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Ex1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ginatta\Documents\georgi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ginatta\Documents\georgi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ginatta\Documents\georgi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ginatta\Documents\georgi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ginatta\Documents\georgi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ginatta\Documents\georgi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ginatta\Documents\georgi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C:\Users\nginatta\Documents\georgi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r>
              <a:rPr lang="es-AR" sz="1800"/>
              <a:t>Distribución del PIB</a:t>
            </a:r>
          </a:p>
        </c:rich>
      </c:tx>
      <c:layout>
        <c:manualLayout>
          <c:xMode val="edge"/>
          <c:yMode val="edge"/>
          <c:x val="0.31596866018336223"/>
          <c:y val="2.38603922811317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ysClr val="windowText" lastClr="000000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s-AR"/>
        </a:p>
      </c:txPr>
    </c:title>
    <c:autoTitleDeleted val="0"/>
    <c:plotArea>
      <c:layout>
        <c:manualLayout>
          <c:layoutTarget val="inner"/>
          <c:xMode val="edge"/>
          <c:yMode val="edge"/>
          <c:x val="8.1476815398075247E-2"/>
          <c:y val="0.14241209778251787"/>
          <c:w val="0.88796762904636917"/>
          <c:h val="0.63741315772251617"/>
        </c:manualLayout>
      </c:layout>
      <c:barChart>
        <c:barDir val="col"/>
        <c:grouping val="stacked"/>
        <c:varyColors val="0"/>
        <c:ser>
          <c:idx val="1"/>
          <c:order val="0"/>
          <c:tx>
            <c:v>Servicios</c:v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Hoja6!$C$3:$AC$3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Hoja6!$C$4:$AC$4</c:f>
              <c:numCache>
                <c:formatCode>General</c:formatCode>
                <c:ptCount val="27"/>
                <c:pt idx="0">
                  <c:v>41.357115160915079</c:v>
                </c:pt>
                <c:pt idx="1">
                  <c:v>44.797909943138158</c:v>
                </c:pt>
                <c:pt idx="2">
                  <c:v>48.019752693096514</c:v>
                </c:pt>
                <c:pt idx="3">
                  <c:v>49.208813308165894</c:v>
                </c:pt>
                <c:pt idx="4">
                  <c:v>53.245850639572403</c:v>
                </c:pt>
                <c:pt idx="5">
                  <c:v>52.912795924483071</c:v>
                </c:pt>
                <c:pt idx="6">
                  <c:v>52.353809012875544</c:v>
                </c:pt>
                <c:pt idx="7">
                  <c:v>51.426302822246349</c:v>
                </c:pt>
                <c:pt idx="8">
                  <c:v>51.6932504096984</c:v>
                </c:pt>
                <c:pt idx="9">
                  <c:v>51.08898622309804</c:v>
                </c:pt>
                <c:pt idx="10">
                  <c:v>55.224475884524182</c:v>
                </c:pt>
                <c:pt idx="11">
                  <c:v>56.843672398168742</c:v>
                </c:pt>
                <c:pt idx="12">
                  <c:v>60.712244887260226</c:v>
                </c:pt>
                <c:pt idx="13">
                  <c:v>60.655509840987435</c:v>
                </c:pt>
                <c:pt idx="14">
                  <c:v>63.079242585328302</c:v>
                </c:pt>
                <c:pt idx="15">
                  <c:v>61.702912628980286</c:v>
                </c:pt>
                <c:pt idx="16">
                  <c:v>61.723343849739045</c:v>
                </c:pt>
                <c:pt idx="17">
                  <c:v>62.187380871608887</c:v>
                </c:pt>
                <c:pt idx="18">
                  <c:v>61.650173499550185</c:v>
                </c:pt>
                <c:pt idx="19">
                  <c:v>62.019154265507595</c:v>
                </c:pt>
                <c:pt idx="20">
                  <c:v>61.504353164415669</c:v>
                </c:pt>
                <c:pt idx="21">
                  <c:v>60.263581409954469</c:v>
                </c:pt>
                <c:pt idx="22">
                  <c:v>60.268972228325943</c:v>
                </c:pt>
                <c:pt idx="23">
                  <c:v>60.767513281147266</c:v>
                </c:pt>
                <c:pt idx="24">
                  <c:v>59.091034327538829</c:v>
                </c:pt>
                <c:pt idx="25">
                  <c:v>59.514708182740215</c:v>
                </c:pt>
                <c:pt idx="26">
                  <c:v>59.896167632889842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2F-46DD-BB25-63283F18F826}"/>
            </c:ext>
          </c:extLst>
        </c:ser>
        <c:ser>
          <c:idx val="2"/>
          <c:order val="1"/>
          <c:tx>
            <c:v>Industria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Hoja6!$C$3:$AC$3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Hoja6!$C$5:$AC$5</c:f>
              <c:numCache>
                <c:formatCode>General</c:formatCode>
                <c:ptCount val="27"/>
                <c:pt idx="0">
                  <c:v>23.039937960449784</c:v>
                </c:pt>
                <c:pt idx="1">
                  <c:v>22.220026784342135</c:v>
                </c:pt>
                <c:pt idx="2">
                  <c:v>21.799645566595647</c:v>
                </c:pt>
                <c:pt idx="3">
                  <c:v>21.230617249104732</c:v>
                </c:pt>
                <c:pt idx="4">
                  <c:v>20.997501282454369</c:v>
                </c:pt>
                <c:pt idx="5">
                  <c:v>20.53640994905604</c:v>
                </c:pt>
                <c:pt idx="6">
                  <c:v>22.73739270386266</c:v>
                </c:pt>
                <c:pt idx="7">
                  <c:v>24.085426372882146</c:v>
                </c:pt>
                <c:pt idx="8">
                  <c:v>24.175768248119457</c:v>
                </c:pt>
                <c:pt idx="9">
                  <c:v>23.75805660491012</c:v>
                </c:pt>
                <c:pt idx="10">
                  <c:v>21.714443179428422</c:v>
                </c:pt>
                <c:pt idx="11">
                  <c:v>20.900563735009239</c:v>
                </c:pt>
                <c:pt idx="12">
                  <c:v>18.943742824339839</c:v>
                </c:pt>
                <c:pt idx="13">
                  <c:v>18.926387190036696</c:v>
                </c:pt>
                <c:pt idx="14">
                  <c:v>16.852109836125674</c:v>
                </c:pt>
                <c:pt idx="15">
                  <c:v>17.95460521926158</c:v>
                </c:pt>
                <c:pt idx="16">
                  <c:v>19.172301329915197</c:v>
                </c:pt>
                <c:pt idx="17">
                  <c:v>18.512857997209117</c:v>
                </c:pt>
                <c:pt idx="18">
                  <c:v>18.698432078139057</c:v>
                </c:pt>
                <c:pt idx="19">
                  <c:v>19.152497421541181</c:v>
                </c:pt>
                <c:pt idx="20">
                  <c:v>19.255497265319789</c:v>
                </c:pt>
                <c:pt idx="21">
                  <c:v>20.214368425184489</c:v>
                </c:pt>
                <c:pt idx="22">
                  <c:v>19.917756741122076</c:v>
                </c:pt>
                <c:pt idx="23">
                  <c:v>20.312558629454887</c:v>
                </c:pt>
                <c:pt idx="24">
                  <c:v>21.177559758870327</c:v>
                </c:pt>
                <c:pt idx="25">
                  <c:v>21.368083814997068</c:v>
                </c:pt>
                <c:pt idx="26">
                  <c:v>21.544467229608337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2F-46DD-BB25-63283F18F826}"/>
            </c:ext>
          </c:extLst>
        </c:ser>
        <c:ser>
          <c:idx val="3"/>
          <c:order val="2"/>
          <c:tx>
            <c:v>Agro</c:v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Hoja6!$C$3:$AC$3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Hoja6!$C$6:$AC$6</c:f>
              <c:numCache>
                <c:formatCode>General</c:formatCode>
                <c:ptCount val="27"/>
                <c:pt idx="0">
                  <c:v>33.152384645211328</c:v>
                </c:pt>
                <c:pt idx="1">
                  <c:v>27.506641199587257</c:v>
                </c:pt>
                <c:pt idx="2">
                  <c:v>26.244001513311165</c:v>
                </c:pt>
                <c:pt idx="3">
                  <c:v>24.721717501367159</c:v>
                </c:pt>
                <c:pt idx="4">
                  <c:v>20.602008902715493</c:v>
                </c:pt>
                <c:pt idx="5">
                  <c:v>20.961941863949654</c:v>
                </c:pt>
                <c:pt idx="6">
                  <c:v>19.240879828326179</c:v>
                </c:pt>
                <c:pt idx="7">
                  <c:v>19.301502784881073</c:v>
                </c:pt>
                <c:pt idx="8">
                  <c:v>16.395061225736185</c:v>
                </c:pt>
                <c:pt idx="9">
                  <c:v>14.76994036606459</c:v>
                </c:pt>
                <c:pt idx="10">
                  <c:v>11.198775915706422</c:v>
                </c:pt>
                <c:pt idx="11">
                  <c:v>9.1957066694912264</c:v>
                </c:pt>
                <c:pt idx="12">
                  <c:v>8.1316284751165142</c:v>
                </c:pt>
                <c:pt idx="13">
                  <c:v>8.1013010118981441</c:v>
                </c:pt>
                <c:pt idx="14">
                  <c:v>8.4508010411702159</c:v>
                </c:pt>
                <c:pt idx="15">
                  <c:v>9.1319415825768182</c:v>
                </c:pt>
                <c:pt idx="16">
                  <c:v>8.1756178541390447</c:v>
                </c:pt>
                <c:pt idx="17">
                  <c:v>8.6164144496399473</c:v>
                </c:pt>
                <c:pt idx="18">
                  <c:v>8.5262177098059375</c:v>
                </c:pt>
                <c:pt idx="19">
                  <c:v>7.8137616030646821</c:v>
                </c:pt>
                <c:pt idx="20">
                  <c:v>7.2965732782676636</c:v>
                </c:pt>
                <c:pt idx="21">
                  <c:v>6.2401868425184484</c:v>
                </c:pt>
                <c:pt idx="22">
                  <c:v>6.7621985945999272</c:v>
                </c:pt>
                <c:pt idx="23">
                  <c:v>6.5045891872234725</c:v>
                </c:pt>
                <c:pt idx="24">
                  <c:v>7.2886681297958598</c:v>
                </c:pt>
                <c:pt idx="25">
                  <c:v>6.4663284644013812</c:v>
                </c:pt>
                <c:pt idx="26">
                  <c:v>6.087900158724934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2F-46DD-BB25-63283F18F826}"/>
            </c:ext>
          </c:extLst>
        </c:ser>
        <c:ser>
          <c:idx val="4"/>
          <c:order val="3"/>
          <c:tx>
            <c:v>Resto</c:v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Hoja6!$C$3:$AC$3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Hoja6!$C$7:$AC$7</c:f>
              <c:numCache>
                <c:formatCode>General</c:formatCode>
                <c:ptCount val="27"/>
                <c:pt idx="0">
                  <c:v>2.4505622334238097</c:v>
                </c:pt>
                <c:pt idx="1">
                  <c:v>5.475422072932453</c:v>
                </c:pt>
                <c:pt idx="2">
                  <c:v>3.9366002269966742</c:v>
                </c:pt>
                <c:pt idx="3">
                  <c:v>4.8388519413622149</c:v>
                </c:pt>
                <c:pt idx="4">
                  <c:v>5.154639175257735</c:v>
                </c:pt>
                <c:pt idx="5">
                  <c:v>5.5888522625112351</c:v>
                </c:pt>
                <c:pt idx="6">
                  <c:v>5.6679184549356165</c:v>
                </c:pt>
                <c:pt idx="7">
                  <c:v>5.1867680199904314</c:v>
                </c:pt>
                <c:pt idx="8">
                  <c:v>7.735920116445957</c:v>
                </c:pt>
                <c:pt idx="9">
                  <c:v>10.38301680592725</c:v>
                </c:pt>
                <c:pt idx="10">
                  <c:v>11.862305020340974</c:v>
                </c:pt>
                <c:pt idx="11">
                  <c:v>13.060057197330792</c:v>
                </c:pt>
                <c:pt idx="12">
                  <c:v>12.21238381328342</c:v>
                </c:pt>
                <c:pt idx="13">
                  <c:v>12.316801957077725</c:v>
                </c:pt>
                <c:pt idx="14">
                  <c:v>11.617846537375808</c:v>
                </c:pt>
                <c:pt idx="15">
                  <c:v>11.210540569181315</c:v>
                </c:pt>
                <c:pt idx="16">
                  <c:v>10.928736966206714</c:v>
                </c:pt>
                <c:pt idx="17">
                  <c:v>10.683346681542048</c:v>
                </c:pt>
                <c:pt idx="18">
                  <c:v>11.125176712504821</c:v>
                </c:pt>
                <c:pt idx="19">
                  <c:v>11.014586709886542</c:v>
                </c:pt>
                <c:pt idx="20">
                  <c:v>11.943576291996878</c:v>
                </c:pt>
                <c:pt idx="21">
                  <c:v>13.281863322342595</c:v>
                </c:pt>
                <c:pt idx="22">
                  <c:v>13.051072435952054</c:v>
                </c:pt>
                <c:pt idx="23">
                  <c:v>12.415338902174373</c:v>
                </c:pt>
                <c:pt idx="24">
                  <c:v>12.442737783794986</c:v>
                </c:pt>
                <c:pt idx="25">
                  <c:v>12.650879537861336</c:v>
                </c:pt>
                <c:pt idx="26">
                  <c:v>12.471464978776886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2F-46DD-BB25-63283F18F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670151855"/>
        <c:axId val="667727215"/>
      </c:barChart>
      <c:catAx>
        <c:axId val="670151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s-AR"/>
          </a:p>
        </c:txPr>
        <c:crossAx val="667727215"/>
        <c:crosses val="autoZero"/>
        <c:auto val="1"/>
        <c:lblAlgn val="ctr"/>
        <c:lblOffset val="100"/>
        <c:noMultiLvlLbl val="0"/>
      </c:catAx>
      <c:valAx>
        <c:axId val="667727215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s-AR"/>
          </a:p>
        </c:txPr>
        <c:crossAx val="670151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71281714785652"/>
          <c:y val="0.92400778186967159"/>
          <c:w val="0.5265741469816273"/>
          <c:h val="6.67330081598157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s-A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Segoe UI Semibold" panose="020B0702040204020203" pitchFamily="34" charset="0"/>
          <a:cs typeface="Segoe UI Semibold" panose="020B0702040204020203" pitchFamily="34" charset="0"/>
        </a:defRPr>
      </a:pPr>
      <a:endParaRPr lang="es-A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r>
              <a:rPr lang="es-AR"/>
              <a:t>Población de Georgia</a:t>
            </a:r>
          </a:p>
          <a:p>
            <a:pPr>
              <a:defRPr/>
            </a:pPr>
            <a:r>
              <a:rPr lang="es-AR" sz="1000"/>
              <a:t>En millones de habitantes</a:t>
            </a:r>
          </a:p>
        </c:rich>
      </c:tx>
      <c:layout>
        <c:manualLayout>
          <c:xMode val="edge"/>
          <c:yMode val="edge"/>
          <c:x val="0.3581498579995173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s-AR"/>
        </a:p>
      </c:txPr>
    </c:title>
    <c:autoTitleDeleted val="0"/>
    <c:plotArea>
      <c:layout>
        <c:manualLayout>
          <c:layoutTarget val="inner"/>
          <c:xMode val="edge"/>
          <c:yMode val="edge"/>
          <c:x val="5.7629483814523187E-2"/>
          <c:y val="0.1801851851851852"/>
          <c:w val="0.91181496062992129"/>
          <c:h val="0.66549358413531645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Hoja7!$B$3:$B$103</c:f>
              <c:numCache>
                <c:formatCode>General</c:formatCode>
                <c:ptCount val="10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  <c:pt idx="81">
                  <c:v>2041</c:v>
                </c:pt>
                <c:pt idx="82">
                  <c:v>2042</c:v>
                </c:pt>
                <c:pt idx="83">
                  <c:v>2043</c:v>
                </c:pt>
                <c:pt idx="84">
                  <c:v>2044</c:v>
                </c:pt>
                <c:pt idx="85">
                  <c:v>2045</c:v>
                </c:pt>
                <c:pt idx="86">
                  <c:v>2046</c:v>
                </c:pt>
                <c:pt idx="87">
                  <c:v>2047</c:v>
                </c:pt>
                <c:pt idx="88">
                  <c:v>2048</c:v>
                </c:pt>
                <c:pt idx="89">
                  <c:v>2049</c:v>
                </c:pt>
                <c:pt idx="90">
                  <c:v>2050</c:v>
                </c:pt>
                <c:pt idx="91">
                  <c:v>2051</c:v>
                </c:pt>
                <c:pt idx="92">
                  <c:v>2052</c:v>
                </c:pt>
                <c:pt idx="93">
                  <c:v>2053</c:v>
                </c:pt>
                <c:pt idx="94">
                  <c:v>2054</c:v>
                </c:pt>
                <c:pt idx="95">
                  <c:v>2055</c:v>
                </c:pt>
                <c:pt idx="96">
                  <c:v>2056</c:v>
                </c:pt>
                <c:pt idx="97">
                  <c:v>2057</c:v>
                </c:pt>
                <c:pt idx="98">
                  <c:v>2058</c:v>
                </c:pt>
                <c:pt idx="99">
                  <c:v>2059</c:v>
                </c:pt>
                <c:pt idx="100">
                  <c:v>2060</c:v>
                </c:pt>
              </c:numCache>
            </c:numRef>
          </c:cat>
          <c:val>
            <c:numRef>
              <c:f>Hoja7!$D$3:$D$103</c:f>
              <c:numCache>
                <c:formatCode>General</c:formatCode>
                <c:ptCount val="101"/>
                <c:pt idx="0">
                  <c:v>4.0514919999999996</c:v>
                </c:pt>
                <c:pt idx="1">
                  <c:v>4.1257599999999996</c:v>
                </c:pt>
                <c:pt idx="2">
                  <c:v>4.2011510000000003</c:v>
                </c:pt>
                <c:pt idx="3">
                  <c:v>4.276891</c:v>
                </c:pt>
                <c:pt idx="4">
                  <c:v>4.3500360000000002</c:v>
                </c:pt>
                <c:pt idx="5">
                  <c:v>4.4185920000000003</c:v>
                </c:pt>
                <c:pt idx="6">
                  <c:v>4.4926959999999996</c:v>
                </c:pt>
                <c:pt idx="7">
                  <c:v>4.5750000000000002</c:v>
                </c:pt>
                <c:pt idx="8">
                  <c:v>4.6580979999999998</c:v>
                </c:pt>
                <c:pt idx="9">
                  <c:v>4.7398720000000001</c:v>
                </c:pt>
                <c:pt idx="10">
                  <c:v>4.800427</c:v>
                </c:pt>
                <c:pt idx="11">
                  <c:v>4.8373330000000001</c:v>
                </c:pt>
                <c:pt idx="12">
                  <c:v>4.8703989999999999</c:v>
                </c:pt>
                <c:pt idx="13">
                  <c:v>4.9035520000000004</c:v>
                </c:pt>
                <c:pt idx="14">
                  <c:v>4.9365379999999996</c:v>
                </c:pt>
                <c:pt idx="15">
                  <c:v>4.9703200000000001</c:v>
                </c:pt>
                <c:pt idx="16">
                  <c:v>5.0051329999999998</c:v>
                </c:pt>
                <c:pt idx="17">
                  <c:v>5.0408020000000002</c:v>
                </c:pt>
                <c:pt idx="18">
                  <c:v>5.077051</c:v>
                </c:pt>
                <c:pt idx="19">
                  <c:v>5.1116669999999997</c:v>
                </c:pt>
                <c:pt idx="20">
                  <c:v>5.1458440000000003</c:v>
                </c:pt>
                <c:pt idx="21">
                  <c:v>5.1818929999999996</c:v>
                </c:pt>
                <c:pt idx="22">
                  <c:v>5.219538</c:v>
                </c:pt>
                <c:pt idx="23">
                  <c:v>5.2594450000000004</c:v>
                </c:pt>
                <c:pt idx="24">
                  <c:v>5.2997870000000002</c:v>
                </c:pt>
                <c:pt idx="25">
                  <c:v>5.3388669999999996</c:v>
                </c:pt>
                <c:pt idx="26">
                  <c:v>5.3776719999999996</c:v>
                </c:pt>
                <c:pt idx="27">
                  <c:v>5.4153840000000004</c:v>
                </c:pt>
                <c:pt idx="28">
                  <c:v>5.4501390000000001</c:v>
                </c:pt>
                <c:pt idx="29">
                  <c:v>5.4454820000000002</c:v>
                </c:pt>
                <c:pt idx="30">
                  <c:v>5.3916360000000001</c:v>
                </c:pt>
                <c:pt idx="31">
                  <c:v>5.3221059999999998</c:v>
                </c:pt>
                <c:pt idx="32">
                  <c:v>5.2393280000000004</c:v>
                </c:pt>
                <c:pt idx="33">
                  <c:v>5.1275110000000002</c:v>
                </c:pt>
                <c:pt idx="34">
                  <c:v>4.9979129999999996</c:v>
                </c:pt>
                <c:pt idx="35">
                  <c:v>4.8776760000000001</c:v>
                </c:pt>
                <c:pt idx="36">
                  <c:v>4.7612719999999999</c:v>
                </c:pt>
                <c:pt idx="37">
                  <c:v>4.6400319999999997</c:v>
                </c:pt>
                <c:pt idx="38">
                  <c:v>4.5184049999999996</c:v>
                </c:pt>
                <c:pt idx="39">
                  <c:v>4.394501</c:v>
                </c:pt>
                <c:pt idx="40">
                  <c:v>4.2651719999999997</c:v>
                </c:pt>
                <c:pt idx="41">
                  <c:v>4.144482</c:v>
                </c:pt>
                <c:pt idx="42">
                  <c:v>4.0611280000000001</c:v>
                </c:pt>
                <c:pt idx="43">
                  <c:v>4.0178250000000002</c:v>
                </c:pt>
                <c:pt idx="44">
                  <c:v>3.9888599999999999</c:v>
                </c:pt>
                <c:pt idx="45">
                  <c:v>3.961182</c:v>
                </c:pt>
                <c:pt idx="46">
                  <c:v>3.9338679999999999</c:v>
                </c:pt>
                <c:pt idx="47">
                  <c:v>3.9064709999999998</c:v>
                </c:pt>
                <c:pt idx="48">
                  <c:v>3.879699</c:v>
                </c:pt>
                <c:pt idx="49">
                  <c:v>3.8552</c:v>
                </c:pt>
                <c:pt idx="50">
                  <c:v>3.8368310000000001</c:v>
                </c:pt>
                <c:pt idx="51">
                  <c:v>3.8216619999999999</c:v>
                </c:pt>
                <c:pt idx="52">
                  <c:v>3.8043559999999998</c:v>
                </c:pt>
                <c:pt idx="53">
                  <c:v>3.7860230000000001</c:v>
                </c:pt>
                <c:pt idx="54">
                  <c:v>3.774235</c:v>
                </c:pt>
                <c:pt idx="55">
                  <c:v>3.7711320000000002</c:v>
                </c:pt>
                <c:pt idx="56">
                  <c:v>3.7711100000000002</c:v>
                </c:pt>
                <c:pt idx="57">
                  <c:v>3.7719</c:v>
                </c:pt>
                <c:pt idx="58">
                  <c:v>3.7723249999999999</c:v>
                </c:pt>
                <c:pt idx="59">
                  <c:v>3.7708110000000001</c:v>
                </c:pt>
                <c:pt idx="60">
                  <c:v>3.7659120000000001</c:v>
                </c:pt>
                <c:pt idx="61">
                  <c:v>3.7579799999999999</c:v>
                </c:pt>
                <c:pt idx="62">
                  <c:v>3.744386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07-4136-9F77-7DDE8B351982}"/>
            </c:ext>
          </c:extLst>
        </c:ser>
        <c:ser>
          <c:idx val="1"/>
          <c:order val="1"/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Hoja7!$B$3:$B$103</c:f>
              <c:numCache>
                <c:formatCode>General</c:formatCode>
                <c:ptCount val="10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  <c:pt idx="81">
                  <c:v>2041</c:v>
                </c:pt>
                <c:pt idx="82">
                  <c:v>2042</c:v>
                </c:pt>
                <c:pt idx="83">
                  <c:v>2043</c:v>
                </c:pt>
                <c:pt idx="84">
                  <c:v>2044</c:v>
                </c:pt>
                <c:pt idx="85">
                  <c:v>2045</c:v>
                </c:pt>
                <c:pt idx="86">
                  <c:v>2046</c:v>
                </c:pt>
                <c:pt idx="87">
                  <c:v>2047</c:v>
                </c:pt>
                <c:pt idx="88">
                  <c:v>2048</c:v>
                </c:pt>
                <c:pt idx="89">
                  <c:v>2049</c:v>
                </c:pt>
                <c:pt idx="90">
                  <c:v>2050</c:v>
                </c:pt>
                <c:pt idx="91">
                  <c:v>2051</c:v>
                </c:pt>
                <c:pt idx="92">
                  <c:v>2052</c:v>
                </c:pt>
                <c:pt idx="93">
                  <c:v>2053</c:v>
                </c:pt>
                <c:pt idx="94">
                  <c:v>2054</c:v>
                </c:pt>
                <c:pt idx="95">
                  <c:v>2055</c:v>
                </c:pt>
                <c:pt idx="96">
                  <c:v>2056</c:v>
                </c:pt>
                <c:pt idx="97">
                  <c:v>2057</c:v>
                </c:pt>
                <c:pt idx="98">
                  <c:v>2058</c:v>
                </c:pt>
                <c:pt idx="99">
                  <c:v>2059</c:v>
                </c:pt>
                <c:pt idx="100">
                  <c:v>2060</c:v>
                </c:pt>
              </c:numCache>
            </c:numRef>
          </c:cat>
          <c:val>
            <c:numRef>
              <c:f>Hoja7!$E$3:$E$103</c:f>
              <c:numCache>
                <c:formatCode>General</c:formatCode>
                <c:ptCount val="101"/>
                <c:pt idx="62">
                  <c:v>3.744386</c:v>
                </c:pt>
                <c:pt idx="63">
                  <c:v>3.7282820000000001</c:v>
                </c:pt>
                <c:pt idx="64">
                  <c:v>3.717425</c:v>
                </c:pt>
                <c:pt idx="65">
                  <c:v>3.7095099999999999</c:v>
                </c:pt>
                <c:pt idx="66">
                  <c:v>3.7005870000000001</c:v>
                </c:pt>
                <c:pt idx="67">
                  <c:v>3.6908259999999999</c:v>
                </c:pt>
                <c:pt idx="68">
                  <c:v>3.6803469999999998</c:v>
                </c:pt>
                <c:pt idx="69">
                  <c:v>3.669171</c:v>
                </c:pt>
                <c:pt idx="70">
                  <c:v>3.6574939999999998</c:v>
                </c:pt>
                <c:pt idx="71">
                  <c:v>3.645413</c:v>
                </c:pt>
                <c:pt idx="72">
                  <c:v>3.6329400000000001</c:v>
                </c:pt>
                <c:pt idx="73">
                  <c:v>3.62018</c:v>
                </c:pt>
                <c:pt idx="74">
                  <c:v>3.6072190000000002</c:v>
                </c:pt>
                <c:pt idx="75">
                  <c:v>3.5941010000000002</c:v>
                </c:pt>
                <c:pt idx="76">
                  <c:v>3.5808710000000001</c:v>
                </c:pt>
                <c:pt idx="77">
                  <c:v>3.5675919999999999</c:v>
                </c:pt>
                <c:pt idx="78">
                  <c:v>3.5542859999999998</c:v>
                </c:pt>
                <c:pt idx="79">
                  <c:v>3.540851</c:v>
                </c:pt>
                <c:pt idx="80">
                  <c:v>3.5272269999999999</c:v>
                </c:pt>
                <c:pt idx="81">
                  <c:v>3.5135550000000002</c:v>
                </c:pt>
                <c:pt idx="82">
                  <c:v>3.4998499999999999</c:v>
                </c:pt>
                <c:pt idx="83">
                  <c:v>3.4860069999999999</c:v>
                </c:pt>
                <c:pt idx="84">
                  <c:v>3.4720439999999999</c:v>
                </c:pt>
                <c:pt idx="85">
                  <c:v>3.457967</c:v>
                </c:pt>
                <c:pt idx="86">
                  <c:v>3.4436990000000001</c:v>
                </c:pt>
                <c:pt idx="87">
                  <c:v>3.4292549999999999</c:v>
                </c:pt>
                <c:pt idx="88">
                  <c:v>3.4145949999999998</c:v>
                </c:pt>
                <c:pt idx="89">
                  <c:v>3.39974</c:v>
                </c:pt>
                <c:pt idx="90">
                  <c:v>3.3846599999999998</c:v>
                </c:pt>
                <c:pt idx="91">
                  <c:v>3.3692410000000002</c:v>
                </c:pt>
                <c:pt idx="92">
                  <c:v>3.3534839999999999</c:v>
                </c:pt>
                <c:pt idx="93">
                  <c:v>3.3373719999999998</c:v>
                </c:pt>
                <c:pt idx="94">
                  <c:v>3.320919</c:v>
                </c:pt>
                <c:pt idx="95">
                  <c:v>3.3040780000000001</c:v>
                </c:pt>
                <c:pt idx="96">
                  <c:v>3.286832</c:v>
                </c:pt>
                <c:pt idx="97">
                  <c:v>3.2692100000000002</c:v>
                </c:pt>
                <c:pt idx="98">
                  <c:v>3.2511649999999999</c:v>
                </c:pt>
                <c:pt idx="99">
                  <c:v>3.2326670000000002</c:v>
                </c:pt>
                <c:pt idx="100">
                  <c:v>3.2137380000000002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07-4136-9F77-7DDE8B351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5182015"/>
        <c:axId val="263189071"/>
      </c:lineChart>
      <c:catAx>
        <c:axId val="355182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s-AR"/>
          </a:p>
        </c:txPr>
        <c:crossAx val="263189071"/>
        <c:crosses val="autoZero"/>
        <c:auto val="1"/>
        <c:lblAlgn val="ctr"/>
        <c:lblOffset val="100"/>
        <c:noMultiLvlLbl val="0"/>
      </c:catAx>
      <c:valAx>
        <c:axId val="2631890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s-AR"/>
          </a:p>
        </c:txPr>
        <c:crossAx val="355182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Segoe UI Semibold" panose="020B0702040204020203" pitchFamily="34" charset="0"/>
          <a:cs typeface="Segoe UI Semibold" panose="020B0702040204020203" pitchFamily="34" charset="0"/>
        </a:defRPr>
      </a:pPr>
      <a:endParaRPr lang="es-A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r>
              <a:rPr lang="es-AR" sz="1800" dirty="0"/>
              <a:t>Apertura comercial</a:t>
            </a:r>
          </a:p>
          <a:p>
            <a:pPr>
              <a:defRPr/>
            </a:pPr>
            <a:r>
              <a:rPr lang="es-AR" dirty="0"/>
              <a:t>En % del PIB</a:t>
            </a:r>
          </a:p>
        </c:rich>
      </c:tx>
      <c:layout>
        <c:manualLayout>
          <c:xMode val="edge"/>
          <c:yMode val="edge"/>
          <c:x val="0.3294933626596203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ysClr val="windowText" lastClr="000000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s-AR"/>
        </a:p>
      </c:txPr>
    </c:title>
    <c:autoTitleDeleted val="0"/>
    <c:plotArea>
      <c:layout>
        <c:manualLayout>
          <c:layoutTarget val="inner"/>
          <c:xMode val="edge"/>
          <c:yMode val="edge"/>
          <c:x val="8.4659863700803833E-2"/>
          <c:y val="0.16085046935473521"/>
          <c:w val="0.87671101809624685"/>
          <c:h val="0.7050388099701352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Hoja1!$C$3:$AL$3</c:f>
              <c:numCache>
                <c:formatCode>General</c:formatCode>
                <c:ptCount val="36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</c:numCache>
            </c:numRef>
          </c:cat>
          <c:val>
            <c:numRef>
              <c:f>Hoja1!$C$7:$AL$7</c:f>
              <c:numCache>
                <c:formatCode>0%</c:formatCode>
                <c:ptCount val="36"/>
                <c:pt idx="0">
                  <c:v>0.823943661971831</c:v>
                </c:pt>
                <c:pt idx="1">
                  <c:v>0.8904109589041096</c:v>
                </c:pt>
                <c:pt idx="2">
                  <c:v>0.875</c:v>
                </c:pt>
                <c:pt idx="3">
                  <c:v>0.85333333333333328</c:v>
                </c:pt>
                <c:pt idx="4">
                  <c:v>0.58854166666666674</c:v>
                </c:pt>
                <c:pt idx="5">
                  <c:v>1.0194369973190349</c:v>
                </c:pt>
                <c:pt idx="6">
                  <c:v>1.1863888905829763</c:v>
                </c:pt>
                <c:pt idx="7">
                  <c:v>1.6690261553806938</c:v>
                </c:pt>
                <c:pt idx="8">
                  <c:v>0.67828678809153931</c:v>
                </c:pt>
                <c:pt idx="9">
                  <c:v>0.45696549050019386</c:v>
                </c:pt>
                <c:pt idx="10">
                  <c:v>0.57753065928999536</c:v>
                </c:pt>
                <c:pt idx="11">
                  <c:v>0.53566669321598526</c:v>
                </c:pt>
                <c:pt idx="12">
                  <c:v>0.57151874327447205</c:v>
                </c:pt>
                <c:pt idx="13">
                  <c:v>0.62661395641309925</c:v>
                </c:pt>
                <c:pt idx="14">
                  <c:v>0.63329925082409344</c:v>
                </c:pt>
                <c:pt idx="15">
                  <c:v>0.71629125536480687</c:v>
                </c:pt>
                <c:pt idx="16">
                  <c:v>0.7763337653693908</c:v>
                </c:pt>
                <c:pt idx="17">
                  <c:v>0.79040745905560694</c:v>
                </c:pt>
                <c:pt idx="18">
                  <c:v>0.84529597535474876</c:v>
                </c:pt>
                <c:pt idx="19">
                  <c:v>0.89125374368197019</c:v>
                </c:pt>
                <c:pt idx="20">
                  <c:v>0.88393414068660336</c:v>
                </c:pt>
                <c:pt idx="21">
                  <c:v>0.86298224368148724</c:v>
                </c:pt>
                <c:pt idx="22">
                  <c:v>0.78193039030356948</c:v>
                </c:pt>
                <c:pt idx="23">
                  <c:v>0.82899054148183438</c:v>
                </c:pt>
                <c:pt idx="24">
                  <c:v>0.87546852861409719</c:v>
                </c:pt>
                <c:pt idx="25">
                  <c:v>0.91942278521924692</c:v>
                </c:pt>
                <c:pt idx="26">
                  <c:v>0.95602085817907112</c:v>
                </c:pt>
                <c:pt idx="27">
                  <c:v>0.96774836139313725</c:v>
                </c:pt>
                <c:pt idx="28">
                  <c:v>0.98768822749373797</c:v>
                </c:pt>
                <c:pt idx="29">
                  <c:v>0.96825817613572951</c:v>
                </c:pt>
                <c:pt idx="30">
                  <c:v>1.0404007693515465</c:v>
                </c:pt>
                <c:pt idx="31">
                  <c:v>1.1175553931218807</c:v>
                </c:pt>
                <c:pt idx="32">
                  <c:v>1.1859936830733906</c:v>
                </c:pt>
                <c:pt idx="33">
                  <c:v>0.93875798291667645</c:v>
                </c:pt>
                <c:pt idx="34">
                  <c:v>1.0282119605317797</c:v>
                </c:pt>
                <c:pt idx="35">
                  <c:v>1.1592435295609571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58-480F-B72F-B5C32C0A07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06307983"/>
        <c:axId val="1704034623"/>
      </c:lineChart>
      <c:catAx>
        <c:axId val="1806307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s-AR"/>
          </a:p>
        </c:txPr>
        <c:crossAx val="1704034623"/>
        <c:crosses val="autoZero"/>
        <c:auto val="1"/>
        <c:lblAlgn val="ctr"/>
        <c:lblOffset val="100"/>
        <c:noMultiLvlLbl val="0"/>
      </c:catAx>
      <c:valAx>
        <c:axId val="1704034623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s-AR"/>
          </a:p>
        </c:txPr>
        <c:crossAx val="1806307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Segoe UI Semibold" panose="020B0702040204020203" pitchFamily="34" charset="0"/>
          <a:cs typeface="Segoe UI Semibold" panose="020B0702040204020203" pitchFamily="34" charset="0"/>
        </a:defRPr>
      </a:pPr>
      <a:endParaRPr lang="es-A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r>
              <a:rPr lang="es-AR" dirty="0"/>
              <a:t>Saldo comercial de Georgia</a:t>
            </a:r>
          </a:p>
          <a:p>
            <a:pPr>
              <a:defRPr/>
            </a:pPr>
            <a:r>
              <a:rPr lang="es-AR" sz="1000" dirty="0"/>
              <a:t>En millones de dólares</a:t>
            </a:r>
          </a:p>
        </c:rich>
      </c:tx>
      <c:layout>
        <c:manualLayout>
          <c:xMode val="edge"/>
          <c:yMode val="edge"/>
          <c:x val="0.2829125684348017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s-AR"/>
        </a:p>
      </c:txPr>
    </c:title>
    <c:autoTitleDeleted val="0"/>
    <c:plotArea>
      <c:layout>
        <c:manualLayout>
          <c:layoutTarget val="inner"/>
          <c:xMode val="edge"/>
          <c:yMode val="edge"/>
          <c:x val="0.10214813620891916"/>
          <c:y val="0.18481481481481485"/>
          <c:w val="0.87854072407650552"/>
          <c:h val="0.66174358413531642"/>
        </c:manualLayout>
      </c:layout>
      <c:barChart>
        <c:barDir val="col"/>
        <c:grouping val="clustered"/>
        <c:varyColors val="0"/>
        <c:ser>
          <c:idx val="2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Hoja4!$B$2:$U$2</c:f>
              <c:numCache>
                <c:formatCode>General</c:formatCode>
                <c:ptCount val="2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</c:numCache>
            </c:numRef>
          </c:cat>
          <c:val>
            <c:numRef>
              <c:f>Hoja4!$B$4:$U$4</c:f>
              <c:numCache>
                <c:formatCode>General</c:formatCode>
                <c:ptCount val="20"/>
                <c:pt idx="0">
                  <c:v>-679.75900000000001</c:v>
                </c:pt>
                <c:pt idx="1">
                  <c:v>-1198.652</c:v>
                </c:pt>
                <c:pt idx="2">
                  <c:v>-1624.498</c:v>
                </c:pt>
                <c:pt idx="3">
                  <c:v>-2739.3339999999998</c:v>
                </c:pt>
                <c:pt idx="4">
                  <c:v>-3981.77</c:v>
                </c:pt>
                <c:pt idx="5">
                  <c:v>-4558.1899999999996</c:v>
                </c:pt>
                <c:pt idx="6">
                  <c:v>-3341.6889999999999</c:v>
                </c:pt>
                <c:pt idx="7">
                  <c:v>-3558.4540000000002</c:v>
                </c:pt>
                <c:pt idx="8">
                  <c:v>-4885.2020000000002</c:v>
                </c:pt>
                <c:pt idx="9">
                  <c:v>-5677.2380000000003</c:v>
                </c:pt>
                <c:pt idx="10">
                  <c:v>-5111.6790000000001</c:v>
                </c:pt>
                <c:pt idx="11">
                  <c:v>-5740.7640000000001</c:v>
                </c:pt>
                <c:pt idx="12">
                  <c:v>-4852.7070000000003</c:v>
                </c:pt>
                <c:pt idx="13">
                  <c:v>-6959.5690000000004</c:v>
                </c:pt>
                <c:pt idx="14">
                  <c:v>-5453.8109999999997</c:v>
                </c:pt>
                <c:pt idx="15">
                  <c:v>-4654.9589999999998</c:v>
                </c:pt>
                <c:pt idx="16">
                  <c:v>-4699.2370000000001</c:v>
                </c:pt>
                <c:pt idx="17">
                  <c:v>-3588.9110000000001</c:v>
                </c:pt>
                <c:pt idx="18">
                  <c:v>-4405.9269999999997</c:v>
                </c:pt>
                <c:pt idx="19">
                  <c:v>-6150.6970000000001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5A-44FC-B82F-34940FBAF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329562559"/>
        <c:axId val="202163135"/>
      </c:barChart>
      <c:catAx>
        <c:axId val="329562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s-AR"/>
          </a:p>
        </c:txPr>
        <c:crossAx val="202163135"/>
        <c:crosses val="autoZero"/>
        <c:auto val="1"/>
        <c:lblAlgn val="ctr"/>
        <c:lblOffset val="100"/>
        <c:noMultiLvlLbl val="0"/>
      </c:catAx>
      <c:valAx>
        <c:axId val="2021631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s-AR"/>
          </a:p>
        </c:txPr>
        <c:crossAx val="3295625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Segoe UI Semibold" panose="020B0702040204020203" pitchFamily="34" charset="0"/>
          <a:cs typeface="Segoe UI Semibold" panose="020B0702040204020203" pitchFamily="34" charset="0"/>
        </a:defRPr>
      </a:pPr>
      <a:endParaRPr lang="es-A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r>
              <a:rPr lang="es-AR"/>
              <a:t>Saldo comercial entre</a:t>
            </a:r>
            <a:r>
              <a:rPr lang="es-AR" baseline="0"/>
              <a:t> Argentina y Georgia</a:t>
            </a:r>
          </a:p>
          <a:p>
            <a:pPr>
              <a:defRPr/>
            </a:pPr>
            <a:r>
              <a:rPr lang="es-AR" sz="1000" baseline="0"/>
              <a:t>En millones de dólares</a:t>
            </a:r>
            <a:endParaRPr lang="es-AR" sz="1000"/>
          </a:p>
        </c:rich>
      </c:tx>
      <c:layout>
        <c:manualLayout>
          <c:xMode val="edge"/>
          <c:yMode val="edge"/>
          <c:x val="0.18240203429033722"/>
          <c:y val="1.85185441222218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s-AR"/>
        </a:p>
      </c:txPr>
    </c:title>
    <c:autoTitleDeleted val="0"/>
    <c:plotArea>
      <c:layout>
        <c:manualLayout>
          <c:layoutTarget val="inner"/>
          <c:xMode val="edge"/>
          <c:yMode val="edge"/>
          <c:x val="5.7358933031112197E-2"/>
          <c:y val="0.20796296296296296"/>
          <c:w val="0.9120855485375865"/>
          <c:h val="0.63859543598716839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Hoja4!$B$2:$U$2</c:f>
              <c:numCache>
                <c:formatCode>General</c:formatCode>
                <c:ptCount val="2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</c:numCache>
            </c:numRef>
          </c:cat>
          <c:val>
            <c:numRef>
              <c:f>Hoja4!$B$8:$U$8</c:f>
              <c:numCache>
                <c:formatCode>General</c:formatCode>
                <c:ptCount val="20"/>
                <c:pt idx="0">
                  <c:v>0.13200000000000001</c:v>
                </c:pt>
                <c:pt idx="1">
                  <c:v>0.221</c:v>
                </c:pt>
                <c:pt idx="2">
                  <c:v>1.0509999999999999</c:v>
                </c:pt>
                <c:pt idx="3">
                  <c:v>0.84199999999999997</c:v>
                </c:pt>
                <c:pt idx="4">
                  <c:v>2.5680000000000001</c:v>
                </c:pt>
                <c:pt idx="5">
                  <c:v>3.64</c:v>
                </c:pt>
                <c:pt idx="6">
                  <c:v>3.6190000000000002</c:v>
                </c:pt>
                <c:pt idx="7">
                  <c:v>4.9489999999999998</c:v>
                </c:pt>
                <c:pt idx="8">
                  <c:v>8.1880000000000006</c:v>
                </c:pt>
                <c:pt idx="9">
                  <c:v>9.7789999999999999</c:v>
                </c:pt>
                <c:pt idx="10">
                  <c:v>16.824999999999999</c:v>
                </c:pt>
                <c:pt idx="11">
                  <c:v>8.7799999999999994</c:v>
                </c:pt>
                <c:pt idx="12">
                  <c:v>1.4830000000000001</c:v>
                </c:pt>
                <c:pt idx="13">
                  <c:v>2.056</c:v>
                </c:pt>
                <c:pt idx="14">
                  <c:v>1.98</c:v>
                </c:pt>
                <c:pt idx="15">
                  <c:v>3.077</c:v>
                </c:pt>
                <c:pt idx="16">
                  <c:v>1.6759999999999999</c:v>
                </c:pt>
                <c:pt idx="17">
                  <c:v>3.5920000000000001</c:v>
                </c:pt>
                <c:pt idx="18">
                  <c:v>4.173</c:v>
                </c:pt>
                <c:pt idx="19">
                  <c:v>6.8179999999999996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9-49C4-B680-EE3A1A31BB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639278655"/>
        <c:axId val="70108687"/>
      </c:barChart>
      <c:catAx>
        <c:axId val="639278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s-AR"/>
          </a:p>
        </c:txPr>
        <c:crossAx val="70108687"/>
        <c:crosses val="autoZero"/>
        <c:auto val="1"/>
        <c:lblAlgn val="ctr"/>
        <c:lblOffset val="100"/>
        <c:noMultiLvlLbl val="0"/>
      </c:catAx>
      <c:valAx>
        <c:axId val="701086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s-AR"/>
          </a:p>
        </c:txPr>
        <c:crossAx val="639278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Segoe UI Semibold" panose="020B0702040204020203" pitchFamily="34" charset="0"/>
          <a:cs typeface="Segoe UI Semibold" panose="020B0702040204020203" pitchFamily="34" charset="0"/>
        </a:defRPr>
      </a:pPr>
      <a:endParaRPr lang="es-A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r>
              <a:rPr lang="es-AR" sz="1800" dirty="0"/>
              <a:t>Precio internacional implícito</a:t>
            </a:r>
            <a:r>
              <a:rPr lang="es-AR" sz="1800" baseline="0" dirty="0"/>
              <a:t> de la Manteca</a:t>
            </a:r>
          </a:p>
          <a:p>
            <a:pPr>
              <a:defRPr/>
            </a:pPr>
            <a:r>
              <a:rPr lang="es-AR" sz="1000" baseline="0" dirty="0"/>
              <a:t>En U$S/Tonelada</a:t>
            </a:r>
            <a:endParaRPr lang="es-AR" sz="1000" dirty="0"/>
          </a:p>
        </c:rich>
      </c:tx>
      <c:layout>
        <c:manualLayout>
          <c:xMode val="edge"/>
          <c:yMode val="edge"/>
          <c:x val="0.1282985564304461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s-AR"/>
        </a:p>
      </c:txPr>
    </c:title>
    <c:autoTitleDeleted val="0"/>
    <c:plotArea>
      <c:layout>
        <c:manualLayout>
          <c:layoutTarget val="inner"/>
          <c:xMode val="edge"/>
          <c:yMode val="edge"/>
          <c:x val="8.2588090551181104E-2"/>
          <c:y val="0.18659018844068054"/>
          <c:w val="0.88685629921259845"/>
          <c:h val="0.67498147861562119"/>
        </c:manualLayout>
      </c:layout>
      <c:lineChart>
        <c:grouping val="standard"/>
        <c:varyColors val="0"/>
        <c:ser>
          <c:idx val="0"/>
          <c:order val="0"/>
          <c:tx>
            <c:v>Precio expos Argentina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Hoja10!$B$43:$U$43</c:f>
              <c:numCache>
                <c:formatCode>General</c:formatCode>
                <c:ptCount val="2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</c:numCache>
            </c:numRef>
          </c:cat>
          <c:val>
            <c:numRef>
              <c:f>Hoja10!$B$42:$U$42</c:f>
              <c:numCache>
                <c:formatCode>General</c:formatCode>
                <c:ptCount val="20"/>
                <c:pt idx="0">
                  <c:v>1573.4767025089607</c:v>
                </c:pt>
                <c:pt idx="1">
                  <c:v>1868.4615384615386</c:v>
                </c:pt>
                <c:pt idx="2">
                  <c:v>2027.4626865671642</c:v>
                </c:pt>
                <c:pt idx="3">
                  <c:v>1719.9708808541616</c:v>
                </c:pt>
                <c:pt idx="4">
                  <c:v>2196.0922787193972</c:v>
                </c:pt>
                <c:pt idx="5">
                  <c:v>3374.4590231503744</c:v>
                </c:pt>
                <c:pt idx="6">
                  <c:v>1851.6370836574499</c:v>
                </c:pt>
                <c:pt idx="7">
                  <c:v>3901.2121790588908</c:v>
                </c:pt>
                <c:pt idx="8">
                  <c:v>4423.0550529852671</c:v>
                </c:pt>
                <c:pt idx="9">
                  <c:v>3461.8349588273081</c:v>
                </c:pt>
                <c:pt idx="10">
                  <c:v>4198.2765253520047</c:v>
                </c:pt>
                <c:pt idx="11">
                  <c:v>4662.5501698054959</c:v>
                </c:pt>
                <c:pt idx="12">
                  <c:v>3409.881422924901</c:v>
                </c:pt>
                <c:pt idx="13">
                  <c:v>3761.8460019743338</c:v>
                </c:pt>
                <c:pt idx="14">
                  <c:v>5516.0118851105972</c:v>
                </c:pt>
                <c:pt idx="15">
                  <c:v>4600.1908396946565</c:v>
                </c:pt>
                <c:pt idx="16">
                  <c:v>4748.9421720733426</c:v>
                </c:pt>
                <c:pt idx="17">
                  <c:v>3712.9609966730372</c:v>
                </c:pt>
                <c:pt idx="18">
                  <c:v>3990.6248033725537</c:v>
                </c:pt>
                <c:pt idx="19">
                  <c:v>4964.2857142857147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AF-43DF-8AFE-2CB9F2787947}"/>
            </c:ext>
          </c:extLst>
        </c:ser>
        <c:ser>
          <c:idx val="1"/>
          <c:order val="1"/>
          <c:tx>
            <c:v>Precio impos Georgia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Hoja10!$B$43:$U$43</c:f>
              <c:numCache>
                <c:formatCode>General</c:formatCode>
                <c:ptCount val="2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</c:numCache>
            </c:numRef>
          </c:cat>
          <c:val>
            <c:numRef>
              <c:f>Hoja10!$B$38:$U$38</c:f>
              <c:numCache>
                <c:formatCode>General</c:formatCode>
                <c:ptCount val="20"/>
                <c:pt idx="0">
                  <c:v>678.37411207576952</c:v>
                </c:pt>
                <c:pt idx="1">
                  <c:v>1108.1746920492722</c:v>
                </c:pt>
                <c:pt idx="2">
                  <c:v>1408.1828659239338</c:v>
                </c:pt>
                <c:pt idx="3">
                  <c:v>1804.7932674716428</c:v>
                </c:pt>
                <c:pt idx="4">
                  <c:v>2343.2734666214842</c:v>
                </c:pt>
                <c:pt idx="5">
                  <c:v>3986.4281307834672</c:v>
                </c:pt>
                <c:pt idx="6">
                  <c:v>2543.8510534051934</c:v>
                </c:pt>
                <c:pt idx="7">
                  <c:v>3918.5140802875972</c:v>
                </c:pt>
                <c:pt idx="8">
                  <c:v>4967.5414364640883</c:v>
                </c:pt>
                <c:pt idx="9">
                  <c:v>4286.4238410596026</c:v>
                </c:pt>
                <c:pt idx="10">
                  <c:v>4405.8441558441555</c:v>
                </c:pt>
                <c:pt idx="11">
                  <c:v>4630.4829419583521</c:v>
                </c:pt>
                <c:pt idx="12">
                  <c:v>3548.4710474951203</c:v>
                </c:pt>
                <c:pt idx="13">
                  <c:v>3521.039072563332</c:v>
                </c:pt>
                <c:pt idx="14">
                  <c:v>4984.0657928553073</c:v>
                </c:pt>
                <c:pt idx="15">
                  <c:v>4437.7383890509309</c:v>
                </c:pt>
                <c:pt idx="16">
                  <c:v>4804.4654939106904</c:v>
                </c:pt>
                <c:pt idx="17">
                  <c:v>4500.4498425551055</c:v>
                </c:pt>
                <c:pt idx="18">
                  <c:v>5008.6206896551721</c:v>
                </c:pt>
                <c:pt idx="19">
                  <c:v>5700.5610098176721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AF-43DF-8AFE-2CB9F27879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4321247"/>
        <c:axId val="677990767"/>
      </c:lineChart>
      <c:catAx>
        <c:axId val="804321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s-AR"/>
          </a:p>
        </c:txPr>
        <c:crossAx val="677990767"/>
        <c:crosses val="autoZero"/>
        <c:auto val="1"/>
        <c:lblAlgn val="ctr"/>
        <c:lblOffset val="100"/>
        <c:noMultiLvlLbl val="0"/>
      </c:catAx>
      <c:valAx>
        <c:axId val="6779907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s-AR"/>
          </a:p>
        </c:txPr>
        <c:crossAx val="804321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089348206474192"/>
          <c:y val="0.63958223972003503"/>
          <c:w val="0.36432392825896759"/>
          <c:h val="0.175232575094779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s-A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Segoe UI Semibold" panose="020B0702040204020203" pitchFamily="34" charset="0"/>
          <a:cs typeface="Segoe UI Semibold" panose="020B0702040204020203" pitchFamily="34" charset="0"/>
        </a:defRPr>
      </a:pPr>
      <a:endParaRPr lang="es-A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r>
              <a:rPr lang="es-AR" sz="1800" dirty="0"/>
              <a:t>Precio internacional implícito</a:t>
            </a:r>
            <a:r>
              <a:rPr lang="es-AR" sz="1800" baseline="0" dirty="0"/>
              <a:t> del Queso</a:t>
            </a:r>
          </a:p>
          <a:p>
            <a:pPr>
              <a:defRPr/>
            </a:pPr>
            <a:r>
              <a:rPr lang="es-AR" sz="1000" baseline="0" dirty="0"/>
              <a:t>En U$S/Tonelada</a:t>
            </a:r>
            <a:endParaRPr lang="es-AR" sz="1000" dirty="0"/>
          </a:p>
        </c:rich>
      </c:tx>
      <c:layout>
        <c:manualLayout>
          <c:xMode val="edge"/>
          <c:yMode val="edge"/>
          <c:x val="0.1669631507399232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s-AR"/>
        </a:p>
      </c:txPr>
    </c:title>
    <c:autoTitleDeleted val="0"/>
    <c:plotArea>
      <c:layout>
        <c:manualLayout>
          <c:layoutTarget val="inner"/>
          <c:xMode val="edge"/>
          <c:yMode val="edge"/>
          <c:x val="9.9254811898512679E-2"/>
          <c:y val="0.16704049939956317"/>
          <c:w val="0.87018963254593173"/>
          <c:h val="0.66569047673915438"/>
        </c:manualLayout>
      </c:layout>
      <c:lineChart>
        <c:grouping val="standard"/>
        <c:varyColors val="0"/>
        <c:ser>
          <c:idx val="0"/>
          <c:order val="0"/>
          <c:tx>
            <c:v>Precio expos Argentina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Hoja10!$B$43:$U$43</c:f>
              <c:numCache>
                <c:formatCode>General</c:formatCode>
                <c:ptCount val="2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</c:numCache>
            </c:numRef>
          </c:cat>
          <c:val>
            <c:numRef>
              <c:f>Hoja10!$B$51:$U$51</c:f>
              <c:numCache>
                <c:formatCode>General</c:formatCode>
                <c:ptCount val="20"/>
                <c:pt idx="0">
                  <c:v>2328.7712138555717</c:v>
                </c:pt>
                <c:pt idx="1">
                  <c:v>2529.1895720211796</c:v>
                </c:pt>
                <c:pt idx="2">
                  <c:v>2762.2950819672133</c:v>
                </c:pt>
                <c:pt idx="3">
                  <c:v>2825.6474753120924</c:v>
                </c:pt>
                <c:pt idx="4">
                  <c:v>3247.6875642343266</c:v>
                </c:pt>
                <c:pt idx="5">
                  <c:v>4747.273025506438</c:v>
                </c:pt>
                <c:pt idx="6">
                  <c:v>3218.1554504333412</c:v>
                </c:pt>
                <c:pt idx="7">
                  <c:v>4414.3950747296367</c:v>
                </c:pt>
                <c:pt idx="8">
                  <c:v>4956.6693354683748</c:v>
                </c:pt>
                <c:pt idx="9">
                  <c:v>4964.6591612926732</c:v>
                </c:pt>
                <c:pt idx="10">
                  <c:v>5021.9633307868598</c:v>
                </c:pt>
                <c:pt idx="11">
                  <c:v>5150.081906180194</c:v>
                </c:pt>
                <c:pt idx="12">
                  <c:v>4377.550107372942</c:v>
                </c:pt>
                <c:pt idx="13">
                  <c:v>3985.4328993853746</c:v>
                </c:pt>
                <c:pt idx="14">
                  <c:v>5063.3849927528154</c:v>
                </c:pt>
                <c:pt idx="15">
                  <c:v>4628.5106960336489</c:v>
                </c:pt>
                <c:pt idx="16">
                  <c:v>4503.2474705076656</c:v>
                </c:pt>
                <c:pt idx="17">
                  <c:v>4261.7357210978062</c:v>
                </c:pt>
                <c:pt idx="18">
                  <c:v>4536.5307645342918</c:v>
                </c:pt>
                <c:pt idx="19">
                  <c:v>4905.4557360946264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28-4057-89AE-AE3E7800F19E}"/>
            </c:ext>
          </c:extLst>
        </c:ser>
        <c:ser>
          <c:idx val="1"/>
          <c:order val="1"/>
          <c:tx>
            <c:v>Precio impos Georgia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Hoja10!$B$43:$U$43</c:f>
              <c:numCache>
                <c:formatCode>General</c:formatCode>
                <c:ptCount val="2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</c:numCache>
            </c:numRef>
          </c:cat>
          <c:val>
            <c:numRef>
              <c:f>Hoja10!$B$47:$U$47</c:f>
              <c:numCache>
                <c:formatCode>General</c:formatCode>
                <c:ptCount val="20"/>
                <c:pt idx="0">
                  <c:v>5250</c:v>
                </c:pt>
                <c:pt idx="1">
                  <c:v>2968.75</c:v>
                </c:pt>
                <c:pt idx="2">
                  <c:v>3029.5566502463053</c:v>
                </c:pt>
                <c:pt idx="3">
                  <c:v>4453.9249146757675</c:v>
                </c:pt>
                <c:pt idx="4">
                  <c:v>3910.7142857142858</c:v>
                </c:pt>
                <c:pt idx="5">
                  <c:v>5739.2473118279568</c:v>
                </c:pt>
                <c:pt idx="6">
                  <c:v>4966.8508287292816</c:v>
                </c:pt>
                <c:pt idx="7">
                  <c:v>5176.8953068592054</c:v>
                </c:pt>
                <c:pt idx="8">
                  <c:v>5702.7027027027025</c:v>
                </c:pt>
                <c:pt idx="9">
                  <c:v>5847.0588235294117</c:v>
                </c:pt>
                <c:pt idx="10">
                  <c:v>6056.3063063063064</c:v>
                </c:pt>
                <c:pt idx="11">
                  <c:v>6243.2432432432433</c:v>
                </c:pt>
                <c:pt idx="12">
                  <c:v>4657.1856287425153</c:v>
                </c:pt>
                <c:pt idx="13">
                  <c:v>4240.5228758169933</c:v>
                </c:pt>
                <c:pt idx="14">
                  <c:v>4587.8099173553719</c:v>
                </c:pt>
                <c:pt idx="15">
                  <c:v>4226.5625</c:v>
                </c:pt>
                <c:pt idx="16">
                  <c:v>4607.4688796680493</c:v>
                </c:pt>
                <c:pt idx="17">
                  <c:v>4688.5406464250736</c:v>
                </c:pt>
                <c:pt idx="18">
                  <c:v>4905.1155115511547</c:v>
                </c:pt>
                <c:pt idx="19">
                  <c:v>5914.9198520345253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28-4057-89AE-AE3E7800F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4321247"/>
        <c:axId val="677990767"/>
      </c:lineChart>
      <c:catAx>
        <c:axId val="804321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s-AR"/>
          </a:p>
        </c:txPr>
        <c:crossAx val="677990767"/>
        <c:crosses val="autoZero"/>
        <c:auto val="1"/>
        <c:lblAlgn val="ctr"/>
        <c:lblOffset val="100"/>
        <c:noMultiLvlLbl val="0"/>
      </c:catAx>
      <c:valAx>
        <c:axId val="6779907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s-AR"/>
          </a:p>
        </c:txPr>
        <c:crossAx val="804321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089348206474192"/>
          <c:y val="0.63958223972003503"/>
          <c:w val="0.36432392825896759"/>
          <c:h val="0.175232575094779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s-A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Segoe UI Semibold" panose="020B0702040204020203" pitchFamily="34" charset="0"/>
          <a:cs typeface="Segoe UI Semibold" panose="020B0702040204020203" pitchFamily="34" charset="0"/>
        </a:defRPr>
      </a:pPr>
      <a:endParaRPr lang="es-A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Hoja2!$I$3:$I$163</cx:f>
        <cx:lvl ptCount="161">
          <cx:pt idx="0">China</cx:pt>
          <cx:pt idx="1">Rusia</cx:pt>
          <cx:pt idx="2">Bulgaria</cx:pt>
          <cx:pt idx="3">Turquía</cx:pt>
          <cx:pt idx="4">Estados Unidos de América</cx:pt>
          <cx:pt idx="5">Armenia</cx:pt>
          <cx:pt idx="6">Azerbaiyán</cx:pt>
          <cx:pt idx="7">Perú</cx:pt>
          <cx:pt idx="8">Ucrania</cx:pt>
          <cx:pt idx="9">Suiza</cx:pt>
          <cx:pt idx="10">Kazajistán</cx:pt>
          <cx:pt idx="11">Alemania</cx:pt>
          <cx:pt idx="12">Italia</cx:pt>
          <cx:pt idx="13">España</cx:pt>
          <cx:pt idx="14">Uzbekistán</cx:pt>
          <cx:pt idx="15">Polonia</cx:pt>
          <cx:pt idx="16">Francia</cx:pt>
          <cx:pt idx="17">Iraq</cx:pt>
          <cx:pt idx="18">Belarús</cx:pt>
          <cx:pt idx="19">Georgia</cx:pt>
          <cx:pt idx="20">India</cx:pt>
          <cx:pt idx="21">Lituania</cx:pt>
          <cx:pt idx="22">Emiratos Árabes Unidos</cx:pt>
          <cx:pt idx="23">Ghana</cx:pt>
          <cx:pt idx="24">Arabia Saudita</cx:pt>
          <cx:pt idx="25">Rumania</cx:pt>
          <cx:pt idx="26">Israel</cx:pt>
          <cx:pt idx="27">Irán</cx:pt>
          <cx:pt idx="28">República Checa</cx:pt>
          <cx:pt idx="29">Japón</cx:pt>
          <cx:pt idx="30">Países Bajos</cx:pt>
          <cx:pt idx="31">Kirguistán</cx:pt>
          <cx:pt idx="32">Panamá</cx:pt>
          <cx:pt idx="33">Letonia</cx:pt>
          <cx:pt idx="34">Reino Unido</cx:pt>
          <cx:pt idx="35">Mozambique</cx:pt>
          <cx:pt idx="36">Moldova</cx:pt>
          <cx:pt idx="37">Turkmenistán</cx:pt>
          <cx:pt idx="38">Jordania</cx:pt>
          <cx:pt idx="39">Tanzania</cx:pt>
          <cx:pt idx="40">Corea</cx:pt>
          <cx:pt idx="41">Bélgica</cx:pt>
          <cx:pt idx="42">Estonia</cx:pt>
          <cx:pt idx="43">Mauritania</cx:pt>
          <cx:pt idx="44">Tayikistán</cx:pt>
          <cx:pt idx="45">Nigeria</cx:pt>
          <cx:pt idx="46">México</cx:pt>
          <cx:pt idx="47">Libia</cx:pt>
          <cx:pt idx="48">Hong Kong</cx:pt>
          <cx:pt idx="49">Canadá</cx:pt>
          <cx:pt idx="50">Hungría</cx:pt>
          <cx:pt idx="51">Singapur</cx:pt>
          <cx:pt idx="52">Grecia</cx:pt>
          <cx:pt idx="53">Senegal</cx:pt>
          <cx:pt idx="54">Mongolia</cx:pt>
          <cx:pt idx="55">Egipto</cx:pt>
          <cx:pt idx="56">Austria</cx:pt>
          <cx:pt idx="57">Túnez</cx:pt>
          <cx:pt idx="58">Malí</cx:pt>
          <cx:pt idx="59">Filipinas</cx:pt>
          <cx:pt idx="60">Taipei Chino</cx:pt>
          <cx:pt idx="61">Chipre</cx:pt>
          <cx:pt idx="62">Noruega</cx:pt>
          <cx:pt idx="63">Suecia</cx:pt>
          <cx:pt idx="64">Eslovaquia</cx:pt>
          <cx:pt idx="65">Qatar</cx:pt>
          <cx:pt idx="66">Zona Nep</cx:pt>
          <cx:pt idx="67">Australia</cx:pt>
          <cx:pt idx="68">Serbia</cx:pt>
          <cx:pt idx="69">Portugal</cx:pt>
          <cx:pt idx="70">Kuwait</cx:pt>
          <cx:pt idx="71">Vietnam</cx:pt>
          <cx:pt idx="72">Argentina</cx:pt>
          <cx:pt idx="73">Malasia</cx:pt>
          <cx:pt idx="74">Finlandia</cx:pt>
          <cx:pt idx="75">Dinamarca</cx:pt>
          <cx:pt idx="76">Kenya</cx:pt>
          <cx:pt idx="77">Etiopía</cx:pt>
          <cx:pt idx="78">Sudáfrica</cx:pt>
          <cx:pt idx="79">Venezuela</cx:pt>
          <cx:pt idx="80">Marruecos</cx:pt>
          <cx:pt idx="81">Irlanda</cx:pt>
          <cx:pt idx="82">Chile</cx:pt>
          <cx:pt idx="83">Eslovenia</cx:pt>
          <cx:pt idx="84">Brasil</cx:pt>
          <cx:pt idx="85">Malta</cx:pt>
          <cx:pt idx="86">Sudán</cx:pt>
          <cx:pt idx="87">Costa Rica</cx:pt>
          <cx:pt idx="88">Burkina Faso</cx:pt>
          <cx:pt idx="89">Congo</cx:pt>
          <cx:pt idx="90">Croacia</cx:pt>
          <cx:pt idx="91">Líbano</cx:pt>
          <cx:pt idx="92">San Martin (parte Holandesa)</cx:pt>
          <cx:pt idx="93">Nepal</cx:pt>
          <cx:pt idx="94">Montenegro</cx:pt>
          <cx:pt idx="95">Honduras</cx:pt>
          <cx:pt idx="96">Bahrein</cx:pt>
          <cx:pt idx="97">Macedonia del Norte</cx:pt>
          <cx:pt idx="98">Albania</cx:pt>
          <cx:pt idx="99">Pakistán</cx:pt>
          <cx:pt idx="100">Tailandia</cx:pt>
          <cx:pt idx="101">Bhután</cx:pt>
          <cx:pt idx="102">Somalia</cx:pt>
          <cx:pt idx="103">Níger</cx:pt>
          <cx:pt idx="104">Omán</cx:pt>
          <cx:pt idx="105">Afganistán</cx:pt>
          <cx:pt idx="106">Colombia</cx:pt>
          <cx:pt idx="107">Luxemburgo</cx:pt>
          <cx:pt idx="108">Zimbabwe</cx:pt>
          <cx:pt idx="109">Nueva Zelanda</cx:pt>
          <cx:pt idx="110">Bosnia y Herzegovina</cx:pt>
          <cx:pt idx="111">Islas Marianas del Norte</cx:pt>
          <cx:pt idx="112">Islandia</cx:pt>
          <cx:pt idx="113">Sri Lanka</cx:pt>
          <cx:pt idx="114">Indonesia</cx:pt>
          <cx:pt idx="115">Burundi</cx:pt>
          <cx:pt idx="116">Uganda</cx:pt>
          <cx:pt idx="117">Camboya</cx:pt>
          <cx:pt idx="118">República Árabe Siria</cx:pt>
          <cx:pt idx="119">Zambia</cx:pt>
          <cx:pt idx="120">Argelia</cx:pt>
          <cx:pt idx="121">Paraguay</cx:pt>
          <cx:pt idx="122">Djibouti</cx:pt>
          <cx:pt idx="123">Bangladesh</cx:pt>
          <cx:pt idx="124">El Salvador</cx:pt>
          <cx:pt idx="125">Seychelles</cx:pt>
          <cx:pt idx="126">Gambia</cx:pt>
          <cx:pt idx="127">Malawi</cx:pt>
          <cx:pt idx="128">Chad</cx:pt>
          <cx:pt idx="129">Gibraltar</cx:pt>
          <cx:pt idx="130">Corea del Norte</cx:pt>
          <cx:pt idx="131">Islas Marshall</cx:pt>
          <cx:pt idx="132">Sudán del Sur</cx:pt>
          <cx:pt idx="133">Angola</cx:pt>
          <cx:pt idx="134">Belice</cx:pt>
          <cx:pt idx="135">Myanmar</cx:pt>
          <cx:pt idx="136">Camerún</cx:pt>
          <cx:pt idx="137">República Centroafricana</cx:pt>
          <cx:pt idx="138">Cuba</cx:pt>
          <cx:pt idx="139">Benin</cx:pt>
          <cx:pt idx="140">Ecuador</cx:pt>
          <cx:pt idx="141">Fiji</cx:pt>
          <cx:pt idx="142">Polinesia Francesa</cx:pt>
          <cx:pt idx="143">Gabón</cx:pt>
          <cx:pt idx="144">Guatemala</cx:pt>
          <cx:pt idx="145">Guinea</cx:pt>
          <cx:pt idx="146">Costa de Marfil</cx:pt>
          <cx:pt idx="147">Jamaica</cx:pt>
          <cx:pt idx="148">Liberia</cx:pt>
          <cx:pt idx="149">Macao, China</cx:pt>
          <cx:pt idx="150">Maldivas</cx:pt>
          <cx:pt idx="151">Mauricio</cx:pt>
          <cx:pt idx="152">Namibia</cx:pt>
          <cx:pt idx="153">Nicaragua</cx:pt>
          <cx:pt idx="154">Timor-Leste</cx:pt>
          <cx:pt idx="155">Ruanda</cx:pt>
          <cx:pt idx="156">Suriname</cx:pt>
          <cx:pt idx="157">Togo</cx:pt>
          <cx:pt idx="158">Trinidad y Tobago</cx:pt>
          <cx:pt idx="159">Uruguay</cx:pt>
          <cx:pt idx="160">Yemen</cx:pt>
        </cx:lvl>
      </cx:strDim>
      <cx:numDim type="colorVal">
        <cx:f>Hoja2!$J$3:$J$163</cx:f>
        <cx:lvl ptCount="161" formatCode="General">
          <cx:pt idx="0">433896.20000000001</cx:pt>
          <cx:pt idx="1">478655.20000000001</cx:pt>
          <cx:pt idx="2">303562.40000000002</cx:pt>
          <cx:pt idx="3">254988.79999999999</cx:pt>
          <cx:pt idx="4">163970.20000000001</cx:pt>
          <cx:pt idx="5">132345.79999999999</cx:pt>
          <cx:pt idx="6">132676</cx:pt>
          <cx:pt idx="7">40136.199999999997</cx:pt>
          <cx:pt idx="8">142260.39999999999</cx:pt>
          <cx:pt idx="9">78860.399999999994</cx:pt>
          <cx:pt idx="10">54280.800000000003</cx:pt>
          <cx:pt idx="11">57832.400000000001</cx:pt>
          <cx:pt idx="12">46687.800000000003</cx:pt>
          <cx:pt idx="13">69289.600000000006</cx:pt>
          <cx:pt idx="14">52399.199999999997</cx:pt>
          <cx:pt idx="15">27911.599999999999</cx:pt>
          <cx:pt idx="16">34578.400000000001</cx:pt>
          <cx:pt idx="17">19908.799999999999</cx:pt>
          <cx:pt idx="18">33748.599999999999</cx:pt>
          <cx:pt idx="19">28799.599999999999</cx:pt>
          <cx:pt idx="20">8920.3999999999996</cx:pt>
          <cx:pt idx="21">38123.599999999999</cx:pt>
          <cx:pt idx="22">13341.4</cx:pt>
          <cx:pt idx="23">4390.3999999999996</cx:pt>
          <cx:pt idx="24">15273.4</cx:pt>
          <cx:pt idx="25">60845.800000000003</cx:pt>
          <cx:pt idx="26">10187.799999999999</cx:pt>
          <cx:pt idx="27">33671.800000000003</cx:pt>
          <cx:pt idx="28">8545.3999999999996</cx:pt>
          <cx:pt idx="29">13553.4</cx:pt>
          <cx:pt idx="30">19253</cx:pt>
          <cx:pt idx="31">10857.200000000001</cx:pt>
          <cx:pt idx="32">2266.1999999999998</cx:pt>
          <cx:pt idx="33">8652.2000000000007</cx:pt>
          <cx:pt idx="34">14159.799999999999</cx:pt>
          <cx:pt idx="35">1629.8</cx:pt>
          <cx:pt idx="36">7173.3999999999996</cx:pt>
          <cx:pt idx="37">21157.200000000001</cx:pt>
          <cx:pt idx="38">1844.2</cx:pt>
          <cx:pt idx="39">4545.8000000000002</cx:pt>
          <cx:pt idx="40">7600.3999999999996</cx:pt>
          <cx:pt idx="41">7292.8000000000002</cx:pt>
          <cx:pt idx="42">4234.1999999999998</cx:pt>
          <cx:pt idx="43">1155.5</cx:pt>
          <cx:pt idx="44">3710.5999999999999</cx:pt>
          <cx:pt idx="45">833</cx:pt>
          <cx:pt idx="46">1302.2</cx:pt>
          <cx:pt idx="47">1365.4000000000001</cx:pt>
          <cx:pt idx="48">2111.8000000000002</cx:pt>
          <cx:pt idx="49">7268.1999999999998</cx:pt>
          <cx:pt idx="50">1484.5999999999999</cx:pt>
          <cx:pt idx="51">1624.4000000000001</cx:pt>
          <cx:pt idx="52">3592.4000000000001</cx:pt>
          <cx:pt idx="53">498.60000000000002</cx:pt>
          <cx:pt idx="54">1734.5999999999999</cx:pt>
          <cx:pt idx="55">1906.5999999999999</cx:pt>
          <cx:pt idx="56">2767</cx:pt>
          <cx:pt idx="57">3226.5999999999999</cx:pt>
          <cx:pt idx="58">722.39999999999998</cx:pt>
          <cx:pt idx="59">974</cx:pt>
          <cx:pt idx="60">2751</cx:pt>
          <cx:pt idx="61">815.20000000000005</cx:pt>
          <cx:pt idx="62">518.39999999999998</cx:pt>
          <cx:pt idx="63">809.39999999999998</cx:pt>
          <cx:pt idx="64">1583.5999999999999</cx:pt>
          <cx:pt idx="65">1250.2</cx:pt>
          <cx:pt idx="66">957.20000000000005</cx:pt>
          <cx:pt idx="67">2258.8000000000002</cx:pt>
          <cx:pt idx="68">499.80000000000001</cx:pt>
          <cx:pt idx="69">501</cx:pt>
          <cx:pt idx="70">2476.5999999999999</cx:pt>
          <cx:pt idx="71">2031.4000000000001</cx:pt>
          <cx:pt idx="72">494</cx:pt>
          <cx:pt idx="73">686.60000000000002</cx:pt>
          <cx:pt idx="74">580.39999999999998</cx:pt>
          <cx:pt idx="75">1135</cx:pt>
          <cx:pt idx="76">842.39999999999998</cx:pt>
          <cx:pt idx="77">187</cx:pt>
          <cx:pt idx="78">456.19999999999999</cx:pt>
          <cx:pt idx="79">276.80000000000001</cx:pt>
          <cx:pt idx="80">1930.2</cx:pt>
          <cx:pt idx="81">863.20000000000005</cx:pt>
          <cx:pt idx="82">3863</cx:pt>
          <cx:pt idx="83">911.60000000000002</cx:pt>
          <cx:pt idx="84">3347</cx:pt>
          <cx:pt idx="85">7120.3999999999996</cx:pt>
          <cx:pt idx="86">197</cx:pt>
          <cx:pt idx="87">171.80000000000001</cx:pt>
          <cx:pt idx="88">509.19999999999999</cx:pt>
          <cx:pt idx="89">69.5</cx:pt>
          <cx:pt idx="90">531.60000000000002</cx:pt>
          <cx:pt idx="91">527.39999999999998</cx:pt>
          <cx:pt idx="92">55.75</cx:pt>
          <cx:pt idx="93">61.799999999999997</cx:pt>
          <cx:pt idx="94">228.80000000000001</cx:pt>
          <cx:pt idx="95">514.39999999999998</cx:pt>
          <cx:pt idx="96">110.59999999999999</cx:pt>
          <cx:pt idx="97">92.599999999999994</cx:pt>
          <cx:pt idx="98">60.600000000000001</cx:pt>
          <cx:pt idx="99">189</cx:pt>
          <cx:pt idx="100">421.19999999999999</cx:pt>
          <cx:pt idx="101">24.800000000000001</cx:pt>
          <cx:pt idx="102">44.600000000000001</cx:pt>
          <cx:pt idx="103">34.600000000000001</cx:pt>
          <cx:pt idx="104">47</cx:pt>
          <cx:pt idx="105">105.2</cx:pt>
          <cx:pt idx="106">3337.4000000000001</cx:pt>
          <cx:pt idx="107">70.599999999999994</cx:pt>
          <cx:pt idx="108">1495</cx:pt>
          <cx:pt idx="109">66.599999999999994</cx:pt>
          <cx:pt idx="110">11.25</cx:pt>
          <cx:pt idx="111">4.5</cx:pt>
          <cx:pt idx="112">18</cx:pt>
          <cx:pt idx="113">12.800000000000001</cx:pt>
          <cx:pt idx="114">366.80000000000001</cx:pt>
          <cx:pt idx="115">25.25</cx:pt>
          <cx:pt idx="116">6.5999999999999996</cx:pt>
          <cx:pt idx="117">33.5</cx:pt>
          <cx:pt idx="118">145.59999999999999</cx:pt>
          <cx:pt idx="119">1.75</cx:pt>
          <cx:pt idx="120">473</cx:pt>
          <cx:pt idx="121">1</cx:pt>
          <cx:pt idx="122">0.5</cx:pt>
          <cx:pt idx="123">181</cx:pt>
          <cx:pt idx="124">0.5</cx:pt>
          <cx:pt idx="125">5.25</cx:pt>
          <cx:pt idx="126">5.5</cx:pt>
          <cx:pt idx="127">619</cx:pt>
          <cx:pt idx="128">121.5</cx:pt>
          <cx:pt idx="129">0.33333333333333331</cx:pt>
          <cx:pt idx="130">184.33333333333334</cx:pt>
          <cx:pt idx="131">113.75</cx:pt>
          <cx:pt idx="132">0.66666666666666663</cx:pt>
          <cx:pt idx="133">1194.6666666666667</cx:pt>
          <cx:pt idx="134">173</cx:pt>
          <cx:pt idx="135">5.666666666666667</cx:pt>
          <cx:pt idx="136">590.75</cx:pt>
          <cx:pt idx="137">3.25</cx:pt>
          <cx:pt idx="138">530.5</cx:pt>
          <cx:pt idx="139">0.25</cx:pt>
          <cx:pt idx="140">0.33333333333333331</cx:pt>
          <cx:pt idx="141">4.333333333333333</cx:pt>
          <cx:pt idx="142">44.666666666666664</cx:pt>
          <cx:pt idx="143">161</cx:pt>
          <cx:pt idx="144">1570.6666666666667</cx:pt>
          <cx:pt idx="145">3.6666666666666665</cx:pt>
          <cx:pt idx="146">91.5</cx:pt>
          <cx:pt idx="147">2.6666666666666665</cx:pt>
          <cx:pt idx="148">42.333333333333336</cx:pt>
          <cx:pt idx="149">4.5</cx:pt>
          <cx:pt idx="150">13</cx:pt>
          <cx:pt idx="151">1.6666666666666667</cx:pt>
          <cx:pt idx="152">5.666666666666667</cx:pt>
          <cx:pt idx="153">2</cx:pt>
          <cx:pt idx="154">3</cx:pt>
          <cx:pt idx="155">5.666666666666667</cx:pt>
          <cx:pt idx="156">141</cx:pt>
          <cx:pt idx="157">1.6666666666666667</cx:pt>
          <cx:pt idx="158">17</cx:pt>
          <cx:pt idx="159">903</cx:pt>
          <cx:pt idx="160">24.666666666666668</cx:pt>
        </cx:lvl>
      </cx:numDim>
    </cx:data>
  </cx:chartData>
  <cx:chart>
    <cx:title pos="t" align="ctr" overlay="0">
      <cx:tx>
        <cx:txData>
          <cx:v>¿Hacia dónde exporta Georgia?</cx:v>
        </cx:txData>
      </cx:tx>
      <cx:txPr>
        <a:bodyPr vertOverflow="overflow" horzOverflow="overflow" wrap="square" lIns="0" tIns="0" rIns="0" bIns="0"/>
        <a:lstStyle/>
        <a:p>
          <a:pPr algn="ctr" rtl="0">
            <a:defRPr sz="2000" b="0" i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r>
            <a:rPr lang="es-AR" sz="200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rPr>
            <a:t>¿Hacia dónde exporta Georgia?</a:t>
          </a:r>
        </a:p>
      </cx:txPr>
    </cx:title>
    <cx:plotArea>
      <cx:plotAreaRegion>
        <cx:series layoutId="regionMap" uniqueId="{99EAB0BB-D668-4AD3-8253-BB91C9B0B022}">
          <cx:dataId val="0"/>
          <cx:layoutPr>
            <cx:geography projectionType="miller" cultureLanguage="es-ES" cultureRegion="AR" attribution="Con tecnología de Bing">
              <cx:geoCache provider="{E9337A44-BEBE-4D9F-B70C-5C5E7DAFC167}">
                <cx:binary>7H1Jc+NIku5fkeWpx6zBwr60dY+ZAC5SaimllqzOvNAoiUWCC0CCO2/zU/rYhzo8m1tf84+9L4iF
gDNEQC30I+xZYswqeyIUhOPzCA8P3+KvL+u/vIy6neBsPR55s7+8rP/2qT+fT/7yyy+zl3533JnV
xu5L4M/83+e1F3/8i//77+5L95fXoLNyvd4vsiipv7z0O8G8u/7033/Fr/W6/rX/0pm7vvdl0Q02
993ZYjSfHenjdp29+Atvzob38Et/+3Sz6XjjTvDprOvN3fnmcTPp/u1T5m8+nf1Cf+ngrWcjEDZf
vGKsLNUkw9AMXTTE3SN9Ohv5Xi/qtvSaJumWqYhK2K3Hr77tjDG8AD07ajqvr0F3NjuL/k0NzBCf
andnvhN+u+MzQm9udl/2Sxbb//4racC3kpYU/BSYvC6K/uUs6HRHMQIfB18Ra6Ykq7Kmi9buMTPg
K2rN1CzVMEPoRVGJXx2Cn08OH/t4HIE+bqbIX16fHnmn73qd+OtLAB7TWrMUQ7LUEHgrA7wkKjVD
UxTVIojnksEHPBpG8I5aKdzO7enhthejXidwS0RclYGoKWmWroazWc4gLms1WdFEQ5KMZCWEIi6c
6kUI4mO/H0ng33dQDtit03PgfDGbl8sAo6aZBqS8amSQl9SapIqWaQL+3YMNII18AUL4wCcDCe5J
O4X9/PH0sD8sAgiacQzBxyUNQ1dSRFkzI0GDDTS1vwqaXhON3bSXEkmUhr8AQXz4k4EE/qSdwv9w
XwH4O97ZDbQo1zv704RpU2cX/qjjvXZnnf/K48l/btv/2vW620V3VKI4NGuiKJnge7TxW9lFKeh6
jfUpkhLNCmgG6WlRiCT+xEgNJVMj1UMnx9fG6SfHl868VM1XqymKAt1W1pOVl1qZmlSTZUuD4htp
vlQVyKOGj74TDiPIR60U9S/np0f9yg16C3c2//EPL56CJUhFqaaJpqWoYiT1soqvodYMGZuSqEXa
gBa/OtQGCtLE50BmMOFDpo9y46oCasH9YlamVqZLNV03RFnXsuqYZdWgEmi6KvGVglwy+NBHwwjo
USuF+/7p9JP/vjv58a/nkfvSOXP63ZcSNwDVqhmKJSsm/rt7sitAYsIJurBBztugYro4PgP40CcD
CfhJO4Xf+X56+B8XwXTx448SYVfMmmVa2FiNSLJk911Fq6mKgpOIFFlDiNAvQhAf//1IwoB9B+XA
YwUUssZs3nn1Z2dPnsv+ee2enY9//DPAgogl8sc3A8XCZqBohqgR3ZhJIclUoDtHWhLhRpa4YwTx
eULHE87Qbsqfp4fTr5C7bvDjX8e+/H3WQEGvmdCGoBRFp3RRzR5XDK0mqpqpYccIxRb603ppLj18
TkTDCAOiVor7XQV00fNtN3juuJtytSKxpliKrojW3giS0khVo2aYhqyJmsw/qRejic+BzAcRPmT6
KDfOK7BPNF2PnRKP74vvWwm6UpNV3TB0CJ/dk1WQYK+yZNGSYLnl8qIQRXxOpIYSPqR6KBeal6eX
RefBuOuVyQNVrBm6pcu6Hp0Sspu1qtZ0Q9FhULRCHpDtoQA9fA4kAwn+STtF/7wCvokLOG3OrvCf
WCB/fGOW5ZoqSxIOyNERWMpsBhIzHerMdaGR81lCy9mf7s8bRy03fA4c/ADhxEE/5cjFVRXWQ+fZ
7Zw9dBav7rxEfUkG7LIuG8wrt3uybMGy0FQTng0zMjkS09F5kJD1449jk4XPGjKcMIb0UrY8nJ+e
LU8vQadcMcXUVFGEPymrvyoStnPdUqDBxjCH5osCFPCxTwYS1JN2ivdTBfC+6bx0/HxB8L7tGaJJ
UpjPwgLy7MmuAUlSapohKbrGeJJWUAtSw8c/M5jwINNH+XDz6+nnfdqWAUQCv/M7O8eV6VY1aiI7
PFuxUkROD5JVsyw4vGHYyDLl3yKNz6IjP0UYduQvKfuc5unZd7HwekGpthCcJyQY/kwl9jwRE5RV
UyVZMhGAkNjH0yupCEF8Hu1HEpbsOygHLipgDLz0Xn2vW6r9VRBrAB9abIQw++dAxxKhYRmWTHSs
QtTw8U8NJQxI9VAOXNZPvwYeFu62E4uOj+u3KqwdIsSRxbZv9uAAkTpvmwhJEC1d06NekWzjudTw
0Y+GEeSjVoq6c3F61K86286gdA+QWZOAvaWpkfcte7aD/9NA3JOpxLFPZPYXpInPgcxgwodMH+XG
VQVsHecjhCOWqr/C0wlLhmUiBjAUQ1lWSLBKgROiacqRlIpXYKjNFiGIz4f9SMKEfQflQL1x+vWQ
uEzC3bAEOfTTF3QYMEtjLx873rbceQ9jtyarhgQ7Xij+iboKZxDsraaajs5MK0BFKOJP/P1IMvH3
HXTiP1ZA9FzOO6NS7Xs4pMmahkiAyNtADnE447GThGTsgzTT+OeTw0c/Hkewj5sp8pcVCEtrzCad
H/+nTNWHuRqg9sSWVSur+wvgjKYqCA2I/KDsfJ3GvgBBfPCTgQT9pJ3C36iAl63VL/WYjOAvWO5w
8IrVfuJkw34MtUc2ou14dyZIg59LDh/6aBgBPmqlsLcqoHg+LF5//GNnpIgn38f3WkFGBIClK7Jo
HHh0RATkqbJFXJrFqOBDnh5LcE93UfC/n59ey3naPneHpWv9MInKiqEgCDnccrMSH043CwYJpvbH
HI8spsWI4TMh8yWEC5k+yoanCuy5dz5OpGVuuhp2VebZlKxY+mQOvbDRYTNWZd0khtMChPDhTwYS
6JN2CvtdBfJNmvARvJQJO2wNuqyaoqZGykz2kAVPm2YqRhIPycxAaZFfgB4++slAgn7STtFv3p9e
9jR67mTuxwh8XOjL0PRFGfDjiLt7smJHtmqmocLRGRsbiKEnnxw+9vE4An3cTJFvtE6P/ANC3Xud
ElPc4CNWDU3URTXrHBNYhybDVQAXWfjE/A5FfgFK+KgnAwnsSTvF/aECCVeXQWcaf//H57uiwKKj
Id1KhNksZdGEa5gdpgz9jVwfUDE8RgUf8HAUQTtspFBffjn9FP/cmfz43xJj2RVIdg2B0pqxt4+l
MJcUowbENZ0a8PPp4MMdjyOAx80U8s93p4fcRu4M4hRnx+bW+/y/Gg6oKlQYTObMDId2L6qWCv0e
7ekN1Ha7Iz8I8sLn+ZBnBhPcM30UfPvb6cFvBd1SNRmEUEtQZBCeHlltsl4TOdThVVUnuyjo6L50
Y67whBwf/HgcwT1uppC3KqC/OD7Cps/uS42Shu/cQECPGSfIWmQ/NSHbLU3SZJyfdg+BvxhNfBak
xxI2pLsoK5xKsCLodo5NuvfJHQh7VTGBcewUzE5+STZqCPdBnq1KTrCODzoQPz86QwLmMXre4kBm
+AETMr2UD1cV4MP1Yt0dPy+CXolqPcuhMXRThsAPNcisEROZtUiwQYBQ7L+F1p/eEoqRxOdHeixh
RrqLcuL6qQL7QdcPeqUebWFRMEXdsGBU2z3ZNaFiq4ad2VT0qJsIplY+PXweJAMJA5J2in6rAs5D
RFiUiT3i4BT4UERT41pzDKuGfAIdmXzRGsB5IL0EcqnhIx8NI7hHrRT1ywocr24QF+2X67tC7Ai0
T8Smv+E0xxFMN+DbihNlssAXIYiP/X4kgX/fQTlwUwEOXKOgULnuW42lSOo4WcmR+xZyJXXuYnoo
jgJI9Ns7F9NTvwhBfA7sRxIO7DsoB66r4EMcu0FnjiS+H/+DCPBunNMXz0ueQv4+3Qhx6RD/8Khb
UW5YNpQNRzbs0ohMT4UbphnSeD99fP68+UOEXW/+HeXeeQX2jcfOxi3dHYOjnC7jRIEQ9XDnhoaU
WkIGK0+l6RrSZRP9Ks2xgjTxuZQZTDiT6aPcePx8eh3qvut6fpgUW976YQsEhws4yEK0qU9ehk8e
ObKqGOXk03jEgkTx2ZEZTNiR6aPsaNmnZ8dNZ9QpNS5XqekQZNhZ4sig7N7CMp9wxNvlB4a8imdB
aLsuQA+fC8lAwoGknaJ/UwED0/2i5IBEVYNuBZupoUYbCbHxqcjhR1SWZuCgkZZHBQjhw54MJLAn
7RT2+wrkc1wGpSYfK3JNh6cGEbmR9CG7N7LKdBV+AxSz2j3kMJ1LDR/5aBjBPWqlqF/en17UfPaD
13L1WKSJIYsS4kTKmi9garJUCXl+sbgns70IJXzQ9yMJ7vsOCv3nCkz4u86PP2bQW+3OwJ/FK//j
aisCIiDq4TFgWUkp7UeDbqRbKNIV7wEkLqgwOXwmkOGEE6SXsuO2AiESd4iJG//4R3mMMFFq1kJ9
gzjdiOo/poi4OJPFJUYWbmLMKEDQW6yIvuSACVE7hf/u/PSCCHVjhizfvuTKXCjGosA/jIorXGOe
hm4LywXZAuE2QIRSYar4nCDDCT9IL+XKYwWy8K+785LDtWBn0hAWJOE/uyerieLMbSFQFPvHftdO
q0QF6OFzIhlIeJC0U/Svv55+Tdz428742Z0uuuVJJQERcajfKcOjvDckpbYJFGm2JAR14RAdvzQ6
BBQiho9++kMIA9JdlAc3FQhYvPFHr/6yE2Px8f0Zaaoy8EdFrv0UT+EPj78KE4WIA0O4QIhiyujp
LI/b3N9iQjzygAVxxwED6qdfBN/d8XPneVXqEgDG2HcthChmVCQEzhmqbqqSSraBkIbjy5AP+n4k
AX3fQUH//tvpQbd//HPUK9Xfr4k4jyGKS4cCunuy2ilq3+iSbGpJzCLhQBGC+BzYjyQc2HdQDtgV
MJCimvokKHHSM7luIgE4cVtmpz5C7CRVw2F4l6IEyUPETj45fPTjcQT7uJki71TA/oM6eSXrPDBL
w12MeGmubw21txAqjdqYb0BfgB4+9slAAn7STtFvVGDe33RQsnxerklCFmsy9E3FYEkAqb1WsJAS
b8HpicK94QNtNK1uFiOGj356LGFAuovy4KYCRqFbt9cttVi/BfszVBoNZqHw0TJ8QEQpHgO2iaib
mCYK0MPnQTKQMCBpp+jftk6/9976wQJB6/FM/LjGiUOuJaE2uMjS8NgD2Z5aBUiIh7LPimTGrwwV
/gJ0vIF6/AEU9bj9APUKWONufvxz7b6UGM3FHPYKK+gE2//uyZpDBUmEA4xlC+D/ssAXIIUPfDKQ
AJ+0U+Bv/n766X7toqpcDMDHJztyY6DmsHDdSJhkDQwSon1lhFkgyC5ZC2mJn0sNH/loGME9aqWo
X1dAyXFg7UQ2anm465jNBiuviPoDuycrZATcvIU7uVj0YpSzRBT8AgTxoU8GEvCTdgq/c376SV/k
FP++aJWfZoXkVrrdPKEX1tH6Gw+4564zOR67/D4OIBcYTlx2xArlPS19hUu4kArMrumC9pOWOUVI
4c/9/Ugy+fcddPY/VEHDWXSXnbPvyKLxXksU/YLKruGAlgOTfiiDiOw3ZBbkiMxImstxW5QgPhvI
cMIL0ksZclsBI+fjj3/hSqB4Vn58E4Y1wVQVSxVZSENK1dwlYyODLHZBijACpVdCPh18BsTjCPJx
M4X8sQIBpAiBOV6u9p3CR4efix2x4pseyPYLpzBAx/0c4cLA/8win0sOH/hoGME9aqWw31TAy9t0
R+4EV6LN4s//+GTH3SaoKakiPDrSOLPQo+YkKzut66hPE780PGAVooWPe2oowT7VQ/G/uzi94vPY
cSddF7fPIOAwRuMtFvznbkBzcNkrEjhLzJqF/VpC7SfwOdr8s6c91O+VNAW193Ui8YpQwp8C+5Fk
Buw76ARwKuBRfliUm74J4wYC61icRZSuTIBHnJcMrcs04jiweNaFazCfHD768TiCfdxMkX+ogGW1
MRvBkZl33dL7th3VROCoobIbl7kaFzZ8E8m1ukhMHMVo4UOfHkvgT3cdsKACJfS/+17n7LY7iefg
/3vJt7uttNyydwIcGAbC7uFagt02pe1J8DnBzII6JPsyJWltrxAt/DmQGkqmQKqHzoDzp9Pvfw+4
Z6dMcxdKYODEiehuOZJvWfEHzwfyGJGmEmvcRAXJJ4ePfzyOgB83U+TvH06P/M7p8uLmah3ZC9mP
3TUvML8SDpQo+7sPIk7Nfw1XFMOpgVCn+LLceN1HETXM1ZVDER/+/bcQBuw7KAtuKjD57/xgvii1
HA/C+5AwjTBLDXpVCnoBLiV0INYgNsYQvasIKXzs9yMJ9vsOiv3d4+mn/9Vi1XHn8QR8a+MpPvkR
KyMbqPio8TN1YY6EUoZzkR7NfYJ/Pjl89ONxBPu4mSJ/9dvpkf/qdudemXdw4zChyoBejaxcB/48
VHrXEG6AiylifocCpwAlfNSTgQT2pJ3i/rUCFpbzoMe0jTIvBBFYFI2lqyhbwg3lEHT0w7lkam94
OQrRxOdBaijhQqqH8uG8AtEEdXYDfSco84pN5EqjOgPqJcWnuqz0Z5eiQuNRkrAOInwKUcTnQmoo
4UKqh3KhXoGjx1XX23RicfBx8Q+bFupVIawpa2JHBq7KLnlH6lVoByHIg4rj2i8f9WgYQTxqpWhf
VeGsPXf9Sam32yBKA85VWBGtA8ThdEKxR30f3JE+ZDUKUMIHfT+S4L7voNA3KqDo3HRQFq37UmZK
FUtpg1CXccSNrHtU2UTlBpTjjHtZEbc0DwqRxGdCaijhQqqHsuHm/PRaz2VQsncPeW2mjowqHefd
3ZNdB0zjh76pIc82cnEQ5acAQXwWJAMJA5J2Cv9lBQQQDOyjbjwLPy7uBSwBQ0cQmYF7GsOHLAF4
vxG/x+6oi98a6py5hPBBj4YRyKNWCrhTAcfSgz8u16xmotQRcsahTUaAaxnEUSwMjm7U6cT97zFD
0jKnAD185JOBBPuknaL/UIHovZ3hN0+3eKdpW6+htAsOsPF9clkdEyUTUDcP12TSypyFSOFDnxpK
wE/1HMB/eXphb/cXCNmOF/7HxQ3KDrIkHJXEa1si0y5xYbsWbQFE1uSTwcc9HkdAj5sp4nYFtBw7
QIWQEutaIxwV5afYwyID0pY0lHEJ7Qzxxor+tKDJp+QN0KMvoKBHzQeg359+mqeu2Kx3x/4LKlbM
kSS1K4PpsJJsMTIfXwGCjDMsWwIoyhY+xLCPCBtZRuYCLj7gif8PkcpnWIGfJLwsMIKy2amfns0I
Xynzfmvcu2WaKBOGmvyhZpqNiWKF41WRXUyK9vTCyiWDz6ZoGGFF1ErhvqmAKNvdHFPi5gFANVPF
Q6rFw2KtWpKh7+oO79ZMFu98OviAx+MI4nEzhfyhAjPcRrEFWOXOmp1ZiTJLkmuiga3ZMLOqqiDB
SYMK20grzyJelAw+7tnRBP1sJ+WB3Ty9lPm5YWDqEa6VuGFkPVlno84cFTtfu3/7hDuKDRmln3Al
UGQoIHIC8Xw6bJuI14r8K8SQsGPcn89StKIMdjyxeTs/f/q+8TMEkTf+ik5op1WBCY0r2EutzI+6
aajJj+LkcSoPGJHSTCXULkfYCTRWyqB8Qt5gSTyQMiFup7BfVEApvf7xx3MnP5gyux6OhTUgeNuC
aonLFLMl05geYyGIEdZmrsp53WV0HN3I+bAnAwnsSTuF/do+/WxHFFeZ9wqh7IeM0ssyrqLITHKT
ZRGiKLOBTMLdQ468uWTwIY+GEcCjVgr3bQWuXEE16Dm7yykoUV9R5RoywnGJVlJtKAM9CuXI8OMi
tiS268dCPrRsFiOJj396LGFCuoty4qYCluUL33td4JAeg8Hb8d5naQtNaUiekmFaSAl4wcQ9ZzDq
s2I44VZN/CpFSOHjvx9J0N93UOwvKhDSYHf6AUr1lgc9smVx0xO7QJEbPoiiLRrLpcVt6snRNX1E
tXEN0j+P08PHPxlI4E/aKfr2xelF/k3npfvKSoPsDD5Ij5+X6GFB7hocV7g9Gqpn+GTWApJIDFz8
obI7c+LuNCfeSRufK9wfIRzi/g3l1k0FAh7OR1BHjgcbvE9MgUOIbGAuxuwWjShQ3IogsptbuKwp
QAifHclAwoKkncJ+XgE/2KM79gPhujsrc3EISDOAOZQlb0ZnNuKMQQg6SvHD6oMEc/aQE8GOqLNf
AxdL5rjWxucEHU8YQrspXx4rwJe7Tunl9mFQY5qRoZr7g3Jq+9ZNVm5fUXBEC5lGmFKIIj4/UkMJ
K1I9lAt3FRBKrYXrlXl/F6vdAi8AzsjZBcHcOQb8w2/mPeUTwkc+Hkdgj5sp5q0KKE1IOWShKGVu
BTARSYqEvRin5N1DLBMirryHtDLifjLzC1HExz81lLAg1UO58FgB5Yk5U0st8P7TR5xX4uL2xx+o
41XeYUEyUCgKpzRiL8UugLxyNRLyh5tvPhn8qR6PI/M8bqaT/LYCZ+NfUUC8zNMZxAie/e2MWTGD
/CIcjeFaMYl8ySWDD3g0jOAdtVK4f61ALvH57z2o+GVXDFcQ6YbjrqZEqdzZnVXXkXCH+H4RWV+7
B76u9EGsIE18DmQGEz5k+ig3zivh0Br5qFbdifH4uGEIF3ABYpjgsh5zAXVcLJTOR35pZJYgRlHH
z6eEz4D9SIL+voNC7/x6esuE7c+YWWJzdtENtt2evyw164Vds45If1wQBP9tSsFn+wFWAurnw1GQ
XgMhOUJBYvic4P0G4QnvTyh37PPTc+cWMUJBp7cocWXA1Y7DLq7KNKjJVKvB0Y6Lk2M7EVkahWjh
cyQ1lDAi1UPxv61AdOLlDNdpnSFe3kXRu9l/wnjHzgNwE+iwP2RXCFyYBo4BCKoLNwuyUP4dyvjM
efuXCK/e/kPKupsKuH0YteUe3ViGHiq8myqL200JM4FVhhQ1lCt4I6KuCClv8yb8CA4vwg6K/eXD
6cXWQ+CeXXe8YYliCwnxrO4+C+INn+zGjhtxkEBgIKmMSK1CpPDBTw0l6Kd6KPzXFTAVIYJpgckR
76wf16YEljbMRBRmeSKNUisA5jwkVaIIvExU2pCS49XK+ODvRxLs9x0UersCGwautGc5q2V6dxDJ
AjOorKW25RT0gobL3ZE8I6FAasKatEYVUXRsMvA5kAwkDEjaKf4P96eXPE841pVZGBJlIRHYjqyB
VGpYCn1cFcjqs2moZZBIpTT4+eTwsY/HEejjZor8U+v0yKNicbmV36H/IIA9W9o9BT0q8Cu6ZqJq
akompbEvQBAf/GQgQT9pp/BfV2Dio3Tbs78pccPFOQFSBXcfkNAKeJJRE95gV2ASlbQACXzAk4EE
8KSdAn5VAav0ZdAZHhOq7/MQI3ION9xoKA6BHTQ1y9kBmtWo03Hf6O6R4neGkUR5VPABD0cRtMNG
CvXll9OLllS8bHhj+9mDixNZjMTH9RvU5sANQ0iEV7i1OVAqSITqiT02LtEYvzpkQi41fC5Ewwgb
olbKh4dvp+fDd3alXImwCyzfAuYGlNXP2iLgoMFasHDFJU5aaZmeTwEf6ngcwTpupmB/r4KFGjVo
RmWijThRJkFkVggifDKSBoZRPCZCSaOHSBpWKiaHHj72yUACftJO0a9XoKz1XWh228TT7+MyRsCt
HooEVRHe3xBhAJyS9IIGKwLs1arGUlfTk74ILXzo9yMJ9vsOCv5dBeRMfeA++4u5G8PwcfAlCQEl
CL/Spcjsn8Ue4by4Rh3FEONwXYRppTnwzX3OIYePfzyOoB83U+zrn08v4+2O1xt1XruzfgzBx9HH
zEcGI/bWVDh0auYjNxtFx2TERERHXIJ+MZL4HEiPJVxId1FO2BXItGuMzh46o2Xn1Q/KYwUKwBmw
kWEPIDZMEyFXKBih6SgLsXvIzluQGj4XMoMJGzJ9lA8PX0+/Ih66m5d+dzTqlhi3LkDhxJ03yCeN
5BFJnUeVMpXddayYUIzSkqgYMXwupMcSJqS7DnjgnJ4Hd/4I0W8zOCqbQcd76c5K1UINpv1ruPg+
66SEeoq8X9Rh1VEEPMuG99HDZwfvNwhbeH9C2XPXPD17WiUfDFiZSihJCE6MtNHsdi3AacbKEiP1
IMuWfDr4rIjHEfjjZgp5qwLHA2Tld1YlakgCMEdeqyFDCeKppyy1D+mSCJWOq0pkoWf0LI7Sw4c+
Hkegj5sp9De/nX62O/3Oa/zxH1eOWM4wwlEg6vkBobA9SNiV4QtO2JLeEPKI4aMejiKYh40U8ccK
qEIt9zlglTVKVIQUpC8pugRfbjTds/5EQashRAhx0FJkd6O33hQiiQ9+aijhQKqHsqF1WYGJ7wfd
/0wGk8icXHBxsTt1d0/maCzBHoRNWDeQzh13Z9ZAcbr4HHHoDxC+HPRT7lxVJOBhF6sy63dGR6sK
vM80Df+iyVRR3MkVPllbHYIe2JECN6XI4VLBXp1mThI1kksWnzd0PGEN7aacubk4/boJ67nsoofg
PI3h+fjWYeDIhqwyVEfhcgZeeRz0WBIsYUlxevgsoeMJS2g3ZcnDw+lZco6SW6NSDxGwMLG7bFi0
4+7JqqwIeNR0GLpxnVci4dKrJJ8ePivicYQFcTOF/rwKEacwI7+UGCABaJFkzDSovYaUsi4JsGwY
KI+ApcC3bNi59PChj8cR6ONmCr1dAau2s3gucc7DrIdtAbprJH3IZQICYrIQj2UaScV7YtfOo4YP
eziKgB42Usidp9MLGhulRUvM67BwJxl8BLguOQIdmKYmO8JRWAEzMan8SuwWoObHH0fJ4YMejyOw
x80UeLsChuzGy6Jc0ylqkeHmDFbyg5iJDBaJsiuvvk9mTcv2ApTwUU8GEtiTdop7owKmuqY7OGoG
eJ/yKUC6s5hbQxO5nhvJQPFuS5M1VSOW0qa7OUoHH/JwFME7bKRgNyswyVud5x//e3Q9vxNuiGzo
JzqyACI1hfgJ4Ehj1/Jgp+XP9XyC+LjH4wjycTPFvnV+esneWnTm3THMXuUp9MwWZCGQXCfX4Qlw
kSm4JxF6TMQXItcL0fIG8vvPoODvew7wf6wA/kG3W6YeiQtIUEILV7/Ex6msRQjaDuQMNld6A3gr
yLuW9A3go3EU9aj5APL700Pu+LM5MwCxjJjfy6whDSFuWszEGSe7EO+khtPT7oqGODoFvElvse8g
jM+Mgx8gXDnop+xxKmCf+4zLkpAwFkPzcQMDElvkMPI5jrHNaJsCNl+FxUzAPhRuF9CM0mwpQBCf
HclAwoakncL/uRIumZeO/+fdBdUl8kCWYag2UY8jqk9DTlkS/DZwUSIUml6fgXJLHf/sT/fnjf+K
ucKbEXwGZAYTJmT6KCNuKmBhgPPo1V2WWWcOlV91id1WbEXl5KD/ZJaCweJ3kdmd3KVEPJNFSHqL
E/HHHLAh7jjgQQWiJhAZ65YbLIoNGFcXIgcMd2uET4YDOCigmISEAOrooEDOAwUI4jMgGUjwT9op
/LcVUE7vF+XmweDwi5vZdNxogomdMjgorIIZSye29p769A6QTwcf9HgcwTxuppDfV8At/OiXeYsD
jJaYxyzpLjL0ZLVRViUIxzAUj4seKZbxmJYoVZ1HDB/1cBTBPGykiD+2Tq+OPiLXzn3tvKJ6waP/
3CkTflYEC9PdQlX6EGDgm5r2gg4GQOuBoY0YNd9F0xtcOPwsypLDvzjgTwVOaE/BAqULNvHM5Gkf
7zRPIN8OpiCk40nZ5bDLgpQRKIFSE+HeQA7IBUjhMyMZSFiQtFPgn76dfmF86467JVqFUC4dJmc4
ryItn1SxxIXNyOGADS4utk523lxq+MhHwwjuUStF/Vvj9Kg3cDh+9WdnTxBKpd4hCaO/yMw/WtbY
L1gsNgguFmg84aQnp+LiBPE5QMcTVtBuypOnh9PzxHa7Ix+3eiJ0tDwxhHutWK1d3K+UNVOwDBvk
iekKvditIBV8LmQGExZk+ij+dgUk0XnQwSkAgeyL1+NVAN63EchIi0TtSlR25XrbkTWpqSYLVuRn
FBSmis8RMpzwhPRSrjxU4HSwj2cqNR4FMXUqItb3ReeymzQL49o5hEV2U0H6lFCYHj4/yHDCD9JL
+XFVAbsqSsf3zq7Yf3LNNe9cJzIKd+D+MNz2xlNjJSRgonwBdg+N2CveQRGfJwc/QLhy0E/5clGB
QipOp9SYU5SaRjEJnSVZ8iwYmlSTZeRIwQURMots57nU8DkRDSP4R60U9S8VkE65N72/bw38vG/+
2n/BHVa+92XRDTb04qzkqpxQIH/8kPbzEqC/Zm9M4sJOC7+Xhf7PevfznRikFY7vu7PFiN9FV0Ry
k0hZPPl5Vco70P/ujp87z4turCF+XCCx+ny4+Fm1NDOrkCJAGkY+hBepZKctQgN/s92PJPvtvoNu
ud8rYLvm1UMta/b/rAHL2Q7esSD2Be/K4sjPcn5Ft4Lcyj7vU0V/1hni7s10A47rY5Q1339W/yg6
3+O027KQ/5lVXFzrzA3Nf5+s+ZkpUHTS50WKvw/3/+8j1n95U51Jrgauw27W8HBt9mZ39g2VneO9
8cZAhkZmYu4hIBRSl69/+8QcY7+kfyFrXU5lPcV/3e3M5rjQ24D9E+VwEN0o4T4mSzFgBl11d10m
ylxquHcegXW4zVvZlTb2cHFj/2+fWCQS8kDg6kF0AAvCwOtnKFiFLtz8Cuueihwd3cDVfjhYxGSh
lsem53sJCtH/f+Ytxne+681n+IxPZ5PwrxiZCDU2mLEQSegG3qGJKmIQJi+de9fr4Y+lP6/W69V0
abnDpjcxneFWtcfipGEuwvNEyCXOW0Ds0bfAe5t+iyn6ktUfDobNtfB5q9R7re18ZPe2odn8zbdI
CAU9fA1ifC0NVSZEFOPKvqa9CMTZejAdNuWN025ZzZFpywNbftw666+zX/sNbWAL9baTYjTn2zgv
xbtMEYVMYVNVNJzz0t/WWynSUHNnw2bQN+76nnTRD6aN46+A64J+V+YVjIQUk+SFhIQYNxg2ldnK
nkyGzkAYNnory54Eq8ZYfFD1L8dfmPdNBEh55Xqe3mYv7Kv2SF7a20UYk/kmr2Q2scjEy3wTmzKp
b0LQS9+YaXjFyLWH97qzemp/Vvr13pXXFG571+2H1bzRWzrja+9C+zxqrC7UW0/LYR0LLDtKBHyt
aSI2YiCo3gq8mzbM1uiu72hXnmcPP/carrNpSg1h1eg3zBxuyiLvrbhLmy1tBeVQCLrj+WIx7U3x
1nm9rdkD1+635nVvaavOqN5vag1TuGw3V38XWu3fhJZ5sXo2Xo+zl7McEQYPzyVCLgysfSv72ct2
WxWX4yU+WxxfT9zlkzgRbcP3G9ZEDl0mb/KZizAKbSKKSZUR3UHky1gxvFl7thg2+8aFtLjyrc7A
z1n23K9JvYIIFwDZ78veHMJF7Nf1udIaC78PhuNr0wqd129+C3cZpl5EVrq19I1go4Bv44X+PQjG
9cVUutiarhMIft8WlOmF0pvUj7OKuxJT72T9qWWy7vestsU+briRHW91N9LkD76BzEZtMBPH0hBf
tZnN7an7feRefOwTyEpvt4ON5en4hOX6N2F1O9X7ecuYLdMDWaLLSN9gF8sgSTsLkuujvnFPxXxe
N/XPi9vFtrG5HdXHjutYN8bQ1m3Jmd9qw/q4b0//nfmdejWbMyn+aN58tVW2eHUwnbcbuqjUvWD5
fTOQFPs4inxZpevYZiQdSgQr4px+09jTRUENNsOmJSzrw6Hg+NvHpew7Y2vYWm1f5NGrogiONLqz
8Jnqqm/3RmNHmA4bprdt5dDCFd4pWghLzfF4vRm118OmNK2rn7GhNwSnJ9XFptfo/WrkTFCuCEm9
jHDXGCwnW1XAy9RZ4FhmUNcGuj0xzZxZlPcawsmlsbaEyQz4zq2RY4qmE4zV+nCyzuEjb0GjChPS
qy2Ruc0JGzcDfzaRNisst9XsbrDsNXR1nCMQeXIq/QrCHVme6IY2wSv6swtZHdS18fJq6o3tZVtu
yEbbWfvDnCXOwy79RsKi+dLt6+s5WGQZzwuhZ6vBF1fM+Sr2G3SRs2KF0HlhTEeYfnb+r6aaPJut
wB9xuVzb/cC9HPXVtR1os7o8GTxafaGfwyrexpJ+I5G9o7nV6wU+3jgURFtrX/UHeJ17643CSj1v
7ivcKZH6MjIlev68PVZ6eM/InF76+uBi1uv9G5M7/SlkSmx9lFDQh2BQezB3ekPD7s2+zTG/j8sF
7jRIfQiZBr3+YmGO25h4g8HClqaBvZl+25pWDlskjvQxUQ4I9VyxinDfOcFLbkvWcCF7o+bICC6g
p16IU7Euj/07bfLgzt3W1tvasik4g6H6xW+7YVrXm9w6/EhoMRJT3BAZJsHnk52Hy9HQH/jT0bip
uNuxs9zMNvXxdLX8MsLlpHkzkP8uaIgWCuOZMlXUICkmWtCejJu9PkS7v7YV9XEydHMmx+H8Y7WX
DEQ9GwauSmURh+mdxQsmrimsp+OmK0j2RlL79tZdb3K4xv0UqLzQOGUE8h4sX3+ou+PRbNwczfr1
pd6djp6n5rB1fAIeSj4U2USZZfw+DhAKVQRm/lbsm/2+1+yNJwPbMke/Gfq8gSLwdaTd3lhL/bup
Gt3j7+R9GOKbIJMM5Kyr9MPac3M1mGiu15xIC2iGki1svrjmsHH8LYeySEXKNk5MKOmKOGmdqOxT
f+OhSMrQay597ZuyEp8W8vhJG0gPk0C8Pf4q3nRIvcpgx5eUSiMEG7ftaiOAqPlfkbBwPbF6YZ2C
N9cQR5lRUXGBVVRAMBLSesixYBGoEN5ae9ocftX+vq33R86gPn4y67O6Omv4bXtcF+pbwR7/dvzT
OLzCa9ljyagWTVH01t7CNIThpIm4Tmc88J3RaFhX3F7OXGcLJrtVobKuJKMYNcouYhaSBbVdsTWr
rrymvOjf+/OxbfQntrZuX68nX9t6593flHkZ0VvaveEsmPaWXnPQ3go3HjS/5kjut5ubvjTIERQc
+PAq04L6gFRFpIVmZ8Zivh5p5mLtQfA+65tWf3spL3NmRt4riHQVh+7E3w7wioErNJTh4stYU67m
c7F5HDTp8AzOWLT/FEZHapJPF/NgpE63XlMX+z27N55998VBS5i4lrPVB5dzV7mfy8JX0ZWa1mrx
95y3H+5g2beT7Ri62aI/1DZesy336itfxkbpNnD1ju/eiiO/Kc6/6bAHzIKBs+51j7+bs7ozH07m
5mqyGmG3wtzUtq/DpWmb4iIHW46o0nZnfdjCUMqVXf+chna21tYBYqox+/WlLW/d+kR6XmzXTXkw
rR//Fu46Y1aF6E1y9k0Lz+35WxVv8kftG0OYNFerTbenuXerlX7j6Yucsx5nd0GEB/JzEeZhydgs
yetkyW+PVyq41l8ubF1cNXvb4WXb8m9m1jiw/Z5Wl9W2lyNMeAyDYdZkmWK4u4EuukBfCZLbx1u9
1fKlP+ldb7XJxXEceRxD8RvcAIda4SgvRzhmbly5r7fxCnUsXcyXuu1uJGc9G9oTI0fV5ZhocfkE
kqsUHfdUo9QF2cdweN8OJoowbM4a6/pgYvtbZ9LsfbYc3Q5mzemdaAc3g9bxz+O/FJWeUWrVxD1q
VGFcSyPPkDQsrPZ3zbLNz+vL8edBXa8Pr4eP2rgu2249951MFtI9gNn2pF1SNwraZCeLNXa13qTt
+82gbrxIsq0+wW47bC2ddWPu1a3upJV3gOVxEe4FzE+8EhevEy4aa31gKX7gNwV51av7g/alPmvL
jiBuHuezYY4WzHkZtBCc+XTZgvmDfp7a6xviwp/6Tbg+AlvsD648dfqtr24blr8c5MxPnrpgsA0b
+TCo9mZSHWvQb+NqB0HxYQWzN05wOW5sLwRnZG8/q5ez+uBWaQiXfs5q5+xEBjQTVlkOThLckptl
4NKSe5vtejJpzmSxvjBW9kbtO8P+Nmd5SzwkcZBgxgALd1jTFdEOJkqv196yidK/U2S7v3TUht9a
fVPVhvir++jXpw9uXR3b60HOq3lvZv4o1NcApLuLkDKCWlwsF8up6DeNoOdM/bk9286dqTGwV94k
ZwlywDRlfCIqf+u4Gp2CKbnDQF8ayqQ5Xs1tve/aArS7hTjM2RB4r9EsmJohX0RRo7JS6K+F6coI
wLOl31L6V7C22JKcZzHNewuT2CndwVquFrq16QfNYD563hiTBrLnGqLJqjglHsS7UFakXXMc9kBa
7T+GkZF6jS+LSyOY4jXS3PG1L5NVz54vrnV1njMNDj9Hw70oKrsKCydqZeepSb0nmAx9T1uuJs21
vKxrwfV68TxbrRvHP+ZwF9NwXhZNnJqx0Wj0JRshmOvrPg4VsoSt03sK3PcfMLNvkLNwyf0NFHpl
M2kKQ/ezPAhsU1hdjdvjHLQONxOW9IVin7IpQfDp1HszdccDebJyg+akvmiIjthgwsi8VGFm3jak
hno1y5N+B1sJ3ohDM7v8GRvYgdq92Wir2XSMibByVg3Bt0XdXrTGN5PG1hmrjqVi+8qzuUoHuo6J
xYqjNI4wONNCwGfR7Ad9zWpLeOfms+yojji0YX1Y25Pnzas4coQbyVEaXsuDcfFO8Jw8q7rEmJXZ
PdnrWb0ZZGKzKnBkLxvMhInc662DpnqzaGjNWavfXNrCd5ha6gU+9hDg7NvI1OltsQyVnobDddN6
GV9MnbEzhEIy6cj1wPGcPI/xwYIjH0d2lp4x9LYT1fWbHmRte9MailAe5znb1+GeSd5CpJQ7seTx
UpPZvmJ+8e7cq1XXd/S79sXakZuLu/XUdnNN9dxpg9pm0LEQs4B/iYq8XUJVxdTxod4NdduEkx8O
TnhiRlfLRtuWbfE3Q7Ot3+eOW2/fB83jMoaDK9un4YY3DERc001m5I5GgmYNvOba3F70N+u6shzW
J+35e/cyluoGUYYFiWrMMv3GlS9qojTS5s3ZHO5bZeNKdcOXNWe+8MzLd38RQjRgq9CQ7ysf6D3B
ujcdbSQraI60vm1MtvWN9aLBunn8Lbttkaw2rHSQDfsSIlGoCrLuW6uBOhjNm/pq9nna34xsUfPh
BDGW/fqsv7q29N6z4Qqevfi/nH1Zb51M0+0vQgKa8ZZpD97enu04NyhOHGhooJkaml9/FvmO3sdm
I6NESqJIVlL0VF21atXqimveFKt6oDsdoqGyPthOvJWcX9wVfxKD/32OuQCgmNNMVjnWY2TqP8dK
QUFGnL4e8boFyM3r4L4gjF0E56o5ddPY0C5qkurglMOhFvZGgLyyGXGfou/RATBo48m9zw600bum
7xlpIlPlOyW27yvavgAr2tjz84FaLt1HM3MQ8eHyHke9ob2qN1EZVzcx724MrTyOWhxOQxJBLvz+
64nbMrc4346sRqviWReZblt7SkJumNrWQd5WR9mrSVAn9OUfLEJr2AbijueqllmNVpdlqtC8i8aa
hX2cHVmdRK7IPEtIXy//ZdVw0Zp4DB2lhWWY4tLEKSk3mkgx9X0z/aqM2BO2DL8e0+re+GBlcd+I
qVNy0WJvuKIG2NOeJsSoTSk2AoeLABLnCEqf/xvM4p4Zcqsu4moYo2G8UQbTG5Ui5OPo5yTZOE+X
cNofUwTvSiIuMi4LFWJqS6e0mig7CCTX3X6I9Cjxs2O9Mab1qfufIXfhG9y+7WtumjhWTRY4de+Z
CFw1dePynM//xanCltOBGeCBqPmJ2I+niqvDZCGWhRVeHVPanJyEHVRH3ORm65uMzjhPZJI++Hpf
rDpiJC6ASPAOMFLChdOIqcpSHIUmUndjpIZAmgLjoB9GX9mhBhRpG2jM/Mz2xTg/2lt4Dyur+r6t
sGyDP0X9cxMkZ+Ooh+WDtTMjkJECJxiPtvQ1v7wfbvh34CT+xpDnBVtO9cdPWEx1lmUW60tccSjU
mSkLY/UGp8K30oMwv7Mi8UxnOMlKbBzBlTAeGgIfpnoR4JKiVRxaY+jlyTm6V5UfB9Tvg8lP/CrK
QmVzpGs796PB5Z1DHW4MDAOd9GcrP1t55ku+4SzXRgWJQBQlUfwCQL/0Xw0Vw6jnbIyc6+5Un8so
jfIs6DwRyqAKmifmm1vElJVxwSQe1tTRVQ45jMW4upnPkNcwWSu3SSeDnDSeTbeS1HkbLLbJRyvL
c88SOjjNwLtIH95MoXtNxgJpTEGivsdms7EpVxwnUjy8Qg/4B/pbyzIRJ0baZDLpojR90pvbbNKi
1rY80f9DJgBDKOhZKt4tvSAuZWnGNSeblyu5dkzFS3ugI4nYiu9WjjnMgB0Fb4aQVV0c81owZkwT
wp1eTGdej7usc9TARHWeydjveB8QOexHPr1pfeGGk+Hu42p82DjpK07101csTnqSGE5Mk7SL2GF4
NnyFRvwhv6qfxBWAc8U3vMlXA+utMc/j6JW59w95tI6ID+8j42LHS7FL/L6cRjezHYQSg69Fht/v
zDcHhz47J34R8NrbwoBnF7Lcs7gLoVkFNrJt/zmsH2IzNy2MUnPnYImknqkATk/tQFVfGP+hlgnC
635j367lfBjhfxYX94eqJHlv6rDYIJW1tF18bAEUkMbPfvcyMo/usYqGvbkVsF8yMpx5Zv+zu9hg
woipBW4k0vWdDKM3FuS7JlR2+n5rStcCDbxGND/yCyjkEi1FcdCtqIVURakmMN3GH9IS+Y5UOvU7
UOu9MqEmyB9M3onJpZ5ZbIU6a+4OkaExs/CQaS6v6L4gwzBlCLgL4e4tQNKKQSPDrLciqjWH99HO
YkqtUdGdxK7mzcpPup/sJ+rZ0bQ3bingF3o7/qgCvmO7LXbyZWoEcXJI6BgIfEw8fbA4pWrCcnNs
OwEOfR9S3u+Foj1ueILLOcTU6VAUQ3sDikFL/zrGAxdxBZTA9ETQnpkaNL3HwCJkbzghIGv6qh6S
ZG/cf2141S6k/UAiIyjgLeHhxmpbInOriurqeapzn1SJJ7boyCt3MIGHmXkNQLrRwrHArkarTzQU
Y6oZtyUP5cGM8iM1PPeH6npq1Pn6/l+CC7CLiI3kHY+/QyB4cQkL0iRqKW3gLuylgu8cbMWfqg1A
+nL65kor4AjDsjUbA4S/++DPjBTAp8W1LuJZ6wNP2Lc5/d1SY2PrX+5AkHhA5gVHCNUC7JTPZqq+
ITSrZI+TVfyQbXul5R3b8JSXN/xnG/M3fBgKBaoiakP0kVbovY/KTAmOhk392pT33H3/etttDWie
1w/G1DFW9LTP+8hNgfTVyfgqmpZtXfLztvp823we0sJhxL3SUp7QGj44ux12Yt9H4ln3uA9uzcbs
rQ1ojiZcAn069WK3ARRvWsesRdTzyR9ApVHY29dTtgIA/1/A8v9NXMR7NsuNRMKEiJK9vS8fQICj
O1A9I8CmPLI2PMPaiADpodCnQ8kKoN7nJWoGV4A/2ogo69wny5EnVbJoY0iXHn2GL4Aa4oENlKKX
uKFMVavpdQwpPRnHtgxIGyq9R/fa3rmNUy91fKP3B8PXnsCjvd1as7XDC0x2FnlH7R38nc8jdKqs
5Z2DEeoj9x2Z7jnt9rEWbyzcykTOoYCOzYGXRNRl5pw3WQ2iUzZEtkOqnRVrwiO5W4Rfz+WWlUXy
1uVK1dV2KyI1c1s/d5jilaV6+NrIyox9GspiT7iuUEw064moFvpTxsRJ74dfU13s/trM3PxHjFm0
a8adPi9MqQDHtyqljQTPd4ad+27v7PAS3YZ/WBkN9jZKsM78xjLQhc9m6oEOpK+qMcqH9gp9V5XH
mgGJgF3/iyGwVefeIqLhnZ/PhgwmdDIVHPlgOvhtxa7soT4lrrLp8OZ7YOHw8JAKAYSLTj9EE8sR
Wd2QjjnC+fo3+6V57CF+bIP8MfbKsPHlVboBDa7sOXArUI5FVoj0YXmtazM2A2afGtU5AVM7vx2U
Zqu4uLJIuFdBbp5Zspf8VXvKixjooxpZSbFjjIXVaJ4L1d3w36tmZqgOfgAhwxJTbUjJ+zZN1Ei4
1wZ/q6yfhrpxia84O5QUEKOjRIpyyDLUSuM4rUESEZHTEvD46qDouV8ZIrDL23qzhP2HALLYC44J
3wqsDj02FwwfYIKGSEAGiwyWpLkHCrA8ZIlAd4ra/4pBcngVtTQ9rR/zs6Cl5tcalSJQ0qlLg0rg
ovEgp9dfJYNC9nRq1SBTuOlVlrDOSu5MR7fStEhkbRdqTZGdK7vtfZqZ2XdnlD1DWwBX94z3w7te
Ubf2qep2N02fdidd5WVgUc3xOi1DM6FmKMHXDmQllvk09sXFb/TtMLh2OkV5oqOlDw0mx0yLiV+l
RhE1U5tuXGQrB8HBHkVygNrGJVusKhLQ3XKEgb3pvrEs/lVRc2NIK8AkEoMPNvTPTsTWBiMptA6p
MzKEKWjRk8lSb3xzba8e7gg6TDx7N4WJ3+26p7rzUIh2sx0oLPrWkVyd3Q9fMnuhD8EbsGYlThKM
1mTxc166N7WVBXnZfWtM/f7rhVw7Mx8HPU/8B1N1X2hpnuL0F64d1lkb8A7ZQvctRupnuuXGvTP7
4Ysj82Fgi3tHl26mxmRCgqm4o9cnPNKZ9tNS5YHy9jE32kPFZVSOYoNebv/pkPjK8mLDtrFptpkB
9xNbbRISKnyVyHd8xe+hQf+rIrWwcjt3V+bN06iT/chcw1MH923o4x90VA+lHGN0dvSFTxr10REi
CTp7jD002+8kmZ7y1s5DmhZXplrYaETJGFhVOXobbPW9HJsb1+En3qu3ZWYlvkFYJCiPDBIfBzf9
rYyj5buK/jpWw8kWlGEpUKMvlLtpHB+pHG5ayb9h/3/TYim8mI6Z33A4nWJAxto7e5c1rTdM2nM9
Zc8Nc14Ho/GdND7G+nSjAxIKrMp5raih+kk1xF5PkIckKUUMk1hXZWzdpLpoD5OugoYg8unG6Vuk
J3am+Zbb6IGZpjvZDWBoiuEEHrMaqHomwlSkvpOj+l3rmRWkhd55VcqfcEmjZKGpoBP36XGi5Nao
imtHp1cuaA8+QxK2M83J9muujd6g9785cdrIRawQoF7Mrpra4d7UZvCQ3AgsbSD+oDm/ar2/0Sk6
tmlc+8gYz6Ve+k1nS68h8cnJynORGtS3CjsEnzuaVDtgmRIWpv670ZJznOreZJnH2BAnyxKBNuM2
XVv8ppPzpqriV4dIy8vrBj3JZubzhno9TX4RZvlpa7NzXlaGp+Tqg4Wui6Zrjp2leUWm7hrNPlqy
ZJ4hkOenzT2y9KhEuyRhcsfVyjNNfojFQ+pUnuH+nsrueiDvg7B/uty9k0OX+P1geImKokttvvZG
e1T0CQ1F+a2T2qFasTzCBfGmt/FZiYWf85p5Mpf73lFhwz1oPHuetGknMvbWddNO194TnZ1EekIt
c+dYSqBbaggGp1cJ94RqZhlQUChjle4kS6OmVX8iA/cLeTugFQx4zJGMJFQxl+gJDfTM9cCjCoxS
iRQ6PrG4OhGWHJspizjHCFnj6eQc95XfmN/BOfRZ85C2fJcS7R2A0rGvTPB7GedePtHIUuyDPpi+
0to+Knt+HZvXZu+ECUDicaxPaOzz4wwnR2oejdlbw92fVj0ewXy4m7Sf0pJR6hQtgOVTbyqvwnEe
KzX19aQ7cEFekCn4mhrjOOe+pjdeYpzzhly5qRXm2ROinYBJZ1cUwH6BVpou+5G5U9gTshOo7nZF
X3qMP9YCPxvepdsdkBT6VSmDJtVerb56HxNV+u1k3BVjt1e49aIm2NM6wOyuQhncCWXLrjkA7so6
A/oNU92+b2vXjaqibT1tQKuslqcHo8pzLDmilaK6nmye+vVoYYIN5ejEHXQx6BkO66hPrp+R6doZ
7W/Q5QAfYiBHprk9NhQwbJ5yY59z5wSwv/SVbBAhmHCjJwvnPiOZ9MtCfRyoFrr5xD23GigmxIz9
Ikl/GF0exrrxoKcti0Y3vmH6mPtNat0awmg9ZVTbHdoibmun3RGOCN4AT1RhbetnDrtjYOH7kzFd
Cau7HxgBId09N2363MtKHrmmxZ6dTyfaOleZDao6WjWboDFovgMzsIYPM1UvtfncTGx5perc242i
7rpMv6/07ofGgFyl9oQ+CWTHg5LEQT0AanIUxdNkQ31C9W9Zw07gAghfG/pT3cGxlmOSeK5m/Fak
Cu4P5wemVJCrcCavTCfmtUz5xoRx39PyBVTboKnoN02r5MmQ442w6veOuCct0XtPSe1XQy9qz+6c
wrPsUYYAd6cwRl1j10ym45O6K6JB059RfXoYKi0PgUtNHh5euVfs/too2jvVaX2wk34ohUm9jOmq
h4qSEZZKDZUQaT8VDv/WqDUIo2hBEp1xzpj9TQqS73OVcE9n+okOMcQaXLsIyUjfkXX6TYV/Ldz4
nJnTo6MNj7abnRKdX8euWSGlb3d2JV/0bHpv0W+yo7LvfdMuXxQy1L5d8xNFsc6bKus32u4SuN/4
nafuUWbyJ5YUhbS2f6J9exh6+m5p1s9Ua2aPh+GVPfViKGJMiRbyLrkdFTeDBGOmB8U4HZSJvVll
fuC5afmanQfoIThZRN6ICZcTFXbUtnUOiiTzVTu7V6eW4SjGOKF9dlXV45sdJ2nIgZh4WkcfnFF1
AoegGst7M0NsnNxZ0kLJ1kJBkWVuOAxpFpB86HaWIZPI1qvsKS81UAfZJOCXXTWotaLwXFopnrSq
b6LIrOdOTa8KRpwod3G9UMLPAIafO1b+lMxWIqthpadZ/SMermj3aZ3c1YReF4gP4C3hYPmIipFi
w6UwEM3oFGmJuOYOuZPEum4JRdV60oIkrc29JdldqpDcy2yBaL0xjgjTI3BVay/NnKtRIiURauzj
XnxWMHJXyGeXi2uL1r8UiY4qODUuytSj/ehlovnGpRq1bvlt4K0PZZ0bOWVBosvSK9r4oU7a2GuK
ucV28JFH3Im22Vk2ve9zKw7trgtEjM9gSWth0szBy0aQe4uqfnLNvsEtD3K0Zqc9+i+s0asL6xd1
9Rsr1UdfdRNflCJiVu6BzhumqvKgtcaVnmeWT2MXTfg5ex4nO1Ls+Gg18S21uqNWX+sMwUJP95Oh
PUg6nGj9bppvcHy+tKcirBKLeshK7zuT+FZ5znpxIwjhPohSOzWRxJOqlXmGHKIC7kethoepyW4b
ne8qW/et3A2mJt0NPcJ02+HEH13ssR6r1LsnQm1QVc1uXwvrjrjq0VGNo2Lw2KcGYC9ZaY4fa0lo
ULJzCfOoWe+Sjkax8SipepCGGTQSEQoOrll0IZ2SFytNqEcISIyWeGGJee3agw/IMhqr8TCkbTAW
dTg6xL1XhuE21ovUHxoa+6Wke2G4B5rZzLOz7qTg9vBoYvvwwAcVftafqHzUDe3GpJVH6fit7xFN
tNxqvabieSB1G9W8UeymUdvVeX7CjY0gkpy0TtZHoZQntDYGlstDJGDXitl04VBYIRx7UCkvjexC
OaHZS0CYoZs8eCP0STkBSNhe2zoRJd1eWO0pNdrrkal3WftM+2dDf4uLVzdpj0bvBlphnURn7Xr4
GVVpD3psnCdc1FPXHyznrYr178AAy9nBBqaiBGOL0Iw0/JS68tUejataxeLa7l7Nm3M8XVlxeqXI
9lh29T7N0oPMK5S9+bNa4wyrUZKo+6w3MKNzEuuMJ9dMpWeAxG/kKGxaRfMm6+YtL4WLa/NWmCWu
28ZmodFq7zioZ8nNKy2lfpvVv1jNEqTh7m/TTZ+bTByNvNqnlYi4MxwJj6+kkFddq/ixjnJ4Xb5n
tLHhIOGaaktWHkC5DuxE1QGztOKeHNiZNpkBlojiW01+PQztNZnUvVmPTwnv7pS4fBa4CkLhtDey
LrFNeXXlFs47BB9QFx3pTVoNfmeXigcm28vXGd0K0AIGFh6sQP82gCNtzvg+ZHQNdWTZMYKKiUuu
lKp+VrokTFRtix2xjn+4NgBE4PGoNy+SuRYNa3FSFyKSrhtm7GQk7qEuuafULzEr98VQPAjSH3Uy
eEqJfMW4iVkL9rgZFJl9NegSEYyJ+vR+kDd5/jQMv3ACorJ5z1Q9KtQuJJWFohwCRMTxcdNhLaGq
olk46y6aabcgjVWI4cNwFhli1fa6oqhGFyWcYo2vZ07J1yuzwlQGwvDBxGJpXAZCRDFgaYzrpgk0
hENpACBnJl05B3LXDQEKQ4W9Z+fMy4PhSt0CFtb3xn9LtsCw+aCOxCzgyq3pxmweCL+dlA1A4Q92
fJFpfxjkAouddJu7uYVtQQvwKaiBlPp7Mx64/WRp4AN0DyX61VmfXzW56TulHsgy8SbzBwQWDpTt
FK0MBOiWdtP7XZd7Gu92imWHBVN3wiDnTk02vnhj4Zdln6ktSvSPgFudpf2xRzpnlPYG7rFlYgEb
d0ps6FTVu2gqJeQi+r3V5oevN9fa0lozPQG6Qy6em15gRsNotqXRphrSojgoWsejYNsL8foPVnDH
EwiMg+O5BKTzGIm8ybmK8ycVv5607qC3LgmdodliEK2BYEBW/2dK/+zHxrhRR7exQcJttF/6xMPS
lGHq9NDIIT+/HtVK+RxoxP89+GnNaNgCBcs0ze6LFNDTCPCJhd/VsP1TzHRTv7WL4E8LSLTFergc
4GejC/85po2jSz7KiMhxeil05yk1i5upmW9Hp91gl15uj8/GFt5tEg0C2hgHkNkU6UD33CX03kIP
7paPm5fl8/H/bGjh47pMmG3v2qhyM+Hl2XgSVb7LWgssgZNJadhX9EBS/W4yjnaCZvdxq7a1Usb9
/AULJzeWSLrNgkpI3UFKjwRFGB9mohfaKIdffLfVtrS+jOD0g5zg4jXBxdmOM0MblDaZoqkHi7Wb
9lxJb+Nx2mV6+fT1Pr10I/PI/jO1OBIaIHYTAE4PZAtUMvWUZfnG8q1tE92GzgLoJBoKagvnHTvS
VRUFjqqkTzn/0Ts3ElnC348ClEC0/qFYM9cfFwebVaDKKbhoDZPt0pj76PAIvzZxyYIz8SrXfyYW
u52W6ZggLe0iWY80TOl40FCw8EpR3mhlTX1B0Vxm1NkWt/mSWAwSCYR6EHqjSoFGjM9Dc7OEy0bp
NRComlNf45yFOlI/PSBBtXN9/Wb6jVTDRP/55Fm9PzMlyk2mxMoa4iPAlfgjdHLRBZIWecrsthoi
tbjS2Q5oyLnuxg1EfcvIYoZTR0pDMRURjTEimJ7LH2quMc+ZyPNfL+Wn0Sz9CWsTQ2OVFk2uvu+Z
zb0Gf8mJdaxJcdvY6LvstOBrmytH+pPNhQeJC7eo0t4Fb0E8ud1dUqmB04M8Cbj4a0Nrs4hoDN0L
oDEDGFrsl6FxjaFLLVzaBa+8psyPUhEd9HCHh68NrbD8QQmFkgOekQXJ/6I2Wit9b5VgTUcOGcLG
0L1ESa+s7GkwUKywzkP8POllgII9qjLEdzruqdnj19+wNquOiv2Icwm6yzIx0d2kpzrr0KWRiCAp
SrR5Nb46IElm2j/M60dTiwXUpVkrTtfpEccFZ1lAG5PSS6q/px2AAwDRHRMEFwPF83l5P6RaipXl
JatxCGJHDeP4Z2e95mkW/cO0fTAyT+sHI06Z1qMyYyA8g0u5z4n9UBV11AHn+9rQWhSE/gTHBtED
vhlSQp8tUYOnws7JgEZKGSZXLEqNQ+eNvgwyj4IOGmivfx9PYgbBDjHtuYfnIllNhmZUNYF8L07a
q6Ibvitpth/xztzGhpi9xCIq+WRnsSHsvmwc+GU9kn21a+shQh0tNFLbKyYlsPjfCgqBlTyrPSEB
B6P1IjPu2KQZkmiYSFN5b9L8RnfzKwOYhv/1iq2OCgfagqA3yJ/L0GNsIIaTz36qbYinNRxI43Vh
OyDT38lqY0zru+ODMf3z7lAU2hLNhgfpfhbPkM/y22v6lL0YnoyUXRXpb1vc+ZWC/DyN/w1vkdLE
ZdnDCxN9lmvuU18EUKMN2A2PyIlF1ZMBaNCzvARyf357KCJueM2u9PuNrfNnFi/2zofPWCQH7jTD
y0TXEU8aMhQnFaDcLaRxHpIjao1e+0hvrZv25OzzB/x+/acI89M8LNwMGNnQ8kjTIWLdccbDzOJK
Q2Zc51vX0dp+AlUQjecqOgcuZAZyN29wz5lo1XZmQouR78D/jRweD56ACKXNtC2LaxcgelDQtY0G
tMusFS027ig1G47aeG9d/NpTtsGh2jKxWL4R2VWDSBPsQBQmXXkqlRNK9BubZO1uQ6MJtL1msiME
Tj4fDtaWxaiKEXukNrOwqOmNUblRYzilR7n+9vWxn794uSERN2tz8wMChyVZGcp/Dd7+KuFeSlTp
wBJRNqKF1SlzXGgggCB4qdUNccayrQBZoOHxbqA/8772Km2LDr1h5AJ2KTMdZAUcq3aYPK5NftM8
K/zHv0zV/0biLpKzvELjcKJjqgarPRtNfm565flrEyu5BuiA/5lY+MW0zDJJi2KIpJNDA9z+zYc2
qPX0LU/K6yrW7pnOttK01e02k/aAiEI+c5lCUcWxmF1whPhjHNXmWZnKYFRula3Wl9U1+mBnEXt0
U6ypnYrpkyir8uk6sa/5VlK70l4zn/z/BrM4OzzJZFe6lERycl6U3nwxFBJ7HRE/2jzeGTHZ15X5
MhbtfnStjcVb6V5CQ41mQZceDAgDlNjPBzdPRGZ0I4JS+2EI6/Nw3dae85pc04P+zYgaHy1ag+op
G0zFSwEm57PZhVNqc7vKVRtmne/ssT/LJ/EW/0pf7Os+UHb8aFzRh/ptU3xpZTkxWBdUDp0YK8L4
VCE6S4whQjGx4IkXux3qkn+fGc5P/VoQA4PQJniln2dUmF0hqI30s84Mv8xeiTNAe3Uj017p/sIE
IkhFNQ2B90WLfp5brNB4O0QKaW6GQgkpxLlzjYS0oU/DxA643w6KLg6yqx5Adtpq11ydyg/2F6e+
SFF6SsAGjnrbj8swB30HA924VbaMLKZygp4CtRJQf9G/ITyT0O9ctQZvHOnf3yifZnOxHeMabzNk
A0YzjWgPMJ3mW13GGwHkSnDxycY82A95TKcaEJZysGKmfairM55kqdIipJbrJz+/9sjrh/rD4izc
VjVqQ2wXaHGdlEgEcpYuSo7q4HVAAdHnbaRB56ch863wa8MrFzOBUjgEmtFsAYrzwpOVdo/OdjkM
UV5AgTKN79qmoxt74o9OyOL2R3gGXZY/CloXOgEGZEI1Ne1RE/9Nfub34ym5ysNuTw/JIXupBV4R
GX2UHnfdML89Q359PcS1LQlGP5SoLeiqXUgql6Qx8fqMRCKV1z9SRbw7ZfyYg8+0MczLB0vgIWc1
KB3MajjoJdOea3UK5FjoUYoLCF0q7RAaBM/PSGknnpo7ty7eEdqVhv6C9vPRR4EyyCjyngaFgsYK
ptbwoeoOjkYmb1glhMcUYvs8HWzwA3P/61lZuY+JBoI+0A0DeoHLsog7QB8igaRVZPH+RdVwU3Vm
OOXZjaK4wdem1vbYR1P652PEEMw2tLfgXrUDhC29Qqs2BrO6xFDBQmMSnolCdP7ZQiHaIkkINtjo
kvsuVs5tXj4mJvn7uBxwFLFAoAfei1enPpsBKSGOE4mQmbfXmnmkAgzyjaLH6lxZuOyAZZuXYoNG
OpS5mkAzNZb1Pnaq3wrtq42Nurr0H2wskIU8Hgqjbh0AoTr4vcJ3sls7lsHAHv9+3aH/OlepkAwC
Wvg8XQNkLqVS5Aj6Rwu8HvWqbOlGVLI2XTMKA4YkemhsY7G1EtuoeS8FkCZi+SPIgePmbG2ZWIyC
6V1iFWlKor5N0CwufJFqf++EoTfgoEkHfli7iD/agovCLlw9EiRGJvba5yT4eilWbrJPFuZBfrjJ
LKNkcUx7EjW2OnwrWK6jIVGWfmWXjo8adRWgDSaOvja6MnPzc2lIyeB+oSKyOC6pynMixUgil4Of
gN5/D9q6T1/bWNnLsIEdMAtQIPNb3F+15HZXTwAACcr0xazbYBVgxmbfU25uDGfVFMSqEI0aJnqW
F6ZINgn0LaokqmLXw2s90KBo05MpFYlnVra0hlfn7oOxxRlVeBUraBoZoq5/Id2vEt0xX0/cqgGE
1fNbQKicLTNyafFBotORRIbk79TUfnWF+f1rE38UyBb3PnrB/rMxf8OHXWe6XWbrY0mgUDY0B8Hd
7ikBPz9CvF3cFRxdvrlrgG2cmq3njqSPiFEp4dR22pWumjH0wEo7oFVOD2ajg/6H9wPwp5rQwBlK
AprkpOa/ijKepkCxx1dIZw6BVcQkUNGvF8QlHTtwRXnzWFQgtiWWRBWLuZDXSzN38EhWohdm0utH
yNc2T5VWqGdcI9JnHeAqaYvknhcF00CHRfdTo1Lj0I+DFUA9rwblkBWQOkq6e7w0iEYIlK/2kpf8
BAmT9KyqoG61eOhiK4ZfXzXEaniHxEZz/gIcICUk6xsN4bXbQ0NibL1Ubr2BsrrNgQdBvA8QPhz3
50XjlPRYBgfB2jCc1J54GLnHk+SpT96+3h9rFR7bgdbKrFIBuZVlF6wDJcLKTLAHR37INP4zT6jj
sbLfpWDtTnhojiUBt81dPvysrMln0LFirr2F6qzNKSoILiQ0Qd7Anft5wFIrlVgalQF1mbuu0f0q
SYOvB7o2pR8tzD//cA6sGF1yHSEjGEJo9KUznV5Vx9AdzbBIxMaTgWvDQWkHngiSfehcWNxXTddb
lNraGPUW8cv2thDvX49mno/lqUblD+JJkFqH4vpiD+pIVfKqaWclI6vz8tYN9Uq9nVjdbkzbWlL0
h6Iwd0cSB42Sn+ctg/6/6KHhNIt7HKCMD4VVeItI8fXDEKV7521bIWL+Ly8Gh3gFPdmI5i/EG/4f
aVeyHLeOLb+IEeBMbjkVqyRVyZrtDUOWJY4A5wlf/5Lu1+0SxCj2dfeiN46rUwCBgzPkyawn1sZl
0yw0/DEgnc0Hrazbpq8PpkQSp5vNK56jqC5vNadX74J9Znj5rGdnxEaayViLazcFM7hyMeAVOz1z
FyL00ptD0LjFz5e/49qpPLconPtEKcu+oKoKmEs3OmPcTS4FcP4mNZXUn7sh38im1ypIyIswfAoI
vrFQj35eIhvrFFADHQZ9DIme0JE4/WYTCywnv1VBCSx5bKdvlF1WTitcDOSwoCQJzKcYhMSFFiOV
QmJdKhgHyG4LrXRGnfuX93Ldig3VGfDdYRxe2EuWqDOngwSpA4wLaC2mLwjImcz7y1ZWvhjW8seK
4EdaM2ZDxhUgvlTqZWoBcG4W9u1wnDujdi/bWmueWQQFRuAi0dNCHP/5a/U5KeeCZNrvr0X92Md8
W3M1uOXeCHIv9tKffONTrYBNkTgboK9Hfdj4yhmdWRxFaT1Hdy56lZNbBhDtqFypw34iR5VhBmE6
VZhA4CnYVUnhdU3pjvyd5Me0xIQZmGrscdjYBmWlVg4GHnxTMMdAh1TUEyyJVhMlgu9elBj4dXdb
eNOVGXagxfG0XbQzg/pGuyVvozcdkzC7y0IA4t5jrw3HZ+X5L6rbn36NcAIirTBYqScTIipM+RmY
OMQsldGxjVWveMFPZoRvnyp1b0PkYgoAfDrmGHbDTAGid9a8jbYatr25Q8iGgTJri2t/9R6d7bYQ
9srNlM5zEk9BNnQuq55p9TJjLPTy0V5bnQqGcJR6f7t5YXWT0tZRrmlY3b7bQ8kj7HwtKA5bzeBV
f3duR1gMa2xpJP08B9q3ZTpb9ewXw6130S050T1OCmTK/gtO8rUDe25VeDTrqZOVSEdQVeelXXqg
ymiu6ibX3hNE0y7XZ9lLpa52E2TuG4WFVZ9xZttYwGZnjxiXbeg0lMuKd8N14jYnkoSLi+98AmYD
pwPrvLfV7N74miJjR0tnDKAq+Jrartu3u4VTVQuUcPNrrh1N8EYRvFxL+0qsZoDIp6d1ZEwBBgNb
n3uAMz4SzSOZb4MQs36QbzI/Mp1yi/xwOY1CRAKesT92hcAgUUstx5gcwq0OxKMt8/vRvibsEWmq
U8ybmkury9SgDL5Io3ylC5H1Np4rKV3c/uzL3j7zRul3FVp1M8dNT4W7Vclf/YC6ghzUQLahi41o
3RybKpqIFuQyhjrLSnlgBvN6tfoO+vBvFaangYUqrqkuvVz2A+vH9cyycEGNQuuYCk7voNN84wBe
+7DyJajOEH9wRy92wWoPpXcWXja7EqDjBCFyVkG+jjaeEAaNCkMnCgj0IE4h8NHdpXyr17pmAQUR
A3nior0gpnATMl2TpHQODPMFE4euOWzRJK1bAAYCEoJ4FsXgAC94CS1TawokO3eK6cnKtuAJa8ce
3FaoqIOOB60/IaJSpThj6rIGzcrcNrX3ZQdKfAy76/FTQv/m3QFfIqJTiCiQL4p3ZR63U5rFWtBj
oB8FgOI2m5QrjmFK//LHX41xziyJsoFxRwyq5OUcpECz+FYDse92BKta5mRdCKLwrJ9crU1DTI6b
44mb6X6OfozaT30iQdnGmJF4H5JuI2fc/FXCmWQ16fNMGRF5cWVnQ+YchPoHLW5Gp0FQyyrb0Spy
kDuI3nRHWg7OoDzrA8ZOtdsijnY6WKXkzDAx92k9bmzYWtCL0TAowdmmhtqo8FpHSC5nUuK6EEhs
tE6XONmJ3sQ7dOVumivNsRyM/V9hnnDD7ppbOrcrOIcyjeCCumJG8jl44EI49N+gb8vDeXT4zt6V
Xpo41hVSeQy+Ixz+C4w+KPH/LFt4xktdHiDVxuZgno09ejU/qkQNjBy9h8neOJOrl/mPKU14tdsK
/RlwjGjBaFZ3g1w/p2a7UQpcNaGBzdKAIoyONs3nwAAXIoFMMG5zPnWnTp72KAtutRmXDyI+lNqZ
jeU3nAUfJFPMguezFkwsv8J0tBPVP3U7VKI7DrgObdRvl0/Iqoc6syd4KJBtk1KdkK3MkfZmseph
mCI/6uwDeN3udIpzctne8ve+rg9dTLySv4tzn9dnQmpLNpmJIRHzVIADr53ec31T5GL1uuGe/duK
0FHhPQcFlLkc+8PQu2BPoGHhpTXmtAFc5LMjNU6/B2jxpiTOVii3vqN/bAunxB66yDISnBIOx5Oz
e6BrXRAc1DWGdMstdOjWdgrHZUZyKy2Mz0EGniSSHsD8545ko8S5ZUQ4I23FoqqAwHJg0Pkpi+Vv
o/bU//PxWSgQnX0yISmEMGta0ymeg3YOJWOX2c/21pjI2oTSJxuiF9YLdHo0HItsn4ZtHfw7berQ
oAYnyGZUv/4inS1KcL89KOCNAQTFgX4PipPfem8YcXOrk/6zdOPH+LoFPUUMhZ6FxjX85/oJiz4y
eopQ4kL1SKwaVXrXVBj2xOFA1KFqYVkQJ1M3er2rV+2Pkd8oszOH1ULqGQN1cCBxc8xjsIpU3+Tq
rknNjXx3y47wuM+pPY4RPE2gltkNTYpHdNK8YV7EQay/aGWeb9zvc3S2pshE7NLIuMImiJWm6ZRs
ksFvrUZwEqYKhHXe4GEsNMOJUNRj86+2CQ3SbNQrV+/u2ecRHAS3kqJsl6WQ8VHWCnfqf07StOHU
Vx/GMyOCg7BB5BNbM4xk1BicmUvPbRPtLz8cWzu2/PvZN0nnrOiJKU1BUlAXLfODNice+Ed3tN8A
0q1VsfH50UWBoi14dsV27Ewqo08nDIiiDevhIOzj9MZKjZsKNFlKBv6X6qRgAhBzLVd2bD+XBA/n
xmdbDQPOfoLgOCKztbhtIZQlDDyFOrib8peFcKfnCNO4sWgZ+Zf3d/0b/lm0EKrxGBL3oACbIbCC
yYycoFLKvcsmVmtJZxtrCTFaZtvciifYqH1MIoXMK5/UANJS39AmAG+b7FZ3kAOIPW3riy5/+EvU
8Wc7xWwV7AJdxfR6DuySuiZrXmsVHVISXbO+2U/A3Ev2mzbvi1ENLy954ztaQiCil5qMhu8SXvVZ
5pZR+UB1dgDhjmfWut9U1rGmIM25bHTtzqNYBPpuzMEAsSI8c7VOM1WW4Fz0BORmxrHSB6cp/sLv
Y7QNtDnoFBhfSsq6ws2xU2AE/GJXk6RfNSjgdnp0XRZb8L416B3K939sCXc/LqkkJyPSzX8xRDJP
f7FP7Wt7Z/5ER+kdtCxPYHiJqFveS7fRxsVY380/xoXdbMau1aYJC+Xzba1dUTl2DPXx8hf7DbsQ
D+iCmgECSAYlv3hAQUXU84ZkeiBdWd/sl8TNvMnRIAZkuvMLBIE85oKaYeM+rmH9LGOBgGMc2NBM
sS1gaj1RMEmHd+7egggQ9fXn+BuLvNzVnOhkH7LQeo5PdQhujoDttkbj1zqjn8wLn9VuqJGMKS4H
eDF21eCygDv5u+kb9yj6BPQNTFbe5sTI2uc8X7PwOVWllZmiLfGK/t0G98wAIrK53QhWtowI7juP
EzLNaj4FkB5y1dEAoehu1uqNR2L1oQLzNjIpyBNCcVXw2Tq3ZkznYi3JPtrNxyJIH3W/DfRdEipX
xftWa2vtiTgzJ4Z6cwLyvlFdCB6p7qqUPFdFtVUxW9u5cxtCmNdWCsQwMixJ1q7NSAtrsAfwdEs9
cjUwPzcj+GWO2Qr0xxNMGky58mzh9fMx0gxJGgNkumk1WR/KHBGHgeUuqOZahwxqT8urTseT3ILS
8N3Uotwhkto6ipSDQy6v+6BqCH8kE9lSmdjadyFYjCdZIqmNuh6pkwpjEZ3bELqZMy+HRXRBJuDT
AEPAo3+Bn2ZZmmuFls1BpBvXpdlcKdJr2jCHQFYXwpAeSzTf1MG8VFKnycG8ze9Akeyo6alD3ql+
KBiLAwvPLgLn5mXvuP7LAFWFQtMKhXUJYptE/n1lkaVJdsiMH6lyHSG1zo6gYAS119tlg6uHEE8a
uAwW4gcRJCfls0WzpSiC0d+ouIpjQAkA7LpsZGVV0OtbhvCAWwMUd/n3s4A2iWlk1AlKgr+T0Zt0
p+9kP9tu4C1HWfiu53ZUIegCEK0Fn2O7tLMSzQUXaOFFnv3KIfRW1x5Yqv3L61rZvE/2hBvMrZqk
cYz3Us7H3jPUifijLUcBGXR1w9TqFmIKBU0CzPBjHPfzFqp1H42lBlNNod/EeXawB3DxGadU+zUQ
002i7KOItviq1NUFgkkd4A8Nz6aIkG+KqjAGFcFkZfzSuZQ6DDxvmH3w0wiFzUEC06Li9l2NtwvP
KPnZg6InWsozUFFV6QCl3Ar8gt9lEtZ82A2WCSmwQw5CpqqaQExYgfM1AvPkPaj6XJkdG/bSdY9A
HudOAyienNyNdHQStoWlXF7bL+fkbFmCS5xI3kom6dGCZLcxbVxqQZmv73yq7i8fkOWFvWRIcGdI
rcDKGiPqqCyzc+Wu0d1azbSfUxUXJ8wP9DtrAM/KZaO/H6dLVhcne3bdLNLg/ephVQEj3zRPmNuG
EnP9MluyUyqxY06ty6ACmfa3ly1vHRfhkJJU4c0w4/4l6d3cvjJFvuKdtdH7UFbeCJucfT0hlkKW
H4HSc0GpgkR9aTGkvn3Hf/Y3Zjg9tD8gc43QALOe4APOHKJAN4Ht1NsRuuLVRvaxFlXip9jQnlNR
4v0idJcPUWd2Ed7Wpecw+3kYZ2CrfGl3kt96o5fED4suEn5A7vT35mvib8W1q27h7AcI0RdGJmLT
rOG+O5lTB/S2+1YeGgcqUa+SKh3llH4HC/Y1b3m1dcpW8j1MVAM9gAHtRYxV+NhaOue9OqESkuyt
3fxEfUw9jSBpduLHN8OZ0Y5dVv3TfGCPW6teawR/si0cAX2eedwuiBBz0Hssu4IYkDL8LIYIhe+0
+FZJRsDlJoeabnXPI0pAxsn3wKlkThIPH+q0NXm2+h0AsFQw9aiCPUm46KRorW6sfhcxqj0jrQN2
HHAmA3JU34yxCTl0w8GUof/P7xuSqAUUo4HvW3wU5GastZ6a6NKQG03mIP4+WOiA/29GhL3u1UQm
8CeoZNRPU5u7cP+g6thqga9t4PlShFyFzTIQeQYOcg3tVgdwDpBI1+NtYoy+HWFEV48zR5ohg1A1
9cYurpoGgNTSAcAF97twkFke///TCkLRYJIfsgaK04+YkMBgV+HGmCIc+36rW7nmxDC8+h+jwq4q
AyuYxVF4G93J057GJNSZo4FXgzqpSwK8E+aNOh/K58sfc8ussM1QNs9j4ATnwEr2RvkIDfGN07Jl
QHBIafbv+kUSg4VqeGN8K+Fce1PPd275nGevWxlNRdQ32LmGgmgXPW3CXxog6yIC6l4jvLxfa9nT
ogj27+8kJoItHxSbRrCm7RZCEuWAzjokNkEbameu5g2+7Fs/oXrZ1Sjm/QVqA6JaGGBDp3DJfIWv
NRhJS4cGEigUFMmJCWbTTaa0tcMP1S7AzlGMUWVR1kgaJp50BuVBMddgSupdtZJxDtm+BxMzI9y3
x5NibqIqluMthihIStGDQgIGcV1hZeiKzmmy+Ev5jR4xRhmmPzT0DiHpqx7SX+N+uJkd83vUbpzO
LbPC6URbPolLZUDNhe4ynTpThceLR36/iVncsiSc0kou5IHlCvaVSrezqaZeiwZs1IBtno1b5JJr
l+7PbgIS8/lKNPJosb7CsspSQaNo3wMOdvke6JfXg6zns4kexMdaX0eAmZlD8pErfXGnlga7sjso
32IuKd/3tsJrZ5JBfenkA+SAGrtJd1NO5IeUR5Of16UWXxlyTG9auS9uImmoAI4YrHAySzPszUqR
HROc+jNmi5rcJ2Zk1u5oWjVEB+R6OGZzrTxF6Fi8RvqYY8BHNi1HmyLLIfbMfYYxjaM9a4oHLgaA
XwcL8N6+Lt220Yw7sN5P79wYK5CHW4oblZr92rdz56llGTlxK03vIBQAqbclNdm1NEbJjhtS5NQA
IXFv6OmgOyPt8tvUbCYf1eD0vkkkDGH2GC6a0zdDrZq3jT2/eEdQfP685e0IJnGV4wjl0+NAcq+U
MWTDX/7CCOD9Kng+FGi/CoFLrWuYmueEQzkCNNeAyHD+3eq3hpdXAza8rv8xs5zgM6etFlC00GO4
US47Buj4w+GU+tLdfEvuiyf6MN7PP9W/SEbOTQrPep2pPVFnPHWtfbTiD7V5i4tvlzdvrSppn9tY
bs3Zskw1iQ3Swo2pp9Hv9mqIft3NcCivAVHcZTfyfsPe6i0EJkdbZHoxUCa4zTbtILfdYk3mfV6D
0d1BEcB4Z/fRrembuwbkv5KPcTk8RVuo1jUXg1kGqL+ihA4VPOGcmHXczG3C0fdssmk3Amqey/WW
4PLa8s6NCKfE7OMoBV0zltfuM76vwQiT0KM8b5z5tRkBlJD/LEY4GlNi0LiK4cy0XQXxEE8foejW
pdI9cAtovXs8JSEr2WsV9b9f/fodUhDgIJ+QUkpSEI12UBznVrmPZjI4CqMlyKuU1mvnewAffAst
Pvfyl1/f/oX+CUSA5hdpYXVKqg7BtxzQ9metHal59xd/H+QCaKVB1Rv/+3yQASFW6hITXUHRWHsy
dwgOtyKp5YSIT/4CUkairBg4wMIJ4uOU8hGJDFD86WT80AMWSJlr+2hP0PRVdzM/e9/atjUOF6i5
LaXUZXFfmk1NFQ/dqEZLG9bayV4RVM/Rtb5DfTlMt9D0S/DweYGgkACVBKp0Og6XWOVMiTYOJf4t
aCU8EzFmZ/vhSDOQwlZTDsqfOPvWoyAW/NMv98mqWPOkfYZSTjTpQVZYThZd9cbHZQMrTg4WNHgd
zH1iOljMMsdOl7SSqTpSFR5M18yrH83jfFt8wO35UGDamplZ+WifDS5u4syr5nNm9Alg4MF8qI/U
n8K3yS0fyuBvAuzPloRjr9gp4GugrQ76pkeVn4WRIf/zc//ZxnJszlZjt0YGpYacY/uIm9/pgQzV
P2sv7xBBvWMyesNTrCAPYA8PORg2gff+At3UqwRcRhE0I5epPSiBM903npZCeOdY90aDUi0GA+rk
v0hXVpKlz6YF/41+EJ+sXOKozIFKxW3dXj9q4w2dHLqrvckHSTE0jjGHz73qnSnB1sn5msx8ti/4
9Vmvk0gnEUeX1Tos9Ooq2oPNbsvMSoH1sx3hgErFGBOQo+pBdGMdZCfzmqtliKU49BuHZ4UY8rMl
4YAimbbm3uwMEEOiTOAW3jI6fyehaR0fkErI1FkmH9AJcKXbKfNVyemRQv3jSOrzjxBOcEYRH6bL
icok6NoXb5N+RVFS23AzSzj7xX2enVshYzIzSMWBo5gH1k2zp377Lle+eQT71q7ZtdVhq3ezdU9E
hI5RtmA66GBvPujKdbNnAd1B1+ejHsF+6eg+hPLAOapBDXzjo647VNRMUXBC0e4LWDGymSIpfY39
3Ctu4pppIPm6D7G0oNmVrVu8b/qE1Yvxx6JYxbA0iw4mgcXFJxiu+UzDtHXY7cJbr+4s1QVlAM6v
X7lgyYiOWxP7647hzL6QPQ5tNKqDgr2e3qzElcarBrxRIMO7q38MYXyd8VBR0IgNeR5qQQksxBYA
42v8hCN89gOEXIqMpgE1CYMHQPe6SnkzNE8bx3e5iV+O75kFIbyhUlmMg9zwoLMdXXGHt/pj9g0X
qnc/lV+AIRajxz/Qdb9K/2L04PPiBLdbpKgo1NzEzbGfE+sOo7aulj92+lZtbwWc9NmQ4F/bCsLB
ioFjZGKg92V8Yt/1EKTl5a7yFdvJb2r0PKC3Vd9Wh+Z9Du1fl/d4cauXtlhwu2B3aywVMqbBBH0m
JeucTAc9pZJ7WrGZsC5LuWRLcLwtCMQtoOfwOb382D3kfuZpuitDEgtrhIyyDz9rM5QnnMtrXHdL
KIyZiPNBpi7yvPRsKs1pCRfKj8EbOSDU9AfrnGV+xi4cZjjKG1DOPsgO/nmKZwASAXANmjnk6wA5
5m8LpVax5Ep6nPJnM97C8KxdQkyToKiMjhG62MKeSt0IYK1cGwF0yaBMMBpa5cjoxb4X6VRc11MP
EViJIkLRldw19S4+ZfNYhcRudSD9CdmxBNplctG1b5c3fe1jKyCNhzo5FCm+APy0ti3VIumhtFec
5ET2mHEsEsW7bGTV7SMtAA3Z7zaDJjjBZrTTWOEDD4CFdFn8mubQ3KOYl37N6mPZmZ7NX61r9NLR
KZ9eLhtfXeGZbcH/zdg00+oHSKRUcQCu97DIq2NVkI01rn7hMzOCE7RRTm5lEze0l8NGu9GmX//b
Mhb7Z7G0WptlaRQj3hHTCJg+7rp08Czjx19YAcmyCagK5iXFK9hRCWFkDxpyCMl98LG8Z8b4A5Ke
G9WjtUcZ5KL/MSMspmH1XKc67ttkv5IUqqlyXnpjubPGq5lfs3wAIkx7uLy05W+Kbu3cpuDBIYE3
ZyxFuS8BMiO2mDv30kYgt3rU0J1dJlyWxokQx3X6VOss74Fq7JMXKarDOR/v2mbcMLPqKMFSaSga
aOTIF1ARkROowiYE3qRwJq97GLKAh5LbB0nrDB/sCL3HEIqX2/yUa98N3RJwbZgyJnZFN5ZCll6h
OnRChyAO1TCHZ/4do26Eiaux/7kdIeyGVPAIxqvluQuiHZj3x5spBLZmCNsb6CmD2cPe5ZVjheWp
uFGOmJ3LNge81jf5bK3Cxxx0bYCUMdYKRp/r8bU96pguizzlIU+d0bMPxhW2+Dt9vnxKN8yidPP5
nvOokLmiY+nFdXKbEp8eYj964Efjnr3OXhnQ++oHvqz8/bLdtdsBgQHw/aNSbaBq9Nlsl6uSElkL
hpXTp34kzMnN/NdlG2vX49zG8hvOXBjkhlE4tLGjTfnQlTLUemu3m7dGRNesYLYS5CwGeLK+MF9K
Oi20dEBhOuGtg0EwJ5LAxQSw1uXFrAW9KOUtXCsA4H+h4uIjuIesCpJfPMeoLZpcSZL5id54dal8
M7qPy9bW4r9za0L8Z8VJWcuRjdq6Hn3PSPdoQVr+Wzt7l82spvcgVADDI8bZUbAU4pTYVhKiphgm
kyjXHbSaJ6iMFQED8p+p3DgYbYW5yqQ6UK4+N520NTi6ts5z+8LFB/NCrxcA2AZGxg9dbX/E5pQ4
oOT/NnSbUmZrn/DcmHDDqTWXKmUx5kXyIgqUNo6+RbNM3S6x2F2ZxJHT2k2YpxnohsfhpzzSa+gs
vPVJy13ez+OhZzr0WLtc2llQnT+BFHvrMK+g5xf6bYD3MaWkgj5SiJyQPhq8nFFX6l7Q4ghkLz+M
YwiKZUffKR6R3PGEqvvG2d60KsRMELGDmHOKpLVQ3UZxAHQ86s+Sa/qgkzQSTA3IfnsveVsQjbXn
BZTECMVBWWkAe/DZQaS6FEPWt0CYiI58URvOmKN4XXFkPKNbJ71HSiW0in53+dSv+T5wflry0pKH
ZeHQ62af6WaMSlMygCQeOoVWtwUDVtYO9rkN4WCPgGPzmNsouRieKjtl4QDk3Zz62uHPxcn2O192
xwfUsrzeMUCerQBG1lWuUrjdk+rS7UrM8gnFcOj8Bwl7LWlqJik6Cnmt311zD6rz3uCoP6Rd4Uve
VhltNQE4syZWnHifpb2ioTw5uqMvOSiP9nhLwefryC5EpMCltgVQ3DQp3JxRBROHPVrI2O+ba+B3
WzfxJND7xJpLvMr9L8rPyxspbimIHyAaAkYwPAqCRUi12QVZUoAlOkrc4j59jIJ8r7qK19yot+YW
kGoJBQR7MnhvLEUBjARkboK9pC5G5LNLqKDfQXTcMaZjoSZeArrR3P5ZFcCzZ/fZuDV4tlbSAmJm
EUFGc0n+EuaWhJRZTJZ3/AUQxBGghbcEYz0JHPWz+qOXHIi3wyWCGNVZJp6drWx9xU2c27eFEGlM
2zlrODqCoAp3JoV/57W2b7JfTUEdMkz+YOg3yiYL+YqXkEF4DJQjAvyvgFdJl+OmBql6IMXXZXoE
c8JG/WNxAcLnBAwBLDuLSCrYBwU3NGk07u3absCjy3Z1/RhzoFntXVLvepScFWi4XHZ7Ky5JQTgG
akzArL7WYm06aCazYU8fpxsJtQkpjr0iqu70rNqKK1auBrJJ8HBCSwsHVhe8zdwh4ZMns0HbGSGS
5vMwh14je5LdCPBgdrP1gq0EgWD7gU7Ako1B4UiwxzBwjXY61tY3cjjJk9+mkp+DOPXyFq6ZWbI9
MCQZFtqfwidLjM6qWgbJ0BGA29yYMSCA/ATi8pfNrAwOItdDC9JcSA4Bu1i29yxyrmu0BSMTdhRq
3aftEGYatNXJsMct2DGwToEGw+Wz8UjtyimN0i/5qcpjEPuD9w9Fy6iXPaiablS1ltWJBxbwb0gl
LZIFeD8//6qOzpHFSNSDAQ8lwjn2hyrzcnokLbttrS3V0ZX7t5QksMkWeKK+kP02ZZtZkZ1ysCxJ
mV9HEYpiGZc2Bl5X16RA9GRpIWLWRPii5dAlNbiLhoCR2o2p4tYRwzgN4CaEQPB5y5WtmIPKFLIV
FVEPJoQEc7UpFbyHcnkwaPhKpe22beJ3puSUwJBK9tPGOVrZQ5SobLQDbByoLy+UCUfJlK7r8Oj/
q6dmZccFP3ofJY5+WKYFCOQItx6q1UWa6MdaFgRlvvJjJVYEBq6xC5SG3bd1oju8tU99H8UuKs0H
A8Kcl9e5ci2hX4Myq4YPCdCFcF0ozXtZXoLmJksocDT9rZ1qoZylGxPnKx77k51lu8+uZT7Y0LUH
OXigFJFTzbKr8nsu9a4JbZ4+ejV4veFHtxa2/PuZwTmmtpE3lACxk8fOyNpvSD5QsCUvf7OBKP8B
E45xPBHyaNlTlFsxI0Gv4zzE3wsKWH98f9nIWhwBSA8a9ougr/6l3o8hU2luBkjDL9MsZum0TvSU
AIL7yEPrd2wI8cGb+r4y3XyzX752E/AgYX3QYVZRfP+8kyzN1Qr6kTyIx9y3kFrI+YYnWf1WZxaE
HMoA8HMeUsSfpAPpAQFpGqid9FzdeBvWLhcQjGBdROKCnF1YCB1RczSThqCsyRzJbNzauBvHdwqN
2fqfM6YYcFF/bAlLKvqqnKpRwgerKqxJ1XMny+3w8rHYWpBwecdaMVhU2BCwLox3rmuJ05sDRuqs
I/RFHphq/2OllM+LEi5xS5enFUADaPd+V1vFVaMfw7hhYyXU+rRxwr1tTGvWYoqN6xV1l5uLdLsS
2PpjlU3+5d1bS3tATwkiA8UE1veLhNBgUiJRBFtAKy6IqMHNMuaUFn+RJxb0LN/TvA7Ale9q6uxM
+nhdVm/KuPHQrEToOkRCMDqJ/wdRshB+lZWGkk1ndAHNqZek8qFQtWDO0ue2LLyedqca80FZVm5c
uRWzkLzAOJAKqoOFFPTzpaYJk2drwl2IGunYRLavNyVoAtUbgxT3qs72gz6FvbzFmb+256Djl9HW
g1oxQdnss9165HEKnZouQGj7TT5FuypoWjC/ayd2nG7S+80hMLLivhbKzKVSAlThFwetoHyqNtYs
B0Wb/TDjWXfkDBz0Lrj7m13XFwCJTz3JXuKq5LezoQGiW44APhnTC+QDliS4aNxlZtmrVRW0t9Yo
O0WlIZtLprehar1Ct069Nl8ljT4ijbTdptH6m4lrCbTgjNZD/0jDf9FiUkLJG98gYAblUfQiEX47
1f3k6HXxDR1XRGtaiKYunmLylpfq1RIF7RAq35WgbnVMLUWXV8k/KgmEli1+YkKh160m92ljRF45
x4bLzCnUZaZDnCqF0FQrPwJf8lqaIBYHsPJIePUa5fS5LBlGPduxcdQkiZ2C9h+yViKumcsHncqG
O8eZXw0YWNF4o4JEfuBuZneFK7fjzyGa91JuDT5Nk943G6txal6d4MNBmiijQ2s3d1VSXZM4H1xZ
j1/mmcW+jtHnMV2YbpL6ydZjIEmkqg6iSJb8qLBc1B8Ojc4nt7Zs6o9ZUbu9UX3navULAmqFo419
7hmQA6mZ5CfDrPp6PQLEr4DC67JbQF17xa9+OjKC865QoWwm2W6DllNVDk0Olk46lSiHSHliJxCh
HON3lnas9A1AVvw5zgHuxXh3+1wDxcdds6HFAc37KqR4VEMFTuTQDWkcpK2uekzP+9BmculxALUd
ox1Vt1JHEgymrnidbkw+3i9wjfRy46aJSW91pSoemq5QKjeCu9AdUhGy79kchXHfFZWvpVBRCVSk
csy382p8j5QKGmWsnwygZycIS4Y8LoCb0crKcJsUsmoB4uncz2UjcgdFyvazZdZXTZuSXTUM8qtV
McWvzTENzaElLp/w04gBeU84scgZ4jbZxQmLrts8AR9CghgTUHPWFI2TZCVKGUOK0adcNmu/antl
wOSQOexAv5rdSzl6fihGVE5bpNYNLyfUmmLypnTa22iZrhn3YZIl4WhnkTNT6F2oWbQfJhQAk5kW
/mCl7b6dpsKxY/lpMMpjlbUv6MS+GIUBLrlscCUKRTaJPVQY91L02beRUDukzR4bLb1lY+Hng7yz
TO62EjCOA4VODEiKMQJyN6TZLklQu82L4SXuUq+ex6PCync55seuka9nwHZ5Lz0zmt9Hmb4zYv6K
kY+9nklQ6ASG9ziW8iketeukMu5pTo7GUN7Een0aOEtwzmuk8a2y02taemSqlf00pLk3My3Q1RbS
kWn7nNN8X3Tah1zZ1KnL6LbL8qtCo0elMz/A++CWMtlje6AxnU67Jop/sGk+cVvaG1J9a6Txiaf9
ojMv/WiLjBy4AcmVhioeNSUc3syzJVSgwNphXCsExFlc6q6g47NnWtLsSd+pjhQRDhpYAAXT5p4S
Zp4mKTa9PEWa19gauIVIpPmR1Fv7DAQajsagcNd1cuUxKI47djTmAQi8QTRrlNfRyB9Hyr/PljG7
NEtmuMzZzwzwzhoUQ+dAkh8b24w9m6GY3VjGdwrVvRDEtdE+1+JHZRgbUPOzX1lUdk5aSKmPFkfl
Wx007kuu6U4/wU01pAYRiNVJkKIbapz9SvZ7FgelHb/idX+dpPZnLM8o3VJoq6aM3f8fR9e13DgO
BL8IVQQzXhlEUdGSs19YTkswggABpq+/9r1d3W5pbQoczHT3dA/N0B1kGRpsByI4UCtkTrpq+Ydb
IKUFHtHcFemMXaLYHVwsTofTi9PiwWpvNPFE/8Q9MEAKeb+TPUSXDM2X21ATrRou16Y49mtjI3aZ
QTDXuk/zQOusKoadwBGCHDsNwuYoGO6GOfxgPYL62NCQRJZDkHPAwDmVC9Btuz0PCAtO3W768EP9
MnlhEobdi238J4/4h0UVd7bJh2Ag+UaCW1+LvBPyWi14tFgOAfkroUHqbeGn0NEcx2UeYUk3WXFZ
0PXUDoGTC85kZITeyWJMhk4cNrfLS9u7OHrez2314y3wbIASB68hSSbRnd2N/eIR/eNqgSVrP50b
v4t9Yl7mWSKKY3P++dN8WLvlXvbDDi/Irh2m79lb7qIhZ9hk7SHzfxSh/VbpCnSC8S8odCgeXfNK
J4fHm03KSPD6s9p05ujweV18B4ahxRDZpmpgVey/ugwhTc2AeUhZ8wGyu7NZye/WjY+17g4CichR
7Tc3blG0GJ2lElpM+Tit743s3/Xi/Nqa49tqQ5KSoXMTWhYqseFrk1lmRPWUxaPq+LMVNFBFG6xu
rKEYItaG5lCYASkRsg13ftjdt9YZEzcc9+gYv5BXhQPFELjZzkOXMGejsT+XSAciZRdbdHgsUTfG
0v/CFfuIRHD8CVZLMuHWCG2hGezsbmbqXtbQiSw63be1fbDs6QZA9C6hy16bKrMnLJlYuovADL04
y/DaYBoc3S5ZGN9TWUA3ya3zBtOMwZTH1V5FNLju21hPiTVuWVUusXH7/dp15w0Q6sp5Yg02wK81
cyZnB3+Zp4UN1w47nYba+5oDsZIL2J5+P8DTvVvtVDXVwSH0WPoNTJODOmoRkly51YEIedlMeGds
uOCLL1O7n+AKVPIH31jvbStPFrWPJlj3paCfxVwh72LbTIQd9QdlVzWOUTXA1qOoItGomJfepwzb
B+W0ZVQOxR5B4Y8LfmUkDO96W+UeltE8qpKuKmNrcuCxvSaK2MfQq+/mz6yHoRA4tZqQhmqn3iZ2
te/dBxWeEPydLmo7lV5w5Euf9GS4FDTMw4DBLRlqzKrYF47L0fcUP5LP+dpOOXHELlxoIl0Wez5J
lm6LtQ5w7fpHwAxJJ5a3DftPfxXmooMKq9oBJrNm8kQESNuGuUYN//maXFcenjbePHbE3DdhrkQH
v/06JB3td3CVegg0xXZTny1iS6qg/AKhnQoHgS2awPCk02MRFwSoDVkUEpuIcy0V+UaaXRWtdpkH
pftmi6KNpDvm87w+FXX/IZl4lrK6t+tEE1WSPq6J2ZKihEakt4sqdv/cDwZreihm/dJQwnbjhJhH
JoNIre19g2NmbYe/nnL2wMvjsuUSE1p/WDl5sdT0Khb/TG3/zEKBkC94JrV4VzvXXH17/IVv0UVV
qN71+tj23cEJqysm8sTpx+O2OR9OsGbBOmC/QseQ4YH66qHfQIKuBe8CulO0l0nPxicdCHz1kqSC
N0Pijw7SVUfyW4YiZ/UY3vqxUY8219B8luErZ+EBgo0+mgVHegUeUgzhAwFhwA62XE7Ss96Q1nqu
jTpsCJKLi7Ymx6Xwppi7s5OCq8ZK5TSCLelEE2tV4kh1EGQ1YxAhAiztwvC44nVbZZdXE3aURm9f
T16PMr34KLCkxLXvoc9v1blj4isQ/quFridy6PxeOf11hr+vmtv3EEbJ9wqmvzGyMR/brgJSjRTU
2GP0yxokjTe1hTFSUGcUa4rMBmt6XYSFXD1nrS5//0Ybrb333XGclE1V/Fwp1j2yYpvj1rhNPJPg
gp227YCpqHvSYRvezdiQKp/tELvprTHyHhSL+7RRXsGeo5zYmdglvAx9s4V50VjWu1/zMGOI8Foj
aY8LknLqolmBbvQTjRdnsx6nsLMZ3H0tNJXF5KZjR5tn2GnCe15t4jC5HJe3hjVHtlWTdZUesa7Y
2mXYqpMyW7xK77EfMnwFqBtpx5oX7N0Aux+La1PQS2A6pI7MF953Twyhdmint1ST8ssEy3c3I3CC
B6eZjJEgNiqIUXhOZf9q1UjIHKx/rV/vbNkfislJOa0+helRE1199lsy7axuwh3ITLJoXPj138Cv
xNXZ5gtMixM1V4fWD9BWWBxZ7KR/h7HGB6mxFlRK5SWwIyIZD2wDNQTunh7ewoPxUWZ7AYNSfg7o
eFxck1uyvLSVSpnseWpNVeLyYufb5Qcs2vNeWPsN+2A53CwzCeRD2+ESM7s8eVI/D27wg+6tS8ji
1pkVVHYqfC0SSvWzJ1ZYIm3DCNsxfrD6RqSDb+kD78tMCLwEGtNGWS43yDOyftuyDdqxyAplFaP9
OAaTzkqPZNC0OGjoUDj9RmSTVBc4BN3BtlRp0SzwZ4aoJasLV8cQ5CpcaDCDQxrzRzWrs5AVwmmY
hCUkbNvjUo1rXPLypiz/XDf6GTFYz/1GYtTGH1H38o64gUOpvNPUOlesBL6FwWzSeqxkom3UmqEL
njofuPvahEGyLSOyEafKRKJeNZrfzcnm2s+JG64xTlkf+dWSB4Zvj76zBl8avkmJxcPEn3i3kzNG
lGJTx3LtvhGI/TqQNjONn/tWdSwCVPJAT7FHt+Zz6ebfsh6e62C52RVKbCmGq+vTKpmWCXpcatxE
l6itpqy+rGJ+ohNE355XAhITeWVPV2IGPwroajD5jj+10gmIJRUV7pDWLgB26mAaN8cJDGldBM+V
DA981iISncmnqnpWY7m3gvbLGPdNrdYLt7dPUQd9BDVVgTzc8eqpZUtDhu4B/SNapBAfPwkTZoGZ
nvw+DJOyCVK7c1VUTWKJQaQi2UEHZ4lOBt2xqnZzSKfcGuHrV1fciwdpDhKbqzA0UXB1mI72vKB5
t3cGa/FJ269tFIxNHeHNzufNzxpMWWY2Z0r0fjDBv8EGXGcWepfoc1xhnUSt9n0tsS6K3BU/eHJW
/lwL/m73bAePSUwRk/s3KprLyGxcHRKpGXw/1bjo1zB8UmGNq3eGFBkR4ry0D41EL1PJR0fVMAUj
6zcmpj7Z6hVT0/Agpfg7yMjtYfP7OoVxRcYnh6E2dfWIp2Ku/Vx9ulZ5kBxOHd1wtif2XlB+Eax6
17N1X8ZqziU1mTNX/Fka4oM9HAkub+V82mH/T7EtiIapfJmWpd5ha0fF7TSbB9Xq8oRmak5oiHZm
7JZXyvTTWFRJu4rvjYky0Q45s8L/7Kb5aIsBaW8+zmtQvy3+1EaOVz9juEq3ckrRUeQlwKmuVvA8
BRziN8NzCRo82VrxUHEY3TDvR83zT9j5N9Fs5y0I7p50b/7aZ9UGr8aOIJESHzmt7EmP/n3ppjOH
PDbSFbr/0l6PpCjiRjS4HCpnByRAJRtfn01gnzT+dKI0xxybtY28LHzFAlJXYvMf3oBxEC4PSgZP
LeJB9suKMgGfDo6Nr+KZ6/ljHZs7ATAkOidDqOlL0Bd4p5D86bTY6gfD8dz16gEmwGmzbGh3REwg
j2hn9tEMfIXYpUvcunnR8FcIe33Wbfvst8AHlzJd8EMNHLZvLpl/KV0O21bBvIplVTU8rbP1ifvo
pxjggF6s25nM/SGsK+wRUi8Rgj1TVKvI29p9H1BA8h49NdtwbFyYAcsaXarv75HZnEI+fmMTWnnk
Wo2BlCAjlmM7VZd2rNDxi4w7WALDkfkDzw4dZXFblpkh28HI4AQX4Nxq+QfCn4NELiE83ZrwhQ3K
uSM3udlRzeC0prcynm39CGOmG+ucJrFlAcc1XWeKughHkApvZPgb+uVhcAo7UsGSr6Oj4tnvdbLR
5q8iOuWPWZqfsGi+N0p+ae8/WkUDp3HYb3TtMxnD86TLBMxvGJmmfLI9eZbT4EUNwMoJnE40aI0m
d6pO/bi+hsK1U8q7Eyb9pA/mUzOHSxL4KkBog3PGu/GglRoQPmrtJ8PWdLPw8wjTRB7xCihUsRfb
eGnlrknn2a8aiEAisITRNeN1syzsN0taI+dHPmyIqYepSni1hELFG2rsy2j3adD2hczsHHhVhgRL
MEBr8FTo4lIUfqQFuRApXuna3PCsr7QdsnHqvtCsnL3SSkzQAxyFVqyFDSe8qPKypCnihB/FsvwE
tsr4H/XfBqellXYyl4AmgsY5umjk3bo9BhwptH4V5OCvX11Bv5Er+eRUqPAWCHvO1AGpqO9s7Uqk
XZvrgBkvGvzim2FRorNxybHCeytqgX9DIx8NBCC3ESaoyLCDdV86hmxnGH2xRwA6qppeugLPTTr6
2W21jq0ieMJMeKxV+1IhvnjCcB6Ww01V815IgCa0DB5GLmJhnCurPTCAMFFhxNt3s8EkMHU65uuK
woOnhOk548TNN6+5C7+DQJCcnMm7DJ19dqstrfTUxohAgi3SHB59yDkH1mSrg4thsDO89DnBFTyH
4n2pisehI+nSD//AnaHRazElrNNzPXEsH8hD3wJxmts27cwEX7HC4mi4g0uvUcDDpTwEY/dJl+Jd
07WO7KIXkeyMHbeCAHkbBvK78mHBVuHcZ61LjxNvmhgeaMBu3MaL/W7+GfvK3s9kCQ7dEKD18MyD
tcK+bXHoQc3BxXORD9nJ4KEw7Msw51k51pMp7Kun4W3Ht9vYyee2JJdR9LFrNTgWC8r/9EEV/YCJ
xOefXUzkIBV1Rj3U1oADN0elVe7Dib4S1X8Da7gI10BPDlNKv+nOFjE7Oq8vwLjzwu1hCdnHjidP
PWJNbNyIm4aYbCCY+0dMdj4S2d3dtLbnP+BaD94R7fu+tH8x8xXuAzLoMVA0R7Ruj83Azg4rImKe
hmY6eWF5HFoXfCjCuEjwB6rdZ386hCY8AJBPS47EumBMUWSQ1UWzkYdYSZUx42a3qjdneej0KRwR
ahfMWQh1mbYelO5utaf/6ZWz3MEeNmyGeJOWE4eUik7zriFyX0yDHYfcrhJq5IdaYApvlwdrJpcw
rP8RFyW1m50nQ1xE1TH77k9hkZJ2KGMKM70dnA6dxMC5U3ve1XhQZvEhSLd+vNaAUIO+6eG6M2bo
oNOud26LQFckgarUY7TU8wcIucjINXZJua+HKvZatsfGeIQr+YQx+1n6TUb8cheCn8K5x0wE+LFm
/mXexB6ruvBma15E2VwRqv1AvCmzYdXr992urbpMbzdij4eaLvdhBLIFb9GZP7g+hvWlPWwC6l3P
h9B+uCvFY4H5K3THyAAJrFpYeMzY1eyBq67sTgF9xIX9JubxxFeRadJefO/HeGADfKeMJeGPgm37
ya12m1ef+s29OJubo4WJNrvLzAp7725q8HvTPfDNB7mUbz66Nw9jGgs+NPO+mr7fWzjAGbc/l4rv
NkMjPdALhyFV2tYB5maZsKrKqXoNB/HBjHwwXvi+TD+D6uMwnNOh7L+YX7wAwv/nz8sexX7XAiRc
Jic2QRcPHK/85l7nfkGSOySCKw7V3+TakL1TLHEx+U8TMPc/v3ccIP1IYfjFxuVpmMO9y+qb8NTZ
23onlnaHd4jvEbgGDTwC3ZdHIf/V6AS1/WCBy3cwGZgZVdgeCgzvT6B4QLuHkQbmpvDuDDU9/eHU
ZgHo7vl7NSqgcu/gzJIJcYxeC+EUnQ8azz3s54sSSwahDDTlCJMP9c2D7lm59DxxPwGumYCABAM2
AxqU2Nim09Gph+NY5AaWOCs8cSy9/Qj0PZGAaZJ2zclDj9wGFvacVcKwe8cmVHXqY9xRh3Gr88U3
73SYUjJlK0I9jPsxwOgJHtA9oFEB4+dyu1X+miB0qHXwW4M7hQFlOrZ2FDbnEHIDP4B8V31MlRVX
4TtdadT9/Y4qhC8cclexLlsHDdBNk1W+c5RILipVkK4BiOgOMaMOnC1mTPMSqlxIN5l3X9Z/WHeI
TSsyWrl/tEJUVRx1HY2+gcduX15MFSSuQMwJEHdB3H+oFImt8E0Xc51jLt+Ny7fynCtQPhi7nf3p
OE2YrFwX6GeTc0Fyu4UJ70w/SfEG+D81kiQbHk0lFtAxY+xrMCsK1skGXvXLjPhYQPTdqUdXNbUA
jWrI6kYdL744dEGbqKG6GVMleqSRWL7+GHduGdBoIpmc8yCnfVFrfNkPXncXi4FSUMEidGneura+
Is0OBnr2H+Qjr2OBt8F1zk3/5RtYuq4qbhoarzC/C0BYLbi7KwdMa9snwPpi6N92do+YOU9mdYv9
dkhuOcLNJajQqWkiR3dpz5yMjCWAmfbTcZsTQI5X5u1Xhq8S7E7d4/Ku+UEibHUJ3kDMJJYK8pr0
516M74M1pw3p877GJ9c/NetzHwitixUIz7X33vxQoirOfoitEII+AbafswujsR+Yv2WFdauw2q69
D2Ohljn8RQOI68uQR8Q9tsGUN7CaBHl7htxtD3RTLPeuLl83u8ampo6luIWLBms/Y5TAnn5tsKc/
W5HrWK9106V15+LQiZhtgkUl9R5HDB6o1mF7HutX0qFN1vC+9buold+bc2OCRMPcRqMlnxy9H4d5
N3PU++bbtmkSbIiL4uNnEXiJhhRPLf7F9vUYU8VOqg2SwVoB3HZ7vm5HYbt7j48Z3S7GP2jshLEg
W2B4t5W/pK2jiV7rAT9PmanG4JVbsMb7s+k2sQySELwFRlUlPY2bZfAFN2+snEFLTe14ZMDE0BFz
qOL90gJmDi+31Z1cfJcyTNahe8To48LLtXpyBM+RdYU3OigroFfBB19bmNBa25WAag4FSwWi7OLR
rruYte5XQLcnkHd53xSPBvQTwc3rjDqRMD30lIrdnh7WDQqNqsiBjsc2k0g2Ln4muUUhjOX+sFRi
M2C8T3YzRzC8iwdvfm5KiY3UNe6rdgfTjhgX0vg3lgMltodv6VWp5XHcfQQ2658cV6UNHAj9jhEW
TPKKxNGAyOHzwXtcM1tGAsBcvpMFM1w9BABuZI9OYZkqjNXltHwXeos7YkctTHAXoKRVaxJuFyfb
UemMWyRyW3pDoEdqGGKKQvLP9PyIPMg8AJy0Kf4Q/p0hglC/rqbP8Is5OAMiwxXf9UEQW8Y98FBm
lFufYAfuorzT9gHL92ck0cZh5+544eRcATUp4I4ncZZ9SOyrUKamgIzSwqsZ1sudVctxtpp9MyMK
d4F6YdHVA5H60PLpS8/t3jEiDW1VAHrGbQoLusa5h+20F7R5khiaue3krl0ffBd1lwEsp8OtCTFk
OAWg27Xgb5vDT65lX6GuS62ijkP9w6iMl9V+7YV/KbYGm/Ju4rUmH2iZEpLRxYNF4Pxk+yQNvD72
nPUe9M6dm7mLlzD4gMQil0IB3HD2vg+nQnxs0Hovjbi4qomNOm21dVe2nVUN1sIUqE/cDmW1nbtN
pgQNCnve/FcCXRHQsHgep6Rd3Mh2twj7y7FNcdhGDuytPPQacaztcKLuk2Z2Tr0uCckjBhK73SsY
qP9lzboGVnnyUCNJM1BIZgL3VkbOcmPcvW2VyIgG3jlhiaQKMTDAFAaxJjx4x2lKIDlNGnvYad3m
gKJTLDEncD/bYULFdGj2ghw1t3OhHkPKc95Dmu5kYExhQ1s/m4kfMIPnfy6JWBPekQlT4Yz0zAJ3
QWs9z+2cm3D9XUEBgpfd+bLKLGtDnKLM9XwTf3LQEZst8nsEKgmNIxji+Q44HUP8vKd+nw8GVELp
JqwVKa/IwV9w6GugR9Kj11Xxi9tBqYHJfWYrPnZJS63DWDDT4XWGMNMpBSqnWytEnf9WTORYVn3b
NEmKfs48p3rugcK2ARIcoA3MzMBiMlQZcfUbAJMwhnvf2aPtmLYtf8dUhmUkZ2BiJ63isvhDhzAI
aFiW9ldak/VLA97sA1a/FF6JnaR6/pKDlSpWZm1t34txelaKNKDqAJ+PbMkswo66ZpitIJpwOnA3
dELUlJr+dcTCjexGum+BWwxOBQlDU3n2HTZh5iocWmXIIi/3rRnBuDuzARQMxY99mJGxlPoT+iG/
Sg0ckTdxRLJXLFoRla0Vz9W7D+0JU/rIqmuv3tGq9wdsM+xY78Yi/CYY3whCmJDyA1kYet/OQ4/7
29nT6Y8+r+X3gmWrDTZCHaQgRW0iJS61/NqCM5AY5GJYF+l5eQ+QtJtZQjSodxFVuD4mYe/Cyo0d
3xxKJ3yFyCbqw9tc9ZkvIXABtIoUQgt1FhlROSNWouwVMJKB0V6DFrMEvAhjKvOCd0dqNBzNiL07
qCpa14kXbqwdVST8s4YAVx4U4y4cpE5rK3TPPVVgt4iAAGIc/1nlNjwWbOxQpqhJ3MoHad0qudME
Xe8i+oOFp+Vq9sungp3LwGMQewdbXmx8OQvSGWh9CxJxLkFV9tNwaOuqTQiWpHfFCO6Yd5WbFOg7
EV5g4B+6tOGDmLrtwVfKOrUGUStRCQg/Bg1u9vPkzpkdduEJ0gQnwsL/J+2aj7IafmVlfTjYnvxL
OoOjEzYc06r07VjI5ubSfjwso4XJyUONBjuz7qeta7Jq2ca89Sm9dRYuJljbqTgc7fmkdFOm9dr9
q6RxbiPqXTb0zbcwN+BV0fon0ppw7tZ1YXFvNDIP5veg4Zmj5Kscx5Ov0SDr6gS8CnMD5pF2KfYq
KIsEq6ivcPQoIq930sm2j35p7/xB5VBfpo4DIKpuHJpMdLjUNUBDxIb/2yqb7FWLuLGCfTNrJ9ff
YLbjtaqjdSIprCiyqWVXQjfYAXWOlQDzOgMpjdXadFHn+IcKDzwuIbTBIk0+K5nNawvxhMrCYouH
wk82F0s74ssQjXugOZRF/4CQpxcedqktXFyI8IhZeKQGG9DUkkg959gfS9qx3JFQ3GSgz/ZgnyRf
MqmtFOIrUBsAnGvoRchgJZoGR7aOe7T6cRVcoQXBiObkXomKi7/6h9mxygJo9FSJb7BlgLwBoI9/
V8bVM8EupPLgLccQ1n9i+5UaFqSWOfVcpHblY6DGuzaWGRXTHgjoCYG7e7tFK+Oat4AzZDGGPG0w
wOCgnWQ3ZDNeNImjAMVatCJIU+BFH5c6+eMdZpd81hbNTLkmo7/mXb3uh1IdIUBI587bSdRez+EH
Dz0bYdWemf4KeeLOBSBuZn4aRvs6KZr5gBAtDsx6tGBzLd8AeRcRdYs7TlguHJO1zIHB/uQ+CrNc
CPU/DAxIne7H4sBJy/GVNxgy5Zwv6k8jFQOQ2KHYHSDS3C2mTGcCylwMKvF5v6+3It+2r2A7Stsc
B1D8cmRoksYne3KPrmzfWIvhUF75xBK5lQkCuHOfzx8UYYR1rW41bd5Na54RCJqV7R9lE3pvaAWS
YexSEZ6Irl4wmBzQDqTINjlv7rGW4c52IHIToMCQj2f3NeZ5hsJp7YJ5+gXhdi6Cb+XPkS4xiG23
zYLlDCugAeVI8SuhJ/9foweatgE2piMXHjbL4ilsv2vsq9AyarzfiZx6vLASTyXY3KSd0Qh046sz
1XU0jm0mZoDtFnlbBABt5A7pxk29usfl0Ox7CEkrD5PmAD4JbpmStIexOrBlzFro6Od5uLfQa8xQ
nnZh8+ptZt/I7ceuwrSFw3THm10xvfqrtfc7YHoj1rXR1FEcahUir2XgJ40mdnEAlToR0wohSwCq
wgFMZRc3HNKW4c3Ce2sNn2a6saCCRJkmNKC4Nz/nPqW43KsyXVV/gD3qeUH7iYBIhqB3Otv7ariM
AP6QdYZ7LR7ge+XWNz1+2I4H+MpO7AUeNytkTQskrQJx4As5MiCp1bezgd0x6EjXxPtTUUx2EoLQ
qEs7h39i3lfkNgTF0fUAryLfHMMzYubllBgyxAwwD3UeNsKA8JE1aylNOhB0GJ+gTpkvbCMPZTkc
PYSwaJcmTkB3o/gM+yVrbfBG8JAv+aVdx3+o5ocS6zjdNiRSQRLjokHuD7WoDiWrn9GSYhdqBEsZ
uNeBOaBjAcWu5YOoTnixrh36KqD+sVUDKJsvcOVsfeskjQb35MTNYqdOAcJrwCzsmp0yOO8OMIy2
POiC7f3Nj5Ag/hL2X+FaxmAlACvuyXqsrQfejxlQpUgVTeaPCpPhkKxKPDQOnhywZF5cbHEFrh+N
Oq9HB9ftnzIYcdDOb/v3bdgwJB5xYfRNXALNol8bf1tCrNNDtjoNAm0nuNAFcT3em4OtTqy7RbZX
/1MDLgD3CWLDxA74btRe4leoKJolPtluik/fonFy5cyZwh6slM6j4w43x3dAgeEGHSoot+BwIdec
QfQiOrVz7BxLqvmfLrqomh2Up14yauInS832okfH6jhQxUAfFK7HAklCAa9zUrBkGuF7RXqIx0Bb
LUDUKuff3J0x/F0aSXEnLzjIULIg473e+J7T8FAHY4J7/6XUc2LgML+Nvxz9ZYWopImwvFzAIFNc
j+EWtdhto+ZfELwVHU+6QcdQtMPXt4rswI0ndC4MTe7Qs73leC3+5w9iDL//MtK94pEyAchiyrt2
iR2GMs3lpVHsAGvzSE9Q545hNAwmCxx0WQAgkbMW4qWpgDqwuONF4pcAREf6GIKHWbmr/hzKD+Um
kjqke8+XpwYIdOQ2NoSPy7tTjmd4bUPVhdAVp7kQUkPiNuE2p3BS78Qz1C3HwPjoc0yy4r8nEP/d
5segLAA9OWnh40YY3up6OXYgh1b65nL7EDCaEBkk9eJEsD9e4XLQrNVRgxluUfjXEO0I9jp7vz5Q
N0ittdtv2J2FGBjjDRQf8ajw0rVrHy3Y3OMUF6k0GbP6BCNrGmgB2Q1M98s3CGEADoGhao4u4Ebb
hYBvU0kLywE5NjAtYZh+AFqMIimFPjljAfW6/R9H57HcOBIE0S9CBLy5EvSeEmUvCJkRuuE9Gvj6
fdzr7o52RALdVVkvs54Hc06Qkqut6LncqCOiHsiHCCC2i4UPvp4BM9nIzQr77RJZYclIf5OjqNt8
i5woC4yyy0x+Cg3NfVJbCUfZxCynUgMlRvBhFN+WXaARBhfcWkAyV32swwRTZxe8VTzR0/CaZk+G
Ph4TJIV0VOtq3NoVZT+5ZbvRIxwuTT46FwyzBreo+BOauTL7MowShmzpb8yPFXG99Q1EPXdeuZS4
Dl6NIXv21ZHR8yp9SGndsHzMeVGu1rKb7pq61aUVRoG71Ex77bn+Kna4EBkDyEbR7Pn5jrzrl9rW
r5qe3HV7OOVZsR4eLhvVWf+qyLF29ehfHAJ91mavWavJx+eI5GsqbznY/dKKrYUMtHVXGFvAPJNH
1llqnj1eHaFB3XATFYjqremaCzVoX42j77w0/eXCvdIOl9TKtVxDr++TqP/22eY1JPl56uha46ao
FnZeIJDEzRcZbkuNT1nIesXSwatbXyB59mZPqxZ328e+oYdL7NvN2REX52uvCcIZU7vS60NHmc11
vq2DcWUicpjeuGYKu4sCIg+DDu0mJ0vCgatyqAfYdXIu7OZZdOKqJ2LVe/UpTsxvAWvScdeI4M2e
7CeDqXgV55ekLtZm1WzJm1tMVbGxE8morWK8n8KvmVe3OyfW8KxVwcHL/ZXmvhdutBeBvvAG1pdN
V1Gearfbly39BZubA5pt+JUDNsxlq+fbhlu/AKprmVF3yYSEnT/4B3RJ99dQXH9smMxoubpHQ1S8
Rem4mZJo7fR+GBvuTtXikGGMmARPpr/vY+25wKsyDHjDHvHlkwiHQi7j4D1Q/ZPvtR8l0lgFKqn4
DiRQVB8PITueV8B5YdrOS+YpYdZ8jnQ28jEwaoFlR7EctYiqcjgEWhYiTy8Cwk/0OVi5En9HPAA2
jgtJQozwsm1vjWE5ZKeMeKGasqCqkX1dpfZA9NYi7dW2lMlytKlVC/QmJmhhURhLnRM1KhIWY9S7
1Bu3ytWMRR3bYjnI6sC0dTF61UrWZqjVWsiHswUpWsZ2i4F72tqeg42APAuLvLTkbPTiHLHDZ1GU
4oUDcJc9ltG5tyGXezOfNvAAcIndsbCqdQQ5VYgrcMmmTGgGrDR0G0liZ5fci9w/yby5eBFCcP5T
etq20+SSevYPceIo5uwtqoOL2R87rOirSslrypDPDco+hJgYuD6TvcPelGWgJy7dr3YMBvrKQIVN
dQl8cy80uU0xp/u6Alau/1lpwYCCCQs7hqDQ4L3ExmfEM1WrmmK3dLKDzoMokBgH3zm6gQyZEr2q
PttotR/qnnMZI/s7L7qrmIZLDiPQ6f02H5Ln3m7PjTUs3cB/Dlr5lVfJJcraWzHRyOkE23G7GUzL
h62kikvAwDrPO3UcBm7CcEdS20SZmW/LNP6MOQmoN//wGR8Hk+G3YTUI4ULNC73s2ZmLuQB20dRD
oTooWcRlzYhOyhY3p6ueBDl9fuF7m8gAsu085iSm5DeJL6aVboZ0oCgiMDTH9TGbYeVlVCtOhC6v
hfWolq3zOhSo4hVHJ5tMXzJRvBd0ldbocEE2d1eOr1FafI16fve1eZGTsx4ouS1Hb5Vjj/cuViKZ
DDN806eFP4ltTbko8nE1ROLVsQwa0BMa0qbF9BPhcwgG66kcHlMzsMoRDiia3iIjiE5FnPx4WnVN
ypkerCjQ1/0b2haPj8UspMvuLFDeTd58NlOVf7hEsyPLzOPCH8dN75uM8u3pHKlaW8QeSszox+YS
SpcKoI13Q8MD+RCAdOUnaFNRvU+D0tMXpS3KnQnpHWoFDi41692b28bOueNw29j5JEnstKNnyQoR
rHC6fpzm+RJr+cEzo7VVVP8yqztmvk7ajEqIhx6NJ4PMJi0B+2r7aFtnAj0giul92/oYzFW9sE1Q
vjoVf2XEgy0Ksq4UhgRQiUU78A6ZKpELOeWEWCRpeUDLOaee/4lZ5ACWdRUBpCvfcrrzWhNPM11L
6LXRd2+qI9oF70uJD9H1/xW+tZ69oaT2s3xGWSjZ5vyQwH17wqtGZEVkslSu61eBjZ+wsK6RHWB+
iGB26xpoLhnsfB1XPdViJH+nHNMF89v9bPT53Z0N5hTZHOybzj/ECbfwAMszQWrAnn7iInkdxqFb
jDWb5idOZme2TsKIt1Hcv050Kb1JgZBYyTuA/vugQCKy+mLl3vOECZjdG9NN1lyzgZb89UxzSXIG
3iglbSH7r3kJIuD8AX50jT/+YqVWvHfYAES5bRx1BWuewlmbLDVfgMXT3TWHIhXws8b0MCfFbwPJ
VnklP/Tyf6fNZSDEGC8aRANj5VWGpECjHjXHdPC016y1esAwvtoh+BY6kbFWwRDaNujDpCHeWe/7
VjYVsUNO/y9pK04p9PBnj1TWq1f6/Qo+EGdeQ+s+FlzhiyK3kn6Vp4aOjmvo9W+ry+SEq7/n/c2Y
rKZAkUmAL4pkKokWU0MTezP/dT9H9ZpReXNzCxvtDK3UCo2O5QeMuRJuktr3q4++19unBvYP0nsd
B+VfUaW/STY/SbJ3w5JDf4ke8ZSO0T7zH2dC3b/kLRM4NTGJCSKkuMgoxi0R2wg0RirXfpweJodp
uTRfIgvC2LXlX5y186Ie7Hs98L1oslC06Q7lIATG2nOiTQ2K2PiSyeOwKwd0pT55A+TZ11Z0GQBx
nPQ1j82zZbVbowJpmHxYGeTnC48sdmkQUh3nCsAvPcv7FH+SI4vhwV5lFFcQ2XKhSnHUouKU5Nxr
rt3xZmROu4tUt2m88bdUn6OyVlZziS1soBMdSXDI02CNT9CNjJVeDGE1vccJytr8MShScJgeEde1
ipT+7WWP5yg9Jj4TiNJbZiJ4H8kjWZAeORxtZ2Ta7j0bYxHO3GeT7t4o0VYPG5xl4F3wyVIlJQLt
pJiOEA+X2GAIz41FsRfWeRLGZX/V4u4GRrXToT0qTFiDkdBUzEt4lO9m7p4lxjdJVuViTv2tVRbn
VjjOJinh2zl52pNjOySmsZLRGJAhhGJSxlIJd6Ek22R7BeeUThoP8yyseh8APvYGry5dvg71PpBx
eJUO5/Ds2iqs0mYvHn546fEKGlJ8CJMUj5aEKRN/VmwSmJbF45/NTj8mws3JBkZPunjNHk8q+fxS
kLYAemmf4tZ/EbZ/HOIk2AQ5EiCOYVy6bb8EAmcwp7sAI/xtVzrUUzio6rfzxEHpwS4bUoq+ZLjg
4tapl5Kt5/DysJbqZRIpp7iVvWutddBd+302zWmpNPwBDS1UFPnn+pEqaDXijf6AnLH58Y+zbJcZ
TQcLmzL0sWWyNXHLhRN4wjLo5hU47aaROAlzHIqLVqbJTXODLQsPdpmGhym1NbUprZJrxCuNcMgh
mZhwJF7WP3m1BQGg+TxJk7YhwfuxNqg3X5VKYTI0b977lWOu1OhEVyHVdNBrZW/bVn04wjn6UYse
VXwPJSsK7apnj4nlszUrxX3KTpoQunYX2AUsQjoB3MXVWtP9v7g176MCL7GtujpjA/QPQ+H9NQUG
KnwNKVnWqYcJKHgvUiizDPhxMXI1Z5ZPCJvFw2fMmbuoCW7fVon/okaST83OSgBau/OUjN7nOM/Z
g26ptrgsUbMesoyOWWTrw8qFaIhoeK56olajTOmtQ1xy5box6jxYH9U5Jf8im5KLpgegKhPoeYP/
uQf8WvalC85D/TH12aftJ/+6Lt0lhfs2p86H8mfnh/SvcmF5TXxWyF40WpFJ9NDwErBmSpV5GaZT
PFE1N+WyzPJo3eOXW5t2VwOSJT/s/saeAQI6067zhP3rrJbbJytgiV124SXTOS5G9K0uYhFkoN+l
r8ds4pu3VVmNoZYAzFkiuPv+8DK29mGiRVI1sA1Ux8LCL+P18VciCc/TmahNFn6sAo8tC2ruGdJx
VPcfGfnjnJ/NqpjytWiCm5cXS6+T234eD24LNlFmCOM47lCOOfVYP33v53mvN/oFkwfsIRytl+zw
qx6KRLDquaaHi/KD1jhPE2k/YZ/728bmvlRpuZ2kGTHx1u9WjdwizKFe6Xb5V5u1vqjd0f5K8SIi
amrNshjnvZaob1bWwhO4atfraRSOCURKXDnDFh9oumr6RKMf4O0TZdUyj4/fYfRfXc7aMEgRqvv5
0g055Lte8DBk06+LIwNx8BH046KH0QzHW7cu44sDK3JMJ8FahMLrkPSq5CwAMBZaWzs3HevdtR7t
8V2kQXeRufusafjXcsdBSEt8iXgr531SMcMgWt3FSZJrYRrInoelfsmdeetU3MxeCZwaJNrRzBnT
TiK5DGKolq2XnKH23VAbRLcanIl9gdRYxJkgs+hMLXxnZ9ZaBYCjI6eyDVWpvEOYhvhzmIc5Ks5f
mwDiJHGreBtUrNu08ZgAaVl/duCubZwtwKX8xogCSKlVUa8iotbx10t44bb5jLLqrzfNZ3t8QKc+
/6YMlr7uHKax2ZBwR050VLONsaBAjxy+ZE1a4HjlWWvFbogn1pRyQOvBv3g0FRAIRt5eWnwubkxl
UDdX2XpffTkk7AM2gqWeSlw3GhPcjC5IzuK3m7GnS38A4XS7Q+WmBYJ3bCz8tnOPbQtlrqpeCwFG
5QfOVbF0I9wTcWVcs6Hyzh596KosjY45GI0TYHdG14gHgjcwO2esCADKbla6Ed2nqMo2TVYFWyHT
Y9cg7lSNe5KWWLV286SqaSc84xo30mGg6Gzxox8a6BGycQLcCJ22CwgdZ+raYuEkC7l85ETZS7NT
ayHlIcm5TQuiixccwoeqmvZzq66mxP2ZRyyZnDs4AGTYOT27dYZsYx+UIeg9WqAzE99nbXr7Mc/e
lMMbVz/MXHxgIx9Fhw1XgVAt0lx/5a8JtlZeqro8NUG2YYb4Y4niGGtoy42VmjT50YFYsmkpJu03
6tunQnt8jWb5PtajE7K3GTezt/JlffLhjqCf1iJO7rbr7ZSXfZUm7I4vrH9RNu4Dh83ZPH1bzdd3
6Ty8eozHF9jSQAiZqtPyNVR8Xc2E18OYfWmyZPocLLzKfMNcKVCyLZuPpMMcjJSq/iePU2uTCLTc
frQvtBa2u5AN8z868fI+ip5mJ7c9tCIPXEyxwjxthnEBcjltmUdFm0hq0b72XLgZ1k8/edxZYRa4
LUEaPaVkPVbeEz0OaGdZ4EgO0kB/ylwzW3VJbzOkNuO30Ry1Lf7c8klqs88sPNHRejVQzsd8vIer
8WpPvI9zyhI/F37A1PhLx06k72kjxAaqat7aRZvs/NEA+ez7kdkSZOgqCUoKAezeKF6eii467846
8hT1/yS4LtHQarEs085+ne0eZQVBO/+m0ym1lTFGPKe69joSTqYXjhV6mBjzytGXDg7EpWkBfxTA
uScDLuY410P7lTqFJ8O8A7wzE/hG3YOaaRvhrjSbwsjxUV24XeTI+5+0P11VPeV24D9BO9inkkTW
k4XvbdGNHrEjuQxq7GMDGU0BmRZfdaubXw67P6GTVLLNPJ9zppqGj6l223NRu85H6zKEsitVHLVy
9K9F5Q1oo3MQEsyjFhKQ4yaGosOzmPo3W2TEbQRTsKkyzdiYmf9bZ6a2ZJzL9f8YrnsNmTgTaXDU
5/l4Ie6JwWPnlySmdPqiLep470dR/mGNPOaW5th0inG1HU3i/lo1GeYytjz1NMdG8uL0bLYF+MM8
7imcGPStwcPiTcc5TuNDx0uWVT92m7GFTNPyYNi0LvIYmz8AIMmz2ajZH/dG15ovZj0G60YjKsZr
lc0uU400i841zm7EfH8qg7MRoB8zz5QNqGKa5d1Sd4KSew3zfjCn05NuFw3caGxesMggbzQGJhyp
in1N1MO1b/BFLvmzpJjiLrwZTdH+jbbXPxEAIdTCRV19zeyxuzeRbeBxnOpskfid/kIEgEDUHv3n
AhP+oWFnRjiplrm66SPJ5KbPLqOBwQGPa7c1CxfNQPPSS+MY1jbObfuU42AGBKUEc/zBRn6eDRyp
kZHPv9xrXzCWZhI6qoWnzDQtuPetNHdEsHXYa4BVCCkegjXuXcCeOrJOlArWyZgEuAXWB6fbADLH
oEnVOL9W+v95d8GA2tk7obBcSV5ckJztqDcg9cZEUT+5yTUeMeB3iri6A/Hz5a6BX1tnKddSMTtk
5kRxQnVeITO4idmsasyYgHW92CJNIYbHTTS8sxMHy4qpU9qXM1UgThO2OFpyNFazKKF87SYul57W
GvXSkoilxeM/bZTX3r0m7969bm7xq9m4nhfKYxhL7zIQ90VL4n73hBm3XAVzcc7x4JAhoUaKmrnO
Vm4TpMQyVIyzPL02t02fMWLsZfftdITatBjJOBEVPBFNBqw0MYzGohJRinkbIzV+x0Rby4nRwaLz
ddsEoWJOlmsRyRu08O4idxP9tRiLeCcDOyJushcM/aPRPeTWoG0cIY2l06bVYWo1jDmza3EQpPaO
clDdSmNMd4ZMiQfKWyvCoVTI/Mt0e6Y7TQrYyw6uBpNXR5dN3YlztI2Y7pQZGP/AzYQvriuB1A37
K9Ys43PKOGkLWCZK9qZ/QeQTRyfyQYJ89J8mjtq97iAJKlXWX+T35re4HMqXSSfUxB4aDItUbeEQ
0bwsMuD7PXdcsbO04TcnF+dFtHr61SrTKk6Tk+oXM0joMbXFIwcimJxf86bSxrmKlm6zMXQBeyXX
1G9PVjeUhz4v/FAj9SdMGr09TBlKYq+6au8QilRoZMv23ZOZBGenMK6BVdEllCc9GSjg2/nZsxW2
NPMqEyT7xBNHg4XYTTUiUVP+DlbzryELatk26dnByr+Y+DrRYNJLF+m7UopdTuDBYnLZUMEOm5Xo
nV87m84oMH9lab26nUP3xiM5One/7vkye4b1brkUyj67o/MeYHUNDVn+Zkl9YFC790q1Rvlbu/m0
82bWlM2N/WBMq24xzM69yz2Fzta+KHu4eIqSv63ZUazZ3EZkQiEG2pFcmY/cDTHZOJEi89aKLN2T
fdSdhMzzkISqr3Sacugl81I2zo77C9JZZwQoVb8x0/boGO1jfjA8TR7j7roquePd7JAiBe/mESl4
hM3imVT9zuoAYaST0yqk8yKqeFa7vNiOFSx7pSG+O3616evibPqc5Hq696CR+s54zomQzfv8ZSyj
Gw5C/J3Nzuo9fnTwzKLSQ8UBZg/Bmy+gtwmBYxuF6R1S19v4KrmTXQrbanKqeV4xA2ZbW4s6B+8O
cmD6h0yxznpvZwv+h0OqQZPXu8nUdlOabZx8/GOYsEv6/jYp5meT4kh2vZuZlj++B5QUVfBZ5G6E
mvN/Fso5IbEpMxIyKuT8asvguSto5ZkgHqfMZexkckF5+crox4s3NPWC6CWEuSgD0rFR7ivvHwWq
CFPXWDu4OKIsfkqC6OqLjAlYbj8COsx6Hfv4bZ1qINtW97+QebEBIA+/t5PdHPyM7SeCu5aspwWd
rb8sPX/YD3FwmM08PqjR2NNoY76kxSQCJmx7YqzoyhMkYiSpQ2sg5WbxezGn30A+dGDNhfUGWxCj
s8T3gjPAZcs9NteFGzT/THI7Hlb4J02xGSHB6UGsUvQy1vqyNrGrGSp/yprmiSFIsajmGOFr8L5l
Mv6UtbvTRRaz3CDgcUkCmp3u7I+xTX6vi5E+uKOTBfhXKLQj/2BJtMsexKSd1W+ixaeIKlWfUvjF
mvkYQ4HA6p5nJ/s08oZMpQB9P9e2EQZdM27vkIMvUaXvEGpC7IBHR4dgtUwKA/3Rxhkd308NVpfz
7Qk8BtxktjsfssBAG2m1aqdRVJAzMqxkhGlBEsO48EDm9a7dWnV9xTGkbWwM34um97mM5kQhHxA7
kzn6bxwHGlMH3EkyfolHotQKPn+CxDajND89o7o7aUYdwfR9iH9pwBj+MVYlmuwJsQeNRMhQWuSo
xr1eI9oQPGN4E+FbKn6qs+FoosDGqc6voOssqhD63faL8xTMoVtVGzsK9oZybx1u8tzJQY1M9VYO
+ltVR9s+hsxtk+tQzR90+uvEmleZjzcHF70BTWCRUZiIZsOJA7ghntyy342Wcx/a4F2S2wbp5uyn
AXtX3QyXyRbrR9iXgpLIPPnDKX+a9Oat1AjdkC1EDEafXaFFBCCW43V2vAuIOTTB4EKkBCwphUh0
IdUiaKsoxxNW/vbtsPKA+KLkkPvfJqxcRU6PkP/q5r0LhlPjfioWKCIU2nGwyhuXSx1fpoqoov7c
Sj/Uw63kU4Zejty31H8eXSo1fCAU38e+9BYPixDqwA3bwaLJdkByyz76M+uneYyQpqZV7/LlQNnW
yRdk0XLG5BNHB8ad3AXGitmC28lNGXuhKPowb55jvVoN+cjNTxfi5tspYm4GSVhk4ErB45KU6G10
GN1XyrUvvHWeI6C5pAaBMZPsMzGWHABwem261llN+wycHfg3OvHF7H2apb/xG3PFmoxPJ3UOLvSH
GP6y6MhQYEnMjNNc+4E5pPOa18beM+8ai5B0PD+ovcJaFTnoKLPgguyqEsdEj6TsO9/0wWuyIGCk
fyqCx0hvEYm/dsx7gV/TIdM7ItfLYkiqsBIMyn8ugaJaAbcFd27it7EwaVr6PW7BoqPvSiInGxaZ
GBSeI6MLD7Q/GIExmpk58bvQqsNgliEdx0vMqDzVIjRFWSzdniwn8JLH/FyaxV8P0eXni8kAgCmN
xaR3YWB9p3BKtQucjPOHAYxDdllCxl0gqbtShe5X0gh9ebTpUusvZM1DHRJ386/MskNTvTldT0SF
vrRz45RYF3ZhEdm/NoNj57wbA+KR9T5hK8R58mCgmcrQFqU+bN0jqQMQ3w+QX4OdxAM/CWTzIFm1
xpVckVC3XQB3Gylo3MzjJc1utRHvaqUtZv+1nJxlwsNcxWSxPIRKEmqk6BFd2KA0WHfPgrWJiRVS
yWWOXX67iB/4FpnBirfwqxq0E1GEqzSP963lX2RLMiyfR2Viix6etN4MXROcP2O/QzyvjPgy6rgD
uUMrzEIGmzNsh2F3CRPdMTzDh5NOG1m318IGxBbzVgpx6fxb379X5heq2BFvHSbEcc1RTJDPm9V8
zuIktF9XvVXGvLJcdCZGH9mDRm2jKztKsMeWIStEQrvFC6UMCheGl1PCDCEZlz7mjyhSy6A/1P0t
lVY4VR8sdx9659QD9EwxbAHrdHVnmavzkN3JMQy5MBH/Xn09woxmrPzyKaDqixrnDJjLknVhXhLb
OiObLbvIB0QtyJ9zWG58riPvkUMd5+8RShlCvQ13xb00e7+G8TJlGB2Yw+v1HtfPQvS/bVIvnf7W
phfX+HL5V13xFhPSXyV/CbaNqMnWo7vK2eWd2c5agjj2xZs/pltL3nOrYZ74JUUdErG6iyZ7oY0G
MPpOsjB+5mnWB8ZGmL60nI0m7iXPXYqwN7ByEn15kkeIniJUhgLuxVenioXdvPjepZe/ORxgyzPT
qF9RHkofrzkFM1SInl2GCXOu8MMc5T+CQLKrP8aqYW3jsdj3sBPtzOdWYLKBzIrnbl0N+JjrGvz5
avMxxdiKC6f76WL+p6m9aBtqw7pYUSIh3iXkc8hFQU5amy2R3nB0YrXPfyvrJ68JmixYs9G/jh5k
4rNi1tbwXlpawCW+KwPquHLr6EDkhHbNbJnLb5P345s/84Ol4IacmqPRstms047542qjXfDqfzPO
GGYnm2CmVCXkvpsSApDMtYqNs2HZixFJYeYgKoSxLSd/S+7u2kPYkTjDmvKVfBLcQIt8urvVqWAM
nnBKo+jU0r+pvH1HNGaKOBH58h6RyamYG2oxzKL+rjnY2s2JuZjLSLUnchV/DNdD3eCem27GREow
OYBF+qwxtyqIxWlIM7PMq2AY4WK4VvHy4f6egvfM+YHUW8HIhfpErNn4MWDlbvS7aTBcMFdJOZJG
BlZispFbchsYuIvskQ3HzKVtFDsb6lafj03QPnWAWtuySb6rjvCioWBWwJIaL72NjX3XXPNrZnBJ
Ckb56+jRl+jR4Ni0+63r7WemEMkzg3s73TmFu82cjyYy1yXf6Zy9VNlrZDEKr3qgSmvV4O8bJK2T
+89K9lnxLouPCJuIbnboqU+YfMDpTyW+VwbhS2N4yfWBdCCPALtz35xHPL65HFZGdbLmFzW9K4V7
2YEtN2c8lNlxTNpjy2wI+yaiStptI81f1zgESHDfE3lULqeUpwA5DIHGcq5TwxUx12qh4YmooAAk
Ads9N3sd12yXyN+mTLuaIjjDnEAoAD7V0XGyXJ6O2SQdcAQjd06zG60Fklihx1dZlFfPis6D8N/T
ysYtWbMDU5c7w9OXGBTXVuN/Y05bBaV/AangcUapbOJnQIJdxUbORrVnLS8PRVwsbV2edEaCvfJX
3jy+mBb+t4JxdugZObqQ5BJD7JHMpOarZ3BoyLanRHVWMcUxp8DwrxvzgyFY6uS19jk2OBtGa3gT
SAiLzhzxOmiIosS2or0LeHA73rRVcsXusnLskSaKaqcaSJ7tedJate0b9kY7nvVTxUJsIEJD2wuu
o0m3UjseJoKJlFHTekkFHSdJEn5LxMDUipe8c1/jwHgmpfEXNZUid9ykerKWmrkWdrK3cnRezR+H
JWH4x6kfdsxhTnkCbZxot6Qrr2K2zslU3u1k3tWPKZM12BSsSt4zo9hpmaTKi5FDeFI38qE8lOLG
OP5CDs+FoE0MhLRp+eA82aV3a+L2VtrxD3GgX3OcPDO5JAG92sRxek7L/A/bDcYEzzgXsr4EHfw/
KQiyT6OVrhV/iRH9jIOSBOeAqDjO9O1VRhIOQZutaOWus2XixKsJTHBI85rHOQmRv1pyb9kXFHQY
Va0dH/E21R+kbE6GjWn85Fn+AucHBVx07WI0CO4tI2iCTv2SgYLEadc4rkzjM3+4TYgT2nqNJMUQ
yCT2aAbQa3h7pOvCjNNqWj1utZSkKzwH7cXQBI7gniVqZHmHtjVfsHdAzzcbI+u/ldTuBKThJMpi
kBnfiEjcDcyvpqToXGo9flswoXeZxR44LfjFJ2STeapYe3HpO64CCUG3RQoVh8gyYKqrBJ0PSn41
13jPOThS4yKSvsQ2rWmYwuTF63Qif8fuOW7V15xLXHjlvrfSf7FX3vhJOAhoGMe5eNeBBYTfMWcg
DDqNLH5QeUqSjDCBQrvrdJ9rXHMsVo89TiKfeZ5uHU3TJJnaJHvV0Dwf88Twz3WQlxnp+Uc/NszV
kDq7JFc+1XH+No841FOBd0BP0nFleLYRlo3fr50RCrX2qa2kOS7HqbwZg7tomvZngJps/fZJy8z4
JEyiuV2PYaRRWmSnDd0Bh9WHVPlZWcT8FBbctyEJIzZQiCIHa8Os3pUNuCzs/sWRZCd16GChX3Mx
D6JEUIgBR420mpaFPUNZZPZr1mkvvB0f0lHbJHIcYhHAnZhAeUvHUwzZxkQ7OWMqj2VMOM+SwOts
aWiGeSFbltm0H0MctYSgCW38dHVPW8H3gEs3RvMjnFpvt7FmOOpSEGNun9qpoCql69wSgWBvxGh1
eySv4tt05560pSbdN1YenOqmlHeDHJelqEhS6YS0kfaZ940tiWlVXwMg2y3kjY4zUeOYO/eWpKLs
YrhjYU53u0vigl9Q/y3sun8opNL5s7JOsZOpSsB2DPFoGiKk8DVJJZwT3ew79VUDOsFoFw8kAHVV
xkEzGi3rBZ12rHapDwwNvw9H8B9p57UkN5Ks6RdamEGL2wQSKUqTJci6gZEsNrTWePr90HZ2JguE
Jbb7TF+N0UjPCITwcP9FUYJVc/IyLye0HaeohbOLgEmfl7CfKg6/DxqEAZDfgXYVOrQT75Ysu1Hj
JruDUZN+iXKQc0ZV58cQmK1NObo4wgpAKQ/495vRBNPjmOvFe1lnCo5zwCJMYKJwHn10Gzy//pmO
zS8rjfB9CoDAKw3i0Z7X8aoYjKMYAxRq2oLHuPe7nIa73gQhUMcUzQRc1kPjWHfU2CL1KKf9i9hN
x1bjqejRfXCKghZtw7l/qj0oXVQeq50forKlhcaZwjiIVHayPD0ElXHrAWiV1ZoLgM1B3qXeKbyX
4il9HoXIlSoAv+zfWupPRiAcFFm+422FMo7JK7/Qzf4+FMMfRgzLzZumt86j/NulX7z5Os8U+vKG
BbQ3RQoVSOY5oF9LHaGG6BoNyZvJlXn2gE2NOym1TFQS1Gc5U3VeUs1r1nEk8Q5zhGQ8SJ18i4BK
ZHtt8A59Cc0M9WwIMep+4R6TtdvK/GaWvORa86OXRgino86rXg4cSNiOAHfG4RZAYiOnqS9rw4s3
aL9KKsVBNn1t/PBV0agIiSFq2bFttulbgUgPva2bTBgeOELhUhmyG/rluMeBUzhakuEjcAHnVSnz
6jgZI/wmdUgcaFVfo7b7Uuvetzwu4NUMd4rgPSa4AezMqgH4H0AxmirrB1fTV1+JQblgB5C6USYf
0mY4QgHq0R+v3ErPQlsSxDst7Kk28ffLbHg0wVOqmkwdtkhP+pBID7XQZm7IKQsDEAJ80CYSlBnA
GugqHocGNZUxvLVIsSoQXVacfFRDbKPjeQj86l4tILfrNQ1ZYdyPWfC9lZTfCABSLEG6cEJ6AJ+B
KKQhgZxSGx6G4DWFFWJ0CYeLeOg785s+ZA+1ZmFwIeJQo7YCChvND3AY73Lt8YKRbkRJPQiDR1dP
Hl36R45QTce5vqAUwpdE7Wiw0xorZa6NMpUOKQiG3viQwYFrZRneNdzqcqe86Cqchrnk04jxXVjG
6EsJ0IS4El/KoHgpe97MdVI8NjqNUHCFD1oIujJFRmrnmdHtJKauDKWFMzS67YvqXqKSussSXN9p
tIEH9t5jobuXJSYRJcrM6dLbdtbmNJQ7RANvUKBw/Sw/FiPdBFWbbmPRvLEmUszQchMjdfNUf2nC
/B1wkr+jDPHY8gEj2LbSOH2bvA5KGs1Qa7yJEfQViu6cleZBQjg9zQF/lArcyOlUi/oMRRfu/NE4
GEhCKhTESxEiHzuh1MB0oVpf+afaom+JvkkaT06hjG5TVifdQAAiMKEEhrHku40afZH85GvWBeOu
z2sFjZj6oU6RwrBUKhVYFCqyt8/K+qDELQXIGS1IZ0/Y0Y9GGkN+rAz9JGdQilrdifv2Fm2N+0rq
9whE7zp0SDWtu2mK6Nn3jP1Qm8rJKKf5VjmUXZwCikTmfZK5uyu0QyrldzkK9yqEIwGiDVwnnjE+
fiSnujZeIq38kRnWj66a5g7Rk5gHiNOl6c8h07+TUatgEHkqp4g37A2AgmzDCiZaVI87ul29HZd8
ZSmcbiervBeo6yHuO94ZddKRUlcyHK6eilsK9HfswzttRMoO06/JDsR8r3rma+vHB7XtT01an/Uk
pqUt5i8ZL9/Mn/U3QHZ2cvG1kOpjpenoR5UFQzKKJ0lIvqJLdQrlJAf8qNx4rfeAfi9vC7HX8D+h
aaEbiKz0SCJC2qRrKozxg+U3XySjPQp+2P9A9UKnokH/qS+t7+pUKoj/hQqoePwTATC/e9aIoG3U
7aa++N6V8XPsZQBkNek5MEYwulNr7DS5/9LQUHxUY8E4RL0H/Q/pb2tA7kzOhLvMTKlWeXp2QAZJ
ehvkGuMGtJeC3Rhqc4MunYC+UYqPADn6gooKTlqeB7Pk0hQF6xG1CA2zVKZQOPclABunN8TsZ9DN
fToNdfThVcwnFrgXAahAor0+hnnDEovUKqLWC90avQpVQinSx37M/6ZogzIAX5uk3M09ib9UIXH6
HUsOC6a/3+iOmLY6KqcoBH9Mk9AdEzr83yMvCpDl9430p6hEsFA50vF1gqvrfauCTPyr1kqrOMdY
j0HFaSaR9oEH5UAzkhfRH6AqCjBfE6uPDtSgkcXMsnlrI+HeNRHg0nEQW++Ofn6ZHmMErU51BT5L
1wNph7EGqbSBpsQ0oPeHDGF2zMgW0CpE6QXlhsQpiwGVIIguA7KAyZdYM8wDWmOgvwtZ3PNeQct5
Jg1RcU0OA5JJbz485Hd5EGrXaqiLVwCnZocXwKMdIjpGmKLdpMjRSaGC9TOdBnVOxEU7b7rfPrB5
U/F4uUqKZd1qMi3DyhCL31o0wu7zi/SoRkVzQ0qDoHNyiKf+W0cuhZy+Pjx7FAx4Yce/4iZ+qRvr
3jBg5JZyiFgOaoP4Zvl3RZQ+R4P3K/Ibde/LPSK/Y0GpAYoGeegL1BXzTgwaydHzrLfRpSA/bvDJ
RLxWdFI/bfe1Ms7UQ+AeSKDQj/Uz/UcicpGXzDaYTS87wslMoBsiEIShEoYPSZaDT0LgqhfiiV4D
QNo8zHlCBUphg9sYQMNUP4u0fKhKLvlwYGP4MrRMnuwfdRuKJ7inTzIKLKeykV8pC+MsIdJOyqny
qKifN2mT2j1a6VCrivqA1yPbbLBCJGPKeG9Zcw/GtO5GBZXKTpAwGWDzuskIy1qrQgQSrBqFP8G0
tTF7hbWjIIasUrApIjRwwvB1AF/IUTvcqEEfQAktQ8QmsLwxTeXBL7jdxxAB4rBI38Mh+NlnkJ7b
yUqP5hBDsVSRYCjwu6YQlCc86II3JaFc3TUdBEIFJPyuRrID3DLyzyh/KC8V2+QYSbnW2m1bKyTG
MxDeGpNvQZQM4z5Ro/Ec1BA8C8nIj3qYA2Y3kuoLfVtqhepkPo66cKfyUj+OxfSGL0l2jKWuA1UX
Wr9q2aJXLZcGpZBeLpEWQzWTttAw/vIplOguICEACjh9FoiCI80w1BoCOFksJum+lPoqvQmRnnlP
eux6doZakgNJiRyfqfCwoJrerNE5p+gqp1YNblXiARjhMaaHpKNec0ajER0PNMxB6WAtos9QDnK5
A1kurUzIUohO4ZyhFhAIpTTUyYf0n/ArIlqGw68y034IQd0zabRvZYNDgUOPOpWcoSzaKNUZDDXf
FZDWrsUgmUsQzJXZ8+COlaC49yvA5ZaXZDdd7U92Ty9YTfXSpS1POzLAA8PXi2+qHFHuqYUTH4kC
S50Dn2usEvEELEQy8BmzhCUdFwE9pyKNn7WkZ+Ln01HhcKKYZzWPWszFWncqR7GhfyCIhmOLNLzE
Df9io4GhryMde5UcDUZzqB+MMga6qoI64ML+FvRpZftq9WEZGttqAniT6MA2hXL6RqYU8+rQgZ3X
6l+DkMCmHqZ76lVvkYJohyarj3Uu86LGNnTEjseNpcL/2XuxAk+GWrEnIasg0V50pMB4DgWNs7+s
/6KNq7h0B/PfVsZ2ARrp3+GzEh2mAt2FLhIHO81yY8+W1fh31fA2MP1vyGriZiPKv70R3HM+ojQn
jQgY8w5CJhOxQ0dJdSDpkYo5CEqe+Z7yyUSejZqAOIDCzroBDx2pqt/7wqxQerUi3s4ISzsGhROu
6oZTY4jTEfL+0OqgjSnBBhqKMzo+GnakiwE6GeJcDg96+THvu/Eci0BK/Nqg2eQX1AnRJsOrwYrN
u5huyXsOq+0m0goRTUcDtJ5qNMe8K5I7CbXQV02SBiq2gv7sD170XcNLiaJYG4F7aJLjZKqyW+WF
+eaPSnbsAsA+UkQTWh0z4V4RU2DBbIHfXeVPt+bE9yi8urqrYwvOtV5bX9QBCb8wSCDq+tAmPLMq
n3s9N868OstzjpzFl6oygdj3qu6BIREQ3Jwk1DoqigZfqiRpznjETndWWzUu0BYq7GNe0WJMxjad
ldhb/JYES9HdMFAAneVoyEH7zRRlOMj0Ud49Lx8ooZe9cugkvQIQajWvoQw9xy7qkXJ0K0Ja84SI
mjfln55CFHjiGQWJdwd6UGkjz901Gh73qi/U3BD4XKgyyzfQSWww86Cc6bduEQOZ95OQ96kBRhnk
tHGIQ7kiawgxvagq/aWoweM32nCP/J1jaubtKOfZ89R4MMK6ROKvV4Vx9PL4romMk6chcBz7efUQ
jG141DXpvhNDtIlmoYOMDiLHy48E8eI95Qfx3m+tG/TF6Rf19e/ChC4cJD2pCTyKCAGHafLjxzxB
DbjT6HcpjYg8YePhQhXIt3iO37SB+czsn2cZsaztn7QSmH9g5uA6kThRh2cVgIQp5jdTQQ6PpU+B
VC1IQ78lsSoCiLtKQq9JsRsPgS0rbh7ECO5QncGZa3T5rkt9lIgn/yt871OLNCBvmb8g+aaOmOkv
GWYr3pCGtlyM7QFSQXVsfLPA8kSH8SXqXyiq4Ps8MlWxNsjvQhDnKM03zZHH+wl6BmTgLMIQTBEQ
XQBug/aQ9y4V4/S7a3rshIYg7HmloAXVe1p2FDh/voRZKX+N1H486saY/KVGWg3JTWGL2X0VwsUL
lPjcThKTL4TyrRCX/b3iZ9ZTbpQFFOxaRQsEcDgVeDR8IQn5LVnyIOOarI9w5kOeqc5YD6PdtWYE
sgep6hm/9tIZkvqERK/2Y+g9shUx9ws6m4WRK/cDjnjfErVuQO8Ik8yVLEyPWmPKxwawL8mqGfsN
RfVEeuyRLN7LcqN+leSOZHnUaJmwCYoCOQbfe1OjLPOOPAXmQ83UnzpTJ3cLkRwSSjm4b6a0ckwE
o/fA9Ltvijj7Qhid2DxBhDPumEDf8YVcj/eS6CvnqvVFD9XsEhhrPHKqUhHMtHMfJOiyyCW5COWL
rie2FJasoQR/P2zKBumc0o10w1yitkB69ehxK/0ShRRmnwQUVLORrS1+pymJ4r7Is2x08RhU8l0S
SMB9ZKVRZoiMsq+jxICIJI/vQgxo0ZBg7kwpZFLfz9R7WPzVSdWGGQaKrNvUesVd70+oycIy9IEC
TqHbpW0GBHeQHkMD9UgvDJNjzYOo2qejXr1agporzv+hUiclWKFWrimjT6fYAvSUBFaAheS3gkyq
gLAU7yHcfpx8UE/qrEhhIMCBfMN8T3kosXsKRwDP2TD8EiHGKsnPZo3qosxhOWwY+q44CH8y5VuY
nUKVycIWcSpX0BPXYHdhEGgcoM86gwTiUX/F0GjDIXTFl1Y3FPyzSdZ1ZJ8WZpWtN2IWTv3R1eBb
wcmcMdL7ivPvuuOgtBrHMiXDUiTL/MMdXNdAbdYATDHFlFwqzsABk+4mcXns7oY9/Z+gv62/4tVj
Xw+8FpdwqklxW1Ikc/7zS4/k2iMTbFrJLRGR0WXDnShPhYa8NT6Rf2fhfq6bEo9G2HWYF2uLTyel
Og3+pJFckaoFPQKqmChmof7Z/fBac18H75h7O8aWmfaax+ll2IVdrdlWytAhIucW6fcQeL45FXbV
vbTRQ+DBN0Fnsnu4PqFbERcTWqBzX0QeH1I9mGeUNY7IbN42h3rD93d1wVyObDbRvfhw0aCqaqLI
InEwb4CGQVv0QLKKKo6dnoRz+guxWFQP243Aa16ql3Fn48yLuD7PtQSYn+jqyH0AFk2knSZurUpp
K8p8ElxEUXVaDrnKLHYuJXmkGFw06yZHeAm+oILgYoqhoS2/cbysOtNejm252emSImQ9iS64ZoHn
I1ZK+8AuD5ad58+jK+23nbVXvI4v94U+75uLgaLRI/ekrhxfwYukwAUAy01KDD4w2dqCs5/vn1sQ
4zJN0mWTI+1zqIaiTSt52GYFgfYyqiMqqLlyEOoWEBidmXYC1u3x+ESN4KZSNUSzvI21sz7Y//wC
azFYWCKY84gcNhUQV/pE3U9McHmn4rrlJeKv6xtRWt2J9EIUSVJ0XdcWK9UaJwFTPqLJBySDKDZS
1/3a/ha+YP9zsg4IJse2fCvyVucZv/PddmPCV9ewpkiaaomcfPpivuO0MBGU6SR3oqc7ZkjQbRw1
q2f3fwMYy+kEWtxEqBC74vQcNsCzKEVHG4PYirEwiSbVNgNNRwZtoPZODkKxU5Cf2zgxNwKtro2L
wcifV6dWkpdMSPm4Melk1MGY0CukggZHJwfeWBmrO+Ei1uIyUhuNCt7o9+4U9kidouImhBQzOine
h/gaUmsm0TdRjkhHHtqa9KFK6Yb5tjSfYH/sRo10RjQNTVSUxerU9H6kfV1wTzyVeF988OB1rH32
l3aP1h+AwelpdKNjdMbyQ4l2ysfGFKz5G5umSnt93hmyufiuDQ86tZ43h/I1uwV8cEJO/yE857ax
1wyb+okTf+/ukjtMTq5HXt0VF4EX35mEqvAlj0QAolizwzeu/8ppYP68HmVldlFzJNMwsDiXRXEx
PAqkbVlVHTWuKflQgbRhiwM2AJFdDZEP3Kh3JQaAG0NbWcKfgi6GFgqBasBZ713PR2ZMBfm1oyjx
Qx/ClxJBpo1oKxNpoJllSaIhaWRwi+NlyjxZQeuXBEBrqR/B5IHKnmykhyvLxFAtWNi6iD6wKi1W
aTW0XYLcLemh3ggAloAmmMA64vqjH2rF7VR569Rem8TLiIubv+jRHxV9Ts16Ty2ptb0n/ygdsYfe
VX/dhs98vXscCzYuppVTzqDCT5FPMUWWzGKYYdhZg6Jh/hdL9WNAPQzqFyiFrTDyysFjaGw7TVFE
WTb+/vOL217QqamNSQl9Y9c5SAfb8Dv0wg2fAke5Z+8/yW7q1AH1P9vbdy56XuYufLu+NdbWjQlM
WLEkRTRkfZGgCp5RmApSXa5m/DZy49To4sa9tLZoTMNAVUoSVVpSi+NVlz2o2fTdXCuK5Q+wjMFd
F2nNSWsAnsSmGtOXAMZzfVhr6+Yy6Dzsi6k1hdFsw3IWNooQARKVcXyegqZF0zcgoFjLVPf+RUSm
SjVEjSxjeb9rVl5YrThQZ2h/ju072NNdbXzE+Ohej7M6nf+Ns7zm+ywbyhQldLebAkxIH1WKgQHv
GNjXlOz+xalCe+P/DcpYHJwASQd4zS2Gfwat6gB3Nb00t95Ia6fzZZDFQalXaa4WhYQkH6i6Ha1W
zLx9R20tQL2DPak9qHt142utJfeGyW0rmbi6cmou1n0eB4DikwGc4KE4qXZ9QDIDUbcdBNZd95L8
FjYW5Oo+u4g3L9iLBUm36H/ioZneyT90QGDX18V6AKScRL6WxuH8OQCIrWhAnb5zJeh4tIaxe7i/
HmHtkWlY6KtaaCPNYRZzJgYFFnJ1hPGHbT2Ir+N78AtVhe/Bm/UO0THbZ0/oO03KxsDWTuPLqIuZ
U0y18kJDkl0JrXhhMm7BXkU7LHiHjUBr6/Ay0OLYH+q0KvIWvFAgWa+ZjF+NVnbvuebdBLJ5rMXh
NzTGjeRz7atZkqTO1ymSXX8v04tlUfBuN7uJvE+SDeR5dQMeXqT6wXC4/u224sx/fhFHKJSkyyVE
PHXIOGoPKWf69r+LsFgcaq1jSBEhm2GoyS9FZEOlmbXxhdbOPkuiOsW+1Q1eyp9H4bVqlY/ATFx/
aD7iwrgVqSJjjDd8szAnU8JoY9ZWl55kKqLOutfFP5Iqa+zUtuZlACT/JOZUWCNQ5uO/OBqs/0bR
Fg+3qmvQeBBINzrzpyj8VU9/Xf8y8wZZvC1Q4P3PKLTFrKE1hvsn4laoMH8ZgcbkIIN0TYa63++v
R1pdZTJ4WqizFJyWidMEABcUr0zakiOqFfr+05hATrweZHURXASZt/HFUtansUIxl5O76pPml5jj
iOVncnnfCI15q441HcEy+1eHkKUAp+YZAe5tsbqDCcHtoQq4oxBLKcyPKtewQPm4PrKV6UNuV1JM
Hd4la3yRw7el2dNwbPhQ6PTX6k6Tuo0Efi0CzyBLU6hBaKKxyMU0MOaTOVDdhw6ztzykiS1SpY0P
JMt/LjhK17Kmm6YGpnG5TWV8sMd4Hgf4Kow6HQqCyk4/GC5qVRakoRv1KyUQB3Cs67mTPTogaN38
7fpkSn8ue55fIshWS+HNx8X4eZ1EuVdoahtTSzuaT9Y3lPWc6Wf1Jp5wcLtXXqHL7/FEfd6I+ucM
G7yNVFJdKveKuSwzhVFZ9YqUTW5yyvA8thVakciCOGjwnKR9hbM4Tjju1kG1ks58DrvYFA3KMQlQ
Q4T+bfMJyrItHeMX09EOaFa8oMW/sY424y0mV0jDoEOSbH6XKS4t7jekBLQ9PNtjdSjfst/mVsA/
1xQD1ETL0GWdDNtarFwx1vQAKjvFQndyxb11Y9J7+6qdNbuyi7t0a/H8efJ/Djd/5otDJo89vVJy
jDoRaG2tJ2t25HTbA9CV8DC6Ku4J3mS9iE60Nx63Jnd1CV0MdXHWTP6UGv5A7auafhvTQ5H+3Fij
W4NbZFRxVAheE7EzxjN62Lb5G8yDLT+Mbu9Ex9zFGOEkuNdjbo1pPtQv5jOMQzTWeSK6ItCbiD6h
JW1kUn9eC5+/2GIHFLoEGy4KqRjmNfIczyq+2aNR7eQEIHQxHq6PZ+Xt/jncYgNYcQXFJVBp2YoW
QqHj6JR57irIO3gz+hNzL8qXdi60Z2St75CUcbE4Og2QNhGSsTOrcqKmsJwRMS7NRFgMXdwaKZkS
au7d9Z96/WtztXye+i4G1EtzZnbO+1WnvzRVRCJz2jjzpTmJ+JxksCvRpuCJI841tkWSUVvwbcy+
gnzpdE7xod10x/hWgOy8C53NzszaYaBZ0AyQuKF2srwoqX8FadBP+t/9oMBOnwScsGyYKbfZHkO7
rXhri/ci3LJR0QnxULdCr7s5oHqreuyhGF7/RtLGiKzF9BVNHRRShe95b/d71Y73Oac3nPZT6Vrf
t8az8pCjSKjItH7wMCc1XJwwYx4OVa0OOlfj4MZf0qNxRBLACe3aQU55bmxldr5R4l7Zn7ImUupC
iV+mh77YMJh01F0olaoLjDh6xeiKm6n2EycOYwSkZ26ILiNBdX1eV77cZVBlsfZjNZvIRw3FbWY5
VQyTwE4L/r8Iwp0ka+RtOuWExdVkITsGMgyJnUSdXXLa01SO538+jssQ8zgvjs8+0y1guRBx1dZ0
QtxHLbg310PM87/YwPPN+p9RLNZEXVKJl5upd1v0BkqwdjlIS+jgHBaI35a3Y5o4PdD/61FXkrRP
URdXUaMD8hH8UnElPK3DkRpM1Tu1H3FkZ871UCvnIKEMypy4VdDkWCzA2IOj0gkDoYrkHHi+C0Hk
gLbqv/hU5O7zYShRV1rWYYYga1RkAnkDYeEkJ6DHt5K9tZ10GWE+Sy4WA9LRFK6CFm/uHv9DmNze
+K3Aky73sl2Pmdj1aVv7QgavR52yPxyW5cvHgMWbdjnTpkwuFsqPXneTJdq+CbSNFGHtVJqL4Mid
ypKqastaiAAfo9dGtacc3u8nh1a7PUnIWXAuAdA+DnchjJ+D9nh9fGtHBA9WVVJ5c6l/FOEHsTPQ
FUXKppmgO0JqTAFbXQ+x8iCip8aKA+GvKzIX5ecv1suDVrXiLMK19w76ASPBcT+QY6Hta4dH4NY2
pP4dAkXmA069mKwczS/6/vqPWLti+BE6r3JRMWgTLY6pJNODBG6ezI8YcTiw24N5QhvBUTvgsbvQ
3Upj1/YbhUKQRKClaKLMy/himSatpGG8Q0FIrn4Bfj1A9IWhEm8sz60oi7RPGhpDahK2m2xod0OH
mMP7IJobLYy1NXI5lMXRISPO6BkYrbrdgMmKECOSVAj/vMTAIrH4OLJJCvXHq7nKTYg1M+cU1OAb
BaGbMKqeOt/fOJ/WJgyaI6BpAywEhIjPnyWuElWNWh9oIQf9wUc0DY7jUZTirWLd2sFxEWiZNUWy
qKJNwvvXEGib1yidKCgcJ/6Dhwjb9bW9OiZOdf6naPy3WGpDP5leJWuKOxgouZXqOQaOj9/vxj5e
WwbWRZjFWms8JH7m8G4+/hiM5ziTNhbz6h69jLD4OLCeVTHKQiwWD/1r9R07v5/QKSTbt4N9ltvq
P6/ocyr9d0TqIj9SRXRU/UZRSDvzV2gM9S5xYBbsp3Pv5E757NvVYev6WqsdfAq6yHWRzWwSVWca
s9sKf+cbkKkuR+9OS/eqy/Pz4O2vL4+1C/NylIsLUw6mSZnGjFlVcvMvz0jQ6U3T6lBgMg8pBZhy
hEfFxprcWCzq4riFPq1iuIjlotp6t0UR4oO12cSaf/gyZ7sc2PwbLo7YgfaB1yAn6GoP6T1OSnZ6
h0CEW93nruBs1V3XCmqfvtu8Cy+jWbUKiZJo7bnlfvYhy3Bv6bcDFTxlbxyEQ+oIjvZx/eOtALdY
ozpn1fzYE0nWP4dtWtHvuWAUt/gln8XX5DSwZpQjfu4PutOdtX3rpqf6pB9p0m+9lOb99scEX8Re
TLCCdoOg18TOzOBFLPFtB/vjAN4+irp/iBULXrCGLnn+5fqgVw40hdRRURVgCAx5caBluCdEVqsM
rpV3O1wOUDrB9GPrhF5ZokRRoecZGmyXZVpiqRLs4zEe3RodASOCExVtFZzX6gKfYsy3xMWiKeWs
RZeRvRe+6me8Tp7iA5rNjvQqHzcPltXxgPDRWC5005apKqQM6BMVsWY8BYpHkBB3M1QEN1qYpBQi
fMf7/c8/lKSD2Job2Iq1fEkjpoJSbNqM7qBOh5gXU5lH96boXI+ytgdY//8Ns5jFzm8RqekI02bW
w0RzF9lWnMgYXO/fxojZl/5eCqgwa9/8wH+S1Pc8gECMgH4ye6J+C3H3lQcLfZninz/gPv2y5Uod
8O9rUaV1w+G9Sl9M+QN5hFjcSNLl+SJabMRPYRZXb1ghxDLiLvY/9ebsAeNA/ABRfMQhao/Syq6x
syfhhOgYVJH6Rtguea9UuD79hMXdLFVhEyDbzDfwv+WWsNcKdDVbpHb0lzpHsU6KYCvLZw+HS3xe
ThsrYG1tX6yAZTY1KSbifR2CKJwJvyYHVZ73+JAdEUJ6VfYhFhG7re00T+kfU45uKk8FGq5/PIzS
sAiQpmHKNdDOJdIs07QXNLyB+7vOUvd6vpn9rI7xIuLinq6UIFA9nYjNt/qv6lQf/L2PbL9T7ZHj
xqJ4h/buRga0FXJxuQj5VAteIpAN+7SjcNRE7DfcXf92WzHmP784ApFP1dO88kiyxvD32DQ3OVLT
10OsJY6UG/4+gQzDAMT5OQZPoB7wb8JRzgsTTeBznNvhIT7hYXps8a/6uB5vdUgX4RbnEWKRVdRH
scqxh1NNOWLimOz/dyEWB0uujWEoYz3kDhHKnRBIdV6p10PMv/KPFX4xisWhAo0QxMfsxBuKLIC8
dlXMY1Fusev66/VIKwwGSp6yonKEWzDBl1WhrkDBREpYAyjRICam2uk+ejCdDtEaxHIcxZ5Tp60X
uLy2hWWZNqyu6CagzcWRRV/UMHx65dTJ/SPOwVJ9yO9Rdf6KUAbS89KxRPTgXfqpP8/NycJGibNE
4UNGZ3jfI+q9q97xRMLi9LAxHfNOXs78xQ+TFu+OUNIxop13uniYXHmfuJ4T/JxXq3z0bOP5erS1
xXoZbPHemBTY5ZGB/HmRdDamJU6gb1xPa08aPu9/Jvrv7XmxxcWhGVUcvshRUaxGUpmzK3DVj6ag
ckUl0EWyQfn+vxvV4uTiFV8aeU1IbBQGNDu1F2xGvl2PsZbyfxrXPLUX41LqGHMjhsb70L8XUyd5
TGmj+2fLbvZokIE044Vob7811vJfGRgbsFjAUYAJPse1RgUHWStU3UCUbvsS/U3jTm6kt43hrS7D
izCLA0AtFKucIsIgcFrt5L10TG2sgCjB/X/tx9U07nJYi/1Ik0eCURSpbjRSr9oVDh695lm3Ixfh
9daevozKDmrnfChEO8wlN99wqwcCEG5LFAGaAG3+PK+FmXqhVONgiJ4r4i6Rf9uKSE+GdY+vZxJ/
lMp8llfZ1jpay50wDJEtA8qfbi6vJxThoYtPkcaTH51CwAkevDRs62A0bDHS5jn842i5CLW4mnTU
KvyqtgZ36pK9pNVoshcQ+2qN7l32grwbLqVSJaMm1rX/5ha+HOZi2aJOVOqjyDDnBwievWdhj5G2
jYSBOx7LjYba6re8GOhi8Va+1qf1xOJN9ELfaaNy6v2Q60tD4gu0KXYBjYtyYLiR8K+edeQa8ER0
XabNsUg1IgNPlDTNR1d/gszkiD2E5L18Qhyaa8zIbbjSMPqv79S1m1qB3oC7nAhsackXLaIkpFPO
TY34mp20Jw1Zn9J6kdUf1+OsXRUKQqDqjFsy/iiOBtmAiDMKMy68c/wsVVsctrLB9fkzoICBtrfo
GC7mL0B8pU91PODnVm/1WHwNqGO0zrBHaf3df9hKAtb2A1UEUUdMlALzsjEPwaDVOompG1CDSHu8
b7tQeciT7t4qiju9l05Cnx9UXDI3vtlqzqPSnLfmxgdEysUNlXZtaSHFOQID088Y9hjHyNUfEU9B
pevU3OM5gtjgVrlo3mLL7Y8alSKKOHPCLl5swQAlHTQOQasnnXaUha+9ZdlW8GRQrTLNjf2+tirR
9TFmOLQqSsvTdJjqnvUyqa7lqfeIabb7rgpvcaDEnCiTN7KY1XWjwtPQTUgUf5KYdJ+Fq7aszaAi
5bbFfbwPXOzHWlf0D4jDOtswr5W1o2qWqpK0atqfcMFQwoZH6BH/K+Vnw0ML7TZN69ta67DBhHyg
oWBlZP/8RUZMg3IK62ZG0n2+opKpULVCBv3Uii1exPeogl/f4yu5xacAc1JwkdNMGEwpAXpoblBO
bgpCSJQz2C9bkI61ksWnOIvlz+kMdckzOUu4DIp2Omk6wKSysxHB342v0i7cNz/RGrJ7bGjiqnb6
pHsCInjQeMtvHdorS5X8n1IiDEMQGMuXgDFkgxJhpOjKT+kPbIzLc+LM1NcJMuyOEoKNGrrjB5tZ
6lpT9zLwMtPPBjNAlQQgHSkW3shIjrvSsXnDGcru8uktU55gODvtm7c14pWD4FPgxTrKxEwtsoER
t+fgWba9c3of2JiUNTvPRVDerk+NPbwkL1uBN2Z6+RRoIazqbcOAkav6IRYNesitVSD1IaHsp2sb
mdXqKFUwLlA+IObJi8skl6yyMRphcAv5tyxVTwhDIsGxTzFELc1mA6i+tnPAC1nAhyGBIIDxeecE
TVmKloTZqFiR9Ge8JxG80YUtXY+1YganKsVvae7l/dHOq5owwjyshXEElkwlX5xurL2667ghi4O5
cd6svXE4OGdYN+0FrvzFjeHFWN/VrTiXTv7W2kBg2qoO+HtWbyic2kjjfaDGOxQ/ULvbWqRrM2rO
XVid8NAqF58Pw1vk7nIT5GVs2T7Y/AQZwrxGJzDnbBo0R8DubRfhd+TExc8KsT+M1rCIzvm/DW4J
W5TEtTtbNZWZcSkB9wBc9/kTI0lf52QR86El2qMX3Il7bHKRNdqDepXKO9GJOTd3mnP9TF5bxpdh
l+9MXfQJmwDeHJDMbFCLCVsEhDAMabnVmi0o0Moe1cCykH4plqFIS+Il6rCCRaYOoC+/b+IHtNpQ
KH02gtfro1r5uoThumZomGMuseADGmuwRwlTYxrT3pf1Md4qLK0krJ9CLB4BY6Y3PcVZ3W3RSxEL
EzVFDaue6+P4+5BeJFWfoiw2PolOmk+xorlRTYMPYSBJkncI7e/HFMFL/en/kvYly3LbTLNPxAjO
w5Zjs/vMs7RhyLLEeZ759DdxfMOHjcbf+GwvLC8UoWqAhUKhKiszh5AB6J58PefVhFnrA0gR70Y8
WVELoPyx0bSmBzE0XlRgvwLpWf7QIjpxvI9phPTbNBMz1Cg3nDv9uAIhKUsJMPvG7ChKjp5w4l/f
QpbHAXn2twkq6ZigfwTdZZioFiTc1rsh43kPSbFGjDnxjOV0e0vUjnXF0ExiAzbA1OoPRiFh8GCa
c6cfmuD6khjvT2C0vpZEdnWXR4lr1dZoqsMpJHABFjH4neP2zhinQ6OANDkW4ptsVDj7yHRFSSFw
KqDECFrs3OpoSBgXrfLNN3o85CvLKQVoPKE1qqO4KUq/haJyhO7VEn5eXy2rdoPBGRT58A4Fhwjd
LG0UrV0zE5hjaHCuHlo/AtTJrGCKbMLVIGD2IdNtGZynwGvkh+kN5TH5wCtusJLKs19B/Gy36WWq
xDOYE8ncheSjFnc/uIvb4ydAyxV/AEeh2gQuIkH7B0rK71wQADkLdCjYbwO1/2KpbsVsIhSowRDO
r3/xC4k3uT8feEkr41I4WysV2ywkrCOI0rHjxseWBSJ0rQEfW7qHvHvmfFzWoZGBfQU6FLewTKfH
8Yhenkjg18o92icfYGFcf9VODL0icBa7qIv5WeOD8ZOHL2ClOtrOMJ0eQ/I2yQGKxnY+5nfmW+FG
oYVP2Pyw3sSD6V1fJuM5B2N4zwGDiLEounIDiJ6U4bDqoMD5JKM6KQGyYC4ZFXszv8xQPqr0gxHN
EWSaNGB6czKgWd5u2R/X1/J/7NyXFdoRm7xNJGjXwhGTh/iguMsBGmW3dbjdCiEvUWMuCZg8lC9V
HcRoVFCFammq9T2ZAGjvWrODFs8xnv+8viJWPEXW9bcNKp52oJU15EHXfBmkn9EfXfa2iTfgwnXy
7SQDeXLdGivtxaX2ZY4seRdJ1rmeB8ix4yvdx08gvq8f+1fzW3Mq3jYH09zzy/QKFb3Rjt85hhmt
/DPDlHuoirXJc4L3N5qIkOl4qc3WJyJDepN5mZycpli+RfR3+yHltGlYAWW/ZMpl1AZPJZWMPXRo
J/btUzoOiC0H1JKcWjN4G8yKlHtrVPhqMPbdmGDw9M3bKpS99BgH2Y+/2iW8SMlKYAizFXRkMRZ9
MXeLaY5iUQbcTfH8KiqipyUxJ3Qwr7+9CWo1Qy4kWjNtmw+8aGprP9E+1H+lx+HUAH0huujb2Z3g
bV7s/C99C1bxi7Bq/L1CKgMd004R0g0rzG4gIOKnR8trvDKUHEwMoE/Ce4+wo8uXvc97eHc6MJI/
AjCNj/fXE7R3MPlH7lbtqB/iex4KgWuOykBlvU1ncSXLC5OHxl8OkCEM6pCURmKXdw2wrcGrNbgg
4b2iotkmgfZ8W3H0p4/ZG0KymaMvPELSEa08nm9ePCmxSxIqeUCCg+cJHDOUtUYiIKkMLDf64+wp
LoDgNaaM/NSZ4Cwd9OBAp+sN3zhRho7YxCqWaOCBh4h6UfCaN2FsNXmVSUfWqu3pXntP3OZ9OWY/
JEc4xh+5O7/LT//NKn2dgy3bWMVRxqX0ffExeWw3Pl7ur8Rzih+bB9FOj5dC0Jf650LRVEQ9Bk8X
TByfx/EK5YVmw1sXHAXKjQA5pK6pvGmOnnqMXdcq6npRfqhjHiSNub87s1QUl7OqbQUw+KEaAEXt
lzF7mqXX67tJRzV6ZVS4xrzooMaLiQAqjN5o1kejjTiPpYu4QmyYpgneLFRh4C2UjbrRjCwqsYwV
De7iAdzjbvfeuuCBecNccaCF15fEtGchfybD9xgXoxklkkQaUnX75LOaQSY5BpGrPDVe9iTbiWe5
vMuWtYU7cxfUEoq4lGBfB5u69H0iomYDZwPJZ94/B8j+kUcRuJ3AN39x81RQjFimBYTyEHv2oB4C
XT88jTC9DJWpeeHREbGcbm+NuoSARov1toevg8lRPsVI2AkvH/j0hTXyr38pninqwjH6Bf7SE3Z1
AXJ/SXvQi9mdJl4lihkdd0uiL5p0szYA0GBHDUACcwNZiyflSb03MLjfBMqDEEqcJOgCkfv5ySwV
HUEN4fhioCsqIVgXLQY2sYbEl7ZBPrFMH1oo+m6Qzo5byzWt5dbAhMgAXupRAu7u+tYynRKDRhi6
AofLxZyXUtWW0oF81M+hFSOZjhLxsGP/xxq/TJCfsLu+zciqhLIYRd+4b0IFgBXVVT9Ij6zi1nA/
5wYvjsBuOcSTdrYqdHOlGQxrSBWqsAtFy4H0y332oLjbwfDSX5DLjYPJax8yrwhq0MZG7/IB/N6K
k3kxZpW7gFclYFwJ6A8C0a1ii3EsKd/VV0sEbzhYqtc0uplVaKKL0INFAQjjnAAJbDEkHbcHvTd5
51OmM2z41t7yRbyJZ4hDqlAxButLEY5v0016KML61NwmgXwcncEFlB4TJjIEketjftOG4/MYQm4L
UshuFfAgEqxwSyhAdIIjwqODHs0tjFYFJWpqIK9a0ElQTnmwHEVfQd6RupHTuNc9m7l80OQrhFZM
1OiGsAIFujbtO8UXetVTICRv1NLdUC4qtIQ7SNnGnCD1We2ifA/r+zIon/tep81dJc2qiKKUmTjV
A4R+vNxRbpUnUIYiLc88GUlddWtxOkEXZbjPD70zTCV1UMhJow3Mfv7YSYckMZADNA99XoQpRB5t
aTJ/T5HxWxo7d6vF79d3+TMmXls1dbq3rpNgxSL5a/TYhOlBO3Q3GaBpUQjOLk94jHxosL1Vd+pN
duT5lMy48s72nDrvmCSfW9zsIkCVUBXE7JJZ/ZiA/34oBjv+rkx+oQXJvWh4qguUlwvRTCAah8wt
ZHBFuDFYhoe7ovpxfU8Y1xVUeU14OEEIXLA5z8smpirQM1AKCTNVApXeTZnxUk3mcYImlQSGJ9R9
0U8+dzegcNQiEpG9rMf2h+ptB8KYl76sLuRx/gcU4EXzmHgZzi26YzKajhdPh6GrJ4DGwA47feiB
ZgFXWfmEpkC/736bz4Qdcz3xFsncyZ1NyrkEaESrgpIB9j5oqO7GP/I5OjXZxHNinh3KjdZuwicT
QWMFwIe3DY9yMv5QFuV3BdEVse49tVah3ZeF4tR4saYAkzzZddSHaN49CqNmD+vkgFjfSVUwvItQ
0tMFB9/nIIvvbaU7cq+2dtwKzr/ws93ukMOxu+x6s1LmBBA/v5ZfUvBoJ2Pn6FH5zzOEs+9OZeVK
Du3WfsR3lxfZEeXGrlFb+BcL0THQgeRLEi+mkwGZK1AMBQvoUgFRBkoqgDAa9fm6EeIrdKACzgv7
hZmkSzIoKUOfLM/Q1lS2XzNaZaXG26mLt/znEdmZoFJitYIKIt7dOl7XY2FP5DHvjD70NshrHvNO
nO/PCn77FVGpBfRNG3ObkRumo2Ir8ffWwEWnZdA25+USrBwON/bfm0dz4UdCn4P0HxSuUQUxuB9j
AjmW/CO1AhVyfmt1XIuXIrnl0uWwg87OLhXkimhsVMiVGr4WuxsAjpINAq8y6DNAEITbGZMoMzI6
F4JC/8lZdOouH8x83eqYHK32Z7a+LdBA/W8GlPOza2xmLdfQGPPrqbAhgyM0T9cNsPLO/RejQudU
NsYmk9fmgElvU43dLpVsBfMUELGGfPCtWN2suvpvDvLuc1FxNM36ycwNUKM0WoKs0pQ3p1wK05+k
msvSTj7BlfOsU9EvW3FNbRVeLkkISBeyLYikhBP40fuHgTsnzQkeOhUE51xWGmXC03rTnyYw+W89
r5nHsgBmPHB7gHHAtOh0tVOV1IhUhFlx+Z6rj/G0clya5RB7A5RLQ/O9RdUW73XI2rqlKf6Wkx44
YWH4NafiAVpro6P25kdsQPTouiuSr05/qb1lytetoW6nCmokfl/KdjHcNXJlL83rdSMXPRQSfPdW
KIcfUWIbehUOT6auKtKBehdnezmJIXm/J0fAMSBNWgRcNjxWGN4bppweudIQ5QWWB3q6Y+amKGam
B9H0ok+uFOtY44nXAhDaNkde6s/Mvve2qUOgxHUGoncsWg2Kh+FP5ZD4pA/8U3mMPnoXoDBAGKED
V+B1xScV4W45dSpiKCQrECiV/OJD7Z42y8ZhdArf8rTv7fQOvfgAgsgY9eWNLPEcirpnAUufW6NN
cBrTzcYwqjuXlW0KivdvXAp4IRlgNLB00pihot1E/BV2d/sZBVMYvYEd5jXCoJjoF5aTnQY8XC23
/q9m6eUV5WCVOQomagDp+GRyjNKZngkpmOrW4SSFIh6SdgPj3P4AK6hiSX+vmEopqhlssp2AFc/O
5MoOQVMkLnnBgVA6SILr+8v8jF/G6KSiiuA9kYWacmvMspeLnelUk2H4+VryyHCZj/PdwujwirIW
OIXxeveLm/pO3GzhvQ3KYPw2ups3fTd95Oqn+L4KeDuqcHaUziRaKEk34GkgFSnRgeShO76pOCPR
t8mGKhxerMSfymCx8ZryDacOBwypqBhTq1q7fu+c/NmaCW1feH3vWdeNArpuMiwPGCkNPzB7BTox
U26gJSNA/n1KwRtaLJwrh5kQ761Q4Wnqkwoo+ZKUfJqX0lsOjRfdQ74BL1R+n5C3JCoaNUU1KQ0k
Y3xVeJ/RZkKB3L2+aawrVFHBvwWnRED4fJLvHlzyXMv5UlewEADkcMiD2Vd9fsmQdS72ZqibbKkm
cxZb7Fo3r5iXqG0RQPVirjjXMrNutLdDfsduOX0ENTgxygyMsetH8KkGI0hHIyCleM7GfD7sLVF+
sIom1LsklP7AMhOSTA1C5DZoh29Kn2uLdeD2tig3iGdoNRMC3k+of3yaA8L3a90KAdqbh54z98X0
OTKepCGOIXWj3icY2Iv7aU1wA9a46srYiWXebcBez5cJ8ve7rzSOVWc0Bryh9yCR+wTFTx9qj/dW
UHiYEeD2o9k+/mWOStYUDfLDMQZNfe0Zl4/saYfimZR5AAEGNxkS7AWd4tLnv2aZbz2Qelvg37dQ
K6fx19EwV2gqNmSh2cP6W37TbmQAbh4Fr/MWL+nsVPT5RCWsL4hmoyTjHscnpKGEgtbL21YkoBNr
vuXpYItcNSDicHT6q8E/SP0MvH00ph3qJNFkJdjRthtHu9oGCdrN5WPWIy9EguHUmDC9HqdYGene
IpVAKFuTZtBVNXy5qHxzkp24fl41I4AsCcc7WbuHLgNgCwbRqKTB26vVjIuU1YZvtoCnT1VgZDx2
X1Y03Jug/H8Ft29npTCBX4Fx4EMlC0EKacPrW8ZbCOX2Y5WmulZDeV3vujDXa2fOeAw/TAffr4T8
ht1JHnI9KfFkRVx3UUV9yB9HxCbLiZ4J1XN/T6q26R//bVlUiDdRIS6UFPUTa2yAIwNVdhyXb9dt
sD+QgpkXENlektgN+QSd6xYfCLrGR8jCgWNOkaCbW3OapUw7wDgDP0FEEunxmtSUUV6FWpuvSTfq
fFtJjxNPqUgmn5k+q7piKAgGoAu9eIW3/VT2ZQytVfGYHvpAADsj9Ghepcwp/tjwuCL6awlSRR18
Ny8otZJaexHwagGsRjSwzV8/g/L5pgJWvI1EEgq1n0ToMnPNh+k4eREsVkf+U44RMXB9ocRH2sAa
IP7nrgl2j6wTlsn0gZZwCjGz1+5DK/8wM05rhPVgPTNEhSY5XVY1AkUg0mEycFs+bWHqLe/6Q3UY
foMbCsLqhw7ZL47CuxDyEjjWEYR56IeQbqwMiuzzdY561G9rPZsAWs5eLYWNX0Ma3W4O+nP8kA4h
4IjoADe8ciLjUgV7GCbDMLyJ6g7dq2l7oyuUDdubiym6+q2XSipu75tpedfmEGOWrihydpq9VGgW
g1kSDLsXg1uTXEuZqsEm2eksJEw0rWM9ic8DGHwKTzxZIe+xcxlEQU4LY+QGx2VwsUzDqssqg/hc
34C8RDQd3EOcOH3pqOcmqJOhphmqZBnqphCM1/LWT6rMHiBePrcD5xJVeKuhfKUe5axoyxid+077
YdYitN9UQMeGk6n+BljXERP08LPb1eqPvZa/T0t3QKDN5cyVp/gXhmVUO5d+LgUwOHnfhVBWvgWv
s1eZ34box1y+bcvgxFC6spIEHaLMGUUM1Yzr3RxtdidbT/1UHNBz4868s9cFNlCQ3+gWDvv5GRD0
cpayHrg4zU5/qL/bpwIppeEZj6C3E46kQ809dpdhlXy1v01e6KStYloPMmqP1oHAbxu/cEtH89QP
0S1RGeOV5NhO8mWOyspn0RqqCqpFflRkN3V8n66ih9vLniyR446MU4aVaTJGBjGZTU4btZlRn5Yj
6N1RMOnR5nfzw/gr/q6Hgyf760t7X97zUZzMD6jhBSqBKBl6zlQMndS4t0qk0H5dJoFVgCOrrDMe
ly/5R85vQrKwLyOUl5jjONdap+q+tC23WykeV2HwxLLzlWa4KTXVExVePYj52b5M0oDNPJ7AldFj
L03xWxtlzgYV4LZRnDpVOGebgRs4W93ng3WXihnJXNSVhX4WRndC1MOte/kxAi5Gs83Hv8peEZRy
7OyPLVglV7ktQ/HnJ6VmOB7+67KpkJaJVdKWOfmcFlr5XXRnWcWpskoPrEyv11M1RkHmfN1UTJPl
yJSmDV+1umle6mMUjv4KSjdwPaHGlHCssf0U6DYDRSYyRHx+NhpQq0lmr6GJZkEFVSzsGLR8nAVd
JoVkQV82yG/YfUg17YxEGtBynR0IIfsmbrneqW8JJ5L2+38D+P8fZ/7LJvlNO5tiP8+RLoAnPy9s
5afwAZVQT7Fc/WVY7eJuDsVT8Wq9rDFnrewT+WWWHJ+d2RijSfNYI26LyQo0wS0K7544YjpqMdzE
OpV9FF7fXOZ51GWwBCE1JMOF5wbnNh6x9djbrlidRC3tVcjtITrpi3G4bolRnsVnhIIIOvPIvFV6
5qsrq3oYV5giyQqET33zWHqx16FMtDnx7UIq7l7iJRw5FkY6emaXDjmJBSrxBeO2n7Nm6A65+a18
zA+SCGEskMDbi1d5kGjpbdOHQpXTcyEDZA8vwuzXwulApDfaUFQzfkB1EwXdPalVgQ+hfuAXOhiA
ofO1UnFmntZhWgDC8KPvZrDdEHLp3JmO8ofiDAG/8v359r+2NOr4ixqUbfoNSzO0yksX+V0udVeP
O88U4LgJCLfS8SFJ03Dq5lNvNs4M2tatjB5GFAqHWAFz4pb1drpFtW1qIBuuh9huWjCRQPeG4+rs
wLj7DnQcASnB1mf4sdC3dPK3XL4VmsWe+0BdQ2G5nztPNr9p2kmueG8DZpTcWaaiibyCGysiMwNr
Fkrbz3x8v362LogHdVS3dmfrs4u3jxtz3ESpgKWRxqjqtcHkAi3nrB7hOovc/nU5WU8G2BWEQLa7
YAmUo+SVLlGeakUMnV3/OeydBl0VxAjAWoUc5jyqgBSo35oI4zWEiiU+SYcazQ/Ijd/JrvgHr5x5
WXsjY8nILCWMn2ATqRAmC1NsxDEe0nJvnrTiEWM9Xm0Irjk+A6vJWRrjS54Zow7Y2HezuowwVmrQ
exuXWyHLOHw5jEr6+YKoQ5XnSdmJhYR3RqF/L5bJnddGspd69fohmexWnl+WEWXGtp9v0zINs2rl
+BNvS6nvhxxNxfBeZPizvP1YY+iqiNBvryt71PJwQsv9ur8wGmhQrSCMTmCIIKSO1PlIxDGWlRpT
uaQlmR809ZAQhTQwkQwNxnlAOe6qXg4qa/B3ojqin4wHxcYECWbRil+yCCpegOlvR8vnIbtZn3v/
w6j7eC4iFHZ1TDCq040ogN06Sd3ra2ckN2dLJ59id3JBDphb7YpEo0hHu0/+jKM/5OXP6zYkRloB
I4APYwgZzMJ0ScTAMe0LCfEnCa179IGcIozQDYK0kZPdYaYPl69xlAEf4CkBkBcEdT+cGaYcqSzU
oTGsEfmMuilhM4rBsvQgXOomW2r1xJlWNPGSeg17UfI5i2akNme2KacytmadFTLCuIK23i3vtgFV
PlCrxEENOV7wzIiTveUYA4J6osexzfabrw2n/KYWBYNMGJKUVT6WTxiWRqph3YLp5vjXjCF3gJK3
WsqP8tnQJkz6Ynjr++YLH3OA/vOfyuJBS9dVXsWD4aIv58u85IZnlnjezn2XTFwycwYaLG5ysAbf
angCKPqHwtNtZl0pZ1+TequuaqYlawsXnp3FFT45IKaT5lmY8BBc/em/fT9apyMS8jHCQBKW9bb5
0W+CkVDD7E11J0++yTyQd/IA/uyTAjUaE4LLeCBTt9gYW1bVTvh+rdeES6gcZk9yC7/+BXFxB9yP
JDd91Y7ZKee3U5kxSAMBFIhzkEnQ/bG0UuoVhX8MF4C6S7pp79CAdBEcwuqkdLbsqu+xq3Aq/axU
FcMyX0apI4JLex23VRORIxD1Kcme6jByCT+b5vSJXbbeP4cU4ZbZWaSOiNyAG60TIs3He8fbQF8y
qBPIujveQ4cZbXd2qDMxqts2iu1nMmZ8WKltvBcVFGnVxp6/TQ5B0YuH5HUN28oWIKrK813Gc+Ns
mdRJ0WPTrCTCgtShunPbN1PvdYUIjPKaYZgbXQfQ+lijC/pEVAFjq4cODMg2cgti5ddPETMIwp9M
sGCCToiuDSi5DBHHEgWYfCvtwRjteuAVcFkPELSRv2xQF8xsKWnSg0wT/bbN1/wcIylSUB7SYxq0
boYpT5LidggaaGhjtPufw7PhUjvz1B2zKoIQ5QnKH2od29sYKvFNtwp2x0P6suoRZ4ao09JmsooZ
Y8RZCewRqF7ZY5Ddl87yNKBfNIfD7f9Q0WWGhd3iqPPS5/L/Dwv5W/Wy3VinDBXd7iD8AMQTSdgh
dcF0z3NfnlHq8AirasydjpGuJrqv+udFeFitl+t+yUywVR0UdKC1QFObLnpMdYWhnhRfTbPl4xCi
Nu7Gt1oAnpYTD6rCXs6XKeq9MI2LMI0pCjrN2NpjCkbG1DbV1+sLYhoxAFEhSs3yBUPwrFpZ2/fA
n/XdYNgYo30bQEOLolHGk51lHmno1xBRaIi7fAb13XW/FaCkMGvsXJ5Vfm+8yTr3RJPXzUXKaGLq
Cc8A1KVouI3SbSBDNjGnU8lgqwVNZ6SpbjdurrwhaevACZSswDcbT1A3TW2xmEKzF91kRg/XyD46
zCoM43AzShjPm1HTmVpnXYdwNBov7U1ntmQOPIidmZiExY/sik5Pf1pVIvfdhHAfoYhVfNRrbmfF
TXQs+netN5wehUPlTi2+x/PP65+dmTJglt4gsEZkDNT5hNRAKquEr8lsNnvoB7sW7wX9VZL/mI3V
TiTRriUeywr5Ny+/zpdN6nhCSi5Opgo222iujyt4kEGZqKxu0kEkFbSLA1Cz+vJ2faFMr4N4Lng3
VZim+TMsQasXSyO5kXzblz8ylfcAZV4jIITEdDbEE1F+pe5MYSkWUVRxTK3n4kG6GTA6dDcHy3uF
4knqaEH3QwI26SE7jA+AfoMoyjpcXyIzHcIBFlElAkkQZsXPE2mtHlsAevALJj8K0tMILRbjqTpY
QOUOv6x/rHmOsC7jeBHCf9SNLprk1ixEemOArkNpG3ssv60tr4rBOseYh4PYnUSE5OlyrzBoq4XR
JQnl3gWjwNhJzMyBl2PG8GKX27G/feNsIctNQNUMuWMwi4kX3IWzGY2VmQFTTapO6+aoAKMSOnj0
PMG978onPpiaaRKwKJC0Asx2wY6HeZEtkowe8MrMBPawjl5NaeXJIDLvK3ilAUZLDLbhFJz7hjlP
y6hGKZQqBf0GqqKoWsdNaC79czHnJ0mFYAs46h6bZIWeYGLItpZvP65vLjnX9LlHoxCSGmBSxyVD
HxChrGehwCRqM4GhTX2uxwEKCqod1aoPyJCnggbwukVm0QLE25oJhCoGYOn0sazrOh5n8CYUmPIH
5V4wnEBFdIg90vgRghrz64R5b3jlAT5Z1+neMPnou0uuj7IkW+sVTMbayRBWW7EeRrDaXF8ey3N0
ErfBuo2HLR28RSUW5zhGI3TRMUcoqYBsaVI2vFy3wlzKzgoVrpvGENppQGYgD0+aFi75c7ZyTLBu
of1CKM/Q2kSIB8yh+VOthWtlfIMSkrpUv9MYtNcQJcUc1R9t+3x9XZ9Nmwt//FrYZ9Nn943QrO6T
tcalm4Ukgaud4aBhBCg7/ptH4255nzfHzpAyrbMEJ8d8yHqXdEfTvG90DqcLM7nf26CSxEjqs7Uk
HSo5sO6nm/ww3xb3kLLAxTPeIK84ZY+8wiarGwct+r/97xMlt1uXtHZL2SawqT1vPlh5Q8wpoOaq
oBQoOdVhBW9GRuapePghjkfK1OHSc7VMJgF3+QZGs2I8CdKxFv9FvrBfGxUvlURHBXtAktInj1sN
5A4nGDIv670B6jWmSehTjTI2D9ykKFMTFdfETwMjAMeIzWcxYrUwzz4WlenNsdo2Ah4AGEoYwq4J
s+GEuT4o0hmOJtrWXXxUOmD74TDH5jhJHwbK1PzHLidkfTahdi6TznJnagtWvVmpqxevps57XnA3
lgomliBgnkRoQIWDSRrCz1MepwOwe4VNGleYxGo4YZiZvaNRBe1N8G8TerbzYI9aSVoSHCHyLnDt
udB4eBac9WdyKP3klasJzkqf99Yo7x8AoS1zAivovVS3y6c5aG/TX8V7nNpQXvCrIL+fUarlK4Cx
j93XMqkjURnyvC7aLPvd2EUP8RoJXg1N+OceBL8f12MzI1UADh4CpyrUagAJoyqZStTNfZqjRTYv
pd0Iut3qslv17WFU7tP5HWCqf/ENQfgNyKcBfiUQgFNekwj5tOUNYJAEdE0IbzboSmm3oo+Jtlcu
0I1EY+rqUQy4CuTS8NgDWPbcY8SsL61cXQG6hMeQktNwWh57tw/ByegJnNcl48wpREQe/CbY1Iul
jdlmmssEMGsbxcdmrA+QVObcpSRY0evZmaCVLnWjGnVBF01fEurme9aJEXgvOvRqlUJ2DXWKeYkd
OVIXBiG8jmc8aJouBABSuS8wrL6YBJjl645xwmXnDHYZ1m5fYdK/4BhkHDpU1b/sUUlQLysterbo
ZmJC43GFjnxtbG6pvafmn7PIw9Qx0iEFkh+o4oMvG+MmZPG7ICmnaS6MBj5YMoieOPeuJLYnTSxL
W0Ne6YAdqbF1eSsdaA4H1w8ey1f2pqngomD0WpeNFIOOLVBLmQpBrKTk5Soi4+PtjVCBpJ/bThMs
qOLMU/mh64KtJuBByVbHjJJQiMpwVdW7rWrueo0D5GF9xr1l6tJNe/Chdj0+Y9qvYBy20JMw09XN
aj0NYjM2XTnKG+/6ljLCJmmYkpoa5IYvZD7Rc8okcRAMf9N+ZuNjvFWOoXM6IYzzR1SbAKjG/6D6
Q+2oOW4KboQYx0FvGhu6TneqOd+P3dBDmSLnPcsZTvLJIAguOvTaATQ4989uUqYcFNjAfN4b922K
Fnvml44c5mH8rQyF4J/TU6PUQKYOABBEvfVyDxtQfY81QeoW2L18+N50/rr989mecyOUc5jFXOYJ
AZcJ+uQtJsD2xq/rrsBwv7NlkL/fHexcxlBDQSxUUuVsVu2p013U6ECm37UFx9VZedCZMSpkSYa2
DWaHapB5qwfNC+k/anfa4+YopO7uc+80hp+f2aNuUNBFZFbbwt7ykTzIXuVnfnfYDhYQQ5KTNnb2
aIU8BDdjAubsm9GIcRlRai3Ri0OyR+4BgJZO6kMLabbk0ARWWHsa56RxPqFB+f6SgDcwmsiuqqdE
eQBThtPhArCa0jYKblbCuOb2e2pQrzpxW5KyJXVh5Xn02rv8CBwWHgl1am9gbIhdXueE9UrQgbfS
MI0N9i5Q65976JJDXbkk7B9JqB7Rd4wPvRPjW0Zh47VhHjSA0WweVH1JAVPlTgAz4tiZeer6qesR
xZISJcWo/bMxvhslpAkNwx6BCLh+EtmnY7dQKmImbW/No4Jm2Hgc3AHar3mg3anPfzlO4Uzfrtv7
vLOphOVsZVRw0cax3mQZo6k9Mtp0fcHEhTuVlj1rqz3G5fMUFY+QVvJXQziIw+qu0k0DuromP5oV
yELS1O/jxm/iIkgy2ZY38yCoIBxb1Js+EjALYtrmig7xqFr2APm8XCuAezKDaAYMMpZOUQkVJrHm
ZEXMI7/bRCqerY0udMKMh/jSfNu2p0b9Nuucy4Z11+wdkopiWz9kQ7yC2g2TFb5VlndSWr9d/zZs
XzBMCTO3KIxeZOObNfZxiQKtD2j/g+XXTxi+8sDmjfaL3R0FbseXa5A61mtaznUyIoi0v+OnAUAN
wTE87TG6hzwJILa80Mw8Vbv1UYe6IaPFUAREnTAvnUh7ngfLq4zaXmJepYvVBEF++LWV1AGWWrMx
0MwibVFIckNcBUM8Laqu+A/Eg1ApcAwnuheAHu1uhQcrXHhIf3YE2/0C6mBHehFlU4VfMB6j29GD
es+fuWdAwE5VANvqvNkVgv4BIjBB7lqh8MLxJeaR2Jmnznk9zuqQ5jAfvU6prb5V97VDSmLxLeZq
3e0HVEke63eOUealtDNKncMBuplpSUa1ho/spbzT/C0sfPMhOoDp6hi/1C/Jqb7v/xCfOHaJn14E
tZ1d6nAmSqtlBimSzUfRIf2ZBZ6sBEKgniqHV/Vj3/Wo5KOFAbb7C77MKtN6jKmhSkzA/+uGcdcU
Ag2qreO6F1H80F0r94rW5h0fVn0Hk8Toc+G9LoI3m9peTTLGJVkr0Y9U7deYiicItIvOYDXuoLXH
ZEpkG8KFsb1KaWGPBcCBeQ8AxyKOwfUNJ/t5sd+7H0Ltt2yVgtAR4sCoA6Gm8d6mGngm/0ji2Jtn
NK1nmRPgmZFjZ5DO6cpSjgQFAV4dwaiZot76YKp3XQHGynQNry+OVcLebzPN89NAA1bMCbVZ9Grc
k34fEWQXQ1S2bqo3jAIctD95ZXPmaf1aH437jnpJTZoRzFSlatpGF5fOaOpenCc8Hr/PWviVT0fz
+0xpltVDqgNJepQg8+Vu2kFo3PWu/556+S0kYRErP+JvJki4FrRy8CRwysyecnt8zr7zwjTns+rU
hQD6GyVF3iz6MWpP8XNhRm6jfdv0xON8UsZL/+yTUtdBXRSxEpH0nLRYlJMZkiCYHHI/47x2ZGYo
2n1JKuyLRdOZKtSbUU6fPfnHdENUK4y7zI0CQp+gu+QVsgTVk2zr7zpYf7mkWKwBirPF0qFfKqtE
bdDmiW7NIyCfmDFr7us7pbLBRoGRndyRIB2QoyPToE6LEj/maVYXJISxLZ+sb/8CV3b2c+ioVRZR
Wg74yIP1Y4tCdWwDqTZsDRB0zlfmuRMVlmZVMBVBxsFtvckVvQr1Kju5Hw69K/ooSDuFUz6n9zwn
5sYLKjgVabOam4W0hsz0JY0NuwbU2/UXIqcmgCTM09WwcLZ/U+/f7yz96NSLsWtHDeslIAHSukm/
dwcjKA6gq/J5Y5+sNuWZNerF2Y5DupYoWX82bhoA9ibbeEwO4oELp+WcVvq1qSt6HVk61oXOwlPj
l0EE7Ih54h8VdgL8dVrpvnxSgV6kJWuSgy7sPlOkAqsigxkYLHd4z1oW+uFsD6k4ZK5Lnw0J4jwC
nuKPwXQocUFjnrXCqFjAm1ggJ+tKrDeoWGT2kyQuA2J9lbwCcOkIKtTHDCUo2tTuZt61yTp9gFwT
iTOMeV8gm+K6A1mGCMjKfCSXJkgloaKuWh5kKTzC4YAacd4eVNSAuA8L5r4quqHiU2L08wLzpK5j
PULHCh5TB20KHZsZHUQk2k3124gWG2zAINO0wKaerysv6hC/p3d5Z5vuOVhbpK91BzhJcjNCEalH
tIcOmkf0kHihlHl7723RZ7DNUdm14D/KvdnZH0LiahHgs+SVuDkYVoD0jPGYBllll3jgiD6ubuhW
QH6Kl0eQmHZt0eQa3FUQC1Vp0l4AkRg4Hz+LFh1gLP/DECjrOt0vmMoQYkiITGo9ib40DKqTZtFg
Q4n8APrzB0mJnP9H2pc1yY0b3f4iRnABuLySrGJV9d5qqVt6YWjlvoL7r7+HPfaIhcItfJLH4Rjb
ckxWgpmJRC7nNGn5LSLacxSz52JKgDIZo44xlsUoyXhXx7ymL+e4y0wo4JDwke0U09kaFtaWUGJI
QhG2jc0/0D/gK3L35Ejz3I7SCZ2+KN5pxsnBFOL1C1KUZWK1/V8J3P1YTKMx5QMALNUs84t8RhT6
WdupRIrwmbIVw92HaYap15FFaG6kReLGUXVy9GI3LLgrOvMud6JfQ2Z+Gee+9OK8Za5G+y9zkX+7
ruz147TU9ZLZWKhRpwzzxaO6T/Vfed1haF+y5nL9NNGSOxeQpLUzGQT973ihvl6oTxVaORVm9a7r
IXpr/T5NS+U8rSSzms/xghwZGK5h1Hgh8xez2WEJ7kTTHw3YDv83gZzLNWOVl6EO9l0nPKlF72XT
uE/tL4VC7lJyM6WWREFx8P7XLC11/ZKbL7XQisW0XJvs2JjE692PP6wXfoUdPllqIQxbG1HcjdjP
LCmtFh4QhfG4jzF/uR/0ufX3WmJipaUyskOjOdUB04GL5Fhl9shl5VZGBiONFwvfMX80BiV3yWh/
vP7pZDL4EJLGepmuI+31WD7OJLrT4/jrdRFC7wagGajxbIAQgk75/GtVul5rRg5Ys/FknprTgkpL
B2z7tdtW3sn6KiLjx0ALrnWLOmuL/VxYagx2uvQU68Ntnruwkl1aYHNWN48RRYKmjsQF070kcrzP
bfHBHtwBYHUDpe/lDlmYjf/Zwp69ZY+9/x3dswBd7noHUtr583BwdgRENQFeFT66O48FIBdGjwLd
8lm2CykyWAujLth1VbXLdQhtKcpZTTP7HeBNu3GwA4lk9cAO17+qyHC2YjjjBG1127SKCRyDEXh4
lvPDWCxJw0qUHm5FcHbTNKOqKCU0ia0OJQVrt9DRTafXNJfBSQoCM1gbdcPRV2w4TMGfG40zkqgm
dYMmdHhP29e8vh8KiYmI3nyQ4egmQW8K1KJcIJnrpc0p7e19j5i1+MAqC5iX7FYUDiCP+lMwv8rA
PwTf6Ewk943GsF7KoQXWH4gafW2o/TbbXbcCkW/b6vsOBvoPcADO3bRBt2dlaTEOhC1j1L2ATGP6
xF0H9/GglJRKBKZ9JmzVdxP2mTH2altX9l6JgO0Qsw9ZQ7EQ2wNBrB1Bhs6qIXLVXjmErflDoqjg
hYk9PrwUYCQ2ucBmbMzSrLE/sboV3ZcPGHd8QtDEi6+SzDytVs2FEgiicBlUbNHT4U50Ke2msxkG
rGYa7lkdaOr3sLYxzJIDmUZGjicWthJEYgZKvUCDHO0k1ZQRRtmRT6bxpWzZPnQO2CTS0tD/ixPU
1iL0CpTmGPwQfQHCVmqpmA1Kj4uPHO6mPRRHA7yDstAkuAKwQaViiQqTY+jpcCfYK128xB0G4rCa
TV2SGq8WCT3aYONUL3S/VsO9asgAfkQnuRXK2aaRFOY0FOtJZrY7Lc852pe9fec4d0Q2FSdyA9yi
67ymDdBdfrfEadWmTHqISo+oCdz8M/vdBrLlPQG93togUQmxKFr5hsXF39wa067rYInvHbHEK49q
68aPFvq0eMAVnoFXa7o3H9cA5jSYvsVYlE8DoJt96w/zQXazryfIOwbA4AjYUxFxHB7VryqdmY7Y
792XrKffFrVewO1BW8mIl+AqQLV1parEvgf+Axeme6Ovpl6H8WDi8qibeAYnhdG5WF6S7UBoApNx
gJpMKfoyKy4Ud77FMhltZwMp1PySOoFleHgYeMUpOa17puPbYN7QX/GN/modpRA1gmh2Jnp1oU0k
rWlCOiXJjP8Ao2cB2ytBfvo/tL4ExnomibtayWwxrS8gSfswGd5MgXsEkJ6VPE/9gbee7aafnHmn
otgJAsH/EyO0II3Y/gIezaBa4pmyKl+njtVf7Hnle0g8TCZ6Oux2hZvN9n+1GvVOwrUmE2Cr5ceA
hz5twAeDb1uorW9b36g8ngos9UwE98yzCqbWUYOT7VtshJ7KI9mhZ+CbsasUNzaoSrAetF5Qsm6m
wA/P5HLhdTQnLMgaUC2zgYvTpcaLVesP1y8LodWsLN7/OT4umk5TpCpqCBnryD92nw54eh1a6U0h
quae6cJ5e0Ywqj2vYL2j196uOTvW9Oi9gRhGDiX2u55lhydKmECxhyVeB7EVJAucP4BXjCnK+I/n
zSDsjk50V91qXnoAd7Z8tO3S0YHFC2g7RHGTAsWC+1igTyunqE4wr4FVE6uPd0UYuYx+zO0e2K2T
i9UKr9NKV0sN9/onvIxuyNXs9fvpGAS+uKVCi43R0KkUeGOdO4b9DrAifmurbjGerPD5urBLXzgT
9t6J2MQzrenMvu6TcN/HwGdSVYyZzVX5SLuaSdSSSeJqOK2JSZ4h0iiYmh+VGESJg+KTSEZlJZPC
+TZwMQ1lVNNwD4b3ye+G9LOdVm9DOMkGtgWlFJwcdn5VQ8N+5cXa6EL0BkPv0Eev6YmN1acMxUTP
CtFe6NrpOBld7dY2u2mH7qCO6aGitSSrv0zXzn8B5+sgT07DtsEvmJwCpMkRRjDL/rlV2sxXo2HX
ZnEP/jjZdJbQPDd6c57f63aZD2UY7ttG37GhdENQIzQNEEOHR2t6u26elyHzXEXuIaYUKpBmF6iI
uTN/0atdwmLvugihxWz04ZKJvCe2ErUVHD0ffhq1+rEhoH801eL1uhxB1rLqsj6W0bYxCY9QUFZ2
WORlqryHTOBXZTeA4vhpA5GsdumT5g330Xeg9fzEnHAikS3W8bdo3iuczhw6UFDuU+ugZS/hct8p
h+vqXSYLCMvYZ8a7AagtF0mm0+ts0hslxGZ4g5nEn1jfVAHSG6ffrssRlAPOBPGd2NkcbdDgRMq+
Y7vinrn1Q6p4hYcJnNsSTZmv0x0ARg4yTkHBCW7V42eAEQJqTL9DPSxCrdSPxPKauAAqtj41u+sa
Cmz+TBT3sax6sS2MFil77Nm7kf19lOK6rf+E8wfB+RFyd1uSp6peULySW0xVaT4LVpixxme3zT7a
a5JilChQaljDxvsD9EjgROMcLClnRrupVdY0EtCSWBh9KA/VEZiON/T4F0e3EcVl591iTZWJ6tre
aF+sHsWNSYbqLbSDjQQuCyk6cP3qZFWmyPwabc/ePgI62b2uh4A+D1/otxg+9W51uw6VuFP21S87
MPy2dGsEiH7fAfOWAO8WENjsJT2FnmH410VfJpDnkrlrOmrwrhpKKNiyDNBsapvuxyS6dwznRzoq
Jy23Z2+i+jMwmmRznMIQslGaM3zaKopa242yDwekdtmPMZyCqiq8GhTJ15UUuthGEucAk7IYhZND
EjjlXDV7HrWP1wUIrmaMFgPwALuMeBHzFYC5a00rq0dlr9VPIZZC7fk+Vx511NucwvCmWNrYEaSr
YFhBFgKoh5VnfrXbTR6XdYNeFlWOy6Uh4VsG7IBjNGndIcwG9rmvitC1qz4GWBpFQcfspyDUSzO4
rvTqyHxYQb0DS0kq6isXiKpa2ZUaXZWu22MdAepJpe7SoshhJt4yDpJ7W2QtW2mctfRLXRtOCWml
M3xiilHfLSxCzlxnfmxWTCJNphtnMRh0yE22RpaCkeSRKjkDF+HQPVaKafp1lml3QztFkgRPFGy2
Kq5mvPmo1Dbnxgl7BdwgtZf2zG3i27btd9c/m+wgOdOZnTFZQBgNj88HcEV/SyzitfFbiFnm64JE
XrdVZ/0hG3WMCaASBcDd9prBrB3rp9BHvTiUbA/I1OGum7xp0kYZ19BJ2c4CAFTj5FiipN40y2ZE
ZKK46ybtUqoNDUywAhaHA7Q+K3ybwEbG6kZifuKjQ+0OAwVIHfmBBarnVaywSQFlV+stE+ChZGuS
Yl1+S+B0MZLaWLIBx1Y3hbIrCiU5LMPCHsMCy6DUGIenvzGG3/K4i3QeY3W2FWikJ1UQNeWN1VfP
10VcV8nhxxLSIkxMBly9PaBuDirKWa5lzzdKWWH0d/pyXZbYVf+rjsNPKKBu76ROCnXCuThl/XAC
X4XXGqOkyCq0A3SCkV/j4YmWwLkLoddWlsRgSHCS50H7SqNI4qPCM9sIWP9846NUQ50lUtfPki07
VW9v2qw7DEx1zWnZ/8WRbURxjqpEYdRnCAr7qXwg2KXLmhfTkLTQhZ+FAqALrGDIQPmORjcQQBg4
kJG36i4GCpeDLnNfS7xTlDMBxulfKVycTqIEYDkTVfZq951WWRCTQA/35aC40xh6ifWmJDLqO+F3
2ojkDKHE/F8c5xbsTWt2WdS4Su64kQHgFSLjOpadIWcSjNqdoWHta6/O7R6baI/tkv0sC0WG3CRT
ibMHq0tCAlwnmF4ZOCxH2pl4I/pqKf5+3fLEkmwwj1gWWiJ8KbEoGqDR2eABBa/kIzgyTroa3ned
FijGKEvlRR4L8C3kZfhamK7gtFLHMFJYDAo8RUleCZbdQ2xTXFfnItkEUppjATSNADUDRMVcKFVZ
E42xlsfBuOheVi/+qAFMcExAFhWZVrEfi9ozBxlumljqCpCABwPGRTjFtCSp28mAVAJqPywhOV+A
SBEgtb5lOSiAnP11JS/O8V3J3+K4+4nRKl90J4uDgXaD2+UoqHW2bB1coBMBlzdKzGjbXbKUGVZT
tmELncw62lcY0scjyCXmbcYiz9AOyvz2x0qh0aphhx80DJd8W0NiqlNCIK8Oy5dpQs4epi9/IwIf
CDD5AhYqVhRjMpUQYTEbM0qhV+eDf12E4NSA1WuZto7kBC8ezv7GZS7akihp4OAfP8/stmrLX7TJ
P+mVcqsnNSZkuzq4LlNgDluZfN1ajSpWNRVirU7i+zxvnsBs+vG6iIu4h5fMRq33usbmKmx6ta6j
uIaI5Uvbk2BaXppSNqq2esnZmwlCMMSNtyguKOARc3FcI908EyPOgq6f3tQsAkafQkH6WcwHmo0P
ZWP/cRbOSeTC+ZT2Q9onUEudm4d5rN5iQiUfR2QQiEhAMdGA04Kgd55EFPpQ607TZ0HEEvWps0EP
prBwOiRanR6GWac3Yzd9C2NWfrj+yS4CO3QDHBPQ8YAihAaxcS64XAzwwRpOFhjJ/BUDlViR00dc
izYYrIATfl3Y5ZbGuzQC6A2g+lxiYkxZnWLxk+Lb0f5p0MIblleNO6XFcYz6L2kVT65qo4m5hM9j
ptmSTE3kASipmZgJsbEfye+xjaa1tFUEXYt2uImy0Led9k8T6FXBjQj9/DjVgjpZ2CnwANZ7o2l4
KunfBjV/sQvzTxM1TUUNHsNvmMjGt+MTNYK3FHqKeh4Q8lRgFW/obnUqI824LKsBhFKFVVIT4JL4
G2cfHRgHWEmKJJhrT53d5baJ3MbDR8uwrtvQnfJlfrCwpKUe0kpyf132L99lo5eowyc0gH6eHyYa
Q1OEpCkJgKt+rHVAcwyu/rISEbSYrHyQzfJcmgdUBd0mkhwM9FxQOS4ZJUlP4iQwlAe1eFZnWRy5
DI9nAvg6/JThyVhpSRGUy+TG9THPPliG5JF4GUi09dpCFAaQJ0YMuZuF9pSpcz9FQToZsdsR42HQ
iAvq6scYK/NNd9s2kiEy4WfaiOTVAptjXU5ZngQkMGeX7Kog8/QPxol6w0c5Nt5lHx1WsRXHWQXp
orGsijYJRg/VF4qddUwGuNUtuzWwFpX4ssXmy219CMSYnGmb6EYhn+YEJgnmXy2gTQVr7b8MwQbk
jpNbfcyC8TGKfStwWjc/ZMABXEaXnaxj/SRfBrtcruF+BRdZlLLt6iXFr1hXN4m3HM0TAaKXdlO1
Xr1fh2+zWwAXFG8aoGvwP6EB3rhF7cu85PL6xWkgMwfZANzyAk6165tYayeWBQ37Ho+F3xe5l6VB
qhW7aSEy27q8nnDTY6RG03QHc0v8bAuNMMoEELMsSG9nL8c2UeNlX1VsbZHPzVuV75uX+GDepF/+
uC0CgRiIxB0FoivcFOspbDKZIrGXPHVwVWh4HOBl2oWZ5EUlCAZnElZH3kgAnLo1g5IoD0JaPy9E
u0lM0KIlmiTTFAS1MzFcPOgmxhAQmjxITADJGyFpPZY25E+3Tc6P6x1uYqNMi+TIskDQEJSM+o5K
vNSBQokjucAFwW2rDO+J81TbTmUlOXhabTjhkkeuMuJ1PZf7SGW/EFtfcxLLWh+SL/W+VL1Rbkr1
dmq0Ig8yMz2ZZoPd82xHLNkqjcDUz5TjbtokX+aRsjIPKDGBj5DsZqA0TaNrA+/6ehomU2i1mY1C
2lykTB3zPEjTAqRQQDRNhvrDWFKJnEs4H84s1h+yEUTzJMuSAdlQ4kROAYziiqlohS3LhyiZe7+b
NfsWa5/d0zLAzVSC/phGs84nAJmkLrgphmNvI4attfZDT4bpR5el4TGeY2wTo6Md0Kl03LRN5ltS
RqrXzxQTqs1CXdrM3c6scu1xDkOwIhcExFRAr0zccCqz0U0U6uxqRbUOFroUlauNeim5iQWB8ux7
rt97ozyYAVLdSWCsTa1/xNjLa2rpvxTa34c2gJpYrsrGhUQ345lELmhFs56BaRheqAPLrDt2D2Pv
J3crlVLzEr2BRVy2XP7u1+dvsbMwyQPVKiNJw6zs8kCNkuaro2SlN7RFc5slbLgHyfd02ys68ed8
TL2wp9pdNulhgLs2f0Hib7yNY4M/iTpU49JytF5qp1L8AVeMm2XTggp0FT9MgxVKyj+yT8MFxaG2
szAm+DSoF7tO+M3EdGhHD/1cB3MUS9JYSQQ21j7kxg7yJSnRpIW30SQHSyd7appeYmpCEcBMxAty
3Rvgk/RETRcndEbcJbPllj0QPvOX6yHjElZmdWUbbwD8BSPj305zlhpl2tro/+4VtouQRx7LvRXh
GaBbH2e/+FH4We3L6N2Eim2kckmPUdpK0yao2Uad4xVj43aR1Gsu+sCcZlzczWwKYvoGMuw8fQCV
+9EuQ59ipD5RAVYTP6tLfwKh6m60ZcB1wjiMzu/6tsF0Jr+lAELnbAltvAcUlHCVIvPs8UNhyfYu
hPcKNrR0a22pYDXu3P7aGX9hzwTNyvYIWMVnbSb+omR7p5HpI/xaG0lcSlPXmY5epZEHPZufFbu6
6TsZe5s44mxkcK5blkYXO4mVB52fYSh/18Y7oN+vsI1J4Nw1sY8VFheLb/efgQtzV3qyBqbotaOv
5I7/HCeGTc+Psys6LGbG+AH5ERNp+tccc9CJF72gZbp8lNPTX84CwTwhBUUhLEdgToEzz74valbP
C3zbIuOdM9TzPgmz1iWImuCHWLArrZe2qw29s4tstBhMpXc+LHUs3SEQmSuIqw0DxBhYP+Ibdhjl
GnNM2SKQPUR6gKnUU3twnsNb7anbYbm/Opa7+YAOzvXII5N6EQLKSbETpEXJpP1qSXi0BzNx9SEL
rssRGa+hrxP0WJsD0xhnWHpUjlVmQrtIaaevtllOmDLMpKco8kYDhTYb5KA2nJHzRtsY6FyDdDZo
CYA4TXIw5jKIl+TBwnDedY3WX8xfzmhtmBo2AfHV+O0u2A2YG3QnD5Syf5zM7xkKexp5ouTGyFt3
6DWXRuTxukzhPbEVuh7z5rabrAwrZVVWBPaX6Hldl04/dId/uA4mAJ7NwFy/LlH43TZarvazEZi1
hT2hJhsHmb3cLUN3Isskw7KRnSSXysURivWWVsdBbtU3c01c7Er7ixp0rMcDpHa1MAnUsvgfNeNM
RTdaksxaWuBtPb4qdvpjsdjz9cMTWuPm8LiI3YIVcuUTRMRWks+Fan82BjXyrbS+WRRQAVwXJvRk
AMeDWgoLCXhXn3+pnoEVMg8B/OYUmXPMlwEt2MIqfV2XGL6oaKkbK0GYCjdDj5nzZa2xqK3MMML6
TW9ddPyx/fo0gBTS7IGshT1AD8CsICmS2aLwctgI5nO9MErVLFXDHEUacCr4jTe8RnfdTsdSNGbZ
JFms0PKxZ6GupVlcDJx9NEqZJqNdRgHmHsmuXEAWaGXz5+sfTagSasyI+eCLRk+M8y8WErwoMgQs
9bSCOOmNu/ICTd7sN5/rO1ndRWSQZO1EmHSto/Phse4nczGmNZPtijdSNg9jocSuGUY3egc8+eu6
iQ5wK4yzfmtpRluriygoh3wHEFlXpT+uSxBa4lYEZ4nqzGaUsGAQKwgWAQa49lo8jUG2KwJwfb+B
TdMrnL2sRifytI1Um8tRADowYD4I8WqxDmME6HGcp/Gn4zvIS9CFxeIweg+4yzi7GGmFCY5lQFWk
0QJHGb8Z0XjSa/Z6/QSFBoEqI+ryyF81vuRToVSxgH4oD2ajcmdl9oHR61sV8epQNkUu/lgbWVyq
MQ1T2gDbcs0t2adocTP2yBzgdaJdhSFiLGXOcdADLNXx5OthoitmJaf6r55cmqe0VUtJV0WBNqTN
vixQyVVaVwNGn9rsEhUlCpYXmEbtSokTCBNMXAGYglhbHxePx8lgbTyqGvpIwXBb7ofDiv4aukDr
9KRcSKsWfEqylbV65Oayjhp9KHGxFIiPqofNbM9A3+oweIAm9ZsP46sUFk4kEKyNQPwH+JeBpe9z
gfrcZCo2A/A2iEFjXzyX+8qjkQtcUKyDKr/aQFYSER7nViIXVIA+EjZ2C4njyXGJp7krofX4TvIk
u25E8csCawIoS4A+gkHmc+VQuaqswVDWKZaH1iGHsV8O173vcnUEXr7ytuIGAI3hBWWCCY+jdQpt
VuR4zU/3Q3cflQCY8kFw87ySnbeGS6t9KOU7l4rmkq4+VpK2zCC6fJs9Al/wy72yW8gdMKEcWEx/
bAPD+SQ7VOGFt1WZO9W6qOqiRT0rmIMJrDMsaL9pT6ZL9sXe8WV3uFRLzlysCHTr4WqgOgUkb+fX
KKvENgDStMHvdvQXnrIeCrWjJ/mwQsfYfFjuYgrtvKmnHnJZ6y77tZjjPA8nIIQgWZnu5hvZsYpt
9V9D4qdPWiMrtaqDPNUa3cw+LK1s0VwmgUsvx3mwUotBQm0dYjvySgw9XT80UYzeWMa75Wyil1Jn
I65zSEjBk9iDBqzfW6cukEbJ9Z7ho6SFTW6MU+FfOt/0WsJxSaMGZCtsN+5MD5RnWGY5GMF4m59y
Dy2B62qJrtituPXnbNSKyiYiSo0w0hH9EIeWl5EYswuOPyW5pJ8nFAVUGrrWvC6JE+K2M9ueJQiO
0y5ynLdS7fxwsPzEMGV1vdVxLg5xI4q7asDkqXVDBFGOHrl0Mt1MR1/0cTEqz24/p4ZsGlyUc+HJ
8a9qXD7ktKwiYY9i3oKeShOflOHj1EjabO9txwulgOuN7it4M7HwfP6pljScMa2RARFmTjtXbdqb
GfwlruYsiWcs5EtTABfZJPG3dtZ1D82G1z4sPtTp/DiV831DQFZXF9/NVHEH5Y9XL9ar4vdvo1zS
qWQ5JoemoghyPAuA26w0YHCQHIDQxzcyOB/HAGqlKw2exGGXeLZ+EzmywCiWAKBO7N2tc5pc9DeM
uFv0MMWFpz1jIQlFYBk4pfiCsX6L4EJ+1hkVqF9xUM6H+iX2Ks/8bIB+skXKFWN64Lpz/39MZoXB
AbQiuLI4u8SD3hwsGwqtWJjNqfFiH1BhmebbD7Ovu7XX31Sxl1kulvVlxVKhTwBr57+yuSsc0bil
RYThoZE9U6A9xygYqrlEQ2FMsSnocvGqv+SlyHLFDJUE4yf4f4TYkc/9cenvTSff1cv8UXKaQo3w
DgafCvzvAl3f6Uqn1jQI63q3BgoGeI8tNyKvgG6pXLBSogJKw8MQnWRgDqK7B3NJ60C+gePky5PR
uvuxdBCMIcIJpckELKn5WGPZcQHSaBGGP1S1Nw51PI0PaHEmkkMW9hZt08L7AMhDl/i5tWJ3dMje
M3cMwfwodvFeB4LtDhSmzxV2YCPZ+phAoo07cAXxw00I+izOE3MsBAJPH3M+mIf02xfTYz9jv0pR
Z+5fwFC5L/7CMc8lco6ZENrUSYh5M/0JLGsn0xtCELXidRu0p1bePRUEgnN56zffXLyOXY0t2N3X
SaZ1qVhzs58oUu11bKsqvoz+4tJyz4S9N1Y2wtpmtobIrJPAtO4b9UHHHaBEP6+7h0wGF55bEJOp
iYZPRjXct2V8ly3THZsWSRYhKDKf68JlLGAD6g1SVpDzD7Q4sO3AVJ9aOLzZL3cg9gS9mxTA/TIt
W6VSlCGA90gRa84/1wIwU7MxhgRzYDM+V7Kr86eVIXvZpbusOiZSD7i8i84FcuGzKSNi9g4E/ue1
7BYgOshcEOC+P5grzVVSV5Z9XoZTCDUMAKmArn5lrj/XEhigmNvpGgz0G+Ztqt3bGkbOotw3J8ld
Lv6KvyXxxdLOSVneOMqa5oK7PtlVzKUgHR/c7BYTC4OXRcCvlL1DLsnOcQWCJA+MkTqqSVhlOteP
9moEuAktDlTk7+aNEd5N9oGsSfbe8qzZww48qz7r+V5BpRigRsn+zx8q+AUUJVUHsRqPd86OmqwH
wAqGVgJdv8MEjEe7cXfdD4WxcyuCsxxqDvMM4NokSD6taOcsSNaBXfZGn6YdqFoDVf3z9+S5Uly0
NibAQxUpXHIG5KS6y/2MQOJKJ6HedgEmLV6uq7j+884z4VUemGG1tbll8YXiqkmZVdvwDXvB6smH
aki8FeWc0FtNj2TKrXHrQphlUSw/mZZxMZ1P5jwyURpcH35hsPjGwT4SVATV25WI9rpeQq9AHv2v
LO7TTXFl9F0zJYFymL2WHUpwEmLoMVBAotB70efKL4O/uRtW/CRwR6KTcEFV2dtYC69HC1ctJm9I
8t1SXkNDRg67mvXFIW6EcEE7JXlR9wPItCojgY+TAdueevpTjWU4w4KUF7axkbTWPjZXXRlHuREa
+FxqEN6xT9NL8RT7+rG6HU4rU/F8UP3CV6TDKkKT3Ihdw/lGrG7bAKEqcYpJdprmwae95i0V4rU9
utWsSTIy0eWAmiaQGbHbCmgczuEKXOdqGA5YhOpo6dpp80EdO8lFKxjgQ2INMmRAP75P4XAn6bRV
mpK0jwOn1I94ZD7N5ochxn+dmIsL2FNH7ZDOobvUxVs+xW441n45gKxZH9whBNhdCcJHNcIguqZ6
RfaLqE0ArBbP0ePbumpfh3b2dObcRWr/QXMy0x3VUcUK6HwokuGZThYWaguvs6K/OrzfenGfqp0Z
NgB7XAKzk4J1ofEwrnrdjy/LDzg5oM4AhndFs+CbnU6UKk6rFWkwDxgWT7oZQ1lhbPnKiLzBYctO
7yPdq4fevy5XaBYbuZyXWSPrFxLpcWAMhHl0RFOQ5o7k+EQ5wlY53iwWHStyS58GWZj7+nTsVHhU
eGya1+vKiEIGjHt9iFvrM5KzcS20lQzMLmnQtdWbrXYYPat/1K3y6boY4ZltxHB5f58s5ay0QxqY
egOeSbv9NKXD4boMmSpc2lFYC1IRbUyD0UThmjivwHU45Wbyp1AOyG5+nxiSjPMYNIYL69pogio9
u1dMIOGYmsdU+0cZFrKEWGQFSBLfm7WYPOSvYDT60xlQyEnQVz+z4r4jiadPmhtWneT+FQnC696g
KIUCbJ1nnTf1zCgJ5teDaWa/ig69MNPIvvRpdVuUFttf/1AiY9gIuyBMyXoQl89LGkT19Dj26ReN
1RLESZEtrLs5a0cKAZwfzDH6uC3UGFU8p3YU1zZRq66iX6wZJMM4ogtpK2dVdXMhZTRRdLDpIJWo
rTSw5+UnJqDznVEmtT/qTeJPDftx/fSEb9qtzFX3jcyhqmazodCNzqgqDcVDXzVfsKgchHm6G/Xo
vnCKYDarAiNcxUfMde1mgEP513+F7IBXg9r8iGKZQ0oBMRNUqWnmKM1Q/aHWWPgIVErn63VZQnvZ
fEwuRiVF2afLANx/J3yIgedefL/+zxfsTGIFfiOAi0406VUMvOMDEtPG8MWYMo8Y0zE0W6+zSaBi
68EHkAN1E121/THOJI1+mRVxkWssF70ukjQLQDvhpuMXzOK7/aC6y4J/x8XuurpCX/9XW6xHn386
hnAfpSTKAjIOb9GoFW5c3jnaXaLKeDmvGwnGhM4lYY1cm+sJH45VGDePEjdln0JZV0CmDncdtxTD
olmG6itDOXzIIq+bfjTRVwXrHdfPTfjkwzo5wQKxgaDOv2tHUiDlHRrMKqBTOz6Xpas840ELcPz6
jpVuJMV7FZ3fRiD/fJ8Lq+njCNWyvNHcWLkdwO2JkCOJ/SL3QvaJVxdKLpiE5VKNVlcmRrDpinKE
hjWNjEZeU8Wv1w9PqAoQBVDWQUnX5E3BaM3OQqEaG34sq7xyVL8uE7sfGWhQ/jdBnDlEpRLVzYwr
05wLN8IkSzc8Y/ROEv7EZ4acE485AXr5Qipt7Eie4W1cdF6kD4s3JfrLdVVWt+efcyt4BsGeqQmT
4+Ie6GGwxpHBfcIkP4yGtmtpCfjApXzQJmyRa9OuCiPgP0wSuYJvBfYpjAJhTRfvZD7riOo5JMkC
O7cI2Gz7yXVG2+8nSdSVSeGCLgjbwKbOZuz/hdioGL8n7G6QxjqxEJTU8XwzgWmx/vnmmsp0gGJq
dMQ+OgNNE/Ey+w4GIjE5gTHgvH4L4e7CKC/Q8iQ4L0A/+BR4u8z883QGKKYrzghWtc2LAaKyjTIF
GTQa72r7w5qV8TWM9P52brDvct3mBAcGqiwwp2B9HzR+/DRPrPZMAeBIFoDeLXYT7G95oGf7pDW6
DNZEJon7/pHddVlF12uI3iim84Fli8vCXmJlgtsBICO6BVUoXoo6ZwAm2tJKNjVJMDlwHaP1prB2
CX2wWCEJo4LZtnV2E7gLYMWwtAuuom7G0ueSAWCCARJ/ie8Nn4H8O4CCKGRhMQvO1Ozz5lY+FCs6
Sg1VOgy7r4QmfASvQaNrKToMMMtfm/RTqNzVvcQCRee4FbH6wMaRrLALc6uFiJmWvrrYrhGqbjQ4
fqXJIrjAnSxsCKwr6BhhuADttYhpEpZOiK3xU2oD1kFmeYJ0CwIc9DOx0IWxfS6uGp02OcNa/9Pa
xo+MuwF5ntYn+9k8Yr5FEhyE3wYr7eALB9TNRVexCxWCOnGLCEQwhjdXnq4ja68kb9/VWbirAiYO
swPtJsEuNaeSRqYhzhUNTdNu8NQ+uysA7jRgYaZxes+JQfauW5J3sGAMDwUrU4U4kHiAnIXLWhEp
GOYVsCVCzHafUN1HZeQN/9POSZojepkvWgfST6f9ruIp5g1xJPkBwpPFEAGMHtiiqACdm2RTpnnX
AM45yJdHM6mw2Q2LTFrJyYqkYCsPXW8oCpiM9c83hl+XrWkC4yEJqsHYtYPzq4i0z2qxSPxLZPRb
Mdwd0hSFqSsDxIRqcwCwxE61JY8MoQRsOGH1BmkDHsXniugK8uNEwasb7GbVRwak2b1pd+Xxz+8P
7G79K4VLvxS8pcbS0QB2Y5enVrVf8rL6VJbt/yiGy1ljtvw/0q6sSU6c2f4iIljE9gpFUb273W67
3S+ElzEgQGLffv09zHdnTKsUpXDPvMxDRzhLIpVKZeY5xyqohlhbE+NgZ5AKHFgECTMF16l8z1yw
NGJWBfOtgouDzOb/P/5kW1dzmYSQEf98ecNkgRWQLxcD3qBcQvPz7WehuVWZpCJ5PM72ITdGQKJI
gNwuqIhxfI8pPCiQ7W+EGsKmccqWdZzQHkiQd10nXQt9H9upAn1ENdhZyKo4oLLdQ1X7X3vb33dH
p6CjSygDFVFWrTSoXa86sBTw2XesCmk4mEOA8Twj+rJJyh2wNOP9Vw9DQO0epI3LcrCd9dZrQdB/
2Zp0TSiRYUAMIDboer1dU++1zqQzWMu2/Mh3+XMGPc532EADdSNq3tQcBJfQ+mqhnoZ9a/1mDmiD
ZY0ZUbVppSvZWREijt9V7eoXLqoqessO9siLr9QoXUVc2/ZDvJjAj7gJmLpQU/z7Tb3zAa1Ef3FM
HHCZMGgwr8x4qj2zCwGj7MLZ0m7m8s+pF5B67Sxu695ZnLUS2PMMvCIAAnxuaNZhxsQ3QhfyG+/5
TL+XJnymraQ9aCVcobZ/uuSVtoqylzQy7BYifKDMLKYRT0OUG/Jnnl9rtAZh2V/crxV9lO13XvpE
gkuPQ20WmZvRuHbyRyDUY56bP5OCKrZLmi9gFgE4bEwFeIhAbz/M2ttdUXrYr9S2j2NtBVrHD5PW
AFmbm/euN1lBadk/+q5Lo9alf42jqmMk3VGQUiKSmwRjAcIVCJzLkHCPlrHHflIX+1rHNvveTqqx
EumO7uwIlyB4D3Q/MXMa2ynmm0jVhqM1IbKPCBmXfVBlSQjpmPTlSzKD+SCb6UvWth+rAaDXOWWK
LGj7Nmc+sluRcKioTc2UM9gxDND+c31cA32eupuKD2FTrFXgGyXUe5fBCRw2qVYpDVU768JJY2YN
tpIKrBuTwePBgoJUPSgSCplrbOJ428w0gI1iXLfTyetL3qEnMY5Z5OTjdGX0vhta2OGoTEtVvif7
cHt7W0K/i1J4Vw/NDA3R2M8x6aRljxqzX9CJe8/tuLcjHDqoeTq89cCBpJNmPRStf8AReC0b78l3
VaBQ2Wfa2RIxcRnLfM3qwFS1jGXYeM9rrqq0yJ45ewvCAWaO3jRGAwu9V91pGQq+nZdgNnNyHtoB
PXCnKJ58EB1fPmSqdQnHueRgSwWBO43dxguz9nuyPF02IGvpbCgjpBVgHgLyX3BwpwKNDRk9TBAz
u54Ck/mo8i5Oy79WRQJB+9VZuy+pkftO4C6gnDHLMT3CKzGqZpEkx1SeXqqeV/JV//5NwvXjZsbE
6zYFjH70otGyw8ydFTePLDmA0CzEqnDuzod+DH/rPngzkIeadcVN1gRT618R0t8VuYHRBzf5cXmj
pacO80yA8kLE7GwKJ2/7dfCmFv4z9XdovH5wu/macVPxbJAGk50ZwWHmMu3nUR9w6Moa07Qlsvm+
8X4Nuv+1d/yPl9ck/U6QJMBbG5KrZxUu1if+0qVgr7D0Jj+NxF+uM2fh0X+zInhD0huVyzPMI6RT
HydJ/6NCNUpxmUndwQEpOqozEh4O3/WpSXW8gTXOb9HjjEqjC7r56LTmMemZAtst9YWdtW1fdxHY
tngO7S5YQ7P/WC5/OSO/ZuO7qoKoWJlonoBD9IzSw+aL3mL8EA9iTauCarS/j12OhKDALE+RQZdt
GT7q3D8RXXvoXXptmcUHt13QUi2ML2un3SzEuB9tlTKWPOTsfpfgo3WBY62vWH57aE2QjubXzoHf
zlClCPUgP6jkXv+mcBMzCCCZsQ2YMzlHUvZlCUZ6e9gmbXlg+UFSBZ+1IxRLzdA9UnrsT+ZTNd2M
ETnqp0IPQAX0SzXhL5v8c4Fwhi4QitznsC+WGxkUE1H5I7FvhfYQkmbjzzh4h+4w5QHEPdv5YJ6U
iFXZGd3bFTY7ac0EOsrr/8bQN13ttLh3wxEg4Acj5MfpVB/GXOHf0i/sg0oG/6H+eIZk8o2cmdTE
paJ3rhe4FkSLxsF5BlHcaajzr2Y63BGrPmrOeF/pxmnh3WtGqSLES9CXngsuHzSSMNR9Do7hVj1V
ToeRvW0EGXws8dzdbNjSBfKwFQvsq6kPrA/14c/DlY85SzR+gKE/A5GgkoOsnmDu30ibAwHxlJ8q
AqIsFdlZEIdYjMawtg4WsLMTJh8rL66ba5fRYCmeV55FTFlIlu/k7zX5QvLjjJ49DuPyP2R3/WE9
8vspHm/cMOnj/jOmPE7pgq28vJGyq2y/TMFz0TrxTQpJ9hiq0iHEqb6Vqx0ucxuNfatSr5Sekt0C
hcdMs/Z+4jLYGj0n2MoFxqQaopYF/U03FX1unIqzcTfWgxDUQysoHg1+0DMa2PYYGItKkE0e7XZ2
hPS+NMd8yvGeRrTbSCm6YIm0gB2rv9rbTQNXB29sWN+UgdUGrhdan4sDcAbJ8p5TsPsVQvLvD46T
zgUiAM/dK6fyn22NvKOqjN6naVom0riz1hNe2hXQ1VjosJqH0chDZd1a6oE7C5vX7O5pYyTWpG1o
iaz+tDoRMTAee2eWipTNkL1w9wvZPGdnhhIt1csZcap9cdqgue8+ui//uxrsV+PVelzD4YpDigoK
99mzsogpdX20qAHaBaH02XhEgQqmV3uowXj1Ag4MOEevKMT9TeNxdgFjtg/0WzhjZ201f518r8rx
pWoOSI+VB9kPjYasCwtEY+d2o5sxoo1imd7QR7Q6QpsG7R+r6aEviuH+f36ESGRNzHxYDWYixQNc
OGPNc52n1xuKqc4UD3rZtM4bU0K4ZBhvrnsD60U+/MmMjBOYrKNNzz4JNmFyFRBT7kC7pYmRsqkX
MmLcNB7sADLM7W1xamLnA1rOBcfg2FEL26i5woG3Qpz2KZi1QInIlt8Rux8hhNA6WzAMuCW1Y3Fk
V2a0nuqbtr6mXwYgbYzn7kMW+eC7VdyF8lTDN3xgbXzo14hNDK/jqJ+4W2lPHyK8FIzbPK+uudd/
1NP11Hks1IvqdoOhGz30fykHzMrwR/Lx8mUlPUXQtdG3t9020fT2DK8oDxkzkKpxaupBi8cxmT9f
tiBr8nvAFYESyoeg+VmjlTeIgegAggsNh2g1gwUcNtdaBAl6HrSRg4+L3N4+TCdl7rr5j3B+0eRE
aNiI+rd+8tvFjaQdvNFmNG6t4RaqXlbYpOljP/Ij41+svtSDxIeuHG2jLsfVmaWR6RXvAFZ5EI+E
uA4A8vgVwo1S132OTBOQiNzz77yVf2sa+/nyFkuu6L0JcejNhczoAPpHGhucPCQ9/+a0aQUgpUqs
Sm7HRfkBe4qEUCh7T403JB4DfIDY/TPB5FEz1E99ylUXy9/zlGcfzkEeamICZSN3fPvhjIkMGCmc
AIcjbn9r9w6L06Wh0dI2eTjOq9sfdGtIf+kp6UB91PVlFZQsYa/UNPrDqEGFrIL+z1Vjttlp8RgD
Zsn4NLIhC5mHVHNezRmS2n0Z8rLPg7ky9KPFOBCizS8+NU/e0n6pqu4T2J0/ADWiA/VneZjB5w+d
3+qBVRXHatJvBtc66lWWHxo9sz7Z6cIizDScls7Hb4bAawbiS3OFNOk8akNoVeBtRI/skzkO9EDt
0Q78ooY0/KTdJzwH5+IczWN56rLJOKTZclOV9i3mAGjg17qB2tYAcJcN8NXKXNQkefUMAs4rv6u9
4wAC8mCYmyzSdPC1J3Bov/6IGbQjm8FlZ2f+V61x79s0fXDG8otvT92DwSpyyIZ2iiCk9JWjsnqV
DN7PRMM/hdlkdttOz0Y6R3o/Yjj7x9ylN6SzaEDaNjsQr2hvbUxPHwfuv5hLeeDp2hzd2qjujB7Q
fQw53JpJH6J89HLZ2SURC0B3xBLkopjeEBvMudZogCmitFhnQ6QPSzgZJHyPCbAzwb10G0Mvb91v
nhk4fgYLR9apnGB0+X1Cpy/vsOEBtr7BB0xTDLx6q1eptwASQ1Z8oSkbAJfijopHS3picb2gF++b
UJwUImBraXSwkhWca4Zx6HtIFTgfRxXAWoZe9SC/gHalhXQMs3Bv94sDGYj2q4n4UxzLK+NYf7Bu
u7sqBDQR+sYv+gs5to/8aTmx0D5c3kZJAQwDQtCoRX3Sh3iZ8KlquPXS1G4WG5kdd2n/3cRYz2Hw
m8duNV8Ns1clLZKk941B4ZkyLVqd2NOMtBMUEgG1nAYzUVV5rScE/O+LppFYM0ojGNwEOhjOPB4v
L1iS28O+jRkidIYB+96++C7pnrRuSBcPfjOt2hikut6Gbu9dg4YhDwxomgeXzUkdaGdu+zk7cwmQ
fohgBG7q52mYc75GWQmk5GrpqvKA3JRHcBoAFQOA8K0pv3fN2fcBRkL9/jgZRoBJxMClinREGj6Q
cf1jZfv7fkFjPlbrDNiOicpDW61orb4D6AERsI30wyQ4FuLtpXl+ttbpQmOrZx+GtMfscXdPt0rH
n38bEOgCr61bcH0RzbcmZU2qDONJDWkiN0X53x/6k5GAT/SyIUnhBvED3wR4BDSixRTGNpN5bC2c
7yZJ46774Q0PuVcGpVuFM/SwastSBGCZkwOEhMC1vXzOag6ejUkBzdNhkNd/sXLBO6RKMGiv9Z89
VquOtCyG7K0JR9pfrNyllYUhn9E8dO0Pwr2wH4pDU9zqZFXspWppQqykuqazusDSeF1f5daNvrAw
m8owoYrXq+xhA26WfzbxDHU3IsfB/EACdkiMEh7Wg4b368ZJQQ5uFwyARuJlXmKVEPZWrFF2xvaW
hVsn81lhpaYPtgbHu5k0ggeUSixBFiy2Ein8EhrlIGZ9e4wN9H5rcNriYgPRul8jUEzfPAijX3Z8
+cf6bWX7+y5YIMw6hqbBij6/5u6xKr8PvRGwWfVSkXvgbzvCLTY6g9cNGi6VKdFDgh4wmfojHY5G
hwnsQTXTodo7wd8hIt9rUwNqNUz9IMg+OZjpXQpVa0plRXD01E8AG+gITlX+xWYAaaFxM+Yq9TLp
zqH7uyEvoJ4qZoO14TajVSKcT6A01vNgQm97paBdWdMrz6riy/4gtQafw8Xr4u4V06mhX93EShEp
2noMHHS+oMIV+PNVl3/y8RB5h7Gt94O8Ck4uZlUTMVYIAUOOs/bN+sjdyYtsv7pKDDOuKwwHjrOK
a0j6yQBoBY+UuQGPBDd0S5IYM7gf427V59CtNxlio/4Krvv0+Odrs1G324oCIPAU14bxuYQYDXTD
mtqvg8RsfkH5EFRDxkwD/AwtBFXCt8smZdWtDf0OFmeUIcC2IqxuSDuPMIKxci09QGSZgSiLxxM9
gFrQj1NUmNS6DLJAuDcpnLSmnorVqAENGVwki13VvIxarikuS6kRfC10j1FJOWMA6ta2bmwb68IE
Zrh0X+v+8+WdkxtADXQLtJixFBKzUuu5P2UgaRr6IjCdK5o/vcMA3A6Tr9BPhazi2zDLW1K0RjuC
NgUxorSGUEcJ8LIJmWsDR/ePCbH3BKEYf6qMHrVqq7ginfnV4/0vTlxFbd+SPQ/AwoS2rYunPiY1
3i7FaDVoC1GAZ7J0Bfq1XgENhOT6GM0mXaOxIKhM2JNx7dUgYGAdlNUq8BqFo9M5YY4jHbIVFCR4
O5AjaVr7QDHi8QH0z/OHZElfoGdmRZAZ/KQ7iXVIWaZFzuToEWMdfeowJBATXjqBZs5p4HszgEhc
f23BcAoujGZAwuaYKF8PGBPQXOfI7WGM7K4xQVpYEZAMoQLx7CSe847PCyQZqP6AeXCIeFf34Isq
hrbedIWLU6JVh2lUof6lyc4GTYEuH6YUz3Lu1rNX0pYlgqVrrzeNy1OOSgWtfs2dUcVNxsH00ZZe
xNrRCjBtCbbsWm9usrzuPuD4ZNHo34PdMvCHsbj6c9fb/7TteO2SiLLMVi+d9SyeLfba4uXmbTf8
oKkauLIsfWNF2agW0L0W0QqNUThQ10bRjGnkqs+6Q2Jp93rh/TCY/3mcx5vcNVUJkim7ETH1g9c3
ahlI1YVUby3rYbEICgzNLy8GOWsdcPACfTasgLxaP8bbjZ3Zj+xX82f7y+4C966HJFO8PAwHLS43
TrTD5c2W/x6fbOhCF0QGQijJeza0C+S74iLrH8cE3BxIc5chsIYyZNmiyA9lpD5bvPrHnEggbOed
7aUU6cfWqvdPPTjY5qvUj7Qo++JhUIEGDaTD4vyoerPIRoPfWBY2XodutjNt9BP0Sv+8EaQT5PTm
0btRq/1IHWu3SPOtAzOHLMVKt3KYZlwnzQ8vG8J6gBQzlA5JPwV19fE/fUSxEqCXWmv6JhhWdKhD
bqj+vP6KKmzQg7NoZiotH6nLACKK2AEPPpsk7Bj4eG0Nc1p2m94P0/DNnIZPWgvyUXPWn9eO/by8
OtmjAg3Lf+0Jj4rZxlwkgAyoQDQcjY8EvZ0paGb9K9O44jRIcx4fJQgfLUxgU8XriNvIGtMWCavt
a2xF675ywtZfzDs98bWjvlAjWjJggZJ6RBU5Z9k1tTvoCIBR+Dh5yfTN9PiootiT3cWA5rqbrDHQ
YWI5IfN64o3cRgkrtEiku4duCTau7+zITnr9WJBwU27O/lI9SyV2IUqNLAZyL4Z3Bk0yLHOtWZlg
IK8Yb3TM8/DRfalGJRHkdh6E7sXejtix7S0K5KeB9SFRv6qPFZSHu4Mf02BLMVVPx+32ODfmgxoR
3SXwwAlZrUONVjcS1BPY9BdIrgJ7oQonkpwPHyArEzAEE+BS0UIPTYslRx88nnXo6oFRVu8QawgU
t6tHN8kUiZps4OyNOSFnppPrJqYLjKJ+PZXBfEvC6jq93sgl8+5gBgAsHlQkcJKkDSY3dRcbrVBQ
BL0NcC5j/qBtsEhA5ELNSIPe+m6ANAjyZaGGKms+OFGqqs/IvBFcCPYmPYRBR/HmzFoXmpSNjxFp
qgdoEYSkKyNWutHlaCPzD/Tq0H1EZo2CpHAhwj4t1gaYcZ2nr7UP9rOOK/I7WZTxYYBse+eeY+3r
Bpie1MALpD14WWgdrUPtgWAu8KPlSI48OWaRajjy/E7CRDLGvw1gdyFBJzplVXmgeWi3NwmGnvry
uZoSzFghmy6e2ywNnPLP6Z5gENVPoADRTDkDHZp1YdeOCYXptbNPPRmQftcsJmX7sbGRX1/+aBJ6
nbfWhDuiTMlkWQPex2aXgxY7uS8M7dM8VODnaNcfeMdC86IhB6dLHpid/KWwbp3FFFjHaDSmPhGj
z9B0uLpsNuQ4DxV3knB2kE4aKwi18q+L7pysqXoFMuI4LE2UmsmjrxdWMJtG3OCAXv4l0q8Mgq1N
aZugMCEkOXhP9Chj4odYOgNJ/lxCNCgJk3qKQBMbuVVPDlo6KCLQ+YnB6jctgG0yA2Ul4cRoZOj6
rIJRD3TaxKPB2ipeiXILkA7H9kJLQWSM6LwMQycTLDQrREsykBw0qnG686C99c03jOcmjHpGDrqW
c4KhlhrHPivBBe7RJdCd4os1zYdBNwtEuN5RRJrzgAaTePoitcFVeiYcSg0g4qpUh8nyfvI+8+w2
cb9e9ofz1AnCpDh7W3MFhW0xmFno29fVglkoYkwTFBOKm8RIPxCnf3JH8uezlaBURoMZNCLbLLBY
L0rskYHPFWiOzu2f67n5ZaL6dnk9si0DRx1qUoDXgQ5AuLwrK5/dhNtg3mm7G67PT+VyMvJFASqW
WAFKequUgz6Z4DC9vd4w1evNZIJ8WWUtUJ1LxtvUZb9mahFV2JJYQnsIU6IbWhDyPMLRQdkU5Dxu
C8HiNtB/WccpZk/aR+8whv7j+C3/UR3zo+omkPiEuXVCNyCQ7YAl+u3qsoQ6DQCQNK50HvnWElBq
B0CGVVDlvPy1JMcWCRCCIrA3KDGIdTDNr8G+oqNK7zgjC9rZu5obDGZcNiLdQhzYDW+DQRsx+vAe
Gu4Al1axRdv7VTNAi2Ldddr0dNmMfC3/mhHrYdVqOlWdYy1mkn+tM7uIusFTPo83z3qbnKIJ+nsx
4vz1bJYtt6upivO6QlbFLCNs7fQ6TenLxPRj13Yh06uPC+luQRk1BYhlf44+f/sTtmR9V32xaE1I
vqVZDmQCVnt+TWvV/IN0L0GZg0sKDbcz5sTMaxfKkxEjAV59bWv1h6TLni9/LsmIBZaxs7H9ht0y
atNvV1LChp6T6sWujDpMylLHQFCfPoD0bL6zBsM9plZih/NAtUONXkGwqSaA4GNx7lrgbG6svq9u
PADjIRjnkGusRrvWW1/FFi09kbvfurn47rdixq5sUgs1GA8zm7mVh3XBIrdLkJz9+X3wZleENCnp
R5+2eMXGAN69+k5y8DTjddG924X+OffW2w8ghGqDuFAwplDS8acPWfmLdIc5VfVfJJf2m+UITx9v
AoFtzzx8ZMM5QAor4v2D7n3v0vm6VqFMVB9JCNVcm1o3dfGRhpKYx3XxTokJlvmhJjcapFYVUU0y
7rrfPpA0vPUJs6P66ICkIcZwWHs9etU9wUhoaLNWD2cbV1Lp2XXYdblz307aejWvOflYZ6l3msfV
OF0+TdIY+6+DnlVKnVXzi6RHxacBU3A//1V6xg01+PGyFUnyuvuayPPeLtngjYMji3JDQ0b6YURn
KoT0sXNkqYXpZpuhLlvhauSN/euyYdXyhBtxxBTNOOZQPAcXS5ixDxpESTSuGi2TORDaTSg2Q2Hi
HKWUY+asYC6+6IguxEZUUuH/lQ4ggK0oGMnWA0SS6aC8gU6v+ArIaA0d7AUb2WLm84anoxmxxpsf
rd5TTWfIvpkJjhK0b5BfnoGgMElFqGaiNpdroC7FOPQwPjILRON1XKfA2rI/75KDg+y3QfEeLkx3
JZ2O8s2wPugLWMVB6dDMP//cIcD0go61Y2NSTqwCMmpnS8u3ARcDUqUYAAG72xFeefhvZjaP2cX9
OW9yB4ku1jJSTDMO6Seauzyc6ub5vxkSYrE2VcTkBr7SpFe3rALChVjXOVXNFkr9brdtQjhue8+C
xj3MjMuX2liuiq4OGFNxcG+BVsyR9h9HCMSOOSxkWF0U8Bzy0R30sGmN2KDeq2ZD6oRCmJDVbrDm
vmLKWpa17OyKQ+NmgidNQ+F5CSUYZGhN68HXUu/lP30qS3h7lABUVv2CPTQmkOpXHdLMNEze0d7F
Mfr9qSwh1vreNAGKBDOploRp+jSmczBUk+J9o9oyIbBaaeOO3uZ3zWwB94odPAzLoLg2VEa2v+9O
UUmnHKBBG/7Qzd8gyxKVlvbnD0LsFmb4dQc0dBghfGvCTyutRFhHkwx37uiTQ8tjv/h++cvLalhv
rAgLcTRHX11IGcRr0R1wJCJC7Vfg1O/XBoQoLvVugCCLaodD0jF9vGxcfqh+r3A72rtNbLqyrbIG
mVSyuGHj0FDrPpXVR0owG7y0ty4GJjv952Wb0hx9v61C/EN51F35ZnQ81lddfwT0DoI9UXXrt0ew
P4bkNHRAFDVfyyg/qiT15G7ze8VCTKyXpplt1Hniqs8PS8mjpVmiywuUpaf79QnxUEtnBy8duA0a
SN/c1PxUWm7M12U9gIOiwXlYFCFKehuDxhfkYTaIAMTySJJ3Q9LUGfrF5vrTqO0qmMv+emtpZ3Sq
A2voecBMV4ECly4TPJcoyED9ADsq+I7bFxpLNTxae/KES7UCHQW7G1PyAYIZUb2oWCFliRTB6gBS
AtwbpMVv7c2ujcJ1CzJpiqmMg4UXTdCjvEyt5dRXk0o2SLanUMpD6RR1bP0sw0kbfUwtg6EYVNbH
hOoHk5LD5KLn1oHCHZiUslI1WGUL3JkUc5wauOLeskDc089ddkXLpr/J9JQdPctMIqukKsl02Qfc
2xM+oGWBwiwtwbzUmmCMyPWlCfwWObfezi8E4l7BXJgKzL7KpHD/QECcU5QhyzhtsyRg7vyQWcnD
aCyYtGXe0XRK1YtKtamC13jGsiI7wSLTYdXvnZIBmlNNjBxIwkBpO46q0y/Lhva7KoRzkragPa+t
Jrb1p5K3oV/e+CAiuxxiVEaEuG32Q1tM64bEWoFjMvnRyOcgy1WT87JguV+LEKk1Xlprmmc8bvTu
uaPDwfVUAgWqlWwes7uBzG5M3SrBSjK9tkN0u6MlH3NohJCvl7dM5XpCVF6N1iJTubleZ0cz54dl
vEFNyGznoMtUOnyyjXPB1Wxtpf7zmVRe6INezD0icpeHzfxcFFp0eTmym3vrz7sYxfBRLBb2jVFm
ZcSAhWaqIn0pInNowsYvAP7FNKrjHNr6J9P842Wrsq+1typsIjWq2lsqn2HEMT9mY31ic37XT53i
W0k6peAJx9y6B45KUIaLpXioC64sGbf9u3bdU3oqriF8ewO0c5MH6VfgYJ+9d9xme4tCZJrLzLRB
TA9G0avBfcHY4V1evNZtd2VRVRtd6hwbUB6tdLTrRCnKmnela7XYRL8pb22enmYoTSgChCzswTX+
tSGc3MKCUiLuUogFWjoyDuehMZBlkfxUJqXCE6UJ7N6W4IpO3s9TurmiBoyG2dxmmhnamRNN3iud
aDiMT3Yzh5R9u+yL0m100T0BNBwtDTE7BzLcnzMHZgs2hBlhQaVSsJKFDHS2/rWw/YJdbGIVGiqO
CQu9ux51fTik3RI6gLr0mRMQaw0vL0j6zXbmtsO3M5cZblq6ZDNX59dlgTFv6w7Sbdem++e6HDhe
O0uCdyzZXLtIGgtwldCgY9+aXDVfKA0ULkFtyHHR4hQxV3ZB26TpLPgEN6v7OUektYw1P6LmvXy8
vG1yU6D2wmDK3x3Vt9s2o50KpB0uKXN+WPofAxieZl9RWpP72r82xCKAw3VuQ8IZhOBzFtW2Ho6l
qqgtLf2Cp2Ob9sJCziCamLqtbO6szf8Tu0Bb/BkCtYF9zSAo7Lxj0/bGhEBuYQxY7xJzo7LVjqy/
N8oEXq14Xcocem9ku8P2Do1BfjMxDcxHTJQH67x+0zTEbiR6hU5Uo82yT7S1lUDv723cw2Ki15h5
VWUUUIVEixPLxktEf7nsaVITwCm4Ohre50PrRUaRN3gZKFFTDJ+TJS8BS3OT93yanRXhcLoD2GJS
h/M4J+XHaeyPLuF3zdwqcG+yY7PhPP5ZjBC1XXBBd9TOeVyAioUZ3wsb4gG2YoJDMqWG23tnRfAz
Pvo2BEqRfrOW6yB2LcgN6MoAJdFNHibTzINyMOcQCouYWVnor0LD7A6b548JBIZDlI56jO8bqmFA
6dq3k7ZNlZhARb91zMTKGjwiwaJYFIYRlkv5eVyKb61TttFlj5GeAACgNml73T57s9q1Z1cVG0t0
VfMDaPJDp3201gLcBYqvKXXNbbQcURCgWhHflWdpx3mt89hp6mNG0tuqUfHvK0yI45qz3c+OlYAm
d/G0myJfjjy3Tpe3S/pdfq/CFb5LxlMy2+3K44rVdZD50x2Inb/5vFS4pcqO+fb7TxBZnEEf34AU
dXhg4xS6s3M3KinBZPkDhI5c4KjgaWfDdyTtTa/OCIeOYxFMnhe0PQm1jRbMOhJdJW4i9TUPeG1M
Y2EqS5zOXHihDStNobptI5gbi08C4g5NPEICIKhm6FVd/ljS1YFSwIHPAfQsMjP0DsZyALbhMW1P
zPCD1AbdmKeHNH8ZuYpvTG4MM00AwwG7JU6BdsxMV+QPPJ7B1dzbVmQzkGrMpA4r4JxHO0sVrij1
dsyD4R62tjgh3F0rSOW5ZyBEYPbk5M8mxIDdd+R7GIDe6BgwEnFG+J9ZfeMYE0xAb8S9bkodcl9V
hsaglXVR0UPO/PIHkxZegX3Dc8rBFLQjvqpGbxqc1SZw+9g6mqCNy+tweM4O7kfrznyhPvgitSsa
a7c+C1VD5dInHSp3IBjCe/h8TKzAQ2StDIRCKI9eLTwhQWaveM1Bn8KtgPqrO+tEHf9T1WpXfbr8
NFj9aenoleMlinKp7PTvf4lwJzGWTRmmgHm8VkCwI+kDJWBtz6dsdN348parTAletBC6ug1BoNH9
JmbNaSk7IG7ekZzu1mMKMwPUhDa3a2BuLXeYicqJNty3Q1kpbhhZeNmaRx6AqKDcPHu1Zn5Jk2kp
Yw3CemMxoclrQiXu2GkqQmDppu0sCQkQ40MBKoMEfOw0HQ5lwfqQpuscsVnJUiILK/tFbX/fZaic
jND0I7g2Pb+7Bn9KsND6ZI3ZTd5kx7Ttfl12h+1ziz3MvTnB86ycN7U9lTzWR90PNe5E0G96yir+
3HtdF0xrc9/O5Z1rFPnxsmXp18Os8haoEa/FcbkOnEeIQBMeSWMDcqcqfyyKugxnbXkqEqZwFWlF
AMOg/1gTK9kpAJp+aUEDYS0YXv5JtmLiaDaDtmucQJ9AvLHkbnaasMMRtdoUPMHpqIh2ihWLM3UN
xor1mS8oLHogIwTaDUVMA4K9pXvjNK4ipMiNgWHEJ0CEYyDxrR954JXi4MLlcTLMaehVRItXUNHF
xAJxdgKRPcXiZLcTGhPIKcE3svUm39ozBzo61mTzuPSsh37Mb1baK0KXysT2993RqLKRmlUCE1kL
IR/M9H5HhsODy24pPeq7dQj75mT1MicQFI7NYV2C1Fl/AZ3x2Z9KRYiU2LHg9WgtohSB2VQhsazH
kdcoKAJiNK+BVWAoP/08GZZiNbIn/BszQl4593zkcz1Usc6s40AGPKzoHEIV7lDpUCWhNOmCojcj
FJ0hZVbfWW1+hIyzInWRXbVvfobgHanpzEAmYLAp90Id4IuQY5w55OCZqqtoONTlVRuriKgloQ1c
RMRzIX9iO2fD08mSa3T0dRDur04WVEbxC/L1yM4meioG9oiJaj9MWwj1LsaqGrGSLfiNcWHfWV/Y
pUchRUHujJclGuK8CJLDCmbVJHCbQA2rkZz3NwaFHe5ZlfZTj9VWOBIdeXR9Bi6Sm65RCQpK8Kuo
7u/2VTiGvdsTtGHAnkWv5tv2AeJdIQm8gH8or1WfUHJI3pgSDiMaZYMNJa86njGtEYyafU1m9wGV
NVVxWhJaYAhSYRs0ATVCISsCjwEfDYiZx+BLPyTaGlqTqu2nMGELOZGBgUIfdCd44aMxZvQ3ta9q
wckd/t9F2EJIsTeWbm+zMAwECREHKLVshjtW0J/DMsb92lSBB33YgC3k8XLUlBDCAroO/XncNi5e
l76wgVNt1qAGq6p4PiaoFgdd7N6P1+QKo8w9FEE3PHXyJT9M33tQQ8cqTLXE+aG0jBolMkHYFmsN
nGtLao4mjzVGw2R+HIvi0HmvjqW4VCU7DDs+1Hls5JvnYpoVp2vpbZeqTz83XL+Clut9jXG8yQL4
2B0fiT7WIfh9VfNL8gX+NiykaSwt/o+0L1uSVFeC/CLM2AWvrJlZe3UtXfWC9QpiRywCvn6cHru3
s1RMas65j21lbZESoVAowsM9H/sKL+m81L+MqnMFnMC9Mnd3FhKZy59yJwH9sEbxS3IOkqstkEzq
FFbOcLXqrwUOXFUAtzFINnTnUGCUCq/NLUuBTpZgrOzKIS9n1CNq3gdFY16lufV6eT17W3dm4k9m
eJY1qKuZV22qIKFerDWyR3Krjkj8xqpXfVBQ/bpsbW/3MBu2TYeCzuJTEzRH26mt+hVSR2buzSk7
QN11cwjfrm8sp5AkXTvxcZtE+681wS0oVZxxHLM2BoyyC/Iazjc7jRHmkAeVJF9727hRRapI1vG5
xFpOhufiQgcg6NRk+K5mv3UIfEz1EMyaLbG0Q82wMYNtgBqAeVFcEa4yPrvNovQdQG7EBLY2t0y8
DwyaPg5sWr6UdpFe4YMaftVVi98MCrnP8ZIPqyRZWw/HVjux0WKo2Y4QrE8aXLuu0XtzAyKJyx97
LxwghUPEgcLoZ5VR5ixcpy5+qAtwqVcug+sDEfxGqP5cafSBz8VhmCYGygVF1pvZ+/LgQgSP2qb4
gLb+x1yY9kpGOoLPga67n88QfUjVw4ym5uUVbg4kPA8xBIQXGhoYaGqKRa4E7EeDmQN/PGgqDyFu
yEHcypBAWgkNioJxT7WW6h5Nuzq6bHnvIG1IJ4AJbHNHo2zkxqqnAFMyK79pJsuv25fGmkMbtZH0
X1R58fmAsYaHb1xJws1pt6MDXSG02ot+8KrSCcDbjvJoI9nNvd7DBztCVtiNGWQAddhhQfWiRUYF
dZQs2hRCWB1C8t6nkayxsG9T+zPeBITrp9k3OuCdAbjwJkppBlblHCai3abNEOqVfl+DhtKz6i4q
8vdO1a9TY/iq1s6vimYRwtjj5W+6QyjuApyHegPCCCZNxcHMxV45Qi7GzW19WSK3VAEp5osxAzjf
lmFjWMuh5Aq9glxr6QMi1YK52TEOdKQKZEcYDSnKqp6+shrCvvpyrDEqJflGO34HaC2KkSDfAC+u
+I6thr5dB/AlgPOnu7KVF8IMSHOMPlFuSy57bO4EEAQ5lB83rWyw0Ww/5uxu0pJ15IW91jEbc35M
iPsrYfXkZzoEMia3BXadPJKOfSFOJnuhyEwLV8dYYP1TW4Keu8/v9LnPg4YZVwrrHS8trSuArL7Y
eXqkdf8vQIUfFi3e+W6mVqyqQK2mKycoLaKtvDjP3ZCErTFIosje+3cbakaJkECx45MQtEvzulZs
TFMPkXJHohXCCH3UXf+RJZDKIuzckR+MCcdbgdormkVGHeuaOgX9TELqkuMMPSSPS9Fj+8YIhJQB
NlE/9desYrAGnZE6ngnLPDDJPfcrmKnqdLh1un6UZIU7iRr4XiAGYKI3CW5cIUJWpEyAV8N71i7m
h8Gih8Lmh8vRYedK+2BC2D09WV1IGJdt3KCO60Ef7U5VByhucjCvXba0wznmwhQCEWZqgHkS41DC
aTppLlYzRVOg+5m/4oGieVlgB9WxP/I7cw2SW9m8875ZnHcINwNGBmz0x+Oea2QsuLFt4kP/rQnX
CHLeh/yOHVjIy0gPUBVIPanVPUfZkuz/WN3+fhZk0qoGvRgY1oDiAJ/AeJ39HB+7UxEmAXIWz/za
KXf9zyyU4W12Ugc8yP6aFWKbNda943JkwkXu3hPSrmCexvRAbfb3qaZ/MfXiwTZmmfDu/mINRG80
t/FME/IihgmwBNx8qLsMTqAtL818Usve72RSz7vnAQ/A/9jZ/n62qUlmGHml462t1fMVWTWQe8qG
5/6UAIXk6w/s5j82BHfJetOuQciLhp83huzJSdFd9CE6q30tHglK1X73zK7oNXvphoMzxasbjmBu
Cf7FMBXo+Uy0bzfJIPRWPy511plir1BWjSkvQk6aaHX4bVKignf5VO6uF5OCEP6A1wCnKqw3d0zm
KEZagZJN9Z2T6ZttxK3A5MeJRoWfHKCiEICLKXLzoGqOQxFQ0MQFsiHovTgE79GR1jsu8JDCz6j1
pRrU2UQtqGg1P12T09B37+jy6pIF7/mQAxIcMFUQkO+LyXVpWXmfdXYZz4oTDPbtokvLv3vZDN5R
wKwChQFqFOE4TN0mQbOCk8Dyvjpx/QYWHKe5Bk8sXirgnBtiG2VCtQ1ocCVrr+6sDk1kKBAaNmKs
9qdCenZCJpaV4KBB7Q6wBpAYphBbTO3fl11m14aJFBANa6jfiZ9KL1Zr4oVTgjsSr21t8MC3K/lI
O94AGl8d/Sk8ekGNLVx86WABKW2icm2kVxl5cmuMLEqwH3sVVdjAZwLPK+ogYvnKhoCJMc0gW6gW
qkXJqOZh7Vbj7Qgqn2g0WjeAKkweNmOWBt2qLV7bZXU0UzDqXN7PHXeBRgxa4ngJOfYnvk+oZDJU
v5o25gCJg5+lgJgR9AwDbT52GJm7bGwnVMMYUl9AGrB2cWdbqGKh8TZUsaZ1b5neo3in/eKjeWwW
/i/afx9s6R9j2IDZn3bhLdpfRfMDdAtX0I/VvZkNV4wbk1ep9Pea4MIwHYyM5q+XF7pzE27jSMCI
gA8JnEhCwmso/eLioVLFY4VGBCPle7k6TVADJj+NTdy2eajSnku2dy/1PTcrFpxZjelxZzOrZJPm
64NNgz7rozxZr1aThgmi21Gd5ife6BEZ0m+VAz4jKC9JSsN7Z/Rs9WJVWh2UebK7DlSu9RAvLcYW
EyY5o7tu+3eDLeHrJonVllqJlToG/cm17i4p6HXZLW+mWccdIZLW3Z7jGio0VaGqitMqZo8gfMdJ
RJkvbtc6zIh5AFG+zzorIjJE5N7CkN8j70anH4jy7e9nMZSl9lKrwKLESrJgjKL2VnX09PFhKPFE
ll1He26KY2gjXiPt+KStrCQrNXRa4/qFgupUfXfWw1KwSHXvakX1+vGfjzeQc3PbLp+tLaF6U9vp
totWnnoMcyI8+5mv7VXmzndDIZOp3nNDw1BRUcKd7nziuLL1BrT26JLFrNJvlyG/b5o+unzO966K
MxMiJDvp19mB/CuqsY76lSz2kRvssSe9ZGJtbyWQfcMnQo4EUkfBKarCmlagRNDXVJfYBKNabcou
vT0PPzexucrZt+kNdczIRNBMXIk/ZINXqIlvKWAFRP/28qbtr2bTKDGQCX1SxVHKKoMSDsKDDq7y
oGnq8mAUFZcc2V0rwMVt2jtgBBOfryrvU+wWFsQwzF6jLrzmMtKxvT0DgM3U8CJ39E93p9YpjE6T
VcaNe0vnG03jp1ax4qb8ennD9rwMIsMQ5gN2APzNwm3i1i4DKTbobNK1uGezFppOcuXk08/LZvai
wSbBh+45EMlg7/joAtNUED7jjQOwBXi3V6u8M+wycscy2s5oYivXy6JIrum9pcGpTWwjWHk+TbdP
i77UQ48HwNAoIeigvXptwg6USP9waRiSQdxWQbkNh/ukUu4szmgOGoGZFVyM64G6KqY/8ZxqLHCD
gbN4SA6XLX6+i/+YhBoToOeb3rvw0dBZLhpGsjquZsCI04SroVIk05EjwB/nubR+UKtpIwMUcl+m
aaYRnMyKJnVcXyY7TST35SdX3X4NxpY1DA2gjyk2D3qSJRQ0nHgVgN6G0k3ArMyCgba3VT6+XV76
pytss4VRbA1UM6ClFKOV0i5VnfdzG5cqWNtpPaCH35rujW0Pqm+vECLqUt7Gl41+ciTBqBC/DOw0
dSYNeeyaO15iWR0m+RMoV7b58O1/MyV82XbowQdLYcqi4K9QIawOCpU7BTPTl+3sfrO/++gI8IFC
q2plKpc6rvMkuc/TgTy7dksYsB5MhSpA08oCmmQTxZjZqWrKygxwK1qkrytUTH1zbQc0MzHi/r+t
TcjfnKJjNmnVNtasPmoU1PqVh9kyvSml4WVLEm90hPdwj6mOrbHUxsXqXGlsPJn6/AS2mOtx6m5K
Jf8fzW3X0tk9qnEXGkAYbYuB+nsp1jGsDAPzsGNzO2d5pKvDP6UH+ej3YoHRNMe6a9AFjWee39DE
wWjgcGXrs2RZMs/YfPVsWUrdA3YLpAOU9IybdrEfutkuPfTPUoljbIfnQwVMWM/2Oc8M4RbMcpeC
lbKk8PTCRL8xUSEazZf2B6+nH7ORPaFkfIWO/v9oWYggQMkMoCoCDNeYIbfFHON3rxqHIjW/lhhj
9RIw6659+lrqTJLdyfZWiCcsb9RE5TgLWaWEeccOhkLvxlJG+fq55vBxa0VAbAkh2LFcJ4bpYnZU
HA9kxbER98dR80Bx8q92E3Ssm5DlJkn/8Tuuk45EsgHMg2n8e6ZNG6+t8aVa1SZg9ux6w+q0XkvV
aRPX+H75yH+G4v1Z6V/jwiGsCgdYY4aVlut9ezSCxs+CDoP9y21+C8aHTcqCStb75wn42XH/2ty+
8pnjatDaHVpMbMT8tKnUBvXPsQ6czq+D+QCgxjdoaTieMgeYES4iGWpuW9Al48LxtPo2HbIZvrvq
/TtrwXE9G5UMJrR7HwERAG43EPN/agiZVqqBhwTtp8zuzEd3cPIT6ak+eV2rrqWXK1Q23bN3MgzU
+By8UTEMISa+GkS16joZkUMR4Mt6kHVqL84ik9XedZczMyJeCHCboSQWhh01Y2Ae1OoO0OT5Rcz0
pK/ON9xTMXenY51Ut06Vg3GAHldFuR6JK3kY7V1V579DKDwOhWNPqBk3cQoyxfsktboD67TKR0Zb
BBmlUKAYK9nIqnT1wlXcD+mKijGQdNwv19uxgKw6uu4oivmT/pAd5tlDQVey0j1/PV+pEB143ySK
0WGlYA8wrgGT718cMslo4D89aBAGzq0IYQAyKDzLEjybjeQbxTTDwidvUNHc71Y/tRZvyDXJbSyz
KASBPO8btTIx/wvkehOATJcGtlZej1Z326/8BZwsnb8w5XA53kmOyR8MxlnoaaGh17QEUwa2W0Xa
Omzu+dTo95etfIaVCNspXM1KXTuQyerhnst7Sn3b7+MscH2wYahK1I8xP6r/HyjnP6dPjG3nX1G4
l1lPFg7oHtB8iW5565hxvy+cImSm9W2F+nlQ9e2B2mmEov1zPffh5WXLXFW4nZ1cn8YyxQuVUgYm
UKiNOjIFVcm5F2endGPtNb4W8Bon0agHpt/lHri3OerGZHgY54Tc20ojQ+jvew3eF5iEUwHMET7n
SjR0E2zsa1bYuofNO2ZTdzcTLiN62D8Ufw0JH9DuKO55C2XvfLGCUSFXLLNe9RnYnqZNvvaF/t7Z
bnz5q6E4u3MlYgrmv8sTvptm5ZVZ1jj8KU9s27P6+tWh+vJErVZ/y3oLIwim2waLkhe+Cl5XcJFb
iXPngjgkyquGYPKdOR7JSB/YBW8eqiL5uSrWHBiJzr10WoAuJe9TndVverkCU+W45Rhq03ijdqkS
QHv6zRqrl05dTnWh3duJEpg22Oy05XpNMJjRNPpppAzJdAFTGApqU3aXuXYPhhR+NSrK21Sl4GBX
OejLJ1r51bIgiWqg+A5U8Al6cne0z4K1GXqvyXqf4L9CNM6KGgZ8jbYCD8KK8UAZVbx1oe8QGLhW
tflJ15rQLOqD3eRHqtq5Z1jlCRGYeTO0U/s1j3JeHAC6eiVGda1ZkMrCixAk7S7u/TzqNi5wq+eH
OW0PLiA9ZEGfv9XzSK3rk72MT0PqHLvViArTOkFq5ADNw0CpMXno0vtqnSKMXp+UsojrMT9uQH9u
97dZ0ZFgVXH7dmnTet0wgCPGfTV7FxKrrf2cT+OtBXmLrOW/UHzAnMNg3OW0zEAWVr2RrMMoi6X+
GGzj1K8ggDHW8oSvP0e11fzKtdX2XWNJvLQvHukydkG21vYr6c3k0Cv1sdDbuM8yx2/MfAIfn+MG
nJlf1rW6qZPkyJv52BIjnqmTxLOjgwqjcw6jZd3MBlIFp3+Y+UTuMR1M4EnpEE50WYBlmyFHnxSA
UVvsQWEKfCXXfM0Z2DMG/aNphMBbqhRgq6mQBbuNDTqwJn+cZgVkUISsXreuQ9CsI1yjHH5kwJIF
Tq8BtVUOlY+OHouJqVhXiQn3XhZQGYyFkgft7PYxmClSMGpo7K6s9NXnTj5u4zBqWNDRjay8pUGV
plhi0yXILIou80Dk9WsoKaD7inJlq8Vp1kZMA7ZTlGf2a22VIaCgV2C3eCu14shwY1tOpwUpBv3u
OyDYOO08R8tu4K/X9jADDa08onacLt5oJkDEdngqvFg526Yps9W8Q+fR0iOrzVbdg8Co/sLTGhSF
ZAKutmhWODWHMMEwdceuIVe1hnk9RqYAc1VBrqaR4jAUDTho8BuaP4GGevKmvr8pWwOSdpxl6EEP
HTRKRx50Cev8xlne+6KyAoTzp74CyyVmbiEqqsKI5brfnGw2/I1g6B03+A93HZ/owo3tiZu24GoD
nWHBqeFBVQbdO+r6qlJqUP91IRtJ1yvXWuobtZpAlw9SSW92nCPPzaM1u0deTDV4fNNOQzmduV7W
Fs5dAi5mDAUN36DiiFKONi4RemWtN5MsD1an5DeO3hQeyqNgNBzocssqUgWt6n5xCz0N7TYhR/Br
FSiVuijXc26FvM/bWzMzgfZcq68NSQp/HNPsyWYD6rYjAbjVIsd0UlrMgg3NCbMvaCoZUepoj7xe
brUq4Q9NQdgxNVbA2Jhh+SnkcvyycU4GSWOIyv3Uy8a85mx5sdb0y9gXZnA5bO9WTc+itljzWmjf
MrPEXcGCOcjLa2jpxsTXLK85chYW0mfq/iUI1RzUhNFgEWveS+Ouc0uRiLLqbljBpt5fOUMtyQr3
7/e/RoTXmTHlTkkh+R4nJDPDYWbMc7sWJViFx6oy3aUNfby8j/tJy1+Lwt1eZvmU9FPRY6IDfGWs
NzDBPkgaLP+PfPCvEeFeR9nbBOVthi4+0i9PfxlXv+o943o9JNft77wOnSxmsSPJx/ZeodvQ0X++
mHCvs4YO4BDAEPHa6V3ojsONqYA+b3XLk173Mo5xiX+IHfW+sHCGmr6L0+Q1g6oaf59sSVd01wTm
bwCzADIC4JmPhQPTxOisxfH+skijxdaIKYt1LpVT1c0yuuL9T3ZmS3gR1Zo1pQmFuMYQ8LCjfhWm
J8Dfr8cg8dSAf5HXgWSr2/5+9jYZDLDoM2AdYr2khwy5BkA7zmkCeeplj9+tbkF16r/bKBwyNSN1
Qgs8gsjQDp6mZVGmLq9dbXxHpysqXPtk8vbKKvMvZj1coa4omWvaf0ef/QDhzHUtzQlZcBy4r4I0
yLNf8qiItbh5sl7YCYwokhX/eRZ8ehidGRTOX81VKOEVG9kUDDq/qweoEh96Hxqufgl9UYapCT8P
3aCNhzgN/jHYa3sNnlkXzmFVdoVRLzk+bFN6TtqCm0TGt7J71P+aEN9FGpKnFuyTYP4k2sma2Ik0
65Vj1U9EsSUFCZkpofTiUtIZ5rSdc+SUa3q/qLrXl9eVJfGS3avgbElCsWXUgKasZxBwoODikcY6
Ql0Tb6JvC14BjSZ7BX0mW9k+Esi1bJDIQMJTBAMCtkKTFBM9cV3yx7WeT11R3bXJluWp5Gvu5yU9
aoAi1pCGpEpxq2dGZJWKX6ZoXIASG4+Kxm/V9BlIufwoObFbYPvkv5uMq4UBVlDCCHs+E5AfjYkD
NJj5ezbuoQFs8ypyWi1itAwV/alOmc94GnXpHDlljjrYl8s/Yfern/0C4WvkNcncosYvsOsr1eq8
dUsy9SOSKIl77UbBM0PbVpxFQbVY0gFFC6B6+JXTtdB0eEWaE19eza5vnRkRgrtKFXOpiQt+gexG
7xQv6UlE7W96AoDCIKut7WdqZ9aEwO6oI9fVCkuaf/DQ9MugmL3hwCMtJL/kEsrbb7/kK0J0R12N
M6djyDU6wzfGJmwTWSFU5gxC/J4sPZ0XHQvKyWFBItEiRVe1wsd7SBK5Zd4gBG489u3JKtI6JsW3
AQ9Ak9835B8rI/45+n9PlxCf044kzIV2T1xbv90mR1lbkmPuF+b+eoAIfmLJMI9tjlhmaycORAGd
vzm09JUOD3iUSDLGgrwpohbCOZcdXbJ/ok5F5bitpvbbadJ/T9YxR/Gl618v29hPlc5WJ8QGsxpb
gG9xmrjfvPAQJZXaaxAMkZ2B0EGDJr2vHE1Zvik7VuIkrGorPWUbUEOjz/apClGeC1YS8T4kp+md
q/Jhkb2jBQ4EUMZsECZwjX2MTWWeZXS2AVQZAkzdNrZXYEBFAcFDM3mYggP+PnTvZbDjXaNg6LBU
qOZB60aIHo1lTOXEaR2vhHrm6HrFJCN42E3IAGn+rw0hZlQb0El3YGPEtE+khmbq0xCSIxwzhoHh
J4A8FqFM2kFqVdhOIMWmPBlgNbte/Ir61qH7BaSNR48uACN+EckeRLKtFKIJads2mzIYxCMT4+0P
nDxcPgp7x+18H4VIUhLMyZIKBtrkW1JeOfqPjtveZRuybRMfWtPYKouZwkh5zaiHKrjpa15aeIVf
XFdH5mLjZE3T3SOOvAPFMAJF7p1ZTGr1Ocg+MSqxfoUfYmio8Bpf8bUF9BUOCAsxJYEyiGSpex/s
3Kzwwdpcq90yTYBdft5G0dpIe80CeMY1Blz84UYJZN22vQ94blD4gBpbKgUEKiDhmJ4V/ssA/F2j
svtm7/r8awTj8R/DCIRTi0zF4zWu7CsO2pEmebeG91VGuP15oBj32rkdIWtk2zB3WWH38OpZPJSZ
wzywQRV4S08z+Al8tPYgk4MWfymbYt310XPTwpUwTx34XBws0b4BC4Eekyi/AzsyRj6PCfTiqfTD
feZYERYr5I32kFcGtHoBAWOLTw0DVfHxAcPQtwwiWvqGHxzy+pduZVeZpb/0mnHowOHhuQomV2z+
ZnRF6S2YOvCMcjqlLgvbQtYfk5wiTMx8/PA2uhGYLMZv5P6yeFqUWl4HvAXxsyqwTrrnfMeIo8yl
d182599CuEAwXFMqNYMbDIELCrkg83XMlPuAshveD8xczDjBGfO3l2+Nkuqb5AxvGy/kozaEgMHA
DI4EgFeFKF8pywrcfF7HNrQ9YyMweihZ+ZjmmvxNPQjNHn4ldcCdIwajRNcwM2SCoVhY86i4Lk5y
AW9Q7S/lVD7XmfKGaYVT6WQy5rq9z/rBmHB76ro6kYZjhRy7C7CVdZgPG+3T6ptQZ9ERG5WAfr+8
rTuB6oNNYVenJE+TtNa7uFK+jE3lles3R4a2+jySC16L810Uwi86oQUbDSwsh+ATHvvRNg1s26Am
S4KWICc42NGi+HK+rp24/8GwEIZLlroly2AYXy7Vr0318fLuyVYmArwooPCQ6YEBc/F74uXH9DBO
QRllwQ+guodwDWs80/7VPXq+MJHlUCcdhAIS3N31VztWw/E9DwofSuYzzkLiGb/cYJadv80TxPNn
QDQdMzIaChy6cBTsYlzdhYPLgL4AUoXX52j7HWh/A8XHvIwNsz0N0ViK0b+U5a579wDoDP4aF47G
WtXOwHWcQzD/OrFlgtIjDQs/hxuBFc0xffVVluTtHsdzm8LRcPqsJT2vMPsfzWWk+oUblEGGfdbT
APPBvm0d8OoOL3vU3nk8NyocFbep3NXZziNV32fgnAv7xUwk6Mc94NyH3RSORV6Ah22usTKTYDc3
8FFxMzleP3t4hKAl5i/B+HPuvTwckZRJVij7luIjFtKU6lqosL5OX4i3hOWPHNs6tl6+giAYG2se
ZE+EvTB+tqufnq+4kC2a1Xj+D8utWeUvjcaui5oFHWll52Tvnjq3JaQsbasZ1GmwvHL0tagK/+89
lal/EiU8Y8vQPUrvqd1AdG5VSFtYp5fcsmCVaEgIbN/CXfwD84eB+nN7eeWLD85nQBaCy+66ly6d
u5IhpCJOW6sgvITdBJ14/+satBpygsYnYQoMQu+h6evpwVJ7iO6Jz2pfYl+220JUyo3GNWoLgeFP
VlCFfbNlBdht6nN0WP7sdiVNhXbuFaJuox2YoMHYoFgyWNqaF5ygZ7r4PNTBIx0Y32lsEB+kTT7z
1gLz8hXxJGvd8mwhAn+wKuz1hFYWjg2sqqf5egu9f9QTzYgh8QtlgWgv/IH3BDmPYWNm7NPYN59K
ZrUzzszkelOwBqAwff81oCCDfCT17YOczGJvV88tCkGe2aaaLpsPow0B0tQ3UNXJtnDPBDI5E0m+
tvGsCO6C6fWlsTQsyi6D7SVo9TGaN4+DBxY+IH+qaPDBEyQjFtwJ6uTcqrgwgwDeWzd13IyDt6Sv
hfXYOjIjeyHggxXhvur6eRqqCWszLQ+se0HS+AUADYdy+2BVlKJ8tgDS68tOw05i8MGucGVNJtfc
RcXqxna6qmYce4x2mYV6B6Zd3wEHluQYbAFUPAY2BrzAHwWWvE8iYaZiWpmGuVYwWBhf04OWgVKG
PvcBznvl5yfZJOheiCPn9sSAvrIJimvYVwyuUYBJcGU1SIGAbP9i/1Rdr61Dy0d4XQ7J7XBjHSXL
3YlwH8wLkZ224wjAHFDuhIWLn5BAabzqxF4HaMQeQJ1BwyGW3Ze7x+Rsi4VIg8csRgloiy0uTyQD
M4otDWa7XnNmQjiJEApL1T7FVwQd+RAYoz/dlQEKNLXX/ypiE3RgwcZnysGUBVYyWRzYMpxLPiSc
yCLPSp5OsK5h1NvxQYQ241GieOXgd3iUIMyVEaZyR/wG3VPG4F916fFZNwlVcHKCOVnIwRSejAzc
YMjgrdRTMBwxWbNPpSxMO5nPuRmxyDfY2dqv24xEVpWBYikeIuNhdGxg50B/JnHVvQvK3ngrIUMC
lR2Rbd5R0woISvDGLfy9Jb8V+m5212t2V5pvdvecWt919lRnSXDZ7G50/WtVfIPpTsqWLsES1b7A
hX+TkO+q+3TZxu42ntkQSmBN7451bWJlqYottG4zdm8sx2GW9Kp3z92ZGSHU9HOdol+ApUzpS8JO
Sym7JGQGhGACRKM1GTMMOODH5tr18M/Fb/CaP/MBd/sFZ33XtnN70wAXVtxzTOAs31fL8TQnC8fV
PBautEC463IQvwE/G3giPqkBjgkgpxbpAPS6KR7baD60GJ/3dE9F2JBddLspEa5qzLZjKg1NdOGG
ZQwUI3yEGrj+sD2BraviOU0P6k/b44Hls9gATt6M/7nnndsUbtd5qitu5LC5UY4DuE3QIJr638Py
j+kINkD62eKEgLSA/bspCxiqZxMTN9CFA+nGoBehsubB5TV9JqHabDmYVlZ1ECaB7uqjkyjDYucj
UrFY4/kT1GbfVG3yq6E8Zi7xjOnXWo0BtPc8EDH/YK4bYpb7MTUy8AljnJlaXj24NzOUr7xKrw7J
pGEcuPG7nvuXf+feaTn/mcIt0baqlZEU41eODuDGunrUkXUf967BcxOCS/F0beikAXCjpao/ECTZ
xY98BjxEmQG9llWOZQsSnMma3InMQIHErZv5amb5dEr/zSVwviLBj6DPTSZrBbjOGfKfSU3CkvVg
hL5eiR1k9noLQW+vs9Nv5YIbvtAlrrUXqM+si2plYDfDrc5gfWzRCyel3wAoDb0FjzUSMKZkL0XR
stLMBqNbbZSHuocxtYNFKyRr2QPYnR8TIlwHQ2pqTjPic2lDXJrPDjKSuufe3L7q/cHM8S/Q2xPl
OFauxLRsccI94aYqAWAC042lsnhZBuadf9O9+rC47SecXRTu7LSTXsLza627yXFtG0+rOR/5IGOM
kbmEEGySYdMe32b82pJEM7LnietBi/qP7USX44XM0vb3syX1eVfXY43vNbKfTf4+4iHWgUhsnH9c
trOX8UCJCYRPOijZPnF3G3XLHWPzi4IVnk6uK/Ldlbn3XpkO3we8Fbhcd0hd8WDFKyC1GtB3QrO9
Q2Q6oVofKpizCMgLwzu5kdUlN68Ss/Jzk4K/06noRhQjoDCAUB8mv80QJQ5f/YJgBSLyIP0irSvv
7+TfRQp+DsqaDAAkWOS+cud6tt9mHn1Igh9LZP1evtCg9qe3yx9P31ZxaZWC41tmyQtro+M3Y40F
BCXzYF4D8pqGrm8RXx+3GpJPg9KvmJdqvuKg3oK3+5W0G7+zekz4mlCdhX4g6BGF1YPvrtAwIYaT
8aNCI8/26FUZJUEfYXDi99iHS7C1nGSbvnNKPlgV1o/BJFI1FqguOYtW89mlCXAvt71UGHEvXftg
SDj4K4jKtKrD8pQenWN3jMfyd4WxipSW3lDeOvl1rX7VMbWxFjymzTsnG3WrDHq2BxoG1Q6g+ZBs
suxPmshTbalZnRldrN3ZsaEHa2RiRL17HgaPHdx3Ehf3FlDD9I5+1Q+gjztc9re9jwy8tYGRGvDQ
fCJSKyiU9bIedBVriblxjB0VgxKMydNlK9tHE5zaObciZBZr0gyLOcKKahY3Rm0el3aWZah7JwdG
HAIiP+CmALD9GF/LtlTrdAJtQ009420ItGi9q7fh6VP1qwiB2kLZC4dH92igX6uRGlTSzttOvvbh
JwghnumaBSkI/AQ3R5E567pnJBorpgDd+9GpnjKmy/Q9d7+fBQ48DVqyoOoXDqmS2AOUxMB9oy1l
7q1ai5kPO0HKocvoOPYqiA7S8f+aEk4mZE6mdK6HAWzCWeqtpusbYBR1hvWaZut916lvdQli7/ZB
NekrG95W+7fDvkOm5S5VTRnfoPTXiF97KJftempjpMFrtIQglUCD6nsXuyHA1Cc0xLMFSHtZS2PX
k882QfjCKitYMpfYb3UAM+5KMLb1j4nSdFTVz0wISf/Yt5nDdKzM7XpMBdbeqP68fBxlTiMcR7AM
j0vSw4K63jnubzO52QSWL9vYwwV9WIaQ6SvlAE5GHTtlxtXjNGEYKKjtGMM0rk+PS5D6Q+GB6V5t
v8q/0m5UBdfuRmW8ySF9grIzu0ZtrYevGk04q1pQW984kGMJ57flkj1SUw/73ohz93aCkF26DbRZ
4I3qbgc80wtt9kYM35JCx2lCua/6xxLQ2zdGdRp0ezYCoy1UjNpqJukAWtm4GzAaUiNPS38o/Nls
O//yZ9j11zNDQtLUFm062goMjRjIdNJvk+vKPrTMhBCCWsYrm3OYyK7dO90HfYSf4bu+DZ7yMD2y
X+X/Ie06liPHse0XMYIONFv6TClT3lRtGGXpvefXvwPNvFIKYhPdPZuKitDiJsDrcM05T7zpfZ5E
+veLTNqcQWeqzpC45iXAh7ApWK+c99tWgvvhC7H+JcTMXBpCRh35fdlYIoaaq/GmwWJ4l2C5vPjS
S7dqdV90QhCvlaWVlbP/6bYyoUsdYVzNOM3DXJX4BVmU/hr07IBKv7Oq+XnCRNe+qE2HoGNmBA8G
WnNmbJW0WtQ0Rtz48zIAPLG8Kxv5KCzxj30x2077XQ7b3CehAmYTtNl8rU0ACH82AYxT6I07Lz+i
CZOl+eCsoA+LAHBeVz8EIUI6AiqS5Fsv1O7+b9l2ERe/hTFBoZ3WRVnUGputoZ9/EZ9yZ77K3OVr
4o5B5632teYBOr/1E2/k1sI3wBBw138uXGHMUlbBvL2AcN5fpdnPpftUf62Wo7bGDrbWQK5zm9Sd
VQDRa//Q1LF/ysMuxDKmCiivSUwWAY6/KqfZqRKZOIpZhX5oqKWjLlHRg+5lBRBC363+vuxto30/
MmO0TYf9+qggcPZ18gLEslehIZxvyjseY7OtogLcrVB7v0DbO4nOHSbMQbRnR8sQVE0Bbl1eyWxr
5+LDh2SMNNNAqGCStccob2KXzdMqNhYYE31ZMM9909tVo/uSIDp9+rx/nVuLCR8kM2nCui6jqo0G
gNmu6wMW5/3RIifliPEGN3JizsejDmBPcZiMQdInwBtqMNxVG90ywc6FAFqQbgia+VYvC4vEs6Ul
j5wj8qyEcUtaroehJsv4nuF4TLrIUlRQD9X3s95fp+DQBUwI0EIX1+Atm9C72zmuysxOx31jGJEx
QHABlA204RQh8iJB8LC1bgtx7e0f9LPeAgsVsyIgzhLBE6AyZtmHs6wrRj34YaGMd3GiRMdwnRpH
n8wXIE89yX19IxCj5JjLZ4uEWLztTZNu6WIhEbdwEUbzqm2MrgZQECjPLanErPAY7B+MJ4FRGwP7
SEapjoOf1X1QzBjqjJEtOPtCNkL1x3MwahIn6xKtRj/4bWVh4MatPXS9azeMMbdBu8RgTqwrziej
ruSjhnyQqTEaAmbqTuqozEmRAknHhlXVOH3LoyX4bHeo4WESBRwOxJA0lp2KjJpcaNo0AOxBsxV9
eAI0yRXwlyJrUVZf60R3LPrfUQPDTLQrswK0XTUclNz4Uor1SQKTal5HB4A5A61FfA2zkYdQuuGG
ZAVkrToWDNBfk9gH6JoTBcCdEUAMsT/7UB9qzOC3QW7Yo4s6Kvf9tXHvgFwGHR6WlChKMfOt1aKd
S6XJRz8ZDa9sjYdaFAI1TzmKu3Hvl2LYrnEoZbUyY17Gz4RrZToL3a2ayngmRFYUH1r8N1x5I1U0
UjAa9UEkY41p1+NdWY6jP/YEZXsVfFKvoGW36pjHmbhhlR8kMVYZqnqR6tE0+h1w1/ruPg1fORb5
2X/KIG2BVkjYJPu85ty2PVi3zWz0gXxERyfM0UrBqWaPpTWLICvGXpRdDIBbchNveOGVELd0EmVv
sA8pMJnPVMKh0RloLcajn47GgcSp3crncpAcXW3uAenjGX11kxmSn+erA4ZHC0Xex/0b2Ljiy1/A
DlYQpRHksU5HP9Z/CcshxothX8BGKo3m6PsZCZPrADnHJEJSvV0xia3yILoYycWo7No81C5WBVur
tdPIDkV7XzLvaFSPL6PGHBa5pJSwQOFFKnsMj/2LFyXOBoYznVKDmVgH+yiiqlbSGTlE0JU9JQEG
lSU+pV5yAoENptcAUQqcqcni1XY2SsIf5dKjXxwt1PNClGfcKWCevpVAjMCG+8FwQGbsop5UORk2
FAeHN0K2YfgfTst8yblTmlFJoCtZc9bS89SfALTbVDyi2m2NubhV5sNpQyLqC9Cc/Br7IqhxP6Kf
AXsMwNDqAwakBVSMi8lY75+/1j/eKuPYcqkRO7AyjL6IYa4WPLzyxEFs4d0g49AmsZTCqsUNdq0H
aLZjm2FpHOeZkn+Kji9/PAoTfcY2Vw0hwhUqmuCtYhjoa+eGZvTPiw8f5LDZRQ66ysXIIKd4xtts
cAr4KDp5b4KCxM/QdgJkJQ8/ZCPkXaqhzlyiGXX5YAzt6JMi9DWxa+w6704A5Q9iQTysiX4y1tnt
EwBg7TsUnmD2Uud4zUqgI6EWRjIEVgm7imvod0t4q4zRLUpLMLwsiIvC3Re8kUtcnpjFtpKEBfx4
cg9zr7HGLWE0XQcWacJRTp4Ups6QSwBlUBJ8S8OMjk1nunIyWEqUcNqjPDFMRWEF64mSp+CYb8nv
MPmRm6+S8rB/Xzz/aDB+uV+KKjH6BnbmoqCve42fPaELsCCagyjCFYPQxiNtXyhVOyYt+vCRGJ+M
PeeiA8jb6OcFSsaK9rLm6vNQpLdRugZkCb9NunC/L3I7f3j3lGwnaVxj0kcLzrnENvASfYpftFq9
q3qVl6HzOvBmxzZjKqVeAVmjAU4MxgSWSlGqOkW+JCVdgX5v+1VaQt54+7aX/CPEZDREyeoxiQSo
ex0i7Vmw9gEwBWFqXjIZSJX7V7gpi6jgKQXVDwWL/RhJJb1XKm1Amp62QWGGXgHcb1TiCQ8wZuvt
hxmxd0FMUKurMa+EgSZaOE/sGMfmLvaw5A9eL2LNbuUswb9LE95lKoxMqRqGcO1wkaWuvALb8J7I
1WKDXeS4NMr90mfXuq546zT7vZkHLaIRoBDXh6WbgJ+oKjwqkU3Lv/g5THztqz42p4VaiPJ7Fgar
z06NtnKyvm3bB8o4AUuy+JmU2exAVtzQi9YyTF8s7nRqMI9gDR7W0EKMVCZOdMMzi40aLeLghVDm
aJNU96RR4Tsxgm2corNsZwHafJiy7XXYYxZibUrHS1Ny0yMwlPAbHN5s76ZpQo/BnYKUFMy7HzU5
TsOlmmhOWKaFFSMpFIznfVvZ1uELEYyxGH2/TjqSQF/AMLuNxpQvAEcSexnaDxwM1TwuwPrnwhru
FVPlsmyKb6NCHw8l6AOgAQA4CfodufZAcHrIs8a00162Z7N2tQTV8LL11YgcpTrkFDW2b/SPcLYJ
EGIOSp9z+IYF+3xTfaNHv/YvdDOheD8dC6BSK+3cLwIMYp1fhtmThmOjx0EkPtein4/fRRJ5+wI3
ViY/3KfC5E4lmYzQrCEREL5BK9uraME2ptrqf8eBFtRnah8hnr+2SezshSOdht0PIZJgcgS47LII
0AxqnB+/5ggAc6z7Qn/0h/hWceqHSPa0a/VH9NO4it30SeTN/3264I8C2e4qAa5e2ckoVXQj3hKT
0t1qFCcVQK0vhSR7gpydtKiw5VHjXfQn3WEkMxnIMADJNift4DcLFsUp48kdHeCxzK8oN2Gy29G+
m07CueBPDhZC3/rIKCZIJmGPC3L4ErB+yIwLYLVqy4jvONjpdLf/GXlSmPAMHF7JMHtIydanVEns
MPsyF7wk//MjkDkLc4HpEifVUkJKSWul3Xl6Kkcvgw9w5+Psjuc5c7LGHV7W2/3TbX24iztkdyLD
tVxjKZsh19CsZkKPT5DcfRGfMsWPR2OXTbUu68S2hIjeuFnBI1ZmjytUf5kaW+oSa5niw77AtyyG
NbzLQ9FPelEvALTxqow17IBYMpCaOqQ5QUpcQbGbs/7auKPTHpRAcMMAc57LT/F17TxZ+T1UQKQo
HOxsOfs/6HMkYa6A8UN9Bi6lXmoGzItjKAaNL2Ilx4EAJWJygCc+/h2wgS3vc3EJKqO3ddauTaOi
i5Ae+sOChttN6CjnsUVWgHkLPKwAdvJz/5xb/udSJKvEEwiH0gIJWKGPQQGACBHtYXOU7U5rfHGR
sSsugMryy77Uz8+Cj7erUh2/+NwzajIpqs+o+QO+yjAQqaOjdP9fYBM+sO6GQ0DqbKpg7EG+iIWS
j+KaVFRLBWjVPqidKN9SiJQAEy3dxHuh0nyVUeMPguh1X5yr63WpD3PqzlvQTLb4XgKgz+vRkjve
EBkNRTui3mbaL0Qt9RgBfB82ahqp1UevhXmld+cqPhsG52tt3h7o0tHXQmb6iaOxBvPuCkhHlNPT
9g4LDVcYqn1sgC/Feels2Rxy1D+C3v5+caRIbUCZ2KCaTm4MAM/kIDcCk1KEYSI3DcDPde55IjlH
e/PxFxL1TC1ypAMDpimxfCgn5ms+t5KdGTxcv8+gPnT7BjEPVOwSHfRmDC0Po7xuOpTuBOTgYzJ9
Wyu1t+op/5VriSsClHSVyI9Y6a5nOTnXsm4C6ihDHBY6VyuSIEu6V6D8+ktavkqd7u4b5EZM+fDr
mLwnUWOpUZt69OcoDkgCrIpE/r4vYitefpDBeFTAwrddIsKjzpE7uFgCLWxaZkdRWHNWuwTSh5s5
dWVzp6+3LIVggk3FtqROCFuDKAH0Cv5a2ujShl9Rtz4WPSZDMK/iaa0ckKh6TCQNc9HgJcBM5i8t
rjUnWVcvyuc7dQkpG4sLSBSn4/KWbbmLy19G/36hfiPesVpE3/a62Fr1KoGXeHDHWD8s2eP+7W8p
+oUkk1E/Me3WEEB0eCmUv/ThStafwpCTdXEOwy4kjlq5KiFNGgwFfdL5kINwQpIHbE9z6nMbMQvL
maYI9EMQanzqaRRTJNfAioI3N2o7r0tUK75Lurfo92EHmsVucLtG4vim7ft7l8kYSCsMuSgvSPaS
HmP0jSz6mapddWLyvP+dtnX1XQ5jJMbYGq1EICdGJ6qHH2xFqwLqqIk3OeEuEm/keR9ukglXwjSY
hQTqQb8PT72ZWJqG1QzhppvR6UeHpiCc9+qmhyfoZ8qSSAiACZkSwNCrxBgBj+n33uiAaqL2wlv5
gWIaCbnVPPBXSTcd24VA5j5H3YzAMDLAwiIStIUbA9Bu/4ttqv2FBOYOTXjKxczwYO0nbbWUTjYd
fF7V643suTWBurUvTuaciH3zR3FtlsuKE0VNXrj5mKwY9msVR0h6DbgvyzUp5BajgFjwR9cTL1hA
8lqJGJ107Qoz52IwxQR3Xw812FbUxTJnMHn1IF45SE0hWEXTYF0iabNrjLWtWOfL2s6Jq7H39s/x
edyLBkRDkTA3Y4KenR2UzBJ9QFKBgNgayYuREacl0iGfHrCC6qlV5IRl6NX95GWy/JMjelPt30Wz
VxiTiaQxgQNJnjV/wZgLcH5vu8nFoshoLVgHeuwBM4FsGxPj6WzzEPY2NeZCPGMEyAO0UKKDFwK5
r+5H0lsibC8TeTe86Uve5bDPiXBVVqHWkE6hcOONjwL8FgCD6u9gT3GIfNTeCvDY6R2+88YGNr3l
hWQm2kh6FGVGDcm1UmPUbK5PxJgPRdf886fwpQ6xzwghAr9YXCDkVLUUIBIc1nZ52lcW3lHo3y9C
dAqQfl0XkdGDTMUFTw7W1urusRn+x6OwYw55P6aSIKwoPWOOtgEBkJJxHBXnJIRRu0USBSExyOAb
gMwuehR+ySk2eHvBHNsi8sf7ahK5FYpGRA6fl7em3I6WFmm/shUbQmKWOu1U4elQcprJW+/JS0Vg
xxwmMnRJR6VqAAyIgZk3B2OQ2IunuPLLEOyrxHYUw5SWaNDZm09b9apmpukcI5magNjiCq/AQbaV
wip/YxTnkfJhaPcciZtO/0IidSkXWhgnGh2xRl1yOjbPq0Pgl1AbQPnMrU2sYWUenwRjU13eRer0
J12IbKamzAQTNgyqKKcU74pysU1euiNv+qgLKYx5gXS0btoSam/k6EY0Y+fKggiQXfNWjcMSjnEN
5Ha9l/R5OIR5/7J0eA4m4Xwn4/lrSYMSgLYWa2EpGLHS3tXbGoSJ2LT1F9HLiGSJ0VmQ8eYf5Oas
gIfKWsl4SmaRN8rDuy32A2VmGLUpPFGIXe5KUa/kSXXHSuU4PI4Yts+uG+2EhiCKtvqcui3yjS6c
nVnmoZds29P7Z2HZ0usYs+2RYPb+chwdjEPZsRf+VB3TxwPiReE4pk2XcSGMcRm52UV5W0moZBA8
urAmmlVnIRdtggcyiOrcRo45oXHjGinULPb8JAltYp2JT7KWG2WlwpxGdKLa+iU0DwC74mRqn1EF
CF2XepfCvBmkWaqqeUTokLMeQ6TtYC2C8AIEHTesoh+ptjwsSeIDJwab8nN0zAGOb+/7Dap1TI1I
V0xd1WTMu36Gop9A/GHUbwMTaWjV4VMxgTFL7o4maAD3JW04qEtJrNuPUlOMVYXOe2WYSpQ0vB38
fQk0j748C3Zqaf0EzHVA3wMwDJNnt0UokFVUZ0/101sC9z54xW3vc507exK6u6tj/lbESKwGEhhG
DhHlVlIKU/XEo6oJPvGkoP/eo0UKr+Kswz28rRPec/uzG2J1gB9rCCiIZDILmDc19VQ1ZbN6mILy
CyCFhlAZCyChYB5Zr0QALgX5d4EuZNor7WRq/tTZ1cssWJHIU1y2p4kr0AG4iB1qHVMU4E346Pp7
rC7NKf7ghXm7YlIq/9H1JLUScEh6slS6uSLY8prcz2p4TbKG1334FF/f5BNAW4HYh35yJlMpSdKW
hdpp3gTUR9XO3Dl0Mp8CzxF7/CXgwc+xk08teVYi44JmUJli5aVc/yuxs7M46GMrdBpn8fTfGbhz
KlvmBY0NldYl9MOwuQj4R43dGgAXjySEpF49KcWW3/JkYvFlEu7ENbXN8JwJX+a453zbTTUziIJK
HEZJ0OH8+GlztVXlIskAZV4oCI7EXcOSg631qdD3dpkXMpjLrNExQvdoAdQ0seBVo3sBD4/InSUX
22idE96AjbLB1Kmd8DR380IBkg+4UElTPtmuoda1oSX96qEn7nVPS3prEDefrjXk0+EVQBicfZ/0
KU6+HRW9fyz7maIMPqqP16nG5dKRFgJVP/75H8Y5zYrv5Tc8B56Wbn67C2E0jl5kZGDrG5vRhLC4
P5LiccLu0P5x2HDxn9OgSmriJBhnYOxeabPVaLHM501zAT7oxiqEL2GkWhGvo7B9kndB9O8XJ0mH
tGsKddbQ5QNhFOWRzXkYBmxiyZ6FSSwTjAeqdThoXkgwJC+rDgZxXE39mbfXavaPx6xZaUz6J4SN
0uUpyPh6BzgJ9uQD/RO7G+APl+zezjDQwxs84V0ho3m6NgHyKR7Rue8xlyVNnlJzyqy8G2TUTSId
SHXSCWbc9E6eEycbsTjTg2bjm9LVHA/MUz0m6mIYMiejDJ/RiKcMS9xFBI9Y3iX8T0WVmMkjAPz3
R/fYFBrAiaUx5PhUnSt58Svm/G90tzggtruo+vgrr8W0HVsuBDIuVyjMYqJwgxCYnSUncwtbBGcV
QrlmqV7h5b+UL/t2vB1AL0QyHlgoBJDKR5Lm1U560H8AuzUIHXLqf9Mz/o0xPnqEvTtlHAcotlcQ
0cyrN2AHP1rSQwHUXUH/KoZ3cpxbUjweZmMKiHSsopKjptzDMs4kV4Fl3FSi5pXXoY/7PUZu4meH
7oC1DX+64nlhjlmw3aRsIuY8pvBdXX/fpcBH6XLLFHMbvNLOwsXWYV8qjGMxGMeiS3JcAbtP8uDO
RmykoXGlZ+ZPNH9DTlWDdy7GoYwdxYFZ4fxJfSerFpiCkzlY8yAhvGLNZnp5oZ2MYxEBsrukA7RT
0u/R3wWL76jdlP1tFDltCZLzkxryDGIzMbgQybiXMMv0Mer+a/TSq+iWDqi9K5u4GJFvXcFXryIn
wjP3Kj/y2TE2XYAMJgegA0nY41IZF6BLDXipO3i3+CD+7s4UQkc9mKfVbg4RUPjBscNxp1vR4VIg
4wDkcZkLiUDgOh5n9dUEV86+i9nSy0sBjMUDKCTVpwhGl9eymy+5V0kS2vM5x7g/ja1S/QcEKCDg
ZQOtW5H5cFVumpgZXTUvPZSP+a3kJG4FOgwf6CI361V9VRzioPAAKJGLbn3SDzyotO1z/pH/1sW4
yFQifUYRrIW15+kXU/+SNtdEbjh3uenBLg7JjnKYSoOajoJDNi5973TgcgPStl+75Nh4ACXkFJG2
Yu2lOEY5qkaalSWHuFj7rq6dXTSTtSRghuCtuvO+3tvBL27PlFcjagbcnngk3nAywTTvVkBhfqXf
UXDLQLMAX/M6P+vP/S8l5SKgfULOYdTnzTAvfgDq6DoZF2p41/W1aM/Xy0mS7ORJ/WlIVvlMcdfa
XxHG9l72zWPLmV5eMZN9Fmuc9saC3GlcXvphQAUo84j2oBmCpWGQfV8YT0eZGKFGrVIJMW45jr5V
wJDqzc5eF5Vjitsu5d0SmPggRdEYZzkh3iSi7SiXXzUp/7V/kE8VM/ZzMZFBnSPweRhv1t4fSugI
ZV1VvfHEf/JvfyFMoQIrjv7LHEfvsIA2A/7Gi9qznF4XAvDlAXirrniTNEfOuTbvjnowBW9EGgY+
vndGsc+NleBck11fF98ooVvk6rbw1XglduEJXCy6zYcpBo3+SGR0YjJyIzQSBLxi6ME1eKOLz614
O0+/xRy77UAbBI2dgKF/fS0sbeKusm/F20vxzO0KRqcr0moQDwiAYWtJDigwzdjFjit5oURGtZsD
2qiwpptotE2AXIqrw+W/oX6MzUovfwSjTW2j9hhnQoyijPA08Y49/Sz5soey9hXPqfI+MROoYq1Z
YlWAxbdV5xAx+1G3zStHjTYN/f2jsj3CpmzjJlWgszOoaB8Ub/DBCYeJl6vRrq5l0BOT2eKzhfB0
iW0cFkmNYUnqRFW/PhTuHETXlPxKtmrbdHgl6+1geHFIJjp1WlqnxoJDErCh6N6a2dFRB/uUZEsu
ysuqxcNt3KxXXegJW+6sRAlNyxjno6XX6X55Giq7v9Lt6iAclafxJF6Vp/kL51tS5dtRTkL16SIy
1XltTpoMl1DmdgYSXjT1rtYX44t622EarrjV77oD0NWD4Yo3uM7TIsYZ6WEV93GG4/bF1yTPLVV8
aNb7/eNxrIEw7qeb9VwqaIohRqstlABgqnhwbLxjMC4mRkG1lyUcI13HR1PDrG0xr8+VPPEe8G/l
5r1PxfiRogoBWEprE6o/ufO1ck2uqlP1dQ2iO9pqpgSngyP4xhX6VcMEb871ZLyzMs5lwWIaEKhh
E4CKdeVnZbTTwaK8bMm17sOJP4eCjaIJzzI4Ytnd6Xjs5WTs8RXb5JtmPg/KdbX83FcUnvGxS2Fy
tuirQeMwpfTDqVYwMUrn8veAKXt4mFN4FjyBVxzkHYzxMT3QR9SE+hhgo1t57bb5sSt5I4ObGca7
I9OYJ1JupGWp0CJnLt0Kw1nXgsi4nsJTJy8W5xI3M/oLUYwzEZohV1IRGjpiZ9GhlAnFHd0nHpzZ
7TziCz46Rp7g7YvlGDlLLqAKRitMIF7xcm0WbX3BqkJR9c6+EF480BhXokuKsFYVzjbZukX5LJXv
hd1bxk1rpVZ8bF725fEOxbiVKFRbg8w0aRBBS7uYIOvjAY7wFIPxJ6lctmY40hOJBnZprszxrKuJ
bayAxNH6YP8820+gC91gfEecqGDFCf/fd3wj190pOdGsGk9Zm4JUqC/gXeDUHz5NKb5l8u9SWXoA
UmK/TKUFCEqxKl2XN2mJ4WpAlFrSXXTbnzMvQeoAnmPwZ3VuA0anHBP+oR1+2z8+53Oy5AGmmAmK
kuJ3GNLX0iwttYg5CsrxJSx3wDpPeboCQMeL9Ku8OMVZ5axz5O8fg6MybGcmq5KoKGm5ZVxNqzDi
QJKDUr7r8i9xHHFeK7wro3+/yEyABjUuE4HCAJXDbbvBGoARs38cjr/S6Z1eiBjXUNPkVMcEYi5b
vYlIJv9sUNmReU/j7QrEhR4y3iNvhqwOqWdU/ShYTsmdDgCcA2jh3NWmKSzeJNA6+ZQ/gVXM5dWK
eedknEkuC9MctbXkZd1gr/pgt1rmCHIKTEOdY3E8NWScylL3gzyolYQX1zFqv+ZVbkc6jwGKF611
xpmsZkh0ZX1zJpJnPJseXnFeHdAIg23ch7/zUP+0EfwfVwK0S4zrgJaRLSIlUg70YwEyAYtWXVW/
Nd+0yHV1MhysVj2QI+rHug/qy4CbdtE04HPi9y6ZsYRZFv6bYrbO4M6OhmQP+yqPVFrxwF1T2f6C
79IYoxiypc0MWixrHcPPAnQQHROorXaO44H0yK6fwvO/ewu8y2TMY0gwdzWYElrK5Hce4iLN6358
3Df27eo3Jab+7wdkrECTa702YtT7R8/we6xxzoFx6LzsUJ4rDC7GT5q7L3HbW74LZGzBmKqMTt4T
rxVnqxp+GXJkS8N1qnwtDU4tddtZvotiDGKOzDgjPT4aVo2F2LQyIeIchnd9by7uwlnG1YAdhhVZ
eONm3xZXs6fMgRczwYEKVsKUIn8nN9z9V87B3h5FF1KTBJs8VQKp6bV2t77xUKOvdsJMfm6JTopd
eJ7IbWf55yrfSAkuJCpFPixThT7pGH0TxJ8hNuAarXIk83lfO+gn2bFqmcnL00I1saaEkJAeQn/w
x4CWhPhUyBxzfsuQLo7T5kTLlBamZUw3phyY0slMfuyf5C8qM+9XxriM0sCUZqfTopMj2lQ16JwN
bYpAH294r8G/yMTfpTHOQgesotTJkNa9tSlKT5uwLwEGSUTS6gYT61/2j8dTCMZvKGmvLqKBD0Wa
Ex28z3RAda1IGPrc35e0XXh+d1Ey4zHiDhDohoGjicfFje3kaOBRT/28eMW7Ro5zYvdeMCmSmJME
UXX0rK+vyfhNNFN3yZ8KQKNzjkVVeUfV2UUXDPFhvbvrafbTyw5WGEun8vUn6ZjdqqNVRmiQc4Mm
x3EoTK9TmsJaS2l5iTSIY+OBXJWlpdyLD4MT30uu8dI+8UInx9Q+QYBrC9JUOq+Y5A9xWYNbCNBS
Go9MjyeF8Rsk7gtjieGfSISB+K61SNE7hvKvHix/jIyFXtArDJTlI+aW1uG4JPUxKntOI+cvkrh3
EYzXUJWh0xcwA8KO48fivn+o/MQfj9U1GOE90RKvkgeeVvDujnEd65ygHYHBV08YJ4vO5RsYvA7/
KVQokymy03iloBlVSWMWRcaozCe54KUyHJfEotPEmZhWXYS2iupn9yUg7mqU/wREYsTgn0gynuon
4ALzqZx4vldh8oxO6ctpMgrprSqOJ7Pd9F+BUIyRWJhU6zdqwPNTnDDJAndrGRHXeYWW0JeTEpiu
4ktu6/NslxfD2NmINM1QQ+rw0eiwb/yF9jRQRnWKn73PX2rh6T67E5e1pEpn6p3Sw+TClIP5JTpJ
fnFAKgVuqOVqCHh4LdwTMo6jyoe8m2YoTfZcH/qbxqf1q8HRKH0qNlN4BR+O02eX4uS2HUhGEGCE
oHte3OW0fieAlT9n18br+hQjXvMq5DztZPubeV8rRZjhG0bP5o34vB7yh/a78Lza6mt7n8+gZOFE
Nk6QURl/MurqmOsAqQFH0q8uxjQd2Bb2YycnTKtM8iEUlRzFWFf28mi10mSx5/h3GWFLH1jo2j+m
SGE8l8rkH2WZEjUccYHaKX9cznQ4QnwYMZfUeGIgOMTZPxz3gzHuxAQ/qWnOb+942hrFvMmN+iWD
H0PTKTAiS+Mgd/5FFfJPzGFbl20Xaq2YvwnE1KVd3yAp6KbAuB2BxQosVHtVrTyzzNHlFXS5opmE
xOxWYxRF3G16HX3TjkkwPcUPyUk5m6fRzTsgXQFt80x+7l/xX1Se3k9MiwsX+f9U94a50K5i/Upu
RqDRxcjOMcLXYKsg9PzBwUbOvWypL4Lz83+M8GxHU82bXhTfOrbEaq+FG8qDlz5Y6PXTSKXk1ngv
B7xpH05sZDua05oqgyTIxMNg2E0Txc6cNndrvF5JJLvfv1xevs5CdgtSh80mOjFFK8gJaiWVHfnE
R43o+D+mLmwrk7ShqAC2V/OS8DWefw7hsUh4T1/eG//TJoiEu5s1+GzVVzzNHp7+3x4Fv/CS0sp/
cUVywgRhXI4hyEbZ0b4KeZCPFJo1dHRXOOk+BdSixXnOJ+M4VMK4HMkUyjABQJPXK7Z6TG9VVwXW
i1PYqqMcVU/5VtF6LEbl/zmdOONd2T5mDSAdDQgDCPc3aW6XB91LvaHy2tQe4XsUm1QgWRU5OsrJ
n9jGZijliqqDtxif9D9lhsFr4Fz1A+deOaFQY/xMN6+ZWsnwrJM9OtU5tksvxbaU6hQHytDY/+Jm
bBzNYRubK9DyxzalxndUj+s11ZzyRT8Bzv2AgesXkwPhzTsg/fuFI53TSi97ms+kk2QJ8rdo5LWD
eZ+KeRBJ2qgbvQgJZn2HIc9iDe05VZzI+KrUnZVgP7OQSm//u3FeRGxbc5Vys1DAFubNIXLACCsw
OlDW1x/7UnjFc41JY/q2ydYuRwWAbjsAZWJ+UJ+X3KJTPJkNZDn1R3kuQOs+gweX62Ko6u2UHzTG
xRRLLBdg3/mPcOGl+yUg8a0ORiBf/Y3yFO8r0r9f6Ikijk0sTaj6EsAxRoFmkw4odjYdz8C4GWY9
Adv3y3TEe6yxhPa/a4b/Cfdsw9PsBrToqJbmU+eLsn4VmQXHo3BUhu1lFinmducRKemUtJYWP6hm
Bni+R47GcD4a28/Uk3TtNbrfMNmDK7q6B5rm6+o6RLe9uImf9qVxvhnb1yzaMB365u05Fh6VIPMV
f4CT5LksXjLGghn0SimJskQPdVzs0FeBuYy59eJXfTUo1uqvoNrOQaAS3qvf4zuzdxbeg4WXcbMt
z4T0etTSkyZK6UxCYtVIy5RzFp2aQbUMM7WA27f0R00JFuGr2s7W/k1/wtthgqDOPJmSWO7nNcIP
UP0Z2ShgQA4JlmT+RkTiaRDjc7BQPDfQVfTcT5RObQ1Mu3PSc0SZxbnBnadBjI+JmsjUMzroOsf3
K/CK1KK67VvBMpJHowPSTf99zLjvXZ4lMq5mFHMxEVa4mqaOfaI2j8aqXEVGfFXFohSM8eQvchH0
5XiFPtS3qFqdJjcbq1y15QCSz5e04e0p0GPuuFp2q01rxlASaWFKU66a7nYgowcqLEvJHvS5shJD
DTjqxEkCWIQIZTHLeB6gThSeEO6WIm2vMF/zrn9Gt5JfJ9raGpLfS/QG1boL917EeZ+oKvLHRq4s
NcttUoK1HddfwNP3g2V2kxVVhtWsvFKAzEldP5E1hHE39m8lbYykvo0gBeEXpbcmH+1vZM1RZA04
fhmsrSX4vS/rVmqX7vxceKZiFZg6ud+/fY7SG0xK1AsxISWdJ6e1udLL/NaluRfPbfIqV+yuW9wN
ilRRn6HdtbDkOeiPvYv56TdiRN4LgfN+ZFfdhNhoFH2ibeJGstIyttb2mxI+DTPPF3Os12D8U6dE
iwQseqwGdzrQiRZUj64mnbchtZ22Uip6CWtLMmsgqtaNXVjCIiXMdc3m2cx4evkXr8Z3EYxJNCDu
DXs6ZNV72Gr+Btxg1KL7Y/MqASOiuYkeiu/7evcXcfRdIvUKF0ZIFFOIASFA95zN/P9Iu64luXVk
+UWMoDevdN3saTN+JL0wZOlA7/n1NzE65wyFoRp7pd192olQNcBColCVlfWz4rir4IGvXNTXl4fh
UdJhOEBA0CEOD+Z+k799+wGM56uJNuQW9UgUzyzbPBD/0QxUdzqgXdjPH6P/BXm2HfPNJvWn1aKL
pvknu9lYdvEVMu30lTVVLqQZc6cakcgJEztFImk/7nkD5rgLZq5tI6Gq2DQPSenwGJhsY6ZuZxc3
/QfRV9BZbt3Kp4TzmXmuyxwQyOD2RT6jWiOKiSfpuZMNsXPdk3gmmGtb6UFpsChBnA6ZqqFaGFoi
593IPR7MLQ2GeFSPuHOR69cPxS3Kul6GKad7CfLsfUC8it94TU/c+2v4P1ex6CW2chUtSwk0UClP
z1/82aPPrGJPTyOo/Dbv6c/ZQ4tJbE5xrXc9rf7jebwTB/UmsYaXv/pM7KCbUrOW1CCKCPE2P8qs
U17kHALNb9Kzb1vGQEoT6e3co2XKl+oAqGJDNktwiOyUOwsVeEnHEBY0yVaO4PLIT9sx05tlBkvy
DtM/0bSOjmcLDR8Nev9VbV+Mi90ndLQUpjBldXB9P7cjiTeTLJRo+lCJ9DRP2n3aGLs+yr0qPQ3G
7ESF6l839ps3x5s1BjvkwcwwIQmB+E/lgXaX+sZ9FEAVz6l94TbnOMt2VPJmjoGNMhSXHAromp+i
tJVCmh9zhRVMQeiGaG+V6I7oHMwp9P5ykQySyLGZtgoG4uJKosT3zGtkTB3vMXUcAvqHxvR4hVEe
rlgMrqARYxHan+8bDZ2s2jGBpIPxlAfZbWqnXvyJm0i5fgMpIgMrUjMPUEfFSafp7mJw9B/kI3EF
T/MmR/+wPA/n5VPm8zLfnLsHSpe/opmc1ZEMWuLPFOZ4nx+GvXUChEo71ZdOuWkT6BHyygi/ye3/
60aKyEQ1jQwdGou+lMmRxtr9iUpl5Md4L+556YdXFtvv8RpiV7+usB+LrjAMauuDetd79TnfE1cr
McZex20hOO0rSz71jOflGVnxC7dYex3DITr26w+YysxIJty1UAaQD+Rb5i032r1xylCPhkfvokvJ
OaTS9VOKsae/WjSFcSEW/aj6p/4H6MJ7bQ+i6XmW7Agd59IBHKgbKLH7hRPv5nvOYb1+Pyoig0ht
okGlNcKVPB+yc+WXp3A/+7NLWwnHPQ/feaeGwaMEBencGnF5dYngNlXkpUXkljWqjKlhcxZG/61r
jsSgUBQnaWWGOKE02z8F8hPMtKUTvvaGhXb7QA7ZQ97hFuOBA/1e1ywzaDTOUlFNLU1tLaMbK3jz
kxtV4RHpt+8SGVOAJQmJA2jpM24zZ0PSE7jN4Ed78dQ/RXfkpXYlR3GW78It3rmcHd28nd8MshVj
Qcl0hbym7H42iUBDbHjpaxtilwkK1XQkipg56QHjzDyV18C86Tor4wzy5WLVNG0ONn0Imeyu6py+
pColGBAgDZxIeNNzVqbokVmFjNIkLiM0r1EIyASvbbPEbWXZ10pUaTtSXgiZfc7ObnrMyiIDeq2Q
qe2i4lMql/wsQ1nwZhbAM7c+58fifrjP3Pgufop4Ef/2tbkyy0CdRdqmx1AdykvRD63jZ95wA50Z
kBxoGwYvON6+RlbmGJwD0shdOQNqKK9ogShwdDDRLamA41Pvr+8ob0MZVEvCFmxpESsjy+zMS2Wb
9WCbE28S5HY6ZrUkBtCiYZRTDFWWwASnWWyqg5I9JQ4KfV5+STkyfrwjwCAa1OHqbKRx1Vid4x4T
WPJvUtnZQiK613fv3WiU18z0alkMtEhNLrfza6PkscQFbPaY/DKDpvQifowCYNp+uMvc6UmZd+lJ
5hFTNm+kN+NsbTge+1ZSI+ypUrvDhypQwJC1vEXciX6JC5+H1hxUY6vCPQYfTVGKJFfSN25qqru6
r+zESl2lT+y+lX2rFu+u7y/nQ7IF4tTMFEQ5luYvRmqPhrgn6imtYnvsRg7vhHMO2MJwa0iJks2w
FLeRs6ARu4vuTIt3rfOssDhSRXPeQVrGJ1qbOKnWfiRx+XnpMp1zBW1GSivXYBBkaoamLCucACkX
7Sz7OjeeVH02xzs9Lz3IQWLaQsbBZvrb313mK5MMkoDt/q+4WG19rgrVUcXq43V34OEwWxIOs7SQ
OgtNacql/1Gfafm+Q6xiU06iArVCIeA5PS94YAvBRmeAnU1jlPAUQ8OpRu2p2usP8RnsqF3+peHs
4vbDZbWNDKJAbbXIexo7kMQWcAFUQeXHIEWUI9oV6MNwOiU+b5Ucv2QrwEjEWjBLAbMrdwVqT2Ki
3utNGHC+H88OE5vIS2phZhXsdK7yQSUYjJd74S24XRXklY7kjHkPkOz8f8+e/4nSOsZzoZ3y/WjM
xpplq6fLGwYMiYm/Crz0wXYmCGr6/1pgbpxoEFQFzHTdl+8KiAEox9wDP2gnfG5d4W56psqFLZdd
shl+KTrmcuG/kvT6QlyFX3mXdWYpoXeg0npfCBOvEfc1xC57FeM/uJ36m99uZY0J9gYDar8TFa0w
5rMcfw/nl7DlgPAm3K9MMNFdqqiNQGircG5+gBgGSB5+mJ8mcO6v++EmVK3sMDA8jFCiSansYjgr
XiILt4JZfbhugrcUBoC7JAnNLDGRoFOW3ZzN93nRPktG9sQbWrGJ9Ku1MLBbxhllqkD7UF5Ed4y/
ha2bhJ81U7CbCHV5ezZ57brbsdzKJBPLmcI0Wib9TD81rmm3J8JhtwwK8BD0++sbuY35K2vM0ZIW
eREgQYVHxlf9oDrjU3TAjOdA/iDi7Z35QsBjGPO8g0FgtKWBWxjKQOC2uEkGg0DztOfJPXP8g21v
sooE45UrnKZa+ZiC1Y4x6W6BOjtyKi5nA3mmGNC1BBOi51QxBCnqi+JrRwvFHwh+VrhQ4gQ3SgMB
UDurIGH3RxIGqqiooKgoFtTvf30gZgMhvd5jAPA4oNCliCdDHDlzuTZhSTM0WTQtTGRie9LEqDBm
BPfAjLix2zQGy/22EYY/QYw3K+znWky1TlUdTij17W6cNXeqOdi3fapWJpjPhJnGZqv+zHi3z7Rg
bTmNpxxkt3EivizPppOvrDFoPvV6aU60+Xf5KlyGYD6FAUbrtB8WJEU6R73pX7KX6364aVFXFdST
VdEUWcmVMJSSSadcdi0KQTOwDqJacV5Em56uG6ZsmpIKU8z90c4tGSvK1J+IaXd54YSQadenH307
cjIf77KvpmqYkiHpmOSniobBto0oVkmkucFjaHRAQZ7tLrGND4q7gJo4OXIwPdJ2VlSBPlmNreg2
ZCjwazg/gl0u+xvo31f3fztJQj331uJb0uTnBOO3UZRBiw5aZq5/unfPXNYSg/jL2JuVbFUKqjHC
ZZ7c5hZUoRuQAwZH/rr8UJzSJQd935wwamHiVdnYG+6ncQ2DMzR81XfjR/tBtNp5qaEZ53RuT+zq
UfsqPxc+nQcmPNcf0s/V2dzHB+tjccctmNBTt37VsMapV6/2WFBLpJy6WvLJkFeIHRVUlKtlXwiI
uETSB5lphIGlCjdalgV1SYhr6Bjz80f7/7YFTDRhdnFbdTNqb4OPb2CPT+DdxQ/FQ7V8w91rK6fJ
gwh46STmp2YMuFwaFmPZTWAcbU7zRkiWVxUEyR+JTTDEZPqiH7Xd7Grf5aOLrn7OrcWiBWuS8ThJ
aJc4JioC6rRGKINmcTpoxr++r7x1MaGFvLTh3JAEFYxCDoYs/yzN449SaThr+c3xeft8zDUYQWFR
1Wndwjy1z+IpPyC7Huigmt2IQXQCkR96fZJX7cT2BlHv9TVug8R/tl9pMSsHJrlaqstsyb5AwDAr
I9TCxMFPKulhVibOfnI+GvsgIWOqij0tf0UiymtyatcdLxXLM8HcW3NidmbYAQwwE9YNxdoWYk7k
Tj/6lRPPaiyEslHret0ovmi2oMqkTk1Ce8ouZa/tzXG0GwwAuf6JeBbpmlefKM+NUZw1Gk+Ht9W4
EzuMSDMfBf2hq1+yhHjXrXGc/nWc/cpaGkHrZIbAlR+niAORFtXa72Flctb0jr3PHGCZwQxdmf7p
0aGKC8NR9WAiveQ7qk1Z+sIdevrdYhfXNu8R+Zur+c3jGehIEGQojQU13LDMP81TfTJrc3ILJbsh
4eIqzUulDkGVh8+kx+9y9eUp/4Kn/aWtoETathdERd8XyXjRLMi/Ks2HRp8jHiLw3JhBHlQSiST1
r08odL7cazeYiIdwvICmdB80TuLzLjLOJcqGyRgD0wilBIPqzjy0u2zXQ0at2/FKFxwzbJyMXZcH
bYRzQbUBajlUA1ny5D239kwjuSuHlFVqaAWhnPPqdf8wtARCoKBq09JaHtqUcJNwudocGGV1Gmqk
2pWKFp4qKIGr4Y+mOZrmuewa3rnheAYbw1ql2bVlhpWlx+44frJeSscwbONpIba+XzBmHMONJ27F
krefDAQp6SCmIi2R0hrwuFNuzI96MDkjsqrlQ/HEIy+8e9Qz6KBQkFqBUFjIZaVhdLmfQxOrPPd3
5HViVWrLIIB2991T5FrfruPe9hc0VVNUMfsS86l+NRmVQp/h/0WnlPwjkyKnnU9qDIW4suDcuNtf
8M0Qc0WpvUnAyIIhscUM4up7OfAi4u0L480C/Zqr3au7QYglqkqln9SdgGBYu4m8aFceY5oOh7BC
/0j2zU5weY9U3h4ybiIQvSOFDufEHGw70R+LWQqmArNgSOpf/1rv8u4/PeRtjYyHCGpYT4KOuKUB
N4qqRkQTCr2Dk9yKeBEXO27T83ak/2aQrn21qV1WmqkKFj/eOErvQPFgn4Mri3GsXyBQ+yPf0dmO
tkX109y5darJJg5vmuT21fz2E5ibazATUVXSRUbb7I8llB1Zix1V4rG7eVaYu0fIasxGpVIj0jzf
6doxKqqHJNK4SMbzUibq1QdJ1rsOGzo6EnJP4Q5c60+6Wx4VSBhSAbB0P++1ID3yRR04S2S5rFat
DEYHQsjrNQQBz8tU4mSAcOY3joYOgNCBgGfpclyWHuz3l9J/n48ltRpJK8z58Lpg6rLoBPApwbsO
hl2x4/kK5yiy9Faiz1NqjqHs18141rrGmxf1Uz81z2UpcJDzHe+KOYsWizdNOmZxjmMvfTUP9QFV
MKR8jTPtQI7PA5IAJhgtqSd87G+4rHneprKQI/ctpoEDB8QD7chCH4c9+iX0xaGTxM2o8PyG/n2F
AUumhKJOcACVbkTOZq/nH9vyw3U3eX1AXHMTBmjqFicj0SYZYgPE641hDxroXqx2hnXX9KdhPHfW
ZKcNJiiWYK8TOvXUnQ3MORlyx7TU3TC39iLnFzDc7QLFcCONH2UpseP88/Vf+q6qxX53Bo/keG46
giQY0g6DO2OULtJbu/giOKrdHwvIMpueyG14pP/ote1h4EnRp6graS9NGn/Jrc5WhEPeX0oT3LeW
K57G++AMRg2W0CNpCO8KT+YOuR3S49Cq0HkCfTIPLGLXMgar4ZXyZ7m7f7FCY2mxSR6WqtEDhJtY
OmXz57jW7ZEIe4E8/9VHRKHwV59uZ036l0zUlUjdTA+050WLbIxQf84fFfDQ0tIRuSJM17cWs2d/
tYt6QGP1KQAKejRHuZeea0Ny5jbmSP6+aiv+3l80lgebjRX4NzSu0z9REjUCBU8Nwls9UDGkbvGO
UBV80Y94dLrzTQipwd3Ia8qiEHTtFzAQtXRji5HeKBgpiM1N7ThFj5xvyLPA4JKeahVqLNhLGu51
j8SNvPnjdEDWCJnXxplfeFU33sdjMArjHTCrW8OmYqCu0wrgwJ/JUtrXl3X9pGsiAy+lHGPeXge0
NaRjJjy3IXbPMIO8QmzZNZzRbdsv07cDx8BKJqcKJjqJsp9Wj2p0maAomCgYed7fCMboWYQ4UsZ7
5vN2kUEXIgiDpAwCVOabyrb686KZdjvw3I9jhZ3ztbRi2mivD5vpIU1HNM4G8/Dj+qfi2WBARNFV
sW3AifbjKbqITbTrlOw21yv/upnXrNCVo/RaJFtdwGqXJ0tFX7+gXqHV21MueGfXTkYVjOl4hdrV
7voj5VwTO9sNzvKjeyb3yufmLvF5mVPOE0R7/fvqx+htWk6KhUNA5UkUSD/1T9EJmOKQfXmx/jDF
8J+Hvr6ZV+aKFANyxFRCj6qc3MXz12GoQeabnELjlMne9dP/eq9rrxyklaVUVklo0gEuIiSlqgsl
Uc3I0wwnXi7uN+/8tzUxOGJKFcHlgy0MTzPGw1H5AlrYnJw0gcBL6oVe/1evb+01L7la21CLVo1R
wIqf4oqroXhmWsvf4dZrun9lYm7zZBBrLGqpFKfPMzuuKj9ZjpN1KdT/b1mY/VYMhkwlMXtzweWi
2YvfBDq4wNFJha524WUPvCzh9Scbauq/3tlGMVbmkCngORNyzCLFC6tpL4XInk6FrcWDpyXLw/Uj
z0EWtmbQdGJIWqr3tSgQksEdY/SfF4xb+DsrTDBidRgxMtF2Y2Qw8LnioB0HTyXcodqcW4YtHiRF
TqSKhgKNSx5pV5fhozkF024aTPCis3ba4J+3UsDLzfBMM1FIBaYsKWZA58/G+mGvQNm+4WZ4ed+L
/n3l/EVvtVouYIUJUR0zju1SwdMD00CufzBObMCWDwoi9nrRz7KfT1/y3Np3TWKT5FvfftRbHll2
c0mmBCRXdRnsBOaIUZ2fuh6wJCGrHFWQ7Vo854Q3aHtzRW9W2KaQKE0tg+SFBC0oY7DzAcMOMy2x
27h8FLPwJpX0lgOFnHWxw890S+8XkmG8R6FITjYepeRFl3jLogj+7sZeLYs5WcbcYByGCrytQSKK
0g+L/nGqn4Xlz27jlSEmCWEUVdrKFb7S8IFeJclBv6VcC3JWfVSSHImTZOVtHnOcFCtpxtw0ZV8u
u30fWveqgI71mpeVfsf3fcX31bKY89QuZBrjAR8pPQ54vmBCa+kITu+PbmVPu9KvwP7h7SVvbcyt
PGuFkeuDLvsR2cvTISkUR2qI+wcneLUwJrq3EoGkoQYjVjM+Ln1zG8mRaitKe4oFYV9pHa/xiXfA
mAi/Lqp+ySUariUPBXrYwBVz1O6Uy5k7VhNndds1/dXyGNBQlCGKyoQeriOdDKEe4o/drWTnT1R+
XfT7YIQ86Kfc5w815Jw4tu2jmbVGTSs8m4a5sa2yCIQOmTBEOaLJI55QJ79yuNmWD22UiVrFeDSZ
LbFHK0YMwHm+b1vQFE1WFR0UZsZLekNUxfiV3DPlEKK470P/uhu+a6b6ecDeLDBu0VmSOEViKfpq
KqHco8XniHQHoR9l2zAhD1YlB8D/RTfGB1JaQTyli/eXP4HxlbZY/mkd7dwB3Ckww0/RjkZw5M7k
xPbbR/u/1bIRHLTcijySwY9Iwpc+eunkx77kdFdtv4swnvWfb8aGbCQVtSRvgcQqSneqUx4gJXSR
g+IZ42httJB/u759vCUxN0wizE0RYvaAXwqto5m9rerQc2s7zm3JXRZzwZhdVFhjiVcR7VSXITuL
3CotqBk70x++j9BFur6u12/x/nS97SM9G6tQShw1rR5jmgNEclWwtX022ZNo16f+u/UieLRDVXSH
O/1GfpElh6i29Xj9F/B2lv599QPGcCpnlELxtO3GwBiM+z6PdmlcudfN0HVcWydz3ST1YjRJgSSr
vjyqUmyDtsjZSu63Y2Bk7sfR0k0FmZajfrBuFltwvkIX8pYOH4r4s7l5G8dgilBLJcEsRForhCQ0
WtPulRvhLNzrLu1Dmj6Jssene26n41fnjoERg+ggGS6I8OvZM3eCbeypeoN8qxGMXZXwnq52GKDF
11LYrIy+2WVJHSALqVlM37vZc/88PEw3tJQ21OAJVw4v8bidMTCR5wNL2LI0VrfL6pekL2k2a3RC
zYa0Cs360N6nPBDd3O/3xYnHNdz+mm8mGf9Us6QmiwjSSq3f5KBVyh8j5en6Edi+s99MMP4pyaB0
lDowTBEEBy2jTp9eBvUxROfkdUPbvCvLEi1dUUCXZSn3VasWgpYCnBu/96jskuope1CRvcSJP2Oa
Cb5a5hsBr494O459s8uWXNFGrLR4zNNa0YzBiLGz3OhO6kM/0dcxcXm8JD5vyM72qV/ZZLKS5qDG
c7TAVzrUl+Xn2AEreR8FVAe6+fQ/HMBNR1nZY24iZdbSaqRS9xNa1GhFDF1el9yZb2kFNLSLQ//C
803e92RrrxX0P8OE7qu8M+8wwzqyi0vsoyy2ozIbvS/78Q099TxRWK5h5nbCEEwB/8HmyrvmWN9Q
YhCGYaIB0rgfEKo9SweEm+RAdgNXo3ITcFb7TL/D6l7KpKkiMc0a0ptYOpJLt6dzoeQbgfsU2jyY
K1PM2VfqUpN7AxcHOiDRH1MIgrsoRr2TS1N1oyIqfc75pCD97jJcGWSQoMhHU57ptioPHZS1vMJd
fAn0luVG/rjcQfCjtau9ckBuFnrbPHW0V3LnNevMxTXOYHnFP0ku0HA9d1BHDOFV6ivPJdoth8Wj
EkugeL+oUKUDdw/6BgRjJjm7QBOJ134Hc5WVpdnkBS3yFsektaFXfSj28X32EVVwTvCx/VD7b8MN
ttIao0GCFMmrM4V3KGLbxKfNmcmJTkTUsNx0H77kgCdeQm775bGyzMCTkBIwTyk8xQHEKrzoIAOa
VJ9K1PNWSb8bu5+yKGuKDFUc/I/xqkolrakNFH2hTZ99HdsOHGyE5W2Oi9oXh5BzzWwdm7U9xo8S
S5XndsLDsCdQp0gm24QWGRh2TlhKHF/Zih5lUUP4hqYgSWX5ykMniE0/47kbm0GPfKPev1x3xu21
WKqIf1u2DBZhGxWYDpFlNLb2qLBCKCYPitlNojB2cLu03nVrW+dfFt+sMbC6JHGvG/TxlAZNUPh0
hB9VMub2bNC76L1HvNlhMLTOp3ppXz3i6/DKnysu2ZOyKx+lE3/G0+Y3gsCtocsiOrtYdvEkY+Li
MNJsbf51jDxF41HkN8+SjJYrWTHwjSR2LIgYGWJe034ryl8WT6kPfWS/DfoH/pWwdcuvTTFfKF6q
YpqUTPJ7EdoyGA+ua1TQVeAcoc1aJ7RVNTSNQ0JAY5/RumVFIkZc04hJ+BreQQgICiye4mZ36MG/
QFBnJ9xnTgJptuZQPeHdqx3SfeNYt3+WUlr/FCawQbtcnClVgt4iK/8gidZOWer91MReogxfrvv/
ZtAmW5Kpw1nQ1MCe58joY7XvMQ5MkbDgJmguGHenAZbtXgZ5G+81v1Hd60a3jrgiWqJqqEAmle09
HCzTyNvGQpFJa7502WjHRuV0eb6z+o7DM9jynrUp+lNWsYsoq0mHPjDFn6QQtKEciAI9hWLWflxf
0taRW9thEL/uxlKuzVlE4NI/QosRsiVabhTcrMgWjqztMEivYOhYYk7YOv20+P05OYR+442uCiYl
3w83XxFra2xcoI9iMuqLgXj+J5knf6KEng7FrNHtnDK2LZcnK8f5Yqz4hVFbCemrEMG03Hpy1oC3
LVxwme6ufzCeGSYaMCNTCes0wgAXHaNNWtlWlovZ8vqjeFaYkyx0URtL6FjFbRk/Q9LGclsBchBT
2gfXl7N1j62+FDv+ICKh2EamCfQSuxtRC49CEv+Q0ua85I5kkB2ZPxt6K/xBMLC2ymBziKZfVM/Q
4StWtw0BgBi8VgjeBtK/r86vHOKdLpmd4kt6oMuHcIH4rVFw8IhnhAGJqSsHLa8HpDTD3qu6hwSx
WhLzmtZ5n4iBiNSUyyFDXsyvpvIiThoq363g5elyLMzyS2H2N7Oi7UdZ56l98ZbHYEZZY4pfJ8A3
jCTbo+X/mKSam/Q8M5udXmtvYNACQ+5wvTQ4Uo2LsSmfu6OMAbiRF0IHS/7YuiKChMmJbulUqOLU
d7bJ8cbNZNXqB7CjC8omz/WuEuhDdXLbe/Re7xJHx8MpAi+P6v7yWN/bFiXNkixVlTCUnEGRrGyr
SSE6VI2DKljc6qJ6kUcp2JAG+thexj3vqUadhI0jlZVBBlAkkiRDqcaGr+TS6PVVeRLVfke0/KEb
9PsxannS1zyDyq8HMBbSUDcirBBRFwnMgwFZ025vfILYmF443RcD1bXCSz9Jgi303nVQ27xUV4tl
4CWL4zINRzjUgJbvw6zKiaNGrfknnJ71njIYIxqaNvehJsJt9B2tNJQ7PaCFhsKLPV5FaPtOXS2K
ARs1q/RiGfE2FO+GxKYz2qhii+XVXxuvDOajuhcCiXM7cI0y2LPUspGEJKEXef0sOwIkMFNXxcTZ
zJl9EOtfCodXT9mEu9U6GdQRMbklmQg+nipHbvG1z49JTh7z2NhHmvlVzFuMxoImzt95DANBTRvl
Sa4geCBSehJy9Xki4oe/MsHyO7ParEc1xLryOHfjJYASAGcR20D6tnWvr6/VpVeL4jjHEw45CvNB
6IDR9lgFQ0DHPuIdAj3q/oiXV6Cg379DcyoPY6gHXsEYlvWpNfHQLTrMd+a3WDhPA7JOLYrN1vfr
O7lJfFwdvNe3yWqdViONXU8bWSgdkc5KV86U+BjfhRwgoSf42ooYIEnKMbXmHN+s0jBCltSfjRbN
gALhsR237Vh4PqoS1Fx0xv0gol+NKQWseix3obybtQwS8OOfhCvSf1bYCBnvqbwAJhtonewcGbM5
es2eC15Zmd4k7/ZMU/C4h0yvJLM0LDXFWJ7OAPkwezZKe36qd4IjBvFZ9pfJFoI/urw10VQUxTIg
GiMye9fgtWhYySChiIfeNPCNBYdy9JD/9EYdzZM8L9/0vpVB9iAXApicczxi2Ef/pW6Gg5wD+cNg
mc5ziGqeAeWu1LSHVuUc782gYW2YCRpmYW6HOutFP/ykdZpNZ2ILXuN12d6sTw36Gf+nU71tVkZL
kgWejCmy3A4i61HTYLI5cjbk8XXwt5Oc6tfhH7KduOGZq7++FTtoK4vMFaCm+pyjlxlXwA4NnJgM
vOgHwbDF0cm/h0ea6k3v0swTF7cZAuXbdXTZQjEU802QWHRDNdgU1RCFWt3nWO6Qtk4vhY4YDl7W
XMKOw/Gg4MEelLUhBlyEHGmVYYQhURge5j791EwGh5ZDN+q9CUvWIG0kKe+kBbPUCqfWhAlFAPjr
UJ7UehtNPDZRbtr6cSo4Ud8WjmECz3/2KDasgFnMSNZPExBGFgt7KO6sVLetjBd3bVUdICBEV4QE
1DuiJ0Z962OrE8MX09yVMJsWlGanKDDNWEMtezYco/+aGbmbDiPnPtiMh1amWfanGVkdyhCF8coY
sHziAmpqW7+1wAlGLmWXXFpIVXEcZWtX10aZc18KtawNeopkAFR07bis0d9Gzolm8TZ2K/RaG2I+
X1pVcSerOVbX2Mln42t7ns/iadnrrlY5KRiauWsd1H0dNHZ64NU+eKtkHgyijLkAXaEiaFdlW1J7
J84PGBDMA1H6z7BHYr1G5tT10KfPopiu0ZtcvGXbXYz3pWqPbnkLeS++5ARvXfTvqzMxRinNEcBb
m1T7EZFirxBZtq1Z9K7j1hacrBfGvA+yJIHKVQ3XLKVPaXmrT8/X/33eOpingNXP1dx1eNDluuwO
yCg7AJyPnQC5suuGttB/vRAG/cmy9JQiY/hhlN9MsnUzRmBzTD2abA2vWnjCijynZ+IHSTHKRc1w
utKgCyR0xo6QVGl2XK0Tzvdh+Z5ia1hpqlBGhwtu0/iBBLjbDhLmv+lH8kNUHOQTM59bQKLgcMXf
We5n3Sathn52w58q4aXA23R2a1O0ZfU8jJSDp+1V7TB3rZtHHEnHrYt09R1Z1W+SJ2o/5nB8ub8X
48gOkH+2BV5X+2Yf9toMgxtp2+nC2GKBCE8wDC20weJF3gYEC7c9E5fOvxi8pfDqW60GuSr2mvvq
MJwi7jCnd9KPlKK6/iUMtIxSCHVd/Be/JNpnXnQXi3b8TLNIok2eRNG5fk5eNWSufVoGWWLdmvus
xUHpfCLbMyLC+9rTd3Gg7yRf9sbn6WjgisqeQGFGYqk6qx9UH20RR8MZQUxv/cFwaRceiETu9Z/G
wQqdwaIoJCFpTPwytfpe95c+fJIyDrGfd5wYOMqzpRjSFCZwGi5JHn8pDYWDqJuR7/qDMkiEDLU5
xfTspIH8YzynyHsk2Lr6OHmd0534I+p5+8ZgUVQNJEO7DNT5VBBKSuLE1o0lcPCV56fsO7BZGsXK
ZCDRfIj26Vfa10TQDtk+Dv9DTZmzJHZkdChOVdmJ+E6GkNna/M2sIMc2BNf9bSvOXX0odmL0YhkG
qRZAjRSTQK9me0zO1vyQhZfe6jy15B093qIYzCG1NFmChDsjmRK3jb/lUbSbat6Dj+Pi7MjoKDfb
VCZwvxiZW1cWxsFpzeZvvYGudRWfxKEi5ZUK1EqDwZVc4ncvyrnzyL28D73h4/UPxbkT2BHQmpiq
UzMjyEvChwECnIJ5npLYVgyLg0C8vWPgwYqqzNBDfKG6mxrbkNKDng9P1xfD8wIGHopFVgs5gteF
ercL1Xt0q7izeXfdCD3yV0DeYCChb3NTaWsshE49okQThXKPuMJynP1iSyBT2Czj0GItqPcgw2X1
ENaBaMn1tWySBlbnlBXvwsRbTSET9Wh0zD1He1A9XywIoSI1WT/WfvLAI29x/I0d2YxMVCkoM1KS
eZwVO6Ty4sCIqnk395jRN1GqxPUVclzCZIBhMtIyHjLYk9ODnEDstE7tbOC8B7nbSD/m6shiLpRZ
54YCK6D9vaaBoFWcHDFBQ4KSS+jwhqbRw3LFB1kydzTIRV/TV2/aKY6azPasfO/jT6V0nNAA/ic7
qOJVL+ma8a6TaIB3tL0EF1EWxVXHyDe0BIPNv1+38ps7EBLT0AOwNI2dwGzNYwzjseSrnwg6v2g/
e7VvGnvyNJoZ966b+02Q+maOgYoJUm8TkUoDpaIB87tlrzlSTrzlWTfIIaCaArVpv7GhiHaOb6pD
s7Pc+c+A/u03MEiikcTKlSRCcAEhLwr01lkOqH6kvK9feLzjbTz5zxjLIy8wFDZsK7iM0KSgBBkx
nEbkjibefty8WWEyI6LSDakSY0k1hphiwgpEYvZ6jenPpRsfuMMot/NOb9bY9Miim7opCKIPotyP
ROt2kEUI3ZpgKDNZtAsEWTFxrxkMdKclP0QT81Cue9E2mL3ZZ8DFatSybNuK7mmBASgFepnG2BUW
+UMZST0HyXgfkMGYVIvlNMrxAbPC/Ah+mzck1Zfr69lkA4KF8e8htCiarnCsrpI5XCosSAYrvfLD
YDhQ4XoRWRgtuG6Ltxy6tytTkSiVbZlgOa2ROsWUeooecyof2zf122qYkEPvtTxEhzHK2s3sKKn0
2SA9ZneoTWarTeIqYXtE388ls5qFc7RVnmcy8FKkuaIlIzby/0i7jiW5cSz4RYygB3mlLdem2ksX
Rqsl0XvPr99ETayagqjCxuxFh5mIfgXwIfHwTGZvNw5G7KPv6jvy5hdcEfzxCQfCDs8LEg+qTTxQ
5ljdccJADqZKJGsBBUvjCucxsAwPLLp3Ifg7reomu4lcXjpC3o7UPzeJAaF+XMSBRADCBgmQDj2t
orvsk8srPXDmHxCUsyNHAyfdAn3FBqBYeuVJ8CGVHdomt9/6Lzfpf3+OznaVL7k4yQHmqFGsiu7j
3QKq28BD+zxmMiB96vG8cNvjcanJEgjwcfEwR3g0pFYp1ZreA3Q4EbXLc4wRUqid3vG2enPOjBI8
/dcWc4KHspsmrQoAjmbrFlPl5guoiZXMJsKXBU9/EHD7hJS+Wsr7SBT9uq6tjmSOpNWuWb0GHY+g
YTt7vvpFzHnPdAU6s/PlFpQP8UN8rO3cNu3ObU8tFLYTl5+U2cTMlUnm3MtN0OQNzYrOi3Hox9em
TawshAb7+OVfAMzKEHP6ZzGpl7HB6Sf6e6mcjOXj+t+ne/NHDLb6+8wRH9smVcQFC4FqxiuS2CeC
xmMrKUsOUNLfec0Oc0AlRJYYPkMKIpKDL+2IjJp4FiXTE5fankxOvWhzOmnlo2xSNAxzaDeJAK4O
8zOK6nb7AuMc3a5y06fRw017aPcdWO14h2MThj53k82KlsusS4kAT+yM+X7Oqpd5EZxQHSytL27n
UtCdIuPNz9Kdu7KzbD7UrEpjEWTYTPagSr5wd1e3nc9bGs8MAzGS3BT1RO8CEwNRHhpgX9Hvf+gj
cJeOoL7P0bwgLxC6ByfGdQ/lGWbwJqqQgZsUYBulo6r9BrrK9DnCDcN4dhgUaYlmlFqGfRw8wxfd
7tQ+QA94sfJz7tcOOaSN057QYn+WwTEKXvz99WXyUIxNboLc1yjrf6IW07TMDxrICzbt+6p7O3uX
3AbfNOfU5jjHX2fgpSnwYEoUA5KgDfQYgujR6PZdpHKSqtv34epcMCijquFghLWAZ5GveDPm2I/B
abBNEJgUuH4zdKXsru8m7yDSj72Ky5J81uKgg0FJA0N6i7nW6T5toIXXah5RSn8aKvu6RQ7AsdnP
NJuJSERciwtSAJL4MiWVo6mp00EzsdZ4Y0+8HWXzn5FixIZOb3xQ6Q8WmKi9CRT3vSMONMiyM5sn
Trqdtf78hmwyVItSsda1S4wR3yqL132P0UtL+y1Jf0LfFwh3eU04vD1lMEfDR5zUASbLNrUa8aPS
vgTGSene45o3ycA5CGxSNClRzMInA4pWAxpe8gzUq9V5ibP3627CO+aEgRlVSkKpIDCkWaNLo1Tw
SJSHwDHRGQx5h/sR4yAQ/r5ulbeRTLhSLLnSk5beS8sxgubU0N5osmJ18lmIefO5vJ1kICWdYlNA
gR0RRR96PYy1sehrHbdnYjMEUzBmaEJBDiqXjJ2pqUtZNS7+CMmpp+l7873wlh25bZ3wXkBeYN+E
dhByuXm3czyKYYqiaaAlhZ0InJD2SedExoMnbe4zQXvqhbyxpax+SWTZ6SRjssJZu1smOO0iBs5S
NY9SsXBinM3ravUrmGtRjseiB23ABQD2GajERzTOJvzsxObnXNlh/BW7UIxdh6QglTLrX2YM1yF4
28l3ugV6WS8vLD4D1TbWqGhgxy5DDs5kvm1t5p3chBejVOIcDBa7/FJuNPFkE4/knotuFEr+iKJW
FpkbKkvlamnmmW6ngpdsdmd8j/e6VTxcetHsmpd02Zzv01cGmRsqDvtxqEPUR6J9/9M4QKLk2PuR
M/pmi6eq8nCvuUBzZ/DnY4lRRrxU/eJc3ex4he7tWPnXD8H3/P2qJBVIaMGzRDtX1IP0ODj5bUuf
y57mDminz08GeKF36SO3Cfz6lpt/DCsUiZqGgUTnM8Cu7eQHY4RUc+MaoKEozmEEgePrKLiJGKuV
Mok2kqDPxMhgMBVv5OFJShRoKKB4P/64bmeTuufz2wKfft9SHJkCGjQG3dLkvkdqdkDrkSPtYl/5
hkdiamt+/SQXlnBIkVAcj7x7c5OSf/0DGHAoa6mowgYrlVGyD48aMhAjGq6C+2IneqJT3hU/IDp8
UcrgzaBsRl6rTWbwYorlRJQSuJMRvimxvJvAtZYhcO9CMPvcJh23b5au5e8n1xSZu60ac2nRwWrl
JbEFtgDkwHGh+iMoPx6pJ0nPEI0WnJQn0bqJv6t1MhCVCUkvLyFugQhTKC10v3vPRIKd9+zirY7B
JTHRm14ZR5gJ0sfSnP1M6Xngx/tkDBSpwSAVyMuilydc7vWwRG9H3e0NiPpB0hCk1HWHXJnZ8ro5
5M00++cWsh3PVfPf8zie8xekUR7o5Ensq5LVHEluIePduKCgx9SLvMMlc7MkVpI4188q/UxXvIed
bRDwZiW1hJMSg6ipzo9ZZy/Tt6H9akYv1y1xvuQlrFg9SWRJkCvQJOEiVc6G9JMM5+t/f5PKYnXo
L0+GlQGhjhchR98ZVJPIB47BI6ZxnQLMU/qTWoERBolPS/2mJ3Yy/SuusLVtuviVbQ2nfghN2NYF
9YxZhM7qitjV64wD4dvB18pnGHgp2yZDvyDCntnHhNs+PEBB5QSxGCR1+XEI52BcUqGrVTVdFOtN
RxvGB5oUS3Mvhbz5IBmPxISMmCQf9I7Xb8lzSAZX8kieA6MGfppdY8khgQCfb8QfofgCIlpOHzcH
w1iq6qYhg1DNcH7aWfaPHpvqQfDBv+6ZPM9n8KUJkwHvK5jJprqxE8l0x06pOFWs7ZhRg+QuRHfR
Y39pa1t9rKnt0PlhIKDKTuFDuvOWo2nLd+X+iwYisvHIRa/N4sjKHuPyiziXSjDA3vRmWqrdgVCr
eUKaEaRWtdO8R5TcCsxruG295CtvS6mb/wFbK+PMMQgHzPQnGiBbit5b8agLh7DcXf9q24HhygZz
sRpDO8jCRAHL1jK7Og0nOvFl0GraAwSFEJpOLrLrXHfZnITRV4aZI1AsoAQ0E/gLrWZ0+9r/r1Ag
bxe36yYrS8ztqoGhGp3pgK1/KoXTbjhAwwv5Ez6WbNdNVraYUxCpZjUnI/WXj/6n8kjrypTLl7YG
o4Ute0/vxzvMd9qcr7h5+D7NXmp8q2NR6CBMEWlTh/aY30rOeENZAZcHKio7PoFQ6f7fDFquvp7K
FM9TVSr7Fs91D4W4fXqg3y7ayUceGT1vP1Ummg9GuRKmCO7Zgu5Qekz20Xda5stv1C/aTfJivAVH
8ZVrlf7VKwdPZUL7tqgrtR6xnc1bcfpHxNJ87h3BB8pw2al4346BGIFGmK2IJTZF/qPS1V1baJyo
hAMkrFJ5FRl6kClYD4m10InEoLXVWsp8pVR4on2bN9vKExk8WYZ+Jl3RID4ZsptS6f1ARwpKGw9R
rh3ytvpy3fM3L7eVOQZF5gHS0KFySZCEO6pp2ri0J4WHIfRX/+kQJtRukAxCpZdx90JtRx3scAhI
4sjv58SRxPzYSSMa33kbuO0On6YYjx+7JEhJNaExsKwqq+wUJ5jj5+u7th1Fap9GGAdXJSFV1Bg3
SwYWgdi0Jvlbm5pg5dZOsvpu9gfTFJwM5H5G8DWNq5/gEK7SxhKbzhbItAtbYpUFL9297aWfP4o5
CGkyR0u/4BXULj24MHRIBNftYOdGxamHbEZ8q9Uz96pAoNYk1fiasVk4YbpE1jSbpzaqDpAEdhDI
WFGT/Ly+5TwPYs4FToEE2kjYHMJiryvTfp5AzFZM8Rd5Et6u2/rLpf65k8ypGIa+WVIBO6k9Lp74
UnkYvRcegif1MXuR7IMGQdf2lTf7yHNc5ppt5jLIJgmO24BMx0q17AvYunb/58rY+3Vp26BI4bhL
b3UOeaO0ibkv75PIpv0/0AHwMr888q9YjnOyz1jMzDZghoBhZXqNDeIU5imIRk54y9lC9p0qpmmg
hCm2EMS4gWPoYWaH87Ln7CHPCoMwpU5ESWixlH9kVdFD+IjuDcNBBsVXnrMb7QsvWvhL2P7LIdlX
qxzWsmLkWNiIEFN7lN6WAYyPNMlsnGqIAE2In3k61Lxl0v+/iolas1iigQIpiLfQl4Kr23Q5O7mZ
2/gEkksZaGWCyBWoxkzkk4Ob5glV+RuwaTyVjohUFG8LN2k79ZUtBkBaqKQJSgsAIXf1u+rOhwYt
95RkN/wKNtbdhMlVVFqFfbsznQi6jDXyyZQOmvck4h0EBltkociajF4dY3TWJPmoYKx0Lhb/+tby
Ph4DJkis1m2LaqtnlLOlVl/7jtNwR3/mlRv9klxdfbql6jtlqOEdZqB9WRbplMRInRS9M5rNqyoT
Tt6GA/8sJ3/agNVSyIDI6VB+x2zbXRAFX9ug0q0w1zluSffmytIuGbnV0sA5arYN/UJNd6MmspMO
aEsuQeghHaoMkkdGwNnLv7zlfh3viz7jymKoTnHc0vwafcvFO2mn7mcPnFM+NzLf9Au8ZvDqNU3I
RbD4X/ZiIdNMqWYNJWRRrRhRX+zHe/OszZB6bEC4xPP47aP3aZSt+utCVSHVjmxN5yVP0ml+jg/T
rv2R+miLe4iQztT3yy2lXzeOxQ/FApfjQUsd4V54un4oNp1o9TuYKLRRWzFIKxq3LHe6dit1gVWD
WwAAet3O5tlY2WEuCH1q56hAB5BXD2prDWJ+G2dtYYdj7zVL6YpNxHu/bobxK4tMPBqKeRYWNSGe
A0bIdrbSn91JQT2wOpoor9Juzl391kPzd/D5vdmb52VlnLkoIAwWBgEN7rX6HIWnLkHxpgGNv4Ys
SGo48vhxfXs5Psw2B+R5l4Y9jWFSLX2QtCy1Q7AicECAZ4S5LpKihlqziYNixIE7kvd2kThesqm6
qq/2jbkJJKHQkp4WN81d7+qGDX9BS2bst6DdCN3oG+VgpzdQYKtHTC7jZPLIPnhuw9wSY1LJYkfL
M6Z8iuYfgipaanqUUh13PXhFiy+hIXNclbevDAAp5RhOqYx9bVTd6qAeVxgKxwTn+LHjVNCRFTDo
iFpXU0KBOlWsPgF7I9TmteWsxKl33Ru3Uyyfn5Gdq4rFKlUnA0/oDgx6lN7d+EKHIcKb1qGltfIx
ORc/eA9qrlUGY6Z06haJlqN62/Cz+/pAR1ky6FCaiGPQBneTfsRg2P8/16r8HhMui2gYSLHgVEDr
WXRpm7tp57UV+4Lbe5Id2sa34gePcp33QRmAAVtN1oGRBGGiIrZuH5bvvaz6ddF/0bLFl8WM1zbD
cVJ25spYYjE0MmyuphUHypsN8p/v17eSZ4LBlwVsZIE04/Av1VOnPPfD2/W/vx1TrNySQRdT6YhW
05wVZnHnMnTUwbCE5sFM+5OZfeQ9KNXJo1ZInGoJb10MpBCQmpYThRRNTP1QjQqrD4PH62vj2WAw
JG9NKP7QcEmoE1ypJdQMdV3/cd3Idn/C5wayU1Rzp/VNV+BOFboxfAnBumUHsja7ZE5DO8zSyBaa
BSSAdV2dcvCaGLY4k0RHo3YpO2aX9fhHh9ZolQr7NIG4PKj10pchmYaT2FWRE0ql4oLmWOewJ3N2
x2SinHCOjTBWkA+to8Ya+5u6fbq+M9ttlaudYbCHVNEsY/KJxnOLB1IqH3qqEBKmGiX6LvZ4zRJc
ewzqiNIi5dCc/AdhhcGSjlRDeHSSY3czgGWM91bcbj9cLZBu8SoeN3KpXsJwQDe1Lzwa4MFqajd/
pspE6b2+m/f6N35zFSc4ZeexwmxcdJICEDrptgtNpxH9QfwqGIV//etxojWTAZ4e8/oLqOOQSCON
Lfa1r02BNaFHr3qAvcwYeG3NmyXA1WYyQCTGA2m7Fl9vPkgeyjl+sCvxsk4dXsJi82UNnRFdJFQd
gKVTzseq0PKohuM3lYdi+6vS527ZCF+ub+B2MsZUDIICjgJNBeaALYJWgl8F8COe0/fJUZziMXrs
rPQULZaCF1Toac51k5tHemWROXBQcSWzoQrob8nD75OZzdYgzBxQ3dy9lQ3mkDVqLUbgfUeVD6o0
2W0ZHKaZ84jfPsgrG+y5UmZVMgT4eO2KdvNUebnfWfmJVhNB38VVH+ctif7/1TEW1ElriIYlia3h
lcvoaEbg5TPvucczw5woKSRSacCSV6E7UUksgxyy7v91OuYUGXNQEimEcyt3Eqoo9q8Jw/P0Eu2g
h8LXLKNf/I88yOprMVd5acZKEoqXwHZwtBOoyOzST+0KjLfGroJ+9v/p5cy1nk6BUMkllliR+FU1
pycypg3n0cVzQfZWh/JyNAcDFgX6TWip4/0B9akYHCyjM+/5ZXr6Wa7sIXsZV2YTzlGGm2QYjRMi
Sd3Kw0p3xij/EEh/T+rk+TpUbMd9n1/NZLBihJhOpsTYRaEtPQO5DvlG7L6Cm9ZRlMSeyr3WPXTC
v+Hw1VdWGfQAE0eoyDmCjmW5L8POisVv19dFP/61jWSgQ4tJE4BRmg5wGQfltduVp+iYHLixBucw
s9fwOA9zPk7wDypLuOzpGyf9Md8rvgF+h+KQFpbh8pp8OfDOXsnzqIqamGHzVNPNyo8y5tVFtgta
q8/DoEfSaFKXKbj05a/hy2wn3+fb2IUe8xMyb4fifXaS3fAsODzyxM2YZmWWQRCh1kA/ZFQ0C905
KXgMSYAJ0Fg81eTndffgfTYGO4xpyo1FwWBRo5z6+aAZr9nIa2bdfhH8Ws4fMlhmq0pqVOP6Gt5o
3EuO1R71Mz987m8ohuh3ozO9SDfVIb0zbnmdRtf3EiWm3y+zAE0xs0kbA6RmtJDws030RufxbQKm
k+t7yQlwiMhAiA4a0aSh/kge9UMK7vjEMfYfaQyM1KgOgF9yDvf1rwcpn9/XtnSTmGQoinuxMZ7A
rnIHKWa3FNXd9YXxtpDBkDEtWrOPYYbI4FiqQTjSvYtCZoUR57bejLFXjkLXuwo8psZIpkSAN0aB
fohJ8povpl9IkJHMlFMzNl9j0Xi5vrbtns+VTbr4lc2gUho5n+CcGKoBAd2yE+8npNRDO/f+hxfS
9XsNvVG/WyPBlOYj7etLTuZd+KAfdFuyEo88FDvdSm7HU3mpX/DmP7lHkEGUTtX7vohwCjA08CS/
U7UIqFidKdWg6sxvuhd/v3Qyvubf+Mx613GasGzXYhxrippViL+K+K5BKkrWwvfrn/H6NUfYMvkc
FlIx0UY08aB5yjH2RyogeOSlD3lmGDARAj0y4w4nAYORUFBLfcUXfHnHKzdxNozt5g6CItLFKZLR
N9VbknaU5Lfr27Xdm/jp9Zdwb+X1VTyqURziui5OlNGhtku7OVKhS9TOOF0vHPS4oObKVJulU5KN
WEyiLp5QDbZaCnY2Do4a8TIsvM/D4AdavwZwLF6CnRi8Y7QrC8VoblcWJ1YklyTzaklVOZIqzunL
JehLV5Hmaa+EJLHESK+RzepH28RU7lEYwsqK9BjS4ZLCHU2ht8nfIztyiV1WP4IsShKptEWxdGeb
3qj1DXnoLDrA3j3zRp63d5aAHRf5OkNkCfILQRSruoIxSr+IyufN5Xxxd3b7QvtlhqWqTlIzj0NU
wT3SvqnBizDfdRLP9bcP16cN5gzXajiKPU1DDF5r2BF4gU890vDFUQxd9WN2lBeZ39m5jfufRpnQ
oNdIEfUp9o+SnYrQJCFHhHTVq7g3v9YnxVW/YVb9ZD7yIoTtw/dpl4kQcLlli1EttP4PRqtwtrK6
sxKCTjOhcDmYspmwMj9tMWFCbEipKGE8wyPSz67bNwk6baKvTXvsMnSMNG6lf6mW0L5udXvOZ2WV
OfNotemDsgaSBc+6vzgg0H0urcpp3eqEjoBjA8VwU7OgeelKGRKt/wMabB/Ez3UzEcSoRUo809mA
8ufoIhY7GAqm8KBxkCGtJe5aXpqV58BMDGGIS9mSFign5mhhykBFGPPmHXjnkAkXQkGfpugyG49m
eVvoB0yHBaepD3iVMZ5/UtxZgRhUGgniaHw9E4X+KG1cXfxIhde+Sf3rfrJd+Pv0E5a1BXn3Ucfb
hkYItHcjRXZa2kWO4QwH0VvcwhWt4mbiKW3+JW/yyzlY0ha1C8xmoBctJf6Y9hn0llI/O7Zo6s5c
OobKmdzmfDmWsCXUzCJOckQoZrsrSWNl+WOSLtb/uZkMrEBoslEUCmfNGyicm1NzefDnN3plkdSS
QJFpYxzsmPCTXdvTp6vvyKCMkYXNKMrQ8CQJqDaMQJwf9NjMMEE1CZl5DxqcmhymsZYf1UUyDslo
5g9GnghIYt4s1bB8T83RGKCHk+T9XhXKIrfipmw8DL109tC1y0ExlXDcXd8xzpllVUDLoE3r2YRW
k1Ip6eyqQ6MX+MUqxkmvG/rLe+bT4Rg0GgwjjZMWDifsylvtSIk7ZgyP4rLB3AlvuJPr3gwWNWKS
iMRA3D14UHB96B4XK3D0J9qU1J3z1OaRUm6XmFafn0GmUombGslpms9VD7Or0y4oSOUiu9q8UDYu
aD7U3AwrB6XY7q9JDxp5xB3u9Xp4WJRisYiY2Is0PZpyvOd8QM4JZru+cmlQwYAGY6I/g/QSKwT/
Qo1mM91qT1SkNoV6+nWbMsc9WcKXUKww9AUs9uKfkL5LXySIAgcHbVf64Y1x0veh37+Rc3GUztHD
fKKpjMgPbnkNhLyVM0FSpfdy1M74FVldWmL4Qy9FK2wmzgnhWWGwKwN7yDQFqG7k0WS1bW/lQQZp
i5wTmGzPOnx6Kkv6YsZyK840MIlfKBdLhi8ZoNuktOfEah0qqLzc4Eyic5z3SuVhANvpNagDkUMK
z6M9XujJQpc8qA7lt4hS7unggQBLkD2YpVIWA8yFLwTMUnTQWrDVpx4f0QEj4R0vaPjL++sXxhEG
dYpRnZWhpDm9/CkVY+R/Z6tafhjyfZ7eiiqiz8KRAg6E/yW992mVgZ6xVZsBZGj00pNnK/ke2Slm
oNPB7axyH8RW+BEdZF5ScZuFd+VGTITUCGlSzRQOVH+u7fZhvEnuEjCEuXnkgKh5sg1Ls1NPuonO
xNFvpt42dxCwE7hY/5cc0q/1s/1h8ULiKqQ5luSU3g777Lvs1nZ40O/3xlPj3lZW4ZIM/4AK9TH/
dh2heLjPFo/nRa9VfaSvto/2Z4S9zxw6xW8rB+2nhllRUFY7vMwFBxVZIu6qg1i4lgEp2uZHMz7n
5pmzKOoxfz7hP3eUgaIZClhRSi8zJAzuKMNy5kzg04icwSpPkpu4GdJLmQu9Mg44bVOafnqVwURR
c9NAN4k2FwiQte6tFHw7l4kWSM9Pdvw0+gFIDUNXuzW/GlBGBxP9w3iU9oNLf9X8Gjr56/W94KAy
2zrWKP8NJKBUZaX9DeSwhPzhug0eUBlMbCTLgz4OFSC5c0R7cZB5dYYduTTgKG7h84jceTjFEna3
uRjoZQ+cyvbIR91RdsFxX4EnmxeHbXkq6ipExXS6pKOl7/dn1KhNpBACLGwa78XhmMsd59LcioDW
Bhjsq6Q+q1WkhrxCHB5IIPnVIOwGENHa6JYvnevfadM719YYzFOSNC0N2mtj7sRDvRvRqknJznvB
Cg8YXtuVpfUjPpi3Ldg2s118l2BAXj7qD4qVnfgzx3Tz2FO6+jUXXFy9UYdp6uKJskJIA6gZYiuf
burhschRTjJmTvRHV3bNFpucKoc+xmAp8jVB6EsqeZCrMYSEOgGt/AyewcZu6+wZFMA8KKJQc82w
/LsHLbVpmKWKRQ5e4Ed2ewNOCnXfOvUedRBkMQ+8LAZvVxns6yUpK3utQ0yd5m9DG91VJLgZjGWy
27T9mqkZZ2c5R+QSAq++4oiZy6iDvLPXdW/gZxJ5QxK89VCAW/39oexjBcSlCCt10crT1NKzwzJh
CmZEYYenWbh5Ha59kkEyzAcQTClhNWJkG2jJwEOoflZyayF29VPEYK07+OZen53g/frZ5DkogzRa
LyiZKGGZco5GzgJy3IFhLVLrKLJPYmQ03lvydN3kZuoGJGGSoQLfoFfFbG07NYKhUf4X2luQh1bq
5n7xKjxrBxVy3GiIuyePEVfbb9thPq0yWxx0okwIjWqr9izkiUUMXlPN1p23Xhezl2QYo6xP0Ckr
BqFdhbUjTIsVBTwzCj27f57tz5Uw4K0rpRCZIvhKW8TKPRr6h6k5yJ3qFBpmWZcKjCmjI5Hv0LO3
w1Z1RP226aobJP1B3AxRBzm9E4phHw+yHVTywYhfMQ11iPXJ7snoqlJzKvLYmuHoqNnaSYVYTESN
oCz8JUR90+S94LYvI6LLoorPLrGE5LmRaGFHyULjrPDq8FGVoS5ZHOc55tx62x/o0xB1kdWZ7s06
7aQCzq51ldXLj1PzPeG2AG0Dx6cRxrulMK36WMRqxkF35KG8XdJq33VqAeHTeRcHwsQJ/nirYhxb
SqqwC3KsqsBt2bwOpLDigveW530jxrerttHHeEDVD21BdjAI6JDtHuLcACcDVx5z+6R+7iDr38Ig
lXkB/17uOkfTHqj+LpXQG5t9J4BFpsIIEC/i2qygEvHTKAXKlW/kSi5EyoLYTjwM+/YceYOV7vv9
9FzYvGh9M45c2WJz10OlLlOtoYojVbk9ysPtID4II4TtA89sDmH20IpnVcg5uLv59FybZYIRMxCj
sTfw5mpdVGtfMF0/28Jb+y45zR1tbTFO2nk6x/vJDUqrvy/O8rfshvfY53xcNqE9almhgTUBhz2Q
Md4fBbcSdHCc61cMzwgTjDT6FM9xjhsmb34YamyZy9t1A9t3mKSCXEwVddMwGHeBhIBEphIPruHD
PEVQ78Ez2gn2EJLqwGELcl5KDFTYXDfdxP5Pu2zf5ihEJE4FHPbxUDylu/BAiaOCD4jhQrjgX8V0
sqToqqKpGNFjoAyJ0SSVpwiLFL4CvDFUKTzkGkGMkB0mzeSg8/aerswxQDbNep6WGB5BagT171MG
obEJHY6BR85gwIQgi7lP/JFwzG5GQCD/FUUFwxMmy9Cr5M1CSrDNoKNS8Xp/2PVejSYDXlf+5mOV
rOxQn10BjDLrRlDXsDMeljf0bu4CB61JZ/OGSqmNO/AVXnfRzSQwkQ1Z0RVRVhS2VCUWBL3yEbIR
5LGe3UVB1+GdmB3MAXrD3U7zkwcZopy1TRBvfu9czD1DdY2kOxlioanzP8AexZc/4hYFrIUy2P6h
CcKcmdhspS7v8Qyk+NPfxgcJ084yGqTmHVfUgd4Rf9rSJBFEOyLIl5n7SqyjTCSUJyU76f7kCJa0
I6FVH2rfhDy3He61gwKW3DhwyleZk36/TFj8aRyxrSqDjwL6tb9/6kSO5xSjCrRK/1xizKnfjeGh
ik4d2SPIKkJfL1xBwgQVVJTc1rBSYgWzG0z2XJx08qynQGPj5zx9wwCeNaUDtKu8JPXpCGfklFBG
EX92qCS89mRnZjtDstDj2ZD9QnbNfJzzYyi4I/47OOZMT4HegvA1H/ZSdyynR2U8jSpYOiQohicf
leTWpmqDbNJui7sgPQ3pDy09KhC8CXE36PdlepobP5Ut7YcwvAbprqi/1v2zunwzDU6lczPLTZTP
XWOOv6lXbT82cA/a2lxAiSmGIlmA0dELoScnaFI2o6aVNcZB4rgyqjTAHdxA9QNKZM7kFG/dW51Z
9S45FXuT4rmjn3SncpUDtsFr3NgVUJhSHlqk3pMjHTWIneYgcNN5vN/GBkDKIuJ2hP+UueSW0fdG
mQ+lPPrXAWLzklztAHMcSQA1hzCBlUG+l9TBSoIf1w1sQ54qmQbEWYhusCyLmqCUZZ0nBg48VX3S
dtOxOqpW79AW8vnIK3tx7TEQGxhkyUD5SD1I82i1S9nlNrL5EKPayTs1t3iD48pWjwxZrZA56eoI
ic+FFoXEQ/hSvjeOfJB/anehbtW3NGitniivgwFX1k2ruA3u5lMHZrFetpbD8KKg+sdvSt30ntVv
Ys7RVAQqej1UyFZNnRVViyMnPWa/K5fzdbftaKoELJc0me3EVuKEzNmCICsDl/JiT04IUnLjS69Y
GrIlj4KffqSOTqyZV0PhGaYx0uomFXI9VTUhNrxmQK9+QJxKh/cWsnN9gZuBgWoYmiwhFaqxVeJC
M0aidPBeSnjaoqWMqp7ySZuVzWtRk6GZJEmmhLzH78sp9bTXihShJOzE9s44xnjdUE8Sz+ajaKt2
0YOj2nQnO7n1s7vU1yMrkKx6r+4CK3zCALM7WovCCR+24Xj1sxgQWmoV9G6EHt76Pi5zSxl2i3gL
KSuLQFKuDfb5vMuyxz4uLUHRONY3935lnMGmQMeAUpjAuIHHcysX36Z4cGYwhOfzbBsS2ERr6GHr
6bfrn3w7BNUg+ymKOpQU2dlJ3ViMGgU6AyO9kzc5FLPiMx3uV/wBLKad3UCSjichufm2RnRt6tAv
oAmk3x2giRqhNM3M8AZJsmMIodUvanunmx/XF7d5bFZm2GMj9tAfq2EG/CSCeQ7C9yV9uW5iG4FX
NpiH1zBloVkUoYEKmGhXT2hihT6BdKv5Cyp6fGbbbSdd2WMQP5wUdG6QwkCYl9xTphcMJ3vpU4cc
QejwhFG23+0ra3SHV8BjJEqVKmFJVzc4lJ+o2VE054/LbV7NK0MMhCfZkA5TCYQL8vsw3/V9zTlf
2wnnlQUGdMayV0hAr+bOKfZqZpEd7SzSfAiVo+SbOpn/cr7uG9vph5VJBlBkjKAmMoXtzsF80n32
kT5U36Ee4av3i5+f+pPo0E6U2ptukb6Eur2w1/5NIyRyPL+OGoMrUd6bwjhDYlojD3OeoRn/i8DL
DWwW1ldG2K7ntiVKmg6R4SmWeVd9qA+tS0oredK88YbWgtFSNyp2BMGQW5rM+h/auOjX++MBout4
0Yq4u1R2QqNX1KIeBhx16W5+oLmJ1oe28DFNXdUZneqWhh3tXfXMjcC2oeyX4csJWp0QFf3CpSTA
rTBVpGJ0AzHQPrKrR1SfDMd4LPfzaUqd/shLT3IWfMnureyGkTCHFVSuvDCcH8aAYELLzO56HY2M
k/w+iVz+fAqWV3b4Akwrg4YgyWOQpbigbiRPtskrwasACuL3jT/uuFkfCpvXrDGwqmuJ2oQxgEe7
0w/1YTrSsJa+nTHy7BU+L++jbOOPqeoEqS2FsA05FZKTbanhM05es2+cwVHAWNBCcSZ1++fc733Q
bB9LX3cIqIwTFxVb0N7o9Klmdc/wZzs6d8ghQOTLvQ4im11YRP/8ZQyIGCVKcnGMfUf2sj10b8FZ
xcRVeO6+xZNVHeP9Avnq8l6MLCj/cALCzQsUaQsRbAcyDQp/h3+Mf8y18h/SrmNJbh1bfhEj6M2W
rli+vdGG0ZJa9N7z61+iNKPihajCfZqFFgpFCAUQODZPJjFgaQ82XRnE7fxRYz6h1au8WIWy/Smm
T0SdJ9HAt/BuPMzb6jRsyFl39uxMLsb2Yw9Ncpe1u3WXsFiYcgljp/lRWuFow4O8C636MfMiaPbO
AVQFCeC0HSG/x7pq6xHXYlXqgyKQ73MdYvLgmG0P4yOJucgUm/iEwRdLPADhb9bPrIGs9bhhsSrl
B5RBrmc9xVh449RbXTalrwkoGLSNaGsJknpW0XvVLF6Xoz1CKY3+XMwIU5IAV1XoX3zBf0H4eezz
xGO8EMYtVahoshVbMY07fMbqx2ijzL7Tt8YxgrAhqimkLK02aGi0zGrjahaz2CIVXcptlfn1iGur
PU4OELww/Nmu2HQAG9nRs3+Q0cMOLEk2oWz/OoA4pmDMpa1HZ4tfQBnJKlIaMLrU+mUiQPsa2pgU
uU89fq8wqFxYX5MKOgtQa4tjBTuQzWcxd6r0ruyI5KB1+0uuGmGiTYGatMpjpOyf5kb2VXEaiBLG
2Oe7Mb9L9Y5BuLkeki2WoHaSRUadaBJKQCARxTTNBtUvfiNOVnjAX4mUWuAkkC6xu7fgyQA7JkQx
Ua22A7f6u1traJpiQCkPqfA/N6vrodzDd5OBtOTEQTtlP3wWx9qrndGRQ7NqbPW1ZNPHkTP8zbFq
12WpWyu2XB4b46UkDRS/pezD0OwBQyRckapXVsyK0Wpiu1iQ+qgRZu5kTidFt7gAB8abLJ6SsTfh
bjd+9TiEe3Ch/c090iVIcBNfLv426xdBi0YhYLIclBhQiClf1ZA1F7N6V69r0AYu5ipJLUUEDChw
mEkbO37eslz/6rdarEFdkTrhZr6JLza7e4kBFbVRVHeip6zHdPe/6gmzdkXdDlXR50Ik1T3FFHfV
iYBUMyt+Re5sFnaCZyAwLMvq9BvmK/77rWgohDCnUzmRXn40oUciWvF2ckp3vkw0RlZ4QoT1NO7m
TfoyHfSvg8ei4Fh1Hov1KYMQBLEmVARRGQS1GWaHEnZAFxj9EdaxUnGUXArGEEgoeIlTZubBYE3y
l9umcxXbvTxHKoga1CzKMMuCIMoFw9JWBYmnGRx/QkPHTZmYAZMUknV0VPik5yVkDwa87GqYnuJs
dFVJ/Fp13Nf/cWtUwCQZKYatyXPuwTrn/yCJu+Jox9lCjdtsjwHQk4wVyTX/zUguLgUVLHGZVOad
jsNs3RxCNKMnIsomgRnGOZgB4bpPuq5GgyOSqfYHP0Zj5ieoN3Gg9Bjrphh6vSdsBEtBl8wcAFJI
8IdkH/6D+iDX1syqFTCuKd0/NcpsNOYUaXwoVNYkhGaQvN8+2VXqW01XwRSKeVIFdfR/er1GF9Je
EbAE0X0kg/uQQdsKewPTyxnEy0lGqbo4Z2/wUEWfz7nF+rir2cbiF1C3acgjdAh4fNsgx+BpX1n5
/FIa+1KCDzQ+b293/UCvu6XuUQ1uSKHj8GUnMdhJQ3DIBHl7e4n1wP66HxrcW6tVqBYl9kNGZTiz
sYpPzvmpHj69/hUNx+L7Xcz5ogpgFHU/BfXFzAReAlXW/mvrZU7oBs9EX5u4CeM9OYv7ALIE08Pt
vZLj+v1Z/jpOmi09lzh1nhT4w2mn7wSv3Sfge2D3J/5gS6/rUCGLJOlcjW4putlmb+eo6QqejrFX
A/lEaTZ34itr3olxT2hobySE/DChpe/KqHgAOm7qI4t0et1YX/dEuSCd07QRbFNApPutUwsPaYiZ
cpl1G1lfiPJCIwhg22zG9cgPPgAfMmSXp0O9YV3D9ar74tJTZmTwRa6vR1Td40O59Xeohzi6XUHr
kLiEf1EpYBiNC95/ce0bNRlkiR9J9owwZduem+dUMImIHRkUlSIrO0fnFsg5lrVi7pQyISHG4+Oh
uzw4ovXcWBDuQ01T22BMyUuZhTCWObn0fxc7rfyo5xvSm6vK4sjpNSp9YM8eQKlopnHx1slgFG6k
XrAaAfMM0+w2Rnk3lcDP3X7rqynn9QtfeoiL3yFOAVpiIxwFFFB2oH23mtobVMnWuIrh7cXVjwtl
Z13SJUEyaHR2OOlpXSmIY1Bhi5+yyTSAhdKdble9cCbwuWjoKI58J6P+yH1WCIhbM0VaMWE48N+o
JqwaA0M1FEXTDDCaUlG/Uau9YBATGwbhZyBzXt6XjKib+LjfDOliCRL/LA4XdGKZEQOC73b8tgo/
xabAmOppllO7G4mmk8/ghl6vtC0WpCwqKDhLI9Bwq9o3BVlgY47bCNqk807m3MGeX9AGsYBWmB9v
XyLWUZJ/X+yz0ZWwCGXULcRCNWUM4/YFwyWtmtXFxiizKstNMValD9xlNe3nLvk++8pRn8S/Cu8X
61CGdUgFNaiIl4dGxnk8cJUTnjGiehZ2xgxmtuQR5D0sQXDW6VFGNksVMG6pMHp8N9xXGmRxy/zb
7Q+0DkJe7IuOxrher+MMNzHgTpz2Uc7f/fG1UmNn1u+7HMPimlUI4UbgVIZ9Ya5MGVZJ4X0+Atfv
pXEbeeljtClQfAXNwEZlXJJ1A/PrRdM2Nc7kGBIdZCnhXgm/VsKLFJRmWgBUkNYO40TJU7rxtmnD
ORrGOPCkk0GajqrVbAAkP+ZeZxMoh34S3m+vt2qnrx/wMrqxeGJhU+W83uOJVXO7idLALvzJGkHf
qiq5e3sphtX6DVzV46ZoEpYKM8EshMwcBh9J0I+W+1S0yqw7nXFH1rOVxeYo+1H4st42yeUs64Ns
NVbgRMf+XECtAyHhFlo2bnOIPeGY3hvbwik/lafbW2aYlwumb3G6op+EXAkn4fqxCsoGILu4jwCy
C7dXYTx0iTIucQ0iY0SeoKSYKrR6vovjX7UDFgdJmZJ0LrgUWGQRo0hP6OLacx6ZFXRd+4hFH7Ia
gS5WogyKHklw5Q0iw9ElmMre+0lwxwI3r7e8F+tQ5kPM66irAlzGFrOxldNGJngDNpBe7E0ZgnA/
ywVQwbbl/fTIFuRgmJTfdGtHhasT0s7x/WkyJ615mPjAMvrO0UPhGHMpC6vKWpCKSoY+bMLYQP7g
gy0ZkgZPsx3HZgaoUG/mYOkxwTNcdBCuASP133WTrodNi9nqkFxt0hFeoixKsyoclLDNLvqQyufb
D4EVp9D6teDrgHwTyV8GCwwBrgqOJcnjCKKywCdttq0VMTsBqypZ2mJ3lJXpikwXogxXSTFn96eV
8ZFyJscCRDCn+JVzyH1SXdhXOzwOe0yveeGXzmP5+/VW8+KHUMHM2IiBWEeIuRvH3+TAFmG2/JiD
q71CWWa+5Bs1qsC5NTOcyHqWs1iZskBRb/hjFuMICLgg2MeQtJGfCBaaAPOjM7Pzy3CSMmWPMK3G
R3pK7NFbVIGjZrbJTdYcDlroEbr6LVOAjeG8ZMouGYY6dTGXoM6cA6A6D3xlZgo/QzmvPaYcBAW6
8XMKNEY0wDJTdCtEGdWx4ytcaHlTbwlRa3nXt3BjnDWk1mBn36WP2iqPvqU62rk+sswkY9d0lwRY
0lTErQJ4YZIBWu3MJojsMd4V3SOvv8c+c6JGvB390L3gHro3+tySGAEk67xvYDLV+KrIyj5peDcc
pH3YYNqlN9xJGY5TEnpDWzNkWFh7Jj9x4bOVPgKcAaqFboPiFB+dxKCxJD4382mXt7kTCQMjuxIZ
MRjdQ+E7eUgUwsGuf7nQaDqDp1tGCiAt6quJWX4P38l7RvCyAbCB30qqKT72zuz8m1oJwwErlDUb
w6oVsG3d5eLSavO3QD0EykGuULbu7iRMe2s9w3r8IYH/FV8rlN0awiTujJ81En3XONnJEM1sl24D
b9yCxd2TvNDVUJ3kD+XHdEAzfjtusifelr1/gUQji92IvxXKlA3SlJcpwevIYNhVN5MjHeBCTlwD
hDjvtlZX2oMnPtx2XKx3rlAGjcuEQIhbrNoCu9SdxI2/kUGKq99BpWsrCphAyKCvOnmKPb7xnsro
b7FcmEJbt0BTkjaAmSGeg4vMGTyBvg0J6q2AWHlG+TR1SR4yuMOhteL7YR8gNBpjmwUmYoQpChWW
KdKIwb5oxMw7lFosLRQdTZGOcpGCKUsKzpEhv94++UvH4sb3prs3pVD8574DeYiGenMMreFYPXPA
EYQf1Vax5K/ROT8y8QMMF0Y3a4RWq8AphNn73jDleZtDVIXccv2cgEYXIDUkewxnwjhbepBVln2h
nFoY80Sa7BERUVc+jKBskBNlI8WlzThYxkNSyQEs7OiQocIrE/BZkZrFKQEsvdxzD0St1/jRWuEu
3OTMWV2GJVUp4yWXqiLrEyxpHeHDvST6R/YUpKw+G+sgKXtVSlNagM5WdhXpey7dtXFjxuq54u5F
FJUZp0h+8a3rSZmjOp4GQIBJovA8P5ZbQAgQUlnf/PQSXEGziNnPZJ0h2f3iu6VlC3zJDM0iQ2l/
dEYANJ3uo+IXVYdCVh5v7491lJThSedA7MICnROh1+zQB15HtPJaMn1uH2VMWh/W1ijrUktpHuQc
Vhus2dXegFPfSK5yiFHMcXskCYlpgMA62fIHbdPcxffKVn0NHnVvbsyELdPD2DvNs5gmXZ4pJX7N
tIvvso/qpUUZ9zK3M5/q2kRRN/oOUYrNsGd1JRjnQLMtNl0CokPwZkJmBrCUTG7sUe13qVwCSs+x
NLBYi1HxlCQYE3iEUGLVxclNtXrTJN2+l088i6WA8VToUZipr3MfyomAn4EED5yzljK+3b6tDJNG
MyoqQ1xJfgaAm9Z2nlbqDtgJrJk1V7q2D52XdLC7iABX0bFApitFMMuIBWJB2vOz9hZpAqOBsJqw
Ldeg3l1Tg8mu0ZAq9m+IcGxITBLsWmdPNiovCDk3IQO5x9oU9fSauevzPMam9OmsZZWFiPdvTOVi
T7Qn79KwVlNMgLmTlW+5wgwt6av4/g3Ozek/23u2PvZq7LBckSqqgLOTz9sYPV9+Q8JWEjGKTgMS
XzPdyxCVyR8qtz0OHmuKcxV1tVyYelMp3/eRkF/CRULtOW47S91UM9ADYKO1o08CQhzOyfljcsuH
/J6VFq69g+XylGsvWk5uNDKYJcifcgi2HeWHX73+/9/acg1yoRZuKCh7vtIrWEelOBvqLgSZedb9
uL0GuXS0c12uQTnyCTS3fdDgGJM6MSvx3A2h2U4vKnolrfIqt4OpRIyXxzo6Yi0X25q6CLG2jyX9
CgrjkmdIoNnpGY9ttTmy3Bjlw7mQq0elwFOAiofFDRjhT4+8ttdTE5KElhD/GOtvfZs5Y85KJVj7
owwLWABTQybzNKXmTWli+vV2EL/e/mysNShbonBJj6FpRJb+IJu8CCBE01qTzqL1+cMrgxHGTB6v
gJfhn99qTsF6M5FqYodklHeKnfJIeBS7DaGX7cFSaQDOyR3J7FdmT8zpjVUcC4a/f61P3RVxkFHP
k/EE4i3hiuQEaxqJVg9wLJI1PAFlnISmxopu10/3uip1d8Laz7upxunGcd2ZegoalbLIdlHBf7v9
GVf5Ppb7o+7KMIdRnwkYMuA3nePv8m34PdoPR8GDbgNOGHRk97zdPKrfRmtErSNxuS0bLbTumK7b
pS7TKKbIfyLYMj59VKd7lCIYfmkt/lnsku4eIn8VA8EgJbz52FUHTtbMdH7Pkqfbp/kHl/5rI3Tj
EDpjCtdx2MgEX9BudXS5Nrp9UWPZYLqIjaohn+d363ldkHJCicq1Sd5jY2qySyYw2oPHS0G6UMUv
ParPRW7f3uEq0HJ5kpTbMfxI6wDVxjgTSkPdJnSrB+Lw+tf8rkVTT9+WXgSG2OnQf2mPuse/SoPF
imNYRuEyibYw4JzUREoHHjFUaganJwUDwr1lWBiQnGzhGGxIsZ+3Ra/i0dGXwbXKasb9wbpfD56y
S75SNk1JriyAyJZoNSaRVRR2/IH3WGoOaznK8sgpEzQETRhwCdyVkj4LwQcMkiUaFiRszDopnNvf
d7V/sVyMsjx9jay9IBWD/o1oN0t7LTMbN7s3TpEFOmJLNCtgWm35gfdY0QbDCkiUKeLSVKmgWwGk
SVfbuVHbg89qf6+O+yy3R1ma3pemsW9RnEj14bvUaCchwWirInt8r1lDUUWmHze+qU21W8askIBh
1emGY+pj2lQgG5TlpwDSO5MKEWmJBXNhmASaGCCQizaUMc16qSO2d9oroFcPSmbCglfbForfUm4J
UFr+F86StUHKGg0zhxq6AWdJcBPQ2cXw5yPEKwcy/+MOZuNlAGFjYo5hlFhflW45TnpVSwUZQlQA
Nm23gqcCNCk46Y41AnhxFDfsrUzu8MLyDKnacrGClQhSuN9K+wEz0qD+s0asGVmBl+1Iq49QZKe7
wK3NGgj7zOa2koMRNis6s2ijVtutixtNz5cacZFyMY+KYqYhy5JUqwd7rp6GhqlKyEuiSDD70rdy
YbjTle40NKDj16K9CnavcQhaJ6lZks4sLyhTBkuI9LrSEsxH+ZGyiwzON8tYea9AMmryygimWK53
e7+LzV7ldkGjvLVNVdlBLGmm0IaMCIcVwdF9yrw0iq4gWa+I9l1jYb7Q6iC9dQkZibE2tsxWLMk5
b90SypJFqph0hgDnQEhgih3p70eo4gOKBfTQ/2aw6e5kq4fQpiWOSN4UJ/2j1M0QM4yDW3+QXsVk
B1a6I7Rsg8V6DKs418XVozuTjVYqOT/BnsXbEiMe2YZwbxE98n9FT8Cwa3RbUva1VEkNdH9bcG+F
7+C3UXgzeU5LmzuR5jqs9ieuf6GDyNQc9szdksjmxkdVKOMmdLnO5SXukX5Ud+Mj1DOt7pt+GV/P
HtMNi99ldcZ5ebpUpDXKc9BpGYIcgpeGOgkBaPeayX9rDkShUXdGYOvro/H0v10ouvkYRyWfKQph
R9n2W9XRN2TEJNhFCKpGB7mATfYcO/+ilMM6YTqmKhpJDgm9CAbYwMxfXmDD8wkVSy90QONo3d4p
I96gu4x6HPFCVeODys3zpCKC6xhHuZp1CGD6NFBCBLcW9QXTbshzI8RJ1iBf0gfdhKiPlSuIlvPn
21tZLaIsVqLcUlTISeGLWIkYHKJ52cHl/qXKnb5Yh/pCPOZ9ipTkUQOYu2SLCC9lFtFOI8oJTDlx
fu3FLVaj/MhYBWLGIWZy1fsRw4zGaXDzU36xZrePbzVuWSxEBb1zJlW9Qjq/vhq5KrRENN4KMias
dPXCLZah3EJZd3I8+Tg9xUy3ECJz87sE7yr/oZr6G5R3oad0e1+rmcNiQSraFQtQtLYiTAiEgCDg
99JpjcmN92XmKqzx9vXE8NdaIk8+5iIyqlMpjcsOa8kbdce9pe/+fXUCgR8kGyKrkqz0x2CHszme
Ergl34I69j4A18ftDa9Xgxe/gqoGN4qImuWIh0BY4gU7cmT8AnJJg0106B3jRw5xMKB2WOxy6/ng
YmHKO4R6PPNVjh5hMwz3xhw/csmMAUNwc83dfBSmJjFFPn6Tu6S2jUR0/NB/vb3327dLpHXAwbXd
Z4gDySjplyn5HogJ63BXPfBij5SVKYYwDDpSV5xQiwNKBMopspMgvAE84T7FmHFNsJoe0SC6vbVV
EPHV7og8ZXeiRG6zqURWqh/HwtTOIIGCTiohD/wJLYzASQsA5al/4TBmXUMGiI1Kuf2YRJ6yRnLf
+BrKHwDlFEJvqmJwmrl0F2vpRk9kcK+pjCr1elazOG7ygxYvKlbFuFBUvKgE9cXCkKzA+KZqni9u
5sIJyrOUbuf+/vZJszZJmSglbATRj/F+AkmHArqAdspcbmGEkfTnQPXzAuNS3Ta9Ik06FYDVuxwI
B1MhHqX5wZ9fVZlRiWfs6XLOi3Ps46wfRFI/acbEKfyDGD2oOYRwwY8Wpzrjqq4nP9evdjEUi9Xa
UprB/YlHEh54FIbG75HTey3AQzB+/THdsEqbq7Clxdu4ROmLBYswVvW6wQkq5uCQWI0PtlxmQlQS
zEuW8cx9mVEaD1UL1BSWKnnxM6vpezvOARf3Py8qFxaiIUrw08NcOXIZ2GHzlW9KM1I+bt9OlpW9
5HrLvULgXeln7LV+8zcqotL0KyADW9GeXlk2h3ExL3n3Yik4amPANBdigik1+xDUmc2x8FnXhWG0
L0nAYhXd1yBrQiapZ14IzCIsiUBzvr19bKxFKEMiCwE/dAEMSZ2F5yH290Uobm4vsZ4LLq49ZTha
cJHKsoI2LIF1kBnL2E6O84aHNku+YQUb60WPxWpUYGNEwzA2eLyu8di8pHcpehVgyHNA0A0VONlN
7OTMmi9e75Rc17y8w8WnEpVKiBUJn4rwBDebft+cQMd+1226T86SUE4IrMzFNKkjuqmjDWYBilX9
xAKQsbZ+qY0vfkaXaP8hrSNiqyLUTwkZYnKE0IVNHHB+Ej1m6su4QBf3vFgz5SU+CAjjANKLBjh+
Z/oIre7Z36I9BHvT7WKnLizuO+NOEbvxW8a9OHHKruRqK0ycijtV+1FrClxuT4byZU6knV9XXj7J
r9Hke2okPaqp73Aa0MmtWJqDJjLgyMxDJwe0OIA5rgc9J0a9cQi3LoCZAGcShleAMUmF5Uu6mRgv
6nZKJ9KNT38aG8wtkQclVhs9ULaD4Z8kTnKmrn8Xu9nti+EpU1Pv9qGzPjUV5fSaVg2SiK71qIGv
dJSsJu4YnFusJShzhJBGaxse/jhDbzP2HT1njSOzVqCMkV+pw5TkMA9jUsJ232v5w+1TWv84sgCC
Zxk9aRo4WgmlFnakFhSjCybtW0xIhR5QVYyT+kMIeF2HyioCrSt15WLnKgzeDrCt4jejtwPI5wQQ
bRzGRx7UfkMuv9ze3x+yuevC1NMbMMEzZcSc+0funIGCPbGEexXXHqxTu+BZ2pDCIqQpLR2EqxyM
vrBl0iqTe/D787/+BurRZRGfZ5DGQvaqom0hdF7W4cZHiVNKKMCFuiUPhFGxt/IheVZj7jXq2l3H
9VaVbHvOFCFD5Y8jo73C+lFUJqKK9dD6I35UIRZQX/VtWXqJZpRD/JPBumV/iCWvJ0A9xrBsuy6N
QE7HtT/VD/fKST9EkSnsSAnQd1jsIH9w49cVqbeZDyiyBjMu9s9gEkwoR8P6RpgSIpfVxl2vcArX
xehnirgcanlYLNxmH6ATVj+V10Y2OQdYSAfTysNBPORf2H0q1uuloodW1sMuIvzP4MD1fCChxQed
+6ZLz7wRmpNwF0eTefs9MW4NDTNVZyFKOwInnCIQRz51HdrUyp73v8ro5N5eat32/TpUGlc6KZOk
SB0MeNJnXzJe8cTUcG4vwbIOGmWW/B6FLH5AwC+jkoXU21Xeog8fDK/RZwsePOgOoiQIHiKAzl39
DGGci6wRq37LOlTKRoGJsxTkAJ2vKS5yS5lBJlvXdpfyL2qJcYmMzxhf8Q9liOvZUhZJhixflorY
N0C6pLQF+r1dsk9dQhY0WsE74RNo7ORu/BF6qtftp/uApcH6hxTo+hsoAxTPVaCnEco8/+EqMmdw
NF9SICbEcT0Fui5FmR+jFapiSJA3xFNwnpP0Rea5B31UGTUH1o2lbE6baPoghHgcevWtbT/5keHM
WP8/ZWYmzPUMMakJilBYbGIQEPFvtx8EawXKoPRKKadg/QJ3t/JNyiszmgbG1WO5Alp3O/B9XR1J
9kEKm9D53MAr9JjHIsPCIEYtTabgJnnEN9wvTa4Z5YXfNaSJObqkBzQ+EjxY43Kb6p2NY1qdfsJE
338jKlpmGwOOLa8oeFpkf4rdoeeFVjYkmDLofBqvsxdtiA4tCKJd0eV22i5DesUevFjvFi9+B2VU
RiMt/YZYatJOLSMksqmbHGVzsPvISr3mPHmsSgPj9vwmw60Ngz6S+y/wggkuWjMYP2/fzz/kL9fT
pYyGH85hO0BOGT1wJE5b4JUsMtA3vMsmaUuPR6SqDD/EcLI6ZTx8CPgGARGnbbMM4mFjo5q9nweH
QS1Cy9DAKGoqatO8drkoOh2ndDLjyTCsF627zUOldPAVOMKhfwbBmwkCf1MvJ4dxtORC3HomlHVJ
ikIzONISa5wS17bdVmALKb1ky6ERzn4o5NhuLUeZmkH2Z30iWiNCDoWvMbWj+FmLHuWIBeVfh7pc
XwItGihLUyQ0LcwmqejIJ6K/rUDqDnm+UzpxaNbbCWpsBoI1AR5fBxkFuuAQO/kAzMEKXBZZP+tl
GlRrp/Ax459P+D2t29v1FoR5F3wq6UtDtcjlbJaYM+NdGsRALpP+eer9OCQtnUky5+BYGayAQlh/
JJqiCeCG543fxe2goxxlsLGDFT/5O8xk1FA+qKzqU3/nH2cLocRRfY0fVJffsypJjLVpTGypcD6o
6XFxZwGD67EAYuF7PtqHqOSMAFf0+V09Mzw9eQu/X95f26XhsWNfld0oApqWZBPIK8XO7YPKMqIA
DGhzZgp8fgRT0fb2C2Xtk/qMYz1NQ0T0V4DgPpDe+Ajv8S+AOOvX5bo5ynOI2SxxDfHQ0cdoh0Rf
wJFOrQM6PbTFXDb6htz3W4dJfs/ierYAvYkqqYVPO3UHiqItaTJwG5AvWaxZE9YRUu6jjeJ05ouL
UyTDca03QEMicVl1xnWLfT1BymUMRD0i5LCMpsYQAIucrNG9SpVYJns9srmuQwWcYaTnmQzml0sI
/d9atQx5vgpWhFWr/kPScF2NchBzFQ8Qr8V3ArMwssvYFudho2pvYxLaTf/Vzw+R+BCkuZfOmRWK
rR3VlYn+vJF/yQXe7eUMmuogJeX3tRC5o49xg5xnvJE/5P3XH0luwOIy+WrXhQkZAyBgI8h1e6R3
pJ65TbtJN4Z3+0X+oUv/azUaCCt0RgkpHAjqjFAKSe3qGOlO9iU+qwOEcIngQGs1gHVBf1O2WURi
6w70ujblRiQd0dallMsBKldphp2Ng2WoUMBktTbXsdTCdSnK8kh1UP+spRJYqvYmOsl9DvX0O9Um
wxTSc3kiiTF3hxEdVreC8WJpRGzURWIRE2jetCMqLL2HniC+Jcsw/KGEc90iZYRgguJQJUSL4qY/
DDMQAaHdvZPtTdvExuGC62YA3INxgRiOhAa9ym2ScBMpU3UW9Jj6zJqeoZh6LKDm8lU2eyfU7eS9
P0Zu8/iXzDdQvP6v16bxreIIgMKQYtNE0av7kC56ZeEr+uXWeArvK0YV+PIcblh6GsEqGqkfVerF
XvW2/gNKpxv1CJaqH5lT/Jhd3snPoRXeySC3j10ys0NEJFsTcpKovKivkweW5tSRZnP+QUQKAAA+
Kc+kfMj4KusFmeu5UJbOL6u2awjBYuMQmIb4I/0ug5zavwPLolkc9LMARnWb37NgTn9Ijq8LU9ZL
58og4oh6CZkHibzhM4Tw+ysaYh+EbJylGfKHTuCv5Wjc6wT8tB+NJLMACFy2iMiR1Fj8UYQ87mcA
Ts7eIfRHpGZKKAPDPXT5XpueOb3OeOQ0Ilbq1HSuCPS36lKzRcwmik9KD8Kn6aH0XQ6sTEXNm7c/
MuMb0yjYNql7ZST5sdRXwPJ3Zl7exXJpCvq72jNRVQxPrVAxlcIXTRuS+BjiZ06wb55D3GvCaSUe
AEZhQakZroFGvk4x11X5hL2Nrr9p33o7fCdiJuqd/L1xjfvyAQiKZ+P77QP9Q25+vU1UcOULY6aO
xFTzm5rQIJRucYRBO2MWZYSeXQmjnZ1Zodb6CNXVhtHg10HhJSkn08uNAzjMJtgT1iNCOFMdxTvf
VQlV2x10KyF4zUNEnbU+yzfSA/ZBPQ0QpUdU3r9haNtKkM3ldnom0jEQkbF4jBpJFmwXe6KTdaco
K6WU8X8m2IJTj3xg9KAjuCXCBES/kFWjZj1RyjLBTYyFWuDjlgJn5/Fjlr/k0Byboabdd19K/zT7
D4z7tF6Q+HWf6BF8IVNAlkqwwMQ7KQBBSqDZJGea3WU2JLsZ3onxaOhWaM1FYHwh11fM93oUODXI
3yIlNkGr8Df8iQu/S5PnJP6kdFyI9HEGghNE3oI5f0U/kreKwcLIA2qhiZ2VIGMRv7AoWhmpCU2k
w/WF7wMYB7M3GeZYgvhr/Gh8ZmbCWoYKp7QiilQuR8UdNTJ+lz5xJoG2JJb0xT8kh+bQnyaP6c5Y
i1IGyNBl8GCQGVKC3O3vJCjHCE/QJ3Tid1J8JQoy2ZMIJiplU57Kh8yuMHmNOTJmVMe6uVT+JyQj
OvfQe3CHnb4RDoQ0HDmtG90RBkM2oPMPyLnrS6HywJybslpAL8UNXrDxxwGJT32GPXgYUXghWNbi
QLTPIts/sQt5rJRLpewQH6ucEJEZ70i7lLOgG29nb32NalaKaQfWFCkr6aKVqdty5JrShy8lFBm5
K0B0onXIHxmMahFidfgfK7dY6zJuF936TGNuEMUBVzqccKuBceM+io4FlWXkA3TTM9OMvuBJ7UU9
EtK2+hEi5i0AkDkSEs4Sz/wbmVzNHmPVagur+Hrb5F7KdDcCdLofCu7tSpVzBITSuXv5Im33+94t
oR9EuhYgjLQnDF+BMDL8mm1Tb9rrkDdHijs6Fmg7XFbqx/w1VNAETaGhVwmRnLwZnPpJ2aZboOCt
ApOJYALfTs+C5wO6RJrsZKCfJAoExNSjCdBvgkdWe4OVI9KMPYBLF30h4XRae/pRTaCjMPGJ3mPb
f5cJgkzdN0+Efp1JsMPw9Bpt2NpcKHuSFoTImKBHd2y96g0k9hhG7fZMM7o+rfLLmmiU9UJzEf6J
AEaRCtu8A5jKk7oZXsJtvk28+JyhhIMSE/FRZYDZHGYqzrCeGmXNOHlSAwwekrmt6kNADkim8WVb
2QiO8BkwrTXrXVPmS0oDvcO4LxQfgjdEklbeovUfidbtp/WHdvf1VKkAKg2LcRolnGrHHQqhg4z8
Vi3eMHeIxCOxtAbztVNiqslzobOQ1Ywd0i3Xlp/DAprIMNBZYIZdbQq+bzEHZ1jJK91n5avU+NnZ
JbSTP/XiQlfeYibIFF7AM8mKDxkBG91plUGzogU/O8niMb9gWRMvR92m9jBkuCu2YQbuKaYVIKHL
DRupU1ZJLuZplgmRS+OMtvoB8H0GEj0QhO0Q53tgRGbrNLJ2SkVTYPWWlZxQXmcvCXIM9ZPMqvCk
xijVJrdJnXKj4G/PTAvMKM3Taij6VPV+S+CilVN42tnfYDgWqIBnVLQrs913rrEh5TFuW51RcH7n
bNbVZRWd6e7rmAwhF4X4BdFL8tG7oLe0ph9oFFxcf7v33clV7puDspkVM7lLnfiehe5ivR7KHKmN
mBQRKZJV+pvYTrbfVlYQs4C5DKOnU1ZIHwwum4mArNGB5iB5biHZlxbv+fS10aAlckrVxB3GDyV0
pUQ0RYWVkrDWp8xTw9VpVpDefY9KtuGm4A+NoMFGxqBTxwcAkWEPGVeabsqOmthqaoD1hPGH2D6k
8VkDz4IeMxp1jI9H91ohUTYUs4plqvYg5JKdo00XsyTvWZUPusEq+AIQneklIiVCaJI9PBPZ33ZX
PPWb8hniZ3uWl2RtjLJC0VD4SU2YIsb0PIjeUOWmNLFqZIyk36DsTiQUtSQQ+ZB8rkAP9SwnLTjK
wYnOv3XJ49B6Y/Q3cq2L1Ngg+170b0LOr8KYWJxxbMxSvldYE8arBNnLFajwJmzSXKpIVDmA2W+0
G7PacIEp7TOv2sjbdlc7nYJIW9opVnHG8/Oks7TlttFrkJvMSgDj2RmUcRl7aWohCayBFYzIzOdu
YU3xpTQoguK/EZgaYv9H2pXtNo4k2y8iwH155SZRi2V5Kdv1QrjKVdz3nV9/T6pmRnSapWzcBnoG
DRjoUDIjIyMjTpzDeisaVKDJIVQbRKSQw21nN9qWT40ZOcmmcfs9qbjPO8MSdjF0o3V8FI95aTOS
S4OKM+XQqYLKYQIDyR3GTnRP2jRe8Q+kHS89+L/e0wJPz/HyGKEAiyeydUJDTaY8CNF9+lhukcpa
8yG1x71sB+fGxdUN7Fm+KVzFar+p7oUS4ANMJ2Ds825ngTejHn4T1bPLMUMvQsULv0nWd1VbPfJD
dF9yiquBIv62qduFSdgij4rFSeoEjJCEIAjD6yl5MMB8ND5hwOdOtju78eI96dcVj+05slkZ0s2o
AcNUaBr5rOPyEA9lMsPfbJINoc0RtyzYx21Phh0qOqELHUL1D3UH6AtuJBsXZvhIGjS9o4FIq9+L
Xut0HlCFjTW1pu90zKr+zdOLX0AFqxEquxHXX+J++VSdSYFLNnMz+SB1iIDJ1XW71g17VOhSEs3Q
qxKJfPDeQoIoJR0zN3brl2ETnQltT2fPTn0WIVIu/giDfwefgH0qWnGJqLe5hthBdlba/tnZDOKe
t1335t0GM1SICupMq7MAiLtqjL06Q/ugj+yWpdZ2M4+HFSoSzRDZiEIRm9drPwP5o2PJX96uiwHy
SELh4gD2jZAVNRn7IMxqhGUi2emgcxpsDHjvWN/sL6iy/7wvYY0KLXPAl6JGrjX/OB4iszwR4ENB
Wi9378jQbSY3EOP7XZa/WF6jZFEzkJs6P/SH2SM6WAYoNP6IHYn7bs96CzA/KBVYlEL2c528vPhN
6XV35WP7ottNB2KqeFf9yBjFsFUvFImXK4YCRBvl7MAJ5X5LYHpd5puKj2MtoeiHOazbzr4aLRdm
KGfvtUoZg+kSQ1qv2USIliA127Cecqu7tTBDeXukDwVfk0GvQcOcA3I4OWNMp6+///9nQqIv3Crq
0mok/s5vyGs820EQGOLckafs8h13z0Q1rqYSC3uUx/cqkCFqcPlyyJzQ72v3wU68/4nWTWsCuD6d
8Cmt4WDcJdbws3VIqRIv1H3xIm6G38WeKGzXbvrdd2obkl3ge9gp95XDYn9Z77Ivfid1Eft9w3Eh
wXgQRPj4kex41TRcwYUeyw4Mj2+xC5blp9BAGlKOJrQb9b2C4pphJy+3XY25Q9QBCoWwBkgTKUGN
pYtAWVSjSQAWhKq7/Q7dSJthkCztSw62WDrxykWMmPgar7oQW9Q4DVRSXQEjHvNmgPjKP4EUrxdo
F+ao+1hLZ52fSC+YqHVVdzlpOVUmqRGAtQ5SVaT9wnmsVa4mdQur1K2ccSDQjEkdik9/G/L3dgzM
IcrMfGC8ZdcbHwtDVERKwyrmY3L9A6HthaVJes0Z3iwXNwcsqkBXNAc+k4lYZp00KkblVVE1fEOu
ygbEpIlmRcFmHJ8GCT2B6t5XassvflXlK8N7WB+WillgmEymjoy3+d9nCIFVuwIhxbgLNqTOr7r6
tk/M/F9GSom+tpNgHKtCIETJPkA//GxPGmsjSWS6cSzouzqXinGOSPHDP/bgg9Lx6uxwIkhvkJUl
377FJPqW7rKxivsSybjKHQKjBtXctpAZxavbdwtkkz+f8j7kfZ2D/AzGEPG/zDCrPmLckuuTelff
v6Q/i0jSC9Mg66SliqurL0ySToUOlMqOBECPfpADdSHwI+m2iBceRi83/NM/UNlgxLNLIWjxKwQO
EmZ8ha+ZAKxn91511J+IMxIAJGgxHcYBWDcHvgmMZxuaqlLxbETJN/ZJTkc4iuVfoZtA0kd0A2Cy
QO/1wLC2fsqv1qg4NvntqHdkTorwS3bAYaMSQuK0zcpF1s/11RAVxyQjijOFTLVXuWFp8Jex+GiE
u5qrGV6zPnYuXi1RgctIEr8o8VAEZF6HMDyKchsJbaR6020ZH4+1VVSs6v2RTyE+Q5B7BHGQui1S
n+xAbGme4DGskS/0NYD8b110L9oYojQVB0RGAsi9DEG9gKAL82UO9wzyVLRjw3MDqal+sG5bXpVX
069flG5Qy7MMYB4JXY0judxhsIDYy140aEbkHkKmjU51ZmmWhDjdBsA8EL1M0JXtjG/+j2H//5rN
WvwasiuL85gFbd7oBUoAqUfYcvHNsbvxjuWw6y+PhR0qwhlaF8RFTXr/aMCScVm8dNCBDiwi6sqC
WjG/MZU1if48BFGP3S0xW1KYf5K19Em2cje0y/10LDYQljXLd8MhVJbQv3rowZqiWEplclAFvb3l
f8kar85GRaFO66tQw7AuINgVAq+2J089Gc32/KG2HlkPWUZwoLvPftJ0TU8OUp80llEHWw2yOFWt
ffhS9/P2ytYrSIttpQJRG03SDHpfyIIAlWlA4yWF4H1pp60F0qk4N/nBUsCCU9iB6KhIk0WrCE2D
M5lUpazzTMWpsMq6YBgxDCefxR1Jk/0P3gs8MCk1rwbwt8N2lsz6J5IdxnlmejYVt5SEn/1YweYq
J5BuOfNWcxJvvmTKbM/+izWomxuKLKlAZn4+r6WUJ5pILjQe5W7RiRwNRWbMFpH6YNWaLLWo9cTk
ao46SHjupMgh4Ut8OZlR/F2QXIYHrWdyVwvU2VATgeeqHAuSTsldeAifeq/4HoG1lHfrffEqAEOt
n3QTVH7WsB9AC826CdaPy/UHkL8vIuDQhhPodS/F1mwfP6X32RaVbTyz1FPzmnkxGtLls3R/e9l/
uVevVqmDk+iiBC5/3AKkEKjsR5OzEq/zxO3/q2AuXg1RB6MO0/9Q7OTQz0maj85/HqMnfni9vSCy
TV/v06sZ6hQIRq34PY+viLZWBNL+aMytLEhZ6QjDW+hxIb6rykZqYCb2/A0Ec4DYVXZ/WKaZB5sc
pRtLkslvWTgG2H7kLiWOoZ51gKYaa97Xe/0Rkwt4Z8TfmThoxlmjZblTwy8LhdA56Ef/PNyhR+7U
WwFPtcpTgVPimMhrxp7Rk0FcP6hy3GOBYtqY4nBqQOCRaywo/WpeJ+mCrsmqIggS5el5PkwBrwUi
SiajLQCpCxkJDJQB29huAjQGb/sh8TNq0wxDkiHSIwgGr9BjtLIm+BHKRcAiQSJ56pu7aBzcIg69
ZlB009CVh0qE9EAeM/UkyEG6YZkeok2NPM1aDl+zcZI7wW5QYeVeZ49AVyvovowYet9oO3WfMzuS
a93z5aLpYdoAg7RCpFxMj/Z4Us/Jw7DJNsOb8l3FQ649J8yX1YqzfjJJ5Y1JrtVpTACz/FSYBYSY
az/b3t7KyyP+yxcFVaAm8DKvqPRd12e5XEwSYqQQPcT1I1fvovBsSIEbZPfa0GFUzwCbwH0LPB3D
8srJMIyFZerak/kwKMYCPdbJ6pxhtobGbKFKiVpRBahk0VtNAyUkNpJuJYuBXR0Vc16QAb+iQg6I
u7Em8Fm5mFS2WlATQ5bMkeXa5PvQY3UD1pphn6zRexhpmtCSYCqcQqTIE1I4Alb0Pe1IsLKyGTz9
IfWOH6ZHbgOoJGuHV0/rYr1UNgPGMkFLS/CX1IU5fcucuQUvg1kNpmFg9oMk5LETP08/qj0XmynA
/DwjOq26sYJvLRo6rlwaCd1EJcBJIX5ANSNZVPVdV8+sRa4EQNC+Y8CGJzgEmRbC7GQBTizChnz2
NziXxxYSEDwK6zWKqSzF5rXEAtZ0kAjoCnredFMuKidIp/mwBjKNrepnp1Hl7kPDQJe66F5SMTmC
wNAZdO7IybHGODirMVDDzKOuo1Cm0MDTfKqVhquQhWOi1htLwRxK0NHwvDk3sB9tp5aVR62e1IVF
8osWl7SWdlUzaRWAfRMe8slDiB5hehpfSgdTWo0Jz8LEPWvKcA1TB+2a6zqpbGcqY9nIVWIVOEnR
DB7Kj9QGyNYed/kWDJyeche+62Z9J//o9ty20jF7yDq+a4wRyx9Bg1KLXi0BpcaPGKAwlh6yuwlI
7k20S46QwUMpu8Ys8RajY2RwoWQqbzE+PI1VDbMg7yIf1osWftyf8iox5W5kOBTLChWiCm7oY4kn
z7o+NWvpuShO/tQwjKxGoetu0njUUdWTsDewFCInGIGGX9mImE1lFZJXY83CDHWpSLyQpLGBtfhK
egwE7iQMwYZxca1UIOETikwuEcQbehraqDJR40rYIJSwA/QePd4rvMKN0aZybttavas03ZB4jfw/
XbMex7JK6rTFCZtrJyyzYw9dQjOXwLuWCEcBU332bYNrb18s7mqR+oB1MxlBQoafSc2u947SPkEx
svO2MhNCv75XV1PELxdhZSoGBdNriKJpzzsqX26mfGRcPSvvTsMgd46qKaKm0geoE3tpDkfcvnP+
FMSKIydokMu1zY1PjO+2eogWlqhD5DeSaMwE/Fy/hk/oe2H+Y/yhPmnfI6/xgNg6am/yw22bq99v
YZK62Hsu7ZU56vC0kOU9QAcvrQAOh9s21qp8n74g5Q+jpCTDwMNI4wyAjCY7MuY4OcIhx6ju5Mxe
8F2H4pixIWpL3Utyr0M8ZnAbrz2y6pus9VL+Es5dgYobfkpRfySDbxkZU46P7NKXbHjxSak6RTtM
qBoTPn7pEbSvgIX5tujNO+RlNhuBxloP9WhT5qEXKh3i3XOHDk1f/QTLI6Mquhp1F+uhbm5pCNta
zBE//gtyS9B/AhkPI0yxzFBXtZoAPTBxIzFDejLJJvIwVceUgxNXU5/rcmg4Ng+1z6kHL9WFeCD/
yNBK8738xX+rT/2T7Ay/hBf9DQo5mPUCSsHi3upj9yih/XoGHUByYi17Dc2EwwGyfR35FSSHqB2s
i4LjKvJ4qpz5VQJPYHH0P5QjYWGPILYiMlWx1qPM1SC1n77PyXNFhgo14x039ST+Nor32yeeZYLe
y0zt2yDE7VbK3wKAS339YYoYrdh1f/nfMi4V70XkD2swu89E1o/MRv4hOCK1VWa1Z/04X+1QT728
AW1EQBAB/lCdhnE7ZgDq3TfD2+SX5sg9jeljD3ERscs3DUs8YfXqvvrGJb1drBGE4mVRpOQ7hg9F
+UtU7k0uaW11YpHdrt9x10VS10A6J0GvDuTmiUHNJpzm4VeNBoA/hNZtz1hPhhdLou6CEmI/CJDk
+L22nVXa+UHf4L3xi3NI96zdo016Du470Qy38j5mhLL1aHldJhX9J4Atp4Zo/Q7NbHETgphaMcZL
WF+Siv5zpFaFKqPLAK1tx1CPfLAhwUPQN4wPSfzu6zVzXQsVN9QiCQKlQQmCYK3EXygEPGgOUki7
L5jEZYzzfImpCz8ExVfKjyDvdTWhdKL8xyCMJu+zqPUk1lGjwgbIJ5tUIABBUOTcN07ukf6jjsMN
orSdb4eu+Ch+5KDubUGNUHmxuSNEbaXVbaV7/67EG92wWU9IVnymy4XcwHVzp8NhCxC2HPqn+K0B
QQ5GXkzlLEN71jcnJovv+rv1ekroQmGTl+BxJEZbu8QBSTfJi/HIp+jbladsw99rd/Jj/612jE18
RxKL0GEh6Bih57JXiy1P0SurBRm/IBLessnGiyGadlEnmGnIRLywbFHRp9M6zRdIfTsG4sUu7ogS
ibgrnGEyL9C9Z87iveaQ/9bAYU9aaLwrgqQqt8Qt+7nO8HVaqHrqW25IJaRvg/w0D4eg3Rb14+2z
yzJBhaEqbZLaqOHnpfYjzSenR88OKuD2bSvrZcOFE1GhSJ2COhKJGZJuY9dGjKoakIcGx/gmQOOO
4JeRdjzecWfBgTY0g2Vkvdq9sE9FKDTr2tQnhfbaje5me36KHN2btyh+uPyreACFmv7AbAYx4i+t
SN3FmsLxPm4y/RmAguwh2RN6zsABfNoNQSdp1XfFKfz1/2HhX6ZxEhW7ehniuIoBu/0r0XeJdvpT
a8Z3RE142rKKh4x77Et3rY8Tww/go+jgWU0IvniedU+vFiium0c31TD9n/lDj9SjCELZ9fupsGf0
tO1ald/ljE/MLsa0CTdoYJWVBmFT8cy4sDbXs/ymdKNNiYBwjcl4zWDJO/XMnaRD/hja+qErzPh3
DlYADdyZ5AOXCmP9jJBEt9ziENWyaIJpZR7NVK32ZbWb+Xijy5ilq0eGtTXgyaeVUllRrxhRJP/3
UdLDYUEK5wROADEmyRGBx9jejg2M5JkuPyninDYiuWnj/6CJEg9RlZ08MyIdTbvnQ6IzHnrAEibF
zL3yTYKyeWK1TrrnjqMjHPPzwMTwstKIL9x72RzPAsnYB0sz/Y14OY6l63vDkQdP7y52MwuEshgF
rIBGR3k/vZReUXLYF3YCWKc57SWwIe1ZxQfW16BeXn1Vj8AAEqcaX+Y4sIxJtCqZ8fZar74tTi4V
iaIiUP6877pdfiD0z9EmOHRoh5E0gYUIZ1mjifVkbg6VNEcoUs8l8rVxrz3Plm6C9N02POZjmeG3
NH2eKnB9NYfIrmtSP4JWqDiYISZ1X8YPg7+I52nnyVZ9sw8sMTOrzBxbxrXKSggVksUuMqOpH3lR
Jwg5wrsagn4ovsxXEtrA5lRa8ZG5aul2qk9T6olcm/ggDkQPlzuERWxNg2K5/c9RdIphl6cvofg4
K6I9Zqdae70dKNbbVFdvogn2sqio65DDCSaySYSOhUDwJQuxgpEurA2PGIYBjjEZ/wAIQ2VF6mRk
XEeKBsoJdDOY97OlH+NWt0HRs+ce0hfxKX8Z3MkG05Js1981r0R1sPxVMULj2uzBp99BpU1tB8iC
2KCkHKPLQFrJzRE1c8xWKBv5UpQZtvwd57EAnqvBAe1HiKfJuiDQmxznMyB6pCOgqakZxN90LbVS
wWVs52p6tLBCXTSFCE7zLkQLBbc1KEkhiyb0rm//VADPwV3vint+a3gssMf6/bYwS+1tOMfSPA0w
i+f+jnv5Mz6qQIALlUT0/Vip53rFeWGP2sNSEubeiGFP3IT3KI5u5Y9xV8mmfu8PVrThfhHiV0Ki
RV4RqAIj+VUfws6utvImPbJYKllbSyXC8Tgps8Dj14DtgkNYgoSREv+4vbOrKeFixdTdArYutCl0
nFO1emiak1CyqvisRVDXSoiRN0JQAv/sxI1WFNsofpeC0PxXy6CZEPskrcqINKYLrjSntofcK4t3
YT2kXT8VTX84qGLJSyR7HqDwrEj7EoNok7jPqo+a/4Vqn50qpVWoNSvJY2wRzYWIMi+45msEltAL
n0boMAt7wqczWk1vknktNuBo/Qm4WCq5WRZ31TzoUViRoCKfe9s4XHh8LNzT0CuoBcu403vLOIJ9
1pJ/BG79jKyHlSCsJtKLX0AFHH0WZlWd4JcJwIa9r9pqhxJfMW8FsXLqvmGU31iRhh4kmX0xSnQe
hJOkLBYCne/fE+z4jDurPXY/WOQu69nAYn1UpKn4WsgrtGBgj8znJOcWsaZ2dDxOEEmfArd4+Xcn
hAomQysqUdnCYCn/9ts3n/95+7+/ntEtVkRFkrZsIPrDY8fAjAdmZtJnzw7k+xF6RZZ7rIkI4bb9
37X3BdhTzKE2a8AB/tHG0racmbwT/nPfE53K8j0UC1Dt4ffCpncCizeTN/I7WGShjLNJj5n0dTsI
A4efAWFwS8kLK8nOjO+6+qK+rpSeJ+m4IinmBht3EWLfcE5HoEXmP2B4X62jLixRGaqkzJAEjXDq
icxE5gS7APtH0CVEfomVt6yJzix3kIZNcVzBFSlELzG7SE7c8AwC62ETu91gZc/B93oboFoqE5ya
rZrNgdD2RqcC8WZ+88FgueXBA9tYTMdifW4q8BhJ5NeCjiif/R5PsfdneEh76X7xsSmf8u28EyVL
AJ+Y9gHtG5upxcWyT6U8QSXLekmA1vImeyD9zM5NH/5JwZKR0tFjJDMXjEpImCxL3TeLGNO/ebmd
Qn6jxq3L8OHVl8jCs6jgw0WJkQczfLjFVDfvNJtgh1I0YP+KlZ67bcHKxVffewt7VCzKjdrAuwDR
XD0W3yaw2RCcY7kdz6IH/CF/rxyDe8jr7sUJIiDKx+3VMq4ujcp4ZIOv5cKHY89DtTfC+s5I5TdO
kvZD1Tyjk8SSgWRFXhooJkaouM+EYJvgJJIt+LtscCWD863f5Jv/F6Ly+mlpWEuYp0kkJlidojxM
6XuUvd7+emusRMu4QJMWzgYGAFRSGWic8L5AwoFRxOkh+6Y7vSvvgj2ZWdftfBvejTvQAuw4C3oM
u9zEbCQRIQd1iJMfWVQXDIeiIWQlkTEJCZNCGWKgLEk32jA/tGFwzOMhM4sq3gclKgkxlGJvf471
Yubie1PxSOeUcVbIQ1rrZLdvE6vJVSfTfDdTDKvtOQcdbauaqg0vIreuOSBsK2i5FqELRn237jtT
r+P3Jk0PeS483/5xrK9CxSqx69RSzuELIXnkb/pt5xK1PtbA26V38qVnufgGVLI0JZkspQky4OR3
DEIywR7B9nsvO9xpBBZI2OeH4kG14sfiDHJ7jFhCqpcM30XWHECqM963zwUoAytLNNOzz+wdMAKp
TgW3ZoQ0Sk4KEN186rPZrYLebIP3Lnm6/bVJ0Lr1FaigFnKQ054BvHXDcXqs6nCfaSJk0nu7VfmN
3spu55f3t03+5SGAWTRVFQVDufx98RDgBUXjJR/e56Oc7RW/iST6GEK3VwGzQot5I8d3te/SLtyH
jmHLD+JZYPyEv2Tm159AZSXgGMj0pEbDGjCah+xdcwvMstcAs4MEPnaSE6va+pfU/GqQevz4WdqA
zAE3MB4eGB1GarIhLqVZE3hnyjPHHGf9S+noapE64/EodmV1eVkS/T0UV3BFngPoIwyu+qoggc4x
zx5AAef27pLj+dWhrmap45t2+Zi1hN8pS5FhpaCEmQ0zTVkPg6/nAwMPqE4JOmb0VaDGPz8mpQkg
ALFp0HX6lqEa+ECY7kN3elMf9cd5wpDuhXSE/VW/RqfPdqnzEilBkdYk6ZAeO1wl3V1yR3YzdrWH
dN879V3mVRjJg3rLhtX9//plP5umUoAwF6EbT7pgYgRyLj/OOhNjAodZEpkTcwxTdOVDDrXYLyWc
0B60pMIhRVVOc5QHzJVv5L2ByhTP1NUg7vjZbz6tji6E9IDw1oVEApH/3Mn3fvNy2y8ZDkMXPPhA
DzmRNNHyEaHUSATDqssWETyYtY0QdNXDbXsrsInPC6JOvF4MgpoSvFQNUSHhMT8g0Dj+GziLN31g
6rk57/5MqPLbAaCNxtHvWLW+lTD3+TdQMYD3ozmZc/LMA1ffCKm0PzWe8v3P9COrALES2WFPADKY
VwRNxKzX51PJgzBdVkXYm3Yh9Ci1ffWc29pLfgrOugelTTu+A3TYkgVremyPUc5kelz1osUPoBbc
JtM4DQI+OiaU7lW1dnA4GFWdS/f8i6cubFARTm7nNOg12KgccUcSB20f7Ke77ljslH32LBymI/ej
Vjf41z1OzSa7F02ZN8dNvItOlTtlFrdJfrZHlO6hbMa5eMB8j04K64r7+vAme6FqoiobmKCkDxQ/
qB2kXrEXvav9JOClcivA4/4UuZlQh6/vk8/WqAs16kMp1lJkU+3r/IpRxoO2rZ7BVi176e/ym7HL
SjB9Ra7xwTFaNSvsU58tUz4XK7ExVBLW2dr+mfsZSmTk7viHlBGjYHfl3fidY9aKWOulHA0to1iL
SBOhFyVbCkNHiBpTjT46bjKFSLVvBxPmIimfMwTJ8HmiHD/sOgcypHiuqG/+oUd3k4cqAKlFDVs8
Ghhmybf76upXH6Jy5C6aJp4vsUpC5ir+is6ZpR4IzU/qcG/lpmLE6JVqOPZShNeKMrwWEeRz/IiH
AeD8CnX9DPVpB3Qc8tM49r8mXZttMQ54i4vLzFOVejazslS3nNbxLH9aPTfX30Bj7ESl6FsjgCdL
p/owAiOE+eZt+k644QjL1+0vvHorLYxRgN5aAGHDBTjMRyBkiJLXtJj3Ysd5BjD0jN1cvdQXtqgj
WmdlLo4Nxg1atG0lUTKD5EFKWNN86666MEOdRz3ykbORkq0qF0ehC3d54+9Qej9UshiYsSzamjKO
5hgIZlfW77KobPVIcIUquDfSuAH4TPWCxmBs60pt95Nr0VA6gatnrgowORB6pTc/6t99q7bTJyBp
thDxTI5GYwpnlB7uJbASowv4YmyJ3BUwfdbtLV/NIBffhzrKlVLXbdpjG0jplbxvyTjGP2AmXY1Q
CzvU2fULacYwMhKe0Z0cHUhqZ3on0PTUNM6CYpLGeb0xbA44Iuf2CllOTX7Z4n1XaHOJl+MAUn1Z
AEjUD2xR8l/8BuyLYfIvnZrKx+u+bI2yJQMhMm8NqmRhwNCSWdj39WRu8TGpwKSJOsRZhsvUUPhE
5mjCk0poDp9xqZKashV5s4Mf8dLtY4gv1S46q7c/Kis20ji7JGi73CA/Ydq1nrQnGzlb8ZbN8Lye
NV4XS8Pt+CCosiqB58SQ/qmAgJ234Ym8G2V3/P4PYDsMf6GhdY0Grocowy3T1VHxLE5hbeqBEGxK
pQj3Sj7Ips8PmseNYmFyPShhp6ZRthKfSru6SzDXVIB5VC9TPGz7BuC8fg5dxsdnHCYagpd3tRzr
Ay6FBvev8QotHitLTPGNTPaLdg38GBkXw2v63+46lWf4bT1mmYxdJy2p9h5Mq562kZzkkVWhYIQl
GoVn8IE8FgMOEophBwEM8WS70x0L7Md0LiosKWKTyUqKhzsZQC5BWDsc9Xuivtc8zUe2kgnj0qPx
d0OaqG2PLqLLVcd6+pkGJ17eMJzj6/TDp6tFpmJQH8RZDfArIFE4mcPxD6oQZ+VI4By3bbGWQ8Uh
oUzLSGthSq7dKgL/gvKLM4x/6XQ0jk4QwMIcE9TRhWcIWt69SfAx4pbldIyTT0PoJjjCIPYwBE5w
kABlTtkesrSy+VBkbRI5KF9S2WtQo5FyicppsdAS3Nou2UaO+lZuu5+d7Zu5g+pbysLsMjaKRlDB
XB3zPPyuHsFwlj5lc22WIWtUaqWQ/8n1aEScpuhDyEv4gOj44wFECJn7HpMZELOA7OqhwhR38UaC
E88UAljpEH22TT7B4pqXU7XlWmJb3GR3ObgMQjc4hA8dbIY7VmeX5SlU2AjUWGkSMitriA3mxUG+
14tW7oP3P/y4fcTIab3lKFT2EibgJW90BELfL+6lHvCltgGykoMwSsX3qcWXwX0+RoyqAnMnqSDC
qfqQJSQt7F3+jIKRLSdOf6qscct7RNJeeq9O+QYjkszK28oY3OeNpILKPGkgrSI5lHJqvep7g0KG
j2kXJzsnGzJ62hL5b/2n2oPCirP7gRVuGEeTrjbqca/n00yigFt9m+0QgKDk6G8HHE7JyVw20GOl
Gv9pxXRtJDU6IHcJiDU9lKJZP0HOwRbvgw4MU+lduM1cw2Mvk5FD0BXIdkxVRephFDuM8a0nuTLj
R6g9OdoOwSF7Ur61G3B1OumB2f9nfWHqTfbnwVHhCye/U9TlutECYaiOMfcxRf1AOPKmyJust+26
UUm5CMDqYLH5HB/mQBirJIFHJ/WvTDuELSs5uozVfj2qVwvUmdFHuRbDAonj+GpsR3e0k622F51O
BUc30LqHEeUR4Yg35RSZ/EFmjxSwlkidnEmKs2mKcHKMkDvNkf6azO1JSbPQBHlCb+oT50bxtB0C
7tzxOciJVKD5OX8vh/0ulFmwy788vf/7PaCh8PmLZ+UkQVqDHGRzfs3BXEp4xJQHzeKs+nfjVW5p
GV7043a8vP0NIIHx2eg8NlLu1zCah/FZH5pvXR283TaxfnKu6xI/m+DjvG2CbgIgKgg3Evfec6pd
K7wVVKesbRkp1l8yVLQgMQCP4imN2vMbQBFkQr0UAqjjb3I32CWW70ageieBgYUPXo/8kmTwKuHm
RIryeXVt2PiYZ4UXB+9otjyVH82ZUL2SudLwISZs65CeBeUGW+p1fangsRJkEVx7Eq2kU+tNpDdS
T9KH0ss/wp+EwovwTwN+eo5c1iW+mhQtzFGXuF6GeVKUiAhaPO65qLLRI3lRtNC+7S4rrU+E94Ud
KvLk8Zz8ISAdrOJbG5stMB4SnuuZ1Q1m6aD/Q1Kif6IJvXoYFpapiBTxQVIaGj4oJ/FHUQGZVjQz
uAbWT/nCBhV0uJSv1FC9bFqI4SE7f2sfxy0peE927iT3yVP/wN679frD1ezl74t0rwcf4twOMMvv
/B1RIZox8Yw5F4f1KGB4yYXhb2Go8kcx0GcYyrKXlv/JgdogHBgRhbFPl9x2YUPk83ksCf4xrgxT
ajDuL/SMOLIyQ/LJCy+Hb2GjbYd8GjisY7AEd7grvdpL9uV9co7AJN09EwUQItIKZfRvzb0OQVqM
Cf0DokfWUsnfFz/DB9BTn2K0DqbaQNacmX4yMZa6nkEufIN6CmTcf90+jTAlHUHST8Wp89CmgMjK
hEJCuzG8/A51C3fYsnpPrAXSUaWVULa4cMLM8UdsGI7IV8+MiLL6KFgskIoooxap2sTjkhNSTDxB
xmVGgwv1v+MfBjcIoSde9sSjYMwuYZDz/CXLWdimYkrXVZIcBSinJkVvR9Euzx0l2bTyVn4b+e9y
rTJ2c/X8KQJP6AANhafLf7LYNbPS4Ww01TefB+H6JJic/5PxRVlWqDs9aTsOHNGwIm8ktzpHe9Jo
kSEg3KKBZklOeYRwHEtMfv3Nulib9PkwDHqZSDppFhI2MGhZWCn4s3DVGqC+Azsvo+mwfr8uzFFn
T5Z9YWyLSwggIKfQEqD2mFgX0QyIJLOWt+opC3PUMawVTmpFAsdPEjA1RMmOa6pfrTQ7SiF6JQeR
pSHszCmpM5exm6sZ2sIydQb9qJBbvsPNLjxG34TUnb4pEIkHVg7SjlxpDZ05ousNPuJ71vj5+mW/
ME0dzSSqwopXYNqQHAFQo96cHOD2cNm3mZn+riBUpoIJPMbjlT3Ush75FtapwxlnYoYBL9R5RnDn
TZju+DZ8DxxCRFodSCdJfBWc1JF/RJDBYLM/rx8iWSGTcpIk07ydQSGGaAojto8/48zKHhTU6ggT
UGzJT2BivR88H76N0eOP2/tNtvNLSFL+Z5fOBSItkRIBXR43VH8axXMT6Hasv7JJ6MiD5ZYdKjXu
Z9E3mg69RCI0UZ50T9mUd/w2cFl11dU7ZLEgKhq1fDGGmkziQlM6gt85ecwc9SL/jVuLoWIP2Pyq
UVUQDPLDeCgfSW1FdDuX0MZwNv9we4cYnnGpgCxufWjYiH6awZgU3Kv5QeAeBf3bbRN/iW5XL6DC
jVgZfl6UsEHQRUSKMLR/jlb2RMBF7GvwL7H7ao6KMZVvcAKa80hkzn9o2bIjQimRWizQsGXNbLA+
IBVWYjkSi9lHWOnCERdTNfBWIqSNkxpyyLhw14PndWFUDBHlRm1rBV4uDao5ZS9lsZuUn11xHPDO
vb1nrINLvR3Emv9Pbi1EvZtqgdOWTl2inln+uzXRjGjDGEKNVsSafK63MuW+HzEcz89mWtfQrnm9
vSrGXtGA4qSQdUlUCTomARZGlne1Vj2oRjWbt+2st4GvYeLy98WpKo1ijosGLgiBVER8/zK0PCLE
Aub1ixBI6gCJD/b7fBx485+8jViHQKSDCMD4mIhDIuof24MIFDGIg4EhJhizxGY16xjecnnhLJbL
541gNAmW24QRtBoHc0jfHou4dhiflRHmL9iNhR1VB0llTU62euycC7NUBCR4ica6kpmtWXg9CrOy
W2/Uh9YqN6w5jPXzB3EU6JNr+Ic66r0MTG/jwzwnv+uVZ4DdJfpQBLNJGH66fstcDVEHnWvGHJ1u
VJayMkI/fcCIq5ym7u2v+ZewfLVCnfFQKBO1JwMUCFaiTWRtiG6QtOFf/4+0K1uOG1eWX8QIriD5
yrW71dpX64VhWza47/vX34Tm3FEL4jTm+LxNhCdUDbBQKFRVZmY3sifWON0uSBh/G+ShQkSrUo02
eKB0Pr3SoXphPK8ZaI6YLDObvwNBW44RPNG7b/vUf5jlkoOlrAdDZ2jXhdR3Q6Q/J+oE8eVK0wRB
U2SISw5QIbQifYR/6MvgqPSeaLGzmqJ5TfZzv6YHH8vhTnaJ2qZe26WGkgS4jEC4EPeYu5A0P5Vv
FaDcY7JXBiusa90zhToUIuPMc09OYJlPhWqwyvE7HgLFc93pfeiVM9GSUOCf23nQx0LZdp/YMo0h
TZUJ7qKHiw+66fKekegNQF7oMfjrRIK1/5Cif9jj8oaF6hlqPbDXA3oxfV+vMZp7N0KLAcJ0ls6K
gkF6l2Gpg0NUT9zk3p6KPjkfXHxpB3XSBxbexpd6P+6ZIF5xuVwDG1Hvej/dMf6HZQ/le4zbGA+S
J2K8EPkvF3aM1FwhCct60fYCcYjHuYT/5k+CzyqIohYXdkZD6uJuhQtlkIQAJMFIHAKGwHW3fMPI
TrUv/fjWoo7x+C9a0QL35Xl0u1key6ZDtsH4VzXcGz8ZMwz4zoSczYK9tLmgU5v2YEojOI6jPoLE
/aMsraEpCZJ3UUS1uYhjqWB9r0G6CPJt83rxgTKxPbAUUBRIVrd6i2vX/I0LPxCeTdFGckEorpOh
GSK4CmsIMNBQBESNHQLO4lY/BA4j2kou5kx21qlG+n5ttMfuqg7mC20HsLvbecXePuhHmTFfCYxu
l0j+DgY2F3zUtO5mC/2W9zEn6xKygmiSzT/a3QgSLoLKUwkEL3u4ixX9NtdLMKmtKygYKPyEFRnA
ETz0cFLSHyv5xdZuqWgYfrsjemKDi3XSkDUkA0VoYFWVm0arAxJ5z7YKb44eDIMGeheDUywKxjS/
GeiPaHrTp+Kg0mE/G+2hIEjz9MTTIfxBe90v7U4U/EWbwMdCotlSYSAFgl5VCESa04XjBXoXQXds
nQoIfOoJdZTZaflys55sChf/Rt2O+3nBpnT+CBQcI31Xbwjejfkuu/6jrveJMS4MdtM8DUTF0TWL
ytHJXrNERcXNQPthgZ/OglhVXiYDzqh2XX1ff2pB4cdB+iNP3SzsPAUigmblTrvGtwUzKsx5zuwj
P62VGH2VVxSJZdtVi1PN4IYq6+xBrac9MUVj0tsvnZNlcjHQjqql1JkrL4d2zyg4gJvyGWEDI44Q
5ZKbmfmJMS7u2WmClmQKt1zy7LfcrHsjX0Sjyu9vs3P7xwU8ko9mMkpwDVbyVjK3uUSXJIPexhvG
QfzVn6D5tborRl6mZ+lBe2t+FPe2UMFpu2B6slYuBFqpNrX69J+SpR2U1/F18mu+YNk6hlkdBYVD
z9gPP0QVFVFwMrjg1NFKSjSCADgdVgxr0F0Kip8dkL9/CUetbrdPbuKdtcsPy724orOdh50snIs9
NtQzMKfJ8vgwgjLx61yB2S3zW7TXV2d5bUINLH1eAr79xtVRxErcCPq69N9ITLOQc84VuJAUDdp/
Smf4KSGjGDaOUJm9VlMnwRmG8o9b3oICrDz8Cacw2pInu8AFKBNCeLldwQvV6XHNrrXp+5wJQpTg
NPEDXXYxSWvKytLWnPmFATHiVXCPiCxwaRiGbv6DwTMqye9W0PcmifEHOtaftoqf2IIOWjtCEpgl
C5j5x1fKoPKDem34Z3nXx0chXPxJs0JRKBs6NK+jUNuNFziL4IQrD/+iZcH+1hnfI1wYkupYQe8N
tjAlFNCd4qxo5kf3jDeFtUhEt4Yo3vDzNKkqpenI4CDxMbpdveGut5zq0fJmiCfnu/K2/N5esRJ4
8izI9QS5BuHiTS/H0TxDqZoVQgwf+Lz6RnHQnPF7HzQORc9m9mFXdJdsTxeefEwuznRtrZsyw4hD
RSOQXloodNNDjw9qDS7YoxBP/meTXDypyihTY6ZGxaabB3CUZ64Zrr6bOmA0HC5Ek3f/sESUVWVF
1S3jy2wDqQ2bxjgZ5FI9sH4/ozJIvzuYY/RALCC6OrYfROCi/H97nM+SxizSssCnVMMRSu/EtVdP
xhlB6tgcGyDa3OY+epY8UV9o24U+7HJ3ZZPEVpKz9p5a+ChnuzJwEY2o/r9dsTtZHeeogymX2cp2
k5GjNyBoYqQnrGkJu06Cy1hwMLZvn49VcQ6azlDR6WxEACaI295ghuEy+aU7xdEMZU91UiRYJtLw
Ovyz5PjDMOemCtWIBnVKZJDV5HTpYzYSwQNP9MG4202zDRMwP2SNtRI7tTo7bdSEU3Yr2MHNd/LH
F+PbG00KiOjUw4wezpgjgHI4pnl6HwNRQqLmDep6dgv9vWnvac1JvczqrHpSM3ytpz4owVSj+rln
3UBONDAO7zwel6Jwsp3of1jkUm/I2ilqxaqBljXuWpNe5ln8WPXqt36CduH5rfyHrPDDGHf1kUmO
wdLDjGXGbQ++bMecY6B08qMVj36SqDdza3ulYR7HCAq5yXAF7P2VTrvSi+3hojWX0skjUOsP8StK
ClflSC4xTume/5n/8Bz5+JlcBGo7rchrNgHEiLwZ5YfynIRMAwKJYigibthGq558cy7udKU5yqSF
f5XQOA2j2z6wQryVkYJI0JTurmIXNbzKNVn/M/lW3yohmKoUvByoJxoq2a6fnvwWLjpJUUVJw1rJ
rAmfB9LVkAFhAgDcJX4DE6dig/q1yahzf0COLhbo5Ihiv8pFq6zMMkM2kE2qEUSSDTx3E59dN+Zr
/F1/YbkDw1mJROyFx46LVf2URFEvsU/wMoNejnFRYccT1wYzEfvqiXAIQRCWefR70bUZRH5BUlZa
yXI9jqh+5XO6umOvgXWltLWwMdfEAXnx7J337n94Gv3t3TzofVazVi9Zptt7Xn/sg/WmeoYeEjKX
7La6NIAXD9cryJbeQj0ZDBKXqwgvxT7i16T04wdwCf2UpZTGLd6GVgeAsgn/Up5o+ShBOn3anV+s
6Lrl5WRAxaj/hSUCM8ZLDeqn3uk87aCAyovNBIumnrc3Fxzips64DSAXjrWfBHBSZHTQera5L4ub
3tjBcNmAxpt8W3fDL4Dr2OTuUT/OmVcfYr+7EM2CsND0ZW9P7HMHGKQsi7poC677vHMpAE3NL8GO
bl6HlirLINnTZY1Hu8W9XE81G/9aDmxgft797H0VuQsY6EOBqc3Xy4kpLg6rZq0lRo04nA5T7+h9
8qtT2vvUQlCaVN3VlmVHFfNopsVFNKcgUh6u4iR9iqloTHJzV09+CPdVY0VFW4elAGqRuCPmeUCh
d36tm9fwiQXuu0m0aEyTXQLJUDpN3Xu4jUd1CSxlFVgSrYULsXk3zgVlHSrAWKz6FaBCwS2/fX2e
rIWLpvE022mVwgcZjll3GeAqCylkZkumdCGoP2w/T06scVlgQkkCmAGeQ5MrYxyZUcGCw+rGZtxn
ARYnfiiIFsjXPCw0GdeixMdiObzqAqR4HQc2RjNIUN2L8mjmW19O9Mf6ePxaPJeyYb5PdxEoWE9X
Q/OStd/Oe992DnJihMsC80ZtI8IcvDwCwgqJ7OISxfr7bnbsizxAf4GpvddPi4dR79eRgvOsCTLP
umouhHyVgkPPl0cAsmqHksI/p9rVcje7a6+jb8ByWLGjZAfjUGGs/M/a/ifr5yJNOc4U0Fq0iuy6
c62+c0Fn6CSzSBJZcPb48gjE2LUlqlB6jqPvrXpVGUJAk8gCF0fiMQZihMFuem/W3OQuhmactS8v
ppfkZtjrwByIns3vGI1zDsoFlKYhmgaqUMwDg+SrTweniJOd2o07U+t8lUA6Q4cGzIrrcDSdWATh
/Yfzb+i6YRPTMvknU0rUgvbz+2HsEyf91tw2jxJYJYH8iV70I8pcj8rb+eOymcBYHya50yKBlCib
B1S5ighIYV3TdtKYXgNk5qtx+iBrZS8Kqduf9cMi93Bas/I/DRI9lF7olYYgx1ihGs8I8zvzlxgC
pG5Tn50skv2kk0xGTrNOmXocCcC+dxYYV+Ix9zvFdBJSuEl7Y2VOvV5kv1brfpIxaxSjpFgejPZZ
ju9rglmu7LpPfFo9SctV09ykw31l36bFs00vZXS3S4zQTUE2AW9c/cinb1phuk3ynHWRV0oHCcD2
9Uev+tFCgYXoHNu+Vbt7qlx1yZ2VXeftVT7vSHrXpEE3IDLkR1BPSubRKlMnnp1EDe3MlRRPuYHW
kWw6UvcST/eKlDlmCU+MLpVUddV0l6jXJlI1+0kCZdn3QXHjeZ8sDl12XXxQI9ktAMSQJDc1nbGi
Tqd5a/Nzyo8NgL2NZ0+YfSguZ9ON0Ilr3YJEgdxLzqjvo/aN9j967a3GO8nSD9kiOab9Y7ZCaVKd
CTorsRevnrQewUYkgU8Ek6dL78X0qKk7TXai3o2iX1N2QySwFeEes4adboVGcj1Yvy25C1I6OeB2
d9EfDLUJbzFAVdJHy+wgEg5Mqty76Ey6Xb+nza7BWF2yurTaxcNlTu7k2W/prsoO1uIV/QW1jh29
WzCuAk1LFaMU2r2ujo6ZWs64vDTxU2U/6tUhsa6yt5yicD38VtcwJYPTSotHE6ck39JMc8p5T2Ld
T4yDChHXvrrtltu83ylpoBvhqh3k/gL/VxM5c/nUo+NiByC91+OnuLwYpuuSvEqS6q79VaqEFV0d
WUkdST5QTCd139oEV3n/YwJGBWe7DZPelyw/XQqnJai2at+zymtWYA+Wxu2MwzS9TVXi5OZjn71K
4JgFS8JdQ3cjCOOia2V4VDDfVSWmQyunjZVAih8MiMs16bGmwVz9kMoETZPfE/wzln9XWflHWdjH
gWa3/snpIlFh18mC0yXpuTO0u0nXBDFDFDK4m2Bpo9JKa1igrekoZe8uRFRb3E5NPhbBRX61ktd2
0hB6ZcOxr61DcRh/6DfFi305+iBGR18rf8yez8fef0i+Poxy2WVuDdqYsRtuAtcteCG8BsmJvGeC
dQxRL7C2vUTLshSMcpgyP+mkapCeMRtYS55QjXOjzE9AbAaRvOI4ogQ4h5PkgcrfO292+zXwt1V+
xsm0uwjz4Ph2qZxXjkknPymUiy7TIWFSiwpQ/3CDfljj3uOGGUl5v7I3454cYtd+joN2R+7zKzZ2
VD5GvuixI7TIXaBrQUdFQRkKjMTFkxIkF/SVCYMyVOsctmHsi97lm58RmsWKaSsGhro5pwGncK+a
bI6izYO6B+kbeVP6QlA33DxxKDobmmXZmsWPNjcYt0+iAc/VCPTidjn6jSY61Ns7d2KDO9XVMhWt
piM77n4rYHouDvTACMnsUIWWYI+63B8xEZ8Y5M64Mplm0rCCRgt5mfRhXK8H0SQTe6F9SSBPTHAf
J9PHJaOrbgaJMe5yNQ2KOXOr+A3QfLAe/0zVMC1+nj9gwn3kXo1WFnWjUiKFY29UM2gfwNe7716g
DemP4b9Broos8mW3RRkWJWNtrbHzgSnFSGpxG0OIIIKQ6RMQ6i/iKYjNPPVjY3k15ziJ5lphlEvQ
AIuDRENTq+/m3k01kodLLeVuMyZ1eH5rBaeAr7jNVJPTgo2kk+qHUc0OIYogKG8f5r/PmcYlw1NS
1mnPsEglZKHbOnbn/NAsAg8RGWHLPLmgLbsb8yHGYe7T0k9LkFgOkx+bwrkD0Xax33FqJ9biZmEI
+N5bg/GoeHkQe/QSbK/XTB8rfdXvzn+fzbvlxCm4CGLqKyOnx8LAySo9mF2Btkpk+/MCud3cbGvv
vLntkv6JPS6AJFQlVsb8IcdghWX5M5JQY1+AC4eNvrSv66ucuaRzGxwJ0dt0ewzrxDgXWow5s5Wy
wjE3rqcnbQciHj/vXXrBugr9AchqMHOzTCXzYtnt7zCM9INciRRPBPGNl2ju0j4GFSpyiJkmYSXN
gOZqN9Qur5TFvs3M/mZWk2O7VIFg59k5+BpXbcWyLaJBfYE7J1mOdn7BEEwtXGsG11LiM3Ff04+u
SbDsmufz9tRtz/qwxx2ZRc/LNtaxzs7vj/Hb9N14URKnvelel6v8wfqd+RVQfFqoLE66OqCYSm4M
JL9v9e10nQlBfZsBV5FVCAZYmikbfOFsjLQ8NRIUBnuQsksJylosU6SXujd4QO8f0tkRVay3vjR0
NDFyZQFTb/NdHdAnjyRXTTMY8gRsc0Ueg590uKfmcDPipapr07dkIatjVe3V+c3f2nukTBqxTU1F
WZ771srQJ6vcyDhlEVTavJ7MSufqdmo/9NoYO4kZy7vzFjebZqcmuc+tFItFF+bWqe2sPyf/L+kU
oLiq1OkqsF10+wqUs0JlP3ZmebfW0F8hQG+BPppfqgoK0NxgIPA1n67RjNiVbbkfVUqdPJ0hba/e
ARckuNS2boNTm9xaq8Ho0oFR0ll640fl+FouyqteRreCPRWtjbsNNLqOVFXeU/ElBGpTdeYACAs/
vcZHjGOHYJKqziA6QaCXKnrssEWc21juZpDKGLYZaNnoXswyc5VcmL5uHRDN0jUTSh7gq9e4y6Bp
Fr22RqyPYQ6YPmoOBlKCg5k8rmF2RAnDK4LmprqmgagzttkK1HE4MPWovqfon2/aeiiUBdLyf6V8
q1f4aLAz9Zmw9FH2uBDdPZvx58Qe/4gz5rTPU0a4FO8BArgrPRCZX5LaYUwJmhs9q8/aN4H7bLnp
qUnuJVdOc5up7HWQ75cnkCfKM9RKmNKnHMgP5Lm7Np+y4E/c5tQo95grqibpegapXMbSibTf9VgJ
ShnMK3jH1EEJphjQmVC/CMBUYzq2wwwLqvmyLjgT3b2tXNrrHdgYBFFtawcN2ZJN2QQp/Zf+7WDR
RF1SvLw7vXMXiBVP3W3cZYKreWtBBki4TIuYivalqjAWJJ1yC/SAdtlPj9GgFK66LOv1hLlx6CMj
9byxpqQ/nHePzbXpqq7JOuoZhO8+rLE0WxKkWYO4Ra9/1O7bNQnGBGK05+1s0UdB6ckybdnCOJPx
fnOc5LRpL2vSlOSAN+4XNACVXXvBiIFSMcPwRrz8ZIkLWU0/qH0SZ1pQ+QNU0YGOiAHQzoHOZuKr
YHoJckxMNfel+wcVhU+WuUjWdnReFQWOQvBQuYAkR+yZejw8lJqtCbxlq8NiqCCpYx/OBG8cd7kv
Y2+1MwqsmEB75zsJ5MmhxwUVrzqcRdMZWwU2Q7Ohhg7okm1Am+FznCzMtFnJAGuTW+5XD7gw9I9m
8FfkPg1EE0cbF4KBYKxpRNeJ9eVCiAvTkKicAiNh/tTW2W9Q91ZrAKbNl4z4Gob1AekU+eeW11iW
gWTJknWQ8XG3bNwmSxMNMArSc6Rpb6VnyM6qefXogogVeFgobaiO1gfoeChP4hHwTfsIZKgoGioT
tvq8w3pZSgldbRQVGzyQE7yWnRxwLqfoojAZklupGL/FufCpyf4sF0YN6NwT4NFsrJvvlFkgPZGW
DstmcszzQwdtUC1cjvVtIpyL3kglDBssNaama0iFDe50zNMEYkUqYYV99FOequu1Gl/PR5mtTTw1
wf79JMgsRREpk4EgI3dghB+vS6X3aJa/rugd5Sq9w/iKd97iVsb7aVXcyeiXqkLuEqHv57woQa5c
2ReA97rgNtyv+S43MB349nbe5vvE25ePhoTJUnABEoV/xZhj0+hjjI+2gPg+WrKnCoIoVDG8YX2S
O8gU9q+5HC7y0QAxjwyKq0EirkEujehGMftDDTXcUjLQk32z2vJtHnuHjrNXDAei4z91+17J529t
JBqp23oM4vfidJkq3mA4ap8/T1rWTaYa2CvTSGKvWVTskJ52yj4uSEO9PAEuYSevRlnuDcOYHw2p
wXxj12fdw6BU+kVV23RwbDlOfs6Vnd4lKpF+TrPWPPZSPbeOMZZp7aDANZSuLNHlNZ3w7kmKJXLs
MdMjR5kLFBumNHq2VL1/Of9ZNkMyYiTelRiKV+Dnn5fX2Gk95IvCQnKN2uGMIW6mtPXOM+met7W9
lSe22GE78XTFHMsyVWFrDjLiDN91d3CH3/Yb2K4eNAcaQchlY4/c1IWTxd7kUUAsM7jlw7+CDbN0
jnNIgtvIspHB447no0jTZfKSsYjd+brlqv66szEbkhJnAoVAHYru2a1kghiGheEMYpKvL9va6GUI
kq7g2F9KdwVHgkUadx1jl/YHpcycKluDhb42moB7cyNb+mSX2/W5p3pvwuGCggRFXnq1uk+yTPBt
WX7yZTNPFsfdRISsqZ2yU9Jr1BnMyoGylqdHkztbqSB6sd97zhSXKhFNLvSYDS0trWzXjjSDz93p
mugP6r+f9o0L/bZVNxXEpLQAgk6QMPCtUcR6IloJF/khN50bdoI81iLtZWsnwaA3wiE2kREufsUV
nbKmqbQgR3lSQsuoKYGflLplpyTgOFCWGOjU6dVKpcJvLOupKcfnls7fjTz9vY6qAI67VUUlBkga
DaTtMgo8XMrQTENsd5g0CTCzYDb7WT2SIkQHCFpvxFOn+wVix+nzCIGSf1FJ2zzyJ8bZv58EIHvu
qnYyYXydLto9i3bkOECz6yej+ctDofr25t6f2OOCKynMVY4XuNDaocmqy1eSmnkJBZ91kd3qpHqY
pfi+s/Od1XzLMoyT9IfG6D1VRQ51PvZuPeKx76hWoI6oyyZ/jck6WZOI6hpSQXCC3VohAt6FvF8j
XwG+PAfRIUY3PPvhvNktoMSpWZNj916tuI5rdr1gqHFxktg1vgGeugccJDALR8Zslb+CSUTfNTf1
9whye6J3sGjhJudw4JBuynhh37zx9Nu/OJUlV7Kh8eTPLpPSmDD1JAiHW9nOp3VznjbJERmAO7ED
Pa7Qe4b6ao6ee5MhQa6l+UKH6qSfg9QAQyC9EtbqmrpTXZn30UJKxnZZ155C4vnFUlQgmxYquYY0
1rtyVPtdNvbjXi5mXJNIW+1gshPZW/QEM8xmW96AWhIyYUVqX9W5FvuI/IYA3bDt1n/7Ep8zDOZU
z5KsaoEWRT6t8706/TzvNyIL7N9PD6ramvVcwVtne8XAjRam0/68ha0c+NMX4m4s0LO3St42+nvj
VM53RhxmaCswUh/7kEUOPtXUgvtXNBKxVb7DU5pACRj9ewNPxc9rG8uRRh2FQ8aKZ4WAWfpAPkY7
85GB55g3NsJ8n/3JL1fmiUluOwdadE0+waTe3anrZR2Bx4K4LOLSrvFGv3gTvw3ZvcLbJEj3ddSg
3oURPy9z1mhVQpVECyjGzfo0u6iAXzWH5CJNLpf5jYLWR0kFbrN5u5wa5W7UJB5yxYyx0KwZ06CX
Zj0ArnV2k0mBelyJ4b9lLfSdDLxdsBZN4hhTrvog4kmDZqX1wYJ21RWYwcpXWsv2N8w0LfOfRGI8
lVWMGurYHb56BZxIE0UYoEXeOTHS1yB6U8LVJRA6WJzBESGKtzKzU3NcuiTRUrXWCeZM9W1K7kcd
PDzzzkwEfZvN83Rqh0uXKtVYpCIlCAr39bFZffunATVFB5od8o10udTXpT9WTJpQtJ9bzn1qmPvm
3US7KFLxRAcCKNB/Q6M8iIO4d5Qw+tneLrtEFlkUbSmXUtl6McrV8v4F6/10SAe3RjJRhSmMXkHg
ipXrpD29F4UOtpIvR0q3MPhjsxc0nztRmXRFpzQ22imx6ZaVLDm1NHVBaWTmhTJW61XfDAQcbHPi
no+WW/GYoP5pK3gtwTi3YtmYu6hYLS0w4jsN2ohzMf9vFvhEAU/jRul0hIvVTpwGQ+uDeXt+DZu7
h4ambVsowMt83E0ygjJLO9tB0S1PWmdCbrkKc3BWuVKOphSNyyuj7mTBurYe2IRghkoxcBkbSDc+
x8ExV9rKzBMC5oLFldC8XXf6/q+SZ7M7v8It1OMnW1zWoRZNl+p1ayO0pDeLO6aOGrbH/AZ1ue51
fq4vpMuhcBUJw0EAIIaiThE74l/882Sp7KSe3NqlMiSrHsUkaOrFAfT0WOkYZO9iJwL9bF0Jm3Bs
OV/tYUINNMQgk34ncTixpw55UbQ9tnbU/XZfBkWo144N2s3Z10enFWqEbqmeEPg/QTVZ1kyFLxnU
dT9HxEptMA5C7WrF8Drj/JRkFxTCDF6p7gYdgDzGJEz/LOqcGOc+bi2byCLBXwwWVfOluLOD5BWl
+qv5Nr5avOSbvqt/kStFkCZtHHzW28GrATOjrND7+ZNGUitPfdRKQbUu3kTXzNPQQPbP++1GhQKA
B8h9Y4IG1RGeEbzB8NaYNI0EGMIzlUOl0ZxOiObayEdgxFI1iLljtoBnMut7TQOzfC2h93ZfdHeN
dhGrv5XuskW1Dg/xQNR+2LSHeAkMo4pGHO+cfVUWfaPCXl6YPysd6hmZ8lNdiid5qHYzGPgSw/Qi
Qwn/YC9tcIjqOotzPG5zNBQdgqKDFPTWfpzfejBCdYmoKLrlFTZab4CH2ohs/Dmw6Jw1rW5KgVzf
DM1rXv44v4iNv2/JrOJq6EiTcbl/9jpTmqSqrFYpWKr+Wx21bkuBsP3fbHDHSbO7OJo0HWsY0qM0
TztwJN+dN7ERD9GXIQZzNxMtIT4lSuxsVSebBBkARJ1K9wnmaWl6GfW5RzI0SM+b22p4WbIho6+G
ngiQu9yThkokSWPdwmGdqdfneZhKqn7dNNYvqDUhLA196wxG/tiC0tcZMml10mq8G1JD++8PtIUT
xnp9poIeHHcR2FI59U0ymhjiWb0MmnFjflFloorq1vaeWmFedBL+YwB7V1muzEAzImdB5Wwu110X
PcYA3MWFAJ65EaOwJBSL0bs0NJPP2imWitnekoZAaHa34ERUvEWNtBuwTQix3sz1uHvtky0uZa/U
cdKiJaVhnw3mcaGp9FZq8nhZWPlwlPPBOpTWFPkymmA3aqKroWLl7R1ZCtlLOl0WRJSNbNfS8FBF
KcHG4nlJvCkrRn3o0GnHaJbXZ1lYSJeliWxm+HXefzcStE+G2L+ffM82HtU6KWCoTTv0eganX39Y
WQUAlepa3U21/Dhvb/OTniyMS2oLmudj1sF/pEXxavunOhk74cfcuAZOFoXD+XlRUb3kmjJjUfL6
aFfPkHl2hvSRQNyvnCAVqcl+mgnWtRU9Pz6YwT8T1IKQCjgBVBaqIjSBf0oq0QWwVcT4tCzmwiff
Sm0mU8ri2kT1RLpOdplfgyIqnA8Q3nTbxqGB6PxtPe0/WeRiStM2kxS3iCnWpQpZmuoVFPakvMMc
Uv0uD2+4BTocrzMKjXfn/WQzrqJpiSNuI73+8mKfMXoLXCa+Ies3K17i65NjYhiJsbunv0TMx/+w
tx/muOOvxEOdWiO+33QwXxTPeO/NIsOsicNyS0uwvO1j8GGOu6W0OsmTtGnMYMySfVStRy1vjkbc
Bud3UWSGO91LrcZTu2ATM1w+XXnoZ92F9IF33srmnXDyqbgznUl0KuYBfrnUF4V1r0X13tKebLlw
6Szi5d0OjH9vHP9kbUytliKA0oIuu280VDb02ktn1c0lSRCCtz2QwAEJqCpMlR+cMQEaHCsbLmEX
rxh592hzVKqnRseExwIcJqiOjat1hdYBsfwoV5zzm7q50BPr3EWb5OrQDjmmgWcAo0uzd1TregZ3
T1KJBuQ2rwAAKXTVBtfwlwpHrWZ4XaiSFLRJ1j3XaZZ7dlkOnqIn486qevlRt7XSSSJZJHOw6Z4n
lrmA1kvFWk0rdjhXGndiQgrzxdKJ2qQiK1wQq/o6JbQeEJoT6SpKqTM10z6jpeAUvCfgXzKIk9Xw
X0yb5MTWYafz0Vt7HMLktnOjPTCi9KE/WD3qjZHDWl41eBAwU/baHTSBNsAWFYOlnfwGthcnV4Rd
mnYC9XJc555+QFFngjApcSXZke7kvXWdXjFYSA0epNQ1nOGib4LxUn1mlYl/wTXIXgznNoSLqRhM
RAozxjRsU339Hasgepf1bPFzS6M7rcmA1e0qezfFHb1MTRN8fY023hq0tKngMG1BOTAwCVJA1H5V
HGUu3va2pNn2iNNkgWnmQQKZT+qBTjrsguFlPNQX+g0jTGfiX4UnX0iaIz1QoarpVrnW0vCyRwMC
c31QOv78dWaA/JuiioHbJTtyWPcNtC9sPTQyUD524Jr0odtdO/ReRNO2eQI+7L5PSZx4hVxFpGl6
rD6NdJcojVM1mH4RzTww//7yuU+scA/ItljSRkuxOlW3r2UZiAnU+84HRdFCuIBhA6pejKg4BDIg
2WV9U9mvZvzzvI2t5uXpV3pPFU52Kx/qWpNQ/wL0Y/Qy6UruHCB+9rVfNq5q73tQfDilK+yZsjB0
bvu48IHh3bjv2PYxKhqZ3qKmLGN6cnRHP1UvDShx+39Q2/60Ui5aDLTtIOdOLXC0kN7R4jKsy9xN
aBxEELBSJ6jSdd13wfZuRoUTN+GiQqf1JeZDCYQRiumYNNFrl9c7a0ABEQy9sdIDhCF/L3sIQ8xr
uovtZH/+B2y1xz+tmo8FEIWuLRzRoH5h6Ijh0WafmIKGAbw/Hfi9ohbyuPGt8r25T0BT04p07EVe
zGVlc9ujrJrZcDCrq51mgKLrIv9K41Qwsr01/fRppVy8SWtJNaqMnfs9+CpAzJNgZpPREoucd/Po
2+DkxOg7Km98EQQq5aq+5CtFN0a9l2oSGpLsn/9sIhOc26REnmdDWmg42fpb1acB6qKCcsN2fD5Z
BucZI4DZRQZW0HCsO0RlCj4J5D+BtXa1R0raOnFPr6o52ZexAkpwCZV2skqYqiNK2GradappnWNo
eeH992tHSQtFYbShLJXvopCELpU+yDRMzKR9IxXV7+daHwTBle0gH4B0S8VzS0bxVOHjXtZSBiww
aUiT1NgBw6MHukoWt1Ri8IgaSyH4opvbjeoOLmZUHYnFz4qXS21lpI2wLDD5/Vy9dY/K/n35Azwr
ycPqk11xbRWO8Km3tU60onDGLF2xCM/KkGFTZGhC4fgF7d5qnOFy3hlXiH+hDC2YPixucj+6m0Wd
k824c2KXh/TMsj4PaQG76b66ii7bY/x/pH3ZkqS4su0XYcYo4BWIIHKeasjKFywrqxIxiXn8+rtU
9+zdhMBCp/pY91ualYeQy+VyX74WXtTPnGh6Tj2198DC8t59AwS1fQC5dhC9S7zozwaKGwwGZvAL
AIBpmSLFgJEzMi9lEYdRg3ISjZXy1ak190qbLNCedLH+zJIqBU/opLuNl1rosfbjAiUiux8hsluS
61aJllaSm+1uh4bBQ+AzkJiJdctBbdsyq1BjGGn3NLLoftStUxqXwOu6sqfOXhCxUL7EQCfsbaf/
cMSAQEVAzADLBIWDDfe+fFT3YvvaAv8Fq+QBhHKxM5SRfbSV5aGb4ttJTY7qLC1X7mULazv8d6zs
GJ06OD3oFf4gaQhIVml55QTdgat6QEI2PvalzH1kH49v5Mqk1bNJb2NcW/ktuR4MzJpHoKRc/Om9
e8seLf6CkDzB94/Mar+EgJwwu23tEqvsXE/91MDWMpzcr10ZgGiUnUA1inIQJ0qfb8AZNf3QY0/G
ELi3n2j7o/2ooquAIHy+aIMZY0TrBHQBSX47A2yQDuntNEjAXXtP8LUV4dPWDUvMzEoxejdMR3N4
MJ1PtwFhn3K7gGshk1jbO3FEVwGFQSAAkyr3rdVG5slYUSXGmrR2Ok2pcpMM1U3m5oecmd8vH4e9
7i1eXP/YEs6DblS5NRsYVuNlPIyiBp3m1+kjNESumtwb7um146e3qa/fO9mTrDe+57Fr48Lm2a1q
dEtq4EZrnfpWAUkv9dRZsSUwnN2XP0o1kEhCz1YDRu/8g2qc7XoqwMerh+CsROJ6BWFD5mEuyPpO
gwzcjhC2z7whTH7MV8tX0Ftx4ZTLX3qzVlwtmEwFrl5FbN90DFQ8OetKx2WKqTq/Ta7LRfZa2BwF
bgFj07xOpCPTE9wmaRnKNTEszDbgTAMKo/pt5Mquye0txc24JiacMLZiumIaYqTqogGthVsqD/pv
XHUrd7zCAqUF+NVuFgzmBYXES/n+nF2MMGkgceXpq6FuMA1dkadZHMGkWWBQGtx/NIFkgLt4DFj3
1Oq9pbQO2fJ8ecf2vufaqvAMKJyur4choWDkHqB2Adzou6OzMZzqVFbL3HOOtSnBQSc2p8bcxTSs
+uhb1EyncpLN4u2Z4HplaFAjU91c4zOEPYeMUBqOxeg387cqWYLL32vfAnJg2zF2hpk0p6IksbFL
dvS1bR/aSVYl2gqQwA8suByCosm7+UK8GGbS686EHckTr/hmQeLnXj2APf5o3YP3r5l9Ez7YePmT
Y0uJCfhVJvogMPqujkk6QMVF6EKpTXUyZrBd2EpYdr9q53s/moc+t/xhloku731KQKN0lApRDtuM
4SwTGzOqYbOI8pIUP6aykCR12+I5/5Q2IUjsMb66GVKOTC2dFQsWmqC57f5IWeqP3QGDOHf/Czgi
b+iJH88GdwaYAXgPXsQuaMMwql0P16BJrx56PNyyCGHY7p6sVj1o1L4t4uotnvRgrEzJqM9e8Fjb
FmpSVQzyypbi2ZT2ShIYmnrT9dVz5YB60hx+pXMK5aTlO2h6/jbTxBe2NVPTNAvZ/KaYmHeR2Q4W
znTUkSBZXme9PU5TJdnIvSBlY9LUxKc1MHIqZGAaMCCWyVIadtbvZvo0u2tlkaGs9rxxbUMIhA7T
rQEhmIIU8hdLr7X56XLg2F2DDq9wLQ23o3ijtHQoYgx70rDHGIivFFXv2VEC6sZFBtLf1g75phja
n04KEHLik7ZymrlV0oKCfsM4OrFfTB6n7gSFwvI+o6t+Mk94b8nC+yah+2MVU/kGiE0wMyvELQvA
yrYYcdimIZrvZ5foN1D5mX0aY4BzoEtzuvxB9zbMUdGV1R0HrHhinCxaUJV2Mz6o7UL/ctT9qZKN
LO2daI5LAwaOg7nEcFh01dS5oMAJE+KA8Acjx1Dtie8LHSLxmHArxl8Eo921lUtO1bZmhm+J6p8J
3J2LRERM+Kdk6MqqxLFy1N7ySa2BET5KvAiKl7WWnkwwQFVlezfV01052pKUYPfDrowL7wCzShoU
ZWG8cfpbbXIfm4pI9m7XRXGJ8jUStPs22b8TjU0ODekQ5JCzP35jQRq4z8s9KhDFlXbQT2bhSaW9
drcTk5+uCfcEvkzoDWQOVBMH1YpDC5q/EAd5SUJuLH2SPRn3l4dCHRCHwEIhEznPxTtmU5fyE9hw
mWgfI/oTtEiiQH80ooM9BuyZS7Zav/7FicC50uCzumuIISaJ8yxTdYQw0oPmoFy+QTdCNlXIw6B4
yQFITZCZ2JhmFUHNPSsSakBoKqxLQg9IXxzItk+5FxO6+KOZlOCnVfQnjBmqkrfFXgBdWxauOOIM
VrKgcRXS5mHQaGj21HcsmZDnnhUX+berAilO8Dg937l+ys18iQi4PJP2SrOLMLOzsJyX8O+3ylXh
iwTD17gUBAcx3DopSAkH0Xp6SCkGgGSUbTr/HuJOrU0IF9qUu2acUJgww+TZerEf6K8WRCaYAVUO
ym+8LwBiuc4C5REFi+Y99lX+HpS0gvdCyfo3CF/ToNM81oaCty+Zv5fG8sZqKdv+/o7991P+Kd+s
CglFYbVtoyJId8f+0zjyMedDo/kVhMrdEHzf+kEHTYB8+mTTQkKMdoE0xNveRTlcvO/miRbV7MAu
V/HOg+W7+Wg9oRJ0Sn/LIFB7V6uLM20jZqFaIhaLDSszGoVfBwvoPLoW6uvaa+a+WJmUpZ373cZp
AFlFDVLDkJIYlxW9Av3+wj9moKJZ0/rZHDYvkEDMlJP+mF2ZRxVk2Dexeeo7TzYzupuvuyAU+QMA
QZonnIpJjbOkh957mPVTFoKdrvsVMy0KFKtSHyHgp4bFWKMu2yap7zK1AfNoFh8rMloPS0Kt75fP
6E6oc1RwG5kaQumWDJeMDWFziV/jKt1LQhXqgfI3NN3qUJrDtTpl13ViSao423YEp25aGRUu3zqP
XYvWAw3BiIHhogRCnsk1J9NUj+WXggteSiV2dw7pmUnhq4NPpU/NDIG1y2/N5EPN/7rVaKkuYMmc
wRGPS1yJ5zE1zo1ljJKRJxQzNKJab47eu/zb5d3aOSMuiKE0DZo+fExDCDVFb7JmYD1WQYDQpV32
S8u0gzM34TRXmSR/2Yk5KLIBy4Fz4robRx3ZElttDWNmmZxyMj32jeplQyR59/DfLJxGPn+h4T8C
EhoxxVWKkgxADuGWiAfjPiYMa5rs6bDQxXpvXE05gnDoZwXFj/cmdmJJHrh3HEFPg4cd7ijVQr/i
fN8mSHQqeh+hmuJPXDbQiyAA7edefcWVfpUvf7+Ba2uC5zupqRg50fGUjO86y7lTtB+s/xhJJNm7
PUdZ2xHcHePRXZzkWFVc4VSnaPCjJR3rB2ZRiSVj52SdfUAeYVZXU1nVdh3ZWJIVq8tttnRNUMXu
9EKWvoZMWa8+Yhi59SetVaBWNrqRGhgIOdeVxowDQGLmlVNlk68Y3XSlNWb8UefVeFswEyQl7VT0
Xj00M0CIDI1gtHtICGBz88NoNHbbFubkqemAloXVW5+Yl5pR6Uao++wtI2v8qNYgux5rjZ8X6nRE
0Sc5jnlvSzyYf0zRg9cfWziV6TjpLHE6PGTs+rOyIU5Hko+8s7+yKjq2o/Xzsg/tf3CwI6KahBxf
rA6nKrXykdQwpyTaEbCEOMCYfXe8bGXfg/6xwn/FaluzpiQ5ygXwICAHH+KsJ6GJwvSpYT00gsFA
LLG3nSREAEWwIQ4Cm26Dbezc4NyVU6PbCKAq1Gvzh+Z0GA7GQb2B7unllXGH3GwXCjo6SoCYXhHH
e0po2qmz2iQhGJ1fbSTYed7dRnV326jJfcQKkK5o5ZfLNvdiKejTELZRdIRV4Ty6zHHGQsfinCrx
YlAb6M3ToMlKSHtPahdEaQ4fkwSR8KbD26A03WvwRMugzdOCoP21KhjO2jJnD2oUs9OQTtHJiuvo
AJgBlENLKtvHXfdc/QbBcRY3B+ioUv5/ymjcJJBxOToBLAEVCTHWKsh/y1B3e76KigxehJzKCjWM
c9ehcRq3YzomoUvnV+KMSCD66n009XszMmWnfW8r18b0c2NtNLSt5ZQwppMbq/pOtNSfa1eSI8ms
CKdhyE0oJkVVEur5WHkFy3q0R6Kbbl4k9Z+97VovR9iurG91EIO2CTJRMBFzRi63JbJvtrtBJpq7
vKEFzIvg/kuUKBNmIJMQrdfUK1kaWtqIeNKZIO9cvl0+a3sJBYbq/mtMuJAGtHdcGltJaDLeCpzG
j2mwUTPuMUCRPY+MPaI18GHojcwN9+6BtWHhHuimyawKAsNFp2MOOeOTfQt5iPWC0ytpAHzLguZe
KFtZFBXuErzw62buADbrrDBr7GBMstFzezJ6hRvdGbn56Vbdl8vfd9dj/vm+ItVduqB0llEsUzF+
xYhhWlxLLlSJuxDhiE10jrsOIGaIQymJXzHAQFEY+aFQgGVQNLySrGd3QQQ9SXRuLT7ReH6iqzKi
LSbOEqCnbeZPJL2ZNAIEdZM/0Tx7qZalP+b1VF6VPTmUg5l6ETVY0NXmTdcgXexqMIwsLWrdE9ho
DRNlhjS9se36PcltwyOaAm6gBpT9CmP2k8qKMXDGrrgtxoEG/bDEhw7TlZ429FrYOUMbjLSOfc3V
XmircwK1bICs1PRUEPqzt0aA42j3muoJ2I6a6TFP8/tpmB6Y6TyoGJKU7MXunYJL2SCgh9RASCkE
12GkS7ZUCK4p1fKjAcWpYFAxt4bey9VAdQ0DbO0thjoOY6l+RRU3uLw7u4FwZV7whWKpmJ2XuK2Z
iVqOXQW98tVOyP/RihBuMf5EzNjqkzBWYt/onvLkocxziZFdP1sthf99lVJFueGWYzkkaOurzGtz
CB0Q9m/ujZUNwZfTdi4gSIR7IzU0FoAhxoLOGKTLWDnL8AO7pxQJIvBd6Pds3od5qWOyCvJYIdTp
AjepM8/RILTmRIbtkRKv4MuOsBtdV+aEsM7iGVSTuZaEGnsY7eRm7t6a6Lvmzjfl+HnZlGxlQiB3
o8EFxBZh1SmjYGkcnyNRc6J6NPvrKStkveSfVTm8nL/yiTafo6jJJ/iEpT52dPCMVvftHEURKrno
JYsSi9p1rVVd0uOiZ/rvMeLMgnh09c8qO13+eHteDrYDDndCFWRDzZ2rSqKiJYJxyS59jBk4paNY
shSZCb7U1UdLwXc5FTRToNQxv6hL/9pGskqLzISQsTiTa6S6gSsI72gWZEYOlcPyx+UvtRfaQLuK
/9Gr3mIDCiRboGqCjZ4510aB4opOHk1dRo63a8YBIxeqK+ghih2TVGVmQnPENjwZTl0PQT7WIO+X
XaN7/SDUiIErxfuNz5ALF0URKW7WpSRBJYUr/E76ofQL37qjzw0IV5MXqDb+tVArTo9jAI3AqV23
w9vL0BFSWylYLxQMmw0vSy3judg7NZgN18DyBeLrzXBsOjVxXumJcowwuIpJnvnJyrJbR6NfwXsr
CwZ7Trc2Jvh1S5vWsCGUHM7kpilqLzNkviBbjuDWpFX0wpzhcq0GfrQlfqV6fj+36nVmxt/+1rtR
y9NNXQPiGNgJsXWAHCWnfZqnYeWUxFvSu1hJnsko0+LYXgvnZoRvVkZ5QtUpTcNmcBUPeLafy2Tc
O3x4Uxmyd7vBRMH/bWHCN4xpq1Wkx8J6p/J0oh4yIIes5fWyle1O8XUB2AD1FNvdlEMyTIfaiTIj
KVUW5yorkUPW/bJ4reXeg6DZlNyuW9c7N8f/vgqpYG2uIsaQ5WnVDOWlDFIHnRNbEivbUHRuRchO
HF1x1aiAg2tu9DjMKLbW+mHWVNk4zvZdBDsIqriCQE2zKfFEUxxpvTmlof5GKuhPLgELkrcxCyAb
rUBxfDnoXvFivy8EPEqyxjjPDs7rS9y4iaQIBLtEFxtZM5ApBSQ3U9R4VfVQlC09xnqSHrIWv9Wj
RdxfA3wP3qh57LUnIBI1yQ28+5UtPIARiMGnJsobOU0xLplLs3DKtTu9rQ+6Bk5Skxwve+i+GQuE
5+DiAQBHOAeGkUQLwxEPx1QrDzN2wYuUsvNGh8r0sv88Mjbf1PrHFt/wlXvm+TK2JYnSsIPAiOK3
EbWf26ZX7upMK0892gpQ9W01TG0TSD78SNIlD+q0AFgfCoJeVbUpGCqU5k0vEfx8ZybR1xpkABjE
bsyruqXFsRwRQ6xatdpTVyudbyXD9FiAovx6rMu2vgIcRbmexxmdZWXKntmo3fbjFL2VQOoeLbNu
3hj+mROY+sghtssUEbXr38ZF14NJc5ugdCsNUuzdYvsxVlN7alTKovvujqBV++eyQmIuvGIyJUe9
wXVSpMgR1PaUI7WwMaVs43djBRIKrlJgaBs83JDa86CVJA3jOYeaU/erLyZJ9PuTlIgbDjQjMHdo
FSJzESIFG9phAvUmnMuHsDN45WxMeAeg2IQM0PA7eZAVhaUGhXskriH7GOcwyHEzpt96HccQ1IF+
pBDJ9sebWPMvn5+9OLFeonB+ki4t0xL0+mF6ZR3bsDuNR3ApSUc7drC2IMXS8QlxRKHhIRbf5pZQ
I3Is/ilB64bJjhp6OcqhwQRL4zk/rff0wO7i1ndQpZIscUtrwgm5kD2hOAvld6ienZ9b5AWlk0Lf
DPU+z859BwzJAC9EgcZOJjSy4kfaeuAJyIL5pPy6/Hn3vJSzcKMYzhkXxDaJDd6B2NHzLBxn5S0p
qk+8fmRAoV0bqIpYOA0YBxDHzGka90AEFlmoLtFdN2sOaptmFFxeyN6pRob7HyN/CjSr2Ke5fWT0
CvykrUvfiL44LqhFElnvYM8KqudcqQ0owM2tBUH2mpKiysKs+CyUbyR5q+r3v1+ISwBixMOJA2YE
Z4BIBIiqyzgL3eKHEn3Nih9Z8fVfmACXH9CShu6i0nzub92odL078VX8qcQ91HFxjIxGsiM7TWPM
S/BxSiCbuN6HUCBIE+iPDPyGHaHjdVNPuuGVYxN7gBm82QMqIeAp88rJhmDaWB+KHlLy1FW+KOoQ
Xl7vXgxZ/RCRpKVrJgTVtAaOBNqgSDtCzFC9D7N+pYzWixKNj07apJ7VuM+X7e4e7LVh4bFnRBpk
9Wx8ATN0rvPUG14wCndt3c9H7WB+797IUff+hVIuwsnaqn6+vbMVDaxLmixUWOmZxc+W3mlIQGbz
PTZlm7yTgGM2V0e/QgWr6gbpbk2RjcgJYBzarRhMDjGqi7tUOcXD78vfkru9cNXBENRTwHsLiJUY
RIxc05OxdJCuga0aUH6/6Quv1UF80NWem8iShJ13OlB/6B4D9ECQo4roPz1BxtgNLA8789l45ZCH
5ZR8ZTcxmCKdMH2GzKr0EtpJyGETsxZQUwOCXoQCLk3fubGqQMmoyyuvcalnxFDNbW+Ym4Jpaoxv
ereUXD47wfnMppAzWv1UlWVG87C3yckeFr+DlOjlrdsJmmgYoPIAJnCQIIo9a7vpzGxQIyxroscs
mx5SJTsqIJH4F2YwDqby3iZkGYW8TtXHWs3yLgtTm3hWj/zX/I287HDZyq7Dr6zw77m6ZyYdvQxK
2izUyoe51P05zb1Ie4w12fj7rsOvDAlBehrjGUchzUJr7BM/Z8jonHnxlgy9cV0rc7+tulgSKPcW
h2QSECO8yFGTED5hCmG2BDSseUj1tPsozCJ+qEihg41+JAGtYl1yRex4Bs+5bA6rx+S76PBQSKDd
PGCm1Gb5SwwIu6FYx5y0kmXt+DgsuOjPAO6NWCVcRCCOqjDzWWBZtXNnTwiHkS5xi10TYIQERSIX
ChS7Yz2gvfEcYSVF9IJDzMfXJadoZ28w0/mPBf73leP1WeKmWqxCoYTd9DWm8vvBm/TeA/e5xNKO
551Z4n9fWZoXfYppPuWA6pYhCmGHyQWYpdRvTGu6UjoZ6/feo4LT8WJwA48xDDmIXrewfE4covwh
qpqSYJxOHAzRHeLHKj7q9jWnh7p8ivdyE2TcgJqg7AYwhPhy6qa8LCvo4oRlesVpo/mrCQooPWYQ
gg6j4389+otKA0AtgHcDagSSCeGbag2NMSsCemMdhAblfNOMPy6vaO8orQ0Icbx1FGrOWqkcGUuu
u6m4G4heeHE8fFy2s+foYP1F6svpPzbjGnPeaGmcamnoNOZHXhtf5zKWTLDtLoWLeqImCjiQmDcu
cVP2WoOHOSp/wULr49T/hrVvlxeyd55cXBN8kl5D/BG8bihjvSVDkoUAAF4RKIyo9sGoPtVC8kjf
WQ24PVDZBYM2EgkxxgHXUM+KgiezVk9h12kvmlE8xK55urwcvr9CfgQzkDAD1A0EteIlW2mKahf8
nWznbcjiIURi9jNqtTu1qE+J4R7VqpCY3PmCSI/AuQ5IES5SMUWyp3Gu0hJ5prakhw5vLY1q3qx9
BwP98fLitqT2FnzhH1OW0ACEkkY0Ep5ITx+54kV3nMn4R45JWK4/PAcMgMYq5G/1zs/f8t+LZHhh
f6XgEcL5hYiouIeLhehnAjscqmy50/XZ13onGMy3Zfj72UMeBiHTgmECjO+IOF+kLVDMHpBeWA17
dh0Uv8a6l/AKbY8w6PIBI+Tw8r1xhSFR2sotsxA4w4Pizg+alkka7NsrBOEBfU3UFCCcCVj0+RVi
YXg4meouDRPDCWanBXqwPZTLuzWT2zLpri67x/aIwZqh4zWL5t22d1f1tFcjhVf0asMHiSnk7jyU
dmV3Bn+tnR+xczP8u67uxSQZl3kmagqQxa+aXasgryv78TAmUWC48YGB5KShVwZgF51iBJeXuLNn
Z0vkn2Bl21ycygJMhveJMIbAFJDmRTTVJTf/1s/PV8j/vrIyaHZUuDWvWebt4Lfj4nhLYwS2Wl1z
9htJ/NgBzaAVihYAF4HD1LAYgtPFNRtg9uDscUtPWR+YkPmuHO1RtzuvM60H4NwfDLf/PZSJrIu4
4zNntoXNNPBKto2Y254e0cH2h/4jAxnz5V3bFh6wQJRwQGGF6UYIAJx/T6UarSiyHRay0rAOqPDl
rxmmfZUEw1aMGGGXWuw4F/UYqrMrA0fuuMyZcf3cuIqH7ZKaeA/ls3UieG7FHZG0kGQmhDsU3OMT
uigwYZmZX7rgyZp/X/6Cu9u0+oLCNqErOg0N36a+vHeqd6XLgWKXiO/u2uDEANAbQE1PjO4FU816
WeIypPbHYl+r1sdQSYp6OwcLkZag5QApg22bd2Ft1A/FjAvEecmH16wmp15Vgta1ZUFqfzH/WBKO
sFqzWsHFgpLT0xAU1Q2m7MwpaN+U5x7cfrfNvQ2R5vFVP8kIX3amDPnw2z+WhZhvZGbOLJDyooIe
WR5rr4yPlAZF/p09jtDY8bO7/qjmx2TwisIvhnBsr5IB9FCV/y8kmwGpWf8Wni2tAlmn5KMyGDrc
BowptLlpDEmxYdfzV4sVnpTM0vFQZlisbbMvhaHdl1l+uOz6O28ULAIoNUdDxWvbIkWthyAILnVY
fw5BctJOih+d6LsaFEF8pKHEGj+rwu22tibSwbEReLvCgDUztD+gp3BThGCcyW7t687PAjv13F8S
izxpu2RRiI7qoPdjnaB2OKDXEo4TMzBYYC2A59b5lymzqrsujn+yZShvsrx0wmkcZE26ncTy7Bu7
QpDsx75JNIbjopzy/Og+ZM/lgj5aAhXA8eg6fn7fYES2+zSPxZH55ffLn2D3sIJxEN13UAFvav2a
TssRymwYKyZzuIyfjLLjkpvBZSt7vopKJoG4Dv4HI+b5YchQLXWyxEDyrMYfEMz+0rvF52UTO+VS
FPpXNoSw0yloLmWQxwjn6/xL4foQcT5mXIVpDIov4HMO86+yIX4eT0T3WZsU4o0eR6PaQEw1LJXh
1CvuwRqA4ERbATQvPoTAZcdxb7PW9oSYsiyL02FWKgujt5weVOtY37MjDToP/JCqfVKiA+T7QjP2
ZDO/u4aB0zDR3LIxaizcsipL+jTqYdjO1DBXn6pI9R1pa2vXS1ZW+N9XIXMmU2/gEYmQ2WoHDN9C
PObvBxzgJCiEgDKAsz+J6ZBjNRhnNXr0Xwi5WhzrIx8j4LuV277PJD6/9804+h6lFjxANn3NXh2t
1rDSEhQkbqAYlT+2T7kmeUjt3eprI8Iny+sxq5oOG9MoQ/zFLpfG8ikI7e8cdRqP9RSbknyLu5jo
8qii4wlqA/ME1Mr5HrkDBUAe4vOhFrVXpLbfWhvauXl8itLiGq7zxBankeSwO4vEbDuUmFzoCpmm
LiyyqVmLtzlAJQMfR+yMZ52pB3tWDw2xni9HkZ3lnZnim7pywbIfkjaz0QfPjepAO3o95yDVyrUS
arjp4uuU+HGtP102uuMpZ0aFyAUB9gZAWaxvSgjoD6qSXU1p/Dk2KpPs3t6XRKkRA7QcsAaepPPl
Vbld10RFtgy601NBOSqkzZ61FmLI0nr0TnDEnCB6u5CI5AxAQnAEvzpIVRqe/DOzfHBzc3pwU7YA
T1PbGF5PauSeafXXZRKoA62MChEyisqun4uIgZzA8RV2FVUxRIgf7fLr5S3beziihIFxZEjcQB5M
7JH3xhKxGbJmYTqMxZ0JQe+rKZqGwDHuBkdRDoarNF8VJauCammaIC3Kv4elYEoR9E3AHaLkv533
SKNUseuhDI3I8HLWv0w6JtxGC9S5GMq5jQjUxLPqjVAmqXXsbezasJCwZP3QpWMPXS+HIMtu6/h1
NM2g61PqgVz71ixdWel674CsLQrXz0BTlhEDoTQB10Mx0y86yJ89SIv9i+oDJiRQMeJIlJ2RU3UE
EWOmYWkQ5SUT2I5S1Y8UzDYnkgozj1lCHIUl7BvKYOp20NSIOvSTUysPWbfkxzonyhVxYyq5g/bO
O58HwrUNOxshkykuMfKdxUWY6E8tAY6H3ToFALeRjOR3bzmoGOqAmYEYbQO0UOfInaNZyUNTuXXz
L6z7uHzeJP++iJ9g0YTG/GDnYdO99sOLk0q2Y2eqGeQpKMKjC8gfPKIcBkKK1ZkJqQErg8TBSftZ
+KZnh1NIr6nk4bbnzRzAA9ApZn83OQigtdRcOoJ+N8HEwvSkmiglR67k0pRZEU4pjj1gJnxHLOfn
nD6aUJ+YHdlbX2ZEOJhQn9CmjOmAKKTPxXCy1IdmCi/v/K4Loz8GsVywSG1QEIpTFfNYZDgoU30P
fRzqNU1+NMtC80pbSiK9Uy77M5r8P9Y2Vf6FqPOgG3mIF6DyFXBvCxVBOj8aKKscm3rpg6bBFFWL
uuFJTRrXsyoCgJwVNwe9Nb6ndmJ/T8hsPln2iMxPr3M/z2jis7HNbhF0TEks3qFogd/+83ksIR8j
CkWFXrVrELQMAeRkqN+8WIW3xN4HQLdfype5OiTS0fzNvmNKBWxa6CfZSCM2dHd2UrszY1URxuym
LvQg02tPs6rT5a3fHHrBipAXxV06UIuwIqwZ+CJwwaQeKXrJjNK29wsr+IImoAwIXGhdnedEoEIk
TcdDS3RHH5XX4Sq5zr/3RzdUb5PX5Ogc/n5RYM0GQSVU53F9CxuGcb/KNmacfmOxrkZFv8oK+nnZ
xObIINBznkBwGDjI0kUYiqtplZa6WoGya3NQoa3kukmAtMtPekXifzuOgJGbPwUMoEYx3HP+8XS9
VZW4cYtwNpwXd1Heozy6GedWUh/dPu75klZ2uKus8nLQoDl4d4ABLXfsV8tM3rImOqnECMw0CxbM
9Q5GCZLnxQ5r0r5Fg3VaGMp8jEbMqztNNlK5vS7470G5ATsJimSoJpz/ntnNGSSY8YkrOt8B0/E1
ps5PNpgo0RTFM+aC71nb37iN1vmFAYbGReve/8Umr36BEN9Np7cgFQFpRZPajocR/d9J7x7d0bl2
0k5yY23rgMJyhW2OmjRNgE0uQjKoEPeIDeu41P1wNWRAVEZ6Tj17LEwf2Kf6aCTp4Cml/iMlxPSS
xEj//gSBsxS8VKhWgZVY7OxFbAS/rA2fM7nmSGMsP8te9lDa5Li4moHVASaEswEDonq+vwv4gFVj
IdhfN/49RDWSM+WDKu0X0qX3Fbb58mZuYZqYBuBMY8CegC16QypbJmqxJH/WFLICXGf61zRQfP0h
/w5271CNPKA0A+CyZVITOzsLw8DEYbHIRXURiGswu086yj9maBwhkRtdzY9tMB209+I4niwZEHsb
L0C7hQ8K+mMLd4d4btw+s+bKSOtQbUo/mQoIsZnBDN37y99zGwFhBgcTrO+c8EeEas4FJaSBnCQk
a+ynssxPpQqMUlEXP1Bhkuzd7pIAnUc1CawEGy5dCN1HQx3DVqWZBzr9NpQx0CvmX17R9qJHywTN
//+aESIgtGIYYU6Ci/6pP1ivNpDKPnwkxehmZ0GpDco7IyQJM192Ye1+y5Vhvv5V6CWdVaX1oEMF
pmw1TG9aNbmGcprmO/o8+HS2ZJJm+wZRW+JsuqD4EGNrN0ABp8UHnbrXPLIxGnS9YJ477j8ln5RH
rbM3GP+kAOyjOQpYzMb3HSNlCC8lC6nhd0F8mu9zjDw4X0jvTQfjvQplY7C7rrIyyFe++pSgGAfR
ZsFY2E+9303fIpAFR6WkxrMNXVgVpkd0lYOwN6Mc7qCaxcDMNgTlSODob3MHpe+nzEgw2/nr8hfc
Ww8ojIAVdhwucyVEyYlYcw7/B0RPeWQoQLfDS6T99RA5dgljFX8CMnCNIm4tH9x6idS6DAf7Zxnd
0lSGqtj7YGsDQs0IzdcqbRtuQJmCOf7shtRzjMnLiwUsJpJMZveT4doCpT6m6ze5WWcMkUr5JzNK
O6GAj5fgrNUWdnAHaBJIwiD//qKDY3vQu8OrdssxTJwZ6SGDsR6Iauo8jQsKfQU7qP2dor4Qi/jm
nHy57BM8Dm1tOpguR5RHp4B/7ZWP5xlRBqi0slBPioOmPZRGIwmFu/sFh/uPBWG/0gXCEGOnlmE6
1VeZqwfV7J5obl339XLisJTLC9rJPTFwj0QaVM0Yy9qAx3O1Vo3BNssQCudH51t2PZwgYPIxBzEA
+NFh/i4rd/EFiJ+QE0fiiYUqAfoH55+wiqIiXgYYLIYeYW+40ah+qPTcxx/eCb0lsayktxdyVxbF
zmuaKaNBZ2BtlfJHNF8P0Qso1jqkA5JPubd1vIoP/ri9ETcb0nsZ3tRYWUsfy7r1StNAX2QAn3ns
aR2er4SzEIN6zU48gxVI4L8YQLhVmFzhhcyI/Gp6Seln55AAPAjAvg2E9Hb0jUYkxeSIwbvOUGU4
/We8z766vPadpeOKMZEkaNjazRSuXRhzEZu41ZpRSzzonEx+0VSHqneuOjoezUaVBOedg3hmUDgm
lsqMbk7yOkyrHzaaGKjeSbZTZkHw0zmjTbxQbiGdUebODovy+/JH24mWqzVsZOtBdmQVaBvXGIH5
nU7Em/8fad+1XTmSJPkrc+odvdBiz3Q/QFxJzdQvOMwkEzoEAkAA8fVr4FZ3XiIxxHT1W2Vd8jpD
eXi4m5spHjHH2nAoK+ftjZVFwJG6E3CXBawURrfH23Xqj9acaxgep4qEFt3IOKwcNpiDPzEAyEbg
PQ/6wkMaGa40w4e5SvIvKVodXJCwNMN01cot5dbVFQIN7ZzTBv/PMhPgS6SyTB8r5LcatI89Mdqh
W1RmsbETVtfpws78d1wMqe2FF1DL6/aD4UaWwki8qPK2XqFbo1lO3ITsmgpghfEp0vAWahzwlhRJ
1z0Z7lMwQR6sODrGN8gog2XUH5G7sz6+vyG3/oRFBAfC1HRS2TyhXRc26q7pD+8bWN0cFzO5uD5b
u1SIHbA5RDDFaaPt9YGgaVCF/fD8n1la+AdQQKUqcDGUVvJ4MJ5oehsMWQg5reR9Q1tztnATukIv
WTHCkJlnh9Jhx8pSX983sTFr9gKcnVLilJCjw7OSvThTFg7EiL0OnLJOvbE+64NBshBrhOaDpWyD
8FmaNdzu9sIarauca8FtIa2/5JEg1vD6TP69c98ZKPRj27TbB/QaiIWI+UMSpN2h7a1dAf0eoW1M
4KoL/GVw2btcVUVdqB4GB3TRIx6NGkcPG0+Go+PsSgZJBS/bvb9mqxfihcmF1zWqCblz0mGnMyuU
KeQAJHrMzSJK9bsBlt+3trpuF9bMtx6qFKYirad1eweNN2YIeR/1yGW79fia9/IidHtV2fhz4Zbt
a2ZBp2YYer63fNXte+QojgNyA2M4SyKdJ0HcWEf4eqrSygIfGnRrN+6yVU98Mc55Hi48ceMLUxo6
ZpWQFLK1clcEYJ006406+7qZuZsNCRa0iS7clBKBqmSOchkHw0SoE/DJFX39PLR0I825ZWjhpWjp
grpxbDl478FS5d1MkxW5xtZDaW0vAlhlYTz6TL6wGM40tk6bUtbviY72PJ1d1+C/7bUmGSx2AkXe
Rsi5NihM2ythxtxiP39+sUi6P3haajvI5XjsIciaa1/VCXe3Xs7rZnDxoxlnbumY8x8XZlLDyBot
g5l8PJed2k+TEVmasXEtr84dAE7/tLLYcehFhSCRASsWsoVF+ZzyGt3R0CPVY99/+PdP8Qym+qet
xcQBSlv6gYItsJAnQOVnlrtxftb8xKWFxQVPXUIImkowGhAjZ89goN5wRFuLsthqWdW0QdXPBTsL
qooD2OyJFo0D378/U2uJXWQXfk3V4uAYQDLokP5BWvJHB0J2AAULO7Qfi+dph2zXfut5szWsxSVf
dBTSVVqAwKjKP+QTOU1OdZTK3oidt4a15GF0FWQwIA4Af5CH/t6Ixb66dhkq9UbifibR1lN8Y1jL
XKRMwfJWMmwHxC4Jq4AntYKodLdwGitFSID/QVMB/lVopaG/6+1RHUszCJoggw59kj0YV0ZYnJpo
vFcRCI2uyLWx4b7Xd/kvc4vb0ElZZWY2zBFeIvb7qvONeGLVAFhjUCNDGvI3whXp9IE9ZBp2eQMj
RrWT/hbvw/pW+GVjGbMUPYMmi0r5Xv3Q/Sh7RaeD2yNv4v6InOfN1qSt7oULe4s1smmqZMYxJoma
o+sJuDgRmqJN3j+5G1P3OuwLr13102jVBdYmHe9bu4lkvxUjbM7c4mLIy8o0OArCe5r0yZS4KCTk
O3nXHK2k2Fl/Za9dTNs83ovxdCpjeARj2orqBd32oKHO/sMZmxfuwkLPlF/YEsOxx6ecnXR3IwZZ
veEuRrC4EzTlMrRIYEV00cY2O0zTN5G+uLJO9K1E3O8tLKjbzzSMfx6cJWoSqpnICqL/GJpH7VX6
yftsnFPoJYPv46s6BIkb+qG86iL97MT8aOAJjNLr8f0NuLXPFzcH4seUmSOmsws+Kvt2nL41+YZ7
2JrRxW3hG8RjDsUo6+lRQN1Al/da/7GtISmj/sp9+2tCzcXT0JZoiuttjIZ3daRMeNRCJun0/f05
W3s/XSzbUtkgQ82KCIVNztQd92VY1BmCIAVamL2ktwSsp+/bW78wLob1mwevnWoaMYP2vrnRn0RE
I+8hfSQPfKefEX3FG/bWNwXajxFHAvS6DPj7ogp4reaAfwrpk4kseHVdn91HKFUk5IGcsJR778P7
Rtde9eBG+JfNxUb0g8qfoKkLBz+S8ojQHfSQaA+NbXB2hNlUbGqVrhp0UHVEOwwytct28kFWtdvk
eAbYe5XHKp4rrHaGbH96cEMrmj7ooeUnQWz8lROHqj96UGceyOWhH4Pa8htB+n1atPscYAajK78H
bIsMaj5Vy8cpkK3/MrOYzx60ixoxmn5feM3Jol8CA4rs6nlA3ckidkzYT24d3l/C1W1zYXJx0MH9
nJOgKHvEAQJtk48+u6/9z+/bWHUmv2wsTzhuY6KagPbgLGqCsARrf4t6ZQhK9dt6sg+y3nojrNXi
Zw3nf07k8rQHg9NNApBrRGtjTAlIS3seek1YRM63IsVOaaO+inIaGc/vD3X92F9YXhx7PmjCdSG2
tIfU6xCPsf+pQBUqqn/SI/jweZhvUgOunokLi4tYoe4zSgF36vcttKSb8qD0xGpfclLt/sOhLeIE
q2pqy5RYRto+a8w8KPEB2ZRw9L8aE09sLw9HwA/S/o4hiaLRF6k2fPj/MLnoDprpxACZXsQRAlJQ
ZQctZEgVGzvhn51g3yTqQM7TTu9PmnHc5qCdB7U8knibI90E9U39NxC/YWm9bNjQ75VZ3Xa189mV
W/HX2qm/NLHYMv4kNVaLsd+XlIWjDpjYQ+84oe0/cc4iIPmj1Cri9xdz7dhf2lxsGlZplSjZ1OOd
/oNkV9R+MLZ6U7dmbrFdBNBuSg8wc0U9e2uF/rstZuy1yi8wZr9WZ7EhrKYqKov3/b7uga41ozKL
iyR44PE4haoOg09tVAIytZGC+L23BDHgjA71wMSG5oDlYxD4KAb+dswegbRkZtIxHFJ6BwXBK62v
7gcLDVdOFQ+y2CFc2npgr87rhfHFdulqcMbrDbaLjFBv3XNoss1MSDlYTqyoicHSrW3Ll8774bdj
cGF0sV+CMdVqq1WYaDq/6kH8EIGMuQPzKGBGaNWO5WFTDc5a82woxKGJB9BywO4Wq9tMTOp8hBcn
k+aFTW2evR7Cz8ZHCW0RwR8aF2pEWfoFcLW4GuSuCowQCK2rtnUjVgRoLL0dSyfMjf42hfZTACq2
NCVoN5oeoJR37Ad3X5fqBOzqrhNOLDz3mIkbWXqgXtL2PsraondBtTrEonCi2hB/ZR9dDnCegIt3
UcrTRowjPKoY1LO0xSFrixMZVeTYzUdfBVdBoJ48s79lev0XMpyXpuc7+8K05kDtWdcwt2bQoMnM
TJOy5hDN6NqNBsjVM3ppaRHUmMDScGuO2YopbM1wZgQGZQ2N7K9F5ILx5c49oxts4027gv9Fq4gF
Ug2grCDNvGz/cqBOmFkEVs0R+Gq7K0PeOh9a3zngyR6Pso0zSR4HH8lxryxvdck3UF6rl5ULHzHD
e9ASuYRFFdao603e9vuchn1SHNgOHeNREVno83jlD9vkCJ5P/vKQekDJzbAUyDksxzy26SSE6hDL
dVcSPeoDiuNdP8RMQjtJPrL8ket1aA9W2DMQw3lbbaBrl8ql/cVKV6kVFEzDiMH6FBX4esm/UqsO
37+61rzCpZVFxOo4SrNwJhCLm8Op65p7hha7tmEnk49/ITi+MPWbKphp85L0GJBu8YNb+/eC93FN
si/vj2j1PvFmPlawfwFysKxZot+TjQzN1Xu3BE0kB9VMU3snq+ax7qV3xBpjw+dJ7dJTX4wb+3Re
lN82zYXtxXWSGSm3xkLv930lzlIVX+1uuhtBT4jiEaTXED43/sYKvgb879lc3CaO11fcoQbiuC/1
c39SO29nHNyfWljHWRJEg73z9rPEeHD0oHfyF5pjwOV2MeRFZDK0unIHA9PdpEkz4Skw3ZWQaXh/
UVfnFeoF0HQCISPazN86WEvw0c0Y5lVWgFHZYCuqnA7XlA6ulW/aBNGCTaDzGkjdRXHsnzaXTXgc
QioVzTCvOrkZ+s+DugFKrOJnNpY7NgbhxK4MCg3b7EPqf3IoRT8Gtth4R7SH9we/6n7R2AJyPmjB
QZJnscJUsdxkDPGCIf2E6mRnWG3S6fVHCR2YsNehTW0BX+6PCsXs7KTldOPaWYmSIKQF5kYHyhUz
ifXb6adcQcGvwfSnFCBO45Pmbt0w88FYbOI3Fha7KCfCKxSBhayJOeDdkfpQnbxER15phxNLH7fS
fiuO743BRTjk1qOtuInV1YgWS10cCgdtB2SK1MgfN9Zvnp7fBgdZAAgdIZ8E+N3b6XMKRqygxuBq
UOrz4lCccGFEZnnlh9AaBp9FDNnJ922u3B5AwULmBq3os97H4sA03Kx4A4UIMBNme63kH+vS0UKK
LZK8b2h1a/wytDwlMiAdFLFNLBzHVrQEwChbOc1VE+CxBzreRYVvWT8G969ZERdLxdMrlreQwt64
Mlb3wtwOh4fwipYgnaQzliDH2VfAK2Q4XtOnpp2u7GoLEbo2ElxI1mv8jR7KxarkDTgwmwCGiDxL
iV4Xn27cBvM3LLfahYXXy/EiEi31goCQBhYgQBRS93HyvoMdHFUi5BOa+zz/0ptbW21t9i5NLnY3
J56N5zxM8mYMU3XtDk1UmXWCKPU/HNzsRC4Gx4RXMWnDD5JCwBSaNCbRJ2D7jNue7BC5QJ2yTnAs
nv/9PY7eMwtCvmDOA5Lxrd1aUHAiWBih3VInLLoUxPL2tAEsWAvtZ8bBf1lZjK40lfBsYSGxx2P0
vAT7PKoQ4zpBDEWiMcoPAtXfzQZNY+VqfWN24ds1MkyepjC4agqniJhxc5OdZ37e8nvfh6a2+2zv
3EMVE7TTh8a/re8A4uNZCsPXZxkzAMDfTm0fdDJ3DFinXrWjjN5befq9MYO/4A5xdQLE5rqm7S3d
oUPHqqDzCvrkPDpWaPVXY/P9/V3y2jz229n7ZWTpCtWkTz3z4KekNQ5h62jXYmgPtdamUZbpP722
KW54R9BRyABMrbIA6VszHUKqZVXIxwKPf0j0REZq3bgUcw+apStTDG6SGyDBd23NiDWphrMaqcS7
26k/pcQ0fjQN3YKPrZVM0Uz7r/nyFsvSjr1euC3mq29+euVXCzSRtv1YNWYIynxwPT2mDfj43SHx
+h8pkkLvz+SqR7mwvjgJht01ekFh3TTudeOb7l1loEMbiy0c76qz9EBpgiIkJIOWOKgODOZe4WPB
AnqrAds6uE1Ylo9BNUWZ1YI1r78zsiB6f3BrT1nM7S+r84G88GKd4Ijm8Oba6/pe7YzY7+MyBphT
xDRPXmnPzN0WznbVKJrL0LWHkAAXwCLcqRDBBejs6F8JH7wdQ75+l6Un82sfT7F7lodJbIV0a6t4
aXL+/GKcMhgsSTnGKRJjx1hIH/BG2GMRnaSP07CJp8/KRuyzdUusOtJLw4tsDAhbvcnJMdbyWHln
b6cOfmzV4A2bVUCAZcDYk39fqAmO7NLoYlWLcsorOsd4IrF2iIbasIybyAM5WhtiK8W1HY7axjlZ
c92XNhfhRGqXbeDMLxQH8hg2VB5QjCmseDQ8KM2D9XFTs3Nraq1FedmCFjGv5lFK1Hu+AkvxaVaI
mnjshlr3KtFhleHWgq5FTRfDtBbOCEBWT04VjBqZTHLwzWXplidYGxjU2MBODsotKAcvC76dX7sV
lL3QRnjSP2UeKgfxTIkv4g7ptCf3PPhJmmzl1VaC9DdGF3vGZVPLM7w99kw7KU8lsrMitdnvsWVl
sUuGLCU+qwexV+0Xj58CUoSQi9twaiuHHXllNHO7IA7X0Tr29rDPSjJapgcIkdx43HVH+6VImihA
qc4NaROdptg+iMP7Rle2/xubCwcjnHFSoP9HTjD3zubw3bK6sCRnLe0TRowd7T+9b299jKgHIP8I
Nu9XH3vp0LhZCKPAGCvb+0mFmfiDtddz+TWottSKzS1b85m4sMXQ6ppTB2PrYuz5MiyfwQVnH71I
/yFjpw5J0kZZLA5waWB0naky0whBwZX3oXjcaoleuSYxz7/GvVjbKWuYp80M921dRmT64pc/kRwN
B852fvaxmVAT2gKWr5/HC5uLtc105oxAps7ulD6NQyQ/qu/BTRcKXFeoVzg00jYzWWsZnzcDXVwc
o5M23A9gtI3TvbejWVgk5SMko09zNYgkPrSQb/8X2hjz9y4Cxzd2F35ADikApRBUw2Blwm/0a4bX
2hWKsZ+DpDpqp/ZFfHBe8vutBu31A4RYBFzZCIqXcM+UCKbbHTbZxHFDKzsqymsy/kgNLYawTwKZ
oo3YZ31X/zK4COxcaretxT3Uf2Uel2APtcgzz250takmNX/T71P6y9LiVSM93im3NwSwLdmBuq/O
fECpAD38goRZvKVvsnJHYQl/2Vuc11n+y+I+gp3K8s+yha4ryzYo/rcmb3EMtYI0Rfv6VPKL25yS
pHT8R2rQnaPSj+97ulcIznvTtzh+Q6aXZQCyDNzzekSeq5NzyJIKHGH0OMUojO7Ivttrm7P4Pxz7
X9O4OIEqr3roReINPPOSZWcwqgiZFH4CcdRHP8yiQe3BPaueN4Y774bfhosGcFC+GmiLXSKS7Ka2
JUtxENp4iLsPJEZ3/MEOZSw+tNF02JLiXYvGobbyy97iwJeAndGcKwHohQ8iEgHgFQjYjjMNE0nI
3tkKxVdPw4W9RQjA+KBMfYSDGXYg+PtpHKrrKmqupiu6Y9diI1m8voi/rC0RSmQwcp3M9/Ks7IkK
ZZQ/AjDUQC7EOflnvBbz+63we9777yzgMkOTF6P0bAaOc7+UEbAYsQJViM+2SCjXbwgfBdi57Qny
pYszqKek9vWhHOBWwB+TH4vpa33roDcSoY63N2PzEFRJSTqIDG7iJFY36YXtxZk0TUsqocE2ZNEP
TIugshh65FBEfTzzIA/ZQbhFtLlXVy+nC7OLI8kK2y06Kx9e9WDL3oilBGq/A7rG/JjN+am9vRsI
F5Hn85C2JygOb6tHrblXdFQgz4xSrP1bAYLYoMMbRrjz+pgdGhahIQLOyA/ZA7lxIv3Qf/9zuv/P
j/H/Zi/07v9vHvGP/8a/f1AE2kWWd4t//uO6+NFSQX92/z3/2r9+7O0v/eOWvZDHrn156a6f2PIn
3/wivv9P+/FT9/TmHwluiA5cNi/t9PAi+rp7NYK/dP7J/+2H//Xy+i0fJvby9z9+gAaqm78tKyj5
48+Pjs9//wMb5cI9zt//54c3Tw1+77Ev1NNvP//yJLq//2Hof0M7ru2CCxaJSjAaYQ/Kl/kT52/g
95xJ5QAUADUKZLv/+C9C2y7/+x+29zcQGUNoDOUPZDftGQQuaP/6kfM3iNZA+xmJCQdKZK75xz/H
/WaFfq3Yf5G+uaMF6QQGApqeN34AKSMkcnQoQONPgzqmvqwxW4XIuFGYZqiGKnKyog79juaxo/Bf
dd/fKO171wE30fmpcaoRv4eNDZJjlZqIZ/Wbwv6QZVTd8NSEaANpjcgYHTMMXHntmQ9lVzehQ5q4
xRso4TbC8kr3n/1y/KS8Kgcr2eM0uOlhpD9yxfWEDFYPDIj5BYAUemwZHCK0lUNtnNpQMI+CWlyV
sV6DyKj3M+RaWzfY2z7Sk0CtHhy7V9d9hgwRyOQR8tto+mnJXmubMRqgFx41RHOSYjTHnamZPBpc
GTGi3bEiBR2c0Wehz6cDx+E9C97s+7q45hlaUwatAmB6SvuI8o7HUkNJzzCbj7O29YmL0g9BP6gi
5olQw5mL8xy5jLNpVlBpK7t+p7LmO7T/bmWWjhCsG0k8KvthTM0XxlNk/fsegqT2hx4yhpFVDaHL
dD02R7cL3bp8GezhR1PJ7lTYX7XqynA7AxVFTw/Nzj8Nrls8SsPXEjZIG1hkFXkd4Ba52WQnplXf
e86Mgz/IL6OrQX4qnY5+hupGINrbrinxt9VmEDkgzOS9+DSW/GueWVPoYtIFn7KTrLp4km4edaw4
6bluxNRMb8aqBG+gLUk0dOo4OpXY5cDuZL135XhPhTlY50kVUEs003isgmuwwHSxXxQ6ADdlLI2a
7Fxt7JK8ZW4S+PJj3/pFZLOUA+iviVCBXMeVlXjAwYpMBx0N1FG3lQkOfZees6ZB3h1SismUf7eB
pkoqw37gTj1CEDs9N6W5Cxo0qkhj1xh6HtcZsXY5AxDEtvKPqYFyYt1ILHhh3HRd96EVhZmQyN45
WTYl2RfuAP2IutxxKBp/B1rBIeSEPvpi/AYQtoqDfPASSAmcNAj0AWauZ1Ha6OJOGygoh42zbmpB
pNHC2Q+jPe65l5mhaIIzG4lM6nS6sfT8wG1kZACMgQTBaJa4Bfx8b0liJ4P8zHrPAAu2kyedUXqR
40/IQQjz0bAYueFMvxG5uzNK20moy/AXSHsI7SpFT0HVhHoli9gkWrrj7fC5gKgkoDCBByHj7EaA
FsweHxWK1ueOBhBursd7J/N+NEoDUifHs8Y2o9xqIC7emU5oWgRvZgUor9Xb6jx61r2u5d+4dm8q
Z0o6oX8yhya9KnT5qE3DTjBU6XLVyahu3RsJ/uuD0w1NiKljkftFr4mIBhlUEWIdFUNIbIr8ofMP
oMZGuTzKG+NcNKKIIBmf77qekmvTsw9GU+3mSnsC6h2apHm2Twmb7hsiAozKCFPHBBK/fdCwcwxR
yrAZAyNyndSKdO6GRPPdPS3U11SHNpXG+NdBuWe7EohXO3bvleJlbDqSQNvTumKOYjujq7K4s3M/
aTUsJeqahmaTO+y0DmPOzkoQel2jEo0O9ZCpMe5NN4uIY8Wp25v71NhDBCzbtSSwY8N6ZgxZRTQ2
0bMQrgyVVrghr+FDusxE/7zuwylmoOXnUqsSX/TH0Uu/W24dB4PdHcFC+LG06U3jaNOhM9SNg4ba
yO7oUeh5gzlLHA0VNiceuT4+sV5LTJ9nkWfKNHHgsjLVFQeg0cPWRgak7Xjos84LVWGxnW30n5uS
fc/xK8c8BTAuu821gePYB/4e1Cq3Si+CODe6bxRCmzFcD5ocRB3lwQAH66dODN3XfGofHMHh/StI
mxUjCbWhPOi9+YlXp2as5UnzU7wnMz9NgmkUO3ec/LA39XB0IcVsAGeJJCx8g8SyGZ1ZHrzeevYM
6GmBfSJufJV4qcxP2GE5eMwTk1Innuxaj72Rfrb79D6rPBmZnriGfuGpaLJd5WEwbRC0exQr7oqi
gQoGatahqIc2Rn9wWI/eXdsa+T4PXliJnxvRoByannoCAeOQ1EF78pt8SLQMOPp2GD8TyNpMHZAW
LFUxpEBPxPOK28HV7jwERFHK6joE9O3kyqLA5BeQzK6rNLFB5ZNr3bB3cD2mNTs7+B8BNkMyCchw
lKBwCD1XJRb+N3WAvKQaj2urQGzclemp1s7drOAzkVGGWl0CjwBJmjj17DbJ0xSbu4AKs+Z1MYg6
Istp8WCoMy/SmtZBM9rUoyO+T/IMeryVh2R6yd3gq8t/TNp0mrLhugkAvQFf5rdW85yIWSBWwqu8
e6yoyEIS+FeOCsIAn8V+KU42KO336bSHrJERofMV8FtmAOEsui8+ZFfhFgVYZHH/ilp7GAz5PJ93
E5fLYegGgMjTfA8eiVgr9AxQffsDuAjq3ZQV155WydieAnuHDEceZho9FjbYWSfIOiBTZn2iKcER
mgTbZYYsExdyrLGw/GNJ424CoX4jatSDOuwqaMGGHUX5Vxg4zXTSI7PyY7NkIkJUPnwBiHjvzd0X
3mezVXo0lh0WmLURR0/IzYQGAmecByZ0hMtTT44aoNTYdc6TauUOUbXa51J/qeq5UgEVvdSX8ayr
RFIUekGybu71IotTZQxhYcpPOfXN02SOVeib7YvDQUgtmzJMC+dn2XYggZ4OA/4dMELi+QPqdCo2
bA8a16PVRIbjllGASyrKs57F+NHvZWkfWqq0g9la6Q31s7NeW4hHLJ7F2UjuR6NsY5BrBaDLAhEO
ILYfJruDqgKaz3beVEe2h/3aj6eONem1iYgMCfcmqWTm7iG6czA1Oezga0ToGs6xQUUVVNfqccrG
rwOmi4sqsSa7DXETX8FyGdXSxOKl3IlGqRvog0ZMVHVOWHpP0F0rYgvRgdRCr9ZOjS/bRPn6RzF4
4DeUxSkXZp9oJa1x77kgbihlvm9q404517pWzhc7v+IO8N4+M6/9xr8LptwJjeBsCUicS3DgwA5N
4aJsK0FZ/tCr3A/d+YJsuiAp4JnQ73PmQfFkaIpCnwN6Xx6UxRr9e+2nY9Qq3MN1SxEheE8OAcuY
ZFUz3/83xaiPJ9OfrlxzHA/+xA56PvGjJRucZqjxedbONJk4GzJv4yYbjUg1WlSScbx2NXrFtYMa
XD1MmduGowLBlhzg7z0bN73fdAPcgARpZTZDYa9g+Q5nES6WDWWI0Mq+Vd24Fw0ge4Vg0WQGLvgG
KbhXTO/oel3x0Nb6h2HQvvepLY+d0iAy2tRp5JCaA2Mr7piyAjg8F5PPf5a95z94TPN3YCcyYzIF
+Jm8vkeMV4AhdxK7FjJBKMhdB9VVbvh4p1NImliWfM4LdVd7xvPkKRFNo/+5T2sChF+/A7TkURRM
HE2ahmkGKlqmyOdCGx5tMtMjGPMprXPtpA/T3oXeBNaz+2E4IuToL2OB85X7PmRRSysGB/JNWTh+
BJFgXOCuNSQVscIsUMaV6/EELc8oNJukjV3QcOw990SpTIidfXQkobF08VuWO2RJQawDqwsjbHFV
2uk3AChwCZtijPH0SSZd1VEF5c8QFWWQo3Y92OVs/L8BqdzKnaqzb6N3ahido55lIrIYVnQqE4b2
nD2C0QbK1nRANc1/EjRnEdp0yRldcmZCQd2+Y05AQ4Z385VdUBVljXQPrgK5s9dOMeTg8kTBsz5w
5jwIVvfnpscMuQME4MEvkl0jW3EGRtG/1246pzky7lRnCCYjZAJEf3TkfW6AU7D2vPPIAIEbGj1J
LTUdqtL6oSNQHDzyBY3UL4EHUn9wx8EV0Sdj4PzUCnIr9Ho62+l0xXPy3eMuir16cNdmojkAwPfk
9y66mmyn24/99KFztCqmfZRLtHN1fa9OvNAOpPFPqsmyO865mSAquQc27JuqhjFEwgD3kuS4CcF/
XBuPQ01j9GQ5UZoZeHlBduSkEIL7pSGOweiOIeszsD1pYeHZz/NzsW/pmduxPxF5b3uNjkdSjxeN
kWoH3ZiuNdYJnEoLsqZafeMaiIFS887olHcu68KDIlvXxYWUCIlM42uDbR56OdVRcdK8qPHNkBsQ
f/R7DLY+5BoDQkIXsZdZwEtK/O2Aa+5AhKaHvazuWqofaNCKMKct6kTGqGJWq48ttlE2E1wPuv4p
N2qwwRJUPCQupx6PZvR+NkGivAis0cNpyGRUTZwfeJ1+a53WTMTQhcQZviO14u401uKNQwY8/3IV
V5aJiKDG9wwptr0dgIpdWmh0QZtp5iSOgNZpT8qf6Gu1/PJsDdXV4HGKOMaHDOlAhhBIhqR0LRrm
GZ51hcfjfJrEvm3lqUckd5q+ZOUMaStGEdbe+BnyUydP3Zs13F5rA4ULbA2OKMO7OS4M1HMtamQ7
0dBbtLk0x9Tqzo6n46/ArDt9n+56s0AWj7jtVT55nyh2ciGFxEnSQMEH5rqwdLAvTJV+5XbGr7re
RcIAjqLnbY/0Abx4x27RpJBDF8fZgUn9wdfzz0Uj8YiygbdooV9Mx+6k+6DYw2Oyzg1IVYwadHrL
k+tLaARp/o9R05HXk7UKFcFOYPWzlg1D6Du8RLqvO04tNjp0hg6gaD/j5v6YeYgQBtyoQyvQ7ias
NJRyAnAMk8NAExD5ncPjEkcW1Ry4Sa5luDzb6odo83IHKfbJeTGQKi3N7pagtVIjgNVN495xUKCx
IOgDT6iQZqzLc9/at5Q7yLoV+pe26T+00I6KjNxDTNUDbu7DlQS1OyPr8y9a6kQtofrOdcaTrLO7
ieCW1t1rlwQ52kfHyB4MB6FKHNRTeUBrkoUtfa6tWpwD6n2rmgcRvAAqlbdCHl3Rw+MVeGmwDsrX
hKrnUtT0WIPpO3aQhAp72/Hx6B+Ovf4RuJNn4Vs/Gzh2U7VQ0NCrn3Y1WfvSwvWc900kEBrBG4wR
a+WVz/QdkYPaBa37/5g7j+XIsSxNv1CjBlpsIVyRTi2C3MDIIAkNXGjxaLOdF5sPzOyZoEdYsnp6
M2ZlWWmWmXEdwFXnP79wZWnahLPpeGPn3PG6Fxc3ZclFMdD6pCYcdTWZgipMUWRPmuUTxH1JmNWu
EtHNOG1Tx+iOaq0fykF6m3XlSZPsu95YZldpFAp/8B63ncMDaORGFN3PWS5eHFV4DUsp7RRWtnjO
Df2qUtJka0d+bahXlZB8EZNj3zZnc2/zgyQZcMr5oJJO3K6LTNKsEsdd5iLQe3HLuvzoWjN25WQY
fMnu8OhHvhJZZuGFSfHeyubPMSnp5GaPecMXHmbtwqLMKCO13kjkA7syh7VmLN1mXGgWhPPPtkif
67H37cq8K402pAIlycGM99wTxWYYG8RIKbclScuguoVKsFy0gmfN4P0FfZ9fxnO+yxO24MTE/nSW
4nynjvF5pntDPlH0lsm9YyelayXS5GpF/jDEThyQP/lmRkvuL3rYcw961lpt9HO1hrxHgN0cGZum
7TMXnFAKUum87k3zHDysAnLknyr3g1Q/N7p9FXXl0ZFS9J+alXpqZ6l+igVbSwPUzUH5N5n+M4cl
sSkgBuqyeTVUcnWcS/aEyFGbDWy9Idcva/Utn8XdRAbiJourwOxm/XwWs79ULUBLhGEFW0JZKKWX
xP1dG2Bzf2hyqiItIt4y0vGkAn/R85jjtEn34yjnnkqA3GLXd0uOZjzLhnJTiPwqN61njt33vJki
cCa9xdwvuhSdurhVDL/HbPrQNercLfZxgqtSnVFyS6QRlZLsJ5XhIdjKN9bQ7klF8ifZk8xQ8VI5
f+j1hiKrJxo8HN2BJFXUTcZWajNXE5azrYxBPeTOcJjlUBwyQ8oDEaVn+BJ0h27UJRf1eVBZ3XOs
N/MW0r7mlhrf39IySmA1fF3i8Kqft/oi+tumGCjkJmxdSiiYbofhwI5gTM0bUm5KoTJ6xAC4kqpX
lATRx8TxnxT5wcqSm7jtCSDVdTe3KQ/0ZtnHnPl+nOHrhKGY4qpyc1NP4VWo9GFgDcBOqGA+NE7r
bfpa5+pyAParOo1Wdo+niDKXrlpXznnENlXiY1gsA9lN/ZM169kmkSz2XEvZmuVdSuv44LDZW2V5
zNIzsyuzIM7C0TNk7QfmDEixpjz3OEwtbx7Hj06ynpfSvIllG4Cvvy3BW31wHSVZHoswdjORJa5e
FxvZwlqw6uwbZ3Vv0ZzxasWG3GbSDF+1p61SyMMxKzl8IAVZvjToXjzFdCDVhUXDchOIO70pnx2f
fgge2pAUhSPlsNuiu1xqCw8IPjqUo3wb2zaoJTf00CYtPUyqlGKzMVwpVTH9lfTrZHyMNeFXnSBe
KDYH74mqv/JsCzLpOq+UNqv9Lms1F9muF+UFQMAcXyi5mZ6XNRkcJZ02G1jLq7SUSWlXZ70TT5dR
RrGtd7rhjrEoMQ2Vq0BJS0FNZxHZEwrZyy2JyB61L3edrKrBsAKEqj4GzRglmyIjcboXQSvCfCNk
I9w4k9QRfoTbQNjeIIW5U5zkTIVIC0Yj6Z4SVYWfisSPsvJK0eA52dFInZniLjVmXHUi8WCH9U9C
Eh4XZdxMsP3dNqZGn6tiRyvhaNWA92qis9gH/VgVm6SxfwD/0DKob3oiVfBvcTzk4zPYX/xkAqi5
6rDcJEpD5bheduxL7irYHGv6Jh6VZ1MBqlpKVbjcHHyLeA1uzwMuk7FGEvU1Fe6xXLTszjIGwGCu
O+OAiUJpfUyTIzw1sn/0Sng7t5bm59KEk71cuFVob5rGCoSAmib1tL56ebM47aFUjlFrqpfLVJxH
VcLXG4rorGiNixBQVHRKtetS6yObFV+u2dBMQlWpyaTHJWo3oaGELmVqsiuaH8ViP+tt+SLmwR0G
7PRlaXiqiVlB1ZpuptHmOFbqjurQOkyl+V51Ru+KZqBXDwtqkyT3lli4n/UXlO0VUEd8APEsPIF+
1JWWLvWXpT0sSt0GC+exqxtxsdFkkO1xFCRHVSOILTvPoNiTxz1J5Dqk89hRPSnPb9opH86iwb7J
Kqvxx56ryqiH7DXIsdDyyHxOcatE6kER8Q+ls861Wp+QKR80QpuqgQk72mfSrM0/ZLMLhjx9W3Mo
b2WLvLu+HEe3AT2ClG36fFvgr1TFbLcbXwHQeh1VAWdGmKf1+aDH+DJIDVhAmRIRO1oPyVDzR0Sc
fTZbWrk8p1OTgC2Nl1EtVC9T+gdseWRO2inh4GDJa5HZeFUKoiRLfe5SLC6Xg3ioczFuRzV+aNOC
6W2RVmlk0X1bNq/Thxxbm0aQPSon98LRivPSapgbCpmPc2FXm5kNUVHS9rqBO7Yx5EFweHVnTt8/
Np2WHCSKwUBd0k1hjtLjnExn0dQZgR5V+qaUiPDVWn08ioadTTMGPzTGYmdNixFkgwr+IgGh61E/
/SgMk1ZX8lKV0m7U8/elVUHARru9HELJX5L6mfRHH+irOBetQvy42Am5MLa1EnbH/AILeMNHxTdc
h8VYBXkUSsc86jyt4pWkWWh7mTaaxJ5RUgj6aLsh1x4aBOmzUR/bJdyjonnP0NBTmDGvRie0/aJR
ZCqXVgs6B1NkK70IrS6ifzWah7LpQHqSLMjjOgSmz/V9WxaLV75Y8qRfijEBAnqZqnDcwJB6NVKN
rWtAkpU6BW0jrfeyOlO8pplkSpJ2Z47tJqPC0kFrhLL2kJT5A+xGckejOoSU4ii7wIVlGdtmKwdj
TpTe3JiqtAM8qY/90N3mMTCfxcVBm+PJAy9/IFLzZyawpemrSnONFICltpPFrTPuKdkkLkTInjuZ
2UOIiZQ2lMbeSIEYzZE9KAmFRdfmWujDpSXKu4bl6DphRYlZleKg0VC91OVy3ggEb17SqfdZvmuG
IfTnYlE8Q1h8Ls7gMtZi3xHh0yCBxEsD8v5qKOrAoJ9UspgmbmkJLlytrL8l6wrWUm1k1yt9x04X
vy9qhc19H/chIWapdqcWs+kV0/KoWaL26o9MEzexQVgUkgW2RiNCEmu9juItXYE/aWBbTkg+l8sb
C9WDEZYXcsrVRj1Xq/xGTMX7YLabsqvo//Thk1LpCt0gWp9aYruyOSqoQAVZ2zmGVAsyBbrY53YH
euJEw0NrGkFtlUfziQJElXdNaL/3CqgChfJc3gy18bM2Ky7r4UZ2pr1jznvLzHZdHE5u2eg/tSJI
8Gd3u0BbuBy0evGS9PoPpvQ8w6JRG+Al46KTFdTpQ/US2g6WZpV9oYhAdySf9X7Rd8urMse+kNOL
qlR6BAbjR75MBmf71bSUV625sKE6bL9ame1tKVIuRotyme5Mmw3xJh9EssuMRroK14dcmXuaBF+4
IX6I3UgsD1Z4mAZBuEAxGEDYdL0nIc+HKOueBlH7Szqkhy4EXAOqPPb80K1cpHsaiPu5sOKjbrdP
stPkh5gSox2hCUtm7PgdvSEq+6TajNg3RPrYuHoVtbvBCbnGY/agW7wlGbzsrGlQ2LQZRr9WF0LS
1IR50IZK+FbbKpQuVnswUxO/AkNv/LauJdCv2ziqXohdWTa1Vt+lFlnf5qJfGLPcbnQ9ofwElnMR
AcLOJtN9TyPorMr0I9dVE72GJm2XwEm4EMWGTIKEnR2aebqcc+1al7kby9zF97XTX43m8LTYXtyZ
KZHlLcRkhOJ+pbEwWmM3LLRUckOhpKoSrxqtkEuNnvmqMdKojy50pJNI6ZYg1hQ6fYY2bBqZ0rMp
cBuFV3ZepSggo8jqD7MEx9BuuW2BH+xEJZueHHPMt+ZNpZSZ3ymdEiAJclUn7Q6p1t3LcXjgMiVv
cJHIvHayJT9spl0xWBBsIhycmynOvGHuzyA+zGxGrCcsR6MzLoOVO/XItnJZw96GGZ4J+p9hHFp4
Maj3/VTROcgalwts5EOzZ0+ZJj+x1ew8Ugf6C6jSc5mmaz12dGzsLCioq6liKpn+9ZJ6Q1RFF07P
rj+hBqvs4jaRc0QNxOFSPytRgAg/9BNDfp2Msgq0kh4pbXtrx6TYabnEkSeFx1BSUSazkXDL3ulz
oWxWcoG1xCJQiG11275+yGfrNk66u0Wyet8w4tfksS46uqyaDXdzmlo/kqm58+xVV2kOWSIpXCdW
n4y22S/sU2TNuLR8W3GAFmG+KdJHVsm2PzTJzCJ/IwL3kX5BRg9oee5bOwqwSCbpWmBCFtHSiZcN
EWu+kQ3GtT51W62fGl/tUonZMAVJEtXPZsp1EEdrhXbm+DYXH1WdvaMlvlc41Bd9yNwufBHcL5aM
VqNZmxS4fbrhuolj3NDeyCEvulXSdE8P6KEwxYuxFLiTtcW7aQ6HqjdmV+3V2Y8lbeF5eBpZq+4x
ZwC+TkFhk/oRWIYqV4seCMx+yAzrTsostpBMMd1wmvZWgyeGGhFPnII8uVBVor2cShzoDcY2eVRc
lmrHN+P4ChXttbetQ5aZ746+6EHW6b4Ut/aOcBignxaEUZd8fYX7Z95bOeEBaQjdpWrxncxIKYR0
ebcYMs3WJduklURpCdjZ2RkQ5aAyBRfzzsj0npgEKw0UCe1BFCU7IKhAjyf6IuRp0tRuKdrSbTXT
Lq8Ny9XLiN5/3WWgVuGea7O946U/DxpLVErJvEkc2qI6TfixTb26gKugqW8jLf1DWgi3m+YPzHlf
KxBbBGvcfCG0KscRf3x8u9+LSn2uQ+6WpIBfEV9S0hx0ay3FKMIWr30ZXgMUHaUwI+dRtGB1NP5F
CKiGT4ZLplCq5MnOkiMadE6Ib0/WusyqYku0yhv2VpNfWMnPyMpl+rBlBLKcuhAi8/PPv3Dvys/R
BWbeZMg6UBKGMVbftFhWx+9qTP9maURKoaRPQZf0z6oR7RU11c4Ton/URHl3VCXfQEQ0XKPnX9QH
Wn7SqGTnWUdXVh7B0emTdcFIuKu7ZOo+fCYIszyvSeIKmvCF24w720N4FlXGi9xrrlWHt3GlVxxz
EzeT6EJorNdk8kcje0g7lf1j7p9qEyHVAL40zA+9VfRebo+3paqn1y0fnOrnqkuV5WYU1UVYJOVG
z2tpg9HfjT5UnDlqrbr5zG6sWdErISE9lXMTgb/WOA/WY+bXKBv9qaeJ2ZfWhTEM0Zkz8h9lQABV
ZiZXagQ6PRgJdCy9WiAFQ3lo6uxMlbJHWEXpYaoRAwssk32aaPSllyxzUx3Pi7lxFl9usP2i7t4N
Rn7dLQtgp6m9jb0JYlpE/aYb0w09agD26VjNvUtvn42OQNsmsRBzFry1oaccMudHhaMIoXMW7czZ
U7Gm2dRKz6bsGI+ZVXCY6PJtrsl04Llj7Wukyp0xbFKjnP2cfpJXqGbhSkqjAp9Eu5e8xDKnKR6l
6boCLyYxq/HjYn4LZXCkvKWVDpU46OviZzpLFzjyHuUm7gNYtnlAY+ZqKFGORhbxQQs9134G3lF6
w4vj5JJFnj83mea2dhVuRC5f1xrkVKHJQdFIw74awGKYo6xoedR3YR+9pEkjebp6Uxeaif9TgqBf
GspgEXrohXmzM+V6eDTWVn5m4QIlRwq34Ck7m2sRRHN9RXn6UVdxsnUSPXTBuYGoCkllf4gf7bZT
N2O5nBVTb8MmC7tAhaxlpduuZE/j+z0M9Sz7PSQ7L+6n10KjaByt/BkOnLYLl+q+my4KZW6us7pP
tr0uy9yCype+m2UKy/llsbv8PA1xzReycBPi6GupPyRqSshjC2DsSWtZj8PezhrGZ1oq2abvSjA7
ZzmqnKmyioeGJWiZxmEfu2FX7FKhq5ukkx/62X6fmk4/oO9Xg9G3Uodnk+BkFUpPJ7rQ90aTxse2
Wp70gnDiPrTGw4Af3a4qE8kfhjt9RZCT8lyCOOKFzUx7qmMHyeqSVmntRW3FRtfQLQuBGSzw6dw5
q5Q4eaZIA+A1ntMIw0XStPuNNLv4D8HnidPL1qH27Abjg9ino5R3sIya/HyxSmo0Qz4bkgs9zQV3
ENv28TX1a6W7bp2B75vPO2Iw4G6tbfT/qIyiXjrib92uhpYj6c4b6nDOwfGW9i48J/MxzmxcywbQ
u5GEAk3e1JZ2h1TgfIkW0POByT6tDdSseZJq6Bb/0Vvpki4meFBkwuKYcspg6lmmOcRlrn/pCJYu
ydFTD4RjjDSVTCl5beX0trDzK9W2ZlwS+JZaUhysPIKoQ4XY01V3U0LMOLQjAOHpWpXz7pCVT3I2
5d4n/fVvJu4Xnun/ofieMoHvqoL/nZJ7v5CC/z2y8Pa9Wmm27ekf9f8hT1ixoXr/j//k4/7GE756
b/7X//yVJ/z57//FE5ZM+18IAXHN4u5HqKS8ajb/IgpLtvIvUuAxQVEdbY2YW7XnfzOFJflfMmuH
qDvS9NY4ZwMe+N9UYUmx/6UhI0RiiFMgZrWm8l/hCitf2fSYTvNHkBMBjZ/cSAjLJ0rWpON8n0I6
8/q2AeLYRQd8RV2LED/P8Lpj6ZnfyHeUVab6fzUK64jG6ryHPzy5awpxOvzzXyR9tiK0mYcbglXS
x7lwz3XMlTec6o/fkvZPnw6kQlt1mDyXaeOadqJTqPPYjri3rE/XPxgbGcE1ttq9D/mMg88nYyn4
5dv/vUZ+5V5/Kn9/fTqGkVFGmrZlfqpAT2QCY69CCJNR68hks3+arFPLuIubHCh+iPi1zqqt7muH
+Ezbzud0LSK388YzGgUXjZ9d2Pz9d5qsEyEKVPD1NzHPCK7HWcI6tS0qlaQ3Ups3Ph7W31T62mvl
yVeriknfSVfNt2/hRB/y24in31ikHYRQpxkDw5W94mLYY6Sxp5zfolq8RqhArHG/q75598pXgeZ/
jmrqGgpcHvTTzeGXmaXG7YJmdX1OFKDaQPZd0B6zLQyvCzoUm5i75SYNok3q6cfk8jvtzW8Te33N
BmnoLGb+6pyKYnpjEFOi8ulXvc901x67HVRsL3uKD/rNN9PM+qpZ/HxWko6JikIwwJOemlZ3vRHJ
BqlDQSZJoUU9ovXVfIz1UVNvVTggDti8JKXFWTiV9fhWq6OZ/YSuU6ol8YuKXRz0lZqAi5BRTvJF
r2cmACq8ccPhWGkcPfaVWJGifZ2Ya1PJmC16d3ZjjOZbvEgrHDFoeksbT15oAbtqPA+PElA7Lb0y
Hrm6zWKZL7AqrTLpjH5mjpmokrQa1CRK+hVuh6QaQTho5lH2RrPNrbexlRP7wWmqqj4WCsxnvCAU
isEbIptS52HUiwwKnBOVdfZSlCKePwoDJ7kf9kxgO4QCIYq19I1MvX1t7bKBRilSUdWctRRI2fWo
iSkvrqa0lyftwVYTIU+Bo0Ac+QEILcU/YzyyaRY5UmzXcDjzOCzulVHO0psIBoZynGxRVeSnRklj
WMelja2eO0U2hretXFVLw2uQlWKvj5Ip2S536cKguJeW3n40yLye76N81EgsgeFc0FgdAbpRUA9d
edXnodLeKr0WgZZGU6HeV4U6FdFlHqkLySNynphp5i5xrBKtivBgmi9luSmhswhCdGnf69nSPJuJ
EsqOawAMpz/mLoM14oiklO8NM9eMp2SKqyLz47Bq4FXUceJcLJkgNRgF+aC7cW3p5X62x7b/UKxM
q270kSbqmTnPqnUJnz+GkiHJRlS3m5yfZx5TOw1DHjtbjMp0O2xGjZuM9HfAjhLqMk1NSYO/YAty
+2IpGsPHZJpTR0CtaYbovHPaGCcrReCPvqXNQOb0xuirNZURWYWhnIFah9JTGUczHENdGPF5mrHI
fDo+dn8cCGzLvbIQGc0Du8xV4J8yVa+FVE+UTFlJHW53ZQIWqakVwo1yiuIHQCZr2mQ9ZPvCLcKm
Uo8L0kdx6BAszHuzkyDoEQ2rz37tOCNBV3DQAA8XrYTF7sRaeo4wxzDupH6IFQQq9IZe2mJok0db
FdN4n0ajMLFvixPjagBzNMxDKsTY09LX1Kk/ByAR45FEyEluFLePk0g5yEmKYtYuenlmLVuj6g2w
K4yzaFmSZj+ZUJH32F5K0qWuSqvKZjUygwsvd/Qsi9So0Q3MioCJY1u4tymZMSEeEKk5RpejMi7W
Wo7p+mU30Oc916Y8jq+YHp16SR62Yj3XKBbyPT36rDssI9voT7vqYm2rpVYW7gmMQfOjT7NUk9Zm
Aodcc47jFeEuokyN87G2GuM+zbNO2dVV0gC/WAtvqGliQN5CTcUEy8CKVd+uK0ulRnQalZpeKNpV
K3iea7vI1PAmFMpsvWpOTWyaGlupdJz40cV5u1RSummiDO7CAnU2XolYdADcIpLC4XKuFArfZFaH
8apP7Ehy63pZxqelmRrTcuu5t6wfSlMXEMpn5N7bZiYqOyjasCViXBf2Ij/gCozOexTWomykFJ3B
MaG1URwje4hr1ZuXqiNi0Bx0p3mYeKMv1pi06qEaiyGzg5K7+UKp03XpDIlYN2c2FtSEAotvkzUP
IKFB0jf1yOldWqWlA72xSrMnu2qU8M0cATLe51HTKZw60IQuJO93ysvYb2P4QtmVbk5NQwM4WRqr
6el8Vi2ljKQIS+xjFBHjps6c1rixcJJKfCimBiTgOZad+ENtMo4CmJTLoPEE5tBwBqgWEbheY0bJ
QsE8LJm8SeouqY64iwn5Rkl7Wz5vRGFmgZlgtn8tKdbSKe6g9LCf2Id6pSV8IixNusDENrOzwEYn
rq0APJSkErthoJLifMmXlsZ5A+RtXwgRFtq9UUyNfRlOSmFfNCjyCXLC8laP74oOxhGxh1Ld14c8
T5LQPtq6JZrbkSz6tj2WA0dGE+S1E7XtrkEBII5WUvbVVbEUACmBIibbrBBRzWXxHEL2p9kkDVZ8
a+eJQS9W0mzomM5oWC3t9bTtU0wVmYzUUdtIqLOBEKjU5q72mnEwIM/qeWbJ14iimxyD2whbOT+b
ynxSvXFaoviSrZvHg1+/LNITeyHyEnrXtRNM0J1CD4OrstrNQ1MU7/kkQH4gFUi9jEo01zXufi0Y
EeEnZW3SoV5ZgNLC2yjhTUNdKdj3NLcZU0aE1EZe+TbR01080uh2y1zDrI/C21mpT+mQj4SWxTN+
VYk7Oi2U9rTv1Ohe7uXK8vlmGZT5tlVrAzlOGVmP+eg0sQSJZBLR6zQMxZz7tjyPMeC0yNr+ealM
aM1eYsSD4BRp6TKqcSfMmyy2Z3UnWXo678O5tLWXJsWRy6s7JRvPtXzqxzuYcfHsF0QxcAWhmkG9
MoUpvd3EKEcW0hxLigJcHsuZ/s4RnAx37B6y6Vf8N9TF9lRYcrdN0If3lV+Z8dr1gK1sW/C0ezQE
K8HcGoptZvU0TDnI+6MyZuGc7+cuHTVwBhFJzryLwnmqkOKZRqdjOaapcye7eWiV6Rs3Zsc6V2qx
yHh8m2YadQHm8ksKVUOxG0X9q4L+IqX9tTj4wwXVJINC/dSHGpYir+XKLxfUOdbgAtLXCtarfn0z
BnBED8DqW8mDT4y1XXoBQ3Yrjo4vbf75xqispc7XwmQd26AFhnUHmu2TQi+Oyja1FG6na9nV31S4
pXiQfWb2PwTES1AeUnhM7BzuPw/8VTdNkcr9VDcV1cDdXuFieVLu1XUH2B/3Q2DG8GyhCrVg2vpI
mx3lqfGdZdrnHf/Xx/w6nPr5Gn55xYZK5NiEPo3HFLiM0u7mHXvYMmHUUFLxPP7z052OhwmsSSlr
27JiU83/ZsidFpHaSwnjrU4Nqw15e4/XsAeVMvjegear/BtnwJPBTvwSkmhpx0LnG+YEpffhBxLM
b77WZ73/y/v7bYgTi4Q0MfvOND+LGAIE0W899MxSE5u09NHYJufGzeRNAcy1Z/U1347X//w6//iA
Kh6njsWrNOWT6lnKpq5qdN5mIh+N/LKh3/nPA/z5e1GfKcTgKaolnyAC5aDmjl12FGnXsyeoS2FE
COTMJAk2+IcF35l2nViI/P3NfhnwxK6gzovS6GIG1LfcSWX6pl52iH0433rkQ09tASMgbk1or3yu
q//t8U9eqS1NNW1Yxl/t59T72kPwMZz9LM7tc2DnTedll9IVFVLznXni+mC/zaRfHvxkstJy1tGc
DGAAPLeN7icUtqu1nJLfjXRS9/81Z38Z6WTOhmUtHNHziOV5tNN25n7c9P9GasvpFvrXOGxnaKRM
6M6n5mitVg3xzOHGp+zO5YAzQ/Fmc6Ptul0XRM1xog0fAMVL/XfIxsnm/dfIjmWrIFnmJ+b35eAo
ukjvILN8Qgu2Z2zaLSV5qPnNB3yuxW0+XaDq2IMg9816+eOK/GVk9euRRamvLVPIV5w2NNfR88IB
vVwhwtABJfRXFA21pP/fHPXkoIytbBYTITmfu+ri71+xgGJM7VD5hxKo7P9hOBOoFZTQkAnmPVkj
chOF+VTzeuVtTbfRbfZYzG6VC7f3y5d/Jzf1FCD7/KArIomAw8K/4RQgy/glbIG8Vn2LaC7EFB+f
RPGKI80Wzp9LbGbHqyZ0BZnNPz+seoIcfQ6Nd6+BAwV+VxiJfP2iuoEwYTAYetjgMC4HfFC/OSND
a/L23eAqvuLmt/EGizXHReA0+d02vEm9NoivUF/4zuh997n/MMfs1c4d4oFhyiui/XV2a0hJDJP1
68CH6usfc/HNsfKn1/1lhJNZLNSy6+GYjJgLeOWdHqRIX/3l1dwr29KNE6zj2kvkb0rwLfa6Tp2T
XfDLyCczmbgw01qggfChe3RUNpbu/N+T44kiEKPfYz0UXQ54SC1P5neH3Xfvdf3nv9yFIJfaklkx
rcticBd4O2k7f7NSfxuCu8/qF4kIFkz/NxgScqMd2+sQzYj2B6TbUb65uP5xBAKRLN1ijtBE+foQ
s13JtVGzFRSw60FZOKj2/7wiTqyfOaLXh/hliJOTStHhFA6CIdJ9tydFAKrqDlV6dkausQ8vR9nC
T/nA0uce4Cp6/Gb03x9QNWkPyRjSOuQAns5+zkmrcezPvQ72HHoqY6PspNUyddkO3LTG2/z6O8vI
384TbuOKRcPHwu6O4vqkGJjEFNlRt3425aGK9xm89Eh5/ebBfhvEVjklTZ1aQ1NVwhW/fjlZrRZt
GJd16o/QNfFhcZUz218hZRciqQv3oHyWMG/8ZtzfLh4n4558Tqk1slDO5DFYac3L/SI9zx213lMz
4JqY4/zS3ijReak+TfpzaDibsThm2SFNvwuoVdd968vaX38IqBrHJ3ZBmnOy9pcoB5Wu+CHkxx6c
H/JxfE/fuEpDavO1G6az7XqqTzOk87rMd97HXftNDstpe4+QivUnwN9yIAECop5s9k0ML9sgwTiw
j+kVnlXHmGpIV9wR52H9jEzL9LsLwx/ePgEF9Dx1nSs2C/brVx8KLHza9e1TZ1pkFepeCRmRrqIO
CYrYUGdb49JlQbn9buTfFhIVmLNONpOWqql9fo5ftjvA1CJeEg625TK+Uj1nA9ebUgyhi+0aHo0f
v/5uqn035Mm5MnciXJ1IpgDeZy0F3b6/ToLQj86V3Le4jvkYHkffe5Gtf+zJxPrypCcTizoU3ls7
r1813KqmyxG+KXeLByci8b6PK/zDQv4y3PoWfnmxZZHpWgctNIggqYnuLIxvoiX+5vP9/irBCeib
Ypora5TTJ7tFrUro6ktrCpZhpEP1hhvHN/vC+la+vjXSO1VZ4/4McPVb6YcuvJhoqcyf/TndE5v5
fcA2jmCVAB3Jf9mtjXPF1qDrGiw+ngmv85OlELdR2ag9A66BoeKq9CEwGzeYuPpQA6EREnL3bYzg
79+KMakSQFpsrnenr1GRBBUfrcBATt90B/XrcoAB5X3zKn9f5F9HOdlidXozqZI1M3dIp9knu3Zb
eIiT2qDmGlm4Jvs7pgQ7Lq+0Br8Z+w+f0eE8YW9RyZJhU/s6G20HllmfR8tfbzXxi0Ox1bY8IxSu
Y+ZH/nfN1t/rPptsUPgYxC+a2G5+brK/zP+6aR0Ibfk6Yv3g5F63L7hBNo+Zp5GT41VXjYcDz3fk
hd+/5NdRT1ado4MtzQjUA0kn7vV97q4j+5t78fqZvq6Ir0OcTFCJFlRpRQwRol3436Rdx7LbypL8
IkTAmy08ycNjeKy0QRw5eO/x9ZNNzYzIBh5b976NFlKEit3orqquysrUjenAAzSXDX4wAq//pumJ
w/h2a8elAc0p8biHUFteCb9U+lwGgMKh2liiXAYQ/z71Wogngu8fPKqYjWYclvU5vbJHy8AUEoe2
KpTiHSE9AZFg3j+PTCnC9SYSG3iVa8ipDIgpXZ9H8Lz1U4DuD05H9ChnZieaIXhWagvjgo7moHQf
D5b6nWvM8kexrzxmENre1D8/gLqMk1oqdaCJiyM/SS5n9sfoQbcVD5RTx9ln0m+ujyWWq0hwang6
oqRLxZ5qKeemyYHKlnOvRVK3l53MTj0wSoCBCfg0q3uqnkZ/+sI4Opuf8sIudR0iNCshJwK7GKWd
bCk29SeMhVrlz6a0gUdWPPQ9MNsau8a/8uQasFFwAxK8OGBblM/BqASg/tBScIbviwvujOca5EkI
8zroFUyAOjlIlpjMt+M6JEK7SoFIBQT84OtU6nrixYzejdBh3monfWDYhAgqdJ1pWOEOgXi2dT99
7hmstZs2wW2pS6AuAcUotdK8wloxOIc1Ls999DiOLA17lgFymi+daSGAejDWMA+PUVpePXUjz7j0
dJsFgQ+BQTJQyAE/PYBt1BGNtCDkZmICs0XYtjC2AtmF3KGtvIeOYbWQpgBUvXExnkBe/s8BBhkZ
EXJ9Wq9/AnVaJ6AKFAUT6s6cq+aIUbpQ/Sqi2qsmDMlVGtylo6GDhxwWiusoSivxlqTSjRk8MwLc
z/iGXHC+JyTKILu4xyyHaKrfZp+pCXpNL4rEhrJJeRxBgUZdFGJ1sqfvISa0yxDy+534Txmi15ao
90sq14HUBwG4dL6Pb9UPDL7bwCfZpJVE8Htg+2e4GXI2rkLi9dJk6mWcYFZNKEsOgopPyUtUmQUs
6vbZIhF4/wuu71X8oCxSN85YJlGICmxmtMOA5h0a9alFJr29ClVl4l0SpFNO5GQpOhSsJGNdGaOs
U9cx4VRIt+o4PuCcrHbyW34CZ9LeOPE75MXW8AR8NXJ+K3q9vc/ku93aZuqKgvMMBJDkfgxu6MOr
+aMru+zlbZpR0HuE90TVnu725GErTFqE1SXg1ou5AgSsH7X6CRoPDVS2mLadx7fbC1s7HzRYVVQx
RV4B3e+qlhwlqNSHpYED5BnfMQzqBY/dLrIym7OMT5IYB4fuU7S5nXrKWaWkVWxGZxdFMuTGqmoI
Bi3vVQwYjEwXHF7w3ARPnEkI1fVd9Ax6ncQSMO6/y12uY9LVE+Zi6mvCriSjxEEqWauXVYjpyymX
8DWBrwGi0MMJTmyQs6ALi/lblB1xhnI3hFJFpvmRl6CqBTAWU7hic/kXP4M45YvQYgS8OoGhCm7J
GMwIw0xg3QGQgFVWXfcQyTZf2KEyPiRFiZjOWG52J7iysxz4HUiJsaQKWiSKfftAbSwKPOsiwEIK
Smk8Dd5NFFAvKzPOE0bLj1kff63lHnAypgL82vEZV3aoiBUUctLyFTYPDHeuDqGDxW++qXcjZA6G
1zgyWUFkc12EwxyvAAnjqtQmdvJQjAnEuJwhx3w9N/1SJhnkZDXjibNuaBvIUnlSApPBW7Zqd/Sc
Ls6pCDutg9oqwcgscDmCX30bgcTa1YMJVhIuslS0QjkbvKh7MD0yj8zayV/9CvohgkGNqZHB/H1u
aI2fuoJb0p44HpLlwzfhfrIwvpqdwOg4vcapxUKlr1+wZBM0Hq9YUppbKa8GQcdLsSKDkvQZ/Zwd
v8fdsFrPcLQjBs+g8YTiWOnfPrjr2uPZqAr9aV0FbFiivnCTjYk4gST0NzQC3Tt78lEGfMB8ptk/
cDuWjMt5E6+DClnlH4NUshBVXTHKk7LA4OhobvwUe9K+cCqPJe2wdXYvDK2SBKXVpkrEdirG5CSL
fkxV8ICO5Y6xg5t2dA1fTTPAOihTqQFkxgR5EGCnswU3+S75YDdEarfspT1JDCoPWrase7l9YcAZ
j6kQvClXb3TQeqBeLEGGa3Dz+xnYtkP5NKBun2JagXeBYBvvEp9kQsMX1LA8Zga2EUxUJO7/Z5++
KposZxNcIR6YnvFRuJMPLjwnfcTsN7wra7Ub4Rpn5sIatcVTMUl61oGNGK93yMZp/nInQSdPtjFz
OeyFGZXy/kMAQiM4RQ7zXq4eQ+SKYBaG1wBGUdGPuY5YY1ulwbB0kDyzBhskO0cynqI+EIkXVLJc
jBJ7jCO1tbsqSjBoB6g8KcJcW8wbLRtmMDvBYrEjUoTpEUB2dGMatGJYL9hzcKJvJFA8OgATiJer
9uAExscp5dsFHZABbbXI0j04Yg8NFw+Cj57wrHrodkH8kVSw+efgGe9aMB15pd14gxf5sj/6ANf+
ZH321fMM+37xuxQqy69CaEGBFhAv6+Q1TB4Ww+cAJtZmRsl56/5emqE2e+YLBQTN4KsMjecGE/Ol
jOkE5Svjk25F7ksrVArPg9uyzJsEQgt36SnHaJMLVq0fghc86B2cH5l3uW1xK5hdGqSS9xjkHnrU
4Qxp4eCWoKWJJYh3gqr5MVn6Q2OkL1EgO7dtboYw3BCklyD30jBSRx1cGTIWye+rgqTLE9zhYfFz
awEeTbC4X8gn3fSdYXPzmFzYpBJK6EpOECbEQgtI3JupDzZG1PQMS31eAIJrH0UX1A+ewnL75Fis
bg1a0iLEUXFx6PrF3GVGXIswSzCF9b1wRjTJrnxgV7a2HBDpEWIGEOyACJ3Xu9rPwQydFITM2hg+
KqN7EGVWWBZJnKeXc2HDoC5bz4EzaWyxnMZdPjBkvHxUIP8DDAK1rNrL0S9zY+sOpJYoxxSn1IbS
gZm3O7DJeDUG425/040rCfCLqBA0AYIb3R/BcF6vZCDAdaAB4izxuzZrVgHqwdtWtk7rlRlyhS6e
IqCfwmx3ATOoiaLb7YKQtD0amFo3wfCQE+VC/R0UP7ZQuAzLG7sNyyjeSTza7hJ9TyAxEEwdBqkQ
0GSw2th1g7cnyAVC0wOblwU2egVt9wHenhm5yWGhPvSVaeq6dNGI6TDy9I1S7VEoh5OUY15bxEyU
ZwQgVYHuRbxPBMPFABZofSqrCkBkJBCmvCABK56cNSJoYmTw/grhcKhS0CBm1ePUaKy+gLhxxa5+
KtnFi+/DK3UpZMgLkFnpHlrUtvSYoY8FvTpIObUYUgRU04w9AYKdOVBYLMTT1hPyyj51PqRKzsAf
hq+ECQdILBKN1doOHv6yqMX6MNQt78YZQ01zAJfl5PcTwG0gjwTbJKgeD+0xB8hFRopV3Zc2aACy
FDT7UP1g1JVZK6a9ABnjUDkJK5Y9cMcP+BGksGZ8FT9mzCl5LK/zH27g/98Dg4q9SxJICtJy4Nve
dA/kIs1Lay2mbk8n6R6yDhjrinzel6Xd7fu37V/+mKWCsZZjEGYAuyN4oRsrLVRfFyK7CGfWNd8I
+pcHiMaWSMk4VX19ftYKrmoBWMOZkHp6Ahuq1Xkl0MWn2wvbKDSjwwUaGAhKQTkbbZDrKyPK+H4Z
cAA4RMET+tk/CNKhA2qwWVBnBn5lx7ql/+HM/DFJ1STaalINjA7Ai+LZKjqSz90jcqDWXD/Kvsb4
ctuO848xKsHI4jCAqgGMaVrJo1DfvQiT+JoLxmnk8p94IpSsILH9Df9YpPxlIWG+FCJ5JBcX3GlX
o2jGWfxDvYOmPGbTtbvbX3Aj1l99QMrnYSi4FhpOBn1XOIO4YuI/MGfJOJebngadMrTJgaQVzn73
wq9COKARjQA2AJHGFe/81o78zmNhvOilGChloLRK4reCvjz9RpzA0oaZR4RX4ARAALdgEFHlEOJu
b9jq/J3NAMUBdgSMza9WIy1gcqwyACdJIkamIAgsOL9DpRppH2tNAh2TaGuU65jTsGqlmbgOwEWU
u+IZiruWsh93yIO+MVZGH3ZiC2gwBehjlBQVujaD/CQNMaqOzJZzFxe1kn1+TB4IiCP5NPbKsb0j
RSGDWc1cFYXOhiVMVoGXAYUNuiI/xpjhnDDU6hi+BsJrz3AHf/4C7pParnfLMYxMZqylnytnk7Ik
4chgapenAc+YIgVlXwKTUIABfYwtv7a/spdhF+9BVP2cfaJDP9rhl+U4dyYrDIlbJ/UM/hFA1iFI
9At/wHSQAaQMSTQAhMQcEuhkYyt7Ds7xHvzb8NjZJ7cvd8kBbDBo+HQWfwD3KCP+sn4H5WuURhsz
rizwO5CK8gZ4BPPj7TNFRz6yzZcrpdzLoHRTKGHU3FG4h7b3JRGADoYHIz/yMsGkTVBZk6F2jSxz
kBSMIfNwEPQCLQUhyL5wYQaeoVHJw6d/sSYBlA6EQEMH2cJ1zEs7iKZwnTA5qvASyxB7O4nLj9sm
Np2MfGGDiquaknMzFCl4FN6LnejEgErWtrAPCUuGywypm+fgwhr59wsHraipXirEWulABgmPWoxz
ZDYoxJzl1/LWWNGeDQml49z5s4nohaEbL2EfqcgqpHqo8uEwISgkj8HeOPRH7ZTuDI+3MQA4H1iX
blXUow1Sh73NhJIrJxxFMC9BDtYLX4mIcWxNFpi9keyOtuDwKCwlO27HcjfS5j24WC11DzDHIIYq
YL+on3IP6r76kfv5vj9OB/kLuMO9zEcabmuv8Qu+8qncFU7+EGLcU9zXTuIle4xgOmQQJXRlnxVi
1h8fhTgeFRR8CEEFWvb64y+S0uYCRCRAGflSF98ikKrdPsybBhAnUfDHE3vV1BmXWeezDLPvwMtZ
GDUGEQVjVme9u1jChQXKBXRLqRnN1KLsTpjFoucYagk59+WfL0NDxwjoeLTHcWiv9wm8yOJUGzAC
zb4I4gzgR/0XG2WQMhbGJtR1kR0TyllVZR3oNOfPcnpWegYshM7DDB4lABGAWsI6BUwadQjBvRZF
alqTK9ftBD/2OkDswATv396ora9hiDKAUQpg/qDdud6oHjwVjSBho2q+gkoc9FynxBnC/6Ue+8+D
0+t0BcuRzixa6OOLdLNQzFTobKrLhDuV3oNEyW2/DnBbuQWxLXCv7NAceM07K3QNxgJXr57zRl5Y
ps6bOgzG3Of4UAAS8Rjewdzye/DIoQSoo40FLZzZZ3mQjRwJ+r2AQuNgAIa16tbFEJ3nOAW7atR2
74R+94CHgQO+l+/d24zBRtZX3Mg8rw1SYQ4yK20gdlgkxqOIv+wO2ishyZowl8QytuEirhZH3S2t
UGeQqjSwJctmLLxxGSPT2fpkQFwjGwHXkwzlBCrc8JmWDhXxcipqK+2ptsjMg+At+9FWLPAW2Kpz
+xZsfTDMHggg0sZtRkOHWhMazDLmvBQyYzs7WWJq34hJ7kj6OAuZ4mNV4LfWeGWRCuPpyDVLQ9a4
LPUx0GKnjEJH1Mo3hUM9BzzWVV44ZZ+8LLHxNC/aMYYvUDgIWYFc+fbqN3zA1U+htjtsJE4GyGZy
uLQ0S9AOdvXoQlbgv7NChXRVaUs0GGClkR4D/gAR2nhimFh1PnHXr1ZCOc0GtUs1H2ADHC3NTgY4
yMHsyuQHd72NOiBApo6wl0V0XtGcexif2ndWCXVzLzEESZgERJ6nu3Nj3g9Cp+By8FBzVcafM2YC
+5CRRW8eV0x+ySgPyypkfSiv3dV9JQmtODrSw+KSaTN91/jVr96WnNQNrPj99qfbiEWYcv1jjvIu
MoiI+gKEYYhFZDybYL1I6Y3Z2mTZoW5h3ILpVxIw69Rh3IqD2C+m+yNXtou33CtAQmISkHng6BbE
k12W0948PEB86ZjqFQEHp1+ZtcJFEq/royMAn5yQqj9vQQ7Zr792j/kTmGLM6dQ52X39I+N9UOD5
/T8egCLnF0EY5Rdgz3CSyQZd5PYg4IizTsJ3xfSwZJX3PUqssq1+AZeoCR1LiEkw8YNbB/ZMdAhk
EibN6MBcp006JAsHRpFae5Xq5rM3ygx6G+Hn7TO0FaJ0NGUJxBWjmopExWE95pJYh+zweUazfCL+
VX2QUHiEbBwjxVzhSMg+Xtqi9jEawXmXcfADpCuf+uCh8PPdeWpt929WhRQNxTLwHAHQff3FeICu
yrzC1ehs3pKAPOh8dIZQ3uQPrOuxdTvI+Oz/maIiBhi/SoRLbKCIHnssv2vBEx+9RVCnD7idFPuz
zJrUWb/WMYOkAP0D9k3E4vPY7cVxlCKjT2AUN2KMHK4BQXmT+5A7B90Us5RKfMh1ZeDaFvXJ+CGB
SreuEYIE3goPZKadgKClveRUR+bExUY6qhOQJ3qmMuBNChXy0gGMfkFTYYQeIqPoo2mRWexkJ0Zr
WH5ZMHVYS+AqmDz+EHm3TwzLMhUGm0IZOw1MOk6XLE9TZcR2x4lHgBG/KeriG6Pxb2LF5VLJD7r4
iEa4AO2YqRD/2S9u7Gdubqkv3X52yQsajvT99vo2z8zFzlLXvK/FYIlGFZONybuUPKkLiiB4xMvz
zHiAbV7yy4VRJyYGTVDVRsjZZEBQRnhKkL+5853oM08LCaers/lnTTTzEqeOYKSMpt8MLICL+pDX
VtGKzfzZhxDp7Q0UGTtIj5MnQ9pxdZD+ZiGFTM9ThTcERiHQ65P8yV8O4U/SQcH0iFvbEEU/VfsI
RQcQszOO6maacbHDKhX3myjmC0mPyA6DaOJ3ZQszWIuVnDIf/SKbyeNB3OWtnabcadoNaQR2btzL
D+m7vm89EIxZRHoQyyVtXFa6tpmGXy6RcqpBDr5OLUHQJzUbRTShwgqiW9DIO/kPYw8/azPBIeS/
vLVGyvdUSdgWWYEgj119g6wbwD65lWIMEQNmIUEgI4O7faS2PySWiVcVUOUYor32AQI6xxkkE8kq
oaiNXqNxEu5nAPZ5PzqGLqtUvVERJcOrf+xRBycHI1sMoYnJyXb1vXIXoiUv49iAVH//L59Sl9ao
Q6PFTSOFIlY3fPCgQyn3sRMfwyME67zSjR+yJ+bF2EqadJR9NKA6JdRNqE84c12bRhKiPmkraa7y
briZS3BFoJu5V125M8cDKz9l2aQCR84L2Yz8ELVH41kcHnj5u5F/Y5yTtQ1RkNBn0TEdKGkSXXRq
spiPhu4chIUP8RdwaHh689Civ9NA/JxAjwQITmZFm5yG6wtxbZUKGUndclMSI81Qn3ApnNLTnHSH
hs6ZPof18F4BRwAhv1ojFTbA+ywDzA1rSmgXu+Vuvoe4sCcCQUI+oPK10Gw4uIO2z+0ZT5zK+5e/
gNDKSyDXAy3K9W1s9Ba8ixp2uXUGu/ihfJT4CYVbgq+I1GzILK16+NI4o13a/KFkfeTN7UY3jYwk
gkNo9USFnmkY9Mh9pNBpCK83Amccm8WbYJV2zHY+a3+HDQfsD2MtwOOASON6uXk1diJSf0JARVoW
y53iJy4kBnf5rjgRDDSre0D2b3We/hiksaHymBfZkOALx51kdiBBAoVnbTbhsAvq9lcYKybj2qyj
1tUK6ed41gXgW4aamCN6aBe4xQMHVKNxlAn895i8sg7QOkGAOcwMoqiJd+KquC12WCFo6vFkaxPT
1QxH0j/ymhH8yaVbbSKe/Ji5wmC0RlfEZqjuKFMVj04UvYKm05T773z4c2ofW762OEixMvZw81Re
2KMCca4afQRg32/CsOGl9UDGYeoPYH3EnBGL9HHzSKKmDgkDMAKsGHswfiWDkAgpVhkMAIrcSfGv
28vZKCbgG11YIMu9yLrhYaQxyrB9+S9I64hPef5M0NMVxnBs7if0Q8DdKXgGFqmD9IMMJmJo5Z+H
/esfQQXGgi/5FAS4uAhv8T2BviY2+giRNTi8LfogL2S8u1nbSn1DTemClCdphmC8qsJ7HHxh7Orm
zb7YVSruloEqLW2JvEL2ipfI6o+1me0MdF31n4JJHgAgqb6DQo6DMXJQXfIugRbXbg5E4L+o9F1v
LhWPQ1Ak83GAxUbLs1q+9umdPPy8vV7iGVd3kFC8iQamC4Dauj5E2QRq6Vb9/7obEUJod39Rd9v8
bhd2qABszEEDEfMQZacUOpzAyUQEyOSEnnLfcy7UeT+b4z/vImD7LmxSUWE0xj7vK9jkNVC8JxC9
hnDP7e3bOi2o46GJJqEiC8DK9fZBGbIY1TZBz2kSjJ3QQMcZxMpcEVrIAAwvr5buHoqjksqKB1u+
DG4TFTwe+G+c12vD6qBmaiPgFcPvud4iGY1hlXcYvMEYihs5rMxw65gAzY/RTdChgk6FMgdlulYO
5hS3Arp6IDMyg/EwFE/Z+CNPMJAMKOEYcIw1bqZRl0apMyPyY1O0Kowu37Xn0pcR+fITaDNkgJUH
n1RKxd3SmIYHpHRz6ryRya6wGlolmdzlT6COkDTOSQeRTLwy7ga72RmuugdDgE9GnYa9+Fjb0SeZ
l9Wx5YbNey3iiXP7hG08H69+wjkMXLh5KGLmYpHjiJHno4QhGOGd4IAXUNkUTuIUnvTIsLiuRVxb
pJ5ycTKNOeQJB1jUAIWKrPpY+JonOTEb8Utw/bT/udjg8we4WF1uNCiWF7CV7EK/AM6LsARwHpsl
YPMEC5g+BgGhjKyG8uvT0MgB9BMQqMSjMlamFvSYPc6sOvw1QXdbXwSzaAv79lau3QOmnUEWetZw
wsA1dXxqfcyUICxxbSTZlLNDGXzV5pcaqX/6/bal1Yy+ATWoC1MaNUCRS0pWFAlM5SayAcIg+QRM
C54bGBu18y/5w2gye5prp04wT5BPAl4OmtwSFYxFTDWCMTybnF54SPrPeGCkOBtFBcIDBAAgmqZA
BdHAOE6tIW6WIgC2Dp7dUJoFKTL01kGOBY86HP/iobhOfK8tUiE3m0a5gyInaY/wFgT9VMsAHwiE
2NSXAYFeseR3aFmWzyzoO8su5WBHsR7bJsZKs10Y1mbJf0ztz2JhzJptWkGiTXiJITZGv5MKNPXK
tsYhKdvIrIG/41/C2peUmREWV+M8BiFw+mOIfh/FIPhTITZEnBaeK3cd6uwn5SCYmh87KA5D/9XS
P2JPBnnup5M53A5kZ1b1czoWHseqTpObfe1irn8L5c7Gcaz0LsEpBbl1D1qg9h76DND1TMzGCV90
ghAyM29mVlM2gse1YSpBD5WqKqcZm2A8q8fosUffP3fCvQy5BcQvUq2SUHD81T/E9ki6fRiU/Reo
A7yvzjwEZLgaNEFUnhBCmb6rcZ7FpxCQ+E/JFTC+Envtd5AW11buspKujXh1bZG6QXwO1aKxgaMl
OIfhR1eBUDKwibaWYhGp4tf5wJoi3/rCl4ukLk+cR3MzGDAJ+VQ7RqFhWmR70lkHaRVCVFAmAjQC
UUcVSRB9e+QqktQK9PPIuZYvudlhWBX9/58nDvN+uaU4kDufkX+hG8F8Ta49IWyrZ+oMGfzeq85x
HuX1XKU4xKR3BelcL9h1pNy54/adx/aDqx0l5giRFjq2yG9pTKsqxbERldhRYwLpNEpUhmaWEmsQ
YOWOQFYB4hUyZgviCnAvXB/ODvPxAQ9REmdeKmuEDrg07/RxsheJKfmwClUgOMUQNWhPIMWgqSuG
jGSCkMkMU82ZbrS1WhHjVATlCcq1h+Zn8RoxoM5bFjUCClNANYrxSOppAO1uPRfISxXvcmi2F+kP
RsTfNIDcHxx5GgBMdMVdCxZ+lrWclDOgBn9fP5VQ6yBtG8Or7klJgzXds8pmsIfahUHKn5WJ1suY
RQHFJzeChq8OrEySoJHV3NVB40CK1L29wo1DeGWP3kGIXo6DgR1c8tbigpd2VmwiDXfbCmsbyb9f
ZKBpWo7ZFGIb1e5bDTmLAj2S2xZWY2YGNg4ISEE+s4usoF98oFdSqsBE4864vsEeVZqH6cC98i7k
dOEw0ud//mxQQd8sYn4Duuc4hLSzkkRMivTEJukfCKiBAuaSYmrReBLdBLnTX8wrrt4NRIGJWIV7
Ai6WHttQ8oAb+wznQ3suXqbncF/5gLd9B63unmMd/vXZAGWqjBcwD4gy5Baos2G0wigsEs4GOfzN
TvLbE5nKlE1hT9ojBKOun25/xi2TRB4Tuohn2jsqmUdrBIJ/AfiKSk5+rrTAzkfjnh/i/84MnToN
kxEFYQSByiHG6y7/qTVESJ1V4N1YDAajgB9FMAOzBQ0DAkd61yY8jgcPBTge8hBF11h1wIBZMqzQ
85xVUDUSVLdGp+r2ifrQ6g8dMq/bn2UN5Ffhzg3UrnTgi0C8SH0XY5mDVGoztFN/Ecac3EmfzOm9
gI7IfXpHALhQpSNUJOrpb/gXRTq7hHWElnNKDR9Me2E9iJo6VLHE7E5VzqIQhH0uQmcH3WR2IWbt
rWAO5w/5O3BcINi89lYCBPUaTmzw3Yhw9IKkuWTVXdYfDY055BqAFaMoD5LEaxOG0CpiMdRIVqHj
Nxu/dPFRwDDs7a/GMkJ53SWDAh1fQ0KI1w9qLZuV8qwYv27b2PC71yshP+LCtQfCUKXdiJWI6Prp
gBdAvdJW7omWVS5bmKR6IjVx5izL1je63EAqAx4Unl+WAN+ohBhqDGYaDLAwVrZ16kCYogDphjHK
VUQRyljpIyKpkPelB+03c85Dl9cA6a2g86a9jMFiDuGTkkhmMqZOOX1n/AByCK4eVcDxAduEP6EX
DJAolbrVE4b4pwo/oLGljxqEtrsa7RTpmHzmLwUQov/8WXE2CNUnYBeRf9MOKxfKcwMewSVC5q18
EG6I0EktYzLbD9ElvQbhy79ZJIYKoPqC5BFx9Pr88FkghllGFhnaBsbIvhvowHNWEOzU5+QepFGg
q7dv29y4FwpaQ6h3AIYKnjxqX7sQ1fhWFHqHg8xJncRmVoQm0EGMA7RpBqA05AVggIDU/fXKktho
paAMMbwya3YdH2ZxMvP57fZa1jUp8s2AJQRIWSNc45Sz0rXFkOO67oFcxONzuMPr1+n88Ck+dmb1
q7ivH/hvas6WsyIXbHU4EQ4gai1DM4MGnHJDHcdtXRC7wgdmrB5zNPqPhpWDqY7cesBB30EBzmhN
rSRCCKxfvTBL1aulppGNQoDZ0ZIbU3yLrPG1fI0EM/W4t+RTsKqT9lZ9TVMwkgaft/d6PUMK48BP
k1IjKpyr50YFxJ/c9zBe9Fb7lv2Yjxi9H01BsOJXdSeDjKa/E80M9WLjR/IVeC6f8L6yyWLWwBz8
EEwVkc4nZiJXAlgSNJx7acEP0b9OEHbI3OmbvFPN8JHguZlIA3KE6E99aY3ac2VUhDLN0v6c5s6f
3SO2+0xtndkj0CTKKyF7V0/8Sfb/ggh26xpdWqcOOCbAClloElR2FNMwuQ/DLSew9cWvrc274Joe
7lvCYWfd/tasLdapWq84GX3dz9jixibykIU9HUgtjVBixa7OOtabi4QgPD4nJvaBSLr2FVwyRHJE
1OoJYx55uxCheqiZmZonmvfqNzZ31Bp3Sc7QhUnqqxZ6mY+5JqKg8iD/Go/pKxB6VliZ7GnHNWac
MkV9wnqp8lAdo94ZQNPtETS8/mP+PtuZEz+wUCNbxlSU4/BqwVQ7tAsptytKeZyo2tyh2xF4shPs
Koc8Af+mgrPhA5EWk7oKZvfBZEatq18mpSoMHpQtzUcsLCYmj5CVvkuc988PI+in0BcEHl4D1wJ1
PIwkjjJdnjA76GFNVu25zUHxHP0vJgnXkAfg/S5tUedCEqAsC75IKLDu+08iNBbf6ziQhFs+ePw+
YHhLdqt9vevuG4/5ot5wNZi2EwSwA+D9B9L163vQDpGYigk+HkBNQ+sTPrrmG98jpQTA44FwLdY7
xBk3feT27P6VtPFBQUyAS4iBULS1DZISXiSz0ZDlQmhg7a2TPBoPE/py43G813wCoEug25PZePMU
70QrsnYTn2RhgbW8CU6HxkUI+AdxgDgEB0JMwSLLO3eAKUcMEkoB20LaXatOuKr1qDRL+HnJXQ+6
Lq8C2Cx7H/zQI76w3Y0fhBHjL/jX1lUp0L1dGKZeEhmXpkM9Dt15PGJ40b7Ve+WQuAQoiT7HF+5X
QyaxbOThjINPLutqxRgARl9KAo8y3RNX9ViHwA4Mo7R+Gj3uJNvB83zGFLKYsLccByhGFGQzMARh
deqSgYkqNVL9f30wIRkR3kOPtGTzZxbFzZbzvbJFXbIIdKKx1vYdCO0kN3eg4OCS1KGyWDn91omG
+o2BWR2JjAdTLkpNQGUSq9hAw/gmxCibA6Ixz6W99AXrW5HLQX8rHdV7BcUOXGLaScXADUplhzXJ
3vyGNvMBahsmuRUFYfJlxeeNiAlZhD/WqB0cDW1EioSFjfveSaC0btapGezq7+FLcS/fQZL9MUmZ
WjBbaQGmkngNaT3gZSsOkzRQCiGIsUh+Hx4gbW5/720B4mHdcfRZ9aMNZ4geHzhJUfnAXBKd2jcT
hqO45ryhRAhz8Je97CZ7ptOl3pn4WsCbwOejIoFpRzx1r70ekChaqY6wM1qY2dtlNoAuzoRsQHUr
eBMW7JomI/1tj9BHQiRMRfWUitBDMgiLSg5Kg4mI7Et/0J7PXTvHcGrVUhNz+lYUZnAHlehdgLJS
7Cr70jUexSMB2MU2iMwt6aFaTJE5nEVdF/LTgCrGAwOQWlTu6LqMKkfNoMlN5/QGMr/lW1xXJs89
9KyuO928XRmiPKom5/okcXV3BrsvIGUtF9D+j96xOOqW/tTdLUT+szCFUwvp0wgcK1b7Ej9KmFdk
U/1SB+33j4E+HlAb4KNY0RtnRpenhVyeD/V56hwiLn8hAkB72JUdKrxKAVSAigkfPtrpnmQvfnbQ
vL/Dh9MXdWWLHPqLUN5WWpXKIb5k/ka44SdftgkaPcHz7C9mFyjft7JGfc4oiuZF4TuSOJAEtz7G
XvPL2PPw6MChPzOiIvnfLjztyhp1YZcy6RpBwfdqHf1phpB1ZgeP4yN3nEmHH+U2ZiuAisMri+Te
XOxmFmelFMC7wyLRbyHDNdqRd6GZ6rKwBOda8mp1iMCEYx/cq3RXJcrb/z2N0kO2G3b5ffE4PDbP
wV58LZ7Lr8FO8ox9iRe/XcEhDF5sIV3EAKr2Sz3kLujabMZ2U/ip34v/84PobkHLZdoiFikJ1kA2
4GEm7hQPepFQUGBYovKs35bgfNATRm0KcNHrbUZGEClhGxPPKO4J0x64/zUzi8zwpyqYs0syTPCs
BLyVfSiPt41TAXVlmwqoc94o6tBU+MTtqVgOAjScOJHRq1i7PSQi8K4InwKy7FX4XPD3XMjBSHAU
kPfEwK20e0L8qfjqnjMzDG+QkYIJko1u4cTIKQkXJu9GB8wXsFKI1aW9/jHnJO3iUMuiOIFHCz9G
e1bxwqlRU8CUNuj/c1Df1oyl05UrvEWRGJHpW03U0O2XqExsqYRg6SSw8BPQs453VX4CDTeoN4Br
GIDlDmN7+SQpILtetIpq16ZpDEA2ZhofVAp8k4CPqh5rOTa7bJcMX24fIRpBQa9Rphz8VE5xI6da
i/MLKCf4etzp0JkAi3Rv/AshUhdPDIuru0ktjXLzYhoYeVPAYnGHzOXcf1U8CILsWVkLaw8pnzto
3RwraQ2QXAn5irabeXOK0QHge+lRXHLWushtu3KC1Looh1s0yzjEfYVPdtRzpEnQkXxr8QjlgDUM
H0dX2zen/IUHPTvrxUAXAFYfkXJCcyM0glynoKh9gzYGroWI+SIJiCZ9R/BUPTRWNIxUNsfkbyLp
yg1RC6fckJpMQ6hMfeNUvSPUX5PYGVT5Pk9zDHmEZibJFldDOxwTGC1u7linXt9AvaNRrVhtGJ5/
FWep30Jd2XmRezFMQ6hN6rlVybxZBy+3zy9jtXRoUcl0SSeIjdNChTiKE3caQQ4dK85/Z4b6pIoR
tlXQchA3F0HOBBHt4sfSsgYAGTdEob5cqzVRmw4DZ+cK91POlsySJ163uFBUTC5oDcaa6M4HfU4V
6uvkRVUuIDnlbL6ysp3S7dTGnB0y/0cwCtKyE6wsdKcQbWlm6Ng8GSAjJWIgENGkn0xjXVSLQTwq
eTLlSN3d0uKsDvPGXYxUBGBDk6U/RJaz8ggXJimPMAONAeojeATRa3ZE603yOC93WaWJza94YYY6
KuqoAYFi6I0zqemDnkq7oOKeuqyxwzn3/sWp/GOKPvydqoFhS2xBbTVlUDsNzZB/1hsmMmjzW0ER
FCAMQsZCt/sKnEkojkvIlSG9Db1TgoHPPfWl/8h3nNc/sOVENvfwwiIVBtWATxboxeB0YN4+zzlz
VqGK6YicyEhhtn31hSUq/NUFBhdUYqm4O78DIEwJ+qkvIDf4Jj82Tn8HAK4VIWREZu+zF0pXJH/f
wQv7ZO8vUqgcwKExkuQWhUEMhtqS3cVmDsUqFUp9HcqipFhMFCGYOTnroxLHemF4hl5eKiq4DaPV
6gAcg9DkvbQMS/Jq8VweDB+YNlePIBIOLhZL3cAyqaVYVxAYyaUnLaFwTwqEwl90MWhc82pjqWvY
x33Qjhps4cAKboG3smEJfmRrJ8En7s3wSHqcoPLE7X6/+Zh0GZspyMVyKX8uVvkoVD1+AorhLz3q
a/A5gt8dSPEbBAceyHF88Cv9hXtlfVzKszdyF8R1VmGCOglNyaggXfB52/XQsBV6f2nU1NwWRhwK
c4NShPCh7s/yN9he2QQkYLHaF0IMxTxAjHXRVPhKpBRSpHIYCSeFtpfhoQegLvUQ/e900FK9/kUb
czPB+PMR6Y4GXFFV1yXSKbEi4/FOx9nCIbClU/2djI9OPyPQKb6z2vS3HSAKptTt5Nqul6oAMm6V
YPIp/K3cmmXwbVRS+/aH3IyK/78+tEWuLYH7RyzrNAydNm2eM6HwsqY5Cmm5B+H2oeCn0Pwf0r5s
OW5c2fZXTvQ79+E83Dh7P5DFGqViafTwwlC7ZQ4gCc7T198FuduugqoKvdUPHR2ybCQxZAJIrFyL
ZLHsSVL/X2JauRWE0qBTyxouBFZcddLCIL3tqpAldk0qYpFhbv5u0z/qHltRR2GuARayLEYc3LKw
X5h4naUS/iu/TVa+V4RoZ/bJ762BTAmkGEh/8pmXpoUQObCuLJpbeKg1PfIVFePg31BRZ1ysuvX1
uTt/XYSS+5/2+AMANdoM1KywN3iT51CXpeksUPOSP5jqhxhx/z4B+RbBfxnk1mUxy3oVZzi2pdAY
qYMfpca2O2zUnegadf6+f9Q5bmVmmjU5I80an3xXQOxOTdygyCoCPIbltLO7/hmvh4t0TcSb43n3
+9VNbmlGg0y6NIfpwXMCCcJxSOnfMg4+VlmtLp3nChklIQHI+ej2yyq3Vttm1EpphFWHGgup01wj
rATeLuoYt+tLljHZUk9xsCGNW1Sg9zPybtfU1RdNrzLBBUPUH267rwuzsXQVxlAg7k7NXZXdXV//
6vkd9teIcZv81BoqVQn2OYBagUJLgEH2AJK4kR4iJBaQ100X1k7ZST7ozh1UvWDR3KsPFq5T0CAH
HhCbcOeK1CnOh5yfH2Vy0xhJdTONeYJbVGHdkaJcTWW9onL5daTWk93qm+uDcH6D+mWOm9JM69Qx
IjBnaSBRMl5ijSx1e3b/mRVuLoeGFl2tgJpVTnXPrL4OOnBawz+MZ3z6FmJ/g0Im3OZZPYDqNZ7x
u/RGCaV4XTCtRRRUZ4fORm0PEsaoD+XfB42yIsXEwif0I1zNDFTlIcb5+/rInb9m/7LCn5RoYymF
nCJm6ivsOZAIWiJuspTlsNimxUIGmaU4lpx19COjfKAmWd1OOgvUtbEaxl2lP+TdZ9pW3j/sHRel
Bwq0jW1TFipxMwSAEkdcdr6Wl1+MO1b/nfp/Q7edff67jfaoe1yAbstmyii4kQFoZy8KZBsCz/4j
bynah87GmCNTnDvnEhhmJ9bBppUVbyjL1JPj4jtgjM9KSG9pXmxka3oSDOvZ2HlklfNqEvcElHN1
DZ3bPAcTRQPwRgoEUTt5HS40/njbvoqOEwJ3cDgfr5omLMu4weYgkSclaW8tOnxGBZcoaovscFE7
rbKqa1rsC+ytrzWRccIrzQ5sOsj/dItvOW6hzi0qYQ8Q8JrWDA5krrLbTAxGuD7IyESdHg7jcg71
ykLoNE3bVfTPSS94s7juhRD6OTWgxgjM+ZRGvlID0lriSh9Gd+p4UML76+tF1BNu6jKUS2tUQ0+q
AmjWPEEmSBTHBCb455cuhR5e1Ri1XxvA62Neyk/X+3B9WUCB5XSwcGdNW6mEAWruemPTpnclBG2u
2zi7N/90K4V/yCmVeOqiCjakZHaJunOUjQM2FCf6XEjx8rqt9y/oDnZl6HU7rCQWkGsuBttdPyi5
PTe+EeCF7o39JEHun73XR0I9lDNh6sQYF4dnpNqVGEzqfoaTjqmMnqZvJiVyU+uhnL5ORJRN5bHc
7Pp2YpALwf0QNnUmvwV+YBHA56Ahy9IhhbTvZTd/y7A0qC8aAlTNr1jhOHAn3rQVnkz4Wu53H8J5
cWIObSuzM60RGN9Uz7ghWxyGQFrvTJCQA6LwVpS9PuMKJ13nAliCKbetDG4to0yge7Si1+sr54wn
HLfPJ+bVMqxGABQqX0K4l7Ru2VnE7Yt2dd0MX5TGRg4QMKZaD2lUGbm5U4/LGqPXTHCN4janbRh7
hWb4/SNqc1B1nD6Pd8kGWM37/hbVHanwPfDcvB1b13h/L8FBbjQ4osQbfYtDpZf4o8sQke0zQ0OK
QSbncoInFjmHtJS67ZNWZq+r9qoDw0L6kOOQWa2wYu2FGgwQkM++Rg/RJ9B2YOWIP+HcpfbkEzg3
haQcaG2LnmUIZCBbGC/3jKxvsmWVSWALC1Al5MY+XuqEyTPWNHdmOjHNOSyEDUbi9CxC3MxL8Oiu
rQjsYCMk2M2lvMNL7PXVdcZJTsxxbpkhqw2uVZiL5fRgtVUw55V/3cS57P2JDeZIR9kd1B7OhhEW
jR+BM4KwUhLydZl3kONsACo0UfbtRqibt33EWyEyVLicuE03CQ2JoMaEnWPGhQzao+4F7/U36WdW
5MuID+TYrw7gCULoixaEPfiKPPjMAeNkALhIJFE1spwGsS/VvHKTQ3scuHbL/SbdSl7mOndv8gSv
0e/Xx124itlmdDTuRVFgeiH15QNFTV50T57dyqOrZGXcQREdsR91rS8gLBpRwS0CdZ7LQR33WefW
cTZJmdTUiL4Sdb5PoG/1wiav3XlApVvvtLjn19FLWhr7SVMOjarvE7WeF9dHQDDufPFWZRq100xa
7TvWtxlbml1Nqz5VXDlV/rhu6a1+74rb8pxJdjRXqGxUKwaeutG3KZTOQKkBSQRkPBSQGCe+WbrN
srC95NB+r6HAFwa4H6wQRDzr8frHsOV07Vu4AIqMWFzohgZ9Ly2u73JIVoHFMXT0gFaxdKjSKNdd
ZDlo7F23q7I5fWcY9Rs6SOx0KIlzc65aDhixlZE9pShw5Q70zcZ68nDr9J0loAwsMycRF3Vkf6ig
ylC8fPE36I7PRtCjr+BCWmy0HSScAWHRV8gxuSAdWSS3A+ij/9Y6P7vGjqxxwc3KarMsW1jDfnXT
4SoN1GDkp78zLscaVUYQuQOAV3QJPHeuA3j311BzUQ3aI4ipA2JqvSxvwOoIbGQ3gbivAQN5vFf2
asDePSDr6nVuCU7XZpvd0rWIgvnMEejkK7jAlo02tNlGHIEq6MdkEagKASQeQMEsWFhsxV5ZWDoX
yQyz6PHEov/IODFRrH58HT9VUDhPbjIwAQ+bggCs5OqR2z7ZnxLbtUAVIVjegs7yKgzgXpeseEJn
AZfwVNCwQF+dfr3e0/NhE/g56IGg4gpkthiJo5idqoD8pMhNAv7AJB7oqlxr0GZkxeVClbOzo/rL
1rt3CYqQJRstbj7I4yXr5Kvls0oGG28golfWczlgFO3+7BdPOmxZHZClJbLmI3gPy6XqV5BBID6h
qOqMwfOqBzNjln1lh7tpQZf1U4gJTAGgrlELINqRz0bIo69hIeRolKk994YNRkg/ynfKuCz6w0gj
d9Z3qOAWrN2z8eHIFBcTna5IrVzBqsEt0ydp4tWhtqrJ8zSLqohYXHvnJL8s8RltJ5wlOapMKGtG
B6VIXdBlCPoiGDaL21gyx2g1uRsrv1UOIHW+ixO8aPWbyI5XlVyvBK5wvj+oAXNsWQffDRdceiOc
G5VdzKctoO0eRI1AmZuDJpeVRyCuiR+u2bS/H8FfFrkwY+mzpqYFbh4tcJ3tZnj6odKBIoE7cWnP
2XAC+o2/usd5eqmnWkdGGLMSkCo3uN6AHCtK4sX1YTy/U/yy83Y6P1rrIe3Gomd3mXphrkoArhmz
c3VrL5Ib82A/4OkY+MKbHrk7VgVZ7UABi0y3KHieewRFAPjZXb4aZjSzRM07BLa/Hg2Udb76kYIu
/PhO9GjARu/KVL7dCo56naa2Iykq4k26Yazx/ToBCEpcSnkue3TSLc69E6pnitGgWykw/Hj5fFJL
N3PTvYZ8unJoRTshX1H3IxlwNIzc4aZOjbCrNdxm9JW91XYEtdq2m67FSlvnbw9HlriDTVtbUe+E
QIXqq2Rf5978mC4Y9Kj1q5tmg60Y4FhU6YDJVXQHPn9hPDLNHW6oEutyqSI8s3Nke6gLF0cLAlo8
ZBqtrQXWFcVT/HqV90uD1VattMfrTnM+63H0BVzsydvSyPq5rlD/ho3Rz5+Spl2q0dZcGCvNL74W
pqf3qFIWHDEEIe9tFz1atQryqsRhOfe27L0KlyRqiQ4Y52P4Lz/kwg4ZG1kqWR5OX3XPsqcs2oc3
aP6WLSUGgRgrl4lWiqp6BV17q0k+6lpDJ9Oy4yzyp6FwPNOotlU6CUGQ53fbn73jZdt0KbFDOYcV
FmXiHAyV4LUOhw1jrx2W5jJunkYQSOBFWbRozz0gHkcCg1u0lTpaQ15i+2WoJ8nNfV1dEnWp7EdP
Wim3ZGEMnmKDTnsUaO+ev3b9WqwW76mQkSTE7CpMqfONSfTIpmvtmtdwUaPkFnvmJl3TZbwNd8WL
4per+FZ8onob2SsB1+K6L89t3E8GPsK8hSwKriPNU/07Eq++uaJ+56t+GSRbZ98WuI6lgJgvbIgk
FVsN06L4FM/G8a2xqD2yYcotqG+yfft+ur/u1sKR4txanno7anV8JLRMbrq9/BoZyEKZXha0O2Wl
LkF68aBt5Jt8Ud+GextV5t3v/60j4HYAahWUB4Fn8Qz6qDTlOGkSXJJD+hzPk0vJl+u95D2NM8Af
6/GQPUQ1M9BLWwhULawqWly3wG+uvAXuHEjwZD0qIFTGphciJWpuUOq4Flfs8qGKN8OOa8choyoa
Y2ZIG8lSvLY4QB3CzRXH1fpPoSSiKnt3QOGtcTs5qJqlNNax6cgrlnhtmJhliXU6e0zJOr4VUWDy
oYq3x3mt2hk9pG0ACzegH+93xVQfKluZD/KoQtt27kUwHP68ydkzubVvG3HVjhZCY1rkHs1+T2No
dMqCp9R3UZCzwufBcpI1kj0j5cbIZdlJc0YKRN8kT7WPTVvz2xUkBJM/RBe6t8vAcfjh7XKz149J
q2szyxC0xio14mWogQ4ltvelJU+uLE/Lbib3rRYWbqlq30gSB+mQ3GhOe6ONEOJriu2IC1pJosfr
viIYdj44R6WN6poWA2KW96O8KiEq1AtMvEP5cp3nSXzyIjJHB1R+vhLEfyQ74/fCWdafoM+0pI/d
Q4VE4Ogi6f7pH/XM5tzTAWcswYUJPUO5nR7GflkgnS59v27l3YmX7xx3YLH7PMzV2Cp8tY6ezERB
YqdR1mbh9fGDrMl7c2w3ZVWsa+p8Fpg+66JQvGIPwwae4LgejkaeQqQCkbT+BnZBaBrKTOiTZc6r
m/R+2KR+TNzMEz7asnbfLeYju9xiTnXihHaMS8Xghav6QPx+rayi0dURaFntM+NiYO/TGQi4NDe7
AVOT4CB63o+PPoFtMkext3XCJFUMhPh2Ud4oKvbIauXcJ1510wElyOqvV/ZOrNb+Lk/0NttHdrmo
aHQgblAKRGEtiPEA1tynsaumi24FXqrbdmtuzC/yBi8YqNxvkSICxsHTb1tgdtN1vtR6ITnFWfc9
+h7uWKMObTeoE+DkUwo2GpWsdbW6K5Xo/vpSE5jhcx2KMbVgSkBwluLcnUnljWTTSKVg3xasZz4V
UFGprswYR9TWbpKlks24XY0GdBXHGGzjESn86706v6f+Gj3+6TrqBifrqr5A1s/RIC3Dcn0OGDcs
G7nxvyMi9X4cVaiMo/gaNMkyJOO4k0lryNI4qykoHpI1LUHoG29nqXEF3Xrvn6dW2O+PnINIUKsL
p6z1ybO9lVrQtEmedmfjXhF1boEHY4G99+etU3tcPBgTJ0cFKGgJWPmR/QyZODCPx1790Leusk5W
JpKnOTSJHvrKHQDFEphnvn4ajph5UCMDHGMbeK497W4MALLeOw2K/hbtjQPVUY96+pcKrHgS1HK8
9Ku4lJtl2q6Z5MJPqtSSBcpfFNB3L8r03MyfG/05cwo3x/VtmH4X9JD14J05EzwteK54E/w+7WEp
D6pjjJhQxLubGNog6SJeZLt8M64SFM4JTysCe/wpKTRVoust7EXPM3LhDd6B5739AHjbm8qxLOLd
48vHwT6joRwf9FIA0IKIl7nN0YJVysi2wvhtARXIhxHkULSVDPFhUVnlGxyEH0nQuJqgl1IUpvp3
aomWSi87Uw7Cl2V6UAEXyRYJcemWVZJ1t+oT+6PqyfFxSFszNq/oc7o2d91mrtwQGcr+VQyyfZfM
Yb3Hp4DN0rbBMsQDdQZVoarUAUDTLuZlcWDCcvUuA4ix3ueL0nOEyc5z/npkkHcYp8tsM6QSy1wz
PvF+3S0HDLZoGZ0LdsdmOCdxaG6HdYdZjdpoqUEme5pdKaKewDnOmwEZO0IA+IH5mNpLZaOW1dvi
gV7El464LcgrkFBhj0X5l5q4NqtiEYYdkV0uyk6qSst4Cn+8rI43+Try7cHt12CR+M6ejiUcC3ai
R7EzBxC2WEDshUJaEG/xaHM8cEhJBbQGQgHOlittmQH3CqGuHdC9gFxhNneMsAngzeEGh6ENEit4
wocGDO477atI+eH9jn3yNTwqPTKh99ZWGANrqpaGGeBCk+Sh16Vfrk/yuRB/1Gu+ZE/J8xiMgOh1
MmVuk7w4RBSCzu2Zxxa42XTSIi4SExbMW3YxhDb4DpvmKj/8HVz9+aXzcxJ5Lb0qz4tEAcmd39ml
h3OAV7TPZhu51wftXfL/R2D5ZYZzwNHoG5rq6BNL+b09q6yA/XZZiji+E50CRH1ivz+K4UmnJ4ZW
gwLEbr/V7T40Xkn23194Tpcbd9rNM1J0U4ZxY5hvBvVDqdqO8bPSDVJjC4eRUi5Ee8aZu8apVS4z
MSlzCcFsAwkryC/oz8ra8UkCYrQJfKZgirm18TnRUiT/KZw97rUvjB1pSnOTzd68bDcNedPkZJC0
6ku9Ej1ICXvJ3WO1RqZUy3+EM3XRB/M6XLTuuDW/sV4SvHuDTBN9FazR90m048GFvNrpsiFQHWyL
ClOabrLDtI3W3VfG8ll8IhtzaQbdpl5ZBzGPzJlr+6ld7iQe6ilJowh2wVmxzEHySzbxulz9DaTZ
ucPUr8ii8bf0Ka5LU2VXRoYXnRl3qeQxDmNwDXmgf4SqoSBYCqYSunWnYyqbmRJBwp29ZZYg/blp
HFAA0RWTbWp61wb7r4tS0h2Y3h+vz6ZoMrmAk6VDoQ4ZutqBe4Q64NQ0Y+qOdq15Yy3t+ll5vm7w
etAB+vi0p2maFnPTOqCp0b5PZJeavWuNAiU5kQ0u6MTTKEEjAgX45VTfUMNczQ69k3qy/Gdd4aJM
Wzu5NCOl7Cdj7mbhlywsIWiw+WdG+JhC9NHBXQnVEQWErh6L/EFpBM89Qs/iAgnt+zmnSopFMPdf
u3hIvDCNHqzUuHEyAokoe4ni3xVV8u0sk/U/6t/btx1tQqjM0Jsiw6NwQWcUx8Vjej91SnVTOpW9
um7qTPIAatcgogcJ/ZvUFtfPxMimhlBseOSZvvylBw2SrWFhbQ0vD0T7EFtn/NXlyJ7JRcoinCpJ
LzGumQZRQexEurZEZezTME6igwP79HemwAlqAmAlA8XHBUe1ziU90hUGqq/BjFtADZauLC+5I68K
9KlQdeisrBcQUGNPirwhF9gXmefOYppVDMjbYmTZ+w1yqZsJ6Ejxm+A7MBs7HzHq07+6ycXJkWpF
2aRvM8jyFc1tu2P1f3iNfBDV/7172uNtcaGxGWMJNMoqA5iFtasstJ22oPfZYlznXrh0fEbhzE4v
gA/5/S3bcOOv2ub6kn2HteE/gguXBPyzZlYha8peP8YchTSy1z+mh3khV+7oRrfJnY1H2Qkl0AVA
bt3bpp+NyBkJ8Tasv9eWGBdVJzWL4onQH2dTHfUTWcBE6sKgxmnjjXFQ9PRzbh8+nm0uwFZNhcs3
ReetoHphAD/Jg+QUSvFnfyQuCUTX37MHuGODXLB1kp6YtYbyUvNOWZbLaNu64MwEkB9iV+IBPbdN
HVvjwpGUUMXOVYR2m7iD4aICOdwiE/Y0fIm/p9/1b4y7MXsVzaPAKl9+I1sZgBMzrDbxrTzYbl02
btMJbzKCudP4gDRpDQCaIQpZ5454SddsID2wsKbmdTLHR63uPGOePKvArXsgILyO+9+pDf2tebJE
N3BRj7ngJBUZoIUM60ulDLB1YH/GwjdTES7u3FHqaDr5sr95LB3JNpDYl9pYvTcnvMSrVgPYpANt
x5uyabGkukn+wP55bJXrXFROitnMePR1GmsRk/a2lXo3NP8Eav7vt/H/Ra/08MPPm//8H37+RnEs
SqK45X78z23yraYN/d7+H/tnP//a6T/6T1C+Fg9t/fra3r6U/N88+Ydo/0/7i5f25eQHv2iTdrrr
Xuvp/rXpsvbNCL6U/c2/+8v/eX1r5XEqX//92zfaQSUOrUUJLX7781ebP/79G6Og+9/j5v/83f4l
xz/z4qR44f/660vT/vs3RdP/ZYFb3wD2AgrQOlOxGF7ZbyztX8iigRIaGlRQhNJ0hNKC1m38798M
/MrEvwRFrwoRJVb10dCO/Uax/wUsMGhboBhg/PbXB53MzK+Z+p+iyw80KdoGHTiJ0xIqJSyAW3W+
NqWd+xxy5U50qGosh7bWpSUdWtFJ49SZfrXORX/FMsJ6bKXoEDoTINZFpy2sGoXxdVpngnP1pQ4w
00dHQdIbYx72ih2QeiaQ48UbcxfqpcBhTg9lvzrArB61HlkqMY0SNStlCMRHKyW3VEvXcWh+x7lJ
sG1fssEdT+K8A322PKIglbbfQ7N5CiXTb3v1ec6mT0fL8M9Z/zuzzPm7ndZmUoGQPHCkaE2T6WYg
yuJ605e+ngvZc60NBKJseiDJ8qMRhqkr9+VDFBeflDAUXNEuzTF3JB6o6aRWL+kBOG9yBVk0ewxd
WtiOiPHmwjrlyx1qEplKZVh6IJPJ1YoJwTA11nOvfrs+SBc6wBeO5KFTNuGI8acET3MDlWxXkpGx
/ljr3IlHJpJUQgxHC4YGjP5pYz8XyKAJGmenmF8HuZ8eoLN5P/IAS1InlNZkamBM5rdYyZZ5I220
rthaabZoR2dTtsPqY/3gXLlVasuywkINaDyAeTuuPoNvTF1eb/zSFHOeTLs5mpIwRuNSC/byMNa9
Xp7pdh6LyPuYCc6RZbPLIr1N1cAZ1HUcJY9ELby4tgUzcWkRcU5cTrTOitLOD9HcDm4M3dCtORai
SHepdc6PDS0z5VaTsoOUGUru5nK9MKpcqPN4qXnOhVEG2PdWX8eHqKsUj4bU9LNSVj82NDzdhNSF
hWHVWXQA419q+cOM1JhfQUmtXVyf2gtRjgf04oFRz0YJdcmhkq7gxFu7wg4mj5Wxckj+QSOcH3c0
n1ErGldB09GXrBuXCYC7emSAcNkhov2SNXbGn3kAdKRGTNCgtIOkmLcOqUFZqoHqPtK2vTktx1gR
3McuTLjGOTOOVW1FSxtwW9WSn3SSeMlIwqfr03HBmTVm9CgodTPwV1I+lgFyoM3g1ln9pR+I5pKU
tCJl0rcvPTdSnDtX2oDDWp6XQSsv9aJe1DnEkR1aulYh+3V32+vT1yL/YihQP0wJJEUsdxxfzRSb
RwyY2xgv5bzb02I5mo8QKVP0rVZOLn7ounip99qiAlNj8WS1SzsNd/jfYMYvUlG76fhoWveDKjhf
cHmQnyFc4wKHUyVm2Y0hDYYqvpf7+HOvZn41S6tklOdFWBtbvXMWUdSAY5UWjlsWiS5wzEsTxUUV
bRj72cYlI4hoDq7BydHAtx03O6PORTepSwuNiyxaWPVxOI12YJvjpoiGFzu0H68vswtN87gh0IWH
dVnpeJ4wnXhlNI6z6mSaCublwtjwVRZ00tRKU0Y1qCz11gyzG4VOz5Eqkui79PFcNClMCLjPckoD
04prBRXvrfOpDsvqY5u1yp0L7CHLqrpSrGDIFShCdQdVCT84MGzAjrw71JOikrMJ+Ru8jft5FI/P
KEY1fFLNIhLOS4PD/vzIhCnZZajVUO+O2jkONxAmH6c/ZKXQ7ZvrS+fS5HLBQ7b6qK6QNghaFRmL
nKjtIgMCbVl1sqja5JIJzq0HmvRlpc5qUMfWMo3qTT8MN6RX76734MKWxyeH+0HL4kiqnKBQ289T
Pb04trQlQ7k1bVMQHS7NAue6WVHkxTRTJ+hkNXepIkMPUx7+O2Xgn2HvjdDmaI7zqdDjdETrvVyv
HZquEz18kHTrYxvcW+HaUfNhh8XZRoYVILlMUfMdy4Pj6olSP3xo/HksptY6XR6R0grSxgh3RplA
7FAfkLg2k+QwlHMjcOQLy+jtlfGoHwDb9UYlp06gN+WnVLMWckJ2Vp/dXu/GhTl+A40fNa+geILE
We0EtaZIX4ukVb4XuUY+djN8w1wdtZ6rIc7bGvYXm6CSS6VfSzUWzO+lceE8WJvqXM+i3A7qeopu
7HGacQJI+0+K0nf+x8aG82ASl51dzJodpLY8Ob7ToWpso+A02wouPZcGn9t+oXok5VEpG7g4x7Kb
ZsCJx70pyI1capzz3jozplLVUzsIh6Bo7MG1C6RJPzQyvJBiAXVFLbQaMygzo3Tjou7x4SJg/YUP
l9lV92jR6KQkGpidlKCx49kdNZBGJLROPzapMrfvzsoQT4PcK0GWlfatFAPr10SJIChfWJQyt+tq
vVJKapiogTnUg5tZbe+VmgUsrDOKyLAvjQ4zfTQ6RTyqVq+EZhCRrN10MwU5kNkUh+sTe6kDzOpR
62nU6aQ20LoW9vdmrqLse1bWCmjEr7d/Ydd6h4kw9HTIUqQrqrI9aNTeUxrfyJPtQaBeVAV9aYQ4
t+17iEpTUBwEXdHU5hJCU/a3kJaWaAYujRHntTbpxlHLjSxoorrbGc2gLkOzKA5Jr5sfO57wcBw5
mhwnp1keZJa2SzUGRXBsz+m779en4fwQQa35dJqVitgKcM5ZEBVWuoyLInHjsOm9662/nUHeX81A
oHfafOiEsSSBVS+opk2pGSjmBN4FfHSKngxumg4LXJ7MHNVG6kY29rTb9IW8H/HDON2wpw5gPRaD
nK8tUrtRkmzyRpRmYl5+7ss471dSpTEjJAsCosmgUwC1iBx0JHNLI/T6bPavD8D5FQLGyNP+S2Zp
WGELKzR3gU3YKg1YHA3BnnqpcfbnRy4KAHOeR4aSBVZb7TLN9udkXs75LPDQS0uDiwD5nOdNa00z
25OeurlRXH0008X1gbnUOLdpE7sGixwenYNRL1CUo+nTyhoV5UO7ksbLOzSZTTKoKIZBOJbhQpWl
cG3loyPYTy8tHc7trc5UJiVJ5iC37MazzbLw6t756oCo0+vKOvGpPRqCnjBHObdMub1bjk1ZrUIZ
h5vezDxoCBooiB+6Fc3UYW1LJEVGqMzXcRNZgt5dmBke0DwAka+PlmUH5lQNNyGZ9SenMYrXD827
zQUEx8YrbWbkBJcVEHlKYfsopyJsxwV/sDmX7iLZsIoGCQZ5aM0dJca0s+wq30cDaQQBjcMS/HVX
0WzOoeO+I2QeQhKUaeznQ/PUZtUfUjgsEbQ681ONN08602VabWiIzGb3wWHjXH1uBgWa1V0YGIgo
5cJGjaPpy3pexv71eWHx/sw6szlnl4156LRwIoGK+rV9qTnyrlORlaV4plxIFlJm6dSA1BnSYWBX
rwUR7PwhABRWpxHMmaqw1HU1DdpOShalXi0LMnyO4i72kE4VuNClBc2dAiTFJoMO7pxgisrKNdp4
8vrWGD/oLlwwkAFwSzUqWcHc2PmX2aB4mDKQOhsEE3Pp67kAUIchxBx1JQ1yIEjsjqw1pxZg7S80
bXF7P6kquZLHlgSRDTa4WH8dw+bT9eV0qWnOzXMprqJBaeZAzyrJ7RLV6zqwCF5vnEM2/nRCXlI9
nqVRV/ImhTc84+QgzUBMIYqM4aEl5e00ybus+yZMy17qC+fyaksVddDCcD/LSeba4J50KcimBZ25
1Drn2aM19iX2wDFQ5Llwh8So/NwqI8HqvODWFrN6dERI5rkYkQhNA+yyxsFRyIyKa1tH/r1fguP0
ocgyc9nXVei2kzEIguSF/ZFXC7cjtQEGxUyCqcQjsyq5A4F4ubopzQoAIE3gGBey5bg8nfatnDNS
RbaeBJ09Jzeq0Q13BijTf+96FOZXhuFO5bAPY3PFdphao7dKIq2ur8BLk8Y5vQW2hWzKIzVIxpK6
pZKAfceuOsH4XYiKfLWfUqckjmZ5DOZy+hxFQ+gC2bCqHMfXxvbxeg/Y8joT7xm65XhhlLE0J6EU
wUYDzL2qTZoHjk7VmyHtKVjZzNfPmeBiQFxiRc2o3w5KI+42ZR+F/lwn0GxN83mJt4bUq9VwXEQd
FbFKXOoUdwBwJGPSq0aeg7mId6pZfgbBauBMH4yXJh8I9ALFimXfBjUqvJ/DkC5qa2gEE3JptLg4
4GRmZ+tW1Qa0A84XkkHmwolMFAKCgHaVD321TI0CDFoppU/Xl8CFRczz/9UjVfPJsBoUiVGQVkXN
eKNIQyy4uF5qndva46hvJAvSAgDkRF0Mlijb/NKB+TQWrK5L7XPebyJShm1N60DH5p65ulUU3UIb
8FIjMHBpMXE+7jhaGVVTY+/VylgaUe2ac+JKiYgb59L3c/u6lprmHONdOhiVSfaI1cuLyuhF7+wX
QjBfwpqSwQZtr2LvHekpmTeGkflUeZD6+yEZBTHwQpTidW1NqoM3qNLt/Zx2nTeHB6dEmbkZo6K9
21xfoRd8gse8gYfY6ee4wBTI+Y2VqXcGetTEQD201Nn0Vqm5Y6gL6iUuTIjBebdehMhgapq0lwxU
dDeA6hYi6NWlpjnfLjRnlAZshPu417ajNd1nteVfH6JLTbM/P97guzAaKbLHe5ZFobhAO5EIN33B
AQzOgyXURw9dPUv7vEl82UyWtM9fS4UuP/blnAPLqA2KaSxjUCRD8+LYktw2pyJQwCUH4Lw3UzXo
XhND2jfJfKumdD3P8iJNQEQwRF+SbhREuUtOwHmx0Tkglmg6aa+U6uBOdbscLfBG4rUM0oem4Dxw
YY550FvfQ5OTTrq0p9LwJMmJB/FtwdvJpaa5PVqN0rCfcJ7eVzbFfdLYpHnx5fr8Xlg+OrcZm12j
mIWNr26mHDwXj0r73Mgi8PeF6eXBbr3SOUZvT9J+dLKlBo7w3ApdIDOQQSybD24xvJp1bxv1NIfw
LbXV7/raXNiWsCb40sBzfqvIHen6hnUgqm7HbgTIyvx+feAvNc35baRq7USdVtobpR159izd1Fn6
fL3tS5PKOa3hVFMOyRIsRd2wAVUYDwUipS6LaqsuzSvvtiNkAIYG6xEAw/u5m7dZaG+qIjq0zbCK
euu/40D+eYPkVYmg5R0RUx6lPVCxHvbKBXPbDw0RD3Ezw7omauo4+7GfVNc2UnDDZcqXyqiSj0VO
HuNGcq2qumTA2qHj2jSkhdkpHws1Gue0UIvVEkmXw30LAq0ahbGFowqyDRemlsezqbOkNoaDr2Y7
1VT8keECgDNJibJDIxOM/YWlz2PZBjJEXR320n5KqeGyTVy3VRF69/9z9mVLkuLAsl+EGYhVr+RW
K1XV1Ut1v2A9Pd0ggcQuAV9/PcfsnlOjKSV28jHzQUJLhEIhD3db2sEEswVVEY5KxxQH4vySzx6q
TdLSHyGXoW7CcH4p4ikDpSUkQfRGfsw2Z4YpdwVwBI3g3ZMvh8+NVG/e5H8JwIu665dgT8tmI4qw
HGMm8AzFInqMw7V/8gbAtiEDsezniQ/7QhTycRw3TgRLOGcWDQ39ONB2FhCYjaN7SurfgweSp9G9
E/NwSkb2SetxY0C2rsxzGWEKaDWj9klLJ2MKfGQM4rKt/1AM4w2NyowH/cYRapk7E3sWMu2tisXt
U1UFz4WsX6hIMln0dbrUeqMPyz74DwKtyvO5Ikv7RMOi2a+J+OJFi94VtW6OBaKyyY22kmsWEyLn
T3gXUNYu8fUqgG0F4m16Gaui44DANyBPuewebUM5T+O79tsmnpHy7dqnoNDyrV+yvm5A6qrD4M6Z
6PqAikiY7eW+LLvgHxGWd33leMdbXIVp8xsmbupqcveYyOmR+2IGQVs0HsOxHVOxgjH6co+22Tv/
/65H0VZOsaIQ5WkQekbpuNPzJIXmMW03hmTrwPAILFlU7PQODuCw+IaS52JHB72VsbE1bpzuLOad
TvJOPnlhE97xOPQeWqny58tz8w/i8IOEkAlUQ8W5469rDoOk32b5QitysyDyied5L6K/8HrSea+A
2hZOiDfh7gduA3si2GEKXsMqTwP18xxJzgNLK1QmkfC2Lp3P0VKmseu4KDGM7jYvnraJMNxH21YQ
oBqL4omtHoXPSPSn1eNbD6sWEzDxbiQqcsjrrOppLLA5XJTYOtUJ9ZRfIXv0GPb8y+X5tjgmE/dW
oEZAQJ9geBoIu9eD98lZ9aui1f0QsR+Xu7DMkwl903LkrhT98BS6HUlHGpbY7PKv6xo3PMXYEx10
XAxPbjH9yl3y7NX1ld99Dm/fmek0IbUDbPXwFIgEJdZ0WQ5Y7i0GHtv6nmfrXevNoDARTqKQ+hqg
SO0K8AIzvdYHkosEBUvNuOu0Cr5dN02GRwCDWr305weENnHaVARsSZM8mDcc2nlGPrDZf95B343F
8xwykqVbngDp/dwH1cvU8d0UTX9f/njbHjXifaekfahBZQn0PT/Fo7g/G/ycDI9eqen+ch8Gr9v/
BPsmCUXYdWXkKTD41vkTpfUOfuNQ5r8YeM6lv18rb+ewKJ2dNzZCdUzq/YgKhWjz+m4ZowmRG1EE
rqCrqZ94MD3HznhoWfRMyuQtGqqNRJllx5lAubmb4oLPDgSGyHLU/fyJa3EKGL8ba0D4k2sTWSZk
bmTrxKYW5RUlw15bRhRbMFpfmXE1MXOzv/Bh7OX4tEbJg+e3L4Ea9sq7Mn1vctPIQpFZ+k7zVPZz
vStYS1NwBV95c3INo+8UikG7jvZP4Ez9tS5AEIEvdeseYLFCEyznByGCzGiVAON1z1Mkv9LVv8VN
+eWyhdh2qHHuN1jWyuM4910d/W6lV6AECIfyMLTDqYk3k9LnqfjAl7iGsYd0DqN8ceSTANn2jdZF
uRNOUWyk4mytG2e29KAY20Nt+AniX4jxPbZToHU7XZ6hjxsnJkyO12oAEq/lTxVYM08MTACpKMMt
4IqtdSMLJwYUw2lV8ic3aCAiQFV9Iq3aCAM+3juEnn3GOw8umiYpZTMyHKPdkzO2qJZVj4m7brge
27cbp3QbhgmAaC4DALi+nVnwfXW6rcIAg7D8/3tucKoa3y7aul9Vwp7GJdoJGqYsuiFBsHcStg9L
vl/beb/W/oE2X0cRpRFqB0R3O3tvSFcfLq98/PElgtDzwN/NH6k8gA9jhdfsQaZ1d8vno58/S03+
+aEy2d2Ca9GHTGPzuBQ6w7PIjQR+WzlrKnOwF4tf07ruCHs86/56EC+d4tdifJVjeSRdnPrsd12p
tKqOUz+eRv59Dd60/t7nL7P4zuRrEld7NI2eF+9txfUcvTnRsCs98KSM0U7j+kQB6l6qzwspDwCh
Hfs+/+SDFBrJibs1r/ehf+Q1CGU60DdXaTG0TxjEQsc0IXe582dWTwt5GP1p15FyrwKgvkqQvs7H
abldnPaxqOJHp59PAEJ8YfM/H90XWxhdg5H/f9fYiF+oYMJxA2ygoOxPOQYi4mFf+8s+WL+NLiSo
m59OCY4WVFlGN2sNzpalTYn3S49r2uRT6hdbSUGbpRhuMB4YmJpZw6B72TpgTXHHFCq0wPShSnsj
nPr4oCYmb+bgt6in890SpUDzfZEDhMHnNS0T/yHn8aNXbIEjbEMxnOEUjTHIIrriqVo6vJb5dZ+G
8Xzbx+0WN5SlBxMm6A4gqlDDWjypAHuhUuw1mYsSJki/XjY8i2MxkYJAzUJbLcQQGPXrm4J1fF/T
Nthfbt32+YZX7JpyclZAKzJFsZ3WsKr2Kiyh51sNW882H5+qxIQKxsJpFkcMCJaa+TRVLNOh81BX
+jGOyOHyKGxdnEf3zjc5xbDWDW9oFuWQ1gJqyIvVXSmgS6GGT5e7sE2U4f4Uio1VO7AEurtnup/y
Hj7Hu3FyojZMwtaBYf9BwETlLU2cRQFc4KBfSLW8St1snE+25g2jbqeh7HJSxFkldJN2s4KO0NnP
NvHu8gRZzofEiGoAo6FBMzt55qhl3BVi/VXJ9UZ58T5Kpjs5BH8VI9siO7YZhWHXbSABkhyqKAvi
OfkxsaEq0wT7bEuF0pLjhgLvv3dU07peq0seZGNHj4C4/Ky65N6tyB+xNrcSL2KAOuePwQKR6Ir+
uTyDll38z8n7bhfn5cAdPc5+BtjCF8ac23gEpV2y3AxtsBEcnj//v6EnMRGDBK+/PNIRyUhNd44f
/Rz5mrbrctsV8jg4K4gm4uRbovv+cN2YzmN9N6ZpcDlspNKZHugvMJyfkqgp0yXpXxhUVDc6sext
UytmXavcbZJzzKGT+34G3D2KXl282lweg615w/Q7cDAHqvB0Fi4ufYoXLkHOLksKxcJijL2NQVi3
nOEAli5JGkBcx0z51a6p1mO75Kd8bG7LZroXub6v5vZ1LFFVGevXyyOzmJEJHUS9pltDgHvMfAdB
ne+vv+niXrmbDX/QVfmI6gMyZjUrbwYORAP3IaCeAO6WqON132+4gY4rX4F/asy0GG/Wyfk05dOG
v7dEKCYwMHS6op3lPGZL0+zCkf6AczvxhBxrEjwDNvj58ggseysyrjwltCPmntZjVkh5jAR9A6nG
S8Sa/eXmLU7ZFK9igxrnHKzsmar0J8Xrv0lUH2kF1bi2viEEFwkqNibMNhLD0qnnQymqiIds9IMv
U9PfunW5i5XYSFVaPFd07vadI6ngklrR5EMmJJSHg6o6H2IL1AnrPDrocvqNIyG/nyMIWEuvqTb8
pcVATGwgaAIi4IaTITsXu0Ac24cqfbXEG0e+bUyGxa9AhmvFwiHrY9zfvH5fdOuuj8I1jRv5QJeq
3qlpOHSgEri8HWzDMYIAL1EVF3HVZF6Z03RuZ54mI6TuLrduG45h8UE4rPAovMm65SZH+nWZ6j0F
I/nc3fjeY+I3ab9s1GTZNpth+Dwpxz70WJOxhuzb6WeM1Vni616viIkanKgQ4Tii9UoWRZo7UNvu
o7nYcFoWmzQBgzQkQTfyWWbl6Id/B0M9/U0SvTwKVay/PHBF3pS+074N3Tpv3egs624CCCc6lZNa
iTwfkAQFM0UztodCKn+LScrWgWH8azK4i9/5MhuH8h57NpOJexUekZjy8XjlG1QYhTLrcdH6MwVK
TqnL3PHb5U1r+/Lz/+/8CpkLv3ZAHJWptlqbnd/P8o/nxv6GV7Q1b5i4t0456u90k0EXt/nqtHmE
hIggG+/htq1k2LMvuoFCgEJkYUGOLHCPy9w9FiiMTXpyKvMwTZJxwxPaujKMe+3quEUdwwTj/gGe
qq+cPsOZpPn6kpTJTnKyu7weFss2VThXcEc4dYV+4DXmYTiyuEzl4m54XMtymBDCWbpT0Gs2ZaDY
6FIZQJil6LfcueXTTdI8HsWFJjJHxONU8S8e1fPz0nsZrkWfr5obE0oIDdYiJC5MgaHkNSVOt588
5zFatzQXbAMwrDgakwI6wIHMhp7R1NEg5R8j17uVpRtvIHlsXZz/f2duXQ1xbBeit5lc67twBb9m
EeluN7D6+3VzZNjz4jqjronXZoDQ3TqUTigUJzWK9usNQ7CNwLBoR0N+GYneNmtzIr+TddIZq3t2
F4dM/rk8BtsuNcy69dekYoHus1iuPE6bRpLpMdIg6n673MF5QT+4BpokvrlQPhn6tc/mMvdTyqck
dUeUR6WACjmHPunb67CjxAQYLtAMAi5Dt1nYN3/CcPg+C74FfrWshIkwbKZySWK+DllIOJRIhy9F
196wnG8stGUVTHhhIkIx8VWgecU/UwVpk/A6rBQx4YVh3ax4da9wTHIn3qlZvRVOsp9zMNbH7f9N
e+B/Esom0LDko+okYV229O4Di6pPGodD7yVbFXu2C6uJMlynYi0dv+hw6BdDWp3ZkJpcf9VDs5OF
B1ozAg3gufsdxsVOEr71GmJbF8PCgc8bQWTktBkLimJJK+jTFbt6we3j5rJ1WI4637DwdZi7nHWi
y8RZAhrKiP6uomGzr/yWvakAd42CU33HtVtuFepbbpsm8LDnKnEDoCQyImaPfnNLkNSiOnfsXPlY
l0R7X5umJ059WEI/bpzj5YHaDMg40ycSN0s7kxaiSPSWj/UxFN5NPw9fLzdvWygjSAetnfJLp+0y
D9WX7e2o2AKl21H0rN3SXbV0YYIOeSJ13idrl3FeePTQJbOTnKYGrnLjomHxlCbiENpDXjtUfpcR
lAfWszh5g5ujuCSBpQq2cWbZRmEm4R0ipqQiXeYyx/k2zU2QAeC4lfOztX4e2rsjl0BmODzTTGZF
E4lXl5T6lqzqOko0pAz+3XoUA9DjU7gyf8mb1IXESeTwLS09ywb9Rzfi3afrBGWtI3RSMsWbOwh8
fyKyO9Wxs5FTsM2MaejKWVYyLl1WL5zuYxc3C78etohLba0bp7gbhVPZybnLIh4OKSnC29hpNm4t
tokxLTcfhcpV3uH+W5J9HoNELDnTyCw5cU9XWa8pekvqGsLOq9tlZYdqh9NcJJLexSIZt1LDljGY
8L8IMKfK9eMqQ2YgayNxXyf1kvaOyjeCfVsHZ//+bveImDpcgxMGTx5uJpvmFUVKr62zpV1kWV8T
9Of7SqzQPOgziD8epqi6rxv59+W5t325YbKxA17ycGg6ZJzL5GEYAKDxoGz96Pv5lYGZSXMXrV6D
dBo85+Kuj0zRB2carnNnJsddNUegS55ol0Gfyr+Lg9xLnZgvr5fnxjbthtH2epoBzS6Q+vFnlopx
LHe8iTfsyta4YbP5VIIloELmh8qm2omFljvmbPpK27IaVluG89gD6NNneOZZvkOPDKvZ9av/a9Sr
/Hx5eixJOBPkJ2nre0N7Pkvq4gFwb7lzx+SH04Gl39f3UzfvIbH6UrtXHvImqm8oqtkfUMGYQQXl
6EXFj6ZUf10eimUxTDRf0ZSJGsBzn63VsE9ocwQYciPEs6yECeArCpC6NWHfZl3HUHsR+2QXgvc0
E/O65X1sX2/YcBcnIJaY2xZAGOduqOdT368bNxNLgGoi+PxSyJa6mPN5RYrV83R70CKuT6D9SfaE
kGnHc4wj7qZ+Y74sYZCJ6gvCpiyrGnZRtD4yothB4wIxn6Lh+268rlgFwiH/9td1X7FZO/B6dK6P
YGEo0oSzV+2Ou7pWXup58jZx9NvlzWXbAYalIyEasDIXSIX38d+oweApiAPXfRhtSdfY1t8wdt0U
+eKibCQr/VYfy7j5XXIk9C9/va1xI7RGXZ3TkWpqssFDDYBUpDs2Qyv3l1v/eG48E+W3uqKeNDTk
Mj+fDzhEb1rJ/xpqdVVG1/sPGR6COlrNqs6EYsMDrjXRLtbBuJETtX28EUwXbT5rFNg2COrC/RBA
kyiELKLcQuN/bAkQxvn3Jl3LJuRBcm5+gBBZVP/gzH2qk8SDuHB15QSdh/YucOk0pIunqm0yMrC9
pOODmLuN/NvHGweUhv9u2m/c2NEMjq8ZhwoYQuc5yRt9vLxvbI0bBjz0OqfCd2XWeLI/xO2KqhyF
OpXrWjcstuBe24YVsp9zIv8gCLiR3XVcb54JRxMhV/U8L20W09U7urkPnGLSXpfz9EwxauboiI7z
+fVlclJaF+fEc/vA/P7L5Yk57+z/ZvM8E4K2dJX2OarIsibqkeApM0rkcUFBb914n+Z2SwDYYlgm
EA2Q3GRIIpw6rpJQUm5OEgD7xA82jhhb84bdDmUPdi+KTCH3l1TNP6rwa19speYtVmti0Eqm1sgJ
4e2nIf6q1HwPHoEvrfZu2isPZS8xjLZi2ESeVOe01Hhy2/ozDca7SOgqZb66FdF0CuUW24VtxQ0r
zltdyJaxOusmgIBJfNOTAQpsjP8Cc8eDP22p6VkM2uSlS0ZSkUJGMmsV+DRSzhTHA/iUbyU+bOMw
TJrOMagK+7jOkiaROO2nv5yEPwFs+pt2fjZqteH1bHvLOIuRUKea0qDOZD2cnCC/1VP5QEt/w+/Z
hmGcxn25yoW452d1tz2MRfMs+XhEhct3n7Z3tCD7y3Zu2cQmJq0fCzpCCQ9vicvAb1VeToAC9eVt
4FaveXtl4OqZMDTeuNPc6bzBLYWtD0y3PQos+fj78iAsWWPPhKA1yEYLpIabDCJWjyFR3X7AQsw1
v+078ar89TTP0U3X+Ec6qqtq7r34PKPvDlRvcTzcJYo2q2VyAyG0r8Ba30DC7FPrLYeWlhtjs2wz
E4c2oX6xcCpWZjpevg0hP+GK9zoC8Xp56mzNG1Y/yShUKDlrMwrub73636NAvAyes3GrsDVvnN5s
VDzwejjgpc7fQFz4JUaY3xJ/I2S1NW/Y+lABjRgudZsl9fRVr+Rn4Yud7wYbYZ/FVcWGifsq8cem
b9psastP3Fnv1dBtQXNtbRv27beVrkQr2kzmBf2LzL7zRYd8+H3Vsv4HaQZZajbECXJg8vxmmTRe
Ph9DPkcovqv4IJ4vd2MZhIk0S8KpCBxXnh9GGzeVVIW7WV/JM+SZQDPasqJnEaafO06XtnONsgUI
NIcoLyTewzI6h+tGYViygixG40JlItOARqe8nZ10OYPWL7du8bAmyKzmEnI2cSWzZYq+5Et8DEFD
2Qi5zynesK7r47w+73xR0yjo3LC5xosC+droPtU45mYB3PcaboXKlgMpMkw55p6emiIE5a/XvZXS
e4RyXEZztpuj+VPZtRsew7alDJNWbh56y7iIbI6haVshzk2n7cWwtW5Y9MprHejcrc9MZz8KR/wl
RX68vAa2pg2DXgLS0XzCGugI1IJ+wKpTEgBCflXrJnyMxaOXqyEusqohza3waHiENNdWXsmytiZ8
LIodBSmjRmT91HunCvIEp07M/FTFgbN31xAQ7sgXG+ZmIRf1TOSY08iqVHjiyZiMq2fAA/IHVi/y
4BdBsp8mAMjwMBbvQqn7I0CLYk8iMT2UEF++7lpg0tFNZSxat5UyW8f6TpWsADN9fFeDV+i6xTof
V+/McVniaMwFbpX5WqtT6y7uKUjYdOVWMIx9yVtJQO/Os8DtfeTNxF9FuPX+cP7CD659Ji/dutYE
bABllS3OGkNNYEqhdvwTHFQv182MYd1R4PdjLZDpiMFHkw5+U+9EHm9BEi2uNjSsG3R0jj+XSOO3
HYjKkA/62TvtLWiuRCqJuuqBzzPBZAPgG4SUhcxiVY3BHvl3tkLsbhIbSUSLHzHhZCyupiWoPQFc
JXst8nHfArO7sXUsE2SiyappjSpNRpGBQPYwSv680PWZglgydZctzLatj7OPebf5oc0iFxETkdGF
HktK9yFPTtDefWTeep39mgx1UczPF7xAZHUknlnZEH0aymhdPjfgcMm/XbVVTYa6QGlvcoG9y9g0
emFaisRrXnQc1VtJxeRjWztLXb+fKEoKJlTniGxEIn8i+Ztq61u1OPup5Rkf+X0LueKNhbdtKuPw
Ht01CniAw7t2Q//Mh5fSlUbXnXyBYdRg7Y2cEfLnIDpU5cklQb1XdRhsxDa2TzeMuutJBKXdFik6
Wum9Rznfq2XYInO1ODwTSwZBHH8MORJQA3Wfy6J+iqBpk3a1v7+8iz5+OvNMPJmEY1ii2MXJSgD2
yZsd9dTnYRmOXXuW7JSnuSoeXPAxXO7OMhwTX4bZwW1e4Drfi/CrmArUFAU8BcfiRnRma98wbqha
907USDyUxk11gIpBfyda6e96SEL+ujwEy3qbELNagjUzaKIqE2OS7PtR3KmFsY3NZLE5E14GmjyA
1mYlsnYE9sZxEB03tZwfi1EmqUL8sasLB4tUB851lmcS2zHmI85vuACxXRR+12Ww3BXOqm4vT5Zt
PIZdo5agF+4Y1VnJ67ueyG9Adz26rvru+chHlvqLKLckvWxdGVaugUuYpdQic5bmrVjFLWRRUh6I
h8ibX4NB7vDMdro8KtsWMEy+nAPVJ7lwHkuHzhAqmmQPTgiUyW8YpW0oRqheC6QNoKYmMuguHgCZ
POnOfc5Vfyhr594PwwPizw2sl2UoJphsaXsaujkWqCryN1rQByrHrQc7izGaODIIqhNkbJI6W0X/
i/Pqtsj7TxxDuGoVTLY6pfA6G8oOzUvGnXQtBpoCMLJsRWu2qTkHEO8ChQizglcpWmduTM5FVzpw
U0x8323Yum16zv+/a99xuct1hOnpu+5Xl6AYMTnfVqstDjBb++dxvWt/lhNb/AoJ4CAWR7pE6Qqe
q1T2wc/L828JpIhh23QhXdOsaD8i6rWVwQNp56/dSG7POn3XeSdiGHXnrTMrGasyOVE8rLl1tU/0
laWUnklKh9xig7pthnATuoU7Z2oniHD0WyhB2/wbVpyAfrAXfcL/ucvD+RzdSIHBgl2ZiTCxZJPH
y6opiirjSQMSfOnlKR7Dts4Fy9ebDHKdSojjjfBBEFjelxBSSCOOS8scbfJhWOzLxJKFZdnpaMba
UheqJJFs3oYi3Ljh2r7esF2lGt3W3VJlbeWVqBKqxM7R64zIjLCNQ8DWxfn/d+blUOL5MUdOwhm9
+XnEeXBo60h9mmZvC/Vt68Kw4BbyAIsINFbYH+YDWZvkUBA93A5g3ttfNmLbIhhGTFaQ2QyexIW6
6gK1q0kbgyShFiBXudzBOfL64MZuksjVtCk7hKs8Uzpc93EQLYc5lOHLrEHyFpJ+2MkaMcd1nRkH
sx/HxariCbFZmz9GLmQGC7HrZH0fzvUnlDRseD7bpBmW3YZyGpJZsazz2s/IRPzpR29jBJamTWjZ
ucIeefe+ysqJKZAwlATslsNWtaplQ5noMi1Z40QKe3Zs6W9F+gML6F3tTle6axNiBjFnCm0cXONI
0Nz7YH1OITGz9TBr2UkmRZyL/CJpIQiZhQwJPygV3yIzdj9V+WmFwM8U99eZhIk0g+xmo7oZt3eU
jfwWPJ9AJMzZdfGWCSrrvKqLuzisgO5GRm/Vb5xuFonYVtew5aUM6oW0QQWU6HAISHCX+8V3VW09
XNu2pnEWx1NMxq6lFcB98BEaAni4RrvXzrphumEIXDotRpwGIWpPHCrdAxXlFnWubWoMi83FEJdE
kSrDS83XpJevcZW/DXX8fNnvfDw1rgkeW5qSJxyUHBmJ2LCr8o7txxAcVde1fr4mvDtpAFqW0cJx
DGjQ+78ua+B+gyrZddrfrskRR0MpS6RHBHACrXqMRDK9FLoZlys/3jiJPdxU52EC4t1zKVDv42M3
6a1Hh49X1TUp4iTqR1BWg4npJvcNlR63kQw/u6N7uDzvtubPq/1u3rWHRLMAuWbWyUqkfADvTVT+
jKryeLl9264x7LUH1+kIJ8wzJC3q5b5FmVVyD/+vt8TEbB0YFpv4zgyMzIz4NoiKveiXcAeq0C1n
b5sew2LnZm0p9DzhyoI82kugZG8Uzf92h/7P5fmxdWAYrehoDZGqucrGZD0O+Rql/uw+D8ggXNW+
iSGbIH3VstWF1c69dwg83z9UpAn2SkKR9nIXlhUw8WNR0YdhGJW4I9XgIUoLysLfSD/zcXdd++ez
8t0WdST1IwC9qqxfvADRDt6HV3qdjo5rAsjkEAZ90ON6FFXFi7e2r10z4WV4vmk79ipo/XJ5DBZ0
jGuiyJTGMzrrB8Q8Y7Jb6/6g+vgv1ddHMGWXqef096Kc/4oL2qeQ6ri53Ktlc5mip6pJ1giKdCIb
ctfbB2Xr73uQawC4psONxTm7uP+Gvq6JJNNqbQk7x3JuGSJwH+4BbDg4pHjuQBJ2eRS2LgwLjydV
g0vVx/qj1uoTyKwhcuSy4qTLMvy0ILWz4apss2XYehMsrA84ci1ejbumN/fTbogmCjQCiYt546iw
dWLYexgtkKAIWiQ/Sf+1dPs/BZ7ZdUi/XZ4riy2aULIY8RHrGK46YM2f9t0wsR1k9678+P8gyOpk
wsmGxZ5dZ73J3cm9G6cWbxl5syVbbllsE0XmjyTkSz0CAemxm4RG35PKeWIyem5Cb+tItU3Sue93
DqUgcVlgZqqs4EGJ5RVr/D1xkvL18hp8nNl0TbRY6eZ1p8JeZF0xfaWJC643Qvj9MNQoeJCrwlNA
p091qLf0ui17yhRBDRfNJ+4Ddw+e9OIZXMfsBRDtak/optKEbVnMYxzczHUNji/k8cD7N5SPYTzt
QWsHQVq1Yea2URhmrtbKKSPArzKEsHrPw0Dchh4t91G7Wf9gW3jDwv0eDJU1MNVZPsbNLpaT2C0c
GlKX1902AMO0KQhIANiA/4CME9uJcPmpBinBxje9Xe7A8vkmoEyKpaZJvmIREsV3TgQWQZSgXPcu
7Zo4Mhf1PpWIRp6VRTzumAY1bZDnX8ucAVrp+RvxyMcXXNfEk/VAaweSaySEaX7o4nbv+f2DrNYq
nQQ9xN0WLaZtrgwbXxYv0SR2eebzDrbHgna3uOV8vLwS/2QIPzj2TEAZh8Bh3IcAODdAF0Hn8qBJ
v2PeJxl9KsGO4LR/cTWD84Hez76+cafPKw92Y/mtbaobMesd78bTElyFhoAUzr/9Wdy7a5+4uLQO
Yx3fURbXT0NJh42xWkzfxJwt0M9rBxdvgUmRHCsQCiRkvg+r8QY19PvL02lbLMP0J91ELvc5Cofy
pg93XdS54W4Nen+L+Mu26wzDZ+u8uk4EXFjJkWgCTyVkgBg/hVHizTJVRI1Hh6h1OdSrPxb5lcMy
HEK5Rs0iKpxlhRfd8tJ78KjYeAO2nDEmFE2DfSVyvL7OptytQLzIxn3nQ4qH1F53oGNU7HRfFrt2
8unpqjUy4WnEH/q5YlgjvVAG3mh3vp/XJN94Q7XsgP/A0eKAxyNvkcuGkAs03wp5CFTDnq/7dsMZ
iA6MFR1uidkyiFtBKRj/2k12KNunn4+Dd9GESlZwlizIxw7V4t8kRbymM6R9Dtd9+rnXd62XS4sS
igaxCm/0beDNN5O7dbe1fbhxphe94q3fAueSB+0+juSR+ddhkt3QMOjQiWPud5iT3q/+HgA1F95m
EGrxRybAzCM1UpeiwYxEBbhB+7smYqdo5o/8SgIi14SXuSDVhEBSVYHhgZW7QpZqB86b8ZYCnfD5
qnU1EWbuKEIfGMIqAx938XXt8QabgrppXPfXtX92HO/2TeTlvgpYzjLhOIXcqaUf3NQNc7fciHYs
LvU/nGW+0NEQVjxLyvyhCctnZxAPLalPUEs+rnrLc1s2qQkzAzU6TlaoXmS4hIljlU8iLaGZvDFL
lpDNxJfJya1cXDfOAWGDzEXA7mhc/WFyvuqJzjXhZWU7T2ERxywrgSEkfvO3LgqZ4r1r42z2zrb6
QRwSGDbMSkA46xjuIVnYLghnneYt4qpBZSvNf5xR7pNTf4MQ6H5Z44fWI7tg8v4IUn+5vM0sxmjC
zmLondG67yoQDYfJT6+CyPQ+YaH/xNcp+Z5HzcSvOyFMajMNJasCbfJsJf0E0YSRPkTtGF9VmQs5
hn+bi+JCO7QMWVaQpBS7CeyUP9Z62VRzt2w0E4JWzKj9WEPKs3kYXxtZ3C1VCHo5f+PzLctgQs5k
1DbzSAgDwV8M+nfn3ouCZ8H93RhsJXJtIzj7gXcOhbQF4IQJEsV6qY6zQtJq5sGvJN9iIrC1fx7a
u/ZDPAVKOgFR7UAHBZRc3qdmxhPDoOKN25MF8u6auDO+Rhrc/g5S0dQLDiR0vWwo/h9nV7JkN6pE
v0gREprQVneqibJd5aHtjaLdttGIhNCA9PXv3F5V84qrCG21AJFkQgInzxnXX3EWTadudPILikHA
/55J2h0ifyaHgUiUli31PmFb18ShkXEqmrErcMRao28OyV56Uu8LD5PbTPgLHaIIR9taO23aTv54
pkjUT7fDPHl/mTFpzGopQXEgMTlC4Wq9JfIXF8XPurhifsNv8xo99Z37Y6nrr7f7szmDka/n87Qs
mYPUJOjDzD/qzp/KrxkuzqKTnNQcbXRj2Vx8I+pngks4Z1xgtKz9a62AK+kcvo/CzDVRZw33wxzU
vwXIPJIvnVqWNAyJ2neNaMLO4iUJ5rLBYT2RbnmegQk9JCL6Z5bRFrLHsqSYyDPq9R3QEqhxvC4p
3th/cvskrWjykqFGY+cojJhHjqJHGjrFc6spOMZEf44o/zC47qddbmRymI1zAGhViySoLcIHvGj+
ho7FXRhXGymQzURXt3q7ZJGkX0tdF89Z3PGDDNUvFFp+oG3+k0fxxkHP4qImAC0GEb7mY1I8h5C6
vAsjFN05fvNrn32MNB1MY3g7g0DR87jO8eWqXnokY+ad+KSq8+0ubDYyItkNvTkG82/xjNqbs+6m
k1/630UEdtvM23cyNQnN4hWaa92y8udwDM5+G1ycdWPLsPy8iT7zM1C253h8el6vKuqgAUuLOrzM
yLLA+LCzDyNRR0VlM9QFyB3AmrYe1TDEh2jUPC0cLg9ZFW5JLF/beydTNJFoVM3SievMYUsArj1d
XRlI/FCewyhpXmIaDlA6BP56XYOd1+ze1apvwgOoq1BhCXFYHUavIFb82Cby5bZXWaLCJDmrKkFE
FGiHTVOZH6UU47Et2o3rNNusG2FN+zGJCIeLYi/4q1F5B0Bg+xF6Sl9FRzdWJtsAjLzd70BtK/3e
YWAdztKsJ17aKG+LddTWuhHXeexWul+Ew2IZeOdaDOqE5EptJJuWzfnf/OrNvIb96GfhpPNnX5Bz
I6cpVXT6vMp5I9mwnCxNprNq9aNK5n3+HOb9Q+9Dpq1qL03gvOrE+zqSrTtci5FMFFrQSJ9PZM6f
yexCz0i545GGVG8Yyda6EdZtI9fG9TCIoe3qw+j23ZFvv7raWjeS8WDtaxy1McF0XYpvFSCsR/D/
Zxv4PMsEmyC0speeW06lA2G8IjzCkT52Vbccx8XdCF9LhJnoMx7TeIDCTsYq3n10xPiIGpAT4Btl
OrlbrzEWLzJBaPmKIsQkzx02etU3KLc90bm7azvcKw70xen6fe8ZJreZHlcS6anNn52I3HV+/S1Q
yyMXjU5FnqljTouvu5Y814hp2vFSXLEcz/M8r6fR99WdSDx3I5WxWcvYphO/oWEwo3Uufw7hr6X4
STzmDfQ4ZH/2/b+RazveWOS9h3QYafxTABxNEW4VGbx/svMTE5rWTXHjRZ6To/gti084BycnzwW0
tMHV3UPl9ANAKa782NfJdPBjUZ6iGPE4TrK/7BgcfsCI9sHnfp4vPH9eulyh4XI6+xqXL7dbfzdc
0LoR7UsEZZwF14QA2NCHSQzjMdeEeWX7yOlwvN3HuysK+rj2/WZRdzzMvgxo/kzdAk9lU9Mfsg6E
g7dbf3dFQevX729ajwSvZ+4EqJyvcxxOX7pgPATrFiuC7d+v39+0noxzrGfP41BtFk3KB/LNz+VG
/v1u2oQ/NzZqF3CgxKnQtg7Luzmcv+M1GpcFANGU8fx1CJ3HmA5iw0y2iTZifJyjvAroyJ8BA6rT
EavUEZeT8uiUU/8447Sx012NaId4tqOroOfP8eKNhxBMHoeAul9uz7VtNoxAr6qo5mQU/Bm05lHq
dGo9jAPZSiotnmTi2SDXDoVRDRMNg/jsLuM3guV8CsK/bv+8rXkjkHmbNDKoa4epDILtgdc1jwnP
k6dionLjpsbWhRHNFBR6c+NO/FkkEM/1i+epGJ5QiLKxt1oc1gS0tUjMSOdSpMbN+kc47Ue/9H7V
YXhu1vlD7vWf/HU+3jaWZaZNTBse6WQE6RJEtfTq+6yk4Z2X9+FG6zY7XXt9E9UQRamoWycO000R
QZGvAR4bGpdH4M3au9sDsHVhBDc4EJK58ojDBoiQpVPFIc3XPupcf73dvm0ujHiGcGUSDXXNn/1Q
H0s3uM/WCXykfvEaS3FXSXHhc76RtNkmw4hpMnpLmdUkYXkEha5yuqNesrEs2Zo2I9rnXdniAf0q
kvzXKrL4PIDXc0+Fo5+YiLWmoNNc5UvCYuGJQ4f3+ePU1Dy9PQOWGTYRawDiBBKPsw670vzTKv6W
0fpcuuuuN1T8vRHMDbRce7ebHYYnlvhLgdPzR2hXO1vAcsuGYPKbLcUc09VzMtYmfD1AXwcFA3Rs
j+4iFwhjb5UVWybYRKxRKEs1Tod8fIma/t4v2wLnRWeLIMzW+vX7m0Ae15gX9Ygoa3qIZh1w2tLn
Nqk3a2ZsRjKieNYLx9vNmrEcfVRF8ZoVeZN6pH3I9NZt6HU+/+/2BPNsRHIE8mVQwTqUgcHhgFmP
Usg3X/xFnPMs/whkyZb4im0wRhiDHEkUelwyFo/yLHh5bOX6Fy0oE1O0dW9pCwojnlshh6R0/YRl
XfzklepM5uwCvO6XXTFnwtQG4eROE5UJlI0qr09LYGrUQSZ5kafj5Ae/bvdi8SoTrpYkc9nnxEsY
GF6HQxv3v2k7b+09tsaNsPZx3+2N8URZRvIoOnq5r7O0E127sTFYZiC6zv6bkPD6QOUtgDSsqvDi
lPU8u1sbGZ5dT9Ub66rFY02EGsERoeiHKGFdnTwnvDjVUohUBtnH695TKP/TvnkwonsJi3WZ6jFj
SnqQXctEwJcTVOVbvjEQm62M8C6TDmwXmU7YOkQStPqVe9Z4HUo1n6LLvjEY0R2TbKwD8BwwPuqX
3nH/WoJwY1u2xHNkxPO8TtVSooiE4d3vLouDny0wU6urwES3N96McIYqS5PxqU9YAalZ35MqBbdX
OmO92NhELdFggs3WFayeftdiBvK+OfRdzVkXeltv15b5NYFlAHiIaipLLN/ulW0OxBltmdZFA0io
H0s1byQxtm6MkM4iD1KvnY87J7+s/MdJohYEF35dlj8EVeyFG/d+tm6MyNZODSL9kWLxq7qP1yhP
ncb7KOv1ZZermqqZ2KmdOIgx2RzZTOoVU5Sqqd9C29j+3gjmvPHcfq1VwhrQHcRgapCjZnLdEty2
5MMms9kU+aQPgNxASk/vumJKdVvcdY4+8no6FIqitopsnLIsy5+JQItKonzloStFlocrFnfKXTZ0
6tA42WV0nF+3p8M2IiO8pavKXi0+RSE2ngD7mD7IJfkQCbKkyhvPRe5eVncrkbJ1ZgR6XkjVTqCk
Z9TrIuBj4/vEX9A+eYD4yHlN1F00bvVlsZ+JTwv8rNEtLmoRLs2h1PFfZOWvV89Yy/k5b3apjPiJ
SYZG+8Ib817CftesJIXuaURSiIvFn3fNj4lSawKIW0Qz5mdy619ZHx2udywp9eqnSs4/w7a8yE5s
7CK2a0gTq5ahkMSt+4YyoosPElyNE9R4nS4/om7ti9cPx7Vs/kUpFnB3PHtv9GvZYkwQm9IrkEWq
gg2n9meZkSgNc2z3S39Gmc7H23a0bAEmkC1KkkF1lMaM9ioCRc96Qd2cOt5u3DYAY4dPoCPpuwC6
skpGL+tIXgGbQwFWpOSxD4PXfZ0Ye3wwEa2ByaAsBs7rPABOm/pLoc+6L8hFCZdsXBjaLGWsCCC1
JEQF49UJRlwqSCmnX6sTyO+3h2Fr3lgDILIKmWnexSwCNiMV4qtOuo13T8vib2LUKOiYSO70MRNl
06WzLz8unDzJqtvnpyZILUIp1AACv5jNefgAAvpHB6uXaOOXpFEb2ZbFOqb+ZhTngL6XhLIRzEA/
/Hb0PhbZsgWBs6y/JitaRIJk1RUGUCTqU+Uml67J/pCufbkij90WgL5Z7xzIdY7eHBDWciJdlqGr
qEAelOXNIy8bb18qZMLQZj/ISQ5VYybDoO7wUAWBthRQg/BVybDeRS3lJyYirS5wU7FkY8wqcFl8
WjPPO9QONshdcWAi0uhay2T1p+uCRBsw7Ol05F1+ut24ZfPzjRheKzk2GS0jliAlPYa5dylJ+6sR
wxlclCc1bdF02iLOCOayzfs+iruIURd69HWE+kAX1c0JDmi7BmJi0MIinyoQ7aKD0n2NBzEBwcV/
Lkt+mGP/0oYo177dkSXwTDxaNULVPhijkFVgc2RJNZQvrhTtxiOrxU4mFi10R0KGqo2ZaspySINQ
Nd+LxG1/oZhsaHcOwcjcR+oqDSq3kAW1w49XDM4ZLLlbPAvvF4D7iYlFq7Ih13SWMZt4/BgU5Z98
pAeI535qvegl1j5bK/9LNE6/pO5+3Z6Ud1Gb6PI6WW8WkXFqCQfsO2SdhMhaNrZBmhdqPK5xsB46
1wsevWrGgzgP6pOo53zD6SzLpAlZq0neQ/M2RvToMn4de385VsuqhlTT0b13s+pXpzx9Qn0XsPC3
R2pzEGNzR8ntSkLqhkz46/iSD8T5mYR5lXJB/Y0ubKMy1oSCey6cL4gYngiGE/BTd8nQfFiC+OxL
FJMG2XBf1/G+Ffr/IG0D95ZpHUI2CZB76vCA0+QHPu4qPvETE9dWo3peeqi0Zq5axlNIFv9ehXN3
vD0ZlnTOZFWrqnVAkdISsugLX0AVMzs5AHO0+RQmuyiyMYDrwv3GsyfHj2TVBCFD7cOQhjRW53WR
3qGiePC/PQrLimai13gvun7y4FKzboYzAbHeOYHSwoY3WRzWBLAVUxEQp0ywXjrOZ1TPM76QS5u5
O3/ejPxkrXmVYzlWUeWmXV7L1KndaJ93/luM8sb6vRzybmrXkHHluMecBP59Ms/NcfCzaaMLm/WN
gA6lbpci0iEwKLj0c5TUh44v7oaH2lo3YrnNUPUD2mp4aC1KBSFN4LKjLAi3VKks+YOJYKsJpAG0
W4dMAs15Fe9yhSPSwR/Z9YAOhOXG1ei/zvjOs4SJYVvE1LcoukFHvnvw8rq6W5X4wnnOsfSVnx1e
X4puATPwGKVBpC4hMKVA0p29eHqc+vylAZ2o2KTZtTi1ybzG1xBPYSIkLNe5c3Gctrmv6RSmslH6
0+2otHVhBH5MqmIgGSFsGbrfJAg+ZFP7QUu173T1f8g3NUSdR1fC3KCYv89xrb7pZpp+3v55i9uZ
sDcA6sFxC7kqpnnnHBpge9NpllsVfxanMwFvEItyvbBxAhYN6wDEfvwytPlv2jcizdz+n3jZQtbZ
huH/d/H1+5U27iwD5hfQDwBF6kMk1n33DCbKzSG4fXTCPGSD0+RnUMfWd0lfTefbE2DzHiPuAUDL
PBCNI03AJNQTLuKr+c8oxI/bzdsMY6TzYxjCfaI2ZJnr/O7L8ntFwtfbTb//59REuGU5GBj6Gn9O
aPuFLBBW88CzOnn77uHo/wHY1iwXXV4QpkXgHfI8Lx5FIvzT7b9/3zDUBLDVWT7HZdARBiWnMa36
YEgrUv++3fi/LJv/vwiCE+a//ki0QJ1jkXkMmO3pSFu81xXVUaG0KhhQOyQJyOqi8zq135YpPi+6
hnpfvZV5vp/sUBPZNk1kBda6DfDwXH/qIZkLDaBfrQjSBIjAXckCNbU9uxFHc/CmAfIXJHMKXeb5
EIVFkc6dv3UlYJshI6ZDOnTgRpkCFqtBXPwezIQ+Vo6N3dzmvcZuvkrU1alkDoBN8X75Rf3kxOs/
eHl5ue0BtuaNsO6LliZ4CPEYiDPn7y7BLJC4oD9EQLeE5mz2MUK7JzTqkVERVrjuMRKVe6gRIxvm
sfiQiWlrh7lwMy581q/iXkRjWvYe7olREuW49a53KWqStKGip/WAuvWYC4gK7qIfc9f5siZbzwUW
+1BjXybTXGZczsAM42R0GkYxX/g47Cpu9KmJaRMyKZIlgFEoxLHTRou/y7LbMIztz69O9SaZbYHd
QLGp9HBzEf4G1u+labeqs21NX7+/aVqQOe5QyEBwMY/qbK9wfnfjVtGTxedN3jXa9xNY3BbC/FnI
Y1EodQSPnX8pcrnv2RfVov/9fdTh8lJW3GeJLz6WMvoxlcO32xFrs4wRsZ0PHqBpmAlrla7x5CvB
x6zdcWObt8WTEawLqgn7hNaEhZQ3X7qGx6fFCcenAFTMZzwv/9k1CBO5tso6Xsp2JMCK9vReKN9L
O7p5yLKYyESuaTmrulk9LGpDDQmO5coXO5QbFrI1boRr4C++LKXEhoxrtVMyTt1ZR+L3Prtcp+WN
2y9u307cReOKt9DsCcb7SS9f97VtRGveFQ1U2AZEa1IEpyxxVRryZN8tJjWJ1HAOBwXEeD2NT36Y
0iX8I6Z2i2z+Ovx30pTY2GKnIWmitSQuW2JJ7we//RHSZDyJRRYHt9h6S7OsCyZQjSte8NzrXBYK
gNUK/xyMwUnk1cbFgq15I3Bz8A51RNQuG3taHbSj+9Qp3Oe+DI77JtiI3bknUuowW3HNljdROreL
fhxGnX3e1byJTWuGIKPB7MI8YxeUJyWVP6aA2iV/9rV/vT184/sAFE+g+OMurkbAwHXs4jJc7oou
0vvqNKjJnwYtitwfk2xhkHQFmmFwZVFfeCuy5nJ7BJYZNqFpEhqHeaWTlZVC1CcyROTgY6m7y8U6
7ptjE5omugxADHDd4qHRKXA96EcIgM3jwDWe3okzkw1NTEmyxNpbWYGKJqzNpXdo20UcNfhq7qjr
6sMahV7aO1Qe56yr06GvosdxJD0uTaoYdW6hj/uT29a0LLQmeZrb8IAXJF4ZMLYQDBnmfHoom0Zs
oFxszRtbdLdOsqBlsbLKo6V3N1cqCA4RqAG2cK+2Dox456TP1VRjOalRKixJ8EOCi3rDNraDW2TE
Ovc0iiMrBIuLikOIPmlWBPHpCo5w6/yQu4FKO1U9zHH2yitUI5YgOXB2nnhMUNvseHGH6vqVDXk0
Tccu4doFpVRHptPtqbcEkolrAwg2qdQCL3e86gkMRnd1gKohsvdQZVKmJcs65EXSrqyu1j9NRE6F
Dv4oGn68/fuWmTf1OUUQ0Zl7YmVTWP8z+vnfUsf7vNbEsA2ouujpqlbWKOk/QINvAkuRvyUsZbP7
dUBvl2B3rVFdncPuPJFnTdr+XJJifSUAPW8c2GxdGFv5mE2i66DMzoJJreegU915rIkDvM/ye5/1
jcCuBklaKdFDJof6VDkAZFQoZtyIPNv/G1HtNlWXyKBZISjhDOcy6YM06MV0aFBpvWEiS7ZjUqjN
U9MSVVeaOWTUR73W5zwm4WFsR6Antg5BFh81QWqLnxdNmzeaVVpVB+UX3t2Ax+GNXMfWurGXu07f
ZK6uAYAkLZNYq446ULtIzX1qAtNqgpoFtdKZESfnn4Y5aS94Vdm6cLH9+nVW3sSAI1ygXupoYbLX
zs/VF9m3SKmtTNbW+tWt3rTehjRoiEMX5vPYP2CS+0Mi5VZ1gq316/c3rTtlHbTCkxNDgah3dpo6
AreDt+WXttaN0AVGgbtrqzUrgwkJLJ6tHjVea063w9YSWCYdGoc2OhH5AJepZU9PPWQnP/mA4n9X
EQ13saXCdYzozag/Q0ahGFkdxCptrzUWkWw2oBY2+5h78pCrVoMWi7Ul6UC6rXOGpWKL2sHSugkx
84O5jrJCDozOLT9DLF3feY3ewlhYrG8CzObOWwB4iRSTkX9fifUJpCNHZ6k2TGNZ0kxwmQLCYljb
QDFVZb/movsciuDeD9RzIrYKBm1dGHEbNDqeMpyx2FjiVSUPPs39gpoN5zzM7p/bLmrrwgheZ1pR
/UMGxdxuemzj5bkg5aEbovtKbhZkv4+VoCbAbBF9GaIgEcOY6uWsZCVOJMrJ/eTR4IlWMkzdsvC+
l26zReZhG5UR1vXk4dibY1T+Sr206krEXQ5Eg6wHegKxV7Oxc14vSN45XJiwszoZOr0Ofs9IW9I7
FBKGKZQs5WXxoz69bm6CbwFObN5shPkStbxooSrJINT+e86QgqPpNho2kjCbxYxA90XlqTYOJFt0
8JplhKetUiiCTaofbSxOt53NEu8m/gzk8MnkCYRM1XRdWkxOdb4uXhutWyxkgs5aEFZljjNhMnCP
4gz8seYrTRNdbJVf2n7fuCbz/KWOaYPfjwntnoFDwQGEb+qmJO/7ErnOzJuNzleVo/kw9wz4oS9V
PT+2ovyAEphLEZVnAE3PY9tC1G34tG8urlZ8013s1+2aQLieQVLoH2BbgDOMu52btgk1i1U/RmqK
JAPky7lDpsovQYMXyn2/bkS373g8i0ghGSndv9XCl1RjKd7ZOPmvXXSHO7/rZSjrhqx4goR5VKZx
Fci/b/+7zUnNMM51HNJZS+YrAiqpnEdVdSYJhZ68T8ts3ci3bc5khDM05INlpUnHWgoH7ZfEPcTA
SBwLZxCsWvvkTGq6Hl0eK4DXEnrcNToTSYZ63raiOAoxPQ/NcamCPxqlVD5UFm+3b1mlTCyZO48l
SiKHjq2iS505OsdL98vP6idOso1t3RLkJpYsbkMiExG06AKsoFo+Z03+7fbfW+bexJAtWi/gDqk6
5s70FYivF7Cw/SxkvAH/sf25EdE9ZCyXsp47NvPuu6aFTAMn2CpEtv37tdM3y0XnKycJI92x0ZnJ
Ke8qnUYAB5whh7uVyNq6MMK6Ctvs32yfrU7knhtVf6waHp60XL7vs78R2hXIGcfa8VrUCPt5mqju
5LUuyn/kzv3NpELruoWSsIAyYxsWyd0w+M09D+nnfX9vhDTSCgX6qLBhSeKctVqPzli/NC7fVagC
fYj/TjBo1KH7GK+ClRH9gUIpnsq5eLn965awNZFgVdRkwKYsLQso+RzW0WMRFI8jWYZDVlYbF9WW
JNPU4WwB+cWzia6Z70JAtBWN+w0Pf8ERwhwCxUOeSAHMHb/Wi1ceb4/K4q8mOizRY+DWJKpZxFF/
7Mw5SZ0hC1PtLlv7qG1QRkjntF0yQRLBcEd+x339Eq/r99Dhn5dCngfwIeME9eX2aCyrh4kXIyVB
RT71a6YK5Z2g7u5hNMuWmozNVkZs84zoUoE6mTmyenJbVHLF/N73+MaibbOTEdlrCemJfkTzGmfu
QwxybaZUQ86orIYOS5RDZzwKo+es33nT7hrbOGiZFj/LWlwEBc7nPiZl6ifOvosm1wh0Jwa1q45W
eHLZ5ed8GOhl7Yr4dHue35+J2ISOuU00etzjggGaWaV4D3mIG/mwQg853dfBdY7e7BQhLtA1iIaw
DUWR+uQope5l5oZPkSq3EMfv+2psAsiuwqM8o0XL/KQHJ3gy+veFdtdd+2hsAsg6Pq0zHUrBmnV6
5YP3dYCQ+W3b2H78OilvbJO37oqje9UwTZqCLe2UnUrt6w3LWypOYxMZVlaD7jKtOgZhlm+Ftz6N
Kv8nW9sPgaj+rq5vQXj9LSWe+KsQJIvz19ujsrmUEdy08GNnAbwXNyFF+7AMKvk5gdPigwIAa2No
NsMZAT6D8Madwgz1skB3fUuiCb5bI5UiG4nl+wf5ODHi2e05ASaNtmxu8ZDtFPkrb/qHglTgh/Se
6klu6WS8vxXGiRncNdSiSYOOJg0MeFz358UlR4A5v46abIWgxVomgmwo3Ekms98wlHeFabgA9C9j
fx+4KzaxYzR2QVoWJi3ri8xJcdNRpFA2u7vtSxb7mMixqp86RXCbxqol69PBC5c0h0AiSlvH7qjG
KdyV7sQmhmwgsa8KR9ZslRADeqyrMejOvtvInR5rsqH1gL9NSydqVtfuJR6m127Kvuyz0XXa36wi
s6Kk8ttZMAkS0BQSt891uCYo2cw/DHSrjNzmQ0ZQt/Pkqq5FPhASMauD43l4U3Hmcvh8exC29o2I
bsa6Qg0osiet5ukwVosCzniojvtaN+IZboNinYXUrJo6eWnLob2L1SYDp+3fjSAOCidMmkEJlkP2
WoM2pGzOU1t7zcZqZFlQTShZqFp3XuUkWEKHJI0GFZx8gDXvvLr4vcs+Jpws4KFXowKxYV5b/4x8
z0lJyMm+xdpkQRsCMROVoXGxtM59uITVMfCGcgOhaTPOdeV44/1wxkQPbieYLkR3Qi5ZX8Av2T/x
TCwb9rcsQiYBWpPEkDNSXsPCbrj3gFrTQfZT6eQY6GbD/W2juLrWm1EMybwUDs64bIr472Zcjt46
3SlHbuQwlv3MRJepslO9BA8uy5zxiEqTpzZCYVM4Hot+/icbok+33cg2CiOIvYFHnOuuAVQZj1wy
ubsmFiC92ZhqS5zFRhSP0lErX+aGgWu6w2txsyxVmtTtPnKGODbieGqmrMfTq2AcDOyPY91C8yUL
dm71JrhsomKN8DqAFa5UvwuCCtHe+0FLeUim5v62/S0GMlnP5IRT27h0WOaSWRzDa4YtRMhP+1q/
OtcbH9WiRmEiBAtRVknoMYm6+FSBWGRjB7b4joksG4tEgp9yxAajIcs5aQiR538n/fD3vp+/dvvm
5zmX+cDFXLO2eWwWsPE0eADaWB8s0WViygqxunGbdRVri+Dg5P4xL+NzPnEs0LiyD3ZJxvixiRYb
l7FEsuWVTMhcpbVsdeqp4XzbPpY1LjJC1yFJMFbxXLK2A6VPqORTXetjuDhfuLdunGRtU2zEb7xC
YWlcvYKNdXcfhsEFlImXATiE20Oweb8RvrhsKToVzwVrinjsUhIVU30saSC20JUWG5mgMLCTRiJb
xoLxujmKpvdT0brFYZ0CcVyXeAsVaHEnExqWK15HYbUWzEH99QXEBuvJGyG+Ems3/9yOTvWQhGC0
2GU0EycWZuXCCz0UzINyz6H2iujY4+X1sq/1qyXfRN2Q1RR0xrxgIlzugR/qT24VBzsbN0J6UbPu
VBNxFmbThy4c7zK1yp1mMfZjD5DcLKh9DpzrlBwE6CsO3SK3YMyWQDCZzqp4isSEkkuW+fVFO96d
Jh2uwLYkxi2BYLKbxWM9xgTQSWD/wi+Z6p8bX/x1e0Jtf26EcAZyIZwpQPFXz/SuX4L72J8eSO38
c7t5Cw9GbALD+mjNJsUlZ5O3/KiESteIp6H6u1u+ONJPgak4jDkY6PH1do+WAZkgsc7Xsstax3lC
Ne9xbtS9H3YHvoiNxMsyFSaDGXFmV08Uzbe6K1OV51NaOu5WeaGt9esK8ia8ZAmIL0RIEQG5cF/F
Mvd3WV9spb221o3gxdv52BYkcZ5CV3wsAs2ykZ5uW92yxJmkZFyg+INr4jw5oQcdYqqSc1OVn0Mn
1ylJZnXkY/bpdle2UVy/v7ERGWfeDF3OWRO42YchblpgSguxkZJatgRTYXNx4tlb2pCzIsYDmyf0
X0EX/yrldPTGaI9MqB+bsLG8QMg1AJ0zLxJli8dtGrwOEPFZ03xd5b7N04SNAYs8UW+cnSc+r+N8
zLETZEca7JPQxCCMzdlzIDEEG8GZeAxQPW1A4Tbyz7fn2BLEJnDM05PHtRqdp6rk52sQq5x/jMdx
I622eKuJHMuzNgRABZOs2nZMXWiEpIlT/zWu2cmNM+ABwCuybzkyUWSBr6IB1+XYd+Kx/wBFkvwy
F6tzDqcx2JcJ/x9PWTYmYhiU8yS0p1JaKg1E1BbNgG0mrt/fRFseJFPh5NJ5Wqv80V+Hh7rqL60r
92WQJnQsSwa/bKYyeVqTCDVp2YdmhuRruexbrU1SsnyaCweF7RzA2CRMfad5yIpkHxk8Xm3+axp3
XnQ0CezKgbs8IL3/0yT9Fm7VsgyZlGSEaFVEMneeFpSyoKLgAZJxeRrI4XGgYmMhtU2tEcEj6kfn
kM/ZU1U19xWPLmG+nhfUCt+OYcs6bYLBVB77w8R97JTriEd4FKrdOX67BQaztW6+QuVNI3EpkTzJ
nvdHnSV9KsN8q/V/ASf/D/yLTQqyoIbLExB1A5lJzxAHOUZTdaqTu2x0076V6ZR98miVLt2aJtMP
6o8PScCPWfyB0E9L9XeUnQuQ0O4zpLFt+0kncasjkieaLd+GPPvo+9GP201bXMBkKQuGocg0ZMKf
yrwdHmiTDCBTyIe7QeRbh1yLJ5tQsRqkgxGvsIB44ezimAsN+iz44ESi9l4BwYFSSZlN/WnfePz/
hmQX5MqTvp891VrcO7Nzv5aKUb2FQbCZy4h4Lv2sXJske1rj+n+cXVmTnDqz/EOXCASSQK/0Og0z
Y88cry+E7XPMKvZF8Otvtp/G+kZNRD/Z7nAIKKlKUlVW5rFPy53P5Dc0Dvy+/fZXKMZ7i047izce
Gjeh9BVHFQfdTS6z8TxiHw+WmYmjB1zoAQnFfCcr396hDnhnkklnH+tV07GW8jgirX2CYMbrjDP0
xto1zL4OGMt4CQqfqfMjvi7/uCLpAmUBsE3nL/k113fbboZp0VFjpfT5msVrHIE242XK/adqsKNi
3sLaXUPKO9OiI8biCamUUvR+NBQd6AKmMFf9cwI6tSlH23DqugfI2v68/SmGsKZDyPzaq21ijSKK
8zh+SPN1/TpPidpIyZlm42rAN5s5l1M/yjbF+oWoSFsluIIVUSbdr7FSG1Hf9Ijrh715xLwCAVxY
3I9qf3yY/TRsM8mOScUvM3Rh73NznZGMQX15LNLVj0CpeUiadtmXiV3uiR9vEbaZ5kH39DobrBQ8
/tFkg2Ah70QWDIq93J5k06VYx5GxdQCNlz3EkZ/YX0lqV1Fqxb8hq9Tt7EbEe4BG23PW0go9H7S7
DInYwumY1rK255fIriivseNocqZPxPnA5lfIAKIft/pgARbUdvaGTxoMqMPN0PhOuzRDLFsG0e9U
nHa7xUWC+bYF/+we7/ikjjibGO39ivVxpGgGGvGXbvkaT9k+duejNVl7SPTsUpai5aTZK6QWJKga
WXkq1FGCJrJbHu30u8vBzbmGSTwe1+GlB4nwmO5nOu1vv6IhKOl4NXTtOC1oHLGCKqDUZh+07c7K
0zOIWbZw0n+Q7+9Z4eqEb5yNScXBj4BD0FDlUDrsgnlVO2d+LOxTQqtg9oqDSB+Vd/3wTLy67k9A
vnaxO+0a+UzbNOhWscMxM3Ba+wJybNJi7cl2X7ofrfm5c/19XX3ryZZw35+I+d77avGnb7wR1FAM
p/36n6VFSfXp+poTLw9ji4aEuTwTBoGD9Muy9C9ex09I2uEukzzlYGK8vp/Y8sCrH7/3JlqYSnKS
XSXnReT6xQNexYvrPV0/ltg0KP2CXokjlgdJ1j2TXuBZWzrujum52gFlTFVXLBIzVoBDGt04wA6Q
td0X+L5SHb2UBAN6J9sxDtbsIBJ3T7oCYn382NePWauesortJDZO/FMs1qEgL3axkQkkJpe9vvOb
1dQkUFW0ViKiuXxdlnpHOvS4IDjU67oveR3AgfLiWFXkdHUz5h5bKG0uYuM2Ynq6dvjxrK4a6Xw9
0FeuDEZXFEHq5VvhyLj0tMDnF2St2nwVgKn9qJcfqU12pPgR9yfuHgfWRG3zUk1xMFX/Df5jmRb7
ZsHZv9ph1UGKbiPx8+f69r/LDjT6f5vYIm3iQjLnepRHocQmAV5AgM+kmq+5xC81yS5e8SQl2B27
4SBXMESrY8e+CpC/w/xLHOG2gbknxVf0GQRr/K9qj2iw26+Tf7qeeK6LqFohn0evS2R74b4/O+Bu
//vFs8XtFVpuPFB51WfRFP0u99Mt7LlpcC3r2fs5qCyzhEcxy57HZTo6ybixUbwfhbmO9VNpxmvO
Uh6poZkDIb0nMvaP6F3ZGN/06lpEa0hKoMeQ86joPwMX8VxA7fT2/mEa+fr7G2+UPehhvTzjUZmN
UyAc/mDT6sPtsd8/BXBd5VSK1SH+0vDIHU7K9wKeersW3cPx99adkDS3jvc9R4soKiaysgmszwbx
3R7bcc9976ksy0fbduKAz/yCfvEmuP00k8W0CFJK6Ap2i+QRz3ILDuSBF24Au8R9o2sBZJSlgtQP
w5kTJPrlISvWCoIvRTc29y0lHdQXO70EHY7rRfkAXSQrRplZ+BDOvf3675/LuQ7qm5sKDNlk4RFp
5l8qBvmcar642OCaJN6YbYP9dWhfVYuWE0ewyKJ5exwp9fd9yt397Q8weLIO6CvSvO5JkrConehr
6VevNjjQANTauLeYhtccGVrzdVpwh+E6JHaWNZxJTC9CrRubq8k219/feLM1opzMLIq3r1W2T1tI
p/mFf1/jItfZ4YRIuPT7DC8/8f8mXyQBde/TuuY6LdxaFqRdJuAyM9pYgS/aHNmhYesmZ1qWus86
bleXE9ZMZiVt/wAedD/Zgw9xQf8OauJPc2N7W3k00xRrHux6vstnUbJIkQCJiLULQLl4e3EaplcH
9PFkrFleYmib8zmwpwF5jqW8b+XrWL64byfbErETlU0drdn0TEp5StiW5LXBLDqaL8uceuiWkUb9
yPeLGF8lHkPirdYNk2muM/9m5fvZMvKq8d3InioWWFX16A45v9M0mtfC2pk9Vq4TNdm4d/rxEK/0
SDu5Mbzp3a+/v3n3oWFNz5rFiaaVH9aOPqTg5r+9YkxW1y4CPc1QtBGpG7EGreS5K/2dXBt5WMGU
e7j9CNPba7tvi6JoOVDLiWTbPKykv2wHBdPba25b5zMgJZBExToZQoCgX4SzBnROT7ff/P36HNdx
ewSbuFDTQqJ+WT4XLA0rSg8lac+znxyskm4cxw0G0gF8NsuapiFkiWiz0J3K7HRXODbZ2A4NH6Fj
9yy3cSzKUzta4vpjBYhmvOSPyPPs2To+VPWdJ1ydIa5vW7ek47rCfac1tKArCr36Ltk33NoqdBn6
TrgO5WOlWtOxcdaILMsuS8neT72HP6pd3VDsuFV9aJzmpYuHE6fxK7O8jXOqaYI09+66rsoSv12j
lOTZP1DoWZwgliCM2d9eZ6bxr7+/8e8V6Wkq2KKiJRevaN49tXzYWFum2df8O3YkgK0zm6O6bw9V
TR+KuPos7DgLrKSud95477amA/1sgeoQMMxzJFxvP/g9jl4N/xfYyy3qNIOz65qmg7esBQiFYaVR
zmgaFM+iWZ6RB3i5PQum8bV9eS0BI4NmsIqA9gNUx66LaCya/uymTnm+/QjDROtAPxBHjAI1fYUS
x0Bxbe6mvSrTLX4w0+ja5diyrdJpFnuOeO0Vn4iirAo4tK/uQnJwHdEHfsYWYjf9HA3C6h9sLmjI
W3eL8s9gfZ34DbJ+dVkzmMa1aijMtXxXL+Sn6433Hax19re2rHMI8ZUq4ol4Xoj1YejXnRzU1qnO
ZHzNh3NnbDvod6kI3OzXqivUAxaOG+bthWOyjubG0hbEbwp/irhf7buse66KGDSS+QYQxfTy2hY9
ta6IGzlOUWoj8YmWH/RpJGO/ccYwHK6ZtkvzauwH2thdpFh/TIn9SEaFksnynKbtXQVkrsP7HMr4
VK6qj/JxSHaqsc+JlzlBEpONkpXBQjqcb2rpoJzF6iJq1cmOJv5HK0/Xw+3ZNQ2uOW7rUQmltLqP
inH8aRGaoI0Yqa37Br/uDG82F0tMNtpwMHhbTT9qZ5CBBTbQ22MblqUuPVoWTdEifvVRVSBdm7fY
VYYV8bnaStW/X4rmOp6vpAvak+Kkh1d59o7m3o739IXE4kNm1xH15DEH2iIorft0xbmuOLqoSibd
hC8Sq5cdiSutM3o2t9iPTBOtubEqahDWQFwr6u3+A6fkF/Gnj7en4rpW3knp6mC+FVW6RaG5NIrl
tBeqOY+M7u22P7lwNtdG+0O31ZZg8Gcd0of8GbZiX3aR3eVRlbDjCIaiqRq/QVfuy+2vMRlK24uR
Iu8KULt0keOlj1Y+PbfgdLw9tGHN6pi+kcVpA6Am3j5VIM9QIIHvLAq1y4LaG0duw9vruL4SOu5t
A0nuKCesfHWarDxfqxr3ObQO5VM5r0uWWE00LuQlqdR5sOZvt21jevHrjL+JFdSGqHtZJ00EiMR4
yNIeVBPwg40XN1n++vub0de1aVFuQpGj79LvCmKgAbHVP6JON1zAsC51EJ8XC1GtS1ZHwksAJjt2
ozpwFZ9xMDrcZx/NfxFrCtRNVRVRFCKihhR9aBO5xX1rso+2Czfzeu0Onpso9UUceM1yKFvruztt
8dKYZlfbh4u0YGA5p1VU2qo4jOlKT4k3FXdaX3PZeC7Bv6+cNpqbIchctImxyFuycG3v8yodyFdN
1MlRQ6mQGk3R8LFw2fMzIzzZynybymI6s5tXCEj5kgFPAMdK6aNBID4u4IQelq+TcANaXJj12e5/
tZUDRpnuRCALUmenJmM7kC0Evl0dyh4gZPXQpfMOK9B17YCPyQ7/icp0P6gf+JuV5IC4vcAudKtm
alg5OkzQYXLNXe6VkddZeDtPBhwu0ECGb8N1DddInTQuXtaSrJaQEbAhx7qNj9RSR4e1D2Std2DW
/XqXf+k4wCtJapsNtUR5b3TPY8/2ZbyKjfVjCA86ApAtmXDiYZAI/DhhjTV/yGfv+8Ljb75dbMU4
k6G0CIHQ7Df1mOMLRvmfS/IPi7XmUCvLwpK74JIAvH5jSgw85vxPbf9NOJ1UA6kCr68iSz3ZNrt4
jROo+c9ik+wzFeowVx9dXqOMOQXIB99pRi2KAKXni1wVVbQkEjVYkif8CO3NfPivVWRufoFCcKtR
5A/c7J1DjQ4JtEfoprUZXH7lWXB1GJT+vTQowPrrtv4OJFWz+9lx89NEySmzkyBf8qCDd5b1Ethb
6h8G79LBg6nj5QuBemPUW9YhzsVXlnf7aU1/3V70puG107+kq2pJLpawkJeydV86tR7cqd6qahtW
pA4bzFx/cuPCWsK+8y8FlfUhGwGy5iX5xNBygB60lNyXbNJRgwK6dtNI8jUc7GOxlBEEmY7DYgWL
/ZMk9L/7zHU145tlP9K4RTK/WEPeTPzkViDyh4JYeUycurgv3/cHmfLmEXaNPvxlkWsIuYh2p8q5
PPUezTc2SsM2rKMG+Rxb2N+HJWRJQ8O5BAXakjrjxpXMNLp2iEA63PcbycC7g3zcRRQNCcpsXfa3
jW+IoTpiMBcxyuiQqwCrz/SPV8UfRe09dQRcqFTcWT/XZUw9SIU1KUt4OAygk+x6iDTkCUQrb3+B
wdt0QOAgM8g+8HEJ0XWAFOVc00Nf8zMkOe5LNOmQwI6BXLD3iBvOzPvWcMiAxEvEquG+tanj+XJ7
bFIwarmhZfEDVfYzn7KtnkXD2tGZ5sia+JxXvhN2XdselL8WR4ENZMPyhkCk65BObo8zBHQ7Q8iR
obGw/dll1g7cVId+tD93rvp53wRfP+6N8+YVjyu35k6YNfECToo59Gjf7nN3K5NouGnb2hbv+x6u
LG3vhP6A3oo6Qz+1cE+u1f5weuec1+VjntzXGc51YdIVeqrxuMQqLHNv+OJxYX/oJ0d9SVUDFph+
kZ1zum0209xr27pjrbNMy87Bupp/Fkl56d31831DazeDZO7qfC0tJ6y7uQtqMrvHNbfvA8QwHcsm
poW6gCI4Yeum4Am1W2hVOnKr6P1+wGM64Myf3QLciIMKk1nt4sX/5azq39HqTjYV44ZjvB+SmE4z
V2UrX8fEc8Ihni8Axj/2M9kNGd04VJuGv37aG4eQo+uxNRZOmCh6BrvZY7bIx2TdAmaYLKTtx2Jp
PXCrcx6Wo/hnHuIjZuBARQ5iT38LNfT+4mQ64dwkGw86JLMXktT9gF7uV7Z4G/ulyTqaNzduVXZ5
JRS8ufKeV1tZ2HOg3AKsG1touXFYNz3F+XsOOFkIgGAU3sXabyCIfUnZ8MnyneNtDzMNrzlvrQof
RLwxD9fee26GbAzQWrqnVXK+Pb5pjjUPtqCeQFzQFoSo7X2cXHHq1virw/g5lu1dpyJo0P1todSr
rYbWqxMWNXGAM3R+p+V9hA5MB51BjxWiJFWjQnu+Ruy09/Ydzqobc2too2A64Mwuq4RnMbZNkC7/
GPxWBVM7/ZON1rlNvJ3izTmDUuPkumcinF+3Z8Qw4zoMDeS5AAJCcjJkoCM50tqyLzL2e6gxqXFj
0k2PuP7+Jm7kjeO6Va0QWLvqde7t7zZj37zSuyvXCPGWv4dPSmgmWP3ohKOaQjLM52VdN/Yyw3LV
cWjtyvgilskJwQUM3PTs1k/pID0gc1S6sxXW7X2ToHm1GBTQyAST0CwA5MQF76Hx7JCj77nWxiNM
n6J5dgut3L7glQrBQQNqYZZbex8n/IPdNfW+6v1pYw8yRFhf83DSZxJEZO0SDimhAeAOc1DZIIu/
y1A6Lg0kp7lTp5kKJZ/zMOVOd3ahYXrl5KMbXmhYrTo6baDeUM5p7Ya2nT6N83RplLMXMX+57wuu
h9o3ziA6u3YWbs0hm2xxEekynR1W5SHp4y2mJNMXXJfAm0fICYKNkJycQ/R2skvZ9eke2lLi4tGO
7W9/xfvlNKYTzhFBGyp47oa8PMmp2/HYPnh+vivsX4Wwdl5/QtLy9qMMC0oXNe1nD+TbvURWo5rG
gE5ehrZr0W1cskyju5qtMpu3/YIPyRKoldlea+0Ky5cb725wOl3N1G0Zji8UM2GPU73vva5FO/LY
haIWal/bw9bR1TTjmnN705y6Ja62iB/JcCx5Tj+DeH19cZex24gfJkNpfm0PXYlWCUbCYlxoHrTg
vvy+OlxtZHyI4RN07JponbVsZ4+ETvUkSXGeASpyyi9LXR/Kbtgl0jlI+/NUtYcOvSWt74AYogmS
TASFt3VJMnyjjnAr0WnXtxUl4YIS6CvIdMWO8mzr8GD8RM31J4emnZth+Nj9aKtflQSDA32RCdlN
9XDw08fOw7Vj2SV+GeBbvYVdu6SaO2mPmY566zLWgK5uVmEq3fLFXtGRAwLk6WH23JhsBGiTCa/T
+yb2eMtoe8D9z6G0muW1AojiP5mm8vNdsUDnsVugOrwUHUXwZNOLlVs/PJHdd3zXuetans6sqbCz
VLO/cyd6WqspREzY2rl8GOB/M9BMR7XlYqYt5NWm0Bf1B2bLKhhGYHBt5xkHvh+jO2YBGhPvKk0z
HeHGPBTmFBAPIfAgTiAZr/foDbT2vOna+7ZJXfyUUNqMoFuawqG7krTw9OfcVafedz/dnmqDvXSE
m1t6sTvYcg5FWp5GelxrL8QfHR8Cn9RukGxplhlWrE5mx5y4UVZLplCMoNNURRfvgYre4j0xja75
fG57wOnZyRgyHhdhgxrRaM/qvquODnXrFHR5Shx/wjzr6wcfSrpfKDb+LcyMASbLdKib6ksQOzVQ
duodSz4RiLtFBLfcHQ540FxDC9enpi3LAKXmfGcnc5UEKxlkaHEuNrzSZL7r72/CiTVYS8w4VoE1
+me11kkg3DtpFphOctcD4VhUFZ/CKetZAMIhtKFm9QMBQe/tNWzY/nWau6ZmpWdl8xRmznhwpf1s
W+iHLNlFjWqD3stkIG3nn+CBspjbMRSeKg+ytkuA1tTWpm/YlHU0nBzrUtrTOIeV7QGGKPL85Pak
fPBSdR/WlOl4OCiSzNxz2xlx0ekPlhyhOu5X8UaUMkQRnd2ujqd8GIZxCqVdPjXe8BFo3FC6GSQS
3Kc8Ew8izrYkUQ2zTTVXH/tR1CWUMMKyJDN6oUUO/UDqPQ6K+3ulBn9jyg2TomPlAI1PQaGR9CGU
x5/QK/K7KZazJOLL7UVrWFE6Uq4iSc7bAl5Re156bLp63M3bAoSm0TWHHsDIEw8xmiwsutRPTlNN
52Jg3n2HVJ3sTgjATr1yxTm4qsHMqNJ5vw4qP9xnGefvYJSqOgYnAWL54jKaBmDVhfo2afuteHtd
KO8cEXQ43PX0weMhn0JO659SKhl0nJwkpLd5TP5N3OLXfd+hHeV9WjgAvjpziOsJ2fUdm/csZr/v
GlxHxdk1oI5kxhSInDqQrqz4jjKXb0RUw/LRAXGkmByrFdgPprivHoQl7bBv5y24ncGzdEDcPLrE
66dixgH96Hh8PWYr5Hhav/9x2zam8a+R481uJgpRICucwbXAgAPuMzABJk/eat+3+t3rY98MD8ca
qyKH6WuotB96Z6K7gsbWnabXPJdWGajsbHcIPX8ud9PUBOgI2eoeM82rfg1nY2GBEWwMKepRITrc
l70V1/OdhtEcl1GaZsmQDWHu+vaxRxHglJVsy20Ne8wfENgbs1dJZat29YewVVV1yOJJ7ro1e6Zp
nO0qoBODrvf4brXcrQea8sSu5sDr5OI27tkqzCZvdU84A4LoOavzj2lHrBNHA+Q+t6ohgjz61O1T
FP/23exuyWcbVrEOn/PGumoAOR5CJx/OnTs9tF39vHj3gS+Zjp0bF0nLq+xQWBPwV3deeV6k/9Jl
zrPFmvsWhA5zy0ATbzMnxcEM6Z8nVFvVNzVOzae73FzHuKGN0GlWtBiHtJzsHfRm1B6/tYHlu/HG
Nds0B5qrOzODLJxjd6FEDdSiw0Ux/4ObV/el1HWEWwZGAMcekE7P+OoeczKXRwpI1uG2fQzO7mjO
bvvAlpQeqii1qKbfY+/IX10ltijzTKNrzu6LYURzAi7y6Owef819sz44st1qcDEc8hztvC1scCX7
HaSnE5Lt8qb7mXv9a7bk38HauOXfpi/Q3DsF/NhCcQEHvKpFK62jnlNruW/l6xC0GrLxczpgC2oB
fqoD7lZTMA4e+Xl7ag1HGJ25ruBopmyEN4dDRb0AguZQcypZHfSl88Xz6HJmU72RuTW4gA5Hq3Kg
Zce470O2HGNLQZqq7H90ZWzfd0rSMWheKtJJjkg0S6v+UnHx2GaMbbivYYb/ZAjfbBkuVEKk4y91
OGZLH/QJe2gLZyOTatiO/sacOf/nysXpGs7rcGoKErjgO3JstNH8Xzpcu5xbVoMhjAw7wkEgy8ot
6IHpizSfjituswJslWFVeJDprdGrK/t42Th7mJaV5tPCFhJM8cuI8p7rBqjn+qdqKcjBk5199nxL
vqh7aRWYDk1zFzHVBEpA4dKT+LnMrO7sDBRUam2xxSJpspbm4cqm42QJMiJ51o1FwNxs/IlqSrvh
hYbhdWgaZb0/S2n34TTMPnAyFrQm4qXa3fZxQwjUcWmcS2sq6rULHSEWHlh13oVFPFon109R3+CU
b+xChlnXEWpWbVXj6idzSLKiQcKJzvMpnSZ3t4q53luiXr+01yL57c8yGU07nEOGo8Gk9ORS1bOz
T0fb3TX19P324KZP0fbrDr2crVoncnG8J2hb70vPfb7y1LkT/+6jZHP7KYaQqEuiziVFRZThKdOg
gtgrvoNCtGb+79ujm9KBOl6Ndy6HqBeGb+hV9iANlGSnbB5RjZkCtxyi9kpmc06T6QHpyNsPNc2K
5vnVsk5T7TnIzq5zNgQuCNrDtvC2CERNw2vb+ZJlPPEob0NaNVLu2s53FMjL4nFj3k2+ojl6YTmN
rSSy/rVMjkiY/jvaTgDB7nNZ1R/vsRDVYWup7EhFkx7uKIW1HoXK1biLEzBU3uUYVEeueUUpxxnT
EEIw+Dkvh8883hKXf988VAesFQ7SYtXST6FF1GOh6nVXrd1XNwFKoUheb9vnfadAVfrvW3HerpBf
pQMKLzM5sKWJJBM74LzvylCDXeHv4WcGSodKoNTCmPURx86PpdqqTb8fNKgOVpNVGqOHrkM+yIn/
bdLhMSsRX5l6SJQM8zI73DbQ+z5AdfK0iTgJZxCmCStRv/bqY5bGGwHcNLLmvGU5owDop+QihXxO
YoUcuLgrLlBd/zQmriqrJSEXUOChWtqz88rlRou24X5Ndc3TQvRrSmMMnselgn5b+s884g7XuIHw
52Dss6NlNUicqWNRJhvHWYOtdNgaJ91iQ5GrCEdblUHf+uKYO1Ltb8+xwdF04NqaeLlL6uw6un2A
gsC+t8V/a2Z/8J34PtA31dFr7mhbTQwB2QsU3l4FtT55Y7FxphVwpv/NjIIe9G8ny2o+V+DoAqdr
3sRPqYukoqzaH1WVtfulldl+LiuF+Jp7p3Icl42nmqZEc22UH6t69WL7Uvb5GUQSezDof7o9H6ah
r7+/uQD0Rc9ziBGSS0z4P4NbhiM0tDfi9fX13jOWdhTPLbUwDn7ei5urn3wQUS2rx6WLtzR9TJOh
ebUVNzypEphFDuRj3TXP4Cl8suW0g7PsCwnNvUKdkrT2Ntau4dxBfW2TRggZq8rBBw1z/rja8kPc
dElg2eK0IrFMK/ZlLr0PVBa7dFUnh3r3xRgdytZBLz1vY2ZfFLV+pMNyGhdxumv+dRybgJSZ9AsM
TXPaoR+UQHV3+XV7bMP86wC2uqMTDmjUvhToIFiZ++Jk1hceNxvYAsOupNOrFW4D6QvftS8TzY+d
6hDYk3OfZqc6rh8hTfzhvq/QXX52QK/W4Ssa8JyyNAn9fEQmlW18hcEBdQBbN7mWB0Jy+yLWdE9T
+6Euthg+3r+AUx2wBmiHM5UEBqrsz+j7HdMlqJdPeZ0HcZNCu25jmk1foLk5lBusFsd9LKGu+GwR
/3c7zz/us73m4c4CRt8ug3FS1BGu0OPU7ndzwQ+3hze9uebPyTKmjDadDIfJghylw8lhTft8I1yY
RteO3Cv1+DwWuXORjZ0GXiLSXUmScWN0g3PpMLU0dWbXRjL6Isb4G3eKF1cNp9pTG6dJQ2zVEWij
387KnbB2hvrRk0/T8AoIxC6Nv+Aml2a/aOFtBCCDF+ssa7JORT/NWD285Q+NYJdFDJexFD9sm7z6
fnmfF+uQM2E1hS34WIcOExP6u63iMLSzONgW2eI0NLgbv87Um620RDOKbUmCLylPVxgqSdoQpqvz
LIBqjWrGrQSBaeqvC+7Ng3x/zfK6WItQgEgezcH+N3/qz82s7ttudARanjk8thKJ63UM4Vewnv5w
cxR2bvuc6eU1l65ywIL8ycpDpw9I/BWQLdV/uz204Wypg808p4aCjMLQc9NfXLTxM7RktdYMOoON
xWpwaR1rxnyOloR2XC896In3pK/zh2L13Y2twGAaHWmmLKeIGRF5OI35Y++Uv1ewYAc2Kgi37WN4
ex1gNtC18LI4r8LOkTINljIp+yABS9zn+8a/uvibdVmiF2Uu7L4Mm7K3zoUL0Ww+JVsM/4bZ1TFm
Kil6wfqiDvO8+Q50yyc3Zx/QRfWkPHVXTQIKSdoHWKBAlKpa0bQO0rDFmezAyejhPutoXru29YRr
gVwvXrweWpV/9MFut+FUhiCqA8haX9odsPxV6JP4U8nsUA5WhQ/wn7qU/WOX8r4oquPI7N73awj7
OReQYXo/K1r0F9blnhPYObKh99lJ25QhNoKoRroy7Cqw/UH8Sx0bT2yp7pl8QNuUVWnZHUk8+ICs
o9qpf0vZf73rxXUAGfqJevAJijpkkBgA0Zbydk4/b2CtDO+t48d88PxSf3UrQCrov7Qqzk5m3zm0
5rYdJEpiosYqnNcGVIhFOZ9Aq7PFompwWx0k5g0sVwq34rBSff1d1FegjDWi7h2UglvQtoQehbjP
xXTEmJuO4NCEmS4ox+1L8IEH0KTfKpUZovP/8Ki52cLoDMpcf4SsxIAueGhoFPjz9uoxDa+dovOV
Qs+H1KjEUUTPADyONIfwZ4tqYha0iNLexjI1PUjbgD1oL41V09chIOvl2e9Euk9jtnzLnWHr4m84
Cen4sbjPirztYSou/xUgHEc7wWQfa0A1k34K6LjFsGkIe7pSajZM0yASPMeV1QMe0lVHPn/lpfWY
Jv/enhaD3+koMgGhpXWx0OLF5+YDY+lH32JbUdswEzqGrC4YAajYKkKURc9OSnYZd76u4s7tXgeR
FZ7llID0p+HAqgnM+zk/QKGsPt42jMGvdW1U6SivaqDXgD7+rH/s1TTsOdgMA87W332cbeULTTa6
/v7mTAGYFBNxKrIrxuebBx0jb+CnZr2PSpLqBGuxrVxZgg8uLJr594y9ciX0vtOWrpDaTJCctrIs
CzEPHzzLLgJPqq0Up8n6mhPLPKtp3IxZSBb1Xz11D74znrBHPDWg4ro9waaVr+3DKc2JZ8nZujR5
hsTHmJE9adRWO4JpXrV9OBmktSTrgNGZ/NRU3cFzxwMttzp9DfbRoWFZmdIiqXH3Tp0keZ6a/Jix
OBiaIY3cpdlwAYOFdIBYby0lT/0pDZPJ/TxWLQB23bC13ZgG13blMVYMGZ0mCSsnVXurSh+dpF03
zosm81x/f+tVVUITDpDpxfK6F2d25M4evD6Iq2yXzv4WFMMwxzr3WeXOHC3wPAlXlZVIk0L/uXZi
P0CD3etda1SHh61D468KbnbphgzQPxaTM/hD7usIoDo8bKmBLx1T4l/AxS8f8zUezxYkHfa33900
B7oLpwttc9weLx1VEw4TzA3yBqq33tBDSK/sD7cfY5oEzY2ruiPFDHLTC5m7z83KvvRk3SswZG0s
JdP4miMv/8/ZlyzZqWvb/tAjQoAA0aVYVdZ12h2F004LIQkQAgR8/Rt5W+/5Hp8dsTu7YXtnrgUq
5hxzFCJzYZZuDC3xilSzJNiKHN1xYdU/eXD9BYr6kynmRnhJIbScXYhmB7ZAjgli0buOgx3ph9uz
ApOsNCleP+//yabtL1/qT/YYm0JtGYEjR0THs43cCzJmTKWT/d+lW9E/OWMMvjRwZufpZXIkPk56
h3VZHGf/UNH/7eP/sb3tEAZqbUh6aZFeBlB/UwfoG/TzAivUt/++rP5yPP0v4ti+25g0Orv0SSKS
1yWExOE+VSb8dwpL+v+zx8L/A4fTqAt4mlyo5+826J+AtvzDzfy3x/NHqR0GGY2/CovLKpgApWo8
7mDvlCLN/4mZ9Lff8Mfe7li+ZpldkwsU3LreMrglFvMiulcv0ZP/9zfwt9/xx8aeokSucp2TS5ds
6oIoGJTbwchOG1f8Xz6oP/Z2T5Ck2iHT7GJhlUlLPTb854QpZ1yOBNTrf3eC/EkSg9t1SBerkot1
MXuI3KTvZT8ldduN48N/f1Z/Wa1/MsUw5YTsfbfJxecsr0a32Du7Z/0/EVP+0u/8yQ8j4a6m1iOJ
N2Z+yZ6gCWfzS4opcT9xlf8asxR55108jM8Jh+To+d99qT92eTepTkvL94sPV1ZFiJ4DYMv3f3j3
/1PF/Ifp7Z/mZvG4jBJ2q/hSbTAX0cAurJMfXI2XJU67gnI2ld32Q+hdFETxF9ATbUn69gfyx283
L3jBYldTMxUrfohIHRKw25dsml6nNH9rBP8Bg11VCBP3l6wZp9Nq57bAPd7hFuH/tLj+9ua//vz/
qXSazbW2y4f04lZu/FlviNo40zHL/l3SCf1fXDQnLFyOs/AC70NIvbpkng8ti8Q/8Lb+9vn/OEnA
IQiFnEOKV2sMGLS9HGRBM+0+/vsi+sspQv44RUaybOmiLL2sBkm3/eK6q3abXJ1Q0vzDr/jbV/jj
FAkbuzX7ZOgF7WiIjFWfngK4Kv/DMfiff3r8J+ts69OYbLg7L90O1Usx9gjeFZ5FL//9+YQ4CP5z
ARL/yTvbEZ6iJfC2Cxkbd9xhOg26Df2JF1ITRdkBC+s3Icu5zzNUuM7Cq1iJV93H73toHnKl3l2W
fDQh/xaMa1uljb3sXXqWPNdlAouufJnILehu1yNppzKfQ1EOMThi/dDcUyK/rWCZliCNfbZZKiBC
wZZC0s1QSAxFw3b9HMOkUm5ApHD33q/bUxqijLSEvmYDkh16vt54DZ4KDXBSsNe54Q/dOAgwcYeX
zsH5Svd1p90LvJ8fiGCy/vo5WZwdB04quauqCeeHYRt+BEk2lCbJfhh4QygyXBgaZ8rDIzj2J+vG
52ailzlLbJGT+TBKiHJ6DsyhqVQyHLO0KTuogiHCu6KU5IVJZVx8fe4m2fdD7EEDn8cwKwSBLxAs
Cq69hMGRRHRspO7mOb1IiCcUb69VlNxxu9EiyLujVPH1rJOCt/tlSVnNk71mXpybdLw043bpI3KG
TvUV07lCj/PtF/rUBvRlXdIfhrvbmcpbT4d7oMK83MV+T5Q4yc43ZS7NT1CuDl+Pt+1CXVPLXpCm
2xZ7pNo6gW7LmfUux+4phYy+UXjobm4/rIpesYV+G2CMnDD/aKLlHUzRm4klWeEFQRQ535eqN8OP
rye9tP5exg4Vs5bPjvZPRI81TNVOFJbgcCZdCucVsg8YP/S9vTOE3Lbj9itn7KZRdK6XMfq1DPoc
w1BUZ/nrYi1su+QBJPEawfAl8nl/MSkOvQhAJMYfGh5chfuA6ZvmhZiXptg3BRcYOT7FHWRp+x7e
Bm34gnIoLSDM/GUbHxU9i74tWWPuSDZdh6FDcEscvZC8DeowQ+8oZtjitk2aHhYZP9hO3oebNFUk
ouS0mCiooRVeqnYIJag50XAPhhYt4p5AjDYOmTjiBpBlNvjpOW712Yzd+Ng4yOwhYLpDevG9tYO+
6KlTRwagvZ74zvGOu29MZukxgJty2dEA4UCbLohpvyd6YgfNdNWt02GdoyoNzZNo161o7RCV/RD/
yk1b5xu5b1P+qHn/SWFwXbLIu2JDSrXCDQEO6DFQ7XTkWxAXs+hOZPd9sSnMFceeXMXLgiwlUwLI
liXNg+47WtuXZkT2Qpjz4xZkrxB9v0UwwT9mrTl6P8M3AElGJJhfnbZHzxCyHm3tYwvVTrWP+VRi
3V7PUfR9+3K0yNR1LNsyzF2t9E5qCTlOaXNy4nDQLAYljxb0s0pTxDttqbo2U4JWXgRJEYXhWiVs
aO5cEz4Ohn8I7N5iTqcLbONUKVphinBKL/hs74AxjC0iT/AxzYIgsi/f6ba7J9N0G+1tVCHZ/tdA
5BM0nbyQbexBgJF3ao77Qk5e4cfuaZFtEb/YdtVV6wjMMQZ1JBCUTJP92Oy+lVHCtnLTiJ9e3Rad
DU5KQAH+99fCW9j6BEb9Ixf+0s8C51mbPkOJGVT7jLgDm/3ueDOBs0KKziW0SFh0gZrxPbH8ajX5
awZws+X9S9CrGlYHFY4OXah1cJUCGWhIOsQM+UfIi77m5csv/PNPmfi8JFYMsFOz4xviiLIC/aQp
ugxJVnpnOZIm5wdNmqthWlmd9MkphIoLzk8g+9HWfE/h2l9Najj2iFIr4iA9jEF88EhPjTOO0wKi
F29OiN88b3zUhXCwbtu3cS4GTNfLrQErBBiVOo17cuPDDckUadtemjiOyimbL/mUw8qawZczLMeh
c0VLhyrYu4du779nZntC5MeJxCMAFeSLdyDCs6i0AlUtm1L4fEz81DHzPvPmlGXTI8AFjVj6uIwp
MjqV3JNTHtlP4qa9gDxjrcXXkZ/5y4LIJ2HmynZiLZhYppsECRes6ezdLvOrGBF4abJ8kTcx4MrD
G77GeWUjOhedIj+ieP++MARRaY9k7S432MHhO7So6xGFpDpBTg4zRNZQJBYvd1M6EJwM+UO2yhuX
2wudyWltdYM0urkW2j5KrR563eZH4zJWps2uSyPZUUOOOQYaFlO+TkNYW27ZXcyBMKXaLSVj6kcW
u76clUbuQTwnVTDsv0KFRT9t64X1+zlpU+z/Dlx+ZMzM5dgFUTWnzXRW2ygeDUeuQWJwJ8jB18Ly
Oly2M4PV8n3q4sqlG32kai/GEG4XYl/at5nDJV6GHaLH8eJIFt+KPHuBBcMtIijFwfGwrWMx7WWr
bXjuefLTB6QtGqcwHZmSpWDJ9Cq3nRfErnk1xMg86FODOdkyvxM7R0XT4Bzb1DCW8bpjKETVZxQo
VyUk3E6UUnHW8ZqWYevAlWLqFIOOUiNKJawc4o+rDULm44Y4kRKUszs2wRkXBQK23l5GUXyzOVEl
s0vLDRB4m1tbgUP7ARrlGTvvEvitUEuW/iTzSmtvdn5vpqU5hsPSnyIf6ttuie3bki72WnS2r6FN
xGptSVCokQwvnKRDxdJMIuh2a/dCdQB9C9ic75gbqCEvPcngBhhxeAP17XwLr3JRLIrizDKJTCqH
H6/qaPDOQPLdirsRSoDDMCGZImxj15VameXVYz9VfGShxjFheotyvG1qn7f2pWEZKlDkRlaxjCaY
0U59PQetuSTU7m9+0+0hQjNVNg24C4K2QVqo2OBY6wfVm8KvlH62XKTFnnVJNfTZhrAFoh546+YH
k0dhV8+x6J7ojtCdbsin+0EvUE0imX76RV3YvqVDqjYIR/R23uQMaQ9pCOVV3nTE4/qU8mHt1+MU
Z9MJyUddmYQeDr0tVaAihHSt9daMr6IDfyPRrT/xIeKfAWz1PyWH2xpkh01/u9t17otG0qwSTuwx
ktXswgvV23T7GiZOR5/E9jpnQVu7vJ0KFyxTjSz35NAMXXiYULFe4Gjd1tnO+Y1C3E8dov04wuG1
+0EXGtz5nLrbfNDtLWmSuIZCdK+bLHxEQCwrBtHE36hm0T0aOWSILBxlKnbbg94inxfeEv3sUZ+W
IZ+bL+/E6FWPKD7GHoPUhMV7nfKdQaAc+evNtvJjzhtX6kX+CJfhYRT9DypDvPcGRttoKlCxrdsH
yP3+oHUaH4VXTwwi+wJgpH6DhEYfyC63cmCjqlqzNALR6GN45+HscqRfMxkcfwBo6JZiNMnFU5xZ
X8otbtSVjrpYlNuakWJfyIZE7PyuFb2sYr2hJl7n9IAwZXoOwsYUS7NFr1JP6XUHw9oyGu1nvEfn
OeLN/UgT5La57Gneho90WPMrkOuiEsX8hip9TX/DqswUAuUYEpt8U1io6ovWcyy6DiJDvCtyE299
UAxW2sPEnX6Nw3W8jFAtXw15HKE5t3dBRKeip9t8BrcnKiz3ua9iwRNsX9NfIADXvxu+Wzjzb83B
IgIAoRPyjM/Fi3FbzGvMt/xeLx0rcTDSEoaZ5ghDnPgGJizLmw6nUNQyA3GumL9AcGQCZocM677c
mUwLDBTaInEdrhjGZeX4KEpIB7CJtJsRbZHjmI3m6bsbIaBDrMIKY7nGVCLrzXeVZz+Zy9bS9xsI
WyzG2t8pPafberdtW/JMsb7gKuVaiL97fcRc4WFQ0zNppqkgeyReYZaBS0moD6xIGPhEib5EKrjN
up3X05KNFRUKWSJRYyiMtSYKcpILTzF1W6n5KC+uS2Ct2SdxafEhQdN0pEzJ2l3pZGnRcamp0tZm
1TbpsUosdPQ6pFmpkA8KpyballGMOn1dWXqKzPJBoVk/hny835xtULn1UT2Q+RmF1/K2tW2CJJ4s
O0yZvp0T1PaDHNsqMbqr4bIrziyNXlQTX6EuHXDuDLzsMm9/mC75IK1TsIWE1FAM7Bu+YnC7jON2
tG59RP/rioYQaDaW6KGnkbqlQNCOk2r85wRFYW1n+n3Zcd2LhfhnttqhSgdYTAIk0VXcrP4x3Hlc
RRn8Us3X4ldxkxX7MMXQtaRL6bpoLVc2Av3Bvd9fM4T78soQmd9yiPSPpHHfeadtoR1V5WQGitYu
HGyRtHAAQWHYlwFWPihDUVPN3NLPjI/DcZeoqdcWpZkdzXToAi9PYcDbg4FVb+VMnhzo2jIclBGt
kYYIVscWfQRpD2+j3k/XWo6yWps0wZNRnzPm0oVFaJPasXOzaH5qMQ1EjzGJk1dKn71ZfEWH5D3p
zIjdFhLkPFi0hF2Fv3HXIbQ2p0joF8F7qLmjcMmyY7LsyceEtv562Jb+YU4xyQ1zlR6iJg7Oiexg
CBc0TY0q7pOYr0FILvZq7mlz3nz4sw2GsDZBOlWmXZJLv7r3DlwSDLXD2wVr4cpgCFT0plcH+DO0
WEnZWPhk/zFsLKy4xKGkuZSHFA10lXpoyCJA/A86Gb/iA3lS474RpeEEAIhfgiO0vOl1MkV5wfdg
v+9wJVYqapffrVL2rsWSvXUB3CyLgdvwGokaOKqT5M24voenaYwevFvjY7gO7/PkpiuIi5prHY7z
dxP7EZBdnz8GE37mlI4fqe9tOfcZKwjO4aJjfv3GUs7fU5L1pQX9tfZx89g3kanQ8b/2wzoUaw9k
oFfbpu9np8V72DAaH5yAp36HboMbIYspmZbwR9PF0sJVBMVzMNbRtODAsPlq0t9Bvo8GmAPzwU/8
XSsf+sH40RVkdOl8otbk5HrfNhz6yZLk9bCkaTGJeH7fgmG8maGpuQEKjAq1a1V2HbX7fBdCnXwT
a4gk63xOh0uIxKm7LIUd9kHnU4jTDFXtBC4fpL9hWi4ZUiVisgS/h6VTtzPar6d1msl4yoNV8eNO
2m0ufOhpscYS9aufdjTrCR0Pcpz5HXIEKC1Y1qBXwA0bYHQ2LqTuecS+JQm343VOdPQJxrs/hHJb
P3S+4mf5r6DOkHBY38Smn4diH+PpMCvvUd3O+jzhq/LSRTNCa8IeiZKMpZVcPUAL8LFKFzBsT0zp
6mbb+wo9c4fzG1Ja5HoAgI88DCWA/R/Xhg2nfWv5JRhH85imYW5xSjaIAENKrjcFl+n40uTp9h35
UAtM9wYCXIFk7Qi6e7beWBi1lpB7peUwByqpyCSDBlP4Vt1iL4cZUsQmOB32fP8k6AtPoRDmGyj+
UChkDCFCp0BPU6U6NtUUpaOulgHJiWhMVn1rlny4iKglrFApDaYrkSPztUoaOn4S2f8ksRMHmm+/
N0QFnGXQb4+sGdLlMGYu+DVnY4Sia2sFoG25rz9pmLI7G+XJWDDby7d9Y7SY91m/tujCb7p25Krw
ElfWuufNeeJCls4vSSElPNYoZukVh+XtTeZ8f8TegmWWygQEWwSUmNXwmzXtV7jIRHOOmCmUvgLg
TaUEWghBNvRPWTBH5YqHWUJHRKsJBlBNleIlXXaIwe+XMIZ1T9Y1VRd1YYnogPmIcs7hQ8T90U/A
FNthgf7M6xaFdm7ht4sOUF9jTgNIJFD9Uk5Chd/zsdHnloAWZBArwsoAdfJjv+T5I0vC7qgj3x9g
6w9mvMyHI+3TsCCs274Y/+qKZqH8rtSYl/ALQCPvuV4eN72xAoMOeYUuHlUFpvJ1mGeIftqG9RcS
luPHXPHlZtu64DYHcHCDgyIGarQNV2nH+3KQw3KacR4WM4jtD03g9MUSFhzmrVFd5Ueh4ju4PMLL
Q5jb2DXbLxIFXT0JFh2NDdeHnFB2Yn30PrimK6Vvl2O6SndR8QK0QQCjGptBXtZI+mvfc31BJeQe
HIxoqzQKRDE2S/8S9Yt+FDbuzm6HMFF7Mx3HPIjv0BH4imRj/90MKIIGN8PJZZzvkw0AmVR0LGdn
wp8mZnEZ7rjekaneFT3kYrepgRclH2lQI8dxBmLb5MWXDeDB7rs/LMmIK8Mg+1trIHUylUEVhste
SlTaQH32EThEJmsVZr5u5fyG6Fh1F++jO0bCBVWXxr/ckuPmCDymMU2gk8Mkm+i6S/LUFoBjv5bG
FF03kfzt14kU0HrtZbAGzXmIVgbkD6XNbcsRqWYa4esu4d+IQcYbXYKwSNOtvQup768QLfATHWtf
xGmT1eRLSQQ9xSsc29X3EAFcGDqK/gnnhXuQsmnulykaLjzbgzedTvSThVl4L2Builk0jr7IOf+u
pcaRjBrngFmMQX/H89t8132lVotGNA/6kuywC5k19U9Jy5I69hNst8U6fid707wJvwXXeku2q4gB
n2y2LilsPuKMwwygMDP97EfbHcmMpgdxOYgUYCaCdSclR7sHEWxDe/+Btg8gs514HBZZ2DcnO42A
KiXlJ5B6gqMj/VJxFJoHiaUP5DJ8TeWa32xz/GCGBkF4CRwV7maklBcBFx1aVq1LlDCkIFGy45Rd
kVnb8rUE/WU5owO3ZReF724yyFG06k3tLZro0TTfUGBOpRlme2Vh1no1gpxcY21C5jtRdyWCBrFO
QdJgo9AdtYEn90OehoddRfOhE43EDd5b3P8A5K+jZZ9rXPPJyxa0Oe76NToL5AIeOk8W/BP023tk
nmO62qMIbVtRGbgS5jXkmvQdogPhX7jeunhNcFe2tFrplH6twgSQKAqSAdZ6xTL3eUGEXQ9mBfSc
TnZGTCn3dcRbeR/AJL0r2j1ovi3LjMsonZt6j0UOrKkbAN3rlB7ga+3LtE8Ao/SZq0JhUgMsMWq+
D4NqfqIFQeZKtuSiRLfo66VFOx7FDW65DlkXkQ0l6kbZ/Bp5MN/HEnMRt63zAUzd5i5eQNpEuZQ+
YhDDPonA8h7wxpAdlvQXJK4tP1AApMcu0+tFZnHqMHnp1o+ImOFpm0b/an0sYIwxGHLO2g5TDw/k
e4DM53kYPa2gt88OuTXqMZoRK4VTHEVvjwL9hG/U1Bxo1M0guv6TYMJWbKhp3jo625eWhezepx1A
EL0uuuJLAnfLptWnme/kWyY9vtaithDThBweSXWayw5RiIO5i2ccHUUodv8ScK1+Ly1Mk6jMpycl
GtC36IhETuB8xUSy6Hlxk7yJkdf7NjbC1Y6t/3NFu5Yfvqgnz3ky6WuJMfKpE3mEmm9E/hYSsvAg
dqgqbJB01TB5oaokoPnFT7gKpsxkb0urtqOIU3sklsf3g4nTs2+ZahGLx5qrXEmgF80c8g6isXbp
Khkn4TN2sz+uLA66yqbtvB1oxnDDb8l8+vqBGEsYLBM+jY+hanBSeBEeMWaQ9yZp+ss4G1PNiPoG
LVGdZR5PVz7d1wNY08ln6yy5HUIEn7Xb6n8bCmab7IPFg0aNqcNZhgFwtJmn9Drvx6XMbOfPVI8a
fY7TY1rGrM8e++znFq7breYJK5nCIWvdDPd11bVVZiI4Hjh6ZWx+FxvnMByDULCDKzfik47rRK8c
Esx0oJ/k3EyFAsANIPg2pvzZcHWY+uySzbQHgDk+23zrCyBjuJQooGFcUbNaRZkI8T1CQY4icy9D
lnxTGTk0GX2G4VDZLcFbjm2OykuefRpcKKowYPyQ/2GW5bIDNBOXfZjJV2dYmhw9N84PQTASnRZe
aTlfj47fpLhuEUU9VVYLWmuMA0rKYQQyh9iHYyXs8KoRRQmzXbTTaETadvk5xvH7qFMI9OCwTEi5
qeltau25t+NNFqrSL+0B662iej3PLHiSPVRLcaiOe0RQOIX11qJflcsl7zBDS9n5Cypelf0Ihs4X
sRq/BTk/uU7Vo10vWWfu1705dIs9c9/eORqkZdQ5DI6Dd5Ber5csvXAzPLZ5exd5ZQEfgr67kjcA
Yr+5NHeMBr/FuKGwalAKjQ4wPLgYZRdO7Dxn/iaDDcdV2kdxbbP5h8FYwc0GPrDJfsd6fkZhfKY4
+mdvHvM9uN5zURtnXm3MLnOePZk5zbGW9I82wHiUxa88UGWa6NuFp6LK42Y/AsCGuirpSrUnWQkO
li4anLBFmAY3PbS3RWjSI8HlOib0xXNxdl78prQrunGpSYJBWBxgkJOM61HmydGP2TWC6Ztj7+U1
Y+xHJKePDDvxhAJ9LBCtcBvDwge1fGnsdLbpvgFpTlG/wiQC3BAEiDaxr2aByAIkJfwSNuowfUXH
CW+WFmOS/WXYxXBCSccr1+J/dENwPaXdQzM0h3xkH3DPN5/jbn5k+M8xWPuPjLlqSeLvYz9efy0C
B8kLA9V/2uHKvfS3gcVsKJf97y6mJ5xaP4P1S44Bs/Q+JzV+ZT1hE/EGFRSkDgyDEHbowUBo8vXU
tb4Km/Zxm/PaR11Nk6GaQ1J9JfN2iB+MVFipHW1NiJoJoyqYNmsMVinFPhWYNgcTv4q9+97E7a3L
RHwPY+oOI1rUfgQnp0abMOcINoZxF0p69tON4UnjIUiFRnZvzvM8VFbGcPNo474OGckPCKjZQCG2
A+iZ5rVPxX2qMOPycANAa+r5sZ/6bxDwcTy69RnXGlLhLNIiSJbMJXHd0zC44JhEfqgI2yac4aE7
z5MmGIfrR+R8pjU29znUMz+k1Mk6j3FziWR4AhAtS5WliH+ZkwgYDtYRHlh3wQ6bi8z2ccnltlXz
Qu7xeL8k0uzHtqwPmVsPax9dC0lQrqcBxvdI/hRxReC8V/SLP7cNJbVLOFxC46ee0U/4ad3AUERi
HQ4wv/bwjeSnjGfNGS+MYKwH+FBIYPgi4n2xOIJZeN8nxykR933LLlFMn5yY7lkSIQp0fSN7eE0l
qxyKWkB6zQynJgKk1bDkB1jNttpxG3zgG13LaL1Z/VZH2XB0+3S7cQdMSERBGYzyk2bobtLuM3T2
h8TjA0gfmiP4VK7sgcMVQ9Mfc8wKZTp8LB1/JJylGIJFN93i7sItbU7G29/DlkdVu/aYuBqCw3R8
JGw8O5NeY9NO5QDcSwD4yIebVM3NNVv7h1bNAArmbjqHCzz3dsePQGPtcQ5muEtgEQNweN1j+JuZ
8CokSAOIGVDdCSPTDWX8aKfPboW95Bb+0HFUE8NwGYaiKxeHgd3Achz0klw1XV8b5a6XUKhnvy6u
8jin/BflNLNPKZYxF/pjYoSCQB3dqC5FLeQfwUQ5hFHwQKm+yjv7bR70DevEGXke6TEaGaB3roYK
+U0IwqHDpZm7axj5mLs9QwJ4zEqoioZqCSJSLC05rxzhM7hyJEBEX3DMIotkHMo4Ma4WA4oqAL/d
BpWHxsjVgOaLQO5tm45q7t5lxD/SHpDgiLywxMKMC8AwBE1Ipe5oXEmzvTYYYQCHqpM1nDExQlPq
R5xDBKfHFZ+HF7XvqOR7UrFOt4Vn/n5A7PHs1htD+NnH7h4DW9z/O8OxigemezD6+9UvNYa9d0yY
p2nQ97bXT43fG3hbTWmxRg2a1NZ89tOyVagfrzLnaJ1KExarNU+7MkHhYRR4RAGa3euMYpjnunpF
5mZBNWZALUhqhRyascTJdsUnWWP0BmuuNFq+jVCYnTAMhrlxU5sFtAt03YWfEl1KuT+FcsdIQzwg
7vWbJ1tQIvf5wEx4I3J/hufaCQRHOD64Y/P1UXUefkdFg1JCPm0S5cCYAtJbA3rd5tEhUYu9+E2A
3CAx+lMJbs52Tx7YYKuRD98MzeDeh7dlwUEqRdKqctTi3mR0Oo/5eJftCLQFzabsdfrFZCcwfMPJ
ie/y9ajdVZxtD1boNyQzzQWMEF7gfBtgs3IMYQPkUluY4ZaA+M05WhRDMBhLb7Kmm04kj/dizSMB
M8S2K5mA/9EGR/sk/1wCfoASMqmRS/sq5+U5GPpDx/ewkMGC0kIvv4Ime89ywKVjLwEJmwT4EmTD
9Uy3HIW//Ukg7i3xNl51ujLAIxjw+jX9xTNRCjUdYo05Dc1rdFk3wo4PgTSoqk3/zHPcNmGmfmYZ
GNB5Tvtin/8vR2e23KqSRNEvIoKpGF4FaLYsS7KP7RfC0wWKeR6+vhf91HH7nj5tS1CVuXPtnQrt
bnJ2F6ooSuPMS/PiR3PnWx1xQBTzd+WaL72mfKYDHIPh3JyZTbGmnC9xnjQMBTrG5uRkUraXe0DC
XRdFk48jFl9Vtvznxt0qzx3gJnfW0F/iYbY9V+8PNu+EyIjXrFS5eFk8/ioZWXVFanyaeV54thym
qzXV/ym5EpG/Wbr70WiUzUAJKIv8BYWn2aAKr8bhV2uoLiYPfuiOdSAdlWwBpfs3zYyMzM547VNe
kYxnaBMOmrp3ueR9TbVfFlVh8q7eGYrv3Eq+pRLnZRrHF91WaZst8SUozNJGv7Fk7NtNtdeMc8sY
nFdrGu6Z2hw5Srn8HPS4way2LHv+7RL1KS6HmxEKlDQwoma0n/Ua8ZydLHRCJUVuWlNYVUrxOmeq
/lV3gi1Js64HblO/Wq62Ns2afe/yZjXr17rnzHl0Vfto9hdWhvoZaT7fs0o7nKoRoFgRMahHJL4v
MGHB5DrqIY8deRST2Dqkl26Uwmg8TbF0f4xT1hl1WRi0tX01DAUSTqmYs9Xmvxxo8MlAe9xYyMV0
Byk6ORWUQy3e+8PEX5SnFlud+Kk1Up5MVk7Tz8WbeBjtm6mxoJC7QCfFjVHJI3Ug1xbbal7ooGBi
hXD9tC6MjyWGSnGTsfqYAIMfcC2pgV7HcnsXnCPdxNVS/QKW5f8QtsLAJmMtiKzykYbOx8JP5y2q
OT4jUaT+1NbVMdU5qdskh8qqe+zdZQQmMKugJCMXcaJNNw3x51oo/BJlKF9FPlyG2lGuVkPlVvL4
MhJpPUD0cMveQGc/RFocsA8m84GL7GPKjWNuB5MNYRlUrwfaotzUCLmRDSUu74xbbtRhrLboKpWX
IU6wlZ7Fd1Sw1j3K6+bYkzezsxp7PjZFPt7YXV94FD6zxwaH8cGOrOVsy3J5o8R9riIEAyPvOdJd
BvKEEyi7ki7vYSlmdK2L9Opm6ltZ19G5ZnENc6YufSY8ysEi09sM30aWpedRRbPVmN9jN93K3JS7
waaq02qz93Btpqz8C2PYaO0/I2kKphEDiolakQkbUwfYQoXvGLJvdazPS7KM9GAD+lamVIeSiv1J
hCxZkPTl+8KyUW7qrIPAYb050yRlp5Gszpmk3MKawRfaxrkOzReMnL/NNE8vTeLW23jo1Bd16ek/
AA2CwhDFVqrMqnJBTURQQnRtoLgPSVyEn84oi4emFhBloox2WdHW+7Jjaaja4dehbOqDpIW7J1/R
3DmLRc6U1HowLuZDhSzrXUbQ90bYDFuTVkLyaN1wKwpzYfjTdgxGTCGvUWHp6SYfl35LpJSKKOnW
fLlSnd5DY+n4ZJj+4+CtA6LJh0+uEZNrLHsTOaHh2UxnSVt1D1kht5GTrLHe5PLMSOpSF7p6qslL
PBdty5dUGwTtoUkrT0oehscsNEcfuyWCux1rW42VQdu2mI196savZdb9Rl2t+UkFCFAv+gBFEzZb
xNp0k3VpRy9TJ3RRFJ+dC3E22LRLYav/OHZqbHRhPEy1Q3UQuty3Ti18SP/wELZRi7yMqui6euZP
hVb54GvpLR2UZlMUS+1pc596dc+UkkH1/JTabX6tDIZWcoaMyGJ3XTDEx9IaQ+LNOfPBcspuZRhB
eU3VvNdCXR5NvTe5iJDxNhMcUey1SQdJ1TSNQrR12EDfdPwXB70t3Bccy89jGM7Pcn2Wlzq/0KED
G04ao21zfFPG5tXVErYNL6Z1sGL3lMrqIIulyA88KtO3o0t++opM2s8yqsWnmnSV69v2ZM5eLRiF
b5jlizYoa2Z2hIgiopHpW20Ky1RhvHVb2D4MDJSAMquZRHScS378woK/h7C0pJ+LHL8VWBwY7OiG
XbZDNRPC492S4lnBFwpHIOaV4HRC+8UsuP+BJrqf1IJK4gNjg4jPHdF2EOtL224yU+vZNl30UYSL
NLGczZJlcexVjcVnMDdN8lmLvm4Z2KadcWCyoR8NKp0pcE21Z3VAldcI17pk9C7NyTbAskgPoE10
CUQmjlJ7N5Yh++wzo+1hKeLOZhbbmtM+YcPh2zS166VPtKrco37qytkR5AYCdmSZwu9f0q9pWWR/
M9oU3tAIl01iJh9L4OLLj150baLmS5MU4KBjXT3VlWL05t5ObbQMTglGk3xltIfCtFLjgNQUvcya
qlwrp2wo7pvGqoI2G7KjZaRY5AYGC682H+Z0ZrtA5mwch+d309N85xslLnrV7w1Di5+gj5yLKNg+
sOl7Nbo1saudRpGi/ot5LhMvlCJ7j7KseFMhbKyNVnUlf3aqquqq4/X7FkrPranh60SSCvPZpC2B
GPPSopcsMNcdxeVSdEAhjFppj0qPbuwpUdy4iAgzK6jI+ohxkdmjVXFlpXPtGdUIcse4gy7TtAZm
UlodPatm10BHjlb+mtlaeyXuFFJzTGTzT05o3cdYUeDpWjVM2W9VLLGBFsuH5It2FH9zGi2V7zb6
/FuUDKE2RazV93ZubHA+s2C711DQkdF+c1FrXSFVr4oNJN9kGpzYJ64oNylkCCb0LNQQDndVt+WZ
4hslyrTG9iOyM455ZkMLpMnMa7yNdYVbVhoipp0mgPItX7QGrUrKWTkqug4kZFSxEnsWHsrcK3vT
ytFDrIw4p3wAmiBI1voxTOT+p8aKDV6WWkXCBnDWWr83dT4PQHXqW7ObnXaPHV9G24bivd6MVm+S
eJ/Zq2mk0RkdOa5CMyAHKTTfzUeghnK0N6oYt6OruT2aE3OyoHccRPRQ0Dx4go2TY9DYUSs9Icfh
ox5y47MDhXePqymp9kye7++ZOW1MTSpV92aKXH8r+kz+onwC1yWzy6wigW+mqHNWLrVUR7ojoxgL
pJJMmvsizMzcp4eF3DGTLn/MRHUZzP4Graf1aTKVidDEPMQql25HKSrazbpkjsVE8bL8sIJXGoHd
W/Y7Eq/oArba8/SYo7R2NuOcNfpAZT8ScsK4bHlKk9fccQyMEI4c7m6Jlw4iFIGb4amj7FLGd88l
i2qlR2iyPfsZN9/Xokkz9uKaryhwMiV1OfYqcamaqZ8PNLV8fEW2QuLh1Mtjy+9OSIhs+oxxsAbB
ATKzPFodgX43k33FbFetp9yTbrsnPEHN9ppd64xvtYWDicD84kOymir2NUaw9T7uyHzdWObY254w
Ku2e66FOclM9MNLntDYcv59aCzzHbHENoC4wdErNAaHY7efiR8euDrtulAaFyWik38i18VeK7gsh
hvqv+3kOTwnLaTTRMWz7UXio2w2WvMzscQWFTdefIYVqDUtWLx59W5Tmxl1bt20D2dM8M4OsQExt
6o+NO1SOIE1WUQsGPaab03Rg0DBLhbNbi1t0XgFQgOw0qXkTJJ2hpyCkqqF5nRJPK75rqMha/A23
0ukdfbMkPcc7JUz4HA41h4tu5dUjtIz2oDklE7GRz/bLbYr5UqdK9bW4QjbePJuT7mV9KliaEA2I
S87MCAZZIgSxVUpTWzZlatSFb1SCSM8KQD3eDEZVRNcwVzXrIrRGB13JLCV6CYsOoAXPv7lDC4Ro
iVSjck/DrIE51hXBPFcx5OFGGh0caN/zARB5YzZPhbCP3ZyDaq4Cpgu8tJZVMfJic4qX8ctest+0
57boVmqfiCgms4Z1hWuHeJDZT6nMd0VSUw0JR5pT60ylhuWTzvjKNe9Ng3vuk6LwmZxtM1YuB0UO
5tMuTzSiZyZPh0XTT4zmd6ZqWWhl8tcu1Kex0w55NO6xBO1Cxr+Qhxo9aPrtKGQMuJm5n1qd16X7
AqSHl8ghLyYm77Y+j4xAOzAwcveFTJ6qZHjUBJaORvFBeXt13FHfuiOvRJqa9rYFP4L4BHZOLwyV
H2prBApiiCa6S9kbF4uKgxFeTccDZDfxLEV4clSjPhooBh5DsXY7jNZJ5dj0GDJemiSE14k7MOWc
rNcqKe8QHpem0x5j3O9kPHY+AzV62tnp9lia5o3eLkcjjj86aX+oRXZx6mLvKOWlUGZrw3f/gUq0
D7WMjiJEXgv7V24U6cMETJ7Tp35T9T5NHTT1xGbjhLwrPWE7OpTtUWvn4aCDtqey3XcOsLJTHcbU
faDvo1667tbs5D5uypvGznPPVln8y3mEVSm6LYNdbiI3bbxYp9NOJVpr3SuBYSw5hVtCScGlY4ju
xQiHYxvZRtD01V9uaAee8L9IDP8Gq4aATgBFaj1kGB2dKQjedD7bvtP+0wVDjhwwrUoPBSSoOatv
6+MI+9IFfJb30eaHrIl29AxGLn7UQARFUONNqt1Xh0qTuu8GfeW2k+V3wuMBfpFu554/u/T1IQPE
jhqmdeOSbceY8J0yTH5jc96ZS/6EzRKCS3mNk/mHnNCjwzdIy+ty0lKLbWLbOuHAuAy0pGykzffS
Vv+b2znfyEHbTbR03lwrjT8qKxemPgRUW2SozLu7/rKAqlaZY2wWs/2UNpMnVjhu7RQCmq7paE4j
JTEPqIWYUPXG96hZaIVV/grY8g/suNzVinLvWnwTq2/KayXtApNzUL1uOIcJdKJeKr1nJeO/Xspr
kjnouhokk94M+3pkH0CJYOHYK4QbBQbc5irpTJoumOcLK9+r+IAc+D0NJVamQ/pHfQ0cAfLdfrCJ
jgpEh4KZZrFPGnFbpuwYOva1sMWby4qthvuGEX/1nClxTTG63DMnf3EMcTIHGJ6Q9Qfw5OORb+0t
7hi6a7M8tTl0Og6AOek+ol7MG9tefWaiuq0PBDXio9Poj6K+3Vmp0jPvDFHjqr4FlE8fZRGV29Bs
T13PC5gN9rRBlA0oU+NNrhm7sJvuFvOGAyfFg/SQ5ywl9WGOi02qDP+tHwuoOZou13tAA81+4WHL
pPqCinU31fimj8O7TSRByeCnnMuPpq+fTCcjoYVrAtTAV4blP2YWh9QwX8aq64M4S49jP6q7pBiw
NaJIzYzAWi39LDr9r1MkPzi2yTiL9lpvXFPT/SYgwmfkCqGUfBiL9tab47lBI/erangirOLdEBDL
Qm67rP2JITjXjzVMosOUOYoHyxVDO3cfg5HfbKZrG2D8DYN3kDeH1rXN/8sE4wp9jF7VVQTV4uEi
0nhrWdPJ6qmxwmJrJ8OPPoQUZUoUBXWOCD0Qa8fisu4gO+vQT/M6a7nMq8BB/fHoi+Q5ka2v0mgH
xhoDvCzRUz8VSaCbyyVCSG1bPJRR81FgCGRl979kWF5SIXNuglUVgCFO9b2SyBt7ZOVKmAX9FO/j
3D5RKq+JGSorxEf3t5fKiWWCTyBjTYDEdMAcwGwXp/e3m4U0qfPU/rHgttprMsoObjzlvjq4RmAa
XGAUvq9gvZ5ZyVPpTK/OOjkoidoklC7W2y87lv/VsR6YtR6sP5CLUpsJZQ+uu2xMvaTCFZcss8k0
z/dT7T4pzMvEDKKoZcWHCrpTjfE9H6ynqraCRkT3Ussf4QSI5yQHUxu3hJOf3XQtW6V7ZY3CNpEC
j3eW7ifcTkM5oOZicNjoVv0hUwluI8/6mo5b0Tpzbrw5pY4SSBQ1/qTjXGp/ZsiLJKptm6pnUZT+
UMYQQ90BaY5qLqJPr9uvJBswCYhok8/VruE3FDPiuU7NzmroAz8k22G0ct8bw3l23ZeqBtt0XXZl
dc1/DMFuFdcAzurXrGHc2naWiXArfLvksaQnolsrznFs50GGMLABPzS9NkICs9zwH/Yuf8JRyfZb
+pkuxEfD+9A1RzxIydZZCnKf9PpIBDCKbiaISoxczDoaS33Ka0jvFCvJO/6LM6gQg7fJuVrzrPkI
tsSZMajOIzwR9nCQ7hQo6XiN0umaVALGqDtK1zrDJaKVRNF/Vc4IgG/8VZ/dn0jo26WmTsABUVbi
Kakyjm9clJUJ+YOUWOAnmJ3yxWqMt34WfwQt36VDWZ/z9a/v35gbO5M3xx7GY16zg0in31iT1ZRq
x/LUUzi2WP66GhnTyrKAvyff5AMQqR6L50TjtxXlmPt4f5p9l8p3YuUn4rOZlUWtOQbtVO40Aiy2
hjDxRQ31nWZ2rykNp5VdIJ3CzYfjSxbmO23o9yx6Bg7sL81cXHDUfGS9c5jK+u7O3MS9gb7s9u+t
5f6nsJYiwLR6y8zw4IjiSXM4JUIXSVSZ4xeKMo8yK8iq4U6T7pumUvosRpb3pmZKUuK1XAn/9cSo
oh0ZrDu7ToP1nwmbv0RaHn7GsVXuIx44y3IIuEt2HEHnSauYjJSvcqT65JNyBLP2uHkuS/XQG87d
1HHY28ZuTkzfcOZrJvpnUXHmoKKNsnuh9Xl3u/y7ZRNCYrZPdYNz1SZIfuqabTnON8ljpvC0uM7a
V/FtUnL9Tmm8bxWcSGaaE41jyekInPg3gFFgRttVI1H+Tl3LT02fXivkSr/GLgFeTKVU2tGzMoWP
imKlyizXK9Mi2Wpu7iMfZx8FZJYh5j9bzV3PTuK/MnbOPO/nHg3kEhWmc5pNXX5OrFvS7OHWNcOV
nDYcy2r1VmfV2ySVMChiPM4D0VVUz7k7n9Bf0cqqc2pVuCCd9AyrEcgOe0qHrBlLLPawC4pDZeXY
M29vruzUPN/lGHLzXiJiF74yVjRmg4smNFED5Lu4gOPmm8r6fDuZ0Zn9X7whZEK1yUtJXYQJLN65
g4l3erKPlVnPntK1u3QaAzMBlqKlu/QqqXIWIU/R8J9KBUbzOcYbRcmgvlKsF9OHmVd5YNR2G3Qk
GuC7sX9A8p7yzPnOQnsXu8tea1JvKOutzpxsQ9/DWTwBo3d+t1LeCz1NHqufi2jmbawxk8+Nq0EP
Ejrax9IRY98q21zpbos0fNlLqhLVPBSh9iItDqQslL/JgDiRKy9uvtCjlPEzI9j90PVHvRIfNt+t
1xrCM+1oqyRWsP7pKmLKW8pLDEIGhigZ9Ib+2OUwFnNg5WkwDjkbDCI7iPExjnnjo+FAJlIhZsP0
1EPp92ZO3OvwWpuNRAAMrzOyVtG9O1H2Gc7dlSJertTDTjDugKRCYlwzwuX457AMZeRwF/N4VsGJ
wF+74ignx4XdEztVUW81lymA//O81FvLydHPbDzyRXFrteifCm6FZbgRkNA8i7bXEO6/vnlLo2yV
kocb+7Avo3TnasibXVvt8Hq8hG7tiSnxAN4Do3NAop0XhO3PJVHuNh3aQK/LTxKYc4jpHaGhHNIt
RF9gNIQSqG9LrHsJQ0zkC3VXSgWwu9iPa93rcu4aXQZ2496wYnj2BNkoBsMMRJI+zVkFE1FDFCJN
6yn/UC7vMqz91Kl3M/kQS427aSE+sql4PfGP/Lo8hxkVcN5rGYwjynMB/Y95LI2bfwwQFY+OHbCz
osMCkRvilZxylas71aehLLxR0KCU9vKWK/i+CvPiUJlbSbvDP3+f1Ggb6jXf8+L+hYrykDrQBAiS
WSDzWdO9S8udISYfVdpXMj0YNXXX2E5Qq9JvWYE09VCtVOB+NCR7MjzOra56dRSeFVlemqrdRSHK
bFIeqbAvtZED67jH9aGFxEGEH15Mqsmq6XZGQhxrPQVtp89M/aPd0I6vsxz2kP415FfvTXN2whO8
sgR4nUcgUSOY4mTfiOrh4umeF+vI7e27Fs0PDiQMCvFh0k3Mqk7BSJg3Xky3WtO9iO9IdCWnQBzY
gOQV8uNo98lm5GhIuNXrCvlRlK3ljRmeY6mw1LLaiclRN5NR+euNM/WGn7XtvVGXnRPqD7HIByqQ
3Bqagf5MZApaVHKcheoDmLv454qLmw1kC7T6v9X8Gk72I6K8Idpo1yzMNRPOSC4wLYD0IvDAoFVY
DVbdqHmoNnLjjhNhXfOzNoSnpBkfYRc9IR6MnhqnH1YmP1rm4LZVXUthvZVpO2HwGzSPR3vY6GN/
0O3oZDNIFNxFzPPOadQ/cy/9qzL3IhsrGONi62r2OxL1eVH1IzLqt5qn+1E0y0rT7hYK2bAx/hwZ
omL27XMSD9sQ+rTtnTYAQ6i9JsdQjjbM2l1wRPj09fCsWx7JccA2hgxaYGQO9bUaybz1L5x0WfEq
Usoiyb1SUazcUeeNRX4O3QEQ3kVP6FHwTF9SZXrVJA96l6E+mjC3qn1JliooagEbyfus83rqNDya
lUFTPxpO2A0FVe+503UVDGwXO3i+3CJ28jnxy/pR4KwdAROUZ32ItrhCeoAR/Aai+yxDQt0wFwiV
c163y99WlIekZtVpbW1tw6IUXjaONjxCh7GHUTHI0LBbm92+RdMhdAHiLQrwDL1x2NlSe8wdHie9
Ozi1enJLC0OaYfmqHu7Rw9ccX7yFbWx11IBch3O4dZQFPso6z/Ts7FhgDp6SqTSemTHsya3owbTG
D8sIX2u33OF7INZB7vRk+IIWgGtpPCWNdnlabrTE+i71NWnpZ60mhBR4T5z46HDU8WBeRX5FnmdQ
3DVAKt2esTGaJocX/35NoMvX/xH/TGmvbBRcjQLAZP3gw3m5VqbjbEZ4zmoVKNVx8u00/6+ym2Bq
FwDAzPJ15S2BnD8nQ/4z5CSuTK4dKC2W1+7fjJKam4M8RsJIKVmtPe1T5BnLi8mH4pRxE7TpCP9T
jhhdkQSlCWRfup7WKuqmkelrPWNoV95KMCJ0HxvAEPEHuPAGzbxNq+krt2O6ePCSTSRcRAtpP8UG
j2RRHjujPmH529Rm9GLyS/HAH4sGhGtwG5SiLEh5iuED/1gNdhQoVyawytCY703Pa1WoVSCi4rRw
NPFZP6tZjLibfVEcv5Go6MLG6l8qBVGTBQrelSpScAWrJ67fXcyrXLkwl1XOglNjRCaHw+LLMks2
LREpn2r9NW7ktl1E4ChmsL5thtqRH9OcC6t4dqPiU21wT63/Q9kpI03uLx/Mdyjs88ILr7jtM+ke
TP30ICJDIhIN9WEV4Lfw9ME5KXAq0aifqiI7JssXD8LaY32sd18RW/umUG9qVt5t3dwkzOHX8As1
Q4GpdeK9Bj+pF0IoG8mjMcm3qRoO9QqsxyC/oAJHLNydJ6uZEx9tbPXcZw6smvX/K3Q9QbOpqj0b
YS3PuTbZ7jHRs3rNmOSbRK2+pqw+ZblB/BFDVxLAa+Jliu+0sP/LHYzJkgEQcLO1GcKYYTK0LrzP
opJdbFSTOBnwzruinIGHLai8CW8E96pxV8v5qclaaBQnN4KsVos3xRpvFDGtjx9pOwr0LXZRSaak
S7trgWGwvc57fVE6v+wq2mlS7uZBo69XVEjNBYSEKSQilWUetMj9WoFtIadqn1VTsUMlemtk+wHB
toMMpgBSN04feWpCk5OzE3TAVWLkAGc5cw+vcOc1PASyrAWrSpL6qWUlsVcbxJWME/koWf9sUtCM
43DvkhZRZ6LcWNzHXNSvqY7m3ZZ7TIg/RjhucyG2zLAJcGKDxtDH33m8bJuMEjNTzwPeRo9sY0wa
yfgkIGAdXbnlmJ68qTAfEwf/TDNfZyXdG0MejEQFz3e5d1SU5lwTGznTqbpK3fzw9xNnw8FBwY6F
wk2ng4tLaKJ/2EgKG/wlN4I3vyYMVhQ2xoUBurJJBoKJ5vh3MNCdteR7yIp/s90R5qC3+0RrXnJC
bQlweWgGAe1jFO2hlikLC3QYXc/O5dwCWTfLs4A4XBbrrpviZcJjslErB4yioy7E/gW/ywOI0ZS3
rMtO0qn+paUiDoXSv9c5zvZupNXB6HDWOCcwNMlzQw3jLP1uUsqt0jmPKetvtcwveq+/F3b0GmIv
Y4BnEceTYqetB/knrelT52l0RfynDFaw9ilc36gBsU+v/ly2C0UfTmvdviIPJ9ggOjAlKjIE47Ro
7U1rOvSzvf6d41vI9Oo0GgmEO3eoAXtUxP0ZsnCXO9ZHa2X4JEug1t7Epq/T0siK/+SHHqt9XZHQ
y9yWVCJ9PfmXO0rp4CMa/lPdud3aLbNztgEOta49lQuOYaPBnGdFIbPNGVSmbItzP8j+EJaZu1lP
pqqASzbah2Uhy6RRYW8Enm0f2jHk/zJ8pveALk0ptRTKLsJ2QYBU1UdBkcFiK08hNy/rD31riatA
igXmjI+ls1oThGaSJ1OBVlNT8DDTXeSp7gHUZmvEJqqaH3QICE9K8qtm2Qnv+SmSyac6OVtG7WeN
rd1cjfU+cUzQyuif2UPduoqD0znVn7FB77CJuYy57Hc2lR+MbIGWSSYa/Pm5aNG4MZy4nfUwp5yc
NOVH5QVjTLs3huFVcKJMHPXRZGDQ05YgL5Ogb9QaHL062Hp+rEZ87zH5QiiSO5a+Xe2uvENsv1Um
mjzulKcw6v6cJD3OE7Iqf+LVyIyzTtZLQR1DHxSR3+IyxQmnk4keMNsL8i35PQMRAzLOkExd2186
w/TGqPNXlVHMzjVsVGr6rmwC0LBfqxkoWQsgVLjnq70UD9l1X2IRA6AOToKhQeAp+z96zh2JEkEn
tf1ahnR2+M3TEsRCnCZF8fRpJKZxfa5c4X5Jh/spj+45eobuZofMSg9uGR5HHa8daWuQxkettw5p
ZlzmGqcv9neST5hSzEZE4m7myb56NMtIBJd9JrQs8qzU6akkx9ZT7PyaxzWMr+we+JcRQcdiF1VS
AZbtYItgHWnv5c/a/FmVfeuQXOJselgjfz/nE4TAny1BJC2gTIb7dMqk9PCCH8kOgsRxrUdUMZFc
jCdhjqdiNp+nyn7R9Oy5dfrHGLnvIYH0NGPNOakpndaPV19ZloF6O3byC1mch/WnJ68i2iQ6AVdr
MBS6odHXfssUTafojaG6NL7RclruXVxdtJ5kOaKaQvqRyUm2zJryYBndA5XeS5mUH6rrPEUajKHS
qP8vLomA8JKufi6cer/2RzNVusnsW4TVQ62AS0WVX0Jj3pP8dRzt8mzWCJ1U462rn3nni4tuINg1
1RLv1AZ2vNV4m0PS3ALT7CumOnXqa01TPDuw0fsmGQjtEV0XgGbqz1PUR7tSlfF5CqV900lUgs3V
ljfZUCFjGFMPw4Sne+toSvRDAgHGOpY0p349jc6/GOcJD0vUF5di4rCZ5uog+pI0pWFWiWpy126n
vAgg56HS3i1O+I01iEtv6CSrrUSlPv3FJUhPxaWwygBsXoFApDZZyEjhrWf6rXOCqdH05zozMnL7
a3XhMXQV+wnzPhMxgBlfhpiV+qm/E3W7FnrGlxmG9zEnPKysYw6qbDaPWdIl/9XuCPtByeCt4zRL
VUNQdmYjy0j3wIZ5a9xPUB9MbeJvANzhZJCZuilo/hczP9UuGURJG+2UmUStniZ7/TdR273zCzMQ
z5xjloY/iB3v7mjuS5RW4u4qZVOOFEZ5GD25KpkHZfYhxwSjnFOFG52cpaGvvlzbPCUtzzC+EKDU
eH6rp27Yzsr82U3ZniS8E0OJZxuWPTadv8GpPrJyfCax72+VutlY9oZfnkqxIqZgaF/hO6I91R1F
Z8c8NJ7if5jy3wAHSbYzc1jllMCzsf0JueiMlpFLJNofDJFMBpHrCu2OD/8wNtYFmxBkWrPFdH+G
EOr/f6WTS/SIk/BpLMlnbZJxOrtmtbdHsuqgZ14idzqraLJp1X+q/fTFUeVsrTa5Ah2cQ0io2FjN
AbNf1vMTg8GCNTjatz7Im+hsAI5Zb8nisQOwgpdQUfsdQurHuBgnckgwMeIA8ltjTHzyjIJu4aLH
0fgpcvnUgVV4g5Ew6OvdKyT9SyQFE/sxLchIHI5WPEMlkDTgS2X4mEJMbdJxf4spHJnt1ysCTtHm
2s0969yCdyHTQAJprCu7/R9H57EcOa4F0S9iBEjQbst7lbzZMFpqNb0nQPP1czibN/NiXLeKBV7k
zTwJTLBvyNBybK9cPOhbu0oKzCE1iofbqCcGM3Nv+P2j7TAJhCacSpAHfKISqIe2nfukBQsBJl6M
pqc6z99HI4IkOEfBMfXy9lJVBHfkZC3xdBo86Z37F9bdVzdb/uOQFldSrv7JnZYLHd7fddd0CeSr
ihUmK+UVpeMj483Qcf30jm1rA9Woi+cia781tjUcrTecilek/ZyUK5Y6e2Z/GGOV3kRzUR+NIVM/
lpjF3p0jf69KYf5VUVsEqzjE0SmsESnDb1k15FhiqyYo7olbiH1QVh9VBd0OwZepl0LVVQXPdVXI
rFjxNoLPE0YbTZPJ3susN5Pb75uYeAwNIiixa74os/8tEHU588roVnUEQKrSeJVain9eNBU/EicB
ThNw7vDSpmrdMpkePDEyAPnuUzxyXA7KBuERm9NRAyFa8ddIchkd7J8sfJRFCthnzF4sdmGMjOWw
cVh1xZNmZzNJ5GGDz0rNhbokaDQvyvXHnV+6/kXkBJ8jOTWMv85ptnNuT6oHK+qzvb1mjf/YaBOs
Q4qL26pyQstOEoKmLM0QM1VzTTIG5VnZkPLmKrzxZclYPk/P5cSsHrXjX2QedidDFTyTD2c31QbE
HrKhcn8Bvr/1ur0TeLzXmB/gO+X4ITQkKTGy6gj65DVsIighPbNG19vFNgBPDuwIBQEe8LDvk9Lj
Rhk8JwIzeufp6Frp6ivv5D/p+2BaVY3VXlCyV3h18yxT9Tli0nDt6KDMueD0YKDnVn7O9Gythip5
GCoi93ogXE5mttj1dgRPy+3YZWRuux7G0aqhhfFPVGaHmyxyjqjC9yFybCzU5YvMrXkdFFztiR/V
2Pnj7MoaXp67wZIfgYf7KLbqT+wp9jYax79uBr8tYf7IJrZz41Rmn5OaXi1L3T0PjJTbZvVHW6TV
pZH4tasgYsVWssfMmrOFVf6Ikna3ej/dh7U867jqQs5ychqNwpdjlk6GixXThmNNOQzcuTmJssfg
bTQX5aUOWybnz8it6uaI9Gb42K2NKN/X2NlWRDj/9ar5NXW3h+5RgzbL71aecP0z4ciOf2eOBu4i
A1dPKGO8l1YOW7lIpc9R3j10rXUfc14ijkLVIOJYrQO3/JIx11y77x/jpgfjVv72kfjFvOlvUXDg
wjnG36KdH408vdY51JDlT4qkZBZknIMk9MjcgyfYk8QlOKhdZ2EYWB3fDLdcfEDQ1Zg3voKiR1wM
+TC8vJ83kG6as4wTZ+OTs2rS6dBHuLkgLJJFCXuGv0MVVXsxtl6BtSJ4SihcPaIxxYsmm6+9wDf/
BP5sPHY42E7e5MfeBkLl3K+bkZOK+zSWOygz7UbgBD8XBkGeicKetY+z4lyWOduB0XZ7IqaanoaE
fFHnGvIiI7i4+3mI6sehSfOvvBUmGzcMnGyDhScy/n0TkavANMjDs/EqP4Th5qfUqsZfcFukdXsU
fY/LL6y0J9uomxdJ97M/N5ih28DM7kNX64aTPwAja/WCZFuo2Ka5iXtqpSfetJ40pniS9HzMozph
9i73/RSKcyb95EFHETyU3pmf+uRvyO8mx/OTW38cbfQ/ztiyz/GtqMQXoETTkU+wMAE7rrC4npr8
j5/lT7gIE6zFWg+Q/ADyvOdLEJS8EmjBG0oIdyZz0M4RVSDbRlbD41uA7eG9XiXljQz7q6M74tqZ
zvGflUa001Q4zVt88MN7hfRW4shf6zzgfIE95f4ba+Hf4rEn0Ijny/8nQExVa/iV+SrlGIECnAzU
NeW9ghQSigjmDaKIUWCYddug/qMb9Dkz4lbtAWu69zgMcIg54r2ajDFC17Ppbwt1/irSllVN7Ewh
O9MB1xvpyxCcQuJ27/WUiGM8EoesZj3XpMNFcEjz1DpCT9AHBzg8kq5lYk4yw2BDuNE/AYIegba0
4hLpiaxbH3u/auisxQ492R7vPcP653YNx3OSVSTbBi51PRDqzErGJ/auhAtqwr/TRODLwAHFWosA
w1OcI0dMRoBM4DjeIx5HZlPfjG2AncTZ2i6eGeXNCmO6VwUWxijxC0WRDAYbPwfNqubNJMkCnG0U
wJTLOuHOofP6h4yle1XpelcWmEPqYZ5OGhTqip9q8DTPIcZWzuUD4Xbva6jH8EEFQ3Us0L7WYdjx
epeqHk/WMEcnQaru2x4ilAJZjodZFN7amzVx6MQPn6bUTa4kXueTRR7sLMspATbXT/E6s2JUamyV
H8R2wW6b1t++xqe5aWkjOuRBqAgoePCUU8PAMDZl4YJG6z7IKaIHSm6R696jPTuoh+wa8xRdCQyG
XLH8yt55BZ5LTSwdxTwopqsjXeBEHoP7SdqEyR/nfALWH9eqgcor7W89d8axmprgKc+13vHDoOwn
613n6KsJk0xYmcnJcdhH0tAuWpDgxZDjO83y9I82yoloElDA9TjU8XZytGAJZSABBNas8CVgSdvF
eN9ujlfwfkgQJF8T7pLQMQXITd/O+m9fN1znC+Ex44yTh06qS6N4q8PY8FeMWvQkTKmlH3ylk/Co
CtxIOMvwN7UwjYjEY5U99mWSjzfVJKEDpdIdY3KjdsCSqcRqmhj+4kByFqt/O4VomqgOKTGs2TCp
QuF05EKf+qhitCVrt07Z/o+S2HFOgpRtuL44s41QlgE/XBtz4G7DJpjH24y28RRi211bYhJYKqKk
2qnEG+u94Mjc1FGH4BxyNNW61k+Oo923wjfKp9I3spdAIstgpCj35ajtL9HkclWnabpvqUe6OaCe
t5FGkyoddrsyGplbeCjdjwHU3ksxw7LTcwgrRjfenwr7c7QqVVc7IDlm2e97XozAFEw/3aSyabeO
zw01rNMmfPCcrrhoEcMZ6SheXLuNN63xPCwVCEFKZoVkfY91jANtnNFtKt+p3y3pFi85Fx/C9iXR
M22SAyEacBmNQOBShBvTNlO5tRRpCxJ8LogUTSc0NnZYYEL9QKzxfythl4/AbKF5SG1fZUCaL29U
tmLdJbe154u1Tqpm5TZms5dxKN4IpUx7fpgL/4MBvy0wyKxD6O4rcqXICanXcSgFv20YADJFT10p
o82ufUve86Hi9nqvXFdP2zQADaYhqO9k5Lh3q6ZzkBkkfwxMqOkkmPVzhcOPfbBH1jWusHHsyKzk
ydbDRrmHmWV+RZw916gkneg6VYuSCr3oy8ZDtJGs8U+DDTW9E2j4MfosQ3Tt3w1Pp1er8w2i8GZx
Np3EfWwzDTWJaOReDpg00JsgXjAUtMcsMezneKQwVHQi39nsl97qPEtwvSeq2FcJyo5tGO3FIFKX
rYKS1NxANv7X9Yzgn1IVZBPSU8GlcioI/ASgN9qjcYm2d85d2Gp3E/4NOuAY0/w6gefssnzT27n8
6ylhPJFlAOeeumqTCKRSF6XDO/hRTVLacYqG55FInD1ztXEUw8YOx7W1AaKHgblp5CEeMW82Ak6K
3RDRtBAUdhbp3k08m/AKRK33gxflPwkvpR0VtKg4cK7WrleBK/MIPhgESQGNlq0RbDqLzRbxFblp
fFxkYZyxQ7FshI1lBeOOlQLrMjgtWb64+5CBqu6i82J18N16uk/xVB8yjTPj4KcQ9YDSs0Y0NdyE
eQiJcbpD1e3BqA3bKomShzBprV8QHARJ08R+8sUcPYIGaIhk1vneGTwD5ViN/UFPLfC6kNszro6l
gZ4Sn7n/lrLPil3DpdjG3ai8Ez7E8jJ7Hapv7UJFTxu2cM3Un3on4eomWcYljv09ZUN/hMrFOO6w
bKRyxjnYds9+uAaomqVzvjcGqKcuS8x7PpF7W/NiX/KKY/DcVMFXiid38ZyI5xRNBRRGObNj0KOz
STrDvTUpQX4+ZEAvarY2Mg09fLL611ZBftKGKS74ccVHOnmgILmCMveVKbeCVUKYe0cpZ7OxnCLY
JNGy7x8i93UKXfViD/OrLER2bY2hZ8vl5dvOSX2UIuCjm7j1u5cg9dn3+JWKN1ACh4dyNIjumOdl
VkEWHT76gCWtNWBhMLmNpC2gOnoEJmMB4BDPGsVTmbxJ4W9byPdBWUMDD0H82T9N1XLj8nHu0evN
JL1suNP4zTZSBEmJyT3lWePFFVVi586K+L6nuM6WG/RHoj2R3Wx4rnZYJVn9BZL/FJqx3akPi+U+
jyp8xi77k0bjl6LtYXIGc+XMYmUwJSRkIH0QSoB5nfUswW8pV2x03N7jKLk4bJ6wR/OOeSY/AjbN
XPN9W1uedwiy5uQZ3WPfhvy4YJBMBrfBdpd1zXcdRHf6DcnidWTJ/HXeVz+JJG1Vx1+h7VO6oOdN
TD6Do4rLU0iNgQsMhYzmpuNuWlRwpPPRep46VuPhaBJRi57ZtB3mLCh5M9JF0YzHit4IZcYY3uet
oLgi4qHMHWp9p52OkrMYpzOl4rsU0Do5xHvrX8eE6gT9XcK3nsf4bpoNLpz2ItS7Kt65opzzJNik
CTvQwjvNElNhWiDFA+nDsosQ3KhpsRIPL8Y4cdGoGms3pR1JFqitq7l12mPr+PYDl4IcEHKk/PVU
yfoyzhSDZGzbNEMknlgVxf7DXDYIM1Fh57vIMsxdZ4p5gxYFrK3zzL+OY1f31GSqFdUylhIcXekI
skJf9uk573J6HeC3EgOGZwH+ipx0mzTTHXRdevAdvyPek4ZPtSsabmUJ1qasBmMh1YRVlG/2qu7q
7qNwaGzomXaPVtFP13yo+j+ujVycy2x+nF2jgjrt2JQACKSVyRDNLXKK+qIpV3ocQVfhautRavoS
g7Z0q+wV6zsgLXeeX2O7UviuxuYh0m66J1gX7gzDaA49EIxVXkIkbBcCRO1ICztsmf4mRd7v0F2n
td9R7pX2MN1DOfAKkyRPZ5wPNqRY5a3YqX0JT3PIAuzOdkY34/TQYSdOGWUfW0Bvckct1dIdIKuj
X6ueQGRr7sHDGoh2pJFiG5ZeDPb97PrAhVyvcE5tVEaCKDm48tTxgkOc58WulIjeagjqJ2dwR74d
aeR8QTagL8QqcvsLnd3cgCOLWMiCuJtt+7ceHH0AVOKv0b8JexQufpugHHhv99VmgEEJ9cRzEVVG
IoF4VbFhevGuSyMWkxWbuL0DfnXFWAWpxC77leGpT22hOxkk3rZ+UpH8BmfCiM+TBafTMNfsfuOd
KlJAkjSartISDTQ31ABzgkxbFbbZ0ZctjIzcjRhskmScMa2PhBn6aJ63UnjdkaC0d6Wmyv1IVZH/
KXn+d0XPFjTB0P02+Ihb/I7njxDiNxnoagBqnUz1Vs/Gd9XmGSdH92NCG9ik5LRhv1u4ofLuXpS+
ua1bDLFBZTbb2mCnLJX5jUrYrXEJd9tZesXRz10MKm3tbnzMrjdguOnBHgW1IiIRxJ2L8p3IlXzs
6wFtlFP22OcSTLTB9qoI4vAseC3+Ualo1vmEZQFnMpB0P3VqvMBAgiM8N6vO6cQ5tBn1jCTHPjXV
9WOlc+ut7XldWCF2O5mIv6KuyycH7hrVMLlHpYeO15VrC6R2oV/YInRHwaKY+gAun9rJqp0lbIN7
A2AlL6oxQAaO2qlp0BtBzO4iyTFuIkXIUPMmOZP1x47XE600TVAtTWwPV57mnO1MRqUFEaTh1Mm4
+IGYV9wHLZu1NUYug4sT7rNYjU9zkgFCGaJ4M1YlVkqJf6rw63I92kxmMm7LbVh5hGZFK56rsU6J
56tGn0lYYjSjy3UNM0/vVUdZUK9sudURO1tLmRN/gf36PLnz3coy42/Q5d1+SJr+0tELs2NHKW5h
muPf5nZwBnCAQ8dhexCoQN24z9kvFgbgbRy3OBpzPozW1NGXUZTl29hH+gbI0Xyqat4KnpTEaS3i
E7d+0vaGvK3xVIaNv7FljGsvAJFHxoTUh9My3tTGdJRouRuzmcfTlCcVKFfsOTrqP7KgbxyIvmxe
Eh/DIZ9kaG/NLNNE6gxdrbJJZjer74trHnblckpW+7ZOFheK2a6DkOKcwh+Y84g1VU+Sj/U6TLH6
bYXDs44NvHhzBfJvr3sAMdgu1iRJLBCbc9vCrRLWKxtuuYuU/CMZ4k49YN8zMX+SQQZwAqOEfAgC
Ld+WRk0YySGJkyQ+o0NxqJqQawp+X8ZKUhLbULc7FCUCxS9RP+7cyDpn/vRncvltSZ9BtrR/Ul+9
2fygwkqtbUA1kAS3M7ttir32TVjA/XH2y58HfsKX0T0k7lfVejSH1p8IL0i82E2mRrzi99gUYbDu
qutY6W0NeAAbv5clYHEaUmUaxW+6GnMBvSDYELZBhJHnEX0ITMBq4tXn+uj0+cgXQz8sf5QTnuAE
n3RqSbUHVIozVRYnESWvusmveYThyrLEZ0RNkArtS8IbpoIMNLdopA7OXkNs827cZHBuV5FsLzVH
tgr0MySPnQxKnM7RYY7z54l/IMvUybSZXqsuGFYdgfMmSXAHOAgERnvHzzaPsKkGB1NQeIZRskZg
WTNO3xLD+hQWZz5eXzdtiaKQjWXS5eCkiKz5yRqJTEd/0Si2qZnvQhCXG0NUz6xVWFlDc1A2NKJr
I9XaSq5N7+9BI6L6Bc+hVNibs6OVwMjv8NGADe86ivkq0nzLI5QQbDWL5NuAULkJcItH4fyTaJj9
gb0eoR2jGGDeUBkxsXljOlC2ZtCJffc2zHcXRhP7zXej4OVQ3FJz2Jp2+GZpNjFzdjBscWhEdDKS
4NCM5CgouOZloZ8p6dFH/uh46iPnMy741YYaq32WAMJbnruI2S91BKyjgFSQd7anaccYgGH1pw+/
a+u9mscNeFz8VIs/Ov3nhncsSxc8hRR7COCReFI8y1rxFOUOUN92aM6zQFdbwKuADok1wQKDirEK
bH4TUUp0Qm9nAprLY5gI73lMx10mn3K4nQlPuG92R39K//iFgKXNzDpwIL5P1R8jalej+ZGhUAo+
XFpmLi5FA+AKMc9GiD2cPY4RnXvWvZMuoMBycuNOk8ld82yMpbzwX/L4q70xr4IGN/Ogye9aVCng
Cx0wZXvBFpT01gX34Mbp1SdPjloCCdkJBcqhWmKJ9S5QmCTSqnv1Vf7MK25bKb1tSOjMUXULdIPH
ouHhWJL3fnYjUcWwnq3Z/PfpZ2iYm6mZBAhPrhIDvLH+PgzJWzwomhnkX4KKR6ge736dWpwzgqff
2wg8RBUWcL6wgy8PXq4eF/9bPGBQpY2+yqtdaox7M5J4BGifGeWCTDLWQ+x/ZkPzVTXGizSnfjso
9215IhEeSXjyt07SfJDAcGGs7wM3PQnlO8cGM1SbT8/Ke+7idwFFYhWTWzab/t1cGjhHuG4RzrEH
3SwIlq54pR6XkoCE2s1oYQ4SQgw2s4vNbvBgy081Zy1RmVFgTSXB4e1GvsbE4qdzMpBhpVmFAS0I
H6GaGme7s2jokcFDB0XIt1MeqTSlNNp+7bLoNmncO7wFdmVaYLotbvXyfDZGeOEeZm5KmzN2lCOh
MUJIbeocA0XBdddgX3W4rywPgjW7D/k8flABeLAXQ08uATEYfbNYhfIF6IHzh9jm8jSk6bB3NFQk
UJ/5rK6N4+GlGdmM1jjeN1UV479sC9ZGhaq+VBtYj4zP0yG23JJ4YdJdRKQLpjeuZmbArSJyoYYH
4XPPnFTPyPMLvBTOBgkYzOZyqHnD2uZbTPUMfaTKmLa5FQHNA25OMSD2/cpVr2B4LtC8T9YcwRJt
92oCRqLlCfsWI5rfo7jlI01/pKgRhJEdueXwwOuHIsnfoaeBmU+6cleknINFbDA/N4/BROa+AAKx
kYRl1i57430dOde2W+b2GG8CP/GXSJEXoKKLuaVfJ1X1E5sj/REIgDx7egh2/GwIJmu193q8gVbh
PtKjzL0OQjYVMpjs4yg9Ef15psZgReHfcxXRRUUbAG6MX9PAP5802ZX3CoFF69K6QLcBhVgsKFzc
ldyUKT9Ae/Z7LHizy8aAC6pyUmPtkiynWmf8ZCP/7XrUJoYgMGi+q/q1v7wdK1yLKypqfhXffukg
0wXGEpcycWAHW2NsOCj0bowG7ETaRT+J3yAQGOuxSHmg288QzR8E0KmaMGcqIHot54HKvDOFB/vM
ji+RCB9Qdp64aCKd+Va1UVl0jUZ35zfd+5zyE9NTjxVmqLYNJ0YlynRLpPkHhsiFfcVm5iNsqTpB
3znlY4f2aZ1NRmnoQx8yY+woxHkIKOGjPQwtjCgRPRA4bcvk6g76PZgFbUq95BGiMDAtcK0bSIup
YnuwoF6cEf4Ap9poUkQwdl207vzg2QKG3Kb0aAZBF20rTg04HgFv9HqkxclEmJ6i5+U3AZJ/cTQN
P5MUZ67mPIo5RANG2/HIbREcQOXvLa0eQz1eCn75ZUthEm7pTeQPz0lvPIGWSTZ2OMFtGJhjjcha
FTZgPINcZ1Dhzy8d9BXOvAioM5dkEvclCloQ0jrRYsigoQjcfEqMdt3NNol4/aI8VNSSw0drIFqB
++Bk7JmADvLNrjSQuYhbR92+1DXY1jkyXvwGQ5mDU0JHA3Usmf5JXDb9wgy29OhRneJCrA2L5ooy
Clp0wlDbhMneNsxHKgJf44V7xetuH9eYgwuzWUOx7NlEqavExu4KLkRNO+xGUF/SMD5sNWE97719
zis05m7TanQMS+KpbiJCHF12F2gxBSdcSp857Zt7FFSKR6tXVkcHW5U/vq/OHvdwbQbLqMcRwP1d
rp3Oy/A92mee2oKuv/Je4OZYD/PQXP12sLa6IeXeWWaLMiinrb94Df0g+tDGdJtKn7XU/FtbXAjH
eS5uDa5Bm/kwIxVJ6+E9I9zq5y3hLl4ftZv+oVmh+1K4vc9RNX22lKveUdg9UpPmzXL7e1q07smW
TfBZJEP4YpU2mKYgwroZ4dsBFM7vKGRAsq0YGkCIO1f5PV7H+B5OYLsVmznfJvhiYA1iuWyqBINq
4D9NEZVcM0Gerecrc9VQPgY9mRt5DAW8vTqF2+zYuFQA3PknKGU95XYKysmmfFI2fDHnc24Com5w
qq2CmFRTYbMOLQnb+P5CvGN8QzxuLHyBIBKXtwfbPAwxgHe01a/DeQCN7BfANYR106zJtiGfCJ2d
aww1Wy6E8YomVFYbbil3dhb8w3LprSNblqwEpgv6xGs0C/qM5pLfkUMmBHLER0V6oO3lWwsCIYk6
hcO8+BsmwzcHUnx3YuvJbYI3qmCf0KEPrmvJ3RwAx9axfI5DEzSAuWkC+ZhDZmGlcbCbAFwp7t0J
U2EfhcYqp9RoDwLeuJaWGslh4bk2CQXwdOomuaNuqE07lvgkWDZYIPGpYUEiDqL9zI9dBnjoU9xa
a8fxv/DPv/hO91hM7vsi/kY0NBZQ4olmw/BMi+xaIJ43yXxK+LU5cnjRiRYrSCCUsYhk4U+Y98le
0F9B/15mQYTYhpWqH3jhpeiiMkv3YIdQ4Us4CZosjY8RvqySkwwls3j8iqbgkoudxLYXvgdDqXyy
JgcYhQGfoheKBQfgJT7Y4hnueAnTamQ1XfFtbeNDONrHuku4NvjTVvR2uUXzfkzM5hE/sn8M9ADs
pQFbAgSFzyj5Sebwqwycr8bHLd4016Eu7/aoL5GLw8/W+SGazWfPt9QfmdgvkPS2i4/U8ev+iFLI
rcC/6WJ6GlrabE3q7eRkfLdhpx8D6UebwchuddY+erkHct/g1kT7Smo8prkYVgk72CDLuX/SZrmf
wf7bxnDLHFEfOos1V/L/3zTR2OlEaXvk6OZKkBxcnWBNVhi05NxVm6Lx08OoFhh3zp60jsYtVQ6I
R6pjQToSf6IrWKk3L046AIke2PXyzRyCd4xY26kKX6sGyyDn+psrizs2gFMXR0eVjld86+dpDm5s
Cv7Iii+H0vZuLqZ3jC3fAnljx3b+hqi3IdrtsKtKoeFgyvMzc5uBuJ1t5xRzq+3w1iYlQwyKOGvd
tR1IqGvcShO6XZxF2jCl+dJ2zFsN5ajBvCkzJ1j6rvfE8MvN5Kb0n9FzZDkR/jHBLiaavRdCjP88
ySwvwzVP3MnLMeFDobsbqctV2IAWOLLOQoWPQQ4Idqtul7GJtz9oeTqJke327Ge7IOYuHagrGt01
yOKjb81c7zEAR2qCPmbTBhXpv6gykBaSZ9vOzhhLvmKiS5uqLT+aEf4Tt4CiqGChWA3bPAmullcE
GIx/oqL/ahXk7rQeBd792gEr7xaeOERTT0HC3DuH3l4a7V0T6g0FUpiv8hJBQaPd5wG7pqoydhb5
ix3rSIxFjLC3yigFgJMQMp0bLrqUFBPuB3bBySAaMLGlxVW54cdeYhs6uv9fU1PPZwHH+urDygDg
RiDncGQEg3rEBlbc2LJHRKbaot15btQddOalZKFg8K2HMBHfrVMRHVOx4d55u5cfZZl5mC9wxSlK
yTHTLICmqqIGObWdbj1mgb0jHAlIlRqXkc+F10I92zDnw1Ct8WTjmpQZ+pYDl9s1PZWvY1wu2ywQ
8S3uRhPlr7eemqQ19rFKYIq7o3d0NAD5YmI+jLXvnYawxzFUifwi4P8cOG7kNnQDvE56rvZ4O4ot
RlbnMpcGjBJbMiwNyybCANRP26u3m8sYALvdtt2Gf31Nfa9PgtGxkjNVOcOGDg/kiW50CH3E1Ufd
N5x9ILeZpZVxctKJsuWeNo2lqnnvtBG4Z88HNOSqwmVnOeu94bLuBWCO45DN9C4u4/le9XzzlBHh
CA0c47GXnElINy3Pk9lvA1hq26JhM6ZNNHS2EPHWkppiTslBLQfQImaau8TL7AbUS5s+DI3+a4Et
4OlK3YMbGaG96SBcPrsLQaGBerAyUO62asr1ubYt/1IYA8aL3C8fxrlcjnEbUSOe/RrIOajVFdeU
9GN0O3/PWdPvpzSYtwrLJux8Nn1myrvUa8N8H4ng1+F9tCR2S76WHmwO/OAT/JD4j81uYlW38iJC
CQCNXRbfpoolxBhus2Xd1QdcgJ1jgWJmcNxBkLwWfvfTcyPCExD8k1ENf9VtD27gfvZDeuqH7JRI
ms0RRXcSHS0oWqiccXfHNbF1Bly68CuoezSJ1IRW8lG0vb0qw27rg2jMDOtuq+bvbLVknEk0rIYl
nFiHS0gG4h6PMZkRwH5COOcMbA723YSudvUp8Qovga5Nm8z2SWiPmU6p10mpEQcybTVGfKm8peOm
ZtXFzwLL6iafSPUvgYwKbi/u+xN88U3r2O9jk64Hc35OrAriQLy3KLRoFNtap32B7vyrHLxRccMV
tF+mkiK6uFNwyegKNWvjOqSLjFhcpBkeu7r6jruhwTtZnKYkvY8pqmjrPsFqehiU+dnN45PSLvF+
LqUZxUp94g4rpzP+LMEUb0qeLdSgWFYP2Ww/eLWDVyb77Enm9Ya/t7vmZqHZNWBn6IqKLxPEJd6N
xAUTEOBx8+i48lZrk+y6lX10GYsjAFAwDC9ogS8CLrA3WN7KyuP97AynIYMhIOaK5aLRHqNWPlml
tfPm7Lr8fyfhPmmBvs+GCCVpukY+xSm4q79z1e0ib3gIhLi6dctjUH82C+OkL8Y3v9CXKuiCpf5I
AFkvgz3bEDSxnoykmk/43E6YSlg26y+SIrsyL45YbG6NK/YSu/EukAXr5+IBW/eDhbzlYirCKwY/
p4rSRztx710z383/gy/DjfLO9tylKuCia1wYR8kWN+hw/7M8kgYbUYuN387dl9mh94MvHrsnegjZ
OeGnC5v+OZoy7wvxhV1UnOXXAZ+Wr8C6hY37aVbm0Son8FAm08qKhJT/4hLL4RcHYXsu3FvHeo7G
kQjOW8p7zyyr/3+0CsOgbeXARmBGDRRRxgkzTjFMbMa8GUhBD7dNMnYzWvfsXZHMzZxVbGQHjxYK
GkWt9Ix7KZ3hMGAdoyRCSqjWLUbsLgYjSkRrD4ZLdcZ3gADUD1+QTJ5BZdLq7YYcx4uRpRZyZzJ/
QInfDAnVYEFefOjKW1u+3ucQRRZ6lk/21qm/B/xyMJ8h5kb9elGas863LtoSUP3pyl2EhTYS2dqx
p3Hfj6ApCMEmKJvanrYlVMqWuYbwJpUaSLlAyKG+nlgxfAajAaeKJHKdbXnB7FIJ/DrEThPKk0ln
O3v1U29QPjLZcqUQeXJWX+cmMretjt+pk15PYA54J/BKUNz6zKVV/FXVs09om92s6WS/I09zyEHc
m2DI8gJpppIvhQmetpjKwxKHKEYX63689J40CZyGgWagQjM+MEVxETCWaVOUn1aR3h1WxQQw2V45
GAvbjDVZ6BXXKiYbNPf/sXQey3EjSxT9IkTAm217b9gkm9QGQZESvPf4+ndS81aakchumKqsNNcc
evRtyKpnRHNTFDUME5KRX55qaDPzGH1bRXaUHsk86WfIIvd/g2TkctdG41xVDz/uAFqK19fRFtD1
ZvY5Oyu6mrU+r1QfrHcbUfnTGrJKJA4QjFn6GuQEU/cfXjqtrXK+1lmPDmc6ooYoIOX5UhjBClTh
rxnsi5HCVc8gDPQkCmn2nvfpQa4r9EPkf95pXp85QlZumrz5gPWDEeUu0yWLQ8qfv48tcgPVvCWZ
GP7S6Xe9rZu1l6TPL4HuUvMiHKHEe7WQanVac6KtKxM6Kw2rf7o0WrJqVYdMHe9cAD6+ekq0FvUd
JUgw7KhXMVSIyvDwyWX2G4fRSp99gJHuLkicnUWpFAAFx99V8Oj23e3VQ5W499LSNhCKQLvqBrQI
s72XOtb1sXZsMBCd23Cf+jozN7wMEV4ermBa0IpI3aWZUSWG3vSM45E2r+UeHRBgi6k033N4P4sp
gzZpTEsN+rasUPgGy47rH5AsVAuYNqxsf5jXafBecND1urXW2bYUugCCs/fUhE6agIbR6hTFeHdr
a665c9sQGUCzBpQA8SUk/VJLY48o1C1ECHZo3M8eNBD17SsGUWJ5T0jGRH60n0gYX+2s/EEFD2Ix
y122SqbbMNdxyPbh2eDC1GfFfFUjiWPuvMlqJfuB1abws/DA4ggcbElj3h5xlkS3MyF7MMxV1dL2
w7+E1kzm/dRqw5Q9+pPjKEkXz17Cx99nKlK/zPb9hVYiYVta9GZd496ZzYtWG8caziFtE7DtdcIE
fz55dWluIhZF3RavtMw2pkemNBeQO0zgQgiiLYc2erombCyntw4gppDhBklBoVFSRQxvvkmtSr5o
EnoQY2nrPZO4jTrkT0AQCHjFmCAPfvw1OhHLqcXnjIEkwR2kfpVGDzQSdhnWroiLuW9+WJ00zEQS
J7NRiW+/nK6HzIyq+9rQAu5yzP803mThvzOEq9xIYIdDTN8M3nCvcjospEdyxLKLqy/U9056Nr0l
qn1zLdq29INTNM955pZWvHmtfxrm7LOz1HEhHOAxCHEJMa8eDarW1V6axsZT3rP3ZZuLKtOIbztw
MqW/IWTzUtTNT0FjVOH0XGBW/SjEeFJxL1nsbIuZk7RM9btVtVevDD9GerA7G9j8jQ6FBcYXdU3P
gELu0PYciXhZxcAhmy7KMIPV8B2DbjJIsLz4Cpx4m1YMGlG/BQwOf5KOcJFre69CTN3NvbcW0PbC
dsQbqVHLu+5G/iVQ4EhS9Y/nvqSAajNrpQMgGoC9sOJy0krHX5FELBlY7wozAIkCpKOnhYEYRjSa
O0fSwKHOA9CWDjM23JhO9Mb1bTqE4Quzn5l037WSK1JVFt1khJdyx5g+KGxx7AjbYHjog04bts9Q
OynLGPUOdHiZuSoDToJWc1br+bOyQayOY2KgMsAZhiXVnkWBiFH5QZKvM/3Qlc040INVmLC5XrIN
nemzq0pgsMPwynzjTXHCAOkX1FB7yr1ycCgXAwUckH1JcUxdKG3+WzedVa8aNCGaa+9FTFLhWBiU
1bRxLlFZncsGpwS7u3g0VxakgTu96+8gcItlB4XBqYd8VQOpICX5SRo4q2R4IKFe2iw7KEj9Qy8K
7UdrKjzqTJ+MlxlMwRHo1iRqU+ZbGaAQXtN/2XXc6x+zsBhrdbHHqB00JXh/C9AVdWaMenRmbWGr
579cLBGedkbGQmse9tazyHqINE1IIzPF6hTijf1TBcFLjtYAkpO/bZTAMptJbzTeABiJotR4xh/0
HXrvC6ajLzUKAYGP26BWuFe70TQ8ATrKesRcr/QmtVs34UQUFYJuA4NbDb3LzpqAbfBhYPP33azs
sOikhYfPdhU3G61G7d8AVQNWgymXV9CfaHbuPJwrEnCFKosysKdmZbiLLzlHUN6jVmG0e5NUpdHr
b2gZmNqUu0BJTgPlPgX+yRUFkQJMVNaS3wQdqjIDIKzTUCUN0xZyJThC487yNf/Fh8xEbYG3j10c
C312tlMZb9weQF7qGfFKx3swLK1DmzXhtznjJ69P1UPHcTqqpR1CP7mleFkVzFgB1LvFNzHknYkH
4CLNmI9TDdRnytN+g2iwr5EplYeomRBdyhFIrNN9YXkeRIa8BDNbK8m7CE8wBwMx2bMu1DhCJwXy
GrrEoKZNRLlJ9KIe7xnyf/QU18Y0fZpWcSK87Tz8v9Hk2jtzfOvTaBN33RXm1MoJ9f6AbHaFuiv6
QVFqrWP85leooigLWhIhxz3zEqp6nZKDLGKnjYx7rXG6NQE9pzgFoM14hRlMYwawuntwGOdoPA9m
kbyGeczsyu6/Z0A+O/pR0jEurqrf7vW2/gma6OFWZCXAYjYpIP+Eb/bMet872Z2B7n7KQBMMfdL8
cvHRI3dElW5gtNvrKxgN18YUa7iIrpx7Ksz4o1OKszVEPE9746fGh5U1j0n0f3xCPZIHq2QYr2ag
7JBzOCJLt3Wa/tiMyY5m72sbgNRDzSlFW00UsodGQKMRCXNBnJY2XRG/UZ3D9XKXc4Y8R4v7nUZS
npXiO8Asre8QC2pPc1Gsa5sGXVK/4aqy0mLnr2ZYQL/nk9LAtYoSpmlxkoPFwMgCNiM2I7hlZCHG
GA2nvaGyCMxVD+y8MER/Jzfhu0LlBCFr/am0dhD3WQyXgDktIO4NFKyuMBxLB5Oq6hZxhboNvtcB
qzuONFXzelg4CBHPOrK0EcKqnodGvN8N31VVXsFJ2asZAnLdDFusHkiJpLVVxsHadslhh4Gnogxb
5JWfgpMZp+ZSmm22rOx2PZpggkIY4gtj1Hc1dhuJkuzUmVZmJRCGedfrMBgt0TAJKngTOYJzJePc
JlKYcRjmqWJRimb2ylVRA/PgSTDZX05ofmeM84whODJJ22oiB5/CltrC4MC7oUTgAhFlDFgkQtg1
YFUyT1AwzRV1bDzRnNFdxxgRwrBcGF2PT1Hk/gXaQ44+hTBrq/nUG7Rga6Nirp1qt5GaKZ6bAZos
kiKJpexDp5YHb3xULSosGrcXduvBRMkI0fjYQrVAn0mW/I9JHy6GBcdIrsnmVucSXn6ooJ+k31jF
3QKQFmJGmQdxM2uQQ6B7rvj164wp51YPfLRwgoY5VcZjC8a/FZzGura2dYdDHRQ9lKh34IrXoer9
hkP0JHCDo+s5LUsAUaWLwEfQvxmOdnXq8a1kcmWN40eRcHTl3tOFeIZW/COtqSEHkxxWr6BMNXE1
v4QjUjbT0ALrmavuW0UE+zPLDO+Q9nqw0Sbvy8mb7wLkHwURIa3vkv1sFkc8fHgY8QY2LTxY56px
Z4k+3yak82JFpSfbf8vdxExD82aGS56f0yrcF07CUTQHt0itRzTqu6O8ygm0Vj7/Mwdn9ernMpu3
HpvRUx1oQs0LwoHMuJRNosqwzPBxrQv2sy/WSIpqIrnaPlGs/0BQ7EQbCF+KbNwFnXWssWPSs2ht
mcp7YMRb2RCDByCHqAca4Wzn8wcqv+yiTt96owfeRbtMsrZYdSkoOJc8I2uK5yjVRVW4nBk4fyrR
vGMQB7LWXdUtOqqPCgnYKAO0eXYh/g8Fhg658QtBtaPem7e823dsnWwPnhMgChaxdbSEoL+stMc4
cKnRXhaxqQHOVqdLwQjD/BuXjyaOjgkd0Jg6NEGSxfVLVhSILr7bN5DPsHSSD8C2sBj5cq4hhwTX
XyJ/J8B2l4wMfiUjc+cCbn+ZgyJLaLtEbBq7JcIxg7UALJBKE+aSO5dZ5wxpoeG1G03J9mYzrcvq
MwE4PgAwcLT3wX425jffp5XlZhpoDXOtbFu61Sg+gISh92KfcCFYmzHmwWAh+A0LSW0nRk2G7rRj
RMveUsFA9MtIzdC3e3DBtn9pEJqAy1LSibRwEMQexQ6W3A4XCiOvo3Jr+5+geCbI8PFHgY4PvziP
GiBIeHE2irrOy5T/cOkpQC1m16jYuILBWVrauJi52YnC2KUjWuWbzmn+IBuvw3/M9xoEKFngHVaA
RhCcQ6n6nH2ex1sD4eSowj/TuoUerfvo24Q5BoOMYF10+5w4Jp+oKJC0avsr8Hce9NdR30eBQ8UU
AoKisNUePIURxnmIE1afnB2SRH47YNVmRGj+gSeKiibs9o8hH1d1V+JM+mdmXOJmzmJCas0ePj1m
vONEQPrvhbFo1MzcykvpOLJYkkBuX2ayksr+wqbT5UFkewlC/EJF7q+gBiavPojfcn3+w9/qlX4x
mAZ0ZrKbwazpwtvCPt09Dc2PqE7ZCNlYnPc2NdqE1rBrYCQprdjpIE9GFpNXPjUAZAh4yvewG1i9
GRLa4A8WvaMvxgSdhYnZGlMMngKeYVu3mGA6PIbxO8xRxM3tFWtQ6V/qjNaJLED8dNRNXEAQaTcV
FAy8Rlbcrq+boB4zWshvhvVmgUuz6y8XpTWN9KNXPuKAIaG+q+a3AW1KUHT7ECWRtkBcRj85yBeb
KekVpnj/v9B+3MThb1b9RIBG/0LxPFFpoSFAxWQjH4FmnWG/MwaW3zA7gxkF6E6MUFCoPHDNsxO/
mq6/g3GFeMXeUqLjjKc6CYGcR1VobDXgv3ypwFah+OCRgb1SED74srp1aT0husYolt9tG7Ck5N96
CLNAK1Zm/RUzK2JNc33y1mlrwdbN9hqBgtn7qYZ9gvPYTnHGQ15hsthQUggup0MAR59+ezaiwgEk
eO+HPdXm06+GRngSP3m0ydzsKi1ead0kVxiM6j7RXkLWhuOWa4Yia9mqbe8dzPQZNxdWJ1eButmZ
C5DtJot3eMHl6chfMG5flmyvkXDgqiFtvNcCiVh+I0I1qR+eZLtUo+467OwFC4sHp5Pv5kgBFJhw
zDfMWuBBl9Nitl/B4PQzRsQOwmygsmdzwy5PCZfEhsr8li/vBXwkmhp875j/NCj0gBJAYFc9pqha
1npzTXkgjIufvA0wNGsD4hmLPPpqQaMUDhJf2tXLHlx7CCUHA9P1bPt7J8qbCzoyW+bU1YLnQqlO
c6+1r0WcfOGrx1gpoMLEx+MdnNp+AkMn0RhG34H6k/N4/pwMe8ejTAz1lEt9mdGY9tEkNwL/g4FJ
HXWXEgxvqMwrK7P2vAue1hRphwC4o0+8jrp0RQsYOnxH4fzOzU882sH9wJdmMVKcMsbaAK1eTf69
xoO178NdwEmi0lQc0LWdRnJAtlxefiO5t8A/eO3pnCC8N+jDJsKaLc+qS86d8SlvoW+zg6tj80zi
FjXhLSzwmcsVZjXcnFoeJbi3NQAK8NBtpaKya2wVS9+bY34NJkMCo9K174z+gdBFNKwhSwXJurOK
FYsE2Yq1bu2xfcSJI/vizf+TNuv2Q9Q6IIzROGQX9QT88FVXrVebv+FSnVIc9bIPbiLievgZr0bO
FBSrYzeoHNnHkfooBL47UBMVGG467SZBpzgak3XkPYMI8+kOI6KZ7gZIgi2daJplPlqXCK0GyCtK
Kiv7oUBMiIVa6cWtdxENBUwlxwpM3KXZbjhxEg+Uog0EUGd6225KJlclx8fYPxgHnKImXSjNE0si
iRPZ3nattUMaYYSXHgWNGoRqbnhiXXTkX2XB4C+/QN+IHboy7feUBL4VeDGkzjQuvhXmPDUNaEfr
tqwN4Dtu9pggihDIwlDbotq38n2H1LdaYcm1MhTvew5M/Kto2ORkB1Ga7bSqvMsPFF21IOLaarJN
gHH71wQmmwvJlfJxzyR519UIdWrF2aQy4OQcoS/LOcGVahQPLnodvQCu8ZEaOiYLiT3/RZfpGKU5
MoS2siFWZ5H2pvvt0yrUI3Llr4WePCdjeuFRab62HGv/U7ZGN5FMs9VGplxBXl07zX5Fe2nZlteu
YksxrZU8hiebqWBH+G1kWJhikbuqMVl++0Af/cLRPjtQUBTGkIiiVvqehiOqs9kyncWD+g9WVljk
MWtVTtgh7CIO6NGG/nfp3Xndx6d+OlQ90nG1tqm6vVpqd1kkHepWoCmR0OPUbhbYuOx4BHJGD1Ra
SnmXnTNXHzSekA9AP7kHgxAn1k7Duaigp5gm+l7x55UO+8Ls8J92iS/TNB26uf5rgoVehnX9janX
rk7dF621LnozHQNPWaGfjtkqKijO0HwxhrokY/m79BFELnA2rXT1hqReTzUBU4msdMRP3YxhZvvT
wI+g+NVHEygr66TrGJHiwHRQpuRD9YK96luHotffElu/hr5jLYwEiRUz2w/2dETvez+3xd7Loiee
iVs8fHYw/m8RMh25l3zTseVdacZHljdHBMK3te/vDSIAPbNtiNjHAtbTcnSTq2Zm3BStYMtD+iUX
tB2LozGR97Om8fegsnNMcxP0M54a4dYxZ9ayr29QyVvVWndwqmBEDwmFC47DdKw0qifMKwdPGRdO
WP5kTna0lPp1zLAGcs3q98CjiCN1bbR4a0fNtaoy2g39WR3jfqno7ZZG5l7FNd2utG0gbEnYPi9J
Di4xn9zdnGmPFJVmSS4HMHAMenZQmLcG6zfrYNRSINv5cLHqLwWX6Ei/sbdV/eyrbzVxky0r4Tgk
aEEqb32m5u9a9aGyawqVPvHGaKuzA4gIFyYwmkTVs1aAJzuTKktO0/Q/ajKvOQR7lpZLnGfgQfR5
A0azVTErML/p4SxyAI85TY6qPbv+T9g+Ofk4/2THTAySVGTg2+SONSljOHGggxzi/TKY2IvXnzOG
LwTOjNSUCExnjtnAJTO+SlRj0jqEsXVtkrucMSx4OTqUovs1h68JX8ynEollqYV0T0Eobeb+I0hm
qXKkO9hwVI7DJ9QZhl4MJeNuGWj2dsAOQBs/uFB5OoRCx0FBH9U8yay5cKV9bejwVKB0ig8TSnYM
GjxFohf49XJumOPre3IMXArI7FU1PVo1qWT2PiIoY5jkjuF8tsksRroKROdCh+ZWNUxg1J1EW4zG
Vlr7noOQmawfgnblcJlsUnkyEU7MNEpPCkMH3hsdKTpKnLMkdHxyz4kqU48Z5L8yg+BVYaUACyBx
MPWDfP8AcbEfiazeM6dM0g1QEnwGl+Ez/NGbu5e0yDu8s1lXXjBveX45VhvtX6ylAIFJedW7HxbJ
vZ+h8YLZj6SZaYOkN4E1s3/LsUbBwOLhR4EaL/IsgAbEQ6n8VaDfeCccoWCmoXpw8l8d6o0oDlHy
+f7vsyVvk9+bgUwXI3h4SiPdfudp8tNe+t2FgJNIvTreEiK6y7j7ZmEYMRNJfZ8lGNXazBgvLAGI
7LK3JPrr+o72/pEX02pPGSZVFJBVxKnFnbhI5HXKR2IlGze7adlfj8yczwzDx8xMHkjAgi4Zvq7a
TmdVZijbsgrcfiaYnHrOLZ8kHPL5tovPbAmq5kpFX0inkRi+sk3iBll/VIHB0u6YX61cVE8HzMCG
BJ5yDoUC7Yweokp8U+hic42SFtLu3EVpe5CsNMvjyzjEa8f/KVRE0HCOAOoUDOW5w06WNbDDvfJS
tSLhjxcrOAOOimJ+SWIWm/3U1QBW3TSuJEwYcFVkXLYKQ2vHTWo2M1A2QBc1B/GBB9h8pOb1k4vU
L0ggLtGaWifW1bG9TykOxwz9AiUUZ3BIBK+D82T2hLhC9sRGMt1mhbFs3X/nn+wrFQ1e1VUWoQPi
N59AV3Nt8RS/S8QA/b+Mnd9m514ochlfw10przFBIJOlTkAY068AFfs6yA6JHIp19kTsBzweszhW
Ynym9PBa/ezZ+ibmbpXKhzNDyjT4S1a813rA+pCm0AY4J8li9HdR+HuQd+2+i6UzIvmsncBZSkkY
uvk6j7qFl9hwtrKHRpcNXZob43XAXASnZF1V/56Bx+P3EUnUXLKQfc0kYCEFv04xAxdjzsx719l3
OSa0djw7abgDRHAIuRMaDJLPWo6D0AgDa3JHMey2xqOJJCeIvMsYg5iP9A0tsJXDVcXVnjfKPiRo
SVFNZJHw7vf+Uv53IKdJKCi87jAiu8pV8NPomq3k25LRXlJ7cI8Qr/+tQ6TxVq1XriPSl4jegwR+
ibpd0uz/iQmrm8L81vJmOXOMhXgJEGUy9f8rWZYeC4pF7tXqmrDMm5YNPfqrijLX5E/2aYi8rw4Q
omEK0hvWxWulZeTxFOSHSjrXM0GCv2JvzCRsnOUoIQCNJXtt6ATaSbvz+xepAVx2IhIcN3Ilvof3
XUTgCLOHBN+cNVJrz4TdFbF9ZLEn6pXYw4OShcpP24YOTEIoIZ9t98eiqyKbV9UxOMKqo4hE+mBT
0uKSklMydZqj8ggJh7b/w1qc+qfRv8nJViMWHpJEE9h8+PBcUNQwdyZR/9cWST+ngSRDFOC1h3QK
MadFzeO9CAboImjopfXbzCyrpcUOAllaARq1sZyBLroZXLIs31jG3ICeuHSCGVfNm8M6gbc0rusa
hHcUneUt1amzkz/TPFklFsyNDw0ioDRX5P1y4lOh0eaov5BtXnolqoM0PGwgkt1emhwpkU7FLUCC
oGHtjcLYgJJfh/2v2XYQXIPvRRHBsRB1r6ghgwRxduOAOzeCszENPDnzSg51EKxUCikSBXfbbbcp
b0IeCDdSmZ+dDl2CGO0llzD5kP+SCgV9clLcizwS334ZOaTlwOBm5eieSHFZE/8Gd7m1ZOXZ+YMa
37DPo8M/dX+YEm21orloZEJKEsqy5IyV1SCXW5Obj3rEHDRe856IpMpAM43N2pMYxy0fhGYXcrcS
OOi2BQD9jbPJbmJT0aB0UP/0p3uDUD33wXoowq8ZLZ3BVFcaJyWpADMUYOAbCvUk2cjlswLzML2Y
1lvmeAveY06brooBDsvZVydr6dDI+5M1KieBNNloBPKT0sSTRczKhmSyptn470QSuC7vyqZ87kLl
KL1CLsWgJO2LdEU/iokEOamx1BUDbXz2C2dBpGPz8PTCdz76/wlY5+XSiWrwGLJ4YSToYL12EYhJ
BzA22Y3kE1TxJh/jozDTxE85DJg2gM251QUyT0QqPc0hU327uJolHNOcqS5qmJJkYG2147lZFHfU
Li3bRrpNJS2zbm/2xO1gK6IKyPzfPN1m6AeHjdSapYXjqDSo5GAlzp44bmiSJg3eK9m6tMFf8ely
rsJTWTBYh9qBNDLPX84nw9emV4mNvEA4xNoKh2m8e1Lj003JdGy/wu88S8+GPs4g+/P8tUFzAnkX
D+Bpv1YNfekF3c0Y9KvbwOYXnLXlcmp4TeEi3EI+DgmkwPZhEXcRLFJQV24JPqp1kJJwYadYKYpO
fhS+9pQUTprfBi/pAVO68WOy7end1fscc0SnuOAm2uzsurqSHNIEitp7lwWE3oh0oZo2KFCv4yQ7
TzVtFSFLIK/HVMp6ZGm0H0DsLPqcyYwkcLKgRqs5zEg8EknsWfm0qYIbvX1LSocHIaZx+rakO9TX
GZkPILhomGhgIG7p68PKMfFaw2WqCGgMhvNLquZwFtD/sYL2Jo35gfmBNipbgtutQ4bM7puz7DYp
HMHf/9UoQmTI+N/PTwctTq6qMrxCYELAqKvfPc/77F0YTTZd/rD+lkJL0fyjHUcHgPk0Eozt2Can
oHLecnQxlqp1URvthFL+fqSrOdoYMIzV3qLpAPbwEjjFZ2kOT68JD0HcryT1l6IlJdFyneZWT+gh
tKNyQGhiK385lRpuQbb2CCOaQbXd3EJmLxKNSIePNuHZxm77heHzXVHpsRAWgOIhrBoWFdCVMV5o
KvIVSVJnyylFJB46DFTAMEKcmMqGb7ARTZtB1+LWsx1dxoD5MKIVH1ivQ1VdWw/z2jm9I7t2kNda
DDPYUlNUBvtzqWUXxjYXPLmxEer3Rj9GWz9QYUFUJLOWKWxIKzbPHEHjqrVr/Z5k2bUvGgQpMorm
Kende6Jo5XeABjYse4UuJz05pA8TCtmQbnuKlBsK36hKpZqyHkJErJS0gDxovjdR/BjIPVQAVFBl
4G9GIyabNCkgM1yyhsRNmo5jnQN6oNkyUcC1rr4rU9w5E96knJWFo4NT8suXf2WaNspaWfoN0k7k
WC9y6HW9R5Osp8IBmwGdepgQbjXzQGOZTc26SKC1VBSTuq3OaxyM7obSP/FJBT+dohinkYihpwSl
vc5OXFy/G1qTjkcAnqOrcBVOU0RoAnjrCog9LfXWSFUjJkV1Gk+/TYD7jMow4kIq496aQfSYIMVM
pXJqMlCFGo3bm+H5a08ptlMX2reSceVSzSoLFLrtYSzkMmTEpLEf8FwvBntmCKNeVLd/6YfuTcb5
fW7duwZC9YgmMEktMzzsZpDMfdR6J+STbsa6SEcZ03dZHiQrg9H+eJGeQUUA3248UWgjiOJhjc6l
xMzORQi5yVYe2DUfWpAcStJuHPL7QJUdTQMOtEKU714Lsm60eKHLAMfswVEYpMJ690GnmnOfB91/
RQBhmWdDRWWGkcPANp78gKbXW2q6yMKLDXFzVo1CExeU6Jr8jVivaeiOiiGbgWBXsZYzmvyGZGQd
khr2sGVIiMxYBj6wXEEDzQ3WEQTkOh/Bnesr3SrfKOrzCjWoUVXe1W5cFd63XJgavJdkfZykQ/gq
3QCERDCjaP701HF5bkE6C7HjA8s0NTErxNgXHKB4P4M0aXBphIAJcrTF+44UOHVvHbAfBGsp4IqF
Gtqsog2jZvBPSHSiBJnM2UsuUvI5Z4h8tMuybDHF4TZlBAQF6FAxj/Kbp4PiiEmBLI1G6YnxE5In
mcwK5AswGT+NvIwS4QT5Z/IQcuy2eyt4hg5aTWkfQr4JscZollU+0UngNfj4s9GPK7jlkO5bE5OR
5j+Df9eRCaiY6i5rqnnOwESIZyCDZFZsk63WifJCImCrCop39wkqbx2X2BjWOKJ5C4v2DwlKbz/l
k8kdesCjmGlxumLrUgAEo5SSP6U7X+KpKMNdUtgQu4QxfKUhqZBmyT8G3ascKLL01BYfuFeyBzm3
YzmTYfv1Kvy3PNllPjh8R9vRMDhYqMc4dnsEG/vO4T5WwZkPbZnFydpI3GmDRiEzepzc4+kdoeEV
Xyg3ZWfIqpCJSvkUdhkZvvQjHsLZHv3bYI1fgQUYFvGoiIXWWNOWqWNiqjdT5Zx0qo0JNhu9pG3H
AZ3So+AzRjoYRgt7IaP55oky9/gHB+PPtNTOXZ28KV7/TiU0pnjlYIzHWuYzPbihHZoZdNLpd3Zr
7oLXDV5xidLhu87SljJBLlmN+y34E5CDHLm902JBTg3WPh1U9QNO1BLlCsglT5+BBsm7bFlpPOfp
+G8B0BzxABPwaGmam33xJulO5nyMqn+G6HJKi3KPJshKnr+lNOssQZyeB0knZS1PyivzfQBHU+qy
BpJkBmXL6tGjV+BrPyDcLrzir40a4KK10utMcm4zMbVoYSJBoSFIn8wAgsNXWETgUtz+FwmbfFeE
UN+ywMzA5EschAikMmDLBizSqnJ28Ch3MoEIOOZq2Lp+B9oRoqekAAVSIrCuliqRF4tCeyXa8bmn
wBrIT3V26L3iBMT6MobJv3oS0MS6YYnWNDsD5wRWgNR2pC9Wg3udeH2yzWS9yYgt4nyWSagEoAq9
5q5rsJyn8WdV5tbV4b+m3XfijA95IhKyJNKpwGs08mTaZInmbEnn5df7sjk0fnuisSR70i4TNrS5
kWF3WT4ZU3hO/lb3KDfF4cPJZ0AieIjXfSOfIwuliX7Xo3ImYs7lxE65J05Dd5mObLp2Cp4bk17e
bECfoKRfEbBA+VdFj6/MqD07A6aELLODSTNNEG57zn/QTOD8eu9Zvz7NMhnOJRpiAngcw23JNyr/
KHl16g7oqtBRiw2oB2idMK7wiDoEzdpHADiEZt5kznXicI4q5ALy6pCiCGhrKS0teMdkR7IZ2HiU
TQRd3JjI+GgHhU7zAJksYuBoQ0wL0G90ln9mvMvt4oC0BPh+eECEp0L192wMecBoFmFPjKJxWUa7
GMG7jEhdGM5u0KzfeYpcbkV0gmlN+IxrsFuz/VNVmAL04ZYm1sZlh09FgZhf/Yh1e43OO8Aer7LW
eIQzvjd+VaGFF4WyK936l2LXD21AqguMUzlZ74o+/xUZnlDr350hXGvErrjU7xXG7yhQ4KwRTgki
uka3t3z8pKuVtFNzu9tMqQp0t4S5lsKy0YqNmqh3zZwpNKwTgxZc0Mt9SoDWSbUaI/qgXHJ8da2o
2i6uWmTOJNBMwVbOXLgy2woZPAL6zunN71Cl0mAVFkQHxnP/jjcBaI2NYm5cnvG6DL29y0724mgE
54a4F2dwJH6Xrr0ZzOqg2KgjSxkjgVKm0nI0y1aoSKuaYsCIxdhVE1j9gQ/O7V+OSH+NXvwjK6fo
UZMZisrBwnJYuIP1AGYQKbFxb4JfdGzXDRootBV2BoJ/p8gfPjs3P/kByPIK1Zqm7s5Z4y7lJTV5
vCOgSDYiTRnM3TasG4wuJShQFAaQrOzUPOKTsZXztcCsFPC68qWVOT3ZvKQ97IF40+joKXSCGy95
s3O4wRw6UrGyjsDUIBAOzshwV2oAcpT/rs1q07DF6GpClIuWcmaip/YpM3VJMWVgIXu3px2B8sQm
579L7zs2dQSR8Fns79LG46Vbjo89HxNUFmtkGVe5iTY+OyiclpVxUcqLmfDxIA3oLcSh3q5G27pH
So58aHHXmFrYWj+uBmmUgz2kZegDB5M71fT+mE1w33RjrzpkiiZSmLHLQN7gQBygGvIkgBCzH83g
V9TjFDkZxobAH005sIoPuawpgcVCgZC0KtCXUiBNOXVai4YYIsWLmr62RA/aiZJDSzjzeRO+XeHT
QVy05hNjl4nms+QqVsdUmIaMmEu40Vffo7CY+wnKK6r3ausgDYLc3ZRd9xfjVYR1a5x8NRu8MfYE
GXRdNJ1KOrEM89e96qxL1mJSRJTTkAN/jUVsvnSgW1p6StB9gVLP2D2hGsjLS2Om9zhKhsF0MGOu
F/kVU+3Ok84BVOKHss0FvVp0mjCOA5zn/OYjKTGAthxtGybNxQHIM4LYcJrplOLqOJORc4IfBiuF
QmMz/bQjE4oaWEaiIR4CG446+2BE6U/uet0aBf0W6QjYlg1AEK8zt3YXZY9QdVC+BQueMg8+6pOi
gQABf6h0D6SNlmoP9aTtEDivo/an4tjhfHhRzfRPlYzggnFCaAwotUb5qA3zqWTpxVctHhRQczyf
tW4D/zTh9eTR3WyaXddgjeTVTyPCHKSuDQzcZnVlo/+I1DBGOL4ZgMDQvKuBLLocqTUFx7bKu/Zm
Eu8m30qWM/LQi2rEmhE2XxH0+Jd6V43aReUQNwWboRfeWWdd28Rxy+wPkQdhyNVfrbw80bXiBPFp
VarxoBGWZ3uRll6/Kgxgw8rc7HOt+UD4fC8nuaH2V5KUY2CPW3pIy8bM7v/AvcjbzoF9ZOSNyNhM
it11K+Ie/lsdGO0Jlw/T2PZGRoRFe4XF2PUvitZ95jAbrYFucxZtXPJmDKaOrNaN9j+Ozms7UhyK
ol/EWmTBa+Vku1zOfmG1EzlKgODrZzNPPdPT464iSFf3nrOPYHYJ3CkKq4PX9x/oCXGbzOchSP/c
hHYhnibeHnrOfIraXbIipowyTNmfSJyRI6Dk90ZkB8vzUpsBvZD2gxQGDIYV6r3st67HJ4eyBh/L
ZrkDCbRnR8f/2hIBrtc+ZomLwmp8G6ZQoIbDZWrzkQKPhyCxMAwyTxuaeMbGQ2AszmHM6ZdZin+T
sM99Xlxzm6tHr2NFHfHThxiwiuYJLPHHcgToMosT1AxJkXc/XfJnhDgtL2dIPqYbVa9UTMCeOPdn
hC4MxAg0uf7/0bcK94nHblsb0VPsJFeHfKK2g3q+TLYUWd3k0BxL/u6YiiEenO9cI1EuO5ZIoMbM
7rpN75G41i4Fc2EfQrcGCtPNa7MddzPVblSMW202e5T/4MYYZMxoU/Btvy1HliTjKOqlhxijlc+D
FPBadQZHvWp+CVqxgacZrdKg+M7Q00RN9FOBCatB2VpUtHronts2vhogu2mmU++w9qj/i5mZksJL
Xr0U6Y+pr6JJqfJ3Uo60jtUWH/pjScvfJuy+I6E9khuafPjI6bB0W9vHOV38wiYn/Mfc5CEQmbyi
ayCHVYSkEQoZdxQQjoHeehFA4K8Btpetbeu9GtqLyyhHKBM9cjjdjbrCTmUdVSqAQiQ1kMfaubfb
8ZeHjzsPNE1MmPvoa8TbJE+ugiFl37ZMWRAXcJqB/x6tfGNg2MPZB8751uQWu4PzhwSbN9jF8TIx
/qt9Z1/7ZF6m3Jl4XAxXASiXEIDGlEYfVm5gjbA/RDsewC2voSxcW3wc/gARI4yoLHvEq5Kytgt6
+q6JxwFgep8JcxpEH+7bZepFkwBe/y9H3BQwcftGs3gTETTEZY+GaSM17STKf58t00a24YvDQrxm
JAZjzUdkIs8RwIrOD1Ytp63I24/MUkp0xMvfy/clOXpjmf5K959LgtnaNbu32CcaMUR9tPxZEd2n
vEaOqR6oATANnzW/27KNwUnd9F0CmaaF1RyUuPiRCBfBQbvRNhYvltY0B/ufkiN61Jq3IvNvQ0y7
ktTRpHW2bWdDq4v/hdBgiGyIVk1P24Q2Oi3fbABRA2d/PRFdKAQsmNhduZg7UjazFJdl7ngkl3A8
rn04whPBKnm+TSZY5zWddZ5JDmcdXYBozAkrpjXNKajjBNt1l7xX+97w3omhRKhx4koa2v3Dx4zm
eLhkcb+XRncaBf3/ZQbEpoOIgl+Wwwi/DLTrqYECJ4AIEaxhr4AMjOFGzdt5EQl72QYUHGijfBMC
j1vqFNbHlkYBuFGqKnYyLiRbDRgcIqIoqpKm6unKgVTgcGIzB1pe04Ew+6U4qGUKh6zoxV3eDDTK
A1hIXnXBaMGFtJ4bBWWRo4RrU+dGPxbgYCPz3hsKcBNRUuWOisV82tmTPtPe3vl+RiqnhOVA7a3H
a9jIa9AxuO6iYGOx/yrA+aBPrAdrwZD0WtKJLrYOE7uGVkhRqosC+6kMjrTd1B7bUB7GABbdaNH6
Q5TKZJ7PHPykyLssM33kUi0ThbKZPubBOEg4omy70zokFTbLumuAbX3FhSPy4GNmstB+cHXiDFa1
g/cL0ScVHpPanctex6WjiH2uOehqDamiMtti3QqCDtryxZ7Sy7JE4dO9paxxUeav8jm+LJtBoN2L
WySnzHVO6Mf2Refk+4GIhd4IcCvyoikdHibaZyA7D05foMFiS80WnZwZaPZIDiSdeFSIAsB5XS1U
ZJ6hbxmT9by3vj05b0M53gs2ZxVQGqbtMaKrEHcZc3UOUkF/mbgwftxBvcBsnKXqEvnoItDPWkBp
Mqof3ddbQ48lLzwa0fYIZx8DC4CY/ij0CLCMyrXqz54XbYaCULw+JlLGOrWu/cpu+h6y4waBf5G9
OLbiKbHBDBW0KVAqnYKMXbRJKDcj892xcWWFxYWbvPdtkgPwhm3aqbszOdcqy2NuNpKVheyfJhOX
k7UzQxvCS51W4aemqcNjOlrWxeSiqxJQGBUBxLs1bYF/ZdOulnJ7KSLM3jo6mLbAULHDGF+6R6aC
eYdoD1RniV6hPTiRs7CfFmRu/Cr1tB9mzBUNL6o5lG8S5i7+iU3BczWgGFMWngCmmr2Su5LoM9HK
j6aGsWQjzkFIzl0rrS2c/qUx910Ci5XD8G8uPh38sssq4EXDRz47j3HgvMcqe+bFsTgyVB6Br1NT
vOAdzTZ+8+b6nPRs137Gc7d2rXQ3UnFwH2gFAGShtUnnTcT5eZjASkEpw8IgIv3GTeNxh72xNfkW
y7kg5PiAN/fMH6Bx57E0R3REq8jfmp0Dn8C9q+Lp0aJvcq35YtMUoMMS73k9neu+6b+TFskBqWt7
l27l0mIxHC+lLAYSz1a4mf2kvoQc7dfliPPDf4XfQlmFKte03hvT6PCwgJ1hSrAceAyvfjKorpnd
x83XoKZq5zseqBNREYdpTE84eNjZ9JfVWzU5i/lniwQ0QRzQczjshp/ltQLZv8tZ75D2T27oL8Ss
jzZvDy3rR+8u/QW71DdC9Yh6btTCvOUJc+f+1xitTeCIvduKc8cSUvKCr0okDoR6sObZqlb/F7Yk
4+H21/5D3hq/xOR8OaL6l43Ft+bYZ3fuOkc/Mzt0SMICgiK3UPRwH2IDhAhNPw5TOhL07AqXGi2Z
jiWV3K1x5HTrBnsrRsvdTXH2YECigryscRzb23BwLktAei6+yD78ZwPC3BScvjfEgpsHUvbUYQgw
idio/T+H1Eo/bbfPjvOcGTAifUYNgshvnrfRmB9ylx1X/S/WRcIQ4JIKRrSE8UxQYgyJDCnZCLGi
HxfWV0byssfavTz7Zh4fQVbSFyak1RZ3sY/7LrpGBnhLMCp12H00GrJ661fDVkePEPuQajPsgJH5
BhT725TtuRLNuW3HRx1Q0Fic0rdYtb9diN+dZjZmOSNfBRyAYSA6DVxv3JHP9JUip4ZMfEmGMHmg
6trjq/r2Oi/b930FZoDOdST6ag3D+oyx6Ahojh4Dj4JEpLqLjWrLsqPpkXVHMmhIklIBzyz4hJVC
7GijaYp1wR5nXcapOBJI9miPbE/e2AnqF3eBpvIKLxWPcAMockZ1nw09qRRF8dkKoN7mfOsVJIVK
0GHoq6whDE/f6yY4NbM9MKgynXXhVc95CA/Rx056a0t2ZFP6zxojSmGrp8rzvtKhGXZRFDFLSOFW
q9tyzXF+LJmXXU8MlPFO2h7FTwQMngQZ4mfMCkG4Td2MfT2OO2tjSCk2flGxV0PNhfSB7poFrHPU
p/YbJAmsuf6I7DhgylBg+lVVuyvxoiERAXphNl+d34K35k3VbYG+v4F9TrPss3L1NQdPm4yM/+TA
ix6pZeNIjf1Mu+reg4GPChyrL++frTUi+Wmkqxa+REGo11ESgLjpjPAYg07ftsOYAsmhfTSF/dX2
gtNc5HeW29OAhKuZMirGVBVuxwCgNDCLZro0PcsnGPQXI+FlNcnb1QqThPLIywiC96aYH9Mi3eg+
/xB1drNHVMRV+xsHatOU9aVyYd5N2j9wDzJa+uBPIcOfYWducr3UXzaMTTxeTPmSlSWG5DWcMj5i
zKyDu1e3nBLrnQ89HsURipUIiBWn8PjVFP2efQDpd3bxWn+XYcTzaKT3ejoFeUh3Yz75Xbk3nfyz
GMHum15xwNy6hRGxqzPvDVo7E/W5eM6rimS16hG2/n5Og3+RqQ5zPX3HhnUqvXzbaAsPFGI9N3hJ
J+w7lEttY9brMYjlLpqqp1nQSvPa+LdIBexGw0I4UcvXyMagWPtnZj32wfV6zPy1z4avqK3n1KYS
HmV3x2DuqfA09iuvv05kEiAM5uG0iPZrg5FFvsl3dTf/hHrRkDGKgZvpZhvOvufMkMyFYWba0mH1
miAGStrFuacfert/S6IGx1LxXLR1daJhyQGWls1oYuVDcz1snEhj3Wl3kUdcGw1HrIV0jNexco/9
8ocYNm8al+OBbuhg5VYO56quP3qdVWB5zcMSl3UyUeR+Ci5JKCSuN/I/SA3j5QPY68rhySAUQcDX
Wgm4tb45veCtf7At70o2N8c3LsgudnoGyvH4Kybwi07HxcFEuHciDkDS8T+L2b2bM57RLmdECurp
HJOYdz+gQkLtzAot9HxJJ1a11DLO3eg8TSL/FpWF6DtGXKY7YLQDpjWQzNghh3w4ZJFv7UKMGt+x
VOjvXUsSrz7Tfw20+GPC9myTdHvkeN1w8GRhHqIQjE9NM4sgmg25h+ZKVWLcJAN4a0+/T6qy9l3t
MqTmjcWDj4g7cBrFoxkcJWS1NG2uyB2znVdNS5y6S8Ay9lFrnrBjkdhGlFotsFoaTAthqt2pgZjN
jhidXInfIov+RG8fA1f+mAUjTHY9EaX0L/J4eByAOhpkyqxMnJ5pPCRbMiBvqjL3Htr7jSpRW+Zo
PvHMsyvi7OlpE451mJ3I3UgvjUmxHBNOuElE+JcD8PJaKtAJLz1sFbykBOJeraa9903vyZUpF67G
xFj4Ps3x2k0OcuKFaRwSgDkUsoJGoXlQSc3IIiIHW2m4bw3vMtmsKPnjKDqLoHwVMZizzgOgOwa3
prV/7MAPr3OYOvey6JeZh7pvG+fq6bne0bu61jCYV3FI953VJ3JoS/Yi9on9ClB2wyXD6d+QISR+
dDI+LwIErCrVeohdqvUJcvesxf9OSb+xoIjP5mtUzXhJKM45ezPJodaNZVMt0N+1VFO4mg1IyYVp
X5t6qVbScly5wr1qJ/nIdL+PQjmtZaVuDaEyZ68Y2LiDZlypcIIIKQM8He3NCN1fQ3SPju881B7H
rhqwz8pRWq6oEy7O6B/mDCGebuK9bmrE4s4Erz8I4awIb6/YLBogk/+rooCQGsrYt2q6QJi7+ApQ
UqVwFbvjmoiT44wQ0g2gtXUszVhO11KmAGtqyEKE6TGg78avKRh2SRQz/kxPFYZs14PZZmXuhqjD
hzAxd8NQfCxTRoOat/BcSftLb4LavwqTo5MlpPctEuM5L022BwBcJoMWNwx5fiD/VhFZ4t6vmenf
3KDzlhIWlYgnOC43WirN1hBZdo8YDC5qy2nTxVYocyJDyj16m6PjsThFipDtej2FaXHStcebgjH+
GAwU+07NksajkbwTQ1JzQmK2HTqDdaBwjDjb5x+pS8tPiOzIaHwlnOEpLJtzNONozx2SPUv1PkY+
jUubkPlCxf8Kskn70iGRrb6xRfCxhvI8MkVYVTJ/gI/Iaa+wzqFBVm4Yflcp+OuUDpCxlDYSNF1Z
GjTcw/nDdEBH4oVYtJLMVLsFR4EoxbffyqAmNXnYIAhj52vOVlmdVV1dO9vD8BgYCih2aJ2Kprqz
GF27ZOBuA8JuKEPlpXMY+PjMkZ0uu842Udk8oliI279y1HckKz5bICqLzGCKG1P8BYWRPVupTYOi
5C2tzzROAkWTwSGMQqLwQN9EWarOUb6YQutHJpGA1DRn4vHSNd6fiAfBztI+pU41k/TDotvDW586
70zhwvaGzLcm4nMlAoyROTFXjci3hcUZwTLJVWi7HJiVy9kCaIiJUhOetFKA8cwi/qT3cGaj+qsd
xSG5PCVG+7j89IJEC3/072NXntKE8suhy+RqE+FHecwBVkfzhB+EUXRldI9uMz21y/dZ/lfl5IZa
6NGEPNioYg22jNb2nnUK0YOJyyMrzyumMnQ9I45TfShqb+PF4cnOWZ8UwqMmY3Yk5d+SArm1Sdfp
4u8GkU/OHrTSor3i1EPLNRb7NCZrbFlFSIhd1WXyMsryoRL2vzrvSDPvtho7Pkk9BS6v4RtCAbqK
cD4O+XRZrCXLt5d+cBKl8eYRhvn/bc3YV+tY9Guss2wYFmW6V20Me6KbJO+U4V2cOribRwBelT9u
nMZrfph32i9+qgBuFNrbA09rTrSuUClmCl9Amw27bHCCS58NELqmkhlmJLVZ0GYmfm6TRsre5z4o
a3AJ4PgswRHLgvwm6agT7BoQRZzlfxX+fXLaWvfSV2SAW24HM0kbn+ZMHyu3QncTWh2UiWxgLGjP
CK8Tl9AABwBun6iXeAgjGI90ITtz/C3HID/p1MU5USlja1f5sLZmq9uAQhq+4rwK4CcVo3EKEDIF
qwJjxb4cRpI7bbem/YDKyyTV+DHMRHZLRQqlBBTwcBJjJV4aSYN0jDrs2UkTTWj3+yY+gKqsd47P
lKFwk/TEoQxj9DhYV2NiKA1ekfN3508vdunZB5myjiIEUM82I5m6o1I1S0XLjjj3pHnwol8ASRip
uhNxE73Luwo037FWBlBLLe9G+6h1sjWyjGCaReOHQ8Nb1YbxXLsfStfvVfmx/AfopcflvxRJApjI
8F/qEGQdgiKmlAtOoajKxQUJnvpfw4Q/BRCc86/1+Nq6715D6tsQfQXL7L9CxOluNDqW6hRm3W9M
wLjF3cNKvqwiiXMKu/PioVn+rUGN4aC581GDhRGSSX9XVi8KWoc0wh1yKAOvXdXc4ZkZqYTn5JhD
aakia4drahpfNBglX/0RFMvZ5L0HdyPQjY80DFzrZtkIiP0n3Rv7IvnzLZKInU8P1YBtSRxmx6Bt
t76M6IagbepsPCstPQv6/aN4Xj4gX84quq+k6s6IThQZIBki36QAPxZEq9p9R9Nu8eFLmmEB4eKo
U1IFrUVSAdekS/C3kGi2Jk/yaSxI3JVY2M3iw0Rbx93J2UvKJHkuezrRAXqB6HHiK8JC45HnHcdj
6IApKj9DyLGYh8CV5ehgFwkWpvIPxyJJsDrZXEQunAjcGz/T7gDGTiBlAxhjTrvnDwyjtc+ncNHA
LR+KX3oXOnN/YlHCrXm0c3/5AWaz+Mo8xiHdScj6alNZdjlCQ3DDW9nyG8OXJkZnuXwVCQdt+Yty
3J7oXzICI3eKvRFCRkPXexEjjG/BorRKlh4yN5RbxL9jQKM0pHCev/BEHjhcrBc/zOK1oi6/T6pb
5lc3TmtHGKHsNM1paNVxUsMBw8GXTpODrtwdd1UaFzt8rjUwgepUywpfEGNX/1kloLzu5xFjutjx
Cfmyy45DqNfOcpj2ALGy6VeA00F6rcQalu+64SJjgJuccr28KJ79E4zuE1ekYtOlUbROzP5hdH6C
ykAn025HE9JydTLHa8nggz/Hbk2cQsMJsceESMPdzW3UoWG9H0RoMh0/OrTQav6aOlWc2B9DAzgU
1TuJbtmTa8B3r1MGLg+SncqmLcljxEuXdsjwIwBSnH/Njwqzk2H9lsHVy8t1ROdmsCzgKlV7GJQq
cRvhfa38dlwHMY3PsEnx6n3afMfl5TZ7d2MRfUy66goI07orf5dvZxEl1yIkL0B6npQsdyr87Mtm
Y+PIdwllqMt835C51ZMPwMPC/Qk64z42X5afufwCMcGV/p6MZbDDqG8ZEyQ9N9Fa3i5ZwVOwfltK
quVzLIsLSL8P1ge1fOK2sV/mBN5pKx5NzcR9fsLIarn0fVEIBM10lPyfeVfvl7+G+7wsLvwhutrp
1O1pnJLp2i2PNXeDMEjYY+Yhc2DIKPbA5RvLGgBu8zY00V44yYUfMVcRnkGiVLrXvolo+uyWBzaw
ZoSBJ2xG9N5/l/chtRIN+Cq6LfF4hxlmv8wxAsDNrI1tmruc0Zr4fRGeJbm5N2HqmbrGqcOz5QzN
Xs/Nr5XNr2naf00JUmCHfBkoyt6nQUonONOD7OetURUP6STCPc5hl5xKO8RPgpcm8cF5kx5ptuG5
alr/xFBsuyBoPOIzzHp+pfTgre75sWhSCOtFnx/R3Ozbl7Q00QGRnhE4zBAq+11GeLpymn6RiZrU
GdGIq3PKTo+2Av6A8zNpdIZNcEwyXvvJ/sqc/poDvS7zDAcE00erfyAwY+XYPW1uOF+TBRez+Rs8
9C7G2AFXw1ishc8Js4zOnaU2BL3vRjQkvuj/IXNJzr2fsfHkPlYFLj/Bpxwh9trJmJV59QsVMtP2
dqbvQZ6XaksOvP3Fk5xH0jnbWomAiNYqbz8PAQPmYuNgbi1b0zoZNZQKQ3+5YOLZml4TohsjVSFr
gq0UkvFEnEGytjSWZqiVJxK9TyahkzO9UtOBkjRBKzOAIze8TM186ZXxzH4M64UycxyOzRQfxi7e
9g2eyFZfLINBvSEPzUC+cij03p0bcR6pY2Tqmo8Vo5MpM9ifUOJF7aM0kp9eUfosG2lNwxkR2qlI
WI7ynhkJo4vMn89zne5nXZyEmp+cGaiUF12X0PUKvG9rpJBEaOQFaMyNGfwuq7vLhRnpLR0saUHT
AvCHZ7X68PjQM1yT0AvX6dSf5znfTiYcxEB1T47r0T7pp394Sr7tJGD8o9YQgY/a6x46L78XsfXS
DN3WZFLMKMHGwsROEVTPQTg8u+VwzpCwmwajCkxNKxmZj7E1HgduJUjCdZUS/muCeTJl9utY1VnE
LQGWqB7rqBp3rfGhIIqic/Le2pZVwCzMHn9Pzz/ODTUZTW2X7F1A5PSFwdPmu5Hjr0+AdDiRRtkz
ZxgitkDQfc8Z8F8deo8csP5GkS0uvbDj+JWd2+TNjyJkrV1xi/ruqPL+Xlrpoevsjdk7R247dhzc
Sjo6G0N3UQJhHdbPQ5TTMRgxRnDXdnGzyMmzV2El59mIA2zDaXUJ+6YAEUdCVrc8y0ZZtofQ9r6U
G9zFMTEaqUQmmTEhdCYqQ6Ww+RgeZ5eS22h742OtUOR59YHb9QK3HuSt7jZSNHssA6uBqrWNUV61
Y3euctbwuKI7jJPcRL1ibSk8tq6TcdxQHmgR9WyNmlif8a9xzGcDSpY7W3t0LGqdkLrTQUZdF9aE
HXoqz7MeH/BCQ6cziuQ9nGogDmofTYt4o4VyhwFkRN7mENHrvQpHPjrEwp4aGLNi8NtDTlwR9n+I
KDYsesZ6AWw9p3ynYb1TafPtjhFYU176iMEAyMqO3JHSQ/BTovIlO9hLbYS4yV3A0CvP7Ab7MQ67
FskeYT90BbBuZBEZJc4U3LxUdnukZjy7PunzyMNyvJVz8mAFVI6TB71p2LahvvlNcy14Uqz+rZf1
e66nQ+wBi6ROg00THLNxfBZIZfFMPAyZxxGFztbsb/pGwy0HfAxbSPP7yvFOoT2eujy9DP0i1w/I
tkea6o/BwfOGTW/RmnVS4xRZLumcRn0qQ3s/+c735PUgKrPsi7Mxas5+eJhi7yf0iWAaRgB3ge3w
mNjR1S/dt14xuAcuuGWEcZC1d8ttvU+T4MlNxrOOGI+Z5nPSRTuSte/ADtI5oJfYoPobbIb6yzMU
l+3vaBEZ3RYbU8E6tiNUqLDoOtSp8YTDpT6qrr04/vQY+uJudvtHlYSvIS3iog5PA6v2mGYvBuIS
k2qHsF/qJgtVbIL9bgZs6Lf9K8qzU0t32+/jNYEczN6c88wSuXZzJ9hxf4yVRUYHvhUCpLwejbvO
/8qyoWNhJF+MGT5FY/eHhmPq4ACV4EcFBGSycCKfNjZZbF2I+GVQktP76Ztv3DbqXiTMdQjmegkX
1T/4xfo5BWC/Mk2QNU7uAhBqOCBGzXjsDHmuOxSHU9oyqfCExH2+JECp6NubIspAZus4dPAgt0ty
ySyK4W7SWbOJuvLPascfnTYXrKMkrOgBtq4fTBRh/2cobF3bGX9cz/U23OwYU+rsPVXCQOXqdsyf
HSVJ2+xo87XTvKPZ6QN2HNrt0KI9bkfBECcjo9U0hNr2BKxv4RLMD3FhMFHsm4QKvx/eiqIxznHD
HiJleFRNdJay3QeNJPHM21URiytSyPdKgZlRdMkcXnSyJQ4Ew5zwgp2bwkdwMGb7zGVNsN223Ycw
+0DjGIR3lB56ztR/LpgwKFF9xB12ysq1Hucmx61oQyx2Xbg0NGgtB9ycXcEangKO+Uke3rq8RlVU
13BHZf2Q2pWL+G7GWVV8zlPPmxVE9t6SdbuNc/9GUBrgDrNbGXX2z4aGAMKph3I0dZLWSMcsGyC6
YyvIwkv7XatzWboPtjR/SpgBcVDexRm0Y4YE47pRZAR1jCvMjuKjnM5t1J0xPCJ/Q7fW7Udy3Led
6jG/Rv6FNxstHaFHtXoPRXirkVSovHxAP3A3VznTcdkmCKsC42eW+l3wEmLX3fpFTQxpj8mlJfJU
lAuPXL67TeAxHJdXzuEL/+GOTsGj0RHozZKIx+OqDIzx8/xB8/temhCLatKM1vNoY4VM5M7mE6sJ
xCsJDSejx1zqQBITsSCzF+8DGpDvUrBXBMipeNj/NYn7LxmY6BZN/9iRgZcO46+0jPtatT2PrxvT
iAetGDCsZERQFbggiUbyAfzlqrsPWzo8DoSU3tzg/94uuHZ/LtcxvtNIiU+Swk+tzcAriQIeRUjs
oFn3RMefJyhvy/HHDZrXrJDwSQgUGgZ6y0W+o1Ek93psDJQPUBp9wzkasiUUguKDYoLiA7da4wbb
kgFQmpeMvWhmWvmLQ5lJ+tg9Be/8RvLzxyijD+GX5aGfa4armol2QTvMFwEbS/ga6eo7Q1gZVgMd
juxZG5IztDgUClp4bRA3RHejcTwSh8moYeIjbt1Cr+oL9xKNfbF3WKvhcxifIKX7nZPSd5hsWrwA
jZ/b3NkJn7awV+aE83b7fiRy1QmPuTltgql/7oRmfFDdEosYh1KS3T532UthsFyOUDXA/vNSCzJC
ZY0s3geY4iJaHALSLh3bd/eMjm6GqXZeNsT7iJoP3da0UYZ5k2239AOGQ+zMd2lSX0kyeCZf4poW
8kFE+c0myLavMZrMNEGNqefvNyELBdw7ciThCo4nx8OtuEQOAG7fAuymDi5nXJY9Wl00gnTKhkxf
wHd+hlwD6RYf9SwfbLP4NqFAgzSGr2cl7MzQSA3GZSMDRqYcBn4vT3RHk7jhL4GllxdxRDFvdfc2
H9JMyJVdNCQiucW87pJXxWHFaTx5yKlRI9PCupHiAXTz+rBEkKahdROuPqVxuDOYsB5Nzun4R18U
i5NPuM6Qk3OmPUIUrRDps3vovfnPRXzMo0tf2vWR/S2ICac4V2ny43n4GWovn5CHOTT08F0pm1Vz
GOhmewEeGuIsEIQiHuLzmFN8V/r50Uxo+YNKsnjMrQOdafr1mukQeR4rKSMsQiO+FBGBDy2I4MT8
8KoNTD/1uJ9qXglesCntsKDZT4VBCTT3AJ+sWazLMqPJ5wzkQ9Uj808EAK29Zm/YlBbw3SBWB2H0
7tb1kXKjCSNwR/qLOVK8cVhgqDP6pxE3YzUWjHwK/JSUvAdj0B+BqRi9ChOB+XinErVl/L+zXBLE
B8kYFrFTbr72JTKbdMmfm70PlasKrRySKYN84Cm7xrC/46WODDNDb9wgfU7K4AF7xmPp1nyjwIXy
qTkZTxWddbCFah1Seblzm66n2GRvNFpzI1oA8DW47UNSLiBfB9kIu6HvERtrtH50MC1dfHFcwj9G
CierrmsA7ohxTJrWUUpnV/K+gjQkdhokW49VO0mni+F0D2VlPrUTjZI5OupEHBJRHFAKPKHx5MTh
kAxMMutOcqpCQi+3HqDjoA52qkWVKUcSeZPhLo/n54Qv6vTJuekWHQpmtMSlxTGhLZ2tF57GddqV
m96RZCTq8a2ceUlIgcikcwidfmtRUfRz/AA4vH0aUDNgFYKBvHC54hg3igRGkLX1uVncWU5UbKeO
CZmXO9fCsI6pFyEzEkedRSsnnHaNaRpMCl3MoHhUKPsZZWVpup8mzP1Z7WgcPdn98nDWuU/qD62o
CcVmViBSXP5hQixuchMRh52dkdFLGQc7p5PBRg7zoe2ne1S4itQvd0A20p2ZSfwEIv0oSqQ3lTYO
GVUcDluHTjwtvTjNJSG3AeSPzki3cYyeNM4kA3vopltrLDIO+c2TyYrokpaQ5a2mv7/glxvluNsw
FswrKjonZjlPXE/9lKXTU5jGjKDHl64Knp15OGu4k2xSztmmDm4N99cnjR44E7VeZrUrqTiPyYR1
KfT+FRbCld427wvX2gra+JDXVyHaLVnif1VsZ81wY2IO+zW8BGGADsjapYO11xG5aH7dwuD0jRHJ
eVycxWgwxOqYnJSzz6GxlK+yMgHIBkjCdVR/ZsThjTp7HDjQLNk8D45LbjD5IcD+20T80sj7S5ZG
T8Dfmlfxj9FjWpTOQ8i7mAXzixnU9n2V0eFnsFEt0gsSnQsUgDmjxiYRf+lET7VerKte/crQAfij
UHSAALDBq97NZrkTRXetfY8JFCQJjkfobvzhBh/7DbI/0TXmqyt5f1sQx6Wm0pvjm9Pok1tn9iaP
cu+j8anL4m6+s110jLWdnLUqXhWJbet4YAloA1zxVluFx0g0zXnOQ9prTEFWUhA3ZuklzMJY0VYA
VG4LbKt1+UcpfHOo7vAK8OXCikEt3rQljQxPfhV75bkhmofXUwOqsLBVEcs6kCeeSQ+8m8nCMDMW
63smDb1NDGoCedygYgGBzMrA4eChMAb/xBHs03dGC/CFRZdZtyyaqkFlCxPJn52XlnOKH+u9r9x9
jGIYtxTr5hzWnPadY9bQmVBefs65j0UbvzOWpHvYzHRuRwk7iN3AYcncyqx7dzXRuqxDBTTSMt37
3dSRhauwWFsCyO2MmaYID6OfHZpMvCo44VFBd94Gy78ZFtS0HesX257JYLHibrwVrJac9Iftfxyd
WXOcyBpEfxER7FCvvW/qbqm12S+EJNvFDsVWwK+fwzzdiDv2jNQNteSXeTLCIuwNA+WMFnTvKvnL
V/FCDMg5m655xFiD5QFA9Etd5ZxMGnmUVhSBfaNxtVaZedBZ+LcXVsDobEYLpzIYt61/lKV1a8L2
1NU4TKOaklUxNGcx4OBNs3ymfwajqq2PFgJYpBLU3Uj/K0It9hnv+SwyKH/+S2QzKsGewHSlxT8T
GEvclwsyQP8zHUVHzwwoFcGPgwMJ6hSlllHfPUIulTSS9jhdzRPb+66XuN2MeFpnMYzowU1+Ahx5
q5Zk8bgQK5pMoHkaoHjA5OR0VK1yv737ublHcSGZ55n/Gvo57dQj8ee/4fE6MiMPebq44GeJwwBo
zk+GoBkompObBWqDP4sXjZpYj6UViaI89gOJLbvgzenCjygu7lOU7/D/nG0Z75KsuswBHs1iduEM
N1gwe2d49WJs7FFj+Rsm1zkQK5aLgM/kX2FMNdsUN+ZkiUs3RXfsPQraB4f+58q6yjyhit5k98E+
m3OK2PvMRI+NWROgbsYn05UwsJZrYxp7r5Tq7itb3JTMrz19ADBHEAAGH7RYyWBsb/CibFQxhHRS
tXQG+nRDt4l3zBN1H3v3X4H5PFZXh0pGbDGIGi53f7ZDgZ156KMNRR7rpakrqetHXQl2zSW5GSa0
Flvil9d/dgVzWU8zByUaLt8MziRNA1xgDPaUBZ2T2VkX6YikLN9wTW502HyMaXEuxjDd64byxv5v
MbBxLMu4/XfiJOdLBhu1zetSVpcevTRgYDEX6SpJ4FAo0Xx5kXlozGwrRHGgnx0YiNXT41Q4UAuo
CC8DFF4Da5aB7Q10FWdkSnzAjlhPhIPUKq/4v6tyaVzwp3+qwm3fFul1RqUSmfE79CCcLrhvno6t
XSyDtugmpbxzUn+UBnoDsjF5XCt/sxho0rr03CzPkUMYmk7CLKvWNJp+K6Lm70ilb1bMCx/4MFls
64eo1bknDjZ7i3TPgUWGgESw+Bkd5mPcLT6WBCpJfFhdzYT87+DGhqUPOLAHM+wyagjndgNC5Vm5
7b4Oiosv53850TKmmgaDiJDzNDVnYea9s4IHKttqJsJiiq/LZxnX4jLGcjt1b0rSuYW3EsjYcz7T
09LH93KewK1Y0PeW80leWEACNFMDvKSEJ4e7mOpx18bVvywqeAup3e2ZilIM1ac/7mLQZJWMGiAw
6S+sqedKutuAg/5yqbdiY+NYjKmoXKFZfG8u3n8SmjJH0Mazp7pzPxkfuES2QUPoWGErcmi4NGZU
m6E9UXG6I2j4DlfkYJkRzgSyjaQ0qw7QJ55XaOrudXkgp5KgOGeywjD3Wou/Wd0yB0ZRiJ2XQuB6
SEDx89HEsdi3nY2fmERRRlxQT8F5TMcdb9ifcpBs/9xsCsqD/cCkPA/D3QrUA74lHpShsIiELQlt
1MrWaJkjTO4jNuIXI1TgeZQYuLFbDFmrAOhRZCKZCKYN8aTwqAKPwmW26Ymg8XLvJ6f8XZqsXX5t
3HC3vPdwFzbF1CQXiN0JAX21nwOBQyec540srJepLq8avKum28QDfmmTOVwjjEIrsOH5YMCy8gSg
bmCwIOLAW7v0pm+obPUOg0vbe2PhIMQ5+duaoqfOjJG+q9J8jgGrYK2iM6QE/s/J/Qa6li4Js4w2
btC8lWCxTJjC3duACB3w0xLJIr2kn9pMrKNKJ7+wMGBZxakQ445YebbP3Z8F21uWhg5UXe0+xhLb
8xhABS4/fMoaqFvmfgNcAzsQQ/MNCjzjMIdhSiVvmfk6RvRSjHpL59s9RXfiNSGukd1iiZWrQjy0
8++6pe89J1tv5ukhTauvfLJeJA4ILPPMwRcRvAkW2UI/ZMHgjsXxzW166J7BpfYntDaMDKxF6SR2
fGD7zP7bcJTvnPKTdAI6M03D/OsPStiXefyBDLgqzVdhdICR/s1Ju5nc6E1R5MJF+2olEYeTBoFS
vrOI7MkyEN/3npwQgiwqFOOPeFVNDS30wbZgJJvxRDYOV/no4hDkX65eYQ1kEL+IG+olzPCuR+9c
lVAb5aB3UfuAFgWlV8bXMlZ3HJHM/StcyQRBxsF5FY1geu8elk8E59wp5y3zoH5687xr2foYP3Cp
5OvUCb6bEaxOjI1rbePHXqe1v1DCUQ1QM3Z5YLyT0rz1+KC4n5Nr9i5RaizsBFYmI+BHRVJAkAr4
uJ0Wh0T5u03aP1ZIxLM2QCKCeT4JKB/nMKyYX0p/ryL62m0acTGjF6GxQxt/UrF5ilrqEgZKlavm
jUgtAkJ4AIwEldh7Dkb/4pWgHYs5KfbO3PzOTF+9zYq2b98kc8YJOgfOgtZsJ+BcVGtvWPQOpc38
vmmCYc1u/gPE+HfDxJpErHPLPJvaFBr02lSeMaHf3DJ/V53frux0Qm3verWtPeMpJbaogEOh5iJe
j0G0NjoH/S9imZRtumc/3VR5vet839zbEYssKTmnb+qdF9UcWvnC/MqpwZY3v0JpfYFJ3Y5SUHQk
ntNIh0TSp1WbD3uv1Hsc4ms4NwzsSNTZw5tDpiUBotem9d3pMYYYXJOjS0g3bRBbp7Icjy28Qx4F
JlWay2w2PzFVXytablv+HTlO09YePlGJ93VNM44dyNc4H588bgFhSy/OknaPLmUUHfplozJw/inj
HAf6qAgw8kimcN9ckX3Z84epsLgNNjeraoeTaCUpt4gVYqP8Ld3sTzmm/wg8rCh7pmC2ypaFsP4I
8+Xto6OTZFR6azDD+kkLS8Y8ZQUDhsH98pMFFhkrMmk5MUPIqMW2qiNC2C0hBbbc7Zznt9acGNdT
Qt6i5vcZFAroONaR4saRrp8hwGAHxMZMv1oblKTBmX8q4zPZg3PryR/pGbte4SLPCGB1mkrqsuNY
PV26erzVkXn0yMEqCATrnDk8i++FOxZdA523zTj/jkV+t1iA4j5717wdqzBIr3KwvyjHilYdy2HR
wCtLJzz0tAtlfDTNdw9oa8lXcNHh0pu7ZrFUo7yy3vMlCxXDCgFX2LNtY207DIBoPP5zzeDdl0cf
SfaZUA094HgyKDRbl7X15lCuM08SnRb8ALNwKzH11gkSakuadts79ptVOId57lmzqBAxS9o3SjV9
1fZMm9/w7OHVW3RgpL9pPfAgrPxlWIkY+pJ26b+aL21DfNhahWH+KlvyeIA90AD4WQKvpTaN+c+q
Z7KsGuefLniAqhKzKKLua+phaR8Wet+guLriVPSpBImDM/5ycu0I4Zx3QtXjSiDbwcAmXxtMQ6fB
+soIwS58Upmrf11ISSsDLK9zAFhTnBL0JHjD3TiLU8LUeWSyHPkJ0xRRv1nkI6FAuoH52Rn+tpf2
P8eN/3nUGx6hUl6CkeR6pVBklwUewDzxcr1RYf+UUoNiNOOBMC/NP7rdl3lzosTe3oKo682lz8v7
LgJSGiW+5yB20eR5n6yeI7JWoF4wLi9fxmQ9M+9j7gH6PgX3JGYOLox+UxoCwtn7k+SQCpfrBDe1
PYCrI313vK32T2DoX6IO981Se180QOk42Kn015B224zxTCejrR251zGf3i1PbLBunxbVVJAqMvuO
K0XEB9yZ9Exx9y9dwX6ZcQJoeUWMvUgFrJeSRVi6+NiVJ55UIZ9n238D1baPO5S90S0/iKXwpXlz
zi20/JjI/yH/XpiKnyOOjiG8YzLMIFRoCTcL7Ki652CTdJ+BdvOd3Zc419iltM5x2aSmsbFj72tS
EzCoSMNkzm7hVN4i5r26o+XT5F0JC7N9rcKcg4vtH9Je75lbegxF8Wk59N+oyXxV1O7mfKG7wCV+
h7d1S4OgAMLHn+vhm8CMRUuLmreE/3gHcbkIOr2P22reu0gaJERavkytOQrB8JvUJXVtzCXe/LMc
G5G7riEblxhrwM7tM1aOOzWJP54h1mFS/NiGunFZdNr8h6KOD9cLt1VcvCnVRzs16vZoxP09VfF9
mpiwKE3/YgkB3RCnsKUluR2BinNL/xw8Uk0pyCjdLG7O8Uai4hAQc1t5vfFNORCXLQ9NZFa4AQcm
/ZA5utLd2F37gPRD24o9HlQuf2kfXGZSU9Ni/LWFOjh9fbSawgP/OEdwCJNdtNAn2npY6s/pdIV9
BTOHos6urL8SleWrbprYNftvKwqfW+Yhq6ikhzaDX4rjifYohfk5yOUrHQHdeiQyaXQI0NbQYUaN
jBefoc1yfERMdX8RLd5GlmIxC2ETlzjUSy1/eQsBKgtH0ugx+E/jbJntVTrjY3ntYzf9pSLvHoXu
VvsJuwhpOk8ASsmUQFb6NjKghwmJ3iYqf5n+9KUT7ghO8myRrcKhxDDZol76EFgAFif0Cls4v2Gz
/yxtsMvr1cT0hmkuD1a2Xy5SywWm4kq8ayPvl0HHTOWQzIxDXlHuU3steC2biA4NDAPXSAcg9Ng7
IGNPb7Jl2aFMNsQyAy22qc8OxmwSXcmdkM1ZsO86RYdcyAOGgS0EVU8Vp4XdH1/dyh0wYfK/mYng
5g0Zl5L6GHbhv2hCzel5ODxa6nrPeoqS8nU0m19G4e/dvuCx9tgxw3FvRiPVcd177uRHhtXN2ndK
5zJi/4MiTI58gnDA1R59vylAC9Y97sgwMzaZ375YZf/G/eilgcRnFoBMksWAz2viM8nI/heNk+1Q
FiBvXGOE+8eAreERpn46xCilqGVvjJPhhWcq6/qDqZp77sv85iP8xw5WSUoq17YkOAEJkECs3awy
2FpL3XA8gPNoY+dC/jgARtQTNqavdb0skwXBtIBu6iQbrsjQr1VO8aUoeResUOyxvu6BuJ5ry/oy
x+BqmhVqXYeO0jhkgEf18PlUJWnrxbjjUnjVfXDpZ5HuLfhrKZ5S9L27TWkPLhYQtXH1FQXl2e9i
7u9V9dIhEYazhEHfsXXinYrtv31g/12Ono0bXW0DN2DUQHaz5Mmshj9WC8q/QqzXrqTITB3sogqO
Rtbw9OR/go566jgnclnYvDLNBibUj6OcXyIxAxgd+g5a5o/tFl9WBK6ftxGDDeq84TAQ5FaptY8F
Q6y6gI1mWdTxWP2DTEgiGOIotAz7bTlajYX/5C0WItBeJGW8baX8TRBxla9IWPRO+lQIsZNTfUTM
1yvKcGhqzED2ppPFVN22T+iEwJGXejGKvLHnrXwH6+WoOMl3HRNCO+teBw/zoju8mVF7o5f3sDzA
vbCRRjlKeppFihJSx/bUJhW8Ju0wgY8ww03Ytp+6b36kk//RPUEE04dSZfYXsfiAjDFJLrnTXQAw
kiyjNwaBFAMc99544Lxe2d4fy+R8nKrkGxAVP1oTfhQ+Q21zUrhVQnDgfHADOgoDfgnQEGWkYild
O3TMrtxpZqoiHpZfPII+xNYs/efexI47tCPsJEyeAgv82mUhLjVtyNV0D4Afxl6OmS8+OVN+Zj2G
/e1ELy78u7XndhUrmHj0KGIFBSSbyEj3fjvjOEmvotL3OeYqHdnyo3c1lSrMlECYNO84al+JMN2K
ejynA14a352QrvEiNy4LXDQdjUZJPLhYxPKY84obG+8t1KBV4ne/8eWDwdcuBlK9t5eGlS681Jwy
IqgIy7nRYLhbpeRg8+4XzwouHAoCmQXMGTyY0uyJpDl39POPTBADnLyGuugou41DQL07dsPceGQY
Yd3SBAhhUWbar6fCeR6wQMnYGrdlG0D1MPlr1UC6iVZ0Rnw17jzNhGCJRzrbjBv9JgnsN2wgEfQ1
TrTRIPozxZP9IbSnsyW87wlepvaReHtCVw0v59jjXEy7Ny9joKm7DBCqHJ8Rxz+qgSoNK8clNuYt
A37b3ZdR9akAO8U+0kYI5x+azxqc+XrSMWMK5nQoGk+ODr7EXN2wdAEuCpzX5bdqcZiuMk/hf45o
s3AYqqVPXShQD/PF13EK+BxWGvvnytXTYYqtIxaXepUocBpzfcP2HtKgJjbJnN1bK74u1jg7iK9t
ixLNQYGYzVmaFsVV3pQfGiATOAg4tZeLL5gf6aya5tUEMMTSSX0CdQ4l359l2j+8V8d8NO7LiKKF
k6EwEoiJ0aUBMbRJORh3aXi3l31g+C3K8cXs55s/TQKSHxSEtHw3CRlDs7hZtXgap5gKChaH0s4W
aizpbc4PjKHEgz3+QDSchvb8d4D1y0z0DuH1TgQV809yMccQHgwFXQxORnoNFlluudgihpz7triX
iI0la/SyVkcN4T1bf+tBnlw8Z8SrttPibJzyHydMt4OYN3FW3o2A/F4BhR8p8beIcwwHMnjLUiRw
tXwlJPgeaibyE2QIFBEEGqGMg5zro+O1u4AjRRGYR90VQPMKwpMslTY7V217rH71vay9V68LP/ta
/VvWyB5JcFFZGfFeOkxMTtPRTMHILXBAtMTciIW0r6GIn0flHXSNKV+OeKPs4MX0ou9IV4+mld+m
7TB953lyKnEoXO2uA1FkwCNAOwzNQD/WEDI+gB+UqgJskn3l8UVwIh3vDHRsdQQtSGPcfWR+ZrJg
FZdTgq5Vy2S663dVURxrk8NT2gMDUG30tFw73SSqtlKZF7NnBL50UNlWiEuJvCy5ZnaZjBKnBM4A
BIFnM1DPec5FUVpn3jUWlERuEgdGZ+vYO2KMxFjQCeLS/+uOUEKXfxKm2S4ywr9zwjXak/ooVHiL
+Yarkb0Cu8zD78JTEcXvNeH6sndwfUELGc0nJI3T5GZHO2cqR4LAZMKFlnFY/pnLxGqYsI34ci80
0eN2Ppb4hwOnfwtd8T6yYHDGfh0qDsI5R8JIcV8VxvuwaBJD9S3nL6Mk8hNIhjDqVvfpLWW6MWf+
D73Y/L0nuxIRrTfEwqX5MvnTLkEiA9bBb4P5XpgjZWfkLXGCEJqO2dqB2pXM3aQeLjMHpSxm5IAZ
puXxmJEjrZLEGxKWKXxO1c25Tapn1QRXz58B9zrHpR92eR0RQvZZ71zz3gSWuWyKHr9WdsUbBMa0
sC5Qcy8ZNV5gydNtzQuFd5zgXZ8610Hnj4rk4QrwKHWfnXqUdvS03ITCcdgpn4IC09sw0vldggsb
WRnYot7LKFiZNRNNnal7SNNunEQfsENo84heumB4DvkXgCR/jM2SdIPluVLLgxTHkiQpLQGRSK4x
SJblNlI2489cjt8d595gecyb/g1BmhYFADF1V3GwTi81JydEiB83tUhcBcXe9/PPpGYuEzvnVmu6
wbz70GGVU/29gRKDc3drUJ4wkG2s8n4bpupsBPyOsah2iqIavFb+lmkQgUgzPEVTIzDiNi+Zw15o
cm3wLUgBHvXTsOUHTPRzQyk4wtRX2znviGjI7Cz2k+4eFrFVUBzJS4VUxZrKQ1ECvKjrF3x7oGIN
0NnINWZwXg7QZWOepm68NC0tCbYCVkI8djVB18/b8TXJ9VebYhv3Pas8eUn4/7Hi70RSMXDoFsl4
WzxbX3oSkJwT+Cwq68msuYnrXk2nOre42fJzCbZe6QKNs+zLZOiz2fXvQul9mEAzZQegK4Xv2su8
Y8kPvTzITidf8jllr5z/DE6+E7bEzqP6j+WHTXj9vN4sUHEZFZDQJTXgHMI6+lKKaFWEvTAsC+4a
0BJX5L52/+cuZZcTh3blp5PI6yjVT28529xtP2yLHmujaaunRGYxl5NSHwvhf0+tQhbQFBZ7/Vlj
UVPG8MR589Q2HGC8uXrHULFvF5xa2d1Y40hFaNLqaLxQlof6SXjJ1TMUlpsW+KxBaGkLmmLkoNZp
zjvJD7Yvtq/uKrzgc04MMDlNtZ4D+bfPAqZrHZCnYDp0Ntep5fablMa6dMKT7doHO2YqqqqdrcZH
mwgW6ZE75bS4JixDXFoVbp2e/Nlc21x4qd5m7tbcy4LQYInfxpPVYx7jU9tXn5XqP8umNVZj3AP5
sxybYXRXXrs5zkBsu4wXe/mcWNWDARwagv70PfOehbgAIdM/xWNxS7rgtQfAwiXdxnnBuzR46tGW
cmk6a//lwt2nIfm4CPemcINgXwLGTenN3JhkY3dRZz6bFNLaM45jDDfI+EZ1bz3ONwDnsJNXBXT7
7kCzTrKZXZcbceGFG9tHFK3zdCQ9CkLOihJyyCOdBrDb9Ozs+7Y8cDalcJDDTFPfBrxSVLi0T1NG
l95obggyAfJzfttTfokdEC1ujc9g7FCOAtSNOdSveB29Z6d2bEY/Neffbj4lOJKJvsmz7TMgVYZ9
i3CF5vA3e8G4WOKIn60kX4MF/g6wbvZ99Ek8FN8IE5nKLZ8G07t4bD0jg9pQZHyX881rGRvWFcWT
A2cxPHPw9uOXhgWhnYNXykyPQYN5f2KlZX5ICaN7Gkx7z/T5d4RvjPqMvanZRjPNMZViPexXTreh
Z/LSZ912mHEzC9aQHmgWNAJwQkDWSvwqJsh1E3yA6xKl1WZX7Jyadamcm1s3c5MJx+SfUsZrHWYX
5Zgl6hZGAGYPkTnSKJkDHLRhTpEM06UL04gj+sg7g+2usVZpEMNvMey9iWahC2YQktIE+g5jXIpZ
R5N0TESARZO1uJhJ701fpYt3zkgXMwc/0sqyIDLB+TJa+655m6lZeAutWD4lRhOsAru/SvhORJi8
fhdAC/JSG+oxPeAMAnLXffHYlaQXkXPI3wM/+FMKrsccaYcsrWF78O3UYwDYXt+rtL95XolJoJnO
jq12fT9RrozXz4u3aSfpaqtgdjhDS2rTYd5pzHF8IeF9zacFjNUzukwUnjfx/ylEOyxYtWs/qiZ7
BFqj9XsobK4iEdIXM62V0FH/X0Cdwrxox/xQGoeeO7JuDa1XntHqnoxM/tgdl+JEIt7ZJsD2BI0t
F9autanqaTRx0gzg1tqPCWrJSY2LRyC+sxjoje+0XLHiDzMpb74bn5rC+cbLgJGiJyDsmlKetGq6
PVHSjSkCNHPoqdeUgnL6ozugSpASSR8Xnb+XJbWZKO7VtgQVdh9NJ7y6hAcQwHBh7au8XYAYcbEb
Sq4XhHAeDste69lvbmd+MTghSJJZ9dZxWDSYoz6S3A5JcVoM6Ud4qRiZDl0Fb34GwyDQ3ioS7o3Y
xjbVtdD+tyqu35LGv+VVcycL6fH+4ROd0u7kFv5Ly28wmDVr6HTweVUyyiH6AO8RTUThBGND2ltn
tDda5IiG5nGZHHauvcdx8CRIXks93qDXPQMTXhytFfEEYiIFpeWS6HFqASGlhKjCmYunwpGEkLAT
ko+Ah4Qxjsrz8r1ny91UCAu+EexM4W2MRD04rfwgCn4jLPLml0tMLkfwnkbxYRKiXfsApIH2g4Ns
+nBXGMm3NMulOKJiOC2/MP2fY0AshC39J52625pMbtGhbcSdc3awsxdRenGznJDf+B6q6uhxIybC
Sj2IySyhoV3H4YUYzOBntuqCsYX4Fqr6iBz7ydfzZ8F/oHCtbEvPKtVzIThfTmvxKJ5cdMORsVOb
uXcoYvs6csFcG7iTpgtONWbzmD+rDsZ2YKuG+DnnUWgjFa9enYcc+13bY+IznhmSrZO8f+X3ORdz
/jLk7Ts9rqegmSi+YS0WVvEDxZud2D85jTzXQ3OHJgLINiyOKROX58DFLdNMwuOIDvfO5vc221qg
/DMuJJhV8B5keyzmh8Yvz1M/c4Vta0RqJE8EQnfHnv3pYKzMCuN9noGPjuPSGFUm41nM2afdRd3W
GeJHHCbH1h+fI9997p3pHPUksAyBElopKhBHg6oLYWI4CfW19LJj3Q+UiWpqr8eKrJtp2xK+tsAt
tLgEJzBLBK0NChxxIy1fernJXRUf09S/OG6/q5PyuQ3Jo9uD+Seax4Oovd+OYBpdd9zjMTw8kjH9
sKnMbWwGaLXuXj0tkEEL90ub5tGgGt0Zg79W1V+NLvjRZrHPvOYyVR3VL0zzGRDcFbiotQvm7Sms
Q5PjWHPzGPfz4NIIVGQxEWJpHsc22NllY++qYWJKXoz5ReOHHpT/kGl/mRW30KkqnhZ+pvTq41wV
Bz9LoMw66WZBlxqp/fANyiyswadcnPVbRh7iLyZp3H+vdtH9kCeq17Hl/1QCI0MFVARwz86PvFtN
s5YIUJ9ix4fdE/24uf5b2dw6WqHfCo5cojCDPYyZdJsL7sFJmvypA80SP7z4NbUsGQ7GHhIRjuvw
0A3upYw5LZfugiGUX7qKSR4zXKqGZ6S9P7UTGetM1V/liN3SokdI+jJ7a3TNDY0JIbWYfFKeRFOr
7a0uggx2CqK6Nyy6Z1h9JK5/9DyGT6ErD1jKo2VC+aL5EJU9HFynPzUiMjZULWEdcQBN1s0n2bC3
gVQKqL8aop05H2xIC0tqcqNMMoVrAeCi7Ng2RZd+lLn7lLeJAyKhhipklGePj5sg5NlvfDJpU/gt
5m7v1BCd5MRFNQa02VjNs8dhFU9OhpW8ZTGT4qNKQvlI7PpPH3lPge5+d7V7swsUpwJA067qp/8/
GE/iLOmm5HPu1E9HrskIhqMWw2/KDo9WO13ZCDYsJ/uMT7ArcgAN+NyvFdQkF+Dzp1MG90Ln5BGL
HjCY/RMldM2F+lwljJgKdXMLKKm1d509949lwNiNku7sLzWxRfUH+z8pp7o69AVHaBq9zpYVMD2r
mnfp0IlN0dPOJjgylsGPb88AlJT3W5iI1jCRdrqiuAMY6d1Z/ojAaTllf1vCO+RhgRcqHett3uj3
WSzO/2Y84SddW+PwlgbdccaUHhcVfpJx3aRUnGDp4ARUsJQOway39pQ+QBo6qwalFc0UqTTGXR6I
YCkBD9dTA4LJ5OUekMvr6nnU/cvyB4BtveLlooYAxyXjyE3J4hqFatun/iEe+scs5CkQ8ZaZTLSJ
O8ilaWxxhkro8MN2xdBGGR9ONoF6hTCNZcCNl4EnuQp8c3uJc8stW2hMHgZwApZoZoN8Za8Ak+jK
AL9WgtMaW6Fj7Vy/rNytCg0zoxBvqqOt4U0w+lOL2jQvt5K9JAllfNCYkHq/sCAVBUbdrMjA0cDN
Ntwti2dSvVpd0EU3ooLcW4coDkrK4/JU1khBpkhvfWAuugE+9CQ+g3Rcrr1U2Mo/GdYZh88zSj0D
hpz260dbJW5xCbCw4JKUyaxMXjD63kjmNzXdY4zUA+LcbtaKmI3NDZhwDFk3bsjuIGOx8KsMD81s
ZxuT1ricbLis6qdI26LaNC0X2Y1hFPhPVEBOdxMNY9qfVOKbyZey6zxYsBweg4NMTp14iXI+xD+9
9KEok+5YYstRVBpUxme1XMxDokS02eS5TrurnEL8q27CfY3Ru5sGlygc1RusXdf9cWMr8748M66n
sx15Edn9eigDWoAkjD9q1pzFyqjabFxbWDWx8+rRzkCbZJoUjWZ++Uq1l8feYQ0YmKQWQXACgB8Y
FOP5ZnhIbTlYKPhNIacJOG3Pb5cm5oh5AH74eCitiiea63jYPkeRcqJfYdlA+0IN6jHU1gypG7p0
sb7h52ESyRNCVUyO/NDUrExlVpJNLY1BsZ+C3slWMCpoZc9KAy7VNvARBv9WcSnGje87rrUbZM0J
WxB5dB8dgeUScbsVhP2aHMzpfrKSkD7jSpaIlFgcsp9BGgWeBmH3GBCBSgRKXLPM4CPy89g0UJFh
i8Ega70Q6TPvurfAbD19bWpjFBcmpAmP9qAya157Ib/lgsbtjOhXK1uejK8pZHiq1krRXP+TcABZ
ad7EuJGBSrdd0rWwaUK+i6EmZdEaLCFZni9du0VmkH2ePBAL9zonRfZTQ6FnnCwna/FCCc+cLcJz
vizZEUb8MF22wAQL868dRdg41jJbHrZ9EAIqg4vEmJI0wtiOEnSF4fGfTMCvN3QKrCcDiZGxW6F9
48d2Bsu7NJhAav2AdxlM9TJZdgjJujbF7m9zX3o2oYgpMIfPoWd9/+ha1ycY1WYGJaut5AMi6jaa
2rA3ueVSw7NWLWc7Aix2NZv8qim5eIOnpqrtV3+yuvZlDgfRjFgK/bG9koU15JtZAbk58A6PwJAl
RJoIxyQTx9HbFA4fNTiuwuIAzxEqDuZg5ehmxqVJRqtkgQ4roCiaLhhVi98JQeSZkHWsoxsJ8bJ5
74rKwnPQWc2kXgIp7PDL7fqm4yRJGRw2n9m00oXuFptV+zttkB2+x7lvqVqw2Tn1zrPL3p4YLWM/
+5FE2sJ3K66L9JMDvaXvWNdVFJ04qJMplXHQMhzTnZ0b/JURA2u76r1ICmhxnct8c0yyphS7IBHm
8Jg8x+bqzGo1uc02CqNixKeBXh5T+YA7I0P4TWgaP/YacmnPlUURnUdB5q/3wBPNNoOr1sioYs4/
lmJ466PR7Z6zEu3M4bRFDyJNft1ou4JkTeXStJgYA9m1VRrPBXp7NyCLZbQ+mplN55pjAxXZ4NyI
lyQma42EMOzh/xs2OYZlMGcqiwvigC0T3nesjo5+1vbkLVxlzHQhirllOGjD0LVK4zMcrT7aR7TY
L9+4Lp0xO6UGvwvtJ3U1QKpiCVmYNCC2WsO7d4GQNX443LWQ6uy2bT9iE5wbyV2wmMFPIX1TE1SQ
nkN/ljTTNtlxp2Plpx231EBdTDVFyBeiAOeBKWSwGk0NTeoklnFsc4uYyDbsFYxySHqoRgf0irht
/yPpvJojRdYt+ouIwCe8lqOsvO0XQlKrsQkkHn79WTnn4cbcODHTalVB5mf2Xltvs3vFsDEPBHJr
b8EQ26eu2/30xRRXD705ChRltunOSGilh2s63HLo9NVLk3tL9UTcVbGoU901iuHzoilTi2t2jGGS
sKruKyY4gAVnNQj/0mOixeQbBFaA6SkOXZarG6vzV78lbCFwe7ietQk1Ev1eziDEcAf4p4fWLVLd
l1qZzqWmR2zwOTit7ccSKzVIS8JkWMQv1t61GLYLzoMcVDyQw7GPWOGxe/edMY7ZBxtMivUkOp/F
I34rE6rKXKYJaYKqL5Yx6mhPuR5Xs3Z7bwMv3KHGVVwrevOYC9zkG6u1DQ/kZZN2gdz1iWWaKL3U
At/l2BCN6y2HYomF19xNIilprkfpeUmznQdzadROoWyYlsjIpnD4nbE0COb12Mvy5dmcZ5Q4F2f0
gVE/GGndluoSOyKp20NXMgC6Fa2JPSfqSKby/sEWMz3rgoZsygBNB4bnypuyvMAjGGYGWHTobZkF
1n61/KpiPJ9CnNHJuHZSJupBqXiBA34IsZdVI7o1H54/CslpYCZHcbD2/J0pARt6qSFwYApBOM3N
bwOgsbjDmD4HT7PRoHQFn0MJwebEmIbYiSzPTemobeS1Y/Y4kpbDO7dq++hoYR+VYxI7qOty0RnF
ENmc7QlDwDAPKN4hXCGt3bDyTnMMBAiXl3o32l2b/kvdKUkZgHRZwzhLJpiuGKNVStpii4E1MQYm
MGPWsYFra4elUNvNgPn2bD+L5KEbygqlZ22bzVTufGXUlYfeseQRLwzSVyDbjxPpq6goJGzbkILA
jWRNqE9GhKgymzugU1m2h1ve0SSQNQs0PA8tZ/6a+7Qdvgs4ojotxaf+ggeQrT2IfLGkefchRZ2s
v7ihYp271KWzEUQIA1irA43CJNmwisYf+c+0g646iWnBqrxzfKgfNSdY1Rjvc12RIMO0pKxh0IcN
tqvQAFttHcoOH/Z5TFavxXxhwHVeVZJ4P1ZISM4ejEMAsMslL2T2gwSKA893U2UPmelJ8x23woIJ
ko39aj+lduUs4tTFOcQMjGrW0BItPGO8niMDv2ITtUNfEy9PwddzFHtjLep7ZJVp/IeDBIQPQYpl
F3477AcxDYkl+217Y+wxePKKe+vFZ/vRBn+xIcSsxCCykjWD0riMYVyVImzSt6wZBmBKle8HE1mK
fmJO6DEMN+9S7LpLh3FNDWWbPao4zdbv3ldusEaYjixXYPKycJPvYCynrCnsuHHce3TqWTnuqeBq
JKkgzW1iZ9N0GpgQdIAaiQdvYqwMg9chjG4ZcvVHM2H7ZZziWdbIOdJR9fG/DMGAsDcjhyHwNyZk
TspMPIinQ6OG3slOSdt4YjxSDziGuXUhl/e3KmOLsusVDKTyhDm2Ew82NN7xU5lKkGdbZMn0Zpgw
6UgStqcxlXunEwLFfKjG4DWugJj+yTM34UbCPZcQ/9tIAVqIsXhdc3GD7RmCn3CykgKhYchIldoL
Gio7Y9xBnGSkoyqX8bKM/7MC+XUu5L2HzbJ+z1urt1zmF3ruu80WSxC6JigvUvBYazEYlB64QpJw
yz9YPiMpXAIOCBRjBjFh4cSakN5mMM35eYYXyunfxFWcPxP0NIuGpfUydIhwLU+Jel8LT45/KbeS
7ENaebV+D1iFEPTVIuQ5Y9KWON0VhHcaO8R25oYwYbcF6KJOSxkT0JkHZGqyOGbQRfKwTTjY8mng
K7R9YJIsyxn/r7mXSHClcH+QI3uVHB4sujmBgM5MXfuLktWW/+IWyBVMcl70GUl1YsbY1waMjCwm
Wcz2CLYmvpPCiSg43fE3H9EEjQy1+aQ+V0d1BwfRKOhzYh6tT4+dRUtPpsKQLcqMY919MyxBx7e1
Yq9AQJ2CTIH5M2AxDDi9wqLBqlrCZYAEO9SNjO/4rlVZbkn4jllW+fMiq9+caSPwCUoJZkSjbTpI
f9dsthuGKkto0VvOyDJ5KxY+SzSTOIKDjJzf1l7leZFr0J8DByjXgwvnBB9SIhEB3aXGAlZmclYT
S3pOl770dHd146mThbIe/qNrU5zhezXs0T4Pvmq0R312GYyDg5EVpJ20r6T2EvkLNgm77HlsdnwS
k//F/ZIQKmwu0h1u5eq72I3iqtDfcu7GSzYCcMqho6FaoBvpwMuVYPCyOGl+/c6IsdcOlk7dc2VV
J2zI8MjhR8qCRVsQsyys1abJuqq0KMgoY/zLDFpH5Re74IlEvO6wCcV/XaGe+k4C2D9kIbmpr775
eKcRLwMz1OKcJskK0sbFVwkXgc15Hw88pTadwYHfhteAV54QXH/PX80s7kpVNE5wrEccpq8BtnMM
nKoPLOfPUvgmNVkncguC55zbKXOXauJwtxpss9u8i5f7BKZO2oFOaxF0E86IUonk+5RIuCAIGXwc
ZQv6XG0ClBA6z9wGmfw60Wiu9O2Q7MIa5tSSGB6pDoSaMX7pEAwv16ommwtGRBcjikT9XVX9I6CQ
gJwIizk/Tzhz0iS8uH6ep9HSucHy2wRC0x540/LwWGRNHqA+Tua8qM9+bPrmze9aIE9bZotTDmSM
za6MN7KTo/EXy7XJAVinuUt4Dt1KDXolJiICx3aeo1HejHU6OcisHX48Jgfoi3egzykB/ZQe9SFP
xrh6TBlUzV8443VrE0++SVSiyOp1obQncTT4JlBi7B/ZfzSKuFW5yHKXtBnaxA1fRJHP7KrKKvw7
2nLAKsVSxZZwi0fGPA8NV4kj9HRlSH6bSWXuxzyCnliwpo/T8onuNA5eC2/tBYqExvSlz8eeKP+e
xN9ZfC5V1i1AXKjyW/eTEzOGM0BP5vgDwyeZdCEAx5CliOeMoGk3gsDG+afwC9rTG4E8a4OcdxHh
9MvZQ0gaFME8+SmnOKOgCry4EM0zYQ+p+3eMXVWSoGGMNORBEpjmfdiJYDQgQwYJee2V6TatyVQf
CT78o8IbtSYF9Iu2b4P9Z8yzogoSFFEDiILedNaOYsPouDxRipGEvRFeaeYM9Dx/lum2txbJnZ0K
UyFUK81kUs85PWvBx3lgP0YOSBAShR4jLk4cBt6vrT1kE/B0D0j+h+Gy4J8wg5e9SqLasMr63o3z
vHls23JRUWqmHTSWeoRHRYXm1qCwF3b/N9m0HVaSGfkzbr4Cb6L6UVy2+R127MakCqyVtTy4tp+z
PGCq17WkbZK2gUKmRLVC2KvduMkjmxPf+2ck/ZAJcpwC+ir0XdU0qX1tuf7c7JIeBwiDrc6QZIWz
rmbdvTMbbgockFOJmFsOpZle+iS1Uwy8KW5NMv+mF7+go92ioSyqCLIi+SvrKoZwO2c1dSYTpya7
OqFwnJNXpfhTCRQyhm1OOgbFAWMUCP8zoxp8AGX2t2yhUjaEMzjEKVflzbKlc15YC98wwsPD9gvq
cafwyyvVoP+gMrz7Vtym+mv1aqadfevfhNuDpV4F8bIbZ26rh0HCYG0SWgS8MrjyVFDiIMHlBvCi
d8v5kFkzWYLKW+5dt3L0QJDhYOdCbTH9uDt1+l7fpQw67lWTklAh7JmvoT/3MT4COqZ1V9Q1EbiN
2zukKHOonJLSLv+lXpYenBBWbBv3/Z0/xbxttAHqp2NmH4009l9lx1IblqxgRWRjQS/3pgrCu/I/
C1cl/cfRt+azVNL/7ib63jphq0B7ku6A2qAvHzLz2gIMvQVW3X7ZGAuY/JTjGPMy2Lj52AUzM56Y
WoRpDQi1zbrPienWy8o0bw82qDzRlCqI7kPe75AWlo8u4jWYmvh3IpmXr3W7xAfPm/uTA+Ya1pJE
xcqi/T7taDyJBEqPyIHY+prY28jJNq8uhwsDrdI5UFjP+yxf+1uTdxhul4C9Vqq6N6BWzoOrUO/E
o5VvEVDhTBqNhgRat4VZBetFz4R/jVXKaFnHGZGoJCZBzInxxH/mMi/QIQjFLS0QHZjuRyZRrYgJ
XhAqu1MXgsHEHR4QJmGP+VX1Nb7ukEUTBweRrqtO5EyQOoHYZ3WM/dP5z3E5UIXWnr0Dobp3a0Fv
WWM7+0RNfEnXFDuVmP+kXvA0trQaqUsfCypYZJfMkccYHCKLVZx29UsN+EDLrUezvWEa/qxLgrzK
oDrpfeigSoKEPXiEkN5mSvCY+M4sLo4xY8MhBz2CBwNoBV8va5Kiau4FEdCD5dNLBj0N/XLNEhaU
xghPvCUJEUhAvDxmHo4wUKxByu/QdJE7rrrkY3QUr0D/LP+vpVb8fCyHAQ0Oro8FztjJYbm5WFTW
jJxi7mAkvREtypO5wHpoQyPyFhewz7TLY/WvrTAHxqRuEPmBu65YX9wsjHRyu50TFOaSiOcxsenT
CZEwnUhaXPvU3vdFc+RUf7bYr8ADIUapZ7s97YVh78lj01HX080y64einXcFL8li/mbrVyoRmIH9
IF96l1rV3lbFa8X+CxXzQtaxDdfSOXphFcV8swzoDrX9N4nRY1rmzq7ZupegIxu0jOsn5/FOZu2d
GFBGKKDeNYkp2uBlWsGRppS2VwwLDnZ8dM37pEtggtgxvSAAmNsH18S3hBRvJ/ryuICkB/6kIXG2
8wxFivjDNX83CA+mAdty+UYkG0StxcpeaXFQ813bf6bU2+dtcCrIaDJtYqDm1eSlDOe/oxBy23fe
jYfxlvkTgaj21TKJHlrXiHPw6szhxTasO63RTEpuEugwF9Hjn7FJPu8DfFLV6r+TefvZdiQrg5WI
F5z7znu9ZEd37qMebrQc8gi1K5WG9+KA4a8n+81KqlfOX1DCiuCV5QOj9ykOzf3oCJSPPMqMxFCZ
IW82YEDBGpjgXlnJtF2ZfQ2u/VEPxYsMgxf9L2p5biAFNB8HI3yxS2f3yESZyc8X8Ru7Rn6RzXk0
gB9LKCMJu0V0/KCPs73vmJsmRLAghqe1+MoN+wyXMmrk/JeB4hGC3+NQv66Bue/ldEmr7BSzciZc
Ow68nR8vl5lt1Ow7H6FWa1qV2IwJgVahT4U/Gozu209zCW9YWy+Z1fy0zYTIz9PhFle/4Zfx+Zfn
1CbZLmUztR6rlZROcqZLU5LzA+Nu4juzpr8+yv+G2KFSUjyiWnUKrNQ9+RYeiZ8YpHG2Z0fpSUSP
81e9lBx447ZVc4Ti6yHDc+oAZeBpbMjisdqPUX/qHEAg4kDn18wLLFbCRXzuM6IQi/ytQnbgdfM9
Q74n0/TuQhnsO2XsvYVIbgSMzFy2fd5EeunvAOow/eEeGdkX4TAk94mo4V2bkfelTNXKihNNimvG
S6URDLDK0bOGt4Apset8azCQ64Q7tM+7sM3ZXrZ3CebbzKkh8yNxrP6a03oIC+/RggbvZwGy1343
8qnl9Tex7pdkwF/BpoHJ3tVvy20LS0iJ5ZzkWZSSaKGlmlAZb8whN4NvRI4H8q6GY452rcmCSB8Y
M8e3Kv45XYej2OVQQZvOs8Jggo2EKl5aW908MnQM0zsyyNrpo1mRqM18c+mH+wVuqpP5B3O0AEZX
O97Uc63q/56vDEYI26wP/bsPyOE00AQAJdnSnI2cDnbsb9s6e7FAlZsz5yTmQks7X3lL9Weez+pK
LQ7PNTyJzHui7z45HAv0C0gkl1tl+ZrIuENnT69k7ZG17PD7nJjzHtvE+DMl4S5vMCtx9oE3f4m9
HOuJuR3I47Xs5mzRLYUsnEBaDd+oBi9BZr2v2EX5S2pSE1/2Ql9enzgv9yX5QVjzznzeB2EUBPKC
Ug+8iD0e8noBzm1m78CKVdIb8VWBC37yZwedgXVMRALaFk8Df17PIUdm38UzbUCHhI2yO9TfyQIy
Qn+9igWsrRHGObsJ94et7skPvlcsLAqrS8PInz/hxc/GR3dIn5UZXKsExj0recqHzRhMrJbjaDU4
bWa2rkBYcB6dzCnc6f8/GPOzyUHS+c0B93nH1GJOnW3h0v6jpghmOER41xCOoE2oto7xBp/gTqgg
0meaPrOKJoB0hZKVK5xigJ8evgsx7Vu6jSJYNQHmU8b9rkQuWPJ+2gPYSY4PfVsZ9beuH4oe+tZU
tefEco4Kr6X+rB0HlGMOuXCy6ydLtBhQcjOymG1uBhcntOJSSxRiGTtrUGtO3ossWdQM/m3sloNY
IUarfMBTa7m7MYu5/ZYmPap+eM35ZYJy2XuSb8swngIy1FdHRm5o3yR4bA+4vS3uGBLtKmqLDBq2
F6BzRbs7gNcwchlZhALrukPKbMv4EpCnHU1Ldak6b6tfuMVYsDemzOjyNKEhWXzBhD28cxsn0gqC
quhuwRTjrsL3za08j8tpGuszOsw3w/6OqZu71uJCxZpUM8jBLuiPy1nDCOoJv68qWXRyWjs8NO0s
yWRHSsXPpkLmEEYYOpXhl0cAwmbkiyUf5sbKh9XMzadgDdPx0PjuRd8ufTbo9T5+J8b8Pbp09ICV
4T8ui4seKTu5i/tRt8ljiZ90pZvIRnleBTUKRoGLidQ9bxGb6x+dxMkHy86jhTKTcVT+WZphpG+V
GbOAnXfXvtYnudp76R+jzG82L7mmcTM13Wm/kf7d9HNPVl4U5M9seA4+D2flDS/6E2bXcnPc9Z56
P+oq40/ek2ErYeR3Qf2UJuGTNg3rR5cV0qYjB8EKyeUTzUGfpjUnPGzqOwE0Q/9m6RpkW1WygFLW
qSRwwy3mP8iDeF16LjVmMRPALAna1OJIqsw3TGT3pP4eig5jIxp2E8qjUUF8dpbnvl9wDFU31UBI
jAvrUGBXMQcsBljsWHMM+xK4j9ORI05EmvbdzR5CUapID3zOJMZ9hwRLlOGpDsZHoD6HKSGKI4DX
2Xg7hQpRV7Sx6x/NlJ4c85K1qp32D3kpDkazua45Icl1eV74+A2fiTDlwsQkDkEEacQYncgkCLI0
hPfWX4OJQbH+XtJ+pDvkU9d/nIWyZhkx93ppeJbN+NwFRHNQRhkeoMq4/m4odNtOPGZZ9qxPB31p
ek740PKpNYg+mMI8dKOz66fxHFJxjKw9mAEi4AjORC9TQBWvwLVPRCZDU1933uAcZjsG6QcDihCD
ebYvUnNNkNCz/j8s+OI9Gjokqhx97T7j+27i8sy38JBrqL79V1/BoCCO2oFIHOZ/tfaiqqsa4Shw
4rLJ2pQzzEVdbmN6i7nWV9l/ulxP7ZDdBok8iUcKyiBsSU2KKCIhB1D3+SmXxcVAfq+o2Dznmzx2
iJ7+XYuIKS/rW1N9Dn2MqULQ95KwQyz6Qabrpwriw8K5GcpubzLK0eWOPjebXGO3gRFwrZM3ByED
nfsY3I0FZXLobNW6RGFqPLdFfvPXjEAikrRakQPJI+AbC1TJuRTPzmXhCpvxBWojhUjyM4lOZyeY
ztmkBzkJ+0vGv6gO7kpd3xFNqMsfN+wv+kvWhsWsmCMIaduEWa4+KEupHtts+ojXcI9S/8yVQ/ak
/TVCMBiC8a6OnZO+l/uyfEccoKkPbEmedV0C9eNfywx1mCg0lw66Y/VqUve7xlsZ8JmkENc9Fxbw
+KYPsgaEy9ize+BPBFOlv2C/D6/6ZGFVemY082uiZUN7cNB3KXYh4k5IsqbDQaJ5len4Nfr2FAkw
KENZfhqaGMNTym71pFuMQNaHueiRGQvEgsCOnWpme4sshoaTuPtDW2BUAehEtCOBKDDZ6gTsXcMy
BBwQfXoQV+emxv9qOreekoB1Imzu7K87WlRQHZPINeIsSCgi4TYdxOCc20Gr45F6g8971If/UJOu
yj91azkk66VGSwkB+L/XJSPsGWTqRb/WbIdP7DTRDNkYE1v3OeZ6b/uFMJ1wryv2BTiSxSmj33em
Ug8WLuBNF3KrORLzT9wdEtUfRhyQzC53Qxdcx+DW0k1pn2TSMtImX81XSOqL4juAsumKOrKgfVqC
BIn5rvS953n1T4r3V5qEh6zyEIzOPvW9g2743GXe2nRpsi8uLVukgN6OleFpHjEiYdpzK0TPZcX8
OTmEmbo3gBPoG60HXjzwCwt5p8vAnOc0R7HnUzGWA10rYa07ruVtw5FvFdk/lpkHffHqp0XkkAz5
Vnt0jfoZzbo3T/Z76dFipgJOubPTf55NH+HTJSmFO5N3FCX6tZjjG2Jt3u/qGIqRIZl79LEPsoC7
CjKRwvJFQX3SjwKLjnd9XBS8/cJ8rPWwLe4PkNd19TO248GwLFzORK8g9iJkpg9uDckstep+iCal
qPGiDIhNOqwX3pioYx6qEHaLmNEJxwc1waFK5zsNP6gouUqjPJqeh6bc2et/j/DdXYKe3/RRD8p7
/UrwQ8zePttSUYoDR+Dlwjt9X6QGdPJ867N0rrDG6qBYECskhtUGD47PXba+Un9b5fQACZkWr9o5
Tc4eMd35BL8xOyNWWINkNI8q1UIOdxav+lyTWXjkWeZBCGLrT1dND7L3bl6O4qW+6TJXX6MsRrHj
gq/UnzTV4QoTDtMTA5hLXSz8FsLhmYyXb+ws5yDFwyT5LHk49K/LPX7ypuCOUR3ATJuAQ/1Nl78T
g5fS4sRun+pq2hurdTXDR6vKIipCHj9Ch8A4/lekdLNPTu2PQ8lvtHf67Bx6/2m18r2u+g2OxIYn
sGmnt5YugqCwI6mbUWqHL4S98Le2eTe5CvmQ9bls03gQYKGbGr9bPnWTacjlWf9R+qXTlVFMyVIx
W9PlFBVgkQE5U8JmIdHd0aQc2nxiuRqz2CiTs2Tk0wbynnUppimxM4svhO9nLqaMptcQ7gWBx023
R6FNzK4vd46GvSIkXlfr16WLR2H84xrdlk8lLKujPl6ttb2Rt8PRGLYnLuhzxl0L9Z4lbBsFZAPJ
zvxwsUSHnIIhuJaUHfPGY5zmAZxqqpD90Wr/+OH6lKPDES2Lj/qW2sZDCh8x89ST5LJlOXTS3wPr
0D9F7JGsk55nO/8UMDRKJIIskKOYKlE7w3nq/Bun0H5J5IeeOdA8p1Z4MfP4qg8EfQSbwmP22Dx4
cU4mCkee0lVHvB6YJJTwBfWAgWVEhNPlCNrplCfLh0NIGyuje9ahT7oBa0p6Vr4XioSDbSsGU8W9
G1bImwJ6hXkzyeW9t9GDM9KY5XqfyvGbpN6onxDppUJe3LCmDvPOlWNcFPdtqNQuXbN3XU0hWAG9
08v/umN0sbpz97ErbOpsjIZaPhIH/MT/7vN5MY0Ox/E68Xca+Hlod56cUB0CJiI8E6AFj0UJ1RB7
AKA8YApr/JNrKzgvaNdSlFJwt7Io2B978lGwH1GeZV5TLzwitWHRld7MLLkNffXNPOroq/+PKWIO
SW3e0jPBbg1+fTqKxuypost7CvVfe47PVsBCPKPED7vuoWmUBddcnIt2fZD2aO30eVsHw4+VZDeU
KWcHTkEcime/Hs5djF4JfGqUM4NgtrhzpHGvR4u6ACxHeWRrA0pjZqwWx/CfbZXcEcL9E8Ss7pHg
cqh2bypll9N3rCXN2bnXkxqr83a6nMIESyKKw1Uoj6tVo7vDCOyEDmYCBY48v8TMMjeM0PcLh8dS
28SLFX9YAJ2DYHhitbQJTOdRhQa3evdfwTZAF25F8qbPQtts38MaXzaTp4kmMIU/owuQ1PHuh7j5
q9vwifuSVc2D3Q93UO5IWuM9l2W9J6hlhz703BUs/QOjclgl9e+6PHZK+x7B4pXD4zZP+d/KSO8h
Ylz5cRGTok+WlzufEQJQob+C7su1pz+VlxJ6a7r/lrx7DHiPK8fuj5g/ySokMhZ/y7U35Xs14dP0
xFEVy72nFm4TUrdDj+cwLv/70BDnXazGO4XklJrZxRPiscv9i1GMr4gxb2xkvyZQuf/13BOGMULI
uC50MfDfRQ3Hkzj5B7NvLgCUlgMJT6+QBN989ILbwV6fmDLuCsPB+lZcrJZITCbzNj10j7RQjz8c
JyWBszyONLQa3VpQcg89UHdDD6G4qdJ8+rF68uL0PI/zH8xBETLLazyU44t5CROcNQI5zMbxPJy3
8VPW4GftqX9yhcjVAF4rvYNlJfuuQbIS8N8gwX3ouuWFADOeGgpVMdf5oxHiv4F4cWsHjSvx3J/M
cI/dEOObDI0NlsFrXVXXeM4/phFiUc9OwQ34Y+uUbCfnQol/wuLz32HiY5PXL6GvslfdUZWT/ZTw
tEhFHgV76od+mF6A+fqI+7s7PVPCPsWMgNZU90ZIWdmrmE/g4Hhb5Mp8nSvA8yH0BdzLzVD90kB8
Gy0RSXX1Z1zyI2Q8qLmK5WUIUA8r+mXynWvLYTbYndg02D6BaDZR0o+/ht+9ZmF/jX3nzmMUNAXh
YaGnE6XziJMuQv+5109OLYA0u524OeYi9lNt/a394jHP2l0fSpuk0/XeYYw4pQmbOXXQvQ0k9s/M
G4n/pnF13eKrmoedYNQ5jSE9oXtOnQbxowRiYsG1phpxURtaOnTcsnE8QgWBUUU8+ZK9z75tkaNd
vascqRAChG+0W5eu4+sNipx8oFF+BKVxwVPzNiUkffkGZCavmyIdpACByHmK0QhZbfY6o+XbJBNT
ElJEcOEMfb5VKV5IWXcxvWJINLCV/65h+V5W06f0fD3TACrbsV0GfpzRHbm/gUtonzETnJPVfysP
XTuKhlefTBQUMHiS0HdsMiQDONywRVTdtVtYtqFvA72o6s/F75BKy7fabxESTSwxK9NGKqrIYVvT
kljMgO28PuOFH776XpsfVbZilkYdxMrDN3Xn7IW/osEZkgYYa7rly6GnQpzssd0w92JcD/biPgmr
+9DzMF0Uu4hoqejHqwvi1ajGHXK380JCmQiLaOYyY+XMsIh2WI+YZ1VxtPFYCCKlLfcE0RrOc8+f
KhDblDZAtCp5h9UbJZ657DJPfrRD+eaPpOOSToANHuGK30JG4fwknCLi/z7yNIzaFnBlwZVosFNI
gH0FWFqwwLBLL9AesgwOOqDeDIjow/i7k8ApX2rLiRYRvIQjk+cQj6sl4aoI+9GBS44m80hGDpNL
ycfe0bdUKba2EhKgIGSuXHs8UcMZjUi8syuF4K3oaRnSiChzcoJIuGHDL18Qz0QWVwXDBH5uugtY
vg0VZVSdXxfRPNjk7fQECBSjBw0Jd/PKgJ0epnZY7cXcxXZ51dd9Nk33RJGIDQr008h/EDpOtTdq
9OSMiyXWsYO+V5MYhlHeh9NBl1l6IoaX4oR+4ZoYRjTXTBTnUIJ2TU9TMPJWFEeznI8OpbX+iTx9
RFt5xUNHOV0bC1a+8Dww44iT6qd0/FvizkfXG9/cwfmaJST9UCIQpgQZwuSW4GTWftZ0k6x4taVJ
j+0LTni9dALjRRL4UZJcFk9I3TSHacTesu08tq3aqM7T805yzMOSj+mu9ptI/4eWtD9zcFmnygzO
IeQJJvH5fULFHQeUrYEPhYDhVO7T2jDKJgtRbcdG2ww5jaDbqG3QWe0VkvHb0IZDVAEqw+2dXoij
KDdkGn1kViy5ANnMdnj4mCUADFeHvBsqxGB5c7WWNjkiolRPNAZ5JLOUKm1Ib4PTnDsz+8e55OsJ
cvcUZP6+G63xmJZSnC23e+uBPUMPMc6iJIjNFtldlWS/1ug/r6YB9gFvtyYpEnfzWcVNCbFQXUfD
Bv/eCdIWeZNvTB8PqVB3Rpc+akRIG5SfcP6PmZqeSpAZhALeKzf+qm06YkKpUDzH5lsROC9LSfDf
MAvaMIsUEP0e5nYNLGY9Eo+JKEdADcK8v51NCKfUMy/EqROCQHtr9uvj5IUPFBJMhF3376q003+o
ntps+O3SKRpWYMSZFzi7MlynB71LbhPm2R5ThIGvBNN+O/pffJ+f5QBstgDsRcNLRrvxRWN8CPyO
VERK/4O7xA9qTa95ph45lE5W0z0MbLr0/FawD0rNsoqIDLgz7JWVoF0SLJ7fc6cCkp2hzPZMEC37
cen7H5wKgEqcX1Ol1y4Ho+hkDltep9yh0kNxE3DUpKt9JPKc64PVDckaz4zdgCmSg1RgNZ4DMJYM
KI4G8dNLt5yxb2x1S6aflHFcDnHSUr6QWGuVONYXGoUlNZ8bA8yAR7en1yLoe6oNgUWPktU47orX
JcGgzWWfT+wSZVGqY6fB9UOFPs+ekoMc01thF3vZDp9VVf7wN3tufcoQMkjubM8E9dvvul79y3OS
kJgcWHNxgnd9X4wOiVMNdUZhIdVbKuFEykCTbNQnc5mf8PGj1+dX9cjtjdXZ45+zTitq7QibDK3o
eJxXxmy8xO4Eri1dDPCixVVUKeVJ/9NMrHO7LLW0dgYRAYQ3lnlVHzzElXlrnf5VDqwlkOt/GB61
8Mya3OLOxk0RjRVORrc/ViGyqmXAz4AwzLm3fCsFJJ+cAoqWyQaZ1gUhkajDKdc1hv6rpV3C/Ezn
I8BoO8YkHm1VUugBX/hEsOMhrYFyCLoLmRPeVUjALlPOuYcDY1+l7iNnK6tIoeO4MAjAM+oyUg46
kya2El/IIvHVhN8Fo6Al9ePNXOmnYQLU6o8zcRpu2Zx8fmd7awZSnWJEW2/IIwian9Kz7Rb4tc2P
bMn/GoXLUKOwfse8RHpmeOSaqMXeZA0TZkNym+k3vLDTB8d2jnbDmMIKZiZxZkF4BdjXlEG55Tw1
uf/Vz+qbBexHNjIFR3d5nyXC32Df9a6jVTFh1JMlAgbJvFFvdYtzxAoGDgMXPUEPXMxX/Z/VdtIN
0qCzQaRhZaePJPE+MaSIMbZkHhAWQ9GE57/6AiVsTrIOKZmiNY2M+qU8eJ03slOdXn0oJ9vCy9U2
9uEBWwLrNmqgv5UbfHRU0vEgbyw4P5HNYbX31R0l8GML45BpgtFrJhHiMF3Dru3yJ7H8Vc+pH0c6
zXSk2PT8adqNw3DX28O9XY8Q4XCd4kp74VM+2Zl6nUvBRGckpCw0mRYzYCxN693tEBH3rDNCAQMU
jaGgHKrec9E+06lHPg7YkVl3nMXsBf7H2Xktt41uaftWuvr4xx7kMDV7HxAgQVKicvQJSpZt5Jxx
9f8D9w4SRIszrq7q6rZkfAhfXOtdzyskD5Uc3gRCtGtD62YkqzUGwroWOP9VgsrcDsOUrB6UmIIq
sEjVdioeyj4zRFaKt0mD1szrjOuk1Q4gbq8yq9oLQrAjmXqYsFmapR8XkJofqFwC+OPlBw+sJt5h
ui3/dEkL13JLJArx3VNUa1t01xdZZsAKy18m5v9WF597zSTyJ56zkH7X9PYuJKuwCikw6GR9JF+h
X3hJ6A4RaWajhMBBuixKAIbl9X1VqT9+9jUzKdeNnBtgwcWrQVH2VkdqARVsZ+tdjalh5FH4l32J
2mifJsJ5bkjIECbqOtokJQIR5Gs469mKo+1lik0IyufhTsI1fSX2/rdywNpVaRKbkjMeWRQe9DiL
nGRUXkKsnA8mgULYD1uf0v0hy9GLUJDuVkbbbTrKu3Mfxawuy9grZtlZnZs/sozAXRp3IlFfkYot
+Jg5ChYr6u/6QhncVlIe0iT5VsggnRvNyOjYJtmvKlhTB6bz1g20xoMJ0r9rn0gFnMeGvBvH6IpN
T3CFrLelOrh9lrzhWzMUG6kW8X7Odkyre6EHu4RcBaBaMbBAZTV+Tb2BYhND0uGhhZCxClJJ/VoY
Q3KZBT7F0/3EyDYFyIcmKoArbALMfaCBOZxm0LseJ4QgzT7GviipMOmaSm2DO0P10hej8iOCHXNW
hWVyl0CWOC+p54odFUQdymSPabqWWj6pFpP1wI4mmu4yvObWTetjRgJp6LUKZzfJItTGZzPOC6Qw
6G80DDgg3fv435gaMjDD826Z9/vZCUK4ZELsn7HWIYHNaH5SFTXfj+Xk3wkG+AC5FEDsB3AxoeBE
pEJL8NQoda38ocmrZiW1nfA01rrm4iDouxp3sgosfcfHuKitFGapjtYEnT51hjAfyGWzw1On8TWw
evL5EgzWRyKprmaFX8TS+z6YA8gmjmQUUq8Dai4lqT3zmaUpb3zISS5EfX0JcbRkNo9GVs8KDkZI
+rHfNtTiQjvY6GV8mamiuPX1+oVS9teIEDkFqVc4AT8Q+/tiCsM124RtJwkvgiXftSnldEVtamfy
1KQ3KQV5F9xdeNvV3Q0mXuAZE6wLEoBhlk7deiF19wyQdFuxY6B8gK0pASOs8TwZHwsrBHFJJNZi
f74SVVivUCavLYVa8rxQFJf/IJEXWy8NNsVO0rePKM8QROnThalWzxE9penix5FoGfVvD3JHra+c
uqWZuYmmfzFN5kR9RlMRjgdkhMYzIdFAxrqbUHGzIODRq8tYBZBtNrXx3Ig4aSq6uB6K6GKQ4WUV
PfVDUWdeNhrWyLgGxQHH2VJL9X0mi5yw9QyijJ6d+2FV4qZqzPE7pYTZSmjWB0Ud4qCMvOeb1Fqs
6MZVn5QYF6gH0fMps0OXAhFFWum1eEM/oag+1tbGxKEPkhQR0Ihzl6EYbkhGwoumfVXrt2GRnXdi
6ZigvAKT6UisultQiy6z0i7RirtUz76MQ3NjBfJzQx0U3BJpb9b1gVjlNfbeO4931ZsATbo0Ga40
vJ/YRWfqaiBmvjV7ydHIeBEz0VzAI+QqK+pKxFQ4NFb+lKHaaCgg8HAHnkrkU4XG7VAr3wgmVmr8
Ojx92wDkqSTKuZF7D2But0UYMqck42US6/eGH1y2vKQVQI4JGg0GZBR0I08W7sRWu9MDwKccc+61
TjQ3ulBiaM1fKKy7vGyBxhQlWfJxYzYKiSFCHHFyGGrxkkJuV8rNcxKaRP9N8UekC9sBZRgiSbow
yjuCv+yJCUMWrXZmJZ5FsUSwplTw0hTy75mgTueRlrVO3BAOMZsdoAFXMzpgblRlkwspqcHzqidD
UJ/UsX+1GpLtUgY4u5q57w0helN0IqijFFbPjmv5nZgFW3mctpCAriWE4DZ2SFdTA9WElFO2QgHN
7tAsC3iPGmWGaXg9qigXA78m9joehFKD6ylU3xIdOWOfbhOdIkIibyicRO9ZrXqXmO0TU+llIHQI
1zxenCDfCoCyR9ztclwSAcqfjSop+DnLrEqRyGEw2tFvyI40HmkhlIdZD49DIZQKnjEh34GUTCcK
lclkGDHIjvz7cCDTG7bVOSjwQ2tOFFs3lMPWOWmYsPoCxWmys8F8lmX9tsDackXxwNWM9ylGkVrc
dN2bVBEYBUHeUcf+w3KJFNyHKRwwBN1YBwjks0xebBhDOs3NL1RC44lR1M8AQ87iuLvLwhBlaXBm
lvJXc6ifMtG4ows/dilpLNUzUM4KzAyjcfnXC5X5BNmUzeySu2rsjS3FeoZjSHBfB7X64tUZUoCo
FxHsFSRUKJVkYhQex0oR8AwAt2N6wDj//OO//vE/r8N/+9/zqzwZQSH/kbXpVR5mTf33P7U//8CO
bf7T3be//ynIlN+pqoJKnj9/fbmhhpNfkv5f4/filOJov9eqQ6AXB4vka9lIL793df391SO1lGKf
DfUeYP63ALgv+xMyFV2Rv/5eA/Njvbl9ocxHipkqeT+UMMmmdh/qwLfy5Pzzy6u/eDvzn7+5vCL4
caQnkbzvwknZ+4MJnEq0Jvv3rq68vzrxep0QRCnzdjhrQqRAJ4CU9PcuLr+/+GQRQe3HQibBFj0X
enPT5vrZ711aen/psFYB0SSYdFoUIW2DXMm2CgX868+vPve8Yz1SfH91QUrhhccVJPAEHEtHFEOM
6/Wg6+iVPbKtlH993tAvPq5pvW/IFzzRi6pY3vt1e5n26iGq8t97Q6b5/tJAJ1t5KAJ5ryZsrGtP
2AkJplOf3/c8eI68IHMxZHWgVpEsm9I+T72vhdyuA6IqxKS2BnUyJ9r41btZDNxYYCKyFKPdw/RN
ABhj9Mpi9/n9/2LKMRdjVlFAzcgUFc0I/O8YsCjONCZQ3pn33c9bmL/gsTe0GLadSE4na3NpnwTm
QZGmXaH254rhkWrIidwF23lNoFhz93lzv+ix5mIck3shchBqc1AQWP4Iv5YgRyWUqPhTTJ2C28+b
+dU3WYzoSqJIVoyMYq+IuSY6kHMzpJ7JZDi/d/3FsFYNjdxUXhV7XYp/JBngP0wZT9y7NN/ksU+y
GNVD3JpEeTC/1qLhzEwbNG81RgH9eVYmdilHaN86l5V1nwjomz2yNWnMMvtbT2YsR3qpEM834nGP
TugSGDkk7aI+8WS/+PjGYqhbcZPrqhKOqIwBkFSZUzXUhCXxusS9T7v6vQdYDHmxI4KhKP64Nxjv
2HpU4aYxMcT+/Oq/GJDGYrAbENNKuRaGveGPodtoSmh3yqTsRqtpT/StXzWxHPNNaRCtbPt9y6RI
CTfAkVG+p1A5PvGJf9XAYsjzhaeSpbnj6NMQnMVztYbIbTQXn7+iX4w9YzHETcWL60aqO6zjUPgO
1oCj34TFzOdX/9XNL0Z22ElQV9SSm28E/2A0Wr4Jx6B0q5rt++81sRjcsRk1pabU7T4q4J02nbTV
SfCkRbz//Pq/ekGL8R1ZQ1r1ldTudW2k8LFLBHhxkD0/v7r0i1GmL0ZwBbYMK5qp2QcpaV9vM8ue
ohRddO/k2bSmHhNlHIKueFMYkS00k01/oHYPQm+IEFh2RDScn9/LL55UXwx4k1pL3G30FAadeKOI
IMXV/MR2+VeXXgxzwa/NuPOrck8ebFhz2MTOTBlPDfNfrIr6YpgDgta8TqeUvPE89NshyU3fB7xG
ySEsJRSLef9FUHCcl2PTOvHhfvVEi3GPc9gka3Fb7DF+NVa5Bt/W7OH0/t6nmFt9sz03JQMlsMGa
7meTuVIbRIdpllr251f/ZadbDPqsVrtIgiuylzDzzccXk7NRy36Lg+bODK7lurn0gkM+Tk4ZgvUw
dnAznBTdeO0X21pRdypZ0c/v5RczhL6YIVrAl2nbsTZHU3mIzWTXedJNMfNzP7+++qvOsZgfTFkU
lTHS8v1c3iqCOM3asbGBF1bmpTVqBRYpqg6AgQC8H+PfDEoAtueUgAvYwfCBzp11MXETXN6+y2Bw
KMgpf+iIvAh5Wn6iZd4mNj2FXGDYWtFdM7Hq7MZ+Gup7jAhEIpsgt1Ig8BZJVZKycmHRyph1FsRz
bYoGl2JvtXSR52soVQflKwCqUL/Ki4KU+VDkhQvtMCRh1AMg7qhiEWUDYzxoa3iINsEwR20Tn0K6
GPcMdNaP6ALDEFF0j8Gjj08E9XS+PYlt1nwZMjlC/jtNvepRARwAIMNweSy7l7QEv4HBW4ZK6+eb
/693J/D654n8NS/GKvSDZvG//7jLkR6k/zP/nX//zvu/8Q/3e37xkn6vl7/07u9w3X+267w0L+/+
hxRd2IzX7fdqvPkOUqn5V4xg/s3/7Q//+P7zKndj8f3vf77mvJL5an6YZ3/+80dzUEGW6b3/jkHM
1//nD+cH+PufdxVVUN9evv0x/nGXf33x8w9/9/tL3RCb0MW/IZBGXmRqkqbPF+2///UD+W8iqCoZ
qKJmqLI0H7MyotUBkQvpb4pOiY6l6aomQan+8486b3/+RPwbBBqTiLSBPlrXVenPf72Cq782qn99
leNhE2meA/6znzUVk2yPLqHr1AyFy4mLhUka8NOTDdWyxT1sKWi3rudk23bTrUVnuMAvb/3mHf3z
Bt7GaeZJ+pP2pMU6q6pIcIOa9mZL1cqaNZr3Af4ykvf984bkoy3JwPckIk8mSM33kyv6XMaTDkMR
Okx6hkfYufiSfBsPwXNpR461BkgGCeZV+9I7xQ32V5fdGlXdusbNZhX8NTjejY23T803/vjUb+5l
seYaKKzUbuRegNpR2e5Y4bfYG07N88dasRTJoCBFg0G1jIVxCgkLGQiorX9RXvW9vAbStDF32np8
bR3pYXDjjXnic8rzvLr8nm/bXDwZKWIFOh9tYmGFlnMt24DZN/mD9Tqdw9FwETzZzQgKyA7wXdwN
hwyVz4m3y0j5eBeYRBlkL3RZBfuzmP0Bf0ZDRTGiXcTDdy3qztkGAD40ZcS3yYHal2vTsl7aYjRX
lSnVe3lSLkJF/uGD4qcYuiXeGrbUF1JA0uRU2OmVjtW73jqBKT/B/n6ognENN+wWG4N1K1NOSxwn
smeWcgcEB5NdnAyCbCAlBbsfhD4Aaysp+dz1feLnlG/VXIy6dFTPuoVYPLXuc8QTWO7N4lcdE8CY
mHTNaV8WtiJuAKxZz2qN60Zu7lpKfsqg+RpKEOYthYoYUpmRnYoBZlGkXNAUtlTbN+Z9DdxsJXrm
mUWqJkuyi1KpdUdOKXNNSvVM12MVNhAlS1Gn3nhifFDz9tGffBcMQopy2LyM2vyHKkY/RNzfCt16
bmLhOvCqb6VeQZbLPOA+Yv5q6BRjSOKmbYGMqcoPU/ReBZWyf9V/DCK0lnq7UdDpi7pwCy6DrI7Z
X5Zlzs3lRAgNGUGvEW7wZDyTYrqGFB3ivHnqs/S59UmN4CuH6ZKrpeaDhUdr3aJL0YXsGmH0ehKi
xyohUhGBoVvpcH5WUiyca+ZoQUDon8oiPLPa0VULim0sDWJoleWBU6tqu8Z4FoVgTQo1bFvqckcX
2ShyNwiIGzLqlJSqOy+OUBGPO0oiKM4xfTazygVMRcCRPbpAZAJ4BexhxeWrboDsk1Xfoyrdecbw
TTaYYCoNx4n4AlclCkXQTQIzWWVFciP50Zmfyde9Z8arWKww/Japp2uM5AvHbVxCzOIq0inmU2Go
p3nveFr6qOLAEIHNVxv1xgK07CGn1dGWUUduyRCFIWziuNJXYHRKyoZ81enBz6DoG3YUIqxnNh0G
JckahsumCHLXL+qbFI3TGlYgnC9/LQO/sEcMagiWPcXdhNOQprYrPc1FVLP46yhC/ILZIHa5Sf11
CNs7yRs3kSB9C8X2QSI7KmfNjhOxv9bqBAFInH4bwQE6hYLbd6grNxjbPUI0xcBFBeVtdeKdr8S1
GyhUAFZpYJ7YAUpHZiSWNBm3BYUqSdFczAWVn5WgjgvPjnbevnVjF8HOClG122/bE23Na/dy9sO2
lNUd91KsctT552828GJZGjFwEsuWD0NiPyFBpnrx2r8AjbBSvnZn1Tq6qdbNKr03bGPNYVXcBFvx
LDrk289Xu/fnk5/LuKSLpi7psqiImrXY6hM7oNJAGlC49Pe999r4pzbuR6dYS2M7wpZE1Ax98Vp5
18o0TrO2wdHdalddVbs8W7OF3jLBXMY7KIF75WHOobn1iYdbBN3+erq3bS9OD2R4MtMbaZuiTdPW
Nvg721QmWCskJfZ4diqAKM+bkMWihs2BLrI7kGRRkhebIj8rJEWE/Gt3m3GN7BbeGkVqq2IX2O0h
2KAIYL5eIY3eDWtVOxe3p+7g2LYMaRsbPU3XoAsut2X4v0uGYSR04nN9T4UzVazPxXbadw+5k25a
ShNOdOVj7/htix82ZpI11CG0UvBHK8/FVt5tPLt08Nm188vsIJzISB1vzzToSyTB5271fuiwHhay
6tNeb3cOFXDsybptvcl3nZu5wubz4XH8ff6nNW2x7SQw2GaIS8BWuJ2D1m6T3wvsTNJzy4WS8Hiy
vSObT12XJMVSJdFSP2xIPAu/DKi689OFFxR1evt4mzj9feriYbOjnrW71rfh5mS/OTIPvGt3MVJa
VHqGHtIuI8UW18UGP+Jds8Zpw27sYG/szFObziMHCFqEgjnPCjzxYpstNckwebBLaXFw4IZgiLBD
ebu2XOsHBmeOcnXiU86PsBic7xpc7Dj90ZdBCP1sUGKddBXH37Njo/h9M1zIj6c2l4voyc/JhwOa
CTLaEkXpwxzfjr3SB7DU7BkcB1Ez3s79J9ho6+JxuA5eFJZ5yPgXeHqcPC3JR78n41JTTNUwPyxm
KPINUtyMRBn2roufgt/e4MctvGqv3r66VZ8RGh6K0sYRDOPJiK2n4QATbJ1pnW4sR9mdePnHvrYh
z29BNmSZOej9qNVYdaOuaz1bvTa9dXMO5MROXWpCJqZCPvfpHn3sc79tcfG5BcsgbBp2jKTADq7Q
09Kef17AHVznzv+ivWMj9217i3mpTT34qBHtEY6FTC88qetwndryFaqO5Ie4kR6me2HXbq1TE+KR
T21Qh4kqmmIy9cOnhkWaWTIBGxYdz6VukdNBzWJTbOPd6FQ34dOMpvx24nse2cAYIhxQ5ihDNjRt
sW8w0qxrek/x7OwcprAdIj5Z6c/qrt7QoTZgGoSV9qw5J1qd3+FiCBsSTznPj/zzc7Z+s22qI0Fg
J2F4tv/gpw769n5NO2fSGW5Hdgda3zYvjS+cx1newS2faP7YM0uEVUyNqAD/sfjCRP4adIueh4rq
S9WcqZTIRcLN5494tA2qcS0CLFSKLN9rWFGVbbW04bdfLeDwsIyE/1Nu/ue8ZEhvmpj705uXaMYk
cJRIoAnxsqp/9HKy+vwZ5gt8+EpvGlhsbjVzmMxJ5xkCXKn8unZb+eXzFo6MNUMiyq2zn9QV3tb7
R1A7I/SawheQMlkbJJAgN4APCBA+CNF+3tTRh7FkEYtjk0DccoOsmDLONgJNNbV/ECz/SyC2t583
cezkYaLCUkSeSaahxRYZs6yBMy5fBC24HdjTlgq6leHKTnF6S3xkIn7X1jxtvvn6Mh7fbTS3NWzU
veTMW1K45/ZkwznZRPe/s+q+a28xUah+61s0N2//WeYdVpzvoT1uBLdyfSd9/PxNHukX7xpbdO1x
yMJsmB+uBnIgDje+/JQQbkn1h8/bObYtfNfQoovrEvGcrKIh3B7Q7ScrfyttwwOsGWSyuM+55eOp
ef5IR3zX5Pzsbz6cNwgiZkQ0iV6WKESNcev3z5/qWAtzH7SozYDgqi3WaLytqxytr4Dyz7uyKizY
U9/9vIljH+htE4tFORKNLhklmmhbDOFbqsg4LLVasW7HExPp8Ydh565JVJFK1qIrNDnugQPyfzts
Q4qVQzuTvnz+LMdOe6aCLPxfTSw6gTXpVViLEbNQLu90iNY+OHPQutuh866xX/xBCvBrm3lnwdg5
1JVs1KF7Rl1kV431UEF2wJnkkGgRchl5V2CjRwbjxPuWjw131I06SzVxBryc3/eaJibiYvY505fT
//C3vtPaeNtUu9ZND9q6S1bTujn7eS61qULflZdzKPvkVniewBYrAjYcmEMR8VAkc6kiKNSuQMQz
V2o70LOY4upDxfaEKo/tqTO/PHehj23pBBtYpUVZXXz4NDFqEDY8sZ7UB6NsqO8YymsrsF6YeC/C
Tr2L5GEj9oFbx4Xg6El6FpGoJYymr+GOUl48BU8Y3VFXpKdIhhuZ6B5cKRLeQV2ghjfaZFOKE6bS
vnrvGeHlqHhbjJquRV8/ISo4dtjlxf3nYRZdrNJG6qnLEirmufUqr8O9ea5d945m42Z4MnxxLFRj
qsRjTKoLDGRPy7k6K43I8nl1sjttvB+SE6+Jzt1Ej9I1tul2YQtO7hS2d5N+/XwoHTsrmboqEyLU
SeTQWd93U9yeOqk0K8Hunky3O/dKOzwD/biRbkpHc8ud7HQH1Dnx5mTXnAfAsru8adlaHPBzcrR6
O9DyABi8CAWC5+MOD90LKnBdGNjXUwrxrTPr28oSIWqk2lkdR2sjlV5JHb8GEWBdqm0C3A2cEy/l
SDTp7UuxltsC/FeMoZxfykbaCKvW7baK2583pzcF86L/4SVoMplDTScq+WGTw8SDzXor2HB92VHj
XnatO+rKcnMHqPCJ/efREUqETOYwSOkjWaf3H7tOZbijEa0NQnlPzBeiTKZPuAKoV541SEAzzWdI
cVtKOLZxSplZqbpB5O17I91x/+dNKWISOvYPmWD+EILMpQYKjETm3wxGfz3iqdSPKTHiqXkg+vhS
5d13UUoHYECCfeITHZtsdJ7AMFVJ0gj5vX+USgiobTE6wfZfrPP55VlP8hqFzBx2azhNc7CuLqgP
/Co43om2SSItv5pKWpiDCF+MfylLPSlJgFRBcETyChOttVfk3iNePRLO8rgiZx70Ezgemu96vuI5
sHCKDV6h/UurtNTbVvWhlyAmKm1jnJPLANVtCjiyWQUxpg5H7ymUMiq1pBSkg67akiCBWlSU7rkv
sy9Gjk2ziH3U2vODbp2E6ACL/CcterqXSgyGR4pRnCI3VSeJDdgzo1Temjq5S36NmgBv2GL5169G
P7LWqoXjSGDqw7oOu9ehlVkaZYWSLEvHEj0SJhJjdbae5ASPLbN3G6tMrqkaxfa6ougm7Sktxu6l
WZulCnKdTPm6C7Qvle41qykz1EuMpO4pwRtWcUmoneVyE0YQ+QdP2yVk2HDwrETdETtRcjKSZ9Ql
qJcKZHFdxv+mmcg2N3FTXFZCX4lwKUdyw6LK58aezGm7iTqppnkoqLNbCe3wUsMtmrxcBEg2u0oZ
kyzuSqlQtY1uJsaD4kGss+rcwRXnStTH58QE7xHk3BAYjJeoay+r1DsPcatZDZ2SXAlS0CXQMxCR
YFWcWA1Aj0bfWC3h5SaL7VgCHEFxOIUjMegefbKavUdNxzYlbW97StNe1ZiVEACvvOCOQgcYq8mA
HQX+XLgqqlgoti1fPQY15HUxtdq5+L3rwu9pNCSrGHjaajSwUIjMM1UFSZHGw3lOhTw1ua++PtwM
yohr2FR+o2I3XQ1YOAB6pJyzKdsA012SnqHgS3YUZPcwR9ZdExI2oDqJhc3GYGRXK+QfVL14JDmJ
ERysjDK5tQAVgd8VhZ0/FLdGJz7FQ3aBF8OFJiiYg6i4WBYgZVc5tYrU9kIu1ThGUb/UX9V+9wTU
/8JXfJiF3i0okK+JFXBbak2PJd+XF+Z1mkcXeIhBVJeAqA1epIKsUM6oin6QA+PKNMMXsoDU0DcR
daqJZIc9CTi60YUmUw07SIyPYoiIOVTybWSpj2mK45Y5XFFuiUNU5R8GsX1hC+phiI6NRUtujTAo
zG7Jh9It3ulFuDMqBkEXURSJo+MDzC9kupyNRoqQ/UZ/xI+PlGxO8VRcUCluNCh7RkqeRQVb4hB7
W+wKhmbtUxJpd5mSXWXZN86w43VCj3RaZfpChQ0YCiFmJGg8ZjJFOEIrqWcnlVWt4hRuWqcAuGB4
ReNNBpAHO5f+IA7eRY8Z6oApiJMazbbTqg3zubdSMu2yHtXnOPHJFFNtN2nKnTV2ZOkVqJJCvFVn
Z3Ojqr5hmLcLRk9bQSax1Um4xK1wz0UuJGjvUEReYnrfqhyI3+C0EAOGgpyIRZ4YrzIJZXQcXuXA
kUo93lVDB/9HOgCDx3svPoR6QydIe/DDqfAiW1Tyy0b6YEZAefH0gvjSmCRekv62GgtqvLLZx8qE
umHV1l7G+pFqdfUV1ydS6fCN4wBiYx1Xvd3ElbQyLDibRNoOYgYgTwkp9OvHcywEH6VBvkkV7xZb
M8QY3mVf4GSMqXksoU9W04LCvq7ax0PpWv30UgXtt0obrilmfo7UOnKqvrkt/HyHbhrAftiDNZYx
CIGqi+UMszH8tod0wrbJBFkq+rMBCgAurNDWIANutbC/wOf9orKKcyjJWx2GhNyBA4zYzR1ywbwA
LrDVEx3KvfcIyOJMVczHtKfKDF1Wvp8yJHuSMFww6jTqLdtxoxcdmVuZ6V+pe8GR5Ri+PH6biBLo
+t2Y/KDu1Se+0j4KjUriLJf1TRmam1DunMyaNtgG/UAGJ9pdU75UPkWytdyMFOVRhg6LOdl7vpqR
PtaVtVH6OIIW5YvmQ9utGvEaX+jL1LBcfDz2XlpBokMUD3NH3uGV1a6kHASCpdTwTdoe8UJV3eOU
Sq0HZCP/EAsdViZS/pXFaDWV8iN+Q/BXdYpq8T9BQbyN6xJU91A/B/24TslmJyCqk2b8JhjSpcK6
oAIpoZZzuioxVRonPIxITlP6DX4c68aNVKkp8Fg0BhMYwjYMp/0kGVdd6rMbq7GPUCMMYiLpkNfh
l1bUS+54uKmqkaBkaD4PcKp8rWTQBQa1nc2emvkE5UYLvVBMrvu8yldaCc/Lm/2eo9zGGAeJEa7m
tqhKL6gCm7PSCjKZcIZWUKqsYL+gMDir0Qfro5QV1gS9dDv2XuXUhuWtxk7dw4dKNjW1Miu02wCB
I+O2VIhJa17jGg3YPBnsGczqHHRwNYRUK1bbEWqyrGbfQ7P/VlQ4XUjZQ5IAmmtxOfXb8xj2EP6R
l2Y98WIMxOt5X85MX4zFtzB65v4lZnZj5m4oNl/0LlXOzIC5VhF75pMQzKiAO91tGIzFoRww/8lE
oXGsDLWJBDuLKmNsIILxMTepABVV4igW1jm2HHT++vMt23xierfVZdNElE3TLFNVKf5bnHHGBkvm
KB2IR8VfUv1K7s/S5vbzJmaR3fs2yGeJIj7XJvM58fHFrjAKhVzvGS22lxlbQUN5aQnYI5UlFpdG
mP9IccYdLUi4JVo2P/K33SS8QK4+6yvY8GKjs4qK0xX7iRN7xnln/e7hFze2CP5NmIZDrOHGkDi4
2YY92Ebb0y12n7+AD7GXuRmJpye1B0/mp/rhTajKoH6tmoil2vS5VTFhKySfTB9+CCks2liEw0bQ
FSGV4XgArqUNAQXX24Xngpus8bA4EUSRTj3PIogSwowaCK4gSHNIAl9AhbfZ09j5uYeQIHTC21Pq
uI8R4cXTLeJkhS8NrA4/PxQUubPA4WjGMdi3o/2p49jxp0OIIivUQhOgWRzH/E5ET8QZg6eTNiij
tG3v70EhuPJGXqmPI6h7IMP+6vM+8lMX8KEv4n6pkB6dRdaLgVjAmWCe1REdFsTvBfBxZrXTsNVq
ITZPmIZ0Un0BIm8l1Jcnmj46Pt80vQgRhYYMGDlGe0i1vVNcJY7nlPtpxelnxZyzic6y/bg9VcJ0
fFZ40+oilpPX+KLFWNnaqmvup50CkXUDu8Am+OkIbr+rb7F16LenkmZHxzw5Et3Ar5fIzmIyajop
57TAw6quv4331rpZA05zTwZSjg6SN+0s5hbFBC6dmbQju/kDmW6ndM1ihSTYwQDxGnvXXbn9/Dt+
VOrOo+RNk4supEpsOwuDJs2Ded9szGqlcU7aZBvkaVcIFp8ktyCXgpsSBAgn3eFPVq2mQ7BXdsLV
yRnpQyxgcTeLXhWNdQvRh7tpnOq82eEpcKjRbYzKaors0O4daS1uMY7Q2TeQ6jkxtX+IY82tGz8l
4YAUEJUx9b+Zc0M54iM3WCWMBFrtPpU2hVluu0B8wdj0eRrM689f/tHP/Z/2lsKYLCtH6uc9lpLs
LijC1WQ+fN7Ah4X6/QNpi34rAxirS4UG/AQyZvk0lFd9fiq+enQmePMUi05rtHnpdQE5iDk7RcVU
9DzcRUwHsxAFMlF10e8oSTupfj4+F7xpd9FzFXmCizLO1nwr6zI8S660TetGTkDQDQTWXbBNo9Vp
jcLHbMDinS66aNiWaY8/DyoMt0HqvMq+zdlG3Wmd7qFZw71Y66isN6pTnvvPdbEqb2P8MlenUlk/
5/YPc/+bx19MhckoE7fR+Lb12nQhCKL8BlJz7l94bnWl7Uhuwcm3iTc5mYQGUrto2BFBalgJrrmp
ruVvyWoeTu0lZlzrz7vdx+jkz3dEZARxGZUVP0PVbwZSkwk+cX/eUeVA5sOqYGfREXZetQovuvNO
tdOtssUV8VUlRds8hMrK+CE9wEfvXqQf9U5eFXZ9ImJ6fCj855YWu4FYAlqszL10ML8awGM7g0jG
qcl07nIfv4mlQfWlCkBaRhOh9gV9GtPIvKHKKUu6wJ9gbUhOfoHr7tp01FuxRdRXIX/TVz6HjfPi
WtyeWkeOzSsgrZQ5WWQQI16MjIkpNJuqANkOspWy6VeZ+X8WzPCF3zaxGAWJJ3tDI/Gk5iFJbX+r
ow2CGsso6IP1rAwVnFOzs3TsE75tc9HjVaMpo7FlwDeIQkcQWNto4znEHJ+8J9/Gy+02OpxaH4/u
ItEXzwI0BYnvUnSVxpEM7ojqBo19DqdIxrq8MwjqF+7Jtj4kK+aX+qatRR9NLAVzSZ22xH24Lekw
oTtu5hXv1OHiY07sZ0ucKjQUtqq21E4DaAy8fJZkgsy5mvWmHDP3kj0PvOzksnp0d4xU+9+tLc4Z
mB9zWjR/CkCBVYXYIiA4FezXBlXZBU6Zm+JwUjNxbC2XyI1Y8Bp0+YPMSWvjqBkGZMvWremKa3Wt
bJONsJ7XBkqYH6aHyg7W+dmpIuOf57LlFPC23cXAiCYC7uLc7rhPL/x0Na6HTb/2z/Bg3CgXCrEQ
F/jnRnkI1hR4uIm7j6+SNTWhJ/YyR1864lfmAMNEbbU8QEZTjXOzQJCyXntuIa3Gh1mPT0BvFuQP
X2KHOvpTieOjQxQ1G3IBJDgkwhYbjqQpMI5SePpZOl3f9G7EnIAjrQNZ1AF45FjOyVFzbLZ72+Zi
/4Grdd2EM/gPv/QOew1bckDEsQEJbZV5wsk3wfrU2z12IFA1Kh1EgyjFh/PeIFRp9P+ZO6/luJFs
Xb/KfgFMwJvbqkJZVrFoJEq6QZASlXAJJLx5+v2hNHFOi90xijlXZ2Kio0dq9YBAmrX+9RsQmqUI
EPuG94pz8v9rQ2BzaZm+a4EEfDzJlVKBT9L3QmXGKWvbH6xTcra5uIknDJdD9k/X5N9ZOZwMRFMt
QgMTeOejjq3oVM9ZWELQ47zre9iuyWneeyHBJSMW2Wyafzfq/5V49Zx8x3+y/Nl+lKb+pma9V+/F
U1u/v7fnV/Xxn/z/UMQKVfcvhdPfRKyw+d9f/+fHe/4/T139VwHr7c/9ErCidfjXwpyDz677gAsL
FeOXgpVz+19gQyhg0Nl4ONBxqv5bwGr5/3L5bXh1OteWzWj1/yhYLetfC1CAPtGxcFpC8PbfKFit
3/s1z7d4tICnY7sH7Hf9w+Sf0Sa+kpomriNQI9G6DJ+qyJvDEVoOSePBXpQN2dgm0b0elodqBCgn
iMvMc2wjGWItFYogxby9ZMOY4E4H5yxp76eByREuH/focpNj3ZKGMuT8fjuKn5pq0YEk8caqx0cZ
KXdP1h+nq6faXbxCfGRtfNWj9umZhHvxrs2MEV/mWZ5j6w+GHh/IHrcf31/oMR44petxlf7eMNYq
BhRoa3HVzawgALmeVpbQ27XbRe52Opc9ZCZj1sjUyxJ8zDASLYuR458c8K9W5x+t1DxhyoYxOcZU
OlyZHYyJcfWXRXX9dff8Vf/6oVFantKAqM0X4r8slxsH66/VOHr7FpQ+v2ZlwjibxKitHeBlVxsD
EYKEQTgl8FEuJgbsYEZ6INNt1k8/Zx3r25gRjItd+z6uC3PVV276h/7xVmv83xtzeTwWDjc073D5
m49kozgZm0pguXcdwSIuOZ7poTcOb4t0etMQQ3bnaxGWLHV0V/Jy7t2WcV5k2Ec1F82qrac13sbi
jHOleZnMMtlhBdqnZXM3KyWe1UhI6FC8w0jpiUgZf8JVGjcs6RTz51Hugt4/1mlAbFeEJ3r7ZqPD
xMNSd05FmalHBk/NKkmksTgvemt41eND3Ylx7RJ1v9NtWAtGIKpVMzvOCUPXIgxmofbC8n/+4SP+
fuPc3lIAr9D09EUFBsT4+1KTkdVMnSrya1H3xsWL4lev6cutaTXZvrcmOKEmWtikzuXeUam1SUoP
IbCLMbGV5cDUgQgHYnVWrpcxlUygQy02Y/BDNDJA0vRPndDyOB8+auB7tKdocHwk7B9akEavU2Cc
priW0uLuN8zNoLl3bYc7+zxhFCQjUoL1nKytqeFOs1ddED3LDMIUXmf7zv80KM1/Gdv8NHucLqnI
Q9cdsDVe3rHbBy9goukf2lb795qRd4ykw0Z4hroL/T/sg9/f8Zx6gXLaMrl6VvGiyYJxdZ/6D7hx
vNduJZ6lpoX5rPkUc4XxqHcuXhSqJoETsS/GxV8djUC22x/x+aXQEaXaV5GhNmVQMbwt6s/xLOfX
gY7MmrznXKmEYFT7TpvoxIUTn+TybYEASUIgiDiVIiRQ1rtrPVZcjQJw42C/W1gDGJwiiaJJyHLo
mju9wrm78updN+IJDKNyLRssmPxlsI5pS/2H9/She1jekwHFLbB0E04kTggfalxHS51k7Fr/vlJM
p0djNC5tz3g1mPVwmIQHV7TnExdDecBtrr8wuXwh6w9v3Yr38IeNsayk31YaXw3HOstgGgXv7uMV
BBFKayYnau6FAlgQmIQLVS9B941+SAbCBqLoqJbnnFLTOAya+Jy4Wr3yjb6DG+F9/+8fZ3krXIgm
Nyz38u9rqPUM2eWaM9xPZsEmDLRzpMWMFrVc58BNJqD60VwnRmOu+4hFUgg+l7bI0QP+btdq3Z/e
0Acd0/K5LM5Y+koHohgVwbLs/3L+R9XoC0354705TI+q08uLqOajhxi9j3eajVeU32Bd7HdIiere
uwvKVn1Nl5WfavRKWcU9OwcrY3LEyVvCPpfMRs3ZYta+yZVnr8mFhQFChAv5ttL50/X1t6PEolKB
68bFRQGs38Cmvzy+ZEWptir1e285AGxfCzUN3/xsyPdOE0moAxW29tGYnzEgsLaWH5p6S9OT9M//
+dt+6O1uLxIeKSQxHoL558d1b+Bs7Zeowe8zuvQ7x+7HtcATgXiJPr1kKvP2cJnnjTKxnpdM7O24
l9tSRdpOuc66lPZwn0HnadPhIqaZWNq05OXRGR9iWYY4hY8HLZ0vGMarjZk41t5KUvuax9afXunf
DzqWJrw9A88GnbHVhxVR6U0QD5Vpk+7qprsgCfJwbrMfswYPJsGNC4usfj9NZf1kWc8V9gNErcuD
5+AyOk+F/FRYcbEahOOsHBUZB9OPh80f3vXvqPLtXS+veSHR86DUuL8vWt3FUXkyEvuep9jUEZ20
bAMoNJVzKTJpH+voDVpfeYColuzmeIlWVMVZTPl9reavdW1PD+NI1EY50Cg1gwx7pwh2FWSlu1hQ
XMrKD2+bzU60dGXnRbQyMdQIxdD84UdZTsMPB9RvP8mHnrjzK9ljE2TfS+l+EXFyNIL0D9WB9Y9v
i41OJQpE9beVyWGW1r7wzXszGPJrGQs3tAeDoi615SYzonrb26SFz3H1NhTiC45uBCnxq4FWqZVZ
4FQsYrKK+qHjitWGhiDH+pJEWbdu8EPaGlLtUkFePGYWqz6AjWQMJL0rT70uG3ffJ/qlslNiBtO6
3lI07UcRfGkt62ropUYSYkTyiSwwX9asP2zKDzjHr4XCXtS5kri29Y+Wak1qzUHvpta9bVrtp1QP
nozE0Fd9nZCvPAM26Xqrb2uPKPtG1G9CRd6ldYc0LIOJ+ZY3R/Ab4Sr+5/VrLbXCx69Ow2bSiC0K
3Y+1hOaQ8FD4vX1feP5dNSjrE860WGakpnOCODcp1zxBIcNW3Heza5XV6Zpei0D3wtrZmrJWqiMA
SHSLTxx/bDn6rGx+g2idXqOmTpY4qnrjG0Ue+lh5q2UbDAm3im5EzqmvK9Jxl6I09QYs8WuLEEN/
ou5wC5JEPBF8TmEHV628/uHn/ofVTq9qoy6ET/v32mAmEWtwzMa4N/OxxolQ+dtSh3Bd6fwAfQKh
Vxo7tyGTZ7Zjf4tnOiKAqQ9Co3QukD6CTeciRosHx4Py0NwHBG6s9QQ16NDH2L8Y5smwF9OHJGIu
CjeiMfP5132aVmB7YsjusAr9fntjaW2epKfBeazSB9fR1Bby5J+IBv90LdD7+uBBugsdFVOo3+5X
hHoGUUz8yJJsgb6a4Kzq3X7yYu0Szbh4Jxpum31UWlutHL8lnf991vTujoaW2JXYOiepR2yOd/CC
Mj6JfPhE5LEf9nNV8jEppHp9QGBdAgRP1Wti4NerlP+H8Yj1O/Z820bIMm3qJ8cD5741kX+5ZXMV
zLZWGeb9bdXwtYi4rzR5GtNBhEJMpNIt9ZxRe8U6wvr4UOuPUTSWB+cRLuF0bevcx7E/IlY1cb1D
0Ui50fqy2RqW8dh3nbOSHSFAbZakdxyJry4hBNUSXotDdruHwtzDvKIPyWNCeAq6+v+8Lo2/9U/W
ctcBl1g2llpIjn7/SM6oW2ZV5MZ94M07kc7Dyc0xgCRv57tB3NSa2f8mUZP8tVIdiXN0m3+bZvbM
2JNTWvpLOHcPlYMUmbFz4nNOpfWglZbzh0/xD+W15XI70w9jqo6XylIQ/eVT9K7CNS4YeFQ1IMzF
PuZqZjAJR7vJT12UQb2NSFLIZfA0aRZWS7pILnm8r6rE/dOz/A3g4bUtxHyHvshFqLxs9788S9AZ
XV5rhUnxpW1rY+wOI+5Eawhgh0gGZ8IFxTZeillhZ/M+M2sGsAn6vamZ5Uqfm2BfZ6RRjGCYuxSO
oSftcWd0ev6nB/2nc8e3HBzMXMzoA/dD7xaAHwltTI174X6JFXo13UzUdnL0VTvX/sPtGZdC86R3
w8tcZJ/rtAseYCAOq1J2D3H158L171cACBuuDPay7AJ0Br+/O6+rO88aTfIotYbkutzKdlWkSB3U
SQQE4Kq2RuwG3D6BDLPEponSpXG5oQiGRnhiUs01gcWJuTMHq9/+5w3h/71k4OlsJLN0ytZi/fbh
6QZDtR4ZKfcyj8jlHioNLqGuvva98FaEr1m4LBMe4AQoDKOq/N6Cpq3bgZ5U+uTUYcpwGoUZbduu
VaQsFEGIS/J2gNoc9sNobZxea7ZpZAOdZC+WZqiv46QjHmvukrIez7o13leWpq3t2olXVjMMe+H0
ZPROOhdU46uvt78TI+KJ3jKTg5VWdSiy2qM4/R4DvWxjWZQness9QiJ3a2f12XALuf7V7MXmVUOz
t9H4zyoVLskjNRClnXXnitNw2zrHaY6ek+Y56sje0+dO32p0QMJwxs3tqKuMIbsmcfoQ9IOx9ZRU
X308K+/giJMBOVgEBrZ5WBf6vDZsZDGGwK4SNnS61yqiy7RkPoje0TZTabwaSeJtKpPgSAzHtrdP
7McQY1PNtEMjQnideMy8HdKA/vNnZsb2Dx+aj8y+MNjDTGU+VNJ5QV6P6IZ/n+yzGuNLpe9tD/DB
qb41jg6t3lPq4BUu92c7WRsccwEOMvXFH2Xoprl6HCs3jFLhIQdwvtgRl3q3NKoQOIdV7mNXhcG0
v7HGkcG39KyQGMViNQ42Y2GYreFEkIAeP/k4o/HW4vs5Cd7Rz1Yh9WcHG77yiAuZRvKijPLQwG7W
7LY8mXSfpXlW1DLXTiPNGLPcgyRA4zCZY38Sbb4XWXVp07l/0BIRekOlgON8ktSDXnCx9MYu0vAd
1YKGJi0TeJRhrn/Opkod7DRPV9WCC+QoJFZxEmkbOZZeqNVuy3LI0ruxVmFWlxGiFjVRtFVvRNTA
bG5GtalxG4tzjyxI4VrrucjN3ZD1ZMp4GbGVdfR+u0ZNnTwVO0YAU+M2u02SaoLw/eYExRWr8nWS
m+NmJF69qFFaFGAAtaMnZ44ko1tLIasLKuONI5xshz2d2BZdcRVO2YSlvwS83B5e9mywkTBVZ/qp
Bg1Csp18b4t+OBMv+44eicSUoviUt/qxJTZw1aRYLN9AuRzHsEI5Lq54nrM2xxSKwjicXU9jq5o5
wdGVc7Ur8eLpPTNDHCWuN+zCDFBudNhlX00bx7sh1p9lf2n9cfpiRt3noYN6D9f93Q8oSQt7Bvmb
vss5FQd3sH90XoBgBjAZn4G6PODtTVSQHU1kS2kqTBsN3Y9ej1tfx3l/bA6xPdd3khDfrKSuJWIX
5UMDoMK1iVZHzvzaqCEgIq+vm2tS1uWmqMb206Bn9IXL0drPrXHBr8oUk/zulWLbl/1mtIueLwaY
eNvrep7MxBah2nQUwzwbLr7l8mFyg2ZhWelaqRr+xXkdath7uTRQlyo3zcNYjK+u3xenQqiRMpTz
s4UQjpfTA4KwcdfnNRF6NX51ZdaUa4FxXFj127wmucXrPN6rEP7Ozu7QQviGah46UEeiK8FUDP0s
lxJjJNJu3eZuj91sgjI+1YmkMZyTdQ++qG1jnVUYy+ho6lrG/gXA6fR+BmySnytnntexHSGWIEgU
0SIGijBGwxkg6uLpAV5zIwm6joeNXxTLNSCAvUEspi/ysGG9lKHWjCzGIQQdAx5jfLGufiBjAN0l
EjmL3yyZOo9j28QHrczzUDbOVna2c3KUfgZ3AOTSqRDKHHPtGAY8gcZKhCsBx28tF/gz0MEoPadF
ytC10FRb55Tk+oFVaqyhXcxbzSYbyXB0hE12fRpbvw9vq1ARVbSN9JjQKR4lK1A5qAAJCIiQ/ji3
6aMVo9EAINrNroE8YCkrRdRH+9pvq32cttNFDfkdEwXj0gf3/F/1zwTd/BgbBEqDOz9XgafC4NCT
uxYSD/x8+7HiptVWLUmiq7EaGQdcIGB1LxkAyNpasM0gSYmWbPcWdL6tGN0vXp1OqDKVtWVL3UdC
O98qRpv/O0RmFpH2c3AqsiWpbDbImmKppYaNB01DIng0t7vUsVGspTr5XUblHYT8VnZfAmyIhC/y
/a3LMfVa32ZtfMDauP3k5JmGQc+ytPGAwT8t73/6FXF/hpvcVSVZ72lFasYy4rjVl32csglkHe0a
ZYyUlubnmKPJ17rPMftes3UgoaA9jI5ZbnLOPaCCDvGDjbim5dQdymB3O+xuLZ7UxU7piTxqjbzU
sjhjj/gpqypFiDzajmj0sDQRSc/g4iHT1yPpzayV6dc3vW3FeVYXaSXariIg7KGCpvlAqO7L7fcG
3+k5f3t5l5KfuiHQ/L0iSPdMNOxpVPrb6ECnUiWpbQHvgDjC+qmQhHz1g4UYMW31ze1Ji06zwsKn
UZt7iVyvmc+3w1RvCC9oc3m8/VNRVtxVhT+cvciZ19nUOSfbVC+6lToPWRb8qIYIPC8t34Hit2CU
86ooEjQ8Zp08zrET3j4BQr436ZZqpQKpLsEY0e0uoOUNy6Rpr0NfxOyA6Fz7+sTSMfYmK2krM/dd
VU5x1kszXzu2CnWv/ndxGMfGWRBzcy06Yid9m3j2pdMP4lntUF0yKpCQ6ZZdOJTNVUkDSU1bfXFm
rzknjQe2OBPoK6fpk164KhxldzYdHsJPbPepcyL32GPk4tNXvOSx/lmmkzrNvWkiKsEHKxpNenRT
I/mS4S9in2vpNQHyOMMgxCqG/l3lBvmOhTkdbU6kedanPVyc72XZgT+kct7GiXwD+2T3Lw2OXbUT
KjM72t6W4py9LjL2OyJZT1PfPnpino61Ha2SPktImWhwHZwxZWWuWmBOarmkR3rTyu2Kmix5nXFg
RvhnIBH/2eTsmnI4z3bjP2jaeKKsqBdhKpfnyIiY1OFqXRrxi1vGrJeYV3l10vJceM7PRjrG8VYk
RUPvbbRJjjszL4v7Uftsm2gYl6OZzV2uC6epHzz+FRwbnrlpxQP5ju5pQt55jiJqKknM7NFMat5r
P4XCdqqtW86MvTWt3DdZroUKm/uwa4Jys/yr09KJt/WgkUfQT1lIJvhLEVniMcPpFDEseWjYw8ui
esyFsEh0ZllW/lpye4CK129RXQdnu/DuEscp1r0zU7EnmEr7y4WoN/jj/GRNeWIlUPCUiTr2dbYZ
22jEzMF31gPt0L5UzoEU2nJjOQWS5+WI8NKy24ryyQpkQ3YoQGCZIcmdxCKlg/DTzBvXQqepqmS4
JsjfvreTt6stPbuT1kA+n4zXwObTMS/ZTp0RbTTd39vdGfPD5BTLwVyJLKlX4IRX5OYYwkQ5PlzL
4WR2D4Wqs7uxdHe3jg3GQ5eu56CTD7ZMXm/XPKK2yxSM9oUITM4Ccx0xAn247Wu6n4Nw9Whzg+xv
Ww+/Av+qzYRCT9t+kc5GOVjTr2OIS2/5Xx2/rKJKPztO6YIhl1TqejLca0U8oUYd32+Nxm3rzV7c
YUSn6jBp8mSPTSg8yOGbG9Pt+Le/OKm1MlQYF4bczIme7G+nZZz03gEe70NQ0WRZlXsxVHbI9D4/
+6IhSzX2MbEqp+NAyc1dDTXCrpACMXLdz35mXKbK+JEHpbHRBhsXfT5m0rm4JTcoHkurjkI3aMkW
FcmmV6+Txu3qx2UdUvt/Qut/5yNI294urqq3BQa7tALKytayFemmyqkK6QBhV6z6nonRbfKst+0x
Mci7HvXRgOwxpMTwWbsuWSZIy3bO04WyMWPywXORIS8gRYOB+cre396VYZPMJUg7POWBXe1bW35q
GfyvdI7QnStGWHlKyJNsyHbq5dxx5xjZXQF2JIxhPCfiq2NpTDmnYED/itxQd7qv1JPf7ZHbjqDt
ZEeW736KpLNvtfuoiZ8zv+nXcFVGbCbyq5HIkgwfpZ1FflSy7vZmJt5nZ1SHxibSb8RHfpO5bArl
x+06kwTCRMEEkSzoiuNtQc0xpxDZ7NlapFULn2PfDoNxEa06MaGtNqC0+ymP+8dB6HypYWBXlO1j
4O/baGXXKntJUqPfkJAYET1B8qdtq0fZu/JcEBqwxXeAWmXO3irtZTZkvyJrl7OfKMQqIY2yL/x9
vLgyZ4GIj2Igutpyk1A1SOB1QQF9K5DA/7Vt42ISu8xnqUXMsEw0uvpl/qiLDktKjWYeD7UfTkEA
t+gqe6XMcd6a8xEqWvHQt09Vr2ubQQ7vEWtoF1e4NJUOt3sggx8l49QYBsBBHyCb31o3poRuxgSs
Zeod2jBKNr1jPlFRZeugDNw9lTlO3wtOPxgsw8aYg22TwzRjgBKqoot2lBz6XumypOIe/NXQOuNp
yYbN26EM0xRQOMn09nFGdUCoxFyBKqI+h8oR77K6yVfKMoP71MfhewHEDSuHK5zK4XjDHtw5CZum
tq96PqxTS/KnJ7NfNVWHDl43n+Z8/ibbhALcKXFUb9y74XzrOObkMenSYZfFIuXpzJ0QmTj06fSu
TfF7PsngkI2Sk8rAZFv4DH61qNz12ryZsNf5NaPyU7TiPU3pAmJUGxzIjyI7NQ0QKm/5q0gRwAv7
hSTw/tLZ47tne88Js8NjSxmzbYrgYge4j6eWrp8IjX6pRunvwOcg5Vi24kWXVlhZ01X5yRSmXZxc
kjJrV1H0rtsKR3Bd6ZvCKT8bzpc62M6Z4+4JKMbbyTIfvUj02yya1Sct+RRjAuvL5CW2mmIzREX+
1DJemwOnerxVjQ2jsxW6ujtjKQdEJon3MDW5ub1xh6HdJcv8DWZs2a+OPbbSq9MW9kWPH5KgT08a
2Gao7MwhHnaetlPSOZs2j9/wtEl3RQajpx4CprnCMNdMrNS2QmIe5rYxHG5rx4ty4rLLzsGMwbS3
MdmUzNIrsat063uk5f1WOBLyvcge5ry0DgkJidu2ML9Qt3aUEQy2R9/74Uxx6GKg+jgz6/Jso7wm
rI/a7md68oVl4mSvyTjgG6Bl2eEGPnhD125UkrHlsYrYS0ms9GQXxZ0V+/mFl7aOdf+iqTF7YAQV
+5p+5UAXUNU0/NYni4ausUMYKFQNJFpu4NGCc8VttR4q3lmbqP5oSvVmOnVwXzrRj8x2wAaXzneQ
+lOZJg2YjY3Go3Is/NE7gEt1hOeMJLswmr2MfG8XpckTSc+vjuNMl46+apVNTcELALi+fcBucL4Z
FK4P4nGY/GiraW17SMAMLrdPKBpn3U7FdOf1V6b90SbA5mhrdNnX3neaEEQMF3bbZlTRJWZoegsQ
pzy+z0zY39yX+3Yu7+yuYBpYjfV9kl0qzf+Rp372ZHbFV0cPoM1ObbNjOHmupsS46AnGUljBd75R
foudfD+74pWZQ/bs4/K/MqoQm42WXkBf6bzAi9a6p1/355yu0s6IN3E9GU9pPUJXyIMjzv8mQInx
ubSbtzKbxYMJlAFxLLr0Uk6h7QycRTl8YYEu5DXDUQFDnWk9Zr16aAQKnl533wYbqbEwuTmitv8E
JM/36of5wR/Fbmr1ehM4cXKu3Nw7VHkO+C2q6cCP/STMtgq1IWqfAsm0ZDvEY3Rf5R5OML1zcufm
R+KHHrH0Pxwvf3W5L2zCfr/p+pdm7neqtNwf7ey+1sQLPJSuFvpeVO3xSMOzn00VziruAb7yL0Cf
JPXCjuNEyb/AuMz2nPXdFlMYfFNNYnLHjHVDYHubEsYmNWmFmYEZfUAYz8mayBhajuKmIUZ6bMSJ
tJRgG08JkUReLY9ZEQercnxQmRP/KI3RWsXRtjHi7NBCNrlPYRMSBjxYB92p6Grob551vfgxp85+
5kS8awNiECRv1I47bz1V44TALalBOtr3KRH8XNGkg061r9XCEWv95sAkt7qLEuhQ1dDC7IgDjxAJ
MKZ+zC+zaf2MplHt8xY2gJ8H+SbOxb03pNj1dF1+5yWkSueT26yabhp/4JVGyUQihNnXwX4YzF1E
IZ/DdmCiI01Wyc85V9cpdT4llbOxY2xgIond7wxFq7KyleYmMqxM7Y0Xwy0BpEHkO9Xy9OZJi98l
RliU+8nyrdBNoiMGjT19M0H3IMSrZrAfW/gN923abeN8+NKVubVjWIxVSdV+LVrMXiNP6meup3lt
TlunTMjLlka9brIWpDKdQy5hEXZRg/YypXmWY3qejPrRbsQY9hXRBlWZH2vH/JySW5XYkbuJ8CKZ
hWlyGCefKlN+qqUN/tBl08aKrlULGNVZdCs5YJ+OFkvPqCLcqVh1NZEQVu0fG5+oBgihsCaGzQCe
jDiRKd1MHHsX50CHWYC9voem2cnlRhpE2dfMtR0oWGsNKHgz5fRNtkbEGrl063z81sxs7aHFE2me
k7MWWz+Dklkhup2RDG87CrZ9H6E8YfPtMNd4Lsbg6pXae91U8do0mnJVCbmVtbHYszjlRpuZhdVQ
og9SZ+rPSgt652kELV5rJDWtQd5ZuwISHGhrIibj2JvBS24GO18KiwRuevBkaV2nptr6qW7QZfg6
9Cb9EiDUHi333R76HvclYzNacbSKcqZafjBu3Zg7S5kGXB2KspQU1WWantN0wSOoaWww/lBx/AKJ
dK/XzE00jp6gq9Ua7KTY6N5wiDQnOEBB/VnFM15pfdRvtNZbq2nyTnNlP2VqAMTzcJDJPSaSuibP
UQkiBalP7npnPMSjvBf+oY5jWIoeWddZvWlLH0qnmMNiCOxwTPH7iMhELYdn6Qc/QQmBrJovLjYD
6zwrEUf6zqEZTQawA+7DuUxPSDghoBkVla4fvfB5yu3cT89Okr3O3hisZMA37rT+XlDY060S2KVT
0+HqTvc9Zmtdbzbcl09NY//MvPo1FsaT6Jt13LrVJtbxT55uxjFXk38SuyGBD59lPPcwWleNWzgb
WcfbYHC+uK2DhYluWtChcR/xY4yWYoyX1rnNG3wUXuxx5RTXKkpQmjpyPWR6vmtNLdpMX6gk+q0i
X3jXjMXajbInMevJaoqnL51NJagKqjJr9rTQbImMuSQUpqHjR8MmcexP5Yj9RjalOCLXzXueNod2
7FNC5tufbt8X+9HrMa+NLDjr5ZFo20+6dOfNLIOr6eFNPph+tm0n44Gkt3vPStRhHMt1UxSrIKOe
H03I4b6dHaJES1jDJIbgw7OLbB7QACA+lpr73YjT/shSeLW76oxUM1dY+HgMinbdUOwc8jvWZV8e
9dbcZqDgi3fIhv1P4I1GhM4aVjdB7cF4MGlgQ2G67aZ1y249uw6KQ194p5SfSqlLm5lkrXA77pl4
r8DYtvjnCmpgBcwy2v5KOvHXka21iWz3pBWaxGypK/Zp8KSNA61Pk/vrqvY2UH+pFZqDZib3vU7D
zstct96Q3GEedu8KuCd5MZ1c2Z2m4DB76RueO9+D3GAwF+m7pnG/CyN+J7kidzVQeSmC5yov/ZXp
5Liru8JZpWmSP+SVf5yM/mtmmRmGBg6uaiolxLgkGNBTJQO4Ljh1JNClIBRBZ9Y7zI2iq5m0w1Vj
5oK5zLopE3PfNt14mbXonGpZvMvzkgNLsYp5FxgJyTZfRZUhwtK2yDQUucHlbf2IMSM94CJDhaDS
O/qs5tiY2pMztPpzaXJ6lplpnudeHF2r8veancAjI5YYP73hbdRKeTH0r1Xkfm+1CkE7mj4mP0fP
6PNtJFW1CcCz9jlv+aTo/DMveppLPT9MnY3BpuPE+8GuUTmUw8q3GC54pPdCnBmSTSod7xr7Mfyf
UQforr8a1oxSnu2cL4oJbMUL33+4/UXhbrbpYlvfBl4R/Po1o7Df3Vl3jrdfqqOi3ST9PG2EqZy7
2188eva7VkUJBPjI2w5BVR1zO/iWNmV8Bxw7rQmATTbuyGSvsO0BwKjV6OIqdH7ewLRvmlIgb6Su
qjYZzGGGNnhkl9yQv2TGTyelT2ay0b/Fdtc/M20LhuxR5KV2uvFjM2MawlELHkU7PcGuPCxagVUv
XH9VMA4cNPlTuA0AkuBMC6arM7fmJ78cX+saTpoSiqkkDdlkDcNZM58MA69DxBL5+ob83wjXjd4G
e4uWRQOYzbo5p49KXmqKaqtYm5Xl74vEUesqg5bkN+2bkVShURMa6NeqgM3pjf/L3Hnt1o1ta/pd
+p77MAegT1+sHLWULNm+IVy2i5mTk5P5bfpZ+sX6IwUcHMtGqfddAxvGroJLWoGcHOOPV5unORiz
AXxKHA2MZxGU3Ys/Iuu2p63ox/qBxOi33wDU+BRUSDx9R0N16Do4WRWXscpG8uEU4X4+su+Gydbs
1c2s1V+tU3enrlCrvDHRgTvWXVv2R4KyiKFwxPOi/arCgNQqE5Z5fhdDr/30CHXb6l0Qr7KQ0yMO
/edFdow+zLrqeoIAGIyCaDQ8MrX7rdA6DVR/PIU6wQ/hMJ6bvpxWC0dWtrG4+mg+33RoUClN7FRP
Iyr0FT8pecP7ogQ2eMyGryWM1SYA+jmVeUMUrhJyFQUWqAsxfRc34MdmwLprovqyTTZOw8HRTGPl
a+opzSZx5P/ke2lY2o6FC1oegqydvLPTQlYB+rUYyhuRrxFuopu3LXnqgx4mX0xHHc7Ompltt6q2
sqxfA1mABxjZfetR2+RKdGSu33DdLNRf41THqDVcCqyCuz5AMZiUdc1uKpjT3TbbIPYpV1anO2vJ
NYE6V7c2mrAfmKrz3cLWVH72WSH/W1lYwp80ofEMV2fbD5k7G1s/lSUTvFv5zr4lVQK2FM9NMe76
0BU3QKOT20T+Oafrc0rmSaYM3jDPaPDJO86pz4sKP7urZUsjQuKGu76t1pbRdkd8E/Axbv9U+B0T
l+o0dHQzUDlTFsTK+aY6h2nVnT3r6k9iR3edPBnC7DeswfEOJYe4xp589rlFCAqLn6gj3Gm9Z188
a7zxiQbcwQQsGfFkrgcr+2nHTb1rCC/jmct6HHkmeXht4eyH2I4e3j69OPNvZaHu9YlVrEpS65Mz
ZId+RnHxW9zFOw3ugQeNIy9J6VVf4N7jsybtY++01XkgAW7V2H2/L2xlH8IGAYBtTTuvLIZtErrs
z/kboltJdFl6+Enm/UuvtQFcHvvwfO2UtbhZ1fBz7PThYpJd1qTh1+W0mabSPyejRJYURmsZpnSt
V95Z1K2B4STsQGoVvR2DusDNF1edquOgiZoHp4qQwzbxzR/ybZBK8I1hU47BKoiL6asvxk8pfQMr
Mg+GUzWix1qgApN5/KExwi2z73zgRRMRHAIo6260WWi59QDBE9Gn6za3hy0aHFSauvcQzp6rzgVY
Udom1y/Eio27hQobPWGdjTR/HWaXE8cAKbp8RKs6V9Xa1wlnXUS5iUNpca93m+VeNVLpnCdyB+MQ
sYpU5q73E/8Ys4OHHlLFAZ3eU9ygTi/77Ioallqz2JuDDl0UBEXIgxkV31Y1ns/NPFn7BZEHSigO
IF6rhZSSUn+FslC7RbvXMxusJkFZ73KZAPb4hLOFLemWVCmraUjJNxu+p5p4cQvrs2vUyVY2LvsT
7fQmMO9Aj84bE0o7L+RDKBtBcJyxjXLePEs2eauYp3Nj+kYdX77O5pZYV7p70xvr/fKu00Khhp2v
0rws+4MXhV/JY98vF0hr2HKVTcT/sTiSsRoM1RfKnrRNNAX7lpHlaXRQZo7to8W2echS0teGmJI3
bEt/NXyKZ3oe+doGnXa/rui6Z4PdbBEDeolRb1q9vokyjLcLB8J16iLustj/UzgaGzuZVol51HXv
va7+sWzgNvXT6ygkvDSySY0wK50IAJ+kCGfWYkjMD0fdKiy2rXsPHGsdRlO8Mxsq3Zf3OKbWDKM+
l6p2NmYdJCTnSvTCk6yp3OVGia2x2DlFEe34KCG1uTxm2xrBId0wnIWbkZzYmYRSA6xtbAOy1wCL
Bi0cxEHrepjUMD47yjhAGvcwCaQANY6+4Uj1GfiMACB3w/sJffRYQdSbzzRuX0KnOy4vPUqAh0UX
j3tcUGLbFQk6gRqjk+kkxsaTn3h+GU9OBGMeO9HRAShlhBrLbaf122oWuVCSuMk60zikJgF9tD0u
RAJyhO9uPXCMAqwupE5imF814IVN6Upvvu3yY0JU41wFzJiX+HfLr6W08ZWoQwZkYGN0WmV3wmxG
CKRur7FedCu8GSHh5py4JbT4sQRoxKWzasvqKYv8HKbWMsA7ZPOJQvebAjU6B8pPD54m7ttYH+5z
2773xSpLffHaVtPfhqXANwq3/96Vw/emdbILFBHhytzCU12g2cnk94F+yH0ADUERIb1mTgVFa+Rs
quGOgys7Bm7yLZboPrSqxHDY2/AcWWGu3xiuit5NP7qi9VpZVe0iriZGQnrteJK9794SRUztcrF0
pq0/KG4PPJ3yuW7vUd4Zd3l5BiZTN9Rsya7ehuxHJvCE0C85j80wCCXpkEW7r+kb2LUZgfC4LfyD
qym1bk0ybx2eivsWsfB3viM2M38izz3SiX2XX91M1bDeao+D8SAGKzn7qoZanLw7M/SatYjbbp+M
9s4L3Xwv8t7foZicdsjMKe/qYT6laXz3ClNt+LnRMYf3Wydk6h6KGDjOH/9Oo6C412vwV8d0obGS
8b6vzL96P08upkJYUspQv7hZy6SxSFlEkT8iVMPULlIHkUlvTYcp6PU7Y/7Dahp3FT9GOlC8n8Xn
PuWBEUVBt21nhf0QyuoLyU1yZdaT/zyx2Rp+m75CYljbdkAcYnDLbpEjyae4Huq1H7D2Ke7eNP5s
9nm7UW7Bvrz4GWWdr8cwyTeexgfUFApxjxz3OKCrg5DO3qpaF2+uq46YDLYom8UR2chhaPhdBbqd
RReRqu+EEomDbGFJciiLo5efJJqxgxOlzmbwSbT2LHQykWjsdS6qYhPxYNkUYVCu/Ngmp456SM0R
7KkV6VvhwCyKEvDsm92TEePcs8zUWuuVD/RJBBuqkPpO69TL8igyQ6KVJzLgj1R6HEpysq5ZtfUC
Om+RDyR2Bc0RqmNfNXDy80xrNM5VpEa0El1HsK4gPrUV5rfSZby1Bl2c2nq8G6bubIvcfjvjEIZB
clrJDy3p/Ae3bCcSQTV154b+N6cvb13k+JC4yesYW8M9KtTzaNnnVIT3vNEMRRQJ360y7gAXyRxi
5INpB/tk2d2mrOEV+acPDe9/PWUGo5LjHksNnUNGdQG3IF+64hq8C2TlnGupSBCOAEQi/K2tMABb
HYGxr8yO0H3IpjTvExdrtoeQjFYdLRpMcoyQ+NRgiQtF62wsM4ZR66mxNP1ottZGuOldUWra3m0A
SLrMkHsEN98nGSL3FydZeBU8hnxZONjYsuN15dnpLigwi6al0o5DwqNQIto8uYy7a1BT9spFXkEU
wFkiWJBD/GTHDvmz075UImCHnU5kPbxahHaflwdYV1LtWov66I7+269ahmlCti+IhuS+KgiArmeV
8vzNwtmjrNGagzG1kCTmsQxd+5yTlx0jEbqjRGo2OIpqo+WFvYe2S+flhQOs1NJ57F9H2hSeOrdm
beaUtzvzpRMYk3GJsIyF1LHH3lgcckGHrVeKeTl5kKILz26kfTWCsEMSVXafHDMyVrK1w4PsDbaN
SnfXbcHNkjiEgC5vgJjq4cIC9KYNDn1X3w+eKYlQD9qDJjwqARzbwwMn1nQI5Tu3yCmlAYfljmQj
zR3Vrl1DBDe+vc2IR/C8kOapryWUlqTTrJLSdpHevap5+1qGZOlN+sFyrhZGFcRajYmQw6K7OLBT
LIsgcgxdFGcn29yR5OFE1VFY0iJEoHuspVke07ZHz9LBNwoQs/6lMSL3oHy6kD2Ov140zaVv2eRy
2Uwr4nyKXU9l7JVLyCZsGNWYcwmH8AhD1l+mAalS53M4cUCrqEzZTZyAvFtq7bUgPVWBiV+VqdI2
hm5V0cK26vWSKOXETh8S3VpzADZ7vt49kQcnJ5HROU7TH1mqyFu3m+GGRCXKoISEG3+PKj/fCNbm
UzzEKFIs/ZRKBchb1ddoMC9aN84fQ/glNAyQkYFCYLcrv7nx8INEN7qUg552XG+utQGjd9Rd6NES
pnSp9qOMvrjelF2Um22iwCsOBaHgReuKg82t9mafjpBZs5+BV0ukg1Lr0U5FPkoPhKR6tS8wV90B
bKKKsO/LQviPyx4XKNxFLhyu7cwSm7h6iYgcPg/DKI6u30OyGY8hRu211fWk6jcxMfcuXlSTAeKQ
mPArqFMuiwKCmqFiuzxsKWgsDsEcLRxJZ+RVpS5TMQpPSxgQchZYTpYQBda2TzxzkChjlAeYyO1D
nh7ThEl3CL+WVks+qsm6YhJ7jVR+Wk/1to8E9800NDvXzNNdbVY3dldaBwcj29Ui3g+tc8YE/TWU
cbj5SFSON+BXcxsOmiVWyCCy9TdJuWyYbEbRGLdFcZiRhnfTjRQb5YkqBUadjsWNXtWDKw02YAoA
DovqwKgzb+/nAM99WBhooldOqZwzXyi9y1H16o7ma9vF2mOjJwbesRIgBsYsZUjPrA8MI39wbeFm
8XXPcmyXiOH3hhH6SkB6qmy66dS2I273yh3lndU1kmw/U7MCb6ZbPEYtG1aduKo0bbddHQuWlcE+
WGFk7sbGGr4oq18dD/4I9eRp4d+tl95Ccji+aZpbrRxtiF/Hjh4DM00/kPYbs6/s12+B7BUSYUyP
Kj2c5u8yFui562mD1Pw3y1ZphWJDYQS7qUH2c1oGpEDPKk88CwTBWkQwhDWB75ldfegw/92D7wUk
FZtkpOFtM9+HpHVKdWlFovdt2Q610q5fSoghakS6jSTmEgnHWK71oalWpOjTWWYMICqsq2ffG2At
BgSnxvwIjZBq1/XXPAEdy9xhVgY162426ZA54K+kZx+ocFRP/3w9LzFK7z9J37HnDmeDDF/zncuJ
XR2cpyFcv7Kq7cj5eQsraa18c3AOy8ABtrMhPLADheDwDGJN2y5bvoEBdAUQftIc50dU6duhVPar
XjPCmJs4KOljaNt0V3qvdIHVO1LGx5UXh8k2UFO2CStOqTIVJWpCo9z2KHePkUgjNKRet6nThq2l
9D8IrTF/99P7OmALRoil8MR6Zy8Lc6d0e0/aNxggdj5Uxnd9Sir7vAgvs97yJYak6gAcGMdM+mob
JNWwQy20KO1K+ONt2xO/K2JyfolaNzKUo30Z/3SdH8s+ohNjfvzgS/rT6yZNxDMsH4A2sN/5WEAy
zbzxTetWkxKwlQnllALbPDrTJwvuZhUSmc8DMdhHpmx3aZGqba/BmOUJ0rHRfVmEHyN/9Via8JSO
Tc+HjdHqGO2XZa52UPioWVvihDS5BLNnZFkrlUH0u5eYsD9GeGHgIRxm3l8dr9a27Jwfet//+E6J
a9ADXKVB8D5DQthQ73EBgaI45NdOgphqrKYfZirJregmi80IW2jah1s/qE+6Zvc7wq7zjXKoLjVd
Ge/1oQdm4dBDF+vREDJDoouYFZTXpj8b0VYOT9nCgXzwLf1+KJGc68yZnw46FpLLfrWVkUVUuaWG
nxrP9kUXCSBjneRrGuuqTUvx/Spo++KSWWAzTdKIbZR668BWLOqziTAS9P3oNWmxmu5cUpWv/YK5
NoR3Q5mYs7vk1uNU2F+qSv6NtIr+mBpXYYkHe4fJ31otV5+08YsJnDeqD07LEPrPb/IPZlJfd0wc
kY5O1Cc5A7++yTnho4+0hOr1tAFtmWT7xcizaIuDqoH0tcOzTVhkdIqV6d9Hs+E+9tYC+m4vpgp5
ZZvVpFo5zqbXk09ROmabskDhXLb0nX/wUv/0fVCux6HGLW95+ru7RtM7AyYE91eScwtnLR8ZZrgO
bYUfUppSVSfN5mlnypFkQBMyPHDKfBP1ulh/8Ep+t0P6uPMpDSChgCgq/51NujelOWldjg/NQDwX
D8nfTaCsq7WrlKVvnNzw8aFNil4PQGyopXPGA1kWx+X4d5VPXwSOoQ98we/ifGffs0/J3Xy1msTV
krX361eJIwuHR8mp0nkAvsUsM0aobAzJdEB6766WW80ovQ2afZvJs5dEetjcXQ6c7xhT0NJiccTf
l22E1hK9IL09SW7D1axRTArdp/zDxC7CHPLBBPMubHF56YQPOnyrFiuHq797ajHkCUfvlXub9f7I
dk+djvw+qPC5LXeT37EZSBzX8M7BTwEbbFSJ/Qat5qp9ErNXPhf6vz+X+BzTNHotg4n1/gGDl1uz
iyFzbsvNaHoVdhbP+HuYyMe3Gnwb9hxrUmkSanyW6y4Yn1Gy/P/zFfenJx3Pc4eOZQ6i+Yv+9bvV
avrhZ+rlRmPPuLc0nripdaQcaIByJw6DDW3cVdDXw5Qx5c/CWME0F8Ccr1HKeVu/MEOe1xWBc5HW
7dPQMTHhV9cFqXAkJYK28K628qKPXvofbhZeOau5axB3QFHyry/dIg6QWcR1b64tzbMn+9e8FIG/
CvUaExAzBgFNUFFx8b0c9Pgc+phzVG+CIWDS19A0PJR9bODC4B+n0bZJwMv7PaJJYnLbz4UpiF3N
w36rpPFUBiyvWtrqp9nb9u9/B3zwjs31aXJWvh+tKtsqtMjy/FusBxqRflr33Cr3cZmeyrh47f34
FvdE0dijuYd+8HaZDlskrqLHULJs0m85SaI7lGvcYNhM3Wy4688e5pZ+yMLHf37Fv8flEfBDpB9p
SeQlzZq3Xz/6ZhA2EHrr3BaxZOegjbQz8CI1Jjs0JXOArUuaJTiEUxW35eLVI/taOOBivtVa60Af
0zs7yY5wnNn2n1+d9Xt0D7FqBqeobdrBXJ3666tr20q4U2rT6jQLnEUIIYl6wNpqOb8+GNm3Bg9p
jusJuamT/kmW8WE5DUJvfIFB7K8tsQtPlWu8mmh9TrX7gLy0R+TZahc6coa1DgKuh0zcDWl7/Ko3
uk+RwKYyZ3zQPA3LvLNfDDBZ0HxnlC1XU5aZs+Jm2yfePjFa/+jNorp/fvN/SEaYky5t7MzUW2Ja
f3dX5E5va0PVpIDWPB90P3oucVqCGJj2Jkbzso/19pNfR/HZn8zwuJAfeWYH91H6Qb4LBy0f9K87
A6/BdUmC8ng9DBi/fhGoYHt7UmZ8v8xVEej4sSrI8hBi3WYlOVSAzbUFhpVN3k2VBnNCUcVMcsl1
qHyMSVhhOtcgn0+ffZEpfprmS8i9iHb2oWplgvRjoHdBf8krt9+6CAvpvuOPyUIoZzRFTJeqCV3W
JI+lDZjrdd10MbTOX4+JR5X7TLqKkcDfViAbzirr2ZrF2Yr+JDm5dA1WWHbapAObD4dVrHsNrjoQ
Bwr8vIEjT8sIp8QyZzrTSxFbX5ezpHSzb3lSAkhQJJYrYdzFtMhbkibKoFQWbpVcrbP27BniW9ux
zbUwAKsFRdEpqYxT+TlwRzy4CSraiUCJVRYX7sPQey/AKcgn01vUDMWP0s5vGkpcliUFxlpesEha
D1Hp7xYlf9rgtE1tik0xfcKhtAYQ2RRdCs9/jLqOEZ5vDhoDSXKBSflY4SfFJFwlJ0R2fzt6TUZj
yCIaxD+Ssnc+Skf/wwBPhOTsmyaSTrffP5lxcmT48LhOFwTWKIK7gtLWdR6bP3x9QN2UjYA0xjge
Fz55OUP8VtXHDrHAB/fMHw6MgBnVJNLQdDmB382qUQBrC6We3A9RTOsXnYbbxbtf9foJH1F3WF7C
EuXy08SfuGdhles6M45BMT0PwLkbApZ3YYbnFCfO9MHC8HuGqjXXG6F0d+cgst9QjM5RVtnXDhlI
oK8gQOuoUOaXusC22FayfjGmcBsPyOkLEiEP1oQ6POZ5W9kJuUDQlOvKt/6KGywcsaiMdZvGR69L
PxxqlhSfX+/3YM73MUkjI23K8t8dvGMXBp3oo/w+drULshJx0eY/PGO8V7qL3o3bTTqCF2vX2jlG
voGVQ65NuxPrOhi9K0Y//K/GuNXzplkHLeGNy4C0XNDLoqkRF7RyOqI/dBSdzqiInchb89Wbevtq
YdF7cAhTzAJ9I8zK3UYuvSjumFDYWCYvRVD4Z0/VP4LS+mnwXN/rVp1tq3u3e7KQomyrcIquuWs+
Dxbrb1+xa9iaQrTdZYxCiotjBMzMVzVNk6uktv2jhaJ6bSC3PnLD50lbHd22eVmU95WNY1WjXlLz
O8QDMv1kCMjIDIc18ue6utaO2HtW0B8Z8Yy1SPMODLDBklVV4RkA/iepD/G+Tgexg/OGVYnd+hrL
/g6nPR/C0IhHYSIsNYOUxMsK/7HECuH4g3XtFfiWRlDrfQvrs8+1sdpNHNGb2cw45M2hrO5r3R1O
Pjr3TSrLSy+QA+cphsUpkLTQ9eN0ZxfZuW6aln6XjroOfsUqHTzjdQGRqy6zr5Vz3yWltks8pY6G
M37NFSrLYU59KCrVrOoiA05OMFkaQ2yd/Dp4GHVqj1Jg5zGXDwvZMfTWF91sIULz6HmcXic9JMkn
C85N2GE+ZSQe4N6PoFr7xWwsEOdsJFRjT2XlNnKmEZs5RZUuOh1Yl/DkJ5H7w0zQw00fJQUvpWrv
r3HfIGTWJ7ZwhkV/faZFvaB30s7FfRRrIOFWZp91c2RPtC8DPMepiaWz8kf7DBlh3kQk9bmKFuOG
7Ua7RLjQwnVm7sthxWinPQVTuIYRm/YJUowNUWUrr4dd/OCA+31UJmpMZ7E0SX8jP+Ed4uA2uZxy
LZX3ILoNQDu9jkQZnUdjRM1okLnsIL1byzJBj4B62a50nCs8pdCkkmRXfzKdxvo0JvGnf35d1m+J
U1AspCfRGMX8waTw7sCI0YTmBbzwAzGHyNR8tTLDoN65SjvBZaPpCtp7jeLJ5X7qshrG08QoOeMg
S1qRl1cH165ec86RnT4nrbCmGtBvkTovfwstV3EgRS1GIDBHCIVeuG0z6Oe8wAwY2TuEFTRITCYB
Gkn96HY2GQkuMqQwl7uGtB5EKeMiXTfu3MlhXgyBJw0Cnj5YAgxvfsj89wvLhj7zyJ4GiWBc+m1Y
8uD5K6cd29sCnC3DfzU6B/b59eD03daXY7DTGvG5bdCMrIG9/EtUwXMtZvmyQHmhvOShrVfSeGg4
dYPEfYnj/A2Im4BQT3EQ0UUJzqXbn4XdNIflcI1DeFqDyh5WP2Vv+pKexchzhlPDFLzBg1Ncxbc+
1M7LONs5MeScV6O19jXGljIeMOIiAncQX52asLgSIbingiR9YpTDC5mSQDk2OTKNpvRuOUuYXTYH
1KzuXde70aacou+9OQ5Po+m9LKkro/6175oLWsBgXTgtHHcuvpiW/d1y8PoRXSg2ejZtTRG1u8X4
lXoNQIg1YNjomNWK1ikBPmk+9uBMY8t/riMkixbywfXoj2gVfGuvyn4dVCdDM9csgPqn5fooAlnu
WL0/pdD8WRcYxySxJfo3LpKFKHBt7WhCyFyXSW8cahQ4bX3xQOmyaoRujL0HSML8wBtIdrJNIGvk
VfdQjqt6tLYiT35q3nNkWSeFkIScJQuL/MwWC1WAP9rbsiGq1S29bOPILN55OOLg/BWpngGyfmvo
V2ZM8VbUWzelImLaqDRvsy7b+XO+y/JTpFk10Mi1vC1vagyZGqOy13AkCLJcuPq7xpRPCWll84pm
oEtjHp1oPvWHb3ibqm3UoKYx6yJYEQa9RnZPg/Asq7D9aFZO5b7O65U8axje0OgiZhnG/GITZ33Q
k/hp8GLjSLo1QTfmvWm09t6rm8e2rQ/Lnho77rNJsvhzl/xEsaHv/MK1j1hEcdOU3M80gWq2IDNv
KG8lMc8EnOSXEq/buTQ/AojeryjgsLZnkBZuueSQ/YaYO0FfjqlR67ew7eOD8og9nTLUjMqJM+47
PMVWrO5qg4xCHlH9wc+V/Tbe/VvlDs+i4H/v+xp+aXb4f+t/2P8Ud9+Kn+r9j/r/sPrBnKsS/uN/
/U/eZfRT/Fb98NzWWfGzTFTzf/53+d+rH5b/7q36wXX/hSWHDd9YcOal4OGt+sEx/0XEHeIA7BWe
49DQ+V/VD7b5Ly/gYQOcSPqob88vg5KEJv7P/2E5/zJg6PiRDpQnj6V/p/nB8d/tOFjKDYckRRIv
wXZmgPnXWSHVImkS96h2MVGcpGLhezd5mLn4OhDtBhPzJ90O7AxqaCjsi/l3mPH1zFsJYY8Ybcuq
INm0DStLW3Wa26CrM6BXLQxF1i3rdPVQa9bgrEI/i/A9owgOXnpVoXAC9Bi7azAFNtZ4PoppBbVX
qwccFbOAZRikLrdVp/e4QxI/NMXPQE4N+lTI7BN6Xy08IHCqmscOS4g65aTN0Qkw0uL7lNmThukE
opSkdSVZI29p2yibuJGggl2x0kzrvxXCdRBZ6KK0gmxdVxqOpKTRQnVQymBlbkWR1j1gXWaPTzoc
snaQfmlMt9Gy+m5vStzvq6Qwg/xFceAYCC18Pd7kQyyn3ShiPZ0lquhBToAXQXPzsAy66zhWY7MF
e2X46zq7uriKxnsmsFBvfnrpkARH1xkK5+SiaadatS8bH4HBKAlKVUXfXwj6VeVnV5N9vEEbV3Sb
OO6G+GSROLkCJSzX1hiO0dYpVKavGD0l7NmA3WrNqYHcI+qHFjFsy+9I97aDz/mT01UTsWexowt9
G+YhjsW1Y0yDk28TW6TFA7N7huYeVj/MT3w2uNMQx0c9Ik7dLvLhNes0oyeeyO3IHi4CX0TXyO1Q
YBK45oaYkLUkO2U5XkF2lgRinTSe1nlWGJHQKWst5s5tVBh2cCU1IIpXpc5zeo3MxiHAAWmoiRDP
HZy/LDJMixODaxas4sbsCBsjtCK/jmNZ3olkyijwIdJiOAZzGO8ub5OoeapGxpHbgPYHuTnfPCGl
lIhbr1NWULyy7t0ZINpGCXzFwUmH0Dn4Um/EKa5SIicMp9OTH100dki5aWq7VLqnPQGci2PYFVby
N2bkIdmorm6qK14I3brT07xhiY3Qxq6HhJ+7Hroa5FbFaYeiJYeLXKP/CR7koOvF0XYB7+7aOJz0
VW7SxLhmsgxfB6sj1y72x27jhBHWwlSSULiP08yy9rmpA0fhWZIZFgwyAHpKN0RFm3yT9I85lS71
5wSnefeIFj0bHyw9joinqXKXGUSWkNrrIIH4WxXmoKhdDQvVHwxK5im3qsOsEk85osMnJoKxfKnS
1FKUIJYmEmx99OM7k3zxko1CaMFxjJXUT4JrriTIkR9x6HimDXsRUUuyRtYDHNyTekYEJJpcdtG0
Q4A2EAn8rSMJ4wh6mxtrjbGaqc7te5tcj3ikj7EYaZmBoxgpf4raqdyNLVEpYE329Fo0eu4hoLIR
L+WJXryOWeKfHYl3/phHXV4e7WCaMDBFtiyba5gOFS7ZKWvqmsTm1vNAgSu/YJ6JOGasXI3lVU52
0hxS/BYuyW0E68NndgZ5HYXtiS3uKpq62Q8ZbnIiX5q7nr8SrmKVDmodICIg/8TymwHHS9xpQcM7
RQpF+GZCzqFppuQBTZbSHhWtZodCnzTsJojZsUYql6GCqypZlU5tX/O2DVHEeskF30nKzcBHuE5i
RIRDHUwPncnut07d0pIrLdDiS9T63SdoP/vadgH2hiYJ5/AItMAYSttuxB0qgzy5a6VtlwXlITo0
M+EM3eSvHIH+0bz12InS7Fw5PtmRZ6B1U/k3i6iQ8S8ndiwsYI2A5sudLKRP3e4nw14Jjy14EzZp
xgmu+WZJsX2hs2hyHdf3pNvmJulNWOBU6qNaz3JXRwPIR9ZxELsW46PpobVG038wa13dGqTGB7cZ
cdGxJ36vaFAZK/odZR2sNCSfwXcjaPVuW1cuFDryfTT0KjGfzaIrHs2pDeoDv0KjFy1vm69dpLc6
qYUdOTEyzuNkm0Ath5CiQE1AE7T23OtZN92XZqLu04lbheebHn+KfaN5Zq3HIe1McbSPETB/toxp
OlRZ3Q18Zz6cl4Ze87Pd6yp+kh745ZPhhvmPWbzHCdqK6Wpavfe5NvCpcm3oOrxsOkXt91FmYrxp
VYDeHDF5NP10pa3uQy8v4i8c+OFrhcpb4LT3COtDJlejVTTaGOO8PX/ybuB/hVPSi62V1PV1ZHlB
AihJVDw4oSTPKcKxAEhNXU5xDIaRZJeqrc3HKalQ2xrItjj0S2jxVTWm2qUP7anfDJOWumvV1iPA
QFl1dB5kVrtLinnZctLgU5WW5g8seMigOytosxlg1g86mpnPZHo2n30/C+7H5Q7uwth8DFKjeaqR
zF0CIvYOIcaOhxogX1vF2DAVAS9p91liytjxeJuuoUwqqFu/FlzQIV0+RpFfCx655srxRm83urL5
GeeTuOpYXb8HRR4/hI7efnXk4J2GTFfPhrK0Ix0uXb5CxBRsUOuPZNMpg6dOkOxlH4RPJnLzJx9I
BvX3EA4HS5YdmXFx8KPNPLgfUXKWhtOoip/1VOkPEwLS8A5hc8124nRs2ZK0r7/MsCJodYxNjg5K
OQsSOeAYxGZwsp7rK0bN/MpngbvEdvImvVhlC14iChzkpt+B5OOI0GMVRVtNNsRejFIpaPGx7J7q
whq/+Sq3ecuj81cCZdzsOQWLvxvW2/pAEr6P6TavTSYDWhPTtYUcgyuMhAtzi+aGfDdCpMZkI7qJ
PgBIDw5lawRa3DNl8HxJ8BRcwrYZzjIU3KuObDC5xSyy7tYoiwjFbJVUz233f7k7k+24kTRLv0os
uxeIxjwsyx0+cJ5FiRscSqIAGGCYAQPwEPVS/WL9QYqsJF1MesXJVXUu4ihCKRkNg8Hs/+/9rh+o
jaMDukfeh8J27YlYz1f89/lzMdpuvXYsPYf6mWlFvSZIBgtA5wtcm4aTAuB1p/yxY/m8k1VQnsso
N776NtkPGJMSzD9Y0R3nxgomH9xRAx4RflMdKO1U1WrU76tMcz12T2CFK6A6U73EjsWdOf6IUBM/
wlYs0GRNlb7mbV6sIo2i2coZLzZFyFMrnJMhqvBLlmmcGA+JjlEOJY1CuWIivLduY1GMagt1EOCB
Sb/SOqsrimMbOM3d4mOLhixaYcLpqEWBQxnOxjzhv61Sqo5UqztjGNijgsAZh28qNkgtm5MoaSn1
tV2wyu3M67Yyr5GzZo4soztkJk2/BZEBQlPG4+Q+GF06jOdN69riAYN8cienrr8CZOAuiL7Bzh89
zdBRkTkFymau/TS+BCmYw03qWWq6xk6P/7qhH99tHI583u0kaAWGfpsG07rMa7g/CZQE8WWSKaV2
s6deXGoVRlM27ecSXhzpIDKYmqvYNHAsENUxZGdzMdtyPxpmWX8LpsBGF560FgqkaaoRezd51jvf
qYmlznmpsBlvYrTzL11Z2NivCx2gUzmKQOzNrpknsC6A+W7rClgXNria/ehs0GPcToEP+9wealz+
ecpLsEIfnhRf2m7U0juCkmpg7gE+Mj73XU/7TKw7wKPmuGl1BdWsnD0T5qGbk3Q+L4zwda7Yl2x0
ZUFHbePOyu4ycyy8nQsNrL0Eiu4R/+1muJCTIWgeMTRiZrMHow7uQbUMLET5YLAkJK68dgmqYje8
MAUzvbd5p6TDe/QNSkwsT1ALASXzotb1L9gTGGC5pqxDVc4eOTrJhSuPRVodqlx1hIk0P5HqItDE
0bCEBL7mt0cemMucMuWmCeWZd3WR7ukpbuj77TLSc/k4r4zb6Vt6v2QSV2uxU+cyTDbescbtUut8
Vf9b+v8GQjYOimhVUP4e1EIzDSdbTaNt05oFIRaxHT+aXjTgz41TGPEj8T1b39KaB9+qKoyQvbfq
DVnuHRpOD+j4a3yhelndAW23g6t2ivFiN51OZnrlGM2XEWrpsR/58HzLjwyehdtrWahHyFd8e+Vy
disu38IlWZsEa3Mz752Nf4XUZ9Os0+2xcOOlc/3mAlG9XnpgnkuOhEHb8O1o8dTVrT9rxGDY0E17
SC0bqJHxsUkdqMH0pUhO6cDk/G/pPBkHtXLOl/guXNI2ELWM5w6KkesR2Ni+FgHPrSMj9wmLonVK
srr+VUlbncrUqACaxF51pPF3ULb/9aNwSFqEFi5ilYNHgtVDWF7nBxuAvSDgGhj5uIjwT9O/pgSQ
H6tB/3Y/l6kHxJIwf0Y9fBMquEuyGR3Gc0djZ8ViuKiAJWyzIMDUtIQa1J2XhGzYh103y579xBSF
bEsd7Kumd6zXctCW/Tl9yiYEcJLtGrhLUujrFzOz88yckyDY+KzS942TdideZheP3VzEZ1Uyp9dZ
O9f1kavwzqieg+CM6fOoIcJ7O2oKWTJCShax3Ol0bCIIT55vOmtSJeS2jZP2ggRIEKSvalvXvx7j
1wmUvz3ci/aH8EI0k0hqfnuVJmydWhEDk+5gA2YTlAmVg33+eJDflpifgxDTQcUTHZ+5TP1VUkUc
VAKOOKdx2i002CB5sKGn46qVt7WZPBR5JVfFjHXy42HfnRvhp6QAu4jff3aBXg3rQAmahc+wESFa
RnY6Eb308Qi/3bNlYv8c4VD37FZm3QE28jciGILuUc4j3kUBlPY0Alwp1pk1jzh0OP+5zx+P/Nsr
iqZwUaFxPTFIUEg+uKQUapyOts6mghAjce2C1u+9i48HeecC2mCv8JPwqaJAefBI4rnLOf47/gZo
kYu2XgDULOKS/JmPxzEPquH6opDEeEHahcVKq+vm29kUflpRN1TBBtHwZjhXl8E3e91c1bv4xXtw
V8Vzeu2s5VX/WN55X46t7wcNsJ+D26gcdIR7waLrfjv40LuaYVhLqWp+Et2dmWAgr88sOzgyS+O9
WdqELAUuogqTO/d2oFQjDikCnrOxd+6ptdc2uFnW2o6u1f7j6/nujFx3qSRTpvZ+Bgq9evCTbm4j
1cHbKB1tMUxFnCIAjJ7mRUuTXDTzsW7GQT/15yVcFiOEr8uzeCjAaLy5RsTLe+DdqY25qXfaWvsE
abG486+dSzvkixnGbGPSOyP6Aa3u4+keG335/VfTdan/JGbD6HjK9/UFfdUtgUxnRxPU37t/r2Z5
uO2w8Qk1bb+MQwAy3AMAmytqGTTPSNXYYwL7eFqHIuKfV9XnMSE/zaMOEBwsm1052ZRfdJ8Nor0z
tkaIKGHdnbmhewUHaJ2FWmgfcaAYy5v2ZrNDRQoqnkvkr0NA7KF0Dt+A1duV4FN8IS/tTblDjXWS
3DqEi+e75sgM31nE6ISgMHV9tj5QWN7euDidNFnDAtz4+V3EzoezEzKcbx9fxt8/Poja2UZ7vHg8
mYebi8QbZyFIwt60Qq0ni5e7vMqBJiX5xQxTy6rjI6nJ79w3g0aPjkgDExj/OFhQpipAB6DIi8GD
GwI6XON6HTl6bNM1JPdV+70PtvCejrwF78wTewenCaKSaC4e7lpUDi808LoYh+wpWpRGYnGr+vOR
aMU50Dd5kIQfX9h31jMDfRgrjA0SgfbVgczS84kbjBB1bQXvnXUmd91qefPEjdgdGen3B4XIGXRd
eABYXoKfdrtXb3ifYPBSbg4aJ9QRC90uW37iYID3ZVADViQG7CBRrimlHRl4eQLfvg6mS0eOjhoP
qGkfvoJoYlRZTdRo201yPYcETm+iE//c26Fouou30ZGN0k8Vz0fjHTw6SZJaih1ZvDVvskvIrnu5
/iZpDa+Bx220sDpyC3/fv7yd3sHKmeapIkSM4fwEyiPUCFQiW1NcVr133zvzkdGW79u/npxz6Hfh
SSJyGG7NlgStHeV8dB+3H9+vYyMcPJHC7BOixgI0rFV772jTVaWmx4+HeOdRdFkaUTgvJ2aex7dr
FvS5PuhoZm1VZZ6mE0E3cxIWfbv5eJjD7EwWf27Nq3GWhfr1I0+ktGZQ5+KRj4udvva22td0Q5G7
Q0MU0oYwV9M++P5z1L8lCfjv9fuvqpfirmteXrqL5+p/QNMfLy71AjdwdBZlujaYi17dkN9EAP/3
P/OXP76//JE//3H5PDy37csf/+evXz3/cdLmz8X3P/5XmLZV3718/+O5eXn+4+HuP7T9f5zcn/zv
16KBd8f9JSLQPOdPnfVs+f4hsMUGw9v+S0Xw87cQpvHpR0qAMXL5ahXIfdAKGP6fuMX4vuCK8jil
Ll/Nv2QE/BaHaDaxSwA4KxZ/6h8yh7+Ogu3Bv78+GiIrfPPC/vrRl6cQ9S+17p+X7PUzaLTDHOPL
jeiSXXGOAVedwhgKyckTlEPbjburrtOa0hSRqNCVTt3L9JMGOtVee3uYJWtrb5x7VwGWWnPt1SEK
2gwIHoCTyzFMz8Zv5s18Z+FgjXfaSm4IXghnsKrYRY09VVp6KymKocfCu/AQeUYnAyKk3jp1tIdR
u7fsBzc51bNrN0PC4J+35bMX3ZBHVCIf/6QR2NWKT2lwa0LA6enB6SMJc8GPOb0HmDRTik++UbuV
WUg2AxkB076unzJq8esEDNQUVuq7Kh7ArypnDS0Eqp5YezMujhDQZ9Csa2cNc7gH+1AQwbTx293s
wRQjUwmuIu1JwAnpytP3eFhRPc/oWceTeOt9RzyXgYSESnUbf3ONjXGx/HqNArG46UMw8DclATyg
Up+iW3dLaJ++os1jntXbZu1h7uAzAOPAv9Qhua/bO11fYX0pr7Qvg/Po31YP9RW5qqpYTSfkE4Ye
0U/bHN5Y+mVydo66IMogdIlvCvHKY/o8kaEpL7QQqVkVAjkAmtreFdqnUlyp/GZiF6+tnIeYHCqo
E8G97Pb2Xn1tLiy1ri7KRzPFEbQKvkgyfc1ttOketOvxi0een1xp36sXn3HooODduwexctqflWfu
xYSHdy/WSn2XFYqPnSXCmWuIY8pFyXVVRmsopl7F9Qi+5GrlfC9/nVb+1iL3P235wkj40XJ19jw/
0/Y/VCz9/FO/Fhvf+xO3A+pPDNgoY5al4a+1xnb/pPZmGuiFfAqdlGj+a6lxHMRMONwCXn8Es8ZS
wv5rqbH1P51l107/m5oOp2f/7yw1SPXfLDX0N6mCs9Qg4LfQg/iHxsR2nDIp2IHttAgNDGwkD4fW
ypRonM4Diwi4CzQ6mnXWoFLWV5oMFnZ2zkkFVHUUzTcKNQMvfz5MaHS1NtLLrVJaW5/3LhSbB39B
Wa4SI27kfjC1uX2pCgTCO0HzEP+lgIF8UgtN+s06s+NJXDctjnIoxlEeBCGiG5hqURdU43csYIRI
+XodGxsTFSc+VCIGqXnbuSzu086OhivDEk10Ng7EsN8kkZLydLLhnJyYoNP6T+U0d7RZ0w4FSaaR
3UB8G31N6xshlZoXUgbs0rPY9KPsnE5WbJFWl2runp8NKAzsDojsD2NcF/O0l9Ispq80gTvi38vM
zetw8Owm/iHNuc4fxKB0dWbEQK6AgRLS1P6wjMznzY+7jngHHRC+vp/m3hvWvTHrLt1/OfrPkZcZ
BhAwurpfE91nB9JVybqVleUi2V6c5V9b2jwokGK3gR/vDEUBP7LvdUCosVQFyZGqshSITLBHCYE/
2VA3Axy11HWnM3hNdQHWx+zqCxFpZnEWBWMT1WuvGEXlbKpRjCYs5w4Tx6epdoSDZcpq6mpXNzGi
L6d5AScfaU8UpEC/FIPlP9syktZpIu0cSbBrpzI2V2ZOQ/a5ApDpO6uhzhcMTdnqUMvzttPRz8Mg
y3Gyd7pH2rhTwueZYz539wRNQfuCn+eIYa33g1eek41XcIaDECYFsAveBwyfkZuSFUdFvNA/uZM9
e+siGlN4bb5VozlVve6czL3dIkdu7XmITknAUNCG5nQgWwromzT171oUS3uftCTG3BW93YNSyw16
ZWvJXjYHNzwndx4sWdpYg87XzTU1eKcrLx4s53o0pE+MHhvJHiGID0zSnnFrPCpL2NMZuCh7vkvt
uJl/AFA2QG7GU6mVQIHrZNDNcNbjIbCgl9IGuPBN0lT3qh70DsVzrlkYC7KqvknatIkeGTwo9p0v
Z9La48Uejs/MCuphRbJKEFzGRRtFV7kmCyzrE0wBnI7djDKI3GhtcqSzHfWxQkGCfJr4cG0Iekxv
qMNAoZhwUdkBDLkB3E2rmxGDR2mA4OXzomizr8CgzYT6SbL5ohsxzjUhY2Y66ma1QqAGJhebjVnY
OKypJjjpxqxKLamBmXtIIddqQl/mb2pXOOJ0EVbXhOPUhF6t3LgNgi3WS5DiKxC2aboFel8QR1D1
WXZt9FCsQ8trO4H8uZRFU+DGSVX3RStb24eMrpAqi7jN1LQalF1QGDKZMhyMfuxIUNfdMi1WdjxI
cd61UVBdaH2c5JhpkcF8npHBV9A6bNH6YDJdTLWz7vj6Q44nILqoRuR592Yz6u52mnGMMz2ROPVO
xVFS4Mdr5yiciCDDHFigmbzxMn3i4eyLwoQrj2EptZHqSDsO67KooBwMnpyeKjAVhKQalVGEi77H
wBg/K28T1JCOlzCl8kqRGJ6cIwt0nMfJHHuSGXnqMkTIchJby2tM3GeNs2SYsXMkFIb0gB50pK2p
LLuYCznnt601zqwnKpiQ4OOLyrh2bRaZ8DpifBL5fRkIssfKCkQpeZUMtVDjwZrqyZq4EvvGzptx
2M2zSl7iOPGS/YwtAgOsrifg6xJkGfO+iZGg7x30/A2yITDCMjTqdkFZaCkKnFVTYdAJhz7xuitc
TwKF5Ngv8vLJpKJA5l9qJp8HPderb5OstWyteYKgkzXokSIIJ99MxQX+ShhXNpwC9rHRhPFK8Zpr
U19fTznqgPrM7IRRtBdxwXf2vmnhSfmXFeKGlhjTJol04OxKZCCHzMyJp/u0ytDOpzNIsW+1KaT7
qdCtag6rRidKuo5VUj6nNsLItZxtl9aIDXadHbETiOaFrFMNgQZyoiQl+LuMx+reNCsgMQP0pifH
zTWTIMCmzeZ2hVJWgc/GaUNNNEDtgylBL5MvjaOS+Sy3C5POuWyK+qmbmt46AxyQEsmXOKwjVhvD
mSBX2DZ2aInZ41K5HvLHljcruBwxvrSfKE4STY1OAaVLRY/bQIjRZ1G29xqfrOlqlFbwxdJ8omBi
QyG+nRy7SKBvDOYA717wtUUsC8uQf/geykMZ2Qi0KCwN09VE9JUbFqRQkmGtHOKxhnTCCI2SldC9
3KiLs3KWA+hqBzA0ewLHGomgGgY+ZtmMO6cJueNTchtNqfQfA6cajXAwKqU+E9Gux+e2M9j9tV2S
5reD5tI3OPQNvT234Z78EIoPIprilrPZdgAaG5wGfmVE7EnKPpU3PrwGeT7FVkocRBSPcl91LEDb
OK8Bwo1j0U06jNgM0apXA5E/j9yo7x/qLMpz6lSelX834yifnpwhwmCpDQvLVlealu98g2j7UHNU
06wTCyXTi2nFeR6SMaUHNRcpycdtJSKA4ibvRIeu1BTBj0DvKu+mcIw8uHIS3yovOgReGrJnOK0Y
bWKhjIcxL7zxBdHhkD1OgVm7p0FKzjMMcDSH7b3W2aOExCYEZBeL6oawV6PoYBgWQmbye4JSKTvv
VC2axxwNqSIPrU2qz9Po65hcnNFelJudV2NQNKAlnaUSh8bKb5pk2JK20SBjDgrdAY0Z84UkzLpB
HYZ5rEhuiTPTZ8DqeSm+29wgUhhtN9IKcHZyAKPfVboo78nyxMA9kedE9IM7K736jpZ2SvaiG7yR
78+U0D1qLFkQ/zRFVr+GRB7hZhyljTAyH6pIXiVaNTthEOTlCF+9BmqzQn4NOGostER97UbWyRtI
xixaKOcycE1hrLVTtk9VrdvIzvh4o7iO4OWVnv+pZGsltXWVRpF33uiiEQCXRmDg7GW9cmfLpDH6
0FWylactwTEKE7+teTtVqtrZl0mO0DYQNiS7xBzKdgoRK0/xzsxGB/GlLZr+i0oDOaxxHBhse4mk
9kOBQv0RVz9YVlXNqjhVdpzH226Ocvmk5KA5uNMcaEvRyMp6XuddUW68bG4IPgviMduUWl2Ju7Si
B3ChqzL1rgnAKfyVlwcAmlZpQHD8Bpyqpa65agUsv1bnT64EqNjpwtXHYCCDVfhZSCIGKcgCIOet
4wwEZzpVPFf3Tp/L8nYcR/amfTr65ZM2m7J4hEKdpw+dC0YdXVmatHv41pQBHEld7bwhWRris8va
hJMdAj+gZE9vzfPZ9rqWOYnuhWxBd75MitYz93UcaN6202VqX4i61NWXWhGAvW0wveEidNCYbtJi
wProo4JSJ3mX9dUEEA6f+tYo2XKcQV4xqhu8lxLKtIOS7MQzZlVdNTOBC/uWjVJ/lrhDCzShlaPn
QHmM2vqpQvkEjUQkdNTgMnRa++RDehPXaaRUta9pOxCEN08ugglZB6n9o6UBCje3IX273HVJQQTM
dghckJsTLuT81lauM+C9r7PKOZ3jxNafIoRaxrnmBiN+JW82HTWfe6XfodEKVDzSSs91uxyBo1hV
+yk2HJHfqDh15y+wj2f9xIVPPKC570oFFIMdljhRg4XXkiNFHJybbjoND+h0cGkSkJko7TothHKv
jdw1kn2DcK/eq4gXeDOaI9k5ddxE0zeOS0l12cz9mF8YZHs4l2Y25KRU9pZHgQIxl8d+qCvHO1Uh
v31xGyiVCLPQFl74rJD9N9eaSrWra+kgafBAMAQbLWmH7GVK0xG/s0IK4xJxMDG5/ThbgkKEmwXO
qYYodnpQLMb1NpqMqFvT/kniz7Vh6vGp7RGpTiBRJYerEUVjEHbsEvsey4k9BXv215V3WwtUuPdt
I1z/TNMKfdk7KKee9oYnau+SlcvljDCZJjtEvAHKPBvmQpgneYu+7ltrtYj+rbg3kYW6Wm+DxAsq
uddaC50gnyEcj8mq7se6OBk4hsX7uUdGUKL/M2qKG25uKXZnVUb48TSShrPEAE/5pTeNI0z/rqiC
lpwpdCL3sRkDdaBF1ackVRWjBfC0qia92QmXJecWPlJAyAv+FAIrVQRpQUBSYv2oHLfaVfWQIB7P
2l5ft6AxuzPNYStBQNBcTPAdJUeB64IDl7ox3bILABOOUHQv8Lv26Vmf9vCh9UR24sop/HG+00RT
188Dii/nBGqra5776PLn0Mha8mEQ4iNqHkRW42xMZNRVW5QFvnZSOWXm3whsO1hc5cgAs6Q/vTBM
AGAAugi061J4wxC2FaynVCSeOlOeI/qdQ2BpfSo1w3bZyyg1bzpnhsbXzNJUMDu1VsU/2lGg81hJ
mWQc3qeq9c56gMvjSZbNek+EoUVqdGIFlfGCkHDO7vTCb5NoPc6TRxZNRiJwt+K7zHllSowg20LW
c/IfI5z11FmNMdDjcxmQtLSRbVS5pyYfMKmfWGYq08+DvRhSKvY78kXLM384KeIMfN0KS0JmAXxO
QBufx1hV3CfPLUqnohA529qWjXcl0XKBCHhMGnMh6qqp85YECYuspwiutFVHT0TTIVHXFEESBRh6
S5+3op4M+W1hCqfNSstHlaQXZZsAHDhv6tKfQ6urE0VQR2L756TSiXjfDApMhxb7YN1WTjst3Nyi
5t6GXeV3yb5CYI+qPvApUqwspXlEnXtJsUApMmeYVbqNowzazNCpKXVI39IK6oWZyyH5W2KzIp9G
ZZ3ad9rsCPcy8Yp8fImTRneeR6sq5hOniPFSgbwc+2RHII/LQVQjzE9dsKT3tJ40wndgT00xe6iV
VG15KbSaB9LKhuQ+8aTqOROACgPkOif5Zx8jjU6pg6akdpeVTqZtgDUZEU7SwXTidVSqdr40hBsM
T6RXBsGJCaceo4YninjLVrK2w7HByX871oPwTslMyB0ElyXJmNvSkLr9TFle3Y6uydZIAl7X76d4
1q27qpgK4NgtJhwOhraZWJ+ErRJUyp2Dj+5cpWNLF7JFxmt8ddJGYAp3SQKB+0Ix4ta1Oc5etZrZ
R+IihbxZgdSDH7jVkUkC28vSEqYa9NyLohhkhv1NxvzAs5D5nuS6Ru4MgbmG0kJgwsDv+Ew5z50c
ZvNKxtkgrjpHmPNX28zE+NAbmh2tixJjzhnQ51Zd6aXI/G0zpHq8oSXOwQR7rtusdY1d85XkUJuR
H+VbpFIXXSNO4Z7MQYLrLS0hr1fUwsh5c/uKfFssKdRV1rR/m24M524wuofZivXpBybonrxp/gYK
CHFDLWaVFYMST3CPpNNzdpoLdZM3ehN80u068RXPuuq1S6mjtd/6Lr6CaIW1SG9OpW1PdViMWIGg
88CiANUxwZzeTHObNV+yVERBsqqErkFkxoYorK9mFfXzRgqPF3+l0Ea27rrkVE3mSdJgzsnbzHC+
BdoM8WIFqEJvirAq+wyyjkuSXrJKcrOxhhWfMqcb8PUPXUXYdZnE020xDYH6PrtK68Nu9vrmRGSw
VU85nxLyy8NLQkTCVSRJouqJw8xXIyqBPMEcoKEqXC/HOe+hQUzbnQpaofLTYKSOva59kJbIzM0i
aPMwz8SMXaeM3ThDui3jImnvWk+K8qvbkNAcxrnsEtJ5GiPpFLdA60jhEIJqyzaHJ1bsZ9aYYjMG
BE4/QrjDolSnxVydUGRya8jDAv8KHRrLjD2Qg/VQdfin+7Jpo89mXmPt/rSYll3vlJ21jrVTgAWq
4m+Y1F0I6DbmNJt77gxNf+NKd4zxFNgocqtHHX9Dn95GjTakZMP6bmm43+1xSGp/q8YucYmLyh0K
EpbeplO5c5PBNIhmISGpjtcQLNqeQAuyPQiwm6UB0MvkCdI2ZCLKqQ3LcU7saZd0Q0xTSekWtLIo
ihLRrCh7+1Z7ErQABK5ziIs42xR/E+DAufWCBb7NenXrB53fb/OsmDRaE1hF7vWO5W7vNjGbdxJu
tTm4f1WJ/6ut9rqNdkik1B1vAaMuOlrHQlb6k+zxqpNbaT00P6CfaAii3cBxlba+IVfjrXHTxEs7
d2WsCxQMThg/Ui0yfvV0f7mX3xmfwv7brvsyPOIahN6+bfjOogF4NTzss7zjpCa2o5mvbNpZptoN
QpAI8Xeb78wSFQj6TheVFBuNtwO5kOJILzNgMLKaPiJTEfra9X1yGz++oL+JFhjHhvJDmwA0x2+q
IYr7CfkMQNWxhagLjs84ANllXwOqqNeB0Gi0xaD+Px70N3UNgzqIIelTLPpsb+lfvLqKlW3KmmKv
3PrK4Qsy8s3qKIlHySnncT4IpHimyXTz8aDvzdQP6PHaDIj45ODWDY4H+6eruKKmlu6jYSx3em+W
E11QJzrlFUoeYNLUnz4e9Tf9EqIG/OmAqy2dhxfP69u5Nv4QSTnoYpuc+LspXXss/uG4rzbJpbFu
ks9iBRp5fUyG+bbZTCn07aiHosUxjmItMhmVeW2qtAtJvP14YoeXkxFQ0cHaIjkB+MJPft+re6gh
ALNj1eSYFmOCQoG4V3f1MNrnqEK1MWz6idwCG4zf08fjvjMz1K2GZzKszbuxSEpejavb2NT0sifc
l47Q2XJXTweaU0celsP3fJmdAxJRx638zsMiR1dTPXXWrSXN6keExe771DsOuWISRztWrejIc/Le
5UQ9jdwA9UKASODttGazr4KOfhIoWHxfnwM24N5qLK3G2Xo2b8s6SrJ6KzmwVNcfX9DfVIrMlYUU
iLCO1g19xMGLYWN8HRWZu1tUBbY4sbbZJgnJ2a3utV17FYfl148HPHz7l/F48ZkorCqaqAdTpQRP
7Eovsy2V/hFwK1lsA2zGIlPX1HaIrzWSJlKn1uTq3q3GmfuY6ujgBzAc7ivnWLgODsoj3s2315qU
Dr5MIx/4lO/gioCuvdWaeyKZf/RLL3Gobyo25h9P+uCx/TUmIhBIFuiV+Xy9HbMmhk3ks6e20L2K
DbsVddI1iTwyysFj+3MUM1hwGZhsPP73dhTLk645pAZbYL/JkdN2aldlKt0XDokbHjk/R74e711J
C3EVuhUPpfmhTNLC3JuadTKCOZQ3CcmVHEHNJzf4TgnmCWzuNc7x+MjC894cQQ7ypqCRRkt+sKCa
JsFJJBwtsUldR2XEK7IWGlYy3miypDYftGzMj8zzUJ25XFj8UQZff/RAqNsPBq3plXZRC+FenHQn
/QXSjZW/UifN7pguevmLXsn6Dgf6+YO8Wt6AIAC1pb64de3P9Kg/ASy6KiBLQozGxB8/pTm65Uwd
m5/53rDoXZeHBvKffTA/vck6KpHMj8iKjbMlpyWU6/hc3xYIJZ0jK847dxCax8J999nE/aaEqqWp
jb41zNtIBHgcVYUrixAx5d/Te/efZRvP85EJLl+FN5eVry9wKQ89Fzs3/fD1m8YIIJZvz9tC5RsX
SLlfmRuXfe/Hb/mxYZbff3X30FnZtpzscWsZP5RB0M034oc+HuLgQ2HgGX4zk+XivhqiHdN6MBFd
bIPKFZ85rEYrnYbdqpv1YRcvh4/StPrw3xt0WQdeDarrpWcKA4K229JbC6gUZ+gwzMy9FB1d/cKv
7z4e8Lflctkt8XyYbLTB/xwmAyRgJdMiMeet2bkXIi3O/aw4cq/eH8LDl0Z7mH32wb1KObf5pNyO
W9EET26uxtOotdQRM8d7D8RSLTFRW6PuOYwumTOO52XNglzmjxkd2L67IeboyEyODbLM9NXdEZbb
TUpbBgGGmcznuOs3IAI+viPHBll+/9UgEyZULTa4I0MAxCOdzcflPQZdGh0hDr97X5ZDFjYznZX2
4BtGo93JWrzn29g16xMzybMrDVvz/uPp/LbO/tyO/3OUgyfaFl7mx43iTXUHfW/z0TyZstm/NjJH
C5nm+MixNyHtJ5vDOIOL+fHwxyZ5sN4CdyiKFHnQVkMN2sYGlbwWePm/M4jxm7paznAgY77O0nSC
nTcq+7R1afF+PMp7D4YHep6dI/o28jDePhj5iPG7CkivbdLhBunSpjeyk1xaR8w0x4Y5uGElKqBE
LSt4YldqJXT9MtWJoEZ00f6bEzq4N1NVFbHI3XlrJYTEEiih9ava//LxVVt+3MMP0qur9tPE9+p1
cnDOK0mDeFvU1noeP+FWpcN+WRV3o7ieiTL5eLjfPrk87q+HO9hz+4CpBYf/EUVOx2l76M6KtFt4
Pf2qjf0jWOj3PlGvBztYj6wuaogIzfRtllDD81oTKUxibg1RfRoyd1tOavfvze5gbdLcahjRSuhb
Q8dHVotTwMn3S/he5x9z+L/z4roWPWpTx5u3nCHePu3Ul8sZ6cC0bZuovCz6Jt+3OiF6H0/onSuI
KQKvIUUmjqD6wYQ8L2tMQDqICq223w4TsExMy91lTcrwWvSwoCzfe/x4zN/3uEslxjM40QPExbV2
8NxD5Qj8PhpIYY7qnZU/xfQSnDasER4rqw79YTx1zG3nF0eezXcuKeOCc0NLy0n0cLJjVktRGbLb
ZtbnISFM49jD/87VfDPAwZap0iK77S1F6nxiw+rooXAE24aQnQqVvP/p48v4zjoF7tknKwccOjLf
g4NeZ/axL3Rmk2rXHbmMmXNLk+vXEvW3VNf/f1pLFsTjv8ZJrpO0al5eW0KW//8vUbZl/0lNgXMh
nyHO2DBH/iHKtsw/TRcTB/7uXxRJnsC//B+wIjkT+DzuOAuX0wG/9Q+MpI0oG6coh3YYQPzyb3Ek
DzTZnonAGyMJ6m4Okm5ArNfbhUNGZcWZ3CFUnhNWfas22bO9LsKhW1G+7lZ9iBospCK4MveLG7V5
iDbT12Oll8Naz/JT8FjyMfBdAFbUe9/+FCCLkyBDLLwettZW0VnF97oe1gS8rDEoFC/Hlst/MSCK
dCgcXP3DUi+iITSXLZE39FacFY5i3MzQDJ3VFDZrLTzm+TtYS/6a3z+HO7jKcW0BWo8W1TqxfDTX
Vm1/5P3+uZ959eX+NQQ1LMJ2MJ67/sEXwGqUMceaYa3/H3vnsVw3tm3Zf6n2xQt406hGwR5DLzqp
g6AoEd57fH0NKCteiod8OnlvuyIjMzIkURsb2HatucZcAvV2dGdXd/Lr7FL/sd5JFLTwLrcC5gZ/
vf+oc7+1zAD//QgukSHdhivvUr6VKKkxz4RWf6EjPnZN2ZjoBMpJRr1vQB5AlQgkYh10UV6BA+5+
cRDe+VVmh6nd2crTvIPmvO+vzF3mbzXoMN7rQNsnfn1bOuaZjeGUZPDrVUsYTGiaRnySuq73z5OZ
aV7W0MKdjWSgYtbgmsFWrWo56Vt51K6UwAgg4z0zYXwdBGrt/ba43PzV83fZppOd49cDcDZGCkZw
i4Lgk50jNzSGGv7EjN4ZBJyvO40z22LpjPW+CXR3cFdv2fzq7xL3XO9PNpIPbW/P9tsJsTL0Zern
EZ8I7bbgPeMzsCTSXxvJ/5jPOvXW/NDKybFanygmQMaqOBgXU6Ie7teg2lOl5UZufuZznuvQyeja
rqgRFtuyk6gztlPzTSWhck7mMxeFz5aA376ZtoEHfntvAAnXkbId2ZHjyyl8lNKfZwbFmX5oJwuA
iAQS9dCvQYHdqYOJGil6EK2xu5WkIxi6JL78D+BS5zp2Mhtg/UEP2dZuQXnUcKYfSX+e6Zq6/R2n
KwAIFOgkmM5jMXDyjRBvGolQp1gc5Q2uWtLQfln6Kj0UElAWeyCLfqhWrAZqzfwZWYo3reLi9kqC
b4NgoA3ILWySlDTAaQnb8LB66xdLPcZZYeJUE80/OgNsTAX74esy5qajYyFOiqqktG/RFhdbeAwp
Y1yZZeRp99IYrkFdYB0RaUnnmIJRHETBeIbyjR3lgL+FicNOLo6UWw8YNixJh7Uqq8ZNPkM4T/jz
ATrf2JlRarllNhj+jNGho8/JfpTUfD9PrGx9pQPWSq3Qn/MViB+VUViDhOlOmcflWK+KsIvU1nwM
Df270hXBUhg/TKU95iP+GABGyYkr2X5IiyukmBpaDEr0QEPi5Bw21WHJcSFvNuokTke9wwmUiVXJ
ZPzKMbkwcmlvwUdzR7zTpaTx9FQ8JGEXkjxPXuGYJ2i6C8OGoekBAoS43+TSlSEqL/Eg7PPW8qVQ
2JV654tDcrOa2MumAOEtCVkttaNiWHzpilzytaJ2mBU73v4TuiAqaCYKR1VxelkXiqtCKFzd2O1H
szHs3AwfV4T+GYWS8TJeaVaoeP9SBeBQ9WBJTtN0P9Klf9OawoGvm9nd2Oz/NXEkg5sfyfDvSm8p
550QjXeDOGGFJ6oXiZLC/+1wiDHjh26FfZVo0UXNTcs2Uui9lVL8EFTt+l9tDSRAbAUJ7UxJLWoK
BDU01ZcG/xe7rEq0a+NQnFmZTpO0v1ZByDwamysXkQ+3ur8ffpWN65JnMbeHkrSZghSekzIHwebs
9KZL5G23rsj0qd86h/j7DoX5rqHXf56MyraOnMxFMDrAJ9h6OGicgp4S5KVVX5kUe4Jn9YYdqOGL
/Ka9aHbZo+IPQUqSrn/DVvDtFU6mk+0btz4iLfVkd/ZEt/CRv52J3G/T/0+PdLJbRNnc12tiaU7f
zUGxSDv0SbsMnYVS7ptxqwuTdnh37/78Jj5Z+N69iJNFyWim3ISvif0OpbBVfkSKcm7hO/OuT/Pl
RZgZ1EvwrlFOP2+klvw4O1ixXp/f10+NoLbB9nt3fn333zaoYWolzGdoC5RsciW/URy4Qw1/YKYE
5mu8m9+0w3a2ElzzzJD67BLyrumTLQTgZdrnugEHzQkvZTRvvhmojmRHt8Uhvdbd5bm7QLvorofZ
224hw669PPcQH78m3jVkfoGQAGbjaPV+f27xts+1eKCsvbu1jPs8PydpOTU25G/fql+h/xM/5k6n
bU/w2wvORqlA01dqTvhNupmcXKMaXm2gjVge5YD5IXxVnMLFSM798zjdToPvZwftbjleeUP9Kafi
oFQKLbFqebtU7wVIo9P4OkXuWTZ3f27n4wGE1Km4wRo3CgMFyO/7p9ZhjAgiY2HoniXZm8fCFrUz
tLJP29gMl6iU4x/95PQpR7nSVFKtIbN7WyrFTvPM7Zf8zBs7BXP8+lQsnDI6DvTLCJHed6XRlAgH
cj7VcGgwl7nbDtix29vjYXltOIfKu3MJ1k9OvJYCnGwzCyHexfn9fZOAb9dZwrXVEXarb/hNwHFe
tdMr2RV35rm842cdZBPjwv3rzo9r9/vWgH+GfS+OIPSdcHGwJAlCxVa/jB5CYfCapRd75y4On0yw
d02eDH+tGKw5kmiyy6kteCjaMzmtU67O9tHeNXAyg/HlrM2c8iSnR5nq/eoT994Y++3D4jKx/HMT
65PBSGDyV3zG2ER/Jz1SSZkNcsvJV8pBHkKj0DqgEQSy/zyvPglWwA/BUIR1AyANnMP3HytXCy57
sNwZjfWF4a9HgRz44gMd9Org3Gf6vDV18ytEY4Rj9ck9AltaHBxqWlNvJ09yl8siyByZgPxePUZu
8f1M57Z7z8nqpBi/NXey9ieUXzeTGW43vcVjcATtcfJ1Pz+cm2G/tEonLf1a3i0L0ZuGePH9a+z0
mvKRgiDMFuoSb6MrOeBwbOduEWyvVLXZZvzOLe7lC8q64GWc6enpZs7+CqLMRNmjWISUTxeVMZKV
1awHmfE5efXXLjD3s0PI/CU929cPq8lpWydDU5KquV5R2jnlRRgU3rzr/G333jR958I/H+bdaVsn
827QqA7E2ACit1PuCwIxnFMMB/X07KY21ur/roqQzQwbg83JjN2URVo9GaG4vlKkmXHmH0vjtVfq
mQqOTj8z607PlKeNnIxLyQolFZE+B/59tMO4ZJftVZ91/z8ZFSp+f4S32DxRgb4flYtUSrlgjApH
PK5XbhUkKauW5KTHZUdRz5kxuD3173Ng69WmNDFB5VlQz07OrMjzTWiss+Qshy1EAD4y9i1nYcIZ
XF7PYpU/e4m/NXca9JiW7a7cSNtLRL0TZIEWqL64O8eOOz3h/OoV/UFKIxqkwE73zv++BIpWu++3
y5/OLXBUm7eaW+GfX+Fp7G1rC1Ycn4rrDzHrk7b+vghSplk4bdLqVH9wCSwa+aVJFyT72wXxz21+
8hoZ6vilAE7ZNuyTU48QGQRAJ1VyxAPGxkBFo70Q/IOxuG0kJ6PjXTsnfbPgLxRDQbBjC8Ov+xAL
2v0gHqfueru/QVvZrXnp/rlvfyXS3rdqSVvAks2G6yTv9f0MEMfN4T3EThbviSc0Vzdrb94NvfHU
JqK/DooPs0V3u7x7gIotXlPM099qmiAe5zQJWvSS6yqPTqKIwnVULb2DZOtrtoRfB7HGzK7J/ETn
+rCMx6TtnyRhdfrIuq/nZQmiclCoVIcuGK7WCHspSQJdXkivNzPQJGn+GhqdcLTi5k7Kek8Qqh9G
QZxZFxeIoN1VzzHKj+DRea1RHSmDig9yiFF6XkjydZRkPcVwzUThmbE+Le2qe5RULW4TdQ9SVeNU
0SV2jMwb/Eh2NXZ416IbhgOfCBD5qe57tnqgS6l8AXj4Aatd2FFza+HM3lZEjIqdKHdX4H4mxxyo
aSmozaDcCBJkOS4ubrSvrZFTOGnucqtWKPklVt7XOlyBhDrNVrS4RWZR40+iQa09NhJXDREeO1/j
XYzJTheW96vBNT6Hgp1G1o8c0DK+F/N+pQLCztoWuU2JOASF+i25c8nOc6W+lOXoPlSWQOpxfKZw
crCjWuv//WUMqTWzcMsI6HDUTxZN4n0E4IdJ+rVodk59XTmFo1xawRiIT9a/pxtgu3nf2Ml200rj
RJqsW53R2Ov1HWgMRzUfTSvoFzP482T4ONHfN3Wy6VDSg9cD4HEnkpJrIR+DjqBm1xDGW3CvBhJk
3qnC85/bPD3FnnbvZPqlWSeV/Gd19O67jIGX1X0fprc/t/HJGeF9x07OI/LQp2XV0wh3tXIve2rm
bpEFEXwZmE21/gdx6Q8H2dOOnZxLxkI143ilze28J5Anah62JF+1r9z64dxd4MPt/rS1k9sv5TBh
PGyjZINW4fCAhGVD+WYEn8HQ2qKvOZpKUUXoNWcJph939fdv92R/QNXa8IK3tgPFB6OQulxWD6uD
odIDUbCzff28PQIlmwhEJajxfsWG+6MA0qm3N6u9qqCgMbBFeIx3iJ34//aF5K83+3drJ28WVEYm
9xRQcm7WLHK1uR+66JyJI/+jXO3HDX57mX83d/IyjcXSzXClOUGI90lcPMv4xSThG2ye16iR92dm
xsdbwfvmTvbcttWk0KhornXZAqOdtCufwi+zJz2Ku//ww4F/g3TLdzNO1hcoFRgBmDS20XxNzU19
QNM2x7OdKvwDVw2uwJ8OFbjyRJ82val48jYFXUqEcMFtIEvib92yfE17U3U7fcCSCBRL41V6E/Ql
VJBa6WKQPuodBjPf+7FNbRkuCocrkcBnQ9m3hNWrGAZqmx2mMLvN5jIoZVGyUcvCxu/yaj8kbXZd
ltN8a02T6WldvpIpMQgkokty1bjd1aboUr/8lMIcEeZGvV5zZKMN5Zx3FoWY04ojMsiY1IMEERRV
w18SDztJw528XtNvuFjcdZqOCj5yVCod+2F0SFSyaJpYDC2IvexRtw7U5N+m6rCHI4TTvJrdFZqy
y7F/X5rRz3rtGMvWt0ocSOYMEB+wZe/S5KJGAz6mqltHIyE0TPr6fFZdJZwj1zKL0Y7bqLmpV7bU
pk/i3Sguxl4b4mwrggb6xcPuS0X1KGDTL6hxa7xsksudNlVxgAWV5MbdJO6GphQ9axaWmwTXrksy
I98XNbvqhwyPmkZbfEEY4GOO4t2QitNNwv3cb81G2hPcjDxZwLpNK1bcMYfrfo0XB3M5w1ZLfU9R
pZ/r441WhaAkhboLYnX82nTQomGNuFlqmQH1HstNnxko4rJs2WF45A1bHgkPQ1yxSC2lW47JINkk
k3RqS/zNiAK6gijvKS9OLootQ1VvuSoYU72zyHpvJ0O5BqALqkO6ZbeyLc8lwiC6HUl9kTPcF1su
TOtU3M9JjyWh9YOi6GCYrO+TwD5ebZk0ecupCWue7fQtz9ZHJPdwqhT8WS/6BzWRAA2Skxu27JxG
mq4fiY+0gmj4ErwNwDGg89Itr1cVoYe7/YUOZ6rPoisIMvqxMIzBqbZUIGwrmSrezOQjt9iMkyy0
yBqaPUW5pX4EqJICjLJEDXYmckUnidbSHtKbsRuPWqGsgbIlICHnke2HueGsJXnOSbFCPkiEZ49Z
xjgGKm+50b4NonATMf2+1twvKbbD68Cc5oupSaqLaMt8dlsOVLCqN2vLippbfrQkUTp1zQ/gM/fD
lj6tKs6SYd37LB0/yy3FWurr2yAooKJCrf7RDmrllDg6qWV9WCbe8TodTK2/EIruxRTXK3zX1gM8
aFdYVN+ahm/UdDlWlTDn0mPHSBgSKqvC/HmmgK3AXbOsoAzqP6CR2D0+qbNW8WOjF3aTv+bzwdAW
PLUVr7ewka87T06eocnsVCl0CP15VZs4U6J6BXFGJEX7DGIZ0f5LGOfBjC97O1AtX3RBvixeMUi7
Sow9ts8vJXN4kOCOL+J9PlZ90M5gRaLoUlHjPZjoH2UsHJO5sbu83TVa6y54JhYm1Fa4V0b01OId
pjbXYm98s9QhGIAM2NYsOsNM5TkGlzb4G8cwhdBe1GWfzKUfx8ux5xdrvXgkbU32ufVDeHMV0XOx
Tx5LYbkKIwnwzuAQy7kBUeO2jMElwqQSgy5cym+TRN8rle6LyEprflkN97El79T0tcEFWJ+Mo66A
yGvKzEt78RAjPBK7mbXSPK5TIflGuvpqYu2kNN+LDbCF4YsZW7u1l31L47yL5V2SD4yyb/jzuBAW
HSxjcffqbTg6txmkFBuoS2rDADsIU2NbQr9LtO944x26rnPm6U0UnjLs9LTkjjNm0A4RCgsUXsUX
IzEoxjeccTBJAUdQIEJbXTpOhIUrxEMgoispsAuAEUFHXqwWpyCE6QzTh7hPA5h9DlfFXZStz+1E
BFtMXdWEtseVC9RLnH/rMdqGB2PjqeQsVIrYJpeptsTSIdMvdDzXMV1z4xE+QG4EJrBFfdqsi40t
dOD3YCfs1ZT6kNtSx7HNqpxQlt3WZJdOk11q4KOO/bh6YwJhAan0nc/kxiwd4pIhnau/ypUG1deM
dlk8XQCsFtHTxa5ofYkbYLxaZOOHQuX0T/72yUuV9WsKZLkSjMhOlFC1p3n+KmXxtdErkxsnqniI
9D729MnSQaF1oieXlXnsazXZrVofsWzpiZMWUe8vfVHtlQGkKpAj49occM8ahOJWCZMbTQ5lHy4r
mBugQA9RnUqOibmu3clQsKgy7l3OWSzWsfSm4NHmJF13HDBnNofsJq3BbQFCj7wlazMP6xu+qxQL
d0q6pvd61U33adW116M8NldFlQBt0OK4uIbuWFO7n+Fbq+lG4YcTN0eu1DoUUWt22kkLBjlrPFR6
vaML6L9zs/+SS/r3blgeVAnzRSvrdgBgr+akjW6mprkee34c0oXupoAYsZjdC1qp2JER+rCOgthM
L9e+vRhgN2MO3Thoba9zw3hZovC5CIcvcH2AKuEk6shasa9G7YghwVUOdSMs8rcwyr2swyvJuBnN
UPdWrXjM9MgXeyuxVW12ZCXfARxiITPYSUr+B8YFX05FKW9pezB7Ex7Hxo+5iS03XCG66vO4G4aG
kt2yBxErTvYiLL6c81PiJO47Kbrn02LtGUU3S7d4CXsIPK6jUU/HOh1iR9c2r6gklhm77RUeJYYd
l+sYoFCWduqq7c22f2snIdAT5UAqKbJjWfFzSWicZjbtvqnZ1qZwn5gY1o7yThHkXQyayF7T0Muy
LKjmaQ+edzd1aXYRg1kYw+qoRvjwGkn6I5EXzC0Gi7lqfhEH6WvSp4/RZNmtWj+Ka5USLmkf50R3
KzH6mTXm85LoV5MkPsizcqjy9WId0x/aoMd4bQ8sK9n6cwr1V01bchsGV23jarFLG35/oKTKrGKv
lrvIHsvkJlUbyNkR1tt4KTsYCR8iRZC8BtKOq7Y1Ro0SJxIAc4+CoVzgjTmA8kDVmcdciMbqvhFW
99d5oppvJSWS9jVoOXsy5uOol57W9A99FH4PmyagYJ4KMvVWGuvKxqkQt6y+3HemfBv2xmvHwlAy
wuYqvkNpeSlJA/ad4SV/+jsk4bu4yq+mqfMF07okw/ckW+lB7qp9NqdXWom+TLbuM602ndCU7hPJ
/D4s42RPQ//cUBTAlKBsNI1zdWdhzed00vhYC/VOjTD+lSKYXrJJemnVuislZ2zW2oLNiJTsw3hx
pXW8zNUELWD2kGfZ12mRg2Vmly2W1i1HlEpD8TMSzLsWriZFhtIrO/g9/noJPtSC4fBUMdGa+lIC
2pgsLVSeeimfuqGJ9lvN7Nwt9/WkYGiqub2++ItQI7ABJwbMlyNBWua2DP8VkU71mCaty0BAFYGp
+zYQ50n4WZrrF7ybJzcp2itlXV4Heb7EVLzBq36pbGRch0IsfojifLDArOB1iq97Bhp8VKJDH09H
nNsPTIjDbE6mGxoredKaBZN93x6xfWYVV783evlzZFmyzWJwFIrUbalZj0jKLkDyCDtCYv5qJm67
MHkkIUlttV0u8H91zHje6XrxkKcSGYt4OEpCdwnJJtAwKM+Mt2Jmh+q1+j7v1l0C/c6hcHm0rVom
GgQCth2+S43xCFrpNY4QR8FaYtFShEcNZ3BuqsthnJULa6ouY1C16WR809iCs0b5mYySYEud9jMU
lxcKeb9NsBbtVCKcZlTCgwL4yZZL4E/bUcESyi/NkDmxbt4IxWZTl2Ru2mv5rumnzisY0e2gG67Q
UZkbtfI+pLbaa6ESEYTLV0eahseUzUUYSr+drNvVmm/bMb5R2/RbOeQPqglJBT/g3bzURznPvEJU
3DzRj1EPLHCWO5JlufnVqNSVXTIMIrA2aik9sZmU/ijRqFloj+SWAVD1yIFWiLpAvy/1Mr03Omrq
41oPZhXURdI+ipz3bQhVN2u1zfO1uGOpxzZbwHV7dNn60Xrm5XFphMAczWtK8vYSkCSET5wM2XFq
p1pGTFbFlogHGhXOuNCXd6kyPnMl+L5oSZAskp+VHTc0/AIqvHLN/qk3rCey4iBkBzim1bFJ8uu+
kb+pkzZSvZKn7F/xM27vhddj0W4nlRAAr+X4riB9WUK/EeYRLBbnh7k8NkLygsXzHkzNtaIPr20K
Lpd5VjrYMPcukCnTTmbVXoGNxUuUBLMQPZvl4rdgRFPWCrUcWNahl3JWUNleRx53rimNB06dOri2
kKVchK/oEx2p764AgsPbhZEtCF8TNf4KE5hhJf1MskS3R7O/VVFfg4KRfKpxfKnQDqGaH8RyspDV
NaGPj3PpWPXUoMFrAK9KULjw4UQdV5m+2mdBPSqPY6V9W6TpnmQANLc4uTIb7QldIE4BWFI6eq+i
ew6L+8JSiqMYSj9lPqNNBs5PQG1LHeq02jLwbK+ytOP0Gbbll67VEG6bMIpvYJASuknGK71HczAO
cD0FwbyVstl0k5obr1p3xeYP/j0Lm9KvRQ5KXclszfR5dds0bi+KtPy6RIO8L0YcibmwkkeN0xLP
dH4c1Uh9rSXUK3SJu6wq8ww9UZS85VrzxKr5hK/x5VrFM6uDcSmaqS8NpJ/TNLmTqWSH7xfkCCdc
o2l9mM6NPcnDJeWXbFGF+ZDJSufEcVoxmgCd6UNiuizMdwMQ0KQxL0R6aAC8xIKtvoHhHFjxHDpp
wkETdPA1h9BAz8PFrhrhVuzgUg6N4qVilLxoBUNxrvP6rsvSHJa7uJ2j5vWbaFpsMmpzp9XLPlPm
69hasWgwBWhKoCJZ+jisij1K85FadTlunpVed3EV7TXspFetxBhj4BsPqYC8M2+hQcmePOFJP3P3
RhQWyNN4EanVnlPH8xitN5FqDOC7zXulzh9VtpBsFuGimhdp3txhOH7XW4zLoryJ52wnJO1zQvWt
rcl4asBjfFlUDq2JodX2XFa3ilB7Ubj6jT7cGaN5rNVuJ5rhaz+abJUK/sbYF9vpmO+lQbpNsUi1
S9EEet0c8hK97Jx1XHvzyF7r+GKosi+51gd1jHuEUmcmbiPGN1NqbkIzy+zWSK5bcU49SQK1O9ZT
DBI/dJpBm8HClweWyYuyq3xjGb6Uofo81RIgc0PmoKCEhW3OFlYX2fiiVtLVZMUvalTtQ20IWFGd
eNUvo+3mJzb+XEaUR7bZLcA2KFZcM0o1vjaVZj/n837s20DN54txzW4gPeIp2wIvnRK7s9R9nNeW
HXIatzk83mtW9yRl1W0ujEAzOQ3KA4RYqfxe5v3F0sf7Tuvv8i1rAyoFQEcJcXjC8oA0jXwRdlyn
DDMg9HsL6C5IgRH2kQIaadVd0Gc37ZRdJeaKD4p5kWfNhTkCC2UHtZeZAZauxTfL6O64om+Yu3xz
cK+CrIY7rqqCN46WP+jKqxlpT7iEC+48WHfUWjfMxiiociCn8xZUULm0OGhYWfMm3kol1nvNJAwi
C4RcGthy3tQab7lp7nRBvWlb4wUQ8wJWqUVeLZWZg8mB4uQcsu2uSMM7YPoA2owC95KF9NxsVNY+
qtrImVv1J7mqfV5ZF7Uoj09YWjcXnLJyeNGNupnXxp4wZJEdNur3oeiGy3wdOydaukM1VM0zXD18
0LcUm8GU91aybih30MXNI3UMEX4RUfcA8BRnGMAhfj+H8tVAqM/OlWKyhZh8XrZl9qQtx2dBuXbS
bRVVhxJ36y0VWIXNVbclBxWx3K9y+0Mka8j4vQtLWTiatRp+byjEc/Qt0YhSjh1nSz7GWxoyr9sF
RLV1r7FTx2QqzbCHSNtdjGQwqXKvz+TQPkn7IIERAdfgPKh/QAC0hHlMGRQ8X/NHStmI9UMuz2SW
PtQkEbkHqIXumyVKotbsJHOGcYA+wI8kIeKsfnelXWiYXpubU+SFbg/PcCgRcyY+h7l/P6gOn0FB
yKlpElrEk6jzAuu3NDh30TBGBsdNeZBjsLaRUc5pDz5L/Lxr6ySA3xsoEkeLthacAIer3K1+bpKb
LSM532kHGH2yf14D81lGjcAU8ixwbwBLTpUcUVxOy2yICzmf4qqkDMqh8mc/+fhQWI8tOp/i6c8v
9ZPc5O8Nnmo5UkPpJeCkiwNW5wL+boCaf58fjHMJkS3feCIHwAxLw97QRBYgn9YC6msrzENKbndz
Vqzvq7vNkC+77FwwH6Pdn/2AWwHmhwZVUiIbvg/F56884m+63GIuy5Abs+yYD7igB7VfljYVHZc4
sbnlbhNFak7rWHtyES+NX192R/lMbdBnY4hCss1hEUW9gabwfUKtHZUBRD4Sqg342brRjvggZTvl
IyiL3p6dbq81tuzWwbmM0Ccf9V3D2+//1nf8htp46DWkVH6774JxpyDQkXfnxNWf5WJpBwUjAh1S
T/pJDq+NzCxsK9qZHOWXkF3cr86KmHtzsDpHmfu0tc3kiFAWaD31tKh1KMe8VoQcJLK3eNC7fYp4
iKlRAVkHwv1wNv/6yVpqIKRAWoV6HAX5ST50xEA5HtKVYNq32RU9ZuOWgU0cSWPR6faNz13GZx/5
84T8bHk1WHoMKInICWX1JHOfE2grYhMxl3o5P8uH1W0O5Zfxu74Xr8XX+A4ztyC+TR/OVVt8EFLq
Fo2p23Bl9xDp8ftBo1Sdnq8YoDrAiedX4do8kF1HH03J7hMRXY9/d43bNg5aLzLe592cN7XAuyWC
ByB5CehAxXGY4ur3D4DJxRJaqbU6jY5EWseel0DWn1/uxyYkti6QfkjzqPXUTvqoEz4WVqyxnbJ/
EovraT5b2/FhnUOG+nsLJ19Pb0C0KyIt9K7kk7Zxw8muj5wXWG7UY+gp9ZkufRwvJy2eiDAazCbq
QqdFNdD8S3RkaF+3ah02DS+lVUe0y+DsZNw+xvuP9b6fJ5Nj0lOj1ZRfrfb77LDtxJO7qQDPCXy3
Tf1DQywxFORSLGX+WmR/W8uIrKZ4ldBQRljEjC/j9U6ZIlxwdony8ufR8ckUAC1pUHoLbxU8onKy
ngE3F7Wk6AlHOtGLzmah+BS9HTMCEXjkvs7OXLihXR5K8PYXipddq3d/foIPSw7f0oSNiGUQXuOQ
Md5PgSgXrD7ctv84/dZy0G6rm6Q6d37benH6RtGKInjYahIU9WRbgho2x8u0Lg7X3WZzhTRIk6hs
x8IdxNBb+bm/0l91bNF2/8/d/P+TJP4Xo/Z/Bkn8n7b4WSYMxp8lmPZl/+N/b3/+L5CEqv8XfMa/
2CvINzSF0/RfTqKqgoWfAXKQqDKeoahg/xskoUpYAnLAR8lvof0DQ/E3SML8LypbNi0woxiKIMiK
E+PQPxmJAjx+P1hgu+qgV6GWQaxgSJonq0urd/0CZjn1OuT3Dh4S845cp7mzqopkMaWmEXl+Ciqd
wpIWT65ESme7otn18So/N7EmHPVqWVpnNoT0ZlATeV8mcnTdUJ96kHtF2cu1JSd2O83WQ4txAbl+
co4cs+vZQF6gF5c1niS3GItU17pSEsqsRil+zoth3jWZvF7gqSJGNkHDmgTzoGAtQ1C9z9MMQGwq
7PImke2IgO1z2S26GxPGP0rhQgCWlFp8VRdWEUSyoKtOobdUBkmF4YidGvrjWFRoWYrmKiI+5sl6
G7pGySUXxUYmH02jF597FAaeaMZXWr0qrjjWjzo1tX6KHttZLC3DE11P071mCH1HGryfvquV3O3m
3iKKLphzcZMLeQrSQYTfJ+UxfuNpHXmjrCxXJWZTeJCMGCQQxODHhwLowRIZb4I8tbistf3NuCzK
oReF1G+W0gBj3nU3AgoD9KNs8DY44GILFyp0pk0u1zVVL1VJHfcR5lYe99blDuwEQT4RNlgEWlty
evwzHDVt5Oc0Cc0rmdwfDiVJ0mKvpqgp162pkQ8VccYgz7P2fkRFcpnmPckwTV6+o7rovhT10gTj
3JWuyN3cI/SQvwwJNgd7MoykBWqtTPF5Eyi5kifBixnlThHK3cNA8NOZIjk+GIZWPmVUjN/khBOB
bCvtZo2lVFi0NhH8qmbcJ1Ol3E9GEV1jNdNfz9W43qLXi1tcXTPijcaaPkhCKF1r6qIRQsl7/Y33
rLXEOpuVVB7pqPsOK7ZjPhnlnUFKhtAWhlnUxeih9TXBjIWY4GiQzQjH2iVuiv1soQmFvcRa8rKG
af7SiWa3H+qGcZlRt4DLbbRa7hrhGmPn4rzcW0qrvBiRlj4lurVYbhmm7au0pIWzpFm8m0DFkLHo
c3EXLhgG2pDfezdVq/6hqPPlRZYzk0Jui2SkNqzRMTWb6WaWxxUzE2N2ELzRsopk4qbQl6XxlqG0
9jVJPttM4hl5k9LPN1OrR3y52OhrO5Gm6coMO4Gc04BISpPSaQOntteC1EedU+lDhbihi8i3LaU2
9o4y5vkNRdTp9Saoep3CKCS/GIMjHzQyLIYSqS+5HKp7Q+vE1IlQK93JoWT8bHWpuWqraQiQ5+gk
ZnvBL7Ei2+N5mHntUueXsiaYz8RTc08owccmUxlFdo2PemkLaVE5cl6EL1MvLrpndAXiqQZ8PsEN
QZihsRF+fsop81s97GmaXRKPiacLcupXol57adNoQajn4xUWGBMBPXyAKOg2Oz5FM+h+isULBvRZ
+H/ZO28lx7UtTb/L+OgANrQLRRJUyWSKynIQqQpaazz9fOzucdqYiPHHvnVuFUlg77V+CSm11vJ2
l8C2FBfsR6LteCi7s4RCSoJ30cZ9a0TEhC4lVlM/H3Vy7Ya0td0exhpFl57JCZDlIB2QtS3HPm70
K10UGfYq2dC+RKpHx6KqqtipZWV7Lax5PYhUVXGzV+lO3go05JOs3UHYkAjayviUV4V8XstlvvR1
ZR2Ux6RqZhQuLetofU79lhP0pE0hZQ3mky1L4mDpdv1UroaE7i4ezqlaaj+1EuH+GIrmPWrH6knW
8sptE9GUjq3XnV8JYCrKjETI9tqHsr1YCfU2zauC2OmwKoM4EkGtk3tvV92PjYDEMRTEdJS4otOi
wq0NMn2aQ2OwC99WU4I2YslwTCo8j60hqO6KgH3R/9P7Is3zX7wCi2+06nKutYg8goXKVWdO+uZi
D5RgOHMlJzItVSYCwSaalGCgHuI4U/x1ANRG3hArBlFoOnm1LcnN/NVQCprWKM8LLVHoHaJRInAd
upJaVlneTf2s/45rRvXVDMnh0Q6LqGjtH7VOvVHmf2vkGXQHaepWBXaSih48Nh5kn1K4+ZDpzSNa
vKtgSBYleu3bLDWPkVji19rss4/ZbNQ9hpzpt0MD8CxTYfhVLEL5NCQZCV1NqH55skdaBiFIklBV
++oEfccWV9hxqEgqjV0LlYWvqzqLU2dGI2VbjbreFRuJam8RdBBDWxxpJWHny/TRzSgKfOddVU4k
3Gmh3C51oFTDcKmnRryXFCR5TTdToiIJ5S1blvyz6CzrnE7IoBDyVedJ7+itZj+hGVM29xolg47o
IzJ3xKY9aWCUQLSbjKZQ6zxqQPSdnESJH61680q6XfRZtlR3OeqaZ14XZdOumym3UUU5+twZ2wdb
9EPNa39NZZ87xTANqh/bGyG4XTzvYalm3qlRvc/lxi2X1RYvqVB9G80dZVy19DJFRYbqTTRkOMG/
0jip64P+XA7wGnpU0lFNPvmxlTkjcTNQ7BvH+Wdl8z0MuCz3VYc9YUSzgKK/6l+bvFFpZUg6zdPT
TPkLAjUz2ZvZ8pJNRgQzq2W8ChOF2ZteW4bPDZCGM7os8ufQ07EioGLJlPEOa1vulY422y2uk1tb
pcuHWpjxdzfI6oVvsETKIaMGLcR40PLFeIISMujEGxNEQXZLsaibJ+t6TWNlg4TB7BxIVRb9bJ0o
DibVbgjLoE1oTVXMXdukoH4w3X5C9+SFhiFpZ/N47FtJt9/M3o68ecmHczVPzA70YnpWWolrO0OR
NcibflE7xseZttjP0k6R7Y3TWt+ihebIpSDUcivm5FokJoeDPhfEVkmd5TdF2Z5j5JW/kqygylNo
NAq2zCoarjM0Cl6Xm+qFRj9KlVVz9ahKmt63Mk1vNm0Ouy1NEXoKa72kxjBSscDpXTSpdapp9O3d
bW5ojGScOxVpZb60YKCHah6X1yWi0NNRBz1RaEmas9dSltEcasUYJlYp//BalEjfNau5lFzFpziJ
9e+lGcpTj/HzUqtFojsgqV2oTnH51ZnW+tkNiA1M3bL8OLMaLOvLcqWSgt20Y/JYVGGslBlK1qUS
nfRia0X2L81s5j6Kq3cVwQwfRV3O3DJDcVNiWfoaY3l8zYQ2gW9DiSSOgp9oh9ZLIOLIV+koKQ2N
YxbSprveFfUXqUD6G1cG0sIkMRLKNU2xhtQmFWHalPVu66vlVhuxdmlk2olRkdk5QTCVtH3HdlME
MaXX77hk2jP5tzD2Yls/DYS/tNogDgsnPZnPhgX+NSut+l/BXP9/Sftf3Jz/tzXtqS7q/7Gm/ed/
8V+LmtD+g5YG0AEyEGRZ5zr9P4uawv8iCDF6OC8pGpEfEMV/J/7p2n88si3xwamWRfPOw///34l/
mv0fZGvzOtsm8RsqGQ7/L4uaSTT3/9jU/hOzUAgPw5pp4GD8H6CvSWdUDFZLl0I0XKVlOOZdE2SW
fOyU+9TgnNQkFY0bZO5sBozbYWGlPL0JStpkR8eoO3Y/QzZ6qorAVmSuBHW31hUrDDKaUQum4iOD
K11uRYrebOCexuUsalfuZAi0fZWr8PJ/TeVTky6RMUFZ4Eed0BgjgBsLdIzoVNvhsyESM0Meoazi
s/yjDJuz0kGb06M8a9+tQUUCLOOEDmda3/D5OOQhn/Lp0PM3qKknDYhDxtbLyr/LgHVeXQOreW7a
92rMnv+W8UuzUvy5nIV9T6udOhy5qxzTRvOomG5j3ar+Auln6NgQevjf2VVE5xgCvIxxr7np9Z7G
IY8ud2LiHHrKq+JsC3qPc7xMQ+ZVJhy/+QftL5TudTKesQE41Gk3n0TsOloWRON+iFKv1vsQc4PA
LkRMh2shVB2Tc4foxArVznLb4tDLH7l5ZAfwlO652cDrkDhNaulws0/KP7PfPxrVmmb5nUheUiX1
ecz1UAMAo9FxHWun6k/jAhRteLmOooraqMqi4xOdcoxMmMAEOLRgApxHRDA4Gp8xa/Ndqb5XHauh
+BBM+6Z6iOJgnSNPtYIhhQMxzyg9nVx7T8tvkiaYUEPdLDx6QhzWk30pzddWOqRb63ILoEZE0WDT
G7vYh40atD5JXbEiTIIfrlJsh+hXN1n4UcesL24lWWyNtXhm73UyMR+afEhVm28X2WbSerWFSXq/
Mh+gMjUK69BFUAl9cdZWw6WaLFTLh8TlbBn31Yzcoty8SZ/O9ig5Rk5lmJgpdn+2R4M1ntEbR1aS
nyrNGySnzQ4KMs/MerFtb1FfKSd5mpLxtqlXW23cpKHClxtIHq9Ld7Ky6WmLO4RNA7Lz0t/aa6PG
DjfeqWQLaMlnoq3v0HT1z5QEuCpX62RqiLBuCcWncdB1B2nYqdZfLXNKi+OaE76raC7lFZmz1LEm
+1nJwITlKliFteuzjev31cp5aHIidxcSlbYYlXlEu2XH9icdZXYHFgiESxDLGaO7arsdMj7Khbom
eVK7Ea3M5o8GTEUpP/TKbh5/mipSFq/f0Y5zpsO5td4wIjhag+5rXJI9q/BWv22G6benqjEc8WFR
rZ0sSGHThoeX97UeHaotj0Wq7ArxSRm9Kl7bgv/Hla1yRr+fBy058CVaW4uOO6RjBtI36khzB7Vp
sEEXWJtf2YC11rFvwIXm+WUeflRWMS6+/ZS+42lB1kKzeoJc1ezeJa2kUB6LLNL2RvGl5ZpWn5pd
neT2ZSRegZk11Xkau8JlwP+b5eHQfCfbl0np9UMArEc8evZXod62tXieOhVxPnkoPFIN37dRv0ao
jh4cQLtoxzldmbnMMI9ZvjYK2LugISgw0cW+qEj8zjSkBtJ1Vc4W/g5+gi4sajRo5b+Jk4gJdFG7
UKaTtypFoDb6IUc1aqpYbYrA0ipv0eAZFTuMp9eZdU0kgyeLWyajqlevpZEEy6YgWdh8hu8Q2RgC
P7CTTT1HPVl1EUXKeXdIM9nZpGMnYsPJ0xnRXopyutu+MszDo/lnS4z61PUz+8SQfE4qwW5l62dT
BbFaxMJHHVe5lWLwulChGzDrs0wC+zn9ozVvjjTFgTB0VDsnCaTpQ2a/s27PJSIy44VxuMHKoaJQ
r1eEHvmhapQUCa41AU/9UPguUIkay47C3u5ch5Lk4mOxxB+5Tb+nlAo9dvwgthczFHqKjpDNLYul
bzsxjqYeF+EiiWNvRK+lnne7yqTUzyC6lhYZ5E9TeVilO+tG6ha9PfkIi7yKBV9MEqrFxpI8rVch
Ayl2V5aspYlm/FX6TXdYW2e3AYE75LYFKmCn95yrq0WEyDo1IESbjD81KmVblI1TDcmH2SopCg8r
53Om/+JMRjTsqBhqxryJXTxOTxp1nsmEm8+eKocq8/GAkDAtMm8cwaUg7ZyFxlRO4nEKpAbzlnYT
hcQQ3+HbrsOkWnKSG1dX70psW236r2/d0dYaH6Kq8Jailg+tkf3CboIrOiwBe0TPjNKrSN2WtlFn
GHa9/j5EHwt1bjgfsC7NxZMWPYzlWh7t7aX7WX2zQzCzJQS7rwuerRW3/zDNh4ROt8Rq22+RDjfK
eb8wXGk3yqGIycslzC0dElfk02M4NvLvonDrtcQjNRGGFTkNhqE3fdp6MeoFemE2l7FFQWvxrzKU
zjpYKeaVIpmfi7Q1nwkqvyBQWVzqdR1RDCPiGnPaqf25gBrbpQJStaAY1a+RXmopG1EH/Iv1D3GY
uf7NpvlLAH74zWbxw7LkNBOGwKF86ekAcx5PRicQCPNGD+VbH4nXTaYFUm+t56T7MywZbwBNvCAs
1X6ROZOBJ1fWz+Wqzxovh5ZQJ4GOU9SJN23bsJvYrF+liYU8jnk/7G6mR1oNk0Qej6iL+mC2xFtM
WTHtIGZEnVvGATh8t2U8hgIsqOfLAd+tsnCcPTnuMlfJuzcdiPyctMr7zCriIcNiZlBKuog7ipmR
QSGQjWLU7AlFld4MOYDhrbhwGV4iLU6u0Zbpl0y5dIOlOC3uHqxH5afeGpNrWfWP3o6yP2uCQ4tn
dFElt9Pt2K+S+qSyCnkwgpU/5CrdoaV2X+m23RtVww2icr3QR+L2PFMHuzDuWhLlu6yTrZ3cape5
cQEp5p4Q3kb2BhgxGj0TPdRXVaOMeshdrZn3Cyq1w7hwH/PHVo8oz+kUZTHtkzkB0yeLPYwrzxiC
DTF8Y2XDpeMPc6NaE4CU2vp8OmZAMiv5dBQdmcBL4q7NsgH6DLhkTMNJl9Qh6O35ZGf1dKbi9SCL
ISjT9QXb4Wc3Ak9r007qVEDinu7cDDQEHx5OqT60osmbGQWbegFhYloTNbPQEVF1hhxZPViCyuvM
csmLRo+Lrjz1YssjKsEdCfkk9Ckut4MyfG6NPytHY7z2LcbrSnZKTkx9Nj2MmVdEuEXyN1G+DWIi
lF/VvtpgXgwNtHy6NH9a5V1KTXpR9WvXCz4kVa+HuKK0TtpJ+T8ju+TDY60teU8SH8QkaoQ3Gk+T
Eg5r7DVNgioubGJk2NY9wsg0V9UeUSntscgxdWj6eAknVd8LlJl5Fe1XGY2LfSyG9G81lJ8SWnm9
5OHNA84ZJ5aGQJkwKgCCNAo5HB8rldIlvx6OsG479rhKTH7fqY5R14Iv3s25e6+ZXQd7g1yhNn3x
I+PSKn3IRts99U3+Ygzw9Tz9chmqrYHx86Ofuucku1L4CSC3N4oyYM5xrAweI5G8gZ8dFfY2aRoj
8dOIU9bQFq+fk5OJAbDuQ2V7rumsn03yBIgD0eQjXqYXTRkycEj7aY1rP9Fk7CEXfSVjr/2gwhum
Aa2vHnm2vtskO5S7lcTalS5iTCnKqS+JX+PFZvapd41wVln/MyG5XxgnSlTzRMtstnKcqvDArL1Y
e60ZntKldhXeocpGnxydk6Fxy+0aiWY/6WhcTNpivpLF5HndnK4EE50xmrVgEa6YsoMl3+S88ccR
RHXCYmZ8J/T7jQvww+wBhbPBYF9cvW35yXudFkoWrk3DjPNLwImzbixJXeEv3GIG/groWUJ9su4Y
x59TFyzRk9yQ58jYWZynonQtrT4jGc2Nd5K2FOLKltuWPI8zlTnjqyRQKSs6pxzECSFjTPxguX7B
VReVjxdGORTEE6EbdLf02tLLXk/Tpe/yy6rh7DD93LT2vb6yVwEWAZJcqXR1pkbbRZqJGyPb3sbJ
pm+XDQMHdY8xocaetzSWb9aHdk2e0hlBR8y/QuiMqRisFzwso0cNzmQkrqVeYv1JqZ8ajdtOepLj
Z0t7mmY08aaM9TFsZ+Vkpx9iKVGYd9RU7GwgUdnIwOo0b5Jzr8d7280/RnoiONctuxteEVYX/tbo
b07hruD7JOs1SNueqfdRUVsFqoZIWIowGTbPU77eQdombQlVzCIiMfdVD4VA0ij0ni/1i9eQVD5Y
57Ee3y2p3qnLUZWOZgL1hr53Gf5weznjigffALxnQxsuiXXQUujRzAgLWQ1lceZlzAxM81PnteXm
lhiz0vLPWl0UZTuw79TmLR0XDxOtY8d/jZiBYNaPTfQ5ZrbLtjkZVxXc1RFyHCjmaxsn7jC1Qcr2
Rf4TFD5PrVXzC/zRu+lVw9AxmioVKFehzN66So4qkmvVjIeG9SJXw67SglE+xy0L4cycu+1GA4WD
hRtmehHmy8Lkoyazb8MTqAa29gxR/2NpsHu29cM4hGtTvaDv9YoMPS0Ogq1C1mam/tI190HSXqJI
2aXb19LqKMv39CzZBajCpgTVcjT5p6rKG+bwvZYQMT30PETm4CvGPgeSWBrEycuxlEcvJvZ2SJxJ
+t762S8G5pq0x+fJBjvb7X7pRgKXy32U7hul2WWZGVDd3Tp6kVxjqOnKKp8WhFoRQFxSX6vyY7as
HUVCB4l3oI3FtZyzrzrlaFdi04djPbVVeVwOKoeXkl1jcW+tbW9iYDX707ZFnp4YbBOvxA0dpA4z
la6fxKEzup2tbZCX0nEzItcuJbd4tKJPIytkfedYCKS2v1fQThgsvLIvA1aUNzmJD5rR3RouZtVq
aX6vaIF6W0EUlvr4qGNpY1yWz7r5ovc4YQV2YTh0Z13zP3YWH4uku455QMGL2+NbjfLRtxNu3Vrc
TPmk2M1Oph2AcqnUSU3tL7GDR1O7dol0NjkblVgLKolEcXldz6DeXrx0fqbZu9bOfBM1mK6/LnrK
wwqsS9c6IxJu2lL9WdCWmyM/cf8msB/ocXtMIulntST6q7GJVNYtNbebxQpZIvuWrI+MeD678/X6
ZzFeeiy+mRpmVs78+2pE/4oUDlXTOO1tzg3ifzLyqmi/dlF536ZUOyrrv3bSA4EWHvOJF+vLd5Np
vrXWh2boFK6TjmB+BtnCFxbcZ9mNvli7c1Jw5Sidl+QEAerL+2rhs1+COe6vgNFoDzoQiemPtZbX
Td/ZM4+evfEkZ+5UXSml9+VHRJBtIKd/TslnmilHfjzu20ViYRqYOSaM85GGsUH23hRtveWigpj5
yGzJTRiV9bRh9v1d7Pe1wN9OKPik/RtAjioijtQ5KKPM7Rc0/GE8s7JpIizyla8qCTr1BJzitfI5
Wnc5br6psPy0/JKryC+65ESK9YeS2FjKZzc341vyuMmW3k/VZ7owkQ9rl03f61DM+vJg6EvXLFhM
Y/MBTR306iz/6xixUzH6M2NGTFk9mFlbv1rg76Swuh2hDnq3p0Pdl9FmSDV0j8FbLNrQjJDymsup
NolvsTTX7i8YftBloqVYm9+iUv/UKSZ0O8xre1cnDS4azcvYxpro2ENJVU1yi9YnNek4YDlc1Wuj
l8e6Evd6Zld8Urf63kjHIQvrkgDHtuKVe05xui1o8afuy07GF00QBDqTCt+ojIr/xmQfN5FTJ+sX
fieeiMiLytxJ48ihiD6QhLin7Sv3aJe9R/bXaH7Rc2TaL6Ug3GddXbJLwnIkIK3cAa8ZradIuM+T
d9zhTEg1d83mqe2yj9U6WLfCg+cKKtVrlRDmep+leIfvlhHEBNkogcH3n2SuHZ20J6O/1ttj0Rzc
KgYeLd1aTGG33pEq4JCYK8+ajd3KZ1TMfN+kM59h3pf6RWG5M8d5r3UVGw8b6ZSd01L3jVqQGqfh
xhGKCzIx5BweaDlwdr3hriTa5qkchXPb6m5XpAgBmpehsM5Zg4Rzy1FZ3GVELMkYxNkfm2gFii8O
/TgH5LUczHQ88zY46voT24xsmrJreDk3pAYb5yC0mKNUhzrjR+k5WOIomMfH5BVs/W0RGoDyQ8PZ
OlN+y6MlEIwqlWx/5/ghSJV064a2WD0PNvkdftovZtJ3k39FLvlCDVkr/aE7ZphVx34KivoIy3Vc
4NLE8tKnv7I8urxuTrTgPsfxB+vtLFMERYLMRzyhOuGbq2jN2LgiNFcyPsiW8BLKNw2O1RWEETqc
dfqax91+1S0+CeEjYBLrmt2et4JwoKr3Y2QqGNYcMm5Y/Qu3m8awLMA58yt2HHdJdQeDoJvxutVJ
fVuH7hnhDDqRR2BbdImnzP0ehi1yStk8SlVP2AXV48xDnUxkG/2jFi7X35qjj2upX3VfVgOwIWZW
HNr88VFBdVtiuEuDmF0ZhZQ7FoCl0Fx9gUwi9/VpZzTMONDmUXXV8UFu5lFND3GZnCvyVKzxOq9R
2NOzYfOHbU+LKVMEzWuBVbTB74B/NAVQRzuvZBu0+bTP+MD9fLTn3LPrbj9ZlTOvlwY3cYKoprZ+
LIRa6wgyV80g0O2O9tEdlkeqf/8Vy3ufbPssGT1pEsEIwpsVTHM2gUSj18jUWPOWjpLwu2FkXPzY
eJa79TvvbN9o+v0kPmOl592gws0o92a7F4ZnclfLuVPSD0bEV/su6TsVA2QGSdDwNSzNed5kQLiW
7JDgwURn6XBesmu6fprp5LZ17DxAX4RpzoSygUGeV6hk+s7Z2sMKJtQqSAE6k7znxGs4D6eNHgPL
/KMvOQLk2avjvY2RlBgcuIw5JRNlaf25whDylhFPkU48/cOpZMRo62NjnEVBRB9Gzghn69pycoYW
k3QzRPtGe6v6a6QPe7Eg/q9eGv1vg4O74N8mp2QUADHFHfzIBBd4NrarPOk+op2Y1WksvrX0bUMz
Yqqw6EPkJqSHTP34odq3eJMdNYbVhM6wUOHiF8wI8BDmKUsPuXxp68aH0KE5Y7/gthuBFOuRzgRb
OpTn9RGKiB9+Ne6THjbAs/FScNvggP2rkJmkcfo34WAwiWffXUkKZhb/qMNvYb/0rFFj+dzM665Q
PpP2vnVfsz3u5pxBSFF9DVjNmtS9vPwxkHQPA21M6bFNQjnGUfrwz+MRVIgxyyTptEbC73FIC0Fz
R+P1nD2DCVJj3QfyR7joBOdeynOHhgNbEbh4op9VPDFZbRyL7VdZuQU0vDrKp9kdVI0TWFoAx5xZ
b71WTLt0iV6HesLo3/iTMvytmUUfcK+kBSXo57bddc6t0SLGzvyuOMbVwXIliOlYXndbXp2NvHj8
+I6i53c8kGGmtIcJ2ozOtYS5K8Y5HA2Ek87oSD5LLOHGCoDjIzIJhNJAU2yuhXsSDsha/DFeEDlx
VGwUH5OfkK2+bVXHQTo37cvCJKOuo7egPlPSv5KOiHw8qlYTAAytjKjT+tSr8y6Su91GPg2QCndG
+z4hTpjq3psUBEhTc14h3Esb9qa8rtb6ag5tgAjIUbeYZJtsD8BI7oNmN6GeNwRdSU6ifCTJwpx2
T/KzpWBCLNM3ErswMkdeUd0aBdvji7Z8YbxGnkLfQ0rqpTTD5BluFx8rMoOk4V9DF1VL8hAgzwnu
0ymJWaBJoegy34jx2/U4J9c/2/S+mp5u7hUKVr7NhwoDaZBe7SbUNbV2L/5s3bXnzFpkIlu06TVn
p85l+alpiNElD0ZZtnDW3o3B9LucZqTReo63z7nk5SJCpe5w2IFg5lKBUnzwgXHXSeYbn1SnKV+2
pEEGkyKSW2ljkbc3RAREBXCnk0M0V/2+BQyKMb+K9WOrRy/qOOS4ahsh7a1Z9+vla2Nd1LK3db7a
wlsV2gxEGbZK7UdUDNjtu4qsczSKjxlgzkzIRFSnkxXjA5p6rK7KkSk9RF4GQmXIgRhmTxQXy8zC
mPQp6lgOg36ShqNtxW8TM7/OuahF7x0rwbh0u7wljabK+Pax94yxv5gVOLeEyRD5lBSu2eRXJB2x
VXpVmZF0xUjUZCyDmlMtszuIeVdVT1n+YjW139tAdZjWYyLj8zR1lggXa2e9JJXu4PzZJXJ5VIC9
FTvfD8YfxOMMkCgXTes8K/lJN24bIuClBr5k+ZO7KEhiyausF8OO/Mz6KNr3MTNe1275Hkn0sC+V
ornqSOiScVRr4QOwetMUNgPiShOYunIL8WpSr5UPr/ZxaJLrmDSBaJ+EvLircSRY3Elk6O3oXotr
qiQTTs7XaKsUR58S3koGOsDg6V9u9tc+rygpTnbZNL1H/O16b9zmrgxMeDBURIjcVG9KyN1of/o+
8zurP3bsPluXHXFbJxYqtSo7Jhp08uP4v2bcJy1ZMWD8rr2ehilCzTg4c5a4AtGw1vJ2TTvAzQO/
w7YGEyIeYU2hBpofKx9chPvpm5PA6J/j8SRvu3S6LvZLqt2TQOHCVaYfbmIpuebpm4luqSPcon3P
ihs9QyvJxMMTaWmI65z5uRn2cXIY7IDcWe2QT2cR7XNpl60YknO3LQvHethoPtti+8bgGiwSk12i
Bb1QH6kDvYMazEsM3PSoqRA676RG537/LRUtNNJ2r9R9sI7Ze9Yu+NorD+YOSNe8zdbTAMBRGvet
HI/o6ihBDWbO92HLzpTZumOzPqcICNo++7RXaj1b5FlwMlopPFNR/EkS4I+XTRj+g/iotzxY5srP
YOJbqs5yhg14w1CGcGi5YYXOGLUU/Db3igcDAbbQ4jDVIHW54Ktu2RVt7xlLv++X4qBGH9L276HR
KbaFm7Fxe5Ifyin3t9706hZSVOEYoCozMk4ED4G4Lf5cQzkuI6De02JJn7F5l+zqWRM3bSBkxPJy
KO6+Bvk0CFoy3q0e5KDoF2cL8B4+m7ioc3KHdfNLUFIDWk9YtddHv/L6h2neLzPzXa1b0l//yoS3
9OMnzvwzZ4EGmdxsbG4k9WXXikVAcEaZPHgbAl4TObbZo9jFtS+a+W+Tfxqp5iXFuFOQhk/2QJTG
sDO/BpGwBE982I9JM0E7HnoMwa9yS63XWiESDnmAPxFjpZNaKpPMMItj+teM6mtaM7CgvSvQEJZf
tf5BpoSDLv5XItKwKqMnm9TCdP7SpdAedS8Rb4kpn4c62g0825L4ne1LsinvTN/IS3q3l9Ifcyx8
xIv7DJJWyoA0F9jvhFtdwxKVME5IqAqhr7IczZ/xVpmvcfkPo73bRdcSOCxX12umKESiwaDlkz8X
ZHyUPbv5c20QWyePztYfuoUqtJKo7kLyZbzVm/ZtNf3Fmu2dESUvtb6GlmYfbNXcyyMW+dc1i4EO
wFKY7Wb73Sj/6RXfQWilVpCBAfcEkFabq3O7tsBqWgGhGTmdirqDWRu1iq8liMUClROAI5KfhXVu
JoPQGM/1yFJrIj0sjP1cXMymXjnXs31CL6QYl4OpzWFckBUlJXf09VYxP02D9C0G22/NMdzkDTRz
2A1NEW5kFNEc6k4QrWiQ/djytcFELFigtc9+zWQDuEBWsJaBvv2SJZy0H5lJJr81XeUeRXHzK7re
oZHAsaCMBm25EuXAKPWmW7DcuRsXpJ8huqja9kzE4PsqbpKpBalSH/kPj01eQMnwKd7H7eWxMEDJ
fwzEZAmiHU1hjzxfE6AXPoyErf4fY9S+FM0rsSEBqRrR8zgC5UUacQH2j7IRlDkS5z30KJHCflH3
c9O/5hVoFeKDbHwvcnmX19KvKRHAYdn3uoFkQkVuKdo1jeRrPe9rxg0tyujx7IVTEuBJT6Evr+UJ
4P2o6NJzJtZD39WHOCncGEXeACZQN8quI2+uny+1OR7QO6o/NaDvLBefJpQHX4tRX+SOCVwodzUe
jygCTu3Y/SPEr4gRXmzGrrEIdui3oNHnXWwlx9oA7UlxkzTnZDoKjrNYQq6umAD/8JL6TG7fGCFn
Odar5iidCKLaCu1F8WSTk0a3Jy8dCSnqYWPLTXLrh5KwG+7WMn6r0eAdc6M7zETmNdnz1nHBUPNl
J+3N5FpbVSD5+YtyYbhN5TgDEMItPNv5+L+5Oo/luIG1yT4RIqrgsW1v2U0jug2CEiV4Wyi4p58D
3pm5M/+mg/JUmzL5ZZ5M1lMZrvx2FWD80IV+wi+ybc1iLzhKWPBqDMelnhAh2pTvHSDHlE0LYPoL
HevAXHDrGOKLgcCmCL0Np88jtBYuyGqdh4/DAFohqe8dEB/Pw5cl5FH3ihvFhz/AOS/caOO3Vc/f
PW7zqTrUE6dpN9zCS9q6ebV1Mvex13rnmePdwLkR3hujX0H2wxQ29s9ZHHy0fsS5F5768IuqKnQ3
/FlL5170DXl5q3jzV1JsE66OjQ10ExOGYV+k2X2OhYEB5ReO51WSwsdYNSwB+mA4TJnDrct0bp7+
jvO3NowjJ6bNlIe7GV4d3mlSRn35144X3bs7laaC1XYOjfjMsWRo1Wu5fPJiDnVKH2fvH12617Ia
9+00byqcRyUYHLedVxXmIAB04NPMV0x+UF39zVgC4SgC7y77flNOnEH3A1eTsOo+u6w6xKncuB2j
1nRfq+GAOZ+p3offsTe1iNFRZBx6HOcaFjyaRcFJgEHJwJsDbGpnNPtJPXZdfM2mcQOvYgXSY91y
uVaoLVgtQjhRSVRsa+g6oWwOxjKEi4xXFs1Nld1x7zN3HnZZ++DY89nBdYbzAm6t/SBD3tzTJsOG
mif6FoUHUGVQ/byzmURbx4wONJSvlerB8aEeMDGMoLjYXb2zqRQuTA1syD3VZnkLC9KZv33ekBpn
4DIqQmnHFlS9l9UrpNlbDgNGKGSFZHisIXlC8YKa4j+V3M3DDKWZm2HptpvqsWkj5qH9ymtnUIBU
Bmf1c6rJf1QlAsKHbX8kMwdRj6sIZJ+Bt9RMvN48M2R4pVpx0/Ye2hysL7Bxun+pu/LUOuEf0+ZT
XI31IbH7JyOzPkzFUckq3b1Cg8GATDilO1mAkxptPIwTpyJobX02H0QC/pGz0moAwaVSGOeSJ97k
Fo5+0Zg7r56RNZoBPgu4kNE6GhFijh/vMm6R6a7sfE7iUBGH8DsJ9a7gUpZn0S8jD9aNh/fYqzf3
JigB4Vhrv5tP6fydYWAbVQ+S13oP02PPfGuy32zjb42QMuJgDMp3YNr7KGXS3XxP1t6C5CnjW8f+
GU5qUweY6MwXMgyHqbbQ85PHOrIPZPpW3roD6RZU4bGJlngBN3B8dF0B/I7iyjjFyl5sWrxxdvRs
OZ8zRTCi3xElORZApFr1uw6eTUJ2tUP9WRkz2X+YxVNUP5nj11AiCtnbFJAoNvvNxDM7SAxflnrU
s//XKxBS2Bk4ynYjH5Lyq4otbvnOc1wM55jOZo6P1yoxtoNV7ycfbilDdctJL1Ovfidi+ACRuFqI
arZRMYBxoc5U8L/Uxgv2hnEdq4HrAEYRFrN67h5HzdnFZdX3bAelR16GBNTbEEGO94O/gxd/tEjr
lQNnJrH0tWXxA+THPWH8nEOWBfW7KiKOUmV2ZUCdWe0DC6rjPAsDKp2S5noeOzwqffieEyKK+WgW
D5hDeTdE/Yok113PzTM5kKszUgozATNV4rzYGf16NXQdyvKfHr22rU/zTKxshIlWhzZomnrRu4FH
GDubk1oliwtZl2Jr0Jr5hrh7dx2dnLNYRPu55/LqjuJ1COzvKBOXLo4/ehKLb35Ez8fsvZZBM0HN
dJqDiGPU247Og9SdSNZNaKMkOxYjVfTkGAHEUpODLx/iBUNctUb9THaO7yneWt6wLrGD9lbnfOrB
prPZLvqr5MUmQN1uclfnCJxkbAI//yj9fOdV6T3odbKb2oQxPcvcXEfocTPq3chYao9RI89ZDcKs
24yh5XHF6r59bYQcGv3gKSRbsA4CTKzwynZNYf+uMhGfUq1DGKZSEX/w/rENuwdHUgS7OPFtW549
cqGKclDSanMb7TNiUDGf30yhAzoTsFWsCEFqrVyOk3OcbYlmnbrw1bjIGPnP/g7Mhw6SDmnTKH8c
q/HMyWe72C/MrD664bTNFUoys9NiOaHj4eEvxAlpE+K8+eyXQXQwPRhYETWzsMcrSLOiSI8qfOvG
cefG9VFwnq3dYyl4x6D8MclnGm+dZTQ9h/0QnotoyF9sH1OKOYhXshb9rXidbDabNk2BMHf1hghP
vAdj2QNgh0dqD2+5q8otg60VEkSwGYwSW0t8Hwhc7lN97MdlRai6U6LzQxZ01r7v05KB5qh3Rpxm
GIcZ9lYDQ64qazd9qmhvzBjvjFbhAl3iFjwq5Ec8qBbHS2bqbt7uIuu5wZLcSMpMcBtI+MiQV/Qo
77FI25Nsxt8pgtRhqMAhzQQyYDxmxosUOMxlCTy09phjZDQcA3zdOu5NSbwLMKteRpwvU/SQMLq1
IvoP+j8zmluRgk1m309LlCD2v4VrHM7T1m/wIxMv42CFWLi25SmY+rVbI2j0TAWHZBNyEPJYF6ye
7dsWxETYySJUIRwMlrmR/b+ceyhE4XVv/7Ki7jB07Mw2rr4nhdYVRL8bfA4+r1bqfBlwkzVjnrzC
HyE2Pj22sc+p4NuzGPW6nA0jijc1fzryV4uZvcpyLNTjQSWn0fkkYbWrKg2L7E+PJ9tw8OUEv2SK
w95djY7H+C5YVREbf43OfjBZ4VN3nw47pM/1SAK3nHfS4vKd1Jt8QCdjzmcgmPv2e+l8pTazp+6B
DbatX2iR8RGNeqGOi48VrnoV2ozvHhdiXkCkFUgiRmMOsbhdkp6LZLgmxQ2JhciiuiTehXW7ZmhX
WOkmE58DhPJevlWItlYmECGxr4QvLtjGvHrvS6RdNkflohrMXJdGNnRoBgXPmmJ6npRns/7HFcLg
cJBMrO4DpgNJKcDNY7uwvOzYxkz0geAhPZfqBLV0OyXZ2hko2HxGcZq4A3cXkZyRMJzw5qLVi2za
xV24H+39wE3fcz57+VR74MxSZxXThcVou5op1LVgF/ZcP4+BAc6sMNeBX+8LFYAepa4O6Tn+RhZd
F90FvwMLfrtGm82Sb+iAiHRQaIkCZJ9FjQuguoEGWwZIBgMO7MdN81UVBA+YXhSM3ES+tbRaS6Nn
7oUdIflBzK1NfQlRTl29pl46QMLVyXvNUzM6/B5elQrzc9XsdE8dLCbbxYnpTZwi3mZEaUc+1Co9
V3BEXNj5ZY2CWL+n4GgK2PThKSXogQhVy3PU/zXDe30Pmdv2bHaDeR0F50hGSNO4NohUOOeBpEDH
Hb2en4wO73acb4z27IUv4ClXHut9meGTy1+KtD9lXNHj+nkatnb7Z26w0Zv3Jv5ukpPC5ITPKBuu
U/CXqPRWRvWqsEumSVufHdYanBVzip2Dy3Y6uJgnS4zGfwMFZHbxuPEhbrmZG0uwM/jnwiZPZ0TO
kW4V96+IuRgO247Yac8VvilPqU1O0/4lxn3IdqZjdQrTbRyek/RX2Y0rh2toZu6S+h9O0FXpc206
VDbGGrh1OAThyoT5CF9gzdS2QnKLw/3s4FC2jePIUqLFowG22sBNI28WVxbl7yeMae27jNzzkP+J
OM3qzl+F1es4nIULfnMvErVd3jozU/aUK5BoxMatv0aSIO3OGhc57hSgbEaRXOHvmwBtme9t9o+N
dmU6/S5itbSSiusJ74aUsH/D0U7SM3W0spfZ/av6Q5R/Ohg+m+8KDkpFu1v3xy3sjRH+siBr7pym
pVmEYPDamyGRIheoZKzvfvXkTUIdpOJW0jb9n2moo01lSvcoJ4fooZ/ITcWstvFKLlvchMhZ5jHR
mNTYtIt7zugqmPD8F5mzWML+cGcDC/OUaMYSTvgcOLeBSxJwTPvVSIJNPaC1m0000tE1fcdO4b+q
nptUGDXvrWZMmVREEQctkGqYmlc+CjINC+PoPzDadn7p7tMsU29b5maxGUakKd94bNwyerLzP0HY
g+geWaoMuyOp5JoeJ8f+H8SBNzdn98Qexiv4SNCLp9N9hkbo72Oy3m6kPiSD1d8EWKE6cFOwGWdx
sSQKbWoWfCMWchubxEzpSdMDrpkbTMTbpH8JPvY23witH0xCHmXChwH7RMC/w7gC4dZkIu0TiRK/
x0wcyvIJeivJeuyeDJj8f35Kv8l9qrKXiRCRW86n1vwXgqBnSrSfh3+dd2ihshoXP/+2jfQx4enF
E+1xmH/NBqyuLsEnvdUWQhxWmsGF16LpKrefFEaSiJhSnDf4ja/l+Br09kMQfBrkdoz+Z7C4bI5W
PqAj29uFWd/a/G/i4pSN2E/wcQ/3SvQlIG3AuIn4yFvzYS6Yn3ctd+Y5DNaO09RYYyuWeYX/Tblr
ABs0gfjyG7l1bzs6u/Q9yMR4vjeJOsa0HnIgStkf3SLeRZXjnHOoqXt2/rfOoPCtGW6OtsA5z7w4
8GUPaWYEe07KEbmlS1ICt+xZ7/ARsfnJgYlV5j6TJd4Kr3E2lSHGlVnX4zFo+IB0BfcVs3HwLwwp
4RrhgdRILyFjznpiceazIFcmWuOusSjbGtS4y6fo1a/76mpqKBh9BjhTz/nFtzTSBaPxp9B+YID1
lEC1IBenAIwtjq25wFO6hLrJtrq3tkArL5qhWieJi6/wJEtz3AxDTA8pp1n4yDWYSuzn2KMPwE9/
ByYGBQ7Ecs+Z7hh4auaV2mgyzzFeYT+7tRGJWYdbGeUIHROm4lMCNeGSCfRYjMiv2cZQzryHAs04
O8v/IuEsfhxsmXxsGajwDfFsEPKRr1XiDLyH7vznEk57PiDdLtm1Ift722KecTUGvsSoTgVjz1XD
08mlm4JwK5X7MAZ4QdkhQgKtwQGth0kT++ug9cr1rAyg42mEyNFTDdUiJy/JL6OjpsIOOClGYoSU
nllq62UxDow4fyaIccAvwTkC4+fcYE2oCrb+VlYfoJ2OJANPkc3OF8X9fRpd6+K5OU9kvTUimiB0
WeCjz6AtoGyUHh7pOWIyzd4nE+wOI4Uc0C6S88+P7UbYyBHZ8zRmTAeXhyw3FLf15cufn/x5yB1v
OqXm0DGWXL78+cmuMRilWP0tIJx84vIxOOufLyfsNuUqkkQY3Spt11zYOclUzDSVKMVJLw+jF9Ji
vjz8/Nx/f/jzq//j535+teuG//eP1eUcn/z2VFm8BdcuT/9p6kPMLFKl6cYw0DU8q7sHMiKtkHDg
W9WjVZ2NBmDMf74UhYe3OxBtd/SbcA0spD7jPKzO//kFyfIqSCss2HIDVHSxcoSeTv956AndpwMo
6MgkptNOrnf6+ar+v1/954eJUx8tHHkGIO1znP2fB8tamCl+ZHC3tLMzQf0MYdY5M1Gb91ijw3Lq
zqZhEC9cHpyUWZ+1PPyPnwsbIz8aRY+WnnpstZ13/vmKezwyVAZP1kXPsLnXAO8pLXPHEaHat6n+
GIDEdKsy7si6536O9zEsgRrUVDHxrMXasc/+mCV00ViJw+x1oCIntf6/H8djNJ/jt//+hp8/9fNb
dcmnJJTUCsxiNC5ouP/7Qc91e/6rPQZNoUjPPw9DYHET+u+PLZ4D5qMa4cAmv7AfQ/HVma15dpyS
WI3vNRhac+d57v23uuvwM3AvMe1HoyzkQxijfxhp+9BbgNBlqh5tq0tOjG0/wTKTd6xwqGNs8fdD
xwXEacf8Gg2EVrUZnOZO4lAmo7MdRhxZtkzji5uaXxh0nJ2yhVoRsEBoRcE8/zwQ8FSoQAbWB103
5zEpfL40WEB1GVCUuQ691jpHs/qdZRQ3pBZmGbwSKqyMLRUXv6LQbhjCZf3ZY8CFYMU5vvSHa9i2
YH5QGFdpQsZP1P251RhjGkM8zb0rDoU3H4tywFagxuroepzRAoym9YIMMjPkOBmrXVVae8edMYyJ
huLSKPcYHesb6HsQ18OLG/vGa4Tfu+y5VZizE+9Niq1Ql5Lw6AUJRt/U2PfMl7cWpVYStkdl4bC2
y4S7mcXdqjOo98xI9wlBk8ccG/R+cutdzRnDBX/qdl0jllkGrTcBspmau/xSRQ2nsULdq+vswbfR
/RBvEweVPpF4Gv0cmaxp1Y2uwJ9/2lEh4YdQOGeC/NV+SOaXciI2OIVMppyuf3EN4ixYU35+49Qg
o0sum8fSxO1iVZ27d0BMMPxD0ZkIJfncZ7Z9Q8uMGqpuN0Iq2idtkK5rtKbHAeMWp/nio4VFs5Ua
YEtccARNLcM9FG4p7qXB4dRr5oLqUH++B/R1kLLtkei7+UME8/DokoT08LRlppoOJt60eE7/VXmE
rVrK7F7V4trPtfXGa2Fuq6L2QGozmoTVG+050uqN6XZYxvLsJatGkM1Ixcif0T86rpyziVU4LI6I
Q0ufaqWuqTUZGLDHV6dos53K++kzIR/j1WV7j7rsiY4P/wmIHwU+hscsQXtPnWn1e7gjQNbphR9N
9xFugvvo4bzlbmgVu//+XJMuqrTp4KSi6fCmFdjtSMDRmpnfk3uv9inSyP3nQRUxXWv8k6ZFjV3p
ePHNnaFzm0tqtOLGqkqeJipexB70fHsZEyvbya5F1ra76FxIEBxI5JSHWWpkGI9i47ERdvEF8Hd0
4YQtrGufuVS7qSRYbqlIauYU7Z3Aq684Z+prE3GKqGpY4zpvUVU4aO9UN5orzyyqh6bzSxJQTrt3
F0lNtU11DcMGN69Ha9HsEF+JEMs3tdbjhQN/crTS/Not70ZqxZinUofCe8LHq9hZXbN2dfTbytDN
okAvzEN/gXiZzGdL49p3Ul0MguGjrcVFdzYPphaMCTXSjH912VLOuUy8eyyZmoaY/Q4Ki3pAoPAx
y2OxrltJLnf5u5rC9DcgNO9d0yMZlXb7aBqddy8d0kmG2AzaFsdu8sZ3j7sTk1SPj8svR/mYUhXd
AjYHQDfV3t1zHfWUeeFbjhGdyRTjHv4N4XfJ2jGWYq8mJSqkfRMllZa+VCcSWzFj3iZ9GHUszr16
Um2OTlQE/kNE8vUsOk+ds3GCg+NS3EvDVP+QV03/MMro0Y3Ic/NS25tiisMHiz6crcmJcOPLnjo7
nDsH3wRg1ubuY2QFr3U3wYQvudaZvWv+UgOFZ7Z/FD1rM1704ciM5ImqwOAA/fJaBZ15GIehXU1N
muMvml56rPiX3EH8SLW1jedi/qr9+mUwCYGHqWjORlKkL0FLwAbJhJc9+8VZqdiGnCKOpsj6jbRw
ojQGED0GqHegWlROvPhBYhLNGlsiqQWAmwb33M8iFTqI5kWdYmWIzSe3Ufah8weuwNj+NFlCsoZe
Ow3npuDV1qM3nB07yY658LahxDnktAQJ7amK5apXvLn8OJuRg5mB9VFnnzIMCQDh/vP+8kjxALLT
J5RHHJjDGF8746KcqOKPJPgAx7CpP4Y5FTfLwbZZ9s+CBhJDdAz93ca7NfFkXH/eUEGGHEZt1Ajl
J0oOHM+PA0UjZ7YvtW1qz31P8NIvxqn6oFi4bq2UBvSWCufwIPNbFscw5J6jSlI1zWK1k3DI1rJu
luZpfs7nbHEwqZRaBSFyMewXB1+P5T10y0Ps5Bhkk1n85xM99fbVB6d07DQm+rF6+PnAzQNjzLTg
r/X7jiCIoS61wcEu6oMYC0GA1GPHprpJ+tsOLW/OFYMw8kCifw3TzLxxgTFvAAo4DZRQ0OLG3bs0
Az10YZfgL03S/3ylOgclV2OGRPaHYhUyLXV42ARG9mZNSuIUM60NVehUL4IKiOLWXI+dIAXYE1If
x/591FF1HQDbnHxUtMwCCUJ6JlkmLNnD2PXNJqr9vZWaGYKrM95pS/6nYi/du34enkFZ9CINd1M9
/Q1iGW2ksnZhKLy1ayUFVag5wo+X2VthJLsGL/KBEdjdYsyJi1CQbg+BLtpRyAB0IGI/VoSlKPk7
Nw7iiuXq97Te9V4Z/xNmg8OnTqxffeGzoaDoTuTgnC5MD+S101PuYFZWmUNYi60/UBgSQuy5e8/u
d1Mx3EbT3gSlokeSoE8yOVRwRk+Nng8qDteDNOXOhMtGwDh4mpPoJYfpMO4HrNKnJPy0nSJ4diT9
DWabp+uq2QYJPk3KZPA0FnF4ckO9jicyaKWdCFaV+Ta39I5kVoZYRslS3juPRVUfZr/k5od3awBe
5dC3UsZTtSsYYRXWkgsYjbdiBPQ05/oqFjNJ4xPUMTjzu0N4AyC1pH4wi/SXafRNSuzsCsaFf7Nr
7uTCh7E59BMButtkZexwjTgWY8Y63N4RgwGbgNFqgAuAhmZK5uU33dP5ZGV/wM9QRDRXyTrTJaOy
4hXoBSJcvq25Gbt+KfAGq3SdtdGXmebWumzwEbhleA560zwY/rLtzL+pbToKgSIpjLm5aGt4kxHu
s1rOV9nAg/O4bXWqYzGy8a/7QA4tUdertLObYyMYDdpYbinaCsh2Ok8lBEVGTIOxpnrzKvjUbGXi
mqepsr1looTYQG9O4APyo1t1nP+aCdI7WgNmr5h+hhQg1s7I3yYXUglmhXYtIH2eo8k6C8IHijXy
0aqGB2UrRXGKfIjKoH0dclqinIL/+lQ/Bv7srVjvnFtE9TUVihUqPM6xExxP8HJ1hzet6FchzRpH
NzF3CioAOmN8jO1W7xhzLG5aN95oJ/iITbAtU9ZeAiduHkIUdIwZ5raUcOD4BGCybB/bNDc+hEr2
pk95Xmze6rZtNnmhTgahP5LY5kz7oMO3O6Q3jmvtgXS5cdRiOJVSQD4pwEoMzvwy5kP57JFlvHBq
e9VW/Phz/Ps59IWyy06Gb/72rRr7yeBygK3KPQOIEZeQtddL0EB4Yb6f5JTgFsCT7iQaR2rFtuen
DLCK6jpiG2RM1a1TMW1Nt9c7xq2Av/Lfomte3RjwQOgBT+aCCpHrMUxVf6doYpuYdXXQ+QiOmAv4
NHML7YFBr7FOfC30uZ0nxt9YBMj9u0G3BgbYboa4WcRq0mk1gKGB7xtfreYET8TGt2nlVdMfObUd
SKPiiSdco+szrbKDwd8qXtgWWt2mIUa4t5X3m+Yr5yzG79l3sGBNp84yAcon3ocUkbnJqtq5Ck3L
hTGdaTD46Eoj2ogmxWD2nz42nm/TJhg7tH8NWAybKTWStU8fTRfDlcPPleBEJS/S9Jsc0QoMT/88
etm8NzTScqrvBIXNVS6L93gy/0nbs1Z5WlubwkTcKgTG+xRLeFjizKdxaqVxF/usuJugk/jIefud
oYCA4r53VvpGs0y/7WBfbqBArr6D6V6q/A9QxIP2yHOVkhfVKGiiLRzZblv620mrt8YaC/lOmK3Y
zH5trQzExBgekTs25dpzs0/Tm/KdnX5QXRHtB62wBOjmGhQSY05X4UHQXP6V8VJntLt2af6uHf0a
V9EmnlBrKaN6VrNkvqy2qKWiyrt30Zp/ZTHkl46wd2CyDQoOnnBFcvasOt87jaXPE+AELUGD2CEs
vLzddo2zc3qoshbulM4rH2ddfsQOQ/TewVA4RAyufTR5cpQsgNA31pRonaYuBUm6oqvgX+QZ4b5M
G3slJJiBIPprZcV7MgGi8GPCUaj4h1jb0bYOoPJMfvTPHsxx3WfE4G1D/q3cGJl5GL+kZ/wqhxIz
OOjO1cRJBuLlxaLgug8G+wHKAseCqvq21bvtDiPW8uZ3E3B4Dyd2cEO2n1PIUUcqd+vqClcYvqLa
4kTcQwI9LCJYmKs1UPRLx4i4muJyi8WbLPJMV6HsH8oC5FKzql4Mlxu6FsxfSvXOhYeozsT+6VlP
IDbCzSO03a+WJp2dpgBTlSzwoTu8g0RmuKW9v1E1WvsoR2lKSZ8JbpHwQOSTTP5kkfvSee7e7ufX
KWOo1KjCQllgSCgbhin20faybNO5vXHK0viXkXmMLbuUE0z15egYZz4FPzAundsSLZK0lDr2CI0+
bB9T00GqS5t9kigWFx+VlXIxdrxyWoryxK6tCdIPevm+EvtIYebEZRr3wRhbrzb4vJXrjBS2/Wmz
wjsFy9h3rpnLct33gRnkot3aqnlNOY1uoWHsqzI6hyM4zwx2YsLKkFg4CQHOJFbN7Y4BsFNb+Y4z
FXNmFznXm4jhmWT0ZUa8UQ3NBvPoczp65wjjYO8DbOTwhfbWBxdUZ4K9k9hlxvSrbgjJt3HOfkPd
68Z3Z3gPU4othXtLHrZ/7MXNaX51si8INXqfmYWphxYoZ2w8dFrEjJpvrQiT97HvXia2TsAv7sGP
RbONtLevWLbcgnsRiXzgNXSXlsU9c71rhSW25NIvAG37EH/8iteaVgX0+Dr6BgVakwCoiW6IS0MK
ADwHNEKI5cxDvUMon+DSiHW/kJ0VLiobwaAun4cWxwb1clp64iDj7yge/xSoTis7wdrO7XNdlljO
WebwsMrmK1BYzmQNUbOYTqUQ+7Qsk5cEz+jAJYxnslkn5ZCvYVqzu7ArgerpXzsweccYdYmPMcNZ
UeDhgC0Wb6cJ3An4lDPaFwjNJt2MGZWGZXvAqPopxNPQ1c815fAcMFt7DVx0ja98eWJwJrbTdOor
1p8wtA+iifudDquKKUH7aKfxh58FYuWwSa2UKs95OxTbIvmayszdAmtl05/GR5GQWDAp7rQNQGuc
R1uKzPMDpyp0YPbvVtEb1o08SY1n78XYbQXcT2AvpPu87LlMbGJLRbcXmiZ5WwT5sQhsooDuU13j
HvFT9TcJp5Ve0oRExvAo0nyqaa1bQYqngUA9DnwEQsCmuMSbP3k6ubQMaugQ4TNTFrJh4zVDF99o
zSSlGRr6xnrq1ub40C7PX+/BuJEjF9GY3lIREGeV7kvsO5esM/A5jPpfU0A2d2UPM6X8ky2pP8v2
mvVIgHglLPvNNDtrVU70Yo21+a27/I51rkNYhG03xZShWwh71ZzerFoUa/CcOyNy3/gmZyaE6Xs+
xQXIJDw3kz1fAfuhl/kS1ZAPwH6u5cZrCbCS+j17AXNQ2FxDS1VolMY4Qp2l8QzL0nLCA+LT4GCB
PZXISa412IjJhexl2ZwdKg8fTlUJtBEsCbUBtdQe8HpmZE+hiLz1QT1uGR3wRm4b78imfqRMpj0b
GbMruAdzmV9q3k6+5Q6HbNSXgEXKxBBnl967DPWZpfmso+Df5DKQA4mIyw161GTazyhtgA5ji507
+5xn3e6jonvIW+8t8yrQLZRvVL/pkr/yWf1sfhA9aJMlKRsCTdQnOrU4+5F5zVN9maLhXoZms6XU
8pnJpsNxkTAP/3Oyxx5DFAcHFWkZDfKngQamMpeuuAE0UM3uCkDhkxgc8kgvy5thubS+11/95NPg
WU87q8RAXdk3L42GU0FBsuMTgmnfJsarvIDuV+rxkpuzrTajFuvJ4Hy9NtgxOBPk1sMATWYe5D5D
muASSEsd/3MEEXck6WT3L7Oqf+HxKTal4vgfy4bSvdnvTopdnYPZJ94zoB0RRaEzstHZ78Z5xRMA
gh2xNw3uhRVvqoEU2+DXMA1N7wnDMEYSnBYrI5neAqLODgt93t0G03p1I/7/kqNxaDCYmzXAwYxP
OPeUCRezgd0KCwbjtKdJWaQmDBrHRQ1P9uLMLStwrstNmnl8gODobObcbs4ckt7akWE8PJht5dW/
Su6KdRrXhywH5z4AXvHyBCHXInSWqfNsmL9nAmOdHSkmzxmJmpjD/0y98jZaTr1PhdGyFng5ExOz
wYxdunKdjk1ORXiaU5+IoYnlhtsRMMTJhh0GNuwwD8GTjEkUuIZHuZlyYv4xFN2qUzDMgI43CmNc
i2qdoZ3CqucPqz44NFYIsMXgSqdTExSI/1bIx8ELOSOCIFmJIMO72775C8XH7MNXpfSnbrAYwOsd
sDDt6DY9yNx6VtY4P+o8I+8k+dNTV2COt8f9qDq9dlZp7poPbZKdw3DEZdxNMUWSzq2OZEg3vMBM
0uZ/5GCxmvrRdliQ1Ug8hA4DiTFz5M3YumckymZLAdLNbPTVUq9OZknIev0mSAd88X6xi/rkk6gX
x35ZPYUIDtsw9a56cftWydjuoJ0+dxWYpCC3sHqGqOKTEhcFQDHEBLOHSow3rZCf6cxI3vKWWlEW
c13LIx9ClpXUXIex+13HVcguEAFNpKuVz1C0jxKQlTWKFfWGhP/cloRZaPAMOz0JB4fq8tpir/bn
/Im5HTGggGiUkVcvugppaLbQI+ca2pUV/SmQBTlTQjph/vHSjOatspCrBUFle87kjqaANSpfvfdN
NGKRdnROtn27Z4XdBUYQ7AwciEIT4jds5tPhONCZVhZXFTD5dFVR39KRs5WjMGH7SU0THwpVHrGz
x60mXAA0SiYkfyYr3lHWTstAgyxP3yZvU/2VVpQf5o8N6bg1ZxdC1hYJRnDO5yIZd9z9ss0QfZUi
xPRaxavKRH6tZjB21QDaIQjNDQzsbl9mqDOy+F+UnUeP7Eh6Rf+K0GtxxKAPQK1FelMmy5sNUZYM
ehd0v16HrZGAkQBBGsxieup1vcrKZMRn7j2X9ceYw6ggFbTJo+cMtUK6bNfDQt/lXNJRtqkIsijh
jbFgP+ehTLctqZooLLPHIqBrQ5CKTAlbN6BGf+7PscCAEgJbX5lecelS49vMK+JO2bito6C6m43y
qhvEu2aMti5DNa0SKS5//ROkwHJTZPBII3YKG59VyqpVQ3aIODIJvOtWgY9wq50wO0ZZxJEOFNoM
h53lQeYhrxV/q5n8du0AghauXYuivlbxL+hJpG5WMC/kxwN6m/5JW9WJ4q44eBLBT+Jib7MqNE2x
cvTO9FDOmsVFK+RMkYlebUqS3Ywdc22RhgnqNThGy3WlTN45HeGRKpxhV/bdjVD9CU3ksTfS8aKm
8bemM6UusNe+5XNntngHwhB1dkVE9JRiGXO7QW5s6LSIIpEEKS6m5eMBu6UCa7NwdkrKPTvr3pXu
xp0BHaBxSBrr0v5XzcVLHzr51ja2HR0Cj+kwbzR2uMqirh8cQJVOhtgjQcxDdC2rItYPASHWbGJo
8+lbuh/TjJ5ziE9X7Vy8ZxVRDRxId8HopWevKa7CoEZqB3FQpU1+zZbspTbLYe2SvLvJDPJTGaVS
v6DQaex573j8NpLceKHUnK6KIGWpMdOFBjGo7IRHrrQnsju85EJROWZMh6cxFFRjxbiv+vxAGX02
OogPxmya69nr4g3fzEbchzvUPXQiPpSMg1oYMTz7IJlmNe4TxTd27XmT2D6+20JveoXMsspJiSCn
BwkcUQXEGRz5iOSn3vQZzcTuxtNwOtyJ1+IBSGg00MEQN1buDw5avglpfG236EzMr4rnMjYh/PPz
GHAqmoewq7nhipIWCYFfXM3xxcxwpsxYxCOETtzyilMV60A+AGov0nEH3304TgrO0Dz+Tmw8V6Nu
g53H/uFsCuOSJW50jc4WSE7yMkgFWF7ZBAY7+MfrCFoQ/o66BR/eONTYNbRAlmsox3q119g9Wpwx
G+WgQZdxPF5Vgg8/X7uPB5RHsDhSWLf86AOySUJSZxvRR1MtBwZqnbTK+fcTzIZ1dKElVAfHqx+9
UtjsxOK9M3I068m/yfLokmcIWhzWfWA8aFVrMFs6Sogvw/LV1O9V8m7WnQvHc8mclwHyAutzKt1P
J+R1tAVElyFeiIluurUd8T666X1buPg7C/3UeDjK5wJKbAXEAv0QJzcTkTRDPiflRxCQ3zxbN16a
fqG/fzZCb9eXyftEb7EereB2CEuIIiPO0KkgDtg3US+09XCaLNiJokeQVejHTFekaHUsChGr76Z2
1k+j04JzLifCbaJrJPsI+nXZbdNi9tZdgbyXyfMqFSE3CbjBnRXCLuFzv04ib+0imh98Zuwqwlbf
lgnIQZqrHtPCNiMywUp0v89YDa7tNslpgZtFnLT8iQCPZRrdi97kakUJ6i8j26A5s64aVxgHOdVT
ZJNWB+2pE79Vo9C5ZuF7ruKrucZjAIDzC7sCwlL4raZ+YwexQaYA7djUYjuk3ueUjQ8IevBG1ru6
RdJqTQ8Ze/yNb9xJ49TajEizkGFvkRVorsuqXHtKgL7LYOW1fX/Mw9A9R9TpRaicU8yBgjKrwzWA
FHvO6ZdFU6ynCO6D28KGZDMjVfGWmwxN+6kzOIL60zwEFPuGO2ytvRqqmLiWNDjUCPLNpEj20kze
mRdXkCDg2HZu/+1XYDU8TH0mYSF7KODhqoegQZIL/LUCsX2NpQg5OS+JST7691qVv34WShje4bz3
h/S5RoQ85A0XdQE4CT3OVvUx0mqgQkMgGfR2l7TEMji7bAY9YrEAKXorr8LZaPHGG1IcBhHAcEMS
xxtmmbwlqZdiY01pMFAffijsIvSgFzIZmDk1zq1ZWC99g5izJuiE0ZBsVkitIybI87ZphbekTJdI
XDEdTCgrqbtESQWZrhVz6ZUXupR6FUbC3mU+FOIWjmNUY1aESMYIFlt8LL6zrHyqYYkRYpyctQVa
AKcP70LeohAZzx5qxpXjjG9ZkeKDcdJXz6mbo9NGH6bCWWnQCet2W5qwcJqu6g+Wa96Ek38om+ZR
WIykWR0CUIiuNe0uJqPiu2qiESBW8Gbn8qNMXdC21a0ZJI86RgWdGnUBQilbU0PuWxv01gCtg7US
W3mXa5Xnn0fDxEWEuZKF57DrvQb3UJDiiqkSBAxMg0zkMFVqYNwF2Bv4IBFBIR+dDv9yPxhUfbTY
ki0xRrWe866x4SaMt7NXugv/+85IcWKlKIWF4zw3XR3wpvrZOs4+jfAnSz3URr7AQMCUEkgg7t/G
9EE49jhWYjRZUV+eu8n+VV7/1fUIDuNq1Gu/rHZsFFFFy30LcdMznHc2gB+R2Yd87CCdAzPOfWSx
EfaYIqQUbetPQ+mTYS8p2UNx60VNdZ46yrbC7u+MHhtfZzCmjX4QgZyTEcqcjNQnFqbn2VIGPiRC
ayr/DTUZneZUH3NODmarDtJctiwNrpB1P2aQsfpn+dYPzg/xi9xLfUB1xUAkG72PkBJ+TWL2Op1B
8eKusNEvhvvUnON1VbAaGpBNY/sadw65Giz4e2ZUvkOg0PjXufWU5wuB/ZjxEIQ9RvPZjq7R9Ox4
I9w94gMsd+bEAYbj4RdqBtxCPbJjzO2HJGSRlDPaJyS1grkS4CVt3scMv/zgmmIjILN4vIRWlHgf
E2Bu0gFz5v4WcrI3XSjWbqvPGe3jfp7CRx0E4tzpwwjv8NRa1Q4UVHx0u/EraryEpZr0GbwUa+nH
/QOqelRiQ3qVcTJPMmn29SBuUy2x4FWoMxu0uWuyOE4G6LKue9BN13KcRBvHcSVrkjUU8FWCgAgl
y4VZ0pFQCEB6NeRvbbaLPxRmncqGJ9ngHeyM4Tlj+gOPTd46nnmXOnB3mjD45FRmFmzPCGMmLq/W
0AiWIkLdw2rTtXxs5hDKQMUYidIRA90tgNTpw4arv0l0zUnQwrUvDB2u2dt3B8oO5gKWE29sSQ59
xTeIs+eafSkLTSRaRLyttdGBzAnrA/TEFHR5elI9Js+UWZitaoQTff3TMSQeBvEzGHDVCk5RXgJ7
65b7pJ1Q3FgNn/FxhjaBxcSbacpc5W3rhpF8g1VyYIu+DPdEDYxvZGJVjtMuyMBktj0lBWz1LVu6
qyrghNXetcFrXNmNxDIXjXs3L8vtkI/uxqLSUj3C+UIRStUP5nvujcD6QWA4iMaIi0M+mGgAcHWw
ScZg38zgdEoaDGJ8jedh4tCaPTgY2G8gPzBzC5BalB2Ir2HOX+Z5n6TlTzf4Jyvib8tcez+BsuIv
YvwaEUpPZ4wPeWZT1oXHwiBTUGH+yhBny8gkqjea7ooR3ohAtLPyAZeWJoF2mTK3ZGxBrdgmOVL7
rp9jdvMBK0WX7Xv7RKjYQ4OcCHgFIKduYkJGXBL91V7bAgh8nS/8iOJMu8FQxXa3Bt0PYw2cUCOi
KxgrV+SUPXLStKt0Ijsg4URvlWey5Fka4xQnguVlu8ngFHAb99hThK+dMIBfCwdn5VjlXTac/Qms
tqduzQQzRz+/lvHbSMSY06OSs0y65KLQPH2Ofa2YmlJggfAvsLO4RC8YNiuYUbF9Z0+/k+x6eG7S
YLt8OCq8MkuaIUqKcbyOyzeTG3LtsHHi3q9fLaY7lYdPsEymZ5Xpbj1qTpbBKeH0r4l327rJ+M1P
QYiQf7uYgIexvQLC/VR3EWynZpsq2R/mwsAJykw7cwA2z9Hw5jdyWiF5IyQRXxbD2ir0S7C25qWR
t30sgQap9jkO4IrKhyIePom1puZ/nROqlaoDyOtX3o2Vxa8UndW6tIjR0s4rJyh5cf5wmTvjYoAO
RezC2Lm+4SE8+6N7QMKuEQJ6mGwkm/mhSL4rgdsZnUW0jBGMetzFglZ7tpEcCckcybKgp/qA/IRp
f7Ay2xixYiOqioO9sFnTz5GZ674tSuqsAQdcHzMxLeQyYhoOStc2cK09TROULMsL9rXrgvPtQBTP
VjFvvGXT2BnPIqsk7hkmQVFbxkejesqyETQ51F6LkokiCsqIzVKGLc7ebGA8JzMniek7zABFdxbs
F6ce75Q9RNl6qscrGWX3Ue7+5vO5wpMi+ZArJpPrJpbkrQeQ1b2BCW3MeIcKG29f7bWHLJdXrej0
GWvp0qgDXGSKfw4C58WcecTTou63ifdlOKD8pFvfDELg0Ij0Y2wzL6j64hkBPNamkDNmZtq6avJw
YxK0yN3eViwABnZQPluaATY1fLQPJ2W/hP7gM4gom9xgfMwYHW3ioU9gFzCRdwVTfcqsdKN9uLa8
2U19YSmBkCBwvnNPXAWjDHbMePBYNDieW6AL8exs5tr98CK8iVhwLQysNEssoaaUoYSNFUoVwJHG
OgX5H2ScvTP/P4mLTLsPhjH9xHbzksTkFVbx/UhySGWFeGOdC092j7aKCWkcAG+LXcbg2AeDUG9Y
6PQIV3nyhHWIXB4kn2FJAdQ8Ujlxi0Vo7IkrCWCf2kt45cVOrfpiaHyOTtwcc3acXt7qfRb1N6Lu
1LYuaYSHISRKsPoaWREYEyurJPYRBWtMj1l/W2LMonkfwQcUxob6hVcqUnE0HeY9kGmOVI8bSzJx
9lvrCzWdxy+J84AIg207s00HpmhsyiL5ikfjriizh8QhRSxENsBM+KuUFkGdFGZV5x7QXXwljUyP
SNm3GV47y266DWai9iA9b2uNQLyq+INUIB/eTHHlglHFQxcGSCFxrgtsjlDzp1Xe4V5pa0DTEik/
i6zryJyNk3aMJ0Q5nzG0ym009K+TGtkBxE8m4Nu1znFniId5YlDgIvKY0xwEdMdIYGDcNo8+I74s
A/aHfDat0pcwpURvENeSviTerGZiIlS8c7/7/ncxNk92Q6luhESWJO2lMvSpS2lAyrF4TwJ4i7l4
C8Yk5ZFkwZ82sb2tXXXf2y+lmR3mWqVXiPLXOtwKLNDrFENX14LON4aP3hZvRdPdOqnz3AoKyV7Z
J6TWkELLzYgFlb79A8v0g2hQ+7S9BUbUTUigQzMr2CX4nqaRFOYNa4J+YzFz2Sp+saZ2SoQVxW3D
lWuMxfPUudXJH/gfzIZOwhtuVY3+W0dw8Wc3vCQu9vEIoBJWPgiZYkwftBmwS2W0OXZPoWR06vlo
j2WWvtYl2RVJVVOI7SS+vxj/d7XTDWwc7C04y6aFKQEZuM/UladQsOMB4oBsRqgQcEh27m1Q9Gza
F1OGVVvAJp3yVToMPqbphdBEhFllfAYIU/D3OfXW0hfPJ+FIs0RwsVlvkhBQTCAEnfwUYcvVyw3K
8GuIcba31lZO3jOpKXBzFUOj/BXJY73rTf4mpiKo11GO8vw4Hl/22vG3mNIbmct6ZeXTTY8EbKOa
hCGu+ETQmJ8tidGlYezOxxNWh+3u4hTbe1h4t6bKnv0HZoLyANYUAnKCeJHoqKAcbquxu8yZV+0C
SnKb+47ycsb6b7hHO2etWye3Q7MUN1P02Nvpvut7+8aF0+RZmLADzR1vxujkXNUcRZ38ijI9tO1z
llbvftzFULb0pQz5kXKi26X/VtkcNzVSzU0Wd8vguOINtuUhtMRvOLACsupmI4aE2Ra5gqsIrTjC
up2n3QcA9M+VhsMEJnpTeDRXRW1se6XfvTRnoDKMV12XFbtCd9Zm7hAk+1uRgMAIAjfYSGG/VkSt
akq1DSLDp8RkSmsR/7QxiDZfkV8IAW5AvYX8E9uNX+Cuzr8TtvQbFfjWzkHBlC5SPJFP30ShUHh0
46NWM787hggrJJznzHLnBeiKY3lBg/kgxSazEito8554UgE6OEbbf0VjFjtrYmEJNmHJDjKOHRx0
ZAhbjHWfEVFSKvTfXAeaYh8wS+iDZ5NR/b7yWD2W0LNO+J6L0qvWKBoauCjtc1XKHEUryIhIq42/
0B0yFM64YlEnTxJCq1E/uTXUEqyc2oGBopPwlMfc22ZicCt5rr8KKEZCG9VqqNj8dq0+JLb1GQ0T
ky0b7mCN6RYQhw/2nLnBeKfUcBiSjgHYQvGalFPjEK/e68rnDSlIZrVS9ycavPc5ICun9BTrPdrn
WORcEW56dV2ykF9nHZdAabtfk3xLwF5YmGk2YLUWA5n1CK43IdvbSzc2Gv7NaJioY/zFsGVBjstJ
POrYCI7g0TYEOmD6i7FjBXH8oh3f23BdHrn1po0dGce5kfeGzYwXA4ZsnD2cCWMVJelVteSasdvA
Sp8FT8z00Th2Mx9NYTAFH2oCSqgVWp0BQgRoysKOcrL2f0aQ8OT1kNUjsNaxEmdP9TRmBSVMAve/
BdrJJLBz7zr72y31r8sbsetzL9iI9KsKGOiTWrTOUFKoEK0jjaFeyx5mF4FbTu9lHEoF9rPS3HGH
hNS1aCoDMdIsOV6Ay42FQlsQ/RShlkCHbe86dGBrIyqM3WSzvLQtc2+WrYAy4V/mvrb2IoKuUM7E
vepx7dj5xY1e/aG9Bo1y9gDqJfWTEf4yWLzYVv5AA6tgTjBb9jJ3m7jJk3bZ8TWV+sFT8moRmwQv
URO3IIQLUgUAguzn3RSzD1Kqsg6mYT8RTVZ6+dkv8bFUccX5alVkNvBxTruFd1q/F5pTe0Kf1Xuo
53wB3ApF+hx91BESSkLVCxZu8VOh24NeDpQgPxuN/o6sCf41v/QygUeDdmflfgeV8SEq29/1Kvl1
E6va95aJcMxJwWPM9NxcHdd5o70bhpxHF1/gCeEoJuTQpP53GD7XHoZWRiTXLM44pCWS8SwEnh2/
Oa7xOtJB7Ly+fEbu+dBKs8Mhdi9F2+xmS/9aI17QOiWVwymQolR82LIFzIEeBPmPdwx8vzuyQJl5
n/jLx/sR5U8uyBOA18jiKrLHIzOYb6RN2yL65PgCI75gcBb35Me8ZP0N/nIx3y9ulziZXmaRIeR5
65yBpSikLLM6KshJTu7t4whRVyXPCCMQL0bViTqfH6c8acyW+FrAkAIlJpWeoG6dXiQHiUbHmMOU
tpcDHtvnHB4anR56mb/VVAVqjM7TnL6JmSPJGHdl8NZYtOVDCAXDjj9Tg3voqy68c6Xu6je3ii5C
vET2O0/caeAWzGAAwWdkMyhPSGpuKIw2SdV8esAkWpIdhxcMswT46f5J9uM1a/pNFSyCCn5EuMl6
KF7rmt+Cph1w2+YMyiF1snWO6oBLhurU3I8d6mGxtQu5k7fsRrauC1IiE3cUHu9N72yD8BIyypSR
c+dCKilsCoZFleCNrCB0eA4zcMYqf8DBPfr6N7JZg/bSnlYDCT6DFEcvSQ7ail/cCowDharmN0NH
+laiuqaMX9na2sf++Bi16alI0XHWF23135Z4EsQdcZqsCpVuk5THE+qo491PZkSPMq1i8mJ1cTNN
tEB/pYz+vwJXH8uc//7r8u98lWRUqiju/u1f/+GfrtUXV0X52/2vf2r/U9585D/tf/9D//Cd23/7
68vRT7n56D7+4R+2CL666U7/NNP9D2fmf/wUf/+T/9cv/tPPX9/lEcz/n398wZPulu8WqbL44+9f
On7/+YcliDD9l79e5d+//9+/uLyAP/94UD9N8/FPVz9l8fE//rWfj7b78w9DmH+zfMu0ZOB7qJdl
4PxnKKsh7L/ZaK18aZle4MALdP8rlVX+TfIfTzqB5Vgi8PlKW+ou/vMP72/SYpwoAxcPmbSZGv5/
QlmFcP4xlDUwpckPBm3Icl2KQaS7hLZ+fdyrImr//EP8s+9rNi5Ntgc2riDdJda3lAwhKVdTTKJj
32/TLAdROcpsZxKcggrSrl6j2nVIsindrY5jkmuc/nNqW/NIUCC3f8rMio95svaTtjk0/iDXwpmh
blt7ZnHELc3xVdyHl7ni6YuyRtJsD9kW4SYLLRmDDs2iYpNlUJQtmwEPlpcM2wiltK36T+rVhdoG
Yj6r8xdRSpetcf+B8PfTsEO5Qr2KcL50rTWK5v0YcHDkY7wk7QBvGFjVi6C9ixJ1Z2pcPHHvBJs5
x91vuCZjA5LyJAldJBtGzNhNICO1eFZt+JBq51iyICIUs2T3YZrh3mRwyvFi0YStDGkuOZyW8dy4
abCf/TxXO/gsGrudKJCrqYamE50S3DDExLedawgCWyI0zHSz8iOyFQTJNoZ056Y+1xTcLed3LlOg
wdSMp9qMS65sGd9gfapeJrfrtnUkgeN2U/dmmhZQ1zmIqCTTEGmOsLwQZSprC+BW1nArksn68iHh
4czgDo4/6lbGyGrjGdJyMto1m/0MylPjt+UjYYnuved08ydxhEw+o6CjPHKWprRkA3g/5F59zjMp
qLAE6SJNaJB/VY9wUDkXCQzTU8VGSvUG23IjRbWhB3AVc4foI4EXuTHx06FXIvp2Cz1IbDqd8AlU
8Ug6mBtKhp0+lR40BCzbqzYP+61SovpOIpswoalAdKURlm6RwmT3nj3RVueit45ZlOVHh5DBbZ3q
jtpEMi+oc+vFzx37YahSeWR45b5JU6JTaIxO3CeZ7z4Pqp6vDXOorl3Nca3Coj5KZLs/PDvd1lkY
v43D21s7kTwsHn5AX2Nr3OOQjK9xmvq7uuwVyAXAtoxbT6lbhi9FXPnntjDYUvp5/8gJRP9ZB8kC
gW+j+ykbylNWQVRDdhZsA8OdFxU5dvQ6gIBpKHdniklTa0/Me5RvOC91OAcUXdmXYl6LNtlmTD0H
pqKVUYP9mWZm/9OVjJby1qi+Rd1THIsGCRnhJzGOJ1burHJ8JpVOZnFzV5p2ce0X4QIcioZt7/s9
2WK5f9Y1i6XSK/NLZmqyllLvys5yrnS7UfVtMwc5a/IJTG7o1nc41tyvebD1pu5NYy/qllozMmBL
uzZp9VlWuQCbxPwQMkkk5IlMqBTN+65pzOhQ8aN/wweJrjLHbFBsVcOVY5r21m8j6xYHRfXC+h3O
MEz7jXCs8brNOlyOFtkrhNyMwaVlPuGuKn+CsKaLeqFDL0g0OjcvoOCfxYyOjlric5ZhxJpDIZho
ZHkavV5+M7NGOK3Rk+/Krpj2IFGJ9nBkdJeWrkP0KGU6O1d6QcyxLjURcxPaNJIiPT3eI/N/7Ivk
LfVT0j+t7D4NmCNbPm6nUg7VIfJaIIxl0TSonpZN7tz0j8nkl/ekVqKdEDopLVRFacKwnuhv8som
r1YsX+E/3k0q+HbqePZBtmkY5k5Z2tdzPBjbvEikucdDkfGO9CMfg6DwUSeQ5bGPpJW+xEmKi8Gb
fZwF9igvqgjGz9I2a9xUYwVNOmWfOxTNTMQGkWL7ipiAh1oOAGrk3P/GZgo2IjVhFyWlAzsAlsEp
0sjB40kS/0TH9VLknXMXFAOTUhTcS/RWjn3OIO5sxvoGt6iajhaMiotR56yqsSLHwLKGGSIrQWqt
5+KXmUY13mAOwj3izrX/agYcdG0mrE+qNGgFMifczrbVTimgWXZB+GBclf4amEJ4tIcegbZvmjHa
Scc7NrMtbmsWYz3NYCg/M3Afl2G2Ip7iREBxJ2Tm1g4YmQLSaLa0F/5uALd98X3Gbiu/lDBTKcrg
IIURMWk4H6vHGSX5jSOgQjO4DApGh0EtFbxGot1q6Eb3PXUoK/csszDWYdM8FojIbxoUhOM+tjNa
NwzQFmL+ghmRDuIGaU5T4bNFoD+SXdUn5mV0A7p2vBPXPGTqXCRV9kEqBnNrNE1qA40gNVY9ldCZ
HRjBjh1kESsr4iuVmPTEUic0RGHTovhJfrWiKA6d8c7IxanP04OBwKdgOp9309Ezx1siiT/jvmCi
PZwq9VCa9YlF5qljuFZG2a+m84/Haw3ULSkrCKzedYhAqyhf5ICKmqFQb9X3s+6Bo+GLqWz1AzII
Dm23rof4uQnaTUgSWlu/DblLwiVDxQzUDsFT1YKdiCcyPojf+PBSpOhT+BIhLw0HcHvk7kwkBqgu
kguX4yAV+ztUl7z5LNcXiTDBCrprriAEQ7+qEJ5ieZAMCGMAuQPOoQrguof+jOa+Eu+hQaxLxtOL
9mZqaFtcC00xdEXebDcjXIm9msLfRlEyC/bkC+PVcdfLMC7JzLVoW3LhEFKaMUFWyGB4sYK84iYm
fH5+SlW4rckcAJ65Jm4CXw+kcT55oBBZXW8rI7iSDLxzp9pRF22sAgODw0YkH9eNekpA0aJ4tL85
Ko5ZmO4McA1dClmNyV8eJXvbCVYJy4lcJYeMvVoEEG3Sv6kZojt+DFiXBmS5ClGBVXQf+ri+yxVI
sxZ6ZOJ8LOrDlhFjWtGkS3XbotBOk0/bms6K8I5uIu+QWkOYxzaWK8d/lxy4OUzSqIZE5c3bEtMl
d1WGxxGzhMHedOdj7UFI4B+XHKO51Ldek4ER40oJSK5JXP+Kcd6vMeHdzL2Tj47C5/1nucJ54H42
dXfD67kusvaoPT79BQ6OMirWFqWTK5tfbQP1sRRl1SbVQCxshAUHuDn1J3taMsutqtvKukquZZVb
X0UqWatRR20FBrqLGzA3ReAMML+PH9Ue7WViHiof/aw/72zm+quhPeQkanPaHTk1CXUZ6J2YCjfx
Y41AwYmabSkkHWxIM2YdWFPh10FpUUyYmDQq8sgSDxbS3io0aGp5q00DUuKEJNO+j1ryzo3iDsQT
HzVrxY7to/E/KnTqaiCBDbFMdm9lDqq8h+WMQAyyLRC3xa17IJIGgOAr+Ug3cdVuPfI/wGCt0rx+
0nl3DlFKs59+7nX7HAApx6+Jyownk3Yvui/aGkUP1hyLusjofop+wHpI1CoPkxkigCC9wMrlaQrY
1Va/xZgdrdRg0HU3hDlvcAN266UGr1ez9Y4IPLXZcjmaOfrsowJ5jMBcLeMm2psVZ/kWUdhGRAa7
YZ/VMJQ5p4Jr31+QzTTIOcpvI7gwO9jqwbyuHfsekBdWIvyd8TpiuT4X32pxGwquxytR3oQknApm
JoigVy4hmIo3qg/v63Z5LO8DpKgmqXglv6EurHcFODZraGBSKeLRbH22Au8WE5tzRI31QJjgqRJ3
fZm9iKHa5PT2ZgfnzIVmzcyJK40ELtJeW+epR6FFdMAmbqrn2kVPEl1ZCMxJ7asmH4Rrhw5yGWjX
42c6j2tQaVDR1a4N+uvGy+8idCg4M7ZO9BKn7j6wxzVNFmKgCFSAfUAQeekIRWEJzWY8FdcI1qck
3cRmt8XMf4cb5b5238DJ79NKP4ZKLgCUjaBN6b3kdUC0aLqE3YDUqjBA2nlNsWHsUtI9K598Mnqr
0TE2WfcYS2edRtgZmMcFVnqom+yFcd05kTZpJz2hctWlx8pXORJ/QvagPF5Nk2AK9+nNjPEZAw94
wOo5lUS7TGLH6mdj1B0VdvhqW/K5lOVfcc1+EH8POmc7msnzrAG6C2ADmxad0NYy2m6HjdHZdrir
CCgtXcjR+TnD+MKHdoDGYiPTwcrx1NbjgSkicVCwSDmiYdbkznvnoQJ0ZpOaHunSxh3j7jAGKay0
Kh5JdxKvcaQtonTd+zpIo3XJdUhAZ4kmoQ3ljmWvB8y95KkY5GW2WkxncpAPM5SOHSs4tFd+eCFU
EGJ+SRL2PJJyPHApXy9rb4an9d08C3AyQN6OiNZddtMYKpRsgnM/1N3JDMJsZ8X94+gRPRE5FM6K
fmbFg27jc6z3OnE4dlDfJZk18Djg77Zq5jGWaGHLdHzuaThz2mj1Xklxg1zs0PnTtQ1oYTePVrWt
h8TCN5QzEKsPhJ9uIRo3m1b0j2JIH002sgxov4LQi3cz8jO2AyaO3WwtsF9q8vtG5xCY0amjEXDa
kqhZA6URC54EUKC4x9iBSNZh38k+hqprTQaNt5vj5mKX5kVKZTxYS+RG4Bv3jZthYHZwS+JfG+xo
YmWVmcFmclR8rxpGkBbIvZNGLfXgTixKkVQP+AJhvAuXY6hwczLO0KSi3cKD7cUhN5zgx87IWWgK
hvkGej4rgBWDR/tX2NOLn3ofvaw/Btf4zebUPXFE/7guJqiVZlG9YeoMU7BB85TRj7odXbCJJAAO
AcHZntvfc+gO6yC3bydCVqt8vnFGbRA9Ub4MPEtICqs9Kypm3pGzET7YOSMorjuiEqs0fgN5QnHm
JHC3kOTw2FNngBJiN4AUOn2KGv+GQYIL29x97KzmKiwwdyKip+Au8CZ7O4PZiE8Sg+1OFG7lXlbO
IR/GjZ24+1bd4r/fjkVz7UArbafyHEbjdcij01UOVJJP1OBbl1jLjPEfGaxkbLFtiLeVPfePULBB
SVbDFyT9k4G6bdXAQUyktWPQBPNunI46YL/g2wG4QkQ8skZT0S5NQhMnaGTFJxr+swiH5yYbDjDZ
mNqyahu8nWl8jb0+9g360I4XJl+JgUB4iefYdgebISOw4gbnrMa465JhmwReRqeA+NdSjXdvFwY6
8nGEDOXYq7iHGCQRf7W5mWxNxWh6Hq8rK4XImT9as3807BQy4cx433BXXv87wO7KlEwhZcqn3CIV
u+9GQiWcD9rctVXez258xyhl1yn9OBvzFQFeGY2xJnGoPMBJexVImMZGd7wx3cwuTO9VWK9Tgx9z
TFF2WHZMNmIOA9okp6rQ1n3seNd2/dIAC2+b1ykhpa3s/526M1tuI2e29aucF6gdNaCmWw4iKVGy
JXm+qXC37ZrnuZ5+f+V9/m4KIlnH2lcnoiMcQbuZBJBIJBIr1yqeayUvN73J7Blzh1O0L6MCMEwM
PA4CaE5ow2a72z9BEs6lhCLbta3YIQJCpKOPrW8muIXZKKuyzH+ETgKwXf04TuV3Ew9ZwfXwHfjz
5yIJOg7QDlGZVnmfB9Vnv2gh6oI3Ss+PQlcIgEiNeuqN738VZJvtgI4DMpC5Zu/sAvBcqh1Vu/2U
ol1wP1Q27IViDVPBxgSTAodPYhi3U4essGPZ1mMT+tNzIBKull5FMPBtLmmFDYO6W9El7MGsm2Tu
l8jnyCexbZ0CNXCaMWioDap6ThWEyHidiwb1Zsggc79NC0vZuWXn/m3Qmn/j2ymQDy5Uwnk8qaC+
z6GuzLP/k7Xp+5zG3bnCSGmTB9L547niOtcjXVNQ4BQGfQ6maUr1SGD4XSacaA+lzmba1CjG7ZP+
J6SOB1j3nvRVAFMzDxL6w3W7zoJZyrSnZVDKfWlhNNFeBNFfkcZbip64NOTFhfV3wlPnx7aoAWFV
/RDtrhu2FgzP83FSf+V+2Xi88ezjMAGOXbcNKrEdHNqDPe3DPkUY9bq9eSCv5tfSDYrHumFQTH5p
z5n8zld4Zjd15dik2noYvW/XLZxbQZO6Negt/mAxX1qgFBXawkr3uWpB0dTfVnb7M3bDhQVbsjLP
68m8CbujQc/P9iK9M0HOZO6dSq3w+kjOrQ1dzKrrOKqq6Y40Vx71cpTEEVS2kBPz3PGDQgZpKxO0
OMV4d92Wdt4YtGlg1GxH1eyXA4qoUXJTivf9mjx7k0Be7a6r7gZW903whMIB7ONwAefjET2u6f11
40u2591xMpmRK2h5F/E+rIC2UPYqAMYX9FJayua6obOrhu/9Z5DuS0P0ppU8IuB9gjuY5gXNzm1C
JAtD502BxPzXlK6+NFUNnpJWZMXF342xhqpZrI19fJ/QjwUL5Q3X6/24Rze3f5PP/DNCeX+ViR6o
kxHvJ0rxYfDoQuoOodLWqKoFh1mYSl1/OT5zCFGcbOJ9WprfBh64kD8ks/drWqavr9nseHLEMIVw
hG4Rmm05IgdFLISfJ4BsPkSkGTSRfHZzckJnfKdM0UL8PxeeTo1JcbjqPPowymRvFukny+QJ3Td4
V70+oLMzdzKg+e9PvD3wNVfoAeISqKlS3wWbB9SRt4f8f2lHClEmZ0rGxWOv1Rq39Zw2u3u7O1wf
i3Z2wghEpmMa6MVZUoyaQMBAu4cqOpfkIzKRz3RLuttuDarSWoFEuJ21cRY8Ysmm5Hq8llGDH5P9
YPZ/aXr4DDvgQnRfsiBlAdUUtLat0QsLs0NhHIz81/VpOxvwTmZNcrN0ogdEY9aUABa+fILZG0Zx
Td008Vsi64khyddCq+aBYOaEr10oAEOYPAuEXCKutasBHY3rozo7azbHuipAhFmudITwyCHyKk0p
+ULuQuH+YUrU5+smzk2cpRmmpWu2rmvzA/np3ul1LUc/Id/HtA0WARLuhvtLCf1DWDmfrls6t0uh
x0cinTdyE/d+aUk3TF3VyP7QsnkwqRuCmELfpbSLhRU6a8ewGZTr4KiOdCTlZLllgzBcOirmsWqS
ejc23GxbGA3eXR/RueWx/rXkSieSE5si5hVn30blMdeqB3doPl+3cHYsAt40wAO6q5qSA4x5CMy6
LPbj4A5U1EwF7Gd+UxYQ4l83dHYotsZbP53cwrCkSYPrKfA54fYWhT8unvYHuiPu/9yE7Ti2azkG
f8rJV1ukWglvO/AB50gZEBV5SMYXhnFuvk5tSIGMSmeCTxT7oQl3Vqw+TqN5a9vB5vpIlqxIeyYu
qYHAa7SnEmKDTuA2BaKdV//sy3U75/bm6WjmRTs515TID4u+hc3frz83OcytSneXp+2zoI78BksI
AqCuoxEHhLT8SF5BZpSX+zSb/rKz4TPM77RBGMkvb85ar9s6O3v/2jKlXUMcynqlKvfhWPxyGlIc
r9XWpYr003U751yafkvNAF9jW0Ie09SMFJ2CbI8GyVOILqPTF97CUBZMyEOpa+4Po53uY3QB6HkJ
skMGc8PCvjk3XyfjMKWEwEOuShVptp948+pb75vho4baZj/+V7NlSjsntjwa4wCgElsq6i48Bdmw
hly3sTQSad+EmtFVjpnuASN8BSR1zJTmb8AEN9etnF0URzMtll4DhiXFzJpOwwHmNNJb6x7F4YOl
lbfXLZwdBy1B4BYQ9n5V0jDh4ASTku9Bpe5zC3QL8D+EuopkYf///qlypg40zBZcV1ULxPXLAJC0
/kBbSLbPhocht7bFPpseVaiVwVpk4SM0/WsX1hCd/pCeS145U3SQ90xl/ehQFbSHhfU7e6U9/T3S
tRIuB8dUumxfb7vNDE9VvznZTnH2unOXbeDNXI8w3dp0ia/im6W6ijF7x7XJkGIUxTZvSPFQdarT
RzgPBh4Iy/BZeMZP2BahdKp1p0aZQqdBGm4kGgtsQcMZzfdZp/FeyEvTqo2NiY6jDMgzD8JT+lep
QTC84mgaIYCKAxiIml5vnlCLofBdQr68LVWe9W3fjz50nZl9rLiiOtsqRQsgnHl1y1KI+IFXqs76
xfuTre7ssbEgrUmN+lYvqX//oe+BnBYcoJQwbBWQn+QSRjx0MGfQ329l7gay/W0qFN4O0+YNdkzI
IhwqS4bx6kSY6OdJI0elFUiFvd80ofSraYYuLPfp+oC0OX69WFdGZFqAIx1dswwhjyhxagUOHX0f
OYfJ/eD0tByM+qajyR6+8M5qV7ZS8UwhtuU4/mm6MJu2DQ2qDlfVHH3e6CcHbJZ5pjp62t5qR/vO
RDgC5ELsfvYtLf14fZSvjvLfltjBqmYJVXOl0GdMPKuZpb43TBA9/TvYG9YN/efd0vXkd77+ajZp
hjDBVAHn/72LTobkiNrsc0GheBtbq+4Q3rrr8GjvIp8t6WyvD+p1fJpH5dqaYxEJVcb1cv6gDZ3c
KRB72Bq+oLpXfUDRrfghtsPeXndbGumGbOuv4w2augsrd3Y+TyxLx9VUqLaR2MYeYj76JAzvO/02
6E5BNcwrZraQ5897SppTbiwOd3IclKNYcpOEd/9uovg+gCfZWrH3tQyIK/DLIMMVex99qnxLM/vq
ENM0Cvu0IhnqXAeQLzGIYXsQ1xl7B4BVYPLSk1Ox/gALLo3+z0aDNP16LD5lZbWKuh/KdAi1aSHY
n5lhy+ZKSL5skq3J29LzXdB3tLxOADtRrXBC5BLunOTP9wWAaba9Cp5adWR3rYZiBBNKx6MbjQfH
Te2HESG4z1Fu6TCDwm65kEzp8xH1Yi15jnABzzqGawsTadCXLmvE/ZiXKeqZW2+n++uyekD2PHmf
3Tg86MG+symf+vvkOXg2eDm6R5wMHHNy427pvlz3UGlmd/QYKptoIZPUln7XvBwn+zZD8iNrSl6S
NypUO4fyU/HF+IIE9orbxT3PSh/hVWvEB7GH3WzJ9rmT9XROpDMF6YqpAezxu1Lt2Hfz/g3Zvwqd
rFChfqR9bHM9cMyT/GoR0GhSbdsAimRIBjtUh2zh5vuoUr4iFgB1e8CLXaX3xs3/zpCUsHiQrdm8
Cu4DHfKbsm+f+mF6NwqIiN9ih7KQYfOsYKuSVw3gTcEKF/s8Sj+IUf1Uox49Zvn+j62wR9iUlkk1
yJHLQSjCQNBjlXuv+cvqD/CId/3X6xZehR3VtXgdgWSVHEPnjeSlF2oetykfC2bqj7dW5Ba3Opie
pXLjmeWnv9cxhC5UYWvybHluWthxUe+rJLn1tRoWeG9XJtb2+liWrEg7KvKF5TlWtQ+qYe9O3iOC
759Tu/jzm7MFOMbUoUkweOWUVh7qRPC/Vb33vKbZBXnUomdMy+caCeEWnW16Hhb2zqu4zBJRr3MM
sgiT+ZPSYAqdQoVcjKedmWujfAxSYCiFeF9Y/cc3TKCDBU48U38VmxFeNyc3gMTGglajRox5r/eB
89MKFeVPl4rTzqHMNZ91JsOT4oETpYmwICIFV5/fjJ3yVaEze4PcwkJp8Fx29MKQFA/QkCwi0Vh7
defs7Jt8l9Gx/gip6zrb9nvgpupC2ft1NZ9yiivUubRJpdCwpZH5hu4pEAYSWkHjPsV37S66idfo
h69UBPBW4ab8U3/UNEdlTzk29WLTkJ8PtNRL3CDz9obovhatdtQrWgHNmfHeUoPH6w7yyhUlW1IS
FoDMn7TW2yfRt2p6tptflQ6gBaHa62ZebWTMUJmmAorrc+uWPJ5PBmUULmSdP1HIXI0edPCIuV83
ci6XxYpDVFLhTdLkJC9smhZWUm8PSQc8GMfmR/mINPEWWjNY9dONcQuif99AIbMeFoLuOSd5YVqK
VLqGRoNWeXunvBG30wEprB1P35ApIa17C7HuBgzrj4Xhnlk7lxZH7j1U/W3+exnpW2sIotZg7ZAk
QhPrgarMfXgr3ne37Zd+Y9/m78Xn5KezcE5qs0u8OPk1euc0et14fqTKLN+Dpt6qqKhQlHmk4bRD
We8mvaep9JO3Es1e3dcLu0GbfeOavfnAO0mrwsAT0KDmB/gjPwQ/AJwb++hG/Qp1ZkAHl7uzb7Ot
ewBEE6z1B9Rw/jjTmcdrWgbFG52EU5V8NyljkHL0N4f0sUFAA8vSB8exFo6EeRDyIA1KRBaNhLbz
qkxkKplpVklzqAH8BjWEjv5xwVteZYgMQ2icAzzfzFc96ZQbuOhZU1cd7GdrB0Z7r6yTu3pDDWUL
TfDGXBjPmTD90py0IRDh40KCuTlqivX8UrSKv3kH+sxuhl3Vb+s/TawYnqlyabYsYbpceF56ie63
8FihA+mJ2gNmFtHmA1Pc8HWaIntpB5ybSo4D17Ag9tG4g7y0VdrDCGF8cYAK7sm+GT/6tx46XZth
2+1AjOGF15funG+cmpOmUmhmp8V+gR4lfPNgJ2mKUBrv03Ujr4MJ83cyJimYwDxhNXC4oHFYF6sk
Lf/SzfodkiEzcZv7+bqt16cBBTzNMEzyRmocMnohzb08qpHRGgQ8XeN7T/nuj97CYXBuPJyfNpm8
zoVfxnyQpnQll5RDC7fEBFV9C/uFHdyW4o/fq3C8U0NzuDwJT6XpBpx49cHSPwxwdILiQ8V+4cp7
5mTDiG6rriA9NV5VuVQwrmNTNofuxtqNWwuCrBXvrut0593Um3EDoP02+QbMd8nTz87iid35708G
F5ak3/Msevflg/I5fkRKOf1Y7f9OjxOKm4fkEW1ucoftdf/4vThyNHSoshkq9yQNB39pVlU6i0fS
4aDu/AdYqZxf07H6CvxqFa/Fs/cBkZ6b4qmGnPdLdKfunYfwr+s/4LWDmlQ0SGJd6jZzzvLSfjhk
ul9H/WFw1fZb2WrqvvWF+87LvD8vnmCJiMxxivC8K6Rt51GjduOpP3jAgdN4RO4j6t/RlvoVksol
JzozKq6FmkD+hwOadPblqHTIU0w3GTgqIxj5u426NREN26Kqsek3qliDYN+Yh+sz+dqBaJSjmw68
gGMBdJ1D6YkDjR7HUZkNBzNtBXz43t/O2P9l9vX7QQHgf93W2fGBshA6dShqmdL4Mm+ohxKNd8hU
N00Fp0cV3ARIuV63cn5E/1qR9nsntB4N5gHNes1GmD67dSCk3SIomK7aPFjYgGeHxOwRxiirv8o9
kIdPKrjzD51FIVbx3nWmdVTN6dP1IZ21MqMtVBM/hMfg5SJNxYD6czceoBZe6dHPALIbJUoWhnIm
hlF/dTQSdJIPioWSlSQ0AhSEDTZ1+B22jvohv6W0/QSX+g2SQzQZHKtv2b3zoCws2Ovjk+KnKSzu
UrYtXm3mYjAQtGudQ6BWT+4EOl+pIL7+4xnEhsN5xgxSaJW2cd5UXKIm52AoAiofzcga9KTo0/jq
xdb4P/v4j5g//t9oPd4VP7Pnpvr5s7n/Xvz/wO2hEh4uc3s8tXX4/QWpx/zv/0PqYbn/RU1NnxeZ
XB0czH9IPTT+QlD+mF9TeKQizv7D6eFo/4VsqQo4x+BVR/v9P/1fUg+h/df8JjJHLwHu3XTFH5F6
zFHh3xNN0RHgExZVUn7wafxrnaqOYpjtj6J3Wt/b5mGl12JLI7dPv6s/6NSh6aj/rqUdhH2r3HYr
pUMlXNSieUzgkE/+8oH0WccaXo7h75Ppe/8/5k+B/S93xr8/SgphA1oOFgSX2TGxqvirqVb6R0Rn
Fwo1L4PKv18uRWGr0pHOzvv0mNRzBcj3kZw0Aq1CwrAW3h/t7X+NSACUXHE8vR719EgBAzUkeJKV
clP3pYf//ONgZ2YI1zi3bDKWKrXbDPGqOD0iIJ1u0WWbdqE7PZYiGR912H/eZkUqZXUVPX9Tn6ZH
39fjpyTXH1XfbG81mLnXRZd/uG7lwoJYUmzKkF0xJu62RwTCWnWj6PSH7+Hp7nyepWp7CbNzacrm
z09O+ip01Ylu8+SY6GOmPdtAXkhPIeJBtiscLFrPbBpWonwh8krliH9cwJKOk9pUKpA6uXdEtdgS
1dribTvdIULSKu8ieqUVCOdqzclTtHWQZT/wr1E/vkHJcRzuYfYQzQjpazeKTd62lWkvZFuXpmHe
cyfToFWUEJAgjo95Wj/QDQTNTg9HFDAQtAgziBGuL+qFLWxJcSWZ0Hf1ncS5U8bgc6+hze1Tllm/
7cul+ODZY04XUhcf9UDAE9LH8T2EmG/cu3J5MxlqWjG9wLkz6wkdLJqy4DVUNPFHLS//+oUUGpCc
Dbrcjoxjrdtm+bcRACSFujTS4nAbuXADN2+bJVO6JDSFG6rpWEbHIO5InBovSAu4xwq1XHDxC2ts
SuFBHxyoomn7ONog1ouNA8Et9LnGoC8M4IKrys/DQCeEB12BfQcrh7pJczgdjEb54usI9QT20rvU
hfBjSnEh1UPUoPvevsusIt+IERJoLyyQLkqycGGi5kh25pA1pVBQeE2Ewp2WHN2ELlaj7D64dMJ/
iX24ZlAUudHzATzTm/aGKe1vldYLI4NwCSn2rN65eex/yWjfWoDuXFoSaVsXulF0fqsmx8zwVSh0
YWQAQWSv/Zxu2c4fly4zlxZF2uGd5k8UYTr7Dm5/+GbMGhZh22i3dtKGC4XHS94r5QENNc5EUbXs
6GZ99NwLJUAoPH5+2ypIm3yw4dY0Ume48yFC/yRSaLz3muOZzsL19Xel4YxLyQ8WuglFN/xqATq6
8IbYa92zcjqLA1TbPlS2HTUGWoGlon0IaMlufsUdAqlf6ymH5cNKmlZ/rsq5fg4ZF/D2r2GigM/Y
t0M1ae9dC4GobHd9Ii4spJBihOmFeuIopXqnOPWvQS38Z6URX2y4299oQMoe3DjuPEW3tLshVrRj
pyc9Kgea9hQnylKJ+oKnCClCuKiEenZU6XcjgLtDpZjlNydGEuL6DF36dik4TL0eZ1qfNUfk22iM
LkflC8RGUFxe//p5os85ihQPSkC3yBHZyVFROg3CSs9DP5kXrsAzwPSpmQcL3pjEww8dnBDFxz5K
Zm6x68YvhIvfRIInyYZbWQr45aQ99rPcQN46/s+icB+N2vaf4C6P9m8zI0ULSKS5VHlpeyyiyoPS
dpYNtKbmADH9V6WCzPi6mUsrJUUMLiV+oKppd9dPUdQeSlstzHI1v9tn5htNSHFDmapyQBXGu+Om
iCQU2IKn1LOppr5pBIaUEoh8ZtZWEPaIhrCztr0Cr85N2nvJwpvYhfU2pN0+osTVNnGELzeO33wq
NZEEu0CHY9femj1kWN/zvtF7bWHdLwQXGePTWygfD33X3aVRDe+WYo7H0gu1xxAJhoVAfmlE0t53
lGawSrWc7oSLeuxg6gjmdEW7ycLicTSjYCEIXBqJFASA3xWI5onwvijTj0orPjheXm06n2796yt/
aRxSGJjCdEzV3I/uuzD87CTWxjCRCDdDbnJ9hcjedSsXdogMtfPyRgna1A+O0WDVR4jx8lu7UrOl
3GaO6WdimSHtcx/+T8WoFPUJip2PTpZmEBd5P1qjVFBsysgOp35hurR5w50zJe31Xi8Dz8/y6B51
m08CPsS2eghtP18Jp4O2PrU/abEBga/Lw3brRAv789IqSds/RdU11v0kOOaJZ6KY3cBG5dY9OMxh
j/rM9LZl0qUwUBbwT0OvrT+p6ZC8r9Mi+Gy7sF+9yQl+wyNPgn7S+35l9EZwhAhLgUtKj8NiZw86
siBvMyAd+b7hl0ZjhsZdrrjZNx1eMBRZYIn5ev3rLyyCPn9+8vuDwA6mcgqCYxukUFPGsGu5I81e
TWug/Jvnb4ssMkrUcyu4UY0suE+7SmzGoXhnhhAz2Q7qtV1pJwuefGFL6vPnJ6OBOrWxDSuP7yGp
T+B/NMLPI5n1Qty6NFfGy28PzMGufAfmcg5EUOBZcgcjmnLTW/7XtIX57G0rIu37KnCUDLnP/Jh0
rQ2VUJAipDrAm+/5NxDKu6gfTNyfRbVwy7k0Z9Lm14epFqXQ/Puud2c1IITWEiq0b9x90iYHVQUn
baCrT61fDd9V2JS0dYCkaLywPS6syW+8ysmKO0JPPUsrWBOyIijd4s96HFl3WZF+aSK0uq+vyYUT
6zfY+MRK4BS2Sx6EEKLjB7sWKOHWDxA0irQx3143oc9edCYIywCiAVVTY0oGcZd5uYsmUN3Gej1t
k950kWSsmyHPR5iOjbj9Nvg82O9B3VIBvc3qGoXMdYUiAlxrFkLnMF66ToUI7hSkTlhuIicZjW07
9aX9XaVvZ3xnl0Bsbt00iZPPaOyp7a1NBc+lU8RsBHzFSBJm4Q+EiVtnAT4xR9tzo5PiTCxg89Kt
Lrkv4fbXK5hgVQ99+ra7FUnzJTFo82mbAV0ABDiuT+ilNZOyjN6IbEsZQ/8+V5WPYY3MOJxH9hqO
xGJhyS5ZkKJNbNWZlfQIGLQedKh9q0QbD7D9LqqmdiHkXJo2KeSItkZttxiT+xrJVwte55UK4qTt
kekVvom0BxMHaSyS44ppLTj7hYDwu8Z74uw9PeBdCIvjUdDs/SQGg7fhzm7zt6XNv9uXTr4exRIR
oi3m34+Wn+88xX4fKwVlqBSGumQe4duWXwo8fTBVk6cF4bEvaPn/Apd33D24kZ+XASJeUDypC4bm
dP+MZ8vwBId1p6Dvp/dznobQxjvP77JtrLWP9eB+GpDfhPObT64P60JWqEqXjrLo0z6ZTOWYQ5Ow
sUq0lVOT9VfpLVuDnDPWVTF+v27rQmxVpdRDSyiRjCq5Td/1zqbRinvVH5JNZeTeVgkd921HhCqF
BsQQq9Y3YzAkLTo/uWcPz3av+Z+uD+KCN8tQtFKDAxHmqPxJF11+hI7e2QKzbReW49LiSyEA6VRk
kRXh3AUuOo3whylujbSTAd3ur7S3TVQXTejP892EuhZSR4GZd32/YPzS0KTgEEcTT5zRVEAEWgeP
LSOlyOGpw0JqeyG8qfrLdCdWbC03irJ48rg4H3TebZCIrRGtHirvrdtUhsHEvWHmcJg3CFYaCVop
nYjznZoiUr2qY9pFN2/zAjkaePUE2sZiquKc6nPe+fkBnfHw+S1fr7vSHUPX6ziOk6J6EuBJDyDQ
kGKHuX6xv/L8rodM9uVS+KbItTHRhrtu0hFjcFpnDfAf9nGoRleAeb5mHPwLR875ZQdk+9KWiCii
+aNZPtGbBasqsRm5rcGPAAh29t/X5+uSDWnLw8iUVwDOwiNsp174QXM9B3LbJNMdkpaswd2u2zm/
Q4AjvByLR9tviONWTwhdjVtVUY0SbuC09heOykvjkLb/SHGxTfR4Imcbka0I3AZC5K5ec3OPFzz3
kglpk+tm0BOF3fZpHD39LrU971sMpuoW4mhoHN82TdJOD9shMKGWrZ9SZxqR5+uUuyJOl6A/l5xX
umCoIlea0a+t28HtHTgzceG+BPdjuVq2qhvf9A5o3VtTvUFjWM1/Xh/T+cwJrpeXSx8qSQD18WQ+
TsoQtPDk9mPS9Kskgr5kvuMqngs7ukL8bPf1EDrmTFo/DfY7k3zLSt/07gLU7+WvQIPFge4+Ie0d
REB1s7X3iNn4C74xb5fXqYfuSGEhtwZIOSwnvg+Z45sRvn5El8fbiNS665a6ly4snyPFg9BCvMQb
coaQdvraT6tgl/N2tPbV8deAyQxK0oUT58KaOVJYEHbWFLAXJ6TsjrX20uK2zTlp8pjcZjalj8nX
aQjQv/SmX9fd5EKEkHFwuVGC9Jl65c5D+bw/QK7p6J+N0hbZQgi6sH9neaPTkkRGUyBUYKN57JS+
W+dQxXU3sTeq8Ae2BjwK14dxaZGkKFF3Y9OXnQiOpoeAcrtSK6es01uncc32xu0iU/3ZT6MDX7Tw
e0NZChwS58B/3vd1R4ocpJ6mH1djffTdLLebTZyXMCvD1g+Ud4s+QWvcBgBrNIhTVb9v4wdIV6IW
7uCqDJMvpg0b9UYb6gzZmOsTcWm65WCjJVOoeW1xDLQIitqog0ExRWsCQfehcHbXjUj8Hf8OWwou
gFwojWW9e1elHfWTPXDbsn2Og7IQX2Bjt2AisIJJJFzfRdNayMMlkRjpmFVJpdqDPg6W9zwW3WDC
qjWpZbUbvaKIvwxxFhfQvauV5mynEc5h9eb6T77gILYUiLj/zvqt2fSOYBjnAvHaqjMy5BRASsS3
vlCcJNiUHRcZgRyecOqlctaFPW1LMSrwFROxyNQ/NuWgDtlNEDm4JMEXKnOlDDL1l7AjpwpvCnqq
Wk4fvUm9XVI6zlgu+MSl5ZIBoci4xI2Zue1diN5U98VMx7qjia/QWcYbw9OH8CCiopnqI7xw+kDj
OpLc0W3ddlXx0bUiyq+rselCWLVn5OCvsG774YdhGWkRbuPRVg1UBmnPWNrNF4KSLcXBfjTKpjeM
4CmuR1TFxyqgpcxyc+ttp5I9b56TK7ivGG1ZoMv8XOuTe4zBRCXbLA9qb+Fc+l1vPXMw2VLQC2N4
gsIJyUpV9GXWbwx0zuF37Pwy829HoTYegnyOr/d3U9Ij07OKXYue721hJEoDesrzG6ff6pqXIXTZ
jRlkIzuv7jU1XaPdhUZtbUVZm2wcop77EbUJq/V5HimiIF0pvTtLl+i6MjOMD61rNvvO8uwsXSdJ
nUL8HcdCDb9e31eXlkoKvGWAukGiT9aRbBaWldhCZ3w7k76/v/79F+KZLQVYhBgNNwzQJvBhritW
KnCXTyBcoNev1LhdKMlcCg5S0OyTbHIyJw6PLSTXGzTEnVVMi+vayIfxBkGfB0pdw0LKLHUS/hM7
bSl2mnqQwcHuGscpzQQ6ymZLq+h7yKUQmzvUddWNytbRKWw1u9GG5XTnhWMmfjQNOmX3zTAU9l99
H3KZWyW2EqvZBoUgF8VNNXV87dMQ9b0J7z0y9YA3Rz/slfghg/37Zw5XerDEHnRh2WVIah6mbjs1
RvTcen3obdqyM6s7e8D3Fg70eauf2UGWFDZHzszaqsPwiPq02OZ2/TkbWJupFc85Z+jCYlwaxuwQ
J4EAQBBiUmnrAlgR8a4qInR3kSTUloCRl0YhBTLfdfJmpNp3bLxBWduW9+hMQjv4TnyAXqZcGIXU
9/uPS8noU9+opsSPJ+1OL1LRDzeeXmbURXPFdr9logsza9MPQ1trN1VaTNlHtx7RX16XYTBRBtTs
3k0+ptx6swKhDASQG1SWdXTN0kZFIuL6Rr401fPnJ1MdtX5dx3Y2HiPNNG7QzHATpIbH/tP1r7+w
hWUIaowg6lRr03BUxtF9B07quTO6n5VWTTcIzuZrup4WTtNLaypFpBB5Ibd2EdeyqhER7nxI22Rn
JjESWjwVdwMMN1qGMsnCRrgQAGWA6hDkrRZCVH1XKTCero3B1mJY2WKnWtv5VC4duZfmT4pKFDbj
0csCGwxbMKD6ZqSkXz/GsEbiO3PdKIdNB5xe/4hOX4069/VVu+AUMmrVKucG2WJEOsT11OpzWNVV
8CSqfHjbQS+DVtPWacimPPcug9ns2fSM4WOV+B+u//gLKyMjVtPSK5O6VEmCbWXcWWF9AHuVP9N3
VS1MzxzszgRBGa06jlbdpGOBGrWV5d69kUMS+j2olbIdVlCcFdotcdhFOSLofEcgKOm6Wv82v5Nh
rIEjhmGsEZ3vE+Tt7nTLQgmsdsawfI66GB3I65N4YTfJCNbGhVgp8VkhUbrdmhTmoxM1H6aIOdTV
JYDmJSPGy9hDkxSrPk3N3eh0wvoELVAahiu/T6fsaxRkrrEVfWxES/F47uU5u25SiEBLNqzBY0e3
mZU1w8/C8dpp5+SePkG+DUhuhQ6mZesrxfYrhMJKL4i6cN0MRS++p6LR7QQt2lIRj12q9d2nKegi
h0qk6qJ432fj0OebiK1PG14MDBeNohJhPmc9OYEzPo6TEYh3VdWHOs2/ba0Q6YMiS+HD8UKkOB9o
o0ZAsUfktdtOVjUo2ddWGdvC/DsfPVgMWq8GY5oV4Lg0xLx4LPiiR1abf5nawo/6NbJIVXcbV5nV
LWzTC+0TukxJCslkPqL8Xt4pquc06UroRT69E5VvTEDJiiJAHYapGL7HiEEVwSqAzkg8VGNSh3sd
RqHi4+iEyvjNi8xANNvrrnkpOMkh0U64B8ah9RgioH0fjnao7bK21ZIF17/w/TKq14r1nBqFZj0i
euOnN7Tj9jugNPqfEfz8kxXIaFzUiiNnbDg5vLBKaDrPaEEQN8ZIlQ6ayWbU/Gpt0BCfvi1Vl7uH
7VT181wRzbGN6hLsaVyaX3wvKZOV1gXR5k2LIsNzx0KbdGTLqjsnKNF74dL0Ny33S7cNY17bMxFX
JlOgbZIire9UxykzY7NfBa0Thg+WA6DuPqaSM4Zr3XZj46g6nW3oG6U31GRYKYpTtLzfOWn2pR46
NGO/gOxshVgrGe3yeFCuhkheq26GIJrjtijjIZBNqbk2jAMcTwPsp60JHel9njaQifQg0YbntLOR
V7zpvYDyYy2qqhnWukBuAQXAIUKCKlNq9vl2ChuqkKtRrwxnWvD+C6ebmL32JF8Tdeb2etE2xywJ
wo82lYq16LwCacy2Kt64A6S47Fpgt0dTr+44NwflR65z1ftuFU3547qzXEhqhBSHO0ONhipQxjue
KXrnXmntrH5Pe2bgWauCh0p1m9MEVq6itNOU9I0eKl0mG+7laOqZdAPmMWX/1TjqXX0MQgjQn68P
a16Cc04qBSars5Sqn+L6iNau9tzo3JPo5orNv9/09TJuOEJW3HDKvjqalfa5KbL6YTJB+b7ty6V7
XVa3yNwHk3OLYPX02QvoM1yhS2WJt6UtMkoYAvVRLQzPvxvS0c/emyjHOelG9WOIV2acZ/L9beOY
j/6T7aGO+eANXpQDD+9ja82mrKz3k+sES0QJF/afMX9+YoB3YdR88sw/WkXpG6vUbsJwnSpayNuG
q9lLGJ4LvmTMn/83Z9/WI6eOhfuLkIwBY14pqqu7+pJ0VeW2X1CSnQ0GzM0YY379+So656jDhEJq
zctMNCo3viwvr/Vd3gzjc3CCnVSnJ12UhdqjgFvV9x6I81vUyJVcaIkSJtBBFa1wCnisFV+nlpI9
zPZgh3t1CQym+X1dhiVYmOF1C5fjEsaZEjYa8IOHK/Is+b4poTF8e8VXknFvca59uEfRrFfDY551
unSTzslc/lMGMo8C1FKjaLzXzNYWNVLG68/abzj6e7fHXtsMixPfOabI8qjip9LOUHvLnKvLPLAu
8OnqDu8aYgkTTqFkVDKHRyeYyI9HEkCe5vfk5bDY2L1viMXZz6RTYwL9EK89FezKCFRLVjXBDkTI
96GFIaH453ZmcoKDBgvKJ+T5+mMxwRN752gjt0DpKwuxhAtDqRDO0xMPT2nVF7tsTgE68icWD2Rz
llb22RIqLPPRZoCcNY9hA9faYdSR+Eka3hP49w5O9p8/pfn8c+6DBtC+Gvyt9+2xJXYYFOy+0yOh
R5D+w6M1lL62kc0fBrgrvK/O+hv6+SbYSJb1ZIJ8+tEN4Ylr6zGpOlolodF252XmrgzeyYeFmOaf
G6Ekc+pk2Guv1B+cX03Vm090RPbyvp28iAVswtupCAb51ENnuDgXJcxBvwiZEnVvIahZbW3nhVzJ
/8/hlx5luLUkOrRz+Tj0TNS/Rl0a/pghf0nv0gF42Y+BY3Lq3sHx0KU5/MeZM36u09xvPgRpLfo5
Lg3rio8cjo8wxIQdmPmvs0XWArvbVo1+LvoIOMEE5WTSsXchqqE2+OfcK9uS34K8J+JDY/+hVChw
x1lD4C/5rulfwpEJG6CiguLkSfvGThdLujo6ZACj8X1RNsHn26OsXI1LQHKX66yE2XvwKvDgfrJu
1L/WVavel/v+7tW9OQuMz7Tjc5sBkgdr4C/aFpD6J3BPNe8cYJFAEDjKFF1v6Emi/F/soTcQsTsg
p7eaaGuNjN/V6DdfAGpZAYXzInwc5mL0X4dcEzjDlwp2PQnzgtndGX8yU75DpYI/+k5pR3VoAAeo
sRk851pYTMcMkCHez+y7qK1XZ7s2SBEjPnfA94Pc2sKa2RGxWw0wYACBUZLw45hDjt7diEgr8fy3
cOCbb7Cq0iMwRdlZlpHzDNsa8ZJx2L/C49BupNMrj5AlnBiKP/AbyLL8cQyl2pVpnh0Im8zR6xpI
2k+6h+ociGa39+za9ywCkz9b/GcU7hFeIzjvw+xenb7L6Sh9km7VitcGWWQj6PUTI3unPHd1V8II
tR6rMFaBB8+SMJg3M8eV87cEFk+W5kPh187Rhf6TC4Sv1HqvIgJFxduTtZKaLrHEDSkqrtPCOVaw
yMPOc39xCPEf4QCMCpNstlpZa+2ZJY6YkbHtAzuQx2yImgDVOIsyyX1Z6hByulTMEczSIFiSxaaB
ZYgbpyi9YdPrpqUscRqnCPtdPrZpUcdTBCGGXdu4zJZJgJKAV51vT8bKoi5RyCwAoC4TQ3VOZS5E
IlHfuCdVY4ekKAF5uj3Ib2TWX56uSzRyq1w3o45ojyGkCyI4tEPP0j0p1kS9hMxowMSPZsiEvQub
XHYwiwYuAXLKPlUNPJszPRdfKcAh5m6eGzFmSQYPdZPkTulC8cx1RDrvp85qOzxJJJnTEBMiTPtx
brnQ1b3v56pIjwUAvfV/QSdSnowVKIbfkbDTedxb7tewPs8Eb+UdXl0m+1T5WrqfqqHjVXpwQnTz
YRUTOnm1i8Yh6O44yPYBPQyjNObfZvJpyl9cbmT9ijSajv2eqdIVv8R89Y9NIA4BLL7vQAeE7adW
5fmPAqwM8io8pyv+hZdaVDygqONL6EM2bUc/mnEInTppLV5kaJ0BQHDgA4rG7c6XTea8tChfd1/w
3uHeLoDzT1fuYLzk5/e1gOxeDwtm2JMf51mn0Quep61vQdTw9OQdvE6LMXhslOjaf0p4bPNDB/KL
/yWcvLQeEqNs7z4UmICuTiof6k9fcidL4XdPiiIlSeQA0vM4wOmav6AV5qV3Q0cG9UWVvGg6eJ/r
odE7vJLNmCivdCgWmIhMdbtwGpxrZbly5udS0iJniZQQdnzFu0bUaG0AhOLBs7pxWFHFpC7qLe+f
FTAOWb52IUY7F0NOjsNYI0gWkbHsa1vyXD7oeXRh+lNY4jOxM4NFfhfXHElUtYeCWlV/vH0E1qKa
92dy5KLg11L07R9ZC0NyBXsaOJK3zTt1WiAW/OfvOzls6qLUzI+BHtNwlwIGUibWTcuNG2bt71/c
MOIqwi+a0nn1NTPmDg/eQWIKAY6/f98ELW4XH/gs0VV+8Vgi7M8HG7H8Ag4DNuHt3/97oHOXWHXS
ywCGXq45DkZMHoyhWVlEXgwu+4g65yBosCG+9PeZcpegdRI5iisfPtCcCab2IcERSsDv1xsr8ffr
C1aLf650NvaphkFNe9YiyHZoJ9B7yfmwI7wY76EHtCUqsTZh1/Hf5EgDMHmQKkjHY0R5y+6KPIui
r3CDLszen4tqixe1Nl3X4d8M07SCNZU07amrPdhmmRrgslhkwvlxe91/S4L/790DC98/B0iVUkET
SnmKRh6O/AEmtaqk/zSszLIqqTmpDZ5QhnRd08dppnmD4UlQ0TgqVVceZpn32Ci25FPxHw4X58cB
saP5aFDWh00QMgk3bjO38J5RfND5nUwjP/0KnbH+1U8rPV85HsgCOmAEaMJFME5nEdqMfiKuzabn
tHbRWY8F/EyDPIYOICGJ6GotYQUYjBn9x2rSaxSWRt0lpg/ZcMwcWbT9Qc/R0EN4Bh8EL0eU1b6m
EMuSgAkMQBLtONJsr39AFs2KRy9CL9Tf28YadMpULq0b26Yf6zkxyEiGbK+Yc73flB2GNk4jlskD
gJPgp8cVJUOXdMhIDPwbipkcBc9gd9PgLdN/ygBrygYEs3nyTrLRJDu04OjUCY9qSGImGSdBs0d1
QSCXz6Ql9uiHbeTVDymXsoT9GlCJMCOtWiBYH3o+uM4LrXqKkqEv2SDVPkd1p3UAqnNT9Ai5VUCE
AQkXlicwtOrqF94jdfSxHCXjP01nSThgNiM3gk858Tv0XbPSQ+1Rtampm4Po4BvyKUR67IKYxMuw
DPZQvpUS1NJQtZClBRC+2eucjxqu1iYADvtpHMayaT+6kHSFbQAyuHBLOPbvd9P/OHrRwskDip1/
EgWOM0RYo11JI7DqctjPeRqkCoDcd5Au/BCJdEspYqGQ/v8KDG60uC5oZlk7+SY4KpE2wQcTEAO/
Ria9iRzKFKp2aawiLdBWgmckZiXmdWvpPePUcOikBt3U7q1wa+jYQPbQP4QltCfH08aRxcn824ld
3DUTCsWZ8qCQkEejeqG0k72NS0dnIZZfwNbu3nGon4qkN61C6YiymU4MVfIIshTvKmbA3uDPqBE5
uqGNqIsnyAHlw1MhxZTui6LTdn/7I//+PnSXFImoEFMkEUIei55b9qsa3EB8azOV1p97FbDCIlSM
YYcID1hR/f32oCvBdsmcGJwRwg0NakkzNGLyWGvwZ2NN0vRdbR6I7P45awq6emZmrjrjGcUT7eYZ
2zkuM1vqPL/L0n/ZGkuqBMJXUNMczflmUBUJnnUeDpBAhrKkzZo9PL/QZbqHgrlyvF0GP2pOdwZC
+RDB6IwM4tILOvwTE2i3ioN2oaNmkxpCXmMZO17W2gPqM2P4oxqDqYW0N0JoVMRF3ZOvE0IvHLrr
IM+A3kQUTCWNqZKD2vHIiYyOZ3+KOF76oXIf/JoWYp/7U0GODakq96Wyag7njRzg78Xi/zEZoVq3
YV0X9JXBq57GkMjpJwI9JFKUZczprMWRkdLx6YOjUMF6xPYT9Rb/ciUBWVI70rCqedYadWahM+zM
WAwPMK/N9i5DMbyleovzu7ZZFykzs2D5tiPvz6WacBfkbfTkRO2WscHaVywiIIeiRV04gr0wmBnc
0Z5d0gFRr+xFFbe0/nz7wK2NsghlQG1PhegJe+m8qdmlAWg9kDcgezIED6jE1hv7YW2YRbTCU83y
vujYC54VA+SzB7rPjBhij5lPURuE8e2vWdl2SzaFaZmn2ll1ZzWUFYQF3CrsHjntiJKxconXf/VL
YuW+U6KFvPUchINKbg+9shmWfApgIIGln4Dmo24d/Qdctg2TusJDcWMG135/GbnwEYBbUf6aVaCy
lo1OP8w9Htfv++uv6/YmyTUhEhCh6u6M7C97MCrvDhWb1IbIxEqmvuQ1mH4wqIXz/EScwPtAxbUu
J2DmktQRL37e/oK1Ma7z9uYLOLTZnUGJ4gRE2PCPjWbIyLHAtf8NxM/4xv5aG8T7cxBa0iGsnWZ6
Naxpw0RoMFju+qLJ2qQSUfs+cRa4Fv05DGtn0oYgf55o7QcvaVta2LQg/b7cnqoV3UY3XBx6ricZ
5YArfUiHq9wfIAOuJQ8d7YCcx3VUFe0TpJnUpbFtOomYuo2aklDqGpAiTQo4viDdmkl1qHoxN1Cf
c+FRSnbzzGXzDKDbgMLu7T917UAv4gZcmNOicFR20k0YwqEq+8ImaDb4kWGow+Au6ZtgP9BuS/pu
JelZ8gcMi3zH4CCfAP9RLypFABS1X+xTF9QxWoHGMlbsfYIeaDYsllmDUzYVOBYC4AaeZJVGP4rh
Ttmq8K7M3lLUWskgb/FqJa/WE5U/3VmAZvJoD7gRszD7GhsT8jtUGzpBUW4A1QOZBBwk31f0d9ki
qGhdcL+w2n1NdV5NL9Zkc5h4juf593UViGoDY7FytyxZBjYawt7UXXsmVjjfpAgsqjPCcHh72bkn
cQ22zFYUXtsfiyhDyyxUtAn8V5ZG2BW+Qx5sq340haGwIh8/DcOmAsNKeR62en9uDw0FCSZlHb7K
RmbNVzIp1eyI51dMQWCgouOYcAm27yvVjT9UO4hplrV/wCwPRQIHkLr8Kp1gVHdgKkGwbsdhGx4e
Azrl2UYlaSUcsmWcanjeqgY65mWIZLQrZrs3Eex94K6yJeSxNsQiVAk/HyW6IM0ZL2DnwcryGq/g
t3bfI3F552csggymFe3TtGjPAoY2CWkRaNsJT9nCdd5HKHCXhALej4M30oieQTqdX3VQ1F8LSCPf
3Y6SK5O0pBNc6QpDYQJ75n0l9mJqAKlmSHjRpd8SUV27M5asgoZm7szHtjxJVco4NeCcSw/ggvTa
HUat5fo/uDPepdCwijnu9UTm3q/f/0WnuOqv5PcZsXTjJl459EsKQlMRFGPyyJ5TrUwMsZ+vMlBX
qQc/jKPgvdtvyTZoRFXwrmP0TOQAEhIaZU+kc1gydqraeJKuLd4ipKQBblkThPLM644kJUCO/r1H
oNoPNr0VWwp8a/O1CCZNFYWzydz03HEo/SfMRg6NlcrRTCjDXOn9WHd58Pq+/biIC76duyZgdXpm
g3mB7F+/Tx3cn0PNtgztVuLwEpgvIwAbO63TM+Bs4k5Wod5n9UD2MCo5zV3v7+fQso2ttrZAi/AA
uNzE5jJLz/Aw+g5rtPQQoR64A/m12t+er+tS/6VosETcyzZCoXVQ6Tm1ju+iBjnm+S4qo2K4vz3A
yicsIfdgRzAWwpjrDKxLDWEqvCOhv+js5j7byjXWhli8T3g0ExnROkKftnPuVD6lCa/75nEQ7pbw
0coeXmLsNR9RPuMqeAWcrv5KypJ3ERDpWkTZbiBRC7vLSPiwun3fpF2/9M2LgvWAul5NKi5NOoK5
eg0vgK70OyczZGPhVxRe3SWanUoHllKQw7xkXd9e0qab+oPQxCl2yhsbeKNKxBldVeQJGhEh8prx
CjgZW7d6585YxIV0nFEVQc/6In2/esza5iNXbXcPTM7l9iyu7e1FLJCgv8yRS8WF92V/Vd/Oj4VX
jxt//tqvL9ID31G4iCJ/OkEeqf230/7wBfE0FxtbYO3nF0dfowYKczZhT42y0z9cNO2+91V+edfU
LAHt6MbPmrZUXtKwLMp4gNuAiptmKDd218qRXAph68wbbESi8gIebVntMjPjOmFy7t04710AfN73
GcuTPzcWSjpddCKlCJMOXZX7K+//fcnZby7b21PopsjFpPZOOtXOD1B41MFUZd9ANwRaYbe/gP4O
hH+JwEtUO7h+wjGCs5N1XVU8Nb6p64MQABZU+zHDNvinIG5XfhCpP1UPJRtCAT5a6kR6DwKWR/cp
WjjFgThwdU5QVA1szIUPaKOYcgJXCgh3tc9Z0QXOBzxooyjb+ywqjIgh7CSHB7dD947FaACpfSRn
kd/h0kSXy4bUSZ/Sdgi/jW4/DfccjIRP1isVfTJBAbcZVINQvO461bWXrshL/qhMQWwfCw0gZtx4
1dg9WN+Q9icKYHW9Z5UDDEPmtizEnzhF3p3NyukRqfzw06ahTB+yYK6+cQ9eIXtyZaPcQfxJhIDF
zo37xFmevtKc8unQtC3hj0iSw1/OkPnmh55FW37RHig6B1KB4A05kaljH4yGePwPGUFvp4sNk7jc
VDHoDoJ/tSd34A3irQZVObZjw1QiORFh81P2cmqPnUPxoOJh3z8xqJM9K8z4dFa1NH23pylU8C6Z
qKriAwBTs5PAhtO33yAq3VSHpqSSjnsZDOlgdwoNS3AVtd+392kO3a4YBXlFd1ROmf2nCesx+Mi8
bn5lTTNHd5ns+uKQeYJOexsFwXxXlnhYxlCTK7J7kofSTfyIKhrzae6dI+SkelAhYpLbTtzNUYse
MQMZqnoYisk+G7yN/DuYvquojXXUzR18EAs4Gs4JSJVgQOoCfLcDh6o0VIgk+FYaJPcp6NDWVc3o
P02+7qd9NzfN93CaRnbfXeFGcQ0uHYupj0zhkNdlIT9Ybvmn0i2geTp5ov2Pk2HGnsB6f3H62YOe
khzn+TsYu0I/NJVnyotCrxQSLBl0zbEjBvtlzPX8r4Y2ix+nzqTTZMznmseG+863zO9F+6HRZdfu
WOuIYg/enpFPenCzMQG8toJBJoyoW2hgwil614AA4R3yUEyPPolcyGBSOLvlNpyiJ7RGhU08sD+B
dKK2s3f+pNryiEupg7BUB5Gpny2gO8MuUz22a2ZNUR682RHqJ3hr3b+Rp+nOkYGQ97TNQvvBuAPk
Vv25D/H4KfBafDDWOGnSa2hZPsr2Omd9xGQP2ZhMRjtQusddIRnrxsR6ALzeBVco8y5QI0oi1mHt
NwXXuyKe9VB9nIH4qb9mrTuQ+6DuJx/fOI9OTPT1qq7zcq5gMHXVmnAUXgn7pgVIOrGkb/9zEdo/
84qY/BjlYobTeWD8f8vM4B+ggQhFmVDAULJFk5M+tqlbkp0/hOBP1aXF8FkHMMCuzvH/TwT3W0/G
HsQljyDZ5eVLB1vNM5lENOIPguDgIzyy62I/QuapfEAf38JNGmXdZ945s7j3tedJnDFZzU9t6dQ+
jUsN3Y+vfRRAUbaU6GU/zZXtzs7sKrrHlq/zxIscCwcqSaovncxg3zhCF3Y+RLkewofWaNQU4LIS
AOyWtZD0K9WIP97Ts+vfddDe/FyJHh3QtKM6SjLCiELbzYDBi8KwO3x2Na2+GAFxUUfMKgLKX0CK
Lm8A/r5Y9woTNlFtj1Oh6JfQhZYUEgnwKR4dx6Rs4xJYuy2vOcCbiyYNNCTop46f/KBUZs+oE3lJ
WZgWQl2hK/n7Uool70iWpC98v/BOSrhSJtCl96Idq/X59lW2krEsCUd+GPLcz4cIRJDA7ErUfF4C
mMi+c44W6ZYqOFNRX+dndmUyqRRwUVj/FfE0hFv2xmsfsEi5lKddbzRFfk574x7I9cXdWu+dOf2S
TURCDU0Sv/FOE/Wrs6e1cxgib6x3Oh+2nHpWNtLSeoDlirakrL3TGNC2PeBMuWEpPzpynrco1CuT
tKQTgauCZnw185NHB3PUzgA55SHVGw/e6O/P0SWZqGTAppbtxE92bseEilelEOXgywdjnhHdR0OK
fe0538aIb0G314a8zuWbw8eVSwFh1RzUDPPKsPAWPgc7qGyTGCHO7hBakiFA+zY3xm6cxLV1uk7u
mzFF3V0hvW54kkEpNACxph7ihme4C0YorG9VqtbWavHCIh5ku+sC1CwlcqpiEorQu4e/pNySkFsb
YPHCgtipmw68CU+ZbIH9UcpzmmQkav73XSFlaRLvB2nBSluBWxaCMrnjZB7NXQ774i0pmZVizpJM
lBIOS+Is0xczBtVeAHr7D+gzzStU0PRBoq/XJWMQindRK9wlC4gFXtqkqcZoAZgHOh9HHKBMxmG2
yVlc6bsseUDall0Ujp6+8Cz9V42B38bC9OrgDxKaKPNkkwlWOx9clk3v/KjFG4zYqS9qIfTFQpcH
1G4cEj2Anptfh729DVaqL0tiEBT4rF8FDT5K+tVeD/2z5F14D02n5wp0p+T2KCuH8nf5+c2hpEYK
Fox8uAC7pWMeeApOr+PLjOOyMcJKqFnSg67+pjDd0+6J4oYBKoC3O9LZWFzBIYbUY8x9/cptfYD4
5cYbdm3IRQhoYFGs20783yGJN3+38HvNBkTV3yNCUKSPpdvHE/b5RhBfiQpLek8WVHXaRxOauExQ
e7SlEGovR7QFNgZYW6lFLmCp4pOpivGSjSUsSrMimLLjDIMgcnDQtXofOdf9XTl7syEkHEmzgtfD
heQ8+9xBee6bnblzrOc62mgyr0zVktDj4p3EHAC3XiPjzdkLhfCnswNoFhX/25t6JR4sCT2mbieY
NI3zhQzIv6GueWAQKE1KE332avZUt6FJhrbaEnZeUX91l8QeeIn0s9JBd1HW9ObEQfVCMtg7nNgH
mc2KJeATkfBsIIjIv3Pu0eBDaWsAgeIsrF0eh3DWdj7c/viV6L4k8GgJ2I1INVoo+ew9yFE9+3ja
AibriseKhx+RsW4cs7Vpvu7UN1ulQzXALQZJUUZXfEez7ilrMLM0oL+yOt2h4vXck/F9PY4lZaOZ
in6q0Aa7cFKmr3rowm9pFNlnx9BgI5dfOWFXH/e338OnibphqM0FBgzFC9EK8ADilvYBiVKzhaJf
K0EviRliRKoacksuc9h9nvmcxgDROs+0hpcJEvyLH6XxMGG7RsUcvMBEdmO1Vu6TpcMApBmdDvbP
wWvZU+jViTEq54T5zEXzWrgQhHegh8s+3t6Ea1tj8aroAARO57AiZ8ji1cB90h3IFS5m0wEwjKJZ
6ZjgNJFoC7/894gP+6TF0kkUFnwU4s4EfKe4hLgpc/Djv3uUgHDXO8hJ7XMKgxC4oW76xV03xv9W
McmS2aFoOqq+jqYL+v5lTXaotIEFE4s6AOA0jgaN9zkkXIkXJeg0uPMTRPib7BuqYtR5rJqoyccE
Al+FDfeWeVy8Qn0Uud7GEvx9wcmSF8I7OcsSJI2THjOhLtxjTvVsVJSHz7MKUGlA9UO6/6AW24Uy
Ma0Y5/R7OUI7SBzHAs679yVwpQx8gKulRxy6YLLsWCCb7/BqF+aLaCPAk3e16UrxU7G+LjVEgaIM
CCZAilH0OAI+fm1VV11QOg8C4jpwdGZ9K1BtS0uCwkk25E4TxNDUGP0q8fvKjp+mGXhzTFs6dxfo
wlQqaYhuKoAYSwgfxJ3bOdO/pVP5DiBJAV4OgPOzgkbnLAjgShUDF+Zkia6hpdyg1yob7wGvWtp9
NxCbhGFkONgWoiAz9fuYchKSM7VYqb2GWC8MpqCqk9O7EuQKV+3LgjDwdFIYg9dlIgtGzSsNYWsn
YhL4vvokod6LDmLaAIt1YT60VS8ABXvOF9ARsqLcyTqbILmlu4oOOi7IGLSvgJnCy2oHl8nRe5zC
smJfhQKxmceyK3N274RDXrJ7Zh10JBMxguCOvzR1QEpFeQrWPfd91xW9hUy1kdkHFHUz6ieGZxK6
u8ofAnnnMjg8HHCXU1g8eJD0qB+aYphGFUOWCNr+NI1a1wdygZue7fNxIumv27tubdNd//3NncBI
65uQsPpseXln4ZuakHpwgFDR5xa6hRt7++8ZBFn6WRDJbEFdEZ5JQFC292k1yAN6hWW0kbSufcZ1
4Def0Y19ICZiUbIABm6+r6zTfmwg/vXUQHBrui94swX0WPuUxaVTWluXpgYcwZ9Q0d5nZdg5x7H1
4NR6e0XWBlg8VznSuSwMRHNWXuh+B7W36E9hC4mPd+EpUFP+c6oozD6ID0/cV78iID51YzsWL1FV
yfSqHoun2O3PWFuRxY0iGRoRqIXlF1OrcccZRJLLIs13OUcKP2SD2Fj5v99cZEnD6CCAWnA9ZxcI
L4JDB2bs9elVkqJOaMTgaxLi0ErONnbyysW1JGDA+sCYDo6cZw51vpg0qt2jRHJFuDU/Mx9cq861
7bcUEmYPtNrCu64Nuni9guqQjrlwzdmGdb+7nlRoPH7U8FoETSLawR961/LmmJdbucfagNdFfXOc
Mk+HJOuVORsNPMR1wKZqPuqrixbeuX3MQncX4vkXNNWWIeLfkznyP4YWcOno6yIUl1Rk4Z3MUnJE
eUvv4YfmPNzekisn6394DwJs5V5Sc5Z8KO6NDcYXpPlbfKC1OVsEBpPC6lL13JyJaH5ybX6vEZvw
VCJD9bPzi7vgms2jWrSx81dOGF8ECiVAQeoMlxcOp+sHP/f4Q9r22UMVIDMtws1x1k7YImAQOF8Y
z7TDGdBi50dW2ytVXahYUj2jMj/So8nJfe3hxN1ep7+/iAhfhA5qnbxOZ7++NIZ6iQXwHhkHfp10
frTrGTByEVQYd7cHW9l3S0pEU6AUpWY9fUj5XCUkn8gd8dNvFa+2ysUrn7NkPqRUVpqb1n6QXZbX
PzIyev4h6oIUwtNGgYOKhBs0JJsoxbm/5bGzstmX3hGyGCdVQBDhYlx40pisb15niy1ye9bWfn0R
IEjn0taVOYqE+dC+0LQQd5Vi/pZO09qUXRfrTfwBCmuoOZRCz9aFqJmZseTdHNQHpeDGMDF9jvB6
3bio1j7l+u9vxiq7EmZK6Dqd4SEafZYz9IKg1IcEMrk9VSvHNFzEBTvmdeGBfHpJ2RSSewmdGpVB
81P2IA2j/eq3NeAmk2426glrG3oRFoyoU92hV3ApbQNANF5azg/h+eW/NTHh6fY3rc3ZIiSkIhBR
DRHtM9THoDSvQ5UFP3JAm6fL7QHWNsAiBGiWMwuOXHWB/NQ1K9cWbX9URa7Vydhryjpx880UYmXG
lqQGDr8Up9dVdLJkcGAtgzp3pgLIk+SE3t3+npUJW1IZSp/I2au96iJmzV6lDPV4CEUXbAm0rP3+
dR7fbGKSpcxxIUxxKSe/Ak5iiOCMktUQerj9969N0eK82zkzlUTT/KIq0N2TpucqhSsQD/jdVLNo
i2a1suxLqgIEZFoVwsvnlXdz9SRBVt6lUCeGxG7PjtA9+1zXvr/xSdc//S/FAHadyrdT5ghQL3qT
v1KVmyA2uVDpMbBNmD3aMoicJB+py+9vz9/a+iyCAFr/KGY2LPwIn4fg2b9CDqjl6nL719dWZ3nk
B6HYnGfFBagVdiC8JUkzseheVPCmvT3E2mwtTjyPPBDOobBysU7IYVnDnrprFdgPoGbpZUDT3B5m
bZ6W516wCJz5NL9AB4vae1jtjuWzx1GL2lj1lQGWRAO/jBpfAhZy0fA7hM0OuK/BMNmNu2RlIZZE
A806BV9vkV0I5WjN0lHD5tYzQb7vWzTq3zVHS6ZBCZ9L4w+Tc0aeMnYxtJXgnwoYW7a//fsrS72k
DnBCO11Blv1MRlbhyvXdB4gHxKDT7zpT/rg9yMpJXxIHeAe2hAqy/qKCoQjrvZqjTt8xNdas2/nA
XdkP0B7i4y/Nndls6bGurf7139+ceVvXg7Z9yk9Z1+h6l9Ehj0s2yy2o59r6L445YD6uLIzNLx2c
7QjUvhvP34GWHLHjXE/Fxg2/9hWL485mA8E7DiSOHDsI4aBwmA+xdfCAv702a7+/OOvG1L3Nwzk8
NZJ7H8p+ynzAmXr4qd7+/ZX+C2o+fy4DRDhThzDX+6hVVbiHNkoh0A6YXts50N2uuyh6opCIHL+6
AL3pLz4RowdJENYOuowF1LnTSxE5/hYgZeV7l/QCDRnrtqwq70wn9EU4MIpHF2/u5PbXrv369Vn1
Zs+VEJaR9eB7Z7+QdgdNUPLUBu990y7F+1PUDANlMu+Mhzr0jP8PZ9fSJCfObH8REUKAENt69dtd
1e62x94Q7fGMAAEChHj9+nvK36ZHtoobtevoBSo9MpXKPHkOl+j6oo2s/7r84x0H2m4pyEPA8Ga/
pZ/54C36iXl4vm6rvEYpguvq78uDOByOTd6voAuu0B4eANIUAtQyNeQRvbZPXdyBcTZorrzC7F4C
Bvm4pAGH0DEvW7SmaCg2+19pkfTBbQwRpuxpKI1or6qZktD2BIGnG7QlBp9lIZK/uNKQn0BvwnKd
LBMJLR/QM0BaltmIf0F4RNPnGLQqfwH/w70vl/fEdWotHzBXQnq6KHP03uK+R9Po95Fna08i16my
7F+ATC+jTZB9nickYkBBB+hjzopA73sfZKdXzeC37gGB1OxYDeaVAcNSH9Ks67+Hnd8UV0FKiN09
wIa0o8T4yWezLPljnqb+dzbreh+pRb5dNwUrqldVkETQq/ceIanW7nJERnvfX2O2cIgdErtzYPYV
Kn5e4R+lH+ji3oBnhYAOtMzlN1GJuHgS2YA+ggwRU7RLWQ+pOsHrZK8GqI/dLXLp2E1c4k1pqkA2
d2mPd/QzU13j7YTp8CzkRpsZQG4QFTaoWQ6xvMnTNkCuSnQTgH8BByvV1IP75TsA8N0aMYjj6Nq9
ChIscTIrUvGiIzM9gtCrvW+i+tvlLXHELTbvfss7o6UnBGJ4vHpoyXYA4nyZB0R7GlyDft+u5UAc
RmIDYTXQ0UkGDqdX0UzLiPJ2gF7tNvSBg+/VfF3fI7HxsMZEgU+HVDyNcy0OZ9hNlUJnWvt1C8Fr
b2XVXHOxvAlU4HO/KafomHLTPYQJaANEH4zPE2vWolbXEJZPYX2+CPQ5RsdR0OKJLDHw923Nt63K
8xWP4rinbHBsCEnsphGNePpljmIwf4UCz5+WB/EmAz/bdQGDjY/lA7pdioh6p5mzar5DK0F1GLOB
5SvvB8cRtsGxLYtQZ451+xoGer7Ls+QoUnQFSC3Mg26Gw/XJVRspOxcNHUkQ9a8sy2NzO/d1KBHn
BSPcZNQWa3TrDou3qfd1HHq0BUXEi4b8zgPjA3/NIvDgXjZ5h7gQsRn25VBPASoiyQlK5RUITTzU
ZPtbZFe9ZENEWHJQnMlqRkNLwKoHCc8Y3YrByxqxHf0m+pInYQZRRvDApVtTB0qjVjyfBYtVU6YV
GsFLBtXpsBZoujjUU57fQxVsZq9SQGj5AQ8g092LZFIPWZbpZROxoUwQJ/cRGAtRSiak2Y2qBwVf
DiKs7GaukioCHXaPxojLK+A6+FYwo1FgiKIp0y9tO0VPKi1f2czJFxUWr0sNWfPLozgsmFohDQiJ
IBfszemJVGCouhdaiu+CySb51DX6OmVBYoN1tQT9Udln3UuqYnlfxV70XoMq7rqY4Dekbl8QMslA
vgjghHYCrwrgDqbyFjzi+fbyKjnOug3PRaM4CpChGV4Ey5NPbNT6U5R10YrvcfgGG5kr6jzITSvE
y5iZcwccQPRD8FWJBagPs3QBfZ7nPuPfppCBbnNl411TssKcERfnmLBOYtAaLUJpDVHOTTm23pqw
n2uA87n+8AQb6UTYnEXJCXRTIrqXaMpBOrE3/j+X98RhH7+BctElNMajSE4+y95QEPMe0YQDwb4w
KIHDUdmqnsz5zfiHnKWNzeUp9yC/5JUvjEfDXdtotC6iV30sM3GgQfkt7IdD0SFPft28LLsnPYTD
ZoDQwGkB1uU2L6oNBZLvTk+oAWcBYp7L4zgs38bi8rITbZCDDjSldS02Cg2c/ZZB7VFAKW2ZxytN
x4pC0robAHlo8hdkABt5q8PMH288z7vyTWZDcWevBLgCPdAvoKUIgWozLR4zZUeiK6sINhAXiMAY
uuO0fgEMm2ZPM1hixxPYr9h83QrZQFwF2sUuMHNyCjng7CCS6YA8rHPIll7eaIeh2MDbORoX0MNP
Cv3ieXY7QjpGt8hTa4qyXhHrtQSTw95tSC2oABhFd2b1YhJCoe6E9h+vi14uz8H18fMh/uBM0DU8
scHDLguQD+0MCDaAFh7oSrDh+vr5/x++fk52Ck/XUNNN0/yBINK/U0nxet1Pt+wZsuQl1Gbi7l8Z
qeqnIXzKbnzFEXxc93363x8Ptiy0RaMS9Wqg2prvZMKG8AHElYh7Lg/gcBQ2JjbPxVwnRSfeNFB7
Ow6VxQ2ZeH0Xm1WuINcG2O8IsCcXIA/1TxCP1P4Ga9QAGloFXy/P4I+fp4kNfCUeyZsIPM1vrT+y
R3XuqTEmWHOkrq+f740Pp0fC78xlLbxXTqH9wFXngwCZpav57T/aL369dVOrpqtxzSztS6pn7m9n
qDxkWxWAKvVLBAye2fTIF3YrhvbHzcZg1q09Z2ik9EzMT22H/l3c399lFOSfFzK/X94L1wDn/39c
rQUPRBx/ejKx3961dRdt+UDCA3Iiy4rD++OFjTmcN+rDECzPsiQuW+9lNOCFDhe5x3maHhVvoNoA
XqFNx0VyaMZxjVj2jygkDGiZuARJPt7YRfAq5fQGSm6QoaegZnmSY3C/NN6Z41Zug2RBWzz6mdeY
+lzTtAwfAqYQ8gDX6yso8+tNmjcPAO/+NKhLbpBIBJDWhPe9j0jl8sa5jrl1kYfRMmV5qYdX5kdq
J6Kp35VJ9vO6j1sOAJQz6CEYquAUSm8qDmxWrLopeSS/XPV9G7DYzRC8h4ZM8TY0IHJ4Ml6dtmia
9+KhWvGSjt2wMYraD0w+pmJ4JW30IMCnLKUa8Dr16g03uGm9GhSN0zlldd2MLK8wiy5lTVdFJ3A0
q8dRtPSTz2BM133dcgMUmmkBRQLvBfz9QYPoMIk9k+zrNjLoE7huDMsT5KD+gE/2EFKB4v/A0MV3
WEp1c/njf+4goYmNOxRLE04DMrlPQLTcz2HzGC7jTgl1FB5/qs4Qypkuz1FSfUMtQqxMyeHcePBf
z1NNDDyPYNU4mbKuDiHUIMD+AQqJmBZr0eJ5f397jWBeltWPWvGgSkbvhbSdPqjw3AStkA6QE9d7
0Ep8K1C3WwGcuaZjmbxiHBD/uO9Akeunz2gRkf+O0AP57BGPeivn2LlRlukLuVSpJqF5paP/DOmI
6PYXIkhE8/tsKvXIBfoq0roB7iEJ7730Km0ZmtgYRLaEmoi58E8iAF8kdNcWf3iJyqhZY3B0OEwb
gjjmxaQFBHJOdMnz7sBUtiR7Yjhdye+6vm95gNHrKk/Uhp5AwgkBDbGwJblZPGH+vWxCjt2PLR/Q
hmGMakuRnBQ0iCGrAdqh+p5Lv6+3XRRIvsLD7JqG5QYUiIokGGDDEzcD/YRcO/KIDJjny5M4/9g/
mEt8HvVDLNCqJi7DGKzFFSrBoLfRYKHM4u84YtkLmF66lVPsmoRl+CF0lFGDaZFG62OzHAQad/LH
rkub5pokF06rZfYQmjAZiHXUS8vT8UaL5GcaApu5jGRlt10zsGwd8EUfjVkGtLxgb01uOSGgfOzH
sF0LklzHybLzuWwLQSmuFAGV8feQwkvJvoMAXtxW5K/Lu+2YhA0qRIl8nDxoHr7lcQKq7RS0NtFm
iFbJkR3O10YUzpL0UkHJ4O8c8MWuOnhxnXslCJhaw++TaI7Tv3zNERbdtTli67XSreMQ/0aZHOag
r25Augu6i34KN2DF9Mu/Yz8kwbcxpEAFRgb0VytVdMdG2QzJpJaMkmZSb+ArL3fgGxMPIkfJZeHT
WlOsawjL5pkvIPFQT9MJXrj6HzJPp3P6PqXxuBIAuI7C+f8fDD/3O8WCEe7dTCNVX6sQ6uYnkahg
paDjmoJl8ZSReIiqgpyggzT3t3mY6OwL4UvQ7Zsl5fOK3bu23rJ7NXEWjZrLN+jv0QcIPH5RHiJv
YIFbyP4BSXXZcFzDWNYf5j0opsqAnoAxX8C/LUSKTsYNh7CQ2oGFQA/Bphugy7i7PJ5rdyxnQIcw
HGXsl28jtKHjLZijI/UADoRBrmy/40lmQw6BZ/FrmkKyiA8S7bRjrOfPectM8ZRCmuo+G03xUug8
qjXCp7DzbscekkeXJ+c4GjYgsVUkYrHM05MqqldUEsVd1vnPC6hZby8P4NgtG4xIITet0Qrlnziv
5AFBRrobDc6CEGH+eaBmxZs6njQ2JjHXVdX6zVi/zACc386geNMaikIh4uasKBguOwkq7E9zVpl8
U3hTE5UrK+g4HjZQERPKl1iI7o0NBjiIWSzmZzygNHddYBtZziHNC2hs1QFA4chaPoa6r6MteoOT
2ywYDL9yEpaHIAzto37eB2CGhens28oUUHo0al7x067tof/1cGBuGkolM7yfSiDoRQM+WEgTbHQn
BVq5JIjvKrYrcUmszMd1rC0fkXZLoROQ8wKxb5YYmlKiuOMgfVRQfmFXMZHRxEYpmmhReLbJ5USJ
DwZLRqIgXLZewc5aOZet51eF4w8xoQ09ZD2jEfd1iqczsLwvvAdJMEjycsQk5WYGaWB1j+I8Tf7p
QIKXbSk4nrIdOg95fqe9KjS7qEqb7Csq0Ul/uPybHAfe5kLmbOoik+LAm/AsgDcpM0JAjsu1EqPr
+9ZbQQQt6ZKmS06t7loPfKgCGFY5CdJvr5vA2VV9uG6B4UugC9R2bxR6sfdmBtk5+LanH5e/7jh6
NlhRh1VjINyEp5QIwY8poh4YKcjroWIVcRAWXXfCbbAiaEmMgvpWdNKLqOPHVDXeP2Pl++lDNIV6
7a3gmozlF0SLasZcKoxCs+kZmo1kOydxdNO3/jVYZTANW56B1ksHrhQRnqCdAt5D0aQVuKKzwF/Z
Dsf9E1qewKSBiEHn2b0RqBDe6ixvNmMEWQIyRmLXZcMaC73r1FpRQopcdJ1lPubhQQ3kkOfzwO6K
6VyvvnyuHPG8DVdsuwAk6kHcv9FRdw/go1jUGZ8egX3SW5LlBGIINd40LAT09roRz878g52gvyIu
0uisHeP54V+Q42s2MoU8tSB+vcvTBkUzskp/7li/wLJ63KEpGX0SnsbSj+ddyiU4C9MYDMCXJ+M4
yTaYEQ8d5MIJgAusUt0WSzbfqqkU2wH398oQrimch/6wXsxUCQvhZ98Ad/TBlTF7T0EfBNddoTaw
UKoiGCE3Vz8ip4YuwYa2d1WZqU0VNnTPY3Z2+JAO6bvVDOGfcU2AK1rWzzw0RINdqEFo03lnQFMx
Z2/GTH67YW3DU7EBp/A9mljyTz0E9p6WPr+jGUnavVcsXr8BRk3sObjWtyHEVPa0H9Qr0oRgQGQj
UbszBzGD4kSftACOD2w5ACnbA/TlFeDBzgE7zDbeGIO3ZIxZkH2aFJf9ExmKUH1rDNTjxCYrMqJv
mpHm6e3lc+LaRMsfga2hBdI0H95Gz0tOwJiM2Z3XeRO9hrUHa2r5I1UPcVlANvUkaUle5rEHk06m
+dO8QIwJ+YA1z+3we7/29MNhzINSpImuhzcSoqlwhnCEUWjHDhbkJVGhO15eLYdV2YhHCYhR1SPy
PlG89odDDj3deWsEgtaNv3jRygPJMRcb8AgNyyVKWFu+5J5XPY8lC24kFJ+2mp55zH0JMYnrpmM5
IZKDJKecc3pSugPTOAGNV7yRYHNobkJQq6ypSTjOmI161D3yYeky1I9jU85bQKnNvtdrEDPXxy0v
BDD1NLHSBCdlQnOTN3Pf7Sei+mB/eY1c3z///8PBopSDAM0fhrd0kexuTj1AfTwZrZYKXUfKcjq0
q3oBJvnmbVRLMB8oS7oRGFc+qS9LIFp9um4alp2boW1UIXhyamJSPXTBmH8tw1WuR8dlbaMIWVgC
8FlB7Aeo9mmjlvFwRisehBl68Oek2yDIyYrDcq2XFXhApACU0HM/vKmpBwMQ0Lqjh9c7REy/XrVS
NqAQ9ZOQTsirv4QiZt8pZyPbJtOSXaVQBdVmK8yYU1GHOc/ki4xKsK+i6+aQAku66TPIYV2egmON
fMuuaYPwXlcoP8yxqj7NC1oKNyRVyWPXU/X98hgOJ2XTe85NX8edMojPmP+cg5saXPt5vS0DNI/6
KvCuuz9sKCFJBhpNGtsdZqNCrRZUc81XDQ6O+Ua1VT5vhzwh0Voh3bVwtrFzn5dNUywnAX2Ach/G
WbMhMxVkJ9CIe53X/SVh/cGjzA0QzIQsePClA57RwfhpLrvyrllWWyVce2MZuygoCNGntPismKJP
o0yTfNMUfvmQo5D/tEB1/KoGTxxm63rHSH0HTvfiRfdg1VCgi1fIotx5C1/j7XBtiWXvOsoL9I0B
9aKLLpv2LAYpRd5Fvnez5MtirtsTG0mIh18JleMoOJEoigDWYNGDnOLps9CZPFw2GMdFYmMJWd5M
EgBYAb9SS3T+eCQQ0zapSqhvrMzC4YZtOCErY58rQf33fPY6H/1GFcsPhfFVtB1aBiY7HZE0A/qk
Eldmi21ooQzA6esZEjxUSIB/BxR76b9kfiHkSsTlWrXzsfhgLHKaMnC98eAhDSe/HDeEJmnwSEky
xSsexnHAbGLOcWRSZs24nEhcqHAnupF+GpXI2U7K8MpK6m/UnIpMWVWDcE8vBBJqKm2hQwCa06zf
X3e6LJPnZZZkpDHikRdxCRYzDpjydkIj6co+OFyKjTQ0A4hn8rhLH1oQ4aOnY9zNE/d3EjmZgxet
db46SgPEMvZqCvwS+ivmhXZdDpaLcNy2UfTPmWyLcUiktCrudnNkbtEQ8fflhfvzxLgNQGzneE6a
vJ5exvZMt54mfTXumC6hK6NzNk+Q78q8Nfjbn08zmtL/e5ppM1Y918j+qKkp/iIEdz8f4rUH+Z9P
MrfRiIXqUxIuzXQavFJvK1p3e6Nz8px7ZmWxXCOcF/GDNbZd59Vn2vCTKBbIxHOQocmu7B4Hnn65
vB2uFTqP/GEEkmVRG9ZF86Zh7mYny4V9VRCoaDaXv//nE8ZtAKIEHj0lgyKnsDDQCAriEQrGykze
P3ygIUNsj3KhxCMoGWS20XEt8q99olrw2l3+Aa4JBv+dIA2N6TxAsE9mgb/e8LSPv0L9hK8UJX9F
Eb9n0HliOYK2m+phClLvRGhQGPRDlET/G2aRNrcQ9JLR9wrCTOBjX6IZJhY0sRcfUaTw+C7qisxH
8Ba2dNynSMOH3iYemmxYmbkDTsRtpkUoJauC0GF8gWxysK0SUHeCGnOvQJzXJsE/SkLrjRch2zbE
fC5Tf63PwWXilldhMg75rOf+BHE59FHwpIQs7kD2LadkMwVrQEnHMDaQsaql17azRllbNaY90SYs
8xshWEf2o0Sj8NPiIcRb2WfHMbIxjZw2XjSKkL/3zOs20XlO8ZCuhah/DiQ4tx4QJFBZEFAvfgf7
bHojSpTJNtVMsxc0lGYvsVbz19bz2ftlk3B4FW55FQA3liSpRnKSmU8OIoJXHItcHApvXNO8+NU0
9wezsOkUodqV+hUESE7cK7L5S8qyofA3gUGRTiNDPrfyvolrE31jWEZ5yJH/yO+Ip1vzKS1zCOZu
dFp5ElirYpkgoAZp2goqDUhlTTcccB8fTJBdGYHjxnR58KUNJIqj3G/m7Af1/AB1bh5D22w6eLN/
HakCBRnef32JLlgL9p56foFOEhhpSA7huV2j5oStPLZdp8xyVl6UjLoCU/BPyJTVQACDrDanGwWw
Qb/W7OY6apa/knKYRqXj6QX41c+6ZAn6h4tufxZw8RMwKtXpam3edc6sx0roLSKlvo7fO2mWG3Ao
oTILTcCkb1aAJ47yJbeZGmWCVl4OHooXHfj/jiS/hVYJFL9n8KbppCxALhs+pWjmA7//6xK202OU
QAipK8OVpLnDBdnAyTZjPPC4nh4o7gAt92AN7UDBwFHfFm+pgTrb+0LNGs7GNZoVzRivrbQXdyFI
t5HXQ/S5Lb002edFd2zH5CphCgppl/8econ3X98HKDOIEk8zlXvL7WCGNbEax5mwkZTjCCIqXvvh
OwG1y34uh30KiU2oG+dXFfx4fB74Y0BTJHQJgzp6H8FIlW750vbNZ8CDQrJy6Fy7YDmBrgZLsb8s
8NXn203HbbnJyrTdZB7qiyW/TpcI+2D5AgXycV4ufXJKi4S/zrOY1KZGlWwFa+raCMsPQLsPn0XE
/96mOsLLxfs5izjYCxOU28vXjMOZxZb5Q5o7AGtwlZ+AaS5+zANyVNrLzHUXcmwFGTmHGh1AOPNL
6FMGJYTRGLMDcLlcw5Q4fr4NoAxphRSrLvm7bKBu2c/c3LZaiS+XF8dximz4JFhBwB/fl/phNCJq
NjSGsn0+5xUa+mMoEgQ1MmGXR3JE4DZiEgTDUZEE3DumgHZsZzLPm7CO9lRhsNkHQzXzhN5MDd3G
IdR1Lg/qWrzztD9YYWJmnhQItd+nDBrNr13DgZcjBMKVN5cHcFxjNlMjEh5yGtkk35OwBAddM36K
U1ls6gFpMa3Y0Vfy5fJIrvWz7B2aeqosJz89tpUE5kvKPSSvPqV0Gbc8QEV0QaPqVHVPC+7uFctx
2CazTL8VJeTBOokhRUTewNCbgYtjVkcU4tfM37VBlvmja3HJ51EUJ9V1zSvkSrJX6F7JlQm4vm6Z
PgH9NFI6VJxAEZgH+3bIId7Q91Ekd5c3xWU+lvWXKusKPoXhO8v7aFfwbtiVLcjTdOM9MTPR6+Zh
QyeZhHqvETk0eOQEPtBKs8f/B8+dY5ttcGRowD9UZ1P/QNFJ399zUALeh10Ky099E6+pDTn2wkZI
qtgPhEykeaAxyaB3occZ2qfAKIXLSkbPsRk2OPJM1DCeNSheWoEUSDuz7zkDNKlK8dyDSs3p8pa7
5mFd7LoaZDtBWeNFoPnzjiZd8SPpzBopjWsvzqN+cFgqnFgKMZ/0BBqfcCBb5RPgnjaQtiq5f5eF
RbJm3Odo7Q8vo8gybiEo5FWB9T1h9/VBJMmT4UdNUJn/5ZIJxBG2Qy9fr1s1y851witIBJvyRAsF
DXPoJeOCDEDdUq9svmvhLFNn2TylPjPjA2YSwPUmt4JBoB7dGFcm8WwcpPT9GP30ojxBkZvdVOFA
j10ur7xIbAQkLRMDGWAqT1IZwIaxHUqMp5GBDEDT5As6KI5X7YSNa0T7SIgHTG9OoX/O5WVoiIsJ
CFouf91xqmweRlWYSU3Cq4HrT57YkONOnPybttA/+IxLSkEvD5LIK3vuMEWblTGF8k0DXT7zNg5E
FRuIDIjoAaozSbzyrnLNxrJ1Hqou6Mu0P6ncZ5twQqQC3c/NHJh6r+JCH850ChAbblYm5EqV2XDH
NsxbqMh3+iHvkCWbQ3R7GJPq25xCZhod/3vIhqd7aA+Uexr1kDkdVoUnnGNbDiHvspwB6JSfmM+P
Zwa01FMFOGhBasyqotuacHmeKoBQ0OQGIay2GVZuN9cqW76hMl1YpTPPTiFlj7LL/C0r+asiSGvl
vho305wCVIpg5/IRdU7UchW67tEoQkP9LIuZAPBXQgLxBsLRjXxvAaMeHirIE4b7JqKQQKIVYXq8
oUZ2YDLKYtKu6SE4f4cVPAA52RfUmzSObD7fgPm+2Enq/5t6Zj/H8TEMASubdQGUYAgYWVyuyUw6
YlYbYknRcpeQZc5OauwSqAq8VhDkAPVW/7+rMvWq3eWVdlzINjVkGyc9DyWK+D1Q28eMde3NXCLc
x/VZ/5xE1u4vj+Pw/TaoMp2NghJDN7y3EZoJK8h0HsQYPQ41pNsuj+DwNDasMu0L3i+ibZ5B00zK
XT/y9GvPKu/HdZ+3/AxrClYyUrQPUiiIju2ZR0FYABU4VFQPl4dwGJmNqwyBppyMZ9KjappwI5C0
0QIaHxAwbXeeMttFquPgV2sUKK4tsZ3JWd0ahJbdA4kydHyTwKuDO57MUf+1MxwCYpdn5XgU2bSN
reiIjy7y6sSC7i6VgLyq4W+EGA+mGMXml/fwidl357Dm8oiuM205j1zzuuJLVz/TCmAEcifRgyFB
EYRuaLR8t7LK44dORKNcazdzTdHyEimy08OMl9hbyoKvFByL33gTIGVlVL6BHd2DcOTzFEXIA9fT
tbGODXgkiQgFA5zu1Jq6C29IU2qos0ES/a/Lq+hwQTbUMQxBy+e3rXyDUlCz1T4y6x6ZbtMIsWFP
7qN6VajKYbk2y+M8TxCKrvPyhP6H8jWlBTuBIfrn5Wm4Pn4+JB+i9byrodnNaPEs0XyIQK0VND4s
FGy+u8sDOMzoN0bHCpy0eEaWp9RLM5BYtFVZPKsO6V6AghNB2FUqvZT/xu2oeayJj2UyRczlNseJ
I5s5LruHyPPXerxceXJqeQXKaA/se68exrEZwGABcsAcYOhtTsZPgNzUeOecdeMrgkJk2Bc3qn/t
VffkDWtAA9eGWaGGN3sU6h1d/D0A9+pmyWV206BKuOIbXLtl+QYddRy9SnX1JsIJXV/tEuxM20VP
fijU++UD4fAGNrMiqyONdIP0jiyZsW5p/0MX065CSE1Fdzd2sQ8YZoUE1KootWPJbFxkVfBsjigg
kSzNQn0HsUjIVMq5Gscvl6fkWDUbGEkhuRkpOabHCuy4IVKQzXIC3y/CLXSDrrltx7rZ0EizqGAI
QWtxFBMIiEA+dZwzDaiJRjgyRsu/IRXPtBc/yyX857ppWb4hAfVLPjVC/mj9ftwvAQM6R1OE8vHo
rQTOrkmdV/SD+xEEvfQTDb0jWPoVmg34AbA1CATI891H2dE05Mbv5ctwfkVenpXLhG3qRTQxQW7X
7+afVdqK5xz8rduKZOpGeECqVw3kAkC5g7aGZkxvvLGiW6g8dZtUJ99iYLRX3KLrTFp+JJUtCcDC
OL+TPlJv6VlOlIZxvZLTdR1Iy0kInTSFYVX2A+0E5oCEe70PZd5vagqDvryMriEsTxFBurYukjH7
Acmdx9wf0ps+hh6kntJm5Wy4RrDChpnVI4HkZ33kuWpviKnm+wodjZu+H+r95Uk4QkobPKlFEA8g
942PakC25SzjdkaAo5kJL2QFkiUdhRBfWnu1OPbcxlGOkQ6Il9Hsh0YH756UbfOpoKCNuzwX19fP
gcoHUxrRvO+jQ687hmmPXjZSlL7GQzdLr0yM2IBJ06ZNgux2fNQBexyX9InTAq2t53XiS3Q3ReT5
/2Gmjt0n5/9/mA6LF1WG7dgciQ+0fHW+whl6PTYeW1UndK3Y+f8fhoBWmBzmyeuPqi3VnUFijGyi
Op3/vbwhrhlYJj5ntQdxaqGPUiMRjRz78ERV9AqJ+mElBnUdX8vMU0AzxVITfqTTBH9p4ldG9I8K
urDbGWCNXy+i6ZzuuTwh13pZJg90Zg+okFree49w+UDKYULFSKg5zlZiA9eSWSZPK6QQ+7Sp/hcb
IHLfVdk47/uWvV4zhdjGTOoYHF0iUiBKz6CYqwACvlv8kewvf/3PPz+2QZIjBKIqcNtUx4qVVX5T
eQ0MxMAT1y9RUIJX/PIwf96H2EZL4iqsYxbU83GOg69pBmk19EJdV3CKba5GTtqpEEzPR5C6/zQM
uu2AY6y5kHPk8HvGPrbVo/niMdl583yExGp7D3FIqAeAM/04C6O2gVl94rpW6Pz/j5atx95EMpmO
2ldnavcpCf6Vur5Kl4LGNjUjlxKy6uMgf0zh9F5I2u2aaVVl6M8Py9iGQUIpN2M5Yr2jBt8qlPkk
ZO3Rr/IoFCfbGvdUx9NhJVvrOrCWRaeJbMepCfujCaDOGS4UWJtgkveeIOPb5cPqGsIyadnjLEW6
GzFErZcNGExUtZGjb6bPzZl8d8WwHcPYEMZ0iRpRJTmoAjzsBKS3qdj0VKKJgHr1j8tTcZwqG7mY
NinaGtHqdqTJoB7VOOn3vuXXcQvFNnIRrU+d8pHHOqoF9HstZ8cph2lf/ukOw7OBiq0qCpBxlcOx
JefCIkX/XHW+TbMMBGbFItYgEq5tOP//o+HhkRJSyc2xTaN/xhnZnHDo/0JyZw1T5ZqIZdkZwKPg
JJnFj6mEOQASobdxE7yQguYPKohXkEmunbau7gpMVTkgqu2xWoZb4qN3PoJu0uWtcH3burTDpvNH
7g34NgjAkR1H+QMNO2tp3j+HBDG3LFouGRQeDK3+Pv9ySEndFxW98WT4+GughQ9/tTVZ68J1TcWy
7XT0S3+sZIuQE6pGEMYU6EIov121TjYikFUgIouhWfDQ+t54Q5Yx+px0ydoLyfHTbR5FCty46ZKq
PYJZeRGotk4+WCZUeR2oKv4N+zc1WWcMb75z+NIH0XnLS9Cvtpb9+dkc29g/AsdQZPXYfFe9HDt/
k7Q987t94k9zww6G1nH/wMkw94cUyo/RiGx5Cv6wTcDjPl3ZH9dvsEw9GFPJAtPJvxvhA8UzgZtU
s9dqMp+LERQkEG8CyReBzOjUXmeVNu2iKSoFghAu/wagLNi0IB844EG1lqh0nQjL5qWJigw69fEz
zQYv3CKrF02bECwDt5fPs+Net8kW1VwpknlN/Aw2cmgBifLlV+iG/E26r5b+89V1/tjGC4KUZej7
kS0PpElu2xj4qqReJb90rZNl9IxFHp4BDQN1a5DKJ+P7JkJRF6pk14W3NlyQQQAozwtTHpUW/T4F
+vEHPGaz9opx3CC/4QVzAsrIfjF/o2O23bQQq9jK8wVYhJxuhgBs65f327FONlqQZKC+q+Yhfzaa
yOxJGQYl5ykd8mJ/eQDXRM7//3DXjgsbTdkt8gjME9oLz7eUCUCRNMeocgcxubs8jGselp2r0Msm
T5clHjVsiZ8EEjzmQKuyvEoHB2nY88Af5lFpwZQc8vw5FT4MD0JmCdktPpmrlYVyzcCy7EqbkKSc
lMdcKHYHFVzxJcqKeA0mfb5a//CoYdaFTlDq8YMe2Veosuf+NzWUlfknhy6evs2iEuQ442Li9HYJ
wtF7ypvC+z4pGM2hAkntVzEO6EOEGHY7NMi3+yTYjbnwl/sZLTf4W/4faV+2Y6euRftFSMaAMa+r
rZ5KUpVK8mKlNabvDJivv4McXamOT1hcrfuypV17Cy83082co2G+OpqhB7FpRrLU2UNJsdKP4DHk
9Vkkhar3lBov2g8Oy8tHmAz6frqrM94lMUUGlZ+IXw3uYxGEKfvie3/rLjwqI/xfyAw0UQzgXItX
cMbr+gbydWV2arpUdB8QDiM/0Nn1s98VhhCHexc1RYDX/yDFDyctXJ5thPzaUrZuLX7e82iuouyZ
Fon70rQLPLTOXvypq17HcHi9vJJX4Aohs7aulvt5mLrK+dnXuXskHRWHduo/BQ2ISAke1HvALbv9
5JhoH0XlgYI+t9HBJVj+sUZs+ONoBujES3SwKqFF/TdWoW40gLmzmZ1ZGUMbA1kkvIcoZZj8kAH7
6PY530NuVRxJWkUnVfOtCtFaM1aaMerS0i9HjGHotCly9ED1uDAHYIrBTF4WW4WBtWaWv7/bFNik
2yGh1XTfDjrdR0n1EGY+SmqTPBa+v/EqWjmSbUXInCPFDG028XOOxE3kOM2uH7193vZPYHXhWh6V
Gyistem3trgRyG3jI1sXU0QcP0IPos5i3qgx+1A3JYxWNpbZyk5nIyK7PpEjdCFH0Jz5tK+FnA6a
kLfL4bP2cWufm9wOipOOyn7MpvKKPR3S4gn6+vzXdZ+394B68otQUPVqIBld3/FopO5R10563bvL
Bj/6CWxj676h3yFZI3ayFOzQp8nWrWJlcGzwo3Iqb2JcBbGBXEIBuQIH1b+6a7HNXjU8Nugx4X5n
vLxxv6e1IeSZpKP3MM/IrWxsjmsdsOI66AGfovnsfXe7SsQ163Xx0Hu6KDeuvysBbSMdpclhpy5E
8T2romihppf7soJQHVJQdw02/42QXok0W9RREOSbIIEWxBmMRfYKK3ZX9bKB7Qc5X56ItY4sA/hu
Z5Lh5ENMryy/h23OjpO/vB4ZDuC0dr9lNYS7LzezNh/WpUUqAv5tnwQxqRlo3QS49n6XkiTYmI+1
gbKimc80GbtQld+lYB97CF2dYJ5+qnXnbozTWgNWPGvjln3l5n7sG/ZxJCHsVXs/PbphrTfegyu5
Dt86zpMogmEJ78rvZZKOH1OS/YIIgxkga8bKs2yNf+zC1hxkVUwbd70lGP5xjNu4w2LCLRIOP8UP
3rKPkEj+Yzw8rrKMPypUj5DqD68z/Qht4GFRzI6Z0p7GI0f5a0wADs5Cj+29etoI+LW+LH9/t45b
o3QKqF7xA27zMN8qUXafGpXtSo5cTgchhp03wWHoqtVsow/ppEo1emFw1zmA1IG9GhpnP/vwFrsu
XGyr6HGKZKsnnfxwo/LjxOB0HsIp48pfb4U8dR131E0pf4Bi4uymOfVip5Zq43KwEum2eCP08YqW
AMkIAEDdDcciBTf7Ne1FOVwX6jbEUBZGNUmone9BTimOVGSVXWh847KzBUheiXVbKxHyvBVAZDSM
K4Ic1IFgOjx4k0gHhK4y6abDdavICnidF0OZQNYyBpiwLO6Ay29dRLszZ9e9dW3QIJs8E06DNjHr
xyeaLuWDsB1Pl3/9yiDZiMFuGshA+4L+52gq9HCjel0ClOEaIO+ua8MK6g43GlXXxo/x4JWHKhdf
G+K+BWJMz5cbWFmstiKiDFLkTduMxKzIdXuDVyvUevwigbT05QbWRmn5+7ttKXMl5DzT1o+zEShf
GB2NuwbVqP1cbmb6/iq9/WMbt6GCirhB7UO+Jq7KIpRxN+XT+FmHQTk+T9ybAOwzEBxGGbfreP0I
c8iifBvrhAV8zyTc3Pem4274JeogzPCD4K0ylYcBMGH1VnA6z2Tn8s7QLTfltSG3bgJqYg4+vRyk
BGT1ioKANqjWP14e77WvW/eAqAV3Sgyk+O76+uEvdACls35jMtc+bt0BCkqmHAk8E8O+GcmMYujU
HoYzw5W3bhtLSNSisZe5frzQVgEEp48BihAbxdGVH2/DBh3TwbPTtMX3RKliX5uaeLtI9OTKlW6j
BsfC8ZChiUgszRTRB19pmp9QmlvKvrXT6WJjElYS9TZwUEG1NO2mgt4BhgKKEekewfV/yJDl3hVV
eV9NwUOIP7Td1ktuJYRtgUU+R57sjBlj0Q5ID4TkXKjWuXW1Nhtb6drUWJtENfIhyGoyxr5HyInN
gXuAp8nL5YhY+/lLo+92oKZXjPtjg5v3WAGCBkSv53Z615UdjNk9UjWb9kvLufWPfcjWUyxTgr3F
GPMTPmsZ0LwuLLsTtSuUSNPoPmGRyj6OHliB9aF1skjHpoI8Jtzm54a5z3BvL4bxEGma0pu5nTvx
opOODNFjKCttpqNf+6o+R4qH7och9Rz/U4sziMYQjBBNtFNzbTgsCpB+jY3jNbNz0BneBOOuDpIy
NztouaY/yhLG6rJvp7hgkFs+QV+HkN3sMqM+QnAmLL5N0MqHYDHejt3iMayjKjoH3mDCT0NDZPdY
z6VH0n0QpUX9weF94T4poZr8BIdZ2vyB2pJOv3OPFuVRiCDofo3wOcrBIElnFX2VAaxp4B0jWOl7
5ygrfBbdksxraL/xjFiLD2sHrKByMdcymX/mgHTskzB6KUBIaHvinkOArHdumf6SwCnvWN9sqfqs
PF1s9cku4Yx5PJiREKLEv80ob9tbvx7Yt2bq52A4BCGrovbImUtKpKYYcsGXV/da6Fh3qLGrC8ka
ye4U1LQexxGOWXQMrpOIDW1AJRLOyUgK9KvKA35bDMn85PedB3Dgoj58uQcrAN7QxlGaujMhDRS9
I6m6oRWKH3+Bw2L44LPgtgPUXjJ+k3nDq2HufiE45hL665dbp8FyeP0jam2tympBJoLk5HxTZObi
LjFIV7+Ek0ic/MghFRacm67LqxMrRtbcC/hv+7s8yEqudsMkzHNQNn77EGUtlJidQcBoCyw9Yw5M
Fn23HyeYpb/SLpzNnWxl1D4zXYbqviARuv06ppCOTc8GRlTZoeo7Pr8qU6TTuejB5IcehZqyn5Gc
aHnXJl2JoYFTFV5ZApRS50R0KAe5Q/IFy02MXsr3mab4HfNUBqN3TOGGU/whYMykaiFRT9ENncKo
/CAyTvqPI/SuxseMDXhGQK5tND9g3Afiw9yjWPHKM93OXxpUDMwjz7u6/N0pil1nL3s+BsEub5MS
wgJpUpdObFro4X5KaBD4H72GSdAl+jSDFjYABf6+LXv6qRgcSNzNps/knpGCui/JOCn1OXGyzn2I
RghHvtYwLATBFFpBdC+gXyXOATMz7Ishx9HzW4Z/NmeIp3jsUIO7xY9lC1z+OZAOUN8RrjztvtS5
Tp9CQuFpo1EKABehc51b2Tkm+81qOtc7VolOx7StI++homTgJ5pXXnMulR9ISAh2CYRHMo/67s1E
q8jZoSdB9wM1V7/OdhPSQ91xwN7Gb9MGVKtHOYTQFC/nBdsFFd1enHVXZdWfuQ4Hro5+Og7tOXdR
LmjLKMoeNPCW1U52uHGTfR92IBxAqL8oxY+yMSSAP+A4oz4Kua+Un7wceii7vuDC7461mPxq3o0l
jI5eQj/wgg/BCLA5B5IsNcPzkAQh8mR+qjjGkc1KlD+bocCrRFShr3bQrI3C3wYYfflhDNLAuzMy
Sn9gHWkAvrUMgfkVis39Catz8LqvVaJL/y1NinQ+Q1cmHPdGdD344HUV1RMO04r6YMRErjh4wADm
B8CgRXaEMwElZz4Cr3er4OC6ZCAi1DWRl+jbhxkcU9fd5XneZ9m+dBOnuWsNFfEEt/BhLxI5NHcp
g/j/SUAzVuxbkplPXmAG/sUDxag/sEly55QA3ctukNREzBWVM1dvEMqmzaF0ZCEPXMJ36Fh60Gy6
Gbsy707Mq9qqgmpY7R9lB3WfU+M5ku0zFtbp7ZhXHQz6eq+fD10alfq+VkD3nFlV+/QYuIY393mr
6hcmI3CCSldmPzsc1uMHJA4h5wM/b4gHPlRwSWN3k8xCfRdyiMlNu4AQLGFNZ8BdwqJm9WOFypsc
ocTW0EQd6OQEDfRM5wbQT2QN6EdhvGr8ELrMg8GaX0YaeQpotHZ6nyQ+eeUtEJHODuzJQUzgpwyR
gyGpqTi5pcO+52IY8scwoKJ+zYI6iA5poyP9VBV5n3+CrDhO9MIHXSHO66GiT7jXz9Gnhkxlek5R
c2i/QVevzobdANuu8Q8s3/LkpahGM9+hJuoGADDyPDgHjZTOUWKA6SHJEy8955WR7ABjwAplK88P
giNCiqk7IlIIqHWBJ/lZovIobjK3ZOVtMENGZO83QLr/ibK6d+5AGAyB2q+VEya7Nq/H5G4W4Go+
69BP+5uySstanZALTtqvzOmgBuHwAUyIvKX8VeTe8GUu2lCoHaQ0O3EYTKm7g+uSZPqCr0Hxcuf3
Cgm+E8q0eIUdIjHnWynYlaPYBtSPoYBHsUzauJhHlCJBOM0qsD+T7M/lo2rt+9YtuQFSoyx64rxk
2rT9fZG7WLt0akJxXebKFiCWLku7EWK6MUjLBsWzAnZKdw6qx9Hxcg9WNEFDW30Y8NQ8xE2iuCfg
vO3owtWRSr4pglUTVQ+wqL0BybzYYVvVu2oMfylP3yRgzzoBvy57RqzroS8y0uCgn2LfRUICWRxn
B4Nfue/1dGVSxZYobjRVncOSOdZKRq/Y13l+wOnjbmVfV0oWtjgxDv0ob3U6xGxCYhTKkVAIzvl4
KIhubqds+HR5tv59kWY2uJ6AZ5n6UhX33M37nR9Nrxzyx02X/FruY+DjIsOpn0q6CfP+90uN2Xj7
SuqIpchsLmAzDoF17Bm0B18AvKotnta/h47ZWHtF55JOcL+O5xl407AIDqrP9Sn19CEizla2/9+5
eGaD7uHLAiZsUk0vfglryR0U/BkII4Sfx6yVH2Qe/pogp3B5lv69KzAbg+9z2BMmTaZjPvQVbH1Y
4NMleDnxtnQh1hbC0vS7FzQE1bnnjS25I0TFC1Efbpj3frYAlJLqbrHV6DVgr+0mKXZtIVgpsqqf
o6HTZIibVqRHSLT4IJaDiJ1OW9ytFewI+19YfgZ/vj7M71mBB4dOa3E0kEMF0aM5ySR4oIE2h8aA
0p4n/DnHBXaj+LA2mFYOLfMKx+QRG55wfYuKkwdxxIbvhFPW/k1XVT5KnXjsz3hDSj+6nQRUzne1
DxV9vvED1haM/WIM8soREMu+h3vimJ2FZ0Ry6yUhlLovr8i1sbXB+3DRhslyOLl3fgcooRqfdMif
tUv3Iw8e/r7n9MR2EwRd4Hm/VWBdGVcbzY+s4TA7FcnvJRYpwPDpvgqg10IjrBtWBC/+zB/TCM1B
NO7X5Y6uhLkN8Vd1lOreLCMZunjDDS7exAVOlGDH0sD95sGFAraUA1Q6NkZ2Zeps2H8lheM2krso
lWRE7WVC4LzrlnB/2ngNrzVgXTFU6Aw5MhT6RSOL7EBtrWZIO7l0y/V27fvL39/tJBmtJHLTZkZg
4zeLFsL9eMFtgeXXloD3319vmO/3mWAmBvAkCfmuociuQ6M1ZFGyA73Nn26hT5FGwY5AbjX4oso6
H+BKq3m2hQpe2bm4dbvgaW6gtBEO8djNBHJJNbSX23LYuxGtDpdX3VoT1gYyEg/IQT6PyDPDrQXP
8RSoGiQPgrkdfoFdJuqN++ba8rY2ioK7rq/dQsdi4vyVOH3+wAugzvtkqvbIUeT3bjgMG3fPlcZs
egCdh2GShVvc6xpinHoenyC3e980BVTxTfk8VFvKxCvDZzMFZJN7JalxtvC0BnwPMs9iXHSrADTZ
uGGu7X//QxaAW6QL3jm585eXsgRJYxGvYozEyC/cyCG5acZWHeYsenRFuSE8sxJaNofAFwUyV3Jq
YgGAhgEG2sm8fWLgULnRwL9znMzWDwbs1kkq7mb3f4lsBJr8ywwZvKdQZ0LBLGEPtVfp0+VVvtYd
a6co6nkg/gCVelTLmNxnVQZF8WBow6+Xv79yEbRFhMeGpUPYqD4GB2HGGz3SIgRgnOoAiQV4Zws1
nEoOi9ctPsLqqrC2hqwDS0iVZXZf9e1wI5T/W0fhM9ir52wu01214BVxPYTxg5xe22mrerM2kNZ2
wYhTJ1GoUb3x5UzVjkGrIKgOc4uH8+/LY7nWhL1RZEHBia8xV03fnWUIp6IpJeJ81ddt/oAPigvy
AyUWdg5hFjkgExXITd+old9u0wdUjQx3M0kWj8QkL9AP11/DBM+d6377stu9O+8AgQbqoB/wdd6Q
HQhQ7XFOIJp83deXtf3u67IssISlzO+LCEqjO+o4tL5HAovIK4d+2UPfNTDqbq59yEndK42k7g5k
YizcLDDqcLkDK3uxTRXISBZmzO2GGKrI/EUmqmnuDSLz6HR+xDZ2kpWTxdYM1rPMVT75yWuG22jW
+PfExS1wYVVA4Sye1ZWwImYTBzTvHHBiB2yQgjj3WeDVj6PJycZYrXXDimMC1WCYxc/Ja8H4swz9
+6YGCxO6WDEEM7/2FfD8102KFc0waQtYG0UoEEJV8UiDcd5XU5vsyggiX1c1YcPnmW4bN22CKaZd
/aBY86PLy2csBXbdPdnGzqsRuG9wuofYp2PYwDhvIvLWo0h4b3Rg5fSwpYMJvHmk1LSH32DtnLJI
fBZTb06jWURZtvuxEh+2frCah2ZA9VTHikK31MzdD4oc9nMET5SP183E0vK7CF+qIqjx+em936oR
7FKTyx9BNXnz13p2vPT2citrZ1+w7L7vmqk8A3kt2mLxIm+9p0kjdp0D00kunc+jAy2gAveVx5GG
vxZ5lijtflxueGV3twH0TZLiLdrV6h7KI00DSY0AdfAQhZ2tB9PKpSig/90xLlA5IVrI18IHOSNz
hi8jbqqLflPj0t/NmBSwSr7OYZb9rWC+G0UhHdWHWVa+ZIF/zzFXxzCCe9DloVpba1bYayKkSs2I
pKKsP3eo7e0oST+WYlOoaWUubEh9JVBXcwtfvmoN8+osH70D+PdbqKqVn2/j6XUr68jtmiGGvUm/
awSeWyaHYBsqTcHGBXitA9Zh7uPKC7XZYH7tdBiBKyNJ8GSGib9enoC1z1unORu60C3LqY95xes3
Islc7FC4vdI2g9lQegDhUi2HQb4qlk/3BvZjYE3waOPRs7Ij2jrBfucNQ5mnGkhFiIp9ptMIx3SX
QpWUghLHT/hPkCa4PFJrbVnvfBmZzks9M79yJHwONE2rHXUhEwHEFT/03pUkEOZbwa2dPsSk+yNu
b+RPlUHEzgNaZeOMWluw1nnOAXkoWMHHeKqS6cYZBm+n8Jh6i3wc65fHaa0JK6THBHvE5Kj5tWGz
QaLbp/c4pj65sAbbuCCutGAD6LscXo85C6YX+BoAMppBLdjcFH4dfu0FTehGbmAFIQIkzX/vshJ1
VdLV2rwaMB7lXgOQZo5s6rTYZQYuOacCBdHsXDuTms5+W8zkrpqgDHTwnboabwCDQDk9EJIlx8sj
uxKrtr4vHOkSF2V9HeMSJvcqR2HXAYtkY95WDhUbXS+iBI9qFKhfqFc1Jy6Du4wgBT6K+c9Yg+cE
EcqkUd5Ga2tzuPz93anSBWC5loWDvpg5vGl6Ap68Fj1/rScNAMvlAVvr0jKQ7xoRehq8wEOXVIP0
TpbXz0p9+HuD7bK03JsM9T6QiMLD5ebW+mTtEKKtSwGURRvDaKo8KgMFrUw73a0H7u7G0l/ZhGwU
vii8Cv4wvbzPQvg1wX70G2nRAomg/ZHWkB683JO1lWZtE8xzNFSJUN6Bui/ZdR2QB/VyuF33dWuH
6GA/hkp8Mt1h0w7gKJflzwGEXb9d/vrKENnwexOWzdBwXF87uPqc4cod7WgielhITPQDhOy26MYr
Y2Qj8U0zNRB2rIY4G1BVhhs3OQze5gys9cI69qHMybTLiXNHWAknedCrODjWZ2lgAv7/UPxciRAb
id84wlS8Gaa7cUBdetEt9CN+w7GZ7pdNG0DKH05mvl+emZX4sFV8WUl1EgUGp3UHzS48l8jRL5bU
Uz1vcVeX4flfWB2zQfkVlBEHz010PEZpeIDdza+oCqGYkCtvjxxUtosIeMaXu7M2RVa4G9Ob3s+R
R8h8teinFFCySSCUP8A0Zt+CCVCX8GvOPPZ8ub21BUf/ezczWjvQOIDdPOiJ3lnXOn/roaK6sbOs
fd0KeSVTZ4AQFbLFS/q4gz0JADHzn8s/fW2o7IifWxc4dYGUS1S2e1H0AbwAsZ8sl/0QMPXj5WZW
FpgNthewZytm07rAwgzObVOwA6+g6z66KPxdbmGlIzbcXrrcobkRLnAcEG02GZn3f1+SvJyC+2hq
tsqla5cPG28PfwsD/Z3S3BkWfFMYLDDkocIKlwIFyIpoybkhPb2hpYc0teM/OEBmXc1EZjb6vsnK
PCsNJajC5B+LSjWnVrr5xjStVMzcZfreHcuoUbXpzF1AU5vqDI8LfhjD6qw6L9yZSEKI2BVfkb88
bb/I11IBtlyvCRuBJjmGU7rnv54svhurvrvNouCBdaj3LGL8vh4+ALy1xbZeWyzWBqHB7RxqAFru
TIrqbDEgfQzOgXPfh4UGPE+xjUTH2rK3N4Zw9CENQUisqzDcwQfgQJexBKt048Be64i1N2RsYqNb
oQFBS40kJpJzGewKT6Esf86i6E6Xg2tl8/47ee/WBY9w5Eg5/98tqIcLivL9F5LjrhY6yY0zec5G
IWZlt7Mh5tlAS+q1msRILnsPjJnkY93hqnO5I3+pQ/84hmxw+QhZf+gateELALnuXB10nw31IQXQ
AmYMedl8a+DSpW/glCyrL7rt/eajCAicwA6l0TnJbz3SR4wfQSbznE+wziX+E2eGFhDhgggI+TPg
EVeCZpty1rb7qKNyoDs411QJAYLOg/n5dTdBG6cOYKGX5qwBVW8uJ7nLABJWqMWOW+LJaxOxLLl3
c04EkFFTWdO4qIPWnPxx6ORLzqtKbpQrVoLDlgDWpZekrhAgSbj5R7nw/8Z0+DD1m1JWaw0sPXvX
A1kzMntpK+4AMiAnoJ5htca03IW83yJkrg2StZHgmcuRKSVz3PUU9AA+Ol/LgCdbufe1z1v7RxM5
Qmm3DOJRQHMNfhf8jztO9OZyMKzs9jYuEY7mi4NQFsRdFtwvmBwcJ96uaIFdBi7bgbLCi4cV3WvA
Mi63uDYj1m0jm6LpP4S+IgBmgM76kyZh8hw5LdtYVH/Pwf8N8MBGKQruNMC6A/NT4VpWnFlKYSqf
OcDJHjgVSfZE6lTd1YCNmz2s10p+kwJV7TwBj8e++b106pfKMUX2pRFjoz93ZVSOXxRqH82jV4yz
d90zO7DBjWaGVNjY++LJI9A3eJtbw0DRrxwg5X/WM+35lmbnv9cQfJv/OwogM0DypCbiDoYs5qcC
ASnbjfOQbtAo/z2lgY1thNtuIAkYvTH1VP1xrOvnAqoxpywx+cYyXevA0vK7MFZwLMe9GtorxBmm
H00SOXSXFEiMXrMmg2hp9t3nxQw6RpV7dWx4Ju9Ji4yeamr1EM7QtLiuCWuXYGM4tz4UYP9zDWh0
dQ83E//m/6MFa6Pg06DqtqIN5ETMq0Bu8pQp451rgExeruuDddNQfKgdKt06ZgKhC07xhwymKEew
A7eoV2sryd4caL+YlJMqRrKYHosee4KPh/Yeen7eRubw39elwEYiVnNb+DnUWGM5RPW+MvhwoViw
8132KalI9np5rFZWrI09JFxIgIg6NxbCyFuuJ5zMOQwaNqZirRdWRINJwYCLNjT2w5YfeZiavS81
OYW8JIdy8Uu83I1/3/oCG16oBtdhIQzjQcOdMzDX8GGNgh1wt8X8fehrc9sPm4fRyuxzK8obfyjG
2osw++Wc3xJXe7eK47AeIJSxcflbm5bl7+8iPcs8ojORt/EIHokHhowTolIQdt3GtP87ZRNwK8yN
o0Rr8hwKECXcdYpMh1/Bz/rG+oCdoqb6PKUju0sccNkuz89af6ygN0IGnnINdq7ZqAdIOuEtE6K6
8nbd562IL4yGW48RdVwxFePZC1s8VJwvf3ttCVuxrrK+E2bAS09meXYiGUkBJxn8j3hY82NYZJtp
gZVlZeMIxymNZNlJN274kFcH8Azz8Ni1yuUw+VvkOa7qj40i9CMnx1VK0dgQDbgv1KiaECLcXU/8
UzDMwYYz5MqM20hCn0T5BCi8G1ei0H9GOXlgUBJFNk7atcGyrvxdMCCJ6UGywKR4wuioYN/7EPNe
Z6zbuC6s7Ck2atDXIanGGnsXD3DBbJFeVEtALC/icPm3OkNu/vKcrPXGCncRjlAKA78Daxever6k
gQNMzDwLuTFea9NhBbzvl21NUOT6q4HFEy1iz+Afl3/+2set6PaLItVTAYkoqbzWHElSyF9p1CTF
xvCsfd8Kbx9uwXnTYrIhxDd8gIcC/QpJxq1M0trgWwHuz8LrSqfwYgUZ8bMYXOV9TmkahQen9tRw
vmqMbCwgdKKpMXgD3KmEpD+yvDWgkfKm3ajwryxWGwxIxh7rJwnwBC5xjjeuCzEcU8nwJMY5pQeo
wuY36eB07em67iy/490BVZTl3DLcdoBFLskXIduJ7QNo32/VqFamnFnxDaE5v2g8intJ0hdPZGyn
9JRUmb+F61nZ1dmyGN79ftrAGC+ntfefMgLI0S+cT+Pr8oicwRW/7hJnowSrXozgSideDE4OMARZ
W070DsaM7u9IGnoTZGk+vlw3IVaAj4Yv8hF9+gY9SQjcLXbDIky2yhQrMWIDBKljoChcVdjNld99
7xxa/Da5r49JnrXHyx1YW8F2kDsN0oGiKyED7LD6HioCnj6KEByf3wq0ohJMI5V49DB1kOLfSkqu
LTMr9rk3zFClJW6cVXV1KmqadrvA4fzP5T6tDJuNFqQtG2UzQqTtb84TbhTV/SDVDSjXzXVxaOMF
RdmbKpOuehM8CQHQRkXc2+skdZqNvXetC1ag66HsRcEHnII9NDLHzJE3tHfqXd806cbZtBKLNlZw
LHMwmXMXpx/KFOMIt/aoMrd+KL7W0NA7X56KlZm2FXY7gPyTgYxzzFFBBHPCczwU8qrStIfLDays
XxsoSDUNSyhAqbe/N5Ix7byH5UrtFyi2ugGKVRC526KcrE2KFexVxfrcISAj/VWzMhAc+pvf1rl/
Vf07sMGB0J1ImhK0/5h77fA3+2XckZ5qVMMgeCc2rqJrc2KFfJFkc5pkDtZWqM2tSNgsdnkloy3o
xtr3reiGTZyQVbZowERJ9KRMpT/BwItvTPjK1/8HFei4XLQ6S99MJMZzpkBfOkFCAnoSlxfU2veX
t9u7I6qpkiSHBgP2JpqW+lXXsMzo9jnrpf5yXQtWbNNIDVWIm8ObRE7vrilmGB/XGal+Xv78Slzb
QrsQi8lDmkRz7EGR+Dg30/eR9HCywKv5HID5e90qstGBXYrqUdvmbmyKxrBT5bOhfYRRAOBWl/ux
NhHL399NRFe6UJh36v4N0nH8Huj59kPqXwn4CXwrlhWcoJHqD7q3riimz76PbAKdqmCf9/XGLWRl
t7DBgKop3MjHtRMOo9Cb1h1/HuG/foaZyxa7c60FK5DpkPuS6obfVXVXH5um/Ar5/Pbo8a2VutaA
FcmQEuI8C0X7JnLHPYiK7uUE90UUw647Hmw44Ji0QnBe6zdUEOAnUakh0tAdItHz5TW00gEbB2i0
CtPBI+2bpi69QdLggZdV/gAx9t+XG1h2hX8UE2xc38jTZqRDhwaQLLr1KxokT+OQB8kLzBOgYlME
hoSvfMqc8py0ZCuR9Fcn7F/tLsH/LjigNTW0eell36k/l3D5YYD/xU2isqE7kwjvwQbc99GB92fd
pqzzTn3oav8794txAqC9I4TfBzCg6Lco/2sjvfz93Q+i9TjBisfVb9DEYeMOyt75RwgCiW/13FxH
8Qs8a0fgEF+G3ZFLYjjWNyDoKpbqfUld9/vlyVzZcWwh3nHK2wbKTMObP1fdM/TXJriaisZ0G8mZ
lbuKjQA0Q+EmbUPUN4gAqeSuygdTszsoowVdt0to0dEHVwTUNycBlS+I/l3XLWub0EPSU1/5+q2D
AQZIZQLaodJjvb9xEqxNvbVLMFbiR0PCOM6Q9c3Gsjs5gvzB4pTX3bZtWKByHXiBRX7zXRY6/9i3
TvkKN6stcPjKz7fBgCqqIW0WTf0b87niJ+OG0KNipUM+192mic7K1FPrzPe1gcpTK4q3ZsGXDsg4
njQU8A2S/qeqBUdaVXDAvDzfax2y9oZORDziWRTeES/JDs2Iku2ogMOYxGbmbCVSbDggZRN43aGo
YtV2Q3DskqpN7+B2cG3m2gYDcghY9WlAijfSRd2dUSJ/6t3N59vKFYlah79xOPw6IcH1Bi0U7t1k
8InMnvyy4MEjU072a6JwQ9hYvGuzYWXpKqhmDSRX/ZuYphyCdKhYSNJNOw8+CNfdNKgd4JXbN/Ws
u7dGAETEwcU5Y00l+0mjzHd5Ta2tXyvGeRiCLJotB2mv5uKRNqgnvkCxDIqopK2L7jMYelmC3BpI
dHhOXG50ZZXZmEA+QD4yhSriW8pScZvXHjx7Gv75/3B2ZU1y6szyFxEBQoB4pZfZx8v4dPf4hbCP
j1mEEGIXv/5mz/cylkfNjX6diUCtpUqlqqzMyx+3nAETDtjhWpIa7C3HLlv8O+UOL9PZKosFVKZR
vqrUZxvGMPwi6MGIUOTimPUE7KiuD/qtDaXsti/r10Dn6roz8Bfqb8pB7pEReVT0rP7Mh+wuaOcF
9G/XFuBM7J/qqt6rfK/+X64L/Gpu8tbnGVRI31zeFIuxmFg/1O+9ueiL+sgRT4QJRbLzH+ancZF0
9CzYfHkU254Y5j85vA65N7THt8gcIjx7zp3iTmXNlMRFf12vS/CGD30XEuEChyJT2tdHWshs37l4
u0ByvE7idbSazUIMy6dKIz/IU3XUJNCvmZwhROHwtSyXbTcMo3dHPVVDUNdwXW2BB6S3JJJCrSyA
nOXKXWWZgAnmc0mPbpKON0cOUSGI1tca5Os+da9MaJtovrBxPbxYXHnU8xQ+ujKNb8NQrLgQy/qY
ADsNZehG+ASr3wHk65xLhgsB0u7/IZhtG+J8hN+doXTWPrjACrzAWrTBwEFNew72/S2UvdYyaLYt
OA/9bohi1nUAta3mSB1GvnAK/g9JOVkp59m+fv77u6+nQSOKfunqoytCPARU6gQ3ITSq5t1lW7Z9
37BlWvihVyO0OhIHtfNQ+N7Pll9b4Ta5/zKPF6T3qDxOYeXVSdoDHpr0cQuexss/3+KKTIQdr3BZ
i1iXR5Eim6UdYGWGWEW3ZFJPSzxdmdQyCQAh9pFPMZLin6gE15UXt9v42hwvNQF14ByXUccXfkSG
urud8r51E2BlkNW6Zo3QxPLnEXL7PITH5uqTiuXD5JR90rHpR1vKz/NZPPnyIB8HONQEwZGQTrHs
pDjyvExvxTlP1vVNs0s56i0RC762Fef7y2N9vOkgpvhzQrwOijlic3l8E3TosviXO+T6vuyLT28v
g8ujfOw6qMnzVwwCqUzQHyP1DqpH7TigtUUj/YhGZAAp1kDAtlEM+w5diBShTIUDHIDbeVLRtJW4
wpMmBNL88kQ+NnEaGybOOKIAiFCWxyLzlbefHOYBQYFE+XXaQdSk9sv6Lq9mb1HoBkITGOjLH9ux
GVd+vW2zjSvaFf7icRHyo5YgMSC4/J+Kc+dHkVVDgppa8HJ5lT7G6tLYuKwhkr044OUOX0Qxt9VG
dOC+EQ6IezIHQUETpeVmKP3uVpb5p7wNv10e1WI2Jl4OxdtZ89jF00PXxb5AVeFh6gGQfHvn6MbR
X5B+W1Zs1HIQTNQcCcG7Vs2F+DEsY3TrjqLZzVJWK1Oxfd2I1AXEsOQs3fII1AwNNmCBQEtYSlwW
XPnzDbNnGvw7nKnqqH2u6k/g5nPTu3ikIAe/bjPONvrurnUD6FSloRBHhhvwhsOdwD9yyIFDYTqa
41/Vmavy8lC2xTr//d1QgwQBNLheUfd2/Pk7+hu6DY7klTkZagLlUEzHSR5Ie5+m8lCUCmT0FIWw
vhmrlcYb2wTInxMo5iGqPRBk36dd8zBlaGUMkIxZ2WmbVZg2T3gNEmTiHQEgXRKelW386BboyPbB
KLSwOr4vyZhe10NEmWH5epnU6PC8QgyRTyOoLEZ6ggw7e4DoQv7fVfttouQAZMoiEZfFUeKBD4rC
kWjoBy/dvFL5tFwjJjyOKCki5ERH2AZ05EM1PncllNcjDVqR62ZgmDekk2ZMgLf3meNVr2EuKTR/
ey6uyu1Sk00PhQskvrmcjgMv5I3W4TfpQj0PHNHtRnCI/I6S9ytn17ZYhp2Dpr6Zx3QUx6JKl+WH
O7SRuGOsC4qXuez66ud1K2bYeOi3FdNeqO4h7fup8CYNVvhVDS7bHIxLXRAficlRu0elAGBjKr+p
ePW1LZCCue7XGwbeLc40T1OUHV3N6gUdDZR46YMLJqbp9vIItikYVs48QYYsjcdj0evoFcpu41Yr
BSr/EWjC64YwTDvUSLLimbm8ANP0NICaaD/XqN/U0GBeGcHiB02AHJpQ5zYDKvn8PhvKW4qNEWcl
hOH18gwsrtBEyAGy3YFNLeM/ZBT/yqfgkZ3pv4Xn/fLI+OKdWVguD2SbiGHfMteZjtqeH2kOEdOv
UnACeEBZDeL35QEs221i48DaBI1y0i0vkzN9QZ2o2nRePe17JKlWWpNsUzDsOiVCU3QD5scORad7
NQThuGlIFF0Hb6cmLg5CbGHE0nk8qrKoMAWfH9B7fO2lbfLmTcOi80D2+kUoyBiRGuETxCDLm9gd
1hA4thUyjFrl2oWkT6hfMrZwsqFuob17X3hjuGLTtgEMm1bD7EKeGAMUsgLf8OCC+FJfSTNHTf35
1G8cr6/7+Zj6Mlcbt43iNsFz/zpsDOjA/wxqOj8DJe5Ms6OowDKNHpyhWG7yfIyuKyVSE/fmKsct
Y3ADvYRoeHsWS0Z/Ic4R/11lYSZJnqZVJMXQ6hdoKC4bBt2vregyP/EJHuKXh7Dsrwl6k66WpGnz
7CiJ05QbFTbDnsz9te7UxLshEeJCUHEanlMBPy2cDqy97qpSrMUFmWA3KA97LrAFw3OXp09hFQ27
QkV7xJp65bF6Pih/wwogB/TnARIRXlZDGPXPheJdAsIEdgcWx04lDZvFTsbDl6CDiJ/k8SdIRmfF
yrDnF9BHwxpmLQYNnRYn844h6IoS0uhqq2TTPsi4/BZUqbtSI7FtvmHcEAnzStgFQoJzUbGTGVJ6
wIeHPy+fLdvuGJd1OtUKsnY6P2XKH25kNn1hxdhtWJceLg9g+f0m9A1U5GmDBGqIZ8U5omHNGEV3
UCYZlutiJpMTT2UycMFykB551IT0aUALV/YjVi2TK+7VskTUuKT1RPI583G+3qQoNer5yVvcNELX
aWUOtiHOZ+z9y7QdQTzeaH3MVAic/+QPrbODDoUkImlVtor8OX/vgzNr4t9E5VOvbqLlOCFxcKPy
5rXgi/wMgM0/IKpc6+G3hE8mS94wV6Wn6ZSfwjEQ9SYLC2+TgWfulbYd3YFHRN1xBCXXGYgJimMs
jGIUd1LcTz3/XgTVmCfjyJeb686vYeYDGmmdKqe4/poe6hQazR79tqyhs3D5+7atN+w7rRvHyVWT
nwTzjyi6IoUbS/VS9iI4XDeCYeIehEUm1gfD85K2KtjSZgjTn1PaOfHGxSO//XV5GIuhm7A45roe
BbV9dnLdJlQvBYlU+VpNkOVcMRLbAEZKnch+npAFzk8kyrpt5pXu1hvWwGkWyzAxcaqN6hJXanbU
Yf2qmuGnrFH6pHFFATxbpUO0TeE8+js7L5a2L6q2dQ5d1pX+TqKCO24iD22I28ubcF6LDwzcVJSn
LhzIMqTpC+283wWUtPZICT6eS/fAuN5CslvsPdquHF3bbM5/fzcbXaZVL9zSPzIHFE5DRv+bnVWC
ZtvHjVude8qLcq/2j9noLb+g89PdcyddA7jYvm5YtZuiFKk82T8LEbF/gG3u/U1dptDuu24fDKuW
6KpCAZfnYF0ABwsvgnvhtEk2IzM04EWzq0EvM1ZQ5bo8nMWJ+IaJh14WxCjbk2PXiT7BlkxgOgOJ
XgkBw+vcrIln66qG8Fb2+TcwxfF7SM84d60GaddVEzDxbFzIrBrREXEq2krekhTign4KTXK2FGtp
CYuFm2i2jAdRHfjaOWTl2D5KP522aTzNt7qd0puIrTH9WLbCZLgDAeNQqaynx8IB9ym4nwV63mQf
1onjB+x0ebksN6wJZUsLgRaLJQeaSVbFzgWZcRJMJNgv/fgwq+zGG9O16Nq2bIaR84HO0zhhZ6C/
C5HBciw3BbhLb5ygKDdes2rvtnUz7J12gANXqSygxdoFW63TYQepSX0fx/TX5UWzjWDYPPQXwSlF
zgqRHR4BzImmT+MMWZ6FVsvn64YwzF5I12nRHhocSYkK8M0EZZJho1U9N5uyWtZa2G1bYlg7BHFS
wLK8/NQqUe18nIbtWXolgFT5JkLFZiXysayXiWQDXA6o1bwrThAULXbAZ7MH6AR/xVtujS3GQpMG
3os/bxBSxY0CZw7uw248EYIEepNNTyxGJUhCpzNRgxPc1Zn328uIeOo7dG1f3iiL/zfp7sBLHAdu
xcdn6AmTfZGiJzyK2ZqIjO3rxjWvynbJoLNXntQEAA9UQ8dtWfZqe/m3W8iAqIlpE0M4FfHk1vdv
HQ6gYQGvZcv916V1/U9okSvuKfRDKqjJaXWXDmBaZmA+/eHmYNTLggrNZl1ZffOm8Fu31OjUizPn
OlwONbFwU+x5w5J74ZHgYdEkuCXQct/jTbPmxW1La7iJou/DCg2s/TMkiM/Mer43Jl4EuPiVB8Nw
EiLIMznGbXESGChKusVfEhU10Ky9vHmWAM3UUA8rtK7lhU+OWQX2rszPvQ0Y1catqsDjBcbVX4MX
9Rs8kfIVK7YtmOEsvCLrfTaW5akRZYDylz/UfM8EellXZmS5i0w0HHfZ0I4ZRfoFck9JGgwvWVl3
nzm4DWsdZdslhkDd5cWzzMUExrmRqqCG7JUnt8KZj7IcrRQF8LBr/sj2/fMU3wW0A9KCE5sj58CE
vKE0GJ8XJ42/XPfjDafQdWjrjotmeKaO59+M0XB6W57rPn724e9+OS3LTmdsJkcUcEFtBzho3ckr
q1KmYi6v5OQIDZtwRwea7iz6PDTSWakL2tbcMGieCQm9ARhEB9qdJJugG1TO2VrvvuUOM7FwBdKx
oHKKg6dsrmr5O4sDzjzIfhce1/uZtwidrnMcJiiuZ7wQTZz6P9yz1nKQ54j4OqcFJft1O2zYcQrH
1MquIkcO6vLvqjy7VG92xNrv/zio8P8CxDGQ8ckY7y3JoC15C+Hu3t+F3rL0d70T8XKbTyybr5qM
b6LjCnDWIc1YO/9AJ5yABaRq5uU2Jg0n28urZYksfBMaN5RdQJZw1k9d6PX/FpNUvkg60EtppM6X
WI4bVcTw6qxnfoZAo2Ex5MU5cojltBnrMlpzjx+fQN/EzaWxVhIsk95RtFCO2KJPZ7ifqz6YNnEa
khVKD9vmGeY/TFT0BdYUnYJemGTFlHu7CSVMcHPSADL22u3aK7fubMfvPE3nijmMdewdi1jQ6JGW
qH3s9Dwua3n1jx2CbyLngKupclFWzoH0dTdvUwewqVI1qbu/fDRsG0L+nECWNQXoRCk/uR4ErDrS
1vd9GzloRSXX9bj6sfEMQA2tRUoHYl8s9NiT69dh9mlM+3lI2kUPwcoZty2U4RGqAQhiEkT8lA60
25+1QXaOn6/JM1i+boLkXIiOoO7UgjGSCDdNymgB9C9S8XXQFv8vXFwR+2D+lDhHHmXTQzhWfnmT
TYOzJlJqm4BxmTMiCU2pL++pN/mPhaTy6//jufpxHOebLHJAQjVhVzCEIrSW+6BB/2Mk+nqXnmnG
parmR+AyaRKTtaZdy7E1meSyMoh5OM7pP+7QtwUEREVQJNr33OCLg1azNVipbZjzar4zb5lWRZr7
nUSlKZLfoQvDnjIQ/D5mmZf+uMoATZxcuegMmzGXJyejoCUdouome9MBKttyhWXK4g//EqhVoIVR
XlGdihkITy2QVYcGgNoq+OEqR4fRdTMx7Fy7qmgpVdWpW/C6aytRbwtWvQ6Ld+0Iho1DZJczoZry
VPXa2aQL/+oTFm6WiX+7agomRo6hXN5n0VievILR4X4BXavchA6aTnYhRHXmFadr2RATKgdBwrjy
+lDeAy4yPWSNmHch5BAfUhQMdipck4e1nF6TSQ7Xe9MVYVyeiOvWd2Io3d0IweDbzOvXgmHbTM5/
f2cgTqk9Tj2Hn1jgOxvV8HRTjiM4+Eb/d9y2a8T/tpmc//5uGEKWaM7HpTqxsiAj3C/c4wbk7tVD
41bO18ubb3GRkWHsalGFO5MUeQoC/QIdDi8dYflVCWPf1J4llKApwWmjx0w3bd8kUHAG1g+CeIu3
5qxsv9+4ygVa9YfM6XFHxV3vJ1XfBk0CXsJuDRNr8fKRYeBIRKFjmCzi+Y0rdGCfz2LAcspvZZW+
vtH1+J6Tr3gT22wMW+cUYIK56cQzqXoGKHeWffIVXSuTWg6UiZmbe8ejIAsQp3ip+tuiGopHMnhH
5jU/Lx8m2wBGLq92lmUClbE4eW5+bMQCfYhzWCXdaa0t6+NMgx8aNzoZITye1lScAKC6aQdgwFjT
35XutwmBaJuv0p/bxjFMvJ9EHTe1FCe8DeYfoFJgG2gGjZtq1uQoM/AD8y5vr9t1k12OuV4mgXEX
p7aCDmbil57zX8FLZ3/drhgm3hEd+TTGmlFn+gcMpNV2dvnXFtQB28sD2BbLeL+7evDnmLb+D9ai
CAi02COY4+Wm8lS3ibNvoDRbQ33a3nQms5yKSuIOlKYH5aNhEQhiiSbYSviQJAUTVIKEWvRvW5aB
TgJkEEDoC4i5lzTQoL48VYuBhoY30E4w1OmSDc+asGE39aP/yQsW/s/lr9vsxzB/GQalyDJHnBYq
6iSq+iKBtpdOhsCLV86aZYi/oHYp0NFRmw7P4UCnjQ4gR5FF2W3N2FqXsmWJTKydWECn0IZlfZIo
FX6RUKWc6JgdLq+Q7eOG/dMqdsBllvFnot0M71wxTJ4PKSwvRK/1dUMYph8VpZvXOROnAaXy//JS
hPcAxqxxqbwVS/8uz/sm0i5lzTJVkXJ/AJLry61D2njpknhkC9MJmxmVpx6iGh2K0ZLXkiRNXgzh
rhRBNm4H1MDbfB+24PCP7sD5pfj0iCwfDX6LuKVI7lbe1ObHghA/gOycGxZfIqcl6ixsA3nHsqt1
AimAMgtuRgR31XKDc7y4VVK4rs856NrQlaE2JK0B70xk4Huk/lrVPRoL/81Cpmi+4jNsG3n++7vg
RujOmac8FifdI/sThJ3eiWFN7Pe8VR+tseGQCmcEBDlf6oMESdMGLI0eKEsQJyQV5AJumi5eTZnZ
zMkIP9JKBH2MtuOD9sNvCEaiJFPj3snUWqXH4ltNKVzNIC8my656zTKhN2EunP3k8aZAQmcBn78X
dv82EqQJl8++beEMB0R1E2eNW8qDGoP/gIr+no5Vl216v32C0ASorC8PY9l8ExAogy6qdaj4QRBW
7sCaHCZzg97C675uRCHuEgVxN4jqMGn4fh7L+bsDnMKKj7ZsiAkFdCvXD1F9kwf6xoXudj/TIvZ+
Ql6O7s4Wu40aSv69biaGKwrRreT08SJO2TwNEXKGozhDmDt9ZZbKBAMSeJo49fzyQBkoql0fgWyK
xu4k1qtHymIhJhKwKHuvKP06fnyrDaFO9MyKvN46UFda2W/bCIa104oRRWdXnIJID/uoDMgtlfW4
GeUq657twBpmPkR9tMRjET/yLL0lIx6sVYhm9Mu7bDtRRkxBcfUi0ZI1B3Im3OMq+OoSR8xJyqWz
WUKApJcB3elX2p5h4oqTKAfrufsUBm7qfiWAyuodc5xR7i5Px+JDTBCgFg1IJ9uhORSO9wk19kom
xVSlSa2mL9UYXFtAMDnyMnR3MSf12aPMu+Xz1DFZJJGbjivINsupMtGARR+QHgRL8kDwot9NaJYB
lz+SO2KNNNVypkzx29CT2tek5QfgBEBXPA0hUehUS9dybLbvnyf27oYlql3SaS74QaG177NWVRFt
yhYMeivH1rZA53HffR/dmn7V0Lg+hD3Uw8IJ9D2iw6Olgku8fJJsMzANu8lzr3fz+HGCpOqDW0OD
yq9Hf+Wus33dsOku445o/XMEEvlpk0RoDOgTEszTih3Yvm+YtZSFG4xpWx4YjfF8VDOYezZo5nRX
Epy27xuGHFWkk4vjiZOv1b+h68foe6hWukItNmwi/dIKoq/geJIHdGyq2yxw7tDVInfe4j+HbA2W
YDlAJuCPUYdPgSvqg5qYeBnyhX+htD0jt9mvqw6QifejYwi66zyrUedRbEfLqnkeJ65uLn/dkhky
YX5saJCZ9Sr6VAR54SQk61l8j78t9TbVHHIoe88D6c0uDKZ2eiWAprvXkTP4JviPxlBny5pZnjKB
hHNP4j201cctxKTGjcNWwRa2HTofvXcmHnZdK0B5Tp/cmFSvUJC6Y2ppfrXTap7FcohNRrsUZJUa
Ug35gSK7EkO7upvnR5+K9DqNLZ8YVj6IuC/8YKQHUD4MdMd5HrONZO1aicm2RIaVa0itE9ZH8lQ4
eE9PGre18mvnbklXxUtsxmgYesEzB+3SKj+ArMbdqRF4SxK43VOk5OealmsNKJatMLF+4KY5tw36
+SELu/pe+YF7H9eIbC8bi2WdTJifRuumU0+h/4RmOchAjNO0Z26sq6Su6pVo2RJHmYC+zluCQs6j
PE0BNAVVRNSdOzXqVqad/O64/FvQgvrt8nQstm/S1jHClWblGD8SJh/OQaFq5MOglbMBfCVPZmd4
iTwu95dHs23NeVHf2eFUzjytpVccFEAJ+lYhNzn9gPxBzFc6eD/un/NNzB7J6kB0YegdeBz/IsUX
GQWPsq3H2wEvz5ajcxt/iMLVI22bkHmzU963fZDRg2B9efsWHjK+rPGtWAzGJLDTS8lFFLvyJKMG
rXIhpf95k1puYo+RR0KHlUvSdqQN0w8V9OJAhVKfusAn864BOmfnnFm5U1Uzvrm89bZBDOOHdgYg
vaoMDp2QAmQleefNW/iyMd/5lUPF7eVhLBvyF4IvAilqH3jBAXdZByRi492Uy+JvL3/dYpkmaI/E
SmCxtDzIaazvB3TwfA5Vc5hQLXgtmNc9ecuVEum+SW6XhZEP4eUxvwfN8rRjbdw8AYO1fCZzWn4X
6cj+uTwn24qdD987m8wGjZ4w0ckDCo6Q9oLsZtVtQvAdZCuLZrFJ1zD6TMBb5kPsHVIn2lPIICYC
Ik9h3T7Jsr5hBG7mrPpUNvS6ap2J8VPeqOouWPyDXCjS6pQh2f1lAWalv/KQGVavPcWLmQzBgenZ
PeGaLMcEnL+arDhli62YSL+Ms5kiCRoc9JQK8HktOi4T3cdq3pV60mvtELZhDLsnaKEE/L5sDik6
NqGRXqn9WeHNH67k3vJN2jseuFpIDnvRVIMcsOYoc43R/JK6UA2f51XV2o8dJTEBf1BEK+amrZr/
YSSGUL6id2W5rWU+QLuFv162FNso5zv0naWwymkDUrEA2VjO/xUlHMxURuXvoWjJphzWYAwf2wsx
4X745LTUFfEOIgu/n5X92Bg/cViHAGJSuv5Dn1Vf0am/cmV+fAqICeoLPTRzNEGMbH06B5uSujrp
ePTLCdzfl5ftYweDRMmfyyahKRxAPsk7dFCgeQzrSbzkgXLW8kC2338e9t2uiKFry7GXzakr8uyJ
FHS+q5tWfEJnz1r53zaEYe9d4KSt1Dw8aKfj38MxC2+EU0HZCn0dayRStsNlxPdFDIpync/1KQPd
xTEuXfrtjZc8nPj004cLXXns2U6XYfQpFEPQIjG4B+ll3wu3eWvm03Bo+6IFYh9hEqvZU58C0HLd
9hsXvyr8iPoB8swkCOJqS8rKE/dOiZzFSmRhOV8mum+KZOcWsa5PIbIg+kGixQHEEkUg+PGqGZjw
PiCHdKPiKjyEGhywaQYG1XK4so+WsHOs8f78erFsOwaKii7AlVvMSu+rc+v05d9uOVYmts8VEhKt
rmhOspjIc8Fc8akiIUQIQMSQ1HP95fIwbyHp35UqYkL6whoQB5Svm5Mb1/9CUfDzNIu7ic/pllXy
s6v0j6kCbS66ym4UwCAszr9HJf57eXjbLA0foP0gG6CYLU/anfW+KJrHMFDjPRIbkNy9siBMTLDf
NLao0uZNcX/uq06H7i6DeMrKPtkOsWH+AYuWQhasOZU+/T0ORb9zyGphwfZxw+YpdB6hzsXkYci6
KEuY0DA+b67XuhFt3zdMvBvBscmCNjhMICbZs8XRN1A7OV3eW8vHTVSfjkhUtZRVB5q7KfQOwH4/
Q/nruo8bVzrItnQoQ6c5vSFjYvAGgvyareGCLfeGCeELl4h0s8rrk+p93BZOXvvJmSIQkqokXhPl
tpmeyXwnUIqgERiGD5PX1mGwCxuUQh6nEexGt1MVhM2SAAoQdGWCjuq2iZK0rJ10B6xcVz5mbVe7
X8cqz52XSY98Lej/+KVETBVZVK0BW3Sa+sR8nvo3YIsN2n0H3oluOw8kfnQgm+Rs3RBR2uWdtCBq
iAkAzJYsFaKCD+hycD6C7D08QhwbAjxRSvWbJtNbEkVBLPJGhHX4mPbdGrOobaONACFPJwYYR96c
IogZ3FQ6ovuapwk4Oq+74yLDPagqmL1ZEHliOYGCKvAM39wGajYrn7f9fsNBBEvQ1kjP1aeWhs2z
HOvqVabZJ4jPlvvL22Px0JHhIkgd9DrwB3EIo5HsiFd9FWrRO97Dg858Vb/gbLcfXEMmMlDkmiGa
zdUpXAJ+L3lZJ8SLUJp3utMACZ5dJ9JNXo8rmRPLKTfJ9agaeZzNXYMmOx5twwpQLsEV27gjoEhL
E9/Wg7NGLmvxg38hBkFq5USBFIcBSqFo/NHy3wUESldeQCa7Xh5OgwQCXJ78IILyeq6dJ8o4u+6A
mchA3iwgPZ9ZfUKPMugpdO7G4RfwJQcukgEj6KQvnzLbGp3//i6WAqEvpzUbyGGYxmJbZACGjupK
9jhi8uvRgEAKXQ71YSoRqU2YivMQxb4QV+UtiIkJ5EDCZxUw8qeJxb/A6FECeci/Xl4Zi/2ZeD8y
twp99r53GPDMv9c+64avOL25f5+ilb07LEUer5i6bRMMU6dV0QUqrdzDEPH5wT1XJzdNCoaplU22
TMVE/rnlHFS55wLr0YbBQ9oPHOZQ+GPzOlck7b6AkppdaRUmBhDtuD6p57KBY0zTTwBo1gdEz8OK
VbxVhz5wVybh3jDxoq6byX0EWWb/STjIu996pRP7n/KQM/p7qMM5WG5m0WlI9E1Z6Ae3hNDuZ4gV
AOfR0Atd/U7TaEbLGlNQj/6HxB5u2rDMc71zHDLJLyEKUtC8GtSYDh72QxfyBfTEU/PN9zKfjkmx
+E17T+Y8jVYmZjkCJssfA4kg1QMylsqfyK5rvOzguSK7qmCMZ+OfVl5w8O1VvfIOQDD5N0OnqvCE
1/jirUSclifyXyx/keajRKftY+cBdTfRswBwnIPG30X/vOTjli/s1g+Du94VK6kl24L5f06pQ9YC
IgulOslYqU9gOAie9DhV28vGb7neTVnbLO24T6ERd9DML+lzGEKfG/TtCprJra7VyrbYRjGCCPD9
dniFZ9EB2SRnn3mTCx3rebzLoPa94lpsQxiuJZMNAygnbJ5G0Knsxzr/T0zg0UBYu1YGtdzoJqLP
jQH6pUIj1ROUPih7BvfUsTTbg/58uEsDp7nvo+A6ulBi0v0FuaupdBEkezMq0bdQ+onCl7JTzXXi
LOQvjF/gZnzy/eaJKXQyJFyA88iRQtUrB8tiKabUrVdX3SSjAe4xDfsNH+lD4UbjDsy3/S0pJO6Z
5qHREE5eelLdXD7MFlMxoX4DE2ntzZF3UPUD+ruPup5/Xv6y5XSZCL/AF3oRPl4QSsX0lTlshril
lMmiJv/X5SFsP9608wrNF12NOIi4Hit/SzRjDl9U37VrV4ptAPKnIwEFXxm50CFDX4Em6RaalrgZ
HJGXKxGv7fuGkRchtOP7uW5OiOVHso28KBAvjp9eWcAj1DDxMOUAe8lx+V/0oHMW7qdqtaJq2WIT
0xeWUx2JJkAcKqcp384Rnh8xXyDam+N6XQlQbE9RE9HHle+HYBjrnrRAqk0FKHsUBBch98FL2nlA
39G0nZNuFvKL9rxjvc6yb7FIE+23hKJ3+7FtTpPy+Le0jsXTOcmL2+VzPbdpMqVBvNHOMHbJVKOv
6apjbUIAJy5SCjm/8CB7VPt2nIKTYtfOLVuxeUvIZ1IBDmVMIhAFRQfVgkRvcn/L2Kd7UcvHCEnT
lQyC7Wycj/z7x4MSsdsX8MYT3nEbNGXEG9LHzX2T0bV5WGSDialwm7lQnuS50gfudmjhha586pFp
I88HAFLqXqIJ+W9y/Xu/cA59hadknXb5lbtk+IYCYGIXWjvIkGSgj9sUfuU5u1yhlH3lAIZzoG0L
ySyKUpJiAFQmOPwlXIQr1prmrIZlOAc9A8hVTjjdvh7cbSUcmYgYbRexEzzM4E5ORlfql8lLXxEV
3v8/Ur+Ws2HiCMmkxnFEM8lJa0d8cuUItsBmYDRKJqHyK8NmE0iIp583xCWS6APv0I8Llrq7Mm7m
lUKfxXWbIEIhB9HQrOuewgxpnmQQLghd6rYIVuzHknsxYYQKzH0Rr4fuSaJYmfCq+Zx5brodoLMp
Zc730xJM22ZYe9HapnPeqnfm6hJXpb3AYYtriPm0LG/+LYFX2V32aLbJGM4AiMuudAfSPXXFtKeQ
kb+dyHA6V2ALxB26a4vt3KylkWyny4gKCpY7qaS4lTST7qehA7qLNcJ9EH631tpoWy3D9ssZctC4
GuSJBI1XJYs73OV5uvy+vFq2rxuG3yODly0g6DxB3YNtuiF1bn1Pr/12i/cnhtUj4yI5emu6J7BF
lBvgRX6pUt5npD/F2WqhzLIHJmpQ824B3G5UT0MNzS5g35qElMigOxytMFet0l/QwTSMa6eE/y2a
btgPFRpYz67quo+fHzTvzOH/OPuS5rh1JshfxAiAC0he2a2lZbUsy5bV9gVh2e9xAwjuJPjrJ6lv
JkIPFpoTffBFjiAaSxUKVVmZzdi0pd+78mHw8j++RhdMM2whtC3GYIIE8ZhvFr8J9X0X9nPCWtbd
ppP8rdIU5RIBDG1cQeR2XEOL85OxDWjYNl5KGKnWSEZO0dMyliCSbtAVG+k429Uz+4ZWonEfLFuv
b9twhrEPgFlmNER2nbn5H626REXZZ4bP4/F0xx25b+ctJLflfUkNU5cqyJowpvJhjcp4DIQ1eDBW
cMeQuS/bEChLGGgiB6kWTIYenKNfULETukQ4BvJeJ45ACB2I3eTG0bVby52bRltQUosTMOkAlRPn
Fe/79vjmLocJL3SUNTde/rZ1M3wAsBx97YqqO6I7Jk7yOVOJ7sJrvkoGQ9JjXyAdc9HZMxGEK41h
I5HJuNctUFFKQGumy/4QJX7zuf9a4WQIf6t1xnLwTDxh06t2zAN4hGJR9wGfp10ro+8+c2+UX3ye
lh7FWlTKz0/MsoQmoJB4SIU3mndHWYOQVgr2TxeAbJcM0PnqY4Ky1ab+muUokNWTv3NGw9DOGgIl
8HTg/U/8UOq7euy6m/MTsa2a4R14OYYdulX1feMPAc4CaHHW1MNqsIp7bEdq/2k92+dHs83FcA65
jmo6pwhr3i6GZqj2UzNsARdsHzfcgSr6CoAPkHLo0uU36OcdkyxDeef8T7dcnCaOMGTZHPicIa7I
w+aKsrTZ9aAagDvrO5nIYqLfLxvIuP8h5eak0LftjqSLoD0Jq/9/t3ROiqfzY1guaBNLCFaEqOya
dakqnSasrMY9i6HmXbubElYfD0FNGCGnfGr70WmPUtUMas9g00bOHz3/jU6XjXa8N0//d86fmnyB
GlztU7qQ9sjF6A7XRGWVvJNQlsE7D3q6tHlGQz3o6BOWOxMHjWSX+sVv0qSk/+6Imjd8T0Cg015J
pUNnV/AZWf1LlpiayEOo/AY68yf5MOm+vmpANpF6VX11KesENbGGQDSjZOPEQJrjIYrGVrB//VPN
wfR8/vd/fN7pX0hDUiEHDZ3ok5N5JEEx6PeQEfJtXPC6nut62HhIfex/aGx4BE7KburBQHCCVstp
Rv52Fy9zme/KmvH6eq3ZgXgs6nYiq5d6w5Q/dhTUZBIEuxG2vESEHfSku4s050uCkKzZyg1YntY0
Nh4IZajDyinxQFgBXFWjT1nBPoFozD0O06SROsZbO9TBU0DpfBuCmOoi90pNfsEyFo0z9KN8iJB7
SXyKABP8DBvGZls1I2qAaHgai9qrTqgXxl96n0dOEniglNyfP3CW75vQw6Cp0z7zyuo0iirY52Wm
bqGQu0VP+XEQR03cYev4Jal6F5DQSg07p15SpAyjP+s9t6aJsjbevYUIyieXxXDUBCNC59mNW6+t
TqWb5Tt3AthKhMCFn18u24RWu30XFjS9GxSLTOP7CFqEnSD/DnOqf4PZO9/71SJuCgh4XutuSY8Z
HMWGtdr2yIgW0HobzKRn5WnMeftThW3fJyoLvNvzc7LcGdE67Ls5dXE0+cBrZw9TJr6t0aIChvbe
Sd1gwynbfr8RIkSiraKR5zhjHRpMPEfQV2BbtjqybD/fMHuXgHeGQ/LkATXVZ/Ax1FeqLvoDdHK3
9B1sIxixQTixPuIKDFSOR738pfHR9/cKEtd0vudDx/3Hy/bBMHWdT1UFxh48rEYopwEIBk7hJlDB
nlZl/e/5MSxbYUIRZcidKCNDeVo8Xt5BzYwf2ELQrn/Z59f75t1Rkr1MozCscK+UxI8Pc13l4plF
KriMZZWaeESo4UlBwwibHaCNWFLIUsd4TZ//9RbjNmGIXRVwhQpDc7dmzNKcHyeWxtc+MrU3SN4/
9ug12a3/BZG2yzL2KDX9d8EAWp9ilYfyhFaMIsmdWiTAsiAdzMRWCG05vX+hCgPNe/z88tR1Wbmn
TtH+g9RyAKL7qb/wVBkGHiofNxQiv9PYTkH6HJERXJw7KYI0/HJ+a2yTMIy8i0Q59yCcO/H1weQO
7RFRizyiJ2fr0bx68A+CWpNcUMmCNGBqL/+nrJIvSvEd+siK1yjMuhNpFrIlyGazQcPOSzC0QTxr
lidQcHi7iS7Y+bSO2I+LlsoEEIKzMHSjkYkTmZsoTTQEdpI6FM6uVc6WzKZlCiZqMGTp0IpKr2w4
6RPgqMuNB8vfuC4sO2HCBPOmH/oM3GKnsmdPZYnWR42K8KHCzVSHntrwtrYprKO/c1WqmQeWSnCj
zcX4p/R5Em62ElgOqwkVrBENpmIC7+nMwIIDWK86EK6B6EVccFnMaerwVrlifRdm8Bs1RJBxTXQQ
+i213GKfsk3BsGgCJaNy8UMBLGXQXQVu6/2oF3TYzHVTnc6fU9sGGCbtlzKTORE4p3J+biEJv4Nm
WbGRYLGUKamJFswX0BdXbYpKIRx2xNRNBHBz0i9tczMz6V4t6xvB9/fjMHe7PsD5ykDavj8/Ndvq
GRa++JVHKcqkp9EL+n1GeYjepE6G0CCgAEeeH8SyfiaI0MVNXlc9L09lODVfywwt4buqzDaZ2dc7
+wOHaAIHnaUF12FbqRPtnN/dyhEFUNxpzUyt70O15GWSefVl8Fpq4ghdMAhVRUbEafKpt1+mYWKJ
0lBpA7K73vCMthUzTL6jQL0Fwgd0xUNiNHHdXryEda30ZdtuovoU8YfQY2p9ekDBN+lUW9+qKKC3
zOfT1jPXcrZMaJ8Op6pbpJ89kAEKHdwFix4nZNqF/qbuvW0Iw/hVRBZ0BMMBuyO6xUQQ3ve9r2/o
UqdXl51dw/aLvGC5h2ruSSATcVPhUd7l3RZW0LbNRrieMsf3+wE5lHyofkQThMXiso2/X/bLDdNW
YHKKPa+CY3SKWycI1T5oIKJ8/uOWhf8LuleGsoCuN+jTZmQoSlfsi7q8KkASuXFCLRGuCdeT0RAh
z4wuiWhmBz+f99OaWFIz/84hA6uD4TaFAAPcst54EFjuchO+JwMAX5BRxS1bRf9MS1smdU3SPRpd
BKhU2w1XaEv9mCg+TsuyBKcJLA8hwzADUBkpCHLnwDB9hyTx/VIidkANBJDe9j7sy/T6sg1bN/J9
EIH9oh0GOXV9M+6mgpLvghRFtBt9tPBvrOHHVQ9qgvogytLnjfDkqQPW7s0cPTF2d9SLmqTN/Mem
mIvby+ZjWH7qaC/v8e+hi5dy183htJ/imr0WZepeiC2jvmH8isX/1z7XJoGwL57mtUrEF0ccnbiT
vwInBGJRQY4zazLyfYq78qL2BOobniFwMkFH5FdPoU85OkiHiLV7PCL9p/PLZ/E8JvKP9E4AAwYb
fVnk6rCgzfoHBNKDX+e/bjFeE/nXOemiphTJtLU+Do3iJNXRn76dNFDc+e+i+63z8o9o8q1+bsts
TAzgNHjAQziIVySI7sOkLlnNr0G36cwbB9s2wHrg31sPgHY+uGHkKerb+R5SBCjrZk0f1hvezvZ9
47731IjSpI9sRE0adhOkeXMbumIjKWexShPQB/EPFbClRjGHz/QGXRsdvQLYxQNlVteFiZRdvoek
0ZbVWKIxb53ju7WKa8gxRXyukD0Xf9wV6Znrhd+MMCGiX8YibqBHwLYuItvkDD/ge5RVXafLhxTl
VmcAsE+75U9ZoeVRXbvTRCk/znjIknqHmhnt/Y0L0Dau4RpK0mTNwBoBYtIgHg+6rJ1rP5xLvMS1
ovegxfrigc1tYzTb+TDcQbXk6OZEHfFUSTqeoqWUXqJVLC57x5oywPkQt1Bxd8oHvfj6B9CY0Axh
eSbjXZ0u3QOUBbt+Yya2C9BE98nQz/vYC9Njp3BHTDG6r1dCcR01QaKK+ReUT8UeGl+faF8+UeCP
zrskywqacL+pg+YfVMyR+BFh0FylyxCL28apmvDb+QEsx95E/JWgpCEOJemRAHp3NS3f1lm5rHmd
euj5yLE50Ooyjktqov9EypYWHH7y5BZQcJKNyx5HfiHon5o8gRpZ9nHUCBzbVtc/migk/g0hpOj2
51dqDTk+eK656xa9cxDRWEk9ej0UJTRSlVUoHtHQSQ4E+isbI1gPmeEViAPO8zbOqpME3dYuQ79E
Uc3/Im8GXfMqzo8iag+dmPYxz+dfIR6L52dme8ubxIF00D4LBhf3REP/bQGc84NvfG0uTFtAqoAK
KXcrxImG6k4W5Z96gjbW+aHXxftoUQ0PkdccJzpIxSkDAcUVn8PsEbhwdXP+65bg2EQFRpRNPHYK
0NsjaQ5RmVSAg6lpbkBa+L3O6mEjSLVMwsQF8oqDmYWuQb+Ma/TYrWWqQVyYzTQhgTzjjYObW54Y
pEyRvI7DGzVRtvHbLfZvEgmi67/0ESYg9s348S2FswY9Mkv/QOYiGZiQyeUKyNSECTqBqJZWiepU
YQTVq99TlLUJB4xgHLv6CuCWvZPOz8vs/Jg8cllcZwoIV3leFSDjgsBJGtw3pfpUeMp5Ceda7BeS
3baqna6zHpy+fkzJxoVhOxPr3995C9V1sRjUFB94Nk9PEdrP7mnTv54/17aPG35Cl6CbnmIvPkg6
sy9l6Xr/ziNq7pd93YgRKLTwlNfPWK6cgIbPdZuh/jGUSClttefafr9h9TXXvIZIJKzec6FlAY3A
akryJhsvXHwjh8A4WLK7EV6lrrLATTpeteOXjnqjOJxfIstdYAIA8QJp2i7PJcoWNf0K7Sr9rCXB
fuiq3nhKWXyXifvreNiCE9oVJwBg8nwnOlc+obNxeM7y2nf2ge9G3y6bzBorvjuqTNbEDSuaHnWm
RZZA/pDcTWyBABe0QNKttJrF0Zh4P5nivV5XyEiBucZNHOQMhA8qFSjKvLC4efVpcUXpFmjScsBM
PkEmIjQu1FB/ArKt3TXBMN55YpNKyPb19e/vFqwE8HuYxzA4siqnd00H/r1cyK04w/Z1w7gJ+OPD
3PHSY+50wb4bIa/RUIhgnN9s2zYYxh0FYxT1TZAey5z/ieYBWO2AXQ8dXoZ+PX4Z+fQcbrcT2Q6x
YejdpLN+CqAY+FZVRATd76DqIT8D0SOScs4vU1WmJvBvEDVbiriCNuhavSTI4e63eRE+NnZiQv60
67S0GYrypKvpwYtCBuqLtv8Mzd365fymfLzlxMT7EdAEZ1HcFaBnD8fHJkRSrfA3ZVVsv9+w74Yi
PImrpTi9EZyLkqZJBVDxrZTeP5f9/nX73xlE0SMJnGuUY2jgRg9Fx3pkVymT7Or8920zWP/+7vsN
0DNBP6jsWBS+512DDJwVX8a+duprNBMtWzVw2zYYdt15au5LVBZPUVu2iY5A6ZbUtPMuC3aJCdDr
qnRMQQdYnXx/yr7gwwLUJsukf59fJdvPN0xbUclj4Sl+cFH6S/Kxq66K9Wl/2dcNUy4rWUo/Rs1V
ZpHD9kVMafSYVmAB34hEP/YVJDYubZ7rdI5ywCgAWoV6Eenda+rK5WEtSyMSEZfZmonHI0071W0P
W5tk4EOQOw7rf2pNUeY7v06WaZiIvByJlaypyvzEetR2chyq/QyyJIgKiOlQujUkGy8byDRrUiPs
yKb8xOem2PG8DXZNmzV3i0A7h1tJ//n8OJZjZdIDajEsgFMX/NDVY3STlgv/FfIq+3L+67blMkzb
d0CfMvteDkwp/VeOTuwkqvGfClxGO4qIrdtYLdssDNtu/WryoMOE49tVWbNTQV+V1zGfgN04P5GP
k8fEZP4DMY8qJMh5TnQZxYTO2XF4BG9L87mAgOnPOuzcl5BWNdmHGlzNBC7mMrOPDLPX5SKFjrvs
pGbh/egckn4P27Tcn5+Wbd0Ms0cln2WqKnF5uLO4h/4ypwnr1RbOxeLZI8Poaz6JAnshTkE1qwck
ROWdm4VQLQAZ0IbjsgxhIvK6gdW1HJb48CY5JKvgZz5Duwywi9fzS2Q5wqbYLx3zUbs9z08hINFu
xB03WYWXR+3kh8ZVl8kBEhOZx6QTj97oZCeiJ+hA1tHNGCh90YOGmMg8Jep+ccKiOCloMO8rOMXr
dmBP8xiEG/Zh2wbD0EkapBMLxgz0dL64Yr1293xk5X7xASi9bCMMG4+mLqXe0OVvuQwdk+iZtGtZ
DciHPenRxnyZTZhSvyuoSaO9Nz6Qhf/p6gyiVTOqvOcnYTE4k8bPTyXJnYVnpwZpmS/dPDG6R5e/
yDfMwfZ9w6DR3A+mTA8ZZepn8V4NtE3B+FDGXy/7+YZBD9B5BKNMkJ1YPfefRVZGpwmpgy1YliVV
ieTqf0NBiQhnmHU7HqEMl9+vhbqUQIh1yKodQXd5MnngiieqEve+lAUkRdFPjrr0RZMzUXm0Wmja
C5Gfgjhlj5zUSu6azHU2HIlla0xcnuszyfsUGeyg7Ov4plqGtr+vIZU1Xbb3JoEfIwGJc4G9110w
36Zxq9DttVC9BUZYQ4+/s7nExOXpFIReOSCdJzkF5XOF98Z9r6snpgv0C4F58zmOL+OTJSY+b5CZ
X3hLBl1yVcUVxCGjdLqKB7W1F5ZcPDGZ/CTzuFP3yFe4g/peg+ly5UeZaRnswxW9sbIUIxNzT9HE
mFx+wtz/Hm/PC6gnmgB3SRGIg0Ob+ls7BoPYcC6Wq8oE7ck4CJkOZtwhpI3vdLb2yrNR7VRUTdcE
8hQb41icPTO9gIonz4dEKyo9zV2erk8oFi2fYx2ILQEEy1kz0XnzCEVYZ5wwhJ78RFXyU6alxxK3
d+AFGO12IRj/LstYEhOr5/F8CUfeZycwa/ryWjiKzoeolcFl6THyFzwvW9D5BnD8vVommaSj0IkK
Q8gJf01TNOr7RT58qvrmsjowMdn38mjK0jTGVdk7swPypx5tmSsHWOvXO+VWjwWKXRuJTJvLNlF7
S++UcQNK/1OIhHiylO6vOB6+ZK78FijuJqyGKlq3dmkq8Qgq57updi7z1yaUL638vozQrX1ya797
UNnIOBKOetj4vO0Iev81Vl97pPEFJgY0XJbg0pYJc13oHM/LL3BGl8lAudxfdPWY/HzIHbQBlN2A
R0Yb+CxUvkeOYus0WC6ev4R3FyQkomJEialRP7oOwKC6Au3q+V/+ccYRV8x/V6mRS6CcQMeQcuFH
NGZf5arJEzV6n+JFfQpTdi/6LQoA21kzAX6okoLm3a+au0kDfzdOc6LZ8HWQzQRxFJwxFtLdEmaf
6QrwKCL9a61pnp+nZRFN6B+RfsohLgBUvRuLJVGCyzkpSn9LY9HywDSRflrGsyhqjuwUirQrNQS0
q1zp/zNVw2kIIfjcgL1hHi6UFiYm5C8EcX3YOd7/xqPzEu0h1brVt2i7Xk2KPhdZyELLQZxE395X
uExJVfYJuhn/rR1QCkOf6XPtAw9fR+qu9YotJRDLBWhC/YZ86ciYutGB14h6cg61oRKJVteBZ3pr
Pzp/Fiz3n294hi7oKjnnRfsAKrzusWvb0v1c5JWzJA5rfef2/Ci2E2cEC7zOxqJsVHycJKyrBU9d
5YE47vzHbStlvBMa8HR4jqOiA6CRY7Rn05jeguWsu8pHRHNuT+LH8wPZZmH4B95VrXQbNIM1Q+Qc
AX+bnoo4zzfehJavm5g+6YT+mPXAnLQidZ5aiA3N170XzJdB0slfGL5QUTLlc3SYmuynPwJI7GpI
/SCC33ptWs6SSdfHF4h8h6PgR7S4FOOuKSJEOfk4j4+QybtMOhKkuP910iymzKtcRyDNw+myEyGT
x2aNeTZeHrZJrH9/l8FXdVkPo9tEB6XSl5xA1amLx2eAGbaEpW0DrPv/bgC/HOggNA8PJW/Hne/G
R78K49v/j4e5xSD+4uXj8+ghsxseyz6E/0BTpJ7BvhYF/Eeh9K/zxmAbxDBphdZOnoGzBHWmuUhQ
YUoTsDCfmph5VzRGe+T5YWxWYRi31kEULR0dHqTuXyWPqpvwYs9hwvJIVlN/CoLwQMaqOOWSihdw
/jVfGylBI7jocpNb1naLmKg8wvO0qIFGPzmO/tKWTfel4yshRw0a5nAlCyhRW/7ajro4cln+ydkW
IN6ygCYuzwekZJgV2N1Ux+MvpEflJQmdWl+GrEX9/b/HGamyuSNuy45+jBKtrLocD5tMXl+0/SYQ
Ty1R3i0j717xmAHnOkGfzo9cXAjqIiYSD0zLbpdCKeRBM0gdgnsbcQnbZAiwLb1h6UPnNRMRbHxA
q1e9A1d9USRBHI4b9RtLUG+q9KI3WC4LS6eHaQBPDUK5dqcGgBS7PDjgnQQhwotdu4m7y73M19VY
dQ9uVfyJNLom8nZMAc3f7DSyLZZp6DEbOECL0wPgXbddCQmpZZici/C3YFM0DineJLLKZ3LUC6QU
SJTRXU6IvuLj0D1s59ctczDhdTLjEFZzl/bBbWL+Aq79LAep8BxvyZ1Zrg4TYDexrvGzwadH3kTd
K6nQ1wL8t/w6ZqXe8Le2d4kJs2OCFSthPD12EcnHEZRB2uOfaF7j3kroEo9Rn+QD6gi3E6jFe+8a
6KJBgdqLOGOU3/lx2QkGbrYAehLnfYBt1saNz5c56h3d0qMbRY9RB7jiALaQry2buo27zLZv5p1P
dQvKNUGPpKL9XsboLM4CyG2c//22r69/f3fhixRy9l2LBCBEy5pDOnF0k+fV1vvE9nUjgB/mKWrV
KPXDVM/OJwGNhF0A9r/9Zb/duOX9ctZT2ublyXcAeuyixjs466v7sq8bNt+0BH3o4MB/nUs574rF
C28z2fgbv9125779/d3CU6TgOR8lwHVIisL5P0ExLP4e9CyCLDzYbisRHyXUSK+JDuq7ZZpfL5qW
ibnrmOa5ZDkObNU6aFsn3mc90ZfzH7dYg4m2U3WbQ/UCPiYHDeqpLOfnlIfLp4FByuGyEYwbffIJ
7H9m7DCw8SuJy+YmryVPqtzd8mOWBIGJsBM+ekpFETu/MkDtrgv0IuQz/dSW4ASiuNJ2SCr+cULx
iZD6wi0xLNz1A2T2w9o9ArauoyseKJZ+ytwGvCrnF80SDpsyvflC85i2Ljm+RfX5xL753dKivTj9
s4x6ixPMtvmGsU8oVaF+UMA5i1p/TQc+fQM/ftAnrUSJZOMKsA3i/tdfucxB0E17cgRPT5m46xMo
Lz1yEJyOl72kiWH4qqu6OI08cvSd6XkYkdIQ84UdxWic+O/vJ23RA9Qe9ceoY8DURjGyQUnoOvFG
MuPD0wtePaOwN+bTyFNvKk9pG7nJ7AmVDEX+h6vuVWepl6SOI8FJHHxyWLHF2/jhnmDMNWX5zpU1
sVP2QY7jpVZtrrc98dvKv6JeR2/On+APLxIMYZi94kGVajqQI5TZs6eGuQ64r6st0IltAsYljqat
pvAG3h/hp/w/eRTEj03GQDY+Z7X4dtkM1rHfLRLrs7CtesygCasBHQEg72aq2fCKtuVZ//7u43LS
sxoAfzzmsXR/sm4Kx08VKK71xvJ/6ECw/IZp52EZx2D6Ywc3zJtEx8iOEqdxPlXxMtw4q8zCZYtk
WLfq0O/B+pqgjDKKe6D/1ZcwGrqtYpdtmQzLjqQva28i7MCbYAIhLyC7VQ9ejct+vGnaqajGIK7w
9ZE7R914zhFp+eDrRV83AHfnv2E55yaoztVO4IVgFIRQ0Mob71NxNXCa7sQq7XN+iI/jGnBuGpaK
1sdCz3zOXycH8rQre/DklPU3d81RVQ2a/jwnbpO6Qepw5DT4BBLgLf42yyk1IXbROIDzznOCg+xX
7Yr5+S2RiKfUv3Mgt2iqLGfIlN9NO9EMYZixQ+en6U+mF/U7ztzs6fzy2b6+/v2dITcVkVW2LO7/
/BzKeNAGRNSxsTmWy8EE10HJUDjDpP3DSqtQOsu/hMrfJJrI9Urz3kfqvqB9c+vhfy6bjmHPuo4p
isckOHBWqFtUl90HYFnkhkKO7Tib5jwrSYqF5K9gjgWyv1IcbCkF6Pe/LaPchPrbtsQw63xxc3RX
ZPkry1n3jEKU+1sAh7hxX1vmYMLqICgHGgOoTR5UxKc9Mook8YXPdnHHL0LugWrWuJ6jeKohQEuD
A+KZ6k6pHrSMAyp4+wB0h6fzG20zexNW16S0RpZ1XSWCJAZ1XZ20fbVb2yN01U7JgMM1lf0Jkeh0
X47i+/lxbcu3uoJ39pIOCGNANsAOTNTf38h/GJXf23GTNNU2wPr3dwOAE2SmYgZ7m+LwXS6rvnMi
i51HkMI6PwXL+TJ574DxAZcl6bJXZGfA4uYwLZI6COUlWnHYfePqdrk/Ai64BHgwddHbBEhTVLui
A83UZRMwjNwXjUJPpYclkt0cJ0yWVZ/MIzpIzn9/vTn+gkNhBoaZ92FDVrmW8pV1rkv2jj+nczK6
aXxy4qy7ieYyDHeO0s/nh7PtuGHvZVRO4MB31QNikSEhYGQhHhFXdO26uWgEE3yn+4LFvFzUgx8N
p2aall0sZ50UdDOgtZwpE2FHoNkD6SMJgJKL5C5yYOmhjzbzLpYVMgF2sVeokiJ/eBqh7ZX0Ga+T
QlD2BeVH+XJ+iWwTMOxaog1mWnhavko3yJ76uv4dtjy4JOcFamzDpiNSCFcFk3ogbl1AgQLhq8NB
33fZT1+n9M5juAEwETm0yE9lqwj4m2fg5BkVZOsFbFsaw6DRkO+qJiyAAGZzcxsNeQgIhuTq6fzP
X1f4A2szpXFV745kQJr7RVXzM4FE3LeGVZ8cB0Dp2uncq/Oj2CZh2LSTu4VWHoteQu3n96XoHdAs
ZfHzZV83TFgL6IeOYxy/pC6aBJypdB8nd5Nz0PLbTchcxLK0JcKPX1Yoo0ZWdsfYuNUEb7EtEyEX
lV4sZpXyl0FDEwM1/UfRQiXHWeVgzi+OZYNNiFzeaOL64xi+5GX4bcq9BTkBHH5fYoS5ytjGk9G2
SoYFs6l1Pch4NUfZutA+zvtaqKuoRqprYx62AQwrHgRnUMQh8YtshmAfqJ6+NrLRF0EVQXC/DvvO
jMc6BlZQ1PGLSgNxG3d+/3vKHG8D5WSJxAPDiOXYS+110LPOq3rc++n8ZfKOJcKMaJielVOQfQbu
WGfJLgszTdzbEBMZpjIPT34XdXeqy8t9hPLy9zaOLwKrYsEMk9Yh+PIzosITlNL923qJxTVtHAmu
/mqr6/ZNVOcD52SC4Bh4XLKpj8Sd27B9PgT/REX9OESPLuBn0zg9kyIAs0f1qKro1g3Q/gYC9/NW
Y7FLExE3TkMzxOjXeg1GBAL7jK88GwVwKnnQO87+/CCWI/0X9k2RbqBdzE6pZO5vNbnTZy9EBeWy
uMOEvjW8yVtWeuFLVba/MzfN9sBhvIaLuIikH2oNhs2jX5J5xVJEL7xIh5ehJjctFOq+XbY4pr33
lYpcNyp/FlHkHeg81DIZVca3Dpdt8de/vzP4fBkIC/UgfmoJPHc6jP1eoMftMm9lQtkoSATLpdLi
ZzUK/8qlWZeUU7sFn/q4MIqVd40fn0VRODhx+ZN0AnomabVrx+nWK6Ba4S3zszPKG96G12PG7lf9
pr6pvp/fFdvDz+Sq66ESPAxzI36iM+ln13W3EfE/Z2BnxGumT8Z0up68ad8S+XulbNwYdJ3WB37A
JLBjHT5OHQGqL3+81R7i9OCtTcWF/jELyK7L5l/Zyk6PQy6TFZwq+HDN3GnrTWLx3yYermB89psa
XGMQyjum9bAbBEMzXCq++0ilBcB57tZ11lW0sc6rCX0wYxMgN9C5HoTX+MfUd74roR5Z1rtX3O2/
tr67hY21mICJkSNpneYgK6numgZquowD7jsFUCM5v2u2rxvewaHc8/GYLn/msWqTtHWixwx1wl/n
v/5GQ/PRChn+oWwWBDZlXf7UNYCD63Go6vm6msbrN5uoCkiw17AH9NVPO7GMt2Ev72c//MEyCE0p
XFKBs9WEbbktPMOX0DB2a4dI9oq+uazc1dUENwX+OfprUiq87E43kXRdpCs3mhrv2PVraiJPh12+
oBQWyi3iJ9uOGV6FozPD91XsHqM6+9k0ffAgJAoX5zfMtkZGvKAod0PkvOJX7MeU3ekoDa8zJ/Nd
CES75VbK0zYF4ylARDA24cL9g0vFE2kBaAN70RYm3/Lxv3BzsU/TpcHH33RYI6Z/lRwvmYvWx8TG
IUHuzk4a4eMR3vBd4XyfGHDDFUBOF45gpuqLCMSQBUZwvZon3AkfwdXc71sJCPn5Oawpxg9s0kTI
NWU5CCqZf2ic9sD8OxelZxX6VwqYB8HI57H2N3A4liSRCZaDIrY/1DrwDwT+sZN413eU78DP8cyZ
+88Q0Y0YyuKHTfo6cI2ijyyU7i/mMZCNOqmsE1qk/s7Pev+ZC71FH2UbyHghZG3j9UM+lz/ndpDX
wwLFwDFSUFpxETosIBc7v0MWKzSxc32HnqGl1hgmSPUty8U1MJP1EdRSW5GPbSKGnZNR9mHPXPIq
sjSIk1YMU9JVEYGwB+hfWDRsBUG2qRimPnmzblKwBvwsR9CyNN4Q3rp5WSZhB/a986tlMXgTQ4fc
egyNeVz7tYJWHSlb51MwjRf6KhNBl0N7t4PMFHlFSrg/MBzeu9VIzv90y+qY0Lk8UIpwvxI/Y5mL
p7nV+YG1oCu6fATjfk9zlLi71il+yhk0gTnerxrQ7kMdb6IALEZuMtCNcZNNBSCGr81cXs/aX3bB
QHdxEx7AylxDXWLaCCZs+7z+/d1bwA36cuihEP6a5yO9aRoHoipV0yzOhhex+EVTmxbtdDkvPS9+
7VPHvS5oCnnwyonuIq+d0QGn/w9nX9ccJ+58/YUeqkAIIW7nzZ5xskmcbJzJDRU7u7wK8SYEfPr/
wftcOEo0/Iq92nJV0Eitbkndp8+JD1MxzIvmGDltMz/5dUZFQRs+hiP9wSPGnuoJbMwcynlHDurX
Feew7TDD0eNxirwULvHsjKy6G1HnPbZ+VYENFbTZt2dhs4vh4iKdukbNHn8anKT4gC7yzt3N+G/j
G9AEx02l7p0eIMhnGNu761gVPjJPrdUrLb/eRMdNbjNIzynoO46S0hfegFJ65/irOGLL+puqs06h
E9+BoMh3cNB+cBc+iFQPzpkELf2yaflNaBzptM4AuvSe1dw/zwPX+x4H+8oOtTi3STYHZb0hCXlO
34HLEHglsne7pQ2oAGhp6JLvkduseZ/NDsvf33i3hqYjBmvja+mprDoJio6yw+xzujITmyGMo1tC
hDfu28R57iK0h8chLraN74lkN6Tp2klkG8Pw52gAtU/eaOe5hmrdh1dOVs93OsCQg7WEnm2ZDH9m
E614prv4mQ9D+cjHgP90UsB4b++l5VT4w9XQBMLprAo9Z56d52aARHtaN+e2x8NMO7iB9uhFWYkY
fx6Gm3i4HAJTWZd3znOKuskeXXLgAoygM591/8XXTZT9aLhaIv2bPSXdmvZl541X8Nm17l7Fedx9
ckY/XwP2/dngoKf9dQANlT204hTOc1AMqEiO+fsxddrDBHGAlUPpz/bGOfDrCA36+VQtNT3rae5+
1NzlD1s7y/Dvlnm9WaDcm0OB7tf4OetAlh54uvuqRrT4dTVxV9JCtgkYfs0rRSIaxDQHGWOs71wl
9D8pFm1T2ZCbIDg1oUdpGtPkpc1BtAWBOnbXA+b487Y/2OxrOLQei9lDVTLIITYbef6+cQpklybI
nXTMSY+3B7GtkOnSA+2ALR5IvptwW0NO0NF1/t4Bo8C89qj889UG+NVf7VwkwPfLtggxRD2Tp6EB
IF92wbskz+N7rSvwFVd5dAmyaiUz/+dUHDeAcf9voqqZWB1OV+SS2Lu69nKC7s5ZvVMQR8/egShd
5BA3i6oeulpT3LJDWeS9vxJfLGYzIXVZM3Y1n9V0bcCjeKq6+KOTlPwhHbK1ESw2MwF1XQY6aciq
wGZJBbr8V7gWclgrm9piLhMzp3p0YOqsh8+osKTzoVhkgaGYUN7r0tfHIM6G/RgPVXACiGhwVvah
zWbLar4JBhAvqJTbZ/M1yfXJ4fNd0F5LWp8j3OtjQNH84EtD6k0nDTd1Y5vMDTpdD8lLwvPo5EbB
0dXR8F5U4M6txzU1J9tGMA79aIyzpgjm+HnwAK2CsEE9HcY+LB4nXYlN7F+QKTaCRKSKDnSg43St
wFO4cyjSmdBcRaMVlNlXNrRtuxkhYnLnopqp5yB16UAaiABL/pW5mNKmCGQy1bGBcYggRfFzEztz
cZohnQPGgDRY46y2mMHE04k5SXKPJH6+I5UmRx0AuqMEsgDDJF5uT8E2hHHUJ8JxW7D7O8859Hb/
fhUFgvZH/T5J6baD7DcwXRF3jNEepfIMeGXR72MF/Y89VPocfw0ybnFBk6quGAs3L+qAvBOMf5Sk
+BL3KKNnCeIWXSo3sq2GfRY251mM6dO2lTPcvkMutp8kj5557jjXyQu/dGUsvzQNOnhuj2C57v0G
pssTpqe65Wc1VoeiC44NNJB3fqpPC13J7TFs9jc8nXOIafm9Gz+FyL8fEiHlvnUhLVM1WbjNS0z2
OtnIsJd+TM6Fi+5rHKfVIQyTNe462yIZLg5MmNcVcVBCiAk8yQPEAA+5pt/Fwqu7iwAJWTGGbaGM
q4APYQKFLgH+3FZanmowje1oEiaHNGVfbpvCEqxMJJ2b92MwTT55h67Z4jARXx17svp2sH3dcHRe
NJCyGhQDRqxwi712cTRyvlawsqyOiaJr+rBj0Uzi58UPigrP9UQE7/oMZb3bi2MbwLjPK7x43FRH
5JwkBPgeNDNBgmA6QDHt8fYAtvVZBn5zihMBKeV8mpznTKMceohlkNfnXEEneGUGtgGWv78ZQE1+
/l8arqjQsfuDj2U3PiS4Ezd322ZguLJ0h8KH7EN9bUdf381FSe6dfE25988JDW4i6RhA1xWrBvIu
q7r3xYCiipYoNbK4Py5NCm0X+vtt0zAcmuC6HaXSyb6RLFfpSSZz2O2iWGm6cku0GcLwZMjETdAN
6+prMYbyewj24v7As0qv1QgsW9WE1Iks9kheOeC6CIvsGPtVvONl6O3Wk9MWY5i4umKSmRuh2HXW
PE4OyN6TnQRHzqnQqG9DKw5cMMTdtlomwq7gRCUViZIX5MscCLN3TpC+m50GtDO37W0BXfDfeOcc
B9JmBKxCy/2ZgMQKbTwfMvAoCpSwJ9WcBe0/D63Ygc3o/vaYloeCST/XaIpLZtQlLxM0r0Esxf1d
pSHAWM3do4jb6jjn2f1QORAiuT2gZc+ZADyKY2roMsHPdPbAR1iDA6MuxDZ4HzcBeI1DVebNDbku
deE0pv0+o+WafWw/nfwat5rGzfwQLHnPWcnFZ9ymK/RC+smn2wtjcxbD26cqExXkraJ8V3jzD0Bd
4gNV/P2crEL5bL/fcHc2df6YQRzn2hBwoqtsYBfILK/R5Fl+vwmlkzPAlDml/hlE9dGeQZwWLarI
8s5p9HPTCpk4umkEj20AB7kSQFxpV5RQZ2blsRHedNo2whJm3pxMSFNnDIldpHiz8NF1pvJu2f5O
nG88mX6D0qH522vRD5nv4tZt/0nGMqPRPipdIOMPt+dguQaa3HENNC09xTS5yh5cT7jGxruJgu3Z
b+cfeQMay9vD2My9bLI3S5V4lBVQJcheqHDZDlllfqirXOyqhahl2xDGMR65VPZZK8i1BJftnZiK
9hi2kh9Frddw2RaXMAF2QoYp4F5d+gIwefOZtqXMd2h/2EQc7nETRadVoYUrY/+87NjOdf+lQZTu
owBB7/YS2YxtuLQeaQfd+JZcW+V/RxtysqcBIP1lT+WhbFdbWyzDmLi4bKwyv/Fp9q2Jq6uodH6v
WvLE6VTeg343W7G3xRgmGK6AeDnvmojnO5cHHf8uikAUT5CrWrs6Ww47Ewg38Qpa9VUL3IobfmkC
7p6hSRftixxB0BnAakH8aO9kmXy+bR3bhJblfOMjgElPbQQqk5eoqJtD4NP2AD4muXJ024yyeOab
r2taTiwUgp4pXkgHiAXyf+MMLJ5eBKKcFKJFK55uuWOZqLc5yHSK4p281gWEa8rmOckGXH+K8TTE
jO3R+L6tDsxN6FvjssEfJZFX1Y5AeXsdICVzu0YHYJuHcXynEWHQfR+yl6auiwwtYJD0rP0g3YdN
Hv3lZaFz7PokPt62vSU++sZxXginjVAxQ3wsiuCeJFxBn7ToTrWP3ultQxjOX4BIaiZ4118B5hvz
UyeC8i6EGjd7mAjZRk7ocRMNp1Mvjwudh2fSo2NFDqV6iN2lepuVa4He4ie/YeICJwi8RvjXqeAh
+lZYdv4feMRsXzcPddxdiZ/F9BoA9aF++C4ZgkvgqNBZS09ZbG3i4cB7mVZpGKM4kqgqpTu3Jv8l
+br7dF6lJbSgwbkJhiu4ClRbFNW1Lb0nClKsUz7H0ece+vP7MAGyS3v+g1/iRer5Un2WrJpOcVr8
vL3bbMu4/P1NuMEjHX0SuhfXqZLpIefNJYjItOItto8bR70o9AQpyJCdRVJ/bVqi90O0yuBgM4/h
+I0DCaCgztkZIC+xI4OIjwt6sERH6LbMLjGcXaUoFtV+xq4NOiT2qBf7l0hsU1CFBxp+3rVypGVW
VdfY7duHwlHN580tDNwEv5VQMa4q1NquAKZOgCAOM9QmE5HQlShlMa0Jf+OcV1Mwu/lL7FVICENe
GzyXHRTRVl7NFuuaCDjdZL5A8iu80jK+f1XrDvz27LkQ6N208U1V1rHOJNDyqbhy5aHY6PgOS3e6
4fRu2/eXib1xLOFMIDzLEZ8ITkRxIkBQ53eh49L5adsAhucGfoVnX1Tk6HRrxvsUyt+fceXtV/a+
5Vg1QW8qLIp4AJXMi+9oN95loY+qIw/lsOsG+NregVTnXwNhqxvKZnDDnaNu4qwQsngZIKaxG9px
3vklmXex9pPD7RWzXK1eI/AbkyR9EoIBmwVXlzn1+7JNQvoeeuoTPdBBDem+hGJ7s7J+tukY3g3I
4BAWHqazZBZ3g2Y/p4xCch6KprcnY3FAE/0GuYYwHdHB9dIgcdXsAc+Ix4OfyWTjPcQEwNW1A9m4
lLCrj8kcCVWfdZQ0d3xo12KIZY1MDByFHi6uZ37xghban0IisjLH/z4kuH5uWyPjpk7iopwrVmQv
SaUCeSfLgKb3YV10G6+2JgzO500xMzcpX8BT7V4cgII/8VnmK5Qplv1qMsElTQ19jGQqXyQ25qcp
b+CH0GH6VrMkvWu6fE1DyraVjGM6wPMPZEMlvYoa3dKHLlGePIPnWRbbQpVr+DbxkgSkFmn+Apq8
5FhRWT+60xSvKbzY9pFxTgeyakcuWnaN/Y4/Nn1Jql06cv0d5KLg57i9lywlWBMCx7zGD8sucs86
Lb8sSgtLy4JbyI+NDj+qXv3Fu/dVoj/dHu3PJglNJJxTtaEoyJS+BJDAqEB9Xg7pDgomwaZQGJoI
OOiq9cHg0fKFTAQqIZoBMphPezF33XPuDJsUwdFItZwubyJuDkWcAlHVv76WRtspGi+qT4aVp7Jt
kQz3RuADZR5IZl94mM3zvhu7edwlWRltiuGhiYJL3BAA2rLwr/6Ac1CCNqBMhdqF5ap6259P2TBa
ZvZmfYQK4qQUqX+W8/wjGYPHhFR3MSA2Sw+MH62VA/4cSMLfwHCtGBSeRykua0hxB3x2dlPCvjoj
OhfQq7ipkoKuuV8nQyFyL2TaBdek69BKHmuIe92NPUThVzatzd6Gnzfgw2piNCVeW3SJnJecwksU
p+ka/+2fw0hoguE4+JxAuVW1uOfAGrKuuo8VuvMAg8zOt736z5kq9J/8ukI8JmkZlk7+woYh9g/Q
DE4/OR7OvxTVAM6ldw4AKpxQrVsDp1g2mIl4W1SWtU48cAEiVZlkaX6eJgVlKs3i60DxSyDBtJY7
tpjHxL55kpXSoTgMmyl1IUXFgxpwoUrxlePQ9n3D3SPeom23KcQLWriaD1DVAWk1U7K53jaO7fPL
tnjjiwwyGSyF6OCLV5fecCgj4HdPFVTvV5Aotu8vf3/z/cGZ0kLlOGWLNIcZUlb8W5OmWUnnWTav
yRbXQblmEDQrXoIy8IYjmlaGFumDjtJHMoxrJrAEEhPSxiCtHBLQkV19LXmCbh4w6uliB0ODpupQ
pLNHHcg7124SrbiMbdUMn688H3U/LbOXPI6ncCejBU/AQgi6H7aZ3bioy66XnLU97tG6meudG/T6
pBIUh1buoBbDmBi3NoyqcKZSXMeMOmfowtfNniZV/RXglDWNwyV+/A7PD03SOJUJwEfKsbjSHj0M
S/SiRO2bXrKjROPSa4d9Bm5kRzvbnMUEvUGpeOw85HXPUyu/diXHMzACofua8LZt0QxXL1rkFhZw
44vfB1/a5aYbg1z7f3gZWDZyaDh76HlBn4OS8IVGxNm3VfAURm39VBZQlK5qxU63N5dtHobP4yQf
oRZOxRUih08I8uRB9JrtMz2vkb1aArzJGNcAhBu2LQ7dCK/y6tgHU3fP+hj8bpVkSLQTwKAgSQJF
2NszsvijCXYT4NlGA9yYvBC/yhzIzPbnwW9UteItts8b7k5wOFVKduwK8oH8QyL79IsDYcVtvh4a
vk7B8z/LAIW7jBP+d9dV0aWPy3kN8Gv58SbAjZfNKNEh8V+6k3Tg3Q2TjT1EockSR/0Kt0UoqQNm
CiNcIFQWpgUazCF0MR4qXFTXmpVsszDu7MmsFJhtwIehY6e7sNId632JohRfMYLFJ0xB1gisT7i+
AZvidq68L9HT+FEC7P1v2U9rm9Q2hOHdQwuuzMmb05fcbbrmk0Lzt7qPEw52gR3ScP6a89nGWZbw
zZHe9ZObR01WvaAI/COLm+grqlFfAGBdw+BawhQzXuat66RKSZQa01zwO8ryahe7rN8rJru7Dmjy
bV5tot803iC6TXt+ZbXHLix2A0QNGkE68nbUsM3DcOtWVmjoSmN2JaFqH6CBB6REMiUHodoKcNa2
X3kR2gxiOHjnlCUtZRRcZ0HSu24ovgwuyd9XHciTb8/E4h0m+C1G3wVHG6WX7UA2L3GnhqhefejT
OmjWWnM92xjL8+HNtopBjVv3jiyvUwPBPkA90JuNtsQY0pF0qQPhdTW8nukg6fm4EIgomj9WQ3Sf
Z85XChz1tqkagcANkjDOpArOzJvkOzJrMIW2cT9v07X2wt+AcfVQ+VwglZJpOb+ndQ81JpnqZjjo
3Cn8fZppr9kluJYNO78lEJickMI9oUsMiJScCzKuzNSyPU24XEF6dG/M2nuvs7nYc53PdwDzVPtZ
RD+dWsXbXgAmSK7z07n18oJdRwElrZ3HlPPctm6+8gSwbRsjWDiBRgSiffWiFVlaxKIxY+p7B87l
ei1tZPGv35jpnCKcCaPVS1WHD1VHpkNVcSxbyDa2tIQmM13Xu3Xo1nFxbbwmOCR9/iXI8T/btrQR
Hxo2wdLZBIprt2qBCwDYjNXZmsSYZRuZWDkydSJVEqvDqPcBt9fmrtFd05x4WF3ANKr43e1ZWKxg
Iuag0eQgw+JXL+Pk1HvBvOGsKlcekinzthEdhyb9XIJyz5zTILjWlRr0wStyUBBTXGgfb8/BsllN
yByEl/M0yVt+1XHtgt4wzSDJLCf0Ut7+vuVJZOLlmIBUHR1mJD5y2v0tdDW2P9SA9rl9MI1CH3gI
Aqo9uvodVEdnlJs+1HkVqpUuNtvslr+/ieCuhIzoRHELV35Y/M0GqGXe5QNkhE63Z2e59ZsEdQqR
MdMVqNoT2gx7RZP+S1OKxw4XhEMeye7kxE60lvm2bWvy62Q0hGJc9H4vSwnozgJczhKA9iYh3zkl
hGRvT8m2ZMYVocsU1HtA/3vW4fRD4H2/95IxX/EY2xQMvy9Fjt5ucCBc/Txwj6+sfili8E4Xuj90
jadWDhKLXUxEHY+HUlCnlC8d5LBjAUgC6Fu7Sz+I8DA5sXjv95Cju71glihg4uo4cgqdwyhOk65O
70q38f8/QJCslgAtNjGRdTXeAmLQVXCdSh+JnTJtFy09Va1JctqmsJjrjZt0Di1YSEJ21dH8OaEe
+BbJvp/djQ8yfxn3zfebFswjWRABBBGBuFW5IMDuAr7tuDUBdJ0WbYAmeXrtgMY9MVdPO9UP08qN
2bb0xmE+OtLlNEdNC92vwj8BhR2Lj3ETF8VKYs2Si/YNr04X1hw5Bezq5eIn40N4r4f8GPfy0qnh
yByo1NO83zodw7ursVPV6HjypYo8wAl0TX3no/DQ0vPztjfY1svw8AJS2hMp6/8S3VJWKEDUeAyw
beYw4XLcCdDdwBS7BhCZ65HwTBx5aLVDNy6QCZZTVZC0UDmWL2h8GaCOocufYFMPt6XrTGlVUSZz
VQhkJl7p6aYY8i7RenuGJbqaQLmhdwWpYoWoJwDYGKKe7qivh0+xXF6pXSy+bbKxiZQD+DFXQL9B
DWXIol0zjuR+BP3C4fbXbbNYdtbbYAEpLk8HEPdYWnSKqm0OoAr4lDD+Pmp6snItsQ1iuDVVwhm7
qAvPDQWLn5ujqht36c+4cfXeq4Pvt6diiasmT5zL2lh6oxeeu3z6+1XcMx6b91HarzGqWrzNRMbF
gHUWoh7CM9J0/05R6u9SiG3c/vG2bxueLLO4HSvRgVR9RrEya1LQP7Rqm/AduvuXC+MbMyOfrtKA
6Php5Gn6SfPRPYFBrC93SE3MnzZNwQTHCfBiSulodHzVIObfxSkbk6PX0WJliSz2NcFxdM4g40AA
fcxy+vRqXyGSn7laVZC3bFMTHAeJVg16J5QNRbKkzsSQlNGDL7BCJwZOywC4asg5rjyLbbMxT2mG
tleUoiGj1ECvjIzsO2NzfJdGq15n2VKviZY3NqedT7Is4fyMHqxuTxCsQDM8bCtL/oaU84EoQ7Im
+ZaSoER7xuTTfUkCvhYybMtjHNSUtnntSh48dMp1T6whxYU3LDmgkrx2D7Otj3E6k5RmDfTbyHvo
dMICPTgAh9BZQwHbJmA4dMeDmfbxRN5jAkBaunE1f1S61fl+HD3+922XswxiwuEkiCSSKZrDMwTK
EVNFVN3Nns52PQ/nw+0hLKtkAuLk3Ad5lGnnSede/KHOUvddzdvmtO3ry5PizR7tFC/iKIudJ1y4
nfMsQ+Dxq7VmD9vqLH7+5uNJAXjaNLPwDNwuJGZkk+0Anf/SehuFkUITCSdbpxhEh/tX1nofYgKO
RJSFNr4NTSAcI4SkUKuEXEBeoPlXDtWk99uRC65xKldFLqAiq5yndsjEncry5gQams+3DWvhukai
+9fFzxTqNSKj/jucbDgwo/eyctVdzMKPOhfyFBNxJWPF9yxmpzF073qNXpI0x8VmTtCMMXpDdaxF
u3Lvt20Fw9ddkEmobkjFz6hwyA5nxngX6qVTKluFXdqG+M3hfVqPdVT8nPLco7umH/5iIW1AX+qh
ffT2qv75hGImQA5CDiHP2kT8VK3Ii5324684mfghprP/6K1yVtiGMVLxog90wSEvep4KBnEUH4xO
oMhK6vg6O6isbpuL4fqxCNugTav6pQtjb1cwJr9OhXL1znHQLpy2/bwmKvHnEMZ+Y42Lynzs54E+
EBd3QQHwxg6MMe5KCHs98n7HITATMBcTHINd7fpnGodhDn1TNyAJWsl4nyHgRDplX4mbNJl8aJOp
aR+SqIqnFIQdIfAjh5JTMTyzJhLltHNbDbmYY1wEA1txRNvkl7+/CYJpWAaK+yL+mecFVLC0KtU1
nPNkxbFsnzeCiAo7WstC0QeIxUztQaVj66HriXSb8j3MhNc1Eggi1yvpAw8dXlW7olWz/AIRVl2E
u7mAzuuKGW0TMSJE54aB8ElFHxoRjGAWC/UhQ5/E7b1u+7gRGwBTApkuOsof2Fw+osV1OKPIuYav
s3zcxNeprmW96KIaWB4n9PYUG6q6SwX3ssfbv/7PSRNmwunojGbgESrcKMIjs/RxKc11mRt/mIbi
UUY+uoDlnJW7sN4mbO8xE1SnGGnmdiq8fwI0kJxakgf3m7uEmEko53tz5bcRuqamTiX6rygpQHw6
q7ot7m8vmM0iyxHxxudkXkXVJAh5USltQAzBJchOKk9uayFgJl2cgo7l5IJG8CWAEOvOLaHu0zqe
fwi0Llf8+s+nGTORdUizo7bSc++lR9M38iZ1SIJ97bTdhTjZmkjKayLpD6HTRNaFMhh83L7dfDeC
ET35gnRKHR9h/UbWuyJinrx2g4By3xMYlEYdHAFhkW5+R6phaPEgkG3t3iMlL+M9hYTnP2Kksjgk
RR/OfxNvcPyHxMt7DxfLIW8fCZ1aQPSghiDxeZRgkX6CakFdCr1PWgjKzSiKtG3yoBKaM6DppfbQ
QBGQuJ2GU8dpyU66q7VzWpg1/ZXNYjlsuRF4dAwmw0XQ8cFFkQHZR2ef1epzVnhPlbdNW4v9RmnH
+1wCE4JmWkn1ns/61Gl0tXjLlXjTljcBfxmkTbIxiAH1KiNFf3Q9Rae7SJOwWglCFp8y0X4syCCI
wvr+BY/+UB5BMFJN98Oox5Xske37xnWkEAN4/yAC8NDNCk0HWk+H/+HiZvv6Yvw3ESEPldIxn+S3
ORv+HnqwxbQ8X5OwsOwgE9YHnsV2HkDF9hB7M7uANjUA7QpPL5LmR6dZRYrbhlnm9mYOPZrhWFU7
/T9B3VTRcW4dHe2mufCHfI/9xaOPlIj667b9ZNwripTDG0LXfyBx4E13RVR02b4WTqVWChkWoTZU
XH6djssmhRMLTGA7GWpZNKDczBscY5NofO4ffH+GyhnoWbWT3RdRqUZyciHmldAzC/qWqQeO6gfL
DnDfNC9ATpJm/LRt8kZIICCHieNS4uU3s8e4B6QugFzIftvHjbtImAW+boQooLM3PasAJ1PpYoRN
HzfBgB1RVDLpiktTQqGsg5DYDvCPFZNZnMgEA6KQVTi0bqOznhEpYw80LciGr8GJbV83AsBUum3J
GWMPsgP9Fu7h805ruhK9LMepCf8rqKoYxOiay6IGGI8uOS3yTm2zKgJt+/XGlcMRHo1L7ZF/umQA
nxsYmAJyjlg4zNs6I0Hu+au/0FlGQ4CEzZk0/TOEGrMjj+kjWE3WKFNsa2S4PPGF5yDvh9Z2Cg4t
melvhcAtPAi659ub0zaA4fFSVNFYlaS8sLRLjq5XfFFCBsCUrSn82Ixg+G3iZWnfozHyMmnHO7ht
Dc6iaK3XwfZxw29JnBMxgXX+AlEMMJUwd7zvdbhWw7esjYnwy/qOKlnk5B85gWmpy4OPPIicr632
1oBathGMpAJTySDnJkwv3Qh8Mx79eE+07hCpXUv11kEMJyaqiASa8mPkzAYwYeI8RNpixGmLh+Tu
9i6y2MHE77E6jlQd0uKio645dBBq2M/YtNs+vizemzM2FkgOe3qUF4k7/pEKZKfQ7/fj9sdtFjA8
eHL17HRiSi6KoAzHE+DAKDBAkNQFWcLtIWyLY/iw5H3VMHQ/XlgNsUHpTf/WdbANQ81MHB7xA/DX
gr3g8lrPJRCx3ikR9vshd/+9/fNtK2Q4sOu3zszA/HWBDMpX4rEvhKkJDCSrfK22AQwnnqDTk1e9
ai5TXhU7MKWhOb6AWlYusVNvz8FiAhOPJzoa5lmZ15dGAFdSlBhCxaBS2vZ1w4sz1gD5O4XZBcLk
H19Xf6QoLG37uOG9AjwU4+AG5cWd9InRGdXhtFnTjrAsvYm9U+lcK3eqxEXRTO5UgVtynIN123OG
jYlGE34HpcPOA29NeelalBgEnz/Uwyo9ms2uhveKWQiFdtz6QiJoV8W+Kg8z20YYzkxoXRcXTlEm
WByt8hZnL073herXXwLQbdvalp/8Gtm6KNdh0vQC4X/4lmhKT8vROLqruXHbAIbvdpOYA78c0wtP
cWlGR4JLdXzowWR0vD0DmwEM300kqetESzCZekl3yELgi9ty/Pv2xy2//jcMHW60oa9GLM+EsMx5
Mu3nDqh30JGvJdwtv9+EzrGsaYV0CnEpOMDzCWRmymTr/cEEzSVoxNQOh3lJrp4ZugT2Ohz+bpfT
8fYC2X798ip9czIiaQ5Fp7RpLqyCxKASYIFswQv/7fbXbcu//P3N15usgyxY76QXNfITWYIOsFV3
+fr2t/385e9vBuBcoUwbL/atUOrYN/AwxJ9OsOPtCdi+bxy80JybWzwx8H0tX6BpR/b1tPqqs62O
4buZiNrKcfrqkkzDN1q4/0J9oz9U/io7pu3XG75LQI8HZdsS527RgCsBJf7WTbcx1TPf8FtFNGhK
B5pfqE9mf5fQqhmefHA5k21MvczEycVDUXVKITT7unb2IQuTT2OPJN5t01pW3wTJJdCr4TwPxUUE
c3lgmp9e/QsPgsdtAxjHrhvJhKCQUl+Yh3uhxEa60Jq/B3vz2u5cnPQPeV4TK6cjbxwbDyBgcGEk
u0kD48KBqz4tjWOlaru7bRMxvBjMAq7jjnhioE9bH3TRf6P9cPLXmT2WFfnTPAwvzkD10CP0iAtE
/t4pDVCKu5xkkwtoYV7M4Dv2pBgOt2djcQpiuLTMeY8HPIdZkuFz4+kZ74zVqqVtUxkuLTPV+7lD
MJPlqbpIhLOlLhqzalMzADPBcp3ye9JoVl20A+KQ18Mg2qgCDmXWX6NpAzH3AEJqxYUihbdD1RiZ
ezznN627iZVTYZDjFdaUF+4y/+KGVfRu4BsVjZmJkotRgggqFUPA3B+y14VPqM/2vlojv7BsGxMm
p+KI6nQq5EVNuCdK1Tf3fRm32zaliZETIJZC6YwXlxi0s8kEfYBUQkn+9spbNuUrluTNIdnMcQCu
8KQCV/w07yEx8hHsnHK3rlpjG2BZs7cDaBpHRRrhBVkALyVq9L2jp0juPCK2IZqYCYxzp3SOCtxR
sPwgoX+N1CEmcnuBbLY1vHYasqyYwESOJP8k968xAefY120fNw7hpK7noYrL6jKVw/HVtB5bvTzb
Vt7wWNcPwbSckuZCvDbbiWycDpPff+6LVSkXyxljYuEEqDA5aB+xM5MgfSRgGDpBmdNZVCHf9U2f
bXMAEw8XBwE0kIflmpKjmS5u5+LvsFqt5XvBKxnVH84Ykx+O63TAVQvPDHfk8jswCE39WeHc/KoW
zasjAd/ETzSS59WJgDH7vuvRQxTvZjZzyOQK3UJNauCQSGNHMtZlugMaoD5mCmuzy7MK2Vqio4Ic
uizNvCOSlUR88GY51hepm7q454kquEDqm0w0OWb4xVw8gfu5Got9F4K3fldU+IknjaZYcpD+mKZ7
4tIsPdEwyf+ChkUPSdSgn+uTbAR53xAq3pNWNpcOHcT6QeOefUYHUjbuRerkxygM6iuen8M3V6bp
fEzi2fvhNir9FBLX/9CMsXeYIuI/TqmcoSoZZ5+ToXLvlS8ERiMq2msI4HxUVe64O6fO8m+UlmAp
5o4ojgKSUSctitlFmhfYP2/S4T2vBn0aZCD+YaJgZ+jQ8uEOJGeLKl8X8X+LtgTSjoG2FwYGdetf
CnraWLE0RvOciKGn2EkKgPyMlAIIQNqmOstgHr+zJFFPeAixT8qL2AlS7+qIQjZswJhAr9oE9dsd
r1rI5yRseQCjyvwJOPLkgS7lfHCtCjSwAgXc78uoYv/H2ZUtV4pj2y8iQoAQ4hU4s6f0lGm/EOlK
pwBJgBCT+Pq7Tvd9qD5dTnf4LdtRbYPQntdeK0xtXcyPomzENgjCdcCwzVenssBkteDWW3ID5Uik
OVUwpSLEd6ehqjarYdUp6DGtTknYxBQbQP24JcbYOIXCTvtNdAQLHGRNui02F9xrjy0bBmCQrJAA
AgqLBsMA72g7yKmgS2iWK5KsWFIei2W4bTvHDyxACaaHJAxyGUsz7uzC6ROIJtSYCybHE6EqpkA4
gflnb5KW/mgbh0VmMS0+3RaeHr8nOAV/j+IcULmJOPuTDKqLUu6VPj9py+yTHBPvBXWlyHlfdO2p
YUufz+Fcvmg7+O/C9xdxNJVcm1y1hkZ52IJh5go4EUw8icXOZh15CdkK1UT7hXnylzRmfBlXLW6h
O6OxuNQtzUa1ytuC+0EcSkDvn1rsS4Gz3feRV8xzpPbeMOGqjvXKebpy6fyjFSG/to7Q8BtZMfi+
q+TE+gNQi77bG1EU763nn6ffyQC6q8Bw24K7B86iWhIgZLip5+s4QZ8o69uC3xgy4Fk80KS0ae2A
I8tdHxuXBRIjl8ytSXlnNfVBQToEA5ZwyBT/1az/2gs3paU5iBcMSYvBye5AKqBAACwfimumVioB
dhNrkAalHIaN6TDwzKmbgW+yvlTxpo4K3lx7FAqbWyEq2Da3pe+OY8nIk8K2pd0EEu4gG6TDvyu1
AJjg8zHAYxgY7z2xptTfaid0gY2qsYEmaA8J9wxNwtbuNYM89T1dcIOiGSTOUH4BaDGZCjRuK6SG
IJeWNW/eZg9mm3FUrb3Mhgqi6Xs/7oryGuII/ojUd+htbosoFPckYiDZwiKmKNOx9yOZa9S5OtPd
MOCzFRaEIOB8m+NNnCxxs0kw2+13LBhwFjzqQQhTFDERO76WvtpBKKFvgSKjahfWxgYpNsKC/Qpm
yG7rmSjugahpOrLDww7GphDu03TKCsqK4KbSuoozkBgLl8ZhKJsnpzo96Gwc62hNmRoiuhnD1W8y
iV3LZMwJqYbmZo50hTI3KNiRJuPYPVQhGmPprOdl2Csyd/7V4pYuKlNvimpguePBQXqSjyJY8lEH
XvCXMKJegOJw49inTIom+cGStkENQjzQOv2QcHrTlYBE7giAa834YSmBSXKbKJ4iNqVr4C/eK5qt
iMUwczbPV63vQ8ddVOtCT6DXbcmymSfQLkxpgOOftt4KjY+fEvOD6ZcUqjRH9PfrNkhnr56VTR3w
2yOixijYAwmhELbRjvTlvlqdgoCK7OV6oP7q9CbQtR2zMk46fzv5vuWZts6yHJSPM3uBjou9kfOa
rN/kZACWRMElbSq7eB0zPXlm2URwsHNmg0qZHPAqMd2xMtZNZitXsIM/xXS9JmDzz1pBA7Glfrfu
yhjX4CfUXsfpMCfOjFtUPAVYLUlZA906YNfppJsltPmghjDuUqxk9uTOByW5e657pcddQhNZLZtE
F529iwU34JMb+3BCbPW6gpwAReqT32Xk6fCuKETCfhPGPf9nBUVtvZ2LBGExXpNq2oGBic0Hr9R+
s8KO5Nq/O5HE4gndJjlvAecQDhu0dTWn3Il6fLQ0KB8x2nLkaUj0VPtpMtaBbVBDA09YZawakyit
IsnkCbWEibHtLdQwZ1r6en4s/Fk3+8pi3WTJZwW4KmCgiwGPzqBZUv4UiUYAieeiIhlwqEH8JJe5
UBuwZ8PoCye8bkemqCdpBbfY5a4d1CPwJjzC7oos2b7uwRSfj0m9hDsBx+KuZ1O3/VXsR+AXxo1V
B9n6puvQ1+RjvQfRCspMQuH5MkAuTJMH3FmR4ZaY4NBVlJqNG/1pvmYjgTIueFQ8dw9EY90dLF/8
nwGzEQNT8qBU/7TW9WxPAWgN1tybJjxJJMMVwlIt1uSulORi3rCeI2PKSDUVEHjAhYWUe7qI+uzC
ws5Sngo7D3KBBwHD+laNU7KeIu7qtxIqitFOA5tlN/4yKcTQpZzMhlXLal/YAPrPa8g6qOSNJl3i
z7muIat0GmtIFm770BZqP9FGky1n4Dj8aZi/JptxWG1MM2h4dK7fSNbq+ajmMJl/t2QIr6a4Gf3r
ApdaHBhw9C84wqUKd1URDuGyNRQwvzBFHRMtfCfbfo2/VWBCM9+DuFHymyRUuOei9lCH5JQLb7zl
s2qaHEuWQYe6avBMciuhg9BegYikl/cGaLZkEzQ8GgsYa1MvO6L9oh0zBkniFeuAWvZ43m7t1TtE
tgygym3ZueqForVj7lypaJ+OHhvmV+4YsgsWJdoXeEYaTztXsVA+CJTT5oaxRtCTXQJ0DFLYVWfe
sBoz/BUJoEzvtNAlYDY+GJHnTesP4PYypYqgyghuAeL2BevGJLfr2ZGaaqTBYZl6cBmYUCzJXlFM
GbZmGdrkZqwCDiIfuTTEHZgE/hqCY22MilIts/tR+HE/g8wWuG0N4stlit8GtQ4IEmXXigFsU0kE
OVNS65Fv27KITpQ31NvTWi08d6q1/kavIE/Jg8IvEQcYWJCx8gbGn6wKsB6jEGGwHzhNUmw4oQ19
IGea0BsTtsuc5KJv2zfgGpPyEGqq7m0xle2VxjycQcclnKPTOC/KHaGGonmLjlmFqTz6gEX/SwF4
ZTIdWK+/9b0wLF47S3A7LSv7eeNzCRKBIOnU4xJN0bXwynZq07ZD7nMaSoegu3h1kNx4VkSnOeyo
3o8AugXbIEFnusyLWdeJTh0GZHA0Uiopx3RxkvIB3CrhEm4rMjo6QZsOZPhlLrpa0xdq5sZ/WqfS
A3YO6yr1HRXgEj0ZHFr0bNkENdo0XJuizGQXIE+amyBed/DEjqRxK7EvSGqb4OmC2BNsDz5b3/s5
e8byY4w1tuPiDIZ3qeqhYJpBGE0iNI3BYgqemaaAyAa2iAhNV9Iv0RMqzbDYDvUakE0MDuxXzftO
/OTgKQHNqUMakDvumqZPoRC4PEKKqzJ3Wvfl9K6rsOe/547p6puvpkinoLTn9VViS6ayNhrEsqlA
UFVukdta/cIqGpUbLG4q8h5QwPxyxMBVXAcqtOg12yIsb0SNL5Typen7g7MBEFdBo9f4IfBD3r/x
Mqz7TViMih4o7dyw5ap1S0ZbqEheB1HJ5ndpcNh53JvRbFSzTNPOtLOuniyPQ7E1kAGxOYHOt/3O
OwSfveeXSIRYNPUoPkBeRPut4RUy0R2lw/La94jBb2JSoWDpVHJWbZHmD+JxHhPa3YexHtZTonqL
PRw1ICPBKxX0IULCT+C8Fg9pCXHFWOxmP64eihVp420VMJgUVWBj/zGKgRuO9dg2rDaNq/i7mH2g
BQODbaDMTcr1YxpQ1E9bkJNH42NlEGwyUQ8dv0pw7qtI6wYFBXp7c7kLXdnZq1CuptmUU0gy34sQ
H1OTuH7dULjsNQ2KaQ53c5IIncmhQW1Kon4es36xZYWYu046Z7ZGqjUiWfFzGwVGnKK2BhFeW8qZ
HCKAY39pn5+FKengyY03985PZ9cgxeuR0a+bNUq673qFOv1uRGF8It2MJBGw+xU2BydEDhLbH/5V
QUb+5OoOXhEUAGrIuNKdPjEU4VvRUCgJoCiyb6CCoXQvfZv0MkUEpM8TqAWnm2Vg6ntC4q78XpZR
eB9PvG9Rg7TjVV0uQXHy/Z6t2yGmk9xpIeAhZh0nGS3PoBoN1bd+S6fu3DqbkhbTJvzWzLgzp53D
jAjomJ6g2sAySkJyMs7xPedMyE2hTEzvkDTAogktEZjpYmNApVSNf4OREACtjFPG12+u9SsJB95H
eSKKeMiTpUyaR7CDRc9tOKBQaRuKQED9YPK2Ig6mG76GzOV4xupBxsb+dD5t78aJdOwWXT+pblqA
Vb8jfo72x8xH7GTGUGV7kI2h7Q75sei/aQ8qUTft2sVY2JwqsAyVDcghzhDGHh65KULUSRjPrteQ
J6rnPfEFZMEnx1YvNxYGbKia0fMrKj8rcA3bXC5r02xkhdD3Y+hY29y2BUNLY0RpxW+gsUU2xJOu
TzXW5EvINDvgUGnM2fegB5rjDUaX2GymXXglu7C+9pJg4RuIoAfeBlYG61wb4IT+Fc35pveW+b3Q
5yhRDAZ0cwzxGTIG3lJWeQs+EC8fqQVRD4DO46+iOoukok8MzWMuep+nWpCux7O0qtUbMUHLfcN9
VFBjG46gz56D1tep8KElcG9RvfFsDVcVbhewlP4g07m9E1IHqwo8qw6kOR8DccK605AQcxjJVE9p
0UiktkUYTnYLFfrBbAD3LV8kyCXeEWalybGYi6E0ihMUXqqB+32FZsYgN3E8zTD0KJFpiOTq0KIY
qTJ0X2i/IQkZ+NZ6A66T7RZEKkic2GgrgVk++0m/fFwj541oX0hPIdUgK1idWg567ayqlpJvHcwR
1rhY2CTwx8U7WECX2YK41OLKlT1eK4rPxEazp1HV9bir+HfcIY1uuj68KpAEnZLKYiFDzhB7S0Zh
cIt8T99iD22NM+mG+papKC6OhRcMJqc6gjkhL4YmkQh79tZGpB7RqterSnsVw20mevWn/Qw6Sn9n
EFg2EBv1UaNM2njIcxUuJV1GiweBgHyQugQdOwF2GZ0NPrF9qoCT0rui86cfcxningR9t+jHdgEF
WC44heSBYKRAB8nwJb6eHdo0j4b17Aq0DX19rEqFpa6xmpD8QngF4aoa0F7SgUO7r+HA/gSxY0dp
izrXc3uWuuLYvuSouQ5eoUaKKtOiMQRsg9+k57v87JBK5oEmKCxAtGOP41SzXQKU0svZSk4gqgtu
khAdnhRoF9DsKj73Km+9YPUyCvzsGwGeb9lwXVbNqQWHksiwDWNvKOlBqQWCSqzQy0LgTiAtDOyB
ll1oMoiiI7S0I/R09IzTWKxer5HUB0XeyLn8LoJJPMvaqDtkh+dIklj5JCGxt4c+5HS3MrRgjUen
CFlB6ZGTRN3bbRiKpSNbqrg/NQizCFtFOClwvHgNkua2R2S+Asg8vAZz1fho9Np0aekq9UvFrn+H
qcT1VekmEO9ZV5rzV0BSJ5aFlChJnXgeu6F+M8U0PkhhICDOBm/+aRr4zHQoub61nlknrM1QkXEf
6ycYxwQBGKq5Xu+CZI6x61Fi+gnqBP3ALDqxuuyTZ4Lex3FKSnwRyFMVe4EuHfom0nebhoACNYcy
6fKqrFcj+WlVvGaVKECwCyWZc5Aba3LLprj00qYi9p5hZnMF5vOlQ3QMqxsKDZUqX+X5VjIsd28S
8HA0xxAlGNoofP5ZLh3YKnmBjvDkD22OC8Peh65Yp1xQbjc1hcIy6KTCLitKC18BLBvaKwxrlvuO
wFVwG+J3LyXrIANUI41OCmfWjAQSPa/VJbNEFPDKbE4ImoISmxB/zRWfbgjm3Nt2gk37zRhk8J4R
yxYt2h33o+gE+5yfVCegdyd9tuo0Qiv0GbL29j4smT1WyYQEvlFkyN2g5SsfFv3uXLX+7pe5/knQ
skOiBkeVySKASRUAZ1396z9f3bK88kQub3qu0Nl3dN516ywOOPh4P8VmnFPW194bmPjb+zZI6nye
4ZVyxyr0DKhDqpa3EAJuNuMi9Y3lYSmwVmCbI6cDuqi2Seb3riu9V3AOjCeBkroB+g/LZ3Qh9Am6
dHge2PZk07kc+x+sXAzJsHlQYzNJm/g+MtN0RGHCvqNVII+jF5NnvES0q+p4+Svoen1DsMVWpgSM
2I8OfcpgL21S/KQoi1VaqV49Stq032hB+h/F3MJrIMc5h8EwkG1eOR7K1IglTq6EUvW6ZOiWwRjX
svPqvPVRMqYGHnqA2Gug2nQhWCzdr9OKfqV14/oL/qnY9WEc0AwTivFUxViY6HBfylui+cCv9SRb
JDFE8QmTN/S4m6RV9yroWH8yI+vfR8JE1nYRmEVZAW3JNMCk5QdaLbj8flygjD8zAN5BxsjIJxAr
sW9w09NdGFN9Ds8BUkqQ/KNn6iUGa+cJ5ackJuMvtN2H566rwhLdySjeqXUmaIK1Pg5zQtcvKyYk
Vt3sSr0D1YHgO47d+AM2dm2RawZi95R3JTl5fVWxnHBsPqKbDFYhCK7iOOLztlYhV1Shcx/WOzck
3NsqDaBAGqAb47YhukwPsVeFXjotCDL50C+Y3q0J4hl+TO69hiQ8wyoDDnymMrmpAaWyOehHlgfc
ablFNBgODnQAYLXmBfpsDSTm4K5bVE888tyUUSI6FDJF/RpjShDi7nDxxCDkcWgkKNhA9i0NOBBi
fCTUZPoaEbgbgI7zkzvDzzwnehqirITrRQbggYIuCOb5fiLttK/AtL1DnKZbv0qwIGMYBydqsMLr
KVYOj6DpAJZ1CTvvngA/u0dzEQ1eeNTwN3rrwwuZRqSDC/fRd7WTWHcdKCo64MNmuMK+Mw4+YGE6
BM+p5DN6A3q+RgfWbH2XcOxrL+d+MQj4zX6ZPGT9QtHqoWkh5ZkB7lHfWvQ+s4Gj4gXbe5+dM4QD
1DGnCI0xL/oJ4/rNjYUVBB3neqMiBPQdd1656ZERe7tmTHCk2ov5U1HU+NoCHJ8ihXy1KvD/6cQt
ETGgHVgYIPuutjU0sxP0/eqSoL0HlZlHLD9BsD2h4670fflEKKFJ3hKj7vHO629QXHgC+58C3Wp/
hCFhahbejr1BAkARaHAXWOB+t9Fs74H6aA6RRjwoyoD/HplQv1ij5vtzRrLHVwDuKvaSPVOld+9B
1am7ElQjYRVe0vX3ccDaHriyxW1WDtlz9JmRRzdASWTR0npbagp4HkZIZ1JwdgOq2nsChwZhrejB
BRiN9AZTt9G1eqvmhv1sVBR8w11G+0F5FcZbePT7xGg0T6swwbpf7SE7dXbC4v6wqGjOyTwVeacW
hOIwMvjErUjEMysZZkocI5hbXoXVqRw1/VXElfca6EHc8sCifxITqIE8LaQOp31kB+i0BwV6wAWY
Xe8wiy7fYUJYaQuRW/YT84uDaNEV+qZ9tG5AER0UJI2gIRzcUa8dTxqN2SH3/PNFsWat+52OGmRb
7QwVb9PGNbxnEMgag6MILsYZS24T8EFP29bv7bbpI3uMVQOdUyQbQ3xArYuOBvH87ntbeVO5AXop
Rh44mYdhWuK9CiQKCn+x5CrpAfzYdxpExs7DxSQdqVlKRj0m58UlKV/7ifJDwisUVNIQAmGXmtHH
cXTdy1L3DDuwCfa3/R7FbSZ1Zx4aDjRoYsC2vqTQ3U2mvGCMHBsPG5AOBFtvEkiVNxHRYc0XG5T3
K9rI3U6CyWFDE0z4HlYU7LeYfhQ7RF+4BA4tSXsCWWA8HBGZ59vSzs2mQD+/xV4A94pcQMkySSnw
MCyFvFSvsmqgfp1BOYl3G8J892uak/4bFpKDDbesfW1tW04bjcxqQ1Dh3gMbzm8Y0p1r2lYtSPPJ
GOUNapwW9ViA0h7yu/p2naoyzGvjrad4lYhiXV9gUmYiSEQagV5n4g9myfogDL4FXdVvAhCEP9il
g6SZ1efCHJbfYuk0QqEWeKV8nZZz2FOVRbsQTS/2U7a0ulkxHQ9zRDEpcgZVxb9EjXzVg0ZFv0nK
SD5j+oLqQkw1ct8lhrxDhVpw3gCxI7esbL031Y522CQkpGvaiQgohnaewquVo3maRiJc2NYXJdu1
oVp/9QT3fe+B7aFOjQ9aTOh2Uj/1YijgbDmC+40B/53cBG5AkoSYglaEbnS957KufwQea/+CQKPu
M2jAiG3Rh4bkrmjj8TQua/ciR/xv5EzVzb+mpEi0yscWa2sIosDKesj8p5u4Yt33QKBfUSbc7iHV
Ba3KmTK1x1VDsXfu02NJSTbBW59ADjdf4im2W7VUstqUMTZI0wplDdajKf/h8SKk+2kKW7nXUYQK
wANX7lk1uQCTWNeUQXXvFTTAXAbzJuxVdqCESI3zS7g1Te6phtJhCqiqup9WPFzoofOYDhHD+GHy
5foLkmZqvg3WgtyT2tffCWrVhyiO7XPndXxMy5iXHnCntbem1Tn+YPStNhb+ROXELuMOQxv7NJPG
7Pqow3QBCmz4p4dsW3WLe6FT4JfXrcDIK7XV4A4aYI7XAB/5PlQOE18qwvY0LYj2ebVACAcZJYb7
6KDjM5pouumQABuA/P41CJBLu4avoobHBpVvPf5G8mTEz3apxHZgJPB2sgZ5+eJV7q95NQPdtNKf
ijq12OjfD5OJV+Rride82bh8LfyxSXZiwgN3rfbuUeqvKEmdRgPCzEqeI1GxQS3WfRerrhBgkxGD
aRNP+sFVkd37ti5f0J42D3An4rVjPiaimLOV7yDiQV1g41qFWYVx4W07NCQfUWjTF4zs3RGj9tZL
Yz+cILceWmgxeQowHZUWC5NPXBCz14VFs47N3jzvbe2DdaBE1ZLaCQv3+9YFCH2gITC5WKzp9rYD
Y0y+jCAVRFM7qUDLbRnAK4kgy+0EUmV5raGTVT96ZeTPOwxC1T0theEPpfMwMNSjr77LWuFCIikG
Q9A8eAM5BaBoi3KMiYJrVZW0PsTrVIw/8Cv8YR+6WKyYyxBANUhUKP4cD83yq4llk3kdq8WmaGdM
mZKSFMkNOjFBkyXDGHxv1pWolxato3afdPVa5Z5bMTuGSbfzDnUT+jHokFfiJqEK/gRVJ0b/SenA
3Z52K27jHYAW40sExQXABNGkpeMnsPQP8F7kAvQekIa5bhzFvzeezjJA+9Vbwy9Cmc5Yrb+h4bjs
W+DXivYo0SjfmvXshcoYrvaT3/8B5uuSwCooVFec6RX+jfqtQhNlJhgefEdJ+iXI2iWF1aijeTJo
5hzbECC7kwPogaCNAThR88UvcIG4axFJOQqw9ug8bISdXwEcP5/J/X70eS8QdxU1i6cpDojW1S0C
m03/B6TmeSPrn3BkF4g7ZH9VgnoHOLIIDHqBKZsBMWzxd0EZthpLc0uJbC5GDdKEFWVfQihGlwxV
pFqQ8i9cAzcLzrW5ZV0Wq8/0If/5Qv0bMve3C1v4FuCwuhVHBAaWAYH2Ap9zN0CQ9EsA1OhSuZGh
xAsCbMwdsS7KvoHBzG3ASBz+9orkMzGxj97hwqQxH5hCjBKxxgsy+BSJ/gsL+uh/oYP451sVXfJR
QRPnPG6LYRQUhe4T86aafvO9tf1kR/WfgZbRpXxjYDQkwvvYPxEIj4Z7gqmr9gH2cqiRGkh2OGjc
uBVgxD/b+EcHdgGDR58cBWwMqD1yp1t33hcb1/r+f1is++gPXJg4mb0xoszzDtSB+WOmZYMc0ryB
Knj84itc2DmowIRikQKSH4OOFkomVZNNYkyulrpVj38+po+++oW5U+TkQrZCHYNkYUduFdLohY3x
+IlpfPDVL1mmhMS8jw0UHa3ISyk+b0ZmAaCMQUMcUeRLGxzRJdVUi4TYuAXgdeN3QLOEoMDr79yM
XlycrxaVyWc49g8+Or/YeRGjhgrCotsjgZtEbtW8gLECZvjpQt8H3+OSZKodwmgpfYHgWqxwv+dd
Gq3D9z9/7I+e/vzzvzlCzJlL33gN/BRQ+KhqQaq8LD/r/tNdQf98bf47ekSXFFOGytDQopkQPcSr
iKpbGj0KTX4DRvAAnOeLMOUeIm8/V0i3fu2dLuycTcIHvzjWLqqknfLzBrAGLnE/wdt8YoYffZIL
Q5ejD4DooCfs4BVIQYJYom1dChLs//wGH/3+CzMnhWIYQPpnnsFxM3r2rQ2aT8LqRx/8wroxYSl8
09fhyVke3EHrsJ9OBEMeNImHCB2lP7/ABzZ+SeLEg7IplzoMTrL0yRagJxFh8hXM/fJtMF0Lrv+Y
tN1ne3kfvNMloxPk9KImAFXgyYVYCZCiLb8VSA/7oZi+RBiDQvE/zcQUFchDhh6XOCjCzMEa01IN
b38+rOSfLSS+COQMZa3XRdVwHJMedBNLbgP+S3jh/ZyIPYVKIFo8R/VVWYrokuUJeBVnHW2H45wo
hTko7TJPfUZ88MHVjc8//5tDAYqyWBPrhqPlWD82aK7lSn66ev+RN7nUaxzLsZ5ZXI1HDJ3QJ2/r
Xxj1PpwPayzlhK6ofgYych/zZtf0XyueokuCJ9qPIZBqAZpbXA3YxgdhCmAGn8kene/QPzjI+MLY
0VNKGq9Y8ErrfFOMIFITDTIHE5trVKXQiPx0//OfE/noUr9RL92oRIT3OHMHjdiBBnnBuNGTOZxF
8RbUPbHzXv58qT+4B5f8TQzTbOJ1/nCklXsy2C3JB/dFQvLokr8Jw+EqDqtmPPIFbCzB2L+pEHsF
f37yD7wJu7B1QVjhAcQ9HmUMOTjgibLC+iJbik/3MT/6CxcGL+iQJN5g3BUl55ShBiOXG8EfFNfo
pvz5JT5wwOz8p/9mhsTCX5kG5KkmATUhjzUGoxpHRcebWH+RISRiF8bOak9B6TfGX4EhciDOcp+i
k/nnV/joBl2EcaCgSAt4pz1qyh6ZX/cZZtZfIwFAY/A/z0cCN8cUDe1xLissefDkOfw85/no+15Y
dDsX9RR6HNFPQbQMa9cFsAVtlSq5fI0tF7sK//n8BqTQozHOHoWScd4WGHWfE6kvnfx/UThZr8EQ
SA1HUUJnD533F+/zJfoPDic6O6e/3UwOwU9GE0ijjuggmFAVm7NIHYTJzSfp3wf3Jrqw37nk/3/6
I69+tfAVWRl+WoB99MsvTfeMxymaEi40WdQVaJBerEzoJ+f+0dFcGO1ZI25UK2ZhRYi4Vs4Y5wm4
tq9ysaKx/p9nb+Km6QqHiylW9WhJ5w5Fp599P7Zfy5OiC5slQOTamSt7JOtZWI0B09idP/HX7uWF
0YJ7yMNKjURuMYpXhjo4w3jBfuL2P/qyF0bbsySuPaaqd0jXAN5RklvbFuaLT35hroDTs/XcIj61
LS4/OAFBwJ4C6kcf/3wyH9ycS6omwsE/SZkLT7ps+0yfeeKdA1XT4spfX/sLF2ZLMYyJ+8aEJ7Ja
WmcgjZ9NJiOwFACgBKHVT5oDH3yFS91Ep5wAgdUcnEYJqBPARi//w2LvR7/8wng5IDWkwfhWYBpM
1AHIJiyqYNqJVYY/H5J/viz/kMtd8jb1jJtpmAIMqGVZ3i+dkWkN/t2zcsFqS4WGcrVXWvEM+2wG
8yfEezPNn7iPj17v/PO/edZILjyWUNEUgEvbYT6tvK4rrJ+hrf3+5/f7IFW9JHfik9d7toxxgJEf
q4OKvF992D1H1coy7Nb90GHwCVv7B/kLvTD1SUGrqgUCEeiJkZOsHBqVDhjrHIiOrggAFZ+c2UeG
c2H1gvSSjb4/AlVxRhOaRh0V958gA+u2fz6zj77KhenTqZj8JVD4C4gUXTaCdzoHQPxrTGfRJd0T
+MEHt2DBRaS9wCZTBZTJhvT+1+Yi0X9RPakBiP2B4ulFvzyZcnT5UI+fnc0Hp3/J9QQ4JFghlwi/
PdHjdVlixYW07mZB/2bzpdMPL0y+hnbULBJQQaTQMAr7jcFe8HCPzSMss38SOD56ifPP/2Z22sNo
oqoBYEolZYfIx3wQ2ipqswSB97WweqmVONiBx74Z8CcKENvt65WYB6Owd/fnQ/roDS6idkOxAE0w
nShBEjZRiP544OUPvOh99QFf+vPf+MAMLvUSFfdWjoWguEwHf/ixSOtdlwIooa/99gszHtvp/zi7
liY5cWb7i4gQAgnY1rO7ym2328+ZDeGZruEhQIiXgF9/D76btmwVX7DpRUW0hB4ppTJPntN0jt+g
dYRqXvvcYWcvqcKN82OYsATgF6ixEK0DRx/sqhQOQlsKQBASPCLcbTP0G/eTRpYN1TaoDWBjMb5z
es6evRlitJumyCR/apMS2J6gDjEIF3CyEAi/XZky4DK2tW+43WEfNqGWHsUmagd+TKdQ7ZbS2JUL
wbJ/TOKnqfJQRYJKYkC/UnATEC0+I2y5TZaeUcOGo1ah6JUE+Hivoj8ATykP0MFaI3q12Bc1LmbB
UDldNjW+3VdQeEwI+KuypHlcLrQVz8M2PYYJj0gE1sAvY/PUzQzougtBpHgGGnHb4tJfzzhEp0im
vOUACma4lVkcgpUYlDQrX2+bINN8SSOdLnHj11SUKLhAgd6u6B3AiFMACe6PwNaFacN9C8E/j8Wv
xQTGucCN81MwyfzsA0i/zcJMuidPAQbd9wQWRtviufY8hkqOMV/xVCwrbNI9qWwC4y5tsIk8Er4r
ix41VbMTrUyPxbMzuZ48UEaioqZH64u/WrL2KWn9a+8gaqHn6lxy93x/HWzDMC7kpJv7qEt+ntSg
FgcuakzPvAUs/n7zlmX+jfgpKwoiyISrjIIz7B3JC9SoBKk8sXaNPN7WhWHNIe0cV1S9BuEZLoM+
9v8mKMTZzW23TTyemcxPgZ8PYbgUfO64xEYFjFCgKjOu65f7k2RbA8OaEx1AKN4n8SuIJz7rHAUv
KPYtN+k5sp9PozfuUCWGmWUASeIecOBjkQRwuh1Fff2aS7rslD+8sX6mBt50AGLfbpBV7YPZOnuQ
6bQr++orgcZBoei3+xNk6cJkgAqTQIPGMMUYgJ5Xhz6JnsH21f0AcpUetXLYJmo7ZlJA+e0Qgv1l
Qj/ES8UB0RNyBGpgTXness4mARQoCFztq+XIaBtARCaH98d6Yfq5P0u25g1TVkvWmyHHdqGAZ097
CPGlf6EqUscrZ5Kt/cUA3yw0nQBSb+sCn1/kMLCq1sVR9IAK3P98ix2boDKgCVsAZiYfsaqGPwMo
KL6Uou68I4CwU7btuDNxZVkMHxe1E/qiJ7/9IcCr1O6btppWNqptDIYlixQcTWGLip4MNF3vdNt/
pzpzTg7bRmHIiHEzi7xDAmEuKSq4UBYMFOy0d8DJswIAsn2+cSlDTJGnBUIVP4kpQ4msV8z6994I
hrAta+ybILIwqsehwgv8grAIkLoz9D6AtgZJfc7T6dP9Pv68Tf2f9GtvtikWM45QwTFcSoBCQXMU
oLofTHHbGg9+tQEpOo831TRckpi/gAqAILazpiX359n3TTXDsE+R+8jH+NTWHpi36iI8ZyR/YTkI
ze9//Z/PUd8EkE2oBU17l6KHTJ8gX/hOIdxMGWIVKXu538USf/z9NkD9gTFBfJgdr0WJFUDi2UND
xQee1O+qcjgutBCqCU7NvC0v4kfer30xkL8ph2boy5X5senCzyigOd0fh20XGZYclKCWguwe5BwT
lCkdogI0X0qMK5eybakNM0b1NEKpYBhDITTPqh0qph84vJYd89Z0UZcN+ad1ME2579q5g0xDinpp
FNL4w4NDipMS4gVEcI95y47358kyEhM91rI6p53UGIkzIivLchDsCeXzPYgwtgkf+CZ2rCqrofa1
dF6ncCkvr6Gy0DlqDQhsG4Fh0qqsqfSbeRHuLGdyjCvdntOhdV406H7uT5JlM5mQMWAQvXJEyTsW
o2bkyKIB6cG0pCu7yWJz4TKyNydeWbRVSuiI5pUL/AAF72+WfUxI+oBCVQbqRBR3gydi21gMA+9V
U4iko+gsodz/ArTCdELN7hqhtGXfmvKEuC4zUFwNzqs/js4O1I39CfgoddaJ/kLShj67eMvdH4mt
K8PEGcRNGZkjLDzqY8iXn/z8XZKOB5S20v0wKAnyFF2vGIqtN8PkPQ5dnKlY9GHnKX/wp+TvlAsw
zuQvIwVTGak3xSZ9UxEwTYZOa6lEsiOS3CCNNAARvjFs6JtAMjKVY4o/aL0DDe4+muN67/prTznL
/WQCx3gR+0HHnBRyjxykZF0JGJ+fQlQIiQAFTQaB2qX7a2+xSBNABuoD3wcpZ3JLeuj7pgKnFdii
HGQBt7Vv+OLZ2IZKtL57EWn+QVEQcEM/Z02S0XJimYAxMKt4bZMn6Q1RuPhc92WO9FbIT5HSwTYr
DwwrzwjKf8AeOly0DttLHKbz+1ojA3h/dmwDMC7u2PEdlHWM6Q2UTcMebC/sMNVQbGnYmuyJ5Uj8
DSKmSO95E04qpPjYtyr39rEc3s/e8CNSweeOVV/d0r/dH41tLxmWPQd0CdTw5AYKGfWIEzf7JL0q
XXGobK0bFzkY2OoY5aewYFVnRCXgiEnmOtrNsRPxTeF63wSHga2Wg1pmIBdUZ191B5rVESWX20zB
BIfBPRvaOpkmKAfO894vOsSCOIKWmybfRIepQYXgOEZYG1mB/qyDKPvkJCjnvt+6ZaOa6n5hEThg
maIgvEOyungHTjCgHGXgoYDZ5QvhzLZulu7fXOB9Dk7N1K/yWwvx032mxSlmEUqAR3dbQN03kWEk
j3Qiq666/b9GEli0jqikrQ73v9+yR7lhzwRUo3A1+/ymGihToWYcyfwWlfPbWqe/zk7oEhBgeqS6
gY2iQB2rN30E0q1acfRtS2xYb5uCZIvm0r2UJKGHJXYVQ5V41P1aWMZyqZnQMCo83XRJKG7dHIe7
BkGaa8P9K4/d4TkCSfFalNIyEBMlxkGIVPtKuJekxSZCsSp0HGdQ4Dd6DUNq62E5bN9sU99VGtEx
h1x6OlVHlLjPD4nnXVgEqo37S23rwfDFHTmADyMoipvM46cuAtcriNr+g7RIebzfgWWnmhp/Ewf1
DOgz5Q2PFvmj7CZPnYMJBfYr7dsGsPz+ZopAoRSyBNrItzKGCEQmYWeoX4xBPKLKbQ6eCRoDLzaI
LMcWfJ1SnuexiY//Q1bDW0z2D+9GEzEm3KKhM/fHiwTgWZ48iQR9vis8H+VTu0SgfuACPl09v6Bo
AXQyOz0sbJYeCMsbEOa6GdiMj27StYKBlCisS/xTliXQ/RlAZq9+DL2o5/cM+XNky1EKDsAnL8n3
BLwHKCsvSubVBzeipfNXNoPTivaF85ITVYnv4H7rXFT1wB1Mz1SAwxa4GjCtsRBUyG7EyK6EHlD9
eaG46aNd2XSgDO2aKHBXgmO2rWMcQ1M/jUU0N+4lK4sXPgKt3Vb6y7ZtaRxCYDweIzm14tY6ERgr
/MEHBVmepzxdiVvZ9qXhRfRZ3oIHRla3rOjZPotc+gy28mnXyZat7EtLFybmDRTkECJ3KhcSFj0/
Th5beKpcv37C5tiY+PR94whiHTjQk4kMtzlkMUjj468gocxWTh/LCv8GdquqgUsGYrG+1+CZBZ6x
GlEOd3+JbdNjvAgWOn1SDaX7M02iPFR2cTDz5UG+9uT4mdf8g+maYDcPHHmkBDcNGDaxiT6qLHom
6UhOedE9qSQD/hPGcvAUeDwGVoPnT83JI8gRZtDBpR+qEuMlgwNqXBCLuAU/eAN7aYthurgMgszb
ZmGZ+jfnI0hZ5xAbcbiNkMrZ1SN4jmk6JFAKSLMVZIJtopeT7U0XMfeaQTp9efNRLwDuC77LCVSl
Aw/h7G2DME6C0Z3GpobC3q3wygR88Th7nDnll6EN1rqwOA2+cSCEJTQHnELKWz8U45Ul1ZU5NLwG
YM+CUAXgEPdHYtvxxrEQAmsXyATeM0IGz/HyTAXX9cZIkQmFA6dLDf2UYbiBoAL1M6yEmjzdKLjq
m0g4v+n8YYhIfwOjTb33OxQy5nkFusFw23lmguFAv6EcEsb9rfa0B4TC+L6ADOh+qvqN73gTDBeX
PsjJFYVji0LiL04V0G9RmeL8d/wCYKb7S2yJO3mLmbwxh1CgZBuiMfImYqROeQxhyHQq+QU5bdCG
8e5TNIJK7X5flu1k4uJ8J+xJ4qryNvpNeK2BvSN7uFgQbdjWvmnaQ8IYhcjIrZmg0gm2xHT8d85r
b6VGynJymJg40kReDv2V6ja63jVN4+JUVdFrSnFP3v9+WweGVftUVoAAF9VNZPGrH0HcjA8g4d4c
ivAMe84G4kPBui1veciqMwM/xGMyQA/j/udbltdExLlQJREQ8CpvICMKQNQ5VMcRqiiH+61Hf/Y8
fwPExVByANPjdAmJxuVVAzsPfGXZgPItfwF74OMwfwZf9MrL3jYW46UxpSg/7quuuWUg1t7VWfZ3
1Xqf74/E1rZx1bckEGBqwDKzqnoJPPEa8uD1ftOWHWQC47LQg1Q8iPRuAQQ7fgJDedm652JYLX+0
9bAM6s15gagGUoRN1txKyBeAexwp7KHJQFE+/bg/BMvVRg0jTqRqJjiEzY0M2Ye091+Y7t6DQfSb
w7Yp5QE9/OsYwlBClSej6uYFUBGnICfCW4NtvNdMAUQkUCHrMM79jbqUfuMimj7OyaQ+3Z8e2/wb
JjyiHtSPEqZu2aCzA9j1vkaBD9GqOFmDoVgMzcTFASvlVjVug5uTOg+4474XRfsA3+Wpb/uHmcnX
0ev+B3yWxRpMoNw81zWfYmhyiSAfP8w1gaSJynSd7u9PmK19w5I5uI5GOfXqJqO2Pra4P/fCdcKV
I9vWumHL4P2t57BJJM4JMBT62KcCFO8oidn49cs2eGNu0A4Ar1ucVzeJq4aCpmzHJDjBtk2NYcsK
6qUQseimS1YsWjuZ81U1oBq937hlo5qoOBCBzTkSgdVtBkkwFFgc1O7o4l8E3f2VHmxzT3+dm66t
pIDYlbqNopMP8SxeGmg1bLsATFxcssgBSDXgRTyiGqGPours5FAbuj85tk83rBgPyJGAfEzdoBdX
/TPmVVTsvB6B9U3Nm4A4nfOc5E1T3SBw8aVPi/7aurmzLdBhouAmqCUFHh27G2q66S7ohTxHXeNs
mxkTBAfdzy6Z0kDdJpfddOdD6W0NQGNxdU1SNeWoKYCgorqBWfqv3q8vSwq8JcPHQNbPwslWdo6t
G8NkCWj/O9zD6gba5GTPU/+bKLrvhDfAk4vhI8S9jttW2TTfuWfjAF2nbAd63lfoK4LCsh402B23
te/9al9hikilA1rkk/BAixqyjpy8DAyA21o3rJeWTR8FU1DfEIom16YtyieZ+u5hW+uGKz1mimjW
s+IGL7pudwPvof9E8m4b0A6qUb/OTS8CyCpAxuMWtiBEfCqJ5u0V2ivi45bv90wkXDxDmrKWcXAC
QWp75DLtz+ukH3/eoZ4JgdN8HsbWneiVV2ARyopTDA6OTDT/8MDd15qct41h6f7N3ZW7hYQWkNPe
iiwAd7uOUCe9l9NCjrutA+PyDQEFCmWloJY0+TfRBa+ILK+lJS3UJZ4JhpPBMMyU4evZIP/uKCP/
iDyAoliHWsCQsfmaQ6zlzJ0fg5bi5OXJ39sGZVi1W4yQcWFw8KLAoacYMkqPfdN/ud/4n51rz4TE
SQa9i6jk4pZJgB9H0AzvQKIHJp6EfHCjfI0j5c93P+igf135RYR0EEGG662UPpT//JuCosYBvPR0
ZeltPRj27UBoduygFHgrobKZ7wPQel6i2XW6XZDX/Ure21If7EWGlefTzCov8VGiO0Dw0TnXVdOG
X8Y+lPw7sKq1OA09Horzt1oV0DfbISoX0wJ+Tt2ASzmpAwSJX0YHtOprVFOWcZt4OjomAvIjyARA
No1DXSh6ImHf7p1h7WCz7BATTAcGffDjQwrmJkDREn4JWgBk430AFoLse5Ighx6LqdKf729H22iM
E0I52gcuTU6XuAUTVAJ6bkjzgauJV1/vd7AYze8xb89E1kFalHsQU8FLjxTuPs+G5OiC8u1+47ap
Wkb15nwrwSuxKIi1SMt77sLjDJLNA7D1ozgIJV1y6KKE/nO/L9tAjFMhRJimikYcdYoA+qTyFNtL
bksveSaoroIESxt5Q3dzmq4F0wc0ocoTdCFa57jt643zQJUqp5NbYZ1r4Lp1rL9w0B+vHAWW2yw0
jgLkAMOx4NAv1RN/nNxyL90B1yb/rNLgeYTM0ko/ts1qHAaA5LqsBuflaZFNOIE5tdsTHwTp9Zi+
3p8mSw+/oedi5cWJZNGplPq9ckGR1Lb552rM1572ll1kAugmYA2GSA0uyNXl13ZGlcbm1yRCJ7+a
A8pLcAgG+Pqk7sJz6bbte1auxvNtn74Y4RtjE4AlT3IMpysY15p38KrlC5KT7fn+zFtM2YTMCYfn
uhvn6CTqqoZ8R+bBc/dTYLrHEgjTfu3IsOxVEzdXygiPG9ZNoIzpYmh+Ud190JGffmt5xNVu8iaI
KqQ0n/7dNi7DhedxOKm4B2VrAimFa8lTCEXVuRP/TcrBA/0+r1e2rm15TAuXBAQmiedeKZ4iMdfz
vuqgW3B/FLbGDQtvueuDcKDzr2HruDu48l/jJnje1rZh1VyPkDid3Pg0EZc+gCk8P0Oq5Mf9xi0G
bQLnRJKRLC15ffGHqkfyyZudq64a6Gx5RVDe7ndimR0TQDdBkHqMkNc6idmFnHuGLBe0jtbm3jYE
w6qnVvduDQQd1GdLqKS67DrBsTuBv/1l2+cbhh1DjkHHbR1nYLeDk4VIbD7k30bF+naNK8hi3Sa7
Wpllfl0NPbmWSkOvguXZEanYYVGuinfeCBXwbUNZVujNGQXattgrOhqewgbUIWou+hNLo7UnrW0l
TFvWjht4TTxdZU7/yxJQexDuH4sR4Jn7n2/rwLBhCD92caByyMAjYrqHpNqLjuFbbvbGuGHHmePV
cCRL/xo3jj7TAVXpSbMG6bV9vWHIdQcx+T73QginByNKHSrIdBYVSLn4sDEf7pkYOqcFT2lRQ71l
B7bw50ELFPuCtW9l/i3b1KRaiyHIBzIAlZxLHT4nA5CkcGRCPz9CTO10f4ktZ4VJtoZC8QYKP51z
CjNUo0O6tIFsVuRBdG1b+4Yx+3jrQFWy6d8pCF4doCv9AuDzmgNmuTzZsvJvzCtOnKxG3LR/B9H0
+olL4M1psWwkFBgkIH2EGmiwkc7QM2F0hGZxlKYTit/SAn7SCDAXEGTNP9vmybBlwjoBuaIarQOZ
Hz56YLzZj32yxtltsQVmWHIIBiBIc5RQtMvG6QTBYOik0Y69BxtEe9w2AsOWaVHnXtf43pXTFkf3
CK2Yal57kNi+37BlnsV9l5ckPkF4oRNP3Fd9cwx1VbjvyaihJnl/DJZuTEiaH0+MBBCSuqhUQSAJ
ACAdJrvar1fiB3/OpHkmGo3HcZpA3QSrrFUNzRQX2Ha/m370efOP1v7LMmE1iCGADlqJPf9MYf7h
wWti1IDTga5HncxXGkOtF+jKvBk6SNPFkJx04gwy3GHiQekOoj3Tv2U7Q3iu7SfwrkvGIPQGPbOC
fOpdCB3dvDhg7DgU3Th9IJE7y1f4GZAPE/3iIsu6A1FAOUdVDEp7pcZDUei0eBoaPmwjn/B84zQp
HYXYi0hjvLiwgzmU3Q8wmjWGDtvqL7+/OU4kpBE9OgfZuSdKIj7ZBz7Ksg+gh3cL4IrBLPPf/W1m
OXR9wy2IoR4IaSDHOfUy+Nwm/HERQ7nftOVINBnegMljbgjVn3MI8ZljC3EcxHEDedA5gIllg0eS
J+e16mzbOIxTJfHwfODQtDupruBnSITJz1Gh9Mv9odhaNw6UzI1DNiaRc5okVAXLCNeGs0rKb1tr
40Dxoy6jvWa49waoPdFA/vWTX1e1a7kly9ebYDbdzDVUg7DGZdaxg8rxfvQTf6U+1LLKJpYNqmpd
2s2Bc1rqNxH/e5doH+XrxV+xUx7GfFg5PCyTZCLaVAoZy9GFc0CA2d77GX/Hl1zzQn20aYlNQFvm
jCH0ktPqCrdjOogSXK8xYjT3G7d9vWHOomkJzlbtnNouftVV5ELZ0fsburYbsw0mei3kBOK0QwCF
zBYC27GG9wq01spVYft6wyHQzZTUblI6p1ggMC+G8WPizMg2jHIF4W3boIbxagj0otQkKq/xwuPj
O5DhLXux9nSwtW4Yb9iyAVQ+qryGEljaMAGXfDLln++v7HLc/+FO+w21Jhyn8KC2ddLe+GUJjREn
BEMzOyzaF/e7sHy/CV3LggT81Ukgzr0Hrted4CzKvtRMaH/b9JvoNR2mIEPTurwSqBbuSFv5u6XK
Z9vXL+fGm5tMBJQA5DKUV+jYyDPJOnJMUSS2rXHjEu6R5A8VqSE8l6GE65+kYZDMTZxt2S4TsBam
jetBqLW8+k2ev4dGsfPIUAh92Pbty3K/mRjFwrYtA6jyqgg8u35ZNO/caUg2IYA9E6mGsrx8Dj2v
vHJUs+17FzH5CcWRR5esZiEtx4KJVPPbWE9s9Kpz62LblAGELDQUYzuIGu/uT5HFRzXRapq1dYYa
t+Xikl9BBpQ8AN0RQpwdUgZAIAc7Nw3aB6/n0d5tmrViEMuNRo37GGrnrGuHUeKp654JbjOoaZ4W
ERAH7pEDSMb9wVnM2oSyyWKOdS5neUaZMt+XZJ6OOAdX0j+2xsNfN1csE1IFLoqsoLf5qa+p3jd8
XIsF2Bo3TBrS18jDjS4U0CeE8kI3eIXw7DZ4kOcaJk0SHG8TnctrKSe5n6C0fvTc8PX+nFu2rEnp
RmWSOY6GRWdxJnc9x/1LAy/YMVTIHrZ1sUzaG7NuNTSQaBBK8MUgBpCIuob8Y/8JRMdrRSKW/WmC
13iVFgWfInnmYEYhPkwBoqML/tEX+pDqjelJ17iUQZYBvo9Szpeyg0MUpzg3SDz9d3+WbFvIuJNL
BRF0RcV8aX3+Iqus2znxKhuXrXHDgAWiSDMetvVZ9/ETJIPlzus2Erp4JnytpClLOzgSZ55Ca2NR
e0jn1Sin5ctN+FrbN2D8BvXjo45QB9tPIEYoBF8rYFpM6A++iglf42UHAdUwyh7jsH6n8Lbvh+qr
qMMHN1DbSBM9E8cWVtUoXFfXZ2jIftUjPF05Q7M1yLaJAnnEdKVZ5ZIy8bG4Rf6BLBn5ZvPOMXnc
ID4cAxYaqSut2/4kSA3pWTWsvIdt02+40SXkuLMpD5qL7olMznHWwpuL07bU1WNTJX3bPDqs7voV
Zh3bXjLsl0fDLDvAMS69GCf6gLMuRBhMCM89brJhk88NQEI4v2NQI4JT9TvCITMLVOHnbY0bNjyB
HjHOZop9NINLR8w4HLZi7KkJYIOab6i4KpurHiHCNBHxUi61LFu+nJoANj8K4CQ6RF1lFPqnJHGT
rw0dipWL/c+biP4mBqppWNTO3FylhoMyETz4UI4ZkXIfLe/6bUNYOn9zh/kJxKjHBjrnAk77uRwh
tlSW3Vqd+Z/vL2qC10QoYpQh19njckQsPOct/5wVzeOUeLeGrMVP/7z9qUnmlngMpQ5N01zbCRsI
0s3Jh7pbpZD+syNBf8OqzTJnQ5M2eNWgVl6ggq9calARRf1+fwlsHRjW6w8ddinSZ1e/cyh8d5Hw
M2nS5DVNx2Il5GHrw7iE/Q7sv7hnskd/jpODDNMPC32E4vnL/THYFtqw4dAvqj7KRngQQ/ukAYrb
aeJdQIV0HMroqUvWYkOWpTZxZ5Mf0AQpqeYa+4oftd/FH7oCwP4Vg7ZMk4k6o00AQqSob67El8/g
mex27Rh9HVLEEe7Pk+37DX86C2gYZ1HVXFUIZ71CTVQT5fN5W+OGLctetsEYezjrBkBBRQwYMIg8
cncN4WT7+GXW3pwVSIWzZvDy9ipyp652nKbZqZsVwI7bvn/p9037EBbqtYj7+ZJJpItUULyEUzat
1FtbTlMTXFYGELtyO1gZGdlLrAOQS7LHoPgXWfi1N6xt99Bfv19lscimzm2udJZfJVK07zKGl6un
V7NdFjMzMWZh7bpJRFlz7YFUQK1y/2lJnVyURyGqU0XvECDZ5t1Rk6BNtNkIRNsAi25JDnxxsxMO
svBb3wXURJlxVbhcD606c9nk3bnKEv+/EYRYa7FAy4KbIDMBepke0t/zZWJAjBBv+N439Juco5+s
z5t2rIk1A9oeeqSdlz7GPxmFOjo8DmWzpl9vsTdT4ROSYR0A93P6qIugOCe+rw9et4bvtmwlE2qm
RT2KSNP0sZy8byUEsnZwiR/asvve99i0s4hWwlO2jgyrTjrZwTDS/AkZra9J4F+nkZz1OHwB/+3m
+j085X81PlDegmIrrNWZLkVkJScf1reqbQiGYceBJ5uJNe1FcMr1DvS0obPXY94dacOz5L0Eg/81
oLO7JnFuOUlMcc/WEbrFnZo9yszJ5v2klZcf+9lt38uJ9HRTWIoGxqUdO6IJmde1YOIGURIQaO1z
Tcg2AiBqgs5QZtG1Qa3dR4mSwZ9O9/+gmW4xDRNs1qIytGEQLIIEaYGQcMydetqnedatxIMtC2Dy
tflu2EwRaCceQXejDrQNyI6nRB5CGa4Jt1g2lUnaRvRAmoy07mPc5a8ZayEq0c7FDJLjut2zSkPA
3g3y5nj/pLINaPn9zd3KZeTkztDSRz0ufv4CB+s1OFFzHwRc97uwrYlh6GUJBT+hO/cxTB0/eeFF
V0XnTLQbUUPU5G8rKVVdqMCUFHInu8YogjizOd5WL01NbU/FmQ9a8Sx95Es00pfQN46ctayg5TIy
IWe8jN0irmJ+zdicPOEdB0mvBIHI0qn4u65ByH7bGhgmTTpZgK6qSPHQchvyJPnEb2KCsvKXTe2b
yLMw7+YcOM/6opvoKVbgSonAbnXY1rgRyXZEXo1knP3HpkUV7WFSgETuoqYLftxv/2c88/eoGP0N
dgb/ifQjltivAVGFeIILlpqkPSwvUwkQTBZA/0ZA8GWPE/2zz5pxFxLvOpDAW3luW/aBSezW9jPN
5yaaLjroofxF4r1GHSZPvRvEWldyuBY7NPFpPKdgAJPKeww7NnwEoxIbHxxBG2ebJ21C0iYOyezK
Y92VNhXCWi3QVyi7nWJH+WBxDkevH465juZy47uAGVc7TuA5JyjSvGQNIBncU3Qf0Pjr/U1hmy3j
budqbLTftuzaJ+4HkSLIyCRyKNsaN57dk0xppUHWdfUGehvCXuyELD5ta9sw9Z6LKmqmhj1CoAMs
xBHqQLwIgbn7rVs2qolJg2SyM4B4K3kEG1cD0Zo4jI7IMtVPuR5S9bh5t5rgtAkqAiJKKXvkbSkf
pjGl4qHqCInO9wdiWV8TieY6QrleDIHQHcLJw/u0rDroseXb6vPpb9gw0iTxuGQLC03q5guyD6X8
ODie68hte8jkS+NQAxUkidlVOW4odxSUq+E+h1+yTQSM+svMvXENYmiY5H3pOQ9lnqP2AwKauyGP
XrdNv2G7bZ9PhLugxtz9PGljH2B0T2zLEFBT71O1tKuLhPbXvtbvhczy7ykq7L5t+3TDeIH71Eke
QeRwl+hMHPogaXfuvC1tS33DfMEJ6KFeL2KPSe8kh1ggpFiQcu3xa9n1v+HAxrBVJSj2Hwj4C7pd
XLPqB+0Ajt00NSYSbFYVc3nXYGpm0aBaaaEHnCXZhvCjJgKM1I5qCzdD840k/nFE+vzMiq1Okon/
klFfiFhJ52Gqqvk9eGj9HeIbwQp8zTb1hqctRomZ100CnUTEQv0lnZEW0I65P/NLK39wYUz0F5l0
ODQxvp1ElfQPYeNNZB+LXJ3SVaZwWx+GzWbhyFodFxp8I3Wuv89ZAExBWDlPkZLbbl2Tw4xGQjtq
jkGpKGfQ4fyEtUOmZltmnnqG6cq4dMM49dB8m8HJi2d5hdIkgRCAXME6WV5vJhhMgS0ugC/Mr2Xp
niGetJ8kI+DcDp/mBJ5d3vUr2QFLRyYkTHidw8JCsQei2HVxGMPFUR2qq9tVh3U3yHLfm8CwfpIC
qgaRuiQRFKHocFqAbVMwf8j9jZ4WXUb45p6ZPN5OUz1GCAiMABDhnZImO8dp9em+aVgMz9T6RHhE
qbYT+oqocb3TPcw6T9dK6GzLYFi1zEFxglJbfVUiPCGL1eaApQr+2a/Dp2YESGnbGJaxvZ0jlk48
6rz2DM6fESWGKAzb7GqZQLEp0LJjEEo4+6XOo92UIc507GaxVuVpWwDDlZ58lJWypGUPosib3QTk
xH8MAcxv26bGsOnEbRKI0wTqIju03mr/Sjx46/cbty2vcRsLBb3qJKugh+3T6AEaci9JDNroRR8w
aP1LF9XZSk+Ww9XEgvXNAGESJ9dXn9TPHNwhB6GBmkjFpFZyfZZlMJnM6DS0HhR1urPq6ndTAcdi
btTGmLSp+FkKBxLPsxs8qjZ6pn2nHmdH9CuHqm1ulsPpze5f9DtcXqfkMYzhE6HYI9fZrmq7TL5D
ZVRdb7uhTWhYnJdM5mmNCWLsJgRLDil+2OYauYYFh5lctNtVDIgWn+oDjSFh/UC9Usdf7m9V2/Ia
t7Mop3gIio49ZJkzhHvfCT6y0HG2LrBhxBLEd3lBffaQTDPyh3VKy6fCRaJy29cbVjyVjCUNT5oL
nUUJbSaEWBiFp3G/ddsGMsw47ousnGoeZLufKh6o3hjljjc+vdYdGeuVJbbclSYuLOsUAh8U9UyE
oajFZygk5XyOd3kIMQl33oicoyZEDLx4UCxTubhwp2eoqM4+TKLauE9NhFjclxVhMVibhVC63JOm
5tEXbygdupZMt2zU3/BhoXKAz0tQpcpB6bMLB/3xJ433/aW2tb5sgTdnhW5RI193CX/g0D6Pz1Xc
pmcIrPA1hS/LVjLxYVmBrel4GX9IGPy53scBwZvyazCjWmTbCAxDzha9uNntsY2QmxT97B3A5bym
jW250IhhxoqnfTJkOf/pNoJvboC6N++gt6qK5h8wPczB3pnIvJb6/ini9od3iYkQ0xGijGHk8gdd
TU25U6hiK3bjOHCoI0Q6rQ7AWs8f87oOw92UKOZ3O537+ujU2OBnrwon/TFoRv+/SjGqDvhKwIzZ
PE5/Kbci4n2MCtK/EjhEHohSZwUHaaLsU1Z2pTyKOo/iBxTB5N9pxsPqhdQe/0eC/rI6+eDO+guB
k+x9rKp03LmZ6/VQMqRd/+yApf8vrrtg2M8ynvJdn3Iv2gEoQ9qnYU5lctQSgJlwx3nFGd8lrKLJ
QfFOZHgy1mkDRZECKGOg4TMHwMoHjMVPP0xd1AsPJdm6B9M6RzFyoI5hPpbVZ3/uVfSZkxAxHF2q
INuX/hy2ewrtM4UNBnXZfd9miPPgh7jYgedueAZlH34uBfFeZgHpkWeUOMJzq5TI+8/KHbzwvS88
QIdc3sfjh2lGddlfQeUE2QGgZPDo02rsvH0QVuM/MgPFqa4y9S1NwyS96JLr/+Ps6prmRLXuL7IK
URFv+7vTeU4+JplMcmNlZs5BRUVF/Pr17zLvzRMS2irvuvoChM2GzWbttSAhHNVdeaSpB060AdT7
1bHyBmNOC8/y3ECtmsnPZQzKsaPhPKPnkmQ+P8ZhFfYbhSkud7N3brmADiRm7JaCYv99Ci6btJ/k
mybaEm37fQe+DQSE1JzpCNfslmOsR40Yhp046Jr7qRiz0x6P9n/BA0KUsfO7kd1WUQPeDv2pWSlI
9jW+evqrDU/5YCkMVWmuEiic48iQchlZsCvyAtvnz42nYWBkMUXsJo38NMZMhIc4qsgpiLtuK8b+
/Y4NrZOf+5h7D6Q/PGa3kIgveQ4UZuSFW/LeLvOunb6aHRmqbMFhY665x8oveRV6LxQI3K9R0pKN
Jfr7Y9+3gYC0zIpaLmN8G1lyS/t1MwXiMfQPGfgRI1223q74FDoyP48lHYoa/KAkvkkJnhnuxcuj
ZpsoMddMWRGYKtUw8SWKbzxCMYruAHLLVZ6eewoVoOdLleNDfz0MUKX98wCgypeAJB1dhOH0mXt0
POtx7sk30uGQWznSJ9TBXDIZFOTv5z061paNC+RtWsYM8df/T9la3B5mWywArrbXUb5aWsgDJ2MQ
iAhawYQEJxqCEiMb2630u8Me3PbrIeSRToV4Q8ZRtoeQ6e6vOQ3NOYmgCf18elx9WO7dQlFZCZ1h
CIwBDKVUCqYK3G8Bt9oFQfdtcdd2afuiHTp+mzVyqgyvOvSdB7a4bANF5DKC5d+CmMwU/ZTcdKf+
ITPKRuMRFQfPp8fVuBWJzZ5i0aQJLv6Jr8bskLeRjE6ym6b+w74eLJc2lciDPEZl/48weMzCjx5D
fmpf45ZHk5StcdDCbyC3LvNjy1ArdywAgNt48HWtHsudgTcMu8gj+HiVen/SNZm9wuhAEbovq+3b
WEAUYugkhOj39UfmyAikUgGO6Q+7k/6+DQc0hiQliFRG1HtAIxvcpu1BUXSxywQ2EJCjCJONPh0f
c6NfTIKsDrbw/vS8ccf82zjAtIU0m6798VGV7JuamuE4CxxtQSfFliqf42yz0YAgsCUNXi6Se77O
DpHjhzFR6btZ1Kci24SvOvzMpp1jBjpnMUQe7xWuCwcGNbajB06BnTawvBgJtJoaX5mriVfCa4HW
41K932cDy4E1rvzeAC6TO3J3wSE1UMmtauafStCTbny/y8yWGytRtDJruA8e7Sxsx6NheGIrrgU3
NCwunRcOW3qhLjtYDk2MaqHrjeV/yMFQfYBUh3pb45FhI8fjGIiN/MuDckLGcVZvIBavAZ6r2otA
lcOpiFEh+dwcjhHY+L9x8Zs2WUJ+h9Y6O/8ovUwo+7SvcetE5onqUQzjZS+oAI9e5JImH5pi6XfB
c3wb90cBMwuzpMRuanpIoFMUeZxib4t5xzUxq01eBStUIeWCO2t4/0GSqwImbkPGNiJgV+Pr/68a
X2t102RKgvwws+i/IVQYzyUY7U77pt3y3xyVIlx3OrwbhBAvWnEwUfYazJT7mrc8mE9IsKn8x8fT
4AtK/NtjXY16n/PaAD+SNPOYZkmDvDgohOeyMoc51vTctGa+7BuA5bUaVf4DwDINdk90AZnl6oB0
3Z/PG3f4rA3sQ/xMO3D4NHcaNW+gO+7/KflsrgNbIan7urDiaKFyKkES1NzBxk5OSD4kBzYW3XEq
EZI+78JxjNkAv1EQMJb3YXPXPqhjDEm7E+TR0m991EXHPqu8j8/7cTiCDeOraDxrFOI1d9k278cU
HI5FsBmNukxhubBU0JcVtGjuaiUxUS3uHFKB+61LdiohQxjxZ0ce+7KV8VQIqDxC886sr1v9OOy7
CthwPeUHc4wQVLyRpVcfWaRuSHDuPORtSjmWmLiLKYWfgUjzHZcmgTDZku97wvQj6wwm0p9FL+Fj
IQVB08zMH3O3WVLjWjWWA1cgGfI61WN1JoR9CRPa/2+oxr7Yt3/+AtnLiyXLpU+wN6yamiUIWHvg
jjZcy/HxNk6P6KCksTZoXdXISqSlF12bAdpquzzKhukxVUUApQdzfiCh/z8BVMjHwa/YRvTm2Bds
lF4Y+ww60F55X9EaElwZKRaP6PjLNt+Ea34srxWVQFqlbrt7NUUjQBq4oWbS6zZs68io2Bi9tlQ5
qA7G/CVHEeelHTQ754gXD2HCmiOwAv0JuL3oZeCbAFDXeKzTGGKY3pgvYXmXpfqHAvF7TgYUBz+3
tsse9Of9Jw0WM/ZVg8VUtX105Ab7g6hR61cl/R+BwQ3neT+uQVjuDIkA5i0LPM6ENTSrNE2j+GC6
Zbo9b3+NCH+T6LJBfKDw5XFJSf4CLfnoHup43a7fp2H2h1HC+zjkO9XlfRvQJ5ahVAT0jXeEAcWL
Sif1GTITdB/uxLcBfanHGlRpBSU4AQMONGWTv+3GLWplx4Fmw/nGtG8qEB+VdzUtwX2sOvY+TyL9
iVK1RZzuMLQN6UMl0Bg2OSnv3MvftQo3jqb06eW5lV2NW66tvMUErPbLO+pT1VtoZsk3g9iHWvJt
QN9csgWp0tHcRoKEQWuiT0DOb4XUjm3jh3z6q4C9ipIiJ6QdrgxFfhDXvsshfEjffIAA893rvUMp
tyqzXUa2XboI8OBYGnObF0O/tAAnlmtgkX1Ffbb33+eGcPVhuXPaauywQ2eATRgvaZP1n/qav4/L
zXPCZWnrhOYCKkpQy5J3Qab2xkrQLLQpilyef76jdRvKh2e8YelHb7izPtOnCuKn12ElCNzXuhVe
K7Bsgso6NvdcIf0RDm1zpoD07WzduhOrhE1tF82oSEQKsArAx7iNpXTNy3pKvFqlJgka0fdjjrsH
aJTzEvOyino/nxbHUfMLs1vTNOMw9fl9XsIqfYxRUpYpEGoT8ANH03lSkaNYys0gz3Ek0HWQrwaD
EiLdgy5xvK6hhhLs7coSqOPqfQdtnL43fzwflmvOAqubPEx9lsTmRr2i7i8qAFDkmozEiL+ed+Ca
N8ufQcLuN1wSGJzF4ecfz0QMOuLneYrIfUEZ+s6FZfm0YbwgDSIbcIJAuRJxRntKALzf2brl0IiG
dUiW1NzMZLwQQGlwriKVls0bZnDsSDaab8xrjaf4abi3RQO4euoN8xk0u9PNJ6AEe24JVx+WYwPM
mmaUFfP9R+wnWyRMAWX4Vyu981Jlg/qQKs2MDqbhGha9h7f/qVzqUxQTv91nBpvpTQ+MVkNdDrdZ
sm/tyoXa7eTU9W00n2pSMRAe98inFfTdj8C7pe1LQVOyYQCHr9mQPgNyQNEVy3DH3a04jD04CIFg
zne2HvzsySrrOOAwEb5/FNk33YH+e90qnq8d16dbXownp4IHUTTdf8DTZ5ADH+N2CHYhTX1bnBQF
uQXPuG9uzPchMazacDkAHyr+3PfxlvOSdKnHcMmqGw+X76ZO+mNmsp1L0gbxjYtsgjLR013K8S/K
1HiIknCjetyxd9rAPbHUlS6RQLhpbwVC+0XqHUIyl+egAR921A8t23Asx95go/hacFxEMpeA7cdp
/hAiyf/DMz0dgnYnBaRvw/igTKO9CvoM93wCXTXw7te+B8nYLhPbFG+ziSfeBs10b6f1RQjSs+fC
QzrteesuO6xe8eosNokUGqm/4W7K8mNLWXwQADdd06l9iaDvvYGdcfgYsRw4jfAUUefecmcggzwJ
VLGck6LZSLk7wgkbx5eGUxZGUH64tQOqPCU1x3kg70B1ceWpeDeBSuP5VLkGYR/DWQ4hQV1OKI1G
rRsRIfa4duvxzNW45ciibMp4yYX/IDmAB/HMDpCq3jLy7xsnNrCrxSuoH2SeuVUreg2c2OQYDfrv
PdNCbESXBrNYa0g43EWNSrcrJMlT/xEJgKI33tZdX2/F1TnepLN4jMY7b6plOQpSmOiE1Ga3Eca5
2l9d47UL1GHvD+U8wnvx0ieq6bNpdl4KoIj+c+MUFDLRkBqcLgL6LaKR+hJ5m5fX33svsWndSA3Z
ikzT8U4y1V6VnvkLCHHA+uWnxSkLNgUYXFNk+S+41HPdkmFEBTIg6YYacYjZVvnW7zdoklgHsDJ1
HNTgg7/rUJAHHUz+1vS4UXbLztQQqiIsK7SZ8alHcLkvIPc0xgU51eP8fZ8DWK4rez8NkArDc7dB
EcAC5XoIDVHyEpHRb7aUKRyWttFb7WIg5zD04x0Ft+9Yxt+vNW60qv/0yJYsk8PINrMbqE5QZh5K
LNVh1VczyAOSONqidVhD8V/zgIg2fzYBgeJI0YD7BCnA6AwiFGgPYqOe4gvSUZ8Wmh6XuN61URNb
SnTU3djM7WjuXE7lW6mQPxjHOdjZuu3RbaYqPWbT3TQgQcFrnbyAE2ULJe5wBr4a59VmRIJcd14w
9XfFeXJcqRTBXdAfozz+9Hy1ujqwXFn3gPiifk7fUSdbvhelhFxLVzLoF/RbTIqutWo59Oh1k5pH
Il6UJ74JiaoD3ECSW2Pi8drnrbk8H4mrG8upNaggjQ83uBNQct1V4bM/NTP8lBfAvjcKVUAbMVLi
WLqWg1dhkEZZhANIAu8bP1pTLP8hzTAlB+QxivKowLXkHSpepWcVJ6b44KUT8tzPR+mwl437Cpns
ciXa8V7VazWQhKp72lR/1m1VH/f1YF2eRZCrGFrZeOAUYfmJT8ByjHXVnAeZgsLweR8OW9ngLxo0
lI4D9vhRVfUpTc0fCtrEF93ylwx3u42ROHYwGwWGkC8FL4Ya7ihMMW/BqzQMh6Xp2n1JAGx+Pztn
CJK5OYQC7z1lUOyqglaAAX/rHuqaIsvzUZcA7Ho26nvVgdpRLUN2/REHQvRSvCxgZHxuCdd6sv2/
pFNASQRrc2QsoSsnu7P0eHGKUDm9sUW6+qA/z5PK5sxEy6LveTKotzRL3s8+NM22lS5cHViuL3OG
cpiEAuOhjfiWsqS+RgMvjwMDIP/5PLnMYTl9CL4VT4Fn7A4ts/yc8t5cqgZgCXBjBseRTvuQi8RG
grUFUcmUaw0Wmd476krzsxl0ee8akDE/H4rj6LWRYNKL2rhtTH+v+ECPbb+UpzTE6c4msxxjze5Z
24lzsv71vEOHH9rUcKqLvTpMSn0PA1T/0Zh+ofmwVeThMIwNDjN4geglqce7WPVZ1FiVBxbCMCL3
x3M0tOK8bxDr2nt1EpuwH1ParCktlC+dcgISqkgUW2Ao1ygsb6fl0Hj1TM0tR9rshTZc31DrZM4+
RKXfB7gOfno+CpftLXfn06RymZj5Mer5YGr1WJUqxTB8rltz9JX8iAqw98+7clnd8vpZejQboh5H
cS++IBs4H4PI24fcAB/Oz9bAy8QyobZM30Un64OAKPJhSHbCw6HL/nPruZJBmaoZOepaxJd2jqPr
0u29ftvAMVKQoBzaHLsVqcvy0K65+3wtkdg177YY6ZinRZojeXyfWaj/k0Y+3l6nPLrta92K26um
8btpXG83fIZZW0x8vYpGPW/dsZH/ghKL01BXWYGJF4CEVAVeBNIG3OrTnP37vAfHqrSp3vK0JV4h
luWRgk5aLmQ5TCsNyfPGXZ+/dvpqj5jVUMVDNmNyMP8RZJfK7lyVKNsqM3BvP+/DNQDLg1lEU9+k
/vTjtSxdIY2e733d17btsgpICdJmw102CMv42DFQLcT/7Gvcclk+BrnXSDrcSYyrTBdPy3mWZGsD
dU2L5bIiXToxzy2m/kfpNAqdM0gRbqk1Olq3gWLY+ENS5O18HzOoNUIoMD7MbfDf5xPj2PttnBjS
lMjAqRUfT8e2ONLcL65zrb1jS1j/BTWo+6peyC+IsZz6gvMRHUE7RYBOU8e3YNqJMCc2ZEx1SoDk
CksS+1oLje6WftnWbHK4ls3ppucqBn1QjW8HmQA78yGALBTPsPrjOtmXWbQhYxVAMKi/Wg2hlN+f
aNxh5ymQA39uZ9cQLM+lTaVrxA3zvW3jTxWIZcBmmWTHWm/yyTpupja5m2omHw97SOzqRHyjoVDf
06729cmkJQcnG4QMbkAtxwsKpqcFlSRJsCVl7xqb5dwkBBtvKrr5avCSfyQjD46zVwynIdqs6XH5
oOXhYd2nXidpjle/IfuWU1GhWh6T+Nw4jtZttBgnpC76cpkBQPDTEyS2s/4c8J4u5+ftO5zchosp
T5dc1v58BXfgO97kt5WBng1gDpzTLY1wVx/W2TxzFTWB12KG0gQAcRQmfeWIWz6EcvgwpPjxfChr
c79J3dnIsZaCkLfWyXzNmzg+hA35Pg+B96LCqn7TFLh2NfDQjb4c8WqwrrdXJ6qETFiSgB/kCmqG
dyvp7PqeI5AaVHF4XjVR+n6r3N3V1boyXnVltO/PXsDmq27lmXr+uxa6MSvzusmjT2vBct/tw3sT
G2QWjjkoAeZovqYc3jIXfX7qinFjyhyu+AtRXKvlnEE/b8WHpsFRp0FPL5WIu9Pki2bcuNO7/MVy
eBEkg4Y+kPc25KW4QNXtv4jG92ETiU0Vx4tlWULo2b5tI7xe4yz/C3QoW0SPjuVrY8rSGgzYYK8K
sgMBcVsYfcoNMOumva8IxWXKNopnHM5o08PRSA66MQE0iBQe2XgVPVQfPnKDlwzPT4/PXdHVieXx
tJNz52kPa7SF9Ec+fR7VeJJN9HbbLRyGtjniZlCsT1Gk/GsbsG8sxzUlDgC4eP79jrVqQ81U6AOQ
pTr/yqsalRskTzoQ8+L9OTpGXpLtw+oSG2HGIoQ9QgFpmUPwkVbs09JseZtrNVmHeli0rJ7aoL/p
YjqFUn5aH5vD5O8yqb7GdJ8cJrHVRFHB0dRqGrpbNeBNsh1BrbMy6D43giNq+EVINEn9UYML4Car
8UIhP6sX9pFJeckLXALy4UPF64e3DJd93VnnuEgrTwjdUGCyZgDAVtBfquhRBd7XeVrerbttg503
3vsgZyPO5NSbjqequFEflXdpnv0b02LrxupwD5s6jsXzOAWNj62qSYKPaSridx54TDb829W65d/G
gNA9nKvqBejLD9SPh7+Scgj/em6IH5qYvznIbYyZGFItmy6rXlrpX2m0KoZPeC3+USbBYY4wKz5x
jfoIpKK608j742T039M80ds0bD4mO/YAG40mKV28GMHRi5Sx+ExzQ49p7QOP29TBBiTE1cU6va+O
dhTRCZKK1Hsrq344tuOa4+bgrO9JXJyfT6ZjJ7Z1R2cId7BEsfIFYqn6gAJwJDmbDhIx2OzFaYlT
8MPs64n+PBgRJ0nH4ky85Mr8TfUyf0XecD7Vlfg2jfO8kQpw7Gs2UK3VESocvKLCeOpTK4ezifAe
wCcUz/QREiYDE/ukW4hvbQhhFOUmSxL5VvhL9ilPUQM6LmNwypr83+dT5gjtbOQaeFqngntTBZ01
WrxwAoIr1EuVwaUuR/ZNDK360PVB9PBiMmzlaRxrzka0jcIgTxZy+bbKBn2VXlGgEL6KThAB3bms
bSib6FkT1z0VL8hQEuB4wLPGEV8cErr36caGsgkPybjMy+VLJZHQAsOxOmpU3F+RbCk2eEocnmMD
2mgfypFUEZ6Hy55fhYzvyDkhw94V6bmp2afnS8BlDmsLMFGTkoaksL6WyaUNFv23yMI3UQF4yfMe
HB5jg9rMRMok8ZvyhVBkP/LEM2fAkPN1L/CPAEMFwbkuGsM3jtH1w3+zedswt7noJiAPR1gmmIA6
ZkqCj2zwO8avz8fjsosV4TMtOL6ayReRzx5uqXiWrVhCs2NXquRNQHx/K3fnmjl7A5i6ZNFwlRdQ
BqAXQM3F9EnjtQ0kgkERvPiEenQP9BDQtzUIenUUcFUkrehTEBTmFHoAYPgJjqUvPz6fs9+uMrS+
bkCvWm8rOfl9kaM2T0aIZ1uFchiupu9Nt08gA12sk/iqi6koGao8ZXUDhfx90GpCOBhvvWi7vn9d
C68aryYeg8CkxuyMvnpPZSOQaQs/NuHmaf/bZYvPX3t+1UMuohKiGBEogwSqVoFkGI5BRbbAvb9d
s2jd8nIZaz8rQRVxk132bZUsVNlwkf0Aoeitqi3XAKyAX3dCSK+KG5g4S/3vZh48dmr6WO562sIY
rPMd6ipxOvOgvLGBffND1RxkkX1+vj5d82P5dD5NIA0CCcWNEnOmbLjJIn/Ha35TlN+ed/Hj2P5l
Y8L3W94scZ4rinP2rYT6HoiaQZaWN2/TqJAHxP3ToUMRXWa6lwKUY8DPbhEZOJaujYijS90Eol+Z
R3NIO39aCXlU08QfExr+9/nIHJa3AXG8aACBKdryNpfjel8BEW9T7qL3B2rWcmtQ8Si8Bib4fATc
xR2BVnJbMIZ9n275NQCa8eAVPyYnXfK3EIWNrjXZxYSBb7d8WuRLZiZo9YD0laE22UCxBCAySGdk
UztuRL2uybc8G+KvuH9AbxHz0/rs8OOG4GMV7Zsfy6ll6WcFVNfQOutXFJ8Ev/h2tZ5raVoezSud
TZxQbBkCMLEDAD3LUeWDPjbjphKYw7O55dnE97qqhoQObtW0/DgapJqK6FMBcGVRbmGFXDawPBuS
Ov0ovQzjqOQyHxAR4uzcBI47ZslGtmnZ0Yxiv8MIGj0eeInzP1wfSKA5v6VY5+rDOp8rSKQsKNhC
H4xJsGws6b9gmU1PJonYZddSsqFtrfbyvBQtupBLHD1QC8vuDQAwe6IySHhZnowShgF17Yl3Devy
U07pkcfpn0pG9wYguucjcE3S+v+rI1oXquz4WGIEugI+Ia/FcAabWnQq+Jye9vVhuXOokyDqm7CG
IUQa/1NlYdBeIacZjSfwE4/tRv7ENRTLr6lmXR2zDENJGfY9nZi/OOh//xMBtbuxMbm6sJy79BvV
eWVOLn4W3YLBHLu2PvnZFljL4XO2rmkZjKmB7Cu5tEzfqEZizONBvGEFV+OWQ/MqxGtXIDE9PIQU
kcjBbFrk2a46PSTTrVi7JTTzQ4qpoUohjd97qNNDFdm+j7dhbGHPWlnLeb4YPhymrr+qTN53rU4b
sJaWXZRqKK5kBxriiUtR8j8jB5COibzbWDaOqbdhax4UJwNALJdLLdrTEpIj1LY3vt7VtOW/ppJA
6UBW7VIF8jJN+j63/fn5xDhOGbZ2+WprqII+5V23LJdATVdveat1eTZ5faiHnd9uOSzAabQbKxg1
YvqS+/G1jbfItFzTYjlqmDNZqKBdLkUK7Cb9mrAtZaMfSbHfhLw2Gm2gfSZ4C2NOxSU5g+j8AO7w
N8VBnLzoOG4E1o6NxgalRSlIhBJilkua9B+j0fsYBdEl8Lqvu0xro9ISngJy4nXLhUzqOpHxCvrv
N5muDrKrNu7ejhHYyLSmn2iaabVcGAvCkwc6xWMzgQ26luFWbfxvUwkor7LC6LaskrDNEnShoGkd
5kV+hrZnetYB12egkL/5tBQbL3yOBWWD1SAOl2VVhLU65POZDS3A7Fu7g8PPbJRaOHAFOclmubRg
zz4vU1pemxjPYbTz0sMkUrXhz64hWP6MBxiS+/OCPXT5LIPhnCi5sVoT7Ai/cQmb0iwEp9nAyvWA
V4soHooq8zUH49IRImzinYDih1rpXiER/S4rA7mB4HGtMMvHVc5iTjIPvRKIJyKH6L9jgMCcF39L
P9G1wKw4u+czWHHjYb6gUhaZVuGf6q451CQ+j1X4EaQAG5GLyzLW0Zxmg8jSUPgXWRTNQQuxXIcC
b3LPnd3Ruo1n62VYCgR3OH2m4evcj1+Y/uN5y46Va4PZcCWrQH8bwQKRUn+1XnzxJ7xaZcGnKqs2
6PJcfdhObnqO22wIKe5OHGuvuED+8JCE85c6ya/Ph+GaoLXrVwcdT4rRr9psuahUXAkPPvRZtOFz
jjVqI9lI1UtDBcMKEp9LAo5X8ibON3ZY12ev/7/6bNrMSKEWa7yralSAsmqczz5edJ9PynpL+o1P
h9bhTOtIVsNc0uuKXwKf8sc0H2606/8AgOVdYMI3RTOennflMrHlyDFk0Sgo6OZLkMv00FaoFFr8
czYm55JG/3veh2uyLFdGzUjWocUZCUKV/wMl144eZoRO+0IZm+kMlJ0F0pwduYBc9ruIoEaw9MG4
sYgc25ANV0u6Mor4HM8XUC/60EQPi49zob/2Ejfn3JPDAY+P5b5FZUPXwqqCUHWSkUvadx45VMrj
+ZtFlH23sa4cHmGznTFPZCUfpH8B+Zv/Rq2P87wT+dmPgmpjW3LY2sasoVIvKNhEyAVJJO8AYSt+
HdS4FQC6Wl8H9srtcqFnxdMFMzQ06Zku+fQd9GfRn7vWqc13Juth1hEhJe7KI/deeDqVCGrA1f28
edfsW16dg3ojiVJMTUWQvGubtL6KJPYPQ7q5Wl1dWN48Z97UQIqFXCTULaBq+Qmqk3/U7c7spq1d
inIfkJwEGvfMltP3DKHYfKyHfrPm0mVe6yw2rJoD3EdwpjE9ju0bDVKk9A71zHgX3QNK3tco6tUC
Yih8BqM4xQIKUI01gxvxvjAQnzy3sGMztaFoI+jlqtEMaB3AY42j//L/PtaK+uAPyE8978YxTbZa
6ViopoL6LawsyfeVbwmqU/lhX9vr0F5N0Eh5gis+FqlEheVR+VCYinMzbbTuWJ82DE3zcazGqkLr
JRCTwpefRIaAq2v2MQ7AwOucvfr+pfWyinW5f1kaPJsOZemdOxpk5+ez4/p+y4VbWXUQnGK4u404
9SlHUUhI1wvP3Oxi4sMALBfOdVXkAPiTS04Tcg+LSX+POqqyjSXqWjvWWayCIAJ7pscfNJmTP5Xq
hvbg6yB5/3yCXM1bHgyAWz82RZk8tEn87zQ0Arpm28075t9GmBEvb4FULeJH6I/MvOlJb+pLYSiZ
Lr1PgWPdNQoba2YYeIuSaIwfhjTUXEDMBjU1XTP69Xn7rmFYcTVSXDSkQcEfcmYfV8nMY6Xy9tKF
bbMRubt6sNyY9EOSzrJdM4Jrir8GJVjb5+weVN3eLtauX3kakMiGx1HGH4KIDCR2KNWJAm7O4DLc
VQsM9hDLmau+A81WEzS32UchR9G8yWX397CEj6nYCrUdC9aGk42SZ2U6QZm5kgX9I2QxmIvLBsC7
55Z2NW95MwOpH6mrnD/yDpDIEC9EUSnYxt3JZWTLl2nbFVCIJ8ElxevoXHFyp8b8Z6rzeF/ixQaM
jRPK7as6HB9pBDkIXiIpS7GWzs/nxnFa/gIW8/Jx8ic/uJiwgY4o9tLWr05g8XrppUr3nTg2Ooyg
nh+1pRwnDgOdPEmr6M9u6Oh/6mJftReB+NnPjqDbseyT3ASXVTb5x3EM3PDGdr3GJb+5CdqwsLwP
lRnKcXjMBcDz3ANRj5n4BUXRy5X4LL+Pg+YvYzF86DT/d59dLMcey7lRCDHoBZoUzSGvDD2HzUQu
Y1dn1yguYrFhG4dz2DqmrEf20yt5cBml+keGEIKG4s5WgtLVuHVUcyXCvo+y6QHaXNl91FC4EuIQ
SDBibLifqwfLt/M4DLI0k9MjHAxE4+e0YcuxnLstSROHe9u6pToqjezkuFx1pRQqP0DZQzN1afDj
uaFdHViHNUmkHMYojR+QVxKXmSJADWcFklOv2eKK+X0X3EaB0UQD7xmr4EIy00LDDNiUco4RnFXz
Riby91bgNhLMQK5GppJAtJx7MC0ynwl5lH7Z1f/bM0vcxoHNZJiKBGWQFxPgiUqnuC1w2apH1m3K
N7pmyTqtRRj5foXiBpzWBUShB1ldAGf+kuE0Ou8bxNrzq8OaZnHAiMbNRPAQ2WC6hAjMPBGl7OCj
5Mrb2K5cxlj/f9WNauJiIRKBTchq8zWtkKv3Ua/xfd8gLJcGMnLqCuwZj5Y3b0e8yX+Yuy46LKW/
RevpMoTl0ipGRqfqePxIC/ZNDxARSpWUhyUATvb5GH5/6EF2+OcZ0qFhYddhNyXh+GHVWT6tyLm4
HD9kE/3yvA+XFSy/zsciQWlByR8AMaS3cdHeI174uBEUrMfar0cS2LB+HoHv9WArozhRCWu6w9RQ
SAQTRk+1DvAMx+vkmCFu21i3jqHYULCQocYImr/TA6KsU4F6174dwJgzs2nfirXhYOkg646TcnzI
vIuaI8fj+aNIAVTdaN+xomxOtBCqrEMkxf+H+gpn94u/RN+SZSfOk9uYMBUXfkyq9cIb0u+CL/67
FOLpG9c519db/oyHT1z+Y6RL+Fy9TY03n2USTGePN+XOHiyfFknvcQHlvUvQebhM59N4Qubwj1So
ZOOUcy0hy6cF42lIoRp8MXP0rYqy4FAMNd9Yn64JstyZsbKfyyWMH4IGCT9CPliVqP8uzHjozNJH
O8dgeXS7TBw8S8uamcQWeGQ55P26ch/PMygCLZeeWwN62zaGRCS4qaLDSPs2P4H1EP3t2pFshUs8
fFV5WHXRVQ9J3p+r2lPVP0lDArYFOnDsqzYaDJoCGZ/zGTt32UMftWZv54W917nHD16R7LrNQQ/6
560vDQC9GboJ04Kn7/KoE2THMrx7np7PkmMx2TRncvKQDJNr/rltUMo6a4iYVkJiw1s5DPb1YXm0
QIEOcmIptEZXwE3azuVJx3N589pN2nyXKSyXhkLhPEC0bb7Ovf8u78qPWhkIAQUPHndbC8o1VZZT
G4GaHBmnw0OjmO0keuiA/pBMHbx9zPNwCsu1x0Z5Mow1eYiKlV/DNvSHgwdZ8F2K7Gjf8mk15AD9
+SV4DSlYgw5z3U/5u8WQduuN0nFQ26gwIkwfkq7BjVGjUg68f2A4CzJ1a1lgzkVAy1tD+PDX83X1
+ydLboPEFMq+Ct6N5NEyHnzkDcr/TIBdiqSQ2BZmYgcFNYhj4Pf7csncxo6pdERJ3tzh9iJ7/Z6g
9BT9oMpBZ/U+XXjwc1oOD3p9MKSHXvQwGegWUNmcnno5xBvbictA6+J+FS1Lv4pVXyTsQdpQfQby
+g9WoHGx3uvnBIwV2bATtc9tQFnYRFOLcjX0NYHc4zOracJuqfYBFMIGyfUu/VbMmOX8OQ3o/3F2
LVty4kD2izgHBAixzcwiXc7yq9rttr3hdLttIV4ChADx9XPxzKJatpI5bHMhUo8IhSJu3FuBo5Pe
0HlcnszcqmvMwa92/5Q57nJqmb2ZqnkemUdvm1gD8Tv6emhQYbw/uMOn2OAyfwkLiL9LepvDMXrA
W3sAqfnoZ1N4rIkZq2PZ/Cy6ro6nFWzLyVbh1XETlackGvam4FgfG1sWLWuw4hakN4H3F1rjGu9x
CPnBSMqGlRFvbYo1gNizbAV4MZc+buq3bBxlv1MAd+yADSojJahhwkHHWZ7H9Y2Xcno1p4K8iWuy
B1xyrZBl0ZAMoLnPa3pDpxukDvrKN+JSBowdSrwzG1CmCg12rKbyb7SaylfNsiDNGAldvpkKRveS
mq5JbL+/cByaygRuVtCbNCI9VR38RTIdo5fymY0oMyXUtwo0ud7UTObvBOqbAP3kqX8sYWPLZOYx
GKUa7k03kSqANuUMtJ3ZTSq7jpB1a6/TbOa04+g4hpLrSUG9+ExM+BUiTkt2yE3Elg2zOChoiX7Z
WzQX1YUSiE3m240aNiF7vP8Jx/7aqDGIhYPvuNHV1uej3qgO3H+xPEZ17TMbOaYhowvCGhXfxMLY
JZ8G9adpCvMwI2WwE2W6JrDdeC8OqIk11HnzCl0ZIDyQag3xZofM7bHVsUw46oexqX0x3xQdq/4k
NSv1ueyn+lD1j/2CG2PQihPNitVXMn7de/N6jsODbaXM5j7z0yVkbRfFtz701KlBfuMhTKo9fXPX
wlvXL0CB4IWbWHwjSOq9MekonlgcPR9beOv2FfXghwvjWJgNk+YbVT9NybxHveKw3MiyXL7280Jk
ux16jdaw3uf8lqLOfg6W9qDjtKFioLAt0CpMERJL8S+pwKO00t3+escEbKhYP6R5h1QSyaIKKrTc
1DLLh9BHimw4mF/9BSFG4nZKx63bqU+qPwmTc3leJ+PvPascEakNEFMikqoeClAoddDBRvPQG1no
+osJxz8Gv0ggvFU2O27UcVJtoJjMhwRUY350I5CdR/PTvJLwMRFdJB4OnVab0awZmknnDVlvTTQj
ygIPeuK9Dj222yHmmsH2+wsn17MoHJd8iG65lyQKd00Q03MNEdQPxyZg2XIVKVOX3PeR+xTpR8hk
6n8RROh0x426jqtlzUEtRAxkiX9blYJoMm+eZT/mJ9Iuh3o9mY0W6yExzEw3BjfdpNNnKDfQU7wk
Yq8P2bX81j3ct3XESBysiLRa3V94B7DspQMTcnPsErOxYpssx1g2XXyLgNIwCVh5RnWwQZLZUDER
0riWKsfhgUmd0ApYoglwmj4EaX1ICd5nNkxMFjwdRrB+IMGg1u4EDBFYESdahMExC7MZyyCeG1aJ
NwU3ppCbl0hAn9rw6HPMxopF6PqIC1NHNz1tjCiLVz8FYV+f/h/PSYcJ2GCxnrO4TeoAnyhy+T5f
1/zqeyixtgnvdg6R6xOWEUtGKDh+K5IZAZofc0KFZSGXqpJCfC4EacXRzbDMmRYtjfp4Wm6sjkb+
tqFAsp5w27XpToZnC69+U/ex2cuYCBg6qwXyYTn/KuKOPkRsXr6O3YBcd1tVP+57PUciiVhmzdAp
04cRCmQszM8RiNJmA0bzKpo+/CyUERBJr+1eo7Vjd2w8Ga2DJq3iJLqpgHVn9NLwTz+brdfa53/e
n4/DTdlYMlqMUQklHCCxRshLNIXIH0pwQdwf3PX/rTib+zOFBpJnbtzj40PVAUKRlsZcgsOVY5u7
rFkAJTZgs7gB1oXO1XSpzjQBt+IyA7Z2fxauJdpm9+Ii1RGPuaeT9cbDWX4wiP6+oWf5IATBBpGR
yKtrYDTX29wm7BEFNHGTU/5lYJjJ/f/v2gXLxgmDBEIvliDjBi9CM/bs/BObUy94G97/hGuJLOvO
ixCR9lyut76RUfIEkSKqP4zQ+TkYjtk0ZD6U6Bt/0EEW4XBGXhhlwNmpnSe/w3XYODIRm4CQms1X
E03iIoxvLr0Bz6gA2egtbPJDOtM+sxFlTY1y4sj8IMuhF4Pehk6Yc5Ca4fv9TXDss40lI9JvDK1S
7HNOn/0N5jhh68/eLvLKscs2kox6TeGvAXY5CiF9UZlkfrcBNT4d+/vb7rwws35UUdrVOKYAkKss
9+s+m/j6N4Ci8U7yy/X/LUMWbb1SD8Q3GXbYnPrEsNvUV+uODThuBhsuZgDoHkAdm98iFfwwNP4+
19BeLfXbHGy7J0XC16MAG/OxxbJsGjRp0FYsVnPrgrUPLum8Fq05RYnuE+AbdIL20PsfctiGTS/G
qWxSEIpshwqKOlXjZbQGN2TNpz8Wsoslc62d9bhWEfDGQEnnNxlNn/3qG7in2APyrRea0yxQsMWl
2VW2drwifesK70eeD41R87XqoTFLvPbT1oYyByHe8805RS/b/aX7vT2CjvG/B9rkTai7mub85Hst
uUVlTB7SNZwfUzINO4fu90c6seFlpoUgEclbkiF8e8xDmj8W4DbcyXe7Bt8W8IVFQnc6j1YkK2++
IexN09dTC6YjVry/vz7bOvwasSWpZfC8XnVO4hHr09PutUaq+8EfiunUtISfKjpdwAYIett0unk+
ih33P/r785zYvGMUXlKJKQcTdo/UJQPOT8SlyOa1vbYBcgn3v+La+m1FX6wc0hNloqeIZKjNmPYy
Jut3DS75k5+QLtm51l27Y7mAWfDBn9fFAP0cqD9lUplHUI+Mhwht/cSmHzPTqhaRt+YmeZzi9Zc0
QfXgQaz32Ps1saFmIt8u9DoyNx1Dr++smQDdC2uS8tv9PXCtj2XmeG40UzK14e0nTRdUvAkgYe0e
+b3jHNkwsx7Z41YWMrxx2vJML0F9YRwpBBGhqpzw4Mf9STgOkg0wI4PStR8gaceXtj1DWOMbCuX9
JfQPwsMTG2HGe10RFP7CW65BI1uiUXjyW5Xd//uOPbDhZbpt5n4ovODW5M36do5E9aMmpj9Uh0hs
bJnRMdD+a4m/vjUYADt/WVNIW9z/666Vt0zYtGuEHv8ivMkyf9NQBeJzKJmcy7A/RNsKsRvLgJGQ
lUGDtFy2fYFv/7yb4q8LQzPP/Sm4Vt+KyoFb86KECPhvCNc/mQbhfl8jFjk2unVnV3xZi7At4UnR
7Qe1GsgbhXwXueb675b19lHKKrB2khv6LcHSLBLxOSCdPlRDSWxEGUED7SKChWS6SpG9IUmT+Gev
r6DdeX9xHHebjSjjuJI1q7sUB39624ThX6Y1HBgTdCJBqCICfc6pqVV8CvJk5zZ1nFcbYdb0SE20
RZneTERJeWlUCIm6FQ/w01Qmey8l10c2b/jiXtOloLO3Kbyg76IKIcEzJ69EE8hLPDX9js9wfWP7
/cU3DGQy0nBg9NpLDmAWWCkfek5RwFzBQH5/d34fAaK14r+f0GvUmqUJSEYRxkYiCPGkpLjY5IYA
CyQmNYUgONgxQ9fXLDufSQtBbmQfM4rR6UT+oj3oYHkVPaP/Yz2HOdt7YLpOnWXwrKYr+rh0ihxY
HN/AmYe2OoXzbVj9XKG5S4+j+odq8G+VU7QTJG5b/5sozsah9ekIJbi6TZGA0fR9s46ygpArqGSA
le3zrPBHf8doXQfDcglQWIA6B4jKoEdAwvXEg6ClJ9qu/dOy8j3+Tcd0bFSaqRHlNn5Dsn5ql78T
XANvO5aEww1E3ql4M0dNfKh+ktiQNCoHCHUsoZ+VUcGe+JBPT1Hifb5/wh3u00afQVUQvTgLUg3V
rNLX4F3zzjkn/NiJtnFnlWaeUT7OmRAGbNM5qcV7Bkon/wSqN/+58UF7eNYeScPL/ek4tp5aPoHM
BFbZY1f0LEFzD9kLMCCMtyQ08s/7X3AtmOUS0PA6DGWB5EkVo66Chtcw+GMZ02RPz9U1vuUEQAgx
yUn26Y3FRfeJqaT8gcbgPfFx1/pYhk+WipgcfhPiXuBAuHKv+UaTsX9coBm8swWuCVjXvW5YMjGW
4KXpF+oyqwgCAHh97Hhk1+iWbefSmypwmoHoqkv0mwkdTZA3gb72MVuzgWd6RrEyQAdLBlP2/YsU
hnh/rasn1Y5vcvx/G3smCS3ztGbsBikN7y9aRchWDKzWO072Zzr7N17Whp5RlnbxyGbQyG+6YSQf
/2EcvYjQhv4KXpb5kjPyhxnHP0w0PiSNvK6QxkpZkJ7qlZvTJtpSFPXzvniLa75WIGAS6i+8W/F/
JCcUVLa+3BD5ByNXG6aGRtJJ17j50acPHV9SFJDSgOnvuC/HNRlvk3oRYbB0CpJOkORGo7bJqJ5e
ydngQimhmdDE44Me5dO0fgQIaQ+44LhVbMxalPO0mhDYZ6qIyr9pVPybM0R/M62XJ2/clWz/vZIL
hMgtP0DzdC78BU3vFGFnroW6EAVJiD4e3lADhBZNo6+mjj/SFMIqEHEqrxOSlAV4uQGZ9LP7rtQ1
WctTNKwvFGCkYQaAgL710MsEcdMqv61L3z2gH6jcY3l3HULLaajOV2BL6derIeFfOp7kGUQCe4ki
x+A2yA2JW1+ROgdzyc/QHUrf5uJBQOZyf5EcHttGuQF0NqmyMzAggPPUFew7X/qqhujOEH29/wXH
Ntgqn1AMWgNRanyB8QHd2OyLmRAGlClA20Uf7dROXPPYvv7Cljxc+0C1rxAxRlFSnCJA+aul/Ray
sN9ZKdc8ti+/+AJlQx2hvwjzgDSEvDRDOEFYNIeGy5R/SIJqZ7lcE9nOwYvPsAQsxN2wLZc2FdLA
kXi1DP5TmeT+jttxnSgrBGg6f0jpsG355r9FDuAeXhl7VT7X6Jbpy3RFaUaP23aP+XwB2jO4bL18
9w+Ta3TLpgkEw0WbbDImQlDIUC0AnoNNXh67/m3gm+6SpdIGkB88kZf+FWJtaG92e9A9xwmykW+k
VmjzmLooA+g5PiFXBzZZOQOY3L5HHffh/go5Xnk29q03bQ7i/ibKNuy/aZSA7GL87If6Q1V7X6Zd
2kDXZKykvAyJB86v7TudgmDX9BDR+c9+6d+M8y6XtWO3bfAbrQvp83mOMpLn5UPe6/UMtYZP9xfK
NQHLnrXyOdRxTPSTD28u2m/bS3hqwRx4kDUwsZnSmoZNRowr1mhiWQ6Y+Bl5/6e1S7rzUql/7s/D
tUiWOdOyJ3qSUZThdPGL2ur1QEztLJJrcMuaNx6qtWx0lPFh7B5kyv5lqt7jrXENbhlzg15WT09D
lEGwoT+JovlSHs6t2JqdMx0b7XlelG1d8EM+nsHe8B6Vwo/9NPxzmAksseFv8zrqumE4RtpvoShS
m7871OuP+SMb/hYxuFK/iHGA0O928nX0HOz3OjmW3wa+ER8w2SH20UCV+xWailekheL2oKe2UW/R
PIHIfYU8w4kKjK4JUkxIku/x0DvcnA1700XkNUJRWG88fwBfnQHDLmjSQLEEXetzMu7eZ4772Aa/
mVZ7ue7htLWkPgQgPP+s9YBmGKOP5UiIZcCcQpoL6GSQf6T1x0qii8Gr5XTwBFkGrNHXBE05eAfh
Ay2eb8JJoe8dLE7YYDeU5XhO1h6+xwvCC1TcP6IJlD4MY7oDjnWtvhVaz1UPksxpDbO+7QKcpPir
WRv5VMyLd73vPh0Hyca2mVmHQrQ0hImx9zPcP4iKwEC1/F0BxFoH/g4EzWFsv+DbwAowrRCJzlD6
+6QMgrl6AIjh/hxcg9t3cRkbufQEXroFkkDjwY2QCy71/uiOPbChbXMMER0IYWCT86ZRuMJKBmqU
aq3N4zBtuuT3P+OaxPb5F4EvYNZR5KsI7C5dPJ/7EoSia5H+e39w1xy2j74YnHotJOajJcpYYdIn
4on1w9xz8HKUB/ttEpsiTVS9Cjq9hBkFOcbZgGL6pHy2YweuxbHMuCqWukRiChxmEA580H2jswkh
y/3FcQ1u38NxWICKYSNI80BS/5MsBsrwfx8b3LJgdM0bodSElafy2ggenpboYKNKYiPZaCPyVC/w
PyadyUOlATMznhh2TqTDNdhANkNr1YM5J8wq5fGLNoY/yhkvbx+Y9A9oCPtnmnYpaR178Aumbagi
PaGhNsuBdHrrs1U99x3EB+9vguP42/xoad13VbxxyLUaFlxR8PQ0BNH0HBfB5f4nXBOwzNdHBRx6
mfCjzYgKI51QWhpAVL4zAdfo2+8v7FdM7dDXiwozFkDADTqA4uy33pdjf926gJUf1YQMfrWlWOY/
5gI0tKM6SBWb2Mg1Q4ewzUkJbYwELMZg/iSnAp2ux5yzzX7GSw8QnxnkcHmC3Afn0rz2txg0KtdD
aMXEhqkRyJPEbM3h1yb5hYFO4Byr3QTr702M2tg0EtV0DsBdmVWSPougfs4LkBz69D0fy49pt0eI
/fvzT214mkhSNeUCx0fXWKWfJJysbb6VtXdMJZHa9Geq9EmLUCvM+Oz/rVZwOCQl1IuOHFD6C0IN
9LAEMhVhJsX8eRYrPf0/Atzfmxa1kWg8jQqeLxSopLGLTrxqv7G+2ROHdi28ZbdsKsJwaA3BpY5H
gE/RMAJFsvbkzcsxZQqaWtbrL2oZOEj60G4JGN+Z+aBfBEX592NLb128oM+I57Bra35S4QLgnAQt
HHzbniTV75MQSHf/169pQK/rtp62guL0B2mhS9lVzzmyKC3b827B9ld/rdnQ1LqBfan9FTrjK0RU
F0n4R+6JhH7Teqq6HxHPw/KcxHn5zbRlur43bVhAE5DKmiXlu0oG0N86j2kPQcgzmIhMqncSto5j
ZwPXoHReCuUNmPkIqqYmhjIjtMX2EAiu0dl/15Un6MFFR2+Q9f4AsXqody9InB8Kt6kNVROJX/o0
BRgOqKmPKP/XD0WI1+2hA2dD1XKy+DQyBOBwvKZIEAPFp1d9vT+4wxxtpBoIv1PTRAgjRznPp34G
X1KjwA1Ygf3zcv8TrpXffn9xU0eU4cGZDkHGIDMR8jg+U7QZHHOENlRNNkUrwbSG6niLAguNOgJN
azRAH/vrlq2jGb+YdSyBMd+UNw0UIB8g3yt2Ts129H5jhrYipkQbLzYSrSMaEh8gTkmmD7oc3iQo
F43qlKSgYLg/DdcmW/YOdlGw3U7AXGxQeYne28scivE09HSvJ9axxzZsbXv2d7IHtyHhiPXMTOSl
XHflAVyjW7arwrYP8g1fM2sgHoN0uCwpJLPuL45rcOup3ICbhYBqGidIyfc8nPyH0svF4/3BHd7c
Jj7T41J6cQ6SQV6hUdX01bMCXdUpRIN43flk5yC5prDt+wsLy2ntoc7V4yuERn9GJRU3NizHACLU
xqQZHUxQ8cYC+c00Zz+Xv2vGf+4vkOuvW3d1M+KRsNRYoLkI1NkfZPSwGkp3Dr5rdMt+eU/WUqkx
gNha/1RRaF8FzS7rnGtw66ZWS+GZqYFz8BMgoNkMDvo1QTPN/YVxxMG/sJytQYQW+SXNCIjgqog+
UuajnEy+Mz963qiA73/GMQkbVdYgFOtItLkGtGnoEq2J3TKKy/3BHaffBpJx9EyRIp1SZMKDdyZo
zqTSb6Vir/ZbWVz/37JehpoTiEg7LNM6rwkqjCN45uq0m5+PTWGb2gvToqLhwwKQVyYVQrymnt6S
ZL1uGeW6PsjORW0QWRWYPPdyg4vA89Vbheb/rTMDJYqdTXb4f5vDTITJ6Ld6MwMG9sUer8+TyMn3
JY/80/1lcn3BMmNBIZwuphANhF47ANqJtG8AwP5ijmEGqE1gJtFKizxXiw9EOj7xlD7JYMqIQE6Q
hXvMeK7DZFm03w0Am1TImkI0Pjz3k/i3T+ieLrLjtv+FwqyGxBMbEQZFbfzaj4tXHMqnZykBh9Ly
Npbx19YUO7llx3bYqDIC1ibdhz3NRMK6AD1LpK9CEF7FRLQZylNdv5MKcH3IupkJg0Sm58MHVov5
U8Savk7R8dAKb+8CdWyJDS9jupNrn2Dfq06kn1ksi7/QXLSXBXCNblk3meoynQhGN4uQpyrtpvM+
MsG1NtvvL1xHVc3tzL0OqGAOXKJAwvbSBHF9rtODfRTUxotpXaxQZoAuGeBT85l5aXAiQG5c7hu1
a3Uso86bEY2C0wybG0rxXqoyfR1r1E3vj+64HGxEWONHo8oV1BJ8P74xPG6ZmD5s1fbjZmDZMxtW
DzPgyDUg2w9iISg/KVCF1KBL2lkih7AuuCH+u8miWGel5yLOCJTO59T7otckox2Ae5t7SoNzGcfP
5Rq9HguAILqq3fmwY29sEFhuRq/qJFz6DMJ7aOkB1Vl04t/7W+Ma3LLqvI88r25i3EfbS1zMUFYH
gvcYswe14V+TJkD8r1t6BtykaJdnjXeb2r48eVtofH8GDtuLLMMWaaeCWKMFqC79jyodylPetY8D
aY9VUanNdTaXnhrRfgzOqqJuzvlc6xOEe5tX9/++I/izuc6kQiUb2LIomwN95gY8gmraWjTIe8/H
q2r/WnXttG3ii1qlaPvuWoE/+ZVfoJs1WcBXdX8arl2wwm9AjOYh9noYR7X26io9Unz01UDFU60L
tcdg7ZqDZeWaLWlD8xXkl2DBeDI0HVbI3TZ8DyLrGt8ycVmwSaIKCTe4mvbBIKSpxC5qwTG4jQCT
6PcGcw7ibzJo1AhJ8n5ed7tuHC7WRn4ZtAXmpKi7q47Cv3K5ju965HYhFtOcCqhGHdtlm/sMzGNh
M/oCEPa0eNYCRXIC4I4X+3t6R641soxZUZ20Q65QKVfxd9VOn4ma9pJrriWyLmnRl2pQE4+hpaQf
eEefdCifYGdFdQz2At3w/94QHnI8C5jDgywGg+d5DmFdUS2O6WPT0DJg6kkQ8RXgpmAhNIcMFepU
i/j7fft1uKHQsl/RDgr3W43gC1Xab9je4MwC1BqgE+i/Ay9c82YAOc+Oy3bExzbrWc4hMBRsET5d
qywHp/PPmIytc6YDENLHRQvm/j0lSIdnsrFgjZxMGQpEBs0IPqZmAS/PvKRva7QF72R+HGtno8Do
6o/QXp+7K6iyvlW6ekDh+JFV9betESIUx5j1qY0HA/0SVRBzDDIV4S7d2o2bYOA7c3AYno0HY2sb
pj0Q2VkE2Pwr3szkW1Lv0qq4RrfMmhReV3v+Fh/PKMHNEYpjjYmSnePkGt0ybOhWEBnGBfrTY7M8
8Cik51Kvf9w3DNfg2+8vQnvOYzCPpyhi9SX9PsfoSk9jcGLeH9xxNm30l5wYNNEWRF++V8WvZI3E
oSiq+TktlnLnEw6vZ2tlyqIaNgEOAHh0T9Kbz2QLTmfVd+iSPC0QyYjEuQvi6Jh+MrVRYbRtSUEb
vH1xK8urj7vnxCbAUkGLdgyoTW36sxlQqkm1FVB50Qru1tpLP4zQIT5mCTYmrBOSjF2hSdaN/nQy
AsDdfGJ7PdmOHf8FCsaDEQ32SDI140pfY6mSUxSASapEfuNy6FAFm5t6cWIN2mqXxkeKCWCerSc+
lBe9gDy6jua956JrFpY9J2tZ9bVhQTal5gN4+t7Rev4ow+jL/Rk4bC6wDJoL7fUz6juZX6v1PTAx
/F0tl/bh2OiWRUftyP1u68MD+3V1zhmKj5odZCSgNhJMxoD2ezlu6UqqCa+Fhj8s21V97L9b13Qf
bL3VskRmqWjGk15xODuCM3R/dNe2WuE1dBRrTykUF+YA5e4e8dcl8ufx0lW7gBjXJ6wIuxKs8ESB
JjQczq/KB+u1b9b15IXpHtzJcXhsWBjYolsNwpvuKkuoK1QSmK0kHPdeCI7/b8PCZL4mPeSZt9AF
aZioUF94CmaaLRV2fw8cwYSNBeuHONYDyPyzfujQtrHEoTmRua5aaCBEzXfob7DXK12PtYABXPNf
ZwGBGIWSKg5U3kMTiCjU2gT0Yk7B5jbuz8i1ZNvvL/wR6voEwQxm1EW5eoqT5Hu08CqrtpN1/wuu
Ld9+f/GFaqxi6VcIACqolZ+bCuSC8QLVnvuju/6/FXdXtDViUci89QY3GvgXY+QwxLt0SwTc/4Lr
/1tWDS2EZYkmhEdNv/JHTgEqQFfBXsnQEQHYKDG95CPJKaJtUfDqgaVUfqKa96eiGINrN4Px6tgs
LNPutmYIhYAiq+c4zVQy/wnxlujQ4LGNFWsGmvdDsOX3Sv2PLNrpvBS7vbi/X//YRogZdPUukCvA
yzyM+bkqMXos2kOXWWyDw/hiTNwUSK1iI+oz0f58npA8vL/mvz+b8S/gsGmI0S24/fMVzV4kgY5k
Yubw0eOdORQPxTZErIlM4o0Cz45ZlKgrAE36MFRDt7Ovv3d3cWqZrm+KxDcl3p1zkL7a8H8Qd4fK
9zA+VYkk59Wwf++vlGuPbSsew7Ey0Me+8hLJ6EtP56l+08l29Q5+wDLiaCZNN4CgLOvrOgQYk4uH
zj/I/xrbWDHio5MpGJi8Rr38NsfQ9g4pBL2OrY1luf4yBCueA8CRVuF83nqxfuYeDw1uY73EWHFQ
RQP60jT6HxWAT3GZYnY5NriVvp7HAR0o3QzgcV3WZxANfakXsRcOOc6mDfWaW6DXQeKMUA4c5IiG
qlODbL9JOcCMa3hbRLcDAHCcTRv2RSGHswweHgW094KrIuX0KqHh38eWaHMdLy5H2QWLCYEuvM5j
4D/MjKavvNmbDvUmxGyb0ovRq7SBmCDY2zK/W6KTVmjubr1+D/v6+6srtiFfOQRLPPQm5D9EPL+N
1uab6tv3oNz5NOTt+2PLY5ntDNrNOFJj/oO24t+5Gz+PeldI0LWvVjxdURkyUhb/d69ocOO+GZZC
HDw1ltVSxgQPkFbJUJYqTlEKcUIkhp7vL4tj5W2UF0uJiXIPf5167D2RQDjOkr2qJYjMR6RN73/E
cXvZBGWEymJtyNJd+xxCi5R0/IEPc3UeepB03/+EYwtsRrJ8yDmYrSt5ZSVax09+mODJkQwH+fNi
G/UV5YWkgS/TH021mlM1wHTRl44cF+Pt+f4UHG7Ilrxs1hicK9PQIZnCv6qYPqqgeEdl+TyLKVsW
/3r/M66V2n5/YckoHywUB1ZetVeqE4PaMummY9jNOLFv36Zsg6RJwVgfdxPEU83fc4BOi2P/3Dbh
WhE+lAmyTWn8IDtWXsJlV+nLdUYtG26SuA2HaMDgtA6/KDos+iTjIfTetdAG6XbM7fcZ8diGgAkR
pQPKjN1VtXPmB/NF+P51DuMn7dFs0dPbBeWiQ6tlw8CieggLEnv/t8/oacpRIqq59/XY8NaNLGcu
8Q4Y0x8ScfQJOHJwjK/xTizq2AybUYzmYx1NbKtSoPPrSYzyFrU+urynXRII1xes9zB6CeTQdrAC
UPePJxOg2B6FM3tT+z39cH+FHPZsQ8AiIFAjFIq6azMpdkYY2l543ugvOgB7ZcRyeSrrNj9GIRPb
gDDKVd7xYnu9hvhaQ9FWNmi+s9mu1bLM2ofScmjqgP3oRZ+fqkiIBxOC1WfyjtqfjQarkB9X/tB0
V7TIzRmf0FyjN/aYOIqPIdpiW9RyLua6WUD4fsXNP9E3leKhBwIZwO+fOqO02HFTKRzprxjw2EaF
cd5UhV779pobaMoVDIg8OXUqkyRWz2gBAdywn15rHZcPYOnvd6IExxbZ+LA+XuX/ll5oF4IZbIK4
LSdg7y2h/bwzMcfNYfOO8TAFXggZsKuJPf/RD5bwWsxVdt9aXP9/s6IX11KPS6OqCt5dxUD5OU9T
+QyNivC8ikLueBWHQcaWzeM1lRDQgONtBbienPVnRAnzZbtdgYEaLsGGuLk/GddKbZN8MZk8nmW4
MkRVpuOgxaJggpEr2RMzdlwiNkQs141uYjW0V54GP6Rn/lZ19VEH/eNAo1tRBO8GULDdn4hrVyzD
zzkUdHwfVplPYDAVS+6/nqql/8M7CruJfwGNjYtMk2lsr3PTx8UFJelwfFjHhOyVkVxzsG52fxr+
L8TlQVhf+2kmWbBMb6H3oHZuddfBsiJ0FlXtEvbSz3g0f2Ah/6sZqudNTYCBo2UCq839zXB8xgaI
qXWF8dFUXiszmtd8jl5D9dE7zR1SNYU/m6wIq71GFsei2ZRhFL3EqzRwYhyKQA0BJW4H2tOkg8Hc
n4zDRGzIWA7WkKUjk7/RmV9J7n0L/eJgoGhDxZBngnSinNvrRuH6jtcq+rMr0F5yzLptoJjMi4np
uENnTA5n9U1wWa9PXI11cr2/Nq7F39bshftgZoBi9ISN7j28w2jB3guRDJcCOcadKWwu7zd3VGTZ
NRAAvG4ThNIbjIGKGmhZ/xoF9bcWbvH+JFyfIP+dBPV0PC9oRoBDr59J7l8bqR9kHT1vB+nYJyzL
jtKJVeua+JmUoMRQY1WfcpzZz6ChzC9p79eHesZimzFMDCsk73tcfDzl8StPgkPR83YhXY7dtvFi
NBxXAKJRcgAGrbrwCfe1jpflVUH7PTZjh7HZqLE+D8dUAhJwNSgK5CD6v5ay5sfuCBssRgrID3LR
tNdKdfIfwxKaaTbn11DyasdZOM6SzREGZgABdfa4vUZSXvPVf8fQcTJM0esiOpijsCUy6dChCwTJ
g6sYoddjRlCG8ClfP4ejKj7eP66uXdh+f2HWeCeBwx70yNdq6njmyz5/h87+gxkQGzYmg1SCeE4g
um3kl5yDGWaQezRqrn9u2XLD+7TBQx5jU1QeyhCY504Oe0vvGt024yHXY4qi57WJtZofDThW2nPV
JPwYB1lsQ8P8SS7jBAamHzToFnnq2x7Bfrns0nc6LmYbGBZBeZNB0rO9NiR5kENe/2+Oy99yXDTJ
6anq1x1X5LAEGxxmjCrSuEGeay2ealFeWAhxjtD4X1uR/HXomNoQMeKRqfULSMNWo0CVknC0/3g9
lXtgcdcUtt9fmEHfKarKaWO/J+jUwHqVn2ShPhFlziDe2iMlcATJNndYBZp4IUCfc2UdhOhmVdTI
iXu3JqmHM+HaXHSVvKeU/3t/0VyTsmyba7HGs+c117gXzXnp8nNVgDcG6RzAEHHcdiID12ese7sC
sDXJK7+5zlF+zov5D1ZG4N9dryvf01F0fcKydV3pfuFBK6/UsOU66+Vc6di/1EOqTz0tpp1g1vUZ
y+gV/KpKoP155RpoOA4K6Zz0b/CEfeft5vxd37DicjOnynjQ+soixr/2ITnTqgKiBpRQiao+3t94
h/OyYWQG6RYfvFzyKg3/K1eAJARjvUdO5BrcSrKBuB3AbqIQ4KSrOhsO4utO7OZDXKNv7uyFITbJ
SgbGcB/9D2fX1iMnrm5/EZIxxphXoKr63p1OdyedFyuTnjFg7saA+fVnsc9LNnsqJbVGGs1EM1WU
8Xdf31qbEBo0SopDE39yTzfcE4pB8CIEOSP6qZyCUo8LtHLa4uLCyRmPu0eOgQc8X1dwDwKKO39x
QztlWz2/lfKxkX52GYx7JjnbK2au07rkE1Cyx1XRb+3ovffLpJJZj8GFTPzcS9hZNOt60ByOuD8b
Ty81G6NS6V/aozj39DtbloACQhcdFO3W66aMjqb5XigokMVQPLwQkM49/86O59JEkCMGs4zTeS3R
0vRKnvSDLcXxcwa2M2LdBXGE/XFUonUAJA5xkWLJQEj+yeHjHkhGZOShowltDIFq8cgXwE1aoPmx
HizfwuoSg+uZV7EHlPF2EazsYgBblP3b9NjKEWb6Eloo+/75nM59wc6atyGh5iGokoXauF2IuddI
dLIKcqwXruq5b9jc7G/+omXUaq3G+sRB0JsSMGq9i00duggVu6Q1eeY6ke27f/uOxgN9/Vyj1FpA
hxReD/HaFUkVl/MnAUZ75UwoVcgon8sAMBcHgmkFovol4p8jxg7JzppBp0CU8EcFcrR8KbIaHEVY
XEJd+ud3fO50dvbsNTnEpMbaB3GJYt98oGZT6vmfY/wI9wCydohdYAaf5CAqqYck50N7DKAucfjc
w+8M2ZlypMpsJ++XQ48Mpp6u1qm+mFH8e0xge+gYGNWLgE6rdwQD0mlGArPtajpSHhfQFISfpFeA
NNh/39B5nvxm8IFVsCPsDNobU7puTCCfOSS2R5F5erHAGkfVCRjKrJH1UQfrhQnBv18etseQ2bYO
iD/goxEMEqqb03KxTXzuo3dWS5tV1o1AlFSj/8QdpOsiE3+u+Gd76JhwVSSjCjBJY9vToOnVAtGk
RHp1FpYXIRz/7tvYnmCM9RDnnVm4HiFd0SbzAJPlCvjYwOSX6p5zX7EzXiGbkQSzWY95NPUvay3n
VxXnb5CN9D55eXaxmHCSA7Nck2NRjX+ZxWuT/6wof+5m7sw3ZABE6xozjTWnGtpLm75GTy6lQf+e
qrM9esyC+65SyHKPCvQG6Ya/kg6k1W2ZP0ZYu/7zTzj3JTvTZQGc28iQToOsFDNStD23jI5vTnqh
n8NXsD2aTPigy3AKL4H0kJMxWuZp1HyS6pntIWSiaPswALsL9t8NcNwr1t6nYf7y5/M5Y8Z75jCp
lfJygca2KpwHaAgkRht3EVJ/7tO3P/8ttFuQ9oR9SfDoQ/ykF/BkhnPxORJ1tkeQoffbV2NbABre
FToritac8iC8hBA8d3F2pusCJ0NVRcERurq3Sq03vY+tXjq9fjqs7JnD1CYPxHSBUg9HlOgJQ7AS
suSnP7/ZM75H7IxX87IZyIoJFYglddpD7SgdI/0cYcxwIf0883b3QDLq6oYvVoJVR4TPbY7x/dR/
kjiX7QFkQjDswcxbIW/jDxeAW9LXF6mvzz35LnHmnbbdysHcxXvM680AutCuALnEn0/+3KdvV+q3
W18H5VLmxYaI2rZ5N8csvVZ88tB3cVcHjFQV8PJHtfr91wKbnI8cbJyffPSdwRKAq6qwwJZ8ixHq
jesxkl8AbLgwjT9zJfdQsbkQBGIKIF5uPazuuLH1T6MPQo21AtfZ585+b7ZECECFB3LcKH/bClgV
pFbzBZM692J3wVaGbbWwAT5hBi3+Y7BolwahvjRUOffpO4M1xSCQ3QBNXdJqSdfIHu0Ezo5Pncse
Gob820DWEKuPvWb6pofecJ/A6/SfUwsHG+R/33kClJ4O13VDqw68/LlNw+toqb79+enPXJw9OKxn
FcMSBCRO/2NRzANZqw1AOY7q5dIq05nT32tOmm7EqhFBqCKzV6KIKJsqTxBY2OegNGyPDROzciHz
Qa6oNflZ66g8hP0nucfYHgpmQTPeD3x7+rGUV1oCarjaS6Ogc6e/q3BZsLAc8w4w+DtQZ9RiIa9r
PnsJmonVBcvaHO//DqehIPzf14dCWNZ4HBsWqgS0kK8gjMaifYFRHx+bW+DDLqQ7Z6L6Hg+2Ks1j
ExZYmc7p87rUmWv7e5kTjHkv7S2cO62dGXMAibkeoHcgbHHVY3DZ2SZbvUvNjDMfvwd9sTKnjbeF
LuwwxHdFDR5T4Dzbl3C+CAQ5Ywp70FdfQ2FvjbG5zK2gX9ws3T9h4S5tRJx51XsusGLtSN6h4IU4
srkvjDi2qsuKunx265AE9pJw3LkfsQvCuuEYagUe8jcLaqWWkjVZ18/W7P8jINkEDZQnIFOju9z7
qWg8qGRiqI/+7O/OPfz2579lEJiXNQuYY7H7EvMXganWIZdTdPXnDz9jA+HOnEER5ACw9Nkx8tdH
ZvVLL5sb0YXXcxi8/fkrzl3SnTlj33RtgxqdT9UxBnn1oDHlDQOOO8qGstbdhSWDc8e0i8dzONJV
Qm37SFnxATnKOmnQ+P7zTzh3SjszFmTwQ5Vj/Wi7poRsfAcTgLb8KVgv4aHOnNIe3NX6PuiaBwr2
KaPKBxoU/lsvBnoo9VRdIsw+8zP2oC7az2UNBXUQ8UfzF3DAG3TVt1+xaXL++aDOvIQ9qosVvF+F
hYyMqOoViJ8l/ppXMvocRRfbA7uKoQehn8zhjMr+bm6ij3BtPndL96Au4P0HWUIu60ij9r2NYGWi
QJM+XsDx9+ezOfeGd3bM+rKNYoVwI113xwf/NGt2ayZxwZLPHf3ektfem1rI6xyHPJ6xuoD6Wk5x
eaHSOOOo2c6I1dSYei7Ao4lTOdm8u6MO1XUdN3ebl57GobtwSufu6M6MbV7aOXIwY+V7r7Jp+c86
wlwJS3iQnIJA3eec6h7SZSWN7AgV62MRBt/qLv/wyk92UfZ4LnDtT4yOIYIyAe8EY02ZRH5xCdt4
5kXsoVyjXxd63tRw+rh4jxf9OK8vOhb3VpZ2A7NfqM7OvIY9qItDzr1YsOp31FV9Wqro7wBLSaPM
P8b60kTs3C/Zvvq3uKY4Emq6/RLkQ3dBDGoCmn9sVMhdzbPysznSHthVV2Kepgh0YPPA87TvIVIu
Kq7APBXkn7tMez6wBWRdbcEhf9Qxtx6kVR91pPPjp9zGHtdFJTCTUPyCuFsTPehZfFBXHuPYvPz5
48+4jT0h2EymMRcB3AYG6HliFXBvi3cRCH/uHe+sGZy4Pl29Cu+4Iu9hYbbbysGhmvC+fYzR6Prz
jzjjWvcArw5JURyBM+tY5tVXMDcCa4AURuTk258/3w/+c/H/pSjZY7x6XdQsNNAhSJBLRr9qv+Ya
PBqzmI+mdNUTJ7X3LEgdDRDgs+go89aBvXoex+WHbwl5HaOe4t8Fx94HDZYJu3cCXArASsbNiKlw
VR/ZADSg7CAZZ5jI63QOO/sPaWJ/wsanx95cY9q7ArQFTTLn2K+TXc9v+kmCmwf7JvGh9VEF9Jqb
K1ZBqk9PYO1LI0A8vgdVFz5xEZBk8JZYYzxs7V0ba/Kd0qK92iau15CVZ/1Jx+H8OsQdfRA96z4a
/GIvg5hUPicAn5fBF0VFII+IlzLIWKim/peJG6v+FrRBq1tB/cthKlYWVWb0GBkoloLW9KD4ZE8D
OEie16DpXmqKHVnwbYEHoGmWW1sI/y+um/GlJZU+KogiB0k/NmVKoCCCaZWaDMQ9o3bsEtN12KiZ
OwfaQzX5AAnSCG0j0jm0TFk+lt9tZe1XRWuQlLNZi5RX4FlJdLGuRWL82FOJoJPM9MKnB7AEqBVE
bhVI73hN2fooBobz9aA2Oac61MuLAqXAr1wLUHbqTrY9cKElJMgMvOMbZK8xH5L1zH+KJl5vuceo
/AER70Hf05xVt6hap/CgZhxtqkYW3IAoK7gpSE4zsLGy78R3tD+CNMu8uACaDlnVrMN4U5O1ui6C
AZClWKvblnbMZnws5ikBwy6AmKo2uT4ozDGqZ/x30kv4zGt5y0NTXnnl5IaEAC70BokFTDYcQ/BG
DbrULPU914RvQ9ArmgDpNeJcOVbTelbXLonnuIDxqKH/KivU9olpxVonwo8gQuB1FDLy/tLdt86K
U+GbSCXjMkNHw/Rh/KUuW2RMRI94Sw1TrEy19KV7Llw7PzuLB3N9VKxXFMfY34sW9V5KlwIsgGDK
tFi2j7DheSCFUx8tmGSudUTloxMg3TtWA/5Ku2ICP45lJLoi1FuDBKfaZ6ZsLc3IuIz+dTMZOh30
yspfHoRnVEJNh4cEONb/SZhkrwqmOSQgHA9uKh6Xy9UiKCVftQmC4GBx+fiBTFSza7GORXBAN3h+
LHjlMHAMRPUNsMiovIqtY9/B4LNcmXBQH1h+5N0zRYn2DLjfbBJTVZb8asG5azIOPlYsGK4eludE
gH/sQZOQiq4f7oyP21WvzLvPI7/925nW/ljlUN2V+SBOMw/w/IOiwYmOOKBkKMf2CxxdHt7GrMZ9
XbuxuRmDmn2IfpOPHZi4dY3AJlPTtTJV/YgJYzlUT0pN/K9R80Ld+MXkn6yqrc3mfqyCdGpnFMLS
VQjEel3cmsQmFv94a1/ZjM0gifhSkQFvJ8D/dAttKvoAZwAIEaXTNVlEc83W1hzRFwoyKfJcnmaw
TCd02GDUhT/VX2szh0khtOwSltuR33StqfynYhgHvSaqgxsoMnROh+KhY1hcvFV9a/+pS+rhAoE1
L89qkMGoJBjV9Ojr0RXYo9RuvQbrsAFgZ47n4aRcjd1Q2XN9U/ARpxW04AHPWi025eGyGJ/7nnCX
FmEzvqlwjJ5lKfQrFgii5q9OaNx9gB6UOIFWpb9a2lUUZZo7v19TII3K+2DW6ymnpVOQFqPQUkod
JMT/NtgY/otiWe3J9l78VMOwn0Ue4hS1t12/uZz0P7KFiyUkyNVRKvA5JhJ36YVD/+cva1x5WuAm
ryRkwjNMVQP1ZgsalKdtGTzM6oh68l7Cr72swXZnOjk0QZLPrlyvB+BNlhMrhw3so6GJlRnQ7PdZ
DkK4HtIMBNWRZxuy/K2LOXicHbSAjrSJXXRSk5gehArnF/TAQBQI4bTxMcglL0AOXZVTIkLRuKwl
uBwk9L04rammXyFuNU1JMVIzJA0kT+5iYAev+dqOPywp6iMqzHbI4lAZmsiZVd8a4GK7w9zRoE/R
yfC81yIujX0MRr8RSYu2GElJPQx3WP4a4wzMl+N8L5UJ74EpE68O2/bvFnHvFEHPKmU86kzCuqV6
msHfd4/ep3n2wgnQVA3M8osGKeSJz0X/zsuBf0HomjPqfA/COKtaXuRShkXCo5pMmfaCgF0tDPLF
D7PCBkaZCFuS9YViKZf3cEZy+yoFIpNfjHuInpFbKE9JJUM8iBPBIypzrwY7e+s9U15Jcm28aB41
oAlNXx0F5Gs7cM8FiISgiPPze65AQVdXhJKDLT0BX1pE0732A3RC6LS05qqLh6o9ooOXfzMqrBp7
hX1xV7yziYHyv6oxW7u2Yuqi5y7q2JBohWE5kZicJzQPe1gNgK2vDevpA9B41RPEvtirnXEOh6bI
/eUvF8b0dh5mV6VxH3V2BmtwP9bvCrfHf+19gacCmpX/jbbf8LcnYdkE/f0PQV1bJQEmZQekLlCO
U0iubrGlOeCV0SnPGPWmB04DFyUtKWv/AcyTfnwLqrmQgq9IQ01Wqsl7dqUN+9tBOw6KA6/4Dqy5
DQ8dRJM+eOya73Fe9nFiqC5cGqFKc0DvcHorvMV7h+Q2zLHmNhxuRTfg4Tmd2ruxJ/ajU7WjaUi6
UqdIpVaSSgJ3WPGwfmxbr4deuucoeOIEG+GDEdb8FOc+yxSEysHzvC4IRrwNdZhJZvhPN7X2a2Rw
5zDLB7ptnlV57SG2Xc8tMz9B3oaEZJbgIChlTca0A3tDxrvaxlkexfzYxX1FkjKQYwNqRpBYY10C
0TOOc4RqFZPgGlxL9VfmDw1ARIXlEB9FqeLRRNUKBKQSTgQppDT3NdTwnkFR3f7jFJxFsLTecuTj
ws3t6iAa5goEomQOlFHJGkGiCYoplP8A8Xff3bKpwnubrXAA7LlFRtgKoRXo4VLow/U5cBwEESxZ
bIFThwvRzT1cEuTfE6yrE5J5hReDxj2u4MjvDSAaYxZEBq/Uj3K9PEwxV9VhxCOu2UoaLr5WftHf
zMswfQFEdiXZirmAOUHt0LzpdWJd0sKBQ5IXStUHHU6+TuO4K9N2wnq/33jyR6jX+mFlRXWH8U6R
zjUH0LMkHnOJCkpTpLwHe86VE060CSbOY5lMaJ7lqcap6qQyS0CzRjSyOgw07ul1EzFxvYyLe4+q
zn1rw9LnmSptnykER5YnslRDlfV50x9xclgRiNt4ueXwkF7KF4cUvEf/8pHmBfykRsapD7bCjjWb
FEdwy5dbagP3LuOm+ugAN38yZm5uIMhB7hbsAN/0ICjMUzjR8l4MVfUUe3NgDjFZ+yCbkHk+zbLK
scRRGTjwKZzdkjaBa3+ogsd5GoOEq0onu+R52tAATpMMDIcRVWVXJ0XvqXfoUrbeiQCLyRJRT+p1
zP38mZdSf4ngbS3kYVa04AhqmDWVHVNT5nxRHiD63HWpkUL+BAWIfQf1WvVTkLZ76KVFCFU9gWMx
FfB0x9HR6huS8fVnjw27KC18D4miRSC/wW5fiCchHkjaOdkukvCGun8UCxj6kins8y9U58VTiXXl
CaswBqEAUgqiSVmwNYEL1D7hVeMiEFSA3xyTvAZJ5o9+KflP1gzzayhBFaZ7b/lJWRh/1IXgRx60
xbEXOXLjfG1fZ+t44kUOVLeziN+LPNJfJKoTEATH84tRAKPjmgiVjp3lJGXeirPGpyFBd/EIC9H1
8lZUICBtm2n5CwVNYFGfaZQUNfPkN3D1+T/pxJf4igfIgFPZlwWyGtNhMGjJiI1AVtLyV76xmrXd
6K5LPRMkoh3Q0NJN040K2/nIORu/iaUN32yHMlCb2btlqN2u/L6sH0Soyq8KMBaXDaKf0gKJ7deZ
YjpuIT+RuWZS10BYCMBbxvA+KoDlSB3w6DemboHUbLGVVQzgXSZsllmxNCtEaDsI5w3QXFwyKAP7
bznaHwkqh/k+n+lapEOANm2LoctLt/rTtaBweNtQLONixP9uAgLSSzQ16IPD2qNLBEiFn5it4WVm
0q0nOVM6H2xjzIPAqkh5RP8A81gSR11qg3j4ovsIRh92a31PhMWht6oiV7rplzdZl/y6j4cww5Y8
e169eLrv9dje9bTtb5C16LSYqvXLIEpQoC69/uEPRJ6kpThtGdH+upCszXrb2G9ky42kj6pKcRI9
s67Rv7gb6zgF+WF/HfoTv2n7trkZIO75jeKd3s+9WG8xupSPlrPyMBq4oaYF+EN1DbjLcAgJKZR9
p8ialqSwnVkQ6+RaHRhx1Tum5rTMBihO0qw0eZG2ACDdQNemuUfDCdfNOhJ7Sd3AP7QhilqwRC1v
sQRhJZa2KpzfojcHHRjro3kHre9al/zkk7mKkqZrYI4FJ+DnjPMn1UuRoBFdH4GZENcOGrQQrtKg
+VVcocSXVAiOsgr8oVdupNP3PurtB4D/Bim4quVBd7hjzCHsZIJE3b3EOOypF/wHbRVUiqNKqivb
tjXK6CUKHmGdoACkFDVL3dXmi+JjdYeIHNxxF07XI8zn68QU3DMa8nmQFV0IVBGLgekYktoLA5Mh
PmAB+IRyiXiJE9hJJEmVkyJ40bnzeuhSlKS4avyeNz9G5svipDzPaLCwdHMUXaP8RbXBIf21ZGJR
5LtGj/PaSEjjJDyk5V+UmAYhbZ3859GXZEmAnL1zZIjNa6F63FTkWZBpt9BSEV8J1jk9FMs9YiFr
63GuE7QyGFzEKqtv9RIs1T929rXJetKivtuKoTKhFku5V2yQwtxgbxPGFpNhYVmZY8cEnTKBF9U3
YCW/ka2PWgVrtb78W3ZUhycb1TlPxcCj4SpYm7LNvNYGzY3SSl4BsY2Ym3d1AQ3BqduyyRC5tjHE
5l81MlGUpVWjdPHV88e8ADn1LLG8CJreKT+AoVHjjo4oPBKXz0XwFnpwAeDHQWxEOQq4QhtJHJN0
ecmfajoi9YLrteENg+sycNFBOGc69OgX1uqI/4TkLcpmbDQb5Fy0RV10uxaNp56QXcQRRwD129dp
0lDf0HyJzA3lNPKvTYsVn0ToxrYZxH9n755DTBP9KshfxKeBkiG6moGFj25YsQ7iFRpJm6/MFQVQ
CQwWEAquENohS4wTkAsy4qPErajAjB7NODu/RukJvrA5Orgu1s03Xci2u4/FMD+TZkvOIUfe0dPm
6Pork4+zdxSe0yqbnXZfizVA2s8p4+2Br9BewWcFVXFiyFkGjJhF7GVNjOudBE1ePbsRKc47rbAD
/FQPYfOTxiXMoUXenoMp0Zb5seZjRJBmwH0+1KwGEfniNzPapSOn9zrqqukbzKnOD7UhvLyCnSEN
dqYBaKSI+aRPzdzyJ9dNq0yQbYxvEkybyFhIvdUbRdvIg8dHsIolYDocoT8IAU61yMSFM71iGH2Y
rK71NP/w8VamlAKe/4uuee3/DLBqyG5ZHeTAmcqAYpDlXa8TSrxrMzNM1N2ACpULPyfQHNQ1TRrD
PCT9ozi1VMwZ8syFfNh6jNqDqgXchpwMr9IShIJLMg7oAoDAZBQNVtOxygVVJOgwpXzapO1s2b2x
0aA/JUI4ZmGHuX12BREvMu5EWqDAPhFZkKui1fxalzMWOmqr0CmSkg/ToZqAWvOlV+WHcmnUh4G6
DJC/xbKI+KZfIX1lGyzUocqABQowACPhs06nZiLxXRh3sLzt3uTXcgT+CraoR/8wr/CGCI4rmg4U
lMcvamjXj5lQ9RYx8BEDPGvvAgK41igK/0tJIPV4Y5vFPFgVhQ+S22FK3eQvKiNFXJ8iZKVBIoIw
SFmD2Abib4mWkA5HnVYRlNLzEiqpBeSP6qG8tUi9q5PwCbyoWdA3RJ1S3+tYLzG4vDtbHEyIpNTA
axcgiJf5E2rd8AGASXGtovYX3AaqAV94LaqvwQwpViR9VGPck9lAIi6TGj1Y9B0tLJ+yJbwvSIkW
g9+LA1nI8oNMYflTLuinYm+Q362Qh86PZSRJatYQlWRd9ZBFoaT9la8DufOXxluvAvSqf4lOoHQC
sPuuqiZ3jFkEIc/BsgpWQENWJcRDMXvLnM1PhaUq5X4ZoPcIEg8Rt+sTg7bOkMlJotdiKjF8J/XI
Dn2Vc2gdgezsNR/RtETHNApfmYFndWIiGCbS6ab1GrR6Bent7ejQABB9NYFsYctAgMc3xwVdjSsE
8e5h7MsYioHT6N2aXAHRsUQVajQFf/DSdHjHMbqbB3ij6YuEK+enfMQSFMiW7HaSCMpeF2GFZoQq
rxHoPiXzqoL+5Oo8/qByjZ/E0FTPbGYoaTm6j8NQl9/lyv0ftmtQ4KOdjzoZ8c/doF+B8bxyAxoe
fdijJsfixnz0JxOBMRyYQMlG5AmoR9463qwNcgXZegkSjfkRNq4evbbrXgpsbz3ObJE5toUCNf/l
KxXTNEC28jpCh+Keskh+ExhYpnyuCLQeDcEAQTKJtVmofqdBTas1MVt/XRcg90vtGMD92sBjCYNs
SbJgAvklCp1usF9Yhx1imUKmHYwtGMis0Z48QDoYd7qP/aJK/KqkP7Cwk3+zIhoUtowwREvA0OUO
TM/5KQrbus6a1foimSha3wftSlInE4YwHbpeJgRlIbqYaW1XTbMVNIPtIYx06e7qpRy8dMBsYMhI
5/nVEUOU5SsnOoKayuRm/aJh295178BYgS4Sid/mUE/1WyGHWL8XXuMdtd8NaJxVun4wleJPHlAN
2VwVqPvHwI2P4GQRqTeE7faatP61FAxX1VJ3yF1RtVkeo4YA5Zc+Wrs22wqbL17pOPM5tWiHocls
44Cjfu/yL/CVLRiJltWSgxxp664k8rkVYXyY4G+DFZW0PnTUReFLaHzVXyPIF/a6GYu+2brTi4TT
mNjr2OjBHT2Ql4u0pB2eFQMedGJAmQjf3sQseFQ+GjZGYufK9pGoD4NQsIl2xN9AWQdxh3pA/Q1L
2tpHUAnqb9Q6rOU/plpBx9aJGZUwGnO++SnsaH6SWNlbF5T9u6Edgm3dOdTLYVfab3YJDSqe0X7U
C1t+FVJWD2ZFE3dZkDAiYScav8AjabuikbT42Ir0nIjJY068MbhDW7J46Fu6eSEPIiaqQcDyCf5J
t7V5GtyMmxj5/IcUPmJ9ORfxRw58HVjQgvJ+LreUImD1q2eQdyb9ZMUt7i0kOAQ0eJG0UvdPU6Hf
kKLXinEMIk/7Aw4feU0f2urFUwg5Gaot7xk8fujdDbPBrClse3tnIIkqUmctOi2tBOi31x5KnVa3
5Nmqsntu5qb8HrCBPtAOMqdpZTz/aw7n0b1AG6kZkxGJm73KyzF6H9VI0NFHb6E0B1cF7gvw4mgy
1yIk15uO+Jv0Qv8Hhn/r82xjc6h71epsRPIRXDU1mo55P/MKbcJmBFPDMgZkvI6hd1GEWb+66B2C
aohrEPOE/mxR0qlHHh0InBAqwIxWY4HEHltbwy1T1IIQyGEUwZYZlZQuaDlfuTpAaOjgERPbdBqP
6rH11ouHiGXoTHkuGUJogoPLpPwHXBHqDau0oCMrtCmBkELy9T4QBNU0Z7S/UxGq2CuX1+VVzSAL
iY5ReI3BEGuuQd1aP9pyCupj7g1FefCiRkwnDERQHXWgOLwkInlmlrtnuKjn3PqgAg6AXsUcoZWt
OI3BcF9FVX9hon5m5P0/BBc4PSEiADRIQ1eEAXC/deRzNPCM7lANtij9bS+TH4l1KEWQOPkD+/vP
Y+hzD74d2W+IiVU3aiZ+Fx6DkPwFuYW/58j4FwA+5459+87fPlvpQKLfgDESs+4EebxvtK9UEiJQ
XZjRbwfwbwP0HT5J90METwqQhOjtT+QvaItOD7KyD1POP4c+22sg9dROs2mh+MKAFEMfN3yp/M/u
AO0FjzCUAalfPrLjSOxdT9xxRdWa1H55rMAq8ecXfAYusVc8kt4IFE87hJAbjRLOUO+LTqcUrY7Y
i57W6RI315mLtCetmGkxQFkJMD3mdJTB04zZFH32w3fof7OCcnIOYcB11GJAjg2jccWW9Z9PaPuQ
f7lFe9EjEhuCEgLCgdXq+gSLskeNHvymzFqHQZTocjp6QNP/+cvOHdPOlkEfMkFKIABTzYzWEobJ
wezeKxuhm/bnLzhjE3saC9ZAxBa+OzxiN+4fNLKy2TPfmQUB98Urde43bH/+m12jggeKVMfB0cjl
FYVpl07jxW3EM/d1L4I0xBCoKRcTHgEh+lFbvUm2o7qwoMiIOLifo+KTb2IHPzR5UxnQ24bHui0y
Lc23aGQXloTOOL7/yAD/dkCO2L6Ylpgdawl/VG85IpLBEVNUOKcLt/bcd+zww3XIq6qb4Lgx67YH
PiNtL1ZQpMUbGu1TV2nPYtFaw/K2JgGY/JAE1HH9viF7ASK49a39+ufvOHOX9hwWrlCyHDtYdrGC
x90Q1PC8JhcEzs99+HbHfnsPE5hBZ0wcoB4c8zFt46G5KQb0XD/36DtTrgmAMb6/hEeiiiu5oPJb
movqFGde7560Aods0PwN+FGilZi0MTZhjDd+7yRfL8Axzx3O9ue/HQ7BQmJkRsaPDgS8iZ4nnQZN
+frnsznjhfakFehaDgsRePyW+ugiMVTJAHnGjiXdmHsX8otzv2BvwZ0WVdMCf1AY+bOXGCyFFfkk
a8KeucJ4ZQPaY6B5IQL6aqft7S79pW25c293b7y2rxnh2Hja9i+0hLAJmp4TiKntJaW6f38BwZ65
wsUmoqod/v/xBTzbhgwvbHvX5e0l0tJ//xXB/9BWmJp1rkYc0ODoT3iMM3KzXdP/4+xKmuvklegv
oopJSNrC5Xp2bCfOtKFiJ2GeBwl+/TvkbWx9FlSxc3nR6La6NbROn2MUeKc6Ekeg5XkfpL3VUJIZ
NVkBDA/TLE9dl/92gVbFnWdPl+3jHcdRSSyinlo95EIgYdODVbSyA0ajrxF6V6blS4OVfGfB/jha
IUr3/qfkLmNZivbac+ROxh+S8+rVruJiB6qvmwslm/tkSgBfWx3FZzw3V7dr01lFpoftedANXjlp
27ind7PZYsvn4LZvTWzJeId4OWZcyeMIPPAx3v9W4DwvghyPcydr3fSPWVfwwn0Zj4WXwbrZy8e4
QQ8D7aAsum1c53YlkVM+JOhJ7Z1zC4CZj2LfELS4I8gWf2x/QROdKouFmLLFjIuZnDtP3CwO6rTY
h03OA4pWpMI4doF1mHLCdrw6FtBXRONiCQQg3hFbH9WPPesaNzEljdOuIYBFz/zfYroCzktqfRsg
+LAzDZrwZMpWnBYUvKrews4o53xHG0mBV0S6xwOhWUpVCosZ7wFJnFowXpW3c9reeutJqEFlrjQf
tydZ5x8le9My5jMDFvqMR47ihMuZ8PPI4QHeVPfuyjoXKRnsTuZI8S6D3vIcj6xzB13RxO12pJx0
LlIyGE9LGfriM+AiHYZHIRPNbMllnVYP+1fAj29pjkpmAQQDHvjB74Sm6dh4iFhzaxrVQ+K4vxte
ncw4Q0l9j/dM5yslq7Gy4Z2k77DDxFaaXOKFuD8v3jF6R0eltYiHuQJrPGW4eMwrmhi6mRUeEs7b
oaQZu8prkQ2ZYbWuxNitLp/CpuU0pIm5o9qhWY2oksh2D9TTWDG0dZQlO9N0/OzI8bnpnBDV75+F
Q3f2m39Xpf9eyh1VHCm1V/VpYuBDE2Rs+nyGBll5blrrz/8/1twKR5zYkn1ykIhL+eOY99YEfXMo
LrMWBf+CMGyjPb8eJ4A6rDmvdzZp3dys/39jPfWiZhFZgkZ3DhwG3nXpqQHN6+nY2JUMZzMKskaP
DE/N4UUYAOxY7GCpyqFKhkdZRpqEeM45aydIvLKxCBhxn+LEcbDjiYPBq+zVpGq8enEHCo646tlr
sQwCOLjs7KQ67ytZzWJzENwgqISZA8EDL+4LkzjWoeeo/BfeMmTL0MceBC3olxSNk8EigIQ7NLMq
+UUtCJ7MotE940nZ9VN0xRxfu1Xuiwx103IRztqphd6QtCsvhrZKgRKyrykevnd2aM0OodJf4D2L
omMlWoXXnW/teqpeawmdKU6Q0/52zE1K8prAOER8LIHkA8IzxIFSXDj57i/QhI9KgZE55QTG/qWH
n6rhQTqLvLW7OtvZQXXWleSNhpYBkDvCems532xIXN9MBoA9xzyjZK85mzKupxrW2VgPV3hbT08j
icyv2+Y1u4LKeuFmwliAB0FRc1kVLiWpTzOBWlTV1i/c7YVv2c3e1VnnKCWLBaAKgMC6+BbU+ZxT
FTMe4m77ZfuXaMJUZb8oinRIerxfY/cs2B8KHGkgcwctCd5Pz3B2NlHNUUblvxjMGLIrnrF+ZMrz
8J/+rqTRPdCpMbpJhjqw8XLnFvmxTU1lxABorS7wvQZHJ+Agg3ReAHnsi2MqAY6qgSTBgp0P1dAC
9gzObdc3hr5Di4tMmuftSdFMOVHymk0t2FSZB38NNu6GgCmgraVadoqE1ho5Hxw1yPrZN7tyFIOL
rejWOU8J5ETaMSgFO/eWe0OT8oHjpDnNd6zxbtBbeKj2BojP+0/aVsyr2QTQG+geEFCmGZq6HLKn
pq2LLyXbo6nDhYtVsB7bQIVaxgsS5gRtnBsrgdbaGNsXQMt9PzY5ypad0nqiRpZ3v81ylD5JsEu1
QMgcW7iIku1uiw6gYpq63xWEWYLJql/wvuqcDg1d5ccAPDAp+5y1v/tJfId6HvMzDrDgtvE1OD+I
KpUYA6UxgNUdy3hNB8jDZWNp3FCaR5dJY/OH7U9Y64R+9A3lNF50c2u0JovRFCasvwZtib8yULZk
Lc+seqt2hoL07A7QKRgCqGB9A/exxGpcH+J/dVTyjCnLuZjR4fV33V4CAGABFsvydOfYo9lWVP6M
WqKbyCR2+oqO6FOBigpC4R5PNl9Wfoj9H6H7jJL/+Sg4dwCw/Dum/dVsjJ9Ng92l83i5rsIL5NB3
IkKzjKkCSSP2LLwJdfOLNOcYMByOs0/nHeOTdFQ2jaJ2l3Qecve1X6Kz5bkhKgnoMcqh90r4nu6Z
7icoyd6Ys5eCeoW8FCb6SERXvYJsIdtJR82ypfJn1FA47PloGy9zg/M5Ga3AmMonTurEB/4E6Mxk
CnrX3SusaX6LyqkRy7ZLyjI2X6Mc7UWG+EUoaiLbmamzvf7EN1sK1JwKL0ef3qs3iHvRyD4YAKLf
SQudcSXrTeYyOyX1/Go6jXny1lF7S94dtL6ejN4MPW1by4CIivOaJCVqgGujBLgtdlYs3dCVnbzK
5DxPM4a+oIJMT+iz4RyEb1WfHoJroN3y/ehHzzMoqKPNVzZbzhVg7yCrQ1/Osd1I5c0Aq5UTE26U
f1nCGxzQAN2l1sGNVGXNKDMu49ntzFcwMgy/Cs9q7vvEY/fbEakrqDhK6sopcaE7EeV/ORvuXJvf
ge9oOv2DEqPlNPWnJrojsrsb27j1ZUJ+ttMxEnhHpdLw5sqFlCDzXuI+RfNTBuRGOoLOYvuXaWJK
ZdFwocqDZvTJfTHqzA3MtpoCdK/uHA51xpVERofGwua6cV/wej+B4E0a6JVLd+4BOuNKItvgCWwh
ZxL/nXOA9P1yLuxvTjEkF8cco2TywM15jpaO/zHQS+ZPklhol0lfjxlXMtlJPF6h49Z7SdDJ70dg
GgvKVu6JjPCPDza2ksZLtjC+tnm+9CvjZ8XoH8+CjvzslD/sEUjCpfOuomVBx4uQ9rHktp33S0dT
g4tl8mz52rgkBworBi1t1+EGu+2wNWI+OKupQDKoXDq1axren7WmmKZV0IKAshLiLoMQZjE01+hN
2VllNQcaFVbWsmYkWS+G1zpPfnboFi6qITQb94mjIDy3e3JLmhOuiiyjnRMvQpTDKweF2nWHbqmL
ePGA0zEmoDi2vab5hooqM4iJghQVEtWcyu/GtZX5pz0f2ywsJbm9MYF60NjI0AJnTAyCifoYMsFR
IWWGRwWZwfMWWvknqzsP2U6hRbNiqApIduFYVsxgtyMRCNmK4ZdAO/rOzq+pfajIsVnYHDiHWaJl
6HKGztiU+l33tRbHVgxV9mgs007aVivDMW6u5NK8xC3dKZ79A/J+kFwqaKxk1jylrilD9DneipD7
w6kPu9Mc1D7kf09NeO+dktOXV9e3Asgzn2QITSRf+F/3Kvs639nvF49unhduo806zOub2Gr8kX5N
vC/puHeg1OWBsnt3CVtsHsF5XV1/Ksbq2jDRc1ol37bTTDd85ZpdQDMc78ydDPmI0m8RJVfYh+5B
QnpaqnLciS9N8KpwMiDrsembmCRpVoWfgYDI79JjOGZHxZG1eHFHD/eCiY0tf6DD2bP3WLk1vjeV
bdowqp571biuQc14AvdV8QhiM/tSeIOzc4/W+N9c///m0J10UT4kA1yTkdcquUdPIrrQfLc6trWp
YDLO85imaDYOqZzRNhDLP/YcR6ft2NG5R9mrq3FkfV8idixoO3hoLXXwDdLycNu8LmqUbdkeZT16
Mcwb7Zd6+ubaz9t2dcUTU0lZNwO7zEyRUuJr9cUMrRtQeRTfXHDcnIq7Koh39n3d+JXMNaZqdnvI
Foc0A052rM582nONzvNK1k5dXnsLXsVDWT53ZuEn9UvHvm675+Nhg27ofUS6NagU0SYjQ6jJTX8Z
gIJVQLJKtDuLwcdjt1XsmAOiJROyaDIEwS4gLX8JhHGirN05NuhGr6QsIVAtKwiCpqJXEIP0c/Np
2y2aaxTead/7BW17w9IwWM5wmn4hdw8yGC4+5+f6NB6jurdVoFhvZlZBJVxTMahY8vpU82O5aqu6
RxCxBrHNXCGZ5LkVV6lo/LlNdqZU53QlU1Fm6nlNV+PZeTZ+escODjZXErUThIExEKtXQi+T+Ykb
O6uipvAP6a73c9mDy7apQV8ROnQI0rF8yi35ZeoJOCvsVysfQXHvfLbw/tyj5XE7fj5e6G2upGzl
OjH6avFb3OzbZIG/Lw+z1EP36Mu2fc0cqGixBfdI9HoWWG0ScOjcdNlO+eDjKwW4H967qp6gyI02
XRl6c/pHlORJgKm/MOZ7N49AH2XvAOd1w1fydm48QlyJGbGH21ReF+mh/dVW8WEzb2uwF5cyNF0a
2g0NRjp2PvpVPrO0Ejtzqxv8utS92cS5xZpZdLhOZDN/jo22QEy11U5y6YKVrV99Y72yhwh1FCw8
IAzxh6gBygN9YAa4BtzmynDZ9UBBTyRp0CZ74EbdpCsJbThVii5z/CAaF6fSs/wyO6cJ8yPvk6CP
2wGr2QeYktzWlDTQvENCSAE2UKu/Ih5Df225czPQzYmS4pxZTVaiuBvOUJ8Cpc2NNJ2d5UM3ciWV
WzE7LbQ8ZciGW1c8et1VE+1svppVQkWIeSvrR9HDtJPa4TJ0wUS6YIAIFbQZdj6hcYwKE0vAREUa
C+HEKuy9f9EhvT2fOrtKBgMiCdCxwCYQ0xx09tFnWuQ7DteZXr31JgMkWDos4mBxALcMCIWnwBHl
TnbpTCupO7vCYyNFmDQFGIGeJNlZNnV21/+/GXJc9bYEiYgITdKGLZEnAxQSxxytJOdYRlVXossi
tKAEzqf8VFh7qpq68FNyUrpzLxYBR1d1cgZ5jl/3v1wzAT/t3tuLJneokpatm5a2A6rUsHL+NORn
Xvxs6KGijk2VtOymrLLqdnW5EQV9354kODS2Xa47/KkgrwqUXm5kYEEcIfbeVF8Xqzo3lRdUBOsK
hMaL6541p6W9EXyPu14TQSr0C7LprDRmTDMxCh/8kv407HWQ6UwrqRpZ4P0DZZoMe/ACd48dDbfd
pLOr5Klwl2RkC+yCvdan4GtDze6YZSVNi5qMEtx/Mmz6y0LeOgePHSq0iywNLUFOuFZv7u3xlHpP
x8ar5Gg+gikK1ygRtqCqmRDs5227mrsryJHerysC8WVnMQzP1+X9eJHe/bEeSXBtPICpaCfYNYuA
iumyR2YuLvQaQ0/+lNWqsdL6lN5ISi62f4QuTJREdTIgIVzHE6HlgDxoRkNDsvck9K+o/t96oP0f
GBePgW9aQHkxB94FiAhO2bm+S86xH32ZP906F04QJP7nS8fw3aeb+NuhH6TCukg3TpRSeKzor6gA
UeOxFU2Fb0HHtGx5jhWNgHoSS8F1xA4uASp0ay0lF4MbiRB49JOk4kS9vduVJn5U0FaHVO3d3BQh
a/s7VtJvVRaFZirRow/O9G2Pa7YRFbnltCAXGIE+DtHuFrQsvuMNB3Zur6iriVAVpQWGoKTycmyr
M3FAlWv2eSji+pggnE2UHAa7L15QHDio5vcxCOQX8nnbK7phK5trKdquBxMjJpWD5YRerpSZ25bX
neGjtFJSdlxSNjY1LMuhu145yFGpeJa4CaJK90oW8Etuf+ffe8YHH1KRWbxonLwo4BvvsTnn1/FP
ej/5F8azc12fs2v2VN9cki/b39J4S8VpTTl1mq7Cp9oybNJP9t7ypolNVbaoSngFztIY5UWwfGUg
986S7wO0gLZHrbO+Zt2bgyUUZmiWM1hfyFOav7bpk1l+P2Za2WQXr2emVcD0hLbgtv3lOkkwpgfH
vc7Cm3FDx5g3FdhqQ8Otwgkk69k8BtClOHbdUyFWg+XkJUhBcI4f2T11ytCZ6M7IdXGipCtEsGUD
/LoIbQniOsDwO5CUbXv834PjR+GuZCzJZErAVSnC7jvoin7ml8OlEdCQB8v9Q3lb3pLgkV79Ll92
Pvfx6zqUnd9PgpzsrDLX2455J/5EDzZIrx9MUGydoQHy8je6r+6aO+Mqu6On6Fe+8xvXwPzgJ6po
qzE2ShzKsZZyrB1+lpvcL0gDadn1EjCWcueOyDSfWf//Jr4aHolBFuCPLdhz3N6CkvFUt4+R9ZyK
C1Cp7fwY3fqkShkZvDZpP0OLOE5FQAh0A3h0YS/g94UIAmf2pwYJ3/Lp0UnkbcWiGztiwVLVQVXZ
oZcvn+RshNuzqXPs+v83v7i2zJEZEYZij89ZfOpB7Wo+tOkh/IvtKItBJMFVUtBWhKVZhtwTZ1yV
d6ZKN3BlKRiyIh3HWOCAkBb81BrOCVrwj6K5liuF9LZzNMukCtgaezoYXYTFPTa8Ww/05SB/Km/M
LD5Wr1QxWyTuKJrdsVYyFpjGBYmP1StVsBaBlm4L/jkRggbfTi/r+BeQteMx5W5bxWM5qYmHo2IQ
Icj+grhrPonaPstqT2tVk4MqIAvKFD2L2nUDmQLLwuvFLZlBD9DfgDjMEzuHYs1RRKX0mha7tJZs
9Xw2PNgNpCxa96KrnTvQAoPR0TodCiCV16sBqRoF+yPeHtBVT2/T5ZxmO6mliU2V1Suf436UucSi
z0jhl3gAO9O5BdW+lxfn7dFr9ixbyV4cAmdzmjB6IX9S507uMZ/ohq6kbgPtYqdfzzbSfZpBpdje
tcZORulMK1dmp3CHolq3wr6/NZyrInooDlaGVATWWJMe4kEYNWgkuHHbH3tdt1W4VSohTAXifjxa
OK7vRa/UO1Y9VAFWBatJa0BkJCSpcSLdgCvIwdOMiqsqo6QSk4Rpdw4L55NZHDuAqZAqETeZBRlq
HMDi8mwx63ph1U69QJPxKqYKq2zkGjxBkcZ+hFCNwS8N9oOKZ3BBHtstVHTVUENQ3BA4PFRm/R0M
0/foBPs7QpPiUDaq+CqXRGs24gfYURQkXgT8/B5MTucbJSHLPI8AOW9wMatB3W6gCWtobT+dxnuR
tWgA8faeoTSbtgq0GpMqKyue40OZfU6L+cLzni2QTY57b06aJetfxevtccalICn3EJhe0n8FjBBS
bl+23a9ZWf4Vdd9YjkyrpEaHPdWqKSQn8zgwU3C9Smssnre/oHOOcq72JsONIKYg8GTjmaFRFuOl
AWD+yQOLcJhINKZuf0fjIxVIZc9ZX7U5Ds6WHfD8GvRf23Y1G7eKoRIWkPJujsm1y4sCRZoU2hZE
gM4brHgyfpiynQuIJlpVQNWQNzyFdJAIaTnfE2hRxaC/Bl7yAT3/l2k57XxG56Z1mt5MuOvwsmut
EXWQlv8E8hxSIIzt9SbpjK9R9sZ43dqM9gTJDDb3ICGjPyw765wmTs31i28sRzKVMYWOYNiASzmz
Tnz60YGIeXuKdcNWttcmoSyyIS4a1glYxWjuo5hzzLL9ftjTSISw3XV1q2768bKTO4uy5rKq8nDV
JXRkiiZd7fZ+sdwmKMVlABmPUNspbIgDPRbQFNz+DZoENpUEtrrBgdY9fgOhIsCLl1/mXzi5cffg
N/+W+v/egi0VVVV0JdSahtX9X1/6gD08zQ8X9O7WPM3+ZwNo8J3f8XEIWSq4SkK5AT2/+MyqrNB/
FTaI0qvv2z76OIKgC/B+npuC1JGTwnZuXsXyOtm7uevsKtlqScchxQK7ffcKZmR/6vZoynSWlVTl
PaTWHFriDltmiHmID5D60EpsqXgqBwXc/w96nj8t1dWyhwfVTaCSprNrTqlJkZvQYYVCqd/WV7Rn
O9Gh84eSqUMSZQaEpXAppsn0UFfzZwcSETuHHN3IlVIWlcIpaixhYdk85MZlnjwV1dOxyFOyEwEB
SZ4Wphv3tiZP0XhsElXMlJGxqIoWhmJzn56qMQoBsz9tD/njxQtSd++TpRvHIoFQzlqKz8bzYBlu
AO05aJYQ8HWei9g2Tw4ekB/yJgeVQcP3pLY1s6DybVmZQXI3whRHTvm5BpcN2gQ992RLd2eaP97C
LRVQZUgoubKkxgf6zgnmuv8RoXn+ZLnJcj3MUX+KIb54te1ETbyq/FsR1EXAlcjxLXbfD5/Ysf4o
S0VUmX0LiYMRV020H14YWXMBLZedkNL5X8nf3IFQrIG7RGi5fz0azmPrj8WxBVhFTEFFIKpdinCF
hvffVkr5uzSt5WXb17qBK+kLbANa0ggCR5q3pf2t588QsN3ZyXXzqORvak5tNNs4XnZJ+peOfPEH
nu+UDTS2VcQUxHSqus9QTJER9ESSh8K63HaIJtBVnBSKBonN1lIHmBohORW46Sspb+rqexXX4fYn
1h3ug0OByqlV9EWeSoGxQ1Py5Ipra/6R0avRPsZEYKlUWksHBcfMhn3IMJ2dTPimI0/tvNeaonP9
Gkpvzqt13qZQf8KbS+FC0bWREG0hO7OqiUa6fvKNaY9Jq4R+3BRK9jtPftse2gD3CIl0E6uk6Jz3
UOOWWMEG446AVa4wmlM6P3DwBeXlsrMO6HyjbLXSSJKRF5CPNnsa1g2mtBPLwXxSQVQN4AZQV8Qv
cJvcfbCHXlwMAxV7j7065yvpKqGqhZm0cA9xlwB0xBdTAi4J4uxEvcb/KpYK6j10tC2U/9v6Zoq+
LFYR9O1dya7Bt3jaTizdJ5Tdt/GWhoNGAMCb5jEvLiSew7m7qjMYYDreqUNrvKSyZ7ke2s1rYk7A
yN7XPQnK5AKK9js/QGd8XTHexL81LVk+g80jHFlytxT5RV6wK8GanfTSLDze+tk35jPh2bUXIzp5
1p4l5JKgnekjk09xlRzbu1VkVVI1MZ0czHJqXuc8BqvYXjeZzjdK/hJu5VAFQ58iIzes/0nmn4x9
2Y4bTdaq6Kq66LlZtmvcDJdQgzHn39t2dUNWNtemzIey8xArY3Y1jH8yvO9Oj9umdUNWkhW6gTLy
CtRds+VcQ/WuCbftakJEBVJB0MYSicSQF/qLZ7fV/JJUfyAQvm1d4xAVMcVt0EDYJXamRchTI0Aa
xahfAt+3bV7jFBU4ZUhSzJmHp9E5MrwHxxkoOMMs+bptXTd4JTndpIMa95r5U3cX42k54bdR/e2Y
7fWbbzKzg0ZUbTWYTrcSZ3AtniBmdGKD52+b1zlm/f8b89yQUHtdcVMWOmoYKHV2Dks6lyg5CYqH
xnQr2KVF8gwCtbCcqtvazXbWWt2wld3ULkBd7q3BaHnxLQV7BXQ0fx3ziJKac4P3SsEXmMax1CaR
H8vqvG1a5xQlNRvIuTldk2IuY3karf7FW5YrLt1Dz4iWCpWqocYB0WgUU233x2D9Kt0/I3Sbtof+
rzf7g6OpCo5yQY9jLkNk/J5LEJZCW+Rr1jDbL6hzA3Vk088NcpX29Y+KMshKi8W7tiwPMjNQcAD3
34OUdRZsD0Uz9yqcCkx8tOUSL/lN00FPcvJ7Yw9Nq5kglcTKSJdsmta5zyD3ZXstcAg1iJjpsUVO
ZbGSi1dVbjHhRdPOnulcMJ/n9EfdW3tVS51rlGyOPBCxTi5OCdT8TYcUYix7lSKdZ5R8bm2jBP0S
9lhoP/pLBHXzyifZw/aMarYWlbCKLzH1KhvZzB1+DYniC2jcX6TJdFuIaAdGofOMktWtlSdGKwac
EYSLw739jQzs2IarYqhwo5rTGj1LoTVYp4Z7J4IXkm3HaLyuQqVchwkJbBGoOpxriWYup70d5cu2
bY1HHOVIPLvQ0DHG9dTEpruelL8WHu2cJnWm11P4m00FHS4RKy1s5rN3nprP+fT32JCVfRa8CoZ0
Jti1+MWYv8xiT/dBN+DV/28GTAA9NJgDw2Z37tJPY71z5tUEtspB5UrA69iMBZ+6luF3Lq4Dsvd+
ss4qLqGFV3zZ9osuTJTklLSaonnG8Af7a5Tf2Iv03fbY+UPFNVmkItwckDjdBFhWSULBrbto94Ct
G7qSl6kncrRxjOWrO2Wdn7vla5qjzQj49oPjV/ZcPsbF6KwlFd7eeU0FWlp0lO6k55oqH+yJKryJ
tlA2zT3sRI4lz9aIRxtmRxDI7kGDVE7naUx/TBnb0wvTBJOKcyIT7WtbooIMJRSIR0uStdJvRY3H
F1LIM4/Go6dxFeuUQwfQEVYvwoT0PrH5RQ+uvYEX4Xa8atJNxTvNHWhQ0b+HtHCKM7gx8f4YH2t7
hkj4+1QGDWbSF+t8L+yu6r/Z+fP2mDWBqvJQtXGWQLweqzwbjetZAlfBpjiYkur3MftqDpdL39sz
8mxiKdSwq68e6wJaHwMQWSriqbYHPtQe3CKqOsRdBfpa1nl75LrZVFK480CM2RkwnY/UT6gBwd89
MIvOtJK8AyoRZOpxorXY7LedOEEs99gpUoU9QXmkiEsHZ7EayIBQTLON95fE3jkTaHJVBT9BFU+4
44SOJhGLW+HlFywBQGayThPkKXZ+geZFSUVBGQNYA4wZEVmxO8eOz73z2iXXHf1qoT+rETfm3hag
aTjHuf19TomULZ2by/hPkiTVCRphQR/HaSCapPIrmy6XWQ6Z7Ka2gymCOhkePPaIQDUBoAKluqh0
bXRkoDTYnb3qqThYjFIZqCJvaArqwa7rZYFrNZeysk/b6aBZKFRcFGiNktqNEFhOdyn4bSdeLbZ3
C9O5Q7n24tmk8GIOHAsDiY8/pU3r51b/eXvgmlZCS4VFZUW7tCLGdtaNxqtdO+hTGf1+HH4NnjyR
aARKrYbCvBcMuNe73ZAF4+jt3F11CaNk+pzj0bCCmFRIoviSUecBOpzgNsgvy4XulCQ0zlOxUnxs
s6j1MDFtKS4K2/TJOO/cjnWmlbP0QM1FFgkW79S59lAAcqCrsz0pOsvKUXqYmC3zGad0o3+M+u/R
Hl2zxt8qzVSeuZMDRkUcGafl2YjMh6o4AQ+Rsf7YuUslmurdoo8iqEmE6XJpkweTXnZ7kHhNhqmw
KNow6lYsLV95zb3reu1va0WXnsrJO7juqKKFos1HCGohHKmRXLAsC+KK79xEdaNXctgjTu4kKTJo
gj7CMt4zs/M52TmR6qZV2YuTqG4pqTGtVvY88GshviQA3Efiz7FoVLK04nZWmmuHSVTf9MZP6u4M
+2OfQLLs/QbTctPo+Np5l9aZ38ddEEHZutirRX7sFFPFQJlWZLbtetPl3gs3nqE/5ldTETj1ryNe
MVUcVGyOfTx3yH5h3bl42ajQQXXM8vqL3t5Le2nMuQvLWAybtlzQe9C54bZtnc/X/7+xnXQ9zrQD
vJIXPSh/L6v025wcKgCYKhhqiitwS607SdNdueWtZx0cs/N+zARV5ZQayHfugFrq09w+JnuLyscL
ralSS5Ugrx/jJBrCyFgAORuS7y6EJXfmUReBSlryEuJICEHcp5w48z0Jia/I8hY/j0nugw2+2vmO
bk6V/Mzs3oSifTqGvG8uqdVcgcIqbGbz0A5qqvAo8Mt5pkzpEIJ9AYzaXmD0x7jGTRUehSf3DHzg
8JBtUGhTRGuj9aFGBLwbvQ+aPHE9yG3FYxiJ0mfQDphSuuNvTdCo2CfZ5w48gjiPxrz0UxNq5EbX
9Dt7v+ZAZqpwp6EmzWgvOLGkljH4S5GS24RN9UPF57vZrazATsTz0FjkVAtwv9aTa/rZbNp+z5f+
4JyvP/3NMsFzWeY2xe1unp3mphmk9b0xXOvQOw5kgN9b76KKSOHVY0iWzqdcBsW415mpyQUVHCVE
Z3TtsN4dBflR9PNllqKOMR878pmqCCHrCIHcCczT6JPLvSCW+Wl7YdYFlZLE+TRBXKFGUPFmWcIK
oXvi/W5brMa6Co/icW41fYQldLSu6ujOmY7FiYqOMqULDqmUDWHS5UGaNkFE2TGHqKionrhQExwr
BAmLvlmok/h4pPm+7WxNlKiIKEgfIXWYMYbLHPtmel9Zl3w89mhi0vWjb3KnjwhrEzsBaMlMf440
/07i8uS4yR5N87qC/bf+aKqgKG4UndUZiEE89/9h5bxclLPtBgWlJGT58mXuyR5Jpy5slEQdLTvr
wX07hA22SEHHixqnqO0p0Jm233spN9rFWQh+he2iqtnkvrvXV6nZdlVY1OK1TlLnZAjT/LNcbs1Z
+hQkEmTnJK8buJKoRlEPUHmHeQmoc2DwXp7lmCThtls0g/8PKioFs08VowWtkfVpSJ+sBJI98Ykc
u+KYKp1UM3hQQF4pTRJQsyUt+WR4O1c/jV9UIBQFn/OITtkJL0uUnxpAa/3RsIbztl80Qa/KB+YI
Q5HXGHffexeARl44RnwxFBIKR8vJQS1v+zO6H6HkbifiMlvWziTL+NSbMQgPj7VkmCoQKrNj24IM
NQ5pBsAFU2v6USXPRdP/PjZyJVVzWeCc9m/k1qnPbupjipymioWipSkbuSxjmJgTQKND47dTlO+c
dXSzqpyQRTYmOUtQkANrumwhvyUfkqYLRrw/JHInX3XfUPLVSltpyqwcw6m5YwzE+fF5qC6WqPNd
d08heg2PD5bk/6CkWOvwjmGvGkHHIhx25UU9XvnFHoJXE5YqTqpI6xKFCWMIaQ1yc1lcLsx52I4b
3dBXt73ZrUq3FqLPMXQmn5l5U8b31XTsCK6SS5HFHu1ewPPS+DI7X23reXvIH5fATZVZSi592tpx
jlSS9+341LKHBBpdbt/6lntfld+icQ/arHPOOh9vnIO3r3Z2esSnuVzN7je3+16ke4QoOttKwjaj
B5rY1Tvl8pMXFvbA383uMZhpAlLZXRuRZLyIMKtd9am1vkfkoaM/eucvGU3oxu8c4zV7FVGyNzEa
FLMaHOOn2LwwbLCV4jmlHctz28ljBzVV/m8su8ZxY5QrpvaRRX9Yf7lLv6AZvYqbiofUja1pzVkv
eob+yhNIt/2YiJPZ8B/bgaqZYhU9lURsypcSnxhAeROXT818Ne9is3TjVxIX107SE8Bpw9gd8bj9
u3aSz+7Ez0axB3HRDX/98pvoX/qJDk6Okx8gq3f9PH5ng/FYOXuczJqFWcVF1cVSp0mBBBDGdDm7
yZn0v0tmXC4DoPJzeXFsDpQUFp0z1ZaLr9h2d0cLKxhEc64y62nbvGZlVgmnZiePJ8ZwsSJWcnLZ
FAoIrG6b1k2wmsMtHYlhFmOYW49Tj/JLjPM9oPhoXT9vf0E3wUoCZ7wxTDkhu7qpPYtlxjNxHHiD
sWNes06rEKlxoN4Sd/BNUcobKJigTRoKCEkRJED4jlHuD9ns0644bf8azVSosKnMSkHuwXDCMknF
AyZpfYbY+h7fjGZFVYFTYjTK0qiM/BVnidbHW7oI8p7fiXz43hDnCtyJ6anx6M6urMkNlV9qSdya
V6M5hIR/ag0Ae1DNK4Yz6OMDyo8pKZuOkt8M4ucAyqBE1pnt/0j7kuVIeSbaJyKCSUJsoao89WC3
20N7Q/RggwAxiFE8/T30fxf+1FZxg+uVoxaSSGWmpNTROW4EWUEeswC0CPumY3W6d9mDTyNXIVvg
txDwxGHvduLTzplePeBd06QsJqEoBg6EErAwwyH19mnE2zphVDA40G2UDZrO7CMUea/YsIWPM0Sb
jqniIi1rt0OtRMr+bSjrJ8dBmXYaN15kmprXgpmIJEwDAqN09SNUTQ7BcpH4L/vmUttDszZo7BGs
vsd8IBEB2GOet6olhqjV0VTJKm1frMVUL1iOtT2f/HqfHoWtQ6d8FXBLeusKKawvXrJ8LmS/sbU1
5GYdKhVg3WrsEsbO3E8Vv3CBuF1vU4OtK3/DZOpYqVkRPrUNNvx94ohD0C9D3DpTF8slt4/n59TU
xfr7uyAaw16pTqK2I4kLZiFaRuXEQ2DZ+IaNDDlMx07ZI6LS7dZrifpuCuOQBJHXfcv8OyvZQnCa
pkHbQ3PVppNNkSZTJ41dJ3xmIvsz5OWKUWg2PsNkJ20ZHvBmB2J6mOqG4MpWyIj3l1nV7ZwFLWpD
jwnZDYisbKkPhcrjZLlpN3Owaexa3E6BN7TShhu10r8sk/DWZvTadYfH8y5kiF0dTZUn4HWDYkd/
FEMZN+FwGPCGcl/T6zL83jtVPYI6G1sTFCBC+8GybfW9rWer2ECeGJZzHUYVtAnO9QVWJ2ceStB5
XoyD98ZqdULltjgo6R45DfuNSTZAqWwdSuV3QFiUBDvpvs6ObfO7SFzQIkMoEZeOIS4nKqD2G7eG
FkNxdd5+hsjQIVS96+SBVPgCOr2IRMWLLOOEXvT1w/n2TVO//v5ufppeNn0euPzVL5rhJk0Vueqc
dutsbEgdOpoKMzPbeE0Cv018KN05J2CeTmmTxiUgNrTYOFyafECLbDcjRZ1SXGxWkzfekAQcumE5
H1xV30JM0MGlpA1Jkpls3QebbKbF+oR3OZ5dr17g05/umJ261n7aNx1aoEu3c0dXOkiETN7QPv3V
M28ffYqtI6j6uQez+VpPJwCBFZU6FNYW/bjhhKATTjEqRxoqUv2xe35pD78ridcgqr+s6+piXnxw
JtQHd9pi+Tf1tnrbO58tiyCgnYWYIDI8ed5XXA54DUeGSYF3O9JqjsIt8InBtXSgVWo1vOI5ulLi
JvPfpvKWpo9D+93z7zy6UX4xuJOOtWIkKPtioOJP7WdQtRxUeVyE/XbeoUwfoMU3IVWf5cyHbKyv
rt2hiBq2RCBJAQbURqoncdZvse4ZUpWOuuKiHWabocgm6uSni93l13nonINDUI9ZCM03MpapGy3a
vXwMfRDirS/85CVZnCs8Pv1KXHEqi2Rjm2zqQgvwEm+GvTBU1Z+egKsqlcX3JhzfbC88SXeLDMUg
dWrrHFXl7NvUq4HSZ+Btbvw/eIIHFWQ7GtnrmJJoHiHajpvpCpXipfG+1cNdlX5lNIlQJL3wmHOY
rNcqh8iFso+VfHQlO/ptdhSkPzDXi6b8KRj9iGT2HRdb+qwfGYaE+Ptv5IWuTEu3V9hrgn23I+ST
qh7oIMCUTN7O+6uph9WP38W28Eo8mJqxYkAwpTzlHFcUyguSq6nyaRxWIX3c14+WQ5jnFCoMGwT2
7B6Gso/SpbJg6BIyXPYcne/ko8hezbV+5LuPaYDlg9QoOmlACnvgbfYr4ePW29+P9oRr4+vv7xrP
JlpNdqZASTHZb17w3W+Wb1m/R5JybV3LG31rs6xd0Hq90nJye3Ku036po9yT9HDeOqYP0Db9/uAU
dpbOIzBb9sXUlBciyS/HNNlxjl6/QMsTSzdXHghMx2MHXT5H9depXcQ2FHf3jV7LEU5FUZgvYaAu
CPG0j+UWMH7hH3/p0w37fLTMrR+g7QWUVXZDPoK9wJWnLKhjb06+Dv0Pkl8lQXoi9iUlW1fthq50
aFhaj20vwH2Lx0nWgUl1IdvqNvTG7wOeOKuk/V22wacwI6ddttPhYo3t+IBFgxmxcIoj4Ms8Fm4I
kTG8QDnfgSHwdNBYKJvFqXMQYixD2D6MrKbht55O7Za0giFL6cixxQoJ6bMUIB8fsM7arU/9HF4u
I648LS+/Ov8RhvjQ8WNFtiztHMLDxu669m6Y9aKG2/NN/y3d6hed8C2mhbfrOLgq9NH28qk88COP
rr7Pn5rv6U17kZ1EnD58877YX53rIyBM8Zsd3d/Li+IEqR38Wxwuky+X5edVosiLtorMHx0V1hFp
2WBxFycb+r8EFddDCTFWcgOZpTZcXxNuLOsmr9AywtwxnqYUH92WzpFC5Et1w0asmuZKywadU5UF
ERi9jZJ1O6pjyLNY+Hxn81oq8MPRA0YRe56MvjTlG5j45u7HeVcwjFxHlNnN7FaT2+ORsh1cg+/T
r0JcqKcbkW4wuY4ro0TUqi8V/z0oQCxdXgzRGFobQzc1rq3hlDWJxd1xTZAJ7yOgLTPnUtRZZ2+F
CZbSD6JEh5e1LGlCxkEo4AW2iuqVebIofu+z+zof75ZvkAk0GU6SePwQ8ysWb8GxTNO52upds6m1
LF05cvCnWSc+jpFTHUa+YY6PzhII0UAL0TqXM3dZl/2eOor9KL+kCTl02BG7rPxRg7m/8jcQ6Kav
0CKVDZKXWZaAjElwF5S8lmcVb23Wth7oKKfNNGjqRovagSvaqZbitenBPfq/243Rm/xSi9bZyawO
GjML2HACFpe9+Mrrhm8sbYYx68CyGkfDoEat6dj5rohA02ZFE50gUVvke7vQ9uAOW3hYM9QypU1B
GPYEsel42GIBMCydOrzMUmqpOoJqco+jDCANVf2Ut7dc3J0PK1Pz6+/v/L9J2yTzJZoHIWQ0462v
f1tTFdl71DoRAzrV1gQgTNZbaL+quou5oHGrtu4KDG6jI8t6DtJ6P4HZexflvlUufNxwSJPPaIFL
XMsCBhwto1AWgWucpV28WK/nLW4atharo5V0eZHjurb0k6j23ZM9v+1rWQvPPAuwK+1h69ptPpWD
+8L7rbKqYcNLtRAda88twF454DXhjd0q3IVB2MR/HMGrKE9wlnnrbZTBOjqizCbMmkUL0494A904
6Wlk7eG8eQyuroPJpKNCF8/8u2MooP0A4aloHJqDXwUnV3h73jDB33XqLTq4c12ts2v1UJEK2rit
90XqP6gya+xF466RhPgc/JtcKPgmTpkbTm8yzxoM7zIBbXPQunSyA2CkjqBVFjF126d3Tbf1XMew
HOqihaHTcM5rfIClbr3klPU3IvmDXObR2033MUSurlwoh3KRUsD8/fLU4TY7Df4Uyc4DuC5cKENq
lwtoMKD+Ami1f43qDkqCG2nBNHIteGmJ14ZJ878Iw+BnG5PgPJ/3fFPbWvSKyZa5WyOoOjJeh1OJ
lFMfqmUPVBY+/w+iDKrXLS9sdXTJ+JI03mUyeRtOaRi5jiQrFxK03MdF3jQskV8vEbYgMUHl6bxh
DNlGJ9eqlMyCMUPzBGQF3hDGXb3RsuF4pnNr1ZAAZqANwBvGwguOlQq6m2nu4j6V3TXowtITr7fW
QVNXq+3eBa6YFk+F0BQD/gcX5eqUFhBlriPgOSLiPe0z1GrAd30MNCjyOoVmTovSn6LiMqi2WJ9M
w9cW27TF0McVv7HmNS6ehvCV8YfGuUBe2Dd4bcWdSO5NPcEsr2tKDZ4zle4B+6yur0WtU/eeI3EQ
PzqSXDXdbRvkp32D1mJ2SgGqw8vA9aI2BzTQOfU7Dws6XiwRZZiHGXJkK1AcB7OCy5IoyXaugDpg
zApyntceX44c6uBt6NwT1l2ct4lhidLRYWLiuMeqkYCH+gYo38jPbhiDKKXYl210YNgkMtfBTTVm
050j0r8y73UUexRI4Cr/KAqOqZvOJczO+yDuxi7G2rTPLFpwVsQCV3mLCIIhAu81F3cjIWh+X+VW
h4ZVS1LPRYjwKdrbdd+HJRtW2siThgSvg8NCXtpeQ5G80Ph6PMCOpkKEnjfMaoAP6hG6mmCyzF3o
9uvFM85OYUAhKbM1bpMrauGZJYPILHtdUtkTNjM4NiVq96lMB4dNPkbNUwx8cV6d6rkRN7DL3nyo
48MaMbr+KNeMizNZQJvDpicacrkOD3P4RFNIIfy1Cg6Ta3L539izPa+tEEU6QKwu+tZyOzhjlZN4
GUA/uHczoHNpdZ431FBCAC67fZ2a9jCHwT4//BcRVig8GMV0+sudwKlvxVme93BD+Lja4jkHXPBw
QssjPNy2XjvcxW2eCEyNa+tmSSpPLTNmE7Fpl7ivcZ73btR17UDfzXLKhaeOeSqnh0SmkCgtrWq5
q8eQb709M8S/riM4tGqGjLmlwFGunqthvKqDZmMpMjStQ8AWb6TjWADo4IPdwKnIPQcH1fk5NTWt
lZMyIvv/oXxdNI263mk7a5maXuP23TauSvu6ka0Lq3f1cz9ldwuuKM+P2uAsOtSLV1VqjzmiB4cX
r3/FIuFjrTjftmnYa5/vhg0aCTJxHuLULparwEsfqkruuzTSqbEKxiB3BSX0o1DtnEasdIfxU+DU
loibQVlbR0fDcqEDu1TgEEdVSFv9eINokiv2rX7dLBKaDKRFalomDvSBkAZmt/2bFbe3LaaRazvc
mecKFCSYVyx05fzEvKcRR7HNtcjUvLaOdjy0we2A5rFclGMSgVw2QqktROVkl+/oKK5KFENFfQTq
uu3KQHLdkOqwr2ktUMGwC46NBFbHglGlErwVciO7GEolulAgDSmFJC4g84xf4jKzfrXzPrLyLnKT
02Yh0rBY61itrHfDnA4rVgunxcq5lf1tUN2SHPj80z4DaXGbdxCFnDkHnsMbZi92wLx+2Vaut0WY
aHAenRoLOOva6dnUAUFV3tCyPXrNW8WGe7p1M2GaB215dXlb1Eg9f8ueU32zVM8+dr6I3P+PpdDW
greXYlR0LXlWpL9KQvl1bHg8JM3G6ddQutV1BGU5DSNbaxxt+bbkNYsQwlVyK4UfN631xSUNbkmf
zk+4YRHQMVpIcEE5K+wsoUoUrUkOO8tgqwbx8WwzHUzVeu4EvXc0PnhVhCXG9/8gDfn96/mxf5xD
mc6bNbd9WAmxhgMYSQ4+HWSUAA22awljOmtWFQZKdGt5b70jUoz8P9QgTHZZf3+/Ovpi5HMPu4TD
E8vTaMKRFbJQ0d4qB8Rv/tuDU/R2Na4vGoCs/puh9ze9zsa7wVeqLBj/W9UuGtRmcPNUbaHPP85v
LNSC17EqkuYBRo0z8Ti+rasLkhtuzvguoR0SMh0zBdav/1tKwclbODgaizurfMVZzd6jOrn2oC2/
Ditc6jaoGtiNNz/Qrlh+yaUlW8++Pk5wTMdMcasoU9uHjfABGWI2UwxPUtdFIOTBZZi9nY+tj/MC
0/FSUzWIcRAdyofODwAQopI1K/v1vtjS4VG9SFoXS+bwu6mq+q6orPmprrxyB9wYM6Bjo4YsBZrB
w8OXZsjYfGwDqxtPzGnBNHjeOIbEo4OjSnsA3gjA2aNc7zG5iiAQcHm+aUNq+AcShUGmVTmoI54c
Pw2e/RUYgQvKs0uZ1btOK9gu/zeA88yVvQ2J2uMwB7GXtBcCcXZ+9Cav0QJ4TgVbAOtVxwrsrCEY
p0gjD8Xk79oZMp0yq6kIJMmyWkGjcj50rIoH7m00bRq5FrWNvZQhlOY7UMeN10XTHKA4f+cuew2j
bZq9nI+JVcx4tzxl7XPb53K8F2NPwxuX11l/OG9+g1/qSKfBLuZk6lR9TFusJiyo8ii1/G/nGzd4
pg50akXuSwGZIkAaSXrjdm0Inl1yLfqmeXDpFg7MsAToXFoK24VwlBUKAL0T+VxGClDNcoldPMJu
rI1PMdlJW39n2fsl73CnPLXkRtnLYWi2Hol++IAKyUfn1LLaal6Gmav1gmq87NG43zsXbJ4AoHSu
CpHGNfW7rxN5dDcF6kzfs/7+bknuh4SHfQ606XouWO/cbFTDz8+6IS50RJQLZJvlKm85DtJrT3L2
WUxtaMTXea02Qs+wogXuf0fPaoun/lz1v1FIukyy9hPQIV9Q7JwiZyGvwlmgxQatoH3fo8X52Lp8
lqXT4ZzmX8pEHgRZTkPONr7FZC4tzgtm53PTe/0xTID94bfCbmO6s6rCdGRUD+QfqObm7pjazvUi
xBvtlz0El/BbnW5rHNNxgXxAd8ys7BNf1ZCKSmwVUwxm0SFRixymehjQeN6TQwpq64qWD6Vsvp+f
VEPS0Cm3KF3K2h5gF16gVFvfYT+UedUhV3tRLkxHRfFF1XPojN2xKqwjXAihpjZCzBC9OirKyoAg
9UoYZ71OBW7s1iq8jVqZqWnvv6GVyUB5Yw/WFSnn+863P4fJRgo1rAY62ZYLakmcgGFylCHSTB5w
95bgoUO3xelvGrkWp07ful0uYZSgIk8BKBUbCOduGNw0di1I0zIv8NQYbaM6Bm9JpxpPW6toxdme
90dDBzokilphPYt18MDNNOMNpbdteN10WxgIU/NrIn2X7pdkIA0kVDtIrkMmlKcxkC2TdT2TrTty
QzzpkCiZLpkga5WGk5OFxz2Q71mBSxbu4viUbBjJMMM6OkqKInDcbAA2p8+/FC2wjLLcKKCYml7T
0DsDSWvpai7RtKqTKMeIbbJV5zNkMh0SlTkDJWpuumMBMFcbnADuzMTTPrfRohXbgjELJ8DdmvAa
p9QDantIYW7X71ucdDQUyUnXqwp4scTrv4maXvlT8TUrt3hnTFbXQpZOKCYhl3XHCXfZzA+j2Xve
ZxgtYIMAKisTW1EEEz82Y2St4ggLpJ7yrZqzweN1QNSyjENlORi7lVlrYdt1TrgBjCTwFpu38oaw
1ZFRY9u5Lq1xxOD2HRku1rSDU/tM7ncZSUdGTW1Vg4kTzSPplEkWT87Js/1DCtTF+Q4Mrq8DpLxJ
dpZjC7in052YuG/S6SLt961UOsVWE4A33S8yZAMgfgjUGDy59RbLsL/0V399lw3sOpxskabdsSvf
yPpc27oG4Gpy/0CV94psQZZM1tGCF5AL0llq+duLUHUkoD2zWY0xhJYuQDiFvd8yn0noZ/uHyQWx
OfcP52fV1LQWtT4XqsrtQB4bP7+0JnXqwy2Ym8kkWtjaxPISJIXuSOb+WtjpV2DpYkjv/dg1ch0V
1XJodxZJiCM7zK1ocUOY2oglw8h1RJSsirHuWow8qHl56YYCL5TDuTt0eCWzrwqjI6NG+HpJ+qT7
i+ma3PRzU+4s8OigKKJ8Pouc4nrLLsE65RUvdZZvrFEGd9ExUYon3VIRTx7HsWuiTtAwLppwZ4FH
1yPsqEoX6L74P1jd5OCrxymELFtHP9PQtQi1wGriZM3o/yjDElBdT+Dhndx6bW1q3P1vkunYQMsx
G/wfeZe1eNo3PduZ+L3P0bUQLaSVNrxs/R9BErKo82YauUs5xvta16K0aGRGcZNivVikAsc9x7mm
adrhdL51QyTpuKi6bnpIjwjrhVUOjQY+L/Fct3hGMRdb65LB9Do4ii4txJZdqn4DXNReUjya+96J
tN846JhaX3cM71aPMAsc3lWT/8OyIYjB5PDs2uXWScTU+LpVeNe4SAu8FJK9+rXisKKKdFNUdelW
/jW1vs7Ju9Z5ASEJQKKyl2mQNIhU6ISABNVLu7FmGzY0OkgqAbK48NNQ/K5WsM6Il4+hCj71aVfE
s7PFuWFyIC1qvbkcw5kUzQsBj94VW5LwEqX3FgyWvjzs81EtdlnbNqUUdvNSp+X31huD38Sd1QEY
bX5/vgfD9lLHTnWQsilARCR+jyWVn6Y89E/zwpzIGnkeM1mILGI5PZ7vzDQtWkCrXPrct9HZXNMn
2VcQ/CSfupRAh3wnZJj9A6ay2jEf0jn/6TVqvBr8nJ+cYng4/wEGv9XFCaupDEVZdOnPPqV9rADU
jlTnbZEOmFrXAnpibkc9iXxn++V3xd0pzibUAc8P3bDX1DFVNh3K0CeZfIYb3c9SxB5rjqg3o0ye
f8tVGQvL2zfNOm8WMtxs0SBon/2wK6JROZ9yC0Vmu81j7Oc29vwhUsW/eFymg60UXUD9mHq4spi8
JykeWoondtyK0sKCx/bPnk+vpjy/PG89Q5jomKsqG7i1YA/67I704AT9Zcj5C+m9Yzcll+HYbBwn
TR6gxXvTLw23wfr/DPqpQwmJ3Mhn+RaY3vQN2mKdhRAIBBLIffasMsZidDtl5OgWzlOLSLSSrbO8
ydG0IEfdxHH7ljbPYcZeOV4P8r6+GWr5uaXua5Fnl129dStvyMA6HotKe8Cpvqt+9iE4MC/mqWUP
3TxMxYG6YuAbnmbqZf3Qd4tVIPxBESxRP4gHRQDhkeKutXH8ngJ7i9DEMO86RktargiR4qufErI7
oO6vpwj0LMHGPsow8To4a/RSD9fBafUT8nGfSejY0cBSVBab4VdR5JDThvzy+TAxfcdqwnemCkVr
YYEa+pfQSepDKqHqlDZbi7rpAkuHaKGIoMAmn5c/i55+Y7Z6SNP6YvWs1atSlX8PCD/xhONtDtl3
Ya/zauHGmJT55IqfKQg+8apLjLcs8axdryGYjtbic9HYdtI0LyDXBl2UKBn4kGseFaCb2Jj7vxKk
H+RJHbJlV8IG0MMPX2ZWnqh/3UjvLQHHcubSywzJzG1E3HLyxJP+ThK2kS9NjqAlgTbgoOZZe5Ug
eY3KvKkOlarsw3k3+3gfEejoLQgxASuTuMsPTprUfWXBnD35QVaDzqHn7bVPa9vaYDIydaUFf1t0
mJu5Tn6gIikCqMc6c42HX25ZNJ/6sWa1HXNcH20wan4cqYGO7PJl0Fqj8pJfwLCXQ9x12bcsr/kh
t+vsQbbllMWds1mXM/W2fvO7aE2nMK0sOcjfmTVdrtux1Brv2q79nNvft2m4P3YFMGv/t5dCWIEl
nD78BVQBiX0r43gKj03/eVcwtb7+/u4bppm0oqt9PJyZimdGLDuyc1xxn2/cZCBthz8BLN864Mv5
lfr002RNdwOYpnk9XHbteGf1+25NAh35NfZhUCRsYU/gCXzqIG8YtaG887iVHtoyuT3/LX83Rv8m
AhBj/ddSgkHIr/ET69fs1A7YfWUbSMeOW1bkUPP11Swq59QRNpb3fgJ5bC/iwHtakYQid+g9dIGq
2pMz9GMB6iG8hgAtEvfsIkS6YoQ7388P0zSfWuLI26THUl5Mv5xZ0os2cZKLoOHTvmjWsWNeb7Oh
EIv6VfogrQEpfH4RSOJdsFEA04qXx6ddX6GjyMKFFG7C6fyLutSOPDf0YuWX+zBqgY4iSwASsDiI
H57cqfAiGpQyrkZRbawYH293Ah1CJvM5FOOYWy+eytuTohNQoDz0L5mzbDm8YZJ1KJmdJ6EzdOX0
y05d7+CTHEQ50xal54fajyQMdBQZn7ue4NbOeRqkP8VuWp2IbzuRLFgMOoiHSi43yVjhtr8CO73v
H6xB/cF2eGPqDQtuoJNpsYGV5WCP5FdiBSfs3m8d6h+zUH3F0/mvbMiPAdh71gNXSe2vc7NHtHH9
au3oUOe+PanWqR9bmfd9nGUWXU5CuDgg1WFWbXydaea0JEKxz648QejDmGUkjwOnknOM59D1xn7r
41NdwLTwHxY7EO7chg+WT29SrizADiycsYNTQpev0qffuiK7LLr5sCtQdVxanYP0vPDRX8sCO1JZ
TQ5Wmm5JkH98FAp0YBpUd7zSzVL2MIF3J3gFg7Uaf0zJgIfdyMSJwyPRTcVSnqCHt6hnFo5TuLEB
W9fwD7K9jlbzk45Q1Vgg/3JaENqIH+AmPZaefYEi9sV525m6WH9/t/RmkO6wGygh/87G4EDhzH5R
fOehExeDtUe0C16tY9awi0yqdJr9B7tTRUwd8dh7SHfnP8DgzLoIZMJINtuN8h+aEkZx20EdxiXZ
oLw3Na7tHaTf2pB8XaaHoSE/sxqSV8L1to7ypsa1YBdz10xL5k4PbdXcjDN4FBK1d3nRtR/JAFlr
XHZMD1mSsAi6VHWcp+2WHJhp6FqEt3Mw5Kvyy8PsDOOB2f5XMoMT+/yMGgJOh6HVOA1ARm6YHmTX
3/eNfGQNEuxsuxfKGr5UBbCnKcm24IGGT9GBaR4BPFBQWjxWYdF3cWYB3RGHFt+jjg7n17FpXuMI
S840fEg9kFNnqx6e4uPDeVMZlnkdmTZK0vfB0olD7wbL974DY3+ANfmib9/Od2Cyztrxu/RgLY0D
mlEuDsJfingJ01JGrpMEv/c1v3b7rvl+7FwQPwqM3wqummasv+YocmwsQyY/0oJ36Dzo1+StOKAU
finmtInrBOdYlkA9XZX5wXMH73Mrxj0qQutMa/G8OEOWLxb6axy/P9WWK28A9NsZclRbtKGOkUhV
TeIwjcVRhfXlLLd2HaZJ1qK5Yo3PJuyeDxxVpdRuf3uK/Tw/wQYH1aFqjuWWOXGX8GFqAu96rqcs
ContxZ3fbUGIDRWlQKfxYmmTj7IRwS/gHCeruvBtK2ireOqcjN0Sv86hIpL3nY0CWVMnVZvGvEqh
g4lTU9B4+WkWi0fJxlHW9MHrKfSdRy9VUFJIBInD2AJhxbyTlZ5sso+cMtBBbThxj4rbTnnw3TFJ
j+Ho57dCLvNtLgfbOpyfM4M76KqStd8WjRMu5aFKg+I05wV5mnO6bNzqmQykhbzTTW3Nk6o8pK2P
SfJDPyqX5Jvb+Pt2NDrjF+jJwCvsZSVEyMZH3wq+j7S7k12WRqnao1GOUNehbkWvaiCCRXkQVp9n
UUEs4NY5tL12epEW7KKkXgISUrQfcPKlyYvx4KueZJE9TBt7S2PYaFGfOxVIpC2WPkp/YSQ/pgW4
ALwIhM9hHUun5GD2CyyrafihyPBGoonTWi1OPCjfgnxdIaqR7XQ5HR9n92k2zGnuP/idasDK2bRL
MMSh3ZX24y6n1tFxvuM4WT4J9rA0QY8jpAjvqzRhGyUJQ8jo4DjBvNHFeTt9rLthjijBXXXD9wFL
Ah0YNy1N2HZjLh+TpEX1cnKm5DPWTW8LQ2E4AujYOFV29dy5QfHbtgorPNFiqu30UmV2O8XeSEq/
vKyIUnSjPGpyPB0w10+8T0EJ0/6suuHL3JCI4SzdpOWRt9VNGoBJD+ftLLxt+i3CIsNOQNemdF3b
s8F31/4UdH2CbNe4ZRI3NGVXWVXerodRr90i0zJZU9sFJApS4+BIaH/aSt3QZvnMWnkDkMe9yrYe
oZu8TcsOYT8HPoE/PwYZF1Ff29OhL/hW7jG1ruUFm8k+KyqG/RFPxgxRj3JBHKSVGLbErg1LgI6s
6zIBJvmZJA/jVM4vpbJy675DAVVlUR74udp3eNNRdiLwykGWafpoO/abKq0GW48mPZ7PJ6Zv0NZ5
PLICJDDPrAc2ek19ay99wb7LqvGDt0ZJu9vI0obJ0LF2Lm1KBp3W/rFwBe4NuOONXQRKkq06m6FU
o+PtWMAyLwt66wE1vOBL4OY0EsqvD0KRNzpnSewuqKYo1rlx2G3W+//ybX1Q2NCBeKmdohhZ9fUh
UdOYJY/C95Ov2ZziziyyRB+EEJdramnxg7JJLiH8Byj/9HOaM4sTOObk9M7N0DeLfAEQVjm/prGi
fRQkzH/uCjez0ggPfjuSRzWkBgoPpToxsi+zG7qFOJRdrsYimvAQUPwIWZrb7dFyK17Pl2yE+Od9
ULQqL6NE5jR9CXLmIR/NS1j3sQXS2xCqpyhihdVFpmgCjrKNRd8019p5hXp5aAEAFlzK3/bt1luR
1R8/srSWjlIp68qaSv5Sz/RqFZaaxkNj1Rd/a5gs28jpJjfSMpLfd9Kyk5A+dHw68Xm8Z90Kx8uq
OBsVIIW9fUrC/ESTrSOL6bO0JKXyPCdZauWPDJ+V1M2nik33S1DeMpmfBjFvbecN/ej4wqn1fEiI
q+Gx85y3rqafCMXpmjhf06m6LdMtyVLD1OsYQ1SaaWUlLX9MefqkFtGeGk7Z4XyqMjWupSqcbuYR
2m32QxnKLHL9vIiUz76fb9yQB/+hX8sJnSRkhl9k6t2olL+uTTfjcL+v+bXbd8cpuoAkoOMJe7Hb
+sLld2sRVDo712odYUjnJW/qrAjBUctOPsdzYH9if4hgt0u2WT82mV8L6wkwbKQYPMi1BQncV2yo
FLkMnFxs4U5MPqqFeD+7Xu05A3nEYvEt9cc5Gitxi09rIouq7wIRf34yTB1pUU4tu/PrimAPzapP
eTbgcIhtVDbzNgJjfAnxrS09bpPNtPBmLi4wC+myB2wUQ6CRkUSIBdnU899h8Nl/0IUuNqBSeewh
HNQXpwmusOH8TD13AxBi2AHq+MKGptzv/WJ6nGx1sZQFvZlWrL9yQcXrB2SjF4OJdN1OQfs+HUNp
PwIkZcX1wuy4r8nLeQuZGl8/7V3YjamTlRjq9IgaCjTbRqmiyfO2+OwM23EdWgitpNkuFgUDVfTb
TL2bdVEqHaALufVlJOoilVuxYZrq9QPffUhbg6usDob50V1cCjqWpC8Ej2g59cl9CIwGuThvsP9D
2pU1t40z21/EKi4gCL5SEmXZsR07iWznBZXZAHAD9wW//jvKUwYTird052nKlSKEpRuN7tPnrE3J
MvJ4mSSr/WA6F8641330iRX6c+bMzxWazi8WOHTNjRtvmbuiLmNDQ+az2xgI17kcuabNgsfaPCwT
52WMenrhzGfGRvNX5Oj5DzeUYO9mKHLx3cxhkzSIL0u5cIBMrq/e2nGzzB1EfqhUTFP0PXLzPImc
qE6yahNMvGKPNsCwWYgc1ViT7zEb0iqa98A7PLJyeG+bLZHIFc9oy3eSeqDVuFTzGaRRJ1LwO9OW
P4ucngtB42KLm3AlzLIRhpzRyouqNvh+CbMuEUmeoWqUO2Y4Vq0+ZoP3PZhDktbdVu5hbWKWI2DN
RGg/TC6kc0cwg9F9M9OvwVLeXyYmBrNhPisHwFbwVPHoknp0p7MwwMtwop3d3M1bHfBrB8ByAmSZ
+Ex0G5+NEyRR4Owa0EXP1fSkpL8xgTXAgI0x5AFf4gro7LM3z8nlkE16evdi8Tyq4N4XWLhM3/dh
loGNq0x93mwUOdbmZnmDXEZM5TXG7cY2zV1337nkXoT6O9kCH67tjeUSJtn1hZqK8Tyq+KwzSBs3
brTVCr7in21+uG6eIhk5bDi7zKVJ66NhWOdx4s7zj1tcC7VRhl7bRZEz6PHci8JFFcvv7hTExg7X
v/77n09tirgJkqOFS9V49oqqRF9p+RVAhNdLAHn9+7/fXWpDCacaD14NktZzM+cpqj9Pl1JxV4av
C4q5G9HQ7/cXtFj/viKJBvIuJ1F3dkkzPMjcLV5Rv7gNrEVt4ODc4saIvJyd0WbxyTg4OMXiv0Je
5QOXfnp9ldZmYNl3KJgOczNEZ2Dia7T1FTlS/c0f1z/+ew9I/0MaB8nySoded55Jc/ZJ+PfFmFnY
4SXVh/+H4HptEpYhA1lWVJLT7rua6XefTmgQcme+vz6JtXNq2TCjOfMXwKDPugidbA+a4va9Fo54
82Nn3l0fY20C1iXuecBsjXgLnpsGUADUqRhYlaaNd+DKx23MnzsOTUyoaM9uvnxzPUDSAw71jOu/
fGV1bKAfFKnYUjZle57Gi8JpLfRpnKo/K86z29bfBvtNwrgTl257BlCx2A2e1Ek+OXJH4k2ao7UV
ssyYTcoPiiJsz8E8QCRp0t1L6Pr5TUEntcF+7VQBlOFDJVnmfVgkgykas1u0mP6+vgW/j2yoDffr
cjdYZtW2Z1hagiv0B1DAidLVngXVMcqiT5d44yKCfttwVrjehQuoqeOgx52m3mounr0Ow4zirnSy
tNTZqzOED3W+1U2z4kNsWB+nbuS6BAfs4sbRsnVcCoj2huxkyuArpBNu6vmmzLLyqWOiGBsanFW4
6B0xrkkklAU3rGTtgFn2rVE20SGYsc951y3+/Vh2jbcLgxqtB9c3ZcUMbRhfkxWecBqvPgM08Th4
mh7GuqmB7hxfrg+wMgMbyVcVNe+ExgBoL9QngAZxWWTcbKTqVzbZBusB5Cbm5nJRXM5TN4o8KYBw
vBwoMmAkQAxO16exEhTYoppQEtY1QdPE+fKe8aPxSxyq174BivjWsJLakD0iljIYoDdzpqw9FQtI
PiqqnnskdG/26TZyb9Etaduq885sWrLnLhbqUDHSbXistVWyTHwgbIgp4e4ZvURgrRumvV82j4Op
HvrI3Uh7rx0o6872AmPKoZLeueBjWCcTM8XdBEWajdh1xSnaGD6Fijyhre+eO3gjVXrPetZjohE3
9X619+rwe5D1TxkBD+P1k7VmgZaJKwaCOX8I3TP0l4LXeClgHDryvDGVhdJbJN0rhmLj+6IMKR85
z/4HsqLpmEepbqaXSxpurv37gZWv1yfz+1QGsN//jmvZlHuzGLB6Q1O8LmoRSRlEaRB1j5e8DG5j
KJ3IDdtfWTgb5Kem2BlK3vkfvlvf+xP9mhnQH+E5cH0qK2fZhvnVS+4Aq9b4H9NCT5Ko18Gjn4vG
301jv4FgWNuUy8x+SZTFKLZLxvPq3JXlp1JPTzkY1NH79aim5lHX9LYryiajg9YnNX3tmHMHze8H
dynZMetVnF5fp7VJWDZf16DfB72te0YCMWVidg9ZM79ctllyPApU2G/cJGv7bRk+b9uxKzUxZ8iX
Z0k/ld6RQwVh5yCjufH0W/EtNt5Pl/lEw6Y3Z6JG85n3nXOqnWD46/pKrU3AsvQ4dPI6iipzbkMR
743b8cOQjU06LP6yvz7EygRs6B+Exwu+QKwWmQku9j4tVFqG4XS8/vUVk7BBf72A6M9UuObs4cHd
tLDugbjHZpr+Cky5kQVfWSSbp65uM4Ck6sGceSy8Q8UpunrRNn65AouNaawt0mV6v5gdm4eq97Wj
z/MS9o+Zat7deso3vNLaxy2bnpB3Xpzam8/LhflDk+FFia1U5Iqp2UR1eRt76FVR7KPvq9ecLkfP
979P8ZC62vwTNluF0bUtsCzaBeMHc4acfSjqPXvov0FR4sV0vdy48daOkWXITbNwJgIn+ohGeri8
OUBT9cz66mjQlXz9pK6tlBWVk16ORCpXnE3Qf0EJEwBFCJuogxnAc7CZQV2biGXQA68IdB+BQCOu
glIrZgJpzxe0C/6sQNw0ExulJ0rdDO2MMYKF/HMZAn7jJLLwdHmcbV+mK8fWhupFXumyRvcAaSWR
PgRbXU8r8YCN0UMBhoL7Jgw+pkg9T+arj9fl5cBq7PZovtZMb0Sea7/fsummU6BCzGnwwSe6JzEU
VDbNYWWXbageCwlKAAPmQOJpX03RndNBAmYGJAbDXN/ktSEus/rFI3mFoZFbxv6HyfU9jusStuBH
jnfeFtviiknbYLw50oUCupV/o3MMzD998Nhyj9f4xutoxdxsLrvc6RnHKvk/lwi///IIC0f6mOEF
AHacDb+xtseWUQ/FlOXVJIIPlfvPi3aqxAEty8bHV+J+Ytky0Ip1WebN/JH59HMcF7uAlEeC9+Ml
qgQw8kL1UbbRTcU3FO/+veFTnc2jbEj54dejJPd+FfTVlyzOvC2438qJsnF4laPBOxrL9sOpaih7
7DI/m82xbAi6MxII9kwaCOrB5dnf10/wyvLZ1HeCc9EVzdJ+TDHfFfDrwJEdKvCpzmrcS7iqccDf
N4/Cil+xIXo0q9vQbWn9EcORXHYqx0nTYPecqjGtEHtm8RYhw9pQ1oUuwA6ryMzqD43ZXGaH832p
nUMKIb1QYnlITV9fwxUrsgF6PKinkaM94mOi08viRylFHiOIAUgnf0jlb2R81kaxbvfOdQSp0WL3
0Xf96cJdAOaclNTsMerdnQvQx/XJrC2bdcnHvQyyhiz1x9IUyWWoBWuVj3zXx0huqCHlm7JuazOy
/IJu53bKkSj7iI3eS/HNR+1XKL7Lqj+zZeu1uXbALf8AMga35yAZ/OCqSyZfH/lCkhHJUXTdJ5f5
MPiMDPO7afn+i4GbiRe2pf7o+jJRID4vLy9P2JCbl8n/K1b6Dw6OjX6E5il5rlz/TkQqjebx1Mpx
P0vv0Dn1xule8d62KmnRgQ+k8IP4vQE46wdESYHhbDSptuh+VzyeDYrrvFZ2rc6zjxzX9M+CrFN9
7r3xKS634u+VW9TWJh2myFEKetAf3G9VwqQ+dn58vjTuXt/0FaYJamPjXHxWeU7nvPvEGFIloy+g
arGDDoQa9L6toF3c7JAA0/QVrqKuHkq/yuJy5/ve4MQJ1U3YFHd6EEOBhEvHp3cil7I/gTVupKfr
P3JtHy3/UcVD0DlRBaatuCb1Xas9cAcRM3tbBPcr5uxbnkPHbZN5MnTfB6V4CX1pZ14moATnOQuO
A+g9KySVQJQV7+ZIlM3Gu3NtWpYTwYtT1O0Sz+/QYgrCTyRDy/TX0TWmu+3Kt2VQm1AYUcmxfvdl
rX8McOjfxYj+7Jt2xYbX0bEtZlSiunddV4XYG9l43XHos5Adrw+wsis2wA7qtuAlirv+3eFlAga5
3YWcgcO0wtJ/qOhWWXnFxGyEnSGBNBGwb+8Bhx7lD3+aI/7CAubm39GBQcWX22ZzcSK/BNw+Exyy
xnn9rgL9cLk2lKpQ3SRgTsAFv1ldWbk0bNBdKdHgaXym35tc/vTiAver6sankomEu96uRhDR8htD
FZvZLwdQaaFsKM8+7/+4JF4vUVHXkMPieW9CfCP+clsS3mb1i7vM5XwK1HtcdPHXDprtXzU1+vX6
7qy48p/8JL/sTi2EofAz8t3Buu3zuTZpHXt3fk7MvjP1sBGirJ01y+SbkcVqKXMJUWLamQQL1Too
sTngOm2XXm4xoa0NY0UOs/AMWFRa9pZH8eOQFamMog9IRt3mj22kndAuMk2yYW9Z58/dBwfPpkx6
XnnObY9TG2c3aELywVfR21J3jyJyEOKLu9mQJKPThvdaCRZtjF1kdDZVdUXfPCp12oDfJeFNyxOC
eMoffLbvIfKXNHUZ3BaM2MR+TChDB4eHb+PYT0+Sl8NbQedxi754ZcttaJ1mGYG2u/TfItFN7ZF0
buQ9XKRmDFQ+53xKr9vJyp1l0/oJ3yGlq6PsMOUQNuuaKYkBHtywjhUjtMF1ou1MqDOGHtV+Si8b
ocGTPJLovuXxRv1jbQjrph/82YmJm/dvvFTOm+drwYMUMkVLaJIRwa87fc5jqLpsLNfacJa96w5Y
SjK62SFvR/aZc7/aca68+wb45FRUJPjn+rasjWMZvKYxasLlKA95V3ztGpQPla/v+dw8mnkTP/P7
vQ9tjJ2vikz4cpIHPiMWBQMX213wM9dnsPbxi53+4oApYPNuttDswMblmxrw4in8fusB+vvlQSf3
vz8+e0vTtDNObTGCfR+Xn0vE8yUx68bBx22//zL0L78/UB4NdKiKN1wg9Ec2KfnWE9l5G6axtjwX
s//l83C2jmHLkL9FgwD9VVUwM+yqiyruxgBrS3QZ+JcBBser4588ZboXb80s/6KZewwMuQ8237O/
d1GhDbEDMhbEVwHN3nKRT4/E1CTe51VIlmRUXrNFoLo2EcvCR9S4+mWmRQpFxBdfup8jEkBscL5n
o9hyVGu7YZl1aebK0yws0joPQP/fsCkxaD3e2Iq1dbKMeVYETNgVL9JZtOEfUC4Ihks3OPlKSFZk
6U3n1UbadWDdpiUyPalBCn7naTUfzTRvQXB+H7qHNtSuFmBOYA6mwH28o6opVkdZkeJEZ6H2UdUt
SPtM4cYbdmU3bNRd1IgqR5qkSJc2+xLCqR60123RTKx93LJrlwRFE4Y11ikjz3Kp6W6u4i3A2NrH
Lavuh0agGzXHTk+NfxqWQacQZt86R79/CoQ22I77JCoC5Ys3iM1VST34PxNI4PY5DHVrEoNLNqj+
lMMWsGvF8mwyvdL0lIquKlLtxXdT4YXJAL4JjqfNCDXODeNYm5Rl3guCTa9vJ/HmanUHapE9aHIb
MNbKDr3AQfwVdKhL6G28QNf2x7bzPJbgjs+cr1S4yLtVAPujrRgdDLflX0ObQo8Rv23iInbOl9fa
5aV2qVYtpj/4U79DFLph7Cse5T+QO7MwP++YPJB+kMmES1vP6BHdvr1XdsWG3AEWP7hDRZ1zVlQP
cvJ2BUKoXA27IR8OXlkeeQUKpv6mvEZoQ/Bg6iKrY79IkZ2EyQgtquowhtMcb7zV19bLMvoqHMBb
gNbwtInMvPNGUqYgZg6OCzDoh+v+d8VYbORd2FFaB0tUpJA9jE4eVMyPXdG7dyFQfwkr6xuvQxt9
F+dMkMxhOZLFZgjuvcg4DNIXA90JwuVHV0tB/rhtSsG/QwigtQOwWsKbdQObvo+z6Z+qOJycHSuM
/2KEE29xSq9cL7bWa6QKMxgoO6ZtO2WPrV++KloceEPk0akzNP9EWyDMFRaT0AbnoRLT6ngso7N/
kQJF3hV0vKlw5V1onCOigOPgDWkzTndgFNg4Gmuzs+7/tizAk+ChwT0y2Z0rRIrwVSZglHvG2+to
smgr+bsykI3QQwfr6C9NnV3AHF+KoZ93SxTIXdBA/6ZrVcp7uoWMXxvKCu/DwaG9Ewgcw3z4G8Fy
DhBr9sAjfufElZdEsv96/RCuDXT5+y9xLJ0nL5j7PE8hoPCFTfzvzHPeu9E/BotXJUGb/XN9nN/n
D0Ibq+e4LNIxUuFo9TV5UgUGXQXFqQ7HO6bHb4BOv/SQvbw+1so1ZKvG8nYqorYFSVcfxNzfo6k8
g+po4Vdb7BFrA1z+/suiaT8MfWwOPZejv+vb/GPI1Y37YTmFAtzWlXB0lqI09xgVjkqGuHzqywBU
HLkCY2y+kTNam4MVGKixz9yZOaglTTlxdkXDskftZdOwEWWuHSwrFojcpq+nzkV5VPOjCbscse14
0LM5GZZDq0ttcbWsTcQy/xGhIASuJgzUBuqDBqP56FgYi40AauXzNl5P8snpR8fP0p52g5cwX2cz
qCqHWd52Wm3InhNUeLvA0FJnypY95QuIqQd968+37NsRdOSL6GELQrofQa+De8c11Rbb9crNbzPv
DZnquUIfcUp65ykswBSKtuiUQTd+4xitLf9l4F9MzVkGGkmUm9KetX+EeR+gGVr2W6uz4pVsuJ4T
5K7TgVQ6DXF1zLn/hFTqZ9+t/i4dcdd34WFctNmYyYpB2AR8fuhMdAlkljKXf5olUsCjNOdA1SkJ
QDA53foEs1n4QOPgYclUlkoZDfsyD0wKVgTvJqhyGFp2HYeUGdeDIwcHSYWObtDNPJU9qBE2bvOV
QC+0zHmpQBNhSvilBU28qSjoXehWdy3L6z3IpDbSmit7YUP2IEQjwghdxyktDZKLcZ/CsR5HghS2
qOd3N4r4hvtYmY6N2mvUlPtLmGPXHe9hNtH3kIx3ZTWnKFXf1Osc2gi+CdjxHCKu2O+m/YSoHnzJ
joAGe3yYl+jL9St1xc5tsr3G80WDlCMkaKqiPbDS8xDy6PZTHzfDjdOwLL2fSavdHsc2bqtDTDGN
OH+ny3AfGnW6PosVZ/Ifir2K5eUgcLl2wDYcqoz1B8LN220fD/7tqbrZ99jocpkaNUTPOs7MXaOM
v4V+W/vt1n0t27KE4B+Wp86Bre+mUezcTVT92vZaRs0DFUfBhCOUVxKqRt23DHiwuao3apFrRmDZ
9OgUmVQTk2nnBH+ogJ59d/CLpPY8nTRkavrbjM3G7NHeBENEMA0SjY+yMs+l22Ma3nvfbcmmkJ9V
u/9Sh4U2bi+coQFXup76hrc0YadIxUYde135f8ehF37R0Jrzv9FWmXavR087LYoMmRpfvVi100O7
uEqkTpbl32mF/3YDOqPYl4KGyr0f8Mzl36NhkXwP9U78rwjzUiREa0X3MRdBSiPgwMQQLfW+NVMz
7seFDmxX5mSOLq3XyBJKkI6JI2iCEDECiESb5lj2ZfVegUyrThkfI7WLWuhI7Mch97w09ISe9vUY
iWDfV5X5CygI9uEvmVcmI2+7d0NQ1ts1bjDfFWyiL7nwIfHAtKmfwOsC2t05HiYW71xTuO0+rIC6
CUdm+mRa2OKc0FBt5Bc/DwlyKQJq1knRDG6QdEXcvZi8IfoPn4+5k3ogoySpWIL+zyrvccV0C/Po
XrNLjtKPkK7a0Tpa/ASaX6X31Eguu/dlLJnzKkffhA+t5+XjjmSM00QXkH55gCesnk3oNEuqwNlB
5icatQsZdiGID5cdoybgqannMT86o2jYHe/bluC15apCfI7qlsx/+0ubey+dCUTY7LDnAZT+iuET
EZQMe1ANDWnhAaA3KW3iPbYgjl7CupHVHsw3FXkM0HpKwLQnMsAyqGR99lEaJ/eegCPkRWIWwDV2
tNVsegDoQc6AFecLJD002OnBycfwlwCFPqyaZBnQ5UWkVHQEfU9170KJbIS4Fkgc9D/cvyjaqFjB
dZZepsMnqkAOdccqMZZHBpxSD3qaoMEuh0HuIVIDyUScH3hX17OTZG4NWs7EF3XglqnTLpI+OyNl
51j4UNugUdZBFTLwnQWFX7X8OXnN8mVanO6UzaL7bEQ4NfBIWaATv+37LIE0Uv5aIQBFbViSFipm
MSjGU/BPt+V4geIH6ofMgpG+Lf3Em3+qsRDx3+igBif/XLhAikaLgnYBCXpsZ4RX3Zgsy2S6o6hJ
N57U5HRnB6mn6rUKQzDwalpPpNiPsdMNnxqgnWjCNMEB6gPf/5MGdAx3bgbWowSckZVIqljpP5y4
UZ8IW5b5U3PhjU5ySNVVB52zju9x0BEuN9XyHYTYy58VDcLioaEzGGCRu8mGkwsEYHYsTFS5r+7s
yz4pG7DEHnMsmkjiUah619aSDd+CAeShiaGOeS3KeZZ77Ub+gUyGfakWaH7c4V6iPyCjED5FYz+6
d97sRO6OgoH8m+jc8GyWOuRfpykuTJJHdf/cL1Gr7lG+9oZD5VfeCLbWnnsPUy6Z96lHeJa/zxHy
y3snn5v8sYy4HA5Etnr5ivpR3z45svbEHnVw972tXQKJ+VLWKvHRH+O+VEO3gHXSH1lwDN25GpLG
c7CCCyOkTToQPapE9UUkH4jkNWS1mu5zx3X8F48y6KbAD4PXS3pli/JnVr9yszTOLkcZ6JvoXYhl
DZ1DwkNUad5+9paQgXAhGotoeB2UmUB3tIRz3NYJrLEKjhTMDAy7n4GlShrVObseZD5tMvsjHInT
eeFjN876RXUy9o6O11ORMJGbvzosZp9kaA5091L3MU1o48fRsSF8+ex5ftDsO2ALuj1dOifbBRNe
9qDa1PHXuR36HyMYrKAOgYbZcIbDE0ru8rkXqU/64B+sQ98dRlEFcRqKGQycumyM2RFP4+zIjop4
SNq4KPK/4Lxa6FJ2Lut2dCRI9Yekzk2WiFgGzd0Yu3p8nkhIg0t79OSaw+iBUjE/hL7u6LMrhmb8
wgoZfeAiwLkDHFTNn2awAIpdG+uJf4aCG6Axg5HQSuqbcokPcYFe5YOKIK+2y6POJ6ghhTl/6P3Z
F0f0P0HhEchA+uagvwqAWVwqXerQIeRL0pKh81MdlWrey2Kqv7YmRoq1BJmCc8yQuWTwkDrvEhKU
/AgScbDhJAXksl0/6Wo2DofSA/lIyrmEryUZ6tNm145+CE2GOZb9PzDYrtu7BacfTkTd5eA7ffF1
wG3yhnhZF08x6Yz7MqHGE56medb1vvR45u/rCr2/p6UkDW54p/WHIxrWh/CA1NvgpLHf18trNDpN
/xA3JgPMDkwJn8LCXzgy3kXA7kTeRPUL6XnjvRE+Q0QJSByQrTO9uOjmjmcfCX8BZjQucpAul1JH
fgoMiupfiSATTRwVzP4RKH3dnJy2NQAkTdDNlbjPAtw8CVp2mToV6CuDDmUzinnABxXUORbZRdXe
ZYD/vRo3nGpcqdUYgtWH4XQtcRP9WY1ZARBYyesG4J0ascxhNAb/ksP567sawlvdAeLVfr4bs1k2
92jUr/+RsQEuBpLiTf4tzMr61etF+XcLMthup4OAso9hjvu3GZ6hOS2AYo+notBhN+7QxUL14zzh
4c52cSWbLySLC/6GwqmpLtR87jIBGp7n4hX9Wpzej90QlQeoreF2bgu1sAN6ltvpHvtfdo9Mxs59
IAMmDuHkdX9CGgb50qRrWxXv9ORl6MqJL0mCTNFQHgPRDOA0KySBlo8HIoXyEHtGf51IE9cogGaZ
uCduLpqNTMtKlGt3QKCAfhFvRRgagVf9QXA3Brokpy9T1wQbQ6xE6XbXQwh5YD14eASEBaQUq0Dn
34KiLl+uPzHWJmA9kaBZ5no+8HBpZ2QndxOKbdOhLyS0dPNoLLcS6muTuPz9l5wLz8K+yJB2Qa/w
8OZXot0z6W5VPdfmYD2TlE/HPEMqM3W0W9zFgf9P2fnOISsXsbEHayNYL6XSo2VVdYFM3WbI7pog
L3cTcoOnQKitrNTKg+YngfMvKyQZ6sT57Mi0j4h7gkKA3Eky+Ud66daQc7Ucr2/4Sp4isB5OdCki
wTKl0qE3j6Ps4yQvvUdg6A+clkgnbLVOrOy43csQhD58Y4j5qHBCbdih08ktymjjWbaSZbPbF2JB
aIN+WAnAAQya0/i0VO1jFbj7lsk2DXKEZGC62ah2ruyN3cWQO8qUZmwwl4JGIMounlwAu/ahrNEo
dpu8Vmi3Msg5Kuo51hL4AwhdRGNepSDl7TZO8Np2WHbeINvVSrOoVGve3wVQAgKillXVWN/4Urbb
GOahgTQv4+pbyOYnj/WnyOtOF/wbtmjj0b82CcvQwafsiaDuFBAzDj9mAfQSJNipN87U2tctI2cu
FL9BxwJH6+n8h5SAaCe4kMIboSa+lRHBk7dvAv/iRCYCWqqykaB5B0tVcRu+NbSbDfK5o57jTDLl
QSCfBM7Rk6OkuqnZNrSbDYwcp2AosPgejSFtGXnNhfbYAAxy2/rbzQZFvOBNGhiZ6tghCH3QYjdH
8Zaq04oLt3sMQBkkZh3iUT07nd7FQV//qCMw2RPU3fKNGaz4Vu/iP37x4QjvIBqgsMNzLZ+NJHWy
OPpOieE+i9hzA86a6z585aT+p8MgaEGC07gyrRBn77jbg+SsYzdCNe2GglHJRdYIB1IwwUEqQL3O
0aQTqAekWbhZ5VmbgmXKyxJDYglqj+kkqUxIBgiiQ/VGUnZtHyxLnoBgjiLjipR3U/dQcn5EW9Rj
ppceGPk6B+1pveFWV+6hnySlv+w4elyHJirhM2aSg462+UTMQbP8e6bqU18PeKlvoXPXRrLu7dqV
Ts0uxl128SmOv3c8emjxMuui+RAAXKKy4baQ0O4tACMiEWK+zAkgDohIwlcFbV4eMs3UhqGsTMbu
Lhg5hK8GgXrnrMnrpckxKJvdXHt3xqi0WB6jbguZuAKL+k+TgeSNVN0An1gZhObBblb5c89Z2nfk
KR/9u9GJX4tQfrnJMu0WA5EFkrcakYLbS2CnnRpczol2HBpumP7K0babDHyFCyNTmXNwHPkjq+ID
oFGXtFab7bK6u8/IlrTsioHabQZzgwihakvnAPYrSCG1eX/iwller6/Tije2+wx8x0czso/TPNed
Lk6egxffDiX2yT8UPsTr9teHWZuE5Qgy0Qqi0PB+AMQqSlzm1/swE/PG11fCQte60DVy3F41IwjV
Wdsfx9p1n4Wasm8L7SWKZVF+vG0WlukD7eD3HbSoDjVQfl8av293IlPtTdVXYvcUDDIic4Ng56DG
aEfmfkgCPm5pb/9+iYhN26tc14xFTURKGqnvEZo785j0kGBVyQIptLJPAlXmN3VzErvHIB9qGVEw
nqUlR7B1blijyicZAH+34bZ+f5yITeBrKCFl7uNpWQhdvITQnk/bLg9v3AgrRM907zozx0YI7vif
zLJw9H5P1bfrh2gFRge1v38HJzlEvAskON0zMtpoFuXRUDgdMBy9UzcH6XmdV6bdiHcH+HYr0OyJ
I61LBYOkyGCScOeVjMqNqf7eixG7D6GHfFBfFpofmgsJGgg9yBOq/uwgSMt3lU/nnT9C8+/6zNfO
oOUEaB+0Qtauc1hymL4JC35ss2Z6HCClsUeKnB+uj7N2Oix3IONWlGPW8EMlc52Ovgc4Rg8Fkutf
/73HJLHlBLwQiKQeJM8H1k7OaUKyeoekGNlDb0/vrg+xslB2Q0LUFMwLLgRlEBu5G3vSJGZG8rwH
VNBZgh/XB1lZJbsvoQO3uQ82On4wxqtSl3nmGQ0o+cb9uzaFy4H7JR7zwD9jlhl7PShGk1A2/MUw
2u58JF2P7TJmGxHm2iwu4/8yDnccPvpAWx+avuA7RwdQSo4rcePXLU8AxtEgnlF6O+SchiAXjtiJ
cLaVaFg5SXZTgld3OeKUCue0jZ39TGj/aCjPn+aOxLc5SrsPAU1YLiUdNhm9IMVnHkfeSWm+xSK9
tviWQbMsi/vw4oZdoBoPc+B4u4aLLaT+2tctM47jNgqnGL4J4hz8bQhVfxK5qjfu8rXFt8wYBA+t
4ajbHvw8qO70/zi7suVIcW37RUQgNCBeIQc77fKQrnINL0SVq1piErMQfP1dee5LHU7jjPBLtyM7
WoCkLe0trYFZfRPYfLrJh/KD+8iaasA6uaSBKKAzmEmUCtoWJ6EW3H+9H8AbIbYmGmg+TTlMENM9
GRzdsb68qfr6dsj8PwNx2ZWl6N/TdrbmF4gcl9S5cxHwDmPSiPHgaXoquuKmqCGRehFBQzxHmb2y
uG6M+Vrot6omSHkbfFNrm2DnCMt3AFdds1nf2O3WRAMzh76sKrSu/Oi2leNnmVf5Hg6ZsQO8IPED
GFm8PzZb33H5/a9lSS2L6ZRQ6d4PlElgzuvh7iivr/TS1nfQ/24d8QCpTKXTPaPFTwhGFzH0n75b
So8hy37BhvUaBHRriq0CfAIfLp8CrFCYBtFXVcrivullf+uj0N0TTdTHDoXYmlpQ52kXTcaL9mnW
ZYnsu/xm5oYmuvL9D3baKuBLT0aE8NnbQ5vrKQD8BMVa8R0XljdCpLjNU+3HHPRwW/7fw0MYr2Dd
RdL9pHC1+CMys1anKsdt921pU1yzwxwLZbCcgOH50HRbC/8aoeahr5y3D3vi3qqQNM+pdN75Y62v
9vLGhzQDHaJo7+VTlCi0vgvyvLuCDZTolf/FXLE1e4AKoxef1mg9KF6Alsj2zVQBCgMeyeABmBGW
0Kk385UdfWNGr/kD2Kco8ExthIRXp4c5peWB+FN/M0GHPWnVfE2DYOs5qwUAR+28K0UANcQqRXTe
pt4CEVU4GF05gd/YvsRqCQiKNLJphfZV8Mmb7nMkVfzp/eHeanoV9CVu7qEAhKa1wp6O23sdc1Ne
malbja829WGs6qwbANwJ8y++O7r2jWYffO91gLuqB9wNTQv22XcPY3vjfzBZWBMFgrCDkH7Eo32Y
iwEKd0GU5NBPANho+thRMltTBWAgEogAFJH9WE3hTphwScalDa9kOxv70VrXFzWccyIi0X6KWiQg
wzBHwEgt3ev7U2Zjtq+pAoAmldK0M+BYfNgLVx5rOPd2izlkXXElcDcmDr/8/teO2lSRjUzgMCup
2Y8EqvwsOFSBvdL8Vget4tWbRjhwUaiXdhVPBvXN4vjl/b7Z2KzX3AAj26rBhbLYpdIH2hNZjW9x
xFMf0pLE1pdXHrPVP6uoBQOk8QofH0D1ERCyJOryWJBrpcqG2RdbUwMYUicAei7NW4Da7nql9mkp
X5j6J2SHkFd7VXk72MvvWH3tGmprUq3iuQgEDW1nAY7tLNCHy6mjZWL64C5frq1GG6O+5goEI6sq
P8MjwkriCu3ZhdcspjZe/n+4AWPEGr9Hf9X9K7c6CQGS8R6R2e7en1Vb7a/25DaCHqsgeHOJE6GR
hwALSuhZAQ+3XPNW2ZhRa15AsbBssQ6PaOf5pGi6Q8Qdc00/xNNga2Ff7XOjqhw9pCg5mXJO+BIm
Iek+dbM5tOSDgb3mBdSFz7v+MsQuXXbCfa2X4GMRt1b1pVrAyiMd0T/kU1u+zUzFtP7Y4cxa0rdu
2wrASbTdwRyowaGGvkaP2Zo4qw0Y2Rvk131f7sSgbhFhhxTFW83VIx+v8UG3Js4qcKWEMWRa4+X7
4qUaf9j6QZrn96f9RtNrFkAtBpuNPZrWHGbb0WsYvVj3/f22NxaDNfi/Z2RcCDhpu959AW07duXH
+JJsDU6bMhTmQHtgMWh/2wWqbeVtXR9CNoOJrq8U6hvjukanLTK3QQFT7d3S1SfNbmTwJxRmp8j5
/d7Z6vnL73/tv/XohYUf4hsIWEjCe3b1g677/fuNb3X95fe/GreRpJHtejQudDJ339r5n481vEqT
JSkWnkrkPRkt9EnPJcjPulN/3m99q09We27e8nLiBn1uq+9lVsWONwmTV2AeW42vAjUXnQqNQYfL
ueYxDGhvu3A+lfW16b7V/ipKlY89HUh4sWvCL408GX/Y+Wy4sj1tNL4GnQV+Z5DaIJZSH5iz8vtS
76Fit/9Qt68xZ0ujHcRVfCSz5fgLpxC/M95fgBfXeNpbL7/aW8OsuBi0dAgl79ATug8B9+zKa4f7
G3N9DS+rGiKDyKLfg/bOCw+B+/N+r2y1e/mav2IIlJWgCjO0287989CQJ5yyXOnwraYvv//VNB1w
4VGUaLryo08a0q89vWbtvNXXqwAdrBktyFPIK9lrhwsU3h/G6BqAZqvxVXxGo52ZzC8DSV/HMoyr
8iBbc2XB3Wp8FZ90jEbgmFqBrPdOGbBrwPEx104qt3p8FZwZlxPvZwR/RKrXzPhZ3Ovp5/sTZePF
1/ixkfIcdQJePHQvUZTduOxTGnwMoMvW2LEOTtYEjrkYT1Ecy/m1LE5LGu4/9uarwOzzoQNrrkZW
dKkB7U0KUtYkrqy3G12+xoxpC6tiKtF4ZcobB9p7wK+F/MbevIaJDUME7ZwRTef0NTccvDCwPMOz
bMnu/Y7ZOENbI8UmU+oR6gUYUs//VHIc0qFkalwHFk1VDDFvil+hf00udGv+rEJWwaQtq0kR7YVf
pUlqpjyWWWiPUTFfu1iKsLD8y5ngWoLWLqaZdFNhLLpDKAHCNeOOR98L/XNu/FhDnSX72DnaGjfm
csmKaikwX6f2duJhrHKwI6aQXLPJ3ij//4MC+Gvt7GmX0p7nYsfDx0q6Wz49TdCJNj8nMl452d4Y
kDVOTLAqzCNIZu/6/JZDfIWea+jIfGhmrQFiwg0hizy0Xc/eSXqvjdeCDPSrhK+EPyRF8SFgN1uj
w0owJ8upwmOs/hnWMr4Ed46SvLq2FWyE4BoPhks+pJda8F1lwa71o4dltrd6Eee2br+831UbC8ga
EdYCSTEQT0f7SpXu0aXl8DS65QpQY2uMLw/9axqJbmlFoXGhBC5XM+5ar+PFvp2JdDsS5fL3+5+w
1Uur0MYlaOMFs5ZgAc39EbbM+Q2fVRD7lbcc8Ab10/vP2Viv/NXGHMLGLAwNlfusFT+KJXLHPLA2
seAfkRE8QOan011PyZXDvY0YXOPD8sXWIeNO7l1d3cC96U1Oyzdl+uPCpoeoINcOfbYGabVrFzAK
AD+sDvfQr66TTIIxHRpbx7NFsvp+z/37JKP/AxKDSYkDySzcQ4OgO7EwYrdVU+ZXcpqt1i/j9dcs
yyC9l4L9IPZ+OPsPPC3deNOWUfQx7AxdA8Mg4jOVICmLndcNSe4JIJuDIwh2H9rCURL99+sLv+tJ
FJZsH4gOtmygep6axdN/Ptb1l1H/u3PKroiCXPK9LAmdTn7jFhx50szpK9N0q/cvv//1gNqHVCtI
qXxfB8uwU/jrLux88fX91//3mKNrqFfQa+1YZfl+LslxTr9ldX2XhXznL/SOQrHJQqDy/Sdtfccq
usEKrz1ouvO9Gj1wkFXUgwvs//OxxldpN+GN6+H7waDukbnoIM1o3CdUxuU1v85/XwPpGt814oRs
glMK2/d5eOuL6i0IlyOBFS31livfsPGINb5rlNCjz7XH9hBTkukNrN67+5mU3nkJAvoIz/eGXUkN
tp60CugxFy4Hv5dBBjZ7FE1xKOqIwMs8P+eXP94fkq2HrNLyubFFw6qZ7dsRRCN/fEmn8Cmvs0dN
mX/lGRtzSl6e/VdsqCBwuJ0J2L5y3D5lrK3vqXK4QXn/E7aaX8U2tM7JIEM0H5Rp/6tI/e4b76bo
9f3WtzpoFdgVAdUep2dsL0ZYVivCpn3QNeCkCyqHRMOD+Bq1aetJqw18AFt4qVRXvSCx/dQP/JTy
CS7Apr73GblSP/77bkrX1u69TNN5DF31Igv9I62aE5T1X3Cgcb54IhIO19mP9doq0iXwM30JctaL
H4l7aI4OOJElRzL0T0V3zQN4a9xXO7ZfIF8bRR3s24oWp7ajfuwpbBvvf8Fl9vxvGUPXADBAelUZ
WD6cFzj0fF6QNO9zr6w+oYIqP3RoTdcgsAritS1ncjgXuB27mb1AwecNZcz7H7Ax1Gv019RBTyYf
TLCXMyw2FfF/TtglxtGWO+AK9875x/cftNVTq/AeIBsB3W0ynKNxWWLPliaZy0nd0otWwfuP2Bjq
NfgLUiMza8LSnXWE8zxrJUlslI8f2/PW2rKp3059Pk34AO6gaOKB+x7J4Ov7r74R1eEqqmvA+ZW/
6GDvj/MXH4KrU26fo6m71eVH3z/47/U1qDresUFE57rJbubIpDGEha+hu7a6fhXJg1pc2pDUnhuo
FyXVWHTJrCCo8n7vbM2dVQynk0yhJdT2Zx2M6b421iQhwJ0HOl89wNn4gDWiKwsFJDWmsT8z735M
/4TXLuO22l1tz4OBnpE2TXhWEfnHF8Lscxeaj03JtUO7y8PC6SJFvxCxjwy8ltk1O6qt916FayAY
ZCxHH01rLx4djOv0B9fMNUCrRyLXpoXrzvWS3VE7vYLyncaBvHYXt/Xql9//SiSwXErNR9mdo4WR
8hOJIDF6pmZqxOf3p+NGsK6RWW1raOUG051FI86e6b9NoB9y7n9rvGsUko0ZL1bBqoaR+Gnht2dQ
+h8mqGnFXiluBw2C4PvfsNVJq4DtuzKHkhFpz26o2hjGeC7uSfGxLUus4hXi6F41zXV37htI4UMS
58fI6LUSfKP310itJs0jkMAmNN6389Hzo/pmDvrx1EWiTmaWd1eCa2MI1nAt6YmLO6Bsz7JpS5ss
ADO4ZDKB/8ayNuh374/Dxv67hm1p6gdRzerxXHugBRCKgi34WrXtrVPBHQ34+WOPWYWzwvlkRhrK
zrbjO9HW38upOzW1gFw9RKQ4QALvP2er0y6//xV7JWrQvp9ydyYq2qnBxm0Fy1B+jeyw1fwqtHtI
AblBQpAKeWMJpcwxgF6TsbH2yuzKF2xNr9VOzMENG3so+JybsL27FIeX1DqE/x7m2JePddIquAVk
CAKWa3cevSfhN3FuIHg+iI9F9hrHNUmoNVeid+cijyBSxKFjREJ7BdKzsWys9V35SA0xBssGIV6q
4qBnkP+meX9l4dgY3zVaKxXNIEZt2nOr6lcQ/94uTqya2GvXNBuvv8ZsVdUcjEOfBueCpOUuLZnG
7cbV1jfOX9ZSrgZeGVnRSXqGPejni0ezBWmc8mxfNPLGG7CP0upKPEeIp3+pO9bILT7PszfPQXDO
fRR/FTlC/yUB/vxHL8yxjsbnNDOvNeL7/Rm79bjLeP0V1jCnrJvWMnpGXXCeS7sPaXsfDv2DDzvH
/3wZfAEgy3qlVtgaplWYt14QDQv8V5EhNPg+HWb189Lz5tpZwNY0W8X4AE5040jQnIci/D1B9S6o
4BmTQdn8SgxuPWAV4azvaGs6gnVqKbBOyeU4aAPgSHvN7WZj22Cr7XsgEMRp/Lw9D2T45hN2ypfq
iPIKuoigpocqunJrs/Wc1U7uhV1DbYueqpcZil/hvrL9r7DkJ/4fQOK1x2wM+Br0pYyXhkHQNucS
qJJ4GP0myefl2oq4MRpr2FeWWpSBsLNBXFoXuz41sSsMpG1gafyxGbvGfzHrUeamqTnnRffLmmHY
aVt/TIUakm//HX2z4NTWhRnh+2FvAqzl0TS94DzuWwkhpvcDfGsAVgGeljNUtXldn71oKU4Kwo93
fpVdo8tstb6K57TkKcR96XgORv6H90NWPI9LPV8zQ9iYpHQVztA/rmWTjeZc2+jmkjCPbXEQJfpJ
NveMXqV8baQGdBXVojQVRNyW4exH0eJgSr4QXG3hBDaGfrf8DEVc/fljw7EK756gaIRw0XK2c8dj
MpcSjqn6g1nUWpds5qmXzqWpzwJ4+CQTi//FZxWLYY5d/3r/AzZCbo0Oy6uu55HJzZnQfExaB/kl
KNym8Pq5SijbGI01Rowvle0o78y5m5ZH+MX8ulx1hBE/XCqlj33FZcL9te3pGdkZNtrqPCEfzOv2
5Ff8fgyh5vux9leBnYfLxAyEhc90qaDqbEbY6+GCdq9aCG6+/4itXloFtrJeMw0BeqlR3tPQ9uqA
1Oo+YwWsIavy9WMPWcV3Ngq/D6CMefYhcXnnItV8xr6d7gvICu/gL5t98MA4WEW64EohuQ3Lc+rX
r1SON5e7iEse0oHGeGVQNhartT16Cw1lAf5PeRbFMMWEymrHRu8aH2FrPFaRzcpqWgZWZGcsuI8Q
TbnVfPl6OWlt8mtAiK3YW+3Z0IGO+r5j2Rm61hTWr02WRNHsvQGCW+/eH/CNR6wBZlp6eS/CQJ95
SO8m4ooEWXXsSfzx/gM2BmENMpsKZae6XvTZ+fRkIvszL9yX95uW/09t/pfseS1QxnUnlqH17N4V
85LlO48Civ/Sgo5Oxt3EZZjzHTUeeD2J4TTqoFkOuhNzuEOAV1kQ42TAB/mmbWumdBxBYWNoE+UJ
T89716a1muO6zwtoYVUMQKMdkPKBOgtedhiLqp8F+TXP2Et++0DqeerRqKnxhl3W9E58E01ftT/m
OptqHc/NUqZvQRENPZwuJqemWFMcaJ0g5y6zKZZQJ1NNkk1d7/yY85nshzooTlMr4BsPuWS/z74E
3mjaLqYe5RpKsyNzgR+7cU4Vg7ZcGKVIiiSROGTKK83s05Apz1AIk1sj71Mp5uGVjqQAGAg+Xcnk
+dnvvFrqyUGZWJYUqMuq8cjxYlnu+beVgAjIY45X6pZ9k9ameIOlUwA9IMmlXboHA5gJ9RIS9aVX
4Kp9aLIlJqOI6idUZ6nr4srakkOpqiDwBoUuvnLyh2ADPPBc1XrIRCHEnYXfJoA7LH8uB2pECer6
TEsCCx5JZhsThUvwn3QYsu6hcSW085MiYFKoJHBkCV+NpQWzSb4UNnzpI+PUD5/XYWv2JYUkvUt0
CUMLtreZiiAwzQCwa6uYAHBaFXE2jZakcdRB77aJJ4griaMuihIH3rnOYYl7bAEkKAKwKhcuftUK
FVoVDzJLKazPeyXtn7xpeRQ8dYJpeqeHxfsUSQczzABmfGncLU0XndvFan4T9cxn/4wXlv5b1Mu5
gxErdNp7uAME3CqaLKYdlzdosfvZl3EA+X24g+z3FPaxxv+kqngUFiK5p8JSxobD7JUKescwaJFz
Gc8ueoOdgJ0h4jwN0Bs41HzWQRdHjKIGn5ldrIpzTCb/hylKL6qTkkmufoc+yya1Vxzqcg8eKYKy
vPN5wflPz1MDgSHS2ND0R2MWHdIYJJdZv6QLXuVLE+RL/wiXxrr+1AtW9/rQ2U7RP5EA1D5LArlc
KGaTV83d3uLwjTzOF2kxeH5UYNlVUMmvu3bYhT2Edl5CvtRax5DOsvOvWbe2y+6xDo3R/cxDkbpd
54VmIHFtwxCHnGpoDC/jsM48veyp6nK33Ec1jFF+jZDJE3liZC2Xe+hrSv6j4a1aTpW/9JF3yJuJ
sm8R8QopYcboieWfaTZivGV+O4RuB+1gDcGBiVL53RuttuyuEb7Q4Y4tnWGHUc5N+ilgadg8Uswq
crsAzW0fRN949thOXA93eT57FhIM/gzh62Wap+xLOwWz9wo9tTbsYjgnqBichAAXXDm8s6ZTAy+c
ChoKhPfstZ7l2H8LO+6lU1IFvUlfIj7T7hfk6FURxUHQ0/qmTqMAlWPjQLaBKGMHt924N41un7pI
RplKWEkbhIBJtW7nOII3dbWvxjkvfufegkONuG5rM7yYYBxhbAAz5eJQ8mFsfjoNr447jwv8C7CQ
fnanqigI/U7NEGVnHAb23q7USkXw+bN2EU+WTBn7AuHoyp1yLINc7Qov9/2ftihcZjDHJ9ub+zSU
FtfcgTMA7sdg2jicb3mEtC/8UrHk8DYgMD9roVkx0NixmeQmWaYAgclqHxeNbypXZUX2sGhQYGkq
qFC0d/wicK0gDWF97w1iRYP90hU0Fa8DbAjkrptSP8PrFtkLHOm0PSy6WWqAOxk5dQNvIxZnGYNa
d4JoVOSLK4speBq7pqyLGGrt1nszrSVDu8tZGYFEkpYtzX6QsgBRMJ0jNei4HKCC3yZwG4e4yg4q
K6N+gjqjtuDHB0Ee/UOrvKTPSoc+PF+hATpB2ysc2/pPUA5l/TUc8Hr/hAIeGT+CAZtTsK8GaOfv
Q5hcy/3MsRzPScOzcPhqKQy/QLyDUoxL0r7vh7MriobXsdQenEZiiCcM9ROWm7Z4wEGfXp4heU8r
nXhkNu4flQ0ZSnRWZSo/2q6rpznGwPYAjMI3thp+Cmnt/LikM9b22NGBh5gqsyqzHTGaNKeuh4lE
Cg8A24jfhvgKVgxc6356VLDjKI/AGAfRQwvzzOorUFdEPwy9afukD0onbZJlOJx9AUspX+5oXVX6
ezqpaPhG4JQRwaJyUhP4tksqenbovKUST0ED1aMydjYtLtr5fZplj0tjpM92BQVzOYqZYMI/Sody
q4qjDHtTHVvIL9oixnFNm2VxSB3uMmBb0bu2uUEBqKLoS5oLaopPMyJF5fe9rmrp7hbsm5NNgqYx
QDYkkeJZfxq8Fs6JB8XLpm9jlwEJ9D2aO997wGqJb0n8sq29N/gDBRZKYbXh0PqgeVcdF4vyI0ik
zhryG/FLGxHngWeDeEHa8l0qh7nQwjNHNECDB9BGh/UcjE9fYTBRd3OMbZ5h29FcZy7xIJOPlRPm
BWzXBmmVH+XSyGxnBjZl4QkuBDhyS/Jw8DMftgdZziGkykLv6zg07HJNV3L2PM9IXQ/wVoD7O4wE
/Cl8dn0Fim3c+chjlxhC+Qso/3B64wes9Xr+EVW1pkkksimzpzJXGepMNkis9LuUl/N0G+VTIM8p
dbACjAcKYO0Yl50G+iSuhAoR7XPoGdy49y2LmjbuqQdoEMx2IlPWSIZcM8CPzbV8iRslp4keMJjz
+KQ1Tkp+adEqLmOqbckwFFKqXVjwvgO3OczH6sjD1DS/nAta1uw74y9V7Gewd/EPKvPRx3A9/Bng
QyEwpmfibLuraCiC4NDiP+ciMfCzY2cKR6G6Omp4AIpjCnuO6j5tSqUfFVaB2sfdpoP7RTyOWd3c
5xkEcrvEo6WCKZqkWNDhda8sLuE8L4fvsl/P9TfWUAfDnWjs/Bufa3EiuM2MQOmXObNIPcfGTGVs
kTlWENt0qSJp4nILG6BbaBw5GJsK2o7kwZTQbD9iW+HRDjmnS+nOFumYPsFjxrHHIkKeWuwi1xTs
LYJGS/asypToOdZMTv2yb/3w6+SCTLyYodXLd7oESC2SqMlDx3aDSuENlUg5zgt8KgZh6k8LIcz8
DMO2ncK4Zh5UeOIQbs8o/O3UkOGTU35/spBYQ5hW1OcW/pUwkMjgJaB6bKSAJvM8MIBChL76Y7uI
t58rXeQMNttL0Pa3QR4SOR/MUDLomg55mHu/lI0uGvSKFXM6xVHU5uknD8mD+dPPTdD0cVtktLa7
gMMUIUiizAMGvSfCa2K/HymxMXp6EgLHFGPFPxlkZMPv0BokxBAItyNEahbLK/1PtWjTGySxxO/h
9pNXcnH3ZegU3TcSitlsB0BN7aYjZ4r7eVylvcRiPggx+fzWTVlgHgAT6r1zYHRWfp1zR2DFYZaM
CFCY52I08lZgwXXtPSQdtX722nK5034vIQKtoZIdnO24yOpeDblqAdJP84YWt4GcBlodfa1s1py0
iprmV8cCVIM7aLqQCvu4NOHYnTr8Az5LncHI1DdlDiDkgpRADDD4BHhDN+JYZmYcmz3Smb6xKApG
3hVHuNqS0p7lLLoA/iR0ZAVgJDN8iU644W30khhFIj3CNmT+6S057G+awuRuh+ya22dphpwNSObT
KCuT2dLMG3eEwo5D4tBjYHOWLJdEKNvlS+r3PdLliOvisBRygitwMWbIDuLBTAtslzhuV6Cghiyp
078X3kGoPJEjfFO+AtveVq8B+DKZf4Pcg052D4dL20ISYyrZAp1gHaZLdys7harttghn0ZDDyHsa
Noca+2Brn3Of0oXhCLE0oB3ie2zGYAfBqctj6P708g4m88RqjArUlJ9CM/X860KaBsPph+30R+cq
KGdUb1HDDzMO86BlzwqE6ls/TCGck8SotIwFpEUpgplMjYT9Ug0Vsbcm6LDfS70ghdtJqz3+StSU
l0/5qPvysdG+ot/GBj5y56If08A/RMUkUZfBsozLIikt7hZFXFK/hKwLHL8AUopHgovrcAe3z6Lk
O2u6flI7k1oQbwS39YDixHm2fyiFIyUFMKsW1TMEIZinQTKyzNa7wGHnM3uIi46opWBlh0uUHdxx
RnlMeR/WU1ymfrhEyWjGWXyzWBmW7yVsZMev1jdwMQXpujL+l1wXUWH3FLZTWNuhZ6Gwp892Hos7
FZYL+4f6I8vqeEH011Aqrkgr4KMS+r6BNuIQpA17ojCViqa4gNTgXMS1CGDNEwtXR0WTiEzV7jeD
exZQVEuIPbCK64j7fhjj2w10oAiE7HOCvSoY1RtMl3ryTIaL4G5cYE3eMZi/YO/JA5WCx2XgvtTt
ojGMnInhVA1T9D3St2x5m5ZswjouUIrUd2TgWdq9BVGnM4I7RWNmPzEuc6i75qzImIkHHB200YPG
3VZ/ahhmGgdQSmTks0/mqvfxqaG4UBiR0FW/vaqFc1eSdnYuedIVPiggyAvqTn7OsXXkTQJjKg0P
IiyzvTxCgwTTKodlC//uT10dPC2kRHVAYYQGf4YwsiX8yZnpYJLaLcU0xEZ1Yf5J63n2dzOHX4iJ
URjx5i5y4YiqVi0ZjoORR1Gav7Vhj5kYC9xCzI95C6aliUfFiPcDJVEt78JZdWN5hBMYW74WViqF
Ir5pc9PCPScf+q8Ba5txjNmkJIqwshUXMnXtk9z7ISvYFv1Io9argwcABAvvwWM0yztwzpzfmiyu
HIV7W2zBbxuzkYQvVdjk8BNr8qVZnjE7J6zveQZ4G8zkc4mjhLsmMJHPoONTVZ4XT90k/qReAcO+
BZXNMCed38BPKQlwEERRbsGMzEQJnRfnyoPvyFxMSN+qRo67SoO6dFeGQ9nCvGdsRw8rQhdksOqb
a13L/L6qrPSxubXpoOp9naIqA9mML0NmE7AwccaD21kfwRTDFcyS38LzwnxImjlsvaPIbT1/Kfxl
RIqDxLEcYZSlspdK8ooioWrSERnzBOcw+lupWdJvGSZL9ietYVHjkLi3ffeY91huvkQTkJWfFYGm
cJHofiHhXRUweAOhBCa1OPvtcqGZwntGlyjpyahQUSlat/NX6RAHn8RgfIQVFPUBnoIHIIOwnWta
MdwPymvUMYTXHa3iPh/T7IYr3G8+lkvruXmnfYngTSjYsprEKECq4mFgsOvpk3SmxXxvyBAEX4IK
xwBH2sE1LN9leR6IF6b1kj4CudlEeget4g5wBfhQoZ14IWJo2q+10khEEjKjP+lRdp1osHX6DvJJ
qq5tfZ5QW6TdaRicxVFtmULKKR65W+rTIvpp5kC1QkoPPmCkSJGjhgBzXAzGFsjcHQK4zSPxGBt/
bn3EfxD632pOYXgVV9LQVENDCQ5pLIGpE1cUh//I7l76EAzSIfHTpa5+Eb+JWr7LYdvkgY3pseCi
4Is1phvjXIFojtOjEidzdcIuB0YM6qV9G7wiBruCweh+8CxgMmCgtyLpkLviMsNltXqskS9kPOHA
JYbQHTGZBzh/i1SzeJuxji+n2rRF/qgFI/P32Zbworp41THkhpDaaw9yDDh5kpcke96DqW/0twxS
lbV89KMUutn7xmsy5x07UkXZDF9pXGIF+6HjA68OAcwshDuykY4zDpBQfFZ1PP4fR+e1HKeyheEn
ooocboGJCiNtBYcbynIgdBOapklPf74513bZ0gx0r/VHboywu7ROTIISf736YJTmcsrU0FcqPiwr
2WvOKWLtCJrz7rRkefAxGrNO+boahz23Kp1hEhkzpJnecdY0dveJzYaQjFQGIKjq0gwAdOXZwqWx
jm8Ti+HLtHZReAt5b/BceVbFIJHTxoaRsB/BC8P//KRfO/bDqMZvFpaxKSBTKprWqJWrxGHxNiGz
UfXoa1GwNKRBBiXfS5t2vRqg1fxGWz/i0HOPcajfFtdei6zxhPT+WLVYjE7rsWJ+TKNhDrzuMlcj
GzKn/NTLl5jyjPqXov9wuIY8RMW9JaL0edGEnunp4/fqQBmPPe2Wzo9lZKbhv98aEnIBN0rHeqMM
tppDWO9JS2os5Nx4R+6+rhjOxmahLN6LoFn791XLSfyGZLRUDd6upumfmARlYgXGSvmuZGDrhyjg
5ksO0FZIFA9tL9z12eXm5e1KkmnyTUp/uJDbofDs1SuPPatcs2cJvVflL3Jwg5iPo9/DerzwA3OK
ZktQbu497V6qQ+A3nUtvZIIgJFt1AN7lFW7Fy6fiOfqyEz+gNa9zrM7/YKxdapX2HgbZY3wP0YA+
U3t/GoS1e2BvslLBlkkWIFYnd2J2adkq1G2SNV169MtGhJkDNcC3UfVJA833ILTX5D+bxbn+7bYc
nP8pa2qpmojYCKonn+jk8HPoiqT8owQOBqQx0iwkrK/AI8krgIs1f+Nh7bY3JmgvfqKgZO9p4mvW
X2LmIi9S1cx7ctgM8J5iMGsS+6lkQrHPpRdt8y8pAu4fV4ZOkSeNSIZ8KCrVqLzYaMlMQ/YTqn1X
YBT5AilWx+u3MmDD8TK+27V47tfNXQ93P6/N2hZ3kjwtbOPb+M+MdQhunNR1+Mvex3r9INW6MVuW
2JxXy7VwI6qksmhupvjKze+8td1URjntiXpL1cgMnO6VU/PBNkVNHatt7CizOpbJx6IdV3XlmTVH
b3dqPpbyjoRX/kbbaElnav1QsnLoCzQEaUSO6/Rbxi/cApB3s24OSWLt34uiEz+rZuaLEkb51oNQ
GPS46F1L21iGSQxNZTLSWqfDWV42f4xuC7vjg+fX4imYBnYJvzDdtWz9yE/dYJx+hssafxR7635j
Nw9/BzZZ7Hliz/N5lPgCXONZXFW9051C8vnabOWon06GICmbT7SqPoHxt7e2DdSWFWp0f47BNr+2
gTGPg13Q16hW6kLSsVi9MYNSMke6dMyx8trheaefxDssTbD8bfbAT96oYgvC/zwSI1mi1eA0QOK9
ng9dOTQ6p8Bz+DUl7nhJPJpUc1mIfaLFbU+ClEu8+wLTCabfCPbvzOcIAnwEPhyGXPCyAEEki+pP
3W4l42nfKme/xhNJu5gAewpmXQITVZqYorKvvHZkEyH6oDCxmFT3XQYbraQ9HnYAh7CnW3BMojF3
t3L7Pa72dvX8kFmA+H8KMbvFqFvi9GN097kEnz2BIV8d/YwOb772m6zkDokORvj190DaMd7VqFyq
dHJU3D4r2xBU7elSvOD1p2Nw9QPhPdHlGbzZhGfuqS2F7M7MKN5TMZbuV+PEHHnV3CZXT/MCpxhk
XZCuwNqpr20X+ljPI5CROvAihk6ebHvwbCC5wudgFgSCBa2kQNFdx+5t6LamTr3JpW/RQ5l6tZqp
AbWWjH6MHWv/YdaWrxOgtU2yrl6b4AKuXTSZHOxuSnGPlSpzjCnJSXVL88/fezPelsZWA8XK2v3G
HrL5+RhvWuax3Ldv9D1Oe75TuRvkE8uMoPt0VNVj6CSrd5o8Bu9TEhBaCi4T4Qal48KslPaOXH8c
9PsKUzFvVfAAXGkgiGLbeWO85T4jVLVkwqxoET/7d7SD6sd4eNZBYNm5Qp8HczN0nklJC6RtfLWA
/rLCXfjukQWgyAXY17/EtIGplPUM+QW/GOjLbNztH3hc0lznBj/seSwVm1QXNc36VFr3jwrUYhS5
G3X+2SfHXmRRNEc3zw+a/8Ratubotg1PbVTabIqqCYf1MjOZ0qO5+DPOjW6z1pxDgL+T9EL2f3W0
Ve+xH2pFGukyekeM4tTxJV5dB8dmCdYtUxZNcddYreOjr3lQzhUTjnqlBiF4lnEVh8dlj5LX1owV
7EjYMt4ntfnhNKjbs0At9cPg0396kgs3/5UwjfB+iQd6OEzc2Enm267psmK34SykmCIamLttB20l
GtvjhsZ88kmWeGWzPfRLAOYmlQK7GPbmlSoJHv+xb9znCsqMFk1vG3OViOrOc1nOT7BcKo7DMNbO
wRdqrfnwuOXSFRbs3ZkL770cqn5+XKrJXy8xPKg6OVCu76iduxtlDUH4UnoLr/aA3KI5TGyB/OfK
j8VpkEaSILOH+62Qkt+bmUm/u8sqq3Skxc35ZtrE+VtFQ/i11mFVcNuZym1u8IV0EIB41HZWM+c7
mY+Hzc865VJF7ohuqq8gmUvxw4ymZlcdGPzfNYnR/6SZoyEnYTQwV88e6boFgAqGBsSQlJln09A2
Dbq42/574FeQp70z29PnYkULl+aAME5cKTDd4PT9anAyZHlTlU9TWcnUjWA6c35Le/s7hIXaHxhF
XPWi4esgpUZtBdkCgD2dtSnbX8XK4XwCLBmdi83f8dNBjNv2GK5eNGUtd3aUz/xoNguXKoq3jWlv
o1kS1CwdvQrSo5394Ln1OM9ZwO8HP7dj0J5l66/mUtqCMvXifngdtI6bn8Meix81U974RwxUbZyL
obZv+6r4sdyeiMB0V7F3c6ZZmNRFxvDoE6xEXDT+RoqAreb72lfm1vvr/B3HaMcOnVg9o/m8ev4p
jO3qb6tFZDIzzvRk79JDoFCiU87GEIjbqTcrSbVmu8hi29NXUgnq7khagPozOa4/ELVLI3d3UqMT
rAyCxexcJ/Ik/kj0S68OU5Gf2oog66OOIXYfXERIl5JtvPvdK5h19urAfcCJpv/bNDDmMaS4PDyL
tk7sL9/M7vjdL2tHHtHcxQwpSnpPtB5PNJhxAVk57UJKHiBYuQbtSXBzM7Qh0IE/WH+HDXROTvcv
q2c0jVb7R3RL3P4hUt3TB9F2W+aQkvsq6BKhublu++6/xRFjeBLLEjZPBamV88mCqqjOqxmL8KxC
NtfM3e0tyiQewJttj0Kd3Qq5wbHf+eSetoaC5TN1x7t/GQvNPzlG2PDzqald+9Gz5ibiaSnRClBf
K9vclK7YHwvB2FKnbPV1cxABYP+JeSSss9INho6frdMvsVjEb4f9Lb5ua6G9rO4RrjD1b9X61K4x
ICoah5CjsnCS5KYZw+U7jfQ15oIoqZp2OdXbbpIx890Aj7hBNKe+XCei4BYc2dl/9mvDw6O3ZNjS
YYz1Y809RG/xOBY/a/iKmw3SMD7Eu+G6mPvRUQeHnLqGfVIlGG+aGpZuyhyi3jdImk51gnM5Lrr+
31S7VF6fDBFo4/c4roQevm/Gdxt5W+n7dJfHSdr20CC8TliGvL9jFReMNjADlX+Vlq23hZibvo3W
VGGnplEQJaFVr7ell53zXAcOBkmjUAr9kSZxoicWbcFAH8cA2+Fm7X0WC5aYIQ1IB6luqEesBB8M
6FnWiI5FPWaqjnImGunm03pXvLP1lp8UHY9rvsgE/C5MCp8rvXQqgGDX8boHWoNQFNiVsPzcVQTB
n0kpTl5q192jUzHv+tnlma8OwTpsIJelbfmZgRsBYDQNRebQ/fUGzMKamuk51ObsyEj0Lx1y9ymN
vaT/ZN1fb9HuqD/cBf53O5nk/toOIfu5nKYBcW63ecNtjiSmM+E4wcTzEm1L2jeisg5jO0VM9PM6
fQom2f5sJ0Calw05jJUFkyd9Xm0q4vNyiZprf5+oH6od7iqTUTC8MXEVxaF1x6j9bqZ44iqNi/AN
8Yv7ontLegfZR5E7p/NQJ/SXORB73L+66R4b6OKV06zS9s10rmjf9F73F6QSsr21+l4Zn6gC5GMJ
2mI5o+IkJlljN5i9DNWCmQ9OPLr0NFv0KqCJiNw9RyzCW0HvAl3yjKiS0SoKvebQhGEpn6Y6Rigy
zzZX4VDW1IHp0nP79I4oicuAKx8imq+sOfgTCY756EtHHMqucbpz6KFPedgJin8Dv4z/bY1MHsVs
03Hfr/RRvTQiCr+FFNCJzxiC6m/jD83TPFROB0hRuvaT5UQcwenALwIAULj6fYdtiJE1bd7+2LX3
Qt6ooLjsRKlMZUAY6iX+LofR3392URGUVcZjXnZRtri63A/uOJW3tlsAkA9LbbXdLYE/L/MkGqzo
4tqTkX/ZJOfkttnk3Wf+MnHGwR/75g1NQyU/pyhC6tEh2ImO01YHbrqWdfLZ2W0yPMH8rj+r0Zr3
o7bCcv0YNmcRXyJppQ04rSILVZhYopjqbrt14897BADV8bHrOL/CpeluTH/LdAKxquIXupdwEeft
XqgZBjchjPe2wvmGj8I3BnJzXarFOy9rI/sLK83UHXY/quqjFp5yiWHwFu+0zpqP24KNqU6UCjH8
uYsOvXSgQZDULheW/eAv9ljmEij7w9C3Hl0gYb0yDxN3/h6qOfrNieQy4I6xNR30yA+X2dYwXdAa
UOpF/uVBs68WB7aQIblYa1c4pwoxDOWes4kbJHDIPqR61kNk9lySpW4eY1UAIKcjU1j92JlSNYdh
tMrxECx2Ob0swNblr5bF0bpZRX1HDXtgqDe1qvXBcpfhuUaT9Quvlx1n/bIgt561P03A0vvsXTev
2Cdq0M0ePXFb8aehiXiQdibCJ3/d2psYop1alrYYX21fJFd3jds49xrb8TK/K5rthf6r/mPnU6mz
ZSirfPA0+LHFnPflMTSfnR0t/6+ap7I/r2zU8jCgIPrVxov/jjBkfERVm/xLnHJ6n8wYvg5oZ95a
2dLbSfOM/Z1iFcauZRH7H7Y72AW2uuplIXvnxWcV/1fIpivBwNvhc6vrJP7bsHV7J9UFkZNBK7KI
AzeXf5ZuA4Y0w14/0hIYLXcQvXve4Z//ILJlaCuQxuSkILNhzOh1LjEjxbFUKBnOBMTtEBarDnvb
Oy7U/alb1MR69oCBkyg6xzVJFQ4k7ZpB7Kieg2WHuLKZvNi4NilosXD05xT727cy4X27y3nLfJIz
FMHQTPpEg2kjTuWsliVP/FW8xhtNUByp1sMcFs1viUPp4k8rKOu0lHaBPBhWb4Pvvww2U1kubd14
16nX43wtTUTp97oLtCQ18V1m6JcPAGv/MDle74MzG2N/MzUHJp010e9p9kfnWGAaGTOxewzXjInB
frZ9r7MzBxAxyX17QKJRoqaHB5lLpgB4Fv+TdesOBvt6Gg9F4pVhxhMXo36p1uFA8/sIFQwm8hzU
9TgfSoY/nREu0AfH0etMc23nqX6sdCeXY2lJOwcAnEH4q3Hf8n1wy+0gwlqUkPfhHpzBrPpPJIQe
6PZiWjst0AoROmO68XFY7jMgmCNyPBmzLhEmgpU1lqEtGMzHMDhMRVS96GQu54wfrLJT20YA7Q9L
+YemHmgEJmsaUfuwc5d881d6jpGn1W9w2c3NHeKueoZEVvo01sorjgijmvZpjQbTnw31oMdydwqA
fcUsEydT9T5GPHhukWzP7ZK4FfHja3R2BxvVeEk++KsM5vla9I3z7mrHXQ6VtuASUKvYbFx6bDPP
8yuRetrIx6Ql6y815Mk3Z9DP0r74Ubi0mdQq/uBkjODh94Y5FFCKHhB4xl98zaDZ5BmGP23agnpO
s4iHrrO6Md3u+GXuqWVdMmiCxMnaugueJtuNUuzw65mvFPRrYYZvFiCE2SojNgmAAD9t93q07kRp
tLDkskISu+Axt0Nenwy6EO4tZXVOXu7eIt7dVco/XTRWr4J+lIPbAXxnak34fXvRNJe1tcZ8Gpvl
g2WhG7Oi3qFELdGIf0zHOr5MKN3GfBjd5rQmbfS3tuNYnuml0WS8dQXrR2VpnRdt4QeHRDp6SF1u
TOZ/t2ienBbmLafIvbzowudgtWn8tq6iWLz4ClgYPGm3Fb+tMFEaRsrmhAHttKa0EPX+1FbRrNON
RLw5B0bk2/FICXqMAyqE2mTdDkHVMCZXS3nvBE708CzKCH4tqs03Q6JhDmlv/bcWkf2+LaG41lWX
fPoOOBMDtr8doqKgRnTZRu+/WghGxaFD0IfaK4yfDc2NX20hI/enaIrNKo9tQ5rkuSy92Xo1JQrV
rBVq6dnaQVuPgV4QQIZtXZts486dT4AvrFzaG4aak51jMOcIc8wjwjDkNEEdj78cLUAF2Wq9TPUK
Lq82cSgf5i6JYGi7qP+50M19CaAHK+5HVEqp2/MGaEQlXr6gs3hom2BAUdMG9SPg+/DbBL1zKqwu
+rE30C0gr0PVHjcngMYKY1nE+WwAik6b5YnvY4mwKBP2ID5GMIUqjX2I6FQPbee/AUQHD0MQ1dR8
WrwnKZw8v0TXQtEda5IypotdsjSy+UXe/o/DbWj+ow7Jpk2miJvlEYKpHU8zysp0DDtTndBZm/pS
bKOen7RVlR66YAfTpU/U0F+vK6GZ1Tr9jIXevlVqxXTDs04djZ/M4l9XmyVMrbE2b3pz++hYzQ1p
L5u2ylcpIkUUYxJoNyfYwHhno+WiQWql6fMBMMwgNl/kSxKE9zQuUEkUhlRYppHhpCgAi78SPiOR
y21fiEBo0Uo5smmf41m3b6bwo+/e3Jg6LRmxZYYgPBiPhvRPOjDXPaHmw+m9fzGVmczPY7j9TrbS
fKvttfntytJVyKY6loKhLOZrWzRzdxyoaF2voBl3zVCNxvoZgYWXOVGgonOJu/rVX6xQM7e6gMuD
sRc+Scc8zHHSfRs9HSXULG/2NP+ueDG2Y9RbYXS+SyMeyOaYM+rzWmSG/CcwkiXq72hFYrc0i7ga
r0iQi0fua9FH7sPQO9YPT1vWwfdh4ZcOxarx7z80ZDPpmf7MylHXq4uiFwUo23hTncqk4dqkLv4E
2xExmq9V4x+6BoVCqFSwUOK3d1/TJIDvrMT4M7SLP/300Lb5p2FdJ/Yh2YaH2YpIqtv3f3uwOLCc
HTWtlzuyJanalNaF9RgVvxkXLkfoO/cZ0X74E/3yEB1HCIG32VrdnzwD/i2wVfWp3aAgU7bSYJJM
tCiGOIWnb9qxx+/uZG9dLiH78ymSIDGeToKXDUb1MCcO6htS7DAIhLqSCKUX4fzsq2Y0z0PB1ghs
E+2YUNx9OcQD/zXgbuh9iX3Y3vaIo5XjlG9yC5z5u4Wk8gR2vsJcuttjsJfDQxME9/Wg9ftf/TpV
fwVJDz/HCbwxdUKI7nSr+9FkUlmOlVYwsMcKAc7HOg9mPLq2O2xnRKr+D7IURRoi+comRkSCy7mr
j0DddZe3qnFIYBYmcPjctoArry2nL3f1EYJu9laMmXHb/ZUFaXzQAMEPwXY/8rHH5jOcKTKvuM9L
OYGFz4qkGrE59QNKnjHOLK1kf8CszTgYJvgrZheeswuGKa2RjVXZYjYrVYMuD3zK9ZB14zTyhPa9
/8/2hoAccc0cMwmS8c5O53rjwTW4J9PFX4PvwVqFfxeyPN61u5ofmC7q57uEY0lbr1PHBchshYp0
nV/SQeEZoTt+6WU0ZIWzc3QpEZzbATHDKseCucIw8slm865Bk+hPDubdS1UfFacSUOICgb/A86KW
2hBp1g5JtAhV8sIyDVdVtJElEXPW/tVIxqZUTwqt1r2sOTl1/p0mQLU1tKlfdf2XP9uheYqmQj5j
ZCk4561w/EtoSN19IUPRY0pT5tpkBf/b01ZQlWrJxjoaETu5isP2ySC6TU5YL0AZ6l7770ndAmoW
+AnGVCOKOYxOS65+w9hAiLHgX183hUVj2ARTw+AN5nGWperSYK8IU3bast4ywW0HzR7V0zsAb/Mr
dJDJQ2uBzU+J3V3NoIASOP+eBQF/H1a3c/RP5QYg2MAZHQYpp4/aFf1DVXfFS4Ik4t1C9MaDZw/t
0aBdvFmdhKKxpua8DK4mwSIMv1Ryh6uLcEWF1M3rY+25HHdbJaZzHONmyMruXl2ziDY488ou3kNp
RucvpTk8VSPnTneoPBdAckJ3fkCcAU7qhGK7qG2JLwyvuj2EvHY6FVYw//GtHQ1EqCI7ja3R/FhU
6bgZ1RjywWG95v6Z5cHuY/8I1r6eg94wqdMhIpyMNAb3MDOD/w6iyfqbcGF5mSkbEWcdMN+S4ViC
qbOVYFqbhULRgq1KfzTSr4ODtbgUUpvQKv9CpZT/fPpL/6sKFu5nthJeqVjNnApVyELaSmf54j51
TrOn/O/c735zUfxmH0gBm++q2MRrj33IOmm5hl8yZo9NNVJN9J9t/HttsdEcV1pPvqZlkwcD0fXk
9HZdHWtrBeded2KO8jJYvUu9cO6kCcdStm9Lfx6Na99U75kxi9pVnTXSNIlBti/tXMbM0BfdlfO1
X2X8YKNh+agC3HBGtfWIwXKtKrhuaX+fNRKPwaPZWS+tefDsrf9ANyN/VCKYX6QegBuxWZ3RawTv
FTT/fwg2DU0HRpAwM5opeSwcLy5OPcy1QtHd2simYpvPtEIc2rLuiKLLkAlrl/d9grbxO9blHFOF
k1eiSvKVXuvDXtBGZdyFY3SKTfMEtWd91eOi7/LyyX3iYI9zFXjqoskBdrJlncS/3q3KP1Mby4Mb
Mo6zj4EYL9wUQAyRPieoF48AtdYVWAqtC/y45RKi0Kkf416CC7al7SeHPUk0YuStAPnu3SSML66L
dDRdQDrfGbMnjSgkQVyxEwcdX0vBtAR9ZkxehtP+Zy0ReMCr9342yCn8Njsh2zAf3PIk7Sq62UWH
CA4yBJjFY3oQaWCivjlZCp3hwxRBkSKZhy10rRWOpAmmiUAGLwhfVdsqD3cHnhx78hb/LH0qspka
6rFbj1PPO4spM1iCq5r7/XX3PPfVAwc5akQA1WHr0KOnG2Pa3UvRN6Cnnmc/smCUtJuoyQvf91nV
zjfNQFnwE0awL1bRFM0xSdzpnZl1fYw3NnLce6BWHuuVPNaRZ4GUdHy+/j4vHwGINMIb7F5TJgvL
+fK3JEHCGlo/1P+tLl5U82Aam60D7sWR5Qf3VPJZ1zRS4nWbeiuqskA0d+ER5643PaGnAntEw27q
w0zXZ0ylZFnH78iWK/2yL9DmKzlKK0qYWi0D019EJ++YqVbxtUXzMr+4VdG+VcCOr1Fr93nbJv1/
Utluhuui7M/s/fOTY8fBly2G2XkIIn+qPmg/tj+Ax6Pw0O6KndpYSeBeaJ51sPwBmvUrM0BZVM7V
r6cpJOi8mjE1LsMyb3aKX9ZZ91RsffQf5kDp3YKdy6c9jIsgIRtllUxVpcxrWCK2Jdmlua3jOjxh
eODCKxBFc7lVcX8AAvPGV/QLEUmdLYqo5NHZF4sqbjp8nObGmMsE1ewLi3JSAGxmHXBbkvZ8/jKj
vbJ38sJI15xa4e81rk2ziJM1swieDcyEC6/aoK5QvaPLzGKia7K93NvpiMisx+KjOoL13UbZvPGO
fan9sHvlxwdhnnbk22nV2fwAhUtzcaT9+HtAe/eAoVRC/89jVMWcyXbxM+ktVsx23Z91Z+mrNSXL
VzPWKHzGoNhIFUKLUROjwV9BaOxG9Ws8eNzm9jqYG2ayzQCEEMN2GhKcRKkTeZi1kReEf2mag6EI
+mp8COf4/1oSDFFZ0Bn+cTQSc0I9AxEC6WjzJJNTvdGsyZFVxFBzbof4kGV7SD251Wj0kFZ8YDaU
INHMlz3kL5/eQ+h00W+iV+SZIVXdHGu2YI/ub3HHsGuffcteuS1Czxz0gEfjKEoPv2vEVVhcq8pe
jggWYNes2H3VC5m6NaTisd4Ej4rjDPszcrLxgRO2vHQC1iSXvT0B/4+IYzN7sORxXs1+AjJyjxtw
+XMYgzJ7hiNHRqg2b6ryFgtabIZ2fpOGf/iq11i+4wUnJmbfm6A6V3w977hG42etAli1FinP4xok
/Xu0NPqZGPcG8Vzh8214NK9/WBLOOIXynPICGRfzH/caRREYVM+hHYdz5jFdP9Ywg9964KCXGE0s
Gk0GwoumEvieLAue2y+q+hZRoPbklIH7w2uc8jOZUNsw//JlVzKofqw88Y9ACuvPmSfAyd15npCL
Qn9hR+FJL4EravcrDqrt6o4JmB/yOlS7yvRwA8B1zqcuYtz7wu8J4zXxwyKL+q3GxXRKdgWnY9wB
SyZ8OkTtYLB3ZvD3wb9K9y261blJHoeytE73gOJvqDMYzWY3/rHZbFxp1Q+wOjwPzpdFhu3KiTxP
P/U0JNel8sJbZOr23JdrcQNmTh7RiAUvrUlaRhbsSg1I9Ggdh9av36Yxbm+jNRQngZ/r39TeJSUd
mN0hagDdW7ySHXoBGy2R9jogoCBYf8fuyLMkugohzDLdM8QbyJsWluaIbViIH77vTvo/bU9AR7iF
5NkJCZ6sQ2S41LTEnsn9qQ1QHQhZxocef87fAK4dOSfGq2OH64D3XOwvLfLbZ8k2nLGy8mr3nhuQ
uJEE8i+uLhQH4ygvUWx3pzis0Q7ptvypbGRxZ1L6yx/uJO/UjXcfvhZ4fJaCigxY9JHlg11q/cuq
475FKmTbtwDj1MkSmBtyZ95E88sPm+kiygJ8ZOHMT7mMEANmgYdN4CiBuT7ndsUpHovQTb3awd84
4uVNrqAFu/OfE5PHzEkzMF8CJrEzuv3uqVPry2ZO8VJW80HbxkmgvpQnfzSNt8BkhyGWtijckp4g
6trCUrFhcs0IHxW/0KAW0TFupdR5GFfmmwUhGj3fARkO50TFUc42P1HHNM1r/M7Kuv1z5lXD9nEL
Jv/UYo3rmY4HYPQQx1naWCMW5F3UdXROrKrG85rElXzWbcDg74cxqU77eJeAlpGJ54vj9419nmCn
rwI7xWsfqmCGBR93Dmcnjv80VLSqtIYTCFKhmrI4G1ZjsPEiRL5Nqw6yoQ4b7xPydf+PJcqkft6j
tkgoNQg8LqkEvW2K1luxCNE/vD7VgR20uF7C5YtOBImeXMsS1wCqiPE434cCtJcLnzFZDYBYMyOe
l+JacPJob2Nc1PO8/OVmnOdHGADnM9oCNqgGJYjFClk0NKjr5H2NO5uNlAUFm8Hmf4Ydpl34I9yd
p64jI0Npf8G6vwk2C38eikMsGox2u1j9FpAjsRGjerFVvLUV0T/LrrCj1aye2V2lPWdbVOl3xsNq
PaF69U7lRtV5vgFR3Dh9aombICrEse5tHrelXIHVSkTyFeRM05AkrJtxxNvcV20WlQbTUpzI5gHi
GEanQwEdpfYSh+d5V3ew07mvLQpFQ9bbi6cyj8CAv1Y8ivhWbckuc7VG021DfPwcDsrdTkoDaM4K
pT5n41q0B3fARZeZZUSbXpJLi8qJf/oJaJDdcHdx1beE/FnY02qXcXYeQ553tf2PozNbjhtHougX
MYIrCL7WXtoXS7L0wrDaMglu4A6CXz+H8zTR021briKBzJv3nsz2iqrIOyK7he4ew0fzY1qU55Y6
/mvGEXoxSTj+k3JuOV4w7/7piESJZ1+39U+dTvaTCEDdnkMbaHtouqqdHvqsIb2UV/Eh8ePh3oyG
bGSe0ns7tgjjbJ8V7GO+UJMwceSgW1CaEDWvlKg6/G66NvlL6oQZH5d0wgdd9u3DJOtiD95Yq93C
dcNxiywR7gcQ2tFvXDoR+xe0UJ2ukDvGfEtN2g6+ZBNUS/c56nwYyY0EXnjOiCGpdyILjNnVjeZM
abx7TGVVn93htkAK5DuYlug2RdKu95L8878R70l60UA3X+KkE93mYulrl29ST0Qq43QK/s3+XL51
nY9aN6yrvk3XzqUySrM55u7LR+fK/ulYEpkbyy8QeUytpqQsTis59qmhrC6ZzNtCpB9LUw8yOviV
9E9JHdp70c+V+47hV4R/CbX6Q3rAQGqWX05RmugHMszMBURHSNJ2V8dOEFN6Kpr42hKkxO1Siu4E
xiFxb/ARKnVCU8yYAS7u5uFZW/2PjjY2jyTWve6g83S4cSOfezWVfvBSWbAHOwIfHY8JNMRzUaGq
Sr8sWLfgooD7xPU/Sb5ur7QnuScHVXV/N0f0Sw1wM98pBtV4iusQo7i3MI70sj6Bjpo0ky72cjDa
u/ShXeKD5+DGZV+axHOma87wkO7NiiOX3Nz4+84Ni+joMYCsnpvNzV3uSc5P7q0FdfsHH3ilDyVe
aflAElNWB03+MSdNU075S4KxuePMTZGBcxnirGPBVCQAIhAOP5Cn5c9K8K7ccWW098ls/fqkFenE
Xd/PfEEJgfd3A6CFNJLim27Ryu+MoRRiBkt86FIXjqdeFHsfi1/JWHjdQ4nui8WFf3iIg365C4WD
qBJkeamRTiiW91hc5ocUgoH4z0wVpcDc4ADplKwTZtuFQFrADHDDn7/SiCQS72q5ePomJpdpWfBb
Dj/RooEztCyE7c459yzDRHwmw60ueNkYSNFX6x1yKY1jV4zlca5Je/4andaXF/Lq+J92a92IcLtE
jbdkRycYh/abehMxdVdjX6P9FTpAbtReVg6vBYGi4Q69CM3XxlIUdx2+mpmUSTDMr7hnVzYexfR2
hwrLRr/nflrmp2xtE/oEJoHt+4Tt4sXzdCWO01Co5TxF7fwYhX6qjyAJWr/aC4ZC/a3nxjhsGL0p
en0Pn+ixI+zJ0LcdgicIFPaKY7vF3Upq/cbXFT6K3rbd2ZWr98ZB3NefLvSUGXw8Utc1DvE5XSFB
1AVVT2zjW0uv3vL+lln/lWDEuYxcsOmlmeKc8O44OvqBk2HAQje4flc8WyekkeqC+RoLPeq7vCFM
9YNAF4ovHfU6R7ao9HfDOJ0FfcMwFc8N+UxGPVqs2bmKtMuK0dqdEfsAxInlk7d6isM9iF+iGiOA
kPEnh/lkvis14pLd+U2nmt95g8L+hIZp3VPuAwHHqxy1DpVa2Mszs6yYsUkYm4HklevNsnrxhFet
3iESRKKvdcIg47kolTd8LyZk4hFynTc3PsOo+A/d0BKOaLAasxKXRzllEXCXpgktvuit89ibFPSY
3asO9QNaQcAuj1qbAIIM/tH+X4jUE6VMsjhWt+6liIOLSz6l/Za8JcNtAbogZC7EUOYTmpWPOu/L
AYpPU5ZxXe+q0BgALVkzVU+tIG17RVmM6ofRLpH02C+AF1dhmPnUORZoOOvRWl7TRDIqZ0qW/KuI
4ok7g7MK8IrTjSb4apnNbT3kvIYhAPWuS05L1on0Zg69EWAHg5L8zhnHIf9Z8Qf4lm+bEv4zIzxd
Yz7APFe/jeDKive4D3z5UUCPCNKdSjke3/2sEWD2y5KlNow6B9HG5gqMwbfDpQjU1Bdoe6WMnGNn
ROWlLyovjEfCzqua9h7oDDmP7dkZzTkDvZvHxQ4bjMmPMkmK7GI7kFnysLTklXeS7grXdq+78FR6
9bru2z4PW+67OpKuS4Z/scl7P/v5p12zuLhNRsp4aBzUzO25mjue8BnRZ7gWzbA4IHibJX3bvFne
EfxDnr2Ehcd84ZD2YYP64LrhGN/48USce9djAxjfeixK44WJPKp5arQTfrhmwoKRWQ9/fD/6SX1c
GFGOrziu4+a57foxuMUxFtGaprUtT7njS/XMZ7I+EWEL1TElvGhPBbO8l8jGkdqruiRiCdIhAHPS
D5TEXsWYjtl/kl1aJF1zSqO4RGmOluRSL86IKQXMkkeGrR3rj9jwg1MMNq6XXJlqZPl5kIlJ8cIj
jD2IClXqoWefBUCaobTVxcV/tD4alWvdH7wo1tlRVZAvLkqolL/6vCRz+4TrrWh5zL1tej3bdU13
IYoq/4BLeQg5rJ0+suW5iUPy8+ALagZEaCuMIzmvI0+dxRgNg+QSFDTEx6HBmsT/jJpF9uTLer8d
L2Zqk/I+SlojMDnVfR/v50Go9W5uUhYyoSm7zFJZVY82xWga82lsA3S2pl/Wc1bK7KddyY2SIJ7T
+L5va+ZEjcKHx1PV4XiyiUfZTID/lcRIH+98R2PUZyq3PJkmxNcCpGa9jzv86OxwjI0+pdPiPrqM
O9djQuCEeqkPHpu+DOzVrWMy5cvkK2Zbwcxk0XMS94/fpD1uAhU0cmfR2oqjqjtSmwLMyU5HY/bG
biwfQKXoXxxYZ388ai1OncLFRBtPZXds+pnr0VZctCCjLCO2ohvzc6D90DvCEkC9A3agyod0Ah9+
8nRIG+eNeXYK46p4ZcSDLzpKWKlDlG2uPgrbTFhfDLLJLp96OqOh25he3IX+f3Tl092QxmAQ7OIh
5sZVm7xnDW7RfZIvOEfXdWHTz5Rn7UsXJbgOEzBalJe1QRTrRF97XK5pflQ5KQtYpTiuSNIT/ytm
5u8bX23dV2Xv/OmcCmOWCbXzRy7rpG48Jior+HNFdIPYGTT3GYoYtjZoDnZrmk3SuCThLUOQMFGb
yYCJSborwIq+AZoi39u4hTdfMqd1LxXa0+t2Lt7aoeUGzFzsmi+MhPRVVBkdIhUDEbUkikJvlzLZ
f2MWXj+w+zArWWBs2h4Fva1AM/U+vxpM5gFvVvQQKxeBCnMtR1+TR7tqnrKrGvX6sJQ4GncGQ0+C
pbNOM5KVizvoP8IpR7flzXDH5X6IxnhibjcNyZEhWz6cTcEtWJ0NmeCkJb3uoVyV4Ez65BpFq1Qt
9WWj0mfX+p0a95PF0n5aaUWqhTnraEfWqrmle5J9NJjPtBNZcDMwgJ1PebKYhMJnmtXNmNTk30r0
aEaSdfMDZCrARkCo7C7Nl/gzWbXzTVHGZzJzh1QH2xGJZJa+VczK+BRNabrQeNgVIh0P2OD051Bg
Bb+pAkeqt3bpEuZosiGo1TlTbq6EgXkmclhU19xQ1GJpww+xC91i+I2eSFEdrlS5F8Wi+gLT6WC9
A70It4qBVqEfVq0zv37BlEIubXY7N6v29ep6sr6UebP4sIcxnDAnw0WU/+7sMuX3qdimsMdy0AlD
JukhMxMWwSWdl/R0IWknGmOkCHMJApK8wTMq0rS+rzGrgXDPRGkjDoRfanvBntWXpyjupIfaPGky
tLFRXv8yl2QyKutToRnGGA8tVqHyMOssVtDAZnxlnXWxReCEpVuLTMY8D+se1RJ5AbN8YHKKSC6H
mMd2cQsxb6eyVUy3CtfmO6bxfHjQ02KWU1LJ2rwaWt+7psjWYR93BUkMBdYo2ZX+3A23oH0I09Wp
K8dzLEZn+MjCjo8AD20YYDAOgmi4yYOJgMQ81ivlM28xFqDSaZcvs2ASuU075dtjzvPY/JIVNdpR
4csh0BA64W9SHHxw8dpUeOaEh4OvTkZXf45LIe4G4av53DhmUOdxQo9/5OgZ3GW/jpUlOIt9ocZR
HCbi5Ck/xQ3vTtlfO6ZCXfmvTXhwJlgcdzw4umXsmmv/HALoGz8HrBn/HIkyy7TfkpFPKb8/1x5w
FfaauPEuqrPl+uYW2q77eXRERBwmd9KE+ynUX4vJ2vmGGI51b1aclu/h2Kt8PySIEJeKsLCEeuT0
n0E2Tb9RO+k5+tqJGuKpRVudVl/Py9lWXUtSZ05e+8ZjnDehoRVQs5jQQkvKuw8GrOG/VWIi3Q9i
XgkidvOW4vQZfdhU2M/aGIgvKH342/JNeovLsJEHf83ChiyqkuoPOp7/LJY8Hu82DWpAldc9XnII
w+uVcGZwJtPr/BCz864doFNzDzyCsPegMYcO/orUiE8IPbMosVQXwVTrU8hU/mYoMtzVUZWZ5iEd
tW6omyqSXUncxFyqrCtd97ikqU+nfkApQcMVkK/opjdMD4fgPToruUmUR76chDy5ufJu+9FnqvFL
7OI0wKCGusSV1tM9/h7oiEhmoC5mu3VsqGy7peZfct8W8z5rdftAElm/e05kXxtHeF+FE/n/xRFa
248jVDJfC/p3cn/ExUvznZqKckSPQL7OG3hFHcgTJnhqK4/Wzfa4dC6lg+69U1hxz0uOrofGZm6j
1akflRMTIF1cWQZnH+gYfhY2E2E1jdwwRTEeufdCKEvXqQ4z91iUvvggfQ2jk8Gi+PJSVSennFGB
v6NR5SAsqPl/oU3Ol6hY1Y+VSj/HYIfuIZTaf05BXbQTGeLjft4CcLs8C6EQ+GOZAoYE+XIv12h9
8brO+QlyZ1n3bBRPnjNcjW9iqjjymY9nxz4T/n850+V1x0+9TUehP9ytjK3pQLgFKXtVcWn9fAB9
0GVHtwy4GNs1G54TPw0ee7Iot4p0INphUTHlVe3o1wcBVPNp02gxrvihi6Q1MidPFryRQYZ84zQ4
BsFCZdW74P0er8hfjIBH2D/4Kgr5oIWguy2HSF5LrTH3F437MhGrskfAiFspQ2pX7Zs6heHgAbEE
gGJ+m4E9C7hGoJxhs8zFwtNU5W9B4BULwReFBlflLoH2Jovewhbawy5sM/d30OnJP2Hds9MOdDBu
XkB10aHrpk7tRo/xYdu36aPiVxzTpcE9ze/r8/BFSYL0zDX7FfZD+Z5jGmVYv0YLRUkvXfA2Sw85
8qJVEYcHqkLd36ZTxo8noPrIk6gn42ylAkJhgy/7VScM5VFiyxc+TcItbeIEb0CE5kMW1tgwhlyU
/l+tt6H8ClbwBDyxwMgTb7nGAOjAC7wGehBIhTZwIORWyclFlYcus/LpvLMUcmBhQ9bWEu9sVD1g
+yHIDz/LHx9prFR5Hm1ZFijsdCEPhEKWiONYty/uCBJqP0CCvTOFTfzjGrMT5ajGwHU5k/EBoNNv
537l93V7Ck3XN0/FCC/1BnRiNqGKcKVg5JHU7m5gVXWYFe6rG8wuqKJijSGzSprLNIGseSJhLn/h
wXIDTDfaZJdhxRi0K2sYE9Sx2OP2XeAODzUuS2hq6CjBnp81NX8RX+Pl3HTsGIrpzJ3Um89mDpmI
7zJRt//3AzJ9k7uQMa73x5koKY5RGZvxYhn/kmeZ/VqcMCxHr3i3o/xkFGS/E3JO1tFJDrgu33vy
Q8t8rmXX06oJP/g3scnhORIi1QeMbTK/mY3MxhenyIqrMBEjNgbV5tvnlU12HQ7f51X6xX0PIfkv
/7qxh97b/GwdxgMehplE4I7gcFk94SZU6S/mY8R8+S2d6tlAAYnP+FNNfKTHKXAmFoEAebhUOAjS
ahjO6Qix6AD9xvkGBEx8ymuk+YoAa7orsyzbZI9uXpPKnok4fDUhzQZfmCI0bsYlJu0v8VRwumCf
w6NP7StK3OHojyPmTFggOjvMMmBRdE2r19yEQx411wmAAsY3PBPRAaCuF7/JJmI4hLPlTQAWPmUE
PbMjYW2i3TolsnAG7UgyoEq5c6m7kqeY/AQYWlRKCljP+JcKCud0TkrgTVtVwrdUou4++GWHN8IK
NptSZ6bxTY0tMrgKmdFPN3pQ+qaeYrKZWZpypexK5Qs4QFPVVXzGvWs/weolFzguFlgcryyp9dEF
XKXJFZD20FV+36POIMQOUnh3au0QVt0R9wizKUJumDcjxgdd3KIxORAB7C62NbJ6ipXs14LccJZj
1rjYeMn+HVORjb9ioEL7oU+7FgxwxVeY1En0nvtD8V2vDOyMlpU8lwV5ml0kwvq1m1T1S4eDmf7L
aht0f3B50YX1hO+GHdfTltVJh2U8r4S79aNE+tR3cDunu5553ZH0VB2fTRdv/oXRb33Ivo14RuSu
GBnVBVF4nArs7Z34T/S+nKf0w8hVXrt1syJ0IItOzKwCeSkzEzHp9Pu1f4Wum8kTCe6ugHFaY51i
G+WqduFkh6cBrxy3AB8OhQNP2DlaDAH5pmUkz9DbZ2Qz5W7/p1sNIRDcU5gBYPQEe1yX6B1TX9j/
lpVg+7XDHs0wDBjlGb23fZKDMs3dprEve6lIaO+JF0fysZCwfU8xGsh4SufWexeeLc6FH2jvDr+Q
RPava8rjxVVDecK8wsISL0JB/g/rAyUxyRXxRD9cbekLt2huZCsNcnXjEE1+yl07nUXgIirooC7V
EYmrcW4XLOO3Hnrzkx2aqPk7mMYkB+FGWfPp5IYcipzK6ApRlme8mcemOUdEItUd3DYmNHCF9FeX
p+4VpxL2FQaWZbBvHe11Jzt42IMkfsXywKAZ2+PqT+19Nmzex1wNXf8UmpLpPAm/hPyflvmvLELC
J7eAe+xo8QeGV0748J/sfIEHljgI1GU2amKHp3PCw8+WRCwZS3lGLQZZscvyIHvHGFrM54Q4z5Yj
jZvhUkdZ28H+C0Qv/voUXHBA6977RYYg/IVFgsqLNi4LHiIHAteeiQhh3aQlqnc7D9Mwnwq1YnfT
8eAW11aFDqO7oCAYkPG0z8RpbOiQy8pomZbB96oHYVKxnqq2KMShN1tt1nu6uKgor/4i+qI4TQDm
MRyxeRhfZpD4H82a4HScqewfTRltk9gpdN98dyTHkc4pGF1dpNl9mCCxfE/Aq5IzE3JK1anEa3Cj
4RHcApFhYhWLpp8uOlglbMPILYh12YUS/tStbI+AlekDRAjbhMF3X1Dz7IjYsXgJT8GQNydsd121
h+QAEGNx8/FPS5hePoIvE+Mjvjn3yLSDjk1AQ0dP7pbmaEiakkHsqvg2EaXiIoGQSfCppLPZ1q74
z7aMU+82MyWCOaTELSpDMygIo41i80fXMHiEzRU24jEmET1o8wMJO/zVCZ/kRZmF5LZzjujfKgo5
vqu2XZtDOaVcecTosMpiVczmgy0IrGik+3Vn5q4ar4WCALgvixbtJfUjxXikdWV/cpjQ8EXXS3XN
ghVDHKhUC1uwjNlMnzZAPtMRFvI+DbhRAE7VlFi+zsqvmKhlscswyT+5SJ64QYl37QEBkAXpBgrw
va686ZyGpf80MzCr99waHMQEXDajbIojgY9nwLXeJMv83JKuwAUxgXbYCVDNGf4/wIVHaWFj7Wjn
nRqCwBi/oM9QQpguqo7c9BhofPZRfHjEQ5xd2aby73ZFurswnMUT9BxxRwSY+FfcgK3BpbjZQvGJ
4sAuzmWsMTdTP4XBcRAuTYFwGywJXESVPrnLOOdH102hMjP/zPtTnXXZo0E3eM7a1PxS8UpxGs5T
+2D8Xt4rj9MBd2AGMCHwNyAGKiq7GPB8qwd/Bqh3Am7p/5HZDBxcdU72WreYTCiufX4jiyNJ3Ecr
o13L5PWItzetLpyfZfsg/FW+ZWUdfIY9TjJggnbT0Gj0Ll3BAAj07xKTEOkzPhBjSM3sTTWPD6nn
FAhVILavSEVRe0w9BkYYiUxCyjkkpUD9FxA74xS650urPtXg46chvyclr/ns33NkEC+DtI6rJtJ8
CyEOnHpPKGsLWuVNeiTmuw1y2g0MY8BdLqiVS/5h5zgisDpwQOzV0uIwpnKmUmI8OzCQbVSxL0lN
XXVQcQ5G2YS7oSYi9iNADyXHqQg4oqdoTV6VHvOXGqDeRwIwOtipPt5sAWusfk/rBnPwx57/Vvay
+XZnKAr82uRdljFpA7cXd5Ip0Ve6hklw2AShfq9jkLq7qGMK2+EFeqXKF+1RNeD8D7Sy+XM65QlG
sHbQ/iuodUdd4N1gXANXTKecCSe8KFdBFmBKX/2FALGCjGE09OUOCbaPoZbqVRN7/6rZv9JdJGZs
RGlEpOFQRgVWBS3QqnYinkacWDVzfcUSsQQxW/YZQ7oIj7JTY3Qj18VbPtipIjikAkwYGQDqji6O
66FcLadcDdCcC7qLovos7JC/6L5aHlGqZo5EQE1o05iDp0Uwg5CUSAWxLuBruBC3VGDa62E5huje
wVFkDEwP2zq4T4oLznaGGcSANcfys/Fxi2J45KfpMkxDNXeO3iPS85x0WIW+nMTSTijHYEMjb6Iw
/Fn9X9b3TQYEK/QvgIYRAlMmymyOiMayPdpW2/+6IcEiqGBnYlp3WUmtUApo0pKuv1W9pD+UlTN+
Ap7lAS8jB2BclG/2dCzd5MhofkhLYFn8669CrJxwYfsxDWhe/JyIkwfmKgxEurF339IyLL590tZ6
ZzxVeCwsMuImIzK7niVPG4FYp4Uwv5Q4klwakQ4ZVTnNeQkMjka8xPBNWJU25zdGL0O8m4oxzE/5
gP/tOHhNUu6Y9c7VPe53TJL9ir/r4sMwNjewx8vhlA21ITq8CtdeQ98l1oObBomEv1zYYw4F2TSM
YMS/UjXzd3FHzfE4JjMCOuGp7gp7EwuhHsV622VUOSeaLpO+taMFWiXXTQn0IrdH3RzmyFwXw/lA
w8nPSBEtr7LAJnDoNB0MwofTAu/Itm03MYt8rm4uKflGwJUwebBm4i6Ui1B3Op4Ce5pbKiVLzVjc
YuLoLa9noeD/0xpEWEew35R3/qLK5l3xLajHkElc/9yKEukSwqr091lGuUanErWiuxVREs8TciaU
zmsYwn694Zxp8ideg6XndKc23MNF6pPHsKhwNmD1HNwLu35b1e/B+gkgP6nh26QpNMAlGHf/sPZN
sGyMlJxCP24n/gDgJnluLnL0msk9TG49ruMlBDEac9bkG4kkTeOZVrBn6cSDZuuKRXtMTHmQAVP9
6VhjJOq7OxZOlemLsTysj5M3wD5WeYIMjAuUy/86FoxVHjKY7+LWIEs7R6BKtDfUImV/njzYeRp4
sTFNdlOGvIIhqghe6JPrTR2hWMKIjN5vKJbwQO19Qf6XKFLBNLa/ZAZ3+e8af15G1KR3/Qu4nq6v
Dy6rDvRfd3XRD3yOyfJ35zfMoI+Y4iR/dwDovf8Q1SMpU7HizNrXUT2tXKwLCJ0T7ZPv4FmcOvKC
E58coc8EqxV+HhhKPKshhmWKh3nm64d6lNB+4PUAio9fc8O8iMyr3Tt/8BXzg35p8ng3Ao5Kv0u5
/e/BD0rZkN5YiKDi9ynbOvpyHZgzbIiAn3+YhWIMoMqZ5xjulB/cd+0M/DcrJ8fb+QXqMy5IAavy
Nl3KSN7FuNJh0esxBEpiRBizKGasiugLNleyGTLxuhEgDiw2NsKMbXPtG76AzeCh/ZQviVjSdVZR
294P9daZy3aix7Wl2wD+8+JczO+AZuf6yTDdLv9l6CyIKnYp18ewAz18sa2P+ZrBnS/vCdRzjrgN
EK3nbIQV9wTIqsbm6vZNeD9AOHeuM+YDaMXw8sNXEXaefcr8ELnNhYRTYqjuxnYX4k/rLik8KCRl
ouTLKZuLIP+l60w0X9JtbZgfy86jSIVHiFsE31Ny5+caJsHsAp+KaQr6PQ+rba9LzBaInXXiOT8Y
j0WFcB7C9u/Ea7rH/WLm39ydwJKSXI418IaFTnUH3ZDQkoIDnV6nBkUODV0G9i92cjefDkhAnQvF
ajN1j6sW9bkng5sx1m7MyxTg6N+rwC3fEPEpMFgHRoAkFT5OZZALFaL0KOSB2ZCj/5ITjuZfKBkB
kgn2J+ZMZRpZlvpGfOnu9yhqMf0Z5kCDQ2ZV6Fif/dVbRzBbfiAfGad5lJW+Kef3umja8gN5xCF7
XzjYUY4CRwfZhUlmQt/4SzSuJKJRVBDDJ8LgNy2qc3kyMSGdHMKaOYQFgL7fLIQY08sMYpI2tJb0
skDE+q47dXEGmJ7gbkYfjmWcKR/ycU5NYSkSyVBRsDSlnm4lXb1NecEHUDxUZUnDGl4JyGeAYGgw
IMyHzk6Bf06XGfXJKj8zH5bwLljATHXZf2S+iuyGxChRKxmmDGTAoFKLQI0nsgKwIbtnXLQ5EGmW
x4OGgFJzk5Ys/NiR7gqWK0zHyHn3G4XLXdHHB+NeZimjDeZ4TCzyyeWuwpjZU4xguwD76cs+AXMW
e/Z5IBXOxNDRXE4+C+T0j1s4U3TDodY9OluizVUbtaMvtwIebCxhutpr3JCJtFuW2QusgLb5YfMN
jkXLJNN9ptvFbhnGy1KcMB3M4Y1lhN+QC9um2WgAtBEcivIMRGwsM/oyKyNObS2uNe8v4ekw8L5V
7bruQzZPzi5WST3+thAU2I9F5qEIeCRho//guxvSG2oqqx98bbD6nGyP84QHV/OJvsAI8yO2glT5
SYNtnC+IBnzje3zA2AYmL9PyeeDTlvEuoCgdGd0GuBvCZc0WuISzQiXpEnraXRdQY9+2ZbJMh7Zy
hW2O6NCjPbDRCKUKxWVpn9RUr/Vwx2YFMT0rU89JtWfKDVljt7QZ4xM3mhZ4sSupifx1Qglq/9ZD
iisOvISb9k+sdNgYfnguIZ46ktEXESCuXRhuyBSZAj8J9Ucx1/elN/QPa7hylvggNe1lKlrS266I
xqcQaKF7O9D89yS7Zd/daxL339MIF+aa0ar038PaB/JD+2zsPEgQucOtnfFwPnuTIxuQGuH6i2h6
4B2N7Kx3U+fABH77Xpsuj/kEkuTUEzxwBwxOPoep1XbsLxPQIA/sxkiOI02nobyXltrhlj2mhGC6
aWjVl3Fap/wQ0jrOP6NWqmEGlxwFPoSiaCf6IpQjvk0GwMc1whZ/5b7bsizFUP6AZgKiUKzu0WfN
kX7t/HVeH4BdqxrvRCOTAI8R2bDqAkqK3w3a0vDVgf9m4FMV6K1DTLtJ/+FW4XBEJU+BEufI3/dh
ZrvpZMYoeqWqhvzm+vyEe8mr4e/FihKz9zOs6gcDCkc9iwZJ7TeFYrWBtYK2O7kIPAGgzpz+CXBK
a8+AnfDI0WCHePFn+udllxQB7qmy7BN6HnfoHASQRROrht4XRLz8hX2t3aJ2HkNn1vIu9BDGOP7Z
ZlDsKOea6Q1vV4k4vUFisTBg9SBqZONnVaSxuSW64N+T4AIGAnnFJ62CjsQ5lbnFjBdNuNkU/sJK
E49n60lwuSFr66g0Z9Ulj0KGpI1QVGLzq2BeJrZXKBA7yP/pNgBI7HeYZDM9r445mksYsf3RzD5U
kpABVEJTgLh76sker2TRt5th8+k7JzB5rGg58PZW9lXwywhYcXKsN44/EUUY2APu/Mkcv2QkbJgV
X1ZsnGgqxPenQ6qtkp8iY1J38kC+RKclZdp2kCLptzlS0qrbAfBJ/K3DAoIEPSh7mm5I/4WY9wxc
c+dIfNg7OG00dqd2IPYMnQdY+bXuUtSzEFrTtDMY7j66pNMsMWNrzVFgbm64uwPV/kkNa14srkP8
9zxGBCeXEHFSmQojzggp6kCLVftgEIEIn5FhlvbMGgBONDakOcEdzyuHcNZ0IrwXc8tULSXZ7t7o
mGHdtDgpu5RmTy4kZjPlPPiyxpYEpSkZz0SYIE6HQ9wNz1JhYbqdptHLKRgS75uuoPR+pFdq78OQ
h2VPnFuB+qwtFqBjXZcISW6D3+tOGQMILQ2oZu5FXaCZcbkvLjmeAH4eDGwP76a2RXzoRNCNNziQ
9X9DDQWJMWKmLSY1n8OmXcuc1JDvRhFYMkjmLERaVfgQAaxbr+QDpLpn8FJ2B4nfAc+vWAkhECx3
1cUDK1adaThIatIhL57zwdhirL5c4JTiahgVMY5y0VPfWsfDIp4tQ788wh+IXoe2MeKIsLbUv1Io
wcwM6pYrZJhn6kYRZglWikoPJG0axMB3ueZ+RMQnzhp9RUiq7I2g6DVXztmie6LvoGHPRlx+KWmu
+JXNSbTg2LIgUqRoo4fOLRjFyDKzwZ8pGuvmIpuloImNN4yvdal3JM20y2BRGhrTISGadWCCXvkX
iM5lfk8mPh2ep3lkf/cR8Y1b1FYts4ppZUzJd+ngEKgxsYoL09pq+hQOo7S/vpU85wwTNVt4GsyA
UPSVmZoTNzsxH+IIOuFPIyh0nmr+nx8BvyW+2EnyoqYiASfMCJtOjtuVeFRYs8Pn4ssAEkPXxWv4
3zh5BAOytgf8pW0ysrCtW3lkYtay3+OSsu7zCNL8C6/jMByH3lKBsOUJg9DOBpPxDhX+KYllZl3w
xOq1eNTeTIdmA0O0d2I4V/M2SO8bY/Fm3NP/4+hMluPGtSD6RYwAQRAktzWrSrNkW/aGYdlqzgMI
zl/fh96+1223VEXiIm/mSTiWDNSVdtu9dbz4iVWhYNMKDbg7h8vkzY8sEbS4DPhlhkMxk418ULUR
5Rk7u3hib5T4tzRvGXUzLpR/p3kzvfK29oaPYrV5+AQTFpkdNYfovMBjVTPZWw6dahjy7DOLzXA/
6YYISpfbNbgV7ubEA7/CCKjDCsBe4TZbI0zTo4fjZsliUGpb1I7uQ+SSjMIse2z+Xa9VysJ8PzlK
vQ9a849AKrXfkjxPnDfjS049YuQaURiXWns/u/3cXrOxo4EOPpdoHPa95Xb+ZDOaONCX0gMNhmJn
rTgK7C68zfMwCvfMvnGPSXOyvz3sMQEXsZxDtvRK+RFx+JPUppvqB8M9OJ8hHqEkhklLyikQUwQo
qSdqNOS0a+x4l1GZ7GGD75+ZeMhKMU95+ihHBRWavksuux0j0vBA2wN7saTBJwX0J57GX9KL++0R
mW3/Tp9PKd5yTQzkR9H2QU9VIztwSn1ih1UBQmJUPJFb2EDUc1I+rGDYz1ETp/oWyYjpffTYw7zV
rfY9pveetS2PLV8cZDmUVxiWLvWeiKvxzTLxrtdG5/qLcA2ETt35eXjDdJp+xcT90pMqAlfQ2lPz
LTF5J9QdGVnXf1kqaGM/Cv6zx8dynGVznWO5mh+CTFtIvxE02X0GStenM0KzJ7R9SXMZe+PF4Sgk
rJEdrCB7CcsKcQ1hCwvXG8uZkIfOr8v1UTLo+2c7SIxFEos5RjGEO/z8GhpDVZVR+F2Y1THjsbGx
rp+oz+rcv6M31evD2Ke+B2WpHeht4tLXf7nrDPluwBLsPaKW1tyqi0lV2LjZeAN6GMzA0N/4Zl6e
bLZsgQyY/9T1zMJUjyD2UZCWoIFez3vTX36pmebaYwiDtDwZGj7Dna7HQFy44XpbBYCfYdDqFQzx
IEvUf2z6tKIAGWAkEFTIZVyAXDi1H3hiBKEMMfvzJQn09F7VBA0hP0ppGQyr7OQxixRnErCb5IS8
+pu1l98/FdxcnT2DIK8hOKVSns3CKmYTetC2Q5o5/qG1SUOESnYfiYOTId1jgYjFLbP1ON7VeBCH
52p0/PJG2xVSjnATg8aUaelHD9u0mjzwMiFxm3SApS5ZTgnApanGAuhsG7tvCpBiT/lui9/1ACVp
bh5xTK4lLuQ1Um+ZHKfyjmgpblX0fs9SHiWEq0lxjmke/CkUTv4rRyGLGxJS+kuE7fSVQdsvH1s6
BNSR8oj8TePdTN9RwZvilJQqTp9CGjca5mBmJvXdahqK3gr2N5+D63q2YM1Yuc4x5sYOFKEWSfbk
6o73RWbFVhOQCx09CDb9fFr8Zf3LhMFq/tQWIYunI6YR9rWJmdj2Ib007imkSqR95SJEJhd7UNaH
2Jk9FyiEhzDx3+ixsUJZdulxaQFHzWzoojx8XZD0QZd7vG8Li00p6ahaznZ4CVkAsRgH7iQjN4Xg
EXB7eiVgmDYXgjREYfvZH9ufC2pniMOKZNh6sFPei5vQFiY7PhdEBlCf26vc3QbiLEjH4cCnsLBF
wEcbvFaOu52qg+eNV0KlvComr1Dpxcuh2r6JpdUgXBvAjdCcoa39FROjBBuDFbKeIqleHqekmty3
aNEIgApvlf/kVYp314TZODjl5YwGKzyDsFTGQygITRYLeqaVsX9lW0J+QuFHoLRy6YbkqdOaVzIA
ryU4o7lXLoekb6v0OOmE+d2oAFGm94hBH+AVCXGotN2O8xCQpjm4C70uO/bgAPh2aTsSm+GQztcn
WLpqdvaDS5HBY6Xx4LRn/uzFv8fJvKyvmxzJ96oK6AgYxhZSOIJTuKQ74gmcPbpI5umysPy0953j
V+6L9BedgxhIAlZLuhFg76nf658HeDDlvRzDgp0bgX2NS4YXC9E0mwfzlb8riK5hVMTm2hNrefUg
8TtnLyviE8osYEHFby/6Eovb1geBujbhaRn1PVUl5Fes2CayuXJQKNseH3Q5e6O5DmnDy4T9ef6A
jrBR1KQZ0PTBTRf6qLGgbMZ7g10dKyY6RdNuOF9JSRamiSBn4dFkGWTzqXdt/swQSR42q8Yp56Ql
IqZOWauG6gASIcWBpNu2/zWEkWrdo8mG+riMMbMtHk7I4jDlk6Y4FGk1Jz+aTvbOSw4pz7uQjkPJ
FROh/0OG65dkZgFdlmWdx/Eth7wc76a5HfAlZtANfg1k5g1/P0t7RM919SLvVMDgwonMq4/U4xKN
VXOc6FYibuZEhXgbpiAafomm0M9DCBjgjTlSpY8B9uLZvdQV++An5prBfnQG3fRShHgTcdMxGu1n
0ELSHMou38AKYlryh5WLxgIOg7vAJR1DbpuTN0KittRY0SeZlySDFdlMJBANHD2poNp/Ai+1zXkQ
fOPPFTvL5ZVTBT8O5rbOf8jKiiTYWAGQM0szLRTDJCXr1WwgS4bHM1rDW6wIlJ0nfuzsjs0jqdop
nFAHWIin3k+eWj9+YRGlCMGTv7NvpokgEmeuYn/uFLPnc09tw+VRrLGXvSXby/sIiyEsHmIFavK6
UaJxTYQBMHAIz7l/lj2ENaoC1lA9U2Ipf0VZ3LTvDZ3c3mkYZBA9xzNJ1h23/LTnM2eheEoqyAMv
3UCc+hjVBUJtWIzub5bI2E9JPmGnm+BSlHfhbL3sATcsgedCqUm/j3M8qadSYpt1u9FZz5GZOcKF
scOtdmdca6i2yM6zyhnRyXRWPZBub6TqIpCQkT2acnGu098YYr2QDZgVqq7+dbrMHQrSONKqi0eo
Za9aGIuW0jIKaTIEMylQT2L8PjD+jg1OxAqfzt7wm+/2CZ8UXJ6e1Aq8X0xIEjqTD3WO9H4s/4yu
06hnXhegZgW80uxoAuubI44JK4+g+NruFuaaLClzGQcv9Xo0T+0sjBY6hFMK6M923sDOReOXdHRM
OR8Dy8khpJCpMuVJGj/O/lQdKtsUwEi5al7UT8B2+PoMW1fRu+9TZgpwm83hdCfoVmCaoA+9/dDI
edMX/TJsiroOF9WxEwPfBIYGJxkosrSswBRdsdkr5gydfUfba/hiTQOcqhxPVfohWqAckBgZ6AKL
rXiLoSzsEwdgQ281p66PpiOBEhPc9NuXoZe8qDgIGo5QWs/XJeETaeGOHzVW1SY7TwhjmB/WOeia
B3dwh+jR0J0RP0AHhIuWEbDFFBOMnTgGkPMraOJFrp+hyiz+mU02TP0K0ga7f78RAJ5yE8AwQ1L/
d+9xJDHtsJEMdEB2PYHA7UxDVX1XA/sH74cpHBjWrcdWUroVKtoxLnDIQ4cKQg7CBaucpJ3DNcNb
hfk+e7cF8HsoOqitT4AWWK/stsw8BmCWyvIwKj0DR8OG8sMbeIAZforgia6G3D2zxIBXMLktdxif
5A+5QIfB6h0UD/ZY2Y2VehCTP1G05Ldl6+5QHXiyaH/jEjNQHwsawTCVXZB7o3vB7Dn9wKnDqxt9
hwg/0BTvKSRitBrMgT4FcLjdRsBZvLLgYfWVRzs675NA0NqNWJaIPiZ02ZQCPMYqHOb3kVR58MOm
2yo8pQjlu1bEyQ/rlDqstQLa6A5o5PgEfKm6/to23ixajBMr38vEYCA54MDx5FPg+tIfd0CdKaXk
Std1l0JBMbhfo9JCQINAeZxVhxCGty6g3g/6ALb4dRG1fwQpgCg7s1ZOMBpsz/8lGa1w7gbhZvdI
NIhNWbe65j7Mq/4Pp1fpPnssZmjkLTOv/JfapkMcWzDtcdzzXELQrBGjgRQ/ND7WjjmED/8oEX2W
T1A/Or9ZpnaGrHCTQm0g3fgvmwHENXDjyB4d/ZZZmvZkqWejX+LMAf95EVrxYfPslHxt4lGV1wDr
gLvnhkQ2j4tr0l2CINdo2YRFksRcVGq9rn/eQGn+QxxuuT3grk39pbGMiJvjTObSwIhL/0uWSg4w
uAlxtFtsxB1/9RF4z72LxXm4Q07q4eCHs58AFxndUr8mOfzvbBeGTs9sms6bqqwXpH06f7SNdxZI
9uZXrhS/9qqb+Q970GvXJO2J5CrKgml93llZGobfiLWosD5Gs0YVrCVj4iceFym/eSrg9rCOQ+Gg
qqoOZxqU3aCiRCBOafmhuirR38uYXfa4p1oKgdvElZqeRuym1d1MUa/z3R1K7DbNsBI4sgFnzgth
IhYiQo/Vl263k65eUHuPekR0OvcNODM2b7VXvOBf5pvOCp84/EgtwfpJCSi1LcucTx80UMbFfdlM
PE5qSuPgPYr8zHu3ZQ3cA1yF+45Lw4k+TNP27wWpV5a6TsUqL6o8NmX9mjeXRLRIpuGsivpKWSy+
Ku5LuKtRpdivoS7N7iHLaAzijVP63I4bsxJzYM5wEvuOWa2rGzoEFGs4tqikPs7NOHbDM0ClgL+j
MEr+9HM6y3Y9laCoFnj/m0dah0oC7TIkvgI1DTIoldCCACzOkDjU7a2vuAawe5ZbQy+7LPavA9MJ
IFkHa0rMWr3dN9Ga4JVir9xci74ZPVw4CxS8Y6XbKHrm28Ocb4PRyHOAZjOdNCcEdNDIDHgAKMYV
37J8ks2nxRaApUqTnX9v8ooC5VjhkD5Qm4vEuziDeMLLu44uOhvbniNN3sDbaik4b43r4FfVXCrZ
+0YFbp2KBeqangQY6YjVR67rb02e5h+pRWEjkOlAvWQa7yF4fxKxd4tfS8vW7kcUTkBoD3VJp7CE
V0lNEHl5OuimE3K3N9/CzEbtHW9HjPbXeXLtNxh6S0VDmHJWChJM43tls08QhzCE4PZeBc3fyQQ2
KB0KFzgeGPsWynikmoQI6Jxyt4OXxCEYs/JZXhIySuvPyi9IygnW3StTAcoOIarU/4eEHMCV/uQd
WTJ5ALRYxWONwIQtn+mk5CYGQg37EOVMPDoIO7n3wdd4TL4S1p7tvpiIA/1AqHSXOzCwq7PXcW1T
XNVbBoIXZTf9Zm4BkUILjsxnCgRrZrmviB+BUiDWXUzzLMiBg2rcss8+VJsRZ4MlBczgQyyj3lEu
lE3/uRBw6mPvTxQv73DpbOhcJuL6iDmOHQOc3zXZ51pVX0NSY0rL0UeDS41r+i/OTwBndOLYZ5/5
XT47knDr07aqHHd0imIdFJjDH72soZAnmWSWfedRrXJwPr7E2orJeCE0QDtCg0VprC1lWojR6K8x
IXia0WbnFmC+5qGflXzJOH15LDum0uPYgQK98aueh78JkbzmqhSPBBRAyU2CLkSUmCXeZCVOxNQD
/8JOVyjLJ5wiiU37MR5k/8C61bSXFPIdFcbSIAMTrIj1NeZFwQrcguQm70uHN3HhJVzPtL+w6s+G
jGa8jrSrvR+iyUHXn30V3rPFIXmV1VRn7EZ/zLtXPJQY46Iskb+Eh8mI/7keNN1um6C5UsIK0Zlk
9c3pE2x0SZrzN7nROLBtKhULDD+sYXFx3m1SBiHeAEJl4U9PrHwYp6oOWNKe63QRHpKEoA5c5L5v
/0qH5MRd5mQRROUqBCyD7Y/F111Brgyi4NA08lN7HarKWVLwkjw4psPKZCvJY4q+zosUp0omr00/
h/6nqXQvCgjjRUSqhrsX++OdnZs4v9DSRX6KHj7eB8gm6MoczVzNpn7EOZi0xBkvTUvR6XriSoMN
I7agnJ+dMdCW+jCsU2N0VYUzCbLptgwy7tPkjBe186oqiEjVMCHoXbAFBtE7KHBIsR1B4wyvU+hv
5RZYkGRfw7hZMX1hdAOi9abbDmn3EMXcYq90tXkLri+0gBkKGRv+9D8KhmudXCYULMhIOFG0eyRo
uDL1eFMTZ99mUFUht3Z+nZLdfJustDNmwpT1+5BwjrJVBG2TmCe/gLrwpRl42VLlyIHb/TNqw4ib
eh0D8uXWNnykI2nfh7Jf2jI6ZmO8vTWCrKM618yA0igfa4f5Imrrj5QTKW/uLy3VRto5JOSZKvDN
uTHrMyOY5/zWfldTO5PAayqRPvDE48hpA3cGXdlYyqPWovH4Qk9cE9LfLFWAnO6WVE7iR9zD5YEU
2gwYlYqxW95ySMTNfeYbgnE6DLa7a2VZ4PvcaeJtNK0L4Xz6PCx09hDAxYYFlvtNd1TVs1wavP7I
PdSe+RTCn0HvVua3Dmf+RPadXzzMTnimhT37s3rFdmcxAllDzFVxchX2167vcetSvxi0DxyjAdgM
QNivfrlZdsnds8bKtmI+4ZvwjGLk3dvc5B9gtDDRmXjEoYaev9oniqiCZp/iJbnCv12BotBzSZEe
doqQHU6JkM1Ffdh0oKCG17tn7UtZxpi2Pv8yA5N9cQsN1+0wUDneDnucYpMAyTkHkm1y5HUR+f9g
7VkmuVscTMFEgZdgXCIOXFQmlxsHY9lbQLB6PbBwAnmeB4Eb301sWNKjRBekBq8TrCOaNKXdjJ12
4r7HLARZNa7NGjwmHS5x6N1TMGLuc3L5p0DdpFuH8fwlFkXUXBxFc+nRJ1vsnhb0N/kupnj5Tric
5VG6dGR6mkW42xJwdvMBCNhoWCRF4XtiM5vdBpwg4UtlvaW+N+Xid/dmzFO9L3C3lodKpVF21eHq
Z+zT1uAPB7SDyObEqr4TZbcRo8oNfBB7pnxPVscy3vCPz4ShNoZHdoBVGrVcCFioxiTAfCR1eg0Q
c1fufH+BRCEVqRwTbdL7WL7hDCFpisJAaR0SRNJ7EhCAA+Ko1r+TwJgztJGp/exm17/xHXc69LHe
swe7EkI4ceSO4CLIsq3VA8kHvkttO4NW7MhTQAvNc8q/YjE7D6pr5/QOg1Qb3uOD5qPAM9z/IRBq
P2np5r1VrQ7bNrlGQXYXpoDkH1WNKrSH8BGeWfDyU4d8qZ6aWku1b/oQRw/ivrQXMJeD/dJMMQPs
7QBf8MeI6fU7pFjmwmrsOZGoPgeywegaPPltllFxBkyE/8RlGlksSYZH+MrOrNuvxnP76nuhpPwJ
Bq65kCQo2pdlcDvvM8HR1BN4qESMioULu0DdpNc+746mlEt20FPW/0oKjp6z8NrgdeKcfBliTVhk
wxJPzLBr+bOJfZsj1la+91IAO+dl3s5B+FNmgDZ+Qt00bCYcZGlJp1TrYcJOct6MlRsTajbBgHt7
shEE7USBJuNmjsv331UUxQjDrVG2rv62sY+qAnp2enWVSF+x9zItmBAE+XHzD5pr6eOqxEO6beqb
YmsLINyNn6I0QUr8/R+sc+06tMcDO2VcFV1EDu5T0F6K7aFhFy8+N+7YRDVBRP2RULxFom6jL+VF
whTFM26eoDAk43OOpkkXJqWug72DgmDSG3aemQzmWinmSpgzNGkUuGL6fp8mues9Z/zyRlzUErfG
YelgYvwh/T7Ob4ld28zl1VCG+W+7xDPSA9vKSpGS8os5+LX5GjhzwRGE1V3tzAk1i5EOnBtEDh5O
8v0EIz6lhKn1wU6+ce4kGrPHblvYcKDaL0kdnvdeXly80A81m0z/2SdS3537KofemYTIqH7oJeIO
jH6dHshl4QsMYQ8TGyhCjf4TsYruOjSqi+1zLjIgNsGqS5o1DktJfQDiclJMp8CtpDnhWBt+ciZv
XMQl5akb7PAzlB3f9HkDst6jsiQkhFf2j9V5DVIV3bkxT+J9zrus+dm2PtnJEJOW/5jg2LgGaSZe
afFS8qi90v1aaM8IX/pc88kKCLTbnJCxjVtiD9UxICm36S/0C3Lu8+hIokLZKS3ZbIZdkNUPzB7y
YQ5ACm4nGYt+3PycL3VEAAbrOi9hpSpWO/iIB5N156Cto79zQAju0Lia5PW6rj0XkVHb30GL5I0t
nGXzIcdQ8pC1MbjaKdpiBAG+jhNYJWZfzG3sMfTiGoqOy7Yp+Jayv9lJpoUaqsm2f5rSwgScRA1j
XtNs74TEw+uNO2t64p+138I4Ty8gC237FqTk1ED5U3PDb6UpJoNVfKK7dzVc0HfNCHbfj2dWCsI1
iqCJ4wTP2Dbxtvojj+x9onwuGpFOE66AXdAb5iPo2O8DhsXuyoJhjLDhOz6SPwu2GLkwxsRp6GxL
KWc74qLGiRoCLVHck4eVaxt+sJya+7Gn43efsqiqr1WfyM8OvEJ3wtY2qCMnFndKzKOQT3nfBTWz
SRrJPtxHxRiq17yKgEfamIzJA83xUXBUqUtUZBjwagmoGsAIYHEVdz7Z2h5/Tub0J7/dEsYDa7fm
Arytj/zn3kqlXNpgfZCMB9bFAyRlRUBwz8sh6e6YrOhitEbGn6xtmFp3eIsre/OwmlQbt7kb4ke3
3qSjJZ3pv8KvO0GwBxXjR8S2FGCrm11T7jOwEaBN4kcbNzBgtDJaSTy75sSNqPjmYnsKrsKKbLoo
Uy1vBb/TiM3b3Emd7zpre/eOJSRGswuByZZ+mGriX/aZn8gxMtEtR5r74u4B/ExZfnPqhBO2DYPU
PcxrNlEfzcqmvCdhi3+LU2Wa3VcxjISDKB9rbMIn1iINPZFX9KKviCE6jfbaX8roMVN+DZKTsmmb
7VwMb15yiRUbm2Nsmd4eEANV97qKAVoqa/mWdw4ZQd5WBjZCeNORk1O17PXbpF4x23NTEUmBtHAY
CM7FIPOaVJqviim47M8hzHy6yUm5rQfTeyG3DWq2yYHC5JmrB772jJk6czFVhZXlrIf3Udn6Hl1m
HF9oNaZDkjOO/2i6LbispDvMERTTgzc27n9JmeX2DzMkC16WtoXHLjHMxGdQNTEN0SPO01vSB2Tm
MztyyUoCCS4TkdhR5a8K0IQ6LiEegeCQeCIZX2VGjv/BYP9cfnHoto8h3AmWumGt3yZnCB8sQt0F
rQbDQEG1k7jH9OJnt9mHSfMML0jnl7Sdtuix5/fZsQr4H4TOkxGhhh3ctcL6Cd8vh+GHTaGag0/T
s1pu6IzaXBnaw6yBmk98Yld0ECmoSaQchG72hmGJnRcNtTWkyz2cFf01+wKuM+UZ2c9ajb7dYwuV
/W0NAmLLfsD6kgO3ZdJsXNJPnHbsUauCbAvMRrJ/zdBnHqQH2j8zJfEfmnFCRBqEh8uK0uaCzCOR
d6oWwtVs9krquDfTH0MXZTobm2ldaI/QHoGQvQq9Lf5r0F+qrEcrr0a1/IzCzdWWl8VW6WgSiiNH
6h7EZeEss2SqJcnPMPDZjnhiu+yjr0wfdZOT+q97DFHw4VAddiIc3flVYLCsnzPAYtNf8lrYYQr4
tt1PUolbUwoLGuypy2a+wGQtH7K8LSydQCukYtIXwCutrQDeDQPb0sXG0w3pmqUDsyfdFlW6di6b
voYq34SWhUefvEV1bv+JlMKPEmc4cTdP6C5falRmQU58OIBsj/rfqmD9Q5g9414L0HYatthB7WoH
kR9ybOdNz7SZikvA5jc+pX6hg/MYO4s+Z2tI7GXhSf29BQSTmzDbWBa5Vf+LdCQbEGBZ6q9XOUFd
7Cgn6uQ9x6+oHwhYLjNunzV1v7DwTt8yPCvFnl8Ud/hQa84h4QxRfs9exX4x7vH7DjXp1Kbihb5P
vLKyFNo7zesiXTaHXeF2HzrL2eirRQDg9av2nWjTZPEmpayyNJsXEHwuFxWoVZH/lvsT6zhEsfAD
h1QZPlWZI5+JVJsB840AuZhBUOzH05IGAWe1H9Uf0HaalwmVmokdaMx7Mk24a5FappOqGuyRlY08
dSKqU19M1eXDmxF0g4nehQewhunEDuNfeWjh4kGhykya70gsNECSfY6r7H70V/sa8iUlzsYxEJ5q
gRAE1cVbxwPF21wVmoxGwgX3xRDvueoD7bpp7kg0bCC/h6yu/F4+0Wha5/eFu6XZA5xbLKx7zLV8
7mB0F2JSaO7neiYCB+ZvwmOuKkcxLtJzOe5cPwuehqXCywQkN3+jhAdtdHJT2GlTh1nunNXQeP5A
JsVaT/CRlG6GE5+lOARerJUist8z5APYPbTZxyRPqdhQnMQNO9O49u4aPZPA9fBS7ZOyD5zHLdOb
n/k5EphisBXIAQCX5klHSA3+YxHVORdhtXCOIhCc5Htp2BZ8o6Uo7X6KDsX/m3YEfMIdz0tTgoQv
wyaJX1CuMLDCA6p9zs1ydgeoWoVN/lv4OgThIaWfwkvuEUbU9EimDlUHi38NSZMEnr6JPIPjgweN
woBX1rR5Wt+xJS7bxxgjw/iGqtJ3NBa321AHZnb2bipkE4uBzrB5vSN0zzyBo9h1HqmrcIYt5u6W
ij8SDttyCNNRjM+TAZj45csBijcfu4vx0boLpyUBdu0swytvWNGZne47mWGEDHn7PfuUSliGMjxj
f1zTxmZ5t+FCSn83ttJoJiWG/m9OkqbZa0KMm9ka5RqXB3wQP70nCFrN1x5GHcRdbAjZhHFelfGy
r2dfruiHYy3umYxZpwI2C7rLyoJ5eWXhTj+r8WCL7SeqQsAuw20sJkyQchF7wHK4SkTsk7vEbDbr
0/aHQsfT0eS/uiLDuDpA8vDvl9lR8pcn2+VHVvZucWH4y6ke4CLoN7dVd11661vYEZQwVG19I8AE
E86Vwzz9V9CEXh8g3CCLqBVBpsK0uNnetlzGsJbYjOEWMWGLKMTXl3gT5qvBdPpqooi7UeBXi3kg
z5J3HCAMKHgIOzB4rJjbrSswjrqXFFM3KaSiSk4NIV18cZRYb0Go3iujD0nrjlfzilqZCzo3jS/h
UouPLFRlTd0yjMXvai2n+xkIldwEAr/78qEb8fOR42a/4wuy5cA8ZXIifgfAYhfMPNfE9vM/HNJB
GWwBiWAkS4Maz1pFSXrcsVt6YR5gg+XdFb/U6RL0R9cpVFFQYdNtfXRGuMEP3rfuqZ7bdniso4ab
iuc52F4hJ5EApyKeXSSq08a4EiURDgjYTDEWwRDViHJZc0SqRuVNAXX8qtItYlvWxKjBmc4p1W01
Zesgi6LKv5+6DfeTcEdlrxwjLJ2BQ7jRG79OaCbtElL4aysVdgcvY913HNYQ/3gFItvZVeQ9LPQi
pJKTU3HpAFss3mDG4v4vulksp4SQLIp4UPjDLSoWks5jPJkX0mnr8ECKS354gmNqp3DZ3dwkbwhN
hS7Z4HAU6gfnoCuZUyhkdpmRCQXxdxoRG5ZU82y6Z00I82tlJeDBSWcF9pD4CIqP2Qj/8RD7LNJ2
OabfCNSVcs2lbMd8QxvR9LiT0rNffGP97BUE7Wo+ipEL7AWqAlYnYlY83IjIiP6kY4w6T37eMmQ0
nt/Co8XZDswFkkTmwQAI6+jZ2s4tz9gdZPU00cXpfxe0ehgO+oIdNPAPJ2S9zLIgMd+NzTqcjb0K
KN5ml0LgupDY74YskOV17XFLn0qXKeZVRhPGoxTuqLm3owZSKB2IHlcPA7C5ralw5TFVHAxfyM29
8MFrtqv/d2GRkL4g+ylebX6VAVEp2mw8ASkJOgKOY7cVmjYLvblkQdIrpSwMMItv4fOj/fHeGERU
c+SmXY6+q/mpTsVaoSHw7jPxI14cjmL2Tou9x9FE3BIY2JwRCuiYzXDuLME+hswlaGcAHo1mUOJ5
zPxoAEcb2YFzZk0THELGE8HvgWm83bhyQEoCtuw7utipWeP6CvKIfA6HN664zeoMys5cs4z2tnvh
55BJBlLdGdWgE/8v7xT2AibiPn0oujLw9knn9fIkrEdTJhDvFU9qJZE+yHxu5gQoMAKt5pPuZR4t
uPD+d+lI/3FZS35jVGUgScF/Ef13ZmCu3yYJwfwQQRv788ZY+BkrN/3i+8VsGWKu/y29fHoNu4av
iBk2thRCMeXtEwIIJzNOTWc3gLct9oWZudJiQ8NsAlf93x1zA+hUmcBm1GDs54eVPl8MQXkQb64N
L75Loff9AfzIwqUA7fZRog84mDzzAiXCR+Daq7bpfoXW5Fc2cKlzAO+maYb1LJtmXoqLYWsIDwh9
diFpcwD6hoamxYr5EQU/CX8kobbXgWzrcksABv/BOk+mOou9ggPP0Fa2ef1IV1hJhdoBkz2C6wSx
8iV2AWIccau17SEpJDeuCoGcCpUqD94zzLfhAd8V2b1YWucXP2D4TUawCzACc47ha8pMfSPch7EP
byrcC2xQ/BcWvYPi6vr2ezX5+PRwy0BFBl6rP4WorCJUhUSu7qLS46PB4FVV144WWXAObgvfhwgp
1RrUnmwXZUDUOzvBTEUawhF/5dLMaN/EVKGeIF1jChbxkgSPhQdOYg+0lOIuKL7lTUIhsHeA/ZEB
aLwZR3C8GCWJfUZXJlEO29hxiA+KUDHZmgl7444lgaXfrSsEywj+dBrrc4NGx4vupRUzc5OVbXQP
XVH+cIaWqGDACKWehWThfhCyTf0XPYIrgRC3AU2WjHgCQc+tKAnE9HwP1aIkqNLj7dHeQhiQQa14
jqcM6Ai2B4Ulm1zpEaQMP4Zd0NYP3FWW+T7pwQ9su9aF5dZm8TOy5OaE+qOOFP5N4NmpyOrvQizQ
9M0PI+wnIjxM3YaYtHxTecHIHM+G6rkYs9hnUkvnxnNCNB8Ps37R7swFsTEZfu4MahrqXT3V6plz
iClSY/0NYF225Dxs7fr9ju+/Te+61HeS2xJZ6neKiUXGfYrlCBoGvrNkj6bv/lrIUBws8iFScZcT
nQvnLfDDe55I3sL2QX0bMqedvhVZBF0tj7D/VjQi3hED3cYQ+i2YK3FA8R6l67QBsAgj6U+BdbDa
r2Ojvtkkj+TPoCY8cQtZzr0hFxSnOso5h8MQBuGu8PJK3ZlIwCqQuHr5dJMIG3O8NtNrriQSv7Cp
e1yWuZv57ccQzYB4kJrBLznPP3qzwQ/jlmUVBqbV6rOiIYdpj4g9iY95sv4ekbnkU7blliQCdvVS
JxjrTmbqANcoGiY8HqwypnYDzg1Z4VOOrBD+QCSi5QCMAhBl6xBUObBO9C/4KFpszakybwSkONkl
v6jibaDebWt5mjfwzmTW/2LCCBSxDUNBJTWEu/PQrFjk8wgP95VCSXspyn/ZO0UtAS7tFoMdaSHd
8wah7vKO0j4SiQ5bDnqNNR21jwnIOcONMu+vE/YDrgSFGz6XLCN6wBra+2lcL3mMgyF9d21gMcJ5
0Cq2rOMws69v8k+jDF27/uxU4Y6IR8crfHajpmbBXOinsF/ddtcZlgN3sXWiZ6weNM+UjDRvUwLq
Zj+MgRNS3cLpwQQVR2eSqSTLqdxhe1aQLcPuUS8YcAMdudPrivwIG6UfYN8HXe/OAIFUiF31ouMS
m1VQmO4+wnE2PMll5pcDISI7BhKH0mlA41WP5AlH5yStm82ssvL/OTuz5baVNUu/yo593TgFJJAA
sqP2uSA4k5pFyfYNQpYlzPOMp++P+5yutmmH3FURvrElEwSQSGT+/1rf6hEhWTC5ydpqxRdMNYNP
nTp1Yq8sxvPzA+CAwGASxAa03RTm19JkoVnGE51b4DQMlcouxxdJZgiROmmEfkKl+OKJte5TbUFe
Lp2Pf2WbA8zCj+OThBcvQEQZT01dVDd9liFSwZJo6itqEHkD4qgvyc0j5OJb4HZatyt6m2kXTxv9
kbGQLK8LADiws4qesRHjxGFSjlTGlKPBb5h46x3MPGdziehHa5eK4vy8c2nev9Vjh/C3bOmNr8c4
MmzPxN/07Ew91BR490bxTZVxTtmVaFrn2cFbwidyk6jowfXzQ3iAME13WWzphAB2WqHWYpJVh8or
Qn3o+Xjam70WtiWvJQBQLbpRLL+4NDJfWog2zcYhLEZENajghC0oxUm6dEZ5mnwQfMhYUPzdagn+
iq+jMan0JSLPjwIsFVtSO+2wCatdhtxd7FNX6+meNkRtJDdNaZ7N6WMI4mI/Bk4rkiWqb5sSjDmb
6SYCL00maYMxv0EdyMChxE+PL2F7m+zxWgIIyMoh4lKSPU4wUkAU67xt6rgu4R6RRDTcQmhAqiH1
s2NuYoIcNpAe00eodohC3EZD0mRNvcWzjJQi3Ec0AkbSi2oKCzrL1fFYdKxOVwXaMHFvJS2yLuqZ
tOEtJqenDB8rFqhY2rTdbdmlDzlV+OxRI7Fg/GJjP30ucIvODLh6ANVAggZyy7irXqtcH03emVEd
GJSpCDxmMpuhGLxn1dAOgIunFMnYzi6tniBRbk1dP3f+rNvu4pyOXOqeg4Fe9yDAuay2666npYzy
AcItGILg5Ld9Y1DIMas52TMWzJssyIe2vsJ8yviyJdMLa5tqcBGl08oOSMljTQJMPS/Qqy4zcKlr
HQHkE5o7wpjqRlS72KLYlGItDVLzMQH5nH8plCK4F1xmfCxCW6MDW+E2EmZl7ztXjEa2tcyGWADC
f6gerYLcmYOdWY4aqMsiNrOXytIrZ80eWEVfUVVRjCYN3izvc9lawSlltho+p7VDoYTueWtDNG2R
5clTmEL3gQh4Xqy6nc7x/Yr97TtVMmU1rCnakopHNdMlfe96thLAFRrkiqA0TGuGwBj1SWU/dDUm
ON7UPZhl6skqnIB8u6Il4sFps09dDA3lwCgamwjNVEEkl+emLF33dMbP5cdAGoR3VKkySLJRAR2A
yCBM+aYbOxcgT9dVwwmpRKpNWAAYP5qHKiU+23BgObndNqHuMtHwkIVNNNdcu0xPvT5h9hpwVzZP
dBsK7eRkrpPdd2AETGw8og0S2j0oPKitBvBbBFYpH5l0jE/6trMtWxGDxM6gGHc02IZIZw6iT/DZ
ToYksxcpAnbnZmJJ0vsLzQ67/pMLLFtIb7anAItGptFpgiAlWImtJc1Hv1rGoVThnakVZ88JKE+y
bVH5sv7gacWVEgRwPSZMSysHN4Q2rMOM+lJ1hf4jmeUm9XOZIcBCED1SBVcEkoFoJrHhtVEozXBJ
Dc29JO4cNkWhdZ9xYvP07VE4N+7OlOkgviQhKtuFzo7MQKqEKK6nyuLSwmgqlVSbnK9UGKtk7LIG
SlDkVvQBzJQ8sbvZ1szimkJ7S3oSDqWBCHdSjkn0w/7cH1mvzOpduNBfvZYwhvpQstnUr4uZl8g+
qqIx3sVl3bsP6OPD6JihYi2vG8JZ6vVQyYFuX1NW90ApWmeJUQlDCQV9eIQelk5q72mVJtZJplpF
eLExyLs5Dqno+Y0+pTdBy0rWC7hl6cYuZe9sq8GxjC80CeGAUid9o8EWRwhoq9DCPScdOIVBF8a3
jhp0lH8pCFFqLo5ywmt60Vh7vYbSEw7l1rK1F+KkjfgOlvbkPEDI4Qge+RtVssFrbtirOJ41Y62x
3dW/lpQ7zSPVMITTlQN8f1yUwlKPtH8wMeR03417ZlW3fyvSNKftmTWd0WOsawzr3Wway/fcID5r
kOks1aeZiqFYwAxt9YOKTDYBPXYEgqtn3RE7XJ9TRHOVDChWT42q34PKzO70Sq8UK33E9h0mWYwL
qAwVeu3b2EQc/YXFXTDuckcaL8lA/MJEdZXF940OeAeODF9XIDUvNcO66+aCoIB5RAZ/RPOYxDcw
mfLy2HeZCVgSdr3zNlnzGD1i30WszmM9Vlw0g4XGcgqlAViwM5yr3DEcOkpMWWRnqLaEowZ4a9M2
qiCbawyp4dQRsdLnnmIpWIkT0nPu6SRBoiEFEST9LByQnOiM4tDal0PufvWxlsaeUes9QrXGQLEc
R5q11I1EfcpngSIKpZMv+U6GHDYo+Ahx1aVmPUIuch9wErTU13lDl7o1vJSwf8PlTN4E+I/OTqx9
j0asog7HBM1Lnru3wCsrHpkKpivTHQAQxtB1yTXOgODg8Im7K7o+2WdK0loAx6HCwQC1M3tHMzAd
isrt1xGbnecuiIpb4r3lumcBcGWg1r3W7FQ9+XIYP3fskEySAAAoUFFKouNIZfjFZU6D1+/rgbvV
hFVg2CZQkUqZFugOS17wGd481O1XJy/dM1DTpZzEPqdcO4FP4ltKe/gN3Fj9RaSVaXtOFCb3Z+nC
A2m94gHx14g3LAr0PQQn3mJoCNhJFW1wneYNAcNmg56dTSTEn2hAqjAQrvAuSsc8gF1JMcHVAQDy
ZqrfcY6OB9b0hLvMDQkNLHny8U0zusBeWRllTkASGH0eCfhWEx4i1CJ8coY0n+JfnDHszZByylnq
y/Y7J6GAa8lpn3pULTBjTFl9MUJZnbIAjAeLGRlctT7u8O2YExq4YmWYEPHWMZWi4KUP3SdiuMEs
TRPSrezCy7RU6tdzHcHKWOQIV+bTxGpMRF5fzTWU8AZelFeFtvomSxwJyzC33UPK/IO2rEZW5qUl
PNPMlegoeSGwG6VRN8Sfc1+EL4GQyTEzSdfwauWU5Za2S4Z1zsnCTeWcO5yUQkt7q2J9sNdE9STO
cyi6bItwk3c6rDPnPSAXjS1oArh9SSsm6OlB9fNwawstxWgf9NYOZlAwgsGUub7IqbHzCgVA5+Bj
M0acgJkYCPv07cYmlkOE0Qo6RYbvy3eLY5npk+lRMsispUpzWe1oBeBTwQ5GxTifKniBeDlTg16o
785LRU0u9fo4Ma4Iqh+XDghK0Od26ja7GXHelx68i1wS8K5AodSO3+DOGsLHAU9UuuxovxYnx+7R
NXUNx3yFaJ7g7GoSx2X2ra1+SQS9Y23tNHa1lZY0LV3zGFfzWVxEiAh5OBYkbYKrTWyFWdAUvrmp
XKfPDqwXDAt5kpa67DWcKeGz/u5dWEaWfqIxD7BhyDO41sxsBLhqVnMaZGqrhdva+jcTzNCLFhsa
GJHAlC+wYjvYNPPkYBfEC/jZcQ1EyDgHcTr26E6BqYM/wA8KeIe87K6s7qRsKVQVeUePWAl3P9ZT
a+39BJnnSkmLlUwsEF6tpspseeMbiNZoglWadZOUg/jaDHabH3HcNNGpqFrts6EZZbG35Zhds5Gi
O49JmJAjgB0W2i12YiTPFRMxNHVrEoNNAoF2QlRTv06CBTh5tZoeHEXtMu2NWjVGLKSQqyLo0bIX
vUpUwqKVPRygS1qo1SrK2Imv6MZmJ9cIK55BEpGOzliOAduHkMm5HSLbIdE5hcVsYw+9a7ou3BcJ
W7Wl1qr4hIqhPkn2aHudfc+wVaQy4S9C/uADRyz18FHlOKNfcXrk41Ue0DGjiCsTfzmKOUVTFAaC
MRO0JVqfEJ25cYyVGZentjSy8Qr7a9E8JnFh4k0uw9JNF3RzqwJ5Ikz1DYtyQm+xG0h5sB0NH2ZA
STd/QTeVaI9uZALEGEpijPB6Y830YAIQSeiqvGWCBCWeUbobc13FsNxjfV4yI3P94eMVwzHSwyxd
GWFaaDR9pI5aQBs1/4pAAs3aROg+YW9GE+AsAjUp1eX0bZzdeadZf47xpigLS6rlZ7sEoDLEMR0n
pzeAjmDscJ/6K7J/IvF5wPbYjB5En0gSTos041k3qJ4tywxg8aM2szt5UnjU6cAmg+985sJUFmUh
8kC2phqD6US/Sw3rht4Z7CzU4mKDSznGlxuwgL7C1ZI723kwe/TsRS+Zd4M4wq/hFE7srxurja1N
NyrNPWHfRiK8oKw+xITG+vKZaCiDXBzeR84yHihM4l4muxLCU6CScJGyxCIh08HJvyL0UcCBIJ58
OeljEB0VRaZ8JXBNFFtiQpv01nFsl08Yisox7yhNT6jURAJs4HMpnKpixz8Vo0fzqshPacPyZc9s
l2UvoV9o1jrOYlHLJSqdGM+Zrxf1TYq3T9yOjjF1V30RFtkN1gNnpr0TT3QLWfYrBBQsh/ZtSlvp
eSLYU6xoGRByzdMeTGuSgkX+iEJRTJA+eU2fBFrZcPIyyyLdnhVWSufWjtCP8bLKLQyiOFdPKf4j
+Wa0Ye7cnmFl02qaSy7TMgehbaE1mpCdLmUfVs6K3keWInALaHGuRrhcZ1BKXd2FPL3mOmMaAgmP
xvzdJqmnXWlDWPLy16XzZRyd7EHSyInXqeN2/bKLEvR5th1SNpQDqFjqfhNijrFQ1ac5sx3KTpbT
YKpKho4IDiqtMKfxrCRLNTi1f12FyrquYhebWVZp09eWpTYriLhrsS3ZI874ZdGHCVYZ2nqLgXka
XalQ4qnGZYoTPWPdi7mCMj01Jjxbnk6QxU3JevCsegmbZ51YG0q89GEOJS+inpK80Xwzh8EYdoEZ
t2DgI9X0W13Q2wYxEBCM7ZTkAQKzo3EAErNgquHxoV2qj8pGkDUpyqsDjzHBQ0Gd0DQjooTqMg2w
YlsqYiaBh1BAxDUC9mjFZkDVqyklDXcHEthJF6HV6L5Xa5R2VmRrVAghTTprB3LmKoSP1OjJLc/O
XcietoBHa7t3F42ZRsEawh1ufonAihyw8552wT213HUjnZrA5JJXxALIqnh2fCowq9jNNeCFEfd0
ASuFMITGrXgBi9hKzT1jrHjuo3TaULe2u1WJHTVezU2qW1vmLR2JFDunG6PwYTTPUyxmEHt+/eRY
dTM9Vegce6LZtWF6jYbYYoVV2MBouKrDuCW5JLwGD2OU940xQxN3p2oyd7wyApOejQuPhG5sU3Ri
gbC7Gq5Ra4pia0tAOfDxiHRZ+4NibVjVmcBWUzdadBVp2CY8Guy52oZaPRXY00pSJRdu1LvhAbh8
jK6h64oQwYIVfMX5bwmIskN4iAcwltczcZzzlRq61r4Bjjh3MDQB+SylptkvDoxadrx1xArHKNjg
bZOJrhWBi018/peovo7RSO95sLovgcLdx2jvk09lkLjhDf5/lewIvavndVZJ5x6GzzCuCFjCCsQM
ORSnmZIoyiEMxgn2cmaPjVPbI/sQUlW5ETKGqAWKrzzgFvbzg51F8cgVQSKA/LptKfGp3LdBZ1Xd
auZjyNWA4qstOw1Kzck+W8LBOCHNX3PH6vmEykmJJdkUeckgqqYXVFPkWdpFaECb16jr3vZdLctj
PNhDfKzdhEzFGRdmsVJz3sHOZCn7CkYKrX2edfXLLMuhX/lkP/ecWJTxoLEjxJHez9PabkPLWdWT
C8ImJVLUfDQltJRvRqmjfqWJGg+3Mzkl01LrLbPcVDWlqo2b8sZaMFd25K1MpusuC5ENDqXnPif5
vGA2WRPQUT4kk2jf8XyDBsTvZ9/4FTIkZG8davrBhs2/i1HyDFvN1aJw2VNC7b5llNQBzId0viGV
DLW/MSlsG0uk9EDZ08lRj0GnIdgUcDjSfZ9pbb6j0V7rS/rGWr9GiEUxUMqwKI8ZToytJIbQZREP
NQbZJT6hQdB7hQD+ZpRsfSs4Ytcmje7N5GZF9yKzLkVn0rtf3JLg0joX1UY2uXbqzcpFpwJn/T6N
pvJGEoLB8w7+bsUjQVqOcoq3lszdMwTNQIeX+r7GUt8Rd2WpBS8Nc+B6RmG+l3pfFresH4xry9cc
a2M6CZs1E2LmW1aHCtXd3OxxaNsQEcW4rOm7PjCdiU0Uaka2wppvryDlZhtAC9Nd2esm3rEcPp/Z
2F8p0fUPZUiy+w4/lnydmI0PyhipJrT+/AXEKojXwnUqDycTRcmG3MttXANDWuvdaEneHrpjLss8
bB6KcLT3TYPH2kvKHv1pRG/5ToPOYgI1je0NcqholRtkjMLfttckRKCqyVS/R8ra6WzRSzu6hv7c
RbtcWA6jgZRGr9NA+ZVx5O/CZp6Iz0Tpt8BOG32q4xie61CabJm1CIn3Apo5UnnZmCHCCx6ennhW
uruUV9vhGWRxWBFFG+JB12xDDNuikvW9H5j0EYAYgsagIkDSX4X16Wok8qIqF3heu29EjzlQpBsw
/SAX9OZKo5LQLCVtCCzDcTKRFlrlM4u7ZpJ4iCifdWs8qhOkcdO4oaqvjmGC7RnH4PzZGSbzRGwr
6ga2lxZUSYwqB65xGO2I0otx39FDZFrV+Cy9EvrnEQOnvoWbeF4bUexraa71BUSANoFoxEAMmi3I
nXk4TrkZFx40GswaYFzpKe30MbYU+1wSwDYAfM1bYCXATPu02hhDUx/A0JkbnEdQBQByPSUV+Rzk
gdRrVvzNfZDmdbNxIwXcombjxizsWm19EAlKXKooSCsWZuRq9EMKOADLvE8mKg+QRgRFNAD9XmlY
9oCwGSvDU5ACya6qIXsopkZcUdarMYeDsXka5qogr6xy6Qa6KJgNmiN2nxdbF1uWWqXkDQPYhG5C
intPhW4h8qHkxe0rYPQkAnMLUb7QBCbyw18F5RxfdedqD2+BkZIyVw2oFiCJO/C/47YujeETvVVg
gLOvv0TkR+x8a5Jb7Ez5DsdQPK2cADvackhnLdlZLJqzL1oFnnFt5smA3JKUUMvTS1WDa2XXx64g
7414FcT0y7bo4glzit0MFj41xcxwbZCWeY3pto9MjajVaii42y27OsIr53ET1UnfoL+OZv+AtWBW
J+WSr/RYMd+yLJANYZpT7PrpEVR9R1gL7fcF8EoCYnTHlUvDLaOvMWPz4AStdUBSDdi6NuUtwq2R
hRn/VhZ9irqzMnAxl1XsmfD8vg0GD6rK62ramva5l1wDhCAfFWMjO/7Rn0mpRum86esZz2xJjJZ/
U5QwuMDixME7+NXmNreoeC2LLKr3fTs+wJuJrWs9jfGBjMzvBDKYcwTlCVTRMraIl1q3AHkBIVAB
GUDcaX2zR11nNOkCWwQu46jMZx5VkwZOBEeX5m53mjR6T7wQDHiB0SYGYmKQBKhI/g3x8bMk8m+Q
g8/auNTQVXab2dQSdoaaLFX2iODTiNpl1ujSbdbQCIlZxa2HGmVoi1unwZUy5FoFQJJ4RdBgq6xl
D9wuI2PWpAUzrLHKZqmxTe+KI7nGc3oiDVkrn6eh6flWZSuscS+Nhhborq4c+jtLFxxI/YLOsa+x
qRF1TBthCLCO8ZBj+g6WkuL1ecjZTkuHCrDj5GnKUvcuKRqsCwBGaNPe5p2dvNH1nBzQ0EhorIo9
BJG/9xRaTbH784//+Od//sfr+L+DN8p8wNeKvPnnf/L314L+UxTQ6Pvxr/+EXM6fv//Pf/3Oxa9s
3orrF1pEl790Ps5//R8+99/HXb60Lz/8ZZW3UTvddW/1dP/Gvqr9+/P5huff/P/94R9vf3/K41S+
/fXna9Hl7fnTqGbmf/77R7tvf/1pO39fgX9dgPPH//tn5+//158rLLdtcfn7by9N+9efpv0PlxqK
7eqWoRT5C+6ffwxv558I6x9AESzHtWgLmAbaij//yIu6DflPxj94X0v8Wi6aM37L/PMPFrnnHwnj
H0pZhulSe7alYfLN/u9p/3Bj/t+N+iPvslsU1m3z15+cRvmv23c+KxRrfIZtuRYcLdcU0jn//PXl
PqKi8defxv/CdiwDdhWBN9qgxEeTXPp0X9LmEWislGo2312Wfx/++8NZvzqcMilwcdJ8d+PHw8Eq
ccOaaCmvK8WB8sOGcEfv40MY6pfHsCWdXQNrkTj//LtTIkOnPQcTB165jHdUoUhjtN/9fbSNFjfj
4s1auKwbXuvFnhP817j/Ydh/f3rG+ftfXE7X4Zoqbp1FN4rb9v2xsf8jeMxpXDjl57C5SX1zEdrl
wQ9OVYALrvaS5o5mkKemfvGb09YvD+2aCrWa1GHg2A6q6h8PnbAYyyeNQ2v5Td/ewS/YF0ZybfTW
dux9iB1y49pfUjHffXxgBumPpww+wzZMBw+bww396XJX5KqjX0y8GogV3UHICr7WTJiHSA//+FA8
KT8dSrkuuCGX54jY8h9PkT4EJfeOQzXl9FXGpnk0kpDty3hXBik4Dya9JqMk/98+quKQ7NaltAxD
XBxVH/uKADjCOsEJxEQfGeJrAvKcQNFkNyS8eKAVDI72+vFRf3pSXPpVUlmmJWGh/XQ7K8PVqoTN
EGZj1hKeiI3i1QDmZ60/Po798zVl2Ahb2CZKIse8mAB4cyJqqCj8ty5eJLJRR0HNR88Pdfa7C/nz
KaEMMaV9XkjYpvnTSKEFRotSkJ1Fcp0evYTh+8fn8usDKN0yXRPZpro4F4yItYl0MPZiUW7gIaCa
rLNm9fFBfh7vnIW00TPbSpny8oIhN4hSOGixN1OSX0NKYBdh09R3xGT9Zryfv+8Ps4krdQtWDl0x
B2GUcXE+8KVd5ApT7IHy9ep8PbM8FuoevPeiBX318Xn96uJZEuWTaQmGwvmN8/3U5WhEgsiyiEEX
yAce9nuYKP/tscb58BwJA9GNbl5eOm0wOrSa3B8TJs1ViwQ/OQOhmpfZpBW2jgvR3H98Ur+4WcK2
GBB4V3iN6RfPLsJnM2ioqnrgC2iD0KCDNItC8L89RUjeZi4vUoUlT12+1lq9NNomonpV1qmyFybw
bRKLbc16QV1HT8+KwfJV+IlC1yqi5cfn+ItRYgrTZSfPYlfxYP1444CfW6mCtOXN04OWPGr2p9QT
d+wNPz7MzxMF60BLGjbNPNdm8P94GCKhewUJkgwKpzRwS8YmLQcNTPpr4xi1oDgPhv43A+b8mRcP
AKNEGee1EEyay6k3Q0VFjGeTeMinqM4XL4arsAsPbN+9prjLgrTZ2k7c/OaK/mLUmKZSDBmd1RfY
6h9P1Un1xu8Jv/HSPl2hmMREVekb4frHjy/pLx45pneebYxrwv7p+R6jspmp8iNgn3OHXFBAjtDV
XP83D8HlYWwWIny+OL/EwGVfLkpoFQqjy84iySnQbgIMuSslymb38clcjo/Lo5y/xXfLLgAz+Pbz
kJMpKrEkl9Tx0oKgLEENa5VmdfebsXF5ky6Pd/75d8cL2qExewwnnh9eWcZhrp5E9fDxKf3yECYP
lQOazbGti3EAN9aiX8Yhpvp6Oisp3GihqCZ+fJTLQc6J4B+xea4UemYm+x9PROBCPaekJ54kgvHI
Km5YZWXgvxPvaBxpQIlV3KfWjhJqXMBZDKK7j4//ixtnWYauO+cHzfzpLMd0MnKccjTjm3CD4kFb
GyncIEK9MtTKxf7jo12u4f4+W1YBTJdKRx998U5z5UC5l+oOEaII69Ct+Y1HKyt8zrtuWBE6Mx5t
irdXaHanLx8f+he307Jsl0ma3Q7+/osRI2eL3QaUd08GmfMVPWlPISLPaPJ13cvHh/rFI/fDoc7X
/LvBGU90I2yU8d5ciE82Sjq6IL8ZnL+8kN+dzcWF1O1sCIeZxfAQKPcYlRV6qL67a+xdm+gdIWLW
Nw0Hr/c/OLG/95+sf1gLXxx1jpJWamZ9TiIiKOtc0KQZNqnfDJKfHgneMULpVPTorFo8ej9ePrjf
ba/RNfXkOSnbj4pn4q2mhW8B98zDG2LIH/suBDoifzOJGZe7KFbAwgaVKBSqOVSYF7MY7TtEQaHE
bD1qp6F3DtNYnIpRvCGleeQin6DQLls64plKnz++tD8Nz4tDXwxPsnNqvWvICCrUs8LgAlwmCtLf
TDbGTyPz4igXlxYz+1m8G7ITpaA4UwbVjHwTCvdF2RAWCubvKTM2VonMxo72WkO5nOiDBZZWC9Z6
cP3xOZ+Hy/cv+L8vN4IUYDQABUiD/PFGg7noBYH3tWf2QJjCft/0076O8iPw8j21568fH+5Xl/j8
6Lusk3TqHheXuGoCh5RL7i511GNUBZsKgpyBLeTjw/xyFGFw4qyU7gpTnUfZd4+/Qmnh9+SBQJSK
3wY53saJgn8bbdxZoLsYWlodkysWUqFCYE/58eF/dVEdS9dZ9GKhEperpiRyhm5oUcrOIUGRjwFO
pGINYxGkSUuJx78HEVJU6zHtS3n/8aF/Mbp4aBwmBuofTLOXa9HZiMuiRYCIkuZoiOwdBM9v7uFP
8x57VF4dUjqUAaidXbwuCzQghcD+7cW9eoyxNUCUJpu4pUxtPJFwfNfi2f4fnNV3hxQ/3s5MWrMv
NRJJ28wFPp1U+zn73Vrjp7fwxWldXLnRhbPmGvP5GO0XMH13WBsPFUplLKq/K5Exm/40w7KrNFls
UCoyKVRdPgmcjovIE5N+bWMus8lXM+j/E2HtYRXpnZtRPxOVNJ0LvG7HmSA29IMafBkxkOpF0XLI
vRokq2wWsJWVWvaBTRNytCk036MU+4qxcF9hPF8JBy5ogT9+EfH0besMXa3tm86y1x1UMTlWlXMH
b4FkOcE30umYp81vGTQNdIrTS26VJ2j8D0mhLznsZ7t3N6X1zZ8fkRtiC8OpZuXEJmoEvrDfLyNP
K8VdMhw1bVOrr3ZTYcolJbUJDqOWrCyBWTxOkOvWGynLZSUHTxTdyqnVZo63gXmqxOTJLNn0dKpC
pzg0fbPNa+2UWQ9Gn28Hv8b8FS+kQQUbn2e6k3HuGVANctPAJF8vO0tbu62L3EW/SjSSpsn8Q/qy
6qJiTc4apvquhUsYDgeMJ9eFS8iX89Tl83GSxXGYGg9fyzX2fdNLZaYvHJReCyl9BC4mQKkoJlgz
26Ym/1hSRsEC0dgwPoS1CehTTE1/DWZZwOyT/mNrg7ML10MenwBH2SR/jK9qlK+SeoU1RneZO27o
bODbE1s587LBt350woTsCGcT2/FDErXPhi13wkdHZDee6D/DlgVyh02rxa/F9OkMFeny4N4Gc0ME
5gaI8hLss2fr/t63E8Syw9Es32NNW0WqZBeV0z1SGdSQdjXZ9L5AeICGxq5x8sN2j/7YQwcMpHgC
8I6xbfCILEmJEiMt04XaEa3wINHXCuViju7BmWSDJ4EXYDpBWMY5xNg7jXwhSl5vC7NLNlN8jYxU
VC9hjKwaq/Z0hF4VTZtCLVALpdrWgJKgWSuaIssa9lhdbPwM7Z0tV23wnEffRvCkMTr8Ba9FA0Zk
Z8SP2LT3VlZ6hBOhpE02IQjzOXrWkv7ZgXCNMpuIUBh7iINddayRHCULkB7Kh+kKmHg3Bvu5eazr
Eieej2ZokefHGYKKlh6gZyz6Bg7c3SiNJdcVkT3JdyAQEWg0e4ux4C5T/Zh2/s6Mw1PWEswkr2bt
1lL4he79MMSwcifB+8r61unu0/mmq9BWxto6jRQwu3BaRn0JbubKtOVe4D8xxSke32e7g+5TLQzj
61zuUn9eTsZGgDKHRullw1MpH5L+Uz8BtiIpIqctforxplnJlSVOs3Uqhl0zjo8yhHS2Y3FhO0vT
Wc3TY01GH5laS1tcAdUj63ih6ueGyBsfzZLwu70R9DeGk3KD7QbzW7yI43zXZ+tzXkg27dLoMyp7
FO27vN/pMbhcIjhpn/qnUT+E7ldHPAzmi2YA08ZABWffza0D7QzqBo16Lro1xxeuN7o3BgkrXX20
kaWFVOElf9OPYSnXHXfG5a3iwIXdyWwddxvC8mKE95CnHlPhQU7t5VKqq6y9HsWejYuJ9rQ6ozDO
/K0jjMOF1r/ppKKQ5INZw1D+q6G6m0pOb5C3PEd3n2IDB51e2OvUGuZ12vUsffoV7cT+dmJpTexB
mW/gU04LpG3TwqrmFS7D7Vh31wDYNg1mtgqGN/zvb72LbtLhyY2sc0DfNG6g8m4GJ0TOKJ+62fKs
wN/L0OWKjP6d0oobjIw3MAYxPen23SzqNcK6a9BFPWaNhlhzvrAd2htAG/shn/bmbB2T0D7ZXcjd
87eQ+MmtHg12wcFGB2qOwHFd9/WLVaLWSOWeCQXIcIVk+Esn5CrIRkzJahs310iNbtJul7rz3ozX
oF2QlO+j7sZy8biSMfJIYSfAZqzxTBj3DsAA0tzCrROdgdNUDGvEJ+tUncoIkcGBZm2WrhE/y3V9
N47RaixWebjN/TuRMU2jp21fDeJX2+RQ5ld5suI9EZHGVz9hxzzHCr4U8XrKTo3mGVReqDBNduI5
Ys/6bBHyrkozD1EVAUIVwafB9TwcGGr4dHG5ac6hLtYd/tuRXKBGjxdasIkzckDNdu0SYRmlX4Og
RQDZk2n71vI1SlbQPV4v0VR3pO9cweDaEMNwAz2p9GqyuulWq2UzyrVWALwlnfVTmTXrniS21pqW
k00u1llEUjE29UXYn84I9hawWNxv3YxuNrGvwyczeYLH5xt3DfGT47ey2CT2RvXbNtr058nutp9X
EZOj1gPYBxXEIK887NPE9USLAcOz3CJsU+m3jAqECj0t+dapO6t/9UPyR+LHOtyPoIoD0ke/RMYh
zadFiI1diz4H7idTeLMAH4C0c6gZnu8h5mL33Yb/b614owEjI/3Sxzz8TLsBEOa9TjiNea01D/Tc
sW5gp1sXJSByDMfvNCN9JGhFXd2q4Lkc9XU4g+2bnwbkS6peBiI4sLtdJjGIbaxfyuIlqTX9Y56P
rVdKhnzvJF9TAxjVkC9rkBDIdqiriHLZ0dioKvNqiKOV0T+dEdFd1JA8ei/59kHnXDluusPys3Gr
z8TSr4zBR5h6RwbX1tGR+JBZN1SbtLgxwTfFe9LtFsKePBCAZAs+yCxe6JQy6PmeSLF7gmF8fab5
2cZBVy+6cWNaVxNusXaUW0PhrChPFT7VLi+Xmj3dKKyoECdONK1vY6EOscp203TXtszjD2QscldO
ilS+uvg/HJ3HUuTYFkW/SBHyZiqb3gIJTBRQgLz3+vpe2fF68KKruigS6d5j9l7bCICj3VUR3Mwg
fU5F7Sb96oH24GjVt/NqcNLiWGy+CnmjmDTr4alc7jMiHkM5N8DZYAR6Y7XD8IHAOnXyiJ/fYrpF
/jNqSIiFmOdKgWp37KKPHNqZYGs5ASN+A3iPwL5NWdyRetvilPhG89mtJ2zBk3LUy6+wIGhcX13C
5/0aJBYaFxJcq1MrJRt9hP+nfRviiraQRPAw8SiF8FuGw3erjQcWxAFJpqvpp8J9Cj+A9MMLRPo/
Q8iAZwMchzhq9VzglbLHOQIjJm0JlbmSl7RLUTYJT+ozYKKq4xBayZaJj+BUXHEESKx0BI0CGgO/
KtX1Jo0nznPLgWMZwC5AB6vh9wh9YSVVlIWIK/bLRFEUfrb61LhCQeApaqGpkIgX0ckiolbhE6so
ETp118vbRdrBjXGz6UuZ4C0nyf6ZIxg3CHgIGouQYkpqs4uX7K6sVLsD+sgi3xZz+aEDIbKx2hyY
4t5i9c1s7sIq2SgQfWmCyjkkBwIqb605BZOu/g7xe85zWO9X8FKLYMGbVJ+J40chnIIhFrfR8K9K
9K0WHoV5cgm5JYan+0yrazQZjzyG+tzcc9Z8w/K8BHoPg+7QSA7lhD1p72ShOaQeOGgUsXXp9XXu
TE8yEs6V13hc/UroXpdI8YmK+SonkEEr1tgOpJonynBb/NhobjGG0IRyVMv6PTPgXS6e1PolN8jA
GeJtNkdEuFnrgF9SseUnvooACdTZ46cJiMCORum2TF9jO2wH9UAqucJtJ2CWd0uNToxU4ZmahoZi
xVxCNqPloxVcPEYz+sswcatrSLLIJF9LP1Mrix8zQmlwnead3dPoo9Itj1oWiTZhCI09hbl1HqFM
7qQsBNDcG/syVfZilWAasiwSqjOtsA2tcLUGNKFOWWG18l1cxaOZ9hD7SeBNFpVM9qII6Bp8sJRv
2JGc1Mw9uSjfsqc7NhbPlfHMPuyIPRMuKK1PiiT3HulJ5hvaOGKcWDMjl7PFanJKmWBRHhBDOPMY
8iL28s6YzeNYy0GKGC0W5kujRk6L/5lcXicqUanCA1DZzeBnzvyebIVuh30FqDFNjp+IGEPXLRGK
1LFHS6ZHArUzgxiV02pPOo2d1eojlOIXc6lsJtJuq1xg/e5XWXf6+BUKEz8BktZKyV6xFSVRdZPy
8t52X5r2W9WbMB8PhIJ6YrkB/4PIwXBjqbBhU+Hcep2H3K0zdGoYQfV+csWOu8O8mLBsQp6yOsXR
HtUOaQvB02RX8DwtFmqykSuHbrGW36MqDWbSK4tFfuGVfRR568cpUAGyQq6WVeKrUKldRht00Xcb
jxB1MUGW2I7CACM7bBqTTy3yWrM6Dxhjam5eQf8sNVwoKaG4ozNmSKMZ+AvEJ7TDwZw+CwK8oUFi
orkowJ4Mqz6m2ttTCkn+gI2Dx9UB+Ih0JpD57MQiH24X1v2h0PVNLQ5ugRteKg9LxrV3np+eh/YC
/pGVYHbW6hjTSusI7b92aveQnLZIe8HIRSQP0LvE0ZZ8ELtIsgD4H+0Mo2tdvxMSXjp12vjGmO+w
VrRf8yp8S5Z0EcBf2HTeuECaoOJPn7XS5zD3CiDQclj5GF8uoc7PRC9IfS+XPwLDHfXVquEY72Xz
Yi0gQrkjNe1QphHFz09NHStTivFEmHp8liLNNmJrZwFG4Kgg4dyvjSOeeFlPguc1v0T3Mr9Vqrjh
50DgnJ2iu1dLgEGYIehfYaDlZz16V+X3ddro0WWMrjJ77TQZg3WI/oU49xPKPzAbyMNbF7FM3B5n
6E85zXCTg3FOcKtsozVIFaSM+YYJ3FGlRSnNxpkHhAwAN7XpOD8lrdEpa7dA98TmSi+mFhsEeyji
MDkgdnrkGuS++GBa0NVI1HAos8ruoElbGUyE4YzWVqJABYywUORpw3YMCQORNmm4BrkxfxWwOr21
EAgBR2WQCXIgFO90DRivtH43qkFnYoUT6w5K1HExfmaeLEwgbthexzj0ZJOP6Q+/uSMB7lV0KFcg
g6Jac9pocax5dPV4Fw+XVPBSYTsSsiXRtqISp/XTfWzZg7EPQR5z1pkTbBrC6V7XkNCK+CcxnUZi
03cKw/dV+JFG+Cq2GQfG4k/5qS0sUHNfBgcwDq40+REqrLUnhdZUWB9t7nT0nwal7bzPymRrxTuz
vYjhqU8R2ZJ8oI63fngIFMEsavZEUu0RYt1S4E+l7JR0rCUTnr7GNv426eJOmAcnVCtXSH6FJ0hm
sHOL3PZ+0w5fMJjqZQDz7SjyC6FtCTDlJ3i7Cz8XXdg0T12n/Oxy0FF1z/sRgg/Hl7b46HDJe4T7
Aq1PX8HtvjJIWVfLqUnpTIQFW7x+LKV21wu7BLbt2rx0EefWBBucRLb7YDpr9vV0okZFx0ToSTdx
y7DDEE/vSYdk0ZmrEpctOSq+Nl3T5TLxnkzmftaZ0c9ej1GauKwJwzi1u7ab4WHJdOhtOtkw6E9i
WwFppBqtbsQJwGEg+1lhizhkdKWvYHf5qu3LKjaQ9RZPw0YnqNiJlJcatX4lApmCXlL2nqFC041I
vTA1Bh2qn0+NneOwBs0zSwFGJC/lqU4HbmPyZ8kH8tDWqdW5haal1EdZ+peFR6XpPLBJTjzW2BJg
+OJt3daYSrIy/FcL/d9sSVtMvlusMxwhrcbh+EEAABxZEljJ45R0mZNbdxk4nQSkQqI4OBn2a+Y0
DDB0mw02SqjStsztKGLQT5zw/9CF3dg8evlqKbgeomiLAc1Pk181OnZtd6Fc41tcvHnVXCWL7m2F
r0hv9kUO1FnLa195vi2a05nY4uc0mx2tFejkSKp1Boh+LvTKxE9ivcFmoaeHXlQ0vulk9Qpk+AZu
tDUmG71nNkaodGkz/Na+B4vay5MXfQGFS6N2zfVF+dBqlflAh3CaeB9pDF8kEyBDCinUmbBgf04y
gzSBf+lP4xcwSOm7J2Iicci3gyyxNJF4q0tBmzBAVQNWMwziHNir8NmWPUnPJPJwHvI9l5cF4i63
95wI3sL/i+xcGcUtXoNsn5jpqnORC+jXwZ+0fkjiGRM69gXGTNJGC7yotA3QiEDAEplJpN6mn5qV
rnszM4w9ItO5J12D8DhF0sGMJ7Nekm2g1vdi1qsL01m8UASetmdiq4fNaGnyTYyWejdMcBDt0dRw
XTXdFAgRGNdmkJe3J2eTaZasvHbFIL9MpjT8I4en/B2sELJkAh3KArkkLWYgrGX2baKV3WFpi29o
esKQMKg2/yJQL8k3azxQ12CWmHB9CB1eKVZNPcnOM/kVVKvuOGeSh+VW0VyWc5gycqttPnQj6YK1
Y+44kd+N8KMv3/VxFE8d8J1LVFbjJsQRdG9HlbpHY9TawpJhBtCipLZz+PnYFrT+WhFfZJc4BBtO
t0T/INCzPMS6zPARk1J50qyutZj4NVi5l5irC58CIUtjmU4xE1iOJvFpk1NUdfpXtgDl7WlQiO8u
enKVAGFP1RtQpRGC6jI1lWORw7ADnpdQseXKNV+a5oSZY74Uilx9mqE8d66Z4PrC4an8EryBwSTs
JwtLaLdqqV+vU8qjX2Zdh+mYaxSlwzx4hVBRGcmY2gtnSMvxtFQmB5vR99KtySTlCLiilkkMIuRG
nmn563bJrjq10w4SITHehBGeRSEzePUXbJbVRHLA2E3gKQ1u0ZWEOJJYJPEuylPzZZLdeQBbaTDn
r3BrOiUBkG9Y4togTjQoB+Nsiojkgfih1udoLiZxeAmNGTKK2LafxsSuOJ1yTgzi1edb3ZX/X4Jx
exLqTP2ZtaQh3reZjiCwQDkKekWQRz1sUhAkklaxbUGFAEa1YGyLutAd2oZGosEhhXq/USkeGzCf
cqDKMY3+0Etq74t9vZZbrFpS7OL1g485atEYenlGFKE9EkxXQzkBkrAURms649o+v6aRWpjiw7qo
PwoJKNldG4WiJENhTXaZXANlYGKnHCsCqkkxS5Q08/Vaw2wAdkL9nXWuCRr24mAMxvhvHWaRjxVS
AVY52ZxGf1TUeKfH5CiauG3eRZiawMCWEleHVTCUUIhVEAsqQz0FrAcPRDQdbaCJxnSua05NP/5m
Ts/4m6WWS7vk5tuP0P/wbBCsaDE+xom84lqn3KihIDvsksUuGMSQKZbFQ3IdkqL5CWlR7i0O3iMh
5894YKYgPAElgIhRXemSy/TRjAtjtzQtROZO0azcs04yNqrCwQo5kGE55onVx0LIAgLHNPwqc4rW
P1LjGCjJC6jddlXhh8+RBhRKFww2Am1e/8M9SqZ8J9Ea92NyyLv2Bil9fJV6/V3GmmCjJCDpTSzb
Q5jXz+yh8XPpYiYB8zz4kDNqNNTPoAxzyM4TFEr9CGubtB8R4nbuDCtLOqhuLDesKKppfnoKe7H+
bsy5+UeDnfvtkHG9aeL8LfZMaedemUngRBJ17VdZPGrpqnzIHVN0PU6GADYHrO6ilJeDJlTpC/UZ
24FmLbn6IYjWsQsFhxmlpk/v5iSOim0tXfeGo00EAzQyQGz6tXeEpKfEyMbG4KBZc8op1PGndRRb
6FY5IhGQT7HP+IUlQoyTo9F7wWktiqIEVCbPN71WbZUklUFp1YgW6Zp6NyE4/Mbfk56MJimv0Vxy
J7b9KL0qkIa3HAHdTc+X2HTiMFV2IN9b0TGFIvpkTzc/4ipOqZ7j55BtmIVzhqYjkA0hvjUmDGJQ
7fWlhEEK87RcvhFjNOyvV/EyNl25MqhKY9eqO/NTaK3kSwqVwQfdRRUVScLyiWcfhEoHOpGWfcpE
a0eO+Uh6MvwrfMNR4faKXjIVROID0GohsVAPhZIPKjKPYp2HVNtERuV+VlTtL/Hcbb/FHleCIisJ
07LTfi1HVm+DcpMX7Mtqqs93jO/hXVsN0WlVgvpkSB0URkRQ2EvdRG8lJDy7biAUSWnEKV9Y8ruW
JZAXtVi09lau3tLpWaCrkQwFJiyqCeyzSakt7xsBwNBmbMBG8rVn7T3SCIOHPJMYRAwABDDcYZhx
ojeGLgJ2RkBCyDgGIP0EWCVv9goRkvgO2hHiZacNGtTdOMYpbfetkpwwg1rVpViMEGJHNqph88Wn
bhDBOKJUYSo9LrmbysTvnaw2DsXtApwPv7UKEXlroh4jHJLguOZo4KhUbT1KBuUjU6KnqVUSU+yG
MHkKaGjEOWDf2/QCAC3moiYwloGKJoce2RcZ3jpNzRQXWGYbP9NTah3wTIQCGoEEKTPG5xJXytfY
iTsCx0AYrV+9BOMPP7/bDNBvQEBF8/cIbyB2+EzgezW59KZU8nDJ8Tm+o0syjinu0m1aFJcZUhmU
UokDOOMoeQslq7vMffwL5FvDaWYGSst1VSRxbkvhMttZr4IxAB9xMgu1/YyUJsXvzGAEGVEXLHCT
bW6xh9RSPAEU4sAQ9TZIrfLUgQuExdq/pv30R7oNWyciLyNKLcVglaIb76IIs7bTDq1aHK2h9+WG
6ac+1V+Ys2ZPESeydxZajnrE619NZkDetluwJ8dae8KrTpMut1SEuhxoy1D6CjeQnYbhHFgg1Lyl
jM2dpsJxCQnrgW+zdCopD6js5KLHDSsQErZOtgy9NYHiZzAnbzrJZbnj5+tHSZpCZ2mu0BYI5II5
WQ69+jprGMHG1Bmh00HnZONRncui9kLIua1Q2U0bM1gab3PffXbKC5rvoBgOPSW6PNX40/qNkSXX
iC6izyNf5zYUpoTrsiV8Ftw+Ad/TH+iAq9hI3rC8hKH8jiiWgZYeSFbiGGMRaGxt5Ld1GPaypASZ
Kn5ZKWw5Eb96FVSs5+tK8Vjs/XTzxlSYMovQOxbhNoUwHItxg4bTVnuqImUfJ4UjDXuzm4gmSgOx
nndW396TuN1N1GNGI7ik4Ppq8m8RozN2C78iAZUTwKsHuASjskkknLTpxMiUlg2RO92z4WKK3+ny
c9tO/SFoH7puelk/vJth5tYwzedI2uj1g93TXBesd5N/Ucd82Yj4XJPaRrREEmFyCjH9dQQBQoOi
MKRLFl2MojgksTbG3mTsrGKApwMD+QmUMSwvM49leDLDwQfxQX6mwm7YMmH96hjPtStee0Z3bsEp
afK7W4l3dxqPhpw98KPimvxRYoZLTNS60usS5VspW09irWPyZcnxZSn0OnaPWW+u4njgiEW4xUZ/
yjxSzhhGCS/5TIxZ/2pobIzAHyr5McaP2yb9h2aSiBCKvlkr14hdoy5nW8OoDwOwWwyPzkiQZaxo
jlVLXk70Y7bW3mCx0Mal3cYPghWVAtIxKNP/GUUDkOuJwng9Mu0Ihgz/tUjOQHlf2RnWz7EXIOsS
9RObwz62gLuUHgDZQCO4MVl9q7i18XkEvy++4fZ2MvGFStUth0tFg6yKfr/ygud4H0bNMyD+6dMR
f64d6WCseiD/2Veb01gtx6yK/EibHUSQTqE/oNOAwQanDWQIXp3Y0MVGtgRmrOd+M63KXaYXrdsU
gB5UnLRtck8T3qIMpvcwObHWBlM+bsj1tltp8utcCrCOEn1uqkRCgAcmOvFRaQbZDoAoutURpUdi
PIb1UZWPPL+uJaHe6/C5ShqxLOGHMk0EqGjxn5yodh+y62KCM5PPp2Re3H9YxgvBs6CHTn2+Hcev
J9FEIUxMHI51CHpVls8DD5Ekq8d1xl5Wub3qCYvIa9ZdSKZwV5XMIX5HNl1ictuyN0FeUZodh3yX
sUJQ/uaoZ8kZelZ/iOrmGtOnNBpLceDH8iS5TFeyCfyFA8SFastGAWMtj5X95CpVcEfvE09kiPiZ
atSpSHJczJEiJWdu+5pNhH0oh4oVOTswjtTKeB8V8SINut8ojWss1Rt+0gAk1taAcMaQO9EeZvww
ontXnJ6tYMcL3wlsStlwDeqx7R/GfJjFndT3b2kFsRNOXWeFdzLBv/Fb/+qwJW1ldjJ9X8tYO+js
lP4YF+4qIjW5PP/OVeJL/JJJYDzwbIobPsXMT3BQh9beyD9jYZNXf0r/W3UgLksV19CHlAfjehTa
u2W8I9cLra047WTzALZrsQ4AO4Pof6iz6hMz7UbiZVrvffqALvaTEPknxE7IALkDvrsntqga70n9
YGoLr2UcmqcIZIwOCS3jUgHj++i0U5u1HkjC2mBKPPm9El97po6cdlIUHQdk51n+J3fPDDt5M+JG
qMXVQcqzFbIz1s2Aenojj9/LtLWm2SHE2DeeLJCc4GBpo0w7yFsuLJFyfEwFTQP2qO+BAjjUZxaE
yJ00co0iwbOUP9gNdlyB0jDzo9Tspoq5FphYjejxgvH3OKvOKHPyJOd+3IltHpjzaDf0OGu4JYqN
F+y1nLMzI+JQfU0W42UkLKmOvyG40axuRnNlzkrk2RQoeugUyLxEYnhsyxrcZv5I1aM8WdtJIm+j
s4BZdCylKI+gz5qV8tOnugOxchQ5cK1sBwPXl/TzGiuuFe2LJdmitjkba/NF40OFVlKxcWBHZGpH
dNN5ySCP25VBozH5yrzuGiPZldSH6qSyEGXraxDByFjMN9Tln6y1u5z4D4INPRn1SpJYzJDgvF4y
iQT27hXTnsetfkh09Q9YX+iUuqcrwSo+5GR5k41qKyiNTRPHrB9BiRl7lg4fSYg2DeAkbRh2lpmf
niFZLX+1mqV33nRu9DzDVv7KMqmt01OXBDjOUNVHLrW3nJqlU5gAQHZfDLZsrGDy2NjlTbaNYuRf
FKKKUnvg2py1rCgviWIT1t+M8Xnacp4W751yQ/bpyeEvkRww9CoOQ8HVe+lLLp7rMWEfEplQzkAG
7yFcDnVg40B3RGAm58bL2qtXNFxvmfqVcnl1CYBVEQ2f5ComKHyBElGlWpm6t7X4GtMn4dKwx4HJ
aN+4SSoe8KQ70aCyQRKDcZJpWbSCCiZm4Z8AhuWHO74oC5K52rzqElEEUq53zzjVuyWrJ1UD3kBd
Cbyfxa6yiWAKLk22Kcq7OHwNCYoC0CML5KEyuXYCTXGz+szU9+MaP1JR8hspIjg23tTmLW2LTbhy
sM1w36R+t2o4txgxOFo/utYc7wqxYGlHDJD2PQ6oVjYjbD2gXwwyXnXuZo1OS0ae3Nt8FbaZFvo+
IRgHLkpqLfGy1jrVxq9BaPwif0UqbclFfAaJd6ubigLh39VJiTRyuJNDl98XbdonXe+3UEpUPvGw
z4NO5s0U9qb4Ok5vS6nt0yWPAlKfqFt580BBZfQqorJcgSxyuXa7HAgZ0UCQ05feIcJzFxvCaw54
W4yz7oLzQbfpMOla2qR1iZfsGUbT3jJNaLxFbBvHVL+TGbxuYq+A7Xjdzee0G9qKHW7LSxU0sz/F
7nAf9oBPIP/3li1dDK6peNdfu+wIjW6QvAgmFPVBd5d8RbDTA1tNR0w9U7iJE8+5p7FcE3hnd2Ll
S4iQnyXtqRoCqthlnxqH/JW1RCZshIcB0+wv/NAXV3yIaMIeKgCnt063M9L9ai4st/FJnJTtxeOt
n64wax7dK99vvSMBp+/dyk2Z6OaO2B8HGAyI/YiQRWs3digbxmusbuCPsrmi1B1Pq28cqmPrE3tx
gUUOuR+A7EbesT4+hP+KZpu/PFNu2u8B2ZevcORf1ndt2zvjjp6J8N4d2oTmTUxceHyYkjdV5QxM
CDfdiY0BxdlBDaiZnhPjq/De3alq0FRl9uqbb4W8L2YbsFdsN5vxXKrbKD0xF0sLj2VG1O/kdGRh
mLpV+p1CKXw1RJ8o1H3Mvaj8wVrjWcJFxqg3QnUoHqKX+pLsoqdR4Wbsyt3wPUHMQBhCSSaTIGcG
RNXEnGV+SWYDH7fhpEH3Vbp0ZtvSjR9UcbwSxB5g6vb6xzOE5JXHhHXX81Kc/VrcykwEO1CmAzvU
tv2z5q9K+23Du7F8konQde/Weiz5EiiLcoBU2yFxpQJU3XloN2QQ0SMZ8401jaW7s7brwt/yj+5C
aX2KA4S8K2vG4W3WXYZLWmezJGOzUnM7ks4gI5lkDxhvRdVhdDajpVk3bBHE2e+nQzogCa38xuWr
g/zU/Y5C0HopGeQansi4g+hvu0hBp+AodKTswvrfiG0km+heNXlPzW6kbBl5BYJo33rhC/zuxAtp
Pm4F34mLpwbP7/ii3ZT9mvnNtwL+9XnW29Gr9geqDU0BpUCI+MEmEdAd/fnAjidxgBs/hWb3GBAM
P4X6pUTFvgLYZLKdRU7fQrB2Jd4ddC3oZ3ZzuRnvZMwIxY/RHQhpMljrVcALOUQ2BZlX9blkccDH
kxHLUp/06pyg+0P9S0YfcQeOUqD//A6NgGU8OSREYaCkY3Ii1qxrNlTp+wJdLV001Wt0Q4gjAjq6
aRtlvUC/GpMAiW/0UJNtRMTNXQvq3bxD5E2F0vGsI+jUApnLmn+UxBff9FdgbO88MJBJQ7uWHekx
mxS+B3YSQIwRPk50z/W9R17eb9N/MUhFmrinsQRc/YsQuWAD8h8x3TbIaKRra361ipNGHsjz6psh
3PIrJb7yURTv1Yd5R/YvXieAesVRGY/gfBOJ1UnQSwc4C3LhwatZAR91+zz1Ur5P1VZ/4wvHfMsK
JPbRlzN6WT7N12h1dPLLj3XvrZHLf8l/sMaIjdzuoZ0txVbOsqcFWDUOnCOU3AwaBE9dPB6kbGGl
aCdX8IKJ5ncFcBdX1iGz3cPuW0e3Q6AVXy8RfCbTBNZxU0J5sZ/LtJ9UeJ4Qwy250VIAEy2sE1QW
fXLD8KCgLJJe+nYrih9xFOSd13AOsv0Eh9e4lhlYvWOhrwFAGMlAYi/QkmLJVt/4ZlA+QyfmMqGC
ypoLE8gOTvzR+KBxQF7ea6753Z4owm7LuouYLVKgls6MXEs5GcUlRwPMExnqngbUtoj/0fjiPxym
LRzgnAQH7U9bP63ls69OmnmyGl/uP2IdbX3xVUWB5ab7FfnYYo8bINzTL2t7hX/O83H6QubHd117
xHJ9rz22UIe1BkmGoN8/hKu4zy7FW3dNUHn9hhfOoX73ZJQtu+fEAlbTI4Hpy4XKf+VarIF5iwkq
p3LHcMKl8G3QU/OHN3bbbSbrXtdXcfYI6qK2KR3tLmF9IbYY0dlR3ue0uvzLyoEJObUOSxBOpTdh
v0Ybea98kFvATnujG9uYNRxrl4GoNSefzz1obF9lIHfrdxlTUKb863ZNX/qagdVtSj2+R+GrOvJu
fMj6q7VXDTKd2Iszt3XQgQLTtGYum+jOLFL4MQ469dVuVQ4ILVryKHccV+O1T6+jaAs44HK0pdAF
nj9NVtds4nZGyPV7XJmn6m6XbtXkMZ1XzeccQ4WkLjZqCuXUHUqfX6+3maezT99F5ySi2rO77/Wx
fGXidjiak6OTBuXCuJ+L35oPkIgCdG22xRMaDo+a82PMAMxXr0Tb4i70ltGTIJNWux6QJ7xwxB1/
MSOnTS4Se8R1604vwhbklyvujM1AqLKTpkE4/SApUQRPIpi7D7SgDfC0HqwPVH10muNPjR5BflGP
3bZ7j37CLxK9h4PwyUofw6utfqYePUstOcKbSJAXYVQVgRr2nO0RNOEK+Tf9m6ydJm+zl3Qn83ud
0oseyhsX+zCfeopb0UHssdjJpyXsGmqnf2x1uw8SiqmsXaaqez7O95EZs8MaC3+I1+wr2IuP5GYE
gldfdGZnZ36BSJNnY7lPnnpYAsSIWABSbc8bNEjj+xosXlNs13/6qf1JPruDcEG7ySyb2+JArug2
nfxmE1+4V6/ocU90pMrDuhVv4qv+bp3SwuHP53+JzV38Ln8wEhvFM/UY2HJ6KHQhmm+FF1O56aLf
jJ6h0FYRcnmQrbdC3I/9a4mE0xo/R22nZVeoiWl5SjNUHcadTB+ac0aL9BXQrMwT2DNXf5cAQGsB
2v55DSbV6WQ3YyhWXmgUmmhwSzVxahmBfhawY7zOyYEVMOwJciExapwlCtxoOBj6frU2lfL5HBvD
/dNiPjVMMTQsv8M0AknseVmi4VwVzPF166976ugMDA1xxAVkErrq9GX4Y8p1u0mUJULOpl4UcXwX
Y21bCOneAmcHp5Uk+lRCUEDiSvMKCtXuSv2UCL/wupzV5EnSFD+0dH+ywgeLNrt7lE+lCEJd3dcQ
z40Z21PTw9j6F/EHqoxQqpAY7SVGqgyDk9s49jrrsrR7Y7ondBmyI1pBH802t1D7/RRGgvgnvrN+
JhgmdvsqzCe8MGx+WiQR5OGkexlTMyxVbVtqu7i6lI9E5AZHJ/4XMSEQZbuZHvQW2WgjCaTEjsMA
pR94zJkHQDZCuHagyNNdCZ1t6rddswtL1nJcs+G5rc6ReUpRTw67rPPW/v8fZujK9/on4/GZvbgM
kPrQVg6gywoagnrw4trlbFkjb6R9Tl0FyqX4lJdlNwVROZ2j9NrzfY+OYG77gamD3Vxr9aYonFte
+95e+2HHBTQoJol0uqMVo1vglgovGSHBMh8UbQ4BBt/dOy3c0r6P8pn6ZloudXMZkE4zteg+NcnW
pL3+Si6EKB9rE53HwfqF6d490HiyQ6+R1n6AALdVxc8Ejmf9QCSaVxvx3iw/piHfSl1rExb+3SD6
UlhESF8crQMZNuGfwhnPBPtpXShvqnAqEmdBjNbVj+pLHbxp2q4l+O/WN1EE1gViqKQ9qkDzRoE+
53Wll+qL14QfR0YQH7ZM9Bb+U2DzjJz5aJA96NeMvrixSVKxvOWXt15Y8DG5K/YQd/3kygLUmZrb
lBtJhlQ+JcU2xutAHI31uvC9NgGXlkKPNqLUirlFrWcVIFi5x7eg5r+dso3awGJ5XtFs6tQMzCXa
BrJtOjjzDOF/r/b/e5diiHa2YvqhcMmToJECq7kh3pis92oNnltjKHTLKx0+wy4RteZjLVlvugLk
uEItA2K7mcTG7GyIT+fJZugsDOwMTIagzd2ocmdmYKqR4WKnVeg2dX2elWSfVROeIKa4tZL3rlbC
cI2Ud0SQ+3aUBOxgQw1AOZH8mEpljbP4IJiD9a4JKRL+Z5wFAWptH+4yS2FgxBdBOJSoFoUky3nM
ZWglB4PICRk9+zh3wt7ohj7l/muM7zalDCDm9Ssj/MG3xIRFKaa3OVXMKwBjUtn6HEWvi6GBsWBj
SgwxFVHgIdc1+FfN3K8f3RiFHzNc++dsDMm+IYXXEapxULXatEUY1L+HpDHt8lDOLxPi8R+w7bJP
lEjyWqwjTcc4jVeJMPgAmgeKTlFbd9qCuCRP9PK46uG8lRTxmkaMyzLiTd9VIqwPYsYGCBm3wZYT
LNa87PVCKkmI7TgECpL6Aggn0nLWmoLRxgSj9yBoBSv7vo20IIT49BJPTBisGO9T9x9557UcuXJ0
6yeCAt7cdqN90w6Hw5kbBMfBe4+nPx+oc/7dxCYa8fP2hCIUEqWN6jKZlZW5ci0YPnhQuG1PCBaW
ysZPgIdsOmoWYC5Q4GgFGg9LPWmoKUsgBmUz4kz7jd8/yC73yTAS4CNJZDyh8hK9RKHs2q6PriUY
rqRG8qAoqU55pPJ1mnyq1ht+16EhnEUwSQedjhZbkFIBgG6gEWImJXAyEJ4wy+V/486UHPKoCRDU
MEvoaMjF/Fi1kEQHaDNDWE1bBqWOoEr3Up1HBrNRMRsdGnUEBgFDwPV+SlVBckDXudkehDYm5clu
xn+nRJV6FM9SvYx2g+lIvGna5lutj5xjsOg9kA0jEAlISOpaQfLCIcvqG9TJBkEfxlPuJa3tl11t
F/Ck2pDyGxuzimh5qFGiS8uk/+O2tEQ2SL6fIVeWkZOQyqPceXRaBlLl7DKF5ErlxCMWC0AW4jYm
CPVefCxbjaDIV80ch1MU0MqWqkAGU5GyngjN1+vupQTGUN25spLDxyvHYc0LJUNfrqqVDLnapF+3
Da8/T1fKb2kjqV8lQQPp1sBRT3XKd3MkpBzAsnmm73SYncectlr8NgtaCgVHbX+mUiLgBbqIbv6m
TG/rRqvOIV1dz0oVmDzaFSrWQ5MA7ZSrITsLfsb7tE4bTDEzTNeyZRdlvlWsyjRa9KrOe9tzLOE1
gsi8/JHJXRzeIymhJ1Td+kI8uWlcWwe0nWrr1BUG0FfPqiX9GaZtSny5qCUa8hNkEJ8Vlp2QEYHy
5kbOe1Q+89yq/V9GPyprxZbRyATESG3nMC0k1GwdMxJEQmFUYRqkc1SJ/jpX97V6ExiV5t8ElsmV
4cXmeNBREhO9306d0xUwOHVYf6fkRil9xU+zxrDVUwPahwBZCd8SmE1M3FEhare901BobCMyoMfI
Spp0r6qouD9bwtisGzvhoP0YuOu4Q0MkwnZKlHPZe64EQIhOrDqN8hszGVoiWKkBAcJ5CyMVXXQy
B0MnE9WnkByK1ffWV1Ql+RVxviWJgg6lKxMx6spo5c7aNvSa6DQVwaGr79A/bGkrM7r+SRe6Aokj
CZIguHPRLOp9eqO3Qx71++vd7VO6AEOBfBLyKh1yLhiyjAlZQQOhPvCZ8QnUfutS8LCA2RwADMnw
ZKn318eatp2PY1E01SVdFqlsqhP2CbnLK0sFb0XbWVnDR1Ti4PPkRxhqT4PUxLZHjyd43Bjvx5vu
+thTboK3sTW4OFXcsCJqI7HABSmDB9kmzbV9sfaziBcIQmq3qCSVC9Ql0z7+cRT0VCQADuB+/rWa
biVwtyKZua7lAA/nupsBNHsKDzyk790Sd9BHc9JGRguIHizgGRMyhExRxMRpIZqAy35l8RKuY31h
2T6akC5qlganJOry0mTZGhXaXs1n2WSIhs1Tw4s5wjcYXbAwkDT+2EsykHHpAJxacGaoGv9xnOzF
BmWRrMaoGEMrHIgb1egIv8nfiOnOVQ11qzXtgchvhRhH+RBygwZlv7l+Qj6YqkbwD3eGJJkqL5H3
PyDoUCQxo6rgAS5SmUa3wdq4JW8AUlfXR/rADjT4R1QdylUVppnJoopG0LuQeRbr5mXsERjS73l0
0sQd2LWtqR10KV1Y3A+mZpomk+NEwL46nZpfgIgTHSibo9JL7BBs8zdwt7RoyhBkJ42wRPP0wcGE
Cw9GWZ2yDwY3mSDYVcj+B04NdxVd5SK83o6/v76IH4+h6/Bk4k80cbJdGnKkgDMwNQO+a/ooSQia
Af3R10eZcsZwKi16BcSRQRDA75Qht6YRDWYJVk6AXoE+ZV/+6zHc9UHerGhy9hkFhwjhrwUd74SZ
phILtL6Dsfxi0bYbeS+Op33LgTNIbXMwLfQWeX0JJf2DwMkBUQCE8ErqjO3OqbhUSu0RmRmg4egw
EniFd9d/3genB6OEWhDSFfT1zImb8cAvggWv87VToOoJNq2zmz5LDkkGtFNIm3xhZ6UpDdNISiJL
ukGJbBTm0iZ3EtSolANz7AOvDZCYDERMzV6iENtTB6fFUS+Eu8CQaOqm/nB9sv8+VqpIxKiPBLPY
uzY5VsPgqb1ukAxQNPNRNeqHOJIX5vfvM8UQqqZpKhZpwfL63tEUbTrUes+ZUoiTs/q+ZOuS1lyY
yGhj788U94Ksy9x1liaxc+9HIdAYsj7Dn+aAZWTzC4HZsYpTuw66tV5Q/lCX3JqkTIckglBUaaRz
0mB1ssafdOHCzVYHtGdwv9cSrxHLU/aGkv8xBn9fA0XLNe1XmZb7nGxK2hoI3gsvYW3RqEpv5vVN
/FdQoyKHCe2nSLwBJ+Z0hUOaTosOBDqV8R4M43d4YVdqmAEpp4twWNjOf3nzcTAN3wBVr0EsNTmt
WuRkNPvQpwTR4X114klrU+f5Vu3+93MaXepINGopljGxwkS3mlAH6bAWUZeA5IKeXsPpHzNNeKoi
kcCJFP71Ef9th8zsckj5/X6iDWbGcL/QHeeDK0v/khYbdbIRGV1V2RfCPDIXX+EfXdi96bjwmaqw
PGGFBB2jf5+co3QY9B7BSIi6eGZmKd3aunMrhRmtmzcJ2ICUJP1gbVHR+u9W/n/MXA/H4sWm/4u6
fusjJu0nr+Ule/3bP/Nf+nqoof/D5UfnkGSKkFSK3A3/pa+XJP0/cKMqiDARLWmGiDP4v/T1svgf
NJfw3COpJV585AEr/0tfD+e9pBkWQR7H2NL5h/839PXvLyZSekR+umlOz4cj9yG3QmwekH5bu9DR
Rv5dlN36sP1cLMb9f73lJaP7+8vgnwEmvtMJy1B0w7w5p/EXLwLw/Xr9u3M/fPz7hYPsrNYlHeCZ
J54eEunmaptE4aGLoA1BMXXBjN5fM//8+EkwAbS9cb1a989oiZHAswCFqzHqUOiELLzn5qYxucC0
yC+zXMnoONP7+6iRvzgoza1qTf2KbOQStf17X/7PNMbL5mKtGqUmYqod1gqktta81LAGIbu1kYo/
Gmjz6xsyepR/Lst/Bpl4uCEABWVEskmrq7l1c2vtknYN6lfVqXcIi6wr5cv1geZO1MR768pQ0x9Y
mScDIdYtJHKgWYAgL2z53NcnV1Bl1aWuZ3y9NRwPySYTXLtZ/rr+02fO05QHl9ZSeUDF2DihH3Ls
1fxZAQyihskCHfLc5yfOvmkjCRVJx6BSmt9Fcn+Ao+RByNLT5379xJTL0nDUoNZ0emLb27IEqCUA
vM+tbHv9+5P36/8coWlSQyit1rQyVz+hvKLV0irGLMCS6y9x/kSHbvPcHvyFgHzmtE6fCYGYy20y
JPoJeV/Jlo34xfSrO89xHksEkftSgeCAZu3rE5sxcnVi5ILTV1QJHe2kQTwG4L3+ZTTZo5wwzSpz
F/ImM0auToy8HBoLAVAGSdP4lAgxAG60VKUWaFGpKTZyacGCicxNZ2LpZUkbYt2O0yF7DXNDQ5oL
fn07pDt/oDx3fdFmDHGakZF8ZJ3MlFEq1E1hQwBwTjBqf+7jEyvnUq28IuekEQYqR4oZGQBdoV34
+owdKpOHT6VGpu+hnnqKGuoTEAsqCsjvsv7c+k9TAlbkFAoym8YJbq5EJ/XdkZD2XkowuddXZ+73
TwwdtQZgpUh8npJU9QBBQWiGwFRGKcTVF3hrZ86QMv794kpKYsFtY5dOilTuE5qkkUD1NYOeDFkM
doVpLlxKM4dIGWd4MYxo0UHHTzdOFlQTuuk+olnqLWzD3CqNY158OyjC1HL93DhBRgJzEdJobipv
EHixdp/bholFy9BiFClMuyffSR9Ifn/NhQLgUBkveIwZH6hM7NiDoKGNqeqcAijY5Lq58SgZdL1j
N1pzm4FPU/s/12cytw2TK9uQpaCXU0c/UYAQAAlldBO4wc31j88dpYktN4GSSXpr6acCHpw4y56H
jlcwvf0UGoWlsGBms6dKBkKVIWWWjAANUXt2ivylq7XXocQyrk9i7vuTq7tPA/g8eAac/Oo8wIaR
q6VNfn9//eszSyRPDNorYzcjjaqfIuO3Hvh3bS1uaCpeUd1ZMLS53z+x5zA0U11s+P2GhMaa7Cjf
UXT1n8hXZp8cYRz5wtyGulWSoWEHKF9aQGISByLXTrY7B4Lm68s0c4XKE4tWKTAPA315AB0fe1Na
CSMATkbrJFFtmJ3s66PMLdXErIsuc6kKZvBmC3CC0rCr7BTXVHaWHpaH60NIowl/EIzLE9OGQLES
alWLzo4X5ZQY2nQ7JDmQvhJlie/p4LTfe7HMbyII5vKNZY3dbhb18xGo7pt3ltUpCz/lbciPfsrE
9ksHdTEnKdNzkSgDNRwI0NGNLMf2MNrv4YOwMtqSDNqRgQ8OhZzu2oQaeZ6p1k3XCOo9GqDWyoHF
YuuEZCwMdOnRnjfq/F5U2viUthktMLoDwDg3YKSQXMrsGe3V7cKpmHGT8sS/JFbTFYhpFeeKCja4
Qd3LIQoqauFFo6sFXl74FkbmoArws1rEerrg/t8G+GDl3vTZLk58iIVauZZE56KA60VT7hTYgal7
7wd0MI0ShJpp3TQsRugFR3gIKhe4pyzDaDTsivZXZfW7EFfi68Jjl9TJytTobbx+wGbO8LSW5QeW
bzaVH51J6jfHSgWlBSGzeg4gcVrwWZNU6P+8BqYKCTyIQzEUsugsWkFW3bZOILhrPzLEg55oIa04
lgalhdoq1a0QePW+HdwabDoL9Bw27nBjRJJ8hKKu/vu5OU9cnAeEpIFmNDwjGiutfYQcgW7JoI5S
2AevD/HmaT7a8omTA7wlNJRRYFMp3PAH7Z0wFtDZlf4BzBP94H8C4FVLDqxmgHEbdA5ATg3JzlAL
5dnR8u6oKkP5R08jeJt7UYBZRY1qoM5urWjfABZR9vOyUDuhdKE8pGLhvAATUI9e1kBj6Vl0TV6f
yMyF8yaecHF0Xc0sxEhhraICblbA3M1fIHywky98fyageDszF9+vTbEUfTUOz2aRqjBVyPoNRf5s
4XE49/Wp9yQfT89aGp6booJl3AB3p9RL5bD3ue5/jvXEH2oh3UmVlKRnbvutAqbbh5KlNIpNodxp
Jq3hGTv+ybDlLT18sU4qnCOGhTL2eWzzlekaSgRYmYCeXt/mmQtzWjjkvU4XOmxYeKi9J54ryLRU
6OpiqD1+Xx9hzguIk8Aoaf2ugpEnOcfqoL22g5bvGj2TjjmUUHtNkPOXyLCcs9RLwro1VZrASlM5
VVLP/69w0l2SF/GP679l5lCLkygq6Tv4sTQ1OYtVvq/V6D5OA4jPrHtzhLBeH+NNW+IDDzBmiS/D
HDPLc82rCwjs150dbYEe28lW3RhbyU7Xpt2t6b8/NLtmV9zwbrLdhaDkrcTy0bgTz0NF2wGwxDVd
2XCobX+C4d/la8pL6z/N6tv5fKusX79+aVfeRlwVK3n15ffveuGCnblMxNEMLw5pkaeVYqVBepZb
WtmTpqCSFz5INN9cX9MZcx7T65ffp9faUcSuC85ukmUIAEvoHae1uuAs5k7FxFnomQgbS4MryvSv
jnxElXbt0dJT68rCkZhbnonDiHjsSy5cy+daQCuC1m8KVAl8IaYMB+T1FZqbwyTE8QaEORV0Ks+t
1tOu5K4V2gmr4r6t7z8zAFWL91vQoGOpwz0XnsuxGbtcmRAAODJEBujef26EiZ8QIeJKK/CAZ02E
VonGyVG9WuZh64BwuT7Ex+cIsMn7SRQIcpYIuSdn00wfBkPaC+i2X//0x47UsCZW33pWk3pgQE6C
CQIc1FOwc4Pg2NabzDM3teAICxfnx4fJsCZmXhKqBZLuB2fRy/4MGpDmVDi2CsDO6xOZ+/64dhe2
7MZeh8xRFNA6ppw7X/6jNeWtUIA6vv79tyfrv/2UYU2M2eiNxHWtuD/BsGaHm2jrb+iVOJS3zR3Y
jv0viCTZfrt6xYusqz/Jjt6VNdp2m2j9OYM0LPn9HCunbpKwT/oTjIu3sSZuAjhgklTYXZ+iNLeG
E4NHYLBJZWH8/krbklGiafLx3lyBRz7QG7Gij2nB8b6FYx8t5sTuYVRxotBnJPCq1kv0PTwOjm3e
G5vyl/IXUoHKheSJdrCFiX38kkJ86P3CSUARvdRlOPPGuHNvab/M7QZ88KpZ/Qpue1veQshBt+XG
23cLd/aMzY6a4ZfnsS575FrStCcVm32Bu+6p68uvC9OZ2Sdz4g9QrA07mUTpKd+Ej/qaKG4NudI6
WSlrZQ2WyKbqvrk+1ox/MCf+IZHkAsE/Tr3cCbdVZtz3kOY5VfWim9mmReljwbzmpjT+/cJ8wwLy
MccK+5OSu3dqnn1tmuILDCTpwvc/vmgQnXr//UwEkFAZZneK9Zcs/ZHDc55rytEPioWFmpvAxD2E
nlgaDemLU9GfWjVH6ealc5cKHxNUxf+L3QFxvv/5baILJcjC/lQ3dfWdZFRGi4+vGjcKIcAtZgv8
WjTCQwG9xC736K/PoQBbcN1zR3niFvo+VMqgY2qQtadfyrwpD4XRL9Us5r4+cQUh8BQ0owyYik2I
NOWfSlAteJmZL78paF2cKUcB4DuYeneqEJMo/R+x+nrdKGb2eor9BPiSgG+TupOb/3GQwkitX4L8
5fq3ZwxuClYsTCUSEqDupywSV72SrRTn1IfluqHPznD2nxtkYtWmVhZdACPbSa+UTQ9TWAHJvxVv
ewgaKhgmPjfKxKbToVJ4LGPTJukAy/oVmxno5sYGu7+R23Sh9jy3YBPLhsxO64OB8yNlApQ4Wkx6
rzwXYfY76Qs6idslFzXjQkZEzKWLaiDEN9ym6U4qPHVmBoFjmW5VWAHCpWB17sBOrBzUJyrTpdad
yiK0E6iQnGLhVM28ZkFlTn681ySZm6n8+J3zFxLE9ia9Ke1mQyvnk3lKvyyV6t9yhB/c7NNehLAO
PDMrGcg7VLRKb4azsdXXiZ3YsMHujBvnDo2h3+Y23ya7eAEfMJN1NqbYaIwcbKvPGchQtcpdB4LE
Ye/08SEL4O+Pdi69PLLcHfsYXagk+KI4z9eP+Ny66pNrPvL0WBRcpgsYBLoaO9jqB6Q7DpzAFXf/
eqmeOONy9OmVL7d1EPYcDTrxQNJsc58edXXBwc9k/wx94g/gnVHMrmy7Uw34k6bYUjagMxgJXpXA
OQxALxAS6WhTLzSh2zZNbRw6t6y3Yk//pKrBbujnTnNDB1V2MFIn5D9F2pgda3ex6CRn2aNB2I0R
uLF6OcKAlNiWC8h5V4WW+Us5J3lukSYOhx4dNxkGFklbJQfzoXtxHuJb/WjuaEJfo0IAtOLOuIXI
b43Ay/cKco+tcCyf8EoLHu8NI/DB6dcnzmgAzliROucyW1U28mRrYfWCOswqXd09bR4P/upntE3u
utXu/P21t6U1p0Rcvd6P0duYYKEjfYOeqw3v6efuQH3itEIjBZJTogMgOuei+SVnS5frTL7I0CfO
igY4wSx1pirs6V+0gZTu4RpdCes/XFT4lmoD5nsV2hSOsQJx4ajOrvDEkYlJ3QO8w+Da9bCtN1A5
npER3ELos+039OCte/4VHOAOWlkr6Fo2mg2ZAhtAC+cq4kWTrrN9dax/WT+CW/2XA5VEv9LW3sZZ
WPGZ6gl9B+9drae6RSen/MKCEyCd4W7bos6wLjaI+Gz8s7vLNjqZrIoxXdsLNtc90cztNMW855Bf
mwK8xScxPHYCbFQm9FunNl16X8/cTVO8ZiXoKj2DbHdQfHeqndwuJGjkuR8+8WyBU8sC2jzdqfnl
PlN0WI1nCZbwW3/v7H7k0CnQ9r5q1rXd/VVo111pRyiCVtlNuRAMyaOv/sBotYn3MwsjCR2TX4C+
ou3AbBHuUYfeuJtq75ydM3TNdrGxbsRtsE82wUawnQ0UBIdqC03ltyVDVcYD/NGvmDiv1sghOHaJ
VtuHftPusjvn2JwhgMSJRByg5mRttEf5IB+yfbJ6RZtjDWvXTXqXHcs7eQ8Pyr1mXz9K8ugcPvop
Ey+W500XwMDWnYzc7vBf7qPB1TYmZat9tg+xrB/CD4f+zVtp3a8giDsJT/l+afg3GMhHw098VtEk
vDOS8UTY6vqlXsHOY0NQvvN+B/fuHpHO/lY5dSf/q7M178pz86puYxspk5PH7kgbeKVXkGUtmPNc
qkKb+LkuGEZQ1RjQ+CvhrnqCAGn4pt8bX12iqHN5l/wpf0oLxjAXTmgT7yZYg8W9y2DDnfEluRd+
xjcGZDuodR7lM7u8gFyZi9Km3Tlyo9I2K42H7Zidk/v8tt2lO+ORBf1i7AbSILTtQaJCo/yh310/
VTMOZApB7QK9lPSCXQ19qFug1OjSbmGPZlyIOgnC+lzyM1Ect0iRETDeKNpLxwM58fqFe30uslAn
Tko0igQqaq7RYptAXYPE14N2yPfubbxXTvnX3JZ/RRAu3pVbiMl/oqW6ouV8ldx4f5Tv15dvBs4A
aP79taInIRnN8eKDGmydHLKDuXP39S6ywyOZyF24Lu3W7jj/9cHET2W7dim6ntu5iWcSB2tAnU0m
xo1Wwkt2396EXxHKu4N1+Bh+j47+l6ZdWOg5A5giVmungRg9VXiZ7vx98yTeBF90wmnzxdxDjg0/
0idP48THyLJoIZXKnJwgtBsv2bQQRl/fKWnuOE48RtsHQm96fNs7d1t9p72Ee4hojtCNHmD9OdQH
bR3eWQvOetyED5zlW5x0keTQ6sTLXI8Fc/0bQXot9G3h/f7kRCaRTGeWZuZ1AzHFQ/w44IT/Rt/V
r/J32JsgefEh/1mhHmqiMn4QDtfHnDlrUwRr6em1A6dEd0rQmK26O7zhwrbMfXniJJAM8lNZI+fR
mcaqUx+06OfnfvLEN7SQFwSVRzYo0ZqN4P304+hTOEljilXNu7Z1x+LoyS1u5RBWovw2RZezkV+7
AAKcYsnAxzT4B2doClbtyx6xH1kcY2oV+q2Iwm9gC48Z3InpOT4Ee38b3BgHxBQ2zkK4Orcb498v
jq3SVJWaIPNwio1vORnNdin8Hlf9o7lMDBtRhlJQkNY5RVa5UmI4rFBWCeCILMxVN4hLfmomZpxC
WEXdFSp99B8wsb74r+6tfPT3yVY6CbfGRrhJD+6991jcJkdn4eEzd2W/xY0XKwaitDWNAkNHyhTW
ZXjMnrRv8UP61fkOzxfvx00OI+LOOcln91e9X4TRzXizaWukocZNo7vMFGUghHLuoOi0201xUOwx
REbrcNva3m32NzyQbnm1jsmjTP1hjB0+6aunENh4MKGkSdlSwFYvMYqATugtHENl5hy+vQkuVhWB
xsEIoUahlAKz7Qqir1W5a29KHoyF/ePJI/JGpfonHd03pp2cSt7sPNJXxZ9oE5ySDf++se6jm09W
+KZ4WWJNHWnMmksep77SLVB+MqSDraMv3Hsz18XbK+xivq4ApVhY4V/z/rXtjqL5C8Kz635w7tnw
FjxdfBslTR1pKE5ovS43wh3qF6ds2x2sbXAHo7md8YaSjj2HAy3FfXyn7wucyvWx56Y1cSd+n5lF
3rGNrW6uBPFrDH9jv5Bgnvv2xKMoQ1XVejtGl4hXuUhmOqgcxIBJr//0uQfGW8B3sWx+K7tBOvDb
gWG9FE/qs3gTfSlOzrZ69n8bzz082gsx5IxvfEvlXIyEZnmkDwEjFY5v+7AyqYjyle4PQ0DsCEnQ
6xNSx/DgAxf8lhi5GMag37ilrbs7vcjrH9IqsJ9+3IQr3vY3P/3j9me62vqrR88mTxStELbaITGw
FVd/oXQmZv57en6I1s8LP+XjXzIFsvpKZ5pWzcXmpwHOS883rSq8Xv/2XALsX1BUQYsGxGO6U7pB
hGDkXENqa9V/zb4Yj9YPNGsOgGcpxmoP3bHZkA49BZ8z4ilAtRdND6kw9lHLyGxWxapTHmi2XgiU
5m6at7j2Yv8cJ9A1acDfOl8R4dzUN/4xuHMODgTwZCmJcXbiWbYT3obQyPWP15dzxsreMAkXg2p9
D3tFSngWyzvZffIhzGykBc80B2x4M72Lj2e+0MAbxIJBMnjXnLWT/xB/Nc/dMb9nj47+HfXS/fV5
zFwobw+bi6GgPYuGQBsXD4qdVib7Gf6+/uWZKO2t+HHx5Vyo6y6Mxkn4jwmkiMK9Lwd21WqbUEWi
OfmjL+Xk5uopb32SF0NFQdYUucFQ3Z1y1x+zA6ovGGuzFu9Au/+6Pp+5ovYUI2q1vlyWPVueZc25
qW7lXFv5cMfBgHOQBspGvrcPULuyosy+PuTMIZvCRjXad600ZMTSu8mUV026Gdqn65+e6SE1pnjR
wWzjZpDGlwt2GWVw+L30CLPKSL846jqXf0ZeuXasX+WwYDFz6zeFhSotpc/G6bqTXPE2SwQ4x+lP
CWAchuIWpYe9GkIB6L1WEIRen+Tc+k1yEELsyVEa4/Ik1V05yrdYuEuVr9e/PWM44jjmxZlLTEGS
LQjl8NXwJKth9aUUooW82ty3x79ffLtX+ijr0so4wItcQ8BjlreapMQLX59LWkxxnuFAN8sgxBBN
ozsLb3dh6nalNd2dqPvOAXk1+ZTViJg7fk8BqunaBGm9NgFSX5rOs4/UoopwqxkuBCwz17wov59t
l5Wy0OUqs6U3NkbBL66/6zzXAyjaQtW+vl1zR2GSqdRDJ3GbGK3gomkJXPSouFfqLFuZQWotuNK5
eUzSD7plhoReEhSFemVsc+iS9mIOG3Vnos+rOEq39eKiW7hTP37m6FOgqKQPZZrB4nBwI3RLO1WD
TgCV76xet5m3EBmZH0dGTOD9zjjmSEcoycahUgTp3Atqjc4HdOqDDmOsl5venxpxla2pdujTVY74
LabbZltHmXAndJL75CaBhxYZm3uQvdLdlKpT3g2CAp5VUCEAVqVwK9LIsXV7KURKJFQey6TzkTRP
nMfKkYxTnnTCQfW87DY0/GIjWojURbpbHMxSFG0hcQGBlG289oMExYTaCb9VlYlcoGRZ+zLPxXtU
hd2nDhnWTRX5xr5RLBhAhwFO7lR0j2WH9HXpm/oByXvxm5blyDeLdZv/0ILYS6Flcy2kcJT+FhbQ
YNeEsXHTI2VybxSi/CREAnxmIi+8IIyH0JY8E1lqBbKttVoGAtqRqGC0Q57vWT8qIE5TNFu/yHTC
17j279HVIUWomGCTmiovKihwvfZHRaKPtyvqktsUjWxEDaJoOPdGWj3QS9TdtkUTbr1OLF4+Yxm8
0d5vspYFyOxWDqJKBvIemhScKs+gT0s1FqCFH5seFCzvB/DENMkHiL4Oed+DmKY+ASS7odqa6p+z
bn2K1jUq10By3RUOCjobHUzpQYpahWUs3CPjef/3C0GfcjslJg1tiZaaowbJgy6jTSc4+j7Nq29D
Ptz0guyvi25Y2I+Pnb8+Be7qKGzDlGtZByVN7mMoeWWnWAqV57Zi4mobQUtUKVKtQ9YAzgrNhHJd
iyg1XHaWduektbRD1ds2FXReLJQeylzL94kYVFB1G4YJwW1UmFBBx1J3gw65vr9+BOec2dQ5i0Oh
pQBQDxKhh4PgjCU1KxGZjkx4vj7C3KJOfHNZpUFt0QBz6KFkl6vuECrBwnU6s6ZTsG6DWKlfSp15
cDQ92xFQjzUd1Lka0VxCisyszxScKxutJrrw1R7KNGjWUZrQWuK4L/T87PMwXmocnlmjKUzXsvLY
rTCaA02xLz7U7VXcL4HR5hZp4gMiKwoSzSu4rkT9EKH1QkvyTa5I2+vbO2Og5jjsRcAUDbqb56Fp
cS20iLgngaCepaBNUThJBVsFIAT7fB42x7RNvIUcztymjMt4MWaVuoA7YPw+1InlP7R1mD5DIU9/
nZyJj8YgGp88X5N8TmQ4MYzOpnGgQQ02a4QZunovoYV3fenmpjFxCVWpCE1sxDQSd3W1drJce4S2
Rjombl6/GOWQLwQscydgYuNRnFTDANgKTQp0V7zmR1RoD5UrL+SK5j4/MXBd0VwzIdNwiAP0Iow/
ugupd7/UTTHz9Sk017C8GFIMDDAronSddJ24Dgv4SoTaXfD6cyOMJ/viNBmq46W97zkHgOUHUa/h
Q2mUP5mpfW75pzhdp+ly8uJcYU4XoyOCWhJM5EO7VGD4+LGvGxP79tNW1f0ERCvksi+ebPxUUfGz
kd8dVlpS2fTl9Ku27QDUZeGSV5xbsvHvF0vmFa0ueXknEa+gCo947thdmCnuwmU59/mJfSMAUPYQ
S1anUNTtWKs0aMy9O6VMfl43vBl3O8Xnim7n51mdVyc1FJqVJmfuWjTrx+sfn/vxE6tueq9AS0DO
T67xUsJJ3iCV0D5f//ZMaV+fgnN93WorN0+kU9OWMRoSfdOt+9Dx1qGGhrjmqOVWN4X+bxn3wm0w
1MM6oTMfUe228u4VvVHvexnk4zoMUD+oWqvdCqogcyLj5i7Vrb5eu9YYxFVqK1nrojSJBHghyEvW
PHdYJ75CkAKrGsyM7gQzQqk4abaD1G+dJNlLGmQonin+dpBu6BtjIb6ZSbZAIPz+qIqClUQsCyuW
1ggxNU7yFCseKkQI3uePFlSqAAFrmtptmvcF5J5DnqaOFZkbWPWMBRfwhvf/IIydgn+rqHBVU02G
k2O0yJu7pW/oozix39tOOSqzBnLxtzeV8KfuKiVAJkPKtolVOGet7Rv4L4sO5d5Rsi0y6qOZdX9M
qzBuWqPo4BkR0EfWPXXtx1J103a6/wqffPhae3R8CIbW/XD1RF35g5EgF6Oh3SH2AVKNyI6n8koa
O+tENv2oO04OKFeqN4no6NyrVfwMfUB8zmVLhJ2rCr+pItrxjVei4VXnra1GAYI4gQAIGFWHeBdL
8bdKRsEy7UpvK2eZvKMbRDsWdSRuZFHN0KhprV3LxLelLyOfOwSFnZQIECoyjOZihVqQmlbJI8+W
QIEJOAKxBaXKTVJb1rYVRPkA22u8K5CRp+s9RcU4LdMHWge4oNOhdVErCkjgZ54W9essi5PskOe9
QPau9B9od0E8VE/gmF4lXVMspCdnLH6KuK4yS8hrdDpPhtbItp5mzgoum5xQGjHM64Y/EypMYddq
FcJBUjTFqRDRYjPzI6/sZOWX/d/AMuzPjTFO78KpW41sZm5XF6dc+l60LcJRKxPxJE7O9e/PRIpT
xDOo8HLIdD0/JRFitA2+R+8qYy36yFaG+yoxn4Y8/XZ9rBkPPwUzk3pwAh+684OWRcck7l4EJVio
5hgsx0emPPHvpO+sKqxT7j4upbXqI73WN7vYK3ZxWpP91oOf1+cwd6wmYZtFd0LemaTWi6T4qofh
nkfHVouWupHnPj9xxaQW24CkRnfC7QS2EQconImpuq3zbImWZmYXpkjjKhX9hH6bipZh0/gdpIn3
GKFivJC8nPv6JG7LYkGnoaIa08Dm967QbckJFtJvM2szZdO2GqkVScFJJ80N7iXReCwt4JXF0qN7
7vOTkK2SnKE3mqI4Sf4rhEZrqUETbFgwsxlXoY2DXpixGXnFICeFcspG4fcvWfR/OLuyJjtxZvmL
iJAQi3gFzkrve/uFsMdtBEggQKy//mZ/Tx7u0Ceinxzh8YijpUqlqqxMpNX8f3owIH59LDfOv/u5
HX+NjxfL0lVLZ+AmGhNDjgZKLCVYmkf7qHN6Z7WX3hVb+7t6fdmOP1Qt6WnSQp3M8/Kz1/MLEJmt
OaxsmHmlqJFEMYkaMiifMYidUyuA/t0EhUOIkf/g0GDZf71eG25vDdTFxjZDDRGqBIz/91MGJeWa
IsciF8B1LU/FzPb+aQP68vXXtma2surWpiV1SocmpM7JfdBD60dy8cMJRnoEKhXg3bYj8dff2tig
NU7X6HywHWEolKvt65RIVGO716+H3rCQNU63Zg23Wh8GWLC+Po6CLyffaqzrAERbFx4ZGyu1BurW
bZlmdJlpMo3TddrNeWhTeSq9CcRU4iEg3qUU5tYyrawdkRCOmgpIkrYzuSlTX52CmnQXNmHD3Ncs
sZNIjSshxpQElX4cdIenjJffEyUeA/d73IiQMvm3yQfomxz6ourhUrz03DmQIcsZXvlf7/XW+qzs
3FgMSbup75N6CU5ZHVwFrrX7euitPV7ZecFMJWnbtEkvoS7Gy4MEj37TuYcAtXBv+fX1VzYsfA2s
LQyKW0Mr24TNzp/azPXOp9MdOrxPpgaAtJuQFslr64L/3TKNlYX3ZZ5WaEOhSa29H1Sgg67UwNXZ
kO/8ejobi7YG1hJf5yhKcJqMYFqoza0Eho4gRMAzJQpI+T0XvGaIXcqJY+EYgfO49dM2FhQANnGz
uO9doC+gOTY2hn3O8K+rSqREYTCXJH0JALJbWE2cG3ACN/QnK5C1aISFHi/p3H+9cBsHeQ3CLYxV
S7B8tklNi6u650fR9qfvDb261LOu0j2UpiiUGZfdKIB8AIbo66E3HMj/8I5/LRK4hppiYXC1VX1t
OXksqQqJ+pi/x0nnsZV5V3yEomQFPVCHzEnG+0el7N+BmL8Xqq3htcM8q16gxR6CmXZkz82jKcWh
z7ML1Elbe7oKwmvBCkTFvUlM2ryXvv0gGyiof73yW8dzZcms0mBpDXiTtOC8t5YsKvmbckZILapd
yv603feqgGtULMpaQo0NIjbUeZ6qEmqPaTG9ZpxfSkFuLNIaGus6HenLppuTvFe3LFAHrS9pKGwN
vTLhAUxMy5S1NEk7+3lKoSTduxe8w4YjXQNcSTEzq3URABQN0hkO6JjGXxWKo19v7oZZrSGuehCp
9rvZJDkytDQcVAH6R+UNiVQ1OQo/Vxdcw8YpWjPCoqWg6CAFRZK8dI6tV0fLBOaqvMqHsCgwK1Au
AvaXX0IUbm3Iypw7yyeCjGmDJrcqVmD7nJdLlaqtmdj/dtd6biuYMpKbtaXPQCpBZMIyL3wCzIFB
YnGsLYL6gr5gFRtYHG+Nce2sgncdOmGTycO7vbB7p4a6o+39hLZCvwO5AijsUkAdJIrnv2UuyC4z
qdkRNRT7pXbdXecFy8vXp2VrVVeuYDCUz9pBxnuc0xun654gARh/a+g1snVgmvQc7wIAnqFUkPJp
vpvs/mKXNfbmP7Iha2irzBzVDoM2ydDcusMLEtIX7GfDOtfIVROwvCcNBiYkTzxo9Gk93jTtJbai
jbO2Rq76fjaTZWE06YrTjNbupdMoewPdoaaYBmBIkhfinA0/sEarQi/ZGbx2Iolys3sy2zRk/pSF
kvJ/OLjlv97jrY98Hqu/7nBa2oEUTBnAfD0e+aoDejVvs9iVIzqPuzb75ndWxs/GOXda6Hom42T9
WLL3ueBhbjcnbv/63kRWLgCtK7hne1y3XeqQyBFO8NZPfZmITssd7b77alrDVmtPuii6w95I3vQg
9yIe9NxTpFKtckrPxrvYtL4RTK+Rq6708exH6jzJOhMqyD3q4LURUNv2/sE1v/961Ta8xxqsWg4e
c6waF/xQQRC+Dug7yhjqe4a4RqsKR6I6PXUs6X3yxnT7s5zmN0Xqx69/+4adr6GpAwHQECtvJ8h2
/qF2CXbsub8Ftdw3uyagWv9v41DSnaalkyxxbKmurCZnUDPvm7gmFXqP7GE6ttB8PqKNZjrVHRnv
RKD8uM21+uH2VvPGWzqfIXLFvrlbq1hedjXePdbMEu5nT6ZCCcZzL0FjNxzB/+MpXbLWLcaBJfNU
fHRptwMf+VszjP9AHftCwL31iZUPCAZvMGUO+W7Qb/2hRRb1eIt2DnmHnMiFK2vDaNaw1D63ICVN
tJsI+aNWftQP2UFU/9AATVbsgqfZOnerwD4oadcsarATv7q1PRZBrz3Ul2hytiawus4LSKtlwjN2
IgmE553lXlbWryrwTnOjI0iIXyqn/rfhw2X9+2hbNRCXtZuyJPMAP4Xgu39OrX74lmm6awyqqcEi
WfSeAxWrIcpEHs+ff+bNhV3+7x2AfOW/fzwPHNE7KXVAVIR6UFuq4KqXabZzrXz61n3lrvGPfmm7
AVGpk1TgRav9G1+3MQmO4nuMYlDe/PcUAgBOucyVShaeW/ss08POIaW49kdjjgy5uX3tc2i4fsdV
/n8l0W5oUiRmnAQI3rDPPjL5I1suEQduHaWVWaPAbJAMFR2KmGUVgbI9SFLX/h5iy13zkXI+2Rlf
4OWbEQxvlcg+TCHedOf+JsPyzc1eWTSo5ukYMDwVjRRoaKjvKQCCkdezSKdWfcF5/7f3w+n59453
YKyfUXoHc6PrPQQZgMFp9+At+bnvmwt1rf92HhAx//cnbAMxLttTyPXoOzLjaVocaAAO9uHje2zW
7hrUyB2v74q6oQl1TX7qe7Qsom4Z2G8d64vnbx3WNaQx93uPQpm9ATvhXEPmnpPDmKODW8lLKuwb
/mNNOIojZdU+6hoJqgOxmPzT4KX7hl5Cjnwu9/9/2bhrYGM1usAhlWwB82FLwiGtZVhl7RXC+OuS
kncXKwg9kuK+r4NL+/LfjxJ3TT1Kh8/4twdKZOm89p4Hn7WIbqLi1HPf/AiMXu701OEJobnmH1/v
09Y3V3bvgizUNs68JDNEG65zE/CrDACDtxycpHU0skbtPAHaiyidOu9Sinlr61Zh/sI7Cu9oDwnS
X0A646ECmTOnv2CjWwa0cgQW+FtLi6VIvZiiQLvbcpjSBVR1JsPbC7TYWX3hbbc1jZUz8Hywtbfd
kJ5bj1+lQ/6BLoUDJnYpNbsxkTX2MYN8yOQz3zpXdv2YWeK3VQ0Pqf+S58glgcdw9/UR2JjGmqTU
H1QFRr8xOAN1pdP7cnpc3Nevh95wl2vso2hJjsfPYp1VcDMHVwPCe5nfV5cINbaG//z7v969arJs
a4YM+lnil5MrZZURpbe2uUQ6v3Ep+p8r9tf4XuMA0rHk2ICcvoOi3/4sIlwiamT/6yv4Dxfjf372
r+F14VVp3aVFQuEsT7qaIdLGUxYVcszup8J94DP8v5iq59Rp6qgGIfquk3Z1sG2dHoKAjleka0Ez
ZKGV5Iii/KuYMxYJZr1MyAacINrqoauUXDnVDEq7BVTz+OcS/XizG4Mv5E9TNH3oOu19nbH6VHhS
JKmYeYxssY0uI/cTqcZ+ikKilagafjljhpbBInDfmCEaYopGRmPBvNAvXAmp8apuwsq0+P9tQgQE
wmxvh3+EQjcoPMJi4B+Lp3GVtbmQUQ0dTWgCUvBuLBAot+dgiiYRzDun8bqwmucCuo1tfpZ5PR0K
q/2jSC/DfuBi33ZVundZp6LMxzsRDD3gDcW7REWfESXKF2ice1BB5z5MlmWpKB0cNFV7Y3o99SSN
kLGACFNqtIk9U5pQzGizCxb0CUFQ8N7YpJQh4rpy301ulgwLLxPZdFOY4nzFLe2CJ6/P7btyRp5u
dO06REnA6kIjGxSYGnR63LapxUzY08Z/s/OgO5e9RlAo/CVk1jSfmY+MU1YGKmKW+lOxGg1UEAGM
0ObankXZsrBpPkFtnMUBc24CuzjrZdlXbvMHJHhPQwvdgILL16mE5AuELjuo8eb+W+0bGgELDDbD
UecR5TTbG9dJT7QsH80ig8hWmh0UN/+4Bv1QoE97IWjPCGluP7oDZGQZUpr7oM/RFdXn6LHnAwiI
rJKEgZPhJE1ZE9Y2Q78tB1ugo4s/HTO3PFN55PoNOvqmSkdek38EHjpJ0sbcNqr/PQbq2I9jGTaQ
xQ1Lqd9ca/wjUJ2Lmqwud5xqIcJFLUWxMyxt7wjPmR/3XTa+l32HDDbx2K40VQ/BWNfcp1Y+o8MM
TEzzwPydXfiQIMj19Mm0i8JJMLyPc9sCKZmVO7hQEqWyWM5jiewezecfhW7HxLEGZz+ZVsVVDVAk
t1NyhoCFBBakzHHraegCu/VwcLV1w2QNjvmlgHKfVSGVPixlOECHLV4qXC8uuETDoEAwUNuAyhVm
zHCjpTCyebgGQfOLDNLHwZuaKBBpFglLu6F2p5+9qT4l4qZi59X+/OoTtF0iLdFfE9JaOzzf658V
FcuZOD6IU31dRnZHQeja0S6eOWn2pT2bx6qwr4IxM8By2vfGqCpUKdHhbMxvu6jse0B0rFhlM4S4
BDiIjeW/UxMAT92xV87ND0bKANPiLPR09TB/5sIAHYC8jyXeeDE+CTd/9UgBfTZMEcNWvzhrTqRP
26tUBk3cu6UdWZPqxh3knpA1p8wiBzcfgJVCb98oolY5MwQ76qzodgGlfrGvdBFgK2wL5x/dhhCA
m9lyWpCDa+KZ1t6rj06Rg4Ak0AMeOzwhpg92WpdeJAqBfKbMPfar8/zqGAhP3rsLmuh2emH6hB4+
ewgbnN9dJ7o0HqcqO6OpiT1Ch9vc98PEb/oFXTu9LdmxHQIF6jd7QD+0NIyyFzor5z5gxpaxT12R
QOcGbOkFpBkozjCosDmIVnjw4Ka+/ociTznE3uynkTLuP161FFe+0fI0EnihMLP74TZN2/aQQlVk
J3w72JW2Ejst8/KF+gPU5UgFxJo/gL9qRNz1NOmSvrRIPL37w7w4YYfE3k5UNTO7jrX6xFKHHYTF
e2CBU7m8cIWSrdPAbykphRNbBB0SzmyXkTulNYDA/T0wbM65RQPz3nZdHo3IB2dhj5pvthuVYi+t
Vcnjsoj8LKgH/yfGaVeU5Q9I2R5dzW+mkbTh2MxmZ+UoynDHMofcjAU0B4EJryfRnWwgjCO38XlE
vdqNTeppLKp+ArV8jh2w/LCYy+t0dNID+i+LkKfVcyA4OwuogUWiVg8NkMYHSiwv9oe8h7iLfMWi
jM+lVbtnClcaT/78JrIazZs9Oovyib8C8lKFU1+QX33dkJfABgLJqz975eo8NhO8ASm8MZxwM+7H
qlRnlwTgIFMNjbide9FQNM39uAztH17O+K9+mV35S+HhwuvLt6+Dn63wbRVam0a5IJmyrXPT/zKe
CTNq7VSuAKjPQqq/G72tYmlJSm3MOALLZjyxL3s3eCJWZ+xQWt8DOLvrrgMYSP9ZZEfNL3vwwNgS
cR9utfaev16nrfhzFUYDDulUnw3ciQicl4wPoE0ywecGzpdILDceOesmANvJFlPYPj8vtzjP4m58
mX/aTdhc58/TvfXDfuNv45O5N9covj18PamN0HSN+BeNB2HinPMzFbqIOznwPvTKxSpCx5ci6iFB
E33vS5/H768okmrohTiAq56VMneaqmtRTD+Y6aHeTX9+/YmNHVrDz42mDJRGNocKxqmo3yr5AaXZ
Cz9/a+zPv//r5w9TRsHngjQgF+PR9sTOEcPB4NL7+qdv7cMqxp6aphK+N0A/ZgYZGhx5FmpDEGGl
xVs3XGKV2uCNcdeAcwbOQOP6aGzRVjPjWmtPn83WMmWxtt3YJ9UL66tk6dP7iatHxuYWXZGuCZeM
IZr0JXQVLmHft2a8cgiBmLqGtY5EGV25e9nRZSc7Ke8to8p9ILPmwut343HkrZ7ZvZ83qNjjdeqg
7eGaors/qjN6iSVla/SVU8DTegFNChvg1iAdrv40/oX6xcbAa1B6v2QK7lGmZwdtTXeDtpd4CvLv
6ZLjTl2d5iAtGmtu+0SloxnDNC3HqIM41vXiqPnx6yO9NYOVwQM0zBAYZaD+5e5wKFq3OuH2bn9/
b/TVm9pK27qxKU6y17vmTjTaO6CUIf98b/SVtUMunCy6srH6Ni7wXEFNxBJF/PXgG65kDU3nMm1y
Dia8ZFJeGgdTnZ0INcWumubyQpJ56xOrO13mYzoWlsbv10uEHsiYgibC6At+duOeWjNIu3j6VqT3
MIHFxisOwRlU7YMrv83cEDDZX3kLsivH6S5Ah7Yms7Lg0rOaYc5R8E61E6lh3Mn60Wv04evd2PBD
a+ZoCN8MtVSyTJiYIq960D4eJmk4jfLCBzZ+/hp/bpWjnrld9Kju6IihazFTiB7Vr69//oaVrSHo
i57Q6d0GY5JPZROjtiSfU8vHjnw9/MbqrOHnpZWXpSmQuvLJi57/BHjeGPMi0kss/FuLszJjt4Bc
Itc9cpOavc0duc89744b65ulxzXuXGNtss4K0jPF6t8s3bjsLGIuNUxurc7npvwVFFiDy33HQemx
khbyUv1zLp3zqKyYmOX9exuwsuSes6F2CFKTZLntyJvTQI21+HALd//1+J/e+D+Se87qGnYcF5Cu
IAvOC5NVOE7FzYI2GQMgtd3kO6H009ff2TqnKyMGW5Sf2z5DbDt7SHXVrn1PjJ0fvx596xitruE2
ZyYFgBE25k9x2ZGo0B+suITN2FijNdS8S/PS9osOFU2kVon5XQ5o9PxZibcSRD1fT2CjjLPGmZvM
9YrAgo+r0SYfkdrvon72u1vidkEb+0U9XaNFGG/4DgjZ2FHLpeT9xr6swed8yiTGRHGg9uYDQ0MA
VIYubPnGpqyB5rrnS6G9Lj0HvXWVz1Coz0TWhYCAXfCsW7/988N/mR/uy0FXFuJ9lOuue8/+VZTT
BUD11m///ORfQze9qJylscqED7YbzVVnxZ7j/imX1LoQ4G19YWXYQ9kFdMpHfk7TV+IOUbHoOCvH
C+dp68iuzBom3ZRGGH62df0PEjrQrn9UREQeVWjq8rsLO7A1iZVVg8dBuKbHZzLbHJageKxrfezm
8cKLeGsWK7OuB47eZA6rcJc7GZx9T4Vj9ewEP6TjXlioDRe+Rp1bo3aNQ9303Eu6T330g6cE7ARd
9wqSLXf3tXVvfWQVbkMmHNkDH3s9Q9Gb59c57w4cr6lcXJrGxkaseZYlaglOm1n8PKS/ZlAUtDb4
LS81wWzY2RqCrmiHdBn6rs++DW5Wq6dvAzMfXy/NBumju0agp6lTyGoc+Nmr5VF3qggDA8kuM6Aa
B+lxOMaIuEWSyTILq+ZSrmVrSiv7LhajyyqonASyozH/3BY3Y5eCjv/Biv/jUrVXto26RrkUyOMm
dt/lh462oJWC3NCTdDuxE5lpwWAoun3ZcEggS5fu0d1j7akPQeoGTDKHQC1077mcjWHbIMfJmFK7
KrPBV1pV2aVrbWsNVj7C5pMFBj3bScA0zaLRqPo1LSj//fXGbo2+cg1z2rip1nVwHvH0yEpIlaFI
+PXQW+a0cgtFt1DIo0Adr7dLCESAt9x0Y+g39a5i1cvX39gwqDUenRQCkCiDeKUGk8H8whQqZ87j
12NvvJ/WaPTAIkuaEQSlTv+rbUWMPxwzhKDU2PfuyzhcmMLGDqyx6WXd960r0vScB/3b3ICWdrIv
JFU2dmCNS2clalLZ5ARnz2pRDSazjqZCLjtXMagRj1peios2boA1Lj0rSI4EhXaSlAwh5LDvOz5f
158kG/N4mhe5/3pHtubzuYR/Xfd0RKUQ38J12QOD0YFmKZSBckOaDR9pfkkIamtDVm4BpSRXjC0m
Qz1nLyd1oIt3YUO2hl7Zct22tBzBw3Au9OSFtTOOQBA2l1B3W8awsuWyAYUH/CN6X3MKRTEfdUdl
y9+Vdal1d+sDK4vO5mWYehsXZFbYt0wGtyyFtoxf7r7e3o3h18hz6GcAdecBPWQkuZ3VsLdZfgI3
y8PXw28E72vseU1s1lYMLVopz9GpQQC/aNKINGJX1qhSzoRUsZlTlF0DFn/9SeZskPW4a0h6tQwu
04tekpEiHS1nmr003uKcKtcuD8NQzLuyKGXilWP2bvICCeXZV+/AbgW7tGqGNvTa4ZNYSbtP1ZIP
YMYE5W/oLv30I8jQb1LWZXsLpUwJ5oe8pbfu4k1XC2jsogxsXYnvq/lazm1w9CdX7QdSpk9MDP3B
ntr8oCxIrQ1ZjWfMoviTF9TZvuCtvkpdYp05HZFAtwWcNpX8piqBaZ99UouIjL1+oZNKIUuRdeU1
KoFg3plQ8gZ5znynZ9O1kfYCg5qc49CzcNrxPJhZHAEMAKZCNfZy48x8uElB2wT6oYy+zD2vT4PM
6UNPx4ZHzZiB1WlREsJrqkyPjaT+nRKmP+pSFrvZa+kbKvz6YCsfgEanGOOl7lBPnSggBKnngfnY
ItzKdnmn6x3QL6AiZqqMQNEGmJ83It3WAU5bB0KfDPcBNAns+Rn90MMzmuzzQ5ma/CFvIVwBXt7C
jrXDAAN1oDCqRj+WVf0IAbAPiXrQoSLtCy3s/Ea6MrHbVqJvvmPhNKNYK61O34wLr0HOVEV5Kk51
BhCeAP2uHIZT1ef62bHreSd0X0TMYSySeI7FUpbL3m+sX1ZpWbtgqZtd79ZPzMqzMGjZwxL4Ow/P
qdDStdmLcvxATfkPeO2WRwJ2tiM+uZwzQkjYEzSr88K+tqb+p5tKHvV6eLQXCPBOzjMJSmDaZu+q
tXE9Q56tCocCMoc52xdMHnze3UMB/LOTIoNyQgBN61LJH3pqQfHZ4q2bkQlocaCDDmXQ3Qx+AIIw
TbqjT3MR06nkV2bowJzs59p+nSsQOA1zNUSAHkWgMBj26J6pIqha56Gfl/4TBYHooYZvmQri/mC+
BnXVAsL/tAxk0mhA/IqUWJ/r1ANYLBWwOoF3kLIdI9DdmioGbzKKftlk+i6eLOmxOLcauSMu+MH4
XIvzOKX0UHFvOjWiBcYaUfmu5cV0JNlix6lovahLG3kiYwmptUmrM6lqCM/4jOwmB6Ceohm8F2ro
MIdmtq1D17WIAGtmH9M0T8O21XUVmrrpHgAr5bFSKkhc8BTtWGvL65Lnwx2vgrehqU1klboFzKyN
55w906JkMZh0nmhT7ixanmtBn6cJhXgATv7USpIn1lDgBghP44F5f+a6Oltd+oNXAHG3AiwT3sDl
dZZP55JlezzkP2ofztReqica+H3EC3no67k6OozgN/rprmjUkejq3Wmr625g8SzSgxTNDTBTCdgS
z17Dr50ie4CU7k+QgT0aEtyVYpZxO85HLRy11/O07AY2H1nbiRsr66/ntN5ron8SNe2mqnuEIPrV
YmdvYz8cQBwWM2GJUFTVGfFhECKfeAWS6OM01VdOLhO8Lk49c0+tBj8q87O4dcvXLJuCkNpelGZg
FreE9QCa4Otptk88XR4okEO+8V5QVdz3hRtLRcFNOe+hC/NnHKx7KHIcrZzdOr71WDNniihJr4fO
v7OWdJ/S7K6neRmPvgAWgYprBUBBKatjndX7dMqOtQLcYAGJKoO/CRGrmaPv6WTS6e+iAr6Bls+5
4TcgZL/D+d6BOexY1zZQKPkToERonYWzQl8OYF1AfB8w2l4NzU0v7d+u3yW58kE1O4r9TEovBCG0
iHy/gyovKiVQOZuzGGyuMZnHX5pMV5YzXddVe2Z5JyMsfYQ1eLJ5do1wO0cKxL8DTCFWi3q1nLkK
q7J99WbrWbnWG9X6euLwiiXbC9/9kerqBpoRTegY/qHs+bGY6JMGmgVVAZxb3/Cdrtu7LPBfM3fe
Iy66qt2RQLoFPWG8CCI2WzJqLHcveBDnwXzkVpdUWRcDDPbAlX8o0H4RWpZ3JBZIlyvrxpD8zl70
qxssQECT8R8vQO138JobK0fJnsyvteJgf9TTnRy7OzD8AUH6U3DcGU3D78aK7oWtj0Mhr5bKvSlV
duUB6pcJzGJWpAx55j0rp7l2JX8WGbsGYQDqonBToBkaw7l0XgN7GAA34L99xpLRt2+AjHIAlXQf
SdP/mSbvKYPnyBW0p4GffA8cfVXwMQ09Z7ytHf4g7c82n+oRRPpTWID+oxibJKf9bcnUs7DoXdDw
/RLgDPMUnI3malHlLQJwcIaQ6i1dCABty503VtdsqU4NbuBPUOaucfSe4JeJGg3Xs2lvU3s4ThmB
uGR+DfaVV+Ru7CjI+UFDQBA3aA4apuaWVtWNSgcJresKbqJGjp7Orn/jMt+cPVc0e0eg7tmxpdmD
S5VEfSsf0fvxYnJksdDLdkMBnYb30omd42OOfB0CAGsb0HbEEH+7d2E+c1dWu+qXRmvgPc/R3uaX
hX0cM27vu8oNjpPv3ygwq4fIP2TxLIsXugz9FeCQ83EuR3UoDNKKypsL3AK+joC0W8LB8foQ3QnX
eskf3dmZweBIPjyFk0cyADF7lcvQ9e1bwswjqGiOFAUm1Lmrp1ZChq4b2zPINq+nAGIkbhGNyrwO
nj6nICwKF/B0hOjPySPmu4fWtFVEWyy0BfJ3USz31jAtUU7My0KqczDKW7yTnizGXgEUfernMZl9
s3NQ4TZVjrtNvbsVkI0gqH+bVXO3+BB/Bs7ykA/6ul58DWITkcVFkOP1SYtrN2t2BSraIfP6A+TL
T+UCEGhJ5uPYAWfm8g+/cWP4dXvPbKcMC10mg0tEkuPLVC+nxs9v8pICpuiNB7sgJAqQMhWA9IZ8
ECcnrZIJGMLId9mDU/m71rI+EOwhYT83z7rM34JsecqYbd32xPVxvGZoJSr3zvHVMWPNVdDA4zbA
yQ68AM6s6ZYduI/HM+IuXOzFcznOd+3in5VUp3HKn8GsX0UkozceDkM20X0+ggFM6+ZHvbTPPhjr
FiqPQ2O961HHiFkQB0IUfcdL3Z+p3xxZ0x2EHhOksY8y865Z5gPsGLTn0R4TmwZPZT/cD0Qh5CBC
7pCJy5NyyP2wF2yfdtA6IvK5LZpzUZn5BBmB9IccrfF3y7vqXbfZvu9nFc7N0MV2YN2URXCoXG+f
qixJm/F1gjY8gGdlGi0+jLOtApCWev7Rz/r8CfyT6gTBSWhAB2O6p7piu9nl8BhB4d5MwLSC+hZA
MUm0HRd254PLEBBh5vBz2dFHa3Lpqak8JwR6z77Lsq69o7pYotR2lkQVOPPD5A1x3pEpkiIDgnRs
rHBc7H8oeGKPk4Syr2QN2bl9J6KlH19S0vjAn3bvtusgK6DssPdaGQPIncdTbpnIrmHrskirmLYG
EYz1iTEuFlyhWt4QJz0SNi2hAAdrKDsPOGGIFYSl/iREqt8XNrY7LtqfacY/yGBPWLJZ7XhlLaEx
Nnga0xHOnziJ9pssavzpvhVwdWiwe3VZ+dIzHJkBxhRkYE7umbgzxB73SnkChj34V5osOFnaewcm
86maB8C6+zYIhfTuGM1ZAqYs9obnju4RKJYHOiBfPPfz2ZXVs6gLZEQdZPtok733utuVejgV8v84
Oo/luHEtDD8Rq0gwbxk6qVvBCmNrw5JlmwQzAeanv1/f3cxUjS11k8A5f9QxIubU8vfLPqF6tIKT
F+zXsAlTNKfHtswK1Hl1uvd1Aigc+ROw3cK75hEl3AAZI2dPbNTsM+mmrdf8W6y9Tcduurhzf/S2
7cNd9mMolv9cD/0robfv5ewRD2Ifps57NELrNiGx5Og/hoV18wP57jeZmzDvPQQ2jQ/K5bfZ6u4o
2gGp6MQhFzSUhg9FjRLXM/8bs/+XMjDAVGN9sjyb9P2aCAqt3BRd39Oy6yqq+H6QMRMvZS3zfzLz
f4d2/SUWMnezZUunpbd+dZR2RN0gy2RZSu+w7spPLG/2zlk1O3/JBzPQwTv5uR+M8bRlFv3Keh3P
m5FjQ9aBfggF1Q0EeVTts5lt49/VdBDQb3xHh6AxvYMTmPm79IisSBZjYjPsJ3UygnG4EjamHubK
aJKxa0c2sHA/TiRuJozwAhiYX7rnDIyXgNyZgT7aI3Oz+wp53D0KO5yO2hX1yW+M7WSYOYfsXHbJ
sOXNiR6P7YjhjmCOSXZegi5Wve3kbJ0bDGevmMSbVzLt13hEMZHUxmQkga67JOiE+e7uTvFKdKBO
vaztfmbD7j94S+3uMSFH4tO3KPksRrEddpc+F9OwZhpw5lGcyzFTbzQqjVe7FObN9y0z6VvV836N
RDm503yTYh3vpR7LzZ48mDGrst8GxvtHJp3+gGRp/8V25T1x6wBGzcNs3qxZ7pdg2mmbFtMWzdoU
Meu0pjwEgo15tk1ctUzRXosAoscRd6w+dNOROfA8V374OvF5OWu+XiZ8COfcqNTr5kyNiP25q6qI
rXW8DvAeT7LuLKqqyu46BiPx3FkwWgeLh+iZsYIix4kgkNgSRXFGDDI+Y8q0EffIJaT/Qcg3o+C9
l2xLD+xmLHi9phXFLKi+zefJ1Gnr5mxWc2an0pPNpZzdLFmdqjo26JziSvTLpV68OslXN4vVvXjM
0n599AzhHYLeCE47O9LBWTb9ITNaX6pwmN9Cp/1yu4n+3kUar7qhKtVYVfg8+/52ZaLek6HzvEjP
pZ24wer82HxZvANrUQLtV+ORc5sOgK2b05yE2UdfeEs6+MMe+XOAaUA0wY9Ziek170bB/FSYfORz
+7AQ0/27nmwjppOpP1pNW3VJZwUFF3Peec+hacPFlPnCUOLnPX9c0Yl4WguJ/k546Cz5GFZ6r+7n
atHiKRkXA6m0a0coUqzXpR7dn4xujcM7MDEWFH338+4quaFMTvS+CV7f7Cm8N5n6+e/BMT5kjqcg
FNVn0bTE13bNEplL/1iXzbu9+EcxW/Eu15hv5bS0nojXUZMvHjbtk0E7Quys1h3BcJbELXnYKGY5
UV7/ZfFYRcbo33xjHI5eO1nnrlc3s7ZTY/CRVCsVPORG7TKq2MuXpyQf0xbAdXRe99gauFxFvu+J
0CU3otmPUa+mWHXmWyfDr71RKoZizVOERSO4iFJRtUCDg6ms3JPlz3CuVbTly2UKti9V8WZuYUq3
T5cUPpDLqvbnsF2XE7k039AuZH2q1TsgUafXua4fC3P9lIJtjtUwznTDezKNMi7nnMO0RRW4Bcav
Zt4WHEAotKU/PwozHxOZ4XHM85PZWFYiiX6InCZ7yp0iGWVwHjllde2/Md6R/USdJtNDzMz2ToAV
X+Vq39Hk7FPbkp71hlzcGjvI8p+ajDdzqn5temdT6l2AN9np+aRb86eXd4kevIdhN5Mdw2jUOtmT
5+1jhMmujPZxv06e/dOut6/K307DLh/WoXrx/OWl3tjWe+M+jA/Zf45y68hbg2c3U3sUmNP8NqH3
e1LsJXlct+SK5PvSpnYwOAA/7c3Ig1vY6eBQe2X7CDX0hy3E+D1mekla3FXXWjl7HNpbe1jCjQ7t
2houhrvM5272/Ke+7qYTZWe82vyukdGKMHZlNr94eCESjv3v2VqPk7GcC4fxZN5O+1rEujMPpdH8
XVrzhVSMIzaaKmonjAW7V96U4Q4JSX9vvS7+M+f6ESzisu3qtNrDGm3z1KSuaf1diPV0VnnY+upZ
9sGemqXYsGDkj5ZTNLid9K11eBRnC1vI6BNnSv1AbM5gtbUi6zSo3CyiHcphVeiso5VrvhBrvGom
kXRuuaH3ksXZGmq6PVVlxnIIlgQ8COe2vBsddsPaD6Hdd+9b1jg3v8t9PBHDh/a3MKKg+6b84DOX
vO9Yh4ZoNtruZVlcn144Cc0wWW6keyJP3XD5VF0lSUrPDmBPaWOWZ7Ps37TXf/VZ/tV44W9zBTns
lAUY1fcfRjN8O+R43cZFYKxwnZM7NzrGe3voOufFaI3X0HIIa3dIPavyeA9bHjBvgUt3B76G6SQU
J0RRa5n2A7D75vyccCri7lvwoMyb/aekgeosHM8DF7xHwveDE2DhqTjb3cH2kQ05o47m2emuBqvc
ZV7dkcIjr/3AzwC/mDfZgzQ3gMp6Hf9rpT0nGYMN+MtItfTUVI9cf+3JzywzDSZZTcAoszFxagXU
2eyegb1qmUzscVnFIFNSF5qOZc9rMYn50CjhfFhUi+9pwwoOVBUU3QMJ/u7b5MgsIDVJZI8unCzJ
kLmzfZdNPf1qiOz4Nxlu+WVi0lBYhyqsNLXu3zKq4E7e3GdJa9fekx7q4Rhizntz5dihIPbrG2YY
I/F9LzvZ88DzOqvRxFDFyupH42Dub/vWk90iZiFTS+IEi4vCG/LDalZGwtDuvK/CBcSU7vaPEPM6
cYhb+klYff1qz22TxYyS4mnPdWFFuTSqa2dMwzvzBphDLzKej8Jsvky7sxywq6b63iUBzRvI+9le
1QAaYg9Pnl+qk6kX42/Luh8rtwlF1PlmfhaLoY6WCtbPouOEMvvGTlvHt1/r0tBnQ9nBGA34xOZk
znK6OBvX9c1T5ddTmUjXcLdHbWRlmqHgwmlWl+rV8IbTxBD2AewySCRYQ3PcXFm+tSIghr8L2O+E
DuYm6VTtJdyGzoHf0Uw8SxlXp9BiiQ0ZVoqKC13zIyF9/vChEg5Wq7xH/GgUso17IbCO9c76shKt
f5wNkf3VlT98NaqnY9FmDkpcq+CtqsV2ZDLNgTRxOcY4/sqHplPAVrphHZHrSL8Bs4vMD3Y91alQ
YbNFjWnvl0m6AwGWlntarCyLfT1Yt2BS1bXnivrdrTRiiqJznvRaUlHutpQ/j8V+Mgw989WOwVHV
45SQhEnEQ6W2pOKqS2HY5+et3Tyi2AllN1Glx1XhBUcaQ8Obsxi0V1uK9aaiIFTS+mCog9HI7mUI
QpE6iz978ZQF1QvBndywW9UOD4NuxfMwNFlScNxF9YD/OvLoFjxXk6/+QID0521SBp5sgPiiZeBc
mnZ/Z8YPUHBI48c2FEzxYZmvyTQ2QULSaH7M2sK8jPvUHgcyid54eMOfWpvFD9Rc+Ps0PwGuvjX3
o9wMrDq2SrSt4MnGz9xV/s95t9dEOj0GQ3obaRaRYplSIgyL555Axz9iWCQfYNH/WAI7ZPlb/bjQ
kulO6v1cEUT1SBhuS2DPEgY//d63D7QSbxeLAqf/pG7Vd9+b8tTt836k+Wg5muRTJy2IwmHpvP1c
s8f+Nv2tdeJa3etsLFWc3CWfr0VhOSdJ9hRh/iZDI4vzsbDX9br6uLeiIJDi3aLb72vEQfiVMcDw
T8rN49LT8+vEX3acq80/4B0Gzq1rN/jPKVRx1AFmR2G2JLb04f4fGXzVxRj6/a1azcGKyIYcEXZU
vrXSz8VI9qOz4bcSpC7UPIBZWsA8pVW+1xu9sfeYbxYdLeyaucaeo6UI++ZUi97sIic0xE+E3Utw
WFzHeFDKWdPKbXSdZIvO/yxGKX+Z2aqeBqsa37ZhJA6iWMbfosmHQ9BhXXV1VR/0iK3I9MogGWfr
PiGG/me9LXCE2ug3merWst2nwKPj61UAWBa/CmVIpCtjC467NvNrOMgeFOkOgdQV+Nwa1vhN6fOI
qRAC+y+LIF17YyqSjqjEcyasu9WL3xtQKsvqB6e+T4IQUREclPEeBtYaT+bsX/QwKAzHSzvw5NUh
a1NpP2U9BwSVer2Tp+ay7twPFIzYNCDJ9Ten3nbDJToc5nD6HVieShplq5QPjHaIAp9D4la+DrB9
2NJO+C8R7sTqeZp187O0F+fRrEfj7uux7++VeDKympFk1Otz0TSYCGdKLr17iAaco2HkP3SVI8QZ
lcCc2L6t3L0nNxN/1nzD6tD8HIYBzHoG3wt77PCqpjJv7J5JxEiy2T65/nzN7R3gWkpmw+XXvBrH
qmGkypoTBzGG3cB+29duBk+oHg3U0beqL/ZjBWoSA2C8GEPYJNXs/4RXS7U0Hkx+i2h3JklX39TG
Yd19Oqv+6zgMzHNGwWZdhXuyTdm/CX04AJB/CNoeT3KOp3R3xhIEFcPZhuSBxd5zOWKrNmnNliSK
uj7xp+tIiOJqquFB1IKKRndXKcbF52wtAo6BeSUYWVipIzHE+d3+PaPmniGZ42pbXree0yk3jJfS
G0q+OfEZaP/BAr9lrcN4Oa3mn9qb2QUKMK1mDz9zdj5WjYzDUxp5zHbHldEZFLHk1n99U5MeNzuU
sRQFY/DwMQfOZS8MO87hgRLext/wb3WUh5AbTXCa8RhHQ8BdkPetpNsTJzoKD3Z1c6F1oFPfK1do
hAjWiBTHCrAXEQSjmshRqLL5tBnTe+h3xdF00F55m3Nu8upH0I43Jxc3e8h/q7FqI8tiOGTLx54/
PTjOTLQAHazqUOemdeILzp933uVnOy/ds6Wn7eSpAQ5jY1Qa7PZF5wXJUkw5qSiM6ugXYLKO5TzL
0k+0VZtxrlaViEZcnQZcK3Ny9HCSP8Hxwm9ztfx4ZadMdpN+1XBXkbObl+LO+3KfpnoLuxgC2oOt
1DppDLhYt2n/sJmzzM878Q3tskF0AIRvgGDRGM4Jbcx4w3zvT1eIp2wMpgdvLcO3PNNZirW7JY12
/PCHFUoENUFZy+8tNLxDiZXw3GlpRaU5NZDo3XCuN6OkRwA+tW264AmX/3T2wvmyD344R10+/OV/
raKwd5D/sY1H/ELYtNf/xzNM1B5USiYGLyK5HJZ/wGJuxH2xubGNyzflSr/U5L6ctt18nYLKT0vi
H246sEFi3eopn7z3divHk9mt9rlt1/+yweCk7YspgfxwEyncnisfBFYKa47FYC4JbpaRuiC8+tba
v4lKEqyKdQf5ZmulBU3fSUs7Q6rF0Ca1XQfsyOrmizk8VGyx0Zpp54UrK3FkE8ZV5xnnThQzuawr
LEcfYBx122u5d1DUJk+lmOgZCrpMnxtl1A+j3U1RYaFEKJ3dP3mUPfSFQj/qeMee3s/3ofeLk9fk
AoI0dxPSAkRcmi0Z7uEaxkvRHzMnW+K1a38N+dZHs71v0R72MJQb7ulJTQBDvcvCIOtv4iVz+En9
EhTEDvImta/hDhXoafWbr4iaTz+wwGrMX6uD/HwefWqN7O7byywnGUpjjbSuf4hqet/GjgoneDJM
2n6XeP0Ke19MIq6zCfR8RQOTuxW+0oLXzLX5PHYfKpdp5J1NqHpwjKz7ZjW9unv7c1+c+85pE/7R
hsFzX8JHj1Xa24FxylxnTMuwB+7RMPyw6TumGtgAUa1hugb7r6A3m+uu9uyci3z8bfgTd48flDGn
YXkxM4cl36y9mIeacI9g/Y/pu4tnQf5OR90Wd7J+srqs4TbsnggfLwCWeK+ynYjd1erdo3Bw4pqW
TGyzI/6hYcRtesvn1TW/mH86el+r6VmyTsTaQusC1PTRGLzgjqdHtELLn576uMeuLbdjbQJ8keJy
nRWxm27u/8Nx6jzNOYMRvR90TO2SvXyDnxqUbcLx8FX3umc9GCnidMdOUWsL6OGyWXLu3E8IKi8j
tzPnI+HjVbr77e8mw1POk/NJMfl4HUN8bTVQqGyqJimN6Z9PF1Y0ezxY7aTYADR1hvOt4EXj9hjG
tOZAgawS7UfbQSs3jlUk+5i/F7Nzm8RGqLNG4O86zt/Fw0bq8OMRbvCGy/cQ1M1D25JBZWZc+sAn
701Bgtu2V0ZUue43H8Vvr+aNpjYcBk023z2JSFlOVI5T/S1bDyBwMD76XekIxyUs3ko+u7WlcuyX
1J7X4lg5/aM71/yd5nQwJvfFzLOHmgCBuK57efDWldor5oGHrmugWSxecsfa/m32+K9Y9+tA+maC
xXtEG9Db1RoNo7T+QrmP7OZmWBb0ESvxFuRZ3kbG4lopf4J46lztHbZ2ZKkn1CJxd4ZwI9zzo+nl
VnewipKrlVJA6gnyQK0bKRxMaYlf7daVmbIjjXzKDx4s9RspA/tV5p1/0sopjr5p0ogdOiXJKIX+
8oWYr+aOSE669fi6Vc10GToGMUaoDO1yNSz+RckpILtxCOrP1Z6cv8akRvJjOhQChrVwoW+DLmPX
A/nSPc87F+HYsmePf9qwapZ49p38k3dDHbalbrLXEgwfZKuU9Wlc3f1zbDMIhtnV05nm6aGmjl1N
x7An0BXydMS423yXhes/LIKOtH6icsWvG/PqNVr8CcqhfQHn0mnglUh+lN38htNdTtPWramqgiH1
xs06WeA6Z1FmGw3NgZWAjoWH0ekyvmF9ryIOM/9nbgzrCVayIk+yy49ON44Hfxv341L29p9VzftF
qrKgTFxPR4AJ3IOjtH/t3AXfMtiKf5Mi+0aNS5+uiyFOEyXsJ2m0ziuJXzoxfYopdYuiJQoHdNcZ
0RxMeBbFJY32iz4JvN2AjstoP1aLDc2BCqCK+kYOKCB8/jFzpTzUd2iN38k4+KFsblOQqy0q106W
FCoH+aMywgI9pdQHS2vxayBrf05yHdpxqIblyMa1/4AlrrHjc1iCqQ2uOJIHr6YXE+YJm+LsYBLX
XUOi44Y0rlGTvUWm1Qc8BLJl5Km3/AKLZXz6tGxjLXKN7YaaxSIOJCxeQwnfVmnnH7Lz8R9P6RaB
Hq8JqTSELA0OmTpSgOPWC62md9ufU3r3UYSkaztopp9eQ6tjbevlMAKyvYVV3hJFYqPZK2R5C+eg
el0ZtG9BSMIrW7dzKpWWcUMP5LFeAuOKGrM8IkAIY7PoEpsL0+4dXSS9Sx7LhsrrCezJgOx2Pec0
L5348AYPDlIr6KUbgoLwjpivyLNdoIzmDuMMW8QbJkE4dXaeQx+QQe916pZEpec2g5IFSEH4E7JW
yg0L/5xT13N2Gt1/G8rR6VZOHBS1OXwIf+5fRlGIc+eE04ezLutz5QOh+7OFVjtTQJkVUBrVjL1z
dIumY9Sfi9TrBxKrlg7B0DJ589nkYo+zwS7/TFulH2bbtK6VZem3JliKZOUZTcutE6dubVWip9ki
52k86bnrk8Urm9hFRxobdbumSIu2V6ZEhIi9r0YygSVI8pb7BBrp9rGvuGCiwbeLf1nTFKcdcdMa
5T4yRdc2+a1kI57J+RbgDnl+CK3SuAZb5oIkGmP55rnedJkLqY5YD/SZssAlljkSI2kPy6O3d97R
3jJxlNPovoqGFNR5q1TquWNLWHGvPskitLgWwubR3QqRsqDUhwkgOArsueTmmVDVIRKKBsvICDCH
LV+CoT5hyu8ODjqKL8lJeRMbWzavev7QAmQcHP7OZ4RdmmM4WKjw4pqbOqH6hJAgLwl8OWML3msU
KMX6OYqcEKN1Ib8IFDcpAuocbWUAN+XurJIqd2Y34g1lfN4dk2ONPeMrGMrmWoTAOP1WNDlWabND
ybcZsZWjHob9UVO6kgeDU2Pt47ahvBHtlDzvvHXXdsjLH/boOAwy3f4giRCDTR7ri65oziTpwHli
vdHw/qo5ODKofoVoKh6qICPhhcismLpUCbFNwebAv0NMzMVvECJO2mJTxQvLc/W4Nk0ZJoT5ER9W
jeTf1O5yXstJxXzwfKzL0h7B0lDyVNV09DmvHkKncy5TsfZH11fdZ9PANlpqW66WgyIy8sdCPkmf
Td0M3fEsqnB933Ru98QFNc3NQxT216MKLII7JKfLX56sKpyRA4IMI1pdKzg94qlEwLhtTwcyLIZI
1FZcrWhQNjsJHLwNfRa+GAwii2zjMus5xy3A7fuYu6r+cC/q0UE+HtvROJJ18VKG85HHJOHUZhMY
ZlSi0IBCK2K9VDqt68VH6rfnVWJT1p1XkNX1mKopuNgL2NomoIL3S7ZV16Ewh6NZGndldMO02p/z
2SYBKGiStbQfw5GT2jeNKaklo53fVC8Y5pgGpffMN3SPBHsSmeDVI3Wtyu0msgz7serr52IxY8uY
X6uif8l2KI5+fB5sNhVX9Y8h0ZhIkaRzdpucsLlmCg6yDB+bTagHn0MsXcjOPNdwxXFmFASb1cdK
yls1UPCaoYOz7eImnMaKOjP7b17Gg2kHKlkXQCyIQ2LE3Bv63fycOfX8sEMFhoje4G3tk8fci84z
7p3uPXAR4iy2YV2wP+cHs5otjpOwYn+sgvd+7fwf3mj5567by5d1bez30c3MMAnmbfjTA1U9DMiG
5MGeSOdmN+zXFdAE8S+fTxU8++3gpggVrYiRbSGpJJ/iEc1yTMKkf6DAmYJeg3WF/NY6phySX8Bu
WbHdsaLgea/9o+379WHsc+fSOKN9FsL346bJjGOpw4UOJ1hJk0anJGtQshQWhCT9FvjaAi9YT3Pm
rTFQh3Moh7W/kouuEptl5roNzcKdW9lAsmX1JsbtsyfcCB0E6jn06t57Zk/9a+CK9XHY0SGoDmuW
ZHy/zLO3XXRToKIE+E4ti8F7blznFwz1dM4DfzoKw69/w6rfw4fvqIouMXLh37HPFgo38ENnO2jg
sycn0Pwy7IQYXgPn3Sn7IB3Yry2Y0W067rL2mI+cHeaVLMN4k2I+gu8xcnqr2E8WTXzIKtmRItgF
Nb/UuBf+hNtgvZTSUjDKXnOVk0B84s3VVy1X/0fTiekhDJsao5w/dono8saOZDn6jHyBUftRo7ST
eCrnXfTb3bgNZt4RJhc66dZaDcxMfgtgGoBv3O3iFdDR0mr+iSwkHqRq9NcEiHXI9uZDWFDbUKTP
YVCRlqAhPoJw3m926XJWtF6vDgrBM4f/tCNtn7uLIaGSonXf1h+gXtVxkzspBcNGWisXerog/E+W
jMO2biHkdLgGT1x2d7eqcLpbK9kKtKjw4g4huMZM/bMsGuBGti2RFN1oPLa2Vn8D7mw0QFN2dPqa
HDJHE5Q1IbEhkjKTj6oO2gNi4y5agjH7HAmRxs7rHcHxQ4mvtFze0WmWf4TYq6STpHPuO/xvZU/5
pWj9f6rQFGyu5Uk67acMuwbMtw6vG0/K00AkIR+DjcwlMfj8v+Xkbx8AT8/S8RdiRalrnzUdgbsy
hktA7cHZJJ0w3osgZ/RzphTrb52u1bIetqzIT+U+b2m9tCPgc1if94BANNTBNvKuveAaR8BLtFnx
xgEzoAvYhrNFqs0lHPlhWZ+HVC5t/zG12kwXa1svWe51Z2NbP/w5dA8N+8Kxc0Qdo7R8A6xHbB8w
2oam2Tw21V32sbvZCyLw+Wmo1vbfJlBzVeXoxcuwL4ny3eDYth0HRoHZpGUsjT3dINUpchdxf78c
bbk58W6ScQhn770ak8T5HeJz7lzIfs3+MU0k9zLiCBLktuqxqyw7HrUeYneeXIBOxwZ32Af49lU6
T7Qr+ezlrUwXvCT35Tb8HuTgA39XfxlnGSqUcNV59bb56ugeUQI4zCuEIHLRXrUJ2qTmZDhEURrz
gifdbYpnv96DuFyVH88AaB+qCKYfvnLMk2kF5a3/Bif26IfmrQgUKIhXCPuqYBh/uFO+RmPfP7gK
5rbVW81pALdv2AWUhqnXZPRdftSBlJelQ71VEXhlOUQhjuWCMKBfrB/5fVJ3S/RWZBlye2zWO+LA
QyeGH8auf8lie/Fa/6VvPJzVK9hFXV8qlNPW3r8PBlpucKNH7Xvmg7/b3Wn1TDNtLfIZgzsZy/ph
pZ4OL7a2nt2JbieKrP8tQ3ho+JjIZeeB8s07xDnaRx6+H7VRvLl1CW0E4TdXsuPYZeiftO3ecgyp
6eggBvQaOd/oSHZS29lPbWAgc+zdE6Ngk8D6FifbG1/zecU/Z3KaZ00ZxJW/vvm9/Tdv2tcZS32+
3V0scCY7XN/9yIPI38cXz3K9ZKrX4mQhk0+gItu7gwjCU65eOvGyI7sSLzlKbavxUrcemkj0okx2
r/5lkhoVSQMUxIfhizYJfZATnaWF4L2ZXg34SvrExuIw2aJOh41C76YN/ARgy44sO/8apnEC2+iL
aCnbLEWfCxPOaztMVFgvdrCmtm1wgPSwCss8Au66M2DpvWZkascxXaUgNyPbfmHR3R5QBzfxrO6U
myraY0u0alxpNzvMbpgDNfoopVrsLZaX9/c3GXk+t9htKYzl5GsECgM+rBMrQnfyW/uZuxoxMhoD
PszgliFlR2uaG9epyOShyQNE7FCUkZTVf2IcB5AJ+8PQ8uQANF+yQPxXSlQvg7X90WL8ck2cgYy5
2A4Q+KQMMN7Z71suctHML6XfvGWd95P2dwrbuxkRqfDPjsgfd4OExayl/3BcVZtW6+BC6/M1uAXu
TDoFuUvuI1muV/rLSySTiino0hejEaFJ+JfVDk8eesUElefO7FBm0ajR1y6VfMzKAkR+RL9lzvYQ
Q5qbcYFQDF2EDCJrVS+tk78SbPRoGO5nMckXKlnujqLsSsywYj4A7B4spKB3J5GL4+EakHX2xHz/
2DtG3HnVz70afnEmDYBMyjl0ZIVfpRfUzPPLj6lG/ymqbD0J28yZ1e31iSfyVzmVabF5b7rY0ZB4
b7ZyH8Odc4MXFD1otT2orT2PuXdGt/EqWv+KmIQfRwPDThVcrlh1mVRr+Qtx2gl9o52IxW2Trpgf
Sz3ADzAyHMLQBESVy5mOQ4GcYEXsVikWHrBVQRhrTKMCPLDsWL4DlSp7/R7omUMnsRafvKf6SPzM
P5Tgh2UJPrYCUVNoFk+G4y4HBC9lJFjrosZ23nkQ3gOPx6w211cLzirzCxhk7f0wuv0NzXGWQmkk
3mShTLaCiZhKlSyh+6HM9paNCKH7jh8xs+rigC+MZ95v/975vXio8p1fNOdezJ6cqSoj8h7LOBTF
65ITXGsR0WVNiSeMdzEi3fe6g4cYwQEUi/29+eqNIl12J2Vv5mCr8OhQTPpe3IND6oAL+3+cncdy
3Dq7RV/osoo5TDtJaipblmxPWJYDMwnm8PR3tUc6+MVmVQ9OuY4GZBMEQODD3msHCHWQ7vN/lfuQ
41RDWDOyrsjEo605jwG+hKlVD2qnvtIswzbRrG/eSCaL11zjzNq1kXmDApJ5QJ2+lVqA2pRIsG0/
hy6L+OCu7jx2NHN5VXK4d+RomWVHgxDYQQ/iI5X9yiEl9dnxqanjH7OdTuA5i5SBn/1VO5QHvWpQ
m6yy17JMHziAxgJqUI0Mgd7yI6Mjw/x3rfVXozaePuiIlPnIYQGyw11hIXTMEKPuE93mELxiUy1E
yEdVhwSK1HmTlCxys8mot4gKXGRzI1XvLlfukkTw7Ux5Wab7gCi/pWhmv9U9AjeHleSdqpTjQzBY
nMlEXbN3zEa5iVzo/GicVdQiXXso8pYJJ3e9dzQy2nUctGiuINnlDszRHuY6azJH7AnGeFOqhKJw
0JVHb+L8MqW0e5ML6jEadNxDE6sc54nqj63lg7nJvSx4UOaY8R5S02iMDGU0y7aWId9ZykNTU17T
krG9w1/xPOSwixWPc0CEX69Jrpc/ag65bjgJL451oP2IaxyM7RzoO5e9yUbPq3GPAEX73ZUKeiTB
GQSbUJjDVNTfEgMwNgs+0gjuZsGuo0J+pDvTkzGCBvLMnanQwVSY3hsKfi+Toh1cBE5X09BoR4ou
6m0xT9Zx1liRFj2FJB3Q3J7qobEtgqnbayh+ddEQVK19qZzypson4nNO6PKAdZ0x4mOLle4+14yj
wkZpj6jwT61g2PTC8KWrzXddoRSYtjiLOmecDjqc7o2qtN8jjYAinTPybVRX4IZEnGxtF5NnZDU/
YSdR6I2puzaBZ1xpasEp+/hCST7dTg5zBUdDLONGjqoFyrcDZYddF83DNk8zoOA2R04YK+BE66E4
eoVxw1nThL8iHLfurNtXLYdSBwWDQxxoD40Vv2tgxTe2M7NcU2uFugkiO09E2t9IDKeyN9bXELLz
ViRhvQ9H/LKY0CmrwY2GcwbpyVQ1dJ/wsZ7Ahm/1rrlKi+5xykb7kZzJZpNHJKidMix2PYL8Kw+j
wUtpdsZRhYy7B+NdbyxduQVtcjOxolHsQd9NI9Y1u0IF71TBFWvu+7KPzX1qz3elMT6p1H2Pdtp8
c7P+RnGimwimPwKqGw9p8hhkeztMfFGa4U7lEItJTEGl4NovzJXPmWc+RypAX95JsRGG8afTrW+T
qJId5fWHEfxyTrHkwHHM3yKcWcTmjGvE93FZfmGH9Zi62q3rUfIvmRI35dQdwjpllUOxfKMnbc/L
qb/jjeMdCMRTLnxVlXjkzazOj0laUjkR8S1bijviPKZdY+o3SHb+OsNAPab8w6kqovyez1kV118i
sjY2eck6WRviawR/7abJLV/t+t+U1k/GoNCk8BI+Owon944Yv4Y9j5qUV9BI7myLHpvaFBiUu9l2
vxMDem1rLtTtrFE2YYcmNVTU20QdnwpgDxtVL2+nbjwqaV9wIk0hXnO8Y0wU5qZQOJAZAtjbZatu
U9X5rcXd9+L0BvWA0ymsyfpkPsUZYrNBb681BskWGv0XvVQfWkd7QZDyMnoTp/HahPq0PZ4Ekhut
rPx51m+nedrWYXw0RHpbjAXZhLZz3VEDwuR+p9knlX8GwNY4Tky+dQjqeuoGX616SmlFjjaNWpIp
4MeANPuStPNvDJIvjVni5CrG+y6wfzW29xVUHOt8r7wPbbXcOoF6l2QhFRXn5J+5rx093U2n71bu
OGTgGpyg6wWHUW5nHQHmIqdshwL1vZbE1nOFVOIAkme4VhJH2xSG3bzaqSMeRJhg80JXhfCNlAJ1
ciJ2RFYOBx7Bs9mgUm/RA75yztHc2naiPdiBWvxV6rKDrcRyGrvy6daj0LLbbHbSR52v/y8ln6tn
bWCxZY258rvpu/4QioEzvpwOZpaFvVd6UkGxy1Epbsh+6gx8zapSYKW2cbTf9JXV3TTouA9ObFiE
E4yOcpj7JD7aRp0Xe2rURYTvd9Pcj+XJasx6hSp0/Dxz5HbSZ4eHvhIGYYjGeN+oDme2iYlna1br
Fnt8OlncYvqrTTFrGVPL/TIR2vH/ROH2rh1ZnR9ylvWnLhBCbRAgMN0mfzAE3SeB97O1HWcFHbPA
E5FT9lInrTLHJbVoyj17o3rR70E1y22M2o9jbHfD1vDreULDApFDPbEoPiBF4jnhYbqZO+E7DIvu
WzJgjD5/7QVcyf/k5zWa5g180fxYsMpDChxnfNg56KHHTFdk/qxxUZbAGRKxJDE01w0HEnC64Esx
3VbBw5CsENYWgm0tVUKWjMOcau7onjBPja80zaGfEzTZhr6NM7FL4upInXaDouLKgIasRSywo0f0
ae/n23Dp0SSmCYiLuRbkax6j/GvtfKlVSia/L7u0RDMZDSVrOHYgD5QZvi4wtNW/MHRc9PJNOU0v
GBXXMVLYrmGmHzOGd5Vg4eufKu35/M//vHeZcqCewK6aD2Ec+o72x7B/O5WzhcpS9C/nL//5EDTl
QL1OS221HavMnyuO57tO22Zqd+3o4cGyoY8DS7G2l93p9IAfhiA8NGA7cRT6U/HXodDWUtkIGjRE
GZvj5iL0pCmH69lDXWrGCcBa4dNqszsq3RuvVFZe9ueziOmd/v7hEaqpw69F7AL6pvEAs2Jvmmvo
6s8pVKYnjW0kllaZRhbg27S7N5L8t8MGHtkbwqPZ7vg+I9VHQqmvPMlSr9L/+yQozVyU63Pr29p3
rXow8XUUzes8NCsve6mlpPFMwVJDfVafYgfn+S6ya2rk6L9/nu9KS1eXhnTYIlJklQq9PvD2ttk/
ecm4gjdeuLQcpDf2iJ+8ZPaAHLqwGcReKZx0pVE+n+RMOUKvrEwOkYF6HN2AbYTZa76lB92eVevL
+XZZusFpkH/on3VVnFLS6s43OjXf4PBEaWnl+UYk7uP5O3wOVzLl/Lzaw3uGUTv3g2mKWEoG0Rfc
stEvm8LdlUoR49lL7PqxnIV7N5dUzC/rr3KwHuKdpp9tAHDuRJVU1ZX7EuwcmtOq3+XDarfVTj3o
f1mBpnvqFh9asAnrtkFcEBxHXWEJlV4ZQXGrqCPguflbiOpWM7JXj+ylGkvESrf49xCf3VQa+6gg
Cl1hX+17zmjcx80gvra9VbM9R0ezKechOwYcKlwHlP1eYvBohyxQEOhiPd9mXWngMNBhfdvjsCez
NHuwUgU4jOZhGWa5IHYqeD6V8swwfMd+oR9SkXDAS3Gf0r3Tjhqy5kl5QT0/3wpPq+9dRO4Io0gA
Z0VMHYGMEGyI7XgwcVvd63MwfcmHknRUjyXvVYQyam92w1s7pfqXvhtQrFsqS8hhqL7NbqXgCR9c
qoCjKFg6lITk3KIKoAxiDem+a7HEj6PiHRvq6u8cGJhItQ1LuxVziFTTYMcfKuZ310RR6uVR/WZ1
qn30Zv10+Jw5+zJqzA1SHnWfN+p0401DfDMYpSDjCplH6aCQhDcSXs9aiIdCG8QNzgblWjHKpN2O
Tif2rlHYt6ZttMitTYxijKBbMwsxzcX0unzD2pz2yJFZX5mUvg6hmep3LvSNZnd+UC1Mxq40GRuG
yrKupwkgz7K/zrZG9kdloZJqX8/fYGlSk2bjXg17twIUdeQk2r2hXDN9iUDor0yZSz9fmo27Mq49
LPtMmf3bJEAUwC3pxbu+FomzMKvJiYaKIgQ0Mm32La17nOfxKsPqtJl0++l86yxdX+LBejWIF3fk
9+duDmpn3p+EsdhbLru6NCc3JRQz6ANwH/O3BtRFnb9G5sq1tX/k9E+mDkdaVKHeVJNMR083C079
tNzoHoZ+Io7Nm6HX5D2KGU+/H6yasNZsmt/Svm99hcjkQz1MxtdyNvOr2Wird2+g66cnZkTO5nrX
oSaH0mQHV0nfk9sVno7Yi3Cyiboqgw12tOZYugbnujbwk8EZ8x3lD/OmZ0vHBrOOvesyHfoXAa2b
Cq6iPqEQ0anTqfYfkxnkXhVJftD6k4J91oKtV5bGVZVq5W6ep94vdOyw9QkhZ7RUNEJCDLemy+kV
dprkzqHqyJlAO2awmbBBO3qnnPRrwRUCdLw9YZMcA656xUHICFXCfmkTDc5dQUBMmAoMaLpOPhrI
zJ8YjmZqeIkprqBeBd90CjQ+kmHrqxZk2cOYuSgEiQy41wy1vtaAA9zO1O0ydPGVcVWiGPgyzEyZ
6BzRPmMzR86ijW9UisxvSurV93YYZdUGu0Rx7UZTuo1QoD1UhUf9aaoskBNd+exkLUEEomrnF9c0
5wI7pkqdYCa0EZna/GxOcX3UK02ngBnoR2fK3nE0BUhrbU2AXFDy6wTB5KveauWdXYgs5yQEHS5S
PxhTnQapLa/wYunIvJpASXaK7nW4YhUPNYk6eIcGmcJJuJGjFqqxRAI74TAPHYBlxmTtZafysTIC
cDASTQAZSjAeThRMAiLFdopF9zG0jJg+JM94Qifvpu2QbU2dJ/y25fjby0tta3Ux+KciUG/D0oUU
oFDX0FwzusU81Jz0htUGzT9UZqdDlzML6pZZY1xGqTWd0+D/8GEvvXDKQ9ATRxs5SOAooGwidJD4
uZ2VCOaFadCRlg6WN07WhGznaPZfk3TYdKzxMoqhXbCyBtJO0/Vng11aJ2S2Vc20LvFQ1vDSN9pP
NTKukcr+UtS63Ogc0u1EL27cQvvb0Rd2sRNftq1ypC8U0oNqUorIPVZ8oVp05gXHmVBuVp5saQaW
vk/4BlosnsyRXfaW455yqnu9X7v4YrNJ36dpVtohSuH4lG7+EIfxg1ZzQIOQ5Xs7cGismdUOSege
ex6n6smNWwUrrbbw2ZUTxKyUc96GMikU0na8KRQRXo9s51dw7NrS5aXvFgTGHJeI5h0DXUS+offp
G/a+6KWMTkW+KGJ93GVC3+Yudh+8BtDPgiS7qTU8lyGKiO8oRfp9acTBRTk3pi196lQrmwcjP5Wh
U31DJXhTon9IV6uFC3sPW/rWUU2L0qArYFgnQ7vnLHbcD5nG1DEhGSGkz7xSrWk4NkptH1u1Iq71
/Bd8YWDb0tShm7BjhsZ1j7b+AiWoLdBdu8QrDxdeX5o4yqkZTWVEpaqp9ZtbI42MIl+vEgB3w4Vv
Rpo5rFDr3AF5zZFTrJ1bCbYxSBJOrsbLmkj/7+w66TnHQrPtEAqkiGIryqp/on5Y/RSc6SBzR3Wx
slk69aVP5kA5QKzy7EZzMrb+kF4w43/LHeI4I/4LHzx2upc9jjRjVHoXzwNROMeg/2lBYwCeuWta
qK7sTc7f4TRGP3kMOVDMsrIRE6IG4lor38kNvmu8vDrkAihgaoIyde1pmxT9Co96YX6VA8Zss0N9
l4WGP/cA3Wol3ysB4u8cd/5Kiy3dQRr65pS6kYGx3R8QPfTTeMAFizjo5XxrLYxASxr5SJ84g4SQ
cGyB/uXlz8H9GVq3bqJd+OulEZ4aeNAGqsRHOK/X2YS8Fof21ZwNj5f9fmmEz0qUInqh/W1lNva0
en/rQvPZ9GFUcWKKg/P8fZbegjTMpyRHCKHpyK/TDsItNABU3fW4VtRburw0yoeqGWADJLzkCLaW
3Y/vrRt+SziTO//zF8a2JS0DbNBzc53o3rGA38QGJjEh2YY/y/mPk68s0oxTU3w28KSh7US2Nasp
fCA7K9Vn1zDcuxAj8CZBQXNrdYpzEyWOgREYbwPEaLunHg7sIjKDeR/1mrUjZQVziaKo10mCrrWL
nJyUeuKIOFootq2OWnvKu69ubU1gBJHv9wrm3CgOlU1fhNq1ZakQ5lDr7qzOtHdo7dJ7IuOD6zIO
vB9pF3IMHze5Gl/Wt+XAsyiei1J3Tz41h01GbHPm7KEXL5L0cP6tLfQKOfPMaMrQm/tg9EPTqK6s
PNFQzlYgOGaOws/fYqFjyLlnExQJxDYWK7jBOOi4fzcQ2SCTVduSE8KxQoRy2Y2kiSad4iEtiPo4
ElZb7K25z67thOyTAn8QTMZZ3GR8oC9suFODftiSmFk3Quhk1qEitokqMmajbye27flHWfjCmNKc
E+dZkzROm/hedV0aviVS2JDBVQiVKBg9v07GlU/Z0vuXJh23A9EKVZBifNSmII2rZ282vsMtnVae
ZOkG+n/bKRpxILU1YK3ZwxKJQBVKVfg8I31ceRFL3Uuad3Bw53qt9jOHIdnzhK2jQSFmfk0V+5et
MxzPv5CF5aspzTywKtJ0hjjvK+lXURTbOv0e6l909TFV77XuYYrXcvBOb/iTKU4OSNMghzgBxHh/
IuZg06vkTZVR+P38U/xLzfns6tKuo6ws/I4WSTImatJrQidyXLYO65batCYoJap9m3Zj8Rxkkb3H
OSwOllK1dwK/KlJ/4Auug3EldBrjirJw8Ksz4TEVmgBakObleIX+J7lFvKxeY5HUlG2tTJAodbOp
1772p8H82RNIaxUvFtgEy4YCmflrar4KtMFQImNrJUpsab8pJ63NYKe0AbmBb+ZD8A66Mv+O4Cj8
mtl5CjC9dHUSoWjCL+qQw7x23T3EIvg9iboWjr30hNLMkgnWMbrLkMR6uBE9vI87a/jZzWsJJEs9
TJpbPBtDSIn974h63c/h+hL093a+fy2MxX/f7Q+TYtx2RTaXlnMcTrJEfFlx9NowBl2LrftaXsfS
MY8hTSmNMuZp0WuT32TpkzJB9u2eHJecCQDbSYio94CX3M28laG/MIMZ0gQzqMPg5S07yBHLHCIj
UFTij9NHv8+32dLrlmaWVAPVJQRt1p1ykU466BD72nxrOy/nb7DwUuRYNjt2jbkUISuyxNoOmW9k
X2b7Aas3lpk/52+x8LnSpWklbuy8gC5Ily2o/CCfpowGUbuLv9dqdgoxeoPfvLIbXmgvOZ6tnnAu
lEqJLdTNMISnI4WR6qDZWB96qH/nH2jhneunm3/oyNGomA5hp6iCvPsguwnNZ2IDLru0NLx1PauT
xmCzFeqWjjZ+vhGAtDtz+Hn++qdh/MkEqZ/+/uGn61EYJ1XIgUjERPKSYrYhOiKoVubHpYaR1gvl
XIZZpdL6Shf4LgaIXs+/oV1fKYstvVxpaBdDNNc4DImihvR2Yw98PDol48zYKLDfom678DGkMV32
Dogy1Lx+qcGGwZI7w86BZbgyZSw9hjSmbdGMLowHZN8YD8DpbJg+NrmWbtirnH/LC3eQM9UgQBJ6
aIxsDFoHW0e2aS20v9ZL4r2ev8HCi5aD1RytCEBLURTKbOdH6A6vZew8zAEViPPXX+immvwdd0TL
riyefCi3OuJt6Gq5M1+2qpUz1TRHcPyk29axmm2Xkol5VxTE/iUiWRM/Lv18aRTnxajpai2oVZbN
Cwrzo+VFl00Q/yrGHwawQn4XJGqz8Js82BA9A6QDpmDx7Xy7L71XaQA3uROqDqJWHweiumOnypGQ
lXmQthL96rJbSIM4xuYVzqZW+K5371lfIa021mWT279V24e2mTy9ngGZCD/sq2CDbXLecFhyWaHt
33rjw8UTJ+uj2lMLPyVQuXjPOJ2bVkbTwvZBTk0rc1b0c5zYdJP5wSAZWh3zl7zioEl1zX0nQI/2
VYRDfrpsgpNz1KDAhzERXEjVA8glnghwLXtGvE+MaEV0qi/0JDk0jdwxKipEHfuktyQHMyHrunKy
FLZQl75iQAj/IlD+49W2dgxHFOWAdHCS9n2wK7ExAtWFYDIJmxMQ4rLurVC4N2ShxLsY98TvPBRQ
cEETYrnOp0drwpSQu0G6ZWUc7po+817Od9aFiVRWMWeQ+ltjcifyRTPOWbptBlZ+MH9a+tv5Gyw1
kzRTaPCLh1zNIP8IyFlCC46Nbik7o7Oq/fk7LC2IZQ1zEyVZZ8Xm5Be10+ITpzpkcS5xqBqeKYah
yTeIkDNvyONTHEZ00FCbr3S0hYlQleaTWc+C2LP7yh9wcR0Ex5h7NWjXJvKlcSNNJU1TCmdC3+g3
9reYJAa3jO4s4yFCJ6/NE2TYcl+n7+ebcelFSWsCEKk98FcDv4od3RT4NBurf23jaWVWXGooeU1Q
e/WMCdk6xjbBOQpA6JNt9aKpy5CFzFFYerWYusm3yOqKsZGeMtiItVj5nn4+SHB9/ndNWQuoKZNo
eQ2qbuwqAdwDbkO4y0g22lEROJx/A0u3kdYEnY3BA7MMb6BSISVgKkpvI/sNofru/A0+f8WGd7rx
hxm+ovpblDCk/LD4U/Y/UmILi/jvZdeWxjl+dy/V0jQ4Tqz1Jsr24/CuQsY8f/XPd1iY6v77y93B
GtETpqXfVTh9U20murEEi7UBOkVqhWe02y5RjKfcC/KVtfjnHdaQRc0a8hFUiB61InNOn4kwEYdE
xR18/oE+H9mGJ43suiysoW2S4CiSHrO0wSk+0/p34eBzo4wfwcC4bKlpeNLAbjHo1XNITE8yT4+t
iADtJVTTzz/HUp+VhvVIcSBRIi4eFaQPT/ptVKDYIlkhWJNvnHr//27oDFnUDFiqE1kdl34FmPIB
1NbeQvy0LUt4JE2M0ia3s+vzD7PwymWNM8BszfCcWfi1afiRUI6aLVYuvfCRMlx5cLtj1+BLLP1a
/xuQTx5hDK5yMpdKY9M7FNXi07GU024L6+380yy8Glnu3FUVgOIico6i1GDkVUIUd95QeRw3C/GW
TsChL7uRNPQbjw03oCNS3bRoa6TVroGIHgwccacvl93h9MI+TFx2ylK3FcopEpVI0gTvbqwfXRtP
T7Ly9dNOA++zbiZ9yNNJm41iGp2jPadfS1N5cU/AB6Tb15k5BxsvsGFyW0xtVXecSKYyNOWlbapv
5x9wYWaWVbTQEOwet27uE/YYeQDaOEQ0lFmFSDcL7emym0gTAXv+1OPIr4BsA3Kk/BFFw7Zem/+X
xo40EXjZoKmKm9VoeSzyhqYfrPlX5piFS8saWgNfL5SL2jkazq9RfUqU1/PtsXTd08fmQ6+aJyPK
64qdZgqve4ScqzYrQ29hznKkwU6CV046a2YfMVf9yOswg8FFbi0gFayd8R9Q1IfLHuE09j88Qplr
OBs9Fj6xG90Pqh4C6IZtddnFpXGtUQS0U/aEfhtOf2qz+usVa0udhc+frDcsLcPNOoWirPDqa6GN
vpkqV3mBVb4z7lm376D9gN2ZVmbfheHlSIMb3awRoyLh8N/Bl5S+lJ2xBZJzvpmWLn6aUT68AyL7
5iw12H60yQ+HYleCSVsFMXPZ1aVB2+ij4kzCzf2hMfZeASfJ4Ai5C5liL7uBNHCFnRWxAprnSJV8
O2oA9IGN2WtL54XGkWWERClZAzia0nfTt8GEpOh+a6a1xcfCALalARxEkwsqvSl9ewrjTWAMb1iz
9+ebZWEIy3rAsFWSnLFV+oqufwts+LugCiEidcCTi9yfyrUTz6UvjywNZC8KNpo4bD+eK+XRyiYk
0ObclFd21IVXI9DLQ9vXlNjMtrxS86Lbjc2J7tS7yq/Sa7rL1ruyUlAkVeSNJ5dSUVSHwYbZ6iq/
z7fl0ns6/f3DCMmiXq9Tm+P8Put/TYG3jRNgGeevvbDKsaWhbXb9SCwous2JzPFSAVpYdt+r6ASW
A5h7/h5LnVga4Vncjq2Fuv3YQJjZ1lOiEfEFG0p47dooXHoMaZhzDGZ1II7J0tReYvxv8Ghw17/A
HVl5hqUbSMPcG8ssMASfpBjP/xS+zWDwtekpbh/Pt9FpzH2yfpJFgXahzlpFDyVOVC8P4QTVtuzG
7qiaPbjjTmHfTEreTUbE2UqvWngrsjAQcH/cmi1PZBc2ReK/qvcLhcJlzWVJX/A0dF1B8pZ5RG9F
DsOYAhhN9r2CbNwahLI732hLjyB9vm3T6BJVOxXqB0KHYBveJ058W6j6muJ06Qanv38YeeBVEp36
FIdHpTg0dnZb2961DUrk/O9fGNiWNLDTVJ9b22DlD8vvvrLFvu2qq/OXXvrl0rj2Ki/Je49sooik
xRDISQfAK1Wnlfe7dHlpSNexyNvYm83jKXdA78sNgtVdqD5f9uOl0Ryqs2l4GbtiRL5181czDiVw
tvPXXvgwWdJAntwAtMbpl1fGU1bbWwGRIwBwNP0s1cu8uIasu7OCIiNV1Bn9zAmvuyF8mUoNZZ+j
rtTrFvqNLLuLEorCRa8Sa2Vo7zU+y03UOysV2YU3K+vtoHIFwaQKBydU9pDPRgCRNzm6IdkP51/A
Am7CMKVROylu03hZVKCVTKHwaNF4p5geUZ0zX4cuhHsTjSnZFoYSavDDRf+Y2a51S4U/ebAp+uxr
LUvXfs3CvP7PXPdhhBsBSWhhjrxgNH+X5hej89A1/J2VNbP9QneTpXiQcvHfhoHpA5zHFvQksEZw
6H2KDt402D3Pt+nSS5NG+0hQWiRCAv4IlcIJCAPL2sTWyspmqYmksd6EgxnHgkcw6iOH6Zl2X6Xv
9fB+/qcvXV0a69NQTSneNfTRzTM5pXZFSmD1PBZfz19+qWWk4V5oRR9HSmD7QZw95uzy+rmvNkFU
3Vx0fVlwV+eIKTODxokJwVYItO3cn6miXzYYDWmFPqtR3WVGYvpeQYKTaWy18t6C/nX+ty/0TeP0
9w99v1QA87Zi0n2CzO6N2f2dZ21KbI3mHVTbSMAhrfmVlu4kDXm1Hmyl1mvL94iQLci6Eh5lO4ZB
58Sbyvx5/nkW3rVx+vuH54lNEK6Rbts+KXXXUQG6vlUoSKWzszLMFuZdQ/peR2NiAYQ/PUb4c3aO
KXHRl/1yafyKKQsjB72pH5MFddOURnaojSHam1ke7c/fYmGcybK3SbMhyJuD6VcKBzy1qakbSpxP
0IERbo5/z99k6Q1Igzlntg51rbH8IiGEHYBUA7c18tbUm0vdSBrMKVCuoLXK2o9CzXlSYLE/AnmJ
b0YNJCVEyjjYWdQeV1ps4WFk5ZsgjWskKtDxyWHcNKV9HXgxhOE1Js5SSVuWvak6sPhZcUyf8gR+
13JTq1eCqnzXY3gGiZYlr7ajA2JcW80uuAYNWfyWGLYZmFHr+CFQwNl5d7WfJ4XoFHyZ23uj+aW6
j0X8plYPo+g2hvJmD6v+1YVXJ0viSMxI9QDFsG8S/aAmYOTa/DWdoVCr5e+qTYmWbPwMTGBZNL8I
jRp2qFhfRB/dlE57SJv0Kp2NVxf0xfmeuvR7Ti/9w1xhtp1SBmalkTZIFMUQfYut+CYsiitdj6+U
3F7xnCzMGLKcrlfHeOzSwvLpO34RFjeuZr6cf4Kl7inNGVlCwR3Piu1HwGpEDy4aAmzxfNnF9f82
j5IWQankreYHithMHXX7gQIs5YHzl/83JX+y3dWliaKNc4PIsyr3PcsoHxyTkKUy0clLTWx7h5+Q
MIcmiW9IA61evLIlgAa1Lqk+bQtmMoUWzX4/IyRBBeuaJfASjZZUwbKujd/DlAG0JuVnn5mR+qVw
NfV1JlPn3dYUsHgDwquvPTSSZzNztG9xksK+8hLzrfGEekWunPagkKl9gAJ6CjyMMvUlSGzKhSOQ
6rVqwtK7kyYyNRm0oQlK1RcGUZ+2of4Jy/C3EV/oyTNkgZ9em4Nj1a7lN023zTsVrIq5Ude4Fgu9
Wlb3YZ3WJyufoEmI4kfZR7epTfLo+a6xNC3K0r7WBAkAFkn4GU7S3zXJ2aBjW/JguuHPrFRqt1EU
vai2aK3UBxixIzbuucPWdP7+CxODLP5rrcaza30SvlYoxh0xlgqBWrmbfZvD2HiEm52RBM4x0MpI
WLqdNA8VZqU6juG1/inhiPVKflPAU9h2SoDih56pFE/nn2uxXaXFSzi1kAobofuBlXr3YduQIT5y
XKA1mXrTh9WJWdvAAlPNU3BK2Y82EVV9tDbkF7r8v93ghwl3Tp2ZAacOfqnayKS6GHB7lDJYT4r1
tc/MwiLnX434w02UsS2wPqXCn6IJjzOl31Gx/879KZKaNcNKF13q/tLkJYY5d93R1P16TohSFu+F
razBrpb6gzQzwNIuon7IBl8xKNpwGPhaKwKOck92xqR/S6pupZ8vPISsKdQb0ceZG/U+4eP3xFDs
6nDNirpwOiWrBy1NbYCuIO0r3YHA05+iCfm02wCdXgFj7OuBRDB0COf79UK/knWEfWmKpDYSwwcv
4nt68FAkxGE6sP/OX3/pYaStSyQytWhDYfhk9AZbjXRWazPmpbcXHrGIJsHQRAxHEdG4ercJWnta
6wkLfVnGlua2nTVWjgZznu9be1+b8wsRHdcar+r8ky21nDQheKbpTD0xebgEn2zncQZ0ZSUrNouF
cras65vI8nVLs9T91hJXXm+9CaGSRIGRr027X8YsfkDVfz//HEs9Wf/vWqXPiWwUY8QWXBO3ZGyf
VtBrz/GvKPXJQkWVxvqUzARbRLHpw3LvtrodA7HuTf3OqpT5OozGYAsXp9hVDQewJcLSjRUkr0EK
Ir6t+/QpsMZok/RmvY1tYEb8bdhUSWmT0VATS0MM401o1epNHZTdzuvyFiKZU+4nsyXgzAK9Y2Ec
2xoOCP9iyiCR28ortFT1hpON+6EhsCmu1O+5o/5IxKQeHDO4nTWytes0Va/Bsv+ZQzFvc696HThS
J15DhBvTDIpDoothN/b2Wp1rqaqnShPXwAl9NIgQ6HWWkhRHeifZ0JT60GHAnOgitdkmTuU9RyQN
PLaKUA5hGys71RbtV3fslW0DAer5kh6hy3pGPRfBAP8IllRg2ZtkHoqt5a1+SD/vb7osZ4zjtu2N
qDd8T5S3oiPSV4vhYhlBld7EJUmfVXYfmMUfFqOH3rXexdgMm1BvZzK8yS7VvOrL+cf8/FtBUux/
O36VEZ9ZdJHhq7lGvFZ12xJXorfEr1Vl9V5Z9pqf+POpSJeFj55hA5up29pXXItYcbs4guB/USbd
onjTrixQPp+OdBnfaqWFUSStV/l2kuXbedBf0s7bFcpaJXDptUnTXTgmaZgZqebbzOebyTDv2pEc
nfOv4l8J6H/nCV2WO3rCVqPQqFQfGCMxLdvm7hSWccifrLfqh22iR917DZuarfYOePXG3OW31Y1+
MPbEVcOcL585l0YCH38pvvJP/TUmLWSzRplZalpphoyzmMQgtzX8zHSyL1gGkztiNNHo1dUsLlrI
6rJMsuBKakoSou+iwA/3ztC2L02T1K94RJtbEtHrK68t8qvz7b30RNJs45Z53IUh3y7dMMC/tTud
3W8zrezaF64uayansJr/n7Mr6ZGUV4K/CAkDxnCFWrqK3vfuC/pmA8xqsNl+/YuaU49fU0glzaml
MeUl0+nMyAiP5ZUFLlVySwX4+xIfmmzV6/kfv2BOOk5SdaUt4gF46LZ/Eie6ekjudSjP+XJz/gML
R10HS5Z+D9poF4oyYoTgdzrFv6zUXMsaL/3609+/xNhxC7kYaJKZkTMVAhfScOWZvTwpATyPXbsS
PyztwOnvXz8C4AvkxFoSce8l9xzIA7wmoJY8vzzfh3SWTvRqQkCTACVC0AEMWj8wg9ZW6EAatVe3
Rv9SluopX8OtLs3D/nceCZ0zIhuCc6rcP02b/ySpPLZz5a9Y3fdxlqUDH6uT0EmLzoDIHVgHxeX6
TUr/xvf7rdGk6P2aut/u0Pw4v24L/f/Qcvt3NiUACWpomjFqW6M99F2PJhFOwaEGBqBkz30/fWkY
66fHGdJ9jzlPoTKOtPPoIMPm24B2geJ8QzrwA5pV0YR0gF5b2A4ONFVYQ9TBOwHgUSloX0rPPImR
gXXmgzNvBhF27sT19vw8ljZFcx6WjRxfmpVOlPIX0fxwHIRj2cf5sRc2RAdbDr7MK1DOOVGS9hsG
aURCs8Dv3oaRXqGPjcR/zn9nYQ5MqwyVeQwU6oB0fsGv2ZRAONy+AhXgSslvwUJ0AKbby6pJUqzQ
KY/vgihvhJgxT0nQjFe1fw+t56ACR+75qSyEMTqPaZOMMRMQ9416Mw95Uh+6hEWGASpAo8bSORfV
0iydBbKgXg/2ik5EHjS/6CkiN639VM4rPnfBLeqQzAq0G94AKD9U5MttDW3PUagdnYFyWqWgX9pz
zZmA6q4A7AIdhgYYlT3UOUwjDiA/tWIWS0dXixJMRseudFHKhG5rAMFYKLWw0OGfBKxGeQEh9rVg
aeF6YpobgeZk72bwChGb7DuU8q+Hvr7s5maaace+31GXDG6kIBo0gkfZRFwg5NP5k0oWkmiWjse0
HLAdMwOvHCFJskkmw72PpQm5D495hwy6s7+GcjQ/Yn4KLWsfOQPI/tD4Hmwm+D09hIutdIa2VU9r
MNFCd9Zp/Rkq18407pu5nzcO4QNHwhHqszwDigqG7VS7LE29Pa5a5zhBp/6GccjPFLZTBWouk/8K
tJltiV91+yw/qUQN0FB6pL5V7YAAgspmY4inEW3BO9C0jLt5ctg+6+d4M0BibSu9Su5i1ahDP2bT
oUM1PmhRdt60Hnid6nFgyBC21cHi5RhCRHI+tmIsji4qiFctJMgDJ4dKdAEpsTvIPRm/Cy5fad0P
HyPEiPdGEwMqTGtrFw9ueXQmNwfflsCL0JjaEUpafQ+O8QlhcEL6rclGdcsAguohY5WzWwmtgien
teFFlYOfX0L+BvU/vPRBj5eYn/5sHhIDVT9zoHQPGr18AwGiuQls6sbXHkn+KPRW3DrzQLON8odu
MyqQsElXdGgTsiG2lyrnCZKQ9QNSkRmBBrhUeG5bg/tfl3jJ1uB99izyAhSrdutmE8Q8W8hPlmlj
QmQOIOXSdcbNINFW0UvHDBw/L+/BBMzdTQwMagIJWj+/DHNl6XBdsKTK3uSegsroYEJQ0vQQ3+XW
bqoFuz9/wBc8jI7aNTpeQSOZ1dFoI+HYIo0HtlC0d3MF+uLzn1jw9jpc1zea0fWQ7oiI129B5/g6
uiUNLWFkoTXGB5b75cqXliZz+vuXGLJhHvpqMltFli/NwwyB6ftuSm3Ah7z57fxkFpy+e/JwXz7h
OwpSHbVUkbCMaZM7hR8hey4fO8vxruUwyZXIa9HvaK5f9qorGmjpAs7Xe3DHGbtO6DC9lzxDPtCg
BEK/rCqcB2GAUD6oQLf/wonPrJW7YcFlu9rdADNJGygrN5FQUwqQVrPzcs9b2ailVdTuA881fMwI
7NJQarrnsvzVKa8P0LO455WwV6KMpRloN4M7zfWJgbGJFDTnIAhw8FK+sjgLv1/H7nYpnHZsFhg6
759cHkOPy6r6AEINRyfp8835s7YwAR2vC3kI6J9PThPVdVpD8cHcgNnvz2Vjn4z1yznOBiKJTU9k
Dmlpbb1MtjtU4awVuKJ9WuNvkiM6h2drQdENwsVWNJoc0m41evffQOpPfo+2N18J+ORbiPz1dxQq
s2EsxM/ZsqFf4XTmg5HNzqarpPW7GxsRGl1Nn9oU+na2zUAxbxruxhmy8aY1B1wJVW7+9i3F0AmI
+KUzuXlQ7WCHBrQswjqmFK1v1ozItZtov5uTJF9xBEubo/marCmqkqSqi/Ao+tlb3Q2Nvavze/M3
LPpu9U7f/LI5lfJ7ozRnSHON4pZCI2II0d6AUnHTevahlJbxANFb9cdtWV4GSHF1NwTF0c82btg1
OuHKPXIZfOsp6KQmaMXeo5+EflDJ0xv0e5S7pgW9QuVP8Y6AvDcPO1SnI2k55YeceQkNYbDu2bj0
78y0UiHUmSV4v7JhPydTszFqhUdOPkCOJLM8XHt12Wxd2QPpQNFAAGIWNCeJnKMNOG3uIRfKX/O8
taNqmJK7LEUC28tcsoGIYXqUXj+/2E7Lwz62zI2MqQg8iQ4nb2rzg5sm1U3OvfgKyGAVmmaeH2ob
nOSWn9FXSA9A25ENybbgpaj2ftsZ0LOfxgHM8go61y6o2d4c1ZqQwQahBj+M0oNEKxpAgDiUae0j
iwu52hHBxsq+LRx6zWXH0hva0mdDVELzqv3oB2T3MhOC2Arx1WXValA+/Xs2rMpKkllOQ0Swn1sQ
3Q93VGQ1IAvjT4CO0dDWGADVnJ/R0iHX/LSMY6edYzFEScIbsLIp8tKzqVwxoYXnhw7MdieIUjQ5
AyZiYA+m8K8A5ztWcfs4sGwvC+/PBImX8xM5ubVvLErHZ1ctGK2SeiSRbd5PI7QGazw8oZRdeG9A
Gq28NxduBR2k3aazN44c8K4xNj9GWd5PIKFKBloHNPfalUN28i/fzURz3HaPDts8gSxga0Pgznrp
80M8rOXJlgY/zeyL4xE085KJg5q/gIpq40COyE4CvEJWfvvCcdKh13GDpmAID/lH3JZoSE+8LfS1
y5U7+W+nyXcro3nNERo/VtlmY0SG2c6C3oW2tSgg2loUo/1OIai9kXMGQZmshTYJHeYiRMkKSZQ5
TrbCHsw6iF9pEDuB5cBiext6S3/45FghgczFtplEVQXUyyBVXkEGuu9LtiuSYtyjfGI+tp0tEWm0
ajvGWxDk9rdDMlf7VBbyB4jsUZKboN0KIV9w8ucAtwzKUCqs0GT+nmQO+VBZzh8AhafXbm44h5YP
+dvI4+Q6pfOJFKxq3b3l1SArRV98tgWDrHntQuicBXPnqocSeqKHniRg6UNhIn5HxcrfSe4Zd3Md
N+bKGi/gCS1Hc3Fd7EJW13aNo91X27LJN7UEvThKe052NA36wuK3JBuPPXrz2Au3RdDybOOtkW0u
OAxH831jHaMYX7en4zn+JqbYcJVBa5XuK6GenTYLDX+tvWzJYWiez417P1ZQWYjmiW/BC7CtwLZY
pz9yMgWl+n3eKy2ZmxahdhX0fJBSj48OME5IioaTkQd2ttZKujAHHaluefaYsMI0jqOD7FHRBgTp
NYNUVxnIEIV5WSyvI9aJ7foNazAJ0D/Mat7Q7BnqPxtD+iuHbmGVdNC6SmlJcc85kcXVf2bZDsEs
6T26/teQoUsf0LxeYWW9N+aoQyqQYwgGsZ6qC6vk6fwmLxxaHaPuSsdISXmS45Ix+MW9eQbRZRqB
NfvTtIdn6DffW137dv5jS1PRfKDZQJYj79w5mlzobtf5PVIIR3OoL5yLZv4O6awhTSbQIKbjNuci
yMYirPI5TD0zrDuUH9DOfX4mC3eFjl43GlEjpLdneHNjQ3sWFmIlY7g0smbaNe6ekpo2gMB4QtO8
foop+7zsR2sGjUdsPVexEhEvuzerYG85cn0rC7IQXejg9M50rFP/JgC6XmEifdJs0rpxr8Y2pltb
jvfnZ7BwgHSIOrRlKuobTKArNeWRrPL4AQC7LoRkCV153iysv45Jp54BFvl4qCJkDz96QQ6Ffxlt
AbTf/41fcs+w2kkx41g3vwxLgizvYFpr4f3S7z4t2ZfgyCETNaEeCMGC2dg43ZHNa456adFPX/wy
sqQK1c8uh9Js3SUvsZIUpGVV/itpynRl0Zc+oVkuoCRN1zogzzuFjZYsNsn8OoNw+bJTo13M5qjI
APbp+JizPpjtIkhRwGs8/8Kjr1ms4Dlk70yIbVED4FHoxNX+ox0/idRe+f1LW6vZrc0q0qUUooPJ
oOSeNsa0E62TrTw+FkbXodmuDWmJGoxrx2qcN4nrIs6k1lp2dWFjdWS26G1CiQcRA/PEomG99xao
0FYfBAshxP9Bs31RNHmdQoshH/Z16oQzAGsNHQ9F9uBmzxednv8DYKMyFKOmwI6znNujk8XklNSv
N5Coc1bKm0tboNluZqLBQ1jDFJnkrppvyvnnZT/99L0vljt3mYP0x6npGpW6IPa9Q+mPt7ldrdxV
C8GDjqH25q6IoQwYH2OzHlEBLLdVzJ+GUu7VxHetZSPILuvd+cn83dVvXlA6mJq4AxJFnt1H/Tse
LO2H/0ZlYJSBe22jEBI0t+bz+PnUPCDfPD+d/+Zfr//dNzXbHjoBDUg7adENKodtrWoHjzOEE6g+
Mys+1mxsX5k9+n8g8Dp9OmONwMPo2SNa8yykVTq149U8b4Xw0zRgQ44SjZEJ8UeM1ak+ldu/IZxr
g0VI1DL0h1zelXGGwk2HjnYz8ktCb9PJV0gvwnf1ofD6eE2FcOnQaV7FrTPSM9XmUQmSkCIlt2Xh
XlhR1cHcsQs5gSIHjWaJFGTRmnh2TX/Ob8lCoKGDuRM05Jp9Y5Eo50OY5D8zRSBLHKXpGgvN0gdO
zuaL0eCSQx9Oj7LzmDl37eSBwyH/XRIUN6vJ/Tg/iQXHpdO0WgzZQNtGkEftRzd5T3LokvEu9FCU
bdaMc2kemlPp5o7SbEZVuxqdrcjmMDHJhgsnJNnaUi2ZpE7VmsoE2tCg1YiIoZwDaUW2S8Fo+1ll
eIxWfawejJa4x6kdoG+ct942LxiATQDmmEekKlA7oLEdOGY3v8QCPYDCzcuDOYzjimNdWmdb30vS
V1UCZJWQyZuaenIAe5cfFjVrNpmRqIfcWI2AF646U4syMnCkyxjKIJAZHVBaB1qoQB2a/zp/YpZG
1xxRasV+2iYYvZ+rkFQ12mJee1QnLhtd8wVTDAytS0DgkPesQMaoV1thOsO+tXq5O/+J7+8KomOg
K6+B9nCrnMhwp3tHSrLlbb/JmY2AIGM/Bcn2vUE35z/2/WoRHRLdlL3Rz6k3RI3RFa9QG8x2qlVj
GZi+mlcuv+/9J2qX/54tw5gSUAmelHrmA144QY3I77Jff7LoLx6oKq2yrzIHFx371XrPXfWZDs/n
h/7eIIgOap642YI6rZminMi9D+W9oKygBsbL+IfrzRkmgRj2/KeW9uC0bl9mQWhvTrONPWizot+6
qgbRdQ3ZFzcdV27npR3QrFtlbOih/DlEWaJ+Z5kR8S6WF1kE+T9C16Jue5EZkNtKJhWArLZIA5/y
6pE5qbvWbLc0Ac2oE9uDYDlzIACXjFt0YdzbffpwfvWtk9v5/8iF+JpJZ0XVu2mccdQURHzjcQnt
374pTVyW6by3lTttQIkWv8wStNrg7zbNsJR+dtcatD+0VT9vZeWW71UWl8e6dpHN9Gy0lNASbydl
NuXB7n3+OILSeg++7jSUvmu9n//tC+gCouOdByqGIenxBp9Z4WyyLPvDhhoPcvYTbanvRWU+JUmF
qs/0oRK1lv5f0EoiOgy6t2084lyo06Vob1I1UFHKCdHBt+2gAkNiNBtzLys3GdA0O7yJEdAhn77i
TBaMRUdIO3GbGtIYwWjoI8mKQs24LUEWvgFqlq5Yi//9gfA0r5LZpuvz2Z+imKk3FVOOEFbMQTWU
14lPjxxyuYHljfeOi87L8xv5fQiCd96/LmByuKlUD20mg3/S0YW88Xvc3OXJ2rW1eFA0H4NDgr1K
oUziOUlYpDRMjG7bmlZgxa/2JLasKB6S+j2u1+pbSzPSXE4lq6y1KT7oWGJLjI/adHY8vlb5SsCy
NP7Jmr86TQWGUW4Oc2Q2t3NRHeZTvSeNWO+uYB+WPqC5HDtLu9xyeBW1+TXoVYLaems8EjhrPUBL
42tuBw0zHHrrFbSTMido7R8T9TeW88OBau35M7Vwg+mAZiIkj+sqr6Iq/0y6FyNGbwt0dxNz3Hhm
fZn319HMU+JwJ+1hK437E2Ejqm6/PNyV52ewEAnpYOZSxGVh2gwaDfzoyp+y63ZtOgadfG5VFRjZ
z/OfWVqo0w59OUqy7WovTjyCsl9z6E/312wDesGST8DoQF1gVJcdKR3I7LGWxPFgVBEbnjw0lAEM
FvKJBXgCX7gdmpnTgla5w6CbUFXgI+kplaE0hut6WgUzLfhfnVFWTGMyMDG5xxnI8tAxjHHvdY17
iw71bOXgkoV2BcI040Y9zQUECAze5ZS6R7RpdhvX76aNXUoAjszJQaOoSrazIG0aGi4wid7k23uu
FL2CZNS8z1lqv3PUUlFyKNWxJ9A2L90yQ7BeQW5F9eTKKFW+AR2ng4NE420iR1SNOpbNd9kAEJsz
VDGYzEYXuMAmC8fJaQ/VCIASVKOq68510R/Z+vHzDB6yu3IS4gqPbfmsFIsfwTCOrD736Fb6LD2U
Te3vM+gJAyYrstDtrSFMO6PbtEb2I2aWhLZrxQ8zlzUkUn1vO/pk2EpgoqIiyfrd1Hbqxa+NeZtb
XXVMHJbv0nw0wmzsp9euqtJtUYhxVzck2bNSxQfC2/jgxiw/GEmJUduK5bdo6rDeVOEnP+TscT9o
oHn4W0K74OD4Q7LvS/x8aTMvDcq4TndoiOx3FgN2GOJcxavJ535Xgqpzp3y3ulYtSbd2m5vPWcuT
DUtL+pB2VveYQOtim/eNf1UMbfWmXP+PQYgMLUPQ0GgLvuGJ6wdpOVdXrk0YwqEBHUlOZYfUTMrD
5DXuWzax9j8Rm+kr83q66XnCA38y79ICclGg7cp3BVXWFaDuvwXwx1dFOpRXleOPB5R3ZejZXnWf
W9l0lVVgIEFJn2xNCJI+yUliv9FCRAKU6butUyJRed6JLLhzHRrfM3POUaufIpZYUyBIIwJBx6eG
O0BqC4DGz39myfy0W0MMbcvcgbfRUDT3aR7fJ337midid374hVnoKPkiEX0nGIQyVHPbsfuqQ7+l
95l6r+eHP7mhb0JtHQjtK8XbIYV6VssZSpr5s93HPy4bWntkNqqDPiBlYHPGWhfVsQUx8mUjn9bq
y/WQ21OM6yFuorjwn5Qjbu2puyyY1amH0coG4UqFdHbSTAETIuxIFQprZUkWzoqOcaYqVxOw2hMg
gW7goVmVjclmjNeqOUvD2/+ui5xzomYIA0azA/+cptQLSwsRccz4Gk3s0nHU7oFygmQ3ENHusY+h
iYaK9R+HDM+8APWVa4ir8/u7NA8t0OuNvIVaol1Fjv3sxY+Iu0e2sr9L512z1kZ40OQpSR31TVre
QSliBLY1JvPKBi8ELjp8OXHrdGI1baLRtdB74njwrlAOHna+cpID86bplphN268YwsJC6ThmqKG2
ap5B7urOyVFN5pXbg/GzXyObXpqNZsFQvbfiNjOgqCKz9phavN14NQX2ywAYqmK9s7V4x58u2nQd
2GzJlKoYAmDRyH5maJODENiEtsvzgy+9tuhpBb+4DORrlYxnjO4nSG2KbDL3k0TcLaEscFC0JaHv
AMHWp0l8FUureUAay1gJMhderzo1saRcyrKAeEHcocQ0MeZu8VKmu5r6QTLzceemQh5HPrJ93TRk
5aQvnQ3NGSQFuMjHkxBVLR8BZZ0yQOzoyoyWxta8gO0BZFDK0j1aGbtSdvWDzMVtXk8rCaClc6fZ
Py/yUhkW3GQ5vnCgDMb+V4He7iJ7Mr3LBKiIDpGV1Ql1IKAGIDL3znLt//xaXHcO/Xn+wC2skA6L
hSwU+AHLWkDghF075YTG6EYGIx1/nR9/wY/piFjb6zP8S3FPpc1t7tAXwo3n80Mv/XTN6mvSFj06
PMuoJQC2sU8JlnZhrqzL0u/Wru6+d8AyVFooFyt5VcduyOP2skOpY2DbNukJNBGQhyrcAAjAIE1l
6Dprme2lX376+xcPkmSKum3vsGM8leUNdPuANrPTNfWUhYe1Dv/kpGmdApJb0dQQN6CTcWUn6dsE
sD/x660PphfQ3Kx1py7tsGa+SJ2b3ZD4ZYSOvhBlrXAGwQYp11LDC+braOY7dGwAv3sxR6VphWCX
CO0xDmJFQgEcm+1O4WXnVLvKheN3bq7GPsrAl3BA02F971PcToXPxH/nP7GwKzrOM647QimFlfWu
2FVZg6dS5f43Dhmemn7+AIa0PUQfLnPYOtyzBI2FCeKeCswir3Z/X09PvH05P4+FHdGBngTRCPQW
0BUmBvO/rkBqC6x8gUj60M66a+VAcOj8hxZOlq2ZN5G2oebRd45V2j6ko/2ijBY9nvb+/PALXJfo
o/rXCGeF8CMuyyGiQKlGjcll4DZ1fOVVQ4NouvKLQAhCNiN6I2/n1BmAVFMje2ITMd9805MGwm7X
fRwMx9mBTqHdOxNRZFujZ0vuGRoX/kuzyTUObESreRZX/Cb2WLItc86RBOjYh99Kdd2RuNgPHvP/
NI7V/payNbYKUMpDbtj9T5nwErB3279O48IMss5kT+fnv7SPmg/KaSa8usihsVTQyIqHRzHz/0CT
FqIL9EnU3spxWQjybVtb5SnPfQR+NXJW2SsgRFdom4K2O3806jXG3gVvqoNQxVAl8SysMTJqcYhN
4yq3V6vZC/GWrfkfLwFBlIrHJnL9Kb0SWXrrdvYRhE53KB1dlTNYSPsWct31ZQBS8rdX78vVgKZr
ajlJgUdF+25D2GJCl6/kwRj/Pr/tC1alA1SH2JlQy5Lg0CF9t+ETES++306HXlBrxfksbLmOTvU9
mvZVPoKaz7Q2Xfmq0l/E42G8qjK5NIfTkf6yRlWPQnaSVSRy0jQOkM+7b8fpMUEZauU6+MsD/E0q
Q4eoJvmExEBRtlFVhOMuu7WOTtiFIFswAiNEQn8Ku41xg874XRwcn5JNfFu+oVi28vmFA/1Xm/nL
/Jx0Gq2iAM+R5w/TywR2u6vCta01baEFy9fJj120wHVNlwugVQC5eje999m+G+NiM/w6f8aWfr9m
85IKyzVtQG7MYt5OxXjgtX+4bGgt3Eis1q5Hxa0ImkVPaIp9FOawkilYOraaqXORkWIuMHTNzafe
g0X31UlBhfI2QHedWNncpdXXQo1GTOgK98Yp6hLwnTWW578JMzM+B/uUJJ0z/w8l+Rr714Kl6KBW
7jSg9inBicfjCQWJ37miiP3+nN+LhQXTQa2yL1MLdF9tZBk8dBAEcD4GhftWliub/dcpfWOGf/FW
XwyhsVpSgWsaByl0Qu91uAHSsXyRwT3YLrbQJL+yPiRUxZ7MXbkxDsaHeqvfyh/mIxIxbMMORXiZ
kAfRwa/oGMjRlQz6oBJPDcblKSrob4wczazn13LBZMhpA7/MVLqOP1tQd4hE4te3nnKRmEeeZ+Vo
L41++vuX0ZFwd1nZJ/j5tn9Iavlp9P7jZT9cs/Wpb4gxG5DC8HDSDqxy+meXTPGFQeD/gV1pTy2F
/vCoHPjRZ95vtC//Mpl/EZ8Z+YuB+LIwDWr8aJ3FvnZmDUR5BdV6EZr9mpDUkvlpti4cFEJQ+wct
TUx3jPwwIE3aTBfGPTq6VFSkNKzYtqOJ01+t6R5U1u3P7+rCD9fRpX5R1TY8LY1m4EoQ6AfNVAap
WCv9Lg2vXeCtU4lqyjvQ0Br2nXTZ1gPmZtsWdnPh7z+5rC/76qFLoOCcgbtqsK5Aa4Oql+BI7fOP
8+uz4MR1EmDeEYuaIKxDgpFCsD4DAVBm3tfWmAZGPVZoZTdWgqkF09WhpcpNcCXF0DZxchsi2u0E
ShuR3J+fxtLgmvFSj5szG/M+GvmwGcC/kPrJ5vzQC89dHQYqx3YQLlp0I9nLgwU+AbsZIjd13q1R
PIohfhvjtRt14R7SuYATn7U+qQcaoZfXe518tHKPbp9uPDDzblpbVdvzU1rg0iU6l27RlmacAvYW
Udj1IRdyxmOuRAa2svmVaXL3kEhXXeW8tG7qoiEbZvPuyvKaHvxQyn5JCJJU53/L9wfQ1GGk7pjP
ZeWBK7Sn0NNJWV/vAMLM92Ii5ec0mjnakLO1bML3C2zqMNK6TSs05udOdOpp9jzQAjVVkEu0Ls9r
KPyl+Zz+/sVg54KhNs54j1yeu0kZyJmnYe8xA1izP4z/vGzRNK+Qm3M2gxQcyi4gYOD1u9H9mJ0s
bEcVTKa/P/+R723K1KGlwnBit4pBOFe4yg1tt8gCNxYrecmFI2j6p69+WacxFWAVlDAr085lONBZ
PtRlWj6iOm3dcNeHKgLlU3LjFTbblyXzdpmb5UcmOnEjjGJGIqLMqxUvuDRVzX10XmuqYaAOxGOK
m3Gcn2MIoZ5fxe9vCFPHnU4ORcI7b60otUUe9Aw9FF032NsKDJErNf2lX6/F+0bMG97ZiPch5Apd
qlmyXTOa9OGyCWhXv+e5ORSdcKBrMOsY8Udb/pGASp4ffMEgdWBoJXMuYzcDMloV27a+6Sdz07a/
fPvtsvFPTv3LKeshsVQXaCSLUvGcmtd8KPemU4C+TWwu+4Bm7sBXVoZRGIgamTooluaBO6unk3ir
ReVac7KPX/v/rwdTR3o2rgMqlBbqewVwWUFesi2L+wM1bFzPxXXTG12ArDsNrNLZnZ/WwqnVgZ51
HRPa+viiN3YwexMqZwb7BYa+lWB7ad8162fErTlrsGzwZHboTXYbNrH3ZHkDdMnk8/lJLH1Es+o4
L3gN4iInqpP+t1GjxWJ0j4WUV/Y0rcA7l9ZJe8VXvmX7gFE70UkfLAUdZJ33QUvpinksWLbOh1sM
GRBmpawiaJa/kaR6FA5C2POrs+SBPc2wJURAFG3g9IA2umOG8Z8ohvfRAeFRqeB3VewFuUveGfEP
0gC/ol8++SNoDk9Cr+d/wsL0/g/6WWTMpt7plCH6f/eaUXzMoJtbOcML269jPisEhKMDJqoIygVP
pGg56GWyKypBw5j5asW9L01Bs/9KFXVtz7gkfY9cOxJ1A5qtxLSnIb6xep22Nmu7pEN3C4ms5rUa
bqm0UJx4zMw3EC9vzm/A97EtCFj/dY8Vm9ABMYBtFKKDD5WiobDdveL+rZmRu7Sc7ozJfT7/qQVL
0elrzbmyphhoaDSqiB6gvixFL5Wndo3prDyBl7ZCM3flyiHp8t7FVvwo2ctA787/8qVzpNk4ZGvA
AkNzEyXUgkGrjM0PNM35ZvZaDpbC8jKAj6lD8xiYWqEwj99v4Kna9jsKPv+Eryz/0mHSjL3zierG
Cry1rspCQoDgnHtIiUCxo34CZ972/FIttFygAeHfA5VyNBBnCSq2aK+yd5adkBvZMf8Rou80Yoh5
ym0xpAXof3tohnGz66xwigH/TUbVXuhWdPheSft4nuNeRiCf+3T99Adja+LFC2dB5y/1aIm2ihP9
71Ske2Xf5BO6SZ+EXGOqXDjDOnmpLIc8K0aMn/fQMKJNYE2/zm/Ngv3pGD5l2Z6Z5YUF2bGsxMpL
upuLrgnBqNSsONyFM6YD+WpIBDMw9sooK9tAZFaQ1faT5U6Hcrge48s6NpBJ/PeIOX1MFOC/NKoN
FDIIRMeJCCTqGSRdiaf/1ne+8bw6GekomrFIHTj1ZoMJHN2wPHYv7Adqq4duS++n0Nnm2+Ipe/A+
zCf/hhzVNb8qHorP6tO1tmuowqWzoIX16ONTZdYCNkfN6rm13atJXUagYbq6N6gbvO+laUXoY7+b
Tf/JGIAiT53N+bO2tIA64k9BELCSAq0KMmnrDbgxqw2UidJHVXRz6Fi160Ce0xNo2RX1PU9VCaT6
kN16fjHe0NyZN0aeNxtiKQDs0gT1qMwrP/E/hoOR8SI0m1kEhuhqtPB5HgltR8nP3KmHnTHzakv9
qU8D1LBpqKAbuDWlGJ7Oz2zB/v8PWziaou/jmEQgRvctyCiJTTN+pOOFG/OXbO7Le6WRo5zdAUVN
kjp3YOvauUWKNAxZeXUvHCkdTlhTBPaUEyvyZVruXDaLPa9Nf8X+F1yMDicsCwsaRLXbRmVm/m4K
cDt75XRryjWY1MIzSIcMTsUkKDA0KiIOqIHR4cwPxCL2lvHG2mSNs49lQra2PxGctvH1/I4vLZnm
boSN5N/ggRV3aMgnlCV+kWzNTJbWSwssMGxdOjOs8H+cXcly47gS/CJEgOAC8MpFkiVbXttLXxju
7mkSXMGdxNe/1Jw8fKYUoctEjGeCEJYqFKqyMnXMrDDnNQ3dosgeUEBrtud//doQCx/igFjOcWXC
DkBx3CUOu7cVNCe76QIB1YrHX+IFS1DsNnSGnaPre99mzpNjJL9B4/yOds97/P26SHiJG4yN2owL
DHWYDEMGjuNmXtKOhgcNriCfqjfDLS4kglbWa4kg7GARwnDIeLBU/0TaKWjBXzsW8kIuZcV9WKd1
/GLeRu0QY2R6OrgU/WFi9ET7IdCgTYvrNPfovzJzX0ZQXQk1YBeN/3hZdUEl7X+oGMhmTvNLePq1
OZyW7ssInEhrhpLtiRYhH6Cw0KA/KQORZGhU5bx3wbZxKTm0thknk/wyUkvrihJRQJzeGIc3DaHd
TWS10X4Ai/PbeftYC1iXEEMbUm5dDiLbQwvp0m1BSx00DvhN2FQ5gRvlpUenht2kqOgEoxPFiDRm
gURrYj6d/wVry7lwApGsZO8oVx8se34DrdWjKEEJ2GfkQVaX3P7KM2+JPUwNyWbWSBwK3TibDjjZ
DdTWkmAYZyPsWNG/iHigoTapvvBm+rfc+00IZS0ijJi6cVW7NTLt3BE3LWTn3w1apvfCkO3eTvX8
w2icj9ltJGIQqER6Rlq4xzJJmrs8c/ljOs1sN4N+x2sik13wIysHaolcFHkWk1SL+mCTIWhSMxAc
fXnXUTHQJVQxA569qY3BOOTmX4KmwwG81azDXjqfZnSJCn4Fs4+20v8aBdQvaNabUM4QrnxuzbgO
ci53qukfGbO3gFyFRZNvq8b4kzDCbs4f0rWFOx3eL5Y4ChdND3UPPuPEqcJWiQe8tokXTXl/IeZe
G+H09y8jtL2qrNEB+QbUusfqk7C9e+2+LNyIRl6Da0WmQzSaW/AzbLuphoph9dk6ZVjbg+OdX6QV
S14CBOeS9qnZSXronE9hPczttKVzGUTZ+/nvry3RwlM4lM04vjE9OPb8wvFmn8v2pYXs7fnPr+UD
lwjBOAN1KOhCoTIwSBuE6XZx46JLbVuyJL4Fse50m0AP9G/WtCPyQzXdOikwp3FRd56gNN6BGuw6
YkW6xA4CAj/ljWNkB8dwQTut3UClDtBqIv1xfrIre7UED05pPUGinWbA/hrbymo3ZsrfTT0gb8Eu
Ze1XIsclelA4Rs4spFgOLGP7sjcButNTGpyfwEosvGS1LIqkgyQt0Whob6EAxD1JnlRhbsz5ZSIc
QvVTkF+CZ6wcvCWG0ICwdyQUBYeBHP1eJIFiP9kliN3ax09//2L4NbMIF/KUXev7EN1TfkVkMPEk
PL9Oa59fGL9TWsrmJihkbZb4o7k56cxk44X7ZM1k/m0M//LjJUp6rVVDlDCJpfODa5xabyxlnPjo
XEYlsWgtAL3JHOZobd+KyXKDLNMd1CGiJGxTOoBKob3OPfzLG/PltxgFG1xSJfRgNo8M5GkGubXj
5oJzWFvGxTsiBumW01aIUhjYYrL259B1Xl9c+csXsQKUrHQMlSh6iLsE77d4dO96MI3vE2cyLpjL
ii0u4YMFizOkh219yMohiGTmNfV1Yn90CR5EsqESZYQLWc9JICn41tGkB8rAzfkD/G+C/JtIagkd
7OIMQKvOGQ9uJOc/Rte6jc/0Sdgw7loWosYhPrTVuplvK2fCtuANafmAXieH1px6MHz3jSM8G62E
myjiej876RjW7hjdxRUct8cZJFlKzmvfBZH9j7QXU7HNga09WidkdUxjClGOct4ZkAYK05RZdzm4
Bz4jK4o+rLqJnkQytWFZMudmyOvCi8no7swB6CFFzT7oeOvGXtNpAxDkwuZ+PVQRyPCNbnzNrYTs
+iapHgFBbHYqHSJQeVc5YCaVenKHDn2VnXpRhRuHquUzAOtV9DqYQ3OD8FL6rQu6ZpW6yW2tKA2g
p0Z2tsqyPzxl/cYpcnffOa7zVwuVRr5Lq3Yr0E4I5KOa7xzF0/tIV9VBAeT9OYGbqPXMItL7PE/q
2bMK3io8MmV5XfZoCb50C4u4bO5Abpj3xAN5dubLDHogGo0UfuzIC0+KtcO+cKnNbDQGCnsToBVo
ZXKaFmDWYrjw5F+5Of+l6v/iZhxdIWLq8XEUdDbR/IKEz1bOoz9Ov88f+LVfb/73QsiNJK1qtJ8c
RsDePHSh9rcq4dOFDNjKvbmEYaaRUVHDhP5MrWmPWmY8hHqWbBPXrnOIraYMTJk1L2IGPtaTyGb/
uW5WCweamDaHTgRSyl2Gl1ZeM+Urgka2676+8KCmWRJmjlN9yHMW+4S3j/VFybaVFgJQZv13QwCA
j1XeNvXBHIcB2EZuPEh0WD+wxEheHWVZPzMo6IajmxQP+Uy4TxM1HKlIy10DMDA47htue6lKCH4Z
QbbLRShnA9p1bNDgFzhGZO2isbaPYkjHmyaZ+8BKJ9Bpo9PoUrfxygt4CQOdHVs7DXBMh7yNay/r
0YE0nnQzOVd7MKu1HjOBrEBQGJzfkJX7ki5eaQVEhprSYT0Cg3H0Urc7pqBu8zMISl83wMk8v5hh
ArFBUk8zmp5q0gd2L5jfNJHzkUJo6zrCP7rEhqL7S1ExQeUevHD2rH3H3fGhvRBRrO3Iyfy/TCCu
WAVGvjFCBz2oRAEpiO0j60MHOzN0v2V7nculC2/CFB2tRnSgqBGzpwvLo1J6RZoHdX4dBpguAaJc
0zEfZtDMgRPLs5tbkh/p+Pv8Nq942yUilKUOmHVOCUMcoUOabIUxD4FjgVvYKq9rGaVLMGghTRFb
BAS8cwcCg8o51E7nRzO/JnfA3SXAs2ZQcHLlDCrS6M2Ctg9BBCmtH+fX51s7w8dPp+vLKUoL267U
iXe3Ue4RTG6WVw/2q2PLS7XkbzcAAywMuZvrZBa5ASlZLvotmJtfzHTobwuIiAbMBe3SdfNYmHM7
x8j42biWtP1U2KNn1686u6QksDaHRTyApsue2w7CjkImP/EQOYoENCVOWdwm1SU5pLUxFubsuNyo
pdJ4Iw6x42cU8se0mcfnaFZuWNqUXCKt+PYCx4YsDFqPRuWoFo+FtJL7uK1BFZ8ianMJnIhpeIS1
O1GTn6SfLqUyT1f0/wXgGHGRd2mZkUpHQGKdEjT+azVByg1ROT86cwHtgWmqyh864S0QvlACjEc7
hExnFoJR8tLttXbKF8EDF25GkfuZDqVK/YrGPot/ZUz758/e2tYtg4eEjFKfbKgu6k88uYw7CH+q
jT1N4nc8JZduk5VhllBPkBHX0FFEOiRv8iyEekBDsHuDqtERQNil/OjKUi05P4vaIETEtnFIRIo+
jy50ROu55iXlhrXPL9xBKbsyplUh9i2o2TLGDOhDlG5QgDblmiwid5dYz14Yue20gu+NdvQs+Wyq
xh9Qs4uu8zRLZGcKpcwB5Rp3j6XaxKI8Kpduuz6/4O1XzFMs/AAad6xkKnAZAnRb+7zL5psujuTg
oQmc7EZaZ1tomIEYz3X+NKVJLqza2r4svALo/YyuGjt3n5X6DZ7t2dLVveH2z1eZiFi4gDkyyt6a
INjhuKFKLM9kBYj51MeYgnjx/BBrM1jYeNm0aFVyUJrPkd4N6iafd+1cxD7tk6sU5HG0FoZelYVT
6jQFe+uJdVCAx8twIa1t1HxnKPX3/Dy+L1BwdwnqdBxL4nw1SN8MXuv6dN5WkMiU3lyAAtHHjsMg
zw91OlPfOOYlwFMVxgg6r5NcZNrfV3K4E5o/nv/0irNaUnqOyZzquG0RXoPxrErMjUh/mnHnV+kl
RvO1EU5//xK5KAvKLNDXnQ959WEYSdCcVE7mOwmVq+umcDpoXwYYZ3DKQNBnBjIdiPexlaZXNn0F
KVLqOynU688Ps7YJC4M3sim34yFywA+Llw7gxLE3WfHT+Y+vGAVfmHUFzUMmeghEaveeQrAhR3NL
CWm2677O/rtCEaKUKh4nse+yH9JIdhpKnZl7ySWtbfDCoBmVk5GBXXNPLRo9OSLW+5pH5m3X1nQn
UgCuzs/idPV8ZwULq1aRZSQqrsXeUcONxcp/8rfKJn451VsAP66qxXN3CeykmtBJQ9L+kBQ83maR
zoJmyOfNkOor79YlbDMtQL3JTqpO1QmMZuD6znRIzEvc0t8+ODGDxdWNFOnAMj1jnax5M/Jbnlq+
w45xd5ejOZ4lF8LFFXtYIjhTIAiMysUwUxxtKw0Vlsr6uGqnlxBOEWdRVYkahN8DTR+l7uQOPTny
yRrgZ+0RTGkchbPX84OtXORLMGcG2EhTl6O7T1T6lNgg4BnFbaT0Ox/rHUALKPoNWQr95e6Cy105
x0tcJ0pjOQFDTX5wZRmBSpnNr/ZUqd9tD2bzlrLqXjMu5wtWs7ZNC9vXEVBRjUr1wWhJ5Uve/kXf
5dv5pVv79sLy51xE3TCjlj2aJ2JS0/jlGpcAyCsecYncbLLaTkwr0YchIx+gJ/k1J+NbMcsL6dHv
FVe5u0Ruaj6PTVe20yEuUwO5Gbs75mY5/Co72h1tcEncQubbDaw4tW9dUAmA0wiHj4HC8zZGx0gQ
p3USOrG61PC/Mt8l4FKgCYKgRwQJENQ6IK0eJpoFtba257dqxUkv8ZZRHU0UlO9ib+u3BCLNduNA
swaaFrK40CG0NsLp71+u4d7hGIOp9DCX6ibvrBdpEyTlHeehojK/MI0V21kiL4fGBVImi/H6ZicW
5Tu0Cm8aeVdDEtwV/5xfqrWdOJ32LxORpSKOa6Um4Af6ODf5gUb5L8O8xLWz4p7txVXf5vbYiEaC
mJjw/AGYS5d52UlMCDFrF6Q0z16bqLTfZD6a4kLssuLj7IUTGHiii0EPEh1C9i2qm1lAokB3IwjA
HlmBUhgEVTzENpdipbWzsHAMae6UsTnDeDMqgypOvFI920iXGO6lcvfajBbBACjPtQEGgvRQydFM
QRmupnepmxZkDaSDYpzI+N3QlihQ2mX9i9lzd8FxrPi8/4NocnSNN1EEdkoTJPiTsY+n9uWqg7fE
ZKY6N4fMbfH4mtzdMHU3ZoTcm2FeuLBXNmWJyYxqKwIjGh7cYEf0M7WdaeIb4j1ur4syl4jMWDeK
ktThe8bFAzQkQ7MWgWEZu/Or82/l6pv4b8nwCJX5Jh2YLLHy032cJUeI52yIUvdJVm4qRl7injXe
JIqbyNSz35P6o+m7C4u34nishVMA1KFhLc/0IQK8/yGzOnRIsNLedLZMvIlhw9oS5bQLUz35gu+m
uvARFlqvjHRGbJXmhrkV8djddCnSFyQvSs81SnHXQTw2oDOAHo1LzIDKpthM0TD6WpaTFwOHd6kN
Ze2du1QHZ6KryupU689t8tj08pCBVOG9stDbUJbl6LmOirZQgWzCvsgY6OSnS4q2K65yCeeM5ihK
xo6AFNi9F5MJpvlXk7oeqmf7of0FPn7//HqvWcbCmcSk6oa+BGVlAxExb5bopzDzKfYcaFfXsrgQ
962MsgRlViPkgiC3JfZm/TjQPyUYos009gr3QtS89v3TKn65txwkT02ILyIgd6QXEaxTbHvmBLIT
8vf8Oq34viUkM7GjPo2TXuxlPN+7HAnovgvPf3plq5fUkV0LGQ7eQxELnVv6wxkq+Qg4Fg2IaEB2
Rtryk0HRe+8wDbzC+SHX1ut0/39Zr5akqMylTOwbWkP249Vt/6p29nJ9KYO/4jPMhc8wIglxHzkg
QTRaLbqB0PLdGo0fmXKTEp75kRtNm/NzWVu+hcOw67pjFjCNh8J9y/R07zRzoK3J56iS1/HkF+0l
gNH3WiDcXXI3UrgmVtQ4xih1TMHQT5Mv03nyk2gsNiJpkq1FnXybMhI/DmVSQmXOkrd4t2dAmKT9
jhEjf59ilvtzOwI8THUPxjnL9agDHYtmlG6YQwRvO0BbFjIfSRomZdK/nV+ntRO8CEzayppKNuAE
o8L/DEJa8F8kVzGOYWEWXmSUchZ8wmuoQEXEK4BCGqRxQ9OSXzqwp3Dtm2thCeZsVY8Gz6wAjTmg
vh85ZfAgLXEes2KUPlcxCGqhhnhvWym0TFIVQYya3+sBdRQ+6Qm2ZA+h60gDwiyT7Ts9Id4wQQ4K
lF1ZYPQyvjebTn0ORYT/YJb4D6g0+pFg8mflCOtGO1mzSe0TRKuqSr9lhARFAwBDOmSxH2kqPNAc
oI+wBCQTPASON9eZCOO2aR9HNwbsUSoFgoWEQxXWLH30VEADqdfJFv+H+8MkySnz1Tm7RiYkAWE5
JMysBFilpKB97QH7nXiMmZNGsF89WMD/5cX8O3KM8WcZ0emP4oYxeklEDA80nX04lpnjU6ttpgs7
sPI0WCJdy6JJ2Mzr6mCjZlE6nafMMhDyksNYOZ1LrOuQzVBYIlUD5YN8QFrIkvNtnRTZ81WHfwlv
tUzsOk9GZ29k8RFkuW9J2V7K6q/99IUz5QKiDaDPZwci6m7Tmqis03mWF6Kv76E53F0SYFKeGNRE
Gxlob28Htwg4qH6TNvMV3Ii0OIS0hJeO9Q0ETQ4axK8e03Q7oidBpUmAIGVTSBbMM93gftwhlR7O
rnWMSbbN9Hg/GaBYhL7jdau8cMXSVoZw5pHvSQlaqxkam6TOL4QQa+fv5Bi+XFmqdWUPcD8UROzE
gwqy3zp/+/zKRDpbOMcuslKAl6DypAZT3qHaO6J9WgMXX9juU2RDuvX8Cq3NYuEok6gfwLeEwgmf
njs806K3mFwXAy3hr6QUYJqNW1y5GhSg468kNgO3z32QVVz345coWIvSXpCJwohqcce7/DWNyBZy
XtcA3DjSZf/d4a5zGsVtvFtbs9nUEcCaufxz1bIvQZm0AGhUtc58GKOHPj+61rss389/euU1vuTC
zJH4B8Rt7g+VRYOR0FAVeWCbOxMvs9R0wxnHdTaezg+2cnz+zeh9MYJsGGyrLPACd2jpOdBeHmQD
4cl/zn8dHQrf37L/YuC/fB8uGHyvohkODMLFmIXU20nTcg6AfSb/NK1DnmktWycoGItLn5JTlw2a
Nm/yIVM/XUsnB1Pe6EmzbWHnP3XhsruWE3Pr2gxNLJFo+4MsgbbwSE755JHRlkYoTfREe07eZsqL
a7M6OhWZbquIxtuRKfHh0p4F4JnNXjJHxhvIr8UbCXTlJh2zOBTuIO4dpzYir7Yk+LfwFsdvsaPC
r/J4eokIUacc1ocGLdAriH5x+zYigjzCMIz6b1268nZqJD1GmTv4lkAFcO5pDnJ4S22QmRRey6Zs
h6ddtc1AdvHRVKbyJUWPRNSTdOd0KbDGc/PbKFqxQTWcbU2m291E2Z9MW5WXG23lgaMqu+lL8rPn
1vQ4QIN+Y+LgPGtG3qKhtkJ45PJvVUYIWhtSQc/Mne7NSuLfi1kXh2iuAOfpsYhtjKB2TmbyaeZ5
6vU8m0PZVE1QuG7paSeiIePJHBTQew37jgo/18n43OfsJ8CR7s3MeHtnJaCapMQBE23ZlzcNmHz9
fO4QSkk6+7OGVoGhij+JnUOmyQBMNh442g1inYWt2QHNTPWceiMULQD8YeU+r3mFAkvZIq/qDi1Y
Qws9u/fJXOXMs1vwgKg2dTdFapqeMVqgCihGy7em/NMCaD8w7dYavHzMLebbJ6xPrqxml1T1/JZC
Yy40B9O+cUwAqi3F6g3pRtSYqxL97ZrCQVtWgbhHIFy6z0gnPaupo/shn4zN2KDjRKu8OEJ09r3j
43wzSVW+kqgyNtWYtU91N45bVfNReYjOp1/ZaE2tZythesKy+hBBVxaiCU7/TMn418yd6gHq6SPa
biNgroGRN0OHI7iUAj2jkW6mcJgjvbEsWni1sNvEn8nEH+K6T49UDeq5Lm30ItnoB8VKJPYvZbUT
HHYWFRC+toePQqLFB8xZiOagwrCr0uY9nzgw7qD7f7BGg5VbbSbQtSFqDmJ1WvCpwykZ8vZ2RBvo
hoD3wRc0gjR9n4kfg9S5P0R4f5/I9prsOELd7yERRf4xxmBbyOwRBINNz1qf11OxU5UUIaggPx27
/lBjX/ppUUV+2QFnH0HuLZSZZWxzkYzCJxGaXyrWJog2egvBiZu6xkuH81N6yTTxJymRevfZyPIx
MPTwlNZ2s3Hiogl6GGig+LPqDbJ1myhFwFAV+aOIK76heaVwu8iXQlEIs3dprLKwhArBHkcW9M3g
GfXjpOEPWTW+aeZoJxBJG9/rQkGiDy1T2Ezt0A62FJn2reXWSdC2VpEEVgbGjQu5k5WX5xJnrpOy
H8q0Qe6EOEaQTuI9JbPrWY7cs4wfWBvvMtpfSL6uvKiX5L9Do3vK7EHs42z0q+Gnk8VB6T4PdYul
v1RjWJvRIjwpAGFP9Fzrg6zGPa3matd1WR7WKj5CKWjwtSZ3lPBLlZmV62aJOu+QtLQqpEpRNO+Z
V8Ut6lAMZfqL3GprA5zm+eU+Gy3O6r5ujYOo+s+sTLalYMybS7Y9f2OufX8Rssx1znpLEntvxtXs
lfbo3oMfY7hPbWO6LiqipxTOlykU0+zUsR7TQ5Ip/ruLYl14LsQjr4vplvhviV6nepKQhautjIVR
AXWQTnKJlI157RDWf2fQl44ynRFyiL3mXg3Z32b45ZBL9GZrW7B4c4A/V0x5ASW4HKm/JPqQSe8p
6+26/V08OrQCXR6DVt7e4q3zgCxHnaMJM4n8wU3sC5nFFcNewr/NMkZ6jyJ3wmwN0uG0AfBwziZv
Th3mtYU149qv6AWC5rXVWhi463bU6qVDgDxsdqUxTUipt7/RR/RyfsG+n4xYAsERjHQRaZGmAeqG
bxwq8g24wtLnKi/0vlBjthNIoO7OD/Y9sQMQsgvzbh0zyYvWlgebi2gresYQBAnqEVHilElDul4K
fsUfrm6S28lshy32zg2GphkvBOTfO0yxhI7Pk6tB6dafwEufbvfMWvHIQA8FbI1n5PFj2V5SJFwb
aOEGWJxbRTPhCmaRqEDeWCL/2NLPeVRBp2O0ads/iq6NvPMr+/0xEUta4Ao3WzSZJhwzoeDatnE5
EzeOPZoYdXh+iJP1/39CDwSQ//UKSNZBtAgdtHvCjaBv8xsxXeqNO63Jd59euASzmNIkqrBWcQoF
QMLuLDLfRrx8S43kQsFv7ZwvHAOWu4qFzeEYbKb2rFLPEYp0PkwL8s10fKmuk+vDGV9kJtIJbHR6
MqM968xbBoFhsxWBbesL0IW1bVg4BLw6pHQagCNcnYQQLHl0muuKMmIJBkfquq3dwXD3QqNyB5YV
EJ36Dj3G6YXU2MpvX+LALTcGm6igYq+UFbqz/MPb0rhgAd+Tm3AhTjv/5d4VDApoOV55ewNVRh/U
qexox5kZmHORBTrln3VvNbd2AwYe9E1HfptFEXj7LRZEJJLbKmLRLrPqKtDORIPzNrNysJe4cTmU
Rl2fNkua6MCbov2s5s84mY8d+nIvjLFi+kvseAHNLm0ok++HGi+8XElQGnTFW0vVhUD2+4SJWKLH
kZZqjaGRYi8S/VKP4ICrRnXsE7mJ4+EYD+AfmMv5OWPZ7/OrtlI9F2LhD3pm10arMeJkGtFGuhAP
z7FDsf2end6ajjuAYqO/Q2vHPQAqN3k2PSRRdKknYm1Bl66ihwpCDU6Vveoc2ysT5W5ycIj4NcTp
LuzZijdaUgi7J0GWuGyrg2GUt+YkngotfhJIs7Wu+FkY6hJV8dr5WziL1jQqZOdz3HYt8svj1L3w
zEYxrIaeom1esLyVySyx5YLwmc6Vq8Bfl0cesebmD3K/PFCGKV/RLjrcofUreb9wNig//fhvbosl
wjytwdJa9GOMbmEwQqJpARRXW+U4pu2PgFr0N0AoD2+Qmy9cDxKhkEHiWVS+m/PYPaSVM9zFpdEd
sMXpUwUs3bYquvkGsRx91b1N/0rswYtyVf5axTXaveANGARpjcR9JXY2C/Rl0OwR6gitj7ac7Fhx
qwDNdFx9TAwNaGEE0pwtUmPlXR+9EOvTZtWtGspwqNxATj9PPACx0ntLgyivHUPTRC4BjaJl/qPj
BAJHVVAO/0xxjfO+h/KEb2Z47M+x1zbmnVAYjvkkKbwSRaZSNF7s/kYnTZD17xz0ImSSW3TMh1oY
QcW6V1Wn8xbaCs+xqn5nZeqlxa8htRCr3kfpTTR8nKgjFMcSpdnBFn8zu9jR3A4cE3mr2giTMfZs
9hsIthAU6uEMfkhPpnw7i+bGnWKEukxqkCmZm7QT92z8oCY5DMzwNU9umtgNedL8aM15yxHVOcy8
KRqy52l5iMjoIS/6AnzGs+BvZQbKAxok03uaqzvCk40sxKZLYkx0VM8orG2yDBpTZlVshuyDgzfA
Tj9ATbmHQEXu9bn+rSvzkevR76Zxlysb0Pf8wa3ZE+QM0g1wuWGpp00/vELMIyA9QOUSWZx6AHKC
plur/KRIfOUgCzeiDLfHsWKPdQs5Wfy1UzaoQ3RYTXeZ9RlPhUdZ4ZlqN7ETjYyXJfsyJ2DqOjYz
cqzTQ1+kHoi0qIuu5tnxJH75MCF7dcwKtEBtp9r1RM1vNNpqs97y89MSZRuuk2DMnquJB5CM9Gai
b2te75qBhWkRB+B98CsnAjdz7A+i95NRbqWjvalJ/KYvtxmXJGzmfWP+lSZNvOi1Vp8qvVVT7INW
TGWHsrpn2ZHnxt38q889420aUcmG7OMRqSZrz+6MnTJfZ7xr8JM9zQTEYCzgrv4YY/rXaPpDpF8q
9CVFxJc4pqC69/I9krGQA0lkSOqQmm8Qs2W2H7028minoYp29X1Sbg11O7n7gfjqxSl3xZNM0Rsa
oJqNz2N6BvP4jVUfQcQD7i9Fnrtk74AFE6ztna+fSRJO5eNsdQHyXhH3q/pYMr8eH6vGU1CPt2jY
16kXgeZDI6PavvI3DsoJGIossyCFSoW1BdLnlfdebCVH7jSB8d7jn4l9n4DRbSfcVzbt5r1tBWlv
e43t59bb/JfE0zttp5+djZORp2hRrqcbU8aDxw2cx2JfkkfwEvgzCD6i0gSbByxyw2PHM8pXOj4n
+i66N5za0yUY3bI0xNtmi+Rp+dECXoi0rfEbeTiIQuzMggemU/l1xUMYUav3We0V/Kaonrj0XHV6
wwazG8KdWD2WyaPiWNKHfrqp42da3mpr43Ll5+wlMo+suZfjMy92fXXfCRkWyieF1+bHrg6qFgHd
Ni/ep/y2QldLIx81ZGYmBm0eLyX3OE/J5LuuhzTyLLeUbPTOcn10DdXIkqc4zmH3hH6VvLp1xyDf
l8YmpZu07rdk+jUMWwOT/JOeGHptSBpmO/qZ6F1jhOXnVAGG7APJa302fyO4xCYgEjqoPqbi8j/4
bdm0mSHARh66fk+d95gcexoK5xH6KUXnD6+JCMvhFswTHQAc8SYVvmhviPPmJBtDpt5gPTnUj6w7
PQiUSO+aflfpmzFp8Bx/iHU4qD0tAhv1fA7Dx81uAxZS1CEkWkbulS+m8gwUaEB2Al+8rSDmzeVx
yv3UjD3R3Qpz8gcn1AQpexZkJOTFiL0Kzd6X6KNN5jeV/qydx2hsgggEBjyDn0YdwXaye0XZjaDm
LikGj6rWLyOYNwSUi39I81Kpz5ZbXhc95YCNafYPLe6S/g+dDG9KJKIO03cL6bVDck8A48z5mxrz
bTbA8lMw0v4zVqBNEE0wsI/J3JWoXhXszYy6cMxMjzYgeYhnvym6QIwPtp6Rdf/RVcw39Ecu60Co
uxKAn9z4wcVrZ1lQJaxRSXkauyKIrNemfJX1TUe3sQ0B7Hry7erYAJJdD9EBUSd+GZJb8/3/ODuz
JTlxbgs/ERESSEjcMuRY5Zpcg31DuFw2s5iEEDz9WdlX/vM4KyN8113dAQlo2Np7r2+xQYQl4+hH
ysIagh1fVWFdLmHgvNfZ3qk/RA6IVxGRUUed2CnUjVqdR9lAYl58nZB5147ctUBrp/jhzLlJOcYe
QfoSBY58ToZBx/70KMxNQyBTnUaEoEWckgi1iCgHqby1d4rU8YJZGDg//CHdV2m+SdXW0ximzaan
beRnJRLqj/VSxW29KwIZdwDYjHDv4rmC9Uti/AUI9DFkltxCuRgO1Hv0AIGR+t7mOFUXjER52UX+
UsMYY6uQMCl4dlgBYQrXZQgJ67dj8MRQ7lvcNmJgkMPNaOgJABfuVmfmQft+BJ5FE87VjTDzbYtt
z21IHPAx0jzYsqb3wqF0d0jrhlArPPlAqkaizB7rdImd8bdYWnQumlihIFpNmMtL5KEbQHvI2Y9y
608sQdyDV5KHA3lbSb9fMIRr1kKh/B21YAz634V8y+tsS6Bo782jZx548F52TjgtArXnOZmcZz3L
MDdZoulJ2lxh0RXJKB4ItqaM3KSkufFadfQavoNf8xghZ/+b0CbJ0imcxpda7Tnh8SDNy2qdByCJ
wBjq7mp1EwxlnGF9U3i5zX2JOAnRg4uVy6qblqbRQONUvkC/GDKzsKiiCZPLlnEZavQwhat196xE
cCUj13zLSpSgymF4LPUCXH43RQH4SqEWLoswnG5qkSbrOG1TNHri7PcgXHzlgd02cA4Iq6Z7COpv
JC/inIJoM/zmoKB4GTYj1UVZdVukL4S78BL+4hT3PAU1srr3cP9uGO+QxQpTX0ZLJzdG9IcKaBU3
rb8Nfv6Adx3P5jVY/XAdML/6GQoJnWSrPi5Gf1Rj9zbpIUbOHFUvdCi5wSZDd+VAbCLIr1ZlzxWp
dlbIpDn1ohv9WzdvRc5pFEC6nlo/MnAj6DhNQEfBc6ovulO3KEO+e2bZV8qD7UwhEtPYWyc1sVOO
j3wcNw08fGTuoUXUbBUW6nJs76p63jm63vhet9e0qYDWcfbz6ES1UDvCsY5Nxc70WH9zr7k/wcAj
lfs/Ue7yklqu3wLGUFJV/u8MNLdwnYyLnjp8Oxidqk3ni5+k0fnWEodvUCBmIfZTEsp1mb6sjOIQ
jni4ehK2f08DrBfwpS0wehBucQs6+PpeEoQAdRqBExnCBzJ0HAgNEGZGJRpjoiBb8tD3y20GuMCU
se2cDU9wXESnIoIEnAvycXkoVwehrPkC4bFJjERYVtHUhpSaezhYffjBgNmedllcqCJGIxhFaJ4G
kc/Ivh7TaMXS2tZ2SsoUvuPCaZyk6rGLVQNqpwB4AW1u9W+GzaZiC3yYcsCyFOrKHMrauaZLDNEl
rkCcX3bO3IhUSx1mBU8jAn7YMcezxKTlgIOOoxePlfNCKKg3/oScZOpNCTsxleHLvdFD8BCw7rma
1xvR+m85Is51EGU8q3k3VeVPkq+w4+JPvmy/Sm2OsB4PuwYn4kWXMj5lxENWYhNXNRyHW888Bh2F
LWKQmi0c6b1bzJmXFhngpOsbe2ip9wuInC4c8nx8HoZsimFpNIH/jrA38+v0rTGeG0KpQVAGNSKs
rPnp0eyLtSdpVTUjFBpQ5uSWQONg8jEOajylLBucC0rAz3g5Hm1D9yVDmLMI2BrCtvamb7I7ZHB2
nudjD2v6Y74YtlnwwuNM2B/BQiKcpT5SuSYlVuK+X2Md1Eerxi9NNcWi9Ld8FpF3ggx4DeS1PU7X
EapJmwL2ug3cdvdgwoel6B8WLHzGTTcTr1GCtTs71c4ua6wTi67ZsswEEcBo7lPvD49Bn962fv5r
keOm77pkbbElgFuECqrusHGt5cE7WUy5jCCpNZ/Co7SDfV/RR+PadXExYDCufdnBZdu/aSYkM2g1
4WQqAyT09XYZ8Fxi+ZlP+bbO9f24Di8ekyH6OMLCM5A/EPXoDenGndLfvdPuoORGWD0u0y5wTH4D
v98chZSF17uBVzKe0FO0Z2sjXjkm9Q5AB3kz2KHb9m4m93posmNpO5wctd/kGerzYniAXdI4JRP8
X45OLdmhkwF+DG/zb7kXZF+rmXjPvXQQvqAEn9EQPZlAFtcM6t8hq+qIs5xuPEf5tyxFVjts+wYr
ucqdd2uD7qfjLO0tPJ8gVoMnRAyz1QmhQG3iHHiVH4seVZLywo0ELVFe78fiFt0iZNfXIzD+A6/v
sNuv9zJolu2A4jWQRFn7pQ+keKrNmD3ayqbND9OOXYljm0X1vO189/XzhMOFbJA4SytyUyOBgkr2
0Vn749I/gnt+1NeAUZdSJ2dFgozCHlY7vT5mgbzrsnpf4aBnbHOHIOG+HsXT58/wX0fW31Imp4f7
IzeaNlYvLRP1sUFZYleJ2ntXrWEQg8AQRthZPMNxFAZmWQ/h8GLQAbQDXSyYw9oZxNeadMGPrGjd
PqxRP+/CxZaBF7mY6SoyiyTX5BsX8sP/0Rb/+JlgVMiatHI8Vnw06Pk9nUZotfv8JVxIY57L1jE8
Vpktdjxm84LSb48AthpuXNI9URQ1OiRIoA5JkdO8BhO4NHLO8ojYjqeumFY8DQCkhnl4lu96JtHn
j3Pp6mdlhgXiAkAphumQiiDp06xHLVhse+iyrqT1LuQO/0u//fExSqkKf9H9iNYCWOkqTEOcT1Xp
P8Pjof0tYOy6/acnOVexg4ybOaLIu6OyXGFddJ4Kxzu0fb35t+ufKnR/PEg15FjpakyywdptuwCj
RV4r0Vx5TRfG7LmCXbs+YY0BrnJwOA63wnwbp+qfir/yXLYuhlVATsBOO6F+EmkGnma+QY7zSinp
whc+l64PSwBDTxJQmEQsUyRhc4WkWnA/wn3KuFe7rS/d5fTi/nj9hRwbTOq5PSJLfJyLdD8u8sPl
9gdt+OPnX/jSNzirF1hoJz2fdeSYu6u+0UFR3no5+v0/v/qFhcM/m8fcYZqVEoD6vOCREW9p+T7j
dMgmRLQuIviZnsAIV252YVr7Z9N6bTId4FgB7Z72ws790iGlbiDb+/xR3EuXPysINKtutEWL1hG+
LNtiZ5/ag76bkfgrY9TMIjQMRe5mufE3CCYO/R3Zqe208xM/+fz+F25/LmTnRc2FwDH5GOQ/jPdD
90Uor/XdX9hLz0XpxtYK9fSpP6qgR1KviDxathG16WMPuKd/OlR+/hAXRtu5PJ27IJTwviZHXpLE
Zv49b4P955e+9AynOfTHXFFVD5xwBg5UzpGqyt41klNC6Rgy8pA517Bwl77C6e9/3IVMsnE6ic40
4ax3OL2U4drp+87vrtBoL13/9OL+uH6ajuhLDgQw6PLDkXA/BrA3QIPq5+/o0tXPJnvljR1p0HZ+
tAjXG0T7oVb2uRXplVXxQuPGuf7c6bvFk7CPPBbpl44FG4NWZyG+BsESw+Vhp6Yr97n0rc9met8Y
oJ8QQR3X+nuaeXtV3S49puHyYIdr4C/3Qq3s3AtogVO5kbSSh9TvvprCS0Nsh/yW9pn3K3BI9Qqf
seGOpjj0LlPQJ1OJhnhISYNorl17IKsmm5610z0RlaCohSGdi05w/4GxFWcppB9eHY/8Y7mSnVbg
PwaOkGJoFDyEDnwYvwarTRx32cC/7kajAf3z0XNhNzrXrS+lV6Q9QTAAOlmigGOv2PRUcue76/Q/
/u0Wpw/+x1NUJfOBtAaWvZ+GSBYDAEyje9cLsUNf9zUZ8AWlszxXsKe2KhZiNXz95uk1Ez4qPGL8
sbTFe4Veg77UX2ml7qjOtjkh7EpAcmFunMvaJa8ZTXvI5oHc+lGiVVahTNZ0XRlrr7lB+fO96fwr
HTsXltlzFXtPJGTs3agReqpnIk7lXv2PJf5zg6GKEncE+nfCtZHiYUv2pkGBHgMk/T8fA5delPu/
Y2DKAoL24sE99OS2b+5zn+4rkegS0O+OxaazVxbDSy/pbBEp1y7VaAQ9JZP4LVPssKTOx+ePcGF9
YmehQlV2SEZ3aHNcy97dm8VRe9Jm6as/Fu1mFGpNIKp1nz6/2YUY61xvLt16LdOsJRBrSvI0pqNy
TnoG30QFp+BPE7k8odoNo8LezrDwQdb+mouCe/omfzkcn1sEacHTnCPxeEBi/mEtRPnWTKVICqAa
Ioc2XeyKfoEghHYFEPWosCqz1JupBAEJrvRF4gGbvdUIzWUIPxHvyNa6Bfw0Q24+X3u9r2wgj6Ts
2x9T5rAbl4Kr/Plbu7CYnWvc2zUdFFNYA+bitUGTgis5FJ4T8nbXxvGlO5wFJDTVCmkD/+TU0SOn
JQuIYdkT1h7sU/Ifl33vLB7hNq0d0Y/kULCUggFdIqvEU71Z+YTqDhilV1aUSw9zFpdkndfAenwm
h4pmMYQe+6AsdsVowpV7959/kUutS+d+QwrJED2aiR5UYx4Bo/jqapssPoWhghXlo1cYpAXbTm9q
Y6ZNUMBGy1uFjFsIw64s0hcCpHPRu1Np5JSnjB7YnH4INBjxroexAXbyz5/xwsJwbkk0I2fXOlkG
GKqmkRq++ri6ByVWwSpUT8d/fIqz5adGqhWxI5xTgGkKA75zobcm/pVGxAuv6Fycvq6i6ib0Zh6K
qmnjoGh0wruhSoQjrzXRXxhs5/JrRibH5xUEzJ1LI1Z/jHDNIM7duFxZni+s/Of6ay/NXYPU+nrg
TWoOrgHPEz4W1379hf3rXH7tQgDfUBv4B7glbUb0A6Tua8UePRzYwGhDJusaAPDSlzib+/VYjtQD
hhYS1RltMC2HkWyw+PsphyTz8/F66RZn077NFuhTc24PdfctXbtIOmgkytora/B/ktS/bB/ndkOp
O9foxaKgNxVZ45+qROq1cOX6o/F4QOJRyf69nQO7hP1kGVpevBLatxVVrQF1NS7u2kq4vyqXsgTt
ZfRVTiP09MVK0iuClEvPfxaLDIPHbdc17JChPonaV/2KMsrW2iX5t/d7FoMoWDVUc6+WQ8W8V1fP
BXD+oJ0J+vL59S/NpLOVAFvs5BBiSoC271TpbhcMPoTWiUyzK09wYbSfK7FRFAbbufCLo3IBFO+X
DXKSaWgNeiPWvgkXVkLL5q1X7vaf/PovI+Zclr3qKU07YKoP81zu51kkqodJIP+BiQBN543ymrta
Yoc1IqpW9Deh+G7dl9zu2QBB3tyHvffdIe6VhfbC6/2vZvDHcQVtG9JF/7A9lDAW2uSk0Lue+l6S
nSrq8BC5ZuB9YRieS7pXl5ROvtD1UOpiO2D+uRMkoI5zJRK+sCv9P1l3gfZH2NF5B26eHP+XzyXw
at+rlQJzPF+Z65ce4WwlqRERd/WMmuNcahgptVWmNq5x2Rw5tpVXhselBznLb9CKORAsL/ZQ5Lfe
mt4peOGBFdagfHuij3w+py49ydma4JKsm5Vh8yFdV3KQ4HpuU2oNPHAApfi3W5wtCws8lH1vzUBJ
EtP8Fd5NzoSuqwLNL1gxpisJs0uD92xt0Fk2085txyNLhZPAfeDNwjgrnFf0ceTOlZd14Yucqx77
aqlk7vcWalqPHUkDcTIExOPOGVM3BiJ1TTianv8tLXRuitMNkCN1JaYjjqabmaPPDGIM8FzbpkxG
5+3zb3PpiU5//2POq7qecmq7AmjKB8mfnK5HI00dqqwPM22uDOQLEcq5ELKb4cOX9qo4tmlxdGbx
FYbdVz77pUufhvUfv3/1SxCMOBJUa0pvCq8+QLV+JYK/9GrO5jhx+sJXaBU+VM1r06Pd8JdYHQQ9
H4G8loW/dIuzGY4OkJLRiXfHPnjK4HxTNE4I0jzkNjemFlfe/qUE0bkDTudPMFQaPQaEWxbVE349
wDcTjqxiMxD06aXGO3TUdHGvphsj+JVPc2FGnqsjteh9uNkDGK3rQcTSRW85TOFsIofeAThCNNvP
h/CFPfvcIMekVd5Xk2YHI1zzhPlJbvFWF1ChPBbDmnxAdKUIYhHPv5LX+3uOAp4j/zvo4KyNG0rh
HUZu4fMRKC7hnZCruIIoegtciZcUpmaHQQvvZ9cAC/b5k174kvAI+N8bj6gDKrh7u4e1T7/qgA0h
m4tEIU4M53RB80v64rTefgrSBl3Y48vnt/37KEV55H/vWvaFhzPLiDKHMmu8TDM0YRL9itNSNmHL
YBcyNOio/vxmf5/QAIH/780Inyh4omCdMa1vmoonY3MtvrnQ/AB88v9ee7KK1bmLBynqEBamNRpd
nrMEZIEY/SzZB3IaUFXc2y91Ah7BlVXk76NTnIslVzSkIIC3w3GGHmszwLowlguaP7tgwEG5aJ2I
+JAeNMoprsz309P8/6ASSLf/fUq3AJZi6Hh7zFlp9n5TyBvqobfV6efgSoj196kNstX/3gIEcAJe
jkcPdel/GwjPdoUEP6b2xo2hy7Xy2qUHOYsb8nr1KZw0yZHW3+n6qEbAxq98lUuXPosW3MUODrNs
PUoHrLi1AJamUWhsSwmIpJ8P5P8AVH/5DuciStjETLRRPsqQbj2iiTdvlnfhc/VS1oYfIe6A0tgJ
FrZGq/zINOl/gnccq6Ibb5jXTRtYgZAu7ox86qTbf+dFh952Z4ZWJuRT6seTLZ1YegTwkbobr/zq
C9PvXJhJq8LBcEWjctWurx5vXxaXXrn0hXd+LssU2VyjmUygpuP7YzhSeww8iS559Kx9/sYv3eA0
Wv+IBQx1SO8R4CQDlOd13cYL4Cq2dK8M+kuXP/39j8uTIEWEJ2HwPVNzGDO6VR1wOr2f/eP7OYs3
vHkVUwlV+tHyx7n/Ube/7DUd5aWffrYkVK7Ns97AlWvKevfGZ+mwnUW9xEHm0ivR6oU98dyDp6Q6
GHU7BAfGCj9uwaxBN/28Bge0kJXAntTPFZYJQiiyH6wKrhxZLz3Y2RIxqQwZblLTw+DIFOVlzBAQ
h13wPPL8iuj1NHr+No3PlgoPmi8gs+BN3A9rZNQa90j3c1hxVUPyT+P2XDa5cpkWq4DItS7RE4ot
4t1f03EzsOwagoCS/xwV//IY51pJxZBcsrzBEEBTb1IWvX4gixekIG3m4lsrpBUw4tLNulG0s5vc
mdCrL3LfItEPPlodelqQsISNMHZJpfAf/RZpgaJXOzTvVjDyGp7W3vrh7FbOUZXtdOA1jB39HKkm
LaQOZ29w4wJAh2Sq8vs5SHkkJIpuhah+TfXgJ10QNDddXXdRSRUAqnr8CozZo+6dbxMZIOLou3su
p49gQDs+8j4r6EJkjaa5nAHQBougJ/zNTaGTIoTDQlKlsXKXgz8GBh3IYLtptgJfZaGq6fOvZU5f
0IftAFjpGfSIoy6HoRR53P/IBktCUhW3zGV0v04rxEi5RPjqBDacphZVluXBD+oiKRwA11Qld8yI
dgtL+ceSQQZh9LpPUbGM+tT8xBmChY1ZHmkPBmibG+hvF2s2OdCQe/Q9L7fypDWh85LGPngB8cz6
bE/mvI8GOCmsw3DfTuJj6uosrFj2cyqD3/M6ZXCObr4PtBq2BdyhwSpbhx1tgC8d5tZs6ho10pFV
TeR205LwZoXB01ofKNPHSRo/1FXGdr3ykEzL7mvwbDfrsqKZCXnY0FsqqIU4lJmkan/m3fw2VYON
NNhCSVHjn9Qsb73K92Khll8NDaClgJIPkcxtypFURXnbbooyd1DNaIokz0iKZx5p2KK9Ou41uLkQ
uvUxWutzqBnapyotN7Dw8pNAobmgd/AhQLyFt5OwNvYqyKDbVUJpyWy1ocY9gVXqt5F3H3SdXxtP
42WuwGyVX9LAfaUGfeSa93tEro92gclOTczvbEBOVhKK4Vv6T8To98AsN1ONJDZ6ur5DVPgA9OWd
a8FqL9M6i9qJACQ2liJEd9IG2Nkt67wiror50cv477aZDktD9n6VPwIRbKKZrbdqaZ+C2byZaWyj
rMmWJEAuKuqK5sWf8WLQCBrDTHJPXf99KMoHZsiOo98f+RCXAtY0nNymnTe/hoA/MBnZIzIBo1ah
q8zrFncj6nxP1uC5zsYB1QoYjebeeDfhyUHk9taQrxQKZJ7duU5wQ0YRsbITCVnptqv9BrK2Adq2
nD5PxXDsHQfKMYP3LaTz1IwLOZDCnUKm/jNqXIPE06aLiIbWUpfOBvS/cl/VkI3UXtd+Fd2Iak9d
c6jMSLfLWkgHM09BM9G17SmRWcVZBvqYVCdlZpmCKQNbEkgZoD2CXeo7a9af8JQoQretVdJq+AwW
wbel1TsitQhTcPJiyfgHDKzahHFUNvrqNRfLgypTOEvSAafl5s7FT0k4LMwjmS/7oip2Zbs+wpTk
hsn5GzTfNGxkejOOPmzZTXmHpvFbKCpQxZYuiGLTtAGwHroKO6Bmq3sROmBDb/A+jwosAW/GYTyV
EEq2+fiSwkLrWNnJ3dUT9DIEr7oZK3Tcz/PGkh7tAy2548bbr3QSYbei4clBvA+dXeaGUuRQ4uI8
HPEaGhnkKO8Gmw3ooMai4Ntli0bLIqo9eSsphTbTUOD2emJ26A16wVAct2snAPaCneEYUAKveMgy
xiLro6V0Muj+GMrWEkXlvK6hNFvbL87Ky7dqgRIFXfFfFcOnJRlo3ow6iak1T5DR3VYt5IP1wI5G
SjRRgRD81a/oPhDkXvvjk3Q6IHGLaS+YlmE2Za9wS4Fx/CqfFyofA9ASAf9q58hk613t0iryOb9t
PP87bdwnWqsP6+Q3SlR7JwNQR2usPmCJvHcN2GRY6zDkZjnteZm+QfbfRxOAiju3MwJrhudGGqX0
XeAjPTz2Bch8s+FQv6PtP+9UzPL2HZDHIXR09VStGKUCBdRwnMrfQJCyEKPtqayndgPGbwZxnfvi
NcMzNPEIFKT4thr2NiESOgnH7sQ44zw72N9N1VRRGRS/bO4KaKVYEbb+AiyYSVeweqE87Sg7QZ2B
C8ORp0DfUzJasBVVUTgxk4rHq9NAgg2peeqPNx56aw985GwH+50ZnTl2nxb5TUnblzVo70hGprDy
l1/VaH85zLyvdnziBLIwqsuDluW7haZ0S3MgAedUJu4KCWeWe/fOXP8wVfO987MfvQPxkibzVo19
UpTuh1n1FyA4X3UzfaX5oMJuskegpaHxXoGvoOisxngEmNNZU1ATSBkbI15syYsI9OMDL1CWyh17
MltfYSak2rdcYq3gkFVAR+R+CbB9JcOoCshUsK2a0h68E5BqoZ2JKgM5ziLtIyQdbZi51ffeUIah
ql6zFUzMpR2evbZ3YjR11DvTD3eAUz8HpHvJU28OPTFvFwW7gc5Aakz8PfCb5QYhyZsv0JMv/efZ
d58ri2yWVl+yevzmuVhUddvwqAcnLnYraI0CVPdDbQY0a0AoA2HfiRwO28vOOhTyz04B/L7eebZ/
dAtiNhg9wdYpVjfyZP3hVBCOWIl/6zNg0NH1QPdWZOaWBJD+EtASwwJrSdhjiYAgVTrHfMbOWbTo
g8t4izhEqnuI5RRki3ComQN1pCXB9tnke2jGb4e5eRApDzZjn7tJHuhmB4mACa3yf2KLfvVocw8J
P+RaFntxXgSgc9rXMV2f8wkYG9NnaSyM+7A6QwNkdHVP5+7nQma1bWmrbqsOBeZJTOIILypkojrU
ywVol/dNPeidQTwBiKpH7qsB7IRGtoAgzZAhD3q4xWoGCfFYfHGz+bGo+mfW5dXBQdUwTD30FElM
1DjzBrSkupYhsd4skez8l1RKuAvWNSVHkg/Z/SC6dm8hf70v5hKS/m6AvUc9LQ91kI6PDSl4WCFf
tl8VmwCjcHawtBpv8rJ1Ebd0ZjPqtf6lBAsgaHVKthncYoraVbc/3RxoyDk3w60D/0ewwE9tvllF
77rZAarTZMGrT50X48zrvZ8aKOyM7/ZbMrXL3ssX7KV+9zKJdkfEtGyUrYINzOzdLy1wlJsC4hgQ
L8l6A5vhIUkdRTbtOLlRbjkwrBRy2175JF4DLAvS2gcwd8uocMcX2zZQ/uYW+JASdI/FKegu17wK
lZAQDSIfGQIoVEQtomTbaXZLFae72chfMPrkyTCtP4Zi5hC31ojM+jGLPE2njSj1s0/gKlzRLt34
qV8kDO1wpx8FJK8z+/t8lWuYTkRFCrH0JpWab1RPwfcsBg2X1z7YOCs0046CmiVtsyoCCTaNF8H5
tpwX7IHGx1zuQOAbHaeIx5yCLue09HuHdNGN7xoSMQcqceFl9Y3yZ/rMR5vtoNEEnZZT/kVYaNIz
QfK4d2X9o4G5st5Ww9S90p4DqckE0IGdCX4r9G4mA4O0evbob9iWoXxZpYDFpBOeuckgfAazKIK3
VxlTwdKNdJs1KmZqo1TUv/K5d6NMsexQSv+dQQGJSAaqffix0g9PEe+Oiepn1aVFaNvF45Aqdyic
LMMwYlGEYL8vasThDu0QwkIKTWhZ7coireKgtSDEMhXNw2L3Yw1chPaMG9uldtCwwT2YQZX9bVD6
VSRd1uzsgo7/oFznsHJzAQuqZQ5TBuyFaQYauf2CNZrwIXFbv9ys4/jGg+Kha9o8mjG6ABWAUjJA
WL5pNcZEzuYfYnJ6+B7Y+wEnn7DR+p71mAFYoNA0NtAwHfWTnrIc22vTJHXdTjGsSJ8qgqNN1jpj
IiGMu/E4kKJjMDz6hYDMzi7YjFz+E65gAEZoYWMlszzRNQKTuUN1nqXOG2mGn0uAX+wb9pWWICaI
ssH5b+3RlDQhy1tn0sacBDi7mfRXm0t4fk0C/z9krZtxQew9gZKcIGmEtaoagWKB4n0cs9+NmfgG
j4KkFa/3Qzs6idZQ3lc9EBZ5PdKHEvU0+GkglG1cUR2FkZpEGj0D8VLaFhgPqEzxk8ZQurZ8CFIg
aDpgVDBcC2io17KIVoD77yC/LWKJZfTWph0klAF6U9rW04lee75j0qtC6rLhHst1GtbjDCAEFqoA
RpMgIvQv41imqKjaskr6lpBNNbtk07TeDYHre8Jbx9sUxv5WHrAGhOQ6GXwfE3saXhG/DFs/yJpN
Cx/1L5DoqFCi4yosdPPRKbAF1hTohQwyKRRZ9JPtZ9mFjADymwfsO2is9s5wkDLyFVsYxwO+TqZ+
6pkHiEJnuxg9W7hTwwuQrpo8IvW8dxbQsRW3TyWBWrn28jEk8ODCB2VzDKcss80ChTqhylSIMr57
n2fYltDVcI9eD2xjOLS6VuVoUKwQ+Bf6pQ/Sh3lNn7yTHcqsyq9C8B9+g7OfMPClYIq0j2p1cdMZ
smx+AiEVnXkP6raFlp8EWKnaJpR1AGaA02O/Drz8vvQccugqv4/A6cJ5d3J+9xNymEDUbrXAUX3O
ye0ICepmUMNvS6bbgtTvCtZh0Oq2WVx6/viBSoSJJd44EMdV86WDoDNC8RPfddAtONoYhGgH0RsX
DrcJJ4xFzgBwtmFdAS/dbIL5N8SoZurGOwWbvzBb3O/T0PWACylQjDoPVlAkOw2i8oWMsgdcZQbu
C6hEjgZN6I8Lty4345AC7KNxjHXAMNiCXDnfeuBZ74Z6tRiP9AXVbfk6VHMJW2uf7HxfyySQEl42
iEy3DuxMAHNi+W1jYfpqXGxgFDvWpvPI+Kz8jIooGCoUw+kA5GbXWIwyaBhapFa+I7tbQp9rAhkB
FJ7eAAye/VrJZL7S5mSUUy/YzHmWt0B6tfZtGBx34+I1PtFRoRxl0cehQDaAXVpZ3FRk8B97p5DH
cRiWLUlX/lim4GvWHHIGUM6734OaihXgJIBA+Bo0B2EUpP6lZDEdNT4L0Bo7OQYnCfEkk7XSwzZv
kMswWdMdpqow8CHNffSutAKQk8kGER25+3+cXcmOpLgW/SIkRgNbgpiInKfKzA2qKZlswMZg4Ovf
iVpl+yWBlOpFt0rVOMC+1/a9Z0jKvKvh7ASVeB4NMshaEL/T2dpMoXLvLxfRFgrXOjvXtRj0FnDc
P7nCeC8s+7f0gm9hBH1fqysL18z9gBF0O1QFNQ2XHdu2usnHNfuHhSKmf/7zT4XlDqyyqTsrZLc+
bthGWOU7GxgJnEVVe7j8dRaKmDqftoH3HxIipMhFbR6UxWY0Etw7t0x/oIRKVurvCyVgnVfroa/l
8gHoXTu1sf1m7KYI62u4f+9mVx5YZ0BHCzcxz17Dmy29ldaGmujkCFWhrA2xdrhE10c/qzooVvGj
crw/l7/c0rrSKsyNhD/VhDyXTC5uP3yAbIwbrhR+l56tlZZbCAk0w1SaSaOcFy58bKB2vWZ5tbCq
dDItBzoTl3IO2dkRffDQgkQSRDhgPKNIt/L7l4bQ2tF8CDKbWLWZDDPqZahkoF44OK9owXxzAK3z
zIepqSiD+ePU+/UOXPDyYJG6BMdrbFaCe6G5rTNrGTZzxwB/DzBt77mksDFW7lU1t++WQ67ndv57
eRkttIF1hi20lCaJw7SfhOhTqPxYiffUPIDgF9m4Ik5mvbs8zkJIkPNS+5RLsooMBW8GK7FhNTta
v7t/Kh6oKk5rvNSlEbReEslM/OoO5VazhfErd3fM+BtAXqIq11xSl0bQwpop+B40jFunjP6w+/fR
z/deDZUR4ewvf6SlydBimhepmBnLnMT3inILJDAoU3P1Af+NJ6MbEmNApKMutWbZt7TEtDCfGK2g
TIXWWKbS+sS9YN+7LCYCx7R2NG+dSbgr8bIwks6qDc0OvaRwAudgdMMYrX/o19kER050JrYNbKZu
OIF43OWvuDBNOs2WQm3IDYmHSqmCPEM/FG0kbf4UVNDTh5LE3eVRll7p/OefFrRZBDasQ7MUCpi3
dRtAvUbuxxy1pgFOot0aQm1plPM7fholHQdpKEXbk1t98PxVkbtAPuEArdboMx4e9EX7TbeATluk
SSoNqD6KJpkImkloh0CuEgbel7/T0gBa4JtTKPhkelYyOgGEn9z0RfoAenvjmjvy0ifS4h5GWrwI
IVEGzZjMQWMGljrlWWuSQz2jPI2rnrVLL6JFf23MvYJni5XwFCXdRnUPswWBUpXXK338hV3X06Lf
ximcEQXQNbWM5tgH5fmMghrc5XlY+kxasGcD2iKon5gJFJ8i6D9trPK1g1Rc3r/DkTC+PMjCN9Lp
sW0dGl5YQ+FapsPtEHSvuLxBvnQmK4fppedrG3vo8NLzAig1oAqQnDt//rkQCwLc936+FtOdBY5D
P1s4KEKlKYD6DDWzuHfmlQleOIfqhFjbnFPa2jNc48PG3QF3pZIC8m8bjuLhBpS9Wz9rdwUu31Ez
1msE64V51wmxuD0NcNqaoMY+PDYAjGYkhlEQNLDaCEYgKyfspXnRgtyeet7MLcBxM+p1Jc7Sbfv3
rPV9eVqWXkGLcJENvU9tWMu6HkjohvfICHlzsvKNlJDvtRy1vTzOQgC6WoSHfUbGdnKtpPT4CQpO
T+iIrSFqFzYl3Xx5FPNA0RMJkrwSz6PL9ihUH4OiQ+9/ZfEufSUtwEMv6CCZANGHwjYh6wZkl2ej
N2Z45rERaA2hYPU9a0Nf58IWqMLALiadT6YrdqbVolELZyj/I2XfHUEL9F5VoetztzwFfgUFQjiw
YWuFhlrUZo+XJ3thyTparNeVW7SmFYJqmYLDOeXNWZVU+ZA3tdbMnJaG0DbvHjzEcixGOJdQj25t
u7hvJgj1etMa7nZpgPOffzodMLCdOwahvCTgRtLS8TUo/Z0t55UtY+nxWlS7s9PXbX8WuffcK2qH
PYRURwhmfs+mxteZqE0xzCa68+KUUvTkfRlu29Z7rEX4mI8pfOBr6LN+b7K1yM6A/Zl4wOQJTS3I
8fnJLD2o5LCflx+/wLDzdcIprmVoVNSNBHIwhe61jRNUZYT5wW+Go1Dm3jeaFzXJPz6s42rUgUoj
jJ0guwWdGMVm1OfC6VE07cPln+OfTwxfHOocLRWYwoQAH8CGSQUZ7sPo5QyNVGw5DbTvHgcFO9LO
Gdp9qCg9VH0I+dUOVaRMOfwdRTnnwRY+NKgMaSZkTK0Dtfz6Fi7M/mGED8qtHKGG6/R0vPGgFbqR
PeqzBspmt41B2qOoiH/WVm8Pwciyh5AJ85BCFPZW4cJ85Y7Q4Z0ryKUaHUmvQwZOYcjH6moYB7HD
FqJ2QRGEz4SMbNMDILWlba32RSbgc4Cu1hbtWrnpFEwLBeTe6g3MHVw0P4CahuFGlwCR4kLTdlZx
V0B+0CCBH6Mz5cF4UhU7V6r+VBoMF1uYd0LxjMljmLmQZc0LGIiDIvhcF0r8SJXlHxoUKOMhJO3O
s2D3bAPVfu7LBTEgTv3ORUtue3m6FsJMp/raQRqg3AttKLRJTlYWJiHrd2Ze7r73eC2Vsgkt7NEH
Wpmb71Z3Ks33cVjBVi6It/g6xRf8GcugLn52n7j79qqCGDSMDq/8A9tk2/pg31bH9BY9SXHT7MZr
dtuvMLcW9jpby6whLngZRIjRv67QPInRk6Zxb7bzNg/qEW1n29naVaC+p/rn/9Oq+pRng4qgfRnC
fF11/CcO/D+Ns7f25elZehUtyZIacOvK8+1kGsr2gfLCxhbkyk0/ZOqag4UY55nsv7fp6UxgB04D
IQCDQK6P1fyO1vxQR0xARWIKePbjey+k5drJ5KQOAsdODKsO9gyuZnHoQJLShWrukZC8eDJSEn7v
Fv4P4/5pZpyp96oxMOeTXz5bvoys8bczv88lDCnytePnwtHt3+L/NAaAFIiesnYSMjssykl3FoWG
y0TAw/cphGXA5e+2MIxO8XXZVAGeCV2GtoHVgwOUiR8MSZubfxpir8TNwglX5/WCBN7DKEfC+bPy
YcpX3NWMfW9p6SRdvy57KIMZ84lA9hcW8+6LN7dPkPleOxIupEmdnevhauEj6CEkI+q9mnPIb9b2
by67b2mC+To9N3epKDNKABQPDMibib588NugBkKhX6sZLX1+LdazhpbhZOB+OfQAHAWt+IUm50q9
eOnzOP89Cw6pn1oeetwwJjCr49RCcjsVEltb3XQrQ5x3jC+OFbo5Kc8ozSBWjAZqH77BH2rfND28
BlDKdxlU7ik8aFM5relgLSTG/3MnZVx47WCaiezchzIY/kyF/6tUJoAL4b1dyJU9bGkY7awEpGfQ
Va7oTq7pwK8ZjdSGvHDZHyq07GXWrOX5BWdBX+fotulQwERuIgnqPLEEaNdvog7C8oOA/DPsFcIO
Oj65f0eB5pFdtVJ+W5B78XW27kyqwpt4ZSeYmlvuACeTAlkTjyC7ox1akKcMCg+RDczyr6zIAVB2
fBGdj4McQJSV1Law7s3zt/+UQc9NbuHYDj8NHY+9Ab30NbmvhVVvageBQIyst4FLP4FC/0HIcIvu
EswyVtbGQsFGdzJtlQ/T5EIKKLzIq3DCUbK9Im0PUCFsWKa9mN6n4O1b2d/UUsPkVUbGoTANBDEr
drManvKhA7LVFx/NbPz+3iBajij7xq2KoEiTPlcbExCOs+QLbgEwf1zZj5fmQ9v8XVj29VNvSdRe
h3FDjKI+NhPQEinvvZUstDSEVibFg0GNm1MC9YGyB9AyhciVw9gmdYCqvPydlobQcgKAUsY8OL2b
1PLVIfVOAlvX22skxa+fTnSWbkAgsyTAGTnBtDqWtjq4Eyzvs3H3nR9PdC6uIv3EDeqRxBnBF82c
3zSg755RrlU1vt4FiM665XC4B7kXJm209O/btD5avgEknJGdHNf9XbvFFXLLylx/nZyJTroFqHhw
QpBeThUrBFzjB3jIWHey9J+ndv7IArlSV/46QRGdgDtBzxauCqQ5ucp5cn2IrFF7JYcszbYW2K3R
4H4nnObUz7A88FN2DOCFEgVAx6ys1qUfr0W1mVERqBEKaLwUe0ikHCs7+1YFiOh82k5MBcioSNzS
68AIOEywaQK2ZuWHL60kLZKzfmxrmEPi6V0Pn3cqX5yyuQdPPu4hxhHVWGYA/c4rZ9+lidCC2qRj
U8BlwET3lh0h3Rg3qG+AsbCyxy08XmfVViNTCqhv8yTwqWR+KlHjSKvvxYHOfm26JqOVD/FBBd8O
K3sPBr7Pg8ccgufSbVYSx0Kw/R8P1ofij5KeAxdN964v2hvVVegE+qSPWxOpBCjqlYlfGknbtQUI
t9ZMeZp0doaiPsp8YBPlMHRNQdEo7sIWOKBvJUPdenQocbklJqKPmP5GQXEHlaLNACDf5ceff/D/
n4hJoAU3y1Xdu07vJHmRmjdzFvLYgrQdWHfGuBtcke4vj7O0uLQQr5x0ELCCCRMnDJ+ImT67JVQr
MletTP1CCtFJslLZtep61HFmZ4xI+Z6GK4l16QNpIV4LxyetNMSpCqGJafRwL2LCe0glhQdsycvv
nXJJoAU3QEXEZ+0Eu1K/in1mg0mkhAEcn1sfRhP476gec/e2Y2W6tVlKItvs2BY0RtzlpcPXdCIX
FrbOmAXUD9RxF66ptBRNTIsxewpSuC7illoc69bqtm3ljSuLYuHb6szZysrtAhKeVgLoC4utyRt+
9+feK4budqR065VxFtK0jmDMe5RT7LluQJCyYyHZpstgUDS0EeVq15QmjPuC74WrjmjMetySShhu
nprhp0VAfcEZtVm1gV36YOfo+nQNgfkrqP4cT59MM1bgJoVQBxnSx6KYVvLBQpzqcEYci6gDVCZs
WJpwOgEbxq4Hns+PE5fWypa8EKo6mFECmwdT2VScGB+uQYkBhjVdyQJLE23/9/tY9qyMHoTBUxEE
d6h6vBXEhNFmVr5O6FegCQQ0d1OshOzSp9Iyw0wFWCyMOgkK1Adl1M3GkOk1Lj9Pl1PmUihqGWHM
Owe0FGYlUmUm6BVjtykr71FY3RVjFbgWnP761kg6oHGilBtkpHYypLehmuHUdetDRnmAXRnIwJfH
WPha5Dxln5Zu0ReVKRmKITDtei/87iYf1Mlqem/l9LIQGrpHCJD/U0FVA29WBl5iDX++4UV18LJj
KxvB0gucB/70AuC5dYDEQmarEvKqq50fBUQpYZFGh5XFuxAXOpAR3oIEDT0xJzaqpi4oNN64hgtY
+jjnIT/9dsRujzJzYCWQ/TlVgF753R2y/M4w1gokC4uVaPt7Dn5JA9t3eI654qCkuncb+9rOxDFT
+VvPwJS8vIyWxtEiPA/tDD1jGP6kPhB41g/LGIDzhDds/msOvodjIrpBiFcBw0g51mrayt+WSG9B
m11JGgtCU4RoUe1DCAJnLhtFQeBHGUirOHXvaekBcwfDLQTEJm+t01j4IIhUcKG9/NkWandExy+m
FNYDJqwXk7wr76oyPRg9j4kLGyCopYJhp9r2MFF7Z/Ihot4aOH5hSetAxnEObS5zcJEVz29mOT1k
Uq3E+4IIENEtQtIMnIdgDvkJygN875pNmTQdHcutXbPyus/GkkYzC2GlBeVRKsC6cIcTD6S1Tf0G
Z4BGlEYVz2Xlv7SuFAGYUWQWkRhg2RjN0i7vJTj9oMmEJqocbT9Xm1rS6Xt3OU/LJgZzYMDd+ACo
2939mMoiGmi2M3v2rWocqOH/jfjaBIptVNg8wGsfT0aVqeNc9QT+r6S7g29Pfnd5YS1kFk/LLIXZ
pM2Z85pQF0x8cWPDBnB0741pZdv41zz64oLiaYllGJu0gnnamBh9LeKspUgvQW3fiS7PDugv9bFZ
p/1LiHpaGbmyAF2T2ePO8lN6TNGtuGdgxm8d2qax8mHNKwyT7XwfcjZK2vaxTt1u5acufQotNdkh
NMCHCuZnQxHezBy2bX5VghoVJrO9dsNd2IQ87cxRVQ04aGEJVZ5S7moPV0FTBs9dt2ZIsBSwWnYK
yzqwgrmF4p9LHhun2FdutSKRvPBoHVkZhiMmpkN7jeUjf5fBYN/0jcSMXF6IC19GNx0puhF0sGlk
2J7LR2n6V0OpHoVXruz+C5PrnvejTztoBpyPjSStTmH2DoWzjTvdcZXDLH5NA+t8DvpinevQyqCu
s8EF2evUen+6GqJAsCOq+l8kuDIG64CC2O7yd7L/+dJ8NZKWGsBZhTNNP8kTZ+7BgQxBSK96m+0g
sArifQEXT9DPr2r+5hTblP5u4V1UFBCXPEvQz/zQpAe3gJk3ewJVFpD4vRM8VSXds/FHVTTbMWjB
o/9RDnkS5t3Bcfed8K7U8JiCqU1wtQWGWtCfOU9aAkGddN9Cis0DGzWXO7z/XQoD7JpBgEPyKLXq
aHJggn0zuIeCAwkP4xxYhUPaAH6oAbQifoBWuknxn+kLAZnVjRv+UZo3wMXh0fcSNzvGwJHazXUC
PcmDgvy8d0jRowqGJ5V9eM1871vzxoMUTJUdZhC25m6MIKKVynY3qA+YD1uj2pUThPHdP40L6i30
h1S5NXH9D6cg9qDnwJ8ZUy91DstpPx7HNyiSQ+Go4FMEqkCrUhjebgEkUDQZp3NR8MWcD1XxVDV8
o7I3/gIxH3zjDDamsOx2usgQIiZw2R1pFw0g+ZMROKAUiNcJ3IZhz6CJ1MPwHv6skMXtzUdq082U
yqhkf7gTt5MZ8XRnscdMwD7Zu4LXeW0/2taTh3PSWdHEN/bACO0kv06b9nRGSpnjT7u0dhW0aY32
vg1QIAVCnJU+Zm2XkwOqdBkEJOw9LJQh3XAqyLEpamhkx8i/RRPjtBJTuSVoCFrtNY4uNprbTXY3
DRCJAdMZ6M2tQM24p2zD3W2eq6gEscH61XnXoAntjKyK2FzFqvDinkFCojPh2Awh9fK5bZ9a6Dky
DxIfOY0hW7jh0HPt/Y0/vbkM2jnG1oWTpcAWxK84JEmZukrHd6h1Qpz0gdvbBq5k7rwbJ8wPfVb5
yfceEctRUauImTcclO0a58edgNSTMb4HsHDHpREuPJsAaEobyhmQwo0gRQKlpGsJ4SJ63f5x6Z5W
Uf7q9FEdfrTGX6v4i36k8k4pH+Iyd7aXw3Upa2r7azdbcwXQADB/mSu20mTsrna4syLytvR0bXPt
XM4DmAcjFUDq65BzEzpZFObxl3/7UkrWNkQj7WnZZf5wmskfC8rUKeYPPjDx956ubYVjTvPZsb3q
1Pf5CHgtPKb3gdczlBTcNUTF1+1TWFL/N+uLygHwtVOwtcwglQI+8RhLa3DeMqdobqQMi4TjRJtD
VZhJKKKnxsPld1vYDHR4sgccSk8mqDGxudwPOXhspujgncOvZmieoRI4uqAlVytnRes83V/sCLo7
T4NKGySuuuEkKkhg+qBiwu0+/OGY9JG05rQdGv/NKpyXLPQP2WxfFwzm7Gi1bwB+/RZ2hehg5rQN
aU3yADTas9FVYEB1d4hR6lhZLAvbt3P+80/bN3UAU+lKB56Mlf2SWn4cjubRcs29XYUrJ/qFWNId
dvxpqCCshFhypH1gQlyb6wyhpZ9/HvPTz2dFJXuIeclTU4WbTrzgYrUfrVsPpNPLC27pWqojmTt7
DE1vQp5xuZ1u22J+63t5FHm7yy3/CE7JNq1UbOBCwYx6pSe09FZafgCwKigasM5OXR9AfoXJ9BGE
e2unJuPNMju5kkIX0pAObS7gxZiNWSZPvniCNhFkrKaNaOqVlbU07VqKaMRgFD3B03nwOkEZwkg/
Lk/JwoN1UK0Bo3BaB5DjqKb052wVty6UMi8/euHD6745xjgVQWqLAT0N87UZ2wc5M9yM6hD3XNWv
XIcWKjU6spY4eSmgIQdVslbEHAtpgOKbNeIk4UJx5nu9aR1GO9Vh2JY873FGhNxYa8UVhX9sVqxc
KuylSTivqU+BZ1c0G50+hZXhYdhNm3RvbvMN2zoHSIioa0AF43lzpa7aG3lDD/U9DHxus913g/Lf
r/o0+pDlsoGQKEaHlz2NcEiq1Baeis2OBJEH0sqfy+thIUJ0UC1sxmDlQTCOG+I4FBMgn0n8vUdr
MV7TqR2H3oDDIJh6jWtsM7iRmGtF5aXp0c4AVNh1E5T44VIVLywzQXnLVpLT0vLV4po3JTSrShAu
TDH/gl78U89Ru3Kt4ucwifvCMn5e/kD/gu6LzVdHzaLSBPUsYgBt3MjuynNSnDe9dIzzonM3KStu
M0jfRZBdO0nAkOywe+mo+bOkENUhnlUcGw4WYSH8XQt13l50sDR2BxyY7brfUVEZh1Ai6Cqv8WJR
F/k2720j9jxcs9Ku5QjJjP+oKe5+l9/nH9r0q/c5n2k+LdrQ63tmE5oeJ8tyD1DugaSPS5nzYFo5
RV0Eb4pmsLHhvJ6PRsPVZrLJsGsoH1+EME2xNaHa+gNpe36GLrS9shAXjlQ6ulehdxkYWTskxAZR
yqc+VuR8Q3vjx2g4z+UMsca07Y2Vr7BUndSxvhXvU6MKRXoEVxiXVsK9B2dsbai9zWclQKgJihnx
NhqAQ9Qe/QDDEYZ85NBP8507PHAoUR6IRciz44A777tQIFXUZM8SbOSbgrXptm7LeSWLLuwHOnB4
ILkNVK/ZJ34HcdqZRNhtypHg/NV/8+ufA/jTophoDsoRdUTCu+AE0uBNqkKUYIdwV5j5kVfjo3Tz
ld1taaa1Sw1PIeg0j02XQBzR3LaBek376UGG8mFSxsEzYMFezJ5cOTn9S5JfrXctw1lDmDdwistO
aeoNkCebeZdvFSAhHwGfmYIsnqw/0PTM/CgrreoNRhP+ncqa9qnP3OpAcivYS883+7gHh4FHUAMU
fwtZ9AdwEOi9KkJ1bbtl92ZPDGpkAXd/98SffzecQCrpctAuLQAtj3aGV09QOAAjec6tJxbCsWRu
beMGXd/sQAplr4TF0jhaUi2wQ+eD3yMI0d3fVpP099zyUAmYIWSe09R4vvw+C/uCjlR28oz08EYS
SeY6zq0c0OQIZtr+/t7TtQw3OoSZpAd/m84eQa8R3DLLYmvLd2Hj0aHGTEzQ+UtTnuSkzfccd9xH
qxrKA3iGSB02rrrMGYeVq9/CBVdHH1u8GFC8L2QSyFndyLrM72Qz+1CEtKcrbEt8X5NWfIB2I55S
qEaurLeFENVhyarnVQFV5B5NsOAoSoajAUQVozalD6ln/hq98AEavyuF54XTjQ5MbltMlttaAtPV
QTsynCgUBrMu9kVRbC+viKX30VJOnwUQVYFgQyKnEnUx1EGNO0AyjY/CduYcRcLKvBsbo0mhIAlV
tsuDLi1yLfEwAYhsB5W+xIFULxwdQwVci333vYdrGWHKUirlcD50wMUDXBXoDq6BJq1/9tJfpEzd
Vyhrc1uVHh5+ejeiVy+C0HX0B0ZGG7Xxouvr+L2Idjy6fj2d4usd/rk9HnfH3XUcX18/3T6AmRcd
H6Lf+/3f/cPf498h+iu3V3f74zHaH5+O0fHvVRBttnsabW+SZLvdPh8O+Ndb8rg5JPubZIPnxPHp
sMHf2W6SzeF0He92r/H9+a9tNvFrHB/i1wOE/Fay3tcR7elwaR/+HM6osABLaC79aupJ3qa4Z8WA
NMs4Dzl5CRrIV6+M9vVy93T0tIOpywtu+kdI+O/kbO1g87sHemRlv7O+Xnaejp7uFMz4JlBkjw0L
dtBQjgZQ40CNhdoPP0x5Aq3WO1EEG+I/d0X1oNJ5V/SPPV1jUX29h3g6otqB5v8AJrLAHkK929FH
q7G1DIb9sJKHQpnW/nIELH3H859/OrKYkw3BQCgqHgsONQiShM1HvZZ2/6FS/j8CPN27yDAhL24L
VyRQOKwPNdQrD3y2g2LjjFBk3E3umQB6vqZDEBxGB9ZQBNssT9WVhAb8u8nB74K9KjWiuoQqdeAF
5j0PnHoDCXF1UKPr3LuQYToFldH89tppzM5EHTh1celAcxE9jh76u1kB19wGxUXIvqbgG9JWwFLU
nTbObNWHyrKBrRBW2R1UZxZ/4T5CT+d6zWuTFyiI9zX6DhEfmRX7UDQ8TCbp9tB/ciG6Xk7hk1Wp
6bcfjo4FYWdgu/PAIkfSeNXeDcG5jdqiU88sc+e4JtLfDkHbPKrWGu+ACGTbULUGLqJMbCpfVRun
hQtvbXD5luWlQkJNg2gsqAedUdG1z6S14TXVQd1d+hAgdS3irhwml1a7ltnR+MohiV4idnNR3FV2
UG37urNXtqaltaylcAJJv1wJ5R8954Fbt+BkwjjmfgYL+fIaXqjseqGWxj04/4J41nrHMeQ3ZVnH
qMlsq0JuHMbhltUccbncGA1kYhvnLhNOENmVFU8sXdnolz6fduDjxdQApooKIswDo1TclvmPy2+2
kFN1sPpkWspldossAIW3vQuV8K1JRvVclH15lYnUTUxjWgMXL0yTDl5nTg49zqZiydiS/C2wan7X
wef8KlRV/1TWjRNffqmFlKPj1xUZKyr92T+afMeHX8VZBXVNLWRpKQTnl/uUz0Y5p33j8ypppWpc
KO77bDx0DNrh0eBAZiXtz5gFs7ZoE5lpJaERH1i83ECrmf+F9RnkjdtB7S2Ixa9h9pYmUUuxaJ0M
Tt0RmkAcudllU1n9nnAZNjcQOkZ1owxG1PWkWknoS7N4XqOfP0AlZlKnCLZqmg5Etldm7tx7uEkT
taYRuOCD5wVauhimypxhXuUfGR0lUGkDKcCQbeyDIoLcw4Sku4cSEIM+TwuNc+ab5Vnt3D5lzJ2O
Y+PVYGymZ8EYJeh+qAS5qnEo3zDXUysAtKVvrqUcH0ahJK/dNglT7h/KHGfSqi2HO7N1QxrZVobE
Oo/DSoNx6Ztr+ScbaUYd4lEcjK0BKLOUZzdTPXhHY0wd9PGd75FXsN9pk2sO0HKmRIDwVvb7CXSl
OHOhug5B+u+1Mz0dGl+GA7U6y0TKqY0pRDnGLWImVAYXHadaOxwvpAAdEm9WjjVRKxMJNItePGUf
aZoB8OCt1WMXJkSHwk9UdkJ6Lk+gKojqooS1gLtxYMoYvnwrh+kAeNH5pY/NBLctceTzMxB4kdOu
yZst/XotYbDRt9CprkViiv6W++5whKT1qYbv1q7Ms2olDX99m/N0DLwnghkYQDUkY1rBZuMVxd4N
/iWzN5+Y2zEMV8ZZmmstWYRB30NElA1JA8rphrhDB6CerGJicbF2ADgH2hcHTV8L95zAmh62Vjxx
qfs7b9ON4uYOohk7p7d/z6h4wrikBeIFqNSIM1tuS6hNrrzfQqr5J+7zKeGaA3y1oCxeorjgXHVW
/p4XwNEMXf4wwv0E7jarOqBLX1KLfvAJAOI1pzYp527feDAZmYH/iyzSfFxe1QuvoiPkie9CzBb9
AMA1AebBwZc+QQx8TKacwEbN9Ov7fBiBPbk82nlH+mLSdKy8U0PoXLCsTmavrc5L3EscL+Ur07L0
9PM7fpoWmN1YrCuld/S5XcBjAz47rbKblVry0tPPofvp6S7LZkohvZz0qY2bQGaah/bsNfS9L6Ml
gGEwQ6ObcBJz0iqNDSrC6xFA2pXdaqEL7ukav24gB7jRlP7REeMfMY6wJVDqBtTdXz2FpMk476pq
eBrm8A9cLb7neO/p0HnH7SrPmYo6CcxqC9+p4+yUx85ay2YLsUG0DDCRXDJ4UpUJCydyO0IQ+wPO
CN3JN/1g5bstDaHt8oOTGpPnA/mae3+5bKIpP6ny6fKMLz1bC+1maIMpdYyzfuxcbmcnsKLWFhWs
Kaq1qvTCktWx8Y5CBV/0YXuqc/M2t8We2dXK9dH/d9P6IpZ1CLwDUXtcHhj0WGhh4WxlyvCxqbga
ItnY/K6XXn2abdLs8TeBWpzHyTg7QfUp7Brs7MQKab8FcF/tr+E5TOAiaLZVd4BmXldHWTbUcL6z
AfwzPcJBfCSWwv9iezeNZXo0MlHXT7pCFUM09AJ3+uaMtvBygOcqYDj9uuIxm6XzaBnwWIqUmuaE
BMrYtyGcHuBs2B8D3ps3Tuq6R/jjQjXWrbvdRMQEJ0lnT6Fwcg9vbIBGe3sEYAjWS5Ny6hsRlvKp
yorgFSe+jG5aDwCfg88ytamI18RiDMYffglISQf0flTnzi18HB6GAdYLE7o13RzQzVA4xraDu9sW
r2nsxjaE32CjAsAbG1hAgJhxwFcYoDUKyGCYs24H/6YZ+sUUQFbYFu6DCn4jphEA/2kAYmp4Rr5l
NQtjrwmCg+G3u3qiSd5T+lAE/V/PaVpAQacbaQD0Z05AFY4EHhLAXP1QbvliqLGLRSEA2xRGt7dp
/h4SG6LjYY8zQhocK5aOG0sBCFq3BBBe0Tcbygnc2uyrfHRhbpo345Ww/WuYfYhNUMEuxgc6Zdem
FnzzrCYe4AAFe07zGYJq70aJn1FPPdv7frVXtgu0d4MXLMzA3zLY/UHKCTYadsefoBwMG8vqIxTN
le2RJ7O06n2Qm1cQ4XpmatozF5W60pvas9Ojs7EDeVWmHolSLkwYd6b2Bl4tuxnK00lJKbC0farm
J7OApaDy0qvaqZ2NlXPYz6I2MwAja4b9k12SbVDBLjE3jkYR/vEgEMlqd4iKM3Q1KzIj7jv4ssCH
dQN4kdwMXptBOiXfqbQ9sMxPNzlUqVA0h8tPqO7QJWOAydaPfHb7G3voe9DewhHYzv4tLJvyEEAb
2YNAumGWwa6usimqYNSx6yUgqln4rvwK3plNEHUdfQ1lDTwDeS/m4i2jbbXjcw4upgPqpy+7OgZT
k8apTW/YaP2A2uALDEES6altEzjdtgzTPXE74D77IN95tJ5RMun/x9mZLbeNc1v4iVBFghN4y0Gy
JNvylDj2DctOHBIcQYAkAD79Weqr/DqRXZWb7uohlEQS095rra/MVC3DLKJdBGTnuMHOEKuQEioJ
qSuSEEgupMN4b42Jf7dd8BJoz8PLXb4DuH0UMaJl4ee+mabhuhj5jeTVEfN+mOCwuBOwaSyL96B4
fFhb78PI9p2ystx5YoRRNZwe2Ohct359pH4LdKN8CWLnGvcQu0dfpFHlB5movXU3F/Nj3CxeYkrb
gG9WXAdieAuH6NZbQ2QG8OFnrZl7FfkKT4/F/VXnAY65tMXzEOKFROtHJg6dIlTeQNcRsf/Ce4BG
mnUBlBIVItGUXepDJQrAW14gZzsnJX13uvBRNmZbxdUNGFq3NPaui7rof3aLRgMcdJXM8fRPyXux
qUfErNaOc1OXBLEJlScTajx8luug97yyJzDbJXjd9QuYtcAgcmSOrgjgyfikgGPlkO8t3mvl6qd4
FttCmU1RM5h7I7T5WAC65kz0DtASnsdzU+PNnobMm4XJyi7IOdPppAAXi9izAoDrGYI2LwH5toB+
PP6GUuaKkVvUbzMHVqpdqbNdwOFLwgFvNwwYTY7MVZZ4tRunDi1zVDMPQ4AIGurWFG+EarZxUX6f
fXBk1z78WCS902C3ZIiuLHPVwuoTlOHRRsbPSNM9i07dzAbb75VWZYrEnm9B5f/s3LnPOjBXcTiL
oo2LYldqo9jP9NL+As1vF1RyyVHSAUQsDK5cJJVNqOOBa1vEdy4RNodp9Fhb/eZ0TZ/FOAaASwtW
/bSuJHOLaD/53RFT4GNU127uBWoAVNrvEkz3WJrKNgeuEZRNEJvSprY3BtCkpFekgQcgHpJ2mX4Q
Ir/DAf/QhPMdQqFRi46FTOuuRs2oU5CZ1+MT2qTB1om8n8LY7whIRdJN2UJUzVlGgum1BuNw8IUP
PYqAYl+yx8mTG6lmeeAVEI/+fGNs+dD0wzWLETdS6NBm4eC/+LN57i3oG1p4+xHoYnAJ3Re0fNuk
HvE/DnXwZIv4FZX11yKadn7hxADe0T6JOX3hBciPxurXtQSzDHJ+lZtJLTt4LjKrwj0KfOjjLzlQ
SXvpKLCDLAJDpxU/Cv6p4+ANxzKEej+sbJWQMT7C2AoCZNDsxArNvcOaLrMekkYsBRxgiSJYkHud
o9LzwWIhcroMKlmxncwCVu6tmF6jYERF3fDfWHDgeZj1YYkFinQxIHEo3XZlwmoR3FgxF5ma/DKT
jK5bkBAPtmFpwHFyxGKbsqE6EtKEm4iBkFdS8GGK5ndQ1eDgwTzQo+IDuC4/EYiAvlWHwHOeQgs6
CnQ2eywM172UILl5ww+7rhWwsnOTIpetz0MZAOxn0UcPKERcEzYOwBOhMkWI7ySTwRo+SOSaroS8
T2AC5wqBKGlnAPbyx1AA2WoACKxgqvAC574vPQcVZwSpxn14X/TwOEhHgjRJy203dR7eazVlWKj5
qw9HN2r8GqziKXhsp44mJuwMPq45vRjt2twaPc13nnD8A4GNLwXBpDnWiGDBMqWu6lrdrhKhYCAW
myez2BsiCIKSg1AiBpX+nlTx4JdgG1Vc3Dh6OEKzMSQwJu0CBoJuBeJUqooQAK3Q7GgAdwP+u4t3
wUOTvIxCbIisyknBG6hlXKzNVIHupn16LxSrjxA8NDnIdEUqwmF4nmFOPi1gZTYuez0gwNxvs57w
7roiMULTbEUxHr6N028YUPNoRKu6n4ASxmq5hPX9POBAEik3QYGb7HVTbkelsZh7w2szL2Bzjnik
E81WlBlbr3hSQQtbC/CYxfRrBl2ON+a2F2M+OmZL5QRvBlLPETbmpWKeboH4zaa1ygNRP5XyGgUQ
pMfrrUP6MF0L/yCYt+3dIR2F+74ilQIkga2a6jtPNfump7kwDOfh/lBIkrtUX7dAWNX+lDheka5Q
x/oouWorXxtvPA0m8C2BGRtpVJ4YePiRpa1SGZJtHK0Mm7jyhhIBLGmZtkQ+97re+EN5hQ1KNtbF
3YDAiACupGEIX8Ddue/YT4UpLHL5XWtJGoErlJRrc7OU8zVIfSSBjTAN5vB+qBs4R7AsezMc7n74
bUYuFhhnYRZCBLZrW56JUgD1eWJNeq9ujW9FOFR1g/moyrpPgx5bVIqQcrh1iBfve4jURw+rVz05
rxJ73Q5Lk6Kgg9IpA7ftkfJwU/Luyh9xhPcj7ICCcTloYfekAcM4LtanSplMK5X6c48oIZMEnndf
e1WRBGzAiuSrpCAdPE8+lt+FD0hneQ7kMwiS1/5SZUMFCiHySBASQC0qLG3RjvshcIetMwabsR7b
jRhj9NdHujOzCLYhSJfbWSl3GytyPfdN9bsoYWvpQq/dDws4dHHd3cxIaEFy8LxulmK5CinFNLGM
gLMVoE6D8Yv4lgWtucIlsNRORkGR1n6TEZBlNcW4QAZoE+sdAvP8hNfsZi0gi/IrB7h73Llpcfcz
5ntROnDUmPYF5MooKzr65sFs5FqEZQ0u7ggEPCOmG9ww6o/uxnqw88DsE3tyF0Qlv9eO9bCx6Nq0
gogKizom4dGDVYaqYchAuPMTIQZsq4RfvgDlqJ5Gz0ZpGKDO3UkxvfVI6Dg6CFh5x3s57CAXa/C2
knJXzR04tk1fX9fEc67BXK8BAGQKU+o6eklTTR5PlRHlfVxhR2u6UG3QxcfjlaEovSs3iAKwlhtY
30sdY9X3ejQbdrNR4q0RJvYTqvr6Vrm238wjBe0bSxhQcgDGT3fNhODtXEN7+pXk5sI5+twuXcbI
XqhrW+xrtawZ0nOBlQrLDyTN+NnnJ/ULxdlzS7NVsDGbvi+QPGq27oB03s6Ead/MP4tWzl8UNP8u
WArOfc269hZwI2d1EP4Hgga3sg6wTbLJjL0TaLVpCCSldb99/osuVP3Ozc0g33Ey+N14gAHN3kia
8jpbzVX0FRvnQqH53NusQ84Bcg8QioR1qxt9PBEfPjqTUPp7cd2rTqvN57/kUonjrAjE1rLkGLKn
eCTsSociq9hXPqxLj/2s+IPkHsqM346HdujvlhHDujM5qhQ/VuPe/9u3P6sBWTUN2veL8QDrS8Cf
tPn9+XUvjIlzSzIcT2VfhAi7Cbz6NozVtlH1U8jM3eeXv/D6nFuSbeOZIRwQdNNGOOU0x6pZs3Vs
U+W++1Hxxai79BvOqrkl9KdTxHFvDL3W5DvamWL+wpN14aU5tyT3wMDXdMWlq+rODX/0X7nbLrwx
50CXckHW7oSJ8XA6opvghI8pk7hrMpCj/62C/p/y7I8qdFMTbIM1hEmB27oJaH06WVb7RYn70i0/
69ssMyo1JJrHQ6gnnYyjnTO3PeVMdG21/fzVufQRZ+O1bPp1YtMwHkbDN7zgO07CQ6SH3eeXv1To
Poe5ADkdxUvBxCHq4tuiAnIuuiUN0Nu1uev1rzK2yKZcvvf1988/8NIjPxvBC9jCSMopxMHl0aYv
46zAkEC2QGLH588/4cLLem6ZXOLWxNFYjoi3qR95SG4Cuv74/NIXHsa5PbKSHo7H1YKHQWMcCSp1
QEUNDOOvMtdc9z9x71+qxOf2RzmPupxHW+waQugPAqpETklMdrVZyi30kgHSvqYhh3pHbBzQRk2C
8/C0G/qx2zha2YN0Y3tLYn8ZUyCS6X0jgb3Xi1kPSxDXdx0a1xviNlOm4pXnS1hGL0ETzbeAYiAq
qSPOTQUnzYOhDZo2i4ddfkP1ngYciPgJOz/St8cG5PTMp4uF98iuW2wmqitlAd8AqzDKQ+ArgKDW
gHwD5um7H13c2J/zGvGNjBXHjn+qUsun8Sg6ZAQgYR/njrZZZ7jl+xVdlXChd8SVzVPhsBEEZX+w
r35hQpyu2RxlJW97WO+jaM/NaN+mzm9SNJac9x51KKyYw7IpPBN9OHRFBcaGkJEAxyyu4gga9jiU
7oa2FLmZkK2lOGidSlhqhWOmGdZbXcV9jiqkfGRTjEQR64/pqqIB/hSptnNIzC1OB9G7b0EFHtdp
3oyoDeRsJTPUa2REhviCozSxnP8iIY7bTagbYM3F+uJHaIQzAmpyonruXE8UMef4phMS/itJh+0w
y/GuGrEgwM00z1lUlMVtZXmMG+zWD7bFWVkpn4cJn6L6GA0ielXgrN1EQStfRw81Fzdu9FV8CvKP
Aq0QhFQtP2ncdnC3SsDjkbb2ZOPYwjyPkTet4Xhjhim4a6pqTXH/uy20w963qpVrLp0J+L+gwxcL
9FribXKUB1udoOgUz1GRG4Lg965ma6oYSkLMjcVmJPgSMHM63zzrhYkGBvK26JGpIF0S5kF0qpQ5
Xf+jDmOeUkmi7xVeKlDgZ35rGFKPM3RIlq1GDA8OBSj9ssUz2wUY6QTRL87WTiU9TL1rYR8f5oRN
VF4pE6Ok74U+KrDYOlVvswNiNnab7IeA9zDhSrFtAMjGDrldPRD19fc+duh30+OPsX5+MpR3d34B
0p6dwF1gARovsiTeTdN3a45xcVxkbTM4MFvQr0/VTxKU4zWE5Njxy85k64SKs8/uYsR04C5Me91J
FDmt71111CMbPXbkOwhW5jhEliUy7pGei7H8DW8g8jUIcBnJ0pBuSCPIVvuMdqpJucIa6Idd8CiM
jm/54vkHVTblwQ8XKLAkb5OC+nGiFrQxGJWoFzhzlSO/o09rfMR36Lq8gwljJE2UlOjXns2oLsR0
fi7GON7ZcmCoRPJ6wwrtPU9CxbcLPEao2/HyqHQ/Qg6FuntYzsC4zGG/RbmvunZCHBPi1dRb09gh
4Sv45Xbso2PbeMhZIkZ0392qJI8RgdAAYvRibTeBx8KjXpAM76nZ/CDOJNMokt6tke6yt9PQZiNe
r4NCwj9YSe6w8Wf0OOYBxRumcHYgZmlwmuQqb5cZaGu3WLsU8zvfDjqYtgAi2Xy2mh7Lqut+e31R
pbBLBkggx++TU8gybVi/oY2p8pppdUQHgKIghbOCJb3YhsK1OSplEowBV299r2/zDoz7jRNgQmsK
5uQRGUXakzDY2SiYNqtxWAY3Mdl6o1qzSKNXZtaxulonR75TcL4yAN3ti8KW9UWzen5wYPLJQJ/u
r2NnOZFdmmbPNarIFdLLlnWc7qJYmW1BUKIEEt6iG+OV/CBw3kx8dynSAgy0dJXoHRYt+y0by95c
PkxJBC/NpvJxvIy8Nt5SU1/p2AcEIEBcgSfXo+m8cBsFLoHlD71B1MPZthqV3BKDgHyGB5nUYf9c
ncrfFTqJWQc8a8K6AkQVzHi/IM0tcXKvZoRt0Oh6HoDegJaH2W+rb9s3tN0dVDkd1NzHEaVsILY3
MIvwnVzlCNa2r66wZYcj2qDuMSZShewhLhr2MXiBThlKXW/OAFpB3yJxMPCIvym9FaDp3kP/SEp3
24ztmhacOU+NHEZIlRUgxT4R4MnEaDxBtxNAWRwUV7oDm73wWv8HLAv1ZhZT8DKjXZaLZVq+NVVR
fO8Xd9gVFW4D8nS9TTC7RCViHjDnoGq5BApGXlT5r5ByUGdUYy0dKUpdK84wW0j3uwxe7CapqSoz
7XMwvnurk6bpr4tTCD1MU8e67vqrckENalwqbzsoFxNVbS1CSMqfFFCtrPO1yK2CAFc6MT+4Dorp
6zzrxMVG4Q7jxqK6jIodsqqQ3TLb8NQxeJas+kEJ41e+qrttP1Xy4OJRJtIjLvLE1/aXtJ3eTk6p
krqNfiGVCMXidjApwlqdkwJxvAZvBFklNa2AQ27AD+c4/HeDQXRJxd0HOvg/0dG7K8V4NaOjkAB7
UmdoKOPPAGqVSGbpjmHrsyVOgFCGYenTEE2g3AJflVPpDglARcBOOMsEGOeADuzcyocacsuNXzrI
oKGhzsrGrFgPYoWBVCKPuQ+3JqbOTSgxK3BPbUMrvMMcNY8xadZbqWKS1x0yvWiDJCQoLWU6kOmH
7lBXnsx0VxUoyTdDBDMPAojKohN5zLy3eOm+14Pc+qP/3hsYwTGHYeX1EF9D6foBVtGY+IQ91xa9
iKVa0bSbljCpVsQNdE0UbwyWajQCpvdmqn4Fi0FoDKRLG5dTmpeF97vx9H0UR0iQQRiG30YIOKQ3
zKVYhRoYkWWHb4T9zPdBOuwKhTj3aohxh+IYqC80mm020pMbrSnbBGnl/FtLyTPS7qfElpDfysLC
qxuqNUWFbTiRSdAyXNWrnuyPQgovnbBI5uEUR2kdwhpMwh8oL76YhT0bKn64IXDRJxtizjuLKdCu
HIk8o/MxhqrKQi98KgbMYjGm3lvhm/itCRE0jNOM2ERLeIdESwwuf3wIw+JHU3ki80s0gXyCtJ0a
s9QGMgCVSh28x4EDSm3Eftl55igoiA7VLHWMqQ87a72gbRrFvyx8eEhHUh2qlw4mLF/jVyKVDo0o
1ybGoABbNGOUMMXhAeqDO97xD8R2IUQhgsbBjMbN5CpuBa3nzCP1kgaSGXTE6Yj0ET7sMCJwqibC
3boNRwvIrX63tvjNauQ49bGLRW1BEXuG0xZF6OgbchevmAg7pAEVz/6CcBMfO0eEK4+74FTYpm4z
5njl3sTcIggnWtZTc++hclWbabTM0ljN06nb/zGuzEur0mKnC2RcygV68Z4BXnAR2s+MbKqkGhbk
Cjo6d2c0G2uOLQupmvEK8wX2wjX9HfB43UOM+9KZ0tk0Rqypz8wAx3TxvXNYl0RampyQ8pt18Nnz
PDlJSCaeLsAAojLv6GxBYGjmok+eutgKhjN1kn6EQAASzJuyNTMUxAxVxHiO8HVGHF2492Y8FM87
NiVyNY++F70TydCkiYIBUVLYJDML0YKWWFZM69656CHtBXpgacvjKQl5HaY6Bs3SDoYkJF7fydrN
uatduPeQf4ftNf8Nny+OxWH5NlAS4OMhkaDLWqchZpJEWGVyQASGbA3jOoEI4QUtoS4lFkufxXyT
G4UTBHdssCnccfioeFzmBPFm15iD9RXFwrERbo0ecE0fVbCMGZ9XCH3ppD8GDXkewk3RS4FEJNiU
XaueNJfXg4DSUYLkl0FjvR5cOT8zvt7WbTklfOTNzTh75LFDJOOjJg15VEhHTXnrF0nrssfIp9Vt
hOYTRCeWbypFdmsZ0OviVKZvBr4RmpUIt+rXDSJ72w3KvfjtcOfyFY0GVav3EQqjrB2nR1GHYe67
9f0KHCwkBdNN2WG7M56iahGVpNJiWb6Presmpl5e+WLRg52Viz9bxAfUR+oUKS2vzEe2/YAy8dAc
13pFNVpPmP6D8r7vFYzEsel2jS7eWRWFWAfQ6xpLGG4FTkppo8g3RvtH2lRYcGaMPwQrIrdtRspA
2A0N/qLesc1pgcUwUdLq9l0IdWs6gh1l4VS5Q2S/4VOB8DgylRlhw6MamoNZDNLOEFeeVoG26GVB
PGElueYVK3ICaJ+HtutGSHO0qplTUgAxGfRo0cWjW24UtnpwkmlMt72pU2ihIMWZuhu5LOumX93D
7HnVLmggkC+Dcs591f2KV1GlE/bz6dDUFLOi22+WsggzHGf6RMuhQO2/WdJeo/e5wDeGKQjLPqHO
tYj7DlF1qFQi+EjsoqJotlijeVaZEBPJCpOU4t4PsuJNLpcAP4DG6Gj3PXQAI7YvHRvrE8Mc52G/
eDNFf7dOA1rJsNNsqGePNQxcKTnBaXwCl1aoCb+jSwClU+Sxq3KqsTDp4BVh0cA5hsqmE7BmW7Hg
C3VLFe0rz1s3gerGtO1mtrVRDTKc77UZIREsUKOXBnX3YxpMjF4lxXSAs+oMCcjWBCPMPBJiLlfg
AKa6gaWu75bbqHen1IzsBrIGpNyFLUpuTYxwuQqTZtN7G/AS2nRmGuA+1iJlCLRIhPiql2iR6tgP
M39peVdvg6L306oZujvULBYwa4b2cVj8GfPfWCTLAOEGHY2Xi86uWeuGfGtF5O8Qio6YW6rnHDoj
k8/Mxnlo5X5y1GPXSMytQf9SrPaundiaTDPiGCz2HLvIWX7A3PPIDHpcepHOXSeQTqc8gZdEEplU
bWvyXtVw9vdiefAqqK+EIlgkAVJMW8QJom2GuoevVrK1gxiTUCj9AnEqHHCaY93Cbh6DravRwI8c
yF/EtPXcwCS2sJvJanugdfkLYeI6n06Pty+m5qZGB/27jyLdTuD8hZw6LnJdG0ihWsg+YGw/xH7I
swBEEJhtaAIN73hPtKgfHR3B1Dc7j3bVdVYIbL69hghseRF6xQkQJWg0yYSDOZQwgYWx5yti/9zm
vTbgRXsInFOTG31bpL6TEuBfAYddjtH2vZtd9JQoihFFi+5SWw+44OQXO22D55UJFJ8rZJU5Ee82
kjB67WonQldqrLJqKPsy1bwoh6uWBcRPnPokVBG8WBCiq9CELQVzcdb03Ufkonh32rPrdSsMPdaO
nm7CasAiixNsj9RGGuGlc6bBr/bGM86SzYaYb3yJ+A8ntN1V3UN/3iHS6NaRsoJWLp/qLSfOcwTO
JzIi+/nasNZLexO2W+bh2GIbolM4appjXFJx3RtVbEiwApZAJwTxYTXZ1KYJt5wFwzauNNSUDg1y
B8G/GeS88jaGHhHnttZHd9S26OL4IZIdSellc6gx02ETsWHytLBpFp96rFW0FeNA7/XkeOgMK7jk
pCjREV9pfSBd7x3VVKiNhIh2X2CC2LVO4aQ4Jp/WYjJlSzc1VxEpcbQMVxxjlO0OtRXNM2mbAmOf
9xuAJMMNTPUSYEm2ZiIYqquu88Q2sKee69ouWz+uUFgD1A/ZlsxfUgo3TYYFakbApCMeWAWdZTJM
rP9uop6jDsPXa+a27HbF1ihH2kmTjrWq9ohaiR/YZL09aYcRx9tyeMb6A7u1pgazgayqN0Nb9zj4
EC0U8aghj6F8v/R9BMGXVmEyqY5ejR6fdmEwQvbSRMt4s/Ztf4/wuCHrKQsfXGzsrnmAiAJ3DgON
jV3Q3FJCPfxzPe2XGcdjG5TuR73Y4b4mKFiF7FRsMZBoBhiWOXfiCBMTJ3wTTjV7KXgBStlQdJBK
oVjlC1ZhF4Y0T+vxFgrR2hdB2i1TkflDXH/hyrxU7z0Vsf9oHpQ+72hcUHEg0EHWmJ/wt57/+rdi
8ulD/7i44nPrKMcTh5U/jBGCQDrU1f6t4eSdauN/XHtezVqtp2tHw1F4a0rKTQSH8ZsPcsnn3/5S
lf2s9TEM1Jn8BaHbNiD7KKxufJT/Pr/0pbt+1vJwWxjF1okAIOxfW/KAZE6mv7jnl771WYtyXZUf
G9IUe2QAXq/F9Mwc8kVv4EIL1ztrbPBxjHhvfLZfKv5NlycTH71T4wzsEKNXA2TTfse+sO5duEPn
iXAMAnCL1Et5MLLEWRK9PpVGEGt8fv8vtGjOQ+GCoAusxgl4X2N3YReOrO0x8yIHatfHzz/h0vc/
a1XaYRmsqmi8R9cVaWZQjETGu2m99efn179Aigzo2cCdSdgQuaAxNxVJl+utbNIq676FL1DrJl6Q
hfbfDA/nOOUCufYQevboAEZdyotgGxDoMJnMPv8hlx7F6T3+YxyvcjqpmEt5WHSfawvNEhK+CpX4
/Itws0sfcDaM3ZgtTJ1yG+TYo7UkUCRnkNTbBSpEHBKj9PPfcemBnw3pnjWYIjSMFRLqLY0j5Vph
w7l+8TqdXpu/9MzOyckdDsQ1dJloyxWPU1mjWvYx1A8n0+eXnepLH3E2uis4gGYdh+Ohd7MJW0ce
3hH+7HRPAcKs/+kence/RSfFkjO48R6HlFzheNLLj07820p2TkuOjIFkLQAROF74cwHlWj5QnLfh
6M4///YX4vmD/4zQf7yqvVPg6MrGYoccBllnc+OWV8bzB5ngEIqeOCrcEfKUGQzmWuKcDXU58H46
1g8WW7AVx8QIymc0IKHAJGvOwrn/heMK0iijCKWeKXSSSuniH2/22QQBhbYDiz1oZwpFDqA40IFb
U9F4X1z+wrA6z1EbKRWxpcCsQNWD8NRAox7jhG4Obm6xZzb413fmbH5onBL7ejUE+x5CWB+9pdMu
LWi/GraXfsbZ7ABJjFePFvzzsXhm+iGqVaKcR978m5rnv9n7j1cG0E1WzqAy4uwHXW4xNlf1ZL/I
s7ow4/yHP/nj2oFrB3CrZrqfKPL0dAgjg0E18asbf2Ej8Z+c4o/Lw13awwcRrvsx7I7oGj4w0nwx
ki5c+jyyrFbFpMXJf4UOzWM44nQmvnqely592rv88a0jpK4HaDTRfeS6UKRig628r4ARF96V/wQN
f1zbwCoVWZfSvYJuXdQvit+y6NfsvX0+v1y6/Onf/3F5Z/ba0nfwrkTdq/JRz3A/bKwS7X+11F54
Yc6TyBqYsOGOc+m+b9HgtRytr3cPTPDPv/6F9eM8esyLywjpvcDwxi4sLGE7vq7d8jSY8KAL9P8R
XfJVDOGlZ3w2ZkvQX60PJuW+L946HaKG81WU5aVHQP/3EUC/QWwXB3TvuMW0aSp0GOKOLkd30UHe
8QKFk89v1qVHcbZLj9YYnWenQsL0OAUnYbh3qo/eF8O/obaD89gxrgOAJehI9xrRHDP57pdvBrG6
//Lt/fOQr3m2S4xCKwBLvN2Wc5sxcqRj85Vg6/Qc//9mxz9P9YKHMmI2KiwQEvVtyY/q5K5Wa5P3
RbDxpZ/7kJmAf3dDISWls0Sb4g1O0fTfftzZzn1u+MLlaZSzyiQcApoVd7BUX728f3/FYMr731fM
71wJewQWHKV+SnpLIxR8UOctv1gU/j4K/XM28mR9A1t6Qfcum/IVDMDef10Q4Cznn9ZO2ee36NKH
nAbmHzOVcF3UaQjw5zC6Agb7ZMCKIUhtrWs0RWnxxYbuP/LA396Ds3GuvH5epK+inSANjIz+AnJr
WZhrV8XtHZQr9L7qavBQFCRXV/0Af1VIub2GCl+7m8Vq/+hEWiWmIu6VKwcXntU+PkA21GToApjr
oA/NY192CINEUfBDi5bBNBnr7rYvT/qNQoTixhNUbygjdSYWscgUNTN0fY1o2FVQ1HNeThNSwGoa
QC7SQ1OwzKJEaYl7O9mDDLJx26XZxS1oTfiepPjiKH7pCZxNVA5FdhqDBGNfR+s2XL3NauOt6qGS
a8FOCb1/Un+iAfi/D7pREm3j1RWHQdyS0INYB5KS5ePzt+jv07gfnx04WI/GImRY4sB8uL/Q01ZS
fLHB+Pv06p8nZoEiokhY1yOcYg8nA6+GTW4xX7yXly5+tsUo+6GFfI8jCJA817PJ/LpDCfvn5zfl
0sXPZp9o9CXcxRCruh06qUOzjU4WEfLxb1c/m3xWu8Zitu26X1GUYIVIwSqS+qv9xX+Bz38ZsOf8
ZquQ9szZynYcXpI25SHakqQtRdpF0FEEzXT6Wb35MRvrrInbFfMv7gUcexF47IeyGm6gWWCZaNwa
nexyyFVAvoqHu3Rjz+as0eukGmvt7NdyfW0bmFzhMd6SAjSif7u3Z7OVRqJv6/ox3bfcItriEWHg
CUj1X1z9wmA5Zz7rSfiKzNi7ycbZaqf6yVvvX7/52ShH6t9oRI2gvyCqk76/n72Pln8V0Xnpi5+P
8rKffLLgtsRQkSaRDI5ub+Iv1uoLi+l5TFU50WiJJLZRAWt/0QkA9LDqflmCsK+4zv/puZ6nVEWU
wJs14rDSQgAfQHFANKyP0Vfn6Asz+XlIleoEmiQQT+z1OkHYhhw1OSQdRII+un6L+KezhX+eVAVc
+KzZKcTHY+8L4FMUfIVVSiijvkLCXJDZQ0Txv2vFwvxGKqyD+wF99QXIylcI1sprEmnEQ1hZ9g9x
QFS2ArYd5HHTVQ86hJjr84f099K0fx5jNXUzhBAIgd372m4E2qJaY3JzH/+PszNbjhNGw+gTUSUh
IYnbple8L7Ed31BJnCAWAWKHp5+v5yrDBHeVb12u7mbR/v3nWC52GXmK2IW56crbLBeN3B+lC14o
7METTu9xBLVp9dPnV7DSPy3hVVHhuDA4NjQEnqjfOY344SGnJh0pL9yitS9YtPK4r1DUWpYkTBW7
gnnhSftxyF3z/PnvX3uPF+1cmGIoJEqfQ6fQ172G+W72kkec0JxFKOR3U7Vfm5Ms8VTYJst8rdFg
VFp0uxLD2U77Tgg6yAWOzcqNWhKppi7ti8xz5pDpnmzHWGHREZcor/ab8sKzWHmNxPkm/jWB1mmJ
2oMIUGjReyEoSS8c3ooLI8Xaz1+M8T51sUcJB2qoFNg5KLITLb+pfLL7/Dn/94DtH4O8OH/vX7+d
lEgBpEhehYD7ZwGStRIBGcuQUZXRDBucg21Mt+3GxwnVQueG3m39rneeZ6cxezqLCEfFSDHOPCUo
reV6CmRbokKBz/XhXKL2IlVJb8pW81NZe+KPsEV2BCGB3jgmnm5M7UDIxYzT3rVpLn6KiMhvFIT1
H6jJZiMADsr/NijZH8Cw8H/FYMpfGidXdB98icyKlMkjhLOakA6vNK+C2eh9CyaIqr1wLJ4jUSFv
3MPH6waIZSDOUkBNiEKQM9WnvUR/9HGf/3X/F11QCVIy5V3dhh6pN3Zoj3ETBTXCjBZJVn+4o0zd
zc6l5epKx7okavU2BrivjeswcbpqW4KvsSkLfm+LEgyF5CcwL9k28/sL3etKJ/J/MmqgjXsS133Y
p+xhAlW7Gsvq2NU5VuIZKmT6Ue8/f43XWsmiuwICw3dNS0Cxz/sY2fZUBTUbGahF/oV+aqWNL0lb
lNjEkA53TgAUcMtA030U3qweP//9a5++WIQgN+MUM4zQYd3p74BLneSAIf3zz165N8vyaS9Ge/UR
5wihAz0h0rV37B+QpS7c+ZX3d1k6rbI+GiBisOEEIY+YEV6DkqHhzQda7r3nt+DB9n9szF8+v5iV
V2pZRN1Ule/M1LXY0jMABWT30Ax94319ylpUbkelf+GmrT2Q89//6hbTFq9QVEUo6iEJYtDz/ZyX
vz+/hLWPXrR4OoxI5zCvDv25O6adAoQE/eiF3732sN3//d2T4aanKQNmNLM/sFVyUwLIDM31pfn/
2ucvph3tYJkc3LwNHYDScRLeAA7jxw5FqrZ23z6/QWvPeNGYUV0gEVuNTWiGPHtDIZYMXIixj9mg
+qsRKZwrT7j2S8kEviyk7itADPqZgKU2yHqbpfUEjJOLhBWErsHn17Nyz5bF1Eg5jwTlNfIkKghz
H3xsMiBweKH9rX34Yu5R5g2QTn0JSiqg/wddEhzFpqmCkUemD5///pUmviymHvwUZJlcZiEAURkc
clMpHnsl/U2FYXvX0XMSuU6QM3NHDfY2Npj8C9+8dnHnv//VCnkuskgCenGqO/dHNeXforrGIBVf
6NPXPn7RyIc+cdGbDICje6YHVjyeDsTHMIwinenCs19p7HzR2B0PRXEDHBmngtAWVRhiODRDcynu
Jf49eeCL1j6WttMdA/QTusUAZa4R7L8OqHUgu37+6Ne+YNHc81TIsUawL2z6EcUQDgUHrZCN+vCo
iA5upJLD51+0dp8WbX7iCBGznuahqLg9OG7kXYP2lG+/9OnLCmvksjnQc14ZTinIca6UKMmig72w
g7jy25dF1vXgRrFvI5DC2/gW5bPPXF46/1y5/8viaj8RZZv2tQlJwZ6RRGTXMaKfAev5jwY73/ef
356VdrBUzKKckVrpp/0ZawPXcRO9xzp7q2J14QatzDqXftmml5UXp8oJmzYZ3tVU+QdUYSe/7MAR
q0Ax560oUJuK/ZFWXxhD1vYvloFCOxcckGpI89pswvZjBMJOG48fyB5cOYrt3b7xjuPsgE6sfrWs
ePn8Tq69Covm3vWugEQH05Oms3dlkj3XorzQFNdu4qKt08lYpyQQNcGzngUmwaE1UEA3czO95LP8
DgvgtUnrCymrlSF4KZ4F/Swe4NdGyB3yhLTxDlhEH/yE7/LpkdYo9/v8dq29eItWT9wGxQNlj6/x
azD22I/YpA8GFQ0Xet+Vy1jGDntdJcTrnDrU2AqdCpifQXVjvUG255lGX9xSXMYPUQ2NJLSPq8C2
+IMrIVcf0uLRS8Sfz+/S2lWc//7XKJhOLE5T3eAuyRJw10LdOz7qm6i4bvthj/BS/LXH8X8hROzg
py3HU5+w93NIzcQBTE3oHoHl+EvxQ76MHxY1+IEz51DE8RogxZ581IwitJl/9ZGfW+ZfN0sMUUYd
hpvFYwu+Ls7Ke2n2YPHJTYrqkbFRF5rIyru7NM8C76lQWIsVQkMfrHj16XeTP3/+wP8bcvvHpoC7
aOsoGchzxyv7UMVNdpNPJoNZderFftJD96cH7WvbukX7WGQVe4tmMb16gLvuRt5nYWekOnbU6/ea
+HwHngiocRrla7F0MkBZDPv4/FeudEjLEGNUzEVMowhbnH6HIyJx28XOM8pPr1FPABiouNGTcynJ
sXazFx0FF9MoSy7d8FwYDkwnCn3FAdWR288vZWWYXSYZe65nVXMwTMq+zTZtEaF+dZ5h+tQ/AZP8
9fmXrFzDMtEICCuKP+ykTqJPjn7zqnweiPySkWHtEhadRJdyQirrOZhomp9uW6gjQBn1XRKJ7D2a
S3nhTq1dxPnr/2peXUWx4J6Fc/J7/9ZzUA+cZ+aqcWp9octeu47zF//1BSCIYBKAusvT4Nl8S+b+
di6wvMyp/+Do7tLe39pl8P/9FjLU1iFVEZ0c/kjFDQGC1ruwoFy7gMUUYGST0rGXOqcIHHKkGICy
eaqabwUyxJ+/R/T8I//ROyxTiKJAZBt1NtGJRDXOxAFqvnYTgCFciWO/jUlQjRoD+v2rMwMKEHOj
d5NqwBbUjn2Yz9GnBHVZB+AuqgvrqLVLXqwSMkMLt3BxyQZmFpRibXX706J820m/2HQWzT/J3JKB
KOOcuhzlYA9udGPH3xfu5vm5/ONuLtOLI3dm3SRldDLZGRFdtL7zUCM1Bt7voKr7poz4SXMhX8tC
DYAX0ExciZkgL6z8VyNd8cSt1x8u/JrzFf3r15w7279ef4vSzcjtOgc9EXIIGIy7DYb+G98vTnrA
iSuqe2+msSCb3Ee5sDuDvPf5N69MMpZpSBzqwpfYUFiffXorpw/uoBA97ndkSMDm//O1Lzm/QH9d
XVNlJOHW6lBk8ytKZuW1n2bZwanG23zur1CRMl9oJCsNfBmOTH2fpCjuikNMaJIjg1V8EK3Zp8z9
YihlGZAcRIntqWjUYWXe46Q42pzvHXLh0GqlRZFFJ+IC45z0RkUnGaubGDp0KCSynVP6T47p+y/e
o8Uso8yRtCxHEp16Z0ZmrVT9k01LxKy68Yu7U2TRM8gepeoIWEUnOj1ZOBjm/KQvsfjWHvGiU8jk
nLZsyMDvh2NgW1JdARAFbgjq3OXu8/f131MctkxGRozWQzfg57t+D8hpLL8R5v3oztMC1EpRiVKK
zK/uP/+yf7dAtsxJMrcuUlDz/ZPRcXs0KkXxpgC8K39q/BrAE3GJDfrvl4stNahz4bUeFlsYYvMh
KBAqzIKJ2qAchgt9ydptWzTzNEk8VDSjfLet01sg8n/BDXhHDbthToFNo+E1AxLl85v277GQLQOS
aZbCZj3jWorOPXldv0tSfmHXYu2jF3OEaRYJ0oJNdKpIcTtBko0T6gsHY2sfvWjexHNEhTxbEkK7
AeA74CjeMF7S3P57u5b5i2YN9l5ValonoZv5BgJumXpBHCVxu8OBg3/nOxpkkcxNOtTHO/NV0mSG
bD9/Gv9ukmwZMExwEa5Tw6Tr+iA6U3Gr2rd0oI+ff/rae7to8FXOepSB48IqBN7TDNlhAr41eM2V
c+FtWvmGZdAQmX0FCXaT4ACr/WDzT90DX58nISVfMyaxpY8zrazxY7hJTnXinbK5RiDBf/AT/8KL
tXYBi1UAzlrpAAJ3dJrqn7X4HQEG4dL7ErXznz+ClZa9NHFK4lPA3dCysywFnqcxzybrbyBKu6K9
fixgG27L6ULnu9JIlvFDP7cEVDD070BaHEgKJAr1v39+GWu3adG0qzHyYQgv4rCJegTCj6qpbxsk
F7uKX3gQKy1BLVp4wYsSvLjz/KN5yw1w9VlznY/y6Wu/f9HEZwBizmxDdLAo1lKNfdPuzIMiAcWS
R/0ludTKgKQWg3de0t5jWRSdNGkDJ+0AA4fPE2ZXXpVAJX0tysnUolkz4zMfiyYFaMuJ4eAe4A/Q
7fuvNellphCwdF9M3FOnahSh60yHwSBEPPoPXkP2X3oay0gh7QzDxLWOTrxzDkA2bjp+X+YDoET0
a2/TMlXIyXxueWjWZnbhuZ03M7AbeGkvtOqVl3UZJ5TZCMMDIB6nMhbv1oPRUU7Q59Zl9bX1Nlum
CdOIqcpSjKVRAqgJJNGoCdkkyddO2dgyL5hwnhMNn9VpYO6jAYrTI/nhaw930ZDbHGy0mWOSHCtQ
WesfPoAsGQo9LkniVnq5ZVCQ2wGyGeyvhk1cu3uCfZwbnEbXF+YwKx3d0mPZ02xMs/MySKknXb6N
wL8W4olF+YU+emU8kIu2m1EoqjIu1Smqrxv4A4Bk2WKneuOTMeDG2dagq33+HFbe0WVOcJRVKaYC
XZ5bTvnz6DmAWbLavEYzRojPv2LlUSyTgpVvFfCQvQnV4Pa7VkTJznrYM/7801cexTIkOKaiRNlI
l4cFiXESUeKofB8L8TGpkV6nnvu1M2Emzt//1xrbmCn3WV/FoWdPFgD0+jXtQV713j+/jP8GI/5/
h4ItA4NzWivhqToO397uTs7u7iZ55Ad+uIIHLYA2KEArCcrNVRR8eBtsAW140Bx0IAIosDbQlmya
bbNFwjsEZ/AkD/YaTFZIdoInCNc23ebj81+5cvwHlu7/3oVKQXzRVxHmijoDF2IqgXE2sYUVxJd9
GBHi7So9pXRDHS/tQbmyUKBiRSkuvEtrT3vRbZRzr0WT4C7l6bUqfgp6P4J1JafmwrC2MjYvg3wg
wtqhQxIihAfnOFTYGHW77H6iQG910U3WtpdWE2tftJgEwBMPgbfrpGHcSQKZC6unE40KHAGyRKFk
TLnJAatk+fr5g1trg4sOxYmbqsvqPg5R4/NIjLMbs+Hh849e6auWCb5IYDqTpjIBSsVp96huz4PY
wGJo4m7f0lLumBqDFAv7/efft9JjLfWZImlUpxEqhy0J7MDmOzwppyy+SF5fuVPLWF/X+oOrZ7zh
s1I7mCCCvJO/KfjBgS34tDGp3MvGIxtLBDBEGvwnZX6MnH0UNYs3JqrfPr/M/54O/qNDWCYAI60j
Dm+KH44Jg3DqA4t84GPN1npk64BSmuGkeh4/WgpBpteCzESKQz7AF1rQ2yyFh6/E0ZHX7yzI9HFC
9lEs750ivk6r8sGgDC5/Q0N9kYl7Ybd67cadn9dfHaRE1BLaWpqEdTH9hq966yD5+vm9WHvki15n
RrGhhWEZC8aGhN04PJCk+S36+fi1j190KijU1H5S45F3vtylyXeqUUAE9NTnn752X9z/vS8FSn4r
3fMktIiqNUkU9nCYfv7R9PwL//WOLHqRCgk7l9YKbQ8qGpq/p9CKKqAUge5Gl5K9m/bZddpNMVYA
3Hc7h3dX4uKR8Epf7C36lInkCgCxNAuxXagAX0OGLcod9043mp0ATGQXrnLlBi6jhHAgECXAWQ7L
briHGB1gJUAXL93BFUQQW8YIJWpes8abWYghy/8Opu30CMVz8gg0oZgDKPzML0lFXG9cy1G5q/Ja
Yd8S6YoAZ4NVt3cQQQOLuW7tt7ItQA/RNJ23bNTzQx4zb95olnrXTexmp7jLqms1KorjJJ54cJnG
snlKAMJ2NkZK8wua4XY35jIHgS0WLs4a++gATPP807SVuTNAt6ebhgIVB8qWboLWn+GxtJEekGl3
xiboXfbSgoQIqa0bfxtY3IPe29s9Cm/J3jbCDYpCt5C0lX0gFUSWImdw7o1pvZ9rV31I25EdBvkC
VDYH+1lMRsk13KnzlS+nYd/mQwzc71Sf/XCDe3K51z/PlTGHrIhTsKsLOGwj5YWJYsWvWlfmOq5n
8t7HpQg7NtQPNu3yHxEX8RWqhEYANCG2OEiFHKJKKrqb/R4R8xQVw0VlBhpIW9odtGcChZB+E925
WRGlAZCqMduAq9jd1MpW90JIvHy2HfzfHOSGW6WdP6UFnRTMeMi3uMIkqO34LdG5F8wVdvonOyPz
oYQUr5FK2a9O0RHoSjcf7xV4NL9xKK7CLvenU80sSJh69M8OTF0f4PnVJ849fZtV8bCdSAnYbuZB
YxsM02QeIqmywEVl0mOCk+KHjBXVO/fKAujaWL6NQ9fmW0lSEOBtAfBh1GQ/fUBZ200ac8zwkwxu
kS09d+5Z65EdERXkFAwdICrqKvPgiqIPgDMvtvBJFE1Q1brBH6cK0wXSozJ7iubum4P99W9lgdei
BtrnhNe06TYJLZndGKSiUUNsp4e2SKE74Fp/JJkgJ4Kabkwyo3IInBaFJFsUY2ts4+Clfktgwgji
KYMJzSmouKM4oTlhcG9C4E7yWw/kWRCzuwJvjNRwF8YmQWkTa8sCQkPUYWJh2pbdj6bpywNSoL7d
UNFQjJ1Tk96V8ZA8g3Wdwaww2GyjNO4pIibwmwRqkJAYujnHPn093ES+9oAsbyEi2nVOBC8kToqG
aTdiFzxQVHFQHJpMHrGq6Z7nLB9/VuMMmmDc1r/rgYABW9S4bRu/9OKjTEsYUD3A1bFPD9o9yDx9
BLUOlBZxVw5XevbSZ+MreR1neX2fCl802EUp6mSPbevqR1tBmoMdqLb749XIs2+okmTvZYKHHHTi
Hfb0oieXzPEpi+LiPYmHHqBL+h3oyOKu7U1/zJzce5hKh9/XcaTv6skhR3jm2Q6FF+xUNXm5Bys+
3RZtigLqjHnHvoSGg1eNe5cYTeCGSYCANK0+5LSfQH8uxO3Ye4d+cHKM+KbwbhPS1x8qKwag4b3o
CTWU01WDaOXOVfOMRKinvmO2U57RssmNce2ECYQqA97pLTbztqCsQ/rAy5CWrdNveOe3h4j1cDoK
WehAg9Lrb1k/+DfQP1e7nqCasALJPI+wk6wSOeyVMcM2mlougypyISCu28rZkRTgV5WAIpwk3e+S
Ku8Ijucf6wu2i6fGDEf4kO0OUFJ2siMfjoMsIDClfaEeNEB6t4Y6/I+NRhxzzno82dq1XTA1sr0e
IIb47SPG+aImdvZ4puYqQdEdzAc23WF+Z8FknbIQ3EuAQ8lAb4qKYdI6wQ9TUR/mqRYV/HdFlFV7
B8vLoycgKmB8Is8cetQjKtmhQWir1rw5UVltnagDxXjI5x2JNZf7KPIBliNnVyjA3BuUE2K7krn8
KjGNs4NtMQYeoJYm3Y9Dja0g+GWd7zTJyTd/HLMbnbj6MKo+egVNuLjRugOeJC7tbTVNKpwtVgtd
ZJ2t6qZ438ak2hmjs9vKgaLWNhLcDzIlb5VCmScQB90+gnH3eoZg2G5Qzy2CVtXJFkAk+A2qKr+O
2ya56RhB30Miyh5615+OItNICwuNorVKzienzQDyokhBTDErf+A7pcXU289uCvSo7752sgePxxKv
zTROu5ra9JnnDXQBoMA2QZdaJ1SF7Z7KlNqTlnW8NxHJ9h6kQ0HJG/8l7rl5tOg2HhxoXHBy3fh7
KUbnZnJNjLMUKF9HrVOwWqVsX4FbOCuFE7CvKZfNrwnlxyH1UvWKgwWk0ro0fh2GHFEDj/DdGI/p
TYME2xUObcrjQGB1GJGA+ebngFjErRZh4ZT2d8Sq5NaFI/o7NmKz0OkHF8NoTIEe8egJvmYG2zDt
d9xMybHx1dyhtnXsbvQADYOCCeGd2bRt91AtA8LlVSS6aZGVfcdipTqoIXUAOI8j+TtNZH1MIE0O
TE7T2zErgLytgDt5oGPr39Yliu1pVcYvRGnqwK7ZqsdxrMYr5FG9947388tgMnShsB4FRgv/xUX+
ct4mRA/DNrESi0pUyb7JdoaG09MAc4C5uwPfutllyOYD1+14p85h+hBpJ4aveORk7yM7sB2U+5H2
iQ1qE+MsRaFySsyN8yuqMdQNEoBiJP2SDKaBzuwh26y2omixNeUA79voCl1+VaKqeM7dp9kpGbxe
YxtmZQxra1XoV44kSGiIaU8a9tbt1HC796QLNwNjNFCusXs43eddhanM3TziXqqhqwNgSMobVBWM
HUDrqE2C/LvaghiG3HmrYYjQtd1h8JudDY6yMD2wYKTPIPaCM+LriF5DztbsBhQ/whiKusxN1NHm
CilijLGYSUx3tHHQOzIxBOcpySNqWdtt1PkUN6b24UVpRHnPFfSIBehDu0xn6Z8SSIQr6FbqKzdm
uCk1GCiwzDKcelAKbbgyyW07pz4sJAIg918maeaDSqvxIJpKHCdtxR0nALNrB/WnEF7AGjHxHB1M
3B9LQUEphjeVfnRx1twZkqN1ugP3UfE8FRjOk+7NesB3DbGX5bsGOzIkoARpUk2E3GPKkT7KXkMY
PI51yfdYeTRb0HvLnUtgg50jjD1mZF4JvYgeryoo5zkkAlU7bKG7r956Dqr6JkL3BaqvV7L7ZsI8
0/NqdLHz0GLYTGw5f0SdjW+NBohZtqDCgMGVYmyF5HjcQZqb3PqJzqqdiqg5YJJVm3NSFM6B1pkG
H7ZOWHQhnrYoFt222npB3oAWk1dFfPYuaNdAnwHp0z4CpSneVxXmVdBKwOoJTQDU51EmAWgf++Q2
tsL/kbgk+sAeXbmVEKZtoVvqHrC/TI7qvHlTzqSCjoBN7h0suMkNg8ViN8u0f3XbluL50XmCs0hk
5DbBawNdEfr9tyId1BMltR8Wbl4/x5DGwzcFo+sB5bwwI3fc3uNHy6sOJ2oFNF2JfCGuM5e7quiT
tzmJXLIVnmNQ31u1sJxAwaPyufrNO1JAVUIr+htcc3E7RX15vv7OuaYsxSS9Tjn82dDbeBhJNSwS
ANhAvzURgJt7h+0YL8jBJ1ArS38CrBsd4rY1mQ4xG24NEhWQL7hZUt4JMY5lkFI4QjYNH0aDj5vZ
7wos6uscOXqfxXxbxpTeIdwLMw/OEzy88B3/FuvBza4I7ZHxmfOObwlzzR2Kh51DWWMxoTl1a7gb
ZLoDqJx/a2uKHZIu1JMiR9s6/hsKkatsU9l0fojHSr7lVowBoZId6j4vgqoskkdp2/KK+Hr87mHV
BFuzwaG55cn4HShIoLmTcZo/MDeCdIZgPfDOs6H4PjppKjYM4/CdkyOlR1o6PRqYqg7ao+4jdDwk
1MZL7TYT4GNByY7ZM3RpImhUBg1gZNNb1is8pno8Mk8fJGvKW4c6ClTwrDk4HUemBm2OPaYtZNQ4
AmkfbeOUNzLv51e8DHwXo53smZO0xxmWvhALLbHFrLoIkO5v9jjMHXcN1mzXkPuCRD1O8mXoO7Ds
VUbuca4CrbQ/wNneJd4WuuEywGrTDR2ZxLelC0STIT5caVhQBH7pVgBS5hP46AA5Y8Ek+DFGV/+t
HnLUxZjZPGYx97fuyKeryIcJAd2v3tsCO8AzDlleksq4V3jZo6tMdP5bXWdx6AMBusX8woY+T+sH
lvfDoYQ8JEz9EuYmDGtBbu180s0cf5faaZ5sgSgizDrMHOGLg+utouPB92r6U8JwDNC577YyUE1Z
P/dJMVwxF0Q4zIeEv2FawBPFIW0NyIDFaC6YDXqYINQGNYmY3446E1mQVV1/0Elt7oo0p9dOpYjF
xqGhd2o4zxjRfl68USMOBsDor7Zg8c8Orge9AWmtfKlUEofESQEZZ3qU3Q4vhb4eSV3eJWNaHJl2
Isw9KfaSdlGfgHSOuAjWK7S3+mAavAWJ34/TloxxGyAmVuB/WfczjavyBR6VCnM21WE6V9CkPhe+
FNrZgco7fJicjI/cFHl6aKSZLaY2JXvB+zcDwe6V6Yb59RgFOLWGQhAr3SiwTgstUA/pvCp0fYK2
rkPvO5zL4vGPboci2Q0kF2UoKjmdbBEP6ACM71w3UwUkryrdwEee99VUhbtxpa0xMeHkXF5gcwET
Q1r+6M++ECB9K+CF4Nh0pfCgimzrZtOKbr7P+Uzvc+KzoDtvaHZuAVHglPR3Y5rUI2q8i3KHUXX+
AbleeiPblB9JohBho1T9aNB74nil627zoW+roIuGcu/rGiSfs17I3SnjYA1rKIPOzo1TimkfQRAq
66Tzk8E4X+4hv9An7FtgXHaTGWeWEooP2JD8cX4XuRqnTU/rHocK4NkFPXZcyIaIvrYbV5TwAyYy
GGboSPrYepsO5qlwYJoc+jI1xyrj0w+cAqkNFmzG3UxszgMuU9D8+9wcu6KZfqGEHchLFM3Lq7im
OWjzWbwdZ2X3dUf9A0MnsNeygWAJJogT+knQ9lGK5kJgjxcLnGfER925E0cSzwJDZArREaatZaAF
dbcSGwpBp2V2X4gOdHoQrh03YE3Efmi8pQHmteXZ2gRCLpf2lDs4H9ukJNPX0LT3R4iL8mNO3O6R
TRYomiGLnu2cQ9A1cFHsSCne1KjLgzRNumeDpFvpu+zg+gguBMQxzUnrGrDuNss4nFTQpMGVnkBS
Edf3blEmB5LkyUvqGX5VIW5yLOO4e/F5BwGYRC9dTtiCQopD7vphmMKKjMAKcI8nWywQk+u4QhEv
Ft12a1IwGQfWVn986SYgh+ko2Wcdwn0IsGCdMcZRhj2CPh4xuZ3YDW8S8jBWPbtNOvSKgc4n+92z
Y//gjvDVYJoLA2ed9PlNlXf91iSuv+uwcEckHlzbBLEShHuabJuongdAA/J95/vlzw6CEqCAklQ+
28hj9wnE0N+gOyqwKeChD23KGDZTOMEL3s2/eVRAMUAqU18b5cRHTK/cvd852RGte9xWY9NfJRnr
XnWWCMCpGEITZcrkFkkEKAhRKXSVtKO+TRtodBCCkE9QH8AjJ2b1Co6XvRVZHIe0q5MHQWX57sQD
fZ09KY6j6fH1vQW4q+aOt8Hu27zvivMMWEOhw7BVb7FqnuIXWRsYlpzUfNMZwDP1wKufs3THk+zH
7DjDc7WzKfeuulnSRy+fvW0+qPpUWIg0SAr7QQ8x3zXzPH5bF0JvWdvpOxrb+co1Izot3+YA6Y+Y
N5R5nL+jSUe3E7aRt9AOgahkRY0FuS+zK8NmifaTNzg70NUuQ4X1UWLZs+8rzBpR9/lbVHm0gRLH
vY2LkR14JmErdxP73cdqeu/UZfMn8zDu2tqx+wyaRizbVRfCOp/fMdSEb22XdD8dX3cPeS3VFRFq
OmoSYTI2Txy7J54PTRjaC3n0i07dsRznPjWdZAN5Zq33eQxzKKKw5jjJSTxaGIsCMxhebZCtKfTG
jHNJAp120VOJxdWfRBfm0cFhwj0W3TrAIVz1IkegCLBJ6QaDweouww7cPurb5mBsGtENin28kCd1
Bv+SrqIrnpc9nJkGq6AEKOsbEdP0IK1Ijq6X4caNyn8qRlNtTYy2jlwa1n55cTYoxq2AucMj3+ae
1xQ9I7a5AmmYumc0K+6AjKFXhlAWEsKGAGs956TxWPYMhd/Haqx16OUeFqx0wjOeRV2cRAKOyhRJ
gTnPGPcbdOMENj6gCUxl1Y5qzHZqq8ypH0i6GQQj38upigIvscM2z2PzYUsYViDizfg3ZYXaQbWI
NUDTFvfFNMf32IYi2SEnOPZGTaGDHIWINuctV2gfxw5Q3NSFqpF4Kd0OOpWvUVdWN3RMnUMCoirY
LmPMNzSe9dZ1fT1d1wI7+Rvsg+SonVDkAPrH2XE0YPC1jppgroE1By1x3rjA0b8zkRavw4hp8Qgh
+HtkdPecDH6MvTinuukAesPrGUe7Xgl6U6V994TRTWOtL/PTgM2Ya4klcg0noC2gc9VjgYlZ4R5b
r6xOwxCP+9rFxjdyUtHeUxRrwDGrf5I+x+SngwwwKkyCOpDMf4xkpZ9ED9vPRrlZ91RM9UhuWV3Z
Q+sjYtBFApplLmj5feSyeB4dtOuytQbuFcThCuxD3HvdqJ+d1k3vKof7J+8/nJ3JcqS8FoSfiAhN
CNhCzYOrPLt7Q9g9MIlJzDz9zepVX/7GRHjbHUEZkIR0TuaXFhJNepO3IOaaKHxnSYZXAq7cmBTd
tqzs8E4p5NgVDoSeGmXcFyTZEs9OWfOaGiNeucHFuAUzMPnFDGylcfK1d6jWVKcqw/7KakL+jFCi
4R51asicGUo4o5/4Z5zloi2zEaKltGiQiOCzj8T2x23TaJRdB7vY95X2VzhxxQ8x0DYnQEyDO14a
zgofb+MlRkLMNYqMbNPjfYdbbqdIOHMEgiHspsixZS1w0DsDvBMeYk0jucYG1/qwc79R6FQ2yLcj
lkWuArmiqQeLi/9CkTKLiBKRvKEGM0DPnuEcslX4AMoNx3fmzUSKcIGJ3MLcRRFh90b9RD4Biwit
at2r+AM1R/Mdry94tkkWIu8yVNaFOU2zw7gQzzGFORLpSSF/IaJvj0WpId7MOHnxR/hWk0LCjYGd
HhQedr6r4jZEajgZz2GSGRteJGw/+Cz9jaQWecwSoaIVQ/zCvhp5HbiYx3yHaGv5lNtm/5gjjOOA
oWS8tg1Jn4HFsxIwQSW/tyVSmeG5S34GpE07txht5KwbFcPpBo0thXweHV2domu+CbCvdknU0d8A
zSCVh5vWQv98pm0nboqEv/q07QjtTWZl8YHY5oUjPsStfSdHaFhhuQhnWvL+zfUmp3gL1FhI3WcG
ykgdbw49tpNo3DF10XnWoxVF641KbbX2pWMgDAup1DHiqbApDIvdgO8gXNips9Dg/aPL+kefVNwa
y3/d89CaGi0+oE/iltiPhi4xlIkMgb+NTWx0ohoJ0L4h29c4KpHK1Qw1khp7fQ6Glj1VPKR3EGxa
WyRK6U1eOPlmSEa+tiToo21WmWhh1MYRiwwagzjR4QMsBhxgCf+WKKlOKdzS/SEKqdoNZaDPSG/M
2TZmKBW5NkT92TrHCeNQQaVR45RRYbkcrYR9x2mQYmxi/3MN4srGjz7JuquBPo+DLtmWykQZJIQo
IUG73W2Q34rAv7jaDUFovEZIdduOQ5LuaI3AX5uLap2NEeQEA5KHEQNhHWTlq1eEEeunhlLlFQKH
HjNp0QuIGcEXRnWnJqPOJQDmbW0OfrBJpEHWNTpoO6QBxPcSRuMdIFfIZTa6cAVMLfwu1rgkG5/R
yIhJ2x+lHhSVoxDSLoGRMVKE3fmGH6GRIbq1YkhBHwrAwz7vBDv/bqVPiSKDUflg08TqwHnFBHJ+
A2sVNtK+oBiHyp8NdfmqRR0aeXC+lT8pKNoePv/l2Q70RCHQlARFE5upQ2DybVGloUvReEMXdJN2
r1nGt0FsoPtMjjgze7ZIf1LZL+iCbhPgXxNjIiBAGhow2GYfH0TN2nsQJb6R0eD7JOdi4bnO/cJE
JdCZtO2ZQOHKSHm8A2YOezd8D4M18WP4gT9/hDMSgSmIpFZRzw1UnAGKZ+VKWpXeoU07Pn/t6jfl
09+rRxmYA7AD+aEZYQcF4EQ+EJY2C8bWmQc0ZZEUUqNL1KBHRNFNTELLw8EwIkuUshkaH59CSDS1
nBwxzPmB+XX6kaJLcmemffoLeZX2awrK5T4EWtHrq9i+NAjmPLbJgADVmA2bmFb6YegytalsPu4t
IywWfHgzk21KLmksRlhooYDPqvE8ONbvxDKQypr8QojiBs/3ua+wtnUIE91+/grnHvJkKRmB86AW
ljp0iZDox3jNPDtDGAuLWr362k9MVEQBUjrCzMQCAm0wGCKd8VuEyXfuqAXN8Qw3mvPJMjFKgaJP
EAaHggfyl41u/Uk7Nvp4sYY3YfShS5HmEKF8iq+nQyzHi0wEQRoRQmizVJiRF6G0gHrUODQPTli1
+xZGrAX119wDniwkHAHYgVGm0Fvj2NVVmSvyb2H28bVHO1lDUAtTCrsIdUD9FhRxmfTvjRjZOXGc
cf35T8ysIFOkCSSsfZMCBbFHUeGChsgxL8vr1y49WT46gxV2AQPPoUTVeuDXfIkmM6fGZZOtXGOF
SYgkyOwAbA2yS82sO4g2R6/c1PW9bFAzcZtuKCETxJarUpU4JJaiCwv7zD7yP1QTk2NbFUOW1UBo
kyG80kTEhDhVcmm8z4jbpkyTuoyYj+1ScegyA60fn8fMa6sMCaXOaElkfPIGodqIUEG+dsALlC27
LIp3vuFYRwslhncm7bg7xjxecpnN3fJkFSnC0AEwI0bWZEu3SUy/l/hsokRNpdvR5ovWmikBxeSd
TFoDHwTl4/SDonVI+n1uXLpmyYE0dx+TlcQosq5R2sdkNUqCHeYw6lcJQdpWILPnBI1FuCR+nPul
ybJQwxKhkVKPyryJUusJeChvwPku714+n1szW0Q2WRlwaEHArAObBxMB4lxJ99r0zREAh11uhxsU
EouFHcbM+jZFmdRY3uGbE+oA/ztUa0P6FKMz5Sh7CRI0swBNMSbRQGFjCHN1sBMHtd30KoW/gNSZ
eQnTRDb0OpLU4h0ElH7/HLCa3WmcC/AdiFC8hzt64QM49zO3f/9rmxRpUgzgcqG5ZPVrMT4BQ7ul
w3NAF74Cc0/o9mr+ur6uraSNO5RT+uS7SdAigJzr81E093In8xrmToV6KK7s0F/Kv3fyF7rkdp4Z
oH9Ox3/90UUsg6xyyuAg858oEq8MR+2IveUohWbJ1z4wf84Vf/0GR2Z13PT49iIGbuXE1JPR0rCf
2ajRyfxl1IL9qGljiDgGfNilpgQJlwMK5xDDPeKILE9+Nvj3HYoUAXL57HRhzM697MnEzsD3R7pU
CwzEmJdnHxJQL+FBsPnSC5/CSYoKrieECQcHGAAh4euL+75h0OxUS3GaMyOKTL75RY2Vz9Y8OqDd
sKP5uEmJuQqHYOGNz4yqKVWkp9EQhfhAws7RugE6/kXHXBOlKIFugBEv1U1mXgKZzGjLYlY02NDd
t3Y/PjagQKA+EY1kwcwzdxeTCW2DoYUSxhgdmLaekiy+KD9BHWMU58Lkj7jBhb3p3G1Mpnfnt2lp
ob15IP17rV87Ui2sGzOzY4oTcYZ4sNtARocaYhaekG9p3257019RhXaxQT6kTLf9F7F7yCufLIDU
ImWtsY7XaOG7rQLHvR+g+TG6M6qz1Yqjpul9bYJM5n1noYXoN3hkFIQ/KYydKq8ZKxbqcXPPbTK5
A8Ja4FWRJj6EzYtJIN1Os52g0GekVgNVNhtcRLvvsJFTC/fz728TmxJHAhWpIrYKWDz84hSqbA8V
6DuHuyftoaT7yjNjU9CI4xi8GCB2RhHiJ2RgHm0+LBov3MC/FxQ2hYvEYTZEXaTRjfYPdX4OgEgB
lm7h4v+eIGyatuabMuG0xV9O0+bcJM1+aJsFMOG/5zibgkSKATWtriuNPUXWDCLbm+LeSCC+tQ0b
KfdD2jwGgyQL42ruPiYTHQJh2eY2KBBNYup95HPfyyy15ACdewX8/6dfHyAaTsaIA/E79FJaG2TK
Hp3krUUFXzjzzN3AZIbnZWzKCHKnQ56Kj0DVgQdC1Ze+GWwKEQE/3khliSmQ2Rzt7PaU1+noFgmE
P1rFHmno29fmwWR2F42grYhBKxFwLseBDVHQU5MsedJnDr1sChPRpqgsyJeiQ8h+wsGycmBGgcTc
o5xuwiA9Q8rwFKYNkrK+fX4/My9lyhYhqo7LVOBbji7ZxixDbKH5769d+jZr/tq5tbX24UqAN6yS
EVT56QZV5oWhNLPiTZEiKQDZLRv626X1Xoa/+gyHyb6BKWOJvz4ztacgkTDTiZNZN9qO8xiZj2me
73kDIeaHzvnChP7Dev5vfZrZkxktjb7mJcGz77y34Fg9+Adrk4BbH3g+JH1rtYKfZKM2Aulvr8lh
3Dle61GveKiu5Mn5hR3qK6xiyUofskPbe+ljsR2O5HWpHmDjNf3rr5usCHbvV1HsY7oKJk9ZhKO0
qMvvNMh/KD+49jS8Q03p/vOhMrP6TKPNIklaswaOAYI9fLXyh1H/VNaS6/UPAfVfdzL53ue2iNtx
7PmhU/D1ecQXQPbRZoB33AzKHbrFiJ7zo/jkD362Tx2dniMrMHcIbqmeE9KZngGbwSEnqrn2bdav
WBYzt5dB61USZSiDRR9F7ScbNAHC49DVSyHJc4NwstggRy8wTUsC4SEAIjE7nt9DuF/uglwEuw7a
MFeV7VKu1b/3LWwKPUlzbmjfRrUBULGHCN3Lm9/ungz6Slj8DinmFWLwd0Eh///8pc9M4ikCBe55
U+nc9Pe93o2+BZDOd56+ynaJKDYzqP4DQImS0CamBR4ej7/H0v/RcRgSEMX++Z8/d/nbbf21vFWO
bH0q8eerBBiaOE28McwOyCV9//z6c+/j9rt/XX+sG56OFBK9hPI9DYhxk/1g0wUDlsO/Qai+00O3
ZdAuff57M1+CKQ/FZCkMB6wz9qjswxPev0VEfa0GgSjj/7+XDojuEWHleBX9o4PqhlP+jL5WOWFT
GIoTj4lTjhQ91EzDp2bXbYzOP402nz+Wudc8WTyiAsIuOx2Bn4RNDUy9LW0fYl18bQc5ZaFgIQm7
GFreQxXvGARpzditTPrsQ7BYOuH281v4Uwv7xwI45aDQRmgouXAPpoY0v4bNcFV1yXinOye+69pC
eVR2zioksLkOufglxfiBqMmnUFfI6ih759LGRrBKev6oZAf2XyGWEC0zi8CUnyLHInCGCh3wHBP/
QYoSVmV4iCLXSUO2UiTrFr62M+9xilKpwl5qi6H9mAloCuv0pluHmIcvPOO5y09WAyjTax0VoAll
KtpLRXK4wyAuL52F2Tl3/du//7Ua9KVhQtBkAIZUfyh4JvLyQsYfn4+Pmc/Mf7gn+GzF1MdnJoT6
KwwCEFlwHF51Uf9BIij2/LJdmEx/Cr7/GomThUAaVkihOOIoBPPsMjRDAjaPCRMPdr2XesTppoKU
14NWPV2NvULrdhjQti/hyXXpzaNJjYTvejbUxyBnZN9JCCsTRDErN3ZC+aWaCpuCUjh2DOPI8EAK
Z1yxhB4HmS58Neae9XQ56TJt5hUurXjoNbwBMPiHmf0KULIW7Plr73OybQiaIkrQXYY4if0O2sYV
6kOboLA5CF+12NcG5JSMUhOS5+btRtC1OsPbHMCizO5bJRab+7c/9x9jZcpCiQkPMwico4NhW+Ee
+6vAUyJCiLnF0hcH6UKXnBnNjwwOH9QJsxJp3BCIf//SM5ySUpSVx0ONeLuD1vfQfruZf09tNH65
syripVucmdRTCgoyRarYSlAjLNj15vc0YRDvSb4w2f4IDv71AKdrRg73d9NztEZ0ivBdO/rNDLOA
WL5A25HdfIDC2oKdEMA+Z2crlK3e4dcu1zq7nSu64mIQCydP52EIx87TTUBdE0LkqNKnIlJrBJId
kNe9D3stXGFx7YrUfEjs+M0ckUIQWr1XRuJUxtGvVPargWbboeWwjo9IfrahSvO+9qomx6gk6TVv
eowT2bQV3JaO/Vz1MZx/inJY760eOQhZtgQUnZnA5mQFy3BogzwMtSraHZPkV6RNT3LY45PYJbCU
f35LM19Fc1Iqgf2WSrsBX1yzX5b1wMwBtYYL6xd2HXPjbrII2QVsbDEHyT7N70z1pOi91S3UE+Yu
PVl7FAy8KcghWN9Spp/DbhxfA1MB0wKIkrOwM57ZqU6ZKYOunWyE8faQszD0TLuNfwSyky9fevZT
ZAq03TdvI7P3ttWi/w1oX1wh99LgAVCH5f7zH5l5TFOdag19eMlQet6njX4Ebf/FLAGL1kO/8Emf
GUBTfSq8oVkEKK3cJ90AO3bz0Zf1i8PTR6Hb9ee3MPcWbrf2146kQT0YtUKrONSlOawqhohnxZc+
YTPFh6k60mkgGoPgCOIP37I2Zg13t4oE2ccEoa8kLEF0Qe4UzC8IAF5YRubuZzKxy4qPrA799MBC
zs8B1fAlhGTpKD9zmhOTGR3lUJNEBkOlxhpq7cLCnp5BUKdbnZb9KrXbEHQ/U32vmww4PLPoFrYy
M8uVmEz1GuwOEYNWcLBAPj4SY2hWiR+yb3Dg9LtYNzDeFN1SMPDcj00mP4WpKi8llYdOOvtCWVtH
wocZrS0OhLtc2MjPvKepHDLLutL3ZTwcObf4Oe2BZMu1uUTZnpk401w2Y4RB2oJw5AhbzjoqYJh4
HAeYjpMl+PjMM5oqIlku+6rpzfGYDuk6TYwb5shNtTqUuYmq1IIGce4h3W7vr8mJBBfKEtiNj0bV
3MNreg/t4VJjcGbtmuobJQzNtnAoKOAddylO86i8er1YKtfNXf52S3/96QWDS0grKzvWoGuY6s23
8IxwbP181Zq7+mSWQ8RRpXZjWIeGhXe+3V3sIQRI4GtSTDaVMcZh0cHWxthBhcO66oBfcGIN9+BS
tt/MujjNWMvKxEn6ygDCDammBcygIlPtm9+N/bHMqwy92ZubHMlY6cJAmhuukykNZQQJ2CgplPWy
d03ufAthBR1A7mqLY6h6f+G9zPzOVKJo6tCvmxrR9FGtXiOFWEFbHh2g1wC5Qsfua2pnfMX/f3DB
gG2ZiKDiwF/52g1ossVS8vD50JqZc1PBIpaIru1kUR7HtgSHpAhG17QoXWh5zAzcqSIxjSBfzhOO
B6TGM0w5K02Gi29YX1tVp3pEaVA7H5MmOiIqcjPW9lEz4/r5c5n7yycTmhAAVJAW2R90nT0XGicJ
zc++vSS3nuuZTSWF8GCmiRWa3SHocQbhcbt1Mv57tNIMHPvsriY4WwcFwgXMEiS/0PjazPjTbfhr
nWrAmi8zf+wP1HiXWP3C4pGKtxzciFKN288f3Z/q1D+OcNO8tKEgFtACAzmUgYWwNhCZwH7xnQS0
qbG7VPCS/jbDKtuCH9Vv44a0O2DazJPqmv5pMFLHU9gqHyQ0A66lm3qVIbJnl/Rt8N4RyKdvMVnY
UxF2X0WomJaAV+1s1cOpU2VQq/hNy+8Dywy9miX2Nhmhr6U3q5wU0ljXnMoVU9S6dtpn69wuY1j0
ojX4bT+G0Ok3JgSEV+BXelRlHal9D/8ab5H3kL4FrCc3k1ALsJ2iYDmUPdynbRe8ErtyIMhw6Kpp
1LixQEhcwVA3rOiYy63jw5+Q1dx6ZURC881hmy+7jnsR+piAxNnx2ooowO3KbnGqHasC7AY4hDis
RWekd2Hgof2z/vztzK1Zk7UxN0jvSB8D28/YUfucI8yYmG6d2qj+pTzapGG9lC0+81tTiWY0om5W
9qw5+p34SAe+TYswd22aIy9MwRg84DS3cFcz8/U/Yk0jVA6L6vCo+0Ch+QlYoWfF4HYhHpzv0gAe
6YqG5WaMI/OXTZD7U/RWsHWSBFObmsZThWz1XZAWdEd0VV5YWQJHRW37Gjd1bwNwaDdXpw2BzXDg
vW7dEhTHaENzZq+HIbFcaSNIa5BJs4pBWVgh1T65Bg0b15YWYmcSzkfX4C3bqsFOTmDaJBvHTqyD
6LEhgf8ekCzUlY+MF+ScwvCdek6ZdGtbdvsRrBfbMlYgVqZ3sUGDI/zr0c4e+2TVRCOgfTTudgOD
fbZJ63gNj2/iqqTqoZ4EKAnWSbERvQJzMmq/xWoEG5P7+Zsfq3wLTANoNBkXe93rbJV2WboKBM+B
mCPtimCFdUFSsd26b4ILpO16LUq7WsFfGQDG5Bew/AN0//lLnNnGTlWxDYiig1P0/aHsg+fKCo9l
UTwiQ/6uF9n95z8xN0wmW0yzGtI6Kvrw6Ldi1XKxpZXyjCZYfX75uWX9j+fnr/XVzhseqMBqjgVI
j1Gc1qccFCnPSQBPq+h+rNWdjJrfMYYitj0gc3z+uzNf8T8Ben/9bMWlEQKVGR0jmAM1nLyo6nzx
0pO9Z90nfhYkdXdUsLNz8twG0RevzP5/W0MKTfMAIYvHpg6vXZhmXtaK4GsH46lM1vFj2hdV1R0d
wBWLbNW0Sw9kbghNFtCahMwwLBYeY1neJ1G0S2p+8Qv/axuPqRBWBQIJGyVGaEfEewfWUUdshSpd
tZRsM7MoT4WwtRGCWGo47TH3g/u+LU8oGlduodJnmOvzrRxwOPp8VM48qakmlgw1q6pYhEfoD17L
0djlBtuVIfva7m+qhWUGqUjQ6vBIlKw2KOqKlWOUcsEEOLMYkdtN/TWlJMILrAQwtiNrwOFovqvs
Lsa3ooCr5WtPZ7LDxJIvUQnE8M/z32mebAZAFoelzps1Y/ZmUyVsmOS1WVbCP0jQKZK1JNq4tpXj
72rUla9dBQQDEFRhsgFArPytOqMh+8pw+p9gUIK8agkHmgl8u4tfvBv6N3Q16go54rkAammoo7cB
lJfvXS5QdMjsBOiNWALwA2DkygA1yoUGBMjYVhNxJbFhbYacsZ1VlsVacs1OwVj31wxQgmtt0+io
MCifC57AEwVN+dUSdrDp0L+Cc44Yb5ZJ8vek1cqVNZim2DtAto2GQLxu275+CRWwXm6foWTkAoVY
3TmJGa3EYKXbiOph7YShsRFwGWJ1jOJvEDgjQLhJ/Y1ftH3uKkNm24iNN/FjMgAHl4CiZQzqV+fb
xqVs6XAlVR0fVBPpNS+Vg0wa3zhmgxD31GgA18ljRGnkcVDhDFJ2dzFR4HKFqR43tPPTjRzq5GKk
DVt3gUhPcmjApKhBoCTAhP5mQ8VOXOkXQBXabRUOe5ZU53YA/8iIO7KKQZZfVSQGPwyZeR51KJqM
uX0HTvUJIKnM9cn4xnpTrlRZP+ZFU3htmUeAavY4w9tme0BRBfb4oUaCrSSITQjyk0Idx9UBnOjh
uAckZ6fMZp+ajKKXP/7MO/Mc9uVzpVW0QS6GRjJnA/if7yPNI+sN7MrZY8rr2jVaTlydCPC6Quea
OjmwCpbzJkX6g1Az22RVIVy7ZKFHhujeUBZqL1k6eHGQvei4Bo9VlEeC4DZPZM4AmIWIcPwEayYH
c9fN8dn00mL4QYFsGZn+VQfmNxmUVysooEcGtJJQx3SNINozJthKOqTxWGu81wiCQS+oHFdgJ2PO
jrDTjlRhAyaSfhWF5cVMR7EKjIJcTKiqQUJjfJ1H5mbo8wv8tfqERfcH4Bw3gM01Kwt/1age/x2z
dwApTkbOn0Ql8oeYmO+awqhASwWCmpkRzLSabIaMW7+JBlNHBpHLWQeONNEUWNPCwDOG6T+wBNKf
QsPzh6xxZSvLVd40j+VYo6gKpCSH7XvXqdbC1tz53cOS64ogf7Ay43suWY+FqD5JM3h3TPXQ88JD
kNtzaAcvSWP+rJ1KuQOpTjSzfvY3gQTQH44XRjWuRgSovA044w0gV5kNOqcp1MnPgXGkkP+ukdcG
6IikP5IBUCzEpbpmClYN0JJ3kDzvTZE8GB14rYkC27UA77XRm6B0zqkar2QovmXpeK6E0bt50B4y
jpdsi+TEAUFzgdpja6hB9aq1Ar7CEUCveCjuyiD8sE3zoZfsqQjEvjKtK3bsuZcRfoZiKUYIHo1c
hFntm8ECrji/sKx8YPV4lhATF2BZughz2kWjfeZW/1SW/Fhnztqv9dmOh2cWY19BEHEIyHtwALPr
Pqj6nRHipOaLjRqTnzW+JZ5Z5RtWlKHLK/KU1uR3FdM33VcpHkfCPQ77COB0yVlbud4Rq8REMDvf
DVJkH5c6br2GsQsJHA+yvPGkfafZSOhEVkjbWwlLPqa2tcpAq3Y7jCesaXQNPfG4jkn6Mw3TE/PJ
HYZq5g5dannIjn8NUn8FdvHGSYLSzWmxBfXVHRm72oN+y5u+XNmwbKyqgq8sAWxsfzuMiPxnXibv
Ouy3iYZnu4qClTIB+PBHshs1DK81cn3JsDaRHevWdde5RKVr1MvEVZhINI/T4j4LQrnKcDDEIWrY
FWb+o+TqY6xx9kUGS+glQr+DK/Ycc4DYIk0Nb6D9OwQZIGYBoX8raAQbyxoRkEF8HGeD4eLQcA/E
6Bb0Z9MDyZDulA9btJ/75wg4JUQejvu+S4ezlSE1SLH66hcDIJjO4HZEvhQGBlCaOd21HEx3YMPV
IDfEtYOnPqwzv36sOfuelAZ/rAAfeE8zjvcTBcStWBy5oiuPZRv+6JP+wZdgfcjaK7Dx3zfaf2sw
QNxoKM89Fkh8SfrfBlHgSLHnjlLtmczfDg4O/J0FWJc0j4UvwRfs0w1YamCryfw5GhB9l5QjcetS
pYDk0m9UG+cmoscclQv4vulG5to5MeTbrmmEdbsOrHUx4ggCoO6lpEhINNNgH1QAoQR5dUyRHgzN
EjAicYOv3+gc7NH41mh6aoX9Exq7az+KPRacj6QsMMZK9WE3+sVpoDwRZrkWfrMNRfzsJOyQZSPb
Chus0Yo0FzPpiZfE5p4XKCWaetjV+Dq7WanbraWyxAXkBy9g4HesCo8jYjTd8AYeFN1jSWAZQCd5
r3V1dfKSuX5UvbGurPEWwMfkqXyD6HKPLUXoWi05EQeLniQNWZk6QVpBrH5BPmB7suhqQOBukJTG
+UU1hz5LGmdpRdvEHk+24f+MjQEbCIL6cBPbj60Z3idjeK8Rlu4GYIjqQuerAjQ4L44UP2pVON4N
ULwalX8JMFrQfA44GIrhh9mCNDRW+MIPNtC4ePgCeeXjPURsmds22RtozfGTMYjUy8PuUqQCYgCQ
xlm7zzGuegaymA/wkYucB4zqAmWeliSxF7HMdtPRf601Pq765oTvgBdijr4LuvysYnzRdP4QFmpN
W9SHQNVyi2jcxaFp7ZIU5jDDlO9WZD5ZdbdNUzBFKgB7EQzCAZyF6wB4JLqmqf+QOmhPYQJ7gkQU
9rL8robLGnjTEUYzTTqP0ypH9bbJEVnIwKb0Ab+qnGLcYPAgi2oIXgHAOoq6WhetQzzwUu5hjFkV
pfgp2/5BgYcI96ZR35CfGV63fhqhCrY1Jh9KNkh2aAVOsviQhMCWurWdbkuTIpB05C9FSD9yIY9F
lT9mLYYPGH3gdjU7lkjU5Zxt30M1pB0UvSLQtbwAla0O6D3XD8YjAWQRjD3xK6xqbBob9DDzJoCr
EeENNGnSdVvk/XkwpLqLyoG6kV/b68o0+Zo18Gv65Q82OBECCK0SHNYUIF8TuaCrsgt0jDFeRI8+
eGJWJ3HQr4E56aI7E71ZuBFeeSjfSoVA5Wgcz23dvRYNeywlbp8Y/gMVqe21onu2bedbzKPO8wm0
7WCWA8ld4UXFqYHvum5cUjrvY1+dM4hpYXA5xVLCPldjswGIkeej6riRNM1a1y/MTGL/k5X3mU+T
o0wyDA47rbbgNBQXhkyTDoZNLJd1AnwrmLilcGuA1X5k3A7TFTwPgIDpDM89HOB8AFpS5BDUtbVy
zUzHrw7tQcnNO3S54oII4lVNREZPYhcAjiO2+K92Y4GpKM0E+wO/A7JyAM31XpltembwUzwkYDqe
UTDLH8NSIELEMJF5RlFUcCM0CRB7ZlgAloqEOFcFOOdry4LiRHiM2ivHhmULzGhzjYXT/QR10SlW
Yc6a0guxE9tRTfVelQbIZ4SOvjxaOKADuEV868JHLDSBKpQCU2jozEdewRHv5fh4vkR+6HjlaPPe
VaPRUrfWGBOrsAZLDwRJifB42/fbH7Qamzu/BFjBHVLZXUf8pa9mWTs/vnZcm1QreCNEVJU5GgLK
fIkSHEaGLPqGRm6xUDuaO5dPmt6ZSTqARtPymONAFDMBOnX3gHPKxQHbzNDARX9+IzO1IjKpXyCY
BGIXKOIPHSX3bS22abxov/x3p4/+x9RnlTQxUJc8gKeNUnbmZG4XwaXcU/odI/IwlMNbbrYLRd9/
1xfo1N7HQm0XlhV1h048YQR5Frk4XwxrpVN7n+83diBFl4FQnyUJeukqfOXYU0eubstooR0zdweT
cuQAjRqtnKw/sDxZxcGpMFovU/n68zf97xIGjkL/X8IISh5FeZiUR0fF2Z3swxq80RHQYr+/Zwq2
989/5k+v8L/9HupMKhkFaJ9GjcPJkdwX+0teeBeAwPYy9y50F2J5P6Z7iTjExoW71PXor0f5+pg8
PsZbf+FG54bdpEZZ8AbC1yYujhkSXUdAXe1TiWOy8h8TbDN6f8mDO/dAJ2uAE2YKAkGWHW32NGDh
S5JdG4KgONoLNaG5H5isAbRGwSXvy+JYO+e4R/lAeIN5ysHC+/xVzV1/MvfDHIy4sCjwppIy/21b
qCPUQVRfRI6vb9oY49fuY+oItEPGqMpVjtrQt9Yx7ji+vU3yHeSb189vZGbiTB2AvokALDMcs6NZ
kp0hLOywtLbcluklmeufrsM/RrV9W6f/KgDWVtsWNdDYRyBdfVgbdYo8DIJ2CD6cd5YVIo7BkQh+
Vf3/OLuy3Uh1LfpFSAYzvhY1pcicdNLpF5SesJkHYxu+/q7qpxzfUEh5aelER1B42N7eew3hdhI5
3DZyaz8WXbaL/GY6Wv/yhbmpYh020XVRle6ty9xh5bRYGoDzDH/4dSh+gk2YqSqRxP3rY7VDzzL4
rYLx8fIA03+Y6M++34geFrpgUB60+6TPx+qph//qrUrzrt106TQ9zpWEVDvyHHoYOnuEjnujhn0N
Udk3dEWdJ+HZc4tcqJcnMUbkrjmnFyrqUhdWWhN9z3yo626hGYWuAgNiDT2SDFLbquucb41XEMj2
22F3q+ZuBpCm10/t4E5iG0FgHKa7TitgtDUQ5kMuXY7wqOig+h1VnnykuEU9tFFQx3kwzhPSswmT
FiKDHraC2VG16QbC4V5Rsb3l1m1MAdH7gdUU/uBA8L3I2hteS3z57zSC/GiPXfHSzxA67IUGLF0C
kL6fW0JQl4ejAMus6kQ9q4OJXNAmBOqVt8HcutcQva7CjeOMIOBAgyDAxRwtZphdOZGAY0VE3bhT
BAdvIcbpVwf78dPgNWVcT3K4llVAUOb0S4bLGCtbiPRZ+ipMGXnkI5uey8Cxtw5cBo9RGH2nAZJ9
SKLLP7XN2ptGuNEBF399XxXzE4zrXhV0oU4BTSO4oiChr+EAlJCMWlsnG69g9VCgIgXLj9SveZxi
IPCfpYWKxlk+HvYC+yLiZRzNtdxXeXNbEg9nOPyWXGU9zE7d73zQ0wgLcMxXBMl2ltMbu4Afmh3B
+Lar223X9zaUvMMgZtIOt8Qm572U/vD90tl2uc13sCmkKA+FAt5LVbND47jfWFOLAZ7pq1UHzSaz
xA3zcXpZElYswqW3sxtOB7izp5uq6juYJEdTDOHZaTMgFIBmjvozgVD/Fg1TtR+7DqUtK/xdQ6t5
o0fv3wdaf2ZRAwdtBW6sIn7i0ApGxYd5m3zwxKYJoPpYQ6q02QCCxTcKheVbyORR6DyH96AxCoAb
rPTggzu/Y9z+DWhL9SMPoAiHpK08tJXOFKS2dXjHLXt+cgZMjW586xo6udXtDBXNY81deSAk+5MD
gnzIBNh+qXtXtQo98sh6YAK9ZQ5zFFRQ3frgZCiZCS8rDpA/gvpLUAWHYSASvgVYNyHUuUGLAgKJ
Q3fUl6d2JOXOjSqNn1490sG/wXQMcRNOzc3ct0C/4tGvjW09ocClj1NlDfdBQUq49GTuyWrGto81
SX8V0JFDg+KsTBVa07sk+vsA7cGrqQydb3yu0PlGWWdTVzraoeWP/j42nxvno93GEW6TD5aHOyDp
xRgLH/ZkgyxLKI1H85G5FkyCIognjDaC4+SK+WrQ2ts4zH+tizLfplzSzQyLJdrAU3aiU/Y4VSjE
UBDoTtQH54ZmVXHoo8bGaTDbsGMtXwdcZg8OjusN4035lCMExZX08U/IBBhUA9mUiv9puvTRiprh
CEE4Ho9lDhX4KYS/3dnyxvbalynt3vyi849pb4P24lu4SDkDlF28NriZzsxbNC1QW4QvwK7vwbzw
/aAjBzFXHZq+XhB7uTdAK9t2X2gHJwq/GUvU1azqocmoi6IIvJXqNIhOQTX1+xrys7WH5obwhxzG
gC1CSNFAQA6rHy35Aq4BNyG8XtBDCd2fCj0e2CbKInZtG55RtOl32TzV8A7j6r1ucfuvy6I8sUAC
e1C6znxjT1X+MLiQ1omhEA1snMjsEXsebgX1NEbbkc7d0QrUX6Yh7UYcfHNeZFWMMA6Kt6tsWDZ0
4VUve+vXFEblHcyBit3Up/lJoZ6PMr5GnSfOJ7DPXdWX9dFLQ3nLywnFjgadpTsF7v6Tth340FRR
0Ry4CNMtbWf2IrQV7CC3JQDUa8QG0UgcBFwxthSuY38GadlNDKYhGzYd4JbP1ezwjUUcepQQ7n6H
eLxGEQp1/Oeq9yAeLV0NCZh6CMWR+nbZ7lg4oEFkN1Z9DS4T2bu9F9VxhKsQ/snkPRU+6hs08IMs
bpwcNnAyVRM2PRL0HmXQjN6hXRf9IIH+GgsUZoj/PcRRWuuHHo0DCBXrh5l26A2tkdOdz695dmjk
xKyUEZS9kZT7D/013NE2frwfNlfYT2+gYHdb+jCfgpN1qHdP7HQEdqV41StKUUu5iZEm1x2ajbCu
qRPL1iBvndr6tlplWC093EiRpxxYWHCW9WnUzuNAx+9hnyZl5f+9nPd8Dnm3QyNDTsXgu/AQaRPt
ih3sK2Jw/m4VdCAiD1VmKR6mUW1mf4XTsjBJJn3dstsICT9GCiJCCH79jKZf6Yb7y9+ycC0yueqh
46iGMbtN7BQmez6BC9W9sul9OrW7ci43aqoOX3uTkSuXWnEbkvIKRR33ikkIDTRO9kiqAW6Oxbca
heCyt9b0RhZWQGCkvqjqVQ5wqgBg1Ey+d2hMPYHEWu46yHR/ceSM3JeOcI8DiA+emmX3qGRx5xbW
Cz5xV/XQtOjqY0e6lUT7/Ks/SbNNBjvMw6AGWKOI0TXIYL1vNHVxNJWItvPXLn0mj53Pkw/bDEue
nEoFcZZ2TuxU8iQj/S3M9Bp46zzVn32HsemZhK8Gz8rpFPUtaK2noIQhZZuh0/4LTt4rpYalwTI2
vw3JeOKqVIPCF54oCqm946Hj25y8Zl7ZkkuvMAJA2PlRKrSXJ3Odw+WL7dDD386w+arkn8ub5R8Y
7JOhMpntuY0yaQcJ+qT/Tr93t/Mz3JLyHQ7z8bt+H+5O0RuY6mSFE7oQ0EyuOhL43OltMiQ6RZ13
Q6iLxJYAPXvkdZDvp5bBtM+KgDsuqfq3i/T4cPlDF6KbyV4PG665Il1wquh4xX16BEPt/fKjF1ab
f569D9dfO6OOyyLlQ8P/O2xxhh8g1ALDlAzi/vILFoKMb0SAyemo6sYZpfx6Qq5R/3GkXWyybk0B
dOn5xtGfChjH5MjtT778IUeoagve+MfZ8caV0uLSvBvn/0wEjAyghpMUsxUc5Gj3j9Tq6od2zGQC
GxOO/lbjAMg5jYB+RsX28rgtnDkmC72PLPhKi9Y/pW4bu1kXT3AUqyU8jDkE+TjI3P4a6HFhp/pG
MMhQ0AwBVWFA/1tYvYAdwcMYII8ZoIyTL3z18/InLU2VERFqXo35lLsaV2jcYgsFu51xNwLV+aXH
m5z0AuE/amtdw/uL/9XE+g5HnCfHXxNBX1gHJiGdO6NbWaRjSQnjs1Kkp5AW90roA0ACD5Ap3dVZ
f+hSf2VjLkyKSUGHxzRXzkQAL+f9Fv6AcDGBZFoD9yh/WEk2FsKKSUDPAMwrraqZTkEzocEmgj28
xdeEmJeCs2du/BDByssoUjLJqn3Hw+LUMSVwW4EpXh9S2L/Ab7xEU5o7cPkLzzmumkhEt5Ar6V8F
bu9XlJ7vokHnfndcF33PywtlaWiNkMG1L2Q/DXXitsHfmnEozBfjvRVWcD1Oqz+XX7Kwf02muNsE
kKnwqjbJbTtGzxvlIhRIRhjeEDrvZxom6K1dftXCvjL54l4JHxU6n9sGpdjS/LFz532nV75jaZEY
wSHETRYKIWGdAOE/AgMjy+0E28HLv3zp4UZE8C0VEsC5y8SaQS7oKVLbjgMmd/npC1NgMsULKAcz
Sa06KZmzV3UKrIK16UEa1419hTxnluP2a286/4IPp6iLIxTmuGRMIl/sbL+FC7u7Y6hMjUV7ykX4
OqKtvPJVC7NtksetUlZ+MyOvGtPXfjjMwyPwQJc/Y2E6TN74ID2CGi+6JgEvr+F8+qo7FMAuP3vp
Z5///mGIdB7VIZm5d1KCPQsuHwlnv125xiBcIAzA8+q/zw+9AArNkx/CONuR154PDEgPX7Qd6qfO
lsGM78mdAawNpWXtgkZMcJusu+Plb1sIKKbBDoAClZtqi55EKeHNKQAke5gApau7r2GcbZNAPksJ
M7O5d08dAEywq3QB8SkCsUeKwFfW8NJHGBud2wK6SHDyPA1jeDq3Z0P/ypndnQMAyOVhWsg1XWO3
pxn2O8SiKcyyRhSmNChD2wCVtUcAlBt4oUq9yZxRrtw/FhacyRQXc994wEQ3Sd/C3mYcd5H0byw1
fG3OTar4nKMzx4gTnRwr7eK0jLLrOQttIKn76VDgGr1ySC8MmskYZzbEg72cOifawJi0asiejulz
pFxo4jQPPivXJLKWXnReFx82KHDC6DfAFfE0BhReukEayxxJTVH+JZVzsMpwLSwvvciIBNnUzRUj
kp7axnroUAeAY05cFfm7rqcXAlHVy6ttaf6NgOBnaQBr14YkbfYeMqjOoaMJ6/aVcLYQKin972hB
Ni0Us41ks+dwKi/svQXnsK/9cOe/j26lXY6Wg4loQ/YCB1sv5mP9ApODtdNqaWSMnQ61iS4dioEk
VEZwyIAnIkWbYYXusfRwY5P7EW3gBEp1kg1gQGv34Ckk+f5alFrIwk2m+MQkgztF0yRYQd4tKJZd
YgEL07IaZqT25G0pj8o9nMayAzgJbOWjFmKjSRzPRzRWteOhVFJaRw0moTvWLEaPCohH+Nhfnvel
l5z3y4cNSAHEg5+i7pOU1/uUA4LIg/Ee1aVfnghWLrMLy9bkkaOI34lBDk2SA6PnAxFYaP61LNTk
kHssDEISjtEppQ1WFdkUFUGPfy1qLB3w/+rzH4YHNr7QA4SUd2Ix/k3Tkl8PXflHAKErM3mEG+3O
asuraBqPnDuHy1OysJhNcjk6sAMvh2BOdBjucuHDua48VnQVGnHe0p8UsEwWuVOKAm57CO7WXKen
TNrsKOlYPkwBde/CXPZPVHfeTQsXavQVAhY8a+jevRCrLu9HTeoVmZhzmvrZzzACgorQlEWW3yWC
aZAY+h2sHeMGyNEcpIWaQfJWr13SnXMc+OxdRnwYydhGVq3sEwWCYLKAtew3rQdxiQZluwo9qcLf
VYrvyVBsJlnAbQz6txFujXcOzvFwJAkDQBkzzYC2rdawfAt7zyRYZ2nmMQ2LoJPuA2AdOt93Xvyg
CCG/Dc4uzhJ3TWh1YUmZ/GpKBODRYPYnbgUAcDh0O/j8vgFv8rXTw+T+DkMwwE8RwhPt3AdbQvL8
MRSovHZd2K60pRaCyD8Xtw87UaSimeCQjEyxAKR98tSVmNMVoYuF+P6vmvDh2UNtjWB0VSnKXt2w
CcfswPV4FwgI8E3ukRT1jShc0Dfsp8s7fGnijSyhteZyZNY0J8IGEmTUcRjeDbTddSjuXn7DQrpj
2uR4dWnZo11EJ2JnW+0HGzAGY8f/C7fnjWuP+8tvWfoOI2lQgddA9EvbJ+h27jwQcbqxvAPP505P
bM0FaWnvmlxgTeFpXymvT/JZqrPFRa68Dch35B3X97nYDKxrNiCFV6daKfboQUmw3NSFUvt0gPWm
G434fWA6PldqViBFzkX9IwjG4i6LUuj0T77lHnpZtInb+MBOXB6ZpfE3A84YQM7U0SLhUCtz274C
z42eogrhp0SzZVMSsnJaLOwLk3GcyqhSg4C0SZRxedvzZj7kMl0TOlwIHCbduMwFtXz0TxJQCI9Z
mD5DhvwEm8Pvl4dpwYPRNknGvc6hUCY1OQWRBNwAneAtrXS3BzPY3fnazW8bT08bZmn/ig1ueeWk
VXlopN1tiLbarVta4HbKuro5c9VehrIPny//tKUvP6/5DzHBzkYbhQlBTk4m4ZCL9Q3BiLzpdpcf
vzRt59d+eLzy8XhI0Dvgd3rFnQ/40w4QRL5yti49/fz3D08Pc2GrCN7viWaRe8VD1t0GmuQPl3/7
0tAY15BCaJh/e1OTTG77OPrqTVUt+Hhq5fELe4cYUQVtdUfWvkNOGnlX3kabKIfT2rAfM1CIy5WX
LH2DkX3AU6DzA3uGQD9wHG9MEJlA1UcmDgMS7/IwLX2HEQN6OLFnlVZDUrT3RQBTDdfaEfs6a9td
Cof6r7wEhLn/znSGVJE7wAKdxlrtG/G7nQBFRy0wHGQMDOxKkPn8U4iJ1deTwxpFM+cExM6Z9qtu
aD49WB3f9x0gtqH7dvlrPp8VYsL2PU5nggbxkNR9cx2F5Db0wVX1+pUb1dLjjT0tA9DlWjKCfuZb
e8XKJKL1tvXX1G+XRun82g+7rg5nxiIbJf5SeFvStr9BAobbZCl/O6Cag2Lmr8Smf6n6/+ezxMTs
g1FlVRJEw8T5Ib7rvX/a6yvIxEOpZyN++s/uk3+X3ZPrNHGOT+UN+8Z/fm1+jJ3vQsSVlAXe25N7
t7znAszlWa8s5c+DFomMfU9clDORf0FvKGtfUuqAIlmtJCpLjzZ2u6PDVswUhRNSdndAmjxlol0r
yiwtKmObW3RAj45PwOkA1bIboZeH46p4dMi0psD3eZpFTDx+3hMW5lalIGLgqTsZzADnFMWEU8kK
v6URd7aXZ3fpPeeb2of1m2ZB2NZ53yWa0oQTfu1E1nVXAGnts5VSwMIWMWH586BnsKtz8HKiKq4b
saOkeehp+0wc8Ti56a/LX/L53ZKYZj2kaAqPQYXg1LQyqSPnXWUTIIvafQB1dTsUYbF1hE1Wkr0F
iXliOvdEGsZqdKxx3Cq6tfP+vtEcnVnYyQGZzNP5tqv01nJ6JJvjSSFhjX0oaenQiwsAp4s8i2En
uulBVCUB/dqSN9GJtRoanlm6TUaWHd3aAZp0Wnn0woo3wYmZKrOxS5EUkrl9hPAdVPTzUxq6j5cn
b+nxRhzI3Ey5wziPSS0A4oFmyrepmhtIcnxNRo+ERjSAZ3NFA0h6JHXwa8gxKw5wlV6+TyegRq2v
0Y2IiUVkqsjsGrCqRDjqFy3cF9X2wFXJ7zNbm4iFsGYCEAHh953UtdpkaqY9VEg2Tl3HlydhofJF
TPihI9xaFqQfk4YOv/qZJ0zwb6i3sU0YhjedmB5oJp7BZ4VZVLFmj7ow9aZ/jpWzPIIjdZWMwbT1
WyhuFO0V8acv1RCIiT204PcHektaQp0J2mnVMMUSbIaVEVv67ee/f4ieA++a0prECEGsx1ZnG6d5
q9z3ldk4L81PDnwTZwg5Og5sKw7ecaRWAe0TEsG1sq53GWHTtoG090ZZNb3uBsniNs/Z3djW9e9K
eOXKleKf++1nP8E4+xs28jYnPS6a4fvIH1p+74fq2smzjU3sPXXnW96WpwbFBen/hMXYynsXQrnp
tTNZaBHWChKnlh5AYE83bRfPpdxVIL5AmTLL1dXlMV44mgIjKvAgpCU4aRjiQtkPDuoEO+lZ9Fdd
Dd5pzjMrxnYeVhbL0s41kgZdilYWEpyjqUs38xTFpGsPl79j4RQ38YmjH5XINvHotnsu87cqv2XQ
qoFeycpPX3q+kSWM4F7hYoPDzu4K792SATl6HAhuCDjmWwddtpX5WNhPJv6whNqmoysEINb4p9Im
W9yPd6rXK8nOwgyYGERIckJfVKCP1kp2Rbm9Y0PzenkGln65EQngOglJEkarxHfpYRTdLpfOtzAQ
x8uPP1/tPtmIpndOwW2NDuw5SILWv1cwwU5Bxe+0LCHMheamDKwDBNebHSv6tXri0icZm99LAQVQ
HFWmNIdgZD/UCnQxKJKAKbaWRS1NiHHsp/ACqx3djYlD1O3k0xOkNlcStKVfb2ztqALNEMZmKpmt
Zydim5ldFYB/XZ6OhQDlG1vZreBUIu2hSkKr3YQN1mn17rpWTKNrT5y4166kzgvjYyINx1KGkPSK
qoSXEIGo1U6Dznf5E+j5t36ypEyYocWpJgLcumS2c6j152UB4hcuAeAUariwWPa1aGCLBdNnegq6
gB4LBdmxEOyiK7Agw10X9eKgABNBFyWzfrKROJss8viNq8YxLqFr+kRqZ3yVVp4fqR1ABSpIyZUo
Uni6+FO573JNdh4L2v0Mnd5Nr7n/6AVkTTh0YY5MXOPQeEGOSwGulkWJamIGOTZviKGJ8xYMfuIV
Nlh62l45rBdWm4lwZPUZNzPPmKh2jh3cNyb6p8zWZAEWdr+JcITisdtUKRsTYp+6/q/ve+hg6Q0F
sVbZbJ+VN23jrIT6pS85L8UPKY0d8k7XOPiTqf1Z+gc3O1TQgLu85pamxIgoxHazyvVaPNuDJM57
k3jQBmyhbAJXbE9sL79kabCMmJJFbipmxRUw5j9TeBGN9Ll3I/BMp7u+lduQQMhpmHeXX7b0RUaU
AZHSbrU9AY9XQ9EwHaAMno3sVxXJbd1yKMi47k1R8+fLb1tIVzwj7OSKo6lOKY5HSDFroNvbMd2k
oGOys4yejr62BEw4o6r9NqqKtk4yQXf2QI7BuRLP6UrkWQhqpvNNmwvlIo8dEzfXb6PVHwhd408t
Pfo8cB8W71RbJTiCWLygboZPaHo5EJiEwdFKXrqwN0zYom69aoKzXJU46LD1c3rsU3bTWt3KHXvp
159f++HXtw6krzhNRTJAeFu1wVZy/e3yyln65edXfng0a9IuiqoM4roaAukOraddRUqyVwXJVi5a
C4vTxCbm0Piz56FQicpEHOhqy1gPp5EfKZzoW3clzVoaImNzF7qso7BmVQLtzqNXR2/eINekNpae
bexl7F13njgsLRQYPhBBhAD4StxbSJ9NPOLIq0h0jCPu9WNwqJSlnjsetTvoZbEjb8a1BbQwyyYS
cVKBDWp5KBLqNd2N0lPxDPxVmsjWL46XF9LCp5hoRAgI1VA9jUQi6/7BkZD6h9BprLL6EcDElW22
MBEmEjHy0iKf7POVfRLXMOx4Dhv5+/LPX3r0+bM+7AMItZZ6DJlKmKs3/thBXu/xa082Nq89puU0
gXeQ5JBnzPx849Cv7V16/pYPv7kJC4U0RsjEKkZ0Mbp9k1b3+aBX7lxLQ2IcyrynQa1KgkUj2iM0
CL57KTztLw/KQkwwfWrcIIS195TLJKzYASKGhxmkLwsQI996np2VmLC06o19C5HGPkBuPCahCG4B
wDx6Tf+j6LOVFb/0eOPQLVrSswxeA4kHzw2/Dw8OSTfa/Rp6FDje/84uSA9uKTlyojziZNs1EAUt
S3pLUu5/7Tg3MYWAuWjmD3OWUNa/QdwexhzwOXKj7vnyJC+EBNOQphdTGgjIGCdePj2p0r4bHGfP
uvJvHVpvl1+xsEZNNGFYQAMNbTxEHece7PvdAIPky09eSOBMMCEf7YE7EKdJtD08iZxAs1k+Dtl8
mKFXYtnBKfTQgr78roXM1AQWlhFVBcscmQDPnQFzNh1cGzbHaK/e9S6M31uolsHvW6Pc1a8RXxZW
rwksxB0t0hRmkokmFY/hyKIAlYToqWog2Xr5s/79/k9ukia4sLCUX6i5H5IW59yN11nTje3KksSS
R82r5gGJx/FBE94W2wkqA2e2cdjfZZ3wig2B8o8dW3XmQ6qkKMUhq4H10qhzONtWquKd48y/kwQU
J2iL+g2Lczoj5fU7n5/caqgCSAV5a+3cpbVsxJJh8iN/KoAJoByqv9j232eVvks57Kz+i43Jf6Cn
D/F80DZVcsA7vOw2qE8s/315Hham2oQWOhDabKfOk0knQEupNqlOfPp++dkL42KCCe2A9GEt+j6B
Q0vTboJ6mlpIe7YuVHhxnT5VbdPvL79qYa+buMKZ+zBUDSZgMyACXIu/vvU1+wpiwglDaXtZZ+PJ
qvujnbchWIESLv3i84R8mFBuNfCy7xT29ZzvCBDpTebfXx6MpXE/v/Ljo0EAVn2GA5TpFifnSO8d
lxwrrJ6tnXm7r73EyACALGCQbcnTU83rQ0+m2LHJHcuheAuh1suvWBoi57/fYdeAC7k8y5NySOcj
AW/9VLSQ/r389H9L/JMIZOIFOY1qX/YjZqAag6MEwfIAXc5iB+dLAQGwTIcb1GbVjhd2Gbtl3+3b
SfKt51btlW3PUJZy4Dgyo3e6cWsyQaK/rayYaStEd9Z3bwcxTSvp1tIuNdIJxqHgG829TKIxSqH1
XAWotAzWUXLH+9oOMuGBIJr2RcczcYLpp4hLdIqOFpmblQ9YWJImPNCecl5BqlwmBDIOG1Xra8aj
FwY9kW06rHq2LL3lnFF+WPi09HAOuFImffEDPtxcTDEHKX7NH31hPZLzaz883g2yCCRQLJhCv7fy
9wA/lctLcenBRizo+mzKNcWDW+smb4qYwazp8pOXRuT8xg8/GWpPsD/rZpnIwXlyCOymcyu6YWy4
lVO4EuaXfr0RCZponAlJMbeRo555NF03tny+/PMX1r2J8IMid5YHIYJkm/UPthcd2po9d6W/EmAW
citiHNzQuIaDwkyAjiLwF6FRAvfW28KGDQJ6tN/ZXHyjbv7bkWiYX/6epaEy9nEd2DyAZqFKSHdb
ZX9paH/lwX5kovt6AWkyf4B9E2FPPvkTsbXK7qcLCA8+p8AfFpDds565BJI/9Vk7aixjSGtnmm3D
YqUC9OmQ4AXGnoV3A8SVbfzyqnt0x+dItitL//yA/wvveLCxW8sp0nD/UCATlT/GqYqLEgYPjMQ5
rDngerPylk9XKN5ibN1aQkIvOhtQuRkE2Nm1DcUzr/j9heWCh5/H7MPg56hctSA9Apk0dfCjexXW
y+UHL42NsWVrl1kK3V+ZQObyNCDagNW3Yep9KL2tTNe6aUtTa5zfUd+DdQw1g8Tt1FMv+Y44/cqq
+VcM+Gx2ja0bwjSxzScpElhywdXBGwYYAU5jFg+O8mIW9OFW1iLYKv8sGYNqOuTXGURbYbGRb5kD
/7/obL/gRN68tWSUQt1OgP09WulzB/AcBAgBviqI0+F/hl9DyMrgj+7LcINrd7VPfRpdzakX3CDy
tYehxG1sbAsbHaPJgbNEB/dvL/pzebKWtqAZNCLh0RDa64kX1pDoj4anoR2ewe/cSd2unM8Ly9hE
DuLDyDSE6YB3DPu0kDcBb18AuF9jOy8sOFPINwyhCGv5HcpRWqFR6BbubuZA1KizhsamYNTOY1nY
LB5TUe/F3AR76G7wnxxF86uKKXaodTtCsdQrnzJIh175Ar2smgzuxtGWv4O9LVzOZk99s/NZ7JQv
xU0zVnYM2InewnWHXokACVM70fYWjY/+zsGF4QUWj+CPMW3Xf71BpChCAEYsGiVvqhlS4BsntKAX
2QftNu19HzaQnG48JrZO9ZqTSEXbTEiInxZOt6czHa6dSasrCZMdvilr6qOUTebqJc8puysVqw8Q
3u/BXC+jXZVlkPCUzXCfcZh1hCnv1opDS2N9/vuHqOGzaECpAFGj4dD1tDrr3WO1E9vptQ23F6hL
rASRhe1tYid9YkUcvfLoVMKpJniBD87KYfa5qZkfmTDJoIBS1Qz6L9QmN+x3gbJHFhd/hjdooZS3
xRtt4rTarEGVlz7DCLINhHlBwcHLovZN51A0fv3StjXBjyp14Y0FnctE98eQs02PWkSnX0tY8lx+
wafZC0bJCK9hk1vAj9ASHbfoTnniraTZ356dNU9duF5lxdXQWTdNmT5cft/SQBkhN+Ip1PI5wvlo
37X2t/RrBoL4ECPAQXGmVVBnRQJpQWp97FE7czw9XqVd/7UQauIfO4Xbm8tCSIiV80nCFSwRnR7+
emE53ngVW/N2WBghEwqZSjYDYgwtcQHBJVRVjpUXPV0e/IUAbQIeWzvqcsfG4IOhmh4CpAagV5Sd
523maKzX1FsWjhoT9zhaGXCiEfLtYcY1LYczziS7xJn1ezZ+yc7Bj4LzF34IT9DktaXVIy9TnEJy
23oP+fidV2JlVyxEPxMA6Tr25MOJukxIWruxIN4T/GyS1CmeLM5u6wHi3pdnZGmyjRwqCCAJXAl0
8eWU76sRGtWUff/ao42dLVpmBSNHzbdU3VbYbyT9efnBS/NrbGGnbtQ8OxZiEuRusg3stOtd03rj
Kct79lSNrbcSK5aWq7GlQchDMbHCvdMV2Q5a3/sscDYt9VbGfumEMLGLcvInnxP0n1pFCm/jWsAW
oZ/YnqJZBQe7gjMFKjtAuYRjfRvYMr93QIeARTdEPfrcC2Eo14wr5yC0TT6/apjii1XnZDY8DYEa
auFTarVZeg1pAfYkdOahFgwDpNpNqysIeqMo4RL3pYax1s+wDHgK1Xi3lRuVV6WALmg23qQ0hBts
5qfXXSfUrmNab13UpQ4BMrRkjApo0g8sO5BgtuUGst3htRT9BNnqbGjvfSgtQwug637lKFq2sUWk
utJpiOQbOTGMqyx9nYvJuq6nnu6zosnubd2f9W6r4H4ePfKjBqBVbjseBAUMXaxw64FQ/caaqL8H
F8bbwR1HvTDHDiyopTfha5OTEN6L5z7drKCCZg0MDtsqA95Xh1G1cwdH33awozgy3eh3lpLxachZ
lNSQq7uH0C/bqmrW6I5BNapMs/ounUQIgWwgYaxhSm9gW5/GWSf1EBP4LQK/Aq30us6LQ9V5PGZT
/15n7fDAwduHeFLYvruy63ZpTmEGPkN1HiZz6aFuiuge7B4LagmdODbe4F6NIKjGGO8hLokNi1Qx
u6+sY3BbhBzUVZ+Bog6fcReY2DbdD5LDBVGl/X7qgQqH0nmzteHbvc84klcfIe2Z06KNm36OkHa6
mE/lRECiOvO0SxV08pyg9XZ52pZPpK0qWH4QFmfQdseLrfxqzF0gzdCXjGXl8G8stZudjMBuinjg
wMEQ/hPQ8IOZoAVeICXyex7J5kAb2mw1jrB9jX7dPdFVfso1y++g+vQ/zr5sOW4dy/ZXOs47q0mA
BIEbXf3AIWfNg2W/MGTJJsGZBDh+/V3p6r7twxaVNxxRFVWyrQQTBDY29l6DCHmcF7AWzOAgmHbf
Bj7oGyjXKdhYVvSdt1X+AmRd816bQxPW+dRRKBngjv95sFmJAUtc7jS0fRRDzBxqnacOrn6l1l4D
b7TPP30l/C5huTQhvDUdHIiTfhutOz5e2M0rIXKpCErRcCpAFM+PZZLP2rMss74FCoP+hNW7cWcM
/R/xbtAhOn+x387BCpYTFtEFzHrsr50Df8E5ujDxv5q0H1yO2eJoolPWKNyNgQkK50277/dwHz4A
pDlc5aVXPPGgCaCcHqp9fz09jE/9k/3d1F79I74x9lH4fGEmV/LTpUboAAxPRqATivYP0P8/TMiQ
GvVD3A9e1JS+ZcJb+I+odZjLxblmIdmFkAG6YzDVgURo6rl1BZF6cmGt/TJY/2hCF8dZmrcgbjku
JpR2TaihJ/4yxl1xPcGZLDAMJw31lNKgoY4b5kkDokUUGUF5NiZh4zA/jVYqYU1XZRfQcCtJzv+G
+DpwSLGoPnIY7LXVHXQpgiqbPZk/8kJfWEZrgyxKfwNxlOXAT++o4BCSG9/hqRDUClFNfse+uzS1
5yn8YGqXiFtdxyTixFBHGPQ2+1I3ajtxNvtp2qutNXfGxprmJCCWbV7P3VleDpsx+DyGrH3Dcwz4
bQumwN9qONPrY9uW11ahKn+Ad4g3t2XlMSs+QMrwwkgr0ep/gXFjPk1xilgIg0svQjNbDj/+7Dss
w0jSTjQyEEYoHEivXOuMyJ4BxtZu1voZFmiYzip//XywlZC+lA2dTSL7zm0wYWyUd3HVu8cYRrUg
GNR89/kQa++E/P2dFGmpQXVBZjeVLPKa2U6uhGrh0O2U8NgGTx6WIRB/+HywtdeyiBuoPtG2qQWa
uwlYrBGMP0AiHy61ddZmaxE1shx+kGWPrp3VuvBMrnD/Zw2un/rSdW1lgCXmduJTXOlyhGcsudP0
SbsvsMX9fGZWXsMSb5vQpuzzudTHQQxBnP7U/c+hvoNBEbL4+EKAWZn9pVZoMzHcEswMB8SUK5TZ
2mIfE5lc+AZrk7PY3K1BuYyppY8NKwNuO6gynn2dLjVGVk43+zzsb7Ejb7U1DwoP32ad8mrd38OU
cA9lph3NzMp3tHK9uG1u87K61D06B94PQuVSRNRo2sYFLKs/MpzgXjeE8xzOobzJ/khrhIklGtdq
2qHuVYxbFcTR9Jh51iWYydqjL3Y19nKBdBDxLzHNYwEQk5TNrqiJ3k4QWwhSkx2aYbxUbV6Zp+Wu
TmZglwys3ZJUsDG+q0fXNy59k7VcYInLbc2iSXUFAXfIco2wSu0GlPeEPpVUqT2ScMhpNCBqw9gX
QtJI+W9M2tENnImaYAI3JzR55Tw2Ai7En+/Uj/mWUDA8r9DfVqLrxBzXS4HafQd5/8SdD1UhdzZS
ILhUp++jFJsK/tlGUWyS3N72rpih7GVcYiiu7LMluJcQMtmSnvNY/sCM68H5Li6526x99Dk4/fbN
JDgr8K/Egkdpthn24C4rfsEvYSXNp4vowGyAkSIadcexAx8mbT1bwp7N8tnYXzhb1h5+ESDY5Dij
sN3zCEmAa/dO1V1QiK8X3vpKgF4CfAmrJ0VcDtaCDaN2B9zqIHUVGIpnQ3HT6euNpUCV0kLHj9rt
ou3c2eWtK0cSUsd2d5GFRkw+kMKfLXsO+y4ZNtKIy++fP99KbF8qkMKp2aGgAYpD0d5C1SqIOx5+
/slr87oIJQTbzoUTnziwGeZNNnwHqsz9Pit2IQFZCVV0ET2UNuVYniut6CZ2/pCmdqCE3DqOfQs7
N8u32fBau8bPz7/NL4TaB0H9F9PutzUOZpyaiEYOip6iHZgj7I2hd1+HPcnKA0FF5aQEhLQLdy7g
P8ZQLCGMblKzHH0UBzoYMrPhC8zUzbOmBN1qR5ObMS6mC7Oxsk+WSOOm65tKCWDJ8t7pTiVJQqO0
87Amae+j5XVhlJU5X6KNKdp12jSRKbnJfQPZxNzKgg73GRrfcN4Gpbx0aq8syyXsWBHTnNGV1kc7
P7RDwLILQfhjoR0mlmBjW0+WSDU+GCr0Yb3P7uNj/2gFZZBvkk3vsQCiS3txUI/2iR/bbelf6jn8
AuV+sICWYOSCtHk0jiBXJCd6w7d672zqDW76sIq7llf1UW2QVt0Op/RYhuSYHKJQPFYXqKbWr13x
0ejnif5t+Wa4qiFAQyEJ3XWTwoRXev3caAJDub7rPWpZ/DFhvLwFYxeFpx4uayOU7h3jOmVD8yL6
2WH+DOrGDYy+m1NRSZeC6WkgLkE+bEhAWTamQ4+fD0NeF9D9HkCTI4URvcMCfvC6VpPQcYsajXnG
NxnTznbMiz6Q0FkJClfUfpE2ZjhblsBtmatD2QjzurAi7sOUsLwdXeX+pGUyHWE4Tl8mnqQbm+b2
bWy7ydGhMJVMY1gTAk+S3JnEBo48bu3BK3jEd41DOlyIbeg3GDzPb+DBnvwkxsTRk5vJzm2z6cqB
2mAYZfX41lZSVR4sW7J30ZZJUABds3eLIXsxQcLRnpykCQAVeYiM1j2Rpre8GDanAY5Y/TyrsggH
yFy9y9I2PIeU/VM3Ov01qn2xlyqbAbMwCL9wm+yBqywB6AHwCCsHpC/rp7iAflWbBu6QVztY1Ind
XNX6ZCcs4QD6Jcm2gcVlSJqK3XSYsCtItqS+yRJybw/QVKTdBOkIa5T5i2oJ7siZO/gcr+Aoek39
ZHZQcKkccHNrQwROJr52GScbo3FRoS3MeOPmGvfEWps+Oul6Lw3D8hs4ucaoC3ZAAxiVgv9j0UZf
ki6GWiMs3fNdNAHC6qEq7cD2h09jGBXVcGUQmj3WgkPDnuZ5fqSq+RKlKDDXtRbfTRFPxRGZDvWq
fu6DeAZ1avN5tF4LH/Tvq92FOpBIFMh2LlceUS+N/rPLyhIN78RjxdETo4cmLVBsmbPvSgKSI5W7
//zJPzY8QYBaHGsVsOnRoFp6sEWZHzmt5h2DQngwG9z0WUOOboP6zsDybBerKohG82tURFf2SG/g
vTYFLjTLcAjSCwFz5RRf4tndGmZLyVzpY9reSfmQQ2XLqO4//64rqdES055gCl0nKdIj6U4jBbUa
Z2VcGLuUZNt0uoTId84z90HoW8Lb0aMbZdViMQxayUd4SMpTHRXWvkbI2nHYlsYIf6hJdtwiB4ik
k/uzC/yLSq0RBqhw3AA1PvXTLNI3fZu2Qa4cirZ9VGxNaMzustk0YM2SA3bSwLG7LqbqMZG2sZ3b
Qe51EsMQR3K17VuhfVhuDF7OkAx1QvKNtuH8Gnel9sohI3vSR+k26/PyStpS3ylcxY51lMR+1NhV
WKoxvqZu4xxSq+cBgudw7TrK2MAdi3lcDGY4NFWzgyu2iSYLHUMkHxlsf/Uly5uVxbBE76cVOnlj
lYsDVLrfTaO9s3vzaRLOn+WiSwg/2uMKIG0UMsf2qkieyfT2+Tpbe+zzn/929uUZOeu9Z+nRBRKI
xxA2oG0YNZd0TVZSr18X0N8+3p0mYhUj1heDpyO8SHyrpQEp3U1jXtLlXcm7luq/LdcFMTpkLX2Q
lWFeB+4VzFN1GVSXXDVWIuavS+tvX0LzFOw0A60Iaalr2Tb7xBTh59P/sZoaE0sAf4ODwmkF9jm1
qAJkD63ULEACgHNBsrh8ULgGzR4cXagT9ubsvBb0LIYEAQQwdb/A7mtHDTf+Ls3MUp6AAZyys2HX
5UT5Ftej9/ljrr3GRRXQTu3IrWOQqcR0bbuQX5pn2Iu5YDc9fz7AyhQvkftD7eimL7G8Z1BTJ+Ou
GP/stFuC9tMpKWoU0JDTxtbe0vMjh5Tkn83KUs+3axI9drGAEl57Q50b8Bg8owUysLhEzF6Z9iVY
P5JZIwbgMo96Zg+5oj/tiu8SqFKp7JI699rEL/Z/PUBeZ1A0PWKcKczymYa27P+IYMOEeR71t50z
WkJWRls2Bwnf4rBQGgbGfUsebcHI0+xazQUi0koUMxc5TWqoUUzQNUcaxf3SeNQVRKbYBZzu2lsg
f/8SPYEXpEVwu417bEUjrx6tKH6sVbaBBPelV732DRapDUSscXowrFPSbnQJQXx4A0Ti7vPdtfbh
i+0bm3NsuuAHHLUA9kB0neHBuqUP7Fq+/skIfIndJw3kYGveIkCwOVDTlrYwJc8vBIePXwBf4vcJ
RLmtAoCHYz1tXDSDp2BIwiLdfP7oH+8AvgTvD0UzZQlDbOtl5CtbIeG5kK+uPff5z39b/bXFc9MB
4O0I91eO7gn73kT7jF749I8zRL5E7VOl5YQkG8vSGNoN16ILOhjaHqo8LgM7xcmQAg8efD5JHx+y
fIniH2Yy9NrGJFGwkYNUTRnM18j7nBB6ivvYeaeVKkO3LeiFHb32VhY7mmZpUfV8xreTADsbxkG6
8R+V1vlSerfKYZZeg/kHY6F6J5UDsdBhO5eXYt7HYpKMi8VWVnOKG6OF5RoN6DUHM2R3YASzUSet
NlVyii9p0328q7lY7Go7zuNBotJ0HNIp9gocyXOjjiy5ME0Cq/R/Xw34Ek5PYBeiaiTNh7Go40Me
G/VeS8fcilJZQZJ2NjxTS+qbfVUdGJ3/TJ6LQV/z77smYSYFaqmMjxyeIIlH63r6wQuWPEYa+rle
icbAMVGq31hplFwbpnIkdI1kFzqFMg4zL91t1piZ58ZN8WaOAGIFCryUV5eZ1Q6+dCVsVx0+HRw6
yy8a+lWvqMnUX/MSXSOvMQp55VDspcqoDD+nbv+kUu1K9ASQ+NmtJV8+31ErwWEpDpxpl6nWImJv
zrO5tVklH0fSomjQ2w15miaqLwy0EieWEPfUjC1oxVhin7VD+aVthBFMpuQPqudgERWTmZ3Zxu4l
p5uVVbnEvYtU2KXjWOXBjRWH+Rixwrk0nHBuOvOCTMraEIusojf6aoardgombV17jEhZQ5YzyYMm
IuzCrK2NsYg/Svfx1JUqPogoeSVZFHDXspCHw0Tj8/e/EuCWyPcYEaIsueT7IRW3JcgcZtM/f/7R
a8++CEBT0TuN7rm777V5FHmaeWk8SU/Z8c/PB1h79kXkgSYy/G5w79gDO3zTAx1bEXGhGruyWpco
9xT4UNPhCd+nFd+b8mGCqLSuJ6+In53+YrvxPBMfxLYlyD3hrDLsenD37QSkLTRrMkpDkultWt+2
+ZuO7yo4l6Zd9dY02YUTbWXDL9HvFfZ6Wxqmu8+c8T6Z9AsU5zaJLuGZJy5JCq+Ncf7z3zIO23Aa
2+CuveeQW90kESgmzaRtFFTpHCBoXjga1oY5L7zfhokrkZG0m6M9gxAuRFtuVG4+l7zfVoDNfr7E
VtbwEgJvtcxqI1GKPWdSvIyoCt0zbndQGmZF/ePPxljs8ZGBCJ2OjO+hXT0cojgXveegi+PBDBxG
pp8PsjZXi9sDRHadKO5yvp+z+c5hU2C57EZG3SZCZ+APx1hseMgiW5Caj+i+GJ27VrBtSqZN1Lhb
AGDCz7/G2vtYbHmIq7ajowTdx9yEGmofygj/lwd/9OlLKHyKKl80dJxi10Pc1WRe4V5Br+rCp6/E
lCW0HQsGUuG5Q/dWRTbmKH0RfWW82zbG4Dv10+dfYeU9L5HCkYIBU4t9tk8bp4Y6pXoD5BxkymEU
yDcuudGsRN4lYjjiqou6xKb7bKyfE5PXMAfr7j//BmvTdH71v+3qEfD+JOYELlKa+D2nL7aGDXWZ
OrcGdDG91kouYb7WRjp/u99G0hK+wZRIhN+W1C9zPul9BGP0IBdt/FbNlt4WVZ5eOFHWXsxil5va
ZkDtFHyfualfZ1eiM059W27s9CKTY+U4YYs9nkqGrpdjwc13BI/SI03C3mhvUg3SXzoilWSOb9aD
tWnnDv7hVDYP0DykiecSkG0vBIGVfH2JHyZcVX2jIFg5OgztsMF2QRVhdqCTxPJzy872MUW3Mspb
GNtCd+vt81Xzq1L5wVm6lARugPvnjQHzsaEl6KpPKaSrfYfp5gbjjaVndWV8I6Ar7rlZhLKm4VbV
hjKnfCAyKi6Ep5U6Kl+iiSUIEKDEZPaekRr46aTNK2PDU6j2+nY3kgmGi6UF7Eqi870zxvK24oll
bUTcZRBKIVjoUCiL6qAGDNmzFKD+MTwNvBg+kIGhWmfTTSp+/nzKVmLpUoC4UpKp3EqcPQXKKBqr
2dcwUveMdLz9swHO++63/QV8f8nj1LD3FZSOHzL0jTadTssAHHFyAXu0Ql7nznm7/TZG6RA5JZZ2
93NfBCL6PqTwlp7jfcIYpg6mT0DwWD+d2vKHxPCJeLXSwTdhFeSW6P44/mQcZXvFxQNptkVa+033
HNlwlNnDfsmznZvUar2mfKzzL25keZ3roqN4IbdfiQhLIHMHHUdQuiZ3PyT6rgU7mo7fJmGdcvX6
+fyvDbCIbxbP8rHoHHdfc+uUkcLrmAK2PcHlnF9IwVbYY3wJY2adaUrSxkiUZwCk/ZzrFlCoKd11
sY7hvcKykwtFn6BpYVhgdZJtzETTTSMt1DAhjhnYnNH3z7/v2oJexD/So6ICN4j+RKwDXLp756jd
C0t5bSoXqY0ou6zIDNWfVJHAQvmG8Tw0QY7owGv5/OHXRlhkNnGU4BpWNv2Jyvt5flcSanHqTZrR
hdC0MjlLgLNGj1EW4Nif7O6+GQ+Ted0aF5LklWxgCXCG1mzEIwuPXk4PVX0WUbzEKljBAvElrjmy
oPLrGFV/ykEH4zy5beCMUpnTTheDV+eNb8O/zx5rX4+z54rBc13khTkPOvAOhpqDdMS3gzP4lkX8
XNl3c1yEaPwFMx0uvLiPzTKR/Z/f6G8hyI2LlkPjAb4cWTK+9I1wgjmrcl8VKOYlIGNv4I6dhZIX
1aZuJnhoVjHMb1Jm4xDOp/4aaJz5MYLsygxVFcACeFflzyh86TEUbtSk3shssbUVF4+fr7W12uAS
cV3ZBS1oct4pRIuvEWp4AJvE5mOHx0lgMHAGiXBuiG+6xX3E0+0wgAM0Wj8/H39lrS/R14mMgDPk
WDAEbfu3nFfuzugtErh5nVzbSTRcWPMrCd4ShJ11cWLEHXZtPQ3fo/zsI1xQDzH362BGe8vFofr5
F1rbXIvIgwLkBFZiMp0Gq5VnqwYdAkuW7ZibqgtDrICl+S/G7G/LzJxkEmOXjae4sqc51JTbD8Yg
yVVm8vlJiKS/rqKUHyeZWi+VQ8lPy7KnUwc+LPfyqjTvUdJALsEtx7jkH7E2wYugxYc0jmUEnapI
pomnsaBKNyJeacR3zph/qRN24Zzh2EsfZHdLYPagjajuIDZwGs+e7MP4xt1U+yns5n0rtffOlPMN
ZDW/f/4615LJJRA7Bs+2tSedHOu62xUptDIUrjjgymhqhTR1r9NCbPNpn8c/Y3LJY2R11EW+NOk2
S1rY+ILOyzwys70JBhW4jLiG5gfcrn1eqy3EkwPl3oCFceFoW4HN8iV+2+yarK0ypAWjWwo47hSJ
FQHgM8H+pUqM5ovsnAa84sKUQSbnFgS9nNlfY2EN77FCD8YfBHq1O2kaw6HSlvGVTnGvw6ZnwzWX
4/ivDP/f38b/E/+obv/1ttV//gd+fqvqCeD+RC9+/M/HqsB//uP8O//v3/z9N/5z+6O6fi1+qOU/
+tvv4HP/a9zgVb/+7YewBFJ4uut+tNP9D9Xl+tfn4wnP//L/9y//7cevT3mc6h///OutQv3g/Gmx
rMq//uuv9u///IsijPz77x//X393fv5//uV1efzanjug//qw//6NH69K//Mvwv/BABayOHcdi5Bz
83/48esvyD8oasEO7iBQfQGaGsEX/Bid/PMv2/4HOOXMdh2H2AL2oTjIFRSsz39l/YPYcPkRxLYR
QFzc7P/7wf72Zv7nTf1b2RW3lSy1+udffw+HLj5JmCZ1bUeYlNjuMmQVQw2oVt85fsnoN26K+0zi
MgpXngtRgf5Lx+Z/AgOGgoMJ45SatkOA016WbprJmepuwDE1gSxEjU3ZYXVKcDktYddeVb/JYvzZ
TdGZn17+GErpFRlw12nq5IEWza3RpleJhPZvmlgu9oD1Bb4+22QEkaoBREzgDg3+um8AkRZaNxND
m6tKo9yfTJ0DhnnPVCM8BvN6SBRoz3FhKzhYLwpy9l4JIQEvjcpDlDZ+07eJnyFl8qKWfhmruzky
C/BO+dssm3AGb94rzMeMmneTdiBiaF3nCnUJRlFjKbLuXQIk2/Tc3tQ5RKRTLh8Vo7jlj4A0AGoL
f8cRxSSD7WLL3imSg4Zex8wnEXvKXYBNyw4YxZxZjwOJp31DhxfknFvJLdcbIueYNU7h63zc65rt
qi77WpvOzyxybpSIWgCRNUxcopeS57XnVEMNjkc8wwnD2JewSPFZZZ66dLpHx+6VxoAZG0fFi9yL
CgHhMCZvIA3wJN0jqg7vQ33dz8N3IgT1qZlXnrACQOiSYMqBWv/1G2M7XeWD9QxtgsJvqV0G0pLf
kmoDiJ7lFdIucMEuPGK2N/PU7mHo/Dq4s+2zcl8YUDIzaf6tzgW0iq8yoIu3Mk9RB6iKH8JWDXw7
zFvdF8IboY7Qs/FlKKp4G8v5a5swK6jy6q3ti2fFpwDsANxaW+mioNAA4ino9oqdzdDczB7DZogD
Y8iMwMgAglcJSocpdBDG2kqD2joJ1sH+RqCNh0PsS5sCyV0gycN+1H5RVD4GEZBoyOBZMz0ZQr+0
ZwkHaJKj/FiIYUN8GyZwB+hvl14TzbiVzsNPSxv7WRUshFay16X1HLRRFlDEUg8YtO9tK4AMrxoP
mgZD4LYtxmxDAoUpr6KlDQT2ZIRlbnkVtJW8NkeNRs1PTZrWnjZq7ev5mkmW+E0UH8ykaTzZAXws
YdEQNKIGuHGGtYol4mCSB8KAwErb7F3Blsi7tYsSim34kaih8hznqa4bGQhLS/BoyxPe4gj9QBe+
M87NNKnG72AeH0zGaHrxKPduDvhZknuZYg+A7Lz0In5SeDkEBRPDJMc8nfxizLdOYk0eOINVwDvz
J/Q4rq0GKkSuehhlAyWfCfT8tI6Bs+49u6lbTwD+HEKj7ICqukdsjgewqweb6fdqxMbOSn4wgd70
SeFAXl5uazKkflTqzKvgMdUPzjP41I6njOyu6ZobNZnQuzD1O9HquoSyz9jk8qqAJE6fVrmXOtTw
IJhReKPhBCquPaHrfGtAcM1vS79JULNOeXkYhnsQwDd0AF4I+j5+Dx41Is3w2k6qDnRbT3tjcmQ4
uPUTTc2fFi/9HKK1O7MyMElpUvosin6QbLQ9OkCiOIbf9SQfOi2vYhucG1wdPGNsXC+KSl8UVoCS
8HcoMT9VqfSndGi3nVveIeah1VTvqW0eqXgrSApwfdZL3EeiXc0oNLEYGOQPkTl8Ex10oama74Yh
v+27bdeKOyrsq6ketiAAN3gECCpNMgK9mEFBqwUAcq6dbRzbWwWP1qhoCk8xiIwPpXhjSUv9rmKl
D23oB2tw9Yak+YY1E1ZpCjookyB4wOEKRJZ2DEtDK68rOzsYYLOqDdFvXdHtonLgAesSGoDwfGVa
VwV4D5AIawEtF6TczdEV/CGg4SH8NPrm0O4gc+c27bcsGe+6sflid/RU2/0TyAsBqQE/taawFnFo
9lCiMfuNtkLlQscExstMQ1OGssCJutusil6lWx9yYQPiawe1GX11QJEYcX9CErcxzfF7g+Z+kBbO
zhrTo5mKneDiC9xIAm3vOOTnU26UYOd0Him4EWrHlJ4TC9N33TGwZtjWCqa3wsXD2E1zUyL2I/Qm
sJiFUQrHgZf2LuqYLRyQZxQckSkaKf1eGoMZJNM2EcYO7I3Eg8nn1dSWNwoNQE9HB1WEOqbb3oqv
nFxuWQTONjZlRudHJBHbqooCAq0WD5fQ3Gty823kRqAzC6rMqiE+fVfGlHtDY7wDcpWdc+MbGDD1
TQooRLqbhtkzFXV8BOrrypSQsqlbqL/yQ5KJb4V+Naf8mNQ+4QM4vuNNB8NHGKnOueeUr1oroEnj
3p/G+ppF5XuHDhUU8m5VVX9lLXlujPEestwvpJ+/wNl9j3PIpu7XHrCy3a+DBDKSid/W5Au5hih7
59fQS/c6+YXIsYG+5fAOIFHQz1XAXPLUUh5aeHR33ushvZKZcT/r6qasre+W1d3lydMIqL8U3U0r
nFNZ8btEtAed4L8EJjVFfpvYzZUiEK3Oz/QRYh5A63pPWAEgTHmVsei+na9Jk18rW9znJQvdyXlO
2vm2AbyjHn1VOxvpyiP7KYf64LD0rAshvlqdfujJdeo2m6yyew+YkRcyO8d+bImPykLJ4mMCLc7Z
hHebU2/tDqB5N35tXOeVOCZeuxm6dNwq3ewmMHEUOD2tEo8laa7mLG49xx6eO3RLjZm8qi4+pVx/
4wkCyThbz+X8UpXkmzGWP+honcwCJfQm8nPd3jstLLxSOb0Urd0gyGYbntihnWZPiWKPetiJ1rqn
nbo1EuNxsGuAzq4rGj/Gg/gO7RztW5nKvCy/Q2EwKBp7H5XzET1jvOTSusNxuUWhZgPO0IlE9ZtT
xrbHKvHdasTpHVzfu4QazLNNuktT0Cznb5qYV4yAwo0UEOdmGjrt9C3i03sSJSfTMX6wjBYIZ6i5
cPuOIAkCh4cHcTYVwJ3Y6BajXcDdJ1kCHA5a0dngdJ+ANgAszi7Ok02lHlHW8pzMPLMKUUeNa3ZV
WvGLiO1X26jvICe+nYa+9GCMEORG+RQX8dcILT5vFHCmt+rNCAZi07CjjNWVy5MblThBZ7IvbXJX
xN/6EuZ8eH39FD0INz5KxWs/ZTvHrF9qQAOSePw6ZN1JtlEJFNG5JdZt3XM6Qsl1JfmOjTk6BbPa
MsSYTJyzPph4tll2x+lT3AxPauAhs2juUe0EECf/hmWOJnZpfrEKNNXcgsBSVg2BpQOcYX5e8yub
uF8t0BIJGXapZR1ts98P9vxctVCBJS0NYRkdVC6klLrufuymq8qBjKqUB0fYgGPFBzjXBwUdAGaQ
J0ALymyrU+MxJvwqjtognWOcKlwiO+H3xI1DAxaOXbQn9njjULUZOIUvoTqct2fJtF8WBOn45NdG
f+MSMDQscyeaKmxz9lTUpd/G0XVfjl9dM4Z3l/EWJfBnayv71h7qbefkoD7hwERGwcU5HZmupgai
U8zZmijGKcO5S9R0Vc/ZVYNI244vU70lmEzizDBEFi/g9/g9obcDrTeAMm1GOQTZlN129hDaI4jq
gjyedbzQy/cZT4FNrE5lauyBeA0ra7gzjjMBMs56m6duI6xwdIkvyXRdwaQw2jY5QfSgX/MCZ5lb
3fEe3f9EbiDdGfBvtqnCHJD3lpKwmqvnDtajedQfQFIN8kyFUjF4uDk37YjfztMTRLp8N26vyVDs
JSnAMIUrpnmomAznGpcN5xrKbtC9ysI0bvwCKunCScB2mcDjTK8igMGAkYKT2BbdxNBsoxN8hDw6
6sP5fwmcodFPC+p58JhDNllXbCQCYl+ZUHrtfEDG9imvTrxF7xwPd4a2dI7ellbpdwX6bqo4nP98
qv2pktDbyg+FtG7B5D+2tH8+vwXIcfpGlmxFgRO1GYLcVLh2iJ1rv5MieVQ13fC+D6Iq8isyblvQ
ipO82gx02kW2ex0lzEugqTIa+cYkcFuLkUXU9y3aQQbLts2zBJ4KrZcr1rjPuWHcYkluGmQmMTNw
Evxfjs5rKXIkCqJfpAjZkupVrruhGwYG/6IABkre+6/f0/sysbMDbaRS1b2ZeTNb8OL+Rpp96DkN
vZYdemv2j+3pKMNykpFRDqFI8/P1VYZy+NgW9cuSMlv7UHbTcZj7cLbcY5rtvvCquEyaoFSdxfRP
++XKLejsMrZ6cSkp9/rus4iVucTbjgAvefQaMgXbNKLMi0w13y/kWS06zrNChj0XnQmTYKiRNttd
bI/ZnVncGFdnfm6yNYugpt68vufu1rN/vcdyURFRJ2yRNGCD0v1hZblk8gGv9kPKiE1NVBDZMYcB
qJzZaSioKq5n7JeoQm3Gwe3moWvHo7YLfx1lUNbZue8NDqTkNCb/3LU5Yd6GsHih2PUbrqGVgV//
Gfn9xGriYpvCtKsjvHyh/twg4YRnJDLoGu8u2cqX1F3JYdCPKdApOEHYZGW8DO1pSnf69PU8Um/R
G15cZYRFmr3gxRtpKED11b6fTHExJUIW20Y6m50M0Uf24vkTASCaZQYrA4ulp/x0dAjVYLJVY+iu
3856YgUDARQdIUmjpNocLo3kZNMgCLYu1Hjw06yKDFZOpVHEW9rJyV7sfQ+M9W2UZmyM77XLc4Hx
UBuaiRtVa3Y7OfXRLhriKrQ/jk2pbbDsS3k7psv5up7dqYp0PqGchmho1NFqskOeyQgOMqzLwOtV
vKnEt3LpmwxwmPN2kat3YiQ5noeUQyVWc3MskuVSKDv2WvfR28RFsGGOeh6YvXvQnSVOJ/cecZJ0
JK6DmNZq8qGusUgqcUd0mQucnD7qsurBy8rTbDSnutlutrI41IODTt46ARjFeAIcksk6ib4PaSXC
YTID2QrWEeaQ80qmRxqZrK3rfmbQ4i5Z4w8J5F7ex0n/xfCovxnDTeG60fVCgNbEZjky8lZh2eDF
tawZ3NEBhxvjsu0fYq5u6jQ9YimLIX5DBbsd4aL9LR3YJ90DFjCHdiHIQaijsNrH0nopU/1w3Qs7
O7vtjfFmwwXIdJKAibwLSMqD1e5vnnBphQfCZ8fnZJQ1AKb7vLolI8fenTloj6NmHoiKtprSi5oh
P48ehSIw03xKS0l3kfFAbO1R1P0tUoWPtpaPSSteaoAcHwOin15uSeBkxtmZxD976YOp7Z4a22bi
vjLncN+uFW1SG/6Qy9NWzx///5trbCacs50FzaIHxfrE02UycmhNwcyJ0C1FFotKG8JEea+O0TQM
aVsvSvttIZf80rOBhwymh0mQTIO1IhI667XHetlfSh2xgLnS8w3yEYDmdxcHzajPWZPnfuN5Dkiy
y2A0rVSwZUbn73zS/uDI/aVudhU0yF2MLhsil/YkdzTSl1Lt1iqEFlQS1K4bJzMqNl5nned7vL2i
xZaZTzBRfRTLfNCl9bEXeh9PA9Rur//Fo+3XJnvYb3Ym2RtkrIFVmj/GSHu+ZdbuT7YJB8yjGXQD
W5uuHlXKzjQYv+1W/ezgdEErtQqb7ZVjBUlTp42fPbJhIKHM4HezujQ5SJOKicEZm5hlBiupkQeJ
2bhzXe/QCHNmLyES2NrPFbllymAjS5qtvHcQrF/vKdIXzjKr/MEEcQqcxX00RPmDHzTP4A5mVIrq
15q1uE/5JnvPhSqb9NTP62/XTfdzwQ1BV4PjX8qvs19kvLl8nmbtnhoQTw0ur1JKRmOXvbkdvoSd
xkddRuvFThM+PP3bYn3Ibb7XXT6NXfxMcr3vLEnEMMJf393qUKX5odHHz1FyITXwFYCh5EnZ5ug3
7PH4CQeIfFiNRnZXFXe6pTMLVpgq1prPOhkemWozwQrU9yj2PsZ157HO7wUFE1m5+o40ExhdG4+6
XnxLySEg8uwGRLc+rsLlyi98ln7zssM6jQeBeibINY6c3AtXOoQWUz7f5cuBEvrLrDOUP71kAGZc
KFvFxk5H5kxtFmlLGgucYnxneetn7rpBnoBvthiSPzCcTgXXlkOE3w/2kLYVEh/VB25XP8za81Zo
8jSMxUuvOfWN1l2QzWaHxtpAFmaM/ItkNQNliDdNdSXAl+wY4NPCPP3cLETZMFSO31aOx7hRe6tN
3WEd+y8v27+tgbsv++6wKGVF+QEXgS1eiuoyYmrrK7UZ1wrjqRF/bCU6fJC1KCstA882wbQxw51b
ItvY2rLfbW9Da3QfsAbKCZGzT7YreRac3Ud2mR10b6mDpcn/dUzL+EyqPFfJzFdegd86leOw2n1t
jvZBZIBn8KN7mkyBd72keq09ZulugtJR2o9cspE6KczcOM3GLHJhHIBOXB1v0qwL52v/2xsqEHo6
hVo8dO7j6PB3AibNaP+fFVe1Se2+HeuUJnAXxhZYlSmB5bs3VEvujXFfr0ZCCbVs4V7WPHCttuNV
lnOmeoxrzeSgax24WqWp0/+3dkiWKnTQFIuUvqbr2h+trX9ac75vmwTjz5bLMObqHSMJ42T12jVJ
jljUoetjsW86xo5AlSpfbsw+/9YLjByoc3CLZX1fRXhmi/GGyn8su2fT9+y3wjHcu4rZ0uvOvJoz
4XDpGOhDeSmJ+MDe4Iacmf0+qXL3xpzWx8bJP6va6A77xlmqGNUlic9EKKCjCtDMnarpIU3tD8cB
dO3xNrd4jpWd0SqVXcM2aX+Q4uiwiYmPvG+PRdfeaQuf0abACvBzCPasvgjZntvUomzo+iFKfvFR
WH3dNuZwaPK/jqRtbxmPCjI535eVqI/dN8ZnRTB1BmbqlBIZL5Y7bH0LdEN9PUpk784MuE+Tzzn0
0WI4gZqJjchULC7buC6PJkWyNQI57jUby+iWIJCiPlQeWGY5Tsd5Lr9Vzw5lFPNhntfb2dNvtL0t
A3PqUeVVP5Pe/hDLzpWYpiYgT76seYoZq4/N1GuCsSE+MLPrYzMyVVpeUUGR/AXm4CAb6YrWqTgs
0rvXi8q5c8nvODij9dDsuQg9b3xsrrTJBhyzbB3uJNIO3Yar7MrrSh2am3ySd8lM7WDV6w9D63ao
6fpxkjNblqWGeCvBw8Z85vAXR0x8GWy9bh7Cy87Ywv8YHZepM8QUdGN+ILDq71x67Hg8Pvau361l
cRnVco+X8aNTILDIdB47IfijstYH7kcR75mL4YetXujtqTtq7j2ZqYa/raq9M1GCyS09TKNpMOM/
v2Zg+6d+AKVDteumVqxXzhgshfuDqo1abSti0V9d0or160p74f3BBct1eeydSfpyzeoQq9MocW2Q
WYteRXHO+97Wxzqs1JDl9rucl6dhS98Wy8MsmRwUKqk0yJr0SSq9Ded0zm4qV6fAcTSMYLbhs0ja
Ncz7J8Pm5V0yO8JdrBev279Hk8M7EfXP0CJN6Ei23mwWimAC6abb3Ne9gv9ZZy2PW5eSpQH+cu2q
8QsNP2ol4txwTtPCJn1dJva63Tsmas4Vc2NKO24/bkMqUOg2Jq14EpuL3aeu+ZM0V3+E3CVYhbiY
AiMlWEyo9Opx176cpiDY3F5xN7Ht9cZxiIlasqqJysnuIM5mhVX7Ftp7mR+X6UkzVH/20ubVHgv7
0O8G3ozl4KeJQMq3qxxSbXorvWQNRN+IO4UheGKu2sGAMj1OmvuAM6p+5hLp5yxzX21l/V0W0NVC
Vtlhr7TVl1ZVRQgJ3TDDNhEOcMD/Bsd+wJHrPBdQKp4UIYknRexk3fogFxyhB4i5MLvCoq1h3k1m
Nj0Yc9WGmgcMUFNqmkg78Z0u8bVVjt/hUhxgx8LS2Ip/ZToZoCMF0Srlm77P1p+6enL3FcuQUrva
NMmwtuiWGuHaN73+7bjZdLbQcGGRs1HDp0PQqbQIV2/ElkWr4m5JMnoE1MveQKrKPC0huKVfjXX+
YGfp7bgOJFm4OEGZzoQN+rQ8SU0sR+qxzwpvHTuDJHBMB9KnqwZif9aXldQT2qd+Phr6yKwIbTIy
HbDktaaNzejgmySNWTtEOavlIa+bDvcaT/qj63x7Fn3Hvmf0DOLYz6BNSeMaHEhr0KyzHRSV4q2c
joW2zvEubHHUF/XHdOx70dlva6EZfi7T9GrV8LTUTRssFEv9ruOv0CUuaXQk0CTZ7WxDnImxuWEb
GPL93JbmhzKtJC4nI172dj/Nxc4tohVbyudxBhsjyPZUleiePbmNB2v8zLE0OlsTVKKt7XGSzXf7
msMWJZL8wZqWs1zhQ/raeullnIJAumV2nIvWPq4DB4bpaLfaSwrcE6jnZrWy8FHttRFO1ByI0Wp0
p/QKTbIVwaya65MQKXN9pw7alu5DK7M/WztTyLWpioxV8+dmfHbkYpzS+dlrViMqNP3VGvo5oHtk
Fyr2N7kaIrYm+5AMS0bvuhLUA5qqOeWngVE0z4ZTHWz3M3F2M5hkC0aQjm9Wv5hRCjTHnHfBFu91
vig7BEsdC2JIqljvJjzTJcBT0dMxLhMkTZ/TxOFuH1X2fqDruXLZFKU7OOrSc3RmWnFDgdkFm8le
BAQejORShB570Ky7UJ+rOYXZGLYJvhtubVphz0Cbn5h6Guva+pbsLdlS2pj49pRfNLj0prEG+Ovu
XU+FdVvxbtACrN5rGkDMrBpYbi8v+YBZf7OfAU79wh7pLqbCCY3pXyGsIqjanGQ1liCLqT8OIv10
uLLCJhWlkRg8eU71Oeejd+j69cLRkx7b6jRZkopVIIFj+7BOFvMlq66w8sETKhgy89QS43irecCT
bgP/d9UIb8IY0Xmtb62Tgwwrnp09x8KyUZBRLdVAC4yq511U9lbjJ/JnN0qO2ILB+rH7UjjDxl5z
5bmUdrLMxQ4mQbWE143ZUqMNTMtjovEA89Kc1urXyMd32OniejP0wKzNv+1kqBgOkSZ9bL42eekX
GJtVGlbUdfkfI5+nszoVg5feZMl2RvQtKK0yiSYji8YWO6lEc16JrjXC3LxZ+kmPLRthpZry4kzc
djBHVVvUl57eLnJRVxsbrmLUPWFaUCuYdXaSdvpIKEwOUEeVkFbjw9rmX/VebL62dQZItnVoVLFi
fGQx4OTRd6yi93sLvN1d+AHF4B7sNH4DrUwYfir312z7i/ePQEta7UHduXawzNkBPvRR62p0kSZm
PlpxNDNQDdvV7WjbVivEbQuOMsEg31Y3rlMwRU94QMwXr+hYxsBMk0CUrXs7iTlyOfkitnqqoCFD
2dHpYe7UYWIp+5Ls+aNyrXvpbqRWDWMfWYs8OZ37lOJoHy3EyeGLoJ2ztnH9zOZZ8NY+QnRAvFWp
d0SnlTf6WvbBbjqDr6vvHA+iKBdrGsjmhWNURKZ3WPXOA5DousDNXzckunh5Le5Lpy+vpqquSjND
oD4vhlgteL0z5rjHwqze5wkLJqy8b0ePPALJnhgUA9vl3HRAN6RhgY9dJBaxk6L4WL2+4JvrEQbB
iLFN50TPfOd58HSDNg9hW/YafTxtZWm6+xEFxDnBat2vPHcOKk+RmyK8p67GMNGZXajydLxPMKE9
doo06ErLoCL69XbIJ1S2XR/0LhwihAIZWXHOxMXZXnHBMlqw/r7NynDII2VVRG+49R3BgnVUg7Ha
uf5sDiLzM2Txod7zX13aP2tWoQ5MDcLlLmsIxcL181ItbCdereg4suy+uBAUa8cyKaKeCe2bdR8k
SD+MBnjSEJc50uDS4YAnwQb1kdKjXuuV78DkHEwDeHYbSK5rJSf66m2RRzptptmmvzd5GvWCQflx
VDeCCW663/WKcyVh6uIXSffst3Nt3zJefJhR+/opAB1+X3+g1bZIucupdrNjoo2nfO1UmMwVkWWj
BKoYKfnWon13jPUPUatPoJEIisgM9KsEY0hX4D67oBTqd4u5fdO6LE79IJlH9wtXJwPAbI/J0O3Q
khbRInkwXqtj4kNaPxlT5J6pnOKl8eBTR6EBw7YfhZZsPijGVwKWXNf74Hua+Y85N87yWtJ/UbHT
dMmBpmdtwsJsHGCKzQlX4NXMXi6ObJ7lYCFxVfOd02HwbjfWXwfjUKNQsbr2vU0Cb6Hvuhts7SUj
6+hxltqTKdwE5Ag61Y5XZ/JJC/RCHXWsk9dnIYYnimYrdj7cXrAF7XdeuvOR9OK1LNEWlWZ7tkmL
o1NFfFTvImzb6SdTWo4b4fo5IzWabaOLlUNnV2n4ihRIgCw2RQn/Feoyy6J6e+znmaiPwfkmH+9P
vssDlblTvrnusMbOZCKSMerx2su8k3swEXrQw7i6YxH02koNoB4tJFR+ZXejLwTPHKqtsFtTKPyZ
5BiK9UO5ehnw7/bXlBQ7xozUbL7GkOBcflNmLT6DC79TN/V9qzQZSFWgoaJqrxoXrTiNdrDtwAs2
RZDb3xZqPVW6I+/VRJlVzJLQFFv3pZd/29PghnIz77OqeJr2Xos2TSc4uXTRY4Gs+Zk3gyR7DlE5
7e7P8vaa9RJaWuHhlJRWge15d2ve3c84RAS6ck5d6f5r8q479jWsTjoX/WG3su/OXIK5papxuZps
nyBMBMhEhAkyCG3L/tBKQBON90jdNGFez0WQNfQQUEnyNZTyTe1otkx3fsgzr7vRy/FHeW0ZydQe
wnHcTqAnd9M+PCqPNdnNp8Gdauwlt1d9KqPesGZKOmcKhVhuhbP5ll5RKXrlH1tzk9Bi8+kWoF9M
GSJvbN3YYM5EIuw4iZJHrOrDxrT5uKnxvJN6CO6QhFopyRYVzc+AXvo0eqm4MbYNzDyS1txFc6+h
ZVDWQ1kp33WAoykBrWPS2GwCA8XTvssjcr48En39SybNTeN138Oav80jlMFV2cLuVSd6E3ulQAyw
qf6IBvCIDn2J+/qlzXrYy2k5tbV92iXc2NJsF02PPJynjjZSKWrmpYIPKJPD3GHsKLTKizbbO207
tteadBe/X8+L2NjqoTbo/YkpsNirA2vTHttujIqGuEXL8+Jy3eoYpYUJSIxhKM3qx1rlV78d9VLO
6S02ks55qYofN6tVWG6JE2aNerZGPGILL29j6Qnmon5QXtY3bJ7HYemObb48Di05p1ua1BGoaJDa
dh5VLpIhmkKGJz0mCBCZRSVEV1uoKeoL+ezY4o9llIjyeg7kQvanuiL5AjPN+UDk7vPofa21q98o
Q8f4EjZUuL9TTvijqB346D096SMJRXk5bUfL2G8d2DHseuOpF+iwPCo+t2H+qOqUd/3ph7QUi28Q
xhksXZoDobr+6uwNiDITRxxHMG1z3Kv3SkvfdcrAMm3ts7ANcb3WIt66Mc7NT/DBLepdnaGBsjdu
t1y+tYvZcgZtPe/av881Fz9BIGeKpY+Eo49BKt8L+tODyKYsTORa+KSyBTUnnm8kiK5wPv6FMP0j
HMgqtH6aXwRrbhUnQJCoG9vAWbOLVmBiWhu81Z5lho8bNROUIyAPyMUVw1ip/TjHM6/AfBTVicPY
SwZaHhQ6g0mT5zBuWP+xIKc6Yf6TiiU1TA58T/sA/pv5hqlbsdXReGjvSUlkgJ3hz1DL9UmgAaRd
vTeA4izlveQqu3eG5EdwIJrN+6qhDNJV+1cTBDF2O2SoMXm3jaUFsqcIpfIAAVBNTKbWIzvSfCpN
Ep6y+WTxIkm5AHfsUa9vnAb0Xrt750qHCpGK09LpZ/UJw8xpsI4z8fFQdtqtid1sVNs8/9qG3bpd
TllszBos7QbCkDPJ1N3pMllj9FOkf3lw66n8/93ww/+uerGGJYTElFFHqvEbSzvUkCMGqZQFY2Je
mMGD0ZFV4msGx6DJkWjJdqLXQsynIC8rx4Z9ql164k4GbsJbslIZ/+pwtKiNt1psmLNuj3OdcWBr
xOVY+46NLLclG1YLlSDyDiiGQ50zhE1TrQUJpaFv9eMrPRGmrID5OW5tgyL2VhG457cKeHaVESL7
T89ygN2wjd62iRNcdUNgFv1jOepIJzq+bZFbaHfRj2UJ4VkIlI62liFKMGS4a+0ceFryBetuRQt9
btwOelx4lBZG9l1pjh0mpvsIRnGm7wDqNNCA4c/CdnVEC/ZLodlRFoq7IfWgrMZonbntegoHXEfd
oBEHkVhw2/vZUoio5GLT47VMSo7lYV0Jt8axE+VMpgpwcJR8i0XOgoHqkKVFcCQdE1PIIioTdjKi
Kw5zmQU0CaCOuRqCpS7bQGdTQLvkE0LN7yfZUZ/LZwrNv4V0P9IBAZWbd2+jQBgq5o7sgyLcx9QJ
spojPKG+mjvKZms6FR5MRTk3RjARoOurYb6mMiShwEECd8hnfdS+c0gXvyACGXS0PKoC54ra4Vt2
tILjVj+ADo2h3uJH6qJ5Vv96Af7SjrYWpSp7HxxQn43BcWA887C2S0rD7/1hytYlTa3bfJlrLw56
y8opZkhTTJ8mZ7tvhPXSThul2MNWAYtWic6NXhoR0E1H02j9jrt8m3KJY87C1uiBE451CWrFcKq2
oO7Td8ukE3WP8+KxZbbT2WxxRa2SAmlxXv+zNwSJaHWe7EHdmgmpd1aJAKrC3dqSqNAZPsZqAq+0
FcY7RVhupfbDbG9G6Bbbp5iLZwRGgTkXUdt3l9pzp9AZ9zezQGm3KvTuwvtkVASgcTdOySR8C4AP
69gLE6iYS1+08lVU8kNLkdvZDDbTpW8lnCcg0Ss6phRFOvq5nCUUjNWrOwM30jetNANYtXfya9m7
eKssL5SzFNgELXBQvy0S00hvk/dtgXQgjlxM+aPZN/BBTD5Fi9fddshU1V7KABb5zkMAUhkDTsdW
c0g042zqMqV68M60hKNvdsZrsTRv7ay/LbrXoYX6ckhx9DB2agU1xnb9ny2d7d6PL8pBxAO/fpt0
qM7MlqfDa7vA2wGGeYw5bfXCQoHe//OEcZJd8ZAgS03bDMvu62fQ85RYnvJmXhNkXfkQ2xmktg5c
rygBPJC7sUO30RszRSmUOuIPRdDXxKFHT1g19Sts01Oqb7dO7tACaNaRNpWKMk0fdY0ynIEEBCzi
D7FWOXL64s7VzAu5BSem/b4tD52O+ifIoPWntHiqhlyHcd/iKrO+3I3J9VlXL4te19j1bHcM8bzW
ihUwOGA8mzRPtjmn4WBYm7/8EVeBTTHzpbrKpLfvzL94XIWYPflMYWeBsLLXXuve3L0W/okD8asy
se3aFFr2pHNCVc/v5pJugbQgOrTdw11LVkHVZy/14tx2y7xDQLhMSgznjfFe5OE3Ri1N39m3Y+no
p4SvmWbYKlQWTQmNsNGO773Yvtum/fQ4PSUK/0zfT8M2/akH62R2y2c9UT8Owx4mdUbDeZuMaEbh
X1GyzMnHqGALsTFrdBhqUCTTy5Cga98FQThsGqiohGi/jHeHorjt1WNTmm9KUfEVOt380jmn2d2e
Rl1cPKc0w35kDsTE/QCV1zmV6pSVzWO1F7cLXYnUn2xUhnBfl8Xt6aqTgzDab80eHq9OMysAebo8
gMy+NjNkn1jXA42PsXX3tuOde898FvVyn475FwBRZ7hIcty/nTHe1cZ86IDWVTE87nk+8HVn6S8T
6JiRUoHOvyKZT8pdURYkNRt/b/4lyjLQjOoeRQlFZC3eoE3v0GA+uNlCfAI++EviLwMGCp5yEDAh
FRWd+JwnDFORLTu+5FQyGDV3kovpXHhmLP//f8yZTYDdonU4Uh69IGJVvlaz0+cLQwCDKqNsVMe9
zH52zf7oM3Ges9+pNu5mwxr8LGdJb87+rhX5YbKvJC8HJvT0XeeMyMbzU9ZTNQ4LPOawfrZWUUX/
f+VlycOdbn8aMmyi8AF3S+25ysxjM/9q9nbR1RhXtX4Y9cuWUMztU4b8v2F0IWvLv9Uem7v7ieN0
xJ1WoOaZHVwZgrJpseHyWIyG1+cBZuOrWfhmXn3hixqbHYacbovocR3l0WpTotUFQJWim6Fk4GWt
DwS1yJbZNzyTFXttybaRQxBdAnhIgq7WNn+hssAB9Pym4TTy25pFhFTkAwd8crz39NNzsO1IvfGf
zqhikhl3RDe6Je50SQufvs32qZ6cR+lyQjQVeaKMHEG6rc3jXB4MK65S78PJVeT2E4hZuv9YmF0j
y9hvhqx63VLxb7ANuIYdjtoFVN5TxXIsOSnbPsqxbPM9fDyzZuv9Vlu/YEY8n0jTcAEqoBuh77CV
fCozcVrWK03V3ktpPG1m+5X1BU8rIIc+qt/Ezu8rz34f4YF8JraGemJEhMEdNiHngjPxH0v9HUhm
SfqsD4h956CcMNjvlvreSoq3Le9IiRjmqDS0OWqnAnbQ7B4rszuPmM75QIos2Y5QwdL2As2lYaDY
ba/h8b+JU/tmBV7UORcM3Jjv2LfZ5/vdTytx9sPgdEE55b92xmh59rJ0xb8WUW5l538nuX9Dy8WL
3oLaiJUudvzXcprUbRXLWqdj3pGeo96KGosBJvOoGW8uMK5n7Ie26k/eKE62nG+MPUWyqVeBKACx
i848aH3zKqv+olYJXClGH7UYPaHbISkyqVzz8T4njTfEpEz67sqTZOkuYsTiMIteMO0GX197MO/Z
a5K6z/RKDxYvW9ouQhw3faoR5idjeOWIHGHfuOn+NKfWy6j2o7E/L2iikd9fPK96JEQgD7zK/Bnn
9YV5FuanNIaomtV9WLT71NsvTqfOzIuI4Poqyglwo7/1nPVjconuEgOAMSrRe71nILQhBtfG/sHf
6eJQzDa13w4o9UoHoMGmLquz8hYNrQF+oknvn4SxPa2yZe1AkWfDGLSCGItxg7yYSvviWl4ZNOrq
gGvbd5ha033bGDI241NmWy2PG3PRpvOZek4kJHccPo/1LZbWp6O9s2fcPIwmobTEQnpvEA/h7AjG
oYcOIFBQu8O/ifQHqJPpmA7ri9df9xzkmv6Yls9L2pzsYrw+qUy5CK04a+kaWYrkjTGNLQkcaPQt
R1zusgbr/J9n109Zl4cj7DD+h1gDS0KmmiGlbtxfhuFd5gSLNNMTKNRra7VoxJrmw76OH8NHR1rh
/GGm7A0bG5JVf4BtcnP4Htz1s67dM0XUebBsUGXU2UQcn605uSu6QvN7kTxjQED+7lRSrnO+S1cE
jFNvPlk39wDTNy7Ag9/M5V/KYQLYEhT3dOf+XDN7rI9v5ZTMHP2AKq32Z2nSd9dJjNDqtKdp4oqs
SdUHq5M00SRjS6QIQ+RyU4EPjf1yWDmc0Fg8dIqza1w3LvDeMGY5rM/2aJ9LBCixaw4vqUAk4MAn
cZUbgB3aUYNYJtBrouD2+d/1462tet6m9ccgOA8Wb7rLroXbNFF6oCvqLVLp1mJo4777QIXU3Nom
h1A/Mt6i6zy/APOo23ft5FWnxoU8RjyQxMIoiURmvEFdp5S0cr6rdLRjNv6sNzrg3CmH8pyFVd+q
0iULefXAU8T6rDy0757FOACQrRfrU24cnOK5XicmKKYKXYdgNCQt7mbLFoFGsIfu8Xz3E3qQ9d7U
VjtosoCh1kfFRF8Ilv44zM3X7AKfigG0YKavgvgMu2uXJm3Hz3hYfe29YG45BIRNAjvtP7W++NMD
9+diekBN6yT5GiOQkJF+g94oPa3DTHef/kfdeS3HjWXp+olQAW9ukUhLk3QiJd0gREqC9x5vM89y
Xux8kKqrMsEcoqvnYmKio6Iv2F0r98Y2a6/1m85YiREzrBRjQwbXDStJqLS1p5r9ygeJtSZ9KNQe
X5TOfe1bCGtUjwTHl/PYlmpxXBv0EM2CTgEFaIttw2/PyR7Rk7oKmVyrNSWqLO61FUEwHSM9A3Qo
4uKAdqqbCukGvuNUD+OqyMMHEEzHSAbNVkGEshux052x09qVpBr3CrbOtqL317J1DQhQXEmpe9XK
5Ifi0GNbVpKtNZRJIA8AhDHin1raUMdV9JUaaZ/1jAHxCDdXhaFsfEmVt0maXOv8qQetQ6JT//QV
4zj9M0qc/qNFq8HLxHRrDrwOeUakE2aklK9jw4rA7ZkP3Cs3vEl4oZq05irQiHKvf40lkkPVxIms
TfyNVKsbve4kO/WmxEaGbqFUB8UaEcGj0Y8QHmgt0MRYUa2KXN+X4XBL9+fQVeJnlVear7XXIGbF
Jvo+5HSbm9xPnDrxQBDx8uat5ET00vtE6u1O5itoveKvdS6DqMvfEhfCiuy9mq763UvkA0+qN5Rc
7TgPn5I2NO3AByCDgXreX2UCPfVMGvGRNq5Dv93Ibnw/hQWn/ZrVPN0STDRMas191a27hO/T0fnQ
CnNVSdtubHA5C9PIyQb1zUupVOXxaxYcwOHFK7UkVZNj8XPtqVdT1lzKP4XR/2QExZvl0VEL6fuC
F51+YynIP4I8EmiV3ecUsHd1+MlQ6bNSYdoFWkv7ro3h9oK/wqMGhlxQHwWq6/ASGlt13RHdX6oh
4idkv968fHjyw+pNLpptmMpOnJlUYCRYg4jjB0CDajqG8vXYK3cFiLtKyl7Zwis/jvd4ctzQPj16
hncQqvxRTqYsqwQv3/TjTU9FKVNXYd7euwnPMJ/l0MEH4XptHUUuoV6ZxW3uZT+7rLtupNTugNyn
NB1syYg3o5S2AKiGrxAsXulErutGeiY72gij+mhREChrygc5V2siwZ5qPk//XcrlLbt7V2XUDUcX
pHbj4YI8sv5G9FMHpfrc5ZYtgnixR0l49Oi2Avk2ttkkG+5BBVyJasAyMhOHrtVDaiQ9aPzSSSgJ
S97tNIayvNFE3rtZ+bkywAUNcXOsjfZZNTmKtIDGUR68kXlCto1VuHJlTKqC5A5pR0MRVnvghfJa
JPqDnHH5kdqJvH89xxNau/b8o5iYh5D8I+O6tw1J2xkmMneZyElaWoqTjaBNp3m2mh6LngY2dlcl
164vPyiDdB2Y8hOInU8KlFVBKm+bojzGfc9Dwg3vpxG1ertJOv+q9ce3Rh63rvYpTPNr2j+vVYhF
gents0S4adt7tRn2rSl8qYa3QiyPtaB+rky67Vqh3mXYNZkyaE0K/XY1mMCYLDDYjftFteIplYBj
7uroojbRg86RSe2j/RpW1nZovJtYB48HOt8eqNUMEqCXSqmdQudN5DVcJmam3wRivmkUfau43wwD
VkE2XGv0BM1pTftC+tKXyc6q/fVo6HeSBBs8rPbaaB1aq7npeE64pFG6WB3pt+zzOga5R9/H6G/p
q0vw4KKKSqYvlU8dPaWa4n3tZ3eeHnB7Btyw01M9UPxqreok2yO8Sp+8KSmEa6kHl5K11MwBKRwT
/qkK2SDHF69Tkw5rxDvTcQP5Lq+lQzyGL21VbHVBgycZiHdBBwiJzhbv9uRGM0kALPDwXNthQcaQ
f+ZE2/fRw1h19LnDLx3oHZVP3RYqFR4Nftm9CTwSsNCT7K6zXjvmOL9wtPYFuOIOxEPfARPRn3E7
+ZaTsMcBa6STY85/xdrJdJTtnHbnxgThCAP8J6yrVzGl71zgeusMr+iQ4FEUtG8iKKMYAroVU8Jy
s63s1qKdWb7oBHLxklC2bDSF6qYBlj2kPrsRGqjx9NmpdyEQ1zz3ElrLrkdBWqqoMirodAKrfkoT
rcAD4KCm2Ijl0BZSmbw6iH3BNkXY64ryI+SB7nJOryl+jytrsiiJPDgmyJ0JqrZqelNEnaoiLQjA
6ijQCzpYEamS3o9tNB0nOZCWkRKJxM2QlcIqxEFbAZKkNDG9J73cRkdTSLxDkHHSIKoB0JHOp6G8
upFPoV4RdlijKatwegT4Ct3fIFI3PLo+ZZb0W/XrT12UM9WPt+w/12O5CTBlA/JfzwVZzjRc/g+p
tsiTuON/L9vy+C3JzjRbfv3vf4u2CJIh/YGIiQKBRVZ0RTbRk/st28Kf5D9MEfqqpBjIufDff+m2
CJLyh6pYhmTJoigpEDBRe6lInBBuEST1DxFNl0kaxVBNGbn/fyDcMhMGwyKFrotpclrxI1XqyHO1
0ohXvaDr/VPL+4NMgNweGGBYSDcghUNw6/WXSn/uOs69zDM/nUzUnwvqVDZGQn8m/1vM5X306e8n
Ule90koFyVn/ZFW70PgihtpaLb2DRoYQ0aTP6msB3kXH2k7F0KGi/LkMQrrk0XbhhzDXH/6QSeDm
5Ic0bi6Dylb7JxQQ1vI6xizUbg+No27E3WAsCMj9mtSzYaNfo0qGIcqipsrWtChOowUlx1jYjsNT
uDcPkgOg5xHq3Y2yku1kk99UC3J976d5Fm+mWkYXt5FlmXgao5Mc60qys+3wRX1TN7JNRfS2WNC+
PdcD4rvOAs5WleKHqQ7rfHwaPXyTqTiGwqMGrWDhq03/mo/mcbZ8YBJ1ceS2w1O3GjeCra6pf0HI
sLXt4FTH7kVasD5Z/HCzZeIFGXaaIwH1m/a6fQwdNHRs3dZ+1qty5TlLWv2TdNOHA5z+frIsC9Fq
VATfpoVS76HSrvVVtUUG3UFq5yit8E7adVfuwrQq0rQePprXuT6Z2fMcVtmWSW++laVMNhJBhy5b
6xpjspWn+ldiyxu8FYV6nYf9oyJJ3yApSDwEtHUsWnfco1ci6W0BUAtGWWbxMknvWopDQ5T+GKhL
iS36Cka6E2V5jaILNRCVnBLdlCvFM46ah35fEcYPJhQHenUvUOU+DToo4rIx/ZUOMRCcHp3WoXxr
0/JZTNS9LmooKppfSRF2pTR+Cyw4YHBUXnP6CZmRfc7kWlyDPVtjHanaSVV9hzjiO3IUPiR6/tkX
kmajVUa+Ewchukl68FtWP9y6kv9mGBL3MuoPjfopU9xDmup3cpLfWoV2DV7aqeMRrpL1Oa6Dz4qF
dGiVuJ1d+eKeNsWLaSS05t03g5oqHZzqW1i5P3UJHK6ue8OqCfW973Vgeqhsd1GobVArASniV7cd
UuI0K/Ipz4wBDQIzrSg72nSg941uMB09vHyvyte5ZL0VIMm2padotOWy3aDyoDQaZOR0adJcAPyE
hh4kDYQs72ud8hHCLteVK79Igb8dcIhYmZl87enjVV3xXpKRxBkaEXR9/1XL/YewnuxCq/YJBiWq
J2XHgz73X/tRHDYK8EJrUltuFP9Lb40bXCa+N0n+SDkfAnT3xsgzWPrFwQqBjSRVfvQL5TrwxHjV
q+BYg1rZFdnw2MiIOAIDDN3sxxB8Hd0rvgLGjT+CWjiWNVfTCB4cBrs68RXjxAkEsHTdKEDOcvd5
rz7CeELgi94SiOhjJHWcqkEKXMXF1yfFUKsY+x+RhHiTW+jetmi0n12CM2mINj/IGV/8BFinpkdt
tC9CyXPcRTZllUYw4uOxhscgol3kZfpeMwT4MFIHhbNvWKx5A3lQzBpIcAW0msqMHTMcMif0eCCT
7MYbnlHUSHoRNSAr2YZWdK+kMNnF4ovQwZX2C/nIe/RKV7JnZLooS+hb0xfRJ6NDY4k+OqepxTuR
fjRyXnSvuhcAkFdSiuZJDGKKtRDQ9DNuqqIx9l4OVhXiJcxNQNurSEGFXKN+R1kYsDNMOLqsj2iQ
7JWIDF/I8h34G0xoeTVb1kF0QVGEgfwqiOrR9cFS+ZSBKRpW16Osf9L4tECCrAL6qncszPi5oSm2
Qhzmu55J6wa/QuiCrxaLbOUNJdzYxt+bxniNYcRamfCoRksFGU6iHtNPkuBAgdyUfsjieO2XHZ0U
eVx1nrHOBXiosucJG50WylrTJptVBcL3IBTfoGncxYbyvVBQI9O1yPHKjHaiaa38LPlMC/0HolIo
2wjxZyuk/8jneA5r5KNLqkigPernSkTLp26UH8gmxDQj82hlSu4k7fZMFefJavUASkMCWcgYaPJY
YvS1EppvQjG+VO6ky9TBCJD69raook9u748bw/vZCx4sDc3XaM2KYGjKIL0dZdTMgq7vjlh03Yy0
CWzexfXjwoX4Lp+a3buTqubJfZFZsRmbVNCewuvWEWzkh1bCSrXNx2JfriLH2vsLidPFix5gjmKK
5LZkkOcBo6QORtT4+qdcrfBO0uWbLjavKyRMFkY2CYy+u5IUKP6ahVmfqk2pwMnIgsEwhDEs+yep
9nBtvxK7V4XFRQET46WEui9Q5mQ7aKXzPww8yzGiVhZ7qZZEruBhXdnSrtxpW2ktXhlLkS5mMydD
nCUXkomiYSAhCtitFGVlbYL71n4D/SGtStu9yrfmwj0/kx/9M0s7CTjLLsw8ELtmzKeAaJusULK7
cnfWFpz2VtgsTOPFlOIk1iylaKIoFCBbik/DAbbO1oPF022srWzn5E1LGczFVWkANzZ0BUSKPpvJ
qpICo0xYlXr80uh3FamK5D4sjOji5zJ1VZY0RRLJ589XpCtqiVj1Q/+kbnkyrPKNuy/X7Voiieck
chp7Id6lGdQVQxeRuOLtp8wGVYd+6XaF2D9pNqQ/p1p562hLv2CbOSAllzLdaePO99tptNnaQL9x
VLjHiHZsHf0QflGfjV3swBB7mPQv7cFBh+UFxGK5jbdLW0G+tNtPo89Wiy6E2WCC4H2Kr/UD1a21
cRt/gfRoc0s6+hMQkWJFq/coXk1kCVteMPo6Fx/+vTGAgE6Pc015b5Lbdu7gGkUsPalFBVApT/eI
XL5IcrOP2w4CM1XkQc/vP/7Al87u06DT9z854SoAzbXYhtJTVIH6aoNVNSws2Uvb4jTC7Axtevhr
oAOGJ0Ouv46jvG47uHeAb5dOsqVAszMz9/x2SEOGAolio67JAp3oxmBzKDyT/EO8E/ZLT7OLn0zj
BjJlQ5NFebZiOs9MhUSoGVuBRyBKKfpwV2i3WhlD6vhER3RpjO8qBly1+knA2VVLrc0rKbZJLNH2
ujj0V/k6eZId0LnO0na4uBdPQs0uWbeRTWiGgfSUyGO6jjyxmvg5e4mG39aX4YN14PGhI4Y2WidL
NtfytNPfnQR/R1dm0t9+7Ip0twfxCUWCdAUKPLCtfe7o9wN3RnYI1tifO77jI+u5b9flrbYdt+JG
3QCQXi/NxMUr62TWp5rZ6SYZhlQvRcsan8QDTb9V9gNO0tY6lKthp95+vB9n1i5/ngInA59tSDXP
VG3EpZhbBF6vQ6d43e/oW3v79Mp0VLtzCk4iKkR88ux1IfjF0+Ak+Gyv+ogZG53EFqrfeCA+6yv0
JRzQqOIRSbzNeIPmx1KKNW2Rjz70bNeWdVfXxsgyg8L8TM6rH9DhBedgg1bfpz+lleiw+h4pqywI
ksuXF7hqmKqMTLUqziLr/WCGdUaOhYrYPnXCTXtH8L3+zbuVV2BGnewG5Hq0AlqyH3DcscuH8rb+
BkNtw0V7SF6Kl4+nX/5vVv3fP2l227btYNJEHKUn3xp+4ncGFGmcfE4qW7Xo8o4mlH5JAMkNc5re
1o0OF3+Llm+z8gXtURuBU6VoP3c1LbtIFhCO6Azzuyco130ffG205GZAotY3y52pCbuuUPYYSoIu
0ZurQXbBgudPSd4dkErh0m2jYZv6wA0A6UzYCG3jW3gn9G2p7U05EWnQy2iW1Ym/zen2r9pRc9de
C9bDT4U3RTbKvVVLcLF8AB+DqiPXJ3nKz6AR4ejG5W2VZVdRrKrgzdOqd5o68Lapm1q3fizdp0l2
rcX6cyULn3U6jQCSb+PO5fxpLHUdgd1A9ikTj21QpzdSS0PNA3u9j3xQ5grP6UYM73rIVbagh/pG
0wHIKj0g1AwJY9c0XkXYUI7S0p+LBgMver//YQyUHpIeJKBpIJ42GhDd/QCpvgbNrropYkcbpAha
f6XuvVDr1yV+9FtW1nfBValK9FUKhtCV1oMhAORppZcsi79IWXntpaO3DlXL3xhVKDtdChKPRn4G
YAElqwG15hD/3HwS6oqTYxwbN50Lg7WL6VzWE3ehR4vg0FaNclDrznKiFOG+OqDfE2o0u0xPSlZh
Vg+23FhPdSXLziBqWyMrRyAv/A8ihcp67erPWMD+xEL8WSpkSLwaOOm0oZDB6z50hjpv1ohF+G+o
8aa7oK+RyWutymn7+oiS0Iug9t/xWvTXeP19b1vpAK/upkZjxPYB0w8prSI8pl9yOvBaI13XlOkm
NGhhFxI4Ic8f61v0G3eCl7lg/mUJrNMkdmXd5T36M7oHGLVQUDOWkNYCR4NMRsXr2u+Low8GY2ti
GQBXkQai7gLeqxvwA23BQ70tXP0WNjCssT6SED8WA+CUlOUMCXJ7qkaNnVZQF3m4l0jB5eltXsI/
dTNgI7rY4Nlao5qihN5jDrYcQSIEjxR01G0B7jwgHqpneUcrvlWoIcK2dHSk8YxYHmyDaqBtNG64
lRXy05HJsYWA13bd3qMHCJy3qB0L2VFHaCLk7ZTsLtJQiSjdu4g7XB6Cm8oYvxR6gJZkkknIPbRP
KbA3xKFyhqSIdhQFdxY+V3aRgbD8+Ly5WFimIv7XCThLt+WxxPmi55KNr6WN4oy7FvMhu18hS0R2
X+zcbx8HvHS9GCINKdiBuvbOzLv0Eg2EfSE/lbIOsV9fddLSDTZdj7PrhN6GQemXN5gmmbOMDPCj
K2dQ3J9KZ1ghO7BCFWYHQnSjb9QrY//xeC6VrCkK0BVTMPuVMUM4TwxMPQfEbvQKE8hbdj3ugGXx
vvRWIE3/VZf/R53Qf6/Necx/pI91+eNHffMtnzdEp3inndY/4zv/iw4VssTd/EGvs/n+//7rzNLi
1//hd7NTMf/AEwkXCs1AZc5QZVbEnxYV0h+mLKki0BvofwqSfH+1OmX5D5kWJ81OWdINC//tvzqd
1h+AofEB1y3e2NP/Sf5Hnc7zR4nBMUZkUZZMjCDoqlqzjAp2SAXuNgNiQLVDImdF++zWWE97DOe3
x3ibLaar8vkj4X3MWWKj6MnoqhUxa6dbK65dbL2bYgW55q5aZVtrJR3Ikyt7XAdPUBF3FmSQJc/L
WQ/p/W+Y7YxBHlI50PkN0XOSON4u3SRbbou1tA723hb5zdtsA4d6KZs8L4/8K6wlahBQDWxGZo+W
MkMXBMMnFFr38Z7tvw6P6BDa40+yNmd6R5ysw7vf58pZK/ny5/0r3vyZ4lKrR6glhzR07R7q6ylX
H+7udKpniMRvut39948Dnues78Y3f4lQdPSt2Gd86pbW3DbaKlu6qbvF3u35MfpnHElWTTi4ksaB
en6w4XztQ0YnDtLAYMvXwaFOmEfAWytEW4TF2tnsJP0zoEo9i2qtLuri7MMNYQoFICRguK++yVQF
02O7a1edk+AZsQ23H0/j7JX1r3C6qVqTf401IR1OX3QaBJ86nyj3zUE5pqyUaFd9jQ6QFdbKvVLa
8uNUkRxezdto4YY6vwP/jKxRt9Y0QzEUdbYxwPpEbdcUACFj88aMh6uw7xbcKi8syumsIaPmNNSg
45wPzhMtqXdp+0zoramPEe7DHLcNRch3H0/jUqBZNQL5pRjwNmMBi3xbQfwQE+tJr4oFL/ELU8Z4
pjeaYukKm+18PEk0IixZEca1HoVwdLwicT4eyAyQ8uurnIWYZUKeIlQIHpfTek9uc86qmjTIOOBx
szBls1rC70iSqhkGri5U+eYXgu7ludZ1REJcbAW/iNJiuUv2GLPv/H9UUPwzlCaTBsnGBPeZ7akx
x1NClGK0lWP/iAbHKjC3vnmXuo+SiWBQvnD4Tsvq79TrXbj5WQjfNUVYkXCDB37X/0xlcRMlYPF4
p+hFvVAoubQoJE0XTcyZKL3NT6gwKrw0bTkwUPBzIv2hR/x0YVEshZgtb4qxjZokDAj6F31tG0Ep
tKroxq6HjehEvFhtxD5bwf447qVddTqy2WcbUrhxMt5ZtkQVJOaF2oQAPlDM/TjMhatE/TsMugfn
u6oqEahJKkbnSQrURQRzgHaWw5uOEJiLhWfo3Vvt0uq/OKWGDu5MNDHZnm/lNvfFDGL7tPpNSnmo
929g9q8aZ3wGE2QvNzAujVImmdOxJJN5D8zODkxPYzkI2W68Oq+NxH9N4TunpbLxQvWmwzoo7dG3
qpaO4GlpzPeCgjkZKCtST87g88lFPKAz2nA6gjPk/3W0LuRr7Bw2FZS+KBPXtbyAfbp4rpxGnGb+
tJAf9nWEV8zvpK9/qrb1rpvqoffBZinrufQRT0PN5tSq466pUatGU3UUIY/hn1ITfWF9XjyTFVEB
IYhcBKDEWdUVa1NA0zmkXox9btMNbSd7XAmHcrt0Jl/acKeB5POpE0rZj0zJRGoPqmjXfhkgWbfR
P8Tf/T4fT8PM1oQLgUyBNQ6Bbj1utI20a6+CGygunye4X3UlLhyQ8vTve78GDdkQRd4esjk7R5LQ
6g3KZng93vcbgObm13IjHSldbKL77FMJhGyvOskezIpyQN9BO0x9kr+erbwi/z2XPl5AENv++hnW
7JzBkBz+A/JekGkQTGhuegh3kbT++DCTLl0+NESpLoi6Qe91lvOMJP1WOSXiUhMCYY61trCtIlX2
EbX71dgnqG4VQ7CzAkPdaiHCgRJqb7vEHFUspmT3GfFwYPc1aiFq3FdPAZop934yDD8WfujFryJL
vD7JO2mszlZ1NfT+EOWcDMPB3Y77CSqBxZrTP1OJdGBArBbiTYv33SrAbhHEHoUXaZ4EDEXayBq2
QGgQ19RjbSR4V/2UV38vt8bdYr/40nmr/B1ungSoqZwnWH3xtbfmAR+eGmrf1nSkLUw42rfmxn+Y
llnyKNzFN0sA0MurADgx9QGJC2bego8CNQrCmsFOL9+qstGRtH0nX5t7YwXe3cF6bps8WndLHaKL
J6KiGlMNQgVzPdvaqYuz2BCx1VK9ehSSFmu1YCG7uvRkURWFOgLFM8pn4mzhjOMA9mtKr+Rts5Y2
9VP+PVp7ayjc03MT8uoWybA7VtFmCW5z+W45CT0/IINEMgOLW/sXIHTbXo2DM62hqUo4+JuPV+zF
q1PVRAqEIgyz+etFyA18BQbGiVDtjyHJv4+e/7n1tTt14ksUgjygL5cfPw46FZzeb5OTqLNcT8lT
UexStmXtDEh/2PpNfxxW7jbfABqhDAueCftG45DfTv2fxffoUvjZWd1JkijE0yGJLcy2uY2u2mgV
3NdHfxOsrPv+2eodGT78St0+D7slSM6l+w/cwYTE52mozI+IKIHQKITMuG+E8DI5nmE8dl8+nuFL
W+QkyPxgaEcpgp7JwUBF+3EyVLDzXhwXcoaLQWSWDntQ5NqZ7UM6FRhdmkxjl7p4yykOLCXn43FI
F2frJMb0G04SLaqKxhh3v/ZhukeCx902W1jjO+XG+moe+3W8psO28JK7VE7DMVe0eMtpE/Rndr0Z
pdwqbfCrHuNuEabDUgX5dTsHFYYW3co7yjtU/b+AKP1PRqtLU0VU0qd6yfloMwX+Em4Lui0ewB9v
jFek7DCG3UwbwtpqsCXwhF0t7YeL31GngicCdVLe1dWpp1qZKzDcGlaYUUHrNNyFkV1KGKiQ/BVi
9uKnn1mnEDV1u82xcDAQoh2+igUD0ngJqcl+YR6XRjT/gP4g+WlEOKFwyuvpG0Zfo0/oL9jiRjoY
xapcLHJdOki5jCTK29PZPX+DKAJqQYlKSIn+K3BJGsiyrRRXFmDsRH1olz7a5Z1xEnC2M+Iwcsdg
quFB79tWD9KuvpLAb9soMnD3gpZ4dW+bxVf6xf14EnX6+8l+bNUW2faW/TgVVMZrHZqgzwLFE2U9
rlFfSHkxWI65XvigF4rs6unsztaPp8esHxRsuDDw30SL/Cp90bYK3UTwKkuDXBrjbPWEnd54w1Ts
8LQW4YkOt8ioaNwH7GUUfyFjnHb0PGE8HdjsJuyx7QBOTyyE0Xbkbvtoj0z/erF3dnEDnny32cky
xOQ46Gr//m54ZcOSnTAFGywod6xXJyJzfApQGQNgtEhOmmH9fj/GVAv0sKzzjzRPw9MSDZ4kZ5To
K9j5Xvuc3qUORGYMzez1GzZfe+jhg5Nswq8IOiwtnilhejfHJ9Gnv5+sWbytI6WEhUq5caArFKzF
DkoPnHPwS4HTdguf9OLhcxJudi36uWYk6MKROiKWj+CNlJQLSdvFBUqRBfFKZHRoGJwPqI0iCH/T
AgWosB7iEIpC+4CcwMPHu+7yQDjQVF2erqTZPhB1r5UV7HxtEXkqlD9cfI+HamG2Ll62GnguxFs0
cEHzTNtMO1lop8FMrwioAav40d2HDg7bNoZhaxxBwsNyL+nSFJ5Gna0JAwfpzBiIao7JwXTNXV7j
0ojc18dTeKnTQp779+hmiyFEp7QMx+lT3eiH4aa/ajbuEVtiMNHWfun5eemDTXgy2h2yOtW7z9fF
6CXNKPIER8UFcVbVFF6LTFp4GU0n7XwzncQwZgUGd0wA7U6vExnrxrXcBRDPYx8fpBKZ3U0Lffz5
4ylcCjh7iQmIpUiDyqDGobiN6+jKkxAag7bxVY3Rqvs42MIM0o4+OyoyqGRuKPMwcZVJGbQHwbL/
OML0DT6av9mCwNgHyInIggj33k7ZTXVDf7ecjshLI5n+fnLojX6p9eO08No3rMCd6F74XK1C5IJt
/RpDam/vPcnQiQBwuqvxKEF88W08ru1/A9A5DemjIU978eSneDI+BOFUhhZ2aHvtChqp4p38SCpG
8l7tlO8fz/AMaPP7tjldotOKOonXel6RQ0XDl+gY3gVXuKKu/JceMLnsqK//Ubqg6Qa4HuR9qInN
Mz89C/uqAbRqe/jlZOm33McCbbHFf2HdaLoF9Uxhb/M0mW2DXmS7F27IQ32PGWl93XzT3vRDeSdd
4V6+FYa1cCNhlGHLXGpwBRbgm5eKEjzzKGtKEDyMd11BDfhWnEnTthdwN+c1+ApcCxHCEd2vNBC+
llW1F3PjOXWbz7US7iU9WOhLXv4JvIuYY4t32bzcpPgxrFymyO58FW3O7AvWRldpKuH2oEBVHOwW
yWLTExypbXd+v4QGv5TEUCSh1mXS35um+3xZJT5mjYaHTdd4HA7aG27v5d67Mq6m0rL2oN13X7Rt
5do4OtyIO9QwFnoOF85BzaTDTBObXI2W5nn4TCy7rq0DfH263D2wwNG5VgMUyT3cTHUskDYfb6ML
D5qzeLPMtDKltKt7pLbzQENF2vSv08i9G3MOiX78pMsk+55Xfvs46IVVbhp0GfEmwppSn6ccKE97
RhXphh1HX3sRNf/KR3Id9kcUbKsYfSMNdRRJ3H4c9cJZeRZ19mUzRSm7kS4yr1OOh3pvQnv9DyIg
GjEVa833FYVIlP2RnM0AJ7xP489ZIi0EuLA6OH8Mqv/c/++fn1KOFMkwCb9IHeKbFH6UINkX6Frq
i3S5C0+Js1Cz49zI+qEVMSrHgMLYoCSDwXhki+ZrLuXOED99PHEX8jTwv5yuyCigez7vNKSVhQq+
hqFxUWWrKgnY4DRPpKXM6eL0WSYrDwwOrLLZmNxQQSPWIkzCCnQy1cDNylENkFy1kDsfD+nCxjJN
STIVyaBTBCzlfCPXJZKYWhDhfITEnmUxJKE8FG3mqIj4oJSNWPBiwXXKymZXMAV63ZzCAc+TZ+Pj
1V66o4F4mBepq4nUHETFIcNtM0jFT76UrScbOSHSHb8W//k5ggeTRImQetZ0g5wPNy7ztu9CtEWx
a13XlBLtOBa3qT7irjAJSuk6MhxVu7ClLyXe08uFO1PimQRk4TysjhhUyr+W4wvz0C4JHy2/vHeL
H2Le72W0K9vMvVHU/NtYSJsyflONpebM+5VrcFWjuTItKXCJs0Sv8/0YC0IakGGlrHINSo2EtClK
bgv4owutCrQxZZTjFY0jRPzVpjlJd/LEVZKqIf+oHdyIDljrDLfyp+4m2QYrcWP66+qpuutvlHWw
cdcfL+VLY5zWMeBimv60Ss4n2YvqCgd1ThszyLamchspd5ZQLX3K98cz9omSRtJB7cAk3z+PMkRJ
53ZT8bA5jG+QRwAMZekqfcF7dd3txV1n2Etc1guXPeIXooR4j0qHEwjRecwI0gdae8SkEoscOABq
a9XCW/E3ra3aebFqn3kPD5vhKG400I7Y2f3zNpeh0cnFkANo4Ps2V16ked1NeaUob9MGa2L0DD7+
fJeWDiGAenEwyMC9ZpsEhXQJa5VfS2diB+cbVHIzvAnsqWHubcmpBhTIAxtnmHV3Naarj+Nf+LCn
4edvyRFxr3LUSSoN5JOtahIpjReGuBRiljZTO1GRr2SEET44avwl0qX/4SDk85WiiDiWjQUV0RZb
QyP/HpfJwhhm2j7TgwZzS/os1Ob1X02j8xCyLhiC2zJPU4lE5j+SDWZip2zzb79RBNJCun9hXxPQ
Qp3KJM+lbnceMBgRHh2nDitSeXsDL4F4SHdxEqw//v7vb91pXH+HmU2dWgSYN8gqbxpruA8q+aeL
iHFuZleuKC5N4vushVjAQGnL61PXaHbr+pWhI5wwPULxz9Q0ZL4la9sp1341sWWW6LHTxjm/b8+j
zZLnQUfmMZzeKnGXOQlKrwAUVnmMOYbf8j55COBthWKzkFlcmk/VUBkmtA9qdrPtjIacH4qAKpD9
BvgUoy0n40h3p7XJwpq/dDzCwYACIHNusIdnl1tZlUE0lmghD+hsrv07FxFzjEgnK9Cdd5ggZoa4
LyfD2aOATHdp/8ab/fO0zTj7GdPuP7n69BC+l9ly/lcxksE5/iLWuJJxE6j0pfVzaW41FLRIoyC8
cB+dhzIzXx/Riae/k48CGkSSvscTybuPPVk+wCwrHj7eGxfWq85bd9IBYMtTfT2PN4S4EYUNM5yE
L3E/ydUmdpQ+NJioYMb6zxfOr4MFOQVsyHjengcLXYQbupG33mCId2otXflZ/ASgBitrb/fxuN5n
vwg2cJkDdYd3D1DmPJSc+0YZexDJYsxD6wFkYnA39qqTR80qMX5W4qeP4134bjSoGZKso02OItt5
PLOIPLQweRi1mrYLsgThmmaHr4NtDUsVggs5Jzjj6ZFiKWQp70AjyM2Xpesi3ti/4TWwTo8lvRXz
TVlhFbeYHrw/oycSDukx/C5YNeL095O1D/An8wuLckQuDHZlXovdi46hzMezdykI6YFqairsnXez
JwQIg+MiAa7dEPF0QsM3/yILC5WNCy0AiAEnUWanZYiFX9XVqma7n4yjtNGR0aRUiXG5sdYf2QJo
X9rqa3yTvHw8ugs91PPAs8Vo5kgi5+jR2NJxahMXMN3HK8yZOrsldc6cjOL241Iv7n1Kchb019l6
8uGMZGyKpiBo2hyE5kcfLWE5Fz7aHMppVIklj6S0dh04WPDaYfagKAtTtxRjfnXroheWMTFMnCEQ
g8AG/b4NjIV75v0heD5Vs3NJHuVaaaeF0QiU/bKtoiKy3u284c50nz5eC79m5fzKPo81u0sGONZx
TRUIOxBMa1dTp1D9FB//P3tfshw3kmz7K9d6jzYgAuOiNxhzZnKSSG5gVEnCEJjHAP7pfcX7sXeC
1fc2E5lGdPXb3kXJJLGUnjF5eLgfP8c8V997yS72oLFDpF8+lmhtnL7XhZ0Fa2742jdefoXFkZaB
WGVVi9Oms8cy/DaBhWw6oHjqkNFn2ko+9QZi9dKa8Jyf9qFCOyvMOayJZjkc7e4p38heXjvWy3hK
vNJJgmE3O6CiPifQwrCV9+SF+avVWXFxfjXvCwddQMwiyisx7wfRQSqyqZYzfXSQatuv13jN0ZCF
o8mVqgqbHrZaD0Ls27fcg5YZO6pnqHEHpV89xx75vmb1I7ny1QgXXgYtE5Y1TJhoweoDDiZw3YTg
9oHA1BmU60jmg4R0dKXfqTdtINj6Dp2DY/s9Q2nk6+HfdDwie48MoUixLkIYg5hqliF4tGdIf5TA
2eXQ3vnaxI3AEJsKjVAo8wMHjVbRy001RxquKzHD6WF+mTy+nY5ZbIMLANJBheIZQMOqfu5LYFRA
rQl6IooDzYEVt3HjwXT5LRZbG4T/iiZ4xrDOgwudmzFon2NRUvYmt38cTv9RD9+lycU2jmLg9BHu
iNMkurtTV4GaDuJgxWsC7bx2c93eU5/mebGTFZPHBQj2Mc9bfsgRapS77LU/zvvkWUM2zxUoVWJ3
z8ND6oUeqCFTcDhB3wQSY2uH6qbX+vRVFttbLwcSaRO+isDmCNKq+tmUoDxgg3PcQ2nCj3fWOUI1
/zW5W8uR3LiGIKEh6I0RoIBDeXFBpGESNizH0TLooZc2xQTNMRQyv97Ua0YWNwNjamgmlGCu6c9O
95j1a9AfvzZxyzNdDGRxbtSCFYMuWD2zQ0Vs64Vv2X3sGicLXAUIhx5CO93L+/KHsXLt3bhhL+wu
TgoBS0NSiQk0wXMPjRK+CYtDraMNam2frM3i4oCUOmv0ocIsthBxyGtotoEUo1lpw7jh4i6GszgW
bRT2WSduUEY4GGRxSU9/3YleWFjs9hQiaEOTwEIHCT2aPJX6r6+3wi0X+tmCuUBYwHW1oFnFRKn3
6Rka8c+dqyDG8tG8CCAolFvS9xTMOOMWKHQQ660xiF0/mKwL84tbAnokQ1OLnZi0cNnUk/R7Sl7r
fiXov7kdgDcF7AwPTjTNXF4U0DKYmD7Lmt2oD014D3Eeu6j8r6dyxcZHz9OnCEe1+pYXmE+70VJb
Y3dt+VTN91/buLnj/jWOj6r1JxsjadWoajAO1I2PJI6CJKVr15kIphcBhAGKDQvEZyiGXWFL5WKE
eBifoA+9AQS62eae2AlhjaiBuIm/5lRvACjw2IMzpWAuVwE2WBzVWs4SmtewJ/KN0F1wQygEni3c
3VKQ+xARW2slueWFPhtcHFumyBVBwxBIqfTINSiIjfSzCvF6K4ugt2asQJhuvNMxPnQDAbIOrlG0
u13uvURnViwxmBvZd8I6TyIsQGEWOc8nKUFtqOufsT5+qUAxS6+2QBKvwjmEieWSGhSUCRqQDCDN
WGx/UAH0ED/B1uTVU7UVPdDhxqwA4SjP6BRyv96jNwf8ydqyHaBru9zkDay16GUBWiIFmRt5NAIC
NQxnHVy3am8xwVLH8MAVB09ufIFyil0ITP3GRSaagv4NhNGtA/J5fOLnnw5hXdRdbHTioDdbcTzw
hO9t+tC6xEdicr2D5NahB/kJiG/Q6IXFWxwQycqlMMtx6Cn0oWRAYPp2JSC44bpQWBOko+gaBqJc
/PzTiBRriMAqgFRSkYwuHvPfjNmqkY5X13zLDXePlCYQg8B3ogi0DNgHozelwoQh3DI+wPkSsSGF
HbuQNHa5199B5Ul7Lnb/hpe5OvRC+AKvEYwSHVZX8FIpo3KFuhSeRY+Akrvo04X8TIR7x5OcxvtY
uSm2Ne7y93+Dk4IuD+DC+sLl5KyOlQ7FcuCpUPSCCCDAyKJBQHGmJ+b3+7Vy8LVTXRhcnPjc0Fp9
0GFQOFV6IB8PEu60B9U3wZriZGsrK0Zw4WIuDFrLlvMBsnU8Rxfdx7PTepkPKoeYn5f6ptu6kzvP
dvUwBMWb8Wt9cb9eW2vpYUtdmgpo6mnAG+iBNfyaEV1KIwhlR9Cm6XQlQL/2N2KoABADwCHQUct6
VQhtwBYIh3+mMrxCwB09gR8WiL9+JQK8uZJolcMTF6zAcN6L08/ifgKZewSYbeQKbGW0g3gReWLQ
esZrpwoyZ43Ka9XkYreiXU2aoB8umj2gM95tlU3uJKh02OmpQI9cE6ymZW6t4OdBLrYrC/Vagz4y
DkTmxGe0XHSQMPkj2hU/IGLtoeTtV/lO0O5Evu791esKy4mSN1ZSJSiSLcvSRaJXKEwmEN2w9SB+
bV4FHDyB2XaA8upaWuTK1cIaSixAVsLUNWmUXKLLg6ZIMFZqc0BQeoqTCnd/tBKMXjc9LuyIS+WT
Sy9MqCJwKGggri8134q85qA7kCUL4u/WG3kcU1sJJmILVkl7CP6D1vCF/cWVUlnqSJJJ2E/arRIj
hNS7vVpbK3nFm3v183yKG+fTONNez6EChvksDsgqql4ZMCez6wMRQGfc/msNldfZnsXAFufRNOKw
rWcMTLmb/bK1BW12jo65PHahn/JBILpKfXXLuX4e5OJAQrs2y0YxmeLapIcmcelm2KDbDPRX94fX
EDRKv7NfqB+sVQ+u7msMFqkOQKo0lRKAAi5nt4C+/KypQKiLEMQJQ5Y7cj9BAbQlD4qcvn99FK8C
HVgDXgwIKgVV3qvWQEJ5ZFYNQExg+trxFOiXsXv9/zOx2C5KCpBWNcJEF2WPAFM1UE8BS+rXRm7N
GjJEwJ8BSwOYlIgGPu1Js1LBQiLBSJ7OO2WIf1tz9g1dBVAGLCq+dvPe8J3Au+HJhqgGWMylNZaH
pTFi7RBui5R2uQNXaq65+a8BPEfcm7akgn6jPSkOytSrx+HGWC+sL/xMrNMY+QlYF6xlCjIGqR/X
u0G0VQvEFHXC73H3NmggsF9NvN6IqnQZDJdo5CGmfLU7VVQgG3lWsF+OzVYQ8M0b0cgzO8nPFK0F
a+9G5YbvRteqAoMIAMyrFuQwBK1tjjr6R6+8Ge/m7F7fCiIzxZufe+itv6XEn0J3Dfh2K+IQzzYR
v+KWvGoRJsw0iqYlYonLdxDf+SD6uzfQogtaif3qkt6c1k/WFt6GG7HVNhBlgbdBM+tL6hsn1QVh
s1ccs13maO7Xp+XWVaWDyxEUPgJ0i118eVzaKVSlHC7IDt84lGd/TsfisXxOjuSMBP6uMMGnCIXL
xy6I70cQ+K41lt+cXTgcKNahrUKU0y/tK5RPdcakPwFPw+AIyJ/oUsx/1q/rweqNAwP3RkFqCW4r
9ao7UU9bk7UhGGnk9g9p3MXF0yjFPmD1m6+n9dZm/Wxn8UrtxyRh/Qw7ZXzPpJ8lPad0Jf957XkE
YxsYNgW1AHCDi4WrCjJ1PQAPQP9U3C6IfoeyJsbVBgbESYU+1IpjFR94+cjAoUMOw0RJCaiYZSwM
0VQyh0lv2SPN71gYvnOVQI+cb8Ym2fIaiuXDjwa44q9n8nrFYBV4BF1F9yOgtYsbH848Cg0Kq1B8
OmoQ7JxU66ElxlYdhx9fm7peNBUaAMgVAYMjWE4WqQwlmWQrlQzLVqALVPzgeWtn+VrZ7PqahRE0
tgiuEYCkl6CYbiJQGu816C/2HZSSEptFazmv650BEx9ikkCVArW1GAcPGUSoOiHxqOR2k2j+oIUb
iFNvCKTco+gnGJHdmv0CEMmOKARwJ+5m+D0xH9pRDer5VzGwFZThDe+N7wSZK1kBpgqImcUyQr61
iTVIQMGJmsHkDVsDvJCC7YAG+VkDelmw7q/kna/biMil0YUvzVpLBQQIRhvX+IOARXg659vIQYpj
/Tq8gt0vbC2O45jlitpz2FIDHQTWYDcxD8X7AJawtZ71m8PCyiKrphhgWljinCZd7VvWVoaN3mNv
mGeXsXZbQZSv7VOH5GlQAKhR19ALyyNnJtnKWl7DJzBUS0F3FKh3AZz+eBV8irBCSKgVHVCWHwEx
EHgouQb1L6SScsc44e3maLvpYKg2exmOiZs56YF9/+snFXcS2BeRMANubnFpNCaCLtp3hh3NHmkK
ILZBtrtiQ7nheQR1JSwI2BUi8cubKew6XCEG2goGvwbfu5/53UbkHTfJL8CX/xQ/YRDHtldfHDd8
xGfL2qIsVObtoPESWMf8mxnMh8JVfjCANCRHEM9JER5Wf51iQmT//zVYbeEzQkvOAbzBYIX2puGD
3+lDoQHEtAjSj8yXttZ2LU92e5joj0G4A/PLfdyHBZ+lkBu2DKFPokQONdZg7zdcOob1LxMLD5BX
aMWCPKRoMsudMm4BBSQOXwNwrllZ7BS83jqDZhCWBdl9IDcqbuNXuHfv601/47Ut1uh/BrNEk6V9
XgM3hMG0nvYyvxh+LQjA7vU/4o1oBF0tJawMa3mPQH9wkKsR9uhjGnl6kGxEMaFOvegp3EzYisRe
j9BubQrU+IGFBdARx24xl7mWxFNtzDh1s+EyxKU9e/16Hq+rrthseBgCAItuGtFkeXmwFQp9QsZg
Akxx96BTe+idDmgG870/5r9o6igBRAXlF+LnbnW01ruIbznwiy8gPM8nBzplcqoPJvbL6Axue8p3
gpEZAguoB60ebHFwF1Hbha3FxWuOENSgDWxNsGX47TMoT+34RL0qWJNZuZGduZzYxWkLU3WGfDkm
VjDGCK7p/lfoiieh/gJ7KGDTp6+X8lZYcTG6xW6hE7SUNIrRZVta2qoDtZnHZt++CBJ4JKDuh+N/
9PIF2gmybQb+I4jgFlNay5aUIfAWF4PiW74v1AmKxs63kAfZoNnt6zHeOoWiWxEXrWj5XHaDW4UV
h50lobtNxwMfahclOTXWKnuF+NLLfQIjGvI/qlCuWByKnEaSmc1oVawne/bZhjwDgBm/EOij7YSX
iZ5q1QmbQIaeymoK+sahF5BjAahGCwp+vTwQKkh/cov3yJOk9WGauq1Wv389i7duc5hA95Ou6R8n
/9JEH9cAq0+j+bE3DYBYf0LmykddnTp1g/JX4UV38zk7mCvPtGvspejo0hWA4AXhFt5ql4alUIaG
jzqZHw96BV2Q294xA+JZisPij5TJ4MnuhIzNW+62W8gNPlb3/0lKGO0iYr+C8U7UGRcXfD0YUjml
6OSWw5Mql36nvFjm2i66sVfRvwcYAVqh8LZZ3uhNP1C9YBbGOnWOEuW2lCubUV3jFLzOkWAsn8ws
/EyadHqMfiasZeWwxi+2xBNXYRp6PdC84JqogtUs0K0tilOPjnUTqcWrttp8TAqV9LAJnOGh/vaR
B/KQrjjRHQEFV+KuZoJuvCjQWSTglaK3FJ3RlxunK6symQpMpoqbtz/q28knuHLht9feSbfm87Ol
xXyGJdr+jRyWopPQ0qh34fa/E3nMX8cM3AisUey1xAtVRi/A0n8qHZiqyz7Hk75H8O6qE+CWoKjS
ICUVMtCT1DN6UbyV839jjDCHvAW6Qwy8mxYuJm8MSTJ4atlFbfgIOkGaakEMu2y3yfirImyj1/te
VrZV8mhAFN2C8pJK1h7/N7JdqonaExJd0C4RcpSXazpB5FZuIgw33uo7US/pdgX0QkTL1Po8i8tv
4dKRq8GeRfMNMmzLmyNqTeQRWYt5FnLzH7zVitcFa2WKG4fehLSLTiwZQdVVK9oQgwl8RrEN0W+x
kfqXNuL7HFxOXy/gjfMnmsrhvmUoyFzxEANTAMZqBbJQNJu3mUGcXqnW9sitjQnhCrxpoYhAkRO9
XB0wmtF65BwZLmf8XR0GIK6gD3VfBtWmLe042zVCCxbkOd/XwrRbc4glwj0PNWSc+EUcI01tapXN
BClWBe/mOrGrWHFza40q+9oM+qMwdxpq5yLLtTAzNqkBllALIl/J6JmS5PJ8dKRMdb9eq+tYAmZE
KzyyT0jVLwtXY16BYhIqMrae7qryqBW1o0zKO6+ngOn509fGbpwpWBN0G2BJw8W27L7HjKXQaEfa
ziLnDKx9g/5L6cL71giflSEBY2kLeGjm0dZy0D//TIfc//obCPd4ec4EPTHqySAEsgjGdblt0rnT
pXjAoe66+DBrhitV1uhEVD/LynTfjRBl74cVn31rJVGOgEg3MvfYMYvLgY6xBhBUCL9ZvVs1SvfQ
yJOTNSGzWwuJu1w3NcUCEc/SXVHWxLE8Y79wS79vy3wLsFdQyeFxHGo3ZatOmtyYSVEHEIccC7nM
60RzqLdSh6UU1TRRU4rd6FkJBBSx/b7Gvnxr2SyQR4nT/tF6f7lseRnm2QR0ng0OEM/Mw+eInnPV
tJP+1EbvUVh6X2+Taw+G8sYne2Lwn159bQs1SPRrYcmscl9kIDMawpWDdyPKvbSxuF8ws3XfoziK
YHNim6F3BNOk5JGnCRKId0lot0+NQAE+r+JyrqOVS8ti9J9Gp3R1FncxNmSSpD8KCb02VDtodWMT
ntlJ/ioxxZf7ys7ZCoXvtdO+NCxOymfDtG9mwNpgeEQJAgevnHYQPrCHUHO+XsCbp0HDWSNgmMdl
tDhzY1lI0jBhd5YGTtrUQbt6kjyI2DrSnPhj//trczeP+Cdzi6gsQfIqRCoE5Ygu9iDqZ5sV+GW7
FSs3skpi/v41qoX3imqpltXs48zNHZhJwUV8mgNslbG0rR35N1jibhwEXHGAVIjuahQEFk+RbCQ0
qmVYMAfNiazoaPBu7bknPmPhk+Eb8fG47gTudrErwMQYz/EEGyL2ae6EOpuQhgv36Wqv1cfl/JUt
sUM/7UBQIoKxqIOtwWcP1BUgmPmUPENkJj+UbxZgo+fMFhmJDHiABuQ7UJMHHfmb9Khti+P8GPlr
mdUbKS6s6KfhL7aqFkEAK6zxlRo/n0CZkuGJJJdOtDMe8mdzS85iMiooZ25iL/sVOmukKjf27oX9
xd6FynQ9U2G/Z9sptNyY3MnZGqfINacJYIAoReAVAdFboAIWo2STEn04HcRrBCzapgqmSojyQRn3
bvQF52COhiRcjEqN6tIaAOKjg3C57Oisg5Ah1KYE49HlsledHuYjY6GtvvUQOh6PVAs0BTmvjqEv
ipmeoPJGa7GvQ3SN2cXReG0CwEG09waEoNImEuokm699xo0UHB4X//pSy9JBGkqJwjN8KdHpOeMG
TYDkx/cY3Xijb4ogPNHtiskbbhHFTBAgyaIXEK+Ny3kYSQ15iDrCPATNNmzs6qD50zH1gTj7WYIm
sROlEhgeI3uVvv3WMQfVGpolAM8Wzf+Xts28tpqwjQHe3+UnQOw21oMQfgFx3Xe6Vva65bY+21rs
6aGSKESTMc5xV270gCYAvJkZpDCAtwGiDyB7xwQgpdyWvuRq5ywgG/aovSf+amZAWFrsPMSZsiEg
6XitLGdcba2+KBOo/SJ/jO8Q6OjbAOFXCDEO8kflyWeBbUYCRrWz5zVd8Y8GgivjgulKZApBubVY
7i7RwlBtKoQSIAPpEngySCh4bPfDSmw/c3NH/wlQd2HnR+FyRRNm8voOhlVQfwU1UqT53eqmvxE2
ApkPfycL+Dz2wuUuoGbOMVv4SiKfnp2hs7BTz6JA0T5GqD9+vd9vbPcLY4swjjOuyimBsVr6nmkQ
tOOxA/FjOxkatL2u0bnd8OQoPeqif8W0sOJL/ENsjlOsWDBH7d7R7vIYrk6ymRdKdg+1IeYMO81D
7jndg+te/7E2t9ebHro/EGCxwM0GMszl22ZK5diICbguefQuR7+N+q+HH4KOBOv2EVFdvbkHrlgG
VFBC6JmGjd8gTyGEdGJgKw0g10FwuNrzhKzv4vygoItUhUgHAwtsogh0uV9UMIV0eLS9AGjV609x
PdSQKYjqNJWbg1nkkfErkvFWhvhEMbdV8wZtcKijeFwuJ+OYj5FOUq/Oc1OJHQjn5kO9DStKO3Ki
eOIWxB8ztR1oUMZGX3pRE1KFPaYcvUiV20tJMeIyCFNo1zrcpBmI8SLemvqPKIzTCV335VS0nT/C
4zJjQ7I5TpzSklL1PZTDaLSBDwf0JcjjNKEe7tYedHOGNpU1lMYbGmrPc8RxLdkSS40d08Hhmnld
OJHGlZggPXY5BOQi5iCaNOSjlHEdysoj77XGMQ3GoX+cVYjh7ZR1OW/sEiQnySZvU1b9pkDglW7f
V31sQZoSrJ2g982rNnfQWaJXvQMRqVDGVWOEVfE7lxuzepW6BCJQHL1W1o+pxte8a42ko/tOYXIP
8JJuRvUWsokTUi2sG025tjVSmPQ9zzgte7ftIfgOBAc1+TzZTEpyyOhpdclSr2l5k4DonXELrF8t
pvkpmyWicbcKk8bSHWs2k6GEbOKo9E+JFFGOzmFMa2czINL7JxyradY2SmNq0ltnDVQ7FyMt2R8s
mXN9P9RSFaX4FHUg26hKaFf7oNtu40PcqTSnzgB0iQlpqb5IwzfNAMWCz+nMOXR/M3U0H+JaCovn
QrEy9jy2alKmzpQqhRRIgzznezOjBRylidxPvwdxGdc8ZGFpeOgrICC/aQ0ZMKdjC2uZbfZmFt7n
RqojOTlCgf1U80ZFpFmyUHWZkapCYsZsix0DfXsfFDGyB07GEyXdk1HSzTe1rVjlG00F7TInbZkc
lm5BgVQH02tRYxuyOFLbrTGn+h1vms6NJDmk3/W5H1G20KJCAn1jHZPG3KAVO6NHNjFrLu0haptu
G9dxlkVONKLW/8hmYNdU/MTIkiNthqIHLVYyNkUAzs0K+74MFcijhTICqGMB6Xn0rqNSWxzQuCRy
NjOwcyNA3kPBuZNCzp44ChnrMZhaLZNszhnVN6GRFQ1xUrWquvdpJgh9JohvNskgqIv5NLZ2rBqV
8sNCYm9m2yKVIsH3nSVxA7q7WpmqxBlLOUJRaJbKIdHzF02p2m4rNcXIZajBGLHaxE96lMYIRPe0
BbM1Ouw7Q2W/CVUjg4B+feD8pW7qtP4x6DOR78exBhCOxUauag6NSYLvMVBlbt5yvdNiUJpGtGt8
veQlO0oyNVqPSKrceZ2cZfF7oTbdHb49us9JKYf93ZSiGj7Y49yGVuLOBGWy1J5jEgOLYs5NZzhp
NpUNYhAowA8vUYSfvxSIARmgOGGucvCDzczqfxechOWx1CQ1D53aBM8uOH6YHPWekSLp2djTJA/R
k1J2vaOgM1h+IKyhxIunJgROrUPrWPZW01LTc5Hhkrpjw9Ms+2a0fQuKM56ZWgeoujpNm67v4+kB
gps6y9wi4xYYKOjQFnG2rw1mdr1tQXkjPw9GN7DQaSdDmns7NXgRHQdrrgEkVtiYbEBzL+leVKRE
+lGyORlB1q7EWmuju4EoO2w2Iz6P1ZCkhxxU8ew3FODarPP0PNuEOFHELdu5be9KWsV0T80BABPa
5WNjdzKJytdhHlraO33fZ21vh2Y6VzE4Wmtp/id443815v8GUrhPAZRQu/+vX0WXdNPpPf/1j789
9U3d/9//g/f7n3+7/fmPP//Jnyrzqvp3pB4QuaOyBvFS1Lr+R2Ve+7sOClvEBjoCfMiy4lldlE0X
/+NvKvm7AsQwBf8desAAQkfA1wJQgx9RDZ+HBLesEPLnB/4VlXlNPN0/B7uomKKqgaqxDLyweNFe
RgpV0w09yiu906CLN+hrahtTZ+yyUAfuy0hwahM41fdWG1K4X6sy3G5QJTA2hmiHCeXIn1N5eFRp
VN3h+24z87lMTrE6N4ekSvnO1CocwkbhZCezVLYVmf0gXAVtSt73O6sb97UU/2zMLG+Q4R0Lp8yH
1Bl4WD0Cr+W1JmJDe26IbWQdPzdGNB3jPgGaMldinw4WD+JOu//4IfpmgGadG68q69+jZZX3CSIJ
u+7yjVIm6X5iZNigEmd6Q2Z4VtTIRytBLCOlITRdZfkHwpaVzB1Bq8DV/OIRgcAWSSC835D0vZxf
1rekK2ptcHJIDtu4AUGqDoD2qSEEL1Wzqj2ladAl2o8/Ei3KTsqgo5tyGH90CiQHaz17JJ2iuM2Y
xOcKl19A6tzcx2mI50mhJLHdsiw/zOTw8Q9Brao+1dERVUf6zMk3s8q7fcLDwqushH5XY34u5qa+
r6YEMtWI5RxMFtl+/NuPP+ZW0W7L1m9Vk9/PcxF5WcnF72QsQyhr+4wlO2AB6idWfRt1FFeSrE83
iholj2rFAD5FEQIetL3TfPROOeAsqL7nasiOcRSOKM3nhdsSpdxa8yBvrE5D1z8v+Dc6xYk/IV7w
1anXn0FtByoxhCFa5vfAR550rTVP8IsDaBxUcKolYBD15Q+O/CZ96dIcWSlNfGxnJS9Jbe5QyXZj
TU+2IUtBzVNicYOybsrcH9VwcmtAn+dqHL4DWwPUISXJ7uOPZcjvmn7k9xQ3q61SjsdvJUvHWpsR
J8X5/DZYra8hvsZeA597rFpsOyNsDKIi+BjszHJySnXcxma3j3ojxrqikUpr23hXDCr2eVoPloNw
0BujPn5N1abegOhD9zQWxa8SGP0KRL6Tq00Sy3wyyPQ4qv6oTe0eGVM/NxRMms6LTTtr40lttPAs
17FT9ap6zHvrtaJ8OFAoxnrKrJGAdLPW+kKGwElI0riFYci7j6WcVb0DtWXpWmUk/Ron9pzK9dao
Od8kRmccqUSNI1f4IwAtJNBDTdt//DLLQ+XkejmBFoif1Dhl266py6MVR9ph7H2trtRTnnfjoWsz
l1a8dcYOd1YZttIxlEHebZe1Wm56FCG4BFKwmJrbOLGMYyfFWpB0HLlnnqoPALv4fDTqu48/SdkQ
bzkKtXYcowdADbvalcd0sGtNY/Zs8epV68feMeo8PiJ6O0WS9TqbZXOiCGnveG88DpOUnQY8Qm0o
4o2pw/9A+ILLM5udpqLVsa35IR2b+tgrbb6xcgtiGyD1FbJZ4PVVe/UQxdrPQW7ovtSz7/OYy0fa
9xsSptWhVofHXImsR8YqSEA1P0lldUGiNEheNLN2N0X1g2my95rrxlnCU9Tm+jS8RYb5qAGVNGhl
fazqsnuALpu5nfXYLqZfxty+aLUVP6pzJzspKBQPw2A9D4bVfEvxzvC1kib7ZiRxANXex7Gm8SNp
qmelGh/CBhmTaiiPpvglmum0V5PUMUhenhDdxHY/DWzbmgOgZSZy4U1VGmedz8aZa7rkt32EMpXK
NyQ25p2ulsaRSGT0xlmvnKLj4alKG+UUQ0tQ/CGpZT8j8nBs9BDqsMpEXIVXhffxgWnDmJtGkgF6
ckRtWRxPW7lQoqdKw0QXWqIjzJf7Ay/5mylH1nnI8HSaC+hCSI1innHRWOeuJI03VXwGEeB//12U
DdamJUmLUBv/Cy3wyOLgrtoPYZ27hBY0sMaieJKGGm/YmRQOY0b+ZCkYKiCSeBfih9k0xUHZSpNT
Jn2K1WbZ2xzzf/7uz7/jEvr6ZyqfNLnwey1pf3c0OWbMMF6lskPuu6jp5k+PbLWg94c0NPf4SPrX
PCu9UTfHwGrI5NegVHnWWK5s0wQJAAmdQYgsm+qBMQ0i6nOPfIsWEaeMFOaigFc4kW5+j/Vq9iQj
kjdaNsCFcDUlrh5a0vnjl34sXs2w03Z4glOvl0hAW+mhi8zTZGTeaKnPUmcVLjHr56HdW7oR22o1
v7SleZ+qyTEPQRZgJngwdDt0Zu9bEROrUxDX32qleFAGKbDU1JkN/FWrB3Pc+lM521khb4amtBMT
naFECmqJ7ersrRvmI5ez76VVQNDOgm5vCn00vdn0nKBTuHBA04wnbbOTSIlK4TtJG78LFV98FFFA
lanCsYzA/cuRpw3cSyl4RytQVcmKA+kJd+prl0jKFuoaAVhSfZJR3FiaM2fw8CiNgV19K4/5tkny
e1RbvUGHPFwSuiW0X+1Osu5B97sNNcsdIrsbtTu4Ux+SagF0fRyjD7dAEB4R5zxkEF3PwvEYD+Wm
Uv15jKDyVvtVYuC+nI4I9GwCtA1HvpSVkpeiLt+qLg0NDzXloCujTdi3HjNbjw6Fx5CQ6OPxMGTW
XkyimIjZkM6UlYjO800fRvve0L1kLkFbjgKcR7rX3sLw+IsmRFGSbzKVtijQ2YgcnCTJPaMugxg6
FUwijhqHDuLUY5abfoZCZFP7c0jxyBgPqhQHlAMXkwJmJYM/bkYKMcPPKN9DVdyutNozaLStJur3
EgcoQz2CxPYulKpty1tPrtk3PVLcOSuP7cyxDvzQxbMzhsU2ClO/GVRXqcdD2Mu4N/gezf3fmtI8
DSkUqucMXkZ3knbwo7rw0ql3LVr6Lcqmxpkk1Il47Encnslgo9dzb/Jy24c/szLcDtgueZEcoOcJ
VQ7Qd1tgoKX5fUIbL4G3GsGHwHN/Qg24lUyQU89BSYivKLXXZXNQR8a9HLVeF8l2NQHTAkD2Wwxr
MvaWbBS4N9TMN6B8A2k7p1YgvipzJze3WpecWgt7sphdKuHDEQNEhuVyuXF4PO5pNNwRs8BDHBLK
FGRCg/lQN9sYvJYZBvYeEx0PVvOom7lvWpNjWdWPPEJgHeelI2xCeM7uqbFhU+3yEJpRlRqEePiO
0e8ua98SM9xOSMFUZePiPge9YqTHG9mQ/qhH6ppFaZtIdQ1as5OrKpA0yUswqpiYfi5J5yTSvkF3
4yg+JXlq5jQYwt7TqgclQsSDnZMZwutF930LJlJLO40N33RR4bep6pbSFPQM6ZdhcBmaTcNIehyq
n3VrbuKh8et6dPHedps2CcR+Tlr0Unbdt1am+zABtpQgC94CQJ85iHG9qMt3SYj8Oa7RcGwD6OIF
4u+txjiy/0fYeSVHjmbJeit3AzCDFq9QoXVQBF9glNBaY/XzRfXLdM+1GUsWKwUzGQHgP8r9uJvl
vk7kDRMDpy/FQ2Q1W+j/Pkin31ejrYq5q+jzSc1M8PVu+/x/K5r7eFK5ec9G5ZAX5kZRo0PQTNtA
i7yCBfVBxQ6VW/m8x612FCscGvXYy8x5K7X7500O4mwz5BUJsEWJNNorWbdOdeVUx9o/L26UVXca
pm21jJAv89dnLMyt+VjSWLTvkSS7bCT7Jna5vZFf0rxf97L4mEcJs6oiLLkP83GEvGVK4Oa9P0vf
z3iW7chuF3XUvWaxNoOc7zUzIYoxUDQEBpnanaLN6dSRE5KepXRwRX1h1Fb5QMlnTWO1I7XeFW3Z
KlOyWypKzfcG1YV6SQ/Pu9AJ2kUK+Rd1bbXUJUpI8wE3FjdrivdBY1Oa/7SRv1aqZyGSUpSahG8S
7WospgdCc8cCs6A201+CuvSwhlqb8giFqj8RJJw8l1dN1HGYOThhu2Wm60tz48vGcNIImGHxqRgh
11+/TshsMHILjlHQuOMQHPpEuJfpKqjstIr3hTKuSrKeKASbLFGdZg63lcaV6oHTpvFaGaYbToob
lLJXNSWpXF1eNXHYpJK0U+RxLS/KOiy0hzboh1zuHLlz5XZ0zRzpIsqayFYK8S1JhdDO6vhj6VV3
Xp5qsKPpjfP8YikvbfokYQ67zMpodbmYowFhcMoSW1HNNYL7RxPlX63ruVb6e8JgyJ3Sfh+H06Pj
+dXF6r3AujxWK6eqhK3Rmre2j/djgbpR+KG0lyC03rpIc00zwmeyPiA4sMukchvptT9bxS6Q+5hQ
ED5yoXgRYajF7ZPZ1AwrTaj42+onch3v6qAe2K/NUc8VVVe1RFtV74IcERGHdRYgTG+sZy1dUFGS
RXsxjZcKBlgxq6sondmJDA3DlUPMSA35MpSxW0eYEFAh/VLr74Ns/LH04UPrY2+YsYXVKOtamVMo
LB9x4mMYtg4V+BiTml5+5dra16L+pRehaitB9U1ntBdUxa/mbtXmy0WNlcgWCmxsa3VjFiLZ5SKn
7ZMgU3XOaOhf4xTc2uk4qdUljIU7233noJGu/biOW/0emtGLFaleWsHFbVRceMXhXW/g4U91hZ6e
I+Uo7jAk3Idz8cta8EeJHOsivYpVxwi2aT5YE943kfgZl8NKV8dXxTCZ1zELFFLj3ummv0RsYsYV
5M1x1bSLx772ei6Vz9IIPxVuXzGhxxxOdhi3q6UQtsnioVEvO7mg7Aajfhd5CBmp1xzHY1Q3tym2
HrqedEBk7Fr+1GW0ayrNf8ovVGS4hja7VF5xr/QalnnlMTkK5bFl/1SZs0NnZa4RJT9Dumz7JvjD
5dK2BJJrmZy1LKZ+rbYx8bCkPGstbc/wnCJF2k7iXRPbSyLNX8WUn+rQumrEv9FY0GCwn6czXsQX
alwXToprSd2PEtNK5dKrVaVwJDqzd5RjW8lvMGa1juIBDGqSuNel9igzJzTgmSfTW5xU77U5XHlm
XuFoPySBenyM7LrMfpapOqpCODh91651Dn5Bhh8Kumk1nU60EesY4wKBiXzwIc36R2/h67eUP2OL
Su4QLMdUmjWnNme7qZl+jtFRZ7mxUk8mNh3cb+Gno36w1Z9OyWDAppLgzKaAEon4XTaIbAZgN/B2
LBfdl1WmoHGH19FcRfsuIJhJ4aEPlRWF4yRt03mSGR0VpzixDmrPBl5sCet4XpXCKLphqnzFRraN
l8pW9YaHdWCltWtHqrF0l8nCdgFdY4e5PFW5SqSlAVtVBoYF1uh2nYrfsIGcQG9KgrdgtypQEtgi
rLBWXVcRZHnTelsSay0SYuJcW4NJICgrTl+5qPsdQm5duXhdaj5m5ek1r5Bcy20qGZ94Dp1LVXO1
LnRryq3GMDet5Fni4C8DKApRf5AQ9K7QEUsm1xq6l1CV9sNUv+FxexGK1Zwp+PR25N4PI7ScLsio
pQ95PRRrPUdSpi9lgYBziCfzUIem7PZSbbqM/9a9YA2raap2TzyDV1u3diVmE1Ag1AYjLpxJ5beM
eiYQJMwmiJ2+HtY3Mnvh1C2A0Tjp36xHRDbwHx4PFCajLK8EQVkVU+wEeSXS2usctAgQZA6x3OZF
r5ZUOciVcQE+YYXjvDTTZZpCyva0/wCvUwdtBRf3VIrmGnuo2A7GsARC+V7SZVdG5YYRx6UzistE
874qEnTVB+llkNovM+cgBNDXEnTtGqPfpWZMlrnKc7UNQ+G4aIxjDkNVDrbBzarVwJOE5K/VLLCb
tPgIUlIK3b5aj46aMfghVnQCzmaCcZHzes2TuNOK8NrHw0likx4vkV0Uyn7Yx34txFQE4iaXgTf7
16HX3CVI90Bbqyo33uqw8GjC/UgZ7VJ+KStr26WBq6WaJ2VfSDc64lwdYJ5DstGCg0XHE4xUpZTF
gD+iX43xRlVemjD32jHaLNVXNjauksaelZCLUsPLo2E1U9BLTea0+nTLitaeZMIP09P3Pp4doaOt
Etud1AbFyqjkaZ2WPWVdXmz6JfA6K/LABKmsWHAZGMawsSg9aGJvZp8P+87iFtYFAwEh9OfZuA5B
aKP3Sj+S7PUlsQMMzeWpXY37dOrBmiLtxZwku4VGkA750WJx20Yrk1RzZbJGmpXtUghPUpD7tanf
QqE8Mdz1WYZZRbl1MIZsNSk1KehPJe/n84/Z0WHUy5aj2zl1URyR6POmafStYlxXYszihX7B+M4v
q8ZLKACXQPgrqsBv0vJA3Sk2n6Vgvk6S6Ld5sK3L9neUEk8cFEe3MsfKQ/KYvi0aYDCmxH6cNAmb
r3RforDHUGulQv6aVN0t5eRuRKPfZ5pjyQecoMDFlH1Vxd+CXm5CAaIW6jgZQLeep08GaXiyqE1F
pdsCNa8CTOS0OPbjIHutLm38NVaZO/0azbCN0CzsNGWtWdW6M7LwGWgeatiuR1H2ek2Dm7McZjXY
jGhxyHLlSbnboKZEXrRWiaVfY1ncghMtdqwx6huN8EvH/dPuesUr2+6vkYLrnCNPpphvqCLwayzN
g9hTNOkspBNBu6xWJZrnMnMHZ6a+TFtzZU7tehKtlVWbf2l10J/ZKABdZy2pFV/TZFrjP7gTA04K
Nh59EJ3UrvJS5Vr1+gpo6zeWtKOyDLtmEZkHY0MQiW4iaWfA312Qyf5QdmfNSF/KudwzkTybJgus
IwdOhIAuEhlldvSK8r0bvuM+3kRT4C9h5IgQSIc+YZhjOk2Sfg2t7DYqGppLvW5Mw1vUcJtV2aGV
Gk834E4WRG2pir28lN8EGaGtlALaqvZRZg5raSm/hmc7OZjupDZ+G2QIxo7uZ9vN+wg+iZ2EWelm
zEMyrRucUJRQ6wswY8+DRxBMftNauyRGQHzsq5OCoVDGkcmUj17OvieT2InIBTOPV00t7TEUVyGx
bNZ+WiiUUTif+jrYLeWAheNE7Nf/uItcZOw2hyXbAKx/jdqnMT2gq7uNof6YQrdrO7aLhtFmKuzn
6vw+jMmttSKGoppiy5nqzwsj+1CwGagDB+L6VqPEa3RvZWu5YU+bPFkMLGbFtnR4deHilIvup0p+
F1RjW3etj/QqQywlcHnIPGlYd1KPHWEMK07RDlXRO1aTupag+WOonEf+VZaNfjmpOCUy9c7pZNCq
1RDNls+9RTuQ3QP9s5C3fNS14U6hug4XVuVHbXjVEtzxlMkvR2urjCiiD3aZR5tZVNcLJqpzIki2
oCJLJbXbRFsuuti5TWStY2HZxl2wQ8b+sGSBx7zwox5gT7ZK8ReIFva687BTF+RBhOV1AeR1IkaN
pOhtNkXs8cJZKK1tPzxL6SlxtIzGtobbYFKO1KHTyvsUZw2BGjfQIf0xPB3R1iU+3LqudWJTw4Yd
14kS240ZgqYYrmNrsSW4g6EhrYwh2IpadlFLabSrIvUHJXEVxk/FjFddEXhVopSbtHW1xix8ubSO
cYT6d+PPTeJZXZaTQ+VzyjTAkNqjlMsMQwpib2vP8tdUG6i6h/KxmO75s2wzrPmz7ic37ZXrYkY7
xtj3cfmtaZXVJHqMpeLMQeAxcKXJbzd5zXQ3S/BfHpK1rJaxra3Gul318n5uphW7S/ewi1fU8p/Q
MPZaJBwBR1bD/KVuWhoJJ9MhbgnLtVED36qqozgnXpL+9iMbI0EIFE8/LsjeVNHoMu1RB/NF69UZ
4HudD5GjDKOPcjC7FwA04i+Gk/t4kE3ys+4ECLo2Jk/7grfGYHrGIHxCXQltlS07Pcr3zWB9xMiQ
TdlG6qR1kQlHYYwdxQC8HFSm7KJVH9rm1C7mZmz4FnWCUrx5SxkHxiBFnoXUf4t061CyXC3Oq0IM
N8nMG9JMJ07KlW7uVHETlaFjSWgAMhHQGGhWjZ/hThujvDDFOxoLh9U0RxkrH0XI9VKVntE3IfYy
k5911lngaEnJRA0eOwWqlLPeb+l21+qTZzQK50SmSC0Az7TqIBulY5TYugmlJ4js8Fc3eB+urnbu
JONM1l/FxkvjfZu03xYbHS0OoVHcsXnb7o3uI5u3ychCPLBbuRxyCQLOd1r+6D2th+hE44UG3lly
Brxi4FTSxjQ3uRmuxeIhSHcxeRHTz4G3bvwEsnVerMi1SAVDABcjFljwjZ1EylfmRm/mLaF4ETtG
jYZtNmBSGfWw8Tkuxg3DVE+vB24DbpMzdCXIhLq62MWqCm9JJHnjlHg0gXq8a4PXPJntojAOA/WW
LA3M/hYw2nW+Jy/C0mKU1G/NcStEtUuXZHf5golY6kXGO3DlToYKrXSIOUQMSjv5HBYfnfCm1hsL
ZryqHpthcY3ud8yhWmgFeiezcRSNDVIw4G9/cRI2ttq+G3Cbtd1kBg4bURtV1BlofWhssyyVcGSa
y47UVu669yyfvChmbi+WNhOk/glVb01jLaFKqRNFsqV0IuGtUZU9vRgVAKa/oyh8mdVyNpc9o7e+
eStmhlWB4LBNeUyXBMBdXGUgikkR2PHCErWu++x4rUwxPaWZcImyZINJq23kTP9yR6tKp5O7a5LT
5KXc/lma4VSZ61midpltEfq+I7cDbRZ2Kb2FfE847xUxnJlnM1wqu60c+kPApG5kx2s9t4tEWhAr
Pxwxh6vwQS0VL5VqaR+FkbRnzWwNEN05SS8Hl+j5qWHuLWv9RU8G08mXynKLymr20LtyCtMmzHgU
Z+OU91N3FbJm21fs++YLTkQp48wSwGU/NWm0k01sCHQMiyxp1A8pwMpmiMrOhQiGrrIUoRGT0tG2
qnBENUDcGyAlwCIzZaBSbOppDH5bbBAZdb5ZQjivhThVj6IasWBltH/AlvNOkOaZXj2cd//8slFE
yLR5C6f4+af/fKot7SPutTe9kZpLMmr52RBew6H+AsXTdpCM3JrVw9M/n+IxMhwlNVm3lxpt16uh
jc679JZJUCE1OvxTn+453yyMx7G0x/ZDXZlBCm4/w4aEpBaIV6lmVzGp0tozh1m8Vo1+Lea5Xsdx
QUqo5fmjXSBRLAvPhlYVaLsGS3jIZpKGVpqqr1ZIMuRVkx2tLtBufZHuwjEIH8bwMs3M5wSjGmyN
HrdxdIRvdQlgfQo6enmIQ4IkVo4wxc2Xlf6omjAyT5wyBoum7plGHm7/+VnBWHcFt4xqygALsMcn
xi1UezOR83vVwURMZ7V1unEYvVo05Zeq2vVyr91xuGaG1RTNLl4svxCn+F0IJ/e/8W3O/2Kr/L+i
z89lXHQt7Jr/H8kCy14cbjVod6b2H4zlujAiI0P92xGCfnJ6JSbnahbEraQTfFWNiBLt9BdWgfjF
UKiomnSvVHq4X1ZGU67KQANglLNzPiwURWmQe0nXSsxuI/ku0cj7/8fL/U+CNRsd+NMiBcweA3i1
8uTk/Ld1mhTylRKKo+jUSoiu67hAKqyWo9CJ1Adz6IkITp+1MQ6Oaf+EtvWmOqUK0HgWLMFOXzq6
9blKifP+nKTLpZizsHJ0tf5pyoEvgEe5g5zgjqqRs4NkEhyLxDr982lJut9cevnf39H/2MrjHaGw
KD5lJzBDhHf87+8oLGRMk7NIdOjazT3y1fWpaXmZZSkcJwk0QSkF6n+jZNaqV/FW0IzGCfTxJc1z
ZhGGrl25sU6pztNZ6Spr9X+8vieL6d9ZTpwsliewyGW1GpmRf399Q2hpg4Cap5Nys5n9ToNXKFxt
JRnhMqUL849YYm5uqIK5j4b7Is71KuPqHf/5FA7/l9rCP9JC//aK/mGDqSrrkuyzQOj691ckRYLZ
W8/5qNZKo9dDR3RZeYA7KQ/oYVVrgL3+nqQ8GaK8RYIcfm4kpm4eZilFy4iRA6ZfSnYM9XQ6aIC7
Tc8QQ7Nq8VWrayYRyWhc//er+J9UMY0Xyh4Sm6ssZaAU/h8vWa7aNhdTLXTV8AKsjk/R4phf//v3
QG/xH0+Y/35pkC+BJwVd3jLwg/wfO7nGElVBFIH6NfpnMv+K2rmqPIMNjKraCPpn03FKENNevMHc
YE6pfg/x1ZRX2rCKmntZHhuAWvmz6deT/lVNt17wouEmhA87YadlWCnwodFf6Vl21z973a+7zFHj
LehCnf5oSENILaWbDzzQq/o1hE+rySAqMnrWflrPLg4wK6ijIrtuZrJqsj2IhqNO1TlXVl14ltTP
TljcSjhlIof4XewgswI8mVJNg2EAyUDEwUS2LVkGqAc7qK8Rw5aqvvXNORaddtwMLbKa4dov2ou6
rPwkEzyz2ZPq1WrnSv0qiN6zbD9aXp94AmBEsy5Kzts6nj71BFxgMV3Bam1BV0AOkK4WJ1dfLonw
orQuIwWm0nH2OghuOnx3teYWXfGSCpojVM1Dm4LVHJo4a4h5+AJD1YOfYabnbNkl1iWKYfJiw864
VJqLXQzgImQneCVx7QulXSF1XNFcaacJRV4p8ijltchgOJTbTFiotmFBtwBLZEnY5nai/RbisW5j
F00M+jsm2GGb2WEpPZM6ae63mbVjlpZ2SmllZZ8CFT4BkVF1lbQM4hBWrFMJc80sdszG0RKskFs8
wNchNKQE/rNjBdbfPH22krlrClDUmf50PEMQnPXEpRkJDJaINvAnGP2THiHOG+Wymphe+WpuONi7
+oX6OTUznUHqFli1l1nqpZ3CvAwN+S5xW9zik0qzo26TV6tBeuMlOXVZ2bbCWtrUU8v65vQoJBgf
4c4MLK9sXsf0qIfYJED5WOiSOLkmA2vSuFz8jJrmkMPdpb+hW2sX5qURDmXKXI51J8BoX4YOP2jf
avBWU1IGzS7Jhy3iHjK+6jDToKk80QBPw+iFix9Mkh8UvKcarGSJWEddjoteXMpFCW5UJs6UTXdV
WPalZhI1mEcUoS8lHxEPYj/izpOJXoAMI2enrd1WQD9lTo5hIu77rts3C7LMol2OXqmfMaItaxu6
l5CwMGTTs9apx/zhRXszvpoTQ3DEpD5au7yOn8J79CPBg4/t+Jrd61dm+13jZsK2T9fKe/5Zfmow
S1qbPWcGntN+2afrfF1v6622Li8kjo+uWeHG18K7f6sP5Ut4GXbmo/lqvmYw+b3Oj2CteeKpfLde
sl0+Ytzn9A8ccVCy6iFm8Z33gY/CK6WWknnLVd10626dr6Cg+H5zMvh+8Y4KdN/t9VWxz/bJPtpL
t+k0neSDdhevxl27x2/Bi3wRbtJ7scmPMiqKEw447Ue/Uh0RFTt4Blp9kGC6wMtnW/Q1+pn2iLyC
KnvtKk7tGPIDXMwd10xXXfMB9x04AcDUrGzrOrwlp2Wd+JRt6I2hqnJO7s/LY0A1eFXeo7vybV7A
jOrZZg1W/whf41frlnDF3sUZBBrerFOZG0Zgynf9qn3LM7fIYamNtrOQbb6Qj9xwLZ5T7ga40Cl+
xaUFdlrLmJYx4rv0LdyCC9ONNdD7YbgNN/HQ3SiET+mlfmHZ9oHDWvzbvGlP2+yVFflJ4JrnaSft
xpWdr91wF2zTa/spfBf38Jp/8t3pKksbDU/zEn8yor08u4A/vhu89fpP+i5faxZqbONd+I5+Uh4Y
dPCP/bHeGrvy4ucX5S29SG8Lz51qhx/SV/tb8SSsKq69tG/u42d9FN6t9/azuD/XN2IstdEccYRb
seddQcS3AOghfEjuzPnvHGbo9Dx47aV/XMskxioMCodfQUjCfS2zlVur7UbENYhP+zpfcYGy3uGL
gtkToABBTy7Z5bDRg+qvmuD0yBUzmULyBtBpcoLEZcwgxKcx2UWDr5TbIN6R15w8cXvNiUenyDfl
5BezK/YwFFxYXzyzBNIZRs0GioTwGX1xlYX8+bgoELMBnICEX+IdixPqZ0U//dn9lFvti70o6Sv5
51ygjSqmHkMCVnCmwsYxZbq3R+M9vE7vJmxNSEZ2AdXig62Cp+XX8+oHNAOhy80ZacIBRf71FjF9
Xhys/NTIwcdtT0ZTCvg/jl6sYYlro+2Ypg+RIfkdErv5ju75znrPF94y33K5M5HhZ/yaSzR+surD
0UY8D0Vs5h04f3wOtwIUkI2unINgXJXr/MCFhKyPpTYfHIb5UcCLYuWXZSTiS+9Dk2JpKu5OjYnS
1/ML0ZtYJNo4T2NoBymxdczCaZjGQR8bbdQ+eUaMr/Eqv9bH4pxx3S7hX/EN/A0+MqAOHMFBtAF+
ADOHwIYzDayd7vqLgUCVaney1wkQA56vM0V1ljNKJmuZSdnc3ILYyXSJ6Efc+1aAq9nDCGxdhzX9
fDjGHBjG5XIyF1pQY2xcuj8E/ZIf8y/eRe8dAy70EbH3FBSKEjgxTpMC0Njzob8yWgb1lF+b+8Az
xm4IsyU8r3Cgeu2PrP5/8N05Cemv/hi4ShB08OA5tR/qpzLY4jPi4J4puxAuGCppijMR9HsHlCP+
HP9YLRYUh1EDw8nsrtIqQaHt7fYJ2LBAb4sf3G7tR3pEvxZP4MMBc2BLBoFYIupoh1/Vd4CvY+gB
8fCBdWaM6y5iHJFTfi5+M8A6osK2m3v/OdzHDy5Qf8DBFBkSFWsmhNq4Ozy13B0GJef0qn23f/Vf
8NI76V+duSigwW8jHhGciFghPqQs/2IU8Qoq0w3kgFXRullLvtzmpsvTVfy0xxQ9sZ5JkORwVFjU
oi2sUP/CR1GwVYHlGLv8DT/63uVCQy0qBHihblK5pC0IeXHv8nUsuHeDbw6ewRpZ7KPGBCPMCp53
PEIPsXJ5JGB68hMerg4+c/grXInh/CHvhycaihHEDXBs6BVi77I6/7SPjf3Q3Fsxu00DeWGdR+t8
crrKHdkl/lUnp+nZknDL2lfM59PEM9UV5H1KGZclM5mBkoTogD1e58/k55k629kOgTssewndPnNT
TjHmSNR9cCILenJHn12z9wUGlYFjIZ6ceiMKmZMNc4Q6Ixh85jzNZAvRVsaaRgSD9CbVVhcXt+a5
ZT3NKVuISnaIZtqtYoXMhqpJjECFhRhRwo+GP1p4TPXkTwFbiB9Gc/K0gU7XmFuqiqR2KZbmEHTF
rT8G5oKTPZzm43AnIEh7iX7HpnYp83P/koOgM9gtNtG8zwZ46zg9bZMSzovLGWe+DxKLQGuHpq7E
yqCtogTzJ1x6Mt5nRbmgwzqxl48Cf51zshb3FRD5bMc/aLQwyp5JcB/KQbnqj/SX85tyV0oXbEkU
UGa0G+J3BSHSjtBI/SAEqefpi6pG4RzWNroHPLspNBqnvdTb8VidOa8A4stArQqa4hTsltkc7Aml
TtaYsXAi22T/JAodaNZXDQ6/Hf61IUNmGMteJ99CycsS18Am5xuu2GBzRBua9tqZ7sm7zL4hXHuq
EzaGZUeXfWI5MYgX1PZQpeywh0L4DH0Ioas/OJ9Ji02JM39PPAU9Sj8rQ7r0s48CJA4rZubAPYT2
oXz0D/ncAGAxo4zs6sayzG7Za9892Xd6h4EhvGePcNfdrLdyslvG3V/9R0C1KhB2D7HlydSieDVx
dCocFV1FWQeJl9H3SB6rCaq+T4KdWjDyfQbf9CP6Xu7KvvjpBptlnsha9YbbGi7S7UC2i+qxBirP
lKLPiCMbTpUBEzl95QyS3Sl2UzgFkBUMbGgGXzyMwdXA1RUJgNQrJoabzpJ66hdEIJ6eW84l7m2x
cgHojId0nk5k6vT1mdRIPe/IGnT3/jgek28QIegqHDL9V0xxhMIEat3txAfCJiQR6hlybv6b3LKT
9FWzRHJByPa2RM/2czjxN/rL/LHcpXvAVPeafCOkxo8epxzEye36NzrBEP+Sf/pHtmOH5sKCQ2Nr
3E8WgW7mbfwWKqKpzee6tLlh0avxIZ5od7I/7pF6E16oXr+NF/rIq342H8u6PVSncZV76ku6a+6Q
HrNhZdlz68fZmgfHVUdXaTZx7rLa7dfpVgy89M8kYRHNM7dNtjkkHfoW2BNgX0dzyz+2zU6U7Fmz
orSgCAXBkViBVmEhsyoDn9lhvv2sYNBmZWp5iHfjq/TO2oV5MQ3H1XUSkUsLHbHZDhEJEV4FiXZM
L20wnQl5K8QT/vgpNF3l+VWuApmGd4D5RuguP3R+i2IrCrW+ow0XGjClsoMX5ZRTAwqn9NqhO9K+
wOhTYE5hgQQKN9Js2dWX+YhuCBqvAbuNd/UvZRfGZtLZHsVDf6hu1F50JsTWfLKtr/bSXrV/KjTS
xkgtPjjqHz+omxeHY4fWkcWTCLEWFkLs0M0mD4oWOIjjVXgLdIcSIOttObX1V6KW/Dq/Ct8NX8BR
YZPjm9RHCakyP/zU22dZBVUA801i0S2hcehnMKpntOzu2h7YkJREpEvZ/SXI85j253I1rUGKSYoG
ANZIV2O8tZdlw7sTX4X38lNG8BdFjgu9h9uu8zcpQf7efpruXIER86/ng85Sx7wNrx1SJa9s5bIZ
9SPYwTYUvfpanZuztas/ilt86d5mnknlw6QITDgqpA6aWZvwOtjJ4rIXROzVN/rodJgZ9i7VjtI6
DfXPv2pajtkTjbNVaDEP8Rx9zT9WaoPewePQqapVb1bgo7um4pSaBxEd/jaM0BY3aPTl/6SLeFN/
ii+bh40PpH+pWAlFy1uVOjlcRPIyNRD77RhwT8/qqxFd+ZckQmXFrwg+I5Lg2oao3BKeyIapHe78
5Cy9E3Wbb5Vri2OQuGNi0AO8YQJZ2gp1P+GEKXHGI25b3/RjrDFQoz1nPRdKZHaX+XbRzXzAGaK8
7CXfxGCU6K85kboCwg3u4e/wllK5kNZMtrocCW5SaMcvxVv2BsYn9nY3O4iRlUiTZb4Qb4o/7cNA
tYftt8IBShQpmrjJBq+QTSZMBW3KEJR1WF2PUy8snzFTShwWUeCM0xJABeHqtrZIW6s5+uBRxShE
Y5Imuaf4CWaojryb4s6b4TeVAYFAj7tPSv2n/iM3Ud5VoIAaJa1LAUnjHe5gLlEkEfBu1QMklCdd
fKlueW03b/1DVJ4PRjE7oIsGK3tE25HJgEOEDx7lb/tSXlSvtZtzdw+INq1bs9Vzl96nb5AKPbXl
I6iswSusvOnRjLZBdUdRTGcV20Jv00uINJ3kbtnWTVbfbQ4cdTcnrl3s4Sd5n27NY/wYj/NrdHaX
9/IPXRBzohqdwYVHWBB2xkUcbbeBQtbZ6lfYkXYdgBXtYd2VE21tmbvp4lDfPhcPflgaBADJGboX
Lvd7uM2/IzfgVr2JZ/lHfVDwcfzC0KFME2A3oB7FbkTtZRacj9dUe4vUdQwsqDsKfkz1CmTpvzg6
r93GrSAMPxEB9nIrUlTvzfYNIdtr9t759PkYIBsk2Y1tscyZ+duk6nEoV+gWtVd14liIfqQ7mdLR
ZznBj5IlvcjnOZdmifm2+pALO8f2gCT20s3XBEEBtS5lSQoFjR+FLrW2A67di6V5fCb9pb/4V+FO
f81YyjDPx+FWm+OiftNzYHXijmtcMrIhdC6rHWAMp4vngGX1HiL8P2ABxjl9tHXW5Zp2hPuBp+Vu
UYsZ+6dFXS8oimy4CBQnvubv9Clehs/820YIEiBCGcijsKPCbZnyooWRzV0g2Fi6A2d4x6nTtau0
dul46tKOfsf3dKdAjof0Mv6jaR1iu6LA8F9gKAWMFHbHjPSvH2hvFgxX2af65LbwCZhlmPed/i9/
8v7S7HOtvM4pPoJwQbvpQ+BJFMlF4xTqMh2XqK8luuB50zsCCht1IgvjPonh8mywRaTszdzfkkk1
fXl0HHiVaC9521N7DBd7GfMLPTNPCNKHlgZo/nvfLqAiqGTSAncJvKnCw08YK1UXoURL0ASC9kXu
RsvgIpytz5rS9C1wbrFk1bMHuEzJTZXNoCjbqh33XVPuBjG9fPNc9F8dY0Uw7y+jCaaUiY/hpj/F
d/BrzWdI+Rf+cWLE32i0+XI8CCi3u38jz/I7P6vcNN6PbbQbDslF2JQv/2U+uLP+m4MeWKP/86cF
6OOVc2m4kxTN4P1R/Gaf0z3mNeGhxJZ5BQL/HoEwT9Nr+uZh7/1tVe+q5KPM3UrkDaLHqu2OlhCj
EkYV3zYsV/2Hc7nxVtlZTp2EEVIEf6qP44N5FZQq+Tbvw5V+MwAt4AcivxmPzk/zDHR3KI+FaGM1
0HBzwiMzR8BztMcp30fMMLHT/LNLt9xoW/1ErayqxXBtP6l6LaCIcqOhlBlkozumbcYxrDPYu5mm
msZ2s08OxapZU9j64JC/6SWTBPPhgoGa7o5iNoKCIH7nMyCowmDFQGNsjW/hpb8TxVHMNVAs4zBG
MEtywJZ7bQHYzNLKTws5sLHQGOpzu6AWqmCYFMGVLtkMRCmfZ05YONOwCLtoD67UPsljquzZqMOR
GGw7JjkSS+N70h1LIOSkBW5kJU96yYt9lB46ZkWMbM1JozXGFOQ5xkSvF72rhN0d4HULiHjSaeTQ
8cNVHS4DHwk7pWGjjwgMXVv8sQ7R33iSf71fWoXgVj6kXUonlzOFPelWok/eLRc/SUc5yFZlyc/P
Muk1XGhuMqjOc5vWzpUkPYqQI9ONgUPj6ql2/8XEwSBqofVieqtfVYXGbzUVSzAWugOSIAcDy/92
lvq6hHyQB5Bobi4vvJ8sWzbDAzl0H14jYSn+jKfklbGwi+kmd7rQTdR1Hu9oyKBHZOGZJ0sogeKX
ZUJF85GWCPcY8x1PdX3/UFZ4p87/w3QrP7r532rGm44j86/5aT74PHyMgLj+LfOm+Mi/aE1DHmeU
rJQQ80BRTS3voOQU5yJT/3mSdQuFTNqi0r8aSvElmINbmGXGSEYrImjyWsoCN/lEYCSA0quUxble
NdnB9DdZc4usdCEZX/mXtk9+s7tXnEPlYpqUITVYHMJjRk9P892Ya+ytwk/xGwHkbadg1WbOjAEE
rEZFyMMK2CzWNjXmWNR5TjNivq63WnaKAkC5Ho3RNfkNd92pOI3/6IkMRlCmeKoa5QEJHcsL4oWa
22CMnbn14t9MWU7ZwlVCR3xjdAFFzwLEjP9M65i/g3P1G/1Qbkv9mGlvvZe2cpYs0kpY5HyLW7rM
sNaY99b/NJVT27U8H+6EPJ/p11u3gWv8dtFSztb8hWX5HF06GEhX8JQdYBnGjv1I4ahk8aTzPOm2
QSocUJi2T/NX1dzD7Kb3vEvpQzfPQgYMR7Ndgpna4BO1wZlzVLOtlb4Tk7Eos+Vr+OScw2cIFEuf
R6+JLq01bcBp03zFtFL5Pev4CtnTDF6t7ujGsRJ3UePUHWVcBNL+4SjgohYjkCGKHmFh/fqvToAz
WYoVJNEI2MI2dTT0zUrWdoF1qrytpq97riuttIAHTnSqf7o3n17Ppv8UgSH6TVqtSm3TgvTIu0ze
1VSrnHNtMCccfTBJgjn3u0PJWMPoBIJS3gHp2LfC4NwK9lSQUriR0kt26o8UqRbDlfarogQMnOCX
aRvpOIMEWD3Hq7+kUQ1feH0GYn/M6FKwi7X913l/sKIOissi2nl0/ll0bjFxkKH6TIRr1PbKoRo/
yoxMgoV4R0xNltY7QVV00tKrP119fSuk7y57l8YFiLcWKHcCsiCt2rT5GalZgAAQ8IEefYYuGW8l
yl6xF/s1VcD4nkchIFt8SvXsGOLAgBvcanuZPnGnOg26lArO0YnIssodrVhq5gU/pieRDnCKpp3m
f/vhYeShwP0g6y4aPsBrjn2GVwoemvpFXtyi8mOsdqm3C8OTUJ8k5WWMH1rwExNAmA3FQrKukbcu
xyVa0Rk6MDZYWSXFAcVHg5o+86v5pOkACY7GH3n66EC3/rVXOM/02j5nVbePTYYUPfBJhlhQMxoy
D+Qp2irdTlKWqbiKUxaMQQDYzhhx7m8xeWq5OxZLq+O68pYR6KNs6N2yiJd7Fw0r1s/52UYQVtwe
qTkFPT4oXMKI2lydRj8OaH1Oxq64UVPM/Jqj/xNntJtjjam7/md8A/CAK5n/UhHZqbNT/5nPgmf4
nZ2Le/ku39GdTtK8aCfzACq2GlcKXBMNwj358N6abAuiA50BYmJ5bn8BP9EPLP85GCf/KFZ4b239
wkEkr/xkMdNYlQvusNMfyt24C3uD9akY0U4dqDPk57Y7lFxCRtSb/AIkTOVlps+iWOtsnNf0PLwp
2mf0AA8GSMSR7J9YS2qdW6qEcc93wrr4QHe48Y/FHrIHzkmCdBD/TAN0womP8vaAQiF/egft1G/b
7XAOXw0G8QNNqV675p882eDw5h9NruaWV4kB5teEHYIWPxYb6aNA2wI2vAgx2wIzzKhCw5lGRzja
1Q9zOAMfMAfKpkZyONuVGyOJcp+lSEvf1KmicsVAnmEl4YDyS2Yy22MPUu15q4UyMTzG5GU77qCv
A4Y7eJ86RaZD4XgV2ToTkYH+WdXOzdVb4fMMC47CoFPF3YmFdB8jJgW1+4xRKwdmDjrVzu6djdXH
v1N8SgpCEGgKRUTDpf+vWesRWE/+h2uMTTQIwZVWY9UPOAYtnj6j4oIrDoTLjtfOf2bWxk9Vhpr3
lDO16w+8CxShmnUSFdEBHvGwsb5u1A88VYuFRcUOqnUM6oYF595bsV3zMZXypjNYVtnTmoR7Vl9F
ebo0UrNmMxVi1JvR5w0TdXiUGZREhrYOeMAbdcfPqw+MrKDp9DVmbxse+cn4E/nwqEnb1AlRtA7G
OuGUtEB1tKcHQ2gLJmx5vGq6sxLKF7TwxczjIKRuAPSEaumRWo/u3CNtIwoeLVQFx50a7fx4h/iP
5ASievT6PsEr+BWjHwmCp9Zayfmm0M9RwA3q2FAk/gn9qQ0eJViu6ttxcR2j8Ff1tX9mpCwFwkO6
24BeClAUjLRnviP2oAlaJ46BxfJvMvt4aKBShJPwndIIK020K4r8Fmj9TYgUR7iK6tEU/hINde61
6v4138RTfoHz3TLmDdM7qHGxHarXoBNStOObOlWVPhrKFEFE6yQF+eN0Qluf1ECXCj4cDeKRgzEz
qDm7BJvDtApaAFTDDQwGGaVtXbWJWOCe9wvujPmtSAQ/ZB4qcYzO015RwD7RSOS48YJgcHF/35H2
GwUTy3VgsPLIjSjlg5JUR7G/Srk4Y8gqOIM1sucbNTVZHnVwrcn58SNXrLEqN8PCkNFCYHMaxZAX
MVnmsP0mu+VUgQmLhsQDd41DZQFwnvobZup8ANZbtVTgzPjR5ZW0bylyM/3JBF3kax/g/7GwdvJT
/kunfCXoWPNGC3/7HnPGWi+I9qcJqP0toLwmhMvwq+KohN8SGdyucULD19TwkjTPk5tGv9j8loj+
nCQ91DrULUVIC9ywYhzfl7EboaCt//yVvkkP8TaKy2N/YNDFvQ0Ex7jQlBefdtkSj0APNE1+/Ios
c6lIHMdyqS37lP5e5aZCUyY771lWx6r6bOJrYKerzpZPMpj9sNXP8UWBcURpf9RuoXUe89tQ6ViW
IOyh69s+xksvcbxvW3lb+CsySXRNOtVIZixIEMsT73ovA0msIvNbrhG2TNjmK6giiRPtQ4gexsf4
7LLClrOlZxlLMAXOgSICmojEKw1jDzpjRO/BFzUsmETcSbXiVLH0mavZreW61UbxrxAOCWaAfWKW
m0aBSEeQIwza3jRHN0/7lYiOpIygKU1DOwjT9Iirt6qNSzzqYaBsequ9eRpB8DJqA9YJLxop2Jix
uUvDaJP10ynSzUdoSSgZJFjyADRbGlaZ8DSL1YwPZ/9C5YSDmpltRJ1C7gNALXCfa9b7fjuAfE8c
A36xCOh0cMUZh3q8eMOmAd4L/GNIwawOQ70Z9NOo3fvmSv9IGQuE3BbLZ1BdLDAwpCq+t8zVkxCu
KNiK/CdRMDJ5XwH+V65j5kvOAyl6dPOLRV+Urah4FvqVqF5P49nDRW+i39lH2bVc85NnylUmPZxK
PAGdKUslZwGHsBtofSLjUcWPRCaXq/0wgeWvko5jpvsI9GsakQe1L5WVWbilv+4YehQMn4uh3Yrg
dyRnZdK5YhUWzqc0vsj+oSNlNSYb6igghuLOxMpdQPjf7L3uqsabsqBtrp6Z8OjVzPFKJuHqmFgb
1/HEzzrakJ0f126MEsFfAna1hLDVF8n6BtKR9KVrWStJ/UN5VXjfjfjSxZOPjqZxCStPRMeafrJy
K5GMQYlMXdXu/KPhYS5aFvSss9/5kOdLQFE8WsPoDCysyFYMolPvrFiIDEeg5vvBdDWD0X/JnwA9
dkcaFqryUL8k/CfN+FN4n/zLnAcj6Ye8w2eOduxt5NuxW9IRDb+8hUHmWuo8lMoo6Inu4SAbsE44
vbW3ml0HpDTcB4N6xH4OKCd/TaQJ38yaHAjHua/wWWlIBle27HHHC0scD9Wn8qof5EB4wlopXyjf
u3LlgilzQ0FEk/Da1EtnfnHt2IBhcvxij99Mjna6sM6lnVWs1Mghj8IlBUkrT3GxU3kLxIPf7AXz
4dMRZ+qfEX+p02lQedrPnvxZGzuyrngKiNPr231cnAeI/3abs1QLS9wECOrAvgvqNWnxqUFjrkV5
VfK1RoQGkompy0WxkpqwpYvqExCG7z+BNs92xsVIK6JtRSyHwymQ98ZJq+j3bVARM/gnrfWYeCsn
AgtIabtWpK2AeUr1uo02TGy16g7GW/F+ihZR+KqrP9jcQtAt7gutIOS1X4Q7XGnAVOl4B/fk1ljf
8ptLBdgmEuGmnckrkAy0ZI4GQNyVa81NrSWxFZWyRGUIlRLVyz5aK9Yj0JYDmc4v0l/QL3A3KG3j
eJow3JurwNoE0lHu9johR2Q/EcZTrqDW4cq51g7XhEG8s1ZhcLAWI1/1blVrVAx0guU/GW3hXU1x
RxMWfYB4TkLHNQBHNBcgQ5xsQmsEHNjjVc6XnodVCz/GgoZSvKTGp5yDPCHPpNbN1bazZmA0PiL0
GGZwCTbAlFY6Zj/zqJmnLnNpoMpslycO+2/qYr656FnwDoa4XlNnlhwMTlAT4+Dm4sYkAydbwl1W
DRTGliFOylzoLnxxaXbmuWHamoqT1K0AWlpzyZQFDOvFN5qPgM20mNnHmY6wSAN1uBGCt9ICEpeW
sriKhl3r8byCJcQHut4eIdcvRBIeeexNfYk1dMZSR7SKDLcIm6zDILiRQOyEw6fGjUugF5xoYg89
5Oqqjv8HZrCMjg6rRKQQMZxrsKYPh33vaCqxpE5JFsZufHBteD2QNMCJwgukGl0eFm+45w0ALli7
KV4C4xsUmKc+ZlEdM8Jg98EtFU/szRJ+EnCKwgGuQrQlvLqz9m3xQ5F2ivaJ8w/U3SPi156JZuIf
mbrGRYPtSHNjcuOAer4lIHnAkmKZEDE9LMA0LdyXyxqhR+NiuczAhoxzCh/MIEjeFI0FeJ6H3U/7
AKUuKQj6zuOtxJGeblV5hXOH5xaVQcoQ4B1nxoa+ATER4BSJbUhOVHtI5xkRwZxvOl2w78t9Vi5T
7axn+yG+VAWFkzSfY+Bq1c37VLS/PLcXLEcId3K85eTDgPoz6OeefX2+4wOYynQ6HT/BNl04Jjs9
Vwm7pAF4jKXUrvMdiUL9tqEw22V4qlneSJcT+zpwjMGojAF6WZn6uar9aFOL4N6REaXHClP+shdR
LVdkwmd4VHt5XRj7IfwJkVqME3HCZmpeNbJq0S/F0/qSDZmJP5C/9eFoHlViF7w6PCYsV3DUyTDw
E+FTLQ8BfGYpY9gav6Jxl0sjAN62a7YT8xWiXJFwqRazSpSt4ga5D0iUDPypIzxoOL2/WAkpd7ZO
kY7OHO05GAz70/rtFD7L6Qp/4/HslQRGXUR1n8SRA2chQvJ3N5+tzNxQr1uZoQx+1SjFOusC84YL
Eza6vpo8haJHrvMhTf/15jGy3rMRNK/0lYOhvlBWhGRLNL0a08/aEhhgF3q+MFS4fVtf627y7r2t
JF680kk32spWb9oSzASzKKrhjhMXl8+9uFQ+luOrIRBVCbCxb7VDrK6d5iAaxbFXhTcRQcKykILC
ETnvZ0GX7IgXBZavodyi7raWYBmgBS0RjixyXIVuyu+8pnrLSGCGG6Iyeo2Izn1sQGu61ICSTfEs
cjdsnAqG4gzotYA9btLGKV35CpuZfABZICExzvmp+2f9Mu8CVf00K/8EFHACGVVu8jVB7vEFazL9
wEA/ZkzoqvzyLKCiUL/wmmIVR5oyCWuiCvSrvrONAz/KGswbZ2J50375gdQjeWzRQ/vtL96Xvp1O
JsZxY9kwAdT/8/TprAnKERWzgQwLleco0RKzn9P1mN4dARnVB8EL4D35meidX2gkSI3RwoC/zMsl
WPtkLjHQYqWsChe6xjcubdAkDALCd6+ndyKgL4IJh6sywHTYTfuBnj0wBLjtJgfCCLeiP/xNLVQs
cJY57EYPjXNPza76hIpBEGBfHfvmaDfJM07Ji0+SlZHnk034Poiq17Nutnua1yqtl20fQsyHTj3E
TqwzRsjulJFBSiC2ua5BhYKzoTw9taCBym4Sgsqok8hTAGRuc6hi2YJu7NVHjl+uFUD3Iu+YTqgA
+9/c+DKF5ECCBbGf5L/UwlmqSNVSmy9N+edg4bLjEgvlSVF2UrwMxR+NIwr2IZaupcCzUIAK1s/S
FK5SK20TheRz708b6KljgKCwQ45DUDbD5IBCvcZqiqxIHy9yXmISHWRgGkXfWUNJ+LP+IH4NTDJY
aqSbCATMe6iksogo3p2K9RYxERT+2xFu0zmFJoH9PknNZ4oluLbpFeRpPbk0Twl9jQ4VR0b/wvsw
/vwf4jPViNCH/DWlpyC4asWdhiUnrURwdeWrGbNHOoybsnsS3eLuNFTqJahVyfWJPzS0IwVRgoX1
V7JopeiOStZwxKZ7AubC2gML9O6hWFx0ARN5HVwwM2/LTLsF9ByiWjkyqSlmV/6TfA2gqJT+Ebn8
Lx6nbSTSf3eD+Vv3cxcwgCenSnmfVKTKKBMlIV13luWakvdTm9KlsLB7ECQiDka5DTnXq6DzD0E9
IMoILMXtTC3eiw3+q1qFF7VUtNqYlyy8nzap3fbE6Wr6F9XYsVmCd/kR63fRB3SXOtj5+F2Ir4ag
fGxctpzEjqIXq7A4RhILZYzBUeneMqVa49o81qm2qxSyGcgYJR3o0/ODr8gLSOewNsZQLAssBt5I
1a2vQwvzO8VAs5L8TzeFe6001xqxkRRVD6WFtK+rWzy7J8appA7vkrHcJZGwSRH5lIM2rDOFGANr
WpEOqhEaz5ATo4UATCcQh3u+mQbx00INKUcq4nCBIGO8sV9Fu6rabDfN0TNNyzg9Od2UcmgiGXA1
TqwS5k/lZ2zRcZcj9WVjjohomz/snAu9BWdEYN1YyNXA2LKotcsCAj57z7+lI7iTQIcTcXJ7CD2L
ZLg+xE67NKyDhyFmKlEONuY2kqp9MiZLnwnJr37kjDwYWqEGIVdDh4cpDCk0XDcg4ghu6AN6hk5T
ZIsRWHlIunw3t7cqFOdNzV+yfh88E1RBBRrE+e0IGR1g1Zi/KTaMvrqaxq1O/spZVc6ZR+NjhCk2
XZMvjueiRN6spZHtx8O57t8m+IKGrMfrJ4jAOQEAnkgqViSEIMawaJXwqyFxowci55esbpnXQGyv
oTU8OGJlYnwhzLtpYRkPkw+BNZGHjhaGGTPNoo0HZOKl/2BOCIw3awXRYW53WWdstQZmvsPoY9Uf
PHYM31pFgnQ28zD8MI2joHrytB53Or4Wn281aN+V9FfMtXTm+5vykPqWZWsqVdPP/pXSZzxtaGzI
hQZfRYHUtRta5I5WhIOyXo0NFptp63cffYU0aADqosOJBMVpw8Nk5HtRMTidpJ4x9VtRXxZndds/
9SvnBuoCebxyEqpSftSZYE8tkUt6QgidwCNQRndf57nCN9TRAvcxXx+531Bfmm4bV3sJe4m5NfL6
bwZu5PjXoI8dj1nZ7prsq1L3rigRd8Tb/Sgb9Fhfrf4xt4fyxaouw0gonWnnbI4ev1QJZg9mdK+n
uxxHUTIeC/+t5r9JT2Cr8d02ZIO+B+NhQAxMNf6m7MzLmo6nkAaAKAp1OPXsSU9W0m/cunqPU+ac
Sg0WYOilyTG6C6RMkF7LcdOmOyIliXAhWjtFAKM1yGw0N1CffroVQ/lkVY7lr5w4vYXKve5CKp3J
M8rBzHLo/NeS9tQIMhyWmccoNQ805onEF4tAMn0vVzu4n6w5qeg6lVeLLEY58nQr2rcufoqcE+L4
RXbpTFehX4v2vr6wqk1Z/xhE93El0tXIz1Xv1WrPzBc0DpApDAz1mUgqERX+TU1WtOEBq0Lg5OPu
IfnvRP9pNCI8QdbFkzidxPyfhKg7/81o0sZjC9YmvGv/wzc/EuOnQC7HAMEca9If0tap4StTfrwU
0kX+7dMAhde0KLvQnnijnSg/hVwnH75OwKDWPiPzWaMMCToR3dHHkL6j4ElqqDAco2qjNN6nkZnr
gdqmDfCC/S2DauK1Ifrl5EufxnicrFPd7KcKiGZ8+eNDSx56dfTNc2ogvfYuiXxsTIwMqHAK/pAj
4n6zDMSOawmxQVbRMmeoqLRvU7+r/Q8dNexIfSIJSrR2lhywOgc03U4NnFPiX4LeK0rfPVqjHBLP
Z9Q3lS+/7g8Ucno6/2ki4zDIaa1n7xhBExjxFqHwKqCMYw6OcFv25KMz6I4naTqzQOQtdu8KUIul
aLYnzsDRKK2k+kPXKH+C/C/yUEv2L03865J31HxmgbTL52lfTpF68EPkZgZrUOz62l9XeAQVbST5
Dl0tQY/x0CANrH0CPyysKjqSwClQVkZGyK7F3OKJ4rFOyuBIRyiNUEy7Xk2owQip7fGo8IYI4C5l
N717GLbB/6xK4g6pdA+pxBSpboeeVKdzidrOC3JmQMPGOs14o3+I87Vp0nuaZ3uxqlgiyKoLNHDS
2RMaQiLNllgl1fBWcoxeLg5lzg0DgZVghe409eYFcKAOwAmJuF8RW/WvkRJWrug4SVHRl+OPin7c
JAW4rIBP0H2yxi4Eve2wpYjBLP7ErbeSO+7dqLFxYwVNWnovVdhTG8R0B8mWWdfMW2fq2QvvSvwd
Yu4ZVkp01HyKAM+Mf+PUjrOLX64DcWXUz9i8Jh24Tn+Nqa/Rsu/bdiOX6pyoewyLwjh7ATxgAkKT
A594w37I9HUJ+9CWcM5o1Ouhc1RG0ggdm1lSJ5HlpMh9iWzb1JS5wlNQX7KeZyl7HG5dDHbNHpdd
5gkboUlWYvKBwTb88GPuUOuZjh2NNilfgDqctmm6LGpzlfkVSIDv5MWyk0lxht5Fm1aRT0LGnquL
zJuP3tplwkbJNMi4MINwgGNDoVGyksURNDWcw5bwwyQyYopMLB2pra+CPBTM1tYXArRJ/WJxhoVQ
I/hK8eRNGihuQojwSMqCkdbrOKJhkW1f0KA+hKdaXX0EcIJS3b153ZBd58lVli0kD14LwV/thKxd
j7NyjABS8WtocycYsIISwUbuhe4UTr4EjI/5kzrpleJf2NEJkfCmP/pL3TEm18rWM8Qva5BJToff
N/X6M+Rba6l2bJNwLfuqTZSyrWC1L9L+V2kIVFIOSnXCjb4S3FBI442myoSNGD9KQ6FgrNhXEoFH
nG4JkgA2UbPQEQF58c2MA4YlV391578Ds2ReU6WzrJiuHk9u2/3qvHlywPQTCF64IXzl04wRhwce
sx0wtlmdvQw5pfarTPpn7lEBilaFt2jvBXHFODOx5aEVyLqLYjw74+nXx8g8ZUl7VAdiIzP90JAO
amriBU7y1GEXa9WPHlmcStBpM9QIWEefVpnQMZGdNYwxA+F/zQS0uBKnBDNIKG9Ctd0oEMTsrlyq
LAMbkGm1YX3Qy1lnL8v/wjr/NmtENG25K+tZjSeWFxP9rYCNY2zDncpNjYV6bYhIBKPe7ZL8RD96
9Cs8SgYWZcwYjhE7cFJBqvNWpjjgrC0fJfGQYBs8mAIveIoWtwtaFLHNGDmlMqflp+cqD/DJ9WAl
nUU6esP/a4X3uuTlZAuZk/PH6oICO+sA6KvINnOEOv8Sq+JlsE2yQWEgC4e+4rTV4QABSW1qis+a
EtJ0pmJrwDtXg7TPUST6VuqG/GLhyyoAV2VUFwUcBORjQG8hePFL+REm6k2PJFr8GrtmW/CQNQ+9
1J3QKFe92J/Luru1gbnlmQVlIS1/lZQfzYN4j5NVtmtt7yqwpQ1FtSJo0ILH3IkjQ/ymAAthHsG3
u0Cy/e6ZmgZjw+tvK/XgRg2BsCHeGDMkO4lEYeAQaT2F1YOYi8EGmPuROXDYi0HUWzB+CuzicMo/
PfYISAU2TP68hDnVZLnrnB1eRx8d4bZtSBtAShcEDkyWDhTMr7r8znwyWSIJm/J0JTb2qggXOWAZ
6+hxJodVQrC46HhV4UhM6zFNrciEMCIhbOhNa5YlSME1ib/Ag2BCIvlP4S0vGHgsRAhByCDAe0CD
iAakM76luWcKO1yTjWP1JeWpQbFGOEpnOYlY4rI8NTVhebzQ/vjly+VygnwqMC4r4j0LtVUwciRN
ZvLNulM3jugqA2TWpGrMJiie1HbQ/hHTwDdRf2rdQ9092VLQ/0gFzxOiOGO4Co1GgFS+G9P/v/T8
3zl15aDYpOgMyda2Y7Lh6lF4sMbue0jEh88ZqfMQGfVFrRgMdZUZSFaa36JeRhY6AAFq2uIpGbk8
xMXaI0Up4E1rp/gSjKjhLAJTkDT4Rv4Qak1bWqF1LDwAlXGZy9g0iuRMisJOj8HcStfzznJ+LoZX
TzulKH/1M+2RhFGIlWeZvDrjB4iPuir/tbXLZAKIOo27CY2HNr3AS/HZCRJt7FeZrK167Yr5n9Bs
h+moFk9FflrVh9P0LwVrSdUoW5lq6de6I1Blk7+x/5r4DZOUw9hNWlx/vfBQs+BKp3EesubDo+dN
EB/FefRdRPFOQOhl4TmABWlFhWj++MXamgORfkijcs93ZKMAPE951isrMF2/5p/a6VTU6yhXPvQ4
IFqKPD0Qq5Y9MDH2tQIiAB2bNGX3Iau2auWqnlyC8tZuZnrYAvCs1SEwD7260d3mXQuEhFGcSMML
YErx1KvLTIW39kVb5AmQ0ZMNA0NGI3m3oL8ZSvAUKZpSNdo+N1vRQWLN4dSV1kNjLI6i+l3N07pf
/uhFVS+tmIUDpu492TCB+lL3XpbYfOlVuE6GVzbcIsTVkKYmfYZMDUb2/H/JmlinxrtEO5CWEEk5
n1UlrLA0WL3RWwvZkw9Z6NkdvxrS0nvZ2sj8flDMyZxnj0R4MHBd9Z3RJB1/uo3dtQFCRKmAMAJS
gWsBOhGMuwJ/owE5gm7yoMqVS8D4RVKaORHw4Hf5D3sLMeL0qIEIPfKqezYqW3xcyMgyBKNQrK3X
/w9RhGwrTf7qpXmNttk07eVdcih3E/ongRuc7aFE9taOFREHWt++l+bTlGSKXKC/wucSi88acWyd
aR81vxka1q9cKcd6XshQWt+KPhy9sDz5GfGQGntiY/k9mChY5AjouCFko3+lnnQVM5BjfKsx3kGv
0rlyAeJWiTC1SZ5a8u8LMMtzJKE+nyj3pkouH0cJyUreL5qFpYbuo6vCVc60AgbC4TjQD4O3tHjO
ewQaMdug45AlsXn/ZSg/dfqPlCUmbRhd/ncghNWMR/ge0Z4V2zgD3HvCMoe3DvGeSrXwH0nntaS6
lYXhJ1KVcrhtkETOTQM3qg4H5Zz19PPJU+Opscf2OQ2Ivdf6I/H7lh32udvBLllcn3442aJxszqM
2pVF388qx7IyshIlXA0Sj3xgBfcw9v7Glt+WMehUc6rwoZt1iMusd2oyF0PyNQJkVVXk72mqdMjj
c7OxXAcd1HfAQxXjoGqox/jXcaq2IsG2KV9l/9BYw0Yl4m0S7/MKk8ioOdB65+VvW9wTkKA4Q/7I
eJeg1jSTd1xfPGCYAT4P9nYc1xSX8FaY417pvnQW6ZT1suI1c9lG+B9MdDiEk3ER/WLuIElXCLb0
dqTjpUK+Wcx+x+hs8Ya3jtLs2ZSr8NXmdwUR5cSuz+6vXSKpXCwr8RAKh9gSXJmczx64WcySVW8a
t9B8dOM1TjbzbgXPj9obNBLvPv+zICdG0olZRJJ+ThmYEIsK60Hahs3Wsu4SIr0IZ5SOk0bx0QC6
lUBA4t6Ee4vODC7Aed5GJcZOrQbbyzq7RIAbB0E32+fl+CuUMvgnNjCwHzF7BxikSvnckPMUXNQJ
nMQefILkEJ7ZHJRIGCcKdHqsY3xtN1LkFvFWQX84cTcFmczffWBuMXAHj176yGj8om6MezLM6Gam
oCpUn9i5GcCD/Kl5m5zgXBmIm5y1ZSAeiuo2yUvABF3aD9p9rP94LLifzml/UaU1Si0DrzbxaL7b
105pbEcSgcs9Il15WeTEzl0J/DeANoSdVyFj5pPsCKQKKg17N7QJ8XRqgwqxUzaWPB1VvV9apLmb
rsbgD99SojfA16c8FELZaxehyoyAZp9S9imYnG28hSJJ4IlKZOghxkBK6Ei6mlDOdeg8cO4wrrGj
LbvxpGaHLllUDyiUPnULfIPz8FCx3bfEUYPO88QbZMz8lvVOpz7GooPyPT+RVbjLRVecqy3OPUEF
HpJy/GHaTTLu82+e4kFSBoMOEmwmTNBhV+xJFkOAT78KuZBW9DOGN6vfqJchjLm39AOdM/iZcigb
2U/3at7ZuiySidmuPfIax05ldZz4OjD4l6a7HYA8h/TSq3uz302IzxN31J/WGCxkQ3ejLriGTYRB
EwMArgVlouRUCd1Opk1rzZ5MTs8kYFYZeLiBpYsCF1LxNU25k+sGIpceDBrzGog2cT8V9XlRnawT
6+2H6O+RMDDpncVKdXNFOmlytp/EGmcXQbnM4U7Mw1A0ydqU17K1jXm+h7A79NF5qHzXhLRCCg6R
qXHPAmd0p6hgQkOsQWpPtcmSbO2YSAk8wq6F4qWIKXIbEBPBZD3nTNIQOQ6W9dLQyyK9Vqf9gLy1
5FIWpXOlXprGbcq1OFzwi+6s+hgCRajeVtB3qrX8oyITJiwbnCZ2RpHMWKTIw8ssfhPA3RJgjgMI
PE5XH1L5CNVHzqeLVoX7RUx/6xY3JHiqEcQnEoqWHhCkJTAWdk5XfpiEjiIeGsgpKJtDVpnVZZQx
eedd9hgNlPe9+NuOCO9NFkVV6JGWtwe0GFl98zHsRL9F7+gmBozR+tG97p3ggPElzTH5ALWYbUe1
K+LpTaZxg96OsJOOpTncBc/jS/ejcpEPsfBBMgQiVIzElAp8qIzsYcHXoEptXTKedFyhyff7bZ6m
t0aW9kkdETqYmFQPaHEOqmIg301hL0NfzjeFbhJlEAK/iV6FkBc/jz52/yRYtL69jJb/0DQgci93
i56i4bAKEANWX35lAjU7WXTJja1gHZuAP+H44+JO3immjCxc5ilElsgNUpN+qS6jCgFe+BLE4KNL
LnH/6yn7QLn01qlkr/EVMi1KMsphQf0eyewcc0ZMK8jdPL5T6YqdhgTLfqGMGerY5uVFcCr6rLnr
ELhExT/iLb99CnJjAfgF0A+5CtOmJ25SHb8VuliYNAsKgNFw6pRtkLcHgvE27SCAYFzEQHKLWT3J
z1jp+LZG61PIRc47cqaMfKuI0sLS2OgsieYxKKolt7tmmPs8SE9D7J9yiZdcq6yW0kYt3KDjgTfG
bjG0do/hwCDaRZKkP0VgeOkC6CEmuuWYB/pGK3R9ZxXCskhl1ENmskSREBOVjdnPn7UpAkkLlam0
MGMe2TfSJjCqzFVFyIAE710kay2ajWhdiNsSvqZLQzfT2l2e8atRAqiGLClQ+ah6aFExaRQYUR1g
2s6zv2iIHhLpcPqI5cCHdudo6yGC+z4gVrRHhFNjoYM0Kn4HMPaAAzSKkg2m5x5kSoJB0pCk6qz5
Mw9gwUsghgXY6r4KgzOONy8Bj4cbWJoEXvas/NyyY68DZzPpxJydI9nqBnbVvAEGCxjCvGnaiCI8
PHeAybPQ+8U6ztxOefeDES0K+LrMABIH3OxZ5BoVr6gM9kzPydQBZPni1feGi2oSOOYx1qT0xoSM
YAVqtUybmNLrj9770ubmJREHVcFGWhfFPevJlTWkYytVzjRqK5nk8FELt8tQyO8pr77uyA1QBLfv
DKxv5k40sO00iqMz41WwWDqZJrPrKHu30nPmYBBW9tPaCC6+hG7NjHdeWr0C1quioLAjFg6ZB2Qv
2/yUhypCthkgyexjm2a1AnIad4i8McgJgCsS5B3eltxImSJNnuaNaV294j4xUZv8nmGBmpSCCSaI
mJGR6ngZricndnODjbN/i81FM36AhC0iDLyc/OTsXxO/EqxBSXnzyaYQ17M6JrnWKbg9DkdL+017
ZEHKP5/ftMqfvT4r6aWR77atjc6IRDWwTfnZeEeSEiBJkOFjMUUwc62qmxKAlv4nsGNB5LiE8OYf
QfHzK79n0zwTAW+avDS9azQ5noGwi910296rdbMev6tbiA3zj8QMzZl2RYetlLfgY091xbr687ea
M9rVGqvhWjiKb1woWINx81u/3lk4hgd1IznouhftgVA7W1kRCoB3Obrm++CKcf5pnkghPmGoq74E
e9iCAC0AWBb+FsW4eIfoF650bT7rg3qvL+yE47e087fSkrFrbayMLQkIBEt9QGp90BmLeHdYItZ6
oLfVHs74bsTTzK8mmD7zbbMT3+iIgaezW3DCknBLL7Af+HGZFf38i6WLGJJ0472NAraC+EbHqm7l
gY67ZW2jM1ho6S7L2Ea2Da2uyzt6Mv4DklQ8o/A702wpvOBw4ef46ff5sIJj+P+PRewjcbJvpTyL
4j7xjoOTQi3goHdk8C4ga6qeP0jg4eD+/69ICB/fjTxZETqXpoChSIWia59/8fXNYmZ3DFpj2Owg
NjGw6WcvbHf1VBKeFx1DpCe9EB+pV2TJK5rMDUL1S0/bbS8ZF29WXMWb3DtVOE0b3jiWnRx1CXsZ
3W0AwvWuZhBbhuMxlRA/XxprUwgMPGeZQUsCBQ3bt6MBtvc1T0rt74ZCeGtl6jRmPMft7JviFmm/
GtqVon74zY9BHlKWCmv6MVG6HueNtkschVoDHVUsKGosnQEOoak4rc3mJNfbLEbdRB6fGS7GjIdZ
/DWtCYFDMlysJHnEwuzFJPMxIY+FY46zjTqpUG1St/I0GI7/DNLo/aQec1bMReUIWvhDKfw2imK+
3kMf7To0dcjxVUGWXQE4FV5Ud0sdW1reUy3gUTa36DRah5QqINMNX5E/YTspLdRuEsFE40jsQnrh
VS+adt3ou0E+1KIrJJhrupxrffDeVN63mFcqHFHgnWJDzxM4dFuWK77KiEorYEd0o/2wV+cDg/+T
J9YQD0qzJiiT7aguT+msV+Xo1un6MQYn9h1ULnPMm57YYbUty6ueVx8mUnaP1hXL4dLZLCMa8QQA
zCwTOXemtYjKpPMvchftVIxugtLdveZijuluRGI1oGnwK4VKVkhsTyPNn5Wp+Za0H2kSNwUBCG2f
7IWEloYYI2aCuJoLe4/KSC+A59LuD4VjrvFYoj1g8WfRRYY6lzc1pxCqfeq+BqynMerrGMGw0KR3
RTf3mVbZKpqetAIzotjACj/Ns2Gs0ZqXJMCbP+iDVyneP/JWpbBgOuLLAGiBmYYlbRnOb4WoE5jM
/g37TEyEDA0C0Cwi0va4bFIMEnHTLUNoH4nIqqHZ1xr9RZZg2h7GW/MDQWwFK6KvWtXbqbJJUDqe
byRNGubs0Tvkhfg9iu2XUPKp1lX87fOg8LYhSZMIKst/qQtEu9kQyq3eCkylukp7njKiROfcpSQB
KUeM6iFWAZ1nEU6UIquL7LKr9lkM+EDTIApLgPxwXEHZSF/IaWM+ATgd3QlpdIOVC9eDdTGsC112
eCKDirgru3soil2/CejzSeQ9jdJD7S8EhlADMTSuiZm6Ui5p5XjfHBWDsAKBLAqU8SiePwqJaWQN
WsaUCw0FRDh1C4M6Tf4IHXSe3QdkFMxxWR+68BSjhmUpUX7b9lPOD35x4L3BCmUxh5FohK63aL46
ba0PZxnIjNJmu+ZptijrYBqIUdANtpktgxY7LMyJG5VPn/Ac08STZckfTiGdGu879/ci/xzYb/1C
29aUL1/dw3+a3hdKReaHd6nd/JQqzU+B5i2qqxmPrpMysAVIq1DepPEV3c5MuymvMqIXmmauv17e
SBM23xcBqX7uxvFXTKlnhVLyUk8kgCDhJo+1mhOR5AwEN3zqhIAZ3k0QnjW4eEYkz7YmiDX/N/ry
VsNMTre1yAPg+2fgzRwIBqNchVdf23Y/Sukd4wp+wKEV7+kN37xZQ/WAsVwWxKtH5Tkh71VaSdqa
LpGsvkaVXYmOPNm4W+JpH3nhqRAIstOZFfhW56u+WszcstsAegbC3sgQ5k4LUT7640XHdgrLFzwo
DwP4mgV5GzznRJrfMizjBLpBvWvTjnJSijGuaMzIoIoeDq+64rJAdU2FOdw4/QCki/jyWTbIoLNJ
HxgsJyo2ZVHvpK/2XOduG8CbkM5UObFnl4ULgB3Pt32hLFNaEumzOTnCnCWT18t2xKjVrA2ZZY7V
nFIDbKGYTDlZUY0hQCE7gViTvHHYTVL+oqW+DiWb52Jlnzg3MdFw/MGzkqEDUDMOti9vSo9z7l3n
HKaulD10IvkLknt6e2CqwMIs/mWkKNU/JRJYD/iQOcVLpfOA3aLedjXx2v1T1/xTlkpfOIelOQaS
FIZ5mZ6h2iZ6TeOjMgO7DauVLKNeLm0fq5tp0OS8HwljUxX005611buIXAHPMct7qqCrvUmIIzHR
RI6jTnb0zE1iJt1ZrZYdDOmqG7wUSFkPAN9KkSvonxUxhnr5V0rrYvyrQ8VV9A199MuE/o+I9cQX
X6y+tLxxJ+inrE4cZ9KPGhWU2a1T4CNuJn4GCFrjCOQOZCv96qhCGrgf3ydODhboqZRQKnUAE9Y0
qBHeEtImcp3M9mdE7tJIpB6U974Jl8oILxgFrphaJEg0CP6pX5xRTgx5IX7LIAbvxzzDYW0h+qiN
B2q8FOdY6mTI7iOimRkRuyRdMHajK0u8FRpUo3jVITd3tmrGQ2keAEuWZMcU6jvX4WcaYhqITFWw
H6fVtgVlLJSBMO/KLTXyZHm7WCcoWMME2n0p9cZ4pqlbRis9l5nwCqhu5p4cohu3Jg5ydGp195OF
RFmVdUzQ5/BOPF7sSJj0qhToHvpXaORFPQfqzZCRsUKKNP5AaPyqIatvTGw+3PUn3MdRxQRziAfO
Ehm0RsnpQ1HDcjgPcXwKlO40QUZL4skM9kr8mbLQtVzQykCEqvpnlDcd2KTge259MlRb/ZZFc8AQ
8WznUJ9xrQGf9/JxQBka4VHt+k2HXDl9+qONboa8aE+h3XbDagnDJPIrSwrqqxtQIwiPZsLLHuTh
yA2pipSUb0KAWEl6WzyCZrQSBg72bT8uGSv5GEDShuwo9FdVe6RYbjnUO9KcqM7NT/m0Tkg+CY7F
cDCUv0R9FwW1BcWxmBuGWNAVVV8I2t1i8pBURgSOF3qGcFA/k/rR8FeR9seiJ8frUDrKFoFH7ar3
HaNYmwKpmikJeNuyw8XhdgTmFu5onEBkuZdNzHz+QvEvM8Sg8JrncMlPIXihJwE4kpO9pi6LfwhS
Od+SfGHKK8CBnJqtbJ1F7MK7SD+h5AmsYxh+hVxxWIO0KvkrO99wOfRK4ZRNh6jcE6M2pkzdN/oc
LOYqSDOB7+sjUe/UoyFlGpVzRawyL0aU9t5gU9jGQgepBb8xMyaSzWA8CFjNjpr8peV7GdK9u4b6
OaW8in1A/Z3XwfKEHFUz1uIL2A/AD4SnGFyyGErP5ueBWUFnhtgOu3nUnfmM71G2A/Ye1X0ZXSm7
XgTFvoNpi8qXwjXfcAlRp9muJfNbKngK/mJtUw0PfzgaEs8as6u5Ajzp4w0Zmyb6AGU3zx6Nfzeq
Ncd6x54Y2NMVIV+Jv5Cyew51Ej9sGR9itcSN5rTyKhIRVLgiWmvGH2kjjpchuwzJj158kaptpy0J
SisMOpW+UrktxhP2EgyrlAPWFPH61OC5Ws/6i2CKn7a7Jqar9Ne0+0RerPSLc9k5nua2pR111F64
PlGQTbGnXiumhQ2W4ao1XMhrPT+k2b9I/8nonwPFlFdZsbeMo6UAUbjxxFZgF0Ak9EJbWxb9snS7
YEVUUKU3+6QIKrsQ0coUWC0ts/6htM6J76DYNJsp8iImwu5B8B3WY+STbypmAn9ODTZK3C4L2HqV
RoNv7PVkG9Mrje8cqefXyJXhMXbHP1AHasZG/kCs0sWHCk1z4Fj5GRTCD1iXz7VGvxpdEJbAM09F
+KGJOURrxo+8/Im8vde9BkZSnYCAcK2oJyJXs9ZlxF42uYOytkmPrfeFFrowv7tyzRe/VdYyPUws
6vVJ1F5Kj1Hynrx8FLQCQ9YuyT/Ro2BDgts5IvzGxJ0hDJeNelVYd9ziUDZQrEtVrqdlwMpUaQXZ
DF24z6FiItSMQfEwdMw3Ld+XSuWKgxEcrI+ei6E3ulXf6W5OKmccMuFZHdBKaJtFucJEw73fDBDe
ab6S+L62xYlyC6o4AD+qflXjWprj8QQEQUSQQsclMmRTKPvfMt3kdqbpzaqt60dGsQtjvYdQVABC
HU1L2vpWc26jNN/mId4anWZ73H4yTEJN8p/WDiu0Kj6a5P7aqASMND4Pj/mUh4mj7oLzdiGPNu5X
MoXIaSQZXimJLiEGgfqLRcXqMpnWYgbhihBbyBitani/CAMpOLLVihstwA8QYHCu08Cdf7muIphA
JALLIPmkxdTTrCLZf2oWGHk2tTD6XgvMjL45UbpZmVom6oL1ge5ibvDSXJZ5aBvGsFJb7FfQ0sXO
G/4VkuGUOuKQmrBeIzKcuCdpQ+MD2YlYQXcjSwllVzLq4xAAKAYAyuqHBOqOb9AndaIE7k25DAAC
mSmnD+QGjXIRxbM/rQTUDkaSoedF9uPRrYuGW0UJq/0oXDsjt+zMFULDRCOZHyHHdJ8tWC9yarNK
go7RKyowfArALRWJFj02HJs88kZzjGMgb7Jq9R9x0Jdq/ZtNI6buE2WEyFxFJur2GZD6neKIaA45
esAubwnvIv7V3GaqgCqxIUi73XWxYwgKijW3AR8xTYpv8Jm0qS0hOtSyXSM7pYTYcnr4zA/QLkO7
D9WX3v6F2saqIzsN2SLbCZsXa4Bi/KP7VItJSkFAIXwglFH2o/ayuFu1xIDMSFlCGm57HX8hkXyY
Z7oiupiWt9M72dhmVqAwI08a8q1HX5g9X3pX5Mn/9CYLWj08GTTMCXvIOK3huf0c/B+BB8fcM4f6
wRqB+16nXApTMfeL0WPnMy66gD6OBEW9ffnBfmqRL5rAOUjqPeuqIA7NM4CKD8yQQ+vK+pbqJFJ/
TXUrjysGAQjKMVprviu1BKEs0KUj7DCJ0w67Gfah2SIUEb7sh+TCXoUDBJLRHwD8xv387DXZU+/m
YLN/qaUSgXyv9TPZe0qEtW+w5Rpbo/Svn57Q8IjG9gLvewq6T1o6WfTI4D9S8dMQ/okqcGxuMFfy
TbhrtxGd4WxEKPj+CyK+TgJ2AGS3cSO5lGKvBlNaTgEdbA1xhRddcllX+nAv4C/n5rEAEfiYgvJI
WYCRzBDBkTNx6vVFHzU0hFfO/DCaAte+yc50DMxnDJHNhx/8iRKcOZ27eNgNYj4E9Ob8a7NSioyx
iJXD6AnlLfsbbbC2wyw7mCuMu9kcJu4f8XqawokPXoR3RInWCBuCoMAK9PSrICpX8lda8PSaV0uU
H58fIjNy0ihzmTQWEBpP9csUXEySnZGvMegL1sZn7FLDdSPrLNNLU3xqkIvKX1r8FrybRr6fxgPv
ADUlKacjMlez3FXCTWrOmLrT7CpWnxEpjRMuc/+fRTpM/m36PP6cs3TpphSWJyfiSeg8bRUwQXXX
UwUA5v7BJ8Fy0XIJEbUhr+afowYpDMG48+JrGB+i9A0dUrVQpSgsU+Iw9N8exYeS3zTIVGloCH9N
D1NwUmteQ8kDlbzz7D7ETgUB5Xs0TwfgevEXnbCw+a50CzmId7iGSKMRrD10nt58zhBRF3zyf1XB
EmkLcaPDtzZ+WSzHym1KRSadnkdhjzIbZelHJ53a9keD9ZYeeGnJdZpiVsBvmRTlD+WXYS1ggKn4
b04Eo4+l5b/Yh1HAQbtioQLQbQ/tmQYGrtryrlMsR9E4/puGGKFfKHO+QpNTnstze/fv1DzXG/8Q
3Rh2pL8WASO+sYR223WEEIis53e6SjdY3vkuIT2cUxYxsrxYQJfxpgDuxTewAScmmLHYLQOgbfld
kTGrLFTJ7d+ErCP0NWbZ3RKxUals8Lij68cogoAb4/aCPEplVdyA2VUivnFrnEUCHAnJKpccooj2
Af5T/QOA8oggcLeslvmqWhbrZFcsxwX7L5hSvOKDJWe/IBPWjVfJqd13yDEXJOx+15v0y3+X2C1B
JXH20/lwmRx1T1xcPtwj5THQ9JNThUS/y6Lbp1fA1o5CkXFJZxaNgbHdslviW5sdeKQpk4BEXiuQ
TrISiq2s7jCxFNaiu9Ck9orl2REobgzfzU2whns+LjNKWfuz/IMdB15Qd8YQk/qRm1Yp9tNjHp+N
VSSdVOgBySXlj49J5HSR0uOs9oNOAkHLHf83ZLletDOJa1vvBW6wtHP5S7QgA5LFHijMxa8QlWsM
SEL/6Ph2cXIF4TalkiM8MX9q3a2vF7Li3/og+kmy3l9NHt3chVR97AGceCvlfxYqnWoRb536Ll1Z
1aC8Q2KsQYC96Mo3WBU/Uc2wlE7f4W99zT5D2ObaO6ESL7JPLT1ClJIzbPF4eku1W3IESJgXDLsA
syNQbXbN4Mwpl0x3gbnGAFNVa1gZGBoUHcVj4nQPnKxb4ZMFleXfnX7LeFWxT4tv4+OYLkqKRxJS
Gkd4ieUkuIA//RtxB8ict+l2ox3yk+PkD7JLnK2bwRX+IPTZUBrs/+GaJHmCFPtxRtwQ8zypQVuk
B0jGP5L16ztPrrUzbUAhqrLLaM2KpJBl6aOJWVujQ74ANlXEWnp4w8BrkBGbQvZ/0JjnKOjWNJ50
m9cf5ic8zEK5ZI9IbtWjRsA9D5suE1/hr0NUwNIqBp5tVjERqa3NolfTlCdto34fSduRyBl5w6xL
H5PR7ptuj+i+ap+e9lLzjeWvGuXASjJe4q/iJf+w4PtfyUM59mf1AqkJhoqNuEQb80FsFbxrY15z
WhLLxig4IbBGVALRe6Utv3g/Oie3IUm7hvkIO99eWYfeciA5L2TBXiT/fBYTANf+w2BoOPiI5lRy
SPPtcha2/Gh/4xmcVoZfQHTq1tv8p/4Rnt4WVKX5+CwFLDW0DnMkBgLBwZlEkL7e7isDLVxJzTGt
MAxy44m7YCSRlIohbPOTsvX/ugPfUPtNEsqUL5YqGJSl84qMTMenwN3z358IZUYuQ4A+emJxnyaS
eEI9/ES7p5A7oX+b8Bk7r0l/c+4xLRxEUlYCNCbA30iJCaFVefQj4jJ9ASi4T8qrwRc19ot818/B
QzMOQv00n7Koxq6p3NOqOsnMoYs4at8CmiiEaBmPMJ90qhjkDCnohOSgPVv6HEEyNLEr9EzmdCte
ylupKpLjK3DiUkn9XemzByhEC/nQL1ZYq4dSEv6Qwa+p3t4I4HqBdG+ze07idQHNImBGyGoifiYy
m8nUN6rXkjy7qP6p1PBbQwtk0r+hvLuSdL69hKp4qld+OdlV+sqrU6HdoVABmVLrmnGtSP0dXKsy
funAJj5HmQ519i9uY8wWO8UDLWQwVR30qxLghkdZHPGP5X3MT513NKt7Yqyqcf5KNCLfrR5Qpwa5
XanBFexiJD6l0FjAdi1xTYQYVKlFjcDaoPx5KJZqc4GV0OLPsbmMxIQ4kLoTvzwRppDD3kzcMMPH
zW8BpNaa6UJOQNqSa8qMyl6vEQEq8/EN2HJ6cHmNaWzyCWyB78iQhgyIfvTyXoFSFdu6gy43sLbt
W2XDEYn9Sph3H/PLmkW4bF9ak9kZY35dnLrhpJGUkrsIoUzrJHQ0XG/x50Mh7caBelZlLpQm+QJD
kv5ZTDuaWkyd2wAx+0AjFGZ2NcQlBdxk3aZWZx4DXKDwGT35otUkEi6bj1JAgBxc4/EzjP+RZm3w
92gpd2pyVoXPSCIQKRnKpyQRO+Dp2pnYGEhqJX8Ckwv9tqcxeXjl5gFNka4/x3QLyFWbX4qxC6kW
v+jq0UzOWnSypocuEagtdIs+45AlB9X7C0dMBGF8wLv1URmRDILN5LoKGretqqvPCl6hfeUdZ9Y1
glcRO7DqpXWdEtYio/6Ay6oWcHiecaP+WqFpPN3ilGoNMqdW6HVIS0sm6eAxQvT6lgCgSEVMSJcd
geDyRKolpmB9PMbyyvTHRWw9g+aYIvrsmPdL7j6FWRxnbn5M+JCbGtnB12T8+s2lzA4YkiosgYQU
kkVcyyssi8dGPHA0F94nAwBOYa8+WOVyFFeQVFH2mhiltG4LjOAp5Icj8BzFb08CWi3vAnmJzCUS
UQWDJi31iH4X+EgVJq7HeZLq57C7N9Y/fboULaMrP/a6mujWocPechMyDQd43JuIusIbQQt8iD2R
vSJ+UWrasAVVZ1++yeOeqUKFhOw+dcz/grnuhA1ayWIWSOfHpjjid84kFJ6klMSvenzhz1Sja1cf
jXQXCzsEpZmEXmYbTzdMvYJkqwKoP4LTDVLFdVYuW2ldExWsnCfso/V5VByxXwMdt4dO4hDR1lax
Qi9TdadYuA9rIXCbAIeuTcJWNzpLQJ6U46+Bg03cDKWZZ2ts0nX2Tvov0frytDNXGhcfPthtWe1a
0l0ENSYgbw3KRcJLZ34G0aUGjA3t7Fc0nJpuC9Od46zNgUQAjoOr1QI04h7n2GHlXBA0gxozQj83
2Ya8xO3vu2Q6qTXFAhPehYOX7sNpxzu0IEuB4cZSf2q8phmJx6shPhTyeihBkD+i/Qy1bmTJJSQq
zN5+YafFBo2Ph5Ng0sgmcWehskwyfkWp1/hf9bHyx+41dBsz/OsxnA2rsHu2/l8mbAlY6fTjpL+Q
tVAtSlYPenIwZidENxZ8a/GzJsRhM8PardvFO0iilGSe4cqXEYcisQY+SQLWlWRIpgdIBkBExf8m
niUQTwh0LWNl9stsRC1pixPIoFNON7Wj0HtL5I5QPEF2hv8YQXA+WbBJDDPQuX1YwI/fbXIS1LWV
nONyhy8c2s2RePyNNa521SULPY5XfGpTda6lvaHZmXwPiy0CKl3aLGfvEz6GUt+SuchYp0/HoNqb
ri/ukbPU3dKiPomZqKXOIyRhjMvRifSdUBJ4iIiMp39+RX5+InNGlp+8hImSlQDh8HeerI1m42MP
iIJLiMULGisl6qdvTqrq8nuJGwyArXVFNVF2nyC99ciAwcp+DNqVYoKx03eI4GRwypxS0jWofB0+
LZFm6A2JDnKGwW8DcJVEO8wRdFHsFAtc98qVEMbXlvEDeCL1HrXvELjTFQTtLUxigSHOweRr9uYV
lzPPohdtkNnxnfMoHykXIeGShB+Qf6F/hDj4o/UyAJ+MKPpW/3p0JoVBiNpBjFfNQ8FpDxGsvsN8
2472HiaHkNhZWYQrPSd+B0RCQfJNEBHHMDJ7Mncydz6AWuwVobg3s8O8HpJjjcJIsyciBf1HbGwp
fSIUbyASynNNaU3GPuVY1k//zTLEUkngefUkFCyVHSKVBL4MOGbwCiN99uNV12011HaidbX4nVAG
08pQLpU/JkBLPXW5w0yF/MEqVxJCxsC66PVJ020vcRlaE4uJ3UEbx409hIzrLnKKQLeR4ajiGpmP
GBC+BRWybxkTxaUkHr2EHc7uiGQSdfLcBcKDXgNhzg2uYJsH3UREgRoFxlDDF4XgcrfkgkL34BlX
K0Azs8C0t6inv8nEsSEXWy9O832R+EgMDNjBfPxWmx8Hxg2Ymhx0a5PmJ2JHc6En26FBAiTpn754
Dj1vGQjDahMEFQH1CG9b+PTiV4d9DFmwtAbJELc0Pz44+VgIDMSwEYAYQUWedBJ1REJoEkFYC7H+
rpGC93OgcsAfDYAS5K3N+BuaF4+2NByOxc2oXfJr4rkeMEFh4Ll18mUW2276CnFBhq6xs1h8uCxE
YrgkATJnAJyULGNJ+hA8UEDswK7WbzELh9otGCj8sQIqQLuwVZprrh9MtJEFn/0AYtpGylrDn4FR
uwACDRm+p3AdEf3eky1FTqdDI56yLyTsBH9T/xc0B0X+jsynHyVUAL8GCOtCQcKcwAD9SiKu6Zcv
pXNONCzO0UCPhIYxkj0sG+1W40SGQ6MeY/4ZekNhXbZWKanNAxvKEBMnnpFhwNaQtayBAUEr47cg
XyyC1oKnxNOeZC88gR9RRFKtAoBEU4JeUg44p76xYlawHAI4U8AEUSEtCkYwBHI2Vclfiqq6ZHhe
oJf+8FfhxH2SGfVSLO49o2LbfU8Fse1FfJ9v2mqaFT1ALkCz8GElsly4o6YMuBR3WUCdmoFYEOlX
Wd7/x9F5LLdubUH0i1CFHKYMYM4UKWqCEiVd5IyD9PVe8MCvbL9rW5cEztmhezWp01oozyviRZS7
SU5qd9WCXTZMBKVFXePYA3vKetUYb550LuRj1XzWXNEMz3ApZPMp8RWMBWN1eCHqP5UpQ8vyXpLP
lG78r+KsTcaNpXGh1LXLb6t6jiQwkOpro8vLe30HbLR6cuemvQFqc8V3zDlfOxBGlE+luVXDvzT9
UTkJJz2N6uy7jOHPq9XHraat64ALF/ZAQoq2wda8xrlimwjaMYzM0GYrGiHqj5GXQvWLbYcmRGr+
enpjkiJaHp02OgmAsCkWi4JZjOr9dYlzUMSfCpOr+22QaxV03qbzMKJTTqJFaT5l/5YVIK1wd5Yj
1Lzq6Wn1VfcfAWY+GAx+cUCX+gO+vncBy3jeT6wdZftPYhAQkCMNG7TST8R0a+mnjP05DJlREziT
fyn9j08PE9ZfvKIz3f/XqyAdjGdSN3OHnRp0osG7Evot68TY4O0ey9sQ/Ex7K56XlASwQnfmUuRs
EfMDaUCdIvg4+1+ZFcLVZA2l42DNeOQHBO6R+tPptw7tWFvfNSDeCpv1AgFGYK3Aysg19XR37KHU
NuYpTdaJBJ75bEaU9T8tIPIUREGCRtOzgxlglcJtjAM524ucdA3ZttdeTIYCCn3KJnmK0iD5QuUF
D+ELYHNDN4B7Dl4Q34IFQKfCAK5vqph8L5A0cN2i/UirMrbffr0BA6fSG1Hkh95fo+UEcZKjZ/Mo
lYABFCQ94Uqq9irQMq2D4GgeZeTeKtpnPYrdUoqQLkhz+MrzjuBebj3W0Rk03gw9gxdc3BgpPMjM
aJ9mu4H01Hpj5J9ZYkDeAMu1H4dNLg5WeEmYpQzYgmJaN76QCfA89o+hYxiY8Gicp2cinMCkTb+o
uj+6E4AwGYlSHwqnB8+5JL/Hup9N7tsYTb/TP2zp4VEQa8shfytVtGjUhzU8k2Zj0+Gbz2xA8Dx+
hjUgvO5gxTBpIAYOBWFv/t+g3VqwSXBymmzdwmsIPUYAzKYjbsCEx0E+ZfhwYnq4rtJOVvyvNj9K
9aZbFSr09GCC3dKdCTxFlwH3L8MoUaIuBAznevGwyrvDmMcbmfgY0iU1tVkYvCR1+hYSEkRSgnEa
tfpPxGxYUPkqBi8xfjcSqRXzX8VRZjkBSQXhQoDZzBwcadG/0Xt7HGJB/G1C1yDAILC+vcLcyIPN
5BC4nPxrpj9Mi6Vp1YUdnyixysy2wZQPMPDgElAQ7EpofTFLMUSWXNIh6kB/kTHx4+8m68j8GSZV
X+tci+As8m08XLXshUoVCi0zP8vbRmAd4i1q0bpH9/JKUjcn43f8ijDdoSLpzEVFeATbMuiL4iyC
danfaQk4ftru1plujzZBu5CMnSe/oJEzjrSgP1fWNcy2qncbq4MmH33I0QCzlO6GECVFzyNdgL4u
cdMYJFVazMM2/a9n8+UDE6Um3KnER1n+rkhJqcmeEjMwbwGU6mQ0y6opaQnIC6I9YzHowYZluuzB
K8I8sbdqGM4HRtSZMBZUFQbz/dqa29UHISC1vJbRHzuuzNLZPEQD7GRm3rvcXMsWIohHjp+upJh8
uKlEjvotQcRcGuinc39T6WvmRCOgbeUKDVXrlwlOEWchsxhHuKd5KxnKVbuqGEYbDh3luTTcrADQ
sLR6kKeuo03SlVJeec0fqscZ/Aw+ICpjhcC/ZCkFj9pY+TrTo4PMNDHZ+JQEA9xovfwTJA6rO9s4
hsD3zXUlfzTDfkyoao9Q1GKU5Cbh5ebB9LcKkUz4PhDZYXZVyJw8EC71mw8yEp9ZqlNwsvExOf14
Kkd+Q8o77cDsORifABP/tsaqJ5kluvikwYyI1nYdH3QVuHrLB4aujM7QupTdK6TC9mqSNwyxkZWL
imGllInFgX0rtUyDmU4LdGO2sh7KP8Jg7G5TkQzBRWqnz2mnp4p9ws9QsHGU5S+jo49v2IIp/ILo
nJf0rs1RDX7NgafE+LKzd5Z+KhpmJR87aLzCG1Ny+A+SPwtOTloSq1G7TkG6X2XMcuTRdvgeGRrM
0H4l/aPo4D8BtAwTosx9ZJj2MNc8BagiN0IDINeAuy4Q3/V/jXXoHY04TSAII26UQ4dBsTFVktIY
sSSvnEfLR0Ki3qIkZ1tAIPUmYIVm2BWt+08x/nUxjaGB5H78dize3Mmrwfg9LSbxMtIAmy8C9U2F
xImAifFmO0wD7DN3TYYbJLwwYyu8S8e5VdaPqDfA61CSojjJIVCaDVheogJGHPg+kCL20/aY0bEB
oWcsip8xm7Jtq3udnfHBkESbroZwY8orJfiwRIDLlb0uFqTAhMjJ9TaeQjiHpnYf2GlF+HIL/Vdh
uyyQERf1AfGUwlSmF/x34I748h5tY05VJp3YW/S4TvHxI7rqXZ81U4yi0aDbw3uhSLA7mB6WyIAW
+LLot5Bz2UgmsP/yI2K1DzjnHdraAMxgnzPFDNjOF3MgbysZXSFgAFSiV6Rw00IXdTw1v7cBdrca
gL135V8lbsBzRcD8ouTJZnQGEM9OGJfyxRUQfzMyt/BvJCUbdMCMzsNmRZKyNRISXaeJboB9WfxO
G8SDuHWuIn4b3kuMF9ETa/VVhttU3an9JZeucYE/kyUPl1sEU1H2qFXpWuvvgLa0BXotIapMSUCR
4RNV1rh08o1VWHfHCMGwkoYig7xLf+MPi6Eeqn3Ey+TysRFri1WP1Y6ir9gzCNScF8vY2P+1AGbh
7XYeDm28v7fSey+7euHGFlbOybHp1wVZpsxNpIrePVHsVYS3NgXvhHDK0PMd9LlwbWQsKepF4EAJ
xqeyBRg0I5nNYstKAsS+7FcyY+ICAFJXk8MtViUyMpn5BTU41SI+TZ1SLKUO67lYa3xdpvzn4B7H
6Oh7a414Z35tbEOmnHXF3gQvT4Gp3Xx/akOfCrCS6KTomzxiUDD+FKiEh4pZBIJ31KiLhY4so6AB
USMP3elvLQNFjPYWSMvO1uZWRKJEgpAXUJ+/tCKWH6ROtYN6sFrry+Ab8Dr6fUIOsKHk+MDNGmh5
+SkXsEvrcisH01WJo9WjOILpX0i7dppVVxT92dVpkSed+/pZh7+SmKpMfsMD4AAWDj1cXotyfiEq
QFifev6BAY5+hcubVUsZYP0FT9Q8s/Y3JFOtRRRiM3Ls0CBIKF4qJDjdxQzMheGo7CaxltlbpV1F
Yt0465hbgSJPfmMq2mb1QRp29fjScPkgyPW0/w+HCrU7fzo67zjZKBIUXV4nGp+Qne61BcBJNSMA
lUR0OQndh8Kg2ki+zHRbVK+03JmEvyjOhn1AG+xo7cbuWBRre4oZlV6DQWO6VTpkfXtyneqQ8TVX
TfU1Ha9terDJWIOF5ZEEy5LF6X+Er5Nxx8QzPg7NiSzUqtkFis6WdDoZND+8Q3WYxXjRY8QMdU2M
2P+RRdqCERHHcq39pMVHWzyLkdgYKv0COnQLebryQkTBgtlKNmPxnp8ju3gM55wFrNZ95cNn6JsL
2R92ciUPBBQ179FJ0QHis/GttUcIksFHrwNBji+s+WO3gf6uh/1Jlzi/xi9RvuYJXjyDIaCazA0s
zYZ9i6VVCzfDbwB28w6qElzpnjWGMoNnA7zfnvn7hKrVwWxd0j524gAAD+/UJcjR3v4LSgzO0U8L
Mysf7gFBjh2A9E5nKbizzG8rIRreHdC9DwB/G3SegPorbA1Z/huA0/NxP9IFFU8AKlgd0IoxCurF
X4k/eqCXasKTHT1mpAo5LdFrk0kUuNFwyxBUKfFHBQ871M2NVodbJMcMiAp2ll56MzpKYErwpHuI
UsxcVqlh/ZEW37LGSITr3cZBQa3Fd/r/k98ny9ZEvhCin7LFRxRehf4aoVszFZASRLRTZXqW+wPH
rFIeMl4wFoUSKGgZ5zEZeMytCbmgSJOHbzCaUrOzk1+i6D2XQcaMyXFbHgqojaDPKIC/lIj3wPog
whj4xuR0pnFu2YEeS+1le9FcJrKMEaN/mSpAObhBh1r0Bv0zghdeB5PSsDzXxV+P9kdnYyC/lJBd
8leX/IwZ2eT+PrOvSFaYQ/gECVvb3nOj+kB3VNPRmh8G+vAxjQjUe2rjm5SaLP9CVLXTxDZ02DS1
W6Gc4vo9ob5iQN76n4/XQ9LySXlGTk9LWO5Uk/nqIfBGYKfUeNo+gv5ivvFbKRaP0AIj7qLt3R7J
Uf5ryoeu+7bQ7UwDq03HYazdcgOEL68b+ZvqfmDJyL5mAlpkTCC9gsH7kf3+2E7ZYnIPVceYudm4
k7Mb8tQM255MovYiz1c+aIPxjJmZUi6YSdWGszRPbi33dTVMaIm7L7C4HCY7XHfXlDl1nykt5e6K
oKIL/6FnD4rlLPCJ71t5NZljxH7DT0a7WSomrlRmN9CG7a2b2zZEh88kfxXkS9ndN5AMQiM4kFqJ
sYF/d5JTpu+jeB96x058h163SImERiFvMtEUjbeos0ciCEfQsYLjB7VJSk4JbFf5v0uA1DVQcEH1
kCPR0Ng3Dd5zgms3OGMNRKHpvMc1ih88ZbKSDc/ChKuIFolYoCb5qpyP2v60pPIo11AGWFtP4kuF
0Wft3/3hG6IXcUVEM8TFBT6JJlz6AIBqQcCcmlmtkPY1JQWGEFg4ySIHQ5Lt69Qnhxbv2hQfW1xa
0nyYVabtt4JSno8ejS8EBk+5tNrDrveWQ3ydi8kCV7aJMSH2P7EhkKKjyjsUUFih3KlTcMDgVXuX
QqYWe9A67c0Ml2q763hokB5Z6Vnutt1Pnp9qn8Ag65h4vDLbyth4+o1vPlc2QbnQ0/cIhr65DOPS
Veu9RNpDgEFZxXdh9beAf5teTnnqQMSb7f8KCVSIHdc1VyCi9naeKCQG43/TlTtDdV4WY1lbx1y/
TOE8081brLmuMuNfJwOIsT/D6sw6avqGBmungKrWmruVU/ymTLbI0uMnktsvnsed7B0p2Xxz13lM
SbZyySe1N3VySxALwkLRCW+8FbxJsgQhTYLxJ1ZYkqyT1akr4La3CCO71ZECrv4zwWB6E96mps7P
xEz39IVveYQkyHNCF5zuswiukv5w1Gvn8zBF6lwWCziHRDlIB4GYE3u/m+bxUtMd3L3eMlVPjkef
8U5IWDZs5WzbqltUwClbD9E4EaqdtixIgrR/od5sRzAK4b3ADYOKIrE/UlbJ4F0C/Tyi4TDVbyeh
XNrKF+GdbRUoA8Cr0bmqHl/JFvaJyVgpCXYs1wWYzOA8uT2b4EcNnk7BaCuod6q0j8p74sWrCkqo
NLhUzAljAq4S9swW3KtgbPCvfEv05Px7dOWTDAG9O2k2/VXyaJEd0S6YMrDN4cZBakITDcuVNY1S
W+R5/1QTQc67KZ+d+llkX5J+chDDq/6tRCmWuUZ3NhtCS5SlHUJ4THxXHfyFA5xcJ1ZZNm+u8JWN
ShSqxQ4tFD8VsTYaZ2w6XkgjQYrMgjOabaY7BkzRIhqeKrYGi4pMwc0yNpekSxcKox4ZFEC+FdUx
Hy4WKzkskJhlp174uAgJP4Ye6P1CzpyyOAENzfIgPEREZjRkCwCAIHQciqGK+Voy5gYJqlZMZrhy
tIAWjQjDgqpaMlFaJQ5pkwknDrc9nuC/wrJmSgNAMq3dtKA1Njdd+GezeO8gA6b1Q2ZaU1T3hq+7
uHfxU8/YO1u7SLaXimfN4FC7IzQAGqOUbbcGnsvP6EyRjk3N/qxERVORNhDS4GmCkF3Eb2DLKu7k
riaFiby2GmFZZwwsgKMNAlDisCTvZAoeprz/SLWXRhFV5NF90hX2rbGeBBZoHTTfmBfONyrJSQ8/
yRiKPtgjgIurh8kOfDsOe7aQic9TxLiqzrApbgtsEwFD+G9f28ToEgIcuoPYCC+/tDtLQZ18wfQn
9y8ziqeNLIkQQDJnBT0llGN5TRvXEX3DF7fsGFlL0VVG+Gkf1HGLCy82sYhRPYcXlQBoCmjkdcky
k0l1+KqKNT+75b8JZxtHlzDYVvmp1YOETjwEkYBJOlvaWKC9rVKuiwHAKnsb/Bil+LBlwL1UXGDK
91jiS9DvAQFaPBQuJXluzH3tqaRroz/1ympwNsgBNiXLYI7kQFmxVmPVIenabFMwtTGcV1MsEkC9
7bbyYfngDPruPwvvEEaQlxj9y6h6MdrQB7doaHJ+fnJ4HIA7vEXiX+k91O5uCvAmdr0y0l/F2DYF
sJ61oe+EaYP6I4KFMQ2SNAwpHyZiNIQaafRodeAO5U2SPhVsbcGxZ2jQ2Y8AkhLkaKZeHJKd9okz
PI5WbhfkczN+jxVSe9b1I2lAhUmS2LMO7IWaYqEo6Lk0ZOwUmgpo/InonPX/nPacjohRELwGCWOx
nUZmukRfOEyAhLiD26cRhwIpREMKHimHgb4eNFDOm66uGlQLBjEDPlhAK0DkzNWQGz8hGu7oy3cO
bQnwMvzwyJ2W1Feev6r66hCoVHvbpsJCwczdvmnxP8m4ANogt26jZ96rUrRVDqxQmFDYJu9hxBQC
++I/EyJAqj4CtDVJ+U6zDzziT41vKfW/jeKZoot2qLB9lq6MlJvYIDqeZ0rb5ClKmc7NkcHw4TsE
QKprwyCYhPnxQNLKcO+dtRjuqf+vHa9quwyMg+HsElVDg6RGLuNDRjtCb+YliqrhKYadNyJ/tcna
/jZgVDlysm4YwXfhB9j07qXV5x54RvFQ81NKUVWslJDE00slrkplzUptJji6lZsWPKX+FIE8pbLS
22UnkcdOeDS7RBuV/BA8xvA+JR96+YdM0ijUgKa6qdY+Y2FLtOHRx8WZ9X9Wx+pEMG4CUdhuc/yX
vfysem85izIaqOQnIUKlvOhsUIMWnRPju56TtiuueThJnwZAVCyjQ+R5xplf1LaMrVgu81Oc1ehJ
tQXVA92946yQGbM1PVKFgirAkRpFlOZ3xlEIEZjd9VgR+pvEG1fuJhc0jnqJVIwPw/iL/XtqsiR6
WN7FI7MUqIX33XLnmSoighbvmSDqonvq9bXdK/WG0GTAsjPop2bisEHdhv6zYXWaxdesZeqS/gTK
m4fe0D4qkzWzBeF6K4JnwM55aE+efwuCncZEwI6fmGmhxhQWOXAwipppiV43bxWRv7MSQDlM1TXM
bZXFcyR2svpks+mKgZH2Smd6hvWxNw59+SyzuZKdwbe3xVI1zzQWtr3vnZdfffnSP0U7xdFuGFCY
uJN2TKXNN7dsi6bthsJUT82vTv4ySxbyzMQG2HSRRVRzhaJlz1YX1yZokJa0bqa+pAsPpZvnN5gR
s55oEdlC0goIOFMBjPiPsg5PjcGLpW8saR70v4Gb9jOAPicvPubyurxktDyTErrQcSbS1C1rZKgx
BhmiPVtW+cqWVT42ONwOtEtVs+XmA3PGUhBeVAizYkk2azhH50B4RfxgV4CWDQgy3y+u4YRw5X89
QIRzzXayRcjKc1MbRwCiyEfi8SPLDqGzw0SdsegjC8HHzL6jkU3zfcoyP0ddpD3t7ElLo+bQrw8q
8H0OnHRdayt25dPRevLhQAZcEuOXVed7BcNFZKDC02cOvGnh7D3WvWXK6+QQP3xp4g+ZsURinszo
3EU7nn53nPit8wKYq8GnY3L3fSXylXFdH13yHuTZMfe3frDWCFfR95M5HgYnPtPZQSrWXbdMkouw
95RXkOCJjZ74NSYsqmRXd3y4fwYHrj+nPveTZYCSGcdPhleFLGFt6aMNZgqt7hz9lDmXFIItBRwH
vlactGHXjdsuWcoDYRaLOACdvIBZK9qrhmMQfwk+WHQVAbM251PVGUA6nwZoTDPF4mUT9ILBYENY
FyIfJM1e+83QwEWDyYBQ5BgcV0Ld1KwW6xKo6Czt1oOD+EydDwz5a+PmWuU2D54qfCKj4KrDgXnT
fAy7fE31Ik2fC0QnQM3wPFCO/CrFydG1RZg+A/WsIcMKypQMeJ7GZlmKbwUFOCAiH0umr8oLW7n3
2p+c4AlaeOIEiE1h0AvlE//CbbD3qc6sb7pL/T0fu9kvYj5vzbwm1aFjjI4ynmhRPp5MfrLV6UEh
t/dq2Lcs+uweXXi8YyRVGCerupXOnt4RAmKEj40an6iu3PpM0+nQ69uj4rDCHWvggWAg1yYTP/3U
s96ro8XIQYD7NSFSnM1Bfq5+wLgoVMlhjP1tVw9LWEJIU8zwQD5Ik2EP+VCSu1GvrJ6CvTpXHRmq
jTuWr3AoXFGd+wDZEzA9pJ/8Uegbuj+zIy/EeXFVMOippi0lD6/G3UMerqUuXaQYQD1qnlojpe+n
mfemf5bpnyYhJ/PWenOqxcv3rr26Mcmx73jW6gbbF/PB4FHFFwWTo1Q+hTik6OeVARbfUmt/+x7S
lPWSfDy42zI9hVBhVDjkUagtNOxQDgc+Vc7AR2UVZJF5r7j8Brs2C5Mfs33JBpbSDR17J58sjQKN
g3cqDZEU99wAEl2V/w8OMXtKDab6lz9+Eawojx9+8IyUozuwSjOwmcTqJq1HpKSYWVodOOAhx7XT
XNLq3PCyKPq+qu8l7QLxP3l0ULmR4p+SZYwF0a/dDOZ5WivV2EDsnkf6VjenPsSzlVywdfEhGtim
VyiJ5BI605dHbzEkWwWlm/LMCNPo/HwusRBPDdA/3SH8ynjSbXR26EyND8F+RY6Eaxi/ZsBQasH2
aMmCexbop6a8xbIB92VTOUeFGwQ2KcO+hMFXznPEP11Bzm24eGz/rjhor1eOdR1tFj5MfSsDkgm6
YEZooKWDOF8kvbVOxQmyhdxe8+J3IiwGUNTwVeVPBQd8Ho4u3Q7qMAWnVsjBnz5H5VG0twYJtrKZ
PP5r55QDKYlRIhBHna+64ABkzeN4L9JXpF+FD0zzmQWrEl8TgfQ0qIaG6sddjOFOM/eAcmgH9YTE
54gpu/qqNYwwzNesXwkrrjqnSrLDc559N+Y2HbYATDrVPPbGt97DSekRwRE28UvWJfIFApcS9V/A
I0n7PS1qcryqPfmx03F77QNguRpjqAH5D+Wy5SbZIWB7w+ZUyLtYOdjmsGa5CHUDzzuqUBBSnFmO
d7GDW1m8y3hhV18F88w4WPcINrrM4qlA8nDIybulOTDFggZ2kJnedGgWzYU2EpLsmuISK7vKAzo1
bCn/FTJO2WHrBGKG11xdTdG3Kg4F5a6aeBAmxa+jnmP27fQVBopg2weNQquIAo7BjwIpShyNcutE
Agn9qSFYTSxl7ZJUF8YZOe2yMF6ecoAGELKhw4yEQ1BldMUyvNrnqLR17zNzDn7xKJSHQkyZfEZn
lHCvxQKBNxqAFXoSzd76xqIZr1brMtZnsAYqkQpHyTZJfIlBERurxgS7ghJC+4gmlUeUL+RwNZP7
tYfoweCr2XENhTLjaFeUbj1uB1NeG2gOre4fbFHLupu1PCvwNUTtL9vnQj9V2BXHa/3HkJnmN0AO
rO3l/qPR+TVMdC39z8rkZdF+qqQuBc8h7eZqCBFRwrPKVG14N2T1TWYraqeGHc4kWJcsQmuyvSru
LTh7nBdsYOk16YT08Jg15yH9Rvw184ubjvWFJ6htnF2BbbQtQzdogmMynAx2ktW0plRumYWNfROQ
NwJhqPS/h2lGqQMSGwApYzu/Bg1kQLzizqplQA3i33vw2+J0ciW8eIY8LzABcXOgMSznngq+iPPp
gvdw7M5s5Ahj8ju2F24soAeKjjeHubTo51kX4EoJ3FrZWFawhTWj+4dE5dDInoX/NWifVYn8nI5B
7CyHOEWWvzAmOLxQ8pGZ9UQiU2T4ufFZoVFrWbr1WChsjjeJEEtGGHYMOZBaRcfZKU1+gRnKA4EE
rraYqvksRGTgtTYTfmw7bC6VCkqN6lIZtbD0FN6xmkEaoTIE9Y7yLmJxBGGIaDh/xS6LVMdQcxvt
nQa4xREkhclOGn+ntXIgbvmF5mBROlzSKvpoq9pVaOsZ3WuFNRMof0YGDkgIcRzROIMzI/7Ccs38
nXN9owMj6HsvB8iJ260ZWHsdxWbIdHeEu9vodEYkhuU6NONDOGxkyMBpwJIGW0pFoxRHNeJTlKPW
ZXTQ2wXZOmGPlZjLUvrrWooViaHI0q+1QxVll8r840EW0rlFm5QwZ2Vl5Rf/dCYv7eTjylkXbnyC
SdLykfiC2Bm2OKpYNhV0t5Pte26gftf93fJe6MliejkCbRtrko+6IS4UtiH8FJK2aUsyBZqFWZ2m
nzSmT9IqaS41/Dm5i8H/KRIbjd+AqlC/VccocpWSaDd66LycYEQCK48yPCvrX6pfKuOfxYJa9U+6
0c3K6wLJLWxAmOFBdgIupkDVC5cF5hEILsxHXKYMND4eg/xKYEEdQefDCWeTeoljPjhm+coCF6km
u04IWJpIpZ49DIJ3FDLDTfFwkFret453JYKRoSTeLqoDdLeTRNTZEPvlY3pALm0wELfsdWMfCn+v
EutXQ+OHf1/fOu9BJBqJGAwsooGzUgUmY86zqYbSkaOZAbUma97GJv+RhTSxh/2IxltAqWKAj71m
Lxd/Hr173GNKwunIutyT553muSWWTpOHuFYZBIAA4k6WBiTgw48h8MzHKIfK6Y1BzkXjPQyvMDl2
dPTqdJoRasYOCWHYKTWewbSUkX/yCnZ9u+C+aOW9Stgpl4cDIIZgWal4KGZwcYii2JfkrC1AljKV
hUpqEMzbD3RpyRiEZIcjCpONVb2Vew7k0Ce7r9QZM7huksN8IkCjdtk/v+SRJ3QedKDSOkRoOD0y
OESZ9K1Bo0rPQfUa2xK26U9m/rFj8QdnmUFvHOVraxHPSXHcGRgf9v62R+sY8xmX7QbO1tIKmN5k
6yA9lArzdeMjKNGcxVAUhQQNDyiiMmxsDoiCf13ZvrRUQXnyKloKKBIS0qPo+XmL42AkexuYCDHh
w7XlcQZa1DY7y9jYI393gzvDEEyjt1yRoofT4fbKsiLG0AkBd6fquq2ecmih96qXlTjbPtIvdA/M
SLT4XlV8+syrNqothoNd2isJbbRHmGmMOzVL2HohD8XgJmtnWcbZtm4tAoQJK3hrHIqTuoYcAk3f
Sa0DboB8G3DgdK7NWRrftjgU6wIPmCptumDSFEwA7qOWXFJLdWsqaIOY2268B/FpSho0+fAG/xkF
bzaFWnduHIaU8FJBoPgvi7K54N31hUeCLQBIFikVjEoZJ38857+JsCAB4zWJNvtmieuq5LMrjzpx
xST18Z5Oy8rR2oYW90S14KQe+MtTQhS5Vc+SVl2mCpef92SHVpa/YpIO7zsBqUA61PqrGh/9eMWP
tUnyTVtssLtP3ydOTXpy5QuA9xrzUiSYKCypqUVCDtAcO2rBSCMJzqPACKvdW0RWrYrncNkaJ8af
wdivTfUw8SjgpsTkgP4xUfWE7NYcxnq7xk/8SgJnLntrYWOYbry5LbsDtvEJoButhom8tJfjlVY9
hdOvk2oFVQ6YtY0DCZoaIw7bIbHF3OILsdvLpHhBtAa4PBonpoxhGi8FJ4L/3an3VnDiw06/06qx
SerohYqNpkArSc5kIwUOajiCrKtD0nymY8gPhfzkljhY8cKFZW6KRVtvi2abaQ/I5jgARLv3LMAi
EDV67BlwMR2GSKST0NixqmPAYTO3LQ5okxT9kGJ2EynojBNWGtBehKoH3YpflGdgvDBOKUs5Zbjf
gZi/oO+1MHMiT4maf03N0hfK57OC9amwueeNhKwBrZ/zpgVudBC4p/1oh75AZcES8a6VEU8O1PID
X4ZH36BJDDx1zY0w0fUGv2b4RU9KS00ySY+hwk62XGMFsUYupmGxJT3brH+67t1re9iRDvUJUQLo
tysCWYlP6lCGkgawb5S3Pgnw+nWtrIuQQozic4BJWBA0SKwL5rPwWBVLXmsjX7uGSjXzXYkdXVRU
gbu4WdLO7Fex5vJpxjucoF7HjCBbV32/6DqCzIbPXNA9E7qhB8YyREnQ58R0uhqxReJZtcgH3wmI
Hr+n7Psc1N8i3obYLsN9wTtManxXZwvLulKEC/mkJusK/60Xaa5WQKflq0mZYs4ytBgWvU9howv9
LIdjqkBKZg/eYs6Jcf1E6egCCplNczon07ZmcU3M1aRiTrhRJOp2i2kLocJ6cp6kYOWABN7+UYBe
4xdJw4PIj0BGZlo4cbn2CymwZ4W0HVt7vvDMT5QzPD0lwk6mTIh6YmwRvk3ACKkRdrRtX2Uz0+1L
yeyQg9gT/7J9mntunvEHOrHAXI2YFHoTgB/jHrofgSj53vXsCXvWwSFyI7aVeXDLu7dSomKqQlah
YBQE8zF9LdQTXjKqpYUNqavFMiZX3dGk2zM1Sm/ma+WEmUpiVxhfpecvDUVeCh+Hp9w/C1RSg/9q
4E+R+A5noWAx1aETQEnr8M8x+R7ze4QrqiMuZRxjxi78Z7ldKuRS6bsNKtokyAY5o2qOO65t0o6f
aTOx4LqliflWISXAyVGG+N8hn4hifZR8llHWwYClU0lXsgp6s/BDYqsZQoCEaZEN/CYV8lLNWuks
CfvJc1aINa4aJinDunJOWq2fxv4o5Rw2rOiVIN+akXWAU2V7e9sT977Q+RmxpZAYtRxF9i+P1rKG
EGFcLxJgMxYZgjqgmFg3SQTH2FIuZGveJX9TnBFMqFL/BCpWQyOVJ11CMFvggmRB5eMTL5xtPa1Q
8MhD0O3RF8pc1OsBy1q9cwRel2UXrydHPbQgyjNWUU5JmgvsCfzX2RZLv96yoAw55NcjLG3uQ7j7
0c1sf7rgmBvYCQ2LGRpi+CZZCPQ+Ucsz52+Ugtl/Ple6dTsOQFiPhIf3WF+XYeg2BXtP4Es8otTz
2l26xzjiZzCr3nwWbANt4eas1zBaCm6qDwNTsNTw6LqkeuOAnfD8EVPq40ht3bGKkv4qbPoCMuOu
4B1hzsmV/F50bGTjn3kTbGOJoNhVwWERFdwSmrLsBw6HcFQhzXyQPxeXT7PCwoLyrQC87lPyaZax
Ms2LE6HR5egreRB7okWSfxB/u28tyd04ZSIhmL946bwVjBwcAgMnEj4cOobrEdk9sKsW5lDSeSKv
U1fZ2B/A3UtR+B9N57XcKpaF4SeiiriBWwlQsiQr2bJvKIdjcs48/Xx01dx09cz0nLYl2HutP+6L
g0oCj0LkbKo0FHKV7BwZvBndSwyDUlWS8SvDGSl7GkdyhS0cInMZoZMORs53BKq/Ecw6iumK4jld
RB8WftdmJEFDFvtyWhwzBfSEeUsNUCT+957+IZIG3bCQSblboBTKpCe0yjc7P/rW02d9VQrY5YNM
aRh5icWJydjKX42OWcspq8+kZDWMkbnH74JrSiDP5rfH4EEKzqy3EBINOJ2MQtr/0btfnWKCjlin
shvfZWLsglh4ChOIeomiJ82o5VN27yl737jlD5nSlZOjH/O4YsvKMTJP+taaNWK5dTbsyjNZm9J3
l+Iad5qtOKbo81bBFx0bmjd8RjYl9Cs+SsSfhJStwheNs3QPaXazYBLQdsARY6jCgPgT4sCm9VW+
dlfEkCoxX5sYgJVlmjNnDU4yOCpWxHwPXWQRLcP0jibQM38x4GkHiw/zVP8wE0gMz678BkoKcc84
5ChgIGuc2ta+eGt/8ZAEB2vTfoz0UK0w+PoMtFybmLq5cteLXp0A2L0w3ejTIzFu2nGudQLYa03B
7ojfwZ0etuVlLmSDwJPuyF+Fq34vedebmqAhePIVfvCV4qU/ZMEkFyL9G/7/l6xwmk9gVt1NuFVe
CaxGdgSS44K6aT/9Lj03pHjT7IZS0XD1YO21Lxqe0n2ooD3zitURR4Tq6slK3uNTj73+r9/WjYP9
lr5zR3qLHpRicsUXVzy181N+G+tdwznL3siSx7jyhGSocEd928VWf1A0kYcICP7KLb/sxTy15RoW
z+5XEosib4mzCh6od1TQIieTKIVyoL7lccOwpnwTrMO/Skc4oe9F9q1bLjci89usuKTX8HRE4pDU
J6LAkoOK+gbdKHcqs1Pyq/Re1BFZzxGLF1qlIWXDTN/jIQYxwCfTxMeqeokwItW4s9DFOs2wjTWC
xDb+uPH4IWJxVORrLnb3VLnxvqXmphfk0dEN4g0AsKnYsxOj3EXB4xrVSBBHuh4obiAew6M0jINj
+WoZTcg86zFL2HCmWqJTVknSWx9xC2H6QrAuiK4xQteoyd5Ziq0N9VXPyKLp3JS27kkiiih5GNGX
FLZUfTW8e9PZbgjdIzSrYlINOARfrZpMNHUkt4WELL4ri9TAb0XHuYldSKd1GAavwUwl+IR07dBl
J6/H7RLxAWGSIv34FNN37COUQ2e2/C0wfgMFoftopM+pDjCAhT3O2f4X+9WYbOPwpc7v8bMdTik2
JBIO6vnaFnvSbMboPNcfMHJpjXKCtXxmK1LzV8iFLDXRAYMQ3Ui5BhTivKajFGuelei0JpwqoObK
uOEMxgFjt/hbOIX7f3xsafacDKdOPuYBOIqhqQZiM0PkMjr0CYq3oqu2WijdBgzUWAv4aQrAigyp
+VhTXVE408i3iEen3o6V7fWReqNm01kOLn34nJJ9w6w9YbTwI9p1/B6yyv/NUfrYvXEXlTQ5WTss
nQRqjF+1XDaS5wKh8t3CgYpyMwtCjWpFduhU9WJ/uGtmdURHjVt+CXrjbAMuRczZiz+sjnTYTIJW
2x1uJc1wp5w8f4SNDP7JivMYGdmiSLXaH9k68BK3oBRoR/0Pxf/om5usohZBjXeDiOkJ91UPWcpr
Lb5G2luso86HG8j3hD4Ra18xfcbX3joWwzlhZpyyt8ykvwEorTvY2THTNkPyL0h/2czBenvK5Uny
qk5BB5ZgvcrBXy1ND6+AWA/4egDRp+aBcxA5NHHi62ym0RZGL/SIIZy3iDVWcoW1EWl6csnJOhhI
p8fRskhskkhGxykphZsQZyFk7WSXtjgH5rhTyYeTZkOQwmkxv3GjDUSP74JEq4BQckLWJqJU+2pD
AimcPzhfny4B4g3fIFNbtlSvl1KNJMwWh9HAbRmVxgE3hjOIg81yNR44W4DwX3LzBHjaSYcRFYiq
6BvNuFmx/yQYdFum4q7FHccWdEELVuKMUgGIivsAcAktgkiZU0LSgEEz+R6RKFnVUOEVTnGHBm5L
mxJgHEpB+48Mtv6C/HIS5/VMm6W8tig0dWW0qwdHWF7BPI3wmeayn/qpsOtR2OQw3Ubf2RsjBb7v
+hlIa7Zi/DafxLo1rjMqnkC1hkMcm8gvFvT2R1zLT5qGxmNJ/FPn5rh7AVmqHeSs+gaqN6hkUTGd
r/n+ev+KyAGXdOPD11AqtcGv6AMW/Aveq++19oV0JyFf+0cUziiY4lbqgSQQg3uE3mOxroiTZ/Oc
HCquS4+RGiNidqt8B0EksnxcHAcSmcpNUG3w+HHMQM55M8FUb4SfpNPe+tTJUgp/FQyPWAkZ7+KN
6L3QIvge7f0qMo7YvSv0Rd15YicSBBXZsnGstXWueGr+y7tNZjqrGxPsLFi6vpVxLTKvx/Yh4EmZ
NLzIOE9kVnJGD+YHRTXMfTsQWHTGW1IpaDtup71abeLBLXzgDW6N7mSniLic2FxPPTrDrTWTxOB1
s1MhG/LXgozImrooRD9ZUFUfxMl1scleEGJD5+LRX3vp1zaZibFIGo9Aw22OerojfaJBrpr6DAR1
daf6EP6KxC+j3qRtdqgWNVFn58TuriTIAlEHr17nM1+UfFVLMkdPWKlE2TXwbGYTYhAgel34UI6I
HJf5bZanbSV4pqBcFdRqEwIV06RTvSRnFCIOAI9fXzqRgBN8gqdZ5GtI/GMdR38cv84aei9cPJUN
0qmC9nN9WeK9bEZIToknm60qe5vGo8L2ukT+lU33UBtuptJpIoruLddHKycG1AcnrafvGTjuYgme
KXitHri5EvNWdD2vE2sKDzyBfbDBn2WH6IohkTIjAhnSa84Ak0ieTCJxImkrbdopEUkidBslxaPk
OVMXChg1mRz+jdG3ZhPDB0bcJvRo9D9YeFo0GkZz01lM86g6yHHhZviRNP9OWIeFZDTGEJeY6EFK
S3OpCCci8E1XdK/mOexbCqmhb2S/ePGTkh7JiTSHGXhgYZzusTa75D6dezkjvAk/OC7RQEPAV58S
GVuJnHnX3OA7HIkO8/FvtkDF7AcAWByl8JHpvierdmL25nJseuRcTGIl+ziveAzdH8QBGU4M//HX
RIS5Td9YV3/XXE4D0oF5zGH7UX4R794n1hqSh1njn854Z0x8mveAmH9LJzOWlLyPnIiNyWmNZl3E
SKLbMnzfdHO+60KVUGQ0Y9ihZbLbMXArmXADQhsj3dzLtcH7PZ2LxcjDPB348yXkV6qHdAt+6ICG
voYGbouaTKOQLy8GMyiDo4rrwKIsoyRTTTEoEgC9oxl50N9L61paPxGYnJPXuBbT5GBPvBaoWLsA
j0VZe0DKCKs1epdzfKCoC5421oeS9KEAiVMBKZGOOkQdfvcBF3TMfBkH+ypMXN7qg4gi11jMvypi
4xDMnDKgwtiPI0Md3RUmM4MlnWbMzTZYeocjk3wwFD+9qxS87am0EUmJQ7FQ8IhvdEcrfwrtr5FR
7Y/KXWuoVuL4C/6siMYEjMUaGNbEiRjZ/+bIJHJ4WUxIOelukdmTFfKRYuIU/KBg8IhR3CG1nwFp
HbH2FQKMlgHILFXnVfSk5mQlBV88ZX79m2icVdnSk8Bo9eaRQJlYnO0xhMWythCVxpGH1pb6kXV4
7rBM9yLwJLyDAB4rq1EDYD3qOcx+Vy3DHZICWfHX6pw6UtVAsR1qzIRSanm2co9Iue3zZwj/VXxX
ubmWxj+d377hMuAAirjKw3le68zodGSx1H3k3T/JwB0PrZOzccbtEkBp0UqFKtTYaTRimOTSFLhi
pYqQEETwiL8KER506M1iBlWRYD5NMmMy00kJuquCXTAkR2N80XCaz2TsQoLsJvK2m4UEXCz6slcX
DsvtmZnCbKprEB36Yq9bJLH5sMZIH10A720PNV83fLLjzE5N06X5M+F6KCxjZfIIh+ipJmjvsUfn
NDDVqzjX5yB0tIg9sym8hus8YqCw+uRImSE1mYtP+ou+DpcAu4JbKq2RjCiJqR/USN6lVUi2FSvm
wIFmJSwVco+LRPkXML7T6OKFpAYMrfpiGhctkpYucz9iEFi09PM2LCCzYMnY1MovzKiVYR5a1BmY
GSKKpGoTk4eFlrclY1Yu7KuhxMYaHQGmTxOyrYxZH2kO5zuCF9M9uXnKAF0iesUsOPJg9Lsuv8by
JqZ4eG22EXkySL1FcvF146PRSTZJa7HpWuzK5vCvNjS0xvmIMUPtXqclZoHaACec5FMR28bKbnMv
rw1l1Smzl8YoCGlqJoCX9XAyql8pzHaQLKB3Q9WstQw56+wriWNLUuK0CuUho87aUw0dxiMeJNSx
+TCBJXCWtWl3TyBMN6LC4Evb1Yr8Bz6ss3nte+y2hil/RZ2GaEtPkZKdxyYx91n1bMayB80Yocek
5qBRCAg9SaKuxaSVMB6HbZzvi8m/qWP4lQfVQzWw8vilQiaHtFUSmycodKlChgTo7X+hJDZTkU9s
hCVBNBDRcrq80YigWj110hmskspHj2LmTZv0v3Nlpm4aYl9TrfF3DEoImQTiH72NOhIbTh+BUjPk
N/Zgk5UYYOEtTSQs+INk2QvrEWT3wrKE34qhWkz3BJrCbNu1oXzHw6nCpC8xWqI46VvqNZmxUgwu
yDqpHCWdxYbbQxaQmp+QVxv+zZp29vsjVfK0sIUaPSTWVzozBnZ4cJC3BZm+9qN0S17WoLG+/CDc
H+sjSblNfKNuEEYB7+FGDLjpPpFksR3RNEMoAgcEerywPBuIBLUUpVl8HKdXWyWdMKR7R/nT5U0L
6VzBSrY2exbluGR2p9abQW9oS5R/wbf4n3kdoYeGCV2lELW6BQCKLS6ptrsgupcvFmlwcWdsY39f
5ad69MgL1ZLvepEYDaW3lGg6cvwqSZQbbHMkJzZXkaxgtk3IJ7OPy2WkPpZtEKycEz00voYc4t1C
3X40JO1RMTPkCMroQeI2KeVPuUgRgtXCy3oLMUsvfYPB4VZu6ASiYKImf2eLRww9Y2Q1v+3WOMFb
lSog3nppsx52+PEKUGEOlwIZbqW/x8lTim/kb+CgqVYekR9GRW4y2m9QJyGeYXmnsHsS9wWvmwmP
oOi2ZGYZ6fmM7GzXUEozc0jLzTUG3TLjcFsTHOAGiNctqyBcKNCOMrYsvyiw5zZk9z+wK0bhs4r+
VfHrKPYD63SFkcR8cuFs4zTcLtarpEeQE9aOVO7q8T1GwDiiRO/VlwF8VmufFEWs6MypxWXxaQbR
VsHL2q89XPy3bDzn82tS/oA4NxpwE7ZxmTZTlbzlY00NZfAPPlgYw7lGzwY3Iw7WqCAMbD/NRPub
hvrDLmQk0tNWxL/pTF4JfwJ9N/eqB1UItuj+fC5Sq++cmeu/Hd704jouM/2iSo5x5YZsZoVvX7H+
ErohjnMT0efakbyjSNCu8jgnVyH9yPxjizcJXJ/fPdnPfIbqHHP59QTiUzeyDRGOEfqOk4P+UVwE
hPsZmPOpOTfLzmnGI9LgUGudkdARUjB8JN/GhaHwFNvnKr0lBAu3C4Kog0eG0qMFyK5wAhIraBPb
gZ5ekn+wzKUKwT4Wqf0cpMOCA+r4vdD2tFd89znJ5OP0FyZ3NXntslsyR9jVDEdV7/Wi5P0T+DCk
c02AALXw2U+cfvT2I1Duulo7JID6BpFb03au9qmJkAaEOZgx/PTSqVo+JmmbDr+i/tSNm1q+SkvD
lkWsnbaOvaqC/Y5/iHVhQDf31aZu3uMOs7z03WKjn0OZWpqDT2+S+quT+Nt95ISIpslnz9EjI6vV
EdU1bKDagwpxL6WsRqtvHboBC2yUjGKRHCJEAaLvczLdFAILqAmhHwmVMJaYqbsPhUcSzQZ7cZOC
Ke+w01SyucdK0Fp3Pz5JrKMQYXLMt+yDI/Cdqmnl5bKEgJEANzKyUHSjhYqo6oWuwZ8qIdSIvgr8
TTL+ilZswZrn4tPCtklsYgUDubf8XUZ7DH2yNQyzowauhC/IdhS059mR0BMP07eJgiIDDMdfGsw7
Mu+oVUjiLX8j4fdA1G1OgSsKj6DHSvOWsrLUg9AmBgxVeOvv7WpXZX8KyxeizfRJPdaYHU0akpID
NOMUeFWyS5ga6m1M4coIm6OZ3zPxC+1L0FyD/tfx820nopsf7IfhI5FdUb1qzHwGLx9JxqOHKQro
G2urxGc1XpT5RhhOSNOlo+qHkm9qoXoUkPqI66/kKZ3rnUUUn0TAo/3QkYbl/I49XkcqjQttx3k/
kbuu4GbR6EKw1swK6xS9fcclTI6sPJJRz28OvTGVp0Th7TmEfNxq+Waq/5rmqi5ItZszN6n/NRRI
F00KziuPbDnYDigiEvmLYr/sqOjB2G5mH7v7tpp2gXmfxutEw0hsNN/dAQ6Djy2MyNcMELtR+ER2
rET0etD9DlZxUSL1pRpQXFXGq84ahqvNGnddTD+B6vTyNUCVIMdvoYCDZhglJ8FFBjoHX/yUmn30
K2UrT3jURyzgD8xD9/JRW67VHXJcCBrtg5jTu84Z5IdMFoxAtU0DDdiqvDfao9TdDY1gql1r0+HL
yYaOPvxXkfqd8u1bAjcNgVPMskPMpTnjIUiL6BLx75KuhY2AO1oXMjs5iqpyY8pMeLtlIPUnmeCC
ZfRceJ59C1AEWldnj5Lo6Lbpeaho0bjZpMJICSr9v5rfv2l87F/QvTjlJxWSiWDeCnmePTM9aDB9
iKcLjfpRy4ffRMCVi4SdMRuJMgar7ISH8nEoXslqNG4GQHAwW4cWiJ8awj7P3ZQjT5NvAqogpB/A
9yMwQuEEYYbC0F8vxbRyeej0eG+2h0A947Ix1dem/5LGcdVwi7ut3x7UQfqE9Fov6V8/qBUx+lEt
ClPd9Z+a/6isU1IiS1XhGbEt4zzPpI06GKsU64+U225NXAXC76Mx3IwAgg1u2ERBn11C5Zp3B6nZ
Wb4rNyeF9npm7y+evtr/QBVQm4Q46kR87E31kqoEI226Ypv22ZbNFyEk+UWXsAR15StaxWIbiBUF
8jT/FghDDI4+7agF9PfyOLHEkauKbUkW0DBe271G42WwXSIQkdBnS+jpIVMREXp+eYjkz1J6IAMr
S7cPzxVw7LgbWk9wgUwbBgoiuTylcWlezwj8HIq3WToqPEtxv0aDtDfLD5ug5j66QqjuW5aKfNiP
kmcy1ForcOL6dzFw1peh+sl56X2gVmgBcrMReLpwjL3yoi+ZrCDD6jpkY8IVQXuvdjTCqym2fbed
iKDDGawOuEIAYghDOBZkElhbeW/D/9zx1vR3hAsj2YXoFElXsTbcDaviOO6WHo9uk3HTxelLHtF7
ie5qk8Ndtxtzuf90Tyk3rb6btQfXXpPuK/xoRaSvFfmfJAAvEVG1blOAkiMIYOSO9U16nhAaKT/G
9CM/wt9c+2WvGa6tcYySDZfA8txHu9x4crulN/XNQnMMyfsOeiERJzOuEeO6In+DUENKn0jXKD51
FKFbjxRYafzOP7AzHvhRrXA7W5ta2sr6eQmZQAKjkm7VuyqtHjohNU4oPflT5+wil+wraDQC+AQK
Bmk6NdysXhuH5nNpFCMhvHaWsmTg1k5xNfqMSm3iHAib6wblC3ap4hKQpMrySsRGsdZOur0K/7Id
JgpEk+/yi6Dkpl7nxVZ6B08x3kHMx1vw6DOH5VEjtx9qhF8N5mVQNviE6GDGjcUBgNHUVng7vB5k
WV13/9F1oNjCdkkG49BPnSX3YItmliQtrDkaiWyIL0YHmznuADr/qGzJ+WVDB8KUoFtehGV9IZgN
rSzSPwdHRxg7qYJ4ahW8a95sglViiDqU9g7FWfnwlx4IF/sVq1HDz2qtao8yRPmfI9UuldgkTdgb
fricH5F7cQEBnOyv+oqJLS4pBV4jwq13PgGTkzsh6KUtbEXN/fjroXwJ6CR96K3XWpusVg8V2Rsk
WgNAMokSP7eOXxq4EP1Vs1bau3QS5ICKNRkLEMlc4fSQ0lshp3T6rNRHp3rzvbvAPFb/LHQAMt8l
uqBVDHXHsbyClbHhoZz+p7wb1fI8ky0D3/+PH2hZ0n2womXOT89ajCR37YG6KHxo3TrZy6/aJ62I
/OPITuSPAV2bQqLPKiVNnShfjLhr5NNYnXrAKpxK/YbkK56mal9/KzIBKCtOOT4q5nmgrBj/X+ZI
+ALeub8R05I2vc6STYcJxl5N5HISS4ninpBCHotpwftAe1DdrNvegxWp9EXGaJGgFWzN+bqEIFtu
iaOCmKTS4f9mLyT8CnXksqLAoqDbhBonJtd8R6JszJ54A+ox6Df9io46xu9fqP+2cjHHmYBXCXcQ
fC9kKvNdQOzUpULb3HmQHNVefDDNQ8llX6aHjj2E2IREWPpfk5HEbtYkzAErp7maz/jJZUPuy8fy
WtyrTx0ChZgGALCYfGScPmQpM1TTEIdy1WQf4SuDHmNH/C0++QaU7g/fy9JnGmFE3bCMpih4MJah
gvrAbhI+k3/ae/Ag07W9ZTS/rkr0ppShLuvc0gwe7WPhstaXVIbaxDuv8crZXFI2gzwQ5BLY0YBY
8IrjgfXXq5nWahKNwLfY0OMfxin4t/DJvo6qn2A7ApTXA/9yDiqcGK6CRJhvjQg0eAMFXz3PEWKr
VcLpAYLPM0rLzBPlDyx7y03HivI7HgDWIGXLX3QKvPBXZqCdrW/w9BalBzxlKi5alSEmg3u14NVr
fnNKeUhsX/57Mg15f23eKuCSzqGWhlJli1IHpO10z6tUQbuSvqWxWiQuQja59BCP1HhKtC8P9DIo
3CVCU2xCfcdP51mwcpUXZKu4ULca+z3Vj+aac2/qESS9wsM1vYutf7OY1sY1KQY8Z/N88lWsEa9K
9iRtA7WtTsUbXwyTT6/tWm0b5C8J6EI7/uDe+fPqlPR0aCIG0Fn7HrJ93N6i+lHYE+FBUODcjAxU
WXuX6bZez4RDIl9GazYF8b4x6pP2X6LCpJB2jFh20kNnKnU+5JaHBrr1tQlSr0e62jPumDZBb/Ds
o/+N9rcjEk/B1+blOZNMuMe0I1Vnq/026BPVaFWeIyK9iO+qt8pSatuAtSEc64Kdhq1YtB+dQlJE
eA962ilKhPiMTOUuDl7NkqxwnNfosSq2pHa+UTEFELqEvLmJ/xIOfxHCy7HdJQpaWyBvY6LztWVM
o2bJNFk6MNakBTLuUQuhy3rgdyWuXn10A1rQIrlp0mbTyQzKRkuXw+T1fccbOWDoJBBEa5A2keRQ
tINDakeE+rcDg0jLJVXslEdnhb4Z6i1UENPIfqOdDgtyz9AFesexLys3DJwWyAc287IxvsstWac6
Sh74oMbcNaDv7fQpaz94niGRJMS9kHNWex9qPKioJYeA6L3kqnS9I+sF13Xa/7Y5fbv+2D3DEfwn
UMtt1vcfaYPCXe1QoBnRJoN7SiRAOX3e1laJbYuJ1+Z90EkO5+dacjUmKb5oNQbWyNa+kgkBlkbX
ZCNlLyGDlhlpIP4hqU4UFfCIFBd5EKcKQbQosJs0qbwYerm9tM9++rWYuLO4Xmsz+Xx1uC2NxfbP
NVO0OOFioTh125DmMlAx24QvkpZdzGpsWGcG7HiEx9RDS9JJBQ6Xx1tLxPjufALFs7hd9HSM5GV8
ngf/XBd2R4kv+VvxZL8XWck1qxLFlEFWJhkuhWZBw32CJtqBTjnGUVMDpk0raV/ZOkSv0RHVFyS4
zW1m2yqJ5bMuMpxLSqWCWBCnaFj5h1aTwYLEMZU5zjPMfX064bZA4tEZKDnwRGe7OGY7GOo6+LBG
9gcENKPwE2KQBSkbMtIkov1DE0Agl2XmyQDXYp3xNHT3QPD+dS2CS0xPb1UVkbGrtd9+UP6jqeLQ
VMazk1OmVZRoVaxku5nkilydSJSRra3K7lEPdAEq4tjp2laz06+4etcmH2xSWlBeKnqsCilDwLwF
EjYwW9LVkas82KZ6For+CaEovForce2SERDXFh9RCN4BdhW4gSAhvYrk18oPGYJ8EnTSOb3hOhgM
ZWtR2GNbXHw2r25lN5WbSPKZFmif7EZy4kvIGcnocdhC8Kp5sc5Nfp4glZ5c6lUja8SNMnbofswL
PL7jzPkMJvLk5Pd0+QeL5U8swO9TX4ldG8QXD9707cf5j1/4n/EkmheRUVkYkW+DGXmqB7YO4gPA
g2UsKPN4Vqbol4xp4sm6CoVjYG9sla3LEkrDy4HpgWipeGg/DMX+9kfxGtPjsdSUgLPbTF68ZeVQ
/nYUA2PZqgKtR7efvqvTsiQ3AAA+BHmqXyxFMMx1w6vdMGeoBcqjKVguZ4KlLS6Oom1BSrCUcUdy
kiG5hFNaug7vbYsYdeExywhteUs+ghygU6qNpb1wKE+ikUd6y7HIWibULS6lqybTMQ8SBlRXKJAJ
uujomSXLR1EpzLYDriu/JFLLh6MNd7LBLtWm0u+oGmz5gqidgPDOIOVP63wsk5qNeCQvf/zGpkVG
Ywu0JcJF7PbeKzIYeA1LrAOxaXkkqLcKNzEa8GFGgx3UC0FcEJo6pD/taK6DqX32U/ZUG/89UPW3
R5XZ/9J0qE+ybp6Vxn5GZo6UYWYCGpIe7YrvTaV1NKFXaaREEgwovo0L/5dSoc+8Qu9OHbDeAeWo
dFAKhD9yVeaIDQgEjvJnZpQUP0Lz5gpSTiHGfZDPl6jbF6O5GaCNa9gueQgqJ1l+3UzQJaRH+qFN
mPonlAyxRG9Gad6EXu/9fj0KJsguk0fPKPaBXgMkKYw6NahDkdq/Pqn9plXuwz8/V1V31skVqZhQ
s9wgIMmAgkJ+Y0YvGabyFW4ZfySTI2oJAcktdAKWUXhGWTAT0lbhR9ZPZ+Om2inQuRx+KEAtu/mT
Cj9goBxnAs2jk6GRUGMVFVk7VrVJu+KYA7HIwBoymbGz+gj16mXsgq+YJsVeB4mxkOqRfI50VVRP
rYa/5Fz7tKfcKbX+r+pxBgQvcs75Uab/SL/NJNCqWsHRrWrY8OIs9XSFwTsQ82UMgHWHFoxJ675G
VUWNUebUJ9P3FskAotFQrFEZGbsE4gkp8bh61SOH0mxG2+4X6mhrJ/XXMGx9PX6LSrUjVwUdntAb
3ASBTA0E2ptQRnCcZFhPcABvUqhYpeVyaoxnbweBw+lErxX0Mp7WiYiaJeMwvBngH1vbqBgHYfwN
Geebj+UvVygENpCGNy0jrtywok8S4lzlL2JEFUqLFzcWpzJDZyDpZJBGOmfUwEVOvSnpMzrF7KwE
lqSsmU102mMs5LHhu2yQb170pJtIpLtqGb0AdUOn+qynT74d4rL9iWg1rk15eMTx/JFW89Uahj+F
crpsyF66UEf+xKGn11y5gZJ+2FlRXnwf7fSsm2TjzLMzMPOb6viIM8nrBFR/qrO3mIFmHIXBEW7z
AnHD+UtGMd4pXQUEx0xpZda4UgxUfRVH5QiV6cgyKtkxyA52jnctkWfjtvwn3e5Zo8pi3De5Dsqh
BHBeqGemmQvc1Ig9KBuk8JIvfkOclFKvZetS9odNYHdL+S5/IeyxiAftHJTNpjA75T4MdXru5PbW
R8aoUO8dNmern+SrpaCHTPFYr23D3vYiGj+MJnnrAqv4i4zfulI2ZsYj1ReWf8k5aTdtpMtrCT/M
1Cr2MZYya9lIBSGTHBpw7f//i+j1Y5lwlKt2hgBGL0jxNNLv3l6Cy1s7+G6sJZ7/XMksf7ah+Ncs
xIU6GFX81RPxXI3h9E6f+1FpwPpFhbTGlGWUt0Wp2Hs1ih6V3Z8ZX4pDpdvWOa/p/eZdhhM0BY+m
Mmu7oGWd6lPqecJRw/vITKWWEYYqWMU2T4ij1dTgEsgC4VFfkoZaBtMyR7+Omc1lnBEjE9h1ehFL
/VM0U7Fr5P23CrDblDZ9Tg1G1ckoBdIeCQy7GOaMuN/sqISsGssPMEtCIeEYSsxNHrFtT0+0Nogp
KVtU5muUcAUb1jC+RpNCoWCniQMyQv0UtSqw+5QGmNmMEMzSp/CMmRjWUX00fm9e08j859dmtG0F
QfZ534JGtL38nQrhX6WQmAIYDES2TGCX/747utpe89LX4APMf1M7kS+mZxocDwtY3I7qZs64y6vI
sM9GdC+anOTJMZGzy5yP0kOxSMDPhOq2SUZAC6qtA11351Cf65dynBqUfVgvh1aR3mYOKLQLdf5i
agWVBZFFDw3dwnJTTeuuDkZXKvthPYgCXKtbCjxKqU83VlVSLpcSL9D5PiVSSb4f5+wOy5W+FXUy
OsFMuUIYStlpKu68UeYxNlvz2KagvSS97euea7D05wCxH38x5UUZkCSpp5h1cWKO69aIGj1UPfK3
Rd2Sjzxrb5cRyg+54prQ8sQTE1KOBiHxNOj1i6xdVRIcbrXGRDjKxP2V66CL6pvmsw6X+vW//9Ba
Pg7NxvzFQkwp+4S01xqAbeK3IR2mpxjidWMpxsEKe75iofqN13DB7xt4g/++HkLYVOD+ok/AJS3Z
KXnLXtLpU+2F+jC69k1rNDeToT9lW9toXVhds41UVUybYdxyYVB2r5YCjV0UKLRDjf4pN3ikjDrf
NxKW/6RjQLJ6f7QpUSfKvYiNw9TwcdPkq0kiPqv1EJ+Dumgxgy7PnDY2hasM2SHDca/NnU2IS3cV
dvGHjocr0s8wSVTjFL5nifyKJmK65JEJpCLZ1mMxuvZjqzBbS6f/vtVI6cmVl6J7L3X1S9f1lifN
aEAaRH4v9QRA2eY7Ro8v/BnzY25p3UiQagb5aD8L+5vxtX90+XgYDCN2w370DwMy174OU1enbgH2
xAC9Wh6UELxCmZQMwB4cJ2hwzpSqcqwRN2WNam/8mQ8mrmwTcIbKgrDsv9uhyn7M0HgPFiC0GmOs
3pioaU1nuhma8xQylxgju1BfmvMWoZu90eU457kP5Ppl1NN3e8TW1OSgyawywsO5VlxjQLAh/R9T
57UcN5K12ydCRAKJBBK3ZHnHYtFJukFI3SN47/H0ZwGc+OfcMFrdaomsKmTu/dn2XVt2+VZZmJ7t
UI/3vLdZikWFtsWNM4pnUm/m6MFnAH56z1r4KRzX7RV7pLVxjS49WClwkByki3rUpMbKti71WKu3
afkbpnqES7Mtop4a6LflS8uQdWiU8WW6VnPWskUPsvyTb023JglyEMcAqb9ENlVYlK3MIy58ZnCS
dDTsyFCH1SVletIcOYch12Tr9RkjLBKy1FPMItP4Hsiq2nrIuXexgcanI3Y5DmzxuiSJprkEyV6+
tIrC8V6iRYmw1r44Bn9bBWkwB6zfcgjLD2OE+lCy3nfEsV8mYdKWjSbVdfL5bUyi+Vg7fHMDEqm3
KiTRaZD5fwb/r+AkfKBXSM8abdRTIskZaGT9m0yKZy9TBPF3obzpeWqIMKnfK10SSOc0xs/UC9A3
uOMdxuh3PMka1XRb7GI3AG2MFXB0qOZ81xTIctKwLAgx8RGhzG5+MKyezcoFdqrNWh3riJar2afS
parL+M4tKF75/j+tbjIRp3TRvmQFfmW7oJBxyCUramTtpcWSbyh7OqSeh+i3TVFXRxFNpmnLwJX0
FPDG5stMXvFrkjG1m21UHXRNEJOMUcF3mR9QICP6K64x/1xXiH1d04l3g9e6d78smr3BGP/UzxWF
VhM81STmDE9jLQlGbmkQjgOciZmb+bf1S9JhnJQdBoCspm5zfRbSEqh5ZjxVnn9ef5dhNyRHAcNU
FiGzswkOakqjeaxf8ItZsICLvx2YPRTWR1wtyiOhaHaGejC64lPVDG8BhoRj7ITQoVECXy+Y3Cwb
x4gddCZJrDGiz5honEk1rK0hjTLOXO6U5pvrrbHBnTu+xaWeLsrKTyKvhtekBtisivbh57I4miH6
uKT1uM47NNVduSUrpKFaNQqPgUzNP3BXYRxEn9JxD4HyFCrVpDs4fTweA6e7Vy3tZ51X/zZnGDin
O5JZ7h/lSCxKEP3H0FZwLEWJSxid1T30UqxiMz9n5uofU3/VkVkTJ6fs7y96zF9l2pLnJyJ7z0r4
c3BBzx3tmT8bHIOWaUx/5okCWqXUc+328ksu0YpzUQ6XrPbqz55sYCLGetFmJ2XhOnOXL8GQfYSR
JuB6qL2TSxzHaf0n0QoPn1qZHiafqPegQ+cLNvj9JR9rGL0kDf9qz5pvWpzxVh5MT/ySY4dfm2BV
ntjIOC8FPgiBHUp3+FJPg3MBeQP2HxZYIp2Jkv2/Q4URmIK+1GETzvslq8kgvXM0xen7MtHkthE9
ecj8GQJP+3V8doME2iYAxCLIhMUstnp5tnxbnkmvlef1l0EaR/vaSsFG8vKili8ijVKwuwgBcph1
A2o199qXBR7CZeHzhdKEOYDSKN3rS4z+dpvPAr+lQ1o3Glpj3A829lBSCdNipu9IlOMFb9FIa4yH
Bc0NNAKzusO+T7dIz3G9NcihdR0FUp8b7qtNAcDyC/Cd9hH2fXOogj5+Lu3xWHpue1mHz0rQG4pe
mSUo6hc4PqOvdRmFi54Xt2wfkenSLgf85PoNEYlzAa04ZpDQhRN/FTqlQYQ5eQ9y3pboax1BpmAZ
4Odcf2mQan/sm+ylbPkmSXtlpljeNXbK///L97/D1eq0FT6PSZDsNBCA2ozpYZ4xrNpDi3t3GZtm
9oMrhxvTK5RP19to9mzSnzJJriaSautDAn/xLcXIh/LmqLiWP4pxWFw/6lwY3T1Avblvs9L5dDM5
nlNq4S6BizOph6EVqcePnE7wiAlO0r6LTroLmIKLAbQ6jnLyPP3oX/738inR6LMzV3DBJA0H0xTS
pEFG9JOR0lgxyv7QVnXzkmjy1FM7vNGZZy31ROJUKKSyXvuo5onMat+qEW7U9d2qUpvuB9LD+YXP
ScBQZPyq8qI5zKLjM4jQ82fhJpe5Kndx62fY5HL5ESmakB1LvyIYB4kP4XJ6RZ5T2GpazfIlx03O
3qE0NFEIFgZwIdPxTTgQhC7NrMcwwHap4sF+GVJcVkH74ngpd5hOufIlaZdt4nTvkdPtjVxb96FD
SGT2dbn/PnnMnk8dVrk2DK9JIIxnt2qjQ5+ZMFoGaIqqauPqD6ZxNdzBP05p/U/bsKV4zBHv3QQA
b5s6vVjKsDD9Ks4hwbyRhMHJjgj29k9uMsWv68RZSEJhQXZMXHWszyPv3Hpju1I2iAhG8i5KvbRC
8CPtLLN/gARBpvgZ2/liOVQTjh4LHHA7Vz72ENEEwcFU6hwlBeraOqX/FKl0nLrmJZ8l0Z2pTe3l
QGlhufySe2+6evDjfk3ZU9eRVJYugezKyQYKvhxvEyZ9RvpHp7BBCLJ0WjvLiCsnDIUSEthOc06w
EtmQd2L0UsQVcvzjNJCs7bTEqCwTv2xnQXh5+q+Vy+BF1NgR1jc+Fu0/uVAvlt0YZxGFzNgOmsRh
8Vxg9TRJ8E2SimQLp+AlGKfF7Lr+wKqdcAQuR2v/f+er5csfvfBRU1WM+IUkbngOmsVbpYk3Cs1z
ZAa3riJqbJ0H3CX7ygUn37RRZF50OpHQ4MFtOr2IqdKs62FnRNFd4Jc3pXOgCbkgioVdpKryv+hd
g4PB7AVGktj7IMgy3r3QLC55M26nghidfK7//m8W7BLJQNh2n7FHXHoOMnjxTZau1Krkxm4tLOWd
C6taMEz4s+2fLcxxW8+pYWbbvm8hHqA864CVmg1r3/BxPo221huF68ZNFBZ3O91p1WJsiuEcQrsn
P5XwaYx/ottHyfzCjtndzRTTTpHxNoRzyGqmFE3nlnEKp/AXKcAIrbOofo2r9OaNNL1FXMCbbtQ/
3GxxMzfjzTZ5+MY8bX9JWPSe0AxmbPOdwIb0NcbYtUT1+l5NTENXU8dQz8d4Rpdi+w6tNmaAwEHB
bBLAjd44fCX28HfI8qn9CukxNMeByNiBLDwU3KYXyI+SYHZmKiqUC5OGHAUci6qE5iOwMRWZzBmF
74BnZxZPRGFP491g4I4zxYMeMZE8STMH/rQlvWoWU+oKW5iQR7owr5kr0VVD9xxtvVQoNKF1thPb
PHethVevrJKdD9Sz3P7sDGH7Mfvhi0rw4Xz/X6ASP8Ykz+9NxX+bOVJ51LrKyQ8VHnacgXzbpkZ6
HnTKvgFRPicmqt8B6PL5e70rO0St6wM/4/Y5AQMdo4YTVNmRs/n+2Ddy3MipV6cEv8P3Qk3SD8tn
nB3XO6XlhdkWS4qn/RSMeN9KKxrudYT+0Yr6H3HWKC4swiSn0CSv3XptUk1tEMggq/iICj9tRyqN
iON3lsU/FAlpdjBJLF408gT55B47rkfXttXNC5vw7iJ16Aw/vY2TW9xMI1D2AalzeaIYY7w6BjVm
3yNuPSdfUVB/fD/ORIKQAtXQ0dyXNmWQlvuB54GKUq7q72vdJOR7jEW/NyyDPuLUzZDQuIh4wMzo
Y66bE7DJBWNHcWg6Bt11LR/7jzklfXTsX7nR6teIbeRqTv7JbmgynDL7JzWQIcHLA89I3ahrqpAw
pz2hBIHNMx5E9dEdZngZE19wQP6HtVxB2uppC6azBJVW/aSL5DTwvEF2+/LGSig4kRvrFESz/aUW
04s3Hcs8zYjENcyL2UV4DUnRJboI2SryA+Q4/M9gCoDObMd9m7bndbkwMv/yfS85PiM95t3tWPXd
YypRW6+/t7HHr6mPASycQSP1gtFd7uX1i9c7qHkmigi81P383wxiTTb8z6wwXre2uAQ+p4evyZX+
Pt3nAil9n4cTDZecRKFj/gjDrn+jbv3+/dZZw36dWv83v8626LZqVEV9UTC4o92JS7f84euXenDY
XZfeV8dJxguqRaY6jaR4DssKvRn/jtApeQij9J5wLr+AfNTbuIWpXaEI2WmMwoAO3OA+35wn4Mnt
EY5ATpV1zFzmD6N0xd6OIvw0XfFS51H2ahVB8ghaVOfsyjrt80/hMF6GWdsSzNwzTDswxQBEBM+K
r7zCe+F2Oe5VQ+r26E4QNoTEDdeILJkpo8h4DILz95AdVwQBT3xka2W8G8XsnERRpZ8c+vo5GwOK
0SsLrqRW1sEP4Fib2f7p94KEiLzyBXEuWXJ0kg7itWqvcQXBkE61vGQl6gkP6mibmNUjDLo/KWzb
y2DhhmocM/vVNARN1bBt2USFeyGqY6y8JaHK+5VjSYICZRdaAUaGRGpKEZGeq6K5rJt9h4pnHXJg
VYYtDUHB3sQ2c5jBdhZvFudllhgANgGTt6P6WwUIvFeFQU/u8kthybvq4+kWqK7HgSDJNI8aeRuJ
fzsGeePtx6JYbOJSnVsjfjEikJMqKLxrrk3r4YjqrbT0AFPM8A78g7xTieHW0AIQcbBdgiF/RGTP
PUJklPUcyksh+oDO9YboooUpaBaNYrRIWmw7dJ+ianRI52HIr+cWBGhTVJTBtKEDa0IUIR1v5e/1
E87kOhLDoYiKTBF9ZYv5b3lwwv4/QWnYb0YZIOVXkQ5QX6An7qAAN+t1PjtkpBCIk2yL0kMpsnjp
7cx3tuvn0lLeX6hvbPdF7R9qhWe6oJ/3xfKds0PKHLHqNY4LjdrQtRuTpEXqgIyJiEq78mD9bNXT
GMpYlKs5OK7Psz3ViI+X3t0wTdOjIgRqjoP8FA+DuIQTGplSMwcVGMiOHWpvz0Yj+o1Km+5U7wqT
LACVjlDxdvgrLmX6aQWok1SNDcby0PqsqKuP+M6agqWoSS+Vfah/OHm8E2QFtXwSfp2Rj7S/wOqe
waDHH4r58Tm38Ae3gdrKqbNvRlD8Y1VTxVXAS0Ms4cucq2qPjr7em+zj51uCQvcGGMN5FNylUNPD
xpEDFb5Y+KCon0uFGdJeD9F8mJOtMdC0AEQ93lXzT2jI/NBOJhprA4lbjS2ZpkyE7W01vWQgXvhQ
bRZeU9h6FxlWQhlI9otlPntoQ/xMErSoKnPr00yZQeyG/tVp1TGoZPaeNyi6/O4NVvWRS3qMeFJJ
ySSa4iECDw1naPTXsO6HG2zwo3fMad+uf1fmixYpv9D7MiECuBUj8rAUfXk2+AyGc5zFRBgi+p8X
QKdb8J31n7SFVCu2nHswYkdgVcaH1lt4w4LakttiRCw2a5pdWMMhHcCnuXc54lyZHUSSe5thxJ7W
LOtVG480dwCTIGSvloHQWAbCueVHoi1qHEhdFwsuBVYxPK2/UaVuek8jRQ+X8cvta56ZAWgowJv5
3wusLnkghgqUwy5Cutx9B2MyTpXyOeoq0lIUmKWNirooLRSGVfgCiIr6PYumuy1cksKKllsTnBkb
uaCdW9v4AjzBlm+JbS8rhX+TrcMqNK7R7zctL/TOmpBGhcKzLtFUL4Ddux1azYtS1KVaQdpvKuMa
Msr8TXXxx28ZLBg49X7sMgrXbQ+TXkPFWzPkR084JJ7z7T0FfQHjCDi6HWyvxknYc1ALik9FWJ3L
ITGJaqsQd9s8NTFHj9Wyvrr5zqJ2+jqnGonb5CUb4g3Vm4/REcbtadLuvxqXHPOVIH2Lh3gv3LA9
wYiRnhVUlGp7VLqvA0bsT9lFotFdP9Si9cV/7CU3I8zNc8+5wiaDYBamsTsaffNpDNn8x4iz+lEV
ErXFshBlOhanxtsVvVpoZIWWaJGNGHbuEbfhe3tGlt/VNIw3rxqPPfABHQH0CmngmQ2TeEE6Yac+
04RhvvbYA127FBsTFH/r+FQXw7D0e10COLg1wVlFH1ePKfLf+pF6x2iEr9C+T5hRXwNxE47gVdmB
DIrxTipFeev8vH8blNw7o2UezOXWszhXjo2rTrHLmw6AJu/l0EEEWUz9shs2Klq7Mj76uvL2OaE/
FCxS0oCK4CnriuiIi7aCnrWorqEAoMij6MUl76Esas2uCaZTu3TZc0H6Rx385uhtt+sf1XSIyNyI
DtepFvGNHwT7dPHLmnvQroS/OOfGPkWW1PcmKntK89wfIL3pRw2zYqg4JqJ2YFsgZ5PRFceIRg65
UiGji5IlLMLuYCCoRxmnKRGwabPDmmcEhjpXqVXcJofql5zAa9ln7dP6kko+ejDizt+qNk12dwix
jF5KtjNSHUNFmaPXEt8GO4SjNIvLM1GqP00D5FtXYrxEpcN5KtmNyxkdeemAl1FNKPOMbAw7PYkQ
CaKZY4AN4m7+6KaOwpfBPvvKdl5Mx3vkiOOoNm+sW+6Qert+T0XekvWq2QDYPOTVTTF0zcuyKpdq
jLFwibuRtXmR1Hp7Kp3PtJSgcW3IWDWSbRMhF1VMu18tOagUyapTKhv7YJQOP1ZRj1d0zslcacKL
Nl1mN8+ea7Sk4Fo5zsksOMRk9xzCAffIypkGrUz2bcCiaDVudU/nb3RsxcRcXw0HMbwlTv+YurCj
lRfo9Lz80sReOBcSI+w4otbqliTduuzIrSV/xim5VtTQfVbA2YuAxDuiPONeNk3jecrIAsr4TJ+q
BuWsZwn/WBngLMtqMwxED/ZzX2BnoZKQR9r6yKsWzr9XZ64zSSGKZRxti+yBzoLGEyCZOHACDhP2
CSnFrTQiSkwXlqJk2MdHXjRUT6CpH4DqUSH4195HME5Hqk3G+YDYjaRAp5D2oVhuupGIYQGzdO5l
YJ2V4zYkGhDEnrQTathuNg/c391Lw3TxabkcbK1ClO50YXhzcJWPjNUbTDHhW5IWnDNohc3437JS
GNnUGO+ZfXCN6CbdU+nG3dVoioQQju7NegYgCJGH236SnfLaOPUxDo1+kankhv2PMUtWSjF/actI
DznmaA4Fn8I7TXTSqJMHWREUN2t+k7n0zcZtdp8S6zAkZfqj6tS+dp2AgDfjA0s08nJNA/YwtxfO
DZD08A+xIgAKzJqMD8j5fAqm4gJTY2WeiJ9rzxMx35vARrU5tfLhFr7e5xlB+zOR1Ele/oq08eKD
kAGYxW+5qcM/LjUythg2djJTPwJhiNL830Wesq+VT/egMb7hbhQnV5YPL0NVL4oPR0fk1HtOc3Cp
zdiMuSoPEY2jFMCieF84hMC1xB8fPQYGUL8CB2MmNqrhkISIveOygDJeDtOqGMODs1AZbTae8swT
jBmEBoWVYk9RXrD3wsIgSILiPNmfc5uduwWBq0eeH//RLPxmU5jcocK6iOXNmZa3KY7F33Dh5dYv
ldUe7B4dQ1JXPyNUk5Qb4MiZTRssyxpt3n1LYsEguNlhRNPK5jboIJin0fyVaswgwMXTDzWFxGhr
t3peP1ZlmYsbagnQUH7UqXLfDZ73G1Kr06yQBOmsIv0Fk/lZLuQotenDiaEY2s699SrbtH03gMP1
p77X4UX05U9nDgmHG0p3KwXAaNtWzhbXZnNdh7uetPV7R5meTYj3W0FA+2Fk8thFU2Vf1yvFprB3
F7g+uonS+s1LtK2QCXTVaL6ZDhLtgR0Wta/hPRukK2ybOcGSRT3CpXZGHxlGQmcAImrorYbiEom4
qE776Vfv0ejWxGwfjeEeuiI3T61w7ni1wqsckJetL0DRmO5bNnG562Dc+eBvP9DMF6p5cd0CU95y
59lIjC5eWrcwp8w31vBp+7IkBDhqT9aogX2Zqw0x6U2GbOC5Ndrm5DdYV1WxHSyv+RUouEwOGexk
qdTXIBu6vUI1rwwfpG+d9KZwfLaBoTb5gtmDi9OztOADaVQTx7Jw9Gb6n4FvrOaJ7qnjWF6UYRg4
WutiGk6dFb6KOdwPwhLkTfp0tEfF+RukmPHD6NGgKwBUTNhh83Pwgk8x/VPX8U9zdIhFW3YHjnL/
lKWUEwJOIReZJ7WXxr+DoJdgxG41a4afHOyf5dit97IlEa9My9chTUhKQnAAuxKiLl8UBPE4B2ci
j0FwF2GgETXJu53PX6GBYxr9RE0SxsDaP1jsN+vh2l09UhVQWhJq51fyy5uBJPiELtmrDXTv2fRc
gfbzYKR+9hsRH6LQHjDdKX6XSbQFmXWfvKp6qce8/FrUIabr2df1/avJoHYl3d2zM6q9PT+E13A6
ckGzHnKEdIbYaXf2701iug8QQP7Ydij2hSKEAVXYfB5AS/fJTPxR5ZXEudT4lZo0IkZ4Rjxrhwg9
15dQmMzvQM+Amni8wEKxTiFMJZqeQ8OwEzKRPNQE0s1GWAma6tJpJpe3m727G2RQQwVpQn1rkbWo
i+3k+uUxDQ1SsTsysNa5OtFYAqmOiLaG9POTM/8TGDL5XvSSqtpMtmW8hzYxvFZv6n3l9o+sKvRL
GDlUSWckMcV/6lwPV68K6Qeo0YwB+DCloYsmn3nKdkEQkRPR6eYclsxkBYjNvUJK1gszfLcsJjpE
Q9dQFfYBARcq/lTQe1hxvmib4pAa1eaDNojx0gT9n7JBgUFW8XyO+9g4S3HspDXsILME3g5elAUF
NMY2vdPAyN+8KRy720TLBdt3rONFOKT7aNF8DLiV5i4e/2jnB0ORfp/cgDfBVy+RD/ckhFEfyqHn
fQVHoHSXHMe8cLEdLc874gzqAqlb8lVCdVeA7kB1eu/MpFB2g5h2vs5M1KDvVpcCHydWgtOcoBNA
AO3oTcHSTRwGAy/wD6aLdd4PNI58xyy8l9w1880gwa0CPt1B5kFZLMr1kPDW81ADhYHaQvSbgdvv
VFB/RnExH4wB0yKKtfM4Vf45Crt9bBenHumQfVgkjI3FZ7yfZ+9FjAVuzmTYdQtBoYK23gYminiv
MttDYSR3O8F4uD4tdtnfB3MYzxZV0jsxCAIlbcwGYTzuGqDo7PkryDD8qzYdXwMnbZHKEcWeVuJU
DsUfcwjSl4gU1qUxe/1Ed7Qdn1UOx1uT0F6g4ji4xfKqNQNZ48tUBQiypFq1xyoMhveuyYJN3fS/
XE6ATZ6Mn3lEOu9kGdkmbeMl7tipT+tHeb3IAistdz0bxHpZJKCA6QpOtVX3mRr65zwPvCESldhn
ChW8DC2iR20Ln0CZ1XJXFjqeL9KazmY5e58l7bFIx3b1hFdpYTJXgAx08WsFG2cvVJtM5SQo+DGx
AKFZbgGEOHF7E3UpBVeHHLfBNkl6vLIhB+1KCuUJ4iY9YqcdY4/Y49zgDw6BrJuO1C6npcHCsAYW
6QyHaFBMvzzgG7x2u3V1MaayeG4r5s71SGdjcV9s1320LhVthp6eY1HfXPQvR6Kx6guNRIQSwRhU
5AQqosY+2BcR8i0LVdPyofSGbjyvb3cjrXRDXqR6M/6NU4VkNyd133TAGmjW2Lmi8Q+Wg3cqjeko
YvRlP/NIWm4tbWzSyKNQRrW/TLoLN3pMnY1vdd5ZyF9ydqhk93F1pUAVJ2/CUGVbeM1UI54qCd2x
IW0gQTK24BGCbCwvRhk/UV17SZBbV6lLWUQWHYpF9md4Hsu1G1GgIwmFnAACoTT6/GwUbf3UhQ47
cu59r6lKY9cGzsCAEzB8Y+/3KW9xDQSJB4hfg0APJMvgx6Mg/16Xyb2Mar4bt2iPPJfTs62CN66/
ahkionOr5t+DJOp7LozydRrD4CYLZNffsEfe1QRxG0P1Ng1FvgvRWH1KcP/YLGEVwzC62H18/SZo
EhvHqEFLYiz0eAp90yeERYMaK1nd+MhVb01tLhQrfrjlnTJFNLwgIcKVG7TNpfenv8VAIcpE7MTD
G8WHymbxNTsGTDxi9L5bhIyp/1sx2PWj01/LXi9OY1pABhMFjKHMW0q3xtC/d6g7f8w95UIjYq2n
VfzCO/HuESPJX67AkUby3izT/NAdkAOUG+Y9D3VfHKmMFCeP3iNZ3jwytJNJgLQtNzAM395L4+Fl
aLIJPezovwMeoGAfvI3NtpGtyJ8ySX+IOu97mIBX9K7JTSAoeht4Hqj6LH8MNlom3AIMG661jMKy
bh8ZaTpWgsEtztGXd42hCPHw4k00S0o1QNt3iY21OJ3c9lSUhFCsVyYKQ0KZ3ZBUGCFInKRuxyfG
NpJfbFIdl0VCSIRCwhAF5XwY2pGaA+19RsbwAyHzFlUALWMjCQL++ruqorK55BhwqCJ5C/XwEQTE
bBBjo97iKH0mkAj6qEux7brNeBxz46fsca7nDCCIS/iBRlRxh7zBgQoPjhPCQbxe0XJWzFVFEYMQ
Rz3GsHugK6i4k5eyIQIind23EqNOPY7TYzKrS5DQRKs61FtlO8jdOgXnNql0SEMpkASVmYvfYRCe
rMAm2CTKCETudH9ihklZYI8Gmulp+VS3pH4QG1Itgqsmtm4iaJxjZYN8OS6Sj/VWa1PnZgzBLYKi
JdE7QzC9zFV1EMKzDHK7MBovecMAjRzZ2xjG39Shkizy5oYIwYHEOcc/9Sl6HSnsP0Wl0mPeopiW
sQh+lFkHREEUoaG8z8oO55NPzhHB6ZT8rMJJlxlzw1L5b6qXNDvQ4PdcGn8HSF6nsRxSKMlWf22s
ufgqOiM5hU3zUXvYI5PZkl9dqdHtjy1OQyHJWVrG1HVsWM9Hw4NQnosw26pQG59JI0HyrXD//XDL
gvwY0P8rnhL8rL4gDmthdirJ8OcFJKJy3yYHbSPxW1cdKvwwZ2XaRE7Pz5daBCYi0vR0hN0sI4s5
79xkM/nUu66rn2llv2t+hmOOQijn8TSTZNqIMap+euhln64ANsUDUTmiJIXV9XtsKFKDNuB4sB6x
2R7rGjs4aYHTiadyN+vRvuRMZrv1w1bXLmU4PTqxWQfvg0l4AnlfL22RxIhquIesYJh388KOF5Hz
7/rqODXwcopk5mEPS+mtYghc9bFAO+U3EuQgtkVjT1nVel43Md3J34h34UUQF6qVH6jYm6eYFlQg
F/PWBIZ7RI7XAzDim8KTt+wsqOwy3NQRGJQevJ2ochoSrDS5jGNuHyxyJ1+QA09bct+ic1LeayNU
jySERXdbfTOtlqxU9586tyhJG0ksz2oCeQYHN3Dk6Y2enGlvZe1rBO1wWJlYBGvHunr1jPFOLOL0
q46qTxLaLkxc5U+rLNFmJgrZdpWxqRGkVKvE/8BzCL0/+ifwQ5xYg9udminPmTGLmpBfaAePVuBs
VtkPH8+YCNJL66HCqXoXmwReyl3ZldMvjPJ1j4DaT4A/YvyB+2HujdcgBr4snG3TKWNbSl/DetLL
M2cE4XZmbd+HusevV1ZQUUxRwWv57lFDfyZe1X7qHY/XtFocMeWbDKbsH9lhjUXYslijqWnjII1P
60dhpiHi7EioeXMe05cRuIDqj+hSNWSjfX/ehzk0TiCS9Jf4Wb9zwJD+e1Wj9MyeZ97WitBEDH3r
6MD9nSGHkWiASijl2mEmQrwD80Ay5XUmKuYkgg5ZdVT6WCyICl5JEcDH4hjGYtOGPTZc4fxw5jR5
lJ6KH7TSvC4YejZFBXmllX9sdcjrkJu0O8n+KyABdcrCux+/GkEWvXQzjr40oR0hstvDXJbyWUvk
NJ4b9m84RBoIKBxqqcnMvX7Kv483CGAUzEhmuETeMWP3dyMcj0Nix69NVG8lFZwv65cIRWXr0tPa
AI1vM2MMdy163N04t91Ju2VxHAo6izzcR4gmp8u6ZxSVf8gLo7rClrFziYkpPQvso13DG/ZNH36Y
tFaaCFx6aRVgVkxsyjI82sNakIspLzaR7ad7/I7SqoncrgTm+clGQNAb/b430J5HDaHIwq3gKIfF
eJKFSfYV5sXd68KERt1mF5mo5ssolh9JSciTP6aoC4l+DrCqfuEiyDaVDYOTefo18iB4VkTJ9jw4
2wDFEcosFgNS9mTgi+PEzcyfSIRz3mP5ZEg0zkuQcxGF73lvftju3BzyCEnMM2LSbPqo+8C6B1rd
8YSIVbqPCOlGr8smMRv5GJFcHKBe40MrfeBPNOIlzNeWJaDdhI2hH0HaUkjjDUi8MFU+hZpgjskG
welkmD83meN9NsQSdUu5YeOWH46nzasqpCTAN3Ld05CMrya5XbeaYNnWMAP0PiGZaxYwn+eRX17D
JoPQ/JmiEQsNuRIrxo0zisS/nLaByW6JExtAisLIc69hJMvrf9c217VOU6M/PW8IvhpVjhu2Sa7V
hj7GaZ4Jym4bVk0cVceMw5t1AgFx7UG/0S4TV3QbV9XZTMxrIQXtgRZmTvrUDsNM9KqipIqgeI9s
+YwQ2oVFiNmmEhcvl7LIL3AJkAPY7985MUk97ITqL2JpPkRGA8LuTdHGQ/vMQ8dkOYZpt7Eza7p8
P3urjOjQpjACXleGr2mPIDNnH3wGnp9JLZA4ckshHmPsh6e8y7+SfA6PfhX/4acJ35AStU99bJJd
4rjlpwvevB2NEV17zywgupYuYyvGaqIn9eY093SZ+Er6uk6GpiJyqKOHpvlnuWtUL+wLYoPm1Q2z
emtk0b8ax+qDmx92UIp0T5wn92pe+Oc2cqYNQW3wNIqKEbPPZraHhsKHpprPyAuJmJrDH2E8Z//Y
XvEniGxeCmdRck+ip+KoyepzVyX2JW7F2RyoHcHUV//RUL1ZmP6VSeV+2ahOVB47/3En8bkwDvQ0
6uSYReVrSvp+8HRFa9+zV/FC5SjNN2bNTYDT2qfgrUifzYUTxFqTUJA3L9rQvgaUbVGmilR67371
/6g7s+U2kixNv0qZrieyw2P3sc66wA6SoLiJi27CKIqKfd/j6ecLKqeSADFEd/XVZKWVSQkSHu7h
y/Fz/gV7NT2ncjlWkXUOcKvY9mXsPLRdBGDZ8PzvaqMkZ1IgyN42AiuMtpnwSoZAHTXIduTRw0Wi
UsBnHYQ48JZ3ziQ+2paJWBq91uJOIPyVZWB2VaJU71bo1DUoIFzgoKO2AXgNvyPN8HsSO7aNjLVI
4AZ57Ted6vm5nsODwAgZDnBd7ILWbb/GVYBaXaqMf4UepQJE9K1kB++JLCmejWv4rGiqkWnC7CzI
No0GHrRRteBR6xxSUXES7WQbjA+oDpPmJHLmer5oJ/ZH5zUXVp2blM2hhkQR1TJAO7eqDT0kA0h6
50g1PSsN8l116xkAWDL7MvVgpEx/a5MkvUgj2AhcTc37DBTpwjKoMg5ZFyAUAybIhVhuOLby19Nb
vnGRTVd1LQDMqQteTMSFJQ1u1aBxbg2sVwOfO1FaRo+KGfU7H3ffQIPToftUmj2dPL/eoLaV+Njp
lamroL7Kgni7PoXYhkOCyRCaSQLva69q/a6l8oWdelJe/E5CuPFz9AYnrE07w/4uPjeaRN9kYdmc
685aHZpuWU3ZR/ZnnVpx8zu9jd4nMhRo1FQ94S1CV4HeqF9NQ96PlFDvfdvpzgXcAzjM/ddSaZq7
CLQRElzF+OBFEgkGfhZdWO6OvaeA+KwA30gvBbJZ6Suq+eIpCkjHNol6MXj10zjhEDtdAANEVfSs
t6v2DgbLcw08c2nHFWR8s1Hu+w7xeQruNy2+I8DsoVeVtXbNSY9bQRZTXU+q4FpBodSFhcU8b0rk
CTNt6fKlrdX0oHaSbfQGHxAyQMy6RGFDs2X4VSYlnJcwfqx+km/rdzGAjN95GH2MobUkmbkjOYAf
Sp0pW0FBbhF1cBB98MYrObH/fNvMUFVpOZGiUkNe1PNuOBh+EI5B5K+K/sqC9xVHMW5vDJ85ZeFC
LfqlRjA7sqATiz4ebt4KlWMdyMs4zp4ovXQXSmdTLMcSPDFRUG0HRGfd1trGgHW38NAxQhw3JAnI
+edUz8s2addvKeQRR5W2UakExhEiUnXfru3Y7udZFqG+2qfZS4cSi1v6yb3bVI84Z4wzs9Wiq9BR
gh3kN2uOKrZp/PCQ00k53vCmwPLGKfRih79LdR+W1ZWvVuByp7/FKh6yeh+fGYNWLNkUYw5phBOV
TL11+0x8Aw5Ur2vqebEUySoJUKD3MdQbKD/jwtx/wwftWWqTOhRIlar9BkmIMnoyz2TH4oSuD8on
7tcKyim666Ju9DOGJGWGqxxN30ZKqn+7ItyYxWPWuDdZfz+OOiJfLdpsl4iCty7Vd6zXekRbjY1a
DNgVYtHBTWpR+vckNy3Nw+8OdSUo8J2PQM8Cigdn2VXorXMUswpUpvhjC5SDFPWur5XFIHaRi1JH
1S4UAIiuXDq4I5Pdm1QaltBKsh8J9o/ls1mQ1g0FWjFNgRF03po3BomlJZkbEhwtAhElcod14tRY
KsKeURKUGOcW9TANGFqOynb6GpgrO4VmlcpVCoO25PCtksdae0SI8JriYAm/pGlBUmXW5Zho7VbU
za0IyWZ0hgM+o7QfComGQZliAzeSAoBtzElrpzr2AB0SwFgAffnHf/zzP//jpf/f3mt2lcWIv6TV
P/+Tv79k+VAiglMf/PWfd1nCv2+/86+f2f+Nf+6CF66M2a/6059av2aXz8lrdfhD09P865tp/a+n
WzzXz3t/WaZ1UA/XzWs53LxWTVy/PQX9mH7yv/rhP17fvuVuyF///PKC5Ho9fZsXZOmXvz7a/vzz
i7C0t4H6PU7T9//14dSBP7/snil91M9p8Pzhl14B/P35RTH+oOana9KybdMRtmOLL//oXt8+EvYf
qmWbttQsaahSOF/+kbLL+X9+0ew/wO6C8oelLtWpePTlH1WGmAwPZPxBfoT/rGm2xuea9uX/9n7v
Lf79Vv+RNslVBgm3+vOLbtJ8/vttT91z+CYhHAG8y+SP09Pw+cvzTZB6/Lj4X6kFS0sFpmRhzoOm
aAmUaVnrsDnmOgjQ9pei+Sl4LiOCd6HWI2C+bHTQbfQ8DdHxunSBYjWF2eGi4nh+Ed61EQSCVWRX
qXNfBZ3zVNcNUk+pAdGPAKgvcQh0Blsi4CUa1MvKDpxmnmcgKhduDfvgRnaqSM50kYBmJe8olYVG
Wja4FIWOGbA+CMRiSsjo9bWKNyOp1pb7x8vAKQfoTUzWKRy0ONGY2XjRZbGVc+b7iLhaKanTxJEo
FC5MYVvusygd1fvRTAR5ggeVlEbWAPseg8EVvreFu+wWZ2RyITHeIqjvo2mSVnhE3aDCWXKHcfRE
08FgK2bJeHzlv2omgncOHkex9j0HxVG2FybM5tRcGYGTmY9el0jUZEdBsJ4/DpaT5Pq1wHik1C5A
rWt5TZhWmBEQWK9WhpqrR6SUErvl0jdDG2EFNGQzo+WWa4+IAutp4aEeMe8CXR3RtWxY3N25IqIs
npxoopKNe1aKrgGCYLalRGIDh/rW/6VWbCfV0ijUtH5pNNOs74xmcDDP7GD+xtaLCvVFZPfcdHxA
30u/TsjgFLbdAH3jTsIOiiRnT+0PXdRih3Nqnl80XkmetVWBh/spOoh1h2gFuFkERTSupj+Jop8K
DoG5SKsnqyzCR6WwMQ2w4yE+F9yLF5wnBkn5FtRP0lWotskMoXGn9S78UBooeOLIa0a5tVFlMSz0
SihLDTv6F5ywIkg4vgVAD3Fu3bSB21VOYTwo7XQTNcB1P1heg3dsaOg6JHAuo/M6BQk6kvd+qHwr
eQLugpngUGOXDdIGoGLmxs1lQIVmiaZLvTIbxEUzSLWvoLeab1AXkPBE+crjuUcXYBVFXUgTatDn
5owfbs21l2opGuNcY/u1iyMS5KccG4zQLhpQzaOFrk6EV3VTQaFYsukVdNvECnVIB0CIlIdlehUK
VW5szKCRhHGgwVF2tAPuCEaorkSkYCghg0C7Ud0exHlTu9Emw6SBB3WxJC61aBNEbo2Xn1EFk0Im
egKpp6WXVVk3W5fg/kqvExuyX9Sbl7lZh8Tveazt8iQ3zhQBh27W5z52j1XkkNSBE4OldwiU2PZc
250btc5RlirAaCIoVcUUVnXWzDAKHOc7w7i10z6DMFk6jQLvBWsQKXPjvoHygdUd8YGAkZZRizSG
C72HkTR3Itt4QBUNlVvN4iRLk2ZszwYuJxRWc/s1AkR+7kZKc13B/bkro1GdBZVaLWpD6D/8bDAq
ammtukVEJZLbCn9ua1nbtg+wz4hV6uGdifamhiwM/jkWkYGmFaKHLqj68crVCu1VzTUkMtEDuShl
Gm57w5qc2PQsQT4wDCP9IvbQ9Xl2rNrQiUKF6kJEIE3/0pMu4oaImImqn2mj2ondaBt9+lzoPhfo
meXF2QBK0Y2XfYkfnZZnEhWaYkyWoVpYEQMXmqZs0c9Esq06L5veNtV51fWK9csN8k752mVg6VZC
d9uQy4iq36GDE0hMXrqsW1lxKyTYEFVXnnLAt96DAhSOcj08SvTLeh2EUOBahNQdTcOW7m0wMSum
Vf+rdtQk2wDE638BggROKEA6a9uxbOAtFDLU0HyydLe6t4IheIRyiajCWOo6+szlmNcrdLDwYaua
GnJ6FY5tuMks8iwzk438wQ4jkmZICJYOermR286E5+M2O1SN87Oj8uBQOm9wzYuUDAVywPn9D7oE
DiPprcTe2ATZ39nNO23BTxM4ekrT/bSDyb2FkHQwltSju0dwe86NEykOVE3fMVvg0QY7DkkBRdwC
FdJ+tuGYkhDEZF4Wme8Q0uHJOm803b13NOgKc6NBFHqmmXGuUaQ0mvjJ7j0Kj1NdgDnmVJOaO0JZ
o1zkcWjd98QZFSvadEmIJv04zJNE1D5uOG6CxKbiWb1x6ZYD4Cmzq7lMwQ/lAJVSDYl5hdIgwNIU
NWk9Q1LTj4Ks19ccAqhqjIUqnp0oo2qSsUrKBbim2trBvkWyCQ2NwZoJ3zf9ja4LASBZhyDmeTqu
dQAbzOY6E6NAVlw6JbdPr1W0/AIpkwiTHy2zIF3nWthhelFFvvk7XtwLF98HFkI/jCsk8iKqo4K4
pNJnHMYVDQjBvrOw+l456666wd57ka0lE/nBXjsrdeOv38Vdf0U27xs09tsTRElSgNDVLBPgom2Y
+3GMNrLqcaB69Mi+D7g3t/Hy8wYOe/TWgm6YpmoKYdvSOWiBilVbKOnwqJ4Fm2pn4Ju0shYgeRcG
GaRoLrfh/H/YorXfJ0pLbEn58Fgv0PKnpXFpLLM1eRbSBOhwrbRNeGIU5ZFR1E0iN1u1TMPWpmjx
XTQYl6bPeTQ+6kaOuGlpx08JEkPawuQGSlKhqN3noY3r6hz9tUpirNl75vZErwl730ekb+NsSODN
Nv9nMdT7zwBJz3TrSn8kAALReCexYhFihLBBTjocfzgapoHAnCdgUygAZDXyAqT1DKPNARsETBy1
9rXTmqfPH0s7NsHeP9b02O+GBsVu9n1He9QjexXF7g/wXZckhNdjV37t6ujSyh6QlZvZXXAZBwhG
A3qF2hxB1wbNOV7aHaYgtbowdRsXAjQ7zEC7zHTuwzaFfaoaFVi6zx/52BObqiWl6TiwnpyDlzka
TuaXwnhEcAPLSbR4rPF/2AJ3pfdjYgLHAp9mPHb6QN76Z0PM9XkXphn+7nbyNhfed2HaZd4NejaW
nWHpxiPIJthW2ClGKP5xvw/aE2vt6FgJ1dAFCpLSMqaF8a4hJCnUuJrE1IVqxmiGxeXNSJJuXPx3
+2Nb6ILqjqkB+TPEwdz23CqybVc8opnVknqgOIFWDKqPKHrNuJuVJ4bv41KyLUflkU0pNBs2y36v
TBmoNfHa42A3EIo9WGFoaUESHb32vA++jaChP+/fx2GkQTZ+29QdLqdve+i7YeTE6w2tVh4HTceg
zSD4d8boxNHCDfdwUuw3Mj3Eu0acIYmFZ7mP+JQtgw1RGDqyL6S35y/YCVylylLZYQe1jG6deXwR
zpWTG/OpXh6cBKrVWl1ju48hS9YR90NWnBhGcXArZ97bllQJV03em2PKgxc3qF3RuqP6WCeaRHqQ
wsysRRJ67tjRXYG31hudHFs390krvWKr61WLWqBz//nbFMc6KjUx5SI4zLkX7Y90IgPFHAL9sbPC
dTBmWFjESA1QJ1u2qKvOJczhlVWQ9NNl97M3QAdTYSKLl0YIcqu+c8YVU1l9/lBHn8kBRaZx1jO1
D5aQ2sW2Gun24yBQOB9S887rtdvPm/i463D+aQbpF43UN7mR/W4Htm4UTmo9+q1Ag0l211ybgfeQ
wmPqRSfe9TRZ9re4/cYOZrOwBg0UIoXsInuhEngBWPNOKcwT0cuRUdvr0sGU5bjXC6rMlLnQGh+9
khrFcKKJUx2ZRvXdsnTDFoxHYKHP1iL326ULEdVPIrM3n78ccawdQcVXJ8jTMR096IruhHmchs4j
goFLIa5Qgr9Sv7nbctkv+++2NakDnw6MxJFNx37f6kHvnDLwByuaWsVg6Q6biQ00rFl+mZ95i+bE
lDi2/PcaO5jjovDSNImnxsSKS2O3Rupn3i5xk6zX1YnxnL7rcP6979hBXJNq8ElT2iKTh6XqSz/A
TB6fqIPMTOXm81d3bBK+b+rgkPV1S7YRTXlY5kTOSLb/1+cNHJsamk2W1dA1R+cGsj8FU588hV+F
mMhgDSbBeA/YliAb/3krx7rB1CMzKznBP2wPetja5AeURw3HAN9vlxm78+ctHJ3jBMAEg+xzRCMH
E0BFP8/W0vyJOil+cxv1GyZVyjIBjXZHVmWrLrAq0dCmXHze7sfxc1Tb1Mj0OprJnw42PrPLRzdo
5dOAdNlDgV44HOAGqrrjSfTXP29LTC9jf+LRGMlxg/hUkoI5WMeOUCJb67zvrqmSWR5u8qS4jDEa
rRvQAD3+9ZZ/5cX2vBYPlq4uvcpHSl6/SvKKdIWOMj4hVCDUlwJO7aicmElHjj6eTuqWaXPdE/AZ
96fSaAVWGmbBd2SHoQEUZwRzN660r1wN7o7XwSCyug2UxGVv8SLgRqIqguINXlZWfGKFCvXjSEEv
MS1dM0n12dZBIM8pDIRbC7+H22CTfk3m5LFWKL/vTt3+jkw7h4agMDsG/wMBu9/pwQeVRh31u7HG
TgmvD3/e7WC1svXgz0Dpaw7Edu6emAhHJh15FYJFByA2HTyYB9noWaSW6u9pi551A1famJna+YnJ
9mHNQn22LMMghgGqqU0FlfeHU5cmVVq0GLHcilUTbwFwnyvz9kxdqfUWBiy391Pd+jiYNDltQuQK
yKeph8ETtQOzLNT82VjLx/Y2m1Nwnttrfd0u0VRb5Dt3+Vdo9N8q0v3XKnBf89f0ti5fX+vdc/7/
QRlO05mK1Cv/H2W4u+d0PCzCvf3K7yKcof6BKJAO7XMqqeHVy+H+uwanyT84KaghTUkqi6syn/xV
g1PUPyRX5+n6rIHz4PdMzvy/qnCKEH+wDjX2LoPrHCvT+e+U4aBX7C1x07JMYcDM1FRbGJb24eKU
9pZnAj5FgSorxxBNl9iKYViaRUUCoSuNB8sOUKwak7xBebi2ZL0w2sy+V7BrADlZ2RiCy9g0+p+j
x+UVrESPPC6C+I3yYCSqxNxYFgEVtgFEwq1sYVh+d4vIQ+m9B4F9NZTtCP21BdfnrsAAu+YvvH2p
GhSmyo6LEmmJr7NEX/oHuBElQ4nepuzsoxtVUKWjpjZcZkNfgp3SLQcfWerNSY+syxRWJD6CArMS
42PjASKlhjM5yZx83ZRl/UBOL7/L88C3zqIo1bJVirXDJaXzCFuwtFapgAk9/KaYI66Y3ZBh1I2k
SLIGr+/jdSHKlrSAp7q3he5mJfg0r3owBV7Rc6vFQJ68DbhekvyYTgnEgHGmCnqxtQvc4KlddusE
Lb77MEn0G8ccutswS9wnCmDI4ZUCF0oI+eY1OqLIciOmlyDx6RWZutItr4cLqXSU6es+zs9ws0if
m8IwfiqIF4JLc/AGDtusw9Mb4b9VbPlT2rVB8yUxdQTph7pP1naCPLiwsBWIUFJf6F7qnMOvrIDd
+0W8zbBrPa/SCg0u1yjv4A6IFY6hsp81gF6e1RiqOgnYsLjFcaP+gSIcGIjRctBi7rNUW1hZ3993
fuhfBoUyviSm3VwEwIGwIuiQnetKiaKbE1fxd1NaCkZAqauKle01cPoawEBXNqesMYvLskUfSXOA
kQapZfyIXale6vCXKXsMKX5WQYkTYgFu8FdnSyTApK9h8WN0Pf65g91VAzC6EPdQ6UUD8iyDcdZ3
YYQajdXbj05uhc9DITF17WyfBFsMeprCoJ4s87zvzgTdvLLBxTRoNKntmdGxRNA0CdJtCgQMcF4H
DCaOUUNaFLBcrqiM4Ac2higDNlKs4IW2m7wF6TPzrV7eFP4QbtMkH7ZwbFUk5VTMnETjb1W1857M
Ef6S6wBuUrocj792pDiOvuJZno0QKE1pA4RRQCWKoUOnOkAy5wWJ7K5F+dJKH3WtweVBKam1c1t2
gmGBvrPSzX2XsvlZThEMs7eiLC+SggwM5BR9SQDYrPS4b78TE7XKvIwCaAQSMZ0fMA7zGjpkAENc
aaNqY4CFPENlmLu4Y4h8VbW9F+y0RO8ENbhGNxdN5+r+FnGh4kGzRwNRnzFs8Afq/OynKpAwAKeW
9M4Kaol3i0KIIrBQDVg2s7Kv0/isVD2lOrMdHziSqCN4QUOloNGsU0yiXJREsbwn1954d9BN02FF
AqIvzmw38cavYV/1HQoygdtjEBZHGLSj4H9jZLmjX4y609tPoPk0dTO0QWGvBsj3wTLQLPi9SOnL
Zi46iZcCMIKoWscp8K4lL1TtBcIoaRZi7xtTPykH5H0UA170HFS0Wd0F2uBb67hqovzSQb21nEk3
0Zwrfyiglnmh00wTKkZQElQ+qaOfTocOxrOdjhImTTJiYl6JpNf5oSAuqN51ApsNNQ38eAbMWpgL
R1c9CllWrHpbWSUwegdADyZlx7qG/lVEWURRj6L4EmkT6dx1Won8S6DillXUUJjgY/m1XW9AG+q1
dlm7dl5iMDG0nkr1zBABakcF3DF2gAE3zWYMcI8M1KZT0ELtMUx08xgRI4ED6HgPPkhgqcHe6iRo
Q/YgOtdOk5mIYbJPp609fHdTtut0CWcgsqINctPtGN2DAS3RBczZNpDurVsNVVar1Hn4lZOGrXM1
wIMR3zRRpUiW53X4w69HHfxAalpdACZKIEfDJT+QiD/GVvOzaMFlbD0qlVgh+wiCPatDpji3tj0m
5tYOexdn864VxapV+hEMr5KFw6LOuxDTIac1oNRpEiMHSt4w8TDvKBWsUoK833D3N9Ib4Ud48diJ
RA5edQp7CUW3iW6arhD5rqSU5twL5DBxI9SRpJvnhRurW0rwhOusoUBZWGNhoMoBLhMNKoSKfzmN
JJKFEjcE86DyTJ19wMPzh3M5S74NXVBgQppZeXOG9o5W3FkQ6jJuF2GIrqXaKsO3dqCsugIADtmt
lSUM+nDUo+CrDEtPsieGljoTENNULCUB35cgAFQV8XATKTqI8KMcJIaNiV5tkADtI+pGuj6Sv7Bc
D3oJUuQAIVyltTHaMxDOG3DIKEoP46fKTFgatVY6T5VPNH2u1qqPFRylvfhb1ta9ONcKb8DvBGk3
C0dXrLzENaQwu15bnQzHh75s4LTOglZ34ivHCjQNQMfodqjz9XGQskYaP86wVA6NxGfmIX8SwM1O
qPuj+SPZalpqCWqLIWBeG0hjp16CQFiEnKMzV5HmHWeCnUndap1ol0FnhgA2nEpiuRukGWzlooCc
1oa5qM9UtQEyzY6l6tdpG42ImVjhmG8TzfDSuyZMkaaMZfKG96PkSvYRCvlqGr7kG5rnSXbXFGgM
rwr8OS4TVXVDEmfj9CoBTXIyh7mFh/SsGtxJEaqUwcKwqwZ8v2071WsI5QlVUySXsVVw4LS8ECZk
KLyUNZuQSyU+mQOvwL23UXwxLB2FCikw8ayPZn5kliq+xm1gO2dp7OtIoeotGmvsH139qtgUdbR5
UXbPSUMBmUNkEv1K0fJeg11NYzShkU87s8IKVtCgWY7c1BaIPrDNocQnsk2Meqmj2mN+L7GCgwmK
t4sCBaw34KYwlRk8AfgK47oiteZtU7g1IuE2tp2R7OJpdnum/5yzUtTvAe46Wr8ok2Q6gnUJrcpM
mt66jiBV4YYIIS46C8YeA7fEB29hAfcAPuJLXbA4MRycoaKHuxR6SLa+CdIIG8ISoj2K0zXaI8tC
1sR3URsAj2iaqi0WImTWLBIIROjfIM5O1TD2EKWs6kFmm77I3Ff8wBANeRfvX/1OG7wv/36In4nT
LaJ1Ymh1yv0cZC5qJVdhhLCjGah7cH+0IIQBLG7chVI1r23TXX/e3v59knj9rT1JuA7YXXC7279P
trlVElSLBpaMHizxAUOGKMIx8vNWptzb3ykSWoHdQQZapV5EcVt+uBpD2c9tZaBXeWefd0AY32Tq
EewzbMyPsUaK1ASfTVW115+3fFDt/t20YyApaKoG2f/DSnBTZXj8NaBc422+xU2ChKe96xaY3M20
jbI4WevmovWhq+/bmz5/lz1GRQR/oRyx4BA+BQQTsVWt/MZtolWNUGRuAaxO5eOgJHddYSF3HILd
D9LkRGrvrQC3P+KC0tz0D1Ifwj4sYJWAqBCOiOJZ+ehfIQdzO577KzxYBdf2cYk91o7pNfxA9OnE
q97PgkzjLWhQqqrDHZWyw0HqBWyQ5wQ5YUfSK3rOEYHg1qzJYygrmWMH6ezz98vV9WC4hcmtdsov
kkmEkr8/3DHMdthnI7LeAuSMbW4aVK5s8egM2vbzlj7O4f2WDl5szr3C6jxe7BiBu+PsRhsMEsvM
LeQqjyapnWbMqU3LUzP4wxJlRN938WCJViFLt1JQ8KpX40pbFuvgFf2PBY7WK4za5qgJnxjTUw1O
n7+bwnrp6oEvaTBU+svKss9AbP74fDA/bHMHfTrIlQHADwelwual0vCfRohilBH5LJiVCKOMJEg/
b+7Uu5tm0bse5eD+fNegR75fPYtuxB87LTa8vke387ZFa9znefXyeZsT7PnD1DRVcq74XGjs6Afv
La2TPMTwppo1Z9Y63wbnSCOsvG/qVvnuXbTLcqbN0l34DTuDq89bPvb+3jd88P7IiTu1zu0TwVAD
ERYuzhf/TgMkkthjLENVDxadW5Ak7F0gspMYoiooVaGQ9nkTB3Wq3/sIW/a/2jhYbjWkogbkDpUi
5IUuETpeDKggzXAyvBTPyarZnGjvyEbC3iVBC5kUqp3DcmyJRISPVA7O499Dbeauk6V71dULcanI
JVyMbT0PViZeuSk0xBN9PTJR9pqePn83OwcZDGmVkpzykLYa3XID7po0U+5pxM7mV4wwVppfnTgh
juzTbNWUHlWN0//DkZz7+Ofow+QUPDzZ6rOLdFfdnejYkYloIV6ugn7SdfD5ByvAi2pcOdQWlCGZ
vBKRo8wMFp+/tyOvzabMo1kqeOiP51xSdgnxCrcMZbTmPYlBLuGbserWGva4nzd1ZMT2mjpYVn0g
Ikx2iZxp8RlGC+pSGreQlOvCv9MQ8JOpcsZBerC8JMlHmBTc2QOH0F+lrLAB6n+NCLdy4kx7i34O
wgT69HdT2v7Uc7usxfELLICJfeIMXvzQL6LycoBinC3lQ7JDye5rcudVC5nealCk2EKxK/gW3DrL
zzstjr5JLri2ZrBZfqh5jtNwFE2Dym6yUH9NiN6FdY/r0/wl7hYgivAS9ubtrpudKnAcOYuoFZKu
xiPXsUCs7I9BpyhpjaMWdhB2RXZqROCT1OSzksU3ooYuKKrh6+d9PbLg91o8XPB6i1OZaeE5HrSk
dRhYClS5vrFSBB3bYSGdZPN5i0dW4l6LB1GZRCihAv/Mrc9UVlpnowtcWdmJtXiiEW0q/73bx5QA
ASaZGVhote0VojJrcgEnTp5ja9C0qX+ROKGqcXiRaMAUk0yZrDvwq/PHSZZs3p0sWx/tCPuJQ0um
Doh0vyM4ERQDVD9IcdFNYH9LIDb8G6+DoiwVFyGnTXi/ASSnW8WSY4mxKDqr+otlnIp4Duq+b+en
Dd7qX01My+3dy6hD11MkRJAZcoxrp15V34JvOAieWSvjXPuBry1Oef/O+3/X5MGwZUaTSRMPuZky
/GrG2yo8sWwOoKsf+3SwbuoKvq4CfWRmrJGpekjOsJRYymX34m7HDaL6m+x7soZcmc2iK6gcZ+T6
jLXhzvGp/Pz9HVSyfz8J24WcXh/i8Yc1/5yMgOUOjG7eaKvEEFdtY+8yN0QuILsVXvIAwG2Nc+x5
HGTixDAfWwPv2z54s2Mv4DF5xMrw9IKFij1nVce3RWetPu/kx3Y0Dh8DvBx3Z2hcB5O0kH5j6vEk
1khVAtXJC9wwKce0J7amIzf0/XYO+iNDRLi5WE1sqcVwSa3wQg+Qu0KLT5+sXHM5x9atb1bdQF0d
U78TJfXp6/ePwKl5qIOqpRnWh4qlVlECGCyClKCqdqOJTpB08bsuYxVJCzOP/q1R/bu5ae95ty6t
XFpePjkZQm9K6q+F91wThH3+5k516eDNkYwcHKWriM2HCPFjCIgzt8oiayXGzMEHz8vrU4foxy1z
KvmCDwAqYAG6OVj7UeljRIYhB+WJ9tpNirVLgPR5r6bVffiioIySGXMEIaV20Csd9bTRzD1c1ZDb
agXhpKamyIvVKN2X44ozXL8cxHAiRDqyCkiLOeQvVWrkzJP996XifocGJCcncGeESmsnXLRO8NXX
/BPrYBqhg+5xnXqDYhGLACHbb8gzi8Amw88ySH9lqH/pyte4Q7YgeqjVx89H8sj8oCnOUPDHLPAJ
k/B+DoqhQSp0airoEhAx9w6RvxzRIJUnjusjtziqSn+3ZByEBAEeP5Acaal0G2yXrGZnKMTnQbxw
8OuIzOAadtgOjDmu96F97kXebVmPz59398hZaDq6ZuMhbJiEDoeMl8joRnUIIcwNZ+U2XUTf+417
Ed7/zqDAoUxmp47Cj7OGFtkywR4ZlPUPs2A1+GLDVViBjVQmroR/bYHhmzyOjBNr/QCeMx1Fe03p
B0MsG2QouL1hMTdzrvEISBfJ9/ZcLlEnWEbhbHw2NqeRnR9n0H6jB6tCr11UmSTMFQSL5yW3Or37
7llLiMUnVsXRhmyALXCwHDKLB1MVeoHteyO5DBEijFzXu7JjPCuU/JTkxEo/wOP/NZJ/t3U4WbPe
6mCC0JZxbflzc1Xt1F3xqk0umzNljqb6o1yHG2MznFO2V13AT0Dl8vWpuXPkQDQdQ2XHIevH+pTT
RvjuiDBCD+06B52Kaun6c3tVrKmuPcsdaI1lvvMWxs3n62P6vv2dZ7+9gzFOUMdojHFKBajrPseJ
S98VYoO/+Kyd7icnWQHHFsff/eOGu98/qsyyRViHywgY3arZxfqj69993qcjERqdEmjdUNcwBFv3
fiOKizWkkbECtbW3MTfRuj9T1uEsWJzieR2boe8bOjiWcEtGCLKhIT26qYiO1PrOan/asXYi5jw2
apD2YPZMpBRdnZ7j3ayoCa5jIcKcSk23xE+wEumy6H99PmzHGmGZkdLjVCC3dzBqAlujgSQYJ4NM
5k1xgQvCXCuiE13Rj4wZgg8UZIicib4OUYxua8MQdxqUBicwwy4bckFcMsjWzbYMaO0ukARyNZIr
LSAc0AMdAkNRhv2ZyMoc2IWeD/3Gj4L2vmoQXL8Hd2ui1lx2uOcQI9poafXYrqI+aysa0r4YMEBQ
s4Z+NahB3X6F09HjCKHpgzfvId9Hc1sNC3HZtnFJUahUEvwStaZ57VOpeJfhMOJyUyixNRHT+wLW
vuXAXswoVENhyQN141KczXefv42PIQFIOnyTyZ8xjQ3tIKjqe2RnQCCkM3zWxKaJIDBWlgp8THqg
6VUlMZ9zV69uP2/12MsxDZ2VI5gClFUOJlqNV0Hvs/qVEeBU75yPsllWqpyPkXVid/8YNWJG/a6p
g50OQcAKPATanXkNYrD4rvffPu/LkfkMJJtK2FQcIh13cE4pI1MLga9qZg/JQ4X1ZTj687SIrj9v
5sjN1KS2iNcOL8qZqLX7Y8aK0oKmJkosF9GlM8zaBd5YM+8SsZ65dGbxz3jhLdHov/CMuWEsuwV+
9wtEKqPVqTzaxyG10PBlw9N07a3ouv8k2EVjGoH70yxNEOEeg5UynOjssRYcVAxZwMIUhMX7LXAh
zhRb9IBuynaFMd1MwUf2xHjqfMf+kURCF/4DrFmCvw/Z+KHLm9AMqBzi7LLRF0AQ43IdWVe1uSZt
ht140s/cJ7lEJe96uIiX/4e9M2mSG0my9F8ZmTtasC8j0hcAvsXCYJARQSYvEDJJYt93/Pr5QE5V
usMhjmb3deqQJZKUpLoZ1NTUVJ++F+zglvSrgwghbmLutmL8ypIlkRXz8LBoJZuLJRdCY1iFP2Op
RqQUm9bx9Y3axooFeR5QYx5bn7vk84acRXc6m1ErCqSoRivNXN5uHZkbUXf+kYs9lUkqaEcBIsZX
F2fB86IE0jzKqHrK7S6DSJLCsriDd+NOE0AySXqZHBoPnRVEG25/z7XVAU0GRy7SGhKXTze57xMt
MwzYr5P8bZL69zJTEBvLW7eh4y6MbTJEv9jBEspOBcWLDEKF4gXc44dOFjc8f+U5w4SGyCtCMXmi
ycuWXqVNeQkTJ8jH3biL/o6/mK7BUAHkh4+iaG+NMVznZViDlW5+tii0AuYVn/lEVQyGrkxAdb1B
hjYMegaHIbsHBrjvdJHnGu94ON9NPd84fddBE/gJ6+N9KIEeWJY/QQLGnQgG2vaCz6J4L/vvmmwj
5VzxRUzwoSgW6PMA3OXSpNZHMaoMgGj5b1qJavaTKfc2ZIA2FL8OMoR2VGsbDnJ9m7IstnFWnSai
LB0khFYu7/S5RBF9qf3SNrqficibzPzQ9htp1PUVygOeq5OhCRKBq2qIVvW6WTXYUHsz3TUxcnF5
lZQHmaLSIbZqJXVvH7A1Vzk3uLhIM4AISd+znyUEsLq3a8ZhNwVPHoIbiFoezUrf2MzrFRq020is
LXyUg7BIEiotzw3yBPBj1LFU+XPdPFVWjRJ1sWHo2hmh9KJ5CGWBPI8wLKKWUEOvH2Ut1U61PKkR
2oNdCBTL29jA6+iBmbkZKmlURa6+mDyAVe47okesRXdQfD1oRvzuT7/R3GozqBiTVl37vFGqmVgr
+J8Se/cGfDKVUTl++dgUQPV6iCPLjYLZyprIsC0ZbycmMuNxecgaJO6Bg7N1RftJGT5MiM3fXtGK
E+AFsJUwaUc6oC6+TTdGjDCPOloUajkegliqPwJ4QvjBT8RP+dRIG/auTzB4JvILWAcUy7qasOpi
5EqGgVJHlT1N8V+pbp5k9YcS/ERoaX97aVdu9+v1M+MAFApYV/6AEiBw0Bq0T1j9qLr3pvIz7eSN
OLsYj6XggBHmbkS6TBQYtSV4KQrjXPY8GmYIO6UK2seDCLpIzu51CKHA23fWs9J3AmpJ6F8MkQzP
cF/R/ihAUm/kH9dFh/m3wMRnmoo6gwGVS2eRpmSsQ50igAchvO0f6wO0uJ9Qk93VJ/9zuN+63NY2
+Nze7Lxnl9sQ530XkJLQLPqEDoDLfIaDVMrGsd6yMv/5mRUrA5NsTEYNDm1OcJArbeaq44ZfXh20
X3tHrYFxXYmB+8U5gGpmVDKo6eyg0k5yJE32KOX6lrfI/NaL/G1hZf7zs7V0MQ/qomPH5oFx1SHY
7qt7RCdP8tHf53/aFVkYW7hDUU9easbUoEoEnlS3Cz82xUMEGPz2Mbsu08x26BnCEWGhqTbPrZ0v
ytIAKYYpICmFIrFfUvZGxkIELG996M1Hb0BgbxbT2BxMXt3MM7uL9VmlqBXJBLwoaJ3ixPwztBsC
bwdbu5NdkD6njXXOf9/Vxzuzt3B31BXb2GyxV6jqXjepH6aPLfSHo4Bu5rMOzkH6MSjTDs3eY+dZ
p1Dd+AVXGQIbrUsM+c0ZuExV4XKjdaTHxxr9NVuVmfSKxSdBNw5UEBwJckCnqd/C7PPtNa+dijOL
1qLMp0zqaNTowdA5OaWaBefEVidUXtvVcxOLg1dKCM95vRLbjes9w21rojwOR6KD9rgjOCJoKt9W
3dqlcvo2PU8Oei8v6T75sdkPvroJL3d36cZNHytthUwunWn/iPXH4sW6j/bWbnCCD4Lp+E60Q4ZM
2Tg+W2YXXjxpYQZRHOsvETrWgU366gdqbjCFp87tj7kWSM93euG/7Rgkfp5wVYlR76Tmp6no9zEz
BretrLuMwVUI0ptJ+kVWqQ4NfHEV69Gz4hRAWmINm+P6Kyuhi2jqjKnOnFIzL+55xJEaU+s1ZhNs
RF7hOXTjyS7vwufwsbVsXd0hr0uRPTlMH/94aRdmF58qicvRLK0QoH3EPCW44Un685BNkWsGTNLl
IrdYfKLM8rrCgFSEwQntMc65VV9b84OgRRuRZHUDz+ws7tQsRbE0l0B88sJxKq+4r9WYUY7X2/u1
4tpA13VoKejMG1e53hRK6AEKUNWUSIGZxjvm+9A2CZ1x/Pu2obXlMElPHZIJU2wtAqMSjR63QYZ6
LWqudaMczOg1ysLdbSvXPUiLysQMbGMIgm6WOa/37Pb2q8EsCjiFCVWotH+oPgZu7NSfB3DA0a7/
lh22UNxrG4g1EITzWMcVcaEwjtB+WqxLaWGC1xKU4I2jbHq7IP22sbarvJy1QTE0Yz3nnpW12EKV
2eIk4ylgS5KNJMuwl53AQccx3A1H1fVP0p3qH3wHZbZtipn53CwuVpZIfZdyDDhWY+H1AyORpi/N
t0zpqgfvgJjFo/he/Ej5QjjoZEbS+9urXYlRFwYX7t8xVguxLS8DLX41lC8onG4E9TWHPF/RwlNE
dtgvIY219epnhYwW1PcuY6zu7WWsWpGoajKr/6vWc+mPJiOPsDzTwQ396N6IpldVs/Zqr22EvbV3
BS1V+pi8E+cvtIh7uVIywI/iMH4vOigouslTdw/C0kbM7+B/FF5uL2vNFc/NLdxB0uIesVGeiCl8
Jx15IxipXeIzfD88QaO80aBZ20SYHWeEA5QfV2UswVIHMabLiGDlX1rOQKT2WakG5/aSrjv8HC8d
IhNKtgAKrpjCmiwtmZXgeGmJU3/t3iv3wjtKB9qO+Ton/Ut6jZ7b+/jTbatr4QMyBw40VWkIxBZu
jvSHVyGPE9u9WpQwNQvUEYJ01J97JQgeRYC6G8tcMwhnoQr6fob4LB0FsuQmlyBtgQk2P41a/aCg
yBO2ws5ox43CyOqOwjxPE5pyLs2SRWqKeikjlkZb2embTpv92fjkP4cgB/2X5k3axW6iuf1xK0lc
ycApXvDWV6mcKVfsN4HaFDps5UiQeolbTfquiJEOK17q8gnFcjsTty7qa0g1jgMiSwEdP4+/LdmX
PBF59t7AovcYvSSn+K061Ycc2h2mrrXnbhcch4N4VDbyg5UjyC0A4N+i2j877WVkYf7PTxIvA66d
hXYQMfNN1S7KmHZhAGcINvx0Ji9ZXgCY+1VlnetryyqXJGXqWMcJ6IUojJJ3hhoZo9tG1nSMzM54
KDJmNZ/kSQ6RJ9aH4qHxkpn5oLWqx1RmwvS+EnrvgcFr/a9i7KyP8EHnYD+UMH1s0hwJvaaT8j14
/4paKgzGXybVEp9RTB4ravKoJr+b8k5Kmez3wp5/Yyb5YexRtGnUrOgRsKlT+BCUeqBKFsg0d4pa
lHfqJDSfTL8ydEhPWuZTdc2Pn+VAp4AKn3NFvVPzjdSpylj8m8lrACkeAyG6nQwRA+Tm6E8qE6wm
JvsE1XkSMUQ+nSqK6g8NOgCPGYuNXEEP43up7ZKINrWR50x7pDL0f1EN6VSLDsJW1rH68XnJExX5
8vRcLz++rJXIX6pgO2BssfOoOXTKU9qiOqIrNOP/vh2jVq5ivjdQObqEdDyXuC5PDRBmG/Gqzuid
hqCP6MPxtok5dVmkF1QbkZYgr6ZSoSycOQpSuYp7towvtR+ZCE7C9phq0lunjnugHzZd3+dxHDdy
gJVYgVkYdCRcWzWXJxe8SVQFJkosJu3Oiv3ThXFftAN0A9UuyeQ71Jc24u/KXQbIFzqPmVmKGqBy
+eXiLExQzQb6EXWKM4bMYZDjiNJGrrj2yea2CLSgCi+85bXS95VidRqzLZVciN8rJRzEUzPIqbpR
bN+ys0ii0IbwS1Gl2F6i3C7/EJStsLPiF7qo8G1+ISiXpdsm0hrSbiOGe6cfnQ4xvTsTkpydHPfT
hpevueC5Kfnyw3Q1zGxFRnVxpk0jrBxhx/8vUGavndxzM4vvP0BsA8PK/P2B4iiZvpORuyySexnZ
V8uo3dvnau09xLDNPxs4f8Cz95BWaQiNp6xq6ph4mdJMcWqluW9ajcAk558qtfoey8gqlJOZ77JM
sXX4Krq4mXZSHvoAYbL97Z+05jI6ZQduk7nuv8RsavDxwtZKUjBZiH/IP3Mj3TjVGxaWUM1AGAcx
U7EQmN/L7K/a25qaXDvDJG0kpGRuNPkX0VfPxSAEJ1Xb3nS0rBfd4hQ3G++fLRtz6Dr7cAL0Q5Yx
Dw7KXB4qkuCUnvL45fa3WHVGeiK04kx6EsswkQVTguIoswemhfwuUq7IuaCC6AiBco/+q4nK+fTh
tsm1j4OkIg2mGXDFlXK5rjII6ySIIJZAVcM1EAoMkTu8beLX7be8Tc5tLPaulOSy0+uKuNrVSKFZ
OkwmNhQ7teeqdaUJTjDVU/RseijWvRhCHOUvTWnlEQnFLBuvQqP12phhbh3ywZe+g6zOjV1j5ioK
gYraRzttUjaBh6tHFapgaktQhZKcL7LlcOrhcYF4h8ZD8CL3bkMWSXX1lD9UyIgcYFPcRDGtORm4
ZhwAlN7MI7D4GNyLfjnUgCrHT55Vu0ng7aZo/OMTr0giGFvAAIxa8oa7tOIh7KcOSLHMLELJT7Ir
71NQx8MfOxZW0PylfU32f0VRAGcRRFQi29cq1nNZeJCl5c8bjrVMguFEluAy0fh/wA1XzptVpS62
cLNQf1b26VcLxsv8zr+DYC18oVLhwB6V/RegyltmF/4ctv2Y1pqcQntgoIzTH1XK740v3xVW/Pn2
EpfHc7nCxbeqR7EpmNFO7RzIZcUlgc7jRga0YcJc+HnecLwyA5Cp7yfTLshbxe1N1BtvL+R6z6BW
I84QoMkqKcxdOt0AWnjiNYJyYWd6e02NAije9MA2Iq85dhb6gbftXa+Kxyb8VbyoudmuGGVq1CAH
cHap3XnaR3WMQ6axxWzDyPWi+NtnPC81WwaplsnjYI3IAZkgAcJ06L5CkIE+F9q/jjkh5KJF/oa5
ZXiYg8K5uXnNZ3cQ9QMmATMNZFQwPslR09qpbnzTYEG7vXfLa2hpZ/Gtys7P0e7hbTmKopsnlet1
6UmTEf1pMtWFvG7D3ta65m0+W5cGL5gqIc7CuBbv2eCzyoOvDzb6BPPmnF9CvxfFyD9tQP657FaP
vajmoueD7hfBlnWN2DpB0IbH21u3ZUW+XEpRxoWgKjHz4n2556X2t2cWf902cVXf+LUSCJ5Bw/+e
D7m04WlpEzE3Dd9XBeI2PBZP6cF76O6ZWLAc7RkStjtIn2VEjQ63La/5BZ0jgCEiWF9mxi8NG1Po
53oDWg0xYVsPlZ3O07qP/hr7T1W81eRbcQom4ue2AaMg0hWPiK8k7WRBxmlXagBvYYmu2GtkbSle
XNXE2ExgKOBbuep57y7dogCZVDOVP8MLBrd/V5c29PdwBrn1Q05PjKKYaov3W3DlKwDAbHbmOZiR
hnQqluWbTjZCQWJKlptL+Ezx/oCctzu9NQfjdPubrW3jmaFlFiO1aOyqok+hRrS+W8Wgwb2UPEBt
uEV2tbqTtCOARs88SDymL71Da3pLy7pxbgYre+3By538tfjEXLLLc/R9/DkCIeVIG8v7NV2/ONYq
BbB5RJFSu7RE5HVWMnaxye01N5i6U/WUg+CJ9to+3s2tJvEjRa8DvU1+TWD39+XGeV+5AVSwlTPq
HNptBC0uF53H8djTtEO91/I+yGN0lNT+LmyydxCPb9yga1/y3NTi9MnNGKWIGjMIOqHgV8ML/Jdg
bM3VzanL1XaerWcRvxq1lCJmQqktWfp70xSOfSUd6sTb93W5B2L9cer1jZrFVaI9nwWG9mcyGEhT
rrI42H4HP25Jp+ZeSfkhc6OnRLSVx2an7qtD8sis3daw2fpn+8fkvA1nN06T1xKKhtBK5mG7R+Xu
KM7Uwm0ZvKG3s/n+mT3/elP/sbZI4sxwQD4vZ4GVOwJhag8M0x61HTA3J7KFk/H99pFfXRwwXMCC
YM+vSNBCudG0bE5PzQYxtQntUsV77X3liOrqxo2w6i7ACfh882DEsuitJrIAz++MDC8iWx/c1rrr
5IG0RIDC+s5C7PL20pTZ/5ZbafImU9DWQVpn2bZWO9+bFYwSW7wTPqdfqVg7qA2+Zh+tnfVoIa/W
Ppqn4C15U+48W7YJ307hBi+KzditSz37NfiBytVmOJ+/4OJngYPT52YfTH9XXWfok4W+0hW+ZuNE
D1bwmiX7cac75UF3m+kkFU6ZzO2H/jNiWA6Ks5sMfL/ehlc/QQNSpjC2Pfd4Ll1aGn1FADCPGqvy
oUQb0HySn2dvKw+mm41OaJxSgZkyW/ihgsagcZy4w26md9o6WytxCrTvDI5mH5hdXYREvR61vlT4
RE3xbBWfK6XY902+EXfXjMDczpYzP8LI6OKy8eq6CksIfe1CY5wo+ClUlPqHl9vetpLvGOdG5mTv
LEogdpqkgcC8XqFq2XvDTx+BOqDjl3wPoww26La33NsWV5dFQoDgI5ViMPuXFguIekukqSBbQlXI
DVLrJU/KYm+m4/vbhtaSSAYqwSDSYSWTXJYavExMojYg3+7vqgd5Jx29F+nD4DkIzbpo1zvZj+A1
eOz/tBZIrCdWwNIKBwwv9uUzsLUUr+qo8Nj1QPITm52F2Kqysbj5uyyOwoWRxXsi93lTJi0RCcaZ
Q8ekJFpm9VbLZ80IZTqq+ZICWfUStIWGoAXMr+Eg1ZoNs4ADhGsj2q3djIzxgg9ljB91u2XCnZtU
UTp0lklOvcPUObNukfyUvHlP0w66qCMa1vmn246xtiwOLnFMpolJv+LSA9vc19K8waTpMx1afPfb
j7cNXE0TzS5wZsFYxAdGsRj/QdaWEndra/5k503qTA1CPNrfzHPYmvKz8X76SWtnsCGL0/62/dUF
0mSCNw0576uZxRBVbLHyGGVn8IuB72yXiX8KjP61wl8kSuBMZnjV5R72huRRrezZwz7Qd6lg+HAh
+MUWy8RKWsHjaB6Llrjmr6rFytCY8P2SxAhH/c6L3fAucKtjdkxPUDxItvhJijYcciUgAsZAn2lW
bsNDFs4R1eDfTBGLulrLtqBML4Mq3qtT8GYliF7XprEBWVhJZXj7zcj82R58upc7WcVqAudylUKr
Ch+/rtkxKvRB5rvR2Lu3/WIl9FIPmml6+R8wycVHg6WceTOT1kEviO+tRr9TJ+kBMd4t99+ys7in
0z5EVz74lcFo+6nchXfoSOyotexHN9s1zJO49aetYLW6j/PsOewAjGgt06beEBWrGKmGWX30yKP0
2Q/Hd1EXfKnhtb69j2tBi+aFhi4L1jgFCyeRwnYQS5UF9s6055bkcYugsdu70w7peXsbDHfFYMF5
4wZD9lMFCXdNOwKfvNypmhDb2cP0oBzN98k3WpTqySMnOIKkccJT/VDu433yqjSu8r2/Mx6C19vL
XgkrFLohHqPgSMPgqo8i9L4HoyUvisT8y5jib3mYbphY2Vne1vNsugWpJB2bRdIjTLHoIQ0e2eNz
4/rHbA89tvB5Vs6bM93gh/WgbglBXy8Lk1zVHD0S7quO/OSnStDNXdhUvoPg3NaNLdrHlfsAE/QJ
oLbTeFouE1eYB3J9mFhVprxl1LCEtNkVVf5kVIWrV8JT2zLqaUb6S+x7d2EFh1QuwlR++/Ot5EOX
v2Kxt6GfJZYaQwmZQ7rC0HrvdsLj9FAf4kPtpi+i9qHK70cXcob/RsJ8aXr+BmdppqDITSXqEyEg
0B1jshyc2fbNZmOJq5/ybJ/nwHRmRhTG1M80wBWVnLuDatqW8HZ7E69D2+VC5ih0ZmHKtSiXmNWx
Wz9C4d0M9jmyizxI6g+3DS3E58BHI01+7jPzRXVmKdDRRzIE5klm/uQ3wU7c/FFwpIP/Yjya773v
2m7cz6cCTbL2fvjj0uQ8SDJjE0nSOYbL3Lk0ImC/HW8oKzVKp1KjXR1AMVjwwNpY51XcXlhaXBZx
KWh+1JBJaEhoSG74KXlQK1va604R2P6d6iIKzUI1Z5uPZw7TF0m0zFMWfU6AATORzBJl5Jd6HtQW
D4Rfsx138A3uVYTft2rKVz6DGUZcee8YtD2v6q8oDUm5mXLDQ0OquwV6yraaZM9poNe725t55f9Y
4llAL4gq5ayQeOkzHojcvKHDbve51jqJ2GcUSKaNI7BqhO4tg9CzCPCSIdFMPSUPBVxDjcZ73l/v
eyEVN7xizQYp3687lhLIMr2E0W7UCmsggzUU2/CfkcbZsLD2Uc4tLNyOoWR0fhpCMqIVtgQRTgA/
eRppG2a2FrKIuUgvQfcAv41Nsf8+BSQ4VvLGR185QHQP/tmr+SecBQpPBLGYJmNke4VwMIz9VHu2
orwh0+He9q61LYO6w4LFYmaWXmpvZkqnWW3OgyXU7if9qGV33hYvztp2nZtYrAWubtmHbZAikxgM
3b6ouxH9I68QNyd0r/J8jsq8EkhqmN6B7vNy1yLPmpBPiuaw07mqsNNNRyZRVd3oq67s1KfeFV35
aHS74sdWPLiqKM6mqeYjsw7EkTrfpelEMoUiirlDTKuqcL5aG4/UtYQ9ZSXhzlKYi2QYtT92WrU1
arr6Cc9ML7xeTJI49SLccazKo1T3TtwLbrtVuVrzSLLjGd7DmA+0fJcLrBEZDVk8dbpi0j62ci8r
jBShR2skkfdTq/s/fo3OOwplxsyprQL8XuTjdT9kta+WdFbrVyl6JkA5t13/2lv4WynGIgM708L+
giqfnbEa2aE6F8mbotp779VfZAvJWbQHuwnwdfLHJTLA6wwdgFuZO02AWC73j9K2nJuQNQFXGFyz
f/L6YBdMz7eXdP2RZhohpGMp7LCg5Rsmyz3EB3Meg+iwwUJ/ZFjX6bWf/hbp1HXTbO4c/WNo2Z5D
hjCMwxhD+jOYqOh74FRzPRPe/2Z+ET4Ywyl2hVNwuL2+63QXuzOdKMUDXVnRx22TDM1B+f816xCt
yz4bMP+pAeJ3cCjmp3JPgctWu/feh/zbbeNrmws1FQoJzHVQv12cs8Hy5sSDIqeVBP6ThkgMcn+C
Lod2OQTZ16CWjS1e6OujPXf9/zG5uGlq3r5Jr1D0SQKUMRVolEY1elFlYatkt2VoEaN7cVBVz9AA
INYjQ7hm+CNIGsP2i2YDzrD6Bc+XNP+Ss1MnWH5eey1fULwLj5Vp67nTPKi75Ck8NLvma/Uu2Rn9
qb/fKiVcCXwYuM654fnznhkOqyqNs0r6nRga39K79oPqOxC1jXcCGrniXna7nPz0hBBjALPTH1+0
jLwhH0+Vhso18K9L81LpBYmm8ymzxHPK9Kcx0dsaN4zMn+ky+cUIkB7AcVzpV2lcOxij5cX0FGIh
f0tQU3e4sX7cPgbXCfaljcU+5pIf5oFSJXZc3M/4BoKRU+goOwb3YY5iXBjutKH+/j8zuoieihVI
sQbBno1sz6NciF9GiNIMCWUoHbkR2BsaU9mleroRb9b2k5YUTzaudDLWhdk0bUNoUqj5tkryUvRS
YOcjYLbba7siFpk9UyWawkFLD5C74dI1ENSNCNyzFSpP2fdkZotIISpH4YsUdvffCSoaRPkKk4Qz
5GFxsfZ9LBuFT8pn1IfpZHyJ0t2vBf1/Qej/Tcvu7Nu6X5uv/+sHRF6oDH9Nf/zn/37Mp6/pN1pd
HKnf//70/T9//0f/loRGm5tEW2dUj8KficP9loRWxP+Y5beg8pxncXhW8if/koSWEJKeKwfkthBw
Kr9yr38pQsv6fzBNxfACEYWHPVxxf6IIvbziKMkDfCV7YCIMYfRlNVCizqJpSGzYGpD0hHHCupYO
TZ44UaNudEKXR2tpapFPcr0K2ihgKhqJybre1ig/Tlu3zXxAzwPibIW+JC9nnjbXLQ0vaHk8I2bH
HP/4UU+a7y2jWdQNHUMenoWxh6NK+Ki3zV+daN0neeoKOfoUghq/i4XmKIcSYzzK4+h1X8/84v3v
X3AuHLi2etpF+BMFRDpWizPo1XohhJ6H2mXSPCSN/BTr/UbsuipQ/l77v20sczTm1JDIDLHxr1ne
aN8c6z1o9L2//9Pe5dLY4v2DLmejJRaajWnY5XZdVugrGJ9vb9oV+uy3EQZROA5AwX+V186u8HwM
qgHpR8EeZN1h3tXxAyRgkru6DyhcZG6umvtGPiTC99uG17/Wv+0upVKYkBzHFn1UW1aEV6u33nPT
bHjqHOOvHfUfE4v9g21KkMYRE0ZcO1lW7eI6PRaDsb+9kqvEfbGFyyS2ktsaCn7sxG8wdLvgBsN4
lxW7iCc5LXQoIg5S5Krhk1dvXXPzib5aIigTykt0aLmBLq+5GL2gqExMvt5er9ALQk7OmYl7jx66
XR2VwtSOT5JTUUcGXs3k5e9r6e/h//g/8pUzt772sx8wf+Yz99F65pWhEmY45Tl70A/DQ/HkuUDT
n8T3/d64A1TytFUWuMo6f+33mc35u5/ZbLqqEfIMm/VuQC/Duwuc+hB8zJ5Sp0EejbH36gN0qJld
w0i58cC9arwsjS9StV6qiziIMS4eGrd9Ux39B0Ma0X4uOdcnOdzFe29rk1fPytmCFylTguoD4zBE
3N6R9v59umPoxAkP1c46lPvi4D9trfIKQbRc5eImQXEdreCQVQan9C3p7KJ4knfxc+pA9gm7j+eG
kH5KqOE2O79zlB2DwO5Wdr8empS5fYj+CuieRUBvBHmkea7j3KP0SZKEfZt1p0ll0jVXpr1RGbmT
qtanwbTcQdM3iA1W91zjjgOdQtlribeIMz5yXCjsgJ8eM790DBAxtwPHlonF47cKNK+MAkxIKfp2
0hGakuNtC2tXNYxsc9EHHm1G4C9PitJEQ5p0k4Cm3lejQUyvedDNZ7M9Tt4WsnH+q5aRCPA0+a8O
eppM7NJUJ8lN12aY0szBjZqPDSSV+rCB5rni0pj98szKkrYgFWAtsBKsqIcEUN+OIT8n+WkcAEjd
oaC+CaW7ekcsDS7uEMuqhMiDu4wLf1ZjiyBJ8x+Mg7Ibv23GtXmLbmzhkkILCcSuFkJsQYepj7t6
Z9jiW/lF3kV70+33rQzxvZO95XCmuRVova1Tv/EJl89p4vgwWhX2JeXHVAiOkX1sySNvu+SaEbit
UK9RmVlnauHST4rclALRbAjewvvQ/1k2d42/5YtrB+vcxiJ6mXCCwdHTQhtZxK6nv2qTubGKtYN1
bmHh7UbjTY2hY4HCtKPF9x6qwilU3IZ1ErXD7R1bXQ38MSrPFNiTlrB2vTCqIGpqfD591+uvnWFt
LGbthcIL6d8GFtsVREonKAmfBOntVwqqAXGiuJ+Sbif2W9iI1cv73Nhi5zr4l2b1JcHWX6FTDG1K
nX5ti7v5UvEPzAMHb7A05Sdznz0q7/1P/6O9XAqcTH4bmLnCXhblcyaBEtki49j4WMsZEn0KZa2Z
DUQSI9TWqx4WG19ry4J8eYC8sZTMscVCDKybgO77W8jq1Sh79o2WiNpcL+Rq0DCRMG9PQvkFHuUH
40v+gPrKQYEw8a/bX2V2sGXgO7c3L/ksoSsNWEVSC3tWYNoAXA+d5bnT0NhdLTqe0Ngyse+2ydXE
FXIJehVU3ekjLK5GqRzFIjSx2e3NO3roH6dvBWjwlwpxcCSEekpEwoO+Md9wBU+ar5Nzq4vsMUZO
Ux9LrEancUfa6miNbe2Ve6jo82KfCfc0g1q6+HQa7kWq/65oPiOSYEW7tNnYgdUc7/y3LCKxptdt
a82ONGeV5lv7I6ALfkdyWbLfru7GJwEIsLznaYta86MeIra9deVcoTd+b8hMcScDj7wam8xUHxWl
qSIcwI12bA+ea1WOlNr6izLBtAh8ZDc5kpPs0GmHKaGwcwh5+41EbPVO4j76149Y+F+sapUfD/yI
SADvPHzvFcA31A5vu9yWlYXHUbUIzFSarQwgm7zC7WhAe/rGWVoND8g0QOTNEM3VbGMcirU6dlgR
yBNM/ZtYb4TQ9WX8Y2AZfwTfj0QJt5HgwxrE/cR7c1I3wJ6z711FhLNVLN61QqugMxBjxKz+jpRX
dXgiE3mIxkdoPjdMbW3Y4uNrIpWOdDbV5kjpta1ttFuJ/taWLb68oNLJ7TW+Sd+/Rvnn1nj1ky0A
xRWzwu+T9M93WYSWXiroOEWsg+HZ9J0OI4Udx7vu2Ni/0uNd/6n8KO+T3XaSvLWDi0ASIW/T1LPL
GfCdh8yb5u1G3FzbQItaLaVcmMivOJUSTUp0qHS5tnMNlkqdbtpo53W24Qqrj/tzO4tMqOyGcPTn
i6h3REd2iALfPCYHdTt+0ef5s4P6P1zYIhvy2zZRIw+DejVCT6nsTYWRWiaHboee1dvubGHLaluX
SILYgBix/a+t07nim5bsgXGQcyF4Dfb9xXfizULN2iE+N7p4O7WS0NT+HClqOX9nGvnO0JNDWYu7
ICjdBFX724tcc8Nzc4vAFBVhhYgA5sK4sfvxXWNlW9s4Y8yXYQlkr/KrJEBnaXGQzWDQejObQ/jJ
O2T74SgdylNz2MYxr67lzNDiMCd5kCd5haHOF/eqKts5CKzb27XydSyY7kXY+JAwAA93mXQlQRDC
4JZ70El87vTUFmWEJ2E7Ty07bH7etrVyfi9sLc6VprdqJoOksPP0k5x9VYsXw9v8OPOeLD7OhZHF
WaLALQ9CiZHGnfb5btrPPb/kabARLsMF0U6fGaj/G7H9zCqt6Mtt1BO/77oAqwY4cxRY7ZRrseu3
GporDnFhZnGWpKmcNKXAzCC/N+LPBfXc25/o9u6haHK5Dl/2vVQxMMCEqmMlIAYEDbAXUjS+fLht
6rY3AOG5NGWOw9SENaaq6lkMFXgDjz2TmLeNrD00LVABs7g45airGXT6FmlZZJlnm4/9bnKtfeKm
/S7r9v5BuqsQHyucXrTpDIzH5IuwMZCz8qK5MD5/zrMXjeQLmlRZGB+Ut9T/KGmkFdKTpxyy+rFN
+o21rm4opLszzyUAx+Wjs/PVAoRu6tngk50cnoQu+Cy0p40NXfWQMysLD+m0OC/SBCvZQwDvKrCk
9+QYnjtX+oHlS5MzvVV35cftV8LVZD+5DXyoTPkylGMwmbPwGN/01MiSIm+mV04C1zuUuyK0i+pR
cuNdelAOof5Bofjf+7vk68D7Db5g9/bymUFYnkHIJyzmqNFD4bl4zXWrgYKc4Fn0OR6Bn30ddFOw
wKuWZv8xAYBDDFUMwbJ20JxLSgHZYx9k+6hkVuFgdcy9O9VMr2UXKDrqjubVo7yT1ZSptyiOi8RJ
pcarD5UMBaOjtG3W3CWCoU8vYCm8z0Ka17yDxyJIX9BKyRUEjkJV3OWAEzNIEY2olqudFMDxUB4D
2uShahdm0VWK2+laJH+lMd5Kd6IyNdoHaxrTyXTLvko7huykYsz/hqBERhitEupDrfd9v1MmP2NA
IIkE6/1QGGFf2FYYFMEe/mcldgq5MWA8qlOZr9JkPNLJnYD9eJmlHHqmgU4CAtW+0w/D8yRIn0uB
qqaVa0+MUHaHUfKsvZAl5oOV9brTpfH3LtCbXZvG4j4vW5glG0rU/aTXjjR0n5vEYIqgEj5ZleVK
JaMhmSz/iLXuVEzZayLJB952Jx5F76uwfgq0CqrgqP8CK5AbVvohNsdXZR7aaFG5gEzM84xnUbCc
WInvC01+yHDkUf1UWa9hBzFFKj2kceP4QucaY2PrsfW1LdATFLKDnMbIsA92HRxq7WMcfdNL4Vlq
G5rhbwFz1KMmub3OrIGGcGwGtRZ8QLDRTa1wX8kvWSE/pnpz6kPLbut0F7blqQ3sMXsH5w1/5+gU
sYW2p+sXg91Jqh0MXz0os6wPJmg8mQ0U3iRvsKt6r2jvJHHfoJUnSSdJvrcMRynthjNZPgvGQ9n/
DebSFvqdX58m46VpvsyyF9lwGGJXrR6z9DC030ImK+FPjcefTQllXiHBEVDT/XWn0XOSaXRGmO5t
KT6p2WNSvVZx4KSEsj6mLiDCHSy9eTHvduM1Vo+6/BB2tVOrD735VQ3fT3XjTNqdN9xP00GITpLx
EBY+XcjK1qX7/0vZly3JqivJ/lBjBmJ+ZcypMquy5nrBalogARKTENLXt+e5D913ddvZ1k/bbO2s
JAEpFOHh4R57Ox8GbhDP2hllkqrCoLqBWcW77VeJguZDNR10uGslDCujYxXfDQHfuc5lkUMBT8uE
+WPS6tRujvFW+oAGuhhs7iWz7ItQzb6d39fqyuwh3eCBCuvt41adokmW9rikwfpWbX+CATVlOgqW
RuNuaXZ9tJfgWkVE4APpEp0kCG3yzgqr1G02BPJim7+sReRUyFxv56Di+RSEiaZHQgDd3EfWCD/U
76E5op1TOXfc+Qrng41uiLdTXVnjsOkOGvnp0hTVvLfYZd4Ki0DND/+H3E/9SVRXkEt7dq/Xj7X/
w7xyJoVhTkaaH8U+avMWrI+b/nGmVMFxUlUvEXhp0aCxmD59DwL3tya0Mbk/P8HNFZv3LnShQhA8
O2Iv1v2MTaRbzN1BvqmqIExkMBYDbkZf79g0ZSti6hgBX4EAtB2mg/UAY40M2zr1V0BjK89M6IrE
nueTpiXlaTw8Ewp6AkS5+ddW5QHL3A1okh+mzfxYL+8K+mEIRH5TYIR9VOdw/uDTr+0feh2lcCbp
WZOM7b1Nzh45OtGQ4MlXFGfLmhqMsZDnLaZYnYdlPHK9Jk4FrSFfpBJSowiD/v1WWWkAhaVpvSor
yobgJqGp0Wr/JPxBrufJe+2WYp7ngiIB9Ne7cU28qip7klUag3LDTtGL6C4d+WHmsnS5FyYUD2Vp
REqWs2UV2DCkejL2n82u01p+hUjH5y8131nNszU9ke3Us0JBQto/DQ2YLmVkp85Ik3DckeaO0tJa
To14ciOWArBJRHu6JdgYvcSI28cGnyuVRlD6mYtQFIyXUI5LFvqE3Eiwc9CllBFQax6axb2CZonR
6LJH3Ja7BY68A16AQ8+VXcjKg6rFfFY1XHNeg/GKsNLBNGKdynH52gjkr/sv0El+hyAP0dgx0XkB
owS2comDUNIPcTrUH3KYM6syhxrztVZ/H9SsHNCGmuavLvjxRZv2huQQhyv9ASptdkLJh6t56trP
rcG7qUVaw8GKN2PhzHfhRDCo92I3D031eNMPa+cwr527ASxVVd3pwC+5O2VuVaf9NOAXiXQMwwyq
mtl80+xrIfwc9DkPTmq7GxDyaKsyDmJ5hKRtHvc66jNvA3e3O1tx3iFn7RqAD525GD841/YZ+s6P
vYtpxcVt73n14kDk36qjrMfzUi3LTUBSAFm554i0Cd7QAHmYoNcD04gUWgsIU9CXx3jnVZkXF4ek
t3QFU9UZ5mtpBYZmu71JW6c1wuWKiOa5+2h7nQzCAelejHVl2yuH7W3Y0DwIz6T69NwuDQR5i+uf
udqzcXkNxXHr6gffapIJevK6gtbwvVwbSKYAeOjem8hO+tiVrxGbqh2iy5Z7W0zglaa2bj9jbr5J
rHHWSVS53ourfFT10jTHyCILT6Bzd5XWo+r7Ax3th0CEiT+t33JZ7wQhsPlYksYP4CFr8/EQtONh
Nc5ja6tzVEWXaR2frYUU0TruxqX+sNz6Z4kRp7aV9pkZOwxNWQbv2QnTyFI4ZLvhDIGJI/7QSuN1
+nSVKRtVX4KGH1hlB9noIdJv4gAIYCWQxVNLMrn8vhe3k06bOuewy0PHmJ3G0UDwOT568fyjZF36
HPGNgUk8i3yspk+D56oMh1mV+2rIcHBcdlqtA6wLy9FciHPE6Mazs+C5hN2u0jAIbTAo5231T2u7
RxYMSB5MfZjm00zPy4hHwM72TUtp/Jw5SSf6zsnzMuStVXRjnxGZyGgHek9K1oMIl8Se5nQKcw6i
h/wdXJUM/ReiXuzfG/eV/1rNPvJgWs9/iXOqghdM54X0Kw5x2y+b9BNvTJcgn0Vq80+zFrEsGh81
kMQQps4s/8F7g2dUwm5D9D6Mkx5x4A0rMpWDUM/zg0UfrOHRoZdWl+SbfygoW1oFFQZv8xkHi+nL
ODg2YRHrsofR04vuswhxB9AmzUh435lC4tWDJI6/rPjV8e8bL2sfI0DR7QcPjxgGxejptB2hGsPk
QQQp3C1LK8wxiDqRDMtvlQUB5WUQN+8b7E14vh2C3G1LcPf1G+FJOCUzSOhL6kePcHesgHa/0Crp
7NwghupkQYVM2a4XhzDIjUthaZ7gCAdiCWM/b8iRVTt+zsnV755hEsDXJqVj0gMVa5yHyvuBFzJG
j7oM+4/Y+KmPxDnA7XOd+pT5ECnUqQc1+eDX8hI1p6Pz3gwPPPwU03Gsh4Sp92F6VlufLfxrwDqv
rl6/Z3POrChfFSI2zjgjKQ5TmviIiUQt7/PoFxbdRei1DS3WD34p/nXBk3TIM/OKkIEjAuWvKbfv
EEEGBcuv31p+qiqV+gTnIwwqPwv9yTh6djIN50eyFKu83yDOAEIa1Y/EfMRyp6xjN7+Ni53y8Fc0
NO0Cnkr0EIMew7NQkRSsTUeGvYzBmrBu8oAYuB2h8+wgmVqPc5j68oF4BwVhBGsFGCxphmQYqd/M
ys1JfacYMax6rPxC3QUf6wxzeascRSHbzBe5eglEXpksgqQgWJAYK6TJcpte2IDqQhU7RLkOgeos
jHuYXpOE9GHSolPjeU/RhAMgGrMWwshzIyHhcY16G9HdQ0BFbiYLLr9sZMo4Uhto7/fIbiaTY1hp
b4dlbd1BSXA3Xuq18KbSc3IWHzdTbq/65odxHoBUmlMLKzNIAGJUEOhvXjORrFuGl+BFJYFmexPd
L9ZPxA6oT9sorXTSlMHRm3bBlDGV9ajJNlRFWY/wCM7W1f1oHr3ufjFZaKdNmMXDSxTuxh/bfK9d
6qwJvhMVJ0xlPQXBAKScHPsc6PCUz2thh/kIqMSG4gui2r2BFmd1B84dRJORQ4rtIez/DDwfmgcF
WcZ4117wPirsBiUybr10gInAIFuLhmJ+94QzBs7da5VVEk82baDmiFTLnGvs+RRzdxZBvHyxrXOP
ibsILgtvC46KgaRWj61YOh8g7tdu0j6KPxWGrQspCs+c5XvTJMGIy+60KdbgGJxW/4pFHfPE5jtI
YJI/NSb7VmhZ7+M3dW6fK+c3NgnUbKM296LMGS7LfFc7e7CX/RN3clrnPnmCiTamk5pXikILVWiP
s62w5oNLSwbZDLAOg7cGmlxI5IPqLOI8kjmDFXzWP2Ad0uE0qXLsdvWQLuGd5xyJu1/jk4KROc86
njM7pWIPnITZ99goarxuXro1STdk9E+zvEUIWCE2TonHjvMGdJm7oMk9PDz7SbBXn+InnHl9T2mq
rlyh2DpX72T54Ag5H2DpN4/dfK7okQ2HSeAoTXT87nmlJBevO5gud1HlNS6uZ872MTyh544yasap
YydD4xVd9+RYGd1SrRJ8chyexqWcbZn55g7Rcfpx1VFcw/aOiIK+siCtxYHVqRH368NtqJkfKQ6I
9mhPaSezWB/GY89eCU62JwVP8qZ0SDbZxVzvJ76T+PO7+Vf/kWLvWPsVcX3K9fwEI62xv2s8+PUe
5u3ktY8NeXTrHJYZhP7iy8lh9BCy08bNWBmjtYDRV+x4IJVe7la71t7hoEWT2TcXr9rZ9r1zrsTJ
3q/tPsIIWFCsfR6Rc7jl8+l2qNU6ndsntnqJgJnyMnwGY9nhHATeZAJscBsTmn/6Af5e28XEly48
zX9uRB9MWNluss3IFHIY8CoYdo75rK2UOcdp2gcAKgDCqV2LNdYXSAeULMYmXa0uH/nO8TKNaRgT
5gYbYuohf6ybMrZY0n9GNYCSslaZaO4aCAjfjOWaYG/EB9kOo0pqk3oi5SiTUdz8sGFvgxq6HAmE
a18sJxNT0t2v9mnxnhegxsjWSOY46WJB4juNusxqnyPrVzZ7o/6I5VnKb09eEGedjxnCdr6+TEPJ
sZEiCD6FVzoWerjvtjLyPyw7m9fP1T533q83FVONtZma5xrRVNBs8dGHWdLxiy8l9I4cp7CXpLZ/
RnxXAMAVirdtvl3n346dZpPNB/UywNT9jAC7LBe3u0bdwZIXt3dLAVHtYe5R+u/CaudSltbVq5wL
PV6X6a5BPNBPTj0WXL8Ew7OvfjH42cr3tXmylEkFO3YQMrPexyBj8xOtX5lVxt0Hi3ZEaHSQn5w1
b8fHEBEUkpk8+pnvBvWzWUfRXz04TtaHxcFeQw4g4z7VOELGUgJBseD10q9ZfFPPKbFxtug3VnCM
OY8cmc3Oe4RBzeqXlsg9LOCoyf067drvuUevbXzlMK0guwkhRkbfAXwrVZf05mi1mY4L6pcyyLCE
nfhrCHdBc5nsk8htHwV1vsFCXbzYBs5kZ9I/uziMnUdB8VTfA1RBWuza+WiD4NSbzArBNjoGJlv0
ZQ0Ld9vX+oGtL1ALSDyAG/CZn9Ujj2XWkmRcU7iEZRoS9Do4+DW8E3GKo1yu90zsmEpc6xf2CbjQ
ESNcMVxMMTAJC+3hZT2zCDXUpQ9uQfUhQpmqgRrQYT9N6cLBfmpV4t3FbyPG6j/79lyVQDoWce0R
3vEg+roIrl6FlsJulQ8GBW57V3kFbODAHSnruklx1lKTMppJlBw5iu4Wp/wPigNJ857vnSkzjwzH
ydeCNOtU9XmDuOplfEyDaIeK2WU7v0ukyaYYkR9nHAa6eW7Ucai/R4g+DPaRLbcTwB8Q/ub9spbu
z4QvHFPWX9BfynuT8nrnrBeQVJq6bNcT5JlqKMmNyQR9SztFIeqfve4koXfZYBEnnfV0y7j7Dxn8
VjKVrNjGM/9U80HMTx3SN7Xdr8Cm4oy2SLbPkZ9vU3GjhAAm23BauUDjMFbslGLZhRL7pk7o51g/
zd1dv90DjhLujqwan3/TUVQ25DXW97OkhcBQt6kxcBrsxZTjPAe1WZrSC47W8ta0V59BGAC0dYij
oKDJV2/vg5QW8a9uu/dwgt0AU++H1VXKMaXajyDnQFgR3uUa+FzB6I/Sua7O7rKDgIFk2Ow46L75
ikiUtX2GyM4/thdjgJclc1y0fgHwyts1ryMo67gSUuTGO1jWa6cyuu7w5OytjKVO+LgUE55oMKZ1
kIk2M3VG4gdvuFj3SIQmUEPb3EVZNB0o3w+Aix57glxp3Y2A9ax9S47RmvpNikcYuk+SZ/WHjsg+
WO4koFB3eKFNGaGAj08ewMrOOfZbtV+n5/lAVJha4z46+h3iRNIQPOaP2nmMXAjR15cR4koNEKLZ
unMbmIdUZ38Enipzn+2sKYXki45L1t0HccZshpftg6OAE64+tPPjDQe+Eb+gaA+Jn1LAv3CF6LxM
gcXhngQoUjC9iFKfFNtLVWdbsxtMTr9XCV11eHWTh7m+64Kir/YultaWMFIwc+j8B97eA/wCuRA5
L6A6/7h2uSPz3tvPFI5cKcQc13Av2NP66d17qM77YqaQBC9Ns5+7owDymqLaD5DO0p1mmQgBWSaB
SuIYjKjU9UHnSNumlMD0x/bswM6enA1/Awgarz/GLuPxRXkpsTKI7AT0ti9xQ3TMt+BM5wzmWaRP
K+dFoaoCWKd7P+l/rNjBuMqLnktljv10ZxE3NwZEXOBsYRUlBlgpgtCk332AeEDnEWb+LOsHM7tm
vJcoLLHtqj8gH1K44/36PMfBYiGh9vKIl7fytjkrJHxPLfK0akk3iufg5U3Isgr5FqQRYbSVyP4J
HnRpJI8oqJzewAM+b8lOvWL5bEMhR36KfFRMb6vYyRqVOSIZyr47AVWxsVQf05qYMcNoZ3B12txc
WPRtVU/Uhko9tl/7R0DT9zseLohNsi27MUNA9ae7dThaKtval37O7bVcrdx7/JeiTjZ1GboD9fTg
oNZSe+iohKgGH8AEsbsU0WuMCwhgjNPewxoMc0Uu2i9DJGg13kKBIpSDN+L/BNtVO9/tCNBpCFEi
+BlD9G0aL6VLmxogusblydpCdxjw5sAuBNX7jNqwrl82QbB8+wR+m0C7HP4kV5gRDUgeiYa+bjgV
MDTLucfODtu+vAmyXHK7V/j3yDZ9NtLxE4PgJJ8ggrPzZv8Qt+EXejgqlQuera9kVfrt+kwjFuYE
sjKFLyRLV58SO7OD3jRp2xpnT9upLzWb2FXUHaoCyEADyoVE/FrDY87uLxRzvAe+MPxVjPYJlyhR
OsuzD9OkmjsDL4LLXHkozbzW0wa/nvJ579rzClSIVQrSzqw9eErsfXsFVF8/Ys4vOrcd9Cbr/n5Z
hrUUTkCOng3EvnJ9HwHdevL5mIl4TZknrGxRdu4LndsdpNYCnThxfJ58HSaeiJ5D7JdwbQ5bTx+t
kOy7fspaF8cBAZo/91iXU2vfWRYH2Q/Q/FwHu65dMbvbsqfeaZdTb4ILhjffpes9s3k+cLfaTyJ+
kAYgJRSxDyNT+yaIjtQOfxeouieknfyibzaeOSHId4trfct6/UOtEeGqpoDoY/sQa5hCONXS77Zt
+oY7Xlf0sUKTOq4v4Szn1zAeuzdvDPjJgepUplYeFRgpY1dYyTnlxCpUXUoHO4YPPsPqCCxGqtTF
XQaryQY5yqcI5ga3cwLtw6zXtlBJNIuOfQtl0fqkaqPCQ+8GzHvBNIVYr9vm4D05wO0RmEiFX6s7
RZxH3sqtKre4q+VRWPbgPINi1kk37bxxEvftpFGfVKrVNcZWovULLQLI/TLLqXHFZmsPU1hNdgqV
k4kmID72cWqz1vuCSx5BneLMOKxiy/G/ROha8ljbECop+rkBsrqG/oAmiaHzaaFr90Z7GW87s9hc
76F7A60/1+fgT3rCb+0/cMVl6KdMpka9ZLdCHeaAWBK+P9AHA/NISHVR9TZzLMZbHOWOAtjVOe3g
4GRZ5YBWSKWikkI/ukPOVYUA++nmwqMew6ndUdWT8fpc6mkCMCnFUgdbalxb3Gr1alDk3iUNVy8N
5z2qrTDe+vgyddta7SHMZ8iuDXV1jcaG0C8M020denYqxOg72rVNwmK0M0FI3qQHT+mBNytkDDSd
tryLXXFLQ6oKbwKH1NACZGkGGyw8YLKb248ANzrTO/uwirlVQ/kzalFPWW7vN+/OQPl2VZRU02sd
elU3oTYa5jnKeTVPP2JqnapsIBsaZpwuatz1bJ2/zdrNWzlxj/6uDlv/zCtFhxDcHs2xyeCrhVJr
pYLt3diyMNa/WFEsADa6yzr/OKZx1321OJX7E5LWt7J4G6ygGOxmYGUtY6tYNjekqbVST6aKeCpK
O6gtKmTcU0gLb7PYcHSF781Jt1rC30+BM+ycqasvK8UIUhFGC1iNgUIWZivQq4toXoKmTwiNASho
rGhewOwvNKkWwwrBBnjMwK5H60bDWQErIYex9taUZlGaH+PFEPbkb2EM5feeERxrMyO0CCirPnoK
UcRs1H71EdnS+RmVj5O/p5xsRdfP6MEP0EmNyq2p2LBzF3skF87n6OAuOL83LUgq+o0eZE9jdqxo
a/U5GTuFVkC/LDQ1sHtCnldRIvMhqCqQRpRCAs82Tw/5KkiVAUynbyN366/B1d2WxHZFRbrWXUB+
FI+W8XMYyM2qwg5ElbJ6AU3WXvHfPF4N7x5iyXT3HbsG6bXxGGJ6EzrWp+AI1QAYLPs6sxb+Md3k
+nTXU6iVZP2o+gmUaEXRuOnH8XXWsluPPNiAqAbbvOlS4IbmXGABinvpcsPwaGVbZ9zIHoyFDvM8
o7MAvq3xMzAe3jkoQWTldAv0yoclzvy6A9AyMWvZimakwXcl3dlL+ln5zk7BNqUBwioQF90lXN/s
ZuqHbIBc0SHYhIt6c5oMep2N3+OGJoEZEjTuln0brNPd1mjnjA6X8rJJuIPMt9EA2PX7EetaMLAO
yrnXesr6yTFD2q1Uu+VkYuB4DgKIe995M6t3IZk3k/nao0++1QfIvOBSg2pVTnzEqeP5EJCbbZ+l
ld1PVoqwNUCsce5vLe8hpm+dhR42wHVQz5+ItQ6yXJz2QESz7l05SLNrNzAxXiYzEkBCs+7Q0Q8X
/cRXJwva1nqIWaU/ataYM2hUS/UbzTGm3PsNSt5lWLeNDatl3xsy7a3OUsQcR/vOg+sdeQjmjfMH
X0TbOGZB55uxh7Ys1Kze60nb25+5xmlwWVq3GiYYf3Hsp7YPfIXeYhx8bW4kthMm/cZbMV6bxUnG
USKNFd4UjeC6eeGGUtTHp4L7uG/GfocRJSo/fMzr+9dgdKmd+b0dWznF3lnfwlrO9LjWczsVM+S4
BVauUU7uy9ARWRcw9gT/3BBwCR5nkBBvQY5ghrjHYd1VAhV1v1n1ltsEEnT7imzyxiYV1e+y6Fjs
eGBrJ11bAQ2YiW+AKWRld3FK2IZmhLQHBRroSrswGaFOrpNuWfottxzS6ZzBuR14k1uF7s6NFEBX
xzIMDl4N9AN3IhjtbVcvlRsBDe/VQ1t7c3vQLq3huC5CIwrQPyC1T6MeYVG7MQWtgWmQbLlUfa2P
EcwdIuBh/Y2noWsQJH+WOuoXNxk1PgfIQkJ2FcAsGbV1wrT6bRFj0Jr+4LHWy2cUsHr9mULkkTvO
YtILEP94pX9VhbaWSkMdtvxB+NUG1ereopG3F6PB+XQirqb+96Q6wNG8J+NNERryMvWIJk0Tze/c
H1cN0gUYQOqjsQbxU7eBbR4YdLHR+Wk3NuT1skxhtrl8WdJYCWq/eMxl20NdUcBe7Ri5rBB8Qit8
DImM39GYdLAwahCYIBMurB5gfOfDWrKfqkBncz1Lhtqod3WxOF7AwH1YZ/UWUB6/2nIDRBfbbezn
8A/HTLWluoE/qige0DmyYac1uCCgCE43nQbhPNQFx/QwxkbwC5osgJy5nca1i8aXo1wo9WwjfLJy
6YfD12Dgepb0ajMdOhBd5We2o1edWp4PY3a9THG7V41a59KrDNDoRY+MZfDCnJejSyLNr8votvG+
c0UdJbD+tYFRR0wvedVsxKSBxMtJhW7XKDNBx+DiI1Y060DasqACE46ROTSzreLc2hoJymhs0HRZ
G3h4ncCO5X4Z6Sbsc5D3Nzuxl2WbAKmNgH0MBYvrMlqCjTsVidF6HEzrRWnEVRSB2OA0Ddr3S+zA
y6cOpgOpFFY+SJZhqqO1QVOKcetZRpDUvS72GssvPluiLkwHPBdSMhO67raZs5oR8Duqhd0SAMS8
C0SX3PrPDDcfhVwoBDE4q9qWq8JypMVhv9qEIjORr2gxxWKu5Sl0lbQAhfDWrlU+0w3GrTkUeGb1
E9rG8ueHWJtqc06Y4d0AvJpB0QxCe0F9oaRW6IGsU6QeAjbY1bNYtihCY1gFDlZMbS+PcuGbe50X
Gg65DS0QtOLamqGWi4Jg6J+iwLXXHDlJH1+h4a2iV2Lm8IENPjzc+8qbkDNoh92Zhg3D9xCP8YTG
KuYrM0xLJZ2LHXwdYHMB7FYPSKbqohaTH+ZyGbw2l5vloliEYP6aMUO4t4fdgJ4PdQ1xiT2Wsa6O
2vK9GKTzOqIdYAVddXun1RsrWhwC0OsZWOVcBrtdIDAcbquzHzzXGpJBOd51qKPhR6Mmg21G5/1h
RD0azfy0oQtY3wSoBxKvopMQwN5hlsppUznWdbiTTMinuBPKAfuFjsufpkUuWQi9SvTA22oMclk3
DQrNZrO8N4UI0+4wAWzEHaqtcCqNtOmSiXrCsvHdZllyjAU0Zi8iqB3ueu0AEpYB7IVQ5YXuvbZc
Ph3BaUTfdzMD0iULr9k70qgLwpMTLfBZmFToQdCjXlFwx8h13b20W3RS4zjadI5RuQkAloNfC+M6
7sGFmyGdBgznTd8qHBjazTMDDY3OPpn2tpQhihhs0ClztqaVeOmz/z6vo0dKoiw/+iB9N7jgvumW
AxZe5g6K5qKy42yK5m1AOuB0/IAUKqa7uGcBjjPusnbMdU9b+Hy1nfa/kP3j1i1fgitjsP1Qmrdt
x/UGILbzAr2TXr8hga0Wiy7l4GsZd2k7GgJ435hm+h66mfUfG1g303WuByPrZITu4vLUBs4IOBo1
QmC9ydVa1kc3cvE1aTvB7vOZx8EAVNGZXAm40w54sI8ah8MWg1dRfIBQH6DhYYVq7StjsTAXbRFb
FqKTEPsQVLP1qmGFIx6x8IaxJB0Ga5+Ib5b6VYNC1t1NsI/3UbL7wMRUEM3ggBB7Q/nzHwNys6q9
tRZuUV3nuHFd7SM9RqfJxkfLyPI0efgPHPTVNAGLSLCyR1heTjANAcsZZp7p6vVunFI6BGtCEWCt
f+DD/otz+9/p9h6WRUwCEiDOwrrsb/sOqlyp2g4j0OtbVAIKv7nv3AYGKXSxn0jWFsBK/j0F93+/
JPSaQmgzEYgu/8Xw7zaN6d3bqFYHunERpHyCC2tVmBRCIw9oW/z+03ji/2T84h7/64J/y/0gqqJc
GXBBEEvrNkzH1fq/jpT86zH6LuzfYIgJtdO/7glOZrMb3FiBDG4pS+lhpA8ANe+kRmZDrUcMPkkL
+JfnnMnEa0CNnEzv0u/bf3LD+B9aB3/9lL/FFWRn5lg1+Ck3GUHxcdOd9Mv4ANmBMrj++1f5Nz8e
l4IyLjT7bMeHY9rf1iJM2C4fsc0S9IfEMBww3XeOG15alrtXY3Ug0T/JVv097vL/rogAeFOdg3nm
X+MuatiYhcwKekPdksWgMmj7zoBQ5L4EZiz+/d39bwsVt/dfF/tr3gX0adfeHFwM7YVTVZINNHUY
HGcyG8HsQ+PjH4Xj/5eV+v9d8a9lZDxwOgFrgPAxrCe+gCqo/q/zVRCNBTcbtto3RV7o8f71BCnT
wo8pA8N0DsO927b9CXF++ocZvL/f0+0q0HuB+rftger+d1hRm7tBkFRC3MM4H5X+pPZbQ1qUGBjC
Q4vz37+ovwcn/r7YbeThv41pEOGgZo1xMYVuNQXcWQMmU+gl/vvL/A8lm7+v89ejW5YIlbrGdVZi
pTMBo9hGfa/8PQfXAfC1HVwh1FY2i/qnlfhPd/j3ShyEo0NAy0kz/ydp57XkNrJ06ydCBLy5Jejb
S91yNwiNDDwI757+fNV7xxYJIohfcyJm5kYTSlYhKysrM9daG+mJCq8brQVVEfMY9kfF9V16iE/y
EgHHFc6dBcNqTESDhNE20Ze+3Fgvy8uiKZg1EDxpwirTAeOekdSgRJhNXwPzF+fAe23fSUJN/SDG
lQ5LoI0pZGX6MybfV7PiIJLjzqPzW4FSzmzvp2zV8k7PYmXte4q1W/jQM9sNNR5yJ4I+8FpqWOY9
YUgJ66422hczAOuzsrYFtxQSaPSRjE1kbrkfGci4bXh6auAngh5E1W1Z1aA2mcZTChhhyf/BMIid
fuwT71Vuy19W4HZ1dqi0t9vGrtCk79bA4ugWKYp5RXCeOgzpl5Wsr6J7e2PuQnD7QEl/tsdhG+xL
V75bhgBN49vUpPjzs5Mq6egn+SEmvap3S+pXaq4sXMWzJhBBhzSU7sEVm/Tg6LmRRMg1N0KMdTR1
ptVOH29v3fTeE8tAS8uB0IpNArF1uQzdGPVYymt9VXNEyNES59ip6TZu6QOTHvSu12UfUsNZWNr0
HEzNTnavZuY1SVvKeCNz1ZI3fC1qkzLsYGsrmUbeUp42t5O6CWOXqaPlCcXm5SqHXCaZF+bAX4gG
A+xMLui7XUtzGoO7YS3EBpeQmLNW0Q214AQ34KGaxJwubeO27k9YpQndKXee+fP2x7uCh79v45mF
STipKBAZnZzrq97YhGn+jyIHoOsDJrf9yFqPacrLKWq+l17w6KvV/VhpB0061CCGunBhj2e/6NlP
mdwobW1Emi0WC7aaAdDnov7qGECU7AUgoyaApedp/vuaOeSEF3JuDsblt6zy0HOahm/pp+tukz6q
FCMe0jvro7cDTXMsXxlOoh+6ptJ9kB7qws2rVUrxyQ2+D2uqzZ6CtiTo8nXmLn1wdeY0mSC+FZSh
DcGAOPltccIjuJQ8bZX+1n7Yx+Gb+dv6Um2GjboZfgU/FKjT803/m7HI5AMz5/kjtZgNs8K4X7Dx
NsNCEJ4Gf7bKkklZiIsGiNMporoehz6oW4a5s6r8x7OjddPxgEx1fYE04CqdmBqaXOonz4NmJsZQ
XQDij6PjSXOeokz7aAflXWo6e7q/zEAVjrlCEGPJ+sw5u1jmJNX0RS/xBBp5NRy7DfxAO8aC/F+w
va0Ecw4jXM7aer198m6bpF546YQeryTaR5gs1efQ+FxJS8pT1/enSkC2HBh/0e3StWnECk3dkwgr
EGZSXmQ8oQWiGTD1cFKgfQNdc3s9156iQrjKRa3zfEZgceK4ox8okQ0uc9X78t6P471RI7BBgfzv
zXA4UG5EuAd6ncmXSsuSFyOtVsZrdlZabT31HzkI1reNzERFUQPQEO3B/dGDmSyGyy5oHLU1VmMJ
roqRg6+NWd0VtDCldMzu9FhN1gr4J6dVP4fIpCZt8mM8hc95GP0+Of332z/nOjBe/hr10lXqWo9j
zQZn0TMMGVv9ihGNrdqC8gABdtvUFe++yavjfOUTr+lDwywp6LG/DKDtmLR1BTEnOnOuvj4dou+a
m679rb3wVa8PA7pvdF7BIKvIXkxpMYtYyprCyFlhG/sAScpXS7WX+AZmtpERE7J3k8oOOfzko4JK
puWKeDQcMsad2lqgBEAA9MGTNCxx/cyZQkRLEfJFFIOnuaveI39bGkxdIk4PkLB3tdOPur1XwgXy
yOszToKMJrJKCsZddnUa6swzEt/QaUXnx7amZOUpKv3Rhpn6kCfQiJ7ekoeIbbq8PbGJ6pBQk0To
xZhc07VBl91vNWzqXwbpU25/ijKmrKT7XtvYdNKHwOc5fdpq3dfbvnntJBoPMPJM5DM0XuyT7xeZ
g15nsa6vNI+uLLi4bKUaUr+wPnVmT9/TAlGSgyZ16ouWVOunyhn01bpeM3F/gPEAHK6/N7Ylcy8r
+6DtjKP9hX51c2+4w0G/K57Tdb7z4Iv9uUD3LKLZZK/hkkA1XoMpiP9MTmMZyV03qvyWPq8YJsqA
LzbMxtJQP7ndwGR510T7zirAffrm37Ly4Vc4FtqIipDUpJ53GXYq39eC3C54gIHdlOrvXv3x9ge9
4rN4t4BwAjwIMlIU08JIXxt5ClpOF5PHsAUAw1YDpIBNV7CDAhMr1sWXolzLWw2652X+g/fyznR7
iQf/sy+O8dkLrAu1LFZjVqg1tMBc+gPZwdoK/vMs2MaJq/5wdgzUb8K1cyj2C4uf8TMCEdQ7fGCc
eepntTIQOoKEnIMWY7kK98k62NZ3drfr7+IHQBJrxQUR8FGS9qCVbhu/vqy52xQkKfF0ZAGm9xvt
0E73I0NdaQPUK09W82YvkQ1fh0DCHjN9vD5ZHw402dukyq2YAYFVpjOr6+DC5lGtymOtRwu39awl
6CtUwfwjJAsvLdVNFBSKjKV4NNzIyQ/MIkGb8a0wtQUC5Zm8QBPbBs3rO8OQPHmPqZaXt6U/sm8f
ZbdfM9EVrQOIowFiQR+wgjdgvSRIM/Op4GtWYR9WKIRQo7xcXcG57NuWi172QXwq0j6kEpIsFQpm
9vDCinppxe5Is80cK0xRfLXkYVsAbWrNZO3QF/tr37swNYlpsI30qe1jyhgcgJflylC/q9KSJMt1
5GScjVNFGu1wvKYvZ0hJ9FRyUhU433HIjoF838X9weh5vUVPWv4wlH+/hcIiNz5cKrbBe+ZyC3kh
q3E6Jip3MeTUpvVQWtFOHz8wNbHg8FfcMSZ9BhJ7Q0EpV9WuSmOZGqNuTxJKLT54TcAMfPHenKf6
ULknV2me7TUIz+0gMcS8oo30WO+WanPXV/HFD7Amj5ckM0zRkmPMYdR2CQzxMvQlt93kqnUzWaQ1
2U81swY5EYusNi3TtVvBi02vyNrRqd4sUoddv7stURFA8pSTTZl3Eq5KSvehqYDti9PfZvlM7HDj
7I1J0LXCZBCd1KXlXZ848QVtXvg2gsqErUt3ySS5shl3YlgZKhMm0/YVTBByR2IT3mUQe4QiqXs0
zeyXZbxYCXjhJny1YCNoGdxsHGW3sN3i2F3ehUi9UgwhbXUoF04LD0wStVU9MhCo77StE7s2TC1b
xxXlBZMZfdgKFkUA5rZAQ+SBwjrRzZoGbnynhQ9OQG2t0z8jxUO/KX+OLTOJtOQXlncdRvmqTA1A
VauRPL6nAudXvdNWQ2wwtOm96UeosySXEvZGfZIe7JX/td9RzClWi3f8ktVJVcPKJKlBVZOPvOvX
tFz3BnwDvKWGZ2MnOhX6Z5SE9cWm8vXG2jzFdb4nk3PXeVVlJF1e+ZjVd+bRaVcyoBMgtU/tXqhp
MxFbQ08drOT75W96HXcvTYufdrbPSWbbmd/BGafv6oOyNw+ifp7vqqXs6dpdbRk+WDrMJkpEV7SF
sCIqITLiwo6/JzOP1o5rPmHKdbOHpXA3t6hzY5NFwXOhZ1TJ/ruoOyFBZ/4fxIJn8mGxKNzUofYH
ifMk5KE74ldBi51BKHzdq7/zr6eXYGuuoS1f17uGUZ9D7TLFAons5vYBmV/iH9OTBKCiNZl2UGm9
72d8DHfdFsqcrXW4beb64rhc4eTyb0wYLjIdMza8Pe3pLq6WJApncrRLE+InnHlgXsYdCANMtFtt
G7jDG/m9eeCS3GiuvW0fun/UpXR65kK+tCniwJlNMA6J1gzYLDbKtn2OQe4NBxFgmNx31XXymNBD
ij/2b3Qtq+f04xIJ9+y2aswfaJRqNXNa6+vzLg2jUawZ/MWgPMf979vf7TqQscAzA5NNTaxK6WOx
wL6SXlAn35c1pDFM9982M//xzuxMNtLMtKCLTOzEn/o1YMOdfxR8rqPo6rr6FuTtQiBZ2rnJ0Y7i
EqTg+8I0cniGGQBILqzp+qF3uXeTm77I0q4aNdYkQpX8EL4YJRxdwBRW/3HKaCN99UDKVi4y1BRN
b5ufPdhnOzq5gsyTz8yah/VmyIAJBPdp9knlSXYCIKloL1qNt367bXJmT9HJpVBjiomm6zEq5qc1
JejHlWM9hBB7qCBlbluYcccLC5OvFvdoSjCiCYgv9tt1wrD+tox0+y5TO/PjbVPir7rMi3g9IO5B
UKZ2eFUKVuDTky2pGle+DirQDt20eKiBFrTK0rU9t23nliYhOCnHLjKiGkBw/jPWPjr2QrFwpsd9
uZRp8O1IkewAA+Va+ujvszXSBPIh2qZuse7WYN76FUzX5oL/z28gYYlvQmSa1jmMwfZg+WQDveIn
E4PwsDBQqv1SwnzBKWY83TYVOil0qnS+2CR2iIEVYEGCaak3ATtrb73svVggTYFWG29q01K+C+q1
2aWvt11EE1/mykcUy7ZQXkCrb/r0kz29YZQ9x+EhEgRk4yD+Mby1h+wgJHZoJHIT0F59oFCwRYv0
k32n7qWd/pTdBZ94YAh9rQ/WWr5bCqczkce20JlSdQrfnMbJjiRjOJhQio+rLoqlvZzZ+ccUsrAf
g1FnT0HAnCm8LNno3t6OuQ8OY6tM10noV07rtD4FNcY6A+4Kx6xfHEUqHseqax9yWwb53NlgdW8b
FCFsuv3QPms6bym8bDqZ09ZO3vkypKOh4UCpAfrVgU3IAl9hbhk5fgScsb1tcW5jebbx9EanV0XI
6/K+9025D3wZn06jgfn0MbDu6l6uH6tMl38Hmt7dlyr94n9hlI4UK3SoL0wv+TbV6I2azbhSWrip
oEQs9bsGih8d+GdM+eu2tdloYZ+ZE+HqLKeBaUyS2xPmBHH8uDbdXn0XSYMGQpRjo2/JW/CwFCzm
ArvNztoaQg8OE+aXRsEsGoUChgrygw5GvwJt6a5pd3oLW8Dt9c166Zkl8edny6tHQ+1yFUuCDypX
+81IT69JviXdy21D71n71D2RcmVak/DnXDH9hqFh5E1CdLAfik/hvtjEj6eQxlq0dTailyAdHWoa
oauBj3qvcy8NFcxdLOc/YPIlS4bnQ1OEpwjmON/eh525sJkzlXQKlGdrnHw3Xes4fykmrI9Qcmhf
4g+wlLnSBjpGfQ2L8qZ+4cW7KRcrUbNuem558h0RMwu8992t1wrpfrJt79Sv9WoFTw5PNGkNNnIp
pZpz0nOTk4QuiMfmJOUsNoFXQIJOrjYyOMZ/3vabxZVNMjcn1/wxKTDTIW8AZ44bH5lZEfr19spb
Rfv8mD8sDqTPXaJCDoDmHn0BWuyXxyLOgEAlYm2lWnxtqGr7VvWpsNIfgPO2HqTHiZ3CXbpE1T4X
wh3RcOfMa/QVJ6mJ3zAc3gkXzQNp45/e2jB6MbJPUare+UzGh0uqt1fTnCZF4XODkzORZ+OYNgMG
223BFEHgmkfTdp0fBqONwbpYN1+8J+d3bVJA7b5IL+lP2guLE85zMej8R0xOjRaOQx33/IhgMPZm
HayD4QCFV2Et9C1mP+rZ7k7OSOszUdGJxVJKvc+26a4ROqaLb6m51xubCjybGiozctP6RTtGYZVk
73YU2No2BQP3sQvWZad9N948ePLcv4Uz/Oc7/jGpXvpr2JS5N0hwRTo6FJDDPorVhWt3/hyerWri
m0qf1rZWsSpxEWrBpnxtn7U7enWrBKZk6IOgonWh9l0vnH/hglf3xpndiYuCPIWZVNwbArsgn9zk
o/PB34G12+aP0V2wgS+sOC0YVedd5c9+TlzSb4ywjEqM6rsBiirHrT7omxZywV8GJAa0ZSFqO63q
R0gfRUFFtGUTd9jlD+adei+9FK/9N2galj7B0lZMHFitBs+hQCx+VfEoGuDvPlx/yh+1T/AHIPSy
NN8+fzT/7MMkxtOLi/rYwq8a6XNmPahWex837SYKy4UdvwJWTD14EuabAShzJzzYezCP8V14dDbq
QXtRv5Sr2k0eKKUu+NXSJ56EeNvsTloCugu5Qu8bZMu7eD8emLOGZ28DJeu99nC6V35LR3ig/LXz
87b1WeM0aw1Fp9JJ6fbyvDLgAZVLivG2PQXbTDPUPbjDV78bP4Rt+U/ngASrqqciqBdioCqO6dVx
Es8D5j4pTUznVgKtp/DI+BZBECYKN38KnqCC3EOeAFNR+iV4lNfxWlozPgzt054BqCfjFea+pYLT
zKQjN8/Z75h87xGNBVW1+B36DvZP1Kxo9GwhhNgFCyuee6ScG5p8Z7gf1CaWMTQGHQQ0/vihb5gJ
ihXkikZZ2qvFkkTIfKj8szZz0hdEm7wJUrHH7ZfT9/pnsoZEwi03xjflaByju3ibPMhLs5siwt/4
rldvMVvNmlDFZslbe1wna39jHqqttEs23V473Hbf+dN6tsLJfTOqJ9UmBRIdHZ9aEGnuydUP8MN2
a29lvIWLOcK8RYRCRLOXCTlrcv2YY+p1YYJFKK7WAndSuKeHFPSFkOzN35ZqBjN9VzJ53l70skHm
XSEh2lgLTStPRnAuyjZ/1vawgMlP49HcUqYYlqLfTGR3ZBJNg0lV+q9TrOAQVcz+QVvDqezX3hF6
BxGIJLdHIbF7TSG/PP619jgRl0q5DDSRCRUIoyYxKG+UKq5FvaDdxh+U1T89gnI9qpAbg94KQJaF
22vmuXBhbuIyBsjoLM2oh+Rp+eL43b7xfo3SkuKtMnMOLsxM/ERnmjhAfIAHbaOsUg9yURM1kNND
b29l+THov1rWlwRBBQXTsbOkNzlzX4ruA8B3QqtzVeXzgioBNo3XKKiZZGgtGUXpmgojK/BmLpzB
2ZUKPBItCUOhZX95h+SnWLEyITKj7ijubJS9tUnvoQomG/l7Max3Z/ljbDrqUCkR1zPBc8VR8dg4
qgVRxcC9YXy9vazZk3BmaOKVqtqFFrPNhOsq2iAQATPUwmGbdcQzCxNHHNvS6qoYC9A0wQLSwfJ8
N/of//+WMXHDzteHDLKmYdXBOW4qkIIvhOC5egpAI3GJs5bruUQnTE6an7CM8LeKjoe/gRM3ie8H
6dn8bezTHUwApE7WOuE9BwP04EbqUT4hMJ4cm/3txb7X3CaXz8VvmVzmQ68HhiG21GIUTF3nkPKu
9W7dbmFrO1pMkEb5k25shRa0+GHj7xOKLGhZue3v+pMPjB29COhOH5PvTUu6F2+XISXzX/3Pdk1O
i9kO/lCKDxIUyKNQZKrof4JnWjiV8+77PzP65OqH4CtG4o+dKOD8D06/nOH77b2eNWCRMtIYpzbx
nnucFewC1WIuOQ1HyF5AJ4Vp+DnoTwvJxGwUO7MxeWcIor8oj7ExKN09hGObWknf+XxraA1uL2fJ
1OSBYZ3gIbMrTElG+tk0AVem8c63f3tl9+O2paWNm/ho1BRDYqtYglju4RTGj3W/lNSKv+LqGJzt
28THIKofzKbAREdbWJerTQ15kBFX2xYqxUKFsU1ZOHlztQYmIh0VlhQuHnDVl5eAnVg11GG4tYF0
xKpn1iR1szv1yVwZR4ieXqznpUnMuez2wuTEOxhW7nWeagN5gwq+ZZtsAcCvzKfkUWXMRV5rb8Fm
sQow5yfn65z4SVY7bSgLo4AJPjEI58V7RoXp2VEwfmlSFwwuCERgGYuzGnNF3Yv1ThynrZOmdFqx
Xn1THrJtuw/vIbh5FOp4+WP+ial4EqborVzEGIhgMfWn80VP/IlHXJgqCZbjMP0GVA4W7AjeONqv
m1OVQAJU/oLN+4tk0lUb/0X/SsxVmgY8djrTWZMbTKtCB4JCjPtV6Ta0ecMRzSfpSVrqDMym2ueW
xMk9C2mWAm+PHcIFZ6DMEzTZfTkyAu/fy1D6diiDw/INGXqrjOtUsZYO0Ny9cG58coDGAt2x1Ma4
F69kY6v/Lj6ghrXPPqs/VH+XfVc2UO38C6QPo35nmzs5Q8GYdYMjjm0fCq7ilxZy4Nvhbu7B5GAB
Jg7HcAy+4+Wu2j0aHKGPCVPtvkmneqtV6cGUIdFPaLfW+hoCmWMe27sojD8mEWuELcuFouPvARSs
1WDa0AHfIOLU5Q/J7LKD5w0K9dE3vmZhexjl6O3fLBbkBBUVsm7c9dIG50SWG53FQt286e/bgxhJ
5/1LQ9/6pO6XAv28y57Zm8QEc1QrsD/Yiw7N93wLmzbDOeMnGJAXCQBmsGjvY6GODqEKD99pXzfV
tIZ+GrbE27D5cHppn2KoFhj047WtfFIekm/521LAnY23FjDG/xqdOGgvByOTGBjt4xO6DMm6yJ48
/x+7WxpJFTt1FePODE2+HDRaXlT6JExwcR5VpjS9sFuP+TFSX1M1c41hgYVk9oHIlO3/Vjb5dE5s
lyDJMChZ2WsJm+4AybyjHEfEVIxkV0Kn5TTfC2WAoNnZO9XTgqvO5SHn9ifHIS3lMFHF5+yfSMg3
TDS/ICz6TFbsRvtok+2WpuLmL+w/K56y/wRRDfIoencgb4fWyZv/spLcevU1Az1tb7OHRWDN/Pmw
oWoFIQKM25gEn1yX7AQ6p+F92Ot0FP0P0fjU98vIkLlKIhBDHWtUU0WF6PLsWxDttYhswr68g2Ke
67naFgdhKf5XIfXMknppqSgVx4dFCf2xByQStG2zi9+QEnKtF//59PzvuroXS5vcwVIByHAQX07f
dRvdjb6ImhCyGqv8UWRaMWq46ocF/5w9kGeLnNzGna2HcpRjMxxWVrPKD/nW39g/62N/9O57FwrD
jbxV1wNB1VwK47NR58z2xG0UuTaKVHxKmdfgzwAo/07be+vua/BofoEmncfrpn6Mt4vVPrGRV1Ho
zPAk3LFcr65CDNfi5epmyCWC9+1BNBlu+6v6HOxu77KIarfsTaLeUOu1E4iFNowGNNbnLIWXy0pX
JSSfabs08SZOwC1rk5CXBZrC0BPWokP6Id14hx/NOvkAP9AiTGvJeSbBjWmZwEgyLFXlBz2pIUxH
M8oqNpE+7Dro2jsvPtzeyfnoZjNpBcWawJBMjn+mnJwoMUjgZMQn9A2qmvdEuI0KXAWhD3wmXBmf
oJP72i3NO8+ahlIA9C+DkSDuJl8xiceshXIGqYw1MqKgjXi6brjBAC0WOsAZKnH1CdIEZ397zXO7
rPPW4/UPehp012UcYrxPQSsA9n275N5ENEPLjHXvBI89Uychwhymt4DAFQdv6kEWlF1AcFXAOtPR
PluKkz5qDfKrOsvQKEvpo68iKIrf7Ea17PXt9c1dkTD1wBVGLfwaQ5b6reLkcM6uRlVCZsP37oIY
uZrbRmYTZFuDzI1KLSir6ZCVp1ZJaIZ8PfmIdCl6GzAdvQ9ZG7+bg/d5uX87t4lMdAH1MXQN+OTk
syGQ0Vi5ikyAXXgbfSTNSdBvDJeIXeaCKCdB3IQQ1ZEPX3pHG1SqhPYmp91BN11/be3XIa7gLV7I
pOaWw5ShBlRMYUJu+sCopET3TQcK2zxDIN2w00Oa5x+1YSm5v14PjRgZJCGvGVCn084P43c5jLDY
iTwTNbUmf/Uyv33utU7/bp2y7YJbXAdLzMHDwMiBzPzGdG5z8DwQix7KpHCgu8yp7bRH50XwPQSb
v+d7wBSEcLQLgN3BsHH5pRRfixW4QDEVyPsh0RA4lP65vZzro+SoVCOZObZ1Fb+b3KjVyWi9fkR3
NyjHQzCMx7psF6LRzPfBBI4NW6hpMjV1uQoVwIXZtjAQeCoVZ9+CplpGCKgy4bqGnjpx/35Fpmic
A6pmuGYaiiLkO1I7Rag9LJqD3ZnPcGnWC7Hh+np+BwEC2TYcVjU9QmWc1lkD6Q/8S//I7UucINpj
2mu5fRuzf/GBBB4PZzNVvGGyew38tI5ZwGKi6b+d4XfRLznZTImQxZxZmCR0uVoOSpphQbwfM/gD
tiMCycS6CrI+GYU5Z7MMgJvJyi+tThzvZChNngl2FjpfLyd1nzb5nVAmSmq4hGLvKGeMEJUfERu8
7R6LyxXuelZNiq209ngSoLgJ8MnWth444F28E7kcCn3INhm/YCJZrAhcR8PL9U5yAVWrm0qL/rvL
A6ASlTmh/5hlNEr7hHounMTLGdesq559XZErnC03ywcD+RXEJU9+et+2Ldq5KQqXw+aEuoGWmwus
YTPPZ9YpKDxNXQMfOz1+pWQFPvwxaDm+z0PDOmmvYsiBHQYNBnkRkDdT/bi0p16uzxzH3ir8podl
0dWPqtAuHc1jaW9/iN64D+X8Kjjd5xa0c0s1kPfi+WXWc2l7cjarOLRjx8Q2RNjbzr5Dia+lvP5T
Rs4OeaoNUiyioSXQpE6y7xltBgqOJmfF1etWtJksMNpLv2rewc++wOQ864ldSb3FFxAOXiLfZT+X
5kF5x2Mqm9F+Ds3v/wezYrG3NmNyoDOIzaHgZjMEDZuCoHzshhuBse83UJ5bjOQuD7zN3MUXzjY5
y1mZ515ts9TkEO4RIvM3DJscim3/K3OX4uTcNcbwhahQKpYKFPvS0SJdqVW1PPGxYzVcx6hLNSvH
rtRdXTTJvd+iBrQQqYTrTnZUg1iLZFCBAuXqKBUhTEVKiohquRWkexllxOAzggy7drfszHMHF2sc
XZ4NGv9MA1SnjrCjoWcT2f6v1rdfwqh0lUxDt9FGvRfRzTaPf/pk3mtVyo11LMmvAzqBtxc9EyYB
Zxq8lcAIXQ8tnE4QwRh9xECUhI57XgbyOk8hnUHJp17Y3zlTAKAY3dFhMZenk25aYwyVhmIbOPqT
japK+mYqwRsDP0sF7pkQDOfKH0OTEFyR/tqehyEDcher8t3Kbu5bNHkro3NVK1tITmaenY4A+ZB7
y/x7nRArbVcNrQ9M7ZvjrFCNLJ/ju3EvP3sfafAjtxL/5MV01D/c/nRzgUcjkzTecVQwMU3CYZ40
WX6KQlIViuzSCo6i+DnYisIlM1+/Buu4fLvNHEqNmSjYecj/9Svmz3aMAcipUrdqpfZJjaHcjm3U
wI3hLa96fSGRncmVxeJgcRVAMfzwMgJkp1ASGmbkr5kM4SLilVHVhf/CK3lvAlxiMFy9yvdKTSnK
TEFlyciMV61Jj1qrrap0YehxzvcxIegqTRvw2ySYZaFiJ9BNdKu8LldqC6SnQxTWTF5uu8SCmelU
0EiPKQlLFtPEyNzLq1Lu3QKx89tWxPmZxsmzxUwpUPowhxI1xEpffomrT1KlPzphzejOBz/83C2W
deZ8ztSIT1QeLNxhsncIOHr+qTG6lRTAM1hKqx5VwjY57bgcFpxhzuNo0gGG4j0DSHBiykirRCtL
kkbPtqHoQUVRc9a3N2/uE52ZmBb/0ZIyO1PGhCOhRRs/8NhYQdKzvW1lYSHTIlyH/Flj1SQHgc2U
uJLvGkNaSuyvu+GOdr4ScZ2eZbo+L9CkbFkJGl47vWm/jXL2BMBwl1fm1o6Ju2Zd/bC6/FDnpwXj
cz5xbnsS+sbGLBsHqRKIBY8xji5ppVuS0mdau7CTs9HdgYvsvZ4JqnJyT5dFVhY1XNhQtBiJq2x1
N90rd5LbUSj+Yf6oXosnf+u8/pvv98fo5AozSyOTopREy+sdxIr38MQsBNe5RJ5aHkxUAEXf76/L
z9d0Rp9aCDSu5Jd6rX1JnisUu1ZlADnkyv4Z3/cbELomgieKu0gFM+OeF7YnrtNAIzT2mbCNpk3W
fz8NS4Ofc5/twsTEQ1RItsr2hAkxjdmvkXQWwhCO633sf9vMur0wlfnx7+EZzoVRse6zI6E0gaSY
qcjpkCcKdBo21QezQqpNXrj7ZzeQYEhRFh6xqzKSGnrIA9qkOCgPrjvznvHXhSA/v4FnJsQRPFsL
YrWMKxiYqNewvjyHd8EPMVmU7bvtsE5/KL+6u3/zlCIX/bOsyVmLDTiwqyCmSGF8QRrve+2Xv3pJ
fRjG091gModC/ydA20GrHvtTtjuZb51aIv8tbf76+PE7oO8xeVZfl9AiySrT4cTaFeeHQ36atF9v
GxAXyeQKvTAwcRSpHvPWHIQBpLDgQ17FLaPeaXg4ydVaq5G8rX/b+tKo2JzXIMolRlShErtiKfbi
OonrBn26LoAVEElo7+9BqDxpLBp3GpzLolw7uUHzoIrtNoei+OShOtHROaCd5v8zGlmw4KBXi8ES
1W6D55oOHvwdMnbmnw2qgHS2atSmmxStRDVH8duzX29/p+uyGfwJFDd5rUAcAIneJIxYDpVn0z4x
xhLrHyNDctXidyuruWuiiN132qYbOnoVPPIDbb1gW/zdF06CbTouFHEhk5LNaTai5FaGcili5Z2+
1Y/6hrbvuhzW3Q97Va6yo789fb5t8SqxY6yMsTV4qjUxvjg1KPsohPlRYayC6HtofLOkhyL4NfiW
kEhcFfZCsnp1BrBhG5CBkRIDCJrWqXW9hCDoFEMthx7dNvQ7Hc6xap2Z3lvjW8esRYRyCHOgQQYj
wrdXqlwbRyiX5gVtBdjlrppN44ieX5oPNgzB3bOCZlc/BujqNvs08Y9Sq7JcoIymtbHiepfBUQPv
31rzPtTWaWflKJBX5Tqs203q3ynekmtfPWAZH3WgiRSgMEGWPnE6abANv0p7e1UEWnCU8xzJFgkJ
5UIvva3d++1OMa1mIeZdpVQqoiaw0ImeARQZ048fa9Ho60ZM9bA+/VRl74gw3bH3ka7tE6dwb+//
VRYsjPFSNm2D4sdVryovtbylS2KtykbJtnolewiExto+RRR14QjPbKbgWGEvNY1iwtVErp36MUwY
SJ8WQR8caZIOm1BPkmDl5G1Tu40JdgpIqW4vTRap0/MLYE5HmQflBBXs8dRyGyHTnMOjCFNxNDpv
Tpw7pwN92+KDAy0XxMmONCLokKZtjphlyoRT1aMu44amFOeuMRonqOqRuZEXUtoZ34eAj+SSG47k
b9oo1JMhlWCnhWlcDUnugoQC9TActcLTV5nUbqNAZuqhl3an7rSQdV6bhoyUTqhp4KEEVOUyqaC9
VwVqz2SAkgZPnRmgU2IU95lqbFs5+lyciruhKJ8YIfh429+us12KJKAyoH1BCU27ItJsTEMNEPgz
VlkRURBuvimm9sHo+sfEK9d2I7tl5Nw1FW0y62dmV68t3WFgEAVSoP1zw6lQrIXK/fV5E2Sp8G9w
BihXTUck0fxLZBuYLbQw31pAKZoOAaKfuLTyF4Ld1U0p1IrECwb8HBDT6ckee+pEWVei/hl/zqUv
Yfbl9uZe//2CMJTrXgM9K7qOlx9V04K41byUmXNPUzhKhdY0B0WJ/kWIujQkDtzZlT8y8uApA+8T
csJg7TTDY9N3b+rJiDZaLy/Ew+sQhTHUbfhITOzynS6NdfGQtBnqnKtUMZK7UTG95xp6mJ2V6Uvw
9utKHuqOEOZzIdHIoRg72cEmKJ0h7CDLiQ7dJwWwKFwPb976hwGW0hCV/CXw33VQRA2D8jKkVKbg
hprcMKXR5mjM5upKMnW3qPNgpffBaUV57aBLwPd1r18iLFCv6gUqpV9UFEQWpV4TYjO0L/QtU23V
OrA461K7N1Ll1eNYumEeyivNqOAtoRda6AAKANM9MZJ17CLApfnpmAXOWikscxfE1rc2lNwg8b9Y
cbz227FfiFLXR/Pyl4o86czPatOJQmPkl1bqa5ToKKQaVDXQVKvNcCEWz5vilUFvm7RrOg+AdjAq
LxGmfFXqN3007gwPoRIhWT0YxcKEiPjdFwnl+xeAC5pSI2Il04wrNdMMPVQyrjx0Ho28fc6ZhmCQ
P783MvNXgEhjWpVLw26zK2QySoHoi/fq1NXa0DaZXmaF1pB3K70uNnpWrgMfFuh8VA9BEUNHHXyI
Yn2T62g4J2m20UkF2ixzW5mnUOuYT5JeL+S618fbMiAUJq/WiFycuctvPIRe2QsdblSDIqYkZGl7
Sr18q6hetbDr1y9ptl1obyLsxJQYFYJLU3aj+QP6zNpqzb2HmaO27vcxhBn+TznY1K68yn8tccMu
GhWf5cyHi3DAiRKMet+UL+rR34vyR+jKzip6VFxoK6X14vP9OuG5XOhkT40xOYW9is16ba3kT9RA
/E0MuZy+rYQO1JK9Oc8S8AL0z6DNuarMWUaP6IfwLLlSP+h+VrhFhty9nfaaO+TmsL19zV0jPMV3
PLM3CQvd4BeIcGCv2gTPDKz34/aUu16/18JNspU2sC9uIn/VnzZOvDbg6BldZdxkL8ttmJkLQ/wU
4AccKDEbNXEpJbSVvA5RaRCsEbVgHhGEDfaq/d48F8/Ji7Qo8Hh9yV9anPiT2aZq3SVYlHPA2lwY
Rfn3OdqliYn7JFHlS3WKCUXa2o80eg85hZGNoJZiSM8Y3Pr3uCm2wXFx3Hjek/5s5+TLhmrelGWB
ZcFpFXi7sn4RdkNXOWq/NW2ba8faHVbZ29I9vLSrkyRD1Y2hVT0isp6iqk7rhILJ+rbbzpmADxD2
f1lkMdMuoVflXSSJQNCEbbDKgj5eBYpcbm5buW5nczjOzYifcRZvkiKWtZM4jEz9v6CVdjT/H2Xf
tR03rq75Knv1PfYwh1lnnwuGYpWqFC3Lsm+4JEsGCAYAJBjAt5lnmRebj+o9M3bJyzrnoruXWqoC
A8IfvpAtF3NmZf8Vi5RtJpwfZJvaIMJJkOGAfPl1MIZC67CueGx0BF1r9mF2eilXlvjlKVj9D9i3
vzspfh7s7M4sNflebTCYmJ5qc1NXr5vR158f37sJiBI8Kkwo+GxCye/KEeHY+HAWRX9wRlZ8pXld
fi/9xT34EMC+oGtYRh8M+O6m3gbEzunBxRQd3bMnSJFWuqbDgFE47SOg3PnQpNZ/O907G+Xs0dms
jdtBYhSv6A8b6sstNkmZDw+77Wp/mQ9n45xth63lm0pBwnOD1FWJC75gnaKOeuHs/vZD/Aib8m5N
nY13thmO3lzDUxvj2ZE+EhiZKvqhBMm7YG0bw0FGgcLBBuM8uyfE7HSaGMagD2Mu7lib2tmGiCYP
vkzNizhZmbMvU/ul/zB4+O3k2CQzgID0YIVwtiuhu2tiAUGmJHLJ+rmKWXuk3ih56sqGsvTPU/+3
zzK0wUZEMLa5oP26lulYmslUHqZ+VyXw02WA5/15hPeMYTxK+PJBlwOJNhSTzyZ7AJmBjsO0CmdW
wqdEPa3wJJmOzbPX7QJ4MwNefpQ1wIDu1/Lpz2P/bmGjuAm2JSAGqHicZXZdVy+zFaBGbEbPqQ6+
7mlKorAfdnWL6mgCudFK/PefKFJ9FMY9IHrgcnT2+sYS2jy1gzU9ez3NHL/xihi2XIc/39lvJgmK
Wwg/gJXd4vqzOxusjqx1BbkOS5ILwJTugmo9rHH3+c/D/GZ6eChTbSrG0H58h2ZeV6ciSwUrN+A0
nqa5vQaM6SNx/t8sNYyBXRs4EKAMzuc7PDjw/gSyk24I5JhSm7eJO09QsZSAXFbQKAe8oY/EdG13
EpjZP9/h7x4k0v9N+Af/vNOoAT+nWght5kQoMCxW3d8Pq4bzq1/zjypB78tgMJJBxrPpICMXf+e+
WdGGUWC0J/ByQeNeMy/fyNX9FxxrkKqJf0BOMiuvlo/K7b+5RbAfbDRRAN9+30OfYkgw9hAOTKpJ
5JZS+RL6qTt9BEV/Fxbg7hxQD4F+RzDyLtQRnW1cR2GYyAZJFqo/jDxzx4VVcJWtH5kc/vZZ/jza
2eGGasWEwgRGm3b9yUnr/XjbXth7ko+PNtwV7Mvutr3+91H3P74v/5O+ipu/D7XhP/8DP38X0vQV
Zfrsx/+8rL73YhA/9H9sH/t/f/brh/7zWr52n3T/+qovn+T5X/7yQXz/v8fPnvTTLz/kna60uR1f
e3P3OoyNfhsEV7r95X/1l/94ffuWeyNf//XXdzF2evs2Wonur3//6vDyr7/s2Plp3Wzf/+9fXj21
+NzNU/fU/u//9e4Tr0+D/tdfJAz/CZQohOKxRaCsjHT7r3/Mr2+/itx/wr4EjY1tAjooPWOP7kSv
2b/+iv+JuiUYsZiWIDdtdJa//jGIcfsVvi9GLTOOcQBuayby/vq/9/7LW/r/b+0f3djeiKrTw7/+
8s62GMxGtCsBlwG7aZNW9XF5P4fHnR/GgxcvXu4FTZUYGo2J9q0qcdBkUXE472ca/PDIYBUriM/Z
4BuUAFHlou7gpmqMrnGskRTQoddpdPmxn6K84T6AJ3E554PrXRBffg1c46Z2ODV5TUpnNwRsLLiR
ZWLKqYZ2tfiiVn05MhkkDoymU64rlROk68voHLznaFFLXhEXzS74dkBeQ5BsjZxD03hxwqaZpcLD
RlwydI8rN2QJEIIkQX/0nohuzn56u/9+gj8/MRQ+fw3qtkcGpzTwssCWAO3DPQuyILQBF6ESxhfU
RSu5jeWdqYDw7rT/dQT7LOr9HewWrkjF88hrg93ml82USOlaDgUg2TDI1PO6Xxy4V7EGuVVJYXvq
dwfeaTtdXAUG9CrnFG2PvJcX7aapYQZEHyyKbpTgmaDuK7Xse4GKwt64oPYL59WJugxzqqiDG0Fg
FTO2VsYjeSv6DnbcrStwvM8Svo2UozTAeaEC/V0F4Seb+1kUrjvT7ASFXfccjN88n4ypoFLvnKjK
VEQeB7VcrS3rCs7jPW8neGlPkZU1ffAa2+szOLG8qKI4s6LTUKtvjpzIXizj0UW4lurKtTLDnS9l
vfCsohTHWMy/6Lisc6Aoy1hALqydEkPci4o8+w9dOlqyy0INcHwfe5f1EO1Gi9xbKgBAl3jZPKk7
awIZtgSRNFfq3u+53g1LxNLF6NfAuuEBuxLhgQ5Nzlo/yDzKnmqoraW+/enPM+Ic/o8J4biQXwEx
KwTRKDqfEH5vtWJsakwIAYEqUgVTNlN2GzEKwZcODE/T1F8Ctn4ioTzG8e3SzVFqSMMym9Q8lZv0
Vx/w1NORzBaBHpuIHCCsRga4RUUyZYGg2lGdT/zGq+3xVOJ/fHAP2zr/KVPBPQTYn1CwQUwPWWnr
rNLQNVCIi8bBziPiM0w3LpMp8PZ9pJ5i4d6V0bKvWupnulnNVhC4lbPZLY36US0w+ljMrS81XiVI
6ClkvjPj+hfT0g256F7Lefoyd8Puz1d8ntjjirFxAbIKSMemnXyOgBBMaoBTIp0bA6XFwPpG+Ppj
CCWUlCosS6t7hnvSmHR2l7gWxJXFhtNn/Ue6FGchxHYZwDkhQ9g2cMs/b5dNEnrqEN7XeYR4OkX/
+rFV/d0QIWn44IbPooi/RwIuAN0fNKfhanC2VcuJdv4a6JwLlLpIF9G00wJuJP035leXc9OZbPVX
UUSOuqqEh6uxdZUODjsYd8a2UZZZHXGZxzM3Kem74IP4/rz693aFUMLEckBFHcDosyssMYGolKPO
UfKozfCVCXdJW6lkjvZxm3q1lUYDDfPG6rFg1x9Md3eDvT50rnkl1QdU5HOIzN9Xs0FxkGT5aOxu
z/Onys9AaFCXUw/zMVPlo5IHqxRPi4JAgG5x1AXlHgeSjuJU8o9goO9PVewEaGagWbuZn56vporM
swWZVZ3X7honlRZgdzv2mrrUgYxmjF7DWvqH9mPH1S25+XUZbyxEnFDgcCInOU9ax8Ubhi6M+zxy
hr2YVTGN6oF24jq0oT7DxDXLaTBfTENz7QbD/Qcz9CypxBPH6GgZgakKy2vsib8+8TCYUX8Y/D6H
CuT1OI/3co5OaqC5gTsPwuMXVq13Zdw92MDOzc6pRe+SM/mguH35Bl4R6oNLOhfo3i4JkA402BFQ
RXgoZ/va4K2gJLu4pMW27iJQSYbBzV34bltL/y209DeXjnum25NTLdcBGS+J4Zejcxuv636bxXOZ
juj0TZO8d6tLYZxDDLkCpsdnM8x3nddcN2R5XkW/03jiHSx1daQ+2OrebzG/3sPZstJDy6aS4h6A
nrhwuvgG4u3PeNP7D17f+w1mk1JG6R5QPOTnW6j684IJSBst3Fn7PKb9QyTMXdSsF06qPb2f7e7B
V/EFoo0Xb2oRhMGAxwWDZETnrE6FPT03a3xRU+sDgsJ5jeTvF4jzCDEX6qmAwP96URXXmotx6XMv
nu1kGYuVuJdGNGmN5aWdBQ26cd+w7tHU4Y03BenAxnsz4XeyLxQgrkt3Qyb5+Odn9ZuZvkGhgKAB
Tnljnf96VZbgDfz/pj5fuXWnV/E4uvblMInrfhnyPw91rpHz9gSwpCNva9b5QAv9Ohb3mthS/tjn
VS1VYvfDvfQ7SLs00K1ABdaCPmm4bzZqcKkoKvYBg8fypjbxwXWc9cn/vg6oRkYQ6YLSm3U2PeIe
NK2FD33uxuWNjS4h29PlPg4uSWTuAtY/ay+8mJj78udxz/vz/x53M+AG3nHjFP16/4pARas0IDBS
47+EsvvWErWkIbMu21E9EtFem0Vez6XKeLYCDed5/Bt2ZTtp0MEA7SmyIRMDod9l4T+GCq3OoX9w
Fv9Di9ptGZ7tvQ6aGXg6gJChn3y2TMe5JJbSqs9LGt/Y3vRMbfkoxaFeaQm7ut5OmeW8jHZwA/el
Piln63NvEZoFhOYrGAlmcbLORS06Dm/senyGwDv56B1u7+j8GlFZx3EIXhEO6LO5VMdUKId1cCUo
xWe0u4HEuDM2gMy2vpe2fAAEGlozRHwDzjgrqzCLA/bBNuP+bjsDdwr7LkJmyHecvU/sHu1IB4oV
bYnv/QwduVmaGpMXsH413M4QaYLrmYIJazcc4RWzQ93wmjr0oonbKvXW6bZrKOpEFtC8E7d3yg6S
xkObYCH2jwgomHTitwiEgtTgKSSeLK+J6MHFqIvVkoWTQl2DJ1as3aynIQBW+KQDjMHklx9BZd/v
qPBGtkAWQ2K9tbrOlowVdSEDTs7O5eyBVegvB0E3vY2oCCPUXteJfMgv2N7gr28YJ2+w5fShhzVz
Liw7zE4wat7YuRZBkzKJlpe/PlHX7EjnzohFIOLlrPNt6/iwjGyHeBc57LRKRZKwV8Wf1+6bftf5
1WyhgBUAXAcFmrN9kvPSrpfas/KGTadQlKACVlf1gISv+tIZemW6AZmakyzTHCR4tUm3LFf1Veuh
X+cMCJ2s6tHQ+Bag02t/emWy9hLBZ1gzNv6XgCKa78PxhBbfbuG00EP/3CgfwOTOTVFlcNIZvtQt
+95O6yGq9CMbl5sphvFhLTM7HHJvme40xd5grWWVonL3mdFrOeAR1T1MAJY5mtJA1Q9sdmpQ5AzI
zP3lSmtgxyEAVfcH3vKHRtGbPz+2N8DLz48thLLIxmFC1LrlleeH3sodB01LteasQSMRHjGpvVgP
dAwgj+bRXQvVtETJSAE5R1/aQPl7izS3cqwDdB3j/+4B9PfVbCptgJujTroVRH4KpFmr+WTJfs2p
WocUla4nKQGbr4QeYb/NL2YwotNV+jQBf01k6wz+0xTp1z8/lC1SO38maBzAMn5TqUQa9OtVNB44
0BX8GXKnXBso/7Hn0GsLuqgidsWDgF5Dr9bsz2OeWwyjMAxyJHKZEMGsi8T4LIcAEJwBKVyDyN50
n8N+wiTpdeIuqHK00UOp5yKwq70Jwu+kNXd4Z1hE320d3btLDFJWA3BALMl9SN3b2oYb5p8v79yk
4+3ykGoBKYerBFnq7Jn4QPJyHUVL3rbmOqrLvIrpXbN8Cnso3NUoKcxWxFFq6HnaCzer4yhtjYYx
FfqeVplaMHnkxofYhnqGccITsfQXLdCJAq2BJ9wbTr38yBLi/JTEE92A9cC2o9QP1OdZPLegjjF0
tDc5nAzcdKkbkD2od4hW8wis9Jeouq4HyI8YFn8QRb+LIzAymNBviXqM9nJ4thnXhoy6IdWSax9w
1n7taDo77aN84W57a1rsx0tU9/tgtZ90rIpILbtWV89tNz/CUC8jQdSBqV1u3mUe8uvoitkU5TDz
wfn4LuJ9u04H8E4c1IjD3+bkT8ttVBBJh/4ZtCJc5CED+MyrteNzdUvhT5IK90gq62Kl6COrQSIA
RcV1cS8HCYgaCQ7I+z1o4TKVdDhnP4gfnG2p/7oIgVNG9ICWVARFLP/s7EZFuhfdwufcDPWPxVj2
1RhMUaY962ExjXcxj3Bop2W9C+zyCechunBlXxViaKsC2xRc2EJsyt0ojr1bTAPFwmqlnRLWyFsP
1U9uc3r0A3ldyvJLK1nz0cN1tyVxfgdbdwRbEWge72bB2Ch3oiOZ8iEfh8nelYNPkJJ3QPuHsioc
t/7RMKwN4K95ERljZdXaX9q9AiS0KXeTUzc57IlxvlSy31sUtlakno+CjZnncJN10zTv/ZjdVl2d
D7CGSqe+HTPLvu5wqh0mV74A6xIflG6+BLUJi7VtSdLUxM4ZnREoKJZXi10sXrOcvEb0WCOSpH1f
HSyxhFnVom5uKQNM0PYYeSOgN6SsG2OxOBHxPOZxBY/SkMZWUblOBRkHZ0hLT8TFyECXMXN1Up3D
M69mOo1olccLhOgsctGs9pAEvX9n+SsHKlLDrMurv1oayrGWkwrCfvhEPKzxCEBL0734/o0II2hD
OBDTdvizbefcWpqd9NZ7VorbMJweWzmlLnftk0ZHOF15g1r4mAbjDEiEizmhq/hGLpxhYQmCFgHM
v6ElD8GzOcoWNrc5lfFVXJImnbW3Zv7UZaj6xXm7KJJC2CslLhghsbtwRLTWs2std4vX4rMNjiTf
W45j7JBDALZK60RXcsJcDWrHSpxS9Ne+BsIRgQQ0pFFlLS17yT3CcHl1MOXC02rnDOxAFW1Tnzt9
olq/3aH4IVJwM6rcdszTuOLxl8YTx7fZo0cD26+JxslU9d0OaKAqnWy/iKHwsAtpNz7++QB4lxsC
IorK54abRQ0SwnvbbP9pryBGGe6P8ZyDInXvU+/z0ofPIpTffDDsl8B7gbjzXciBdiIJNeT7B8Of
pxMYHsp7YApgaECnzxvUq+KRV4NsnZNmhOLK4iKAAzx4H9KsDW9abgUg7vri2ECgITFawiHH9voU
CesHnJa3Os6vyxpXAtAVmmkg4yM++PVBwOigi1jQTLkPxHrRmtyi8lBOk5O+RdoDtaLMX3u0izp+
GzTzN8vknRu5B9vg7+sW04oc/LKv7yb8VbNNr3Huh2uhq52Sg7iq+lolKp5FopbKySJhY/LEJMhC
XwKR59Z+WlrkdQi2VtDbF0eLvnLGr8xbnOJtrc6txtbsMggS9QzCzEs+1s14mpmfdv0a7NyZ3XST
O14FMHKnUI4dwaiqZmspqj7Czh81Aahf42FdLPc2JjS1oTUEbkqcy1iqgoZYv94wVh8E8b85kMA1
heDFBlEBLvncpgpBjIn7eZ7y0t4ECXuddaF/JQKB6e+3OXeiHzFn9d4VOuWz82NrtOfeGESnelVR
5vKkibzlQOYFlobzOH9Q6AVY5n1QgegHWoY2rhLCI+dHO7NLTcsSBSFFlFuUw2wXpGycLQrr9qs7
pz0JbmUzsyu338chdS50HMzFZMz82a/qXaVH69op3eU6RDAFAmBzuaxuuNGlC2dUQ7pYK7BGfZMg
gUaIgBgQtrvx/axJm8ZuPxScRn2yoOa0F77eBfEodxaiicSJPHdv2voJwvtTgeIj0A2jAMgA/7Vb
c3AGFxYjtWGpnngutR3nHdPYU2LAmpDTPEOKD1mOidl4NUhUfOZSN7uOoIXG1x5qaUCjvx3B08jb
lEL1Lucm0km7YtMZb1htFVIIdemAo5K0rIEbot+Vu7JeMWlqYK0tOV8FATSoQOm7CVYPSjREErQx
PUenwLfsmu0d2pDtsxwBl6SYcPiVID6a46YATaC8UjVElEO3UGUcnRx3RVu3mbHked72rEa6tqhL
ISYrlcvR0RaQyVMbpqOMHliAaKw2YkzLAVxZKSd99CvnZR0yK2jsU9dGL6Zc3N20ttkKwYN968A/
wfqu+ri9952m+xTDHGap4wykZftqiP3LRVbetT/KKqet+Cy3M7dF/hn2cH4YWQR9Cxxxh8Hvm7Sh
MF6iDtfp0DUzmsi0PUDWETZX85S8Dcd75JtdbL0wvycF05ZdGFp9XdlXXfvmljj+924YTBYuRmSj
NnYq8JrTTlVRjtNl2KM5hpybDnG+yUalQvH1inr8i12pZxTqus/NFOysZrhhltHfalnfTPsFwcCh
bRoIHTBruORmhUBsNTZZK+Dv7K3mxMyLNHJ4mSnFLCrziGJRRavzPZy4t2OMHtfIm29aZxlSj8zX
TrAi1w06iCaElThUwKTfamQjURilqBQ1D/bRd9vmhIZCnw19DAOFan0yW7g5zK7/BB3yCfK8XOdu
LcGNXJlzspVD0agvj8NA41PIsqEK+MXamJyiRwoTIbxLJE2YgYwdVz9+gLrIzep75MAsiDk0REH0
rCrjhzYZDJQCgia448JziroUOY/77oAvdAFgDOa81Xop2jCzXW+ET4pf3bdzNB77zrrjKrwVvtFf
u1VhvPgqCiqMI6L5DsVsxBdw3BgD957U1LutRXPJ6Cbv4LbliTideywdSdNSlct9L3mmVb1kAwuD
y3Jsl2O/7a0R9SWmTzClwIDPGWwKlgTNhPZYK4J4qQAEl3xdo/JmqjYl32CQaAPYIYIc89VeXXCi
R7LuGdAe14EiF94IWToLxF2EReykhHM3x5X3FWvcmWMUs8q6PTDXqAzpGzt0wfS1JdLsfafrjssw
FCtCktIN2ixW6w5yjbuY1v6tMsvO3jI3vCV2SyANsISMXPkz+vyk/gTDPzTgIdYByuf6iMa9czfO
FjI8714tYjrMZXs9rUOVkxnMlwFbHNLZE2v4vGeWffJmGyJVuI0sECbe8qf+4JP275/sof0ycANE
+oDKi6gTUtI57UKUV+IZ/T9d4nzEAknr1TQ3sz0mArvxHSABh6hFvmxH85Ejk4AtrB8cLAc7VDse
GAtlGkpsqvCvijI5xBAAYcsNEeFN1ypRBKbp99rFG5DGXDUmAF2MDsAbiP1bKGaQ+M4coWDkqSjv
UTlIXG+y905XGCAeC1TJ+z112Tc4YqPEoi/CpSwv6QCIXV1CHkuvC9hAiqnr0G0/e53erxNuxAKX
ZK/ZrHaVVYJAMT7FxjgnbZkRRzFEM5GTnfztX15VnqZ46fZM2f4ReNrdasQC3ecIOi0dDS6RgAaX
Dnf8yxcEGrDEWC8p5PquygD/osCdXJS1dTloAfexzrYPChvGp6C23ZNp14e+bNmNFwNAMVnNHZWR
yIDVG3dvP46WhmmVauVuCbsx62oqv26qRBCuOsxDPF4hnmzTYBmsnYfzbUch3JsO+qjnS00RoHGE
lcUqEWLo2bNQK4XaC68ZSQm+ZC4BFxqlQh1xJH7GSxXv8HbcBsXVultu2nUFZnAaAhTU5K0K6QNo
41XR9Nw7EALZLApXkwSRj0zHiIc7tgI74ll6yCant64cSZ5wjhULMsw1EH4+RzoFvqK8XPgxDJAL
RVWsEjJPYoe8/GsZzWgt8/GkIAJdyKVuE8UpFCb9woLUyo7wcj12LZSb0URCifOrr2WYeaq7EPbn
1sBKBqClJq22MN/48SecUB4UQNc77nLY3COZRVmrWw5LpeHwOqqXKLDhjYIExZmm28baUhr4/lzD
geez8Iu39KTh6vNoOgCjY9Q2pEZVsp0KHeAJ6orZyWAFt40yReQiWqsG+JQvkiINJoC2GDgHJNR2
p7QOVL9fBRxYylqc6qE8LprM4EAiKhlWBDTjcELBrT7B8+jkxOpOhwP0J/1SpY39ojYJgL7DTuCT
fRAZ+1PlQzBnWkddwOvURUa1oGXEowAYnGrW7l081XszIbuCSbS37dCpX4Z2EVfjlHC/ZhmaOyOE
NeeTxeYfzjA4GW291FP+UZYBKMp9yAowyhPXGQ5arHtZBS/S1TiYod0HWnlPdrOiLLMqZG7rsJY7
FZo6DTUkgRt5KdvuQVPzFG72nWYRYQqmPsqsXZj7nYyTxbPLgsPEBmgYVDtkCREPE3kQqLUFLCnt
9dT0gAaRNsYytarTMqnM6isvmSZLnXqv/9KU9MhswNBawHNsYFU8C/Ucuy0HlADWdCQDbMwE8oEm
6nZSOLu4lywPhF1A36uB4mMIhfovkLAert9yyWhX1RpBUdsD1eat6y7yXsbWBno6iA9lqF6ddQR7
PmgBxdSINcz4xCbKjg4EjtCBtrFpaoncdzBH2CUeBqahpsEQ7AxtnTUd0E4AmsE9onIUwL4uP3C+
nqYmTP045Hcscr70Vhgkagq7VCkR7VtSx8ls0Uc6DPaN9GunsMtgyXt7OcLMMMjrug+v5vKrqJW3
d5CVF6P7Oejc7vipQ335XkFjsRprhKMSyGyp1/7ac+ssbjXJPed58LZdhu4RfuD4HkiVkKqbbku0
aXe8sS7HkIhPJrLvGcymMlF7uJ+6NXthvNfBqdqDU/fg1gOgnfrzCIW+yWDz3bKtMK5QP4bgSLr0
MfRnggpw2S3YblW9ptbinRgv0TPqbpsOy8p6mH0icwN35lwiHEyELEkRC89GQ3pfk0qd3laiY3x4
U9xB2BxKPVNVsHmrFLuQ8CAz57jBDRrChk/C+8JJl6DAwS7eahGhxt+IdtZZP4930Jv4JJgHw0G7
uVZl1WHnd3aOY6ddLNdTSBUkj6KeHBYWmGPUB1i8EC/uxqbQk5GotKIpK6MaUqw6fgzKskUdZOCn
kQTuwWm8KLH6gJ3QfkOHc5yvFyGRL7WQfXdZcOOYESd3x+ASORtToPYXX05BFZ9UL6/9qHKPdkhe
Za9xfy3wZn0FnID0xt1geJhEMRv2LjrGPa2rPQegoayvqVW6e5y/URZz0+87/6sMGzTVa7/fzcyi
aTXHX8kMe3jSe+1NFHxT3hgmwmrcYo3pxViPR0fFPAkWZrDpiYfF8uhpJSZMfLoChxiNVhJO5sJg
QeYsnMsEMSFKAYpANizq4fA08gSrDVmHlPkAgb1rQZq9As0Wzy44AR8aXcZD9XVR0NdjThkUPPTv
GDpcBzKh04FUEscAQaG4Bx4pwY5oduta2SjBBzi46vHubQYor9uXRj8ERD/bdPrWVazfuVutr/GC
T251N07YIoSul1SEfE1nGpkEDUbn5AY3yP16lFQbtovbZ+rS4NZ4kZu4yFtsWcL0d6kf3IqLYyv3
DJyJT8zjTiLm8RoaEuVuHZyDvZSfFRcic8XkJW+XFEtKMjRiX+oVTxAijOoA4vf+QVaDf8lcXaYV
bM6Ps8bigMMiBcwSZ2fUNfbBBYciG1Wx9oQeTABu6ax6eqzW8SsR7rqbOpQzrK79QgnaZ8FU8tQe
VroLWQUTZD71O9GHhaxQcUM4B9yGD4gQ/0RsPEtG3WUvrO4iNNN8JGVYwRxHwwPzQo7teATdJqeW
N+3Q7sA+SZiTL9qCyfEsH5t0NWV/mtGhyfxlFikgbA9NGx4Zj+JbM0OMlzM796uuSo1iBQ7t8JKj
VHPb9d3lSpA2zEphpx4qhOngLN8OHWAejYGKmFsi7RZsj1Vl3VKL+hcRKR8NCA/ZyNwHgFkRRa68
PyiB0ve028wOLoik30uC/MjpXZj/EU7ReoUC8RSrIzBbT2Vb14X25yfPUhEEI4caKjsh7t5HQZLw
qEDl180i/2ryNT8NUD+pA7u7J856vI941O9k3LIUvh5J39JLD1gnDZP43drJb1Pfg9LTWUPhRFvI
HFefUPh55pNmaYw53Q7Ot8C9tjzRHOzWVkk7NhzVpvp7AHTwxSIx9UC9+NwIo5OAzuHtMLMD5uCy
G0oXRdBlCe+Wz6iqOlAfQLwKIkzCuuAHeon6Aq1K+EjqTuQ1XXYEG23oeOtl6LdzRrTeje7TwPGW
wKW6mUbHS8vKuipjfdevPSJO3qo0kq8KTb/Uo49jbfNDXA13Ua8YCg003KlG36yBLGbJpwtbrEuy
otKRBLp/pNKDl+UAofh6eOgcyQpaokforbfYGy5wNFhJTWG4wi3Bct5MKYcHRbqsn9wunhM3BELT
CGvOlJlkAuUQBiw6oGxqMIXrjHu7BJRZo/mfLsw5hMRCzh1UL7LVTx4zrHDQNkltW39C5gopddvX
WeNTHLbWt6irQxRe/Ks4mqykYTFQtdP0rfk/hJ3HctzIloafCBHwZgtXjt6IkjYIUiThkUAm/NPP
V5qZxXRHzF3ciO6+arVYBWSe81uDKcp1jbOh1witibTqpdCO/mQ/ztg8z2XAIDT14m7V1+WUrx9t
pZ7VXBtp9avcSN9ClMTM73pDlDXj41xyyxjbKLHMGAev0o58SR/N6F8bPttjBX7A4Fz9cgsMX6vX
WhEZH1yhGalnAz8N16gfNtsDsOuSdjZAJOk/HSrP4Mc26BRXNf4UycHpQ4u+hFAqkcKZLaHXa1Qc
zE4kTNJ+B69x072ZfnbXIDdBhktc6c2r6dNfNiKjmdxfJHD+9DFEPFSp1YscVGuaDt4k3xV9ZknN
Qh0h5gxO9Zy/tiv1lVpbR0yZe+yvNKD1Oql7fhG2nSUSWHMV77r3OwfwDIU5gLM40oirUf7yMg3R
46hrRLDUzaWU66mu1K9RsODkqjxaPbHsi9QRRa6mF5qAdmSoyIQkWs5AOYWW9PtEo6DUqIjZE7ke
zTbzuLTcSCxJVQLgzMSVuluXSgDJ1O3NmAvxyZqN8UDtcehXjnfOiu2l2b/QipePo1nHK6J23k+R
IkblLMq4qH2EQWhudZ5j5MtLo1yK5pwJfbkGWFFR0j2Ot3Vp9Yes051I87anfZKHsrCfWId/d+5+
47D+4e64G1b9qF+1Ai57i05Ah1HfO9K/Zc+/b0z/prHKV5NYZuZCALYecb+lllSscBNm4HCez8uP
zq6echPaFgktb9EwAjiX+QPE6S+i5UTolf1vt7HMoxEcDLHA99RNHs8Op0IG52aPnyRTXIqdk3Bg
JgzZc37ImjmhctvIRIwBALkA34JvZFtdp7IcHpZiDBKxIDZQWrXCVLlfmb31F3lxcB88itb+2dQ8
Syqj4cvfvYeMwdylxjwJhsJPxOpm6ToOUVeODKowZuGY6zLiwM4i6JAbUVh6ZI4uEgxRR51qYwvV
ydu4usPBXV62YTeOcmBq0IZsTEqu+FO7ogUS9rY+1FA7XF37jaYHBXEgbnUcDPNO6+s86fcgMjeN
QXvq61i5eR/m69kzsoveel5UQTYbB+UOxak1pywSjQRA3c9OJvSotqV5mAMKHzx9OtiaFttzB11i
aJ92nn3ZRjfH064HFMd6n323WiFVVc84Q+M1f9X9/CfRA1A+ClbQkOLbLozfKntY9ziYh+Am92qd
CKCR9gPh/gaa2cNmql/HzD7awQhW3GI5U4PFX1Cd6FtiO5hbfbQlt0Ixzu2LmVt/PBVcDEeZj6PL
DtJeB1m31j9O1co/F9N9TXJUUajq6MIm46FYDvvCdOPV/Y/G4gzl57ydJoNtjpDsozCCILXqKsWK
lGSNWH7sWVGGMN5vYFzBfdE3X6s7UdQwchmNhs0Rkvky4Wb0D3k9eehBqzzK9ba+t9c2ZU3sQ0cG
xetcb0sih+XLgaG7eJ6+pYXdgVDSiGKQv3GAonmr6p7iNGINjoFWfmdueZj67dbrcH7UnvjWZmQU
+6GZ2bRGu1Gh1phNDPq5hGPmXADrirvKoSDQy/s31tTHxscLQZEYdEq3H8TgzncOfpyuPBib/jFZ
dRmqggnKa4R9mZdPkHlxyUVENBWDETfwbLZaNI8rT/KkHcspUKxTiXD6OspGSmmk9PwEinIPW6Ed
fLsfz76x/PrLaGsBGFRQUKmbD1r8dyLvQd0J4uNQzursLmBRPbdzpae6u/wmSWvHgvCWmaD3RbuV
UeOpPsp5AcNCOo/Btoeq0xLZ8YUYi2jjtZ0OTjN/rFp/ajtOvnlQLL4AEW7BjiwQ64aWDwdRPAVe
6kJG96Js+HyXNi5r3Qw5qoYih3VCBw2bO/CPFxUtIFEJIji+2t9+n0tMiObZkzARfdsLtFr5qyH5
WG22VLFxTUkeGFCgOtqbNZXTcyVHLUbSX8BzGg+FsD9zMGsTObflFBZztI1Cy4s8y4X/HPhp8nog
S24DHsmcdzwKLYv58ssMjryDMjSaDTFKR7CgWJpDVef3LR6apkCmrek27fSjX4WF27/aUP1nwqOg
Mqb6hdviQVY6aRiyhnSwtIQTe01Q4rFJjjl03uoeZqnfKNbbscnZJ8fvTg18gpIMbYyAl9qZEc8s
UD3IsNKprkVigPdBsLtHRg4PbMCn3cFWXK12hkNnQIFlwGXmRDTKCSi5KU02qvG3Jkc9LnSHL0RM
GheX92FYykvy/KXOujZ1ghnfuutcbKGGtHEYePQJo4olrSJpenCVcrxx9cOQyBZhdSWoA++Ug6Ot
aY5qx5dXTGaiGvNK47SIFfkDmDnZbCA2h7lYf7qlWpOqbZ5aj/TUPauaVHGMGMjZTsorXl3EcwfN
tJvLJF6UHMQtMipvfN8cU7uh5/xiLzPNqvZDQ+hddcrlqF7lysgwlcV5yJx4yQL5OMsOHebMotH4
sNwe3w77bX/aLck7NoL+dQyrPufaZGrplR+OZ8u4rI322yh154jU851AxxamAGrdKp69stJPljNF
o5VvJzlJPVkE/3bXhGNv3fgl0pt88T/bhZ5JJ8+Kg+8J5910rPq47DnpPeLnUC/EoW0AO1rZMDSJ
zIQbNcLBIONY7vmPrO3v6y5z05WB18j7i64tPsKHSsJKB9bJ3R80D21bLpomDkyRH51if10tmA3c
BRjx5/F0zUE75pQIxjV2OsC//LNZJJMpR9zCZgp2LqOtG+8K0YrkChpsZJ/c7MbPCUA9rRuXI8SY
vBszG0Plj+Iyf+sL1wYayOdW8C4F/WqHtWmZt45CRjPY+afNn7uS4uLq2tHkBjvU82CGY9layK/5
fWyx54khrJc+mKBOFjTQFh/RMNlFKr2sSUv1uw7qS+64UVsuXNLYK6e8eTZGgv7VuhqR500ni6fC
R5MhN1Rr2gia1bvVq+kiimnxEjFfRnv7OZWUTnUjuqibXA/64z6Ku6YYjpvmfdqt+F51LGAjG2/b
7/G0ChU5oNShJ04+53C8DUuXWoV4Ek3Fpp5f0fPsY5S8TnOdLXGuNjBpGKRT8NhWV5amFPOtaZYm
M4QOFWWgrdc7lgSt6YCFVdYe6pXRGwRCMQN3iJHg+0AOS2Iiy6k7rS57AB4BLlqDL7bDWhf3Iggi
G0tf1HvecqoQMR6LfumiOninay97LMw6nXo9OI2ax7haFPdC10RolqMFlgw0FfhCS+e2qwHuDPs8
akYf0gnB+CjuDE1nJst7/SonmaKiNvMHfFnkbVv+xdWypCci7oJU5dbJjISy+Ldm4A8gV2y1ToW3
q5O0YBY+auZh0srDvI4uZ13UZWJ9WNE59kGhkX6al5QGZfSeVzUiaM096rupv5jm/IMNX+WT8zjx
tGetwQMogOOzYamToNgybAPZeAzGyU70lpJ4midkSn5wHXJ+GRG/FXkyhIWFqsww4BadzrBgV3GW
l1xFZWknVY+UBU/GpWda9pe1uGtmxnbbsFNhTOJ1WwDjpOoiPK+cNWXzDB9f3fgECTLSx4WtF8+D
k//6e1o0psv+lPl1pE3lUffwu+btL6U8+Zy3zo1mBKdG9ispxujgVl8IFK/FEM2b3MLCctLFK0y4
yxxyHCoIKKsk+RYphPJEqhvte2lXiu0FryI/8nvQ+825VNPRqRb7fpIk6XYCY22AXfOwuzyRf3Ua
zeTk0c6j0w1Ng07JG1N9qx5n/X22U3q0LFDEHMLVW4+m0wWHQhRvY7X/KAIhToxu77axFIz8xqmn
sT4CcOb10cvbbu6KkycrIzQMOV6xx7QxSu9h29pXvlH3NncmNm6TO1qvf/VVef3eB4y4plHFJh7q
xN3FGKtN06OuaqpL9t8Q2t4m3VzY9wjSRm58oqe5mJqT5v7uuQLvrTxnyXYG507LS/qQOLfZcbZP
4la/642Nxxr0+3Ht/VvHN3it6gZiJ6BN97oPFHKJvHUsLnpnv/s2ISHVpKgDYvBRCp3CNUk77pQH
mc4c5QLxR/e1uQxH291/qpU73yPMcVXGHe6w8tCN3uO48XAYRadF3KKHbOOH0wdCHitp39S94Pyu
/NcOVO4gJ8YugtcJeMmsnnGHSWZyR48jikCs9jqGrl0VGtU2JU2dp6U1oTLcqGOcuJZyscfjQXe7
MTWkf4Cd6O61vuLp7fq7KZszFm83trT6qxvQaVFZ/paV8skr5udt1Ml615ZfjSof6m6+coIaKj0J
eJxNBML29dtoOxeSisx4Ncu0nFcs3O4WuVtdpEU+GAmxI+k1M3Uv6xd8SQPJa+732rtauEzd2ZLV
a24PvwdHMVSVbzooIBcovvU2h3B1+XFVvj4bwmayya/eltx+n3v7pz14t+tgfYwN4Z89+vRqWgqW
MuiOymC364uTvrpOykluhV1jPffe7qRFq/5wTyMLqQuejkE/dI6EO20YDXXvkgXeU9s639Ir/bBw
wrJ2ihvEz3fTDDFLfy3DuDQSrZf3wmMyBMs2Gjov6yWIC0ed6m6yIwvELNTM09IaT31eP3cLN6re
eZ8jtDcFuFpoem0QEfWeWCMiiz2jIchle+oRl4e5BVFpm8VxkFNieYPgI+9ecsNOxtX7HtziTZf8
2tlaC35ZP50bf+UN5fnW+a4WVx2sLF/jXbX3RUtEkO00H36vbgITs0GhLro5Tme1cCkBQMF6Nbe4
wp7KyeBVJ0zg4Mqf1tS4t2PHFjoWRrzWCKPdoJlSvQ/0GFnUYWW0seDiQnTBQ4ItnniqZr7XkOSE
gZJ25JY54rLtkDdlZPUmNSdjda/M4KkohYukxqD2je+SctIOVfZMWvp+tMpxiA0bZUrfV/c2/qf4
r3te1/YeWMgaY4gOOAvofqCv+9V5LUZnJ+MARYJj6ZdSgy9qMOINFi+pw3xjowPft/JIY+iNYcT+
UJ2mpkMFYqxcVG28VFh/LYmapyCMwJiHcz9j9dcEwFUOxG1A50etxjCiL+0aewbs6O1yTSFoKRex
Jae4peB/eiCpJvdAnPp6SLKpeZskc2pggjHx32MBjoNsypKJTPxIz1BD5Zv6uTB5KdfT6FzGYpHP
RcFxkulx7vNT7r6bTjrEr8GrzhRjxFPGnxqmwQkrC0cG8ZTWC1iSB5QF/1PZi85pHNyULOxa0bND
g+3Y6z5Faw4MXexyBA1tQJlmDdhmGU+G2T1JMqjDinZY3gBNj70yR9YHUno3L+OWNJ2BHOWHYxmc
dDmSBve7lNrTgFUDSecGfkxrRyebLwKW3NB6WsfOg9JofmqYckP2C6QG+XiXu8xa+Zhb6XZTs3al
mhS/OmOllsp61tyo6apDnU+JKncz1QNMuf3FgFXvG/2rNDFYoMGuSC0W+Lzb+anc3S9vncAduuNs
eDIks/qPaxbRIk89mzgoFUfq6nBy7IiK7GYAPXIr0iDcyO7hu+YWtcvyijHr2SmGuw7zGfmiyMzG
rbyVrssYtnXnvRNm4tTyoZwEWp52ASW+IjX7/uCxlhO9FfuG/XsbqwgJbV+Nd3Lq70ijVbHbsiJl
rGHGXuMOLY5F2992GQvLzFflb8KLd1Hc+s4+nch+phfaYLV2oHK8jsPM/0mb0okmWoJXG9YuE8hj
6tEVQWOI+6pwVbh1xcBJv5zpH7itdmsNt956r9Wcn6YKx4OFIL/HIO9CghlVp3O4mXXUOxtkoDpS
RMwr0/GoN938qfpXv4XfIsmkPHqlTkyls9lRM+ldZO7Fdipq3OFI5AJt0bBO7He1oRFVyqRHqZrk
JUaujQorIVfhDn1kfdQIyeAldliNp/LZZMpLVEsoQDPgxLLLLq1NhnT8gx4Q6xYaBbOq5GeQFacn
DGrELPa7UXMTcuBwUS/yZzvM73/nhx66VsDbDTqq7aDB5CPIjuHlbbyDNbrm0enZfAgn3k/mCAdX
etvy6XN3b3P9iB6NUcIavlzNsH56ipQMZyzmF8x9e9x42/7QYwm0FOOJXIMqUt6AqUoMv7rB669K
8D6V9XjnFM6DU+63nWJtyVBJ0VoOA6o5jP3moiECtv/47vgb9f0Ha72MGmeO7K0gU2RjG/YmXjJI
zjGrPhqR76lLTkGlD4mXw9v0E7pqeOEjZ8mTvqxH31UvY10xrBp8rLMb+/uY5Iqv14OFXpb+fqzt
38SmH8d1vwTTcDT99ZxnHvXugfPg2eLYowu/bvAqDSad6bMHGivfS9P/U1hcMAFSKl0Z12z13omQ
9h6yXB8vm6S101SIGvv20Nmk4nuZy7awkfEwjW/kfvE3RpzVigREM0WMA1Fc/Z7r4HEZuh/DSgmH
/lMZ7ou8sv+5rZ7oxkZl7nGA6SY9jgV6cTz8WaTEduNCLU+yu6L56DZa93FR8lZODndFDpXcZx92
Xieed+0U5eScGMj6jVOEey22F/la6eyK+6DfaWbtUi5KdL7Q0ONA/Z411aDeMafX1u4eBm37qeYp
dYu04nMMfa3/FLbOmue+E+z/Y9mC1Jn98hpPA7Ham7dZm00hxJSO75p5vl9PEPXFmL2v7Xgs5zbe
+mdj0BHhj78LZbyWefCj37Tbboe13aybvVL10Q/yY6uwBrC4sNGrO8JqqT2sAxphrSpuGv2m141D
Zyl0gqv5PTSLSqzF8nf6nYwME16AqwIUcCTS5jiPJmSTV2bt2e2a//1LRv3uf/4e2E+QxUGNgrm1
VbqiLAlNYZCmYyA+a88kHjNwGe2LnpMCUbviy9qxO0g/oG0qMN/MYrZiu8u8uKAUMtaXTyTZw695
LdBLlBrLWXEMkG48sRmHTO/s6UY733cAgvBjmn/24VqcEu2Kg2B89mVLbQeRKjODfSQLt71YwRB7
/ThGez5UKH2mIJK6+LDI6ghGzrVgm7RIAXf7w/4YZNy+Ug7MTTZKRY9NxjeclutMzQfn6gKipaSE
C3dM2LTmsbVzCHgLHYxRIBoxbFamv/+Mf9FyTI6tfpxvKuJ/yb0KcW5soJ8rX9fYjwdUvmMY1N19
1tD+5iGiYPbUBF8UqHnp1Qgwyb225pa/XZFimhjBhSAXVBM7DL1zqUxEE8ZI1e25l5P1sObf26oA
O0fTSLqt7m+bg7AJPhvnjHig+o/Xohx1+AF2f77JCBeLlL+XsTkVb+iZ62gqyjXOKxYYvHAJazEx
cG6LexRBeVSx+OhEVFmdYIZAP0LG0PoyGCsPXVkeCIU46EIt0aKCLbEa48Hqv0xUpphI9qBXmJXc
SzntVdoEW4r+azjbKboZkh6H/GZsJ4Q1xaynJkLofQxASuSOFFl+FNI9OL1XXDqVn3HJ/apzppUe
MRp2SHpKNcwwHcYfzPInS9iMPA6uatNcvyzHyO7Jm89Dq8ehm9XDC5z167QILUGTghFvpcrFXFmz
JvGnqOU33RAf3kzy1TjVB523M2oDucc0h2JIRVM9K8zlaizGR4yAEHmm/TVXLlCsc6kFb5/t9Gne
bf5dt/90VbYnflD+LGp8A+tKd6sDP1fuTljv5oBXpvxmF5+v2S1ZYtSWyRsYnB17gbzFbLoghcW0
1fwcyoWH0u/no9bp/q3oudUQMJyXxXwY5iA4qmLZYmwjVRTA2cSyFks628YnT6Af/7e5Auj8YMNM
gGydzX1D4hkUCB0zqCktF1woM+ENnqOtkU6kSExmUghPiF0buxECiPy8wfYQup+yD0JWrZXLXtVM
yT4b0WY2xlk3To6/zkkBL3GwdHjqYFzbA8pd8In8thWuG2vSuSsdwzwWpf+1mRTLcQqVcQsAbvOH
rwzjD6PAwgcf6+QM3zvBbSlUdjf3Jhh1dzEbxmmnEDx5jFYXZcFYWMRBMQU1j+AzDsub0ZinrbJf
iCiN+2XunisMj4/ryC9amFWZyt20UtW32Xf1yZnKNrSLbDsPBZ/r+ANF4Bb3Fdr+1mm+G9BRZ9P3
VCf6ygkbwYNriz7p5fYn8/oPU/lu1BkFcgDDR5+F6rdzUI37ClVkE0xMxcPKN4C5sJ+dd4VgpCyd
LUbT7KPrxIC369utW055OKPSDVu/fLfy7nfTZ0+mgWst0DqNxUxWzzLgdFxH893wGOi3wUYsZ29N
VHnFF5ptM2n34tHQCbmaGHsnpY7zHoywjeMIkQ+RVeaySG1Npg6mHvQp8w37R+yRpNSt+RHy+3YY
rS5qDQ7v3Q4ibxw+NocfS6ud1EBHllyl9pb71C/yU2RLA5zMMFuCuEnoj3W+5MyhEZHFViwglxfH
/1HP7ZhIqfvotKebyUJ13ZUAjiODZ7lyw1b9EFv62B309R0qHFRaMFhuBmBQ5f5Z+JQNiy97cYwD
FAjdoiU29HqaULnt5MrkxVW//oJytk6EN05RoK1PhZPihmTT2eOeSLC42gp58Ey+EacRFdA7tplF
udwzthmV47QfUNLjKEIf29v80q0olvO2G9uhmOH/gUNw/C0NYf2eDiiFFna/7kMlmczpOryhhEC9
Z6UKA4W+d3dO3v/x9AEZhn0Z3aVKJmMP8DPL23rveGkwkCyrp3HMLbcN0HYs9gajK/3pIshf4fnC
qiqqUPCFrPlwEt0VMGu9L1/xnF21liMXOohqPaI6He5mYdZhOVTA5Ll8z6bijImuSeyG/w7gL/Mm
EQ2JroLDytDU54lM9V0jqJ7CuW1CPJCLPBloCIhKRz3wc+JYdC5tzQyok07HOD6BFa02KAQEaFKv
lBUE1Bsrf45dvfx2jf5EQdGNx+iMsWYfw0UtkDJ28D6Cr4GRY04ArxoWXAj5BBOnu/XX5Lt93LVB
FzXLjoRweNhqB7a6zZtkWdZ7lW1/euFopyEQBnc5QpTK0cmMrmYSews/9BAveXCkUZ5tr1rTDLf+
MpQpcG9zkYvH3Zsv58VZHyqBwcTO5c20fxa5mENdODl3vmK+cQg7rTdUBO3OxpEZOtZ6VkCji+wr
A5/lHrEFNOYkO2jpKWg59zbWcqBe6jkGft+2KBXDj/x2Zu8yrrNxRomcbDLXnzVrwqZSw0HpfgbG
E6xP0i3rcGz14HFSOHXz3crP3SZUqogE/CtUK7NseR5EN58RQLScGmXf5bcLJyglUNP9JvGPZwTT
2aWaU+TFvyo8+KmVoZvems8ZWXlUg9Ai8SAm2pnGR9NBRyJR94wSwMPUkfYbs3l3rRnfNQdjhY0E
OOs+y/kZqobgQqJ1RoC7sNhReU1rYIQ+w6Tamg9LracGGkS7Ufb6y/Se0aG9geoRlN8ab5p9Rc1d
hRLMdvhmsC1cNZJ/ddv2NqO3XC+GT1gcyKIkrg4SD7ELGY14FzbTrk+auLqHBhVKrlzid0O3sh6X
7ioXbtTNPAG6sL9EVAPooVAOUhne+6r+VtpwdCS0c5GhpCjW/M8EuekN7a/WyM87E2u2fAaefr+c
qeS8rV2JnXSYH9dA3Awlg06plR9ltT5h+brglvzh+tpbjR2HaKVcd3EBzJe6dVItN16kJr/ifsBY
tAz7p+C2jNSFiEWZapQdkaWhPlZWJbv+JlddhTBI+QdFoHRKL0hcUMop7WUKfpXF8OEZ458tl3/0
VT/bRhHZ1sqzYQji28gMoLA0LGfz4JjYtP5mZbRI4/Yd7IcelTV0hfZakx/a+dQqmvZhbvTLXNBs
nmX1H9vMELtOX+RcJHWFn8KE9Mqbc77sL6Y9/iQEFUoH/kjYfeqbdhvpV3U9cwQr3VZsseM8+M5n
CRjktf0rJYdjiC3h0cg9Phj9gzgRzoZe/lxL58kGehh3f48L7sK4MPAAKeDAuwBQnXWndNtDYVUU
UbdDdfB47MGJ1j1y1vlpb8iou3762szFkvNN40qpok5UzqHLsP8S7UMSxhibErgYx1uZdi7XETPL
kVkil8znOarEQ9ltdIxsdwPhwkfLRdznovpn90VZvjTV/a5P9sWRy1NNaOzdqrrzbKJ/KD3tNEvz
s5VzkTpLD5dmCQb1ZaX1z4HEctAqtfkeWytPq++7T1w8+JM6/3nYuvZYNIBVxajuTWsaoFp61Mq7
Ovw1b2jVNTRTOM+q890TBi6wP9mt1HvuXqy1RPKN6/hs51Z0rGy/BGAaexDsJyMDxPwrwFm14MsY
tPkAMZ1hy0J6gVcuWZcu574CZLlSHdXMj+hDQApDGceuDnCed9jbS10vDq9GWfjH8arkpw6FX7x5
TWwi80sDP7cTLSg/TPC6SFVZxWHSVBSZAKHYAv33mkF8+Gb5tPXFfOzEDgypB4k2V1oSgF3FPWLT
eMAk//eoWXp/P7p8l+HksOiXrE0X5kWTya400zPlj1RaSeWl3qThXNEWxbPgp4PmRWXNPrQNf+q5
Sf2qfc80IkfGnElCX3ctUcDqETHO9PPZ5XIyGvRti1wjm6Ys3vIaXKbOuSCLoEqGzjaTcbFeGki7
0J9KwTpK5GmvrXBW2NxMb7IOntYlAR5DTmf1mllgeCVsaGKs9mXPkc78/5Zt+98JDtcIMeQtrkct
BiFQ/9covWgWRh7dHJLFrWbgefNsLeK54XoOFy//ndHFUTreTWb4z23bFXHrll9ra2NLlbgYQQhf
q6a+AzZJr//LNE6TZn/rNeneygXBZj6ztZXZE5DTSRbg5gjek1npV5yy/Jhkj81H1NRUj6xxo5u7
CfiHe+WGbLucef8f0FA4IdFJr8ZSibOC4Q7rsisOE4c3v5MTkcFQ/4dwkL/hXP/XP+54Nr43EFsL
q5Xxj4/FRqWdLdZVyzb72rERnUQ337P/iINC9tD2+vfuLHnsoAYI9vYO0Jv5tx3bdPaat94VPBkC
qF8Q0+vW14yQoqcy71Q05aP0zN+LJsgqRnQHhknGF9ILAv2I10LXbXWeAI53v+ve/mM7FI75VcN+
9ulfcw86bJaaUN0l6wnIneV/MHdfA2z++XOToIoSgZR3otD/EVpm6d2Q79gXksl274xdwPn6+fvU
+JirUDCFg+LP8P8/gjjy//0fJU2ICOurX9/13X+kFnjOrpn+lULJp6dW9l+zjmlyG1451ZeoxXtA
0kKoqflJZmYHMGxemoahZe1aM11bTAaAAtSQzyGB6xyNbRlrTgnz2Z5nfUSopMdCml/a4KqYqtpb
EpxwNtBRygY53zAt7mDs1n3Z5EmTeXM6etb6JIr9MO4cwfqAhjCvP/K6PzgBHDHTsUq97SeeqV9m
C5u4MdmFumd2PAls1Po4tgC6ciD6F697Jg0MRKuxxs6Y/cia/mb1g/YmH14JNaPt07eeyRPETBWk
pFntoTMXExR+/wTXFIR1fVN31uPge5eJnLJIvqGPoUwpQNO0rYAejCAFD8RnBYeLGwXbNW4rJtIx
j4tV+w0aUJk9BKUAG3Gz+6G1LkFFZAhwypxg/rr3Fu3uKrUiqrU+CXN1kJO43s1dtnvBD1feQilM
+GpUnipRHdvSYIMR3S/NwZXdTbp/0ey3tVHs14CXgb+6NN7xwdsbmS7b+I6AVL1K+R9KKf+Vsexd
S69BL+gbof3jXzmewSYIgVwGwTWBjH7t7Ntc1G/+ogQMXzGGvokZrPTm2LS3R7Cc+sS0bJKBM7xu
FGu6FqIOGrEqiVqnVfiLGjX+8mrrz1y2yb6s9smFQY4KbW+ibV8TvS/Ef8jR+lfyDKE5phmYBEmZ
8Ev+P576mf+nL0G5E+e6pugoGQd7uCw94xEG7WdHG0jvKP6LufNojhzn0vVfmbh7fkFvFneT3qeU
KpnShlGu6b3nr5+HSLVSpe7bPbO7ER1oHACkqkqZJHDOa7Kt+Lb9r4T5v2QJ/wkx/R9/ivd/UuX/
n2n3r39lk+p99flW/x/K9sMX+vBY+ots/7Kqv/3Mqv96TAP+91G9X1z4pt5vmv9hK46UHtImiAZZ
SBlexfsVS/2P7qD3bVoGv1Jn8hMHMCsE+pX/aMZkIayhlDl9jqurcL9i/wfBJgN4raJak4a/9b8R
7tc+iS3rJpaxKhVHBU3UyUZG/fRxAhFfpkoXGb8KLTsaqaw99kWskmIYgYS3pvrY6QUbnrF01mJW
tiXlOquWqXadjePobfbvrhW3Eov/7lrF+UbZ1F94bV7sRWNz7AV6/R477KP2ML/fpsWEGAu9Mf9z
IZRLEBr9BmGD8nBr4tz5GAZ6Iu2zaOMUjvbssdmDnOXwYpxCNr9gBjvfWoOQ059Vq/4ZpXV3Zl9P
jc0nEVOGoA264dXIQafXivMM+h5AJtKySClZo76I3dHdD0Ph7kXPzB13n7qeiRLMNCNizuParm1D
sqOyBwDZHTjEaqG3sMkYAHBUrGJFGV8BSEfsmw2qk0gS5VEQbsj/pSTd/ewQT43vAo6FLo0y/O8T
IhSNGZRQfvNokhiYuvnG8broIObivpegiaJ55HlDu+q10T6hy9quPChzJ3/qjX1PXdFBjS9XUN/S
qic0ZKW7Os6idSRNCZS8zUhj0rhSRGPh8WLgxgvWtvOafKZjysnR0nOoLtYnxavRrcglHUAKGQYV
OeJV2ZfGg+/l3dHLq8cigZcmg39tLxEUj13vzy3TqC6NHNcX/h5s2oOACvs0JprpuzJzAnhZIkTj
1bv800XiRhQUNwAXsm0HFq5A6L0Z9p0dfWzEWK5a8F3fJ8RYq+ePb79zWzsNIcaEShefSy3wH1xX
MtaVbirzUodk31cDSZ4OHbpQ7ep1EdUwJxS12eVWhyuZUgQng4TzMrXH7KL2tjYHQOc/k4VjE907
7R7Vf/Ygas8hp6vCJ9GjrPXWqzopuI7depamqpsw9s0pMwei2UpRjUJansLGFHfgZ9ZeQimtJSu5
aEefCh20sAdSOijclG2x8XrZvuQVoJJWSsKfft+RmfOT1xqEFag7KTgateoePOB8C7ce3FXWkBlB
TcxTEMjH+poPfbbKYzU7kULMToDxstMwNYXVGbMeKjR23EyU9gCFXUxLQFFmdkGCsemPhRu/qmGC
HUfugPiZwhQ1NNw5rFHaaU32yteTv9B7WAIwv6/GrQKpEYmQWitmeqQr+zDlVUwCKgMo1I3ldfA6
H1bKdzNP/I2VGMEyg2UMNnei6xnSD6lO+mNkudop6Z05ygLx+NTGJBBl8ipo94H+xiHSyIeZZ+CX
54xk40ST6guuCD6OeBMWvSjHtauztI8R09LVYR1bXnCfuSgyqEOZ/AhgQvdh0z8bVXmy0oLcL08L
0fDUc/fG9BwRYSIeJreYX+DZHfEIsEolPNStkhz9UrcWvG7GF8+VD2almpNc+oM+GsFzYjvdUjZc
ssVjmRwDx3lb2qbjIeSQ8vzhXXh33f//1wdbGMTXftuig3+drGeguOlYT/HC+qz5aaG12fimb/+K
zCDeBk4UUkZ1ghxipZnt6kglFt3P8eelH+K/dD9fWw0cs6V6cqPRRvmRKs+lMIb+nKAy+ph1czeh
yOpmg7uMp1+zaBQ0i3iGJdEhjevreKJCNZqJWZKFyRxGGeWsad3tsvcrbuPkz5HPFlf8+88oUuoT
aZdCdicTjfJ3dx+obHtd0w9B+tX5Ny9qdx4Q8qcEpstWt91k5VEz+9bu68CLvlUJidYaGckNG8+K
Ok+yBcw768b6AbI5muVmbVwSvzl6g9W8DIbhb0bT1Mli1jD72iKZJWXlnxOj8jbIGCuQIEgFO+Xg
v7ZuBX4LWNyhTe3hgdz5nTWNV3bvg/od3W0RGOnziLu8GG8cVDgA9OCQmUT+q1Kfu6G3XtwhlTZt
U+pLMey1+rYO8+DRc2yUQqZEm9t5wauGluC/fPrs33Xl+PRZlsYTDwFMjR0OH0U+nR9k7cZQsyvc
SoKfCHABHZ/z6grlaHzV5dGcd4PKniF3tUsz2rzKs+FVjh2TRFxdHcZq0C6+Jz1zWFJXkGjCxRC7
0aHU5OiQ5OVbT4xJdgK4cwSe8Pu4WNs3yKOgZMW1t2mARXelVvIv/je3E2NyBQ7Jb+4tQ8+WfdOg
lVEDZI5KGzksUhkvtRmeyTuaPw3XuCtMXX4WS1Vff1vajuqHpZkF7yyTtLswJ6ttuhB3lFzxF6WP
UAv1Fx2UYHpnN92Wr+SqC+FmQSEI0ZTSI4/6hv/W+3328zqc7FZ9ROZKXHubzSjy7NQSeJJNhuog
DePHxsmVbaiZ5fbT+G1t5ObyQYSmkR0ov7qbIBpA8N+W3K4VY0YGULGL8aGeLhWTYvzzZYkjXySA
xpNfDgLh8YAhOjhhXATKF3OSrgxqu/vu5fVxjDzfm4VRTXGesgnMAKoPHOwvSpCUgJfIM4V9eFZJ
ij2+R0gcaI9BUEDUTMKzMkXTnIhU3lS3lf+j68bpJ7zf5fbzEPm7/vT3udvPm+Zu0fufzEhjaxtx
kEScLgBMl3s6oD81Q3BR945iTPRuTSQmvBh4qtK/rfu7xYBB3c0/f5Ot39NLYFU11PpsziemwtGd
Q8/vX+TeDyTVLzXpJ1mMh3os7XvbCsNjhTHLXHyj2RL8aNBLvGfrExyL93Gb8ep9vB0hDyCYMExb
iB+9FTgf1otxzbN+xO63oHQuDh5FFBTsRDm475/aa28ak8eqgDkM5AxdDJmF04daTItGfNpETyzk
7aiDkNe5oxi83tyGij4vRtKbUsamuIgjKCCIyJK1Y1OcZBqgVFnDOWsK5dSO72uyhSLKpiGgyjkp
wiTbB8brWMdz2x0MpDFI3ndqlyMSFCU/CsOfh4i3vCZsk5e3Fabx0zV2VUsin0zvVKUx2WTd4lz7
l93AZET3IUkofovTYVdVyYz+jWZu3gDd5Blk/8QOUgHHbSiFuhQHQ5RxYoheX0QQwchCDPMLsj/Z
QzB8Q+Zv71ahdzRNUsMA9t/C3JX5A4ede511Aqu8dzCqxblzY4wFwht67G2qXFYPxtTTpjHRE2O3
WaH5clsnel3QXRQAaIfOcjiD6Gq/wpOhOuPC8NaIiaxxeg6Ff46JJSMv2bmYyI2YvFg5XadMg+I2
YrVY6ESDM/vnb4r5128K+WfOh6qjG5MNyyelfM+AGCT3uGcYae0hLhwoh+a9MauAT6qIa7SWeft5
YOiDancbKlJ+MXHQasuRQizuc5GO0H4MatqvjjourydUZN7GAzxFls6gULb/fUJchXI5J1s1WNaN
I9XbbAys+CRnLc5tavKC+inAmsyozlXfVGdt6k3j6E4j8yPWRqEON7iJ9q3eqo+jmjl3wBcpg+fa
oxYN9t00V2ANcZurpkjXuy9ZhhRIpkrFtkJgYi96YTe89eL33m321kMqI9xHavVvOXJkDv/yBUAK
EUNvw5Yd0kH6J9lr3/JdOGty+TOqKanpcGcRnfFBOsZ2gVxI31LqILoOQTwfZ2XaDAuPrDscXxG/
z4dRMOw6q9xCHpGOWuIb7Rpb4w+3ERPiXoGp6os66xDIyhEDCLNR+ooS4CXLS2p9JEiG2uL/Hkg7
NS1e8dLw5nGdyg+yTw4zzST3WORyuFWDtNjapq8dI16aSwor5YOWpEjDV773Ot3RjywyzOVBd73o
YmvATnQppxjQFckPJI/XRd8NL0A+XbAHFqXrGK6vWIEDYHeKQ1Rva/FxnT6eYAPlgyU+s10B6wSC
Vrxq3mduCzMVWUv8pNG46LTq3ukzpOh7/0EvHP9BhXCJ0hPoXTH2vqLuydBTr7lQXyvvjdFPVyri
r4tqCsVYEFvJCqRGuACWwYnTe49TTmpIy7BQjEkOOJVRCat7MXG7F8KKPKLSCWFdSfVOR5S7qO30
1Hg95+GpZ6lJdkJL1Zgw+8tP42KFmJyuFEtvF1FE5xA9Xfl+W7FCjItlatBfbyuGPl3++22pOv3L
O9v+y4fdUE3dNrDMMkwe+Z9NS2oENMMBtuyPCPUdRbHMbIZQBCf0SQPXVOxkL8ICBiPE/xAVoZEz
IVB7pj8tDG0fAYbrcrFI6OiKlbfl4pYiFLe0cwOZDC1ZgYgfToEOjwbuf9yc8r0YGTttOEViGAq7
u/I6+D8xL3Wo0tMVYp6sbTOzrJhKmxIgDymm3+6CKwOqPWViLEEa5TBWajImTXnAtAx+vOiKhsqX
u08QbJwmZTyrDx8W35YN04yP2/VeisHH5NxODF27LqTZqcCE5G4VZ8cqTdG3nJg9Frm3oxgTjUFm
ATW+aQ3SSCCih3Jr+rX/NnZb6IMRvt5BjDk5nmD//CpS9E+Hf0s2HDyYxfmfJxTy4r/v2jxskQ0n
ryWgFXAgyF3A68IJcqFQg6HIxZvl9i6x0bg82a9iADUTlop3ypBoSJiO49t6MSauHIOxP7U/eJJM
d73d6/f7X39oEFp/WPxKoz6psIChaa2LL4POuu4Zpo0DR/DbiAej4y4PD3oD45Hfy31Ux8aDI7Xe
otIzHTkix3hIRzPcmwXoaDFLpc54mC7QXZ4DYoiMKxd0iHVUVboWexvJiRqAKKiLitBLUBEAZZpt
5CmZ7rt/zorM+21WZN7FrDwt/nStEsnpIxpzyXbM+z/cQU3ufNlHM3dqJK/9OeaRgl4ukZhs7Ljd
okT/R6JU6R2i/OOix4yRv0mSpc0qBJrYTjtHQGnwpJC+O0OGbPZWhYKtUbnea2XhJOD62ss4ugvP
Q0ZVuIzycvEf2gI2Pm49uL8BxRNDfdBnbGRzBHGMkHdcA6wTHm268qUAJo2SOecC9x/MBenh/zIJ
+I3x9jaBMrN+LMAYi2W3cXGTpk7bDxPkCoHfyhKbjcDVx31bFmQ3InZzYZ7dyZL5A15L/zK0Wbqy
FGNYIxs3vLhNdjYb1H4hav/Lg9D6XVVct8iKybou68bkPMYRZoJSfMhCYOhll3Ix9t/7kky/DGoF
hUBT7xGZ9rX7zEhcJGpr/Q+t9Z09RnDtA2nbahNZSYfVAaFo2vyLiTjxRQRqwOdGtyyk4aYFvpIa
Ry807kXUuGn70AbuH1FcNHuVmvCJ3Opb1moYJMR5OmkvcljXXBUSDJBN2zia39ZpIovlQLuDM7eQ
YiqzbMISPBTWUR7LC7Hvyn4PncFBAN/KV5S9jKMWZw8iuS+aPEruvLbMTyJy+RUsY80CtSGqASGw
j/f1mYLNc8sGdaeHPcKdUy8xe/tLMZSHbsrTiHF9iPSdU7v2F/xuP49rncx2CODUvFNkz13/y6Pt
k0/A9Ds18cXCjwrRDk0nv/n779Qu1Ar+sZl9R3TaXqSuW27rpDkBs48GAAZ+T1257I+il0VptTXL
6sR5DiChWDyFSeeGw8zRLoi/WkcnC5JN7jg+SgBdckRC0FxaadI/8GZxQA8GyTcLLemoySs2WDFQ
0TZC5XEAHYeS1EklJ3gkiY8Wl2wP1JXYkRSjbNtQE4f0LrWimWON6yZBJMwH+RL8UhFYmgxykvk4
vXpujQn682BPzW2sRQBWVnpvZqmOsnTY3tWXrDW3ANoQU++1Zy30M3g8urE1Ykl7rk374KpOfmni
obtc9b3T6Cm3zpY1ojQ7NaInGnsskV4AE7fPgBtvxBhauFSIVE9eX4/NFJ6+xHnlrm8HbXE2v4W3
c/f7WjEkVphQB10D/Y0qhw51a8Y2H/bAhDdJUqsbTfPwRrzNXmPLp2BluuNW8P1Hs1s0aEcfwf/p
ZzEECrXYy3V/FBHPmLfxNpOD1RDCGbuNiSXUcF6VZqjWHTne8nsIfmaJjq4JiAdid5wP3tdEw3yM
3OWwRzonfVZK7A+mcex3s+3gh+GSzJz/VcsgNiam4pz1JIVzq9ePmHn5Xw0SJKsIT5Z1KlkpRaTB
F/oNvTLs274zH9BcCx7rbCUST3qliEDkj3Q02aYZEcTTMq/9sMzDySJEPOufv1Ko63w6HAEa0kwL
jywbJT3QGZ8K0b2GZBjiS9p37MGrraVjAS4ayYZaUwxxPbuN6X49YC9FIvy6Jp3oX3zzjPerxNpP
oVhvTKLpccJfySrqB4Aawy5sHRKjU4PT3xyHrP50G0IPR0YDW003hZrp12W+ZkIYkSt7Lsa0LlIW
RuEU0G/tfp5DVdoKX4fClOSliTzZSoT5qJebqLZ9jh24PoRAuFDeAoYqwgZfinMr60cRRf6YffFg
KEwrRYOW0cYNQ+vOc4IfoQxtJDFJOjc65GtRAkMBge3N72MgT9mM/L/GJKBFs2ut7dN1jWYPe2Oy
qxsl72sTJdFT1bZQckH17FWUBI7mCJslNiL5qzx6W1RKzJ+/L41gf+71aalRtO0i6PtubZe+ReWl
9U/21BQy6VwwnSj4x/7JNIpEnolZEXd2f+Kwh9p3qcI/FGMOHLhTKUES0PwhXX64rpBUax3b4AAK
38eWeKxfQSLJT6HJNk1PSI6JsMw7HU0zP12KsFLjYKnZnbu+Lo5BRalxW+5F6EnFi2X4qLB6pfLk
R7jWacavxkUWQjc04wGPmuCYmwqKlaTvxBC1uT3n2+BsZY518CL9AqKJOqc4kCnJiNuLQi7pdlK7
HcvELBR1MAXT0e42ISEkv+2VwN4BFOPpgz1QuCsCfev3E60C8BrVSDTrp8ZL8oqCIb0xizKedg7i
2n8OiZ5YJlaIUDRybVV711WqNVV3vJ68xl6rrqUtsywIXswMmjFSAOMx6jz3yRnOvtUGL7JruPvR
hZAhQtVJdDQsZXwHptmsTvdtqriXsAy/upX5LVIGa+GZqP45SBs91j6MhrgdXsV4MI1jHfO34xY5
9V0gaXivTuXQHrHApQhFTVRUQ8XErWx6G2vGepOP8laqZO3oyn624uWHNuAU3hrnPXSB/82MQg/W
YtYj9zFcV5eFGh7HYOsipoDmLIQID5rBUsOb4dhzDJ95XVd8JXEAFc433X1LZvIxb1y+7EHxVY9Q
lQ/VuF5Vo5x/LVT9iBtP82DrvnO9fJyWfbo8aaSFGGerpCN7Gx4C5CI+wB+0DA/SMLG0nYA/sBNQ
ztUIwn0CSAypVc8NvH1XduNFZ6t5DHrXsmecyjkcUGxc9AEqmW1IAUuMQaGigmE9Im7327LUeIk6
Tj4zP5ecex1pPZJ7GVzJFH6JCoDd0Br/AQqRO00WE/bBbc1/8WZSjE/lPN4Nig1EypQVzQAEJ/LL
HzbSViKlRZu2+Su68i0OhJW5l9sAiK0WKLTXvukaxr61clg3vonehZi6LhBT16Y08nXYBZP4qY+7
eZLG10R0PoU2n82lOHK5GQq1GfTnpTiQISDwNhu2SXbv8FUV+AWBZxC9pmoesRLFZG1CPIjxGxSi
+3NSjAtMxG2ZI3eP4VhdMjWdjWkUPEbYBlhtMr6oSsx3KkgkUlzl8OJ0IxxEcrynCNVYsUwarfaY
9JIKTJ76GrsL9JQNJGFvVYjbTuhTReO2+NN26lN4uzPvqeBaxbjdVO3bQ62F9tnp65OoSyITdq9g
afesl0ax1MO4Pjioyh8kb0AvCdjtS6WVp6AiwQ/9gAQxjo7exeVdOlPyujjrBnvfTpV3vLWHF60y
kk01lNQLplAsU4EyHXIFVmvmDgjbUwi5u32WPdSQ2hwayvXDrJl5v9ESzrhiiWjq6YPvm9lEnJV3
t/HbWnHP65dGMrLr/cIMxcVq9MtJZCy6kIlG5KUyJvcsI7yIRk2C1zHRh72IXNhXd270IgJxDZpb
6hZAewVYhmv+7j59iuTnP2+xcMr9tMVSARM6ZGUAGWlTWu7TqQUL3Spx/Sx/rX012ZGX84+x7nhH
gErJPOLwsTAqI60WYvDvpsVEnRtIa+n5Xhw0a+eMnnN7EUFUltVCdW1Q9tMhVOob5Si7oKLFITeK
5F9FZnmHtrSNzaAYwdyFPtwtQqfxFhpg40VXDuamCJvngKPPMgt8ADzj6JwhDysW+UPtGdpfuBNj
5pQuCAeJWpyL9OsUjQN0crB2YJu6NucJmGWYYqSuo9/b/rgUfyjEW9OVHJn+ZLrePrhZ499Tqp6b
mdc9iBUlItm4RsfZVoSFZdq7bkr0iFDRUDsqUGJB+H1MD2imLGp2SydzMpAZi5o8o+LLWOk1Uj33
7SY1F2KqkuRXlMP0zeB4KH16+J5nA7KwHup5F9+qWtSPY+XiRUO76KdeOI0hmqoeMSpn225FCnr8
+NfuUN69M2AmnbWpqab6khjn0HcnojGYrJJDZ2+bkXU3Su1X8eioJrmMFhXmtVJ23r6poXj7qXtf
x311FJC1WoU97Dtg3M3pkS4aKXHvo8iqjiK6rRCQN3HV+z3EisDrB4iSIHtuz0XxsFOVyj/W7s9P
wyK0WtU/kqoSwe2RKZ6PYs5tft4elqJX6Me2skvzNL2scjuMDrjj+DvOjYBhQqM7Ai0HLGPHPfk+
6Ni9bIRPja8jJFMX2bciqe+cWHf/MOvvyN2jcIsC3zIDQfizqhWkmJ30qxdhAZBS8NjlKgdq6FXW
cVBD6xhatXWEWZptUyW6t8HaQxWbxsQEVCrTZw/YytJ0AO896F+t6iFS9mdqrk/jVea0Rz4F97bn
6z/eO7EXXkfCPzvTVK1YZwkKOgqOsX2U/KoZZ11JarExoD6LQUcBwbko8ElapZ0V3AehYexyuYdC
2NRyPK90w1tIcuSsxOaAp095Hw7nWLLXBfi1w+35Z/GvsWK/B41N7Bfa6lL7Nu5LCjDLLojiL6x/
UVy9+d7AhJu1CsUeQ3eqnSXn2rIoqSFZSTUTK7JGCRbohUfHBCbCyXT1fB4VlrqV7IyXru3g+sLJ
dV9OjQhvTYnAWKeh8HkbasyoW2tDGYxPSolGLgnvJck3/6RSjbzrqWTf2RIkfqUfrXVr6ZI7y+yw
XfmFKc/FtD4thFcTcvLwKHBC4LMDKBNaqznrMC7HHSog6QF9MWXVKCUfHl3X5zj2Ws+FZfzoRyP9
hUTQzHKA8c1Gb9hIRdl/xysEJYumchcDSfGZDfH9Aa9TpBRUTHoqu3jIwiZYyojDrsSkFtTW2ZWc
lZgUQ54CLb4mIYkKO5dLEBj3hgcnJemiGr2RLn6MQy0+jkWeLnIDPO6qqORkGSTUTHzMgfYyVsls
06auGBRNNE1fe3gqZrM8pfhyWyNCHrcmssS9tItcH5o7zOhg5wfhS5/1ztktEufcTr1i0q2Ro3xY
iokuyvqNW3oS+jioKkRuwGPF7ocXVaVy1lvPeau6e6/Pq3lKiqdIdAQOx1SW+eCq4UU0nvTYYJ12
J5F0vtRGCqN2KF9v86iQ2Msu79WFGFPl6pud9SEbBfh4/ToeUFLqvPxbbSQmahFqdgg62TopytAh
Jge+8m9W5J6srLpcf9E4nl088p8ah4xHEYWG9yGa5thpUHKeVmaKtLxF09yA4tUvHF3BfMPxv2vA
zF2/b0VM0r8nE3rdrgvgcVq1e1cHsOfmyWmoFenJsCt0Wcb2izsRlWQl3cZxJj3pqdEfCi1WZt20
CrFMax0Wfr4UszGGBwu/ykEX50AIxK1VNGfvFLQCxLdbNC3eVuvSDd/+BKGnJevaQ4K5imzt0I+4
tyUWRBW8PtC/Nyn14gRaXURDvfTUQ1VHXaQ6GwK4UiImwym8Jnk/7TKvg/FgZOtWpZTqeiGvMBPJ
gkCN0rtca1OgsNgG4j8nRm7Dt6W+YiR3YiJOlH5aKluSs25zuBGbIJPxBvEnRU7TjH9VgMuUzP1l
ISdBhaCuH43YAbKvNCMig4qytyQEhuZsEoUryvCqxcHOMcf2Ufascgc5/MO43mvhMRuz74mXaBde
PrCFtbdMS4ZOjQPP9yLyLqFrvSgtpm4iUkmCztumyHYibL3aWVCIi9ciDDSzXocB/sPibuZQDjtL
lZDSsV3sNLDWI6WJ9O/olsZB1qmslJaCeIJb+9/57t23SoRkiMYLLFfR5kW5tjgOU4WL0/S6KqXg
pxUjK80juHlwR09aoyM3bEAhtZd40nYWS8KIbAsokNe4k/iNtD7gNRXfsH/eTep/s5m0ZMtSoP3x
acI7/vcUuAau01OcPH4NoP+bbdHcKZpUXaJajXZ5FSFoRL3jIsZyq1J46MfNWoRiYvJF/XRVLymb
IXNq6cEwcQAe53bvYPilN7cO2IrkXpM9dUk2CkiApdXVXjRuYhSrzJC/jZJU7VPP6nOkslQUG6dG
LBEhFnxcJ7q3iz9cI+7TD+XXf/7nUgS4I4sHL0u3P//v/wH2ZPEegv0DDhpk6l/+vapSRs4m0ZAr
b9HxRp4zhDHMfkKZGtHDp5zXeiDXlzKwwq0YC6ZNRVcYTFAHgF8M8RaCGoNNFGACo2rWIWpxVHIz
j8OoqZw/9Vo1Vq9j/Xvvf7+uU8sVBhXjWtQp8c+2UR8jsSaOxSL09DDai8KkCCMdm71bKGZvi2/X
1hkiCp8W30KvKvlBsYSse69YB4R7s7ONs0EyoTtEQ75eQ8tI09YkYP2HeHTSs2lpc12Vi+9lNEAa
Bwl1D09D3eQRh0gfq2nOBZqG7kdr/oSbWvHb/mlGDTo1cR/ucoVHsplPymZ9nL54A498ycdKXYRp
b33BPDK9T1WKcaDzTnCjkxfcJauNLzVQDUQYjuPM7Nzh2IXt8KSlv0Lk3V466NHIPiJJJu4F0yBY
ZLZc7cTsoEtzx09LAKNyz3GCP4G4GSI93kr8Ca6h7nzJ7Da9b5y0uFStcUo831gayF9tkeRWFmVv
oXSC1s5dgKLtzI6K4Dtfjq+BnWkPmhyiUx4o/qoywvLVtr5LteV//3Sh2yj/Av5Tzd/ZujDZLNNE
3MhUDVWGNy7AUR+yN6PGU1NyzOTJ7NmLPOnI+60QocFty4sXTdu4e0Sj3b3fFvfI2+hrEYlxKmvo
VN5i2DRk3oGBbbpOx2vXDDnjIYaX4FHU4NvljghmtUZ/KQozv8vMZu6V8XARQykGKatWSlFpm1aI
CV11HsyyATA4DVmQcw4Vuu0iEk3vKjnkLrIqLZBfnKrhLVljZa2zBuJuHwKVZJPpz0u5jg8YQcNs
DUAl2MnwCJLO2xahhYhm2xr1BIca5yq0zoX4El+/8uKrHNQZ3PVy7zUYLhi8ltahM1ZnnaLXtYHm
q8702MDa4H3Cn3riCmu6QixOc/O7ok1ag04OP671GopTTlTs6/deKWZETKHXtpGBsH70uQPge1oo
9fKpls27T3kAEd7GENIfQbEdxEjG6+h4SxnUqldQZcP2yLdTfwcDRHryQvdV59mPpxlRU59jPbMf
E9VN7mXLP1N2kp5QbOv3sowfQWk00hMkJSxWSbVixc07DgJOeuFZHd5X/EIwpTYepJCmwI4P2fuw
2IuxJHfWWZ0gCh3mLQZkUrOXsqHdO9jm5Kg1/xmL3m2NPa0WIce+k0+SGTJwv7ke4nySFzvfzR8F
jEIAJ0RP93E86zMHpPmQc9jzSCXf1hkZDDBscEa2B4p+VgLDmJslOyhtCkWDxapxTvX8fkL07oYS
zb9ZjZD9sURZ+tOysKiH2ZUdh3qKvo+q0j+LJu3L6GQPdyIgG0jamczyU9ao4zYdO+TsxQy6zBSf
dIW07XSpw4dpb9fhkSdOeOkrCymwLr4TUW5GsM3JQ4pINElMiWuEX8X2gvWi0XOfvfwk7hK1/jEt
h5+V22qPkZnbIsqDUHsMpfFDRM3tGlWJqj5GEV5m03ViZQspakHqNVl4uYm3jh/KO9Gru3689sQY
PExthqoTAH1kqHfQvvOdlinofJhWg+fDtY9sYbTGAyCdoQumbu1iGLZ4ocQH1Xbh40mDe2o6dDnQ
h/cuWZIj+Ytr+mNqQLB3O+oWfRv8CjlP/jBShY9zjx1uGKBd3AYcOqqynFmRl8Coj5tDUkj2d9Ov
MKOp7ZfUQadBz5XkMYMltnBtyEj/vKH4C3PX1kBUcXjkocrDlOlP8KrIdP20KyoLIWdXnol3bZcj
2RJ3YbwT6Wv8Xop5LsvxTrx6xWwSVG+z6GC9zd6uFbOq0W8bNcvv/+56cTtxga+CMDbKUh32KWZV
aAv66ewTI8BsgNxzGG5RbxdJLDt0ugPGydWc83L3mJduOfccs3vUObQ3gF0lSUW9OsifRzsYd72F
uZIIyRSi3OhpAw9JZrGQA0pf1MVxRF7o2TCyeTEU8box0Anxah/fFbsq1karmo/NaFzEQXCoR3+G
YkT1EHaGsak8GY3/OrQepVa7BFClNp6BPqfWFzu5QqzAkIDmB2xzj7qWqnvfUY2lk5ntE0pOTyLL
/b40qbB7Ekut1oW3Oy21nf4563JpAWPSOuo2tOSFEsOdCrNmXzs+e7pm8OyjSgn2qNWd/V1NxovJ
l/K7jMqu5ffmVy1PkMJO3PEZ1hqUSNNsH3sE3tnzqM0DWs3DomhIUshS3S7tAvn+NJVaDA1K/+SW
OWLjjY4hTKdbG1XqnZ1jW8lOw395a3WdvLexe90MJmRAB0XiddPn1ikPDWmJ0+94pwILpgTYNZc0
zOJFGNg1li8qZ3k17fDYNbQZ/ubKC5JDGBzknfRqjeMLf5PyBxuAozUW1i+jS1Z6gx2qR9FmU3T8
dVo9jc9DNhT3aV5870NN+YpOt4xchlLsogoipBJ3MzGe9LW1LsG2rXrPkr/6noE+ke1/wRmz58u9
HZ0h3GCTNMKUQk2JohZCUYjU+UXU/BoKpCwbs8kfAzf2Vqohafu6QHnM9oxkGcuF9xx15lPnjM0v
CSurpjH0lZmF6mbgTDPPNLw/k8zVVlojt3sLNCsPRC9f4fiQP1QJnqixryXfJ0l1Bc8ElDKRI7Ki
3N5T+LeujQhNqnHsQQx/ISYUS0FKTnQxz6ArFl27znS5Vo/pf7N2HsuNI9kafiJEwJstvSclUaVS
bRBl4b3H098PSXVRrZ7u6Ym4GwTSgqIIIPOc3+yj4N00orMd4FdgybhNqRJmeX0nlydXxnOpMVN1
5YFavAJ4RHRP0tOfmv/ajf74PeXFjBduKj+oxZhuJHSZNrrkqRfJt7n1Cqv4VnmoJU1jUtv+1aCm
hmIZHrUNPz0EhmBmS0pqAeH1e8LRSEeqbZjseBo+BWL1MR20aZUi6stmfAL5+VZ1rycr+SRKHVpQ
aE4G1W2Ov60Tk4gr9G38OdGACZiBbSwgC3nXBgerU53YF1UK/auoMo16V5FMPstTle2USGqCQV6L
xhCzZeBkJANE0VEH4nHmWrfksMK/pkV9JTlp8VifTfQYn2o/2HtxRBgLZWwc4gxt2U5RLajT4axV
nepcaFrzpDbeu27NANIycV60yBrQjI6PidOB4lULuzz0Btg1cRDFBGnURW8Y6YLwkXZxlcy7hMEO
ai7xSlEldcYXbTLivNWNJjc6MABU+KYBrDLy/T+/T4gz/Dk7ZEMYsUF5klrl5kRt5wMAp9BSZPLC
VH0m/0kyZsWzNt91o702ibs9FNOLfHScNbTNt9LUdi9NbaJnPb3W+z/1/Os40bOa5vx9hd/jgkgq
112JjCo6fKRT3KYjveIc5KoFM2mbw0nUiMMAKGothTFSBH9uqMyYXYAIFNs2AqYOjlN+ZMBkmFJu
3ODZCVuhjSiJg14FxpoHRTlXJksBEIioZLaOjV5minSoadlwABvnbA2Bu0Oh5yFIQzJOU5U4kxAv
XDQekov3BqJbmAQiwH0KnWqpJ6N68aZV65AU+cKMJAx4YeiD3wzlPesHDMES9VtJnPcaKPbPsVb9
51Jpu9WQupiLupFx0nXNBzHsVds8Q72daBTsrdp4tLBce4rydB0lZvZipljlGA2xQVHswSvy1DLq
FU5c+cswqsFcUnZmljcnTJCSBTEpFfx9ZnKbd0Z28tCGVCogo5UkbVlK1Ms2gQS7Hsbxq6EiqztE
LSrqRmA/N7n6qJFs/Z60pFAQ4yyfgAaZm1gjk/4fehDdzBa1q6hriDzKasxrkhpqkhzZA+dLBLKS
T7zLfkAUcX+q6mtTN9Ulhlmsb1yr9Ng65ZMEemxcujhTdiGRkiWkC+OznEsrvzeS74oUv/Xg08u7
iXS2tEzSV1WO/5qfRCzBJ8gvIfVmHpfsldUckAuY00Cyu70rlimu33iHYOgPvezhpVCRRamlCj4o
mpYod3TqL0/RT4SZo28l3N5ZCxT2xc6LdM6iNLpiEY6yO3/MJQ4cTB6Ajh8NrPo2fQ2UZQhaf+/2
RrbJ7AzdYxuDrbBEEoD/GKIMGgnlwUtMHIfMaDxqxQA3Qs20rScjvR71vAPy3iFm7iKlCv8A9wXq
dbdC0s/v6TY9uPqif9dNjgr0maYnmDSkzFYbb90ifNqTyPnFqz160fkKEVEoX/Fmj5exaSOyHxbl
KVYiF/JLo35TUB5BPfI7Qnyo7NeRAzLKUXdVXQZ8WLV4ibLklGC7/T2J45+p1JVXqyjy/7b0NT4w
C3hUOYqmqwrhNBmpNP3Do6rucSiIMZZ4Bq3jPJb6J1trePAil7EzsGZeRHFUvCZBiNymVDfntiu0
h15VkNagPhojBOi6hQ8PA3uVPtqKjYgo4pz9vihazazeF0H+4Ix2jKBd0K38ss8f4zIq5z3Rjlct
GR8Cgct17G1uWMWvysy/akNsv0hQPNFvU5ItyZ9fdV3Je0muSN40+fDFt9LHCsWgp3Kq9wHjLzxd
G760hyJ0s3MnE3oXO3qkC+VVN+LgIfb7YvtPgqs/BmpuoDhl6fXawHF7VhgacpQxsqJAITNylXZa
vgXTrU5ZgJZuDxaGJSyQcCI+iLKLTPbB642GrAQ+Bx8aRBczNxkiOtZOidOh3T/XunkR6EKBPYTl
Hh+mKgnSwIOPCTwSE3a3gHwpH200l5eWPG2GZDlHAiTof9QBzFXVM36hCP4Yurb0GUEBY45LnXIZ
Iavz/FeIxf0eHrhgxsRwvrnbcNPw9F9lgOKmNnjnRne7jRX06bmCVoA0t5l+LsugXtkWYp0STmKf
sZp4bVy9uwTFGDw50GZF9eCk9gbxBCR+pkHpwO5PV0v3oPty/RJkG11zk89Olps4pgL7EMVeGp7g
35zDSRAoLd2TFRrF1evqeN8pWrsQ9V7qnQHVFVcNH9/UQRFYjvOVjtDbTmMlfwA8/v5wr5OtukOx
stRmosu9QRRBinZLOEvWIu0qHGTVJH5witRZstyQeVEG7TrAgButuCHbRiwL8aR2CTxyg260sGnQ
CEnQXfRaG/gy4vcYHPSPcey489xGdS2qM0TyFKX5LPsVnr/hoH1V3SkHnGc/EV5cDZHr+kj3rm0D
LOpMww6uibzAm8kZSRjXqr83XvCktWMa/moBU2xFxqyvyAu4TfQgT9m0zA52Ls+3B9FGRufWpk2k
+N9tIif313F4BaN716XqjT3g6IEJqNTxUakHlAk3Vttl6HvOBNWg9hCl1rs4B+rKL7J5QgJvyzLe
+wVTceu7WfBKLEThQdFHpxhZzp2MtM0qCZECtkuy2AHSLD9DE08hJBSwZcMNRk2lRxuVw3XNYgAb
PeSSvIL1ZqHGw2tWePvAietjJUfIchLJmxH49H4BOcV7Vfsl5fVrRnL5xWrwESzsZjxrVj5sRk3N
sYVq9FUkxf4epRR83fxK2WsoAR7luoiXgL6iF62LP6ED0PwE5bJqIt3/OkToduTm4F8gRvCkKVJ/
45Wt9mD5kc+2WDW+Wd0XlszQDeJU646BoCmYOHPtp/xkN/EVRAOIoLczXRl69A1QSJUHw7y0Xf1a
5k7/ubWHAecznVjjBMSqFX0hN5JzHeKuOMBrCuZyrQefmywErsbPYyOKDqrfTeV1KDHW9UOXRU/q
1MvJtHiT1Pj9il4E74h8Sv731OiaE/kEvoocMtIdJDUGeNKgKUMs/zfYamjahYTk1FlUWakVbMoY
e88s0/Yo1EO48CxnrecVTwY5lhaV0jTXyOzNmVy23Zfayx9Cfh0YJknLKIoyH7W/fD9orfetHhWI
/V6gP8vj6bYwkKLvPKg/ubWuveS1Mm4a1E2Xoug4bTOXJO60Wyt/Fqq25umf1+nmX9595qS7yv/F
thRH/gvDW+lGKNJmIV07J1XANmnaHM/r9ix3SYQzWemuoEtmVxebHx5jCXbT4AK9mpv43neA17gd
ohPLArqjxn3NC/x18kwz790TGUUqMXUMwXV36ztNbUxskspFL/pG1E5HXJhijORqIr4/y1rZ9U0W
famrFj+iOkwvelSqm4x9B8anSnjxYI3OTSnzviQwsj0W5WJQ21kRUVBwGiO4CXV6EuSIcl4tL5yp
U3beR/DqGnUkf6cniGj7XRqi8WPbNA6Ui/VfZGWAzH3cKME40dAwkIHTyUirfIDREb5xdeCE1lUj
tbuImiHKX2I8GoCYRWuAYtXelju4meK0bEhH1tPh1pLqA0YtohxXZCLxrJh7iQGS1ByPAuci4DDi
7AMm5kOx64wB9Yja1DdQpNAGatqWBXhrP1mKyqLTbpu9IhUWplVmu6yQ1nhGqgRt5+kLT/IDYgzG
DzEokQIGWSEedRp7fjGoivClkn1be7binKV+fFYxBfzRdN3SVivukgL7a3MADAO776tV49PoKJND
OcyPRxnZexSM8aKsQ13awD+Ut5Ec+UcDuMAKf1Rp5/j6J98lShYDskHF3nD24ENDJMfH7prCieNd
2Q0/XeDNtc4PBDweeI82fO4ix1gGTvk2aJIRvw1i21r8HjQIpECJVFcZq8FtUDhdado23a7kqlJ3
lV002fFDidet7mCACbAz+DTW3lcFF8sDUr7hbsxDh8UuUcbKZS1b9ZOvxBSDLDQ5mxnF4NxikMhL
YcQVjM95jMuxDH5TQiX9c97+qiace93UmF4TT9nYRmhN1YUWZhdPjz4nVuIijwZXt6rUF2QM3ZOo
EgdRdJJ4ReA9PHyo1ytVnTcJWv7pgI63Nuz9SQCRDAhk4unsfhB1kdfmmyg98ISyW/Zt8lMaTYDj
2DUOykRBtUzwtKqdmge1NdVn0To0snEonSev7KutmkTaSzQ6uFN65pPcW/5D6XdP8UQCw6TG2ShJ
hCPKqGpLqUEPKMvLdIO/arsQd61iD+nGGezmVhStiZlvXWVYG3n9y5i2Zj1A/RVhnMkfh6IUKscC
/Oejm/3QBgulfmewjmKB6yurwJKL423Nq9pmjaR3qyLer9YsZyLU3To5RD2t8kFXs1Rjl4nxRuX7
hzz0kydjDN/Xj+z6+tRInqb+RpM4r7p6iAcQ/kkNxzZq/KUuPlGQ5FuW/hiXaq28MUeDf0Di48yM
x/ixjvzsWaq9pdhnDmmD6zrx4XkXqc3TgKLzOre1cCUShW6UaLMk0p0D3jnaSxpeclkZPoE+u95A
MGC9tMWoSfKKtbG1w0pLOtptzfYyrIvPRh1dvCnWieXIzkxS47VDuB+guBOcCzdwcVqpqjWGWvpj
nMbqzAar8qNWV3pU/cIt0XhNs0eCwRkkwj9OJOljzfumFPRCOHvfJy1q61WG3CdSDmBfphyRRbh1
+jmlFSkjNVC8lWhtoUkW2fDNtmbpwF7d5d+JDV1Wn2J8oQ6NkeHgYVXWa5OUmJTXyvcka+SZo0Tj
Q8wiCSCgaa/ioHOek7q9ih5lErBhDeLnOo+LdWOnwVaJm+KxmYJvooeF8ERutMMx55m2qCe9kXI6
dDJkGtlP8LZU/IF9vRlSaZnaPG6s8Dnpg5OmxsVFvHwySgzIL+JnPLXdS7XmvSv9Hue6/BD/+e3v
yNZf3/8T3IbMj0Ki7q9aSJohVZIn98N1dHalpHTNNkjAJCGT3SKJHpp7QYwQZ17jsgHS4TgtwsrF
MRa/rFWTIvsDOQUePrGJfaH3Ntlz+RpZqM6bPKrWg16HK9NNiQpP0GIBMsZsvTrXGfpEBYS1AFGj
vcmT9ZOlO59SO1LPoiR7eLGm4TUKiNooZurueG6XCy+1jFcY1z8sgHIPuVNJp2hs+1kCw+w0OFJB
DKJ/8Ou2gvzX/DBQqn0tiayBXWiHl1BrAnwI4ks0eN0pC2GhB7adnUoM9Tah0lXbkt1pwh5yifPL
5Pghj4c4aL4oo9o+DUWKpVndeiuEsbtZzrvuh2NO/kqgjSIllDaFW38bSnTgEj3J+T48bdEpTvlV
4W5P1dx60QfdXUMHTnEFzpsH38R/DCjva4x/u8grYVjuz4cu8y9WWDx0kh9u+z4w924KF0UceH2C
UMwK5NYmntDEq2p/dfh1IvEE78f57GM9tKw1ucQPeqjPpMR4lTYBhmNGX6zKyNXP2AB6uCsV9gpP
GJIPsLZRbWoi69F25bMGDO6rAmBmluVZOsPGCbXucVhlsv3iG2n7zbYDjBO7Eg+9ETMis8SnmydA
9+KYZjArdb/97kGHL70C/f1Gu7ap7vwyWumBTfGmJju/GCwYCwP+c3Wt4IeT+PY60mtnjxt8vzFt
aeeOWbpUBljs2E/OZNDVL2Pa9KsWXNwqcxt24Gl9VnPwexWgw29N1GHJQZKIlBMxG8vBLsO3V7BB
6l0MLEaw/ejwBy0wHcYW2kJ86D0/fBCHopCVvRQB4ZuqIkkq5wGmIsvcyJRjZw3wD7r8c2/nl8JM
8yuw2qtSOvEZESX5OZOUT5mnWCc1zKvjYJQXiABA+pMwZAv3M5Sb9CAH3qMDr3vrWUmgQ8TO9INE
ANpZjr6ZvHYmUeO8kcuVKEqDebZztoem2mJ7bNb9zJPS9FWXQvx45Mbfq05zBKZpg39GRUwwaHyH
swLNpghjp3UydG/1ojEiiEm4ZuoiyqiNfZGsLF20OASRGUnPRRw+szqpTkMfcieNnYKDWtV+km2e
1EDDsdEL2h+8d7uHxG61Y99bGyPW/WCOoBYBPR0I+tQoD2730PaWtcvH6Bs5Rnp0KCRsnQBdsls5
QBF3NsCanLl92i5zIsufWMZMVssOr7WpaGqmM5cdpdmm6DOvAicfcGmoJORfTC3d304tvWGbxIoL
v7CpNvJ4QdkqtpDdKe98Z5dWw6UYQuNsJ/Wa3edSd7QfWaewwgvrb51utJexTvK5mtnlqgxexxKg
b8hOZ2jC6lenP3W21T1Xke8cChf3JquIoVVEDSSSkEc6En7uRu5wScu5nS+J1OSXdDqzdOWS8NDf
iyrR2OLJuO46zZuLIuCm5CQp5beIlHBWWca1jOR2i/VWORdFbIBHIm/R11BKzSvawt1j0mTzeCrl
GYzNwGubZS/30mGcDqDJ3s7iSGvXrW9+vVfdu937OjCKSW1w9d8jLbPag+L9Vbi5veuLKtzajetA
Ce2TDY43mC0FQbX2Sy06kUrEwzHXivNol9bSSZD26Drv4vBm3mRJluzRI653Prf/Bq8R+6ChlLpS
sYs790WdLV1wH4/NGCE9jWvyNY8fytIAdWCPyQO61uGm1ctyG3pOfR4wsCXuFZevqpse5YI7PYrB
Fihp9SUsG20OUi+5aKRdNwCpcOXMm2heZJOxD1HUrWIyW2dI0yujK+a2pSlfTTYWqlyaP+08eVJY
Q2B+KsuXDrtgxEXyXzqkMhw3m1cMRKx550fZxUiDZoOnwMnmVlpHqt2tewOsjGzZxBZMX32Rjeqb
aibhr9Q8gtJEYIGb+WKSe361fC2fF61SPSL30qyKuM4Odl9ihkBO0PWk6gLDCIuoikxAkWHKnGHo
LPtssxws4Z5NW09X0Auz/ThqxlEFR7LwnU75rHfDkRiITaLSUXhkryrZLL4GvjEuO1sudoQprUcc
cn/CreBBSdaeHXFlPiRVE+61wEPJL2mHU+JM2xfD+BYquQctox42il9jX++xREKy6KEZUu+7A0wO
+69keBwSvQNhXsqrMm2bF8ITJEjoEUwLZ7vIkgcVLwRwANVGtrx4a42OuVXGMDvwv4zWg1ybZ0fH
kTvoJrmqPnQ2gxoMhzQHjt8Hjns1dL26WGW/i2Cmdlo30wrSvV5fx8cAAb41GWS88wzAXR7f5QLH
lmIroF8NwuYgRWycoKfWqrFnDZqmV1lu00fZzQiZ1sbeKNt4rultt20axVuOtpK+QsT4SdalvxQO
1I5M838E0zPXiBy8LaUcLz/isIOD61UbtMO6b6P00VM7h3hlg/e1UyLm2Sg/sVv7WciB9VzI+rhU
lOjVHsp8kaWac0mmAwR7DCVDfqiuKanSjECQshhLK1/6bulcREfHMfW1Heq4tPyuQ9kNfovBg2Wa
RXSLjd682Le5b5PFprL2QDW03fgySJ6/tLM8PUoeAUD4gayfWy0+OKHzBbcJ5xho7K/96mnUtGCu
jiqCtQ4s99LdWY6tHHMIKvMRfW2gJ4jiO3GlbtM2Hs75dAg26ZCkKzbHwSZnp7DQzUZ9Qe70q1b2
/S/yc5hVErb02G2XUpxgDOpkGP0QNsbxxBt3UsyDWpeMh57nyEYeJPx3C1N5NkPP2riRlCLSiPE0
ju+fAcLEi9GuWHDJ+XAYXdAjiWZYK7w0evSAomxly4N1yIqmwTG0bp6MzEo2ou5+UCr7jy6VrRJX
s4B/sRpBkbCqXuwKp+XU0oNPLaLu+Bsb2iXCOmkFHqkCz70O8eY99BASwPcgBNmpRTcbg/rYlRpb
QCJUTwl5phmk7B7jJ+qUBEf2dsTIHgbXJdQC6ye5KFwQ5rXr2Y+exio5UOWvsiQNO5Cn406XYJrM
XLSTg2EKTRRSx0Iw+ixVQfzayT6AdeBAE3DZJgDu70Clt8icaeY86u0Sj6wII3vstWPshA9y3qfb
YMS73c5laVFYo0pqz3EfB6t79Ex8/gzT8xEHkgiwRM3aVcrsgXgalGSpwKJdqaGNm6yaoNSWz2Y2
hMeeuAahkLp8jvLMPjmRfuX3Y17HATYPdPA/GOLWpBZzp4IV7OIWBXY4S0EQFw1hgXVpnX8XBdP3
5WVmdRGWm+V4iZDGmmlK3cNM0MbLrQ61j7Ua22Avpi6igd0CGikSGjDU5F2ILZaRsgCeNNJ6xyoO
TRO/ncVajodkS95VCroKz7apz+2UJxG/q1huV0jmo5toIDkpyVC7E8Vxj+LAz8DZNjCtNLRFjgaW
u5GahA91IWGinfFYZAVrPShj381cvpmtURrWg6ir7WynRtW4yUJbRWAKZlcTm2The9Tg5BRNlWI4
kXXSLvIwGHPN9b0Hn0+9Hqwh3mBoRTrAG2GjDVMI4QyCddHi9chrGuSmk6twcUL9tYXUd/TbH4OW
kWhthhwXMwK3eRBZu8qtWItNZxiHVumtUpTFobZOZHmHVdsE9ZKwKSmKHCZkJ8WvbuRHXzATmBRR
pPoTz3tlXmOx+AQWJVjqYemeTZkfRRB9ZXNFAr4pAe83Bq+WqSgOnaOCqjUcogPw2mhSe8vcpd1C
6mL1olWPgV5BbJRNpFdcvmAkEVBOlp0y3romPpDpqEjBPB+JB+iRES+CUdIexKHwoQSy2mpWiie/
1ZV105CwUYttH5f6rV+nKCcSeiYe8oazysMJJ24p+g4XvHHmoGF9VXyzeuyqbiYjgnvVrXbpRLL0
MC3U3aZSXjQQqwcCBJNzIEUjTxL84rpwlah5WKK1iwNGjvz/GgmmmFxs9t12wwzngA6rVItIc1fr
/YOBksZ8cGLcMR3X3kel9MkPs+ixgyGpN2V19YahxDnHhvRUK6fck8qro3U4jKFRzROWIi4s7lrB
XhjPBPdkZICqoG65pzQ0fygYh794SVhuA9knI+R4EWawpHv0rgo2ohVGBNqdvp6DXqEVmwlUbiPp
SbZ1+ZH3BzAWqnurhbfoZ+bMZKO5t6QRwGBraBtDq+IFKiImjKmoQrAJ9Bg8cPM5IZSAf4UtL4jr
04pT4TrPeL1LkWUQYvHR7wQmuhRjVaf11rmSN8vb2AbQGW974nxTZ1Z41SobQcaL1gg38JU+jMWt
CEyLF9bQyyvROe3wYNN7HTnD6bqyF6XLsiEwdhvb9+7CIqG9Fp01zNoXpW+7t9bYrLAgNZNicxsb
4NJbtKSExJ8Qjb40J8MarTHj2RiW055bpO9XSTDmBzvagz4JrhJmq4rcXSXFaq9J2X+CReUcMz3t
N0ULeVPS+u7c1EjQBa0Dd0gKzFtdrXwtRvTUblUtYgUnnWSzK+fo3GIIrgM093d2Z3dnMUdaBji0
mSluhmk/T6y0Y4kXWAvg0/He8yB+w3r7nhKc+prnGJyC8jDOiWuEm6C3d3U9JhfcXJ8bOfJe4COr
O3wtULx2eu+ljOp6Rax9WIlWwAPVnByhsxOtmV4+JVXWXrzA1j41X6si8Taqn2Er3hkliiFmucBi
tFxXIUlOPC2QQXJy3EGWoWH9cRpPp7qSFOr8XYd3p3qi5KtoIHzgGY8uJMxPJn/eEwbOC7Cm3ieN
X9uDG2c7UZKMTj+H3vAoSuGYIoGadt9FqeSPhr6NU3zQF/6nsUQ7yO7J0YlZwxrHdBdkyiI0Je08
uPLbQZe2ltR553s1C/58F7ves+h0r4/1Rln6A5niDw2ZF8qzwoUtcO8suhCPYK+Djln3+3IuLl8z
o1SUZ/jwq6Crh1d7NN3FWANqHpRUPsoq4S6w0wsbrRf476U/DyazE3HAV+ntLNYMm9s75R1uoRMi
WpXfZ7iBO8u+hVDyoUF0Fq1dI+FvN80shkH2wX7F7LBWnGKvt1mryp7F1Qhwr4FUTIBlGNMdcmFv
h5Clwi6eDuLs3nDvd2/40O9fdLlPPwKIj2Zi/vs4Ubz3uV/pX3T5MNV97N9+yr+92v0T3Lt8mB5r
3j8+/t9e6T7NvcuHae5d/rfv42+n+ecriWHi+1DaoVg1fvAoqu4f417820v8bZd7w4ev/H+f6v5n
fJjqP33SD13+09U+1P0/ftK/neqfPynyDiWrQy2bIxDC0i6YbkNx+IfyuyZSUYxK8Tu/jbqVGz3K
3pdvA94N+49XEJViqtss/63//ar3Ty2Td8ZO+MPn+f+5PpsZtt6dHrI6v1/xNvfH7+F97X/7O/7b
33274l++kxoOhFF07er+194/1Ye6e/HjB/3bIaLh3Ue/TyFaMCtNdx/qRMO/qPsXXf73qcDUN4sB
h5+ZHg7Vqemxfy5BxM9F0W8nyQA9rUDu0ApGy5jLhe0uJLvK1HVcYepXlQ4ryqlZdOwHD0wc4JUD
JPVyp2Z4Ni1Es9cudT12jmB+YdCJqnZ04n3hsArM1Vxdq4NmLbBg57Yi6k2aAejlZNd2M3MTvm7C
uQ3OHpKe4tTox8kx+Lefm2q9DbxX3a3gXFcLUTmu4q9uUElbHcnneZok0ZqcFPEoOckeQWVu9CKt
T4gtpY8S0ZeD4dQX0SZ6Fdy5K8cs+wW08PRRdFMjrMR8gi070UV1ZZZIKUtTZhUd4jwDw6WHgAWn
i4iGf3l11W4vlqG6BFH/w5WdAeUl1f3mpRoRuNTujiNIrGFmov1xFGU47Jiixs5b871B/93F1CW6
ZD1dsu5tmBgrDqKf83sWo4j8VaZD3lVyGC1aGZIFEKfiQJQQkdJ7+V2nyLaPoC+H9bsxIE//6P6u
FnHF2J73mtwh04eGP9Zv5qlVAuskzmK8K9o2bY4f6lkQBQvWp/yGPgzoa//QRh5qDX/MIXqIQ872
FhUos13f68SZH1vtBhrkzw/1YpK8svdlPpo70SiqrLhbJfLQbQvw9mAmyRNi5GTwFVnz1CydW71o
FPXi7H4AXmfuRXEUAnji1CaZ4pbh21gxrNIDdxFoZY3nWdKvgAC08yAcVWeGvl51wXyaIAmmRhK/
WiDUhO3MfhU6WX3pPLm+lEpu7azWvoqqez3yW1cjqW32GnQVhwQ48srUvXY+TCNF3e0aYqZ7pbiO
bXnD7TqiQc7Hz0lWVmtB0xVn6EA9vPF1P1B3EeFz8tmt7XYuOLuCvYssLGiHeuGgy+mTw93JtabF
6JoXSbWTCsnk3JXk8k/ntaKV8lx0d+uy7fe1opozr2qTRRVqb9zpSGocm+gG7Oj7QcsrxDqJ5ouq
d10+Mq9Fuxfa0LHfddUktxPDBREb+YJZgM4/xmnErHUNonQV2+ben0AROETKX5IMdaDJSePewzcV
BdHgLpmr2w+gnygBfL4SldbkFgr/1SAAssh+Y4PQNNqnpkfmaIoAcqc8BmRREa5EFk8cEGRP8JWr
25toXi70pKd+NdmwWz+gFt0S1ZMK6bi8epgUClZBXYYLH6l3rC+sKAUOkoSLzsX/PO+G8kHUKVNd
A6kbyyFitCtRFs0f5unl8Fw1rrdtzao7tLLRHpyODPFMlENU6Pe2esqarE8XtwaCT+ABeqv55mNu
Q+JexaBe8vLFfYYmDd/m+lDnT/O56ulDtSkH0lpS+4fm98vj3XvlzUW0dMc5MQTl3Rvm9tohBbi/
9RHldyNvL5nODeS5B+hpDsMPfVyJjGkSBy8dvLB1OpnKiUP8+2wQpnL3smhuu+g24kO9KLKDbtcg
/z9XXWOPMwKfsKYcSMyJHkjH+yF1q7ei7tWzBpjIQTSK+tvYFjbO3BvLcXkfRlTdXbR5ocxvarc6
hENoUB1igLoWBICAlWIpWdWrNjSJt6tTqzukYcrGNKiKbTjGxTbSYlt+7AxiB3Jvp3PRp5w6RoKq
MDggoxuybsQhT6LK9tVszmK0Qx6kUuRk7qgmesW9NW54zSlnyKzqWZwl+ICqY9Ac7/Uq1m2HRDXQ
LqKrIwOqnSl9bqwtPjYUPyrvB8J6/CWgvheBhIj1rTnQHaQqf19N9K6mS/aZREqGq90/gF+m1aGt
9NvV3tWncQE6Bl+8blS3YxwUa+LU8pPTJAhVSq75Q8XOw2+S7ptdp928hNR/cX/3DTRr/NC3sz6X
XCYu0FP2FFIATYU4WuxUhJNSb6Oh19TdmgszICIJ0uGtLoNYlfUFDjvTiNtgMU/nT0G9wsfrfWop
0TFTFmJGs/c3osvHIdPcUGuDvRghWjOjWMSqZfXmGcx6urQrhIb515k/TB+eiBIVX30zRNfDqOJz
UUZ4/2JmuDLguVxFXyHX8ue+cjsapGmAPkhqKc0shVeS4AxUuB5AhokoTjBiWUNXTbQKtoFotWyA
DqJVjM0a8pCyo+lOOXeZZ66TJ5+Vk58U8Xoi8AX4qXtRtBaTE5VoTTJcZUodQFOloPLrNDPdjasz
QiUweKaze8O9zp9aQXAoazOErSD6iUOHGvOtAe7Gj5EM39h1JFHvA8QlPswkLjGgdoIiNBOLzvdr
x9OHAn1VHQtgTZql50tzAI4XmH34Cg8KOxj51eMLIFkYIDXcNcprYSiArPLhacg6+HlSFJMJ95RX
K5Utkp+ye/TiUcYAkR/sNFzMmtZpue2J9/67Wd1eRRtDkvD3YfG4NTrbWCtuCzMbfNYM/bD2EKiB
9+Ln49YriPbXdjhesyKb95MwGvy57KQ22EZ5Uy9Ii6ydTTxmRKsTqQV/ClOKVjElrLzuIFoDXX43
ZTqkJIqZw66zH6QUYjIMTgaC3moeZQTHt43tmyvMrsxP0hicxHv43iMG+LnNA8tY+ZWB6LKOOlU3
K0ejWIt18hgG2l630vmHtTKkSlbgoyxreyN8a32rEy1BVb5rGXpeP7PbUp2Ez0bLqqdosm/U4hgV
Hb3a1XIndaffRZKi3lEcxtTaQo7Oj+b/0fZly40yzbZPRARQjLcCzZJlWW7b7Ruip495Lobi6feq
xJ9xu/v/9zkR59wQVGZWoXZLQGWuXEuBnh0WKnet5sQPdHAB8KhSYPFoBG4L/Vwb/Mh6AwIwucjH
bd4NPW6ymDDh9/9g5xn3pP7WtgQVHURiuHqoeGefKUTowXBnOdN2maBbU7rDHRRd9TQBrcymx0Gf
PsfM153SS1WW0bwIA73jJRIofNKnsAHDh2x7YK4olg5ATWc+sE3DxpDLT4pTeSNUEW5K5qsJuF3L
rh1uImx0Lx4gfEu2EYjbE1BRP13J90qmujRAFZSrZ1uaBqDTN2lj4S1SDits+h6Y+UI+CjcS9JG6
OVp2uBoYB5EHX8EdMhzdMByOIhiBQqdTOuD2rijQtXgP+BxVv3sohoZBycN6RWNQncVr3Zz6ec0l
Ji8TEXjLbFrXbMTb55iXoHGV24/q0ITbTyFWq+KJGrpfIrOBkkrnGgenV2JgBycVp3RYxuSnSHLb
oMp6i6SxtUTOLgpFQUJ4WgieEQqiNehsuSS0CRTm/fVqFIk9agTWQSATVb0dLzYIBv1k1NI1DXs3
gq1n46V3Jns1gINi88kRDNnPCPWW/Wd7OR6iKteOTdFkFuRUsMjo3HRRDXehHnKAk3J742JneQWp
fbMKmmnY05AOaec8qEafnGhUJ4l27czRLyAgdCnlyDXC8IrGzGVKDRaOc9eZu0C0U+y5HQfLgJt/
09D+HXvgeJnwE9FB9kfT5YVHIxo2bZwDp1Q3HuA9w7Wx1eiGRgDgKoMbHVhicSCIzOCQSZvTAqg6
TQrEXeQQ1fruUoT6oTbctwl6DwiDCaFBMqEVLV/bUw/aWBkP7G1x6kv7nyUerYGAd1lQt5MBdV8L
L+wjsaPhxKsOYDQr9mioOBl7KKqnPM3ergZWpBrpS8ves4ynQN2UDEkbR+qWgUs0wb8sCX1QrEOx
TNri0gSIeBkbe4ZGOXD1IyCQARRFQzqw2EqAoylD/5NjGUK7xdhEpgWM4BPTHOjkCBZCKsVBsWkE
j70J4KPPh3baoAoP6nonjq5q7KwSUeV/eGmuAUkeis2YE95oPpr7P8+niAjktHPEcoX365NzWQOg
YHD5AoTugup/Y0bg8EobSOitLDTvnB2Fr9GZEYJIwBx+NDwJD4nEWK8ourNi2xMRG+/pwMGaeq6C
FrT2XNwXFpo88iTIt/SZQDENSQazOc0jB2W0VjHHVUp/jncvfbr8L94MKbEPczs5d5B/ukJNzR1q
1SE6nDK03qRVcwBcENxSAMA+jJGXxbLgLy2lmrgHayz+Idcc1ATdOqudeL3MCYcyW4k+fFuHHCAz
/v+4znLt8X//PF0/qR4zwVBWZyY7la2+7RPd3POA4X0r63t2EjWWwatXxk6ZxZLDiBZgyEKyE5kG
8s4xFF6jKWetcRe9JHIKRdLaNFRGqEf4dQjCJ57WYk1Gcs9XpPARTUhrNF81q9iJ07e7dCWA81lV
BhM7aGKsoX4XGx6SGsYhrnMT0G3c83mIRx4kJjB26f5OfuRyhLOuas53b+81wRjvkeVT7vADCS9O
lzmbseQMXMf/2lTpgP4dOnMafbYXYN6BWLIMgYL5S6+b1Z7mk4kmaPj6+PimgBZFzifH0OfOydKF
sknyEf0cQ3UCVqI+TZpZnf42JAeFCLBaW82E1tr/PZZWyuLwm22BEa2xbpXCFI/ODIBW5rNC2qpM
gfjfu/e/x0EPVgEqGMlMJ1t/4saioQ4Yr1LEAMzK9zgy0aGJ+vCDDHcGaEEWMNC25eFZs0M0n6G+
bBg5MM6jwQBgTm5MmoO8Sw8Ce2mPhmaN1ntwJCkAME/ls64hCY8sEAhHZTDe6Oc1JrzT3Cd2dAvR
rPSMQ4qfrYH3GChcWDn03rZlZT+0gQU1yWWI5pB9H4LQZKu07uwNQVZ2TSzDPIEifLyfQJNiCtYd
QYIm7gMDhzZWwIJdx7pv9xVuXmNipafJeZtAs+jgsGyeSiOaP5ppsrYBpfErp86Q6+zEttRidq3Q
aLXuKuTJDNOEpJ60BYrBvaq02jmEHAILrMDMVhwqXfzqQlM7IDXMriA1PahJpJ61jjuxVz4L9Ipd
uXSJjitnzRp3nNluDCHtXBxSRf9njjTQrAV0ulF6dM3lw2QhuL4TwGIqYNiPZM+4y70aEh/beanl
w5CbPmBiZ/MHWZYrnzU3tfdFoocgTMDGjsn9pBMr/Q5Qf/RtKdjSrxajJibgbmm/SOHAfCMSpPVz
zLLE4lhsyzJQ+0lWE36n0Lofn5BCe0ZDpfLIS2Fuy86odjxvskdlAmcZgI8/fg8YYwheNCHSMkQF
JFT0yTAQeRHFnxpZzLfq/OPQkEMKJi8FL0PyfppbWoCnc2CsvaEz2TlPgQcaA+cF+FYtOIQa6NLR
xAOWr6ZSBNI0iXFGbpedKboduZ82bDiW/J+sNI1DBIqnIzpJ8V9VK9CpRGdo2YBEDFaHoaiElBB5
hQyhMzo0LZqkZs/nsRVzdrD6H5A0s9AXLeNoORojidShFbo+JCIEXXuY9jnaoHFgkxYpu7FGwn7C
c8Trzbpw/skyIz8CDVwh9Rnn+bEFIspL7UDzaFLrZO467roY71aFrRhnaDWja30Q6ACUCulyCNYo
cXGjACrGEMWavabaN9cJ0gBnNOA9Y9dZvnR5Mq20Mg6euw5wJK0vxXNQx+bK5W3xHNiQHSzL0IWK
QqusFBM9ux1DRxPKBu5Bgzrt3KdtJEkwDzWiegBbzYfh4qW+uv/TuVkWxp49YEvOZfcn6wCPYU2s
4V3Btc+WZDtB+QwodoGa4XEI6zXZRkAuJ392yyl5X2rrRq5goKFr7Wp6s3YapdqBPsVZp2jb/aqn
yVOLFoOr2tf6ZcjrbEX2Iu8NP1cBI3clqBftz3g1016CqebQpwSkDnCt9Cu629pVG7rBHbCA00Ol
8CvZQz2vN1lgmEiM4SJxyzedATgRB8/mc/zKomT8OUwh5ApwW7v2FZ92UD+pd6qRhw/YDgJDbxXW
z/hV5+A/oUjQm4mrlYAW5u3NGnyT6HyCpqMPCosMPVDv8vNkRKtBthbCzs5A49mXolYUTwlNPM3e
z8ICqVKyxe9ni3c+S8by3BUgx4pD6xrh7XWP7yK7owOa2I07Mwmg2gjlwNUnBw1FElyrKnf2FLtE
gOcdmTATmNM+Cx9A7lfctCZL1oEK2H/ZonEsUarKM3s7+8HHxJsMMb6GUBdbT036MaKVJZL/GkE8
UVkSe3kcQU00VNDwUYBqcwt2mxy/IkWNLoHccLSRa/umCk6wWUQ5os2JLbch5A9C9DcosXl0wRna
+a50kNfNHPxosuYslKpBU4jc03yYJtdGDXg8ts2ZS6ldvUfCl9Vu9SAATNwPjqJvxqlSnpDBmiMY
mn5WuQDxkJWgJapAfViTfOuQivuG0rN2BLMufwCPorgD9/mOFfjYnlqKcmMKffAplg5Mzb6Bwk47
0qju4gk9lf0OfO7tPTaXXj81KEsGEHMjoVzeIg9XMmRHppaLL7Ze+NQCDXpUbIchp+JTl7Oj29rK
sSz1jAZFL4u0XrnFgRBrsO6XFjplQItLh8hS1YNiygOw5jnuIjgFttbQ0VLQfc9xb0SlQHooXPa0
/6fTIoQIZIN2WPS91mK8xvJ+DbIvEzWczMS2Ho0Lxa8p4MVmkfScgLuFul8NrUBh78j+WfWTQoqE
jcdMRMZqAguHT4HkWJaiszBtt8n7Up/CUueiuFrexltQruiJz3PT59wq7s0qw0bTSJNto/PMb/UY
O001Q+N8p0Jn1Gi+D1XubvRenSBFAH1q0q4mG3f7yRuVsb2S4z/aVDkXHX5oTV1iaErWtIPXiVHz
qfC4EETPZcsPdcwI6kWbYBi+UNVyds/c0X+ez+VNg0GSbuac7srO2vRl98WJfZBfrkx9zM6D6Pto
nSpo9bSLP4ap7DIuBmTosp5vafQeymUvciMP73ZakUZkp4j3eLIbUiDpPZ4uSaHuq1WDgKmSrNV0
KKvAWrd9M60WG51J/syzXrqgsaUY0wEvIfr13+ZxZ0BTEEUOaQ0prSG112WdfoxZVuQgXtuiGvUT
ygfWoa7Nu/nvQUOwXqEtGn+A5V+EKtscRiansFEFeJ86D8nzyYaM77cgbOqVpg/quuW4sxG7QNWy
nwDU95cQ0GJgWLUVcRC0YZ2fDAM8oRRFk+ywB/uCpDL/cxJv0/NbqUSLNSh9GwXa3apUQEMK8syr
tLLGM41DyONseoFSItkUGfMxEF3Xa9yt7Hk2uZET1lBZRP4N2GsG4qHkl4HK214pBLunw8R727eH
NlwvtgbtdSghquEqL1QD22JItQ9SOIwOyFaDb7VBzrsYAzA4SqmwyEoZxKhfKeCDueu1Dehsc49s
yxrIyQH31Nr2vAY5rEJzz3qIV015qe79ekABZZtpMobPDrxz/EDptd8vi9cufgaV0eHL5+o7MCiB
EkaKtoLUsLkyvUSftW1c2gIq9BCHbK4ygEwUQIfE/miiUDkRYGVznvj7Wsvyv68lSv7ixol2cPRo
ZVtm+0CHRCuheK8F3ZuuDS9BiqRPrrHv1Iw/9H3u3vd5JHNU0JIZQuirBiqi5zESV6jFF9pbtI12
nPsSW5nP0cv1aIYq1yebMEb3fsT6NOoq7TnOo+cxje3rOOB1r05ZtKchte64k31EF1p7ph6ePHHD
a6IdaUBBEZjp0ctoPMay74fsiA62aQ/UVGOiGczrIJ3nay1+OTSDYtCB/HapZSl5KRtJXMhu48No
vIyuQYM+P7mGis6r04DL5K6sbKlBsQnVCCAL4PTvo7y/a6ZMHMlEhwqsTluIYusgc0QYMo/gkk8Q
p5oAD6SKXR/q0UhsKAlDdntHW4mUHnF0SgdwOAY+1zRtRdsUstG2hM4W2zLjk40WMFD1W6lO2a0j
NIACMgS+sA+kYWgWtfeNmh1nOjG0u74RhpWiWZumDorMHuKCGwX9k5tGFkintMo3aDNIN7Wspi5e
Eeo/Rg0IGpT0Yg99Svb6E0yehuStUHKcvQtMnuD0qNJG89xPjnkp6U0nfJOhbYjsFrqIoGn0NFVg
6go0MPo7vWY+BZ3+CkGm4kLOjusrkOTpj3XeuA9Cj7ZkjnII8bEBfbijHltPY6m2+0KtUp+8Ztgq
69BNUEeTFwigfTxfYF5ytD9dAMXEDxeIndbZgMoUqFe0ufCTGaUehki70DA3AegTmu5laX8Agadz
6gIR+60Zx99rNHJMOvhPIQRnbAa9tEBqUaZfRqW5UgAAlDbILkJ2WWZCHjD6XmvYBLuB8ZJNubmB
uAu+ViZY67MxBz+MxKz0EuyyHMhWQHgFvLfFdrG7cTNsagAlkeeCONinqTRUCEwp56JPF3pR7wuL
hyTGl8nswqZadVKfgg5W2SFRRadNAggWl4fFTTYxhZE/DUgEkePzEvM6VYNCMbLQPtMb67Qchq5v
D30F6NK7PQQa6cRGEO35/56i5bCf2g8xJY/Hbcrd7304lnfgStbPjbKhAaihIfNsSeVmstf5luxk
oTMu5wxpq5/xbrOYQwhKgtMORdbfFv2w3mL/bdEQglh90caO7enonJJ7CtqAmIFjbccxfZ23KFQ4
kYdP+w80Cr9A9At4WukEvkzfxMmIbPHvsbZcrY7i13kHRN55P9PXgw9Ak3NMWF4jpVM0tzZDA5+q
TGhGyWsbPMK1/SgsdKaDsOYfSNg5XzTcP5HD04LTlDTNUWcAQkK/iN3wNx9WkcLVnwq/kM6XnGPW
+tucQFOCUxvGkOZOS7HWBuGJvMSuGBntV47786oHiculaXvQeaghdl9RPr22NrgfwBcpvKwFl6M9
iNJHRSW5AHo87i1HKFvdbsuro7k1dj7ow2Iu6JYleZiIh/uxb/WXT5M03ihgWzXKK2/Ae+AI3d4b
gytyqE7gBRL9QY29Sc2CPaXNeJcJJ/uRshSdlHh7ewC/ZoMeU0REisqemqG/o/zZ3yLe1/iPEWhi
c7wCXcC+06VfwEuR3xPQoVurqG49maJt0AAWPRKgooxU6zCCY2uGOeQVA9QTahgbNoK9qgPf7rZi
Re+VpQG1bYmESIp4XpTmc58WFUBL0qKEoUBjpz0v2mmiWycQLQG0GK8pqj3ch2pdnKBtgB0IxMnm
IYnUE2+sBhNyJ2BYka87ZJemJlGLEy3xvg6ZIOjp2Ymi4c8M+n4LoEc0XoHkIzxNlp5eWimk10VR
8aOLgJjirvsqJjXwM2y05giTq/0qAkjHBdJuY7UJGqje86mgA2gvZZVpcEBGTlD+dDGa4MGGzKWC
rQvNRtGmXungfJAP5NDyy3FCek3k+SWvwCVKuuZdnYwAVP3paCwFewnpCJFRm2ekvYtvsXSESWWc
dAYe4vOIVFVetmp7e8vvDMzONyMK1KR35we9UL/x9BlKofkPZPpUL3bFdKcB33RCAzsowt4Cij5e
N5kCPJ+SOFvBu42pcvtoicC0faRL0k0BIkWgjKAxT+5Y0e1jjH8P6IegV5mh9W6f6Whip38ZYNZr
BvT/czeC6WOxgxtnbWRp9PyXeEva9dgtgWxswUVWgt4jSxv8SmVOksaqEzYrlI1NCNohd+FW2rgy
rJxDMrZmzy0qLw1HEhLJgbuo6aoVsWyCZwWUVgr4DmloWMZ/n1RrBsB5hTgjSVWC/lYeFPBUAl4I
/Qw+/WuTjgQyZVCEGQB7Uq21ALtxpTn1KWmFuEbyUIzmuq1KsLvLER0A+DfiFi+d0uLmnXrpUCum
ESgdwccBZB8kkcPjYkrGJj8OvfqVTHSwOrfcO6rO55lt3ET7ojF/QaKnO4L7EzJG3Zj2EActOw9E
6CZqTEOFfLs0koci6WwOp7ER5r+KTFWBl0nHE7ZM2rqe+mFFWEttQPcN3svhoTHF0BkdwJIG3oL0
tJhB3wsAZ9V1bxOaFhLb9aReUt2GlJHCXRv3ZEXHX65rgrWoQ8dPUiYe2z5CHtV0r7oKLFc0VmAP
tTTlSM5pUFU0VEJonbwO6J92EK0OPPI6eNScLWF/Q2exeDTBBX2DHEDZNE3nlY1yqQdwi1FkaaI7
uxaFuqd19AY/ndYcxJq8etsNBw39rmDDxCcCjiO5T/TqQMtSBJCQIOxT6gcaxQWIKLHlrE+0GnJW
HUjsawEaLQt6owb08EytxzZsivQvAZpZUfCIQRMFJdLdgC/ynoFG94yubNyam7B6rEGOsVIHKLOV
+KMFSPiEkAtqfTVMxl0XFgBcyJwqttOaF8dRDVY8DHO9jNgKaIb0jIcS+FoqA802imH7CU80Lwvy
3wIjGyIAQZ1v1KKGCrAswSmyBBfI0lyGHJDbj/yOTOS0WhDYqK4xbCiCHFYHIieaT7ZlEc3sgNHN
uzuyq60yQJIGmlno19dOTVcXuyoKrsGkGKD+IkqrMNdBZKWBI3UKkh85nuUgV5GeqHVxCi2YdGNB
O3hFRqhhIZxO51BQVxbrrkNZCvLUvus+RyUXlyUFIBQDbQFBrOwocUCOuDVGCGG3jY8bLLsnR6a3
qHmX2jMIMrKDXZYFbnyuvjXyzr2rOHQNcjOGoEIwTZ7a2MkzH5xyZU958K126rthQEJ+NU6vFTZ8
+KuWHB0kff0rNfInc0iL107Bfy36l8UX7AdyPyqy9tr1JRIChqmdnWicdiK0u0OtugNUefU/rlyO
xscrm/LKSlTdVaJEnqXMXlG0/3jlvkufkipXvaQw+ssUFxuQmIGNezKUrVEK5Rsb8D13u1S/gQ7E
WYPi3z2h578/oI6ubdmQqPcpCM08u62rF7PtniVoG/P/AbURKp1T+k3RFPU57O3U1/Gjvw+zQNmi
fzs5xGnSnkeeTGvTncpHOwpAGB0Z2ncIabx9DA0fQwnC8HvHkAT89DHE5P7xMWLDKX/7GA1ebM4M
78leN+L3XA+Qr0ARIn8EFWx5ZRy3FTkyXBUHYPkKWxR3ZMLbVuu7Leu2NKTp0QSsEg05G+fp6Ou2
W09ORWMAesxBimxPRuz3LDIhEK/lV2y1AEzg5g16AuatD2USBiJIR7I1YShRv5LrCiTHNyCM8qsV
vE2HJBjqibGJbILRqaeOG2+HVp6lgL9bSg90qRxZcT8ht5IxJE6lB+Q8UO3R1L0KlkqfdB0MDdkF
lECmE9hgwaGk/iAz1EUhFSOjSKeGoopJiFNVq1e8twReXFXgwxSD0Zx6yaBCB533Pd6PQQYdg/5x
vzggjYBo9T1ajM265MEOcp2dx5A/21PxLkvBfQWGCQdkqMBZkxec1+6eCn+5PkGO1wG9rBUE6xk4
MA1RtAqCwdmWsdYwn/TeNWmEpoKzJWF3EounM/LqYHFbcemtObAz3cChug6SsMsUsUedWGrlSFjq
I1HYkk+OFp+MVN8jf58HgeE5smINQyMZYGHBYIp1ysGhRK+A89sgGce4gk6IfFmkUjkd5miDM3T5
ojS/HFyhiLWo8PY7RNYuMRQGkEIsXgHs8qvMTZ9F3FRo9YOduGnT2AWTRZ3NdkdIhjEnEK/SvsRr
uvELr28D7mHIvYySsZ0OPNXRLTJ0MdJtsC3eUMblNp8AdqDdYpHl0V2o4cHF+YBOC2GPL64bhP7I
cv1A1R27vJ8m0T5/ihrsRNYWDxl28FcF/2kds1C4cGLb8J0iQoFTCrMOrB2vtcB/KZU1eh17Niqv
jUyxr5mhshtYdtYKnjfQTDG7k5Jhv0ZKNXqm4XVOj9BEJHVsIPtSAJoetUfy8sw8CNBWPIRhZNAa
ZO4hLXqKcqxBSzLkwYBHSvNVHpUpFKy66FaJugb9DoBKNYujWwnifpC1ON40gn3Wq1kPTcMgsDe1
Yb15U2yraSqZ/jZfRpDTRoPd2oQmDXoHGptX8p/SzgTmdmnUJ/xT2pmzXDWj5kTeSVbGyYvqOIIj
8JsvXvo10TCy9Y9z/xZMvzXc1dLTcCxie/QKy1UelVD8cSZG/c02vJ99ilMSaLmPbTNu2yJlx2h0
QLojv7TAQTyIahQ3s+fsWHUig6ohvpwN6L4Zdi8f7PRlDv6NHxJwgU59OVjqurJsJIhAYnKc2kg/
Cp1bPiTh2Ypsi+NvQ+QS9HpF8xY3KybL5xEUsj85NLl+hieuzx0GiS9Fiy50yMvsEf2rNhCP/5ro
DLxurgdO+Wxdkl4mGaukBW2K5YAC7ffoOALYPbO+L2Ymwni5Qm6Xb1ewTWC3JGuc6+lhlK1pxhJs
KfktHPK9ooBlE91LyarOx2TDofIJLTlH3/NJre9UWelVotw9qh0gBrLSiydt+9Ai5wSZhRq6rTKC
HHlr7DX0kM2T0F7c+S3EzYQ2BXeQI+UrJXOrr7xCOdLU8+iYB331DD2y2d4IqBRBkMhY12lTf63w
rqppZfnAigBsRbkA0ljaezkdHVDhMr2G5OottLoniFyUPrT30tugIt1CZ2QbpE1IG539v4lTSqQX
ChVc0+MYaZ7LJtDtyzuauZ16wV8MPRJHoQKzTNY0yzVvHHBHqSIG/Yp1N4EE24UIjwKCvE3TJtqW
hC4mm92ZWqk+pPmY3set/pPMFOXEjrotDEO8yCjVtbcsBx6mVIwb3jWLo2biJoB6vHkjWxlF/ogm
xyszoU+SQKjZt4G63lIETTAE0p1SAPZGNjmht8DeOucBHD2MAeJL12Dtjp4Bl272Qd/o60imvmzY
TW5+tJfYFr3K+L/ZhymD+mwdrKIx6u7SYnA2qd6X67KI8i+gLGQ76FK6XhTw/MsQNWhatkN7pbgY
JlOApEQFekwK1hj4fPp8uCNnWiXTQwoSshCvTgN0tvw8LPVHvRvi62DzYdenlqMiDWfxQ4WHZbYa
tDDYG2yrmW3b/ySHUoLu6pjrIz/M4ZDtg94MRKiAnqpBIjNV450Rl90z963RGJ5VpeUQnBqzFQ3D
qpMMkwpkYKUXqqQVxBXQykLDfISCWWgON1Sm3avTWWcy468LhqIQIPcqbbCkAxW0HEIwO/LamngN
DME3aYb93fK4RXYkE6sYGRJoAXx4DNPTdnn4BuNaNvV+CCBfRAoscE6QeZmf1TRRRw46BhnSyQC7
O/aQ2rDpZZUt70b+EE/BhndReCFTpzrQO46an+Qj0zJpsf0+iY9TfdS64SfF/99OijugxcD2gI/W
tQ7ypPZ4cZMQUI+qHVj9XTThUUnwtnkrAl4+Fmnwjybfumq7iVcOXibPoBNk89D6fUjeJRgZq/a8
DIcUHWdaFta+q+wDQ3YWj8yZ7jEKqc+4/+uI2UWxGjKrfgAkRPfMPNKvjq6JDWSlmxOI4PrD0EIs
x7Wd9oL8MvMVACa+TDWENERZN9+dOtq3GvC2qxJwbvATQCg0Z9+hvBO9WLqteynKbfOSvSJpH+3i
bclhAmCpG8y3JdFSfgrx3Y15O7wopd6DmhFnAj14K+gcDC9Fi2vS2SBtf40r2QSaWBeEpd7I82hD
2mAB0ipnywbFRQ3i5DUNm66BUDgUOUkpjDTDqly3z+92khazkMDAwzhN8C54dgrIBq9wYgR4/qwg
1TGffHT9lxgVgJ9DP8VsE3as86PJDvax64oXG3LW3VBWT61WJucMDNGrEboeLxQWx6myB0cwdDYN
e1XpvbtLUj3YRmhW9NGYbKzjocL/dZVNnc/KDLofNBbc6EArYhjrEaJC0AW1pjVT7S2wTD8DU4R7
4q0H6Ipf6OzdvpjIPpnaHE8U92QyJWBkhB1P1XBPdjKR83+1f1of3/EPn+f39elzuoToeF970M2N
i662jaZYBr6Q/x56ENkKvbt0RQre93pwULooku8Ns4N0DWw78j9NB5IROWGOYVMCoZfEhipMgrv0
n0stlvfl5ukJKH2tMYdCuFRDMEpTfovaynM1J9uQjbQTOjCf3g2ZumK9Dl5sPEqZEWp7lEbVGTc2
OJmxMlunO9tgmf8S1+ztAZxUb2EzjEyGubzszmANsb6k/4ZNfPxjtd/DaHoZhPgvtvDtZxM2xlBg
uvDKhCY9q+1r3MbGFWjPAf3D+KKX6injYLagyNZgfGdZzAFXoo5NiYxvphhUh1EDrluKEYpprZoW
aDodNZY5Rl4B7Mvmhyuo/hyeDcF0Am3EPUXTsqOL+xabi0NqOx5GG6gVI1DyXQYdzCe1QkkisIPw
TENQ/W2bnMc3BYp0t1wwX8ge1zRjOrqe2nJFw2nS2A5kzOrszcYIQJixKHbkpSUjCG6caSiXFBk4
+WjJAvQ6WRfysxkGoEVRXCQrIk+nvIk8tE0OmDjk4E6US+nCaoImXhxuaKil0XDUVWgW9XVUPIao
G92MbE6lUEBTg/J5md62teq5drfWOINKYZi417FGq5ou1UKroQfthM0BNO56sD/8GTE4/NiMeNR/
igByCmlxWfL4yxo29u/+GDPow+OdJdfXQOIgpWIxA8dJ0u73ibIhIv3ZNvtBqg+S/boBC6xZKNrW
rA1UJXSwmqIOVp9sGqJkMg8JYUOYmmgwZ9OCqXmfRGgdino30YhC3yfqaEc4RSFaqRO9vHRZeoT8
oH0DNNi+2br+hDau5gySWBuS5bWzRn57XJOT24p7FkhZcekkU1Fkd6Wd6WClxew0NpM1WuqbDU13
1FbDTrT5Ps+WkyClsQW8P74nk+r0eKkC8fOWPsHYO90xgh7wiry0ho4aXKHq/ZVMQ6Wgg2iw0x19
BKhr1wdTt1QAQP79RCD9geqX8kAWruZQfZq+B0nc7ykB14IgdzvVXTUn8IaY8Ts8aK/kpC8ZqrEQ
fU+iK33BopSj7eP36W1eVX5k6aBvLlJnH+M5AOyus+dunT+aelI85nhPYmM6XsKa4Ttu6oZn6lG7
IycQ0tOOgSjBownv03G/ykHiKuy1Y5XJHWM3Ak3oeAj5gPROYN8B331ao6jcDGP8HTS436wO+j4g
GnH3eQQ1RjvLtFdMJD9NFJXi+GYC0EzhK2qi700JwdeUWuxQFtck9KK9oi5sroKqyTYOWAsGyCC9
dGnMwHaaoYKRSSUpKeUi7UDW6h/sv8ejZnjW3Sbq9mhdHgFhTYFUkJm/TznAyo4rj8UoaCyOD8nC
hjKB9gBWzSLGPbzvS3BpDMEVKl7B1dJQZcHrsbvtIWN7BUcAcv4WWr8Gxz1RhB4k2v3YfZuEaSZe
5kaWpA//FdiDlXimZAdu5JIUS2vQkmbdQLNPXqHudSRvO6h3Bz2a3uTODvclCzJ+Id/TsNFVPwIr
7JcYOw+8tvwZRo+K3oSCtpvzv4bVcjUCMr+HyX3MvBrZ6aJKZ7TLRWm1rgejcp8OAE5AmGzLpzQ9
QhcsO+aaYmwFUAiXaCgBYy8159YFSF3Xull+1ePoaxwN1a86gd5dao/Rio2AQDdR+atz669CiYqv
eV0kkMZJ7ZvQ8WOulCi7QKDi7Sq1Nn68imXEyRp1sAb0x681U99YY6A0PRyB2SKOmA9maEPOtDJ/
s9EkScHhhBokNlxnnSH3doNITHkwUbKBMI9p3MgWti98MPqHQcPjwDUhO9xM4MJa4iF9BUhjq+It
tdGa63x47vkE0dLSuDfFaB2YfFm1gN3YaKlIUMae2guK7SPQrr8bZ/F4MjIZmayNw9g6zs8yVU8q
WE6WE9vSZov778lvMWXiiqeY16/0jkxvy/SiLHqIzbeBuif74DqXiDnAPmTT1y6E7MCS3qU0sLQb
OsTODSvcUOeBGJ6qEEoVkIrQ/Bh1RkjOJdMdC1rVowDTfUp5bXhRgWb1pg0zr53UcDPFpnGnAHE7
HzRXj05ua6z7PEB6ixwUMkBuySvwI9uQrUf/n6+acQhhuq699APoQriZjpuyaPH3q0sFCchWHPDS
KF7AnmtDotJUDp0c6vqmdkf7uQJ5zdF0oN4XSe1oLZ9sr2tB4T/ZSgEmrOpXJZjyKk+ctHo70cCP
m7YQBDE1VBcL7X9Y+7LlSHlm2ycignm4LWqePNtt3xDtHpjFKCR4+r2U+DP++u9/7zgR54ZAqZQo
lwuQMleuVRjPjd/364R39o0woC2Qt2l5RMIAjA7RFGxqE6oImRGxsKhBvhMreTqmzrgPtDeAPGjr
BpJ+mdSNzX/3IUc6ZBnYThLlvUxGZ0n5nbE+wHbLOtOWc6iS6dbUpjPJkOWZOd6qPtphUl9r4tei
Nqefff/bOPChgOVe2m8tZBlWID5KHhIr8rejD4yNAI3hxcyCdMObzniuNP69rCTUzFPw4GFV9wN0
z9ZKqkGa+c8ggG/lBQU9GZg1Nf15knIeBFnVeVBbIaAFuIkWDfkpbRwtLCaRhYg55ac4kiBpp54+
ysaPU+qach0BFKecjpZEAo2psspKQyF4akB4HVpg6TmIwKChlV17r9lZHVZ1l7yNpbjxHNR6rQbx
fej8/hdKpn4nvuM/e4UFHmZf2je5p+fQfeqSI77Z+pKPlrnpbN97MLPuJY3i3aTyR3QQ1RgAW5Og
bpzahYV0ce7Io0EZqC8+n92Jn4xHavU6FOf7MZh2BAmqJHTKhxYRvRkhpOBDoGT5u61zwUBBotTk
TH7ycyyhjmg+8vuv8zkt1uh+3p/Bv4HyFN3T1kuEZbD1R7CkA3OjgjTMBiiwclxQlSl0tDrQoAja
TpvFNmXB1dDeGmy7j6kf1Ngl65rEdxiv56YUpXszijJD5W4aIFwA4qRUHagDTHbRynJYsvvijdXy
uh2L4bI4O54i9s7rhy9uEHJPN9IpW3CBv4AgJrh0Ve1Yqx7xgENgRS+1aUbXscO+ZQ34/da1wEA2
u6DmalplaaTh6TKWa+CJIGqwPJ+kWdQgs97Qg6knuz1y+8qKvlwL5Uw9UYEM3ErvABDMutn5j4cf
zV6algGyRZSlK7ZDV9EjxiZDXSad6kR8uHSRURiZDVQfsBlqCGngffFLBqNK1uTopAbKg6zasw6m
LWbbPIM11vsWMm12sirrEnIThmHfpvnU7J20Lw7McsabCUKQ0IjLmlcJuUdPi7Vfvmj2bmV6b71X
ypAGlW7W7EVhgHkk4OONhSnnQaXuXuiJYLN+jxiROw+KgGu7DbJxY0Khb1WqSgVXVSrQoZZNiKBV
cLFsYQBXo7b24NpIQH+F0gMQMn74YdcE5pKuboA3R8hn9TlYr1Kxgz4a5I2RzrkBZljelLloLqYL
hfrOLF2I74ACRU/b8VgF+h21XGWiM/CWFHvuqvIENZQmoQ6mxflWrwG/86KWfcwSFEW/Njkiqanh
R+mG2dhoytwEIeFyKeSW8GmAoNnTbHLM9lGWddcOpAob3xfphu6oSt1WesoeoORmnqnVRkF/YQ0H
7x/66BA0uti4QFxssir4sKFy9S6qNH++F1FVyy71ZN2QP92KII/vNnEims0ykYi6WwuyxReaB8Fh
0G+MXoYgEyhVasV/ZeTp705k3q0zQLy7i8BaT/bOdbzQaA3z1MZMPplZsutH33gthAEla9aOO3LL
kUIvDGzs22kwj/9t2snU6pUrQMNF05aRYEeLYIGtxq09qgajTelM/ZZYyKiZIbb+pZmoJlGW6W0T
bZbeSCAoobPfMV4LTwM0hY5djr+SmnaCaHnl+ihEUL2Zozgikxq4RNXUM2APO0XTT02kDNJLXvf5
3IxHoV/iWvs1z4SMxzWL2XdqxZ3jXIdef/amaXrqWdffaNARo77EsJLbtgiu1CeBXLxtRwucAbgi
GDWaOyyw9hEIVp5SbdKAKRq31FcOpnHvgjCQxnGHtw9jn4bUV09x+uiWv2v88nYiA9adR2x4ECXL
QctVDCdXkTsBNmztM9OuoaUDvqjZBdU0jeU4d9TKWGECA5gaW2oOBjDcLA+u1KJBDAv0FQIEw4ma
NKXn8zsvzx5HRXtSDG1+r6moLasTe4cFxgC5m6Q+SNTuX8kFSZnkCg2KwzKgLzt9h0IAICjUJHTg
ZdrNk8RlMxwsQJdXYJgIkMqu3VXWBEAz17atrUzNSSCy1QVrm0/RbV1U0S2qJYt9CnmjlU4+jYky
O1bzK/XSgZzHIwti93Z2yls8XFr8BuZ58wBMSbqTx/tl0HItpi5jZKCwDXLmrFFwBQxJEOvmycGX
87kWKEUKtDa1v7z9ZToWG+4hCF73+i7jxbB3US30ECfOzySbyh9MD5A58KqnEnRpf3PIW+8pGKt6
dsCLd9jXIzZdaoYCm6V7Dzwyq9SFpj0z4vriFZr1YnbbKSrTl7qRzVWmMXDaysyZSHY5gONbJKOs
l2XQRxOr9QyRrGmqTvObUZoB7pE0qVDeB3mkLwceAfCWDCNUftHRqncrnUHm3btiw5NaMliTJTBN
rHPyqtpFBYManmMHkHUtuo3TmdlTV2IpmPZx/7NCrEozbft3hzRW7Y3Zq9MjqFEAn42dNsf2EMvv
o1G3KLZTwyOI3czDJ19vn5DyGDZZgdV+q7AQrsJHdK2N16XHr9TydLApTH3ehcZoAN+herkvPnrj
GOXyjVMBMaWGfo4PfMm2egAG0xQU1ogFoBB+UDUqhQVaFdwgD8jb++CKwl5g8Ez9jYtH6o/A7bY2
rWA60cBCDeypuGWSj02RjkdPlVU0vc+ujjqjZuxGuE+j4WxM0NoGCwf4GZtKnMmNPCYtrnY9B1ns
AeAjHvpO2SDjOWpzbUBUZNUqNXRxawx+fQX2RQOaFalTV9QVfp+1Eif9Z4QV58EdCAHBYV7YP7zO
7070cuJtGlwhg7brE7zpw9aMhy2Y9Nr1stRTA1xR9CcyCdD0bXXfAkga4dEuc+VbVNQHEO9ovwzH
OEO4dHrtwCwQeqj3vwFvlrZ3uD7sUV4K1KYa5DmoW8z05jDJpLqZIput8pEll0JVpeYp4NECkkBz
69PudA7r1qUoj8wCl+JCMgNYKHR9NO6BXVVnR+oo8PPaVIWNHL8ZQcmV6+OlAUPaC/9dC4O/xKaM
wZELVrSgCayXDvxf28wQcktOYG39GGO6jf1i/LDjYi8alt7xxkoezNICML7QQV/VZulD0VXtGU+c
V+qckqS+gKL6wqRbnK0xL9ZQxoXAomoGHG/AFZ3SIdIyPMJUzyhz9HgQ7lRCPe6GjIPzDkhccWeP
XnMtgB9d9UOgf0taqa2rxmQHaubIWEAdUzzlhtqCAWe7SsAM8y3KGglshe4fvMTPTqg6dUMsh1Y8
77rnqYyTi66NAQh0AQOAkGy/1io/Plaqqdw65abHTXJBvBKaaHGLZBhQWGtQ2SRHan66GWo2gMXA
jUaggql9R2UHGLbq6nvgIqauIuaZ3gogrbh/lQGrzqiIc9efHkhJoAQgEyJ0lUfUg1KePKBJVH2P
m485yEOD4hy4iMCRjAeSft8jmbaZGtSAyKox7lFKb9wXXbBtEaW8IY8yzSwgDgK5QnQKPLte5k4r
PG3GAznbFmqyu7EF5gpDaUSr5kQ4st3YlZjKsHa1rRycVxOaWoccdEyrXjHDOFNUn6gJkRrryeHd
RzOWY7pNUaq8lk3n7msGwTDaq7v4q/ddJdI1beSpl5q0W1+c7V5EJwR1shVltXq7B1VwxoZt2voa
QMolP3a25Z90oLbm7FgegZJLIsNKA8hOqbN2lOluBAZonmkZ8OeciBRBlXCdJ1j2mAWAbkk55LdB
jjeanLy7JmIwAUNwkqb/tpiGzIUkgl2KMO4LnoVeUnbrTOvz7dyu40lxlqfWYW4bEV6+TcWuNEVV
uvntKDn2h2ow8Hbz/AVKbEFSJ49FeipjkZ+x2vk4TH4GsM+f7aSqh1PZnshOI/oosECjqhPVjHX1
FNh8GiIIBnuopbQizVyRzVEd+PdXIQMoarPQgNAZwuhIowJpl6Tlw+SMzqPsAJMZ0xveac4jWSxt
OoA+gt92yjRYerPKau6dyIMhI7FuOyihtVrrYkWFUsmuAYcUDU0gJXtEMVawoiZKYo3r/3Elz2r4
bQqIS4ssfMALB5XSU1OeenVIpYU2H5MSmKGpPNEZdVc2lyAntiR4Gz/HxORO/eRZTzX4fP48pX6t
HZoNpLTSnV3E+Zp0ww+lqg6r8TtZm60uLhwA/ItTFPm60E3rJN3qVxfl/GwI/nGIM5ufyeb64Ndz
7OJEnZPy4GBrQBzt04V6JCroQOkMXrVSu1vSVNPgJSd9bF67z8pyG2kGMlGaig5aD4pK5UUtcqWB
U9LPA+eM1j9zLdP/ey6yf15xmcv854o0s8mYdUItNh6feBg1OSpvCcHrfzax3TGfsh6PlaUXy4mv
TepFQjwpzPZiO5q4SLOLDni1HXszA2KHbPOpD4DKITOMI9nowNwa9czqgDIDkJS+JD12EODt6rzx
SQP83s+0l7pvqndm+S8+fgjvoIKeT4AnnU/+1aVH0nuGVMZRdTM18v+Y4v+7DyTAUOUF/u6Nwx3n
3EjXXhHRQ5kUybaFTu3MDmF5UHapa9259viTn03/MZ1M6+VvgyLfbGd2iP8cJLPaeoktOz0LhuJL
Xmrylg596hXQygwXy4RA3K2bqgV5nijRV12xWbLa2Bkp9qiuMMYvQwsealFTRfOUgwGuDl2qoIS6
gorp3TZRYuzyCESwZLORoVy1vcdADcrqzYCa+kPkdcXzqE071pgAtSq7buXBYhdx9WH3wNh2aICv
e3Yq7CE/7Yv/v+1Vg/o1yl7NiS+VvQLlJTSZxzlZ1oC29syD9nHJnxWD2ewGx5fhkj8TSGEiCpv6
2yUpxu34tYhteSLTbE/CKkJFGeXcJi3Kz4lVPy6X5njg7JomGcNlmjYavk5NHaNRzFPTRDqonG+5
a4aTgQrBzp0QGCwASbkWteuGWtuVqAOQ0XXuwRNqPKCu5alUNvJrzQgKikCQ7GiGeSxN8DmLALsP
CprUpJ8HLE/nmRbTMmeT5ju8b7wTdQIHdp85BT8PKONfy9LDilstZOaVB1589WgjNatMPnim91Ux
gqpLNWm54rAYuTYR5SeyuT4IDgAKv6HO2U3N6yIVvl1szPy9TKuN/tdpaVCgIZiViS7HPgrLIJp2
AKM1ddKh/5w26rBVGGusqmSvOYe6x8qO1jN+DBwENWk9Q03XHwQKkZCaWJrUi1o23C/52Y+x6xlQ
QbyL5PQ96LElij19OINQHGs8anvKSGd0SCMGidi83dHQCCzreG2oIdReZogqEPxbQ3v/h32e+ctF
xiJIV57PxBYhjuEgvfjBtAf9zYMQaxA56Y+SZ0PYysy/QvC3P4PGA+WEYxV8N5oLOThQJQ4rD5zy
jazrC4OOyJo63J0Fjal3KDs3a7cR6SVI4vKaTMAeILWV/nDNx6E2pu8WitLX0LFlatkc7ZAiRuyh
g3An3rnjW6nb3SrNrfiWMde+Uge2AKitUB0aSuzmjloD/3Jkoo5CNkfPSECt6CgIlOzEPdlE7wBl
Nw7jfYPI4NaKNXETFYl5Y7T6XacWtRlSSdQSvZZsNTDmQxEYIo+x55lHRFUOVNSyFLpQE+rOzhHk
53Mn+ZOdDiNSS0cndfd/2tW0YIfWjpXR77/4KztdIJ+05ISCnLnzj+Go3kX+WBfzx1vqbcgNkEh2
mupit0xrAlN/yXwRNlonL66LhI4EJv9miPC6RqFZet/lAWC/FRQbZBuw0LCN+sXrWpTxibZ4832g
AIRgP4Ic5EnM5b+5zdZ5XnrQD71HMijDLqXowjqwot9InQHGXeTvMv2JGr3myeZ83CR4NJ4bnVUn
A9nV7eTbWFSCfGAVl37/wzLjUJuK8jc4uJ+5M9ovgSYR3Efk/epqun6obJTue9iT3WXMH0LR68bb
aA8H4RrFb92bjnwMmjeANiHQBfZDj3erRAzTg26ybBfZTX5svC6/sf0kXhvBIN6ApN+NdV780sfk
Gy+y8XkQcsTu02DnwOD2GXd2tfEGr3rxOMKBytXqp0Pq+cmpaVMnrOOMgwLb6U6pb0wPfWc8gKfD
eYNGM9ScIrs/Qz+svgdN2zvZ8ccgKjM04sJAW3fXdgmA1Km/1gIU14EAM75qJUsvjZFgs29Zw3vr
bNwsZT8AroFMlnIwO3fcoYYy2WRmzm5R/MJuqwgFXgg41IjXO+WtAe01f1WX+MRTcUMm1HBpyEyL
wEpWUqv2sdZnW6FAH/hXa3emX6QrhI3F0VLvvbkjQrXAFFW31ErcqLqUZnJZBhUV3vpjkoLE83Mi
hoTxGjdTttUIIoIF9cfE5OMlRrcq/fYHkb1Nio+zzvl46ssVcxTl20z8Nh/Jhw5f2rWMp1MHrCs3
/CMkbFaOCxaPqrCuM2ZhgjQGggPZljAOMTO7Cwo0nqmTTG5iXExr+PDvgHBHmix2TlrrOyHRUdhV
+61KbePeRNDs/Bf70LCv9szsvzlF9+HfAAAUEnsFfjffgigz72WMaqo5ksWiofvgd0US5Oy54AYl
TAKVqpXgX+jbHtwTkX2LL6Z6GiDJtO9Rwr3tR8v4NuHBG3MveccrDPQpXa6dR+5MN1Cp9kGUgYJk
NRI53epJqpFdhcBQ7NbzSHJwIhSB0UgLiIobnkF03PtnJF1T9wBRpJFO4uvfOoCPyAErPdRexJsy
bu17IMSzLf4ZwVnkKfiGIV69tzqrRl4gsaAWznXoUVugV7XM/Aeki7Zj7U0xahKTDTi6jB+ZjcpC
IGazZ2fSxTowhXlTiVjbDdPQH92mH8/Is0N83Kua+waPeZTnDewVy4jHKAe4d5XcT7wFY1jt1UpV
xH7tNJ2Ff/tsE7f+47PFtf7ls6WaBpFdVftFpVuJ7Mqws5L+OBdnqSZQ8/2Ryr46U7tHHUl3qEWe
ixUiq6CQo3Cd33rNxkrBGDAbXaRtN75MtBXS2Ay71t7bSoiZhYmM8K2TsatSvKNj5zwpFS+pDozr
3raLIXbu1XJnSY8dNUBCLsLl8kJndOBZBYayyHXXS0fTRO9pp0ersvXk1spi6+B7dXLvj6qkbQTV
L5AnZ5R41i/kMdqWifym9YTqHxFCjz0+SjxKrCWt/yXGP5+S0wQnSgF4WepshUyw7Qcb3YjgruP5
qEGJik2jYMWd1fUrowcycAAs6NF1AJG28+kbuUU6aE6dukYEbsBeI037/tortyFGLZ8a/jc3iTt/
xwBFhIyVx5/astyhlBt5Pdx5W9NJpl2pmqKowwy6IS85a/RjbrqQHdcm/VV35K8xC/xbJJrlDdi0
UbGu/C0jcMOOe8hcqWlLznbkP2bex7QV4sb7qURlO6i1wbC79YEZC5FdTA+0taVmrWfZYd74ql5U
bKRfmohlpoes0ZGJblBd6hNwNU6dYWUYg7MJWKCfHUK74iUxuFuUZ9x+XBHqNKe4R5ymmMz+jCIT
0EuUIKo+Q6AzMrdxjaLyypNiS/100Lz0e+bW5k4yk6OGBYeUxcOl6poKpfyFAwYZ35UrMqZV9+Fj
uZyHddch+6u8qYN7sQT/JZQW8hrJW2it8wsXEcCE0JcK+woSjSIHmh+pe5xi5dVvwfjWr3yEJuWK
jK3qoTMfSJlD1Xg3i702TFB/zL3cWhs1gIYSKwMHr/FTRzcabqHk0uc27jk6TfyH2ioyKJwhbk4H
5KgKgZDuP+0e/EIMvP5k+TKS2lOeGtAsD2muZQyEhBCKVwez9KyNLQu3uIIerN/q4AK/1kZkXXT+
ZCi4Fx3ITGdTIqzQzUa2SbFS8bAHifzzFJchueRkGwPWQr8nsTfLDG2qP2F3koCmz+dspUGV7Bio
A53FudMzMCm4MGI/F2zI2k+tDfiu8nI8G0rn3bgnHzLZTvXPaJpyaZMPNauqdOxw6XENr1obLgQl
W4GEkWDpxyFDNLJFvTzahfQbEA7Fv2ZbQT3k7rRetR1K7TdFIL8EKfM0hcpPAvL0Hmj2M/aOX6OZ
fwQ3abDvxE9aqj0DBW1dTA38gMJKRijFj9mlGQsG7iWu3aEIzQybPjER4yniFRgj2U8Z5xuAFBmw
HymEa5wo+cWz5r2K3f5bOyJvr7mJfo8Fjw/uyU7H/7HKD3hpDWDBaVHN7+UbFy9X3A8Ow3eRifE8
n2oW145GizUVyxtUEqkeOrgCyKwRtHgSu8E+NVG0BzqMVwAv7yDW2T74Ux2cUSzYhmTXOMgXqzZp
bvLImm4DR2L9ogYk4ApAxqhyTjbqix/9CnK6QmdPcTW1KwlGvjMdRqGVZ10dFhs1ueBd6BTmtpoA
CBesu3RuXD0FQMHed34U6mabANeybl1WPDmyr54QeQW8seb35BhXxRUoKf+GWm3W/pSsGedJoFcH
WtUiwX2o5qzUhhYPInGgZjE50xpYIHtHzd6vkR5EgHtLzTGNOuzGWn9tqYuCKzQ9ILthhdSLTLx2
bCrQW1Cv7w7ppe+xQqVeXZrtDUIGd9SJpWu6qp1R35eaZk1gW85bFGS0xx6LA4SSyjy64LcVXehM
E/U38GWLvWlUzrQym2hAAH4EE7xRYmNYQplZndEhhirAMUpxWJp/81uG0QhyoWFL8/99quWSf0z1
xydYrvGHH3V4neCHwXiIEogsa1AJqVZ0uhxA/OGsK6uWKwglFKelw0tBSd9U5T9DqL10+2rGpUln
f16g6JGRNDywHP7v0yTN5wejq9AnmY3LVcnoto1drVzbuJt4ir2b+hDLEGrOLnRKQ+o6e4HyZnPQ
rLS67SEN6SAVdGaKsZMO9egABaJFdTia1odN0FmWbzWIGl1GdQcAG827bctz1Ep8jqURVQa0nPTM
y2KfdNRuTwWeRHTVpWMEvY5wRX5lfoKVOU8Gd5PXaRDOV/ycGFEqFG6Dw1vQtQvOsEtujGw9T0WD
E/5aeCK5macquFFvklRrZpdAC64WSIh2YJjgR5fr/DifecXwcfYXG7lI3/YK3NgYRwf2ebbYXDXN
Mit1LLYGLKFhZuOOB71bcF8PHripEjCpUzNy8uCem5DQFrl5kyiPBvJq+6R3hpA6G9sP7ivEW8pG
6Jd5kOBQCkQRDyJfgIgy3rEb37KuoElpftaTc9Vcvf5pc++aeDhhsPhR1p29tAA3U6BHB6+VTwRI
Jxh6rLDoiATM9sVEHmQvm+kGVeYrfcSGoHCyWxDo2XdZmnlXPJA21KKDNoHNubD6n8MY58j09UDk
1UHThb4bgcXAK+NTW9hqP9+4r/3nWZ4ZHzY6GwrbfU2SsVjpVem9zr3xTjeCh5zz/M5xnPwOvNfu
ueunE5kgDpHf9QDi30R4lkE1T8YhuQ3DXQIyplvyokPfdvvcqsSFWjLN8ruWVS+Vx8CkoWYmk+zA
WeFqZnxYbENltaGf6fmOXKij4CWKLioU8ZCN5kwayInGvZ2vl6vGHrd2uQQD9TJfbBXmwTMk8FqG
jw+cVZN/st3+jobRnwRcRAOl0vrL7EYDGt5s/gjLn5BjRynA/nVdTCxqb2XgJeflk3EvSlcGaBJR
k4ovjHw7t41WmuZ6X/6qxowAIzVBV0UudAgmcIB0RmfMfxVN6g0BRPfKkofLZfWe+XutAW59+UuH
dtCOui++LV8cAqTg/efFYfl0kjnBTRW/0lzz/zCQtYq6jjdzc6rtIxg2hCqmEQfPhEiCVpXye9b1
j2ZR5o8ZJBuPnq4Doavs0LOztKq/TliHA/zpd9seVEYHv6ztJw6iO3LSXdMIe1dvL6nlaGvNqcoV
hwDfwyCNZ9GP7CJUy62DaQusCJiTm8B4aF3Z3vogver93Hgg02CA2isu4/RENjnE9b5MKz2cBzhm
/CCNbcS5ASZOQPSwrh6yA00OTtz8iKiIsaImDQjwY9FcQ96RaZgQSizk0O5oclSblOfMYr+okz6u
lhonpHDjm/nqvSWANkvdDU3me7m46nZ9JX86BFn2vco940wtieXhLvLMAXQi+IMmTcZ3QKqsqZNM
FSQyV3YbySM186m29l6KYB250EcQqIzTpwcyaB40XoJm0vf0AUDroR9jLrGVxJ5KpC96ag13k+3x
23oSPyMRBN8g7T5uoAg47mOJZsK1NUi3gNHMguBctyUU+FBB/Q08hTYoccv+VA8poGvm3WweoMDH
mwZ8IYjRhB87blCo7Wec3oLNz5H6OA2sXn0B6llZBzFxw7rX8LHrOHqh/HWss3fe8eqxRpJtzztI
/CBKGzwqB0ptYw34bndvGoKc75kDAGQu7N+5Vdz0xWi+8qwfoQdqsjvXSoed35jyGDVujjhFroM1
0JaP+QhlXAaBzh9qODRK7d8phnslgsH4iUbbyCrw0yh0lCSoOvLU18BsYeQoPisS+QyNCnA5w764
CVV9XgQe0ogIqM1uLmrvyQ3VER+zjcptmS3NfkREdADJ4xE03yjv0Fbl+LP0EqBLA/MFssMNQIlG
ue9knz83g332aiN5Rz1PEdaAR1+5Z+qXyhiRWrPG9P1zpCggRkEjKzcGbNuy9LWWZUgQxax4pjMW
u/l8Jv5i+5tfrBs6npt18SXPprnWeAIz2P5LVm/OsTnjg+ZM7oHSa3OvhyzZxtEalJl85ujImWYp
mm5PdpkVKzYhsXuth7reuaAfeDHLeuazcgvf2OSW3x6AQoI4b1HNfFZYS8Oe9SDQNgPtWfn7iJOh
Sg0wBWeswKNs1sLcKOx8mLgBeLCbJP8vbRFmfBWlPDoFOWRHAJXJq2s5OUi4GGJNHcgTVtcUGoLW
OpvkGhiq6LS4RaOTbMe48EJpo5pTAKhx4uUwPCbCZBuwlMnt3JxAxGa7LT6S6Q2PXBgTCFyLM3XS
QXggDENR1x21aDaZGx+z2Yb4mC22tHg7cNYj4uWb+Yo4syA/dBa+0V6p1elFt8+Csg2pSQcEeUHM
GXdXuwkA2FQeHQjEQltJiZDtL3PMHmrAv+f421WsBtqv9QDuyWS06wctN07EzRBBnXSfo9ZqI9VN
AY2+VMWixU0D0e4HW0wnHeKvGzwcvVPSxUnY+5N97vLKetZBlz7T1nFWHcFCWa9joOa+kVtUNPbZ
0OOdb1YDiurdd7pjug7CFQ1iFne9rvenPh78tR7n6TsvL1VjBW9DDtrVqZ/So14W7EENpP42r6Ch
YwIuZKW5e8gLzON2pvszRsAnSXrxjmypCAc7SG5z3zAg5jqBZdSqJogo5x++DhRZOOQY2dpA8nQA
Qy+4P2x9LenMwlZVMO4jXICzuVedWcl3p5dQcfdRJqQOIMXk8a4DoHfn9DaSshxPoh7LCPD7e9Mu
wHPmrvGQWld8afM/I+nHdeci6Er/yyIZsjsoyykNrlsn0J23Aly7EFMUb+Yk9ZDnmYCWXiz2vTto
ex2ZzhuBkvAQebnptZHyTBzaAQN7Z1qJN70pIAeJ+gtNZOUjQ+k9SrdxFrc1ZEPxSH7UMv5hW3rp
jOl6txGsBTOQjQclSjTKI33kyC2Ks9u03+dPrP4UtwbZF3mUCd9DsSB7Csr6XFVa8JiB8OmIJ4q6
C8X4puyFjreFmST20fVAlfJv+4RExqoyumaPx5+8YMEvL5PjCuhD29UuN+t01egyG1fU4yXptOob
J9lVYoSumQYdBD9QQS3VXGxeXox7YNvau0EdOhDrI3sBGzWpY7FVnddtm8gcQkK5Ed4Ne+A7z3aj
A+HbFrvmZdNOB3Z4VRBN66JsFVjtHXJr3YZxPD1izTBvWO5om1Sdxe74cUa2v/UCWAr6HGAldxl+
PUcfqYNtN3n1U9uynxaijD/TptsiECfejDLK18BPjVfu+4jsGVW3ZYXnhiabtFXkl8bZJ0YEChRT
20FEDuuc+EgmOngqikxnSFNAy7WeIEQL8Oo28ziqlVXBHYG4yAYCAOjfWO4FgZzqGqjHL+Pmqzn1
+j6zHTySa03mB1vX8JZocmigD11sQ0zHyH5GuCt803W+10GSrQ3HKa9BrvunZKq6jeSMo9Yb9eJQ
8/xpd+XvsRr6Rz9J+10UVeUhLh0opanJyGOyoLieds53hPazdeRNbO3p/rgHhSBh1OkQMNZsIs8x
N9QUKN67dz8cbMvZuWUJuPjYP0wsQml/npYH5DRQYAiFhzsog3zYGu+iRdmBJe7mb5oVkYVXreqc
VCreY4m+BmRRaA+IruFbEGlcr6n2P0fqao9cr4lXGFSeQKTY3iUIxsw2alIH0O393go1DwQIgz2Y
TygDH462WStuah/hwxbSEEvTBYEivlfrklkxENK+G4S5YhiHVOuz27Xxg+f0xXkY8ygkRm/3Hzuv
rOJcWUqeCRH4Dbh8C4gS1ivctsY7+DY4MP9mcetxdwTXC/4RhZMOD7rfgnBIPWrH5MN3SMBobJk8
uU8MkFfzCIks7A2nN1uHMo/k4wvkYj7sBMQAR+ZsJ/+JZdEm1ibUGPR9vrdFmmyR5EBez5/wXESu
HOw2KArJi2Jv5GX/jTySPrV3GcT5VlhsleFMPd9rutz9tU3E88iXoUrG8YO96YIaLnE7qJ/RV8rb
r03qRcRfHOj7b1LxH71/jF2cBzVV42t8N8XTUYxIukIKvTlJRAC2rDWsBwZIGGSO/4ex81puHNnW
9Kvs2NeDmIQHTsyZC3qKRhIllUp1g1A5eO/x9PMhqd5SVffpno4OBNMCRRFA5lq/yabvuXdbDL33
Q5/Kn7rpOE9torKz9AfvCAq8uo5p00JZZyNMJXm/idGotpES5MSe5jVQOy94+vmQuJO+FOL1nTP9
zqsuEJPYpyXmPgbM695KawyKx/aNif3eD08G1uZd+mSIWvA77Su0aVJ9k5iAi8O4LE6Q4LM1sKfy
U2Wr3yS1UbG+8diKv7+PEeEUrBTPfGkt/piStQbCuNy8F916KDfYIwebxPb9ozlCvTKHZ4l+z/MO
a7rAG8+O4fRHrWUjE5ae+lrH1w768CAGdUG2oAQhwi2Rs8IkLGwUR2lDk85Fcy7KVr2D2ylb2Stq
T7L1r8bGVkDmIs0QUFWyM8sE1pUY0Grl4BzKVrDUnOv7ykIwYGxeytbJ9Z9tbDsX/GhXKNz66X3g
zwSGNjyi1G0a3zI4xCtkNYxbpcD1b1Ts+MlP8mqNk9R0gvKV3FhFbG2nItfv9Kgwl51pBS+dll3S
JDd+QuwH3+i234Pyj+F20ALf6GINIX/eFegjuIRi3PRoNp0HemD4JG9/Wa8ZmbW1i+rqPuSOWnoH
t/uQZRgjvRsSpUXQbM02QAx3wpDovUEtDAw/lDsUbFCiKkDtE1xZlGbYH2SxGfO3oqQe8nb42Dr+
WpStkYAe9j+OzScwOmWWrpC2PZq1ne3deYEFGhFHNqdMg5Msy8PcxcunbB/FdnhUWXxKPYOo7X94
Zh7cWf1gXMQUn6UYgp71+hbYaLSRvcZ0+gFLz79jbXvtJau1UafXkNBrXrn+Zy70K669srqwNq1T
62silACEh0o8hzracNzX3n0W1Ohx8/A/wZEhB+V1AUGXXj9NQMUxR6z1S5PXzTJXs+Fz5OqvnWvH
P7SyYfichzKTkq2SiL9bLkarg28KDNl87mm/RhulH0mTdGp48lTlNVE847qg7GI1PeZR8CqXaXKD
4MByXTh6F9/IxZpr8BuEDF+spZqX1PVqBy85KRWviln5S9Y3Qwu1Y643emf53lXWY9OZ8GJwywWC
vdMW0kz6bGMvnqlO8DX1oEHbaLGdoyTozw4EaqAGTfA1whrAFGhvaHbobX8dGavhdJel+nPGyuaE
BFN2YtWbndiBRDtzUD45ehge9Cjc+FpaPiRJ1N1ZsQ2gpccZdCDmsqw8IXayVenM5uj7zpdrqxit
7zXkjwOLI3YtlqFgeUmETPaVB4TrNmafKbeyFJautfr3v/73//0/34b/8n/kd8BI/Tz7V9amd3mY
NfV//9sS//5Xca3ef//vfxuuozumaaBhYbqoj1iWQ/u31wtJcHqr/yto0BvDjUh7MOq8fmi0FQYE
6fco83y4aX5J6NY1dro7qyrApL808QgNt23t76TOSZ9n3zpldd3H+n0QH2CsbGO5wupNs9sBNTOT
szUF6daRunLYpRqLYCzD7dVlMA6bX8rwiM8BQJj3ZUYUm9GKbEyKQQjKRPLgx97HOtm5TJOV4Dd+
gz0x6Nn5YGbpcNLnwxA11SbnoYci0x+tSdV+Rkw/3ZmdYMVuplYFHsnprl3kWNlZToCbglj8/Vdv
aH/+6i3LsPhlmSY5aMv49atHHi9X+tq2Hpo+HHckgX1QU+q0Tg2lfKlikibzcqKf4EGXjlHdyR4W
nCeo2gKY2F/3qjJPuUkD58M8vZhlNvShxaxYuTHNOnhJwkpbRXrcn2wsMQ9lgU7GSG7q04ToM1+v
9X3uiv40GO+5q/BwGvGT8ShvM7Uab9sg0m8MQ+OZC6XB/offpav//uUYgqgv344BNMQyLfPXL6d3
4tIBOp89XBfpVmHCy8+NT2Qo8nscZbt7qPpP8nEY1pmykY88WZx7AdfK7scCr2ItcF+JAbdry0wz
VNN4MAVZjVmDaTaftbY62fMakZfiJYtE/mwqBZZBRU/XMTcOtX0XKHl1B9B+Q8LefMhnNf0SbVvk
DmLvIOuQDIu3TYH+o2yVA6pw2JizLj9RM1xrq9CAt6enS4JT0X6yM1T7vQzK4+ChmaH3cbWsPViE
QfOAd7358FtfQ72rLW3v4Nzx29JeOsxprenezI3Sfm7qfNhJPUEPlr/iqBrhj6p308dmPhApLCoz
QgCMQhpa3aKDeniTukX2qLVqtVHUKV/LVjm675Pr6Bzx3ttrvNEoNLHWjCb+IC7fNfb8VFabjWwo
NRH8wy/CcH/5RZhCOCr/mzhm29CQbX2+nT48qXiyaCNSMv6DySsK+zgxnHsVeWXJMwzLT6pba69y
EWYo3XD0TW84K4HLEk2psIKM4pN0lb26xErz2Ks9rPxYuUVRLJrZ7S0EBIj3ThlhLhOXBzlINsji
/1h3ncwXsbetaweUzag7yc7uJ/UgDEc9yE/GEOvlIgtH0FYkisTOcKL9e/Of+lwrjKrd/sOz59fH
/vxlIgBlGcJyXA0hOtf69cuMg0qoSSq8iz3UI6nY1F2o8BfutFBxAX2n6rpL3OwlF+ZarnVlj6oK
YOn1Ro/CLcKzpBELB+5xV+xq8gzzc7aan64fDpCMTl2LlxsdZDUeHwSd1IBwmj9lyypWkXfVRHqv
unG4kMEW2SBS5a2B7ExIlABZd8Vos2VUFGjZeG5yb4Fz+ftvxbX/9BPTDVuYtqohuSsM/bdvhRWV
4WdNYl0EdrknfTbMQNokBsI2u9xKTVTfiqLVUNyH1pSsPkgv5xgaSLlkWYd+HsRYByl5Ka3s2SM4
uMFqVnUVKWhxp/VSQgFzE3kOrJD9gzkjBiN/a7eF/fzeq7ZAp9kC68Z+Dg0VXoQoRqj4O1ls57re
gaEUjPqf6mS/Yg41XTvP/WTdWDsstQ3lpZrlvRe2PxkPPIbxFdH8CKUuq9zLlrDEY8ursOGSrR96
u0ZdY5BruMeg1eafwPiFn1OxibR62mUmQJW5XuSDxTOCoCKqKez4Eex3AOObzqKr3eFBmwkkBURk
UrfslObS3NaPOCglDWE5LMICP0PeuVe9PebexbltQmTmp8Y7OKn9Ocna5iKrcl5dq4QcxkYWZYOa
QKES6uvf/0Y080+3jovfhqtiLuCaBrvwuf3Dc2h0Ba+7US8vQaDOUefsOaqr8GvWAzr0BkvckfkJ
gecBAEZfL/haoIhBft97KUgrbfBNRSXDtsLHX0e6VSfYwIxHN1VCOK5osVh9VBGTQq5WFp1wWgdF
Oz10gY2qiJ9twtkRr8iV/IRMLFDTucgOo9k59qxyMxfTCvHR0jGHnSxCNHqbUhaxQl6HQM3Wjs6v
XDKCQk+r1+FkNR+o17DFWRlV1ZU4RKBq2icGVLcr9dpMEZLACUy9Uq9xm8tvPd38QL0u/KFet33a
Xk8hzzNCzAH3rcX2i6bZ7b2luf5t3MF/HSDxvOithlO4EOkRhIL9qPrl3gsK9QVVkWbDM9Xbym5R
hP55Qa6rbxzwTh07CFlvGc3r+7S6PxEBnofLaYs29wnFF8e6NSZwo1g3jmUXPKK5boDPIVpX2fV+
rMkIQCuwl6hfhN9ZPmWLdCq9p7ibtJWnDMltBjZ01+adtpczmQ0ZwPeZepH6F7cYICfjk9V5w1LD
NI7gNNxkZz7IerNqxnVt6u1Staa3Otkg+w2M0oXQr3M44RYTq/rW8YmgZEabfkEA/kY6QzZRczCH
yX0BxGgtI3sM4E9gn2o3lbobQgL2qqbrXIGTfnHC+qb2sifIDPGt4HF4P7IxwvMCg2sz7x7Jc/nY
2fn5Y55ONTYBRbeVRatM2n3dARyXRUyY9bu6Fpuo1fN7IuzqKheJfdHKPLkVpb1Vx8G+yKoh9JqV
p3nTRp/rNKOsce64dvf6JDtrRbaXwVpMg1A3TKy9DBgFMkM21zWDDTa6ExDCWSw5SLe9KJl6H1Ym
Qb283uteVf7stPhVjyYHzmvtLdmmG3elqtdbI6kV8EATcg2wODdF2OaXv5onifdDWpRbAhbduuyw
xMvC4lLMbBRgkLgkz0SUTMkxbayTjFuKOnkwMQ6Qfa2Jp5QTluTkh/Gzk+eraczHpyiGoOGUlkqu
hR07q1sDgkbOi3QWNzSTYgWxaLjpq6YiA9d3fXyqo7xc1qpw79EnDba6U4Q4zuTjMdaIzgNJtB8s
jUSBlQfOVzhV6yT1jZ9+6x66hoyMHA4cwL03/CDcAmiaNn//JNR/f1uyajCELngxWKqq8kz59UFI
GKpstEHpMIxXCbH2HuklSRlAburODVp1h1QYERFZ1+EdFTTd49RYJYY3qORbdqHeR13GeqAv0285
v0rAZcbzew8w/D6Jai/c2bPEitRZaRFZZf/TuWspqtLOBrbyExaOGOMu/bpOr+sIHfTxsjXG+NwG
jXYnGwQZkLu//xrU39el89dgCtYN83+WJXfYH94H9jCA83ZEe37DtNvuzCTllhc4HyPiRRhA1yb0
Mt9v+sTXV8agl78/DOSIIgHkL+/+oEDPjkxZtPz7SzbU39Y5tuqojsNfzuHhYfxp5wnTVMVoMIzO
1wX95NkVSuh++IWYcDIH5VHbibel64ntH9XyHV+pQKn+XO2j23itFnobfsFq4713HTX2ygzLDI2m
tQxzprYbPmkmWi55sh6DGuFgUh6rLFaDi+KXb58wQjBWfQvNI/NVYzXOn977ZVjk/cN2XO4f3iMh
Ju90tsEGGwvdcg1B+defcz9OQ1hNZrwbPahe5lLHlKWbsNq2WWgSQLIv/dRjqDsTTvo2vgP0Vn16
7+EpxkR+SBsWve/h2qhBZQiHASunAIHphHcOLNA8eDBFWt70c6ssyoNPIni0Bv8YGAKvqv+Mz3oz
hiesql9Ff/j734A2Rxd+/edy8zo2KiGGZttwsn7950K1SEcyWf7uyuHSi+U1IkNs3z1pfkbiEg2V
aj7Ek1+jA059N2Zw2hCoXsQWKo5+2yHMJ2zC1r6mb0e0nAP2C1B3P5Tf2yUnzKn+4dfMH0mfowEf
/jGm0PiXuK6uEeExHOf3KJbA1Te3w6DeJm1s3LTYhS9BCoFg603/c5i6SOABPHfsCqakMYQLWQ8C
yN6gxUgCOsyCz67IE8yOTOusknN4SsmLym5ZbmYHPyDsIou5iSx1HfUCUceQ1fLQFDdkzL4Ctop+
psWZRSNvpMzXyUh5zsssNbwkMtheDC9pNqkoy2OTdPYNSeR+21TGdAc321/xKNee53m6xgt/TtPb
PJqC0qNFMrEozqof8AJBQbI7A7Q/OX6c32jc3eocHmpRoPLb06Q8VehunGUvWS2LY1tOO9jPr7Je
VslGeRi70lupLPuX1zPIynqeslaHbtFmmb+VdR9O5tjNth2j+vChLu2y9NiIcmX2JX6Tcog8lQn5
a6slVfqxTvZRzCqfPdA6AhZ/vmqsqNkTOsLdstIq975ABTGBOYaLowo/00myFWw/zTxGhUa4PlY9
ZPJapTvIcu7k/rLx1ZDV7bhOvNrCVW2KxyUCyrxRrCZ9sNvAPk2Gd2sZAaW5qk08dVE3wsQrxEzJ
3/jGQTHSn+89elP8RATb5tFuxKwXGUkizt43NjbLcg53ngjhdEQLWvMkexhJGe+IjROAnhtlnR4b
a0JXwd31TKk7btJxnFbXOUJWvNEU3drVNqxjlOLmcVrtZGvVVe31dYbcK+91/C3fJ7XVKVxB9Cy2
clZjKrxzmPg3jinMfAkdEEeKwht3ibiep/E944h1y7PsLucZSOsvGoQ0b2TRCxxjZu2A65wvQR5K
Hz2NxNKOcpTv+MquKvibyKuSdboGHYFc91n2D40QcQ5PDVbyuxkH74ue1+HRQRuOZ0y30QLDuCD0
aFz0CSks/CTcdWOZQbYclHiBY0t6L7uAMdChsOFGGmpavtYio9m6HWrCdfKa9EmyGSYj3BuKVnxK
Jo8FiJ28goCsV1aTawdcR4eL0nVf1dKLX8FFsZTIGvXs+G58y+rUWsiGzBp+dqWt3IdeHh+nuklW
8gRExg/ODGfMu/GMVB8y9gN/CnmSxHvMC1dHfXVItknRu9vaUIrPWG8vR1F5Gy2poZa6pHGU5tBH
JbmHlmDgkqdLtFdjW8Cx5isj8igWxRCKcunxEPNUP7uXraoVdiuLnf9WFgPFBc+E8ep1qorfcEmM
5uy4rXjAECPceBqBPFkss0rcQmncXfs2A/xsrALyjVfr3+RsdmErW0x2zSW7cPVBUwbjkuoH2Xat
yWBCpCDerpfqKE12w54Fq5X5yvWE/RUiItCGal6axGPfrnmOiUYk67byOtpcGEfdyN6uubecW+DE
2fWa55/DBm2DfC3Pmpgg2CfbJpM+n2A+yOsm3txfr+vvrlkOGmrlT9fsxxWC/eTdbpts2PRKbG7b
yt0X5ObgoLUFwA6lY2khP45JWwFbJSdShLa5c2WLo+SwFbMEW7drzwZSR2Q6Pq5tMy5knqMHUb3x
Quc51gOMpGWdQF40OMqP19qi08QCqJ2XKfEqCHkB6PFDVJfwOSpU3liCJA/wLpOHMsWRsnfvZQdA
A/paQKVay2IhYu3CYNlRDsEBzFn1QZ9tZF3tkCxuwyVWqOM+75Ll2zDmrYMGXE5borutdcmD8M3m
dlSt7XuPtBxb/pltvpNztVPjnvhGsm5ZFsVB9pNDK3/Ajk0M9V7WZYPoj6MRvUzl1O4dvUxWRHaj
rdEM5o2Is/TkDxUr9WHlZcXeiXPsrUSWLpKgGH8E0ybJ7PrnmEzf2EFrn5yc5EJUeRmYcITvptpg
Y6k1/v3goSOTdVr6RVMdcsUMAjDLTqfRXiNTR4i/mdKLPPMw5uZNFA3WHmnAbeFYyAtpk31oouCH
3mslaVIFcUvLMU8hb42NUfgqbDoss8e4dJfCA/Og1OvSQJgjAWXx6vjijIT2nP4kauMMfMkRQIEg
1PLvSut/K3F2/WwNIl4a/eg91OhTrrBhENA+prdzw+Ivbn47b9j6zj18CGhzQdB/AiUMwVkFUfDL
+bDohs+X18XGHQsUzFE/31RogKy8BAudrFNZcI+d+goxb+F1Wv3i1lDtA1TjdoJYxifXsG7KdJ61
ctWlM2F0pA+depuFMbkcOZJYpBeU44PnqsWNjZn0Wg5Is+2kRc4XqCUJBjl9vQem7zxOrnUn2ycr
Iqarlv05KAjPw27E73w+U+r6CH0Z9iO3XbMfRBBvSq3yvnjV5jpQd7q11k75jSqIcGHy9/l6IaBm
F0rGFxezIThp5G+W+TwhwKWbPGyzT5MTjDsNKvgmbdr2JS7Gheyg6PDz8O5LD4gvlRfXwXxKnqo2
IW/XrBrufDAQRwsFzJVsUMx64/LUfG4d3dg6SJVug3hQnnODv/x8TiTuytUUOAkpXBA/eCSX168r
x1h9Ad7Fv1gKDjXebCIsR1QRiB8CSS/NZPnbYSqqHS4k46cpx2dl/qLjFF0FBDDTkzUpLhC8SFtM
vJKeSFY9lSMOHiF4gl3ux9iGXRPfZL9NtBOIZ1mkLmchGNmg+vaDMmDOOb9NKyUyL8V8cBLWdqUe
KWv5+gzdjgbnW2AN9fWFWqThtM3R/VnKQbJXB3p3ZDl5kiVraF1cN3pew3mubVnmqjcwqBY2qJin
xFCU+9gvDqrX+c+DnfPlQPa8xiKrSgXmJNJhLVut1E9WCqm7vQw+giT9mRSOOMvSPKMGiuIpm2dE
ng5hdeKXZsl5/yCLJwF+k5BCjmBPnWNrdqxOu3LQdr3d3mpzA1w3SGQfmpWh2PHQt/ZTEeFhBy7L
OXqm9sfHMbBw2ZmG7776pTd8xL7bLiUI5urxMrCDZunwjtyWujDiJXaMW61z9HMN3+QyVSI46am4
feucKST8hjZdXcsa8UIYmmWD0808WZ3hQyqi+yR0kwupcQL+gfujtRLatNZJ11pT8zOTJ6qN/Ftb
NOoaJLpYg3fWUeKyoufEV6x1qrg5xjYUyx5Jdi+Ii6MsDrq2A4PGKir3zIdsKtb5mMXPflCRyZhN
vVhIx8+4JTjbSnhvrVEyxCsUm8a9bO2E/WrkQXUrhyr+etIFjIWkLO4IvjzJ86SZUd7Ii0rn+aGM
//VFydaU6KO8KAWFTxYLcbn1xkkcJcrzivecixkJ8IXHTuYqFiC7XGUEPiBDfcUjwD53sqWYwPtE
105yznDuZKbptCobf82WfgksKXoABzI96aDd4wZ2sCyJPmeJhhq7LDmqvtcnEV9LSTEedT/v72Sb
17i36HU5t7Kk+eKhRFryWgJV+dwOtnqWbZmfflUDM7yqhgsc5smNGP3pegpRJQvuDe8otcERWK0W
mTsCCJkvzmtzNAvUxDnI1oz3/EJNDfI0shX/d+6pBKRt64sny3aTZSpOjVXFe1Jj+eNk2dE2VoS6
kkU/Ec3JqbzPtrBCfsX4lPojamOyUTScKtdr9yarlfxxiLt8k0WE6GVr7+npsR55ol3HNuikOMmj
7JpmSJUTqGfhPp80aPtujeNDQvadiVwUGG5A/ydVX58THWuBJE7VFfn1+myW+PwCyuFjFICxGHFs
2Fwry8ClqazVuyjtjD2hhxFLuHkOARAk1dPPVR/shwmMOuKI2YPq9um5DIOzUFQlByw6sWFTdeyE
5lYzrJuDN4I489Iyf5B1GF19MVMNINZcFbo9pvHzRmiUE4wqrAUtr3n6Mn5QgU55AeaOsihHaMUm
iDtxkTVqwFpvNJN4I9uCMe7vCINcu8se/YDhdVsQSZJFh7Anwv3dZbKHL0jlNEdZ3SjAGvmBdjey
6NelAdMIuoAsykNfaY96kyQneSZ3gl4R8vaCssSFyoMwV3hvrPihJHe9MYi1LtpuzZOm3GRNbq/k
wC5XlUv/4/qvrUt3Wo2QzYHlMcsU6dptnERbLRizB9ndzEjMamLS3i7f8Q32QOazG+M3tYQvCh/f
X+LshLK3ret3sT0jsxXn5r1KfooHewOSbzjJ0rUKww3ShsOwhVD7Nhydfx3o+NgtUTrYB8VgrxMD
nsMICvaui5z0evBqZzZc8G7cNkdmJq2RuxuG7K2f7rb9prUx9nODIlz1sa+eyGc3J5CA6SoekuCb
t5dh5vd2YXR/2y7H82pO2fwl+YYsl70qSREd2gZuvnRHfy9KEZ33ItQh5GfmztAU6czy++m9VY6t
gWWuKlcMe4cM1m2tqz9lSthyAiTaqsraypQwq7bTiBHBpWEVKnt5kf009ugV+2nvbq4eSpr61LVh
c+8abnmf6MkniYQpIt/Z2EXhblpenaRkF6MFrRKScb5919lKlCo9Bmxb4jgMClBAf3SRGlvxEJQr
pHCG9djn8biw3ewO3cNoLwFS1zoJk7KGpl5dzd3w/AYgUgwooFvC4UtDSDmYDCC7GcQZdP/0J9mK
xRgGx/g6JHHvbwafOF2h9KhpqlouTkHsrlWyY3f6fBhRv7jz0+LrqFXxjSzJeqfV3obKOnkQljKs
RjZtt6aO1nGIOPVhtOvu0Yzbet2UQb3p56KhqPbeivxwKVtzI3Jvy8q4kY2yqui6lasL9V6W8MtB
nndM8wMe7B9nE+om9CvrHqfs5qLEp1bL+nt1tj/vU1LorteIhWyTdZavYGMV9gSE5v6yzo1PTdVq
xy5Kz+8DrXEQC1n8baCemaTFGQQfrCdMMb2dSQ6I0szb5ZrjJOeMdQKiCyohLN/eKUqmHTKvt/70
iRX+RrU90F8N0SMiaUQpZhYC8IC+7MyjLLWDYh4wxniVJXkA8j8uI5zOt3raI9TdOf6lI546D5bT
eGGjzHd3uOrqGNXtecYmMM1j3yvBxQoASSUZHpDTJ03+kyJkrVdGYDlIoPL1yUNUVYdE15WTLI09
PNqhVz/JUmX33bHKnWmbkDk7hn6Ao+R8iP/zyQzddtvE5YvskajlWw9ZHJNkaRpFhC2h0SBBCwlo
wrJ24aKWfe7LxL0Vc0M6N+QGYFYEYaHp5717C9n4bQRs159ToUHXMZN9N0MUdHUy7g3ULyetvqQz
TMHm0b6rC8IosoOs62cxIAUs7HVQnSvGve1uMvtkmcPSirUQsHRmnOWhdwds2PDQ3XQYKrGhpyFw
ZqDzOLcY8BcHnZCa7CdbARc+driy7aSyVuZaWKJYzkEKa7kqGvsL2SDLc6vi+d/AfMK/D/ASytxe
e3j/5CtjsCrmOsWn1Yjdj63v/YbcPGJ28zXo+/KF4CzpEP78Z/Ku2qUkGynrKzzoCZvVxU4MYfkS
sE1Kh8L61LUseJDgZMs9178Pz3CpOVRAs+8aDcWaCR+nZzYSCKDPn6q5Tn6SdbJV9uu7Kvi91XH7
t7F55VVLtw+0rTLpkOSaAJEklPhvAKCsZdV7vfyUW41/ah2j3rpmPD0aiXdSMOn4Pn8AMtnLD5jC
X2vsCiffqxW5x1+ijdrgRqnUu8RjDxHKv5z8WLsTZj3O2BMg4W9qzQfZoE9acOP+McLhX3q+UoFs
jFvAeOjTSsuHZts7pfrIn1LZ9omfrWQxqUEam4RtFrJYDzHbNFYKfhVq7VJXtE3fRxHYIYa6IBwX
JXfeQWl09VFOXEUlgdW5GFhM7GbE2j0ivOgEj84dAmPrItCGszuTg+IBi1Bh+qsO1hOpbK8x9GcU
w5A0jNNiqbqJ8axYGdFaJSvhuZX6c1XUL6OpJ3c+8c/HvxikqKNYZblmnTJstRUlilkrrXwf1CV3
zCqUH/ppxRvL2lm6ZW5SRcu2Ixhv4uO8fGVRrw12VvPLVxYb/FSXUxqU9+OYGDda4ipLZKDGzwLR
pGXXmumRkEv3DCYtM/BMkL2CwlCgm7nDZ9dBtBfBp/Sod4rsJQf/VS9dgQuSqVZANCTung3lJGco
mvbttLL422npVSd9vimVXl2RP0zP74dIRw+uEKf3mlTlPb4Ak7WsKrM4ygbcRbIz5Pf2KBD2/Zyl
3Mu8Z55wCbN26Viam5jM5+euqlfJjFmKbEwM/KJxjhFKsLdDh+X5FczESK+K4qekbN5Gql56HSk7
JP8ZWWqpfh0p0U5YTN6PebML8ap4rbPtgGDVzwonykVZdNaTiUrHOu/68FSVSnyolEHbuKaVPxBp
Ibdld8a3dmoXclScjy9tMIXPDcH4Faiy4BwYpFZVk/gdJNj4EtVesPTTpPwa9g4qD2TOYo83qlLU
n6fQLdFsqYNb5CK7vVPlLyz601U5GMSiMF5C72l0vrDgBFPbhj9no5MY1ttLlqr20svN8E5tPG3n
OLG1y3WVJBH4e2x6++HFsHJsbHi3qor30vJCaFXTPXulmj92UAiWBR4hO9XN80dBqgq6pzstCyMo
HvuxF7cNboncd/mj7GEOzs6fxuROVlmVWy8jxwn2sv/kd+a2TNVkJVsJ4jdn5NHu5alklRMMK6x2
2ntZagLdhW+Ej4mcOwwrZWPhqYw0LBdj+XoOCLb4IvsOeVqd09CE8R0qOmY6YfpI6OrcJVn+RQ/B
SBtI+txUjgO2doLUUav5l9EbUfNsDX4UeHl8LsRX2V1RwSYNDgt7WUSXwc6b/iXX23KHs169kdX4
mK4aI0rhUqTaPteCci0n7RTzJudmfLSyBkqebuzBkMWXODfw7TEAd9d2hz9V3nm8Ckve1USTL0UD
yigYO0heWR8vLb9qd6h4KSRI5/L/5+DrVPPZ/nIC1ccFNGpy1FdmxYYGZj96Fk+RihhZqxbmQtZn
6jCtCr/Xr92qbPjQrXGSj90sFkt7wTr5NIbSEpwk4vcwbtxFbav4JTST8Sxw3s3Qg/4khBvcWlYZ
LKb5Icr6oNu6cDPWsmiVJnl4AgVHWfT0p863mk+BXhnnIfVj0phM1lkmZOIWicOoW1jk/L/BZl8J
LSM4AbDpEKmu+8XQcZPDOlFcEGvpNkPcKAfPLdsD5G5no4eFch+NCL4FcLy/mF171uT4KUYGqg+r
70WGRcVgNz0KrXgPF56bne1ibPfIWI+7yKub23RUUBXGiuQTCaIfadQFP32xMzWd6yhV7clJnAE3
Gu49ZSaZRVGpbmEGtDdNMOHW2mXmOkT781HMDwp278NXxarRsiYmhl9kt4t14e1GpfJXTa3pT1nY
OLuiJAghiyOQsl2sxNG1iMmpvtPcOr4We5+7NMX6bCXyyHhKxEC2XM8y3q8UGzMaKFr5tbNNunpX
YqR4bbUqv9nZRISuY4PcZp2XBFgNzmMLi+xJParYP85XBb0nxTZO6a6tqQmRtHUEKpRzq+sW4c5X
lfHamriesvU7VVxbpyTytqTYIWPMM1c2iRAswfVrq6ni9GxqCI7LqYJQ6FvRoKMqi7zb1O3U1sgW
zGOzoZ+2mulhmjKfV+20YYt9G1Stsd7XTtHsvDF7wntoGBawLOuTPPDnffsU6bd2PQ3H33vIbgGU
1wWJvGQri3WByXAWmJgmzfaRqaE5J3dqwBkV3i0vX91GHMUKN6WP+KmslP3kwc+jr3YIslSWZKOl
oD/Zpv0mmse/d40SYlFJRC7svU5+ajTxqGVYmr7PXePMenAC86YOPd54spsXwbkt0cr5f5Sd127j
yNa2r4gAczgllWXL2e2eE6K7p4fFHIr56v+H5dnbg8HGB/wnBVYgJUtWhbXesFMPNkomnzCFPV7C
sr5+vVhcYz/SavVjzoH8H68PhUMiclRlezX268U8Mz87vmzuvtqHRCsvaFe/q1f+enZamX5EYMz4
fIb3EnsGVNHNbkUVWorTighwyV42Vtl/motCOH2o6iZWGf+9dEilod+C5ICllTsdgMXd56Ua2jeF
FooePz7V8388ri/SoxknpBa2l1y257jJwKlI1e1F85EYCcy9kfnszdDBDSYjOLcJ/+Wq6jq5x7lJ
1Pe6EyTvHR5uqt2YfevcdjrbWMBXH4aECuZK4M6gnO23kmiAas/LYD6vYoYcqB6OLQ85EnCFxEDY
0BqkAlTR9Flw122Fqva90x70GKK4apvaliQ1Of4m1E3dJjKVefeZ13v3eSF3Q2CtVxZhm9jY1uHG
3rgn8MW6klfss9VA1WOk2DZuo8V271e7ugpi4+/bVPXz3i5xLnaN5urPtpDHZTG1OyANhW+X96pY
7BTBqq1QV6otJWG0AwfdRf/qQGocAuJ2rxqcaeNx0Zv68q92NULdSpo8PnRslz9f8X+9mLrX6IKf
BBC3yByh32KKl4O+2SMuWwGu6++iUQaKBbSSs5vo+05Vv8ZMVqJHeqBNR1N6WegYToqhdJecvaYs
jpNIivc0zp8UpWSVcca/Rf/PEQFg9P97RKy1/W5Ze+RhAxREg6EneNUn1Z2pe3vbwmv3q8krMsQR
vupfd3RmPpysur2HHlPeqfbPwd6ie7uxxNHOGYb+Ea15mC02jh0zsZOAdF/nnbClqsN2cfrHz8am
kkcAfZuQK231VsiuSPecsfWdesxnh+HhH5Ojpr3qm43T5u00a4seFUU8RF9tmS8877NeK++mry7D
QE41VHeqxn/0q7qUaGH863H/c+C8vQPVowr1RNfw/277qvKrY2FXY/yqxRHmkENA2wVkXOawSZbm
fsaNkcxO3erXFm6KbgmqqmeIpTnskr6DW8m3fFCNbudupiCLle3yDu1Ta5LPbaozl5ipd/aDnHDJ
1OVPpv+h+lQLiNPs5BF5jL7aXAcfj7SCTWfkTvcswAo8189quCoKK2Dbrvve52uoNlvoGaIhQp7M
2p9ORqmDgSnL4p5gXHEviX2cBCoQbVwbE/+7PqXqUWPAcvbgsUd0nLfRqgPupHGoRwvJsLIwL7WT
j/I1LjH8dVqs8AI/eSmddP5ulGDWO6fsyUO3mNIVCQCJSi6XpYVUz8YxeURIE4NGDQZmztE5nEp7
+ROifQQJZUrCYpjAGlkBmCUbQYEiHV61mCTeaHVId3hIb+tFnp21bd8Fd6neW/MyvzYSMHnqoqxv
+Pn580kYnRJciRF8HPj5FWV1i9cSEdW+uVqOSR7XW4qG7NB/6upKFTKV9cmWFmJPSXLv/rcgtAb3
fWZaK1PfPOq+/K46v9r/NXadW7Fh2/7nM75uFbk/XvDk26tnf7Wrq6+2tfHTuxTZ7O0d/OuVvtrU
m8lXpJd9XAj/O9Sv7PTYuhVCW4kj7xGGxajeS6zD7Jdy32Ur+P3yKfAgcmp17782lfnYYL/0oJNI
fZWDsYar1xfXcSqD1zUe5I64i8dnQK8tJ/dgsf3fm1s12Lx0Vw0IjnpSNnYGvjHih+p0kAp6jvm5
sOe+63KnwYYt4aeO9zplvMnZkoECy6Dq6hKZ9OkConXjfczBWxnj813M003VoHK+lJU+PXzWhE1g
y58fP2uudyrXWn9StSAnQuKiG1BZ3jfw59CGp359UIUJEHZfxZYORIG2qrX/7uhAVGK54vv7XncG
F4b/1oOoSpgwQ52+ntCiE/CQJeJYFSlm9P99MuT4YF9ZoC8DTDihO5X2Hu0x97EHdPNo1152WmwP
ZtnYAC3ZCouoyH2J9bwZcxphV0rbYCVHq1tntqfU1Ngstc2wc1Po6tj7PA6YJmXafKeny7QriWz9
RIWnNdyfHUp7Oz0vzTtLa7zbMpJWUx0tbHN8O/Xv4+TA4Vz73xCy/OMi+/pSYtaACODXZQY8+0Ja
V65Rlpj1pTdcvLtmLT5j6UDMGUKl63TNqxiBgbPCd2eCe81ryQbn2GGFvVO9JeTC+24q3wlGF300
TGvoD6l8brakKioza+h4uDiOSYApAAwpbEWGSr9II14/i7ya/ln9qa1uidCvllyJCsFL2a7itRb/
qKqOf7UV27jGr7CgVbcYa79nbnFOHXCgWQgyHksp9p7QO1ixafZkOB1MmFa2P+Xovgazbr3mw2yf
cs+OD0Uzxt80aAQzUJqf7YrkaDUu/S3TS+t+JtsZtd1cPcyp0OUxSWCiVaC80MOY4rMhc7wipRk/
mlvBqam9TRuRLSPcvwcDyyZdTrjG0KmGsUT/JnydXdQzVCHcFBB4coCWCi5N2Cve5kgZ2tbyh9U0
KG2SSMcVasiO6QgiPB4dccvQcbjVrUDzVcYukQiqXx1iq5Z2D/TJwoTpq0NznfZeA7jptRXKuZX0
PqwkRmtZdN7VhVj8bRp+ultzjAfUediCg2QJ2hAEc3Iy4LqigDVpuKO62h3kYXs/JSWJn61Dtale
x+CYi1g7Y4DDthEahKFWrt5D0IMQ9z07/akvxbNsW+21Adp1kqttHoq20j4qR4vUgAWH7d3Q5vad
ujOugOoo6xVsRp5LQye/+7cVRO8UrHa59ZC5jvlARHI6JKWGg8h/29RVl4k22sIZhyVYRjiEnIzG
Zfb5x+ReVThdYd6C+lVVrJoJIiwB/Z3n2vvT65Yh37PvLvY2DL7d113tdn9iNWMol9g7qg71VmKw
D1j4JIjMb67YHlR8bZDifcHz/WFsjCQkoU/AuVuXo9dKb6+G+TEpAtcOWHe33v/vu5wxbd8GzJc0
yxwfEScaH2EjIPVh4ZNMJunuq31IKxLF6+pzHGSY6sgLXb8jxHpWN6l2/l5EH/ppC3F51gPZbiLs
k+9+0x39Q4nqZMER3QHvt5ZI5PsNv3n3pObuxgB8nZWI/ixxjDqBzLIenEb+fTef6Afo4b+sZPjN
45L7T50/pQDobdI0wsHFKY0x9PySBlQd/Tg/VEWu78zCAAws/fvFQFVNKVJlo3lM9NS/VzXVvjWp
UcEq4uNn4tesagB/titemsWMn7TyGZAwlJetWLFk2mXtnB5UFbjoZqPcLsc2WxG29Ic7afTLg7OW
CFmSdY+gVK1n1Zl683LAhbnaq178budrWeHDo3q7EkWvBRyX6lRNMC2A2trLg6o5MTGGWN7FHG8q
c7f5TRebncYIoHRXAEiPVPXLr/rT6EbV522MbLU+Up7WuufPcKON5cX3ke00NYxM2fKuLxqsHg4T
89uy1VSTbprvyMQW92q85F/2iE08q842wgdG9DQKmwA+DwsgUyCyAVLMxEbHTG/YY7EFnJl9muJp
0V12j3Z6T15K3/GGpidk7Uw2tiHz5tPcjQ3gSjOPlnLBb08bcQkYPpLeCR7zi8tk8+TB7S6WhWxr
UXpHm+j6wfcC92DXxUeTNRogfVeLBOnJE+nYM0LA6VMQM7kbcBT/8Al02z0KzYZpW2hc2PNNXWkO
cKO2QcDRdPlaM20qsW9vNtHjICL+xCpNKJbIGUvypMe4HcvY3vm1SRQ335DkJ29+WoJtRxQg7Zvw
+khgLPXFMrs1ejNTWN7IZ1z4/c8hMLZfNRJ7z41uJefEL78HY/JDZElwjFMjOOWxRmyL4zCrZMp/
0frmpEtxdDc0gy/nc9Y1/K3o5/gpNsW2Ey7IST02MBEPAtmDPAZ93hqvg2X8ERimH+ogwnb2EBPt
1Lyws0gQ6QvAnykZonHi10OUoMJzqse2C80Q/TEIdOTPyROG5iogAJGI2AN69iCeNrPckenYT9PA
uqwX2XUGthiKur8fCMcnROz/zJ0KidnW6vdJbbSHptfKcLIBmJrFGKErCdAp/W64w/qjb4cj/oVn
uToPVtPp10CCbWVxGvdB2lWhkS5/xcOPrkJ9mbPvb6Sw+Szkd1QGj1lQfRtLwCRmM0DFrZ9N0Grh
1GEub2rfkiqPnK5lWWl77MeE/aOoPtD9Olh8MlWAad7syd8624SdY7/DBmgvQI45nWD2EtrZSMhA
06bIXKsCgJXzh5maK4Bv9pRBWouIAd8hk+6bigV2KTGbapv8lrogq9eEvJ2T41Ew18MRtOgPbaqq
1yH+q0VC9wgJ7U0jOso+Yb01MwGkMt0Ep+aCxWP1drph3sBj8pesLapMhBeASE6/iyzpbsZiYYZW
vA7jaLxZ3mUEQRlpsXg14IXsapQNdjNzABFP+4y9+M1e50stdJy48vI29Xg+GVBk9mvOl0Gidzym
4EkvaXIO2n7vmZgnxnWHRY49PQ1G2rH57Ntj6iI6OI7DI9CPnd0tEyhk+2LUvhbqaVqCtBtevLUm
YbnU626Iq+4isuncDWBzkVoiNQt8XRv00zTBMavtCuAruC5k68n2px4WKg1pon7ALW7ElSGN3Zvv
AXPGNUcMrXvshxTtzFSPXBCQAumF07rCY7CxAAqNuDIuHMv9aBo0tu5xdyaGHdptv4Di0C9ZIOCH
t21q7tullZchRzj9QV228N6K8B99q6nTUNXueJT6cK4bAl2gI7lLPcVQ3Z8PSPAIymIzLOd1OkL2
qGA7212I1fuMjsYqLyJIzYMz6A+62bQXgOQrv7DUxy6F8/FOLoBMBnP5zVrlQpNZgycpNjV5dgYh
q19ycU3EFaokihsPD6rC//MZP6fvmc8BbvHaNKzMn6brvYh4CE1yeucErurey8ZfjeTrEcH62Ngu
Ar4N2s1k4OtqE8keg4euyFP0gzFedcVrla7tvhgAInfD79JDswSgrodsatPsVy31H8YuPperr73E
CPzGS3o1rOGtcvr6gHLJ974qtL0XS748hB1R/xnvdVeMpPBJVBuyfpHp+EfS2T1Khql7zF0SKs00
HOKxqyLeb34ty/kYpHwgZYNmi1k6431b82EZhXgtJ/L6ZsvRJRbHPCsPKwHlkyvkXVnWSPvk9dvU
6JHYvGHwqcQmCs80Mpr5oa/ju65BVSLnx6gb42MTGx+p6RGqkd1V57wRDes47mEuOhfN1AQx+9w+
FwKRi65v/xJGXYd4Ult69xcqPVk42xnW5LLAMDV56ivLOKHQ2yWDs0MBufbki16I99bW0zCwZo6+
fnlLPTc5dNaEvnACNrULyrNpsEnI/fyj74I1HHJ/iTx51/RF6LuLG4qgwvC9bPxDTbrnNgBZ7BLZ
3ypnIJqLHAliavCweqGjSSmHN2L6WShG58OqExhZhJwehB6cpgLNE19eam35HXjoXznBd2cqsf+0
pnNF5ilMBeliFuc5WhzgfLUZ+BFh6PnEyasgu4aaTVG212zqmYP92T5gnmGGw+b0aRXGO4TuGexq
d2cvfrDLmhHvjBxyqpiyqypG4WRXsqPXouxcqMNuCYx3fPFzCBZElsLS1cKh7/7KLOfdmZZfndmT
A0vtO8DY1wYWorcQR7Rdv92hg/BNYja696riFVlx5zaz3Id9V3SnJpHlY7mAw9PS4UkMa2gPZbEv
2dTtTIhZiGJlOHwZE1ja0o0GA2fl1hQWgkB+fupKP7nDliZG7cdKr2tQOueYndpFpLlxySYLhmZa
rdc6y6dThQjyHdBw62gIsdyPaZmwmYXWCjymPYwTxojkmox9k+XeY9kn6T7p7tsBWo8tXJKpGECi
ncGWuGrxOUwR/402FGTU5zp5cxtIvCOE8+paAXaBq2jfpDyNmovfQJX5bz1J+6jznAG1/RSN4QEY
kLVgyYREvv5tbTk5Ge1Yf2gtOdEg7+dz49jODsqrDHumy4/ZgemTwmv5gFbcA04G+wBOFde/QVgf
LGA4K0LV+pjdYcDDV+h4azr4ZxAX+UgQRAmZ1qcP4ukc2PJ2/DCCeAxLUFIfgYMUkrP63UdSM0Wg
Y9h+QCGbEdVG4i3RrAuGg+YN/cmAgIQX71Q1E6t5qzRYRHP6sfZ5E8FLssF0J/2htWcWWdu+pC5n
4jixx1uPiOtN8rdeZ787ADjjrMwCtGuCEqpl4Tn37LWJKAWP2tppr33ORzbZ0ejyLpEYypHynic0
khGFGRJri4Ki5gM0CthvgoOeO9tG5AIZP+i6JjFOkT/8sSDFjDYIHP/6hZzOchjRE9mBFHIj3LCs
cDSs4qF1Ji9cRG7tc0LAoeWMR7POAzzJs+mwNrcxb5fTILP4tvK3aJl7B2bxrUhj8UggdQjRpGLJ
6jT9ASl0FP2q9dG1FxbsulsiAgmg61DuJjHFSVYfsyGCzNAfrM0EdaiyCEZ8/uBOQ30OVpxWkXbE
g6VZ/6iHGp+Rej22uPLtlyZ4Bxy8G7opg/jC7z9eQfwurS/4U1ywIRgO9ytobc/dx3mahHFBoFV2
6OAILg9ZBmVIxGh8GVPx6Gr5zdym7qQgcOWWQ7cb0A7V0GFj4RYQHwgIoMUaO9EQlF6olzWJSJaH
Povd56kJCKo75UEOVhNONUGNOkj8XY4BXCjJLO9l2ri7xe/GC0Id7n0mjIx/uhXcgiRcZthMqBVb
6Aevzu4qqwWka90tSNPtR2fJrnA72iMbf4d39oBuWnsyUMwQmoyvPT9VxKGaX7a3DhixCec0IkWT
phkh5MUz9n0f18c6EUVkZ2/SNdrHZJnNkIjaH8zeZJgnsVwqJxyXsQlTmWgPbiOH2+zOWliRrr+X
YhIRms384XpwSbHeqGrCPHnfPRLtBtwwAPypOxQoKwcDbc8wUKZH8zJElNbXjfwGvfHAv8R86yXZ
RmwUg0sS+zimlv49Qu7HMdGKcPT1B5uAzt5ylyU0eu3SB/WbEK53V/Xa727mi5odw7q3m7bayyX/
U1rgdzpExXHOeayHLrsrxmkOtWzxwhmXgZ51H1UIlhXdLS8Yecf7JcY9SIwwpYc4xnQN6Q7hab/t
2Z6udgx8a27SKB1mJ5KC/5OhMcuLJkYooBaB0WWuz/4y4gzi1+0dmmM3veNIZQEVsbBENLHcACzL
jkyU7rWbAxxdZjZPRjfKIyTbfTprUNZasZ5Kp5BAK5vXXtZPmg7gDYFtefSk/G6IwoyszrD5hRX8
+AL7YR1mWHJrcvYTXIu2mOgwpvkeOWh28Imx7HROH02QigscJZ3s1fqHlBZYObYFO34UcCjwWY/W
ecZ9aAi+F3Flh703EutApmku0IaW7gOp0vk2AzJEs0geCj959xCr2c+BiZupKPbrnLgchkc+oHEU
BzeJ9b3wincMgeZdS8hsj+Sqvi9S0IS1liC0YjZ31YweloxZokrXtkIPSbiDlo1e1JdZH4k4PRKD
Ky450ruubrpX9vh3mF32yJhnj5ZhaMeGH1IYL48FAI6pzMST5DybOCSaLZ+8iYBX0reSE6vemez0
Odk1VjIfy8Y1dhkAm1D4yMlmD4mYHbY3coxKEJI7x8uf0kBcXcfv9j0SueStS/0wQsc7rZ4ewPhF
5IQ5HCrNmJeHAeH3dXBr5LwyvBjQUz/Ei76Xnt+F0JWLQxw4zCSxSPaoPH030N3Zt4OcXoySsFAJ
+6Y1Tay+ggDPUgvhrzbO5h3mjy98VT4xFv8H4c/iIDScLhZr5xVgZBKCcqD1vQ5Hkw5BOzMugfnM
4j0lPgPPNdLABgJq77toZEtxaB0UzFuUIECH1/1zW0DhskgEBuT8uxkEfTHbS6izk7YHrMGYf34i
szBdRVY8aXG7RqNuxPdCWt9dmzz8OjaXbMjFuVqYrm0NOFdNNqPxrh6nTKinV7x3dwYudFHbGigi
1THUuRicUi4vvVkB8poLNB2TNowRWD3qGmeWsXW6z8JZQUHYdYk1kus8xUG+HuBoYoaRQ0gdVo2T
+lxmAAGC9ozl5XCZJzFe1NVXkbj2cCkzoFNwalipPcLt4NuPS1X4R77c5mIVenNxiXcd+rW+LYj9
XpBEWi9ZyaEtgJcUqaf5PcmAoZiPLQlGZGiuRC/8kFD/TRhBd8nb6r3zSwIolT11pzUtOSIHsJr9
YkGWeFgukzWgZe5JvHBdoyxDx0Gdxazs86hthnjNcV7W6sIqUnEImuO9M9TvbgoqoB+TmucTapH4
7JZ2HWlpnXKW8uOLKti+sg9N85tD2P0Qa3p3WYcOvazJOXZMh5dOz8EupmxLw7arX7O8/yX7avj8
rNSV+pjS1UH7fIlXH+WXQRzjzY1SnTPUlb9VN2s+vu9d11Qzb5rCnePp4iZvkJoaJrq9gdQ/pwuy
soGXvVtVUhmR1Nv83PcrCfd1Z0z5k6EFGW72/GEk3xxkKFGCYAcvZRxHTFLbG2gfxlreco3pAgnd
KM2XuAxTPY6Pa9GeJtkirFDhipil56mHl6ixWQMGO1sX9Q4Q8yAv7K1vpO0a/Cosf43UpTTShuNv
bIVpD4gSqRDo3691FXC0mmziNRhSXQA6mBcBxzxqPHhs7U9/LX4Sd/H5ZGM05EbT8TkdU8cDCxvU
VJzVd9WYc33ptkJVVWEj5sG/+fZV/q/uGCP6f4yevEAelkkQXKyORjNFmC1/53AyRNJGFW7vajYC
I1V+GtsyIKnDgKTB/7v2M8TSl7ALOvCZwmuB3FGMIP4Oy58CTwkygLOh9XdxMaTnQiuRc38YsAk8
DOn4VMXNXc48cEElG4e0pvyBnFxCoFxC0xrwmF3NB4k2POFwzd97eaeFAKNJJyTZ+hy3ZcXcvZYH
Y0qePLJicfmC7/pbp/vWcdzCBLrjlJc5QSay68zrYmBtc4SI4L0MHb/hYPTBS5b1a6BokNgPVAlE
ynE6a7Wb89Pxl5tYEGRzPE2yayLOGCDe0I7FJdYFuty9xrYKMtaVj+aMFozmhCtZ51CbAWn5lhnm
QWK/oHhUNU1+Cer1T75s/GkArZ7tqcJb08z6XUqKzJz64DaJ1ToSVG5gjUUZR4id08n6QS8hNY4c
oyJRNFk4FEn94GRknBGyQrS/OkK0X3dkYQJGIfhszSjb4nFj+mv+Aeq/u8ZVZkdYIlc7qa3tXY5w
hmXU2nvDNHvw5s4/F/gSPeGdSU7aWftfcy6O3trjPd/bL54n6iM/geoUE0d/r6sYxYRM+zHEdhMh
TzuCGBXFTdM598hg3DdFKn4kTfpGJCnCgdv+PibiCUFU73cpiKexLpiV5j4UMduXKsnasNOxbbOl
+5PIvE8sgDnK0/vhRLDkmdQgHJehhWhFtGRXJzI/myjO77zSXk+omK7HldTBDpSmtVu1Xu7ZPu7q
ZsqOervFOwIiUhWR1l4M7g2gP3aFYnyu4JNYWZ1+j7XGhQlOMsF8yRu93sgr6V633PVZTvr3Xhof
1dS3qJNDmCTbTx4Gr5bMzwJ0gKZqh+Zy/iSyvITcmi9MUvt+KYtrWzbT1dmidwtQ38nq2lMwdtob
1td7EViEVGHs7eKh2M9JlryBFPwpMJq6tztTe7V0R8M+Q5/2/lCCbHTq9FB0s/+9I37dBT7Yehkv
VwKfya6wkVMaySCfUOTf+Si5/5DBZEVe7hkPnACsc9ek8ijhnr2kdg/rnUz47w75YCfI/uwwJGY/
bVhPQV00m/eIfQqsUTxZbUxoQxPVr6L5jaxASo40bcK1c4MX0MbxIUk9CMPtisfWmq8PhBj+XMz+
vC6if5lk7z8NCFukFXhmjKa7I0rgTEcq/13wZi8q552TSyvCr/pntxqpGlVdFWr4191fbf/zEarb
XWM1zyNWpp0TIp+wPzZT48/LesLuWNXVlVpvxlRnkKr/4/Kr/2u4alPFv9rUc1TbYvTVztKbOeRs
V6D9VlUNi+p2qXtsYQin/qfVGm02BFt/oQHZ3ePH9nf989bPUiykATVHOyS5aC+qaLZldrJrxMdU
3ZbLf+qoV7OLHLO7ejGTZ8fQ+Tn4pRUBIkqeVVtTuszumT0dVZsqdLjpejrFd59NpZs/JkxjXzf1
ODeebdT8P9tURyXXjvzOpnW8PfyzLdNkaBijfv5q48QZIWZvPdR2YexTv0mOToPUeK21zk1vbP0W
l0HK0jf3PzrfeC8BIr+YujZf1liUexcDoqd6WTk+JUuIxFv9PQVxccwwgDyRGIG1DDsRk72dYQbj
buwKYilxde/Wo7yzs+Los8ZecfJki7TmxRnm2DHnyH+tkGw9Iu7yVnWFd4N+qO81jl1MK4l7P/Vz
xg5fv8/n/oIYSnnFvVdgqQOQGxTVurcCw8X0pEQ/rl5/CA/ZST7o4IWA/n3Vd/p39NaqnZjcaq+v
xiPp5oEj5oBMY53PkUTd8Gh3NZkeHUEmw4Qox9Z7l4+j/tZ6E4DRPt/YFESSCvyhsKBKrI+s+dOS
g+SkDKBxSJz3dbKbXQl37rlIESlo5vonsfzlqpq6xBxuQVGeVU0VEIWTg4T6vVPjVVs/mG+BM3Z3
qjam9UqGab7v+yUAp9aLXV3m03Ml4goabDrttWSanlVbWrPZBRx1U7UAV85r2pa/kaH5e8A6I1VN
VBIMyvYMVZTmX+nkiCf1mKBZ07OOdWH4NWAcsHuwta44q7aW3+1dr8W3QJLDX+odeonJo7GWOiae
+XLw/GQLTzBtq7bESZ/KigyqanLqEdRtUf9S87pqSqd1ifTGMI+qmi2yfl6Iin8+ocIC2wSopDCv
CuQKHPQxazLvlEnmVyRb/gO6/RwiV/bnRvztq/3f4wjxV8AhLfOgnvc1cDTSl5lsHCebcopQcKrv
kQy0z9a86ee06RyqNlWMtV7f91uRZBpwTnNZN80nqDn/7fgabOSrd2pM/fGrSV0tRVzff7X5Wflb
Dzp2P10ahH4ns/vaJGUsMOv9vPpqc7UeEEEXXNQIjQzT57AqaYuTZgKG6U1Ux7PGxgxFL/u3hEDQ
PmbPcFBVQ9QlbggDvGvPkW8ijjeQzxYr3AankyhPmRCAqrfqJIYGx2BwJkg1cfYS7psVFODbapsI
81a1SaqfTAlyv58G922uuukkNHZsqreYZX7qu2bZJTZc+bF3vUvcsSlxc6JzumYIRNIK99UbK45g
gXhXNac08pctT6BqqR+7r5btoJLUl0+qqR4SdhNls96pKogpO8LD8XuLzsPOnNvg1UlHDUmwVNs7
QeC/GmyNTnrFpk5Va6Re0F9jk6MGW0wXjzAYrqozBtHx+s3k33qMpsXid9U0j/r20Lxnu9sHQXWn
BmJLzJ5uGXBGwrgwVG0TK89eSFSoAs73QdqMkGhY8ma1sKm1yTe9mHDnlsbpR+gikeWa68kr5EF4
YwH2M0mPFWohr8n01DRdeQg0jKGLadO9nNwXggQOyV9j2Negst60fCQ6VejfhiRndV+q8s0x5oV9
PrMcpjEFe3HLu64pdGd0RIu3UZtJtgTxO3LQWHDMiD8Hg31UtbaZulfPOjM7pnsXL0sPVNDFM80A
+laOFHUVizc5E8kqWlJS0GjMk1ElXiTICWxRPi8aQbrs08IeDoSxttiYz3a+fFkGq4pss0xOgblD
fNR/dDc/GFWYxcmytQer6r4NpoYVj98uD7xpZDjqmXh1wdlFs6BFZiSPo8RtoBqaaAiimlX/6Kvx
MY5b/RUnQ4W4CTs7iF9K4lp5y15d11o+n8UAXbQV6kpsewy3tu+TKik+m4w5Ti+aNT5nsvjVuL51
kthY3ISDPtzCFvdatuUHe2/5y7fFbZxL4zc2G4c8kA6HpQe5rCEb8oocdt8Dl3DyMEBc+Vuy4a9F
1YUJ3hhvdibPKUDeX0aJMJz2WGBj8my69RVl3upQG8RpKy2r9v6UNSS9029s+trj6ENkEH0g0KfP
+0d7rDsCAW76qxM/9GR1j4E0NnR+5e8WnRhhlYka42yfoK0OMtZdzac1m6rXacg2dmEhLqpatOiN
Apq4g3nvPsbDQh5qmFq4Gtb8mHb2xi/L5AFUcHaSLRohjladsHvCxKFwuxNBv25vb7RyTubWM1t/
Xn4lB0mCYgcIap9pJPpJahVhZvYpwRs3tM0nXAefk5UZyGKqPSSxWeP2XYH60ozmzfR6NGvL6snh
tPY2rr7x1EvzoPqQPg2uAx7a4ez+OTA5v9nCC17KBnl+LDLeRsdacNHGhHnrmxGCI9aMq+lW09Fb
fG5HIvdbbSRZ/FzhxKtq6AE3zzLIDyJunLe+bjHbrcqj6hsCR3/y4u70WWvs9qmf1rOt5zqyFubp
/zF2XsuR40oafiJG0Jvb8lUqebV6um8Ybem959Pvx6w5hx3amY29QRAgSJVoQCDzN0mVzg/ZUrTq
cDfHrU64hlrZNf2hdxUbLSPdfhh1zWHNO2UbIjpoBkijseyJLb4x05TdZXptP6iDxl5/aue9GUU9
grVLXXZJQQITm6f+QSq3U2VVY5FULQijZkN4GvqMsGQTYpjmWnUIYQjlMKkWyx8gCWBz9AJ7JmsB
nIjq2Or0nl11Pnfh9Haryh6tLvtLZCUPWdr/ZRZxcc6IeD30ffV3gQKms8dXrtp+2DGo3niv81PW
vq3haMamGbVqA4AcaZHlLFFLMGjUYwQDTD94NBJ3PIQ9ZEotVYNH3iRIAnY/T9fFw0japJ+LNdCj
VN3KfIJxR5RhOX5tn6sG+aLaVtBlDGqmcr62Cyc/hHFKkcdtDsAYiuWQliSRl7bIZPRECCgAzmG3
b5mVfyr9KnyQmudN/gKtxJF82Tm0sXJUBjtmIZ13b6qd6/c2vh8gRlpAL/SogKWyOH6VSliTY0Kv
fr5KVWuBckDGS49SLac8PvuDB3J4ORIZz+xxHqLbH5Ym25q2UZ0GL1KzsoEQ64AmilQjvN/3trkE
opfDQ9sqL3Ax7I1UU92xnmoouFKT39cG+im1s/pJfnu24LxGK1bw01x+9wIsmnSt3Eu1xFyeRzPH
7UZ+m50hgxQjBLXU5GyR3z+lJSFeEsuk1iwtV7dK1dQXm2QBgeSpYqw2i+ak2mSGAsw/PzljMW3i
IHC+ASC+q9nCk473qbHm38Qt3icioV/KDroISfnwFZ9vPvVMDTd4dJYPIDjSU1nY/qU15vDO95Xo
RB4yPxWIeD7qWfyeIs/2s52cF3PCr91xy595VthYLifjRSsxNXZj0DfEfqKfZxLxDRF8FgZa4MYP
6ZjHIHGC4I4U6TEe5zd7zo0NcpzAN8rUvm/nrpg3WaXxePOm9mn2KIVi2+kj0VAksv1vDgqP2z6B
ge4OFfm0oOoBXAE9h0OnorHZwWLx2vEOsPx8rpvqO7aZytnSsunN6ioeu/FJww/+Hd+1H/nsbknQ
o9xd+ofQDn9VXZY8RnGEbm3qKAdo+up7acUak9b2oLm6/Sm0j6TE0s/GPA8HQ4nivaukd4Hi/WC6
rl7MOvplRsX3bgxN0juVc9JAjJJlczHOQmhsrOMUBSbID15oJF8HkkTpZLlAkSqSlQ4vdlKN3k4P
SS9VAAFeiuJIRD4m5YfpeZvHmL+gTkyWQPtczYF3sjwynwDf030VIo9pOoCVBrDwTdP7V+urC+v7
Yci1F0NtLhDRqw1ZqOCgFkTELOQuCbyMxHtV5ua1YzyO41cdxxPjuWht9zRlHfKHIwDlekucUTlp
Cnk1OE3VAe68jjyIb1x+APVQH1IiYDv0lexdbueLj+x85vOIxKYdfKkyt36ddT7aNOmPDol7wN1O
SMSUQjHH8Dp68Y8px3RxHNDOxWrx9wwNpmx1DzfAoNlafdg+k7zVjlZlhZfAyonKR6W7C3LVeAf5
+X2w4vK3iQomuaBfUddVkL9DgvVFiTjE0HYbFZG6M859w4taaNFTBUpFalJUVqsdIM4THFt6SOGX
OkiX0bvzIau8IKOiAfuLT2Aj9jFeDI+9ZqqvE6nVvaeT65aqhZDiQxajBb/s7EEXvg4GZOzR7q/S
ZMA+ODqRXe0aN9Fevd5oQXkCIFpq0qQZFoJvbZpc5IDl63M2+DIzd4lOheYvap9l9zr5QFrNqHyW
Gp5UwT51fSx0lp0jKxvy1e1Fap6uda+RkoIQcJCklzYdj5Bz7+U2LBoOkIJJyYFXA3vR5YDAVaZ9
UiUqaAR6MKuOnzqd7MOyU1mKcSDwp0AaOEsPQt3DxS9QgVpPGbjpBfHV5Pabs2gotpE3vU4x4Y7J
0vTXxscaLa/DS5qFfOmKNv5ttza60sydXpzQfkmHnyWeuG/ENLeTYY1Yk+TGWzmWP8IEoQnZR4hW
3SJO6Z1AjJpvtoafodJ7w1765oYeXCpsarayd1DJ9GC/bh1984nvfQkYpp6yixcyg4CKFr1IgThK
sa8Sv9gn/23TpyjbBJWHeLetRy9TMILy8j20v81jGkbGq1t0xmsyKwz6YFrOUo0VrztrM/AQ6aIN
tvHKB2xysujWP29II4+otJ7s5fAqqA/A3X0E0eG2VUrnvEiRxA2jXTOMZyeInZcWbfSHMVagmesA
0AozgB2NI81ROhMRDJ/RkmNN47f5FtRvs+cCjXuAzX+fr+5+F5ni72H2A4zCNuUFLp2OxV3T3arS
1pr1rtb4nkkNE9PiOFcA7G5V3eeoOTv6ADcepWk0ZtJ5Xaxi61EFr9I2zf5Fy3kxpFa3Sn9qrbqg
B39Uit6eHkvAIfe3JliQOFoN3sZw8ujJcXnNW7Sz7Ek3N+R2yRQbQ/AihaeGR7Uw5gepjb7bPES1
eyz0NEq2c7NEgevK2cjeIuIrn1o6obMmiQ9rm+ElvzxV5aPXl82zFsEq++XgLTo26osUPEcoePRk
q9c23xw+1ZE6XlH0UV/6wI+vtWb/tXZIWKegvNE0x7XNxa6sHW8nbfoBwQpkhLbWaE9XPYqf2tHL
HvgGZg+k0C89JIiL1DDKtNWNbHpp+KK1Znv+o00Os5rie936wU4rqwyQT+48S+HWRAkdCAEw1Gkr
VQWQLrmYetglcFRf69gvX/2kJLzmxdFR2rIoJ1YZAzEP86LcTpWvbnj2/bN0Ng08WgtUig0T+E+p
YoeVMszugy6qX+u5fGkJFN6j91q/Fgkit2ao+FsVOiheD8Od05k9F4CdIfCpHYlUkFKaXb+qUx0/
NrF7lp3ShM+YRvC+8c7aNJQPkzne2XXYcz8H41NjDuXFG+sOVNAUZPd1UO7zcq+oQ7lrGqfeaVYw
Azzym4OpGM59n0DRiHs/WezH9vi4fW4Mv4AP31/9sr+3+gDF9pCcFLyE734XH6wQwYPEYqVTMAPw
Sq06jZH9c3ZzEGz1We0DmBNKCKZb7fVdyxxk2zD7yD38hfRsM4MS3o6RApHU52su2T7wMbDrTTDo
qjJcQEx80monOgZ8EAhwq0DSASn3vX6nzmjNtZpikFyAneQqx3TU31l3MdiAXtiVhvqQdekZM2rl
WnUl9Nh+cM9ZDwHOMD7FzRCz/HNZJ4P2zPrQfZ0zS7tMZLSJd7QEE41ik+VTC2dqo4446aJOTPp2
wg3AK/tk0858I1kM36v9sxY23tMiwjdBYrCnyoT3GBhXs4nVg4IxyqaI3ud5fiMjtItarTwUduve
9RluMAQC2FyLaUAB3jaqO0TLPoOwGHGha/tD6YT4uOq6/9DnPzlNeEFuxdig+zxsHdMgc1so2jVj
rppZo/pspJx5qLL5zkJwNggBiWQKlouJDidvSk6NNtSXuvPrPfaRw65xnOCauvW8U1v9czDiHwBi
qtsHMxQNdS6fLeAfz5VuflLiqDplqDVekUkEV8I3ZZ82Tnsti4IoiT7A35r9bVBN/RUgwamrEWRs
62Sb1+XRy0bvnBtTtUuZN7C0MsONgZvWtu67k1UtiMCg0/bmYCcHAMLfkWr6tpiJnkyy5FuuVr8F
DtdtUWcjgsdzYzcKcL2kbe80SnQSgGuhJcGKvTP42hs2bBv1e5XoE7w6s74bABqclSXgYTTPMqPW
lmk1UxQeo448SBoizJInSEZEQ6t+0rNvva08pCk8X8RRtmn8DHr59+wa1YX8m8qXMKnRXFMvU1Fp
LyYMD5PHnnSvXQ8J+Bun2hp5GF27vAouwcgMI9N4f6cQX560K5HbG5ant8wIWTk9mhRO9AmjXiaY
CTFUu6rrY2hP311Tda+jm7RbQoFtSCj0BnbAW43cku2cgz7EESKATKPlmJYV9RIp+QwRIN8OcfSz
yUpcsiPzxLe8T0CsIG9VH7igv+sUi5iRMDzZB0w52sp6IjCib2LQZTs/bl49t4Fj5ja4v6lGcQ5r
xsFYMbfz0DfbsiMmUOdPaJqq1z6KtGu7FI6JYaUDCTPNN6Ee+HuzA6kXajorFMXpGHutZh8kibsF
lHWIiuCnQuYBJYYIRSFCGT96ayjfW2TN+WifuhwbO8eF06QH5EDUEXqqx/T4PmgA8szPrEjaLXnP
qjQfsDXPNrgBfEpjNeTPO9YCod5NkIsfR48Ae613E1nh4AVhFT6fbQVCyVc7cPhmfB1BXm6wzWJW
waKwS1Q4PGZL8HpOg4PtLeqzVf8zcP0MgTIDeKOrp4AYzBzgoX8MZ6wadQjzm06DytT+GiANRsB+
940HnK+2HaLOzsbMW3WL0HSxV4sOhHKnYMCiqQrykejFBIFPYqF0X6dqehlDu7kSasy2czchipa1
j7CXX4g0NxsLPfmzN+mgQHXfOju2e1H83rsoie9erAWnU8Xdt8b1rmXEMGs2CsNYWlWnGYUlLFS/
DgBRj1XXfcX7wIATbAd7pUym+wGvoqtD8LhYCMRBqr+mjnsH/mFilj36XMHh68iqnehGAHwpjve6
0fmbpoBEkcUVgYo2MMm6ldapcqtiYyV2ewS6XgCK8yxAN3wMDpCZL05OUkov0NxCOva1tDqXKE+h
7ZI4PpZTax77uvL+Sr03uEyd2vo/ZrvewXnnW+otEBnlR2T029zKgos+BvgjVmqzY6XunXqAZ0cL
HCi4E1JSis/irYNw71gFQQ/V3DFnvPdGa3hKBzSKHGqIyST71gze8kyx79aiGgrnVrWZ+Z/tGooY
Nl8Pls/c0RsscIxuBtCz8ryDH/jeNvRQX9MY+rYsmTe6GvAq+qZxN9cxaVNmHz/TXN/nQTJd1Bn5
JoSinrU4+GUtDlFQda7oFsvDyOqMD/FSLOI5Zj5qV9Ws2+ehb6eHNl5GbmpeGbTPdcRUt6rTYxk4
arhNHW4jmLCz0rL+6PqUmYcVvSepjs6hWTxZxmgfxjxi/b0Uvns/ex08tFaL9033nDpNcglZHlxS
34l2RgEBADZ2dGfZ5rMeGLA3vJEnCrvHAcQV8b14Pyj184xBJYE9FmfdInCmZSfBgNlLRhqqMLBE
01q8rkBg/rdQOvJFPdqmhYddhhEiqeWXIDXGzGsJs+DX4CB7viQClFnf6z62rhhuwZHADNSDYx30
oLGmYJhYcfocS2jkiqD0mQe1uGvM6UkN5xFqh2/vRlRpttNSRaZg2vYmN8tMXYBmTpjCK+mQnpw1
0EWeWdyByDgNE4wU4EoPndk9Ky3+T7kZJzsdE815K5i5cCHwW+DP9s4w5XAKZvdhTDWNqWCXPXqk
5i5xU73PwI0+4bUB2rD4Fg5R+knNcYnx2p9u4fNwS5TAWUIF9ayz0kl5oBzP1e6lmPiEAbDylJ0v
vdEAx16tlFIB7OmDFJjq3LzIaXCtfIvqID9nccmQPXbODsNu4CGkFADBFfO2QDEtcgqb98Lemgx5
94MGpbcGKID/2nBIGv4ekiP+fUyA9ZTM4XuIFBzio4cJa7md44wQ3Be8EQDtXaJxd9H/TZVt2te/
Wde0d+2QHeux5jMJKjBxsLRWE0hCLTzOuj474ZciL43PSMijyDm+6ElgndJBeZkJAiz0VvVYmYvx
QPxV7YxT7I0h2fqdF8/eOYysh5hU2jbVkVVq1RzhPwPEuH3nmvp01dL4bVRZpYZVgIxiCGV4MWmq
fHRtkoa/BxTo/aYAEWR1d7BJeIPlKu2bcEQ6/e4GR3sFtusija1MLARMxmltwdXnad/sitT2nmAB
OI/q9DaD4HsyACPYedAcqjj5XDIxQL4yAlpZkkyV6pzqGXO+MgOgqSjHpHND5k9GCvzF2uVBZ2yr
suhPsCOKt86sm9MIW2QrVT1xGvDGtYVfqNLcM13m/2k7e6eXwc/JVqZjEafzHcIfT/0M2Nt07eQx
QMrlMWi0mswwUphO76R7q7arYwkN3AhgZygJEnMZP29hargDUsFOSJKxCDbOPGZ7VtGPBnEORvFd
lj12IWCxb7n9hmlZe84WzEy54OpCEBZn03mMFtxobUzqGWBEuCBJpZj06F1RDH8f/7dJ2qV7trx2
9aUMuK5eC51ukxUppQA9Gx3ktFZXwc4/TDhCnqzwLW5ACvivYxOkhwA6r90acIuG8RWhctQN8by7
6WoIRkhwQ5nJgsGNHZS8F8EN2dH5KSTJ8fvkNsEFXJY175ms8ktkU95oq4JLdpLNZCaCBAuLf2+o
C9C+bqujIFQqx2mBFDKXzS5FD9w6aPB68DeJoi1xBFoDsFh7sipfHCXfJWqAQ+5Psx9AMS8XrlnO
KFsrPtHWEnXeC1RRGsc5m7KT9IycliuDLGLw9/HtchLppYXqtLGdLN3Jr0zQmiYBi/DZ4up3DBr1
KAojjreF5D6cwXD+6Jb7N5qRc8pRo5YcsBSJXH/ZjFkik9LC+E6qWVYdw1LR8Z9ZflMO7jPAO+Mk
f1J+Bs7LYVQNiJP01d4ry59yXDoGcMyX23i7w9IoeKncJ+tiLaTRtW0s9e6I1AqeTIA+bthfeRqg
3ZKhHqd03Kt6/U3wwFIMwKi7Gn4d8VQkR7JqsDEjqpyUMd5t9pL0vuG8QjX42sNc3HtNyB21kRA9
tEnzKvfeTtzHgbjPYa4NhnVriNDbY+pOequ4pA7LvzZEs229aWCHdSDUTbCT2yV3Q7ZKPD6TjWzK
U2CFuk9eudt4RZ9f8HX0QJ/J5lJARODZUI4VXu+MLUMyA0QA5ozVMEagf2zK0Q6OFCCRXSO/3Dbn
tAcNZUcn+Xtj0xCjbnZxm3yeR/0iV+52laCWbgornXZyreWqJG3B+r/VEF9ZMAByT+QI2ZK22+Mg
dSmMFMeQpguBaCL6OHQvcuNvj6ZcmvVpkD01kc9NBYZ9J5dCfqTe11yfNij0LRF0ZrlW9b1dbEOQ
u7xdXzN3+hnglXHImA3w1L1qVd7CtA0P+QzRudWnF30ZOuSzncW2c5yDGSQwdnwbFTonSrgNekJW
khf/6w//8RtkE9sryO56qN963u4eajI4lPaGvpMhQL7vHXLjJxtA1viSwuW9XdwbnOKPt+YPUMXH
K2iQxisiWJNzczDCXJv3sRt+VbpM3a9XmEHwojsulO51cFH7pwwTy4P8lt6vHlN7Vg9oNPbztsnC
azvoCjCPZRxaXms5Urb+tc3ryhnhgDDZyZPQx+mBKQxLl+VB0EeknUw41uvjs3Swq5kOpr4dkGA7
yRM8dtZwmnKLZUm1z50B4yN3AVf+69+1i/Tsh2CFvdwArrAAUtZnb47vXX0BMBqFXS/yNgxvy7As
T5JU17aC6M8yIln67Ox9pxrArKRPTqAwRkp/Kda39Y9H9LYp++fKG05eY27lSbgdgq3AUXlvGxIE
MhayYG+OKHSf1zd8fZalTarB8hSqfX9oAOkdQyc6yD5THnbpsR7/8RGUutw12bodI/Xb5of9Uv3Q
dntsy8q2/x56sJUjwZ+a5wCu3CYFHlOkgNx6G4Tz8uHQPYimgc5CddIP+FCQp2deIHd8sHWMQZ3H
fG6fHeYGrA+vOhGLWS3w2E6ec0ApQ93dWQtWdR7L53xwu4NpzkwlGl3dqUFB7KZHYGZDgvcgvIMp
X+wizXmod0FUPjqYF683Xv6qVG+v01qXxvUx+XBIMaTtqcd+UB5GKepluJYtPYG+ZMZwnuTqy0kK
8IwTmBUeu96HVr+VtwRWO62y+Ufr4Bp/5RYiSrJumXAN3kOq+2ILlyLkgnWxkp6Jg0MNiRd8w5jo
n6IeuDsyJnu5xlLIbY+X6QlCuayRp/R7PukXLzaygzqPd4lZIlDmdScZZDRG7RbObol67i4sgtsX
wGh/QsrPznJCufOyxUjfLmwYOxp+zoP3hFmce8Ms+4n96uN5dsjliVgHA1VTnTPHrb9Pb0dt108Q
79erWGYOI2myfGYyN7N2vgVdSEgl8AL+ApdsMBP3kB+VLuTWoJwY6KKMmrW/6ZjJZAu8bnWcXOc8
Acwhn3uEHolGcWRvMxzDbrOr2yoq0oKCnJuu3QZhuNQPtZEYBzm//C7fjsZzqz/ORt4eVNN4lru6
3lrZyrvuR2xM0WYsCpT+oZD/vUBbBw5Fvv1Sv03sWJ6WONKwfADjv9cyO4ed3+bDPYLs5gloWnUR
1s4QddWFZ+F3GWbZ7f7KnVjHmPXG8IH+lULPNCev3lkQpJHFcAwcTgpeApcRfIdC4L7kksmdkcc6
UIk9WsCD/QLfkP8O5tJhHdHXO3l7oJfxfr0I617Zki7/96mYq42wl+7XoV5+jFRvc/G1Llu3xjnC
9oMJLcIMMtFVOvuk4rEoXeTP3qZcsonDJq/abZO89t+w+tuHUn7nH7OM27Fl7m6BBVxJCGKPwYde
5q8kRwhdy2syF8jBbIPJ/IrWCvHksE9ORROG6l663zb95QsaAQbpgvQ2j5MnVWZ0a7G2TXNGykFD
KVIDJrZMwuTfWYsbSlLqf8xlb7++nEeYOPdjga5bz3YDPP1gk6Wat+j1FiShvrvyQ8z6oru6epZp
mUzqZEuK26mXaaFUSQSheR1AAFk7S5e1Kltrsd7GtW39Gx+OjfJPHUIdjGGMmTJwdgAB8pPU5c3j
iics45f9tx8/l1qxiZRB/WMaKbfw9uTN3wKI9md5XCOUdAFNL/cg7DokN+RJ+edNOfo2VAHKaU5u
me4+UkECmCLrEu4DJ0QIHrJ33bGuAWWHFGs/qQ7+j0Gr8/Pt1y9P8o3ssb4zt/nM7WGWVk/PO/In
/33vZOvWSzY/1uWg21n/6PXxD3w8StFIbLT2mzYjNSvjyjp7kGP/qW3tIntv82zZXAu5H2tVtuS4
fz3rH8sZ6S0dP/ypf2r7cNYPfylYBnyM5uouhNG3vOJ4OJOrqObbWlVeeCkIpUDOhEbE4n0Js63F
2jZneIJCv6NP1Rps3jrJcCsnX7v+sUc2fTMAIUQK/vZEy8si78n6sqwv1b+2rYfJeyf9/qnt/3sq
f84Xcn8Rg/Ybdy4ObUxrl7mwfLjW4raSXet/xCr+qfuHttt6Yjnt7S/IeT70uf2FIfGumjL8Vjsv
3MrQIGtQ2Vq/0TKGrFXZWidka+cPbR+q0s/vEQzof2g1kghJYUPk4+Uk9870Vh7h26a0Sn0mlM2y
Oquyg+4Vr+vwDpgK2vhaV+aFRi51GfmZCwVElKzMcm+hIz+w2nkrwwPRfyRZG5SB/6ar3QYNWyWG
IKNLUc6QMBF/2/3TcLs+Co4s+tc+62Owtn14XKQqe8egSQlZuDC9BnU2d52jp/NW1r8JAAPCRcn4
FrRDdLi98XJR1uI2rK51uVz/WpUd66sr1YBAyt/Dt9Q/nEHa5iwBO6ElvEbrYH+bWN/2y/1Zj2zw
KmHxlp0tAiPGEiH5Y+W4dpNjpZCJwVqVrQ/9ZBBd2/74x2XPh0MGr1L2s3EPKvCphkqBa4D0IFJu
aCA5lg9XiSNe+ypDl58lWXaSK1MmfZ6dZtXZNJljneRlX+/o7d3/I5j5x1Rh7Spbcnujoieid+t0
C3LlDqInRhwhk6KjlT3MXkk6BjUXbXqQV/QWp5QnYJz1uPlLXuS/o1q1GuyxziZ10pAczPPsnCAR
DEsc0poUdUO2crPWfStQ0D8LrU256A47s4UBGQPyGvmwdC04mrp/J5xtiwRApKJdI1dV7kudQWXS
q+KtjOGZCJ9cX27w3CK6097imR8uv1zUP27Rbel6u+qyZpHN22sekZycPXPay1WWP7sW8gPWqlzY
D223VZ3s+UjmXHvK7vVf0sNQ39pY622wMcQqLsj9966Ix6OBEOBehzFLFeoZAqTFGZ9J9lo6uTPD
QaZn2et5wDz1JMG7qQ5eIy07ass51KTO7sugbjfSa+6y8aTMpblT+wyQ3jAUmybiVZfCy1xza3sA
PDUwRdc0cQ9qFFr5HskgDJdZ2e+JSoIanpxzowfNI5wscs2IxkI8zxzci2L1mvrj24JofwmQgX2B
f1PvUI0bUeWgKm0ZgkdZQnqiHlGBiO0qfYk9B2VBs7ufYrQQHGALB53c/tGz/PkprZof8B1PvamV
72Nu4qqV+l/zkil5jQ/8xQ9UkOJZ89Z7s/XNI1pPZtcPSDhoLeo4w7AJmrr+XM9gelmSl590NbW3
KOoAr4qQ7VKLxRbAJJQ851aFfpOq7iokglGGKsFxY8RYPYzLHkJJmAkMOAqEiXZsCrt8mKekepAt
KbKicNA9y3OEhQnCW0Uc7MoK+SF/Gr6YJM+OrbpI+WVqZWBHghLHbgkAb1yflVtcxKheqxA+DR8j
URUFw12bFWCCvHZgPdwU7gWkBuk1j2B7i+rX1E/R07AUEF2iJ19NviKrqZylqcww6UZ3EVWuAuEz
wyJb4wRPDWrYTyqZ0KdU0bTtNI4BKwh2xLYHtCq1uZY5lqJ4yG6mYegetKTzHuelqDNgezbPFuxq
eqw7Qj1Lt1rp4Io2kJ0xJ8zmxlFHF8b/NSXR/HCrgeZA+dfhmVuPryLLe0RlJtpWYbtB99TYO5pl
7qapydF4A0xfGJp5sR2gzsBatZ1u60m7wQoeGQwcwEsvLK8VVLtrsxRrlefzmBTEUAekjWy4aaV+
yWczNbaaaWgXKYop+E9j0VfKdvJguXthSrAZUYO33gcw6tpj/yUZ8r8MUungwqH7826Z8JlBJoJW
KCpUYvr5F+nOz2Ge6F+mJgGtgCDOWzBmwK7RwXqcNXLJ1pRYd5Wb9xe9j9tTmsbFA7dAg/Lfqi/N
qPBwZal5rxr9W41q0L0bJY+DXTVQX5X6Je5JHDmIPe6lKjtIhX5Cfj3f1+Omx7hjMy3dYy3FlC8G
y7UcRwabJkeBdsuYsfvjYCv/6qSzeSenqhtTe3C88AQ5DKfODFm0Ax+carf+gjZIfofhnNzOWxtz
+9h07T5XkbXZ+lgs90H2ilHhTNC+aFgr2+YdRIvmBe55/0Do+Cw1jHbbF0zrIENlI2JNSw9pc4zy
40GJ+6a66HHhGghQG9oPEYtlU4FBd0U/rb/WA2HlMkXtRHY4KFmckcFMQLNxKXRTaY+IbWpbqcrl
yVJ1+VQ5YMKW62OPI0CXapnoxUd7/H37d9Ik9492UcM5W64fqtMg8rLJw5+eZ2YcTJRTZFOKKphh
uK91edrGFgnJPxplt+zpIHfshkeAMyDwgmEDrgtLhbJiUNLrv+o6CE+9PQRovIfV17I8yP54COtD
qqPaVM2KQ8BacXELJx54boIouHZLMSTonriGf/xjR9+n2Mm8B74d76EwxHflmOFhuBSyJW0mq2ws
G2wU1WItavAb/JeOcsit93p0N2IO+P85JHUH8BWqdvx4mrYrELl9Hh9KlWjg9sOvk97yR6ai1Jtr
2i48CtKOptXCgEWR8j5aihyBiXupTr6PYmHkD5DX1Zjg+rK7VFEu36ydZAsHvTs+fB15ZA6OXaIq
YVl5eGJMinJx3i2g+ChLyd4Ph0pV/nCL6ujJQQj8dqj8tT+OyHRz35UAND7uWH7VVMaQHZ/nwv4r
xZ4U5NLspnftVKV37hgBONFQ3uwy8owq2Yp9UoTaq1qGw9XV6+95qKmvg12or3pYP3QMsA/kpmG6
IDrI16830P9y6la/s4GWvLsZpyKZU96nqBm8R5XyGT5y8Cg7zTK494vYfpJ9IIX3KYS6l3zpOdbv
yaCZb5ofFZ+05Cxd+OZkr2rTQL98COt0uvaBlt6PS4G4nz5szKRm027mDWM2aLylKn0gmpLI8d1f
ajLgXuoSu4S5lL5nXo2Otma0W6kafTOcDFxTd6VpoYi/sa2uf8HGCukia9T3EYTK96bHFkGFr3dc
+JXvQMHKnZ355mnEMvOptMc3IDTdF6v8NruN+9lS3PaSlRHSSbbefWlmgBSqY+VPiOigpRv2vwPH
br8A2dJ3c4yLuN34bxrgMzRs2wG8J1tx2O5nrGHhC/+nCVrk3zs/tOmWAyo2m6/l4NV7/NpKFOac
4i1TLPvSpN2E5nZfvOkwpl+wft/ITgUY2xsIjM8wedV7abL9hvyCO5RHqY6oSZw1b0q2Uq1j13ya
ydJJTc7YDeq9itabDiP6LphmcAmFFRp3NVox0KJrHxU2O78n6B53O7B4yHoiLbuv/MG5yJ6+9b29
qQ0Wzx1uJ7PPyINgTPTeq1W/heMTXaTqRKoNTCHq76RqY0SED6TuX6U6K9M3l2/+g9SmPntivM6f
jBh8jz8GpzAalOc0a9X7yIdGHPrYVQ159QTQZ4/sRP9ceu2nJG7VO8AKw7Out7wqMaryVeJepYO0
o4t4KJU6e5AmKUxUjiIbAkPd6RiuFrjHZnbwLN1j6GhPufncNMXB7dwKw8J6j4x5eWdPTnEXdZDl
FrHg8k5RKZqucpGZVadd7PWIjttR8xhqDlbgk/WGQlj6RbUqb49uZnmSKhwdIPV68V6aI5KURg+W
YOmm9ZO/QdMPVE0+4q6stgDFq/QLKOrsCB3fOejkPr7YlnGXu4r1aoaZc18mFgCLpVs7qb8m0JJn
Pm3aPdM6DTcittylmLXU3xLBa8Dv/qdt7SJbltL+qnpdO/7T8XoLAKaz48d6nJuHUamASxcu0neg
uky+RL9y1f9kjoP93jgj+kC5Xlyz0LBRNq5SEHHD/Lmv3GfpOhrptY4M76+6ydWdW8fWfVp6GLDU
NWop6MJ+go70Q0H8ah8XWxfY0FUteancMf7WaQDELMNtHj2zCy6K7STHKA3VV1RV6o2c3pn/Ukuv
+dGRNwJGZMboME7GiZhtiepuaT17NprjvO4OwpZavkmyukAZF42qa8mYerXLcNf7enypESf/e8et
j+wu11Z4JICfkfHfqXOgxjvZH4J7vMrZYsel0a6gE1aOeb5VZbfuacl44NWObj0DTX+2zMQ6qvYA
d3s9heWYdzbw8osTWso+1QodW6rBOVngfc943TRXzTCdg51k09OEj8uub9XmE2+jCvTHdb4yd35G
m0f53Xhv7pAwJR0L6/D8areF+eN/GDuv5Ui5Zd0+ERGYibulKKcyklpeN4Ra6sZ7Ju7p9wCttfSv
HftEnBsCV1QJYXJm5jc+NInAIgXPea4+bto8tRGphPO2qevmmuhdcxBGPdzETmfi7htU2BJIGz4W
zao8+FBm6hVYrKAP3pJwfEpjofxR6LT8/qK80EDFlebXlA0fkaLYr5rV5tCOtfkhsmCDE6KEt0io
nX2+QMVVJchOfZaYe9IB2a2DFIge59Ykf8aDzArm6I0H8DviQ+VLD/FBpjuJCJsgPA0d8SeHjKzL
/jHEmqPtfvWSnmU4xe2j2zEmlH2t3dK3IWnPwWEJ3ZXtk1wLgoOuG3hQjfaCNFAz3OI0mZ/WOdtu
KAGCQLjIFKwL/jW/NHtwH4vMfdWmRLmI3nU5B+B7myhrbtZFaUCeK+xEHvWkB0ylEZcdZUWrW9k6
7lOIIN2rh0i99HUVPMXN/KaboX5dl+alA9zWzdt1V1ezT7FmBnfrUtSH+y6rsl+i1IOnYKaWWJrt
Q2XY9lOwH4Pcfkt4Ve67Ue32djeE76W+b4bGeq/oyMIyp24OQziUr9jcbXozdn4xjjxj8lBem0AB
nh8i3pB9pHnf65YNcUnFGWfdRcky7oEdTdxEgNeM2Piz2h2awNQiO5RPPzu0RmP4tSXN3YCl4FUu
Ey6MyW/xRvbXxXUDBdvy2s64bWFZfaLZiW8OZU13A4ajHrm78mosEwsU78lRjEth1/MvsgCvsoqn
9yleGj069BxwoEDuZfprMg/T+9jE5mZc1sfL+v/e3wG59LN/4AQch/a0TRs6AN/+ffyf9f+v4//3
/uv36vWActsVW1GYyWZgwH5fDVNzr9tC31vLOnAZzf26oWDw+71u3QVQZHtfLev+12d5c4KzUtx9
ovNOXCfmorZ061bdcWXk/1qnYh/tFmL3s9u6cUxc12sa9AZhdavknYlgEs3XqDVDuLW51/0ejo2f
j1p5u05Gwf+r7J91T2vrrR6l6jmsEeLxkFoXILSr526ZrIuWoSC6/17Oa79nuAbr8d9b1/U/i+sn
1nWw7U5FTEPbz6rvI/0sZzz05tG5rThdHz32HxDJ3LcUPRMXVVUc3QAtqT7avyardz8MAHRkC93h
1nQcDEdTeCtlpsZUX1ETIzw+tpWyM3R3foHIMOwlR12Bp8/Iso7rd0Q57Xx93ZkXnLDdayA1Cl3L
sTGvuNU5a0/0jZi4DhjGTm+78UZvIpjdi+HO6qjzba5jRiXiXAZf64Z10sPq3jo0WaFE7+2jyEQF
XKcL7nM7Ve4BREtfP7jYiKXzDNPFgB0DhNwWHiEIuphkbPZKnfd7Bn9g8Y2/tejeQYwML3GCE3wq
u/42bnvtoCZdfgzGTFyjUMcTQ6nm5yzK/tJ0mP/lwxF28DeKENCxsP69x09mb4wyvNZl296Xy8RQ
CQ+jElzisoOhL1KklpYNs6uuWoYuHmSyuh3cUl7X/dfdMHjaYho5YYAGnCZdPNlpmcdLtk/vQ2Ad
+Kq12R3QIQwiTIzRDKmOO3zQmqsZynRfI625pDmiCmMU89l26CxGHW+d7HyIjyUo45MrYvNI2qO8
cad5uMnrcTwqalydcqPE2Cfo43PaBiCeBts5p9WE12tDkiSWabBLuk7FgUFtdo5bjghdgS4DgOrv
qE9U2yyx5X0A7QluML2DPHHoBqr7/mGWWP1g7jw+xiZ4ZCm8XkYkpcJSfWqpQW+iUTWeR8eB5Q33
9AXvmd6r42m8BPhQgaAuMr+eohgSFvw43k0IPoJs/p22zjbAj+yV6nUL1yZetPZz/EAv6d/YUuff
Smr8JvGLvNwMSZSHjr7LO17OwSD2/XIEJ8G/gz6wCouHkQGVNQHppMXkd0lfoi7Fh0uvAUPAfDjB
Rh3vGozUFxr/DHStubjmJEEhcwcwMqoOeasBkgHeN14TaC0E5eOhEEr8GCiufbU11LSrEXwkeiR3
ZjAc+myYXoXF2EnTwken5E7RpqIEG6COrzENgNuwGvrD+ik9SY+NMWg3ha0NPrnE8gZFUMJQdekM
Nl0MOYLO+14lJoCI6y7r3D9WWsuWdeX/3vKz+5ivfEK+4Oc467q6dtChUcDb5DgGXs2qw8qxU+Sz
xMDyZgzUHHwFpySHt03eckDpsSxCtHO3U1fic7ks6mJCtCTM8rguBlmjeagTEw+TB0Ryls2gYJno
RYTfUyWm6jS6aY2DBXPr5GefdW5dh9M4e7c6LUpDQTfW/8fnZoBRFQL1/zr2uviPr7bxETgSCXn/
WPfzkfX7x7iab/LstZ2i6JFnbuCViW0e9QBtRV8YD6prB3tjiJTNXPBvtt0yubPq8rAurR8ShvvQ
ydy9mKZyAF00X13ZIinsiu6lH+3aMwY7/OhC5RFBkfslNG1XODwO4IBvQq3QY3YAyivz5C/JjFvo
IMnvOm4SXjtt97rY3W9SU1YX8twnFYj7BaFAfSm0OtqBM529VKj15WfDupUA61/7CSx5ys7eqPKZ
Fhmcm5cjrB9Zd/xZ7K3R9uyhoWb5ny/5X4dWxhS9kB48Z/SoAsxcvuTnAOtiNqgHil/Jje8Min2W
Y4gBEdahOL4ofYSERLfvBCTHu8xanr5aSYeBiJzvdSh9sVTKnINNquBiqxiXJCqo/+/FZR1O3cMl
XibrOlowtS2+aFRBlq0/G9b91nV1o+Y7MeAKsC52llFsY7Awvkwm0vt18ztGuOCWavOmhRPyt76a
nu2KQXsztcFDMRe9T6tYf6/LBBqmPea3jgFUJQHidpnMfjiUdNVCcIzp2ce26mhmLkyQ5Sk+2Gp8
LTK13uWMde9UWLtkDMheZ2ajkFgv8yd+XbQh5+28pBYEFHMW4h1P0degzazPygxuVBKZISQcdE1p
kxJKP5VVZ4HvI8lAQUP+HSf3HBRF+Wm0yYciyFLztKSBnq4h0+xxwxKgFkyQnvmcD09BM7QwzRlA
rFtHO6pOUY4UcN1aYOF5Dvq59datSRbleF7ClFu3Tp2VXRtFvKfLkah4FLdZUz+s2xLhkHMCtERM
Ht9WnapcE5yEmA/NOb5d59aJmodvs67Wx59V6xxuqJGf4OPz/amfraqd2/uEQpS3rrPbCNyk06I7
BQ66+dnv53vUIb+0orRuglln3znBlQol0sOYuhUlooDiiZZpJ9eR2klFR4VmPdb22QwqZt2wTkYH
atBGWfZpFGWqdz+f0QLls5oryHb/Ocw/djHtBA3ZevCfo/XYdGx6e6r87+Oum4Ms4Sv+sedsKcoG
OyzhG5aLEGw5vDI0SARRsP7jg+uG769cf2CUq8HOFeL5e52x/oKfL5/clEswsKV6bKPO/z//pp+9
/3Vc7SsP4TZ8/4blLKxz//ixy4/7/k3rlu8vlVV+mwB2RSq+NztHPZXLbusOgWhI86yz65Z1Mq2n
f50VjgTdMPx2qQhdFDnsiDawUxvbS5vG9abBwCKMkZqFbfFhlu0EQ4+exl49WlEw721X/qEtd/Iz
wIpq/NnrKdaRwsKPwoUP5g7yGGXdV5MH7o6Y6eSAMI1rPfY1a1pQtu6npWCRnUhPaXiQA5oV4PAd
lxxji7uV06TPjDMPiPCeRNu7Xs9tB9djemyCmuZi+aSFIwdD5gcRO732anu2E/SXNV1PJHS2Gdmt
UugfUTmcFaqeU4kl4gSCoVoKfqVC0SFF73tAR8ww1U1PsaLdN12q3KkJQ94KP6O7OjgJYhHs5ZZV
w9gjk8rSy/c6DRMXby6H/PjzqZBMnp83IJfwTVXu1g1o0D66GcVV3fVIOeeHtn5oMzHcDQRCnd3A
Qi8Ykg8zLSPAyxJ+SPikVJis4JCD7UEtbcgO3eiNSE2FS7+hmV17bcQBbJlMWXDfDOj48/Jkh4NJ
1z+TkmzxBo3ZuNNLWGPrugICw37GZY2E6b/XyZlAAqSpvq9x0SsdM7jNlwk4Crey67vOAteUdXBx
RmKYu3mZxJlRHZzJnrx1kSeIcZdAo0Aw1H6v+lnfWuIlNjvjZl3lKLUOl2ycsQtty+26bp0YeqBT
JoLZuO7yjw0Q84yp/f7idbWpl9R3p7I4rl+8rguiwbPczvC7qaFivfzIdWOcqsXJtAAQLqtM0upX
21b8IYyS+7LalgiC7zpNi++pmf8d4zo4DppxAUSenUfMqu7WiTPD+gdrZe5+1mVTX2DiBpk/VZVE
QdIYGHhey5vUTM07kv3m92dlbG3nMsD9KOpaXLQcBm1BhsfQbFbO/nsZh6R615SZ2NDny/aoMvXT
EjwnrXM7u0QH/VxTK6qluHPdVLk141O4LBhx8q/JaDZvkqzlzSSyZViI3gf3PxozfvYbUyhH2cyj
dz2QrZYW3hXxHYZ38lqVk/99Rc1VHNJr3HlQkdvbssnDe0GS7F5PyocqCMfTuts6ISTTPWyBqsO6
uO6rQVn3zZrO8fVT6zoUFRmShPTCGG7cuGro3mWF4d7B5Z5vDEO+h0EDJWRZr9t5j5NU4gWJg/J/
3Q0C5pHKfXRZ9yDyu1NjzTjFM9dfOcXdQQld6w6xqH2Hg1i91SIHL4Nxtu/WDVoH3FOtKM6si+sG
gCniWmcEjDhvKJBjo45SsmFs+pjnb9qb5599I3KnmJm19j7T62TnTHRMgLOM7ivUED72LOnWsCGj
beyuDnaGa0AOh99yD+o5vhddizbUSMkfjORDHSPDVGjxMlknxC4zblm4eerzSLRRhdjhKZiFBAup
LwA8/K+5ZRG+3kvR4eWHt4ZL/91irRJgDn2zzmHXnFO/vukWlZBcWhjXuXUyrI2Sy4RBLY2T60rQ
tXLv6lS8xwTgSzk9Rt+NV0uft0rY3byq+kyapWMUuwgffibEyEgd1uV8VT30In8Ri/BILkqaZvkJ
eBOhPLJW/ZFZA3aDBklSAO7uzTrR626cMThqFv7Gf2b1zP2MUx0GRluAfVw39/2MQnSdTcDOgPxP
E8ocgPMp2kHZ+z5jzoQFSQpnJHEsSojrWfzeDOzltGRl9rBPsDtAYYZ8QWyVyVCQ2Mk/kxRfAbSI
rKz3I/Zfvqk9hPg63pSyf7U5racYO7Bdp4n3aBLudly6alMOU7onnjj5dv17f872Orf+B6hhRVsR
cq4UXNJOqtT9Jg3FocOo7cYyyupoMUhI66TxFFXuB2E9ZfzVpjmi0EfUofIf5hLQGmJyByD9rJh+
0iBiXkRpxdJxbS//rHUuB9qwrcGC8N7ttZsWskVYWxS6jAoSX5qN53+cGCTKnDfLbUEo2tpGUfKA
fD8JtzoyP0UeKVvDPJdDM960kTV8TwwRjzeBvpy5fHrPNb2+QfJb37hFDXR8nS0ct9e26+xqvbrO
rZPUDmq6nVxoGEvvfLnYsVRGjUCHoOP/vLAq1y6OcQ4IYNGILn/mOln/4J9FmRuQZTR8M4NFwzQv
PYrr6ShXzek6280kvIrcnvyf/8x6nf4srnOuNmBvhYCXh3cJJ5CJsbT9/UxMKaK9FOYpXXrv1+tg
ncTL4kCJYzfH7XldVQUm5g6hQzSy2hr0q6OBpfT8f/uy/JVpbYP7qFGgAVtUY9+zttSHYwrkC5E8
53ThQ9QCG4N1si4mMRRiLVb+NoSUwwljyM6bW7vHFUVJxpPtlL6BTVdXjpMX5ljrRvhT+6pTM4rR
1WBP7ufLzcZHrVrAusQj+MaWGM4hpZ8onW/1vEc3ml7yso48GGUUSucqOlv0wlzCQG6ot7feMOXX
XOMVUbi16btQVk9q3W14ZFSU0MksVrU8ghtYhrazeo/6Xj/MAw5CloMnrf3SNV2xExRh6GKXPV4s
bbiLO4woReEpfU59hDZBnxcuD43kVuiatZm0SdkGSoctTK/vYP+Dp5ufDJEdi6oif4clUdyKt3qo
8Sycsh34pXhrIvQrO3mOwkb1eDmiTI7K0m8RZETyDPiVfpKEkq6iUnoNE5IqaKk2QNni3VAvHtGd
QRcuKQqK05u50gf8jZ3Wr0BUtA65xn7829qcGKd3sUrh83PvnsMpTTYxBltBkahwTbEojTXS1b0K
+NZIoONjmln3f5MARbZKJ9VmnE1nH8C6Uaru0OkRJwEOXSwszrSI0Iq3g6AvZnh2nSV1iREk8Vj7
ZfPqXp4tmgY7xraORbo3lAkhsEK/vxyUPRHFvKH++E7wHG2dCf1+pVgpbCLadJyZ2FOgzXHAo9G+
yR8eFu50SJ37EQTSgYqneqaZFvcMBwcGteAfXaHSRTMvQ4DBTuioeG1JAXMK1VOk/O0CvGWa8bJc
QXpidZcsmv+YbNwULS/KmkG2YgfXUpefdQ4dSecW3WhDj1nTNFBvjGwcc9RE+CREz2Xa4oBroRND
we1npBMMgSh8TtVsY3ULUgTWsjfq3UvA+8KH8urhy4w/aE4Jx+G7rNqNYULM/YaunAmil3mRtbLL
wza4nyCuz7Xzu8pw1QvV8GPqlV3nMBActN5fAsDeMqITvXI7042+FDisXjniTayN86tbk7AgAakp
f2wsEuEaGfHR0MjkuYl6D3HB2RhT5gdR/zhpzg4jXNpHIlqxFKFSbWWEpKSfaa3J3VyP0p+irNop
znOkFIVnJnmwbbKC/Exf7ExLKc9zxAGHjsxgrGm34Zh0oCmno1Q/GPlHG3ey+61sHtoUq9YGvy7y
+VvLrd60rgfPAiDJMTA97vpnOnINYEdJtMHFM/eIBrXNDH/VczFM9bppzL3Ejg6mUFSvB9llJeIZ
kFgtaJIE85URH9WqXyS4rzgQQ1VNHjQjNNk2vYRu/xGEdQPUqfxK5tdZT4GvZdEnzbm53+pPWCg+
9fRLUnWBljqcXJCpS22jG6Xjk2sbJ2mTMqMJ2Ar0v6RvQJhYb8lgXsuRon3mnoXObrk2XAyV6J9n
erLtcR3uqvYczBID2WLaY89r4S5bRIfpN87Z5Ksf00K+axJDebWb7kRC5C/nBddbkgjEGp1Cn+AJ
XQCZlPQMAzYMuSY2TSkBgiUfPSfJaypMgRVDOVYjQVYktHrT7Tn3qp/ZJPyxFDgZ1a7JzeAeb8Nu
S2kn2Yy1/WSNuW8UkgeBAoY2y17xuM98zaXg3TZd7LVt/kK/KCLHjjH0mMb4JdG9aTUYCS8+sXRG
j9tWyZ6B+d+DTnO89qW3INDVcYrufjg6sf5VKulXHuufbW1gFthA5lcZQ5Hh3heDnHZOTrEg1uhl
dzL6iKIpfNXIgo45sL9hKh/UpL7WS6KqmJZC7B+jtbFeGPjBEa2ybS88uHfNdlSsRe5c3fZR4sWl
RbZkadStw/FYarwUcnqELOB9sF54alrhJtGOTR7f2jRieFVWXvO0/Jsb9rGurY82ZuA1irvIyXJf
qNmBRhXyQUGHX8sQoKt3hpsON7MQVLVf04G+lUYCkWfoU99ScKPXlW7yFLMY/cBQPh3IRlHQ04ge
G1uBqZTe2dZ+GptHbN4oQ+diTxZgb85kMqPiqRjVncDVe+dEFv3D9KzEJpeZUr66apnc9JswchaG
2K/eiKCNZ8/T3GU+/JnHqJk/y9F60cvpvrc2em7VOyscLzNoztSCPNfiP6lZ1qUEY+2ULZzBUqei
JtpjGgS0aVv7IVZ8J8br/m2Kq3c3zB6tSp5Hi55GdXiOuuzQ0oOTjlwTSdfuQLKBpunPEeBAGtoA
ozWZ6acVI3Cl8Y2G+xOqvJkd6rYcSOJOMOPgQwMNwLsiNN+nbnzHmzr37Ex5ah1ANl2sv7V5+jmA
0zPq8Q192R/adumLNfZzHx+lyB8nZOSbTC1/VRJ4eQyHqU/pqOZ8PAhMxPYlZQB6/gxyR+28pwAJ
TK09hlLe42mEh6BDfnzo7D+taEFT8IbFYxur90KA/AWg7CliwPJSLcA2ZWe9K+5T0DyeNg/mVrju
frTc41veAuiDNnQsR7ODt5/SLD/RHhHho4kb+wlTjPKKbpgWPhtsus4dWQVkdsgKd+anmnfnVB1e
JT+Kod9LTBMGpM/s2W2UE0++B5rLKk9Km1MfXjWc6UtT33fJcBjLYNce2qHYtZwWHhKM/Kkdjh61
vZj4fwAFbFfXmCzVocNPTW0xFhvdc1rC+pRGSj2l2A0xd+/gBH+yDAvllP60YmxeLNmddbe7k062
wc/hvurCdzNn3IiEDOuGIXuz0dTDJy37DaUZXB4E1p8z1wYVAbDxBWFDow1ENOPWMVQajOVeMM44
uoyWy/yK9WhDHBCr5Kq4XeSL1ZFUnjNn9ODw3GbJ2Hq1DRFQFTQcGXn4WFrZn6obGy/vssGvXYlj
JKLDJlKPver+sg2CyCmCnF2E/cloibIrGbzLjvtulvrOAuZtt/3FIHsHOSX1QdxZSkY1tA5AidI7
BXL3BQYhjU4hKTSD3GHTG5xkm9OI5cnMA13LfanbLoJ/x/H6ZMj9/KHNYUT1qaLudANmQ9vEvzCA
7wLY9rzgiCTv3S91lPKsASJjNGYenKB7VMQEdtOV76KDND4pMX0v8r1p3V3YgxRtYzyK3dT1M1IE
DQWOjMZ4v1AVbh6CsFokmzokIyBVNSdjnR7yuXeOmEy+2DHwHt7gsq++tI7YeBq4PUv4Okl8FkqJ
w9wAQzHhcqnjXxqPHx91El1N+PfMcX0O4/IvJqORJzRJWcl4CloHo5Litwa5zpkbVBIajmBB7ODP
WVxkWJ8sgsWwK669S9EQfxFQVxcERM/E2s8ORYuNGS5eEfr4OZmMAFKnH6+Oy6vGmvzUkYvDIG9z
CwOppIWjWr+kes3dMWysZlZvzT4fCcaz1BMOMZiV0bcRxn978tndySwXQpY5wnsbhyezHLaabo4E
VphmxDZsB0veKcNYHWMlvTNCAnI8aQvdLPYGmam6ngcC2qjfI9I2Wiv3SQg9WVH4G74V7NSUnr1I
q7kDuGiUvyT9PuIyPQaWMeIM3FGtvOYVGDMQ98LL6LY9zGbY+C1ETHdINslsXhrp0psq/5jKDVbL
5xhj1oIkNMBHeu/SaouU8S7phdipRf0GZOFGFjPE53JBNL/XAuPq0dUQ65fRUyVsIiF6oBySBF6t
hsSdZQxmkhb0wtnTtGRiDWkPm8RC3GNNqELMj0SCgOyHCc92S98JY3rUVetcJ9yBEWc4FZhKUJX8
Y9pB72cdxOF8G2nWPrbG93m8oXPmKaMj1cMXpN7mGucJK/ErSgzaRmbG6xZapW5aUvDmiwKZb+lt
20APedXbk6LtLAyPPNdUHkQpdj2A2+UhVXpwUJFCTTRQ7xe6HO4fKQ82xTiBDnzrI+O3binTLtB7
YMlISCEaMjzNMvB2RISmy9VfKmgHCEywTYzQrxDjd3EEIyk1/hpWV3jWSLrfhJrEc5MUogleUFfv
Y0fVocrZforLqae4XCW2qX+QcPmDh3J16lOq1jqF+wmrolTXfgHsy31aZRBQGpqvpqW5fGAbkyP2
dZ3CvpPuhQmXVhvHg631DnFAUm1AzbXQU7rXRKvBUXcnJeZqKxvhtVn1lGQFciTrBjCmP5fEz0Pn
4upLksKzsmg/4DgOtXO+WrSwV+Jr0tzPKp8Tn0a2istU3tvF8Ga3wyck0cM8TRtL197LMTahJQ8g
ehFfBGNjwicZig11ELUSD31q38vWQZaR5JfekRRQapVCtvuWmB2O9rnxGHS/pFBBdcMQxUEMxx3V
DvwxKi6ZKc5Cs7h1ww4/J+oYjWrfVow6+rIY/ChW7zAcedJ7XDFdWezCaPoVBWZPL6B9T0EFA5ck
gNk8vzruL8dSaBLRFxZf3o2brksIsAkwwdeFfqKX/gTFFptzr28k9YZor1TFpciewOa5FDuDA9fk
pqkiYzsmGiOxXmNXPS62im4ZG+emDQF2kvSjdwFvcFfSc1LY26FWX5Uso9Qi9X0wwtwbA8zwMjBo
tS03Yd99RjWt96ZxJL5oi4wAY7A9k6iS0ddwq6ZHImkT6nCGS1XsbrSyt/ga/BAyV9kE9OYWtaFt
HCf5muzoNaJOOU0y3yg9bMDE1aejPb2UIs62gb7PBAXpAh0qGtRwa+EDUwr5mhbhkqFm5B8k/Ndc
q9nwQqBW0mhkWvGrU/YJItLJSp/Gkbe3iav3rhoIOXqro0zYUh6OMIl2bReG8lcV4JGRRtW1C6Od
gZHIzp3GU5XqvzMFwW6UQH5feEN190lH0hMF8XKn0KPi1dzxW1exGRu63ErD0F6LaedCAZ4m0u30
c9V+kIbQ2UpkgTVKhIyqVtKi/csCciFx/FUG2Vm1FaDmSYWzUGBSeorbQwRgw6NpyfaaUv8aDLBT
2ZNm2cU+LLV3W1MO9jySP3Hp5jGqr7IEdQqv+wvezAcR9bCr9eg6gxyG7JumG9xgoRDMt02Ehevd
yNuUWxHBYfFBSwyt3/1f/C2vgYvFcswzSsPoPO/tZ1cbT1MDjATOHF7yRnPbN+Kj4J8FEuU+Tl19
ryyWy1E1nTNThfoeF3IXx4zTVGL/qhqeuUdpA6GpfnkcWtsmnPZ8jiq4DAHfRkdshZ5STVd8HLD2
zwhJA2+oA7qHvtzxpXaMF3Lbj3YuiTZpTDVnOs6wrkY6ccpSl2Eqj6jAIODl3qTJllxv3dBe86Za
+nut0UuV0zNBwvZXycnzisG4V7KUlKEwXnvqllo49D7uPwtPxQ3PkSkew9k6aBkBuggx5ePpRAQA
aY8xrKPDbq2lQaMxJGESVnduFN5Xf3jwBlR+BpSVY9TfZ4KRmtWgp0kGbFGE+ho1GDVMeokf1PAI
gDTb0cN1l9j9mbICQj8lu4os7HwGgedhIbdOxoP2ERbOhy3b51blwkzNZ7wvHnSr8EWITyEWwFDA
MZKdbtqGuwVZFx3ih9ZQX2Vn/lbsnrwynW6tgXddopKMSXj/23NsoJjoj7W8pjUccB4AtMEt8Gbt
LVgGr44SnmdIhSC1z6luzSTu2s+qHne1rTxnWBJ7dmQMm6Ek8FZNuhkCrhaiGFmULlJxoXqmyG7K
oPtdCCQUkZyBUtL+1MgHOxMnI7faja5IYqqC9nsVQPWYKIovFn9e6WpbpOBY0SflZ5RHB8AVN00c
7dTU/IqchjxVQxUQJ1WsFOO9PlXX1MJQtKmzY9VjmSrVaktX+EeqtbSL6jh0m/E2SSk8Jx39b0EB
ONjc8hNOMrq144Im4eFcKBp8J0uLPESPwWD8CjokFEHwdy6URx0rodEqo0clfYeZWJizvlFClW6s
Qb9OsMd8o9M+bdkddTd+KAcq6ygAv7pgOdlR9j5p/UtaoKvGbQH6VcnfHA/XKR0uZUJ7XhB+EEJ8
YKwaeXbZ78xqepfVostTeZEruUtH4FzCHtfptiM2XzKV454qXuQbE6lZNdYxgNfJJkTvrokjRdoW
5zzDTqk0f+XOIKigK29zOJzVGoS0W1x0HuHCdvZdWTqbfAByV3TbeIhf46wRm7+1WX2aRvY7qCp6
LfXyPofW2Nk5DxerwW3J7MDjneZi2Ab4x9PlhFZbq07ojB50pac5HeUvKovDNIAljPAGTRKVpJ4s
eq5Ges5nYfgqNVUYXCFakGLYqJtuHhOcEuN0N4f2CQXlhyXq92yeb3s4X5TVrAt3yIuVQmtTpO8W
JT2YTrjXm2RjD5KGYwW3qGS+Il66gVo772vT2JrgDXj/aPhRZhtH5+7qZ7U/4OkARZ828NGRQNb5
oyrD/TXaJG9s8imeQUTHVVxcjOxZitTHQPWuibrXqKcEvlyC84TFFI0l6i60uFDQT1znLNiTEX8N
7O5K5vY2AJTPKAEdWlZrW1yITpnIH7pIf8tHSzDQiwhr0VM5LpQn0fFiLOKHtVUgVEnKkDyuDozG
HjDVfq265JPR7yMq0O4INh9P5Tnw0b28mtW5qYI3wgP6MSJClIBE/VmhkNNomK3IyUy3Tq4f6DIi
rZdMBiFDHeIPqZxLu1KujDVfxpzc7iztHX7ZhV+a1sCYfnR3+QyKZhZZeiiaS1EqFAg4wNZJlU/G
vd6EFkLEgXMYZwXdZA6yEpOscHTCmz4eGDRCTqC2r2yqxMS2eDL3U5trN0pGBatGiUAlwmag5kQq
8gxtP01ufUQeF3vNhAfTqBn5L2VqgcbbabtfF7/XgaFPuC/bLPBtJByA+Cudd1WH2bidl3gZLO5P
46sjYmDcGFhY9jhtanc6ljaSdERO7xZ5ZE3Qf2obUjnw9+xmjUBVioBMHxB7hjbPc9a0+54IvRl4
h/UNCci4e8Bf+EN22aLs4u0zK8NRaL27t4O/Np6dmynTPugj413T0u6WqCLE5zh7UyRA1dIgtLcG
7U9QONw0RNh5EPw2EiE3pIgcH2yAcA0gzmrB32TxWHLqm3hYQrZIOUU2PXyB/Rm5+mff0r498RAO
ZHCExAwgnYxV5+ovbgr029xVk3Kpl6+LlwqMYdE+NUC+d51n+HlgDwucJeZi00/JeVatX3l1WyWi
95JseChCqs+Z4/wPX2e23Laytudb2bWPgwrmIZU/ByTBQSRFarZ9gpItGfPQjRlXnweQl7WWd/Kf
oIhGA6QosNH9vdNBViYlTeeS6qjJHfdNDhYm/qG4jlZ2l8zQgafklA0HeTTVsF/X0uAX4ZECj6rs
hnyMYiNCMYDhNxsm1z0/a+NQdCaBOhart70RRiZmEzA7VBtHAs2p8ERNDQeHxlD6iVVdZNJ9GfI5
aHFIul1g5D/7eKrPDU4bIeVt1WKlbIQeD9jRAB8wDN+L1C/x6Jy98KdeG2Cykjw0lwVnFbsFw2Py
kPfPgRHjLuSyRotCI1whsV4NDV4OQzmsXS9h7exY/QpMdZfEqvaSeozWeMeyuqXEMuTkQ2nx0Wyp
vtidecsa+9FW85c6dzNfkWYM0SL8gscIEnZX36FmUtcQPRgGZ9KhQ+wQlUOKVO16Lnv6nY5YXed/
rM9o66QQDGml6Y4gU87SjwZY2FZ17dcJJX/eU6oMOsAVLFSQuIO4983AGk4hd8ktMned2raGoql7
1DIMAVUDy5eurKBVUbCyqrc0EXi/FP0+G6kza5nlHXTz0ORNuxpDgKl6ovjkOOlrS5GPp02prApI
D3VWRocw6eYJtP7VQuKyoloZYncyyKua5wAruvW9nKGn4JugwrLWUoW5a3OqqVlCk5U3IdLAlsnI
XWBzVxYlxc5WRXfS3Xbo69ZwVCrfKyxc0kdgD3tOrGkFFb94anvwMm4YnBHSnYxwqWB6txpk2t4J
MtM3NfFGsyH/kbr8ObTEOmup2ww4amg9ZU3mUtUh6QSOHzwRImEGa9HG6rnp1W3OnHI1Oiin44nE
clO9eJVp7Ey1FVscIg+TSJyVnRZ+pBPYMoU8HMLQrI899fbUheCepMOzXUAyVZsnUDP+/8UE9YeK
bBDXyU1WUlZn3YpPbWITvdJt8WLARUIU8alxwE+FpGhfGYOCKBY/yMzL/akxeBj39RcsevzCmuef
JdK4qTtYKSNpFpfPhT0Ze0cvYTOb5Xhj1jMmJKHTEL8Bh89JJfPajDxxtBu+GXFbKL2JALumEMgP
jWWWbT3nmczXjlYEayxXCricqF6rZE1kW4EB1PyTvGQDb5GO/ISNTFpr0zTnPAVxsszkpbH5bgOt
sfdJnEJg4mePzOdZ2vzFwuIt0RNRiQlthjUgGdvtXizPglic5iesPodjWN6plFC4o4pVwH/Fj9Ia
u+9astzjvbVq3BI00oE6M8tywHp8263KdRJ2e5OFO/HCORGrrVnsAIsNPGK2XncuI8Jb0Mq+qrbZ
3Od64HfJ+GL0qC47p3uqA7Se0IDkriCIhiG6uQzxRCflp0lKEGWd8Htl2O3GcdubEAyVwqGnY4wS
jpTN7eoN/2a+ojG5dmqrED7tooDpXGI3CoQJooJPq1Oh0wkbaUnYLLiTrQC7NX5IqP6rszk2DDdD
oR8wKiknphUW95xZaW9DaL2q+s9umN6wniHcAqNwS1yn2lZxxgmoQwevmG9xtqnbWzVDQQFkiHtN
jciEuofSd7c9GLNNik8SdX4dKV89abp+q0kC1+K0PIP8OX42uaTjmWA6wF5rVWOmwzoHcS8zVta1
O4x9zDWeGOmGx/YhMYLxxg5UsA2WPmYBJccJy2Gr4AUPD/mhUTJ1K90rHhdMDNXxuRu0/VSrVIUH
+dR0ICJ236z1sKjXQ+9pTBSziU8fnqO6+ZrZQGTGT72Lry6rfRbBPBW7boBqxHKgHQCgI09hzr6X
6MYvIXkkSkmYNeFOm75W3mTZfTVCcr2y4Jy2cCvN9q13KehXCSV42JWPDUUB8t48fH8Lm+KH8dQF
LA8T3Bt8BDqvyqxei5zxODhEF+RJcqeYFe751sgtN1XlqoSKstE61nzO7IlfV8W7avTfm05lxmL3
e42xZzebbvdl9h3uBumVuJ+C97Iy1h15z1+UcFdFCeUXK9tFWOBCNtykSrLPVQKdZWBcRe0lN2XN
vW2ITciXvBorD3ogILgmPMuPmr6/rVzfgD27cQeTtI32dRzLC0/YhFmwsTIr5HOyLOCBVNsxmQW7
DesOQtsgyE/VW4LIiqVC8qCrXrCOBKXXqLRiXlE4ycKyvRQ2ylzlB7X2/psS7kFfVaydzNuuBmab
huKH48zeLCZLI1lDrOv4r2jqtAu9qb7E88ai+pbDpL1ZmuxMEGVE5aFKbf7aeo6gCYZ9Dv0RTq7O
WEqwuqt4uPjLbtxUgnE4qLTHpI0T7gP1pcZeYqPpurMOjb1r29bGnLyXMI5MVG7UtMs6730ZsJDJ
e3QQyUoOpTiIoX7snGra6YkR+53MbgcoY2DHoHOGzMSOHw/Bxm6b4iM8gNWCxDGFY4xFpY9NBdVh
35B1e9tV7n1W8IUWU7bKK03eNl5TkeG9dXnouxWeLA3wBq5jFxmMFPkpMzbR8L1vNVzEHWD5pNWe
DRtmYVV/qwROLii6mArlviedSw4itqkms14zafUDpIMdECueOXPQRv+eyHET2F1DfOFNKtthi/E3
zMXg1pvCc2izVmFZtk31Klr3Sko9RutvNPIHmOQM7wy5mEc57lUz5J1oU8owdvicjeCfJs+lEAdp
qYw/B/KDk8DQbmPL6DZNkYdbJSMZQWjuT8eCo5k3z0PTBSsTG+S1M6prpx4Zn43pzRzcvTSIyU5+
OjY36JRnP8SAtlZ1GuZ+CiFGxRgee6N6kilkioabS68f0XEcPQnDJwwiP4glLh6tvnI888esOGEi
jjtJ7enGOtCdkw7zOgN/8bvQPnhQfm4QKj5pc8x4WCmg7SVfgGO+1RliS3REJcXX7RC4mNok2aNn
g1PrDhlFeIHc2OV46QzQA8sMvkZXGCiMKuugn/xWh7rfyfPYptkOWsZh7IILcSFIX6hFpNoAVcfh
muE4vuSF9S6n4Wya7YVZKrbF0TEN6MHdqUAIqrep2XJ3z7MzcJSLnUQm09k6p3Ji7IXVHLSBHPR8
eFDGSTu3cIF0eMDbMt7nkilu4xnvemq0q8KuX5SymahzpTwM+N50lJkC0pN0o2MDlkbN7VU3m+ak
ERabRO64VZrG29RTufbMiLslvstwZliHjPWl3GGrdIAzyaM8VXX0/dW3zCZOLBgMEqeV99BqX1Mz
/d7IaOLu13e94P9ixoQXkre+taf6W2hQhEySWU6fgKAZZDzppRuuTSzKqDCA2Fp8zZ3sthCfGGFv
kiZ54v9/73yXlfQ2IfUCyrQU/WtPXSk9yyorfB/q4b7Wnfcqa17csX4AhQjWeqLgk+8QnOXhKCUC
lgOmNrN3wFEVUoNtE0o2kQfuqs0nwZJfBXV2AuOIUdp3LejdtSjgic1oVtEgz2ellm2I3Tl0g435
w81ojDuHX1ARlrucgTuwlS9GG//E3Kyg8iyGXalCa0P+Hsn3wqlfyJmiGl2UF2FutYAnJ2M67sre
Pjc73I+L73rqwk0f/NaNodSpZkUuA7rTao6fUUYIdoH25ujvAJquH03eeYCStik0rBGgXsdChdPr
RTeDNWmrJI7OVamQWmnkJxu1WlqIfNeMlupDm7OYXfTrtrB3Wj+EuI1VgggWca9zYRzW+Pmn5o1k
URqi6CTdMUJ47YmGEX43Vsl7VIrZdKo5GIXC300qp2lTxWF6yyJszkAb+2dtirwjlY31UJM97lqx
5g9O8RhV8mq0BEFgU83HiDd9DtfVpVqO3ts62ylLIQFcvo5HleAqIz3hqXcH/RvTv6ECsRoAMQbC
nWBO7USjVH5fXZpJ1Y5F3m37Qgk3ImVSVtX7stCYt1ITjouY/95Q+G40neOcASiIROGrVXMTugS3
hyqxCzCONE+pfS9TkCt3X7JB+rKrmQI04VXRmPT3RfkWAuiJhDBKL1TijTLqr3YjLqba7HMvG/1G
Y76bNalNPchALJThyBL01yY0vlfmMTQYNckJdIDDfnpwHErTQubeee9kpLxS/DKF+wyCshuIgUPT
cjRYlEYh04gh1C8IVi5Rr17ivoXtoR2qMMu3GuUBO7evg+7NVB6mo5UgSHGE61pJ/aUe4kcYlkxH
8aGymg6hRmHfFpPxEBjJvcmYsnWddpfKaedV2k3Akxyx6LotAciIpvSThGokiZ1JLFe6GIwNNEr2
3JDJTgUvps6pmqPljstoN3ba1mkaZiUUGz0yC1aVkp3MQb4FSfeW1mAVybTSxH0m2pYfDZK/oPyi
R/ZbPFjvbVfi169vDDWrdpjfg5eNGCsIVu129J2SLIB9VUiKZ8rFKKfHyHKeE2fYq7pxEBFTVaXR
T9jvIPcw4ei0PBCt2m1Xp5+aqfhCrXhgYA3ReebWEjxh1f67LLANTL+bhkkOW3qgqHtnO1TisqZ8
mQJvI8fJ3EWN9uSRwyqE9zVqZ0Z8HJ2UHiIFRDtSIPLhZOXknpY6Be7cfVJxcWuD8oLhUQfzqnsQ
HbWYJkQMWzr2GeEYgXZBdZ8jZFh503gqWm8TTxYpSnQBMTkZ+KQAs7pby5X3hpW/ypqsMkV18NqH
kKZ2j55JednwkBVY7kPfaEzYrA1DLgg0HgnQcM2nlIBO5CbYi1mGfC3UdqPAUhWkhg6xfrE1h8xQ
fAMTau5tFeznRx64wMtUpNbKjAq06Uh9AmHdCaO+teTgrsEaWXYTWrdShHHNWrv2Czg9vQvzcWiO
egsaHAKnSOUHTg5EPVJbXfUSB0l4qbrDv7YHL88yjXWpc6AEz9gYaxXPtWnXau1zrlICwxVpVqTv
FITdtWczKWGi2KNWmWFA/KRibCfUcKQ4wOw3qL8JV9u20jy1joMfSkUyZMqYjaGFU1LQbJtzX5nN
WSvj9kwBYgLW65U99JF+VSvVcMhrs7pPTCW9Z1k9v14ayhr9Iz5FPDbtAC/IIAq1tbTUevfrMB2V
ofOJNRSXpQk6ADiEZX79vEjShwnjuDv41lRX99RhxD10sYdKxbxjaTKId70Vnrr/6DD3yggw3fJp
o83nhSiko9LvdeWw9INsPdwNgvj6+arLBm3JPkJQCWzNJ1vaartu1jDsLGxc/mrLYnetYepzWXrg
3TXCdkkoaFtpfzGH7teGtd2daxb9zR/tJnMDrHR6AK2/+mvCxsXCPIGT6refzRnRarchDKPlokt7
Vo5ET0XWlbXIttJFcE3I9HwUAcSpsuqbm2XX9sp0zoCb/HhI2kdPhtlRF9QSi7BveXI07h0ZCOsM
+U2zLpzh3KsMvsupo/TqdQhZ77DsJpmX7BA2mJuPC4dBfyKrkKLZ/LYyw3Uu1T66Lm/letULqIt5
Xt6pj4lsnAI3pCBB974V+Z7ltLJedmOUp+fe059yofA5VPViCK1+WK6jcSalDClOy4WsAlKfKLxg
uxxtEms9wulFVZOVd8vGyoTcppKfFlZZUbRu7RKviz6v18thGM3lHW8Y7yUZzIzic588niJYV4Ba
n9dJ63FgPVDsKFLo26Yx4gsl9mhb9kN2BYKfmQNVdYdFnbMpw7i7T7HU3NS4KjyMUtjrAPXNI3Mv
uQ57O3tuqL7xu7P6l2jCz87JLOdLMVjFKlPa8pspq3dCZZFLyuLF7ZL8x1AVyAYT462YILJnbvmz
GZhR5GAqIBzlulMrBo5JvQYDM5qVPFGtgpKb40Jj2gn0A6KJme509J7KXQQW8g4QcTSaSbxl0rlz
YPh/j/vkq1tE8lVlTcDsrfa+6mC3qzTJxm1chUSjeJq4I0weX83MYQiaA5eXtjCtkFROCpOfToi7
5YAWag6DRFD5y+5yQMYUh5IwU5jucKmPflU4+DYUs82y28wXKB3d9bvBxVHv93uQ9VxCnwZHs3pR
RutJOupWMTRciOc+y/U9MMHdIKzu46MuB4o6aHdFDaa1dFmuPygqPP8uAu8vBXw2FOn7qUuJiwQC
vZAWlO9bYSVEglbRmZ+Z4jfKkDxgYhCvpWY13/JMudWtqg/BiO8mN4h+itx6heDtvfS27hKB3CCb
7Z2MqoonjkpRGkdH790ti9eO33+ug4sb3Zc+6L5YJVYukeWjHuAfNKXTXeFU9tfB1st1GPbTvafF
5dazc+x28rq7gd3v7khtDi7EmtYbQ6TqM4zCBMOk6CrU9L6YdP3WqHKMFgy7B5oAC2zTSNxy4wAU
hWV6m7J02hl4LZzT1Mx2rcAlJSsAuPK0H8+pZTQ7o4BVUJiA/62p5WetHfUdzjbhWfN0e8cPxTml
KUKAkgGXX9lNAelkVyHt3xtWEt0xG2FKpzn2jzC7wVfCfmtYh6/qJhzvl66xNSlUZf7qOnT1H10N
ZM73Khnfu66xGH3b9AH2VHIi+2zXB3ib4rZMOWNpo+C560TVR35PXOimkiqoX9Df5XpNsnISTL4e
T/3dsiFe1lkb2Elsl11t7qd1KHFDo7J2FUMbwd0JtWxcfcKDHovh47wooajs6oG8AQR/m0jzw6iK
Sj9c/2tTedjeoFNiNejuS1JU4Fj2iIHRJdwZuApvIO0M/tLWl25wx+wejj6Om2BC9FvanN7Y9CP2
TMteHwX5LRZl+2VvuRD6NG+fkJ4HnZlrLBvLtAKCm/kNfbbB55RAubZ+aH/3A//Y6FjbXZamynML
LN3kvpREqA9Z1mxUvYddQQGl2SqJyf+OOMjIR42IHlOZUmpZen1xeCxABJgbqU2m64/9WkgM+Kjj
fvRcdjHOp9Q0bz4vsRworbC52EDqeE672MD09UULRnW/FO4LJeNDcGP+fxpDy1b3ikaJfzlx6bhs
lgPoUIGD55OnqYI+nnr2IZwXoCKSxm1H/ecS5gJaC66B36ga1oA8VnnVK4wqrAk9TtkCOBpO8V7o
pXcXhwhvPEE9fWnPHe8Buw/1wZunu0Igi1Gilv5FeSwrXKGskbTpYCyEv7S3ESuivq1eQHEczIkG
4lUToMvcInJWi3rlWDvcTavlZTOSXFoMHVbmlnJcmmSScnTZ/3i5tH4e7zyEa1mu/Pyjfdn9o83S
Xe2Qi9TvXWqo5F6Nx0gff21Utb6LW/7WyYQvnkeO9UVLEB+oVVp9A7R7s8zKflWc4rnRtOZg2oa5
c7Uk8r3cwPUDD/hns9SAz1B4FLrLeBpq+DLJLH4h8ZJQYwZMWBmKXxvj0cVlKxgTYwMrnPGvGG5H
IfL3scLUs631L6FVqzBIS5cVe6/c9C97XeuwFVWB7ldqb4T7IC9YWjdIu1w9f6087Sv55Mo9htnl
sdCxGYydCULC0G5FXmUvnQqINiqZtlWQcH2zgzUXyP32pZNhdaMJmW1VBGKHsg3zZ3ccDxQji1et
N0pUT0FwzKMuuQ/M8OfydpPu8h8UQ3lxyry7DUJQhmE+Yf4cMCjBtBK4gYUdmjvsJL8nWJKel41R
DO1ZmC30WsvF4kBhlS4gSJ4NPTaH1dIHLef8Epo2Gjjz+Gv39yWW7nlVveR5Vu4/L50Z0IJNpWv8
ViANGIbpgG+Ld7vsFSkCNKfD9n7ZTSQsFuiph96tbx0AweZQUwGBHabG61Io8mXswFWTwhRfnQnc
Oh6y+rXM8hdoHv0PIprPLfPR97qzkWQVIQn25bQqXWQCK4WF/FyO9kL0LfkAQ8YNzVlun6MTb9Ap
z+ZypSNwmNO1ahUTLb1bdj8PpJmSk4MMz7Kj3H2Jn5WOGHEDQ+qTa0fC29YVFN9+sOtDZLQ3y96y
WbpYc79lV8zqIrMPqZc1zl08qMqhcNF15ajUWaV3mCjoiK828Xx46SOVQF1nGTVRaVn04bH6gyW9
cvNxiq5la6mH1uWjM/+nW41kCUtazh2CIS7y+z0+zu+DXHJn8R41lILjUDX9dt3Aw74P07y4D+Yl
R6xKuDq/29y6bTYpJTCoO1jCoVzRr1J13ZPQE3lCy/LCmth6VJFV4TdmX6vawVI2gU/ucCOeloMW
rvYbeCDVXq3gCTadUe0KB75r1hjhUxyUjl91mCPoyYCOCnkn4TkdUrchtx+nDJaNV4bK+xZ8LXgv
Oqakhmysx5xr+RBk09NgGdGmSjIERDAFHqhm+gPXuhqWYT1MMqBw6uisMBHZsTbH1N0wm2S1HHUM
kM6xcYIT8DwGo3Gc3Va1LW8dGGtA6DL+Lpz8RhaJ9SyNykFTEWIHMuXxS6VQQJg7OP88Eyy1pqju
Rt/hi3ycaTNiraux1q9gS1TcHZE99hkKJQw847skCPCN0poSiCRzdv1o68eEZwR0mLwF0U7KE+Nb
sxtz1bk1+X58J02NuzIj/i5WFedxmC2L8ONdCWG6u7oNpnGVzxkMrTNqZ6DOjMIlrltzUwGD/1zN
m49+jTRLsi2UX2csR5pxJCG5NwMiCBG3g3H7MBLbe9too4fKxrMixujNX3aXDR1Mx27vmdnPKiCM
hz47LG100EzKgVRA+kPgtSbJtF14tItMnvuoz/00z5pnPU5+LP9qzfgZW330lnCvUkwfCbqYz3Gx
Kjqa8zmZQ01BJmb9PBkzfNAH72bxcU7hZdpKd/Nf5wgbXkqaFUckVd5Ra0bvCOQJvtXrABIiKcJt
yrNBkobNoWI59OdLJsHGRmnjbTaIvCWkwETHR6ruquavx+WZHPUxxIRhZaku22Ju+Nw0WUwAMKzX
xwkhrd8OJK7X8WCcykJP/dhKlBdE8peeu/DNirurWffGC7qFAli8/o+uQd5elqmrGQ3Xyot/df3j
quakkrFeipQy4qsuC+NJDWT1GHZ/24m7V62z9Y8jmve3I3+eU3lVv6tlAAllEh3J4rU68IxF8Q8g
qpr+8jLVMASI503lJThMuhcV366jTOf12vKywINWIVP1n63LPs7w8mYyKFl7o3JTWOERyYi5y4CK
b0DllZulHeE7xdOlUcsHF1/kuTegn1esll6trbXWfulQL63Ly2UjXAuszGmTVYVzxq/+y5FRC7+1
noyOI+P8NeSnsc8GCnNaLoprUGjFdXnFLPS5AUy9+WwfglDbuwbA/XLqP/vCNv3Vt8G7d4XHQYvt
sBuel42F0Sf3UW76jsjxLmlatN/Ly88+9Qjc8Wef5bCtWpi1dATLxNAMw0cF8/djUTQq9en5pa7A
+FpeLZs65NkFPSlafbZ1ujuK8+d+ak/pNsnxMVtORuKIU9Mf16FcCUhT1zbDlQtG9rdrMHFy1sU4
qPBrKrRa2PV1XnzFyKC4hmpUXEU2OmjEA2PjjXr+9wP7psPA77O1MgxnA9JqbJYTlw3WysW13su5
59JQ9/DDbKYcO3QaOUkzLxNw45kwBLFadpEylbvawGlp2dVNJKMKWs3Tshvb8YYHpP5Yebp+TXPz
cWnuY7xbG5MMuWQsxpdaA+plCeEclqOKpV5I0pzuCMo2H+pi+ri0l5ntsU/aCj8lTgLxGH18hViP
zh9Ly3ATLC3FuO3JVXrRA5JJ/vPTmvOnZRoWbUGShpfPT7tcMuXT5jUGzQKV/m5xQs95XGybMoQX
PZulf7ijz37qn7uijlCieVBolqPLgWnIGNmX/UwtvmZaVuyXvTEXR4ZKJD6Z5nsJc11kgXF8xdtt
2NTUs/2hdkaoTFG+DjAquC2ZChGdFFjADxL7rKX3x4mOEcGdFu6c6xFfLaWOr/DNQpYW/V1K/sUJ
A/ljqwzui6rz9qM3oDryvKvo0qd6bi48dDYyBU5v2tR9GRojWVOIj0/L0cZOyMQY0+dQgz3dmETs
DL3ivkhEY9tCJsN2OUvXe8qRbZLcekrmPU/JaXlLV+nUE06vIIDzWwVJApArC2W37I7p+HUidxYP
q7p6rMPAX97Sa8DGtInk67bL9GcT1Vgau+cmM0A8VBVxMUFWZ5KynXMvLLCXRLMDeKHmwzhmJnZD
vw8PChyGz1OmaRoZRLHYt3i0Ghaqk6h7CKO2eyBoidJhBjk0CNnF8oYAmX58/eyhtcFTnxjZeelP
6km9MzqElsuunC84o7jztZZzeplbazxFvJ1nWLumHeVlKNDbMwGAai8Vfq0qJpmtYYdv0V0bdeUb
GU45PMFwzhowUdtOjYvQv0+eLLv+7hlK8ZYGOvQXW3wxdEv4Dc6EJ6qR9rmaNEEGkud8SxSxWboK
F5xP71X3fsrIhhvVmCeJJfv7qfK61fJ+NiLFrLPFa1BBVVTEwGRMSa1jjajSL2PbfYE4cF66Non+
tXNVNIi6rfGhqOgsf0MZ9GLtsI76629IWUN9/A1lzpxq+RskqqGnuBDfoe9220Ck5jZT02kPOSDf
6Bh7PC27nUyLjR6p+pPZ1L+OTl5o/G1XTXWxBzTKt6idwUkMJXlWyUnfqKMqbyHD9wehpfUe22R8
RJU42zj45n0Zx+4FCrT5062PdaZM741gmMCEPEFQztmTF8jbmnpm2WK40BvFa5+LaIdfVo79XdZX
JypzREbNr/7YbTF5JmbYbNasA+gtRD+ijiAGOmhy+zbTDD8YlPgEbOSuM+qu/tIuXB0uEELn4mRY
pV82PZERYcsZhhcT/OIN7scF+oPhmKRqaXO8nuOoJ9OECzrviSSExVPK8eNgJyPNl7LDkWA+sHRZ
jnqdXh4BEHDRTwCocALbZjK0zib1zbM9b5bdKOvt40S45LK3tC89tBz8CNDHwZm6SJC+z+f2JRlH
kZVvI1Jv1osBO0rXpwqj/4c4hDBZa/AsFiN0Z6qfbM9NH4DTo4/2KnPWrabX33DbQG3eveE2zjMM
+stdWJnBPsQ6aOdGWfGQ9oAcjaJ2b0avrjGAbl9VXJs22Dhqt1inkoDWZvF2EEr9LFXtKZRpj6UO
QVlj4b1YCRkqieakp7YSPRkgxohr/xheWWMgxi7CO2Tl/cnQG/vOmjemDm/RKu/GJLZnR7H2DAXz
iP4PrqU0U3nQJ6YVn/3buo63asOSbWlbTusiWPhj3Oa7ZXc5oMbyHdt66+azmwOTyqnL/IJ4077L
RFBf3E5Zf3bAWYapWTL++LxMbThi10yI+paTlgNtGw+bNIsCJBdcaGnTmmIg7DrOD8tuVwb2togr
2BAq2TheaL24LOmOvQcJYNmtxzHycapR98uuk5ZPDXDXFTFV8IBCfVs3rfVSjSECNu9eGxLzDHSB
BX+o/oSGpe4SWbGkWdqWTRwX9QnNFbJl+qpTaWyDSVaHpiu+wgVGeu4F+kZT3eS+HwvraurfW2oL
CGeIqzhgY4bkdT5YyjK9V81Y3aigQ/7S9nEgqL4ao64dlz2sFK2rV3xfui8tsaWpByatf79OkpUq
rIhG8aXTdQhJm/priIbq4xosLqBri+kr4hd3LT2Q6QToX5sHoBi/14fPvSD42FvGqgGXi89j3T/2
fp+3DHK/ey7ngTn1D3oPVj0PgL97frzffGw23Pl/nOcNIezHsD+E/ZieUTamZysN7tt87PbYsaTn
z/bl1UebGADMepgNdP9sLiQj/WrZr6fuRxZCzCef4RzkVnleXi2bWox4quhZS4DYXwcCTY2Hv+2b
Trwv1TC/SXpyKD8u83mFrlZGX0tm7775+stmuRaTgm7173/9z//zv38M/yt8L69lNoZl8S/UitcS
P636v/5ta//+V/XRfHj7r387sBs92zNd3VBVRKSWZnP8x+t9XIT01v5HoTZRkAyV90NNdMv+NgQD
eoV56dVtpGjUJwte99OIAI3Xy2KNupg3XHQ7RSkO9eJrME+Zo3kanc8TamRmjx6lv5t0mWsXetfx
gIFeu3RZNm4u3HUh4fuKlRL3HhMVQgKybZik5q2cLONjk0/arcnQegM2zHeNW5J5Cyu/2ila2K4+
+y0HwNwI0CxjLJOrmKKoVexF4fZnq8iH8/LK+P1q7oFzSsE0Dt5pxNLkHOjaoYnb8q6KodIG5vi3
Pa9QD1bkjdv//pu3vD+/ecc0bNt0PctwHd1w3X9+87E1wuMLY+dNEuN6tvW8vO1bNbsl3WJ+jXq7
Bt+YW4RvjSSTQdsYsA6ZN7+aE+lhGyjq4KwAbm5yU7UwvBnqOy92JBYKtA2BbUEnVbsIVd9f+1Ur
f4hMtqTPRM8Cuv4lBg1/VvXnLG3aJwPR1H0Kl3tpddsmOWsBEsNlN9MAVQZDwTx/PsdCe+CHWS0R
77fWM1yLbD05RXZcjhZl+rfrD9Xfrq8Y6qFvJULLQCP1NAgazDrq7kz1+b//oj3jP75oW1O5zx3T
1ZB8meY/v+jWLVwmrGHxTkWkxy+G72/5hsPc40u1sLJA2Idb3vIdfx7uS2xR66K4+egX1S1KYXxE
byJzkifKOuhhU2643B5bQjPnxs6d+cPLyyAw55eO/qtXZdnvnWDeJcLKO+BZZfid20yvTbMaa+rh
EwExWzXX20Obm+6jFWjX5XjOKoeKuV6h5AzsW4m98bru3Ok1qNPHgRrzI2PAHxfMoB/cq54B0XA9
ZP+XtC9bjhu5tv2VE/0OX8xDxPF5wFioYrE4i9QLgqIozPOMr78r2a0WKglX2rLD4XA3KW1k5s6d
e1wLuKWLMt0MmhZd9WN1/PgngATON3/9++EGPM9A4BuqIjAHCciPaHOR7ED+9Sv4o51c/PlHRU5u
7AX+ya5M0OURAToEEPbxdMcH9cM8CQII3gbkkvSOrCXknjXNmXuFf+GB/r9Ds5D65z+qc3xdYIb1
XtJBEhSXSg7CVPzprb+V/PFGAhbCh2r8vzPz136Yw7eymps4jDrqH//voczx3/8lf+bv3zn/E/93
jN+askWTwMXf8t7L69f8vaV/6exvhvS/vs5+7V7P/sEpuribb/v3Zr57b/us+2nGyW/+uz/8n/eP
v+Vhrt7/+cdb2aMsir8NOC3FH3/9iJh9SVxdIfLX//Uz8v3//MNsAGSV0b///tp2//yDE/V/YI5O
1cF2IKNwrSkwW+P7x4806R8G7hchO9Ywao535Y//KYB8Fv3zD+UfIi8JkqHpAkZhDF7GHW0xpIMf
cZL0D00R8AdEQ5NUCZW1P36u/K8H7M8j237QPh6sXw+aogqGDCefV9A2gCKXzJMHb/Wg9UFfgVVR
uIVhcUaopwWohgNQ8yzZba8wnGdWVnbsGc8osdW/hKow3oqqYjcwgybpiiZRJiYA8zhQwFAg7Ysf
Iv8Ytq9Ch2FalJWD4FaVj6vj2Hi0BY0WZ/CiIsiCQTaNl3RKHLi0dE6vwa4mH2erAE+Hj9mJXfvO
XU8AX0I37dP8UOzjk3SjPFwW/VmyoGtYLjwFHZuLszrb3VkQElS/IZkrToLkw3SjowPofBo618Pq
z+t5djvXzgl1lqqsCngXRWK2YcChNsSyr84SwFUiOuixrcFRee4eMNLDP5VfQcjTmZM1Od1t1lg8
Js89jSFZ5M93GJKhwqKoKryg8IYg4sKsJYMEAJ52JNwiM+No9mh1V6BTtBJbtzM7P6o3sW/sx5Nk
hVbsBs7lPVY2ZOuoMKs8LoyhaZRjEMqcFHEIGlGCWmozUYD7g7nLPcg7WN6fsLFMXEy4gBoGonD1
qGUa6ZKBQEV75gIVPL0LxhuRKu9NDZhQGAzNfNQGn0DcbNaLeEh11kKFc+cTvo+iQJsQXUuKiOdI
psRrwA1ADg8r7ezRqV7y/bDjjtw++MbZiXV5U2ldUgwRyoRdxf/AE1BVSpdGxONzNAJGBW0cmL14
DzgQ/0WT2QOqQxVkU0yBtwJgqSDSnDydfLRtoQ0qdfJ6h9moXpoZJoPc0ZXJ+Ot7YCQVtJzgLpOb
ttLtJV86TY7wQguocGvl92Y4MVZM3dVPEig9mhAW9AN6Iizeq9BGXJr5k4KxcDezEQV97VtHfssf
dDd1+wNrt899W/WTaPLz1eIaUUC8AAwsS1U1jAaocPeN6xS9aE2tOwSmMBUNd0QBnrFkEq1c2NSP
a72SW6ZZXy1kyWiofDXewCOABoOTdi3eNzryDJj9MBs8AKGLX7ksemuz0bKDMStDRpBPe/Poh1Zr
BSgoVsRlbsqH5iQBGVB+JoN6PIacLkujb87HBq/FURucGrkyVzHAj1pga41l9ZK2tWBi4BwAZ5bG
T5ZShVcgqbhGk2FkKly/u/wBjOUaxLCsNrrQUUsHgzeQTnRMq+loVEOZd1FQzwzepXB/WZiwdVcM
Q9cwcAQaM12h7m6WSq2S18BViXy0n8xOfBB2gECHE24Hb6JdeewXnSWS/Hy1QHUe8QjyENlAewX5
a4xOdsaqKONLzhBRt4j/ABABjw0lAtBFiFpnvbX4eQDVjKwPIOHhM0+v5N7tyzECum+rYHIdgYSs
YuZmWvjby99APTV/foKAQouqyMRho6L/UUDzgdxhOGGKxHt0jaPChoEgoPo1r5cFbWynxEuAehAl
4PgatFdWjVwlpyqZozGCOxC+HNA7zwioWSKoxyRKWqGdRYjQJSneT3Mo+ClgRFk3b0PzEUPyPEJJ
PGCiQn6+UgzUhzoBvNs4tT0AoINb1F08DCfUHliMj7Ob3pQ3QIlDs5WZeL+xhxj/UGRJwk1Q6AVG
XM+1bY87n04CgLmaJ05s/P9OBnXTShUJ9lBAewlwjRxt+RpVGkPtN1VutQpK6zF6KPGo+7QA0UuA
SleBPEazY9R/Ly9ky0JKgMnQiBfHCxod9WuY41LQhNtaQ4BBoFo+tUOApBQwQysA0JmYsnoIBONL
Cy6VcTDctMqvL3/Bpj5qvAGUdzg3Cu0qF4NaTXOxQFGqG457zrWvl/9+gQo6Pi6vxAOlUJZEGck7
ShOBaLGoGAyFwqONEIVTU7AxBzyaibyLvdwHJt7TcgQ/OYZPvwR3GeMibJ0jusV1Q8W0DGoplKbo
CPwSI1WgKcr3QA2BPYR0IJDILi9yWwpuLMyjAkQ1ao16aqT4t1hjGKouF70Y8NgUubcvS9lUFgk3
+qcYylVaJKFS0gxigLPjgMbGKh9DL7lGXmonM9Riw0XB6A3CXUDBABTYoFY0CDp4V/KoRTFzr6Ev
KkbPXp6CILNibB0dJX7ox1oStShDi5WhikIY97fioeqdQrTg1qs2/9y9Yhi0s8An4lZetY9dlv+3
dWzEreVJnKhLGhUmjuk81sIIbIRIrq+5onE0BdxuQCq4fG50mPbnEpFQ0HR49AjUyHesjLEkF1zT
C2VryV64k3b6zWSDkNiKbO2ucoov8VV9JVmZgxxYdMSQxsh4PkWyDsrflBQ48AIa5hFH0Xc8kEqj
BbMdpt3v06fB5szcEQKzsNN96IgvJOuQe+DLBvrznXilBvaIljGG7m7q0+oTxPMtmNVJ0scKnyBj
gj7CECPIszGUUgkBwwtjCaIuvNDq/NwTQdJyPUb3Pbq7mhMmOhlq+y/O9NeeUg8EeOaVDDzF6HD0
9b24l+8GeHwA83O469jqnOSUYPDeEWGxTTgugAllGLbtD8CzAThiHdZVoJQKhdh8Am8nfFtvcQF7
5+AG7YpD/mhYk1W9AuPWq5BxaBCzijuN8QBv3hzVEBQYIwVRObXLndpWArDI4XfKT3py3aaPcn9z
+dZsitCROAI5uwBXhoodiiHK22BCcNYNmOMHADGwB4D3yPD4PraJvhsqqkq6KBAvlw4RMkVJ9BjI
oJZyHz0k34FqDU6SxNTt/qW1a38IXUwk7tIvlxe3+SrCMTeALwOUP4NOaaQNkDZBbd9aBHhvfBLs
xOUsMOQ56aNqA/39RnJSpGxU8Kp4l0VvPfioNMDBhdJokkIZPSNTEQgJWLA2oVY2ZxVQtVvWo0/O
/9Ou6pi3hclBWoIOhRa8g5jZjP+0eLMFKOPjtFuuFwvwEc/8Tncur2lLV1DF/1scdRnbqET30wB1
jOr0gCToS4dhpqSfGRnNTTEGZgEkwIEiR0yFkxkYxytehpgyl62yJbCzj8n8fHkt4tbe6UCcx/kg
gc3Ttc68yTLMkkyN1TrNlXYCRYsF5sYXZTc7yO25up1fAcxwD6Rze/Ybr3bHXcMIUraM6PoTqNc/
VJsOUdbcWMDmBCj5Q807koHe7olxx0WWIOrxj8c0Aj0s1pr5vEdeRYCmAUTDKT1MmFizrVjTHTqF
bfI8zgfA9LnEklZXhs+0p1v3AjBHSP/rGuIHiboXRYogFySSDaJ3wME8x3f1HbJ9dnWltq78GN92
PnAsLM0pr1TJmtsdp1uk1XNn3OgM0771JYaAEoGAwXbcUbJpK3cBMwVSnhpLg+yI6JQg9lLAq8lQ
MnKC9AVdy6BOWA8rVYkbvoFLktxo/vAs74GG6GQY7niCflv6C0Z/POUWlBD598wBYIwj+ZEzOZkT
2yznYNOxXX8NpQZAo5uGGqXJD2vYXmcuMMZOzTWIi+3ycHnlnzVON5ClF2VNFhVFosORKVMmvhEA
Pl2gIqEBtju4VkC31n+5LEYkn3y+wUSOLgiGpOEQ6cCj7pJAjRGGW6CC8qYr9fXY72qHR6OXnTqA
Y9/rtnwPp8sP7nVk+8DmywOAyORdYFt4Bttd+OwDkhSugHqIoALeQaSeU9SbolICFhoOvPH7H8WD
cNV7tVV6cAN3lYseNrvHSIEFJmm0xarwWJiZpM9bf/YJEmU+AY0ayTr5BHD2jI5sRc/kxqNDxyfe
fjbZvAtv3ylZR/HZoJ7LpW52KYC6EhMEg6Xear52yh4iK3XUvf5Y+JgNfqyh7bbxdbTBdZGDKckE
RDe+Y69dXVaJjfzg+XdQPrCOynIy61i/qIDV1jyGu9YDhKwZKa5qym7uGrbA8NO2t1znEdfzGvSR
uubo81P5hQNUFLoPTxOefsfQKpvjAfgvlZjk+q0V/hJH3WOguaiYqUsH3GMQrO2UL9POsHJfcNBS
aw8eW6dY66O0OpGbZiz0ZLCGbvS1MXJlKfUyQ/L1jvFUkZ06v8+GohoGSWEoqGfSRaABbdvjgLFy
Kw0HvwTwW4RgLgXORsF7o/IfOxqGgsIlwm8NnumniuI4Vqj3zQA/hOe9A5eObA4qcPOyXHi8fGKf
PRpDMUg5WxJQ3VHpR28c0yIAMit44VP+NPftW9mFjdnWIOS5LGgjzIckBbVujZdVXZDISa4eNVEH
4XWaYoa/s/XcUX9oO5Da2ao/oOqtmuJz8zrfAw/CZb0tG3HSuWDqCnQN8qN9AcFATJjvOsnS3tBG
5hR26BiW4qn3IEtpn8Xn/LuI5yazWI7F5havFk7dibSrJABGyGDAKWbgKsO25D+q/I2xvZ99hvNV
UhcBSEY8xvIhBUVgoK49p6+N33qRHQPk3U0f2ofOY8WADJEyZc7VtkmBpwmRESYXqzZ9RSM9I5jf
KIeSZcEN0g0D/fEy2dyV1rTTkKWAIIEMxGVvjQ8KNAuUerh3qTXdaugW24sm/0Ub0Z/N0Njtc/sl
mlLYQcG0WzbjagQtoDaA1SouT3M7MhyxzU3UeHDO6IgCEUyfL1BYDKBYL+pgKR161cMxBdE8eo8v
a8fmUlZCqKWMSTMnbYkrIIF4BH184MkMH3lAJ/+GGJ0UF1H8EhDVnq9lMgL0MbYd1hIB4YRXPS5p
dLMDaN5/JYcOw8hACDp1GrgycwXs2ix2snD8CsKL3WU5GyYfQZjCY0EoyPM8ZTkG4Cw2c91CTod4
JCws2fieoAOBE5BggUJelraRpTPgmSmoPsnwT0W6FDDGaGAWJYgrDHO2Jpt77r3QAWSDq14B4NkL
bwFkH3qtvYBW+x1tre0BCHWXP2IjHXL+EbQ+8qhKKQo+oq2swgct6rEDoP33YS++SVZpR/vACk81
Y6OJYlBvK1aOihvykwpAhyn9jFTgJIjTCMcoKoCcrt2C7cfuxtjRGkAygsSIWzxMAjCWSgzvJ6my
qEu6RGrhtIc+FUuR1wle9NEaAMIF4hxziE3FFXbdIfrSvgl7sE+54Ax7Kk8Kw5v4SJB9Eq6qeNsF
BbA3PPUqhGKqAQEYwlunLDzFbT3OArQQGMZOQCKyqiPrHdx6gFGD4CUM8yCfhjr1+e2cSy0CHxFu
Z+IPV2TcwAKDU7o3HPCAoYJgg/HcBYS0zQ7vNmzcmWTaLmQzoi4dkgVw90jzfQkynstnuWHgSNVF
MHSEXKT+fr62oI75sKjBbQHgxR3GJ78NM49xTVb+Z3MhMFzQFzITRXtLaFAfl6XMBqsKfJBmmXp1
/xvrWAkQz9eRyADOmQDJCH5CYFzWVfFDKeenHIi6jHu+uWErQSRkWr2rSzoA2LPEhmWq8TSW3AGJ
5tQcp4Ahh27dQukD9gSpJPixGDiVVbKla0FIuKQYn4FRu9L35T7wBQ8sw8fCChgP6VZ0dSaJslxG
i/kcfQK3Y3BExttJEdCC9E+COBJPSz5ns0Ruvg+rtVFaN6BTbYhnwiZZ6eCxqgCSCIYP8NldxbP+
NeOBmXFZPQRy/p+shq4pJDnIE8t1vpugrckz0cCxRVfgtreQqfYx92cPT/IODJesHd00kKQZVsIp
oe+CcvCECe2HS4MoZG7M5KF2eifc9YhYiwMHo6F4oBSRLNFObXCuMmRvJEEhbyWbitljNI824HGC
gl7hND3jBPgtkjkJbOkak3C3MbjZTOA4PQOj/6hbw/P3yosYUdjWdRdkFMU/+v4+lca5sYkxIge7
VZbJWy8CbywRdpdPlCWCHPjqeojhyHNxT978HlMmw1cuYgjYuujrNVAXHchEcxSBEc4a2u5HPoky
4OOKI1ST0ca3dRc+OnSQ7OeRYafOK5ATJaoyyNG0b1OKCmMGnqQx96Y5BwdjxrgIm9uGUqqERDyy
8Tx115cQgKEA88JbBqKIdGkc3XAvH8zmvukatk6UBUWhu55CSDDEfIA1EV6yEaF3+Cz8hr+sok/5
bxnUKsRRkXUgWiEvtdSndG4OgEgGr7nxcHkpW94VahUKmnUFBYULykxVoF3ukwybVcD1tAbgL2Hc
nwMJRSdmB/RQNbYKxIZbvVO7u76NudvL4rd2ElIltBaiA0PRqFXOZSXIGm4PSIKk91YSwJ5R7SuZ
Vcgjq6BNI5w4GdYRKRqc2flN6jK5TgBL0ltpeV03gCGLzdEAyhorIt1aDtpg0Z4LXhnk6Ck5KegF
KnmGHP52sEULEeg3UFpYsQUQ1+vxSkTfJivQ3jrAtUjqAMUW405jKPQf7QOtBxIWJ9rloFG+fFCb
HuJaDhXvqBFg4DQFSyNtCt2p4u143x00rAyEyIfUzrwYnGE2+6XZus5rweQhWllBqcM0xjLyvWWg
oqKTFuCKdWxbL+daBOWDNjoQiQDx3Vva/eISH1/2Q7+3eRuM3ux6BrGqn5Xxp5IgdDxfUDeDiqlq
saDiCnGc2b9H9ptsNk+qm2L7NMYF37K9qqwhTQKJKMpTa5skI6xHknXVEt5JALIsRxhBmConwABv
Fv1gqAk5DXpxK3EfCbfVaXVp2QPgkSR5AbG7XMtoXkYqzWm/lp7hdE5+A1pFWHzRbtAv9Bs9O2gD
/bXYjyh6JT0FPVQL1iwSK4KzokMHjyXJ5bcsAf8NY6Hkzbq0UOpx5tEwJJY9kuf8Pr+rXADBI1MZ
PJMrzrp7W1ZlvSrqmU77hU+yFqKMBgSpkljvZeLmpTqQ2Bir2jw+BWGSpiqImGTqsqmtKGXoROyt
2hFc/ZUrzMVd4FkBOCU3xUfg0KN9RcT8vdt4rN6DzWWuZFOa2nSSJCPn3WOEbgHtMFjJs8clebq8
wk3fEWv7uUKFvn3jiKFIBVJarBDcF07n5q+keA6A/xNosC3CDGuSbC/g3Un+0GS352yZNDJmhUQ3
6V6RKZvNzdqI7Cj4+gyQRwD2xdRAS3t5nZubuRJBmWtN7zDTKKOclA+pA2hxc1ZUYGOxqlbkSz/d
gpUYSl8ALa8UEfjAre4588PFKb6TCSPVj30JcPv28EOycjtyWBHAZiZqvYOUrhgjgOSaEXLlWxLP
oWVtF7mqPSIn03gkUcEO6Bg7SitOk4wcJ6J/Gezz6IuGpK42F4OxoeS7L+wn3X/TAb4GaDwQkoG2
Wdp1O7DZOcmeddU2M0yr/aP7sKsONLXgFMKLdxJcyS49zVk88D9bpMaqMfsnGApPd/wAWnUsFwHi
0h5tI4MIKgrGxm2fDur2iAzh5kmUjaxKoMPrAOsAyi/gwkswPA6vHTMNy5JC1rl6XyqkrI05gxS5
i2MrkYCmm2uDdo1HqWFc4E2HC7lyEmIinBck6gYDvALQdSN5uO9L86tspXuSt9BfDFjg1lcek/19
aCuMZ23zPqN5STSwlchjUfcKY6kNynuohiuNhEM69kAsbWqwroa9ddlAbaZkUOv7KYou+Cel1CHH
CVGJ3/mqZ5jZC6r99gDSDVt0tffmkaX1m6e3kkiFoXEPIrh+gcSueIlH8FL1d8xaG0sG5RbUYPmU
lRxv9ZTyO1G5Bl2fK4Eb/vLmsaRQ2g46CVloONIsASIuDtTwAcjMO9Z+bd7a1X5R2o4qDvS9wH6p
4P5TkwTNlg+X17FZ1lgrAVno6kKJgOlvBQMiIh94j50tuLnTPsp7yS5Oul858jNvj6fux+SIZmrD
e2W9JKydpJ7iBoRQfSdgJzttcHiQIhZjCTRO1qTkZnIOTYgYH5JJS6dG7eUEmBtAVBLL4WnP4zHw
M3PZDw7AjrziyMo9br4iK2HUrrZFtxiNAGGZP12RmHDac5640xklve1XeCWH2jw1ToopIGpIfKku
doDgu5MLt4GHmBwA8Zi7P7KjzjuXlWar7oviyK+9pCxjq1ZCWCrE1t8bb6QxTfpWoE9I8OQ3oOuY
tQ8KiUP97bLUbctIWi4xDIPpeMpvlBt1qNC0BYhx4F6n3PeZM3AvfJBTXpYjbgZs+i9BlJWS+TnS
wP83WNy94EZWhQead7KT/KJ/1x7jR/kUW70NqNfn4tgcNZ/0y857xR5c/ZpVevsXNvrXt1DWzJga
eegS0kHjDvb8inFuBDpvmETYKfvpGDKT5h/vyyf/Z7V4yrANPB4fAI4SjeIt0GS53CnehepH4U32
Ao9MRkyHdB/ZvC+b4LcpXcERHoHec13dAeR1x7pKm/YBIJXo00N/FkzVuYEikXNfDzBQFX+Tj7eJ
dtAERsV6W59XMqhdzuRgVjPyLslefl3yVo7EijBb6mm0MRh6Sxwywed8VgZ728NYyaU2OwMwIMRC
butMpcmBeumubc3qPrGn3GwlC521mRm+hFZ9im1mC8WmkVpJpywiUJuaQU8hPRVujeClrB76yQcE
k1HfTONBillv5kY7McEIEDHTIwkaujwps5EWmKvWMkAgzvvA42+n59ERAIUAUifv4/+5aBCzJS+8
ia+iO8VKXTw5LuloZenUpveN9ABMGLAhUDqgvkQUGiUrRGSAEj+7OT4Udu7xp+yOyAMhFMvRIpaJ
vlNraVSMloDFfQZJHXl6shtMrzrdbnTLh2TPVKgtG4msgYapRF3FRlOXRY6CueM5qbf0o7zXRDPf
1V7gGyC2O2qe6ran7LZ4BL6ed9lkbllMoE+hKRrdqzxa8M/vKOhAJXDE4D1I48aLONBIA6gsgxb3
b3Pwn0/zQYtWwigPWZ3gLDQJhDWJ9FynxcuQVo+SNjDima3bsRJDe8eouIaxqEBZgRfpoq7m9y7y
xztWF8uWeSMVQwLhheo4ne8pwHIBxiVUKcE56Unk9qe5E/QySweJCfukg8i9I5wR0UmoUa9n1zRT
0gH5ERqve0C03oVXH+MeVozeT5ZPRyzHJWGUGgKjEc63BGEh3/s8kEu1uH25rHKb/hwpJvxcEGWz
AUfZ8qpImgpsHhMshS0cSD8daLGd7JaVAPxI0l5aEWWpg8UYx5CU/tHAZ2e5JbmVC58c0MyWbPcY
gOAfQMA3myAsdWOX3fjDOj7KVoc6mBJ10hEwYppNc2sP3Em3uU+MpOYzIXM2zw8A1LjJZD5Io1Yb
TaDkXSpEvsExe9D383v5CNqZ42jPV8Jrih6U9Nvl02QJpJZXayDDBN8CohDl+ww2RnFhJVZZEmiP
XOiTfMihklz6FSQQi8woYWyaC2QL0CgoYB73Y4ZiFUe1Qz7P00CcxiF57lJkjmZ0y8YgvklLtFmr
hi2mIAMXWRXk7Ud1JZi6ByXhoypECBZvhWeilo0f3qFv3x0O1X36KHwZDrElebU/+gMUdtdfYTTJ
De6Sry3LjdrcYx3JEh2dUwImrc+fgVqpFmCAo8rcPINT5weSCtbypdmBbE0s0YuQOOGJ1QWx+fKs
RFKWJg0FY65qNAEUdQIIU3D/6Rq6scvmBXS/xXdF7QrVHzkjZ8WTG3ZbQ0UdCRpMJiOLTL1CciV1
4ZBzcBnzBRSEs6VMoZ8B1Pk/vhiaQEIeeL7A6FIptQXnZwaMYpANGzFgNIXF0Rf1/rKIzZWsRFAx
ZKQA+lTNAaUe9/KOA4dF1y9WkWvOZTEbU0S4Fis5lM9ltKARkXnIkTFwUyFQTa9qn+Sm2U3dH/V/
ylyfyaIcEinsJKEHHRPCpk5EEDP4BeKmagdw+WN2bzjxOwH/EhBGdeg+Mh6MEnYb+PYMv2ir1oHv
wAQuECQwd0FDo0R5P5Ya4YpOrtR9YRcgKLCKnQFCV4SQWmIFu8HBRJHVfwPcgqveBZivO5C5YMbe
b1ins++g9j5NpBT0Hgng7KzgNtwhvvmW2fHd6C2mOoIIwsTkiTfcDbXZ3nOJw0pq/ouz/7UP1Hmk
Kli2Jg370OCxLu+EQ3wkeXXwlDFHqbbUGejWgDwjWIDAOTk3Qgaid7UJF2y5koPG+W5sXyZdNi9v
KEsI+fnK2lejKoecDCF5L5mLCh7cyAs0978TQl1MftDaDo8GhnXy6G7hp69CW72DY/g3xACnDo2u
mNBFMph67JsFEyxcqYxWOOVXJcf5WjbdIkPA0MEtFVyLoc6lj/Mw4iSIIe0LJCX2Z6mIdeW2TgZu
O/qVFRkQYgb1IBhhgUIEMMYtTbkDUTTf+glrUmxbBIAF0XgEEEq6xwQQtSBzmqXRkhpk2JrHcr4P
lNfLZ0/OljZggHX9WwZ19mg/H9LIgIwBPl8bfimE0hymzIw5xqPNWgxlGZY81MulgqAAmF9ddBBy
5d6QQkaikiWFuv+9MNcC6mp4Y5IdV/oYBjBTsBhd3jOWEOpJTvU8yRoeQnJ1wp3JQEUOzvqxZIgh
ivqvjwYgTud3H7wMZRSXZC3TN70Fya3AM56NzcPH7CuSnIDnlGkFS0JhSVFgA7nJaAynmBcyJ+/D
2ooljNTwctP6v7FxK3mUsoUtsPCDSMaK0l0Z3qs9D/4RFjzO5umshFCKJiw5wMFzCOGL0smayVYD
gJTxjKZQ8rd8OpyVFErR2lSBPyxg6xYg6AWL9kUZ+86sFsVN1YCgjsTfLu/dVgoeB/XrsCitiycj
L8QR6wpB8nWNwuoBOAduBwZFU+3NET1Mgzfvasa1vbxOuNznStiWeg3kJkgFvdlRWdBUFEQopyV7
Q3JDmdE9uqXxBobuZfTwk8khSj9SDAW3hgAnO1oO0ZyYRc3K6WwtZy2BUo65KnuAi5MmSDk0xQGl
NPnrUpXWHMS2xEwdbKmigUFHQN/CLcOswPnmjbxUlvNM1uOXJuaaj7WFrhpUPdXnxqos9nj3RzRw
ppbIjYnofQQXMmIjvE3nEoMFU0VgqUCUgNaWWXko0Xcbt6AMUa2Ex8BX3Nt1UJrK0IE91pHb3OWG
G0CQmHqS7er2sdciV6oXt5alUydWuxk4RMpyqoL3aQI7cvOtUuZDqQpm3j/o4wsYQO8j1N4JgZ7R
nKI+Nefipki/zE1v9e390r1dvgWfNATrwyQWEi7AoUdfLKWOUdrJnVBBHSNJuJrk7qoRWd7QZ0wW
yMDewfBBBTGxQJ1a0KEJq8hVuEPH5kq2BF+FJ1vuSXgrvy0Our9OhqdY/4b3vLW6tWRKO9PS4Jcu
gE+hHguff0Kfks1Zshk+lH4I5/3fyE8TM0XrC2Jo0JwJAAf8BH2lTH1dzhPWOu4x9CQ6ZBJfQYMN
OJT3DaaB0CRyHSKgHnes1N3n0Oljm3+JFs9VFV3/aSX0EB2+Cs8Yyp3s7KbyG5eMF7Se6CRoEdAs
IbLaNyBtxDfJTj5EyNGzIvvPhpX6EMov5fIa+zLgQyIfRenXdAfcd6u1mwMKt5ZiSY8oy9iX1fiT
YYBIhA2Y9wTQP6m7n699UtBeBFo9xA5dfSzSR9BRgcaS8UR9FBfow0WiCKiCsEDokacui1TFcqfE
kNI6IeeI3bc8ttJd5hpOtUObGIrGgEycbPGqsThbZHhi5JbQwg0ATCgCevmQB6YskSHGXZsW02S1
9dsSgDwBhBeROcyMdNjGlUHnPDrWgS8LCGqe/HwVIMkRpxQxHyBvodUHuVV2Is8CT9gUoWAVSMMg
n02Pe2lIlgfyEk5WoUtfwel+miXWfNSnZwmmBmPZmF0DywaKKpQ+hEpe6lENEWGHQXjhZhI6M+iA
4pWCd1JtGdq3KU1HdzzmqRFW0IDs1aJykV6kk5UbvC134BdaerMW3yPe8Gqldi/r+ueYHIsTkZzA
RAjeQYDsnR9Rm6BgA4J77F+wPCrh9H3Q5ru5q257cXjhJ9FdFtENjcWtJG0vVKzZmo27diaeMuda
FEcAe4f4UuTtbOnsZQR1EKu0y5JCme65U0ewQgO6D7y5ZgnO8MQTcsNibCUxRdSlOlsL5XVmPVje
BgNrAaRq/2OxC3vaib4EJP9njIsCWIM1NMJaFuV06vGQy5leTBaPzOrAncZFsESNcYc/l1iIhojQ
EaCTkECXiqUB4trrCHbRbeBXPtgq991HnqhBIxAbK2RzScAgxaA9euSBh3iujuiVNAAhB6jdtNcP
gLS3Sr2/qdXFuXxWn1NyZFErOZTelck8y0LUTxhdk0zFFFzB7tENhFlqcNuYqq14KCBdB/fYUBO5
SS/sTPZIBWuxlFo2QVlEIFfHRwjNjo/BSVDnxZdErhmeO0sOpZigmxlGcEpMVt1eCdodl9zrCyMS
2XhQzvaTUsXYKPIoD1ooCbjQzU7SdmWXP7ZR5jVc4V0+vK2nE8IwtoouU7SQG5SwRS67CmhUkwVC
M/SqNXCLAK7vveWyPd9M1vBjvBpPiWO89KHJEL29zp+iAc93rp+j2IRGPUJ07Wgn3QOe9w6EM/vY
i1519DwBhvDQeKySyvb5/RJK3cAsUYMRxYXJAoe0lc/Po/w+saiNthzr1aYC0fF8Zbo0AH9pRPon
wzgMQbMTvunA8fiSHeorwcp203E+aDdZaLET9Vtv+K/z/ISkkxaqKIcx2dQu5DCPEo/ivSBzDUNv
ts8Os3XgKwLUMCGOWXsj0zwZWibjGowVqCLTF65847U7IXpn6Mj2cn7JIT9feT1pHuYTr2In5/38
Y3YkNLektYlh3Fvutn4gw/sSC6D3g0Tk09tD5gb/WhtRoZVMMBoqtUYA+4urujUbzE3syJXITpgC
PpUPLSinPZNgZZY2oCLuktpEXP0bjjMBXSLo78SvpCc+1VQbW1GFEUiA/t71hxgIGAvjEDfvwkoG
ZbhzLhn5OG3gMOiA3QQwJqZVzGhSGI/5pq7IKp4IHYxqBp0OB+NUVIZDPQGzX3sN8/oqL8BbCC7u
SK4ZK9qI8rBrv0RR6lLJuZIUKUTpzaS+A7ogtQFxKF3JeRlL5pgss89NvADwcYAgXVbV7c2E30em
JIVPwDap0YwzKMeQ8tXQWcx/lRQw/vK/IwS9XpgHAD0MUMzPVXOpw7YLJKxvLGez756a/lUKa4Zh
3lzJLyEfEAcr/V+iMc+HDmqRc6Oj5bc5cipNef8b2wXsF7Sb8GjG/JQBq4YxALc2HDz5XVOOqfaW
/E7EROBlforQzjdLkxtjbgR4/8VSm2MVWr3Ogvjb3CrAYwjgBETDEY1qEnWNjr4OuKlDcrUYb72S
mBrIai5vFTlUyh6B0IDQcMFzBB8E9WRFgaJnE6dNVgxUES52BHECMrCqFEb5PVMriT+ChDgo7Fkp
hwmJrImL7Dyqyt/QCzRjAJkKxUBg99P4MWVlaOrE69CLDskJ8NOMmp0n7n++WOC9A+4B7inqNdRi
Na3gm0qu5r+LWpJH5p9Y7UcbNonAyv8thnqhtUwRwbANMcl4iGHRFekrLz81IyMzsfF8kYuKIj3x
wsHaeq6CqlhxaiyUMwpbRgE0qvIpDXWGRyqSLaH1Yy2EMgrzKHb8HGAtg5vctF8k/8+SdGult3Ft
gnqMQyqv9JNdXJn87gc7Gfu5l4uA9P9aJm0xglDUAmPBMo1d4uetC9D3Q4rGAPlhcIo7QGLxpoHy
PFDTblE7UL5fVpnNTQZ5nYAmdpR2Plzclb2KNVHTQi4D6jLm9cpHaWTxcbEEUKeYqdES5GU+W0hr
OEB3cSTWFd+SAKxSQJygsQHXiFLHklPipawXWMOl9vkJQ0qTwYg9N0yVvhYhnasijk9EShuOr1gl
9428mEadfxX0ifECs1ZCfr46jLk0IlFGQGEl8D7D6E7Pby+f9tbNXa+DrHMlAHzYZTOEWIc6tyF6
YtunAql/XYgtLYsYqb3tPcMwq4QIGjE7dfB5V9RllsOZzpXBrKJrA7mBoGMsaMu8E6aCn0Ko69tX
fA4cZgjRal9bMJ3bECDkfZx8y5oYiNuJVbTMUW/GyugbK0+tURoZhKYo6r42N/MRc9AtOniy6+oA
zJSHwkkL5EEYT9nn6QtYCsASIM5EuKnKdE5i6TH+l+c88n9P3Elx5yNYug/ZYdr/f9KuY0mOHUl+
UZqlFtdUJVpLFnmBNVVqrfPr19G78zoLjS0M+WZsbA40ay8gA4FACHdnp70iO/tVRDzPiQhtcJ6p
6AQG8whILM7NBVe/0kn0oaLFhWvGvyQ92xvTCtaFxu2dN1WrD5ftk0YVrDfeAjL2qcoQWI4p4NBp
biavbjU+9/bkD/GVGX39d1j0rGzOQpmbzUASGnOOmK2InjEL6NrqmyYPbm8IzgL3YBsqGrSRuUL7
HPNa761O7nMwm3l9PoaDjNCzEgS3vOwYGC/B6ADCWcqoyNz9qT2aw6DCKLtgCaKr5ghCvEeyx0sv
VL84once9whs0BifG1lKvpQLPQKT5ZbQfx2+r7GQwYqLgmSwjBwLnpRsTr2tyjZuZbzj+tMCwchn
yjXuoNSFOZ/kIIcRZskxcxT8uV2gkwY5PUQe6IVnloZKV6FUpo4XV1vlYdxLN9V6m1RyAQqLSd/1
EDjbX0bkLROkQaChUTCMgv68c0scOr2r80FDIKyru1RFHidGNlCXBbEOFwYs5ghCwRYPV3IOk6Z2
r2u9hMNV3cuL7i5p4fVCsrj3cjV7hhHO0wsZkT2EMM9hbGWB+mWNiGryal/dlQfrqb22vQFVw9jT
ruZDg26r7Fo7zsfmIH1bgwISFuD/2Il0HniHDg8YyGVgDAQ1DOYJE6El1nHWZvGw416fPq326fJ3
4wPAJYP0TKeZ6fOVkhlt8JM6L540pIHeNn5jCPwh75NRis//IDC2qJRjhvEZIAyJ6kr93qogfpD+
vLyMz/NmuFdQT0JPAO1TQ1vk+TqiIpE7yL8tcB3loXhU36BGG/6IaWFzuq5A2UZu0dfvX0blLs0y
0OSH443RcvrvG/erJloJCiqAEhy1ev4W5W9FKdg+7geC0gdaXZGixQXGYIDYEcK+CK0nMIjUDRpb
NQEC/QufjN1BjAwCERXlRWYVk6msGFqAjdFRPdpFPITJvZg9mbdZqCmCK80CWxXIEc8X0vSL0qQZ
2roJZN6UHLrIknrfRHp4+Zt8HkSDJWxxmCMjlROpZztevD5EjsQ8DrvKMw/GTZq7zq4Ko1C0f6KF
MUGiE8nGQKoEF3CZFe6Aq98ta3JTjdrj5aXxTAEpH5i3hRDKYmunJM4x7yRnC/Iy6YuV1y+Dkz9c
huCVA7B7HxjMK6GFI0dOA19pDKdAC8sQw2Y9iLWjl/mqDlZP9ufIg9ib81UkGsZdHfJmqDxj0OFT
dqEYUfGzHJhhu2beIv8aRJO/3O8EQntHQ2oB6S3GziMj1wiopvFMHKD4lVauU/+URcf1M/s6Nb8N
CmPma1zmBKlbenVMQbIvw+GNKlLJKIZVu7Fwi5N6Fz9qXhNWIH+f0+DyBxQtkrH+OilUtbaoH6x+
xvWhtDBDNQguYV5IDSpV2p+EyUS8ec9Pct9Pdt/2w+ItEI5IxtqrrMVN0OKYKPeGXu5SkbqSCJA5
YfpUY3jRxpcjktaAJ7natwpaLDK5PZJFu6s19UfX/s2jf7tKxvGOdTeUqwVQCbopBYh8EwgV//nH
2kCwPV553pkdUsaLl+Az1ebPeP6ho8HjMgjvXG1BmJtRzpWh6SuAoDc2JF35ODl/UVOjaoLI46Jv
E5RsDMQC2ftSKSlE/azOX5X6VVNOl1fBNQGMzSG/jgkhKJSf2xzuLkeJFnyNOH4bjc515t8OGJ2T
BUrs84M2PV+G4x0jRFv/wDGnOFd7Y4lmwFXNranfz8mN2v55ldfeQjCnSFLVsrGhhOqt1vdS/qXM
0Ihpg06Q9aE/lL3ctyjM0bHnspVyAn9QuFIOGremdi3nWnBriHaLOSrEarNskrFbDRjwLMy99ye5
FGRSBRgsB37ugHiYGBRDfR6Q4VPmF9sSrIO3WY6NhkiEkdBK0pl1RE5ULT20A7ys/JmZlduA/r6K
3KwRfBTekdzgsLRbRNcj05aAU2u/C2iBD6JaFBcAmVCdahVidIN5jTW99n8AdvFUw6l0QiYn7lZt
EJgjv0p1sU4RPge95hS/hbpmuH6xQaoO9ZuHxU/30LgN5L9pYUTu6GNlzGvCQT14NHTYM4jY/LQG
k4ayz7wf9WtbBhok3X3aPCqK8zlRkaqg9w5E6OhgRF8X3e9NoI9+tsRK4mT1YstCVsdazIS4ZiSl
qqtB/gdzb4UC0XUMhEFOcYpbM/emNFtSL1azBUT7RF0SjBkUWnaVV6odYaJ/yE7QW66Xa8lqJIyt
NWYkCBc/u0z6o9H7BqExvB/YeKeABHHVSjG0TimJnT37U7Hvx8h11i4onHpnowJ72WvyEGlDNkhv
0aNos+8hYphxDgmR1VPnJJT0l1ZJw3z52cTRTR73Xm+I+vs+P13e38VQlAQZBBIsjBVWSEgpRu+s
np6nP+Sx8iJ00TbpjxGD5M6cexlp94qIzebz4QIoKJihMIvnDP7v3Bg0aSlGKY1lz4re9Ok5Lb9c
3sXPng5/34DCKTTLNAv1vvO/j5H0SUpMdfVG0L5BgftetqM7VReN234+wYDB5AGa0NCJadrM/RMt
xhjp3bp6ThV5PdJRcZcEo7YzILrxFwtC+Uu3wMmMjgYGqSp1s7cka/VM3HENMfyue+glyb+Mwv0s
GxTmppPyrFIWx8YZRbZrejb7p8t/n/tZENjjWsASPjXWmDWBak2qIZ+gG85Oiovia1JKk1fi0hCl
JjmZUOjcolFdgRqLig/E2IBZ1hmZNbQPZK9gHQlX+Diyt3YrpOrELJAiNDa1K0tlCZ5doKF4B/FF
aHPY/rpTf5S3tPlflJzktKGfLY6lVInWRM1yJ5Xhw9PnWPeKRxOUUPFTfxz8xa/BO/EqZmLlVEkp
KhqBQVYHO2RZj1JowFpSk1NUJJffssTLv1pXIPZMMTrctD7o9efXKqTD05mrHudf4t4sjgmd/QTm
8lqlVZsWHT9BWgx/LU79VPsQCfvjgP98ocwTfi4bLaqp7YxIjs5Dga4eQegqWgdzHQ56UnRai3U0
9Y962Fdq7C62IEaiTuE8cMUqdA3/hboSlclhvGDerlEPTV3PbB8Xa3SzYYFLR1oKNeWqEHio9yz8
JTTqLDcXfIX7Q5qdhhpHSweYYm/+X3E0DcpEZDceKAWsFDT+5DtH5QpCF9p1dMyvplP1vH6rPekQ
QWBTrEjBcWoYcrKQMYMuE1K0jFPr4liP18KE0/EQfSzvSqXQE69czGC2rg2p5vSmEHxdzqV6hsn4
nmFCqrBMgDl3mH7KG+jxFjHKxVlxL6X5l4Ruf2lbgY544rKL5VxJW2TWDw1klWNjgAsnThGq7Zue
Jjtb/50XkeCu4KSLYV0f+8q6oEU1qy5N3/d1CiAsBUJvKbAlV1rRW6h49W0P6vcRY/vPl1fI3Vv4
HhlxJNp5WFFFxSoH8KTjKqSMDZBACrRdd1D3opFtlXtCNziMD1AbewEbF9ZX/e6vwZjoE8MlN2BL
DopbVDCQ1xv3NjjTw3hftYcWaXLcLA5Yi8T85VwT3vwU+u+bo5VrclI4DT6qZKQ3c9JdlUKGYU4H
Oj7nBoN1FrXSlWTGtjpP9g5yT2As/6m4VFtcfkowcLW3ghyDo2UAOgb1nf+s29cvomcCb9MdGVVm
GBbqAQaz6Y2kT0MNhQsval6r+LASMFUbicC7c86IhoEWFeUg0AuAbI3Zzkke2zI1ZY8U8LrQaJtm
CFtVv4khIpd77wFgnOIZFPPl4qhDhgJMvl7S9g9qld9Yk9m5E6io3DZekVUvkoe01VBUJEWoReXX
y2eF85qgjY6gaUHMCE06JmwsxgUEW5j18oxkCaDkuovGtHTnrvLHSs4wKy6hoc8WHFDONzwDZRxu
kjb5jIlM2Rvq1F2mRyP+0lh/rOZC5UfR94hFGXBDNhMHmEnSarkFkG7SfZVgRqLoBGbCOXXaez8U
BOltJDOYb2dhSNtuTQffrom+zHn1dTGV4PL34VmiooIUD1lgvC/ZdkBSQ0klaWAeuaL4vZ24qx15
cle7iSHaMO5X2UAxq1mgEdZbM6Aay/CU+ceofNWEfLZcEIxk44VP8yZsgWrOiaxMFU5WlHeZL8fa
U6c1Xx1J/vNbjoqcYyAH1XK8zJlH6zrNi1oSfBpdrm6mQr7FK+2kjdO3rP3zRBMekRsoxtCUospk
jL0h4BzILgVjk17ZgtCJZwVbCMYfFUrRReqA1cAr+VmluqqC1AJJXTL9+HN7gw0gGgSnCspEzNHU
0izCIwynxu4ttI7P7jI/pGu6q0cRFw2nn5E2q39AMSGQVRd5PsaAmo7FLZqwMLFbux2Uw6tdhj7G
6Gj6+SsuTyRTfvUv2v3lhfIMcYPOhkGxXkF7k6KP/cksvk/DKckEJRyee8A2augpBrM8ZszPbxH8
Q0N6tAN6Wb8GmZodUicWQPCeeSgFyFBsRquGZbOdL0WydiS3TUzoP2W30y2lzcQJRtShQQQ+hbyO
5BsHuwr+fPMMZHBplQ9TmGyHSD1qsa43Mno1yZeqfZEGMLzof3GCtxjM7kG3t6ilHBg1hOLa1fAn
knsNfPgsqnzxvhMGcpFypBRw6BI8/07yYDWQ1VGgjlqnDxmeQvZUCh5afAg0CcnoMkELO3PNLp2k
rHOyoM7VtN8jUnxZLBGZKT2ZbCBhYDD6PxDMyR00p0OSDhBK076UZnY1Z1BzsteHPuu/Dr16QFnq
X66KOcHFsCoJAhU0Xhe26/Sruy5/c8VuVsW2UCpZFtWThlWR7nva3eq1wMo448TIaULbS6MNcahX
M94b2od4Gpfo7DNcKG+BJCHCbFx1He/zbyLFLU7XxDkW48aTRpmSrAFWF4BEpnGLzI19Kv+z+JAp
R6QJSu7LB5V3cWxXx5i2VS+ONC1AVKRvmnSnJc+4BifRvDnXunVoPNCyP1rTmD2MYhm1+Bg0ITPk
k0mPV5BoplejxZRP1r2BYLbOQUWi7nNAtF0wNN7qr882KE0tvND9NbQb0HuD4eEnqGvwsAUn9Q3I
Jh5L8GFru/K2fETtnEpKOr7IE3J6bek3/Vg7u8ONMmLcHm7KcPODBL7IffQLT5JDd1gOrVcisSfi
ZeZ/0w9E1jHa0mioDd3t2HbN+QVfxB0tG0USQTMq/UOX9pz+kM2jUkdiyCpaAC3ZFxCAlqABJCKO
Hj4GiFGgWQzuALbk3KikjCtrQuOaWu2i+qZQNF9LBUGNCIRZiGRPykyon0K7xUHqy7tRQet8qwjc
IS/Fi3oFijLovwLpy/vM42bDQNw4Z6ut4susir0z4jjFAOycHMqmULyqHZSdI5nxVUTz8vKayXep
pjTP42jqN2MKmaXLZ5+Xf0FGGX2NtGMA0+OMe3ZGlApkA9/PvrHupkB/C7MgOjqe9Q0jWmBkMTx5
P6a+AJWexE9W84H6fpI3m9C1OpQ5CroJYfOqesvNeGUEphs/6uH7JKkgjuOeBkQgKnRn0JHI9iRW
q541a4VFogHDbUnpNlPrKuSaWIKXMidXit38AGKcHHEqq0pt3EROATYXe/WV/pehLz4B34okLP1y
0cB9CQFqFVzRJhMwpHqdGoOEXdR3yaMEDfHrDgm0/C72Ha/8nd8qNIt+Je9FXSbvnOefPt8GmA0j
BmVqewvA0Vt9qAKarhpD/Tj7oASeXihVtQLuItPXnwzoZbWUkzfQjhqq0XiX7kXiGRxaH7jXzc9h
bLjC11Ugn4WjexM/5z91sPlYYXWkrcFTuKuO/R7jPIF+ne5br7kvwv4hCUWXKD/IRisg7YvB6WbT
QareyikGWmm3o74zj6tv7RMoSRi32m71hoMdFkIpd96Vamq03QcNqY7M1idBXaZGUWLjvtN/tvZj
MogIk7iBzwaB7YsynF4pVsfCxXUHofp96Y/fnRdrB+XjX6JMKc//grMH4zdUD+MTtylKk+uYT3gI
ySv52cjKdT3XYVSIHB4XBm4A7cD4Hzzf+X2lFmXvpAlgirUN4fOPuSL7GDMXuXlqc+wRgaziPzj0
d2w8XG8V8jB0wOkCKffsY3+HMQpMHKyF219lHiXojTSfKg/VHghHhO0ZXNuAHjJysVDgdQzmiM5K
PhexodG2EOWkhMb1uo998OIfF9/w5pckFPHgcjd2A8gcwqEeqnopACg3zl2BITC1Va9X68/HRVUN
b7D/rIvl4SbVJFd5Dhhkw9x+JLtKVsNygl5a1AkSKhzyiHMsJj/USpJZYGYdD7K9CWLX5Gp6za4o
Q1p2Q/arV7/lj8u1uY8DXVQGE2wmO4WoNMVkTQndzHXV3Flvd0Un2W4il6HgJuYj6aiAoIPUAXfW
uZ12k2Iu6Qo7nTzUJnLcH1RhsQ6iZ8XDk9pbXLAqiKyTb5wfoEyspUdNrKkLBa2J2yiza5iCG1+0
LOZqrA09spvRhONKotYdtPw6LdKvpSR6GnKPufGxEuaY1Y2MbFgGnKH82Vs/WjOwslM6HhVN9q3x
e58Iwm2+R94AMsdssu01XhMA4onzWkDrYoWmDKVo+Qu2aSTHwURjYWQKCTiEquemQQYF3Q+EHjWQ
36SDiYG2GXwKIoYp7qdCVgoMkpiTQhvMOcwcy0YNR41TtqpvnabsiTpqLsn+ykGBEgJz89BGRQbk
HKdT5rIoaRtxPcYhyV8VBf0N6+RfPlAczhLs2gcMm4wgNjLXaQ2YLojvKeuM/IoKFHRu1wNcR2jj
LQ8K+lvrhdzJuodailCnmHu6Nr+AcVvyYEylVo9or3cQveff7br2BIvkvbS3i2RMY8FbN6p7LFLd
6Ufkz1+zt/EADkVUb6Nd5+PZkLsktEBZSb6Xf0H5Ti1zs0LGZMwh1fS1Ary+G69rvO2z1S391HfA
oSjt0lvw0kJfqnWb/6ZHR7S99N83N/u4OODlaAFObnDlGNftM1WWNP3OL4gbX5Er8XgT99FoOugi
xIATWi7Z4TAbGcGpocMEIM2mNEZe9Wt0GyhZIhJ7ESUJeU2WNNOF/9Bubgztn68wnvPaImiQgezG
9Du+H8Ha+K68S4lkRzQ7nNqrKYxLv/9zlWb6YTfIjDs1KpLY6wjTlfTKbzQI1Gk3TilQP+I5HDTj
oo6J0hKIzpnzQRRNKoyqxQktQCqUPpfkqY0Ol08I78W5xWAOSLcocT40wDChXDj2N5Y2oHL6TES9
66K1MCdBzqKyHQzM6mjGr7L+Uqm3+SwIZXn2jkEk0AWh4IMKAvtNZKdUxhL2PuVKWCoq2HwfLm8W
Z1QHIf8GgnHNEOhopGSEeTdLUF+nIMD1k2B2M69TcLDMOzWUWtgemiju1X2jBMte1DFweZEopJ6b
vJE0lQ3qUjpJ82RrP9vy8fISeU/1jxWCEPT87y9Zt7QNbWjPR8XN88bPwE00ROhIjkIzNtzLaNzV
YF6WZnZsBVT+52haqsdjZFMLJ9MDWZpvtiWJZsS5Fg6WaUw143WB1NE5BomkbsgaOImxl/y1za4a
yznmrRKQPx/rg3VskBgDnEGUOzfygBRV8UtPTkOG1G31/fKOcc/RBoOxwKZfF8RAcDyWBMV0uegf
+t4BqUWVvF4G4tv6B9L7v2+uD12b4rqpgBQfLD1YY/Tsoz3mpr5S76ofpistga66+j73Btd5StEG
JDJ1wVLZu6Qr6wKjKPgBUXS36ldrchOLolSu/WHaAdV7E/kQi7F2RUdbRTEh31bVvxW808w2FkQg
IgTGwoeMKIYEEhWvSKFy2+Vo3DgJPpQIgnGtTWlIi6kCovXNo3U3vK0/lt/GafXxRIpd2we1Qxu5
6Sva+sHX9jIHlZ9gpBVTd4K1cssHYDH8ZzvpL92YzGTYRY/0FsKdB0RbQbeDkPXRuG1803WORWjd
r4LXE2fsHkdug0htaIOoVC1ZMgg7onoy+iU2oPbsB+lJP+pe45FDW7j19/mxfKWk5DTcGa4bdJ14
VCCXirZd/hLcHDWuajTg4+GDNmzmY1d1NBX1gtQ8SACuJ3R17TWf5lIcsDfUr/aP9XWGDIEUXobl
OjjcevCfVJKXjYJqfbYThw5XxnlytEnhFcrTZNa7Uv9z7jK62x9IjIOLh6UwBwmXD4ZadvW07pyu
OFTyHFxeEPcO2sAwPq6M7d6cbdyyeKB4GHP3Vec1a57lyQmLQjAkRv8Wm/7aLIlN8IOBb4neX0HL
cQRHQwRJJC2Q96JQVfCN2M4GGT25Y0LjYifW3SQ9DWoMtpeHRLQcrs/82DqNsUDdWSRi07k6uQWZ
0tyloaZBycFSeoHRcYHAm44gH6waGKY5P3i2IqkNiQFUQEFr1DXfzEZwNfxNxxjEBv6BYdZT1ZDV
wEAi3sIOrDkb+n3a2Lda3GD7jPn3ZbvjfiRMtoCOG5k7pF3P15TmahapEyKFGl8HfQ2eaqz+MoI6
fXcZiOuxN0D0h2y8FqllYqcabra6Arn/mPeeninP/w6DCXumtJ8niw6LDjlaARZkcpc/n3eGO9Dh
5tBzj2InG4vGmdGktQobWPTKXdZnsxPV37hWtkFgrEyyx66O6AC+MkyumsQu5EZBt70KLi4RDGNl
XYvCYk5fylI+upP6rUGF3R5EZTAuCqhhdBTBQEfzKbRGpXS1NTyBKtK4cfUNnM1uYYg4knkODZNg
oHXAMwhzQMx3T6xY78oRIY0zUIL8an6cSh2rStdDY5BQM9Tfc6vWLiHS459b3BaZuR1qA9qTEAPA
+hwS9ml3o2azKKtIvwTrrrcYzNUwrEmDGWxgTEd7p/nJkYA/PCB3ZojS3a2IJpB7oSORAWlgEJB8
HqzLDYXYy6jRCx39vaZbHckhQT+E5CXe6mmeFhR3w3dRHMW7/2gPgY45LlDFsG2yQwUBAox34K08
dnhCrPOhHqTvS7HcGm19Z8uiS4Pn97Z4TNhWYyLSnBfgrbp11xbkwbCzcJ6lwOza4G9s5GNp9Ixs
PJ+Rqj0uQkBZGJ4y9NM67y8DcMub28UwvrUvjLXSa5Wm3Jx98zo/50/1Xndt1wrsu+6eynnYAqvk
ufMtJHPkprGsS8OGUfbdTZ6e6loUd3ED6y0Cc7QWOYY8aIVFdUH1Nr3S8T7Hm0Lzx/9KtEe+qPrI
9yIf34k5Z4ZdRepMAUH9BS6X/0ydiMIiwc6xOeiia1azUVCLRu8IhM9wi4hSNlwETPqCy4+u5r0k
vzG4ZLYcEJ0iJHfyem9n8hUkFnaXTY4PgVkrHTUBTFnQf99ANEa/RiYNG8zF9JUG819G716G4HoE
5QOCOTaq3TUY/QVErio+VuJaxkOftJCM0dyuF5gz1x1g2gjFS5rsYslaYnto4kXClnWt5bbSHSIv
b3K+l7UgvSnCYYw6mY0JcpTwBXFHx+igzGxAid2TnXQvT5kgOcj3C5tVsRbdRqZV0J47aBk9Z8hf
5F4CvR+qo5S+qtZ+uc4hNCGajOPd+TYoiVUVsvIWbpFz2+iHobHrDAXEWrlX096N21/z+HzZOPgY
SEZD2wwtNgbjfojUyXIW45IiI/Ht+m3tLLdrS0GMxP1aMDLMZKMGiw6l85VAN3gooNyEbMyaOO4Q
Z4eC5Me4xpjYsD5dXhH9W59ueTTQmSa6z8DZx5g7lLcmczHoBZjL+FAJJgkFE4s8BJQowIqFvCBG
o5hbAoUD0x5LZ4FuUQadtNHVnT64vAiu095iMN8lylP0x0oEyeL3ITo1yP3xy4omm+grVTWhzUgC
RJ4lbBGZE1WCM3+ZIwn7djcPO9VTAwXNFBhPPCbX9h1GRv6LKWluyQc6SZReDPPnn/oE077o036K
MHCqkMiPyGi4UrsYXj7le2jfgcZKmnexURwbybqZpeSI+b7YVYdZ4E7eLZCxGsy8Kuiwwrg2xn8Z
q0kwV6JoK5TA4+shIK2rxcF4n/vYgAOo/dDrlb4uCKfwmPDKgDazxJCdXn8NeyL4Dhzjwg/BDBWG
IrAl7Lso78e5STXsyDraaIom1T1pZYF1cT41KFXRl4l+cqrUw7gze1HqpVpTpLLW2u/Lh0Stg2b5
edmgOFEAQDCRAaZHcPBpdKHbmy2KVvCYACQ99BDvHvdtYB3FPH+8MPsMh/lyYDZRlaqmONfK4Om/
Yy8JiE/C5YROU389ZiAX/BuxI/SSwLmAfwppbo0dY6gLfTSkZF49y26f6yF+rWb72jTa18ubyP9S
HzDMoYTgahNbDWC6cXVHBUwBGl4TlWiGn+Ofz1bDGESPfH1Vt2BS6avkYLXTVarEt6kRQbUsFZw0
rlmA2wZkE4pMVezOzQJdjJ3ZQx8XrIJ96ES3ht27DtlNbeyX5nMyOX6bCWIsTgCkyxtI5oW+VI2m
ZZGMTSRfeit2V7CRJzYl4Q8ViK5e/mLc87sB087Xlw66UjUt1ufoSDP1GAv+c0ZymB4GOUGMjHPl
sAKAa704ZpkjjyFLE0ZyTS8HnVsqQbQ2FdIJc1eDaRDMvYLyTmMpqiTc1zALbF0f2g8gJS9REXcl
L/89+JpnvKr7Tnb/onSD9f2DydJVVZPkFPkETHnMXWn8tRZPTiT6TFyLR5MMWooxroqp2PPP1IPU
ydGWhp7f/kruUxet436mNqEuizrsuGeYcp0ipWJqKBSdQ61KhfGtAVdLM72s848keZOt58tGx7Xw
DQTjJtTO0EcS5aunZJ2n99/M4TlJU88qHRDYZeG/A2OcRZs3SEZVWI9qx5KrDNZ9LTuvcm0+N0qU
7qz4z8mead+ejuFfMHOADJw5Ut3UyWhrr0HoI0uunqueNFc7eRF2CXJtYoPD3Fho0UIfhVZRtoRU
9as350T7BKUA3P+Dp4L0S/bTIAlFN74IlrnA7HSVO5kAdq1sz5hNl8ivdgL+5UR0nHlmAnZpkOKa
CsRd2PSeMzZNpbU9jL5oMreY0tFFLvCtccobhNOJGw2SwNvzbH+LyBhmWeZZh2we5F7jeB/n2ZM1
a0EXicS0eW6K5kYRuIFOFnpM50fMGoo5ylVYyKRZeQj6p94ruvbhst2LQBjzmJD3twg0oD0pK7wE
MlmVLNgtEQJjCUZvdKYzwSmRLv0+9sVjXS6Hf7cIaoybqExuUzRNFIDQ6q+ZctUNT5f/Pi+ih1zG
x6dgvF3fjiB8o461vO6vNX/d13vlSLtsMx8jYN5lNN7RAe0A5YbV8LRkeVVqaI6rUg7zqsrdon0p
7CupuOqqv3i+wvt8wDABBBQS1SJPWzwOxuE4pj2CZcnX5odeEWke8d59ED0AVwPic8SXbK0vjvI8
jlrQfmm0FURSg0iNDnUaUwZhL4/bXbse7eK+Jgg45ascU6YQZHCrQTTISA8m8x6CJBEYHU3M3IA+
hnHyNnGWxbQV+gwxns0xcydQ4epDslvKl87CuCERxaAcVwFEjIerCGvA2s2c4bkrh9SYDQSGDkZo
1YPTowIxCc7wez3787o+UJhDHBul6rQpUOZwTlz9ERWAO+luPiWzr0Dsr9jJT4NvHaFGGZIQum4u
ZnlOReFFHuxXqLrHOfBYsw2HjPAKTSSMYS0Z9ElqCV+7cEZXnr9ohuA4cqLtMwBmU9u+lDVEvzgg
xNyDvTZQnWtnLV01PhYZWklbO0RT0x8fyjNMZovnMWpUcF4gAi5SH5yMIE6GzLjiQPLv+2Uk0fYx
/lIzY5BhLkAyzH64jerMDhDmC+MC+hU+28zHV2J85jIYXan3gOlP2qk/QMU80B70Hxq0NDBiJXBp
ojUx/lMrtaF2JnyxXm7dYvxijoIMLfec6ej2wNMBs95s8b1HADBHCYgY9QKq8NMpy8bQwtjF5U/D
8cwYPMJRpsxT0Mpi/IdiT5B6gByNV0WFrxgvqrWGhnJIJVEgz4lptkBsp1lsSUYfZ3BUuUFcq5/A
iC+52XwspvjaEU4jCpbFtpUlpeNISo9lWaMDVqLbqOz8XtlXlsBP8ShB8CqBCB96yxSM/TH7N08t
5NftEWYANncLM0CeA1E1Dy+wvX0H9iwkNiADEi54PPvOQVRE5C7TRmLOAl8n5kkZt6EMMa4oC/mA
wjxpEBiIYxVEK7fjGgms/b1I8+lsbZAYZ6HZRUJWao312nv1bPilknmj8qUp2qtYus/M3LVX6AFL
Py/bJ/cUbHAZ1zFHpbHEmDsCZyt6iqXGrcCROHd2eBlGtJH03zfhVjXram0PyN9UFXodpeGw1D2a
nupgjkWabtwVYbbJ1hDc41XLfDNz1VYjWmmqyJIPpSa7SpWBukqwID4KvAbaYWGZLJuQkRpyI9En
hKx/VaZXo0JzefLj8qZ9Hv+Bb0IiFhLR6CHGkhjjz+dlQaf2EuFubjFPkh1HFGGxh+iLFg1kfk4f
nmOxPVxzC2JJ1QZWF9SH9Gd0Fce3yzdIiaNKL4e26qP/wVH2srAZ+7PpM8hMJmxN6zSrIbHqLkcM
nSJBquww1oHkvmiN7z7w7JBRJNA5ImDDnoLd5dwK1VG3DOKAtIA6E0f1Y9vESMAU5M9W2LnrXgrI
fgwUz3kt1/xGhcbR7r8gl/x0jeJXQGQTZMZ4fmJgkzFQxSL9aM8QUugCJSTJjVR42VEK2kAN++T0
X3xauoHssreAjG/RZzM3LfkdkOxyzR92437EjHRaBb1Q4fOz0aLahHCZcmdS2dRPdSdF7epmsk76
LnvU9uYBDIChHqr7vxh9YpAYp6K3Ztf3g3WqlDKDfF/yBc1Ags7GzxXPcwxWpSd20joy+7zHx5oC
sImbKAR1XoELiJLmgnVNl90ldhNf9KT7FLEywMziKt2SyqIFMEm1zF/KYjgk+uogWzvZpoeSX79X
kki5I9pKbupSGgUO7vMDlv4A3cLri/bQfNInkiNIcbdL1r8fFnJECihMdvmVcayPUVh9+VNXx6Ax
y7Xi1UCqE2jxNQKkUNnbz9lB8yjvsuhSF66MCS3J1DV1MwOLkuhH9lUdzvvkegkzsotOCSpal9dG
f/rZ8aNLgxsH0ZMJX87qcJNyJeZiWSdDa/e2dDvKVkCm2F9VTRBEfLqTGCDmnENXT9G6zjllzW+I
Z5TGs50JwjHRUhgHWjrDtGLW5GSjOq4me4gSu7L5qEWi/jsRDmMNhtHMZbpap1Kp/NmqvLZHJSuu
3FgSIV3cM/SrMkik04eFWAWIQtZ7x4SxW7Ib9QLrFoEwBkfLGHGuACRZBi/TUDOwukC3E/+yoX2+
w7cGgMUwWca1q9ApoQJnDofXEsUQEmJ4QT9At9wfby3by74iU4MhlMmNBEuktvX/GjmgmVBFd6S1
GEdA6/3rnEOfKBGNOfFdMcrSKPhouMI15t40OuiEtDHIqnBqVUxFDjoqMJQri7hoIfSzJxIIXQXX
C28wmSMlLY6Rz5l9Sq/1Y+zliBLGgxIqfrcrdok3BvFVcxie1xtoSQoOM3dDP5B1xmbmcQGJlIYN
lZTWXcvFXcevAnP5FIhQc9lAMOYyRZjxGzH99O4H6Zzp+t28bzDeUYXLlSpiOWDdLrTFMDmGpxRu
E6pC6zBHLc7TRppycsqvZbB1FUEUOLfONwQ9KEuL7hMmbfcJi9k9TZJtJZLJCaKpbk1COzGCUn7u
LcNtkmejfRHsJPOxPsExO4mheqWpCnKSj91t9ZAEU+/XvyefgFJh2ldhuRtESsIiROa8aZKZpq1K
Tkamu7P5VRK+8BmfxSwJrADnsXIlWV0lleQUg/w3Inv9TigMx5ytTwhM3N91JHJGg5zSA6ILsPdo
u3gvjn5560AZWtNou5VsslViba40M5ulk2T3wTDcyKBSzpbfl78/tdyN83tfyRaDsey+ys0qHqRT
ptWe1f8PaV+2HDfONPtEjOC+3IJbL2rJkixZ9g3Dlj3c951PfxLt843YaE5jxv+1IpQNsFAo1JK5
z6qGqCbGwyNO/932WpAYptQ5BrhYL79JLhVLM4rh16guksGbZMl8wkMHXUFtpQ+cGgxLTXheFIg8
TQ2CMnitsI9PqVeEoo2kx+AkefmuRsyLINhJnqCUTfj0E1v2jCQP2JcRIUG2lDmwvVULbR5bb9Wi
EdF6EfORk4g7/172IyHTh24fWiFB1e9y8wS5jywR66ld05fd9ruGri7jHjKVJ+sJdALeQEDSd5J8
DSxo3cvk5w85VCuXr6Bm9/mv3o1PCXJtNNRinhbdQeynRMMuWO7goKz4yVIfyuxbxtNS29jRCwT6
91XKZVwggdwuwRvmTtsB+ukLr4p65WOVs9iQotNORqqzfAlQYwBHVmI09Ffx4AWLr2g/ElUh5qwf
RrOxB51jkecvdPEFz4CQeUSjHOqbbE1IR7BWLWWrk94uQZ3vgZf60L786KAT6Eb4fvLD8BcGRLNX
Op2ZPdI0SXSaG87FzKYkkVWi6/74GfRaXW1sa5QoII/4GXL5XCMIyfphX2Yx5BgbUqayHSYmKfTM
L8zhsIwD5vssLzZFkirgxK3Ufd5+MabvSVWRvC547L9XX53+OEi8gwlfVzRMyVz+OLk0+yLOO52o
pzAjYmTn95aHHh+1IqPkICm2l50ManH7/+gBGVjmcIWLaYxjBFvIwCo0xF8tQ3VK+ccSGpxjvGl0
q/UxVt3AJTWygvUl7T4ApaKe0Yk2lAhbwRa7lsgpz3FcOXd0+9BKHJVtAhmHxjh3qzVrobN6gyRQ
MUAjECmlxh2XY2a93t5D6uIY88ZLG9+Mahkg5cfsYZ0s7TSU2LGkUsKnAfoN0NRKHE0KY2JkWfKc
TDqnBrJhLeC41c+NiahPnHM5K1OOhXkoY+QTSJshbEnuu0nnLOr6e6H4IWMSELzQIFJm66dIt4WG
pOQ6yROIJhSJtusHKBXqy6HVh5dYNndDmu5ub+T1qoBJk3x4caO0c8X9Y0C+ZRoz+Il8tBcrt02V
Y+7Xn+oCgR25GKiEXBhhVa0mvyQ1Jsaj+JQI4iE263vRTH/eXtDVZaFA+gA91gooYXARs51TBrq0
DL2uNViGedINtKuY0GYpeiFzbgNt7BxaONGPiHFUWtlgbuFw0swCk7waaQP5BUyLe0XhcZjwIKjB
rEwu1YeGBssagf8aSaovXh9l77eXcX1koTNMxwXAkgixT7apLQvyIqvkTCNmFIpOrAQORMrvoGaH
FPaCSf7/iAbKVB01KshDo6kNp+hyRaGom2Of9DLR6/EektQRJFdKXxjG2hU6ReCgnaePL9wESpYy
TBtkg1TYTaTGstrAeFSUsoZkD9Llul/tVVvZoQ0H4VnsFl7xqfDSR+u+PCw78055NPE4bh5nT7Fl
Ih+LF/k+dGIBRFS83PrVZ2V+FeMlIYkdyVYkiqTv0VNQv+amwln41SHQ0AaC0QzVRMsWCMqYbTaq
oe/HRhJJuSwkTbMnKf+JV9732x/zeh0oyWM430CACLUDVu80T3PB0jMg6M17WedE1ifOOq48ogaW
Fsh2YNQXjheDGZffrzam2lTzsiFIF36a+tZLwr6C6KB+AJ/sZxzqY1vLEydoud481E+hAmhBPxpB
AdttLLSpYsVmjPnf5dsUfNXBwhcPvFza1bEDhRRqtOCRwsATvS4vVzb3plBFOrpjxzDbKdFISjCa
G+2PfuIJULK5IAiJQykEYTNowSBLjIzCJZSoYqq5mhVA2cGjeZj28WH40u0qjCdSWormlEyER0a5
sYdrTLZCVteNlaoUM5b2OIJ2OB/7eOZ8qHPl/PJ4Y2WYfKCd2hYmnJnjHTZRFFZJMRK08WPQ4l3+
nmMApTylJ/2n8e1OOfR38928H17kL5k/Yqs55kl37hofJU0ZYz0I01jzDBXKMUrx9/FOO3a7dK97
8pHnL65PATLimEyiCSj0R7DJoEJQCmmk3T5LVcSnPgiNV8jMRSc97eZPjSokPjom1U+m2vAYCFnO
vrPt4AmIMBlCPDQ4ubQdVZiRHhJgprPfuxrV5BLJgP4xhcTfLHDKnccl3P5OOHSP4i45QcpPix3n
tp+5fl7DgiH7gIEzPOahBcIclkgue7Tt6APRT4tHZ4wGYtiNSweic0h0cDOZDInf71Wv8Jjvmo9K
mqc68DQCFiecl9DP8RaofF65g81Cn5Ew1AD9I1QA1asgQgmDDFE59rdzTL9cQDKauvlL64kWssJE
842D6Y3H6j3npUy3/M8amFnilBn6YNQAbtTfww2RCcUa8TNEhDlfb8sVYKZcQ4AJL35FKhdqrYbd
DOFOh3n5ZgWBASUXoXXEYCg5oeZ12hSGgvwA7nsEGJQn5NJc21lppR6DAKSex/7O1EOjI2YZtKDf
1rUnOShBcJ6Zg6u0Yu2hriy5Bt6A93FRmfZixtzfc31DQmZYhHIt5b7GcCvjehUjKpd6xFWCsazp
fXI0r/fDg+EmM75t+CnZRYdyxzksHEyWmbpQ01xSJWBSSQ6rJDqS1QF4ayHHKFMOeQ+tP/5tzC0/
qKNlGw++czWbeY0NndzlSYBLzJTNQ5AVTmCkn4U896XE+MsUukcNlCAThpI4/ndzqStc+vdVeNf0
dVaZLb2pLfAHQLlnjnitdbylMVeMugj9ktdYWtGqoOHvp8OEm5ZMQnXX9hUV7infGjUEgWnGe5pR
r8beLutdZXxvJo2jmoSAVrSZZNqvIVCJNrxZU0LEjseTsOljEe9o6IuGODYaLi73sq07QYqVBLck
Ska05IApBpuWwyw/c4U97zW95RXWcMynm/s8alsdn86aCtdMQBOqYVlF5N62zG0L+VgV8/mKXLTa
KsGqpjA9LlH3TUb/FscK2f7rsxNfr4X5UCqUfIZOA8jgFfv4CSz7rhTYmiuW6ARGVQO54B2P+o+3
MOZKrGMIyQw5MJPlS6o8tdKP2xvHtQfmglDiOU8VNPyQzhtdxcuc6RifoKhK6n3uFS+8oQ/uJjKu
srb6pJ0NGETjmI+Tozih2x2rY+2UuHnBtr2TOFRuPESDqdoEpYmjpGOFKHRl0E9T7figgYSeZESy
28/yUXD+JCzG8aIDeGDKQUr78pANZZYYRYVFCnPizfFjK+uuVjxzPt3W3a5DJwAjoJhVw9v3EiUZ
BCNfCjzgG097Nh/RXgRuusgzXOj7oNyCLl4P7MrO9JWDS13ElcNa4TIuRErnshTAFfn/XUgG3mHT
ASqhLiT0eCaz6UJWcIwLMfRqEcUccKn4TdAe2umLqPJUHbeNZAXCOBB5LhvomwGkuIMyvOIpO9Mp
DISflNMvtOuC/AsWZ2oGtzaScSj9VM6RRD9gj1ZeyVNtuSYWJg+QtCh9cz96MwJEn1IQZaeRFxlu
vhfX5sO4FkNNrb4+f0YM4NwH0HanXxL9635W2zVeOA3G2GdOCMFFZY7GGNRooqIbPT8OzuKMvgh2
fYdyOU9/KQcIioHblke3tHnDUqlGzPBTuXXG54hDHsdFjtA0CfTQMYPMtZrR1zDmBO3TiGSVxus8
33TbH4hs53nV6Klh9cJAJEFHZ3uPAXArRirj9kncPhl/r+v8bl7FRXldLqbWYF1K9WiEIniPSiJK
738AgqEN1CHRci7pzAcLx2CcljhAKRCzYSjs5IM9DKru1uY0urehNoOwFRTznYImT3SzBVSloZKE
7teoi4iuv5sqbGT8UVbPQsXLHW7u4QcmezukaqtJaQ3MUsGdB3aHEHmghTtTvGkQOmXbRqIJQ1yM
f0m0KkVztAmzV2ZvadM7q69eb+/e5kpWEIw30ZdmqNoFEO1k3GuJeUjRFBnrsn0bZttVrnAYv1GL
YRa1PXCyu8YL7/UDBr89/edg64gZxDt+XfgfEFF9x86BMk1lNm+I66xIUTpEw2mzF1+WXWnHfniH
UsO+eaR6dT0v48OFZDazX9pqatIzJC4DB3QnHvVRnUuL/ZWNNNMjZ1u3P9/HIpltFeURrWLleVul
NxmxSW5boOPSMc3Rg1oWXfV3gw89W/f/iMuc70EaKrXJgVv/JYNbt/CQRrfcHtoF7V6BFDvd33p3
G3RjraaK9xPedLT1XGEOOgSTjVmpJUqGGPm6LuyqTN2VavjXbZiNQweSO8w8wOfT8gBjNwmGR6bY
rGZSGLkku6pVLZWrhuFscVqiqTUwFzmkOyDOh7FI5LDZ4sqS6/lkyOlMKgjm1J9qS5slf1yUTj3N
QpiE71KcxzrnIG5sIjIfmMFETwuqiCw9rxAL2qiHHTQb28xupPdMbGwl4b35N1HQ6wz+MbAPI/t/
GWQG6RLI4JWcidHPpg1yVs1V50pwDUtevNufa+OaRiuKCuYUE7HzlZoX1QY2kCibUaKvUwCI4lu5
RL1volMUSt5Bu5vkQfdvg259urMRQrUOOXq2gSI2JsigVNCjFqfZX2rFnsJ8H4ooRYhvt5G2slbW
GoqJ1zWk4CwLpNLEEDAwKke/tD49BG3zglfeIU76U1wnXwa0YRPRGNxUigrwNTQ1Z8Fbh2L9K5jo
vVJFwRTpLutTckh1w8knifNS3oTAp0RCGXQCImuZcxn3aabh3CXzrwFNIVLHYwneRjA1kDGhzohX
1qVVKnEolNMEBBVRQogUqoCX+O3PtWX4mFEE/xQK9bQh6RIizrKpFCV8rTr4kpQnI5RJV/PqpDwQ
xiTSPhDMWYD1YT6LGPKLUIYQGPpxeyVb54qWycEhaIEahuURFOW6L4xKmUgGghZJus8MkPsJP40F
MrCL5d4G21oRSvM4x0jhX8tpZX1VL+II84JkKZh0LDDT/YzHP3DsaxB6qFeBb4uKqGJSkCXInd7M
nbH6r22FYL7CxYS6IISSUExjTklfKkYiKkCYotbW0G7cqf1eRtrg9m5t2THS2AqdvFJRWWKMDLrn
izKmqKdKcXCQzM4rRF7/wtYHgV6OiUIxzgpmkC73ChySTSI2mEpQovTBjOdDGUC1B8SSunN7LddA
4AgEiKGB6xeHkgHKoKAdDSq2TB61h0LsX5IctKWN8vwHMDT/Dy4E+LGzNOfq25tLGLSYTphJF2UH
aZ52tYkXcp5xOus2V7OCYVZjxLpg1BZgmrr5aaqIiMz+UU8MTnMaja4uIwdsGpJEuMnRdaSyPY+R
CI02kV4/bRe9xUbyqivRz7CvPS1NC6JYiMPU/9xuol1iUqNc7eAcRsMEmWhEK/WMprgoW0iY6pwD
dH2vAkSHWVOiCEoocwliRk07JxnihqBD7IrG6cPUtF4jTU/QP+LJcW1+LMwjo00Hei8Ke+EUSO9p
eQJfrWvI2WeaE0BWJOg5mcTrw4olWSDfoIOSNLt3uaQqFlO9X1DTmZAHfrCqLj8uYJTk3M8bGVlk
mmm0qlmqee168DjsBmFSRrx2QPyjefHBglqm/t7fKSCaEBzeHbSxLODBByGGRBcJGyXL4RIKNfjp
idxkpJh7j3aq3j6zG/VPuqYPDMZhm2HYWkUFDAXFqu5OcjCJQ6n4MFzkThlB1HXf2KHHe2dsGCFg
0aeIqwglFlYDdJ7GwRIUdSTi/K0wf8Wd6VfSQxRb+9vr28SRQVKJZhy0arNBpNbPi1TDk5O0nWzN
giha/RxWgW0VIcfJbn6sFRITMAxyoYVdAqQgDu96qmEz8Uph1+ECvpWKRSAiRjMCO1MkTrElzlo4
EXnufHnSnrJcc+u48VqpdoyCRxnGDscC7BKPLnnljsAt2JhNGE1kBtkUuh/6MYa8eZwNkXmqygna
PPqwvITopiKq3r5aaZdkxAiGUXXSTChMzrfcePpf/h7qbFa/JzNmo6gVrB/CsZ7oQsX4MfWp9pZk
B0f5aO15XVznPB1zCVzsOHM65BT8xIkMxOldeBdiIkVkKk5Tao8aLY8QzNfa1iHZFZNrdjs5IphY
E4/1F4HDzrJpXKsvTy1jtfKiDgs9pitXzZIoPYA1zkN5w1FjpeATxsgBddXM3tZoRgiqGQh6UJGs
rm0DzElWxXNp2/5mhcPsaAxjEaUeOEoPhwPFILt+KSdCZ7zru+57ggGk5pT53KL89tn5WB+zg1Ml
gJ2Xrq91J0cglaebbgQOJl93emdx5/10Qtd7FtoVXxOSHv0rKzLQooqoFW8WdlykjVVdmWc0eVGJ
xGmforKLKXqICqC7/bHnZHDoXXcFhkYzNA0BEs1Kl6YigyYswLNpJCp0gemkEh1o57dQbh/GDxy2
wWyY27xqWuCc6Qnekq/N19gV7N4bXMEXITHPT4ht7uMKkonJi2CaArRDUsjhTPzU/TBwAaOpAoPX
0tfbN8fmgTAtNI1gWgAdZgxYOwlaICcUzHzXlvehT+Hkvt3G2PawKxDm0hDVoMzN7Pyx4t18ihx4
Fi/aFY//gsmB/uBrw/hYEBP3TWqIS7cM6O6JdvVTAYEECkpPzSN/HHTTODCFBzULGRcVBigvjbAo
hiEZSxP9KKfsM9hgFvQb21TBoHNTay+5IsGgEi+U2fpia1DmiHdmIRrIDP9uoNBQxf4L7E+FgxS4
Yz7ozSP0wJzkhevRtqwSI3vopYZuJzr5mQOXD5iOqhqDwoq2bEdYp4CrwfBlR9xpe47FbAU0KzS2
KqJmXZarLdCCk+mDOjb6KrvKrvSDzzpIASRcQ3iwQJqPl3TZdNxrYOY8hFmFQZ0awMoDdFg8ZHcS
EG1Dffl1aciEkebYSXy+4uuW36bTfehyxij1VZtuCiqeoo7AmWstn4TpPQM/r1gUfmkeQLpNOJtL
jwB7RNZg9E24umbLRhoCdFuOJNpryNxCBiNwpHv5QcOcXWeLR143wta1vsZjTCeTu1SJJRzJygRR
tPWlkv6g95j2E/29f1f2IgizGgSAmIZnHaOEqRvslZwsT/U7mhEwYjw79NP9Rzrgc+i4hmWsRTFT
MIJIdCejwO5CtFfGOhlGHn3SpgNd4zAOVMsNIYcIAp5kGqn2uVv60lP0OmCk7l9IHV93pV7uJeNB
K7nOmn6Et072wz57zu13DT0A1Qtv8zby0ZdATOAdgwQKGQCsala9al95oZva3byb7BKFn9greKVW
jh0aTPBnmdWyJAnwQiV0qx7TgVnhcs7WRj7lwhCZK2ES/7d5neNMTvIV/W3PCVQpczS9klkiEzh+
FLQYhKDEtl557mvzblgdA+ZuUJeqTzGjjKgorz7rVfk97JfHoo55LwauQTIuRJsNdZxSGH5/WDzD
q/3gLroPCCiIuV3Sm1fBak2M94gmoU7qDF+tEVF+l5wxb50+MF0wBf7XybtzUyI4nGlbooZo9dIv
1upU9lmMh6CsvelSTAqVA7DRfEItHnpbYJgyqLTcJYLUzPIgUTeF4Vw/PTYP0nHYhZiyFz3Z0Y/y
bvxicfKI29v3AckYZDBjciZJ8CJohJwMZUlaEOWNWW5HPMXt7eP1gcQYnxLlotpF9G01B15Vdi6k
sBzO8dq+Jz8wGLsL27EXKwN2Vym2fmgJRuB1W3gKf4FbZybzW0BEEh2UxFlwbfv/R3DGEudU7rPR
Arj0gHR2EbrxPe1ZCr8ZON0dqd8galYgoenRyITrLTkfkp2CwsCrVs4xtnfwFvRrgeozfgl9iGG2
zuCKeIiEnrYvTjyX8g9e+u8tZ1n1YkHFqC3dcpqOoFLJOhpo94O7uMmh/lJyUgCb2cfVEbGYq67Q
kzyIaPaH9geL38sBNACm0+LxWipo3CUCl9VlO+b7OJVsDtyKYFOLjBWa32IUeu9pGyP63z5b9nv9
hhY4r3DTZ26Iu/VQWS+Uuf2q3giHaAEqvWYLL3EC552+lcsHXvy1vUBZREmbNrEjGXnpdnQ9bxaF
PhlqN9s3aDV6aiHei7ZrMr+L79G9jDBCNHhh5mYcsUJljksIR1PXES6jaD8gF4GX2L3in+WS95yD
uXntfSCxowjiZAmVQddH33xUHjpOSfZgOiqBXyUvkKMsuNHLprdbYTKhn1VaRqRFwBQsVJwkwU7D
irODPAjmKJSDlacp3cBxfAqTH9bAK1tsP2BXi2BuvGWow7zIsYiGMrnG4GygFEq9M94luwREOVQD
nfOt6Fe/enysIBmzBzeohR52uiicb0u8L2RHuVt2qV25YnIXpHeTHzuZLfvja9D9C1KTzRtkhc9c
wQOIIsK0Az76HBIUuML3MmuR0cx1X2iHnVbxLmDuJjM3cGfooSpR6xQPsq3boGi+1wuv9SaXPtWj
Gjczyd4427z5xlstk7mMm1hepiyh5tkeAh95QJAWPOl3ZUzGu+5bHcGPcjMTmzfUCpNxM1k1tTkm
v/EIA/8waizRewwOEMtW/LZ1qRedj+2Pdtfbt9fKsyjGz0yCKVjZANjBo2/ZYTd6gv8vUoH0uN2w
XPYCLioJ4i8CcFR/kgkGB1AXyzH8GdrTiZ+JYFW/fr8tZRUSxCIkiDWL+YJSFQhJFZ+XpXjt47Rr
3dkVW/jR4Jw/616Vv6gBUd4f2e9BvdzvmxOXbHN71R8/g/mondyOZVvQj+opXmQXz6Gb2+qz7JVe
+5/1da4WzXzLbs4Vq6IZtUA/1iDHi9uvSfzztr38w4H835KuaLQmoe1E4fd1MbrFV+OYnZ+eo6eZ
tujQEieoujmYt7cR5dvLKzhdsmIs6dcc7fmcPsu83G92BkTZ0wdupLoZW/xtO+iAYtCaYRoxW05N
tds3zxNBBffQ75ODtefFh9uH3jDQDofWdsxEXkJJwpAp5UyD4khxTJwK8DUZbpXypp+2cEyDykBi
ihWcUQyOUDetoJYZeqOVluTqI+orXjCEtvEf1Z7PJkjbANFGiZItuKAuF9SrSWfIMcoYhbFT8sVp
VF6Bc+teXyHo7EBQNmidPqZAaCsfXb5O1HNzfFvbtcZg7C1MJjWOZ2DQQpDkYC7HJLJAlt7Ljugv
xLgYrsABQScycrw8y1Z2ANpVkPHBUCqacc4x/irB2Fhxo46l+Nv8BngMREd71Qu+/IscPPU/jFcG
FiWD10Akhi6jy8+1FIlRK8ZMp6t6UFBGthod4kczwY1Ooh+ST2mOTYMIHRS0IGrNja03DvYFPhPP
aL2h1FW/jCTDbH5MXyu6g3egBHKPUYAWo/X5tifZ+LBoJQb/L8jzMOnLUlXEamImyCADbwjfNTNw
Z+EJ7NU/y4Gnnr31bAAUepfRdouONo1ZWpnoVd8oaJoYhtppROPJKkDvIQ4SEZV0X8iYUbKyr42U
fQWX4w7kh5+zNHtrod0hoGu2N9X7UR1+3V7+xtmR6RsGRoVJZ+ijXX7uqA+kpu6x/GqevHEMvgVV
/X4bYusJig4H5OLRRoYmL1bbdopqUehjfFJ640p3EgodhojHEirwrnwUA5s3ZLl1IwER3xSCzqAD
YelqFjGylMFsf89SL3cBBr5809Ee48/Lqwzqz8Kf/uBxgXEk2QQ7DpBF9k3Ya9GSVwsgRRmqy+OL
jJZ/zj5ufqsVBONJk6SPYmMGxGgX+2bffYoROlRuDg5pyYXky5+k40FAgn5J0HXhULJVAMmqlcjS
Gny44Xs6Gl+asnKagKvEvvGEAJMK0oSAQocxO84FXgw05nUDvha0O2EikFuGlhR8HMhnZ2fs0VOE
5Ig7/uDlgDbeuWtgdqrLSlNhmScAV3X5MFhtTfQKw+7BoMScmJqHxFwfophFhtEDKanah0wEyW4i
/8ws2bttIludJxcrYo7zNFSmNHc9NZHmTriTQZ5EJ8KN+xSjXh0Bdwx6sxobMz2H0hl30p6nzrbp
Tj++JdsmqMddViU6FtprojOMaF0oUtCAv0W8sGLbq6yQGG8qLmGuhjWQqMRAZLc+bopPujPZxiH3
IpVwn2NbN9PKTGXmpQtp9V6uUclBEIjIXSKRZ/6sYKB4r2DM07F4HuWahBGt8GtAuterax90Rla+
VFjh8IbUndtTWDBgpT6d69Q/j55ymB2ZtLLLr/tv+prV7jKvpUTKgi4asdhp+WTUMogTeCOV2056
BcG8hCKlDnIwXv120pTsOns2URkWPaLvQNnC6VTaXhCoPKhQPS579mQoEkhGYJDQC6oq6KXoT3XT
fL59/P7BJsGrBSIqCWMMzDE3xkDUE2qT0Z4y/INB24bAtQr+7miXegFIdniI277zA5FZljgaSxVg
XXisK15+CI/jt14l1S73B0ia5F/nu+m1dObdHHFczVYeG9b5gcwEiq0aj9DmBHLrBn7hQK5bAkVb
70hu40M0jpfoOnsONjBd49EPvDoNSl8H6TgAb3kAmZCdh2g4HXYCtG+OE1pEwBVzVxHNTg79UfnV
nDQbivD8nAxd1a1fwTgB1RyiIF/wKxpM/JD+HtknG7SwVKwdPa/8tMX2xfGxy4wP6GdxaTV6RS1i
YafdT7OLffAWcux204rQmwwaP0o8wPJ/iv0Ul5GgoGUYLG2Y4o7eqoj0j+hUdtEi+qgcJLd7VEKU
YXjjijxkxs+YJUg+ihnIYSneZ1XttaX80AeF5jRz56VC6d9e6qYbwLtXRWM0KNXOF+jKivo8Bmcw
bY4uMD8T6hIpCx692bZjwzCkhvoAyAvZmLpaEqE0xPNzTfGKGrFM94WeDNFRfoG1iU6bcss8W+uC
gBKYtihpEWbuLk+HPrfzHJp4ttHbMG/sAukQGmG3GLLdo2/Kmb/woidW1Ii+7CHu94HJxKPqZGpT
owFTPGjwPSUCNspvnj/wZhY3d3SFxAZqUt6qRpmcXxDfKMtNhh6ikGj3rUMpKrJfvLt+M45aAzKO
PFUSJYbqDHWr0juYVI6iLx/iHe1dCu+WY+DMD6nqNOhZRMNiTpJvEmc2YfMqweMFTCBUrR1H8/KD
JgIUe8Xx/EFpwoEySOR4w2REOwx+/My7HjfdOTrRTBBQQocOA5uXeKNVonIh0PsxI9VnmuGIv00h
+isoicNQ2jw25U2DhdwopYg8M1Fe4qmRqg5LhvXVhdzu0zxGqIjxGM44zuY2Qocbz1tMrYAajrFR
U+i7puhA3DAuWutBD3QGr3Gk+5Eqhl5uRbmrD2HwqS6nliRmrzt4qXY9KcY+2PVlU9iW3nJFJrec
+upHsQmrJNMXKwjxo2hHavkE8urS1msSuoh/EFC2ElIdTuTyDuw2rGWpkK0yINPDGLVilXpjzRG8
fPhZkFKnRH/lwBWe3vqwyCX8jcJEJBp0TtOwBIoqVDgnndGehrgIn2778a3WD3kNw4QfRRRBnTEC
jH6qX8PdeOp1O3me0JMBihfNnn4Zv+Yfxs/bqJtrgzILZegBqyNbslCCQTPLPsTtPxVHU44i8KNn
PM75bZuFtB+oMdELizzw5dFQOjGawzbHnfhdeA9DkAuGbnMc7IKU+3b4F8S2W482KNP+DcgEGaXZ
gShzAOCQIEFjfRva1y6DoGDF+WibBoj1UNIMUGWzzd9Zn6RmHSUjMULf0ME/W3/GDUpuf6NtEKSb
kdVSNfG8u6sbvtVAOAKpClTqBNMRxmYnTYZA2l6ROUCbxoCj9D8g+vcVkNSO0pJTCti0ivylE+5a
vXy+vZZtU1hhMKaAQKhS9AEYrQvdQJTIjCcTPBmz1++jg7ZveLa3aQkrPMYS8rHTW3hFbJ4cErmb
9vV0yPCyzYKe05iyhYShXoQrYK/GaDFzfvsmFxLVmPD66xUnVUUni4M7o/9RVw3nO20ZBOIi6ClQ
jklMsF9+p7kfNEiw4C7Xx5xUlW6HaekFte5xvtVWKIurTMFwuayYmL67xFH1ogybVINzeMtfocmD
jrcWHVWQytGd8b1uHEr78Wq9ppDc4MV/W7YIAU3MiWDqGNIfzO1d9ZDgMGsMxuVyvgdz+wnaSpwH
9GYVYo3B7GMWNH06pcCgnQYqWuQpv6rmm170yLupeMthtjIz6taK6FRc1Oq20r5KEPf4k6/1sWMa
E18VpqZXUw0ImimbxZ0UkKqD+lXgGKhCJ99nJ9nprd/ddyferA1vJ9k0QRjqOfwrdlJBjWV2odZz
UD/RpmBwOnPeO+fAn32wrr4aSyq3SAI0YjU8eNTHFMwNb/oBrUNOjQkf3ekOwmP2lH7OnjK38Hmp
QM5H1JgTPkdFJqUyXWVRk3o4JhLHhWwd7PXSGAdc911cJRaWFs71Tp/aXYx2l0E1ODCbofEah3HC
uMiWXpqwkPBe/Yty+MQYt4EY1e9uAc25bZm8bWNc8KDGYVcmQFOrkCxNSsqEExTz9o1xFnUcV4We
w/QxZk0CFQqUMHceEeUWCGbJQAoEj3s9XI2naDFHLfy73iqkEGRbjUU7SHnUJJswmFrDix5+74p5
yNRSoVF0PFumsT4VSe0rQv1WhrJ7+6Ns1u4MNBtjDg+xi8IyApVpPLWLhTqZ6jd7y9OOfU1MpwKX
dYFZiMmfjxjv5+ebNh+ia1zG6TZ5paaicMbN7xXM/+Ukh+7BsDMgpks5pIr7EOn8cZc6/Sf9+Gc1
oPUPYFyxPkW5hRIlTrFS7wvVcHRhcMOUV/fdsnoDuwumcJQhkaC9vDwj2NFS5oABofiLrlTPslbx
Lmj6P1hXCE5nlCDp2BX4GS4xhj6vpHyCv8ATN/1OdZj1fbyPMP8PZk31OO5ynufYXtUHInOWZR2c
M1IORO0h8POn/gl9A2Bk7Nyc6jlSakTezbnprNaLZA+3meuaUgByAP9rcNCOkYc6Gmadu6d/0cPF
WyBjnnPTdEosA03YBY/R1wqTC3SB41fkge2lRe94/oVzEum/vPUVGYMcpqGXe0o9IOxoHjg9DgXJ
Jzt5KAoSODF4j7VXeE6Ms+E4nsyWEzicHyn/jC+zooGqlFeDOp43OPscPwd25eBeOEx30x1NulWu
kdj6Hux5760zgXXUsEscUqr1HXqw7wTFGvWJsyfyzT1B4urSsoXYWES1xm8a7cmhpRQNmprQshM9
ML4VXCWsTaf790GCvMAlnBigO3iiB0lTQoihIKDV0ciOCOr2sqip3tppxif0shVkAu2XsLo69bW8
SEhcZuCXy3onP78a5J+3ETdTmh+nB7nwy5WBdqIb8wGQULmEKAXmvO/K/fAocEvrmynNNRLjjOag
aMcCJIFE9oNTgLay/qn1QzwVlkP3Pa8IfxCN99UYZ9Tl4NUYqDMStMzTtOR+6IZ92EmcARkeDOOA
Cq1IFZE6oC78scgIX3ITU5jc4uhtZ47uhMsvVcALYMYAB4o2lYzfOnr4OwiWy555bJDa5w8K8xAZ
x5P2XVrjLCDUeJMPVM2iOS4+eE0xKJ+4yNf5t22Rfo4r66e3lIlJcpAjMdavttD6zOmNuIxferAC
StYXTfBVubZv42zfGCsgxualLLeUsgSQ9KC8N/vejzxoKmcoWRbunyUhjRUaY/dDLk6NOAJNxfDJ
NH5CK6yzqLywcPNeWqEwtm5CgE1IIqCEoUXCBAKGXKJZHgRj51WR9H0BgReSNRWR0VuvKjvOl9m0
uNUqGBtfoJ8jW/TL0Lu8+oQXt5ufUNvdj3v1R+H/QespBL4+LI4x8DoMZa0LATfJGF2QoYkrQ983
jXahyONj3bzEP6DYTCDqkGmtzSiRKbHoz/mnRupIae6HJCRF0RI9tzh3yT9YOTrvVAXj9sg7Mf6i
SoSpV1BvaDzaeZ26GN9rjr1n+aU3/uBNI206QRCn/Q+NMQ5LU7ukUfH6KepcJWo5NZ+r2DBJYSpc
+nYeFmMlsgh1IVHGygavu+sgDYVOEWk3gRrFfLD+Gu7rByj8cJzTlvGblAvMRK+oBZGqy90MkqJH
12CF3URTpt5XpOTWpLeM30SzhoYaEQhYWA6wJc3NtKTNZypKfpKTPYgCkUKSvyFBaPi1N+7MkXN1
bSVm/h9pV7YjN45sv0iA9uVVa66VtbtcL0LZ7tK+7/r6e5ieaWdSuknbM+jBDNBARVIMBoMRJ87R
IEIIkK0Krq6FMFQ3cNmMhyao6U2ivy6YzQvBlEPI4IXV+F5xSOgboz4NmC0YX3mVSqK4MBGbogY/
EmZXHzR33kNN9DAATUQA86yG5nK/YAyYU0iSA2K34EPQ9HpoMhHGWi4+BhweI9ofCzhCGA0STxJq
ucC+gDr32iVUcY5lo1dhQv/ul+95uU/linGKl2EDNjSUOdEWhRF63nc0hjKWZ+xPPgu2PEQOFERc
fQbJ3ikRDoO6ZQRg8puv7+Bre1TQiIaxm8YG9qBDuCtdfxtgUJNAkZHM26whcHJmbhmjYkbVDFXg
1zAWb4ONtCEUPODDZqoYLsPF9ZqocFGMpdLVZE1Jq935deWAQTYEEQJLP2rV5SB8hiMMJmUwqV37
Q9/FXAKYOergQfTaC/wPzhdebu/Pugm0MiEbBZ6k83G+6MBIA7JXdUI7zm9+hHppFcnb/2aA8mkQ
r4fqrMFALio2h4SlzL/ftrC6G+DOhlvjtYHPdf2VuEgseYjEI8q1kTX7bl1D5zku7dtWFh8KqFo0
BVQ0nYGI5s9VposPBR22Nh0jJbZiJfGSMbZCWXFum1gshDJBLSQy2v+YmPhjEH1K5Q9f+rhtghyA
qwNCTCBcyqA0Oyv0XX8rvW6ydp6M2JqMxtL4yGy1h3JU7Tz5MbQM/MXqcgx8KwCFQEtKZ99d1iZ8
EAgYBetnszUim0dHZypzRvK9SPLJki7MkI272Jg8VUErOMGMOo9WP0DKWr4zEuiZ8iweX5YlsuAL
S0OSialewFKvgGc/fW1bzTJqCMtIDFKGVV+7WBIVMytOHmc042Ir8ZuHRMwewpBFP8naHCpS9m2l
S4LBx1bTRPZgaHsUgLdjrri3/W1tJTKuMtRTBGgh053kiOO6Ktawkgz1JDF+bxXGp1pWd7H9lxao
7RckPhmFQoot3mvAaq84YWjzn6GV2pkXoDH1Gd0bn/EdmTaL7nkwWkQ2q0uz9i1BhwwJCyQGZJ79
2i94cLoafI5FVnVkC7lgToVuVY3AcPSlIiWWimOLTgCIvaA2Tl0HsS/pcuRHsTVY2Ud8GO/nk+zx
UObJQC4U7OpNu4M+T5da/pMMZjYd8M4Ta63L/I76EVTaOoDnaw7DGBFkF9/LDsGNqicIVZmJrT7e
dp5lx+Da1rnUdHHgQr+fo4TDgvMDt1Hsxhk+il3wj4GhhuHAvc9Oa+VMYcq13cQYhYQ0D2SfSMau
d7OqwwSTNi3ClvrW5m/yqFpTJNmMpZFYTgfiSyuU205cpKBjDysg7vA0tzgGHthJPDIF9xepK8Yt
oT8JfmgBkCWDbm1HnRJNWlElVic3Dl4avD6y1rMSG69MUL45lDoHCuw6sSavtfNn2SrexdicQ1TN
yZrIlB3GTPe+w/iOZDeo73hll3JHjExNShE34HQE152b7KtjD27Q+IO8AlqM7TObA2Rjbhikm96B
Eah6K2ChMKgLHkGoJ572Pn5CiwRyL+Vji8Hn24tc8Uh02Ql/OI9xQvRKrz2yn7k5SDtwn/IqkG31
P8Bymr2vMMLLuhXCTk1cBcLC11bERCsKzZ/AdyX+yPrWrMPWTlNWhr4EnRFfRAICUBZQHojclJnR
l7hhxmKKTwxHZmQQ1OPQXQFnb+cCbLs9y9oy3tpra8OyRJxmzBRA1eLaKIZpQHqsZKlljMMXpWz3
bcB/RJLM+ITLBykWh8cbMKBIFAGXpC5uZNjjMNViYvlHEeJh80Zx5t3PE5BbrFrT2tUHZCuY0lHb
BEUU7Ret1JW80KrwC+BqszsCOCXUuNqDtg928vNocd58hFbNttho92xc/dqRl8EbdVbwxbQeFcKi
cq6EGFPrVj+JXqi85uJH6fc7I/jntvuv2gHdAD4rEj1oNlxvni4WAi+msJO1ui0GgpXFqQWhr92s
BowNXPMTwgQPIQUN1KM0iL/LocnedxyiciS9zZm/KcXJK5qMFS1Zdih/hCJbmXKqH1vjW/zMO8k+
bM/klbI52HxvZt/Hl8hmlkvIh6JD1+XqqBit63E0TqheWPE2fI428x6qYmiBk1BZuL9BC7p4jeM0
QL0aYwJ4AAClTJ2GKQlTPEZSctQNwW63w7GwQNTwXKMs6hQDmmu947+BbQCqGImVv/8xPpqyT33l
JkM000bYD4PXQDpUxsNtx1zLT64WSH3QrKvjeZRgQPYd0GOi5LDXt9q7zxFyA2sqzBHxzckfAldm
9VCXsEayOKhFoYYjYLiaBkCpyijVQxBiXuAk7zBuYjUv3KNs6icc+pdhz7r31q49nECUEXEAoTBD
5bhNbRipmMQJZAsiTwGxWRexxpNWD4UBHV789zxOfX3OlTECDKZG65crv476V1G8rzVGdXJ1FRcm
qMtHipU+whRubLUdZ8+RbI3j9m984sIEFa1idajzHqoVyFnrrWCje0fImWU0Akxpx+30PSrJVu2y
cBLElxdn+8IsFYwDgVOi3FdjK40ejcaOddHk/VOSvCcps2+4bgv0zGQSnxBfXG+UBDbjqZNQRJBL
wBiRASF2JTsFJDCR1W5IDFNe5RztVxZLxVpAwZMAJdLzXU6TG6vIGzBBqpO3B4GegKdwy3mt1zAw
J2e9FPpjqjLkeqB1I6pAK10vMC5REhHUAgRQNiiY9uIu9iRT9eQH5CujO9rVo7FPdpzjb/IP/6kl
YnSRaBJAigVeNtDfsABta6ddUlAAlAwAwpbYKbHOgP2SFKDm8PSbMM0CmsHon+p7Z8ctlM05mwnS
WDkqVxap2FZjkESJQhWMpM1rqO67nvFwXzntV3+fcqI5mtowVrAivXkFyNEcgPWtexbgdsVjUKsn
1BT4bMsOSJigYTWHM6y8dJj/JTR6fmz2oOEwfIvHsOMdcVfJQvdZtpXWLlhdg/PQD+VLP9X2oB6B
DEalDubU1GIXtHxk5al1ful5aH+Lz6aY4/4jSrqiWZwiu4yZDYvluCcmg0EWIyETBfEAMtNrN04g
NM4VvBZZvRtsjD3hvh+h3tCAMYmz9EN2rPfaSwqYbmZnnBUeIRmZPbHUzleyN7QKkXQbMsI38rfr
HzErdREMGRdZwJRtuLR0QkVzhAbyZNF3Ruhdcyk8j4hCGU4uz1MuJQV9AJIcrFc74TaGIHJjEQrD
+U7cioaJiqA1yr9B1rh2Ui7M0lWKUhVliNPokTXxnVmVx7Jm3FqMddH1JUEd5DHgYaDSnyQgC6r7
GFxAtz/e+jb9++3oZ5meBamaJrCRymCZjSdr5L/G4XMLlefbhliLoZwSz1g1iSQYgryuFQvAIzUQ
0wS8+bYZkbUr1LnL6zkR2gZ2NMHkH7MMI7nKJnyu70Fjss1PRH5C8qTXQTTTb8YRVxYo04QjW4OC
tV7y7y9qWHNZCVIt4nfEGl7tvG8O/mQqMyvOsJZL5drygIFEo4MZNVbNLshNI3hifFGSHNGR7NLP
qXQamb4uT2TnpJNxaN0OLE6qpSQWOgmhm284xcyeRy+HYNJdhnH5ZiM/xC+sR+/6Osl4rgwOOogz
XX/OUkKhZI5xLfG5ZMJf0Y19vL1OlgXKQbl09DN+xsWUFd8S4b4uX27//bUiAdFE+ncJlGeqUy4I
UYolqA+GKVtaawLvidLR6MzH/KFhFI9Yy6H8T5eUsqrIBxvLr3k0WXUd2LcXtO7hv9ZDuZ44t32N
ewjXTHyQ/MguDJBYDqxpk9V1aNhe0rgmmuXXGy+V9SgJtYzzPAtm0PEmmI/d2wtZjYEXJqj7QzfG
QhlAUmYJvWBJ0Nluu+9c+zXgWSNi6y7wyxI9vdpXij6IGiwRqZjyNO9RQnwp8RJX3WmPIt/tda3H
wgtz1B0c6Gra1+gdgJSx3PK77FF2CL8g5yjO4FVg2IisGj357B5JbGhWbgndMXYkXHk2APT/7w7S
aI2sN2K/j+AnI1IwyT9gQtTKi89AS622YfHIrjrlhTHqFA/ChPKDgSV37aFJ71JIdbVfbn/Wtdzy
cj3EYy8i+9Q0pcKDwwNJ1U+9HwXMbjWzH7GaQepgF4QSIhHePFchLuxEhVYoXXt2FsE9or/paHsg
rwJv3JH8Md9FJ/Uxc1lV5zMjwCLeX9il4n1rCJlS+ogcjdMeJDs/1Qfe4V8KL7GEh/jRP4Hh20LD
6757+o1i1fph/LVq6ryP7dS2ABLhRfmdIEc6j7vL98r79LU+87aWXlYwjgn5i7fWSx3/qZVrgyOH
UgmTfVHwh8aoNlIb22UIOfVKxEYzVbLXNxdPaTj7GVJHHU1Vjvmg7pAed1bn6F72oe9I1koq4nhV
gvjCAss4inOsp/Tq+UDdCEJBBtE4pOyGWT0FVYjLvIkyb2g6M+hlR8hF6/YZWV0fVKkxr4yxTtLE
oA9JPkp5CTvt27CbwITN7yYHA4l7zpnuAckdXwOrP7LJl9bc59Iu5bxdCUXPniNvH113ihhNmbmy
xnwAQOTz9hLXvuSlJcpRpS7J5oRkXo0CBYPmGVNhVmYw9KpWjaDcgm9ogFyGnu0Bp5oE5XRwqmnp
oYkxGnsY57fb61i9lFBBggU0PtGbobYKYPp01slLlXS2vMEL3g3CRZTihfpbPEBr8dMAaAcT5jLm
zHlqi2YIlAq9gjWNkFqpD9Fjdzc8zqjrcI4Mv1c+yYi2aE+ADB1ZtfC1bOLSNrVpTd7OSk846qZi
P8/f1Pk742OSbhkdTC4NUMHEH+Sy90MEk2nXbqWNuk22uknGzFj53Wpp6MIS/fwEq3ZZVzkJW6ce
YXrGWBuxRWjNfjIx317Zuif+u2v0YxQy6Xwfc/hychGa9fRPKRdmiQGwv7ACnXEDIzKgG6MTpFTg
fB/Ty5EVTgoG6U+K2GHM8m8OlYwnjQ4cLsBj1B71ZcMB1UUSknqy+uBdjXrTSCLGUtbP1S8zNFAb
NMtpWaCYhtcuZ4mGbvlVhWu7HV6KSjXnfH6cpzg0tXh6CFXFTSCAbKrqyAhTqx5/8SuogK80rRbX
An5F2RQHhYu3wKAyqm0sE9TbLBTzwfBJkTJOXjTplFZ/8TIDpvi/+0UjMyKoWf18aDRxZAb8Uxkz
Cr+rvq0ASSxrhOeGbhOLZaeCKwwXfaPOB+BivS4Unzifc2479+p3UlA4B/UbdHhVaitybhykiCSO
gdF9+BH/mnb6w20Tq9ffhQlqK6RGyAE6x/kJys9shDpe/MonOKjBxPhk6+HnwhKVaHdxWwfJgMX4
ufSa+JPTcvMukFGd70JQdIYFiHj6PdRjHw1cL2YkxXdZ7Vt1GLSMz7q+e78+K/nsF3lyUU1CN+HL
WqX6iQ9gqSnQ7hxLkYllhfz7Cyt+06kcpEuQWIio46SVqUwfw5TYt/eP3H2L6+Piq1J3MR6ilRrz
sKJMoTkEKB0DTaOmx1g+9KCz+QtjOjCtOjSOwclDfbhBrCpFK3wEWxXJtSLbAl68tfgcp+KpZQrR
rn7AC2vUB8xUqRTmFtbS5MAXyGhU2dTyb7eXtJxCRO0bCqL/ron6gLNRtDOkkMmTl2hNZN7sVdsY
xHGsJjNrOVQWAy6RdhwVLEcsA6CrNHXIfUsDg2Vk+vkU9VvGwlY9A8KleAkaoBqjm+qJANarGaA4
Sz9Or4TWKHf1LSFxm8Ech/cn4GOcazCbCSvLlHmQmxGAiyCgenXt9tmgJb2WI5/mZ5UgrV/1DjJT
vMQzfHHttgSWBcEV5H+iCtz7taFmlgAZVRFPhh3ULpHOlHsCUUCtGPMCrL7aWovkyhqVAghCabRR
iCvrJyFLY9XqEbokkVM+BaNTJCZglUDUOJ0LpWsz1SzosuSJ6Y8R2quW8czYXBIsr489iMQFIrgJ
gDaAE1QwLXPdnyo5zPHkriro3BNolGxmB+4h3IhQbmV19VfQWNcGqaM/DfgCqQiDmP54bLv98E9y
NCzjvQDb2yGzh8bqVQvyc388/ISmHFqr4K0DPx+44yl36qtkwnQXuOE0qTazIDOr5un2tyS/nP6U
mNIAPoo8PZesFgjRXawHmcVPvDnwd1yeMVx1xYIsA9So8ngr4SqnTn7Q9UIyNUplQctKdXq/8129
AqXh7XUsDx4wmyh3IlmAmi+wF9fnQQviSG9KtbIEPd/yTQ4di+6hLSQmoGT5YoEhvC+xFiTEC2I2
NRmh1ShIcLtQ3ybpsIvFyPbHyVViEIdr1Y+BH3YBhh/KKGBkK+RMU3t1ZZpKiHql0CK04aGcx00O
N9wZzWeJSREoGZu+/5IbLDqrlYIoYCZIvCTog+CaWGxd6wM1HuoVjr3w5n92XlVYOYCjr5X17KPc
4o047dWPydagPpvYg2Bhmws3eDJ+3N7dNR+6/CFUtEuaLqqyAD/EUL9VhmH2Y8vw0pUy3vVaqRBX
JFVF6Omx1l0EaocnfUd0gurTt+yIpO2p31kxVAQs5SN+SI/Rl9vrI+eY3lmMm2CuTVc0Qox57b1t
30ddYsB7/aEDOWVrZmljcdp9ET/fNrQWydBgllQwGmoyOHjFa0vxNJazYnAVwJDGm/oxHSNQQRL6
1uHQPfdHdfM3Kn3gb0WEOUcwzAWqVASYowZ89GNRI1xPjgYksL4NPH9LrBJWU1QNrYHNGbuMCHih
iEjVdHCVAfpJnZYpLftWmPoUD374LJTKoAcNaLeroYcEcvo8+A3ig5VrmRgF2gfpISrRGvV5A/Cy
5UXOQ5sZenbtNpiOqQuSEuhe1/I+3rGqGstzAXOqhFUCukAUdq53M50VjTyaIfbGleYMouop+nrb
YVa/4oUF6gYq5RnQiBFfEcHXHcO9yBWbiGN1u5ccFVDtIcAPBcBt5Gv0dxt9zihkPTJAK5JvNQXg
C9STv/S1mb9CYXjX5WZ85FhvMvrrAQEBs4hwuDeAXqIHtad56LQ5gUZ59tl8cGgNPKSufl/WpjCZ
0VfldX6vK5M5kE5npsQqWhTAIhJ8IPj7rvcsAapPMxrMlCVddxprHTAXQ7TGIX9KhfkktJP3ZzsI
3L/BQ3gJCBece5Rwru114OiTxjnKzFRt3FzT3jE/dy/Xwea2mcUWAq6OmAJYN+SXMCGpU66f+QYo
N/0RnL5v3efwQfQDdJAepV8GV9tFb6XHGmpYbh+sAQaJLif6AvAbamFFr0wYfUlBylbMJt9P7/XY
bW+vinZ/siicZLJbAlS5aAoecMpJcZnChowx1iF8Kju009mNzqVPXJuhYlVcSvVYzzDT7Fo7vu9F
s7oL34Y7INWBUI8nU3/K73zdlIHO+MPxQ3qF1LbVKdeKATEdNb36Y+iCYGsIKWQ4M5RdrNtfc33H
fn1N6pqbRKUXQxm2WumgVV8E9cvtv8/aLWL/ouigD1NT+RH+/gxAgrSVwmOS/mHxjv5cVMSt/FII
hwomNKIbH4qmNjPOK+sjUedV6VFVk2piQUNri1O7U9VEDLdm+Rv59xcfqkqLbmzIRnD51z4WD9KY
m53cWnwGzHn4p000+ptREQ9jcMGU8rCmSLErlwcFDKV41jCca8E/SZuh4gHa2DPPcxPoZA7ijndA
hwrAfmKOZgTB3N4i+EX9Gx5p+rcAMqW3PY+xaXR3wS94qHj1sC2Xs5MkuhkCd3PbBPlKlzkitTy6
o9AXld4rAb6iOvqwEwRfihAUAXP/pe5bb5QCxZzymnGiFth92ioVHkpM32WzjIUNgGVGjQn1amBq
jQDTY52dgj8FpZR4F9j/o8+c66kXHtr6WV2EE1bLt81RKBMzMTI7KRgvqtWAAW0BACHBxWHQGUA/
dhqXarAiCJBZH3p7VHITFA+3d27dioGXKfC1xkIQRvJFYBMaArQMH/rxUCSx5cus2Eo/Ic4bpfwy
QsVWv5rDDsNWOGR93N6NU+21cbHBrH6zFRphd3tFq74IThYBA1UQkJSpEz2oqdgEI1YkoCYBLeze
5Dv07cTalKPc4Y3oWCesPObs4IsDcGGUOt9VbRRp3ROjRmxsw67lS2ts9dRRylIxhRmY0iEXVadU
+WALtgjQ0ol8tNX5sd/cXv657X/jp9DTjXk/FDLX4afwHmaYy+18MFxAhVAAcocXDkom5UfwHOt4
LxI4bWSHw5b7Q7Treb9/fQ36eRNAaQD1R+w3NGL2UeyVmWyhzsMIOov3Im2GOv8hLtS2qrHS3g3v
h0/je/EoQZxCvNef4juc/+m5/uNBTmITRDUoGYHMgwce/fp2akMOnAgpMsleqvZ9BNKrJlE3tZGw
YBdrBxONEGiFAnEFoCR11VZ8F0OXAcEt7nJH9zMLNFteWrNam2tH89IMddtqAlqVqoT18FCYk+LQ
6dPArPyXFB2n2465dg1dWqLOJV5QQteJsFTo6vvEifeCnv5FMLs0QZ1CadB9BT0k5ItlDTppQXLL
ulfMJk+d22tZYGLObvBrd2gJhBzwwtEvYKm1w95M72HNwRCZsM8sw5neDMUt7mPHsJPaFB9v22Z8
RxqNrwmpNvQJufUM7UsEyodwjF/+1ARuA90QMacMYZLFs6zIZgkVihTgpbDkHyGK9NC0evj1tpGV
6xtWDFTwdBFs7WAvvj5KheELgaTCSm27vDVz/lcZVJPg0hyRD8WT+DhyT4oVOhyeNYzQsfyG16Yp
X+zbqCsqnyzQ6GeH76vSaUtVcxkrJE+j61AMpI+ug7ZQl0SEC8pMK6qF2HEK+g0HfQd4kQA6ox7U
rGJvpRhIYlgj4e6WNcr7wX5faZUBa9CQscfDDOYu2DtrEQU2tA5thr3V1QF7hgEyXpVB4nW9f32W
VAHWH0KjNtjUAu6X/wi3dGbtsapJKzcs/taFNeoZqvh5oIcarMVQxB3P6r8N2HX7R5FJ67aMiRh0
Ico0GCBTIYhLxfhEzXT0bkEHFWmcj2n9wjAloSo3Lf7j5V1csoo9dN0e7FAYVUOSJ0LhCHRoxF0v
EspI7/jZqGAQPK8PxQiAZNEKdqmFh4KD5idwH7hJfacXog2edYxX40osg0wfCjuyjNkRJJuU36hz
VsTjCKy06DXJRpvvgACANjwojL9DsOFZLk4lEFZOZgMiyrgTWLZpbVVOq0ZfaGG7cfgQXPLKo+Cf
Kv9JQcpCqL8y0PRUfWWG4bFPMf8js8FXy4uWLB/FPcBF8BVoldwasPQhDEZAxe3B0ceXzAH+CvQk
42vWAMOW30ETCXOQjBvkPIBIndYrs1TyUs+iNvfGQFY+4rQWBm/28vhB2qWyzbt5Jn/BGE8Ggeti
i47RXeYm9/NrLmyiyH5hE1QsQCDwQfweiJPD7VEio7kMi0H2dbXvQxM4KptMmEHl64kQcWighuS/
sAY0F9Voyh4ND5unBF2NDvZau9zmPzroeqGFa5d4xnlsLClreTRgR5abXIwFmFOPyhvmaYl2Wm8W
b/p38SBvIpdJskNur+X+/vs9F1D5uuO1OoBBePZne4g22ibaZeDE9jezld7Fm+ope+Js1gT2Wpy8
3EeaUUI3ZiEFMI1E5eyRDNh+n63yrveCP8YT0DtIRa2emwddrmCpCMfc4vL43g+EY1pjmOj2TUOu
ycWnBPUU9JIg6afRBQzwDbdhVuCEznhzuL6fPIOO/zuXhdvGz1GuSWqoT6b6HxcfcSAurFIXTieK
RR5DvcEcxhi1NEOEsJE5QerBCvqEBRaSVi7TK2tUOGjCLlH6DGtEO9OdZxcMpoKCihTYmcghTD8k
BxxYG9Edx49iC9b8Rx6krbJo6pvhEH1FIW5buVGJw/M3Ny9+GtJBNHJA90IjGlIjn+oMOri4eWvo
KPebyob2gUWQOMwcZv0z/LJF+RR4UqI+D7vQTOItAf2ELmD1use7hc2GTpx7xEvH+mWNuuiHGcSJ
hYaVVU5SWXLyRegsqfjalPcGCE8lK7kzqtKsVBNa3C6Z8GpNMF0DuIimXRE6EyZ+k7K3JruFJigz
v1rJ5wB7wBfnJXTR0EegsgIjBe+1UBGXGJxutDP4Qun4JyQ9M24kVstiJeu5MkelAXoSTlWq1cTf
67exFxwD9ACN9KGkrEHV9WD8a2U0T5GWD40xJDAlexke6nbpjhvCWj7OVnFf2Oy5pTOB5GKnLyxS
h1mq266QJ1hsbUxwc6cRiG79u559CfAgnbVHTQuBOUTbNcNDjpAgTG55l2568cihwbFRITkS2ajF
TU9j/62cTeQEvWpq0CAT8c+9MNrKZ/TGNejX3fcPsow75TcusdU75WIVVJBAD6vpwhirIPKm9cA/
yq/k1wLSdGjlr1q6yVTZ7QWA5Ahd199dLRfmqTJe3PntJEpwSNlL7zPH33YumLHJ9BLzblmp7SD6
koch4bJCYZKyNQ1A90fj2flnt8Q4YiihgOdkHknNyuyLID0ksZkKm5ZJDbuemlzYpoJQo8x5b9Rn
24Krck//dc8Gj3tp9xsRlvzBhXdeGKTiUDSrYZrNMEhSUE5+LSFzirhnB40tfbaPkooHFTPUrt6q
F0ZJPLh4dOR470JhCUZxgx5G2comyUwbztE/AIKAiEBupo9lulW5l0IcvebETiCYm0xVAGojnpqA
fGjRG15TCCXE3b5pzByDjQbYd2oVU6LKIZx+J99dPUtED49wPkILh/rmBZ92qq9jAKJ3i7sc7gzB
YMPSNv62sgc7z+0C/8N9yszX5fqb58Iy9eHnrBsl5BJkt3sb1cuB7EF64FUsfMTlyrt82Zvi/ESG
dtjtoP/HvX+tnPrqfFW1ec7BfrztoO5BQq9qKp/xedaEVWk5J2dL3/5ljbrFQKxZaEFY/oz1JfLR
zs3vgMNihyeyYwtLhiQCLyFCooSumHIB0aUoYGl0fe99ql9JOUm1MYI0k38IsJY9hLd2a8IciGbQ
ocHkBxUr6hZS5Br6G2anh9UXfRRqe65GZdcZlezocxM7t3Ph1fxewkwlcLzgjlowgihqLEu+H4Wm
lD6Xo2Ar2XMhQHO+756CAuOVg3av5q0lS6+KxuLpXTszl7apxc6DkILdHLbT+DDrgjNwJ6E4xPzD
NBuMnJ9kG1ebiUk5iWD7IFgpAf5JuY2YlEMy5cqn7LXbbNduBhfw2Q0L+X2uMV6bwcaBVx8PX7iN
TvuMP1ZNJfQoMKh97ap5dSpE/YlPxR3wMRhbyzdyJH7NJ/ku6p6DjDcrZVvxIFYM7lU5M+VBs30A
IvL8SQABnBE7be2bSnYIk8dU24jIHAsBE3jGezbwILUOQf/h+byAjEOxiLRtz0F2LpQB23iKtNHj
Q84xpFPbgGqtkSw1vNeB4h0z3c6g025MD6nI0oldRgNARgFFQ5kLHiwDiXN9DQRJDW4yvavOdQgV
wJgp3iPRdchkcJZYo8ZyYHJzU5/80iD98Of03tcjDQZHN30GrJCcUg2XHQqxPwMei29iGYKul0i/
/afcb/SELBGU8g2SiMJTHMAXhCPAsQy3XYQDyhSVoflZITZVAn+CarrVZtxW516nsD+kLW8zAgHr
O5J/f3F/S2BqHiblPxsXS3arOCRvkG0V5crZ0mWLDWtaZu7U+qgIkKdAsJQGjLY2UiNQMYWVQ5RC
iRpA8iSAq4fxQZftTFhEL0IBxBZjC9ABul5mKUplkik9GG93w4wR68nKHlMbSuGxA9I+QlQGdO+Y
40GKnBcz1r1dfbn9pc+4U9pjL38CdUSqsQ951cdPGCzuNBRAMkJfTIa+WIa4gfvFAMxLtjinsZUJ
gnbTRgA26jcEqhcX3PWnoE8OQN+AsIcDKK+GJxHhP1ZeREP+vL3a1S2+WC19WuQmrcaJO692tCNO
QQ1i3pBlZrPhEl0OzHBsGTYXF4sIQlfczmDHBQspSuDXm9zwMrByUwKpNm/47PbS/bAbnPHQYKez
IxYMFGn4qL3+uYILBhgA/UXNGz4moPBJ+fOkTIUSjDAMlJHlF5wZDyz4zTLCAiOJ+8XgQbsIQxrl
wdxU9Tokxz4Hq07d8r7x8tbESxJsFgh4pcWq1yy8BLKOaF6AafWnegsVgvowzvQx0T97JTJV3zCV
8T3ONcaxXDbvJIKtAJwYgqMAqRjUh+vlYggnLQnM9IATl2zbZ9BLPEUv5QYvaQyco3Y9PfcvHLgl
bvsK+cNXhxGGsVUYpoDoIAbEqOWBeikTIgOGa0yoyqe0fbn995fbJYNsDrNZYMmErI9GgxeqpA4I
cQUM2KOtp6a0aZEhY5gdzV7P2P75q/r8BFEAA8fkhg5y72vfL6dO5icV9mIUbJX9mV8VYa38jcbW
8iakbFEfLwJ5JqdA3eqs36pAP1XyCLUxu4W2fNpRlqjbKWwmPkZREwqUeFgZ7ZnqkYDq2zteNHuv
PnYnNl3tMlJTVmmvlHJgIA2sb3QFV0YzGakqdtGIIJ64JR2l3hLdNjjFjv9dstJNm5iYh0tc5uN6
4aXkh+DYg4MYQ9iIa9ebisRdi1v/vHzfw1vSMzJM+KFM80jiZ+HMbzFrymj5MoBNSVBRpEUaB7gz
FWcQtH3VyHuyudldtSuALGxN3ayeW4+VN69uryRKoEXE7UyYPK/XV4R8PU7hEJjqw0BIGZ3ICV0g
GXd4vBIuwhO7s7FIrXAUMWyNIRRwTQhoBVybjH1INMSNH+FlHDhp2oOWFz0xjhHYFhsHuTKAqtHb
IM+rhV6PJHexEo9AUaOpYaq4eiTmXCtx/asIppHohdNOeHLJZl0vpBn7hM+TELBBvP1fETbt8imD
Z4IINLdJVZ1FA7TcrWuLdKdebYyp1nNYNJ5A07EVHcnujqTf1jswWZuR/RvFysU9RBml4lqcDJlf
gd0YQpE61KJFZKf5idTz/2M0hAQsi0KPuVIqwM3aILYc5B/M5HVwCHlv6QrQ/iVGMT5VW6Sgworg
Z1aVGxuqULGuSYQ5qvUgMesCAgb1NtijmrRBTdOOt7NrF3cKUmVpP8yd5T/4XrQZjgK4Q/MtOJHu
lI2Slef/r7iSXeILaRaPJlcGWW2o8tnlMfU5jwgJEzIQjn+HQBoKvPPLi3goAej9+WZirWk5MUHt
HnXaJjX0hXTAh4y3Kqq9hpvsxg35jLNqEh9l7x1x+8VXhDobir06mAFpOFDcSGoVqviKhFCt81rc
TZzHHktahkmysgs7VJjkY1WfMwl2Bksz50Nqx3a9KQ7hpvRY8wuL2WSRskUddW0CdiSoYCs8zGAY
Ezb9jO7evtxUB9XlN4HbWUA3ZSCH0uzWHTGrW3sDFDZU50+TmusfQkcATp4mjGeeFw20wZZ0v8lY
srCTnNJjib4sZjOpZdMplGD4GG8rYI1UOAUbWAIUk317OM7IpfyNDvpcFT1EYhuQDDQryG0xWJHi
RU+sNhrZziu3AtkIBCiBqoEaE0kcr6MtRnSKDjJ/hdmqtWZplZi7El9wjqSn/6Q67z8GRcU5RTiz
JlQXNwkMI5XEBBDI8w3DoK9IWZprvc0QEnzwH3F58dz5Cku0hWWEWt0wDkGgECMopQWbSU8LqxRi
FhPr4nl2XgoGMknKr+LsXH/DrCoNTjbywgTnYa6aWduN32ajgVxSXHDlt8wvw6d2SECJc9tt11f3
yy51hXBy2kRtWBSmrPPyRhZ4kB3yo/z1tpU1DwGu4N/V0XfGUKDPNMJK1PacI0oyb/Xj9B3f4lsw
CL41gZ97bFP7ttXVtWEeDYzWKhjBFco9tAmXchHhxugNSL02qa+aXMk13m0rq2u7sEL5h9yguCcT
KxokmJrqnzozbLGArk782YcZKPEY9haXPvEUEJKCGgBz9XhCXXuKUtT80IRkVQCOFq3vakXyOksB
4xG4fMjAjiLwOFZArIFjgvJIHGOjE6amMAOlTxNH61MMLZaZEn+UoRZCAT6LMeiq5K2YmHjCph9z
WoTPTdqoLSNhXPkpZFwSDzcypoHNpNwnmKX/I+3dluTUlW7hJyKCo4BbDlXVR/fB3W33jWLabgMC
CSFOgqffA//x79VFEVVh7/jWd7Gi55pZEqlUKnPkGN2AUruM8JwMnWSSleZ7EVI+Xg9WNue7oHJJ
f910RSBTkAnN9YPnNxPGVByaeZfquacfAIwJHnh1Q0QecNSucxF7dpkAWxXa0yNqy5Z8gK6AGxNI
7573rE1DQIo5C40JcvKVoaDWXlVNBuIqECmdm79MJWki4asL4MgNO0t7ZRGpQfoPjbZjj6rYqPVg
AobRzsjK7bYXby2mOW8xUtX/g6kQclMEUoe+d0J0OFCn6opq+ZJKBj8tqfuIuF39IrvpUhtnY1Xo
aqDohD4gpEHX3Ud/FE4w1W4ZyYp/iHyuk2FSQ5wZ7qWn6Gmcwfgm2lNoc5gOnlCrGNrMxlhqOyyj
QXD5pTGd8bEvp/DSBNjpgiA2aGF23wWge+EePP5MjTZb3BsDj9BTVtemJJxHnlAYfgWw8G+ZYfEK
hAgUEkX0LbxFGWBljM1GHxgtj6C3OcWmAr/LbAzPGWXs8LdeDt35hYp+abWB42QVpU2Pz7phOY+0
pmjXzMWNPxt4MLXs0n2w/JuO8xRYWjTrFlYgFAtXG1iMoqCTu1jyEaMc3rzklf3UkfG5z+UIqAmQ
aOfXdsHin8D2qYEgqT0WmcTwdVH/mme8eEUWU3XIvL2wL2UQW+6BRaHLtsiIIiM7/mKUeLnwhprD
G6qbAHP773UwhjeQ97k0annq7wGqrEuiAiRriG7lsaUBxrllwBJ0PrMf3MygxYR85en83m2tB/Pd
AQo8oHRBindspfec0Z9qxqPQYrtaH/ymSAyMmp23svWFPltZ3d7c4wKBAl9IU2CiIFdaFuRtAkap
pdaN3wQ/zps7qbDgWAVAnIFN1gMkYi0K48ta2IXGsRqD1vqeMaBrIK8YPNv1kP+gJgDY/2APoxEo
teL/Tkq53dSwohj+xIwMw7COcogZdRJS7gnjhD8BzeTk8XmbJx9uKcPDPRCj/szwrLY0oCMrRtvm
0VwEXyg1MKsnr3LLevl/M7PyQlH2AqQDMNN5bgz9nmvhjGmW2/vzZk4c5Hg16zEks3Jrr6YWj4Ky
De+UKq4ZG8XPYvDLu4ZP7nsZeuoS19zJCYOquQkxWNAlYSTj5O6qx87HeXZ4pET1jM7NvWUEl+oP
G58JNpBRoVIGCMA6u5itsTCZif1zlZfq/jfLmphlxe789m1bwdsBjCigr11D/8GEJF27wvZp/wet
gSwr5E3ORXLeytZ+gY/SBpYYVUW0S1axoi67AVNr8AX0a3dCUXoV1nT49i9WsFvgW8Ol6NnHVqgM
g4r2sCIDTJdz/bPOpgtZ9+ZCvIW5/08+sZZGLI3OKEkdwsTcQIkm99qYuMPb+XVsfZM/fCuICBC9
WbNa+MpWGuIKeDGbZuklduO5c0SnQgG5iYR/vhAPttaEpNIPkfAB/rC+LiRY7IaelyJCliYe+4GR
ewmSiAtWNs4pUlf05bB3QPOu0wghoQgcGCAwsOtSvgLqQZNOEJC58J59dQrS84hPTfDyD1vpLM9i
F8kfXkvHLtGqTnaMQkhkzsKnEgPywxBcd6BLPm9mc3H/M7POI3STOU7d5AJTl/1T2+urunQjnc1J
G8q07OcLx2nTQZDJQj4ElFRorB6vqg+C0qETVjVWTmYiecnyq6rTIR59GFu8YGx7bf8ztvz9U46E
kpLKXEzfRmBrQ2nA2Nd9GXlMXslAX4XZhdH1TWsgcwGTPESow/UZ9uzCKFWPAza6swV6ZoMW3zED
XFogPBlkEIVtTfJ4xovsEnXc5qai4fGnK4E7fXUtttPUU43ZZrih/LBlMUDWgYNvzCwu5WcnSQZu
D7wRkJohi0crZ7WjXWEW4CpFQZBYofHGS1l9LYD6aEEJoLp3d/At8g9RHuOJC61RAC7BP1Jxn74h
phosc7LgMCwAsYfXBOXN0FbA/nhhc8FdNrcxRAEbnwBQhnD5+ydTDW9zDNlJEJXUdrZzilGmDd7G
Cakq9g+rQpYW2GDywvW1zqjNyfB0I4WIJrBD2bl+aStxD9jy4/nDfVrewPeC7udCkeiCychZfS8r
rzla1AhdfRCq74M5uImN8f5kMLVKqYJUuhZWe2Us96c/6RdWFuOFY7EVoz//hJVzon2lOyPET6jG
7K7QRhfRqiMXQvS2Eby8wPGFWL1+J/e2UyoUhmGk7vIvGHp1nxRT9sv57dzyfg9ZwP9vZXVLM1pk
hsJgEUg9SMzR2PFHY2fx8qN0L1jacsXPlpxjV1R2y0JjsZQNVh91Qf0FVU6MjlTZBQr2raDlWY6F
84zKyQmDXjdaICU34IjlrJ47bZAoL00eN0rQtBnVT6/p6fP5XTzt4cApESFRpsHXQrt2fc4KVFZI
IBEoFQc4vm8A0wjd7LpzsqQVbMcNo4jgkFQKvQtcDUiWmZHD+V+xtcPosmNsdGFqQw5xvMM6bJqa
FYpH05Q9dlV5Ndn6uZwuzeVsOeZnMyvvF31R5mqGmUDRMSkIXplEe38p5WgvGwrI9IKERcFj/Z7N
Ss1RIe1QC5CNPoy1NSc9QUukDEhxad548fGjSgds4XaDbAmG4hfOxeN9s7NWlzzH+yHjjeVFbuvW
O8MYxghxxI7cxp/T1ldGxLnRisNkzKb4plkNmm637nbD0PJLNdytL4kXIfIJXLrIAle/yC+GZsiI
h0dh3Vsx+KfKXd9A35zqvvoHp8FTFzC3P/CstZYkdcaROAaww5Us7LjHM/eDuVZ4yCX9W83B5ZtC
0nsRdbOBPFuX5NqW8rLsNY+og8piHh4sULEIZv/DnecvrHoginDwxFkdA2fWVi0dvOKtYrAObR++
GrVf7X2nvsAqc4o5WxYEeRMXj6hFQXU5KZ9uV/Sjg7KeTBRdQgVOSYuaKp1yGWJmuTHMu8ybfQzL
h95Drs3Ri0hTdACJhtROc2Niv5bpd+Pa9zv3tS2q5kZhmOkL0PvFJbqjrROLsGBBhAUpP5K549/Z
gcLUMcoJG9//R8a7Ca+L85HnkoHVRshZiLIm+LJurjEdWhS7LG//upOA1soychsAkYk+wrpxqioS
DpVFEHem9ymH7udvTr+fX8cp1m5lY/VC6WYHEMIJNuyQzV965TavUyX83cAFAM18MG8KN592pvLY
24yC291s3mkbwR6ffn/ht2wEASCZMHBmAptzynNrT6ZorQyp/ohg9GKalTwQp4Oqm8WDPTRQxzi0
WZbgedpdCW9E7V6TKYtFUxFQ47okHuqBprgvkPiNXZie/3lbvw7j+ctBg/47QtWxTxVN2BBrQBLr
hIMTj9xyrsaqsVPVDfTvM0sU2gCBAnEJimXreV/QLJqZsAOQN8viNSuoFQm3fA1le2k2aMONASDD
HeB60A5y1iAyP2BM1Hh2RyV0rJKgqH/nRP4+v29L6F5dNmhKgB8a4w0OILGrfeNcQzyxC7EYv4i0
p9PcxZTXQqQRDBf27RQzA2+GvBPwqWhLwOjyDT/Fp1ATo5ViEECOTvGUiqR/QVq0zGcuIm/ymrQX
pQuWy3+9PDyjoKIJGB58d2WyCjvSULtFYYFAuTYfF/QfG64dn97mvmkndc3fuhIVrr/f1YWOZekq
IWyum3JcZnSkC6jCzCAYSs0cdJP9V2XrV/xPLhVPtlwfNS2I+yBDAafbqoM1UFV1OK9wk/7FcG+t
FhQR7Nf5BW24IhoGIO7HZRmi3Ljax1E2Yc89A2/EIrgdbCtFLe2CJ258KvigTVCOgW7LSWe2CYrK
qEa8DXtqhX0UepoUSeN2Qx1VTavfdd6D7AQUVvJtBHbw0p2xhNKVp+DiRNF7qUJCGmwValnplSEo
NxBAgrBLvaLCAAOhau/0HLzGbQ/KD83ZwVQkiCvPqJ7Ob/BWyo4yqwf6NFCJI86udpgTmw6lo1DX
g64N8vb5vumBH0XWGUuOMapgugdmdpdRtHrNgbxl/aXEc8OP8AsCPIrANoy7eXUtZwZDNYzhFzQT
SCod2d2oloLFuZ0vJCpbXxqlRGBU0WfA+2Qdc3BUawplhIgv86Wm1xzIUP4H3cxDZdZ93HDze1VC
Yu78Dm+58Gery6/6FH2mHNPnPsUHbvMxRscqMob6gomtHUS1fHlyQdsChcxjE7Yz1K10RpySqVPg
5LExhGg+s/bCYdwwg4cdAWU40j3UTJeVflpJ6ONiq22ASLJRzhDcGnEND98EIrdnJ31gKn4pD9my
CJg2VOzwgkXtfPXFbNkUhiQAOC3YwwUXLxx2q1J31z0unPNZDmVHM6Zl/veVDURv9LJhGJ23NVdl
k5dzoIQGsCqsPLD85CbKp9RtR3JhhZsL/GRodfrzSRiBoWAoI2bCsiC2hymuK5Ge98HT4SEUvVDf
A5s3kOg4ZysPsVRoZtBRx8VwzX6Jq+A/tjM1ZtIw/aiTZpfthHE4b3LD7Y8srpwFeDAgDQWrIwPM
LF390x+r/XkLW1nq8vJYzjJa2GhXHvujMVK3mRUW1YE430yrxDUiTEZCIKDbA755EcS8XGirUH1k
b3WSUYzN/daDPYUhO/qKIbvEvKqvxq/TwbnQ0tkKy0e2Vo5h1SLPwLSweL7xs99nKY/pobn6//z+
wj4uH/9kXSBDB6UD6EyAEznexzYXoat8XLKkStSVWMhdQE8E3Nue7wIeGezyVm74fYj79v+aXHkH
r8yJw/NFVE8p3XPwR4i3RaRZReSLvVtG3i8DmTdtAhOwQDlwELzl75/CVwl0s2rNrI569dqwnzp7
dJGWnd/LjbQWN9j/bCx//2TD6KBw7gawEbqIj2O2N+oPB0oERvnjvKGNu+zI0Mr3XXBJGQXFBg4y
ayIMY7YRZ+MIUF2zq6m8A+vgvVnob+etbh1qDJYFmPsGAR+AfsfLq2bp4zUGSKYqerOD1IgDzZHB
mkzzwtlefv7aJTG/BqgIrjRMz6xyS0ie1EMNaGtktvMvl/lThPrXb1kSwAYLmUhDefH5pZ16B3rB
AdiJCUgnII658sguE4J40kUexkbg/YWVp16dy70YbXH1D6ZQLwEM2YU2cbBanBP0I0QRwBrtonCI
4ZlHr8n3tdNdiMCbK/pkxj7+WK5XF8MUYkVF0T305Xw9gejYpuyvfQIb98nMKnpou3bc0oGZgXIU
PQb6fTTdC5nbpaWsPo4dsB6iytgxxwHgRrWJr4M3t71QbD31bgsF0KXlDJ0wnOGVFUPCrYawQ344
GsDlSffeK5q/zixgA5B36AADcXACkWspcQ3pw8Y8NGC/cB5sxi8Uck/PDkyEvon+EOALyHePv/tA
JZCtGiZ6zfZGHtzNuRm3mu1maidO21wg9z0NeVC6Bq4E/0FFylxLvdbeCNa3maPvywISz65/sAS7
Qt9yivJA/H076MjaWvE1FLSsBh/WPGEeVGDe5rz5e4deChOLYCPaGBgQPt4/o3OMqqAwYY19ETuz
8ZWQ/oKrbX2jTzbWOGkbxCudW6IKAZnFQzhYUSGejIDeTy6m2H3jwq204djOIrxqo5GADtm62DIg
ftKWoedEW7TLNag9rlCdEBdi9sYhPbISHO9b0NS5Yw9LZ6tWiTN3icuhnoD88q+j55GZ1edx55Dk
KocZrbzIzrqoy1Sk6K/zVja8GtlQAMwsAWHDybN8ALGADGdYAWo8MYuHqvcjYk4AN5QXLp6tjwMM
CMY3UNlbernH2wbZFF038IXIH71bFMyvwMh9wcSGt0EJ8H8mVlnJGHSkG0WFxahhTjqnfu1DzB14
7fBs5dWjm3vsgsdtWkTzEZUbSMAByX+8qNKWFTMNoAm62YqFO6H6JZICjauKdyj3hRfMbbkegMcg
6F8AXWAoOzbXl4UABRrMgVPlSkAhl/Pxl+1Vl+pri28dpyVLQxUxDqSXqMCaKzulNFCOahEa5NBh
PDRHt6MwS1JEHdZ2r0YjvEbWRtJ8dp19weEv571yw1fQBUPeBVdB3rBGRRXEdKuS40PKIPPiZlLZ
FZhNvPS8ldNpTVznizy4g6I2GoFr1VqCNxXwHznqCf1sN0mfEemCTx0SwAmrvBnYTA3Rocxsp3hE
yfFNQ+7obsj7ek5KEfZPzLE1ixoMt133PeePlKLWe8GnN7cCZXdUO6E2iKbz8Sd3cpuMFkHhvfOa
3dANXxXz67/fblTa0TzDxAwytXX31dF1Xjg20DdZM34DJfp/hYc2+vnN3gg0RzZWURP9TFbJBjZa
Ui0o2/K2GqgXoYx7IDobL1jbOCgAuvmogHlwZBSMjndNDSWxWIt7R4R5f1WqsU9pONJH3vPsQhqy
8YFQt0FFEe8t1MHXhcUha4egdHFWjNn/z2qHZMrMC6nHRpSBiUWpD50KCJYtP+HTa4sGkCbsOFbj
mo31rcul/zpaXHZpNylfRrpCbSUGRyqajuc/2kYcODK8itnQXgQhZ43bwXJ8J+WsLHcgFxoO5VSi
XtuMfG8YOWZ9HAJlE97PF7KHza0FHAbFHKR6QIcdr7t0vJwMAbCYjMkclNyKsmxnOe186QAszreK
d0tZFqVxE6HlRA+xnMdOjXK5myZf/LY7FwPGYZm/Mqw9rixPxIVlqoMnmJec3+GtY4EwBzThMkgG
fvnjJSo9A4MZYokt2ltBmd2W442V6UTRS4RNW2tccPWLLisOxBr2MEgC8oIclmhHJwLKr8o8zNNY
7QptW3uzAC+GhXG1xPA9dsF/txb52fTqNBrGaJVGD9OmLL2YtuTDZ+6utcGsyZnYnd/RraP/h8gH
GM3lOK4CpuZFSGYDxnrb2+UBJuJK9cv2s/S8mc3tBA4AGwnULqhujj/ckEHbtp1wFReBm79WMtOH
mYECdTC6OW6NkX2VRINSZZzqp3+wHOBVDcDwMlm1Kk70quhGjRZpZPjUByiTYbwq5rNtv1t00u92
HorfRWA1j43tYRTxH4zj1QigCkg+AKM8Xjak18vMJrgyncYjuxkjKB0EVbwK5JWdrOLazCCy3Rd8
15rN1/Omt6Kgh0sKDU7wYpwclRa/qpbz0mv0uR8HuXZ3TNB+LCJUnoL6peszLWO0lmv/QojfqMDi
nYyOKnCjYBxCneZ41Uzzru0l6lulMZgxByr3znPz/qFiDWDG3PgGVA84Q9sJverZxDS51YKxKmD2
TjTB+P38PmxFReBkgZdy0W8BpPv4x6C5R0NuIFgRy69jdEvGlIVjdXXeytaZBSTdR2aEOtHJfCVG
AqtW/QmJ7IUUH0b+NhvPU3kpo936qGRBkeK6Rgay7uTWSNetZoI/ISPQt3aHOqkGou+xdOopdowQ
SrGBNi+c3a0QAUTJIkIPok581eMdrGyZZ0a+nF3hv0AA4lB71XdwcV0Ie5tm0OkCMtFehvdWKQ+u
GW+sMphhvN7hggMovYunSyPPW+4AnA/afQT/f4J/IjnoN5GvATfi9+QGjavsSWKQ/HDeHbbCHQZu
oLWCMQLUW1ZOhwa1KohE95jRtk8HFRT7cfDB7jW25Y1oMgjNm4X3pL1Bvpy3vAFrwN0BXYyFngpD
LOt4N9aMNYW9FOjzEYOWjmEdbNr9CDwQgaKXHaRWpd9VYd9Qd9zL1sX0VsnUoXJ0EeceuJfwmknO
/6bTPcdPguoMmk0elFrM5e+fEjKQ2YyEeRh2wZDIkMcYHCNe6rOwyv/6FB4bWm37MEzY3xprtxua
hFV/k4/8awX6/1qTX+fXdHoS0XqEnOuC/kd/eo23CkwmgkHiJGqnB7S6qnIInfaZnMBbiVdtEIGr
nkNevJ3kJezTpmnEV0xcAe2FiuHxdnq+kYeNwipz6C2R98lX0ejwxA1+iGG4UGLd6DhhnZjtAVoQ
4fNE9imvus7587YcJxMU+yAJeBdDnj9BKZ6Rckhbyugb5mtBwMYxqRhJE49CS2d//a47/hmr4CCc
uTYCB8HBkZT/lwMXShKvKll7wVVP4zjsLG5q2qj2noz+zFUFdNOAz5rnuRMVJeBBGTKiuM/qq0np
Cxn7n4fVcSaNI2oDKQZkDrx+PR0jQlkXTCAa2UNxmEmD0f+B3ZaO/TV3oFTmVwOLh5CZUW7mh3ao
f9Gg/2ZzsAwJyFtUgfVDtupnze1XlKUEHuPMQF1/6uKwB/uGU1M/snk4YfArwDzRbFnJZBA7nqbh
C88v6QieBr1lMRhnA9IIapBrQXgBMgPRO1hMWU022Go8J7unTV48O8GsU1SbCNR0o5pml/QcVzcH
njpIXE28xPEegVb6WrjLzz2T1g44dxGQWfHDmtxeflQjFOuebQzkkI/zR99CvW/JGj99uBOTq8Qu
xBC7zMGhksrO/1K0vt30sc+Yi4Nf6x4llB0mPQcwXgQ6800wkbb1gEkh1RsToNODwjBjH7dl7wZ7
UdlTH5WKAlpHhd+AQzgsx4B/m/qsLQFrJiZGSlI3Q9kBXG2hx4oumQubT20sq6xSj32ouuBr246W
WcYqp3PgA3jIu9qKA5q1dZiAPmdmgEXMDhi3UeHrLY6/hQsUOB6UEM3iGK5w8n0/Kmo/COK2QyRD
c6x3kowtbaJpDko0cjK08He5m+nUKCS7YqDpuZmknaP5Rwx2LZrZuW68jtwKMwtjzGt6kQdKnyev
svs+Vl3dONFQ8uJO83B+soUsMMXeFLcg1xBJNY7hvVJhs5uFbYIbZwrioBEYokIye62qxnkKRrO9
rYq+x3wXEfsMPyJmsgYP/GDyXU70ENMZ+ovQFVXXrrSng+a+cdViyDgtMABza3SZ3nWWoyKbhd6N
h3lCCMUYI/kwbK9El7Scv3i2xa+z3iHYsbZOLZ1b31vHZHcY8A2+az2Wd7Ov9Q51deNl9iH8EddQ
GgPen7v+vQoVIPCNb4HJE0Q0Zj+z1NA5WA3nYEH8VXQGgKoY7vCv7VLaevx5HEjxw6hqgFh1ob/m
SgY72x9IjDumiVFKZBHhZvA8BF2b2JNRzVAVYYLHagrAMdb56nrKQMnU3pSsmvxIjkPXYdKhHP5z
xgqSKaFF530oOifCyz2Ph+ZaLU5X98G7M/WQTPPNBuT1KNkkShn1fnYCdZe1oXk1WG75hXPZvHo6
0BGVqrhFDc+KZNF1971pVcAWdRb/bUiTvZI8A5GUGtvuhlWGnBICoveYGIFOTIOASTWEHIdTVvx2
zpmMpCQ4KZa2353WlHeE9moXltR/nirQP4WcVgdlTqD4B14KoMUa2g4QNx8S2+q7GOHSOeTz7H6f
raxPA19AX4eGClOofp70WvM7Q6HQXPoOvMxRAzgPvSxIbVS+p5hB93hfd95j14kwNVlHEqArQF2O
sd9riKnsxtxLZ9mCg7oN5jFLtS+0F/elpd+E6MhPjhJdPM4mTQsRABLXWCOg7HZhRabfNDuubTTb
Oisf5B6IQeuJToOOJl0+WC4DPKr/za3yxcurFDwVP+cqPDR1e2B9dSOYfJEV2H8m4xdKXF6MGSR1
CGfeHnQuMGg4acxA24sQg66/yibAnBea79wncdbLOq592seFnse0JZO6Jo1j37mdjIwWNNrKqjIE
AMD+c4FvEpRXtTveMcN5NkFckTrSb1IdWhqZt+k+MMq/VFWhY9nyFDjHBcrcYoQMts3ZSwxXfav7
Ai8e+xvo5u2oB4FQjMFjAK9pezXk4x3SSonbTfwHcoBXt+d5lFnZhG4WmSMvL52rBs+XzoSanm2L
x5CwDzQNvxRBke2KmtZ41HBwrUImFOh5nh/qcM7isTHhoSADE57Y2wZxdhhja+NJFD8wPSTjHFVq
iI/nLBG8H6K+CSFQyUEbRg33jVpuAo6a8hokGh1Aqt54K4fhAQ5+1zo2DCobxBogCUoc3c04vdZ1
N2O0fUYQczz+1OXWPsDuRw3Ak4ghg0wMj7s7OpIsHchsR8XIQG/EJzSkw55MIKVEhI+mMDeiJoA6
dBmIMqpMwzyglPQL1JJB1DYBRgMtseuzMt9l0i0eKAnyhAUtLnRBQQ6M1gma3KhGy4g7FFgjR6h7
a3L0A2cNnhYYS54f9JCFXxqjHFiEwVuW+MHHZOQ3IQ+/aEj1Yezk2xwa8HQktBHogp7GLDgE/tKB
aca7MVcPrYuo10BFcd9pSWI88ffmhD1k7mGibmqb5ZcMsirSowmlbRr2bdTn3AX4j6DuieQvIkWt
40KMP/MGFIpzW+4xzvGVZex7T/T1jLZSRLzy1p+CPQMiGvWP+VbN+sVR7Z205WM1TZCPMvGvq1Cn
bbQRxIRXN9Xk3DRtlQyA3RaQb0i1kX0ZWLEvM/qhGwqJBTdgKC+A8RvU0Wk4TA9cdX6CwdYiro1y
N3I8gQabq3gg5hzlg52K2rhrZu8bH/l7NeNotRVoIZvHGseokwJ8fyVIaTNUbaoOOrGqPggGea/K
TCwfKa/EICeUzvA1swZaQmT+yCSpE5eFKRi1PgaTxojYYD+XbkxxKWf9dAvdMPsO1InPVlF9q8k8
JjXYyiMdFk8tL5HKN8UudCBhpaDuOEJF0coPnmyvq6nJoqyESDW67Rjz8CG96hnqOsQNEHdIFKLZ
zH+aOTgm/QHrBefbbDr7cO76VJrFfSjdu75vGXDnciTj3iztkSakNyjuls6RX8w2rH9WfZH9ykjI
b+xB2YmR229KzTSGiyzY2xB8xw697dogHQbjepYlqneFHt4ryDWl5Zi3AOJMu8LD8VLlXsFDAF98
grSqeehnqZLMGNud6glLQkP1qIUtKj1WdtMgvOG/ZfcW/qHSAhdwR7/w0uHXYtIx5Ff2LCxTyWz4
cQ0fswGFdqdDXXIWeehe4Daq7sfO3rk9YK5TH7s8TzAjEldMPJUTpLxz674y+YMvwHtV66xKPLNV
cWsrZNitkPgHnAGVqAGKLizfG+DkwAB3mIQt9KJqzCRVBbvPM4hs9W1x3aKE1zc3Vtgc2rq4pqJO
pRfgX6xEbNcDKBQHNkRTUV3PYXbrlgFEI3yMNNhV8WbyNjYaMLYXhrvLZ0BKKvWt7clu9MNdiHYP
sjrvZybauMD96c/OmyhahH9MJQTmdwxH78D0+eIYANaHjKXMU6k/QDOFijgYp/eOlQ06U8bjRMiO
t+RrWNsvEHVZSOXsQ2Zn+7am6eSWiduPO9dw70VJ4dO0+WXR/Efm2a+eqX1cFApq49KKQCKYR0DW
PICvAkJO830HXurIK9yd07XP5Wg9YY4anQ24rJO9+PX0ndv3ZHBj32gfgiqE9ohrx54lr1ggbxvC
ymjywve2HB5HN0/7zk0AQk3K2Yk0s0E32aWVZDdIyaZITXxCLzV71mb1HbBiFWnzo6b22zBhsrmu
6PdsEg+zNV8Z6HyCIumRh84D9EG9yBl1nI/2O2PBvVfV72ELdvDZgRZcJooHT9EPWosicif7PbCY
jps8TAplPIhAAX6hFrX3IbIa6z/8cS/wrBf6u5cBmUVdNwmgGuI588ucqytjGWnran1fZ/qqQLJk
9L+yETwr0rqTPvI/A3HcxlZPiBg9NdKSwUQ4VTIucbkMuUoXskajq3aDYIAHQjzcg0wB9w6hS38T
z8QdhxYE0vS46KE0KI3yg5vFjybEYffD/qUyxVtGpwk5ov0FlcgPz27nmHF1QDEkCes+CRR21+MN
kLAtgxNgnBmSplUkDMuALFex12NfRVCHTFoDaZjrMrTj3Wub2WxXuuadYtONzdzgoIzwHpRG+9wQ
N4yDIdcen8GktHcG71rbkPht7dQj835sghBPhuEGiOkPs/Uowm2+c4v62avNhypT/BBWxS9pILlv
MrdODR4+jz54sB325DnsNxQ5HsvZjSuZ7xpD3lBkDihQYBrgh+4CJGPkuR6N98yS1xrvACrkAefo
SuVFMrXFoc8M1LX6pGQitVoIvfW1/wR6qcTBpVZNeg/mAujTcoJZVu+qG0nqNH3q+s07p0AT+qR8
mjwn1RX4iAc39Wh4P1bqYGNiWYKT1M3wgLFdSFrMCO2CAV+PWdHd0BdJbUxvwbRYwph+ZAo4DsXw
eK3SZh6vvB4oVhSjuoamFt78neyjfnwJcZ91lflozs6T1qGd2KL091Mt38IJ4jNDoN46grPRztec
8Qofp47LaX5GubuMR9U9ggzqrp8LGoHoX0feQPDOcMbEtxxEEWxBUcRV/TVv3afG8SOTooOWqW+l
E2AKCfSyU4hyYYYMSu094X0VTp04+Gdwics+SPoyS7JQ3deFc+WKIs2C9t7RfgKW2kTTHkyOHzgM
6eA40PzUUW43t8wI8LWdyMQQK6CZO8AAHuuhfDBq/D2/0958nfPy2eNVWos5MgyUOEJ5V6OWJdVX
kuH6deav2v1mjP/V1rOsxj24S1+7LtjVyMr6Au/s8NWT72b7o2UlNs+Lwd8Af3Rfiv6KY5EV6aNC
f6flbaGrV2cGmQowon4TRFPVRP+Ho+vailzXgl/ktZxkW68OnWmgyfOiBRyQnCRbwenrb3HfzmEY
prEV9q6qXRWoq5qvnnqmIsOKWcvZzhi+l6UcvnH07aNoO/qzn5P1xZv4gXntPUaSurz3ggsKoHzD
5Tlpv5zMT9z4RdrWuVRDGUUPnkQN4XfXWCVFk1yE/+kw+Yc6sggz/uTm5WoChgRLV2pTFz4sL8U0
5dn43nWsinh4GnsgifSHY0h3TkzFh1ut08scDveefWXsodvGvDfsWnemyuSrEitCh2yVcuArcb1b
yFp2sS47L0Tn0EB31cEl4SMy7R0I8DxzCIsLoO5BTrKP4rKH1T0/rtahZvDOPZ123H1vuFbbDe1L
t2HHTWffx71H2W5h7X7F1zKZFQvlO4FpyuzP7KmVFcxET030GNudh2nxiE9lFNyUdwyaF1d/dANa
eaoqRNjtVvRAI26BZBegzPb4f7AxKck27bz4qIZr0N3F7QmKNcjE4rKLJEaIR1XSyCuW7N8UI1DR
Z/naGsiugt3AX3h874XZTdo32+9ZHJat3q3Dh0araUQGZCLOjquPO8HFC8KpzXeSPPZofw2BVfcS
ofpWV935O8JFlUDb2UwQSc+nESZgUZ+edZxekJeLmIJlKZ2yz+lKizV5YxzJjQaE8Mfk7JV15tVk
X1E0Awmpq7phUb4Kd5K4AqK1r9r+hY7rkSX1I5HxE2QPO9bItyBEFUTHStRbNXOde6xFYe4KZ71T
/Bdhu6pcElcIiRukaw9/3pBtdjePx82zlerX3TavRyJDjFWHiMEOnycTYC08Z/PPGsmqj58G8r75
cRm1Dyp54O60ZVtJWwTgsOTOq/dJXJ8NLCD0gCNUIUUPXGmmWP7XRc5E7KJsOKlx3kPUja4lO6VE
n0O8BCZ6XtbxE8mml43jbg0WSIB4ZfBYJneHUfYqY/Ulwmpux+jRmw8CopJ8HH6SEJhN1OwICvO6
0yXVG1Ja53MigmczuNM89rtxMpdgTAooJjBuU8EI4T+0AgEsPpcHGBx/TglpijQaH+pg+MSg1k2P
C3AAsAvDgIbT87qCrs2tzsgnDoPD3Hl9ETD7GGtb6jVCD1Bz9F0KhWpb/4pV4QQH0YXPMyGhDd/s
sxHilCi5C1lyyLLugv9GDdV5d0J6RevfAZg6GFAsEj3D2KsHDSYzRvvnkjSn9XVcqjlIq3Yx0f/j
pTQhh8AtiGvnO0WCl0bXuGLSfVz7uG6myuLuV11zquvhoseNA2mZSplMJRk+Womw5vrZyekLxpaF
ycSB+gg8GEyF+xV99G+0bDh03ifIazvWVMOYhCWsbc6OoeLFipxjFNL6GA/9XUfDi13Jrc3mnew4
uhhEUCEzIs3jvx+SLpBOopI10ZlufyU3jGK6pGSb+cfXJje9yYX34yXbzaNd1eGuD9alYjP6jjmq
+BTt0cDlXdxcBpVUFIshol9Ns+YNzg1t6S7AX1lhMioduVm9nDwvhCT4ewwDPKf6js4PyZTmo5pz
K3fd1q4A+vGYYYu8X+qk1ErsHIh8pOTgN4/i/WKXp4mnJwxBPy8AwlCQP5HotQ38Ymz5KZ1oufii
iunTho46lEGVyEOEl7oNiBnAweap+U5N42uXql0nI9i9vdQE3xrY8SGO3Nn1YSFXWvYs/uRJ+JyM
wJkC1KWtPngNaC3Y05/Tmt6hvjhE4fBOfNSpkShhe3If8mfd+gWl4thPEbxqaR7DI08E+UznYkgZ
zlGorVKOxklWSTvuIJhDRN13OJC9lzWFqEGtJHVh0yftq8oEoH3Do1Tqv0BWETu0viod+2rqDqDv
Zg90Do5BhsjpLSwJcEPj6QObl1wi/somGG/2XNmTC+SKHaiFGfWiPCis/qR5i53D6kG0L86cePvn
sahkc3+Rg720CQIgLACMBMgCOWq8rBFjSK1vcy96pfW+bnjB+UHgi/DKgIcZyTc0Qyb8j6O48HFe
RUAD0I+fIDF+Dyiyx9j6jkTZPc9e+iXtUOZ/e8KexhCZCg57hr36I87RbTuPnkP1vRydbN8Vtjjw
NsjKI3cIlgyHeoh2uJbJO4Y1rs3oXdoRQNtC7X/MiOPCjK40XeFr78LbuJpfMTYMrWF7hValyxs0
zRCP/Nf48WsUD7c0meFMi990Tef7AboUyAZuUdRfs4F+eUNwa82Em2N5cWLXT3ZH0yv33ZNLbnFi
Sy7vw/S9wz2izQcJYH0U9CWiGY6c42qLKHr0tqQxdtbV0AyIpnfnL1jgJt5PAnldfXdY9a9jtBwT
D5Y4dUEYoIS6SBxMZbtvhdi9flZViv+NCTzUcCFkXi7iL8HCHScfbpoPSXZN0GBvuNFqyD289Nfi
WbZzmcGVJcHFm4ixzBCh7UsMWfHo1GqcWuNhmZJ9ErgTTWCcNuobb+7JJD5ZjPfsNXnqYdUMzcF2
Sx5q1x+SZF2v8IcBnASUCscUXR6wiI/DtpWEert2PszWQ0z0R43slMZ3u2l7o5j9E6Tfo/E/JiM9
JPw9pey0gqxtBEbKEFYHW6dizdJ9035NHNBDExaNSA89OnFvGcBpk+WpF9vzFrSnKcH2a04ilA8x
3IuJePZgtpokD7VFCzv9bOyeLrjLUDKB6i/4uuOjPTSNKWK/KxPdldvsDlkD0DZ6DFE/tyFMbeSd
WZ5S7qHY/mQaydEUtrTTqxiREzc91ejdFR5sXZ+iBvBF+4jlnNdblnern/fguMLxrQ9tobMLsQhv
cWhZ0jIWh847/PnFSQUkYP3poucY8A+rlzPwjNyG+AH6R/pDnmy/Ui174L4XufWflmBEGFPXTQyt
jEWcDhT0QxtBSkT1cfExARs9SGQ8p89zp/ZyAsap8/EvzoheJXkhcJB3CqA/Q5Y2/TenQ+m6oNqA
mQ8QyzcjmloATz05Z9Nr2I/XdQLmlSHMrWfAgiGKStXBD+e9Z9bKoGquoRzA9NDJm0C2NI0DdDvv
7Jjd2GxgZLqglMzUnnViJ5P2CMuSp86SA4TYhzbxbixR+z6E0ECY+U738jb3fY8kN+HnIYAE7Ruc
dUEMMQJgxC2oPB9clRziM/xbDs0gW9zfLilgSVTfCT235ST5dzuO1Wr5W2PHGww8zwkgn9Cj1RAi
Z2Hhp8UPPqchfdiAzhx6kT1DBQ5WxO9q4FcCl3i71nlHyG83aUB5KrPfkz9PMA5EndxMwhZtw0+g
jvdLH8qceg5z72AB9zC2vg8i1NUhEOu5Hviu1QCrtR5v8N7HGAKtN4zpC7SALu5QmJFDvIjDhqyh
nMF5C14q7AAzs+fJDojamunLEM/AW+Q2FnTsdks/7o3W732Q3McWFYdJ7hVDr7YJvBEVYUN6Sfsl
sxq8gsQ/EICXUl1tQdUZH/h2ggiTrMW9V+P0nS9Z1O3DLSQFAAN08+zI/lZkCwoNJaa8husyF30D
dkzP62fXhh8DTQHqUVPfB+02llMQXsZ03Y0uOm6K2x049LCcmh4OUDYcjgEV9c5F078hYbKcFbHn
Wav/0LhlhRnwbhWYqYIyA9HAeGXpcvN1Sh6Fj1xyOJKB3UTtS2YYkRMPPSLIcWjntCyBpTUw5stm
BHRYCrAsIuBVoj5BuqNkQplcwdvsKfVX+aLpAOWVpLN7jRlgxpcWTxqLPAz1EYuhhTR3sPSPxmjO
KCVm+qzJktrSc9YHJaSBZhPuH2fKhy9KWLfmfSaGAzRQ5LVP+9i7bM4N/QMw4K3+qpdIZ9/KU7rZ
xTZpWR4txF7mLIzuxgzLatWK3vnJDDMcH8SFsNZ/N3COKEOboTlFa1GBexEnkKHqI3QxO9STnipe
E3ZLXM0UDKS7BRb6qr9r6whsGNcbRiZm8+iJIDlyb8PW7VOc/P2CFwII+uJv8F7FEFldjY2L679K
uUExNfRlNrubQ2d7rDkaRiq76CHQSjW5DwSu8oJwLLZkSIu1mzw0Au38M9OxKYZZo1pOaQFLBnZO
gPNcNo1zoMOY/c51a111uiPzrg8zewS0JOF100/njsAZExGH3XO6OHTLPkA9eEgDRl6deGyCxU8r
X3XAX5C91e6mEGRICnwMk1wRfppLydoUnYUv3Dpx/zEeJlPFbTg+rQl4R077ZI/1G5b+FDmUDAQp
EiJA7CUkAFOugn7ezwsM2lMpJzTjqTm0LNGV2ii7UJakRZwI9HKwDG2KlfHwbf1bojPGUfCvJKyQ
QdM80A7nHHSEOBANrmLRJvY0jPAQB7HToNnnwbqeh8CIa99uzs+1oCb5G0hNH+Ix6I8+AMKqH4TY
s9BnXyyJQMjCJMm8cLnaExKag/JPOFStsH9GSbUAhFj9EIySnx02YfuLdjLYx9NE4O5EoTkm1ILf
SuhJegB519nhQslMynIP5MVZeXF0x0NidiunAdhLuVSuqdNq5a4/z+1fVwL8eQdjqraKJlTAEgro
V0L6f6Sd09w6PcFCKeTHWmXBM51iXSQ2nY+Qw7SvoXVWl0LCGwNMF9gd3rm+4iBDb5gtFb91OsnC
A0+OW9OhjwtR7tvGTpdVOdzxlgdPXS8hiocJ2aD3SCaZccO6cOyCt1WCG4R/cIZQkJfNBPe2leSE
J92KO+rxNhn+5OVtCw5NDJGQJZw0J3oZtN/CQTACTj9wIIad6M5RF/n2k/oexLkvAtIE7nLSyU6j
vvD6qXsbZe/Hn3C22xazi+PN2vHIybp1IJNSOUK/uTH1MDSeTp83qhP8RZjX2g6VDt7B9JamfYTA
69CSBfxL6wVg9rLNZusJXnRZ+9haL6QnSE1jikKEEblbU1yNF6e97o8xquHuEmAQitZeVg4ttA1g
2SCP7D6CAUOVPzzGnMCX8ni6/Ld5DSTZeaToCioqgZ4ZFTB84kzNq2FoY/sJrMPpu8lsmo1lQBYU
avmaWW97qFXc01OQjDNc9glVy/Dmt0PCWQ6lZ4jhWRtTzbF+9NyoIR9lTAHtAYFj/UcLbwvgHjhz
hPvxUtBp6NOFb/z/sM5SgMTaX/CR8iGt7fjhulG6R3hML/SIZIxYvzEWGHrsUh6y3xSrfr1fFVvW
94jEJjo1iWK2MDblSGGPnSQHLiedYCMOdQ1Dw1b6r4qCxzsnMfqKKouzzOZmNbHegfXAhon8OVUf
xIwhsmfTaRlQAyyQFvcO8+iQ5iUpPyBUJoivZhx1VM4jwmWq2jgWQamS8XQf8tX7WEOVfRjYeaFx
If7I6qoJNyNAj4sYkQJFzwPa+8cMM7pAD22spJn3bPAyVA9B57fuF7/ymFRy7FOQda3wf53v3PSj
F+o1dbFNfNIfPbQIqCPjJfV7IA9ss/WL57tprWZgFngdPtQQ7xnFWQ+Urq43+DrYxUf13SRki55V
pMR/JguX8bzIeLnBaNNF+3VIbHNPEx3CLkEBBgfoF0WeXoshg4olzWW9BqCfQ8Mn0LwAjAdTcsWZ
+kCKL2jpEQg0liqAGfTBuRoGv8vhqqF4ucBsLyhix9P1zBQP0yfehqQvjZ78HwSHrPYGU76w3tuR
RuNpbkHX/a7w/KPF1nSjKsYEQluWm3QyC0511tXoz8LJKwbugmgXpwZ1t55CZJhn6xCMeDhOeePX
0Gey3ik/0/zsjUSTEoMfOvwdJ5UuZYRhD/JKub8hFVS3012qNz1PKMfnCBQbZB1M7detruNy1P0k
bwRzh0qUY90N3k9GRJa9Jv6ycBS5HoD9L2WHzX8CZbOxq/AnJy4dNpU4BLxxSB6D1Got3dZN9nPD
n3rvqWxwcubdBq+rwnN+T4ogo+v4CykPbZ8g+9rqQ5ZAXw+lHUSxMGVmyOGWQMvmznf3piOo+4RK
m/rNDeCH3/mSLmTPmI3SS4YphemZqDUZKtFaFyPBTzfj8C+o57SYJRcoi50dTbHglfzXBcLwPX4s
ifN1bpumjBnMsDbmL99xS8WfO2jwLo2mM0ZIRHhYOjHHR6qz7Lw13JzCqIOtUs1HiKYasy3zQ8cU
rGcYk9lVgCi94qCEVFmN4TutwVnPcNdj0K5N4nVatN0nHGVqlzmiqtms7ZoHZgRo1wnPa4rMqXjK
26nOrpC0oZKhzD9jglJl+3ht6/6+afvhqzFZ9K7VHx3hmTT9GYLM7SS24iNp4vYWwUjyn0AuAwpW
Dby2zeBNVXkT2mQ4UBuQKH7MrsEyreYIf3Eg86vLlqfBp8hSUlnGDNQXIAEKB80LkuQFNJ6FrLn5
DpGDNsNjSy0UIgMW7aDlDQtEu5jrOLqa7r22yx4TO0zbs+20guxVyB8MqUCCZ6e4IZhnUZuBPimI
Tv1ixH3m5HgvAk9XHmPvMXcfqLxeh9SMhTFRCwPCgcOhDzNZwTxf+Gb2QeJeEVwDVSBxIJQSaqre
RlkBg7M3fwHHlvDkraapu2i59jseQoanpvShg/4creQiTzyxn73RcuerLX1hxOpvIM4cL7KbqzpR
n2CW7z2JhtCj8/aQpkqc27XZ9rgH5YWwSP9DRyFQ5Y8n1sVBYZrBK0nDAE5N45ZvjYLTEguC19Fq
c9DD7D00uAdgr9P4c3dNWwaqM1HRzsZOnyEm8KFEmY5pHHSPBNjcF1yv59dxXPvxFvltXM2ETcEx
s9hQRbSM/R1UBdD59FiK0PUuI72tXhidbOIiVwQJJkqQ7Ao9jeCReYO2xOaDsj+1VUm5mQEEzrS5
PT757yQHb9dQugFEVwBUMXvzx6WZnRxkWBg80+OSGJwMmb4IAFlJr+EMOaIp8gJAUatrT7HVYBzg
iBBBwsq8Qg1ZX9h1olXA4jeiNfh2GZE7zIJAUY8b9GHA3Dlsr8bXcASW6adqO+uQ8Zsdt/qv+pty
iV7AduHZpx0aE4xAwEUt6otFJDEsTOjjFowX1DNQCbAUhxddtlfnMkhDmhV+QizYKac57C3SucAt
jc0Zo2kLFthYulA8bFtNsMeQXUJ7fR/rluQq+XNa/hNtLB3EqBDcJdDBpSNsVzNSDi4Nz5MjD6hB
Pr0OpREHz4gV2W8FVKcwnGsHXWBwaDpP0PrmhGzoK/wAT7VBzRbNyT4bmgypCJKfxik6QR4NPZFp
ZaF9WrCp6wFMQ7OBPZ0HWZuWVPr+aVFbsiODhpJhcgsuHCAFI5XItMWtUczYoVf4W6YgcltR9Lh7
oLl8XOjW4Rlh33rt38EOnujo27rdJQt89TFcdAYtKYpwQ/YfiKetghkNLTEH+U6tBUqJcrXKMqmK
TozfM8iCQabLxWvj59ikBgSxeXXJFhXGF6SAbnmpMPjYHpe0GUtcMrZs+WD3dbuSs8ekt4csYH5J
47/ZDs/GFaQS52GaUWzIBjxAi+NTmKHQuImLYZxDRBGER9hiq73T5DAKsB2LgrCw6dsHLmpwktaV
NUdHYKcG79mbIoS2Bv+0QRIMpg/AV0k8YAzvbUUbd90RMHqQxxC+FAFHNdK33R5iDtAF9XTBIAoo
L+DV4GD1JWYYkhQtiY5YVV7R9aiMWtG8hbCFh+4BtzTfnsXSDmXc2bPqvac0BHs+pO9NBMgbpPgB
loMkp6l4gN7rxcXAJLZ5uDEVvwuU7X8ahbDg8Tg9cjVCBxf100NDm3nXuTAqfR2UbOmXYqbyDeds
VKkaZ3PdwjuNQuRYrARMis8tP/I1BEmNryE7hA9FXbcx8BJ0Q/0fI9yt7Y8L/KRs4TVSTBghKoVN
v1no7oN6/YAo930Yxg/t9H2os2st3D1Qi51EHZxbpOwk0vNeax7c9ynCG+dMrlVkMmBC7jXQ7Ca0
H+3SLbgPphUoWW2WXzXDRTYiNdDGpfcb/BgUKDXg1s5Hx2SaY6xDwBzobUBQdf1xgbOAyhVp+F0a
txZCHB/LIvM2yFsisltt41cWiSJAF0x9AypmwCZE3bnhfH0AwDDdfGiYXyU124uO4+mGGZJoN9FJ
3g0ZtXvYBzeXZQpFCrpcQREFOotklZybcX30B4NNmcxBjez0RI6Qi6UvAQQ6yBNfYdWLrjCxCgyO
DAAIDb2oi9E3d4ZEex75PjxnWogRgthe22X0Xq2frLus9k2JB/nNfQLaL9XoHudNHCf0WxD8zdvJ
+uNatDWaTgVIp1LoAcqEOLhk/wmhkrUWBazmQRPabMjRb8PQhPLzwtQ7fKHboobG9K3X4D5mKNuO
aIKHyvmJPrc92vm2FfCFUJi2dT04GH1tyRKXxG76jxtYHxDDFVfMC+YdkJwD3wbguoE91oxD+bGA
a8okVMloI/arTP1cRr09QOIdogHqP0FAbVfnOM61wUAWsU2Fv2X0CIcVevL7lt+ZFo8FTzU4GiZa
0EeGvHCN6RbZgCgNQ3EvWncFJjlD3dNg300aUgcuHuNtkXvK465g44gfmFygAUR/7QP9WkZEPE4Y
7IVefUGOOF7XT+cMoPBtedpo5IDmpRqqlRhJ2J2A0MT6VfoHdaoAwLRWQ4N7rr2i+gbONKPrInTN
2TwcyIJYB2aPrT9tmB3I/hk7fQ9mBaeLWnkPLQYUQIL/2Frc1WNzHDrkind6F3myvcRoH7Ye/AsZ
YTKa4qgHAA/xDjBv9Dr+wiuYhOD0hKKJbDNyvygtdNTeQuSp4IwunQi/GzO8dROg7M5sDw4GFcVA
HOr/UX2k/RDvWkV+gqVuqzWNv6XAEtrc6BdiwQFN3HgMuwiT8qCWpj/pCJufORO0QqcD22aig/lv
GueN2BDejn8xJfkgu9eBBE9B1kND1lJoF9f1kk7tWzubQx+iFV+d/z37bZWpboKqbuSvCcMBDflG
UxJOwYXZ7mCX7gzDaO/kTzgYxJ84ZY47fckQh17CvuIRV+zZ8nktZGsv8A1AMBgKXLkOkCRoEG6h
Yaeu3koMAv7Dii6mtLsLV9gJL9m937DXYJ0fXLccwhgM9yqCz6hbAdvPLSgkTIztkL4hynTIIBhs
lg4S5wZ5DLPG51QSpCzUQkU3Cax8CT1THWAgAE0OoLpEpJiygWaDpDZ9WVIejOCdWXxCST0DUoZI
wOnxbmwzk6dC1TDggEBUhOmlT4M9omPqUg+Rh/4dn6Rt21fgkdCkZQbsSr/FUKQMtEwwm1RsuLeD
pkfHtJ0BKQ1QKa/3i5h+6/BPkaggvcTIwVQkM/omNqz3DOVqEc7B49aBhSRdUI6AgqHBWD41oKKy
MRZTToH7YXRI7+EPD3NdNn2u0v5re1A0IVFewS26UD2Gj90UPWLEZS8YZrL8mT4haAwwBsl+ME8J
TUpqu6JO4Inr3NzgnVqULbV5X9BFIvXxv0TEUYkgN3kcNVtwNYbjDrS1lzsTQoDZjdWUDmQ30/7U
Js6eMg/y6ogFW+VjoudshwDkaxf/wvIN8rMsfBlUHOG3A3cm5K8Mm33QkLsBVDpmLyCrYFwc3CpO
aEHvh4XfG45CyABNb9L5XybYTaNTrLax/k+iQs/XSR71Nn2EW8fybaQ9jjjEfwSaP3oQicEJ8Wqm
9BKHwe8C4/W8c94nlHVHnIPQCZB4BzsdTJG0tFoISwuHeEYNczo+6i+eQR4/DagEt0jf0i3erxn9
jkQN2029wDxBxW8I9nmIuvZuoRM/I7v5o64XDrv+4B0uPT2IEfTwido+lEcmPJXswCCjf8SQ5bJz
sAYp/Ax+L319mdFGPGISKLrL0PkC4yVFmCxnq+SKmQoQ5xzAH4VExA/S3bbUe+0Q/YSjCc9FRv/5
oargr+DtBUDLoACtGJ+7xf+vSc0H3yQEk0P/vHHxoKL13ZeYwfB9DTrNg+0lvq/wXb1vwu6YLs3Z
bvKMBDdTYCzAf+A9PUrPhmD1auizJtQcw0yBEU+EA4Gdm2oaIdNph+bUzPYYqyAsux6D+UhHvQmm
cPuH2Q9r5yd063scjfcs8BaMPSy/CDEBxZKE0cEQwG/4fZK5XyC601XUTj+4hq8S3E9FO9SGM6fX
KMggy/JuCQ9c2Sn5CLs3W3QjZLQG0SsT+5f+RY45LEhUlrBZJvMxmKD/9MbmAGNAmKgJddi49nNG
+qwYPfi29Zv9EWPNy2AZ/1lvrjAT84oxMSjGwnuPuVfUOXfpmHy5BjpFnDuq0h70KcDHvIucYZ8f
w2TQsh5s64AhZbBDGGQBwT1lQlb1aM3dbDaKcqu5a/3oRHgI6dD8HSzRO5fol5lhYAPwWSC5aQoO
nPVP4hoWGg05Dk5gV5OyZQoECCp6yEvaFRDiELbPjYgfJxY8hgwelUPMQshQsXzTlVQaBpK5QGH2
p4XuJamPosksGGOcPnGPto/bVxGnB3BwULfx7gjL/xfqqbOn40NqIQDQ4ZEwVrZ9htJXkD0m86Fn
6zNcDaoM4U9+yLbkA4zCO13NHmOk2JLiuCKfNses2gTNxIaYUDSX0Ks8ZUkjSnBMvNQa9YY/H2oV
gpKm3pmjFChUBHkCTEn2VpPLkpC/6ZIV0GHzrVSQ5LHXHKXude4vk3/EUMG+dfNc4Ipp7rLO+4kT
J3LPmWegOWO+IFOFecnZQIQ6jRHmB6GgiwzkHPMFW6CC216lky8mhsfQDiW1y3cXjWcvs9hy4dWE
/W0CpkvttB/C7b2mvAIqVi1yAzlu1ifpvDLqcKo1oftHQiaKdK5Pc+xK2sf+Hg31I5Lt9gCk9ojL
gXCCFaBQK68N8w0SzxkMeI1oszFJke+HozWqMZjwQzuI8dAdoTYKlmeVLe8Bmy1y2cmTJW5vfJiU
1/Bj2t6cWe+UHa8IOk5BX2PZjT0GFpZfDJpg7hHMc8Gb7UU269uahU9kgFyAGHKOET+2n5W8rVhF
hau9g/JHwA2cY5iD3Cd1Ci6svzMcBE0mMCdk43+ZTL+IJe8wuEwKEmOxYDCxonFyCCPo1xQwYeDF
fn+wdX/UPTBwq/UuHJLfNeixpc2pB+nVxP5BbhAk6ekl6+ShmeMzsPQ7UL1YpP21prLsbbI3SIOD
qDY5jWJkCIzyIHeDczNc6h8CF8uKcWg2aD3f05WdbSCPDSOX6G/aE0IYiIkS/Y9A2wUB5klyoPvd
cgUyZ6DpMbsGK9azEMVIoW5S6lckuDywwHIkp/8NMjEEl80YjnZRs+/dApGfQtmSvRCIBYbwmm7/
4+jMlhpHgij6RYqQSvurLXk3GLMYeKkAGrTvpfXr53jepmMmpsGWqjJvnntz2OUe1FGVA59DoSda
s3fM5NTqw14mGDgbj1G6+2SqNEh8Leyn6ELhXPBRek9x3W81Ua8jD5aLcJd8RRMAr17ab9p0N5Ml
eAtsar6qmB4mn0ndJDdotzlnGeTBYnIFc/A/ZhE2TN0vkD7SH7fjobqDJKCAfgdgT6Unu/w8lsYx
yoZ/daZ/sq/jZFrFm6YPV3uZ5nDwXC0wcGIv7vhs2v2mu8eLWMW7ljUBQn6IG4oaXcWMAg06asM0
d4UaQALvzqwhnB0LGAezg+7Ji9ngkFzqZJcVzsMgx6/FH1+QcemIi2MtigNznUOryOudvT+dLm4l
Fstada2EjxoeFFtv1mXhEoOvh44JINdEn5qw/qZBPTv4h1YmsfgIlfba1JO/JeGIbD2DKbeY8yAC
KFyVzRDeMbu2g+hubfdgKrsJC9PaN5PY1G62mRebiWS2xri2i3UcBtbwEdlyn6jkEHPIFA1aoe2i
WqNaePM9qH/60mvzICa55vnYJNryZxRdQKd/Mqgo2kwEY2I+RoL+YXSGzZAMh1Sf/5gj2tin0zNR
OMx7gAKj7/FOjxUVhKtSe1mM11k8sxrvZuk6ZbUXOLgl76C5gOi3u8Ved6P8rBudOdV4jFhzI0wJ
6zh1LwTsPqHTMTBM+4O15GFcoOeME6KUjACDGYC4a7AJgDgJuyXHvgvIjd0jf32nMgvblkWKfpU+
W+Juf+jGjSuXiz8Yb2Ocs4lqqXfRpP0z0nKiDSuvvi5Pnp6LQDXRq53RARZzvlFxHTiLQyE3OGdv
Xr5mx774GSIJAgUwF29fDXe0msYFqs0wECNK6+Aawx6WkD6l3IpSMdyXtClkCBLCgSXKqRHJCawe
m4DS8LrMaRADDAzJyGFun+NFfNWR8R1VwKS+2kSTuj/B28SBplXtgiatW9uMeVTnGaE3+ducuS0J
KI+5w8ZRXs6T6+ZemEddoNLhJ66LK6bVhxSnHMaBZj8JGaSVG3RT91aJYr/EfcsLGusgYw1LbNW0
m/rmu62suyvI3OG90mGxsLOK7kHvy5OH+dpU16FTqICL2MfOfPRT+0krks8RiqbxGY+m3qMdvU9F
GyhZHwsMGOb9F3WsDaH/x66wdlXj4YnTnllVcdDqacf2mzNG6Xh1n9PXg3UVrh7EVkvR62l7ymHW
VY6+wnEHh2MUerbpIILV8qaYgxqFPHpRbYZjkf8lmffi6Lg2S+wagTuk80Z4OENpC8p1VaGI2fUv
UV3ZCoKGMU9J/eYwb0G9bddTinoo5EwWDz1KjlMgKTPcThZjhEZmv17tPSw+o5LFhVznjMkz42mU
Povj69/eTT/MMjvoRsk7yMjV9DAQNje9JyarGS5NfwZ8Wc0g6GMiPtK+Y2oxpMw+hiJ0PezIWOcZ
FN7dYzDBtAPwYam2PGtGd+mMKgB9BR/o5Z8+AodNzUGv4T/xSvue/cqLHxbxrY70bS68XWLxNHl0
U8m4RZFc4/mE8cyNlUwVghmNbJF+CxPCrBZBZ3pY7ZyRmQSpgbnSyyAaLRWY5Rg/dItL/syEPgtW
4DCvpGEzrIGH1pDT4xBj4/EdRR1WutW5iRIF3yHmYzMrc+s5XbdpqjJ96mqMlribf4bIqYErWUdv
NAiEua6XXy5Wyy22SSPIW5EGOlTPWRdtDsyF+kRYw3sbR+XaKKJQt4q/XKsOFHo7DufQHb+neiSh
xtkO5fLbpsbaRc2Iii2D4n3LyKcEF8AqASeBcZHz23BrSo2RpHNxmCsy4hvm3Sh5aObnWBGLWUVk
LUxiBwC2r3FVZBkFUJmDR8m229p5vfEN9TAnuDAHumTch/ZQhbY788Dql5IkDcn7Lov6fHfKO6Yb
9JTaBHZf9P/bz+GsYnRXiwCOrAwy3EplNrG2aOwCLc33EwpaSkJ1HqmvWpfbcSCdwsavicOmEATq
58lLOdIOqjg92Wn37pfOmZcDS5/JUrJ34VaYYvB8mNEhUskxAp72aLi0n2Ekwnm01lpknPmwTkkh
drWFX5bWAMB+5032IfHMWxFZP77RnMu0CdE+KPOdKg1QcbKfcmTHCRPnlJUPXZgJf5MOAkSt5fsy
AuJpNzS267wtAHOT08QMBtvTUxld+Kk25cT8Yh6tPy019oBRa6X6swXAKCN+MI1lCBHTNOQet8uC
EWuvPW2zHP0I8cd35FuqOYCLr9X4Uo0/fgoB76ITdvklQxhiLMSy5ek9c4Z1X/52ifsSNc4OI9ej
MalXJ1UbuYy/kRo2JsC4PSTh0OM/Zkz+OcmEOSyGEmSG4e5BSK5OVW6JvdiZKieHCB61NDKKOh7i
uv9IonOpJ9uem6Wb+h+nUmfsoUEeUSsww163dmWvl1JnAah+JrdotXg0FL57YE6y77N+O3iv/N5B
lc3XwWSiRNrD3H/17hwqHuSmT45eWz+4VXGsIjq0Inkul+js99NBjYD2uneqlvmMbdY3Y0pFpG5U
TJXNR8vVT0VU8XWO5oGK71GPknDyvECvGXXE0zPuVwxt6aH2uS+14TG2ZkIg7DOUjgFP6p4nC6lb
W47EgnznkbOKWNXi49bU8LJ2k/7SxcZRGn/6ku/F4hx76uoaETCbSQBpSLlYdTVHoDt88hL8+rZG
EZpuKJAe83nfOxfGmM+xKM6y6c4p0Y91OV/wVzBcPvgIJ96CMeU+W5RimzAjmH1UuLE2GdRq29bt
LmZrvgqXPukulHqj+12q5KfOJa432ylRA8p9YRunrC++c69+4WAKprzfVD6R2FyVJH2xAMkLu0T/
us9Ie5kfjTR+npMZ2xOSrTPm706V3yDLjDUY1DmXcKNKe/YTVkgmfDEzwYo9NxgLWTb3uQqcUrei
IgFojI7kKGBNch4Yo9J7VFuDUUmWVceKvfB2nQVe1yPWMUeK+TTL5MTXc+HxOeXT/Jc7ucWUCx9C
o7+VhCa5RvsXAUAQftoRtRB/CgqdJO+fR/R5HBg7nBeESbvLi7S5t2JR4+mUt+Yu59ndC/vuGPP1
0FvdLhHAB5idt7VNnnCB1S5BjweRufad9mQ204WI6jC1jCfX/xysBat7tdaV/eYk3t1tDgaT0TWY
NqcrJkBySfiXgU/Xr0YVdCkWgLGL32hm9gVGkaK9yj77qlN47Ppp1E3ejfxgoKB0bGnU2znQZBvW
YPYF7v2Cqasjx41Tx0cTPLv3Dn1q0L408mFqgLOGbuea5WuWmocZC8SccKn4/UaDQpULPjfCIUzm
wa392sjxsXW1GjZBeatB6hsGpI2h/cMas0YWwSOW/E6WdZnS8aQ3t2HgRs0ivsTkonf5AXPkjo7y
QdOX3TIUDwPGMH828SKzWQq2gqYDUoYBD02Dn5NwFVH8pgjBQ4fsnOU/AzGKyOLNvmeG0JvdD2Xe
obCoL5r6bvuwbqYxbFuhwOi1J10se5arvzlqIuYE8xzUrlaGE1iTaNwnt512OLmgv/Y4c2xOyojz
hCCCdvlb8oJQl2XTqimsS2cbLxSz+bGa3rgoDlwSf5IUElFrK09/TTwfShQycKaHwITmN/6rx8VF
4xyk/qxCJxVv2TRs49LYpabaO3220bpsbUzcEsyzPaoPA6vT7J/jxA6ywXuykD8mkuaL9iutlyCR
Pk+0d6Z+2dudXEVyCK0i+aIWW1mdtjZhbC0w2hrRrKESzEotKKcstGtjEwNK6wC7xkybV0+s9tX9
V6Xpv0Ah27ygQHbYFbViNfdR5P4mjpDOm/EC0HZSpI6TBUQvTUBGaVohB1/QJi4WdOzf1aKd2ABy
UyC1fVxhB3H+TRUWexbXI0/vUw0rNYZQdORGCxf7kGXMGVs9jP2LNlrvZgLy6/XYOzGcuNrGFe16
JhGiinxWH0UB1i9U4l+6Au7vcmt05t/Qy2OL5Klprx6BI4Gox4tVzAe2DK0qpLZSkM4BJ/owusNJ
OfVTm1phrLJTWkFcVOa/+yiE1NjLaBm3ySh3LBHZisrcLl3PsJ74AWKknKnb56OPS7AMU4DqxY4O
RlIcOvklp+yBC44xH/kUdUnRaD/5hgF4XYb82jfTSq6Ilh+EqELEughpeF4Q/K0wp/1vpmLjRh07
L19nnHiTTcqBvUBgjCmuBCus5voomoTcDAGTNlgUHG0EWFetWRSCW5z8s8ViKNyT1/7pMQktGMck
qfk2FTiFGAIzPOaxkx91iVm7f7yjTS02nlnwCjsvBEOBWeliDVKMGaxaCXb62O3WpyLt0doIQjoL
pgKdOpvzOcu+mu5Pb8q16f2ZLhAu55Ipqy8x0QONnREsRnrAGv4Zj/6eraPMv9LxsejM90pzKOkg
GtjMhZVoPlWpt3adY6GJjd1deuwYlv6PbKSHLrfCYXb/KpwOTuYSM8MojRyLsgXatr6ttOGPU5iS
zDBLYO74r69nwGjFLPSPHg6rbvuTpPFmlu7JYe+w1inI4AYBLD7nFOMetDdtf8xWskAn/wpX1omM
1h0aL2msHHkq6w6S9spz222W7lnIGAA0cIDzYtniOHfvqi0Crc2xJIj+hbGeFWTJ9DDk5rfTci0v
ffVAGfwRgVnPHAWcCHhdPYsK1mn6r9xuL5Z2t1o2a9tzydOQ304JpmbHDWWRU637oV/7NqBfzket
xwXBQSl2xf5pUtlrQWxz397V6ox8CHAXI4kOcxffGv5q2xaPc1GfIj7QUQBeY2gHaEHS4DBrXQ9T
8zWS33XywcW0tu4DPNtj5m+BN3G29As/19LPW7uI7x/qfJsS4zNGeSef1f+1Gx1a1r2HY2B3jyOq
KVV/lTqWeiEujd18JIb3afdvyNZ6KGa5lam+Kez4huj2GXuPU5n9qXl+LYttx72Or4IslQ/iyjaC
RqhOnkkO+9DH8uQbXSAr40sl/r9OkkRlHEvOgTaXv5pu7kryuGy3FVtdkVbkkMqz9iMIcDzs3GwF
2RHZKZJUY6U2P+AzS67eNMvP9v5IpkvhhbPhdpvISa+9Lfutl3vVk6q1ImCgMQf2bMTQOULHXtl5
R7v2rL2oFZEcpFKFKjOPAE1S8BbEvLmkZ+5KHINBYylCNFzaevBwgiVMkj4yV2Gfz5voOOt2A8+v
mvVkmJhHNGsG1vW+AOC/ljljeuPXn67geyuMu5gtqmvRVNlGuvPXaBv4+nxmgNqEgbmcXGuVzNFr
3zj8SeuH+2T2vExOv20sxM8uVQXE03SMe63f28TrrhEXWAx+j3VSDdnrCHaX0WDi7fZ5vo5KRhMO
teRgJxuYAf43BTMsqMfHYfau3pC4CKiFSRHWhFLgLox7I1mlcym2XrycHDRDzlgcuX01bIfO+YK0
J/6uZNuUG7Ge2wKY69wIVbD8doVDZIHBb2ARtIyruWDUxE4Q4yIy/2mwka1tZ5fVTLfSCd+0chio
e/2zV/a7WuevQE5l3ffG8dqAhTl7gp2+PCQSFyUk7eRF0xiazneDT2+e/La/j6y0l5xScmncgMl3
hzakviEXGR8N6zhndRlTWdcqH/hfg67zmUbSTFZ9bWNIUct3NvGutEs8hUtBVzsapKfEXsGcb2px
AOoXS3h7vp5/BFQ5WC21fenkTyOBUIM7P6GQlWHrEndl2nj94TvQVbN6Y4v85FZIYgw0X0aQRjub
bkmH1DCpBD5YUwByXr8vksVnBltTCvrON7tAnEtRVChesq1Y4O5GazJlgoWTKCEuzDero6dTr3Zx
94+Eeex8dM9s+MlfDJX9Jst0TnMefVtde6E/6171z1qIKpQjihgbJnCLDfWPY2rg8mW8x0cQ1K31
KT3sFpaN6d1PmU8ljQUZXPwaiWNACOJK6CpqgqpETLagCMvWwZiIa8Pxl72IZ9CBXE37KWkeayc+
Q7L/WyxDHGhIv/lcf8j/19dLjt3aEBcIuc+7rFXdC5IyvStP7TpuSGNgO1eynl2D/EymHGPryRUx
tcN6jMd4Hafjp6GWW4fxbFqWr+zu9m5kv2mERVCQlA9VlZ1FwglH/5KshiIhJahfMlDKaEOGogI/
INuwNti6JFIyJwwO5LXFq7VKVfWlpHheeLlLXmy+ReKolOBljMn73/cmMvAIp88UEOyttIjdmBz9
twBTD+cOdwvX5H3r832RKGMjmVakSKk8VALROmMNiTHjOIOm/01KAJtmdBuC2jB1uQ2ZWgVoBTs8
dl0x/dL7j7u2Exiv0uEp85wdM24ao2yvwSUSrjYG3V3dtHINWR4ihFiZAyOvr9zywpp/wMsHtDJO
FJ6Wxogin8+xW+ByN0gkkezQYeIR85QL42STuhQs5TByKAj8vPTMbspZa2bahrnOJh50LubcPqZ2
pLZyrl+qKf/yfIysRW1sc0LUV+lEaTlED2ZD70bO+mokCGUdGcTopNmwcaR8XWbnUZXOT9n73E9V
kOflZWjrz0ZBPVYaA0jWRQRJSncjxHMNTEZqTmkFY2cTqx1LDWq/OjaFfIC5P7WTOKatsTOt3kVU
/mBjlL7JZ+eZ8LnXwQO5APq5lnP/k/Xx49yrfZm65zRF3Clg3KlYdlZsXNoEFUSIfJvU/aMyrM+u
iG7LOLwZjbih6FOB6uaRGelGVxrqsv9PzIO5j8duCmaBwJukRr9bPAD4fNmasf7LMGuV2vecRxza
eJvxatqruYoawlzIIpy6iDCAlJKGw1Ja/b6r2YgOKfhB/2XiKsLo55jNV50xdtJTzknmYQ/TWFzT
9F4YLoCnuiCpL215OFK7fSwzr9j4zB4TUepB5nLjaLAFupc+ZDRhK7cgel6oBP7aZpE3t8A7aTok
Aszth4iw2C/EdtiqK1auqyIO8MHdRG1TrOfKbMI2Hvc8p9aa2fxzIzyQB2RUG5NQmA08gJWceaUV
hh7M1tEcXTiIDl0qvr0uO00Z/D+5QyQe5f4QsmlXbuIa2lknWVyI6ZgI89Hw6r9FR5afXUrUQaN+
yghp2RNRe+7490PHxKMz97J25p02KH5Om3AvsyEO9T5HW1LCrJoURV0r1XEm3DJI7O5xxCBmEga1
8MaD4WyJvUiYPQ7HwnSKkAAzLDppy2IgBuK25l3TSvxjT0ccOL3P7Z1qVKDyrjoxJdgphzu6Gjhn
50xxOJUk/iC5JmFvu9c45pwhLGKX+jyTHcMeCesDLUVZOA1h3PkfnWbfXIJrZCLPWJZ2bqI/+UVy
YGcN7ZSWM8itgHHp6q5svDiOHfzBMNOj1uz9zFX15BYCMadBB8JVBB+VfDaQFwu9thZF3/pAtNAk
OLEQtkEwxZ4CnBns1CfPyiNKJHfL97JAD50jP+z51Ys7njv3AzINq23ujWHqzHjY54Hts6zGW8dR
p3adH+fguFV7ivSB5ruGyRlcEDGbHTgXsHB318r65LvWE9vWjY1ROq9+6un4oUlNW5RDLqHAxFIl
BFYOZaMHqrBSuG/aeldfauJM5J/fE8xDWb4GtM02qYH6i6MTorG5JyCgf9Y2J83Yapxk6trWI31z
9JYi4NSp81lPSP0Wq13YbrSx4BTWZl6cyzx7A6Hiq7lvQImJttAOvUFjZEIIxJz5EODLrHbK1V4W
T1wG13rzwQ1tJv7eor/PhFVlVUKysHDP+kzAPzEYY5uFy9AHc2Eheqd3cP2+z90k4rGp6teOnLy6
xfdox/qnqsd9D85oNu57M84fLG3WiU0hMHXQrNciI6DUSoWxS1hXAIgSUcgVM9MQwxxCbxTjGvvs
aSCC2oncZtW21QdjhocBWXgVMeEj+E9/zmIKxNqxX5eqe+6oCqyy22su6R3dsru3nWmVvGix9oA3
+zWOnbP0NTp7dbRi8yTaR3dGe6LBuQcJrI26OhoaiQ+DvcVEuqxq9Np1R5QRCX0bq53OTolVLimm
r6h69tP2lQzwHTPcQ58v17LqaHKI08iMYHA0tF6EuEKhWFJm9bH7yjPVrkcgVIHfDKVLXhZ7fve6
csQqaP/ZDfm0Ee2XjtzKREIFfLc099aaRzs6gjc2dz77dcijxzmTx5gJYU/4yjzTDEWwLb14ZaPH
v2yON1IvHhQKguq/MjWfLYKh0sy7IQY9qtwHWGXaorpd338x+10lNVvJHBpFaznJvBruWZHfFRpu
oAntEYkOUja9QXys85KUd0KuZuPVZuKe6OOpatShdbHzEPi1Kns4DqhqLGGnqtO/pQ4h43EJW6Z6
6SuHdGUCG8kgiEYKUr/7Q39uB3sPW7mSvr0RbhdUC+TZlLtHjcO0xrYMvvUQDflxHpNT4ZfbmPz3
tsLZqrcWUS2yeJN1fzM155BD1sSDdiNLj7RN+3GkYEHJ9XhXPcqDoodWKjsiH9s2DqSlc/f3s71V
Np1sqbaxiRbQpjcJ4MASqkPsqwCtBAm2Xmuy3i6jRwjhZ2PYV1xlO9HMn/JOG0HI71Paf1cjKU+b
XizgPqv80tHRjBp+GDanMxYCMxwTfwMAcxHt8oEnZY7478fAgiPXlgg5pHx3q4vPjRtFUWBZZCKo
nwpDKiVwDcO+JLdBWV9oM2jCk/qmanjGPBoQj7zFm3ftXC+sXPfS5O4/fBdEeMyHetB+KVvDXiKo
Gd51JEVw6NWmcHy+8DKw5bQuOIZx7S6hs1h7B+WQrpK6Ccopyv5Ehid7TsBKUTCWbDy4TsPorBxf
G/oo7vKN4Qxbw0sP0sKo5WoXC2Y41xgHZwO4pv48lOZdDOaEIFnCYAHPJkWKIOTMZvGDHE/Kotis
Zu+sGOYPlf5EZCdWVitjYrycXE56xuZZ0KQ88fwQ2yEnO6QyCQpcKMSWbvxUjbO1tIVKUVveMYMg
0oqd1monHM9PIwxEhG2MOewcB2R77mCIj7PLUo+0vUUT3Jhe0HwMfyb1wNqZIAeaptjFtTwbcGQY
w46VXx1bn7BWWSjacMN2GVn0aaAyooyzwmAFlXB3NjtJPJOIRt8nj6bR1dpo87U24TxjCkICV8vT
XGIprYVGQlF5nIimJEZbvUdVe4vzniNnosKx3XKr5VyLTtGfYpHuGyrzmvjExiFGz+Nadk0gdwOJ
kfzmLERWfyvY9LdyXHs9+sQ6FNkswjwW4kjX+mIbFiZ80DNuHrxMGdsaoL/9BW6+Gj6tsrqM7gzG
3a56TzxAqHYrUZKvFzftU534n3PhT+shlS+JQ2xOTSvgx6xwxkaHu33H8f2KHh1I114Z7nzoButK
2UDzrnGsaiu/GB8q8v/wzrkG2bNwl6M2Hi1wMXr1oGJUNtaEIjvfNlEidUHoB+jLQnVXQfRlZGJ4
z3rxSugDb5kXasR+lS3NPpNLHbgrzm74bkhCQssmfY3soopuqdCr3bB0R89Rzz4gHOlAAhl7bi+o
OimxQDEdG9FcE/UUMqzjc9v6RXVF62RhO/TnHKfHMp5BMPmKUAxwBNb2TWpjjumtOynDJR0rfqVY
XRvKDNky/WFQ6wJdcrKZPqadodHmPdThNoFxXxVOjEnGJjMnVv5ThLnEybRbnRZXspNHCk3xxLIy
sh2cn9lI9kPLqM2V0ZoZ90gpBvgRj06+9bw27Ov+HszIyGUytmOmJevC/SXwnNOLU8biNq2z7NCX
VAvik7Fk2LUpwuA/svYDLpi1zPXT1BCU11c8O+09Wds9SztFuW61x4VsIvaDD5BE8VQFuuhvtms+
Lj1gjnSti1/7NOKORnWWyoPNbLmH1A2U4W38seH8XegKnWddxM8F65WYGHfEiDikFc56TYU2Wd/O
xM0MjhyQ/cGDvehUwlabUCtWV90zgbGNnxaB3vTGECsqg1EcSxOG85YgtjmzHmoWm2w16V3zuYxC
StFLnHtbvYe6YmLwL2pwnhGy/9JqmUfcQss2giImhibTH8cheZK2/QB/v03jhOoBBAxhrdtaGTVN
r+jbkpqgFzUgjBTzayX833qu6AUQnTowoypmeBvZ/GQVYV4w6naEhZgsusp+clBs11WGduJaPcRF
/IJF7CfO802b1qGqrWdRuK8+TcZKkENuWu2OhNpH9z6rpcXkdM4/fM14mV3zu9e9h1mbKC3lccFQ
hiqCt33En+HU00VIBG1lEx2cCrZXjsN4SXr7hQkfc4MYo0Dh/DrTA54L8oNbLBu1G6Mvs1/bmeyn
pjLPMkn3uC2D0gEwZERkDSPEPj+DbtyGxNjlHNSRus8zOhbmSj4cQbEsOw48Wwtzz9roo0OYASFA
87xwLgGhlMFSGC/1gtPAld0WJz71vQxim3aCZGF9bD+AQCYerQ/Dkmuv83aMPK2tEAhGQxSd4sXg
QoxQs5nD3EquwsSICeKbD7ksEO7F1bUqHiCdpqeldpm85UwcP9mrzmNnqVPfAFn57BioGIbn/fTb
8i6XSwpSZejcnvqtM7kKfC8t0eF1Qvnz5S7+MzQouhkjcbzWxiEYucJSgGAZD2cvMU/W6O9AHgLD
ItBIuBdpabzHDgdxxpgcfX0YUGjgCBNk7gQVgDbC2EngsrjqN555jSH7o4EAECGoXKVrvmG5fUQU
S0/Yxqqj3/n/7Mnc4Zg/YPbDZCgzvBGgds6P2czbSZJDPqTmfmxSCoDsQtzJL4QHl7om3wcLJBLv
ybJWSXvrZXdd5HuTMMhIp1uUj1ejZWGfi/1842nFJe2mUEQAdZlJlcy4e9T1o9NOBepZRkJM5a0t
okJFAZKOaSCQc7kE84JFSvef2qUMccSEk+XyTY1JWMzDs+ng2KvLlsGRxb4Ysyv+TKe/dpEht42c
qBugXvFcFbDR8PeIWg148eJQoTrXaG5+9ISzH1XuntIXO6xVRDY0y1Pkdd+RAB3zvWrdRW5B08Hv
z4zbH9RH0xs5kZAipE3f6YbBYidQxrooPvF6URo2VI88j09o3Vc+iTVRKIf+XmuYDMg8tXMN/3jH
bceSvG4HLMW3Q+GXnxocrK76/dg1J18lX2hkRJC06B9MtdgJGQemNm7nrn4gxnrPqlokAvsKZ2ms
dZy+jNo1fYPS8NvAXLAuqKJerbe9aewsQEll1w+DY315Y1cRGdJ99dO+FPhTjIU3NGKjSTSe2Mi1
d+zqls/3DW4LzPzMipSMwT4KMRwKocGp226axtvp9caKsNGKH0PCBfIL2TsUIG+ttTZZVeS6zqMG
p0AkZW89TyNMuCoeIkkqWtq+MNGDoSOKFwetIfOnYZqfFtN+hqjdam62dyNkfZjpnkfFz+fTPFKF
2Yn5i20XMHh87CXdJ8f6JuVJ1VsIwHs5l9q9vxYzVyxfOE4JW6soTeNQLxdOfra0eO2gkXCe8gOx
/gD9+x6x6WEkX5ovFqYVa/ZC3BN/O26zuuSDYxgtKGVJa1n5DEgZARCsVnB2J2X3a3MIM3MQH8Ig
BKOTV19FrzRrO7XYj0tsnjVcSeTla1zn1FUanpy1UQ7v7b0Lhay5OSWkD3aqj2RAUzHy55o93iun
YlbjDitgMQqTXxZxb7o0srdJhMNp0taywHZkau6tmnPmFlnz3VUqHJMxyKXkoh0StlVoFdZ2MB1C
AsNxIgpswNUbN2BY8XchwAlTjbB9pn2Ki9dw9XXkGhR4deiaaWgnzDzmRTGGhu6zlU8EcMu0K+Nm
1ev0NEYYgup0PuVzHi6WpAXjum0Jq9RHcSa1gX3d2ZOI2QueZAQ6yiY7Kg0icLaoA00WqCCCeV8N
bqDeGo6gRDWUSE/4fHwnusuSmH5ik73Rfi4G/2rUnLlRDPrLDgLtwnoSn6KgPREtdbLx+VVje+hN
rAN6A2HzD+GaCB7k7Mz4pCuHv9Kw6xCwfJ2E+inbqsU8TJqEHWnv3uQ8F/VIndPZ4TzkG5y9IHIl
oHrqbH0qzBX+crqmwf2H0/e1WuRbYXQ/s0QAQ045iP6nNVF9rSzeLkziJV5IMYBTJInDJg0x/pXl
h7ZgQPC855J2g12x22Kxj+b4XLhcSgaU+JDQ/7q+ceI/uEpFwQ6ecnH08bPPvTf8nZBD5Its7WTi
OUz09zQzHofJPXvd8BePFI9D6lUHW9ovtVf/TDrG8/o+6zL5dCNJmkIc/8fReS03qm1R9IuoIodX
CVBOliXb/UI5knPYwNefwXk7Vbdvty3B3ivMOeYhFxgqTWdr01n0Cf7EhkVM2Wl+VKjPTK5+cdPu
U+1sYOcvnANMoPeCIYLaWT9BLJ0LPuRmHPdmor+NFYd2k+4ClS/AYh4EubQN5atFNnMv5adYsFil
Zp3t1gWFzAPINCtuXHl+mCzQZUXbkNoD9/owRZea305B2ZhQMBG7jAh6C91oOfHwO1prDcllUtb8
6OcMwOTEirFEfJqjfp2zLbYcrGOj32KrF9GwE5Lkhi0tGfrlQeHImmtPlbNXZxHDcMgptGkzDriM
CXLRlrCjOx7IpiPiTL/JzOuLLPHQZYnwc1gMWuVDpRZpkKgzVn6pCU7pQCTywDzlMdnPi2BQyjcw
sQjgGMNjH38aCRtgXquaUAIGrX0lba0x58KzN6VRnPRZP9n6D6YLvvlklWFinTTaFatYNdYzYVFg
Gsjjwh97dtYAqV6nzPxk5W6H2aKZBxJJ1Mp2aC2/a3CT2x3zN/WLbbObjN0mZaQhh1/Fgi13hBvl
rLO714FR08QFWErWNo0NpjIpfUiwSTWe94IiSlY/TS4Z0nf40SKchWwtGCE94VSciqLyp+hzakvf
sCx/hDm7yLkRtEMXyL2WIV+us7a0nIU2uhoZfNuDulZ7LLx1vpfYRmRNs6tZ55cLYTc0GCZJu4HQ
rYZ5Wm8fE9TpCjq+zmE0Ao9LsFRnYYcyhUaA0qgqvgoNHUOI65LpUBj4qO4wnYabRur3qvxhFAgB
Zm1VgkaKNTSQ7YekHUGX8vXj9R9eJwwvA4chRnFqzV05AYHFCQr9Dlg2pzM3fKu0mxqcJrDUc18+
cwlvtB1UbhQd20ZHQav91BPXHtdKlTN9l+iu2dpOd7U/ZuJeiK2Mf80R27nfJWPtGhKwiiJgdMO1
Y2WbZEi9Mvy2GUakkEWM+YUIC1+WaBIWHrq5BzNytvXCNxElOFH4z5bD41RofzqQ8cmBzSwpxbpX
ezfsQyikyquRl4yMG4d8BQtlUz/8EEC3CtEdyUPmEVHHud5Nfl4zpR9VHLgN4Qd0nCEuwGoPl+So
2fbVyCe6JTL+1PKnaaZLO54kYDrGEBxUU/LGWFqrYMViFrbj1Gxa7l5d3GkOEu3LHiP2WNuRQVwl
dIowxRNmtaKhBidDOStqbJdMtHNebDa38zL0aQmqqPods0d2HcRxoodU5+oIoLLTxSoNQS9Kimtj
KyrnnLLC2s7dZ+cw5TScnRC3uAPVhnopxYROvcQwfa59hbfIbvNjixVUP4cRsD5iDPn1rRvGalIP
Ll29H+RXlXdRiV1d8jlwGMl/JiEQY+WtKXdSROyOuAnKi/A6to8iPXe6SibCsqT4Rqi0qtj92IoX
LhsCW/eUDiGb8UxYxeB8NMZsqwp28qRegoVx415fjdbSYZIWUXZ+G+reDAdWRS2eo4OXIZmFbCvg
D/G6fOsDoLAUR/JCiY6mjdbLL3pBioF1lC2flmjB0SvR19y8VXQ/4cxcjhJyjPh0E5bZGNQkJFX1
zuaC0NDqC81fhp1K/g8RXVYfq+mzQC5dYeWawz/7X1Dh6IzPBa0oc18bdaLCJQgZADzQ2oBBYXrW
+C+WQWhfWKWYo88qmjEZhrmNaDZQGsP6ZC1IcJBfCUQymIUmHaFR+TlhfNmr2bgDOmOzhYQbc+S3
RyP81fH3aWSStbM7SEhdnLOtzl4XjnsS11eSjhc+LfYlN0WXO+QSNAwYR68hj6fRHM4J3Dp4D0MN
Kw+bV6aXXh1x11N/EtZHEbcjqsYJfkyDzLz0rDraZrSldc7AwmZZPRmLmpdgvzk/6s6Od44pMyb/
mqkfHgDVfHMiOKtqukXNu29jYM5m+lsmZK+VzW8vGWAFZRb+Y92h1cMnnufKyzKgJrUjoheLIngM
s/jSQ0j1JdhRUsLwCi/M+Sx5OCpCI8NKrizvQQdAqwGXEWP3KEdrS66cmzMboOxztZjWzfaJRIum
WxcIyMmveoX6DsMBgZyzes9gUDZy4oGjxtxveZSZ+6jV1nLTXS0qSVYOb6VBUcACtIjiXS5fbBlQ
42tnXMPhxAhqpdIDSzPBNPO/kfVTr0untPwYFBwPSAAxX+VG/NZOnO0VODazOhjDXUokz0buCFPQ
7WJrbyJdhEhG1+QK413GMIDqBFzRKqdHY7Cil9vcfIfzbQWYjhu3YKxZlB+d9NYiDlHi1rOkGeUM
NkGgvCG5U/LylnFfhPcqehryu2wemuA8iJDh5HkCztzhzqtYebkJYD5l2lOvmhbLOkbB+jfBm7tl
nwH4km3da15NbADSXTs4vpry7pJ3k2NvNYjcyfTXft7ozktJyJFGL1riq1Mxag/6t1KPeFzPegIC
aENqzcmZPwTGVfRGHmwwN4ZN3dN/M90sjPOEojF+WPYuU+52+Q6f1DBNT8BxNO1tEtxNHkAj2c2K
jzaHmQMKDlt5JxOTQQViEpao+0VmuGh5RbgdRjC3BF89Yudssj3HtOL0mTv2PjM2I/E1dLsa+80Y
z273EpCyZCAYdbJjVJMa4bVkwfCECmyygbB8bEbHigsVNMRyV68yqApE6zGgM3wlmV6cspcAOAMS
MzUuLzu035kiCLISeH+YPQYxDmXktxhoncesDTe5zMltYSIndfu+Sfe1wJdSXcq8pG2/s5bfQ8S/
5rBqolJej/G8htnDPKFaRSw7ldT5lyO8tKiAATsyrbdcfTqx9YOmqxCAwPfQQsOMG98gsI9JgdY8
a7hU7a4lKGuWrkI/hvWraC8jrseM7NDCt9XsO454UKWuPIwS1itgfqxx1xoayyDTNsBv/00QVklN
M/1UTjcFOnoLebwzIEpMlGOXp382bojWEDcKu71Eek2DS51rntWTsi1YiglG4WF2bCqxH1piUiSm
cEvKtD51QIZrbFHjmr9n18k/pBa7cmxCvqIIqqafWZNfhmJ4znZ8Utp5Y0pMz4aaU7fUvkILxy88
rzk3VroEt5qdOlYUIMAB54tF4I0IZrRoiYpd7jeUqms/eQpTiu5jZLFrOqtYxe5PziJbk2mX1XhG
HkFFvTS53VRftHEE9XZbmmU4NdtgSjwSekiH3M65+CT3EI0J2ua28CRr2KekboVd/mbL01ooRFFu
k3bgeBWkL/XXNoFEzdt6gunH2CyXGfPJbouqk+3oey6h69eMTS+DR9V/h+owU2Vb+Wme1Y3JTMee
jpJSeUN9CWHDCInIKzwMLKqHREay2p4zTExkEgQqTNi9FPglTWE6aUcUq1tRXbDDc6JAWutQQs1o
AWJD3FGMuwM5UHXH3C2VrwrRbkNXP8CZHQ0kXwqDD2E98EFmS1wlLa6K3MLQpFvlSE+9Z4NFQRao
0TYF+1WIKwaUH11yrmU1UiLm8EdIzyPPWbOAdU08rCBaqJiAiKBYC1yK4xeWptj/F/JPtNFicFKN
vmNgTxIICoP0r2cCGbXvMhXEiJUJYZgT7XXpvWBR00jfYix2qvxjag6QGdIYmEg01WmonuDvebkp
8/VgL2LzqLIVxkK7mQTUc8brg82ZybAyFmvHUv1iAbpDwC74Y9GcQMKY/FpH2dZ323zEWd1EO4Kn
XhM9eIm7U1/Nvhr+cAKh9MZaIdD8zXRVJpV3xj0jHQ1d3+Vgcvrh1nFJyPeisXa8+7L9LVMM5t17
2zxLg+8u26XNI8IDH1N/JgGOnTp8DVD5Zmht0UN4qSHQiPd/xYJAEBElFJheqlvUTRns8CbT4Z16
Dn25WVUMVwdCFEy31nBUiQ+MmpG6b0KFq0jaYU0aK6akaLr16m2KnnNI7k9ILxLRF+ZX0sH4JzSv
5msGqXnpO6QHM+p5e9/SwcS412IN/2L6gj+OryfzAnySw8AnJUYiIolEUpyX0XCn5NGpu6GYaNRv
Ukl7qkgbQKYewilL6k55hGY3p3U3tLeAjxrRZ1F82dbNhtlXI1goysvIDtDJnm390aqz25o82eO7
SPYt8qmK0Dc2C/w00y9qcfwDBieItV3uXDtptuQnLz0XVYvC3d2OjTsJJMxCrAzQaOxf17IDWQrX
VTy1fgVSuJtY7WEUJbMRJ95MiI+6zem6Aqn0E9TktPq0UvAG7PKQ2tWmasxNgCtf1uQTqsdXbgko
cRJL4QmRV7wTvealabDua6YtUbMusF0teyq8Iy59KOLdk9UbtxiqtoLUxzbGbc4LXnICzQDtZkkl
/kXfD321hbByRE24kwPKrip94jO6xwQBwuBdjwTa1pMD9oW5L0CsiFCsqOlWg2N7cYbpgretUlsP
bJiH8xuC+g/hjSsuF8REbbCDPO92KH2SGQ9BqmyhE++G3LnJzj+yoi8RGQihkLaVASq8ocTVwBNw
w096Tu8pQ42V3RwToZbEEKQCXIeTW4f2PbE4G2PoK0GywRl+xIS6MzFVry20Vpc5YPWrFEhYKLvI
J34fTIsRh0W3UE8EXbCbClednUEhzNLfGrRs0cMzHOJTqo6PGRVVasGJTuuLiqcy77ON3mufUoKv
p3g2xvyaZb9NEaLMEm+jIJVY0c4hLvBaSw5yFF6EaHed4fyFo/MWsZBtKpnvZLk+rmDTvDB9aXOO
S0P+YVny2ymDa5uK10+CLL9qDyofLFGNzrBm5/8sSrSEzjIdtSna2hmGtzVvmrT3kFu4tp4fhqE/
l139bKaGsdMx1QEXow8guG9tmD4ceUkagLMUe5u5UlRO94hJmqYrG8uSbz15oDOFaysPzH21F9wz
G1BrTLDfq/w6mOz4nT0HNuKmSfHgkPumEJ4+DnvOk6805mfk4IUQ9wuz4JJGeC7x0OsaTzqzh4Sf
w6ZEyYZi29v6KVUW9+BJEc6Am0mlRoZnJ31FuJ94r6yPGel6p35SAWUEKlj5z4S6NkskNxqzR8dh
EinJByBODkG8I3JorWIYciZ/ZaK+oQ1iwPHbGeyHrYxGMqYXM8x9Pz/h5v3f8EwjHkMlPUeBh7j3
N+SjF728NrjEcLHDCaG2toxk0+CnKsGllIUCIf57yF5HUssGs/ZVnGsiMNEnkiegs76yzdM4lZem
zNykNrEMYqwtm/3ctjAxdXiUZGKM3XPAJlbIwVnMlacwS+VOOoIVdq2G+VoVXVVGGnYu/TLKfBrp
I3F+4vqRSABMA4PoMtjWiqDWbV19vkyVgV+tg0wEeE6XPyuN+yxFmG4ouAR422dwngbjgwIlhjU1
bmkVfm0Rj+IkW24QV8zkAabDMY7VfdrhoBM3lAs7PXoseRwESvLRxtRnqYf66BJnqMd70mOa91iG
HNCP5Lp14BmW4U94lOLeq1MH0Y56C9N6qzKaX3BDwUBnNEGlwAusSnthUz302t6I2bpmETwrh46a
Ck2P2xdNoxSg6QfeayiUTYXtm9x0EmGIZMP9wbznJau8LDNJJ5ljHOL7tEfPTmZQXYaeEWKGgYd2
6jMDR3zqOZUGZjP0Uce0vQHcgpktYdVjfmPy9ZIGHeYA69XMlkOIBSf/Yo1arTX2BnM91TE3yix/
yMECkzEgFsBikTq6/AThHoHnq05CuJz3yk02sr3c97/p3IIxGr5S7HtU0yCLohENw5hDDU611FwN
/fQNNPDmjP1Z8FOu8zlDqYG/c5HDU9BL84KHgHmT54bfWM3Eh5Bmr8jf2ksxTcElqsuHrZPdrege
cd9c9Xl9zwBekWPU/es1OAvEznFEFAG6vFR7naLwB3/bU4rSX6AfT8YQv+McUXsrnJ61gAQTkyjn
WTX1a1IpX6IfaQs0lkPlJHpPqwUmZTG3YMpTYwND7TCBuw74qqumR/9sNBWde5ltHAOvQTxezChp
MYJIPxp5buTXxJs5Hr2iCl5yuhe35YNdC72scHOEYFVS/aEKDt9J4FGF36lsnIkQB2ORSGtFQPwN
vzMp0EQ3Kk6PkYgDom7VvyrFuxZmGlKVQZwt3PPMLYkGQ70trYdScRCjV3eZifUyFbqqgNjWACV5
VAzjI4ynjZ0G177I/HAu910jbyOV07dQX21KSqXQNuponXHvW66iwKsxU4Th+kujMb4namuli/qv
lAGOh+ozBOWKbT6CHY091JClfdQUry1F7yrXwEPgy9OEeJOTFEhPOj00OX7kjW66RW9ylYMgjIE0
pEp/wBMKxLRDtGhtiiVXPLXCi2EjJXIsGLbsS0uZnaCRSwzFLewd6XEgwzaexNFshj0Lmy246nKT
5PNbXOICB2mPw81yh5AucpB8VGgvImP0GFSIjQ1WjfUV45inJc5VHhkajag/QKUH6fiB/ISEtJYJ
DMpdRpJaZBHP1jzJPjhlXXMzFBpSvJV4zWXrqI4zS0fVHwnMbhZ8FEcc85CHYOSOzeWl1DuoCLKy
rRtzK3S2DcwouM/qik+4z+92GN6GGF1Jo9qHss2+opjBcUvQUs8IIJr/2IX802sSlUXvAnB+GwzS
rMjYQWNq3Ettvk8jqzK4GoRMmOlRCjhxCMB1TE2h/greiB27acrEUDq9mHn+HLLoJLrwc0EoaWI8
Now/g1HaheVc+Vrf+4HKKKBm2VvIXks0mBYr50oN/5i7gt0ad4as71p0olg+c1eMWrVqO0qKnEIn
6iVGgfI5VWxPJRhASxiphhVeBcRmFXcsgbZNY+8StrW5NO6hV22bqHVhpaAE7KhT2SSgWTpKEtb/
zHzUNgsINcXFtLQyFY1cPlmXSU1pv+JNC0iAgEByNUxWtcUumJQ94Ru+XWXQ1IEkOaAbWQCx+ZHT
l1kN/KKCfjF81zExdGKLLMEbK/x93IBEDK4yO1tDeBga6l/kh8wwTmjLN6Qg7UpbvZhG9wrnaTcO
+Y0sZ9eg0gxJ0ugV6ZrVvzF6ssFA9o0ZZ7OghKOguNlTduF02qpxfxhl6BqsZKTSevaptG3KuzW/
G7hD5P5VliWfsIF/trSkEFovQr0CJz6HGvCBITkItn0iwUlJW4Dqfj1P1q3WUi8yc0B65ECaKB9m
JEGJXe2taULrW64d57gQq4iGdjH6uJ2Fu4BasHDijSpZFIdEPdQ9d7yObs88hvGXuozqpHqv4RZD
ddM6X8VELFEHWo0FRBRpnjVRZPFCFmANE4e9mcPPw8BEf5lDeiW2e6XzJrMibpgbMIjmmSZ2XNb3
XRCcClsjwwsKCjdpb1YbWcXPEPzmveOPme7XmrQhjGlLXIVXWBizdZXBEZZ0h1l4yvRu6Y9Kbkpq
fr60P60qPzMJ4VU/2WhuT7JFbAh+QNhQwZxuw4D5dDrxcld/1I+7RnmoebElk2LVmugfIq/O0mMD
yF1OP9PiWbXKWpr0D208TrguQ5xORuK4KTJ/4o7WhaCMrhlGIibiellyb7DQvMbAwQsEsrFMoj3r
l67Fh5DAByk1ekFGx5AXKxUuV9b0LypqKlkBdZ6N5MNH2CXGtSLldG4NYgIUzsCabO1o5x82U3Vi
fZiCFh6UhTC7KXO2kWnttIVMtgSDZIJZSUmdBvCwBIMxUukWreovaptGcIhjmpiArHTf5vBQlnmv
eV/GTb1NPiOhb6HhHInP2GqytJ6d6NBQ+5f4RkKSvIL+u1YOqTDcFq2eMX8TNbkOZeVHJakeIyVj
QzZsNamWegdRxMzdSQm/lDR6UQzhFXFyJCbjlM+A8Ubu+ybYFQ6xoyGm7vgPjVUiqps5NN9SSD6U
cKgIEta5GFMYT5EGcbBt0osxaGEM3NmVthmQ6o3WXYcsBKuAFA4LDfroB0i0HJJ80M37Fm+xlYIY
qj776C23yfxmxqKg4lXBQURL5TIt9ABG4QNlqo4hDwIOSoCjpMv7MMLbPXC0TtM/jjGXW/xYt+FR
Zk3dz5dQe3dkTxJvwE1Z94GqlUN/bK1nnYyfhWkRSlnhrdaeymT+cULuISYDa5BPIgeexNZKzW+K
+DPRrIS0MwAx8VIv+ganPTk4FazpLlNtlcvXWpbbYgo8NJ9eZrwGLKzFSy2FxGmdcgbiJi9XV8Gy
BRaHak5VHqNUPING/lK6GtM0phfEk/ymfQ0WZ4avAVGsd2B58GHBx9mOavMnJPUbYMaUjKynIgaq
hDNwWDBZS1JCmeZ9iz+amUwmXawlDBZVsshgGzGAbCXsJ5zXuYyqqs2287xsfcZDAZl+0oB+sB3v
cGMnWn6S0ZnZ6KSGusFz1LikVSIUVoZHD1IGaP5fojvIwOu9zT6EJ73jEczJj+5xNBFcw6P+TGc8
wHy1MYtuUceL7edJVA2vJRNubHqkeJNUWUNuyDYDIAJHf7TZC/I1IU7UhzYSZelQhdu4OyYIfGFV
zM42pdNB9ErSez2dKlR2YeJ18pbxZdvtuKwFSI6LCWbFeVfrhzm/5wMqOsS6s/6ea78G6xF7bxpX
q1Q8JiacX3G27piHYvQS2hX44ywB6ILl9algsjN9fKMsCqGOwMhWuN0tLP8Zrx8yAFQ1lHTtkr81
+g2nooZp0PjKp/eMCUr7C4JmTjbMApRr2h+1gTgSj3dpIc633zoyPdiXrO8m+kJzeoAMIGPgPhuw
rADWZodAx79GvbnJ2djFZrQR4XMcKEOikwWrywDufbe1rzFB5eAqzhm137a1/qF2wHGrAkPLnX4X
qrPhWdm7XTw6LkypGLwY8hhbNAPd/7gJw4OWb3ppzwCdfG+vTCoawo0OBnCwJ9KiXqm+1nqEak5C
H8Oa+5/U3Mz4rxxvtQHREu4aPLhz3a/0fFVn4EZXVfsjYV9v38x8Y8knSsN8/razRTgJZgkwyEDM
3FEUDC+rV3Lsk/yGSiCR8K2Ip6hQIXuF8RPH9EVHA3oLeW6o99JN/AbsxLZBNy2SofoAQL8xdgTK
ZLarD75af9DBykAbgxqYIgQPAqCb8glMwSpfLCmBlU3vsgNYCvYAgVaOUg1eGDB3r8DROP5Zijde
K/oqqz5nQHGUe2F/Lup1yzpNDTvg9wz5pyw8tfR7+5Kpz26JlHyAcZlx7yDEmcUJ3GKVf8pLIsbk
xWz5VUDbeCRCGgWQ2DL2/E0W26d8CHemdB1yv1RwroT6lVEqd806gNW9asDBONd+BMhMmCGOTsK4
YiqrTWH+G3ViCkPgbOU+YlKR8Yc65kMSS52kM9aOFpIyzY7ipozvCIS6dtdHd/I7eLVw4TVfhXAH
nJPDpq8xsYG9gK0+XMzygTmf67JEqoxrImTNT8Iu0mveno6x/Xv1VpDFY3CyftPo4Jc6TyhMAhR4
Gmnu2FeZvLy26ZUnxcJC42gXBs9JBetsST7xM5odg7pNgOzDG1uSMsQQPfLU5iDnbyo/XRrd0vK3
B3BAtSFdURcW4HqmKPcjdZeIXdfexHjFkLfHxFXrG5YpA5d4NKDY/wHqGVtbDSoxgH7m0EcsX6+A
6NXF4TiKg8aX7tAApO1ip8XAGRM/gJwqh68CME/ms0owTbnaNwQhKdwD01Hm82g/pIGgBxeVUXSR
UIFlgMx5cbDJ1mS99YBotkIimq04tdNNYwKm0Dc06fwcJS9YjjV8zlV+wviIEnNjYBJxenf4DOcf
MlHi6I/1iS0NnoyZggBFjOYheUDXqd3mTHqBpS9PFooBVyznXvV00Lc1CnWh+teqoRtNCNzQjYTU
+/LI5uEVU8Ew/dOkN4GaptR/tXmHnKOJ/cLyCvLHJ9u1qcLa8KT0O2AwKYpA0ms1HpDUvirhQSnv
Oe6nDkLT9J0Ux0Y9wryjYTjBVays74mJu8ULHd0z4WNb5V+PzIvtPMPMl3BcMioVfynvP4lg/d0B
dSpvTZba/TFHEkWh5WhnVNOtJRZsBwD+CW2cZyCanU6T9YxJNVc4Cf1iAC0BP2RfGJ9Z+2FV/hBe
0uTD0Pw4oOkGJ3fHMYbhsMk/J55MfcP/VM4ugZG3AFu9vYsKli25m+r7JDoO2O0kfTsiWZiVd5AL
ncMyF/oSYTf2DqK71eOoZq4mq5MvLeJXkhFVHENopOZnAaiwk79l3H/tYTJOJKiTGzpNPyL66ogw
4O4EVVA6m0ldIz6LBNU5xkzSChb7+T9m4ma2xiVc0itRSnL+GRcbbwXRKDT+9yE+1P2WAEA9oSti
lMHEagDezPE3Z1fGWsN87HU3WtbK30nXMU5dzx9jjcZsy8sZDutc8xhbgU5FZ22GLMuRB/bSJQ+f
efVeRcyW2dgM+XzGx1632GiZG3JAO+G/SP2Sndcig2aw3EaHlF2p83C01xkYpeUtXCcpAoMZ+1n+
0szvIYspSxqOahy5YXJbYobikutm+GppzUI3zXZTcjLDrZ1toO77Q/+OdxbR9EcGZF7+ibXPvEbT
QafWhm9d9YEhGScJoPSsYLqL9scbw53absbwXW7fJDXe26q8xurHY+ew9B+1R4qUs9H5LQY+kPI1
+mFJ3r4ko9jbA+bOadUOx7z8ogRyDeNzTt91lqsIjPLvJApcxiVwPC8NFEMVAnhNnQVUPTAuo6n6
bBNNQOHIRbvXCJqNMi4Gt49w+DCGwRvn0e0yLGER4xOU3gZ+AwhK3fxacHBhwoSjyKlMYlKNAov9
oCBYzaKAUL0Qen+JntOiiWoKNIoGHPYzQK8Z7UpWbsVLZqoXVheldCkMX1JQYGkPM55Wln5ia6G9
W/J3wnOYYb8rNNhBKHDhLT8i28MHu7KlLwsZEKgXNXk1822b7vrs6iQPPbhgHkKdkYH6UR5m69rd
AbG5w1po4LjkUGTHLyNe8kJO3hjQUmP4hfPS90BttD+Fr4ahDnzQg9reZeSOhXGH04jmdjOPzqoW
o77qjD8+vCi56MQb6aZHcgAV1Qf/bnzsyZJEAOQE5yC/Bc5D1m6dsVOUszCvTfWWC/C9fpi/6zPx
xbx/ZJQTERJyHAJaQM9Ag16VRwlWQ0NWAIHAMpfzVp3cynoU1YdC0Rk6smvDsZSYObJBVklkRorS
cQdDzFpF1n7oCBxvdkn3Jw2fY3iDXoHAyoXcDZa/h6vjDYaH4ifFG4khi/zeNf/MlN302JOdY2y8
6T3hR4SUx5RKRGmiTftrWQjD+eJxQoNV8y02O4lKumytczox0AWWV66lJaFqeMjSjR2QU1wWoWvA
aHtZOtwKsGaxbJw0W4esjPNnkyiUYL8yAr7sX2/BemI3N38p4tNh+x0Z2sbsDnb1ZjJCkT0i8Gqc
ZDRgFIQY8hjB6JA1kxE6pLQp8N+U2HDwnjSIr5NLkBCezRoaXA0MKX0TcWvMzJvvXfSuvgEZ0U22
FQRbGCpQTXyPr1XLXr77nfM7PIou2zfI45j3RASyJCD4K6y/P1OyEd3JNr8MLqX2KqYvlurraHrX
p50deJlDGco9wRpVmp5xxDqHhnMtJEgdjJVswGLkBm4tddePBxmVfqIdUCI4418BwgBxfUuqBKu0
QJJPMQEaTKsRkrn0OhBoJwfEyLZm9h+zWVfQ3qPJDJuzhKh5kvGBTetee6Ioi6PtEkUxMqMuyeYu
lz1PU9Eb4GkV20nxA/MRKh85/Ss6ih4Njkj/8uZrxu+pWLBnYIew6GWW3EswiwcmTSe9uirQkiOT
aoHHYmZu4nbqzwgP0shh1CT/BHOVWt3UnE4gkw34u8k2qV/tHg9YdVAqbk1BBaPvLM4n8YaLYCIB
a35jLABGdc+zx9qz0G4RE7t6a9b/TMB7DrNeGEIfioJ/ZfkvaCfptkv2scyLUTAsqjZN/ZkmhDmd
J92fBf714QOPwiIvw7jqgQkOCX5quyPpFky3x3UN5Cugiu8KMKU/JVr9Pjn2TEAbH6HGauIxaOED
pum5DP4S6j4lzXxL963qqqGNgpLNsWHyfzY8EXK2A8zG98ce/a1LIIw+yFWdeiS12tMuPlSaWiR7
Uf1qKX9qdW0doO/VakmhLmvMLesWKbn6FjDvwIrAlo8gl/xmEt3i8F8sdQv+muosoA0vMC40yjPG
TM7QD5Kk9bh0WV/GMhhJTA0Vh2UGnCeDLk7wQWNtC/tJODzzQpOPPm4e2vidQ5K0vtAU4Li62R+w
y8zQr7NzM/+GNZUAWfL2Oi7+ZYhaq+4ZRlzf/BQ0/c4sqB9DV+IKd5Xo3g7MNzC9+MNLxRPQuDUi
kN7A/bgPDaQMMSA612z/9JZIr52ivrcYiA0HFWF7Lix3PONDXC8KTgXkPqDMkKseSFhvHEaOxoAW
gZFFmB9ieAqz+FFmoqFdaTomxBjR4YC4BJEv4t8k4pH9K4vvChkLUVy7VP+153/Rt4FCQpV2mfYP
J5dv5Al5RRvB19Ysj/Ubkk9bepEqzLwWNwqL5O6eDP8GBEW6g8ILf/Rpmi4EY5GTbGBLsgKi3HwZ
uTMYZY4VRf5jfZJJp0Da1xJxh3fakIFNdTOf+wTTWUbaOfheI9r2dbVxErJhwY6YeDvoDhTl1yTx
iz+DR439Ncrdi4k7DRezPW3MEEvYU2MIXVi6Z3Lc809xjoJVc+Z/Gc6spvrRo8OgHEUfuDJVSZy5
MUbkPBpOBI7L/EJpekgh580nYHq9ODjVVQ4PAQuN4Gm8oJ7rxLspMW97ZBDojMkvIpouNrWfOqoo
G3mcSdZUl97rH3LmgFZEw0+JcZB5D7i/U4jIFSqq+qQf6aEkmFs7YC66Bm2YDwsMZTXK/xTzN6lo
hFnTrI3haVU/jfGqJTtAgWuz31e8lioEwLsxnyHCOwkT3pPCWiDQKUOWr1jj7r1bw2cSf5KpEeED
1gbfKH1kZ3CHeOVZJFvjU2QACXZyxLHuKfa6snyRn4xxzT65ZdBn7LjEZxPPCXgRxIAphylPx1Tu
6FexAE6O27cvhj2t6vHfzP3EpydzUKcnmNAtCtmUhax5p8UjVSVlsP4fR+ex2zq2BdEvIsBwmKYK
FJWTJYcJYVu+zDnz63uxgTd4aNzua0vkOTtUrVI7xmo7UlcdcI6o5xZ24MTFFXEqE10j3U/hyZPe
g/xT6hwmaSK+BylGqeyrS1hB3GUZreOGFALYkCbq1Uo4nrhY4tQpazBMYXKtxxtrsS7EQN78xQjs
OtyW4+xt4oCMupD0FJdKXFdPcX0Ymz+liN2K2x2W12oiODT/ng/AOMU9HzLQK5/57EVnhKmV89CT
xjb9MoOfQol3RvFjMWKFXWp1rCCWuXnJaF4wgpGdyFadCwo5RuVI1qFsmfe5aX+MWiLASW0goo0E
RpTG7Te4BZRl2yj9+79oeyjWW4BtUDC+XqX4MmvOXJujyUBBDXOr5eLucnr16Ck0zEynGS7f8/UE
ARbaRTDnYPyS9o2y6Eiir5a6dn6ppXPHMU16SsdBMx5UwoEJC7B0jvudahARtwv1HeGX/QtUT1v8
TSoUGeB4UDbQNYIDR42ACjh+jmwlgtc0vkyEAS3FZFoeVA1R6kAIEzvPlmUqryxP5abOLyYdZqS/
fGbVcoRj8DnGl7i+95lbK0giXU+7ZjZKCFziubaQItBJ3IIxWle4DWiA8lU3oDYlO7FB3IDdrMJr
+df6H/p01/2Onx72wNziMdWQwFrJtUwGg38EsBIyfscJZk/dUXmyXYp5+drdTJpFxULng0HVQLXL
UiFLHfE37ys0K3RmdmY3oQeCffIWG3gklyLes0joIZJzOrcfen0EXB9MW0LrCuuZtDt41iiYoFKV
dMrpADBdW8gX3F88F9aFXWXbHGBOjaRhae2pk/6Z2il8Sh6uGqxOFdIY1qER5ISEtXlRc9ecAHKR
ibDGgUZjZdVcd4sZlWhpJCQv8jeCZwHEhctYYZczd3jEmaIyaNjwLCjBrArcnIlBE5HK/Adq9Vmk
91yenX04HNaN9GkMxARtAos+Azb8yEMzrcj+yhAYcE+Cc5N8xNt/pU7M/N6vA9S4A/fMWjGI9MDt
ffdiCxcS+Oxvod2LYTOyJ8AYKBhcY1lCPYVSUCaTIue9QJm0GI+R9UY6CTXEioBVUT5Q8JDhUSdf
ObYoAEI1TP7YmRI6EHjkG81G2a3RIZxaWtaTHztNd4UJQjVzJDK24AXKbuzppEGHq00bwl5accJg
W/D6BOMhML8i7TsQ7/X0O0g3u/9RC5c5bosim82m3cIZFya7Vs6I6ktR70HjMWBasgZg4If41qnL
vaHrODFA050FWzI93GWYeTH76AQCW1iXTfVuswMPiy0DDAJWQcLwD34pr+Q5AwDdMt79TRzu5Em7
tygkFWUmtlcLTDYLVdmnAGySV44nV3YotRX04zvzbiL+6cXoBr9ydyybU84G0Cv/NNy/HQNSmnCZ
DbKGUHjji2fvLShbU/Hi49q0vE6G9QtkIppwAfcF6vErlwhe/UnZ9+0jarHB8wWg7QMt0nzW33F1
CdPTEJ+z6UcgcNDYdBVYVnYBwxVzr5fX0cYwym0csRNC7dLta3QqjD40bIaXQtwsi9KsclV9V9Rr
D2hIwza3c/3i0gU/HWDgcoJm2XZrcFkbC9J61r/02MW50VmEb8uHCE0WADBCu5hggL7OwreGrN4k
/SeGfSkfgoRPy/4sx20TWmjqMfGf5eKjzos1xA1U9LLFjbENeefy3iWwHZTKJY42A8KRRIFnQc4n
P4KdnCQ4gnQ+YmuRlUw7ltxGBQONfhavSMlRcF7lbtdNBCWm+5TULq/gjTvEbCjkbToRecN1NKjX
XrnQzxXxJcTJxRh9adBBqSfNc6x4bcYaKVH9UrLf8HNj1QKDl1OFcydPa4kjscDcQRohFVMAFSRt
njmnDNLMtPyn9mvEaSod+Mgh39b1moDpRYMDKCLFRwRLVNQN6VopvxsdAvnmBbrg+J2iSWZv6/1/
y695/1qNTZ/CdcEtVs/T/4I1Wa1fU33VyNY+GL5TAA8dkOGcWrJF6Vej7n50wxuMDscmyEXIy1hf
Q0eFc/iSux9df0vNq4FyFekb9RKzseodUqVWXliRdDMMbck+uiWAlFiNyQhXZLpv0phBBXqL2gM6
GRzxNLkxqcBGmH571UFP7gmsKcbMFecf1eIn+hXc5CHoGWxkFql01EO1y7S7AyjNdeH/M3Bf2gGO
aJ/x2ZFQGhJUzOmnZliReHul+yde5nhWDMdQ13WKh4FP5Q/O7Qi5Mok3Earj8UrxpzFsEW9Gdahj
nvaN0bHGPxuVq2g9rul1k6lbyCO0nI4fYepDxp1XsWsDhayn6g1dEtSCMdRW3IgDoX9RzfVXhThq
OcvHZZR9N9F+LkSClHq9VxaZuuujryjbRLSBnD4E3YziSW6mPqvddvx4NWWbLrYySrgtcZs1IADN
OgwfZAHp2tLWD+yHvO7HSi4Qa3QTzlN0j62zUjxZ3iGWFca5l6F1oRmjx+Ar2Nvppepuak6sncP6
qEi0tdVdGHBr1p6P2Atvln6rEL4GmF+nZmfKF0k+ddz6iH/Y3VhM69T4t1cwVKAWQz3uF8feB54d
QVltz0Z9ihmyK/U5bI8jRK+OQQNZU/J8JpHRyhBtvmMXTbhlzGxYVDMIPoDVKQSO6Z+qXjB0g9rB
3qOK3xWYp7Hxy6ISzRg5hFuyDR0sFSwOSagi/nafW4A1nk17xHMPuIolzEcBMxvU1ELofLVXSbvY
Jt40RlC5uBjdVU+uPlWCqt7FR6k/pv6bPCOVEEp6mPwWJG/zYtbDmilewt94zTrIf0LFczMd2HHx
Xg7PILv1BOORaGjQQG6b8j56POHrwiaDrseSvJgCzA1k+tIMs6SWUBCjguovHgPtbD21LDLRFiRb
j+mrdY2VvTQee5sD7VEL4cwkygoKZELR/4osxi6Kk2R/iawdG525F+N/FPGHSJsjavq1MsHlx2Xp
CVpnK0cHmTs15WEpwD7+m8cq6ugSZIDtKeFz4OxILmZ/i5TVKF9CcS6UA2wwirmIuF6WK6mGpJEU
iGYZaZ8ooz1tVXYQff5Sy0kZ+lLStKjDBSOdgkdfKd6J4gTBuq2DQ0ZtHYAuqOpwIbw3Q19b07JG
B1mHHzanzjhe9eyFR13vnQm5G9tRVPVqcWbtX+YB4vJnmpMstPGokTifa66N2b1zypQfGA14L/0W
9NCxe03KuLCNaScKQshn7++Tf+LWkBBq6A8GuokMtQSebzzwFpPs8BN9Cs8/ZE7LewT2XuYL4rYI
wHBE/4r5iOItr6K/NP/iQ2UvnPlfDWM4UCrWrCUoIBKmB/VvzNnIchOhH9XQdsosmx8G3ainsu1i
xYBzicnDzuQNE0zTriBDzZHjCj+U9M2TGQ8bAklMvMalaxs3iYFlpe7LciPz0tX4VnPVxccXY4CM
yMaI51HoYfL+KERgRzMkWmq5W8boGleosUeJ24/Bsw8koe1KV+tpnx5m8avVBuEBL5n5xsAoov/m
bYNqoYl/7BzKdG9lSB0QafCm7hlc2REc1090I/RrgHEz5n45qRA7m3UI3rRYRa3NcJWYGA3gxr3G
yQwhWLHPbctwuiNui5uwW7N7UJ9B3ext+0tJHjPKLFFg+1rRcjwFwbmg35ZSm1lZCVu5XVfyOaza
1VD8tQgGlJVmbiOgx5PynqEsJM14KU3PyHhGwwWoi105GSSZ+tlElI/5NWgYwsa7UEBcLb5k1hMZ
8RtG0xwaLIeRfqjMXVGErJXuVUxorkbDIt9NdsfRUwve8FJbMkv2Uy3FK1M+FxP6qRvSALvC9Xrx
dKed+wz1AkaUivcgh28DR5Nl0H8Ma1GMG3aCFkCxnK4I6S0t73toPlWmcSOkREIFxn5tRu+yf7Kx
3ZTlX0UADJ8AcwJvD1+Af8uwOHiAVrbUnwzh8iW0ezeMbgE+ubT7MNnPeMhdjKeFVhEZMXZKLtiY
Yif+kvyrWp5E+bSGazw6hbXtT1F6pIEBEdKHzsT9lP/L0FLl8RY/I1POPl2p0zVtKMvbtYyDB3Zy
vGO9ldSu+kB3phnuZGya/CaGdarQ7K8HjVVBzeAZqWXefacoUvzsTh4qrvZrZpxZUzGq7Fhx7LIB
+u3KH64QFdRhK9q3vv1SoZIH32p88hJXY3Ltl49et5kWT0suirUu6q0hLoPxJgOCkO3vPMaYcItT
iolhrY+Mr/G8LAUhoZRr1b+R4rawHklxigl4GLba8Eo9dzan6KOxUkJ3HP5svHcpglD+Bvw2+ikb
4JtxNhOho+KVjv0flBdELQwGAqMN5a9kI/zub1qC5J1wSdw/Wr3Ngh+UsKF5i+f2ZgOwwBOngcKa
DziK/lXdD/qqONvOc04/PQ4ARpgaBaZTDPTfeEzxi3bJObPe5P7q8dmmCPkFcvw1Wla2O2x4uq3f
O3hgPCJq9WPDai5iplxBuccI/9XQmgZYHzoiaiVwIEFyCVH6g1IV+YcFtjhdw/Sz+g2K+za6mf4e
619Y/Ejmr84SG8Egq37BcV2Hm4C4+XApIlcV93GicGzQD7yJEMuv034WxDSolwEdcYOyRJ5vtpYA
JKf3ryXQbIxy2kuL8VihZmUAjn6EBrFN7nVw7FqOEHsle3dmGMIsyUq9pahzCuxfThq6uB2H+tI1
3srOTqOhYd3/hxZqU/cFKq562QrbBbq+6hj1T/HNmmXq9ZeY/VJfWjmPbQmKixlfe4I7/FW1z8KC
BG3x89PKsqxZjBTgGgVMTBWV8tM0snwnn3Y4ZBV5ggzLPv34s6fkKMOLZLJFJdcxhxDI4DGgdy6U
z+qm+iyFn/U9idAkkxPBS0rPyeUnWkeSD+3wJUm5yxVAMS9zqDQbmmYoI5X3pzJFMpeNdjImnm+3
MmBSOONPOLlqQIk/fcFUkdjb98OPMB4BdCUiCojqWljmWZIO1vCcg1HGTditJd0ZgXDjFhH3Kd8z
Ix2FW/OLaL9h/9uBLJnjvpN+34vPNNoq44cHf6QWR18h0ftCIyThk+qxBaEcs545QsryPBux03/1
Z5kNywoFGAsstb1rqEMKHkGariRcT8ZRGKdR28XmR0qGc+6i6UauoD2Y0XoZ2O4V7g2KWPIwFia6
8on30ppzVZ8ZW1KT236y1hPPq5EBwGJnBQNFMjEXMBV4j6s3YTKE+54SEBDePy09yPpeIEzAEt2h
Igwe+MK04alq+yyhFuURCNdzM11VQLqPOi9GbDjW/HW+tPxQz/O4eo+TMgluGlYwlcJloMKJWSyO
/m0o70WsU8B+W+lZyUmsncesm7jdITHBAJwCRG793aB9KT0Aw3Rl/MgIm+GsNOM5wsCYJx9B9hPZ
Vz3fiQ+/WdoAKpkgA2QTuGkZBygpemdEhiqfJ4VlNQQLsAm+cZObGZyFTivhgqYz9tR93wW7DnZc
xFlLCI2CIHFW18+excZvV63sjpojATXLnzl6y1FcdXwBEap/NVun2V7CoQW5QSzVH1V1Fdq4xDvH
yH8z6UzfmKLUlmZW2W/Zrth5jxl1ASI+Vg1nGwpZT7QpQalkf3/AYDK/muCaTDKpXxA20XGBWSJq
qu1Txxq7pT/tJ/mgdK9SupE8HKoHPlYU2O24wfWxqL6lef/RoZ1l8Mdos+VBsLCt6eHKKn9Tb230
VDj+nzSse/FieJx4jg7EQVPouehwAuW3KO2FgeSmZQAhPmJ1WQbMFR4JVwTycwcTgXIUGVCwx6ih
oSmepvTegVlI/JtVX7CKMYjUuzeAxLX/jE2TAScNROsOKBuUHlIDTjjfXvn8l5EJzmfgWsLN3Wnf
Zn3PWn705NjFR/BgPe7xxNtp5T9cnYb8Y40rQWouLi+1dRSJwO3J45t8De0ZNmPXPTs4tIP9NlCW
SepXqBYbI7mOmO0aVLkBPwrJEMuY0ZYyI/dmuSJ7TDvC0bOS/U0eZWtZfTSeO/OhzLWYPkZmmTW6
xZbqNT9kg2PrWDzSswpXxnRFtSPgjBN8b8b7QJzYG+Hj+ymJDJs01sREukzKhQ7QEMe8PfYEZKe7
uFhJxtrH/yvv8RuK/KtmkBlbj0C/W+0/wA6FeRnyO/JEDoMyPXAlVxGv8XqsKJ8vbcm/w6YVwg/Z
tsBeV3XpZsGh5D2v03QVqDeBthyo4HwRFYE7NvesuaNXh8p5KMtt8821yjlUkFSUPPyArmaRKCCX
V2hDUvPWDVeG+NYEqf6WqkeuqP7TUFHtvYOhWpZ3VsysNFhhhtxh+RJnmUWg5Ww5b1xET4IEFvXW
5XflK41vTdstm/eMTafMp0r0x6dicbe2JBzK8VohnovjGJV9GN5REOX8voxy2I+j77XuOr3ZHPBQ
I9SOcbSqqMsTyEeZre2x3/FgfxoH2d5k5blFNh/6d6/desoqM/dJ01zAlq1CJkahDxIRiDB5Xy06
bpXF8Aa7dikYSE3OrMsfn5XpI7W+4WeWE8oeJ67WXEhFuw4fndXdAaWuGM1kE9u16ATzFvac1/3B
fqgrolBCdINkaWlHabrqLYCx9Ca31wHQprfXk58Y6Eky/OX6JS64oxklVY6FgAYCL+GlFQvR7hIH
n9740SBh50D6CIO/SiAytfbA7QqSie1hVRb2RqL0kz4pEaz5qsTmCyI1pXCRWexQCuKpz5HYYIhl
4512b36/TZ5BiCZWCCBlV9RHNMcSkln0YQOQV9Q2lf4+wu7oUPba9t+Q7Sa2GJb36uUPVR3XPjh4
o/2kUR4LmJoW8hIIUQFaDMEQKgk5V6OdpK+7hwGEFC93sMMlxNC2SFZc7gUUOxS/CtN8i3jddT/9
MK7Xu5eComIgZ5tJ6yFWdplxKCkPB/3Rx/tRcge+IHWEDqawAcn1LcfMpMfXOGMMrix592DDa/x2
QfPek+zXNBS0JiSou9COBeuq6ipNR5BGS5pqjCWcglngGOBbYCoR6+3J647PYBZLi3UEm7gujjxy
GXtDxj65+ZdSZjFFgG5UG1wh/U9tnofkJAjlaqOCo5u4HIjG6vdowkFh/N6gmEuParEwqbxG1LBI
E8oND7iITrq89en9yaCkKYegUC6Y+dTGl/IIo1903ZK8jvSl7H9o1WcZ/QnoxzL5s9O8AFSbZ1Hu
bACuxZvKjYzBv9mL4cKXDFVB2KeZdtKzrydZnIa/ZASXMh2uXoUGrnOvIhiBXG67Ro2eE7Gg24HD
gnso7z2dTD3UaPWqQQ3Fac98YZZcoPvnfCl4D5IB6UH3xKKyquJ7bEyO0RENMjQP1fjBzOZMOo4k
OLD+UhI3gQ5a5M1ilCDwD0jZ+LOZKtj+89cxLw9TIqGH/MNEzEBY0qW0imUOtLojB52Ym1aXN0K9
p9VHJFVbvXniz67CTy/TubNQm5rXzvxsQ1yczKS07j4yj00oo1tP2UzIBZTo1Nb/CDFc14jqVAoD
VIKDP7paJNBiB5eSoPKKj99mcAidNKiXEqCKAmGioDyL9a843bb5paqOPtaDEBSxFmWPBPu/jQGv
VBzJuyToH7V0HVKA23B2RlK5E9VgrjTLmxm1iOcAT51Ey2UPVI5o+1XQqAsBW6XtSDx0SvZuMsGw
6Eg7aEjYwpzJ+zeSoxZ82xDhWBWysa0PDQFaSX1PyZPwORUt3Rl8J2JmC/130bNuxPEAM4nMHPQr
FnvoKTLYY7EYwvzXk3wL15P+wSVDattNRFJ5a4vkhJIJRtRwhtHj4G1aih4dBWMWjfAru4w3o3iF
hkHZoaJ/Qbc4OtXIqsSYcL4wcVnhrszY8okxRLWIyx/rFCPUAY6CgQ/WpvpRgZFCWucROmIjW0fI
u7LhnZQYd4puQ8helYsjRv+DwQBxNdYxVV+qCtZ8ss+E2b7BBz0jM9sJzUaAmaBvrX8UD+ZBVccL
1hVRtE1JPBltp56N+Q9//GutKwYrHJZXr+IcZHMLn0xkV1v6lLzv1DrAWlwO46PzronyKcrPCnAe
3cF0yrJTEH2p6rUgqNLnhau49caBFSTLFcoRKAUjjKyA84eZYammXLnv+KaXkfImJ3fRfE3Rh2If
a9Zoo/WUUeuw8oxYdeult/TBfC5U5tQq52PAvUU2JPtDRi7TZJ3SodwETL3C+jh78AsZFVf1F0fW
fZxVsgEJjGn4axfUjDAKM7pqiAmLSjnLpM1Y1z5pF30/32CgPUB0xs05sIo98aJ28BEhllc1dIcS
eUwB/wVqgy6N3ISZYYdPjOy3ZcqgUUXdZ2C/KHQNuMj8hfZPGV+/3XHPqPl6kKQ1ewWY3KyijYYJ
Jn1LKVwSHLgwFOTiv13FiqxufE5s7ZD3JYvb8l8DaM7kqQBVxkUNQV0LQViV67KtXJDd6xCh4tBR
1IQe0kxXr459JEhpi+9K9RuR4JgQP1RV72Xjk/tzIxtEb9x+2HlZcQ5FjFfHWsgsp0qN5rUb14RO
M875yucfff4w6nY92gZ3QcYu3LBRrM5tFeCWkAGGuitUnS+iAQrbdP9SLTrVuvInoWYK+v8FKsuW
2aVkvWnGmbACcDRcMDBDdK1BeDrgpW5XCWoEpqaGjY3O4doLGtx3LD4iwFFq+MIZAViTmilAn74V
+l5lc4Ak1RNXz/ywuoOIOG77jaiTffmhUttMLJJzjK+NqS/9+Mvs/jdrEdstge45Es9dIiHsag2O
MdEsceSEVG69FCw8mp4JOIBdY0rs72nMBeGmTNMMi33hROaRoPhjrXmolbk3vArjEvY2O2PgeJD0
+o2NhqZLl6n4zfPXJMe4/ycYhE7FZrkuflAznqToI0B9Ln1alHTUZ5XltGh80X+GPsIilqJbpeIx
2xcNSCBtJzcEJalH2f+W2VcXqFTkJUO6S6Hp51FPnxmrOhoRke1aWPcJcrxJITM0PuiBmEMQljKa
QAvbjpn/msXotMM/MDMx5ogKgRrjGPb6M1VeO0li08k7y9D2cWZiuOqp3DW+7JkOBjiAmsyqIFYO
N8X4JZNtQt4DwB7/S938aOhuCLFlVb8D3KIxOhz6e6TOGNZFozF808nvdX0WdwHenxUvAYk+wa85
XiiQVek9sjASMQKxUMUk3aMooT3IjzyOgI1Ra8HKneOcmAB46SHt32w1xphHaY4QRV3lPE01X4IS
fpQW1wnJ5n2GUNaCFupEyQ/iZ7+9dcVVlMD7+J2TpYUcAIvcojGxw6PVFmzMmUeuNAWu/qq3P5AT
RJm20tiIbnzvYUlAA9WVzPktWZ0DansRMdyCoxKwrODIiq1VBokq2MbKNtANsMfPwUN8BqWTrRXr
mJfgWS/xI+Rm7ehYJEnj5G8aIfYz+Rviu23QffZ8WnfUrxX/r/RcIV/kcZ9Wu+FfCrLPGqVliVxk
7mXZsin1haxK1B9kXR3yDA36ZZqQdLBX85DUnGiaos5VMAx1DP6GkKlBc4r7l9BLYMQYB/amSl60
wk/7mxfspWduWULF2jsVQy2RDmDiViAkMUOZurnwMU8l8rQ2rW4TK9RTRAancAZRU9brEZa+hz1g
Jol0uov8LUUa6Mv51lQfIdL9IclX838lZZiSN/iYonsDJdDflM1xbHeSxTxpmz4y6b31f2aPAf8r
EXRp68rbpTCzatAw05sUOkg5fXY/Go/AFZ+OVdzMEO0kWPOKDEdlXgGC1dIAXalYOUbkSATvXTF3
Hj3UKjn7j5FxdEzHm/nlaYrnhS4803qUHdRQToDtPsF7QH7d90gT0HTttrETnOrMmhSGsUGy5Z0i
h1NnUlle/LzdILpMeDR88vT2THFHsZkDCQDIEUPVA9E5Y1oKNCcjrEN2SPOy420yrI3kkhCZ6B9o
IEh1mIXIGMV9y0U5wZ6pbwlctdBkMsMcVjqD+waw5ltbbGC+6PEGYhO2kZEFTOGOqqNq6DaeEk73
u1qec3VZ4O3JiJDxohhuz50rtJ1QRfzw93R19CmzffVlZ2DRwg4Y3wvKDJu051r7yXGRFs3ZaLdV
dm/QBAx/NbV2VXIZ1e+kty3oFskaSPQ5LuO3Y8I+VBO3BTEdTX5MWOTXHNiy+T9edNQ+J/lc1+wp
1I3q2we6aSZ0grNiCjZChKuymjbo1XE3aIOEQuap0gLF0fsYdU5eXf2ELZK/LQjVitnOQutNZW8z
6FQOZ1/Ftt9zlQxMdfC6NjeZtbMgnpgPUOUDEwR1shlPGRc/iu7fBOK2hhGO451MnFM3rBv9XiLy
b6ynJVeU35fYPzTh0aQOVCWbAvsQaGe7uegm6xV5b2fPwUxWI520UXxqCpRVmXBtzK04IcscvGLi
OzN4ZUiOqXattH8BawlJeRYzzb7f2Vge9fRbtCkzuAwB95F4ZqKuI41OjD9RE3tVfKcFKW1wGSiX
TpZ8TYhkw74dvuexS3QRUxiEvO4YFTumdIp3ydFDJNipJPNlc0iMNJNVfa9aRwMtjAMEmDmKG8hi
IBzfItNpa3+VBfE9J7hNuQzhMZg+EQ2E9jxRb/SKMDKx8k1iSu2Pdrz6+qmkCocj70yZC48FM5Om
49BDqjor9Dx86ykZ8u8TM46WF4+ZOl5qnzDVeC0ZjYN6s4NEEDIF9zKKY7xbqMwUFckHLGv1nwKe
Juot3JsbpdiGAdt539/J4SXof2NU/2qhUlJEG0tngyC9NxzkCpZWw5+9nEgBZgY1m482OssJha+D
02zbhafJu1nV3YyRqGSofgZHyc8MzCAno/CknW1Ycf/4Yp4jwU1H4vEXqquEXCTv3eiPXYZ0CEGQ
bgMVQ6keiZv0YdvGyvY/I3I7S94VIS3RaZHHZghsm8uShV/GliJwU3NnQt7NFXXvSyywdRoL3u3o
ailvMcgGSDpOI02EOjdOUgPuqhRmyEAmEeCZDGYVrdqUUcWK7WXRCOHSX5iIFviu4wYPKh94hasE
MwN3EprbNbAdA42q8SlA+ITD1jN2pfc+DHtRSn/sz+9ZnbGKNvDZc4mQ/CAThOpzFJCm5hqWx/kC
ASxHBi/xS6v4teVtEL+U8LNlhTaY47btd1nV04R2Dumam05lL0EtH+K76BkMFoRO5ClU7jatvyIp
xPxkr5LwUtgWxEHdRJrOhEoxOtdS7e389BZfNbMBEsrRKhdMx6aHbNF4yx3x1On7xG5Yjb9bhDUF
Fp4UFYzIqDeQYiQeirfC/rO6YzS0bAkxsSkBKxx7jbjzO2QM5ynBodHQlfkM+Dzov1V3nJoRZQlQ
fibiLcYKXyewDDiNZ3NTaUO9743/u1XC/+jFfM9YmfSDLSFaUlYhrsdHUw/1pkR/Yqj41Ll5O/a8
lF2xqD8yuEn4A4atRQ6aqgiwBDg6Bn6MyVgkotoU09Ngzku57L9NyGJs4oAUFdY1JSLyxog5vqbi
guNJS7R6hwBmZdaGG04wkaDblY2JXnqejTzCCVR3YK59nfxQ/N9qt6rkuz4EaxIJaeWfA4+/ynSw
IxeO9LPG+IPAAKwjPGYx2ecR25o06/9hgmOcVnsstwiKFqYz5gn2E3MkSFr70nG0JmyirLuUM5NN
Nj1W05TDI0Zx7/nwMXH6NAPzRxDHGoL/0OLVNre0Y1TnrF0xrnh8zJjhlmbDUVRXHxKatApreOvt
zPaHe8tH/JJjYEgy4tpM+Rmy/wKMhqvCXE8EvqM19wiulURxzSaNJOnyHWdtOja/pQHdf8ihGeTY
kwgVRBQZh95Kar5HGdCG0A4+b2dmzephn7B7fIN6SmeI6YFHtix7J2iYz7OriLjOOx6avMIj7m8b
Zuh98522F5KCziSIL8nAXpiYvm1kVno1njLjOUMWZPuQoCPoJw/Tbru0EoRuTQzvySZgQiD18O3g
ZLDdMMtf/uC1zbWtPH11OYZO5lNV6jRE0dn5+MBowFonm2nG6xChkacwssSJHFf23kr3Mggzo7Q3
bRKey45ZWyp9WdWoLjqgteZ3wHrUx4uZMsCKtKUGtlaKENVnuRNjSrc718gOHYqKId1qUbuyeJXl
yfXRbY/5UUI6YjO8U0E5Z/1vQec+orFROpzeAMK5zPndxbpVz/D3nKnC4EsSgwnxuUrAX+f3BoWE
N3+8A39FjDJdHxFwjC3y8VOBIJ3I8kVky7tITgmSiZaZmu6SiekKWlH0U3n74GPYEm4H54rLBHWB
pvgbKT2Qe8N4DZZ5UU5YYmYqZ7sKE+VQVsG5GnH/YJNpIXUaRuMqPdNfPaPkrS4kQrrqbOdVk1tq
Dm6BQUQgasxZ3KrNzeB6tBWa3Y7uvgwK8sUkEun/pWMyLqq2O4cB8Zdw5GzZpoXbwC1a2XW6orPY
SBpVEp2ox76I2qprWY8FVJL6w8Na6NWcoqHVrZRSO9D/v8UB03oLssOxhU5NEbWyET9kbbHUaFMl
LAUp8TdjC70WrpuhgYVtrJWkwW3HcAV4qYVxrWnSVqLzbTlAnlq/aVX7p6dJ9XiWI6H8m9iNcXew
bRVLS9VX7Mwx3yxlLNy5RnugxR+RXjwDmkyFxW6TqswsOqfBioPyctF1fyYMv6mkcA5KaBHM9X3j
rPTRakD2nSDUgeLszM5s5niO5vfsPqkflE2T7trcWOvRm8lYXyJyMRlfegidV/sdS3Qf37oFjqaF
eq1FRxtVs2Qmj8EYPkfpiLBvUNE+WglRblAku00mF09SRZC19z1ORuH/5mO873x71seusqJ4M8y3
Jtch49TAsXMfEgaMn+ZqVw/TOppajnzry67IvxrwHPqwuhvrWjT9VUfs7XFl19zDGlq79lmjsSIQ
JYZ3nT5609yHvu2mWo0sgFMtHc+BZL/GMoSehzR5QBJTBTgX762NWTOn7gXuRBKwqiOXVGcr1T3v
JGbb+i5sTLePPDbpKBtK8HEkPWDeRZnf4NQLaXvEC17rMo9oXWdRA9cjLGqhR3S4H6r2ETOdUuOf
1mTUHul/hMnSPSmAbVh2+pj6wtqNR8LzmoD81Yj+4azw3Lct8AXcHbn/PSHm9fx2ZENT4S8HjRQU
NzXDciPpKxQj+Pmz7JdZ+VASDpm+Ktv6tcNZwkVoi9KvBMtEVgXsa+11znBtxMLW1yiqcaAZrUTQ
yLk1K75rV0Ltq/HyaP9xdB7LkSJRFP0iIhIPW5X3KiPT2hCyeJtAAl8/h9lNxMyo1VWQ+cy95zKm
KFVxy+Zwz4ByjWC9Xr1WHJV1zxl8YY0pWL9F5h2sfO0fK5vKpXnxcQcldC/RwewQxhAIUFrMn/8l
2MPNMCCChD6Y7XfchazDTr47b7VnfZFC9fw71l+NBVY1fM5TxMAKKzDn9RyNUY6gqjvwIIQB6Uzq
BncN6552P6HzBaJRx95KGeZdg48xIaCC073s2dbm+NUc7uUgB+sZxNuJbXY0L395MCTfWQPWT8Ti
JcAU0BkCsrpC2GttkwI8du0epzjZwywkV2x+uQnzBv16ySXhHwFHZYKm3sKxF/pgzrhK/LBf67PE
FlEOe3bzV5rdE47R2m9WU+n969MhZ5zlbqj8SH5LWbJC7yTzzIE1jUbVt69DxLCAwe/kogriYTQw
yg7RTbJd53/kufzyB30Xt7DAea6ZyGKY33sQiJoWyLl4t+gLpbFUqL3tmrDsAnbOvSGLRGI1rDAi
1W0P+9J9qoqvycbVynhXmj5uN4LRKrl28C64OYR9b5/gQNRZDw15vW7wRIu82Y12QssarzQW25Vx
yMZrELYHSX5y3oiTiT3DKrNFbp+CLN/GZKJD5/sw+3afeyYQjI4s1H06B8/Zt0oYrALRpTKgMfr8
T2OrmAqNmwciej5HCR8k71ltI/JCjmTgiFGMHePU2qqw2DU9+nlz3ORIJsmNWaXUew6SRsOLN5WE
rNXUH2PvvmXOiEjru2QCqQOvdQNjkbT/cnL0Epv1M4dV5rc38smXJlvvrjFYe05ngG5PMQOKWsBC
UOV5VsWnQPZKBg4g624QPwjCeXg2TXLLNrHVl1ympASbB8Pr1mAFmvJ5MLo5d+RnDkseqGcbcRuS
7lmn5ikml6Ku3TS+syN++8nK6pc2UvQVb3j3wK9mK5eqpazrlW71u5HixG8DyGmvs9RMoyr0yFc0
qO56bGtpFe6UMx4s4W2qvtjUc9cDs45ynpQYMgQ83g525MQRJ2DWi1S8022hShHrBGGhUPEjDl/D
XL/YPjJgZnrtSMrSNUMLUFMf5uMtEETl4KHC57rzNXBnnF0jB1qC668IjFcDmy37ibgj7JN9mUH2
K2l+6yIt18H/zFB7RdHLi95vrAqFRUBe7lReEgZbVrPyeMUq7bPLny0nARzNlopAUxUDBsEZOIpz
LRkHNvnfkE7rimap1YODH8UbLysuqin2NXAGj4875ICowBwVzTuKU7qB9saHn6CRshDN9d10s8pj
b1GCeDG7a4oqDQqZJ6kVC//chsEpcNOL23nLbKBvIwKxxuzKtidJm81Qm+uEiMLMSNYWolU/FWtD
d/dhDEaNNlgwENC5STDBu8I4AZwt5cOikPBfkhj7aOAgISLLoaLpafg1f1jmeEa8UPjwJbItVoiL
oS4vCqdmCJCnCEhsYGsYWKwGKIpdths7h+VBVQ1oBfHv064LVxBZUm4KuffQs2aYrCqYWTZudyAf
kI43AVwax4XHUrxFNKhxk3LVMyrifiqq9OCRTOU24YlCEkVdcI4xu1h9sYpi9lVauNVHdyvbalVR
lwPbR64rb22gvTS4b1u2AgMG6IlRyZhzFgfdikW/6pmFiAjOnL4K4KeIQvEOs5VdmfwbYsEWrplt
I4u5igr2FXlHjgOpiV/KsbCSvTotGQ5IP/kMUp13BN9dhY7cw4xqfQf1BxGCQfKmM3EoQrH0QTEU
wKX8cktltImD6c13yLeKFHcnfRBWb9v8agCFRWzzlXjkxTIV6PzgE/ZWvVATxWHgPE+2xoiAaBob
+A8Kjlkr4o4MuQpwXCYwYl+tOwavQR/+a4nWTHN0jXnDq4DUGTZEAPyjQViB3GBrTQjZM0ox/DpW
kh1sx/8xra+0pKoOtbtvOielDxtlDpjT9dVI6T9E2kPzCaZo21Mb/HXjTx4vWy7HJJzrI/3g+hoM
tA9pvySTvwrFr3J+NTu4CfqLeV4v6z/TUYsQmcSQCeax5r726HOyZgWCb2niNBHMCXL+qoZ5NWCT
DzmbY9rJlCMCG6/GDheqG5C9Dl2chEDMvg/rj1UD1kSa1ExbmqGHE/kYwrDuMiWWfkYnHyxTCbTC
U9O7i9ypxzTa6fFpxAlTRcMm0hhs1tZeN9tdlUUHm73q0LxY8twNbH4EY8AgsHBks0bF7uBAGsJj
dcaBt9WFhnTDv8IKhLONuZJSHEXDNrf6Y8ju2EvxLMQYZw0PM1FBRkqwc9F66ALJaFfwP2Vy1WTN
5zQOO5fJitfXG2dCk+Z2XBd82iPZCoAQAKIfx75+db1sn3jTNTSYobnxzsIGXkJh7gXzyik+9Oim
xUi2qgOSwUk3sJg3w/AWeuODoo8JqVilPsRaEymEVcKBiO0C/UKGA93b+7BmBOb3EAtmF5CfUTZg
FgcGQSGqVJazCJKNVAd8L2+jc+7omTNieUVQ/EnI6U9lYl5Dlnwd4SWSSWc21ZuiEs8pEofONxZD
+h2HL2zJN66GXQKyo6wb1L/z7gHWTO9AkzMPDf+1JrGOghNjzXloWblYnBEKka8aoKxEOpLy9Cyr
+MFLfx6n6M2zU+4JwykWg/6qM5U36leGTVu3BL6KIKpiR5Uj1tLqn5LQH9Kbt8B7f8dqA4N7HSHy
i9p/dIJUr+EThT7GImSmFxVRapsOipgClBGeWlxGGcT7xD2U+ncd7hruRp65gz16D5349QZAdD7w
CcxxhnQJwTQden/4aVMG9tjbUvJZInIp9ZBTEoTvSN3i2R9tFW9KNsNjibN1YLGkP82RONLlNkLP
FyX1TzGQ3+nQdGUyW4/4DgRD6j6iHuH48YDJ6c6fYnykjeEpgIvQQDqoYv0u9JniSUsNNM627shy
8ZSmCwPUfNvRnaIlsNEHJ+LHRvAVCoHVssbaAX/VMp8H0WzmKWxhON2GgNvZjQW2LoR98RjaN4G3
NoYHFIx7vabeFVz2FewWNpvHiDe1ru1X0kFeEHFegxZvjpPPh3YMTS8+0ug8uwksPBZ/rbl0KVQ1
gntYkT3pgrmVwcigYLgZROZGaPpp4DyORzCRyv2Li3mFyw+zsUBYrJ2BZfwLmQkMCPsaG3075J1R
Ww95eat95kvRuEtYv/qYePOk2IcWm7m2YdecL1riwSSOA82pd7lOOh8e01HRW0fut1Go14bjJtcM
Ci4L/ZvpvmY1Akfq6zINZ9YLC7D6YIa3As5JEfbP2WStPBm9h0AdvTI7DLm89WwMxJjttIanbc6A
qNHLmOkLP+Yu3c96Gk5R4zIQqhZA9lel4lVtiZ2Cx2cM40qx/Tdmg5DrvVkRjetQ7QtAEXWGPMX0
f9vMjtGsdsB23BsxhDGeNj3IXxuOG+IIEJTH09FKwfrxGZahIPyrWFXKP3V4xcTUPyIK72nEN5WC
/6mA5JVrXpmdO4T4FtppQ1Y9BTvTb90Ra2G+thYVnB7iP8h4IByJXs5oxFvSXDGa+amzq1SJXp2S
MNOzC0kOz5b6qrJX1U+H2uJ8rO2jbwrunq850MUGyldZS33A8gfaWbT+YRrGnVvVwOR8faVaxkoR
lv2w98kLQKcoWqhE+bmFsuBnPrYHyua6vhsFgpYi3ghi9mSKNMJjftp2B9N1uEJC0kw6CjWaBhvF
atAXj2p0to5A8OsAIKrtfZS/igApypwkQhxC5/r3ElxSrUY8BPOir8GCyEQKBVdo2uvUOKnJeQ2b
ditN89zH3sZk52gX0UIX1b52h7XVtIe8LZEBITFjZPlXB/lB1TyH8yWoJN7hbG0RbGWOLERcZ62q
5lWln2H+NbXATepyDeSbY4gtU9GvzSnc50Lt4nR6Dqpq5aN7ZgvE5DtdWBO2L5zN5nQ0mYEFnbvi
YkbflMM2IupS/2h9wtT9pQedtBbu2ZDsSVKx7ZCr5NkpDrhMwp4M3x8eCgw9JOhBMR4mWijojMS5
cwfb5zABUwnNvQ/tnfJhKbKEKSGG1LqLNoex4ZganLHq5rHzV+SzRHG8MchbwixhuXPXMLtcnT0J
WEDAWYmwAIxItBWlwl3mn0DStH15DRAPctfeR9ktVYGdwA7ZjVD6NgCDJu0rpys1kGFaYX3MIm+T
JM53qNBsCLnVrYkDceUl97kHSYR8p99ijZCxbOtQknxUKOMGxN6TUPsqbpAY/4YtinwXr+YsRWjR
vuhVf8kF9hRdXEzX29hNhZNr2A822P00Ig2C7bfm6qfGD3aB6a7sXt403cE4B7mDiao7hhjSzo52
FpO36XSwdv8KvV9lFYcpSsWMiWGvY6ktt6FECUvJbdfNV64+GiTShf9pM9qGPfvwJ9bbbrkhQI4k
5yz7SLmRo3jElDNEh0gxoE3aL8eJ7hXr92XmdFh8Ahbwlq5mG1KKAVrYr25/8ariFPrpYsjv7myp
x5ToxUdRZ/sch3DPBggIAhM23jWlOB+d+0w6KeD8pcm2rN+zKTm47dWCIBOn4wmzx6bG0+A7wyVL
JiydOAEQjZuWwvQtF8lA+TeDBZT3r0IyYHbqMY75wVXG3SBqS4TVqxUxIxucVYse6GkU8ASBujoK
NSSFZWDns+N/ukXRBEwjv+lujZax+tXqgGWfYk6UfOuypPxTPHRdZ4PNSYZ3VHYkIoXMhWTsMeyw
moAoqmCTxIQpkWjpAq8oq3Qj0KJM9bkei6upk3OF+qRI8mffgEPgntIwBl8lcyLwUo1ixDpW8U9Y
uHSziPoitjS1na2Z4O0HHJJ9Ccil1t+inCnmKGe1MRAMiLdWShQ8qw17+OkspunQ6lYi6PZidJj+
VJt0DDHEAwJvjVMt8Qv55TJQoYGOhipt8k9R0d8sJMAJR5sm2nPoOdcqjc+uGNdGam9V0XF/djgs
XCJsLnb5MgXP2kg5M7iX1tOx/uMiyKtrUpqHMZI7D/fWhMZYGtqz5rlYJRkME3dp9t0lhTjdRHD5
/cnfjSGyRhOw9TxzJn8h1bBg0k1pTXcKISvHMy0QSB7EaC7q/JAOYtH0737WbkKbKxJ6nHKbRUsy
YswxxJ/HkgkRd5QdZiN6XQnIvsaG+nxGfOscXeEm7fKdrdlnjctahSFPPWnnYKTiHKAkOUH2QGc4
69W55BMTPa9gMIlWYpgo8CJ7IfNZS452zkwYL7aY2TnA9XBXi5+R4AiDvVqWiJ0PBSUFWAx/hgRv
c9cZ47bW+JG5gckC/ZkN/yJwAfaOEegvdY1cL7yWsvtDhLeVsf0S1bFkukAvhikXfapC4Qi1tzPK
V2+O9k4Qa3bIqJK5D8a91PrqQuWH1gJzme1zdvGxfmb0aXJ2u2jsNTLd+jC09tgHwUMr5S9HyWVs
7POYlH+WiyqoQJsp6BWdCYJUyt60JCa+93yDQY/BsLKjb8y5IUCpgrZ1J+5tLzZ5obuvchZgyxz7
oxE4hy6tAOx6OBejOnphkLwMyxBvFrDgJ+60p67COBR/9Pp7M97ratr0QcqejrBUVe7m+CZ6yifT
jNauO/62YcOpR6laNzWxnlDR9YLqmPukh4QOiRwNjKQHnEgzSJN8p1fZo3HfDJMnpqF4MC0XoDJ8
pAAqk4tEZJCk1Co6V81jGx433i3VAOUZyb7nrBphO7gqPFiZec4J3QHTZKFm5zePAfH1Yf1vrIxX
yycSm3Zfy91d1logSGBXBrq9yT1tywBzQY29taFSJZ7YaBTCjPfWylCPpDDm9R4OBgxdnLhaJvdx
MrLAcBg2Fcs2ZJ+ZtXfJgm8d8eYXSq1HjtIQ6cEorbMEiN+65WfXqr3u0Grn9nLKqlMON89k+Vto
f0H5SInDYzyLTxuTjlEQ9Tsh8CH6iOaLgSFufgu1p9aCbcTNWSQ4Oqvk0ZHlY5clga3FPo3U1qu/
FHV+J6dF398dahu6FZzlCN/a9Fbh38KTCojm1SuH93JCC6SIPbfvdL3/Sjx9sW5sTKzJWlYx7ZFw
j3H3hHAlua+1GahAh9XHx7BFSpbMwo+lAtQZWGSCOe1RhtUtTdTdKfSbVkAdnkygJOAehfMYMvVp
h922Grce9si60ZZVRw1ok8ChBf8q6SwmdrMeAwehMHsypkpGHVnCyDfd6kwbsp9Y84hGmn0CIv4h
jPzWj/jPO917UVX/IeGWPUVyBqTrB1ictEohXKOpMG8IZ29ugiReG3D02ZQoOnq1ynTAV3m4t8RH
jUM64wPM8cOW+gDzbcKDU1fP0kn3OglHhht8Q4A/soiH+xvefMwhncW3WahrbbrPtUnkCrlGBqJq
FCJXLoaBSRYTLQ3la5xfcru86cz1klFqTMqDjdWUB7sg8bOiPSyRRiMzsTX/ozHRVgvx0Fr95Jk4
2FTYEnIUb0w0MZNpna3C24RRspE+UiLkOrai0kqMBxB/SEawyZjYnAfBZLNwOBy6iN2HiKkhYN4Y
srkntbXWhfdS1jQ2bTqsmy6kRrRQlZG3ktsfPooAvF2/MeUJESRXp4scTLQj7meY63mi29QKSFhC
jcD3AEB1OGcPdbGY07ehjVgJW4smbF50GT5bfn9XNKEMNEEvGoDhhhIZO+Q0PvuNBNLUMrijF77k
CEFEGjHFlEefr7rS8ulp8AnF88KS7jDb6G27cqhpZaJdmVoQE9jDFsYKOKq3UtIzYwzvafBjowey
RNmX2hyKbRLRs6g3es1fOlR8QijM6orhWA0xH4U8k0dm9K71WrOuyPBdZoP8MXp2nwY5KvW0GDKU
5OFwNNh1avCL+XBolvPdGA1rp/BXwrLxGLqryPcIpwZWAWVWp11BJL2cIABonbF08P64UF4tpCoO
464udu+qz/pl7s3RYGhVKv+9NMEFUnY4UrJ/aj65YZ1FHnm7Tq/pL3CKx4Of4F+fkdS0xTNIW4bi
3mdodivnjBOPANwAP1kJGONPdjCyiveirSjZzGNjjQdZOYdKTucqz655n26CHO6Y0Vi72HxEsIDM
FiGsw+ACCbrFNnYxNgYCBddwtkxGnmVkLsp5zuhXJxbev1kFBtcFu1XGpMPlU3dCyYnGPk/OdQRC
vSAAINM89lQIX0vOztUkrbvLORsFJbLKCs8olmQMd3kCoapEDZ24zUFr2mtfyjNhd+uKUgJolPle
ZcglqqRjQ6+li7Lx8OM68DWMVdnX9KlmcXcU01ZVXZiKnfG7YBTQXxujE2iyONbdjt6pTBx6yfyz
NZ2KjAuPfa2o97bWv5Vj8eUnajkVzqE14xsjbmZK4FlImQTuG65xv3/3Pmv7tiaQUfIaYtbmH1yI
CLZbvhvVtA+79LcIcwLNtEOKNt2uHB6F+Gr1SP/5lywvmEi1MljrLqOiPDzYlESJhyyx1lhARAzf
Jb5EDkhiRgyobhN5wTJl4SSwpIURJa1HKVbiytbr4KvLiyP6/m1DjkFoIoc1ol+RqufKAPxbatNG
T1Ew+6P1iDzjs7fBZybIuUbKtKh3USlSSYMaHxvmMWRJuZPjPw0dk84CVkxhd8nSE9NOmYoYakxl
tmTR4MMnxs8TYFWr2+JsBNXJGfK/1O3J+wYfW4bVKjVawv3sel0oIsa0ZJ8TTcx1U+6pU3E1IP3Q
vV1BT+M0/zK0gXIKL42Ab+1CwmK+pWck12f+wnKTR52KDWG/FPjQni0Su2vZPFgdrgwY3gQs4UqK
xHPOLnGyuqWmIw/SnbMhqC/LEUuJUe/48BCRaSs1O6PSTq4ZLx3UZJyDGLkMBWtT9CdDmPcy5sDP
i1OU+uu8EH+phq6nRg3kOQStGzLEFV6tfWiGSG7wiurs1qhRlIeOyEWjyjTLQMSWXW2EZU8j+9Dc
ZdHGNA8BIt77aXoMLuRAGWoY8YW3nqiuB4RSehIfXJd1VMrmT+g1guLhHjftOfHvupHtQtEf4tj6
JjNsVTrJoRJcyLU4GS2rb5MwKxd9HHDKsAoWg1f9i/zoUYcjqjT7mPrs6UcW6kTfojkBUIA43Cre
c3d6zB9VqYC/iXLNa4A9FmsPa6uU0WUYDhhtw78mALRQaeWl0/pLhMlS87kiEvNkQ3FO+mmTRD4d
jIHpJfrrS3DbhmWaGPwGaja0OFF5HjT7IdljaR3LEgNn4eBBHkFD8VRmGbNujz6pN9AjUGiBXjMO
oy42ZodiaCQEzuImiVr72o0p1xSwlEHcCOp9Knp7yd5862QktVEnPxXEdRZ6BzCdKgYFed/pb4GP
QJ99MjHVPl473EqQhnOnOQubwUaJ2S2w6W8H6nRM18QptvYyqjCjjHF+lAIjdGujzmt7jJDFLICV
0X7y3Jc8IdQOi+bscUKkspM4fBqhv9f68OicWblSBhvhT6te9R+uo/FnRxvXjc4ZvF10i/qywdUF
r+emdSzfpWPdi6DethP8LT3cO528TnzupY0qJQcGHVkREo1vzwZ9FY932/Sou4yCxV720lWMXB2f
kk1dMl9yAhbXjl7NAQxnBsW9C5OHcKL92E0v+aSxiMJ/U6X3HGxCaQG/YHXNFoaRMtg6AfCeyDns
nAAYsI6ocEc4IQ0uLBn0Wf3Nxu5P17X2wpnqXm69xF6ZKjvZBEcbPtA80fkfHj2IxiEfdbYPAQ6V
5qC+pffGmfGuB91d9xgQExBi63drchZxSReutFsHFGmkNLWd5urhYHIK490Z/eeIkVtOMHhNl4IC
YGc0VzCz2CealWm9pOBTuHrgVLEuQhtojNp5GhBT9DwxVe6+xCyPHKwpjlX/ItF6i9wE3+aLrYwr
Lp1fk5O4jO9sq891Yu/sAa5//M/OeD+Rg5Q2N28NOdhSRz1H/xIX8qCbw4kgQ9ylL5aeseGM0Zel
TndM3DnmBZV4GJMnQHqZLxi2W4hAy/GrDtgA4W01obVomALZAD8PIw+V6yyG8lWzJa67jF4aXFxt
7Hoj2IXaTwkfsG3L7egARTc6SbEKBWKSfLstrLbee6nL9yHlIwrH17hHHc2UVAfEUmakKGMuHSwG
W2VEzgjBTSO3eDfhqPNz6ETwQtICEAao6HnXMP2LE+QegfNr65yVBQCrFFQgoYKA0T0LN5j4bOiG
FR73VI1ET3fHMgU13vonDI/nQDkfJtdCpYx3ry6eGjgOykteRt0isf1bNeWLGwK4Vi2sTOTA7Ir0
ot9o+Jzc+KhPPQ4krGSmjwIizUpmptm+1DVGVP5MF1tVBGN5GYEgDuEwQ3JKBMgIrRFbzelALbLK
iAkLHQJIUBOVKlzqS9KgRrO9+KpCebZDJKR6Z5OQ3BHPyQ6eHQyqlo0Ry0OMu9a1vqd52eI4F3wb
1Gdf9eD8pF57mcp5TI3CIItsn44Ir1PNPEWp7xFx8+QScx5r1rXyGrbp4zKADGGyJoExLdm9mniD
2jr+kVWBVJKv3O/GM6kb6wG5GtP+3Yj0uo1JTuAREa33Bir+XWvIxcIXViLvzG1/Tl7UngrJfZGP
znHq0dq2BXtFxgUpA+NllECAs7qKCABFxF81gJhO85izsAB3A7dd076ycER26Adbd+y2Im4PvuBQ
NjTSo/NpuGhDBupIUqXl35rniGNRsS1zFEbgskArmob84N6X5A1W2DaEnN5bYd6aTO6qDvesQXHb
yD8MG7eoYsXKvJ2QJx8dT9b0RDCUPlKWfoMdFL9UZvxaI2a10dU+GtTwlH9O/jQ/GB49DmoHJAsD
IJGiZ7Cpm8wOOCJvUyGJDHSPCErwHkTxpZlxYnrN9kuos9VXN7NjzM5IAKxDe1AD1BCVG3tuGnqU
EQG1ctgxKCM9AxxzgUeAbZ/y6Usrq4tReLcqYShf1/zOKP+uSV4djbDYWhXh1q68Wna018hSt9v0
VYJjUNiIcmLWkAX4/2wmYQ3lulQasK+YHtmzoAJnjoPNDNc9uX5zTIMO781s+dyTGjLAKKrdlCFA
19wSSb55ikV+98P600chr1yBIcLETweCywHeRZSWY5IdnMU0GHr2A4J4OaV/nuQr1bw9cLLboIpP
JgfPhEBsk4yLuU++4SGZ6861kJoB9WN/xFibu8RnSRFn9i7h4n5S/qcFoNmGUtBg0HLt6sex9Pcu
nfZMIa/2UG3CNnpU3rT2jYFEVY1ZV9h7WNPCfZoJqiENlzp4KoJEFkHSPuxa3k07v9QlAEoqVRQp
hBajGksmotgxBAxoPXyuztSwPpI+XNaZfU8aVM8jVcIIEipJFao6VKmDTm6eR+6hjj3UM+qHEfsv
mQGZ2qv8hyXMF+IdfhVjjkF6UFMhRbjRDoDH0Rl7GGZet29ssRt48cMsP4ZVc2IttfIEHldXO6vA
W3g6znPRboMY5l3C2U1RjR2VFtqx3jML0Ek7YnEd1TKIaeR6GxM3ejvdiaHhJVimTeiHQUUeuxZs
0zI6GCK9jIb+lhZEw0l9TfQBNKoZhQjC1XSZADtIDKq+OfsdJlXQgbGeLJV70WEhDsx+bGMOYRDN
tfPLDdf9OhqcXWPulW3rQEYy6+To0NqK6Jno6HHRk1PVFt3aGDLytJhookrVR/RnNupbNTTkSYzJ
ejRtwmfkasjqo5my8uavSUJr9NxlcCwDU6wwfqbEd8G3NIa5ayhYI1RaN3dfGQCs7jIpEDCzOqBo
ujentj9H1b6ZqHtGPTk2EmSx70QIjwRVE9nINt3f0hgh96XatO8b/WYn067QSd0ZdZQ2Mm2IyLS/
+847t033GHTwq7IQ/wxpvns5PWA9A8IVqlKnxO/ly5TjtELtPcTlVhbTuilZ1hpxvg0wEg55aK1V
40zLPIpeWs/A7cYRb8BoCIaXZMxeTEmWCHt6DiFPm0kznFKy7HZ2ZH6ohH4M3O8lpiJf68pfTxxE
jmZRAUBzYiZRrkq8BU9ST7/K0Pn+f8JvTO+xSWZsOGl/oe88KuHLValhKyUCc+dlw4GIvlMaT5+e
CBC4TN6Ll+NTb5toT7bqZhitV249DFADhLMyct86b/yopvDKfG+TkRhZq24b0achquzuUI4CEKbB
siuKAQ49vCOBYbk0q5vl5C9a3usoEfsPJrn5dk6a7xslUFypXdhwmCpv7qsTZB3twDwLajFbF8a4
eZpjUBQVermZXFdMi8oIVq2lHmWeYBxP4ET0LTsnq8BMGOXmjXp4zpir7rljs7NFyiTNQ6y8t37E
3hikqZpj1TjbWv3eyJYvMIIjVoXFyUm9s5Upe0ExQUzHoFhUjHhkwGoKwXbW7ekgktkAW5v6LfKL
5qg8AOP8yd/KZK9be86r07Ob1BW1a0uX/6T55WsOf8JX0ATkwIcgNK1Z6ySz+mlGGLJqf7QcK7bC
/QKcB4iN19VfKEQesRitpVYPEByNm9arjyKp0H/p9NpWGG1DlTJIKg5NhOQiRuE+kU+YX7qg/rYs
ypfUwPXtl+okdfsfD+oXFa5k6VODReJXo53gax28EfeBDWCwipn8QUF4xFbnnm1k8HinMo2rPwOF
5iYBirIYoJORudCbO9ELdcn1iLp9CCL2hozQ4xxUSlFsCia9cZz+9WDmNLK8ct7TwiUzCEimqFgu
udCePbK4T2H5Surjyvb8vey/GiYXAUNbrLRxQO2XfACwZ9OUsKD8AC9zDcnl9gt614mjV6Nz7zrJ
AqfgMQnDdVFhX87Kk+jGT5f0s9StgMt37Oguvi7Og1Rr0ZUXLcG5gvYo5Avj59x92T6L2n6Ckl/J
cSF7/TqO/cFxFYTpT6hZSzHLNlhgT4b7aYX5kejgTYUhvidXQCG6XdokTexlpOebGh0diaPtVyPr
Xwpi3H0meSw9XrJVF8OplJEs9kPtsBoFxuT5XX0YcHI+9zriEkuCJmOehPgBsHhTOePebbPkVjt1
hXm4RI+VkV0aPqcTaFxQ/m3FpJZAAofg2G4GdwwcMC2OFYdmMxL+TRQB/t/S+Msn9l0pXI8GKgqA
K/xG481EboZKi7UqH+lxoJPxztUst//g9BH5Jgc207w7atnV53Y66+0sPaGBsLcJwecpCqUFSL0+
2biZtoJiukj6Ozj/iC26wSalfpncnS3fTW9Xl0Qu5OXKa4plUH6WoOoTbW0Azx5IgXLDLaDJpZ7m
q0DCBvCXiIYVNmDSfTr32VPXDoWC/MCRyZ6Ejc9TpV4xpDJ8jNs1bLSqO4GzMkvw7tuJVdwcmzFz
/3mGELtuDfwBrE2j4m6OLE9RqM4JCee839Cw4/dNUYQU4VsICTtw0GLfBrnyOhhocHsmIAuwfMoM
vywSzvhMwZjR65v2aaw+Y3xVUeDTav5pgCcJE2AU9BviI+r7fJGgrXPM+MJYk1eWjp/T1GXH5/P4
mmGySBpW5BrXRMu7q7XnDMmfg9sw5s+MsQiAQ0HJxsAX5OZnz16LZML2aDaQistd7fN5QJ7+iMx9
q72xpScOTAsO5hXT6JLNNbN3cldZ2y8Md5NDO7UiiMAYAsNdCc4c/k38NjrOdmgQoT0ZH3w9ek34
sbcqEVvSvqGDPwxMxS0uUdZ7dFllfJkX/3X9WpEaELGVZsNYEtdbUh8SlAHknT3bLitWsYUyiXqF
phtnC5dOPw+dFwUKX5G/wnPWeReIK/Oaf1G05zHu2g1TE1LP7H4/9Gv0Pk8N27PoSaNWKqrf+bOV
h6o42voM0iqrf0WyM9tnCSGkw7oRM91a1AOrkWrhFqc+e47+I+28diRHsjT9Ko2+HmJJo7TFzl44
6TK0jswbIjIyk1prPv1+rMFiIjwd4aiaiy50d1XlcTOaOHbOL7TRBX+l/aop5iJ7IPQbDC7U7sc4
g/e4boa7BFlbsTUDFXeyLY+MlfbT5gFvURDW7F1Rb3owPPHS4QGenFzb+T0cN4mYIM/ZEM3XHLOL
hj/6JQHL0EaHpUcPcRXobG4+V+39VP0qE4gk468SxwOHh4Wk1oOtWM0nTMp9G1/zKquhJPgS0AEy
+she5vnKoPbCewfISXYRT8O9hgZjESkHi0cB7BiuQYgJFw6/aH6o0otcAiPlyYBwUMU40Caw4Qpb
LxDpZ+O+dtA3eG6gQCrrUu6Vbl+37116Mzf3s34B9QNoKLsiIHu7R+gJK4WMeptSedrEGeyjOzqj
l5g+CswnkPmgeUjlCNKPjbDFG8SGJnwmI15q4PNuMNZR4I0FYO/d3G7HgEymB5m9Gkp1BUGFFypY
9+0CyqLjkVrcDay+PKKmDHRReKKhjn+P/oOOcnn/5scPln2RaQKuorHLF7kMI4cB060dupbNdR9/
U9J0Oy+C/Fq3wqQDnIxo/qK0Lpa8vLwz5apEA6qSV/Wy/KilWJ5W/NbVu6i4V8dv8CMz2KqgEBBi
23KoY/CRhG9Jtav0J2qCJgfJaLCWkAdIbvlfnmXDfSkAOfKAg9aRXKkR6rD1Zebjve6ptJRKXslW
72xkAxJlrYEuVd7M3n/IxLYz+QOg900G4tZkHTDuaDqtoul6oiHFM2zdhADoeqTSywe4tl6lwr4w
aCBF+EzZ+DduzfEbKiQbxAJcB+ZbYJLAWLwlb2vzrojWgdzGCDDM4k4f9z0Vj3lxaWuefBCy7Vxz
f+4sZWl4fOPiDZO30NlUI9qC5XNjPBeAu5THLFmUJOA3uJlTrqrA4hn8AyW0qN/EiH5a7YXFHbOo
mWEpC9ZB36HugXeNUNYCbTCBQARvxylCYgVtfmfXFteReImoJQh0ZZL0mpYY6JKDMqNjqt50XMhj
h8uV4fXtO1KhRnsxhlc0r5MChNK6GwC/RzRm3JYVmt2FYK65HoX8WY+X4fSz0d+QS63A5RZUWZLx
Mi3uh0GAqt3FCwt2PFQTQnvh9djVd0F5WQ6zi5vbNokR0keH0b9qo5cg/CnhM4zxt4BtxbHVIzSh
lped2CI00IdPYHmMm9i8xeFGMnIEgGSx0eAWBsxPrb/o2m+VTGb2pP7KE9bQN7a4UMcbVCXBG2Tj
Zkrhx9wOoAEHjiO2GLaWU/IiAkqFuL6Nt3ZOTsuMJPuKZxWOImmDes1LvVwYVH2pi64S1nfhb8jx
9iY2Q+GuBJ4zXVfDk0Yp3vyhQM4KOzxLH1C/X+n1IlyQItZQyruguc2njUnG7iNah3aw/tpg3URz
vBagPAGQmwcYLll9WYP+UxD/Q4i0a3cptORslhzrh1C7aM33WvluK/seK4wYbzvToOuy1r43sGJU
kI3NXot+akjIdNmd0jzPig7zCdEak8sDpgt915xdYWCaGbb7Bm9YRZEvyYTRBkKZ8byzLSSjKdCS
OoeBpxnPcYEGwaF2mvWgP6eKAFi2z63Xtrkt8SlRX3PgNT7P8xrjNfBoPTY606IFcTkCgIQpnwvc
W+7NKPF0lC0t/6CwedEJ4qHm6VwwaXftC/BQFLo4WrKNkPW2yRGxZ8VF9wusguUpAh1Swm7RkerQ
cKQECDW9HIAzw3NA5Dg7VLzJRfgNa7UiPdiIccbxfSyfSg0El/ok+qVkReU2lNit3KnIO9BCR7tg
Rw+Jg/e7qaYIaekg+K/q6HHMXm353NW0hHY6DTmHg8wcuHeH7yZV9AzZfWgdvHZKksorKy0BH3Ue
hnCb1qldgIicDChaTpfd1NOJKbdtQid0o8pg3+jTZqJqy6uUp/5rwTqsxx1y7du5ybZDfm0YEIf1
ayc3d42CALi+aw1AOwjNxzvDfl209mOU68CO1farlkRroItuAxIWJu6MkaJT0K/s3jXn2oT+AjSd
ghOIeei93H+wo2oED5BA65wHJXhrBWwtSJgyQn1jhP1bI04I63oBQlnDs42G0xDaO1FU94UWfvdx
y3EqweJZSGbgmsAQaMDFHQcDJPrAflHAjRerppNXdDixthgPSqU8tD1FcgmTI124GpEV7dG82Ia4
zmkRqGIEUlDj/QZal6dfhjaomiNtW/gmZ7fpmfQ1VCzgQ66edEjXtbUQ0rC9Gi21vCrqQqBM6YNl
kckj2BBEeBGCylThRrbctQu0KA/DB/DK9EzBeegR7Fdpbyc0GuCcNxeqiSDduGgeKDSL3crXt6Zv
b1PHx8zMj3+B7bovCxaQ06bBvjOrx6kC5iapCN92ZuPvRYgm8BRIzOzLMfOUqCtf4raCrDWhzA6w
dSLXkl30Y5RQTQBRIc4yyctB2vtRLxftwxlytckO0A12dIl3RGPOIUrwnbkPcuXWtoNk52dddehs
AGtTkwMiNdWrorJeHE0bkStiyQ1ZSYktsDROcbTLURtorh1+7ioZrBdskmkw2oOxsUbTfwbiQFNB
b5FPHenHon5I/cY+zBmK/mAkyefm8VoqkHWyUreX2bwdCqO7UJWgcm0D6yl7gEJvCe2aIi/vqfkq
hecg9ZpsY5guIhK9NBMQZZwbXVJIDEmtXFHDpaapuCuhEbex+qbrMCg77g9AA7xQS1etheVlFU2a
gs5HZrBlRdQNFPFRFukQ/LMwTkFiICmmQ+4g0TmZ744CRh2hTK7ZFp54U+nbUZj6DsjJbowWW6L4
YJo2IkRyhFZhMJ4q669HPXmJKJ7A83X2M4+dCXD+pFX072CFTYviIVdtQ3e8cBCdrLvFxyChQVWi
0KhaFh4WeBJAjnIgrEwIxvth/BskLo7AOLh25r3AhVOJUWGOWuTLchzWJsDkZkfxpPgWGc59D+4v
hH7gNX2/bUv7Vz4n70FFb4TfRjdnRPmkUd7GEGqfQYMgb9W3tl2o4cpPEQe/Ql15KkykUCSpva5c
pXh+deAEGlEjdldcxUa0b0O+uJJdZ07olWOIEyVn3KzvWxL71HCeAe4Ae5T5Fb0tQXcdNk+b7WEb
bnqbZ7kT7GKkgaMYLjWubIbVQOhsDrrdbHVVfc4GcJJAfwCeRV5cI+rYQp6YLXglVn7N4xg1OCu+
y2rcy5P2MWp4LzUSfRXUBpWGB4z4nvpKiyyKBhO99W0dt2DNRqlAbHtnGtRf6NGMkDPMJjeHH6oe
GdZbkABJ/an1XdXRV0P2X1dxxUpVTB8HyAyoeOpKmtCKyIs+J+kqrCJPxCaojYKbpFWqGYklrmfa
sqFepjS3GomMEsUMTFbwSrRJH+H5BWGpiJuwcEwEgdvMR7bQ1fNcGnhLNqhqcJ/adQkOFq/5mnIW
V1qRUvyaswWAXQs+2wqxuxq7Y6iytUE7c6Yv/WOKeOj8VkFdYuBgz43APMpQer9/9fl3l9KA1ILO
vq96O0OnK4tT+lXgfv2OpEHJptL5FvoWIAaKYHZY3fDW7dEQLZwm4WywEaBamjwdn8rwEkNpefAj
LMqjoaUnQU1knjXKQVSVBPdK0dOcvBiSrM9Tr7IzcyD1CEj0rxod229k2uxeL93GCnCoGEJpHMxk
iDNuoYEehdc4eoYOHey5EL9igLU5T9IEKGP6vZGUmCc3V8OC8lgCdMn/4Zv0I7I1RDqDWn6EzzA3
U9ZFaWd7QTr6DUZEpg80F6GPAKOAIvRnswIk2A/6DsnJgveA7Zd4a7i2Q0cwY+EB7URPoZWIwJbT
WPyeK6GJ7zpYK+R2HFY3z/taAMlFaK4KzQIXVbMZ/OcO6RPnMcidoEQP0reor83WCFQNy2XFJLky
0sLqfqPYX2DB0XSiR0s7a50EgZY8L7WHtqhrysJqUqXDU9ICVgIpF2ow+Dsg+j9lgqQo3p5N2Ipf
gSaqEeniPu66F43qk9hqrKtZWVCNFRJeTp/kIl4jCjrh0VgbScdD3hgz1fkxx5boYnIOrUCBNlP8
XNUOqa862e80H1TH8NTeJkswnGoUCa0bUVPJVVnk1gLyV0oM3AxNy52rpBta5xEcfmCDI21ny5Hb
cEpSqVM4aU00vk3DKSTivVKfxpuBWw7Mc95ynQ2R7o+btAoFpvQ01EaTCuNgN/rwOAQW/a1VaI6O
/9r2cQTdzmnrKfoZ2U4MEbXhbu3eLfCU0Mw4Pdr91CvTwmRtZK3RUmsCssO1HULmCAes7mlP2rAl
qRKKvk8awBr0SiOxa3PI5MPBFkqBh9YUxja95E6xIuQXM7RYEoF2vC51XGHURmjKppNlMT6bkDkg
0sZGnFjtGjhpQbU16RuL/qzW+vSfxDTOSQ0KPE/9HtWhoO0BTTf0Z4AlWqUWrvlttbMT1VzRaWkt
Rb8wNVQEd2Mc+HxlpwrAVaHH0+U171H4PgUZY9vWPYJ6NRB8WkK2kNNz5jRBo1zkTRfn47pRhsBp
rlTdTDPL68KgbmDppPqiBupPqVG+9U4XzBE6T01lfBP8aBCumqpmKsVhlAUTw2OzBdRAwBS0vbMW
UR2Jh0b4foogq5YYZXonm1JtzLUCK6D7rVHY77IHDX/CsPg1WbC7MeMQfkbnNFSjnHJCG0ZO+mb4
RqJdBUloVJR4CzMHFjZUkJ+RvtEKA4b/pNiZXIx8G6t79pMhEdM2qQchR1AiVQjomIyhby+H2u9B
WLOikUaIRwFCnn0UzxtQDNj1OYIv+TjqfcGbFuIZQ7fB3dJMDJqAtZBFcVC9AhEycpIz0IH9lQ/0
BfBZm2zQebEfA9XEH2k0aITehWqIi8U02zmS+71AIplDFNiSnOSSY4YdBUCgY9lF3jlA3sHYOf0v
YaQmRp82VrPjy9SMJTa9sp0Er6RurmrtN9s6mK8YIQsinoMkukPisTAudVNbygZIj3CDx2o8J9sw
jTT90hxr7vWKcxySYWzxIKpaHllrCoxOfKUYzlIKrGupXPa0Zec9+sYtUob8y9PD3EbpPR86ii8i
WZv9D1sT47xXiyhFnivUYCshc275dxOVBRswRKvlO33uMomqSJvLbmsEqYpkWqrwwrXnLEJusWxD
i4LrGDvVPcAABYlDp8jViGrYXFf9DlSkbBGmjWENwZOn0/HctHkDqVQB9CjXVEyN0DPaenZUbhK4
cd/lXFI+ZSHrFBmEDtSbksQ0x79tM8sG6E9RENUPgIIzSomTr2AdFYjEqV6HxohIp/lGCsWQOpgH
yJKp7wNhCfJgiGgcAVTYZSPm5vDHi1kvaXmKBVxntwUZDV5uZhoTwZ+LtD8kSNP4GoauPSUylJ2D
xqdJn6rWeGVLitkHtkZp0bzoayi85NiA+kivJnN6V6oeC/hAKs81sD0QenHczfaFYuSJQfshydMY
3SQ5BgCax3FC5R5BBsTb1kHkV7RISwSAdEWZ1gYtPKQsA/T9nHTm2VjIqYxCICNOIFEaqfCkKEbb
8Bts1Q0FxdasjroIhEjRp2gRpTRHt6Pm0ADPTM6yjY4Nl7114HIoP0b2DmW4gd75ts2xCLxUwgIe
vp5xW3hOEAHfdPISFUsbBQv/UpEGjXNVdbrwXUIR7+i/hL2/rZRATBcgsvrmCR+RBGZXneTI6sFj
HAFJ6cLnCFG4n2+nJDPQXdJwAaV6VSQ5PLRSJDhdh+1PnQV9JZqq0H6GeVOTatWmyKje6Gandig2
OUW2qQwVJpgSAzOhL8c77GqWaA7cNn3jaBfloAycGqzZap/rVWVcVMHsl5Q5Aq2dfvl+bae7SJ8n
ajJ5G9B2dhR2VO23DRDDpDVqPEJaklnFmPP4KayzvH1iqxaxOzTc34hkaN1wzbk9xQeQFD6gy9Ec
58u2ZY9ro10GXtPacF7hqHSPeW0g65M4yShw43FQIxsdK8J9kBYQprhdWLD2FJRdzfIwjAPOrxkN
qfCS7mjXwhYskC4Hsggyx0rMaDjoJqniajQNO7xS84o+zUDNsl/XPW39jeGr6s840em81Lg1G7ea
7yfyTqPQynk3V4jX2WXa4teOKVa4btWstt/mSCRQPnJ76O+owqZymxm2DYzVtlvOpjpxgLTNajuh
68kIENYEB2J7gxnX0S5qxDy++eNoRZtK1ALR+ylJyNxkK95Dq+5/9rJouWlDHUMAbeolgi75oF0z
mPjGEEZY4QXFUe8p7UDjZLIB2uG/VisxAI0hoZqeIDxEwXBWqM8ZLQLEE6h9vIJCiXWvALK1socZ
fmyq2iABJ2qk00pahQl+o9Ur+GVFOThLhdSKrw07G023RBEaH8/Wan8kjWHgAUctosdjzclSqkFa
LLdO1QFIU2iOa/ciEiNABSuRxv0czbRZNQ3c1E2CAsuNKP34G2QRlFX0Ng6Qpa+yCUiHwEPGBDj+
vbLq6c72HRhXfjgj6zsBuESEeTa54nhZtWAiqgJLpcDGcr0q0OL2Idb+KBqRpO4oipy/Tv30E1y8
TacZ3H2yiWHlfVOFb75JbYS1T2cZs92kGiJ4JQEHFZoEovuBIpmDikYWgiadqCS9TvRV75FGrN6j
tMRhxyzzEEJdHRVgzCAYoq5vxB2iOsA9ces1rBB1A2UcI6T6B7PGWc0WCE0io/BQq9aMb10LpQ5J
JOTmlqQd7UzF1I2U8qSDGqNSD8rkTZwy/MHNkKGToyctKIFGFlQaOcendZ6lKISRkWEyE1U8bFZB
rQouJMWBvliEcx6sc9JMuYqENFGZh0mhriF3IrA6hRGNmWaIcaO3kIOA5mireU8hr24fRwXM1DrL
bESpofiYyobT3HIu416qgxubQS73YWC2P+e57nM8vyGawTmcTN5GrCuFm9oAjKqEwBZQqcoPZebY
KESjrIto3JBY4T0pjIGQTdrriAMXAr/lwDBRaQHyZONTmYSIEEJLJMMxVYqkm6lP1eoJcaW83bS8
w5JXFmTe3EAwyiNPGsoCYgnHrN45yqDUb1YxYKDqTM0Qfq+7Dtashop49DMNUPvbFJ0GcAexs0nk
mGWg1ZXcSlTTWPMzoF3DIV3pobFoiVU5OwRXp/RZgsJKuLdKq79s6V0N+9FXi/id6zNlkcwTGjVg
3/qQ7I2MQPEv+8gCSrAaeOn1JIc1ummUdVAI7CmTLbrc2jTfjgbuu2ygeRrRwW3I5XvLFOWdU9u2
jseAHAG3y6oDmZ4AnxvdAuUjmjN1Fqqk2DZ60iz0sNmRIfbRz9L3KUvERmdkC1Fu7g62HytY+1r4
OlCQQY+CMnQNNaovFd0DXEI5LzXVTr8pp9Qct6VjpPdaLSfr3tBb4LEIXgdvJIRzve7pbRi7tDes
4IkOxeJUkCdawJdNgiUvoY6dUELOjGKItj3wOnQhu9p6aSTPpZsSHecc7eWwyK7BtVIajaBI7ut0
1Eq2uU3Z3OxMFHX7KkuSi2qo7XYbAUsZduqYJyGQ3yCDlBYsB9fcFTmCZrO9WCWkY1JIN631wV+X
XHLhiw0yUELiMzI6tIkiy+4JNEpD9h7A7qAeoxUdutxchFzrZQB9vDV0Wpz/4UcRdMsS9CbcLY8T
lP7ue2U/GM2iH9m5PBfJxRyGARsrgVxVL5m+CTwjTEErtC31/LrifUtjXC1G9KAp3czJc8U+7kBx
pSGoOTAP0hjdf//rf/3f//M+/u/gV3FbpFNQ5P/Ku+wWok7b/Oe/jX//q/yv/3f/8z//bbExdEu3
hcZ/YTcbhsrff3+7j/KAf1j7jznwfQcFiRj94ogOL5yjQsz3X8cwT8VAw9iywGEJ3dE/x7CFKVQt
gHM196itDneln8IlFt7fj2JKoTqqbZqqPI5iGplmZL7gMiufNWPvl49Fe/F1iFOTZTmOcBxV8KPl
0UDoDrLm7aKmQqbuKFftW828+jqEPDFXH0MsP+HD99DNesqHiCs53rd7bUcXdUNDYBdvvw4jtBNx
bNU0WAFS491hf47TGhMKbAlxgP8VO05TL1uD/Y9dcUBpbp1ty7Vyh6ynG0cuJNl14NWbr3+Cdmo2
HVvVqa/rJrMqPv+EsO5LaNEy9fCIuMSAKd0UrlyPO+Rh1rqLMJa602+/jrmM6ni1fwx59AGF3an0
2QBwlGXlpZQUgxk2kq/vcrZuaYbnhrj8eX/GY8WrliptzT6KVw2qnuQ6ygCDi62MF7rVNljDEV/J
bb+FX35mfWqndpqDfMX/j3e0euos4ibVg8STD8n17OVecRVddVvfK3fOA8iT+an5wXX59aSe+o5U
JThpdZsE0l6W2oclW4qwRo2K/DGIW/WSbNHe9dLRvK+jnBybNKgb8tyxDJyTPocZ0IipbDw4vPSy
OyAxN3tQ9LbNFUAKWlZucjvtw4Nz/XXUP8dmmjr6loalOnw/9WhCRd41Sl3TuFXSgb6bPuM7Ksxs
/3WUPz6bKfhqpESmZglb2M7nodXBWMZYI+uur06R8hiNNqz2mkdf+WPApGT69XW4PwZFOEfYuiUM
XUXM52gm47hJ6C8Srll6w+XPytx9HUD7Y90fRTgakF6Xme53RDBv8r1zyHbBHW1iyKcrrHG9wIvd
/2HA5Vj9sAaB/gsQGojl1x49lrtop+0cjw4WrXuOL8XzzwQ8M4Xa0bUZJ4FSWBYDRPUHwdyBbPvc
Xv7jhF7m0LB54vGpNOev/fBhSIqP7Hw9oFOqHqKd+QMNqxXC3xv29q3tfT19p9bfx1DW59kbKCzy
2CHUwNXpPzZ4wjrdmaP35Ix9GM7RojP0slVVSYyWl30vH5DJ+HoQ2rKoPh22RxN2tOgAHtRdOS2j
cHtvvCw39SUk+y1K3evqUnPNrebGO8yhv51bDH8eTSb7SJccggY3mWYejS3uJ4FQxsjYvG4NSA8b
VQ++kTts9APS6et0PezC7Znh/rk+Pgc9Gm4AzamelqDppb8tN+MuugSwtAI053VnTvgTU6urOvmb
zeXJKPWj7TXFPFOURSTAuFNdFDRxVKQVdI+y4Fre04AE0JYgRuuW92y2ffFyZqh/flnCO9TVDZNU
0TKPrlFDr1pn7Anfvw9rVG4PUGx28cOyJZAdWFO41djlwPQ8/czJ/GeexKf9GHpZ1h92oYkOXDd2
S+jNsEYxcY0m8TfL5fu6kRutHpV1vUbJZD3Cqj6ggXHmnPlzZxJeqraumsKU6h+HgM11joUBDKMh
NV8DrEBAa9edG+VDeCZLPz1UaWgQlqRckojPQ51MaUUUjQx3OmTPFjzlaAUIdI3g5hX683ukx1Yx
OEkXnuMq28BIPHuML+fM5x3MODVjueQdAyXHo19gGGnSt2UHmbEBUuRQWS6RpkKgJyzOrOgT82rS
URO2ajsWNZSjHWuhSjyqicaC9uHJfA9BgwXj9Pc/3qcgRzvUTwoBiJGPlxmPdfUCosuhtHpmbyy/
9GjOPgU52pp2GuWz2i8joVe8xTZkjUZu4dY75Ul5w4NcbEik2R6LG6555t7QxNfB9aNrkEavWmct
wRGMWRtu6in37apdyy3KUJvizI14YnV8HKl+lGeirTMnFmzTRf4zS8uLSQwg2zBUqMoz4/rzrtKJ
ZNuqBWOf9+RRpLEI9clcdoKeXMqcp3nx9PVXOxVA6KZh8vg2bfb1562WdgqcC2AqiP9AKkTTOyhf
v45waoF/jLB8uQ/nFsgEIVOdCHjmJZSQo8vZOfM9xLK0jpYe6SreEtJyqCBYR5uosCsp6f9geLOF
yHdQbqJdca9s8n11zTq8C73EbTyYcy7omn3lJY+LKY3bXqP94UIR987dEyfGbAmpCslX0y3y9c9j
Rp+30dqmRWl6hATowBNGVV2kj397Zm3NtDSL6xdwx3H2rFFhkiqPAFcDIqoF1bbEYzLEGOHrMCcm
F2aQZXDh6oIL4GhyBQ41YCwH+DJb4J3bZKtvwx2Ayt3XYU7M2acwR2eUafUhLV5q9H0hv2tV9wLw
w4XBe+YoPPEi0D/FOTqm2n6kyrTEsa5sjB48f4uIGSmLaqybS4A123MVjhOnBQHJyQCBm7CSjnLa
RjXKTkt6E+jIQ9jtkAZxNftC48z4egJP7YJPgY4+FCIKFk7ofKjoOd6Kbbjt1v2lsptcfSM30bV8
zUlWlDU2yhoPf+PGX9UrLISv+zXss13gpWem+sTZAnMNSiUnF6hK6+iLTkGqtwAQFo3iboXDJu3b
32eGvNzDRxv/U4ijj9mooTWrKU5k47u2QQX1vQ094YZu98vHYdvFtJDyUfhWoffuJR6n9WbYlZ68
/Ppn/FlAMik4wMuksq4Jh634eb8Xfo98VoP7sNg2B3kT32a71MMiAA0hT9nyQTbnHkri1Mg/hjw6
YgwT7JRjg2617qq38BHV3m3zFFxQO7syN6SFG8V9H17T6+J2QE/FBYh9+CcL++NPODrZy75NAsPi
J6R143VBe2+3+l2Mp7DbGGCpv57jU8eDYTq8rGzONPW4PFwbuR3FMYLXkA2tAAWtbEevZ/N1kL8q
fcfrifoRIUzaE455NKud0Uq9HPmQKOtBrjkAr/CKrX/rP2JvN3jIHD607gtUX/J8ecg2yjfj/uuf
cGrTfPwFR5Nazfo4zTm/oAIMF6BEUWY/vo5waiaXW0O1pdBJ6o/GOPe2U4a9Yro6pc66tVZKV9N/
e/j7USyVW5kM+lTRIIjAtviMI/eTrQD0jdZM1J/Z/6cmyxKAyjRDWELVjybLBm1iqmZgubp8E86v
pD9TKvirenK8Hiwd/Qj+w+Pr+CVSJmrW6zXidNPBOnRX/v4dRuCt2Nn7r2druQO+irMM9EOSlMBv
xrA3YSA0cAHZeLI39mKxGYjk898PZQudvoQlSfr05WD5EKpB3lkbynAx1ozHTTmh9NaYLeiGMUFj
2O7Sc4fjiXcBoIH/Dng0NlVp6K4BE3Hj/QzLMbiCqgeUfCXXyMlu6nucsINsgx6mB+DX/XqwJ2Pr
ugF4WuM9d5y7pCDv5zZYBotKjRrf5ZW6KiAMA2VFuu9Mx+TUxrI/BDu67+pQk0FdMNCmlXezOm8d
YUXUr/IzM3oqDrUdvp+kFPHH43Ty8dxplFG4qiLXEeqCit0f4CV7X8/dqbzPoS0jddvUbNM52lyy
bmLk/QZID13YXOhZCAs8DErI4QWSSh2GqjJEtqVHb/YOfVJxZu+d2ttQgmxpUXSkNXOUzRh1MgGu
EZo7qtluFPAulHz79QhP7bqPIY4+WGxWwF1LQoRtiHVGqAzRTQ+O7RKaRHqJcMP0/nXAE1/OUR0O
EpNWE4zKo6NXtmheiRCFZHwFq+4KtLRqfv8HIajTkIxQQbGP68FBgT8GwDacA/uy2hQ0+g96IqO1
AB55ZnOd+EJ/pTs0blVat+bR9MFfmSE5KAKvTxpzjb3Sh29/fzA853h7CIOa7PFgdMVMQ4DOyN0h
djwr5caoou00JYevwyw/9Oj0XVIKjbe2ThnGPDqhxjHPentmIL6D4RmQaKt/SH84ABRAykJa+ger
YOlz84WEpeliWZYfTuCQvMWgbyzcOS9W/TS7fvKkyfwffB1BE2ypH+gON/HnKJnpN9oYM6gOt7TB
eUrtMxtUO3G4AomnW6TzrHFUeTRtnAVJATxfuBDOoNB9G54BFK2Dq+K1p22abYxNc0nGtDn3UjxV
7PkUeNlmHyaw4gyOjYzA1hWYXg/wlGdfczOX1+f706dye9J6gb6GpC9mmUfBihwwbaygU2psMTBz
x0vdY5BP8/Xsmgd9jaL549er8dS0Eoy3tgOKQJdHh4SC1QY4wYprJMFWqx79B732p1VVjPRdTESS
DVSOvw554iAks1YZpCV0Et+j90uu1oxdEjJDx34KLZTKIF2kgydxbP+fhToaXVL1SRQFNZLXBg61
j1qHs0r0pgfRmTja8gcdb2oTjzfKmrQLWKCfF8lo1gkgagDZ1lCsZ1B14C0ngQyJrV9LhIBlPV+B
It+UKmiDUjkT/tRJD4hFSAsky1Kb+hwd7+IeN+CB6IvAYO/g8zitNWxkvp7NE3c0L5W/MDNckuKv
ksCHnWDirhUNHUr2xtY5/FdtxtjU23Pr4/Rk/nec4wVi5ZkFq+evOPJ16WS1Kyi/P1HLdcMzWdTJ
Y8WkGM4bhROSit7nqRN5agW1bDTXv0quATWvEWHYpRfaFoF/L1xjCr3CftvrzpyX2slN8CHu0Sdr
ZJ5QrITtOR3aTX4pfuNJlRzk2npAJmVL3g+rbZXcmOeO0VNxLXVpAADB4/IRn8fbBZlmdriauCoF
m/xRbqChvgRP79ke08Q12M4btFPOpJAnTzWQIJR8JZ1C+rqfg6Y2kr7ZnNGMXMEPxZls0/NNgWe7
SKswv3J/tjd5Kl2wbMOxdI4Z3mtHIdsx16I40+l97o0D5vKufRGsM7d38T+5Vr308I/uCTqFgjFy
uKHC9nmQTV+giV5ajGmPe8VG2yGW/jC7eG+ucaU5s35O7fiPwY6WjxHUmdL0kJG79CUdopUeXbXD
math+cHHZxoJq2WZmkax3jg6PH0L7CkEN4ER0rCpUmtlZ8gCXiYTUNFad6PkTLyTe/FjwKO1iXVm
RkXC1/7qZLd7KIxrVIFcCurbdkXisupuopv06h8825yPYY+WCnRXyI2QpV0sz8E67hWlRH7Fdyv8
Vppz6diJdckesMnHLd3RpH10wdNSHSckR5AdtyiQVuUmcL59fUqfmkY6xjz3YLtppH5H4wnrHNVr
LHDROl+VXnvJC3irefGN5dlXKGpcagfVWyqw1hnQ0OnAkvSc61tnzx09otJJbRZqwYIHwOh21aw4
S3+UG1zMvolHmGteBkDahfM2nbuZTs0q168NdMSkynSMV3IqpcJSu4S7i5puYd4a3cvXk3ri2OT4
QvWKHJrCzPH9LnzZOL0C6mCu40fUshmDqK/xFUNhGH7CmYv2BPCAF4jg8LI1Vskfpxf6w2rWgr0A
SKRtxDp4s99xA6Wcrm/TCxwE5jWOeW71cB7z8OdMEpnVA+hrab/Lo/VZNnWO5L8JF8hZiFRT9mw0
f/+xQPWajpXBKoFjfpyutCGU6ZDME0yMluzSEvCq5B/3vv5kJ65Ywix0SZuiHSZWR/tgVkcRDCNh
9Jtw277ne2ONlW+wag9DvEIeztxiVLjVv+mPXwf+M00iLrmtkIK6JwCGzxcBID7YLTWkVK2EmB+o
j2WIm+agX8MfuISG4KYO6jZtou6/jnvi032Ku6zhD+mZYdWFDCgpuz7w99j/f6S9WZPbRvK9/YkQ
gX25JUCydy3dalu6QUjtMfaV2D/9/6med8ZkNV7iZ498oQtFOJmFqqyszJPnfO7djZfrumMAmi2Y
/lxe/JcGcg8EfzJAMmJW9jG38zeoCpj3YXCMutdRqa3nZQktGBeH43XPVvoPLKltu7xUgYNQ0Li0
bI6DXfUprg0H+24I+pve93J/fp1umyNf1PrRB95d+pOJxcNeP5A4HW62eiBrqyuKYDroCUodcqIY
tnHYjDOM07B9QfMCz+m4ET8/3unAO+nnONRR3mHpl066uWbpWm5yLGxGf1CPaZC1NpS362u54ofN
eCYxzHOo28hBupuVxc3Vgj5ZL4ao4a3LNyys+HFhQUqE1CGHgaPOgfCbCHAC7Z+mW7vVN2LkuhVu
OdpO6LSp0ukeNTgNOyujH+1M6DVPEHifdmW/8T5YQQfRUmDMjcKJoX7MIz0XCuksyxA6L5I/C/gX
FuWnGJia5z5o9D8658eo11DyuMEIO1k5oI6WMoENLkoTTFcwPrWgWVvvTgtVGAnRQ4bj6/oXXbl3
+Y00Pk0VJC1ldunebVt46i0Hxl6RXjvPyiemLX6DvtiHUfwpfhoDkWWXj5t2PyaIlm0KNACFH5Wq
hWRXmdFeOBn0EcxjdFPdDZ+pIvjJnnqttTsdRAOr9etH82v3uJlqfNzFl6alPUYp2DD4+rYP5y/t
i13z5fQtPqD9Rw/21Pn1j9LfShO3TEoxaOkzSOcZwWfDofNoZIx0hxsn52OWceGV/PDlxsxbJrlt
v8u+6ZTaDYetNfTHyFk2Ts+GM3JbbhjoH8QhLCFtmgu9n9u+Tv52bfjSGSmbnxDjdOYaZ9r6hcCO
yvsnew43/Fi55C+tSGFgbtmYji2WLEihdPMRlPyVwovwKzkWtxBiWjvtW6T9H3b/2gra3ET0NImj
ugxRPNE3ZqwSutVEQYjzFyNmG66J03P5/BKJC5k6tVuHQXzpdGntjBJmm0MNkY7+KX+arc+1ASEv
DC+ZZmwYW/Hmwph0nhg7jJUpxVgTTQEiZ/tc+XMjSokvIftjU6HSGCqgT/9e9TlLT4bELM2B4jGv
O/counLFv6CW2hUvTCXftwd3f93eylkCycYQA0VUkjFT8miCfT/3etP1l0zZW9a3THOOgo0u3Szl
fEyLaN+DmROzUbSw5N4RdNWRMRZweHSB6puP5hfz6+iLbBNCJzhV9uCw0VjKd5HfP0OoElz38+M9
eGld8rOBeahFxwHrVnozRRBIIue5xFvJ5dpuPHdSin4FdG/GkOJkpn8f1BdL/WxHN66LAqe3sRVX
Hj8XHllSfbhzrHBpmYbxW2ARcCjux/10m+zjoLxJX+HKuVG+lPvyiDD1y/WlXEFrYVkDbuxaTLoB
8LvMwJqibNVFn1nLg32cAsZQ98ONfcsM99F8qI/KRl1s9dP9Zc6THG1Mp/YGDXM9YN8x/dOdjcCC
HnnDq9WTINomIofmb3H2zw7eKW/EbBSfznpGaukJrr/HwtdfnC+i3hfvndtA2ay/6eK3y6ed0Sjy
M2Z7NMeRohcKNyowfXxTjxUMZMo+++rtbL/xb4f74S55qZ+Sz95+PHSv/a1+s1VCXnMZCBxdPNIT
qrqSdaPRpn4uNGhn56dEqLcmEOf+1LuNaupadkhljIWlvUpK7UpLu6AENlqz6vhojYx7m9Kfe6wD
K5gOC7sn1nbpITnCwuBAHLRr/gD58qxt/IaV4ip1VS4KQhwlEF2eJ+ysBFSFILkb/XGffudF9j4V
weBH+DsSa+ITZ7+ub6mV95glZkFdAy4qzST/vtxSedJ1/VSScUJmoQEAO31Dr8oXk5s2oxif7Jc+
6B+sxzEwfOdnfQzJTMtvaIZd/xlidS/3GJvLpFOrU5qxPtTSBmroDBpSqcsKO4SPoHKOGgJZG+fn
4ykVVhzgdiTX1K6lb6wPIxykFQbc6k0rf+8tBcYIe+O2WnWF960KgpfII0NHZpOpaujBKDqearS3
R9Tel5vrq7Xqx5kJ6aJw1Ngq2KpoHffp52xCRL1pTUDDNry41y1tOSOF0WqAFn5ysBTBI6zEQAFc
6IT+iRHmQN7BPtQkpOo0BGvOqOVe6OczDLV2UJ7y4B+4cWZBv9zkVhUWpaHwTaalhwcwV78zBL3h
xcdAxeYS40VMV9M3lzFlJfSAJmqXfJSKFr0xd+jEtjC0dRYUwdqibK3alj3p4BZLNYVhaoS+0cMr
58ZeEXTz0CDeED7kMzzs15dwbc+RNVAxBCNCyVvac62WjrDHsBMMtF3dsfppj+3OLv9+TYOqLLUv
3QECD+WEFO4LpdD1SY9hfzcrIFdZ+mLM6e11Vz4mQNgA3kBN1jCJ9GJlz27RQkE7SlkgD4HCFAZT
KDwqmPJcaFYL30D/8rq1tSN0bk3yCJZUTRtDrKGgAW9cc3Cr+Pt1E2tb4dyE9G2SBmRIqEaKPzfw
99vpwWB8QDVfl/HLdUNbvkjhQIk6IzYrDCVxC0tq4X1REnOjdrZhQ84Zi6h1zanBRqjHj2Z5MlAY
dLaoFraMSCFnBj0BqSlGSj5Kpo0Ihqg//6e1sqSYo3PdWaPHd3fU9KuCcEnVGxshZ/VM0vhl2I2o
o8mQzBhh7wJeScVv2+p39PcCBaaPBsWN655smRGLeXZe+vaEYLuVYGY2fkB/8wYn2y9qnxsLtn4s
//JG/IwzM1bdwWRm442ZQrKGXtMnzaieHEW7c8z4Ma3/ybm0ecE6jNzw4pO8cpYUSlKvQDc5C/M9
LSdGG4al3xgxWls76nhgOUiwLCxdOhVHcELGFkTdWLmvit8SWPihg9uobW5YkatN5QK1NI0TBUGT
cAd9J8zOVFDMbGMjiDgiZ2kAEB1Q08zd06K7dMZC08KsW8yYkOUH8LWZr+6QP2kwsvt9m1X7uZ87
P1wgCru+A9+hbR8se8wkga0XsBjpvAKrdKi8wr2WvFpvqKmL1+ToQ6KDUI6v7eBL8zWAVbBVf55Q
i9zPQcIAx7T3/tyey1l5W3INnv0Y6WRn7mwPywwl/eDcNn/2r0CCYR5JuDu+jgHEn/utgYkV4Nql
Remun+LGJEvHfecZvcjo5nQsjvbD+Lt3B8zj8D+bk47GzKVp9S0Ojn7y1DxBDXZvv7xVwGiQHNrY
umuR+HwxpVOfGfosyBvpYbvjZ1Anj+kcXN88K7ejrsISQaNLANXk8h5tXmWcy4I5JcG/m4bP6uh8
hlEbNoyN87FS72CagAFgXjEY82QI3uLVSx02yJ4Y5afSuYGL0R8+Wb+5t+Yn1KsR0nuMn9x4VzyY
UOltTsKtO/qXdXlfKmWaalBdBovOQ32w44eotJCQ9n4sebhxS69EHCiPIEyhrw0eWZU+m5lNRWd3
oeJTPtLgjDeMF3MzpV55lLOeZ1aEx2dXQtbEwId1rIgHMRJCMLR86Z7r5/jQ7R4eIKAFkgOD1S7c
9zcC47U1XrH+Qc9+gJS8nTwCe9ryA5CPCtoXNFnD1+IuTg/j5J8e25v5oMKSf4MgESpY8X6r8rlS
E79cACnidgzxpojp8SQ/IGVVU4DZW78VfkZJYBx2Tr4L760+6LIgvtuqRq4cTNbepVEq5j3gLbhc
e8uFTrVrXb5whcqpDpGkUGu9fjTfz54U1xm/AWrpcTdC+iOt75yN8L2h/OrDevecvkQR8K4GDiXt
mP7sXsHl7urjlmMrZRYW9cyotKjV4C16rWIUfrc/558nwEl2UD1Q10XS1TdvlE2M1zvg/JqfUhoA
CyF8bTUm1bt5H/vJnXk7H+yDer8Vuz8mUQQ56oOO+94t8SRDddKnKbIbNeJuX1Wk5OxfleHtuvaP
bvjbgfvcEhiTy/0x5Jrm5jmW5vaPqvw+qb9v7A0Rri7X7NKAdOfXghTcSembzcpwXOInE+5DQw9K
59dEDA0LWDzTZ4tJMcZYnsf65p+Y9yCRoF4EdkcuPNYdUqKeHjUB3drHag4f1fG76ZR+0ze7BcJQ
p8mfkrDbl9EMT9+vFM3S67/g4wHkQFhwZwAWIPGRgfj0Q8JWiRKKkFoJuYM+/hGFydaN9TGOXxqR
Mgv4DpsySzFCNqVT+KRsfRPtvf2b/dbfvvd9N+eaVw79pU3h+FlUH+E3HjU0JoPT3o2hFYOSPA9E
yzcv9vYO4tWvRXBa/sFMF2ahjbJBYVFNlhulDPufGEiawNElFrSfjftT18JDOSEhNVS/03opNxKP
tQ9IBZC9QxjVQdJd+lmcYG8vJ7UKMjjjUWBCFpai5N8/hoZOMFNd+gFEa2kxnXROICvWqqDSwdwr
Y35jtNOX6ztxJf+kPswslWlSg+etJO0SdYJaVTAa/38scAhQ+8XR2qsHYz/fNBsnb21LAs2BopCR
J2aipUu/hpvgZMVTFcBdUY1fcgN+9Y1Ku4jwUmgxzk1I144X9+AC1aEKFnqWw2OU3p1Sl3FG20fS
wR+S48b6rURl7NmGAJGBY7Olu3TR7LRJO+yZR+Mw/yu5032Y7Xyug0+Co1BgK9Kj2u0284fVLXhm
WFpLbYnccBCGU7S4dt2nygc4DeVQ+lS8tExO5pune3VpLZaPzweVpHyjm/HQqKEultb+o4aHPY6+
RuVdjh6YqypB1+cba7viIbGRpdUY5nWIlZeHjK77BIkzgvezgaZ0TosBMVljf/0DrvTAXEsABFyO
MoONqnSUU3jr5yTpq2C+G/cotcOLwHBBcwRGHd+E8LR5X4oXMJ7jXr0Pi53p7LZwMitP4IufIM+0
RRPaXshnV0RN2LIFNUN0gxQJChckpiKlUPa0HqENqF70wIM8IL8r99MjIrdBs1HUWIsHTDRppsCd
GaKscbno/WSgWKAn7Ocv495hLTK/P6RPAiWkbMbtlXwNKN2ZNSn6JHBgd42bVkEbaIcTGWJ0f4J6
Y/KH/fITkavgHzDXXVqUgiqMGN3JMIV/R1tw/+0L4d9Xfbf9xFiJdhfOSftXM1Q+rIlzfToiT1SN
6R5WcvumHurk9+u7eAVdhlsCpkvzmBF+GfXZLOhFVQ62uqB5nffWA7pxQfiH+cm4y5mkMG+8W+Tc
9lsBfYUdAbv0boE5g7ZkHOhyu4QQ9Q/jkIsPWL2K1mJ4HO/qW/DkQflJvOVsRJ7hBpwDfZd/ce+3
99A7gE2K+Bc/QYSts5yjihazqGp+wvAW/TTeJphMk314C+PTAfkksX2d/XLv7N1P0edlLz50+JQF
p2f9Ny+oNqLJWsj6Nx+aBoQGPuHL37JkTQpw26xAMFcv3EO/x8kWkmVtV4mRIF5wDAfBi3xpoizi
OlIjrwxKRkXT4cnKnqN/ANV33+eO/mNEuly65WQ2U+iWQT7bu85Ft3FzGHXlNgEPSdJBbxqe+Pf3
8dlni7rUzroxhGreWv5A6wW0N0pOoev8Zp1QMlBr/a1rVf/6OVkz6hlc2GDCgDsY0uKNkOG7vcFe
GZsTwzEV3IBRl9+P44Sac3+faPrrUOkbedxaVgw/HUh9apz0pFzJqgKllpfHTOOf9p1CguAxd2R/
tj+hzv4QL2Lk4hAdNvnP1jbKuVXpG6KR0HKtYFVUWLqBWmoaWE+TP+1buH1Ot4h6bQf0lQV2ILki
pdQBwxGKLnfnEuZlS/5H1QJN9EPy9fQEHQDpP1QPsBIykAvNavS9+6pn/ny/+fxfScYEmoyPy7MK
Ml7J5UKBtbkLJ/bUlw5tV8IRlEodscckFg53w94+1Ee72LnmEU0h1AWu7673xoIUii7sS9Ew6So9
cZa4CcIfWrVLbkx/nHfqXfwiWLIU34FybK9/KqJjdrvs052fBMMT4Wh//Wes3apkZ3RaIeumjie/
ToyuUOZFRYtMjPiMT+M3wXYWPrPyjF4XnwB6BNctinX94DfzwFiFngFuiMuvbiFfsYSu0aD282oh
6tnlL2087Wd347WysqV5r4Pv4LVCp1qGk88IE8yackJHt0a4a6jSZVeN7qOetu3fDxSwSMFsJoot
OpDtS48aR1ETE+KioFI9pDeNb0k+Pk1q+gIJaOcnS82+arfcW7k9KLny3BMIIXDsUm6SqsWiGnnS
BIk2v4ZG8Zoiunz9S610OLilz2xIjg0ox6hpyxYdUV33k5v8EAbhgZ5ywJPP32aEWvtkRHgAnkAn
PLBelwtJqbpCBBfpY10v7qKkukNDOy2+XvdqbeHOjMgJdGqdkMx0qiZQak43rbpXKJ43Vm4tsulw
l1E4hZGejXHpiIJIVg2XGmfbU4YReRXPAbgV023o37rGSY76UIZx5KeRZdY/+JJzvRFeVr0EKss7
ncE9ph0uf4HeF6XtlfwCve92VccDTN/K/tcCKKEbLDltZ+ZbpIOslEio2CW7YzhkTx28BoIt2P6e
wZI40HGLfPuGQeBgPl7/fmubBFY4bmRGRAS26tKz2kLC2UTJMVCMV3dCCPv0tmi/X7extnrnNqTV
CxVd0WoFG6Om/Djlp7uxmv64bmLVDc4umT2efIC6GUUzDafMq4OwMH27eGszxnHbrTHKVSui1gDl
8Pt46uVi5a7XImq51EFuvCodcm7apyj9B4GWOEF9iz0AgZG0WHamDQ2iXHWgg3WazTuEd3aR/e36
cq3GIihPKAYJZhoO1qUn4xLGjVdqokJpvS3vey0OJmb/4CAs0cnaLJqIYCPfU0JSggFRKMWZw7k0
WKexhubIXPP4E5Oa2XE8IK6+WShZaW4Jj/6yI+3nrK6V0eRNFrjTLr8VKNPqcbnND/rngmby4jt3
gGrVw+kW8sHftqlvV3cIZF6iLkU7X5YCSUsEp7IBsjhFexi6L4g17uatOfC1pYS8ErgYIFMikvgN
Z+n7qZzQPJq5q8RSCpqJEXKX/0NHXvQa5E92bkdK6fq6BSEg7OQP4Pb97M6+/TfZ6BYaeS30AVJl
xwNXFEDSS4diIwsZpKfaFOXRTvF+Oeq30q13pnecw60wu+rUmS1p8WpT08LaTtqgfGAfkpejEM9O
VLelVMRB/bB80GW9l3cF/PbSK7ctUNCJnDIoUB7+M//DOywPsRjZ941HWMKOyREE8m46IkfgVy+i
yhMFW0DkteLEO2fXf36EdM7tqUUnosha3j/JV0pskE5/KX8Z94X/ZsDQ6Vt+DKsNRMPBFi3z2tML
plFoV0Q6zIyRvH2UOOcgtv8+8eF0G911N+FhuBOAEpSQWh/mrZ5x9+B6aFu5bAROFDgL5RgVwvDL
ZdfHsDPNBrOlAtTauhvmwr9uYS3JvzAh7aETxzLUUkxYn9BlvOOiPihf7c+JX7+iNOEzM6r8cd3k
WrGHdJjXHbojlO9lBOc8Tu6pXQZuhWP8MrGPoCW5qW/7J8YJbxE6eZz2RsvYe3fsP9V+fqxutqre
K1FHsEoRu6mvsLLSdi7rcFErtYSvleTVhYiutCvAOYNfnHqEnH/2p+hRt8vDdcdX4ilWIQziD+1s
OdYxuDQaYVSw1A3KcwhxHxcIM3d6q2xUCta2DTYYhmIigklWyT3EnE/xtMSwTyftcczrh6mObq/7
ssLb47qksQA73nVj5DaypWa9mXceFTB0AXZQ6N8nvv1s3Vn0DJrfrhv7uHBMQ4o3FLmKI6xeHgN3
8NKwRY0kSHtvlypH12TmatkYeF81Ai+WxsbU0BOULlvnZCPU1NHBUus31R1202Cjifu3p4Dw5MyI
5Amkwl3R5hhJw0cHQbTKPO2szNnI8NddgXCBlxL8we/F+bNLtdQLblxjoXxoug9llLwsyDjXm1Ww
lYCMNx55NnxibDN5n/Vx4c7OgDfmsRxgIdj1U1AehnuBlci/whF4O1CBrzhWn7au2ffiw+WNdGlb
ugxarYv/3dVkFvTFjBG13GmB91t2V4F9Sfz8J09ThpLHbk8Q+7YF+/lYqYCZgC4xLJkcL9Lnyx2p
FwukEE5RBUUtYFtV8aalkbZvm/GIFu9G3FjBGNG5ojBOVZ68kt15aQ35dKvulU7cPtPD6bRzf6Yp
2rO7sdllx3a/7EUEi3ZJvVPp2QH02TrsKxvq4gdI15/ZZYyFNyQ108F7cw4lPHXDfXtzOhS3yrHd
5fv6m7d1S4gkWvrAvPd1AwEB2M6Q1Lt02lBRqXddkpvwkUHEXfQ07pN7MX9EVZ77wvM7xFgiH8nU
z6fPyWETqbfqM4VPqBQNj7FSKR4Yw5KjhU6AM7gY1X15UJ6iR2vvPSLsu9Oh1Gnuta11XtlWRG1R
lHpHH8mIcLTH69Y0+NDqXVr4lr77QR4J9KgP0q/dzznZWe+Z1da0+8frUOjjWaARRaMJBMTlUjPt
Erae2f87uzkd3VvrKJLwLdYsce3IX5RjgRVDsNfJg2SlC+lqVKVF0NdPSM/7c1IdFPdz0bR+GFt/
PwYyJvKXMSl1wtFWj6yY1MJ4UPRvbQ0BhuNsZE8rHjGSxBwKABzKHDK0ItRirbIQYA3U6s1QaZ8j
Xu7VCA4OT+W8BbJfgYiBrABfASM8T3a6zJefqTHGibxpyoP8dkIYTrsREDHtH9GvC20czh1cmNTb
5GJbFPZ6mJ66PCgXijQej0/0psfM2kXqFmnjyuP9wpZcc0P5tDaaDFuD0u0Xr/dtoz50YRicUDj2
gBcDVD3lYNbH4eiEg2+eELnq660B/M3fIb3pI1jWzEjld/wnn7kRGMPJr6l22/fbo9xrQZ1F5oEP
yS0jbXJSE6NEO2lJmweCyIMReXSm3Nv0GZUeJuWfBc8posi/EHRtNkc6V0LbhWnpbDSZgwCtiemZ
/NCB1LEG0HjSNg7HSjC7sCLdWknmWkMzYSW13oaF4VRT3ZnZz977fj073FxJ6XZSl6KPUINguz6Q
6gaI1ToHgbev93Stv3bH+ElcFOJJuvU+W3GRiWADikXRTaBQc3kitUJtsmRW4sDr4v2kfG/zeZdN
ze5UNBvhbCXSeEzWofFBAxComGRJz7xxYNwJRnWt/hoNyAu3RkZPvKf4bg37lKzg+qqu7BHIDWnf
QqlBCVdu/uRLEy/T7FK2RYuvvs2MNzvZ+HAbJt4hNWdpKuo9p3QaMdFY92py43rxLoYs67ofa5/o
zI/3GtuZkbTQT3EONiTI6jfe9bukOe0Hx9m3iRv8TUtA7AR0kCUTCDi5oz7UY+JlcZMGWuHUNTNK
vRoF8VAUUATpw4Lcea8i2H7dqDiqF3fqu1GQfaTfopMlha0kSl2Upds0WJb+ifW8s9R54zX54TMJ
E7TXUa9lKhJSgctN3nRZxtBQnAZDWyOB1/pONe+WaovC7cOHksxIQclL4iltTgm7oQsPRrm8mkW6
1+sw6PQtjtJ1j2CBJb0EtCWXVfohnBvPjiCIKxrNvvfm7IQYceSmxv24IPrwt+t0uAZQV3ByM7xO
R+RyBelbTaFSsTPyh+mhAFQS3ZZP5s02bdHaGsL5IOShhD6TKRkqaSqeqGIlQdsrZbFv1JQqv18V
RY0491IhZ3OY9LGZDtc34cfymHDwPUyIYTl6t5cOovIO+V+rcUs+u1+Qut+DgB5uTJo9sLgdmxfB
5ruFY1/zVZBgMXuAEPaHZjE65W41hGhMlJG7m5j48lwGn1zl0DX/uu7e2nYxNSaD0OETgwjSAVjS
RQvNCfl2VUMUvcjVLyeIPJg2cT9fN/TxQc06nluSzkCkhGNVQvH6nhNksMi8CgwU8COyAu2ruQNU
bh8KEMm7dJMZ9SNk7904xQ+yc+TSTcm47ca9h+ZiQhvFeJv3vDzuYLzsds5RDygDbn2/9VX9y5z4
97PAzA6eFDdlVfv8OVOcu34Kj5PlbGzNtfhowpP2H6fELjqz0jV5bM5E5iDWyt+Son2kubYlDv3h
bhYLB5oVxAjUaJbMJFOquVHF7L6gWfqd2T5b7i/XbfxhoIfsbpF5bRiTeWRc5qpMFdmFABYpv2qU
XcaMUfi96n5P53ojg1tbPEgY4f2wgSRTsb1cPJhGlKJe+EQdsmb7MLKUW7se+41P9LEEzfqdmZFn
UzWroyFuY0affc3c17cFCunaV+u0G99gIlYfoFIJql/Xz9pa+BAT/kAKONZIEEu+2eYCqICN0Sf2
rk/uwmIOHPXElNZGXXHLkPS4hto1yxp7SAKkkb4Yyz1EcnmdP5poZl736GO7UKwj1WzIS4CcgIW7
dOnkTLm6NGoSZISN5mmGUwnRewBMwzuGyb5t99lnpAnjAH4g5VgEySZaTOwIOR05/wn65U9Y+nS2
55ifoN6FxwIANMqx/xfpBBFyr9mRQrJhddloT9jhrf1nfTv/WO4FZdTkG/lOjXfb8NCP9W5pcaXo
qJYckvmERURyX3uma4UIqHOnI0a8VSdZPXZn31GKjKbXVf2pwJSh8fTOHhv1+fpO2TIgBUVTUca+
aTFQG9Oubd66rQTrIxpeWi3pdI1mZkU5GlqB9mw/KvlhgN0rQWF+VwbZD0EfNHd3jGgx4QanbJDe
lcctqqQtH6Vjl+ZDnk+9+F7KnQa78QSd5/VVXL0wBTsutSQDOWH5vHVq1ThFZBMeg/ZhfHXup3sB
VDb+HD9t1wvE7/244/8yJp2spIAkZkoxZpz0n2aj+5OXHJKUgc/KhXJLv23HcmObrJqk8urpBEqm
oqQlVPrRCaOIbDLLT8on3ZpccEp664/NrN4Xg+79WfVR9KA4ffpPgjMPKSj2sPsB6VpNWVk5dLaD
MYmP1GF3i/NsaHqQLFt391oWAmvzfy1JR2FIGq+qVCxZ4WNtOTtn+AEidX99p2wZkU7DXKS2nTkY
ieLYT9HFa6Aw5eV+3cp6iDrzRfpe+ej2SS9Wzc2Nx2mOvhZGemdQwqtnZr4iu9kxkvFFXUao009J
7MNb/9v1n7B66M5+gZQwlEmi1EUrvpv33NbZzm43nlIbKylnP8186rwalFxgdgu9/nm8mam8dH24
8ebdcEQe02+cJh7rETuLDUYvfjXc36+v1Hrw+GupPOk8h4nad03JUp2gPLRpgRfjrf69Pyx74mF9
mDdFMsT/8EMAOTMoXZmoGhWpl2Gw+hP1KbA23Y3+3AeAh8gDtijOVl+EZ+dKHiQpUnKe4iR2Aqhx
E6pgKmLRv4wnAqQWNACWaOs7u2xLjnz1u5GHk5DD1Qp702X+YdqV1tQZD9HcRP1Ho0WmbOzALQvi
388eFIYxZ7TvhYX69HPO05fE+9vtW3F5MhIqSGGAzclt1SxrzSk9LSLtzndm6FEBmXwt+l/NSOEi
jU6IOER40sYtHPJm8omn773XRhuv2tUze+aOFBSmUzH0qS5uYhNiC+vZTr+dyi/Xj5P4rfLm5o0i
CHTg7XNlsgnFsqJZ18c0iOsw3bmVN9wnc5eVuyUcsy9FqfW3fZPpzW7sYmurC7Tm4Llx6Q6B6cYR
7MBpkCRDUJS/XAMJgOLndQ+3jEh3iO7MiWOXQxqM7ZAfuh5FgSjtSwt6sjwOg79vDA4fCjmcI9D/
Uh1pVpKMKtyUBk5k+fM4R0E3Amdrui3E9ZpXDsoJQo6J/S4T+9lz4SxOuKSBbt+r2ZNmMnrqbJWA
t4xIoTbqRjUvSB0CjtoPZzYe1YGGQNJMu+urthYazp2Rgs/keZUbFyq12CryJ+d7dHq5bmDLESn2
jEt2UloPR4Ysv4sVaz9xcG2ylutm1l6s536In3EW4jolM8s5ww/KYbskyfaL9tJ7AFXG00bKsuWQ
dHIGpXbCScXSOCQQ4467oYFHX/v1v/kjHZ1+tNsSQV/Kr23h7aJUrXaKYv1QEjB7Sr6ROawvHoO4
9IWox5vSJhiKjhRsOqVBWrkPlFYeotz64XXjjypctno04ofLUQ88IgBuV9AUyoUTtZy6JIU8LlDH
Bfz2WzffDsbBTe4t/W8PDXAnnZuSagt5ydkxqCcHw+gF9LxAI1bH659p9fiYnmYTDXQovKSgMyAp
WSEkSCwoP9vVaW8V+sZ2W6tO0Dv/rwXJiZOrNUkTYUEM2QvB+vEAfGUTt726q8/MSPGmm2J7thud
eOP8KttPY5UG05bW8mrR7NwXaZ+dFt2k94gvw+H0qj00KGdBT7erbk+3LXhUuKw2Fm/TohR93CbO
uCwMUMYMWVPfrKLdVO7CWzDARwoh1HuC8rg11L6aJ5/7KQUjQ2H0Ey0mbvbb06u+b45CIn3x54f/
C/HP+oH6a4NI8Si2of9tRrFBslE/KuZyeu7dEkrwsCsB39Twq1mDMwbXN/7WfpHiU0XveulV9ksX
fuuVP5z2LYUD8LqN1YT8fB2lbE8r9aFNBtYx/LYc5v1wW3/ynhKLUUI4ooQuX065kGGgDbNiG34M
UX+tqJT8dVa10FbBLCLILxMIQQaB6H8dvcf6CczPfBNvRJGtbSoHRbuoKgpPfENaQhDWRPFj9dRD
BpA95KeDGt4px3wfHZTDhqPiUF9xVG7ETkVeVioPbkAI7p3QPNSO7+Q4Oyg0/M2zuLplGD8BeYAc
jCePAjt63MxogOLk/GT1vu7H6DT5YjbWfEHqyvjeYrfcpK9bDdFnZqXz0c5QDowGCUjvMG6gPxaM
T15fxy3HpLOgp0r77xTHVdqdmgLZ0F/cOt6oyW/5IR2GNF061au4zfok2qWnpzHcumq2LEj73pla
1QvFfWmOyWFQwse+3Wwrr265v76GXAxBUWSBC5dNMBxUv1igghdV6f534898nzxvReLVxObMmnR5
xkViR96MR1W97OPQuCnN5Ivbqt8tb3z9nzaBXBuBTnYyTJVtZoDfq3P7fmzap9pFEv66nfXL5cwn
6RIteZEUlkioT+/M9inHVh13iS9gdepNuMUzubEp5KKIlilWGokHQqbV/lLzvap8Iw5tmZCuy6KJ
GahaMJHz+DX1aOfWG2dn44R6UgywF2uMeDmS09jZLf01X+l+lc5GzeD/58vYKvzegntXnhFxE+ql
1TiLL2OA+U0PxbAfGHkTKn7WdxThN3aC2L0fwrdgxYMhCBFBucdfRlrNvDtnKXxsmfdXvlbKbnqX
4Z5vsr+tZSCS6TNj4iOePbC00o3ByGKMYeBdCmzBdZeNffARzyjZkDaCUuZGb6bcR/rRLPZCrGv5
1dGfWO6su8nebWe9H+GpkkVpYyiVPTpTx8bQj+FRxKLo1jt2x38gWykZku6ISp2cou5ZPiNR0eg0
dvlWrFsFYpx/IemCaLTQSlsNE/Ps5/lh+r2Lg+QGUGEDOnPyo88kgWn3MKNyut3qWT9hf+1F6e5o
W4O3/SjOcF74dv3Tq9LdkG5RE1y3wvDl5Sas3ciILPH2VlXKZM5jRbDo539tnKvV/O+/W50Zuksr
kdPH3vutQf+PNwrcEVSewXTtYvs+vukec995uW5y9ZF3ZlHcmmeHa0K9VW8WPp3WhvcLUhSndgg6
uu2Mqvt9WN7Ui5KhzDffXLcrtrccQaBcQLWSrpXHfM2l3aTOChCcGTlYMewq7VfsvSXcWOny87od
sbs/2BEk1zpqQnAISFuzmuOx0hw9oWEw9Dsvz+cjlf3pWA2z/TjF1puO8/vrNldfD8AKQJ6DfwIV
KjbT2aKaal+PqWHQWir1O6Ma82CZbMWvh5GZa10kUUrU38Oy5nz2FGd8MNuR91lnGXsXUY29U9Xt
lz7RFr9z6y2Iz+rCgwMTCstC/0dakPAUO1ONjgblnTZ34BnO58d5ypQH+A2i2zoZuk1S2rXMi7lo
5hc9DbIseVcn9WiGVQ7iR3Q3Tl8hZdkL0WpooQL9fmvUae1KPzcmbeg0KuNhdkH8lF3EYz85Wcx1
ldan6594dRVtwJD8R7/XloLOXJb1Mhs0bOZEuestiopJmT/YTfFJK5atLH/dpf8ac6TYEy1us9gF
xoS4cuhkO2dTgW71E5E4APIUlADyJwqr2DypA6sWNdCTwMPnE3MQp7pVA0gAj1uMXWvRFFoScABI
h7pw3l0ekJPXMKqvUOkJi/aHa5a/8pC5iUp1vl7/TKt2dJVxeeptoAGkeDp3PYL0p5osPAtBPL6N
gw7P87+uGxEnRg4x8Noi9kRZEbiqdJNbTp631liSn5SGX+efZtj7a3ThXfOPrrnPtcN1cx9n+bjQ
z+1JFzoMU4NrDNizuuP0u33XH0HU+9VDGO+qBwesDdKB/YN9M9+gmONfN/6u0HzNWSl8OCgLTWYp
jO/AuH9zH1tAjwc4HIMRGJVInKrjcK8ywr8z3+JXqL7mFg7/DP6SLf6j1doF4ZV1R/yDd70UZhvd
mKK0UGg7f6peTz+dGzHrBuUW7E9vDPrsveAfNWoZb4NnC5gfOD9p7Z3ePsVjQ/Rk7iUYvzr/9vzY
+O2vU8CoGyykz/G362u+mt2fG5XWvEAdEsZijI7+7IvZl+XeJSeYD+/p/e11a2vBhicECENBicRM
7OXR1MzSLrMo5ynu1Ugt/6nbW0NMq4fyLwvyQ1yp3NlNeq5+vT2IeaVZs+DZLbaOyZYZ6exnje2F
SYsZMTE03OoZWpN+9q/6t/9H2nUtx61ryy9iFXN4ZZqgnCzZLyzJlplzAvn1t6Fdd4sD4Q6uvV9O
7Sqdcg/AhYWFFbo76GArV8q7DBdXe4pIL5QXcWw2kH2OD3asK70K3Kg1D3k/XdfjitscbCQ6IuJE
F1gHHw4RHDQDILKpMd8rb5ZldgrALbLkzt1TWkluTFq0q3zTEiIwDv6eot+Z0s3hANC/bwObSm0x
9wDjGCTdc1rFn5EDbZzM/xsb/IRhPKocl7MB5mUEpebwovQlronq23mIr0oA1Ivi5fq/S2FOcpN1
cfIRgOq76bKXr2TIWHsmOgf2VpBc17rXyfux9KRjGf75gDCDzRxovYnLaS5KeqBlDzzCiq/tNVA5
eOoB4gPf6u+q7BZeKejF4PtL9G5h/AWfD11cp1/PlMvCnFP69fx/mmgS5zHPfi63Ja759sbW9n1x
ZaR/k5yAese/sMxlvzZFNEwRLJTWkSp/vdDanQXmEz1U96omVKPnXVGocqAiBnpU8Eaws1h5PJZZ
5pQVfHR8Twkz6rvKR3npGW/sXQ41SkwkTwFY+XysOmw86VBcdeH/gwaFmilzV25/CFuikyIdz24b
P0S7Kb9NeBFDWOeHFZAjFX9cQtXvdngiCG5o3m0BCikNNKU2yCAtNtldgJZ9VuqB0jFOPjY8TEKw
O8UYPQfhpS+kJ+G4BHDqgIMQUTDtfWDOUW7iNpTtuYQt2ztTCvrf49He6a9zi6uqRevUeBV9d7z0
YB3JDm893QjWHEW3Bl3qouiE+1vovWVTmoUvFIxtL2VJpw6lr0/ZYe7L3IXib+plVfp+3nsIgNgv
uxDHyrsVjqmXpZ3WRXel1t2nQ/9wHobj2zEg9+962Gm8HA/GqhhHZE0grKc6ib+C4LMzj3WV7CWz
2p1H4y9KV0EvBf77L2LNST4T0rWk9Fv1Zqi+DeqhSX6eh+C9jMHjh9o79MExJceGbJNSRem0xiWS
8CqIpawb2bPCdQ+iTEgXN/eZmwvVrukFyJ7CLSRzmeBTgSlCAaS+6yghaDCijC126rzDvoVhzkEm
4+FJlhR3VVvQrlVY3bs6NO6QxO75TeREaCd7yNweU2aTtiyBlA3KVYNuo6lbwv8GwQYVslooC1og
/dgavlnLsgf1sQDi/H7hRjq9jBpZNZzJwGcZq/cKhzSyv2Xd6k2LyCl8zN383wYAKslTpNlalxhF
Mch5gpjVCkfTjTvQ5Pav64d0tnqr7fLbKqBTEKWv3hBQA+chfNXtBNkzDNOEopwb7yJWwKcEnliY
nooxUeYXGQ1oYCQZaaHRLV/TvfGco8Q7fp8C645SSRi3ohQt72zjFQyGI1AvqBjkPEWs7KjJHCha
+Jq97iy19ZWe/C6nXjRgS22P3WsEv1QI1LTwZmEMJ0Mbz9K3GobLncJti4PejG5sPGvRc9L/jo0f
f2ymmNsBizXySvjfD2+zCUcbQtrZ6gtQ1ifl3jLaF2KQX+cheK9tYMAhGigyQFiN2bl6BuHoYEQ0
VptAIwG6/CsyuAhhjMzrdZ9ObUYuwogfQx7Mz40OJgZBNMw5KZTNDHK+CKGoWsLpt5ttbUy7MYf9
kuwqUm7aMfHbDIY8CjTIeFWQEyTqeTb7GRMjiyZj7jCYml4bYYvUs+6SowYVpwE9MsIma461nOBR
q93gDaWeglJTyn15l01umXr2b3V9ygOaHxx9q8HTyTXfnG8Q3x1vxbp8nJvhBJ5u/AZeJ+YASmFs
bHH4p8MbXBnB/6PUI/qA7HGvFltPM7ySZm8Nu1v7ag3xqMbwXGj7+k1vIBYFw2socnycM3+yPOae
SHtVaokVFX4eNa5tXHdoQRqHh/Png/525sCj+wzEcOB1UsD7wxinOVSz3hDsYVWCrTTv7Rs5H46S
YSd+LzWHvhKy/tB/8RwiY6RG2udx2yG+LWe/eaTJr9xrX0yX/Kbs3o0neq1xt3GzQsZIW7BXGWWW
Fv6o5qFhJjunH346SvT43zaSNUbLjssOj0K/s+xAVvYxmLIUafIK8rpA/uQ8GC8Ow2cDX8UHP77D
BrAWmrvzqsRn62pMuru0aIzMHRWz8eoDfgQlAElvRAQgvIvvBJa5is24j9p+QZuC/UR+2ih7kv0K
wrEI2WbqRqluj5mE59fK/36fS2VevbFRqHGsgEepaR5Xo4Cy931hPf83DOYUlF3WkIV6EkW+Vqfv
q3SrOJ3gm3G9yOaTMXYvq6NVKWtb+Xr909AvnQ5sP5gHJPCR5xfDBfoQh0CBCM8oxuCTBPV1ECeB
J3W5rii1ZEd8g6yuo0nBeSSu/7cMHT0l9EnAziFgZm2UFlPHfZMnb+BIdKtGCsgcvfZ95jXmRSw6
ZFxbALEE8rfQgNPZpfW5Bv3gHpxQ+pqGTfFdmrVgyt/Pr4p+CNZBKXh3Q7MJSp4YdTi9VuTaAJ88
5YNqMHPeqonX6qIUKg8CFBkmSNURz+K/TiGakiiL0mcgC+oxF6RWPQQl0aX/5+vYgjAeKanMYhmr
pvdTJzvG5Xogrbn/bxDMzdhXE+k6e8I7WgPVdXSjFILkk2ijmDuwikmVtQMyAgUKgYe51ctruYqI
6Gzyki4qmL9klANlOvzPfJDWULRFNhEl0mRzuh+SDwnl8lDfZsdFSDDMM+MtGvNlekkvwbtSl345
FPe4Lxa3rsheGoe/uicwKkrJzZBKQv/kqaHlpVYp+mqBZuY3uF/z3lUuaXuRBIedq67d+cU9ZSsR
3bncSHSLy3y3su4Va7ARMum7Aa+09a1IoWc4gCAFzbc3henlssDrcfd0s1Lm1C5SFVXdCMQ6BilW
1LnJWrryKLQUXsAETkqqMG8oGFljcPTVrE1dh8kvIGEOMd33g6Y/iJfeFsG6G33INXod2oBELbcf
OhasW9oAfzQkbaJd1akXyEkBmErfmo7XZGH9lP9AGEr7YN3yyvJk5CTVF9oQX5DH6YkGAckPkVAK
f6P/3YCPudzN75iXhEhI8ONIxsUBpJHHTHMOaeT8zcn/3OePE7uB6dQOo28DvqdtO/2drFfDfaGW
Il0o7tekjNM4HhqVVDo9H2tuxV1tSTgfnTkESSXv6gEScqYRZ3RahrijMwh8Jo+4ggpUgkbVUBQD
bC2nmEpuSbFRwddEP6Sb8RXd0/iGtjtdFLK7oo3a8DBLHL3N+yFzQRpw+TFoEJx33NyPuPkNTDCC
kRS1n5c8RyFouO509KaP2hq79SRiE/owyy9mu0Giv2TzHVdCLJM4MFsqHWfspz1tHRkPg3AOhXtV
bIAYp2rkaaF3I2JfA932kLexRP2z/D3TMRiEliCoUjEAg2rE+mrkhZ/ac9BN8e+qU/aKVL2e/zT0
n/m6YZ8wjMue+ynqtQhXXlKOx6rPPa1uj0MNZtZmFFgBf8tAJgUeH6Rg2LbTahpLM+uLwrf6vRyP
3lKZghiEu2eUaFUFqTu4sxlbj/qmGjOaAY/TUvZMNKk9OlqiHtIhWn+d3zcOlA7eWp1WDywQONC/
bwxtiPQ+bWR8ng5VitS6bhsQ6cqL4JrhfB3IvFCBDxOSK4gET1FSyEeoZqLkfkl+aPHFHJuHNVLc
aBDxG3C+Dei3wMdLKYGVL4LyNhSHnCw3QC+O13+H15Zwno63Yfgm4L/CT6b08KdLqXolresSCGYT
XSWkeFWi+ZuWSwIT4C/kE4YJBaq8qJqh13NfR94tijRXEb5D+CsBXzTI4MAXyfbrVegSGkAniSOS
ZuBIUJoflZ1XuyTqvv+5jeGpQ2n8wYsBnq3TLeuQDu0iVJ39sSu8oYn2WZG7eSv69tz1bGCYWwkJ
76FCfyXY5qHBLq1vqIq5RHs+vxaeJVPtS1B5gs0F/AGna5kHBNfxAtG5LsY7ZLhb59XTJQhe4B13
Hom/nE8kaiGbk5kZSZz1lZX7Vim78yi569iFTbsK2OZ5QTyIgj9x6O/Y4EQQYJ8QB+fI0/3DwpCD
MdxDHvtANew1gS1wQocTNOY6qNRktcoJ+wfZH91ttOVoFLbndIrqakX10y5iEeWVCJE5sBH4sier
BWImkaBJU09tUoS56oU8vHREsDz+bjrQVENohMZCg7GPIUYjTFKABV3ejcESlAGUQXfZc32AbOmT
SGGW6yQ2YIyJxKhX1ZES5b6dP4CgITAhyvoXRojCKOqiKG3A3k+NQ7bjptN0NHi1eXG1RMYT6e0Q
uQQBDPdUbWAYD1HHCOwG02z8qWg8uxvdqXsbiwod7aLQlZcDBOP354oYLyE5s5LLGmTH6Jt1/qaA
a4pGV5NHRY+1AFNRYS3wGdyTvIFkbWJI+h6sN/hMZm97srHeGlZmeClpfp7/WtzFUfJQXUdaGpEJ
88yKTaIZc4GMHO11sXPwQpK9/li4Tenbo0uC6ghWnNoXshvyUpz6BpglgyiHbIY8Lxh0qxFeZIRP
lPd45UGIUner0neUXYFulKOIH1K0YJsxHHSKg8ulRJrTgs2gUFX5SeJCXmJveaNPXqMLOuWcCMb3
ee/0k9UyNuRoGUiYLVoxAmNqOBzy40dn4kt7SeVw/qqmcYLHGFCGOe5F7vFZqUxaUXzPyh4kuyJJ
URpSMCE0UCBdhLIbqplstbSfipWMDr6hvTaJJ/V0jh9t8Y6NSWAF406RcoGzI5gU4538LSjjwhJt
7E1zQrdsQwy/SCx/ni8GTcILUjTdzLsHQL9tQTzBRCjCZg+zCmogdY0sPEYU72xl34y/STTt1Djy
NEnUrfBRzP66mZ9ozD1nlHYcSzTnT29VxQcff3MkkOf+Xh5oggFc6rCTbto7hvcXFTB8x09o5sJz
kl5V0bGILJJilYGdWbafG8VwtNpqETTX8V7leP7jQY5kGfjNTQZrVuR+NJIEL2LM++cX8YV958DR
+PH+H1lwJ8hrF4z8JprqS83VLwbkXIY/j5RQ4tcw6wIKV4jMMMfDmTCQssZ4kFWJhctJ8/NE9iIs
+7x35ZjqCQxjqkbpOHmqlOj5mgoXJUC/c+BjMHNlT5MAinNjnEAxMZk2DoMzJnCca9u4xTB74NZb
tVmwbzwyuBMYxkjV0SzUvMHGrW0fpun1Yl8rNbQFIKUw4fx14694ICFEQj3SDOH53eRl5k7AGdPR
ylgaxxrg1HQgVDM+rW/ac3ML9rvQhHiLtq89en1MGJiZrtTBNfDfTShBXP78L6HfjTmq+CEIcUwE
bV8VQc2lkFtSoK1NT6/yqfQIVJzPI/A+J/Rp0C6IhyNV7DyNopwE7EJJZyDLSvZxormNee3MIvYV
EQjzYoyVpesIZVHo9MAs9T0kBg91/B9XwgQYJYQ6y2LCStSc4Pneo334uhNS/vDalKGj9++GsVnb
UZ+mBRU0tHf/034CFUEVVe43EAwpO+ODUDW+IZVXClP/vEO+RWYCCruQq8ppscAM3REFhHW0EBnr
ZxO+68F0dRBrF7u08cu38xbCuy9QEURZC8NB0IhhUz7jQqJ8ohQm+g4T7f5U39DmDClof1rIMoLx
6gUPI6qbJgkbUqj1sfaPTJZto6EI7aNsFadAN4qpUus0iONG6GDqo8yLxxs5dgIb4wKClVJvfA6O
cTpTES96OgKOztPHcdh7SQgSPh0dymiFNFxIUwmMlvdNkUuDgAo6CKnGLHP8lKTCCBPS1c3w3MhF
kE+PRV+griMaqOZ5ki0Q/fvmKY3KpV5qGoBAcQyNn/dU1JclAmDuBd0ojaQ0AFAu2nez6S+RnxSF
LiIM5vvkTtLYegOMyvjdI5zvDdHtJvoejDsc0zmpCouWuVbiVW0FdfCfWjZ70izqteL5xO0HYXzi
qDdaMUxYS9cbaetayzwe07JodsqSiZoARfvGuMbGIaj1Q4MTwtLv8gLvuNyfPzlcAHB20/laKjim
nlqXttR2VDt4JNdp6qfmr1Xod7nbhSE7Ot+JVk02UZcWuTOlGRJbRgmyZeNHqoOKJxHR6fLWgQwq
JnHR2QefxxhxklkKJNNBqKEMAR4Ve0taD3++U6amoG2E4oBl63SnKjOvcS7gTOO+/6kpEEOwasG7
hec0txDMx0inzJAnCXxMOgLArPylppZLM1q99qOxRIylX9WL8FzZojEeLCpzVZtTLGj21GO8ryR/
ULxmb9yD3s+bJxRPGw9C7c2uvzAk13g8v508s6B1N6iRgspaZRvy15JAhsHCbdxk9zHp9xGKRBiU
2v03FGZHi6WBVGhB74UOWe9xDjRJ9tqx3v85DBWuQDLagVDvR0Zh46Nn3O1tnsDGyaQd16h2zbkJ
lESAwksRGBbm/C16XC1cPqcmGLdOr5QYO8It9w83Sf7uXCOOBqd+t7Mt1xQ4B9432uCxibqmsmIH
/f6IWDQrqIv8XlJ1N66IIFvMhwGxABTbUWj5WPZm9xIzy8pljXPs3rOOXgj0V3tKIji+X8V/Ye4W
yoX/i0I9yAYFz7cOMkXId4CJunPr6y4EoUBIVR8Qi7nKc7eXrirK70aFpZUgeksCUczAXSjqb5T4
BxpXFnNHkUUvlzzD+72vb/X1MYpIUKDifN4WuecaxvEvCnM/2fOitdKK6ivN19HsVXNQLlHXvpn2
iQ3ZaA0tskkg/ZJuRevjOWE6L2RQajA6M3W6xbW25tIwoMTYOur3eJ0GNys6wXcUYTAnehqlscwL
lOzzMfXmCG3/SP+LRM94repYwudKGN84ZkPTNz2K8lPYXWaNO/bovXedt/YHwmiEleCTMN2hd51v
S+WS9/RBtJW85CcMlk70Q5cHIqTML2hAJg3CSKwzO2DazXYjDN2SxySHyCwayQMb+g/rMV1/tqLs
CyeQoicFqXkNwpwqexoHO0/0QQYwln6w9kZovUW3NBmZBnmAJ9OBeAv6hD+czh24nmpMpFc6xuOH
UPvzxpOTn8Ic2aQ3VCTV8RV0c3jKMvlZrtBkKzgu1GCYp8MJCD20G7+QLKlarSvWW0HCL/G0Z9oF
bbq2i3nVB5HCBu8ReoLGBMLZoszmqCMvUL2oRx3sefW7Xt7LSPmCxKMKyoc4hNQA0oex6I300T9+
bqGM99FqW7EiDQvFmRn8FQ1T9HvmXkdTiTBz6aOP3rrvr1bf9NpXPUgxPkBlbxPf9Hu/uLbDIugP
9r68UX3ddhe32GX7zuuuxIJinGN+sk+ME8PbMY9XOivSK4fCLN1yNgUfnuOMTxCYyzQr8CRfOmTe
cCdBP/qxt97y+M+natAGg9w3EuA0Cc5gdFDwUmf6KAG1569RSm+ruBNlFz4azL98108QlgTAjOPc
WCKASPsxoHrBq+ymatjJ7qAdjBhVqAlzWN2uld0O1VEEsJA7fG/q8PxB4u7n5mcwzh8KPFatd/hi
RmG4utz/Kvr1Mu0rQbDAS2ps95QlBZhto2g6el6pPLIBvU2rOgzm0S7f8ittt/hFYMyHLt+Bnqg0
rkQd3ZwQ/QSdccsO0rLLZOCKsxb1dbBnyFtIxJNX7SaNqoOp9yJ+F95VhMIP1XZ0UO77chEoa5Ma
RYmuLRJGuw8Vm8wzLZzb+skCjzAds7FuR/CokmzXmJ4d/Pln3cIzPthYtGWSG9T6Ogd8u6Xid8Ob
HYk68XjHfYvCOGFUameESwVukqZxjSreS5YqWIgIgvG8imRA2oXuY1c9Wg2aUgvdP79VIgTGwWJ8
oLUXgg7fOSkv5KUNbVHTC/f62O4T4xbTyenSvEfHZ3U5+Yo/7uwZFBVe/5TuKGmK4VmmN70Xu0aU
1udFBVtgxpPRo61MCeo/OOH3eXOvq7/NVQ30ZRJ8JgEQ683WZgTj+4TjnVRXRLpwMKThhAkKCOe/
1UfhkfWamwWxz/kpHw1wmmAn1TslXP38TsOEf++R5+hQevKhvvyuhkinU8pnJchDyCEvg9tVgmCd
bzIQjjBQ5tK/dHYUyApbRoZtXaw2GBcMDWWp4NVIj87XhX5C0J+wiW+s2SrQiIEN7ZIpjNo5kNvW
n9dV8N2+OkY4JwV5ERo0OtAAPIWpm0SVtJogVFArd0l+tYZ6MNOnRJ9Cov/5IBLAdOAoFoZJMUt6
CtbbqUNqMwdZkwTCgLq+chzitU70/byR8Nak03lYtCspNnraTmGINqAxd3AwFm73YVXtNekxVZ+R
HQJZi6hb5aslaFCm/8Ri3JPW5QUpGmBZnZJfSZYi7aAT8Pv8gr7aAkDQL4+8C5DA33+6oAhScpLd
rSDosA1PTX7X5tsaiWgzuCv5BGGzBh0ev01UA6TT0+ck0T2VFH+cKNMwRkibDHVaXNCYWxgj34TE
tgl1EE3S0506E0si/tqvmhJ7SlsN0wjVt7lTiC9Ngybq/uJ0iABfx6gm8la4kS3GMLJeStW5irDE
n0goNI/WRQwquXvz0rwhhau9ym75II6Jv7pGoGLoXEHHK7rV2Xb/VJNHzbHixLehNTMdtFqryA8k
i1QndadF0tRQctR89s/bDBcVVRxHR6eWCRaYU5tJWj0eUCNHx0shX+RaA3bizh2lyJU1gacSITGX
26xAuavVgQRqJy/TwHhSk50e5W65vv3FmlC6wammH5DV4NSi2jI7yYgxa5C56nzZFkGzItWJ+c3z
QLyzAE+F2MVAqyqy36ebp9oRQW/YmuABQLk5kTOIBZvGO9LQEoUh0vfFl9SjUlVtVCgmEKzmMs/a
+7GtLqJ+eTi/EJ4rxJGDpgtEnjG/xHiOaTYVE9YFrctY3kX698qQ3SoLiLn4UnE4j8XdtA8dEw3C
6LD0000jWCrRGmAtQygrvyTlz4MZtOohP0XvKfTbf4TcmysRxN6gYjP1xEc/vF2hBtzEdbLr61mL
rzFGpw/HFrl+/a+W9S8qOyicSZKuNDm+VD3nr5VJlsByUlEJgWsOn0tj0+poYe8NohuJrxoXmjl4
qp5fqsUq8AlcFAheIWBBk/2XaQUlxwBro9Av1GSHpRrCfjLcRvob07aREEZaGJEFS7K1TJhNTyFX
6PftHDZdhiaKHqRHg+C7cBezgWHOqKEUlSI1U+IncDkjJn+KuHGTOA/OWzX3BG1gqNVvjK7u8ibL
JNA5q+hEs+NjV773fbEblV92Of06j8XzpBg7xvFBuybYNhhPqjp2VaVtlPgIpmNXTYk3xclFPsdP
UG9v/2Jh4CmhjMDUybHX0pTNGMOTQamk580TJifdtvnVtoMfaSBpaJqn80vjOQfUPzBcAhoPzJcw
zsGZzR7NDjEYcE37ebbsH1okCayb88rSEI0jRQ8c9KCxV56ikEGfFWyferd4lPcr+p4+NReUfvt7
sc/9fXRfvJxfFietcYrJfLJWn1FrWYBp/pAeiN/et3fp0bnGJBgGGh/l1B2ui6Pk9xfy/Xlk7oYi
iJbBU4UiMNtth4aFWe/NBIq5GAkY1XfV3J0H4LSvY2kbBGZptllUpiUBIUHpQX2kG1ruigup/jX7
tS8us3Ctf4PH3FVd2xs5WWEi/bS68aThoppdnEwkzdf9+bXxDjV6htDhBeohWCTd3M2hjjW5tbS0
AJSzBOsArUm0v41u15kYIDSh7F2JXoz8xSFVC1InOEbW/scoJzkKA5DNyS7jPnblFVPx9V2i/s0l
CSISE8O1iDq/8A+l5Qj651qCZndZXxpmf1ep7618HYuqf9xgGhM2FpwE4toviguDYw6t3Zdg4gnG
gFz218s7uej2Jcgcvc7V9+qbuLzC8/mI2xXk1CAAiOH/0+/W1fUS6WmLqKlp7sYYij2OHoVtt+qC
AJALpGPCFA98zcZY+ymQXKZx0aVQPidaeYURV7/uuquuMgSVEhEM4xWHSO4LfQXMOlRXc33fKGmI
NGl43tp5rgKk1v8uhtk1p4Ci4egAxRxlX5JKz15+/jcE5i4G44niJEuV+N2E4FIDVV8ucHcfNPWn
+RAIS24WwRzZAcV6NDphEVT/Fk/D3uvQlXpIS1d5RAH/orqRvOgye7WOg1c/kB0d4CC6K/tkR57y
h/FN1E/EO9HbH0S/7caHVIksdRgBg4zaavlG2rh5Xe006yVfS4EnFlkJ/SUbJAiV5uaEPnwfHKJu
mb/l6Ws+CznqeT5xux769w1KVtTzJPdYT3HIbglk1lvPCBXoJfvGNcQWfQ25VwIi62UvNS7YSc5b
ECdffvp9mdtmqogZtxQ+0wNyO+41Vz5GxwLqr65UQgpYfkDL5cuK5nEfxJl/QRV1Cs9cPrmqE11N
6R4jJJbz2I+dEheQ4JxwQ5TPTVZYzj9L7tAO2AEGxHCFm1Vh7vj9VY4ssP0TcyOg2xvu+3ZfGb6o
hMk1Iky8QveRErOwuZcGPCZTbsBdq9H1oKDvmBxG5fVvPuIGhDmk8dhptewABBorB/V3E2oX3U0M
TvLl+3DMHzXQCy4X6xXu3bdaUADnHkcI1iHTAaULzB+dmm8pqVIkj4Cutdp1SOLq/eTGY+ublai2
woVCiR0tUBaGDNjsQA29XiOqMlwORA/aqQwdex7cgWjfwdv8TbCl1Dmzfg+9uJaDx5QOrmbGzcjJ
iJTsCLDigEOpBpQro/VrrM2j/O6iLCBvbVs4+veNF9DrxlqhA4TwIcsv9FW97hrZxezIUY2L4PzS
eNfSFopxOJRDMRsXQDnRU1G+N0JJB3pmz20d41JGKsqzEgAMfqW6IDJpL+jlMWAUroT8yd5+bHDg
wCA1P9SVO+9Fe/nxaj/3AxinYmROY8oDfoC+Q6NeGH2rwtoDey2O/Q7im+jND5vdnHkZlBMOZDdc
2fei38A59si14zgg4UoZnxjzaRIEb3LXw5+pq5uRMezaxJ0iIgioRTCs2bRr2g0qYKwm85Kq2dXJ
6irxILgJOSZzshrGZHKtyBK1BIyaPFig/5qxoPNGKVoIYzPpWvapMwEhjWRXH53AAi/TaMZ/A4M+
Bg2s4MhmsQwmWtPJhWY1WEj73hWVlyvXSy2ir+KuZQPCeGN1adTMalow6eS9B54Ed0wjTxXKP3M/
ygaGMTGiFmlmTIApWh9jQtb458REYNfeADDG5ZSxYcwJAPqscyXMNUvm9dInggiEv1voAsVRQamF
zYdEcxqts1GgOJE3saslykNaQ22GWI7g23P3y8JMno0Mj/El9YuXJsnndsK31yV30Mld3Jqii5iL
AS5yFG2g1IWJvFM3XvbjmBrGEPvyMflFO4T6J+e696vXZN8/NJ7jC0kpRYjMR1obTZkUHYhp4eql
/8N8XffmIT1Q3prQwZjO8CQKabiQ4KOFtiNYfU12SDWepjKRKORolV5ZXY7mn+sO4bGJTCa+FIoo
KkvwUc5OuqhUzr4dLuOSeCtGwv7c36AgCtUKjNRjJoy5IrJG6a2KlEjjjMbeAhEg1BhDJxJJzdPd
Z24i0FT8C/MlOtL1ZEhHJDyIBAZo893MJberI0wOx/9tQewxWsyI5PDRqQ8GQL+oiTtEz2knuAd4
Z3W7HOZFi0f7pDU2QPB/egTPgj90883ooBB//uuItk07PUYVoqEhsrBtrSofckk7REryc3QKTB9q
rShzI1oUNfdN6OUUqZF3VgWRq1lGuGIalxBHPNRr7whWRW/JL8aA3J6CvA0aRtmnwNAW0bxEAEKo
PHrEtPby0CVulKAYP5k3tpIJHu/clW0AmZWVGkmk0qlTX9Lfi+IlVW+dTMTczImTQQz9uSjG40lQ
2EDrITDQulw9Kn4PGSj1cVlC44hRuVDINsA1jQ0e4+8asxxmQwFe+q3+Rvz+ugrRynetYGQWEiax
R3bTj+aqFcRZvAckGGtxadCgDkVQBnZCNWIe5DX1O7SCmt9aL7pNA6pVZt5oHoSodulNLGat5Wyu
TZkkaDsbkuvsIwRJ6DQaSA+9ikN0pFPBgQ2ZKRIgUUuZ+kTdevxVbvCYVcrxjDL+/IEHaiDrsTis
vpL6xjOGAwvLNXZrMD/QqeudiJuPl9A/WSoTYloom2d6O8BWE2QglLAM0txtfwx7xB/EQ3/msbuT
94VnHEZRcxPnPjuBZmLPbIxiMkRYdd69Rg66PTNRqxvnIJ4gMLdNlabWlDVYXImRCZ1MED98bEVq
cJyRDaRMP78eSwASJ8Qxux4oyoO5S/djDNoDM6B92jRtB/Gdixg6VF7/IodJiaT7B09GKmqc5gxU
nP4MJrlqmqjdyQV+RjJ69W9aERqhyqLtIUO5t56gTvciX9o1jszsinKDnDY1io16O9hXULKWmQtK
NyXSV/KUohQFDVM8PXXowqoucj7maxpMF8voakfoHCEdE8qXzq5oMeERY6QXlUX3/B3Gq+Oc/Bbm
EnN6HRrs/Qjd2Qf1SKUNkSgN1ZfIhaqKMI/Gy+OdoDG+Xs9a2+rjGa4ida04iBdXUlznZ2y6Bvr0
aON6MvuLgrHCQI99KjsRi+Ul+P7qc/uZy2BsSGFqErZ/8MfCTfcIRX3tLn0EwUYQeUKnzLlQT9bM
uCsJ3J2TtAJuCp2fq5+8kEf04HtNkEZuVbjlIyWCUX4lR1EmitNEfmpnjLcySbZkmQnk2Wsu4+h6
An1pMD9BgfjC8fJLpXPl2m3HoxYsF2aYuWkoMnW+S/ncasZpgfgbAwo9vveAnNQCp7mqj9MsCsT4
rvEThXFcZlqoA0aUcJ56zVXtq7kRyJkKlsEGyJKWy6k2YiPr1bLRUWQ9OgPSbBYRvMzoD2Vir62p
sOFxVcVF7czA+UeLJ99puMtUIT/yx7jPORzGAa1Wb0+Efpbssn41UrwAY9zZyl10QydBoFUfnPcy
/4fT//cLsfNH0qpYLXjcaDw01K6t7JzRU35aP51416UBdfvpLnooS6/LD4vmJfGdniKHOVzNF8Ja
gsBaPoa0NpF00cBYVAnWgrfoBHkdTMpk4UeQVN1AeSyodtJj/Hx+A3j10JMvy/gc9DUO5VRhx/Nv
6TWBzM6iu9GtE+hu8VpcT9dlKH0vBaCihTKOR8E1O8srFlpbsldFrWuPgrS6CIF1MAX0GxcLn7XK
bdcqwM2QCiyHMzJ34sM+7vHN1wKp5VpHOiA6H1qYE+SjMPwI5ikabo3e8KoFpTB8Fy2L8SeWM5jL
GAHTHOxjnY1+izS3wCAER51tHKuRzE9aFRjzsQeRRuuBqasYweZdhIn/c108250vyyRQfnema+7F
YbRgkWxTmST/7zFQQeLR1AdrrAUvSREC42WkUgHFZ48ltsNafkvHZgxnzaoFs0MC38zmeVD1LJyF
HudsnA9KEu/6NtrVqSidJApd2K6QXi7keZ6wGvnovDSTi3Y87cUI02PuVSCf+R25hoe6q526LXJo
0b1xEFgMPa5nnDabtUtA2yO1E1wIZXpWX8ugqtwBFzkdaySvsZcEmAErjiLBcNH+Ml4k0uvJQSMK
1r00vhW9oK3DbdudYHEiFMaTyKVctpYMFLxsTJwCa7+8FzdJ2Iem6yReeUvHm9HLdB6W/qvntpQJ
T6hslmkTfNO1ry+TEqTvjhbMjhKY0dFA6eW/oTFuJY5SO0oqWOrkLLcRSiBLqwX6MNyitf1lXrs/
bx/ZXjlsy75TmvmsDVicXf1a4ptaSzxHFGIKjjjLA9JOqhWtHTDUsTw4Q3nT94lgLOD/eHP/Gzuw
bCZJ0hcy7hnc1+DEf6TpauXN8Xp/9s3QubMCa4exh32xE4lZC0ySTYQtRUu6foFJluNbDrLICYIH
qn133iZEG0j/vrnestFJYqT7kXolD/KEhA14Jv4CwUFJX6adgDJ70SjSaE0j6Bl9539I+7ImSXWr
219EBIhJegVyqrm6unp6IXo4zYwYJBD8+rto+/pkqogkqr/jF9vl8E6JrT3vtQCwN9fiwe79rU+0
elVnMrRkWgrChi7DKYa9yW/nIcDygh3xw8JrasqwRnr32/ACctyyyluCNReTAOpGegYON6fTi+WM
X2q32FVus2V7lyz4jaE4O6CWJc/QccoZ5CzkEHVk3c49IOdUyA58nxdB9rJl7VeN/ZlATS9aDlsv
l0yg6/ooSdDb727q8oVMv/5v2rFc8Jn+CfC/FIxDjgsqsl3K02Sn8qTZX5eyXrI7O47mRGSBFVBz
ub8xTOGnAFhWhWw3qn2Jygv2e9WhCeswvS+NDceydo+2h+FhAKRbmObUbK6IEycB/AhiYOdj0std
Mx07tw4sc4uTe00TzwTpM4GM5YTlFQT53gcj+yja26Le0MJVEb6Nnh2IYdHT0l5Z2TRG6+UTDJI5
jwGLjXjP8pjsXGfYCt1Wrw2rWBaWJjARpC9TWAPG0KsepyFdFk01GFvrvZfw3UzZRs16zQDaQEhf
+KYgS+91j+Vcml0GSbL9WRfIIJy/yN3PBWgvycgp1mkWAXPz1QQEU1VXIRn/ua7gq6dArxHTwlin
Ifq8NU8m4koGXzFgVavlH0S5tUq4mghhLe1/IrRYhfZM9MqHiPSEFJoHyyNKgg8i6EEsEQnUkLaK
N6tKcCZReztNWyP5WmIyf/LCxDD3NXGPrfJezO793Mo4GgXqP8C+TCBrava1Bb6ugXAFRWF/jgj/
4U01YrAtSO+1r4RuMACdMP+MqRftCoGypIa+caBrdX/rsXjHanvD26690XMR2p3JKm6qcoaIkalH
C4BHtZKIyrt4A4RiQ45ekeLoqJsm+EEjMeZHJ6E3JBO/nXr+cF2v18XgQI7pMvcN2CRFTt+MtQ8V
4EPoWjk2dbqdP27YgFXd/sPIYpo2qNn10xgIs9rJdJcitMIG/NgGw9E+xAEJ+B0If8P6oP4iOD6X
qNlSr84m6QPqL/Icfmir+YEOxeMAXM0NfVib8sJIJwB//ns0LUJp5twTuQ9By3CZu+9eMIAI0OoD
vzcA0mIcRrQgk3AAnXK+m4L8dSuKXdf5f+VrL8sUGXqFMeSDF2nv19UTM/yXv1GSf0VoFpbje6Yt
9+AoYCNiQRLwFE4fiCc2vtnWURZlPYtVgFzmjXYLnbeTp2Z2QjGz3fWTbEnQwhQQYtmg6YCEjlqR
WZIwczfTmfUn9e9taZlukqUkyS18kDGkhwWIR8xRKYBJICMzAt23QDRZAjJgQxFXa77niqgZvxzL
UTWbIXehMyBotdmfl6Knf3D2qB3cOH/Rcr9QfM0Sgnqvd9tF3hia4Rz1Yf2ibv3QP7RLxLzVcV/L
5M9Op2c5cV7YVkMgLRe72jk4mOmvSCQ8QKiLjYBi+eF6LnAuSjMdIum8qfcgykS/zL4Vx+okT8X+
/ZQd9vn9/Smpn2n72NUsa03oojuJ3YieKFKCDXoCsnVrmnHgyUzjwfnzjZbJ1/qrMqNsABtDui+e
0xeAakczGvnkrn4QS/sxxOz9U/6tl4F8LL/BHVx/fqs/Zxk6wX4jgEt97WZlkxi9VeDIg58Evv2h
hSA/qfd2e1eRrRB39R2eCdMMc2XG3ZxSG3Fh/JibGOUTr5ktousnWjUoZ0L0C26UpWYsk0UqtiIA
R72y2dyC896Ssfz9TFFi7oq8XUKBKQM8utl/SuP+9foxtu5q+fuZCAbEJ5lyiLDtcietacfGn8K1
NqSsVnqAuvy/76+Z30YSoyTLbY3xTn3xbuwojeLIag4L0zp2DGGqHNBPhf52T37rEjWrDBz9vDMn
iK5nI0zq5KlK+t/XL3HdAoPId0HO9jGOpFnErMS0lVhccQcce/p9vG8wVvUHdW+KMCtTqk2cp9Wi
tfOvSEfbe6ipJezhP9FHd5ppYH82wDRkzLhWfyleRC3WpF7LgwhR3E02M4j1wO5Mvvai67iiBa8Q
GliP/ScnLCNMZu+swwxwU3T3MByUHjYuefVDsiWKRNKHXFlTVRAFZJZqccnk4Jd7srOObGc9Tz+H
HSb89/VNfb+VJq0+jjOJmtZWbYoKVAqJsp0CO/HBseRgMzWLrp9s62CahubMnAu22GrRySeS5WHm
FF+vi1i1v2cn0UIEM2nyAewDMIlzDbLC73V51+afssIMgc0SXpe1HhifCdNeQ+WQBLvrELbEB92p
D1wsPbhQTHrnwNHsFt5cjIB8JBFy9keAl9Nvm1NAG3eqF21om/43C7D5Ix/ysDK2qHI2lEPf7BW8
s2Y24ZTF9FwUZWDW9xK4o9fvcusYuisjihXYDcJsqKJRKuaPvdl+vi5i6xyaIwMWoUfjRfuq6p+Z
dFHVnOx0I77fkrEc88zL0LEzybjEcN30QusEKXQRZWTeKFZrUhZsGBQCgRJGHFTSsKF1KaV0CTVa
AUbwuHO7E2AWxR1DtH7Iem96vn5p2nv6I4qYlIIzk2DtTId79cDFVNcVwGSJFTvfsDcYH7tBNkDT
otNXkivyXKBmuBUPLPbmLD79j1SUOxemRvxLJ4iYSclcUI+CZTfppoPtKIJ1FT95NGIpH12/30qa
1uWBsQAlHNTwbM0wzbEBbBcf8kavoEfRex22brmah9BS3AnsLBk3PqGm7/894b8SNTtlFFkjeSHw
CesiMqvyC5uzH9c/3ZqWLCgRlgtabxMKcKklg2osJY0B3rHlzZ7Jetozm3xymmojBl8XBAgmLAzC
Z+lL69loTGzsoY6yqIrbOsFEGCYqmlMy+U10/Ux/yihvNMP9V5b2iA1JaCUW1cfUt/UPBhQ5/BW6
Ws3gmjs3s9ihTxQQu4mNNTCfk/pUzMTfbfyKxee/+RUe4MrAe4hFF52EqRv4mJY29rPdliMiicVv
js2t+xwrfjHG6X92QvDfsellYZ1Y5jHveRJyiTbS9d+xqkTYHGIu0NNAZaapbVc2o1unChdP8l8A
lbqDEdgYj9HDn/8oKsUiL+BGTCxpauHPKMqcWIsMKqudl8Z7lXl1gF08tTP9/tZX/TfDsjBvi5F+
T7JIMdCBKKqMk5EOtxbtP1w/85qyweqBTMED4JP7Jx88s7CDDQpawWsekArbMPB4zS3Lfe+zif96
o0C5ZhUA8INzg853QQ7XHtDUgoPbLnngGD39WvbKi7HO5KMJbahiLiNq2CzeXz/emr0FeJyDNWaI
hgG8lJlb6ZQkY8MDAPdnUyCsckh2vamwpMcL3qFUnjotCaaq5/nGFMqa6AVRA1tAqGBjSexStGOX
uIbBgEmSruEgFZPyu1f1sxskRgMyohZ4FcN+MP14iwJ69VXjFcFp2PiiMCOXos2ZOxRsUnWQDkkX
ZCKPn22RfmpV6h04qDvCOMGYKxm6X3nOxsM0inijfrv2lBbKKrgAgkvQV56LvpJVWeEXwLjMgEFS
yN4bR2w82JUrJqAw9eFlsF3t/XlsZ8pbeWbJDZ8Cmr2lTX6LHcm4OnSJlGmYDnX9ygZl7Ma5rrfA
91cFY9XLATEQABZ1Gm+nzTIKwCwokV2Tm9lWX0jHP3i0JTtG5Q6sd/HhuiKvfVMIQ73d9AEXDxym
y29ak9LwJieHJqPtDIjeOBknrGOlWCCZ2tp6mgdz/J0mCzW2Nxa5EyLnlNUhc2i2xYa48pAxOgCQ
QoBds8VcXv4U11EdwIpT2AyrwHMueg/7oiW6k2JvTY71T10tS8PXz7+iUMjgwGmOviC2WPSHbPSV
AWaHigdjJQ0/Kgom+SH17XaLYGi5x0tfhMYG+hpscQML6OTl4TCzgNc85XWQzZzcdbx4SmISPwEi
cgyqJo+/sbJxH2nTbpGLvD0hBAMGDx1P014YtS4FC56j9qYwwVX6dDiMZSnvJWvKT9fv8Y+D0c+H
rSfgS5qeBzusfbykVU7CHHh8EyaAzcBJ9kiQ9uaNGo3PcSMDngEYNwVEotubDxLACBs/YCkwaD8A
mJYOyOmBNomdpOVtnT3aAkSaWdJbIOhVsziUHe2eCW3ZLgGiyH4o++bgZ4NxBIO5u68A2n9Lq3ze
MBwrd20h6AfWJVh+QACh/Qav8GXZpPgNpWFWY9C6FmCrqiIWW82e5Ta1wwKXE4TvKF36Ppzs5WH7
hMADGA4iYTrcDkUH5J7cRks7QVH/+r2uHInANizvEiBfbyCqJj71RqIAyitnL75rTKIiO7ftDbv+
BwtXPxBQdUD6jVVkYPNq6kOrtkg65mNewht7rG8bxr4x4ibIaqqCIR1PE7HysHbaAiOy7hDQ2iWh
r5h9Kp2h2KfY9wc6MWehkTifaF/nT7MfJ0Ez8iZglpvfSBPYA4Dw3k1kArdJpkC6Kr0xMHz/EfBR
t+CVem2F82JgJT7wwKiOBYJ4X1j57wGDKzAJlQjrwgCyQDHsZk4/VZn3dTYNwAsUtXUUNXZq5iwZ
bprFmJq1KwOqih+5bF5yPv6wfBBzjr1zIjA2kd1X96WyXweVhqPv3Ve5eMpsIPqVbF/URR/IlmBD
fu6DLDefZdo9Fb37WTQDYJjt94dqCGTwidEVx7Mx9Vr4BMRYbHklPLDiGlzQrcraXV9SINECKix9
ua5Oa4oL+BBA0nsWxWK49kIcUuZ+FsPGu6XlBDLJwX3ez9jO9Vmz8RhXRTkOgB9BcrdAkF2+EaMF
Cgoo3RCtcBfrVcABr0zxYpLu9S+OdCZHe4t17+d5zSDHAWxwwb0gBappNm6tTq89REj533G0m/Nm
zL97KcTQPtm1Mn+p7GTLA69eGfzgf8GJda5ugPWqkaq4DlrzuZq9gwVWJSN/f3i1RM7ICxBcAebA
0+pxQNRNPCPDW+d9sbOz8Wvb5N8N/PvGh50pmLuRHK2e6l95vlaaJm0/pr2DdGgwrB+pL30AHgkz
mEx/y4qtWGVEUQQxGlYJQJx5qXGVUM2clQjNG+ypHkgjzHsMT+SHtvTr29kth9N1zVtTiXN55FKe
QpjR1EsqUFTswHz3marq43URa3eHcgHQQDHURj39W1EhnUl4iwjh3XdTzkM3ZbfzXG60OteP8j85
+jfCXJnZzQaMUJJUj75RRxNLfl8/yvIOdRfjYxgHwRBmcjBWpt0WU/+9rTp9qOPsm+Pzx9kgu6VM
cV3S8v90TZIWUwPVkXcxwaW5yVPcYf3G8AO/ToPE/t4La39d2OoXWiwpIlhkg3pgmceCOdVCTe72
3U1Ch7ua1y+wFH9huH0GxwzQVB8wr5qVm5zZcosBpsG0MDHlNyb4rBAcwFXn7xzRQi0DNLvAiEBZ
CNENCgiXH6qx0dYYKU5EBqEO49SIqK9H9ZxKav+FjzgXpb1Y3lqiyiaI6joswLgk8Ik6Zd1GFXHt
EwFi2wG4BuLvNyl7ophVTROUu6UDODi/EKICFyX664qwpnUUQSHgFJCiA/r68tpyNo0ORgPxVGv3
2S/R5BNyOubKfmldeIqaTxvH0jeb/3wo5MjoosKfowyivai6INwybBhyADqJ2zQ37Qe7dLp9WYBr
lGWFOnSpkuE8T1/8FOyQrGPi4C6VJ9OdWDh7nQNgy9kOp7b0bkZn+p2lCb3NAFe1UTRZe/sLvDDA
1P+Azi1f6Cw5ME3IkhnKUWAceSkA2ln6BgiMJyx6JVRsRR5rxgywp3iRGDQFlYHm4ObR7OPGxRA8
EK+Gk8MreZh7L994kRtS9FG2tK/6CYSAQJkTMg6om3xwO9FF15VK39r+zzdephgt6C8wk7WziMTr
LWdCpYv73WRECUcV4R7/48YKZ9n2ToDx8WaIANHbd4eimUuE657qhzCNs0yCL6ot651Te+aP6z9s
9YuiC7mk7cj39BFlTDfkvB2RuPfYqwm7WGDGcpbpbQ+ImWiQTvru6jmKMiZmVJFFOxghti81KClH
D/WvDHVs5X+f0gHaI41TJuO/8OnYBkJFBnUCzCguX/1MU+MY+DzIuDiKs2Q6iTHGlhcrzY3PumaR
GEHHiCzwNb4eqTSjpMqf4KHmodm5cXszghmP+MaGV98SowUoKBSpwV1SC1liq8Uawzh7Ynxr53ft
ITAH6akDZ4FKv+ZuJYuz3OuRdU02q3k41BVKDU7Kbfn+W8PICHgdgVeDYrPe0GM0trre5siUWpKj
wl5+5KZPIsOlYn9du1cuDm1UtAsooq6l0nupBZUjeVzJloMyiN/EUzkF8eywqHCL9z8j0DGgLuRC
ud/yP8Df89xzex6k0rztFEiTnPkG5QCCC5y3sF3XTgWDAo5lD9Hkmxnf2KKp8n18KJo7J2y6f3Zo
e5K1+fP9lwe3hPOAOM+DHb68PJ6gcDJPeKo9pfF+FgKeXZ4wrV3v3i8IJfgFlxn7paj6XAoaRpoJ
VsCroCDc/GPUqXwqPYM/oeDmby1Xrd3duSxNI2wvBxVFC1l2ZxydLvnicPOQFO3zXxwJ6PgoXyGI
cHWnUsdKlYmEU3HN0X7ENq31WQoByF3fUx+vi1qx4JibweIHRVSOCEKzqE5G7NJvoeMKwLo1Acwv
UjSR1vsm/ue6pBUDcSFp+fuZTbW7HlObPSwcdre+AEkbDJlT8RcmFUJwcWgtWS6M6qWQcrYrXs9w
lJ5nqih22mjo6V6YatiI81Y14UyQZu7QQMxmxmCFeCb3NEsf6KgOLE03xmrXL+3f82iO3279phoI
xKAZjzJZSX53cbbh7FZCVuQUYGHAM7WxJaH5h9RATEFmyGhKdUzol8QZAzO7c2N1arYWSFeuDcZ0
AY1Cg2X55/L7ZH2ZDkY14tr67gvy/zgsK/JbSMxeX9e2NUEomQIVHlTbwNlf/n6mbaxJC+WibxN0
Nvud+cZrS7uftQ0mjetyVj7Q4hqWYoOPkrfuw3tXmt3ULt6oB3tKvOdowP3fJGifx8vbuo6dJWqO
Lb7L+/7BrdstoL7VYyBghBfCfb1xCsXgsnr2YAZGPmC3qEi/ul326/pBVvQMVUC4UbQNAR6mL9gi
B+oJOgD49igE+84vJ24+tILtB4u00L1u48usaoCHbBw5H6i6HU3VLKDtMicfeFBbQu2MWiZBl8Zs
18v26frBVi/vTJL2hYaSJJ5SkGTS6lFy/ty78+/rIlbMNMW6HK6NgO8Au42X6jwzsVhqCTvgsoPR
33YdCsM+2SNQ/Rt1O5OkHaZIhtitOCT5WB8owwmKYezp7KBU/387kuZ5ap8VHSMQ1FbNgz/Xd00C
tk2Rffd59XJd1PoH+vf2lr+fGQPXzZYiNNboEgXEILfD/VHy4bqMVe1GvrnAl2DyQx/siSUtWZnj
mRqzG5noX+bzbWIb96ajAr99vS5s9UBnwrS7YzInTi4gDNng1IPVLbeAjzIJ2W/4hi1B2s2lnaSY
MliMD/Eif6h2aLNE18+y9k7BHIIOGtqy+Ec7y1gaCdrwENHbfphXxh4DlKBO2Oqxr70ge1mJ/7Mc
/IZucvE1IOqEurEZ4GqKPiaoyxRe/ElyY8sp6HPYS74OZhKwNAKNFsxaupvLWdmiDG3C1A1zVoSz
oTKwvMRK7Byv93apTaoHNXI/8tM8PRZSNU/os7cf56EWh4a7RgC4uNxAvuHlz3lilx8KVsm7GP/4
AWp29lPJm2rasJhrKgwKKLwTG3QxILy7fCYwzqKbWzhnmtfY7Ded+iXPgKjbVoQ9+kmB/XfAyGzU
r/4QMWl1Wiy+wEYDHgbZtu6pMYXgqWHC40wnI1MB0F2+9ML50qsCk2okZ2HioXndV5iLMJrqw9IO
C7JSMUywlW3QeTn2BqvUBFUVVTdLh38Pwqxhh7kctZOU0z13BxomLlD1EhmLfdvWU+S3/rd5tkjQ
N70dxhxUPzIfvwCyKg0qM7lxlOWGZWd7QW3XfF+aTRKiWXZCXcMKXRM8XIY8Jr39T8Pi2yyh97Jj
v1uKeFa6KrltSEVvy7gBcEzxtUyyFmvwhR8l5uSGyiTVfS2Ee+id4oZNLWAmzC4B/7RrhW1vbn3V
tfeFvjEl5p8ReT1frtzYxigqIqGCFWXo5+olbYtdi6rHhvqsCEJ/B9OvGLNdppO0RKwRE6WTBzfI
pzE+paNv0gBsw82noXeBLvxeq+FCAR3YQA/pyxtmI6uc3W7iSPA6k31EGREj5CWXQZz4X64Lems3
sHsPeiiCbX9I0iv7sxhLm/sMkVExmywymZwtGPQOYJV1mQH3lzbuTDds4pI9XL4JxC0YRUVRaAmX
9Bkv1D5E0lTLmzCsnyIFQZpjfoJ/jJzJ+syqJg7U/P56qYt2DMKzBeEaXWHt9bMijbG9BD2pqsnf
DcxQx7LvzY/Xr/OtkoCtEW0stC8QlcNIXtqYDhRpcba4Yupnj6gpHvGAb1Ka/sUFnovR0rOqRt95
GGHtZ16B4dXzf5VS3VEzeUn6Bpu4ZRUBO2pD6Fv7uZxtGZpi6NShNKWdLe2l8k08AOo3wSzJLk15
RJw+GMcvhtGG12/SWdGRc2nL38+CminJHUEaSMMmdRE4Bb33zOxwXcbq1yIEE6QAPUdSrZ3Is0an
lQO+VsXoyc/vGyB4xs64f78U1B8WSADTgg4uv+LsJEqWIxUjFqX9sgEd1bhHin9S5vtTdhefBuOw
DPVDiuWrSzFsJJnXolsS1CmmRbs6nwOQHu5UUlcbirAyh7WIWhLChXwQhZxLUUmPGTSBIiXq4ilq
ocQmBcaAAaaxjMGdRCay49ijJjFZtjgUVQqvMxOSpqGU+Tt3EhGLIKPDMgJGC+FcMYB2+VsyP+sR
UeEbzvOv1H7uuo3J3zUdQS9yGV4EhDhG5S7//3urmQn3YYmHtizuWiryYLSybF/0rb2hKGsqv5R3
wPcGxjfkqpeikqzwRZrAFlupBJ2Ax/G0zDTe+HpvnzGq/jC7cGZLVVE/EJkKxmJuoB5C6Yj6RP1c
8vmR2Xm370Vx22TWu0cjLgVqx6Kya+d+QYIym1+jAvBv+c0GfNJ7H9mlEM1coAnWYEABQmj3I7d/
WEBadrdUYaVPBSHwHphx/DM8qwlpu6ztjRIfSLXDNKHII3+Ax9aOwHTVBBWMB3cxLodnA9S3eFIf
c79zQzm4eZhYc/vx+okXYZdOFAkFShrowiL7x0DgpbZYg5iKplhOjImrAHCBdeiMYit8XRMC5PeF
otWEVmq2q3G6vksbF80V3xMyHFvoZ4D0UOShg9jl3eXABdsI7hM2BTNIeq7kYveXuKWDQarkwZwb
YEkX4fVLe/uaIQF48phhAEcgDnZ5aQsj2cBmfEHWWtGQf7an79R7f3FuEWIzUN3A4r9p4eTAChgS
E+soYzfuJ2YFifPBa/wNa7F+FB9iELahM659GkS7lbKEB8PnwpeIJn7E3PrX2tiiml2M+Rs9g7f/
/3I0Y281QAewR8gR1ien6h8k6Cf88bGafl7/NKv6fCZH+zRG4SZsolA10NaDPt68qZ2tKcS3cSc+
jIdcHrBTaAnoK8sdw7qaFLDlnPZOAtxHB2xt1dAEOUYvT9yc5L6CW3vs5PxORAe4qaVJD3JISAbo
kQ4M5XgTnYekhCg0PYAPTGIZqXRITzHWteyHuOhm61M7Mvf1+q2ufb1zuZrJUi6mmfMCct3E+jx1
WFtpErD+uZX9schZdF3Ymkr6aFwu5YGVMmtmZF1KW7iWqSUg98SazIJkB4Bb32iO10WtaYuP2WTM
ky7V6T+m+iyosqehsswshdkdRnWX1tkYWWygf2GQzqVormvMiXJHhQO5Pjk2mOII3FpuDV2+vTWw
4SzWEm4FQYyemfCpdGVl1E1Qz/yL2QNKfv7a++bX914YpCBvhXnF7Dx45S8tn4FhsbxMsJ7JSTbd
JQbIGHna5u/29ZCC6QVsoLnYMNN7yr3tDIPJMQ+dxWN8I90Yw/AV2FequN8qsL7VAIwU4EgoCQMI
z9XD6hwULsgUoQFoe9y6k3/Mx3Zr3Ont64EMDyzGaCBhoE93FzLObIId/CbAbo6VkEPLX3vhoj5j
bMwOvQ3KIAiPZsnBLWRZmvFjE0a2HfjzoOkBTTVnAgDUvr9v/TZq8JQyU2ytAa0EM7ALmLdBTwwc
YKifXCqES8rJ5EtY5qj4V52rnzEe9g4t2w/MMF5cNd9NtLq3le0GZWq9zrx+cLxu49y2jpIBw4if
YS8bxYw6UH/tZ4wq9+K8wxPr3dtM7WLnMBkAcG/CQQb4z9QPefW5br5Udrsbxa+4yQI1pJGRgMTd
jxwWSsZQlAblRPGIBbnA6Egoq2igN2U5Bj2ek2187EBZO88CmKthm3xLMH1PczOUqMgX5Qc5P1Fu
7js1RGZd7GK6wwR/6eyAu2kD/JOLOiyHR1K3YSat/djvzexYqDisPJCLqn1cZWHXu3e0z3YJuwNo
lM2+D9SN6rQLR0+hKg8m0CTdTWlYzDc064PUioOuaneNB6QklYogpuXdKPP2pkrVVwPDbonxjbJT
mXWhFeeo831LsFzagcoQmz3HRLqfXf46ir2fHjEeiYlFy0pCq70rxGmyHqkEDnsMsBsCxsechBxI
A3b57EwfY3pv5q+pdUxRvJrcT5Ycd0n16gwA5RbHvnoe1cfS3OdgymrIBymb0PZvxmJA4GcH7fzo
mY8xVqN966Hgvx2eB1K9dgYMSXcjjARQRQQl3zhKWbKn8c8ZlHK297ujh9l+KMzj3JF9ikgZyHgh
6oNz89NVBYZ+vxcS+2dAYQFNRwGwNDcNhdmGvP4sWHvjsDqai+IRe2uBRWUwF/dDUwSy2oPsFKDp
g4NyjpoD5d4UNrbsv/YuxdB/e1K1gTl2lFXlEOTkSGwYJOPglPtCWiHN71o/9Op9Gj8AYeZBlYdx
TIOiux/byASkk82LiCevLj5+/GjNj6P5Mra3Th2a7Afn92ZxIByoFYO8SQseiuGWNM+JOMoBi+L8
g3Jo6A1P8XBImNglErycxpMjyZ6nEjukX8mMPsAn0vmhWbxk43fl7Yz4q1keLf9Qjf8k8ysXd4RF
cxtMGE8VN17xIcl3bvlMiv1Q+0GDWnKf8X3fflPIwbv8R4cd5FZ4MB7ZzjVOg2qD2j9V3XFu+sBn
t3U/gyMA2JfDQ+Oc/BLkJK6IKCosdemFeTcFjfjmyocCu2J1eswYCdT0dWb/8AF18peyyIMCIKAq
31nxIy2/uaW7a+rshnpN6LrGa13znVH4QecyDJ6qG6LKY2PvSuEFcV4GUO99490M7DltcQVDvDcw
EYS1wHAGdrRRymNmVjvhuLsOzN0lduOE91SYIhgqeq+aHH9Cmbl29vmAr+TtWPxIeMTRSphZQIwf
JFZPKObsrO6IVZkCu19ebuyv+9C38SNsFfiokArBlcKNXppMY0xIjgIfKjkdSqUTw4qQPT0MnndS
VX83iHln+s1GCLLSbFmEonhEMFyKCSDNcQ95n2Tu4ucWpLPs6BRRXt9P4z3W/IBoFZh7cpd2gVeE
loy6Yjdl+/GHvxHYrR4cU9konC5L7vrBW14kY2XBSNtJ0pw6pvKjL5QVNWXdYVCxdMKiy4c4sOx6
q76z5oIx37CUmZYCjF7f5+DzBEkl7PfgF6eayteUJjP66d6JiObX9e+7FokRjI0hQViW6H3t+9oz
G/OiSpoA3z/ICkzd9Sosyx/XpawFLudSlss+C12Ngg72ACTKIMnuLfp18re4tXRopv/41KUahuoA
XKue5yg3T/qug55ayr1zUhB4OXboOP09FqiXixQF4Eid4heN3eQu7Xs/GOP045yQKRiKdtjIudfP
i4oWRfaFqpN2q45r5K2/3Cr2uHdYLIet2Trx2ocDJDh1PAIWUAQ1l1dajtlcJinCJz42dO8b3ggE
KGkEbe9tBLhrhzmXtPz97ONlaalInOZLOGFL+Jz0CwARPl1XkK3TLH8/k5FiNAlr2ZAB9EksMDkc
vjFbVhUKDBRdF6UzufxRFbSnF4JWfwF81j4OzdwM8H+4OVjR7o4//CGv+Sc5OCCes8L0ODybx60p
qbUnjY6dB3RcWLU3494JFtCV3SEV6aXxgFD3gBT8NE/5L4yjbsyurBkuFMcQWGNaDmtgmmJ0vOQI
1WA808l9QKWnDFzVtqjOYe2xkPlN2/GbVmwhwK4cEAPjC24DhiVgTDSTXQxTATbktgmmzEF8cpdj
0oRhrV3SLUCmFXUEV7oHu4jCpPMG2Toxqq62TAGL1aK22gU5sNU3NGSZvbms/6BYjI1r0M1jh/1N
42xyK2xCJxCxgMWDLyq7ie+mvbcvSGhEW6QSK6qP4h/W2jDt6gFjQlNHO5tqU5EGqp9lbWCj8hUN
GQc7YVk0u+sHWz6Cfi7YPWSpDOX9N46lF7VPMtB3A7glPbqz+RPVm4PT2kdmVEd7lEFKjCnoTWcj
5VlRSbCTo0WDf3BCfSS1HSzJZ4GKzECeiIyR37E9dV5mWd47hRvGW5wMa8p4Lk+zWEg445ovlSdF
nE+u4HfePGFBefgAB7IRq6yJQlUVbQUklcjrtNdmdk7qxwUetiMzD6G+M75gZdx7UqqZIrjxen/9
E67KcxezBc5i6w0gDc0aLMcUPQyJ1wTG2O4NBlpX1Z6Wuvt1UWuKiSwZ28sYenGxdXNpk5VdmlR6
0JZqrHZjz2+zGOsG8yB/X5ezKLimlQT4OovdAD6F72pybDH6KqM4UmOYWYCUCAEullCCvBKvrOFd
gHl0tXGNK0aEoACF6tOycvAGYotmca9mjheeqg4N8nRS7E6VwHjZuMOVzwU5FKORFnaMEZlc3qEB
eC+S2R1e3CTEvvLq6WBa2ZfcUCzkzsA2LNfKJ0O9FcNVS8kVYQe5FEfwhrvBRr4peUl2hRL5sxXT
fE+6ON+4wdWToQ2DMWN0XrGDdymKiYK1lI3QjjoJXBeTTCIs54/V+E5svMVdY3vew+LBUijC4Mal
oNjm+YzGeBO0g8BwkBmYWwQDawpo4bJA5snQjNGrkRjYByj6jOZLV1l3c1qi+Z4mzRwpDDcfuafq
O16iYnFd69fub1mtweTssvqka0ZVVebY5wSGwxsCs7D3houWRoYABOgJfyEKuRSgJgCZhxGN/8fe
lzRXimRZ/5Wy3JPNPLR11QJ4k+ZQKMYNppjcccfBcQcc+PXfISqrUkLvEx1Z285FmUU9Sff5fIdz
z3k+g3hCkzEhjgS7w82gQRnK4xMdbkHwkL9u6NypgoODrY6ztRBHPTfk1k7EHR8TWQ7kXW/6Y9Lq
jerc2Wl7YmL5/ImjGMYSuhbUlmnHwQRRBIeSfxlVsRcW370+mHNn6elgVu8yB7MkVTUsaQF1e5AH
2fMHN/lV+daf2/upmVVo5DWhKyCtggEN9SGJ3TfUDGHmwIuPQn6A63aR8PnL3LbFLmjEoUWCq/W3
WHTOzyoYgmx03CAVu9ohAw4gKyAPljJNd8wtdlpAoW9Qqdi67M9vkT8tLZ8/Wb9xZhSu+YhtT65d
LTOGLN7r63YuvQo00p8mVrsQMDJhaoJd2KiJXJR9O5/GqJYHPqoyMwCeIaek9SFpuToBISMPlV3w
e2AuQoaQgCCzGPrwxgI8RmjjA/PXFPAsHC1///oXPb/B/vyeq63szYgHbI3vObpX3I3z1qr2Yvzx
upEzdxvKKy4WdSFUw03zfL6Rvgn1GOKaqYF5C7J5HO1PBoDRdzZk00Q6kgbMGkJRuqXMdmZ0MIwI
xPVAHgchmueGezMBcwEhp3SA9khHdd6PQQ568I27bcvM6sUr5q5Q8OrgC/Xlh9KAx2aI6yPVyMi9
PpFbhlYTWegBxFklDCEaT7l8nIoLCxDgv2AEzxzSGPDTMXXPJw1dmLPd11gt48qHMva+EdtBJtP+
9Y7LaFHq+bed1Sl0LEv6I0ViBNRAD1X00DT9dZ1seP1nZ+yJkeXzJ0d9ItBZp8vWC9UNUFPHupV5
Ao7e16fs3AbHtl5C6wjO1LqPArTNUmFrIRy0rysxZQ39MYcPHm8Oyjy8burM3QW02Z+mVnsNrj4v
ebdsaanQtnPHwLLzFywguoXHgxK4566mrDEkqSHChXUZom+zpse4d+l/aGN17dRqTqy2wLIESffW
YF2C3nv/+jDOrTxSX6AwQHMQIs3V08niupAtj3Aox+ajVdafWzUeHbXFznlmPVB6tRdALRqQXmQC
AhBnmIFjPcaY1kenUM4uUoScXh/MMh+r8GQpIyO1gR715EXfmUhCXlMfVgL0frh9mXm06IBAgawb
hG03LoAzkTLmDW8QWpRR4LVXpcGhKZNed7LFQ1R172hF3eshcHQG1snk0I+12dOA0j14T7dIh7cs
r+5rx7M8FhJY9oJWH5QY6U1bMOeygKLmkYEh/YbVZXQs9KYLdGYZEUEgjFiy0KgIrywLOMldLVC7
AYfpe8bmfae35P/ObEh0w6KOsVC5wsVZBSukmjSNHagSeZr1KeMWT6dBP9bTvEXscOY6Qs8gQA0L
NB87fzUYi9do5ek8lPS0E7+toXJzJ8ZRZSEh42UbaeDkKloEu9f36JnxIRWAfACAUchXrYOxWpAk
bCq7TbsRBaL5XRK3Rw90pa9bObNQaClFpL5wkyD7trr/dADnweawEqL2iNpvCma4DRNnDlsCXD44
FeGuAFaxegBHy/V04MIRHUiIElnQ2GngmyCtA4Hcm+VunO1z8/bU3DLiJ09UyVD9GUq4YMME5U7S
Z8Cwp7F7fH3ezg5qYWdbXCG0bawGNYOsy2otWHG8qMtmx3ws6/AD/MsdN/H7122dWyPPR7cfiHs9
tBus9p/fhYBr9vBfR4dnBiVvxziH/8zEaht4SPXWbYFHyhXzN17AFhCGG4/UuYV5OozVlA0h9Eid
ehlGGyMYGvO6UKe2IRsrs5a1XKKv5Kmd1QYYTT0kpIEdvXP29pxyFMgfq32Y+ymIWN6DJSTmWQxw
Rr4V+J1dqKVnGicWnA0/o5gnW487vW7oMnk+q6LUVeqq7Ka3f2GlnthY7vwnNmpdIBaq8HQ5tFag
UWRXLt9SkD+7Uk9srK7WIegtYxHYkLy+sZw7lcxXYvp1rDPW6U8ra+QOkL6dmiSskDHKXOu9BllW
tcVkdnZJcLOB7Alyo+gqeD5dY1OUIm6QV628/l3SeTfWILaQbxs21gOJjAd3dcJASvUjLh6H5v71
JT/zjOPl+fcY1u4wn1pUtAv8/dB4IjOdcwvCiXwCWAYMO1WJt2+69HW5kQU/twngGoPJCE4Lbp/V
rWNRI6zQgtVZNGnpX4IxKR3ax9eHtmVkde84XZgMdQsjBUXlnzdvOzvI/G5rLOdW6OlYVlcPhOcp
tCdgRsWPbURzuOTp6wPZsrB8/uRYxkUH5JvEPmumRwfQb7vYqNievdbQRQe3CqmyRa/ouQV49nUo
l0OJ7Hnxxt7Z3yswJLdAT9i3PbBjQTpd8bzOXAZsT/766M55QHBcl20AkOKLepY7NDyqyqU6YePq
LLvMU19idEPO5KFkG0RI52YSvbj2gpRAmn3tbdFejz0fSZsSeOIoC2babHX+nNt1SA0jk7E0QoBC
9/lUQhJIMosmeO2UvNQz9BGn8iCHfsMTOecjPDETrBx/35m9SAmYIbQ4GbfAdEH5TkwnaGVs7Y5l
B68imsVBdVA+9VDmXPModFY/uc2yQlTv2h/qalFkZ/skG4JLSMTu6sOWptPZOXxicHVy+y70uonB
INqkdjX6ecGMuxt7e8Mx2TKzOrnRnBS+38JMrKIH7dXXpTfnwbBVFzu76RbOIGQZ0eO2nj5S10nB
Jmw6BZSlAYaMiN3rR2jZUy8W6ImF1XyxWYaJBJ4vjQLxbuzFtVXpDz30GHJle0C6RZ/Q0x3lclNq
+dwuBNwJMKAliEH73vPNTgiPWVPTFi31Uwtj/MLtnWMlWjRLhc3GRfHSGKIxcByimQ68LggqnhuT
7szDsKxbuMWh/bnzSH9UJYt0irPA6qydBodv3LwvdwhMAssG3AA4I9GM+tykKQBuh9vVoreHvEHa
lKThPOe1528ZerlHQLYPQDj6LF2IKiTLJfnkivcTMnVF0repaKfbkSY/mqENNgZzRpzkuZGVe9dU
bEoaNrRwXv2LsDqWUVruijx82+dAt4AnvgJ6blsSbpmk57tzMYv+G7SULCIkqxsRvfuNTXvE63jC
IvjJiQsRZksU9p1fiBZsiU73pZEOgxpXIUKVNlXNL3knQ5GWYKncSsye20bA6aFq8DM15y9r/mSq
GbhaOKkx1Y2XnDia0ZwJTYTUPtTWFhfVuVV9amr5Kk9M0VmCFb2CKdOIDmAJ70NL9MYldgb8iM5c
F8kKZESgaLCudwZqQMxiw4h/YHegGvFBJ9B4lwQcwTy5Egdwe2ZONsI5vTXzlQ46yDZVWZ1t4aTO
nRV0aGAXI+2MjoPVWRlsHMWIA41rgJBM667ts1GSK2vTZT1vKEmA6UEcBNTS81n1OzbrZpzgnRSF
ylizEBuUlKHnzquz1y/Wl74J5jZeegDQ2BC9wEYRdDL4wgQ4lia4gE8cghitugPc9B6wmPvYqjb8
4vP2PFTkAwTkQAA8H1o/i7nE7OGElh1QxO1oo+wEjMNEuoNdCqFzNnbBFjTwZQywjPJPq6sTEfcJ
tcrWRzZoLuzLuJvUqVA3seXQGxDO9rej7sNMeFG1+wuzC7gusg/o+UIq6vlo58mxdFg4WEiSfB54
dKtUcjkh2Z1D0/EGyLHj6/bObRz0Jy9ujA2wwxo5JWaPg5q0a1E+P7LkEwm/8m6rIuO8dJZAq/jE
yOqSdSCHprWjMZn5iJ7QETrIgQ3cONRUcgrNQ6jqCsjIbKVjz/SqPLe7OhVGzBZrIgyu4pF7A5QY
yRKnpRdaaZ2PkjY7E1TlZ08MU4Y3KM4YgWAPWFR13phui5LxTP/7s6+zJhKngQzQMYhp0Lvoq79r
DuKjeg9J4X2V/bqyynNTq4sHmDRCnRCmHOmxTNvWrkZZbOPxPPdqLJQmLrqAlhb3lfMRWBp5MoZL
p3cg9Om2ELtjPb3Xlb4nim/VpM/uVCR6kHsG2gMYk+cnQ8yDkGS5S0MVQw3Zai+hoNZkglVb3HLn
bhwUEP5taXUGFW+Wlm3kaKuEm9wu2mrXtSBOtOyFTtp9IH3Y5q8fw3OvIkiywI7tLOIp67QJAtCZ
QBkZyfUG82mm+Lqd50+v2zg7gXgRF2TJTyDV8wmEVBRYQBV8DtObN6DlerRH62vdbCmDvxgKyq7Y
DAj1AEQDLf/K/4160iNZj1yZKnw09/RVyO77qh6qjUf+vB2IEqLDDupF9sqRgIcUOSASUinQZwXE
bT1qJfuEyb7doFf+SSz6zFnDiBauCKwO2GdAYv584ghpQIpskAZgdqH3emrUSUUD/9qEHrvkIRvy
PijrDDzqPbpP3Ppoapa8e33xXl4ey5dYUq0JHBr0kKzusoSFDLBgTGvraJP2tWeyEmwdOzKP/hGV
HzQrlYOfFdohb4J5Hk0WDmDMMtCl3HAAzs8HCmw+zgj6D4P1dQ55MB1D8So1CEoPXM/WyZ6p2JGO
ejswJZKMGG5lA2XdERl2/70Y0ff0+ny8eJ9/KqeAgyVMgAQHGdHzNTE80ZWbwAtBYZ9kfu3dtGP9
IQzNj6IvDRje44cgkvHGjffiCK2srm68avBKQNlgVQ/+gLYyc6GD+oTXdQvZdt4QEAyAm4CUeO3A
FtKfxjr0WugMcH6wGYKrsCIg3wBxye71mdwytTpHNbUgQ+XDlPLBbws++KTSF4HDNm64l07Az7n7
c0jLrfvE8W9l38+FCz+uKNz3QTuyKy1dfa8uezmZU13l8ESgm8RdtZPYtACxQu0SCDKRuV5LHv7C
oHGQECFAKDFYFzPnbownEsG9swb7nQnGLDDogeq9N3/FTIIzC2In9BMsc/9kzEWi0QhcxwjziuuF
26xH7xkftl7GMzchLgTgH9FkhbKpvbpxnaD2JB/CNg2aGKJ08KNm1n1/fSTnDj0ksJAWRxkfs7YW
HsTlYulILkb8OfKz2DP3vB7e+Wym90DbxXdETmRC+zFaRlHAq2YI33bDVv++s5yw1V0MbjOUunGo
IlDEr+4evwO3ZzLBP45tCd+xfq/9+TpokpuqQHfSNBwbVbl5M7p7UwS509unSqqN5N9y1b72HVZX
8QQJgXYM4R8oFZJD6xyE9R6qtdjaCvJ1N6RLJshp+NavUgotB+jfQ0fe4Plmkl6jWGnDbAMwpWxB
Ha5By8C2rp5zo0PuGWRdUKNBOLk6p37Na9YF8EK080CGtr2EL5TkGv+lRtdjLmJnSl06tzlQ9Fvd
FS9cSoxxEXQDKRMeGASZz8foClINusNMzmD37oCSTX2nvu9rybNkrLcgm+cODhLG4FxDmfelcIJw
i0mL5ZZtlbhK4u7tLMVW1e1lq9QyJNBYLfgahObr/Hoh4oXwHW+GEYq1KQ8DeT05dvM28XlzZYCI
gUZqBIwPbcZr4tf2vT9peduHdr3jTErgVvDCu71Irtsqqe9fP9fnbv+n32414cL4De1KfLvJgHFx
hPo8Ue/A1rPhQ51d1yeTsLqiAhKgVSbGfWsWbjakYpGbD3LgDQHTG8eNp+bsmMBxDUKEEEmKNZKD
Tn5V9hNu3d6Osk6pXekGAGxvdbeeN7MwDyFpBn6M1XkUTWJDhTRCv7SMs3oa93UZ7lj0y9ipZf+g
V+VfZlaejjRlPVsxzAx8yWabrkwnANwAb2u+j5a3lbI6eyaQlYRYJUKRF7RzqBSFbjclLRpZ6Y09
TLuKgYftL2y6BGSAAcAVYGFZZvbJs2gGtCgMFtqPYxaouyb2ywyKhovqobvlJ57deEisQ7dk6QZe
Z+NLxtzW8i0MB28vGBToB2vg75kXfO5+PYgDuyEqGgjWECcEL4QiaTu3IpmZSoch7LJodE6d07e7
1+fuzPrAyDIcJMSwQKsHkKErpRA1eMH1qO/mZsQdwf5DE6v3zZl7CRQbIqt4nPsL3nGRgbpObkBb
zwwEzb1owVpKCXhmVvuaQS3ZAYmnSie3R2cleMjrX2btxoLD+YKngCoCeuFXAylkbc3GFCq19Vcv
eijAN/j6Ypy5AlBi8sBEgtILumtWb6Vlm96mCmOo2T2UpTJdQHDb2qLtfDlTaPeDhgeeKDQcvmAg
hjfc4jmE9KZV3rfsqx9s8dW8VMuCyAGKOvCHl2w1UuPPD2Qcixm4DQnx0XzAU596NDVzyiATkSWP
4hTv4Wy1+Zx5mQvQWrbZT/xyHpEnQMZg6QHExbP2OSZ0NIAQbwIfQQlWq96CeLg/2f6OkfGX5WtA
wOAD7IoDBLQkdsfzoVYRRSe4RbscOBtu3SfeReK9/dVdARMody+TurQPr95UCdlm7BdUbZz4kAS3
KLyDy3hrzV5ebFAOxd5DRgDpFth5Po7eLrXdRQnuAeXNcYYHCvR0bFJxBa6wGh0u47ypu/Ey6AYT
+VLMWIA9oN5ZDcyCKnED+kdIrkC1JE2UZ/ZIjfAUnVEHx9F8eQXv583+hDP7P1xYfn6+GDhkqyWL
psCRxMcx7oeKfawoAAR1T5P966t2xgouVmSsEh8hFJiFnk/oiB68MCawMoF3vCj5A+6WrU6L5T54
HjnAu8WWQBSEGxw3xnMbHKTlDvJhOmVdC3566JgnH5NaXM1gTLG+vT6eZVb+tIV3FQEnHglwNEOW
HWCs1axVFuNNr8PPfqEBt/aQIDu0doQFc1NUJVMfiaI0goLx61afj/CF1TUGo0YvQVyP4WdKLsOq
OQTxnFLkgoqkBNHa+1+yhXoaLt9Fjh3hCk70+m0HDboZZkeg2B2CBj4IivBzVTR+ZiEJdhAxquC8
3CSOXUWgmElsDvSVAEq3vMLhWtJr6JsWjyPomJqoP3URGGMo8kxgVH6DhoOUGXCZO9VDOc0nBVKn
OLxnW4jL1Rwv3wCR/sLeuDi56Cp+vosSA2a7zjhjzoqFqn3MPLgDIf9ste9mRMavT/LzY/FzuKDf
BZgYwFo0P/krzz0JqQoi2oI2yGHdHe9s5yFJ5HB83crzB+ClleVbPPEIgR6FMClpETdLBEiHKWat
fRG6E+EXAbII3T/N/dfX8b/J9+bun8dA/+N/8O+vjZxUSWi3+uc/rsuvqtHNj+5/ll/79489/6V/
3Mrv9dtOff/eXT/K9U8++0X8/T/s54/d47N/7GqQF09v+u9quv+u+6r7aQTfdPnJ/+2Hf/v+8688
TPL733/72vQLWvP+Oymb+rc/Pjp9+/tvP9lP/+vp3//jw5tHgd/7/Ci+lI8vfuH7o+7+/pvn/Y7b
aSFsQKUaT/FSRTbfl09c93dg/n2kWQF2WkTdsT51ozr699+s+Hcg2fFy4z8ULJcGot/+ppv+52dO
/DvecxcodLxQy3sY/vavr/Zskf5ctL/VvbhryrrTf/8NR/vZnQaSwyXrjM59BO2gn0Pb+fNt0snJ
6i2/56mqBl8fqeeV1b6nZvYAWaBxMONKCy37mwMEnQ+mNqfzBy+Pa8ctLtBRQ9AIKmx7dLKSALjS
AhxGBL3pRAgqolrxIn5XJkUMzsEhmkvxo0zQfHflezppjkqwaToOhhXyoJrSLTMRtZW+7KQrwGg0
eBFUWj1K9FHHcNF3MQHkZ04F6vVJmxnPt8acyMRWl/VgU7a3C3zpEk5vk4i3uqp18kW6tMEfD5XQ
O/SIDPW16WRppTUn5Yex99whn3rbqk+N9pthr/pCkL07qNi8MYGIVKbQMRjfRk41lrkEVR0KrFZs
l8PlLBWrxRtULlwHcgDTLNSbAiUMXaGfOQnb+sArMxCTOi6N/W6PuldfVGiljoIvCLJdc1RctNVN
HYRWu4vDXha7MYw0zcJZTaD2RY4VVGq2Te1bgp7QaT+5MkwTl3UTyEX8gqK3sKjaHPluD1RprIqP
7SxbdVlETf+ZoR//zezXCAAg6U290zDbQ5xCQJrHIEjm/JNL+waQt17Z4iZsjQfQBmmb8sLVYL++
8ks4YkfQ68TqYsAD52UGINpP0Ux9u0+bkaFiUol5BpCzbvyDJ8GqmrVgwnczNVWVd4wap7Rz7H6w
9Y2hQmIfuYPeGJDxgVFzinWBijBxRHTSE7PJmxBXfpdyZ2jURd0IRt9NsSzYTR/CkQZY05KQ4zAT
qOj3neWDlRB0fGK+IX1n3huvBJxudnooefhOEYqvRVlYfd4IG+525cbMuSt9t0YanJqQL7wi0kNe
PCH+A2Y1lrtOId5FX21BxGHm1TjdM+Ck9LVKbAAeBbeS73BzJgMt8UnQbACPawQUaxXJU4BM8bgT
EaAUp7gHTg3bHt02yCc6c5mkSVh3iwaAL5vrUOqou+A0gApZPQUhZANUrOvySCtZ5pNUtjx2BaTf
D6QkVZkVIQS50s6ux/7kBBTHAXANRvYU+WS5ZL+GEfj5YSYRYCnU6qwU6bek2A2t8Ma9jPQUvIsG
Sd17pJTBAzKVmvCD9qrKvRCFqeY8McZRH93CJdOhGfiMWQxHO3gE2Di0wMjX0PEgoaTb570qyyA1
geVBLHIU8Y5PzHinRHUgVnSViJNMhyGIIJUrJu9oMaTVUTAjrVRfQIa/aLdGFWL3GwjV1MFwbSVG
2VkSi3JxZ5DYTr0inuIdTczggY6CDpDPCnASqtwE0Fbbcdnw5i4iSQmR4Qp8jxPQqJyG8weGZOGY
8YFV3RdaEuzPuvQNGP4rS+odRG0qxD7UB11sby0CcGOHr4bv7LD5YsT06VunEAwdrQPxdJxxBI3z
pd+EjcmCGByY6ax5M1zHxLGGPQlYZ+WO0WW/Mx3+sSfWJAQcptHVxylIGvBcNoH7vStJAbEXaSp4
8mqmFpZqKgZ6nVhdb2etaCwwIhoNikgS20X9uZK+jZidcXuQh0D7oNBrY9NMO8QB9hcB9xwHrxzd
MeWW5XyzO2pV11Eva3HLIzbxncPDeUFOx0EFBFEP0RCgQJ0O/poa1fgltpuwfxiXunHuSy9hBD1f
cgCrVBKIW98gnoJDErkXRdXNbDepoBaXwqj5zRyFE26BNjlOCTQEdqwpsMQODQ4eZKDTEOH0tKtt
3S+aNqLub60u0lp8KrWWBtRfPlCbRYI/dd8OtUJXS5HAg3aMO2PHhoxAsCag4wM31LPTtnHncQ+l
naGuEDW7gd7P0AX+NLAeXPUjHjqWeSSqozywZGMfnRnYrYwOjBfZKIK+vAfp5fSdo8ukTj3Axcp0
QbV5X2krmygrRTnOWcdH1tz50ex3KtM8tnU20tL296VxhLzugyqO7zj1FU8rpG+XC96arcydjNPk
tWqn6tgGE8AF6FTn5TfKFeW3VEXmLoJCFs2MYOI92inHz1Wg0HnggCk0gRiYPfiXoyNA6WrJaHxo
WhGOe3gN3nyaTNRVh3gKkGEdNVQa8rF1neZS4yV9q4AqKlI/EVzmhWVB2ym1TVxctB6wjtiHIbjv
OWiFzCGxlkzWxMD9kgddAhrWzoplZkXz9Jnwqr1VaGxkuFRkMZ98ZbCZx0JiZvmIZUoR98TDyR7Q
D3JZ2KWJ8w7SzmTnysDzdpGQ7VWl7cq7xgsPP72JlfQerQFMJTdzbAr/DjJhtoZkjeeJOSViksni
dDp+zqYxFHsHXn1/3buJhq6CpWM/NYABxNdYIKUucNri6Ta2mpDuEl5AB0mCRwua4jQU45UI7d4D
vHkA5z2oHrFf23K2eA7MMDK4JR6fu4g2OsiMqQEhlyFFrSNoSvUFrDquv3O5gHRiHctriDbK7qZh
pjSZj6rW9FYXQ6NPRRG3XV70TY+McB+74LJ1g8nfWS3W5toQD/14nq4S9BnCXXOPwgs6dW0Fk7Ax
5R1Yqkan9eNdwZ3SP7XtnMwZdySQWEPQdAV0+0jjpdz2WJTTceLOcQa1Q7Qvh9rBprRct8lIDDWD
K9/qcHtUNfh2R1AYFjmIYILp0QLsfzw4UIyu94XtWe7R631KDtRvalDull0z6lNJhaO8tJsK7V1y
3oLNE2mVos38EixrKfh7obW2ZLzdKAdRrFfU6ZCwHU46lGAjf8AXQupsYKlfjbp64FjckeNtBoAn
mHYdaKVHvcfXB3qI5nIODB5T9JBa/RVHqek751Nh3QDGBG5KhXQtGjKnipoydVt4uyFKFaIe3kpK
uJUrJun8oVB2IGeU4yl6zlRjz2Arj40IOSDzTHq3aOTrCYeHWcn40E89XlqnBc1PGjZ+2YT36OFu
h/3gumAXgsoK89979hjqtCSk8t8RTf1uR9tIfSuUp/ReFBaot1P4J9YX4hDvo8AbzvZ9w10nrUpJ
7RSPv4rQVxGj2b0d4qq442YY1M2kQTRH0sLzpg9BzI3+KHy/E/uJTtK9mGcLt0lUGijxVUXf7o2/
vEZKjqN5mMqZsmzspW7fTqUZmh+UeKbdee3c/9G28X/B2G8R8jv//1hsV/3t7WM1PH5r1NOAbPml
f8ZjqOr8ji6qCEQsQGwlLhpp/xWQWYn9O5K1QBQgaYpw7Wed5o+IzPF/9xGq4QMEcUvzElKHfwRk
jvc7cNFIXiyCP2hbSX4lHEM56HlyYIFduWiBAdkCwHKo5cSrsD3y53Hy5jAAu27x0PnVl4a6NNUf
Yiu8aURcQigTZxtNAjfdWJyGwr8RA2GQWo8cKLuB0plVIqtFtUtaAU7a0cNFWiUHbaIMhxAOidXC
0WFAilaU7OswrA+RolNKDYdbpQQalmbWZ0nZX5gwsnasdC3cZ2npgPwvZHA+quAbYlYNatboZrSK
MoMv8WDFxac6/Db7YJrWSntpMUQPyxC8xvlaO2FaLnAuUmbow7qInRY/IPE/Do9OhHpwsWrvh+xv
1LDvHfrl52duS96NJjqVhfTSpsA7zjnf94FJsi7q06iHekPFwp3QQEm2EOrLSI2/xCT0RJomH6rk
AWQyLGV4ifadwnc0/YUb8sfla42dBIuyE5zmOX6ohjbJQmhSj3Q6eXX84Db8C3PmGVAoODA2kd/6
mX5GfJlkc6/j3CEibbmewMJrdki0j7ha+Rfa1xmZhZfqBM6kBZofeHmfw1CxVEX0i5AdRu2xW7cd
HgQmX9ka3NrB/LWoxys5DiBQB7tR3vnqoZXkQ2gEgtlqKNNasM9W6f/4+f+0SfnVaj61A4KdxrM/
ttgrggz3ZHYvprZoDr3wkSfTJmv76mYawIPW0Zugj8DlxZSfdazFuw+ZdADBJtDN8n1I7Y8iEdXR
T+6boL4ZI29IKRjWA0XsVPNoBwY6vJyq+Iab/YpocLPbdnEXNV+xgWfwk/kP8dx/dER7ciu0IDBm
3ik0kYMM+xPkkMdMaAe+WAI6ZOA4TE850PtUoVMbpItVC9aDZLwnlbGzfedWCyYcHNiW6U7ldHTa
2Do4njnhsRtP8AlOCGHnJciFUKIs7bRpQRoycSVu4IbjrbH8OzVfuqUq0shyVFZa5N74S+gyu2nR
aCghQqXF1vJLtex7NPt4qSl9yDc2fZhG/D5kLLoc2JSLxC/AqAHwdtuDr5RqRjOfgD+EkwTxGNmX
TP6wGfKDVUPUDi2on4ZAT2jNdD5VjlPvRN24OasUwErD4N812ntrT/VJSbhlEvRxu2p27gJ7vOsm
MNRjPZysV8mVUnGYUY3cAcTlwIcSvwl0G+wEjmgWmg+gNfowdmWVAwL4hslvDGqWt9TaJfXRtek3
tHXXeePPp06zTyONi9TrC2hYgbDH4uLk+MX9OCVfRVTtwd6OLVwmWR0VWHEhTwUOkDurXUsB+bEr
1pxkB8kkaq4jkKLX5k3kxvQt5Nqmay19gq9D5BXWXQFLElgHTYiP3T9CdCIpLwYUb5Ga8U5l2fgX
RVHSaxUA1SwQ1KoatOeIXx9q3ESjtD86c9Uc45ijY2QQ3+CYDQsteXzZG8jOkoS8Q7AFMBD1c+FH
5DiAls6BQlzmBfV8iLpBH+FMY5MFfJ+YGVR5rPnUDZPIe6IfxrAyF6LFbuAhNPmwIEHpRm9Bo4ZY
MQouJUG83A5vISopc3swHzQvPkfeQfbstvQqYNytxaFqaheSIM2nml8nbPw8BdUn9ExAt5Tkdjl2
eTdPewPV8dyM4JmlELiHS/zgjs0eTdx5kuxBsA7f/J3Xakg5+MOXkjQDwhhcYjEjzj7paYbg74R6
EYUSwRinbTsipVH6QZbI8ejF6h6Ossi8AWyUFvUC/F5yRBorzI01x7u4sAOoSLRv6miI8s6JUt8V
3+yhg0PutA9djPqIT0ts5cG78Iv6HRukyZy4exOXd8QGC/0A1F3eeGI49eT7gD64tKj2/lTBgfVu
tIu+WeH6PywN1l4HErq+6SHAVs0nqJuC5Br+tY9aFnG6OfWj+n1I3eIqBKtlztvyk66Dz2h1qXMJ
/risk32Vdw2QT0lVvpEBFXlI6ySTydAfZWU3WY9Uy105WfCbpwqXBPpql0wD+Oq/N2I82I8cX8dy
OYJIKE+MMka4S5MS10LSZK0PhEqP4C2DWyzG94BIkQszVQenWX7O7YcMyPE7FFe6XLsIwmNJwBJg
pR7zLky7COWF8Y8I0Kncr+L6IgBLZkbjJTTHLrLt28mf3kLi9WtojmbBYFqdPFpxHV6A9afY8bLI
K9PNN/6M8qFKGo34CO61k/DbQCVTBvek32throisi5xJcknlVP8/5q5su04k2X4RvSAZEh4vM2fS
0WjJLyzJtkjmefz6u1F1l48oc7itp7vcq7tLJSeQmREZGbFjbxt82cgLgnlBy3dJ/7Mgd03PNZ7M
Yv6gssgDDHi8z2vtORo41aRpx5y2HSCkEJK7CXKoEBUoc0MZlfwuDngUmZlqIqmJ07A5jXz/qAhl
oLOEs4dCFBFRR4mhNByCAbn2OjlNnrQBiVbZoDjQEH2X9wiwOz3kKRr1Kan3Yxt/Bzwgcyu+eq+C
IvcUHOoyyGT0eppSvIxmkU5D1KwOkROrVoeEg41r1UsV1XutMjqfv5cLzuYaIdv10uDWHJxc26pO
J+OgROvl4aFSwlOdx+cxjY48RG91JWUvDVVLCwqAjtwLwq5loVcX3C0Ja8iUKD8LvomNjyChlkwO
IAt0hfWhlfto1tSmAXeBh86Solw2pVINThlkzRse+KwQnDv9AJiBIFmdL6D7qrzhQUY5ckgZncdM
vYmF6iSnDSIXOewsfxDvEwll9VqTDyDUQdNLG3ijjGKZL9RmV7HvMZLnRlfaXRRqrlZU9kQ0a8wZ
O/gscxJCjIJ2UCID0+qPoQYPCsrLfHHCbeqOKGWB41gRHFTZvJykRp4LkBW127Tm7BCtWboP8Qjk
lfeB0n2LJTaZlaA9T5U46MVdVZc4hJGpTsh4zPwMmaW+7k0/07RHOUYQ1+EoVofapH2Ae1y3L8nI
GcJO5StAEyjUPpiYN17h95XBBSB0osBJmB1BIozWEtRFghRCC+kLaXD1Txo0MrIC3fR85Wfu2Jax
gzZWa4DuQdLk9D3jXaVmjaH1dXnuFVxnfYSNZhgHkVl16IYEOQN/kCPqtv6jyvXDPuXhX5v82Ees
9wSK9FUj2qRVf0YRlgmp3kmXT2AwfggyyM2A23kfdvw7H/qqAc8ERajI3/mol95Aj+3URigXauMd
EuvvUd5945C+nqByUkfy3dD3aD2AeocRJuQn9JBdDsGZ6VcIOeTqF3h490OLm2KbDLmFOilSkNCW
CRDGdq0A/bU4gm6dNN6RTkqBeuBw8UaAEaZvmgpJr0QMe6eUOituyn1Ow29IAZaIODQ49UK9AxW6
MVT4/tqOJakH+6D4XUqSHxX/AF001yf9T2TLqaH6eY8oSAHntnCPiv2ZsfQhSiWnIwoDhcFcJk3q
AN42dXtcc7MBjVZpmsANVxGo/YnRR1yrt2GFDVGJFvT27KKZjnFAfmnxU5fv8wHd2pDX0JFP3Akx
EheahAF9JG4jhrt9kOaQkiHQ+eDq5JQq5VMKwoYJv61rgfqtvSna8IVykFQXE/V+GqI3SY0PvU9d
LTlBwvUG/dyhx77LoNrj1O6mTempK3LVi9T4EbAKL5lyPeHyVK+DVnIzHy8f+O/Ub+4qvnHRrVtC
2tHX9Lpk6S5NeKQ7le40CEOvBziqd0JTymYkdAcB6WLE3uWBJG28i0vlVUhYesRimq2S3HbIPT74
olY4PKo6uqwUz9o5o5W/C1Q6b5xhxBCc01X1U1Ez5TiIUq/7Ss47MXupg9o3oafFwY+TeMd11V5h
7W1Hic0JrYoGPBoaIRry5l4CL4nVB1/CLYChD9qoce8AZL0GuBrejeuOvd/bXTK6rYbk6oj7HAwN
Eo69+A00qnS+K5A+jAAGH39IaATtfbgYGSk4QwVwByUw/k0IGJYthTEkCkOogRxdjOIEjsbA8n15
rqJxnZFy4kPpc6qjqorpBwNvpE2qWTCax1wkmSPlzUmaNSurEimhSOwMaQ7+sOFrU2oozsGe2kgP
RnpXSJwVKjs+YcwkbfyW+wRAHKW7gQ6xhoMWAjhcx1xJqjQEVyDyqDR4V3x4JJAa8QZCJ75RH8DM
jDJFKXcGX2p7RKm/1FONcIgLJEi4lK8De/r4XXTeRKg5Yia6shl0IbMhZ/c2+dVLn/f7goVvQYBr
nVLgCKf+XVLjevjxd7qEwzrgd1NFrvVgTHG2lQqIEOLhxHODEYJdYFf28o8iu0syOt1Wgr+TY1Hc
gd+4UTtmTFwy7oU5jwcoEm8pQvwmh1KLYk3XWgzcaXbTS+MeNSeDzVcCvwyaO1B9nDp+FC2fhyRM
onLnZJBSKylY5XDtsUrBz1/XcYLFmx6lTFVv+1Q6pOhPd3hSYVm4V4lLu5uJk00iN+IjcvK61hQQ
JErGI4rWVomimMM1mWC2iGz5gPuB+wJaP8fk7eO+2arUm+ZLlUbe/5536Bw+9ayNjUZg7tjwvEcl
7JmurRqrEjKmU43dF9VoFuWIppuxPBRZFuMe6rRooz+N8i7k2eQBHXk3ZAaqoBBkQuiQNdpBTqqj
2OPqjgoorju+rxgSuDt2FSVe1cJORsGndlJWCnguQhymPcR5cqhX6Qy0hc4E1jk38E06V31YFDwr
I+/vqHKQJx89Tjlou5SP0gwcZsGrnhZicoLx1oeEK6pbGW5fIM/ykgqkeRUZLJZEb2E9wHrZXYKU
Ra5pD+gwO+ak/tlHP4WmV6xiTp0gQ3gj9/R7jvKfjstbbY70wCCLNAIbgMaYvjMKHlunRteD4fc8
NMoUzgynwI44SJaBBVHvMNVpAFOf51md++HjskPSD2thQtc8PgSxhN+kVq6yG4RoD6IPqwgY95Dg
9oG0y2nKkHmQepATVAHeCXgY/FeknkiErqvmKWtffaFiusbas+wjr4zrgYizyn+Q2/nknu0iEvBP
hGjIJ8s25qzV56RFFConDhkDfzh+mANP4EfaOnmjyLUDsoscThl5YQbX1A4FXmrEZyAEElMQFs3f
Nc+1it9NmfIDKX2IppYa6ImRPVFTqTMSlf1gQ+61PkVTikC+8VFbm70kncZJ6AxGZS/NvGSMviUI
XObNOe9LfqZhaILmHMVuFmT27BC5CIXbOLJRbp5syLRDUAW3QDlA7kjukFmah/KD5silsDFw+73x
CHD+eh1/UnANmb0S0jtFx1npHCTBwyJhkRncqA5m0qBpr5VFfaC4hUUSskPF7BCqyeAyRB1o8TO6
Fi4bcNm3kXI4c+rJVUvcuTPw++dMnVwOlUC9GJ9TASWjeW44Ea6OSM9llEIpDDri5sdySPM7Z+GD
1IqvH4rU80JA6+ZB6DlDiQOrzAVQ6guJqEM1SW8off5ImUUphvuY33HOmE09xNvRkWanTXsa5OEu
SlCcS9OdFEtWFn0DKfQriJlvk3BITJQDJjdRh8DMtYlacj/wei9xCVwYohUebUs6z9WdNXHjgQ7Y
xMpQTXatcQ8gQPvLQX44bhAUISTrfigUyaBqAK90Z8/L/3EEDAp6vLVAtj9+FSwXOMHU+oxw1JVI
Tb1RDEaT8/t4J9W4GOV85EMfJy5NUF0ELtw5OAQE5CVnMxmYb8s5hCAkhpSZRE1F9Eq4WtAndjVq
k9oD73evRVE/xgXOoYsE8L8RL5cIFxG53gvQ3pxQRXupBF0dhefnFO787y9wUEpF6yLwJdnmJOya
MXL7Nt2DQUKPQV2uIe+XNT8AyvCkgZ5YBOv6SBomhf8wvxnUQJF3DJ5nJzCvraQlP9Vml4+7ISvP
ZSR7JTZh2GJXFhwqsNTTCh4qfbB8OZBOkUjuyBYb62cY4r+/aOaLgPg1YPFLnKrEoU+4gbSyPeeE
oYKB+B2ZMTl8a6jg5EP7rMRIJvaEeten8kOZ9Df+8a8HE9QfwbFJZp6VBXCNZFk44hKEqaxKO/cD
uAT5NKeBm4izuEY5Qcrgw4sUk3YS5iMfMvM6yCbegCfHhV97ERE+jPxeCesn1jZ6S9Jf0hzctLBm
FoSuWuVmixcHbuttjhnGEodMrmzwX4ifkb5/fQjoeVH1UuZ2iY/Gyos9IUboDGFjKNs9geHNbz7b
eB8PtzVnKWr0VnTVDfa8V4YwXxrDhZWIO5QxRGIPoQfwSzoKT6caaV06VHaUn2YXH8MDtyJyv7OT
G4Ufk4wzM0fFj474C+J/AiF0ksMlYbxaVO/HDIU/TN+8luDHePtYsv+qEPSQp/jPEmj3CaD3fwPu
Ob/yGfJWL4f6f4jZm3u918tE/1MFM/Iv+4Tam//Kv4tEM8H1Xyg9bm4T/g8sjwj/grFBcB4pVDgU
yLT8XQWCYsq/UBhC5gN9+uhqRxf1f1MH+ozdRCuuRCWZgqvus6+iBFXlbmqB88lxIdFSO1UBzCP2
xcf+wSV+LjH9Hn1+6sWuzzvKUJ/F6DWu+sjaI8INASjQr4++9u6LwlWcxlGtiBWzUMqucpSgql7C
5ROJvz3t00bYeMzaRyx80FBLNfRQysiqZN/qhem7AsTFxthrn0AWE0TTslNSaONNvXgj4fy0msQ/
dJFaWdfnaO3lseUuV0BMqTjmZcasPMiKVxQAmwM/0H6r3/Sze/u9wAssJ0U8xQ2DyNCddxw5zRTF
9kctJK8TFzrXP+Dj1Px9FPz9iGX/D+6YbcAjL2uFp85EetmojVT//ibrgcvO5Ml3gt24g7ypfud5
5vHp7Q1yzXpzSMzsnO9CHS2wumKUjmYhGjdQXTEUG71EOgiBjdfH10p/7YzQ/Dnq96+Csev1V1V3
Xh6ZPuqHTN/dHh5jk7dDs9cLY8IvEvv9ljd3p9x8GXV3oyd5ZRaX7WBTyodlKCkRAKOhXWbTATrx
Eq5zQorQAFnG6zO5stfEGZF+YYwAY5ZE7KTI4jUo/yqobjJ/us9lNAl97QELX8JHwFQA1s4sHyUa
JrJbYF6fwY28sRNQL78Ir35vhPm7Lt6fAw5RbXm8v9K234aCHqdEkVDoC/pdgRzcrZLTE7Jht9c/
Zm1NFs6lb+G2tHlnx8AkzxqZoNZEuVZCs3qy1QuwYpzL6AY1LSlIFBhnEoq//JQeurrvN1Z7QYH6
e7oWrsVHe2adhGpsTTZ0dvcg2Cn2UvsQSmfpXnPYTj31FGUqYHCRit946NoHLbwNC6RCSyGRaanT
EOg97Xb1FDQbg6/t34WviQSJb7JoLuDKoZ4iY4G7Bag1fl5f75XRPyLRi92llU2mMtYxixZoiocg
Wdq+9OnwV88CQpsV9Puf9y6Z9/TF6FxPiihmOTBmaC4MMHqwJfW3MuVkYdUSkbII50Zi9XF9VJP5
TtVt6YIt2mX+3kNkYdHIUg5qwzeJhYQr/x7uhz0q30127iyih2YgGCO1r0//IlD+/aiFdQ8SKOEr
CfZGHGQZLIhzG4J+E1uJmRuTjoU2MjMyIQNt+/hJp1eWYKDSZkBszQLzmFlgSwd2YMd2fPN+/Z3W
tsQ85ReLxmIC/WkUMSyZyZ5QzYhYXC1LoAy/Nr74eXxAXIWA72kMdCv/ovjtEY1IwMcB529+7QEL
FzBlKkRagG6xgEuU4heBk8Y+0aFHn/VPgRil8hYTJ/nc2/F79RaGLyVSPORdnWD1QMSgP6DrVE90
gCH1Rs/0Qr8HFl9/clEb2HAGK+7540Uu1qYafa0vNRjU1Kp3XS2Ci+6QVs+s5X5dn7sVu1qSefmK
4g80Iokl8EhEiOkLMqZb7Z8rG+ujk/fi5VOAu5BzRNQXVJrmNVW8H2gOOAi0JTe21sr0LEn1O1SE
UyIjZo1kpP4AtVd9tNBMkiFOnHV9gtYeMf/84iOKoOHVMsdpP8ikAzgKkHIknMVEPo/xWKATnIhh
vbHaaxM2//ziWWgYGdGNgEh/7OLRFsK+NWsRDSqdhCzp1z5nYex+VoahqLWhBezJkZtDJPRhCKgV
xBWKl6gKXH/M2pcsbD6XNT5vWxn7Fl05EEBBOYSrASvlyQYj+NoDFjaf8xTMbQi+rE4clLsi8m+C
YMrQmw+Wm699wsLWw2lspHIQY4sgB1Xm5b0SEjenxdv14dcMb3HMJ301Qh1GQbyeuL7/a4j/u37/
v30UcJOfNpEapz2HRsjEkoUO1bw0qAwIyILIpOS32NVWJp9fHPOongDAX8PspNcRhRzZrKTz9VlZ
G3lxzI8gu0A/EZY1iQc37lDoSTvhtUnjLaqbtQcszBm441AqKUxYRKU5lINjFUUAJQ8bFrxgKfg9
+/NzL0yYrxASqhp8XmvwxmA+HR/uUEjGIfHjW6G/8/rr1+J2fmHHU4a+IKbEkZXnveB1nXoHYOke
dHuZiTLOFqH758To769ZmDFTkFqTqimxhgadI8znrXhAcS2W7djvDdTLHgJRU3WRA/XP9Q2wYhb8
wq6BVopaNDRClTLt3zgg36FtUW6MveLKlzx8olZz5ahic6WCVwsoNWdvUQPEHFOerr/82uZa2LSv
dlSNwjaxWqEGIDayxCndAS+18f5/Hh656M97i6QlyXFgI3aPWtRWwkk9giezsBuINNlf+QIwGXx+
hODLtJxEWDakuyRoltRuERbvwPlvzNCflxcMYZ/HJ4EkgIQ1YRYfoqAkZtkLHdkWZY8yv+U/cyjg
Ifo8eltMhUh6nlmlNRrKbW/U+N/RAALRQscZqjCd2VuD+dcfcJQQY7R6a/4hoD+WsvMd0c6QYhn0
H609II/SGY0eGonemi9011i9KYCKG4Kh//4z4p99fbByj3OY+9fPe1CP9ObuS2YORYrPXxR1fEbZ
gHO0ScZzNqAZkwZiBzIqubSUOc94fdnXlmXhTeSGSm0F2VPLRz2NBKj+ilupv7WhFy5E4FK1Bo4S
QSAFLCqOXrMJzSDXX3te1z+t98JZZOim4xKmhpZa8GY6FN+jnnfLKrH9eDKvP0Jee/9FGABSeU0M
EZVZ4j66KY/psTz6524f76q3xmU32kk75ccQf+KPP5n71/9Pj9WeeMCL62Qf31Cv/cad671yQiix
1870HNxoZ+6gntQTOyonGT9RTtqZHRP80/U3X3vxhTPKWqnh8wympoyBYimddq479DBdH/yDSvEP
U68ufNEI1A20GxrmVeZM8pXosi246BcHfup+Mtg+trmX8Nv1h618ydxZcnmm0jKNoi7qmce0N4kC
r7yRj1wbd+GMGhxuBZqtMG4GJCaxRdBhXX/jFU+tLhwRG+o0UwCUAqLBJr5bhxbafa8PvfbSC4+Q
tKJPEiljXia+ZeIDF/64Pu6C+/Q/Zz043T/PMuQrfCHVeObRuHpUuM5VxdIkQ292gvSYhfUdsH9v
yArIet3XN1PKbIEm+1yKNri21uZs4Sg4QA9nUoTQk/IzyAYl1eGCDTHxtaEXfqKrSkZGFGk8WX2t
RoAFJSh8xxt2tjb4wkGApEJSwAvIvG4UwGHgpcM+zLY83NpqL4xYjtAyn4hyB3hdp3fE68qNQHsl
lfEPjuZ+gkxHS9vQizyQMYmm4PqmsO/2qG+b9fMY6gHI3jMjMnp3vBtddSOGEVama0lJE3YFOCaC
LPRkwP71wWRGaoUWeZne0IeI9FtlilbvltKGuazk9qACsdjWqDM3JU1Drzc6kxjMiEzfo9Zoixa7
Va0N45lH+4M7pAuD730U7KcCmMzOVnaZXR7Jk2IElmrOKGhTNmqQSkBSsHqMtr5rJdaZy6mXTlFq
kxxSOzW+a8ba6uID2ck2Tj4zfwYcozSjJ/ITXTucQ9zESL9d/861hy58hMx14MRE9cbLBtEUp1NC
dxrpgLIhhl+YHNtwzCvnOl24AnkQB9woGuwR8UAgqFrcBNMx3bKptdEX3iBB41YKiGoI6FEIX+aK
2amZbvrMvT5Ha1th4Q9yMkwAjXIwLCAgJlDPAvoItoDSKnJcPPItO5o9wJ923MIzTBkVmipKIk+d
kFuTGPpYZF1OQQ6tOai1W4wNeg5kkrqVilxxRcrixBfjQa0y4odemL/XJTq6N3byyp76COYvbszT
0LRQYUYHBqnRCu2/a2Whl4E78L6dog1pEOWNmGVl3ZfyIVMVgfKgDXqHAVNeV2cC+KaS10acblWh
V5ZeWXiBqhXQGgLGGK9RWqeORb2oz3XS6WKBu4awlVZd+46F5bNUazmeYOVLYddBMCitOBNd0siw
mdd38NpKL6zcD5VRytoi8tokQWNZbDKePn1t6IVlA/YOEIOs4N0BcgrBS0PjL770wqozNcZtNaTA
YYq7qj735PH6G6/FRcrCnuNuKKS+S2sn9Mkh0YDpj5Dur6NTLWqHtuvQkf7ed8RiGf8LPTg3JJDd
od6iglxb7IWZQ9xTmqI6rp2hG/YR2JtkAANF9GhpvX39A+dt8wdHspRj8gdfKnwpqR2Wy4cxB2NS
9QB1hg2jW9lLS/0FVQ3AaAWGDxf9rXFpj8kG0biw4v/k2QYv3AbAwVIR5ViWckx3WfDW8T60XcTc
FOJSz5HcEzOAVcvc9HluSyNyLZiQ51W6eChY5/ge4mO108z5AiMxKyAyjr0t2ZVTIzPwcn1JFtpg
f8fi8sLEJ64MyHwIuv0tZIjM5kFwmzc0ajgakhEiqKH0yOVd0QpN39i6ZX0UTf60ERZmX9UUVRQf
S5Ud+CdIIFtzMiQyVRMnpZMCHFKdUA61t6ipV3a2vHAFYNpAmbvCNzYFGsh/hpGjouANupev3cHk
hUNQmZj0IujJnIg0xtAD1Mvbsni+vkJrRrNwClzOAdQehYFXFA+t8D2SVajt/Fc85L8Xf2Hy4BRD
hxSqMh6UkMTwxImvsv+tIBux1VoAvuTajFSfVkWD3jo0RB4myFuVBmeoB3C+HKCDY2SOaskbPnnN
d0rzmX9hL7LfaegyLQOExb6TQkUKfYrodjXnkBhk8Wjf31J8W33Uwh/4rewXU65xbuRxz4XNbD02
Yg/8DPehGW0EXSurvkQRDiUILOIQUyfLFiRHC6TBQSJwfUetmMNS1jCbWgU0+izwSvLQaLd1+Chm
Nk023PDa6AvbHnFXaEUww3hV9hIPB/AWpOg9kdWthZ7H+YPvWDJvUhQofZB8B16962WdH3WobJqB
pVmZDPS6xeO2lTkl3ZirtactTDuCDgEvJ7CQQnxjyh5NnhsDrzl4aWHX00xvkoETx6vh/erbyOSM
Hwkq/DZxuYct4bPVpywsvCrLuM3kIfCEm84M3HiXGuyb6ExWanMmt5FPWUFG/UNaoKEdWtxoB0OX
9fjkf59vO1D+Vb32ZTLqg6Tpo8kfCmfLoc/43j9tgiW+LwPnlxjKeCBxCk80g11tK7pgdM62WOXa
1C3RfUmeKyBtwzOmG7CvebWDBsK73kYO3kZdZGs7rxj6B3rnwm+laGIfMwFPkRJLcagd7pgJpBeA
ipkr3PKaTmyAhRyu3nrgin0uxXdAX9CIk/ThlMkuOvPgfrGRRzJGu0L/oZ4iwgDvobMloLBy5xJn
w7r4PtpV4JErOc5VyIOf3kVKoPPzPaW1oMg1sZ/XXdraLC5O+ByM8zXfj9iA3KHKbAGtN9nmMba2
2RY+QFKTICzmwTs7vEutwS0s6qBVxg7MZMPdr1rQwhtkBTrhmtlOZfTl3nQgozZRa/DqF+0oIMc9
7YgdASCmbmQS18I+ceEX5k0Xgroj8OJEJ+8cYtgU2bHAig2wKPzITqotwYafwdRsA0Rr0S1PMS/7
H7z3EhRYgAWQZOh78gKUutB86YguxGeN5D16Sj3JTjGn+Ub4sfaoRUQgKTxHWw2WJeASjiKgrpYb
eYS1kZcBQCmgdQ46z56ogv6RC22Zhl87PZf4QJAeZWMwqAHaqxNdEY6RWrpdYJf+Fmxg7d1nC7qw
x4aMrEkpHoAGc33OGAyba6utrO38yIuh21JrBC2iOa6vvE0a0VLKM/hwnDYu3FLmvKA6aBx6y0NX
8t+FqXcqAWVNQfEYQ+8uknu8fC6qzOQ7tiVptOIXyMIvJG2OHnuA9ZG2emdgsVOpK4Dc5LrTWTsh
yMIx8GEB3lz0UHnp+2gELu61pvIzf25NhisTaI2uP2ZtxRaugR+Zr4YRnjIm+aSTlnvxW8792tgL
NzCVwAbxcsW8iL7VyOTx7cZLr0z8EuyXpW3Wq/PUZOMpgr5TgAZSZcOJrEzIEuwXZyVRO4KXFqNH
0rr8lk722jsvzLrSZCUGgLRwoJ2mxk9EYkD+btj12l75cPwXxgEGzI4vBUwICCnBD+YV95yRo0Pf
kWzxV+HUGwu6Fhl93MUunsMzmkxZhedMgERjS3KWfNRuQYRlcrjBX981azegj1LtxUOyhhZhmMCJ
qMfJJlZicwaaBFt7MiSbd0GC/XL9QWsrsjDfMAPrY1jFKJtSt8puE/oMFvzrQ69tooXtRkLBarXJ
MbTIjFF9pfHGSq8NvDBXyLwyjI25ATU3iHHU5wTtJ9ffee3U/shQXcx71BBQYg7Y+ZWmI4BClJCj
FUfYa1ZVGNr3WYkmBR+07t8gbYMgbitKXfmmJdBvYEFaF+hD8Tgco3mmGmn5beOT5vn+Q0CwBPhF
oSwFLE3xSc/0pvIyW/USZgwG5yRWYAvn649Z+4CFafvC2JcMZLJeGU9HrZtsiP5upAfXhp7j7Is1
UcsoLsJ5biQGavf6lVPs6++8Eqjzs1FcDCyD64zLIynwuAG9uro0SihhqrSwlLhRvjWNv6WkuGbO
S4SfT4HFUgjQCYDi8MxAUGYyG7wngSXfaliHzBG/Zhz8wqCjCkzWOWBTHgX9kgKepS3F6BVPsQTz
+UXdTAoolL2qv48CkwNRIt2II9eGXhg06zUVzBky8xQw6BjAQv7KS/U4DJvedO0Bi0O4yVFbJTWm
n9wWnsD0Esq2egwKZPs1MJBTkiCIw+tbPnXlqvEPkVcxjylkD/A43NVfKy+2SrAmmP6BflfMxmo9
3AELUzNRUry+j2cb+6eFg+rw8z4WVfRMDW3NvKmp0etCtUcF2gC62qhHSJe7XEo3zr4/G4y8RPy1
kE0UwqpgXpggQT/tCukZJwZrN3DgK0e4vMT8EVUloohGAGRsRqTk5/uZ9IDrkq7g0AOH5vXpWrFG
XIg+z1eU1VnQTCL2G1TsTtQGisCMD9DwyJ/RZbbfjhXmBfjTwswe7cLBlCAWQ/ynAd8TSoDl31fK
Xu2OMlQBZXVPxS0P/2cHCVLez4/hwzGWB1oyj7/1C6Pw5uRs8VbsG1AHWqMJ+r8IxNtfC03kf1BF
KFEDSruP3R2C6Nue0zbKvLf1OecV3G8diX82WijDfP4qTuoZFULs6pRrU4tOWQJFiT53trol12Zt
4RQUmoDfXypDj/iKiza9B1w5Nw6WlVdfAuoaIpUohQOVAGkRO0oEEz/w+GGyrm/gFXtfYugkEZLz
HI83p4NiA1LtjFBwAJOkBeJWEw1gD9cfs2Lt6uJID0H33ZR8AYCI7xV55Mol9zj4LeRa0+frT1iJ
peUlti4uCeSXlAQTddscZJc7FVb6MJcTtvP8K+hGWV1Ye61BIKUTotAr3zMPjHaF1zqd259JYmSv
AhrxMkPYOHwX/NT/KfdA+/Hznm0huIGGKD70wM++n2Kk+tobVTy2oqOBLEzgDgKH0yA9Ey4AaiHB
3fyBTrHVpaMzCYNBx5ceVHAgYiKQxPF9fZRTPQERrEI23nBtZy5cxVSnpSyHoIUMeK/o38l0SsXX
64u5NvQi3mcqCxnYuRDjiCDrkYrwRiriPUQg3q6Pv+JMwR3xyZlmOQe64A4gNw26oGP7pjYvEKTR
Q7YX60dhC9Swul0WbmGIqwFSQDmWAax4u+BEDNmmb7FDj5BYmp3pNn5uZcaWempcR9KcQUUBWa6b
BEw69VscbRyla0PPk3hx8mhg+WsbEUg5jTzRAZyW+b6UNuJxDWP84VRbovCkASxn+MUIxlS6dROC
i8Yu05sOHEBJKlja8KhsIf7WPmN2TRefUYd8LYwVHpWl4NGBjGpTvdHs/vqGWnGjS9SdDImKuigx
eAVaKOhiB9CVGUAP2LFzpGyczSuHDF04hCrnfAI2rsiTyXtYPYOK9/q7r427sGNtioM2iTPfQf/3
WS0g8yIo5vWh16IwujDksishxuE3tdvvlB0zEjt1gsNkTGigBgB9Iz++trILa+bjtIZoV1y73QiV
DPAfoemzUre6g1YK45BH/rxx1ACshVk5Bi6kzrhnyYKsUW7QO2iSJHp64BzVVUHrRfX4a85pCaib
8l6CiJAK6uFsOhbtSYK4X/SsBZWuUWp1sXV9bVZmbYmvQ5wn10qqYTtxIuTZJAiRiA7pvha2LEF1
GZmCHGI2KLrX0K1Od0qFzptwY/AVkA/0fj8vicyh9Rl599gLBvKUD4WpjNQAr7pOu8jxkQpMShGs
EhVYLb+2x5R5Fi+8xwh1wKFmmC2qPPqgy6xB4irz7vWlWPEeysKyu1JuQLo6lE5d/JwoCFyI26T3
DCzetbBxoq6geKAo//kDutHvxxSkvR8QJQFMApH4KAJYicYnICJAV+wIVuVokLcXJfOLcbeyMH9o
V3ONVMtIbfroFwDZeq/eQBBiw7usnOJLBB4kl0hTgGDDDWl95mv/uZce0jR1IbRm5W36lIkbSYXV
yVu4gKzjwHIqtsyFWsbTTAbxXUbRZEes0lFNlZyKURfe+UNlbNeaV8xzCb8LQE8mEWUIXQpVH7mT
nDEiXiFtZVTXhl8c6qnKeokqLHIj/jy0wMAX5z7/GtWOvMTgtWIq1FwTYXDcvxHGOmHyveK22vnW
ciJLtB1VgJouNC1yuT0ksH+A7PU2vpXRTntQ9PShfqgMfp88lhvGubb4S9Bdmqt1lXX4GvFGfobs
F8jdM9D9Iuo+BlblTk73nkENBBl8AWD+L5rOR9/ZhcPpQpCC0zSN3BqaedFtrbk8v+ELVg78JcIu
m7iBQRosdudzmf1oxx/X3djanlpY+ySF2tBpPiYqrc4tp3ok7O94qd64b6wFE/LinM+qxo9jmbQe
NDt9p0BPQ+j4dv+D2Kju21vrvRKSygtb50clgCi40HptOD62XW8x6hut0jgiqBELIh7iVnKovIXA
Wgsvlri7MahbsK4WvCs5vhOiacNi9x0aNUB9/kTfRw9YzrtB1K8v0cpJswTeJVOjghYdD4uqHpgv
0J0XoS2ATz1rXrr0fzm7kiY7dWb5i4gAxLhlOMDpefSwIdz2NYhZzPDrX+Jv05ZbRy96cSN8eyGO
pKqSVJWVKYNYirJixvH5d8Zb9iWtjZyp8fqzem6hZBAfKeryWgEVKSCxaVhLIrPA5Hjk3b5DDtak
2YxLzPexYiDkAX3fJOPdEK3W8dV309gqa7Ht1G5iB8SwqP9l2xBPzm8r7RI6yliwjjvLB0+gQ5b4
/Uf0FPIrdCdzMi6H+My6o9O4a7+zFYQ7LX28vO+ideJOf2sa68YFf3ei6JnnphmkDm+tRlZbF02B
c3ytBkc/NC3nZF5aiPhcp30e7N3tSl8v/3pRCObhd1u7Nsqou3OCQsRw2193p/aG2N7wcw7XHxB1
JT5khw7MM87hb5JvHlHlo33h4gD4rKmTV9mSQMTxxzqC6drtxgDs0r8zan+BWq2nb9lrQbYfrICY
kEVVSRgVhGee8W9Q7KHdV2sGsS3o19JfriEDJwhCGw/E21VjAhgP+6Qu6SNtICbr9Oju09WEli5k
EfTfZNQD02o+hVg2eVDeVmYdGkbxPdOOoRcFgnLbs7Jvg7yLT2DXPCBvs/LcaBYYRrt5PYihE/sE
quYR/Nee8wucr6/WqThbtedKirqi73ERYS7XYdqgzpQU63RbrVARM0F7vsrcVLT1XCwYmlZjgwub
W5tv2vCfKUP7iMbl3F/tXPQ2IdAkbHkxxx+0kzTQChz/DxX0uwDJdEilVp0yJ+tMoN9j7L5pmP+N
qQVe8R4KQhJXFK06d/B3LJsKSOjMSQ+BgWgNDHCjZWH3lqpBi8v4qUFnaPk2S9G+grjP4+36rlqV
wcIuZ78r6u13w+7raOpoo+YKnTYjHuKosxJf95ool7iKYId4qB3EfQpoeVVLUtUuhItY7KbEv7x8
gtXjyfdq7Eau9cWS5PWhbDF7EAT/nTnb544WnoHPAmgsH8xmSYbmKtvOCmRQJgj+Xv7tomU5DO+d
gUEul0JjAsviONXXwS3ua1pLrEo0NO/KzQihuW3rYujX+FAyDfp6kbiFaMWPT77/1ZCGyBujxIq7
hu8oNsQWr4pVMrjg1cuj5LKyAZM1w3qrgw6i+wZSOK23o6V3Aq/ijpNxkKQ8RBUVHjE35JNb7BW+
VF1rpwO3DX2Z6Gj/zgJZJ4hopTjPxiOEKBDQhKexATIDZza5r50skSZw4z8t7u+2ocnZoBDHQN+r
Bu4Ww3dRpplA1M4gHbhOwWULFcyAx865bNvsBSD7iCxPKf1lQwN7hirY5cH/RJwPLiE8eg7gT63D
XSAFLBPgvPuCBdt4y5BzAG0p9OXtDDy50PWz0u0WT2Kvmk4HYnKYv7Q4nva7EmD+WoUMe/ptthMQ
WVbWG8muqPW9dG/NJRkz28NozJVcmkSLwd/7W4tYZmqzmFTQNSUmOuwUO29Oi7rmp8tLIjB/HprX
7gXEcvRMiQpgnqd09bY1nmeog2+/1eaVAd97+Tsi6+exeRv0x1UIlTO8y3Dlx7PMDY2nDmJPoRrv
sveY4ADlsXnZRtxsWCw3WjY9WNzpxrTrHvrk6HVe1cmQmJFoW8jf8agnadVlTqVEBuv+UwpTO1PW
/t4cSJxJFktws/zzZH/nasvCqtoxTNRwQu2kPVmRGm4vJGCRHVavR6XLgfxNtF0XZ7ylM0kEF02L
Cx5gGGgtuuh9bFhXO/mRT1D6+nF5QqJ94S7/rUKXbckUwLkrB536IITzwIL4uuvsuaFWcvkjghOI
B+r1bG/XOoWKJ7NUX9W/gBdRsjKikbns3lZAZd4uMbKl1Scoh73Uivs5sDDEKf42JmZsyEpaWh8z
CFBa+c+ivd/yz8UP9diOd2ZkK0gbqH03xANoTUZSgZpZ9UdDRjIi2FUepLcXULOFVmwfT8aZ9aNX
O9cb2t3s5XO8oyaPzYNWY0lmdRhiCsFGQNwgP6wMX9ZpO6fDJqO2FvgaD8tbmUpVaPUOsR6NaHQq
owOWrMcyzhLR8Prfe9BsldE3PUwfsj0oBaL3EzJSYM4NF/cGIeNkt9fgkJCcnoIjmqfea8e1NxsN
QbbVvkFhsJ2+QUXEm8tIBf7/c17GuTIWC2IgBuYzdT+7MfeWVuK+H4cfaFH8vVCQBaeT5qp9bGaP
K6hqsp+N8nr5N3+8BwaPwpu7pnLtiShRP0zxQNLnHcnIkECI3S2zR2NZoYYI4dJpWcPLHxTk1A0e
jjfY7dKMg6FEDQQIW2/7vYOBB9AvCPeg9cevfii4+XV+BrKay1/8+Bw3eHzeSJfBmnp8kNip5+T3
av5UQ9E7g1wBubZ6SX7wY483eHhe3R7FbVtTIrNBp0Btxf1O4mxv/QKomcsTEZnBEYPfxaymLLsZ
BAB9TPcmnqGBWzLljhqyx69oeO7sLkrqKkarK1GJZsPlu+mEy/jf5V/+8Slh8Oi7Qm/Ay97h/FRn
CAJZb40qeaKIfjN3MA/juGkVOBjiaX3ZJkhzvdBJ8ptFG8p5s9JTM99c2sdEfbR1LZz7LiD9S12l
ErSLwC55vF1ebc24DFUfd6v6atM6znsF6Gd9WyFF10Lmjn53y+Xh8g4IaGENHn6XD5WeD6M6oDs9
jUCrkCYWvVpMH/mr1d+CNlhik0YQ+Msj5ZcsaS7AJRk8Gk9nAwW93T7E4ymr0S1bh3Wk3nchEJ5w
/QAdpT77nAPyqLxxtCqIQ5tDrNhJmYNSIPumMzUckbS9vIR/XnP/PpHABfe3/zn7rqdOhcnQ393k
09s9UNDNfDRHprH9gK7FzjOAXWWJcd1HKBNJJiZwHh6et7iqY7Rb0cfrCtZYq3oqJ0WKKj6s+aM5
cU5v96XB+klB2GJ4b8/fXIb32zeoYWYqdK+1h7GdoOP4yZnofy8gcFFDP7UpxOSnx2rGu5J8Mnbx
MDuta9WptTCynm1etT0W2tcU3auXN160AVwkqDRr6Si0GCNL+dJVD13+/KlxeSRdNvXtqrRDhghD
I3jneXO6b5eHFuBWDJ7kznaHWmH7lMV4XY6Qmk6L+3wAFVjlTmXQ27nm9XNmnNXMpqfGaK170nbj
5xJe0NP6e5+LJieb3bZ9nLbQE26U/it0X58kMzss8wOL5YnuamRnR3ODNAwQP3d6WIbWfXelRWUy
JdU5fxk+d7LwOLuNbGxsxzqLR0pfoTEYjXP1qNFWkvISHFw8xM7dqoIUA6p8KiA+tfNab1+IDFr/
8VXX4MnrVLvqq4FBq1FBG8fy01CTUc9wm/5P6w2JSwjqZAYPt6sHvVE1ilg4nQvqgYDVgGzIeoUm
+KvsGilC9wG4+oCiWi5j/hN4oc0d9ZoKoC7tV/Cypbo3uSVsV5cdjoIoyAPviLaCgHjp8L6P6tsp
qqP1zJICwMEpvmy1gh/PI+0q1bYc1YKrl8oMaWHIpBaynTjm/4E/8Og601HwsCdmHy/WcOs2bVgc
GrODqj3MvXVyB5BU9MW3MTMhyjs4fr6AIffypESnOw+9M9YqGw0V9ek8KX+Y6Klwgi40ozo5+g0P
tslA8qHjgPhojscd7d3Nd+yhR8tMK4v1h4P16uCicv3t63GB2GLUmS9/RuCTPPLO0U0Ey2zrEhN8
diAfNzUHaMvHy4MLrpM88k4vtFUzRkxhaLSw7e9dYvpIQHiqjOdM8JLjYXfb2qlpb+ADKnutyC3d
bgyQRhSD7Tlu6YGrxtOH35fnIrLmY5vebYeTdaRz+zWPlzbMCNSqFRmJkmgLOCefgHvorVGFqnV7
NVvnCTSmpcTJRT+aO8XR5pnthgHGRY0qP/vdus4rt5Z4gmBzeQhdBVGZ0oZ0eqKaWVCj9tzN00vH
Um/OZd3tgtcCT2O3FKayV0ozx+sILA0UegGC8spuASgwh/Au8p6qK5mN6FPc8Z1PkHI1ezbH27Lf
QK0r2avpSzH+0gu0MJCbfGg+53D/wOu6THPKER+qhq978x2awR5d7y/bqAAZZPBgunWxaK8ZCLnI
3Kvn5lkLKvBBUb8dQv00AsQhw8+JwiAPoLONZgdQF2FwPvVJd3LfJuatMcSlQxUBasbn32QELQIj
5gF1lCmVU+CmFmvpS71lvi7ddIHn8WR1pVINUwoR87gzr1toUphqZFYslGyGaHTOr1szqyZaszHO
XvVzeh6AMfXAFptpp/KaJe1puqq+blAc+yH53hGJPjgweGgd6SdX6UAyF4NLMDFCegZFcHSUFI9z
SdZUKLhn8Xg6aMLUUClVIHg/6b42PbWq6Sl25+nNQ/25thWDh9GpRV4vRo08NZ7vbuDY9Gnb1chm
3aPh5LW/sGQzm6vGqWQ7JbAwHlC361PdFIV9GPPyO79fbg9dOHS0BupX9+y+licZf7QgZvKAukpZ
d+Jq0xS3tEuGvfIUYkc5hFmbsXq+bAYCq+MZ7WqChByDvmQCnZL0rI330yhZJtHWH6v3/gTcdWPe
9G1KVsJui8m92pTpZDpFUK496Fk3ySNEANk0eFa7qTCbIU/XKTEi3TdQGkwLT79f7itweh9cifRu
VDwZM5LoUm9w57oFXGCtVfuUkDtrCw8B2Oqujox767pOmscxdDw9sN6qSAaAFdkaFxWGCY/fHkwe
sd69dm3vLeuvyxsvGpg76zNdMco+RcIcILPa/c+aZOUugdHyiDkUuhyi6cUQW86TOwR7/WtvQmpK
oDmiVzsPm8v0xmRTrnZodIyy5lY3krr6yejoFWAuG+avS3sLFIPkmBcsEo+ZG1onrXsb/YF60X9X
RvVrDS7Zy+svAFAbPFqOFLORGrQa4v8xwdBzhtrRIVxTBnJ2NIF785R1dHJIr+59Fh85cWdiUVOO
QVfWEh8X7fWxbu98vEmrDXZU93HZRho6fmaGfehAIrdJVkn0+8nfH7CKpu7KDm9oxXh0kHQdEmuS
3H5Ee8t5cl/XiqksGNqA0F63oSfOriRPWeHecl5r5WrquM1wPJbb2xoJmDyo/QFCRPNtfbKTyxYk
mgDnwci8DLXdIV1tKWAfyVQlxov2y+WxBcGbR8AZmbL3HdrGYjZM3t7n5w70nYoLWoD1humSK8gf
7NIHVxAeDNcsaU3bo2do8Z2oXQPIQB8XUBfJYu08XdvR6pMbNzL9A6Wu3yzefCNlexKYLo+UI0aq
MB0V1RigQpDngENZfzlw8erdIRc1NZDWAG3g6XPVbjQL/W3IbZ2XqDprWewS96yvQU2aCBJ6/iDr
9xBYg3540DtX7AxnAQC/RGtSmXRz4bWaTFdddHn/0xT/bmg9W4i+6q0dQU3Op3g8e2lg+81rCtJL
CGyHyv1n3wk8ns7KOyjZ4TiP1LP71XqtTnkARpdm8yzQaedXzQO6I1RJflF0c/hjlu/mVUN/XLN7
fEwDTSnwEzlYlulLem0ElHqHom91zgJbhi4SbRAXE3ZzHelm5E40okeuu5n2x8+5KhcGsgp6jJaJ
cSvtduuagB26huo16dHeIYOCiCrSPLCuGjXG3D0Fi0qCYip9zZ/3QAPdjkM89lOBUkPyv4K0jNVT
EH94qB0Bw8o0jI4b7a7uqQWoPK31rivWhKL42jkyEj/B8fLnlvfOAmzHBYjIVNHqA3y0Yb0s9cMg
xToIIgwPjgNNyLJPU9ciwfwdoCLPZLqXAeEyyTFXxx5/EEB5WNzQ9niPdloarearQiJl/2mXZdT2
mmfsoDy1rpXsB93OoMXx2gzkPnCeFKC5rfXHOT+vO0iZthpoTN2vyRVzgF1UfxfQJEnRG+SQ+wZC
c6wAo206h2w57aXh290JTJuJ0f0c9yEgczQVh5hvkuovs/K9Aydqsbxoy3Oz3+/r4I9V5m/5W5mS
kDWFB+Uo/LJecjsTBaY/f3+3fepIFtYqDNOfQP2q+0h7vhnf8A7TvPTJOnVR8d8my3yKdpO7iWRN
pjZ6NaZR05/3lIZmpnuWAiQ68kuXHVlkjNyFZFutzGKKCXgps52XdFZMn3Rd+t3pN0fSMSGqz/7B
V75bMXvfu6EqbBh8rUW1C7mbKur2J9KDDkB/IOQ70Lk3JXt2zclr7bsJJtGw25x9H5TnPn2aXSXY
6t9N+np5yoKYyLPyKVqn6csB67TB28uG51rWYS2IHzyar3ZtMlZlhguYst5NqbV4W25ep0o9A3IE
wg+ZBR5784ED8hx8277ZKlswgbH60wXZvii+msDKj6aErPFk1wfRfI6/v9s3F5kMOm3HfNIvqWZ7
xvA277ufMs3bC9nLTbAbPOCvIq4C0t8cNUlo7Kl6f6+M9tPljRZ4zz9gPwDwp460SrQ4t7r6HQI8
njI9LrKbpMB1eKhfqbeQ/aYYfit1j+R3XfW0ymxUFGV4iF9tlrmlVDN++5/rT/uQP0G8S+n9I31p
nfLzrMTSRjfRHnBBoDSssQQ7AKr0D8aZxiyqgASCjCwAuxn66rIn817afypKZvCAv4aVDPLAA1gz
bsCcfV3Gx+0bvtJdLSe01Af1TxA2nVJfyqkvMmPursLytVTbCkf4GKh+uUPRrjhZAaS3dNNPrw9V
Oz0ADc90Ym/u82XL+3hBCQ8MXPTC2vdFY7E1343Nr7aQKZR9bHNQUP7bJeepMVAeUbF463OhEi9f
E4QCSWD52F8IjwCExguhCmMKVMKY7s+783uwQc1XG2hhSRfJBVj0kePv74IKOLpQe+mwG1Z11tG5
rd7t83jWQEtxeelFK3T8/d34lUpo2Wt7H/fkJ2MnZX1kslKhwCmJe2z3u7Hzeu52yF4ruLuTn2mP
2joNlXB9QG6xez346pZYlvP72GgJz8KXTQC3mJDciabGCogJnolRf2SVGxc2QNHoivrvc8vFub7b
siXf6gkJibSKcmeJm8K5XQ0Zil6QlEDi+O8ls6yFQnIXUOUeakU7Sj1H0hpt4JANyk5SFxcZFefi
Qz1lg6ECLZXe7NdOtAfZlX3FfNADQCdBr331WsWjUfpg/PgAJjxCUDVMtZlygHPn09EWVZyWxjc8
0PmG4PD9JeN/EwQRHhk4V41S9io8Bf3tXkEcb5cBUQQ+wqP/9llzc7qgeOHk0JTIrXvFMO/MVUZo
IBqec3HoCPXm3JR9XLtL6Kx4ulvWCP1OGZXgx3VQwuP91mKtl2oHuDSDzerZQzvdtLT2FWvyV0aD
qixPl51DYFY8wi8jSLsXGwqI2USKIF/IBiKjpn+YM7WOqnaQ3ehE3+Gu+Y5tbjTtIKm+pOG2PRcL
+GTzKG1kGWVBJxNxOC8fIZM8sWYd4hoKYeDNyE9dbH5fw9HvItltUWSunKcbGwGjjIW0dWri3bnP
3fO81ZKso2iBOP+28kGZS8BkUAR1AILfwY90rs1zv0rGF1gsj/hrHOZuJC2BY1lN31q/ZkwLtlJS
PRANzp3ZWpG5G6husTB95dGmjOuOBXm7SYYXrPs/oL60sBV4NPZ2pPgP6b21XFzvsgeI4jeP6ivX
ZdWd3jpoYnz356FyMsYWC9T7Mczj/saRPqsFTs3j+tY9c8YGKBPAB7MYbPup13wzr1nkhquv+VCb
aIPmPN2P3/UvskqnaGO445zpE7RNrB6fbGuQ7IBEwlFPi7SJXDQ859WWqjtpqbnAWA+bv+GGy7Ym
zNLnT+4M59N5tXd4b84Z0v1ZvNzkp9on35cT1iroIiarpYusi/Pq3KYT65AkiIvmRsH7XLNlFOCC
ohr5B9yX19VCTTQfNK41fpnXcsK/ytJTQP3pmfaSggyNfa81ZZlB67GsV3YufYUI9obH/a2qbVqj
c5i1kZ3nvL4d3Saosk1yCRXEKx77t6GFalI0TG03lJu0HAhOv8630MPjT1QPJRZw7MG/eQDCw/xo
TyFrms0s6QPtVHybQJ0M9bnNy+PypH7SAHiiPXQ3L6qRH1jC1fWsdPQM93T59wtMi4f1lZ1Bpkyf
x1it7tP+bi1sSdASrT7n1yMoTnbNwHE65CULy8EgXtkiD9pgbUpnkIDmBTd0HtdHc4NupDpwfXkP
nevbssqChn4xiOEv2SKZiiAHTnj+vEYrKhf4fECxIIl+AlXfiHpBHiBp6hWWl81edo9C9ykNs7fL
uyKIwxbn8M0MUsiMmDm6GiBdoOd3LrX8Zo0hkexBkDmYt4fLH/oYF0ks7kzP8tkw+xofmk9HEyPq
cZAyAy2VxAUFjTWEx/4t1lRmeVrOeHksYU89NVRvEE7QxBN3cZasvzW/iNlTnXtZ6UufBkdw/8An
eThg49rFXGYtlu90iKS2UfqL2eH+aHia34RKMoz3l5dPYH48wx6dJ5uVHT7ElhpCiueRtfG6vaRQ
WLTQO3T5I4IwyQMBp5JVmZ0CC7TN/WlPkZwxH5msv17gpjwQsDNUrV6P87FrQR3jZPmDm+fViWR6
UjIp4kG0TnwwUJq+oEoLQUCoAIz31tmO9bBvvDIq/f1s/i6g3PfQRW4iU1cUhDUeCojbXqU4ypwj
+gDWWJqPYwV1wMv7IRpb//s1TUER2ukdWCi7PLLnzSOzLMyLAg1PrQe6u7lT3CWP824Ll36+LUwX
PBnZfWWWd3RH9lfHS5dpMWvdcNDJ2V62H2gU9kwXGNd9f3GVXmLaIqvjIsPuULciDcDGRnPfq4Ey
2dfjUkmqEQJ74MGBxVDsm1OTPiHbbV1X3oYAMDqTt069z/ZNslGCmgfh8YHa6k5pkwFC29bVbd85
np0tAdTS/FwvwiXbThN1gtEG5wzLPGZftea5GtRgt9SAzspds4yeOSoBVL6h+gYUhCmDfAoWl8cR
LtuIzjtDz+PM7W/WhU1+5UB911Jl9zrRBw53f5ckW4G4buvWyONaAVQxU2N1/bW1nxTaJjx2sCP2
mA82fv8QHgiK7FzeVF+O5MtxeExtcNnRRFbCRY22mIYiA6tXnI+TBbuYi8RQaNAO9eY5wwxuMZZL
sq6i9eKeCaQu+7kbN7zdivHcrcbJ3iH+ytz4czPhQkZ1ILmJ3c+xuzePc5cHrWlddcW9Yf7UapnK
r2gO3KUhn4rSXKDXFOcp9WowBjj1Hatl6QtB1DO4eLDWZk1du6bom0LOGFoDaNiR9PqK3rc8cHCy
SkdHMxxF7+gUNvfbC32Zvo2b193qcXorLeSKMjA8grBGzaPU9BLFFe0BvZwVrc6WCd2jxAAll23t
Xp39nOmM8rnkeiUAmhAeRqhpTMPTDV88Dr5a9dF8lIXpsxYdqJb5YYVEFWo8UtC1YJN4ZOHGNnue
053GGdorHKgPjJUuI3AQ3BR4QGFGaD82KwxgU5vYVbJgcfaoQwjTZDgZUWqf171d1VyrwSQNwuKk
fz5SutkLJPKGQHk4kro6rlhXeXTZIwXOQjiHXzsHUPERK1U1d2wNJ4UE0yij0xANzrk7UBZW4RgW
fOUoBLuN39tX7vL8uV/OuflsO6xd55TGaDyJ602NFMcMq0zWSiMIujzpXqdVaZ86BY3HxfL7QUE/
7ORNzhquzW+3lZz/op3mUYa9tU17oSHekrv+Oj2TOP1WH3KIxt3RtlZ9h/qlTD7tz5Z+8BrgsYZt
N+za1G9DMjtOnd4XtqNnUA5XqDUEvVatgMwtIwXQZUQJBidKQ/R5vx5SVd8az1q0etg9Ziha/lSU
u9mcem2oUWuYt8IEp5Yxg84d54Y9Lm57hSxNY5Gbpl8hDeGo+T4DSFgxDVRkdr4Utpm4GwjuWDAX
9YpJrvq6VK/O7q42VGvmVFlWr3MKKAEZnlu6XWmFzbAu1A5o4WxTfYP3OrDChq627B7ArLRLJZcl
gc3yqMiFGrNSty7FG3P+5bAlWNAPqWaWrGgq3HLuSpK7DilWBU5BnvTz9jp4RQCK/dv5TM5FDC7v
SJYTEAQqHg85E2d3etWhsbk89SScwc7SldjWsZNcFgSP5n9QkQ3yb3aBD4AB7SGfu3jStF9bpbxa
NFw7oGsAdRiX9edlfxdNh4tUVmWmeDshUo3sjjlPhqWHbUp9pZH4ouDM4LGQZF0b5PSwLx2tAuRi
f1qb+nb5p4uG5kKVVaWm0xw70TQPbXltyboVRbbK3UUmvMBstbRhq6hEFFkPzmYz7EYZw7ngZ/OQ
R5WQassZXGEYplBh1/0ksxzBD+fBjUjhr7QDqwC4b1afKbXf6E3QaFLCCtH4R1B/d+1nbUH6dcIv
t77TWzVsiDdE61X1tkdoxwgRzsbH6kGmxSEwTB7lyIraskGPT+Nyg2Zcpl+1Lsg+mOyRIRr+mOO7
uVDaFktLszGh0wuAsxWpvbS8XmX8naK39p849W58k7Zaurb00BMonvWwPheBU3iAJ+W/zQcDTZDF
A31Cw9ooa0YXTYhz5GrPchcVWbAKDyCtLnSvz12/70s0qko6okTbz907FJAmdKWR7rgagI93dMO9
vTLJEFz2ZtHonDdDJ3LJiF0VoW4DkbsrX3Hb/FUSWS5NNDzn1JqODvAc/MXhOlHTo0W5+GwioN+n
9SQJ3ALH5rGB3VA2xtYPRZjp34zNjJp0PV1eG9HIXHmR6MZRCCBFuFVp+Wq75Zh6Fi3Y0+XhBWvD
k/1VqdI15VQXoTnmRRUZxj6B1XYF61lY7PbYS2BBf65fH1yVeBwgeJCsOldYHs4nFpoeJH+fU5AK
tJ59KkP01wVOoPhWAPU67wswiN63PRxv+9s9VMHB3Iafm+yxCO8cE1yxQ5Or7ZJQqubnvhzLL3Nr
L97eGs0nt+vYxnefQGkin6ocn1Dnl9S1/CKnEhMTdFYTHjM4q7RYmFaDKvllDNCkH7V+CWBofb2G
7f9DTlxkcJyrs7VXLTtTjHhRFDO03Nn26k+CcwmPDkxp2U5an5mxOQw0AYmaAe5ttkpqNoI4qHKO
XqWEsm7ET29BgGvs4+u892c6stoHL+DzZRv6eHl0HvtnTj14z+vGRPOk/Zoq2/VkGhLbEWQRdB7+
V5vzrG4V2xM0J1R/mO6NZNGux5CE5UlG/yionOg8DnBrS1Z3a74nEAUK3HgM6tvupDxO0Jx8VF7L
5OC/PYrMlb98ruVO57kAtWGFRn3ambGhGl5nP7YAu46QDbm8JYIDV+dJAEeiVNVc0D3JQZR9ctF0
o3nzVXlOg9nfXOCmR+g2sTcZFObjmKnzOMFlQ5DM62xP2KZAVE33s+1K3T7HqaXz0MA8tSyyE2VL
VMgak9thfmrc9bMrxTn3bM3NNFJYmNaHh5ZCdjZv0XhQvC2TZ90dOjtoDAc5qydPvRyXkH8jv85D
BM2D/nNqsFrN1zFAIwJoftwBjG2rPyT6lRvokiPm4/SC7nLO3zXdno4Wpkb3+aw1+mmwm3tWu1BA
AxqqVoPLxibwfx4cqNiqUgJACx9dXy0lAErwc+Ny5zxr9S3fu3FPKrVfvZyAwnJlg+QlJvJ5HhKY
t53ZA26xJ9aN9TKe+muG0kh4FDCtXxla2RPoAXtjCNlGaYVWtFBHkH53EtZrUxdHIiyhamy2X+rl
9fJCibydxweWyJ6MINHek+28ggpQi93brgvxDAF0XvNxFCZXwC2N3y5/TuDsPEiQulA9UXN9T1R3
rTyn2cyEpAoYhnczl9zBPj62dOfwnHcrZaWzPc7Nsicj9IGaDmK/jjen98Py8/IURONzTq+xalPB
LLMnpYOa2P1Q196ylz6ei/7lD4i2mru/N6uel8qCCQxH2qqdI1tKYSIamvNqdQXzY8lWGO5MQkh8
P9WzTMRBsCw8KrBN1WID6dGe2NX6n4H+9cKqBg99KvfatMjOJtFHOLdeeqNx5nTG0gxAB6r+BrRT
SSPFfby89KLxuXe5tq/92O9Y+hmQeDOCKGdQTrc2kSEEReMff39nmxVIL4k9YJEmszytanMa2TJ7
HfBHfWHJqIJFH+Hu5SDYBO6ewMfYkD7mKu4lrA+Ypd3saXu6vE4CO+KJ/wo3Tcul2HHpqZ9WhXmD
9nJ5YEEhRudp/7SVorKHloTj8mGZUAyHQoev+DoJh1PxekTWJjJ/fU6MRf+HAHCGOoJekT0h7hq4
I2RxFPam1ThRJdM5gsIHxzXP97crruLsJaZjPDiAEtMQ8PqkTUjY+3IKH0FQ5bGB7n5o7vbYDWNU
T0hme0x7c1rrc3vNo/9aq3MLiBXAnPY2HFz2Mm6z5CAV/HAe+bcABq2maKWKwSzQ4k5Bdn/qZcUd
QSJb5xF/lV5NapfOaqJHR+PBHpfrGYxN1dXRqNX52xdzDFwrvLzTyOB/vNU89q9o7KEZWxDvrQup
2V0DOsa6TFqzos2AviMyMM3f2T5o99TQB+MeyE1FdbyGrnWO2iLIeKrJM0mXtm8l2HIX6yod5rIK
um2mq+6vaZnO1alqijUDeLWz80IP0XUzMvD2zra7v6hUn7rfIJRs9R9Z4RAVessj/uc5s6fMhGaG
oZV0Og3TOlaLn7d1UapJM+dm8SvFLqg3VTnv9E1193qZTnOjLF0bmtO6KHtYFZZZI7lnlkOjBGsN
kp3U14vRoNflOtkWNAuhI2i2UNXRy+2lSFtn2r25omleeXbZ2JXldWBzaN96Tan72gNmwFl/pYcA
Jgh53D4vnPsmM3PDCmiLxuzxVBKABlHyKTR/XGsS6JBRODXTQq3dx0Gmt7dZakJAwJsJHYd7QEMm
U/V6y7BTdq2MEBbogjKz5+HGNbQ+vd17Ywa8uJ1Uy/ItZynJjWGBgxgETsavos0PqPyWWv6spcp+
7dIhyO1teWlT6/84+44luXGm2ydiBEDQYUtXVW3URra1YcgNPUiCnk9/D/u7i/4hoRjRi9HMaEEW
ASSQmTgmC9aEZt5t29YF+ES5YdvTR+CTmeOEhLidXIJadnky34/eZLH2FjdGuJx6XtzFZdNj57aL
/TDU1TrL00DkytvINFv03H1eVfUgzkCZVHyNUUemzPS9phL2ExMuXyD0Bc3Dub/rksGwTbQOemO8
94gUThlxN5Xjr3RgDroibOycrbghRj+DBMNM3Inlt1MDZK0MTXRqrLs8nwfxsMFYrnhZUUPUn7Yt
hVn9E5qr7UqDFvMni0tfWRnFKnBkLWWIEVmmOXC9vJ7/MFavRePXBpqJfbBZqWt/AUInW5MIMBYO
ZCc1HS/rwGeoBm6GeckqNyadnfHW98ByIaNfl57dZb45d2VxaicbevMfHdmx2n7ilVOkkM6yIfsw
5FB73ORGRLBlWepJC9gjDwIdF6uXC6eBB0YJJG2qnk68vDdTMLLr200aLVufwQebBD3h9mGT/5kw
ggdyKdsy1tVwl5d5lZ1NarDJC0rqZm79exqqypsim9hu9p8xLlkKbJHhuuPk1/Ms4QEtU3PJotaz
KrNsohyQRfNr3Zhjb6AiXrHl3o5Z7hl3Rp1Z1u/WGLMs99vcc7byo+hxyjx2ogVyIm7aCXPbGXSy
f1euV1PqNyXh6GaPTudMd4Y5ORX6CH1nprg7Iq0cbN8pIFTZnuVQudt6Ww9QRTb9csu7+cKAOCxl
TMvGpoDkr6wpABEe4CKeXrI8rSGYvLUQuQ3bejLG6iTzlkEBwHGtloE/7vDM5iF6eOMMlblk49L0
TQT0CAVUWjok980hM1r6UrDUqMhNvjU5+y2LdS6Txy7vsASAoR68ZYwaT7hg+cmuYm5zMpw1deRl
rfKFlvGANHD9KK1FTsCO9TA6HJ9YJZcSxgzFVpsQdKggJA2XxS03SgNd91FUY9H6smfNyu761nVA
xjE3AFc9kO9FP96TopSSfkhnskrInYD6hd+edA4sKP3egjvcFwv60YAMeM3GrSpeqqEoP8hu8ZiB
CwrW2dV/FS/NtYvdwk6yT5bbMgFoZb6tzhRXpi3Yg0kJxLLCpDTaAmoF9sA2GKx0ZW4zDE2zirH0
m4osTd/6U9omAPN027LmfcAK8IQ/Vam5TpW/5LjrXEJsbqYAttZlvUciu7DthAbVlHXeXW0UwwZf
NWilTW6wAXTWdLckswea+muRth28WkcGOit4EYYlgGcebK8hsCHY5M8acQS7Btw8w+IsW6oZUhku
NVn1kUDDekDoWB1Dtly0xbwJ3zTZkO7S2Yts/mRFS6yfi5wbCViNlJkHhF2KO7rRh/5yDyHydCgQ
On6eLt743cRRJJqQs6LqYd2QQt8fdwAZbkyK0DWbZPiMzhTyET+pWZnNcZ/XddL4uBIfLQhPmaUF
zgLgKXL4XBYzh78IZ2lh4GqqqDHDZZ9a7Mk1qsIk/kqog/O6R8Xozb5l5eN8yxy+zm6AnLMXpT8T
Uhbl2bPr3gkSXtoCwhicp1hWc0cK9ift6+UBG1CymCH8dzL5x6wmkcPTz9ptnTonp9AWTxdQnYfC
JkOApgfAbH7tdlbZA1TIB7P0+WZIxHNN+Tz/TnDG9z+Nbk0k7m4WG11Z/ESH5j8smsMTJNhRAHXj
20UyNbNvyiETboh5bDtMvQn0pPAroA/ob7Pz0vFDMYlmiXKzNbYvc1u3UFiaSpQIAK0LsZuUbbxo
qse8IX37dUykXCcAHItq+12ILoHREv6sms+UreiT+1DwkybzRenM6bc5ETP97M0u4tkvVuINL3m/
glRT1F2ZuH7Ke2FdhtyqsAngFmRBnWNUJqlgmlFP43BxHMqLyV9gHi670C2dcvvc260obB+Cp7IU
/uaWm7Dgd9MmNcaWpGgSGkZd20FOsyIz/Vx26Ox6ud3NGEhjK5qYZUmdfOuddcMSWrLa3eVJrCz1
qznh1skplxy0L1GnQ3+atnaVF7cvrKIMy8QkOXREZLbMD3VG4SUSYKQk37cP2jTM564Dd9moMr26
/JaV3uQ+9Q78G63Qmmg7er7D7JzcrEOWzWjZTEtSPA31VrXn1umn5vMirLG60MbovSfAXpwO4hpV
U/GnpS740AFyIhwc25NDpoT4rColzAQr0XX0UzJyN/lNhSuc5660HTkFWJ0bH0FIzoflcawtPslo
XbaNf+QlsSorwmqYWQqRkox3WPwbySpYdfOyNUDC6Ldk+uh5jgkA5UyGkn5oJ3j//V7SpEBBnSGp
I7DWhGZr/7trbTHyx5YsoMv5XZ1m/T1pFgobsY7aiWA4L5N1fKxtLvvMn4ZWVvADbtB/P3EiFuMB
2r91gz6PbN3hT7J6tnW32vli2X3Qbs5Gjae6GGvOnzrAms3wIGnWpMx7XfCmHM6W2upr094u6Wz4
zsqC4Qi4tDcE/lF3qULVNZRtspoQcuFm98ttkTgWMBoc2M1A2JeGW5/X9FBsVFNvq9wWViaj3Y8m
kJZuAAzWHBl++1CEw7l/gUNIuEgfoKwTyM4Ho6armpQGFEIoW9psMc7uVr2Yptl9EBNcsFk1kIMu
nQboaaq8loRUW7KWjFzoiBJ8PGUhbvW72WcnJx7u7RfzoN+i+xSlHzVso8NzBm1/nE9ewAzX8PN+
N1lk2PGvrzFNI1tltoii5q2wrOGSyOnGMvyl+rC5tp+tP/ojeVvNV6g0Fq+o0xrcfbyi/DiJ7w48
oKwj+rbu2UpHaqnLZE4bG6QfsHKQvF3o9KNb6oMuv+7p+5J+E4BFUa1TOnf2OeHbHU7JYEvliaV/
rg+9pkukclYoQPOVLNCIonDqq0awwEEzu/5oXXGvylX3vLEIMdFYMU/Fp/VG3rGYnY3I+GKxAOVq
lMZHuETNVqJSVIaeT8XG0SPKwE3xqzznQUWsx40lt7aZfmh4AjpscQCx1k2IEtujZw5sHTFkeXUa
2tOAe/zx6fqQvQLF/rEnqqSVdbG20u1z2O/cTN/qHTVAojEYAXiGRO7H9WWGJtkDvTFOzZ0Z77qB
VXDkW6vbUFQp6xUaaH019cOluKBJsJvjDnBsynofxx7EVI9an7r3qIQVmsi0n2Z8YxcZH9MzPWMA
F9/GtgWNtOCobai7AFIJK0R2wpk4PkeGMFrI/f7ZHGFGBWP4C/4NYcosAk9OPll3uGk+uBbQNZhU
MkqDcjLpHTlchjAzbsbtgWXwp94lOeGQEBoRfI7+c3HYVF/HLOqzcFcjOm4yvqLq/rF8LGWvaHrA
bvd09/I/NdztLNuIPOafu1/dXYJ53AVdvIg8ZfAstdnBWafZQlQCS+8ZuQcPSvSptnhynpbiy/Vg
0F17WfsL3+x8qYU6vO4NchlvrJs27nDEiZ+4+rp9Pa73LnPzdX0uf15/neYQspQ7qWajjUkcvM11
L8T6sIrftWuHQC3Oh7wP7dJXtg6jgO9dNg3DBcKcv6xoO4N9jBoVi7ENRHBksaz7EuVyiglUP4aD
86idIVliTQEUTf2+NE+4ZffBSDxY7NrVpmQGGWeO1c7OcJlADa2jNMq2sF3uGvcOf0r20IW4XgcY
eVzuKoEbOIAD0YqIr0+X7u0q0cWy3DWpJMZygBBPLkJyDz+7ChyBixuZD8kDi6CcAmtgpN9+/5hF
RzxczXJXiS9JvW4wYsD9kGOOUdl99+rpYEB1T1byCDdPN2lKbIywU5rrH4cWtLrnKrvCyGE3m3cF
vTAjzLb7Q9Ud3UWQSmOp0OzZuqHLMAUkcOOuje2f6Y3zUgZLYMbLyRn8rDxZRzeLug1B5bQ4OcvM
Lq3aC/1oP1SX8nnXms1iF632YCJ46U5JFic+RtfXmOakV4ktrZgkKi8MXJs/D+LCNohEHwC3NNg2
kylbAXq8pQHbkOxSjAH71jxXH41oCsSP6kv+SEJ5OgI/aTYDpmwGvEcLowdU+tKhcZa1TbiwORQL
NOqyD5R0/vWR2pfSPw4elelCqkVa5lq3Fy5r8sEj6xojRIAZQPPu0u49pOvv0cyIynVp+75tEfgN
5Oq3G28ldpCaHlQ2mkPasCaVVBkuEHIjsiqwxuaAxlZQhYkIeO23tc+HR+83OgbxvsY8Hjbi0lph
eyRWp4lSlTRipGgnEw8vbiCOZhjPYknft6+oqtnJSpxhYU4NkF3tp2wInEM5B91o7fP05oimqZjK
Fp2cS0naOznj2inx555/QwsD7cAU7hHS/H596nXlhEoVaXNG+hF9oMv6NEbpWcRG5PHnPnwFg6J0
DHYR3vZgoemQiaqGdi+SEcQFvG23f98Pt9GGJNoE4Gl7qo9Oat2cK5tABt+j/eqjvbgwPslJ6KVH
SZkuUJSwN7KulO4k6otDbyguxDZgD6f6+fpUaKL9Nft9M+sTcoq2hgsqIBjfGgc382Z7O0r3ktSH
Anj7CPxjQ1F5I26dlqy3Xoc/Oe1mrvYHuRvI/m+HF/ZBaPybfmSqJBJWEjFPK0JjvYE75nmAZOd4
qePDEphpPkM50qe06itvwzTMwf9XC7T8EuuIn5q4veePR4WHZkZeT8w3M1IvNgcYMLHOg7NWUbVB
pXOuZn8wieu77juhMapQtksab14k0MZQAnpOGvbVlTVYt7giiZY8OVhcmgPrNfzffApItpJBitAC
n985O9lTP7GwbtPAoDB1/vKuBfx6KL95B10XGBk17XypOhvX0XMAleOzI2BMW9Dw+is0AfhaArx5
xdZX+UxnAYZKNfkO+mVp8cMpDiTSdJnX66715umF6xjdPC8gLrCcVr65JF7il2W+fa1NS3xibluQ
cztYAbPXOZxMOA4YY3oj16J7Git3/ZBbVlv6tokLFMM7gqHovlkpCCBpNeJOi1tn18ZFEa6CAWnC
veE2Du8bVJV04qR03RwbfA2vbaCy/mch9/nhlqOJVVWFuqqKJDGKacaNaJh8lxDyTSMvNGXkfdzP
/Dy2H68vDc0KVxkoHPcOWbL2mLyMwv8s6XN/Xas7GyITQbXgVs023gtuUlkobQIwirA8C6JByYnt
6NfH5LxrS0ig3Y9KZ80xpupSc0Fze6gAbtqSm5RncM34/L6R2l/4ZpnDT9SokgKXD/2I+tGyfQ/4
GwvYmmH7Jp3sYFVpkhiVZmJW1jwlQNxcuDGeCuOzM10yZw2l+MngmWsc9TN0o6Qc9kRY8zDCdPJi
b19p/Wc4kqTV7P0qw6SZ065fOjy3BLqsvqlwl9tscWkfafRoolrlmLhuM7ToqxYo7yGMY3yt0X4p
nMm/PsX/fjpV2SUDkMCrlF4elXN6UzO78L25gC7PEF9//r9Hh6oME2G7G6NVn0Vgmn9ZAekcIEYK
iakvqXeUueteoRzyBUj+k5nVWSQNz8J6kUFZ1g9Qtf42U+/b9c/QDdP+7jeRIBbmck90kNox5yIC
5OEXBDJuAJx3D8bp36uTqoySGdRA00wrQKzM/xwWD653MMGaphdVySMNxKOABajqGB5BW8jCtb0r
T87HPQUiw+27G8tU5ZGkRZnDuhkv6qPhbgv7II1wMf7UXarICI82b01hQLkSxgASWZ6bpPtbYF0H
Jl8Gg45XuR55mo/kev6dl1KVQgJgRL8NwFjE1glxfcOjOYY66emdeSlVqSOoOTI6QG043ptnCS7N
4+n8awtyC/3oNkgfju5BNW0OqpJHitamDlgYdQxPuciNt/PkD773sMEXqMalwlHZrrk4oaq2NMBL
bYOMdP+gGYaCkOW+/1X5bSyEbwRdCBjfzXRKwwxUEPTc8V9HX/hafv5dqVCVaFIaY5uUHd4833in
6fI/McMlIC/2aQ73/1tS34ZJeRNXJzjEQnQwxAhDtOIovv6dt1BP2Rpckdl21eMH7MseUOyT9wkI
UhEM4IaIaD6T9nR9D9ItfZWHUrAB+hvATeJTcVj+3NmYu8bh+DE/nEjNNqSSTyqvYxniOIm4CZUw
CqnywN3Sg7RZs4n+RTuBLJ+dglUc9cPzXA5+zkHKcw+A0v/OIuhfktQQi2ZA5SVRUwJjR6bloVja
r8Lqnl3Z33qN+a1I54N7Qt0oKdX9Mg/ZMgxFElE0V03zt1l+uj7FugerGfw4FamoSh6RJg8lGFlV
e9Dw/HfSS//inti9PeYUT5aucceI96nfEXKl+6XbvAACZD+uf4DmWoC6+/S8OShdzoGylbYT118E
vHjD4XH5WN94AC2cdu386gP0OU8rMsjT+rO4P3I30IybqlktHekSUmxOvHng38nJErhytKbz9Y/S
JBiqZrU1eoAkpfimdQ0aR4SQwrobXVjG9UeHtG7/VNWqGbBLQMTjA8gNjWkIqdloCvve3w9RJxwi
MvlIhQOAtHzPR386mG+PmmC6BEFlqjBghzcCo/Q4/TH1l9eevufj4pIFa0j5ruh+AKXQzdK+g75Z
GwAcA9467rO0gSQJAODaf70+Q5rbZqqyVMAscN3O6/qT2CWYbvObuoSPJzR5xhg2CoHpt/DzAuLS
J1/dxyMCqGY/U5kr2UAaIAPx0gmiCUHGAbxLrdWEFZn9fP27dCOm7AfeaDq8y9v+1DAJjH/rOZEz
Nc6BxoZu5lXeygrEH+Cj3nAqv6Ct+6H5nAe1FTn+/w6uQzK2LgtRSSzGPNCMuXV/2u3r7wGXJMBT
7NX9Jj64JzMk5/6oWtJ+k1oNrIADeQbeVY2B/cu7qW8MmMFXdryGMIM/hBpo5l6lsnTtuFR22/Qn
XgtolpIcZV8v1/9qPtn/vWvyVT3rJMOKngrRnwp3uMmK3m/Xo3Wl+/X7ensTiYLMfJyy/dE17ofd
MQTH6wS9jOj6L9c9Xgn0wc1MG14j2QVkEZhyg/YTM+KwExS/5sv7XqGUAQSCa9LpsuKS9R1g2N9F
MgW0Oci0NGGnYvumLjNYD0mHGO06BsA0S39f/9WaJEXVqJ5Fngzz1jmxWZnjB1mW8K4BovxDSzco
uPL+D/zF+L1brk5w/YWaQkaF9i1z0jRWZ9soZNJzfypPe8IoT0eX8ZqTUYX1sbwXpiGoERP64loV
dKMTv2k6f0gOBkz3+5VoXihx3aleeNx2FxB24mr9L7W/rPljU9eQrTuP9UFKtz/wH2WErWTxE5TD
DHCKeJz29q3lJJ88yS9p09ytXfrobqR/X2iogD+bd6YcoRAaD9kPO0e5v7VhTreD6dasLxXyV7l9
PRFHGHEJO1OzzfytrP1s1wBmLDDa3p/5y/WFpQlxFfI3WmDpcpigxW3xeU57n0I1XLjvVNijthLe
dp2sspgQgSNbet8p8zCFP0s+4hLdHVkE1cOHsh++LeVws5I6Tsj81fGqQBjipljkQb2i2QZUNOA8
yaaVyGhjeNlB0/lTIX9dHzzdNCnH+lqCrCRTg8d2Q6Kcij8NdC83oCiSbQ63or6DEcd2UJ9qJkqF
+6GlLpph24zYASigM793wrwMy0FmrDttVZRf1VbT5pQJj43b9m6/FN7dpyu4s+6yCIdFvmYiVFif
LKldwmneiCuHfl02+2ET/UEOpIl7FbI3QJHSyvjGY5IuEmDBwihe2OzwF7CtWuEL4hRJIEF7O9hn
dJ+yT9ObkxcepWZGyhH7zGj/aIn9zRyq+Pqq0mzGKl4vg7JU0gyTjZkGhWyBI7h8sOwhGIwv73uB
cqw70ipN20VQWmMS4p+bzLRORp2H5jAclAi61arE/ZS5cO7NCY+zfBB+sWyfZdPBfdfpDtoEuvFX
SvdRTh1Q+y4w+jiuRHkv7KM7YN2TlaDu+OiwrpdJ3HdJEpoT7DS23jpYNpplqqLtlnnLyGbhHAch
Gqoa4ue6sMescu+kTW/tMXkfbgH9nf+7PDu7tcwaaohxiquxBLJ73gCu6nhUa2o2PlVDmhUg/Yy1
YceeMcPBmcaDqIJcBG1bBWaexiQ/+hBdRajqR9dmnyZtWjloy4EZ6N2M990f92t+C1flRx4UX4Yv
8tm6c36aSXiUDenqHBWQl5WFTJMFS8D7PIUmiFev+Djz0xjCRcncXUij65GoWw77GnyzixC3IUVR
Ok5ckhHqjiQDXxNcsHhuU34P7tmEu/rGOtjkNahq+hcOr17A33ALJ5azLW4FbiniaVz6kHteG5Bs
tMMBmFd4ag1ArNtsuu1To4xQjsugkFDqtw1nOzU0rU/EWhJ4sxrl2eCdF8+5hybDJltkWhM/XR8b
zRaiIvtoDTHSdMISHrP2wwLdtKpbXzgcb64/XrPLqoA+zxKjnZk4uzdvuS9Gq/O9lq5+Am7L7gl0
/SW6b1D2EvB0YXC9YaddzQSZ4vSQr+kfs+yPpP00e5WK4wNzPS0yr0D2Zp/X7vtaHUFUdA9W9o8V
folFXuKHp4v1czPFCN0TerDodf1vFaLHeMrgw4SHkxs4mMf1Kb/DHZyfh7CjP0igNbOrYvWA2pls
qDQksTk79+nQvTSTHPxVeN/z3DpInXXbhLnP+pvobRrXqjdwUuPlYYm3kMdVnITrAzuxwDkf24rq
5kLZJDySg5zYzEnsMEucM/BPw5GORviuJaoC9BL4bFslF0mceaW/zNCh4S9FegSb1SWWr43SN2NU
bo4LMY4VicAaOzciTi5iDf9/c6oBjcI9VCXBoP+j8DOVhIB33Gj5Whvx4q7+7DURL9L35Rp/4fRy
SILwtjViZvwskx/5/N/1odecoio4r2GlW7EeOeRaNr9Wbly2wvC57T6A+3vxmhlKCVZxcG+gKcD/
QuihqdnvHN24pm60zsPXgtZRmcs4n7PIYIhBkUXQKP95/dM0B9uryfebaRcdeoUuYN/xZJQ+2OG+
A6+jUs4XanSxBUjd9ddoQkPF602pPfWZrIy4mJLTyosIMPODXUr3aCW4DV7KbW0ndCw855EUcHa2
m4OyUTcXSkCLLC0aKEHy2M0+u5CZbKpLz7/Y+dfVBEdseErep19MXzeuN7OwkFI6EzSeYosNjg/d
rfxizYV88nJQ4q/PgC7AX//+zTsmavU2TbDTijKecAvOb+F9HdRlDOMi+A0e5WS6MVPC2zFSb22g
ERDPVmd9altvvpMSdhCLTUmctUaOlsg4QBzDgKU0z4z3ZQlUOcCTmYIABP3hGOIgj5DAfKQ8f0hh
J5S0R+JNmoWmgvFcA7VGY+PLRhvs/rE1m2CqjkBNmjhUwXie6VFar2hT1VV+b2/3yTAF0Nzxafnl
qBbQ/f791W8WQOrwxKUFelWjBWCAlURj5h2MvgafSVXYHQccCDIVbRIXFzjx5Df70upxbx4zXMmb
Zze0Sr9o744WmW60lJgfgRWpx71blQIkzepvZMZRAt0Tr7fPW8tO7wsZosR/BU3TjIjm75BpLhBv
xVddf49uYpQyvyl7t0nh0hgnEMGCZvw8BER0v68/XDdU5v+ddSMraxPosiQm5EybKSorSCLVkJnx
AtGRgyxO9wVK0M/M7vptL1gaFm/ux8QVB7uW7sFKWJPJc2DSmSRxYos1gsI7IJFumh/0G/89NkTF
4i1plbPWQ/k4N/RpRdFtQO/BMoywcasYLivvSkuICsnzprGs+xrpZ8nsYPLoCbLk7xp4oio9tzRb
zbVH3E1s+VEb/IvH8/D6wtlj6e88jaiKzsTgNWdD50J1zfxAum67SVfHCKq6OUI3/3tyiQrBG6SQ
BndxIq1r/c0Y5EdSlQdDrvvx+yvf7HWDBamWVfZubCRgUAVQ1PJEkHaD8zyKtj2yl9etHyVwbVaZ
K+2wP3DvezPfNMPnfoTVSubLkUfXZ0H3CiV8XY/OLs3wCpfetSjBOnDj6bd8M8Kpcg/eoZsHJXrB
pCB8NBBkztjCmqsgLGy7dTzoMOqeroQwhKz43Kcl5E4s8w9rJdjgSXaQLP+7eiQq2s7jVJbLDhSp
ufTu2GiZYOTxan0hvEhw15qN+cGbNDUkUQF3UPERAvGw15DOyQysqIdb8/I0xyTs4jw+Ogs0C1dF
1/EUrm982feKyTnliYA6nAidVhx03zWToWLnRC/yHuJrWLHuqZefjen5+jLVTcT+OW/ibRxznoNH
iEZcdu+ClwyNsw7yTIn4dv35umFR4rktQcOpvAFNoNk+T25t/2mz8czokh2dNP+u8YiKlfOSUdjD
gvoXFgMRS+rLNIOZMCTbfVeKTyvvrMA8NsH8d5ZMVPBcZ08LpQ76snZvgO8FfawgI2QAd9uYQ9uS
btgZ9niTO7UDJcrk1hMvWQ5xjCWDBJL5jKu31uccVw7UQnkC6SeoKTUjpA6MdDzYQjX8Q+Ip24JL
7VHka48uZDiFViBCjDX9aQRT4I2AsxJ/Ph8SA7XhpewSwipnbyEIr+3jX53cYgUm6ijANE0togLz
Wo+VXm26NvrUyclZoC6engiQ09GrI8JRhqopt4iKy0sM3s+lUSDSzs5pudCzE5Z3OzQK+pnvRI/i
av7/ht1aM49A343HXfe7Wgp/HORB4qU5d1QI3gQ2pTNSTP5izDCX/eXCNqxiUPnwrFu7OpLE16AX
iQrDG2VrZ8B0IQV4ck7ozPV7obDEa8TjHlBiI1iWCJrsPgtseEUdFqna2VH2E7Et3Twu2AedqUaA
NRHpV7+St5B3k+YDb07b8JllTyY8GM05vr6HafZeVUYaXpfz5jhId8pleTbL9B7aXx/f92glS9h6
wXP4XyaxwdmDU4CuTd3L+x6t7AJiLspM1sikoGoZQtHyv62BTs/1Z79W5//IMVWVaOg2lkzOiPqq
Wu+m9psl+rCZmhf4ZPt2XkLq1Y0sOqEjf/Q5mm1eReB1a5OYbPRw/VxButAoAisX57K2L3ZGP7bt
EsGoOTz4Os2hpaLw5qbPHD6uAB/dO6fv352AnvMTe3KAJzX9MA+PCntNrKqi0hbxVlozgJy8bUo+
NYX9cxIZEhTBvBAXG1uwoYY6mDLNQa/C8CZml3A+FU7Ml/4rLce7pi0ArlpuHdM9IL7rhk3JJQBs
SR1ilkZMmfhUtfNtabk/IOd8UPTpHq+E/rSZXl+uJnY2bvwiEIQ22sfVtA6erglyVXivmNDcI9ts
xE1Hn6rOeUry6eX6etItXSXIkaJLN0uA5jXh/Uan2Z9TyIC4vzP6knp16Bw1I3WfoER8lxs1bIDR
imLIJvxuGHL0orPkffuJisirLAGZX2Q9MTRNhT9PfedXrDgIOc1PV9F3nQUkhk0QCUXyYBWP0xH/
WLPqVdidvRDSQt4VmB6rMxFT7sM0OFFX1k4Etvvj9fnV5UC2cppXJs7aspzSUx8tIQ3zSAK0C4gw
brMjebLd6Ig9pH3T/p1v0nXQ5wc+ZXhTcZkueTR97XY6OPQuQxiswC55AIW+y9+lH0dUBB6vIFQK
IWUgQGBc7tnll0HkZ2urfx4M277+/3GIqBi8zPSq3G6YE3eGWZ8GakXwuQ02QIW9ZL5t1lr49ux8
6yv3J4TDw1fV4S2Nrr9dk8irsLxtK42+N4GfMTvrp7HxF09AB6gDbDyX0IdoYRduBUlmHSTlmq3+
L5ieFOMKBrwTTw1mKCFxbxEEUMNOMoFwh2scRKkGzUFUKN6WTXPBVvQks5E9iJl9rqANm6EttqTW
45w4d63XPlUZO3Vyi7zV+p4xM4BSYERLK3Y9fp4SLzYa44OdU+Og2aWLQqVGsAp8e4OkOjbJywD5
xtyDEeoIqxU4o1+fTc3+oWL3zCU1DJiuA3DV92VQr/ZLZ7CDDoLm3FGRe16ZlWXfoJ/mkPYmN/gF
+NfvoPfH13+6LqVVMXvNTEDISoUb7+kzC7MYKr78s3va1XvKn+R93RwVvmdwJ6sdQzrxTB/s7jZB
CXrw+zVLW5XVE6nLB2muaMYG64obzyCDpUKwDX4d5PB9EgArjSDIQL45BI3tcCvUTfn+92+2woUy
A6hqTDl7mKMt3Nk47nN6N4dQ/g3wqsvRm3TzrzQLKaTD0FXD/MMs7c5ei4ds8OL8sKWg+459d3zz
Hc4kxTYPNqoLdJt9w5sfbXGEftIEnqVkBGO6ObnJcGXvldSE+Pf6m3WT7+bbOXGPevG6368Ed9LW
Ha7usOGIrXFPRjLP0SrTI3kjzeJS4XyDRUUCR45XRNVFVijraGbfdwI443WnsnL3IP/TvWhP3t5M
w9R400BzFxcWndc+rzltISPQuGFNN+O+rtgScJofsaY1S0pF99l9QunU9OnJK9e4XeHiQ0p/S7yD
b9E9XskS8ryboAsxIevhW3FBzyT3PQ8Cn62zRgdBr5l1FcBnr1wStwLM0vbH9P4Vzxy6z4WMHRT9
oExT/7jzozmqVTU9k6PTgL6wEcMhNmLreoGqzxmi+hexeAFAKZ8MMoeLkx1syLpPU+K9SPpNjBTX
rTKt5Bdkdu3z8P84+5IlSXWm2SfCjFHAljEza+7qGjdYd51qAWKe4el/p+9d1NEppT7LbS5QSooI
SREe7vkg65gR7Q3n7slIGTCAzI4ATDFCUjeNx+wJ8otII0ruACJT5rxeSSpmo+yDymE5R4tWIRw6
K+SPNc9RQXu6ERlDrmileNefBz21d3DI7KhTwDTyO0+qf85bmGCdeOBdr1ap1js20kn5+JK44KI1
OzAoGtXTZd/n/T3doH0yAPVKu/W3YS5aCEpV5wlaBcuP8yMItoEH4c2NBt4CF40fKhAnna6n3piY
16AY+GTrdrBRCZecwAL/4KF4BJBQulS4kBg29I/sdYomDdIcXT813rrQ1IMATjg42skCn/X5uQme
tDwwz870QbVyXN1dt+lfU6hGHMoRlZuyIlpArJpGE3isjzMbncsKIDyp3lQ3faPkLImguO34UNyI
CSkWyQoKzkkeogeqxqmiKY549MgdGftTGGhXXzbHG0gn+f+iITi/10Zol8ypCkimgcKQY7KnNiEP
zECzMnQZJNsiypHzGD2zA/eKNeK4xP30JkXqxab2Ke3pFemWiPT1UStJzDLdTyjkOYdB8lIUTY4L
BA3UUjY1A5LYyunHZAwPy8yuMkixUHWR3F9FT18ey8d6Y1Ah92UDqQKmkTB712fQOuyA8cHXB69X
vcuAjiqP5NMnCziVCSNBE0p1njv657zT/N2Fbx68PGZPQaUtyew9y3HsjvkrHoAtiAuglhXuNCOq
xyLlpL7uTetFvN1D58qG/NDh/OCCaMQD+fSuzdaEaUicJxTSQNd6BYUT/decv2fQfjs/hsAMeNo9
g1gNCq1YuAKEunk646F74053myujfhcNsB9EXy5p2UbU0SF4SM5YuGxDDnB6ahcDYi5vl82AO/vZ
tLAJ2QglasvySMdihUCM+lrVxts2jzIOWtFWcKFgalCQHlqEgkmhV4qmBchgJ3XzWBrEn53o/ExE
g3CXgDwFo/zUUCQde/M3uuSCQptjZaMQMW6CtCYSsxLtCOf5XYNqzLpBEwVccXiGDXZ9YxGIiIFO
lXogES8lx7VgHB7DN7l50aGshUuZSaBIBeFWJbK2mYH0HFRWzCbF4/l1E9w7eDwf2k6hnkVxP9u0
Z9BQ98q7xeLznxZsibr//sV6aZ3pENBCsWeB2FaFB9m0fvb5FPVu4Xf0snOGB/RlZU1UJcuUCHRo
r+lEHnFS156ZKmEHUUPJeSkKxjyRHi7fK8kZynDzww5JRf8OqAiD/o2g4Pc/VX1F28F5vFaV5pJC
wyjaQJDeGIfZfRrmRnJcij7OebtSGgXRM0AHevpgbWBbW65qdKic323B5VjlvLwFuzCu24A3b9l0
D+Wyk2Ekv85/WmRInG9nNbSmHIZPDzUgzkiqsLwPleJ5xPPYvjDtxbPprYWj942DasLeJeQNNVU9
lKSOrdunkuX/1qeJy6P41FavJ5OgZZ2OP1Aj8ZLaDSDb5SuDKtmDbzcYI3CX/HxyULmeYT1s+rWU
ALi8T6kk8H2PssC3OW+GZkzdDQYePzthmBVpB6s6TL5ys7POIM2F93zuaZc8hjDWvoJfIkdmdVNZ
TTDUPDF9BXnxXLmu6i08b06iVdp///J1s4RwGEuBjwbVu1d3t1MLxU6JqX5fKcZf5x3YqkybqGiL
GFJ1f785yqmFPK/f6ylkCPW2eFBt8qBpLBg6+9mqZN3c36dVMTDn3GCaBA4oB0a0Ku9mQOiDVXfe
DKvQ/YJU/WEDAbHfu5vtmT0Bad2aKPHsZrqnQDFH1j0hWlkuBhhoM1F7FzAPuwDOMEf3Jh5jpXKh
dXNhIEmt0SK7BS4DdBNZG1r1n6GiwXmr+DZ+Yf24kz11xwyifAApudo9IPNelfy56MM89m/Mcx1q
BVgUXe1uEkpvlcK85PAj6Kr8tyVrpQIhuzqxomREHZ25CYlHFEWhkjkbnrIMF8GmMQ7n+5QBPeoO
8JihV0Ot0A6TXkgKRYJl54F+lMwaRSkMwGAoMA7Q6/WqepZ1M37/PsQf51x9aWrTzRpkPcpuaW4N
ZFfDBTn0YLXnX5lhawHt6gR6ZtUWaKDQ9ipFARPmoqSS1JRodvvvX0INJAIHVtf7wnXzry5pw2kw
JWWabw9FTI3zd0j/UWepXBzm/WBH4wqp2NpStoNh4kJiQaHZb7pskRxdu0H95yWHwTjHJkRfdNfC
0bVW9+Bj9uv8c4PqYpv+cMDYtWiv513l7+vsu3E4F08bXH2oglt87hS/dcXO/S5Bc7Ce3ySVfZ05
9BaoheOmWTeFC6K4cQ2HLL3ddPU6GYdrZYF+u1VlF0EtMWsuJNBRofmSpbAeSw2gOuobdn5lVc2b
7SY/0764hzZEeH7mggXmwX4mqSct7fEQq+1Xt4cUsKkFrn0aeuc0mVfDVATnx/k2d0ZcHu3XbKwG
kh0LXIzz72wrH5Wl/CwL/QWKss+uXcRTTY/oG3o5P5zgQOBxf0Znbrae4EJS1sUNyiQnO9luzbw8
nP+8wL148J/e1iZ1dpahsn7UtDcph83fDMU3dsjD/Vo2rpPZg1cENcrCc1/Lw9QEAJk4x8Fj19Wz
4YPqfPBIFrlBK5mMaK24WKHaqWGQEeeElnfP86y9bUx7sDsZJ50gXvCoPpYkhaaquESP5eqpkCdf
jfQ4Fz/0hvmZTNxNNAcuTuDdrSTNBKYRqtxP9WvVjb5GicR2RTPggsOwkMHI2KJEfadPLFhZpQT6
XG6NZ6h1MfjjoqKfR9eHURJiRbPh/B8phbbTQUkYOQ0Uvg08OArjAUxDheRCI3gQ8Bi/TadGTS1k
L3GzbhGzVxLWAyMPFdMJ+O2l7PyChePxfdmgmqBAxXU66Y3IpWOAK4NvgbmqSde7WcrTv2/yN07D
w/tAJZTPJnSQo9VSSdxCUD3oAY8Li5WBO9BWkqPdmAx6KgWakVeX3NloHQ3QEYuDpNoqSTFQEBN4
4F/nVGCG0lZE0r6po5yqDdS/WxkSVPT13VS+HOhdCwlkdyeAS8j6Nq113Jrb8/lgJrqs8Lq7fdWa
mrOnsNRl9GxIApkdHlfb1Tze0Pk0DqaX56ds+QekQxIDFM2Gu0MY2dTowOTslBVO8hOK1+XjWktV
9QTuQ7hgMFSuOs45pXGpJ+N2ysfR0L3aUQBUnjVrkry4RMbNRQWzWuYxq+FEAPT8sV3EtaR71qG3
q2kA+kBW+PzuiJaKiwW1iUuhUgFebNhDAMaSlwq97pJtEO08DweEbnxVTinebn1oRMTP0YD3aPtz
kF6lJ1d/PD8D0QuRBwcOfYp7SwnbzdGEcSIAkNAQnN802AkwL2SXIGAX+LeLrBlE7qsGD6nCTTzS
QMZdRm8giJc8FV9Vbdvk7LfQBBxEBK8ExYksvTkpyef5JRLYEo8ApLlTDdqIfPs6preqMp1Se/qp
pvoIKiKostM8Oj+O4LbHIwFtA5EjbxCQ7bT8KLbytpyqq20s7ykhp9Ts3i0zlRmXaNE4HydQASsM
VJIiqJZHjp76SAnETb2d6sQJzk9HaL+cp09pX1FHx+21yRrfqV7yyQA1Hy5OC/Ga5Eqjr2xOvabI
Ua19PT+mILjwuL8cFLVruyhJ1HbNVZ+zB2KacVnKsoECd+c1d6EL3xFdQaNwkf9ydPQ2jRITE3yY
R+4VFijeIJoCEiLIt9/Vg2LcaCuV1alF6ScevDcNybIteyd47RJAhhY1MEbAoUAbqlSqZy8r4FDM
uJ2H/hONvg/n90Jgzjyij1Yg2Z5W1Kqb5EHVHb9b9XBlqqeOjVePaLBXZEma7xPxxOVhfalVJ4q2
p9f2VoUtMEPtoPjGzd7dOMXyGCYcZze7L+d8sYF/YK1mwAf/v9ogJIGfPhbo80D/Ktruzy+cwIh5
Yr7Bcha2dsSNlkm9MurNBDHcerXMveRKIfB9Xjp3rjfqKC2+r+SARaAl4g7w4zekI58sW5aHEJoc
5/zo+iXobB2BjYAkkDclJthn+r3FCx3AunGktrU/4A+lBZy7UUlmJnIj7tRfiNaOCvglI4bOHC8f
9NwzzUqSkxJtC3fWU7V1TLfBso3G9Kqr9j2b52NeyJIpgv/OY/zcrHUzo8cp0/XaB+pvr0qjX3ZL
4Vn6mrE35ons/xwZC7fYntC3IAm4AlviMXx7XyuqYI4VFRNY+lNVYx5p7cJDes2MjdQc4vM+IbIn
np+vGFKnRJkQAMsWksiuq71aWn3ljq4/u+41S+xfy9KfoK9mewpJJJlU0Z5w/j6jq3QZNCwcYIpx
y7QP3Za9iUWxhMfzbavV12mPmnGl/jGtyQNgAKTFVnIc3BeaxRYpvaL5cOeosyOrSILz6yjaL+7c
XxzDtHq9hnh7BhrpPLlutAq5pDrWGFoJz48hcBSeUc8tF7WeMoDWDPdXj1aMDGB3XGQlXxftCefj
MzQga82wYMwVWUFanL3UuH+f/+eCPBivizuO6oQufRzD7qiGqWFFbB39qiC+ablAeDpxwppYW5rD
RcPx6D5z1tpCdfYY2SyPUMeO7G307W4lASg6Qau/5rWHVv40XPKpk8QCwebwgrluVRYWaBkBUtKV
uzaDfObg+PNk/Dg/JZGf8ng/F+S7AKgsaGeZlskDZY/mM5uxSMugMajUYGfWpk71c1dhseJ2a5iy
NZO4q2D7eAigwyyAsFVzLxDWmTftXZ+JdVVN+uc2NK1X9q7qQz/Rs6yLWO2IyyMAe7aNDgTFsJp1
HjgDUkIPxSKrUwgsnQf7zWZmZ46Clgio0xxbhtCdtZKwLfo0FwYMZyy3XNWAUWLvzhbnjqzWLHgr
6dyxjwsfWnt09I07q43OoQ19fi10AthkHFKzvtmcLAslliaaAxcI9BzUv3WJJ36aoeJfG7mfJ9vL
5rTXtYorR7uYV3kPqitWlreoRxwWMNHVauc75fzOVtmtQBBQedK+1h56NBjsYbyaw51lfhmnYz+X
QenIUsCCizSP+cO1IIcENFxWZxOkhyt/JuMvm5ZPeTkfwChx15XbT8mi7vv0TbaOR/2h3lARstPg
WqaNLFxfLp7jTgdWGI9prxz7ygJb/1z6fTejlOx6ykAMFHx62TEvGn+3qy837LLuTZT4EXktb/Uh
Cue1/nJwQzvWQnYnZYvczfy7We6b+WUU8FWN45r8673gBMWV9T8yagpiLY8EbMisAtkBWpFyKk+T
an+SAtCRqXw5v1kC0+OldyGPBfHWpQWug47RmjNf3Vp/sKzQbCQBVTQCFybISvWxxuUj6qY6sDP3
JzF6DYqebpRV7O2yWXARw9QzNkwZQFT63AW5o7ehZqx56NAhA6J1khi2aCu4YNH3HbhNTcwEGtJe
rjOPKhFFp9H5OYg8lHsalFuX23aFyymUpT61og4MYPIMu7oCAQr1RoBbx2n+vGgsHgOIh27qtpBc
i5asRMsBy7wsmZ/7Ob9inXaTrO3LiA6k82MJVo2HARrd5BRahvtvaUw3pAZWdkpv6TSEl32ec3az
LyBRvW9KYemeRrtQ0WPayPotRX+ec3JznJdhBjEsYLLJGOrWCoweBaOSPisXvtl4ACBCv8mYgQvH
ZJbPrWU+13b74/zaCE43nryPmn3n0hypBrA7pH6RW3UwVprsYSO6pvEiuuOQuZPjIAu/aM/jFu+q
NXWaBUhqHkrgaLZsCVCRCfVGlnAU7Qbn5i0q+Fqn4FEAAParmVRQ8zKQfWjWC7MavK5uWTtFZ/ZY
sM5JDss6f2gzWBKyAo9RtJ7IeglF0+A8vV5KMq8TGqbB2r9G2mg+56A9POSLSiSxRPAwdHhAILAn
dWNvmAigFLbXHfeUfBJ8zK73v2XkBTbg8LjA1YAjDCu2JO2cLmgt/a1V5z+dNVyrhTV6BjE+Wr1/
X5LscU6a43m73n37v0evwwMGTdLbWtXgiaWtHZat95buOl2eDLf11PKiYp/DAwV7e9OhbI4QaXXU
HysTwruy6973bunwpH9rlSpETde9x2MNmLG9l0Y1SHb+++eLw4MEFWveFFqCDTErD2t+KteHPrte
+sUb51izqZ/pMjbd7891h0cFNkXrWNoKzFxtTje6Zn40o3ICU/1rSUzZmSgag3P4hGaggiPo9Xdn
zUM2wFOTYzcem/n3eUMS7QR3os86MyZ1wplbZ8mBdImfKp2ky+b749zhQX89ivssyfCGnTT9s6+q
iJZ26KTJKQMc3sqqqJl6SVJRsEo8DBCQzLomBU7YvL9pjALaGcOprqF/Vo8XHbIOjwa0nDkj6y4V
mfR6kFja5GWL86Qa+eP5fRA4NI8CdIu5aBqq0mNd/pmyUB3eNu2nqQTqhZky9IH9+7aOHqQJUAiX
Hp02IrEdZWHpJyS0lnDve9qFehXpo1Kw9Tw0cCtnq9SrzYoT20/iMU4jhTxgO07plXow3oxHx/9T
hBDQjTVJQBQUYB1eQ5cxVg9d75BYqTwnNsPlkFznttcHc1CF66GSwXAFWG30Ov97HQ2X1SMekwQE
LfTHTtBSxsl1H+3lCwuV3vEgK2CIjjAeGAg0XkIaOhfH+ZTeY0ZXzK+vrVCN9IBFie8ezpuecEZ8
DABUpEhoY8fb3XraSWewYYEd6ndDqEd1AClS/8KRuHMfOYwcNasWtJMgt5nuy4c0+DC9BcNgSnfz
lYxmQbR0POSvBJ1Y1aWYUnpU7nQUshgYC83Hnd9vXzoZLEcQPXnEH0UdcC5Xm8SN9WNqXmxLEjoF
0YCH9q0gcrA0hM54S5+M3PRSw8GT67QN7/ZYS87J7+9gDo/vg7jXWNdaAYLR5r5hP3X1vpSxvX7P
BE4cHuKnmJaZdyZ49GZ/DpfrMqRQMfD+UlN6cJSPnQCxSA9uIjPh3fm+uQ/xarr6qLiqU9ZjXGWQ
OWVh/tj9htpyAKw59VkwX5kyuLYgtPFQv61QuqIvRoh4Jh+ZizLckvuGUodgjPbGdA3GXkY1LzIC
7uivBtNInSkb4rG6snC1dDTi2dCeSh8WR0YdLbgs8WK6arekJWQtNHBA0YNxGA7/T6lylOyLyMY4
f++gFwo72NuE583rnftsWCJjnCQWLDIzHuNHwPVPejNLYsubduUnfzssg5fWh+rg3Blh+WgvsdZ4
aSwJX/vKf2NlPNavABpqGhbHjds/3bH388B80+L2CCRceCGdJwGI6t/ni5Y5bZNWLIkbJ31WSXlf
Iw0qmYDgnsTj9yA0lmd4OWICQEEjt595Jprt6Kn7DcGP8tV40Pz8QF8hE2b+OD+kaMTdMr7kCOmc
DM6Ci3JsZNd1cUXBvTBM1276cf7zAjCxw+P6TJokubuCLUBbWx9MwJ4JboQiqTyjmX20J3tLecuS
F9t8GOgPMFWt9WnQ/wBCSZ3HWXqCCsIPT/g3rbh80hL/om7us+J17UFRpMQajYjTeXXyrhmva657
kPz2yuJgyjqMv28Ch61wIcIyN4O2eKLFLp3eDAekZ+nma2v6z0yyMOszDy/guF9b6G3ka7youq8Y
EIXP3NfW8FiPU75Z42raQsjDXQ9jEfbdGBSFJatjiK4WvKZvbdsdGN4zJ26C1V9DLWged61K8w54
f7+MIGbz87whCCINzyg4Ag1Ni7pLYmW5bZ1rW6u9TqYfLIozPISwzu1CRSYpiZN35ykrPPNkBNth
o9Be9aYTvdeD6ZNK+XwFJwwPJWzr3mXLitFKBU39feen20eroK1Xf6vaSKGfF60YDyXMF0LMtcUw
Bmhj8vKmrKlvZxK/FGwHjyZ024rNw/7xzS28FYo5OvBEnQQ6LogpPJIQvfpNrY34uApxO8jZIOdW
349EjzNLll/5nvqOODyKcKtBsGeAkzguXqsj+rIO8K3nFCGffYLtYn11vPq+OVHmA2Ag44oQLdoe
Xb7ESjXVlrXvMKZanIb8Tqlvt+31ss3mAkVPCqD6W5LEmfM6lj/S+Wl0ZJ08gsYi5Dz+/b/zTSuH
BNiR2HrcouloXDn0tP1WbscI+iJ6kIf0EfmQFPV/yfVYtFDctUIziqyuyGQDSJB6hEZGY3j9dH9+
qb6noyZAI/17OjXDM9yCkgkeKU5c6Z5+Uu4K0zf9LEQC0bI8swaoAM3pCJv/gwCM6M3CwwsLaAYr
TMcyonfgWAXaVe2To45ISf38Ib9RovPzE7xZeEAhZCuJnptsOGSleg1hhqCbEknGUHCb5AGE1gp5
pNF06GFh+lEHIrWq2O02QKpuau2jBpI1L+vye6Wow8vmshvIV49ZNtNubAy4GcFa4nDNVv/8l0VG
zcMH5xnUIOU0YC53Chrf7ooSFtD7dZz5puvNH8WfKawDqLBJpiI0O877R9IZNu2bMc6el8A+luhf
P9pRCwJ0tfEs5pXHMjaNYPFBhI6EBpPxxwntjosNrp2u9jpjYMD7w79WPnvd78wn3i5ar7xtsh5j
keVxccKt1gwzzPsDEM2emj5ZjcSkRdHa5AKCsUxplurtcNjp/I3D+gsb5Q9X6ttc+U7qrdG+Yovi
KW/5UyebjuAY4qGGelKr0CXthoOWXY/N9Qg5wM0KVKhQXWaCPOAwmVeqQpZvOExR/Tz+Mg6M+KVf
HczRU4+Ykz/E7BFsLNnv8wOKJsS9POxuMcD3ZNKDky9eQSDsjltkuz0nti6phAssgIcftoXi9EaG
EdLy3U6urPL5/D8XgOQdnkJQ1dSGFZA0O+wvwenI3ksfnKFH83o9tJJbh+DQ4ZGGzFzqamFJGzuW
e5xA3dk46nHRFcmxI7j1GZz7KyrwPg1Y9oEiAhRkyQ8kBe1D/Q/rH2eTHEapv4vmwbl7ubmVnrjl
GBcr6npqUI0buKFUyYtfFE0MzskNE3DhyljHuO68MvWrox62MYCYOANIUB53fY1ExssgMifO7WeX
bEqvYc0AvYSIfHawaCOpKAiSLzyoMDMUZ2k7fHpx6cHsnxzFRWP2D8eCq0uWSvDveQxhtuYbBV1P
FyNR6S/GXVLKUnuiVzEPHzSI3dmLmyN66/4Q6MCzXJs+w/UFYJAP5UFrENz7YxEWTzL5AUHs4EGD
LK/KnhmwqkXVfKe4ypTWZ3oXqtJGGNEI/Fk/d8uoDkjx5YoTbm570Nl7P17NjewEFjgGDxQstlQb
lnQbY8dOfDDPmnXjqZrEvUWbzbk3Kzfo0qZJfiQGkhDt6tfG5/nYJ/rbnD/3UKPMOohYHKE1oGh+
Uv8sZRxsgpjEMwDOWgaM62zmR7P9WOj9uoBu5Xae3orNCdzp7bL/zzmx7dQrcmpqi1cPQFhDrjle
4lrtoc/cNDw/hGDx/wP904cBinV6G3fzbU11v92q6PyXRQkOHum3lUnbWJXW/q1o5I235yCTf2z/
rb82wuYJ7xOZmJDA/v/6+pe77pq7RZNO9hRXA5YqJmnuuc7LYvaBZCq7wXyT3fx7E/4yQG7WpGNt
Nf5NDh7LMA1K32We6elREdJIlkUVGNXfJMuXYSqHTNVawY9T5zdK/0jY9QGZjKud70F3Sm9yZclt
QQz/u2dfRlr0LklSigkxYw3SQfeStfOafoReRuWns+ylsJ9s360b59oLBGwH2mNCZkwPDOXAwjr1
wRIOcRHnMuk5kQlzXj6z3FbsEvHVJI+NOwbrdBkWBwqz/35D2X0HheN9P+ZVD5R59JoSHatJJVke
0R/n3Dthk9pYM/54pbG46+LZHOPzBiswJB7CRwFNbvocX2YuMolsfFDAFO1Y4w0xG7De12mkJkwS
ZAXOx0P4UFwuQa+MRZqMPxXgNlu1+cOyhcZoSd7OgnXiCf0KfUvaMUUlphgheVVC9EOV9VuKauM8
j19KlNRRV7zw2nAM1XAXvjd+aLEZlaDYkJ1wgnOIR/HpbWkbdVlgO7QTII/ezspEVldiRqInHo/k
yyZ0pSpqzY5Ob0LYKloVe/oHbb26Ei6O6TS4LA954ULP2MQJCDb/7rln6axt6IovoH3rO21lIVEO
oUt0LzQOwKuk1PoV9CbbkN1t66o9zeNsHmbqjLKVF60JFxpqi/XK2Kw4eLrxNM2zb03lNdSxJeea
6LLN8wKybKXUJDig28Y3vP2unZ3c0PUZUG6RFsrViUUT4YIEuKeXFExS+VHvIQHH7rThaR1+nvdj
0be5CIHHe551BhZJBWPawu7ybfEhYnv+49+npGweBghfNZgNeZS4Z1Pu6ZVzAl0q8wDai6pl/Byt
LBzVYghUp5dcCb53ZJvHAw7dWuXGYrSxixOnND9A/x+cn8v3Qcj+D+jPWiujy+ACdflJOlBYljGo
umFTMnP6/gZg84g/yKc6a9ngMrO/otEv95IGA+r1mq/dNLFxvGwWuxl8OZVB7FuyJsMgrv1L62PD
eM/rT0N/PP91QSbA5uF/6+RO6kBJG+u19WrXTszGMqZ0fClpOXmaYXv2pMQ2Kva5CspRKeRBtO2c
qxuaTjoLcvcxpOOmYDiCpzOcEt8c/D6w/uieeqUEgymxBEF20na56wBUMkunQKNWrIye867uPR4+
O7EFfBCAPOHu4RcP6KDSD7LHkeAMsV0uAoBmFtpQq93Gyc1We1aUnSZv8mmJOh6DjJ0MIiRaRi4Y
uI2hrynDMhKdHKmxgfFU1vL4fZyB/NC/DS9VF3WjNj6tEveYoEYIBk8ju8zreXygWxn2mHdYnmL5
7OrbCvsgMejvrzk2jwxU0CzCNNDbAUuDfUZ9pXo8Di+tFiDIb3+1cNLQ/WkcU2SlqWRQ0VLtEeiL
j46tklakwFINrll560542NuH0XLeJZPaveK/d2abBwgWzCDdOsN+gWBfAisa36ffbdA8r0H5NvhV
LANo/W0g+26g3c6+zIQ11ZyZgFRg9aagvQUKPCZDUJ+2CdCH7GSH7gO7T6lnvhYUokLjgJnKnFQQ
Tnmk4NTg1d+a2Ln8qEVGgBriGzKGPhIvp/FqkzyfBYcCDxK0s7oe9VppY9Pug348ut3HDISz3cu2
SmQLnOPb7mppTUKhPfcXZJP6jR6S49b5JtRZIA5w0HO/VXeGWolt7K7+3ZZxIWAmWg8vwICakngt
VLDJ1Pvmhg4d9TZNPh33AVS80KGV6QUKblE2DxbMnRSdgSi2x0n+6AAZux3GPEjBRvGhXrdR4yv3
Ut1hwW7xgEE9yXXo1O2L2YW7RFfqp4OvhJOfE49OHnwtKIMsCmTk2oJwygMJx7ZxIQsEE6wBP1n0
zC+lSiGiT3MxwjVNs1sVNIeARd3TlzUEx6fEcwQhj4cPstVsLKWCMLbb/uzzjzY3A0cpvEqdvN5d
/EZmaqLd2Kf2JTgktEaWlFH0vm44piu0LrbUo2UddZo0CIiWibsXYJVS0yQYg7y3z0ZkHXayk/HN
uu2AegXNpuop/5x3HIGj2nsY+jKbsR2XokFLQjQV+f22lYGRzA9tIhN9FX2eiwP1llO70bEptO2C
uqwfbK0N61Smmfp9ssbmVYBpplYJ2KHcaLauBla+0aQPGqK8a9UzgQzf+SUSbAYPGFTbDJRmNZiH
5sb+k2jKIWk1yftd8P95bCBrUuYyBBIwa/xc7AcbyfxyHENImUSaclki0+axgds6QbHGAsuYiYLX
k1KSLgPv9IK2kPPrI3AIHh+omFNO54WB16JRQiOZYnPprsA0FENhUlJYEQ2xm9cXKzXHtOjtBVNQ
k96JaQHgoQtBvKCnVeMPjTQ7JNrq/fcv4/RaUdC8xTh9NRwwr5dNlYFpBOGJR/ux3Kr61EL3UkUp
cH5QVxmgr8yq/KcFLYxudD+NcZM1sonmwXm1lo9zAsVfEMsNXQMhXuW4JvTXZdvNuTQzLSthxLSi
ugQbYpG27Eob3A1EGiisqGjSk5R9BaGDB+ctqb31oIt2IRtxoxAo0lhXay3DLwg+zoPzzHJ0aNJp
mMRYIKXz3DZ50Kiv51dI9PHdBL5Yka2CQ2rVIU1HdbQKd4q/uhPEyGVZLdHn92Dy5fNrW46VxRCy
u3GJaErDvtBeelXGQyDwNR6F16+K0m89wTnKer/KfhNsgVNUIWkfL1uefV5f/r8KDaIFZD4YYNha
D2o9VThqSepntlxAfTfGb66DPBJvoOUK9k5sgWYzzx0OJNdBQ/m+tCM0o0G7Ro+b+49T/lGni9Bl
Nq/miwxXn2mLbUWKQSCqlD/TtA8hOXthddbm9XsHatgL+nitiNx019mhvaFopF9jvN6Tn9lxeLZ8
tBP+zscgf9KG4LKd4lwdPIgwBFe1ImN+Geb7ruw9Si47+ng+v6pKVrMfdCuaqxxMO1caev6q+R9d
eapQqDr//0UZDx6V59pua9cFFs186K7pDyioviya348oUmX+iv6h6dOaQ0hlyOptggOdh+OBBznV
TR2zsozUX3DPca3RLzY0SaiZ36T/nJ+XwEV5NJ5mm8ag75e2eUl/uJUW6nhw04X5SZMfzg8hOEF4
VF6Pjs7VGWDPTVbdLrV7pcx9eP7TgpOQl+tt80Ffp3V3lSa5X5LkfrDJdb5sMWNVMCj1i6WNl4Ua
Ho+3bupojxPCwGbTx6Gv/MQdD2Cpkzi9aJG4a3qe9fZMqQsGtrTfvNze20Zs2QtTEOZN7gzXtxoC
OCPiMKEP1fSZjSeCBozzWyD6NufY2UiWxcnwbVZsN+s6Xc1otiiVQmKfonXhHuOu0hlb6WLZJzvv
fFCtPblqLkldCL7NA+g23QIhmI2/bi7l9bShW6JOg4tWhYfO5YuhVXqJTzfA1pT98LnUw6GxFYkx
CmIDz9e35Us5qQq8VjEMwAsd93pc2mg1zLjN/4+za1uOFEeiX0QEAiHgFSiqymW37XZf7H4h3D3d
AsT9Dl+/h9kXt8YqRXhfZsMTI0qXTKUyT55Tfe/SVONZFZsr4+XI1pv10GP1m5U5wUyn21ZYT6Qe
4+vLpNqB/btv7u+Ok8VYgX6PB+EFHTKIBtXlLRWOTYbL1XVOM5tjaMH6G56sr+bqfkrS/nczJ0Jz
9lU/XzJaw6uW1ZoRv45r/amZAJgr7VUjQ6kaW7LZrIE692xg6dtsWoKJs0slcl0qWrU4ktH2LJmn
soXfLMvyx0jGcNnmGy9lbWBy62NuX2bh4zkZ+tbfnU6x/ZqW5qbknmZoxfGXwXHbVpd4/GNtQD13
atftS4b3T9+m/xgNWC8sX3PnK7bgPwA5nozJUmEGQwmOrG4zb9fM+H795CtuLhkhlwP0YJcCY4M7
4OB24wPItiNKugNvp/sFJbvemTXOQrHZMjQOKuYo1iVInAwLBUnzVt16Dnp5F+874bpKsMJRyAx6
SKbTLd0gVkQAtrfBlkQmGq3M1RiaasP3HXrjJxrSdE07YXgrZb8tkUTCsY9V2sa5CfanueWaW1i1
VJJBd9ToPLAe4kZI7fEIwYsC1ToPJYK8fdiyRuNV94LPOy8KmV1vddqEdBZm4w3ZHCd+twXZimh7
My+etyBdUxxqr/KCvtJRqai2R7L3ilN7cRM4KqjpoO2SDKB/cqqgcHQKcqoPSNc0E6MDujlYZEfQ
X5EW39x6fkxz+2OWKAPoSO16ZML4oIJZLiYtH3uSaTZD8ctlAF2S20ZTptgMnuTsSM3cOnVWs92C
I4hofr3i9MrIOQ/yVFY+IgVL6XRDPDecyicPncETpIvNn9f9icJXyeA504Z8ETGxAfUivoI357J5
pubnK4xCBsyBj8yxthX+o7bR1ejWzpEOy03f2ae85l+v/3zVLkgGXqYVmsNQ4o0XS9wDCHiC/NXj
mKOF5/r4qjlIht0KQLUzG8UCAlos20ILw21l32eprtFUtcXSbd1mbpXWFlJyxurZEdKIqKSY4oyW
3C/TmKB90vh8fSKqhZIseWJopF09HNd1zn/iEf/J7cRhMRzN8KpjJNnxNKVDbRXYa9dMz7Q3QUhY
/PzQL5fhcmjbKxxnAdGn77DkklA/ubQcRpGNUxt97BP7ZfvmmoACYwOJTPz6GR3EpHm25yweKs3S
/Ots3nHbMkIut1ujqXL84nzX1XInpwvBS5eGU1t70WomTcgn/pjnBTSXxu331kBxue4tJ+rrbj6W
GTEBx+mbYOkh/zoVbRZOzTSGTVEuh2wivmYRFFsog+3GuV1tY09UtF0NZRmHiDvXsLb4+hKr8iAy
zK5oGxAolHvI7h1JvEX+Zfu5nLwIXC0QAf7jH60IupORrmKpOO8y7K41eNUj+kKGL3HvjK4/lsiz
sX7TqeSoxpccg+h94osR9jQkW8hSflOBtxlAM81mKMI8GSC3ZAKZeIoTmQtQWw2fmvFn3c6Rl0Hg
EqU3a241ZQ3Vrkt+AfKzs20WKDcsJQ1W/lquureCamTJJZgtSUyrnKFf46PBHQXQ7h+yDYVu+Pc3
ANqcf9vs0hVgFd7rblteBo3wwx5Eq50VXD+uqtElj8BqiwxEwC9zQdcvZedbP9Zyas6dYIvOL7x/
t0B37+8ZUJcm3IW0F+Qk0K1rxxUUGULgvNDBeL8jobJ4vLT36Q+d2Jvqe/vf33g55s6ljXAeupNA
F0agFf5T2PVr2nEnaIgu3/n+ruPx8fdHptEGInEGg3A/FaGbC7r7riy8visKMC2kPv4ePWN2UhQT
4tHSRgkLvXNW2Kx4nBjgtdoZv38RMbw0ELYISpLi383g0bEH6AWv5Vwf5tRuA9PpHqasMWOvpS98
M6co4VNxuv4DVcdG8grJsA7zvM8ezScRaZZAZEdzpB8KqMA3/vfsDU4z3LJgCNzQq9R6lR031P6z
bPWL5Tm67q73PQ/7D16udYjhtIio8M6kj4ud3wvhf037Lk4hOn5qgHILqWt/ub5gquMiO4kFlU5C
IAc/t8L+1dQ5YPx2wzONGasOjIydo9B7W2cj8eMdBNQ9DPEU7ZDD5gntomFyNp/MuDr4rh1mH7x5
mIyo65mbQt4QjHsdH+uDvbVNwK3t3h29j+V8QVP19zkQU2OC52GP5abqiRT5y8jXh+v7oTjAMtle
ndcAoe4xuwm982X5AzXVcC2erw+u2GwZPAdBA1C1d84eyb1W9M5ee41fUHg2mUMvA9+FA80UJMG9
X11LbynlgbHmeC+5h+s//f2nN/sPJA4anBnypqilclA1eoOBJvrRZxe/Z/wFCNPtsIzDcvaYgDC5
ayYkvv5d1cwkkyeNQ7xWgPx9dPmntppv+dKdQCJYBivLNSGAgiaGeVIM4GZG3i4pYoDkq/3MX7sz
eiHuzIf13r+boySYn8xTr3GQqiMg2TuqrhVHaRJADeJ8KfL8n2LQDa04ujIazvJtI3H3SEYQOx6I
EaT+dzvRPREUP1wGwGXbavJxw+jW2kGmZT2W5GMAJSZj3dyCdJ1neFgTdyv3xtMh6ga+hbPV1Zpj
pPr1+/F6c/W34Ep18wHhTJZN0JphxanMtJof++X23/cNk1FvqDlV4PzbczjteQ3ZjXDQTQiZ+3BO
P8+RBVigLqhXTWP/+9tpWGuWdaABiwvTz0Nzqr7xVRSaNVJcfDJBXtJUtKICdzcjjxuIa0l1cvnz
Yj5nCwnM/GP1BSaj3XJWsdJZIdGdVM154tbRXMWt7ayfSNJpZqKyBMme+6ZFlDCB2dkj9HnJoLK3
Ce9x9pNWc60q+LvYf0BvUwuYo4s6ALfMZyuv76zsW85JQOiAQrofuFCaEsINisy8r6c2NBo7splf
hIyi3ymD8JdbRm1X2lDp9VCd26J8nr8isvuYm5Hxcmlp4eYvcyO2nCWLjAb3AQi7ddzGipMiQ+Ya
MU/ULSAhUNl/wK5wBgECWhaaJSyKMuJl952u2m8pjryMnMtssWWzhwuAdukXaHDfpMOkWSTVNCSn
kA4rWfF6hba0MU94VrqPY19/nSb/XEMhtS7HuzExdOw9iguU7Wf1jeluppnXtIHOg2e6ByBwIeKV
CIiK2/eGOR6yen71veG24OB3u35zKho/QAr29xcno9gmdAGASP2wxWgwOzh4Jx6GA42tUxGKn9c/
o7A1GVPnz741LAsutMwCHQWQHEAtBz7XzUK1/dL9D508kgqo9cWlu1RjyJzEcUPimlRHeaz6gOwr
lmyqHIp7zXSzJhhc67I1/ce0rJmMn3PmhuYJhRkaixMYYxs41a8t+WQ7kybwU6y+jKGz6NZXXo3n
wzi9VsnjTH/Npi71q4DXM5nPzsjAAycE0grkaUHC6v+yktunOd4O7PRhWUkmE9rNGxXcqYckXh//
/53+6EXbp+GAoPKovzwV5i6D6tA9RkiajWhLqHkw21NglUmwsYM9uKi65UHXiui6Tbyf1Eb15m/L
Yyt1k9KG2G/tfy/dFai3/DLVBfRSXxf6/fo3FA0yTIbXca91OrOHlB1L2KnKa2QDkD0ERViQe/VD
l04HngOflptL2LXmd9daI9bWMXTWXsvMu8m69jdHJg2Pz2gYGZjRkN1nQkvDtRvoO0GRDMajDJId
s/H/ylP2mJnjFOFdtUaNa7VxysRPrzYL6LD2wzmd+XwYwWYVr3xIwoml1dfri6TaCMl7GHOR1MhN
GhCKiYzcPdrL9jLnr2adfq0zcf7YRyQPkvQZNzIXMi68jTtI1oGT69KVZ9JO5zz/UH2VyUi9tkgS
IJEghWi2ocWz5dK4bhs0vp2E27Yerk9kv/fe2TIZqTfXY5P0RQfhQiM5JDY/2sUUFaz5VM+dBpyh
8FcyNs8azdmYQZcXZ7Tr0fI9DEHuzOyWV255vD4LRbmBycg8YbLMoxvsPCcjP811hbDMm14hVAMF
ax+SWl7ah8ww0GptzkmYUQbOKeG5lwKQ8BD/DQsdUfFoMtMErbp+G20oqh0co/ReE6RSfml+p2ot
pPDDFC4fvB6BsF/9KFvrWDY0ZIN1tEmDlSme6hRcqzOPjI2clw13t2NdxNDdjqR5gT6OrnlYcQHK
UMC8Sq2kxDUOt/iNOK8uo4Fmgop3kYz8S2Hz9TSmeJCy3As5xOIPVtk5UQsNEQB+ijYwuhnNtWNq
7PCZIrTHDDx5PTHixajpMan7j4HtmKz5i9Mwdx2l0DBHjDX/Y2z3k/ft+jRV2yj5mNroxjErViMu
57SLEnP9WXQzvQcoSOdLVV+QHIzXZmufbWh8H1IzLIslQBP0Gb3xh+sTUDhJmYOvTLaag34Yw3Ng
wUvXOXiW7wc5Ry229hG4lKX7IcwAk4GDC8AZZdmjEsj97RO3+9vctjMcBa7J5CjOsoweNCxa9v2A
kLcgDbt1+39jRUtHEKDYBxk86JZrMTQ+Rvfq9rRs/FICk82GDxqijBm0HLd02mJFI5VZBWTIglVH
N6364fvf37w9kN4S7jxj2ZlJWJBXDQmEw0JL6IqbqnXf//7mA0LkI0P4ATyfwx/6Mb3YkGm8fjpV
v313Lm+GnrNibEsDQzvmeAvc1527NjcFagDXh1f9csl6kTQbDZrCR/E5fRYU1bmcuE8fG1uyW0Ly
yTX3XB8v0zux5SeQuL9cH1q1KlIaUaTE7zKGZ5FXDp/hgV6soTnmgMHpfPc+/3diARkpmBp1ntUJ
nkWuVUdJsZzrHr0/Zf8wmO4nsECdx2wAoptFhps+la51x31b4yQU1FxMhg+S0UR6qMPkCOCngVOY
34oMKirLEJXZdMu6KmYOCMhJ8mwZ3jMweeHUI/PWGweX+6/XF1hxLmSYoU1W7oE6wYi31v9qzfUX
ENZrAhTV0NK9v/gNnxbUUVFahSIszY9mrmNWUi6dZOl9kZQZtZHD67pZBFYOSi5iiJ/ZOFxyG7TE
ZfdIaH92rPzs+FbUbeTo8SIcjB7JylZzIypSHTIf30QgTT5YODvgU3meiXhIKuOezf6d544A0Q0F
VPfqy2wUH6vZWJKLKPI6BeOvDyksWv80O/pcut3ndGSa6aj2S3IRSVcBA8g7BiGXhh4cO3OiZdP1
LKkGl3wEKIUEHSn8T+ebN+MEAChnzc/rZ1jhJP59Ob5xnZmT25XbQaxvass26Kr02cvM49DrFFUU
48vgwpqKpuk5gElIQ9zhKfq9wD9Ftjxf//kKxAyTEYZVPeA+LHFt7fxsxEFu3QKVcxvywxD4LOrP
NY9EBP5+rkkI7hb4jtOT8YZW6w9ssHFwC/A8cr84o50yTEczXOsPVpdluKHTQNx1HYDaGCfxHeE/
RWrY/EdUToie4F9VTh6oo+siVJwtGX9opQV37A3ynHRYvxsmu0s29/P1vVFt/f7JN0fLsKsRHBkI
hRbSFOFU+MfSH3GGdWqWqvElkwYkdl1zhkJHPTTnuRhuuQNYnb1q4kTV8JJJc8CVrakDz5mLZj2z
gzQT9danzHeb6GPrI5n1aGYFrUssvevyn6BfmYKcLedJf0ErgnYiBQBo468oc6G7nRfLa7WkaWCX
1RqM4BQ7pEN/5sOsMQpVGlDGH5p9Qo3VwF7nkPYNhMjiZCN/WII3zsKeVgPUC+3gPixV+YAe1fM6
uPdl5X6eG1PzCxS7JXP4uUULle+kddFsSwKzZSdo7oVbPobX90o5wX2N3xxmMLE4ZeIC8WFc2NEK
07A/Dif7cefo6UIj0jHtKrZMxheWndEXHiS3YlRLbvJ8OIzVHLr9VgRFkd0Z1aR7eKs+tK/jm/lY
Zl7MySKMGEKgc7CTsaQJeO+9ToQNXU92r0P7KByMjDFsMgGghwH1xqQZf/VmbzwPc+L/0WyLwhvL
Gr0laLKszBpw747rD7CoZ1FV+QEcuYfXUXrq3PkA3oPIHkg8zP1DM/e3VdOfLeGe0+13Wywfy73J
UERIlmzE9W2oQLtj1HTmL1BzrIE/L+AkyirNZac645LDAI9Ns9UgKI/5dubik4Na4tprmU53v/bO
xWZK3mLJDF53LSLqCkI+IBusjzuJOwQJq8M0H7iWteb9k+fImMTcW23WdjgQ9TaFhvkrsZ78uQzQ
/hvwSsto9n586chEfWPvp9S3e36sbtsegCZWRdZxeTYPUPa6by4ZCIdItDUhMuChz8Pm6GgyvQpP
gR7Hvy2L2Q0QtT7Slw0eHMNsPHpu/Zkm7qu/GJ85CpOQAIq9CkVKVt/1YjhkpnOft77mZfS+RTgy
zV8Glw8MDlL+G1rRAzc52xNB15CX0gjy3keN3b1/WBwZwZhCvpC3I5YXsMzzEqWIuCBl8bDGSOQ9
6TZRtYdSAAEJXp6NRu3GYJiNvbQ7NP1wQdsbCjNbXJtmIGbQwNbsQxoAji/FE8BAs75tcF166CTJ
IGPS8PQIcWzNdf++I8TL6e9zUa1mAY7nGnlLwr6nqf+QC103uyIKdmQ8Yu7wHhQ7GNu8aZfIfhYM
ukyBHVVpgKieRv2t715e+ymEAoHmCKimI7mLbKN1Xs0I7AF/R4lmC7xOc4JVFiTjETubpYagJbi6
nrJvUBeLkzPNjs1hg36ddWl/6lRzFVOQQYhTXtezM1du7CVmGgAu+OxWq2Z5FGYoww/piCuP4mzG
qycehW+c226NHTqIALwamm+ofv/+7Td3uJ2nzVYs+P2pWJ/GZiiDkXzsXeDIMMTcnoeJ2DhRnTHe
Ii9+bqpSY2eq0yojEb3JLEyg3eGinrYihHpgXEVFvPwUob8E2033Co6Mr/5Zpxf7/rXpyLDEtF2X
ippwyNSADLJRHt3F/WLUTnzdF6p2WrJrZq90XghOKwEFaYuLZUPYtq1N6Gi5zr13r2ZHxh4mxTCb
reMasd+jkRUQZ2TT+B2qpEHe40QN3XwaV12tQnWqJMOu18kde4/4YMSxhvFAe68pAaJ1Uq2yp+Ly
kEGIhd2UVUdG2MYRUo0XcnIP4naOeNgBYazjGlVsi4xFRPbM7ya/3BHG1pkb+WHr+3vhjo9s0yko
KA6WjEkcy2zkeYFPiNL9ShbrPLj1t9loNZGEYiNcybwryqdkqKHevi7FA8/reEt0ryX3/QMloxG3
oYIASglISDKlY9ALGo32d2ry07CCf69Ydd2NioMrK/eCRSEF0x+mAPymc2uB1jFslu6bY61N7EOZ
Nqjd3guE1Riad5pq16U7PEkzyF07AjVwMm1B5/bs81zPJtgFl+mIElah+Y5q6yWjR/Z0Hj0Gxh0x
s2NppadcEPz/5XDdp6i2Xor0+ebVRbbhWTOUc3UyM69GJ8awaX68apEkC/foOgyNhXdElYijMP1b
vm2oKPsnNFRpribF+sjYQqNu87aqEOSvY3vCW+gVNJWPfg0a1usLpBp/P3Bvrj5/orRqQY0X+92L
0z/Y3qWf//nY0LvNvBk6S6qlbQusjrftptGdu/KTw9L4+uiK7Lsjs/CRzkzrYgBKoz/MBxYWsT//
44c7jmnXOQjGKV4gPax5lirOkQwozEwGzkiKcmHtvIzTZRi0spCqDdi/+GaVqEfJknkYGazxyIZM
/JYfpmD5TAOo1ATQou1CHhe6YFNxYmUAocVyKMDRFG1ygGTxabjP6iV2s/YGBA+aqEThqmS13c1B
/wkFEgioEwbqy77pTonv37pdwQKA3JCc64Y+qNJ+0Ni4ak6SjQ9zZY8QUscF5Q0/5nK7FKP/c7IJ
WLbs8df106baJcnS2wT5cXeAmTC0rKY+OVbb/QpSh+ujK+Blzn+QhYsAx6CNlEFv+4e1Xu/QRRSA
KvE1mYq7ohOndGDf+8a8WXrzi+f6Ebe726VLfmRjd+sAZkNS6HuK7dPoFXDWxXlrV516pGLqMjBx
SUTjNhmqXHbrlkCXiBlVpZyf7ZboEN6qT0ieAvqXXTcAbowcGqA3vpc/jcPwDIYLjRNV0N07Mhqx
tasCWl872t5adgiEe5qN9Q5BzJ2x+vckzx7XYrlUbv3F7KwzEjjR9Y3dJ/DfVJAjYxNXtNCNK0FR
evWbJPLSbYtb1tCIFQYEMm2bnqxt+3z9WwoXJUMUF7duRiNDrR7XxRLko70+AuifPVwfXTUTKR6o
6q70LQjJx6AFOSYugFI2CN5oQ38kQxujYV7H+6c6C1JAsE1iM2qBJZsr/rXovG+5b54Lh7xcn4dq
lSRnUdnZ5lMPbxjPhUZQlfnLI3LuOiJphe+TkYMCw6MZAn3gOYf+dTOnodXDSpiAGICRthB2FfRb
sbSac63YFBlD2DngMHFMGzW7KTMuYzmsN4bjFrFhVjTyyVjFi9PXGjShYm4ympDYpgEkCODVYs5I
gObWlyLn4cI3e8f3Rq1fvAwD1XChKvD0jowrHDLPq/IGbT75OTuZX/lBhM4RDWmhiOeL7kGryIvJ
nH/gsJtMtmzod+ugCJ94FfjM029p4v3pbOPYDVU0ZfYQ1q6pmZbi9MnwP5unDZ2GEvC1ltGDAbTk
sZsmnfqV6jjsX30bSiBSdOoONkrFH9feIquE5eAkIAVxdMW36wb0b0HzHZ8mo/u4mzRN0uG6nWJ+
qqKWRUVUh+Acb6G6u0YD+nVviiP55/rnFO5AJgV0Rwtz6uskTqvkYmTml453f2p0+F8fXrUhkjug
ok27Zen4MeNLNNDm3Ne+Zq9V9iKFDLZrGjYhqOStfLtpMgAOQDpUVenN0q3P/gYont0Nrx+ahgz1
E3ObO0jA7b4fLS7TGDdlrgtOFDKZjozzg97d1ooCCUpRb2E7brdWNgaLO8dGx27cIr8A+QJqKNze
k3egK4mqzTsmPr2xRRHWxHwB3vXLZJsaP6TYMhkYOI/+6NRmy49sbOKW8PuiY5ooX3HYZFBgajR5
jgYytKb6xp8e5JyUD2dvs79e3yWFu5Hld8m6obqVIS9emoQcBr7QoO62Lz7JAaqyjcB3eViJ5XOS
2NXHUh8yvyAarDuvJhly5e7AwxnyZsEAIr3r81GccFmMt+NbCWJylHKhHMaDjZD1WC88RStp4xxN
wt2Tg+fFjbcYOmZ61QZJwUG2Y045L5C/88ybnhpo9tgOhmkcrk9IdbQkb+AOQ+YakP6NE3QTOivH
/rMPDi15A2JDumtqZkTRNAto9dVqNDuseP3I2MGGd6ldunCQy4oyVes0feAyNGEmwyzCfFyn6Pra
KJZexgnypC4KdJr5cWu2bTQygmRH/dVdM52fUViHDAJkqT1bw958Big+ZKAAowpSw3vZUid0UEdq
tjEUtXmHOpIu96HYbplyMLeh3IqgFq3QbDr4zPuGVlZN6UW1Wvvf31zFyGHilWuDDV2IBZ1A4OAF
K6az6FDkqrXaZ/Rm+K1ul7GrfQCbaGmFflp8Yt74Bxpun3KjuQC8+8X2yRpuqa05vqr5SOF/mo8t
eP724I+T2BBf/fIf5uhsQ3WEJau2oD1krjsSzNvmGNx2yMFnJ9ZnXxGFfez5Imv0WlYKYdAGyaKB
pgHviuPqQ8iIgfzGLgKPvXzMRiQjr0snXQegNOI+KcO0SM/Mdp/7uho00Ypi22UMoFFUVu8zZIFH
s7+s6/jN7+hn8NBBSqN/bLcyRq3sjN/w/fp0FPsiQwINsZUiyzxA2vrPxnAGiWxooOW0+WDwJSMA
M9yAq1cAtyWS/nFNulfX1UmAqF78MvRvK8FnOLK9K31YA+Kk35hgtxXtHlFMvGud9pm29g3YTR3o
dgkR9P12ur5oCkuRcYDVmAgjWa09CKfNpXYAnCGOt16mbmk1xqiq68qSvWvGTNFveLf0IMKPvBvQ
BRRRGsMtt4//53LS1dqV6ygZfjUXdBV7G0ZdWfa9z53kQmfCDy1ohUPmsuHkjIRGZoLeKTN1m4BZ
5DsoGPmv68upnKvkHArLn+qagsmtPzRngvKmF80PNGABmojRWe18uf4dxV3w7/zfeFTHHuAhZuAw
hrkFX/5Lg7aQ6yMrl1DyCrRMFnSzoR3KbpwmAI19d+h8IQ7UG9hxQRc/mpUhypFDkiPwKKilnYZD
kWjuNXeRKlMuYwpF5lRpToGB3xzaICPhHpaJx+1Kv7p+mgWLYR2NMh+CJEt/QlMqD3kC+s/K8c60
WA+t6DTnVmEaMrTQr8u8TkYshOPWz4S0N72RPIBE5Umz0PuZfOdlKlMfuktdt3SHO5hOkH5JjtCo
f1g+izGsPjmQX8zvdHgHVXZCRhfOqO7VrYXTst6QGN0SJ/uOBUlgBSJCHV6zXKqXtkxiuICygrMK
D68cIePN/3vCcZcYr2Csco48RBfyiQBz2GhOqmp/pKiiAthqaHKsX0vHc0K7OOscJHlYdH1/FCYm
QwwHDnbkBKyPMc+dKTnOm7MD8FfW6iDyKkuTwYOTBdBymuGgj3yBskKbh9SfPpOkiZyhv+s6PE0R
1K8jUFY1+ZWa6+/rM1Pcy6b0bgBKzG7HDPiqxQExXNNGHoJXcNQgO3bbV9kx4T/WlGh2SfUxyZ2A
xMJKyLR75NxAs62RgCHZXl1QgogqdJEaQTtKlUSVx3+QZNJBZBR+mMpow4ZXzG49HHnjlHlh/7r3
BqRxFibDcb9y0oP22O+r9l8zpjLi0BwRCtY77g+sxy+mVZwGsT32m/HVr/qYjOvzOKL6jR7TAB4z
ieaOaypXCkdJZcSh627mQmyktsCJdOvd2OBuS6PmJ4W1GTdmANkU93z9xLxvC1QGF/rCG9GTiy8h
Tj+07LUzFs3x+BeU/t7y7db95ibz+WSY215zSJtu+F053Wev4XnAs+Y7XXh1O6xZEvChqEKb2Xcp
OvA+FGNTmS7RsLrGKDsgnRpveSoX/yd6Wu+20onmIQExfVZ/KOsN8OnfE5yytvXmEWkUJyUvc00f
G+TuKB2jtKriks66ZP777pDKOMNm2yavYT2uE3Gu2qcFdH6VpiVCtf2Sw8j7yil9jhrpyE1wMe3x
IWXOEF4/XKofLnkI1x5FU1g4XNXyZGyfc3YR5eP1od9/ElAZUeg0Kcg2PGbESJTF7ZgHWXabERr3
vWZzFSsjQwn7fimHmfuAy1U9KG6KBR3kQvPj38+PUxlKWPW0R8p9QUa2RlfTbISlg95c9g3iiYVY
Nfan+si+cm/MbxqWPi/JjnoQ1gWNOwjOxUtO3W/CFFDWNjW+SvUZyco9g7LeQiU47gbqh4U5bLft
7OP2KWqwQhUCUtrZWmpS2e9fOYAk/D0nNJr4woHYV9yZNG7T5LPtJKjTZu5dU1PUhZ2bGT2yQT7X
OolF1XUjYw0nayy6YReKbCrnyzitN9wk8ZoU0SiWWxDARegfek7nNao3N+aDe8z6/OBbugSL6hha
f8/YR2nNnYHNjscyv4X6XIw67cdcv4xB9OfCXkQO9wXB3oNwl0+p171ct05FXEo9yfKTZGV+vWMv
mrn8OQ0OPeeVFxueF3MyHO2EfYWWTQVu76IBZMBEJ1bPP0FTUjM1heOR8YjO5G355CPJuZXZ96Ux
jxZdHZyT5mNuU4YiOq5X9YYFxgpTFI8ebrYu1/WQqa5NGYM4Z4if0noyYjayNSjz7LNY2KnMncNs
pt+msqZhMeGNu96OIvt8fb8U3lQGJm55nrVoJMNLdnIObf1nqNJzDtDM4GkWTDkryU30tVHQJbFw
IDxaPE2b9dPLavMAph7x2Hu1E6ZW9YPTDfwEqFYdaYOms+tzUzgoGbE4GmnfT+MOG1l/jzngyMWj
nS5RO14WS/PgUxipzKFotIRlToZ7rhnufHHXFLo8m2pfJOt3u74c2AiWEY8MLHDSeTkNc02CcktF
3HNhaNZI9R0pDDC9KenQuoi+9yS9GVdwr4s7Xjhnx9CluFUWKTmEqe1RhEtxwgr3JwHl2gI1D7ro
7jrFBsjgREjYWSuiGCPu0VlHbvxsHbZg84Wp04VW/HyZ+7A3pgpNPgMo3dD/GqAX4FiPaUSMetPs
gOKUyoSHrbnwmlb/NiH74J6t0VqdTYe8ZHlciuRmquwPpQXpf9CKmz87VYMjlbcuj3sPVTNAHIwj
Z0WhyfOoFkuy9XVbqiwnmAu1BogcGMREq2i+RB6Cqui6Uas2fP/7m+CGisHuh732X1XgEc1z7w90
Wefj9cEVz3cqgxOnwUt9N5/58f8cikVcA0cdjBEM/OjpaM1VjzwZnziPGRJvA+7fIgv8Z3rIRFAk
F9aACX+OyKE5FvwmAQ3HQTOr3Wm88x5jkpE7HMTcCzQ3jl1E4h2n2uMFjXY5cuiODBT8Ou4W1d5I
pg4AGx9AOwCCgLYDeOqlqCrN2VUYiYxOdATH/3zEYp6/fOvm8otb5bdJaj4SswwNppMLfL+cTGWg
Ic2StGkKbD84LabAqX8n5TNQ7yFpxqBM1kMxut+v74liqWQOxLbsUUXMUGr0TeLd5s3Wxe0M9pPr
oyu8ugw2JPVcVdPe/iaMOeqX7NbOjF8bd3/41qq5+VSmIgMLSzGa7tghCbQzzUMcd0/FHN0jOZiX
VGOOqkWSbJ01gLJtextrT9uDm4g0ED7ap6+vkWqvpTe8m46Ywh6X2L71IBb/4OT9nxqgyFL0B1oi
lC+S39c/pXCLso4wSBsXcDMgi1ohp3QGU/Fv7ltdjFZMTzMZ1YZLFj6MELUCsym4X1HECtIyrf/H
2ZUtSQpi0S8yAsEFX13SzNqXrq7qejF6FcUNV/Tr52TPS43TphH1WtENKXAvcDnLyZobFXu9TK/G
wfxk9l2jC8skLUc3w2aumuFgNvyqHqqdG97GIK2RhMmcp8yyMdnulN9ByjJyUvOLVexd5zYyyBo7
KPu+NFPTEtGSkzSwxkaGTk/8QhNoTiyZXxD6uSqztQYO4iLfNJ5ly6gmUj9MIkveWZ5Bl/NTq2kN
GUwJkTD8aEREzm4//QiVHyDa+byTajeCbg0QHGTNp0k4IrKMOgsEm7MQ19A9wuBW66uQTpGZJqlq
EeUqD8+HWroHEt9qeRXPtXJGt50GEdVgBVrz/az3bAi3VuZ5W/1w5MhzbeSzQSFBVblvVd45AQEM
yAcGdU8jfauHVfiaBQRK2q7AqIjpqXPhDkJFkHf298+tmNW+7LpkLgyF5omC8Y49gTgnO9vnyd4t
cmPs1+C/hIMFluVdESU0Uz7nUNgcsz0rio1EvQb/VSindrBjEVHGIani3DvsQUnjqIdHCK9OtruT
QjfmYA3qI4T2xOJaRl1dPDmwUQmnYnnjJOXhp2ZhDe1z58WkSTW4UWaPbmi3KQkolKZOTjnnh8td
bM3D+ds+rFRAOlOv0RBLmyoacDtt/JaydCfvbOwxayCfLtsUtSIEmG33ty5/afktDPD8Tuud28PW
r19FsMhA26/rpoi8no+RKBPbT4f8y+Wh2ZreVRD3npNiC+hFJCiD+Jlt/knkrCC4ChTO5R62fv4q
iOuc5ACTmDJaZGMf82VUEbYC7/lzra9ieGyKcRYcg5PkpfeHCJveAylYh59qfQ3hK7yeNXCqkdGk
1P0inF+wQt/54VsFoDVsz6HDUC71UkRaHvIvzQHvx6Z7oCDknYoruueQvbE619g9kw2FknMFR1go
DkRpAVV6o+ZfaN2XYVF7exDB/4pv/OMytYbsWTCoacsx0fep48y1LMfep2MDFTcANrWpLRnPXdro
Y1PTtrzO2hGMN38sWUsepZlAIbwwJi7zU+NK2Kr4yqur4btrFjzPbkdZZUuFa6FixZdUJx0q6ZCb
daHZfRYHWGQ0NwVpT72AdcodtmrbbB4Y6ZPSAW1oSvgcSc6q8medprTOYzMlgH+lVrNIK2BKyoJG
tC/dqvAJsMvi2Qagjpk3qmS1KSKIei7z4A+K5O7k0yRXzAihPZJBuzkB4j75XlqwgVAnCPs14sco
HJZxVA5LrxWBNTNNvhS8sdRJ2oso6qCFjLXzxiwPDCdiqW4GH9KquYXjlw1qr4+dFbKqfptW9tgE
tWM6kCDBu1QGK/iacPzmZsCFPP3TFQP23mjsykU312BmZPLFKMoxGyK8yi5qCIiTTwskTIglBx03
nppL65mADcMNyA6L2R68qKomniyQ1Lbm6WkG31uL0FOa1SxIF6/W4wm6zyXAZjQzc54fvdJ1KuuG
zGnHSx+imDkLclRR+vQObMl6noOpcRQkjAXP0i5HNtS1eh8MA1jFqCF2WdG4hRFzOR6TuW3dzJe8
Q/L3C5RIDO84JCbPzBhShqZFj+5QFHp5MAyp+ZuR242d3PbJhCvn16ZibioeClGVZnk0CsZY73dL
O8iDxaqlegIgtXQXOPaZvCKNP1YeEGVAaICMVY23prEkaXsACd1ubzXeVgDWIrWp6jpgi9Ebz6Pn
qeKK17XmsHSsp/ZhcUaKl4ym0Yw2vmwcC7VHu80KD/9sHIyXZiJN0vuVJySI0ywdnZ82GCzqpVEw
a7tO+p6eRZM8Nc13shlr67trOybql8oTSYFAmSBDHQinLbLel0SrEUYcpluXAc0h0I0anqW7H9TR
zH32Zswu7n6NLcXVlBgsb6+I7XoKstkWnPCg5N9m0+KnsDovXytnqYbbxQT7DGcoBeWDwsdpPHX4
oazLUkGBRo5ALFisqafXvmfC/DGmXp0Jny8Fn6eQ5AtF+bN1DGa/m6ku0994Vaj1va29oUpBMyG9
uGFW5xhPnmLd8tPttdm/phaxu9+ZpyrrrYPPEzH9UWprdsOZDrCAyNtUGzfdKEh6g4912E8LdUpx
NAePaRqYnZMpN8BV0S7ePVb11qloYCC6hCh0NLP0YZabJkHbVNR9zJOMV2W46N5qyRVJcjk/tEPj
Vu8am/LwqFun6CKBSvHwpdTK0L8gw262v/JRYx2j3GQw1DQ0BEHTPxxMPfW7l92sr9jiluWPvPF4
FTuqpEuJiJSp0CdYyPe0xCN+rs3vLq6UGNeSTJ18EwyCOO9TTpPsAWZXJGlDJCZvbH3DmpPpC7EB
3DgWSd7zBbfrDBWVw2jAs8YOi7kvhpMWLNMPJE1h/nzwxGilX22uXPrLTJwBiqbe6DTUn+eRWMDa
Q4mun3xcskp5ixxguzLuIZYCqD8MwuUvpvKicIKhbs3qqqDarR7R1IAqTqfxJTyAfYlXveCjJyZ8
AAnFiCycnRkjLNGCQt1y0vL3Io2yOVo9h9RZSQomfmvYUynYuWQKfhIo2RozLNFGmhLfMQi1raPs
sx595kaRt6h+5roHblxPyUJvRm2Jyr51mCQUksO1oOLQz+7CnXBxtHRvxrahlB80Zo8AyjiUyZW0
KBSnkIKRp7M2W8x7BrW1MZinrDlD5WoXJW8fcNzFfVGq006PS2ySJD+xySgSq4lI+3uzTMPylIm8
mX/1yqP56A9uojSPZuV5/b1jFY0dllQn7FvdmTN2JJfN0CYDXaPu8LjpwrGTzlEDA6TiRdLFblto
bTHLeIF3HvgEARK119wNlt0u8ZLM3lKFsIhxzRpqbUVj3UA/QADjCq/71upPne4L+aduWMqetQVV
JqxxYjP7hEFjzvepPksQORAkaqMMi5D8hMGZUPdVu4w1rKJhtbEcEeHT+Gq2ZcnBTaeNxcNB64GH
RVVqAy8MZQdx0SDXdQeIiWvmbf7cZQOorqDgegDj9oItQ+/DEmJWN2VhuDjwN1A1gJR1zc0Dn2wn
fzTBIpdfoOk46nC0YWjxTSQNz37V8KR0fs6kTKrbqmlVcu3OBhuenXJKybfF6y3rkJm6gakWEgKM
FSxIoT0QALTMmz5xXWyFuIExJ6h16zqBRWAW/pKZIklfnFbYPJ7rNl/Onjq2hmqB01s5pPKHRS4e
MnnqeX+KPu1RBuvsbmYnWkhOv1cprD8R1p0LM3Ys6TK9bTMw/W6Unqzhayp5OiMd1+5MQ0PnbvbU
llzPgbQ1UmLYZXBH/TGlpc2LSCrtlC9IqGlzHKveG65EjaeDW0BrDPJO3G40fHBgKltArcYjZRMZ
BSEQ5kh5kzhBP7ljb/lKDiY8FRpZZAfs7n3TBm2fVOReq0m19/0wUQpOOSsNsBK8mk6v+OiCP9RJ
NenX1jSqYQCowFrmzidmlcwhzMpUf0o62wDowzPg8fDo9CYrb1vPHbMuQClqnN/sChyn944YLn0o
QQ8StZ9UWDbfErxBTV/UolOcdHg5gdXhe4mGIbBPBt4u91nZlrdCDBj72Wir/rtux86Y/FooZnf+
tNSGeTs0c2vcLhWc3b8pkgHEFCBK6yMsFZL0ESTy2v3Saqs6/4REN685Pyu9JBS58aDHjs9hzvIU
TzsJL7OX0aga4G5h2PorBf3+KlsyZCHLAKPMNR+EAN3tyzDMZI5IPXs/kjrPzSAViA9ULE3TvZIS
RDHzrmvEieLhOywL1yiuXbtk2VOXyF7fzCXkZq5ZNY70VJn8pApSyTzA+WXhqMCUUBLIfAfPsubB
s/K59cnoKfleZDgxvXg5/FBxXBeFo3rfSmAsJsOuw0vuCFpdLdVjrszBvjYkZckQLU5dZfdpnnji
HjYlFn1kc9vUWWhPRWvjvCPZEBUpd4Dv1ARuKXAbgOx9r1I+hHXBJgXqZsY7eTW1No4WPkvGdHqf
ZnCIBt8qJlV979O6F4FLKHGwYXcQToq5A+h3CW7LmNgz4HnETe6y1JVG5tc5Qnq4IVxNrt9Tk6mg
MvrBN7QJQEcp4AZ9rTLu4CXEcWzjCsaBdXI92wbDaZOqUvuUujipLpBCB1QBpx0SCGIYViAlHCoD
HO+n6nqiFv4NT/Be6zP4cgKP6HDSB+DZVlh+bTu0SzQKb3TdyCXuAr/zDCzw6jqpFeGWD1vkoX7W
Zt4YvxYqBtuK6slN4OyUAVHDJp9XizN/69mSTKC8YivAqTmHCpn7p5FMjm81qdr+3hWwye787lzq
PMJZp2rTwAR6Xpy8pB+n4bRAHkCXsVnPBR/j1C5cUoBkBkPdL6Trik7hyS63BuD5pTba3Jd1MuJY
JHHkIzzq4WsMoG8h29LpoSzqLKQJ3KkZnd9oH/vXqXWRDh9tIWYNjVgsnuVPLVu5vMt8yYZn5ZR5
B9o+Ec2jwo4Mf3JZNxn7U86VXXihLjoi/nBzlnW4ZF41vrR2b7S3mTOXTRnCqYWUTxO2iaIPjX7x
sut5dLCJHymfDT5FSc+cboimbJgcM6inzNFQe9EYKJ9CYrC+U2lDcHIeh0pVzyz3cMCB2SusF3RA
jNmyYH2RO2b+1CFFZVYAjSHmSMxrP1ACf1UuhyogXqFaO/K4pTgJ8qQw5gpriuF/hwXpbFEd+wLl
NRFqZOQO1oB1xUrk3pab/EmLamrEwWuKRD+PBCT55HCW3yNHNxnr6ctgYY4Dj48OgLXcnRZ2LOGY
Pb+POA9D8UX3BrKCr+ZikXE+mp713R5tcPvxHa3JBfhqs5ibGwVEj3fltJAMxpFeU9cK4ecp9e9K
l1g1du2Ndpwoo7T7cPa4QkFqSHGf+8FMB8k/72rLe0sHKZLyCru4tzgT3Skj/X31+NcFelWkEgoq
AXopKEwtgXS9M0qBEaxhzoXbVctqV91bLhLp1cQss/wmzLZq4wRkXycogReqfGTK8p0voCmEEEus
u2vP9RIRk8LLZUg8E9r2WBtzid2JJ23UjUtrB0OWNrfEmgcIDGk2x73qReWL1sFN3UzgMevCTcGE
y8FkYa7mUTEfeIvhXU8mlUGXG0M8MjhvBeWsqpPnmFg6nWYei+xk8No7ARTL3byoIr81eTIaT3Zd
uShBpNX0nc8mBx9A27AYjCZtcH3mp7YF3CMz89bTmagfSoYeeNkOeVgPs/wtPEP/4XyU6Q6xeKs+
cq5afSgNzo4xtzjH1lGynGznNh87fyhu+moPSLJRX1uL8rtSLQ21HCPEzXZ4bHQxHdtWqDYEMawq
d9bO1kesingUAcnLWkDO0wZAKnurjBohe9P3L58rg61KeAKXYWr1Io209csx//Amutzu1u9eFe+Q
WrkscIWMJM1G34AfUtgNdnMQo7Jue4OVO/1sTMKanVc7g0Ur7FQRT5tTnxsoKNlXQtU7iM+t5s8V
+g9rqNGoXtQWhsdwjkt9bJKHcg85slE8XRPxrA6Elsxu60hj0Ad3eJgt7+Hy4G81fZ6UD796EiRp
aIcHxb661eXJHvfwZRuzuubZNYbnaM10HQmUT0p/UVX/ZlUUMgRC4nDtAyKOc83lj9h4vvwLJfnw
ERZHrlGzaKISKRY7Mw5NdZCW5dShxE/FqbYhERzX7gKg6OUet4aN/e+w2eOQp56ws4jwosPZQRNR
vtSOgzveTsF8azmtorlwUKQFiySLvCFWqQOq+51a9oTxthpfhXI52xrPsGhcmt+KNGyrB7mHEvqb
0/6xg/2tdH+YjAIxxpMqzSNahG7lq2sGclT+DeWmMAn7KyOA3vZZBu5PeeO9mFdLRP1s1xN6C3ix
5tKJtiDcNYws+q9c29kfw43smAE3tGctvoXiXfPkOKirssY9JZoC82CGMhJh9TrACNQ6pmH54/IK
21jTa7LcMBDStbPOIsi63khgnnIrv2nKDlyBKeLF+Pq5btbxPxdQg1Z4GSBNOxoxikCD9M8WtvnR
MJt8iSevTx+52VXFzl67sfbWrDko+3u4EbQFxNZZiHM/CiLdFWrXn4vMtQy/aYjEqAtdRBg9EaKk
AN2Yvhafi8o1R24pAR1KUJeNUv2egpfMrV9mvrOBbOSUNTsOgvo5SPwEL3wE0v59O4qIZdXOctpI
x2sK3NTZBEqSVhG5gj2WnYgnw3iF6MtpQbl2Z3A2aAhrYX3Jy0q3ULaJxkN7YkcZQ4Im3hfi3kAG
sjXFTXCnmqCgn0fNG73qT2Do5r76OYT0UB5QyoK1/J7w1EaIszXHDceoEaJ36KqLzqDALEpfzHgI
LXCavZDsRMJmL+fY/5AqGfEW3Z0HjN2PIQ3YcXztUx9AtLgO52O257Xx95zw/ymZrdlsBbVsykvs
VlZc3plhF8sjKimhecx+OxCF0pG4Vt+qNNhjz23O1Dn2P3wYAIkoZ9XocAomrAYLytdlJA7z5OtH
daoPsNrdU8z8dzpha1ZbnnA527WbRcA5SvHEu1Dk0WdyI64r//sVlrKncmpoFkGK7hqavtGYpddc
uI9pTiMp9mxgN5cB/d9+Kj7glDsy7Fk3y8E+YFri9DSELABT6LC7CLYGarXnD06q81ZhoGArfTB8
KIO94Jb2rfpKQVN2Q/IIK5udgduc/9WRvi6qgcLH+rxDLm/yyQpM33iCmAeejXycz8Iq2CMB/nub
ZGvCGx5XkiqpaRFNbnuye3pCifRWpsVz1kFK2DB3cF9b3awO94mBHRjnvSJqoSASWEL7LV/wTGyS
IJ019RmeTXey6MY8rVlwpeVmdgq7wTipstDxkq8J4E4C1dXLi3pDlJ7x1Y6vbbfFu6b24j5Mq3iK
SDTEMAuMhoNxmya+fQVqmp+CJ3+5v63POf/9Qyqoca12BM9nQAtv8vGPNVz17g57ZmtSzhvph6Yd
kpkQ7ShSPL/jEeckalQOkzhNXi28vl3+9Rs8N7bmuaFqBpEeR6ZRWVjP4HYHOI4NftXOD7awb6TQ
JUzEjexUlEvkleKQdzowsrkKGfW6T93RGF/lh5SmbDI0vnN0vmqwhJKvlz/u32cCtma6LckIguKE
bxPtSXe3PXVx+77rQUa+3P6/sWlszXarpDjLXaH9yv7h4j2cGHe4qoFv9ltmxMer6eVuNlbYmtVG
ypRpPPmkUScgTZ66fovnbiBOdhbwxiitSW0ObAKJK8BI9RjwJlmIm1/Ytpk/8MPl37+1Pa+pbbLs
k0VmGKc2nCPQ2EKlQHU5yGACztdHsTY0TuZDAY2MJdzLm/8+bLI1ta3lygGerMG931kCvczXehx2
zrF/RZv+cdxwVyHfyqpmDXNR7bp173VIo/Lx7FVoHp2T8TKES2S+zwcWNFdt7Ib63vt1eRy31sEq
HciioGQx0jQyUZEnQBegWg8tKb7g0bPn3u7ZcGvoVseC1JnhxGqbGQ4251MbCqp+HfTgjNSn4jgd
P4fvZ+4q6u0BhQUbD4lAydSA/8TAq+zE5VZSc1dHAbxHFlPnmRBsDZJH1/TbU3WAZNAUSDPsI+OK
Xhf1zuLeip7VScBWxLAhfunGcMLzDXJlFG91/mTu6b5vNL9muHVqTmUlKjcWphP1yWFpETL6Whk7
a3ljTa0JbuWS9BVxgH4AQehkEhFXrIuMflcR5TyZ/wiVNb8t7QY+dyp3YyuGlZF9s1xngQ4WlC0g
iFMFe4e/jSXrnIfvw045LASbvux53M2PRnpwvD3xpK3xWYX6IOmUDNVsx5U6Lcl9BZoWIAqX43lr
blfxTPNiaafZ9mIoDfuiugUALMAbeMNeL7e/NSirOHYTNxe9wEFoLn+jKoFX371R2frlq9BlY2Yn
i0Uw3IJet7I7MNKOQTKPv4F+2jn8bPWxiuEMBoazkaMPrau7STU6Nuz8thedFWYQGHy+PEZb87sK
X8ES27Y8jNGAU5VGwhN9WEt37yy6MQVr5hrgPlllm4mLsyj8C/0uKO7Tdx6evRVYoJ693N8TStv4
kDV5zcyypew6hpRn94fW5VeJhNHzXkbdOImuCWtylFBdFgOPBw217coLBNDlpvmFkXcHgK/Lc7HV
ySqIaQkTbpYOblzR1NeyiABzDlAl8vvuu2iznXW1NVCriHapVni/S5y4Los7Y4H+GPRpX2GesnOY
3Wp/FdWzzhcnX5AxmuaxdZ/wauUzupOtt5bTKqItJ08HwZkT47170m8tDD8vD/1Ww6uAVtncGMTz
YOxbz081tRe/4Bb5ZOOrSCYL4KaIMTtW6rrIPB/CCZ9cMavoZZU1tkux1LGq77QDcP93o8z8tjwy
Z08jciMNrYlp0sPDMj934fae7xQP1EmwYB6GPW7rVvuri3flphPjcEiPtSh9s+qDgb/Mw3Vp74kk
b6xH6xxtH7bGIpulNblpEzsV7Njtd7f+1Tcvl5fN1o9fRexSeG1iQkskzvonw30n6q2SUPzYI8dv
/fTz3z/89Mz2wFt2ZBM31aE33mr7aDU7eX8j11irKB3AI58nA7987OegZjH4S9Fo4j25qkM57qXN
rQ9YxasL4LJRwkgelO5rzu70ct/ube5bTa8itgIwpMozfMAsj4v4NhPAaXZ2ra1ZXcVrDlCMqDSa
zunXerqHBMXJgmsJRbnz8rLZEBZk1ipu7bGDqiupMC5KHAD4Pmj2hxXyhmQ0hF03rH+XgI3zF8A8
IDB3lC45sHz2DWcM5dLvJI+Nz1zT1miR10a34Ee4LYheb00L+MuRix2V+K3WV3ENo0WznEtM/Uy/
QCUJZvM+ILKptTNHG9O/5quNeW5xlaJ5z7u11WsN0OT45fLsbDW9Duo+MZJ6wvRPDhyec78xb8c9
S8KNsFsr0NuwC5pM8BJiV7d+Whyh5lqIe6jGTt1OYJ8D+B8XjjVPbWSTyGWpm7jKud94aehZe8KH
WwOzimZS14uhygGZ1H4usi+TdWNNe0XRrZ+9Cuei7Ok4eWYTJ81Dan412c5wbA34KpZryKZ7oB4i
lq0poMVJ16/jCLRkB0LIzivPv1/FGFsFM9GF14gRXZT0W6p04PT3PP1Z6meTvLnsMSv2fLY2xn9N
U5sdu2tzyCTFdjECAP/9DLKczT3Nna3WVwFrtGpgdo3P4PWDYd9a2cvU7kzCVtOrLRjI2gF3PTTt
tre9BSuUY9LvDP7G/K75aEtNGJAoBIOfvfZWsAx3k/cHCN4exJhPpQN6/qgPm3Cn3JzOAHvGNH/O
cLWovvLp8Lmmz8HwoWmWuwJFHzTNkitWX03e/bIncLiRfteANJJxZnOusL/D5ySrrgRUGdP5Op8e
L//0rfZX8UoADu46q8dqkc8crGEr8Yv+0C17q3GjtPy39PhhaBJZLXbXI9f01q9W/076JjCLPsiK
G1qrYAGU8PJ3bJXK/jrCfeiIDGSyMoA84/8+BOeHhvg6Cf4rEEOOZQdIf7DT1znp/CM3rwFqyWya
IHBh0wKhMLZvzGOfoxgE7wDo63R7ZNatL1qrxtsEtIUGAnMxZHb/1i/94YXj0TSQp/auPKSh3Juk
jeBbw9bsKWvhAomerOHFav4sDY9KwQJafqvyzz7QrIXkFbTyvEKik+KUHi0HeB8vgIK3Drh/FpUG
2ambw8sTtJGn1pC2clSt5RRtg+vU7wY4s8bhqCx/DjDH1iA2Y4DgKEEhJ7YodCj5O1ivvuG9ckzT
5Z+/EZN/F8THpUzA7V54g5gsAIV2S/Bur/HC7XfZ3jV5q4dV1HdwHO6HBAOUlNeuiBPgejm7SZu9
y+bWBKx268w6k04zAwnRvLHT69R4Nz4nXcjWqDWcR50Ews04F7VQmtIqGPTPy8O+FXBrSJrZDrRr
lFSxnY8HYTAfXiAQlgSl7xehNJqoOrM8/MF2AlAx/dm975Yfl/veiMA1Um0qjA6Gm6mKF/p1ovd0
idhU+RmE4+udx7eNKV/D1OANwuexEyrO7CYAW9GeboalhTDszga+kejXSu5ZqtxapJmKB/Ob1h24
seB2NVM4Dk99nvul58SXh2pjba1haQzcljYbsdka+Ytyb84SycPnSl5rSJo3yCpxwA6Jp/k9XyD3
/GiJb5d/9dbwsP89IsAWY+5IuaDp0gugWnxo0gk0B7BtAbl1QFMHBvxyT1vjs4rtZahTe1jQU9t8
o9X3tn8qQH76XNuruCba7i3Uqc6J9Wszgj9af5v2ToBbC3R1/M7zecxMG20X9KsqroVoI+lkvqu8
6DM/nq5RaYWneJ97Mzow3sf+eplvU+dTwUXXKDRzZEvVVfjtnfrZpc9JDr6UcdXubjn/nlO61lNf
Bmgf97OFG4P1S4D4bMH7ahnGnVn998jTNeoM5r5ul+NFKFbJg2c+TFwFXnJn7t43/53cqHf+qg/7
GWhaKgEmsIll+jggFzD3YE/fbfu12DNs3PqC1QF8oGmbJDl6EN4MStlrrn6MsG+q9h7ht9pfRa/B
oI3fyBzJsyt8AcsFnQY5zIHzneS5Nb+rmC0hddenJXYeyb4V9EVCPFZCevLyuv/3lZx6q6BNvNJx
cgeNu92bsE5O93i53a0fvQrYHk7XxZAWKubtDWXXUErU0/Fy0xvjvQaLwaYS1AONn6waQIWm+6kC
F+xpKfdUkjaGZC2O7mawYuayh7Ic+TEugTnsZPmNIVlDwkD25bYLi6/YMh8pvc6r36CtXx6SrabP
Q/UhiCB96RQJnqDjih9L73feBmJ+u9z0xsGH8nOfH9ouHahXmw2Go4vmyAwVrsh+c22FY8QieXDu
xr1z59a4r+KUmr2ypIeOBNRKalhse3RHd28DyUjX+C9WcQ+mXhgf89m9d9/cAwD5IYyVQ+N2gkNo
QI97QNYNGBBdw7zaARTu0UBXBqD3fnE6cws6WOT87TFuQI/ya+rTsInTbudKsDlFqyAGqLWD1iNG
briaouxYHJwHlDR72DeBOHqNQ8Seh9zf6+X/X27pGgxmm70LvB7WcPXmPKbHKc6i7PYpeYB+6OMS
NH6gfrVBFcvXy4uPnnPcP/pbo8IACKNknNEfIKgHeTR+ktvikB27uA6MO/pAflpvjU++NOiTHJ0n
em3vnPY24Lx0DRhDoWwaRwvz2EXDVyvKD9737o0caDhf22Hy/fL3bbwR0DVozIWmZQa5AYWnc/MA
XnOwwA0F3DyfPAM+fsjf0wPfWSX/PmTS/8OKsbo2bBNdFRCnseev1fLQNlf9oiLN4j77efmLvI0J
W2UL3OFrs7fRi33PDiCUXmcn94oeh53cvxXJa8FzvvQVUt35K26y7ykWArjES1zfqBuosh7tE9bB
Tk7dSEdr3fOB1CXYAwgq2TwM/X1h7Txvb66s81r/kFAnPdReft4HusiGMnIdg3wb9l/PgF0j3MO3
bf36VUqYwI0f+nPW7o3bLntP2+fL87txXHNX+zpknYUozjvNAKlgC7I2T577yKaXfNrZJf/Wyf4R
8mswWKYtyETKcw9X1lVyC/frQxISkPKv9dUY4MksIH5zmwfl9X5sbBwp1gCx3imsrG0xWg0XQUcP
dcd9F29xdbmnG72xQ68hYkbrsrQscIeXVu1P4hnegkErd06IG5O9BoalLjcWOaCi0jcsqJS4Mqh7
uDzfW02v4pkmdU26FJUBN0mvodBz22d7b/ZbTZ///iEOiJlkUjUL9hLjPlGmn3l7RG1zK6+uRc4h
s1aO4MCruDQJgUgtG2O3aPLQoU5zAha4CcZuVNekgdYVmaomcCoowVZ8hrmc9Eg0Q5DjKpuFjFov
BapPmfZVksMRbkqgEOYPSTId86orowplE2i9cTPoi7E6knSxfJqXNLSIBYXQcmhvJau7iDiu64Om
i/9Mp6G688bqVZfQ420dWEa7aeeBB5UtgTNVwNY6ugjKRblfOHcr5S81OB9+SqwqMDPvCxkJkB+l
CVvIZXbgTrc0U5znCVTg5sKCBhzjke7hg0PGxvgxi/wOWhhZOJpmGWSC0P9wdh3NkePM8hcxgt5c
advKa7SaC2M0hgS9d7/+JXq/F6HFNhobuvYBaICoQqEqK9MDM9d4alti+qs1bb6CJn13sW2tdiHH
hARyDdy1u8bK7EGBDxI0Y1H6td4VZyNtxj1pleUARiIT5BkzULlFU+8yhAXPI1BBPsmVzh+MGQjx
aWtCe0SV24KSeFTnmRNZm1o+LJK0+oqjpWfI6yTRuI3JXoPKwRtIzmLfbMrU23K01aNwbXqNUyhY
SVMtqAustZtqw+A7CmoDlmYPrl06qk+qevPr2tZ2djFC6LFd8qMTa2hSHdouABVS4TZZn4EpQ15C
5GztOzV1ujfFRupXA1PDGwgL3hYyK5E9SZsHopGfZSU77tdMiPH307xgCTHOorVCFTdeDm0RC15Z
nDudZb1f1zlrZwWbuymnJn6t5b9yaQ9KDm/DUXVUgXvh+S7G58+lOk6jg1mMMswQDG1hsQheF5yh
WehgZeVI2dGhpX6/yn9yyR9Gwd5w3AuLFSzQQAxxFA2hI4TLtGbxy0rEQcv71/Ry/OS5jCyxUAvG
vx7Ub3r24dR3QymIOnhDMy85a1Z6paaOqx+eVAKqxJNqv9w+h5xLjmWzN0fNIcaMofP8bctfTGMC
4+ZuLERIX95fZ/z5KvdLRuIST/51DVO4O1UHPwsREUzwhtf+uenDViNV0WB48AR6Jckoqw+0t0Vt
LrzhGStdwDKZtCDhj2Q1kqcXIGbKWvD85G08E4uBprRMBgcn0ZneyHwi0x6tRpopiMh4ozPWWW0x
BHpm/HGjP/fT42bfJe2u1oRssNjeK+EYCw3UQaFVqSZuacP+kVlnE3r3xvTF5CLLWG8QYjooAreo
jQ/+kkS1anu6+nvYoi8deRYWGDdzJyk6dr5qrB8L1E0A5V5dMJIAUuEI5uAcHJarXl2tHhSQmKMz
nYOFOp+sjidoNAtePLzh6e+ffE3XSVI3dxi+nMCUa8brjzW229BBH6P3tU1i7Laca9Capl0XNYM8
39tj5gRKoWXHHHxLz5UBqqXb8/BWwhgwWjlRUyI2Pnb23RoT10TSToTR5I3NWO8Yr9KYlxh7zJSg
hPZyZq4HdTDD23+d8+rRGQvO2lgDE5LVRvjYB7BPHYwaYKMtCVPVjPIagdPteTi2zEIGCZgeCcpk
SCUn59U5IYx1oVKWjQI8HWd4FgyYguxyAikqMpDgxZVz11BlLx8PsfS125ylsXe0DYzAIHyL0DHY
udM6Q5u3nLonZ67k77d3iPMlWEigBrX5dENYF9UDCdvsV62obtY8VO3dIEK9cFIYLIm9XaoE4pt9
iw/cPUl92oF2T/62ZfGjYyXf8yI/z078XCCov70kztn9F1ywaOwuq6c2WjT7FCfkt12ATlHT3742
PGPejZPOEghgcXbHMpDQ76za9c40EoFp8P49Y9XxkMFr2PggKBSh0Tn1+xWyTojHb/97ToSrMYZt
qUZTjzGGnzoDIE23SN7RzeL29ftY7+xYFxgebxWMgXdGWoNCrUOCGGwUGfEbsP4TS3D/052+coWy
2EGQgSzFQNOzlpZpUVe1YDfvZxEghDM6CxisbSeJBwsS8koMoExVnotKmMymy7/yz1lee8VRLMlI
SvSzRjQPY++hgg1O++wwur9uf19OIzuoJv95vynGksSWZsiB+igfhlPqzefaK6P13n5O75ZHSNeA
REPSvnacWCShBUR5paWVEhhq59rAmxXNfd28dPWz3T87pSho4qUpWTzhKA0DHtpYFaAg3T79NT0v
H+pLXHhgDJ/3XhfJpfvF55lKD8anCEFyWqNP13oNsuZeL34kOfilv5irZBGGw2CA/XPDAQAjMugm
IKxWuU7Q+toBJOODsK+LQ/ikXvL/n9ZQrvokGwPWoEfZQxVOOzCk+VKEjsGgFa2FY+Ms2nA05bEB
AILO0Zpu+1T44Mb3sm/li3NWQ8MDaORF2QuONc9ymKh8mEupH+WL5SghVXFvvW6X75WgOHyRwUpl
kYarDKLYBsSbYH3ymn0ZoPV8J30r3OKOLkboBKgnv+IEWKhhLOlgJ62wb9JxDLr9GEFpYvKSs3PW
Qdkzv6lPt/fsgsa8NhHjClITeSZpwnpmT0YhRHGVvR5JbutWIfQl8sHvfeOgeZ23uvIOVa384/bE
vIw8iz4cJFlqs5F+rO8X0Oau9vR34yw90pqC+bUsyiVV+emIJ4kCBvsO22jWDwt6z0xIOYwi0ibu
EhgnMC7NXECNYQUJ0RaqXurlQf4K3Sx3+VGGIkYgjgVd6o+floAKalo5UrMGlvWjX6Ae6DwXjuB1
wCucXlb2aXCj7sHUhGNyYRvS0ZBfnsnBeUO6IhrD7puB705yD4rYdnD7s1+c/rXzxlz6NlmJZmfz
GrRB+Y34wMy6eIX6OHHfp10+u+SgPiSnBRWHwVMCdWeDK2C7R/XbE5kwb0MZL7E6lKnamNZAJTPe
FOhdG0HuZafKj9tL5PlVFrWYSfpIpAwTyAeyq7/TojflolhxhaeCRwXvrmPhifkWO9ARr7FDQKSC
OXErT8svUDDL71lyasxHq6k9u3keSQB9CeiuCUI23pFnQYvOahmDs+LA0NppCslPEIfTAhGV/ARF
vvBgct4DLHgx1h1QO8+YR4/IzgAVIvUR2145SqULmnackD+0JrUeh98mOKsFr3KePbBQxrFrc1A1
X5Y3+YoPTfY/WtiDxKz7yGt38+Z98hMgAr/9WqKBxTfOMlgXIMGEZRZ7SXm15vu2E129nCtEZh4J
JegdqqTH2NSzDy8NzolP4Qly2Ll1qH4I7yqOQcnqP2OhWi4KR5swUR8sPlRbgnhfhMtRe+r92U+P
QyS9g99bYFzUt17xHywb36JMS7nY/1uVhiPYL27q50D7K57yI/fJs4hFhLcsxk+gqq7K8oiZ2srP
9LO0eK0heJxcwp9/r0JhkY9knfRqsxaUc8FbRmi1da+DVcwGM1/qU0KpJaj96mwGxQ7vi7Mj3L7r
TzuFxUWita9Z9GJdg/WAxksr3HaqN4T5XeqNUXLYIqNDJAMO6sFLA/Gs14+iwqIlu4mUpNKwXPkR
4nS4KMtDfibeGkLy6Zj4Iq4OTjCjsLjJTIWgb55hdTNisx5xU+VXqasHrbcMLjmbvvIY329gnnWd
2bV+rTsRzuP6WVFYQGVlSJKMBndQdUE9YEnK87C9d9IoOC6cGwXs6/+0MNQGs6am65Lic1afYuVs
ke8DlJ6cX6vyoJZP6fBTSQQ+ibuLjOOQklXJQc2GrwWEzLCX7uWgCOPZNZ4WzziM4RxCLMJbzpR7
FpK2ici0r6eZFIfxI+OkrMYMCffAeqbcauUByr/nPgStvdcFTpR4lO42Ru34SeBLeMbAxCKgPY5j
I8aEK4BO00mHJTT7FK8GaPcNLggvTvVphUY35LBEi+StkXEqtjVsVYpaTQAVBi+XthOQO2EBQWIX
KknHWR5/CtbGMTkWsJnrpJXkHhNB2GE3PvZnBbWhlyFQsItF7qavq/DSvH5XKyx204yLrnXI5dnV
7EHCRc+LT5uJ/iYjgbLHSfYbj8DOa8EZ5WANFBbXKbc5xFcKzEnpTxQfLKNwosMOIjy2m9Co1e+P
okfE9SsHBep/Wh/kd0Z5UHERkKJ8tgqgFQzl4fZn4m0d9Sef4m9rGMfYcjC0Hg17dK3tDAhdd0K+
Zd4/Z/yGokC/CWCCFdn5n9X4LZ7/3P7bnDBQYbGdXVoACNBetp+GgWO0HNX95sXudp53mug9fz11
rrCwTsjYOdYGVRO4c8ud9sYHBI3O1c6+d6gc+E6/GwE97AQ5VQ7MUmE5/QyykHyi36IPaFyRhdup
B/N2eU5O/cncEd96QFtcOIujTerYrkQBLLBTBnP/6OTYRcr1aoTaiRziF+WQ7qrFrTyhfXJcAYvn
jAnK22p82Ub9oHp4anlouAXFsBkur2L0G8ebsuBNOy7rCUqu8DjVe6E0QbK+q5A5MaYnFOa8DnQ4
tw8f51Cz8M2sTJbZ6YgKsaU/qpN7m9EKRubc4ixacxtlqJi0GFnvPmxgcOTtQRNC7HiDM6a+ahae
mGmiBhrk+6pQPSwvWSgFbR5OBwKMk08f2+JYiGei/wJtJvXidJDrDEYPYkGUp66M5D3UG5egCKrI
8G9/DZ4nZiGbECZthjrHPNkp+dFJoR3pAdjxvQREualnPKrhfC+ml+Z9fGpKnxzm3JV9omZ0F7Vv
I96CNmqatxfCG5kJBowRwB6Cun6gJU9Kn7hTLUiycLwYi97cBi1bHBu8x1tSenH3M4NMk4GWPwIU
/O2/zpmBRW9qKtkaondqICmb3ybbjmLTIGoalI6QaZNzfFm0ZgVliKWBXGJg5y7tfY4XT8U1HyO5
AWKkem9P7vI7EZNscrwJi91Ml2npoCWmBnIGZa+3oWidfAFzaDMZg6vNVut22mCDuaVQFAharSmE
fN7gvtvNXw2oL88QiSSp8aPIiImuYDABg+/QRY3dTo4DehOGv2R1reWntMVXP4BPfK4e1noDVMct
+7iMIRvX21B42lJ13CIIk01mERpy2m0fsj4X5lk3thF1K+g46s3OIK2sW56kds32JkM1ElyE8gI9
u0ZrT6TplyZz1QHe3p+NBgV5j0DlNB/9Id+27VWaJDP9BonkbTpYlllCjNFQOnSWAcGqlsdumEl2
v2UzKVNo1tXFpobZphuQh+sm9F5CZWoxoP0qOE0cQ2CBrZsMuXITyrEBkkx+3fSnYkmebh9U3iFi
fWBGlCo3NTVI2ubY1VvUx0WYlKKOHN4VbtIlffIOCmQaW9uU1aCxyiJoUVM0Ez0wY2So1J9Wbe2X
YgzQEeS2kEYaGrX1ZOQ2odUUmEoHPOXsgnp7l2jQwIKQ2e01c4ptkF/9559a+kEypW1CuzJued1z
jtUehPV+vB8Oo9/0Lqhxz//BcK7HFKb6z9mkmcjgUMRs9va91Z+MVfAG5b0KWdijg0fvYigwSCNB
yE0rBXVUfwd7WeLmnj4iwWmGYKXdr8c2pAScovCF5wiYF5NKIBAjGfimkgZI4dC4wLyFvRls27lt
dlYqiMR5b2wWFUnUFPqKdJ4Z3A7kSA76XjusPvRhj5IoxKQf4UrAx8IjrSo1JgfoiWCFf5l3qv6X
U9rAQr/E+SkmR2t8Leud031IoqcLx+BYdsXYBHXjvGJRtgYfOL/kaeNp5Nvtk81xFAa9jj5Zm45U
aSI1F2vTQ/TT7CQ8N782NOMo5FEd1S7vlIBAGbc5L+SrX5nxEF0tAeiptwrejZNvnFoPqa6DdqgC
1LsF9z2nM0wxGINXi8HJrBZzaM/lt+xhjGjetfpTn7Zg8CRhtusCv7l2mhhTzycFiPgUm1RpaOGV
cq8tY4ivWV6pL/d14ez6ZDiBrBrQeUvaJ7Xp9lpzqBv5Ud+chypvvvcjFavTuhDSxi9ravpNvXlQ
k3zNKvsOevS5V2/5X4lSBPqY7kE85mojNGOhvNkkm7eqNvHGHiTR1haHUG4NwHXpT8kE/pDcnvzb
R4G7nUxgZk7WVKRTA/jAsxn1T3i8+Nlb+gN242eB9S7yM1wHwDga3e4NS9N6BanROHKO2f0lrdy5
eqjukKy5vRqOQbLITogDDo7ZYxKtaqALDtnHxG2q59uD87aKhXam0xCXg4nRlfv+j+pZYQ99AvPU
ojc9mKI0EFHCcidiqsYF9qpI6V7pj6nqUkWU6j5vXSvA63VzpyexLBVvwxgn09rq3Ix0SWvx3Eq/
t+2+d95vbxfHf+mMk9lGCHdnNoa2rclNmsZtcoFn5P1pxsvEaTqNCimUoAXGZT602Hvy6/af5r23
dMa7rAoZC5Wg8kelYeYzCewHEzphl75TeVe8Sr/QJSM4rZz0lM54mFafjMzOSwWSYGSXH5yAgilk
cd8u5z5kIZ5bZiky2IUVJClpykU7trorIW1IVXwmFDAFKADeW5iFeGoVSA2nEp6SZgvVH/TZ0h1p
/mP7LfbH9ERecccs0HNGWynEgvBhxnZ0s2yG2nNIYhUy86InKudYsVBPOVdwf9e4WFQ9PVe9HdRG
vkdLV3D7aPEWwBh1PWCHNGfGqQ3iunfX6j2Oo2V2b4/OO7gsxFNOZ0vX4wXD/6H92R1UZ49oYf6u
Re1+fMih1GDeCfWheGthbFvX7dnOHUwmR+D5Rh1oOlp3zW7x3p1IRy4P6kCBSL6SF+GzzJCOURva
gKpJYJ9lzwjrb7QI2gzo2FcVdwj0sDnkvo78+9MXt5LxAXUmpdto40ule+NneQexxj4qzw0yo82P
uHYRgIfjUdR/zttKxglAbrhPah33rwSoWzZ6m6K5Uwq1+1IWXPG8c83c8NaSQNh+xrlulG9NeVa0
xotNEVMIb3DmWp+y0UTebcKxA9GJqsFZvurzT8GHoBt+xeZZHOiQxFlWxtgbgFRCNegjim6T9xCy
icAHFzovX5yHPo4+hdrLuBrbZP0vbN2gmwjnuKcFFtqwHj+J0Dk8R8kCQ/Nyk23Jwno6fwxUD5xw
h+6ouyBOD5J7YfTA+SQsILRRwUhjLphFjsZAcr9X4eIWvffz722bj/NRVELgzUR//7RvJO+Vtmgk
BEQ1uMmyuykx0aL39sWvwlzzTZL06qQjZZieBp923gPqE83vPUCUaNp7FT0beYtgrD1th8xQmhRi
MJnjURSbtoxuIWK64cVyLAx0HhYoTTmA52Yo9VIii/wM9kSIA+p4z/eKJ8K6XAjhrhkLY+aJqlfE
IJIM17jftNoj40nRv0NIvC+f9GYfa6HeiPaMA5BSLmmMT1/eMde47LKUhkm0NFhG2YcBeU5v9SF4
trNe9LMICkyvxyvLYhGhEziNB0KXNSoHXQ2HcZfqH3MuI1P6tW5WhUWDburamVWBKRL10BklupJF
DowTgV2AUJ+2SR3ltm6XWA6GMLkzQgKRWeMM0VcvCyRfWCPgbRG9Wj7NUtSjMeQxuoTmw+RTVIZy
jCVXCnSf1gz7+9UvfZSH70RlVWqA1z4JY/aG3shOV5loQm+PY/baLIIkGM8/Xk7bp4U4FcnVRrdk
1AjjiC5jeAMfw8XbZ60rRPdxLP5iqp+mSbJtcUbbluGGJ3/9Ufnjb+mp+IhPcxi7nTucEwckQAIv
xjsCzP1etaMDRVMcAQrfohjQNHWpzDAYGcIiagXOkvOUuLy6Py0JYb5TSmqC6FizvA65bMi0Vt4g
216aSx9IaheuqUD10BCFgLw9ZO79NZsakm6wmdjsD1I9vidZiT5HUdsV54ixIM+66g2nKAliPkf2
paQPSS96rvCGZi57w+pj5Dtq+HtZ952e3OW9UDCTE7Cw+E3TzpPGzi9ZTprENT3jo/RyILFwRaJ8
I3o48gyFxW82q1XNaQ2OTv2RJr2p0pf+MABBKZ/EvE+cyJRFa/abY1Q66CEh5/K7XgDWnEFooeZu
8bXGcIWFZ05DblgKgd+q9YPc3zsbshB/3TY7zvFk0ZmISePUTPFm0Kf5ZPeVuxXDXU0qEXaC96EZ
q07NzCjVHnujPk4+5ewZdtVOO49+ugMp31kIxOHNw1zqmdFLWZxii6ZL5RfEOko4ebNPVbjiJ/0O
vW+3N4wXp7AayaRPk2VosCKKzwAkM2ze5If8NAXoijka+/aLfUQQp/nnbZXrKNaCFZFOpGAiVKgA
TafB9uqjwfI1edYFrve6ocssGHMy0EcC4kicX2fn1EOw5Gso2KzrVROZRVzOKICC6yNH6wuKTVRA
fpHdwneOdVRGxLO+V8chQL3mDLIVJMBuT3r9SMss+jIxWmh+WkiAqM1DPj9uRuwlcSkYnJM+kFmI
pdp3UiGBEwYB3eIDpBc5d4r1bkrR5EFcyE8DBbhZ/bzN0e3VXHcuMou5LG1rlbeepnOyZ82mj4fZ
/NDXp9ujc3IGMquQvDhVM28xou509OTUozfv+jsJiKfez3+REsrS1ILE6BzuhIxDsOdeI0Shvsxw
s1O1p3x8pZe9DaUL2mkKn64QGCPdEzueYI288834hrTJlSRvkQbNs50ZXSaM0o+13Zm4CKh2srEf
RFQSnBtHdpj7PoZGs2XOmKwORqBHKxRY7dPktXu0S+2Ez4rr7k5mYZUSLk9btmkv4zNEgHfaTvIa
9M1J5y2AnG3w5XnYGGCV9dzqMM92j6ZV/VAGmS95Wedmf9CdGTZnQ3BRcKDoMouk7JXUbAF4+DvH
W/jS3YvsUVH1ZJcH01t3BPFvAc8HQYwdCLqk9y/mNGQWVplXM5HSBS6Kutl8BwqTX/Ev2j1lQiq+
RZ/jr9vHkGPILJdmG0O8u5twMDpgsxVyMmQwxk7EA/hOcDVdf97INj3/n2LbDBxPKbGAmKjzt34t
w8Y4rGXjWdJvHXPdXgXHubKISzvrk7nZMEdnofadgYo+A2TMIQJvxzFVFmppWVZsriaGj9OdYd2Z
4Aq//b85D3GZhVWahq1DFQ8jp/s4KpG4Wtw4tF3Fo2rmYtwDB58gs2DKPFYTpHooK7y3hHHUvRdh
99a8mYNvvvyNqm1lt36roumcBvadsFOJs3MsunIyF4fCdABUipSfNNWQR+V86ILVpwscj9JJqKLA
aU+SWYhlSRqzdYzLGmWPpmqGjw1UYU/drpyR25h9QO2wp9JJ2EXEOXYs2FJbl7FRTcwYA8HUmo6r
J0ep/nH7bFzSpP9+p8ss4LJa12kcN+CBsj1tAaTN7rS8S11P90a11Qd3RTRpuhKS9kXU+fNu9GgD
bBLW6A0UdTBxmhJlVna5x1/IHBn/g9ahuofmPj6gRoSuW9DIejEacoyofjG87HHe5/6KDmyIHQTg
PxWqzHK/LONCzLK12hgyCkHyzYwcV/OV3fTSeqmv+zHSIzWacLezuFbFQUrJLGrTWuMK3IiXFXd7
J9SO00uOTsWfvQ/Ii98c+j1g7r70LtpinpUw0QcIh/QRKhp4D1Yftn4SZmQ4cS6rx2ytaqyoFFEm
E0g9j6Vn1Knb4w2YmIci+ZHKgucaL/xkUZxVXa9t0V3MXH/cws23dsoRwCdXerTRUoT8VSh8PF/P
lcgsnrMikjYqBmBC3c9iT4u87esY1WfJy09UA9zwiifE7hcoyfZw2xQ5ds7CO9Vy6uUUFAHBqky7
GSycujwERBMxcXIebyBe/OcVqUOHclwVjE++/d1iIz3RXkTzL/T0/AewGC8KZMGLhAArltJzXZz0
gxUCnoaatRzSWFp813Bnobv46cLPa0sZsoKe5ggFhQRgMXoSqLSg93efy+2PwjEaFs5oAOwM+jjk
CECCuS/7ek+sUfBA5IV9LCpRy81WKksDKVnaHVp68MGhcYeUrDuH1p3ltT+tyAzTwxBVXuGtT41Q
q4kTQrMIxVLellXR/leMN9Fbm/ryO8Uv0HqD4xu/bm8e98gxr49EI3UqD3jAWYhmKR946TnIQtFT
h4nsJ/Xp9kS8r8Q8PHSjspRxQqgOarxl/LaCJOH2wLwVsJDEASTwqrJe4BG0yQnx+FF9p2ZDr0C7
dEWdrpwV/AuWWHepnFXYKdl57sfaHYqft1fA8Sos/LAdrKyBGOaldNzkvWsB8Dq+3B6buzs03v9k
hBKwvJLhYHcMF7wyBrBO8UtSgysHTW4AqaTRJnxbco4sy+K4TNgcO0HB0gD2nUJft10SRbQqSkJg
Pbwvroh+n08rmgBClwt7oLm08g60L2HpyX9De2hTmDa7wlIctYErgRcLUcyAMk+ITp+xWJAcpKjz
qvt6D1bXUFTE4FxiBnPjdxt43GN6eDOoi2lobZtDKVJ3X2NxkA3GuqumGNNsQjpDAYy+WiBQaGpR
WRUC/8hz8QZj1SlUyRtS4e9TooNyh4dxYHnx84awM/FFty4v7GPhgKrWriDxxSz/z76CzGa44HCh
RwSMDmgCpz3KayTsn+eY+r8Qgm03OIuKR7eVnaDVNDaCNALPGlnWRzO1RpnEGJhCrLRTETpQB3Fj
lJIiDeBa2/FFhR3ep9EZw4/1AomsFA/6DMFR5aewfNvXztuBWolQ4IETWbLoQEiAtmCDhokU9k6y
v5nOnT1DwHD92LSXFUQlt22ekzrQGZNPUwMEaAkOwGpLETIVu0GB4Y+xm9aTr2vC9h1qdVcMnkUN
2goAcEuLeYq98xe968E3+WieaBK4iRQRqyWnxC+zgMFiy7WtoNPEgLb3b7F2b8X3idVDyKh0hymI
W0/pv9/eOs7lwoIHHbsHAftAt665M7R7OzvF07fbQ/OshDH+qZiJUdKhm/S4Ka9asgo+Ny8bwoIE
EZAY8YpoGJXdOOq9+zpKJqDSZl9Dvf0R2ddBGHJzfDyLFozRe2SUNSI8aTeiuzQHlt5d7xcv3aFN
Q6ThyrN7jQns7VldHENSqQdTQhxdPzYg8UKvYARzexsVoC99EhY9uBVAoWuxQglvDnZ1qizBw4e7
ACaWT9DzBWgFBpYj2oRbhJPikQi1skgPs4MFbeOn2yug7umKCbIowdW05DjJsVNF9l3WQTAvR05z
JIaIEogTpGj090/Rw1ok2aSVGJ9W4qiJTzt5n+yngGbatX0p4pXhGAfLDjkrujnrGl0HcRtgOcZX
9QctJUwH+v7ZHPRIi7IG3I/D3PJSMZRpR7TLXLQW157Jb3T5XwBpzat6FEqccPwjSxfpVM64VLaB
J3c4gksgB6/bPLsjQpbh7OyFyUKOz2LxgslWFr3j4Bms4rANL1WY+skrpbui1EJ1WEVxIGS34JwH
lkcSaIpE7RYbhviTEtXVkZa4CQo9lOOPlnqMl9vnmpcaYUGD1gK253xDT67iuJviN8ibpb69j8M+
jEfkR5Zv9BEpipI5cSULHpSksRpzpdeC0XlW7d6Py9FdymCUjrr2lE66O5mrKCDnnAqV8Q3GZJHE
AhE0gpoFcX/h5zptdnNpUan6LULg8A4FEwOsTjYVo4UPtcxvyhxqSL9XIqfAWwHjFCoZ7O2JptMi
CwUs1RFSxX9RXo4KPeC6qDZ/oaa84ttYDGFejdLUx/AJS6jUrnbKg2037baP/Lwd1Ycm2DxwTvm5
P79ZEJXB60xBMlOEJ+XtH+Mk2m0rtQlAjcCJDyNYS5t0j1Z7V3C6eTvIxALyKkkTiPXpDlKCRKoU
NeyAy0GLgrQXVeF4MS0LIpR6VSWO7CB8TnwbpdI6Mp7isPhjRVS1TITv5USbLI6wXWMS1xVmKYvN
cxq/Vp618UG19gYoYW7vF+d2YAGFSGGnkk0yLWgHdGupA3rQd7dH5nzmS2H70/1Wb2ZBZKdUA8f8
sHB0mzogsehS4zjLi2/7NDiSbNKmldiZv5t0KX/NAMwHmtxRbY3vvlrXZQGEpmGqRUsWFYaigfBj
O9qam9X+cjDQgyjjaSlcEm+7GMtfSklLnQkzrcsc2GYR9IXuZo4jiMe4J5bay6cdg0qcozoJxu+D
Zk/tYtkZTxSQjqTIvSiJwAsAWNhgb3cpdH7wXdrARjWmCAF89ytEzGpYIGIWFqM5rz1WxDpVJ1XK
JNxhK9T8Nh/oAd96guhiFnvqC/J6QeaCbnD8iNHgIeJF5pgKCyHcVMiV2yoOdI2LUmndRRMRmfBG
pqv89G3ytprnVsK30cAevZw0kZoAL1/Bwge3IjNmR6pokXX+M6JRmqLeJRoqqSPopUywL9FWWvSj
LsIXBucdw0IJu3nTpWnBnPSgkZ02uOjZdct9egQdgigA5EQVLJTQJFVMoEeoBZa9PRWd7ILX9b6f
wMnS2KEEgPoyaZG9NR9f8mUssFAZnaxULFMLqpZEa2/uVkk+j3HxeHt43moY29ehHOT0xqAhQwLd
xnMe0QL4fyBBpnffleueZXyM56kHV3+MN6sJlWxgME9VBemrNCO7RDEhUNf58jT4hu68pIYQAcab
lbnn7aRNkiEZ6aq0ECpXe7LHEw31I9Fzg2c2zFU/VRupbHvSAm14ttOfa2x5t7/HVV9sOCyiUJaT
Ki/lRgt0KGwlzuaNzX1nC5IVV9+VGJwxdlJ2lV00ixbUceI51RRkUJmQ5ENfb4Kb97oXxhTMIz8d
umXVZpwn8zxC6xRdxR5A3GAL17wSGDURfyNvm+gKP7mtRS3wAaQZRtjPbj2Pfp691kjt3v4I13Mv
WAWd9tPwBQh3lolgozLQLV1AyZlPXnHJHxo3dpvviV+IpqKG9i8DwVT0hH2aqiEgxCM9juoUKqGG
sJuc0w8dqDczXCGZSt5uL4n36en0n6YhVSvLdo8NyytfTe+HsXFHIwMcegq/NgFzyUPZTlttHVum
Lq9Wi94p5wEkX278NaUjbBRj0x1yVHVhrFpg1OazJKuHrGpCkgr5TnkfgjXptgQ1D12AiUrHT8qC
RX4nUXkq99Cn+y/PUp6NsMjA0oC2X9Phk8uRdU8B15KnPnSBFW3g23KEjMHXX9uGw7Itjo2JDnAb
koPbc7E3QmOX+XjYo05kX7pDVFd9szK3E9W+ODbJwgORsjL1tu30QKrf5+2Qa79sRfRW4I3N2rtl
tXqZYWx7VL2cHIoZ2M3pz+2jex3wio1izL1Ny6FpjFbHszBcAKQATbtf3EuBfdpQzWmQcqFEkWLv
xTFGFgW4tFpiTU6lB0v2vemfk/mZxPuFCF4ovNEZU18zC4ReJVaz9YdqOFqJAqHU85YJApKrL0Ns
FmPoTZ2a9qbgU6QWEBk1MnvluUOSJdZfnUkQlfDmYGw9V0jTLvQoVRBNmfRTPT5KBpTNa7dsRJEv
z8mzMMAePfJ2NWGS7FRMbveiuKBw9EC4tU8J0pOUGVSUd7gaZRkOi/yTrc0mepviVo+mE+AF0UJh
U8IKJ+eLs2C/nGxt4kgrLK9AExPSkJBN1QxcVVblCkyE4x1ZdN80aGCqGQotKFc3jmgkX2Y+uhYJ
IDM0RSidhI8dnjmyWL9B1gqHQN07UL9fSqpBnrvlIQG/GzDN9X7DC6vzHFQRRJ6Lt3+M/StObKxJ
JmPCOltsXyG9kx5yc1MhHqZ0vTtIVSai/OHNxdz3GbJsdlpseqCfF0q22EfQBTkWb1YRaBFthgFV
/Vtvub0IG3I1VMXZY9zBYgAkVvcSMpPGU+38njtBRMGxUYvxA6aktds421qgyH/MfJdk3pp/mPEA
6qDX24eOt1WMF9Biy9JqCzd+HpeVn+R5qPTm7Cp1uXeGL6EDsD3Mta9Yhryui4PLuH9SIXQ7f1+F
qQK6FVdiOxadp7ZDvhKgVvEetX5qPhjUX2hClULMiLhHnm7HtVmYqD7uckvKNnxgmpDqn8hjdaS5
wOIg7UX+65KdvTYHPQSfwsd6WZt8jTGHtoXO9M2yoID2vRiQVpHOjt54WbWFMchlyvnNyM1gsky/
/z/OrqRJUpxZ/iLMWAVcWZJcKmvtWrovWHX3NDuIVcCvf071O9RoUqnP6jA2ZjVjKLVEKBTh4V7e
0DH2S8tLspcWokEDALIgnpjRwNZT//oRuZxbstz/oPgY0auVbtR9D7rfQxMEbz1fOxohjcpIVkgQ
jsI5CBLHyrgOmL5y2no56p35fcMa/5UlkjHDCwyVx/ApSjPr+YxBiHXSyrc4kbic7Ude2jvOAWiL
MjhJjiVa8sOSGp6qB0MrvRgERspj9ObcgPB2U4A5H800rA43CQwzB3gOdGH78p3d6B7Ku3Lure1U
X5oN5xQa20zXpcN41t2AAtxwINHWtpaFmygVQcMAOEbnF/Qjn6WlOJGBcS7CyNFID2VSvDw80L+j
oyw70n11QJViJ8vqf1TALkyLB/D1Zdw765ybYfeWfqvRfgzhg/TOhWIKC9DLY0VZGAf6YQjBDBcl
ABAzZB/1EzsAxxJ8qbxkuTy6r17HpXN6/Ig5fUzoTqUPyyI5hKJLnQf4kbkx6nXCvm2N6sNBLz0M
szcP1g+CniHAye7ISU5HJXr7WNtx/eSwlC6OzXbZ1nOHN/xWaExCK7QBJWaBfgfuBUAOZAdEYGA8
5s+s6xK6Jphaou7n+aZsTqshyZ0LfILFRQt6PsTjoOEJR7szA/eF7Gq9TGGHreacglPMaq1vcvRj
50HzCvbj3qY/x8yDjzsUP7/mnXlkn5KOK0B3REdVVClBMtdG5NCF7eRt4bX8PSXcbc4pTFpXQNwe
O5AfNjm3EVxngPCGHRzCGsYn6AhG2kEyJ4E34OF+raHU9bhi5UgcOkeAQPb1EkDyZy5Rt2T7NA8l
A21bccEl8Ig/QtWYmASTakP2R/HgWI/0xN42+u9N6UV2uYnudh7opw5l2lYjJlTrs8eyg1ZES30E
t/UIzMl8o6TBSiEvXSDP9j1vOq8bmV93wNEVxF+zDmKfxdFOD4X+J+9/0VaKEBNETzxOsF+yOIb+
tIm4BgA3EAM0kRtuLbxbOVVGWSUwMB4hqC6uafUzJt/pN8b8Ky3vJbsn+jAXMui60pbz9uH0xn3q
KhAkbVxy6xI4TxCZzNFaDxITWeVD4IF4bCB1lHRSa8Tiyqh5LegT1LPGZMAAQaDPAwJLValZMyJ+
2LDGW4Zyi/Mi9Z7ct4G62yCbJPHcfQlSR8llIVo77mmRo33RSW1EQutwdNkvZfou2RSRSfF+YlQK
cBPDHy3H7mDdQMABre5KOB/bQwmQ/BdZLy2XpxGs6TJqE+thUzcpOrQPLXJ8oOp+MI4ghjgUO1mZ
XrBSPEgwgckyUlfIvrDRa+iPRsZFLdh0HhK4uks6uzPe+wYNtPawvJcUDkAHV7kkSyU4sjwacARD
1aI3DaJdelLYnTsHg4yLQxSu8wjAOemcTGsBxumSsD7gVtihIUqBKqb7kO5BSimzjC0AvOChDc7G
8zkf3DhBsWNBZ0y2b8/IFx+2p8fXRFEtl0cClhB805sE2bVp595tjQs4TJU3Hwm4fcBvjcY7oKVl
pJGixDSPC1wbsOuxEvPRf1geOda75twhqh5CxKD7NJQVz0RnizNvvRtddBSgUu+OoL6cQTTSPiqo
nTYndC35101dNAZn6Zqi14Ybpyg/N/OjW1B4KF15zOPuR6WVTyD4/3V9HFEW8T9wwEqh7txiMpsE
b/6bAo8zoMG2OVT33f/Utny5EdMCZOLfIW3sOONSLKhut5DRAfKgQmHK2DtBB6IybyuwIYPkVzs3
aML2VTI7wTLyyEAUIlE2SrQtgwEQCgD0I3puI7pvDh3Y6LM73GT+LBdzFDiFj9fRp6i9Tqcc5F+4
NF1IAbKXwnhZ9SfJVAQPVR4N2I6k1WGsn8IJ37mHYDyQO0qU3OsIKszbQXbTiGbCuQYlhgpFk8wm
Fo6AhUQL2I88ABoMz480+QC4/Q/hr+AW4CWml6lsrZgh/7vJiLKPaF5Bp54X7ze2JnXfDFJCUdFQ
2836aYdKxTFtpUX6UkuiXH02DNlJEy0Y5xSUFoz3jYIc7Ho3v9FvNopVMVqaDTTkfXRrGPfpP7KQ
V2hKnHdgYOOqIH+ABYsy9PeXN7qDAA0v7oAEy2/y1N84T+QNmItz9VNy/ETz45IIalEsqtKjsE/O
tuttVb9NvpEctKi5Kb45uzQsIxmXpWCTeIhg4qyOo8061pLdW9VecTvv+iwEk+BRgSYqsLZVIRQ0
kOJx+t2Y/UipJCD4gMpeuE0/kESfjlZmjs6YtVuc+da8bzkd1f8Lsd4KpMCKH7INnPKj/WACxPUH
CaQZ2FDl2/W5iaIGHjXY1hPoebV6y6P+lZ7MQsVfo62+UUey94bo4f3xhP00y2lNpzZhGMVAU+AB
Xc4YpOuQsUWCHhG05JUq2qjtZHwaxdRrLWv7FqMoLsRIb/Vej1omxUds1n5pqzgvYI1xXKglAqxl
I01GgIUgeoC4buepv9A0gp3RJI5UNBHOLWjK2I8ZwUSWpvBWN8oTCD/XO8mWi+bB+YHZMYqh6SoT
PeDF4wZ8n7zsZj3OUF/Ywh0plnP7tZfWizN+J4uriW1J0mk33BhBcjSDGQ/ZBD3gWy7v+my2OODC
IDxIMEmNdG07hvgTpblSde/JUPquZftF0wWlsnx33RSEo1TK17Kt0qUBucJDqaApUW230sn/a8Xh
aRhY0dYnJjvHgviDRxFOFtNptiL1StQ21ErNN/TJAyNPWa5epj1eXzjBGeNhg5VldGMxYeFcyMSk
rvEt75STPVEJJkr0+e3vn2yxpx0FFSjKWMqiAeyG8GnJj66pSExdFLXzCMFlMKbWyRA0/e0M3Rif
C2zEhLCmPpaRDFQtSLzzNISQbjaaeUrN0C4A3dR/29M/BLJqDZqpyc9BkT5CBHEajxjs2hY4kgXj
lKAe29i5kjA5K6F+2KjA0LIEl2/cy54JosE4B9CNoz3MBsK0Ynx3oGJcodAYL6/GPEluzMtkQ5bL
cxGaeIm4kMCEAzvSw7Br9vG5DbsbE87GelTvADZ4tEGlMKGBtzvL+Pk/epv/a5oODyOcpoJ2a23i
TllACMMSv24f3HYKCOn9crkp1vNYv6/GoxJHWb14SREZ8XlMIclq7hPlxjE9S3s12YMGfK6mvY/o
yNdIFLf7rjpn+u+soTvL0v11uU3SY9bPZ7d8dbTBU5SbxnmsU+C/5gfHuTPmY2zjmTovHs3XgKoH
dS28mC5Ayz7T9UwhODIhligcCe/uZSfo8BBHR7X6vF2RCZvA8OcudZgOf9qhPUBFzIAAPBRuSq2X
ONzLYRYURjnDbvJ6Xrb6tGpWvqG+z/HTdYck+vB2Wj95jBUP1xpaTEZYKlAEeapKScJC9F3OE426
2c1dinq0nc5AogC9CfzkJOt/uewgHB7JuExtXuYAb4TEyBXgVuvWU9W68MO9+4+dDe9fW5vtKv+0
NmqeQvgZpeYwH1tvaiG+bAbXvyxwpA6vKl1OudkThcKRHreghj1XUfqaHD4krP8pI1kX3OX7wOGB
jA5xGVVnA1i25G1MfpXZcZWJVn10NF+yez7QqLRV01K8BC1ydtb0brVXz4JEZW3tV/bk9k+Vc6cD
g293j11647TmaW1Lbx5vSNd4bomEvj489PWdYty2Zu/p+R2F7pOhRQ75sRbb/4l+8ObZic/u8K0E
CIgiEK/nSOnKaBjSgLWoHT5rVtBOrt+rh64oJJUwwarxoMl4wg1q1DFWzen9brgd1F0xGhJLFm09
D5VM9YSUCcXX8fZYkcrT9m4Y77MDXk5qUB/lHWiCV4bDoySXOVO7wkVue3lQqb81cGFFfdKFExqh
/4d+WNF6cT4EIU3yF/bTHzdp9j6a9iTIbjZGmDzc13J97ctRoMODJ/tpXkkPbxBaKd0b4xNECDwC
drQm9/ppD6ij18cPpPk9THfX7fTyne3w6ElLyVG67LFXmdL7RvuzptFK9lMsOWiXmQksh+dPtIH0
gIqGhu/38C7OUbOfQBpgjJG9gmTOAbwADOT6kEoiBIFT5vGUecbwkFqBdqN6YKFRupTloETrxMU2
IBpUKDPgKSt1OmrkEUnQiIJ5Smt21zdC4PB5AGVbuIadUmRRFML8ApTH0BtQGfFV9L46hu0t068v
DcTDJ00TEUxvOGZYIVaJjdGLs5diubdGJwDNoddIqTMFe8EDKSFbV85xj26Vtv4ztm9TKolKBMbI
oycTUMTk5YwJQDCvRwlCS7zFlJiDyKPwcMlmTQaLZPD55U38sNXY/4LJVSglLHsZAkw0g+3vn65d
h5AqTy1kT9U2C9tsP4Gyec4kcYnI/fIK1GRiqztbmMK8W8IqBElaVP7cIEQE+kT5s4zfVRAc8lDI
lblm6ZoYxoyGg7bfmp0+lEskDz1BLcDhIZF5n05FsiYWeDTs+YPkfFONbJmXVuEQbpxG7KRLHq3C
wTjznudYb+e5tUJjTIO5fyAIuhPTAiXX3dpVoWas750b2pMWNJnlUfpQxi/2INuxy6Uvh4dNUjJa
ig1gVKjBIUKtwaNLeoaIghfHp2x6VtIXO3M8W/lz3QN8pC4vBDY8lFJL8mWJ28YKoROvR+YRdXWA
tZFwcv34uxO0QXOjobYKsJnP9qSWhISCU89zHVqZYbPZRkpSK+9yrO9cBJ0je+leboW3HJ7pcG3W
mdQ5Xro6+NZrbwOzfaTS0Gbk+ug/uE1fNz5CIGUOdoEKjxp0SEvJjEGA+4AF/9ukM6YZSd0gt6IT
6pmogrunZXyvM2htJO8mGE70g76e3f62d28r67WruyDFGhRjSGPm1VC9d9D9mCov1ZR5C6Oy+1cQ
UBDO1ZiFnrIhRs2J2s9TpnkulGht9XGETmib3Fjxa5r9mu3nWJMEf6JN3i6DT65takhMpglewRpw
jKpbM6G+ucqud8ElybMnOk3mADmKDAM06He98ojKJ8jHzmZ+pub3SkoSfzlR5vAwzLZLdL2zsJlj
GXv59JoWd7al+D2QtrGxILAY/Lac/KT9UZAJM218EC37ThdV1i+S39lOIzEZ0Xw5t6Rq9UgsDauZ
Dswjyn4a32gLSnfraSlSr3Alscd2SC/5A+6hA654ZvQughsn66sT1LWMY56rb6rZgxfSTmUwCJGN
8rhMunVuLCbSN6gd+mmya+cfdN1l1ogYNwl7epMsb53x25j+zEiVKJVfxeNuScPR3lXwy3S4c/Rf
deyGgw4js/eMppJjK6gkODxa05kt1R4ZlmD+W09C9GUDlLyG/X0GgnmJ49UvLzSP22SUOpa59Sts
6PIp9ox9cS6Rict+Dz8gxCSZjGA7ebgmTQZnNnO8iozkuXf9dS39sgljGVJDENfxCE11rUihgl48
zCyAKLo20BdJ1Ur0WuARmrk7jwqgeniXVq8QePZGqPWSwne0G5LeIzW7yxJQ8Vsy5ygIYXjcZtE5
GgiZsVDDroAcPN51KZrOPWpj7zuAg6tAhwhxsuuPo2ffy2S5RNuzHY5PLhIKA6BO3tav1IA9WEHM
Mq5eQg4OlZR/BT74I4/5aYCpy2vFQm0ZV8sxrR5K5bUlkthbtGKcp9BbqgxWivQ4WeqA9d05s1ok
Ir8X41OnP3XFS7coMmMxLhsLD9kEYRvRzRKF178cOvnOfmT1B4Yb7/19eh6k4EjBJcmDNh2FlrVd
YKQuWCAJAjbwo3q/7AzQjMqMRrBwPP4yzpZ0SUy8g5l9grSyH1fpLl6DwX5p9JtWfx5IKrkzBLvP
gzCLJqd5DSQm7kjLM3SQt7t3BPXE6y7sAwZx4a7g+RlpTROjzVDlm6anNAsYG4IcuinaVO/a0QrV
8meRt35f3o84GZr+20hpBLz6zlxu7OZcDUjDav6aAnS7jl4PaxuUPdUVrxhkHMuiBxAP4JzXZrar
BT+xGM3AVDKvhdbh1ITm7CdVh99Qh3pGQwNIkhZUr0h90jm6vjwCMITD4ztrHd0tdgIDQR9P8RJH
gDD5ir/cZdEmHJo13mrB31PQdbC9aUvub9GWcx7F0LNqGSpMeMxe3fxucc9FL5uQyAq5EGSeeyNN
ytoCGtx+++gyQDGsOsTeRpDkypXLRONwnkWZFVLGGa7GZiO42zrGY4CjrB9jMKORO9tJy8eCgXiU
p+GmLU00PH7GNSTkWw08Y/JO8l0DcYpK9dloBCyJfa08qMM/qy554wm2iIeAThRpKTbhNYsK+U3T
dCdLUXdquX7N6I0tkv3k8q0GZWl3YFZIJzdYjffYQn1IRj8j+u3bRfbp42s7JE3K8HErW0KWv1h2
7yO55l83GUGM+x/c59qZTWXj6yNF+b7dz9OLEneH2IqgdO9VzldoSy2HB3+iA7q3xrHHC1+7wZsk
7W/X5HB9BoILnUd6qprdMZXg03F2iM3vZF2DdT1OoBa6/n1RUoqnfpxXENGvVEHEhXapd2O3kT7V
p8zw1Z3lAx8gOUSiINjgbF2ftGQsDBxSN/lozKui8sR+ZfeWnx5l9ic6TJyd5yyfEP8MFvpQ7zUl
MKeTm0jcoGideFCnmVcNdYsce4z3v462r03JQz9AVxUw4i+xtlsOj+J0cFoNG4q6YTkjKa8YHqmm
ULLRgsXhIZtqX7oOJfBNPVoovPJb87jpskye6aE6w5CziF+znXS7BZ6QB3G6zbqo7YTREPaEAKRq
++HVeVIitBgCCa1I+g9E1zHP5ljbNdXSusKp2mcfN2KKGXUJBA/+konJ2NUF7xIeuNk1aoP6yWKF
KVk8t0UnnIwxTNBv53w8aD95QLN3tJqAnDgEI3H20pX+X1k1JZyQqwtxpSvFBzdqLT1lopPAXeks
7Vv0+K5WiPo1PWiWotyp1vA2qKyQWYtoCM7aC0iDWUmX4iDfrG/p/XSz4Z/j3bgbA7LLb5Egi2Qg
deEZ4KyeGIMJFSWcgeWhbNBBiPa+ECJRbbBpDH2cN8lpE0yKR2tm7lTprYFDYLl3DP3tRQUWClnJ
f7tNL8S+PGITBXkL1Pf4uDncjP2feHquRjWK43PWFJLbULRSPHCTFbpidQWuww2AlO2Xf9JgY12r
7jd8W+3LpJoFdxaPz3QqOs8qU2EsyfuUQJ2jU/2p/e1I5yGwRh6aqedUxRvRtlCF2Bi3uxS60+uj
EY03W7tifoxD0kvuR9Fctp/wyToZQYOKkRDYStv8aKFzqM3xr8EAP16jSKoRomO1udDPQ0zgUBli
0wIh0+wbFvYhNr2+HyU3r2ixOGuf8yqFPAs2fWXdTT67T4oyS3Iqok9zVl5rRcrGDp/WywSYzyZc
CinVueAC+UjjfFqV2iAFcQ0sPCuRPWnBKqJV3rT4WofU2V8VhcaUPEQEm8wDMsdUVed5NnA1kulP
Nz4pzL5xJ/euMmV9f6LwQd0i1E/TmRoovxkUR3bLzqFH1EuOmzDPX70RWXO6INzlQZjOmDZDrGKQ
RgOhsXOKybNZ/Bw62xvdZx1UD5JQQrA3/8FhxvNquz3GmX8ho+HTu/7ZOThPkJIsUdZRpFoaAsvg
GRxntMyhYw/jZPO5jMMiC8zs2xfnsJ3pTxtiIXegVXNKEA5tcikAYwK8PhxB27317UtZSAVunQdj
rqVBM5ZWJHTVwdesw2rVnjlFjnlkxfP1qQiskMdhGkbKIG6gYNdL+7Y2lkNd5E/XPy08tpyFl3Wn
obcQq6Q+2MikQ7M0CQvfttE2pYNVQdYdKdpo7gpvlFVrjL4hYddbHqPgpWt8i0iubcEkbB5jWQFA
lhUWJoHs/obkL++sWwAPu9Dc2AUCWcP55UnYPKKxaRp1ysB5F/Z176Wm6jFYey/JJ18+RzYPYWzZ
SNcVfQ/hXDc7VIYC6C4Nre656z52sy/dRDav9tys1po4dYyXvl4cepO+aRUkIhWtlpGQXHa0Nk/X
CP6mYlwrDNAlUWF/qy0dTKPIh7SP18/rZQdo88jGVunGNiUZtqAb/bL4YbqFv9D71f3W029N+zU8
qc0LPYMW0DE0OyHhTB+Y808hy4ALMnw2D2zEO2AeQD9GIBnJQjCGe9aT/UE9VfmFbxXe8ss4FvfN
ju1tiR8UHVrOwC0WJ6DFyAm4vXHD1qD616an3B0lOX0B+MF2Ocs2nYES8GiBaWiXoibVQiKFQiGh
8uvFT7qge9+SlbJKuSDAtXns4aw5ldmP8LZ/lUu2J3qq+Y2GTiTNH0A0BEaq6ydN8GyzeSAiIaVG
aI4zoEbdzdbwG3/L76CIBdm7FXosNGp+2nJ1r8s+3ubBiJpbTVZR42Dn2eNSvyfDq2Qal69ym1ds
btdqGKqy3a5B+w07sxugkKH5aqCjb0uu8CAwfGc7fp9u27gFvthWKAmdhdYQ84yfwCfvKTl0uJKv
1b5sHm7Yra2uWzqmQpVmr5iIEquHRhnOayO5DUWbsK3hp0k4Sj0PrlrDVvTvNftVlRIbFH2Xi9At
zTJHu8d3p/S9Q+7Q+FJ4DrWJf/9e05ymaiJYECcFd4zxaM+Swy/aTc6oFxB+lIkzEmTTa0+1Wy8z
vw1M9y1XBlEXjPAfIOFMFcWmEwm1bHMcz2nsRHH5I8klSy76PheOJ2aJfE6J7zv1+jMbkmgxs7uq
62vPNYzf121LNMZ2lX86Livr4VuxAWFlmOhX2TMdMA/3kMeSy05wbHg44apX42qaiDeqrkMTcea5
qiQO+BBJ/m8ywubFk5ch65J8hrmObjJ6I6ujQkvPa1yHw2B7BnLcJUOmLXP8iuqtZyytV7TaMRsH
r5wgelCAHLdMvWHJfzjJw2hm0WijP6iBDLz2oxtyX28g3F1Ur+h/DWedveRWFQwEMIWlDTMg24dp
AMGimT/pGc5V7a6T1yjsYCuZ37Xanznvf9SN84ob1B+NIqK2tgfd/qkw9Xu1r1MPvUm+WYKPp48j
nSS+Nje/NJqFs2Lej3r6aGVF0Dd4ahvuoVfGvW3Pd1m9VWzch3ExI2tZnrQCN+40j0+l2jysC/5D
Mx779ac6Nr8Jeia0so/Wwt5PZWJ5pesG14+NaFu3v386NsW6DHllwbhGe3w3lfaFsmF3/dOiE8k5
sMWYWDrqDKc+M74rKeSOHe12MprnnBLv+hCiX8/5MrdynYIuOPSu2vrK8K7FkiheEKjwqtBA66jE
MPDhDu0OfQYCpKXzVvz7+u8WfZ5zaVWXpawqsTSNWntM3xUAsQ1r4l//umBVeFBkXVadvrr48RD0
emgb+hSrq+TTgm5sm4c+LstYg8lxRiAyF4aXWdnbkpPYnxo0LbQsyMw+WGu2qzP91JZmYMffTPZU
pICZMVSxs3CxwLm/TI9OMp6H2vUtu77tujhw0nGPPFs49Nq+Lozo+koI6kA2j6V0unhRS4Lvdi74
aTfKfzCcl9AYKcPkToZSEuwmj5jsU6Moy3QlKMI2gITahyoDm3ola3YVfX77+ycTVWYwRpUODssU
Hx2U4kooVso4cURHhTN/OtfunKbYzhXYgdLKfaX9UpXS5gGO5hpn6OBb8GpZxr3jOHtQ1oXUkVXz
RYvCWX7VxXWi29hYw93X+RtDCUZ5u35oBM86wgUyVp+B5V/TSGhqUa4/9cm3ugXvL2iF83jvWrJa
6AfK7MK1Rzgn0NFVYelkIYIk7c5OzftEJWclKXclXW7KjHxLczBRJeSeaGCUVHvcR+S1aMynOUEz
3Uhf7RpM2ynZVQqEkqzmxV5R7ajWw5KQndHXYdGhG3qE8DeK3TGdKuDAAQUyssmDCMYNAtidVTiv
wzj7vTY9tPna4iZrDjaAobZR7s1MrwPH6PxmaH4aORk8o7B99GseFB1AprgIDctMvBKREiYCursq
tHLchsmoHidm7/TSQfJJeby+KwJEnc1DLklRmI1bmiSs+yMt8m9mue/mR6NZwD+FljRT9xbtHyu/
vz6cwDB4FGWF6CMD2Q5sOsXheq2z31/7LhemLcREda81SJjVmdd0PgjBvnan8FhJnWlVYTMc23rt
PadK/MV4djvni1/nnBCN5wl66Fj9AVC/eTz1M6qsmuTpIHpJ82jJpWWpSwoXocJ5QoqX3Wp7+rMA
OEcPWO0lUjypwGvwMEmWjWXSddsZWtHvpjDfbPPH1dXDr20u55Qs2jqr3WAadv29y9/qQrI+op/N
eaS+7BN32pZnJT/71vQGJxhkvaGinAlPXLmwaa4aZOeQxVh3KgHzXeOr9xtfw18Z9PJZxkQhmAYP
g5xoVTN9G2mo0DcH9BgFJdbyfH3tRR/n3lhoQiJzWTsktFADjNNzAVj7KFNBFH2cs9oR3R5xs+KX
t9YbJeekd72thfn6Lxe4Gh7maLAxKwvFRgg+v0PzwYpfrn93+3EX7hce32g1SO5ZSYwfvfxotTcn
/tFaPTo6/AWZ3OtDiH769vdPoUm3mIpp1RhC69zdFhXGpuRRKLiEefQhaiUtG7K13BXzXU3WnVWf
dfU0IhqvBrx/bEmiWzQMZ7F0TqvOLotqp6/fF/qPTtB1bVg+q892jPboNQ+uL5RoLzgLHrJEnbQF
46TYgmoJiN15M6QYyupkua3kIInc6H/oJSEOlVmr6YLcw7rb5BgaH4TrwPYA/T1FbN98zR/xwMNO
Y4Mdx6kV2Sz1eiBP4/JsYFbX10pUQeERhuo4zY1dUjvqQ21XfmdnMJf4JsqweQXScBmSQ2DTPNAQ
FSCbGY3BToVqmArk2hAAocOAomkNxM1okJfMZgvnLpghzzpJm6ypWBmz02SlL26FHng3iyBuRj0n
1tb7MatuK31AmVYjxFNpwmQDb2fr0sDbxD8ZZ1zqrQN85nyiyfxulP1dmzlgaZnu0nhGuDw1aciM
nxSS2Jhw/pLZkyI5iLpoaM4vjE3nxGxWllPiJlENQTy1qA5TS71cMc8ORThrsMiy6C4p+xuroBFL
2jBXlsKrY3Vn58TLugLIxul2wYI5dhYkavInG/5I9kT0+4x/L407k3xiedmdBlb462yec9SGJvWn
YZtBlj/StD8ry+pN7ks2yLAdAlfDQx+V3FS6Kc+7U9+SgMIN5Av+cauwHnSQr6BH2oklFiTwNjz6
sWMFFA8b2p8GFzQtRgBwFDDiQ7RUa2TWkmKLyH6458uIJ79Oqh5KQoO5I93vikHFIZER5AiSRzwA
krCmRBKsHU56NTysEztbIPtaU7rLjUQCZBasEg9/xFt07UAQPpxcSKZ2jQYUTHsaNCXKs7dukGU3
BcvEAyGNeNTAjDgMJy2lT2WmP0DzdE+nLybZeOSjnS/1YC74vDIVd3pu+07dnbq1v3WVWbLRoq3g
/IjKLIfZFBvdWjZQ//oCjKB9bpV4zzpZjVM0BucwcDCxtxOm0VXKXZt2O432t3b/0jdfK/rbPPBR
bYx4UCyzPyXqAik3Hb0/iW9Xer13bKq+X3csomlw4USGttlsbBwMQprGy/X2m0njiDVnW/YuFY2w
ebRPTr2Zx6ob62Q4LaZzmmZ2bDLlQGdy2zaVxHuITixn2JCvdPuGKf2J2CNgoTR0tC5MJllTi2AG
PK5xYchCrFmJE4ucXFeBNKxJj7pi+onNdte3QTADHt3IZtLYa44h3Cnxrcz9PjmN51jxr+ufF5B3
2TyysWqTbFzslp3q2Qr69g9p7XAhY2iTR1aATgWlANQ+A91Swtp86yfABlfdI8Z0qBPFNwG17Q0t
HNUpaJwHU5fUyUQZkv8gIdW2U9FzP58M5w6FQ2+AeCoZvaK40dFHbs+rl6d7Xaq8KLjQeFyk2rhN
3q3JeJr0IZwJ8kRLF1oUHf57Z3ipLUkmRuCmP96tn068nsMtNDQbT0up7TMwE01FQNLc78zvFmL0
61sqmgsXENijWpkWRJlOfQY5T5TOpgR97Ol+oMUR3fhIMf6+PpDouf0R9H6aTjys6zI3KUbSDVDH
9IGK/mcVVIxtcmfhadMnT4rNbrs0vXdLqImvGtqHFU9pTMlU3cth4Ueq/NMP6NSlMJlmDif4Eg98
oIhyvuW56w3t6CeT69WosM5UJoIiepPwyEqlSWJbWe3hlBRPheVpzninUScADiRKmX5Kq4A6N8qw
4OS4yA87t7j199fXWnByeKAloa3qFB0dTlmPfst7Nx69Tk122uJ4a/I1CUqbh1q2YANyW0VtTznk
FrIwz5NpCUaFTfYNcBSu7Mkl8Jo82NIicZvFetefmHs/Qg22ZwExU29yZBBYgc/kUZYWnctiTob+
pPbO93nOk4D24NHYFFSi69shmgIXR7hOBxI1C1NoUxY5in5bzkvERiVUwRV6fQjRJLgwoga7VZUz
uz/FRrybkLpe9HzPZlnX+/aZCy8qHl5ZmlmOelLc483eRaudPxmDMkjMUvTTudDBhVLjwGa3P001
uhKXdD8ag4/Xm2RlRJeDygUOBdU7s6N6f0LTTwTljqAr3nNt/KWtb3Shx4VoEUEcjHZSSzIjkenz
HJedOZWl4mLIlNagWYx9XcF705yflgql2qTwi63felgCLdWCvlBDXc0DF1xh1w/DZfMnPBDTavV1
0rbhC3o/9KmfGLdFEnWs8dgk8eaXDwThQZjOlFt1gWoIQqXuu6ZXvsOMr6EXCY/BzE21QVcDvj1M
Jxp7igH1US2i8Z/rqyP66ZuVfroG8qFanLWHvSNFiKrf+KIY+cP1T182dMLjLjuD5Rqd0Rk6aSDe
0d+JM3jaHPSphNrq8g0GUPa/fzox50Sxx5ieutiNRkPftfb0K8nXPavjqJttrzTNF2XtH69P53Js
gDaAfw+XFqXb9OvanKbeSoJW6e+pjes6i8PaymkADe3CY4YMu3/ZD5D/4+w6luvWle0XsYoBTFPG
nZQtS/aEZfkcM2cCDF//FnXfQBcWNm6pNNIeAEToRqOxeq2/QJnoSnHJ0p+ToUrWeMqc+pLaub1G
41bgMeT6mN4rOv92ZRbPNknHAirytZGHU+OACbw5ULcL2j73G3qo6z9rtSDA2rm8oE/ZDH5Fn2zl
VU1ArGRNfkluXYKqnhQUlc+9c8khZkOMC2Bavla+2GYatuQwkdeG5oFaVwFFlLEozhHKYofCciTH
u2imuHtKj2uJNvZZf64rVY22rLGDbiltr1GT5+uzJIBdWjzCMzXsXtOrcjhny/xSKd8G4oTMLY8t
0c5M6WLoKfuKxb4vKYko2ACmGVF/rTzZjDR+T5U7aIL5179FsAt5BCgIVxIUAmHTm27ZTL1v6oPC
Bi8viP2wFpvqm7TQ7uqq2Wpc1Nfqa/dmi8eCqg5xOp2009mwppCOarTgytw5skuLYBF5ROhmrMas
LUjCrF1+yLPk1inM45K2ksuDwMvxSNCeGbpZV2g+6wAIPVd6M0NbARCWObi+LKIOOF9kIJzOEPmN
Z3cM5+W17V++1i7ndAai6oBmIJKxoApd3rSDJAgTHIo8rWQ7k6mfKnwvCo76hnp9Ab3m+ftc/jFl
SuCiJeUijS1dkg0XiPHspL1H1uahJFlM8q+VXVs8vSRyTibysxsSaoPhJ30VJwoYwPTpa16Fx4J2
GTLNfa3hesTyc7Kpnku2y5zL5PsEk8NTSZrz3HYLvvZcdaO/KuahXCB2NKySHICo+X3ZP5zqTr9o
up4b0xnka4cMTmCpnWjoBsnDj+Bk50Gg2DqMtCa+3gW8RDciauRxmZ3HTrLrRe3vw/rw+e2WZahH
wORPFaSZ1vrFsudHqrNHlTUSZJ/Aj/KckkYN5e5u76Jubh0gq+sbvb7MReFDasyQEh2IBsKZ72aM
62oXuGTnLnmYNsgfm8DnZ7S/o3UpMWVBGMTTSjooCVjrvQ+7x8l8m9XfLGAr6S+QWDX12Vkk4Y9o
KJw5sypzSK0lw1nZMt91QJRue4p728jSy4LnPovnjMyTlRpGVY3nnR1pL/lKn/e6BhbqICptZC+w
Asv4CxSpW0vjtMV4ziFribyj0Xp9Uzymky2ZJ1EH+4b7sHc3quakJzVuO5X9zwqQ96TP9xuTUTsJ
HDePZCQlTVC53+I24yrfu46CUlfxamU40UW7zJNMbVqw2jyWUa0y28wzPB11SlTP0J55a38srmSK
BHBMi+dwdJQKdaFsGM86eKPwPp2GVkAr/z+8ODJaC9GG4hWzGXVKzWY9pgos5McaOn9uSL7tD8jQ
jJeSTohmijNxVVU3VlP00mh2DKwjiGTaQDO18zL/uB4DiJZc/+8dlaVIMnclZmvQ3hYQBE7IFE76
OYXWiTPOX4srebRjMbeNhZQfJgueIz+kOaQbftH0nwT6rmSVdCLIPlg81pERpll9id0L7qBZ+1Gh
HBbkoCsBFThYvgbTXxI3scMtWbfhAI1Ptzwoc7rRg44c8yiJ1d4z059cengIISNjp8/5OJ4V3U8e
IAzvlw9Z0AIGBkRwcl6D4n/AFwhWj0cQTtZGquU9Y1eY5+r3Uh/VtD2VLJ5kOsoCj8NzMFZNbxo1
6gzPpfYA0LcPaiaUNUiQMYLsjcXjCavNNMe2xWRZN1ukh9qBeXoT5ZcdO92hZllvw+vbXBBC8yyM
rj67ba9imxf7MRlb5ZcQyBYPKhzKLNmGfQBAEXXuGeCRPIuuf7Jo5jnbL80l21Ibn0xLUPImvQdm
OhB8Xm9cuE05u3eTZho6Az7YvjMi1nhg9EJt3+/4Mgc7X+BDrXrU9q53JhoJd7p3tVMjNYi+GHls
Rwck9oelef5a29wFfWjzjWalM50X8rsgd+7wpiaSQFTw2TyUsCSQ6uwNRHFMeW5zO3SK57xpJVcA
geXyJIoUEs1O1iDKNS238EhteU5u3dpd7qWLfqhWGR5ScILwTIpIwFkoaEKwboPHmSl45GGFt+g/
zGUNv7QCPLQQKBd7YP3eg/YIQKpKz/MXBQosHl6YOn2fkc3Ew457W0z/6rkkuyeaFe5G3aHuZsob
PBgR3QTsb7hbuyTzNhD651W9Sra9wOfw8EKt7bLW0vDxDNhu957JCntEW4cz3Xqx20ofEZPX+YtR
g+5qPS3mCXRtqMWTZFdFn85ZrEKapVFTdLFRJ9RpFqZA9Xxtu3AGS2nXDb2Dqe8XyL4MJBjSVzCR
Se6mgg/nUYNbghigNDHn26qjjmJ9dHVVss8Fe4ZHDA5r62h6h6YdyNvtL3yr9146yGT4FIG/+Qss
uJZpT1t0UJkhM+7U5bxlX0tR8fhAZrGSgOltOlP9lEw3gy5xkaLp3ofy4T7iaIa9Dt2+T+wDVc+6
zDuK5nrv70O7LnKuxMjQ7rAuTya0o7y8h5YBW26g7yWrMxN1wh2w7rYaRa/j6DCgM9RmoDHGYzXS
GfJ3W4Gl8nC81O1Ke3LRw2TgGdW6WfO4nV/mCVceWZJdNAjOUq0mm610dYF0mYbHxh5eDHuaPJTV
oCDP/lo6g9eZrksj2Uir0bM1uG+V/TMf9EsyuUFZQ6R0do9rJsOTCvYTj8jLmIEnlho9oeb2D0lA
GuZK7jkC4+KBeKgRLe1FxeFU40pb5AGe8vxUBiQX3QZ5AF7SEtRRkY2eC6QLod+VBc6xeLM0rz3u
IsiJDN8pWG0eicfa0TAVttLzBoDfBCRkCI3K14T1Xj2kf77koHkCwsKkOvi1sAY6iVLzKekezO31
a01zZp3S1IV4kQ40j/WPOeDBrkRNoMQ9ixaYs2annowV9d1IjdCT2z+t6+3Q1JKTXNQ2d+KmLM9V
e0+U0+1QW7fLdlM2kikRuIh3dPMHT2cvylitEP45g3wFOpOuciqg1Axn2o8HcKhB231zv8aMYr1D
zT70VW/OMLpriixb6ib5g51b1A6AJtT7H3OqklwyW4Ih8eC7eu3GRc2RzHPs2wzkHvnvavxTp7E2
yuBFgvXgsXfU6jobZbcDcAY5nuKCRem9oZXkEQTiJBaPvJuSrbKrVBnO0JjxTPVeQTF80iyeMhtB
YT2buhJl2lte/WtVHpmR9tm0i4p8X4JovmenoYboWW9G1EUJ4bHVKy/NZPV3Ajodi4ffVe6kabmV
A2GBl4Otf8jnsKaFP0GAIbOX70aqeTXbPAdVBv3roD5O6q8C1Mnp8NQsAcKVk91XklBLtAj77x92
09gnJdOQ6TibDbJ3i79CTtqR+CCRQ+UBeWChWVwG5a1zcZxDLShDVG9frLtdMskNZOeaaAScy0jr
1QZJoTOc6WB4xas1/ph6SWZDZAOcx1hmuyKtWo5nMkTtclEADdVALYGs+RdfwHiInd0l9jL2yDW7
9qHRQqM5O6YEjC2cfS5Gt23SVoaNr2//sIBB6AGPbJXtmfHOclrdLLK8oCj/w6Pn3ITN9bqhI7M/
mnq4XxyL6UTZ22i8zJBbaprQSC7ttPorOfaFDIcmCDN4PF3VmkajF0ijK9plLW5NK7p+vglWnQfQ
Vc1oLnMFz6FD2XIG96WCEp8VqhwbXgKUTtKLYNvyKLquwluGi77ObZl6au7rzr91Hl4fwf6Q8En2
kucnNLNxWLsSM1P1Nxn9RgHjyntv1SGfA9q07Pf1XkQj4OKAamxox1a8xkzdw9QcgdyisrIU0QA4
mzZLc6NGNvRnll+U4heQmbskymi4HnVQ/VJK5klkIjxFoWUMujaUPQha9vw/SkaC0l/siOGdoQmb
WMmD61MlGg8X36+zWiMUAFRnKyHw09IXp6zjDZrGwGbk0D/VT0O6xtf7Em1fzuytFFg6Vrn9eYYa
c91Tb22fgYQOAa3apNJjn6+9ySPmxmpK65Gu/dmFXeggbdkqD4gSSexhfbp/TR4sNy9qSZdt688t
AFNWGSuzHtDMq5YvhWsmD5gbxmKbtBm8PFnx2CCbZo1rmJrhRF6Kgn7pYDV5zkKdrg2ta7xjMJRY
oo5rKqEOX0n2kwAbbvLAOTXJ8J67qv95ajWdP6y5G8YFBfBL+UppnJm7jlcRjNSDgO9DQouTvk6e
rcuQbgLLMXlk3To2pVMn2nBOs28q0SONGsdVMQLDWPwq/bMpD2Cg1rYBeDcQTq6FJOXnCnYG5xhS
u1ySwUC3c3pT6VqYQkKmx8O8sYEg66VXf+gyFyQcIXf4r4mW5Cklw3mnlQJleNA7363xOG+GPy2B
Yl2QXgssPORhj1ayeEBwloKY7L/jsdbYCk2fdTOGVjIL8kMfT+fGRpk6LqEGKAlRcwrqy+ueQmTE
nKdIkcUHORUbYmY6Ibh6TknRRttcHq43L7BiHhJHQU2/JYSiDndrwMt1j1r4wO5vV4jgfq2D3dt+
iF0rK9d1d0UHjvKUGHglhHb0GJoyZYLP4wuTx7OBJQPAiQ7TU5pPZDxmsoBV1O4+Xx8+2x1crUpn
tDuot0WDmluJxxE5BR7CZqeL02l0X8/f6uBl3/AkdAe1tVh5Xil0SqtQCWQv56Ix7L9/GEM/GJXb
7Gura1oa2Hq+owwcaUQp2Jm8gjJKo0a9YhhJcVSezFfia14V1bF+7C9QI/4GSUtpcbdoJJyZa1lp
WEU7DzFlz1p3aKavlXuYPMshcEhEBRfPEM/uy7gUftXnqBOS+MH3a/jfIZ7JY9v6snHpCDGymMRr
mPntzyxifTyiAN4OaUCi5mG4yaD5ea5f7PtMUgcr8k485A3vZ6tC916LI2jIjqOfLr5zZP7mg+D+
5zx5svoJ0fh49NuSO/aYrOjJvKtv7d+IkozIOICR4t6Is9ua+srNDtJYDyCi2p3idY/yXvf8ybTa
e1D1YV+jkrghqHYaYkXX5oioDQ0X0DD6qlLO3rQz36mNTUKjU4fbarJZpICKOMC/QKeQlN0XG6Gh
UylFoCpJfyCGYhyTrjWDYspXz5lS+6YbnfnS5kMZNUmnfkPaGuvWNepDNiNTQVH14I2a7sS9UWUH
FEWkXm3OAyoiVpnfFxyiPDbPcDKmWxW2fLlZF5oNsbakdyilD1uzPnSa7buqexiq9e36pAosjCdt
tCYHImnlBEMwHjLobVgSGxA4CR6fp65OuhS7f9bNs9pFnfatXyW5cgEKxeSFnk1jNIbOaoa4K6FQ
qw9+nqje0PxL6J3T/chnUHMkNxOt/etTJBoK54Tqqm1rvauGONdv5vFOn47uLEsDfH73MHmCwrSl
aVVDYyGuLvZdeqgiXAUL1YP2VKD57wIbse6VAeoVzrIT7j3J9pkZcZGFYmy2oew7rDL8nZw9i6BY
gH6NW+avkMDRD42fq551TuViavtcfdInD9tjXTHjnRPbYT1pESToYusyhWswQfE48WUIFAHiwuRZ
Dcm01MswYWTOzRyu36tgvzKComE6TSG8IPAu/Zv2z/VdIbBTHshXa2mvFvvKkTg9jHEZwyNF0ACW
xGeiCJdH8FWTzjaLYMbMp+aYY2dY9805+94erWg9aJ3Ep4rCEh7KBzde2/n6Pgxy2oIaigalP4UM
NPc6yJzTgMp6EpjRX3C+vs+rQkVPDPorlr8dtmD0WyioLw9qhAv9v/KwQbgRuJuI248sM6xuiNUH
FhC/DBdM4HTIL5qPWki/iYvwa7SOJi/NbNSJw3IrG1GRls9eq9nq0Szat4R1Znh9pwlcNA/tS/Oh
XxMLAoqa5kKkiCT9LX4xJBvt84yE+RekT+8mS1/w/XZbhE1SeGqF2w2xWhRpQ38UIhGyDbD7l098
AA/bM9rG6bNOQWhdpG1Aiqa8OOCU9ZQ1G8HDlRd+4urFj3pAqDKVqRJWWer+uj6HAmvlUXwaS1Mj
zfIx1lH2kuda7DAWdEbmjyWhfl7iHat0pyB1rX+vdyi4X/GgvqXqVdU198HSJiw65S1JddUfB81j
SJhJskmCncFj+8Yxn51kRBFrz8zHUmf3UzfLVBAF5srD+RKlL0xnW3CAM6S+rfHGoZA6WRLJySc4
+HhUn9ZWvTJp6xAb1j8WOFaJ0hzqZHhmWRqCQCjS1VQSLoh64nxB57rq2I3oKdP/VNqtll90CzX5
mWdX4JqUwSkENWamuZ98H4LTpaWsHIZ9vh6qV/Wk+shc+SCYPtLZSy9zNH1HQPwmDfb3Zj8zJi4V
UeZjluolRrX9Bja69oonBQrRyx/DL6mnBHZwfRuLdgEXK1Tg8M2IhlE54Lo25/5Sm0NY6pUktBJs
4L/wf9aqdGaFUSjunWLEA5N8tgChbvLYv2bTFNMs8d0zlPHSQxMB33bsjzjSYtkJLZgaHvZnpH05
6wW66MhvMKzaeERJJU9boqa5JERfrnMC3QAciCnkkaYTIdC1Xb5dX1LB46vJI/6SuWkmlqP15tV9
6o7mIYtcv3kpoS1l++PrLjQN0Q1gKrKb9dE8ygV7BEcN2XfBBxMxNX1RlQods61H8en9WEOa+bld
/2iJ5DATRU08ILCptyFn8z621lt9XIJj93aLx6B6RDAdyy7Aom3L2XoLPZrSUBDKLNXFsB6MXHb5
E34/Z9ZdZlmpuW8q9+ldyyXGuw30hmHVgSKNxkXbizNqret14owOXFV7psb9PPlpI1kAQdM8OFA1
LaLNLZpWbTynvOYJ3jVfru9bUdO7f/+we2hDjZ5Ue9NK/rsv9aDurSe72iQ2J4qEeWzgbJHRTGxU
aJKf6eN/ANuZl9/AbVwo8yBtC99RyoCIgkOJRwsWIDHJZ8Q9YNWDzt5Rbdng/KT91kPxYJqrho0e
BEkS8C3USTE0HhATpi67dYpmcv/9w0yuiasYiY7OWf2jzw9K8eTIUo+ipjkT7zfXcRUlHeOWPk7t
oSteplYSwoma5s7xVVuzgdWQT2DqLYrpreEGMJvrW0sQrPEgQnfYKDFdNI26Ka9CTYQKoYZSnlQW
fTpn1XXXdWqep2Dum6AFOVYRLgenTWWSU1TgV3nw4Dbqdao1yxgDoE+rMsCLFuhVDxZ7qKRMA4IN
y8MGLWMsk96YcdFdgSfW3Z+pOkIgo4nMQftD3SpazEoSGoqcIA8kXGtNb9pkm2Ltbg7NqI+HQ3pE
0QRkOuVOULDmPJ5wTPIMfkqdYuiineapfaGqEQyJfiSzDGopWHYeStixCiJJJboAvUJDDlvxIoVD
Ck4gHkG4JOXYD5M2xQQUDR1iMwfadNeNQfTVnAlPKbMNUuOr6xqKdMPiNcP3zbq/3rjIy/L8fcmG
vOpmYG1Z1B0tvzxZxzHKb4gHkvlIPbj3+dv1nkTD4M7oguAVvC11rC/9RSEOqFwcReIuRNEljyis
6mWqdRuz35Noi+yoeCpesjpeox2JOsrqSkRrzB3TQw1Qm56hl3SFXTt14dtjJUnPitaBRxBuWQID
QAE7AuT5T3O/Z2IUvw96sOpA1buEWJys0F8wDB5J2BmU6o06T7GlXFSQF8sEgwULzGMI69bKDUNn
GEF96huoo2Z4T3dkJMyi1rkQvNMGp5msdYrz9GZbL/a0eUMiowoXNb7//uEAttqSGIWDxgm0e6FN
S9aLNskoV0Xzzdmva7iuiyLjKc7c49Acik3mlvfT6pMr5/u704evVuk0tqTEQu45XDdaDtPJPEG6
Imp8WZJQNDGc0abdkiuZhS7K7dsw/x76x15KFrzHCZ99PncIG7qeFixD21M0XAjynKi09ClE/vBg
+T+cKyLnwDPlFcRZcc0BTe/2GyII4Rg738CwfZpw/5DdykUnJA/qM8YJIcWGsWTHBfnNKtjwkmzE
Wvi/JO0FOTMewrelFRuIjYEURyNqInagkRJP0vuzKGPCQ/kmapn1WGMQhuaZKA2726LhCJ6ig/VP
F1bf62p/jQiKB9mtTbC5eFBfVcyMFRPGYwF7lU7rKVNmT182ydVHYHc8rk9xUrJlBZpXoMGTaxez
lhmeIL5TOYse1BEc5zYmavhdXWiohu3JeGsmz+mxexOvjdxjHcAIz19kezR5hjwlKyxtMeFb68yv
v5eP3V32ZNyCC5dVnhqQw4yX3evHtMhceJRfjafyRe/R1ervmiHgdzt15x1Osx5kBJKi92qeNE8v
tmFtNPRR4pkX3BQKxYO1HVUwzyJygi4ERKoO3cGzIty8j7KTTxBi8sR5WUaGmlXjFFOwtxCL+XOx
Ua8orMuySrFen3tlwoP9Bo11Tc2MKQ6c8iXFw5Bq/NN2pyW9YWCJRb3DsyTq+Xx/Ex73V+flVDFi
wefM5rHItGjXL7q+CT63TMJD/uymTI3NMadYV2+c+YGCjXGRAWEFkQ7hsX6LThoCMcUpbi7QYfKa
aI90cviWPR044IVLmgL+/I5EeNzfMhV5uyyYoddXKx6O2bf8sB3ccDs1XqgG2e1+0ORS4or3fN3f
BxrhUX5qqW6t7thTrKY5YG/V1Hs0s9JwzbokyM218Qe8nQMFl4Bcyc4KryyN2m/rYgkau7U9dS+L
du1p9ItZeUi11Q1ZBxRsOtSBOY+oVR+hwdKqUJ6o15X5LS1KH6qNRdCi7NPPm4QAG42oy5qAnqEd
GMW7akoCXEyGyCjN4pfOzMpTkOgPqpq8bgOBzG2hQuVqNCnSN216bDeI4JQ5xTvjbK4e3RQoUemp
6jO9leSNhBuASxyYegayZLzuINTVIgXCOMTv/TR0wwX6vvRelfqZ94vdZyvChS+LuQymg0r5uHb8
IaCoqmiCOUz+ELDh5Df0NYkg3BWq58Svz6rXeNbFNuFPi3A+y4hfdJGZcmFOoTNwzDB8A8B2wRTM
30ms+lqwywHlN0PoHCcvPxZR6ecXB1mt9s496i/1ly5dhBdurjKggkwHFsCaH+oWd93vbJHAmz53
poQHLNabvWhpneD0tiLSXfrk0FeXgbbedRckQE8RnpiPZOpiQEEAes/Hn703etpL7QOUGxthdvoj
eywWQFcID1ucWk1Rt0rZY2jVJz5eXW9n3Br1A5VEIYLzlPBMfPpc1InBcgpESRKbB+e4xfs64xYp
ld8SbDEeyqhVXZmZObqArrTmPGVfRPwTXowZSOR0y0lKYzV24j0SXO9B2uCZfhlV/tcUn8lf8MXR
zOe0LWhMuzzoCx3leZZnmkG2vl7fSoLTjOfmo2zUbGJhFEb6aC1Bqn2nnWx1d0/yiYfhcYsT/Dhk
BfHxxVH9YyM1ZkON01sj04cTkToy0Qi4zEM3L425OFhgrZvfAPU8gmP2wFbZDVVkazxSUdUVByop
aH94BSDvpHm9b9+mlx3z5EAEXeYLBfuUhymCwHbJtSSjsQu2fueuXB+vL7Co3T1O/3ARVtzNgawR
Pt/Q/iTVL6oG19sVxA889A+iqwzaz/hepizmeTCG8QiJhT8KyxLP1CDMBPZQO1g30hyvdygayL7+
HwYyMWWcrT12bCG/SMz7HBH+9ZYFO4iH/+GFoVNsBS3jHUi1LlBQKKkkhSj6aO44V9VpKdiKzJVt
HSAZXVSyOEFgWzwR3+AYil7sOdXsmN/a0QZAq3GD0jV4HzeQeZ/3ROcnFswj/vTMWbMMvB/AjU16
sBynxuuh9H1K7p2gPion1F8iU7Dbs+HX7yDAAWU2jzKbEJ1APE3fYLcsXQaMEhDJo3FAsUa0hc2p
8r/2pk94qJ9dMPAcM9yDN/N3gtdFmVSsKI7j0X05GO1WsG7ucRwNi3sjWA5maEEVbQlT4Ajld1LB
DuOhfWQmDkS30JE6PtbKY5tIzE2QtiE8pq/r3LrTJqTWSZzdd8DMo6DNz+93oN3sfU3GmPCIPtRF
2DrQ7UirJFC/Wj2r/lnIdIYFZs1j+Jq2XKqFou3WgmgKFOn6G8B8JT5DgNojvNZw3ztQIWyxNYsj
IBtB+VPxXch2I8lhRSVknqvXMpIlgwQoWMLj9pY527JhwkPE+mCjmGdPoqH2PEi9NHbjAXBR8AIA
KChbFZHd8Si+MlOrtmOYugJozvo0HTaYunpII1nu9PN0HeGBfIMyq0a9oYPmsgNenKMR7+k6Wegq
iL959J6CO5qzOGieTLY3otKTuZdt+ZlmP66fGCLz5iF65kRobs3v1zTUVp3LxzmuY9tHHWZ5X4NC
1D5a4fWuREPhzm+ox5bNAB7uWFGiykFZ/5D5ZvqgOTIBWVGAwwPzTKWaFr3FJWw9QfMyAgws2B5p
tPl7dX3ib7I5EyR/eJCe3tgAT5pIAUyB6ueHIsCMhfudJY+kSDOBN+SReohIFqaT93Uxfte3JCzu
XJ88bf58KQ6ApkeyZRG5R17Wt6sIImeK0QzBglRgA3PMAvNGjdoojwyZExbN2X78fwh6XMMeLHdA
L2O4e5nlQP4p3yn5mhhJkes7TOAnTe4SvlWtWnQ65ixTTgYoP7fkuyG74b2/8X4SQfBKv03b6zmU
5KfYPRDck/SQ+lPgnFCAE6p3FK93L2Wcn/K4+JV4SDk9u8EaK3IctyBK5TF7UDuvIBqK7lEz859T
zLzdbpOjFdSoJ/ASrwndY+E7N3txjCT3KJhPHs6nQwJTWWrkFcotDbL6dcl1FBx/LbPAA/nMjtZ5
oWJD5L31mGe7NvoQ14sSQuFT4nFEW5tn8FM7RvK53g31FWy8Rw2xJdIj3/8DaZCdMYITgAf27fKE
tGgxSygAO+an4WDjRUgOeBS4TR6+5zYN1L1bjCGDDyiiZrrfrHPR/7xuMiKfyUP3isrCfW23/gJa
VkF3DzyiX50tD0IvGvh+00CTeADRZuIcwFgrzdhr6EhFAqDEJRoaGCDblgxD1Dpn+p1VWy3+9luE
e7DvnBO9yaL1Pvuz+QoccxlUscwqRLkeXih4nbS8KFTkzU1vDqE+GqSn5PBeTBHL3jBEcRKP6CsH
AxXkA7IZpuc8sMvwlJceCssv+1k2v84Byu+8GWTJnux2LcCnEp4FEFTo8zrX6LEPFdREkRPismg4
1HGDO5l7m/sM2fTBL366eH0ebqA1IXmLEmxwHgG4NRteivaO7eJ5orer8ytJY7OTEScIdgaP+Stt
e2VZj+YrFxwANw4qUjTJrhM1vf/+4UxbaItqaw1pRWpGunmvTieXPUg29G4Wnxw3xh4XfGi7qVeW
ZyP8vdq/KfSULxc62J42PLQu6t7x6FAWt/l0BrVPTmV97nf5z/rk7viGq+pJ2eKSvEcCe/2OnXpg
GfHy+70mjh4WCQxGNG+cK5jXBdS2uQO44tYcmPOzq7WDCRqe61MniJx4/d5tm9VB1+0xtow1GCF4
C4Gb+HrToq3KZejGrHCInSKEhfx1YJjfV0JjnZ6UrxFkEB7u55RdV+GPghFd+8mq3idp87A6Wnj9
8wXzziP8XFSjb7PT0njdjChNjIDWaugmMlphwcTz2D5XZZDcUlbkkbMF3DHlikdyCHl+7dv3Jflg
DxtJ3G5YFjTugBTQtgtok26pEVRQ1ZE4ov0i8sn259F9hcUqtqUzEpeN6neTdtwFSpHOfJr1HGkv
CAZeH4pgF72/IX0YyswMDTTqyCZDLuW2zHMwNNjY/+Ox7jJJVk200pwlV+DSsfEkBQ17bb4wgxza
vo2shUhmSsDWRt4PkQ9DUPS2t1YzZYh5mnvL8vdahrT1yqPho5TtvNcUGndI4aGEVnaDEM0ad8Ir
SwVUJJh8YtqgC+WlI8/Q96vASXd9VQQBNs8hSPF8akNAnsWOvoB2LjZy4nfryV4iTKPjfLvei2AU
PABQgWpn4ZY5i43tdmGRhlRncmsUlWRrCUyQR/0RLdsWt8cgTOVGoc+L7KQTRdLvccqHBddMdTMW
LaGAp8ZapP7aeaFc37IOS9jfFyeZXpYgln4HLX3oZmSzoZcZvn9omT9AFVdpf9NZCYhzkxNQ0Fso
Byh/X18KURz3nhD70Fmhme+YMXjbbNOeVQulH04IzvshhpQbfdCUZPOmmZjewNo20iYNUTEZZGQ6
oqHuS/ih9zQp/n+pGMrpF730HeXfZSm9QrkoCvxPeSaTjMNB4A7eg/8Pfa1bTZpUw66z19ulPZTk
cZklQYOoae4sr7TC6ScrYyAGu9hFpLqTl7nfJSsk2s6czatmv2ztisaBVUOZ6IGEJRhoeyAK4uFX
G2QhfZPd4kTj4I52lpkzdDbQVaL9oCiVL35ujqQUUtA0DxvsyJgr6j5FHRipjNBJIsokIDVR07sz
+7CwYEZam9VQaKwkd536nCZxJ0s6C/whjxOEbrNKlRFfra9HA3VdxpwCX/dvNkMjsDyv6vP1NRaN
YHeUH0awkWXJMwsjKPJnq4tU5WFlktoiwe7hoYEmTZQs2U+MojDAgZ0pVTC0GMX1Dxd4ch4eOHZm
Z1Q6PtxxntTy1jF+G0vQy65jomnhDvBWY4s+12gdkLVuvreHyRtkJivwPDz2jy0ligGKfatPebDm
p6VtfLa+KdOvYsmDrHlzkza4PkmCkOovCKCj2W6yYBjIwnu0j0q8uzXsn7H70VS6JBgRTRVnuag4
pVteYZlTZniWBhTo0HkGPMb1IXy+zoBx//cGVZ2M6G2C2SrTm6k92stb04aq9ut6659/vMHD+0Y7
08pafV/nN7N8bRMQnUi2v+jD9zX5YFmgvXMmvUPTCntSq9gAYSRrQ1ofv/blnOE64JVIOrovrXu0
QW8KDmEl+369bdGn77P14dNXt3UKK8eSluQbEkcetR7p+htKotebF006d/RaBth9m61CqNfdp0g0
rNbd/DVJToPXu4XCteU4K9rOlrOqPC7KCzMkCyr6bP6obbRK1Qc0rVZPLSTYa4Da3C9OCXfSgheg
a0GAxMBOc5nWR6OJU1OS6P3cDSOJ8N+LmaU1ydX9s1P3qdjepAwDgrc9g8em2VamJp2CXVI3KZgL
furl9wl8xCN7QuLaN8zWM63brpeJlX5+IBo8VK1cIJRs9PuGTx+Z+X+cXcdy3DyzfSJUkWDEluQE
SpZkS3LcsBzBTIABDE9/z3x3ox82hlWz0WJUBRChG43G6XNolLmPBTAEQ/gEXs5ohYbZ9d1p6kez
W3cJ1ZyHmK+p909sufeCIlmcLZq9IrI7KKX5/Y5rM2woHbTGFhmGzKMQ1bJ5NJc/h/Ib+Lquj8Jg
wjpaDWrGIDxSaJuVyCSPkEb/Ya33NT/f1rxmwqqwXYFqcHVq8+8u/1VvD1P2lO86fdPMaMdvxUJX
tr7CnnXvqvyToqf5xmDc0YFqPhTo7NBHlm3qOPSRSNROVcTtvSug6dM1Sw7LmgKIWi2ndnukw1MI
msO9MnPTmmqWTFqU9o12s5yW2U4y8UfR6dC4YN9Ut50pOkJN+N4I4ux2Ofnisay+KOcuYM83bRgd
lQbENJgH7Xo5IaZNZv7aIVrLh5/M3wnyTd5Ip8mD5xFTUXXLKZRMxXZgP/J2ec1bD+xEK0kE2ApU
6z+vQRFZQ1XtBFgG56qD12wBxulxxJJIV/QRd9qHoqUv16fMsJN0krq2K/3RRtXlKQ+fuuZlnnvQ
ie5cXEzfrdlvxtlcyAIrXWZptj5ysdOuwXnqJHX5kFVg30S7VlAmgeV8Wzn5ENhbDPD8JybI40y2
bsdRm+ZHO4+LGsmKocSK1/yHQPG3aD4X9p6S/b8jZ0cHrImw7qYQdLqnEuwHbvk+aN4vy4b6+GTY
u3qZ1kAzZzCpecBp4vs99b6DBFz15aZ9o0PRSFPWsrnMCxMf5jmtio9ZvRNLGKZcB6PJJfApbTAr
bLXu6Bbcl8i91wHfad7g4HQIWjs2ZG4YmvfcLBLeJxfs1KPz1ap3ZsawO3UkmrW2Stid5536ngLl
DmKfcHCO2RAcR+KcN+Uc6uI2JilHB6QxmVlkhjDoSYr7DEZGE6+4LVjU8Wgkr8emgJLxKQQJ58bk
65bl50LeeLbrgDQ3gNpw7VrBabN/O867zMuToLgDL+f17WnI+zk6Bs1rpFx7VMrgbfVCJ13gxftS
ckBRf+3tHGQGUJ2j486sYhnDZRLgOSftu02E0bg2S8yr8TWvq68FLdMpaM5OEQQJW1/nOWwRJIHv
pOqq42QhwW1TZ8dNXS6qfz9rODpCLZAFC21QhJzLwBURscY/uDKDUFWC08X3x8dmdh+8qh4jWVd9
cn2ODRtdh61RpLx6IafsXIUqiFuyRarpn7pFPhI+n2eP3Vl0j1nT1Nfl9zeXRZItdgjFM3ZuuPO1
a0ZE5fUXIUEJ3ojghYk1skpEWtcHZvAQOsFcUQxjM5ceO9fu+FJ1ONSLhZ5ouDzwNdjDZBgcs45j
kyUgK6OTYfMUIO9eqvwjhxGHEoo7zHLTzFk/WMFwRNkXpH/z7IF2/Deo9b8qG0QqG21/Xx+rARvi
6Di3xht7S25Wds4q4h2cBi/PUNB6zmQfKyLvS3BaQSdIxh4FPIgvkZA2TbhQceGHt4VtOgzOB53f
Jru6SDfagEMSGXlqh79GKzvyzfp8fZyGo1YHwPXeJues79EHEyiJKMI4C7w/9rh9JmHxUnbFjuMx
HF46V9209PUS8qm48OXzyGGgjLNtlI5SpGp2tqdxybTov6pXH1nzBlCkoXoS64xIVFprDDWg41iO
D8QGacbYZPFQ5l7sun2dgq9DRGtTZkcQhZKd7zCZiRZaOD3nkH/gVeriuQtKLp0L0sEWYgukqp7w
RFw3Hq49NMA9/foamsJvHR8HmoRqs8iQncs8P/ele5hZFXNCcdTKc929TGKOVwnCHCaP17s0jFFH
xylVtTwH/OOc91taN5mI5mr+wXuPg9N8b28aXMFfKLnBs4I+4DzNO8AlLOts2XuM8qamL+N66zdL
u4ameM5TEIUkUqKkKdxL+5qm5mIBb5q24PVZltdomnX3MpseWGP7MalY2rFlT+vI1MllXG86uVA4
l/2SkXPmQ4rcXg/EgfhkvWWxX8m9t3qDzerwuLwZa7pkmP8QARqfPexkKFy0e3pvpjWg/zuGKvMc
txRovldQjC/wtoVQ4fr2NH257glkW/PMJuTsLeUx58HJ6+vYWvYunobqfkdHwVldIPKSFTx1RH/H
iukryn3v8oXHtCme/HX+WilwC5AsgYp73Ablz63/TomPjMp0GEX4w6urQ7mRQ+ipiHvj+fqoDZtC
x805NmgghGp5WrvPs/3AkRGywhUu1tuZVsNhocPkqCOdrSLY2oLdBdZ7Wz3m43vFQWnL99ihTV1c
fn+zsXvfpzUYG3m6QjSbqN81PRekRpYaXAl77Oqmebr8/qYPUIepwALcL+2Dj8V4bMDEmxUhHti3
nXkydaC5AOai4jbLUGu+Ara2jt8a2iSdTEK84l9faYPp6AC5OVt6UbmSpzz0YuFN8UT3MrAG03Gc
/52cYPbU2m02T4u2QoW8dfDGny7dE74ytU7/t3XHdWvwSqP1ljcxRwjlleGR8X7nJDTNi2b3vWf3
ni8oToyxve8r+8zYutO0IdLWGe9ylLrgKjPzlODLrea8VRUii59WcxxjiEftLKxh5+gguGzysnBY
Fp56Xn3s6YHzu2FkUeHclpnWUXBVn1k8vIwiyLqzKtfEznFX6IHzgMDkbTdkHQqniqAoRJ/x9PLE
Ssf5AO3f09CXO80bPIROcUcEd8XcMgwBMsxxB5iSqDZIq+JsgnjlO7vMRXLdykyLoZlxXllLu01Z
ngJfHRFvi/LCj+o1aSp/Z1OZxnLZx288Ea2qwEJ9QZH64WPmvLq2F0FjKvLdp6zcSesYTEJnv2vb
nkubIMAv8/Zx6JaHYVU3zo9mzF7hCrH4W56GrTyvlEQbd19zQk6bs2d1pq/XDLpaGjvDXSFP6UqT
zK3ug4mfbltdLUxvlmq2RevkaSCW08DUOxJI0FnKwzTsvUIbvJ0OeCsdW/W0DPJ0LoCrcoP7PG++
zY7z6foIDLvnL8DbOBZNIDECiw/p1PJEueOxnKDAXP8ag/pwvReDFejotz6s/EI1XZFC6eZTmX0T
o3gouvFPO047Fm2ow3N05Btn4wTiys4/5TjJeNQn9I4eCqCdaHt0BiAr8/P4oPbuZ4ackA59s9SI
B2RWrgcF8i/vrM7OaUj3ScZMi67bdK6KcmFbdXbbuX8B64eKvbZGpZe03J1Ev8EqdEjbgFusCwWN
4KSCFSWXuSt+iqb3X68vuKl1zaxn4vOmDQvvtNiyhBjllNK63flywyn6X1ryjcOrxjUYXbX6p9qG
AMPmhlEvCA4IP/ZbH++wfv3daTonuT4SUybyvwvzm+4stRGfBCs7ZdP02ue2cy9mt3hsOevwRm59
KstSRUXrQeyGzG4KHfY2GpjtIobnTzWnS5JBb/zgd/Pe0hmsScfDgaUj72t79k+bpOKRrELiodIu
z367zk9+Hqx7ebRLvPaPzKdOpddxUWRdX/knJRM1xdZBHPkH8A8GcZCjABzcgLH/fH2aDRtGR8sx
EDuH0iFIiRefq/LHSI/X2zUldHT6PL8dCquTIkCt6XwQvyZI3riRfUfBPdIkqDLb8T+mNdHO+dEL
SNAuFT+UNikYUgGlK1IVcjHFbJz5XT4iKNs58U1zdfn9zY4Ezl7UXrv4J2+6n2oS0Szc2+ymFb/8
/qZpr7aWYSOhf5pFLD+B6SfuHuj7Oo9nFl0qtEgKvZPrK2OaMc1FeE07l87qw66WQRygqOIkgVrw
jE8Ine5B57ub0zP1pAUA4TYyewMHyX9MWn5cH2txl4dRbcdudCk8LQ81PXLvxN6TnUylaYW0uEAW
cxHmrQ1ZbOCvQKlW7Lg+A/kk1cF0/UQWu/cpO82o0N4SeScfFJI3qMoMo+61h+bWNMTZ421rRHV0
XV+7xGtY450UfVfkZzYhzmeoGfh+fQv8e5qoTqDXdCvh9TyFoAqOB+JHPd/DNBrw9lSnzxsqtpTT
igN6HJJ+ucuzE4RcOWiyi59T5kQ54gH3nvV3i9hxYP8+sqnOokdwxrnB2LMTFfe1WCJZfhXDTr3X
v6MNqlPmBT1qC3MvD05ulj+CPPi5cOqnWpBz4wRfxir86jjtxxkyQbcti+YEltYOtoVcdu/65LYf
QTl6vd1/x5qUaRbfeYIVVRkGp1qkczWlZdgcxuK8kMujy97t1LQOmrFPPlNyGiF2y50P1fjUhWcy
7iyDqWnNqn3cQRemxvDk0U82qBKD8bUL+Mfrk2M4qKiOxuu7zqVbL7OT9WGN+/RSR5x/pi/qYIPK
bYrGr9f7MdicjsLbrGJD2dQUoJThvgB208r2YmLD9Ogkccsyc6UKHp6I87EjpxpECMgnX//qf8d8
VEfahW5F5pxbYEGd88cyoHHA6lMBfsgfTvhpmQ7XezG5Vx10Z1eOVYDNJTjhDnFY29OFAyNM/MR9
suwImbJXJ24vpel7BYUmN6VTx3nLMC1jrsILnzl4F+tEgRxogNZqfahPe+rtBvehU8cxawVt+rYx
8PfwswNqzwvl8r5snWlHaWY9z5lsuciCU2Glq58feu4mO+txaeLvAJTqvHFuFkibNTDm4aCSy/Q0
J3F2I3YCCUrS7YRupu/XzJo4RUXn0PFOwvaBsa+TUL5c/37DrtXheKzYVt66Ij8EhezX1JJ+60Re
hwmKsgYyvigEYRCw7rauQ+Xz4Iw7oZVpW+lgPWhBiIvS1mVbqaQ6w8z/H6LRJf7n+rRH3WMweB2x
Z+XMXj3n4mqD5tgT50Bn/2fWkZ3owPAkSf/C5pXC3Xy+sNNWvhvdX4Oc4lX8RjgXV+G7fvizIb2f
bx+ur9W/g0Sqg/Vcjw+UCYFYBOWRvnfcrC6SwTmcjre1f9l9byLrzBGN20AEF1XVXy0AARy1JItb
JAgbvlzvwbQc2rE9DtLPcqvPTjaVsT/VhxHqnntYN9P0aEbugk7HbbI1OPFse7SViskE3Qi+3TXr
HsGF6QTUIXsDHlPB2EugUz8nUIeD+qUCIcu7BcwJ7lE+rWf3+fpMGdhmqc4mh3fIslyzFjJPWzA9
SLfs+2QuJfJGQyXG7/k2WT+F64iXsAjth2keEaKwhZOXQNLvZcWqhK4bEdHIQvm+91Txc1bEgpxd
pqq0GNnvsJ6Cez4DD3Gc84qze8/22h/eOoS/FCDwt6FpqI4U5F3o9u3sgHXU+7E49qH1SshnF1Ff
LjuuxOAcdcAg7uUE+DFEOw4togZwfWsPaWpq+RIlvjEIVVfgfnAQmItx+0is6Xnr+N4N2UBpTHWg
YFt1eQsZm/WwfLlImUsUWI8RDo7nC+FQdUIlD3gK86Q95ombXITjaNJ+KBKnPGAVr28y0/guZvpm
fNPKVgWkT3hywT4/z/5BBfmOLzE1ffn9TdM2gK0dOBpw4gKVjcedsT9cZAJ2PtyQSqU6fjAUvGuH
GX5d1HGbXjQn3LT/Aewbe7ioO4+/eRL8uj5JBreiQwlBLec2k+rWM0WZUvFUtV5BzqJqq+BlIKtt
fZ8gvOPsuHiDg9QxhZ7fslyG/nreuPexqWYn5f4ArrzO2csCmXrQQgmHg8OwCQN6phb7OVhuEcsN
rOB1O+9hOw13KB0YCCUTMfkKPVjuFI6/6dx2DTkwZDhUds8mP6QfUC1LxRcJrbxgl+Pwcnv6RyCm
s9zl3eY6mQog2tQs3lPgQxRK9SCdOdqeWJo7XhX1FHEG0vQoAOE+5LFZi/wotaeWRvNCoTF8fcMY
YlkdP8hrtyAOwMvnOvuWr4DODV60jKk3QekDzztN00aler3el2muL5v2jZlBicknhW3Z564s380z
ga7Uxs+Szfdl06Fbsku8d9kf/5pezVe4HNzF8yroWWZzNE4LmNjVsVgWpPbceELFg2d9sbMhZsTe
8eumEFEHBqKut7Er2tNz51hx7qwt4PcAIeOgy/MQdaDFR4JvsIJnNviJhTKkkCTXp9XYtRaouAWr
QyEGenY8/zjk0OKpy2jKlgiPEB/KqYl6Kc/O8tHffgRemNrWHvbEEI/rAMLFKqeiFBgzc5skGADm
nYA+a0GnP4bPDS9Ow7Km1wdp6upiSG/2ziJGLkk+Xex0vZucr7X1K6iK5zp7XILPqxwP17sxmYPm
cDLqKjqjTOxMkJdtCQjIYAfjoxtWSdi2p60+tNaws24Gc9ARgmVW400W4rHnLJ9j3k9RVk93EqRQ
1aMA7dxNA9JBgdmqYGc1BqTWJQrrl5m8rNgZm/BPAf3SKmB0X673ZBrO5fc3K3QRic7pgBWyR5b4
xR/GQDAQfCmqp3asd6bMsDx/8eeNCsIKYqXnHoq4dEMWZ6uStrLjDpiyvnyYw1efdTdOneZEainB
jEOwPp79ibfpZkGtdkU86KkDAUCjRgkA5DCuT577b4elk+rRvFiLpbX8MzKP4U+fOKE60BK+cqd9
Q1ygwwbFxHq4Ic8/W4oFh9mj3lNBgl+z4/WnusrUDrDBtAfo/+6BwbcR7ATEPw/OWp7sta1TcMV+
s+yex63rl8dOetWP61N2WYZ/+HhX8whKgnOpUatE2pO3X+XgsGdVePZDzli2U+BsWhXNG4x5U3ts
a/q06H3OPxe507afwxxl5nvILsO66PDAcpViHRdZp/4wF2fI6vRH6E848Uo2K666cU/93PDqSnWY
IBRtw34tqzrtcr+YINGCSivfS+ZlyFeWQvRyJN+auammr0tNg3vCbQ6KE5uCiqHh0pnyyAdhhfw2
tOMCNyWyKfOGZCzXhj+W1Ob1TvLIsIMczYuIyurmgDlNGuD1pE486rvW0fXKGr/ASLqHZavaV69W
vrvztmTYRzofH6uqcWzxKJPOoeX87nNGs6TN3S7d3JXsgeBMnWi+BKJJU4mjckpFzXB9PfYcXCAH
lDJYzDm73jSBh+K6WRj27F8wxLkchawLlYYDr/yjM9fBkrqMd3tITdNQtGijlDRX+VIOKbcs/lAg
IE361lLHOWj2QF6mLjQ3IsmwdqHti7TrTh5gfSwm1vH69Jia1rxG0OTQgJqITG2wtvXWCp3fOS4a
e+eAMt31dEgiYvjMdQtfpgtQvuBui9xyOyxWsi3Q+YGgla3cZOlfiPvbru0Tqc4qWKJ6Ejt+3rD6
OlYRFTHQI/U9mfrju664D+iOWRqmTccohlVLwqFGu/CB/EMuajz7goXuB5HtsrNxDZavQxRdVsvZ
ZoVMt1zBwsH1wwHXxvtH5C625USl76spKXOranYW67+m/3GE6LDFBajwfOisNmUvPfJjABMmweWp
6HDRBsMIk+Iji+tPy6FLCpTiUfy9COjkp35X/tAQ0egcf5hNuOB2AehJ5mw+9ZndB+e2gDT3b+az
AmqvFKgUt4yZhTDuuQ5z0f8ishPZzpFt2jGX39+EbUsAxoqx6aAxIv+gRCXJIYVz3dQMZ5uOcqzc
3mnmohlSq/SjMpiiJvxZV3cMTCG3daC7CWgQZKob+3TuxlJEmYd7ZVSOQZmfgroFBWous70AymQA
mt8AbbOt1h6hALKTE1Tg8zGQR8VJlj07NuW3laFTnfTPbttQgle7xyWNj/Hk+VMkQn+6zTvo2MdW
bK70fKtPVav8z1z4IEdzC8V/X18Pwx1Nxz7aNRsX4TtlCnG5iqHEHdUd6mEGjLBKqsFu/Xs5dK76
7Lk18lGyI8O+3zXc+HVEpAfQaOAhmZFWit+tHE9BwalnNO5mnEyb/di4vy2/iXi7h5ozuCsdHxni
4wdWsyK1nZ+V83Wj3ye8QvQ2dFzUcNsG11GRgcU6Z6XoIxevjRVb9RLT7GO1W7JgWjDN9kHm2rXc
D4FDrrpolK8hyD824UT2+o1jssBWcNvG0EIGnjWhOzBepkE3vyL/M2Xbe6f5tUAIUM3zcRz3jj9D
KTX9L0XyxpvZijuzZ6OnhvBTMNpROH+sAhaFHY5fTo9j3ke582VYf0ry5frgDJ5Bh09uFr3IpBYY
nMqbuJXIv/BQQdNHgqTueheGQ0KHTAYd39wxy8s0HJtocruIVU/l4Eey+brgzc4N7zb+63pXBqet
YyHDFvyJm9yqVJTPNnttWlCXZY++WHYOBcNQdAjkXCoLCMiLj0CGzFs+N1B4Rhlx0Paxo/zE709z
UZ2uj8VgojoGsvNR92cPLmRkhikuMhYN2xyp6q7OP9RQLrmtk8tEvtlxC82t1aEYkHJ/tuMHiZTA
6v2w7W+DH+y4bdOaXHbemy6aEuj3DkRb6bQUykn6iqCCVdlToWJnZK287+pq3UN6mTrTfAKqxqd6
bgM8u/lWVPmfCeAz/avLXm+bLs0VWKryMpS9VqlVNClfu2jLWQx0MZQ+v3TzzpXONAYtMAhyAa3X
QVSpL9eItamczpkEb/VttWRUZxGcKc2Eu8oqDYrnSX1Afiuq5CHzv942R1raoctoUfICzYfTFpUT
ThhkUY4cJXfjvNPFv2fI1nGPyDgEZOOYoQ3XIBdED9z5tIYf2j1Oi3+bnq0DHUEq7MwrQV6jLb5t
PoQViikGmwnY/t7Nu28XBkCDreMd22lWRcuHOh1a++xDfZbnv/j0lU/Vt2IgSdh8DKb+cQvbw/WF
+bfzsnUQZAAg30SXETXqCJxIFjnk3kWBaZm9753X3EvCUu6Y/MXa/r6Z2Dr6cfVtPIcPHmrOygwa
tX7GYlUG1U7rptXXbLxyXLwRBnmH+3X96rAPI7eT2WsSn9wWmts66yDhoPNsWvTAM/880+D9KqzI
wVV3mW9zvLaOfuxnZG3KDl3gsS5y11dvoJE/0NM6Hyu6V75rWgct7K/yqkABQNWlpQP4YP6EMtid
c8O0BrqRz7xeQ153qQS5TGS37reFhPX9MKz5KbPc2+xcB0EGUpJG2uilVnFJTkKBs5odVfZ83SAM
g9DBjxMu6XWLQqSULqk/g1zlO24tA9tDQJqav3iXNwefZBC8FwLNM9JEtXf2xbvV/ZXtZf4Mi6uD
IJ3NL0FJj8kZvOqY0zpm+W3XRVsHPirOQ+kXaLoHWbtDXGQvaDS2Ir0+7wb3qsMcQ0hH0uqyLenw
o4dyqn+XFxJcKHNUdh+vd2GaHO2grrIlJHWBL6b2wyw+BHvsOP8OlyGm9r9rOq7eCOVdtLsVEyp5
agC2phhVQDuuzTQzmsHyufH8DZlIlAQHYSwDiHZOWTTLoY+DSZ5DRM3X58c0Ds1+J1R3K8CvRbrW
LxP7VNlI4+2J1RvmXsc5jiQE2AXIqZRm/X3gk8d6+379q00tX26CbyyKjmG+UA94cTyGD5EX2GfB
yOttbWvW2nasyawQUz+2qN6fu+KzN+6piRpmW4cuFiMZJYh3RDpxNy77g+chs+r9uv7hpsYvv7+Z
FDCIt5yOHSByiqX1qA4in0/esof/Mc355fc3zfeuGtYpEyJ1QcUChUEfVtrvIUlM366ZaWgRl/WX
b+8WcbfZ0OIUJCmZt2NOpuY1ay0Hy0a1RFXhhag/1r3zUa4csIJ6p4LB1LxmrZNV4NUzxG0A038i
W/BOiS0ed5+LTTOv2ajI1ln4fVml2YaKMTs8zlBpuWnP6EjBidm9GKwGMTqq97qxPlXLclym9XBb
85qddmQe5pK1VapGeZSsPPRzedr6+cbmNVNl1J9D6GyieYmiXlWdATuK+3I93/b1l/P8zY7vaoak
pYMLjIVKUjx7OJBVhZyMZNbOBc+wb3QuwSyUs7SXrExH57IC9dPC22MZ7nFm/yfN9I/wWycUZG7p
Nx6x5rQTYPv6toK/xz7WNVhbHlovH2aezHi3cT9OHSDIYJVRIaStVy+ftk+D7U/Fs9sVLsgPtolS
caogT4PMg/QVCtemzN/qR3+ckKGKhZV3TRTwVh6KzhfNGoNPkoSvKPcl5I6usp9ip9j8CeWijZp/
LdS3nPZgbSAN6KKmbpwVmJRpAnPXtthdBe6Xyqn/5Nai9u48pqnWHIyV28ALgT0wde071rx262NG
f9y2TTTn4vSLwmPZPKaB/2xbP4bhQciPtzWtORYZQJqdjPmQ0jarPnGZZ1893tlVBEBW8PN6HwZ8
ta0TGTr2yislXbyEbmnwAmDqoTyGSdWf2TegN8DeuKdCc7H6f2xHHaQY0rWq5i4f02JTxZlQFxCO
pcBbRKGCk9w8GU2scdJuEnscD4ZV1/GJWT10yh5yvIWx8SlgqLke+Qtr8tu8p446rFS9OgtjeOub
hzaqgiVew1qCdmkPV2H6fs0DQazODTOKDsp6SnyWHxqiDrzdkutLb2r+8vsbB4cCW3C9Zmi+aYsz
hAfiegXd47T3MGlqXosYrLrfSrvlfepMJAmEOOV1fpoK93jb12smXdhN7awu3sC5cI5FJhOI392J
xrpxcjSzXsDx4/UO9o4lunithztnhshMvacPbDjUPc20azUMMnB6gHIc60QaGlnBngSSad61eGEJ
gZzIisuD4po9D7Vz8ssw3YjcmRgDUNPWEX8Ol1nLgxqG66pnf5pjskGjd66BlWzPg5t/8sIvRccT
wlQ8VtOrAGb8+pIbJk2HAVoi7J1hRs++UEtUsdX7oMrFvu041kkBOxVaIenbHk/3yxnSTtGMm++U
3QaesXXUX1VnpdszvL0Cun605yGac3X01V7Rh2HV/9LLnTxBfQV3SlzAQdryfm2cZM7FztSbmr8s
yRtfAYUGAdpHTI7YumTM3KTgIHEme+ezIUeiI/uIN24QZhV9GqBSCVDuE2XT0QPLU+HmH65vHtMI
NIN2mlxlJZcw6FDd9T6aBhEJdfudCTLtTc2g7YF2HZ9g0NUC8eiCfXTKPcUlw8GpcwISyZk9Vfhy
0eJ9FoxRs+yK2Ob8Hv86rmvzR3nFzjAMs/QXlG90oHDoY52X2sNa83dtPx8be2+WTM1rN4LNLT1w
384AirD+Fbry74bZO0MN+7YzQcfdMQgFuD0fVdraxXom6zAdoW6YAyzf7+mVmNL1fyHtMkX6fGJT
uqh5PVeI/tKpoH0HDgSqvuQemDgZ4L3gPSPCRbqYITHa2GovY2PYZ85lZt8Y4rJOTilndJ8tH4n4
mVU75mGwQB1x1+SbqvwN7QLdEHvhGPHiXDb2oRtfb7I/nf7PzhZPkZWPKQHS9cBk9YSpkeeiX/YY
Hk1To1m4VS0r+FGLMV0dj0QSofKjKpS1Ax4zTZBm4Ar5CcnsZky3Nf/uhxNyc9bd5o1gipPqJi4B
W8fdMdl5HbcEQuSxOEIB/biCpYKV1Y55GByJjqsbnXUEo0o3pmALg9prvyVh58UW8w9glzgoiyc+
dw/Xl9swXTrWDgmRst1K9GWt3Yc1A31YIB6zgJURD7bbtpQOtoN2EFhwy3YEiJMmdk/iaSuPLtsL
pIJ/X1h0YB0ZB/AAoiI3nXq2PQpcYNIMMm/HYXGqE5m9IKndutmZLwPm0tYxdNY4U3+yLr354Np1
nRj5KsfqL9fkQ778qUNAz5bt20pQcjf2763CSWxoh3jN8Ov6ipl2x8Ws3ngWL1+HGpwA2OByjqru
N4G+bZAf5NZHoHOEPsTOtcnUjxa4B2Bfl3XORlz8vtn+AD8p47p4nezfTLwX095ZYHjm1MV0y2aY
JsCvx7QUr7X9Hq93E/8lw99I60Ri/trQvcDONB7NMbSqa1x3RUdDu0bhkgS4oFEOWu725EKhydoT
RjENSIvrCV8gzLXiJd2ZvESRJ6QE3KCPaODGYIKJYArRWu0tkumY01F2qyM9S2TgY5nG7xtWKeN5
NLhh3K39V6tV0E1UkesPD/W2ly00mJsOvFsKlk9Njh6hchCFqjnOzhCVC7BCs0pqHkTXt7lhGnWM
3co5a2eJbgrE4TXkp70QBZlyPlhjeWjJiz03cbH9uN6ZaUwX7/jGpuZumgNiY2/wHqjb4VSKJqGQ
8Wb9Y7XHBWkakBYRyK5ZZ8sPxlTlHwvAqlQPg51+IzcX0bCKcv6CHO+O7ZrGo/kIiEQDKj/ARxT9
Dw5i6h6K9uW3dTz79t4jicGc/stTvZkyXgc2Fjwc06r7WdddtLQsakGdROrwuCxW5GU/r6+Nad60
cKEoK14rsAamYfXHpp+s4D2qWJLWaWKHfyEznMYejb7hLNTBdR3piMx9DMkGnrT3Dx5ZYpSZRW3I
dja1qQfNN3QqUNwf8yllLT2QaT4P3auywdO09xRsmCwdUVdB0x75X0Q9ft6kyhphMc+jqs8oRT1J
eB+3ep39vYPXsAV0eF2Xz5WwLiF2FYSnUG1Rm59YN7xU/8fZly3HrQNLfhEjABLcXrl0N7VYsuT9
heFzbIP7vgD8+kn6zkTo4gjNiX5SqB8AYqlCoZCVCWEDc82Cev59fQvsJvJOSlLF1lU99O4kwX3B
8B596wGhdeAf6RPrPKjKMdjSqZOeicZt46MQr529BWX1i+XPgLydWvbgtFBQOKoI0Rimqso7NCPE
bMd5SUpUa8jJDcw8zKpvuOtG7OhpVLcsivE720y3chRg7Ww/GNVTgYCrMYFGzpvAYq+MjMltq6IE
CDZpHV7Z25y47CVbfkPfoGsPcjz7p7634IrNS7Yx7nZoGiJaWfGpq87XP1mXRVfBdKldyMWt5Zw0
kn4w/QdzKkLL/eize54+4ekhzBwQgJYfXHLnGHfGfFTHpFt3xfBNPhHTqGGXreWnM9TOJ6MLrbof
Q29yaRvbK+tJNG5FfTDS9zskKuZu4ODbJjMG2m+PLENBHTNPef2dOievPCJK1NT5ERV4l+d0NSyC
ZfLMJUi7L7I8Z26dUEg54PHzBewPz/Y2hKwe4llUF9ur7sY0PwHAHHZedltETlRgXknx5reWAAU1
m3NvCyck/CO1n1bD/9EzErfGFBbL54V9gqRljGmGjujPzTpy6e97XFzC/nfoYFQlKCNKRySVcKeQ
UpnFpTCG2N+W+qlashdj9MgnltpztHnTUf3S+wZCVMheWrVmb6diSdrJf3J89uCjpPu6jbx/RhGV
r7DrloxzgaZ96KKCECOwzCe++EG5/brewfveHDWH/3vGMrlBasdd4QObLJDd52qFc/K/39a44jkq
b2zbum9XXCfGMxv7M29JvFpHlwjdtyuXCJbVPmqOuzXxwc3v4k3YKoagZ/x0/et1y6q4CekYJt+6
YU2gunLP7OEZZee3Na2C87bV84e0F2vS2fLZt7rnwbytnpyowDxQURTm0mZY0LmPUTcCrbXsIJuj
mRCVllDyLeupzZekGuxg5L+n9rZyF6Li8fxsqXxhc5HY4x2jPPTWDoGeDHvrpiQR+Q8qj5SplxaZ
SNzVeGKeAWGkrg0g0/75+l7RbEUVlueYi1lRy1wBOLc+ULO6VNw/A2d7cIV4P4ogKu+g6TZZPdTW
mszln548DXMs5j9r3oWzf1nmg3pA3RgUawWL3raMA1uTte9OpHM+kA1k1elRcku3exRrRRqzbvAI
skIPx7xkaf5gZUd8DRov6SmWKtZ+sPIFTXszjxure2Rbe1rnPhq5mR14Ys3sqMi8XhBoBjpYgmb1
Iws5gwnKuSu3o+sbSDMElWewtj0kB1IbuJPt0Z/iCVyiBYqk+JoefL8mBlEpBlkryjpzsUOzogjX
6ZQyGebuP61/GbfbsN9Exeo5BaGM+ehjlSTqrHhNOXR6v/ny5/VJ0mwhlVlwNCoJrRFnBTmmG7uQ
ueDNkfaHbv73Lt/coK1i7iorQ9Np82zXp9Ibgm0TYXbI86ExYVUOeOCdUZe1i+3fy1DWr9J+RhU1
d3B7MmJhP1+fId0qKzYsrdYTzMYwFtMB9+JXd/zTAWU7ygf3xuJbopILbo5fOZWLPriJxIl3J4op
Ar4mO+Jo1q2yYs2mPfpj2cMUlgV0Mih+gkjnQSCuaVrF7oHWv+9rVKUkGZi4B77FWfvP9YnXuAeV
3W+DMB6THU6wcmORJdwH8GMETU4Pjl5d8/t6v9mecpNt3qzpvvOt81Su93UzQkRwiW/7+t0q3jQP
BjS8wQkf3gePDm1bXtoliyHXcGPz+6jeNM/ItnV2g+Zdzzk1m3thxAk7SKRc/3rNplcxe6NVm3wd
cbiT5Wfvf1nsNLL5o1k98lEcjEBzsVCJ/Bbe+VXBgaLYX2fWjUQEZXepBMKoJyG0V0ORF68T7Q+c
teZqTFQ2PxDeb7T1UCgH7FePNwsv5CiBQFzzUlRlB16EeQmAg0B5a1Y9rbb80YhpRina8qn3Knnw
Ffvy/PfiT1SWP6vAFTjfUGRlTu4n15+efZck9nJE6aQp2SUqim7qhmnNcr9N5B090ag/Z1NQPqzR
TtM9HNHc6XpRIXSNU3vUmNw2yR6WaEr6s/3iPZFoCPPoKFepcSsqZm6veTe8zmsTxybh1AxRfUSD
qNl3KlxuqPDtUqDlnXB6hOLG/x/htHZyFMNnfSrWYkX7WQLM2UMRpVF6gSbCK6DkB7GrBvtEVO1e
s2v7UhpYgFHG6bk58XgKhiwsvgBEd+In/6Y0FVFp+BZvJiKz0Q3O8QAKk+AFPjB+3fIqd2RULo85
szBJuf9BjHhFPF33W39fad4xMJVFT1abnVUeGgat0oN9Gs9WEdIX57m57KSqqCZ/Ku7GyxBVj+SA
10qjlUlUDF3nsoavFe8S8tENtmiZwjz2Y8jiPkBJLZojC1ouzRniFCGPjmJb7S5TTvQO+OnRMtI2
WU4ytqIWlXp/Dd2K5QUw8euzqVklFWLXdqPjpCY6GcZLMX6gxdGU7cv8ziqpCLqBF1Wf9wYqGr9U
SXreWW/N1+qfFIvknbK75ej5UMOlTFQwXc54VQyljbUZeS3zoFss24vtsRz9T3lj2K6HMtexLV5s
2onqowSPxvCNL05Vf9mGsmk/CplWeNGs/ZzlEFZ225w+bTk4314XMY6cB76VMouhZrI2thwG4jlm
8aEosjqH0FLL+YvBm7yLbG+u0ogYlI2n1hq27vP1JdIcKCqczzFqyM6zFOU203ritIjs9eeaH7Fh
6jbA3uubKMPiqddZddEnvkDdF4hTraPnT50LU0n6bC9dheXaMFQ7QCXSuQ3r0PjCgjZBJHBJD/yM
thvF0ZSOu0nSyzZZq4jdWRGAGc/Wo/+DQGKpOx92o7nrMPN/T1Tf0wyVDAQfL8MN5Y8B1j2A2E0y
3Zmv7RxyaL3uugAg1jk4A3QLr9z9TVtWEglqDIw/cu+L3cSsTq7vqb9v0O+Zp+JcBqMF3yhYPpI0
y0Ihvki3e5nyJl7rnx2xY+IV8VKuJ78DD5dAmZcpjAhs0rtG8xS47Rx4Q/8i7EMG2n0W3/keFQ3Y
lbQCLGVoEgtq5ibtfnZpF/ml9dD1IhjMIeJFF8q2DRzxx3X7SLTOkafSBMIq1d+8AFmfU1QPbnlz
lpBuCTouvxl4NNtKO+nbs+/c2U1/V4JOSwr+OwftU8CNNly9ZQ187l8c0Hs541FaT+f4VWyhNZZy
9RzWJ5YtMfkfRmEE8EBhv/RJtv3TiR++F81OHgp5VAaq8QL/gRo6BitdB5jedHzIzHhzD25gurlV
vAv1ap/NoLdPhDlcQIj4wECX1XkQhiCvkuOB9WA767bPPq43XgxPxsVCN3y/9wg24RAx329QQWcV
RMP6k5Ew9yD40JikCi3sxr5AFQvI/OysaNc2QEFuWYBngnUGxDuM0VzKo7SQbupUfzMsKGqQgPmO
phf09LLZPObgHcqqGCjZAxejcWp/C7rezNtKaS0sAxJhfef/263mUza4oZN14WYflcboulA8DYRf
2IjkwYD897fBNgNrqz5S44s3svP1xdfkiP6DNST9MIyYqaQrl9Cf75vUOnkErM42jm7jVz6sB5Ol
izxVpGEx9gs0h3uwBf7wzu5p/TmGPDZC+cv4sUbOCWIa4S6Bhkzn8/WhafaACjtENV1XybbsEyDu
g6kDb8OaXegAWkTnhJq3gxS2xvhV9GFj+Qw67yArJP6XfDvR+dP1r9cYi4ozNDzX3siCdhmKVfML
kJM8P3iZ0B36f6PBNxvX25aOF7PVJ2Nsf7MifpeH/uP4MIWIYMLDEFxzkVQp+aB9O42ozdl7yZ63
qIxJyEIaIAR7GSOKxR5CEM2EZdQ9Fge7WaMBRVQ0IdR7ezPN0KcBLrtfpMbtj4XWVy8C+Rc9p0F6
n3/CRfw8X66v0t8A5p2j11TCDDzjl2ZHUJxl94iLXxZbRN2ahZv5p6H4b4o7sGfZL9aG+NCA4s1i
Q+2hB5WSTNhGLoMkCWo2YvDihkZVALLhP0gQYhXdH+6Kb6bZhjwFdX0F2oJsOHE5QMnUjOQ0Bj35
x+2si1NkkVGy+0awRw5Jmp6MsZwguLQQgAEf0sOTVbfRFVdEpO0ghMNIPetTM/3k1kGGXeOBVAQj
be3JJy0quLoar3Agzipafr/66TmdepClOsi6TwcHkAbrQ1Ts4uwJO69XFKM1/KeZ/0It4JmBqtxZ
IP7CAwTyQS6ijB9xaWk8kIphXDYGxqN9N9K1CVPrUbJXd/vugsFpObIyzQGhMgPyYvLzuUQXafOL
uo/L/Ccd8JBZ/Ht9f+uygior4MzHxvQ2rDoS7idcD4ClfsrD/xHe9ItoTkN64K41++sv4PqNU0IR
cuYYtocMDXLkSx6sYGo7GMRujO8Y6d/BvWm6L4cVdCUCR0/pnSSgqqR/cRo7bhsRcr8MSzrEZgrO
ncJKtkPMj25plBgEepIoyhsQg1D5oVy/p/5vKr+3xceDQVmaQSmeh44FB/wSdvM/6nN53E3BFDhB
GpAIYtb3t3GokL+29GbyOJ2rZahgM0hFdT6YDYdvKfhVr49CYyEqXtGVohvnvTrUhkj61FJQ7rZg
eP7lizx22Hpk95q5UpGKXVEuEENChDvGO+MuvxNuwAJEhp9IkEdpyI7I2nT2okIVZ8JBq8qwKuln
8gdBdFi8GiEU46oQksUnjr6uT5zmcFVRi5lfLjvbBF4HkhxZ2vxsn9mJXI6KwHUHqQpUtAvqln27
18n9WaL8ZVdhMuK+CXFvQnwbQgQhWi+rjNqDg1QXk5DdLbzZZrjrFE61d7g97Qqau7iTkxRfZIR0
4cmNrs+axseQfX+86SQf6Og1Izpp2/tmkcFMpoONrAnXiGLs5mDgGRovoHhBzPo2bJax8qOejjiF
h7G3yEE3OntRjB4Ag6KrjMVJrGoE1aBb9SFrm/KhyfhwXzn1FHiTYR/cP3XHJVGO/C6lRplBtTgZ
ZvZYi8+1qEMx/rGdLig8EjrlEqzLOcuObm3vX96Zr6IWt/X/dSgKXA/5CCaxFQVQX6uuR9Jz16L/
49JHrwKzpn+UPXk3/kCf++9v9oSB8nez81OR5FX6kPVPfTUFOS+AzIWCzrCEc3XgsXUd7Wv6piOb
DCgAaDGbORHhnPGAIlvoAGQ3QEIt/bL5RzXGuo72A+lNR2LYoKVQQQ2nbwGIAKX9UEfQsgxk+gQB
BW/5ct2Y3t2LmDglPTFZ3YKa8WFLhrQNhfNicnmaq592YQY1OxJZ1Y1FcQsSUgIDg6x5Aury0LKc
nXwP9L5xNbTnKX/s5yOK5fc3O4aj+IbN6k0KutgtsbwtxONBMGe/MykDINvCrtzClf+0ax4V2xGr
j25oistwa0AVt7klyFSt+/wxtG75c+TJV5Nu4XbTTRIDU3xGZ6ZiqGhHQO05XIgjzlb93C6/r2+C
d4McNK64CJOIalugrZyMLjkV3ZNv35HajE154IPe9djMV2GLRUYHMpcNTUBGi1fpySg/MPc2XU+0
vi/NG0vBDbuoDVnRZMnXuQ08SDCWJ7GtIBYkJC2aCKRLR5Ddd08I9KWYvzTqea78Efe9zTg3jHxY
BQQLD+kkdBOlGL3nUTN1vIEkZj9EqEU9m40VXV9j3Zcrhj6i3LhJczRt7/wmbhbNHhyK8A9CGV3z
ionTAUxWzrQRpJBlTGt+v8n8RNgRfaGuecWuu9KhgiyEJCxdY4eXse1D1Itm5+uTozEAlWJwHRnN
jM2gCctb8aGqhBVtPijSWGn6CJi8n9e70Y1CMWLS9J7VbcRKJpt+4LyOyejwgMzegTPXDUOxY0Yt
v14830og6TjjzQAYsb78J2PZI6+PyCk0B4aKZ4Qs/cZwMqAPsJzk/XhpMveRl3Xo1m4M0PZhGLF/
9H/ue8xXkY3CN82mTHMzyQ3UT1tfut4P0p4hZWL+fY9xgEdcaguU5vm368uj8eUq1NEhS+NTkZlJ
y9Kwc80gNcp781kwFGAMT9twhDh4v+QCQ1PMfJk4WIgnNqDeswp6aEPL5adEfdpcomwJML9qCJcJ
n1B+6w0rGKe7ufzUyQ17soqvD/Xdmwe+YN+hb3wmQMcsnQx8Qb9OZ+g5x3g/iGffCfsCF6rt33K2
EmIdCbHqjmVX8Q5VWpvMq9Cd3zBUC7D7qeKXAsVmGd4oBgM8yBZG3v5ybXG5PkBdFKriJmfBBFK6
FtgvULgts1dWGQHU0pYyLvHA595R8EFKvHjhYw563H3RextWCQWyBrY39wZujb11SmkdT24XMVcG
zPow5B5qdn4S3CF6KNNkbRrk8sFsv17vW2eUimMR0KOifunjxmUwyA8nVSsCtm0R2xACt0ckUzr7
UNxL2k5jno6QGhmRAGXOCTCAqB2yyBP3SCTa8iim0pyCKtrSXMniui36qci/Lf2wDgcrpPl+FWvJ
h2HCIwnadZYyMPnrnF6M5rflPCy4coFP6fpavH8JZr6zL9Ib26rcjXmtg27W6WEj9itAFxFf9soH
Dq2MV9d7TTcBpPZvO/2CB82X691qLFrVW+7abJxBfTziCGOh0/xpe/nYuWVMze9m89E3x6gmR/G8
5pxRyRQn0B31rJHgmxhxEpdd2Prig9xOeKc5uCLrRqM4jK1o3KbuwCFY5vRsDY9+9n2u6wACKgHx
RTx2T43vn67P3PtpEiyYElxkjmuRtScgY2A4MZf1szVYd6y078csDycDhapFW97TGTJLq3E2fJAz
W4I+l31zL0GC0YP2IO0OHLNujypOZBwms1pHDFxKHjXrsyzxtopSu4yKsGQu1E+OGFx0i6j4DFAd
cp676Kl11rhhE8gNhoBvVjTKI6pZ3WAUhwFAbYWcIybWQuEPhW6Av/3Osu3RZp+I+CKG/nx9BTXu
T4VqOmC0aqSB/chkg+r4hHEz3NYe+I0hEAgZrveimTAVrUmgNIgCQAu7vsieRxQGbrMMAVHpA3vp
D5yHJkJUcZt274oBuxHLX6Pkk67BbJBHir/Xh6A7Fe19bG98kzNDrEWU25RAZylcNvqQpuKlTr1v
02YEKykCZypOlJHQRrnpCLTl9X415qxCOefKQx1rjRfwnLgx6MEJo4FTirAR2dkqncCFjFDBb5IR
Y76K6HRMsJCXFY7+nQKg3OJhKSNZ/piOkum6jaD4i5EI11g81Gb3fBvZd1kYKeTWhAdR7g/2PFH/
Xq6uOX6+Pne6LaF6hMlrJCsZjCi3vwyu/zjTJjGgxHm9eZ3tKG6gmFHetjjY1WWehdJcTtnsBtbg
nLLODV160ws71kRxBQ5iSz5CkyjZTCMCjAziuDdVCTBfBXCaYwdC6M5B0zy7B+z81HjZY58fSVZr
5l+FcXamhA1CZzWR6RoVyMK1rDuv3ZGcvCbYUcGbmVdPuM/acMMSrz8pOeXQILu+tLovV4zdzv3F
qJd9YjIZ2yifNSyAdQ0eX29eYwYqCyLn5grh5mxOJqf/AC64MM+bZ9FYAVKJB5tT14USBvRDWVs2
aqwSns+flhaeljQyZI0d5eV2lGnVTZNizuvqyTSnFRgw7O6BCi+s/f5ZVkf1i7oxKPZLTZlSaoD6
pC9fqfxVwFVYzgcEUAc+XbeBFAPuqppuKOGfEh8FhhyPVvVUHpCt65pWjNZO8Wrv9GCgaUZ+n7Ie
8MObsPHMV9GOlaAObVc0bS7Ak9dTvPpH9dea9VTRjOvWc2jhtHNCkCuCwHhic5SJzFVy07ZXsYm1
bMwG2dElcarGNJ9ln3vpn9zv4TLB3NJ1blAYVWqNB1amWQMVl9hvlV0COwZmkwyvDHMut3Pe3kY1
imXY5/BNPDDjpDTzSS7IdPkhkeSclmNogD3++lzplkKxX1Aec0JH0BBwfiL01c/DdHy+rWnFaseM
To3oQEDQkHH+1BuVOCFynpBSKW5M9lqK5RKcK9TaZngfMHpIg9x35RpCf/kgatVExyry0HJxyymp
iebtjIF2qX7hHAUOwHQ95IP7A692nwDrvy2wVNkOB8uytgXSMom7NU/uYt47nnnnsOlgNTS7VEUg
GiuznBqceolwhzow5Iwy5+LP9ZXWtb3P35s9ai8jxMFS2LOEyEbF1jO1uuh605r9qaILKRWrvVXg
PkkrDyXH5fAohYjWtjUPnLPG+avAwnGsLV7XdIZswvp1akFbwoqHeak/10N24KR1Y9h/fzM9eFhj
nQswx/6+G0PcA1wpIgZpc3zbFCkm7OceqxsJfihqFSdzKz6W2RaktDvAnuu+XjHjal7WOnXx9Q0r
z6PnXUYLYahxxPSoa14x4dVnYvDddCegw96Z80ewd0Wzxb9cnxxN8KwCB+e8NZld4uuNlg333VrR
E/fdn0sxtVFmL2mYAsR/41ZSDmPw4tSlJ405ydL0Utrm17y2v9fQX0vn9CjtotmuKoyvWoFUznZi
WtBGmiGKhu6Ai9yCynEgqX6ThAvzVfxeOtmmyNm+YZHS7p0xGobl3jeOKvI1S67i9TJX2GNa7mPI
PRxrQFPZ8uNIqwNHqllyFauX5ls5l8a4JGJtgc/0781sgSSSf0E+/+ORX9J1so/tjU1bszOD0xWd
rFX9bbL6n0714hF2yjPjsTGPsgG6mVJMu6SyWV0KyhfooQSLsf3bWUtokiOohG4zKaZd0950MztH
5DL0jzhMI3DMJELkYeUdndCao+FvCvbNPMm8I07fFKA5guz55qcPkL8+gITr3iz+plDetO1bfQe1
DiTT2dqVd1mxkTMz8zFwaf6pSx3IuxOrC/yCra9ung/n3jKOniPfh9nDRBRb56kpm74TW5LS3FiK
xEadUrcECDvd4RF1HqXz3QKbQmYFFZTofLAXFeOKDA61aQEB07ZlqMwPvN5dzTgFf3/ThJvYUu9f
Z2nG5QMR9sAcZFNL0/vqzrwpP9p2mznxda+o2VcqHtCjFXFlYS1Jx0qU6w+hL7aAlNvpevMa41Bx
gEZridKClloCHnj6Z87JfBYMieg8JdmJtYYXFBmUEq53pgnSVCggYNzUmoHhT9iShxt4AVg6DsiQ
rfFgrHFuo8zOLo7ymLqJ2y3pzZYD6XUPyIGxJJnXf0zT8VPaZBde36RBwnwVDthSN/MXu1wT6hQ/
QJdB7jo2f7WWnB74Rt33Kw7FE5ysdrqA0Gzld1ysp4LXX2fL/Hh9LXTNKw5lHiwCvlWE/DtvV+Xa
d5BJ+rgtRxh23b5SYoVumjNS7rSORl7duX392KYzClk6N+5LnLClrD7fNg7lxi423OQ2sY/DlM9O
BswEcFD2MsfXm9c4RRXwlwv6fy9dfe8Nl0KIzxWpaXS98ffXwFPBfY3vjjbiQWzRGXTVRf5Qsz9l
td20gTwVxodMSV2ZGzaQN9Zg+ZsDd7UeOS9vKfVnnkoySFFH4XRQYEpoW0SimM+NcQRAfP+w81QG
wcUcDeoW7pIADBQaZRELDCXMUnnPqupIrF43+fvvb/wDa9k02wKOFZVPlwGPiCl8n384Bl3zivmi
4rU0CgnHWjTkXnCcN232AEXV+PrW0U2RYr6D1eS+3SMZwCZ5YaC43qzxeRi+LCw7OBl0A1As2JI+
NNFGbB/S1Ha8NsMGKEVVPJBly2/c/4rtMiODVOKA/b9lRmIQ8662xxPyEDfOkXLwQx1urLIhB+MN
Sc845osI6OM7e1i/1rb/9fo6vP8Y46loPAYGTQapdvTRNGfPZwFS8VBUz0AQ5GxAyrJ76Y4kMjY6
HFxddD3uh+ubfWvSsm0awwBJ1sbjlfuPHZuiKlvv+7K8L7Lxe03yiIr2iM5Ts9NUlN6U1W3jd+jP
68tggxYZx8tAU0Ft+yA41Gw0lXewsfKJLLwQSesCXEr43AX5zLoTgIj8pmu9pzIPQprPZaiCE8D/
Vo8iY/FUpA/CZgflg7oRKLa+Du7iFwaaNzrzlObtvW/6SdMclZS/f5Z6KvFgzjdC1gkCCybKQPyz
BC7TnREEeolxKNyridA9FbWXe1NhFmUncBatgbHQEGwVILHoQ8/8t7A9QKl6QNvdxJrGg2hQN2uK
9S8Go2NOBgBscgNv8uAfDnpe4mHFdY/q0N8POD2VkzAfGyag0gBCMHMOMvAFCnODVvPX3r/k2/ro
+ke0F38vxP/FK3kqkq+xBVDevhBJMVzWag0Lz4tQ2R+bJghdsi+z3UcGktoCMLCmvBvlrzQjX8HC
ccqMS9f1UbscsWRpnqU9Feu3VrjYouQf8yqHS0OncGH/FHSL/amG8IEH1sqH1vwsR5iZ+HWTF1TB
fllV89HiIBxmxhq0WXGXsTwsahls5Vcjy3GHKsNMHFXN6/aqCvkTDYSUC9sSifTyLACVhA10fSba
VwGtkcJ2LuOUPQyV/xMVzwdHlcbrqhi/HFdGPIyiS2D9gqJogr7soqouQ9/n0bh0qGP1guEYW7Cf
Ue/tJ8WlpB2tqMhHkYw1w65Ng23g96IxQreCrGsWlq0Te3s5aHlwH9BuGyWiaMraQxnNtDsx695Z
28e6vgyN8Y8BAINJKYp4izMZi3AuHtw6vSljCV7o/32Ybd3Cbd7NIvGryY+yZdguslimgPXVIV5y
b+u9qVT8TD3bwK2bjUy69MfWJcXsPu56CQufIgkxezCF3/vb2U2bENrlXeCZ4vm6VWi8j6vEH9Vf
Ybu2k8lI3bihX12wqU+pHRBWPojcDTyP3bY7VZBftxqLBE8Q6lsgcpCTH5aTnekIgcOUfJxNGeTk
n7WeDvz2+/RVzFOhf17pVNksetRrV4u5G4L9IC3PDSZ7QYjFliVoLNpfzLr/VeQY72TQ9J6VqC7r
XK+Nymnrg9bjywWVx58suTKUzS08aB0XJU6S3sZ5hu/cz9M3kZKROs5WlKgr92oXtQUs6lsfOGDn
zgTHncvZxSzbh9H/p4Q6cLGSsDKPuOg0R5uKH7RLqx2zvnYT08keK9O55JMXeoeVDbrm99/fDGzM
1mbEE5GbMNScSSjEdRVocPMhvr5vNRGfSuVoppafF2uL5vP5CRCceF39TxOxTuN6E6shlkZxNm7p
08Lyei9xijVsMYJyg1gK2HBvG4HiVogwqikjppuAzOlhSv9tushMtxejvA0N4qmsjP0wpZD9sdyk
2Kwn7mbYwdMrTqWDFdi9/DsuSyVl5CYpoB8k3IQIAs875DQuc//LTZOjAvzS3JnBAE1dZEyc+9If
Y6usqgBlGoE31wfoYM0OVeF9meGOooeifCJId3btLpZjA1nt9uBuqoEFeyq0bx0rOnNgTZOFry8o
+o62Der1jX0PNeaX2nzJOYlRxHhpQC+VefBPrDwiB9INbbeaN8bH7EkMEvmJBFF/3A/eOZutuGuO
Ek665vff3zTf5VXuOmL1AATy7yYO+i+6z+ARAEtj2yqcD1ne0UZWwoPml5PkhexCaqQh9A0+Yl/S
gyuqbgyKdct2cKbVH73ENMhJpA4Q2+BR8W8iGWSeytjY2saaNb3j4aGiOadOdZcaRxkJ3fQosUJf
bb6xzrYH7hqUcwB+RQu2X4N+TJR+us381KhAOqQROZ7T5r77ORluWPHqsckaZNuPTmjN/KsgPjKj
ggx3AIwiBeG0i9QDTI8GUzEc2J+uAyUHkfqoQuzHzANTi3duWuPE6HBBec2NzSsHt9kYUzdblZcU
hXGx2RDJ0T9Z+REJie7r98V/Y2KGpLXtlmjepiBa4znYLmiE8OHg8NFc11UoX13NvW2YONt8mX/M
6Ks0Qell2tPjnK4nYh2hRHSjUG4Imbf0A8+QaGCorp+hsb5aW7RXa17fprrmFRs2l6oEGIL5KH/J
TqtJLsYGDL093haxqvSHfr60XlW5aH4jYDZx7c+dFAmCtFPljlFlWshWO5FRr0fARM2RyhTLhny7
OTXEQV5mQr2vzT8PZXsQ5+/75p3TWpU5FrY7ZRtrwGrYMvndGAQw/8QtPaRo7ME4L1Y93pYqU4F+
3PY3PrLeT1wfJdh+fnE6cE8s5Hx9zTU7VwX7iaYaao8VfrKN9qVMi4+ApYIyMK/jamkS6tq3PR2o
qL+hp47duehnMXucP308zUevfpq1UBF+WzWQdaVYi8V+yctnuxqDWT6AUP36DGmsQoX4mazPunaq
0fzSxFkFQdO8+lBn5uV685pNaik2XTi9afR4g05WR0bCpLGsjqDpuolR7NnPLchCOfjyzpruV5sG
0uX3YP4LegD6r3+9bnKUqHssSVfxGV1kK/3HSmnccPJbjkcpGF3zigWb1mbOQFn4iTdYD1vrhMw1
HsbKPdj8uglSzmUOIIqo8gEOYnR31gFkO61ocEBv8O369Gg6UGF9awlh19qD8eKhL3PPeDQIJn7q
7R/Xm9fsnf+wCTaVM001vr+sy6iw6bm0j8TPdU3v/uLNgemSyqZWiaZXyFhUeGsdZ+fAoHRN75P1
pullbHvIJ3V+UoMCpByWnQcgvj4hmv2i8gXWc1aCyXFE0xn4s6o2mlkdjeCRuK35fURvvpx7Rd7A
Hf8fzq5rWXJVWX4REbJIepXUTsuONy+KmT17QB5JyH79zT7nPqzDDE1Ev3Z0gDBVFEVWZn5ZnC0V
Y3Dp+/HUlCZghu7rFXst6pAvS8lz3NJAdczC1MUrrgxMGQrdvCu2GthR2JIljyD21KfVhAp6LOt9
E6PYadfU21iCHwFVKXbChi0tZ5G2/Z0XJEexUzx8DnYTNjkQK+UhJ+u5qMllM7IXaOZdRe11bAIS
aR+wrDSMW6hY5H4Rs1Wmd02OitcrIOYQdPuYX+ZwP46iOU7UiavqTkSBitcbGUEhgI+5H8SceCs/
zz2L8aBi+HqNC1Pxen3DtjEPp/ySd58jVMbKOs1xP2J5dZ/NquR6FfwW6YD1vHDIwSLpntKxBkWF
KS+k2fUqo17PiGB8XfJL3fiXMORZD/rb+xZWsdd1Kt3FgWIytKNYSuRydgMAlCvLMPO6L1fsdQfE
OQx2P7pYZEx6i1xmuhpyNZqnDRWbV4luC/DBiGm2aXxnLyhVAzIlT/Zy/dnyvcbDmeV/GkOfPEy+
awJz6wakmHHUcoIEcRRdtsL2LjVChSdrGE1CvBorVlFzK26nPmlxrLjIn1mkP84VP0kjskDXvHL/
bUE10e2lF16KIDjYS/BISR1vXWuIjzVmpuLkptabShbJ8IKCswtlL2HQvrZ8iLvRdOzqBqAcu0iI
u4C6TBjAVBxFiUCHNEcQtxp2q6756+9vzsa9duZtrJFlEs189CqQ/PXLxXGkIUzW3FNUZrylGbmz
V2t42dqVJU07Q0jU/egWTg9WCp5IGdyHG1DZ8SRQL3kN+riL2zpRKh3UTAiUbcVD4ZkA3Lq1Vgy7
CzpUv3qlf8mn7dy2PphK6890CpO5qwyPbLoulAOZtj1HDensXxxWfvOb9dwVwS/K52PYm0ApGmtW
YXLQJXJBKbRgoq4ynXV4yn0TV+nfvz74AyS373Lfaotewq2NByC4yzwOqtTNf9123H//9ECFyVnW
Gq5dgPbJ4qdi7jPkswxXir/v0+APiFwvkI7Od3rxrG9e/eqEKNO/io/HAyhWb3/91eP8mXsIVKgc
gMsjZOfx9fNcfu38j64snsd9OUBJ72WK2Le6lqbUsW40qlGXPtmqnVJUgkeJs9nnMm+/QcomZZt4
MKY4/n4aBarYLtiIQa5a8OCCgrQ5qGJLDr6XUQeaxgWwyJ7wG8iGzv36Lm/tuftQV2SwP8veopsh
nfN35xWotHdBXrf5nEt6iUDEQffu12yB3QsPnHc5xyBSLN62xoJsKBO/dKOTzMQ9+PacBY5JIFb3
+Yq17/vCLcsZQIjZkhcLr3fj3H3fh9+395uudeXYHmpktDYxBKD3QPp32C2W8I6u76opzA1WozFI
FVJXVZQOPcXzo5j6p8EiHwdmMkjN16vsdjQnuzV0Ak9fVv2tLJeUk+51Hk0yKLovv1rOm2OvHJu1
t1s0D6KR87R5T8OdxZ+Q6Pvfpv0gWNjMcMu0q+WnPT5FrGQJJfa728uq+/LrhL358jqvS+oikLnM
AsWNaR0GfRf3S7AF8X0dXDt+0wEV6xAO5YapmZtHL28faygL325a4wJVeJw/e3IcXGzJnHd7bAMO
tPPilaHCDmXt32Y+xrKrDXtTt4EU25Us30Lq411zd+xHtwyeN+83Ge9DxAWhYroOuPJLOqH1bYF0
GtnmlEz8uWejIW7SYHwCFQ/H9tBq9hHv4lsvLvM+fBm23xFbf3tVngTbeFnZ9i10rGdZdNm0SUMU
pTk4VGwc6klsxkbsXe8KnCqL/jJQa4p9IJtqj38IyWTYCZpQQUW+Oc2Ol+JhzUGlNKQgTz9Qe08l
e0fc0JDb0NiJCnTr5yJkEM9g2czc72Xt45jCW7Qhu6/7fMXGGd/K0Bk8cmkg5krxev4e6mG/mMUa
jqjQvW8Lq0i2CqyhM2oYIHER1WkANYF13472PN/ZvGLoTRkGdovrXDZviHVYmVI7+jiUptd3jbGr
THQksubcCrHEPpmOovjReX7sePxA8Ri/bh/9Zkvv8ioqMm3pfXjaAKkCAJoOC9hWgZHIrSb12I+r
LFwwGTyvziZVJV9b4PkIvM/RhUX96QqSyt05BoXMsvMznllPMn8l1vfQ+0TWr7eHptvEyhluVdwl
Ni40EAEnNO63rYsrqxrumzgVi9YU3hLmPfJzOVshILHFI3nPeXgUwfNefg5X+3h7FBqv8gcKLQBt
RDEik7ZJNh3HHchTNyAdMH2QSnBWp39hy0IMMaHGNFUomSNs4lYSiS9eznGNp9dT1+MAK/CkGwtc
O28PSbO5VdhYKxyyVwuG5Mz2C3hxt9xPN2s/CgY6ZD/tNxMfqOYYUznnihzi0TPreUbtLYVeClRG
pnMJ8vrb49BsMBVABrZtx94gBpzVPl7AHaRHFhMVpa5pJc0Gza+1ricUBmy581S63XPTmmBvuklR
znbXCkbbDTeGcrVK5oeNbaA6IV3rNUfUq0K97vbk6LaScshXfVG1Mh9Y1nfyHygLJxCBe2bDeqpC
+75zUIWPOWNdOGU7s0wOzo8coRdco+OlohQ83iRkme8aiQokk16/BvbIeJZDI9m1xri0USQwkzLp
i/nn7T40660CyYDUKCa+Y72DpQc0t8u6jRmybJr1VjFkE3Q8Boh88oy0ZSJ65MxZn0xyMqyzrvnr
+r+JeEVHW8k6zrN9h4iHLdNmrkENaHrA0TV//f1N89Xo+6E3eyxrPCD4ouZSA0mJ6TJ8vW7er7+/
ab5sGamqjRXZ1oqjH/m4bXNDDKX7csWEI5RMNVBpL7I+n08dBBSc3Lus3MRSobEvFR0Gvp1qtmde
ZKQhL3RxD+FonWbWnHzbpDmhG4FiwsNW9mvYVEU2ARNfU/vQjARiZPc9JQQqvZu3dCGq5GvM/eyl
u8SjJcJxyzKRLmiWVkWHOROpPXtuimwIyu4wEGdONoua4PaauVEZ3pw5hNqLPxSZ7bpjQmfx7ISc
xnbnfbnLI6gcbwGdXLKSiWU2nSFJ0Apx8JbcVPWoiSpUdVwUjS/dvjJ4Z0Rj+Qi+4aV731LwR5dr
OoSV4c1FtwaK9da9y0QxVLDeebzKJfrjMpx2OhKTiqGuA8V+OfxZKMhALrKFhKTrBd/E5huOF90S
qwY87dyDwDq5FF312V8li2nYPy8ON4TEuvaVg5iUqLpuLIFvr8ckLJx0gpByHpio9nTNK9Zrr73I
a8iOXDYgXy08YdoA0OFNweA5dTtIia6X0mMjm/H1PH8h0bdyv1azvFt51hkrMDQjUGFgG+0Zs6ER
inv0kvC9SvfFS1Gve7htYbrmr+HpG99vB63XWTvuoblvvYLoAG/U1kcBYvH7mr9O3JvmJ0fmgKU6
5DKBDWeu9nSZQWB6JwtboCLARpnLvG7w9UKggEnyl3me/oXcgcH96Cbn+vubr6+FXRZDiK9HgUfM
t/qMKrtkF+x03+Qodut2HVvKAs1bBT8FpH523CHO72QKDFTBWVDuzj4Hl/tlKcpH2teXcjQJfekm
RrHabvJWu6pCctldCgLC/ORAnbVf7gynXMVqQcpl781E4XSWKfEbnrnz9wUatvdNu2K0gE2Uod0F
kPblS2IxL2V4NlnzO1P+KvSL2L4nQ6tHZmd1ErsnSY/rXBje+fUq9Mtn20onPmJVLQi0rCFIrsfD
JE2Ew5qVVYndgmBvirKHuykLIWPheeDBEB83vzV4TM1Z9Qevm13keREgZTQVy2msoHsJCPDtddU1
rVgrBWcrGDCwKbs2SiYhjy1z79syqmQsnqJsGvQ5vOTcnSj0tK1qPXMSGb5cE8aqWrHc8qCjXGNH
hv2/61TEfvc8bB8D9s99E6NY6zA3DNzEmBhrGtKihAIsnQ3LqdsuiqVauQTD4FqzjEsr2zgKuiW7
BPOd0YeK/0JUvxQEUo+ZADSoW7w4kMWDlJbh6zXHt4r/asaeB9YG3J3tjNMhmEHewPNijtlmVXFd
NjQuEArGt1dBs8gqGkyyxZvFis7cgpyJsx6Ghdsxkf77zbYM11yNCaiQsBDztUhJgGtF2SVIf35D
KsTESa+brOu43hyGBclDPqB0D7m+AiX8Y18/EjH0AKzAz/G8cg5rWBmylpptpULDZry8TBz1OeBr
2c8l6c989w+9Ubpck3tToWFeJCtgUYGCwlQ9hBs9ydF77lzv8+T9G9H2uV5NO0y36Er43K7SC8tr
T9RznurWSnImgC0RP4Z9NkToujVXrLtje1753Qpw1V487FX/UoSmykdd04p1t72fh40A7HUNNukd
Btn6IBzsZ8dUtqtbZ+UoXgeUt/dOiBoHsZ4K2zo3UxQzcWeW7w9kWAU5WxscLRcxg4+qY4cRiaXZ
NbGlaL5e5VMTU2lPNkPz1HeeuginfNA8tQCg3XYYGoNTkWE7iWbUXiMPXRdRIFDaUPvLoZlq0Z73
0MEFo5U7W5/csTQJeugGpJh4ZPebZ1nXC7HvpasA+V3DUfpgTfN9PlAlUrP2aXa3essvsmf8FWSW
LwGqxrOlaFB4PISfbk+chgUwUDFjDTQ/fLyk2hf/w5P7T5iNpzx1n50PX9wTOckEvHrpr8AoRvt3
1VsvUJFjE2hSl0AI+2KhwvIrxM+SNl3P9BcRSfWRn62ziRxG401UmdWNCHvKrx0RKGq3TuJVTVy6
H73iLm6bwFLsvUYZqhsNaN8hj3144OOj5RvuOv/xrX8BL6mosT3sFneTaLt+nFOw0B2rJwipBocp
BbV+Sr61yWYq//r7NFEVRdbg9K6ZDO3LNI0Z74v3JKxRdB4eHBb8a9hi1yn5czhURZK59rT3o2DO
hTNigc+0nkf+waLWWpzbEECfDxJ1+uMhjDrbO0kYrXcqJy6iBy8S3nIWEO4IDDlWzdRSFXpW+ZyJ
pg+u230oYpDOH/MUl/mv3eN+8JMqjVKTXNbfDwSqItDywCrXoFsdUMSOL1XUPnb5O8OE/t33UFVP
NRfca/konYv4Z/5ndZM9pUmZkgP/AukimyfrAdj5o/fe0N31AP7b+l1H+CaaWfICzzL24Fy2ZENf
Y1K9IwcPAuJ2IjJx6g25P+3aKAGAyNuoH5vRwdpMv//riZzX8Z/q4hyvjogdo4+GEenWRokDCB76
eFk0156wC9h5+o/Tc79fd8F/fZ5pF2gHpfgJtxgt6nmQPX3TlfXqf9+z/3ZlHpVuVygBQhOOw1Rt
8BpRbcWb92yv3/n6zTBj15n5yx5QwWdjLu1wjTb7wh/n41V0u3qS2XK8im7zg4neQXM6UBWHNmxW
nS8rJDJFuh/3tDp0CUnyoxdHp+7IjkYJcc2OVrnbhGxAnBjAI9kfFkiIN4fwW4+gKplS+wBp9DIp
TE8iuvVXAWqo9QHTTQ29xyWZDvJin6tP5c/6oY6X1D20p3VJRgOcSDt7143xxk43EN+BeRezV17m
S/Uu/3bdB6/+CTI7mbvEHmiuDMhpjbgkDRWX4FgBeGqaEgb0EoCg5GP0Mv4Yk+JAEvs59w5NHuex
cw5N3WlOEBXKVhST6PardOp83A5u2p3A4VM/+Kf2IE7cREKvnT/FK4D3mFA7xK7wYyDn4efKtEki
eDrsvrQ1+znd7lNcAh/nKZ/a+v+9D5QO4X0cuAT+PF6aI0mNbk5ntIpHmKXjrTjgnUv4xJ79o31u
EveZPFlpdyyOphyeJoJQUWzlhszU7mE0YfuvN2au+DKIh5W/3nY8GqemQtcQ7LoyGIl1AW3DebEh
GEbl9mjZueGt/u/XW6oC1/zS9/BA7NkoT/IPvPgWDmHs9H68hVXMxXurkofbA/n7DYX+wc2G46aF
kBcCLWSs+vVTtOUHQqt3K/tq+SagX/R3L61i2ITtFlW+w9l44M5wnG+2/6OZlgOEq2JhW6l1Vdfp
TUkaDd0cVQVX59WPRDBfxXM3JINcFo/9DxaC0WSIYsh9x7K+VG4dQ10xvj2HusVSAoTKH9eIrDDQ
YLDjNtrigeKlc2oTQkVSBKfQNcFydROpuALSly68m2uBDmZIHQb+8gVK74iMCwfK9Z+KeUkkuExv
D0s7kYpD6GdvjWoWXfXdQf2eDynqrc+8GuPdFwmO59jJ2cGlfbpGJryghpiRqiRsU8vtOkDy5jKO
P+vqBRS2EGYc3lMBdUrfja25PJeAELVQ9KpwXRf7BO4GUDr9tIsPJM/dQ157hkycRhuTqtA4MgpQ
9oEjFJFL+0oEKFuXMqPi85QXPyzQea7Qb9itJ9cVSb5VCc2LQ8Onk4PlHijgLzjZbq+Extuo2DkK
arqK+IV7cSx5GjvrHW39j3bu/77dvMZVqmi5FdCICRRc7qWaahkPwXtBvS8unfy4qyNDpKYJbVWs
HB74nMoZQ/eyQgOv8MfTFpjUX3VNK/GF6DexBNaAz58ZGc9ATDVNFqzL9OP29GjMW4XHUekvew5x
mUvt8DjYH6r53Nfvu+gU0KM3f77diW6JVR9C7dIHLaePx5TpSCUSKt0T772v97Wu+I3lyncS2hiC
L8aTM4Gl2xoPe3QfAThV6dWGomaeu4behc9juD+yDUitb9E8BvlLWwqQHMdVQGx5uT0YjRNU4XJd
4JCgWnv/0kxNDKWApLVQ28w/l/7XCpU/pXucuYkcSOcDVdBcWdQyD8bRB+KpTMAbHBPun/ci+kYs
8qlu+gaPyvyMhXuQa2TCe2pGqKLoyqWVolsHVAD2YbrB9YXlrxkwWbAuJzWC2ML6xSoTilUTAai4
unAvclEQUV+KMHKTNbfp1wCcos9R4fhJk0fQLrEWZkhPaWxJ1WAl1cpxFRzrSxv8pKD1tWme9t50
ghpYSoR4GQtTab3GqamyqyGx/IpMOT3RMUztsIyHWZ4a+3UoTdG/Jl5Wudlarxh4XW91NjYCtGnB
U8/ezUUJXe2vTrgeedGc5nk7E7w3yv4IlO2hICy9ywZ8xV2U0TB7s/SaLARqu1wByJiui/UeidSY
B1+j0I7DfTfEiBrfpEL0LMclrIAuVTZ3ZfQuomVwLOQAutJpuU/7l/pKqDGFhc0dwdoMD2yp27hp
L9uHipuUpXUjUG4cRTCtbR+WbdYM7ED9OVll+BBapgnS7DUVolevrWwmQpusq4ohbfm2geFroGe5
jr+KEQHS7UXXdXM1qjcXaWBwVrbWS5s5luMD6Vb7UOwmJ38JEnerivuCDRWwl/MN+sfz0GZ+lMcS
OKs8QjklkPr3DeI6uDeDWEqK43Td26yO6MMc8HedbT/PRZ6ietSQsdOstsroxqZu2HcxtRmZ16Pt
gEPYIfFo3Ey6ZbjGIW9GUNascatgazPwiD0GdpVCluJL6EsI3DfH25OkG4Fi3sHmMBntWGnpVuF0
LLeGjMeWkoY/LpbVmp42dd0oYQEoEUoRCHRjT/2RuW7i9CT1htowCk2tDFVJ3NYVKFjXrkQGBtwL
0hhp15WXaWBpQfPX1fNBmPluB9dv7JLNELTrhqRYetPbHpcVtpflWJcgsD64ooh3kE/etTAqlG8Y
+o7Xhd9mLNqyyBtOwew+B05939erjG7NNONZqPG6zO8by0nWKK/Ko9sE0ZJ6Di9cQ3ZBs4NVQreJ
R3Uhi6rLBquawPTOTxPeVWLpToj4pYkJQHPWq8g+vNjYEVTV+mwgMi07lozNs7ScB46Qrdt4bPVf
bi+KJlxSWd4i0rpOE4R9RsiQtKJKJu+jNU8ppQm8fip7wHEQW9zuTMNlS1XSNzeymhEP0H1W5CwJ
rFe7eqmKh9n7jDLZQxt1h6n63rhbDI2Jg7OY6Kt0k6l4hLbJ50n0bMhYV6RRFzMXlBPIYuQTzSz5
gVomUUpdxKsqvwZ93/QQohwyy57PAMVK9ljlvwMvT8FWlvbs1Z++5b2JV0Y3LuXgd/rW8ftpFVkt
Gt8/MOEWW8ocvrWJR9vyo5zDMjy5AQXB/I7raHffGaFqwq5W60d0ibpsAT6xdcXDEEEQoA8NuZPr
WfCXdwkVQbiCc7CEikKfbbTYDy7qSj42tj0Y3IRm0lQAoWztkq3QqMgCOvfHxiWxxe0v0EE9teH0
q13DL1ZjetXTOFQVTejaQ7gNm9dnTR0lxFmy0cfDr18azEnX/NVFvTlMi6LehQXwfjbMzqmBKEPj
DOcmN3EPazydSipX0Y15vQ3XAArFNp7L+dg527MX8d/LPBoCJl0fSjzgMAicD4MnsmpxQlh/2Z1C
wDCeFnCwxwMLveNtz6PbU4oLELxbty3sBKC0fk1QJCD4t2qQneGdRnMPdJRggANKZ3WOwHN7+MPu
WWLvy2kqy6QCNcxM2+T2IHRJNVU2dq9tCbq2Chl5+1eD7J27vHrSjSsK5ZGXfG6Tnn0Oh+bo+2PC
1oeQvowB/uU6h9bE7Kjbc0qMMESFXRWkHDNw1wKPaLN/KstqYKWe6QKv6UFFJTLC27IomiGbo96C
GKU7BZ/HGnVTI6J2w3bQbDsVjNhSTqYCVduZO0ZL4rbzP3U5slO5VM67si17Q8SjOVxVPCLQ+LaQ
zB8ybxDbeSuQT58B/gUnL41ipGX31NvYQynX7uhNk7zPpv6ze964BbfqAuRVrCFD6dAsO1xm6bZ8
rpymkW4iCjl1v3lb8P7d7V2pW6/r72+6o1E7bnaI7oBlypCwSvtAPghgJG83r1sqxUPMwrGXfHXH
jFieE++eeJAdynAqbiXLWN53ov3n+fDNGETIq9WSdMwqO6Tvw5YOxxKqkWeL1oZEqMYBqYqz0wRB
HT50Y9ZJVFK8hwx9P5whElP2hnnSLYMSDKyc20HN1wGVdE3sVGnFBM7mD7cXQde4YvVrt0T7LJch
K4fo2DUdlO292ClN0suayVGBiqi3REDhzwOqa4frhSNz1vsqX6kKUhy9DrPOYekC1exTeyJdnu7z
x9vTotmbKkRxBRXquvfOlDlS/hrnF7EuIv5Ui/v4P6l17ffNtlwhFR2MbSkzL/pqud732V9iXP8/
3ff1iuGG7grmfPBvZEEOkit+3iwnnpsP83y+3b5m06gwxCgcy5rA32SR85tt9aNT0OdmLCaDm9Oc
uSrssFumAU8uXGajeJ7K57WWSRk9V8MHBumo2yPQdaEc66y0HGQPMAKg28BOcF6i33bvQvInm0yR
g26SFLMtByDh/HaUWRGKL80sceBF/ete7yZdON0eVUyXgiDI2oiUGSmm1I9wMfaGJq7rMJ0W/+ft
efr7IHwVcVhzt9ohNCQz7syfXbl/dKcidSALd7v5vw/BV8GG3GlC2+UTmm/ZsyDuP3k7PuKMeyAT
McH7/34t8FUQYYECbRSRUpkNq/UJWvAyFUhSn0srkqccirLPTsXLGPyLiyE20HWo2HYbAlY8UgxK
uqwBbdP6nUzRERR2PwuGgsrBz+i1DOP2DP49EEEN+/86ErLv67rPYDnqluHYiPJTUcizA16zGKiG
o793h32tQWQoTEAC3Y64evo3nmuo6nzNeQXjzMcCrGaUHJvcsT/0tLENMfffDw1f5a6zOz7WQtYY
E43mpGJcfgcBnTCceLrWFdPnu7MH7QzTb93tNVgAF3Luo6zwI8XkqYVEmDcKmVntnnTzC2T2kr5B
Is/EqaqbfMXkvYYCZFD3MquBxz1NY16eRNkgkQONSMOG0pikih1E3UK4o3RWZo1rxRONSdu+uJuI
mVFa5D8lcX+mAXwVOJi7dh4UkzVmoYDMCE14tZXya1d5ol5jaoFMlMYBdaX9EAlADF+cEPhtJxWi
6qs1ngsxsWeQ5MzDe+JJlDgWPZPNe7/JdyAR0UgOgpC6gvZ7jKxUWM1xI6CtyGJ73waIgC5cruuD
U9g5uLuiHjR1P7x6KauPA5782UNUuZ7nxvUydpEhCNXN6fUUemMzbT/LYYdkQUa4c+RTNo1W7IQ/
HPn1thPQeBwVtrjM7cT62b56aXIcvDLe1mSM/nWZHXvRnI7h8XY/GtNRFWjLdYkgexehn7l/gtd8
ZYPpQNY1ff39zRTJEBriwU5kRnnUvLdpF/7YUG9qOO51C+D+b+tBUHEwbgUAwVpP7f5zsousad5J
fqfHChWf0gyynrptkZnfNjIrcXFOaQewy+1p1/h4lVHPQhEfjSR8fLSwD/vWHjtanN1xzYS0Rews
QRrJ/H1kmYrU/h4c+SrBXmh1ketYiFxAIxHFfi1R5Vt/qMeqhm5mF6YWH5hhYTRdqXhEpx6XdmGI
LxxnOjCoKeZ7G3v1uiZO1C/JXC+e4VTWbDAVm0jXdeQzFIizwka1EfGgqSL3yEQdrNlgKjKxkdQB
BbgPrzlVBzxHPjoW+7bk+fcAwrG3d4FuANeu31gIiSYP2W44Ebt3Dl3QvBYIMW43rft6JYjokcOo
OunhvrDwFMphTyzoP817+w4Yh7seV3wVfri7bjctC76+pUVMFkjCgeC1SfvdiUMja4LGD6q8esuw
8a3PLZghaJzjYB26RBLRZTbyg+9bS3xHyW14pl3PDWgHzXms8usBIGYXrEdsuYbUOoaEoT4KYKu2
MElM6hZdiSjsMQgnFsFxtbMjY4IPHx1qWHVd20owAUue/Jlgz44lkEIbfY2q6nzXhvoDIxgGw7h5
WG1u8aQJXv1tzHA9DNl97+X+H9g/0uMN8DrxzVhegPstUhdE9lbnP6OCcDA4J80EqQjAntT5EPId
zqmul7j3t+BVQIzVMP2azapi/4quG1nuwyGBRLml48cuJDz25bCmY8vqZJuAPl5xobu9IpqdqpLl
jQvbPc8ap2y3q4u3h7EI2cdo3Q63m9e8j/kqHLBsFxDwtysSJsT/bpWii1E+z1PhlLEzdN9lUyT9
uGSsgNZrQY63e9UcjKoA68aCzUUyfsqYHOxDT6vfYwfyhXC3oadtP8zd1CQ86o+0mwyLpnm896l6
0heFJWermDKbj96l2gANiIrp5EuSFZZAOTeq7Am0i8bQO0xsoweHdIY51m1HxRdEnn2NiKwpqzeJ
uuLmUVomzTTd7lBcAe834CoY0l1b77/k9HkWzYvHDe9ymjNeBQvOPqG92PDdduAlzL40xTOyCsmO
jW7iVdF1cbWxN2djjndLsTn2lEHW9FANn5vpSQTdQyGTaf7n9l7TzL4KCGxYuQRsRIBaj8w6FsRt
H4DeNT346lpXDvec7jnwGaHMpoqzsxf4kPYWjvPu9rdrzncV9dc4vCazhKcnqMrZkZRofGc5sLCJ
x9qtDd5S18l1aG/WQEYrSkcbWIbv4sjt+6GFTqTDH8MBNAogQ/l5eyyarapi/KLWdgdeVFMmOtyA
2+o5WMgpasZPt5vX7STFvkE736HYA3c0NjlJDRZTKKnGMujTKCfZwt33t7vRrbdiywF1xqh0r24k
5Bc3skUySxBJ3W5cNwbFmst6HJyS1FNWjn1+rRAA0UgM4Tn5srOgOuw9f7XmzZQw0CyICvOTC+9R
cIgFKdbKivse+DvKuke38Qy3Z81wVDI+KxKtCzUlHJQrSH53a23jIh9/8238WawQ8xaiv4+P0ldR
fkMNSYO6Ylh9BpLvqmJ5LABTQIFRYVoczcqr3Hy7h5KisMZ02ZxaWQBox/PqCC+9vfQaI1RBfpZ0
+dwN2Ff7Ig5dPuPNc2nibSgfGtZ+va8PxdCpXy5kpriOjh19qurpxYdwWdxI69NGytPtPnSbyv1f
Z1Juc+iyst+yZhkfgrqNzhB7e+pbgGzv60Cx86qKcCJ13QoC8YLHXSAeIztYYptshhHodq1i4TUY
ygoQSC+gEP+CEoOh+Cj8r1D8jj3HcKPVrbVi5mte70ExuGtWF2ud5FaerVedZ0mq42RU8NN0okL7
aLc1ZRRGSwZ37gWH9VrnxBKXmA4+zUKr2L7RsckaMrJkU7Mn5bbFTd3Fy2q6NGtwab4K6tsaCBCu
e7hlJci/jjIKnCMDUxR0qlE3FXji39AibcqhngP91u4ZDAfi6O3IQ5aRex+Zq69C/sAhWux7U21Z
zgEWsvtELOKftu9OUNa9MwGhov3aybnyNhToo3MPoN6Lu46D72kZX4a5/XzbZjSuS8X4tdB0j5a1
3rLOlu9zv/8sx/v4sHxXsfedg3AGdVZbhrKrB3DvffILFgczOdz+ct0uU6wdFQbAmTCBL5/B4oV6
OK/PT9syG7yubmIUW3eKiLkiRPOevz/7jp8t1AT50DWtGDnIomuo7MARtk6VdO70SCNTdYHGtFU0
njdbtezscsuYtR2rsMfToTw4jTiHETVMjOaOq0LymDeRXhbeisOudI4kmMj/cXYlS3KrSvSLFCEJ
BGKrmrqrB7fHtr0hbF9b84QmpK9/p96qL9cUEbVxO2oBAjITSE6eA67kqUzqtse+Ha/LsS4LsJQX
3HVBsw3qEo7fnELDAiDACmi2cwhE6LZVh37AaX3Iq8RX0+ebrMmk+uMsmraZYk22vHwQQX3KwQM9
e4Nj57AYq4nOa0seTmmV+TBWwh9RZfKRj9P6MfAy1zHHYlQm658k6ewXQeqfWV6oZPUEe9ZN6d9d
nx7LzmeS/gGCyVOP4PvTJSz2yDsU38aSB7/Xeql2S+gt//hCVY5rmW29Dc+ehmbxljXdzkxNsU5E
I6KXjhRkvYvbmMpkXWnZOc7VtoUx3LzWvIN8Zb4hH9QHCQS64ZHijByRuLEDw9lHMbZzUaGDthXV
rqiHKOk1sGRVLH9cXxvLdJkQvGXM4jIbqw2FlOMe1In3im4fQSi10wH9fr0LyyyZCDwdSYkajXI7
j8uwVyI4Dbp56OL55XrzFusykXdAxk5j6GeYo6U9Ea+4E7y8a1KRjLE4EIzoejcWFzGhdoUKIt5c
uB+jqjmp0H/0/MkRFG0TdPn9TYhqpsLLN29A00QDvS0eijbc8doFLbJ9+eX3N82j1oMjmYMvb6QG
OF09rk7JStuXG7u09jOwHIf48q2t79IqBFFbfgxqVx2/rXnDl7M20nTre/+s24xXuzKTNXTluF4H
SCwR5boj2box3HgeAbZlC7oJsmnvDSnET7x6F4flz+umY2vf9GK8brMIDIBnT2VH5BJ+Kc4eicCr
9PX2LZuqialLi4E0lcT3g3TgXdhkCQSHPxDe7SavfURN4iHIhePVxjIUE2MHhR0Fas82ODMUMLN+
wtl/vOuz2yKFCbIb/WVJs6gLEIzUrvAf+5bsVteTr+3TLxHwjRvoPty2Jr40Psb7JvhZeCkgsh+v
L4HFx0y6v4ZopqMWjpApbw/VnkO5/bmtZcN7vcnvF+8SHFhdPZNp/uqnyrEv22bE8N5VtNhM4mnB
C6i/L1DPtsXLnpf94fqX25o3vLeEABT1ohk3xYEe+qrA82pw4PrGG4JJ4SfzbBYVjZZzPEw/xrb/
QjTAQQUpFodb2b7fcNuCTOsUXko5KqWBHp++aSgyhfS2kg5qIukI1+W6CjQfqnwfz92O+eEd0bfl
M6iJpGt5IOOekuUsOPLH0CGBid5XxEVB/fdzAzVBdGIU4ViqSzZDAILTSQ58DJI+mKZ3qi8d0cby
iERNFr5aaQbNHyQDoijM9lu1vg/qEf+hjTqBnDfdVwAE7f1+evSXmNyppW0cXdvGdzGKN9FCpWXh
xZDWPl/UWsv+RfenIa932lV8+/dTCzUFYespU81Yov0q+9yxIim8JkmnbD9Wd3P6+7oD2vow/Ft2
zVghyTGf/S4fyFMGxFGaNCPjz/HkzTOKxxf1hzVe5Ojv7w5DTQlYnzRDE5NyPg9jBUFgndCoKJOh
Gb7eNh5jn14pVQ1r0P6o6MFvebLl6mPmV5+ZjB9L99Po34M5FYbjV8VUtawq5nNa99MeaxcdFG1c
4B1L6yaeLiTbJGLZzJARi7/X4M1JYm+5CX5ATSAdECFR1qz1fAbz1im60HHE28eiuI0cnprEe+vQ
haNicj5HslP6PlJy/kCKrJpOE3hhHRve308z1MSuTQ1K0GjbYttAdVUX58d+bO/JsEFpvUX2d32k
ASoSrluUbS0ML++npi8j1ixnj4OSDleTyu9PtzVt7NvQJ8MjzgwHrxlIKgHPfOGNPlxv2zZFhmOL
fGmDSOGz24aRUxRJlkTR6u26cYqhslf9WqO43c06bhwdWiKJCWdDaWBEEGqRlG1eUCpcer87/0fk
vRSzSyTWNiTDt8s4lZyTZT4zzXddDQzxmP3DK/YUkOmB5/4XwJFudBLDvcu57hXVej53qzqQJkja
3HvXKNemZbEpE8EWQ1qG0nJD1F3GaBeDgf2FjEvnwBtYVsJErW2CSF/F/nwG3+4L67eHiHWngAJT
PBTygS4u9QrL/mfi16I4I/G8YO9oq/6dImIErFC9dlNWJo3nqnK0LLrJqse50BD1w6KPhJ+yVR/w
DPYt3fjJn8YDXeenbhQOzIFtPIanzwTqsCuZZ2RigwcwOhxZo89DzFCbV++ve+Wlqf+imKmJaKPb
kEdLH2LKBtBj56jXTjqdH/PWhSa3dWC4PfULKPJIyKrXYtr34ffM9x4o9vHbPt84rqc66JgHldZz
Uy//bHO2i0SPOuMuc1iu7esND/eL2APECV8fSzY9De0UJQMfCrD9hN3xtiEYnr1Ok0eWBs6x6Pos
wJ3gCfEjYJEjBWQxVxPEVpG8jtsSM0SJR5N6aZIJHBSLondyJHvNmZ+UVenozBJGTECbZEBLNQM6
q7Hf/QQ0LPqwQXdod32mLGHERLJtderX+UbnM+/6/bjEd2tRnKYVtEgjA1Q5nl25CVtHF398c45m
her8eEGwjVb52ojtJDgez8P7bY2Q8Nehw71t3RjuzQOkSmmBoCuA+Ks5/ygW8ap9ct/X9R+Ptw4D
E393cRPUJqbKkxnN9Lkpw2PXsMPcF88FeJVlTpPBr35u2bYL+HZTPoSacLYm3bx65bk+r0EFUq7t
e7PJfb5x11uSxSVN7FrnrbphkFk6r7z9wsbgiy/TOz4Fn68bmSXmmnx39cDGjvS44ZIB29NyiKIt
4eoXdhTH8c32/Ya/N1VLw8HDJTQr+THw4vcD+6erBodNWT7fhKmJrPdzteKlO8r9w4Cc/lrRh0YN
h1W6zp8WszUZ7PTs92OwBsuZ1r/rGhX+T2PwPozvpvn39SWwdXD5/Y37BX6D0q8AS9DoZ8C9+rne
yQ0gOHYKAZS53odlFUyyuoZHDBS1GIRg4NwTIombYb9yFz7GEnVNrBqNR+j21SvO6DL7k43D9xz0
ftscfc1nfSh8Dwy1LqZq20gusfjNbE2BN6HmZFvOvdfez5U+FjR+GWvpiB625o39uwzqXBVzisdP
n5zHbnwus2WfgVzltnUwNnCRQ9KCQHLhjErc0xroT5AqOmZlc3e9ecuGZHLPLfEQjNAZW84bhLD2
quX0OHsTdWxINmczXFkDRQBGNXx8r8akWYbEH4OElxCa+Xb98y0dmKi0Wkja4e1vOa9elKRgUCki
YBLfr6K5zQ1MVNpWjK0/xeiAF99T78/QfZK37qImDG0p6r6ZONqewQcZ7cnyRWbPBf0WM5eXWQKF
iULry7D3C4pQKlGvwth2n3XZvq7IqfPpR9LcSJtHTTzatvmggUMN38X+/xTddqxI+BSWLhUKi5FS
w4M9YDrGXl026BY1DLKegW331ux03YYsDkwNBy7iKveljJdzKcd+l+HRP4kH8p1ktHa4ge37DR+O
IugRaYI9B0K07/y2eFo712XL5gDG+ZtymQacxfpcluX7WuqjmPkXf+sfoSv9cn1+bF0YTjxjMsJ2
w8WKae8UN2MSa/Zz5HHSFy4eBstuYMLPeAMGwbAqNN7SisNaHryeJ7x7FeKFp+/zLHA4sy3zbMLQ
ilbU3RTh6OUV2z3Z+F0V9ffIuox7ledJ2w8fuyHc5Wl1IJL/uj59trEZm7WKAScYBPrUzbcw+KGH
s4rBxiTbBFnuXRNEtw7usn5v9jkvlF249NiI2LrebTX70WO3KIf4sc/IQ4PXmkBkeyiH7lk5v14f
m8V1TDhaW0kcBsdaAwOS/yQqfgC7USJyv3WMyWJ6JhQtTRXnSw345hhl934KeVzxGtftUQyuK4Zt
BIbzA48WMj6XWB1MUJznx2wVd93SOu57lgBs8smxpUxpDA3G86S880A+beTO59uJZDppwuNti2CE
AD5TYKG8Sp8hCXhUbNqx3Du0lUuEzhK8TLK4IohJnYKV/px3anuhnd+8p8R3FSxZWjfRaRLfDQww
JggheDfQ8Ng0q2NeLHNvotLQ7qDXEkuLEosfWxf9ZCAE4mn/ZyBlMmedi6DDNgTDwUnjrWvYYIL8
Ld2PkP7uUU57fWktscOEoLHKx+GVIHbwaD5k45JE2akKoRlD/hknjieG/fV+LH5mYtGq2iOsaS7x
Fw/zoo7mBHW5LyLvIVPhZOiwuJoJR0MSbWPz/4Nv3h650gnYth8Ib07Xx2Br3vBk4XnV6K2YKzrQ
fZiDe7rIXiRfHVx9tqUI/x1doa4DmuMAuyCeSB+kp1+BsZK7rCrr3VpuRzaQZAD75vWx2EzKcOlB
+bxe2CXu1XxOhE7VAxnm3BGUbKttbOh0nsYGHowEwbr9IFm1p1GP51ZoWvRMOSzKMl0mAm1Lo0XN
GsXrYwCkd403yl2RyWPK9SHhv6s8cFSNWGbKhKGFUdN7NO3gfF32IgJy4s76GotBmRA0L+SV19Y9
Tp198wDK/fAuzVWP0hfq2rJtPVwW6M2OvXTCWxm0T8/SG16qkuy57E9iWR1rYGv+8vub5kcZpPlc
wWTBkb6nnr9L2+Yh3qQjONmavyzJm+b7LA3acEMWomTqnomvKmof6vXPdQ+wBO//ELoFTVdUJWAm
NHvtxAnVR4dMvMrxwecuekyb6Rge7ZVtNHipwpNk4M2PEa4Wj6qYbjy6/L+y9M3sjEIScPD3uNxF
fQ6aiF4fl6wOPi+aLTtWDT+uz5NtEQxfHupAbn66oJuwPPW0T0IcL6beVW9gad4EoVFcqVvSIXdC
6uiZbetdiL8edzGMWVbZBJ61YLaq/MHHc2rzEpI2qcpPSMDvenFPiSNu20Zg7M4qI2E0pDCkHIUh
5eK/q6p/1OKqOLCEUpPgzcfjAY/CERXPEDFd4yiJqwXnDInauNKxr9m6uAzsjSFFXq9xDr50gazJ
MKUvi1+DZx+Yn43fegwzqd62uQ7rHEA9bAkBgZiPSk8ivDUNZDK9pVWDY4ysQJ/b1495LQ9RPr92
NQjEmb677gc2SzKcuex8UE7rHPFC0rPs/Oe6yF/Tid/rkT3xsjxe78ZmTcbGXIZLGtQNAxTDB2uz
t+zqIvpEi8gRsS0hyRSZjXMFgh+JB5x8FdkJd4fgNHInovTvc0RMbBrt8PRXRHh8Yimpd3WrjsCp
fGZjdQ68+qMizfvrk/R3iyUmSI037QY+pujyVs4+yIon0Yoza5/2x611ATEsV3liQtWqIuvwPARA
yZynWTKPAEHT7BCBsWgoosNYBKgW9p7jbvnU5oPj5cY2sMvvb1xRgHW1bEEidc7T4SGXcVKiym8V
4ryV2nHys3VhePvcR9UsJ3h7mVfPipfv1Jq/IyP9CCKrm/ZtYoLUoNPXim3CzhRt9GnmG3jiRZpQ
GTky1n8/+iE7/e9Z2qoKSRSBIchweB80/iEk0f26QIOuyR+Dtvg5T9rFi2ebLsPtc2BbfbaAcQIk
6ccembsK9zwZfa7T+qbsF2q0/z0a1Dnnc3Z5a9l4keCoVl9YmtVBlLcdQ8Cg/+8OtlXQEMLYwAxG
2W6MxFNH9E2HY2KC0pZwnmbciJB+DwJvD5R39ODP4eYIVpaiS2Li0iSPtwxzj8lfg300goc540cA
dQUoK3cKQNgkXZdm309pApnan1ncv6xh6LAyy8qbqLVNovyZhtjXtafe9YIfIjUdI7Cd0Iodrscx
S7w0MWvxMtYpGy4PR/76EPPvDa5HSA1nH6oy1EkG6MxtHmkSrtWaeKILcXUtJv88TE2ifagpkcyx
N9qm6rLbvAlbOXxC+hqJEO4td1XqnwYfKAoVAunAAscp5e8bIzHVYPWm22m8ZCrqNX+oRojmkPxd
I1wJClvzhp97bQby2R4JCg6mfAmVRz8Yd6t0FTDamjecnPe+j9w/vHthw/uc5ecJILKtcj0R2hbA
cHHNQr+UBTJE/RR+mZd1JwfvTyXzfxTJPl63VUsXJj6NUR2MVQXUf4YixXaswawYnFufgJrHVU5o
6+IS79+YUaNrvBzh0f/MgvCp8YdEieEO1MyHCkTyt43i4olvukh5Wm/tCKceO3GMeu9YgA5YzDTx
oZdzvQvLUpvoNOmzot8GxMSA8a9x1B4Jg5IIyFWPt7V/6ffNEHw1e3G+IGgAOXQE0H3XCaA8wDR5
vfm/nxDJf+FoumCph3dz2hX3kFo9hsJxuLG1bG7bWtFMQffgHPagHWT46N6VzrIEUpM/LeA5arEk
nc4zTstDU33OquhxS8v7Va86KRsXvN82BMONF9V3pGo9MKLE6c+06dIkX5fbgqipzbpuyPRtDeDj
Io/uF57d5ZH3mLPmWDklziymaSLRPKpkn+tLFxGbQYCqe5yc1ZF1Li13WweGB1crWF9B9ICDeVbf
6+bTStQn5t1WcEdM9BlElbqMLc2EfFA5PjRkHA59gPkvefXnuvFb7MjkUlMBGGTp2IFUZRZfFm99
zat22IOlLImj6X01eLcVCRGTRo2PuME0GWjUIMx3z4MPIWBuW8kcpmRbBmM/XlaOao0cJGpcQVam
q8P+yFN6n+aD693A4ggmxKzLdNOxSw+rryvgGfG4Cek5Rwi6WMt/EbHExJcNvpxwvJ8nEJLX6/c4
mvl+CL3qfoT0wo5v0XkIVfau1alLS8uy8ZiIsyAYI7D+VvM5KBWYs8hh1LhPbn26L7i6bVswdVWD
jVGZ56jf8Gh3Emlx7LPmBWRajsIjy5KbqLO8Wps5o/C8Im8BC5t2FfE+NSJ3fL1lvU3EWT7oqNvW
fj6Hm58ft8iHmPxKb+MCJyYnWrDRNFrJOJ/XCudecGAmWdmJHbgLHAkDi1+bWLNobqspVkCMz4W+
C2TxMst7kDI9K3DqJ365OK5DtkW4/P5ma25Q6F2BLgXhr/UAeO+iX7TESal2Qy8tlhoZnu2lRZ2B
oHk+T0umdz5oezMBQPEaVz+XykUqZhuGsVGHyKjEJMcwhrp6YnhUgRbbQxd1juhkG4Nx1M6pBEWS
F4IBr3hEoRSBwEnQPTCQTF8P4rbPNzbpnnCQAROw0ILmK09CHXxjhD1MjUsayNa+cdjOYjHHvAY7
rFgetuppbF/W0mGnFjcz0WZSFEuh2IWAG0yToub3nM6767Nia9rYmiGjRaF0iK8mkOkq5PRuk5nD
7C0LasLMAD0RI9dgaY3X8jUs/mR5Ux+5WJ+ZDF2vHbbPv/T9xrXyze/zrQexYb+W9eMwIvtThK7a
G9sADL8VFwasDeCs81KLCAReQu2idlue8abvJZPIHKtr68Z0Xt437XohZ9Q+aw+9P36WshiOlJSP
S7Y61tkS6kyw2UI8VHtwdBLH3rDna/+jkuKp4CKRzVYnirrYvS1uQA03lmzOShFm07mPp8OSURTH
N3fAnTuihG3BDS+ulJ9CZhZrIoP+azdNv9b01ikyHDhgDG6VoulpGcedz+S6G4oMilFtG3/nDY0e
R48Jx3pYpslEni2ZjCNe4kgpt/fgosq9X1t5uMmlTbAZAchnm3s0HYpXqJWBWdjxfm+Ze5PsDA8o
ZBlBtH3OKvB4i+nox+PL9W+2mKfJYZaVeYsAB9rCrcpP5QBZIdl+HJfqcb3Ub9UuvSjLEdLEjSFE
A9W81BMkqcvEQzFoOaDS5tOY/qkYaouJw0hti2t4tCz1mHUxGDJXAgwhSTdc9Pu8Q+or+nPbfBl7
sUppsYLTFeZT1iFuskiKKPq8rupVDPmh0LeRyUDw79/xdcvTlHctzty9N5/y7PfE5GnU1f76KGzz
ZDhzWzWT8GbECjCkFEk8VtExrus6mfEu6OjCZliGU5dpCDbMi/DDstbnLu+PIMt7Kmh5FCG0cZXr
lm4xLBNO1tRTM1cpuhF9cYiad3T+BtzDOvXJgsqkVjpg57ZuLr+/2e6asUunqL504wc7qZ9SDyeZ
/l7qLwv5InKHM1qWxVQf1VosKoT00zlM1R4YlxGlVeMRami3gduJCS+DqFQRswo0oroND7z0HnHQ
3zV1dLxuVpY4ZaLKuq5FPe6MYBJ7/Sncos8E2/f1pi17tYklW2U0Tt0lTkX0Qzk+1/59s1U7MHNf
b962voZbTySEKkyKwJH2au8LqCzFd/NMdy3kZeScyGxwTJHFLUzdUT537ZSSCXfp6XXWryx68VV1
YN6uX35dH4rNiAzfTrOmqoNYIXKgqGYs6xX/xHvkln5cb1/A5P+SDQgNx05pR8K5+X9kKp86vF8U
k/dDVNkHmc7Pg2bHcURZrswdK2NZ+P/gyi5o4y7GhAUj3y+xvps93iQqju7BhvXl+pAsU2ZiymTR
L1HhrWBg99aERdmxrYCNw/nMJYdi6+BiDW/Ch6wYwtQCygu5+ruKkQMOzLsAHV3/fovfmaRmAduQ
JJ6Rbk1HgNo3tlMAfl9v2vbll9/ffHnGMx5qHk1nNPvY+t+nNXwJgq/XG7c4Q3AZz5vGc920owbr
4jnLIX/LXgkoTRQgNd2e8U+3dWE4NhaUQWnbn85s/FGQPfOXJI1/qPSIGijH/dZmocZWXc+Cq07A
elAzAQbr/ERpfprDKZkCFxbV1oXh023bh6MMN+S5Fzy8bnhmKA9x862vHAthMyDDp721WUSfg2d/
kusr9ybo5mX8dH0FLBZkIspCaG9NuZ/D9htynIvmsKLYdmGuYnHL1JiIsmUCTTmeHsHyshQnz4sO
hKhTyMpdx8LD9RHYujC8t5E090MknMEeXu5H733VZOdV6aNOXXxslvk3UWVevo4tZdBpqGcIKFT1
/RIMjruD7eMNB95iRUgUCmyc3veFvdRC4KX+UPbMYf0WHzaBZDXtOWVDjAPxNDyMWRYmbZmfBkgF
VKM4LG3V7a6vgs2ODE8eQ12PYy/x2jD0py4AU1VaH0LfhV+2LYHhxWweoOpM0PwMctlWRU8hGEev
f7ltigzvbQLgCpYSVLj5Fu5G7j2WefCZkovs8r6Rf653Ypsew4UVyH4HQDfhwivEA7fs/Zi3O/Ce
7a83//cDUmhCydZJpnUdA3Y962dSzQmboQTDwl1A/J1X3cV427ve0d+PF6GJJVtq6CBWekEBTVuD
nFMluW6TaM5RHsYS0o6fe+9TW2aO3mzDMlwbLzDTqiUK9aDDfNDhlwpJppLtuo6dUn4CfYpj+myj
unjnm51ORUiTLcOqz5Ad2s3sn7r6VeB4GUx0j2K+ZEWlbDW57o5/tzfY6b876+NobfJLZ0FTgAxW
JCV0CXsFNB5/abUrsFgkc0ITVpbHmdjGyEcNCYPeYh4eZfq+J9Dnqsudx7wk79YdA7M15y+qcZER
/N1NQxNrFgL0A4JGlD82cV0dKMrud3PWv163PQvGMDSpz1afzENUcFDK9CRRI1hN2vKId+AkIPSu
RUmaAjnqOilkVoUjOPzdb0MTbnbhPkzzUMAyZr85BqJId3421UdPj44Du3VURmhoZaj1hIzwOUWt
Y7rpney+LOERlThJmqUvcRUnOZ920Vg4QrXFq0wY2pBpqJdmIOvOpy0pyB8yqATCz8mMXAbqi5Kt
dNU724zQhKQBeOgju03Xs/K23cLXfZ//Dr1//AqpVeAw0ha1KNuXVnwDoZrDl22jM2JGEArIb48E
0gNtusvpNxLLvQ6BUBrup6xLKifjryVomHC0DW8EvqwCcJ7LPhnSr2pUiSx/xtmwK1AMliGR4qUu
EhHbqIygsepNgnmlWc8lHtW7/MOg79b++zpEUOj4uhAXY43Ff+PL728CYUNZWy8dBAHwILTtoZuh
75dSu56CbDNmnBFWtpB0DOv13KVx0kbRbknz4xCwZMtYIkUJbvqHEPqT18OFrTfjyNBGqPsrV/Q2
YH0AT9z31QjCAz+p2c+mjY+j91vqn9f7si2PcYboG9LLNcbypHV3nLEtkjTdATOetKTe+4FKAuoq
b7QNywgXmwjzOUzRVdZ+6otyn/vvUrokNMiTzJt3Y/un9DqHL/2/vOe/2YTwPzA2lCmzKcUcKlIk
FAX4EBs6cVB0LponvQ99Yp8lYeodFioPZEStdr/dQ+H9eH1aLVulycOmAj1EXTbhcpKBpKLf5V6w
W+p416Z72WrHIC1rZ5KwzVkj2nDGI/FckiyREOmTlKtED+Whyru9mNsnmiFVfX1IFg8z8W4qa0Wh
1gGMU2Mf7INM4jVovLl1I0yMq2xB24mx0FjqQ7aM8ljOqesyYdkMTbDbHOig7yVarxdxHxcX/LX6
wAV3LISteSM8kKHAAjAQi4FQZ8Ce90ovIBkA4R17uc2ajIAg1yxDBcoK4rJYDole+oRp/5Qt9aEE
9hB5MccS2/oxggGwemMf1egHIuTHpvT2M18/qLK7VyXAAV1/E8gkNBFwslXZkrUbhrOKX2kjT+k6
3d1kpCbyDQhlPgOcPJ9JBSojvtz78+Z4/bbYv8m41jSj5zNwepyhuPcZIJ+PAYLXbV9t7PxVDnUQ
n2Dex6xNRjncBXnr+GqLaZpIt4lAGzkY0fSs2aFb82SeJQSLbiN3Ck182xA0yCykIDXMp/qc1aDD
jRWIVQp90+0zNBnVilAUpTfh89OJ/qOz6gvh1Z6Pt939QxPe1rSoXQJ7KByXZj8qLU79VDxp6YKr
2kzG8Nva87J+FDCZqg6PAaueCuSZr5uMbV0NV42LWI4VntXAtVvugbg91cVnPrre8SyBwASxlRnx
/U1i2guq922Jx3PNv1JAJJtqvusjVw7eMj8mmG0U9bRVCoMoZNocSBUEj0UVVIfrU3S5A//lCGBi
2UrQTETgBgOJoY8rdy721KffB748xVHsCPy2ARiO20OlgS4Qj0ZdTLhvU+CEqyz/ff3zLStsYtl4
gRyXnlrEGx3vtVYnPZGDKtX9bc1fun1zYOZKTWQusZ3HQfUQpu1zLcp7MrksyPb1lxl72/yoZBmG
ABLSXIJjMzytFMiF2XNdlmwzb2y5QbQJTnp8/pxFX6DCuZ8beptrRYbXsjAOl3lQ83lDSQLR4cOI
6lg2ysNtE294blOFy9IIzAxebpISsr+k/Qh5asfdwTbvxiFbkt7nwQarkeK5m/5k488CnLw3fbmJ
WlM1I61oMDF1A3JOsJdFIU0Ueb3eusVdTYI0grcxphi+fAWbESrCElhnUqjnwZWFsUyNCV8D0VS4
5pcOCArnCSAoOdkgOOQ6BFpipkmRxoTkcwF0LpBr3kMcf12z6X6mOVhmoQS0rK4nG9soLr+/cSzo
3VU689ANQX1+R+TTEJS7Ih8Ot62C6beSF7wsUtiPrPagbMl3oyd3ANV+XWfX+c82BMN3i0BEhQY5
4HnKdcIFOzWoIJsnl7SFzZAM/+WzTHuvxBDmevwqy3JMcPTfB6U8COaiXrXlvqjpxWEJ9usRzx8U
4gk7OS5sF4g53M9kWu6hDfKnj0ZQfAzNE+siugcts8NNbJNnOHg8xorTEh0Lzc65Am5R8qeWL6eb
1t+EsZVKrfOg8Vyhgvy9at6Lgn8AcC4ps+42CzPRbFBT4jKPMYA5HXbL9r6k3n3fDMDnpY4eLFP0
H1hbWvkdbv/Ye9TySKg4cSqespQ4dk7b2pvYNlq2ddZ5aD9dRzwJBp8EavkTEq4v1XRflHQDJNz7
DGn0/dBWX66viyV5YgLdNrr0epbYNS45yagb9l29TEm5Dce0b8B3VTwGqrifiHDYgSWa/YcwLYD8
j8xxYxb+tg+GfUWfRn841EEy3faEHpoank02X8QeL5dytuybrnmq06HelSM7pJP3YShd6gSWeGBC
3qKWtBrFJbijlOlxSbvHOW4+hmkBh40cq2M5jRAjGmR6knO1oIson/axzh7WTTkWwta04e89xGwg
SXipNVDqaaohLseyb9dtyjIxJsat46UAAgOXNw2xzXL2dxCB/tSLLWFlettZyqROY0ow0nMwRcTD
onZQSu92g6C7qXLhnizTY0LbUhYNU1WgA4/XSSgn8OlLh59bXMAEtbFeZmwUAb6dhJ90UR1GX7VQ
lmufm5L3SZrT423rcIljb7Z0JKtVSTusQx+BwNtHQAnL4nkb+zoZhCsjapuoy+9vOoFCNhANM0VF
SRfhtaZC8sJjYeo4GtpaN7b0uVZ+O7f8os+BkqSOf4gD8vn67FiiuYlsU00V0aIDCUiolqMQdJ+x
+W7mLlVsW/OG65aTWtdI4csD8Wui6YNgr2FVOjJdNg8znHeoFIX0DcNOcZEEmGJcJPK+/d7q36x0
CSdYzNQEsjWh1wxdjT5UHR4Gvc8WIDHGH8P6sKwfbloCE8dGes1bumCOokVOu4Wtv1F3iExVo260
H5MiTUcZCxnDIk8U6anC3xO6Hq5/vGUNTBAbnzZZsgJ39BxVQmQtknJ66kSXQEXGYfwWEwouv79x
rUw0WqkA/ltn0QOj7+dIPq94mrzt+w3HFauI4LiXJFLhH/Qo70DtA9KFtDjjpevTbX0Y7huvZMh8
iTlqFGidFwC2Jd33g9hHk2Ovsc1R+O85apDXkbRED7J4xRUm8ZqH5TYW+/D/b7hv5r9CgfYURhCR
UMGXtD2g7uAgg8dg/Tzo2/jHw/8fBd90UWz+1IoAnx/Q8uMo/8fZde3IrSvBLxJAiYqv0oQdbfBG
2+sXwemIokQqUPnrb8152suzHAHzZHiwIMUmm6G7uoo9cUiHdGoFVXixUdkZwhKfhKt0PBulg2pV
eQ4CL9AJFt0BunXfWVakXif2C7tz1JU7qg5tq6QTsYLhKDhnMvveiUWeJY5TXReCIOeN6oOtQm+l
9VJhQ5qCaT8pgBwicQjzrQoxw0rSMW0TnijMJvj6lfhpRVBm0NVf6HKdaLNDNGe2eOYHA8VOVEny
XvlI/mP24pFvJapN06y5s9UteGCHsA4SXYnTN7upAbJ5jbPB3TMHMIa3yy5tOBZ0qjTGWxTP2+hn
Lpw6AQ5zF0zrfiFjmXijuKPZvHHGmeZD82ynXYkYR6tIhbKgFLIkIa9Sj2+hYE3N6+dzF+aOWtC8
bDnCoG4SWP3BwfZ02UyG00EnSusaly6dlXFUYYbuV0Jt5y9tmvaB5zLv4gkifFvyTJ9PvK0j3cKx
7iduVTwN5jAJ4BLrYCVW6b70C7LPwXqnVPH9mkHZOtZtiRavBoyJp6P91R8KZNq7fdB+XYeNrerz
ObF1yjS3nVte1YKnfRjuw4Unc9feBGG7MSem5s9z9WEDaWyObLDV8FROzrFx2XG1rWPOtq7bpubP
v39onkLJhsINOIgc7T1o9w6laBJr2kLJmZrXHLzxWTDgVQvjDxFSMmIX5ctz6677y3NrIMuydaTa
PNi0jVTH0ypzn4dpXk8hqLgOIScszrP5T1QWfD9Lxz8sEZSNfN9vj13muMdmDIKNjzCNUfN51tE+
6GzFAbCvdkVJjy6kSsS4FSL/3CltHbs2zmtRMIeXaR+IhygUR6edIVu98H1TdleuYe1qzrtxUQOY
YVNHlGu79xfUYu3cjsj+Hlg50BNcni6DpXTIWlj3fCx9rIaoGWecJS0ewJANOjhCTRvuYrCWDlXz
Z14Pyll4OrnIv3rhaZindyAovxRz6W5M+Hnx/vdyYuskaV4fNMig+WWa25EaYjZX7V/qte7rZSuZ
mtc8nszCa7tOlSnv2ifVBE+kWN+ua/o8MR+8PYt8m9XQ8UytHgEygG/qhFnRlqSFaXrPA/rQujc3
c066pkyFjY29qne2tPdVsAWZMtlFu5dHtKqQ0Sl46tmoo0xmD0CWeO6Ju1H9Zvp8zY9JZntzQM47
beCnIG6/tRoWByDxvmx7U/Pa2d21axiSNmIpqYIHdJFAhf69brcIbT+/4tih5sJ2VPe0rUBTFjb0
QC1xnIBVK5mdhmvxDVwQW3kvg4PpWLLQbaaw8poCRXzizkcZaMn816Ytd46VX2cpHS9GC5ZD3yNk
aZSTxB0I0HAoJYrajSu5YR3pSLHe4tSxAawGJVe/I110CKzrmGYhEfP/HjCQJeyLKMxTYOp/TcUM
yUyKrMTlBWT6bs15QYwf0EK1eaoWEUdSfPEbuUHnbGr6/PsHz/XrgUERvmOpLObbnNm37rAVkzQs
+0Dz2rycFZ6KaLqsreImmEp6U06s2IFqgh8uG8ZwmdSJ0MBUW0GgpWA4IT1noOB5rHGJ6Rt/RhFD
XXunynbadt9acrFuiFpnctVt3w40ly7tsM7LHsEr1hWoHw9/V82QuM0WyMpkOs2lecdKVQYLO4MM
b4JSgQU0P0myJVhgaF6Hh/luAM3MomKoIXL3XgYst7fetVQcL8+KqfnzbH1YU0VNM09mWY68nH+s
WHsglnXnbNKIGvYhnRdtanldr2HO0jygNiCMxXicOvpjivp/gLEf9tcNQnPobOKlw4kq0sDFiX8z
4z/1HZ5B+S4M++Xn5U5MQzlb8IOlpLJdLwsteB8rUr56D+MEnEXY3DWVd+U4NAd3US2JNHNRpOBF
O9T+ktirvLHyLVEY01xrTl4FFmV1jcOHeNlzi1Mh9i15snL657KF/g2ufnLl0tnR/MhfmMhcuPg6
OTsLwlY7t+oo8oxNt2t5tJyggW0jlULqHXgJgljaY70PPcT0S7uhcdAT75hb5d85r6vbdRrdLxLe
iz8Lrrzc6nxqhTs59uT4LA2KJlkLdZgLVBJs1oaZTKxtBiQHwtmuApZSa9zXEPdBJRB5bzq5VT5t
OAN0/BlKkKOAeTZLC97tIK71XgTOP5enz/DtOvgsysBMgkcyS3HB2rE524te3MyRuLncvMF/dCY1
py5GyZe8ShVeYOAvKsj94Fv8B5Gufagd3r9c7sc0DG0z8FagZjpfVGml2p0og2R1lh3Pi/11zZ+7
/bAN8CkcVxnKCgQ01p4EDKJzqHnZhOSYvl7bApq+7twWhX8Ia88HkIfugq7YD+N1qHLb07YAWlid
ULyt0iVH/QLNZRFP04KsPJCZyXUG0i7oXr0AjebhJawcl6czJfd5OUQxlePWy85widZ1OxcQdwST
i0HMVJS7inb/KBvHrgySqi7farl1KTL5mubM0u8HaErbVUrE0Cadkw9xP24V2RomWkemNXLO/bWU
CBLWxTHizZGN/k5Z17E62zo0rfS6ZQ6GoUD0n8e+OtDuWXVPl2fYYBcdlaaqNSoH3pdpW2d33I/u
M7l16zdsEjoijeeNEmsXligBDHZDQw5ufU9nkhTNdbuDrtaZcUhE21AETSOrTAeZg1uG3eUWvW53
0NU66yx3CpfCNE4/JIXDd+UCGmrIily2vMk8mvt6ZU2gTIyvXy33NNsyyRfx1Pko7gq28MGmdam5
78oZcXPwc6ejFSU+KmYb230c/WwD3G9aO9plnIL5Q0wj5+DnBvKs9/bDspXwMn255q4ULKmAASLy
YOW/uqG5D9evhDQb322wvA4y47z2gZtG4yQrv02jeEOkYJcx+VAsxdaj3TAAHWYWDXLKB4q8QTjh
gRLWd7g/3CBP+HB58Ri2TR1jBhDvIkqw0SBN9B6VSYiYSR8+KLqvrqRJt3WYmVWONKMZusAbGLCB
tzoHhMC9GYuNIZhm4Wy5D4dv52V+ZJew0BDcjsj+9eTYj78E6a7zLx1CFuZ9NMtp5akgczJm4c4S
ClhMQH+KfP5xeRoMHqBjyNwzseIKMd8UMr67UIE7uCCPl5s2LSDNd7sms3zcTXg6WOIwocaqw727
sLcqZ0zW13xXZP1S9NLhKLGIeFyN3q7uIfsHJFBC6i1lDVMnmhfnyyLb/ByanBr/gX2jwG17bEiQ
vNnASBnqpFGj/P+LaMmzSnY+gs+kcF+g0RJHpDtyXtYx+P1bB/DEMtjVI7vhWfhd8q2yJsO867iy
qK/mVuQzh5jK76bInmRoXXem/QdQFjheKxZynhd672Y1UIJ83zrNtQY7T9UHryN5TxAZ6PN0caMK
eobdbs1eB0gm2ahp7+EgtfMsvPIYNA/+Fu+pcZY0V4fiI+vACJ+n7UTvJhXEUX6kzbeG0K9Q276j
CFqX1XvX17El2O/L/mMowbV1arVsrjpEx9HpwlEU6YnEj1xsl3wXrXfDXB+VLO/DKnureBZPCHs2
nkS1cbUR2j4vwE+ez452urfQJQJLnJenKIG7LYdnBDGG5geOsh1VVVLmO5dv3OAMeGBbR6gNALFW
fUZzcDeC4K24UTlFXvHRseFw06EM7wVgWTWrd5cNa4j9OdrOsTLSQBLQztMI9SlhPZ+6gcUKZWAI
D4Bp9ha86tfBsmydk41nVNUFZdZJTCEL+4SvBRdVEinOs9fLozEcpDp8jSvUMJfUBU93cRLRbQEg
fdHvA/mzl2+XezCtfh2+tnbM7WzPy061bA42j9IqKvcZaBz9/AhpKZRE3jmjiiVqakGzunH6GY4P
HdHW+Naad2UoQK3l7eSCcneUz7Ei2Gj+33Y+Wd86rE2tftD6UD3Gxst85SfYgz3yoyuJnE6dRPle
HU9M5f53cChlgKc7hRpBntJPU5EfAMklNY0Zh7xtqnoEE16hyrKCfDLIQKttJyO3suYexWyWz8A9
FoqVXRfS18FyoE33eOhxkdqZuF/FeCtXtWETk8nPh8WHrRXDg4qlitC0CP8WQ/TUFJDYqsYt+hHD
oaNLia5j7rosyESaR9MuB9IlC/orP127bGQIG0BYCZ/u8+k4W/neQ0qr8bdoKE2W0baMABLAJcRe
RAro3X1duru1j347Mtq4z5t8WLtmgHtjEQQ0vCnthgdRsHspUJvE7B/KYbta0uuwWfZ/IHIQo6hK
3xapstYXzwsPS1G8Lc66kdsw3JZ0XBw4m8q+HR3QytbTLyK/5Qu77UT12OdbXmuYBx0aN8ja5XXh
ijTMcZGv1WHE6Rv51kZU0NS8drfo7LoBezbBABATbhoofQciycstAXdT8+ffP/iX6qA966EYEkq0
1qHmQcKxSPv8yseyzvjGWg+7dIHZdQt+Bz7cQ2ktT6q8MlusA+IWy26sPlsF1EbGeKX/oIQ0JvYf
2TzYjG9sbqYVpLkxo7agEMerUg4mlRXK5EEBJROgvr1gK99qmgTNlUdM8OC36CJ3vAOgJIfGUXti
r9dtRDoebs0sYbl2iUmgzV2nqjcppuNIt8rWP99CiQ6CszhfF28R4ApAyYmCMocYr9MkIjroLYTg
bFgEaHqo5tiq/QPN25gWWxzEn9ud6Ji3cW4KqILnMrWonaxhdW8PPwBvuMpzSaR5blTS3lNdIdOe
e8eqsnerVSG9ulUC9fmVkejMbfVaOXiHMZkuRXYXNOo4I1s8tsHJdZaHaWJ3rV29Xb5tmeykHcL5
modjdB7J6s3xErB9voCaM/I2jprPr/VER78Fi5dNI+TH01X6Rex5dKe6LAkK++Dk2QGUbV8Gad10
eFNdHo5pwWoeLbsFArQu+pvX4bDU47El/vfLTZsspXmy7UXU4xF4M5ZagThA+vfEDY4D39JHMU26
diqDEbqelw7HWZZXfVLh+k5lcPKdbi9856kZ7RvRXul8OsxNEc+awfsOv2bhd+XlS+w4j1moNsB6
hlnQIW72ovpSCZybPlWJw+tDV9Hj5VkwNX2+03w41KDNWDEJsiuQGjbJIGmS5VsV4Z+fBkTnWRur
heaejaZ7FPwsdnC7LO2Tm7ObkkTfrvv689r68PU2C/x1WmAY0ap4WthN7wYbnmZYnjqjmi8nu/SK
TqaS+o8AzEK+TD2F0XV17ETX+WzWcVWsx2nfV+6zH7K/pEDmDDQXlw1jsr3ut14pCQqicNqLgKuk
d93wYWyHQRzLoitfJ27TLZCSyVCaH0uZiSEcR6x9a95D+vBgWxMoxcjGiWxwYx3llgkvGMT5IYn1
BM5L7ytZ/Z09ItQAjPkfRZs9aHNurrKajnSLVu6EtecLqEPkKyrLy9usn+/7Jbwtr9QOJDrUDQTQ
jK8BzOXNFHXxgKyS4U7V9cvlIRj8WYe6cdtegsHFW2RZ2cPk2q9Qkd54H5y3hP8+uYkOdRtFCAJZ
hleUD9hNYpfOj8CqH1WY3Y5dhLrW6bqDIdCcus4rKBzbsJBfjuselVmgxKWiO0Gkmu0vW8ngHjoh
GhjEiVhLXOWhpgEWw6B/tJoZr38XUQNr/Hm5E5O96P9vTg4KTypFM+QfbSsJ57cgmpOwfu3cp7Df
yGEYnEPHwfkegTSKitBFb8dt+VtOC/g5vzXOK1AdyAjvLo/E1I3m4mWwWkupALdgrbUrnNNaRuAt
/Mboa5n9GrY4aA2BRKITo831Wja+j4StQm3/GJbx0khIO/VxmT9XIU+W8dgQcIPKrdpCQxSJ6IC4
sHPGCgIYZRpAeRtUVYepaXg8iZdmdOJuGHd1Z4Mmkd2gCOdQRj3iR0scOs/lNO4GFSKT8MehW1l8
g5V1hrXBFaL2orpMJ8FPFiAbvgV1bAk6Txa9VTIlc7/hyaaeziv2w7E5ihoKATWGPXRgsendE22n
uxEampO/H2v31i+zDZip4b6q86+1HQ2Vk1Hg/50/XZTFDlIwJAL7dFDtWf3oCJKEY3bV85PobGzN
hEKfHoUTKdKGJ1G9NN0LJaCHwb7VXtnFedv9YDkA0rKpdJEecdtwh3itM732wnsBxevzZVczGUzb
NISApOzgoINevFfNqWbtnqFod/LfcvIwgRbIZltPOlNX2h2hgkibl61IUGJ33QkwNzr8sZr73dyU
0O96s9yXcPh6eVSGrVBHypXjXCM4iVFZ48vSfp0VYNL+TQ4BY/fb5R4MO7pO2Za7rTW3DXoQ9mvL
bhbixf289/ivy80bPEaHyhFSeHm/IpPotGUcSHtXFVPcI7FD6ndb/ZiUfbrckaG+iejIubywIcTC
WlyniH1XYFYy+0vXT0lXW0mwVIlfkD34VUGnascVYJ1VtBVaMSQKiI6qk5WaVHPueg7LHR4FuDYy
cKh/mcYwhhx0soDx18Y+7K/WLhNbsV/Ttq8zvbVOMHmCn4Mivbdr6+YQ1N+tEhE8UFvn3RRTz7+z
2Ek0W8wW/wqhfHKT8bQbRpnNQCeWDe5g0GuaId3g+Lcj/RVKcojW+qkMybMsv46+TKC7FHNexdR6
KeS8kZsz9q/tItZKcSF30P94oAexF8ci2Nd8B6r8PcTPdh6PW4bw0MaeZXA+HacXDc3S9HaNh3Dx
raDvvap+otQFSbN82nqHGZeOtpdICh3mvkUfoXjs3D9l5O4hBrhvV3Z75uGVPACrSvDcwifBUr1x
LTG8PHTsXl0ze87ac9ydUczRsvrqJXAnpeJ18p3vlx3SsEt6WhgBeQnwPPRYndQt71Bls3M6N6b2
cOr6IKEMgN/FQxn8tPHUN3SnQ/lY0c9RPUg8QYhz36ruZZDec55TRILVn4CiWrPzD3M7/HPV6HRo
X8sDMNhP59Ex3K8i+1ZgSyk7kkhU3SPmE4PBa+ynjWu3aZnoaL+5cJ2RKHSXVUuc0/KpdF5p/9LR
IplRBM7xuKiz6kDKJ9H/vTxCwyLRUYCNAs2PRPYZOHL+3XXrY5NXj9O6bPiy4dzRMYDlNDTTChmq
tJuqfcCcm3Gp71fUCBYL3VgShrNHxwEqa1RZGC4yrWwJ/Z3ef3Jl+4LXWOyQ+qaR5KWX5eGytc47
0Cc7oy6rOjvWPECITKagAPgqaHHkZAvOaJx8fY9wV9nMEZHpNDYssVWzfhkyUu+Xish4aJC1D9nY
3DqU57uBunyPoi2a1BGjT5cHZ1oK2jOGSWRvghHRonVge86iXZZbN2Nlb0SMTLbTdoqltgmbCOJd
oSqtPOGRW9kxgjzz61Wf/x/YoF9MzEK1Dk4t9zkj6w8oxsdN7258vsE6OmJwKD0HMTyEjNYB7EuF
eHAmkgIlemXz2pujpeNS2TmvU7n6KVg3fjCiHlzSbLyEDcbX0YJtJbOCTHkNQtT+NIfjvQUSv+vs
fjbYhzu/b88DQcVBjepcZ2/1xcPAM0h5uxvNG3YQHSdYLq7iTRUgxF6Ut4SD20Z6v3lAdnhqbBjH
cAPQYYJr59TdxHx4HihJGiDULC7iMrLyuO9+dmAd3bhpmJaQ5uFzgDPRijxkJ85gj8hTMRwBdNvN
hgObTKU58DIAT0XKUIK6AKKwOa5lK38hyz+DuyV7ZlpGmg+LYVoHl2MyGpbdFk726kN58aplpEMF
M1Vm7pzj47m7PPrlHIOU/3s3X1cGD+G0/1+lNpIaeeb5dern/J2RbzbPvtTZehzdrYSKwTY6NLCX
hSiRG63ByFPfWet4P1bzxqvHsHB0rrkwiMaWy6pOifw7tt9y7/c0/blsdsOa0cVTF5FB1irDvuPY
7yF98aYfKCdzcPu93Lzpy8/G+rA5BKHr83GFUazm1W9/zPY738RwG9xWx/CFdtYBUoo9LfPAHjjn
+W/eW4lAhVk8FCi06XN+vG4UmuNSlS+NqgR2z6h9tMQrleUbqbcKMUwLR3Nbl07FkK8trmB+H3dB
tEcd3nWbp47Q89pqdUGfgL05f67JiZMybtc5lusW5sZw+dLxeY2cJryG8e1AxiTzXCZVfts1fQxK
tb0VPczF18szYFimOkhvmenUKB/yfnaTHVUP9qswRi1tApzAdR1o5y8ralSzIQGUBkCHuW46Tt3R
dxDwpjTfuKiaxnD+/aMvLEsG/CLeLrXj3wnxlYvs5EiYLtiSgjd4m46em4OR1bioiJT0dB9ASs4N
h0fX6TfOF1PzmjPXkRCo+DsnQzvxN+uD926t/4Cu/Er7aLE9IAKGmY1o3sqfGUQFIGnkDXdkS6HY
4Gb/RpQ+mD9EtX1RdsiUZSIfdjNZ6akI7C3+JtPkak7MWCNQYgmI3pgjBNay4raU9XeQve5Ccl35
O/k3QvRhBNRx7FKOyL91sEsrf581I+y12tjkDNupDp8ToNbtIXsk0snvDws92EMeY55XCAW2Wzky
g5V0DF2bOU3TZeijjB4QRJsUaCLbr26vNo4bU/uaF2ft4mZQIsIYBMvBwpcNu9yC7gizeBg3zSZj
hsETdJa5sV3G0SkwDkn/sgX816KOO7YlimYaxbnXD/PcsaCioQ03rhBRBOY4Bu5tnxVvZfh+1Wan
Y+mmHMQxs4WXnuPd1uUxsotkqZ66/srmNUfmQaiQCIB13Kr+M+RPo+XzOFIHNm7chwyuTLTzeF6k
ndEOBqJDTUBUW91n+fp4nW00R84bSAWKOsAeGoqDnX1Z2xcy8sPsvVzXvnaFBscu54iR4aBxwj2j
+Xlyd9OZ9XgrkvCpdWiko+gC22kcAMbw0ObyRVZRHhPlbmwSn0ej0bh2j65nPnDGz7uENzt/OCVh
7Ee9F4uWobphFA9QVCtPEHj0ERuja8o5X5LLlvvU6dC15twhCLmB1vgXgMsA8cF6gnu3nr2/rvmz
N37wOotCDSZrATnxGv7gs798JifabUlGmj5e82nH8hpndREII5DrtiEsS8Jfvrtxcppm/Pz7h09v
1zX0RT4hLNU18dwuJwl9g+usovly44thLj00LdsnqW6d5qnb0i37dJvDfGpezHNBpsAZZarGN4/+
zGzr4Ktznc/GWj2vi/8E69C+5slT7/RTPaD9eVnx3IZ+H0RwaZM4za4Tz5fNY7K85s1Nn/Gs8RG0
GxbI7+T2AXica84yGumgOUD+/bU/rxgm39cgpZYXt33C6rfLX26wvg6aY1Is00jQ/Fz8EM2xtapk
KXakeL3cvMH4OiVcycp88hnWjSjTqhBxlv8ZQSDmvSt3I3du8CgdP+d5gT+vAXoYgVDtUYKH1F/S
rVcRQ8P8msPWbT5RZPzQvHitcwcKr29V9au1t7Ybk/01ny2cpZlpg5Uz0z/58gqp4gpvVizZ63ZL
HUHnE9cLwhztS3pH7JeS7gaxcfyaLK857jBDuxIC1jJ1pxISSOK2Iu7O4sNG85++KWF5zW8DJzjX
LK0IY9mvUKvurVsWvLLlS0F3NNjCtpjGoDluSAGODGyMYQDN54QyajJCqTrb4kA1zK4Olatat8pY
gDHY04srqrP8ZjIXqdPMu8v+Zdh4dJycD4qPnDbIenh2vWOkPHC6xXxgMI2OkaPCQ5s9Vr6qH2n4
7i4PbfX9uq8+m+vDQSWKbAarAsxShy4ed91hyZ2by02bvvr8+4emvcbuHL4iNWOhMs2/n5vffr5x
nzU1rbmqdB1nmBc07bnPESQv64d62LhtmprWjldrmaDRaqNpdQZW5bgmCxaHrtg4Q0yrRPPUtZ1U
VZ9zSmfxRZ6vezaKjf3FtMI1LxURyC19iaC5Nb1Q906233qgMTr++/J0Gs4PHezWMb7QzndlGtFn
u3kvczC85s9u8Hve6uHzhBuNdHTbzBwwm2csO4WKH8EPn3ErDgg7LlMT12u3z/LbUt0OQbbr26uE
79Cndn0G3HuyleTZKWJ2loR+WcSNRUkSre6GixkMp9PAZTkduhCFHCeOKMdCn9r2R+6InT39pPNW
1M+wanXYmlSihX5iaJ1ssq5ukShaAy0VzxVvZLdTALZbG653tssndzgds8Y8EGNF5/R0WH8d7UdG
35R/V2Sg5f3RFFe9tzEpmn/bapZrFiCDVYT9YRz4bq3Wr61bfpld/8pxaH5erlHWLB0i+D7vcYrJ
w1T0T87Ak7oPn7nnfqMDULBXuY5ODSdLcM6FoL1PS0Awum4vWwdw1DxuvZvQ2bh8GbxfR6x1MqzU
KlSdgvkLRX484aP/JVr8Y6C2KJhNXWgn9OAt1grlCUy9KhInLyCQ8qWffi5bZ5GhfR2zBpXbwS/U
WqcqaEDlXsU1c6EqeJRbbwODl+hQtXZy+Fz6c526or9ZIGDX126ytFfeAHQ4Ghk9Au4RG2kD9do5
3iO369fLC8jgdDrijNkjzA3iwHRFINZ5jAYVN+q5Q9x3OuXty+VODEeTDjLLu9kZOuCuUk96x2Fl
XxTxNxanqWnNn4VjZ1MTZnA24p+4nX/Fzr7x0jYtGs2PHbuPvNBHfsaeekBBWwtIljUjeJ3xd1Eh
rn/ZOKalo53bE/fKRVpWDR7V/lTJFpjK+lebbSn2mAyknd3MdaAykOVNCqY4EBusr7LbQqkbjh8d
D1bxYRR27yApN3dFHFrzreTru99576KNnifVW7vLJjLMhI4EG12A7p0Ii5St9s73plg6fZksJDiF
Xf7P5T4MjqDDv4iYWR4SrNFGQLx3LqpjtgKhLezpph2DQwc+ls6d3i53ZrCcDv6qVMdau4HlVudu
aX7auR1b6q50b8DuvXEyGJaVDvZSfPI5KDmRcqIKckTy13Imzbe3ElzR54e1DvZiS1N35YBl5Sn3
UC8ny8rfqLXeWyirHkQUi6lJWyY2UBumBaB5eYnSjjKK1ibtloehfADR/c5p97blbxjL1L7m6us0
O6C8QPt9RfaeE0FronlDRWzM+i0SHNN8aG7eDVkIxhSvSW1h7ZU/3xbgv3G583R5RZlGoLm5l2WB
ryangSLvrfIewBa7n1F7FmxVMJrcQzuh3bKRC+94A9r/d2+KQG9531o/BpYlnnO7Kahp2Kx0XFff
u3MmQtak87AktAZtQUs29hCD/XVMV+apEMglNJ1Zw86q+0QE1mGZr6qWp5HOAhcS4liKF006WPmR
NySey+Y3tKJeLk+v6evP0/7hxYvAP2eeg+Y7KyJxDj352B+inVMOx+s6OHf8oYOA96HsIWYKWqbx
IJ3p3svdIwFz+eXmTROrOTC0S8JCsaVNxZnNnvtJCfzDdU1rvls4I5gEcoGm/61fa2+Gaas4yOBU
ul6oWIDhkmXVpmxo42J8t50voXynm3JxhmNAFwstHSpRGYdPDwqkVqYn0vwYFysGnmhtfly2jmkI
mt+2TEkyT7xN1WzFlifiZv4y9s+Kbb0PDR3oWK4iWno3hAxQapcUFVT+V9qDTX0ioMEWfi42vNew
/eiQrtZaWcVH9CI99k/OHNyC3Ruez08yz6d4FhS1fsFVEgw00tFdomYIAHlTm4aQo12GMA7O/6LQ
7/KUmMai+bIH8RQZEPiCz/xYjo8rfxLN01zfdvPTskVFZpoWzZ+lIpNbyrZNAfP9wdsoLmh+lpzM
TqoKNwZicGqd1s2e6r6P+r5NB0h9gj3uaQijjf3O1LTm1GVJpnWma5sunYrdTB4o38ImG7ZSnaPN
qwoaoka0TSNgV0vm7KhQsZV3h8uza2peO4irCvqtXg2F9BHkGoqMh5G70FmL9tc1r/lzadsAeno1
mi/Dm7p55nw6CPp4VeM6wquTtO4IkzBNLqAkj2KOtb8dgy2SWsN2pwO7rBU8vhXFt2cjSsrFL9W/
dzmYccZ3f4uH2HAt1bnWosplygmaFsVpXeJ09amEyo9cuiwGTOpLVqIUjo57px23FMYNC1UnX4uG
iChFYTJINsaZq45r323AxE3m0ly4LaISdaI4HUIE0JtAHsXQJWrxnVjN8074fMPXDFvFv6VZH47+
BrGXau3QT1SIBPjhm9WxXvuZxNTfgvQZnELnS7OkbKe5w0HqBiRpV+dbNAdx6fLrggA63Ku12kZa
53O0ar77EBla+JYskml6NW+e3W5wonPLBWRnGFgrQ7V1uTBNr+bJw9xmdbQqHAPdJHfS9WPIQXZx
PYWgqouCOANk8Cq31tFewwCy4yqCU3Thm3R+1uw5kj8vN20YhA7yWkdEFRyF5c/z6UuACInlL88k
iI4Zif5aBNLSl/sxrFGdLi2bnKmzXAxhtf/K5oZ3qHFzduoq8gAa6RgvN2/9iis035InlHTGpePG
1QCqi+nkZwhDbkSUDG6gK4pWfedGrOxwVW2+Bv0/S/M6jH8uG+jzYlkM4byCP3ixa6t+atX5YGjc
f0oQ7aGqckws6ccVjR5VzRO3RdXhLJ+tqN6BQYTHLKiPl3s3LQPtuHYbUI9FDjoXbR/L6GgBDQRJ
kCM4AvZ99M/lTkzWc/5/hFzW4N7vMEmzDT6pPj92lRMzQvbXNa+5ekNU37Iq71IOKcvJmo9R7x/5
RDZMZLj16XRqrBkbwlw0vzRA+rXe/zi7kuW4dWX5RYzgCIBbsidRaku2JVvyhmH7HJMgOBPg9PUv
+8Zb6MBCM6K3XABEAVWFIStzfFRB+9Bd8M0ifBGzSgB02zhtfTwdTEeFcearbHaKHsCt8Uc1rmzf
MXmai/UUBH6U1euWbMrHg2I6QoyrxuunDDtAiHEht0K8bEe9s+x/O8VvlKxtOL9pOJfv75d22GUl
9bGXLfwpFuGOTeCWfvHkz27d8J6PwzzTSde6bAhXb0IPve/E9pg+u3imuWVZMZ1wjXM608WCz0MQ
5JQP1S5vxvsxs2+K7SzU3H4WvSPSCc2TuohUoyC688PKNsxiMrzu1lUI6aAajbOy/UxXv49sMoOp
Oj1ZbfnFTcstLO/Hrs10eFipUFiO58QBD8z1HrDzc94Af3Ybv73HdHRY7dJR+QGah9BnnIX5jvCH
1QPjzdttc6yl8sCSYWch+iZ++5uleZRbT2Trkt1gGh0aNhIP79SL6JO1bB4zUe15Pb4t4AS//usf
J1amQ8OaMCitzm4QKhqC8ub8AKG4mHTNKynC3fUuPt6TMx0e5jVD0NV+2ych+9kOZ8b/6ay7fPlB
0he/TSz1fL0bk6EuI3wXJSgKKYsp7PrEg2poGBRfoYz02VLNl9uav3T7rnmrmD3hVGjeLS/0DNMZ
VNXxHOYbS8g0D5ofh32PJ0SF5q28jsKwuqN+uZPQG1dgHLw+gktTf7+vMx0lthJLcKuVfSJpHlW4
QueEHa43bcgDTEvNNRln1s5Dn2TgDyofgMmp/TPvsU/7BPT5bWlAx4pBOrfx7HTtL/DUvniuRwVy
g33P5qjdWKkmC2l+XBIQMbnN1Cciz4+tWo7LjQhPVPH9d/mgHigVrEDTgGCGDGBjbPdx9g3CLesY
/l0HibUQE7A7nHST9lJZhl3SGOQbB0RT01r+rSUvC3ue+4QF9l0wiz+q3iJFMjitTqSG90JaiHzE
wnETq78f+rtli1rE9Neaw4o+J53Vo+lqhCrmEN51auvoZvrrS5fvYoEcJfFBzIWIhlqQwU/vvWYF
kusmLTSP6aqhU9mFC78YpRl/FtCAIvUPsWUV069rnspLCZm7CnNZpU/9+GQ7f8RWCDMEAV0QFBd2
rixdNO3lL+66r5ovTv7osse2PC1gOboeaUz/r7moqAno+hlMP8tjGR74dB/Mt8VHHSNWhSHP2glm
n4NvAZUPtWQb9xOGn9aRYPUatAIQlD651IC4qHUDWWC5bN3Am1rX3LPj9oDLBPy3R19SlPWqn3Xx
dJO1dfCXAKkMxJMRtXyO8wOvniZinRVUVq43b9hf6oivcgEZ/aiwYvJqeV3W+Z8pze+KYIlx9Xso
GxVf78ZkIM1du2Jx8RAO82esjRz1Jx+8qKi2qj0MmZtom+RQhFBeFJftTdYCVg9ZOOcff3jl65Y+
kMGvdIwXgyK6Ax40hF9ix2ua7dsmfSw9BS7lCnQ7zdmSW3WBprFoZ+CABFlJCr9PHKs5Dd0XAoL0
efT27XjTDQh++L+Rs1tr6kyzgyy1/Klo+ZU3rysbnq/Ps2E56SivcmqWibYutspVfmo9+XlO8wPY
U+J8QAn31lOmYTXpUC+bzrKA1BSGABRh6T3xoX+Q/N/bhqD5sueybB05GoeQBy6u1fjsjuO3lU1P
F8y6DLa0jUymuiyAdxmMoZOlWLGmOgdwisrLIOdJ6gjZJpF2IigE6q4PyLCi/oJ+zeBWmzIMCPKG
cTv/Mzh/Su/zuPWYY0jygebaeZczxUfsejqIsTc5OY1y2MBlmZrW/HrgdT2mI0XTs9i3a/tQ9fTu
ulFMTWtJeOmchpAMTXuOvy/I/DJbbMPBTPbWPBgvlmRWDsE1E/hNqj6LKm84ojhnB86n3W1/r/kw
tdM6ID582Fu/Dt56msZpIwMbXEvHeTXF0Futj0zWQs9IzdZbM70u3hbPtME0OsKrCDvXFjUQOGH1
ODo2OJb6P6vf/SjpbW9/TId1peB6USuenxLBlh1Pu4sszF4uWxKwpgFcvr9zWh9PuLJnGEDNbB5V
ab7ry+WNVVUcsmJ/fXJNU3D5/q6PGhcZC3I++rC7O7oWj2PX7zLFv9zWvOavdikYcwSO/U09HYuL
uoGffQ7DfmO/Yrhq0Dm7SFYGnk1Ym7iZ83nxxdMQWmfQ2BxZ7Ueu5R9E0R28uni5PhpDFPU1Py4t
YZXVxVgps+Ng6Ro82iyHZXR2Vm0ds0xs0bkaAoavefXc27WNbVeb+Iocedp8ncdgI2CYJlzz5nKy
8cpoh/CKWcmossc8dpfmK63mcSNeGJatDurqUWq7gPcCb/k+i+zupXO/Dn4ey/Tf67Ngav+yb3q3
ZL21DVo2on0hLlk/AqtiJPlppfnGAAzW17Fdy5Bnk7vi9ZLVXyc7O49k3FivhgWkU3UF4SogJIXn
Rb9+WqsDGNGjqn5s+N7Ngo0EbOpCc+iWuyEw0uhibNqvfs+OEPD6qXBRLxS54764bY+tU3e17tQI
scBGfaN2QVV9GmdyrMbh6/U5No1CS8ZuZoXFfDFUO30vA2S14JNNv60ShawT37CUaR1p3uwJS85c
oY8OFzPt4twVS/E4L3xv48Fkow/DXl5HfMEV6lkGeZd4y5NcvkPSiENqUdi4CSIgXv9x3VqGMOhp
Pp3i5WqySsSlxR8TYtFvTKx3zegfg6I/tg3i1JwOX4ZpSy7LEEN0DNgAHe9utRHVZyL3CLl3fILM
tHPjtuAv8JdXKFmNyHsBa06o39k13D2UmzWQBvfW4V4uy0NnzdD82KfHOpVPIXSUr0+EyTBaxs4s
n1Z5h7hdu2TvEA6pgOpOufnxevOmP9d8u6ItxIgqRD7QK+7Don6YlnR/W9OXLt8F1X6cUlDdc4QN
P99VXvjDJdkWYtNkFc2ZWePhFncBJhEqE3vgHdRuXMZP9jxuXRIZPFmHeHlp4QTuJePkAMr4fSki
ayp31kSP4F3ceDgx2V5LyYAD0qEgOC/VzYXI3Q6tyHVQVX/d/CYTaR4M6uuiai/m77r2HvDDw2S5
Tz7tnm9qXgd6gTHHd7mH5rFbxVse3zvLCHJpsYFcMthGB3opWljcZ+uQgC2kjWwgD/eNRduNpWmY
XR3jpYBULtLSGZIhVHK/MPZ7mYc5KrgDXoBwGTacyzAFOrJLAiwG5Rt7SFAHFJVBE09Ovx8HfyMT
mJq/fH/nYBNViquCDgkkue4JnuW56zz3k9owkiHR6KAukqGabgkImldrtLK7Mnjs5BvkhqPeO5Zb
Wy/TIDRP9tLRWrIiHBKefvfV2yy+iunbbUtUy8akrF13JilmGRxbFzH4cKkj5pQ3ml9z30Z1bZGu
aN7r53M64Z3Noa+q3ZLbNuxXdPquvrbcNrXRvJ+7kefTCHKP0cLuWvWYNt+vW8jQhw7r6mZS2lDd
HhICOKVTfnbIczBWUT/tM/Xv9S4M86vDu8D5VtfEsQZgYl588YtBY3O8bX51RFeN6jHWW1j/0PmI
CVA8Xit2jn+TAKbH/kJ02cDSDRzN8+K7i1r7uvknlVu7OEME0nFcwZQ7ZGBoXDbPYKclKBmv0uN8
K+DlLywXuGBktbAhydRLNb2gsj9GQWyfvRKxpd5hmlnNcwlOHiFqPtDF+tiMdjSIh7m+jYqA6Zxd
jVs1lZcjLKDiHgSjJCnScGNra/pvzW9Hi89W38D0fvC6qj98/m7Pv68vdtOsajmXMbfn4FEZknL5
JPNjyWqwNPwkoHy7pX2qo7JcB3zvGYdVRnqXQqaZ/VHrQbUb0eBjw1AdimWNlrAvtP8oAOORX6so
VD+nTW7XjzM6/YuPax4cFXpcJoDSRC5Q4WG2RQHzcRijOvZq8WdaMCEkimB+pOyBpf+43aubPYzV
1nI0meby/V2qHZuqYhCalgmf3XhtnLtG/MQ5/nB9Wk2muXx/17oL5nRH5vh/XuQQtu8fxyrbuB4w
Na05qU8HlNaU+HGwfe5bln0PV3vjSfLjxU51xFVKQd8AivshsQGlZdNZ4tIEElOF9/W6VUw21/x0
gTyzJ3guk7T51slHK/yu6Ofbmtb89PLKPJGhkskaTLFjsV1DffDoblGTGv5cB1xxr3FxNV/LpA2B
nc193AVYS+xU9W3vtVSHXJVhLReuOpn4yNbgyMRrcBEVYmtnY5hZHW7FcPU4NxxYh6F0jqnyI6vn
r16axbLbeqUymejS9bslPzkrLVXeyqSyLvWUwW5t8tdqzn5en2DTCDR/JWlbq76SMulUurPdNLHm
5bHNUV+R2xux3jQC3Wlbq3XBriqTom2j0v5VNW2U+1vJ1TQAzW8biJSk0wC/TUO1kx6w6h2kROxP
vn9TFqQ63kqmaUAhU3KJmU3S5OzXrJp45f3G+5QhJOtIK4Ua3EJdov2gKtQl7hfr99Q8u35cerdl
K13KMphSUU6skagaLOLAKWPL7+/Sim5cahsCp462YhOv8jxE802RP4u5epHW1mWwYeXoOCtBh0xS
egkP9NcF6+nyl3QzzZoav0zIO8fqHQU0NaqIktX64fLfA3+xi+frTmVqWvPZzF7HDPpsOM7Wb6A4
j4rya2ndRP2OovJLp+/+W/pZUxZhqRKH2/Q4pT3IrXz50yb9Fhnpx+dZqstUZniCatqyVgkTp56q
CG+Fe2p/9uadamcoJM6H62YyuK6OvSKTU/MZ3EAo+R3C0wS+012OyypQC5PuBN55Z2OFmqZDO94G
tleq1CESNTnVOSTzU7+CIU2mp+vDMHiwjsUCEw2jeUdlooLwbu2DUz1XXzqUp5UOuwdl1Ov1bkyj
0FKx1xQLRTE63Nixn4OhfqWZfIMy4G1RQkdkZW4zuwFNJYRS3NPkWnvluKem3mJ9MKwpHZa1+BRi
6NmCua6X164mu1xNpzBX2KoE91M2PPa9e9uRkepUXVJOGQckSCbSWo+K1GdA4t4q7xdV1laNlGHO
dbAW3nQ6ux3QBVsxinbv2F5EnWOhHivGN9aVwT10xBaA3Kp3qhHrqvpDit+OP8ScHms1xDctKJ2e
KwgqIAC4g8300uxH5hyztHriUrzd1ryWmH0v7xrhuWh+4o/O/IQF8AI1wY0DnsEbdKCWGwyk6m20
btPpqbCmg6qC54lugaxNzWtb6nKVRVpnaB4w92fbrh7KeeyiXt5W9k51bBb0qIbBcaGs6pd/3LyI
vBIQifHGFKGDswR4DurCBTXD5Lxx6481/5jGf2+aVR2RVQfM8/MQTdOlfmjX8CvvyeeMphuh2rDm
Ay0pB03Qj9KBXcLxq+0eBR5p0/DnAtXL237/0u+75Ol21K171iM0uP8qXHRa5Z+1qzcaN/38ZTG9
a7wo2nUA55xMss4pIieb9nPK98OavTkF+3p9AIY4qoOw0qD//3Wfgh42gDBmf+zGz2vzLW//tNnG
JBuimy7d2Hu2b7UNBtL1eJHtiqgFAR14kmU67fhWAYDBxQItKws2DthloBO8kEQK14Zy+LVsVQmZ
zKT5b18oMbf/m4rMkzFkfgDVJ6cQ1ADlmJ/FWt83zXq8PiWmadcSc1rndTgQ5AJlD/tuaSIHcpP1
GN61620FMfQvsFab2wXxV8RSlNpXc3Xw53Lfq/a2TKCjtSpfNFSmGAEK3I42SROwx+ylFWwYyDDT
f0G1Bj/wpw5biyFsY496h7qSu8Avb3r4pTr7Vt6C7Slt0Hy4knhkbhz4QazWcMM4hunV2bcaZEm7
6LG9m2Z/14bPLchd8uXF9m67HdJ1Fmc5ukHdB0g1Sx2D6TMKqiXi2TeydftvGoCWiLO5CwPooyHX
1E+2e89SDiHRu0q8Xl/+HwMgqA7MKjieX6SN3XWDRyPuWlFBjg5/Dvn3jAexCO5yb+MZ2BCWdGQW
tNgH1ayXnnoZueXTUj0SkAXV466/jSCQ+povO33oQA/9clRo0iPNitO8NMcu3wIIGTxBh2c1tO2d
hmOuQ/7gZ0nlPrjexm7RYBydc8t1lM/HDuEUWuQ7Pp8DemDQbF6Dneds5B5TF5fv7/KbR9QciBR/
7/qQJ67Ps8DOeop4fVbBhi8b1qoO0sq7QHa+iy7ACQRB2Ie5+d2AKcO6NUd7l5l5Nwa7KHzQhcKb
Z/7SiW8SgIiKJkM6b0QL0wxrl11Vt8puIlhAPDuz8Y6yT+lWOZHJ/JofpwrgaHXJaWlxmrx7D7RS
WfgFojyrO+yu+7Lp77WcvIzC6lsfiWDwwpPgYwKI7dFjW8oRptnVsnKQDm2Q2RJH2PC8untiDVHu
HpfmNvJ5qmOxBr7WIZt7lPfP3s7GNRRj8yeUAm6g1A2/r0OvLBACVQVEkJO2Y3Ffi2MblN8b0j20
s7oJzUF1+FXoLNCVa9BFQfpT3rlVVKbOFujOcFOng69y0vgNyZRKlqa6y/l6UuO4v75wDGtTV1Ks
Z1DmTgr/HeCO0Z/6MwG71jzVURc6T55/Gzkp1VUVlTfKubRH3H0tS2yJ9eAOVSRn8d1loB26PhTT
LGseLOZcemqcFN6Y6DdAXIDf618BIDnSdQtcbnAzXWHRb4UNMq8LDUUqoLRj74eR7pa63ohBhs2v
Dsnq1MKkmgZYifxi08nnv2bc4lXhGcp1hN4mh0Rd3ZlDpUheSpUIx93Rjn+aRLVxCjQtVC0LEzCE
0UCh6XoID2s43KMuf2OhGkyvo7EWBfqUtoNt0lZE4/RnyqvYX8XG2jG4gQ7GGiyc4QFMU0nvfhs7
sIPm8jit4oEM/b4jW1VwhvnVQVkBsz2LhOhl9ouTRdPf0AKPw6a57/jwIiiPpnnd8gZTXxcveZcv
rWm1AY4QiHnDqz2Vd+BiPpRzed+B0E16docKvH5j2ZqMd5myd12V62hDtQRdVT3eSVNGx11YhEfS
1Y/E7vcQXNiI44blpeO1isYGWSJbVbLS+VOXsvOI2p3rwcO0vLQcvQhiL32HpvPG3oeT+DxZzzxk
G7sj049r6VkFQ6NYhsXrQS+1KcQnXHrd+OOaN88hWPp6iQA+dsFDP3l3KO+IS/vGjYWO0SoWTrLA
bVXSNXIH6emjm6ZRG4aH62Y3GEaHZ42WZKFn4cVC9vmBu+6BVFtvUKamL47xblVmcxYuQJIrcMrw
w5jxZ2WFT9f/2rBYdFiWu5KsLiS2K0QWCS5eI8tmh36p9rc1r7nu2vWKKQmb++myL4fv/dx+KskW
6MuQJnVcVssrXBk0aN1e7CeAo/GyGPyzEjCRjlvFLIaAoEOzgKonVQrAezK30CnKoiz7x5t+VMGp
Zd3uuo1Ms6v5a69wjSxsbIlSa0yYCvvYkcLd8ClT45q79t4YNm2F3crkkYfAqat4KrybRM+R//5y
WFIz6/Ln2brc27N9lGP7pZmn21KwTqFlNSHvbJ4hkEnwLPbVQ9hswWU/XvZEx2ZNwmLpWOIhq2u/
9fQz7858i5zQ1LTmrCmlVAkXV0HKmx68Ve4km+/q0L3Jo4iOzLIRxmYy5Nidd9OdyoZIuc6nBawR
1xej6e81h4XGPDi+BWy+lun9VNufLYFVT50tHNLH65Ho9FhQq8ykb8PwxAVRTAk9UdwzidteZIjO
jhXmEC5qLn8/ZOM+pDROh/p+KrfYIT8OBiTUPJXRuvPIiOb95huIhrA2d4P1Azes4DPYCAYm+2v+
OtSlqJSNLjpXRZSV57n6vfBs42j3ccAkOjGWBJVG5RdYm21d36MUbdfO07Gn7InUWzfRpgFo+2bK
1LCuFR7UAcQN6ju7QbLa+HvD2tGRWuWqpi5z0DSp1thLaUyzrWVvMIyO0XK6ZvZZjSsZnEjn5iS8
3wKCkvm3m5zqL4gWzQZaX0AGFk6mRcM+CbsHSH8LwWb6+cv3d9sD3xNTYPlofvVIJFHI1k5yN6kx
rsjWnZjJ9JfZftfFWkrWtgTbfZmqB5IvD2naHq4bx9T05fu7pnsnoLWqC/is4nsUbZ+EZPvbmtb8
VZR1FnodnEmG447R6ZG5N8kUe0RHZI3lMK7h5a+7AJW/fnUOGNtAY5mmU8uqbW87mU9x/0iBAq2C
8sEaQxytsoOo2ct1wxic9C84VjOMnCHQJJ7ffx8BWKtG9kPyLZLC/51i/qYeIzoeSyjedl1HsZOX
wY4X627tw9049ai6eF7HY4DDbjs6B99xzmsoTlX6GHYv42Z2/99Z96P+tRwsl0qsWW2TY39Iz9lp
OHbnHgf4aP0+Rn4UfqbnaeftlxPE+HpnYx0bpk2XVgQJrgqzGVoigYL0uSeWzxbQV15LQMSZbZwa
3UsU/Whgl87fOcuUooeyz7N99cc/D3/mHeqqoZ53dI7inCVWLKM5bp752xoHsX3yio1dpNGgmv/7
Yi655eTB0fu6xP3dcEx3Zbvvdtk+jMGJFR6b3XQie6hhll00bnZrGq4WG+y8nFcmRZi4IP/Ennjh
KNZlOwGKhcFzo3L+GbYPPpAA193CIBuIeyjNvA40YH3ahImF+o5GPYhg2BGA/qwQwIumiS0oOWbk
VIQ9KIP5xpbLoLtNqJbzhT9za1ZzmFCIuVgBild81Dl39oFD2a1lRbwKaMUDoeHOv64P9OMbFaLD
xQC7GTM8A7EkkP4hDavDVB+HsnihmThOwRqnwAxc7+njlzmiaz2qvnaINwUsyegQTyo88YL94kP5
0IIZ3HNQqkk536Wy2tgjmIypY8jKthNeDnxF4kOxma3JaE2vNcpoAofviM+jvvvpLPOzWsrT9REa
NoU6qmyavREqoiUDUKEV38ORF28BbtDflioVgDA7Y+lFNevY9+vdGaZOB5ZNvQKP+NCxJA2mfcFU
nI9QS2h6FDr8CVFbXgZbPJ6mnrRYYwlfsnRWsKTwHhhbv6ouR9i2viAC/QJbxDT9e31Ihsipg8wI
lOZF2RYssXkOFg3bOg2rqOKl9cKz5bQb82TYZ+hQM9HKTMwh5qkA1hkMdSKM5UC2bl0NGVVnBVMS
d8UOdAeSdHIeXa894Qr20fen43UTmZrXQoQVQl5oGtA8mzOoVjsPuVDfAXh+vt68aQ1rWw6KJw27
k0Oa+Fb9FnrtMfBEJIqlAzfIFDeM7K73YxqGdjioytGyuJNbCbY1X3wLis9hOh7WZdiIa4Y51kFn
5SzlyDxoiI5T9Q1F8i+pu4WwNfy6DjqrOtvCybhKEzGnBzHJaPGtB+pb+5sso4POVpotjLIGsJcp
PcplSga7OLQs3wB4GCY40Hw5Wy3otmTwZQJm3p2X4tpAqftOov5qan5AbHIjlxlcWaf/ChwxZmvt
soROnXMkP51m5iiqKe3ITrm6bRXp+LOmbexs6QQ70pqSz7zN29hywbkdBZZVPl2fD5PBtJ0AUFp5
Ax6zNCl7fgcAegfQubvU5yYoVRfjnnd5dHEoOlzvzbS4NPfGjpHOaRhicYXjefH5ENl1uEMN3rfr
7ZumRfPvDCm+kpf2S2iurhXIFsEW5uMysCntjcs6Uxeaa5dAQNX1nFmJk8p7n7FTJct9BwpxMm7l
doOV/kKg9bwKlkv0IEN3Gnu551Leiaa9LcbqCDSm1qbNApYm0sfBaxjnb7UT8B3L2tebZkHHoMna
T0VYd1bC3fIZtvrsNl5sN8OhFlvFlSYTXWbn3fkAymje3A8wkWejBmDlj6sHUYjmNhIDouPQVCNk
WWSNBUxGc/QtdpJLdoeCsI3Nm+nvL2H93d9P3PV40VdYQ5hYUDvtJrDkrGrcmGDDEtXZwjwPTJeT
qGF/y32eJj9qsFdaLXEi49aNg2kEmiMD1NMXzqWLgmY2gGepjKyKn4ob345Bu/dfE7kpeFRam7ko
JsytT3yx52QosLWlS9vfFl51/FmphHC7NvOSybboMSNUDrtAQO0wclH8KvfXncGwu9RhaB0dgW5P
ezfJbX85eCUwbsxvnH1NqvHQ1U4VQah4PjVBBuzV9S4N8/8XPE1RC3KTrZt4Qwd9t3swiEQ2rXZl
vsV0Y1BlAVf/f6cnvWhRpUvqJK5rHdexPMgSLBYzg8A9j7lUO44KJl61Maqg79Tix22Q3+Y8OmzN
T1egKhUMCsv6iYNOP/WAi8ZCFlsVA6bDlY5cQzG7BzbXzklWtsZlH0ScvMl+3Bc926VjvZ/SFxDK
oWB86z3edJOk84y5ykJBbVs7yVQ4+y6lb3Su7yxWRIzlexy7DkUuz2uKp7/yflHZySXqqSrAk1vL
jVVjOMF62k5gcvu5kQPGnIKCt7erk3TbuKiyaFrCXTMBL5v9QXbd6M3kFloAoSH2MY7ToLe13tGi
imsOVsw+SqfursY+h94G0CE6M9kQeGGVV62T2GyMi1XEIf0BepE4yMQOBOTN8vu60xnXjLYxQAFL
sPIJI8rk8GmprFik371qPQECeRxBpQSoUJwFJ+540fUeDROmQ+SmMh9D4Pkc7NQBBsZTAe+equ7n
Sutoxh0OL2oIPG5hFv4HNfrgRk5Hy6HsJJvYgt7qcjjWRXDns+Gchl8LMV0E1UApMQMd9mdw7BNw
b2BBnCKnSPd90EWlCynL5p868A6trPY96J5H+ikf09vWko61C0YrsAapnIT6/hlXZyUYmlZoUArR
xmJKozFtNlLGJUF/ZARt22Gh/nztV+kkTC79cczJLw86lBsHd8NWXAfc1W3YsJ5hAQ0CTnfR6CZf
+2yKljSMWetsGMvUi7b3GFnnLSOYeoH3yncBfxnsVzrw+5QmKwjcr69MUx/ef7ODxxeUY1xCyQhJ
KNs+460/muFvq/+WbQJQDRFER97NrVepoIRjZ0Eac6Ckg1REXfpvysqo8IZ9S26CwhMdfFcJUdtt
jY4WsEyN4QvYFKNxRC6fvvTWjfHwfxfh77aETmjNwiGI/9bU7PzxEbp/UdiV6Ohn2x0CVWxMv2EF
65g815c2C/LaTxbey4fAWkM38h3f38KwGaZeR+UVnDcFCVs/CVRWqiifnSDpxeCeG7/KdsW6Tru8
Lf5cX2emwVx+4p3R2FiXdO0mH3eEo/1NegEI3jnA7NdbN2yjdKI0OqY47CnLSwovQGwbvS+raOZo
GIv9wLYY60xDuGyw3w2BC1cKWtleYmciv/OGnj3YZd5sbD5NQ9CcfVa1pYQVeMmc8TrmatnXXfml
c+YHEFFs8WYbzgK6CGZPVw9vvZcpD1oSLTWIhfq59yKwy24ppZm60HYLHlndOvNKH0w3YMsMSQZp
5LyJwSuwuz7Xpg604wZVeYHLA3QAjqcpRo35F5xr5l2YkcNtHWi7Az4HBSB4zEvUWPSHps3dPXIW
wf4NouHXuzBMtg7M6wKFK0GKLuY1fO7y54CglkZa5AEsqVuwdlMfl2D8brk2pTui4sLxEj6KYtew
JTjMkxI7W9Y0klBO3siFhvnQ4Xqy8JbaWjv4Xsr9OFUzPwTUlbG0qi3fMESqv5jUrIm3Xt/5yYX1
LOr48gY4789+Gc+DCJrIZv5ta0tH7+V8nnoi4B99OexaEC66S38KV7qxsgwRREfuFVbgz8VAvaRU
JYfOrQtGRw9brOuLytS6998J91gF2bEmI0llOxDnmN+m4sZ7KJ1NLVjKzHVXK0hKm+yXwT7Ug7en
m4/jpj/XXNou3FFQFQYJdXwV+ZPo92zaPLCZFqjmz+NIC1q7aZB0RX3I0v4z9Nr3UH3euMf++OcD
HbenvIXidiInCQgvny2HPFjdn+sT+rEHBzqf2uDyBSgXFSRDFeRf0rxpoma1KFKzJaMGfR6v9/Ox
gQIdv1e4NgQPUBackGXFloZXfpafw6zOWUwInpE2Nmem4Vy+vwtI/ch7m1g8AFtQZ+3KdN0H8ziA
QXtNn3id0V/XR/PxZjPQ4XyNP5AOSmcIFk22BwlvJOl0znkA7Lyrjm6zgIXK20L3mTq7LIp3Y1IF
GDbZlAWJkMupHhcc7LIvQ06wiR5E1JD88+TeJpId6FC/ZSoUX1XrJX01Wz9AB+tVO3/pPR45AwPj
3pza3b/XbWiaKi2Jp4VSsz8vbjL1bjwU3zmYMPw0XuctPryPI3qgo/7yuZCLqlY3qYZfQvyuQ0B+
PqPo0+s3cBMmr9Scfq1X2hGOEbgpFIu6bJ+tYnfdOAZ30TF/o00Ad8k9N1EQKS9TFWO/cOjm20D7
wGj9d0nJrup8mykvIXkGopbQ5myIpsoapo3///gyItChfxMllteyGh1MKGcPrNe1zx+KZv5UjGCR
6h3MOOm+0E2FAZO9NL8nIbBoUwZ7gR78OJUFbujKPaQNN06whrXKLt2+c0F7GdypXaibjCU7dymA
VSCBssCXZ3e3IdYDpnk5tDDXoKhwww3Y+gEOl+OIDGaS68vJEEJ0Tcw0tMtybjPsZ2sRfulBoRm7
AneZflNaezGu870tqLhTNPeer/dowBQFOlKwUqpz0xBXsqC06GOUX4/xUlG6yzpB4xpsx4/q/zi7
liU5cSX6RUQAQkhsqaKqmvaj3fZ47NkQnvEMSCBe4v3199Rd9WisIoItCwmllHpknjxnWj5540RP
YECeTn3QzDGjwt3Zou92+29shprkbv18LxjN0X9ROeGXpZrKGApKw9fHw7PsLSaSMC8KxYmLd/PW
QOogLoqs+dvP2581b+ZTSxz3PPW7dTCWxW3CCsmgvBXvQcxeKDvcKrzPXa2C86j35Ckt3mqSvTHl
ZQw1B9htwkKc+oV08djKBsCrIYt5hzCzmOv8pNWyXAK3qZ8eG9HiVSZ0UFbQlfQGH0u+c9NKRSAW
UEhmN09+lCfHujD2hdrFCoga7Avc53HO8nO2yFtOXsPpmKYzNTnhhK8hhl0NJO1EJG9y8Odzlpfi
GSxD6nZsEMbWELC6mMHCT9Khle8rZwW/DfvAZpVAZ3vnXm9bYsa9fg43CMPP2H3msPvWKpS3t8M3
T++9Ey0JIrzN/r2B+trTeg0d5O8i3p6GyYuA7qPkiw/m7bOjW3ZSfcVfSuaFZ6fNoxOZPecsi/wP
gUjzDozUtt6MJ0CXb/PqjxQ/UbIPFcqLcUe7RCW/DDk7aEfjShChDNQN7+sNTnubq/Dm5vQUCrmz
EizTZKL8el9yL1oCP+21m3ptc5vvJGjudHm80GzNG9eCfO5wBAVIgWaMX+ehR3Ir+4JKmJ3mLVuy
ieFrQBGQ5SANhfaedq++I3kS8nrniWT7d8PToyUPq2xq0DhSRpFfJdSJfoYgWD5mmnu3b24A4HCp
SzKjec/fLu2kzh1mgOCh9Lh5ywFtovQqKoDwGHBf8lh4icjwQW45cjZdeVJ8ScqmeNLLLhWKxQ9M
0F5QFXeNoRKXsyDXZ5BSf/JVVZ8oPPSCBNKwM922bgyfz4Ixb9TcI6EuwXwq5uC5Aad57HXFSy6L
nTPEchCHhk832NcbZ8Le6G9w6h4i7M+9Dufbwjx+VqtfAIPv7pXL2NaY4d1tVHuQoIPh8qn4QPry
OyIgpyo6JkpHTRifNw1D3reCpLT3r1VAznrlf0RVeWw+TCgfWyvRN52Cqbr2XTmLJ6WLZPTnW5nt
3fosBjLhfGU/4tIFrbgUMcGnVoBQyR+ftnlPt9XW/H2lvXHC5h7PnFiF6Lgb3TZXxoEon9dmb3ot
C9ZE8QnRhV2Rwwlp1Xykc5U4BMrUbXNikLt77Oe2LoyjXOVbka0NRkCVe0KQC5m8IO7W7MnVPx73
YLORcZI7HCVdrmo2HBHs7HdZXPDsAzgpkmPNG07N1wZIq7Xa0gGLp3ZEMteIYkJ26HHzNvsY7gzC
O88bPWytdbCd8wIwb50/aVqdMlypH3dhM5DhxAuqCyOvWlzkcdi185wk4nPiTGpnhi3Nm2i9yJV8
cKfJhTB9dYkGENoH7ikTe+h0W/PGEd2yEjV1nu+mXJRFInLmQwkFaUefbnsVPbYu7lvtGy9Dnm7g
eLS56dC5XzvF4jofP3KwxB+yv8kZJ/hM20xT3Pir+uqEBABT/Ul1+c4V6e5Jv3j3mVg9NXruOuRo
XnP9YdYZSWQh8uuxfzfcN3fvz6QQjaMM5icTMkEhr4qZc0xekJpQPU6qPqBb4KZOMV1A4XrNFv8a
lHvgM4t3mXxxgKTIISs8eNdEzsXkJH1ZvdSiPA39Hp+hzfyGA4+hXy8ix+LxhrvAsv4iIANyzPiG
486uGiQLsw38XhmCFv67aM2TJtwr2bH8uYnMCwpWCuoi5T5lvjwtLR+eNqcezod+3gThETIj5LHm
XirBbueDzYX2JKkR83zcvOX+aALwipUVfZ8DlBBk71r6F5458UqzeOy+RO5HuuwEPC3rx8TahVDT
yAZ39tOsD88s3M4gDv/DgQBjlOlj13gTasdRB9MOjHtpR2qUUIJjIbxldI/41DbH9+9vtjbAFCei
VAS0izc8z2BxyeQeIsqya5p4uY1tBZSSEW0O5yZZZ3UZGvrsO3sTbDO9ce52nZNNOkOIJoTQu+R/
U7F99ZfiXG3Nl2NLyPBcpdlWAwyCcPnUewlR2XPu+Kg18OIizL8AaOvE7baHqLZc2026uGbDqz5A
/Vg6jeo3lJQkdVR9WL0esWFosg/93qAss2KC4mqEuedsRj9QBrnNtPhZ8v5VIYL22GaW9WSi4LTf
lB5bPIRNhHeBdMpHL+h3MlkWC5kotkoGayPrEJErp3xZ1i0JGUtqt5QxAwg9z9o/jw3hvuDeuMQc
3esUCSI/44ywxRRo/0yWbQ9fZLP//fub1rXqlw26wngDivJrI73fmqK90dE9dh77hj8rsCWXBUdY
aXT4FczzZzJWryPfOxIsTmeSxRUFnVsIlPkpysT+AgXX67y4ALOQ37ETfntsfpuBDL8OtdYoMEYX
PYRCErBMPgMeoOJoyfau1LYeDL92kEfaoBbup9vCzko5cb415xDo5WMDME7lBnIYXkOqMG0qSKg0
ov5e+bK9rc6yB7yyDMDEqGm8yNrS68JU0yYpnfWdFPCG2f35eACWo9OEqKm5Kofeb0IEv4eLL2hS
cPk0EP95LMrnMnLf5TT8+3FXtpHcff2NN2RVBOLEZUAav9TPW6Cu4VC/hrvcfZblaiLUgmUqaa2h
Q9f64TNdgqdsGprT6Odfs7LcuQLYhnD//mYIOYTRaDv2sBYbXr1tjbUzfhLQJX1sIdsQDIfWKH1H
6Q4s5HbdLWq88+Tyl7n8Qf1j5FnUhKettfIZEAdhyhb/1q3sRHrmxOW6vG8Db9oZhiWh8v8w+Bsr
edPk1CEBlmUhZXgqxqa98U4ESbhsw0s4L3eQ5eKeQKxTJlOrjqkG0v/n4t50m21+iMploFCaObs0
2Kty1l2cZW8nsU2O4eq0BnJsDuEprZzWmGgVnkGs08Zl6xenClSFx3Z1E7kmBsEA4Jwo9FDyP92y
fE80Krv03hPFMgxT7bOthmjuyIbJicrq3Pp9c/Gnmp+oWj4FQvCdUdi6MZy9487WFhCnSaeePE8F
SON58xL9raKDp5OJWPPHrSTB7IcpDYofKLy5EdK+q6YhdsFJ+dgdLfcbE6vmegW4LoGHS0vU9rB1
SpE53nERm3kMT2dOxpAeZmHqj3WXx4AL0HcECgGxage8q11wXTweg2XHco2AmF4dJ5zrKETEyr+O
/MXR4RNixTut32fzF+GG/6DW/AAwAOGE8HRgclJCruPyraqe/Omvx79vmwLj+J6yoeykg99HHfxp
q+vUF+XOg9rWtOHPy9Z6YzGiaSdb6XlmrX72p+FYLCMwMWt9QyZoAPIwXUG8t7R9rBiSyWSPPuTX
P4+04b8PIl2PVdFCcjhVCwIYfu9lpwnopeSx1X+9aAITrtbwxoU3hSxlm3eux+0qe+86h3u6579e
/IEpBopyvFIueC4ikQCMpnCufhF8m9EN8jA7F8tfL8zAhKjxgPIwE5qliJTQOAcssQqHd5PYfjpZ
lGTjHlOkzVKGHwfMX6et6FlK/fUloPJTVzZp2TiXYxNheG8waKcP+pGlbpNX16Wfu5OjoYeOmGT9
8rgLm6WMK3ilAIJZVlS88F4Pcbv+LN35uyr8p8khpybb4wS1dWM4shprsNxNEUsrp/sumfyIbP7T
BLhIgWRG04GT6fFwbBNieLW7dm1fZStLl2F5lh57ByKql6qp/zzUvIlMc4J2q3S1McQQozNhw81X
yw33851yTotbm8i00SMLiVosW9U34RgvVEHOegaIc8ctLNYxgWlw6lWRALoD4Lj+QZST5GH+TPP1
9Zh17g7/5gYGyofRGQA4SvOqiLW40RZyGWzn7m2zzX1MbxqXYsictcxCsHeiKNn1oX38/fFv21o2
nHgWIlrWqYWXVaR7yqNgOWue/fO4cctmZ4LPGl5s5XTfiRgCATEIE/6YBP08tNUXFe4pudim1fDh
vC1oNwUASEMw142jddySkdTfqnAcdw56m4kM9/Uc31lCFM/gcYWScAXGvmvoRnubg+3/DaeFGubo
dUTiWSXYPyqvvnleeWmrY+UmgYkgqyfuSNbWuCoOLiRoeI44WPfSVHyvIufXj+jARJCNEXfaoRV4
2Vbiph0JejZ+KlFgFGTBlbX8QoR3zMVM1FiB1FEw3Ke6zNnwrnXZ37KaunNJ1jB5vGAtk8EMJ+7r
jnqDwDtnonQ4B6r7kvmFuvr5b4/btziECRmrgw733B6T7SpwxpFCn71tSnMepXXk3h73YVmuppCo
HzER6LnE7Qs8DMIliXabY1uoyRbXQZ1qYhOujRwipQUgKnRqEln9fPzjNuMbngwKFd4LiU1OtFEe
e8F2muvsWtXOTlzV1r7hx0g9Ahqao32PgSeQT+H70MNezfpuJ4Nhm13DlZ3JG1XV4gjYZmcEp938
u8yrF76CVaoJ9tTYLaMwgWAI/5bFFOS4dbWiiv1Z/ZXn6pIVUXxoFkx2txbyJFKjWCz1JHCZaoR6
WNMUAO4Oci9GYrGTiQbzw7LjRUXCNNMC6t2LUzyDkB30n87yE9xye8zLNksZzuxLWfVRj4jSXHok
QX/uaVzzOuGiP3g0mERunNZtS+SCECjrl/qa1aQHnW7tBMeWrAkOG6TkbS/aMO3nMJHjJx6CxL/l
B6fauGHXqqjqbUJ4NdyyiwxVrFfvFHB2sHnDnwn+u4RUGPx5LhNkD0+oBU9Q2bxzLFtu1Sb+S9d9
LqINezWh83MmUIW45tG3ctJdnPX8vcrznY5s68hw6wDpGF8DWoa6unG6RPkgYjqS4My3bO/mbtmz
TfwX6CFbx1Erdo7J4R8FIuvtKcv93UIii61MAFgD+EKDmswA546O86n73HCni5daJ3MQva853cFK
WjzbRIE1fS7VBiRDCkSV83HjrvdULRHoNvocChRyOYZFCkx2N0TvwJ7BAfFXXvs7aKYoVGXIRa5y
T7LUNiH3tfDmws23aOmjDAbbyvbmFDiPqNv+8XiHtbV9//6mbRAybatX6yD1Wx0mVe+6F0Tqfzxu
3DYDhk+7DpRis0pR5POqiz98BTroVXl/bbRIHndg+3vDq0OfY6dw0YFb9vl5Ksv8xoeK7/iarXXj
jAadCMp4ljBIu2gFiGS51HIv7Ghr2nBjrbJw8ghDHaIMbo3jPsueXg7ZxER+QbiVlZUfoOJlkR+E
qF84am8fN23ZfEyOtiakiOYvBEUGqGDJQRF2LUiBjKfv6p3laFkxJkmbEwZTFtwruSuUmsTwrBMK
rpE84lnS5M7OxmApCgpM7NeKgLXSUwiQtl5uIpDbjWQ9uai29n9bguEjYbW6yUYD4gN+Z8n6NWbj
KPfIfyxlCIEJDqtA/x2EFHzO06WeYnYBeP6UP5F/8pMbO+c9AhrbbBmuTcfZDSHlCphqMX7E+frU
uvWtZf7OOrNs4yZIzPHKJtJzRFLioZal4Oeu6YrLHIk4gLB7sfp79Da2cRhOHkwyijyCqjGQvsdO
B/rEVr3Sud7Tyrb4oknq1mrpjlWH9kXNTnprExIWOzayLWfDzcXsVVmZ4WgYGieB+MOnMSiepmBN
/HFPZN0yDSZerEUZeURHcBKINaoTJUcaU0LXk1cPf4LvqYkDH4n8x/5vsZSJHttoKcqBTiQFDZ6z
xUJih3GFHnaeLJaJNtFjTu8OInPBOpKv2SWnc1xM5Mnv97QxLJNhwsayVQfcIzMsRcanHgn1Sm0x
WIPPLZQKjxnoPrI3pykd+0h1I6DbbeBc5lwkxGuux5o2vbnTmegmFHgNLpDmXT+5ZzX52/lx6zbT
myf11ns5X1CJ6zRL6iExHLr6MgtnZ+HYmjdcuM7aaJ4bjb0CaOQZWN5qDp8GZ8/NbM0bB/WwkorS
HrYp5XBr2HQpCvczX9lOEMPWvOHFgEzmDfPhYoVbhcmWtdmp9NX3sKuWY+Y38WFTkQc9IGEkbbz6
5lXij14E1wqYw8eza/FbEx+2VGE1gf4K5i/r920u37Fxr7rGYhsTH1ZnmSPnZoHpJ4D8SVbkICHw
QIS+1AdvHaayqKDIC7q4dqRz1X0MovUsgvAv8OkeW5smwdnkFGwoHNTQ9jp/7w/y5IApj7nFX49t
z+H6/83MBiY2rM1QMu8R8Kww3G1OQYjczpRBfMlRy+duWJ2zKtYfY+Eckx8OTLBYKwrB6mEMkNNb
b5OTJ9UaPQFufXClGp7cgiLR81rQT01z/Sq1B+6b5VVXe/BVyx5tspoVgXZQP1fgrF/Ly5ZvsW7o
ey8EEWO27GykthVreLPTL9CZvBeh1yyaoZ+sbkUlJRQemmNxEhMo1jA5hy5QpWmBi5Ho6vM8LBfR
7F2HLAe+CRTbnIAWKp/wfB5zcu7u9DRBKIeX0ZEuWKV1NsahP+1Rilu2DlNpdPW9lqp6CFKZ90GQ
5E4OUjYSZk67436WGTfRYu0cDgMLMR3dCKJNbKmnMVO/l5u8kOwYB1Xg3ZfCm2O5qxlCDRNuwnj5
8+zk12pd4jFo5V+dgsDo2XcBHn/s7rbZudvxTVfCd1UhJbjNnCxf45opcPMF/YmCH7hz1fPci4Or
zDixRw5V9InisiS1TDLSfAHNQOJE/g4ow+IlJnSsC0HLOzGMI2/CV7dXqa5zibgDfX1sJ9u0G0d2
MeS51OT/DHPeJ46XRCy68abbPlFu9+NxH7YxGJ4uZkoLsjCcTRAKP5UKwqMC4LTTIIO9gllLFyZG
bGbzWlGCFzHg3ckM7tCs685RvVcrafE+EyNWE8j8EilAYicphH7KXDUTJHEqevDtYzKasRnh52ZR
QRrRniWuK8kVGJZjsOvAhIYJb9h4teGJODYE7Jc+wLnsDFrWnZ3csoZMWJhywUK/Sri1j7zVxn7m
av3B2T8+5TuHnc38hjOvlGpvaMFdpwFHr5ruIyIdx9zXhIMJpb2qcTVNvUh9aLPlRfdLutV7Nz7b
ujSOacrnuQdZDAJj0AQlzZCUlfMRcNPLY8+yWd7wXul7i9YDmoeIL3iu5/fBtnxe8uys/GOad4Ep
P4o0cTd3FeCRquHlqRu8CsDCaI/Y6NcDICYqzI9aZwNdElhAa/laKRGdCn/9s1jDJu643Ln6/XoS
oFz977PAK4Ni0wJDkMiYPHWU6Y8jqdzzODnR6fFE2Lq4H0NvjhvG+3pbuhITMTTXqgiSYZDXqsx2
5vnXpxkxAWKb5rTtVnB+UY3NmSnx3amn6sT6vjwJsGm+z9tqpyvbjNxH+GYk7TpPTXCnF9NB8OKE
BaqLvFev45e1OSYPQEx90sxrZul2HHeZYf59RD6jVRUk03atZZsM40gulZ8V4BZCnL5oEMNo4lAt
1xF8Qo/n+te7EYkMn/YbKIrTHr9fdWN+oRnktPBmPBYtJCZNmVfmwwjQPhIBuNBnowvuyeXmyT2o
oc02xlmsAV/oVgJGPOaAAimjoN8qXIef+LonzWsxj4kIyyJoTLUreuhXKV+gMrXddAYtwMfGt/y/
CQjrIqiejqDgTDu9/ObrpYwLkfVx48o9jiDb/xuuXJR+K1BKStO1ugNVCFuu2Sa+Hfv9u9e98S4B
eegsy5Ao4f186QZ18QL3aez2yjFs/244b7GKMmBODVTSPHzu/eqPltKdQ95m+HuXb/5czqQkykPT
Tb6cg3o9L+WWZO3eSWb7c8Nnx9C5X4CQuC3yaXleWU5+d7PWTY6Z3XBZKfupyPiG1GBDvxVl9olH
M3Sdj6FSiUkuVm5gu3c2L0gXoDoYia795oNsYa+G3WZ6w2ezERQaOWSekXdEoUUXzT883HJrZy8P
YmnfhIMNULdjk8KKB6Qt2brpVI/rZUMY6bHxLVNrgsEQL/VGEWawjlsj4E4+aofvvPJsTRu+ulZ4
eVUV/vzOL3iuIDge9+Cw3wGf/rpsh5jAr2lrON1y/DgveRNnm2wT1YJ13aXtFAuHlOdpK70YB2b/
BSnuYucuYRvUfZreeFqp+LisODXTIgsTmle3Yrcu3HK4mzAwMGlV+TDgHdMB+D37XSJK92ugxw8E
ogyPZ9u2mAxHjjJXMq3ATjeFWdyMzVNJxdcZ9+yd1WQbguHKqyRDMAukVZuteR+o8qLGHpUi1xqw
9mMjMC7Vfd43wJe5yAk7GrgdfWq99h0le4EWm4EMb6Z8RajWw15Eq+hDAeazbpIf5HyMuo2YUDBg
/HMVcR/eBkgeYvDnXMxn0avzY+NYzG8iwThrI2daYByojr3b9HxSM38FWDgW3jEZOGIiwWQnBwhp
AAoxBIhCTbL+zcGd4gnaF3sKFLZB3L+/8bAMBG9caZB7N31bnFCrUsU8k19yVaLCkC870X5bL4Yf
T3xjRdci4jxEy4ct2+K5cr/moQ9B+z3i1l8HtYkJBWtlnYc6h6l6R/8DxewvQdecpCg/A4r0VUy6
juup3ckKWt4gJk3YusqxgYIrHDsnn8pm+gCGjFtXltdhVin2yUMPchIa/q0CR2iUPNNUBPOnDdT0
0zK8LqI6tj2ZADExdipvIXCXopT7XT96T35XJG55LCwP9OC/V5bX+V0NFlWEE0r+5BbhZaqyn4wc
08ckJiRs9MnU1VwinNBk8RBCD6T94Tpd8ti3LTuTCQjjnVf2nYO79Vo2J5DaXfXATzkfdxaQrXnj
sB5o2ZFM4Of7Hnikb34EMCAqj0jjveN5BNDnsVEYzl1HwxaxzAEZdy2fiBzxOOteoGG507zFDUxW
sAYoPObo+5UD12up/cRdi1tD8o/t6J9IsSf5ZTPW/XLwZovqIIZdNnfIFhP6lIv10vl9AlnAg1Nt
nNIeAQEz79C8Pw7XBgT1nvDjkelDUWtCDSdeQBLZzSOMNFV5HTdRd2ka99mX5JgXU+OIHsgKva4A
blb2a3EeRXULs35MBta8Pl5E/6///m+6kFDDkSnxusHn6CHQbZl2mxoBs5D/BNsWXSYUA56qreyv
9doBq0yXb5C8K0ExqZpTkInlwrwxvD7+E8tCMGFkHaudTIUNXowoR3fa8TojaDUKeTnWvBEbk1Oh
RYPTAnQHywln8WnU/iUPy2PrzMSRrWUZTAj+o3le/iPz6WeWdc95vQeXsByxJoAsdDfG+AAZgagc
03Wcz35WpnL8K8r2lJds5r9/f+OH3Kl53RIMAOVnT1IHH1YUiQtyMBwTGG4uxgjicyFua52UP4dp
+tJDiwd4mz36OctbwgSH6TALoybDE0a5zZ8ClecuJTs3QZtlDB/3dFawZrm/SqcCeKf+qSDrFbHW
Y087Ew2moRVVFbjxpNKrnyAMnIx7DB+2RWO49oxQAHIJOCCisk/rmsazm3+m3d/5rnyh5eFoYsG2
Bafc2sHqczch1ZhfQjL+sS7ykrUaESUJvY4XPdE/H7uwZTwmGoxKZ1xDjmO7JuEpLwDZ6iGjFdD3
o3sogYeQ17+doO+3bkCmENv5RG8QCPm4IAfTzuzz4wFYVpIJCGsHB4KOGZr3oHc/dvlVO9BqKw6e
dSaHmPD9GkLWmA2UGSTcKZIt0AgL7/Ej2sxvuPCMyurZ3fD3a16c/HwC59r22wD8zeQ1/zw2kG09
Gaf1tvYDhV4NT2dUb2Ve9cTq6rfB794VW/uBoGbc68S7SGMHf9yfbUIM1y7zToZ5vfC0CNjVV+VL
L8bLosmxh5EputlD5i0i7cTTqC0S1Py8QKftL+aJpNd6B1pseRiZhGKUy6gaNhTsF4P+0bS66GMQ
QbvOKQpD5/3q9n59pqBHUfGmvJ37rWWvNcFjC2eVXFFUkUb+5J3KCiQKKM3Z496wLLP/YMd0VBZd
N4M/JPg5SA/xp+Hcspcq3Euh2zownNzfGpzLPaqTJRTe4zEXt2GrUbG2lglIKOPHK8vWyf37m+MU
UIC8WkJUo5c4MeIazBiE+V8Wtf3JD1LwExNIJpp6qboeJeltV6hYDtjhI0Zjr692breWJ4AJJZP1
tIQAHLA0kFMbOyvIxclw437xD1+WdNiO8a8TE0IGSl01zNrl6Say59X5Cg44JFX2eG8sTm4qZCLF
6vYN23g6jkM8+82FFdNZ5HtsIrbmjSs6KL0dRcKVAx6lEi/K3osBknAHeSaIqYi5Bf7Q1hJ/z9zh
NNMGUNMlicCg/HidWnzZxI51de2DbR1/HyI6epmn4fc874ud/c9iGhM5Rvu+09OCf69pf1ONe/Yc
L6WQxn3877bmDUdWWo0y5/j3GQSyMXfHU89BS8tHfTnWgeHEvYoIJNA9DjlNeQqh2clAyFSBOvlx
85Y9wkSJCdYrRF8Dnk6F28c8V+DE0nmsg/o07Spc2DoxTu12XkEU3wqeytX7EMn1pJbt4xypMyN7
iVBbF8apjWxZuFLwP6fEXz5vrf7RgvyrGbPvrT/tZChsU20c1A7Se87GSpauFCW5Il+m89gF0XkR
QOw/ng2LcjUxWcRYXrpQUwBfQ8vnKelZQJLS9fTXYhTzZRycn64snROhXXDRql3PztLskfpYNtr/
/9Kb06LqCCBRXcFSPUZPZJpjlcsrnTYALfM/PZe9PB6i5bJggsc2jeLjrApBfAQ8l6qGr9B3yuPW
zT91wr02YXR1M3pscZtIsm1btKAyQJ4zzIeTbpbvwqtRXVUBReCV7sEkg4knAyc1KG1zDlqWHgXh
bFuS3gl+LPUx1m7wRf77HM+EGwl+ZyzCYajeF6hCXmcHlB453blM2ebkvuLfTL2j6gWqMEWURkG+
pC31/gZUornciXIynv3Oxup3tyB7JPCW7d5UyRS4VwVK5FHaM+FclNB/eeDFPj9eXhYnNSFmE7tD
qYcySjUI2bI6/OBKkFOhev5x87Z/N/YASuut7MTM06rcINSz0eyMYNueC9rmwTjGQzJNfiQ7nnJE
U8toTASZ3hWh+xkZlBKCC3USusPelcS215hgM1/4YTBIHF3+5o7nyZ+3cyYyESvPW0/RSPPzNvny
A3AIkFZcWHMpW73HXPXr7do3oWhbLngRLRFuWzV6uBVFdA6E+zyUe6Qutg7uJn6zpPk0g3ezwCJb
BQRQNO8RgCBTDHaAuBzHy+PVYOvEOPxLRZsG0lM8bQUwN+CKvzENNveubi603XvA/Xpf9k04muNE
tT/NcE7WMy+eiPONLQoltOO7uulubNkjC7ANxtgE+qBckcwCWmDzh+epeb8VxasvVZwNwY7z2How
rgHZhgkpaszJ0NVf5kykqHJ5F+TzeayOgUOQ1fj3tM9d7UajxG2p4VxPyJQNmBiesWhKCy2rPWDU
rx3VN1FphQf6ShCj8TTocCvTTnYCsu77NK43j5b/FOp3XW47a+zXG5pvQtRWh+uaa46rvfRf64En
FV3TNmsONm/E53SBlUuljFI3qq4oBIp15H0uSHs75CEmPq0CAi6YvCpKN+r/De1D3MCXIo5c/UFP
804flo3MN2FqmpI6Wqc6Ar8/DT54jL1XdT8kAS5TZ5eAmmABw/lJt99l+TVaqr3lbHFMk86sKgMq
BgbHbEl12Sh77aLqT0+WV6a6jwMje/1Y0iM+v/vTm72snsO6j1pFr266fm0vxcV/6WTc93F0bc7r
rfzT3XuJWRabqbXZ9L1CWRB4YUg9PxVTiAKh4sWdvJ3rra15YwMAX+3iMhf8v5BUvrAoOGezc+Zs
D0xoa95wfrwwADTmFM1n+ZXqL64zPIlt3tm9bK0bR7+vERX0/Bahxy46DUH0GUiV81aTz8c8xTj7
y2FDILZD841+jcpToz6y8NmZr49bt/284eagYHVIVi731nOkyXmycn1Znb06XUvzJqhtzecqkxys
wbRwoakunjzAR2bg5w79vQlqE7NyN8EGmkbYwXv/t3r9KJzvj9v+9Y3ONynN2pmCCmm5g+Jn+d7P
QIGgt+Rx0zarmH7LXClBn3iP5PcxYEi30MEDpD3mTCaTGSgb3MxHXVw6eeqcN59L7j+t4Z5mis0s
hquGNSD2NfIaaaT8JPLri5rqnbVoOTxNDjNETJw1d1aA3leZzndkfVX83oYrSDPb98wpPmbtns61
bQYMn806x21rAVJuDUU6zRjqBdeXitTy4MI0nHYBtN5ld234bqGJV7ZJgfhbn+0FNWy/b3ht52gW
dhsmYZ6clJL5imzHLZT9zsFpad5ErxVM5qq4M6XX9Zj2DVQIlxAQnT16KFvz9/l/c2w5MzjSah/G
h8b9bQ0Q83RCMPkMx2xvItdKKDU6rgMmPxC+nz1vuHmtjvlB0IYfGs671lWpy+U+tZtMvQyVjCAJ
CKODG7LJW+Z6RBNUleCsEvJd7Ywn4QXvlTwWksBD7t+2j0BUEuU+KAhRPpQCJQWgtHqa1z3uAcvu
YMLTvIls3dqAGXiZpt+Wbnv13fzn403zbt//YkF8E5IGBt1sUBoJhaC+EzQOXMaLu5K4dxWwIOMe
cMk2AsNzV8SGRk3QzdCB+rnrl4+RIP3O1mwbg+G3xewOTeFOoHR1eRjTWp5ABCHijfKXlh4r4fdN
eFpTIzEFyUqQu7k6ZdmT6t1TJfcSrRbnNeFpo8wgtlmDOk6P2WtEf1SoiO3X94/n2Nb4/Ub9ZmcI
+AAytwi/Trvu/dr90JCD+B9nV7IcN64Ev4gRJLjiSrKbvWizZNmyL4zxMgQJ7uD+9S/b76KBhUZE
R+iiPgDEUoVCISvTderbHINMTQYwUQ5yBny6a3pPkz9CzjPbtcbyetvHXwb17uOLpmqdymCoj2zK
53b4Wq3sDP3Y26JMVzJcozcQgXPInHZ1Hjd1BRJXdtxQVX3bx0sh8jz7XRVcNIGKCcxe1oaU4hbx
qdbgSBQbX4aipVBCmPHOjOar+Qiup6gy6vNE0v0MjdvbRiAZbl5kftrPKD5exXRe1zE2+uIojNtI
W4gMRUOem6RgM77IzK6xJ5z7zmkiUvi37XwZYGYPdZm3hIDQpmhOVgOt95w+LJMup6cwLJmrjPkG
rp0UxcFBKqLCImcHeHRnuQ1pSGSAmRVA33HBg9QJHEhvdjC9toFpRyJfb1tbGWGGVP0CKgG0DwTM
g9OdOzI91ZbQtK7YnDIBmRUMeHlYQYBGBzBUQsphDz3YXz3BNTTTZWsUx4oMMevabnEmpBhO0+oJ
PPCKISrNXAeHVbUuWS9EqkuLbQs5ldn6YpQBQNVZ62metxRhuSxQ2fEKSdkRInqts745BWXhSPpz
7wTbI7KaDhhuyApLMKt/rhuyghCOyKCzjc2bbZcQcBt6NNw+GVYRZvn31h8+eduws6xPJvnRIFkL
BqskuPUy6UiHM2F2ZRog0U/y8mVYv1QQ/SZ5q7nbKFZIBqNRbuSD4ZDiPNpA+p5c9+n6ZCkMW4ad
BZ7ji9RCu1P+ffafqrELK11dg+qb5dOYMyZaA20HmJDxtXM0URD9OJKTkWbmNFcO7d3inJNHh0XU
OJqj2OUQXfa5F/dkwhAszbyr5kc6lMW4ZaXbLfyMAvq5DdlQbeBUKezpze3EeuPZY19m8N3Rb3aQ
EqJBx8+p80bEF3PZQ5FZczKrZkuy7Vo0PODVhhHkr0BW5H64bM+plYe5X0AF2Ilv20jkv0OAAxF+
i1TQGfrmcRX00Hf4WZNR07rCxcpgM+CN58ZO0XpdfOvSf20GJP2PINMVi6l2qmS6lWXng2Wi+bEo
X6u15ZHPm3V3fWYUCyAjynxcH1OOP3y7SMb6x5z+sryItj+n5eeyHgumox+52NUHNxwZXMZWC3K0
Nc/O7dbvujCg6ZdldXe5VSWgM9QcdgpvLlOUeRA6KViTs7MPrYrcXo6O/7XdyP0aLDs3eBOVjmBQ
1dFlK7yzic2zplk4BTvb5ravHSMS5ROzyhC1GydBf5A51xiIqiPJxL109P3BLNl5qUS8ZCXU7+pI
CAo2qCmk9Q87072EqXaCZOYOG8utdyvMXUeRWfud96+Gs4VVboIEygzZcl/x7sZRSWZvgD+mo3nN
zkYKfY5ixUUliCGGfBxoC8YAP6xmXeyvmkDJ9HsQ6zAjwJZgvhO52TmbRGT7D0t54t6unj9dNyOF
J5bJzBYnbdqJdexsBgs7LJ3tH5goywi1Wbq7u8qAJDdQpBDgnWrAoAyWv6Jo4METNCynMqwwh5mv
GYhiF8iotCI3sOg8z87F1oftNIG1HmzLhUCNXAWn/D2whrAe/f31aVM9Ysk4taHJLUs0BbpzLxkP
GjZtFVrEhtxJFtt1GoJYLbLsLrQsHdWzYkPINGcVHbeUz+hyrb8Mzm+zBUXl8qvplsSjfWTaOntS
jk3yEb1XTB01SHrK8iFu8jkRDUjQOxRp1q/V4B7SxY15+a0aNdGSamCSq0gr0D16hpXiGjTGKy3i
ufi52eTesL55lRUSzo7XV01xIFmSpxh7dwQ1nZ+diW8AGVk0TYLaOl2GU7UDJd8wB6kzTCLIzuNi
hLZrRNv04ABhZHo89Icc5F41kMk6q1L1JrkHKB4z14Hux3lt+rgcDk4N4uHGiBwrC9MZvLQtJKGW
t+sTpzBhGee2NSgJMQbIP4GO9ugtMSHLwUNH/gWovOjkB1VDkhxFv/oBCmdsiEz5awgFWLwylPdl
UNxNlO5m/3Eepq9FfiOvGJGhbZZpW+sKtNy53rZyZ4D1Moa0ie5qqdjUMpgNuPqFubZgZ2G7EZn8
iIjysRzauB3uVvKj8q3D9bVRdXRZs3cnOuQmRzws9Tj+HGil+k3YAGTdum20zH7YmTwsOqqJuVRd
SY7B4R1pLYIrQtr98scv/hJndRXWUAepxNdl0DnXS3MfRFwyZ5o3jGbTGFV+hoBRCLBDmDnPVZpM
lY4j+o/Bf9SD5Ajc0ZlZXaGH3k5fmPO79ZKspdDaGENwFgOGH/lVesfLz331T1o+Znkbtp7uWqIa
nuQnmI1DFvn9/OwxEhrjE3TiwnE4WuTl+oZQGKussxlka+2aDdqvkTOkyex+zVgbzS1kK7/d1oOU
1CuhEO+XY52fXfML0vLhNCJotbbYt45NoOlD4QxkuFtfpLO1sDY/C8sJJ5zprmjDjeTRggAiB31y
capXnWLJx51ZMr7NzVjujk2Tnzkb4mKDSGab7c3qC0P8YDjT22jcm56uzuPjkMuSKdegqIsikrpl
Zzftv1Y2O1gmfy2m20AhlqzHiYKrARW6aB7csad1ZS8t7UIRePH1tVd9veQDgm6c52VGWDoymiBB
F0GF8GFlt9XcWrIWJ7Vdq9ocBNik8OZQePmxRAFfaIpaU/30sfVZMsGaldKGrCZiAJMgoyiMPenm
LBz7JpwzICdvmyTJxAVJLdbVOFq2Yr2bufMJwhA7Ys+avL1qDaSzP3WtybccHzsIyxGaZLV3oBVj
0ZDOOlrMj0MlS8axsbkI8BofsPMQsONsAFAQ3JRTt6h0ytv9NA/thpYbunoRsj0XDjpQxLlVmd02
/TKMzWAzkm8DNhGCpKe5mmKT1Gu4pKvGwyrm/y8E25oCay3gYemMSFjMu250YzMjmhNdkWq1/oKq
0XbsxGhU53FqT45lhB0uF/bw4LAsHljzMi2vELKIMvNfBnyx2G7ctjJyjRe8sVyI4ZxZa74abI3M
qbiHwHh0k1XIcLWVokwWEIDq7DdDljAPrA0TXFXIKSUay1DIpliBdLJ7VW4Vbp1jCOu+PY5JEUO2
xNktuyYuPhXJ9YEofIgs05mlGQeflsHPc4nKBBSWcO8OZSUxtPg0U6Uwv0CycL9v0bSLHrgxxma9
RHN126MTHoH+Gy/2VmN7dl7QxHJ/Nu0/3P1VTZqLnHL2Jdt2zHzxgoqW5+B+3rn7/MTswxTNsbVb
cUHRmIfC+mT0WkldIYqtqs6FN8x5NAT12EQl88VvvjKdkJwiRLRkEJsjtmEYVlGfHZHvRf+zbI8G
3qHaYNsjfxFzdnJ5eb+Z92l/7kTMA1COM1vjwBTxiIxyG0t/INzt6vNoYundH6x4zts6NAZ7h+fC
cJwir9X4MsVelonc6jlr+Qa1M2QecXH03nB5KAa+C1LNO5VqtS6/v7ueBJbXtI6H9ofgcfXCpXjx
b0vGWTJj27ygDGleguZscJGYwyOt+hDVVzuHnSp3wK83bmsZAjcAcj2ly4yOrL5zWTS5vMJlviUD
yWJSzHwAKC4wPluNtxzbuWj39Spy4wWm4Jng3HBuIxuwfMktVEtQGBkAB+ecH6rigSBZt2g8p8Lj
+JJbmPytWcsKTTd0efaRdqFZ+3rdXaqalrxC3glsAJrzsxU8gnhtNjSRhCJRZcmIOKNilLK1hJek
/jdMczK2eVJO567s7/t6iKs5uwtQR9+P4227WaZ4A7DbNqwFQwHZeb9DGmQOl640o3rJdPrACoOR
gXIFI8GQGegCMpk7tvgxSgpAcqtjUFQ1L8XvwlydubE4P1dju3ec7EwBdRJzq1mTjy+f1l9AOUiS
WtZ42UbWZ89DAn4LU+s3cSKz19XXKbaTDJYzCzpWbMCq59OrZ79kmc7ML1b0d1bA+gsmBxrXap3R
sMPDFdW1SbsvYh45YOP/Ykd9cmP48BdmbmAspR6WwE5P83xsGTZRex7zW3eQZMoeyQiS3mgfRTWR
6Zc7UPQEpi5IVK2wZM2pN7Smu2GWPPMb3lZX0oUlruglOZu804Q/ik0qg+XaZSLBYldoPbtUOZ8a
FLJP/Md1d6Rq/JLdencidW7PB4b5gTu63/wUog5dzHRvnqrGL7P2rvGlQGSSF2i88/YbtFu23yLV
lTGp2pZMN0/XZi5dzPws/HCjI7D1TUgXncqwqvnL7+8+fUq92mi3Gi+q9pNZt6HY9vmkw8Iods1f
QLnGKjyvwbwYgsXMu8+LH2t/gFSHq7vYqz7f/u/nj3TpCkHRw7iCv6Tw48od70Rq72/bNdLRm8+t
M7QemveR967mTzz7x/Q0Z68iBpMp27zcDlo/mAFUAHDcoXZkW+YQz+xuKhnXmJRqASSzXey5414w
8nNfNWxPOQhxUoMBwmOvebQa03CkHBN302TJuLkl7RCpzBNOgZH/wxo77uf269S0NzYvWfBmEvZ/
8EUPCbuN1zgm87M5L7vbvl6y4bEyWzuzge0YLsqkhhFvPX3EnfLG5iUz9ilD4SYxYQp5s/w2arZE
VeORZ6O3Xq8PQLGfZOgcaep1KKa6OIMTrz7kpViSSrT+szfX/3RmrwslVN1cDuh3DkNYjb9meN09
m0s9u2Vc1mAn/WQU4wiV+Kpf0yBxx5UyHt42LMnC28K0jQBFOufWXwN2R8ZSWJ8nuwEjloW7F0Ui
wfWJhmtVNTjJ3gdu+Hj6hLMFeXkabt6AN3h2dHOwXU+5jgJQ1Yl0UtdmXtYQpUPEQbModf8gfFyk
wXJoMl2fM4VXlOFzbkVAzdg2/JytrRGWZf+1WLsy7rnutVgxBBlCt1lrt8A18vMEZr67YGrK2B7M
bG9DAez3OuCt+vpAFP5LhtT5eIKkIHBG0NQbY+gIFBs03cmsx4ceuYy10tEmKqJLmc8NROatOzUr
jL+AuMRCtzGeaap51FAN4jKJ7yym7LegdQL4RWik/xhcL7TceV+W5Wd/XQ/ldluVsCWzutG5omaW
tjhP1qYZ7qBJ6AcPHrQDGd5Mqlvv3zK+bmks25lquzhDcJmFwrS/cB80k635hHfwJOitIBnFjSGh
LRl/xciwehstzuU6OGGF/FhIWkYiU/Q6QkjVVpZMnqeb346+V5yF6x09w3w2TStGGnw/5jy5vosv
J9QHVwwZcVcZKZT3ghUvqJ75aVhY3KTssbTpk2i34xJk8Vj3GpYQ1V6TDnxTWMa2grb4PM424HD5
sQIguOvenGb+DGGz/fUBKeZMhuFNqEEfOhHATbbuEtdW85mvk7GjKFx49NdFMxZVL9KB7wcBdNoD
4EVXUgShsQ2npZp21maEyzA+3zaSyzy+s82ZUTbMGwIkJ2sLyJhtp83LdyXymeG66a5mqoFcfn/X
SeaCxaNOcaq0HLRcefcUuOxbXQwxz7TqmgoPJnO8iYK6ZWGiD1JM/4w2nfYILwPNBlYNQDrzoSlL
a+j64X6DrARBNcrWDHY4OOKpyJZAc2ipOpFsHboVXbYGuIm45XaEwNNu42Mfs8LdOb2vY5FWdSJZ
O+XU5NSAQ7Ec7k5I5rXeAkBVZ+xcZwZ4i465oYnHVCsiHfOZO7UjkAb8vLVLGTWriAuT3yb6YMls
b/4CXvK+YeUZik6dEblGyeuwAwkZuHKzHDpzU29mmouKYiAyyA6YQL+EMnWJuN6A3umwmJEgeDq9
boGKWEXG1HnW7Fq8m/F60OcHx63vA27sBuFocneKBZfxc1vhsp4WaL6coXXKkOOu2T4o22js08P1
Eai6uPz+zrxZS7fc6ix6cnAZjcqK09B2thdSNnHWr8frnaim6fL7u05K8GHZAMxT0KVYD76V/uw2
CuiXzsJVzUsWXk/15ImR0JMBNlBC0mjIxXlgnWaKVEnbP7QZ7z5/bOHIhQsejsbMAtScQY+8B7fX
4jLPAXipDuz5RZAybR+8uiPNv1PQkioCtH4DkBgUUbOh2cyqgUoOYObjWi0E5DNgi30wHePg0+2u
5aumedVekIzebGqj7zwwVJpCPAS1+ALesYPXAaPe6fTQ/szZB+HEnzl+N5fe2DpZPfXYbyR99uvs
jKeIT4PLkrKtjkNfnWk9HNpqOpTm3Ic9ilmBfPjcuv2nm7biXxC6erGtNJ3BqZJ6PMY7z44uNaIM
i2g6UAQxMooO6Gr4hHQEm5JtRdloH9aFPPhLfRDBEDsQ/b3N9ciccG5hpsKrW3AdjcFvf3buIB99
mLjuNVGxF2RKOF6VjT2C6wjD2PYpXaPR6WJiOShIsXbXl0IRWcqgOZtlouDDiqVYuqgUkKOs7MPc
mnEKMlzQ6uyWlfy83pVqNJKHoJXvuFkGL2eArI12/Nc8pifoYsVW7403LogUAqQBpAXWSx9Z1aJW
egAaqzlBTErjQ1X7SrL9ova6RVhwcotl493QeslG8uAB20zsNOT5OGuGoVoVyQlQslgG3ocwjIU9
bOYaMe4soDSz43wtwOjSxzP0YTWdqQYlRfzLIMpGwJ2eSspe66GLzM1EnQq/G6Zs53EdxenH3Zgy
WI5AZ3PKVjhwr5unEErY0cKmR+jH302+d+ektxWGmzJObrTtMYWS2IVK1TiwyvwRLMWup1ST4Pn4
jd2UcXJj5l1kyly4/zR7tFvSRHZtRi7kSsLRZC/Iy4Bdqyl3uAXoQjXF2WfK5HDA0Vt1c+mTL80P
7rdflpzsBXDitJ52okjPqJ18KbZ8j+omjV9QDfNy+r0/IkwctogOcdyK9mveCnDF1RDltLJv1J9C
0mxx53dJTpvounP4+FQ1ZXxd4KaV1blgKBOcbaHFSFKXiBVptv663oFq+0meIa9IPzRQ4z5NCN+c
kYfkwkia5QbeQnz2DdQxX27rSPIRXuBDwa6qwFNm0i8lzFZQ42vF2kNWzDsIPSXXu1FNmOQi+pKs
A2hv0M1ixxb3AeYvjqOvU9H42FmbMtxutjOXi80BrUg6Je3khnbbHDLg1vpCd5NSjECG27VF1vvT
DLTpQJ6n1Mmg0ZGdnEF7U/vYiZoy3I4BCjxw1ACcTHfaD569N+mbPa97NpeP+dDFrXA0eQZVT5c9
985YbOLPRjPZ/mkeXf/YiaWO27yrwr5E2rcP+I96JmJXW6iPvb74itWREXd9g8unaYMX33XzcIYm
GaR1whF8iN1thargU/vvkJZhMWY/NYPESYYj5ivBvB3MM9PsXtWMSbEAX62y7R2XJjh4grDver4H
Y30GipbM+E6mLj86zZhnIZh++Nv1Obs0/XfQa8rou6LK7cwxOzcZ8n+c+jHtNUNRtSvZe+1UyziY
g5+AKYefeEnIrrUnnZGoWpfM3OiByq8Gy01cu2vCwuAPtFmz+PqUqCxQOvnTIR1H38UVsMq/rs25
6O2w0x3Dii0qw+1GcL3b28gQQdjfTO7vAPIL+yqLFl0lkwI1aMpQuxQcIXaFkqy4OLafq12TANS3
G+/aUxbr4MyKCZIBdYRl5gZWeS8xugN1jyN9nHQpXcXCygA6Uo9AwgvUp8zrY1eU0KF6vb6oipNb
ZozzN7IC67X6sFwIESQ8sRMjGRJfEwKrpuQynne+Lk0h0NA1fpCginF+xXbfHtI1MEO3r4nGu6m6
kI7quZzbeUq5myx46i+fbHHXt8/XJ0eBzwTPy38/nwiv96Fl5yfA+52q5+qQHoeQH7s7IyEh39Pj
rVtHMtySGy0bOng4aJjEJfAEdFoPlI6aNIFqlSXT7QeswmpkQUK7/q4bXgenj/yp3nNR7FBIuKvK
HhW5t7ETmzJiLuibAQSeTZqk/Rry+VvKvpf2acTzzZD+q1kZxZEgY+QIyihwU0cfYld+nvbNAVRU
8XRnfC1eLDDvfltOc5xFBVDT+2B3vU9Vl9K5nY/FVARQ3UqAP74PKhIZ0GWKRYty/Wp8FSVuv+72
6Xpfik0tM83RyfaYtRE/4RCm8H/2dh+BCkVjMQpnK8PnGMqup7Wf02Txin3Q5VHQ2YnL12d/Fofb
vl+ye7euZ54WZZoUoIkMiP1k1HgZdtMi31/vQGWaMo4OuW5mT6DRSdxwistf9bb399lpCkWMAptx
CoctbB51w1EUS5gyms6j5lRCVtlI/BfxZTh2CWpgQweJ16iKQVerWZjLTvog6JC1US+F8aXlb5g1
0BdYZXU/+0sRXl5Z5mLeDwCMaDpSHCeySiqxGbIPppkmtHk0AJaeNO5eMQAZUtcA6YZq3QbeMd3u
yr6Lei9fwlyAo2bydw3R3TcU/kxmoiMkd1LPLo0/8abAqTXv0edBt9yK6XElS294DjZqhuaL7GHM
IPr1+fqmVXgQmYVurZeZAHSbHUxW3HVN+jgSI7xkUmsymGFdrcdy0dW3qsZw8SzvTt5haCFsaGIM
XfY7h3BLpTkTFZ5JxtgFTuuQEmdGEiAcibyRX5DPpPiUIyy/Cd4LQcT/frq91R11ICWf2I5l3hPb
7aMpSIc9cs3u3m02LxqhuaC5janGIx3xptm2tu9YadIOfmyP3t5k9YOVexpHqFoG6WDfUpfXlGK6
RP07Gz/7uoBQ4cNlTroe8j9gHKRpwtcdb59nJnYjSgwzumhchGJeZHRdTqosQErPSKzq25Tu7ckI
nen3dTtQtX2xj3d7szCDBrzZ2JtuOoQeXyIze8i7l9sal4x36qzZcOvKSGpnZ9ivQ+aFa6CjAlRM
u8xGF/SBKCB9YiTb9LXOdynoUkhXRcVmJte/XrFfZFRd7fDGsOfawNlc4h3Cij2XaWIK1bdfunw3
6ygHzz0h4Jz9CTQbToU0el2ymGzWPZiBbqOBNWXBUxOUZFbQMyMp1/HEZiMPDWLp8gyqjSMZ67Z5
eOSeuJFkUCUwqrfOZ+Fsv16fetX8SKbabG7epgHNDl1qhSZ4AIhXhGW3rzOd9pBqceUw3HPA5jOP
RmLmn2Z0gIf6+Pq3Kw5EGSAHAQ23c1HNhQMxO9T74TDvnf2txQSmjIvz8nFdsq3NDh5kI8M5xcme
Lsj2iPLEVq1mkmIBZFTcDMlt7BVYrof8FLeBmF/5BlVs1h27jet46VWxnMxBR1w78FPW43RHNmxH
Ir7bDvlvJ0QF4T99Mmocv2KryvC43iDCgdK9kbSpOGYmEaGLjFVlgnXk+pKrOpDMOSj7smrAd50Y
eQBtuTJOHRHyVacwodirMhTOa3PGmsbNDqv3tefHtde4Z9VOlUzYZ3UzCUhkHLjwI1+g/D6wIHzO
ofdV8rhfdsaWRXbpaR5gVK8hMhiu9hqQ/RCKdGSbx0a9HHyz3iF//2vc8Gblv1HLOeUbjWrP0Nii
IgiWpU99FGZ0Y9mwA9iYdwEYckoMbu7AQDg9LkQzjapxyZg4MoFGN4P6W7LZXYR0yls11zG3B3DZ
9AkuKy+CzWOIR9NPm9BdHBVbTmapm/28p5VATODaEC+o+9DZUNZVvl3f0H/0BT+4/sj8dL1hr6IV
HUKOR/5lhGramxd10XAo/81I2N11x2ZfJ91NQB2TXJzQu9Mw78aqwNt7dqjwQtUtx5rGfZOGdf2s
GY2Nhj4azWUS33Ww0qrLm8tonGRb99lBJGk8oE4ttE78Vxbxva7SS2Gpshpqx0TllxyHIkDXYer8
9BAHXh+DwiGTy9DeDQFEvjbwikiybFkb2QXwTNMBfOUWop7rHah8sayBivo0OjWjlR2WN2vf7tMn
KPGFwVsRthFgqpphqCZIOtipkzt0qYibEPPouTy0Ux1to/L7pRO9WNi6DQxNi92886Iy9p7qwxg7
e3JIo+3p+iwpzE4GxK0+67ldj2nirIcZ9OUbuIL215u+RNwfbFIZDSccoxpNF3kat/5OncfAzxPH
8PHe/jlbAPDr6W3WJsPieJWTfECmMMl9UL01uU9+sBbvxMws65/MHUrztrW2JLMu53mDViVFR+Te
KabQX3TyCYpdJKui8tGbDGhu0CRNYQw5e8qFDrnzZxo+WoZLn+8NjeEZGCW5frJR4JsnCpZHcXZ6
PEIW/7JteAA+4nvbD5HTNneVve22EvSDlXvmnh/WXhoO+RMD1vD6nlBtN8nqc7qYOJOzNKkz8zWw
i6gDADt0Zp02l6p98t/BgirFKWZxab+DnqBo6RCxDqUilo0g6bYhSBa/isVjjGCtCrHsx9SIp3Hq
QrsKbqtPNWVMHKtAT2QvPEgW8qupvnLwjGb1t6Z8ZOuNp6EMewNJamWgxoIm/X54Q6iKUsz26OxQ
VgcKnl3ThCBtjdpEpz6uWBUZBLfkoCz0XZwitms/lnX6qc2cBNQUGkYkRdgnY99EyT0iRqRZUlT+
m6X1tEG5MoOqWO83VmhYzndiLsmSd5pNrLBWGQxnQvS6HMwF/fF/B4BsOl2Jo2qeLr+/M9Vmyr2p
bJF3nhcS13afZBP/zmmn45v4c/R94AtkKdTJbvGKyOw08b2DhSKkZN0FUR8Hib8Hk+TOTdaY7hq8
lL5YLArCLOqjOtKBPVXLJNl+KqaiWwrkN2g5TxEvHbELFkKeBoRmu6xPm51dCPvkG6nzYBBDd339
c958NGjJJ/RQymb16tAE1Mr74a7aLYf6bGQhuE63T1vk7KdTg/CPHtsyWnXhrALZikKb/67l0hPI
aghsEmqF/dE+8HseBY/uboy3XbXPYq1/vzT40fCkMKFCnTnSUilN7GzXH+t9/2P55IXVZ+Okv6N/
uDGhnnpZ0ncbM8stwX27S5M+ey7Xn5V/qLnmEvVhlICmL7+/azogoDT1HLjToCNLWNjddxf/9GQ7
pU1wHNzmWA2ZxlGohiGl7wQxGmTFOdYkd0LDsPeFBTEGX1fV+6FfwFCk+CBNSbYYxeXZiIOt99+1
0+TtVJ8tuYXZXC2ApLGV1mVNHOqE6ead+0IX438caOK7pQihmQIPbCDs8t5p7TcWbkPYni85iyza
fpegz4+vn5wf3yvRkeQBZrY0Tm9ueE5fwIcYuME/zZI+1xkpY8Mc92RbQoMtsT+134tm+Hq91w8v
GuhUMv+5mzYXgntIjK3f02LASQ3ZrjamWl0J1fJIlm6SxhtLq8X0uThFL+7F+VwiqInXZb9Fazwk
ZWLZ8W3BIgYkGTzAZLORsjVNiHjepiHOuI7Y8+OHT0JlINwgjNEYg8vbHYnwoL/Pdtlr74fmC9RN
9/Upj2k86i6AH3tIdCZZvkGDIiCAVyTY1Im9rxB+1F/93RKRPbzxkw7gpVh/mYuuW7puLTM8fLbE
fF1YR6AwbYpPUypcbIJ60mxuhfHLQLigst1J1AhC2ADousN+wGfeFHJipiQHsNoDkn0UbS+ivVTc
AvF6Au+5JqBVffnl93ceGCUYTjqWWAezAxVKUaUHOnWaFzDV5EsWL/J2tt1uQERTPxTj0UO6qBMJ
UqSab1fYnkwzl+YgYuw2XF/B8PypyuhD5fAo19ZSqz5fMm3b9FhTZbCHov7m5fdQrMGr5Fs16T7/
w3QeFlYyZcKDgLAUnp255Y/ZWLLYXMcdoBMvW14AGHjbvYtQGQNnlcFku9lqJLnpPnbDdMj7/F8o
kEbXfaxiC8kAuHwaHSNPYWMTeLzHY0o/X29XMf8y6q0fvdk0Vsz/VD+OtA/9fNtX5eO86CCTiv0j
Y9+svjQcXmF/DuLU9o9sO1JLs/UVa/sX+k2UM6QqAKvbWhpv/PlyurECWUfzgQy/r8+Pat4l0wXf
WeCRyXBxsfrBSh4NN6kDY79Idpsunld5UPZKfP4dIdi2lodiOY6TowlpVAsrHcrGVucb7iFpEizA
7jgVnyNRF589tr31i0fj26ZHMl/DL8kUDD68D0QvvcohSWGs3f5646ohSLYLEfZyqlK8vrO6TsZ8
PdrG+GWe89d+IBqwgqILGexWTXS0C74h++pAo6G/d2w8GoKwMdAMQbF9ZKBblpaum25GChzH/YCo
rNVk5FTtXkzi3YlSiBkJ6tGB2TbfSqeAGKiu/FxhrzJ2rbVsc+Qp9uXIClCcpZFJv0HiXbNfVPN9
6fXdd2db5TjQqEgTq9y72zO3oH6xnmqIkV3fMqqvv8zXu/bndZzSdsMbR7p2O07HeyhDHFx6446U
YWvONoGOmgMC5EKlKATRAOBRXveNB/6Rep1mjlRhmwxXW9xxGcAYaSRzhBfOXb5rojwRey80EiQs
4psS04TKeDUgOptt3AKAUMqTXwBk5D0RHWWoan9Kpgs98sA07So7bG2d1I0VZy07XF9iRdMySs3l
LV39Bltoqoq92U6JN+dvtzUtxcsVmINwfSrwhNV9K5pf/qZpV3FQyYi0LMimqTFXVECweu+adxkd
wskGZ331QNPn69/+J0f+V5aCUBmeJpalqe0lwPv7/fTW37l78rt59Z7Wb2PcHNM3aH/wOItbXdmi
akySJQcoT/VAhZ8d/HKFthlkxzjqX1A5XPg7SyeSp1rry+/vzLmf8aTY/o+z79qRHAeW/SIBsiT1
KqmqVNW+p6fdizBWlPf260+o77lAD7dZPCjsy24DK5VIZjJNZESGDWFFQJOnhb+dXyzZc4XLl7r6
WmqYBztEXRwkgw5dFH1RcVhLfJwomRpPZpkOtIvDHGiBmFUvYI25z806oFmpgtLI3iHcu0PbMs3p
sfpp9NMibD+BcY50rQcir8tuLhGi1hjccYpqiMM+cfxVc3bQaVOEJpLVF8Fpbp8llaEBKTIO2l1X
58fMiXYXbawol5pHaVaYbOKhHeVkT/M6ezBtkiueLrldRLVUArqiFpL2QIWM7lPj1CAc0bqbFSIN
wfmf/3Ul1XRFhFpdJJVlO0B59Xvtrr6vTn3vrVf2hD56vVtQLuoPke7VN1HhDaF1PP9WyWESUWsW
So/jUjZopo8/bBtKENA40SnSARXuTrbh298/mbFZM4J5TMDiCFjpjdgvV1XFW7YjgiFHmTvPDqhg
Qm49O+YPo39cXIWPkJVqRPnU3HCHmepWHG7X8GIepsP4Mp6M9xGVGpuBB8a7cPgI+y7YM28TOkFn
GXCD6t5OQnd6H+j7+d2VLZFwFXfGmAD1AXdUs+M0Pq0ENVmFj9juxS+uHBG31uhDU9cMp1Xvtaup
5o+ZVT2ZPYRmnaK4Bvr9u5mais/4IKv56mXC5VyacaIvDJCZwQ/sh2VnBJgmjE/bP5r/ix5+OH70
uhwxMfJIf59fOskdJ0LaWrPujDRf4cnH9ro20n3qtseu7TDJ6CleITtlIp4Ng5GaXrewjXHf/DCC
PIh37A3evN1NQe8PzItuC0XSINuu7YR8MkPb4rxum80M2UtLdrarfavnIElQVKWGB1GYy4JwkfSN
ZozMqba9R79ZUtMfgMR0ZpUiqeQ8/wfaltikyko8HWMEoTXM13YPaT22KoatJL7KEvLmUR8naHcA
+MOGRodiq+7X4/D3/HmSPVuwcisl5lplmEOxhkPbYwgaBEznnyxbFMHIGxQvx9SG/zAW0zPncT9r
dmDxWvHDP8AqXxifiFeDMmIMdWesytbAGO/15zJALflndmMH0D3CuLBxgxmn+1j33MsGMk1XxKtl
KCmj+b/dtsOrnq8gYb7LDNUZlWyFiFYzV2uoOZi8DgbtPd2GKuiQKsxMshciNk3neh2XNg6o3vXg
Xv5VtlCDVZxOyVUtEreBvQsiVDVOUOR8WyzoMNijF4PskrqzIjiT+DwRj8bWEawGOVDO0fijbU5m
CYnMsvetaA5HrupMyFZfuLZXu8rzbDOyoc+8qrMxPTP45y1ha5h+dVIF+y2oO43OgBWy8+qtWJuX
rB3+RHF6KnKWebhiX/kwXnWaCm8jc+CiPGpmJ5qhJ9vVjRZL52cPzU10v4Vrhu/4HfPKG/p0/tNk
qyYYeRvZFZ0JtqYi1RVJ+kPFGkWPWHJmRZAai0q7KcHLEFp2Q3co+efXyFqdZ8r4RQgs0xXBam1T
JY4N4vlwnOeD7ZCrxU125xdGYhUiPk1bHbeOChRMuok+lf0aDEzb50YeQkJPUWuWLdD26k93Z5+3
SdbrqDo48X2+PBJE59Gf879eVu8RsWl2nMds7pGNdrtlNyc7+jPlnrvrd+uOk8CxvUQ5oyg5Qh+H
+NNnzPOY5xFui4OR1iFfyN2Y8AuPkGDTZk+Kda2Rq9My9UvjMYoWj5IXxRptV+QXZv3RWf/0w01I
p2rpTN2PgdEkxAjnrvfowQz4STUh/DWCGSdUvJ7rqHTrbWhq8o098ZPdpIWuD3GloAgShJV6aL0Z
9+c/SLYRgi27lss46yjS6ygOWWoH80oUHvxrsgTTFbFn1spHA4kwD11uNq6PC8kkYDTkheUtCWWp
b4JnjgRV19uJZ/d5yf120EjpVWO5WMANRfllXynC0pg+uYCo4mSv8xVmyvH6ixQS8Y3b9fXpPFQN
qVheYq+aNCT8FKfXswrhKPEmIvisbiIwuLAR4zId4ZDldY5Yy5ekTW/X5VJvKHKxOfNqFEZbolBh
vmnlva1CyEj8lIg/q/lq5yCMRdBEfpNOD9yM+y65SLoCqy7YeF7WWTIacLRMp/44gcJdO3alvT9v
EzL0iihLOs62ta4mwoLJr49JmJysR+Nk7fQr1TyJJLgRIWNkdG2gJHDNRQhlYq75Y3wNbNcuX3Sf
lorPkG2BYNqaY9K830JLt0yDqqh25oLJrj56OL9KXz+eiUgxZuW8anXOQ+ICA7P0423ZgT+/sFVZ
/dfnn4l4sURfk9h0tutIv0kXx8vj2otbHKXYUVymsjcIxkvywtl4O3lYNBVkdB+iHsRcUedriaXI
hyS+nIlIsTo30rEacRttxZv1abgxgs6Pd5o/A3VZ3WeDt4Qq1JXsc7ad+uSLFiAMNnggirFZcqrp
dFom9o6BRABj55fLNn27Rj69wtKqXC+BSjq0NYTdhrdmLiHnnitiZtmREsxah9iTFZcJYPfJDZue
cnoVr7/O/3DpRgjxeMsdjcwJNmLcF7e23/nDDyC1QmidH9vET73xpvRVIAkJzo6JkqS5PkNYwpnd
A6n9DakZBSP1oAfsrxB3bP8o8XyyHRdMfOp53qUWGLPSY/YImvn+2PnVDSTVbY954LSL/fwEAcC7
C0+YiBqzp7TrmxQNpByl4BYzaeOAqaerWAXS+DoaYSJQDMoY89TneD41DN/mCHku0vYzmYgNW42R
9ymEStHwnYJ2dZG7ND6dVDwJkpMrYsJIbbQ6HRDPlvTHaoNpHBR89UVlcSZiwtwFynxWgTaFWVk7
KMv5dLZvUz69FrkKVy85R6IUqZ3McdI7AIZVE7K57KfbQQTT+LkyVaItWx/Bss16TZaNxfIAVaj7
skpu9YTuO2IoGpuSfgWwVP/6JROcqBU1UJR1Q3pXPvUYcegOM7TofAhTBpZPn+3QDJer/HCpjYvi
pF3XxX0Sz1lop2F7pPtsx4P6BUMV8654S/aNwuNKsjL0q//9NC1jS9LUIAyahm70TbRXAxcc+dYy
ecWih11ZQAbert7TQns3muKxycd93pSdt1AVekTmz0RQWYlOmaPrAE9lzxsSYCOuSaBhc63vy115
WFTEc5JTIoLLulTHdBdaiGGaAJK86doBQZUr4hXpRwi3fV43Pfg9kfjbB6fyCqB3E9845Y/g4ArU
vl9iSiLOzGzm1i42xpTVHH92lP1eEFzPdfnL1qyn83eZxEuKeDNonxmZ2SL6pcuE0IX4q1K3aFuL
/6a3TNQpjd1Er3mDTsPg6q8WJahUrfpeL51jmXfXiW4q4iLZTgv+IEMyNrogjQqjnJ3m3nrsp/wR
OgcKOJVshQR3AG5+LR/B/hdSJ4yasCtUfmb7fV+tj5Cap1katXP8kZqPQX1fPFR+5k/7eRf75EV9
iKRnVTD6OUvbCCJFPGz+1kdnb4QsiI/lj8hDBSBQ3eaSTRBBZ3bXx/ayQfPKjgY62c8ziqC6CmIu
2QMRcoZcP4UEw0wOYxcObell6WUVPCbKjjZaltUJ5pNDALjADHejIbc8b1mydRdRZ4vWAxwxoY9r
oa13zPd8v1gexSgPnHoAnkoVo6FscbYt+RRHd5ozjXrfYeIXCY3ldn4xqCThZBeGKDpaJhllkW4l
6Bfr/j4L1zAKfi17cBKFnaK1ICk2MxGABrVpAlqfNg7bIDe9+To7abt08cCp/e3/3QnGm3J8QHZM
BWNeE+oSd4DfplYPZk96Mvv6W7eqYk7Z4wWTHnOA+TWCS6ewi2udue9tl4dEfe1IXKrIkkYmymNb
q5OQ3ehIBuh+PbZ361UfNgG5M1+10/qHn+hR1VyVfI4IS5vjodVAR5WE3DZ8k3yvor9LYQXn7UP2
cKH3XQ3W2hRTwsPa/N26kZdO746riqg+mkdfOFcRnsbTLgJAbY7DqvXKo+3Ddx+s6/wenLzLM0WJ
8Jm0nulbASYY4XTLHxDhMJrEI5giqQ+XTZEwEb/WVCnhTWMA/DC+mHPQE9NPEnRKFXAOieU729J+
snxrqmM0MTEIYNE7wn8sqsaA7Lnb3z8919ZnNJpqBwlOY/x2lv6aJ5XiNv1IW7/aGOG27lJmxWPL
07ByVq15AqlLHkPpwIyiO0DMug7syW1XTB4tNM3x3Rz+Aigw7Wrtx2JndrM5Xa0mi9dbh7UkujF7
LY5tj9SUs1tL0+IRM3oZqHXDIY65+cDdxbG/YSDAcR/ziQ4uSBFaMMM9gRt36WuvTyvNh0hF2yD7
zPkKLmoyY+49tKw1HX44Sc647plZl7M9G/G/Qi2eUQsqLWntFOBM6vn4tx+qztJDwpLafCtsWqLG
altLuvxezb6h1JuhHtTjssWMtlN7RdbqiLSqLk+zX2Ne6fbg9bxtzIC447Bc1dHK6DVgGvretQbd
N5quqH6PGen5sZgGrt2AY15v9rxL4vjWqJ0uecxsPftRWRnb92bXXUMfLGq+axW+bo/hFupwbwaA
odIgfJr0U+mXFUBLwNelWcOf6q51tR+LA8H3FNMAeOIPYPvK4opnhnWNacpqP2OwOH/J6Dg2Jwfu
GkKEc2+T9BqFFqPwkyyykisT6lik89emS6AqwNt7Zmrj3yZ267T0tNm1lmM5QT7hzo2N1gkhONJ9
b+f5fY4y+2myIB2DDtQQL6m3gvqqZ4fznkYSRovgRdYw15mMPglJeZ87f2NwjXULGA3W5/PPl3ky
wetHRkGXsk7TsE6W6zkePQypPWSL6hKWWaMQv7kFIXNugPK3mcMu/p2niSJCkfxuEbO4pGB9L8Bp
DQ/8F3PHm5kFqGAqni7Lo0XcYlTPQ7k4DDwzwFdgggWkmAiAUFByMM6FmaUSNax5BwadG3vYG9Mp
74OL9kOENPbAgCNtAjg7IsYdsfubKqv9lCWK4yTZDxHPOFhNXvC8Bz5k9Of8T37hWBoTMYs1nVnS
uAN6XE56U7fGsdbG0GS1Imn9GirFbMGrl1pqdw4iiJBFKOpZtWcZPypMn4Lzwlunp4QrKuGy9RE8
fLMsQ0cjZKpscs2HrtdT344L88/5zZUVX0UIY9lpawIplq0KPgcrwGWAkxaNRx9xuLbxYwg+AbWT
9hd+jWDcaZ/qg+VkaTiO/Ws1jc/NnF0EfGGiSO3M6zgfyUAPLLpd3Nkzyvl6HN8I6e8Va7WFtV9c
tiKYscR9B9achn+YYHKV7cixeyXeRsSHmYvLohCRis+hrDeWCQjPBZKIXfFWqAxNgtBiIlaxBLci
L1Ieb6wTFjvozl7fbaUxulug0x7Uz/Tv+hfkyiAuuDe9+qDqmksuDBG/CD0n0PzlLuLessPdPJkg
p/YqPvUvWqM1SZDPNtgez++RxFpEVr4SaqWGXSJQNUrk/ZO+izty4aMFg3fsKrbrekzDeYpy3Sdo
mq9+YUe6wqHIskMRtti0hQtXi8zN1d7LNod8x1/avAzZ6BtR9TBrz1mM2RAoTM2d10+FN6pA65I8
SAQ0TktcTXWHDUoj2y9q54rN1CfZobWYt5Tm7/NbI7kfRaK+JqJkqV3UBix+pWvJIZnKq0W7SIfP
ZCIp32SZBspKehpGcR8Wbvtmu+0OKqO7i368iG5M87jRcxKD2dlaQGKQ+FqXhD1TDaVJjq0IZIws
t0k7dMtDI+t8Hl2xSUU3I1l1EcVoZzab9FYDHWMeV3/S3rYfTD5PGMhZwZd4fnFkv34z/E8Jjm5w
e4qnGHmZ3vh2+j5fNnsJGpJ/HzyTxca0OoDpSTt/d+JrSOolURqa1qTIn2TVEhHL2PZTQyLWolUA
0jJ/rrwERZnkQG/ow/q3O9ph9k1FOi7bCeEid/R+SDoLk4H9CMDFXF9b1c/WnC67WEWivSHToxLg
OZDD8tLry2dTNask+9nCjT2Pw8SmAlAhaOk9j5jhLUt+6rtWsQOyxwvhOKfRai8xsAqMrxSGC/YA
03b3JV8uiy9F3OLU22lixIBRxeXfdn60lRiq7Rd+EQ2IaMVKY/qYQXQjTF0QcdaEsR2oop4whd8m
Hq06za+R2nmEZPYOVPy/XRJdNh7FRDTjkpRZbS1ZFs5z0+4dO8v3BPLWilRDsiUixV42D/WwGmkW
xmDOzO2QQVWKUEWUJrlrPuLQT76iXKCZq49oY9iknkMMRkUoSMxTe59YfP4+9PUITTGNPZ73TJLQ
QwQzjkZVroDzYBq35WBRNWi908b+71IzO4wmris4jWSvEUybWdArHCoHxTdQenXfyIgSdfo8dheR
Hprsoyb+adEW3XSmdqJpuHbI6Qd+W0L98/wKSaCATIQ0Ypg7daid5qEW2qd6z+/0o3PaGm9QUlK9
QxI4i2x6bRWzDsc1/6h7497kHt/3HhgTdvV7sle9RrILIqixHBLLhc4Uzm2FFmgVOz/JuBjBAKGN
kzWMqqq05LYTEYslOFPRxLKyEKnZk7vUx5IbioWSWJ4IWbRHN6nH3szCTOv8fnpuoh+do6I0lD1c
uKVdmBWOD1IvezBXjy+OftVkJP2exBQyPorTtJ34L5yiCFqcm7UZs0LL0H2AvCEYizbubVQmCP77
mO/4TtUhk6TfIopxQN+qmPUqCXXC7qu2eiuHlzp27ue4f2vZa4sZwvOfJNvu7Us/2R6ddM5MBnQS
4UXAk+ia0Oiyu08EMxZLgh7fqMehRsmpjvm+1rvbzDAU6BRZQiFiGZcWwaq+sQSQ7/EtlIy87o97
271p35e9HuihoaoQSVCZmNv/d43qFSlJXmGN8on87tA0g3DcY9c8IGc61JV9Zdn2KR4m1NvM8Pyu
SNwWFTGOceYYFm3wbdbdHHAQ81a+fv/RSrtS5a1fGwwVUY6ZXkxGQzuEJvEd0pZFz/zRVJFouF8a
CkTG/l2yiRBgPmP8/o6MJ7LueoJK9gAVXOfKzW8HY/ZaZOXnF+trW0FP7t93DWmL+eMCGKKotrwi
utfZvbPmXqu9dC0YuRT5q2y5tr9/MpSN5dlCp4OHeVrearQNHTIAHG0pAoev7ZCKBHlRPqcTRDzR
EtcxdTzPcPEgrFCskMRUqMiKV9I0N9aGocj5fQCDoxVqO6r7g+VtYFBrB15mFeuOJOWgIhdeGyWp
6045YpK7BV3Heg8ZRCvy690Ivtfyff2TfFONA8m2RIjdV1gJiTNkqs1ahmgP+iVqY/pYBOfP1de0
xiY4Ef7d8rnUXLueP/rZZnYqbn/uG5/vzd/F6+zTU/Pb/T/QX0oqlVREODaja0zzgnVrg9r0lr/O
vjuwIJu89WTvi2+th0kP5fUiWTkR7mg40EyEeEoSVmg4+npeP87EYGg3orF1fvEkDkCEPfLU7VHE
wefoJ2dvIefc6P3MUAlA/fompiLusS0iu50X4FSS52Gn5x7HtIrm917PAHXVvWSvGrD/OuyiIghy
0UY26lOJmzg7dfqr0fxEU9uE+Mz5dZIAP6iIgBzXdkCDAP0H627dbwi36Il4Kz6i9dXsyDIHIOrB
xmgtm3oC+NC41/8Ot42/wYe6YOPn8DMge1RBqsSNiXDIYrLzpW5hkpZVaz4FZaWHDLVXBCuyQyUY
fIIrCyioAQbfFaZnutpubLNfsdP8Gvv6aGUetqnvWwXWRGYkgvmv3WwbfElSjIk1KLY+WXXm0fa7
Yt8lTxeRjUVK0afbmF2G07Cz9tlVsnMf+6seLrl/TsNkz0GUqFg32bu2m/PT3eXWVgIpFKybXtk8
P/TUmZaAUT4m/lRo7JfikySmIlLppanlamWJElD5mj1vZN+VD1HzH86NcRgCgjZC5Fe7S79JuPVN
YIC6vsP6NUWEZvzzUFt+OakIK2Urtv3904oN9VrMZAVsOEp+a8XtVIctZGsV62TiIf/NIqiIdTSX
Oc/aTfFiAgOqvcv38Q2GZU8bTiryNcXplW3G5jg/fUFTJGyKHJB3mOuqe6w0rqAT96NPx11fqYax
JZRLVBSY7WuCflEM7Ad7nxavrDwE+mB0zXwDNA6VR6EadCCAyGi/J3rp6glOoCANx+AeUOlos5AT
8YtTBd5rULpW3nSnviIlUSUVrB/zDePaNyAH6yZycAD+SNPOW819DlHWXDtCHEfxQZKNEsGQgG/E
be1gWt6wfo9L4pUc/p8fq+Tp/HGTHGURDsn5YmuxuRnKpHnUDsEn5cWRKgnbVv2LsyxCIo0oN8i0
DTWX1+MH73m9659NT/8/UMPIrkgRG4nx/sbVJ4DA7YP9FzK1Icij/zavYFQPtCNkvC9bJ8Hkgajv
8phgNG6ZR8fTMw5SwbQq9t2Istr5V0huRxEgiZHKTO9m1FTN0jkVZXJYCxWdg+RqFHGRLJqrxdwo
pUCue8Aox81sxhDssYALYO6Rl8CYVHVITd1R3CkSxAYVSfqy1urXqkLaBWXLa/vQLR/OLA00n6PH
/rqextwDyzoa7MAyKc6y9CgIxl8Phhm1CPMPeXtsr23fQKkNghLrcd710CRSlV9kWYyIney5O7Tx
hISpfG0rD8TO+zSAGst3uwV5tOFvB0/XFSspORUicBLCKJbBXYxLRm4/hEa8YNp9iemFTxfufn3V
ikJ3EYgPoD2P529RoRK9l/1uIcfPoItutxqebEydlwMHaX47byaSsywCIY3OzUo7wSRDihlYIyTH
ZW/s2oOqUyX73YKhk1bvqtFBxA3hHsCYwsVS3uxfl/+pqC4bFUVWT/HIw+UhySHsbPvDDRAIt9Fx
uZ9PFVRQUBReQnI7vp1fKplBiGKzdMLWRtD1+eClsYJ0T0q/P407sscgVexlLxe+Z4tlPoUTqbmU
kWmlSZgfcZTe+T7zi8Qz95t+RxxkKjcm2xvBvtFbYuasoxFN5my3WIlX0T+KL5A9WrjQMwLaPTSF
odW1B4LtucEwLPVX6KyvO2tX7hK185Dc6CJUriYJsewelbXc/dC8SR40P0/RU/cgezM+94cJzHXm
u3HnKG5hyaeJ4DkMU0z60JdpaJA1mKIx0FVzJ7InCzaez3msTxuoRjfAjmD+7TNFeCqrcIrAOMdh
fVzMoE6D7j2QWZ2Pac7/HevS9ue3XPbjBUM36ETyqoE1GqaJCNj1cyNWlOukP3975yd7iJAXlkYJ
SMM2Xm2jQBsd+xOGO/fxvgov+/nWv68webVkw9pC+rFwERIm2g038C/nHy6rN4nIuKU2FqsAdOKQ
pn2j+yutAScam2mkp65hyKlYNq231IJ2imeYVb/6JoBBmDNth3YM3JKk1n4o3c6+MaJGq0M2O10a
FCvPV8UR2bbpi9BSpASMiVkwY6rSTUf4DvRLD0XqXFfVelCsgMxMBYewmmnDW1akqLyQAzQunbvo
QPx0r/llaDz0GH7a1Qe78FT7Kcko/oOvK9ZYZw6ycK3EXGj7BFL4oG/ReBn3dRT5aaNo10rWTYTY
9S5b2EIA3Ry6ekiC0QXltJ9EVmdfVe6gGiSSXHUi3C63NLsbNRCwjpqW+kY32B5vufvAnYh9i/tY
87vMeD6/VRJDFiF2MZ0W8IKOgNjNzXHkJPE57VUQIskxEDF1jPerHZsAfEemxr1otm6jGoJKRjRA
zlXFAyOLlkVKwDIrDa3kwPpAh+ox+WG8bqNL/c/em/bJ/XgaAuSz6CDWBxWnqWzNBO8RNbFtFnMK
cNFqXXNtfhxcFpzfDtlBFmKBOp2iuVsGFKnI8osBSUvy/sltoa008ihYY3NvIZ09/y7Z7ggBQU6H
hRXuBERt70L/lvjDBP1bcmcPKuZAWQglYuvoOuU0TjF6p9VFFuTD+DMy5vZhnPPxZ2Ob9C5aTfKe
DFqGuSa9SPxkcsA53BahNWvj/vx3SpqMVITgkaK14rne6v+1c13q61UDOKTurveEM7+06qeENtcz
ig+jYygatJJ9FGF5FFDV1uwQbPGeHXmHsaDOfGnX6tTqZeCa9R/iToqQXrKNIk7PLSmzzAhGVlqj
4XfLRL7ppKDeNBotRlbcC+8MkXpwIYlTcQsDQ8OwPNHFQE2quTMNQ3HyJU5PROzpjGD4zMDIHga1
+p82n9nv2s4Gn5TQtCLOzErPwlzL7/NnQrZom2l/ijEqBzIVdayhmA4ZS8/trMTvSdaGKY2J3/em
pbAxWXdAFMrlHVzf2mJitt/r/rLjPiZwWADiZYxc1Cf4pPvLPkhwHEkTr+3oRCgXGpi1qgOjyjwT
UCXo8p1/gawgKXIRprnegc7IIEiHPvD+e+D97bfoOKKsjuLw/2bubmBexPmG8sm/W+SkLbpoHFMx
1OS7aBz3UID2G40pwkxJJiyi++KsLaPKSmA2vOOnBhJgIdMTto/HhoFVlnW7tbFQrJoH5i/NrOqz
bAfsi8hLxP4Zgz6zKUGqZI4m5FOvq0JTbJDsyZthfTrSepOYLdEx7qEPj231Us0KU5G4MhHU15rO
WJQRIgTQ+14xPvkpv2oqWGNvXdf1H0sZ98s+YAu6Pn1AXRFrIXWXhuz7uF928ATQ+NZ2UYjJAuiw
+eoCtMTXiOC+iKeNERnoaOUtbfzC7K8dmhdembK3dXZfnZU/nTcaSbz44RU+fZJrogvVGYhLx6nS
dnCYabCSIfk+lI3tn3+FbNUEwy9iomlsAEp1Mmpg7t8s97Jhf7Dz/LsfLtNI0fULgPFZ/5ZTY6cV
7ev5Hy3L8URcX4WxyDjVMRJRFizbJXRxfYMP2PS6QwxiWtQvco5e/Zo+L7H9Jy7RA6lYZSjieFkR
UkT8zTOoETMNfaJxb6KLjmGWvXXbhsaBh+YVfUv9TJEMSrZHxPwty6yPrYUTUIL9KDb/0FrhHiX+
6z+IP1vnw5yBnSgFA3Y27ZL6nReln7l343A3Db8LV1WMlIE1RNLC0o5swlNLO8yG1z2PGHVvDv2L
8zieNv3V9KS9a4cCqE9LBTuSvlFwBXnklMsyoeqinyweGG1YfdB7rVc84D9J7rvlwf0b+zXq36qm
p8TNibBAu0jWqEo5D9eJxsc4zak3dmzwoia9jUgMxoiy/ZYVXOGtJZ5BZDtsq9ImyO7TsKvIY1Hn
Ia/ok7FcyO5DRYRgiRlfMlOcu+J50wdeQTZqHbSHj5qiEjcri6xFnCApM2O0MsSe9qG5LffFYQBt
igMhCVVBWVZLEQGCMVn6xbJQJXPuzBbz2179ZO6GQ7xzd90+/r3+tRpfrZQrCdeICA60CtcErzMG
9Vp7B8DYPjrG1z0EyA+bnGr9gDOuqC5/HYASESKYWxGGwCYDuu5m55ER/IEUeqMJha6xiq1a9goh
IKgGLdIajrTHrW9sKJGz1uPm4HH3+bwT/9oDEREcqLEodyE+icuN9jfI5zF6YVleRu3fMaokfpy7
725c/0Gt8PH8C2UfJHiFOAIjOW1JEi5O4WflN7Dcepy+KpnqJOkqEZGCWlSSvFyx+/mxPxYoLY9e
+WyASHBzNKbiKyRHmoiIwbyve90pVg3EW/R1vd4nHg9AAHeD5O0atGO+piQD+vryISJgUC9nbq46
TkCqO29GW0BFT9VZk66VEB00nW7TNcVXjK/kNB/X0HrUbqbAhGDudKVyypI4gYg4wSEqW1JvE6D/
nzaZYbg4GAIbgI5+UoRQkmiAiADBnK64oysgdcf9iPnVN+uqAnsr8hrnNN6CZO5Ku1e1P7/2+xjt
+TeoKsd1nczWAV7ISKxjMm9MO+OSgow7VsVtslcIdg9lkVpbMwDch469rN26r2P3ITeq43krlBwq
ER4YlQnNLAcZTNFNt2CYeKGduzv/aNmhEhGBTkmzOdd1AKe/9+Bqwo1y017Vu/RRD+qDEuC4hcb/
zcGIiAt0NPRzbGcbuhl8fQEdMIZXEP5V3c581YP2MITnP+cjyf/qRUKh0GnSYip1oLbi0mn9PDaA
coscIOgZt0PwyJXHmNrLqXZLfU87dAMAvtEDMHikXtdhhDbTcDmkdDRCnvVxQBjQcmWqDddVTlA9
NxOAc+cR6ifcLn6ufIj3bYvS1vlf/3WSRES84WLHU5/mC+52V9f3AxhHTk0F/qFSY9/6XIshzNaR
Sy1Q8CaFuwyuk28luqC8Rsvk2vA2YULtffVBGo7NV9mf7IYXqRchcTFbfLsV82vIpQdQjd0XALeu
fvzWb3AKhZVI7ioRg2hPbdkZNl5TsdpbKWA7ORSFiremezm/PRIzFHkVByiBmFUEM0yMpzg/Lrlq
ZEz2ywX3YdXV2Dgmug/aUI6+NSNTrXMLGRGvqsOCjn5w/gMkbkokVex0Y67puoD1BAP3c4fJD/49
z36ef7jskhX5FGnc18vMZhQRKoD+rWa4h6r3zsrIfZSitZ6yB+os+7SagG39w51x587xYVndIDHz
367JFY02iRGJeMSCWF2iMRCK8mnIHBAWjPNjpC0EzCu5Yz9ZLjQSvAGqQJdxyRBR+rcu6zEzClxl
vfNoVu8GC8pBcaRlJ25zp5+KGbSiEZieWnqI9bua3S6XwSkJFWwfsltGZjtboa8evVb/6XT3/bLs
18ZVZPuykyZUEt3JgEouRbezWEovGgBxS0xPq/6eP2qSp4sgQ7PeKpUT5lK7+pc+PRjuy6SiN5Wc
HhFf2E62vVpNtw0MvreQB4hA5Q+tBS9K2aGH6Ob5D5AFWSLQcMJQ62SNgOdp6AIbM7e8PGprDwX5
R3Mp9mnJD2w0fuod+ZF0DLBAVRIkc8Yi/LCYoV7/P5xdx3LjPLN9IlQxAAxbJlGy5GzPjDes8QRG
MAeAT38PZ+WPvyne8sYLL0gRodHoPmEAYBcsW0NtnaKZYLE9C56+6kWZ3mMftswRA60mz0CP/FfK
bGAHU5gIZ05Z5Ow7wLfyjtW0VnZOvY1Fbiyz/GGRF2ZnGkNW5mHKLMdKM/DtD9eHeWudLG/88ORm
NJNBGcY8HGP5HXR4T0+TezvaY6tvPX6Va+SzCtZeDd3ikvU3pE68xozv2Dz513/95lStdj+L0rbW
i876ZySjevpNCl+AF8sDOjgofK75e+nZ1oeswoHOSVyZLerNuEC6Izui1T3OfG+tL3v+k5RsjT4s
05qarQ7mZB+NvmhwndBq6JyZwpHUdDte3EfdfMiUNtTQHNwZu42XrmGIUo8hsZ/ipd3IrcKJq2Gi
Xqyqg30eIy0ORoXGv+2RlYbTWXGSBWo3xijVWJJUO79hI5Sw1b2D48Y5WipUHqjRvMV178Xz9FJZ
6m08lS+qpMnOAG9kD2u9R41oBlwHUY7ObcsV9vhnqIogsUqvIuzh+nBuvWL5/4eNZHa5YuQ9PkUt
HwzjZYj+xvQns/OdkdqIAGsxR3MaMruzJ1QZIGbscGM8WLa2Nw1bD18FAQtCkS3omajW27CKQAmV
v14flM/Ll8YarAjh2Tmd0OcOC0IP6Jp1js3nB8sA66zTaugaljQceLtzs9mKBmspP9oZ5jDWwFyI
YDwbhtM/xf7o6Ad2il25tGr2qLQbpWCDrcJBPkhC7RIjltb8u1WPtUOkemRtdrSs0tdbiDM0yoGp
P60xCUbb9sfpBb5ADhmbg0mk1xrJJVLSnar71vytUok0mcfSiivgNPXKmY0fKdsZ0Y0Hr4GNYEbD
ro4slshNehBdeUrmPri+NDb2yxrCCLMSBWYhiyyiEd+pc3LQ+t825Sdq71UaN0L2WuhPN2ahiBZX
RW4UHq/+tCIKELyv//yth6+2ezx09tgxVIBpHTt6oboRdmSSeNefvjXuy1s/BJO4IMZQ1lA5oo0d
GqQLVDXbefTWD19e+eHRaZ1Is0zwwwHBqITqDso7bNR34uxG8ZXq/314YVFZmPaSNMdx6TT5zI7q
CNiC1hT2HdE4+Q2SVeIJaMeEKmnYz+vDtXGMrKGN6qgAq0OgpMQU9T2z+lMOgCL4O+k9tDY1Z2TT
vDN6W6t2te9n1RRaWi33dFKeIiRjo5jdfLDOY/3ytW9Z7WWliKZWTbHloLvvAFPsaWUfZFnkGMoT
ATXh+ls2cBPGGpsI05gMtQ3MVO+NiZcDHB12B5jHuL10/Arlv1cGOupe9rSxntcIRQZQpxQRDMZA
HwlIR37DaWvnGrXR7YEq93/XnE16Qw4lgv4YVLfDgR+6oDka4b7cy9aPX211c9FhAx0JGiC27gwW
WHuj/NrldQ1FNNSynswZZKqcVTF3E4XNldNYavF0fZq3fvry/w+bnSp9TzQNSYneagczizRnJub7
9WdvFTPW+n7Qfu/1WaA3CV4e+74QNyIPwr+/Jo+cyluGslXpzvdffJn23y9RMqMlKUFr3npDRpw8
z57qZKiRqYYHIAaa2P9oCV+zhzLW2n620TCS1tB+GBMRsqhwoIJ1Vs2dj9maldUWT5NJz7RFkEop
+7PdjB6BlMH1cdqI7mtQYZ/k0WiY+OFRCy7FTGzQZBvNh43qDoRwI8KvIYR6Bg9hABKxk6m8MVQ1
aEbNm+TgT7IKuFp5fT7d6DLd2d1b37Pa3FPXzBl00oF/wDHbl8olrVWPpXvwsa3Hr7a23fAiHcsC
jG/lTPQgU/xKPl6fia3tsYYO1kIFA6GGPpGs/xHlRDhkPvRCk78G1msBVlAVRn/knu/RxqJaK/9J
Ng8VB9UzbFt2iIrGz0m/A0rbyqvXcMFatNycIYsYsqfRAz4pSDyIIAFnMfuLlsCe8sLWbKz2eN0q
2cBLmkBR8GbsDnl6FnpwfTY2zu01TFAnUzlD5hw91PI76MQ3YvQ0mPxB4uVw/QUbKcgaF5gZlhLb
BENU00cuWsDRgHsi0LGbz9T8cf0dW0tqjQ6EBh9raI3lWp4rH+DNZwA3Qb8sbrLXxXqqdduXvRN7
Y5+vEYHdlBZG1wAJkqs/2vIi48K1mlekPk6HTnpZ+iz7ff2rNmb93xXrwxlFUimpBbWl0MhPlD4J
eRcpO0fUxp5YgwRtIxa0lQVUT5RLPQMYuusUstUT/DdFH351nXXU6BekzEIHIlAjyWDxFx8WijL0
brzrQ7P5luXDPrylmmGoyVK25DbS12FAHz3PhxY+2yCwHYzOuf6arRlYZe1dmqJI19jIQqA1VxjP
MagWUOLfWbUbW+/ft334BmFHymDjkheKjqNbOKYAzMAwFI1yjJ6wsp07wNZrVpl5apt2ApgkeOny
icZ/5lGiwXUPy5Wdk3VrLa0ObRus93SccLJ2+bd5AFvK3Kt0bzx5jfrrasrtWceRisLyz4LC64mJ
nZndSvPXQL8aB1CqMbSzFni0wCXCzU8RFLLT8xQsbu2FXzyQzIn8L62kNfwvlTC0GDQIOxpachG9
6s1j9Gjybucg2lioa8hfsjimSL0FPE1v/GI2jzqpT6iH7Wy3jRi+FvsrkkVhhKPjUOnPkguHVlY4
MqiyKPc5gBfXh2gjsK4RfTxKWGxTC5Wj9Fs7BSx9acjfyLpY+Tmpn/JhLxPcKL2toXxQXK/ziNA8
JJyh0QuGdfxQpPqoHVvQtoTfKbzIHNhzQIC/x6VzTzxvYx+uIX55nHYUdtIojKCtlWVmYFvtkSTf
lT2e01Y2sob3SbOmWgTCPHrl9bH9vUi+526buIYDbunBzpw99sIWAmcN8xNjmc9ykVSJLhD8u1lE
lEand+wHC+Jc/2QOdlbe54uCrQF+CW8LuyrhBFR05c1sZT5hAFXoRiJdMpCjKMjkwSvjEA92t7NV
Nz6OrbF+EKmt6qkA0WpydesQHcCAA+RrdHjsz6fsdRHvGveKThsHGVvLAzLdMLNyiZ7zHYr84eJT
O8eO9gSbrSA5RXsn2eZHLavyw2FDpzGdmxnvmVxcqxy4zYT1e2t79Imd+oN9TCtv3BPZ+zwaMXv5
/8d3pXUm7EmAFddnx9rWDtB3elPHvavP58cCW8P+cpZPVO1wS4TGHTTP3VHZwzh8vkXZ/0D9JBMM
ILwkjFXNNdPSbWfTMZMXueck+nkgZWuEX6/ZkZbZi54z3HwMWYYZjXwrUUJqNve6uccS3do1qyN/
GMSsWxqOfFIBCS24GUQdP88Ju0ka89JIwILMBhx8bc8fd2tKVjnAJGrSDD1cvBWwADIIK+Z7fImN
tbTG+sGBEflkggZvLjTcTE6D9Ufjb9dPnI1fvQb3qagCERveV2ikxwDbMt1PW+Xl+rM/P2XYWvWv
LQ0ZjQlffnf+nObt26xQN7ajpzxVKoeq7Awp5q9Jt7M1xg/cglkMJiQAWd8c0cU7KM2FkeP1L9m4
XLE1yk8ds2bqF/XaIXHngAMZBw1WwxMSB4sEglT8Kfx9R8yNPbhG+8FHtUjjHAOnxORWjy3VMfPo
qE264pBOfClnZWsRQLgcaVPdYL1G/G/eTk457gzW1q/X/hv6AImB2K8OdMncTi+6BoH4rJ/yS6qX
NOjKvP1zfU62Vu5qgzMxRma5XH8Iq2HuqaSuDYnnnURsa+muNrNeKbKqDAwOq2sHq7dUTScGxF7E
Xtq2Dqd1cP0rNvb2GnSX6NCfLwdQ4MzKyo8jUWe3YFl+M8323kXxX5nhfwEEMNX574QAo8h1lsEu
pIdOteoVUDxRIbFRHbSXRZ2t84Zz9J3/aB9qlxzJTnFuYxWs5f9aCQaECfotlHEn1wagFEZ0mgfp
Wc1RbbnXu9+YpzUib4ySQslHDF9NIPtppOO3tuk8XZYnZWCzp2dlkHajf32uNlbcGqC32AjObFG9
YUBEZMNfmu+M1b9K02cztLzxQ7bQCSVKGw5tkqG87dpgGl/0wp2kX71qLhikB5j79gcLevvzEX8j
88gOs69B13RvjWwtw9Utv0rswmjS5fCyYFmYpm7U1c7Y71m+bKTluFP89wPbtEwKmUMEZ0m9ZmhY
pz70yELqsBNc3A7JTgF6a4ZWMWFkaATMJURSBku7oMp2GAE/uz75WyO0igg5PB/HdtFf0ZvGq+xz
36Z+8UVrFrZG5JVyJLY5w3hkAH8XnuBIT9nNGKYYLtfQXeimgsjztVIqW2P02EirlhCJBnJU3VeU
/CBdHAx8jxa/Ac5ja3CeKgtNa02o4aB9iMk23EW1a5F+7C97OPWNJHKNwqtJYXWJBtpLDKO73FEn
jsxdy8C5dkTR1tzPmlKD7WFm02gHR7ERatYwO3XmQDZKfJXRZ4coni4GYV5fmDcW0Y6NLDp/MpQ9
+cGt71sFBAYDUjpZM6ao/ZnN91DPVQfu93bsdPrL9QW9sVfWGoG87LSmNxYNL64d69S+ISnbCZRb
6ZKx2u5mHzHYFFRAgbYOZZC90j3oaz32qgvZJQfU+3Z2slP0uEe62ThsjNW+hxRwosXIOkIKrYpS
eyyGwuEqBNnZt+uDtfWC1e5Pa4tp3Eax2NSmC2SGT2qmO0w3bwqb7QSYjflYI+6IIuLGXDAvwgJ7
D62BpC++5JcEMa3/Rl+RIjGeDYBylex3Yt3smv1uxMQ1ci6rRC4jNQdtR/oNCe2eupqZ7iyijSFf
6/7ZhMWKkSxuVZAd6CNoUFR3NXDWDdnJ8TbAAWwNm8N5XhPWorkQ3/Jb7uNiFRjfcRy5Xwy0awHA
fBoTWOYmsNkavgMEfZDJj7jYQ5tsDf7qyFa5tCql4lAqsqEYPBKnliCZkWwni996/GoLUwFL34ji
t8sscaBUdYblMHrSu3L6y9b8JOVZg+TUcTbJsCDclx5J81gG+SE/Q5b2bv+c29pRq01LszavWtw4
Qg3eTgJQd/vhejTYGJs18m2e4L1ja3hwISB8mAkoAR813fjawl+D37Ipl1KLG+yqlL4XtpjvO6X/
YUY6f+3LCvJaX/uI5ej5kHNqOhTHmIV6eUSyh4TkoyOTPHazdo91tzVKy8b+8IKOMRrrRFqHLLJv
imY+6kZxmbNuZ4FutC/Y2vOWp1IxDaAEQ1110HqUuNrUd/kB/mQwEynf9YP0uAeiDvuhP39tyJaF
9uGL2oJpcTUD523a0PPsn3TYZtAyvP7wrTLoGh9XahbIHnML0Xpc0xYRwRFK3Z7hQOTsYv9o9l6z
kVqs8XCFAYEHeCIC1pA6gy99cSzv0ofIYz6s+rJbqFrBD2v6Zh/F/fUP23rh6nAWJjc5ZQIYIHQx
LA55Autc0ApsiA5S2vHh+lv+mf99ElDWlriDXU5Em1AmJ5B8mN2heV1MMzjUwIlweh/Z6KG/jK9q
gmx6eAagavE6iL0964aNr1xj5mZTzWrVTNBSYbqD5i8IlEGhd55RQAAg2msQbdWw12C5dmqHGQwU
YBXABURWdcpqH83GYQD1V4cScRzw2hd7hMqte9saP8esCfRMy0YIfYgf47A5LOAOcuHHxZFiP1Jv
HcVrTb+8y80UOD2UCkvyp21V9V4kHPoPaWIeeGTKIKrsNxBvom+TyGdn7smeKMnmJy7h68OmJnMj
LS0HvTlVD9ZB8ydQ+95N13zoGzf/Ed0o4d4le+M8Wqv+ZUNtlTnBzivn3NVrSJ3tVSY2Qu0abceK
nLZVAyaNBmNj6MPYd80UXN9XW7n82jBXNsZUJ52OZz/Mgd16yxgBp+5rsY9NBLeFf1YO8fv11219
ySpYwMqjm0WGLxFwzI3NJBBT8ViYbKfSsqG8yNbyfsmYZ2k0KfxfkFVe6yDqvfLJdofAgre1caN4
ixmgEjvly17feyORXcPu1GzQI53hlcLIjxljhzJubrWBBmLc7dctWdknwW+NvKNN38L9duYA/5Bf
9E/jRh51Bo//Hu73Nag25mYt25dmvV5wwvIQ8vLv9Zzd2aN+niPb+9LUr9X6IsuuzBx6U2HX3KeQ
Hiy9tPh+/dFbU7Da49MY2Xm6AJZEeWckRxXU3VK966Zf1x+/NTCrvAAgQbOqa5mHUoNfS2M6tLhT
x51kcys2rgF2YojmXsQqhyTpM4RDVOr37cnQva6MoKIUmmPkJf3L9S+xN9bRKutfWjYQe8M6WsTW
u0t64EcdYuvJziG9tf3WULuooLQwKcRClVN0QrVeg9+JGTvxSYUp1PA9vlcBGiTozZbOVzHabA2/
g7oErpGmggTEfslg06bne1JZG3IJbA26q7nZ9KlKIfYBAdwcgqBF57K8GF/jLjWhN9CQZDxHg9AM
pxQ9kh+9Kqc3jUthXKCRnBUgzlDjF0gK6akTVSUmpyiy4o6DFA1bz1mUNxOIJC2IUJGFysCAZmxv
xvpbZxkpupe0LL+mj83WoL5WKkUPAzBUt21+IZX13PI9GvbG/lij+BgzeDWNuGoQMrtR8qdsTccu
9lTitxLnNZLP0jIlGVXchFtP+gZKy9Zxfiygj6DB+HEfPrBcrD+Jsf8OyI+Jgl4YStHiK0SgVli5
QA+EqM46wm+d+rRfi9+62PzL/T68aOJK382QtA0ZTAPMgMOh5U2bnDZsY0cG2jkJca9xe+pFe4Sl
f+v1s29bFROkZZKGNEie1afeE3AqQKezxfXgn86cB2OEJuy88na+pIERO3s581butYb/db1VqImG
metwEUlc/Ya7JtQToQ4SwkHissemX+pcn33dKqnotCQabWVe5GUatAmr7JjHySUvwWIpk/s6yV0q
9kLcRpL3L4p/mDwzr0U3WhBqTG2U8CbtRmF7xIONR6+xgBoVYw0lmzyc4lh70go7O5R6sScUvvX0
ZfA+/HCFaLMxV3oR0jL2jbQOi3HvbrZx/K6Rf2Wnm3XaAH7eUNNHquLVyyXdEJ46fS1tXIP/xkTa
rT0a6DZK6iap4Y/se5VVT9dPxa0Iswb/qfA6t6LljmC8MduBZeYNP8yHSEX7CvJXu0yorVx7jf/L
RsEsTjrMwaG6TaU3CaCuemw9UPGO7cnMvfb/EWg2rqxrFGBbt6UG5fYszFj0TRr5I4/aE9faMKfJ
OW7m1+ujt7WwVjmFhHhsntUW6hrNs7Qfef61qvYa6hextqVxNxRha/xJ9B/ztFMh2Tit1sA+WVG9
7qASFZr8bZ4iR6Hndqzd64OxcYGnazRf2phzVM4GwNQ/h8ZdrlLQbIOMWmQ7C0j//3Gn/vxOQNcY
vrHpRWpFNjywL4O/MPj6G/WWn1UfCEKv2lGL+Xxy6Rq7l0R2U0HDwTpA08dkuOKMzs5AfR606Vqr
r7RaNgyKDvGJoDwyr7mZ3BjkGAAXmgY+T9qRPpHE7X9qTuKT5+sv/TxQ0TVqD9X0zpplhAgr3qh2
sQfo8IxnkuzshM9XFl2j9mahtqZgmHvU4IKS5A6TbdDlewTbz/czXUP3zIS1PLeQwdlJOt3FUEC+
0LYxfqURbgoKBeINmsjjHjJ9IyjSNZAvyRMVEg0A4NS8+s6NiTp6aTtlXpzKlJx5Hbm9ORw1qd1a
IES4FpxS+9jY2aRbM7U60rnFKmIuVYkRuBIn1yBOkqdG5oPX7TRx1exs18/vQ5AN+++hSDJ9MBTR
A7Nep15dRe48NVD1fmDZ5Gq0C5CFO9aeds7GXlrj/LQsE0KqsKLKVK13zGZqYf23lzxsbKc10E+r
ygSQMmEdVJTjnXFMLxZwZWmkprByEReei9gdq3QnLGwtjjX2L+UJpLLgFYQTc0knVSf29Rj2FjRo
7kr3az0Mugb9gU7Yy0aD+J4SyW81el99RO9Z/jWIHF2j/ipN7ctR4PFjpt+1qnwuSPLjeqTZSH3p
/2D8lF5OKhzCcNOeMUDmNxVKwba7uLr3sbs/RFvzvsrsSQmYPaALSKhjxTcaV+bEKaDX2aK1QNw2
20nA/hWB/jfHpmvtPQEl9D61C/SYD7DEvMc17DTlDkgLesDeWThcGMCLUK2Ln2lQnnBX7l37pL/w
IJq9FDJ2T3sxfHNkV6Gh1Ntqhgo/qjGudBW/c/oc5TC4EB5LvxewotwT+tjar+vgEEcardW+CCMY
cRDGXMq/hGOia1QgoLGmTfhSMuwOinVXaT+vr7qNqLlGAuaZrJCM2xxeZGTIsd89VVWTF3XSjLtZ
m76GTqdr7F8BAgYDzrsIG8EdpaqdZNpr+m0coWvAH0w1pCnnAiKSTf000Pq1V4tfFulu9FqNnEmr
LmZk/ja76dzo4w+YHT1rtm57XTVDqstIHMLrncN8K8St4YBZldcQywMG33hTEpjbcz86Zt/M2s2f
FwaeutM+21hlaz0+W8lry9LLAnTzRyU5lXQvAm09eBUZaipqyyx6JDsufD5el8LJGBY31l3kZMip
ij97fY/NkVrdAESGAmzaz0WYJZyfirEkTs4mPZjUZoQOVwNpOFFlvgpVZkfMcoC9j9nc0lnQE6zF
ouD64t/63lVcUOautewJ31vMgSxf4t1QvvXgVRzIR60s55IWYf9dutPr4gERebVfvCrB0oLex4Vv
4ETpGiaYwOgerzINeN9ap/Fef49O5VHx66cRUEr9lDzye+0s/EV/tMgd4/aLTWO6hgzmg5rRYuh5
aOEuofkLoC/208MYwuNGuJaj+8kp7Z3souyg7TYSL2PJcT9WIxq9E1GO/C4p2sxRWuNSFfBAZ0Xj
5Xp3aC0WKF1bOnMOMP719aFZGz1kuoYVFkklEMfR0q+zBOqeqphfswFiNQZpx7dSHawLIKB9kBCl
8aaBybCdRnooWdXjqOvlk6DEhIvbeBdrYGp2fPZqqSv3fW7+GoQpvHQWdwqy5lOSyfaYCYm7n9VF
PsuN8daGSLEfG1XnERtsTAIfKicT0QTRMGs6w4UJKW5mmRCYYwKiLNbgFdQsbjs2N5lbiJq5Km9V
Z8oaCyJTsj/KyupeY01GzthW5i8lr8AUFkI/1JPNXZlR6YJx2Ljj3DDcRYQWPUhpJG7Mtdoz6eLh
nZcaTO+q8aJ0tgxnKlRPTjy+SeOxPMR6wn3ezsnkStR3w5iD6ySKqvAIYDe+qig/BY3Vm8lOqT+Z
Bn+WyTiE3QAOW8mHW6UfDGfIwMiBuK3HxFw6trSsSxn1MtR0K3sfm3q4T1UGcFMBgaxSqFOg0Hzy
MiLQ0G8t7ZSbVe6peWQ4BY0vE69fGlu7kS2HxYReFw7UhbmnMusektJokos+cfo4uaM1/6aMIFRM
tsEdAORA6WBT7DQa3I7MUb71lBBX1K18VHIJR9sYNZ8E04y+LXcrjnAVaxZaYaalHQwL8kI8zeAR
3SctZq5EE6OUheXmWmyfJylncCx5eczQJYhhj0eg3ztEmRtZ0JxStbT0m1x9UnvY5hnRdKwGLbov
MjNyJwsCEUw1dEcdrew48PlPbUzPXTPMDsmb90pDw9rQbmUxP7ea5c51dGMO8D4vjT9xooVSzaUD
n7B3bTGJyszSVbTJU5rKK/PJ9nQ0ojXb8BI7ecUi9dMi+z00zG/s5hkNeSVYbNyGVB5yNJnUJvY6
swnrIj12iZkFSTN5Ks9cLSHnmWYQ3Y2BVY4L3R2I8WKYWuMMSgab2wyQjLinj5lpv1MePStQYnem
BXZKCm/COquhhHZQzNxXmxlSobPutDUOBSJdpkA3s+304Q5mugez6I6wjWqcebCTgy2st6xUzqnA
r6wL6c5keJAN9ypktl2X3tQJw92wKAOqjm5uwIohmxUUHgFgKEyPasL0hVB8XbWfFYUMnmL2ASXR
Y6mTb5KkvyJ98qI+UpzZTt5mNbm39OEw2kXhaAAcOzDKcovBeqK6cZqbRQiGtIAPVCeVtIXDDLU7
g01bXYreTDGTcZA1phXGOgPOZo552AyVG8+wCS3oYh53D1qEN6W9Dllh5YmKPyYbHrRpChOppE7L
Mq+IZtUhBrlnVKP+IEAW6aw80HRQUkwouViQBgtIP8K/cw7LuDjMUNmCfU/72g/ledYz6uRJ89Zl
yUMhSekw2sDAgZylqXkdr7+l9SLsODc+0YcHyDwe0YbCr5Lc6RXbUwx2NlQbPr9F5WPdg4pe/h7U
/E814EM1cp7M2slneqYT/94m8UNki8sMUgEINFjTNDu0QPxYtRZM1fhLVcjFVEjlDKZ96bi860kU
mHyUbhPDRbxmYar3N3OpvOttkrhSN55qnf1MRxO3MS1xc6pJzxz4qxYRw+FV/0tN+jva1I+mGYX5
mKIRJzooqnQA0Wck86vBvlUaEjRZ+kaEcUJR4i9EySdUeNQfLKGGj5T1G17uqGZxyKXiNCzmTqHy
IBEtUN9p7FRc3pcsD+yCfk9a1R87+Zwhk3HMnjhjQR5SbfR6Lb3JZkg+KF3IyrL0oiE5d4qduImK
OLsop0dk+EXy9kZJYD9sxL6cU5gDj8MNmNlROCWj9cNuRQ4h2Qo6okIxUP9t+D0B7tAp7eog7PJW
tO17beZPaQWZmKGZwm7Sz2AWoI7I23sImBxwYDZIr7rQsEso07N4ckYdrE5DNLBMN1Xq9EKoN3mr
Js9VOXKfyPwmS1S4hJZGe56Y8RZFvduWMXuPR3pqyaR5ta0wyKchG9CdapoOvS7+0j5+lzMtfQLN
/rCG694PoQ33XUYPpgbicGuek8F4ziroLBq5fO0jHk4FWjETibDijdGD1+JlhIZt5EheD3/xL1wa
EF7ygcPGAh2DxoQ8LNT7s3Z6JjrxCykundTcvO/CeR7CIq893MV8S5Y3IzfjUzmpSWD0PfPRaXS1
SD4NY/wGaQ4A0PL0G40iiMA2aQ0XZuEmmjq4Excl1OeSP+D5W54dgQVDFGNwUpobYV9w4WIBhsSa
HrtGvVAtD/LIfM11WYFgbpzywjxHcBcrZyUUXA3qlNeOPms+vBJOur7YN9q/jMw6tdw45ho01jtD
fyiJcmtkjDr2oh0LovfZyLVlMCG1OZSXyMy+pzH1sIgv8Av91eiqb4Ot0Ub9pdTVbz0vLokcgsS0
kO9JM3Phwv4Eu+ygMvswGofMMXqT+gVtTqCY/LS7rPd5ravv6UjYb71U3VTtLlVFYk+aSZi25vNQ
9LFvqVXAKu2xS5ifS/3QFdqprPifSNdwlsUdrKtHhBZIDSvmfFv28yO8VfAzjbeKdretXepOjYYV
PClgb4uT/QbSBv4Ae0ch4GrfolColsgYohlc77p4n0b7aOndXUqkP4mEeqqcaz/qmtucx7ZraA13
u6F81ijFLZu+kxqjbmrWSYmECA0FVTm9mKZlHCoHsvznPKpexiRFcBdaHSC6gsYHCzMPEKxnqShj
kE+VO/PsmSjpQwr6oBNZEQJn0QFMx+MhmFrQEwQ49phPnyox/A3m6G6Op+9tnN7pZjwiAE/P0WiW
B8SJ89yU048+p/dtkRY3ZTpILxFGi3OvTi6xmKLnKk2gW2RBlIIZnuS5P9hp40hFc3mVMpdB5iOY
SlVHPiYfeiouuWmOYGLhignIENxgEyVAbWt2NGtyok4FBK/LO0d0BT1Oyui1+nQPmz77W/kvSbTe
CqiivSrZjOzCJKeuaYKYAHLZYK4VY/49Jex56sw8aBdjl5g/TTw9JCgTOhCnOgqR/83z5k6OSA/y
Cdp29iVOICFq1BinekY/GpK5FJbFMs7POY08jPFNqfdHgC0OcT0fSKveV+p0ihXOXRqBk8PoUy2T
G8RX7a4VCOrM9KamPc6VjYEw0Ug3zGOVZqckahybpC5XYdrQWwnxgRupnCiJXmGZDIOtvD51g2bc
xKktgA2c3sc59XW7cJUk/gXgN8gIM8gy1gCyox3d13V1jnUz0Ej6lBDrgczagePFUQWLOJ2eYaJz
0CMaJrGGABsN36J6+ImwhURHSdhDbpXJRUN166ROk/HYZdxTCrQwVUv2XsXRG6fmueDScJRxsGAU
PDm2VQGmA+SpmKifVdEd+AyhpPa5Nthf6ACECXZbPUCONRcByaxfuVQf0n486rryF+65tg+ZjCAt
+MM8VQ+pIMhtezY4WVXdzimQMxO3rf/j7Mua5NS5IH8REYhFiFfWWrt6X/xCtN02q4QECBC/frLu
052e2+6J79UR7qoCLedk5sncYjPqS8FKsKmqZcia8sIEr/UD81Be4nhmVyOtPfE65xh2nOV6pm6u
6zbYrWtlx767PmyNOcu1Td2+u7fqsUbk8eTuhglzc6yq95zY6TTiUJAh8P0mXHXKFj+I2DbtJ0Pf
vW0bY8sbIjiQw1KbVZfasGPbaJTT0zZGdSfyFpoVVfT7rZzybasuq9f9goz1eVuWvfHqjw4sp2m9
w1K6mKiWqDikd+OPfWIGkZaD++Hyeu+P5dHTXtKaxooCmCpA+mSOlr/+tAP7Dgv9dQqKh6YNYDYn
nSFpSZ+2IPVdFfTpMs97KZ19G5CD8cC70LGBNaBEWISUCDefB9VEFsFd1DjnxcY4hRQPfBTYXFK+
dUD2fL2iGTJvCNK+CXuFEyFUHeo0di5KltQcx0PomyJeA+vIrQkDK+P2c4MneMQrmAy7MrPIkE2C
37ZBEW1S7Ku1vsE9tbOo+1y65UOxOmhR6IeibRC3anoNJmjVAn4OApIJzyQtjpNrK7ADZJdpHPEx
vAfvBte64UiASlaf7+2hyuqy/23cOvUQCKEcJy5kmRdjeSdCz0o063/Mhh/sysotQo7IkDzWqnlB
kNzTbNmvVl3cQzOZ9NpkvVdDaGuZTJP61YZ5n3CmW4Pcn8ULId5uAx6p1c+b0uS9X6V2SBI20z+o
X7FlcUTYyj7D3sE7NLDfFHQEQAHteezRARYDQVKwrYlKRAQkS9jJaOgIbEY15FOdYqi6x2aLVqaq
OHTbF9vF80UKs4wHXcGKxCfIVxmtH0yTRFN501jGP80suGZ0M0Qidr76WGFNfFi9Zo6A+TBYLOt3
K3RRuaNyVr0V2ci0wlanSd8u9yhQRdxVhqdMNJni1n6YhwyFcy6d6maj6Khk1T1bqzJHPvrHcC7f
5206M4imokaKOlJhB1bSxyNbrOVIRHkys0AazibRl5I1tTdoSiflBFHVwcF9qz1gF5sP4L+jaH1s
8u6WQZ9Pg8lYXTIgZf6RuBhFYtY+UOLQbB5Uqc0Brc7TTA2PdUPuS4TQRGElkIIufjDbCiMeWplo
w2Qd/IteixtCCx5vkxKxM9Mttpr2tWV9HU0GaT62NUFrB0yja/JmtLc7bwtvy6EVe2qRIBprB/a4
yj1qHEMn2Wx/lrbnuNVkCb9Z3mHHzFPUzdVJdd170fev0xJegsVNggDiU1QdreEPtHTe1qp50iEe
sbcJQLB9odKQ4l3AGhIn6pTrDhMbw9o/4aUeoGnrUi1wLU49mkxX91UC+wOzH1eiLvUSooRu2zqm
89RH9jJvsZDjXdiP57kqD/hyL4tndARntCrWpfUWdo2JWIGLxCfDx6S5jKkMg2zpyKFex2Or2x+r
4UAvykTJJUH1B3di1aHFQEsJfmw/jjasK60wEbObrrb+pW12JrLc6yW8Nr4nq0HtM3MlI9us75S0
ez3ZAHuKA1dw6mfTUEVDAwga9U5KHHlTb8jvbYfnxsVphi947U71ObCG06RxL2JoxousYDkLbiKn
Nw789weMAq+YI4Dn0Iu0GxZPJcYZgvmsFGa/gDvcNHqKCwOGw0ZBLfDeB6XiztX7tsYDGCTOd3XU
q/977kmCFXwSTX2A4/Jubd2Yrd3Jcsx9OVl3A1w7HTZmAr7SZgSsx/X0pGt9DzuVpHfR/ClcAbLW
OEMRS4O2d4VlO+60HkKfNOgCUDvB/MtfVYLv7UYw804dadvJWAQQXG9B3Pv1O4JzTdT56wMgeQzf
VaZPkNWcW16QO44coonPWe1jzNLUyM1b2aNfm53R63vvKPR65WszD69N7d12WEJRH/RZZxDMujbh
k/EB2U0iG1f2UtkCrzPoTppyKAd6RBgP/QM0KbEzOc8hvYIJrf1TGf7kzsu57PzfAnUPtunyI+A0
6+UWzaU+N1adbTgFq2G4OLV/R+0ZrwbghDSwiCCghxkze4fUXSR4tSUG5X7kte7r4Hn7fmm7OPBb
2E/B7l30YxZW+rFXpb9jGkiCXJabKfDvLAwU8dZJGBoNTws0+8T7mOgUtyS8b0trX00Yp517VF+9
XTzbln0/leKOFOwOLMHR4vXTVPcLSmi2pEYwdWqr8eDPsHutmjKGDvV5C9tLhxzWZNr6PuILPP1r
VMhbIYNH5EpMJzIY5Nkq++jDrT5yCpL1igDIsyNEv102f/1jYxYaObemjjuhMRCCcIBYe67BmypQ
u8ARpQOw5rl2nTXWkom+wDr5OSHajZfyEBQI4gnETi/VHQ1wToZjZuzp2ip7mTfDGIxgEEkHNk5R
cg6oj2Zg8eazKcqcEYnCZzpZo2BxKFGNwnD23AFaKUaRe4C2Ki5FYkIMg9s0LluVjis8Woo+Hgfv
0AmAAtN40zvYEWPN3xZNDo5PfqkF0N+08Iug6zHgYufzIBHjmi2MH8eFH9i04nsBp1FwY0O+DYwu
nYw2wV3BTeySBs7025gK1xxcx0Mpr1CENwdnqm9dAKCyVLuWWvtRLD+dtr4sQXusiAWcd85bbnIc
Ng+lDbtc5uUFdbJgnp7Wzj3RpfqBTnG/BfKl5fqWsuk8MBVZ23jgA4dLln8b9u2NVbsnDFP+BsS8
F96Se3b/SwlAI8qohG9hpLwwXyzAtm2bY0og6fopg6FNanh96OC/HuEf0lkHsQVQUNvj81a6OJFN
kW4DyiUggUAy4arslie5YVJwDVBMBuZcohWiSH1DFM5rQGRqzWK/jN5rK2gyW9ADCX3VY2A2fuiG
W7XhzBE4EKt2/mgsd0ehoJMWxMDTWuxmZ34DLIZpLT9CquyjnjWNdVcKrGEgvqFBzSd8livsVghM
8grpg8qt9pNu32f8hiyEgw1a1UO/onvw2vW3X4FOwtG0dcgRXVm430I7o2thxcrmb7AO8eKRFCBp
kHGD/dGj54Z1f8LsdVe39pNuME7YAWsO6E5V46s0QepV1i0CsYCRD0j21bjrOMdm1jRHBi+sgfwm
Lzf2Th2eBL5KceH7wAqLNka/+DDy9eeA3uqAko4l8zTV6UaBfNuOGXP01Zmgm0nZWD/Ksr+tmXcj
wgWG2SHqyabkAMXExa/ID7VZ7YNn1+Ks64lcd91D5bMHS0135QLKzOuffAFci9g3UtE7SuYjbb2k
J3iws/cgVPA8e0s2ePRCceFJkIDZappnf9YvpdXC21BBfwITj0zgiGa2j8tUJ3WzPC4YJI/M4uaU
BzcW3LZRBu4xbO8DRr92QMvrZOt3QOqHrR/evMDC1D/DRU/9Sh1WXgCAd/0XbJGzO1+t5GoLnp9l
GPl6AIqJm2aicOyzJYietZovnTVgkM8hzy0uPLTLbpENDAVftA7j+ECCAjwFlsyBCv9HWwl9sbsa
ZJEApqCDnfJXNyr9tY3G3jr6HpcJLoazB9fu0jd9OrbIb/IKB7oyU4DA0uFHSPC+Vu5j4flVBeyQ
+llZO0D9MbcDLyDbvBSM17HnmyVaRQ99AXE5ympF4n7u15/z4kAXGroo1oxDadoFVfXS8KLkiUsV
x82xNpegQAKtY1Xq7JmwTtQQiGwza/XI2m146npjV9drfvhprT3JR8yc6mRx0AZas92+BCh/k3Lg
f0aox6KmcEFU2UWQ1ZxiPQPNLaR6oiXLuWOCGD5Mt3MQNOnInRuyAIlS866aquZEMasouy1e1XJX
Kf2iJuC8gKMTmITHNbMPvkefnNK7g+vEj7mYgief9kgyaYNcGjRqlPoJWoM11R2WLmrVNqoIfqJc
UfkZEpgT9Jl+EuJ5wUqSKWSgbtN2GvwCZ1Ln3IEy4hfqm7cRXTnutC74UBY7OmZC6gfAj9IDuTim
BZ97nLbydx2qZNLL3qZFasJ+X4ptPwh5Q0P1ozKsOtOZQlTHHtbe/bk5zk2j1hzfNukUeWY9P5es
0iBojH3bzEubBLh5o4JUXtrL8eh3MHH0q9eGVBdFix9tA4X9aj8hW/lcj7gDS/cDFPYZrxujv7VJ
uxLyFo7kFs6niJnlzcNLjuzG3FPJTm453FDwURR3iAZcMEysjXWvz2KYEdfELr49AlJZU77ijArG
o/LpgQ488tkEOMBPkIdxJsGQbErv2qo76kGeWe3sJjEcyOAliM40icWmh3brH8fRQltf/LCXDQlg
Ky7f0DQvYoH6brVeJfdvmwXvTnjhLsDvLBDk463uyxYWebGJl5aUmdr+hCrMGgl20JU5Az+CvbAn
PibCzXJyGjDbYY0surnZW9Tkgz0/bDXdwxTn2AzNm2MvZxS9OazAK7AsWAxlFVxMv+3n0M2Use/n
0r7rGv8kyukRUisvcqz1Mm3FYwBEELXN76AaAZWXE9Qi5qZAWk7XYgbIeE20BcWLsM0jD3r0O5N7
wn576Btg7m3oRIGFGQ+beuclsB7qxgtjZS3wLYWCN5TTxSHL4zoNN4gyPdq62MPUdD+q4W7R06Ga
0MuEGtO6DQefSoYWFGUwQe+LDqvqAfsWDNSVrd9sbkHY0fR/IA+FTdZmHczI7ofG/bM0Hb4HiIhR
zHngtj9kQVlMlTgR4qZFNZ0JjKZTdx4/nMV7DKVkEVDGFrh0+9hLwOgSUXb7MBRA/2gGkyE3dnx+
WAyrwWgtb7j1wRFSbPoJExi8O06Dfy5Hhcy0Znl2vBKlSy9++pN1KydLxOOy7qslfO6FvF98eRtY
LMXdgNcSDLBwRiKCrC0w0DNKNPiE+x2J6DaeZWM/YgkkK2hHR29Pk4MK1Wx+5Drz6wCWnTVAMRos
IQ/rYPLxnIONPBUMODnn4l6uNG/bEDD6kLakmVAFVpnV2WdXYqwynM7S2x4J4gYpAqrgkDx9qKV+
XWnxwJU/xQz1U7lNLcba9BI1FOdYD8JiQLYC0tVuvEWiYb4C0UW9Rk5VXeze8UE9wqNqtdsntHtt
tC0DzPic8mJaH/Sz++yJ8Rfj/kktiEkGZhuP1QKmWbr3Pfxi4KxEd7JiUBSsJ8QaH9FlMhQ7QG3Q
V170NCe9A2rB6ceYBkVa+jKDH/bZKqoyr9G3wkHvqbbNLhinPiaufOXzcFeUTUbZfAjd4b2j9Je2
ej/X1zuNAQqSuLvBKKw4QH33tiyEE3mg6KNpdmQ8d9vFhoVH5BBpHzc5PYXUuhmDDcf/cF4LwHOd
q14FoS2qdhT2bN5RH/rajf4qrqBgQZFSUOptjtWCN1dYDjIp5+v96zEABa5JCK6TQ4f0TsSkkovL
Psios5lYeTHhdFlEnWPJwfprK/vYNZXBwGoY42Vj0Sp7rQ9lu1I0tF2dS+13u8AnF8DR7+4m+7ho
Sj+t+IT2hbTAm+esUGs2NOYuHK9k3WD8ezdU+VpuT67dD/FSbfulXp8BYB2lHM+2QbqcoVOEceYi
tgLkRdb4vjA9outrVSx3ZQ2aY9R9ELVlEMOQp4/WoiN/GkN0yiFyiOqa/HQr0sfVEqij1S3QH7qM
DGe7CvnFaBdV5IyvdeP5xLz0YAdTWUzT3Wq0B+GwDbZiIeuU+5tPn5jroC9pHJ0jucg5eJVrp3YJ
s2LaYU5Gt6O162EMtmNeM91akKfuu6oDG2T5C7Ly4J1suk4mumpQrjXDgA6uqTMzT0CEUeJDGcdu
rNnNbdgIg6yrg7jQXpe2PY5Q5nTQR4AqxCZJhK8vgVHgSnv5wjooDEyB7WywuKrRRhNHlghK5AUo
FA8T7jVHkDKPXgUhCP7ir3beTsWCWPhwuhe2esSkVx2BaXlwJv/WFROmDsIN1NT6fJ0gdmuJrDJw
5XO4VnDWAkjqb9s+aLY7R5icKJqt7najKIig7Xr29YKG0cbYvmE67doyrZxxyUkvd1tB72xqjvM8
rrhl1zBF47ALhgLTyQ1Bv+h3HJcFKs6mEXOiNjXGIoDvndnYcQjrItYUp7Sgoo6NpogzKBqVM9eC
huPKB4Bchyhj7HF4BCaqGLvYi5NVNX8NhCljzlzEvGGoDZvv0Mpr/AjOjmr00GQQMA6wnAeJvwBu
qprGg2tCvcaCTU5Ew/mkA21HALCqCLocYJ50PFRm/XPFptGygAQHyzxO4XNrgsMMm86RTK/FNtxr
U+dibn77I/8xFZjYAa17WktZRbOBrdu6PXJT5soZKTgNnoKBPhd8OXSaAr4dgEbJh20Fu9HAdDtU
4uK2NVoyQQ620IeSdjekLl7JsEYu8sugx8DXXYoytYjzPrL1WPExfNGI5K5Edz/aE088qYDEhdal
sb1LT6vnsQI+RO3teRaookjzk3JcGKY4Uj5A6DL7Z9+hN3IKoeGHemNYm5fNOLuQqCPsQoEkUJWi
Cf/VjR+jDzsNXVk8GibFIy3BKTN4/UXMD4FXVRATDXC3jADbFrEMLPxczN6O0IysLtwqmHXTKbic
hMDQXdDpw6LeHK53TA24K5FSMizv3QiOSI4vjmv2ddv/mq+F0age6rB8qYci94dlx9v6J1b+Ze2Z
jiQqpb5mLPZV+dsbm3jpSsgzMM9G1jtX8z0uvHS2HkE8/dSdfYLsJ3Nr59QH6BSChaMuWwO0Yv3R
LpcnVbMh7p32aE0yFQ5g7QW4sTP0f5gHqEcXwyNiTFMQHqhBUFp20DKXE78PFDTWYYhMyQp6G3u1
IYLAQKdToEaEA4Q2XTaFCjxeq/blKlTUBVbe+d2FgWxWGlUrD3JTz1kzrWlnkcswgOsbCnvXoJvJ
0ROKFJhhOjtkD8MwTKIJkky+unFH0LKT3omuf1lQxWxllwTSHyIy9r+KTh54tezqrnsde/D4NQmz
VtYxs9HYYb4/HpGJMKAxrsomHkyZBHMDhMbZ93P3tvnBeaN0i3DATVdBSpgqPdzC7zhnPpKvFJJP
eRArUE6FBsMf1FBFg5y5qh7qqvjjbhq9CkzKQT0fB0pvpWsf6qrNa7BpUTGxn+WE+darmJezHbeg
1ZEM2fabi0VmDZEjIOuZfvkthIb9tEWkhUd4hxFVsj6htb++PcxpIav6GPRDSovyx2bMzcoQtKJo
GsxLRAYFqz4vstsFsnBZZU1HkpoRQBK6bLNao44mLjwtluWWU9gi9cVBA6Cp8J0WnLBZQa1XIp0j
DB1AmOP4GYAUQZ7Yn0K5Zej5IETi/Qi8FqihCi9tM8Q8aFS2VDRt7NlHLwqwQQGtcsWYQUXzY0OW
Hx65vxtLLwCWCqNqKDpiv2ySGaWErdq035o3jSEb2pcIKSz2YWu8ZHCcV9q2+8khL9BdJHXIjh2B
jLAHJ4+KGCD4c6XGfTerI7z9b1Uo5whEQbIF9d3YrEMET87U9QlYOhykUQ8hCuCz4gPDAqnjdhcf
lBWuUe+PWNofw9YdOlDOdYNLdjXB8watBqKqks3Mx7Fo0UDZsfT6O+TtHuwN9SxBaV4AVcXbOVZ2
c9sNUypad4k81KYL55m3qn0VlHunnEvIl/6B0X9CXom6n+OpVxxnLMP8dvPeS9VGZq4+2qpx9ouA
qyCIsJ9DSR6vnnOKho/QIr7DnsLdBdu6N0yV16rah06NLynt113jDfHcdPutpeeN6feWFy+IZBXp
UBY3sivuebdcOCxo4N2DhB7eTGNcT+LkB0W+ETADpYs+RPDc4exmDYZH20x/CAN/4QSHKlwfinC6
gcIksRaYXJV1rNiWNBoctHCXbCk5+e201Yu3ODgAxHg03L03YMZgrb7eAyI+lKW0Us3E0a9MFWOO
DmjtTB79oRIZ5EF/fF772bxIRE7MAFv2dk+CRLYQxw6wl8e8KwdSLv0eTA5xjy30efvAqtx36UgH
vb7Ns/mKspQjLR9xxmKUHI6mcDsBLRTVU4t2v57kyQOFhxoTCFhgteRWASuPOYqulPgVy6wFrAxM
Q8/zUuxBVGY2abNygXtbh7qsJ+hxm6axo4BVzwgbe8JtDCCekGdjhhJyjQau/rLCTDvu5KneEGG4
Bo/EQklmWc6zKbztOF9VqSj1OLiz8R3LFUNDi9fhttt2fivioKnh2jSEU2QV9ORuLEa7CmBSTyn0
rbEYg+610TOu9AJ7cezkknchrZ6K2UAYMigWG4zzaQn5XYMKvUARyewYCoLmF2sHK+XQxdxBeEyg
OOswe7uiMIAOQ6SobcNksK6njI/mZuzxlhzJLIWlW2w38CDGJd5W8rB2UgMnBCc/VDgbtIcQyGvA
/b6HaCo2ngHfNdPHfvQg9tS+DYwTxI1vtUtGB6mOtjd1KaHgWBcCRaffVhRyE6DCY4kHVasZlW5J
riWMg6tmnEb0yzDW5AJySwz7iMQeRzCb0rb2dVm/ty4Q6h6z0feyK8sXaE2BVTayPdickNuS9Bj/
ULpOXGZ1t91iC3A33hJXDfQH0eQOXbxtQ4vNym0sAnDDqymLmBUgEXtH0NheIdmzUKrGjoX7omgp
WhsnrA+9Req8o4FKK0/o4+pgF3GoxoBaY1Y01PiBbUPsDDq65ghB0JqJQgwn7AW9X8qlOG4jQlx6
VpA7Byhd1vbUP1CL+hgMKKY3q0O9PFUBhhcGKziAl4ByR/hbtee6w6obZy+ZvVLnbEWlCUnAmpR6
udf/xJl3fRivDsZfSoYCHZBs9bjW6xJv2Ptg8icVHrYVCqMeWZtL5MOcKia968clVjVKRBsZSLUM
56PTD/YepuA07rcOND2ayXzDpkxrYf5UNS7CzS7gx8TdpYagQ4CXasFUoJts5yMqR5DOkNq9kLGC
0VHJnnnd1vdDOOJM9l2H5sJmJG7n4dfIdQCEUhaXrl8wx1mjH/Mm34oIn4B2ckmiEDBDFroVOtEG
El6biDXXVQB/7xDwOZR2PPNLptFG+uh81bpeiC7BXDnktsHuwn+d0G4LKU9FYbO8LAggHwaEm8EL
PaUhEQmCmr3Yqsn2Mla63ZdDD81gMG8HZBT6KS3tMGdNaPZo6iGK0lIifhG8dalG/30qeqz+usTw
sTe4x8nuIX2su/aeDHWZcj32z6suvajuxZYFYWEhm2Z+b+3K1pE9urDobKXK2ACFMYZD1rynmGeF
4zt0dChIdaYq7Z3aadn+EKkKkA4rsQ+mRfOIroukcOfBWnV8khlXORkjFc/hp8+yxpfO7RJwFUa2
S6H1bCAGijxHsP0S+jLpiwGE51WsoHy+QGiKphSTpvZu3kISq57RtFQlmwAK2jP0Hxvdb5U7PgPs
BhSDWihd2wFRIxKVwOQ3Y6xrOfzEaEeXaA9nEhthJgKRW7erbGvekWKCt2BTbSEIQCzhYRzGcwV2
+7F1QbSEMxp5No7Fj86Q9cUWXZcpbLIOHFddZn4l1y6q7M15h6CzQwNaAgkLpQKmD5DpLXTFgzIO
ALlpnW5M6IEGbEMslrauU21TgKcK2vSlKe4V5nVSvCDgH6WCqrvcqjswzfOpGrtXMMtINBns7pmy
yknCBQ1vUA/dN5M65ItJ5s9eyzXG7qey+yfQswWfundiKxIPxb6QkffIT2hb3tiuOgT7byNEv/rE
62zPv+ZNFscOId7UYkeflsOcNBhgFJf15ToyL/5UNyaB/mWNIPD536a6PrsvWywYCF9Hvqu35jcE
3m2kzfCNMcIXjlHeZ/tlBIYFoY+Ip39Sb2XG83Kv9uLwvdnhF3OEn/2WzVj00hW6haUjjtoQAhrI
D/0xqRf9zRL46hM+zVQxabuTXQJhQt2xp7Z+tHHVqxByG8a+s/77Ypbws+NyrcdpMSsRYIqOA+ap
5PPqfPP1vxp5+2y5zLXlda2AaRcYjFwkKsdsOmIx42rXZiyIUAV+M7T0xcL1Pw1KQQQBPWyIIVQv
R+Wc8Se+c8B2v4OZPDRJmAbpFpPY6qL1CVMECCCE5+V2K85OJM+IbfxmduorWwv/+h7/tX8olKpw
R/Uxl/k642P+DPsxB3JvPkYIDZAld3Uscr+ZXPxibXz2bTYYipqtioldzY/yKKHKnM8ff3+cX/6O
T+cAko/6cZN4bytCFQHP5Br5jS+gePMyBhSEZiWCZOfvH/bV+vs0gLnCv75TBdbfXHlRhcK7txHB
U//++1//wkzG8z9NXbpzzUfvOnU5pi5UsPGYV9kcIQ/5UGAdBL/FHSCK5JsPu+7L/xj//mznLLkw
ljVhXq+8TohIMyaYtHwcQxROrYbqGWVkLZ9a0R+rPnz95kO/WgifDgnHwbU5B1gI9p05DKcNS97P
gFGfJ4wDRdApuCncO/ffeZ18da5+9n0u7NXtNwd7bc3Kew+G4WM2Pw+wyw2+GW++rrL/eIqfrZ/h
4FnPjra7nR062EYWh34sU47c1vTvj+yLJ+Z9Oi1YVfDVTI7YCbhm6PbXgkqWwp6/f/r73/9q+N77
dA5UBAkvNTRGO9ThN6j1dwhWhWnZNYP7/8dt96vz1bvuqX+dN7VHiVWsFtzh86tzmLxgbiyZDhim
Sq4s5TeP66v38ek0mJ1NMLMh3V14ZAriUZC6ysqmhYHCN8/ruhn/641/OgOcTULpvM7dDpImmVAM
CD5gEI8ClxlLoKzMJFCb0FOzBX3UwQowV/3ED4CVIIAm6KH/t6Po/zGFrmg5hS2+hmThYXD8wwpX
c0hMv/uZX627T7PXKNApMNYFCzs3ELD38PHpEnZLMGuQs4vTZcM7za7uR985g3wRQuJ9toO2Smqj
MKr6HeBdxwG+aAIAexwqeGp8tOHwtqM1XAQwFDrN+sHGFOTfX+kXP/WzETRUQ2hSbL/ZEesArXks
qssi7uD08d1V+8WS+WwB7QCMhzao7nftqHZVU+f9DH8fisi+xtrOIA+SEdNGRPrnTa/gKXE8hvLn
33/cV/fjZ0PoqfRY7UkqsL8nHZPsGu7CoO+AiOaRpB3mWONw/91L/OpRfjpMZjQuXYjssB34AUy4
xGFH0EP5UV2637ys63HxH9vP/XSMdH1ld6KB77TlYe7P+/DBOqBR+/vD+uqPe//3GTVtop6HUqEM
L+xDiP4T8dyY/iL3/9uf/3R0ENnAAmlzWN6O95aPfhuQs/nmav3qyV/X3r+O10JcXduvXgkhI27U
lIWFIWcMyi0F0L8ppN7/1ga5n86F2cCVquC48Kweo4c2giDN8E0e8BcOAu6n4qD0oRcfvKvdQ3Pi
FWDGx2059dsfYZ3GILecl7+/ha9uos/2zuggaON4eMvsycuHvc6tVDZxvXcynllJ+PH3j/mizP9s
8AxBQVNbvdMhZAUxIg8APo4aCgbBZFxDDP73D7kuzP/YDf94+/zrrduUu1YIbHCn5e1gv3nTN2YO
X2yEz87OxLUoYF98+bkbPqQjUAMCsPIgR//79/7q73/axeX/4ew7liPXmWafiBEgCLotySa7m/J2
5mwY0hh67/n0f1JxFxp8QuOGNrNQnEM0TBUKVVmZEJdgYw6pmLgyryrNftxYcx7STsYwK1oXzpAL
FH0ZIMjlUdUfKsRlZirZVeHh4WwYitgReg8Rj80umqr+rs+Jp7j5aXmJ3mP5XSi4MShnzY1BWWcN
MAUWaH7vzh+yf+lVewJk3EPx6/IuiFaJs+WqNvsFYQNYfgu/2WpUsEbJuRQuE2fLERCTTUZ3T+qj
l8jLHnVUUU7DASXjAKX2RjIDAfMu4+mcF32sS7JhCpNv/gAwMIDiNks99WFn4KRO50Kw3DjM76Xk
4IoSXTzpMpKSdT+uKl4Uv/LW7c8rXu4JpD92reXtPk8OydtyGFw5h7tgkz5+yCcTZ5FlDLoN/qSN
/Wn0H6qUmElwY3ws6acP03hpqaYD178VbndFDnPQt05+bZySF+Ua1ZSr5Tm/jT368K3DxpMxo8Vr
04wIRzrPcjfZwFDcNMHlTwu8yUfo82kmq93qYzQoKGCzM7TkncoKgVaRHbHdsr/wsR8Pp09fn1ba
Zks+ggtJc1GJAZ0lUvmWt6CX4oD4FOIDsuhJ9Bb7sKZPQ+lGnM3VDPLClAT042VsVMAwHlD6pf7+
HqsCQH4vL5rgfvoIwz+NZQMjiyKHVR6bfrlGJTkAZw36+7LtZAD12kFsTjKQ4Fr/eJt/GkiZFMNE
+2J51AmwwACzJY116IvqrK+/yIJOmRbE8hu6/L81L55zOQKQMp43ZDpXM0TTcWu9NvnTll236uRd
HkFgkWQn7vs0oam1YspqjFCM5U08g5OHphIaOVHCguy79enbbFnQ9Yxm1yNaeGr0ORhAGzLTcsqt
YGjhRONSO7ISMGbV2/Iy0NF0+b1JcZF7PfcRmKpgnhOIdXRytCdL8mWRj+a5mDs93Vk7cKrpf/MB
3FeqAw9gH3pvd5TTn+kldrsAXCuSu0e0PfvfPy0h+vvreN23Z7Qf1fRWKSXhqcDL8OTLetr3mrbA
Eec5sHHo8hwq5ualjEHwI8z9ws8Q+u/vNrq6qObu484vbxSHXFcn0wcIuEEviZfc0pP5ANzuifnN
wQ6Kw3rMwtJvAvWn9Q5igaB9t08y6lHB1cATNetNt9ABGUI8FF/X9S2NH4sBaaGhkxwJ0fe56CAH
88ZESIZ37lpfV1Z0XKI6UCs9nOdU8k4R+FJ06f27nGDWYPaUI1CzcOryY33dvKKwOTkRgoI1jNz1
4TuGo/GkzWqn0ijbDaekgEb9VvTX732X8wRA5Btt0yKCiuO/pX4k9Pi973KGHq0GXmwQrD6S7RYq
zw4YNS5/+OtN1Xgq5iXp4ro0QIXeoUmoqFoUf0AYQZ8JIsvLI3xtgRrPxpzRKkJqbUaiZlv6hw4a
Ll1Io6J7HPTKaCQRnmgaexjwyX2USRT1toHrvgeAdAZ1WDv0h8ROf6Oh5O/leQgS/RpPxGyjIc0u
a4xBAobg8afq76rRmdcdk5tJARtg56IT85urxkX5hbXMfVXgjYgEgXLUO/SSGONWBMNcrd7lCYnW
jLPnNO9smulAENJYvQPrwcHW1oessFGLsSRDCPaep1q2zJp1lY7SizYBS2mCH+h+RZH88u//OhbS
eKplIFiqsqnxcaIsD3OpW15sa0B9bcA0N26vG5IkjWgSnE2XeTEkyQq2wqJ/Klp00QOyCUD15UkI
Mn0az61sgw6hNQacKnYNzQN0PbHzhqRt1qCoaF+jiXSE7wt6iR8ROVieazk2wVfeUtRy5vvBQ8nU
T/wmXO8Wtz195FEkAmCiNeOuc5tNFaJE1CfKTm8O6E1jPQpFluLgPNR/Li/d/q3/vXo1i7P5MUZb
M2EYw2zuSdQcGHCr3/sy/debbKtl6+iIhmjqRoJsC7p+Plz+snC7ObvuOkijrHZlBv2ZnW1/fJ5e
159qoENFs/bJe3EtE9EUWQdn3YuZpNXYI4OsbrW3Lb83cMCV7MFqfqJL53vmzfMnK4DUbhTNnkdT
vaMkLI0H1rxeXijB5vIUyrWl2iYYPPHOXRN/jEGyApDu5U+LbMDkDLqLiZWDn7E4IqsHpAPA+Kjn
L8QFCVnkxG5xXz1rMoVxgSHwRMqNsW1gG8M2UKTJNPSOAAzhzFDHksxlP5JfGAHPjqzkZtUsMdbJ
JuDlicfjUA439dBfTRADBf+J+thuZqAaBghM49wBIfVdjh6/7w7P2TnDkw2+0ID4RQDpC7f9g6LP
4hJ/vwzn91am8Cx4jWgmZ+sWSSqQTEc4zb/sH+PNnrmxDzFqq16DHcu9XU/QigEcurysgqvR5BwA
Wrg0pdAsNF51oNqIEnQ4awxNkUDTMU9JbE0yjsBITc4bgNFBWfp8Q3qltzx7bMFkNxnoLo+e0WUb
WmChkVjq/sr96phw3qAobR3sMVp1HKatfihNSv9U5tC8Qt5huxm1JBk920jzv2lF0MBzeRFFdsbT
KJtas6jlRu1AfTTuwYzoQ8oyMHMwGVMfOK9AkVw2Al/BsyZPBMhgYF/RZw2ajCrfXM343v7w9Mh1
QnVjmkwoKtH7Ba2VijeYijPrqaOCFefyMjHRz98P4afYNWvMCFBCMDoOxuYv9j1h14uuuE1vo5gK
EZa1hUoFKKeU8mEzIrCh9AgFEXjmyXkAZm97XlTzECso9aIrIYe0VwICfrPwa/U2r5/Z9FxotcvA
i1ZOy3Xdp0HGzqPW+1lq+en2kkwJGjHAUAr+xLlEMlFL3b4+LXMDND+Q5EUT6OvmtbYsKBQceh51
uIysX411gMuytiDRE7Qd3lTVXdpHwRj/d3lRBefd2Nf605ouc50b64zibRNj8nNSXYMi6npiIElg
do/20O6Pqnffe3zwIMOiRuv5Cu2q42xPEH44jQs5rnHvLqADvTwdwS3CIw0LGudQGaqqYzQnN3oG
KruxvF1sIolKBO6OxxmiL6EoaIMK9jwVJnhZR9cqtD8p3U47SObyFES7znkgNBiDqAbO7siMzC07
4mrdO/pHM+NdX4PLQwgMiQcaqkNE23YvRSZW3DtWHZvoirAlHxesEY803BASggS4ro99CRbDbFZq
1wDrhVcZEFtM7WSTrJNgq3mgoUbQfkHNFa8NMA7HzfM27pRTMiycaBacr0FgYLO2R34CF5xfFcO1
nlv/5bb1J1KV35d34SPv/cVdw+MGlVFXhgjP/qN225ITecnPaGBTvelv+ptdlY/20+VxRLu9//2T
ietmA9C6ieefCs6Y4U3LJNYs2gAu1Eg11oyZNsB1sJesvEerlsNMmRSj6EdzgcVQRqCZAindEXIZ
r6nSPQ1oJPjeenCxRJ1lnYHbFj6i3NnJGnQyJ85ooEp4+fui61znLFhBtxvaXZr6CB6+IXXio3os
3dQFBBB31ocAg6xA/nXxQeMBgFajpehsxVSyE6LKIA9mXwnk+n+CHebhf3OPAuQWIWZm0dKD6BvE
M6B2WvxlmAvJpS7wdjwAEE3UdoQOgPpozmjd1iBAC8irjuZBCHtb8w0oXiSuW3DR8UBAY5ktuFYF
B2q013NfWj/RFf0ep5m7ZXnvFY0BHaJ8SySHjIrWbv/7J6ur1miewadVH+O/8U13BZXk+QDb9hSA
Ncmh8oCZODB0B79sL+kVXiRv6dOuYS9PjAks6COK+vQDIqWd9dWCH94K5WAqP4mZSTyvwDcyzvCr
Ot+GruswtXIbfPCTGp6tAiq8DlYWgFPsmzcJDwJUERTbq0mA7QJvFcQWltCoyYtJiyejoN+7rRjn
DLpII0NRVTUU9qIZxNzFRMbEcMwpyfRnY6ljCKpNoKaDAIbEO+xf/sLr80DArAVzSKvBO+wyN8NT
hXaI0c/vmvP/R6V19zRfjMFj/uyBIDYZ4JpndwbYWjuieQiegQF8fHkWgiPAY/7mXknqQaXAqbVq
Eh3SHL25TrlSFb31a428uwGaDSoxXcFJ5jF+IHZUO7rfkx00DSpIeI2SDwt8gsZd8myN04YRhBAj
hYByfK+BxwRMInYOcgQF5hpLVkt00/OwvtIqhxI90XhV/gA9n78nEwcwVh6UoPTXdykeXLQr3E2/
gD1OscHLcaTBNrrtBtVk9ai4v+DVprftL/KjwIbLpdxEF53GOQLQHuTMHjEttGsvv9i58TPPOnXo
H3CVexVYd6nez37tf3WguXBgBOkJmhBhNMb9cMUgdc1O9Fa5193cB327ZJsEtykP/qN2l9Z49NTH
NoOObv0TNHRt49bgSkOW1gUa0NdMXXI/iM40FyPYqQIK/AVjMXxyGkfwIksKuYIblcf/oX+LsiaP
AcfdahD1jJl5zdQY7Beo7jpNZIM8Jqayd78oTcvjANuhMhub4f4G4Pamfluu1CNq37+2sxkQD7I6
1zJMneBs81hA0EuCwwAkpgFaih1UY9zafF4jnwKC+y2XxoMCq3aLEgVMzqh0Ttd74jmKl6MdEVcF
uePlIQSb/hErfLqSFVZrRq0ix1nr63Iwe7u7Ttsok2y8QDRdo5z5Wzlau1uIjsL8kUTy4jP6wkd/
g2QzRe81ko1Ao3jg50FMBeGloy5L3YqSjpTzA0yxEK4XeEHueL7KByEE0libh1ZfL3/6QIuZhzUD
IxX0PSW7JVpKziFkTCszcA0Wx81AzsaC6qn5dHmThEeaCwk0NKXWuQ4kxODNh/ag+vpVfIYu0a2J
nqsFivOyOQhCRMr5AICF4giElwAoxuD/SsJmXIMttn59bx48eFBToqJFEz7KPmjGhmzIWxSA7fhE
fjPbiSkgVwV0l2XmKdgPHjgYGazQ7Qz7AVqYB0QHh2STtaYKHBoPEey0cdogUA1l0i7zjFp5HqM5
C6Z+eIm6HBgrQOIur5hoDlw40KYJSE1AL3Q0lEMM3j9dk6HsBDvNowPTWrNmW8OXiR426+8NxZSm
jr3LP1vQWqJ9HORPbsXQEmrWkIU7knN0Lrw6SFEmYz6EqM+yC1i0NJyFb7lmQzUIR3VlxFMb7S+z
tliy7ALPzsMCmTEQpdIQ3s0pBaXei9qXB5C20GSWDCD68ZxBbxsoDvWIZEdtHdFuCFYkCsWEby4+
Z8So6v2/4ure+GW4mT+ZkBVGah0KhKiGXB5FcH541J86MDQWani8TsO9Pv5W62BnV7v8bcHy83i/
Ps/1ASQe+XFDxaFux4Pa36ntzmEme8eJDigP+wMdTwKadnRzgZYeeGk/v8bVoLkgmIIuqeJfnseH
q/kiRiSc+apLZg11ntfHl+SqScGn7e4OfJcRReMvUZ3JHQ5N71AwCDuVK0tUiZZv37JPxjdHDSq7
+QJkYa++6lOFK3eKwrXSQGE8Syxc4AHJfrA/j1EiY7s0SNJDfCRnryMoDtQqmEBZZpaS0pAg9uXh
fyBIScHib8OHgOt7A3eQroMQJe210wjPq1otalHr9qCb2STZL4FV8oBAKHM1VCE0w6HIrGslGehD
vOqTxC5FX+dsfiIgbN5UzAf0qFca1YJU3yShh8gYOYsfsom1815ibVUCxcJfUEFw9fTv5VP89e+m
PK5vmUDCEVcKGh/BW3wCn78N1SCrGe4uf/7rFy/l4Xy7EtnSxtjRTZ2RjdqmMrSQ4WscSJd3volG
88qZmiE59DRNHi+P+fV6UXs/1Z9OL80bDToqCEsHSz3kETtY+ZM56zJM8dfGAXXIfz+fVb1lTeli
AuFd+FAseuxHYKg65UeqQTKsqH5oOMig5nLHKfFKMNvFoChMrL9LDP5+EGSBROY/HSRilycr2j/O
HVRAZ1tdAtnxrTsz+7cB7oPLHxat4j7g51WM0zkDFS1OnfKS6+9dflOAc/PytwUBPFLq/35cJYbB
tB4gOqTzDtQFJxv6ADIPGk8+87MPxJ7iycJe0Rmk/w7WgsDd0nt0R1WDpR2hMrPEDrFqDG4orTsj
p+0tfWWeFSX9Xg8stTlvQOthakiNsmC5RX7VNYekIe9m05xBOfmtagi1Oa8AKuUu3rK98mgP/lRn
PiSp3Dm3Jd5SsP08QHDMFfQZxCiwp6jajXdEuQchqGT7BRbE4wONllkQBEGmeO5+JevV2mpgPUez
xIwGTlPWWS6aAOcFWmKlmqrDC4CMz4ZmFBhmDBUxpF0ttSR/I8CYUx4iiI4vEkVZvjcDW/cVeIB+
VL/j0tGGA/vbxUFxx/aj/QqpgLf8aicBgARLB0qXDZxyXnPTosfpABpLMJIkwWXLEs16//snq80i
lUFJRgfiYgCFnm+Na3tUIL9WQFeyymUvANEonG8YNcZ6WiPvrrW6QxbPaE2vpW+XpyA6HZxv6E2I
iaUZkoprFl0v8eLWGfhFoUG2Qsgjk/VriabAOQV7g0rZOgB3U47r4AOAQw8tm0aoYUGk4fJEvg5x
qMU5AXOth0yZUFJU7e15BTNh19M38OL9iJWu8qba8pJYB8Vfebg8niDrSy3eJXQagcxGhIxS4hrn
8pDeQ6WBQGfTG16a++hGk/UJCraIhxdCP7OqwR5aHyGK5w/k91C/lC3kebOzPT9dnoxgf3iYYaTS
floW1HwsBrJ0cJ+X8ZsJ3uPLXxctFY80bDc05LK0LD4KFuAOPSgP5mGHPw1B5ao/L4+yRwT/+0Cg
PMQw26zBjvaKmKnYLonSAAKyv5MUeXLaQjrje4PsC/jJ4jsdfOUrg7mAldlVphhcwy8tGAnKNpbc
NIL70+SsXV2UKIU2LHY7b6ETuAy94W6Gqnmg0a8c4GnW67XJCbid7T+X5yTafM4FqBZEGPMR5SQ9
tUCN3QSgqQ1ovUjeHqLPc7YP2Ymi1OieQ66Jp7OwKILYirzLv12QzqM8dBByuknLCmyI/khc8KUv
Tnoo3ckFU3R7Wq4hPe3K2mdFE+EMvla3qAUXPVLvqe3m4H+ElIq3E6Fenopg43mYYBdDQrDLU7St
Q22XzuAKnNAsN9IeCkyldpwboOG7XrIp+2n6wlh4rKCRJk2bNDD4zgRre6S9rfP2cHkeAjvkwYLL
os1LbGIezRbGCkIAMFuqORSgK8mtKxpg//snG7RVDc4wA57SgEqWbuBJk7la9btG2u3yDAQbzSPz
7ClKTaJhcaDVakRHdX6urJfLnxa5Qh6RV0ARb4Mab3GkIN7x8qpPAmYoFZR7GbWeFX1NfrVmOd9Q
M4OsaN9nZyDWk0NUaSO00Ukj+R2C25LH6vXJFOugKt2L/AYoihl4G0vWl6G5Nssd9ABB4lU0yw2Z
LBNpiSSTmKvgKuMBfBVJjdEaUOirBxuCnpAtjHNwzTf9bZxHQQ+FgsvLLDreXDDA6iQGVSdKMWWS
La5VmTZsx1glpRjR1zlHoCjdWkJ2CDcNlO6MNOxGiekIPvw/yL1OnRRcLvUx1RpoH2ZQm9z/cLi8
KAK74aF7varbZFNIfQQ7bzLdjKrujDP4/NXny98XnW0es8fKDu2QW118lFbQXnqwfsbBhETgEGTP
slKE6DXLc/8NEOwsaIfV7/JdDq+nEAMGsTQ45aGNOo6v2ZDuRdcOD2pnMKs46OaJQvExJU+D0Vo3
WbRAX4yYtvIr63uo0gLbDNIwZpZEcvqEP3F3LJ88VMLiDaTzDVy5r/nokfOXE2Cwx4o4vQ+tDrdO
nNrPIF4g2dmPGuAX7lzfD9SnAaGAqlMSIx9WsSsNQGaV3MHBB6zcXNDV+mu3uKyAJkoJgMCweWab
Hlb2lkFbo4TURqiiKSbOy6PVnyIKyEp+r+oHuAOPDNPr5cMhOtpckLEYObFiiNcf4yH31TQPrFX2
6X1Vv5o8/XfytglRdS3GavfQwETUD1rhdwgWe9/74Zwr6aC2l+sZXFbXR3/bAhKcZIqOl78tskjO
kdiLPldQOamhIewP+n/QaT3q8d+inyQ3pWBleAAhm3MgYCIDi16RzaMJIcexBCt0URvfQ1hRHkTY
mHSZyhQIqwUamfoIscOpuIXYpW8bkSQiFlwaPIgwQeEeilG4jvvqN00eQWnltvFDSxAcQ9zg8k6I
VmrfoU8GNA3EJmUW4WKa3tTq1ChI9kuMU/Tp/e+fPs0mI9MTA+n9aYMsRgXKHQMqqKoUcbYf8y+O
P48EhDhYQuqsBVfTcTzsOFH0TBy3swYSVDnmTBAv8KBAdJFm47Z7tL3BCXzaRz1QD9k5kxxUAdaI
8mDAGqRH6OvF1dF56ofHtIvr6EkLdh4c9qrH51Tih0QT4cx5NZE/bumGl+4K0SG9N++3pHnW5wLt
I/krJFe8fqvPrCueLx8sgd/j8YAT1LPrdsalm4PCvphjPOhkDEgC78HDAK2UttZk4WCldXpNY/0/
pMeOGsSnNDPtv2cXPBIQrOZVsU4AMiVK7hXddG817EElg395dURT2E3+k22gYNFNS4HPaypuRiwT
WP7XxxbiN0qlyLrzBP6DxwFCnHIpWKZjDkUCiY1o1Xt3IFuBDE2bQpoKFV43q6UcyQJ759GAYKRR
SJfgAT9td7b6PA0PVJNQbYuWi7vmJwjTM0sF6ljZ8tvW7tBDZgx3ZUqOWkRKSYpD9Pu5mzoGQNsc
BjwNeq0/L4p2sLr5BFEeyedFL3aNu65LSDtAnrcojsVp18ryQa6lbM7gbC7zuwBVnSR3QHwlub4F
dAWUh/0hWVpACRsJgtkdD9GZPOdIPP2sQvz7Y6eQhJI2SvqyZj+BufM0gM22QVtARQSfaQdjgN5X
LMs8feCGvvDzPPJvm1q9Gha4yB6gJcOFsF2IpYvPGh5SwRzsaQ8IcRQOehB8WJR5t2WHy1Yq2jIe
BqjQiUQr+Rg6eyKH/EDnJ8vbWcpiyMQ70KsnKChJ7gKBh+ahgCbwuaZigPZ46zLIKlovPTqLVGKH
ObX/KGhOJvFSugy15e/5OB4aOEN6xehTUA+k6OhIqFusAxoGFsl5F01nN7NPLg5Rb1ZDVg4MXOW9
SVoH/BmeCd0c695AdqF4WmXOQXD0eHwghG8mKNwhmOwsAxxL9MrS24fLB0A0B84lzJM1x3aGFcpO
y1V+Ho574bA4j5IwWHT784yBSQ/Gxjzd4+Db/A3xxRE0Ipuj/Qd5Lo+EuDRleQHhSNz1j2C1KiGs
AWAujfv3pTDbl5LWGTQwhmy+W7a+fy7sfpucManJD8vQIYOoTmXSeHOX6S9Nr5q1iz5EIEIuL63o
0czDBFVa6P2kABIwD9CijaLrIRsGKEpbQVJsx7a0z4qlX/WZBtD6ba4qPzqzeJSMLTgyPIaQ6ksD
sF1kBNkJgJZTcZt45A5Evq55HtzUQwgmiyNE0+QRhDbkWqCGSfWgP7AzPWS+4hqJowc7Z7rlytge
RBPi4okqjgZNx65BryW0WebG0pygAH9EP976n+yYVgRgy3G2r7Ta9muNORvNDijZQrH7TzxE7pAZ
0HdXfMpK6DAXP0e1CZZl16m5amaG3TOglTkNnqpP95Lt2w/tFzcCjzuEILKdjlUZXTUr5FmXXAtn
c75NzN46tCZUEnPDJtCWRRbcLjpXm/ObfpS2QAl3dN+DTwsC4Sid5kYVXc3Ugnjaqk3QuMsgFMVS
Jzcx8t7bA1A0UOpddoMUnNNW6Q/Cxlh2Le3P5K/mz7mlbm3jPmv66Mqq7Hdthe61rl0zlr5AkOSR
Gut9NGYPbWU9LxTzv7zogujoYzU+zdqAjrmdUy2Ccqx2pm1qQhnMcjZpMUYQrPLMhjVJN7UY5ugK
ytalaymveTN2bpd3TmdvV5StklBSQNZHP/7+aSK6PWRr3GCgrKOgR2Nq44CnAA04aI8BpdAKobf3
JI1fi3SEOJks4BdMj4c6thDt3kqcjkCL2MlQg7p+i8bRWzrNWeiPy1skcvI85rG284xVG+rYyrG8
Ub35GSgr89lwlKD2QdePFKDkMAjcDY98XKCbjMYCyIIWGoVs1M9Ek8RAglPGgx3LuGRjA6GlMDO2
296yITZdaT+1xfgpWSLBjc7TGo7xSqEiZZshQxd3MdfDYWTxCaTDIA8hUMMdI4B1rXVXd1LCtrFu
1VQP+7h+G8gEVbF5/VtG5ZsZQQmUdSCu3aDUOiuzhLZAlEDlIZErU0oIGdZmCPXN0tuKBEp9i29Y
xs8s3RDizonispZeqZZ+zkei4+LE+c2M+mGLxnOU9UeQV6t+in89yYoJnA0PoYz6xe5MZmFL7PZ3
MndvMwS0gtHqfuaroTsFFJi9ut46EKwSxc166GpfHlm0Vdx7SYcwVa5Euh5uinFv2BDVLquDqTZh
mdvPGxkCUzd9jVSSW0XwxuTpEzNiRY0F0pyw3lXGlRgSSPVynVegEsuLSWI4H5HdF66bcJnPpopI
Oy0xC7OyLpzaVP8OC2ixCn1anbE3IU5D1+6kQzGddePfDfq/po2eOm0HTPbzOHsrw/+X9jgdaQtC
+qg2brqs2FwIql6jcbpymhj64YWhSwqmH8+s//3FKg/dJL1p6it4b0IdqnKO3RbLFWmbzGGkgIJ4
3Zyq1fwDar/FmUj5kFXmE+2Lc2nAu9V6/HNJzWuqTLmTFPONktANQuzVLs6JWxORZqMsht+yPoir
8RrQuCBrp9g19PhFTZQWEruQGM1wL0jWX4ClUnmkqKlvxdzbEQsna5tdWmmlq885OeXzHDQtCbMi
v660xHSnxj7benJVFjWKrSOgFXWcgR5xVPsXEO/2zsRy1YdojOHMZX2q5ukRZsqcGg1DHjixmnOM
VlE3twE3GxAzOK211E4DqQKo3tm+aZpwHBt7vWwrX/tNcGP9G5OYdj3NKaKAMIPuPWvBZWW/GyOT
rJro67vJfLoyIbAwgL2DaeGqjSedJkEdp2fQHvvf+/H7sJ8+X7f2nOCRoYV2iXoVq30Ifx+aikg8
mOjXc/FasSKJm9f49Ui2QmWzOMZ15rXqLLmy9iX+yj60f399k4y1RVUNS19nNymeb3FBvG7I/hgQ
oW5rWRengMMcsr7/jmNn6AJQSGmECR1Vt6vzB1JCupkUIG1c2PU49CeznG5XFb19vaKcwI/xp6xi
zbFa874v1F9ImD/Pq35ibJIR5QmCKZVHoEJIlQ0r24ywqrL/1rZ4slpcTLT3aiN6HToFevLaf5a1
eHY6310+LYK2C5WHpNZEY609LUbYxN0v9LWjLUgvT0s/zWiezE8RI1foaz/hvh4cSJl0jjx4FBwl
Hq6q5TOUJoFYDSfAyCFK/labu1tuJKDvr288lUesVgnEaqOp0UPSWWGzaB5ImzYl9RMtu7Lb1KPD
E50HSTFfkCBULc5nRIWOjORWonWr0tx0bF6h93ldsOTNznRPU9sHLQfxf8zeabGLNNve1rJfo7q5
a624VSTLHAreUyoPb7UbHe+kddJDYKVuklXzzDWMx/Ua7zavRqcyNtvrzcVT1dHZQCBUJP3h8lH6
+spHzPSvSQHRbvZmvS6hMkK0b9zULqiS7radKPurFmn66/IwIiuxOA80TZZl1EAHhea0VrhCuwPe
it7QFn5ejQcKeVBVncH/BvFau5F4PeGgnF9S0ZyPvlwMuqyZH+XtAU2A13VbQKO1PeiL6Zpb5lV6
/4Tqg+SesL52hRbnolRtMHUIeCwhIhMdQIuBOFH9VI/ncv699bIQ/uuAVOUBr9m62mq2YWKQ4Haq
9bGfIdg6Z7czU66SpXSy5RpQKbepEsn+icySi9nstV8TezCWMC0GTy9uu1wFAc7s92vuGvPNlIIE
hyWSy1C0bzzq1ZjtMu9LtoTbmgdbXjt9d0Pjzq3L0Sna1O8r6E1u536uJCPup/CLC4zHwKaxbiZd
tMDodnq0rUQ+hwwQ5718+AUuk4fAFlPRM2VAZDVU4+q1Tbo4c5QqV7MCM/jeELt5f4of7Bii3Gk2
byHYz1+yun6cUvO5XL67PpyXYM3crq2tbmGprWFHasisl5LYQWAwPOa1qPJSB4XxFm7GeG+O1gFC
NadBnX90BW7zpPNZUkmelqKhOHdQRV2fZxuGyowJqu7G7ELK2d0AYEgn8MkR4wqNNxLggmjPOT+w
dGiOyswNK2YBr1sqP6pCDVPbkKya6PNcLjtv6wTwEQKe57QK4nV0iTH9sqzydPk4CW4FkzN3aqid
PWl0C2ujDie1Rx58Om2qddeDTfXyEAKT4yGvKlHtKGk0zGChAUnH8xqlEmMQ/Hoe4LoMSPVrOsOn
I/21yrvKUYr4mEbKVdvGhsSoRYNwoYMGlbilK/UN2YnGmRP7B0VjUzFBf3YBuuvyGgmyWaCo/des
AWmHMvhsraGGlqNsrMLZuFEgDLutq4Og8zhAhmBITtoI6e3uTzb/jBZZL+Q+jy9cIg+EHUe1ttEH
soZKWz0s2p9ow5tUyUKS4aqJU8kMRaNwYQEa53No0CPaAVjPNYnXg1XcJD+L1icyaKJoo3irB+fi
ZEA7ILRY46oMivaFE683Rv96eZNE3+csvQCLGrF6fN+sG2drjraiOw05mLMkSBV4LZ6ZMumHCLrX
EfwuLT1de4nUcAaeb8siEGcdVtN0vzcPzuYrlm1pRTGOHYdNeruNz/3omHg8Xf68KMblAa7ZuK4J
QYErNAzT/hGvVnIgelkS65CvbbsEOVvJ9D4to9IHS5M1DwgCJkhVAYxM1LuypVnx0JNSkaqICc4e
j4lFu2wRJ2Pch+sKdXG3rtClfDf0jinntf3ahnhQbETUTlPKqQ+bvruC/iNQioPEx4l+POcZdKsE
GTQEdsOSrl6nPnb67Zijs2o8W4XkKSbw0DyJ5UoghEAUawhTxT4oxfTUVjLNGNGv58wed6NpQSB1
CG37NlaZY7zpNdJjY++gqCM5cIIrUufsvk2tuU/jdAwV1L1Y/27Pe+PM8fJpFn2cM/p8KZt8WY0h
jPUfc31FAAbXRsm6i173vMJ1kg6si0ZzCKP/Ji89toEWQ2/T2SXoIpdKgMqiGXDm3sfQV00aNoTW
8BxDTcX+k9iSsynAjKg89rQq51mfIkygP2TU606N6rRAH/vTkUCdeweOQMWDOTLUiGAqPA41yadU
XwycpmUKO/2BDtd5+nB5nwUHlcef5tEclX3fD2HRNI8jHUPUgvGEzb2yIW4FtunLwwhMjaewLPsy
QtJb7UOlWfy0b4OmkqmYiWawL9qnl4E2mdScVdIjrUvweDK8qTLcasiCxXgdaluyTsIt5yxaT7MF
/lTrw9aMXLWew9UgKI9Gp7lFk9F6vwPvapJ5egsnVbaPo4H/RK9ORWr/vryGolcjj1ONdMUuqIaZ
znqBV9ZwF/0fZ9+1XbeuZPsrPfY7TxPMvKNPPzCtQEVLtmy/cDjIBJhz+vo76bNPtzb2wkIPPVqW
ACJUoVCYNWdhHTNHe7agiTIrSOgANJfkqa9TWWwhOJt56CrRGer1MrOPq+SWQtFAwfu3XjzWI97G
CkihyThHRYvIhfuTWmS2m1rYH6rxcdbdE8CZD0iBB1VWniY8El+fQtE25HzChnd8kjojHE/1s8dr
i0slMYzAQnm4qrHWNThN0LDWfWClx6Yj6yTeUhB+8SjV0kwW2yIDvrk4APy0zoflEdLK1ydE1Pi+
Hm+Mx5jrzSUjYpYFEWNjVjfIlwWrOpzMtnrfScIjVBtDA1FcX8APZy8TiyxQ9Yyy8kvRScLjUYnL
KK2SaYjXc3Iow+WYHEGzB6pIkGNI9oxga+qc4bc6Hfp+xdLmGUSUvJYNuMrpZI6K2qZ3PZilfNRj
MUlvoiiSJ6Ys+q3RUhCgxsT16rsaeLRJ9eeouqujxk+DTsYSLrp68VBVC7g9EOfMQ5xRwNKhBBtZ
X4bSM7xph1lCiu1llgkgiXYZZ91aOkHZYyBjvNDDoj4jtWYu0fbO05GHpfbayoAWR+szO631Yeq+
Mxl1hcBf8LDUcR4ATNXVEYl65LbuIPx43ewE7oLHnFp2MeXT1o6xXd5v2l7xochoLQXblUeYaqnV
TpbWjbFOw7Y6TQjczPoLHcoQd7brXy96VeBBpcPmtuDQHcfYPZrEI5Fe7Myw2EGuD6K47ZfuD4fZ
kwFRRJO1//yNj8KTW2IUA0ZkNs9temoAZK0UybEu2Jl/w5W2SwLIZD/GVkG9jn0x+iKcLH80ZcwN
wrniovSs6XRSM3y9BtlIy//a36Yhg0GXz+e73U3JOhJtVS5gd9MRcBpVh42lH1L2aZSRn4ja5WyX
mUkJ9hNjRBgdKet9IhPUEDk6Hhs6dMaorhY+uAuUexLk4RDTly40ounWDczn61tVsHd4EOiwJYul
mfh6o7sBXpGCvi05XG9agOMhPOqzXbKKDitC5sQofXeLyqHAFoJwXPKT9ey4ZS0kXXSv2zFnrenV
/aljhj+6iafnQbd+vv4ZohFyJ3g5a9tiphihbR+V8qQkYdtLUryiJfo98jeW11ttlwyqPcZDUJeg
v9OPwG4Uno5SrxBFcIGU/27fTBdycb+N501HibbiLVlDR8Zhu9mvUYZHzpADAE7XlWBcRPO07+83
XUxG0pZ2NY8xq+NxCgHnylPZa9Vuy5c+n7NxDe80qQHkzu8ohATtYUPtAlh6Og/FA8fE335eX2uR
M/m9UG8G0SSVOjvVMAECcjuNkBgASXrLvCU5muAmsx9c+0s6HDqtAlXkMVW+qfXsLc3Hd/bOuYLO
SFPkeLoJ22EXBDi1Pg2aI8OFV/fvugMgwJKNJ/A5vy9Ab4bZr+BvmOZ+imf9S1nd000SpQvORh6g
uZU1q9oW04eS4HH42G6HdXzsnY+9jB5CBODg0ZlLqjZr3WCKrNvsWY8gOxfkf1avDOEW0jscjZCg
l+mjCK5nPEazJZC7XjV010HsejN2H105d2r6k25GYGeWJIQXrAeP2Nyarda6FN2M+iOpf4J1/vqO
Eq3Hbqtv1rmsobBl7e22YLxs9c9FlXmsbTxbj8dccn0SPOzyaMsCX77hGXKKd4bZXWdEB7+svLxD
1Dxn+h2IkP9lE1PUncbDdByj/jTItTxFK8wd62vF8Pax4PPNpy3SwikwfOqnYX6wEUPshgcNvgBV
4QdpTZnAmfEYSUKGXE9H9GgcIMARsSOJu3g4g1UgADmhlEpPNHHcVXzc5hoKotO+Lt3p32U3wHue
rm+ty82rPKIRUl2o8svHfRS7Aup03BUL5M0LjkaVxxiWTUZAzIP2ixv4wpvtqN9NfvXN9JvDe0l5
VB7xp/T2sFoJOiHph9wE++NBUSWmd9mkVZ56EhQTTdq6aFrXb+zqYVMk7QqulSovNk3KvMyKGQ1b
E+TR6Z1lNR6idjbHyFf7uvuQgVuwui/Ge2UDG74lUy6/7EtUXoIagLxBHyz0W+mKbzojyHM+0+YH
q3zaSp7XhYvOGftg54sCyPIUO7dbZEYbBCr6qDyluyq01DAEfBcqDwJMWzsdXXeeYq3+UaCSaNq8
rgtr9TkFdDgnz4t76O3IaR/0vvWM3okg/+IBpBrqy48sfyoVMPZ9QKQ7lyp+PHgzu2kTycVVZFZc
CMDqvDLyBSfoby3Qw79K5buDjOvjd1z+90gKvAR/PRHWPGncimEVoQMQARR/Znflh51UjQYmakBz
37jffhmopA7wpPVw3VUITIEH/NHE3dZh90RzcmfMT4vski8yBR7qx1Qtoaxf4eKgLrAEdpTdZy/m
wfFQ+HdMA9mkCdaEx/jVBarvnXGbYhf7IdMhK/1cAwGGC61iI088HVLl8/WZEo5ov0a/ObAb1BC6
ar4HUJrfnNAVbvzWTRPbX3dC7DQyJM8Fl4N1lQftVeUyQjQb26AvAcJOIqdbfW36dX0Uv1MhFzbZ
36B6ST65tIeBqVsfppkFucj2a9reFb0GFnF6wzrHa2h/D0iTZ2quNyAk2ZKAmSpwZ5EDqCJTmnBp
nYA4y71qT0GnR2A5h5ADCFTag01esuppIX1w/YMFWU6VV8HWdOirQ+wevu0GcvTeHnen4MnXw+Yg
Y/sU+TYe15euZU+AGpriOo2s8i5F8k8pqiB34rEEmWqv+eV0gHChx5r7fvp5fWSidebcSQbetGlS
YXp18mIDwZycR0sS9wkHxLkSI0+6zDURx/y7pLyL2c6ciprMxF9klWaXb64gVvqrRYDhgRRdu19V
zs3J8ItgOaqn+uTEqfRAEEwSj93LBsfcHHBYxlP76AA+UtLDbD1eXwCB7+ORe85WORZb0TagF6kK
jKxs9vdZvmBjPGGlaTmp1rVY2bX66UBYR0dSXkGYEbgrvQWdvksf6CIZhGiC9p+/8UoaYSXDG8MY
Z8YHiqcM9UuSS5oWzc/+8zdNs6HBM7VKceVNbpvlZtIl56ggWuG1rtfe6Js1cwDcNX660yczAzxj
e2A/lraU9CD6cu7isCzpCNgRFmAzyiC3tHBdZMgw0THA81LOCsRKUYcwxQsowNpzFjVH8+u//FHi
j2ddcjCLTJhH6RVWZZnTrE1xWnb1PSWJ4SuLEs3GNnmN0qYPZHEWf2mqR9awFzpZwHaPSRbabBs2
77qFiD6Cx/EpbtcWSNbD/KA9cxwPexQymBC4NqI9B/a+/JTKY/osvAggtEQ3TtWsQW+VTrhOa+2B
MkJGdSGwE2vfjG82s664NciUVJx7CkqeAqX+1MuQ6IL9zOP4NsJwSOoEzna7XfMg6e7tBm/RKPp3
ZUS7gg3N4/Wg1VVbfYrNYORHdTlM2+H6Al++Yas8aeVMHbuAogA8uFF/mqo0gHprWPf2i2GbL6Wq
RKB8D653JZol7v6gZjXwRoWBdA0Ih0A/dyAaRFec5BUltoEO9WrJnhUtNGf7Kp4CRifXpxjkOW11
Y6e3bS+JzH6n5y84dh6t16sgICytGuYQWY9bZPjrbXWzhgZooi0f4i7BGuVgGrE83d++ri+ytIRo
SNxpDgaL2toGdGupB+pGGh6YmMRTCprmcXumPrBBK/MZYPyi9nKUCpu21oH78n1MdZAI+KvdgeC2
Zw1UKuJ8+mgs5675lBiSzWuhiQurwQPwZiifo16pmOMURSdAlpmp62k91Hslyy3yfn8jpARntjLP
6CA7QZgtmmL6nRxUUJdAhO2Uvly3C1GAyyPxqK0WKR755hgI1v0dvzyAxB8sx7uLTUJZWlmA4VF5
JsmMKGZutxmAOY/J43Dq4cu7ODlaHr3btSLSSD9JBrRb2qV14Sxd6RpmpQ16GgLV1771iNi1k3WP
mj5v+Kh/kfQiCLJMzs5XWuhWk2FjGYfppgyTE6itIwtXSxn2QXC15IF6Bah9Nh30/LFmusbtpCM/
21jrAmg2sg+oRr4pk218JIveBTgmZbSLAjfJi1BbYCgGacwwx5bzxLq7BSggB9wG94S+SiZOYDY8
fk9rlY7QrYHJ32/Rrn2F3KoPBaxA8ZPIuHdwyfHySAZQEO07Hr9XNmWdQgVpjk2P3eFA3NXsoAj8
nLTBGOxUg6M3yfbE5fStygP6bFr1qG3o5pg8TYH5GUzh2HuILnUw0pcR7nbh9TkUHMc8oi+bisoe
CMaEV7uF3japJIEoanf30m+CFMuguQZNCFhOd6JJPDUSLy9a8r2/N+0upU3tFUXm8UoOaXboJsz5
AmJqWZwoOEV4cN6SJXZrGCNKulAy2rPsflDzlzLtP1yfbtHnc6buqutCBxs60m2Lm7m7mV2odRD4
rK0Pa6LKCtNEg9hvuW8mCVRVG4PwxxIX7fNgK57WBZu7eNeHIHAmBneEL2u11UpVLLGxlzgDqmmr
B3deZz/bcOuZyyE1vUFzNh9IeNdnrjNKll4wKh6c13YbND/A+R9r5Isy3qUaRQ3Lj+uDErXNne1z
207zUuMip0wvTL3X1F9TcXpf07t7fLMYdU0mStttjtXWH8ZfehqZo+RaK1gKHpNn1ZZjExNGVi/f
Cu04Lo9IAWz5SVNuVuu+biXnumhy9p+/GcGULkOHat4N8Kncz36Y/avSyAITgZ/jYXmZUZc0nbIt
1lO8im0B9bfvCrQRSgrNp50dVqb5JApOeEReu9V2VlCMAuAE5pVhelZPlkf86ZGGsvBW4PV4MJ47
ZQiqbYxmcG9tKGCqkiu0qF3OoMlA61VhxRaTWT1PBmqv595/3/bkzBmyJ1tFSzQ9LCD47+6qOvNW
S+LuBN/NA+9MV8FTQ1ptsUJuJvPAVgmyQOBGeeBdQ+3RgmTUFhfQMUoNM/MsfX3oFCUYa0VWDivK
j/AYvDFfB60h2DHVCF7OfW+mX8Hp44HCZQ3yQP5WJDAwHoi3JIZC86LD8up9ZJozns/17qYqrefr
ayxaBs6AwcvQmnPSo3Z1qKMumcOtkdXli5ref/7GN2zbZgIogaanvfx5QFal/nz9owXhIy/pTDc2
A1oG8vvRVh9dlQaTod5Nfffk6J3nsOZwvRvR1YgndoRmsFaMTUtiZ63DWqtPKqoGdbcIXKjCJYr9
eemWyDB0r8jcw6Jvx2GWMXoL/LfGmfWwNbiVUUpitx5v7boLnaJ4cDd6yJv63JR9VJjgAUmYLLgR
+UAerDeqhe2CCZ3EyeIerbz7XCB7AaKDU5srPk36h6SZQ1dJ7qyS9l7pyMR792P0wj2Kx++B50Mh
tCxJPMxmEqyOdduZuIRY5ZZ7vWaASrOykhulkBEPCCaWx/SNdLEzV0UlM0QHcJYw4q90hTZZ9bSi
hkhb29NQsDtjkhGci8bHnfFuimRTrmEhwex3P+jlsVuSSGGKn5vbkWybl1XsXQA4lQfzARO8MKtq
SLyWpAb37NIE2biQ09Aim3ndJATelYfxVdXY2K2CLiYAy0HbYD60jXlXdEC7Mufj9T5EZvf7kvXG
cRhbBV2yfUsoagXNgubRWY4TbYAw0MMW6kKogocaE3lJ9BkMZvVn19HC610LvO1vd/+m523TKjM3
ahJXJH21a+dkdvOZNM3r9eZFe48L8RfibLmmjCRuh+ETsfUg7dXzPLdBSoA20L5myhBYJH/nWnEu
hNo6WQsda8Xs/Ndidh61081zijZglhNcH5FoP3AhQltmRjFZ2N2TutOKOeVrP0PdCxxavqLIcLiC
g4QH9ZVWaipNum5xP7THltU32/LOPCqP5tPauekNE02zBDpV/edVtVAALYlgBbvpb9i9yjEs0Lit
MQEaBqznKN43JUeTaEr29XizUVnT6vaibWu84DFG/WKXkqhMsJ48sWIPnCsxS7SrTNZ5bX/UDt5a
1jUa+9P1DSP68P3nbz58WGcrISNiyso6zOlhlKVJRU6DJzhk4MEoihkNZycAJYMqIMc0XB6VR+c4
HzdJsC3shbNgzV36bd7QCyrwx7A76Uewuzx2v/bkYnGoJW5I2A1nuk7Sakufohv3aQ2R4Dk0eGfJ
fPptCetoPi5Mso2EHXH2645Orzgp4lj1YB20kAD+vf7swjnQw/U4yazscrgM8sHdIb5Z9bIvcjAz
ohvqes7jrt+7HRMoRHnkUT8TiNFL07IXL43oibut202WjO5+zRrP1kEN+8POCa09Q6zI28EU2/u4
ANARd66bVqOrs4Ylsm6d3zPnhubtLitCQ7lC60VrQSecmZuWQYg7YN7m4cYtgWYJ3mGFaHf3WG/W
o8jwvps3JW4Vk+8kp7R7el+7vHWjRlKrelzqZucOEBuFPF5v9+LBie/dV/vN9+KF2NQMgquEegZa
9bhDY6xoPcrwVaJp5qyalRXV6wLUQ4oJzvAwkT2lidrlzJiyXDWoNqHd7rGq7yp6vD4donY5q83T
FmCIYtlibf7WQ5anmCQNXzyxQKvJ2WnXZaASS9GwNX7srLBE26ssm3DZ16BxzjTL1mFtZmCW9Sd3
9KxzFYECy2d92J52ZJnUBeyr9rcbBfrhLHNFzOv2q4VB7E9NO2JbfSKP1r0VqcfMl6mkCdaA57sD
F1zmKCXYkRz11PUfcllJjmgJONMcWIeXUAURiUtwRwAf7/QjMWVcNcI12EfzxpCGrTO7DDfVmCpR
dbKj1k+CPkPI4++uqzvIHkREs8MZ7Eb3Muydv6hwb2d6dN/H+Y/F5UzVUEvVGhw0rKfBLltc+86J
KV77Yz+0qt3DQ1dLctqLBsGZ7+bMzEhy9DU0ZD0vGwN7bq7KWMM00UpzVpw4IEk1QLsZQ/aZKRgI
ywbL9ZilOXmUlyzLv5INuJTPc2vaw13dFLn9WVHmOi98cGWW0Fmba6YqIZu0Zj2PTYrQ2zdGMJRH
CvTzlg+ro/aq5k2gT2BQS4QoEQiy21oheY0/7RLcEqc2LxbQ7GWrajbhCtLI5EVv274/rdD6TFhw
3WOJNh6PorNzkIcx6MsAULTLv2RReQBsHAS9oRU1h1FGQ3kxfgV7AOdjUEjRKygV0OKNUMCifbw+
eMN2nPPn6+MQbAkeTVeMdVuna7pXr8x37tyfE4gHXG9asB14PN02kwWLgKYro4jIMka2ZR3ndQuv
N797vwte0eb8imlOttXWTI+BcPxp9CM0FrozW7VX5hZ+6lLJBIkWYJ+4Nw6m7uckV7JCj81tvHEc
UBgzdqNQw3ehVXV9JKI14HyLM+ijMvSQi+j67LYbCbgUpWfU3salWeLcC1OBkmXGqMeamhjPBmg2
7sZGm/18RE5KzRD15+C79owl+zq15LFW6ZnlY+NrVrL4FM9QkjGKppFzPSnI34ZMW+2Dlp9V/anE
89lGjjUbZYG/aBI55wO2S7NM5onEumKcKgWsE5N1S2xomhS3m/rRySAcU9PPRZ5GnXNTrQMEdhkI
B6Pra3i5BIK4POau0Req1MRGWgxMJ5BEPujTgaK0FsUSt8P8KR1vaTocIS/jUeNWR1XA+FyTX5Om
BvaQgCIjXjLA04dIs2wfisPhNj1r+qsuuwdfBkHh+zhHAq0qV3cVncRW/WlAhjfvoRhFKghOMzjf
0Zvn3HcXLagN1P5at2n3GQ7Xa8knZ2vjCgQYGlhTc+I36hY1iQwht/d+YXvy+L6iJpZqLgaSl6b2
mvdtqLAW7xvK7dIV/qzYvpp/u75Aop72jfnGjsG5M0AMN9NiFwxRhNaRpt7r+VR7Rv5sghcHwi3B
9Z5ERwMP+2ur1UpdJVNjF7T3KDlIUQZiPW+PWlTjkU8mvCtwrzwIMNW7dSlXBYe5cl7HY6EeTRl3
uOh6y8tRZ06i93VD1Xj6sY1+eqwi56QRj35THo0oB4RUmn8Q+CdegboonGyYTMS24OWxziNut8Zp
/GJ/HYP9GHUDKchkd3iXdhrngFS8V1rW3pF61lCPWET2B033jHvzjEU5JbJMh8ANWZwbWouRubRi
alzoN3l1b5D3nXY84k/TVmqqWaPGa3vX5LNno/zUhrLOElgQK7++cQXfzoP+JsRNEDNEH+76Y3V/
JhmRWISoYe4CY68s65oNDeu0zQ6UDIuHl9JZ8tmXX3qIywP+ciAhrWap1ZienIMBRh3nZn/sNlG1
TCXFAYJgg0f7tb2lm1TdR9C3p9maFKhKJFHa2b5b6OFiyGoRRf3sM/jGS5lrh8oMF3xmOnO8tQqU
LRjJp5ZVXifTZBC5J56EL190KH8xTJd6cA52VB+a4xA23l4SKOf2EHgnHudXW3a5dMpOxUq/L9v9
DAdltLIFF+0nzpbHPptXUsCW+1D/3N9VEXJiiGaeAKwPU798ql7t5+smIfKEPLCvoVVmNhnGAVZi
/TOIEvZKZr8xPUiiPO9FzP3xfT3xAD+CbpSpRk/qI4QxVw/k9qESDme8cySec5QDN0QbgMf2VQuh
hGyYPuD6INXzYB5pACYT6L6cVJT5ya7Mgi3Aw/qSbq2Kmi1qnKq3mxNlyUMxScxREE3ySL7BpKgy
T3HCLm2g9OdNP6Uz6OsknAvCCdpH9MYKwU671OmA5qdoutkh4h2KRcqTFlDAHovP1xdcsIl5neiq
KAyI2OCMdVRyX2bbaSzfVfRLXB7Y15Osb2iL4qghgAS7GbGz6yvFYQwcrwpx2MlYlUTLsJ+1b+Zp
VXIzZfoKeRojvbcNcpdbNKLGoHm9rr9zqTlbt+vFGVEjvctOogBBq72U3Y6Tfm/L2GhEJs6D/DJA
L6Z5xT4lXVidtHA7pq3HfB2vLiAr0DwWvAsyRRBv/3W+LLtzVWQ21JgtRkAhzcNS2f1HYGw85Z7W
1M6qUgxiGC3E8Xk0w2+Y9rteLPHl3AnejPUC6GyH5vuTa5xtmSGLPpuLyjuwVlPUMGBGxo/Ot848
E/V03bxELXM27ORDTls7R4Gg8X3b7hIHGGZF4iAEpzQP5OtpA+FRcHfG3V59UX8YBjMc1vv0BxTT
D9c/X+AdeASfU61LwmoT3qH7Ca61jMpuXKKGOZut1XbtDNVS4z5/GfInS5ZpEPgCnbNTAMjsUtEt
LTaVr2oT6zULTEiJTj+uz8dlQDp2IBdYG02fJeo8JTcaYNBO0wV1w7wh2aCSOEbDOJ/nTjvQuoN2
iBmN9odq6e662jmUleyK/3vuL1wheIQfW+0F4NY1vSlW7aEBXMsz28kvwJ66ZN+mTn0BK+VzVxpR
bVYfuyGNXd04TlYJhvj6V7noD8X4ceu/p/PsKQOLCGGRUfaBZlj+YiVnp9kO0zyHdC4eyuyeKkuU
50pUz/ZpZvmhY02gu47k9LnMzArZpv2e/MZ35wojBu6P6Y1J85g6icfcydNQiTi4qb+4pm8b+sEa
jrku5Ynct8Kl+eOcyLDRma2p1d0YdAhWHbT8bROlyh3RPpIlf1Sp402zjpogiLHJjg+BG+Dhhqiq
TLoS3M03vTJ71vI8I66uZFW8gj3/OxH+Zg7BLssaFDq3N+qorWFeW5lvrG79ZSrB62h2jhle3/wC
f8NT/iXGnMykWTGIxO08VqbspM+GcVqgSOaZbDUPbks6iXMT7gwuHWlq1To70Bi/GYwMYK7JZ9MH
0JWW9UcNrN1DvXqW8r1Kfl4f277fLm0Kzh9taZdQNdWyWyfrb8FYHNaE/qwtC6QFhl/P7DllfXS9
K+HIOB+1EdVE2eKQ3SoFOxSG4neu5tnaAkbs0LFQs6M2lbeAmK7CW+/1PkXD49wWSGsyUxuT5Abo
vM3Io0l3myr1ENQoy8esYxDyCOhagiTHbAk1kB3sm5LJKqoFu5/HIuo2nWhNWB/b2hY06c1m44li
/P6uofHAw9zu6swxiz4uRvOOJACnAA2kT1tYLc0HgAM/2FkVXO9KNA7OczTOYDWd0rUxq8I5+9SR
b7Xq+tfbFmVGeZRhl49kZj3t49Qa1lPhjHWYpGB3gJqica7tsSw8sNjteo/FEjRa1lBv1S33TFsH
0XU5lmBmszbQfeTdAJ7PZWjCgbiTvyVZGzgJKIQ6Z9R8jWn20/VPFpzhPGhRs6zFROl4G2dJ7rXN
s9Ycrzcsmue9wzcOzcmKDlhzu43H6q6sKYppZuiPycxP4P9/B+BvWu9KEEnmI1qnp+akfgR7bzCZ
3hTuOJalkiynaAicP5lxp8pHsL3GBqjZbnCr/k6VNA0Lp5olm1Hg9X+nod4MwzUQYWRD0saOXj8m
pPVWNgVW1576Vgmvr8Nl1kToF3JuIzPrYbMns4u3RV8b37LUHIqghqsut51d2TPkVNfyDKiiHg7g
fwHLnYsEhVZqbRPMm9V+rKvJOrmWXUUNJIieC2TxX69/m2CCefCislR6rVp6h5T9mEB8r4fY+Fgo
nps30khBAI/hUYwqLUpbXWHvwK7aiAqoOUNK1p0hiQxsyw21MtQtLSY4ETPSmP5iAE/jAfZoPkFe
sjxVBH+UELV5WXNl6z1Gm/GsOGt1sAzT+VBvK9P90ZmpZLkE9sjjIkEwpBi0YE3cms998o1kEryl
qN19B77ZaZtTGIlNaBMjWXo3J9XRWPpacjCJpnhf3jdtTwxBKXHyNl6Xbvw4Tp2Daoy1+GgnLdDp
mtl8slpcDqo0ccNOGVQZoYBoTPvP3/SbqmZfMDAYHyYAWYZfA/35vm3JRS3rMFeNlcwNchFK1Kql
r6gAS2b9w/XmBSGYyrmVIjVytYKoddxl/b1RJRGZ7KMJHDKt+1DdDIkDFs0OF6Go25QU0JBpYoUt
ZmR3+RpRhtzm+wbBeZUuT8CMnGHNe8N1zxCPA4mh5UCIASSgfkIoqnyonb2LZ4jgLPzrSq9Ila9k
aAZQzJII1cNHdrP5jad5NDQll3zBrdDh0ZEoWAWovUYf7FPzPD1kQe0PHooDFp8gcwOor+LJkjeC
PJHDAyRtlbF+dNAXkr8HMIiDN2l92HzHG/w8cE8y7vDLx4vDQyRdlipdZSwQH2jST9aSo0Jny53x
oKma86thPZEclJeJ67A+nAeo3RqaMHgIj2ffvacPO8TYdqL2q4XEM66obeAeKGQrQ+0lxRhvUVhy
fRdePkAQxv91XxSG0xqZBlbudDAMlK0nr2UDDcYNpCaSHi77NodHV45VviaQYupRiv3sag/b1Huo
/PMIQcHocRuf01FSmyfIFDs88WGur4xYEBYGIzgBsQgLnVMVj4ER/V+4hUUTxjkFlGxUatuhE2p+
1/QvGpajsCVBmWiqOJcAOmZDS0a0bRzAhw/SUf2whXIyWMGn8/jLolmNZES+KUyMaM0fRvtYmZLD
8bJHdnj0ZTeWKW1z0saLNQV1ctcneGm3wWrqQKNdlXhMwduiw2MvabMWzGZuhaemBUS21Z9kaUUI
+WNJhls0R9wprxDSjU4y1oDoTEeQuvjLnhmef73L2py91zfn7bRkTNNZVseqOUTd6AZzX31Q33de
OTwvoTGRhTUG+MmTSX+pEidsmk36rrufrX9PDTg8h2C9zIPdMTTe9zfVyQjTEABSst8Z6hNYyl9k
aGnRAnBnu6NYndkkWGPbzaB+liPeNG6yQsY9JmqeM19G9GlqcjQ/OUt+Ruxzk1M63ltGKlniyzkG
YNC4Jc4baGkStYq1rJ6eINRdB9uoHZ2c/FhGkqN6zs08dJ4G17eUoD8e+liB1WhA9rtCCW9z0Ho1
cMzlmFPl6NY9WN2hqlGaEvck6mr/+Zvdmzaa3hvbWsWqPnkr1QIrL09W5n5e2uFTW6shcxVZherl
2MvhoZBN0kxj2qCvbfIn9WwnH65P127HF7Yxj4PMaG8aZkXrOM2bF5ronumyY5MVz9Btlp1De5R7
qQ/Oynt7rUrFVO3D7CM1rkfjIQnscCz8BU9YdUC/yh51RZPEHd4A1VHVclvr0DYPLZgdGyoLTgVm
wvMLmmNda46h2IfG6g2UVxeVX1N6bCdZRZVoHTgzV9Stqrahdw4WsDNz+R1X6uOU2V6V2t71lRaF
AzzLILGNUkOls3XYCTx3rtnJo98hDOFbEYuSXtKNaA04e1eY5tosnazDqGy5vzYk8YZFlVicoHEe
x0hVzS3VEg8nUz97W/3DmCRBmWD6eQAiWZSMDQkanvMm6rUvzFjuSHZKtj9l3v/zx/L/0tf64V/b
vf/v/8K/f9TIerMUclZ//ed/37IfXd3Xv4b/2v/sf36N+6375rV6GrrX1+H2W8P/5l/+EO3/2X/w
bfj2l3+EFcjW1sfxtVs/vPZjMfzuBF+6/+b/9T//4/V3K89r8/rPP37UYzXsraWsrv74879OP//5
B9mhGv/5tv0///PuW4m/u2Hf2be//f7rt3745x+a+Q9iWI7qWJoBCKm5A8nn1/1/3H/oyC/ZLp6e
kdtztR32VdXdQP/5h67/A/rGDjitHU3Vyf6+0dfj/j/E/QeuiCh5MU3zX//7x78/6y8L9L8L9h/V
WD5ArGLo8dfmX3ebrRlgP1cNC1+A70AankvwqoZTZM6A9OnWrJAsCwvc5an61Li6oq8lUKDJ5FoR
tuZQ6wCrgP2YVPMBuP+iAiqntHonCRAqaB1I8IaxwS4yQDT23V1Y0Z7cKkvmaMkdJ4UllpNKGq+Y
1RkvQjQrS6X3UqVv7NorFHzFjwX3BdQtgzR8IreZns9k85UtAZGj162AiZpBu+mhUmdbfg9oONGm
Q1VYNf5k7sAwhd+tks0HTXzHQj2ryX0zlwSQPdKkXRXamNSvORTPAZL4/+x92XLdOLblr1T0OytA
EiDIx8vpjDo6kizZ8gvDlm1wBAdw/pv+lv6xXjzKGylR7jzl+9xRkc6sjLS3AALY09pr2VaxZXli
kW92i5YyPQgtL2uf0B6a3l5VsU7fOEWfD7WrBitz0B3Q+7kq/KbL0qryO1THOHoKdivQBKUN+M0G
EC3NFOXmhVyePuHo2u0d6ajpnIQOxXAGjrpI1qippdyKPrNhTGaIR9l11hheyWnJjMAyej7wYCBC
al+11KgnACHKDFPLQWalTT0H41h0qXmIAMTR9bt5QAio7U0dTCUyrHNUjRO/jZxufhBW3eaxn+Rx
Uf40wBfag1JnyKaTXtc5dTAv3skJTGZd7JCnJhtm2wxHHLrmp8xM3g3uwEqqXqxysKiLtSY2XUik
Mjni0/FMge+JTx1Y4/XSkLW5H+p21D5LwifnC2Nx3WXuNA5qPheNMdlf5oEWke6NSh85Uk9a5WIA
ULztxG2jZKfuVZtO2feIj7Vz1CKj5UdpJZ35Q8RCMeVC8judg1yhNzsHCurIFQIrvU9MzU0zyHNb
nhX31LKOUWY67a865lH+mDODiHlf91M/itAhVZE1rtNUdhmFTYFK/n2iay2dvIakI5rbZQHqOr/N
HUf6jeILeQTLqlg8g2Shg8tNC6uTL7k9UPNn3LPUeh5Ky1COX/XZDP6Msc17oGlN1Knr9FkzkoQr
j0+6RI3U1MdR5p6BMxIfeVxAsNzL7MmM91hNPh6rduxjsRs0YxxG16bgZ0lBEGKOOfvSM7ObdAss
k05sZH6eMEdpd3HCdCmedQG8FzD21IbG7NAFxVSS3EF4kDlTei6tDNjbyM3ioVEK4MyYS9J3nqxw
G4R0CxSL+LVBtlWhhhuWbdhAHRmcW9wkEM16Hzy2Tmli+M+y3MaPbsQciK3aNId4chsQ6fyQwXQo
P795b/962N4+ZKse0sWkQ7ium7pu6aazxonaVmukdo6AAkVBT/dzP3/II38YvM50AbDLT+nhwqPv
gZLka/+sSh839p9/hlXwsfwMeKptE8Uw/N1w6GrZVuGMDpAjlgulpWBKvG4DGCEqYsMxRbz2p6or
/22PmyY1bCx63dYhlda0I/bfNTByvUx3JwHTA7Bhil18ig8VBh+utKbfh4gXiwx03Ixx8C5wm64y
qrR1pLJoAkI2dKe7+jgYP0b145+38Tc2LMO0wZvKbOpYa02ZjopmURCyXFGdmvyONjsrv/tnE6vu
zmUdNqp2HGrMDJdojWlJ5xZyZW3J3OiRiWAISDBsis18r2O2LXH5flEFvS5K+L7U82rVRBRAbE5w
StZ5ToeO+wyECnMXftRsX0BeyNkjXQyurG6Jp//ORRY7DH84HLppWpzQ9Q62dhqLboip24yz7+js
U5vo3xEg3EYgiXOzqAsjjOcYMnqIunmjl8xGM1VdwUAuCeL7H8JyDModbhomgxzNKrCQg6yrMZLU
7XoR2HbpjrXhEvGw8OYaduxbg/P8z+v+aJGbjoXzyXAVCKa43786Erwx7UwyWCwWFb0TFxZozIhr
gbcBsza1ll3Z6I8nFQZRJ8ZwkYHn8iLs9SZHbkgxRGaTU5eAe9b8AoojrOwajdI6QAO7HlBhtkUp
M2w8L6tVaVmWTXqMj1lqQ1D3aajLayZWhejlwHAKZUMdF0LH5q2B6SxLTTttBixkz0Lnc4xh6jj8
3j0BJLRPNuwGFDMoTZIkdM5XmfI+Hla+nFHIEmMnP173mZljLTk33W4f3SXbZJ9B0xEA0KWSa9cb
Kv78leZcR/yMW8gB0V3jr6KZ2pRIDGJhPP9CH1zRjfIXOgxxO6Zu84e8DpfdfWdweRbeHBOFrxcl
OQzSTbvLQYs8mjt+U+7GjXzUjvQqx9jHZ4ZzQ2fgeGCI6wGIeG+vn5XW5w1mbEZAkHW3/UL3VZg+
QGcQXGPaE4Rvw85wh6PAmIbwh7trQiy/ObHcMC0LgnIEl3F98zEo63AMtJmIeWKP5Pdj9PDPF33V
dALbEAaG8Gwb+Ig6nNC6zTCkQptUQTA7541IHs7FVoOk2mf9vjxi+uTbeJMPQfn9itH35e7FqI1s
DSYZs02wZSwVoDefsa14IyOFZRXA9z6MPkROgmUAQvO65/EOXh7svONm2l4bM1tt58WuxfEdGTJB
oq+jiqnXpWbXOJaGuBv5s2VepR5cXcHFgklNQ6eYA0b0tN7ObG6MetQozgTilmVZyb4B0TXqfWG8
v3Y61r73g7VlvW/2UWtMqwTdtuHKl+ao+85n08elR73Meolc/an5H0RKH2wuL/kbmz0BVjWrYXPp
Fi1tNjKgXfnaLopO7Hytx36BLr3xfh8MLrWYNwYTycYyQocHW2pvFjk+6vVnSJt4gDTlLts3J+M/
WOfKIf1lFXk83lHHwP/eWy2aBhnwZBhuK0qM324SExI81wQY19H9YsVeDgqqEIjxjXVrqUMFdXSk
rmMzh4CFRZDdaUENLn8rtL5DqupK2eo35x+xpkEIsgkDDnd170RWxGUeYQgytZ5odFMWV4LB3/75
tgG3Z9nUoOvustU3LZcIQ92iTt3WOatqd+XlWFz06jA4tgVlKsp1YuBtfv9ZWDVoSGV7He412iDt
A9VEddD3+ZZsr0kY/u7gvbO13PU3B2+sozIZqkFHTrDwlBsBhr9mVzuJjYIEZHWyt8DhOrurbvw3
uwi7cDx4mjlSn1W4N7SgMYI2to4Dr4ftp25jnadn6i/KJ61Xeeq7c5UC6rcm0ZxC6EIgSrie9tWg
/5bWFcDgPSowbma57a5GxsUCfQ91ZRPK4un+Kt7hN1dsiatRKsOAtE3Xw2JAopdW7ZRAoLuTJw7S
nz/nyhM3+p06Gj4G+RB6Cre8Wtj+3WLf2F2Pw1F81gLKxzpGwd3xS37WfYIP+7k56Hda7KlPzZ3m
/3GstFz1t6tdc/prdMjBfw+rZKPkge5pEN9WW10dCSaqs/BPM5dXexbBJXQYwtD1Xa9lyUctK5ZT
BCosT4GQPvLlFsAyMHtd4wldtZYXj47Sq0NMpqMKZ3+4lwSzX0aaCNz8JlzmV5Gn+E0U9IHxH6zt
wwfky5NMuYE3TDeQMLy/mBU4NQFTVcRV5GucP0zXGsEfbz5ieN1CfoniEEq662wkm2JlF2WrXOj6
7ma/v20xZKh70Q/za+7iQvTf6tvEV8q7ygD/IR4zdB2VZLxtFCVum6xnZoqupAwjDRVCaj20yw0d
fbXRTtG2PoLqwdJ8KMJdH6O8bNnbdxVmkekix7SXfyDrMtM897wkc76YjTbRnfFkP/HPwJmAm2ny
luxl3HKPb6Zj5kvvZfSmxE3vyx/WtnnM99K7hhtaPw1LzK1DcG8Ju238bCtHRSKiFyUvKrccfU2j
Po0St5yGKyWYD+73YkZnholeAkPjf3WQqICIh1HBzBKtyfMiG1149pGDdal/zK+u6uKd3u8ylvW3
vfXL09YsYdBDX+wtHkVB+cLug+6UIUh0kKltWhDvQDso8vJN5NUJ2NSueZePO4u31sEnRrMEqRRd
OVACIP8wgZF8ofF185aHVp5t7aS4Emlcrsj7pSKuQarNwZhqIIpafcF+ps0k7KqERzERJuqH7Kbe
GJoLEa+AhnKPcwT5UoCA9Wshwvp1wM3lqApBG9jRDcLWZ6fhOkRMeIwV4gYtpEZtDfUX6KWjmOgb
frUh4ATprqTCvzFqwyryCgf9H75OFI1SmyooSmHEXT+P5WdNu5pr/86CjUAR8Rs+34daXi0hA9MA
xOMmv7pf1l53pQ+aER1p6KP1pfQNN7u97rSWr7T6ioALmZSYiLVQEVpdkFpvnSEhtnSHffeLhWpj
+3PjYcTUXWoK/Dw/X4nv3jdWcVSWiPhvg2vpOfQ3JjMpsEqUttS38VP2Nfph/KgKNzkuki1FGGdu
/hOqhsmVqvdv3oL3llcXQ8azPeEvrAyiPjra3skNONgozswiXWnfmz+uLPXD3uKJh3thIMSCm7bX
MVc1c5mUoFV2m7A52vtsjxo7R8jVB9OxuB22fev/DyziAXIYilOo669hVIvLMUZNSQRcS3IaezG6
FuDHt5FF1aG2I/dXDK6zYQNjfygLUxtvOP62jmQZVE3QD9IKXEULqfAWFZstYkrum17rXZeKWJcV
1uaWquabgF2mhiOKCuZmqSK3S7WgwcgQFf1LyXJX+1OIBE7ran2r65G1sQSbPgzyW8elntqAbH67
cPaNj9d94ods3zDwmKEMzZm5dKzXl7Ej9QDyaLNwp9xnid+IoAsmNITQrtxYuxpPwRQu1/LPYDLL
KpmOxpMJf4GWO8p977e1b0k0pGaNO4hpVbu86+c/9sOLBXR7UEdcuk5rp1RVqPSLBgI7dWDdvT4z
ZPeXSBPqalej1VV5+3VFb+ytMjtIKRPQ+sHesLe9PpxDEuS48ZzDPQ3h5Mf3JuDQiPAO1zLwj8/M
aqkrv8irkU6QMl6uBLkwItvodqNiY7vo+h+08zV3eG2pi1t5cyd0wOpMa4C9rMncGZXT3iy8Cgxe
efHLmTap0K/Btz44qmWFDursBBM98ImrFdomkV2WwWLr90CbggKkg5B4gSIRfdEvXJD+VaXSD1EN
qGYRyyAdWHoIH6ruTpm2jGhoDS5CdgrQ9oVEM/bj1n1JugsFwvLeXEXRf3zfmGk61EGJFqfpQ3fI
MOOynPoZVSi3OkLYzhN7a7dApejx+jX8zdFBXoVKNLp5KLqjD/T+U1qj4JRqS/oRYs6Th/MWw5+B
fYtYXHjWVvOvReEfnPFSYHljcPWe0oSpfpBd7hb6LbUaTJWCuWK+BVm9d8VRfHy531taPaR6qZm1
WcFSH5YnjW/x+RBqNEGbbZtf0l1otCKvAcn2tSWuG814CpY0csn2QDGC1a5OawaBKi0zsang6kTv
MgvQ6l4qqNoGscboOp+urHRdwFrbW91HMOAyM2Kwt6Qc6qRvmwNo/kJtT7baFcWJ3ziM92tbPdwR
ONGdhi4H5kXcU6/Cpvbb3i20sA+Wxixx8xs1+VdW+PEuLlaXWoANVJWzJlEA75+pVaMCPAG8jN8I
8D4gKtO8BHSNXoIxU5CigWzl5iq70e9O61u7q0e909COqmbYLSbQmQ+QRs39coNAvNpmR3Mzwe78
KK8rty8n5F2MjOMDgj/KECYz017XcGNQG/OiQyk63WH4Y2lLxX61HffOnQM+7Hj/x5Wd5Qi9Meis
oJOFVrYNJABzBP/oty/ftT9EYQbNODTekvBqAf7KAp1VZNzoxUgrDnt1MHl977Ktc5/g5UktkDq1
XhJeDY1/8xxgO4Gis4DyQ3dxZbGbBVDskQ0QexhtmnaH/HHbKM9B7jgjB3DOsRubmwycd9dinY/1
FwND7G9Mr0+RZVSsL4Gfb/05jJ+hiXoDeaceo1hLDdQ6yI1x/8cXxjYMA9kyOlIom6/31+RQa1kg
W0vm4YNJ3a29YoP5a5eE+TbBVJZ/LVv9UK5Dq+GdydUq54KZQFlBzAejy+i+wUfvqy14TZEdXy3z
fjw+722tXthy6WDmPZY3v1Q7DSUW7dS6ODovaBD/B2Rtv3nRYQ9lZSDSEAt8KGVlcQl1LijfYTvF
lj4ulUjjZfCFR7bd56v+47ere2Nt1Z0CaK3RmxrWBo94zaeFhqx3l35Y/alBB/OavY/h3LI4YFwR
XaGc/MFd9ZCgmCt8ONrkAAyCQyzd6nFeH7MKRewuSflnAd2r+14zjPOVc7ocivcPHWyjMmqbHPkc
XUfpJUvLedYGKEBhjAiix9Bk31CMvjeok27+lHVvSTvem1udUSh59TaNYC5vIDy+NdkXdg2DtYQV
6xWZ6IMZnBi/6UOLvCyQBrSvR8VE7jaE8TYLr3aSlhf5gx1cbZM6aHMY63pygUHBBXqZufK45ImL
01+qYMZ/96z+P2z8fy1Z5/8bNf4p+dlA3vVf/9WptvmW/1T/mv71X7L9P/8bbBUv+Pdh802+/FTf
1Ftk+fJHvgLLOf+3RdCCQjRvOTowQjhrr8ByRv6tA1ODBjDmEUy0BHAh/wKWayb/94Lbs4iF36Ij
Mcfv+gtarlHn30DEwJFY+OrIETBU9gfY8kv5/e8DhL7c4hhs5FU63KFF18KhTR2ZWULUtM2MZ1ZV
05e+Ep6jIQOYlLUtemfY5BkDB2bXsYPgWnQom4ah9DFon+coAD4+gAjIeHZU+j0G85cbCzL6mQTn
Z8z1J4qGStjFNd21lvLTke8jc04/v/ki59ef9h2u9L1XR8kZzFkWGm8oXqBEi1cMt+RNKtoKoKGN
WlThBEi27cwPaT+yw1Ajz06s/EnkjdvMzonCY4S0T6czKlgYZ7OqI2bTD0Mh6m2vA5Dmp4KQYBRm
ets3tbORgNQjyTTFpjXn7tOiUZeWzAlAyVZiCCplwQjS523cXKNlu7A/vvkswK+YYJBCn+jV06zp
D4FLhBiqrfdhTqUE63yG+t2taPkMHnfMEnKR++iKHZr2we7y8iz1ZmNWpRMikYLDIIWzKSfpbBrS
AqQ12+L135k1Hc9awW9iVcTbGHVftxCjuTWj7ns7KxaaMSAsZgdZwyGrxY1BMM4NIPmZWWqftt+n
Im2enFxnGwzOuengaMeKiDZIWgFGgVREW1k3Uchyvd05OAehSiiWYFijV80A7nhyNLqwaNnLPx+A
C2Xj++1Cz84mgDMDw2gAdPT+ADRJjCp2A3VG6VQbYUf3ZlbIzyNg9nWHcp1dnKc0e8q6DIFshib3
qAM9nqWDtZ24g2iPfRWd6L5aQ/vNnExzN9CzbMfoVKWNfsLURDYLdWt3E2qnNM2fMKsBZGbS3fYD
0iuJszb1KPdYTYgXOj1XVn/UoOvhVSpBSx9I9KDVrT72eua4kErubk3JUq/tqZa4CgOoYZeor0le
XpNpW/VKgGUgBOBSm5mIAbEvZBXQtxpUY0hcWlsUicNBq7r7bEk9Na3Z1fLXMDhiU0Y/K6XEMREV
9bN+EsGsReXZbCtno2aGpUXN7HMNsxn465+/2yqiev350BwDUAu1OQZ45vvvxmqMpCR0trYkH2yf
q+qhZ0R6kpntCe1EEDlTWQSsmYUrC9u+GXSOfh1kCdO7yBJXstr1W4jd0m20QAhnDrItfc0ZXvXK
asnAnO2cZHSP+jNGAVolME4+GqHD4uIx4xTTBrJ3MbIhQXF0W0Mv95Rx9UQKyXfTJPQwqhVZhpVB
bh/lycHKuxuBase+lna/sRO7CKdKa4ORpBLXaKFH4to1HuwLu9TbC4GlOHhDlnEhLAkgv/cbaytM
rljEjLZFUwxIINM5RQ+gY48tcXu00DyMOA2bwYIGGBCyroQCqAflKVzRmOTSjzACEYiB9W7UlDxo
hTFtVJmObmPr7FpZ732guxwC/KzcRjccM1PAma4O6dhng2lGNNo6EM705jTv/KlScg/hh+KT+Dma
mOpIOgFd2cpx4x7wb4FTcoCqiXR7YCf/+Uwaa2dCiYHmnsngY4E0wkF4v3XKEcwRwhI7J3fmTcSn
NJi07ie08opAwwiKV2aY0UjJfBBVmgR5O2f7iZs7nQDU39g5kIdGlnr6ZCuPgmd2z+bWeOxAuPD6
f1Gk0W/xEqu9mcy5V2nCCEoJHh4tyYowr5zmiKmX71dW9b46tGwyKhhoIxroTKMfvz4QEoiE17M9
OomzaTMIpcxangWaMUDgYlbVcztP9omPzaYu7qWIoTqsN+yQ9uYn0vXjrdPowNIMlfTQAx38Ji3x
qNNpPFdcfYqmmRwNJ9e8f/6xdXKRIHx/khEfMURKNpBfDI2t959jEpMp56jVtq8eBJ3QFNo8tTcb
Y/6k1/MYEjoOHu8twx/NRj86HCrojjOeWTRhCCxJ9GOUxGckPc6OpezJmg39qEOnBMj7uN+pDNWk
CdmJp6xKhLVVvphG7mzSOd6DYojsi7YlXuXcxXk2fbFm5QErP3odbxBLRPmxK2SyH2x1as3hhS7+
c1h2mJra7LUEo3CN9hS1LWDFNUSpMSNUhCpuSteao2pziTJKS1o7fWL6rnSUiYms9DtJp3vNGtMH
3dZCOld2aEg7tBEBHUaifiUad3YFqNVFWYFUQPKgMsCMMFGjDTtrkiGmAnEoB1SodWGh8ThERmB0
gvl4DOh5jggDi/1POol+n0Kbq51PSEStwyU20rr0czXVaTiC7m+aLHPbUa0G8eUwnAwFoliNCXVH
oJzeilgDWS9G/ojOMr8rovQm7dtvOFNoCDTJfWnQFyUgzXN53rt4egInkGsAyH5zOTqcxQ5UqCMR
cges94mprB2oHCNPK4FkMkbMl8i8b9wlFw7kpJmHSeWhHArv8oHHHBdGoJwNgQLAWKQ93OR6fMgq
M3+iY1+7ZQYxk4tt4qTpduj0bxUB4ub1eDBReaRQ4z6KsrsGTJ6IrcR0w3j+w44m25d1kmz0SN4O
Zfl02bMZYQ/A7qm5jVlvbsQAPBsUCMEdnavHS8BlKSG8aNpwrWUPoKWEv13+pAKNNYGU2k8GPngq
tqg/8Y6ep1HuNcpcWZMZlSfD9CXKOTvEJJEbgxvPLZWBGnxsJxiPl2NYpTHopyLhhDRLzk41sEOl
8do1GMbWJny0jcJX82ej+xXNVR6qKS22cet4VfzQtuaG1zS5s7LYL1KzOjGlKr/JnkanH84OBtjc
y/llacdurGEAkd+En6NhmdohXvEv0cDfUV6VFl2ooDdww/Iej57KCLinI8zyyZ7e1raCqlzF95ld
JDvgt74JEsuzUdAC04g1Yiirw1FqKus5Fxt9ZFscyvqEbzx5EZSomoAD1/ZkS5F4rajmWz2LP4+1
nZ7oBFZZYSm3TvKp82UvvhW6kuck7TDa4dQQy5BT9zQXGmbZRY5Xuo/uNVvf8LzFo6D32dYaCISY
o1RtdVNT94OgfsXZuWFYgch183T5zdXglG7LO3ms1S2TW8vs4gfSAicpOehsZOcEsu9V2I9V4hu1
qdAjyiOPLZ9eSJCuS4UUYko43EYCZb0cFyxvjS9GAmmE4efoFE+guWT7vDQrb7AQa/eO2oG4t3FJ
TYcA049AosY59Jo0a3t5t0eMibuZQ8HvW9oBmzrjcyckpmek1PaXK3UJ8ccCgjmz+BWLotw3U0Ee
psgevVJmn6RqT2DXNG5Nho01ZiBKdIy/QRvsmHSDvlF1o24bKLiDTA/3I4Va9jdIxj/Qumh2o45p
1DwCNNwFbax20goKgoAkeYqNce58sqRFtJDprgRmz+Vtvuuccd4JOjfHApPs8xLlafQkExsUopcQ
M5tr2784QgLGzJM5Ge2m6gEf4K3qXpeEvFrfqbHkO+HYSHMwQGpA38At+lH36rFp79XU49YR0npQ
6RhdC2OzfjlWeWCDLez1u4ssS/ci06BvlE/skJURfhktdpBTMQKuVHnZzONbZmfe5SGJyfCY1p3t
X37AYpFSNqaOnkSEw4J5ZF+0pPcvyVgzwmN3xq7H3MFjT/XPPQPKrutk9zXfNU4fzHNH7qau7h94
2sPPpwnxpnkoIFxgN3d2P0NeQNMsjzVQmoh4t9FNmfoJlHnPcC6eXPLrJoV0w8zKEwaRlRFNHnyP
uoVbx+uoStBtgpzu4rA7hvGx3lTFZhzwdasE5YhlxZfERakaz2APLqAWlNRgQR/N+9g5RTVrjgPp
H51Em3dj1KjAVl3sNZaGcjXoC7dTZ2c+LXso1c2J4WFSDGKoxq2eWBhQqZrUBflgU2TaXdWBo0Jv
Qbooq7Nmm+i5Q7drd7nMVYS5YIZB4lAf7E9MgIM9753pKwgMfejckO8z2DNCAY9k0HTayMjCIPaS
bylzKk9E2V40tMm+SJQXp1H9zHPy8+JBo5mkx0qrcKn7aj5WQBe9frfLjoxaCagYwH43F88cIZeO
yKx2tjAir+LFfoja+PuQ8TCqzE3XlIdhiqLngVsd5I/ibR5398YQRz+pBkgdrnRtR3dOkur7Dlob
W27iAvaDYIevYiidzXz5smOkZT44yvObjjl7yGw2d06nTuDzMg8Fpps2S4eV6lDcrFtbnoQgyLAr
fZcVDG9p0yCC7ApM4BkGSIwxHz7v0t4xzxY0/bwYQPzvKVXZwTb6h6Hi8VETo7EpYvVoVU50yKM5
OnSgt6+kM+0GMtmvoUVj1TFiPXSs8Q6djaRKvTqLvg4Tr541DcPRINP7KdlLxTv9E1Vc/6TaHqqj
hPiYJxgCEzk2YNOps7k4yMuDqpJG27fwlZ425hD8IKBpMmMj2Y9V413+C1GAyjubS/MXJemG9OPC
pJaUD0OSOq++ALWl75frj4JLdNAyJCAqL6HNil9srek2r6lyiVQA/M51NYX6rXGuWgqe9pZs2JiZ
tStbYQeDmBzfghaCVVmic8FUOxzpjXFOphhXpxnA42fLQy4rGfSdBBf54Cc05Vut1SoQyUl51ub8
+eLsNTv+JDkVN6zOYtfU6q1mKICZaDadoyqu/FmZhV9aY34zFUMo5xEKhDgewig3BBnAriRVGcha
HoaoPJZ6m/hZPYLYHNOOhSqHsDaRISISA6/DkOcLmYKFNLdDxUZjtwjL7UAWFcJJgQ0uo368k0MK
pC4GbruRHJMM4yPppMlj2XURvK/iwUz4r8uFILRoDtTINX8oYoxbLw9APvPmVBSC3Wj862DG7GGa
EVsNBf0mVU8DGyfAL2bH8Gemn+u5qG8Kx0KLV+ZGMGVpv5ND97k0OBJYOy7CWubx0dGLONCTie4N
AqrHwRDTOeUC4vCWzM/OLO+1fqifo3lmwfSrE1m814eu2kml3+T4746NapH4L575EnzmoCAIEwE+
CMNKgKLpQW41YgexYfiYuX62hyoO2sKaXExKSo8bRXmqeTxuSackAu72scfXfSBm+3Xq8JsgKFGc
83RGmYYWPodjvUmX+LAmjbxDbDy4CWegNHbYQ15PGzYVX7ii9Y7q05ccaoO7kc1f0rw1j0Yrmd90
mAwW1NF39pxau6a1dICXkB31LD4vmteBMejQ3VFl60I3Lr6RafykoXIS1k6qbcA3gdGpfGqDDPRA
G1I+vh4ZcDvc4xUqEdjYzy1x9BA5s43qYpuHSdGbLhg2VUjH2Nn3EX6WWtd80JHaN5edk3pt39S5
CNAGZAeb3gliiptUmtSjGtg8LDNFsxjNHV/rI/GcxgTRmhygpCfi2evnGQSHg2mfjEo7FHGf3iEg
cceqL09zd3B47ldN/SvB23B/+WVuOxT7yLbMqDjPSISPTXWLS05CrVHVVg42e8Lo2Jbp+csYp5CG
JqP7eihAwoFgBi8svHPqQ0itcAUoHHdxJ4YdbRjmMpqhOhm1IS0wRONyxEXXgWB6FjeXX6Bly12E
zsKNIs68VKTFi2xNO6Aq0kK7n8i9tKc95nGb0ziBlQYO4wBVgvZIi+rBtlS/wc46TQC6l8FVqug3
Y9Io5BUGeP4NA0gGMLg3GuVoSKskeWyAoJAROCa0vripWwKllX5CJNPVPo6qsW1Q88E9VfE+ypaH
rXWSL3XRPmtM2n6n1UlwqR1efoETGW8KxvKnCV2w3cDYz76z0lBAtYxOZYz+rNMB4jNqkd8CtrbX
WGQjmsE7HGkd8RTBesE6xFE2jBDx+/Uwpajlxomb6Hm/04q6R0/LrO/MpukhXcnabZVa3xrS5/tp
Mm+bpGX+UIEXBDzAaLGhZuVeThDPqnvKtOHG4sBWLS630JFyjfkwfaFxite7iyGDULIDKFge8e4p
14hNSB4ibjlkpKWuE/X7DGiFozQ1yMnTuvfztvkyipSfzDw/jWL4Spfyc9UZGHWSk3mGjudmYgWi
+SwbD8DRbEUqwQrSj+d0SI561ro1DN8ODUrxVOKmDVkyIbYEI31U7MH5AqzbzOkDGm1H1lcx6Hh5
fMibLLhUr8XQxl4lTARbNhRJ+5iMAcI6ZEtJN20rLlF6AwPNEUS+zbaDdsAdcbLD8ledSzeqmvgB
TxdlIH61M0rvVMPvlF7ZPi4oOgJaMwex9mPsQSlm1DE0sHhzZugKTG43NLGndRFYl0G2jJgQG/pq
9Ca3NP5JmLn+3SKiClLqiBtQvYgb4SSVV5dgfakvpw/6TTjK3S8hDSRiMyJ6jDXMYaFMcs/BjbMj
PEfq3hnDtjNQtxvIIlP5f7k7r+XGlaVLPxFOgAAIcwsPWvk2Nwh17254whLu6eeD9jFqjijO+SMm
YmJCx6gpCWVQlZWVudbKc9H7g3CqrFnoHvJyjjZi2GWO2i33w0WMOsrW6oaiwgJ+OAVzNSXTgmQ1
i8G3QmTPIHg5Wt1UYEpbKXKUAgjqGpLkfSREFO2sdeW5OjGFBkH0VK3WuzbuluQKceJUOjdm3yrr
nb7cS7PkmKfjZJ9SpUDfkkMTfZ+NJtSNrSfy2UkE3rPy99Zu5XNuTyjVuGWkZF6Xh8Qc1VB8eLsw
nJZMBqWTx7twMlyVbNTXMp6zF3DxqlWVrYnKYuOj/p35od6sTSDus50bFbCO5kROR4v9MhZSFDbV
jVaGkIiMYVkl2q4YTtY55HbBhJRfhTJL7Hy5jwA+0rZRezpM6wiHDuf3BpTpDar0Z1QLRDSpdvQC
UF8hOvdnVKtkGUllE2WBXAjnADkZh/4a3ArycyBG5UEHcfS4zr+mQxPeN6fSb5bohjpo27fkTl0b
Hdoo59GvZ9VRx74NojMRmWkejf1QdntB7su9NKfcENaxHc5dZMuZdn44tYNdDlNzDxT+W57P0XYs
9Mb5PwjrXohWLRFHRQZRvAC0ZWJ3l+KXVNEblWh9zgOhj3R7EM4dseYKAEOVZV6C0XjQcm37llds
G9WwilBCtjJDDWNUR77L39g5yyVnrL9QwCPcdEvBWmNq0k1TJHerrMKPiPOV++blR2f9V4bsyWEe
hl0VZn4RCfL+pEfDVhGaYy+cm52USq0XT0NrTute2tXl3Jt9MplRzXHNlULeZlooH/pWNxMDsdTx
fIJ31pXI1cZqBv7zX05pqGqGeVYU1RZW07QV+2piJFSqTaJ5RapAmBzaSp1Enf7Wi/6/kId/Kgv+
c6nb9ofe21UduP8H1d2WIDCsvHfx40VB7g+Ft0dkr16zs9DGZVe+z8f/+2//TsqTDvkH9K/Vwj1Z
gFFLObC/k/IrSf4HZAKS9fBVNZQ8SOT/MymPRBzUQMhNSAtoi5IPXflnTp4fkZIncQSRhZW+JI7+
i5T83/TU/xgHgbMfuC2x3IvMw3oeFC3pU3mfBjgtm/YgHAVfNisuX6a+lzbLP5WDflAdCpX0LrJV
PuLhj4ScV0dkOQ5g2pzTfvoCt8sZoXynx8FLqOfa2Nwtd9lrHnDkyQaBDArvKt55mwKBHxcOlRuC
Skc+1EGMJcic3lesM9+jn+BVdvYQbiSn9sZtDGWvRjuhBRsoOP1WtuOA2ABo85Wf+E0wOZ0resqm
9jIvtSeH8ky+uqkeo41sr+zs0HoJBKn9yq6CCs1zaOmH6ECR4UUNsvMVW8B2EdYz9V221/z6IG20
I1qah2mPFE2g2PMmPyRB71dugVhV7iqO4J83+oZCE3fCIX/MNsah3Bd+ven8xkmsFeOMKUkp7Nee
ZoXBklDUzGIfH3MqIFDxiGDac3h3VgZz/FFsOlR0MyflsbLbmr8Cp7VD9ykBRb/yVJDmkhP+VlFe
SN3KV9+6oTgrnyfYtSfbs4/8S9C6jngX7kYkWUqP9IrVMrKzd7JjlxtfMDsyIlsQjiiaqH5rtq1d
uLKl2vIm26Ep52peFqy84e7k9/zV8FDcx+7sGfcIHhGwcOP7wdaszCs2Z8XMvJ4qrifwpxQhskIz
3cSbdKO78u/VJrvL/pJ+Gt87v6Qfrd2Y5ycrQv6iMzWrd9abdje46rEMFDcEaJVR5VR0Czv2zzvt
PjxOu8lGac8V4dOc0DpXj+mDuCv+ml/QByp7EnAWAgaU92oOImDq9UE+GPs2yB6r55NTB+NvEUL5
OtDsgockd/G29yQqZ64DCmg5Kydz072yX9twEWV8f7tCbe5Ru9OChtYMK/EgSbhzdnfaUCbNTr3E
Fr8ofrWRtsMXISjsyZborO50PxO+n2zRVx6KrRycfaR8p5WlH5SH1R0r0QtRos6dmn0i8tlf523+
vLpLfrB/+M30npStl4Dq3yie4CbH7JEExk7a5Dt1X271B7DE7IBmlwbx5rRRtu2N1CfnIef8R1t9
+fwdYmUoz1KplvVqPwHW7mN2YWdXdmi1/tnUgPxLm8b+/bvzEldjV+ZUhIFuBIp8sjpbeJKDRRin
eI3vBiu3RFOwO3fhXYlWZr4kduIuoiuLroDBQeav7CZgh7mZv/K1zkx/Jo7msIqgMdSosMmu5mZA
GWubimZUOlUiRK8WoDqOIIUedZtIol/er7crX3BUO/IiL/GSX0VNXnyzbq321/yjeO79bpt5GZXk
TUoZeBMMdGMRpAYns30QLHQfXxQbLqrT+eG32FWDfKsEHKl2+ax/A2kSrA5RssMVIfVwZEEGUSA9
zQ/rB80hwr7R9oXmR0G/obzclnqFLrfhI/WUyjud3w6hKaTmaj96a+C0vTMu+8Htob6s+Pw3VUmt
12+5+ZN67g6pS3My1zYsmU1ny+Zfv1P+frDZk/xuaOmQcyezsHmS0wbrDbpwfu+lGFb9UPudO9pr
tw/gM68Q1jjzy4mLftbkG6xHYRt9YcXZlfWqmmKQwA9ZkMyR9Rc2fKd4vJS9sD3tZre3z85glQ73
67vcWvOv7DC7HWR9/YGYek5t74qlJ3lruCUEjuzcyZ2TRaYoEI4QCmiXsNOP6EjICIXAiCZTMNqx
wxYIar90FogqUCY7MysLyYMDaGo7t1QHORALnOA2gyQkm8TlXFQkIQpO3pmjpnUEs4DC+jviRAC/
69TmaJ+CtY0WJa4XoOizX/viQw38VHvSvkWIKYhm8rXh6WtbDgROoIV9lzI03dLs8EELziaqOB75
Wx4Sb6pn8Jy3ssS4llf20QXyC8mwDJScLu7hd+1njrISrpwAxLr2ixP7QmfAs8uVw2IETOXZ0nYx
b+LEWTUyFQYl5x8zDqCzs+bbhNl4qakJOzmF+RdAFAvBSWgGIfjpjFoZlcdF2j9vz2zDzu3dZcue
aW20v5Ns8qDPOJqJ2qUbOS2nYus0bk6tCJbNckjyA6rd00MOV2rnukudjCbQF70RD3EDTHno5Gxh
8ft5k1OsG6FkX2WNiVZxGN2a72KMZu20fJ2dZtzq3tmRTd1aPmIFvS7rGY1xu+TfYIaD7EHhQbVT
+gZLQqKZNECNicEuD6+dVZCyWLjxvw0kxVHoWd2ZE9s64owU13bSgL/a6xYJdrN+OTM6ieVDbIYh
ZwcmjUMcTVJWrsrZP7rla/rE85lXZHws8IGO6HXQ4CZnZcPT5Itqjra04XlMN2tKuMufQ0d3aro0
/ea1WBVso+mHKJrRYxiZ8XO7rVk7ijfbKjMHyNtSAxLAVgLedcDPOfE6DZap4cbsWXhhpCc81Gbx
VVjotuj09sTGmSyBN7P8bJmzs8kG8yI34uzIqYo9sN9FNsKCtl6zlLXgxBG0LOXSAbPFZi9p5MQY
Ci7EuxVg89AOg2U4i6tE2n07+VgC3h75S48JWuDo5rL0Sn+ZPNQevoJf2kxMByhnpCxWLv6ER4x+
Fwftpl4Wqq16wnF505o9+SdsgMYCJmPl5U5jPVJJijEgmmCerN8ZnTLoboxVyNizy1ygWUinc75b
Jrmj86QgWD0SB4fsVhLdqZbu+NK281Rf9TtOZaraOIYvbLFBkAQHv/Un1vHSloKXt+yRyE6d+G1h
rjgqyEvygiqvUS0hyDGXHDwOZP+3JXHaYZv8fFnJWBeRJRZjPEKn8TqmGL/DqjiwWmf+On+Ng9JR
YUR6mCsflFXDUZeiv1ljuwiJ56w8kVO5/gFsIwBZx56lhKk3QEc7v63U5ID8yKZ3Bb9xUTMYtkbQ
+rG3bIeOXzlZRO2xwLCecUMWFTVMtAUsNeh+KphhY7fYKnL3TKnEkl6Geqac8YkZJepOExqrCr1f
a4IMs4iWi/f686LEhk3jXRf2al+gQQKE542OmPm4vxAqpjdZygKrF1Jkp3Yb+nHy8mU+rITfmRh/
iUVA6pv3Mhwo2YAt0VmU6I8GZ3ZCiC0CB2L1HBTsC9xoatHv1z9Vti+JRNQN4Ohak129Cl6JWSv5
m7NTvrAC8PolRkIkHhuss6Qb5ltmpWioQgw4EvivFm6bj2KLXbkG44xom3C2Y9hcunluziR3LhNr
ixv5zbaJbyt8dBE98JaTZ9mtk0WYe7EyJ4+dCoUlNCuGXpiU4QRqyDkSM6e1BYLMRucIwYQuZhpx
d5ZTj670uxjfojdHc2VmDxS1PCxTXaNtiDoz04D15OeVY+CS6176FOJiV8fCq3FUYlvGPtXevJ3V
/elY3E+/UBHBUejwbBLclcbHcrDVQ4+a9J5xMAqz33IrgYyLV76PNgT4EGn0+efm5BZQ5KNN6eUT
eTQzPo7bet/u219IaUOgg2sFeRcniLTNc+5ypfLpiyuY5Loh0rDAzNgevNoCwLLnVmTmcDTAVXqV
m/ik1PgtvBFIwFRagxTf4BUtbpfA/QQm6fLlQsj5S4DimXggNZzFb6kcXpA77c+HkRLrqUvQEYIS
wC0ctdGvdLPl8ZKDKpsTBnJoGYfqrTZNjcueWWJQbdeHkBSrCYD3ID5qz7X6PDWOusMRc2KXlHfh
kXex1p5KBQSYpQnTotuGoz71GJOg24ZB+cz8slAUWzqeuYWAyLkbBKoLm8mzEkh4cPJ35S/9SblL
4GuM/G76GNEd9VvyyzjAPrwrPEoLugX6ZpkZOSBjIkTI4M77hccRiZu5+KGr2Vw7EZpQNeMs8BQj
Pg65LxXosCFga4fmTwrt4kmtPT6Aw9Sad/imr6dX8jsdlWV3yY5cmGadXdkb3MrBzfPb/FWp/RP1
YAPj+3ptxvzZV+kxFO0164Rvyid+GZ9veb3CcunDDWvwF2VLZw7LYLmHGW/vDZiH37rpqzJuhe+4
pyxAod2FfkvB+OhJjkwpSJpg9mK3pAJO+m3Fevi58K7Dn4ONsrrzSgAXo9Agh6CzE+mjZmmOAlVJ
ZXW1cPoId/KvyV7c0H7hM795jRF7XDdJ0RQQ1rhzcb0UKTslURvZ49NJoJjX7xaz2tXWREYepNCT
9LMIkqBx4sO8dsffk9s4Ic0t3i3I2ZHrV00LOc+X2LY6LdELk6yl7gv3Eupwtbt0o8NPTlF+/yt/
yA9T5JEp5XBb3DqcIMwakS4L9qNX7KmjAQOqwoykTrEwIWlLdJf6YhW2gTOHF8fatV47C7yaReet
ZdNUtI5azZvTDbMQZ3tZ3PNmtp5/p3B+KmuZruUK0plcoWlk4ogGsPVFwEapZr/J6TfpS868N4Ni
phggiYkmxcx3q79LnPH/A1NGDTJOF8OezBJPevHqhG2K2lHOZfSEsbNTztQMT4pxMOlcQ72T09HZ
sz3TEajfGPnFHTRwohPOQyqBPS3iWkaQe6PX0P3ZEbzlNzl+rfG4ZgCKb2xYR091wHxxKMHKfZnd
DN+jsXTO3tTpPd2vuG1wkMI5lOzOixcz7CyzzBUAo4xbsOtRKPrd4jEKbkVDqTNwtuC4mPwBHcaR
cuNA3CSHNFh8bF3DrZdMbiAKym5clfERql9ctTlhluvibbY6xJMr7jfhsvfXWF0YE6TMq9UeJxVP
s5gtKhF5nOvOX/gpjkrAiDPkJFtcAHgBGp7VwL2CSyf7G2wNFlCxDI46JJ1xVGY78ska49qMwWo5
FzzE8TkVVsSS8EzN+Rg+h/tw3+yMYxNITh8M3ooIh4HH2lrEmHCqh82amFH7kj8tChZdEOLvDZaK
xV6kGAjU+KSO9ovCa+Of+K9qY4ScZN9t1WCxiGdXf+yXaxs97L+MX0bzTuMQKrz2eTZPx3afPra/
lmNg9bScbwXBm8xZw60sOQLae207mj97NnfBebCYKuRd+QJXzXW7Z7sRaLbXPmi/mR8DJMcEQyxG
rym2uuVSuZwrENS3AtZwZesb9fcKx5f4kU3sfLGbJyaPwBJBuuVIoXDxjuQBk1XCYk2syUVHjHsG
MCNuNcuhNLLfBhszwe8sbnt4P7qLd7Mm0IDXbEovM0RN3DquRJJD8REM2TIRnKWeAM+YcklvwyGj
hVNYY6Z4Iy3HCKA5pwyA+8n3rcp2N0tCWfC/2bMDnjSWfLQWjDsBotZVHxk6ZiA0Z6d/Ee5nNprs
jI68Sbjqrzm1e5+D2Zuwl9AlvJR7VuKm+Eq6B8SX+9HiRxpoO2ncxCbOdioC4CVhtbujcVftxS/p
fVH5iYirl+4HtvdiRCTEWSyrwAmrrASFI5ZgYy9rkrw/0EdT3E7byH1Gxd86B42J8DY2Ir8fVSve
NPx16i9XWy7X7NmB94hjTs2/4bi4iGf8n8XFk51adJXYrDa5A/HdWhzDkYk7B0txoaVlg65jEXDL
iOTg1FXybrmUaOzHlMfycJR+w5/5Ibob7BGbtIQcCszMCW/splDIm1L0R0GnCyh1kVXrLI91bR/+
QnZhA7qRMMTi7z2TaXtUQebukSyxF0dWxzQuriXJlTvhOBBl7r6tg+RxfVdSCy+8n3/mOz7/nR00
V0Z9p3D0jY5LEh9D4seL9xDeRZvTY79FRNOTN/PvkvhmhM8zOxJRzslNAhXHsNtxgcaN4Woc9LjE
XOLcxp+OOb6GekcV3ed5Q3zPbgMOTSfblCyRZFfsWq6Y+28cjviStnjIMHizg3iUGIBr+tZtCkSd
OMWxqQMxXLTUccS5jfptYNzrkT387CezDmpX2dZb45gjtcmNhvvqicibfJQO1AQPuHo7ywU/9Qz/
LS3xXyVx/j9Lz6B091lq5uk1GV7/qNbz9gf/ysdI/0A5di1CzUUeEZbCv/MxqyXrAjQfBQ3otOLC
k/tXPkb9h6yjHLR8vdEnYTz8Kx8j/mPhOMBvgcUDxJAamv9FPuaC0v53OgbdePlCOqSPAN+Lo7ja
VbvVcdzpKFhLd5mEmE73LLjvZuMDCuNHceCljYuUD2UUxDHOotVOvT8f4hdzcIVvnz959SdF+D/d
vwgxgyFPBGHm0fJOewh3/RdAaK74I/p9UyxavNb7y+jbsNa6mRJ3O70Tsnu96lcOxQRqr4z6k22s
hyqyQcQZm04ZdXOO16Op6RGJnTJs/byLKOACjcKax1zycnnKDmo872Ik6pxarkXzvALCf1rFvU1u
F7weMAV7JfSx21YL7r7NTlakxTg8PUh38FfGJh9x87sM2kOaA0NV1PXZS4dS89/Q/at54kqWreR7
PQnDL1kfSkGcjul3QPWzNeRZ+DxOdW0OJ3Rh5vtZMFJ3bgyiBMkI+LZOwfB3eWaG1I4IRDFUfKFs
EAEcTmvPaECkFQOASqM8E0qiTJNXkby3wrgrgiGktI1e9s2+KEO8VKmdnvNxyLYI/lWP1DAiEjs2
5de4mjuPbo5gLs7tr/OQcMKAn/CaVBbMtQ6bCH7tSfYFHexM141EdgSt2qlUAHKUSl+7IpWWrHBu
CqeK6rUTl5W60VcJNy2xnO2pmUiZRQkp8SYWt0pGfmC9jhZWa7UCb3VWnXnS8HiVTHlN5T48iLGU
+1qi9wHFRnKnG6vRT6vz+KRE4mQZdUqSDaiC2XUC+fliIA2WptoNFa9lE1yeV8vmuPAul/pN5/PE
Clb2CX6aiN/rofp6q3rp8piPHn9xHIJrHrP1skEkDbe/+TWBBjFA73y+//5UAvjP9ltc5ncZnlV4
7sNmrLEeAA2m1lrXx0YBZV59y+WVKWvbU3erNOOy3T4ayAX71QhP67hEjWtXyAPxnLiXrKmLmj3j
E/yyV27J/V17HxfiKYaq12tDMOadeGqkbdL9SIH6eVUt9bYar+HDDZVs5S0VDT6fwmsv6AIkMzQC
SpxZO+9ytXWrs2Kfovsi//r5w6/Zx0ut30lt5hiM07xr29Q8S6KtKf5CS1DU31H91NcB9iAdnz5v
7cpQLutZtF1bCvMkEGBKK0s2vrcRTvsQfP5w5U+S37/XmnRh6qm2hDgs9LTdEq/LtkeuiruJK8X6
kO37AAg+14wiOFP+ewk5RtxCRHe0DksNa+O+doksL/mQR66lB3xYySQSfON8uzbuixNCF2FBpC09
m2V4u/3B6EeLciw3EkBXFr60tPpuj41TeerndcqCbH/OYP7LAq98BB02Pn4+sxdE5f/M7IWNaM9C
AQ8FToFOPi0GUDBysSEEQ8I+4j7+eSvSlaP67Xr9bhx9tMYtN2hFJWJ5fjkFBFHJcFR++Gg8AwUg
qU8Iwon3nEU3K6lf3QAXZiPSRVi2HOC7MTmbK+HbNAVzeyc1hwpqkCi07ghuS5NuFKS+5k5JF9ZD
1SjnGPblvOvGXHFbJSRRl06GmacFQcWzoW77+Ewoqq0iz0jyEOqKSCgwr4aHz6f52lq8MCfRqc8a
aM90QEpdytcdQcTtUKDyPn/8siQ+sMJv9XvevcRwKAASw7ffDUPmGOFOXgk37OAbSfejR194iRn7
G3RgLRHmbJS/5JHSidVKbuyuPwH7gGLkJkrbeX2Hm9WkI7CZWF5twqY+B3E/lFYtqg3FlhJYyS26
7fqcUZ9bHjKw5W3vIL7D7V1doeOwVnMnbvTTgzKMYr8L9VS+VWnn2vRc2Ki5ENSlECNrvJJsfVyb
Hdm9z2d+dcUOvH3+bupHPYfLQV0Nsk/DwSAMuybIDsHGX8Amv4W/GC1S4p839rZeP3oZF0bH0ClM
jI7YYhKS7ZpyWfscaES2PcPUonoIQY5X/ae4G5/VL91+eJR2rf95y1eO3zeBsXejbEd9iCkaNu/K
GHryRMasfizU2Ex6wxSl40m5cXO4NpsXnksC47/UamYTHWGw7frY2WoI2aFKq3Gzyk63dP2u7Mc3
m/tuPBgEMTzBxtvpvWqPUvG7C9tDk1Q3vMdrj7+wN42RKutu4ugZzruBsoa5cFDCW3pn8mIkP1oF
F8bEGPoyj6Aa7Aqn/i46+refhChsopbqC/kkbZsSh4NE4ej+ybxb0nCS/XNldUSvzj+yH6An/vp8
UVyz4uLif76fxb7qDBGVgh1Fg4f0qVe/p+vUFLotQgCmWNznaGoMyo2ddmVOxQtDdBI0vCa4ebsJ
Stjp3P/Q0+jQTsUNXNTVwVwYiRriSopcC+6CK0Ioez2jJ1nY0heVc+/z+bpmS8Vl1b+bL8lQ57no
1QkYSOt0u+GhRT4eIb7TNqWIhbFXv9Z3qX9yKpIEUOpellRs5K7uPm/+2gQun79rnYCGeMonrGAS
6U8TlBRQpXZSKDekTK49/sJdWatzXIz6etrlVV6bQoHT1ZfSNyGGdvT5AK4tfPHCOpy0kyFQGHLa
NUChdCcldL+E5gnuE11ehHmB0xEphsFCVDsKyNIQ6APVuIChqg1uDMKO+f/syBWXzfluNvtVCwmK
Uns7pVuJUN00GV0KJBc+H+q1ybwwINEJUp7csBj17qEYjlMZWXna3ZjHZXt+YD8uRU9UlLWKZhZQ
otCBh2jHovw9FqRrz3dS+0Ntvqr5dGMYq4/HQTDtz1kqKGqkhzpNQZ4GYxKhgZvgxcobdKGPVEvY
xASnP5+yDxNCAKGNCwOhnA09PZ1pKzmApt0A8XyqkKBHHYqv4okIvEel4k10B8DvqbJAYRCR/7zt
j2dUvRQx7oUqn089Taub9W7ecqQQRp/32o2tdcV/pQrin9OY1GHc9zXPNwhbP42Pmt9/EX6ppF72
mcDN6fNRXHtZy+fvlnRJIEkZJVqpkmeV+szlsO0RK/j84R97ECpx0T8erkIk7+Miwo+UnpL0R9u/
yrqb95kTqpWpnR4+b+Xai7iwEFk4ntJsGYIMQDhNFq6wuWq3xQjyuN1SJMYaoFX8z9qS/hyRpEpI
b6xoa5Z/occ1qjtBMuD0HLXU6ye/FG5iDT++Y3Oh/rOlKFO1bFRCXr/xKra/dAqmDmsO/vkuXEOU
/bEqMH6taK2J1H0+tgsxp39dPlE+/7PJRKiRSFAZXD36hRxU+T5c3WvNY7pys55UeOTh4ZtiD1Bi
SdI/6Li+6BB1gbj263S41Y2luf/dVFFs6s9uENnLB2nZ0zLpVxR1Xlf+9K2kNOAhvWGirqyYS8kl
COZnVTJoQb9f2U+jqRxDE/GGWx77tQFceBVaI4xRs1iGNFByc9yVW5L2gHhlu90n1KoBfxMbFlYp
mO5WTj5axY/P3+BbpPKjqbuwGWGjDZKR0fKEaPUheZHd+oE04AbQPphGQCNu8UqZMIS6uxdhr96V
XvI8Wv2LsUH/5RCB3xvcaK95dVA+3pqOC0Hify+ry6oLHZoAxpzTKeNRADYDC/KgggY3OA6+LsgX
jPPx7H8+A1c8OiSc/lw8kiiWYrlYzZY6GQ2ZbOOheoE3T45zn9yw/G9RtI+m+cLi6CtFUIuRRkDp
OsXGABkFmguGycnWF9yorZrxwwSoSbHrXQeKljq52/Xd5H3Pner5fzjSS1MUNWrfDHRiQdqLzi/N
68G0COAfbzSwLNePRnlhgQZJ/Ket69zaXMbVgtfXnwDimCI4mhgfTHD/im/syWutXRiflTGOkbK8
uKF4rMYXVUBDBpmBkArxwY0BfXzRhDL359qIEXoYqsUHil7K1+FhDobf407z1UfxZ/kkLLUQX86P
+a/PW5OutXbhmkRhO+kNfPjdggFWN08PgFUI5z0o/A+JJfcIxOy4QKIk4KKt8xKR+r2lsH5lMt9o
IO9O9dSg5LTR0DaCwBSsWBBRtxwG+dq4LmxMN7Wpri7rrnORFQMnDZJcAh0EdCgArvyQA42JwByj
L+PLLgVBAbud7DvAU6+SXZIZF4/r/bglIjyCjhJvrNa3LOkHq3XJ6b53ZBQ0fbr07z0pUoJ33J1f
IFtSXQp9liDxC2AUUNAQ8gcVRXVIcwQhEIIzLHaA1DxforKtZCMc7nJzdwZQu9FN9WRp2ZIf9e3C
KM05JUuUxWto3Mjvd2fnTH2dChaUSHg8tI19c0juFFgN+T4GKK/D8fh8EV57VxeGqsqTmBreOGBa
IfqrKvmerHOnLTNb7o2vnzdxUS/83+Z90Q5+P/FyQTqoXzO4s7V282MN0HwAQ3tGr/wLgQjgaooL
QG/Tbm9trSt3QlW7sExCvGq1TKTJhZ8CX8J7WTGxkBwAFsUL0Qh8yGz+AlB5D9rRAd4KMryzn0eK
tqysNojNxxuDv+LhXlb5qohxlpNMT1ZHArGgtilicFzgtiMozRag4hBo9zVwoXT/eYtXGrwsnQRn
uRXjxaoQETSN+uGMiMepcsPyRyEjoHS+lU68dmqrF+ZLlCskYJbXCtDTKSjsV1rB+p4qmLnz+F/K
iv977agXnlJ8TmaVwj7YKYiU2mF1csO0sQo4oZNqtspjoj1k3a1QwjX/Vr2wXFof5clq1Jm7n8LX
+WkNmhfWyF/QK197klTHCtj+bE6B/Ig4yI/6y+dv7GqzF5YJMdKqa5Y10tjFw/QbBB17P14sInJi
AHABXhH7gdp0Y4ksz/3A2lzKyq7Hru0iytzvhPWD3nxPxLsabb3PB3Pt2RcGZZ7TUzLKyxSmCrgC
2BjC87C6FaS49vQLUyKSsNGqbs0BDexlNeJhFL8abX2j79du1OqF2eiENNOanolBxLVAUXkfPVRu
tlcexa8Ne/bl8ym6crlQLxyZcRyaUs1VNs6UA0BFosYcUeGbTyqSt3rk4YNYRcodtRrTG01e8zXW
F54N0jSnQkxps37R4JQczofwpd6nxwzHzT4/AU/fzQAfQaf/bn1pYba6EUDJ7jnGMf182G/Jjw+W
3SWbXE5SaiqcWRrDb6CTe24+8tf0Lj2ZszcCVP4tb6qH5hDfqw+fN3jlbFtf2A5jXOdqQhXYnaQ+
5sihkkgO/0qMxPn88ddCS+sLaxGftHxOKPO2O/aP5UO3zGX7nB8Huwjm38Ymejx5PYtoW6K4A6P3
5NXH6rn0P2/9yk5YL5+/c+AaqUQEMVdwsopvJ8jjSR27+S3v8Er+V32T0nj39How6o6S1YSuIDR1
sMrgCJpLHHUmhhq/vr6K/gzAfPGDqhv+mXLlUvwGEn3XZn5So6kfGRFzuYvTnTL7cWgWXFIjsJfF
9xqCecB5eRS/hF+0TQc9sXpJgvXDgAj6yZQBdPUmZftUK9mPv+WXvAUAq/+oQHh/UTveQ3x/Ky1w
bfIvzFCZztE4of2+I9/mZE+3CnRee+yF+aEYD7mGjsdq2o9VnVmZ9vMk3Drc3mAkH22/C7MTaadC
GN6M28/kQTqsAtmVIOgFKdpNzulJBkf4tN7rR8WMnlU7h+RQEYY41HjCTrcvXcETYPN/vnpXV+4f
l+WIZ0OIlbplgU3UylyWVQzaPnfXXmiq9i/Zao8xRPlb1RCvpEipKfPnbhGmpNVHMso7qAhQPkWH
gkcuRXJd1b6rgFqTc4Z/idYEuOjTPrqxpOXFff9gyhew6PtNmk+tImgTLxTh0DdfQhL9hOpghxic
/ZbSNVukNbfSN+lJ2Cd3lGK/b3622/h7dc9dIzFj1V2DoPsKenjfHEcnhAp/46i7YhuVC9ulCt25
PCcdBynZiThC9JEjDwwr0svqjSauOKLKhYUiCxLL07jCQq0kMtMDoulkP2vkGuXWDdVTexzWxfor
NUD+iWZGKSb6Vd79PbHvy2+sFifjo/m+uEZVaiyuzkOLs/1TQcmpsoUfEQTAx24jUcHnpxha8+CU
t9y2ZVt+1NqFq5OJlR7P4UyQZ0R7bYrsKalMAd301epeqnclJELjC2V3LHl+/nzbXDEQyoXdGU/y
XFYCLcpD5VQ1bJ5KDyr1ZiDuimfyBud6Z4LHoSzydmL+GvQA4LFB6Mj2nd//gFsR/EwflotR7klb
4am7Gcy9NqYLs6QUQ9ycojOYSm+iSiC6a1tYe5vYXm1UF9oF9CcqkX0+f9cyT5cI6jzOh7nSwEAO
0vQURdJLdZZ/1RqZoL5+rOPTYT203kqPD8pQO1E+PxQtkjRNt0+z6SHVlL+1k64u1Cu77xJkXQBJ
Vs6TzJirwzlx+/ZbJUKU78cbhueK3VmQ8O/tjlR0aXYOmVNN+NH3L6kmW59P4PKAD5b8W8jn/QLp
JUGqhYqbA2HhukZ18VE3Xgy4ucjjft7EFbPxFrl+10QmGG2kjfQdYXozjuHAy4KTpQ+r+mT3wI2N
Ir9hoK6Zizez/a6puRPUNETzZIk7H8vXejM8R/eak7/qX+eX/nv25fMRXYvuyBeGgvpmbV2smTXF
A0+yy5EAyhE0mOFH9QiYtCY+cA95UNxWz7mfoS1z6wS6uuAvLEYvjGqximm6uZNRHAQcROgr+q49
nCjbKP2UX/XODJXbEL5rb+/ChVk1yZiul6EOlnDMCPlB8PLxTAl3TFQ2Texv0GmtEb7453N7rb0L
62Gck2mgqgIWkUCPYT6h0Li7Bce+liq4BOQqunBe5yIP/1+cnVdzpTjXhX+Rqkgi3BJOjs7uG8pt
uwkiCYQIv/5buL4LD2/jU9VXM+WagQNIW1tba68HgER/OIG7gvarHnJU58avX5incxEuwA+SmPEU
jsjJhvpMylu6mKWMR5uFgMQoRRdNYRWY2R36z8/5ju/gcLoiJ7mXYLKVfne2NzBS2MEAH91p/Mas
0hfy+K8t6LdZRWXTCaj01AM+yAv6IBQXmrQxXDMKiN9mrDZE9aZDrg1BB0F1V6DeiN7b16hzI0C+
93rQoKNe4DwKiAIFfcl+ctYvP4+WpS3oXJ9rdSmvwg4vnKNxFRYR9hY7QjhX3DmnYu9cNV8epz63
+pZAfSnP/RL9fHsZvK5qm6sKNjVP44H9gqtYguM96wiOyz0wo+jWxYblBFul13x14xmX3v8s2gzI
Opk63RK+DVe2mb52Am1Ff+z+MZ59xbnvD8W0nqHnREUkQ728u4ptvtOf+03rswNAxptqM3Us0132
VmCDqKxhzLP9x4ebxRcrsbqOTzkX1QOnfCjXEVTcQFLve5iN7eMb25OleTmLKkUeOblSY2dvihoY
WHQvZDdKbwsZ1lyTG1faaIQJdgTEhm1MC8semMPKDna6o1sL6vYwwBXy4d/e1lfB8duHMsAGGIYp
OnL4JqF5Hs262hbKsrV99/MdFpK3r2H/7QYjen/g01zgnFzrgkKNfFbCoKm8JWpcmj5f8/jb9TOO
Jii77DB9ghEN5y/WWduxO7EtVmw7XuOn8F6cGjiQv5U3Zs/CevK1jn67IVw4UVhW0mlfyndqASMI
igP6z1slqaUK41wyaxA5qkMpp/Y6dqc/xzjtQqewj9Djfvz8SRbG7ley8+0JMsKU3rARfofOfgYh
Nkgyef350tPa8Zfsb66PVSQzFK5GKKhRt/uT3ctdmHnyxsxYis1fr+zbD1fRvxVXnCiH8dyfwze0
0sN9/GI+dnfRDu3b6rpHPzAc5uHf8Pvn51majLNpDmBbD4N03FGieRf7c2Rh8EcQiVde2htFz4UJ
MhfDpraaxaTCK4PF0u9sH99a35euO43fby8LEBbWliAZHRK9dDMH7lHsWe9vfOelT/HVXvnt6pXi
VE7V28oBqIf8VDzYV7TkhQfnKr3woO4IvCjyM3kIb0jMlmbFXAI79JqoCMH9+HBOtCSgxkufofdN
hfUbu1awtiQfNgM2arihnVsYycr0Wr89oKqNMqE1Xh+kEY/GpT7y23vMaSn6yyz5cob7dm1iUw2c
HDxMdBqe0kv5pOM8BxCh8Y2dq/XPI3cpMM5Fr1ntqCkM11VYdRkBf7T21ku/ZTsN3voctTsjdeM9
P2fdxkZWWd1I7RaC41zdakUpuDEK3prYTnWcR3WdbdrJuvLnh1r6KLO1fQhl2isd0grLQc1GoV4I
gvDv1rpx+YXAqMxmu0X0xqmyAVlLVrpo0XUZvbGdXzgKpXNBa0lHzlmHVcMiR/U3PXboWEvdaBtf
wRNoVvbKOUDB9E8hBYzK/47dQRSWVBosIdPWCqKUzc9v/+8Rhc7Vqk7IO9shIeYgGoLF8DSQCW1y
q8yj/31WoBf+v7+6zGXtdMzC2rGDWe7kC7ZLduKhuFiwwVJ39Ar3r3MDJUoJyxoFsmxzlfgx5CmQ
zD7ZMPiFDSnsZ35+1q+9yP/OUZAV//trUL+3O7RjoMgAFUqxUnYarLiMbfhQ7dsDqt5wWIMJ1i4+
mTCna2HwBjY9HP9sj77+/AuW3vY0SL8FibAzZJdPVQ7iIIMmjZuZv1RIKH+++t8nKuCh/7161aVN
wkmJwoarHwgcim2XXMK7ny++9NO1/17cbLOM9hwX59GVasyl4Mjo6q2B8vcgQOeq1oGYpHZIj4yy
fod2wuX1g21suhHwy38c6LM40IWoTKfTOZOe5AD5HUT2TIr8RpBZePNzaSob5Ah6Ii5uETsYrPKN
QDPQwU6gsG3fTOr96Kg3EqaFxhE6F6kKAmv40sKrSg9oIVyhy7m8s1YO9EL1Hi5fbvWA9AA1JvPS
/4le+7fk3MBR86m5/DwOFnQ91J4+4bcx3Ee9lUZAtB1gh/PUPrUnuGqfcH4EQ7PykO7Alnw3oacp
7hT/1vZpITOh9iyMmI3jmNZU1pj0PHRf7mAVfK32Cc6NAJF6VfbiKmAs9fMTLpzw4vjjv0+oWdyB
hwRCrbp6kisk7UfxwNegzhzp7/4AQ7oDSA7bfIUKSr2G4+9JvakR/vtqRecy1TIFUoOkWOATJ1wl
tbKKnezGcrV06Vl0AO21rLLcAR+1uA/196y8NfgX5q49iwwVb0MLVFrgTTsf5y6D44n2DoAYdAbe
+CDTZ/5L3LZnKUJeRbD3qCk+iG88jlvtUYHV6Dq86M9TXorCDeStA6SnxgZo4GoH3zaY5fwqsGO4
tSVdmuCz6EGoyWUqSuMQj4Uny+hUZTBjQhjUCoC5qH6wx7ufH3bhWedi1Dyk6BekeFbe9niZZbsV
DVuJCq7tOVixP99kYSxY02N+m8OtwgUVOZIiJh6FUbpN//7zhRdyejpXmJoV6XQ1AetWeYof9A08
59H/0sCM8og1/d/WOWsWDcrGbK2mFSism6zyQXsFL5wfx6a716vmrg6FZ0p0d9x4omkY/2XwzQWk
bWHTWExlL7NwrjQB6qWtN5bTfyo1O2VxpLksggl5xOozGBxrTmDJ2js3ou3f96rUmiUMWTM6tKpw
NAcb5Xtz9ynh/w4X8PXPz7Y0DGYhoQNoywQ/CGW1/pmQlyK+//m6C7nCXPpZ6j3gJtFUKayOYvxw
gLIy04efr71QnqdzkedopqDMGthodemWhj4s33f6Tg1QQOiR7ty4yfQG/vbRZ/O97bOUWBIVrskf
23LhXr5VN/k2XcHxHSAGeKX/fKOFNzWXbaaFquSKwfB9GQSq+atVA1Lc3djuLpxA0blW0ymjRsEQ
wtXhKHpW4RAOs2okCjkYGRBD7FGvBUjShQHhEySOO/FUr9nDTbHHQsycizg1uxaxAZoYlKIZXAix
q3sq9vYBDq/bqRI+8RVArgoANXRerRsJ9lKmMNdyliyNMWExpDP4uIXrZi0P6UOyhy+cT9f2Ss1c
+304WP84TsxZqjAMCuoJgAgeul1/tnfsGKJccSF3mQt70WfnMtxYFZbGySwOJB03NAKOE3xbfukS
duU4s2xv1WEWIpw5CwNNxrUyixFPWWWnnjJqp1REjzrV10AnrboQR5QgtVKCrs0GqmJAdEPMjJ8n
wMJpLHA4/12KwHjldEyxr4BVetDctcf8+Cnw9mDOsJHH+EbWvLCqziWeeZY5CRzCsA9Vsr1I4X3d
o7bcOvdWbm5vPMnSa5zFjM5QtOnMd+pvNXaYzTvIJ9zDZI1druiNm3wdWf0lMM0VnVoJzJU1KXjg
Qh406+kmUcCO2itcMGFLpcDDca9trXV0n63TR+tCtjF8TZEdOzd+wVL8nes5IaTA6fn0mC3k7A2s
R9HbDUfgyLsVfBdWpbmA0+IW/MY0lFUEPI17cbKtG5NoqWAzl24CD8dsq8fLI5vGBe0AXwku5HDw
ZWgKH3x2vqU4cf6+fMxlmiPgrY6uIfCKJpjkHu6I3Xhyqa/588+DbSHnprN4QMMwj5iFG5g7AMi9
8dof/01iitz1vxOS15qRJCUuLbU/1PzTWiAR9DcGz0IYo7PJTstSEjbg2mW2y1Blkvwz5o//9kpm
mwQ5gpA4CFxbSZJAtU+9AniAjkNuJ2gh4//5Jkvhis4meezkgg8q7sKrvcjPpQphIXlPjccQ2igz
OmnlrtIe8mFjoVu6YS83brsQW+bCySFMorzqcNvxXvpkP5nUJ9e1uoajOLTTwc93Wfg6c7lkHZsk
UTrsCiJprvOcBrbdHuLuVqlxIQbPZZGksKxIc7ABzYEqFZR9cMtYFVa77R241v78CAvzYi5wnGjY
Y1TjHn3V+HH21sXgu5uQXcanDv7VP99k6T1Nf/+2ewI1PpfWtF5W1sYg0MaRixXeeoKli89mdjuy
LFQrPEHRF0HjfBCc9MT01lK/kNcas8ldcEmEMwVv9OGB+DECRwDOIJyZ+wCiBOyaf35DC/Fvrlgk
jqmJ3MZt5Kp9M6DznSTFyuHWOchSYjtXLIapBb79tC3SBje+RPeDl53ZDhbaL/mbfNZeLJi2w8g6
OqpeBmpaDTvlCDgE68YAWBplsyCQqFUG0xncnqWdp/JdIo8jJOjcvqvSG+X+heT5fySLMNrs4mR6
QvSI8hNW2Ql2L7yfv8/CQRKdSxGbMfr/nR8c/WPN7Z4K2I3D2jIAmg5e8zsBrBJsC9DZdav+utDu
ROfqxHaMx7IMkZlrnQ+HUPDAYIvgZrCPB6oLdX8wjFMg01FSYxcyhbVh8/PDLoii6Fy+qBVCSUoN
d+7f0QWT1b4K9U0MHA14AudsBYfzJzRj40mdI3tg8CRBRhPcSgUWBPh0rmx0ksgZGMwhcAQS/Srx
NceV4YUwLb2PALUYXtkaeI0jhIA+NPfglF/HGk7c2THdw/N8AwtZ7safP7+JperMXPoYxYi0mo7I
1cHJvYD3/HhtYJZerZvdLa+Bxe88CzG1ajA7phBb5SfnpQD+OQFABrPxCXhCL9vzQ7iiAXB/EIih
veTGdFmIml8dod9CslaMgFL3I+pwifaHCKis7AE+aFXx/vObW1i7vs63vl1/QE04Lk28OCDK0SLV
HG5p05bK+V96um9XZh2M8lID+x9Yfr+hfIqZ8Sze9VUOesRBXvgxAewFkJY1JPIHrd5kiZft6Kt2
GG68uoV0ey53TBujqYFQRt5UfpiRBqT4LbXC0mZ8LnQcmpHHNUUhXfpofUilBxZy+KFcLPACdiN4
t++wCGueu123M28VB5eS/LkEsreIEg7T+BMv+ROHohwuyu8gWwKTJQJlz1Y3O9umcP+Xvdhc8igr
XR15j4Px9o6gRx9ElYlxUBw5YtqNfevCuJ4rF1t7kOqYCP1gcp5vcnT4ugozLFeVOb+xVi9t6OZi
RZvDPilVMQKjN5iRAOjgwRUx8h7VWyf8SwH466Dl2xjnbT7EbcuVg3Uf3aUgdj90f4yn/srhDIua
Np+aftTLsCuOnZ9l4M8Ux1vm4EsvcEqov92aGWmdh5Pko3VOWfoq6ncnvfxTTPh62m+XbtQ+zUaj
VQ6ZCoqGggYQUF5TkB6KW32vC0nAV5/etztYqVVHg4Yvk/Jzb3hK/wAfWDcmhVeHJzO9/vwcC9nM
XJxIuFElrY3YJk3TzYeH1gJVN7tP0PllWf7P91gIMnNJYjFmSl9MgnQgzV3RgTlS3ep6WPr509+/
vSQjh5OTEnIdO7KK/DLtAXCZPo1WUVGL+yYj+brKnVsW1wuJ7Vek+3azMlSt3nbg3SpH4sWhvZLy
rcNK7WwTOnXOfdCYBj+/sgURP52LErsGRs1jIsdDWN918ApC40XVvhEcq8FHwTnkYFsAqOsUbmbs
tEOiFKvYiG4kiAvr3VywGAord9pBwmAR+xGPGp3lRgOtVlHJwoDn2o2ht7RCzGWLiaInvGd4RrIH
3PlP8YCTz5010WNO9Ua9lg8Fc+/TxxtvdOnrzYJB4sDwq5DwN249UEnh+tYFQLcDkjnRc8pt/Dbh
ompvQqzcGPdLGdfX378PGDW01VDV4c+Zjru+zc4RRZclYpILE+CAynyPmiHkdlr9NA7i3ST0n8TM
9Cvaf7uxbTExWno3HkAZlyeKL7rqwy68lVNP2dz/rn3G/ES+i+HYG8Vc36M+QEK/HR1FBk0dWcJF
vguoo2akIOHRWAGczDE7AGmYLhAjlVocTN1QHlH27a4dfJW3cZlwnA5YBsjJhIm3nDkhmFtJBE2m
aRHxaiTDwODInFkFqM8meDSt3YQ3NnNLJZ25WJMkFmeCwl9RwY4Y4KM7dQPAJtyv+DaGDojcqHQv
TKm5Z+lQ2AQHu9AyCj12I/NhEGDnNhcy3lpmFwLhXL6ZSkKsnsIRM2/fxnJbpqYn6blF2pWhgern
KbT0ENPfv40qlnKLRWjwBOphL/vPsjirybEKP3+++lIqMhdo0tAUStSnymFQK6h/mysb8espsJIG
2IUiDZykvYak/8yH7v7ney490bRifXsiu4b3vmohNyl1fRXajmejBbePhZsJ9cZUXFjG56rNsRJV
zxTcAuZDd9kq2oL/c7m181n6/bOYlg4FACST1LgV72kE2FqxYc5akhsbnyW5jzIrqw6m7pRZM82O
q7lLX+01zhWO6lb12U7us3N+xG6ZwFAn/zDAsPr5m3zVBP4SXeYGkbJikKcUCqyfz/Hh7Oe7cLKk
c3/7T82GgVK5hgG+4j4TD5LODxR7dp1734JRCCA4sI1/Iu8dHqlHFIBvSQfp9Lh/+0VTHPw2TGKb
aA2xIv1QjhUgUUVu7o2kYfC+dthdORKsij3CIOO6h/Iw0nUYr+dg6LX8MJbUjxz6iygpcKHxAItL
YcNVIUUxQpoMtNmSP6r6VO4ToKaoNd0lOTRwjlKi28VsoHxPAYos5JVaUsAnM4E3GIv3TLIXJ083
ian7ejSs+zYKqrD9k2dW4tbOwF3eSObTZAIy5jWaWkW+IeZAXV1GqTdWzlGHOwbhY3qsRvNPHHLL
44V2q0qmGgtvjc7Ft41tRLYQGsIFTPe9Ec2cW4em6A2zRu78LmhtghluCPjxMYl9ARpL7NrTUy29
A6WnhrNz395Z45BfqgkRw1EPM4DFSancSaH143pIihAdNFZr5kEbw2E2KO0Y9azC6aWXpK0jXF1n
6LNUtQZPGRaOrAJ0qcHYp9GG+5GLfJU3EQqIFrZXQxzD8JYU/aXlqQawtAbGjWuRXtPgaWOk3V2Y
DWTj4FKvcBZVXUOJnRfJRmVdjlRbgw+VRi4YKPUnzSIOsIamvKMaDQlMhQEAIgoUPH6B2xcrMnaV
EtSZ2t/FLIQ7VAKjaT1FwO4H5ljrJG7aZ8h0DC1IZRlvBH4L8Sq9aD9VLSUsqMYoAU0axzPPulqK
+46z+K4npe47ogHTMh8B6U571W8N9S0ezRaHxuloZm48hFieYYyqu2nc93dYMtTfRpHmFvieKWZX
GbPx3nLs0tpXZdTeDXDIb13ahe3JIBmKqGhILy8Sikro3xwDa4te9KirFTDN9tpUjQIycKAO9b71
UxO6BskTZVWaIcz/dT3X0CqEVH1lgNXiyZwQZOqRvXOaXvNNO0MDv8OBsC1gZqu3Qxj0JXg4XWKY
QWPQ6mqyToOFTF5U+SpSUpy3xyRRNddyCMikZq1kb60kSFeL2nFDUgxe3BTYYBYl2E2G0wx7DtzD
qrQHJfZaLccNsc9iH7ZSqHsda9taRf4RcHSJuH3b5GuFd+lr2DLjIuy2us8Y6JIEzjqfLUp716IY
QaieaiZpnhsnvZL6s95mOljpIm7PVoI3ESVc8QehK9uyQ7NXYWYNMK9qtUrDOgPxR4Z3eVv3ntOV
xhY/JvWSDLPX6a1hZaqthBWHVfJAD6NkVRFI3JoRFZQ2HGlQKGWFEngacl+J+bjVhQUnXYVDDpoN
2kkZhTyDfNVdtaRpLzwO4eqpJo0H0xUkIpSZZ6drOeSiXMnuerspnrKQGtsB1uAYIyUJRj3qMC5g
uVhHfftuAUZ2HgiDhYWqogswzy3nOVIo87KQ832NUX1RC7s8ZQk4WiWz6LFIGuKxyGKrko1x6UYV
g1QVwdArKVIUy2jCU+/EfG90snYzbog9xwfxIFKTa95SCH10AjNbjtEbRJZRogtJcODVwwHnCmHy
q7OV5yQvx6csZQrzBGkqhEyjTmCihb7PY4qmibXd6mBrjR2gp13DMtfSNG0T6jZZJXonLoL1BfiI
8diIlVOjDUlFYbouowfW6haiNBrENcAO4sHnI+wtS/Mtkpn0uIXThXS4b6nY1I0Ca0rmhRwSYAbu
eK8OqwIcMpeGDnctKx3v1TRs/aZ1hkBR7GiVq8U6juINb4WX0h4s7ar4NWJUBwjMsCcW0caoaQwv
X/EHZ/66pwhUy5r8GJt6uWoVNfIKrvR491R+2lnXY4OoYarWqePie3h5UrbAYRYC8UWAodnltVuz
/k9ByxpwobEK6oGeLSu7KqadIkgOfhqbfie53zQoCReNVySDpzfinIw2gGnmCKtK8NB2Rg3FlTl6
BkvPWVweItEfklg+WSpAEJbRvSQt6CM94RvWobCdRAZaIzoOz4O6eqnJAA5inACt1gPiXNVumWkn
CDybJymtya0jEpsmDPVnZpOjVg2qy3VQEGE0PA4oHKZQ17SlXMUlUIxASHc9KMeIoSxOj3jkfZ3p
wOPoQGtm0SlUlNeyV7DpCquNjNoHRmAylEJSyUx1X/JiT6JmJzlmsV08TctxZkar0DH6IO6UYp0r
IcqUiYrF3QJAHjPRAylvxVEjK2u5rnWBcW4b5iXtuzHACrfHe9HXWVqvElIFWubsiMw2YLwEEEMF
dptc0jrelRgxSVMEg0l3NIK/4xid6qI7DQm8LyPFV/oEmOK43aQ1+l3hYOnWidr5uqIdK73rYa0c
m24pSO9Kq1HcsEkZHFdCfqr6EH3NqB142O1tMxtCK0c9a6BxAUE6rhGL0fltetCbbfKG7XhVoxTf
bMPKduGRu254/cVyW9nSOQ0OE35qhavcRhToIDzfYAk9mIyxtd7mF8McLxzu/qNb6gzY9Z4+oR2G
erxtfg8jL05MdmhEas0KBg4JvP8daZAH1McwSdtyYxv2QWlT7mERiaH0QNNSkmW127bqsKdMQKul
EaSz9nBfNCWoqJ1wILalAIHjGPnF6bEpqMBedPUyBW25D7ckiQNpD3zdd0buK6q2LwjbwBRy8C2G
WR82OkSDKORPm0nw2x2ytwYL+dzY6GuLm1dVaHeWE/pVXsA0gY47bpXxqp26YkLZvlh8eFUU5FOJ
rFuv6JJjDvPMUmYB0HzJo67k1g4mHDBZrpvRNaqOwQhPXpOI3Y+kAPsZ38RyddXYjCb6GlEVa1YK
w5S1hAOPq2rAmSX8+I8hzYByqRvxpmUmWKQFDCSTKsi0CP7QWqh5RGVY7dK8eTStsn/k47jOwn4V
ESV7JQZp1xADYuXjiurB3h+OHdLAoZZEEqCXNb8wFefVkUbfmwZOerq5tqTcNl3xHBrWMSHRph5G
PISEFwd10ngTW0D8YdgFedWseBiSXVIUW6Sj6prZan8KhXofd/FJL0yI08qUbysjDLH9Tw3PJjVm
jAXiHJJerRZB1mjqLiWt9UE1dK61mt5ssJhtZWG7Ju6t5vll7FPp5lWOc8C8XpkD0EyhiBGrh8CI
zacy1M+22eeeAxkXs6unwTS9vjLe9Zy+Rx102VU8AK+thiAMd6jHRnaYuqYVX9N4fDCKbDVoaQAC
R7OlokHzUeTIzEUXsGsniMAYg6yIyDqmDWw5dKULeq3pg9rsIp/qah6UXa77xZCkQaqCnkueoXZ9
l+N4VGR3qmXrFyxfZQ7HKQ5r35U43WVDeCJhtR+z8qjiYZ1GDZq0vwtVVH+QAd5T4iRePGBRGJGX
KDViPf0zlDo/Rqbhh3E4+EOkC9THIcHrky0cC8lWCZ1si3zW2OqQHBfpwFdNmyt+VDr8iDQk8oVa
f9AequgWcPGUrso00gKi0LuhIkHZiMG16qK6L+2GXvS09CuTHUnu7M1+3MYGslUbjbg2XHCL5rFN
WohsC5CzsU93DaHxPRMN2Jgd9BuRrKZa0EUfyYMxxutQ6byhrYKxNoNwkIE9NCsn5Ymrmd0RXtwG
KJDo2WjAhazpg0FEuo1r88HItAPeV4Zg1K5Z4fhxn/q5lQeJ7qxGDgPtoQtEiQiC1B3ZRu+qetdA
2AodhmNFIBCB7qk4YHWzdD0K/Fh80TsAqRBMFNm4svtdV4W1SUCudK0m1HdWo6IBP0YTWg4XrBOy
vbNRAvueNHs9Z9eadAen0AX4ktYJJsdeVPYYzyoSWtS0kLTDOQlJQeg6Qv0lSbO2Es0FInQ3grop
W+6zAhWeIe3eh75EJ1nKX8YyA2F9IBe1tx5bBSrRqCtXjgAF2bH9vNW9Ioo86CJ92gDK4RBvFGqg
S0DzovhjBP7QM9UEZe5mPFVx9dskuBb2D+dUMXGYraYrQwcGmQnmRrrR+qGGNpUKAgVWGZ9Wg3fS
GwPZkSFd97n10Rj8KWd8V2f0VVrZyU7Akoj0yrVVGUjWIGFtYtdo+TlFLWkY4cQjsVPMGmiVWyf2
dLvZWJ0esER9NtDnlNUE8gE9GlfErof1AHXnquxZ5CUsPtdDkfil1ehbOzZ/673WQ38AgqmpYQtc
OndGXWrIiQww4+P4wpTxZNn0qJrqsROwtI0KEw9XiCBUgVJyqLqrAHLVSV25VWZcNBaBFJf6qsCq
Wmq/KtodSc+OuV5dO1mA2qh4xfC7xmDJhX6N5WeuQ/0HAY+u/xLJO5S810J9o+EnCeXoVtQ5OgrZ
ahwNVsVnK+1zQcKnss4/0qwC5pKBbpQm58hUM0iLB/Q/xSVij4IyfaPdSc4H35TqtAZqEfWNyPwN
LER96jjBAThlmo1GZ5neGdP6zvNfjEygWR7wQg1GRVnHBPvXTLmCVrsjOEovxPQ/mKrrRMrJyj5Q
UX1KKuVoD73f68mHNjbXJMceG+In0aOcWQ8fVQGhWimCPDEvlFmAq/VszbD5CB2wkwZV7Dpd2aH7
EwLO3NwUUvH7MPMtwVf4qV4vomBIDB9t5ytDYWeD65u+4WujsGCNOjhrbPC2WYnUDhStaq9njK77
QXTQv2G4at1ulKnL0tEd7UZ4sq7XZfFkdUDuRnfdGBXH1MZEVVAiwZc/J0p5jBkLIiVc6eh4BQwE
RmA2zjtLeASqfemGvFgXFRIh8ohMdiNUyvxKv4OBIvSbKgtYO3yoYY9cywwkTX4NSOa7yDppPRpy
9XFNsw8L/yiI7tFMf8Xihg1ZlP/Sw/Yjb+lrPbZPpqM/QePq6UR7KCCf99O63ZkhSg8lv8KTqosq
zwjjc5QOl1KELjFbxVMFUq44xpQoED/4k4n1udT/1Eb6qMX2vZLHbioKP62eJM5Ac/nHqF+a9rGp
NIjHnjvnQtMkIPRlkB+MCrevwVnUHuoa6AUbTbIMcoDh2sK6LHlMo9jliCVVNXhD7KyGEYp20X7G
o/4eJfaxK95gF7cbUn1nyw/0Pp/UqvbpEB8tLXsrHTLg8ME6sKE49VBeo1Pc/g3ebrmKOhB58b26
Af5exolFWu5bauRy7P+bep+Y1kY1NECwjN+R/mc0N5kUDyV7TArtpQbAIaEobGB/L4HWEzZ2443j
U/z/inKnO1eCf6PtuVaZhyC9NQXMocpkjR0B3uAO2N0AeDSwk1sciZSuUypXu4cPaGsW234c/EgK
HeEIQiUYjsg4CsrxVA53jXbs0AVUo20XLz+KISASO6DBPA67y+YPCR9K7RpWhQ/rBD+CG1Fa7pvO
2JYSvw1uA1HzYCWGl+nVNufWtmksN+1es3h8U8vYDWtkafQyPZx0sDDmwaDc4xDJl5m9qes/lqzh
vyow5RMt6Hp5trHziyfLCmyujGw80JEeWYe6Goi4mXQe0YHt2yky2BBVZv13TLp3hqW5L0L8Jx8S
mtjEzP0BnalJg9YsWCjVaItWSOdyp3jGOfqeZUcD+8ZeFZgZkFTkvW/iBNDG8aDFM7+VybXQ8x1p
RmRiGWYjQDQq24114XMlXcX0tXQcr6p74tHxWTH+0Lw4NHa3b+rmvh0at4572HH2ZBNqYqtZ1ptE
zQehZdV31klSDOtsdAl2blUPJJmAVZvxqmb4pR3owtZLkryXRhgoOn0o0RHPRRUMYEuFGaTKdfic
y+QhSuH61JNDSNQXVWCjWT/1+VtpJUcNPvTxYPpCfwwrDKQwwuiJkXQn5T347HsdB0lNJg4R156G
ZPgF4KpT8RUanwNh7AgvX9JQa1c6NumRCFFBpBhzVA+9vFXXeQShU3iVwkB6AZ8LF0WxJxQWAfU1
qDdE4gMf+FSmmeUVhBJPU82gkALDIDblYQTVe4dyb+yKXrr1UPutMsA9pN2J+FNr8cVoFD8VGDAh
nGJRvRFwwNbl1sTkSdvRj+3GG5EnZIB8m6jXyByv2mpdnuFkP8yAFVBPXT6RfJLA6DIUP2HeM9Ru
U4xuJk/TILIJ9zWghLSx9PsePwsCedu8mBpw3Mh5ZTwENLfRM2rrqFkUK9MO/4+1L1uSVEe2/ZW2
/U4fBonB7HQ/EPOYc2ZVvmBZWVXMCARCwN/cb7k/dheK7MosTkXGsW3XLAxDkksiGDS4+1o+k0ze
aFoJJ9V9ZB2Tgi36APozkWPRInxGsSa39FWaOusifEEY25XTpQtGr528hF5Bn+nGj85KDrYXr6qi
XHut+9Ag0q2Mu4XG8zkB9xMFcWtoHrQAz583M9K+JrZ33WTw3qcv2MNCS1AcqMaxro0KWJOxbo8l
3HMrRLrTqhnNbajCcgCIHQxyGOjqGNHMQ71a4SM5MHMbpd9HNQ68BSX0DmvHNeDEtymdeu6a2czI
r+voKsCXXbsbeP+C1BHen4gynuqYmSRekDh57Yr+wQ3Bu+14P3Ve3nU60BKt8KGc2nYuf0kRgMrD
XYXNEfwj2Ow2XH/AxiifwzCIqFpWvnPCgGMfEYu5lVlfBijoO3ZV4bELCaYofMotFO5IyiKCbt9c
x4w/NnmDhx9914oYHzZCnibVoyauRAF2eR5QUIQmR4RqPXSIMD2DY+4y9jIAbr4bFLtTo3osdWPR
ZJrth6G2aLR+G5Ku8hsLy/aU8Z0WpPW6Lb/HSb9FVJZFahVHOKLO4iC+yUmKeCIw0AWFdQfCpq9R
Vu9d3YOyJaVzG5GsaxfBk6jdHszU3peFDDcFByVBK4m7Job+lZKhWqSseHLzUIPd9daO3A2h6aIS
Ota+IFTr1u0Y5JFhp+OzOpol+o3hiBdd6K8BY18rrN19lxb3nZTk1tQ9eHhet9W2hS4XjOArJ910
WrYIRjp62AGqtVl2M8e+R2zHjQu/cC0oVmEDrpaw0P1e2ku80w8G+Lc7qO/Aau47qaEvU682v4Q5
9aBQEEQzl+kwULppTWxIZx4CEIJlIY7dn3kp7GaPVXF7VdWOvO7jFgppJ6LZk5tW0UtMNChS4qKx
fLPGZiNItXLpDo351etAlR9q2pNjRdZDofd647tOHDD4NuoYaOrCvOTzccasPqUUwT8doFGVsOH6
+uzb8NT5sF3AKeFG+hgyLzgl0DO2rNFO+cGWhU1lU3om7fYdv6/ag85vYveSQ8c5O9nEG6cikd5n
lmnsoCYB+bFumfzQmxHsIjFl0bUhGRSEAi40EmpKhJHAGEaqH+4A2s9ZZSA27+xzE+K5/zgxVFcY
p2DMNaDkjvd5dGNinKnNSy4Df/YjIVMeEd5Y9mA7DoUeUQbQYDvVRoLV+IveBAaWJrA0wPRm0Fts
esAo0mTJ97/3pya2XlGHSQbfd/h+QuGFUAWV5Q/J4M1yphcX3o1zf21i7i300csi00BzoLfBsrIw
QbXCtfY118MYYZfa7hg7mT0LKEaSto0vuUn/2YxNpjHmOu5mZjqU/V4MuS38Lk36BV7R8i6IYu1K
WPySU+po12dZH7Ji8/1ff2mmAX8S1yBTqg69GVKd2rW1D2m4LZrhHv5jj58/njP3bsrMURSF7B3h
6LsmLO07h6f1FbZOiTEPIzu9aWsvfICjC0Zhr++BKW6aS+jGM8T9ZMrJoWsD4rIUvbVr8K35Tcnu
ShuOYay2vnu83YiRsA1vKquLLeOI5ihyRBlKw+9xni3zsMDuzsvhUyhhyRseZaW/WpGerxOvvsA9
cebpThk1BEyWiV5oxcEWtljbdt6tklhihRX3ZFG6enfB0+LMV++OD/3DyBZI4Dyd1GOHdLBaX9bm
DqaT75ounj5/wgqX/ae3Z+IGYPZGxYYxcNKw9JbWGvpzv9mPAEhQ+q00/96FpzuZ2VusdRFtyIMm
w9fgal8ubTgiI0oagCgIXjaHcncN7I0fwc+o8CWoK+IZwVD/YiHeb7PKZoAHXEF1dcxWUEXuAx8s
sdHKHTE6K7EWO9gRlojCcMGp5wx3K5kyeNguljY2w78CBneGHdLKXOk33TxeJA3A4XIez5yFvYEV
BiHKyLwBXPLH1wewPi6xOt3ZuX+JsP8MLAXf5+/PLx5E2g3jhcgZWTVzD9DG8RbZoOCFom0JY9Ey
evj8USr6wj89ygmIh0sPdoyxr+Cg3RWbb8n8un9tZ8asWFyaaP/skUWmXB5eA6U9N3tnH3jNSlTp
cUjLH1mXrQZvWA+0uDDpnutmMp9Xkhc1KM4dQMbIwsTW3vcGrBAtvV6kYXNn8exSgMxzN21K76EN
farbchj2ldHNiCQz0j/kKQYUz4HZ+asOBbQIVgbmhiwHG1p3YWT9swcVmTJ+CAaTJDaQEq5t9hzT
wkyDztdrwb0fgXMGG928MP7ewmFK92HpPSVZBh9RByqnQX+xesTpG14/f+nOjE9TOo+ytywzg/4J
GKj62FYIgkdMaMPcSx/yufs0GZ4cJ3exvhKIW86ZthlSTgF+iLvuW1W5BHqhsH+GgstcdDZ8B3Qn
Tr7CySpc2PA3gv4NilNimNWyaiLDL11YgzGfgsc7G+i8awd33pi8+woqArnEio5e5XAUmQcpQB0l
YfrcbkS1GagMt5kb6TuLFd0SKt3hEFaF+5WYlQ3EB4ixnmLLDufx4Dn7TIvJTwS3hgpo6Kl+61QJ
+/n5rT5zK+zJVOA6nJa8Mrt9aGzTYsEQyEsDE/UONlh7uLBYOrOWsCe3u2sddwAiv9u36TP8WFPs
zT6/+HMNTxZ6et51uH1ouGMA/aV3TX//ecNnJuIpD4IAGCeH1qXb22DZtpa9MbcDv+guXPaZ13sa
4orX4B7HyqvbR/V9UyNK2+sQ/vj8ws+NcZM7gu0gH4gZwQ2RO3At2oJNeZ6CnpQFD1pqXvj2z3hr
kym3TMypDRpj9ELzBgbDzo37FfRJzUp2Tn2wyyg9Bn0U7oFa7mFYgs8BEI3FLMG09fdWMNPAgRYW
cW3T2d2+d2oY6ftdWufrMm8vNH/u+Y9L1w8LJM2Gi5rehf1eqw4w4pvd0vVWsHR9/pDOPf/JRFS3
AWGd1XZg8QMrQar5vXsI4cf3eetnXoEpnwy8D0jR0Q5fm3RG3zvvGSiFFbDSV3Qol1bKnj7v54wX
MplyyFicRYM56PhIeiizRQLboWUjJqtOd7C271vLOgZxBee7AIElCdRan/d77u6N+R+eTZH3XegF
+OgD6yaor0Kx5cnr502fGQynrCE2EV2YjJ+918xyHQEhFtChFbcumUGf+nkXZ65+SgsS5UE4tPD6
2hMTcHtYD1spfLe/MJqfa318Jz7cmyblednRnB30ug++FZhfDk7ehFdU5uTC7T/zetHxk/nQRQQ1
fj+Qgh2aIAIIujHIijQyX4Wa91VPoJcuHX5JO3HuFZsShNhCsIxLuKTCSyM96g8DXCnhpXHTPVj+
pZAq5+7ZOLl8+EMllF4lPL2Sw1CFIYPBM4jnlQFGjKQr40uAgLP/xPq9l8AkRpaETXKgWetb9U0W
PzrdToPFP62/hO4wr6x0ZrELIIozE+OUQKTKtYwQnkMfHbvpQ9tE7T5wSLT5e+/wZPuRFfArzAqO
pxIcM3HdWFBVXmBeOPcwJruNstKjMjczXHgkZ6a1yp1uDmPY59d9RvEwZQeRDm00IELh/fZI4ROa
+LSfQxMVwuUaDpbFhS/8XC+T0Z3COzkOB/TSZrMCnm/fu3oGWnYRAKoza398/lfOvU9TlpDeNZq2
z9BLwnzO5/A4qKHgIn5j+0LbBgJglr/5fyYffBo3KbCv47uEmIKBn2BOgbq6hn0Ey/KLmPszMy4Z
X4gPX6EwoqG1qyw/CA5a22HLYRmAy09tXgKJnutg8pk7Rh/xPM1zDIjQt3YHk0u/I1uvvf/8iZyZ
O/4HZUgia8uURn4gmMuhul2A4zq91iuY2Oef93Dmo56yhZAGLs7g2sMtah4jOK3I7sJocW49RyYf
dGHLgML/PT/0NwDm5ojH+SMvl6b04WAUZzN4y3B2Yfo49xgmHzgIYEpRaOiKJZGxybN4IdIYJAvw
/8aOi114Z88MI1NakCFrQbApteQQwnqoeTfS+s7E3eeP4cz3PeUEQcxJmQxRlR4SOOLDexKbvtBP
Td/q5hU8FC/B1M79hclUTiPAGaQzIMKc+RhWeyfetOTC+vPMM5gSfURGQbgdCzTdRZhQDQ7CAQ0A
l+xIC/Px87t0TgUy5fMAuymC+yQxONca3sN5CJ6Gt4ZWAKgSRvGsYXk+GwCBXNceSxYCs/xCBM2w
ShtXWxthKy/81zMfzZTKY0gqDW7yZXZoZOUP+U+nv7BFOPfRTOOW1VGfuVWWZ4dSwPkM6GK4u8G3
zhevwZea+d0way/CqjAI/kEHN6XtoHULD7yiyg6D2cyE86LZu8a98PGfe88m374A3/cQ2V56cAfQ
5cNgXCUvkbz0IZ4ZFae0HSIjXCsLtI611Ip1L8K6DrSftfsydPY8gq7987ftzBs9JefoQwQ6M2ic
HXjBfKrd1yTDjg3+1sOl6ePMezTl6AhgJ65oF2WHyiCvJd4nEJIsP7/4MyvqKRNHBA4jjwM/fhhe
23vjW/kz+OJd0lmfu+zxhn2YVmECb0Gxl+D1hwe9jwjCT9nFaE3nrnsyZcNvpAidGDdd/CSLYZ08
2svogqr23PMc/86Hy7YSoWksg79/IkOs9D0YQMGI4PlRlzf+0F2KBnbu7kwW5XoWp/ANxN3JvNd0
OJrB/edP9Mxbr/i4Plx+UQ0aognjicLDs2Y7hFC49opd+dJcoDs51/7km/VETQs3xJ334NdxD2Io
4BsA72TQYvILX5SiMPjDmDMl1WhLFkegCMTTpYhyU7+UoGutLd96tmbhV3c9Cxbgdf/8dp2ZUafM
GqBWfnuRdLxI2tHe05/lwZtf2uCdecpTUg3KDFZESQHwCDX9JrmR+oWVwBlIPFH2mQ/POfBqhKqv
WXZAw+xogS6LznM2A5iI/+zvSTBPEMr9Kfx72xdFDvGhN43JTsY9/kcKe9Ijv9du9Ss4ioM59W92
MPmg4eAjsTJABxhEB3cjjjZiL3N9M7xcCuxx9o5NPuy00gzXGp9F+NK9Fq/pT/KzvtFuYzprjJX7
2hyMr5+/U+fWH+oKPtyt3IADAIy9GKh/psMMoLB4hw/FujXJAtxQfBv9EOvPuzr3fpm/D1ag8GuM
PjTSQ1XXfuQSH5iFz1s+e7smHzomSLPPxkVgpKWBb9I8XNuVV32t68Jb0L4ylkUOE4XdABuckaxZ
tAUXuxh4zS2c5xlitA2Xwj2cGXPURvTD/SR2zRqrHP8lECDAYnwJHyiMrvDZvzTFntvTThkmal3a
pLYxxxavWjaD92Dm+tmT+ercBF+wQ//8np5Z70z5JbyKOboeYVxzvKs02NcpHDX5pTDy5xqfLNrz
qLZGPQsw9SEYUrzn3FkgatDfvPLJXG4QjbbBOCLrEQB3YcsQAS4I9a2dafWFLs7Mu1NiCaY7OTxl
2vQwxPsgbect47MCYc7kpbANZ76VafgvUsiuDwosmrUG7pZPzaX4eGfWIrr1+zeY62Drg3kOX/tN
YK7ilcnn3Ut+9/krc26pr0++8K6KqebCaeKAW9Hdt9c54vqEvn3VPNdX7XP97UI34x74D1PulEMi
G/GfZYo/AS9hNizgY9wCtv3NMlZx6XvEBxT9857OfMtTvoEuDrwgDvB/umwJJS786EOxkoEfv5aX
Fp5nPmZr6qLHPbDXJBb6GKI5UASgts8Are8WDl+Ck0ZGPtz1P/83f36nrGnILxPocNLkuG39uAsv
jlr1t5SR1jToV14EjABACyOT2GvYJacafBy/fH7Rfx4prGnEL6BdUm1IRbc30mcda7eqWYfyUbX9
X79FUK///d9IvwK/zuMwaibJf9+zHL//Huv8kvm9xr8P8StnNfvZTKV+q4SG3zqevzQvvyUWRRM3
QFX84P3tj1pkjeog/MFGyf9t4T9+qFbu+/LHv/56ZaKAWuD2RwjCi7/eikaHtFGT818fm38rO77k
qDZ7KV6+/9//M63w46Vu4MtGzX/apgfvaF13LJOAAf6vf8gfqsgYVV4FQ6SFf/3lWv80iO66BO8s
wdlItV8zMRYR45+2Y1sWPN/ssYD+9Z9LuT59v6e7j3/+lv5HAXgvgzNs/a+/DEOt2N4/dOK4xLAc
ZBOKF8DARU1GLTzSEjE6QkQVaeH4TIH7juMHkxcWDh8S/ykxWuC/kEgtI3rQRzHev4l1KXjunajy
XZGx6yan89oE2n/GzSabB8Cfr/Kqi+6axi5UqUpRuOnfYXn8USKt25OEKlRi0kKw6dw241MbqgeW
W34ulqWtObuu7d1dGZSZWLqAr76dRlW4ikFksQH5QQdXc7dzZq0W6pse9s916w2u3yamyGAbbpMZ
bXu+blS61Y4J/P9uMk/ynUVB1QHeIQTBLkT5JMvAW4G2ki8sJyyf4rB0ZkZIs60qzWoANkFzAd0+
p1C+A1DkjC57bsSyTZgbzl1ZhfkG+yf4k42lEu7Jt5qAmhBlKsdjgP2UUL1tJWncOxivvZVJDejW
Gye76hNYULlWbUXI+FbjVQ2bp0obzh9OVRE3JN+qsx5RNTPo25A+ncqxFU+1ok5Vq6kLSoK07r15
K7V8rVcDXP1NRq4RfoJcw7FIHktmzZLWs67VIQdmqqyIswDmle3LOPM2NHSjDctidkBQmXrZWEFy
Y6QGA7qp6B6YJw0ffYlnycV92UXeD9fJZ2kDc7RTknAFMo2r2A7rGwfKwZu6Dmv4E3RXKoWhpL4p
HJOrrPCXlAU03d5CxUnWr4rEBD9nBfa2o+EU7UKvq3zPTDc59MTw5vUg2y8GdJJ2bdrfU1u7TZou
f3oXrUbRIpOAulZB+yW04gNc3J3v3PRuk8JNjwgkcF0CLXKwpcuBkMntFc+aF5V6z69B89DOwU0k
7SE+iepDKeFAPlZVciTrfnaFx4GO91DQ0l6DX49Ily3T2Azx67yjXQLTbpVeMpeIUv+tqUqgMXjz
zEAYg3W5LbZFnse3XgIiiIgW7TcblDlaUbD7zHKCtcuEsyRN4z2x0gB8GgLvbbepjQsryYW2Kw2L
A5HFxXLA4L5sEgcRt0ieXQk3HfY9LQDjyjXjmy2BgifZt9zj9nxIpLdzcxtL3xTzvdCD+FgEfb/g
NDS3+VAigPR4UGcqTx3avqJQFP9BpgNcbDNweeXmgQlXqYLegbopAjyY3sg6tO9UVt0YN7zN46OW
6PROBwpq0cSg7FHJyi6iI0hcbiJ4HN8x0PdvpR0c3TrWwUJSuLOqz8wt00KPzcUYMquzwFHtgPHx
VJznlrk9JVWxkVnCXo4VVYnKOxWf2pBFUK81oPe/gQ8IoVqAR6Zg5Zu3jdEAxuoNey4Db54KQ34t
DVA9cC3+rgUSwCXWibsko8Eq1qNhHfSmuBUguQfoDyK/t6bXWnOoQ3BzhSmIXEK4FH1FhNVVWrXy
0FtRucraej2goW+aBxiecGlw0HF2tKkJWLXs4m+JG+3ARdABvMq11ZDTbuUNJsKuAz1cW02z7y39
WOWNFgIxOhiHNIjXAQvZTQKWnptmyMMr0H7OHIO/ZSVWUV8Dua7Ku7jBeCbkOskpCE+iCl5fpVfY
O3WmDlquV7MujJJ5PwT0Q4FKAqP3akaxXMVO4xxSkQO2CUjd3NAs5wAuGudQRpkYfJWG6joBZ8Io
qYrehVTFIO1z0IIBlXmqowRpUezqqnnqKcCnpC2/JZT1szKz3Su4IdCNBK/VSut1AhLWkZzALuzv
WWufZEHB+VE2to16Cd6xqyJiW3Csdgd1wADcHRJwSfV+b3XwdEepylOlwCZ1h0iVtoUdbnuZn+rG
fZ71fi6DpMcaHSVBV55KaMy3RJfmitZ9ta0ip4IxlgDLpk4zQMyMhSpSBx1QZmynlSgp3+Tfiz+I
nyThZFEtalESzL1dc9vqWXOr5yDucmjWbFUyZSK5jm14r4yF6sCzGkHtq9CeCQ66b7x94IyKYvvK
rDGvZq7pfs1MmKiJk47InyK+b7Pm0IHg6atVrRCumS0w0sZbKwO7AYwpOwsIlGcCzgMQLoBydTBi
685sqjuVbySYkzMm5L4JAdpu4CZPR3m9BCGv42r2IXAlEMFgEvKBZLKfpYwtPxry4qpL3OQqxwgL
zKRzWxZs48KhdU+1sNzovblLrDDYB2OWw/Rg/55UZyovJSvby+uTlKqt5NXhXQo+lrdpqPO1yvcY
t+CfPWCvTrpZUvP4W6C164oL9gRcbb+ipAtWtu71j04UgHWOr6CWXtlWLvLX5CmovGAnCjuBUZki
UFdrGAtNs+ky9FzxbDLEHqXZi6l36TIBzmGDVVz+mFZ8Y9Ysf7Hd6E5rqoOTSuDqC1wIXGpuO8my
PdjZvrY8orfNeAj7rALzkYiWvNTmtKwAyzK1SNtpAwlOBxDXI1OlI61OFnkFAJr3q3gqGCtxu+r5
KiPVKziN4GxvDuna1XVY+ovUwFbacUEmAcQoqIiKvrhuPUAmo7heKGnBnP9ID21uroBddnwGsoXA
t65AWt1H7IiL8MBqgmWcShoOZ0cQJcJ3Vujyf5QMY7GS4UEPxEDCr1Rd4CwzHevP39oqyiA0fFWl
bLFGU5KnTAz7lo/p2wP7b7O0QdjwqoPC1KddP1y33KCgbdKsheVa4VeMikuYB/OTBDjL8l0asH3V
8ea2bEvqu4kWbgxLq291uJDcRMbMKqiegd9MinVeyRj6RRT+qUI/VkiMGaYI/dB13jq3u2Zf1E6z
HwYLLDGwzvgqqQrUoQpSsX+XU2fZWMPIbFC9Fo6F1fh/WlEF70np2lYDzBOKDcp2hhF76/f23uVU
tcYUC9n25YFT/dotAW7G5glP3gnwHlsstOYi0rtr1wEZoj5gTOHD0C7sNEnWoN9xn2iQfolY1F4b
Wg64siuXAcJuPcFWBq0UCGNmzijlVvBtLIEy26jSOGp2QZSSWz6E5o3mDdektvRHg7r5jgaU7ipD
vh3KtvluGGmzFGBpPeXrbovJSskVhebgBo7SuGC6k6T6DgaeZqn3wV1uimoViSERGyUxDGUAZpWI
vYmoZizEvFkn1bADzVvZ+o71XMYF2UXCsBHBlBTekpjcBqQZsTg6CYRuF+aIPhG54lsSYzJXpR0I
/Kq5LJ8Zl291T82dSlUNwdwrrbSSFTwM5daIzXADfrmZSqmD9OJuq86S3Jansz/lRWOpEhmwd0H4
dIxBc8METFBlMnz1uQ8ivTF4szpPmbOtBLfXSesMAOJl+t41okdgoeG3N6be880xOcnjIXCIVtwa
y/eCdiRzf6+mzlSe3fPOp05iLv4XwgwEYyBpssBoMfY76bxvynqXcnMZBQnHZJclz3oQAQRtDtkh
F7p+Kw3voaJR+txXdjtPaets89Ak12U2zHRwtW2sjHwzaqyfsCx9S5Y0Ax8Zr3h9BcD+SYSAcoD6
JDLrKyB5z+elQ1hfNWPVNAOpjIat+9J2JLAj0LSfvpOeVz12afg3UDCDaSAAfXWTa911Xcp7R8/C
nfqc1EFV5W31VlXlBRoB+S1WIaoSqxq6SqN2mDFsSheJazer0gFv4kC6GIMscY9uIMpHUYNUAtku
GMb2wAxQGAFj6+m9kkqapj6phHqmV8HrPxxKsN/VYbVzjSKCn0lFvneljQAeoI/7T0nXVzslow6C
1sS3vaabu78XnJoZ806VNVFWu6jF4VSZeOWiyeGtZiE4KfAQKV0zWdP7wjBGap9CXwAxQe+tOOg3
xCLlTCXLOLIOTuh+VbJGbRq3PAt8lToJ9HQR5LG8OTUmdWDLCW6HSv7/6ApkQ6BoNbDlLLTToQIz
0VuyjUDh6JHNh6xfYpZW1fPWaIDh/5WnzpQwTbHeBGvc7r2QighcrSodl8mp4ffS96qveZSDyLDI
xcIudA2az16QYzgwb+9wGLgGah0FvI0tX50Og9uB5CAUCyV3qpKmrrfXQKmm8pScOoRJSo52jMVQ
mtdiMSloef+hDyUbxKgw6UcVhE3zHJpNcoR21fHrEmjq08tq/gz0NH7Uqii5cloP2vTxpeW6261I
YDkLJYXJ5E+VwiqRGxbKH7zDSjauQ7hN9IQcHNI9AZvQ3gOF0N47lg88bHJKcFl/EyAxOqgiLN7Z
PIEOZqWSJpRia9XWqbQVp7ZUSjWItrKEIELq2FeeYrsOlj4jAtdlMJQV3Rq4bN3C0Aw+eVvO6Rzk
bdo9IkRgoADb16ZsRPogBdhYDMQ8XOVWBK9cOGEtKe3BVxcZiEGJPd66lTU4Vsak7op2Z4BJ01dJ
LXLKoyjEk6pawXn8BlrFpUq5YRI+dEslpzqyRbzsSs4O8PLaDo4Mr4moYafTjZvIZcZN4mj23mNw
qB6zVH4gimhrOoj+pfKUGAYDfQXyQQaONcillMkD7Ilb1jN3PjiRsyjHFZI+Ln1609yVCCBxUFmi
YaCID5NHVaYOqpIbg4pSJfGO17cRJ7s4dd1DL6R3iIWIpecn4KSYwc0Re3o7BHFhnFgPKokriT4m
XURMqnPTfAgS44LCHySmv5lgRs0sKDhN4rmEGJRYzkQzy8F0b2eJ5I9xyMGlBzYXTP/iCydxtwZg
iy9ZZfbPAJxg0eCIL4FmyzU1Kr5M9HR4tiEvfsm/5/8uX43ttCHrnxvM3xN51f6vflX7HrHe5Mf2
ndJJ5xYwwRuW82IfJSXAy3bIvpQF4GYy87oNKHiLLx0tVwl43e5zINyuEPMPzopjfmCkPehE0nil
aoGI58WRZnXdlja7i5pu242NWWCzXBNgeYCFQ1KjoAzuZOlhm8jEk8fXqnIU9Vh+hWBmVU2XfccB
OQTpRE8Nd4uFlwbyexyqktlA6mTz9yxN5xjuVFr26XMkk3qtUh8KTDyIxWA05Uyk1ltTZt4ZM1pg
TxDCnLuwgG1ZD62VP1EdmhoeiPgIZVzxhM0udkBD95DZtX3dGuWtyjbbpAbzU2HNEGizeMqBZFzE
Log/VRtQ/4JGAri9gyrlaTpPyfeUt8aO9AjVDGuNWxzVAbTIGsuPxqCn+goctmPCMXN2jK28suYE
GI8gOzrgSrTmf6pQCmijKk5+FnXbaD4mRDlHGAjwj3mZAJuvhe0YC4jpZ0bsXEc5dbBQD0K4Lzcb
lZUIF3Jh3c+aNDeOp2QP3IQvuY4Ndx8BX+Q1zrWSVu2Xrd0s3vPe+1DNK7kw6KJD3CK0w9ijylIV
xn7iQRrH0+Wd+pHy7VqUsDOCvmDdOQLKfpOVHt+HBLGQi/FMuKDCApU50pndi8ZPYAJZw5x98y7z
XkXlnYR/NSOiNF7renmq8KG9d7mC5hkYvZq5FbHBnZk1l3MddM2+bZTlLtQJnBbaISx36lCQ/u2s
bXOUfEiPMidxVVOJI55iuesKfemBK3Q9yVcSA7YgFyyb4FuYjkfUwadCsRx2qU1dbzIexTRqTK/r
gocapI3gm3NZ8o0O3MGyHmYAZRmIe01fgE8UM9sv04BXGt6217rH9yx1Vpo/PLxBV+/ZdiuxrVIt
Ug+qLLLnHad3YHwVK8LSYh6WGrnLReVex543tweZ8VlssxwEN267g4Xrz8INqBqJEs48/lEYxKhE
wLkICkSYL2TPb9QhrkwEawYnzSkPmlh+w0mTbmF2BCPKmJzkqaQqUHWVnGrqT3nvdVUfkkXVghYs
movCtHdGRGZgPHUOTCkuk1FbqdKu7hYzGwaShUoOfUaGeefVpyofpDMimwEUmhD3ioIvoE2zwGk1
NvR7D6rtU8VJD6cmVCbI59/qoZmZqtIG+rMZiG9WohFn3hT1vmkjaO0B+zuqA2iVyZENtrZ0PAv8
R2NBZrLIOp2KrjrVsPuAOnPYt8NVYssetGRG7K7GBvOyMrdUte/JKFy9t3NqjEtxBDf6YPB6ncEb
CbzbIrpTB6ZXewqu5KNKKQlTI28SFajs71ooViYSuagvOGpYCun+m2WV4h7bBrEJ3Aw8aDB/t6wO
rkRYg7J2Hmwv+EFz2rQb3e6cXVVKC6HuBib90rDZQksdZ8clOPxVMYhFLegP3iV1B/FUetD9eZHg
virox9JTWlVUTZzSUKHAqAENFuJ2jf2ootguwBr83keWkp89KPJB06qbbzKqlPf6f/p4l9YjWDc4
IqcVUIaMnM9xvOmZveqzAJRilp7icfG3s0leoME1q+GjJ8korOSKNq6WQ4tFABRf+i74dTDbGjxO
Kt2aINDvRpn3YnUG1qgxnJdW6jusVsHjpWUSXvWn84hVcLAMQO+hMj1pDafmlXwkh2xLAnfuWCk5
ZB1otCm2gV95nvOZwbi+z7lu3TdmvOmKQnwdYChaZlYmViqZFPVCmq73wCPN2sEjCcQK8rrTh3yX
2zDGW4KtxFDlIHaJ8p0mYTUGa12Go8plvSTOzKkH8pbxoUwJIAIjlE8lwEY0dDTwZvMU3GpjW6oP
WLzR1Hv6vSt1pmRUqUp+aLGGFYoGAyiWxw7Oyr1Xm/ShClTe6S+oFlQmwgPA4OvUP1XqVKpOT3/t
Q8ZJwAlA3NuKYJmA3xEMX85L0pblvA1yvjcHqP+ImQEQ1brOC6wVL+b/o+y6liPHke0XMYLevJY3
qpLtafPCaEsLEiBA+/X3IKkWazQ9u3tfEEA6sKQqkgAyz+F29TyySpwkUGi2WFqyO5GkzR4wsd/8
loXH1EwrsDLpxqjrY+YA3Jhki6Itq295GgezLbNkha3EpD6WZgDIyNFmD2RLCh03qr1yZY9hjFxG
FTyORRY84uMcE54bSO7BKM+5ehBAeZGeB14o7C52Z+DwfiL7XDtF2Ejb94DiXZMDKXiMNwAfR/Db
Ja7TAe66Tar+iMe+urfyau1wu7yESpYXS7XOHuDEXywtWuTYwmE3Q2E66doCe+p2sSPjPghRPEWh
8gKH+UGARAYdarEjZd2OxbbrR9xmN82vIkN2L7io2i0Y5YJ7ACGGT4CITw5Zgw0ncKJAi+XIQxXl
/SX03RCUI613tMGTgC1JGFPjmUA7rMK2OdMwngbvPHXqOznUURI+AcgQb62ZK49kEeFM5pI73WWJ
IafIxutkZu2NAHGBPgTAajAOLBYuuEg2WBbmOwfhHsGrxFJbnUonVieZ4Ye7WsbUW5r/YkNqsp7j
LON3IZYh9f7VznLKTxYwRbd/MuONer3qyci+GQ2o1mvDcO+oMSzu3Q1ugopdGg+G+gjUA2f/ziRp
FLJIUxvWcjLkMe9ynFf/jrKEeicDbIEAMExrbhYFTbkMF19XfOptrJdplkU8T01j/H7DbdoA0ImG
i2FhtHINrNh6Xxmy3IKWhO9tyiRyx9ehcFsLuwUCZ5p5XN437VTeu44R3LVNvaERyYUo/xvvnkVV
t397VOPgzApMvCGayK0KwncVgcitcbHTyccPVZ2HR8Mt7hvm2Z8DXM26Y1X9GAvW7U0mx1MbAGIT
0Hmm/tEML8Aj7AD3OzjfUwCP89x1f7kaJTT5DroadnadjScBpxpnjJ3TAhyCxZjgnJi6JCSzd0Oj
a3GvJyGpF2+SGTniIDKPsmkt2wTkJjoFipquYFEKBgWdAmV4abtLQmvaiXb4hiwwvF6TZjGfbRbh
6E6PddmZezKZGDA6AUuPs8S6eU49xU7z7rPeh6YtbC23G6R609Y0NbSN/Wa/iKj3Jqc4FOJNvsSp
aI98VOo513OSBdmSl5bj7Judsrwb1rYPBnI8+KszNUb1u/dOlmcqAgpkaaAdWQpz18E5IkBhNrOw
AKIhVHx6jfTn8WxLsSkK2YdRFx1dvOnchn+7JDKZp9SyiHG+jQdgvllJnZ371Ejnpq1GQMjQOOfJ
7+6ir6Lqq+r6YreIVGan53dhSPtO1upJ8syu/kuOthX5/1gVBhZeSJHUiERC20RO49/fchlIxFug
WScffIABjvHLONlIbENJCthzwB1wUY2oLyga/tDGIz8YVlUWe5IVqu/3dRN9n6QQr8ZxAZ4rvPIN
Hwze8AMFSIM0xMmPhhiWsYdNUCQerkusgXeNbcdXVoCUiOset7LykOKwZiVrDkMSkjpAtXg3ReOF
Ru/DkN3sEnlDeVApzC13AGJcHd0DNtK5xNJ0LpZZJUBTdr4XBcAqb0RkEuJYcp9p2g4x1S6KxuC2
+JIskQUQqzlukYtiDkpjVv0AJdp4N4vqdkIW4OD7r1HxDsoBRsz4Ocbqex+COfsYuYDT7Q2Xb5Qo
p09DHD+IoY9/WsB4Rzbe+LUC0xTYlxTWrzKL9xMQzo5+mb06Fdk0fbLjEOgJ1veidIqjo48akb4Q
WyaIglocQZKkp+NF6obpBMbNxMDxs7Ylm95I/Ttj0MeXXRjiHa9Km00XDsCddvkoz3FegEmPumAI
kmfqGSVO197JkDi09ROzOpJyUoE8U2+OReN/dN+ZUsSgFVfpjCZYJRDi5kpoejECqXpIOrEvzZIj
kdHn2LLCCURWhXhCxx2/4hV0cjYqFfbKZWa3AyRXCSRjbU56fDYJFpwBG5dJ8KgSowGqqAIecoUN
4ysIBPwN9macdTzWA3KTQsM8xsj7mYcomkuvEqhOIxuDM41mZ1Tqjblgl3kDv2/dcD1gs2HTVHwA
p+IoqkOaJUKABLcDAjCWdEDNVXpDoAEX0jxOBqz4cxC4beycAVV3GfdW0eBrI0E50g1f8qFsnjKj
BYUHjrLWTdmNX3olvyDZtnnqOKg9Cgv/ZDMADlkVtzf2WJ3c2JuT+DkkRtoo7G/Jg+8IvJp4AZJ5
3OwCiM3XBmnsol/RuDf6YJvV9jQP3xkuQztQfCMbHNGR26IouIUSARoPqsTbLzb9t7PwZhrSmwOq
JdpOxbvlUpZAiwz7nEj/cz/Ek8l2Vdg0DwDHavCWX9RgaEhyYA9ncpaRFtxH1zjK3HPrT20EmPNS
7RrwW63JzjAjFSEl5MhD17yfTVRU4B8+2uOWIscg+nhQpkguRjDtExSKHTxAEmzLlntgBuPjl0g6
n5KhNp9icCXiTLUAKaHrzHLDDKcnEB52d4s9eDo+pRbkZN/id7pGOqXgrrxWhg8mjOIQIdHj41T0
+IZl4EwT+sSW+R3f4VsFIElfuB+RfIrnkpmpNyey8hP/1anylHPghq0OOGRfTdIFXHDoevfcycLP
k+nKdR1E8WMhJn9nms2Ix12C3AinsHdtbrAnEZmAzYzj8HMshqNnKKRb1r73nNTJlx53DyRaQVQy
bIHg6D3ZglPYe3b6qLoXeXYuU98AeB0P92DTay7MjsWlU063C0a3WfWZkXUbEoK7BTkDvbAOdpx+
m8I2PLKRg3+KFn+5XvwtC8V5tYjFH9kti0KyBVforS1p9aLSfVuAzu5AvDqSLa1Hl+Bvi1XcAzG/
8WbXmQbGb/FokUrL0HfxyKIRYbtWoLraFgHDLVo3ieWX6B0b4G3PEtevcQ+eihzJIDLmoM3G32qz
eFQ8hH4Z/1sEiujH2EjBXx6vWljqsu+x038YjWQ4054m7W4uIgtkUms9DDynP6de/jrstcMyJH/D
/a2dw/3d17J6lEiWqsA5XF2HB0AYd5feRMqta+RPWWbmTxbOjvZpGgGKVQ9JgVTkYg2Ss+JAMmry
MtyxAafCs+h3oMXpXwMNHPlVKnd+4oTRPIFlM7hiUxsbZVEefsmSYWtarf8jkupX1fbJBwdJXrss
yK3ZNE2LG1Mjj2dTUGzdmpYgBL1KZHVtWjG+i0qmMbJBd3QBWZY1BzwD+vWyUJhYCi5yCdR5WiIU
lecFa1oZ3KwebhYbf+5SvJrjK76EmpcltEyheGzpSpnJlcNxo/Ns/F3jGnj41uA9U4P38r/APSMv
oIPznlno57vJwdEyKVnlO1cvtW7sp7z5K+KZvORHgNXrUoqiwaGzY6oH27bCD5n7EafB/KOPnNBr
HGKbn4xCWbKDCtxim+pqjKZ3wPQFvp8jSP3qjyFw50sTOzSpV4cfpvIT+Uz98BqiNaz2KK242atE
08D27i8VqQO2GoevSP5O1lFWuk+y7sadDd4hHCg3Ifbkh3ZnVrXxZEgUjk1t4H0FsvA++u0ep/n4
3t0JJ5TGtpGxMrB/USR9fLIsAW7cCmj+hyYGUMtUVNXDLHyzAYYde/BLpDmSnWxa0BJkK65WdpQA
0h7f3usQWMibwQg1h9O15+4ngEDbs06PZkumZh2NHBvH4Ymd3pe+vX6fBDkkIcNhmL2mpEfKZVxM
7K6s7kK8Cwhs4c/plGRGFqQ0TVQ2B46L3HFshDfrQOHhg+QDx0mQRO5aW8v+HA4d0oTwnul7Sfyz
bMC0FuU/yhrPIT50zXPnuPYOf4T0DGKAGmAIY7VFvsiND1ffSiGLH7n2absaZ7RgN8DNqc/S6aFJ
CraN3LTalfrb1/sdu+D2D74Az30mEfZAkROlomuvv7FgIy6RtFK/2qsYsE/aPkMO/KaPJ3DomcgQ
NkTx0uvvlRnayakFRyl4rfCti+yuQpFFkB1I6+Frt4oK17iQtu1/eGBn/vAWgqQeluonvGmA6ENH
tJqg2qaDxFFiVT93Q2gc+9ZzsGDqnEuFo6BNDzKmdTtoEiASktoacvciUeOAApbgQHISkZIaZsXh
SSBd7p18sc1sMH0quwLN6tuM8zw01tFRDxIcOnc0DwkfxYspQ5QeAkBnpXtJU4Bp5e89A5SUswyH
7q8900G1Sdu3X5DcIM+WbnC2Ic9BpbAgoPHcJWnfGZBS1+AAt65N60gjapYQf3YhI9Mw5LnMSr4T
golDAuzee3xYeS/8NtrXEVALcBSOglmsC+6ptyjIjjwWRcfqV48lFBKkQdquFYvxuzkW4yUUTb7M
61jAfrNzV55Ha2vrXy/omnPQ0NwMug64+qDXUVlGGot+8m6bf4DPpAeoDX2n0T4MFGUNigcmvHGr
3jlFRgGW38mrr7HPrOOoxoeWd/V1kVNv6KIfleTdscAaPQEPemudqXE6nicbN3bNbc1ltcLxyavm
vc1s/nf12DZPbm1Zbvq9HnxQBwo1nfK3ZhyK6eT18sRBK71HlqsC6qHWkt08tjP71YWsF/W7MGT3
5xADiJ8ZaE8xGTmRKQ0L8KxuUTfY7iMvAbQ+DqH2ZVAYj5J58WNogzOWm/mFRulgyQfZVisyqLQV
kuB/JChYKr/mdnbFjQP4C/ob5+rvWa57dQ7SH5DwOAdSkIy0i6I2SqQ3kzCI3VdrULEgU3QR8th1
DjSkhuI4RfZgWjZueo3YO0jPBM9yNAYXcMqjyCVx2TH2J6Rp1cGF5Mh9QDUMjbnpFyuTF2JPxjdq
GXWzH8m4+uWFVf/FMq2dl/PoE0O287YzW0dnDdoPZlP4K0pdD317x3gQ3lh4mfwvFhTDKWt/lQE1
9HvjYoeHT+kpj6rw5Hp9eOps77U3tfFQoTzg95jUZPhOFoPeoVqRmhpbx6FeUmsNjecuSVFZBPZT
lbL1zbRphsq5m/HbtDcysqEQN1PeXObNdGS1NHTFsejEDhDmH0nevZtxFuppbyKazdZQyHwtgEuK
wsC+EBfFM5BrRobfnQTA3UkWjz5HknIrLtgLCMA8DHb1PhitixeF1oUDkAbafC0AzXQmeauVPTYE
xlXWx6hC8jywOeU4vifjuZuw0Nt6tiZS/XssGlLD6hov7jih2C4yikATO5WxFqbBjt7UimoVli1I
RXXTToAhHViRIqXR8fE/Z527pu5iUyBzyDqQEOw+/ulmXIcAUF2FPAXOPTnM8bsMa0PwCjblY9D4
zUkCW+ZR6CZmQI62iuCORJUnm0eFsrtWtcDm1yOSayv5TxE5TlaOIlRtqq0Wx7fwswiVSEdAWGBr
pLDNaxHb3RqvR92WT4l1NQPUbq5QmGldeb51Ta+8Tm5p2qtKa8NiQAL0WOQgAdVCcqEwYcOekhTs
7+Q6R5ks1h+tSL6Q7xyGjMHbDDh1PAN2N9OhHsy/IMd0FpELhW/bjm9brzLXwprau652vIODrceT
MvS7lgb8xPlo0PGTqZt57HTu7y6paExeNKQGuRJA27N6cJTr/11A//8GuVcV+L8ndxNoqib6345N
AuGsujW77VMManqynn1M/Abmr9OiJ9nNlDQeQDe0cVBxD5ozFJfM2fBpWt0FDr+jUULlRq7fPtos
xGsLJdJXuSi2zPbMDQg5UaNijQ67i+Ayl6ygCqO860q8rpkob0ZKbWA8sIYlj21hxDu/6BXyaiGj
xu2QGGuJ/BeNwFOaPBq4eV5KbDeS02Jqu19A4emCvR3OZKmq5MnxmH1eLIUBuJc4BO8bmZHCxO9h
Q9dCXqSYUmb867U0WWcgVa+Z5uuQdgl2W3LDNbhWAsBrFjoHE/SYFWgHEvxuUY8MaonE9U6+biY/
hoq6ke9xd63KzjvdOJBqHlcoQUV6JvtIspGCzpr3oWYdSZfmZiqaf74UuioyupmULqIBQ+d6CIqP
Mk6rjTVk4rMaUdkR42YDxPAaT3wVfSB5Kbpp206Rc5CTyT9X1a9B8OljIhr/FCVVtZm0d6e9Pb95
9bZs4wOZ99Ka8Br3ZAFmZq18IxMowFb9uaGuGdt6hwRjXmBzhHUK+lELF01Uuvaejeb1xgW8yVYM
+sF/854DlVH6Ew/ockfBaZpZsYz9MWtwL9CBlmnfZry5UjGmchu3FvCVuINzB11HMXb4iq1sgcU8
Dun2JKt03cZiQsOlWUy4AC3hahm/sxF5NKxqP8dWtg5ITWS2KP+YW5phUS1xvLy0tmBalfsGhN5I
gGU4REorG3WjkUwNZPpOMUh3nXwz6x3Lyu/BktgfQs3PmqbYwEfxFFaMNl4A7bSBlifFvcx9Baqf
bjxMgM4+z85gqcMeQeYcqxLkTTgeCHBS56KS6iyY1258A2UQsxAVezDoANCZ7jgZzy5za3otS3ez
pepldjaL/ofD7HBbDNjppGaOMNv802uOMMspQudvii60TrfT3zrPFzFfEF1xgeXFZjKKCSVACne4
XTR5w8NkBNUlm3BYkIFrexvL4nOXx+2JlNTEOdhrhqbJN6Fn4D7YsLrSVQ1gyh5Rlqk9gl5l+JuW
qP7cmoXEuY7K2TYBrTWy/NzmjpoQu+p3upLzTjQhMnGpO2u0tQFQHRQ4Zz3wFt98qAfgaeTwzu7a
MpWw/HMgHZ185uBmVM5XAcgRZxvlSWc8Z0AVw64okhSRFeheA93QEOC3Ox8nEEjMQ0IjiaixbYft
2j5PQeP625YUZCe5v8PK3z2jguVnFE4xanfx/p1mUXChnu+DToaHQ71bFDa9u9uC9yc7T4/Yq8R7
utRv8XOXfEaJHy4JhdYMITsIA+Rcz3LI80tj5QdCZ5lMH9zYSYojBdP50A259WiL7ECYLjHq6B5d
jAi6Jckx0rrF783yzS9k3hmVr1tmcLDvIiHNO1Hjhe1rb2CReyPjqVlUKxKSTRsU1hb8qMXaDpwW
nO9AT7hUMWomsX7AmgwjEjWTeu0tMtzzPoZWmB+MLpUXsnhn1lbCBhO7GFBvBP+bKSZef2pq1MeB
vEe5T24Oii/AtkQvmWWM2Gxi08ltgKQxOKGB55RjfHFMPm/tLrZlwyacZETjbFtZvbNmwZllnXwQ
KjdOHW/NbRxX/HMIZvU0n9j3wLOj1X+0qMMxAg26/+8xFotMgY2Hy94R33pUWGBJYtj4y2U4wcGu
1AcaJlijrjq3sz+0JXfea5WJLbPFuNHDxZi0y5AiNz13PvgmKmoW3+LHFDFwduofyvJtRxWexKOf
zaJ3PyAvS8EwIepq/+4XJLNUnRxWXPNwyK/IuPR1vULC8m9OwdTBpFIGPWSBUofUj1Bk4Y2Ay9Da
DudiV5/KGbSJ0OUL72Tk5lGdRM+6YeVXhtoRqMKI3cmdE0+gs7RQV3VqR1QZmhxoNDMOQ5lvhlBG
z9iPDDf1UPgHOgFD9tBLZAfhg8zz5CX3UPSrj8+aPE3PzoQ0IRr+m9NgJN4WG2EZbgVd9RxgA502
c4SdV88yGfXRCWq86w45XJZnpOve9/FIczPjwkY3vojCD4AkbA3qYJn9Z5JRs5iU2ngYu13RecV5
dljsPA7WWk+wabPIFl+TjfHRHIK72W1yjPIoWXTvoPjrLuN+ctdmKr2j4SwrcZCpXFOu8Ci9VZB2
Mf6TL3JJHmujcvf/6kpey2QUDoni4X5w2oc/htQXQWZ/ci28AFvouPNsF+1yiYby5cY3a7nPhXQ3
IN3x96bOTHO9wd20bejNiWqkpaGlQa+WIaWxLcb/L9+yyvwTiDJ+Vk5QyJ+Vb9snBoJNhrRm0MDL
yTvcyCRKLJHeiEfBhDOIGpQXHepTFbJt4JZmPFmPKIRYA4JJTZ9H7BOA+fgSJ4E9gKQbr1EMmeq7
yuzMS+4jeQ3c8aV5oXFYAC3Ixa4LiQJgvs9yGrKoxB6DN5u3EZBK5i4ppzLoj07tX/7kSYGabFQ7
jZe0ykKgnqaO8jdUK39TRk/l8UuzlOBzOaZHYbWoicoqINS9leUvJnOYdBjsYyWw62APE6AvK5y/
I9V4U8gmvc+D4QlJuempmkBCsyLZVACLJPITvm0MK70nGTV15/n7sDRqLMLfrA0Hf5K0ww5iGfvJ
oXC7p6Rt0tPiRlFCGXjr2gZlp6w68MtiIwXJzgF74WPwjLOw7Eoj1Ix3gJBCKjMNa792j/jRJWsJ
su8Xd3DUI+u6jRW2YJYKJQ7A/+7Kx67Zk23XJreuqHdsyZWUbzOPjZFew76qXrAP1m7euZt42M0z
O9q9GVDN/zZz1IpgVxjsSxeC4YoaN2tfezSs7WA4v5PR0Brs797k8t2/uiYx12ldb5GX8A1Ym/5b
rprt/h2dERWVgQ8cLzewTRSmIlvtXa5a6semxKGS+svqsO/Wd0V4Rq36R2RbJvu0RBVGbANA4tto
Df4+ydKHUNreGgvDZpu5ZvoMnLHiGnTDhUagfUMpiSrrdYy35gPJQm2BfI3ZwnKT7DmIUIcTAKn/
EKdmfX6tnRrXQ5mH11gEvyRAaD4qF2kVTOIGREO8WsqN4YKkD5AKONQseiTnFNa9VYTeXyJck9S3
VXgdbWuOUJiWcwgC3LNISRHCiYljyVGpLHHUPz/guhjv/CJnwXp+/tGYWV2wJrih1kZpYd8mzrZB
astKakiSPCvPzDH6j04mAK+XtsHRyfPgERl8rxbMQnarY2ePjjRPrYYbcMfJOdpc/LJ5nsstZ3LD
QT10NWIN4+KNqb32Il0HovEKBt3wqnGOPFfvPWzW717/apOKxN6oLOO+iwx+Zxbs2DRGfE8NyRUg
QgAIZJhY6kExcmHM2jj18GJdJ3eLPMSG/amq1CdTW4HYBOyROWPImBXlvvNyf13ZgXhyikI8mQUA
St3O9I7YHBdPIhtXdlxb17E02APSuwKcYubtPq4sHOgyUT3g9BOoOH56RxaLXBVDsEoc0e7JrGwH
B7BMnr9VOI/b5NJG+XLNy7tKpRXA9CL/U4PKxi4K8x8jQG9W46SyF+C9TXsFWoNDl+XR4yAcvM9p
kyLK10nsy68UzWYyuvhAb75D3Vq1rXQ0jmgFoAB+ODJCfVudZi+lZwCBiYkfliO/dEZV3g/TZP2V
4SvCMmY819JJXiYLBHots/5KojtbDtsJaDabMRvxDdQNQMHDa9VrxJoM+Wg0Gqrwakzhq0VhFzmK
HdryMGuRG+SskgSvRDzDjhkFIE1mpC/YvQ5PVBhoY2lvDsDkWsoEedaFq7FowMyEgmBjBRQcZDh7
5bi2skKPDa++G1l8Nw/fwkTSDS6zLC6bcNX6nrNfwjZVjJdk39jbwKp6TGLkKWGD2fyaFdUuMBLj
55Tmj1Unxk+yz8VGdOA0U5EzHVVcRLp+7b0Tq4f4J6CkH5U7Ihes8S1/n4/VL8md5kjYWUmHGnoj
uiwwWQOAtg+DxE0la/HmDcLyzgR1fZriC1nuoqp07/EPcu9lVZXn2AVfQN6790L6ziwfgLq2U3ai
1ouCtChcB5pSGRs3QUihlHcYUbR8twTHmYJ3h62aHRksgXoB+A+jG+zVYksmVu1awAQagDT9doWk
iC31FAJuAD+935eJ+9lw9cKv72KbKW5feYbk3YQrADiROm3aYYPKaZ3M+NufPv4kwp8NyHKP7+Rm
fsBOTX6/iLmRlSdLsr8WEUUQoKjdJkEY3fyhSNH5qMvrXOHvF4/5Q4bdJit7cVk+IzDx7HOdI0tV
f+xF7jSJidSPpLwJTjFQGFSuRS1BSf33P9TEzHPImXVe5CzS6+K62Sx/KQA55TtRhgUK4FIb1GfR
V7MtkgNrUhf1N1qW9ha6zScckvdAbIekT6V9mS08sLcekBv9iWTY3bMvNl42x83EzRpkvV0GPhTt
T46k/9eJlhDxB5qMBPM10IXohiZsnODTEnDgbb8pohS3vYgDyT3Dq+iqsv5KI9QRksjBaXO2HzsA
4XBfXQpsHKhNniXFhXXp0OPwLm62lgcqjhsV6akJ8DtfNYVnbj2sll89F3UXJGek5gzHeWYLxIEA
LtLRHYs5eIrJeVTG0Ror159+5JZ7uunTg2Aawi2Ixav7Vj8HKgCgn90H0UzixAX/nBeGesij+rUx
vemhCrnCTtBv+dA5BZJRA5TSkplWlJHh3DOgQGlJnyD/adRNzAERG2U4OlgUNFPtNZ+XSchBz9Qm
E2Z6mzyJIpQK6JkoGinSJgCcEYCGVynKGv2onp7KLBqfcOozbJ04qfF3NV9lSToco8Hrr2RR+eN0
QlkpW9GQmiHxGF6PWnEgr9CO+0cegFYQEanBDnqyR/1hsllk2KP4aLVZfUcio0EGMquLFxrRBfEM
wCghEmB2i1MeVqux0kcnOnbnefYBJ8E4mtBD8uoFEjKiKmUnkhVxkNwPdr9fYiyfcfncQTces7K7
/YzMQJ7A4hV7Jls7kSUO5GUwMTzipr1MzC072RtFmt58xiE3bz6jnbr2neiOwNQUQXtu6u9e8Ozb
2OSNNSweDpG8ZtXUXTyP/bCMYYRhA4b1DGQeL5bjp2ckPAJYb7YmxxbxDrYjveLiWdOLxBbD2HT8
IU3b7lnhd4b8JpzU0zDyJ/MeFM4HhoTf5zhIu2c8DYeV5Xj8RMMoDbxjqXxAvPMs4msTvAEWL0C5
kiCcCZROJCfbgDjSvhQu5MWBlDQDhWu71wuSPRZRVLeT+MhsCNIy2VPxzlzak70J+xFZ7FuQbb0a
zfBYReuJVT2nd1ndiAqkax+66b4K3OQSVH10VKY6yLRLAH8EETWFlaU3QzILkSb2Tl6+OZCXAALL
Ee+VN2aA9Mz7FbnRFEWLfVskJ/XAN8paFDaG+YmQCercnA6uz7s1DbsqtJ7whSSYApIAacJZxcLM
T8CkAThBFPzDPqueyJSazOWoW9Hx/2Qfi956gr2rgQ7m+CkgsOl6Qj/N78I8f2pzNz55orS8te9y
pKUh/R28krd97CjHJ2p6bVx47bgSWTttbo3+2a/S1JjdbnVLsHmi1AwwaU4tIAC+4TGIRMfAR0mN
Keyzp5ODbJnac2O+9UhGWrJ7N3SiWqxyx0J2k/b4kx0p/vMcqG1/GkWh9jSt9EZXrMjtf7gMsuMS
JQklt4/Lx/jTjH+S0RTKxEGPyk//w4dYTBpe4tcwf+TcmQ5lVB//dQZyowZEsjvbVOB512ABlm6k
BhlI9EIX+7snFTugvtMiUr4zI4UkOIDFN4tDAZbt5mXWvoVbolCPplhMlvBxHqlV1dhyO2sp/H92
pliuifM1k90vV/LuapcpqOcid20zTjLcZVa69xRIYvGDUk8o2RBn2+I/bkCh7A7J8sBX2C0yRyX7
IqmMPznVILZdG14erEqfD5dKN65n9JdaAYnIcgG9q0dIRR8udj+5/cZx5aG3pw+oEMsfcrPOHwAu
wFkvHgEDIx6LqDIfMhyq6wGJ+diXj+LcvJmQVPXrqHaiB7Jz+CR2Xodnk+u0/rZN3WnF9I2NmkL3
EltUcvMntbB93N8affcMciffAXwP2Geg6d2Fkg0fp1QeraC2vqkc/KoKS7j7acyNs0xrb6Nkxb+p
EsmbMOhNIAVVUaiA+O409zhHwRGP4ZnfRp/va0uwTxzPS+A4eOo4sJg9I5X0F3lmBftW2rH3HCLF
+0hzV4bb09y+4/xj7mrIvA0SkJe5gVzxOjdA25p7GeJt21Iyuw8CpHUkDcDyuHC+GqBRRo2+6u5L
IYqTa1WoBZJV/eL3drFKCuTmW70926LKxQFYUfZqawRes+7M+Il2eOMOYBpTVgQHGpaosNnUiUTd
zqSA/6W1y3CUaXZjvPji9K27qsGIgWBa1xsZVcmXwUShXujYgBPyy6u0wDhEcgdgPCtZmc01DMPu
sTPYd6HtcTsHWQJQ8c5Y97MPKFnEpgTkIlLhtstT71Aihfoz63BUCLELIPt94foDiBKQtIyKVwEu
YNe7Rqhz2rg1llhh1npXWfWVs8JRW3OpsVk8D0lTamvXQXZcYZgGtja1IWlapDSfq8g6UUCym7Wx
C5iL2AJtDCBVeQhsyiA8YG/p6xwLFInhZvSbF6Hs6egnWPYN3ErOfB1a2HJpwfXxZKnMO3SSRysa
UoO6xHjVJYV9iEzhblge2BsVpfZRdum4pn9MDdSyY6uHtBO/DOn/REOVsFvjIQYs4eJL2sWYQpG2
0RP9D74yKTd9l7qPdi2aQ++F+R5bSvJTN8QbBizjr6jrKDZeOph3U1pj+wiYWTgthMLw+Mdg8KPn
wSvdI0dR69Yu6+BLNuK8Efq6d7JtXPbJOYgq9pQPzrbOkisqmccvpgf6BHOUjqagKR6DSgJrUxeS
1VVRgdoie1XYZfeqUAlYp8kjTLAL5SDfC6DODndSIMuZDqCzY6BX6h41tmqGDVe1XC+K0hT/sJuN
i+FXJqxojkRmf4o520bnLBrSO7KKZW20ePX7PSv1UDtp7FG89uJmkcIRK+g0XOz3B8h17YEVFFuH
SuEEZWUWbXSf1SPben3DN03mRffUFPih30+G89hPPDgtchkL69yZ3R2JyJ16ZWXi22V19irDboJq
etzYAiHMlZGm9dH2wSa69tqLQPU/dkHz6gn58KAMsFG6NA+1zE9aZ+PnU7RdZD3eAoNetHde0VVP
HmfZPZKCdotBYmQoS8m7dt2Xwju2XvN/nF3Zkty4jv2hUYQoUaL0qty3qqzNbftF4ZXa9/3r5xAq
l7Kq+96emBcGCYBglp0pkSBwjlxxqxxO+PQ+brgj40tjBwBblyBQqHOjvdp1E+JKnbEvYcHSNQJ8
0SlirPiU+dqa5PrEo90YFNmuUPMrHMA1mfWf0jDTjklnAl5ByYUdBEjkBRgycO846vv13MsjJOaa
FXAakwkoOXk65veszVxAqwq5QRjG/GoBGd8Yq/TH/8+CKR/mOx/N8NCUYzNj/cdWhYufBOkKAd7o
YADgcvriCMva6mqkO8nvG7qef+LEsd8TeHFHx5neFDqq2U3TBirEh2uCIuUmKoGt+KmtzW2Ki5mV
MWTDJ1uTfBskebC1mD58yutiWPsA4dqTtuOAJawShs2p0vp++RmUj9U9KfPJWPuj7J/yqfef7VR6
s7ivcWyPiitNmfA6PWfaAEqJwukfHZx7cGULdpy45Ig0D+yIl2nwRE3Jy27lF1YM6G/IXB4aSOef
ZguaJHCDtNLwpNmP0h3WHSvAJ/H+hATeXZWmkY3bRUEHHgTK83q9qCvaMNBxqZ9kupkkjjW6G5en
RrblqVMNDQu3AI5vN1pXbrJit5hQb7GjaSTrWzvca6NxXGw/mFXkk9TOaF7xInl1vNi9Lqs+Bhfl
1hGt2ANxBFfey0L0mWPdDreFEU73SMac7gOGdyG3g3xr62EbbQIt/wVMuQiPXpgsdtOAajBejWcj
8cWq6XV/AxaICkdBjaXnEZcNU9tb2xLFkmdqeOA84uCjkMaktQpVKjvOzs5Rcy19Z8bZacxbjQOA
GGnpiDilPqAWYdNTfjtJM4aLIO+jwSjBebQnKU0YEF2vu9R+qsw6vER69C1D/sQzL3ny7AK3ddBl
8UiivMVPzOROeuyQDf0sSwfwxIARMXsnuDLVFCJoEDqumlU/DMGVGtln4VULnYd8Cn3ULrHMAc1D
FxwFr758MMOdpAZwvPZfiEDNjwgTjg4OLNexXVc3XKSWf2SomsLCsELkLL5MZeCup1GYh0D6AED8
Q6DBcvZKpUEymeHqSVnMDBmLHSV4kBYJQKeZOYNkZBIqoo1OlOZBVdhPXd4jda0NcEFJ6htzsnSR
Dr1RFcKrxcXih2Ql9qQbEB/n89UaTSPF7Gvx8PEPUJ+EfJEJ0htfPfzTSmSyLELTGipclMh4GXPj
oWtGcExm5sWNdONBqMZE1t6BgfXEK9r6OSxthQ4aozjbQoktklNyYYp7GuXMbc+gxHgCVxIqbNvA
wm2claTrZUKC5TwrMv09zSDFf3BCBmWlOXvkY/Q7gEF0u6HGC99S+ZaGysukppSJc0LOzE68l5OZ
qXAIO5TOL/ahX8b3GaCGvSni1X5R0ATAWWfrgBdivbgjxbK+WQAJPuJ5sSUF2QmGg7L6EN0Ud2BU
pdzSFClwiVqc7JaFlsWBSx5qyBwCFQ2tudhQz+ZTt0ONUQvMOvzNQA2JjhOyXHeGY9U4qsjWOPZ5
LlJvzvxQY5RmGkcaDswa3RMqKIzj4EzZAYCdXqMbNuBmqSWjxZwharsKRvAvjWPpn3CktXaVzq40
SpHtiuoIpQgzbDQ86lIDtExzD7arw40iQhbtaTGJssA/kSymyX3oG4cRnA29crjYgR4UYUsaf5wS
tT0/Ri2oPdWU2c1sqJZKejxkXie+LV31hjiJmzUymY04ahlyWIf1iAoDKn7vRgSdBjOTyFb7Uy6P
64zcRbr52B/GaDoEWtNFTyAAaD3ZBHLbxQm4Fsicyt9ReI1yCkAbm4NtFncDWNMcR5OnyQQXhEiA
7o6rA632UO+UnTUTVfJr6s5SpnV3dWsXe7uaMlxGdjiy3XRxMGi2KNp556RSnsiIHFFvkQHy8c4E
Uvf+RrS45aaUyJJ9+2w0ObXLqzPZ8uAGIDJBGTJAbLJQR7jUOt2IQgVV4+OwfME9Y7pNZMG8bJDG
uKYZ1PSGnXhjmSQ7MmQ4T25kA3oXUbUm2Bxi8xwh0WjugXHq0UcYfb+IYh+wKusiy5pz6XxxHHOj
a7GDohxLPPQjKiFSlqTgD8dwmnoHkREgQY6Tm61JRo3b28PKR4R7t8icrP5axkF1QnwWDH4jzja6
M9ZXsgAprX0pENZe7NvGQvBswi3SIrP6xkAGccHXy2fqQIK6quJA7slO2n189iU/l6BAOaWT1u4j
29nTKFciaxjMwjP7uMVdILaupKHGJA11RzviBW42YU9GTm6iahiVThuauCiW4UcXNKbmZll8K8Dc
iVq/m7VEkQX/lkDD31PycocZlu3qwgG/qSts/WP+DC6DtLYwSuOpBf3IBhmo164b/Z/Ii9yHpcyk
102oBQFGMLiZ84M0sCHxhvYOd1B56MVltm78zv9tR/ohdSrjZ5EZD6DN67+bVfedcaO4A/nDr7xv
sjsdnCnIovVj1JF3cpf7AFF21JEJNY4ImPvF5LllWR50Pc0fSdEOuwC4yQ/zAAGQo4FLJG+ZZDtI
bAqLJN/GQC7yrLYw93Fr+ID2Lb8lllOcjB6YBSvcp0rsOR5mnWHX50gbHxmeASCfC8Exhims04Fd
laftqrAnEa1wd6KtOr8xto1V+g+oD9AeyjT/ZoukPPVVlW31vqjWIMUGNMrf/KNi6HFeG9GwV7+2
8VQak7jSlMU9rU5rqE+d9U6Iu1SbldE28yMLexcf/NwPmm2CKknnHXCXRfCSt7xe12Hj7wKWhy+G
HLNtZaKSj4ZxMrT73vFxvCpZ+IJkEjC++baB/FgYyxapY/qkfdZ0NRqS7kEf2ZZ01Dh3jW46z9T3
y6eG5+mxHQpsvvphB84ofmxUY5U5KMKmBEluVoX/zDbFs580eTX55gq1RNDHfVfpe9IhvoaMHeQN
ORsym7vx1H0DdBKIx8nfbPlntWXezZKOboQZ0r7V8iQWbZn82y/DMN9jY+OXgcwyZlvMBLEr0ss+
Yv1WFbP6qeyfhP0iwkREa99Q7wkAuXlF7IRnahDaAb3lx66NVLAz7o7y0+heOQ0GpIeggucf5pmy
eBpz4Lw3WhvNXv/Rbl6KRyXOkPC9IiNy3tuosVnPekMr8YFANABSQHv4hDC4v+8Zwj6E8aK1enVu
rPGewF4Ittr9I5oxXWhYO/29VRf1A5mRCHyV9wtMzHs/ZOq45ezaqnIO+g+W1iHql7W7JsZvGNgJ
zhE5kt9pZE/1+BCFGRJBRw2QplUEbpHBiuudGzaIRtGMfMgPVQ3Y/TrWuelNzEKSmpY+2RwMlLsc
924A1uhPQw1EG5S2J3INMlUN2dCBfxdp9Qho5givaEfq94FZ6feliay1LJByli2K3BjSVWEm3ZZk
YTgO+FqPaueGd0QyprfNIsub5JvssMNYRIvtIgOjSHyupYIXaw08UMFI0m4XQ7BVpKd/CXeYoBm+
ofpWT3XXsCwbX1pucf63p3qMG1DsFMriqaAaA2wuT8FY8zPODvxMPXAA3g5JAdzXb20L2rZ5pGzD
aAqBQfo2N9dAp4Uo1o3og7sI5HGgrmR2utF7G1ldyo0uOyRjy5xj8534l6DMPje1Zj23muE+WmHv
6dZoPWMLbT0DoHJrh3X+QCKXI/4WsnI40xCQZmJVAV9rT0MkHzdbwL33m1qr7Gc9G/hBlgglkqfO
MsNt4+uDlm6EEeLyGuVcx1A11KMGIQV+BFSadQRONkpcqLtoqEcyMlzmkRs8GJPMW1ws8z64AUVc
uUG1UDj7X3wZ5IHmsUaApCYd6our7uOTDBnjAzZP82h09LUdtMaWhk0fp3dmWdzTSFJ2AG8ipJgH
wylR+QANHumAZgTRJmndokRiq43AvKoVZ535rU5zuR9GDalBjuyScR3/ZWSgYiEDagqZGRdsxpGB
xPp8z2vtM8nHpsIknVreZ/k6zPDOWuZRj+ZRDwUI//Zs/ls4D89kBDYMDtJSy+JzVvCPb7gol4oR
+38ANg3uQtusn0ZrEp4dIeGuKQr/kvXJdMo64Kj6OvIk3+TUo0YfDJyQHSvbLbLFzi2CdqdruNle
tOR4GYpA30xpUp0+yGnFCZEtdeWOx45ae3FMPd9oJ1zYGrNymb982IJZqRfb43/5dAMAq27+4mUu
LaE+nV0ApXlZf/kQXTgVa81qXz8dTV0+BfD4p9M0sDWJhlLD3gY7viRwvx1QjSm+CdyLboDUU+Lw
KuKnLu++T93ofNOTFGEzWxNX0+fh2eHgCBZT3a1tUQ0bIWQzbIHtytfAH0CCF8/z8Ic7gUBQQ8pW
T+9F1xjD82xZqldkWwSbUkpxsHXOkr9IpoV17/mFU29E75bhjzEEnYkAdqOHkuhKe0BZWbXRx8LG
ocYq97Wsvg8aaFPqfErvWtXQcER1OMoPwodFRPJmcNM75H2KY11bexKhtgJEl9R1Ezc7M79b0eiD
y7rGQUvWG9Itbhcr2f8VoM4cLEYAgs6qqt/Kmo8Xt2zHi48f0yUsNBDadmWyLfOpKnakGWTzSx+s
aedrPSCU6zBFdDo2xnunATAdmSRNOAFbssiGddKOG60Hdiyy04s/1hx3tgAfuSDduwJpg5GJzb+9
aj6AxToMP0RUSgmu4/yA180HCpFpzIEcBLCUJwAlt2dks6MM0awPLs4FOF7l/dlGsVHr0VhEGbo5
B61awAGWtRhRD/8z/Xm2cdTMebpp7/E0rQ80WuTL3HkB8tr4OPt/XJXcLubUe/ucRY/id2kBjSdw
nN8i993nRGfjNrXK6ahrrnNnIgN5DfIj/2udgNWjBo94BFOuD6g6LJ1xiyPEq6mu5diEmLH/laXV
pvdT+ydiUKGV6ipzQawXHMG486Oru5lxARXaPfUyK+KzJQ0JOjDpkGLwatkRvuBi5Wvu3WsaUweC
442WRQV4eFHEQI1lBJccBQN3NLKtqUPVs53PFoEqfyg17fzBItf8fBWNRZqv/kFLKyAFLc4BF/c3
7zQ35wqny3ZiwGK+cNCExSsJUqija0qc5LVAPgq9kY9xKsUmqszJC1zgguFBckomICH7YYaQnxo6
CvE6H+RUzeObLq71wnBdAasfLI/5kcwHoBuyB+rOTTjUKzdGzTINW++/f/NNQ/xtl2W5yII0XGHg
FM3A6fUeJ7lPnLwGNnfxxFnuHH0r50DNGdk6DpoMkdnYuKemZfl0zlx7G+B1dj+bsULzd3k6NZ4Z
dXm8GUTUrzsL8Uya4vvt62TUJmZAZqnb/eKQtGohRMb+tpCMkfPxNp0m0WKgKmo8Glb296itujPF
lSn+jMdtforxYiIRNTeBdpbxjLRLrHqmtqbxm/ZmhjlF4LExjWhlKQAJE7TDOK+pLuLn9jFXDfUc
W+FJkCbVAe6rB86NdiL4CIBx2MeGMClo4iyl6SMhUyw+4yl/kRGq/VDtkl+oGQdXERDxZuvrgRbN
Gmz4Jfjm3D2ZtGQ8CBxEaFzo8lfPc1Aza92uD60Et2GoTm1UM9ekqsJWpWyiENwgSm7kPrKCGmDP
9RlwJoTvTjsq+zET3Cn1Q11faJg60QqpX+7zAOjyBxOJQ+BaQ60QLl6OaQ+ESrIiH1pf67OPqI5v
fUxTvIob030uBMpDZ6BecwBHaqV4W6ghZpYiCapNYGXIHVeKha3FLpsRxH1v7C2kZpbPV75fA5MW
ZXmbscQLY2htnFpIXbz5/uCMhjQlUkt98AoMfixFNjdNxcH8jQKXwgbKMv3Fxeh/CbvEvJeWZnzC
o5L+WVDKb93JqgYxh6qomnSkBeg1t9ZI0k/vtSaokcvkfJVTl32x/ATFdkXRPOvgu0JSUx9fg0jT
trqI6jPipNYhYE586AFudUlwJ7oFSYN8MLu8XCdT1rzwojVwLxRXX2MmnhtQA/+SDSixEmS2e4Pr
A8auDX+7CJUh8HAOgS5yooqPNJJISK0QMprrO8D7wT38wKID1YBYonQe2hToWuBNpwlh19V7JDdE
yET6w6UOkOkfyMQxY7DGi3zX5eO4JhbCgDshLmHqcU2UhYXR3A4zoxJbww3TXef39bNfAE4eeVg/
/Mz5jCt+/mzlpb9jgxPv3xv0xRdANJqnihizdQF2bGzOwosZfb8RBYpoewD+g8dbBG+t6HsnJQIV
o55Fl3H8TvoICNz4twHpND0PQHnv1sCHn58i6torIKZ7Gv9Rzs+Km/s3KABu+zprec7QJOQuc2Bx
T0CQirVpGyLDBvnloIf0gJuYnS1An5xtAK6USCI+xqSIlQ1pM12XG1Ak29hsoBADOTrpAKImxIto
3tR0jn6hrtOAktLX+VZwVAcGmq2/ZPin9dLcyX5vXLtOf3dDEaHQLZteos5ELMFM00tiFQ5IeSNt
y1KOoCL+wYGhbKL8tKrLLSGqGxVCnlZ3lpPifl4w2Cs8kNYVK60VG5DVue6KfsNSMNng5koHIosC
V1yaSQEh0hB5cpMXgoNiXZrD9Gr4j3Nu9DddcmK31e/aFD0wo5PfuDycwC4FloyTntTg+TS1IDlp
foeycyWkhmR10FRiRd2SuqARugePALjrWxegKGX7myj5Rs0NjW0Wa0D6cEDJem6ylZbXTYqtlJLN
RkGNbj0UEgH4xsN1jtKQfp7vOKF2SHGKGO20Pt9q3LxAdk4G4BbFChwR2XBC7d/79eQgb0AqumC3
Mo8aM0Jw0QuEcVErDHjKJCkLj9RJlO3qKOyODgjO8a3OnRQZFixeIxJuXhx124KKKTF6NNZb0D7q
YYBcvXqodlludqdEtuukb50Rd4E4FczdoBAm0gFw+pnHERngTI4L3ELLPN9mmYekj2BljkF/3yLq
dU893QIA/WQhvZmGLl5NNuIN2W/pIKxHdsASAFtGZo3XbqzYcTYha1xKbAFiOIBt5Y8/kmvjFQxB
490iblK8wsriR2gb3c3qRoVDD8rXwBwySI81celRinqUBMUdD/MrZa1TanwbpE8squzLnPPeM3sD
ooJxQ8NcAGW2CsormdKkN3sSJaawN/4oBlCiIg+e7JV/mxj+zCR/Aqz0q+/4zTfZIvE4x06b2+V3
Q4uM1cjGbhW42oDkMtx8U9PL7jghC+oyj0BDcWdXuAxVBnS1reWZvQNAaYkCpj+T/pOjMk/dC81C
+H92hO2svTaR6LFpfblnw2DhOq6uZiQ5JfKbzLoQiBxB0ClRUbr8oo38Jx52+HQKeC7StZ2jLMmI
PLz3Z47lpjVxZpwPBkWM/W2CJFA6LFBT1jpA3f1yFhHMOMkVGMKqBvD/Vusm4Xgs99NLDG5s8rTM
T5TPUtnN0OrkDymM28Y2tXwDtp/XJZd5ZKJckZf5hEJu6KN9sFOuJl++9Dm/c6OiO4m43ZRtBmzK
fATnVmI4hWd1uQtMKVw3nszIBzwvdWcpTaKxmjkMQLWcFTeTXr0w56CjPOZkKQ52fDVRaOMnzq7n
XR/g4PFnrBs9qllqBM3vY4a9Iio8xW4WBlZ7HlIOwrkifkkMqz2Oqqw4bXTUJ49gbe2daS4+Bsny
a8ly4mAjj9+zNlcrL4qIVXtZs+68iBwLmFNmK75VajofkZyAELHRrFzNKbe0jJHpOBKBqMxrdbxB
GlSxnKnX2nWPD5fVW6fTY48UltHjeE3quctzPNh4hDAoCeu2B5C3re8r5WbxRb0PspE39dZXrkMg
lCF3MeqBUsIBc7IxcRdycjI3vQrB8MEAsvcj7ONN8t7Czv1mP41lcNaBEeiZRip+FvLJj/z6hxmb
GVCXIxNPogKXnDLlwEZzxGMVWT0w4k37zRQ3oxlSebeNi+R51wuaUqxraxuNdfN9KEW99hsmL4D4
Du/cIndWphzTH+8MwMKAxBKb3b9WH0WdMPC0iKfPSLEHjWwV/MyRSbItTG0w/yqC+CdYmMTWsZDL
uTaFWa/HHHFUMvZ9DpSqt3lkSKNUUcmCD/mPtlu6ymOaiHHbR5spEiPwTtLpSr1U/gRgZXFPA2qQ
tgvMD1HVO6msZlO3i/d9EOFVoKZP7TBdR9utr9bj4orMWdj2qAOc6v1i6YQi3mWIbOHgkQDqXAdO
NhIZgN2hFijbrkL+NQJJHqARukMXDgMuvVGAIBQlLTUIrbz2JtdJCm/RfFB3E7uqnfrug5yGH+cu
Xhd/JPNdRKONOGcrLRMXPF9wlYY9me9xg+mroC+BpgjkPGA1DpMAwm9me/MYNyHBHYrZcJpW5oMw
zWsd4LGvXNCImsXN7FaP61c3ranZgGwAMIquoJg7oPhUCs6H4NabdyMHKVW2Av4hmHaEbGdLGql5
oqufhrrr9oGK9OHzAWtE9YARP16iCnDWfodiPVKQjLTUaCoiGOM2b900ZbtaHHywy2RqIWla9Otl
7uKgcwrwKGZ/2XGNSxg/M/a1laePVq+nj6hzXyEtILmSCIyN5ilqASEbWF4R2RvQqTj3FZIon1Rh
yi6dENWyTZCxVmYYPGG/u7F549yTaLGgCSR787FYZH3z6uPNgnz80ypk8V9XKVqkpxl5XyDXTc/v
RBt84ajI3NOoQ3o/0MGUAllis6JiAsDjreFs86nVV2DCZuubY8l8HKmbRAePicXW88EEjBde7oRR
Gt5NVeTsZNDsAgPJR+Bq59Eaqcr+Rkst+QX5/dsYxKcvgGHE6zfjmvqRBV/8oDRXQ+YPp260s7/y
CPDgSt7LqAAfkozm6WyacC9U9e49QFPtB+G0L+Q27ZN4awFcfkez3lYRBgflY+aAhUCt3pmtuZre
rUJyWgWH543hugcUJXyZ0jZ+9LswBs6sq21aHGHXNJwVU4C0KX0ArZEyAcTElfeBe26cH+Bbsa4k
HdrYAClb+iVA6STiem9+5vEgk9YLykI/2H1jbzQXFSJxHVxTTbDnrGnDo+2k7QZP1+xbxAY8SHz5
ZRz0Dgm0/rRrfZN/RuasRwZ605cbYBNmxyRv22fLTR+syE+/AZx0WqVtUVw0yQZ8x9saqYpQjBq4
YydH59fQBXYe7+KNmSPKUE519u39x2AIqG1Irj6GinGf077vt9yRxyjpp3uB/7Yny+2bdYYUwt08
7PXgFMZW7dEQfFI+9qVPgYisR5JUEUeuSVo2BxrWqIvcI8TTr2hYxCF/wIlxHpFotEC4o+vgDGGW
Z/V9fGeqhnpa+3N0pX+mAfa3r2JcGMZ32gA4y7Hnh0VOZtTUnQ7wUbsH/Y+y/TBfA4TPKqw7d70o
FjstxZ59xB3vavGMAv0BVRIMaPvCNn4vCy0mGn6Px7EGdgN9usAe9fnP0ZIyuAt3i2UI0KhL7c+o
zdmY1Qcg5ILrF0yRwWoZc/4DvE8NcoDzQsNuTUsE23ZaW2G7pVAlrW4ASRSr+JqE1PCodtjWxZk7
zqMNkIBQ645t6ydN+pte5uNXX3AcJJVcvJNLB3Kyr02E64cRkR01CSCE41dhjwMuK+rh4GTN7Izk
y6S3RTKc3U6JNZa7UFXsc7M41JbNzp2q/CfR4NflBifGZh0qkACS9UFZ3g0Sz/loAsQgycJiZCjR
MNzZExmLtMcueQxjL3YcBppD5VWtEcQDO8/TlNM6zMoN6smwhvoU1LiVXt4BWxRp6xBZcprw9UHl
X4AbevCMdL+Q9ogrCKtzH1rbfsrt0P5cBGLamoUodtoEqzRvAUTBGaocJjC+hM3FjUHAQs/vOk2H
fTtk+YqNDPcGSIW8hI2I7+hJ/lEbjMVHbYeUkRXuU1RS9B/PZe2eeZYnZ7dvmw2bkHvbKR6VURGs
UC/MvjS+DO7bcHgVlx2uBBdTspLJKDfJJMSqdRsdJGNjCO5dYJP0Hp71Dxzbqr2t2HndJp3C3cAQ
jHA4YoLK7sZYhNOXps3sbYL9womILnIpwIfXIa5wsCRbW0SBQaQVN91Oi36CCYRtEVDqzuAe6s56
mbOtbrcSO13E4UkxjI3fzGPHT5tsHdv8U5SW446mDCEwT+WhEC3Y1VP+A/nZPaAzLfPOBInyHRNj
feqTBE8LA4yYtevssRfrr41qBnzDdoFug/dTDUmBq6wMm0tvkVDPRcTXY3Fg7BYF3PZ7l+HtYOPh
ukNuDiBFhmTNMgHKrSyMPPya6gjcpusmdILYA8wDm+oEEtQ4o3wGebUV4pdO3ifSi1Oxq+zG+FXF
xXlw3fxnUvCHstOc7/mQfeYZSHvySvzifZV9tRkKJprOdPFtBMhoJcd65Wuxv+3dJnp2kGtLQVEa
Tah0qlGV+fKmo/jpMnrTKcv/27wqDD27zuoTrpsA1TkFqAupEZJCsj1oDRS/XoCD1qpMbXmZMtMn
edy5r3Ikgwf/Ue4Aw37xY3Htox/yz6QLBsYh2mk8vKeSRWtsI/xUw3uqhRRq9F4nXXlPeIZkqUbL
vJjF91QHaYxWdFW6ZOjNM0Me5WpCFvlq1Fj8VxX3mQd4s+o7HtenOAkB4d8GG5CZAq1qApBal6fs
R+oC94hP5We89YqVpln9E67oERpLwOrch48ma5zPcTW4Ky1NiqvJqwyw8+N4aBKnvetxtbaOmmj6
lPvZLxvvnd8ASPKD7rfVpL9xUm8/db4r1kaVpHfyAV93bL4Gy7zqSMRcpblh/1Xb4zf1sP4NCl9U
5+KWIInbh8lqTUAVW+VKAKX7ceqqbhtxNz2DTsjH/sO89WPxSPzlZv2bH9YN8FMiGsMEkm2msJn2
QYviaNBOii+y7xNwRKIXKZkE3/yXRbv0/rvdB+1/9Ed2KIwFkFhnVxuHO8C8zN0E9UhAcpU+ux0u
2kohyFaV9aql4aLVyhFYT7Hjr8IJZGoHxO2rY1kh051OvygvBqxzjK89rv13xGtODQL+L6gR1k4L
1bndXuQQa3ggKz5122gvoplO80glfafAMT7UIVKFbuZIxjay0nDLrWaRItdFsqLlbDWNFF2XvLRI
ML9xF4ozLUdzKlt2KNFHrhMHOXsDWPoDQwqlZw6M3+tfJL5n9w4Dvj4JHDvpDlVvfa+iDkX+JGsz
fP9wmT+u06DW4k3o5L9H4GYfhqby482rDzFFofDe5s+my9ReQzWoPTUH/EXxiRquAuc2hdMl+OtO
NF7Uk7QRaPeBE82m3NyTYrHLmto51qZH4tn0g8XiiXqLd3LyQdb1vEJ4pOmudlCuKQCDL3XoRZUc
nsNeWFu3i8qj5E52j7sVsUqmofkWaOWaIjBpYyHFW0z9cx6HAHgClz3lMuJ6LI9RGf8nN7LMJG4O
eWXPakptJC1o5OMz9VpKf1zGQciOGa44gMHGPmcl8oeoJ83itReqXp8P7DP1Fi3YV9nnD3aLlyws
jqCc/CkA9rlKU8PAdlzDu5eiMz4FdLgMtFXba8Yc0JmjPLg8QWGsxIWrYCAIHhvA5+Upyo4sNSQZ
L7gN1sEXkpSobpvFelkhAXQCZykpetzKlxarLzTHTRDODBzt1Q/NGuxQKD80CLvsGZkAw7P2QCRq
fSISr+zBPxiWmr3pUIFwTqNGO+kpC1DGwcfnIsOVRecy9kt7KBQz8DKnGhKxAS5hfcx6ULGqPJCi
6iZPhLY40HDCS/g8OXhmjyrBA/D3t1oULyD1ViT3lBdspt0z3ufsBM5gUD+2Db4zakgpwdRk+nQj
okk1rJjO9dOSPaysyqa7Fb33JeoYeU8BY8hhAnB0BSjeKZHltUQ0h0bYcM8jgjR3smoeWQoK/b3l
24h0b5a48XHWkZHLu7oqrvrUhs+isapT4APD0g3S6auSN3kYPrtZ+ClwgmQ3oJLjLtfq12ZscSmN
aCywYHup6d6isS0bQIxgj1stsmWyVodAO7SidNaSAkgWLk5U4FfdJnXseos1ngmv66Hyst+O7ruV
8jiqD4A0fEqR9naXGaxehUNkbeZhM4A5Wyl42Ft7X9Y/PshpWOB9HCDudZaWLIDQ4A57hXV6jXiD
PXyoNR4N8Twbr9RLwnu3A9IUSQIL4tHE16EeERlaTEctGfYokkNsVJncKLBDlXGyeeURLJrkJVIM
WjMTFiJ/d7mVucdAySZix7Igqxzw3d0waL3JwMzhAFGUfbUM5FeCtvMkbKt+pKZxXaAV9h1qAt9k
Js8/OUmWI2iOq/b3k0hkMPN1Uo3vwanObKQsrHNcRq+yAlkC+M9B/vLcFZEGnNU0QxbgIkQZKxCK
XeAtYXeKhOm3RpviByPJ6j0ZMxG+Kj8MGeu0gyzcLclp+rzaB3fL4iFlWJPlzeegBXD98+DiFLhN
CmtAravUHQcF5Ja11kzb3XIEM59zcPkdi6QGD5kaGsyKH2NwWA55Bmjisq4+t5rbXljUZ8+mNVnr
UUy3U0cfwF40FXxV0zVu658dR1XBKOru2RGjsY6HJN3RsNU75APyekRIG1oTeLl3TWA80IgaPfvm
a374hBQn6LGvBVDjH2dZyV+dRbXsnv/JGbORNzloGo53ExJyUCOALAV8M/Q2QGZZqbKAaZxw3GBa
js92Li8REX5TUC/XXG07lnjo30yeUBmCp2ONcImQ7mn2SPqWIdmmF0269UUlEeIB2dc41iB8skJg
dWtZiiQ+B9hiKAwFBqGTo8tVl4f8MTRAUlL3yMFBojBkjYJMxIuanyy/BPoFRrJnZne0GxQUisAo
vQKV8hcyLoK0CndcNxDSjWS7mZeZV0CpimIHbPm2GvLqOKWx0R0r1AYcWmkdlrXmtbEVSjdhy3wv
yoC1zyrr3ihUOTzQjFqPubri0gJzPTWk0ZVapD9bXHGfOhCYt6CaUzNUQ2bLEKkcgScrHHNBGg3D
xVUrQHOdi/wIjIp0F/WF5nEpEGtUTST75Oq3zrnQ7f+l7MuW48aVKL+IESS4gHytfVWVJNuS9cKw
fbu5gSu4f/0cJCWxXO3umXlBALmhZEssMJF5jg1UiA+RBvy0bYfG1wVZzA4+aFhR9+4dZlGetPou
Dl3QtIRpehOXu8FbEYvo4AvHdAGkAtjcjg1/M7VNkCpZNTQhKObcbN9mneUuBI68hwZwwhSe4tEH
cIOgWrg96ilpSYoU2ALHwR0exyRBKJK5NUceB/fU2zlAGkjt6MX2sa6daDkOot3SVW/RVXjSohV5
yoX5QDK+ABB+iccNHrekVUuypeti9KpMDpMFLQfPmizIjGLMIT9j2N3wJWG+/q0zkTttpRV+420C
GDSr0a8y67UN0t3BKc9ke4j0NtvZgGp9QPNTtu6ky59xF49cgq5Z3xX9MajRu7ckTfKF48p+Y0Sx
de3U1UtYRPbWCAZcatJ9TJPjCt7OmnVVhmaN7pDizPmQniat4YK7lCKgSRi3N1oO70IDOYbh463L
HHpzg4tXebkZGE7zQyP8TeCNuL4d+lfHLTtQkoUtKoSQWsFnaU60pBnJKsc752iYA+ha4NYo74Hd
NCXDXjm3eRTu9DJ7mt1uTFJZdMcc9SES97RIFKG+TJd6ftWTGhQUDQ9/6pX9JUZX+Jcm8dJ9XNXN
pq3L9rsRhODKy1dlGXmPbRlmX7omPHEXl88Wuv6/RKnlIAVm5DtSpgMgxIcawEdxnwMDYgjDq5ki
IK2Uw6c72Zv1CAD8Mil2IVLvSMKjCLeM+dEF3sMTbgjcaxyb39hoJK9hHRvbqom1NS0jhlq6JCuz
h5b1QH9tzYWlzHJUcRxNjqw1HdcBIgKYMRZiBxMoLiduOccWT9prW5Ut6p4S9xxo4JYgWY7G5Cv6
bZGJlMj605IUg4bnE0DJ31Jl0WtluK9E/KapQk8q5gyKCNR/NpWNsnFwDnj8V9aSKkHJKhAdmAM0
5MKysZAWQFHgSurJaUAtiLeewlDE2YBmNJQU9M+7ZIOJvEUAnI1zT8VNmo2/bjXEQR8du8+laDnQ
yVnW4tEERaxF8bGM8zJfTNaR8zFNkHXeVn3xwt3Y3eUg0FklCgmeBU4DvnBkzyO1xE3Oj3qUzaXI
veAl+6Y5Mn8J2hAoaEb8F3logc5vAmSF1qykCkDaQedTgMCqq7UPxM7lqHBdYnQduUutZ2I7evwR
GI7lUaqBtDTcySYP0uAXCK8ds+UkVLEqFHTP8smFJ9YBmAnuNjTRdLR08TDMF97Qh0fbRNZzLHpj
PQnLHPdm6IZrxbvBrcc0J7/Jwu0BmqqDDGCLvtjju2wOTupb6RQdlZrhkaJMa64+yPxpZG0iJ6Fs
bvxJTWvSTI4kJG+fNp1+hMbRpbNMkQgLY2Q/WwWV34SgIHQH5oCOrX+YqARJ5tvAsAUe83GSyQHw
JxGw5le1ciPff3PrMmkdyYJse427yMM6HEBs2IwGz9WcIzpGHmYR2apdyR04L/oRlM/TM5EefZSC
pidfDSBIU9fQya0eibOclJSkphkp7MIeNzaPwillPSvId17OvjGaC5EoTLZjlgEx8m6POXyCJ9ke
5c2oifp4ik8etO+dW+I0Lm5BkZycA8wf/E5mAUzv2Di7u0/nSwefZ/aiLSpegt0AN4TTl4lf9BuJ
cqpTra4gxiDqL66zm+4XUC8EBB3Pb1YoAk5AAoozN5CNzQ7f5nuvyaGlO4vZhPwKK9aWtgRJLX15
hYCjWqSgB93Skgb6pvPBcrNIvAQpefXtl3ObH9us5AvD6S6OF4xAEXHSyzy4WowSjVD3t7OMZoMj
exSMgcZ1VnRggr8YY5yt+yjxAbaAJWlJUTR4yfMc8MrceQhUraCcOvt6Jx91yz6N2bCaY2gdvt/R
sPZojUHxQGHH6GgWnbhYQVGdO+6vhN/4F/DQ+hea+U09rHFRqC0HvRtTsJTpz/iJx8NsV8hyPFal
dwrNF0vUY88PpUQW0AlrEAX6QNs/z4PR2ICqNYSGW3qczrakAQiOuwtQJOGn9rtxmNsBLqXBoz05
A8v/3Y883LH5VXTgFTEMdN6DENRcFyF61ABAVZxaPMbtveW0+YnWTlprS5QvGkvU9+anWdEYGpzn
Nak9yeqDZerLIhjRnoeaqGxlOwUaWVsPOURfDrjVQTHWsRmB3rOjKQ1eZOr7WOI6UBnWmg9Dms4m
NEOB2UcIs01Kvpz1s7nVadDEYCFDsZW1J5PJ+sadpCO+NwBxpz4RuU9WYBtPjiQcRv06hA6+achw
3kJDOam3o/X0UwU40hiol9umHAcVTS87vLz2jnOkQdNj9yDYCynRN12hFQh/lACPUyaSBR/TSSd0
P98EJvub1HY7jIDwVpaja627DP9BZpyUJ1sN6sVkGhocGd2o6A538hI12Tdmk4OS9SijXQSO29Db
zekupuOKc9P4yc7lqXWUgD0EA4CBd7sQ5KNHkKLhTTvoDqSgYbajZYp6tRIFifC7U1siRzPTUJVL
UlC8KfSd4exMNvOywu+zQNIECIa/faqbKORBenJLUTCwGg1xsgIUW7eiG14jBrCBKKv7Q9REwysr
X6SWi5cY1A4nT1QCfRAQIz31bsXxZ3saAQW7lC7Oy3Ylw+9gjezAmQLkVD/l1TPPcSer5FYDMFfA
W4JVTS3TND/ZvBiek6ArHwSSUosABEzfxSDyVZKA7Y+Hjf6asEkMGKro0Np+vyIrAH9VYKiyimXv
t+XS8Gx5Gobu6+hn6Kxp4xoQ7hhIToMI69slyXQfJ3L1Pj6b/autU6L/sqpBoaa2ooF2oL3+JGuz
Pt41Y/z4ryHvPlLe68YaScN2MStA9pStUoHj7/hcAJrpAFCC+EhD1fp41jZdfKQZmsvNnQPuUlL6
zYcZLRu/rHOUwUN450ayP7nMdrFmyXfnHshBO7uIpk3u4s3LeEBhqwYiVr3WvUPbVd6BZoNa0qzC
UxEcAWo9Te/05MNL79ZbRxppERulubpTkDEzcVJH5/rHhmRzt5y2+nfzGz3vAaqro01+jfp+gCfh
GniRK57blvoKwGSDMzPgdcojSUMUCkyzSf/HdaYi1aUJ4B1yT6inITAUZy45UDwPjGaHztkJjSOD
zdHR3EhAmDvSBj40uHGDc+12eFP71EyGpGG5B8AFBrws8iEZDWCVhkJkfrIFBEa8iGtgJAb4Vl2g
8zJyt4aW70u0Hh9rrzXRzGr5/1DzUjzVoY86pmRAb2Yl202kXs3nMw2qCaLlAIrI6Z19VmR6FyzR
ZqtPClFLlGVHluvjSVuamzzIJZrawckAys9XNHj7j8h3oV5FpPhCLzVjSUtScBSxAEnTcTd2onmT
Hb4B3vxyrI5kRnLZn/y6jB5pESeDdWKlf+krDZ1ZYxZrW1GMoHZRu5CJrpv1ivlePIWN2iJHRfeQ
AWROv/hA0QWYF7oX8J/QrrvEcdelIggAWAlgek3vWcs165lEn/a5MrCldmuPJDYAFwZwy6lgn/Y8
8qsHWpE9M/GfLbppi5z3jLYYkgKIrtzrLrE9SGRaGx8dJbW7svrERJVVNxpHGoD4yY5IxHbLWkud
5ay4MZSVGQcrUt1IZycdfeFHs/XQvRQNoAOpCnA+GWi6OtdVa55b0G0tLOEVaAyyzfOsoCVueZ2T
XzzTguxnK5r5YR9u8HsCQinT/zVWo7ah68MZOGWCVJmvIQlxhfv9ofA0azffQk52s1+uIB74wHcN
q9GAUGq4o3NQfIRimD5pjzfT3uzLVZh42gLHs/aoR4OwT+SlF2O/ROI/QcYVmM44Tik4OzBy+kck
AMDwQVMjvPIERGuktAS4G1ezHc3Qu4QCi09fOBQS/2x1lqQbZFj7fFsCTOuc6MVDmlUSuP8p4NmR
U0J/5lCvO9MErRhz6p2WN7ezqI6aSRZ8zu7sht99O6PBK0XW/ihHHSARqenjBK4j8+g1QHnTO++3
deWoxJHIULRH9lFrLtFxR2gkBUeKtcItIq20ssctVxym62nJbWQHR1D4ALEXVSNRgGrPXDR7QinJ
QDB0aJygXkygJQoHBVRBIMjE24KvSEsiDedOCkcWnd5M4QjzJB97YBVy/OuUMtb2KCp6rdDVzUEc
Hntg96m8ZSpKfT0oTGldDaToS32DvhUHiPf2u+jTnwxm+RyDFPWIk8c7rKjXl+0hLar3DlyRBSNw
ofL0W9jZ1ZaaX+96Y2lJitmNZMpr0AO5vZPftOOSHef6uUWR1Y6CeLz8xiqF3qMaeydbms5RWICj
USp7JP1vGuaEYKq2J9hTCxwNN011tHbvu+WmzrlZRzMVKMvKYD911E02XPXnCbSaTsTc/92Ez/8B
0uUynYEGERB2OrM9dteCX4rS6FAlGD5NQEeoFxzWgWf8XVS99aYmSH1ab7Fp/Y2Mrv0l0fthBaih
bI93B/Mp7K0U8NjgQ6yr6hL0Yf9trJ1yo3XVtiyLYjkz0Ux4ybgQfGemcaLKWdWhAKPc7wjMd7w1
s50P5Na1gaf2svU4SBZrz92UtZs9WMRpTFNuAW3JMtp3Dcom0JenbLhqOY8qQIxGVo8KA5CNEhVo
gsfsyentX6GiJJ2oR8uXygOsEi1YinYOFpT8QEt00DQblNeJdW4A2jdvgQEkDJldy4LLTT2gdw6V
AchfBDowKQoAKzFm1bguc6vzf//POfY9RBUAvQHe4wEJ2PVwuXIHr1ZGPI9xyQ2yvJy5p07DxQwI
k4tNCm6xlyLV0BSERh4zkWA0chng6fTcASsSd1EOLPnTBFaWAQ/miErWp4ZqFNgYuMfWlo9hwoKr
F6L0nGasGtGRQa1UwMO8umoghY26Jwu40F6LnOzCF9in41W2JKVTDwn+JcroxQbKCe7j1BK0Tdqh
dJpHXwXhjUTqCFiyCxSq91fghdRb3rbawrUBx7sA/jK/xO2elL66Ug/U7bie20DIQqXrbjIjN9nh
PwSYEaDSDCPpXLg2uc2+TLnZWVnveFsgelXn3v8F1MLTvX/8t3gO4NLBfu5yz7bv/6BcpK808KsH
z1kdt7tIveHzpsIgLZBHTlO1njV2rN7zknxPyllOS8sDittidgPVLtbg3cI4zWfdtEVuAN4gNnUU
qH1ufutF9rb6CH+OYrqeiDZkUKDufBtp1fQToC3B2rugB09H5l8k7j8fk6j9kYik/N50XbpmFaqp
aRniJtkHK2RnBtlB7zSAYykr4GQm6IANtUtQWWL2jksGsDPlXXHU6vgeXu9xo28sxjDwtkTVNjG6
1UG21wYXR2tVhz0rwF2JTGFmnGZ5blooFa89uSIZDVo1gjikwSW9kaICnGTTPh6K82c7gav8fTri
IDGT1JE20+XetT39NMtLtU+RAk1yZqlrmV/SPsC5wT70OXtchy8GoN1N+9TlM7CGy4fAQCZS4av8
iBh/Vl0gX9wkkfsUuYqNbrjpm4x/kb620YFm+MNjY+P3SoHPBGqQVcqWzNXtLcmSgImLsiCiXRKV
ygK/su8Wmh6ANKhudv2YjIvEdoH/RICdZvMXthiuE1wn8nTnwBseLAIAdcWgbdHPg3ZxheNJkJtW
GoAlKNPyzYThqYA8a439HQ+aeSALkn+EnSQmnv9x1D/MYVBH+B56xgmdQ89xfg9NcrybxwaAIt2o
HVFdTaNmoaQX1K3gZq+jfR1FxmkSTeqmtvQTDTgnhqeu3NOisAHugndBtuZuJE4dOqPCCLQYOEon
uF5UIjWzP2d3Mh/pg6MngX/yYTUbkMxqWjDD05SGoSrqQwqoRkBOeTs5dvpbBQiTyB+qt6JpxyUu
KsyrKKN0JzVQBblok78EoCFaof1BvOK25YsxFGi0zYDgB8Jcse3QCAHUBd35Osrc2aBXSV+nbsi/
DhprNmid8yettEFvVGtDsdF8GOOiz15XhaVvyNfXcG0/2F2/soE2w0SQns2CiXMdWxZ6UNWUhGNt
uUuJl8eVGZbpJCNtWSUwJJvG9bfgnE4Ougozx5pmyq3jRb0zU/t5VlK4euzM9yAoxQfZYLVsfg1A
Ql3XSI5c9Fj6oG7OjJd8zDRc07bmhYZkYM0FF+mTAdk2KIjfj9z6YUrmOQsyG4Ul1kCLyVY3wrrB
lagWymRHNojunYWJpokkdVd5FvQHwbPsq9lqB+qGSYfAXaF0swcQjp59TZFGMfFKd0T7Ur7ypBxX
g5l6xzz0natEKclCdn30M+jHV30sUAPQ6PoeTXfxZmyb9M1rUX2vDMhzxE89eWoDvrNQRxqh9rZ/
BV6jO3mGeB/cRAzPB+VJBuRZNHGzscDq4koUKS9SqaHhqCj2zZCGVxrMAlXIHDQHlRQyW5to5QDj
EbguZxOa4d1EJRiNBzxYEUnKMNsOgAsHyPAIOqbJJtd/VqNg+1bRI5BIlKI71o5/JtH0KURs20ug
h3AUZH7Y+QFPcGywqoDtnBykSNXoaNrSqV39WBnCAGsF0lALUD6gG6tQApKS3inidcK6Zj+LJuv7
9eRNUgohMvHUKLI7Eo0ACF+jlgUHJA6kEFMNpVO4ywHk28tZhpJ3eaThTzJdwYqghOZYBdzfom9o
KKZ45DEHHTlSqLPsv+ORdjamfe+WSTy+JvhWOhVFjKff6AgDEEWufsJJNj6kqbemFcnNbtAnJcl0
ZUazxoiTAyC41r7dL6Jw4wpQwRZ4lzn2SRJOM5I5SkEz5vlRvrhT/8nlTsbRUZcvCtstl9FgGEtS
U0SKNXI9xls/ELpxyVkfafAUbDgYwAzVhA8hrQkmfF7O1sivJyiAiZMV2aFzzDwUOES/4e3nlxmG
3bM0ffwloF0UFHhl+gosc1RgWkhpeRagu4VAUVo0OE8OysC38ZgIQGn75tVyUbgd5137q9euhtE4
/yPTGsUCN6acF9Zkmojw3pQlQACKAemcMlMskBuI8FQ3QmCUoASJZgW4Ktdan2vLOwVwS629U/Iv
ZAuunBS0C8qXeS9ocfbPk2iIugfAm46HHoRpNzuQ6bxD2uBWbZbRjHYQg/dlls+fC7swkAqdScdt
kVmLu58hlWGw9DPgaW/KAkS+AJQ6q37bA4EbETLSoOCRaOYLPiln0WwGDoxJSaaznGx/D0vKQgAW
hWafygl7aXb9DDmLZlflNQ5+cGh1VNDiHjE94UsPnfoaSm5yxRPWWfyC3rbki+RRia42oCWQHLhG
l6Kv+zPu6LwlqgvLYxCrAg+a3q+JcKfyFA0QqWjt+lxfWyCZQiPiB1XQzMxDsonCx3WaZG/Z8TpI
WqZ/Jb8KXfULUN/G0d4yw5+obumTaFlHyE7QcaZHIdopMLSlQPX0YTr/0FFo1nIZ6c3C9bzJZjpC
yc/TEUVI3Frbmm3hLqw2lJs+LsyXDBADALyNynM0MvNlROoV198vkSvxf4GyxQVZuVERbP/kRFpc
wfzJyVdOTO00Wji3N27XoTT7g8BRorLy4Pj5uicqWlL4huJzJI2NxptYZRISAHsGW46MP2CgwPsn
HRy0org50IwGmWj4M5zXNIuVYWXV0ATxuM29mG/Jb5LdTMn8LmTK+vpwH3daT+MUZXaV0mUCyNx/
+CQUOgld5PnDzFulifQfKpNdtYKBqkj6trkgGRiK0IJTmOlkQrJJAaCKY5/3h1nUy4OWgtgW9QW1
vxw5a495wXzkbIFyh27wGLC7QdAdSxKSvldGovClvySVEWb2ig1h+2Cm3TYL8zBYMKPAS5bmo3Ws
GJf4SwHUm4UucuYzHqE6/uqGOVq0bdCnJyZQgYvA8fd+5KeH0bZvhz/JJFpx0YlhvNvRcnYjxZ3M
w+kHNRhIEd0pyO1uj9lk2iNnJ1+ztQ14CatDzOLqYCIFCYoTtZ6mMuTlIccBQizIYDal5SzjWp3o
S1LroR6/T6cgZHUf5MaKtd62yzUbtQo8uAK3Md8jTxYsGjo7KRkpEjPGN0EJ0oWKznZK4WoF+pQj
Y+HQma1WitS0gbRWA7qNAqAZHZmabhwPQQiw4UBoqNjAtfIFeasL3uyN73bFBhQEauljXffttkpF
f9CHRJyBTjquDSDrfYm5g2dHltm/QCiKLzU09Fl698za4G+J4t0dWvJQTtpw3EChCerXKNp4Py1J
A3ztH3E2lLeyGOxZlZ31+9jrRlxcqX4Gz5UvbpVb6ClDPBJFeLO71EJ+He1Ke/cnmdc2zzIa0gPZ
0gCSZwmCb/OxSnk9yfMyO/x3Hs5i/wDwRfbNYNz2LHCeew7Tf0cxjZ20s8HBWD3x1lKVRlry0OMU
/CC5Bq5ZIF2tWrW0+6JmK7vMxIb3AUcFizUCHFmpSF/acbHTWuMnRbDKvGErLzWsw+ignguNQ/oU
u8ss3I+nHjAa1l1n/2Wp/mWdWVcuq/DA1EqLEgtZUczqPO23wh1KlNX5gbkgDdkUzLkyJPIOk4Jk
flv3W2fE32/OG9SGfoZu8m9o4PXi9GxU46pzjOT74BXOOq+q8VAB4uMxTwBZMOpm8CuI4gOPIoYu
2BQ4zZZv7FHlWj4FAc8ni3wIrni25N8qx8yAbSBivIyxGteF1n7geF8knJZ5IDwXrUiGs8YiVPL2
zpGUJAcyHeATQU7Znr21ZVVAJyQ5WbSxhws7vnFGTZ6NyOy9FXK9QKIcZLPBvRNwfPICj1Mee9q2
9QIgmyvh/NikmRe9yVY4Z1pUnwYUKUvHZnNnX47gM6Fo05akdvTvcxAwwX7VDf+LWxbWg+C++cDD
S9n17tlRklkM8GIUKebAfrmRKXuyG+TkRBFoQDuH9TAAiXEVKyeSWWbyWg+Z2JOSRHAEAYt7pkUR
1O4hifIjrWjHoAJiDZk3pq+xBWkq8343+ky0G64N3ncjU1J8fMQw9Du0U6VJgpKeADnQT1q1JHN/
pk2b4wAO1DgvaIrH1JgWJAEaF+BEemBw0ZKGokZTs2GMyNT8S5wI3RGXKsJLuIJe4KiojkT7YBtO
84DMSvtQVnq9ZzV/bkDSYixIS4NRFdk6sVBGT3b4Av5QG7qH511oh9s5VlhLZChdV6zBNeQek6kd
svbiamUEQIEjVKsJ0Iq6J2ltFGgFl7YA5pyCzppArnIFfTVNSUqDI7Jby5tAht4CTMOS29mYNqDY
bYMWAlRwCSDhmW90isMrFZBwqinrRZK7oyAdCklW4Xn9aUri+USYAxg5X6XewhR/hWNs4MDZ57V+
4gIwMaJ4r1GgagXwEdondIoAV5D19sIrqmbjmmmCbg0ogGywbssCIHKDLNFpOupHKugs9Sw75A5/
pdVU+Gl67HuO+ii8hlhlhTZP1BB+EUuaMyWI8vDFEIN7Nhy/++JLIDrZUgy7rEx2Bd44L1aJGkk9
Tq8MqIjAjgGZLoiiE2tjp53xJGPXeMLdhAmuoUeSDCA42AISZFzSslQGwjK+s1ZEJxIxI5MnloYv
PBxN8J5YjbVs2dhsSYvmA2NtjqDzSV0t3JqA/ZnKKT1VFjnXRk6FlrWOR6eW2bv70kkqmJwjzH6k
oGGKYOni0YgCe5d50Q/Txf1vAuTNJ96lw8ooABdIy0jJKntYdmlSXPu0H56aFrRfwCAxF6QkWVqC
M72O834P5CsNSAR9uBCNAGGBGrqoeZ/Zss8FXpY/1rNN/Gk9uzQGKKamOHfq2WaO4NpucRj7mK0H
Dph+N/dRIz/o9TJA/jlchiV6427WspLpthFdjQ5qpZ/XeTdUj5Yi4ZljABKhepRmmWx0FDOvNQFE
98YZvwJJFMmC1h2BSmVlb9GYPoEvtH5OhVGdrFQBRCk5PtbfGjjuH4PMix8qD202JK8d5DwF0kYX
oKBrF142KEBE1+TbgP8HlO973VkXDvivWPDDCrvs9N9nEAOJ/7trJ4YLJ5ApeC6Yek1u3UOpG45q
enZE89RXEvlczrVDoYaeWT5IWWjdoGcHVbub1Bu0A4ks9Oxli/v15DPppvlgJ0CY/XSjmWhd+E56
2qoxrH6Of+cyRaNNyft+TRry+efuFL0rwa3j9PVGAzj6JvCrYKG5jQFoSYARvk/TrAjOJKWh8XJt
41nWt6hiSCVagJM6GoCcC840rZ0cnmEae9sxjR/IRRRNUD1O3gXuQwan3UyVAG25d1OzP9ZpimvV
jxUVDuBN/s1uovTS8tRYo4s235lBNbz2TXUoqlx/Br5LfmlD/BGQnMyqT7NBkweGwupnHIduzUyW
LEFNhBwFPUUTC4XTXlmcLPWwjVVVWKgGrQNyspJrpSF3DKWZ6LDGb36ehOnBBBvroqa7XVoD7DZY
TH8o85rM6S/DAKPY5ENLUpAMd//Bgv6W5tgUi5akKFPQkA/dX4wNLRhDRfgcVU3+CHayRWs6aJYP
u1pf2YDO2hA/c6K0RtqhNiiCNlZa8g040r5JCQJBVgbPpplEu6GvO/AlYOkzFuCaTB7z2sGXuhL1
Q9jseMeKJSlJxtvoIbVN7UwiFGPbO3x7AU6fQnbWskextJEa2bLgWf+CmgC2Dhp0dAWF0b9w0SKH
JuLmwXJk9YRfnnU+BnsTF+Cv6MQRGxb32cGrouoRmEcj/lfxK/H/ZiECJ9wNUtNPGW7/EtBzvsYA
DVuzokUtfuzKEyr8qzX64tqXKNcfLYX66Yp8Mo0MGa6zXtya4pk9mRYK9VOZNkC7HMzmBYV4xsZx
qi5cRtlggffp93XY5+hZC4uDhsPZEvC67JENgbMNGB/RUe0m6J9M0xUwnZPvyJCdC4dbf7XAuCxZ
U76xwbKWhZ1H11gzvV0j7WZnRApgJnDbpUR36g/hupuqqtOdg6LpVVChGDlkdggahcwo9o5IdySz
VdE/zUw1o6VOLQIkpMFpg58mMK03ZEIikEgCVsYGRCS4ndERAKCoPRGsEZBC7+sfMvr1n9ekJkOS
AUgu2deB654j3uCtd93aOlCaOl/9CtTi4ial+Qx85T1Tf9NBzMtdrhUj7sy8/hW3WyhH76IbM0uZ
+eCrujED5DrqZIZoHeCLczfoQEGITM6/ciu3dw7Du/mo5+7XCNiS+Cfp+xVazN2vtSaMLc6G/qoc
DPerXoN+oSlyuSZfPUn0jS1bZ02+WVChHhgMGBvSpjmOIbJMwcCtfG0HR1sPFWNb0qKVxFkNHWA7
aVmBNG7l6CiMEF5brM0CzI11XCP/b0XqNk1dBTBD/5gWoG9Ct5m6Ecg1YyWFr+3InAwnn3t3Wseq
xSNGeTdy8IAPJqZcQby2aohMM9sg8RdOBLekMCWq22/WJESBuFwQGwthcphZt2mZbVxoBXrxZlsC
S32Z9D3w0JS2/tT2SmuA9/2GwyWP2k3Zg2xk9jeVBRIieC59RhemGzzLpLv1/31/YoSJrMjeFGhi
cXN9iwKa5iVsM9wmo/EdSfSxfinF2Q58+S0tx+GS9toPktYWMCdY7FgrWqKNLAaiUOzsJ59ofOrb
xr+OmXS+WIBHpciJx5dhHcg82aegOSoVxUSmKuhoyGWMdDAHiciswHsgCClorbU1UGjIsmf5u2XK
w+Q0m9OSTGZZUNrg6BE4Eg2V9Z1aFVIGEO049bMtLV23ecobhc5ld/ZVWVHbgwdwzBur0JGT1RC6
9hX8DVMssnJjJAYizxteP60+Y/WqhYJ2JCta/tOKnDM3vPRDt3VUXen8i0Z8yn+StSnKwswqAcXI
528l/ZJOv68klPSrO+tdjzcrv8F3C4WdLCNhChTfJs6iQ6XsM0oZn1BgaZ7zUB+f0caK178wdVak
rEduX9tsXIUNmrLQwNToADHE9zBpuxAlJ3jdCpZdqG4lzaREcYMA+7wKZQP7eDWiqHVLxmVi26fU
6b5PodS2skiss+1k/77tpFQWDbKJN1vzzAVp1KBp0w9BO6jt2xxYx3aRNAdy/dNnaIvxO9lzFffz
x3e7InrIA7ZvVKFwL3lzpJlUy/+WdSE67XHARJ+dcvv/8v3THoXE30GRpNn6bnOH6pnJpXR7VABp
NRqleIxjE6+jK/Jk4ROSAM+p5Tqvo57pyBePxbbPXeBGlFmCV1vPBGc2HqE6Xk6faEBhXLJkVhTv
6ijGLaUsw4MJBOpzYY3hUxWCJcvSok2lViRCFgjvhIlvAQgXQUTUaug7KaKVF+yy2AGMnN2WW3A7
8l9FW/+Vh079OqQyR97WHZ41D58jE1l5MWsbHMCo/j52BvqN+hGlzjUucB9cB18cjajTJ2njnblJ
K/4t7nXAxhtB/HPsvVMFsPdg8X/bL/fz8TlKo2RdRyXYfO0GEKHqPsyXIx57NAWk+y8AxYmN5/Di
SAPJaWZm4YfdrKYZ/7SeYkkz6tcFmuMZKDuXRh6Kq8NCewdqbWOHopPi2mQmWzZlLt9AQbbHt533
V16Op7Ky+u/g0tOWISi8L/gJk70+diD31cNgW3XZBjdK3oUGQ1U1t7bG1qBI5Dg3/aYYk+gNCFUc
HPAf8qrz/dPvMXyVhAy9ulh1WdifBVpZz4OauQKsRkVj/Q9XOFa3IhmZhJ4xbnXB/yc6PwYH0Keb
BD34wZaqIhiuyoJ0TVvCbI7uodiHAtNeszzqB3R8zdHVJyGTjBuog//8POSR0d5zhE+3xK8A7ILX
3gFFdthIfQxv6Ar78BlgipfobrascKRYBi6oZHTHeilqINzpse1fedsVlwCFu7QiOX5r/Suzu41n
gJ0CgERcW+CNJUKxCWN7sqPBwXNtaerA6q9lBhtQe5YbvDDw5WwTdcO470ctBrALdiMF69HX4fne
ZlpRfMazhRH39YU2p49RivDFjsfgOJm5cthZOpgMkg68V4uW++Ihs54M9ObgdyS4HbQ+2zcuSCnv
5G6CnogiNnG+Ug6Z3eho4eWgtcxbDw3rn1EoKMoNnE0VRM5iVgBJqtvWqW+dRwPle2NmxQ9Ct7pz
mCfaMq4T86du/c+zKv+tcox8zSs/PaKjnV3dJGaLoTPYT9SSnWLZ/h/CrmU7UhzI/sush3MQAgGL
2ZDvl9N2+b3hVNlVgBCIN4Kvn4vS7czOrq7ecKRQSKTTJKCIuPc6T0LRbBWCvGfdylw+mLR7jacV
pFGBWlQJbKsU7zcAf4LBuenECyicV8VQ/sKm5J6CwuM2KYET4B3E5sfaGpfR1NU2pciwEiMCIZ1y
7FvtbJCyO5Q8XekedVBRRnoKXkTRhVvU5n8eBp86+VThH271iP01rLtWNUSrZLBvr6ahEu1fVhkT
QD8BmcFZLpqnxXLTBhPq36fqEaUn6WamojuO+q6l9jOp/OmNQi2icOi2qJ/vtu50gBQbtga6CZ53
NPU4103tpft6XLfO008+5+Gz98XIac2LM53PrGden+i8nG4xOv6EQCMLQQ6Z2GxxRqedAG19I+zA
kdZwGsknqNsFqi21/ehw9jlB3bQxJgXAbf8+fj6Rbuk16Nd5zqNkBJ2gDabvWdmgGrgYcPVZdhVv
hCR8RbmZPUGAE0xGPHv/o8dgjOLkMRTVo41H0LpMfaBah7p7I65/b3ld941HTbjzQdQ6R86ye6Nj
/VTbpncfldhqu07lzLS9SMXbUPPyHnJm3r5mhprpdUZWf0jHpXdpCE7mHKqUJzuRDihds1zcDWR8
Re19FoBqrtrqg/vV+p3Nze0W18/kk6bF+39EAgn7RyDQZp5lAzsGmlJ8sis5UY6yeD8cWv8ObwPN
Htrq/AAxDH7QLTCsfLYyFC8JSCeutf1f3Sz5LoYKfEvTEsKkNbTGM4uDuBQLSVHV26ZEvmHqne1X
qxGgAFeyJr9OblCN6wPtcp5GGDfneQ5iuKuBc1e3yHT1ZvFoLi4+C9RX8hmqNYq5p6xiRYH9nJ+4
sGXkLLiaHuhWo+4FBOZK4uz0gURGv8mMYkEgQ3AyCafKAXeeXNLMyYCU/xqSSdTsEjKnkJpHZLeI
hp1o8h5XytTUh1i28SonxsPYFZ8mbS9DexU7JNlWeC8BQwV1ykNjQE/cRjWc7umDMgAXmBd4qwNY
rfqJp3y7EhCEOujRujXBmKb7FEoYUPuE0s1pQSXTasU5EOLhULwPTVYcO5HJ5zV1o+I5xePuyEPr
ve9H+Ww3ebSBNvgAVRYMltQCmqmDiLzuVvTbny9G2/3HteiaCEYz23EZEBHmFbhIlmyMBpTP3nnc
FeNT13jGllkA4mgVyMrAawW2YXJ1tkWZD+0JiEd+jpzkIkeIUaatZx1qaREE1sEbjWBnHzh2OB6V
mYnj7wYgSF+teVUV2DQh8hv5iBbrg+72OvrrTCNXw1aEHTyY817Odmi/RcDEFfGmRxbnpp0OBVIp
gBAoc6W74GOuln/+/pxrcJZlutSxCBCrrm87pn/1W3aKniW9Pdp3LPLvUlwThwpkmztWtUhyTUhl
Md2u9aEl+N7AQCJmVUqTBcRWyVPvthB7iIyfId5GPBLZUI0GL1VsF/E3ow69pdWZbNs5iTq4GZi3
PBu4z4s6tlP9mS5FsylI+gJdn3YuV9PFbK4bN+skp+trv9G2ItRXU2cWU6lQvoYagDDi+c6LC9w7
CgNawJbgT3mb/EwaO/xpFI8xt+uPBqTtINVLB8ilFOPS49hc/PmLxYbg+sok1CX+dGn6EML02BV4
SsRJrioUwdyx8qnjPL3B60G5TWKw9ScFQr5pNYSBWxXeDyDsQYSNL1FE4VNdFu2zpxDzc80UFcuo
OghSFXp7OzER5w5z0M2njnjTNn248Dk1S/O1dcZvIYAXyK9BGxwYY2wnDPIEmEa8lozVKySSvOe2
y1AaPsmDA1E9w2tJuM9B1nz0IF8S5Bn9BaEguUrTQVoz7rjD1ovGYUtlOeDtp7C6NZv62qgP2Lh6
UNBtkKWg+ecUUMSVGar54NhmYYW75bSQWwMLP/P7SCxw+dHAa9t6l1fNTUmZcSTAIaL8u6EJ9g95
t0CFbZgtqowgRRayg4s4LJi2BKqU/F6uURRZByeXfighlhgBSKLX0T6kDNd5Y4w4fUPBTQH86sEM
u25R8CGZEY+Sgz7ogZOPBF1eYJdhvTwPn310qyojfHJP7q7suuurJttWPdvoNbVJH0QVo7LRZJG5
KEplADSHk1/5aBteasYA0BtQUE8uVdeTTdOnH55r2lC+aRyAJapoR0fItiOJLx/iKJQBV7z9CVIY
N8naD5DF0sAx4monwdBviNloonwR6URTBaCHBGZb9h6U30PaQZsItSthWTSHiXxxAeyvnPnF2Byi
lJrZysc3sQY752PYN421NYaO7mOyPfXGVH4kSfxa+kkKJI/VI+3Jh2NdgNo07FRyl5hQA/OpYQLK
WaeIYznFA3QWu5mAssyTzVoIhlX+eDCcji0HI2xWbW7RfUXJsFZI6+4gAsw2tqv8TSFktuOMT5sM
8TOyujaAwIvcng/I74NdOs6UidqNv0Zw+XO5Pvd1CwAWJOB1U0+6Gj7bbFCE42VqWi23Qy6C89D1
QheuF82LWafm9bTzghef/NQ8D1183vNHvTjLRZPrv1dPvTjhhcNFU691PktajcnnV3U2Xpz6YubF
n/XbD3ReGWS33ubPt1fiXmNTLWQDLDzyCQ64v16XxOGhmLUJKpPvBKiig7ZuG4ZS15xvHdN+LFJu
Hk823JrjlSolWCgTUMsvmjg15y5nZJ6TpN94KcDZgLnYYpg5IIK+hfwvOybYcuUhwe+lw4/EMBRK
PqZBfZAGTW5p2INJtAOhwJedhrjTCI4dh7aNcVIC52QiCJgNSbk+O1ZFRvchpaswm87BAPENZGqB
wgYhPFyq+VMUJWhJTz6BlJ3PMjCYP8Wxj3IYV9VPiLh8+LSaa4LvUyaqy4q5g/seymH86k4PqMkG
mUhjYeiqBRQDFXPbqqAqpbNVfRV/ztHumgz8bLtaB2BKY6H98BN0Zh3LygXLM3UoJarTWzcs5yj2
6g8XB9mrU1e7IClXzu1phnbRc8ceJX1B05DPFXw3Zf3FOnpiP619MbEzEZaqpsXD2ohmhk+yOlmV
CC6C0ATMJMjuhEFPJTjSUAN8NBAjxEH5axuVQNquD9oeFxJv2ZW5EZbh2YEX5smeEP9nTGwAnoyC
r+3UMkG3WZk3EtHwG08mdBfycXll193Qxp8IIvlurifoQzNN1a3IIni9M8Od2QNcCvmeBJDbOAQB
cjwY0CKVeHKimDfI3Rzd6ZBBemucND6Mw8mqmxdDyOJBXDtB8aE29twaAtkDwmmgxv6+LiHMAoZH
tUUtNbnvvA5VoANoget0zGZVA22F2gdTw6nPRDlr7Ki71XN7haRhCa2FoCxTFCcJq/qPmlb3H5tI
ywJBsEnxhuQxy3OuXjyRBwDBTJ45t84wKBA4d1Br2mspWj9s6rmFUnBkykHHIivLgQpwzhFGAhWL
tnV2tMxR/wwoCh0wmatuQ1CWstFaplpTtaGUgqNQvWvNU23XLSD1wW5phjHkC0dGkQmEig3o1sH7
Q0Amuix5/wOF/X9R+ZwYfjQ3kDexJOiWPpxYf879s0+OmDcYjPH2kBj8dpxkChPDuLGSMr0lUy9C
T49ZTkMfDRYfrcTkp7GpV9u2s/JcPs6MlPm4Rxk9NNUrlGRmFV9UzFYPee5aAe6AzXfplPuxRaYU
xNjQjUq6XyBYeaY5FHlCEzVLCIG09wYJ0+WoCmNPkoqv/3wztq8B6ZZlMc9jzJ92YKbrXv0vQbAD
QGITdnc5a1HGEcQqBHalI4vQ4y00QIS7ySK/gqZpXh1FQcc5cTLx5DuGCHy/Lj6I1846yAlFAQWb
s1TJ8D2WkgVWpdi3iCDPTAbzh+tCHsv0OPAgvk/BZMtb3HaGnu3x86nLeZrHuCoiubWZLPDW7GZs
f3KCxkMH/lDkHY3e/y4TeyFSIV+jlmKbz5tw61tGfYsaKryLGMiNF6nq5icQSDXRSSD/ovZlvLzA
hVD36c/fIrX++UizXZtiOwt+SBNAzqu9rB+paKwqO7mrOajT6hKMw62r7kOZARHgRM3R71u1q8X4
PrDm3WE2/QXKcQnejIy/N17En4sQIffQrtNjX5r+mmVmuFZezY+mV6g5g1Txc4+p+Lr9wGUlXYem
9244VvtKYh9cGU3sb8rKtV46f9ky2b6KXsYbvyvbhfZKhXpseksg0GFBHdjCBjlTTN1EdowcvjRH
AHKSYp77Rf6QQVv2pijau7r3swfKVfZQeuaiUUZ0p3tMmAIJXtpu2snDxy155SKjM9cTjFFCgUjW
d3oxPcF1JmwAyMMg7IP79lSjbDqyusmA6gOtBD3VEOuaYhIX+byXnnmqT9a+esAAhdo0wUtWw4Db
HXOc9A5vBuldKsy5wtMfQn+eimZlmt5yAfiCHhRtm95lEYRZTAu5GYRn4WL4PAwsoDlXfBrWPszt
gHUN/XRJ63GIkKUYUUwRepNwBnz06SwPTEmeT9vZaR0PsZZ1GEsQxk0++oSDWYVbEPC8nD5NPDbF
oc4qoGBbdfvJpp+m3touSpQ5VBJvIq0FonvihDfF1NOm8+F3ttPcr2nAKYY75olwRxPTXEpmuAEX
lv+YyG5mFwVoBJVHNyYIwObN4KqXZEAxrwSNw0G7FTGoqiZ7nJl0Aw0VXBKZ2p5Lf3Vh8KnG13ax
sbSM/rseBb9zw5ZumKSgXiieZWJ9INpD7/I2AxzAlu1Mw6EnO0Xl/e/sWRP91h66kBUhXQXVlOwv
0l+TJhBwidLjieAXNGAAX3bFBMvBG1kwpJW/HmNPApYz9TWfr5GhxtaGNNfJ5saxRLq8SubAXX9A
Fc14yXu6h+Cn/GkY4w2Yx/uXjAvwRzsNiuBrL0Zwz2mWeVKaD5Gy0gCc2ggUW9Zbm/Tuoy9aGVRh
57/3XjJXdTxJXNUxROsS/3vkYy83ZkP6IJCEXFShtA6NWYMFuAvV2ve95MgBQpl7iDhtMrd6yXIA
GKAMz3Z8otbULW3zIglEeW9SbBb/GmCZVSATNU05NbWn7l+sM5RQgBpYgbvsl2NVAoiBGtYZ18HM
eIprVnWIEKdu6kOTQ5kylQwwaLPK43lt2s8gMG6WyTg6W9V6zjYpBdvqbiqhHIj46F99bhD0u8np
5Pk1J9Yj2nge1t3GaZB+q19rkvtrMgUhw9F5T6ssP+oY5Eciwuw5Qars6Ptgr5k8rJ7G0MGq1VwH
MWnqDXPsn41ThNPDfFBUZZ/zB2bnSOap4hjKFLnxg80g9tUh7JhAricC6YI+2KZDsFkso89+OsH3
8kLCqMeLK8/zzKvh84BeQnfPy44yHGZ/fhIh8Hcdu6IeqointzPw9pjWdVTQB4s9qt54dxcnUYlI
R8lAeSRE+QPsO/NyUjRSNH9oMtd/Hst0mPPRMaDYaa3wAIvAIYGD7ZVvEuRbG1dYnyZtd2pA/Gqr
z+dXA6Itoi2SRfdXdg9qUEfofc2VD+0WvUaTmAsaW2sUvmKbJwFcC8Ey9AJh+nbZo/Z5pbupq559
Uvu3NuXtfe6aN7FflS9djGrBUWTjQnfLuGoCD7veG6uNukfcOmfaXkPyaju0KWg7B6d8KRUIItKi
YDs96vBZgVfb56aNW/Abx6uO4wLO54mn7njC+UpZA1SDwK1h7njW3XBQQt5mPv88tFDaCxhp+3XJ
pPCDjPT+BrzOP7TLyRa79ptXFQmYjCaXFNqpayDrmkBMa50XFE57cEuZrolnPiQdQ3l2bNwnzK4O
TVoIVL0K99VIkLEtXJCtIMc93KXc+U6t2HuNgCKcu4AubvsRtyMPFDvlOLqvYHNzll7YLFF22s/O
wfMmAtuVjphHAmE9RsZupbvnAe2sRztUgKz0wNUCCI1mQcYTpJ8RRN4k1njTTLBgfMdk3058Krp7
anUFAyrNlIuzTQ/Uk59u6YMSSq0tSAnVixSs1/c9H8t7vO3JTTjF+712AOutavtuVpmZtTr1nayb
eTnkGbU3wC7dWma3oKaE2B7wOOCEdilqSZs435GoctanbtfYcl8hcgCC6clJ93XLDwUCml4JeTi3
nPinp+GTZ0zacV0W8Rj4lBiLMBb9i3LclS7sTUdiYSPYxXdlybvtyM0q6Hyw9eDlAv9Bbrg30GIg
yNQgTACtpuSHp8QqFoDAod6pWtUool37KhdPshr32mHsogwsCBAuPs9MzIh/A9gS+88Im6COxr9I
Xb/knQhfQtFVIP106H3lghcTxYrdgTZetTG9SGyQT7QPdjbSRQNymG+dC0pNpy/L1wTxiLLDpoP6
D/1oDSsZc28DcMLcacf8pYpQ6DoW1bACjLd+SVGy5Hhm+71DDHNuSpLtzLgiKH9GnrXK2u9KjjQw
ARRBzCPqZnj+4j1tqtZueBFbc89W/MavwAMNHNU26YSf7xBPbyqEA/RYUpeRNW9sdet6gDA5MThQ
oKVn+KheSDLUrxjHEYrf3zsoY856arU3tQX2/zoDygaRb+u7awy3eWgZDwLI5U03ynzpGL755vK9
4dTWd+6h9DNsZjngAaDHwu/qpCfhdjxaVJaogxgcNe2tHhEd1K/fWFjxXRrX8O/ynK3pSBB7xuN3
1mPn0UOJboW96zglbN16OzSJUX+YMShdDdAkz1qSNqCFaQX7psexEYNry7LbesyiIENFFFMJCsa4
4zyY+fhRCE9A2k6wBxT8q1kReenmNIgKrwWqS/0F1I7YA6Fetsnrqp/5k7OTGPIwKoInHXquXaX3
DDwXeqY2oS70z2fyfNzt9Vrmv51Jr5aAcvffznRyECgV/vqboDj24QCPKigzl1YBEV17OhiAKJxa
IXhhweE79fXh1D87jcDoXrjLYdYOdXJh0bMuvMBeOztR2fHKeWDAUizkpDONrQ3QhWn01JRutP27
XSTUeFR4Y/udvQYp7pYWcb4gVfSOS9QIYlZCEsULsWpovMgG+zy/TtSeT3ZQlkIKu05eQRI2/M4e
D526r1HpffJvsX0hKJZCWb0Z29Eswzt5kJgAlrRQQwbrlBWJJbEJ4kG6T/q23bd9joebbkZagqdR
AqBuWSy1jeap+BwWI8MiTpWAKj25nHca0O76UNGwWpRQ2QK9AUR9tO3kozV6TmfMxvg7pOTT1emz
aM8KMVicDCjRVV6H96cSYTyZ6gh440oXFGubPoip/PjcvbCJZBX1Rr3JoAoEEtK3WvIKezW/fvGg
0zVikwg4bGnf4M4nA223m4wuPKvk68ysmhe/crGjRrSsaeruFhV435Epb16khXrLkNjhUk8qu/FF
qIFBnNkq7snAjkVbJ8D9NflScjHu9MHj/bDu8ZPQvbhECVfaZkBtKaiCA05UwKCtoNxC3+vp50Rt
zEsfRGidkc5Pk7TRozUEF/R6eIoXKweJsKEPck+8kZEUR6fuCdKGEO0CZwWNFh3oj2fCzDMomWL4
fMAWzsderS6g81Tb0SKSHZnzpujA7VE70aJHgnImQVQ8D6d6pBTojVXp5XsP9an2wof48JZCEshe
6GGA0AFrNq6tnSiiB+2gJ3jKRbgnG5tF2PjOynTr7s507V+QqVBvQkTVzByM5qDJT9q8kvMeFbFz
FnvVcVDuW+m0xhMq95OtV0PLRXcb0EIsUGYIDCQUPJ9aCj6LUNqgmJicnVEcOz/P7oYx8R+hzexM
TnrBPHLedE8v6Jg5m+muhbq+04K6axRgFYRoeqAX1aZpUQmk7J1Snf+Y2zf6zH//lL2Ptza96NWn
1F3o4vKLT2lSAEgBdzgtaCMDWhbR898/ZRKP4SxNsg7yXdie87x571MxLvWOXe/xtV23/sOmyuup
5/m450LAyXGQMfDlADITINpaUgLh0CoAcofI3olSIbH/NWqIflKjzLgxn9l5V7z2LrM3ZR268zKt
ylfeFr9QBouncTIMt7xABh5s069FK/w5XgzpRnfXuDV+Tu1Cjv3pNBXbgV9OK9QteNH6DTiIizW+
ALI9H0ZgjbZF2TlsoY34SUK4QTfjxpQVlLr+8icEpcFhg7Co2SUUzB31zDdA6AjpY1SY5oFE6Hfn
TZpDaY2fwR53f4gEgMc/WkYCMNRy8POVyt3qaAOqtAYLLa6JGArWAarz6mNRZuW6FyBbiSdOCTUK
jEjlNGug5NJPo56tvTnA6rgZ8+DkqJdQvTuC0yKGmm+P4FaRWnciL8rnvu2BfkE1SsIIW3DTFhuI
D13Y+Ygqa5Rtig2b7CP2sNj0Dm9ismv/liXlFiWwXqBpcBvgohLLoBtNlHtmxh1wu0P13cRv8+Wi
iXJpCsUFKhq8OQRA60KCYA5GdbLiXs3mHifeHO9CzW0T0+YW9Af1YeJrDP3E8lG3iAGvgQIIkvfm
WtAaXJUJEdXcraGumqhi32QywxNqanZFA6IkhhydttlDjuESX+v8wjMOhz1y0+NaD8uRAZU4Tb72
7jzRzhAIzudRjtKTQI9fNPUkPZ1IVDsM1g/baBzUmQ/DzB6Hdq27ozsUSC87ZqC7uWTIQHhvzHWa
+yt/vE0738zO/fRHDjqZAeRXIjs1sjbaCH8Yj1FqG6DKjo+S+uNRm/TBswGu8YD7DM427TJaDMW8
YIeb64HzNNwdwwCXrb8827JpUZWTxxZcudvzSo2S5tECnwqk46Ob80JVwrx9gtD42aRbkUsFJODp
x3lpbXcY4pojqZqZ7o4JKvyhNIfb8aCc4bSKHtEnpN1UstjY7Vrb9Fr6ExZDsnHB/rs/L++ZmXET
Y/f19bVoT8HAmpXYw8U3pZc2IPa0QiZyBEMMuBrMKvK3PBMoSgaw8DsbyabrE6iJgsps1tbR+JEU
RhJQAyUwxIV2tovC39vYAxCxrw2wLiL3sK+tplzGFpIl0uvLmSyT8dVs6X1ZD32EPG4A5G8CEiKG
MhpesBcwEwyokiDOXceltWS9CwnoooNsmSqalYFy1FtVpck8x1aLFLZaZR3ElWyr5yTQzVplK+YL
ubuwpZPPAHZ0s8jtnXarJgoybUfYu1iaEArBrnKc+R6osJFAGoKsqI1XIpy3UDXkfeT1VrrDGAUI
RCD+VNpQE49+NajlAJlSF29DENS/h13+5mPj9taA5hHot9i6qcA5YE7kHq6RF6imTNqg0dQc2pjq
cDsxb4x0LLduCQ4RZzq00nT+KzdIrsNPNhDmtk3wM7Is+o9ECHPiaLTdtLnzSuNRM/5rRv96YvjX
LZFEHPzXg4N0wgTzAdXL7uz3O9t5rm+n1S7MAFuTHxUKXB+VV4WHr1439Yw0+ygR1DuNTb2sqgcI
xDY47ZSUtFBtP0f+ny5PKcvcbPeoTn8ftboDOCjWsiX0aENBZdaQzFwwiMx5+2go3UU9ffiLMs9z
gefJmJDIBGN5YSx4yFro4hjpIe5d52605QckOMgdVIDTAG87xX5AjGXR0D5+7Cw8fpoaj9j4rU0N
82eRtUXAS1ApmXaVLGtuhbsoy7z/CBayfyT/7ClfBbVZhzg+Yd5V1gq8RAk36q64q0Ef4OMtLjfN
b3VH3mI+Zu/cM1/HticPDv6OVZ93fE2yuH/4kwP2DvxmMGm5z3sgmVAG1uKHiQerVqXWj0tqN4AT
p16zPNtKVEdtirK9zRhQcXkmQfqScPqYg5U8yMBmDWC9ZZ2651HwybEAtUZTOK65NYy9sg1+nyAf
e+95VrjJYqcAfQW6eiC0RzZHDpQuzjajlz9oU5Y7bQqbKgJCYoYUAQLhfu4ge60SBmZJtEJzhLH9
6p+Hq7q5j/MYSEIIHO3+HNC16T+KER1UITIG6nXb9SHufvVPihubczKW3W1qIkprTbxNRYv6tlCW
YFttzdRD1VWyjhuKH1LZQrHwPByKMaaoM6jJHqGLOYRmQX1fF/1ccbP7FvdM3A/kFTGr7lsb5t23
Bt/kzKnSbq27hChnZ9U+2MWmUQY1kG8gmgbxcOwf9KxUFt6S1+YTEk080CaZZ9m95bzojj7PUKvL
VWM8WueCgIUoFrhQZNOUTVBjY7VHFWq11y0+jfhZes+dNFzp3slPT9F97ef2xZuMuwp3WWNYFgLU
nAUiN68WtVEBLepnZBPbbZ2ZA/JeHnmNjOHdIZW4o2VcHocRwQm7b8krVz2dVdB+2YGXQzymNF/r
dfSyJvBYq7B7dPNtb6XGuOQj1DgGbud7w0AurBLdpgbfHTlomz7k2ODhSTARf0zOp3l6RE/OJTXq
YJqdp34LoeRp2YLn7np0Ieg8CAUxW8QKB9m0AcJrxq1Rtc5ORvgv6gEv+xGNgLJZSR0vae7QjW9z
+u03E2tCnZ0zNIj+F7R/8/t3P/EDpxyTG41TKydZDhTv+eveBbjqjF3TA2CuBi+twK/1auDvi+hB
5rfh9SIVddKd9NI3io2aAmT9uR2BVsTLNAJa08vxZO8mez/Zvb/Zz/6os73wt3rbfC5GJHkMVxgL
0fmndc7+en2W2TE+doa8uuMU2Tyy8xXuCQMI83BXXGpiJe9rJLb7YaNJk9KmA9VzSxFKj/Z27BXP
tYqHpRLU2uRxEd9nEa2DRDnZ+5eH7wK2qz1CBHLucwJ5Eu0BHsE9oop/WENSPo+U2PPQdzf6Fgns
Wn3UrUzlT0BruZueGF28mLpiclN9D+qkL5cLm76pfk2ThgDLnoed+CLEexT0dBwnTucnFU1IQhdz
DpDZItIqm8Ios2Np32uGJS2q2SYquw0nt3hyE41yDqDdi7Ai9weU7jbDzSD9xvhW5ixag/PCx+5q
LIyt9/eD7bkHVP3Wq7PdzlHVCqLECFw04JXYslKA4rbexhUYNQJNwazr8cOJx4Vpumdt1H3d8uSh
Hzp2gMhbSEl6U40OveF41wOTnR/Zc9eq0rk26gNqmDECpS2nq9KbiIMFT9uRuwYp3jRB0G7dtQnO
/pWG13tyMlAHiVHUWVTBqa3NmWNkKFzo3cWf9/BDAeLeqgOZSUzEhLgcqnY+UpMhdZ2UDqhw0S+N
DlK+VmgEgBaBtBySICAD6VQweoa3sFIJET7d10PdMFQH3cK9sN15vpolelQPgJX/c1R3gQe9r1iI
0voU5ZLJ9MOfDjntJkR32Jsz4AHDuTZSJpObrvBx4EGP10Tc/x0RJByvXjMUCoNnFtEzrZRFRjsH
C4FsVrpromptZ+EnGMRQl7oP6SEMRVOBLBBkKucDgvPlPA+ddBYZX8ONaEC4Uo7YbWpP3T+1Rnta
I88ejC6qVj6IRLcDileIRIzdhbhTRPfm0Fh430hQJKmbCObJuSzJOLOgAg9I6Xm8ktTal8AcBUXY
mYuLcRR1/zVfiuTejYd8fTGsJ170kYUMerD074SjUavTKUCxYp0+jD4jVB7bbeTbyLp+LX36lB0o
uVduz16vZuhuof8QJDSjhZVX0WyoUelHKbMCSCiQoz5Qsw0PvLKDRhXWyaTtqWtFmzLDXuc8UE0u
rKnlYpSgjfDM0Waox4PRzX2gQoYOZdvTykCLlsGf317cf2B8mGf6lNqOxZhtkmu8mRIstWpUEt2C
0AjIZYj3HikKvta94/XYSDKIruWjP0/tmj9lPoo7BFATPyNIlQLE9mvo2mdsNaIXi0Ri3re4A0Y0
TmciRWrIHhpx4BPLsKKQSKj9J1N5zU2rXPwoJ7PT2xwQ0UEudVdPSn5+siHXm3LaQAxuuWsS4d5W
05bhq6fH4g7M7dOY9Ei8xEsVEF7IVBz1wa+tV7wWdJuESrYNm0ztEG6GzgKoeZCzaaF+wsCkmpKG
f0j5E1jH4gdRtg+dnGK4SUZ/ACqYDgvU3xrPuJ73ne/xDyOqUPRosIeWDg8Di3N1B9Buv3HIACLj
BKV2oZcRYLlGc+/nvrm/6oJ/c/yPCkHrepNgM9fD3sCjDPU2tqUJTt+/3wNsXP/f/5D/DYnCJY73
igcFcgsIApB93PdQa6G9Wrb+CMC3SspXs6GLKDfJI2sHsYduXT8zOri5UymSQM3ZYfBNCr4msneK
ceOqzCp/mFGFd1kFHLSr6LyzO+sxs/dg065fUeOwRRqlePRV0m9FzqCyNxLvP65PYl3vV7EDAswH
smhgRyM+Na/oWaE0zyIZttGDW1QL2iYPrUcTEE/lzbfIpGsESd3nFgR1W6u1UTEEgd3nCPTa8wYC
Pls9mnjJJqmG8puqAfg0QXigvaqxGddDCDbDhxYMh7c1HbN95OTt3EzM+Ad1x0Bmtv3qyqhcAipZ
b1QENIiRlE/aQZoIkVBIRt5CiSSbNwKqHYVKsYHJ5D31WH5fizhau9KUs7MNgQU+Y2ZXrLWLHhg6
PvNtIm4tEVer2K0JhGYBLoEkyLt2kCIfwCQkSeBDG2nve2ViLVHwoJbgo48D3JD6JgCF3DMIz1FU
lXvsFWykC7z2IgVmQkjEtSAx51SD98RMUB9N9ryzx4XnN+1GZY7YlrECFYnaptMPcxglx+WAYIru
uqTKl/5QiJWm/y6jGkSrDPxdkBxkT8BuOHhAPw9AF+0s/LGhSn8AEBcVi5ii1jv8f9K+ZLtSXIn2
X96ctegRgzc5feve6XRNWNkiEJ3oxde/rcBlsnyzbtVdb6KlCIXEsX0MSLFjb82AnPjRtyEUBbZh
zV1igdvSA/PeqqqE+dRMBtv0papva1Q+7w0ehKduSqZzjGOCfZAn+Z0ljHNsAwcU1zK9DGrTmV5/
6fxmuFAPNaRvPfKBvQBH564NmYIwb8G6AWWH/37fdAl3q2lQIR30/f/+Hxd7PYZ/OV2sa+LG+R+4
3GbMWlWWOX8CzCM/F5lnXwOnO1QkGkimSsGbyiNoBEZF6lzzpj3kY97cC1RM3cZxuUYlQn9X5mzc
lqXb38UCfzPqke+X0caH7Gfds3Vr5+FjVrZbVyOrIE2iLpMCfs3WZgNurn0DCPKORrtGVWsZgJ6V
RpXZnfPczR9QzgsAgQIKOsqtU5PY1k3t+vwxE4M4VGXXr32n44+8LtTFl+xrJItV1pv5c9TV/n1m
xRckUIxPwqz4RRhesCIz85pub4N/cktmjXQRSp+S6UgmT4YfsjBcaBxgql4RKkPsNNeVDhXOc+8r
oEfbYxlpXtSq29ITAfhXsWbexM4+fcOGZg2wev48qCS4bWv/C0X5Y4PdtZ7kWe1qgqJle2yCwRVX
gFceCxfMy3EEOmxIssoT9lEQULTs8rOFf39H1WB+M22AnHCaCZG2oPpcTgBlmdHQ7EzWo4zYw97k
jHJV72z1CQ4YmqmsQPAFkvLICnO+WcbLwvpmpxXA9FbY1+c29vbQfkMpuv6rh0lQ3weCfbHyABpc
765o9L6g+B2v18T0Vhj2bNIkCnt3qdFFIQPOVAT4SBiYwqteHSsow6KIEVeg4CkuQPOhchB86QuW
QLvvOpC5QU6zhEIN67+HhidXqhHxswm0E4Twsvraxbw7IYM27qEJVNzXEVdQdU3Yq+iyG5ZX1k9Q
MwCAxYtvIkfhRJAbEYRscIzmYp8DbNGYnQvcpncTgBMPXiABj8H390smvaNI3eCF+8UJf2X3ytvM
u3ZVgJ42R7MIVthHh1vy+TGg5vE4WHhhZlt/cqzP/phKnIunjmYWHx7Gn1WEXDp0q7zvYOdcT87g
f6mlZ4PLzh1vHZ4nJ3w4SN0jx/5EsQVP5UoGNngIB7e+mLqpata1q97ocJyBm1GdmumerDlkAqph
KGIx3kcMUr+gNrZ3Y+50G/pPof8Pu83XZi3ZHXhu5H1L3zeodE1vWzXQb2yjKeuvy17NcMJ6B6KD
YU27Nqlu0sFzth1QBS9cQqhJfxldgb2VHRolhG6q8Wg0FUO9hl0WexbLejdfx/MS8xj0ApplMQhd
WtDXbmKZTQ85cnuuIZ/oSZ25rxXLFwOMZfKJXpwQRiMQW24ufp7rf5gkDP4IjQewykEDoOEQWBon
+dN1scGeQFMUBsUnL++6L14NoHYk0uw1iz519sVpJ38dSlEd/AiEZWNeRztLImbo0ulTaSXdpvQs
+3aYFI4nC0ecIAScXJELYNukj9rHrkRRERTkki8Njsb1t6vqM3Ff6eNFnuWgdf3TUqY4lXloQgVq
wtNBn1raYPPcsijmm0Sbjs4BLgMTy/gGzxNkDHu9Y1+iKZCmZCASSFI5bgdkAU+Q0gSJue7Fsq83
k+Z7pmOIXJM8L4zN86lEZ559ASVh8rPMLtb4Ad2VMeCW3ndDfBziwHz9GbJheh3NITnaMh+2Bq+s
V5HJ+8kpk8eGJeYVTNqg6dLBWR3ztafK8YqDsewRNwboOCIeIubjlmWVWAUi9gB4RwqE27xaTxNI
Hprxk+EV/nfeQKjKknH8CAi2ve97VR597LWK0mzPRupmkICKg2ucAuFGPfIN2pdoH/XIlzCIhKLe
4/5fxP73NY1B/npFWs9IjU95zlEMopnD/UQNtwlEcWdL84K7XNoHUUCTl3zUgMaQbyxNz7X4cG58
52jpatRSoPKlSCpQgyP7MqKMJ8I28QCgcXywhTM95W342gzQOv3HgAyAVXDfrPzCTr/jxPbIJXJS
4IoExsgKxMUu8+hqxrLYqDRtvxiQ+u6NPP0e1MhlTnjLui/KAYRfA4ouxrxMnsIcdCONw93bNjK9
lVW3HjYeyFYmeVE+Fzx2cLt0xZFMMxv9TQZWwz2SFdVznkUpbt5ZvKNRN/envQcl2A2N+hHEwXoc
4q6LBIxYZe5HyKbiUVjhnRr/c6NCQn4sv0IOYNVHuf8dmtgoHYiE/1gCq7sfwUd8pNhQQDYiAFb3
Q2wFSPqj1LG9jg1DGfwDT4L/cQ+K43PHg5KiZzHmh575oZq/a63EDHlnP87PNmSz9xXkWnem1/En
CbjBCnIk4odKv6GArP4GdRn8wgu3vB8FIPoAi6CCS47yPpVtug66oP3G6j/mKSh5gRapMB69vAVh
wug1JwePjhuXTWKTtHX6B+ubA8UaqrhV+Kf9OiaQZGM1qx+t0fIOoDo4CMuCUg8o003w63+BttRT
b1nFU1ShpifENnFLfhu6zZlVfBk6xfEkLPpjFwYXsNfz8xCN7haUsemd4dZvPWSt3O0QG8ldIVx3
q3Qvjl5L2wEco7XTLbEx4rvbrWpwGSB16LlPdt5ArzFRn5MBp6sUNnGz+4fX2/Cve0rPClEtBYUt
E1tLx8QW7EPVmY00MpSKSpTDALyPlL1/Qh2Nf6Ke9d5bfC0+QowygMPvYpewZf7/5AO4GmkD6JjE
upRw1m4OdcUg2aSw3KXZkyraaPfBTxHkm6eRPeszU3cZp2VmzWa9WC/MCEoff14kI8HoWcy5i796
Ydq2YA8vzHhTIDl+qv7aCLwxnIaGAUSjB9pm8rBneo+hETDd+MexfV7cH2bRAPmoB1Qz5JoX+2/n
LSEMVCyrtB3Vjg5SBRPNNgXl8bocY5yz+hL1hAF4SYo6/wdOc12l+JdMs4d9EZTf/cDB2YRt+eZH
kg53nGxWunVwV1gOjnPHTdF7+fe0iGK808cSbOqZd4CytTiMkVc+2D5w2qDJwD0KN7dc5t/V1INE
2r0SQDRuU+wa6s68yzF2k0ScA0cA5CgoUgAyytK3gcyAIBIN8AoD3I6GO6QKpgYJ21yYR3AINqA3
zBsT6ZYyuPPGKbhzm4IdeA2ui8Un69a4JmraAv3eGSuKg7LmzrUz50oWNQHk4la2khbKDaLgjuZn
IMTaTrxjGwpx9CWczgjmS5CP4vqgv481uf6UWTthWOwxjrlxF9YcEOnReemFFRwGAxwPZKYGnyDJ
PUYnMv9zEqrb2lWRsW8LrTdkaFUgvDtUYmaXMug/QzAI8GZQPuJ4Fsc/Eu9mG+kCQ4siheCzkOsB
VXyvChxwoDUZky0dHqH8/hswR+FdGeU5ErklavX0oRLN1mR1INRw3E0dSnUtPQNA1aJKnx28cK5y
H5DrAQqH4Axzf7I6vPdbkb5OlgFG69xy7yAZ7O57meenjsVv03Hu+TZ9CuqHVORXXiBDA1a/e8sM
4/sxCbLnVFhQtoc7aXt1Rf6pXs0bXyfx9nICtwmN1kHsQkEDVdY02kbtvaPX6P9cAyigVZQMIeqV
PR+cQE5nbnqrBz5Scx3hXQwlDrkMyptBVvjSuDLeeEBX7GdBd9RKgdIVOidagBzajfnTCMDlalRO
e2mcDtWZKL5E2URW7Cgkw1H5OcetCuLECAYHWftoY3OjDYqXcYnTYdS2H6M07o3HxmXDrktHMZ/j
BT14usMG2GmZBRfbKIo1/SkCL87WUMM0LsM0TE/4SY70BwZVSrzXzAl7OhXU012zd294OZ6ofoRK
TOpUZ5oAodgsFSc8SgoI+r3Qr4ECHMnk/FuZC1GI7YkV7tvUoQbvij81/dHwxAjSETS2y4uTnPJj
53dvLvIP2hQ8we/bb0FN5OJsH+VO055+EVaR90gCoqqEfiV1bfB7F9SkZFGEG433JhvbG7Joep6E
ap6e911/rLGdWIWs304sPOVd2T+GUCu/FRKCZpI76nNlAGkANHh28HQBJiQmz0XFuscSZSm3XEaQ
6HPF9DmHEOXfhsWSg5JCT6/1athuZCqK8E3iTpzvSpQEnr1OSrZOowp8NuYQV9D9Rvej3bgJr1Y0
Ye7i1eJZdMqZF5l9NFNUPTROqfvLJLL9AtyJPmhPledfJx+yUWA4YrugRQ7O0w317ApiSH5bstNo
if3ihwAEVG9bFbfrvInSLcUhZ41cDM1Dlch4dXRCAquPQQI/hZDtgtFq0yGnA2wGtoSbRPASml3j
uI+i/Pui9SMTHBGBIx2k6PrVnwaGzixWsrHFiXzUNOPeybP+fjaiKD3/3Tpd/L2dovolsCf8nxum
dRasqj81YCEA+EC+aojZQYRjvvO0iXPmW7c1kkdw3RQ3QwFGskEF1esyneEt8RFibfu4K37kIlBA
+kMWuooHQONVLiBIbSO1utjUoxg9A1Kg047iyC8s31+B111tBhvZBWFE0SP12qo25l793qu44Mcp
8kGIG4sC7GeN3OMNxXnBF2dP+sJ+aNtrVL2Y17Ga2E03TRmIinFe7Un34nSNAI6b5fNMCE84L1w8
jSOIGvWn//BzLCaN2spPDiPYgrKpsk+AqtunMAEn77qsC7x4ZAKZw6mPEpzNYXx2epGLIYq1NGR4
tt8mvC/DnBTsyGP7nXgkibSyRtZ+Zadjs1u4JYmd8oPZ8fTODaCHbaBCZezAJEdNA/a8uUdmZzfl
MVD99YP/Q6yr64o4Cht3qLT6dT6rG/fgyb69GxpVroU3OBALEtGT00R7uo22XZTvWd1FO7rbhoUN
TLDfPUGMKr3m0AGd78LL9CQYoicUO+159KVg1vhAmLcA7wVGlT03Opv1p0FIORgCMLPnP8OAwvo8
VmwL6AhK+V32KQtUfm8BlfKAYwAFHVyQTZFJTWWoes3aLNK53vaBfJg0+jjeAKwaebnBjdZ9leDk
P+WfSnPgj6hKEpeE/IGNo/LMaTcx3uKhKgG0zKWGiH2De+CIc94orjaxHVdrQ5umSjTejN1WFEI+
inObDFMWO7dfImyAz+ShRefl9PIffPPVwMSJKmjQS68m1MgfkCdRZ2pqMYG6cbFtonJcbMNSb5EK
UM5d4k8/aHDxzyuEUbnGsfQX5GYh51t07UPfJu2DQmXHKky98kRmZwblnYuSY7KogUCe3H+Y5fjN
H4IDg2+uBjzIAdUQidj7SJZt1YgdtywS4d1YzrBLjHE4GW3dqhMy8FvwZVb3qV+wR120gvSK8/xu
2b1vzxbUZvAT/2otY//bvLKTJrJOBsiATDv5HECrmDv9S5ta+TXjYDshdwNs/Rb1A9Cs11HeFD5A
vba7x86pf/BFe6UovLSyg+m1BpIwiAInZQKkAK+RiZmXds2qf3GN6G1plDNmj7ahxrPy8/Zm0A0U
7yNwWkDJPoulaeHNXD/Je9bclJDVk1ZcHrVQrb0PW6S36iC9UsQcHMVZd1ZhuCsmoMs381w5BThs
txLIG3PTBn55hCiLZdjrrJssXECvTdcvQHo0X3q+wvsFKSQfauAZpWPs8dq3j+PYxwFdntxLPjx6
oAFA0TMLD6EVeRtlNe7L4PTmuoLK3wkKss5LBUJymgR17OS+6G3Q03/2sS84WG1wCBjK9PEXVezc
Y+M9N/iPCZFpniZUpWpnTF1f2hcAXsq3OUv4xzVmu4h4uHaTcQR7FNagNannZDlg0sv0ZeT9U80X
XEKoNy9L3Xm87oP2bKJgM8xuwsg19gu7aqKpCYiH9YOPBj743udLzaBAEdQA/v0QsxQc94Hj3LGx
qtYgUon3ZNpAt9yVsV8iOQpsKvmosVJVXMMwOSDLBw5r8sXMPtp2zi5jgC/hKiyzt6VoFWmhAkSB
z8ILS2fXcfDU9TFP73spE1SXE1UBA4rUskAVo5sw990zkAJzBPm1jNeNm+GXrSdRQ/4k+San2Ltd
3H1iXNwhHC+LqzKh/QwgIWpE9PI0oLoCpIApr/bLdc1KehuIwpZbUFDIeO3oz+tNwMwsa9HnxX9d
s1p8Yki9c5r498uP1ZcBSvValE+m7UtUDdmr3aE0z+YOEpTa9LtqbfJh+mRVpXtuge9aM+2v2pat
kBUarx72GU8VliC/mFqxl6Au3NF0Xg3QC6iCRxQSBdiI+e6K/KjT9ddu7A7Hqo9WhjMOtwaOE29R
i12vQciV76KBwfc+0IJJemX10tjTANOj1KsG59krIEq+xJI/8ZEXgZDg5YMfqqmgIAxvFnc8Jd21
c7UyLj7GfF39WXBLic+hbG/s0e6utgPuHlBLQHOg+bUhX8CSNx9zNl0xuOffhZa/mckUEBUdk7tl
2SUMldpW8/GqA/Ih+5pPrx8u8cFUNJdWzZES20BU2AcaFZ99nBp24ii+GV0w2wDRm646bo531BBd
ywT+giYr1c3iN2uU8KPQdsI/BmKJnEUg7ftxfu4i0wPmwQKiJ5Z/4cCZoVRGiXg3WFm3ipUCRZRt
1/4FnHhvzRjnsgdm3jqO4GY40gDNnqNnu5coAGuHryTMY0yh84BzCjI4GDsfm9qrtzYqhrbka8bK
BX/aHECeopsgvmUb5pbiXdyTHyRKybX2T2WCxTCLRbsq2xEisSwSh2QEX5xr1hnuZyhikVaDt19A
KCDqiibXcXKqkcAfjGpHvsYHhhH7NEyO9WSoD8LGaWoCnQYbu/xVA/SlG+XivDT2X00aCKNenGXj
f+66uNktrmWWFYUoR9Fhi496f7sczViCaS5voWUZdMCNNmaBN54eIotgser3XQBqHuwagE/oDVBN
QCyhWBdeU983hVvfg9X1zUcmDZCvrXeg0DrUSXCdzCk6WbopIweiWNSlxhkFhBoSR0anubsMzaFF
EPvY9Cn2tsAvUWrq6r1enubgLm4fOrPZ5Z6LYjU8U/Gt9ZwLgF44eKNulSTgzpGJcY/38Aq8NAkw
SgyEe6u5q8NjBYITH4nSUwqxLK/PMJpiD7KzBxw/UC0eNS1nEODt2KG2fZTskY/q9qii768h5CdX
ANXAvZX4D6HBsQlSk4VsurTAJw+TeqU2qfc7819Mc8bcysHFMrx0UfnYF451aLFZu2FsMDa1ZVbP
QPnhPgLVxG+2U+OpAdK8VZ/moIhQ41eDAdeqvN56Gryg3FodBCnCLq8g0NmwgzIKEDDqlVCMWT1D
ORfEmlkJefoeDxconLmXqh3fGlBV2NukCdSKfDQaAOxWbcgudGALlptVrTJvZxoW/k5+GrjA60hW
bcZOqzmBfo0sGqAlxqZKEPjXxWenYQb1AWgg6ZjAVtjmpq1i88LzuD8bzc+iQIXAilzUmG2ZQpCD
7ywDN+wkqswL+ec4oW1wiGEKRwY9BC/ciXwetHKTE0UKHKNEGD2Kte/W3SlpOfa+KGwfTtiMg0PE
K9r20MTxcAI6JXIgzaZ0gB77Dy85uqkLrDMFLMss8QOkx601RULvRKwVQ0a7c4sG3C1hPTf9YN+0
E6o4P/jJzHAMVUAO/LrEk9/z0vbC3G79wU8mVM+Rokqch9lqINRc9i60sdZ4xS+u3JjaETzLQHId
jVL1Z1Tm3QL7OOyjtOrPTDfUc2rUwe8Auuh+tWkc6mG3TYeCQs9MqggErJhDgbRgjPRntF4WohG/
L0MoD/05McxAPbSimLlLMymSWQFIv4KsnZ8AUYs9K8r4b+hRMHW8Pkz+AOIVpwScST8/PNc4N47K
10PkNdso7npQXuZibygpARLj/WPGq+lB4fuZ+zgvJE+GV8TEbcABo80oidIL0PDfyQJsBmGVRLod
L0mzBQzvvCCZOPsfzyiE/NxHEKUEjImDPwBkrl4BulZHN2RSM8RgH2E6ZEQZ4bCZRzQdK42MAu/D
inhdlyWWicvay+hygWWFcdS3gnlt/UkoRulLLysI0/o8to61J9YgNiagOsRb1sII9IEgiOiDKJaP
IOrVsYuLZpFJPQoj8z2W/LSkwL/d6e0I1e8galMmzRNOfYBjnBgHECcKz6MbVY9BUD0VRBzy7i8t
VT3q+MD2wAwzctSH+kjI+1O5bit3XzfYwmCpFjxq6LmD6PCVNuxqtdjUm500vswhc1KOBMu5CW6H
98VowB9H522dSo/Q8OxcbHJSuHBG68AMe/5Mi//jx6FPOy/jjfivMEPHRRlgakkLfch0EWs/8fqT
SQ1wdOvIlOZxcVHvF2kAspvUkedZGWCxlzmLWoBesOkGf22Ynw3c2D+FKtzmZuG9Bn3k7KSRW3sy
E+h45qXrvDRGHp+8FkwE5Fd29mnCe+hDY6bxDX4/bEX+oihBqAIRyisLLPuBl/GT7aX+a8AAkGj0
s2KwrBsGFqObaoqtm6Q1v1de0R9i3AcD4K0L6+RA19vXEbOv890WlcOFwu7fN22Ie/65Qrq2Ij69
hbmFbW4n38CZmZ6Lo0PksKjbok6gTq3xlA84j1vRdYG2UxBB7b5NmnK4M1swfiJPFlx6w0vOCYRQ
zkrYFTiI3m1yFmmJt0/qUkPDcyTZ2FHIdZooDf/4t2ssCzkxTtYcE+D5IgO1x2SolcCp2BbAt3IN
dEgEYZEBVR6+b78OBV7ZosZ0rkKEjgK1ADfPCQTpKEJOpXulHoVQr1f521JkUlNU94n9iSox2765
qbjKrlS5WTU2v0Xt0ZbGqJF4eh0KBSrPxdeozl+3nPP94vvrQlCSGa5W4e+BeAPDmEDqCgDm89CH
4uz3yN2sqdsZkSpX1KVx1tXiPIWAznkqDzcq90wc5A2/Nv+TDwmJt7k0rT0pFeHZ/77iv1isgmxi
DtgZPgStBqr0k18X/bUN2m5X8gQlYyLy79uo61aJLueVjQDflTe85GXR7fzItMHRZeH8y4aWO3im
+Slp4v5JRFGxiyGZvk1qD2YZJ6g9luOKRk3QD92HYbodwQHzRA3UOY7IOqR3FG9aNaBmNvbSNOjh
NWFerRFhe4zzCMxzRQvSpwDECOfJgFYz9RYTAIIOmslJsiWfHdjN2dRN0YFDUybXRnnZDTU+JFyR
Q3+oWIvcHLnqNFth1+pfZl8v6iNKXZxT6FR4u2MFCrECKzmTXMov+iijsdecNyfyl1r2ahnkBYNy
QxNa6wT0oHEX8K+NUNCaj5vilmWjvBYoolvjfpl8BdPVtmj67HNXFHhO+wJCGwzHr1yoGwoIEmyI
aGYEJG8SmvJaaZaAsodScTNkX/AuWt5wxcsbpXuBU6rjWyoY6B/PWLUdSPPBfw1eJ/3XuODVHwRM
0EbpLmGmwv3kikeyjASullijfgkcFKvWsTP1m1+GonaUh7RMH0qdiKYmjQHUHBvP31NyehmgXm/V
PxirxWG2NLXgPMvMqhunCb60hujmwVS7PHCRQ+IZqfvGVwoPzTQ8FV7QPPWeE2gpC3+rZN88AXIP
RueEqxWNZhBnucetZq14NrVrYDBvWGWnt1FRtk+uL8e1MwbsQLGml/V7CczxBklJnLlIfowBy5Wr
qeH2mTTdP9q8DrIjDv7BCQ+hnyVuArf3myI8jbhhBZYIX/BLVJoCz9W2L59sIXXFSMHXuqTtujQ5
CGxms8Nh6xnconPE4v8Y24PVrhfuPnfxdfhd2L+4ltsiIwm2Iei7T964cieZbBeJot/KGy1yRx+G
pV7B1ivQgFHRrxGUUsAXjtDATsz6RSCdAWZRPwgvTdNDfabwkPFv8i2Uc1yIuk9ZdJm7oMqJLmQL
C7KnRhKeQoY35w1Nfgtn0w8o14v9bNKK87CeTD2LcWctY1luaMEgsqqLCe6e0B7KFSp3xLnFtqsE
Dxpu1nbnpWdyWnpEURA5aTjzph9WKQJd8YPb/2+X+GW1uUuxCbjuN6hnznaQOf9EpS6S2yFKpGV+
4W1hPFRN80noiuQ+H3/r/008rVO+r5M5U32UYOgEx/a40RmHZ5QaecglDRvipH+3iJM+V9M8Rpz0
ZP11HpATH1ZZ5umxbG/U8bRcY7miHl1i9fUX632MPk0AoEhvF2Do55XcOMLoVmkjgwileTI/d7qx
vCJNd62CSNVoTvmZeqzLPJQOvAcFxahApDBdfRoIGlBnrJZwE5RGKJMdyw1rh+ZaOn23E8AUANWd
N1fyUW9s/OZKvUbF9dmosRHUE3zdUC+QmRrnaaaczg406I6zb1mFenUMyti8QAHlh4HlGvQxgjxE
2l5/jGWAZtA13z9GHYIyrq86lC5NpnuyGk+aB+o61A270IUEQVu9eWnI740EaDOvdk9BNgKqRl1v
MmvwfYI6YT2WbFzTVFYbHiT59CrzgiazxAoVtR5oV3hx1zORH/JagbJcVQwyU9qJql9Q9xlgwAER
1x25cDt+iyOTGhrlNWgZmM3Pi5/WDFmHNa2mmOfTqI7NkWU7RxOuQi7sD/+8vo6N+ilgkBF6i1vm
+1WYHSzP6ld01WXgPXbxL2sK3LC3tpaENVa2sOvtQJXy4O/GF6AIqm0/F9JH+mTgF1vptMmYRRvA
Rrb4cdTZTTp1pt5sjhOkVZcRwwIrlyUb3I40x7WQmvhaN2T+zkchg6ueZw7t99gPU8mk+bSciP1u
Dw61sEuPooqzlQGqMey9/Csrag7IDf+1+cU3hPGRO2yOcNMJQoTQycW9Gf+dnuM9lnlp3oH5eEvV
29QwuxSrOins8+wbeggm4hUFFcyQ7zBIbBx1mZIZua5fr69ILNqQoAU03NbVJeIRYN/o6zJeVZBc
fiOXUZHhbgZelLcFdIv3/lh3F2an9TERdXRkveGcrbR198oC6XIPhuNtGZbDvd3bwAYUefDEEwZy
Tzb0n0tXJGCJSbuvqhc3rRrsny2EyO1gHIE7HD75hhanNuP8ZA3m+E0a41eTBcNrEuMwvQCvBSgF
g3DN8RkeeKXa7fKxgPrTdECBnD8WGOzBnOlmbx8LBOkM4EMbNUzgajrmovYfXEvX0g/2BVKL/kOb
OP6D1CKTVoWKxizHbdtLY/s+T59ojKJSnI9sBUjrthRAA64cN2CNTe8oIkal1MFwy2ZNFyEf94Zn
u0FRDMXjXZadpgBYBlqDIjpUyK38EfLIZLYdFNUTnK4uV/EKFm+iMoHmpv64yqrt+9B+RDJcodxA
gRsDpMH8xVYR9uGpec81y4XJwTvcR0i045kPig+jyffvEW7XZ2tUnoW7gWU9MOpQK8LxOepZqFdC
ZRmwDmmsyUR+vpkHlrgOZXn/QG1kAU/+ER8cAPQPlLDjYhACJx8w5vjWga4YG4S72ksPykSBuc2y
YdXzLPsCxcS7SQEw6ksQKk8p48AJThs7zJMfUWB+7mVmviLbyFYy7JynoO6nTTe59V0OpiIA5FGU
JrhCrmmMyqPN1kKm/EAASOBUV2mVJS9BkubnjPvxhvx1bSJfIHz3RkGWBJLt2SMhfcwyCrZWY0Ml
EYdJuZ/7qHPO1WuIAs4Wx4VfO8h6bQwAqvH/rsrbMfWSda0Hcns6Ay42fSrACIi9knmyMpD9AEji
I5XaFreB4dymRuE/sVG2T32+zrRBnt7lFxznRrdlE3hPYdI8dMO0GiQvnnwzzm6ysnokq9MuW9kb
5Hbre9wL8qdBJEBk+Nw+1k5bPE1Z1u5N1LlvaEIgarVLVZ2cs8krbzLXGYAp9vKtj5d/ZxMaoryB
kMGwzrTTyacvJSt+NsLlebfKQeC16lVvrMy2Ng82YZO8o0Qp7EOlcUdu5PiHVFZsZWqkEjUU7xWT
eWhNDiyTPFdWXj7kEw5VFFKAXh6sUXWYAmoscCynCYipITMWmoAY6AnsRWsb3aJXP7uyQ+WhDpz0
AI1+mPe35rwUTaP1UAv9MzR/dJZmk4Mkue2VwckKDf+XZvEhZ+6D7/G/hdDcfxH3L0IYmFv22MBe
/kXsctlmwmN7Ndt//aQflpHDxWpH5xRYYMUCVXJ7ph41wrchmasb6pGvUm64y5r8eXF9mLoMfJhK
cXjc47B1WdmLQfcSWN/7JOWaDBelHZo/juuGev8/vroKNw6EJY4yaP9jOSgk+aDrToetFZjDuu54
+Eff462nHKMfnc+hMVKXrwy155t+7MZbd7TyI26v1SEzE/+uUN1NPjQX4fU7KPqAfiupgHyWhqZn
4odwMnxw2XF83zvtwdgcBWG7XSXBDO9k/hl8ZAXUTbyHLOb9V+mpLwo3vD/CgkPEoovEA95axl2E
FD3U2P5sAkjXXpmIk+v4+sG7mNTrjMxYD7iNbRhv+biimRxSR+PqbT7I0OB3wXi7Fm1j+UhMDNzf
grgSZXZguTtRnVFfPPjYMLyAx1FeTLyKrslNUcxlP/GG68+1aFYQs3XkoJJC6MI1FCtHmx5/8b3X
tNWzMYJEQLh5uEXWsny2gsDad2CbmOc2pf9Wx0ZzQZ+dnqF1Ca1zPdcKcaoUuQHOO/RcEGEkuDH6
fxRTEX5zLe8WWuLJi/B4tptQRHnCaRfD3dWtwM3ism+W2qm4EN+6fnTXVdt7N1VjQuQZ5K0bnHWt
8eAc8VgFm2xo4rmDg9PwDvnB/IYzvl1cUP8LQWzJt3Uh8huKosHI7IR++I7HxWd0gAOGGV4iMoiF
3VFcLvFU9m2/WFMcLae58s9h6T8tU1nqV3c83XuCQXgKJ542jluwbRmnax+6Ll74pqHZ4v0IMhna
SU1nFMO4aaUHAl6IlmyUzHGPYv2AF/4g63YfI8Gv+sT90DrMgSiP2NSoyTlTnAu+3Ktdme6h9zxf
H623Q7nx+IajUvszBA/x5bX/H2dX1iQnzmx/EREgQMBrUfvS1Yvb7fELMTPfDGLf119/j5Jyq1zj
+e6N+2CFlJkS5e5qEMqT57QdxBLq6VvGIBGcRl1yoiHP1h4vxDfdFM5pKsoOaMsS+h81B8tI1CfH
ZkCBMJ7nBeozgwSUSShbtfCxw3Yyf8/Be+1z2+uuKrYqu1ssSP+Mj0YYh4VkAZop8bpJB3BTyFJ3
BjT8cQQAObnoU3ke3eH3CPrZUGlH4+TtrelD7X5IXoqjkF8NyUEhXEvsQ4Qa3LED6QBI4ILk3HO8
KLv510wyp6c49EXmXHZrE5JoFJHmI5jXARMeHQ9MTyvN9eIXETjx2hvc8EINT8AVtzZMvdxabg/8
WTO14a6skuAg+sYFogrSkIBNJqAQZG1/QkFgFYAOAl230pAgVa5lXBYu2+gOPit5FiPF341RnN0h
tTojSWawukdZROKcO4H6MDNDpced0bNaByJtcGs9g+gOjkj4znUCdjCY90ZoY7yCtK+Vg8qnOuiM
TUfPeiDxLx2qby8UEnrDdJYTTNo4qGDyThp2qHltHBUOfEgqHPQmINmKjSLYKGw49SiOFaBgAaCu
GFdVDzxp7XIf+fziVMriC9WQjVEBxq/cqO+7RQdOBwWnYkZxslxBBSPbcRqwvd492B8XzeTV76ZF
erZNhyF5zltw6PfQlCvR0QZIzFmgHcBvfukICC7+/RkjXYPDjY8MvFpOtXV7y10tiMq+/jtOLLAm
KcV7cjxAKh+Ql59zQz0otjQi0ObdKkjuA36HVw7jyZq16oiDgfFETWkm4ymNzdtwKgAKS0qxebDT
kCZQ7MNQrVRDE6RakRsi8P7Ya9DbkhdDDuJ2CRr+yqZCeDn5IePFsZF/a3EHyrHYAWSehrn8I5z6
CAxzNF66Y2X8zaq235JNH9nebaJhL3rUld7JUdIY+JnqBJKLmzDlr2xsQF7Kef9VpJpYm163Gbnd
4raB+gVVopBAZGLT9o7z6KA4FQwink0ThyZOLn6aryUxHuCRXKVC+dGyipqLlFENhcKshVq0O6SG
Dyhbc3YSozlPZcC2ZhD8RSbVgGasOash9Ww5oSk1sUG5ADDtchHlUMOHuTPQGiDsDFEsJxegy6pg
stFQOUK8Sa1AT9dt8rzS1nE3O8cadaUHY0j6LRNVj01IfbJ7J/2zzvA2AnZF96XLoWAduF63xYtg
/8Gc8tTIKn+KALB+2N/+gIwcujqfgGGCCi+o4X8FDPcEIH7AHROKmGDITSLqDehO3VPQh97Jw3nY
iYYORJHARvjpCXD+dxjA1qRCaAY1ADTnu8KDTjuOa7nPDGhotLGHffcEaU7U5Ngf+K9cTItF/2m8
8Y8WMhlfBIpTdpaZDwdoIKcvqZUCpysjLO2vDiDEP3D0EPi8xUFNNDTBkYV9vy5ykb1PpaPtmWdY
Pg1j0DKemthmoPPW03eWRONlKsP/kBPyn+lz4yKDJWd6YRu9dSYHdWObvZOpAJtzaoJFQAOHesKD
LzbOKy+RLGW0yhG7kCHNdq0sgnQzTzsIIwFDvfQOGaiE+Nz7eAxCuUkiE6FpHm57pKnXC0Zx6Lvb
mKCHYIBpkHx2v99YMj0X4C+qHkMycdxPyAbiKOBHRZnWoNRBcwJnSzZq+GhdAR0JzjSKRFZdC1e7
K0N7WIjCIJoX3C00YPdnL8IgYKHJAS7P51XEkvwZIgEeXnp5cB36uD4tQ5wiBcBZVreYmvU4zpUx
tpeBxr8kvs+67z+mdJi+Daj7B840/VLUuv00JyNQUNLeFHqz0aZmhgwChtOPMOGU9pPoxu84ze5P
Zadjm5VUxVNkBXivz2LzmI72geyWSCIIxyTeRwP901PHc8i1GgUUWWX9bGw7bJv1fbsQR+lSRCMB
ffhCHFXHyaEESdurNybVW25kO6qj7VEiCPKpxluKbmkNEbF2Ow5z8WF6SezHniWOBorPsMstsrWi
UOFGM+zyuvsaBBYOpIg+ZaF8pa5Rgs9mAr5epJB+gcLg+EzNmBeg4AeRtJVMz8JGQ2ZIQ0PkoMVp
wl0oqil3KOCJcLL1I44hB321rGUSmW0b3Le1Nzw55dydGwiTadHUHsF/153JhF8Jvv0u/gRi18MN
nMY4kZh3ept/pdFDnLKRg5ZKtD7y89bG6apczwpHpIbJvXTVHK9Llo/wjxh1Gbq8Fqdfae3lc9FH
VMsI50see5UIgHUucx1ayflzpFfJBRKs7WsbT+Iy2dZzr6cof5JNEA7VpojqZkNDzu3mNRPls22F
t0kMeLeL4GyZVMdgiOZe760GeRJPjS2P46lX4pwXgs/OkzkgFUv2UDNjyJNRyGgW1TJPgL3kp+7n
JLVi4DZSRzrA7k8uezeFYlTgQOvSJZKEA2WUmbs729KlcBTo4sOomR0S6cj4B0jaJ+0Br/OoxjIT
0zfw8rkMoeZjQjkKXlPm+miovBT8/5wLSiIHtW7FngGqsxkpFxJLKiOUNoAeVRoXimCiEk6bBvUf
KF3bKAZi5aBoISeT7V8dpaykaGaQokVI1dWoQBsAxNxQGWl2YSh2AXEXbza1luhHu8v7VxNHhyhi
jaI/QleLV0A743iiwfPZrsXnxDE1nN+jImyXiQWKxZ/Nxv2ia7u4aKBVXaAEY4idcFjTuJ/Ebmqz
6TjrIdLZKMXtgCiXXdaI/0Q81FFjKG2pp/VrIZeA0DFqIaM+3yyBi/FzcWMGS27fOLVP11JXVXE5
0Kyo3Md/p5h1XEqe8ez44P3VQdHtRI3pBUD7x0lfbpIYGcOaJzoSS5AYOdnkoi4T4N7ZtiAIj1pQ
cy9Dmo+Co1nz1Xp80PHWpxdlueGA467IsxhVUA8M7eluES+KMAlnUrsCh0F7Cry7LoWTUa/ifjuM
8/dRIDvIJCaMel2EBKCyMUBQZoclBzIpuxr2cr4a/iqEbP+HOPoU8ooQMP7HFbMyLJAwllezIZ7g
d7aIN6gj1S88+61GNcVC+mxKHn0aGmBLgdKIBw1A6VUOmuRZ35SF57rGoB7U+FBoQy2naMHkEFsH
ou+jhtj6nE9KP2V7CKEhSlzWrHTMZX4HWPlCBKhik9Lu1qnVe3tUfEMh1JhfayQMLrqOB2Nqauw3
KMkJH2yRkxQ6116bLnol+5zZ1SYZ6vowZaEGMv4dmd1q6PdOC7qnDBiX30DCdorwxvAlCZ3+jG8i
zuVp1bobVjhRC68uzohe5tgEsglXw+EqKnO4M6ASu44+UPS0xLtj0O4aaK1tC7msDp46ZL/ir8kc
pKiXb9L1XODPWbNL0D8mdbadykhbu5OTvwVWDYS4tQxGIy/erFYM61qrrC0FCGwRryhR2zfWXLyR
KWHQlsg7zd3T0IiT4eyY/DcaUZNLuQ8X5TonWnKeTfdQ2GAcJW8xDtVzWWAHmXq/5S4opWciYREN
yOihxlJul7EToRAtYzUYVlmOrERbYteCo6cX4lhpwb+cjI64EtlKKEmIQbKqaFrk4lyf5iP5yZ4k
ENyRQOIt2RaGF3kRBtSPr2x0Idwe1ykOS+0SFQ1JMAcn0AUFJxq2xiy1w6kl1+LnXrLRan0GZ8SP
OQ8TacjMdtrpdvilbydkE2UD/TkbhzWAsYBOo9lwEBbfbKEVg0N78ZsStN1p7QdN1IVnoRyL/NA/
mVae1nnrJhuso4sny9LMqO4/ZngXycFdhi55KMYrQJu5GO/8d90I+jSmr5ZyIdaFOgD+IXTLXXMB
WGqdXa16TIHpdNLLLBvqqSGEqy0Q3gG7RHFlz81hRV0BpjNXD7Lj4tCCfV9BNEQtpxahHoB+0Bvo
kqsep5A2l9eK3DcWevn5IfLhmhSvlqVeDIbdMYdOPHN5O68ab3KAGhmsPfK+7zSyrcK5DLZuIfOY
jX8HHHsdJ+27WzC5XfBv0owluE6mC3aBoGloXwElKVeUvE11+9JVqfs1F7a11UXXHSiiDCEyQ++y
nxFWPllbp2D3EfQ+jO3AJY4t53ENXUP+1B53dGafOoyvnVpvDjSEDtrasObmvQpj+8IlZTfZof/E
UYPvgvBYvm/oEFp/COul3bNw8P9vYZZcjabTaj9fdBjDdrkouAFvF1WfjRaXF6WwWkNSwXShi5A0
6bgKjGJ6iSdDgMi1xB+pXTkfju0d2ijJcFqOQ8Ax9SAT/RnBU3A3VVnorgmoXLMcTBQch3sKgTwy
nJJDThs8kFKKhpoATOd6bs7PNGsaIbMy6PE3FZDhR/W/LDSyFLXhLaj/bObOh0zXJTcfdNC4bLrE
F73TvJGlH7Pc1zQwRJIKmoon4TMKMYolvm+NkwjTeZ/MXSvlTcx1g//B733xO31XOJAkfgRB36d/
CdAybfKFVd8COF64C/DAeNUA4ABSAq+mDeKcFvSsfxbufORNrX244axtErswjnpe1M9zBiFUioD0
gD91SfAK5eLn1Izjc2mC/Yg+Mf1XtLjY9dggP5MJCFwImgPhsxUBJJVC5P83ToJK2sDJrJPoQK++
UmMyUmPaQwAG5M5YKRv1tFZOoe6v5kEWxMZuEsKSIBSAdicQKOxvb2zqPUluLbpbUpbLy7T4kPHh
G5mA95WJeicwnxzD/htvCvWehLoWza6wzBMKZimkYLDFCbd014Z8Be756s5+Ny5qyFzH0RM9IJZb
fJM5/3xADAxyWfbgHUvD9ME8Lp4UrItPiUARqmOCxEH7gQuTceDIClGVIG11ASVDpNwqPP39Dk9K
/akJoGsR8yHaGrUoQaHtdMkl98ZtOPTNcbHFLSrvGygyDgm4FhYb8NjpVsOrMCBj5vN/p89GDvQf
7HCe6Rq6bjqew3Tde+R1t0QLAquxDa99D2Bi7mj9KimACcsYzzatPPfPzFDTthxspnhweMx3tKlc
m5D7w3H/yLTz0iW/bVmAQQq79xejx7BtHzU3L6gseUcwAYIEKKzAv0IHusGO1sjlJr6a8bDAAkV4
WMurIY9rueISonYfT+o5++2hZ5l9/ptocPSdQzrg0dtU+dsY5emWaUI7abMVAD5S1v22kmInZCy1
EvCDJFyRV9lpSI1ljNemytgzm6BQmczfh8oTO6vl5s7WPPc3x9rg9MdeTaLBa5hVopZZQscIPyby
V5C6GK9kMTm2giAFxvGcDMhcqB4mIjNXhE0bpPCI1XV/2VMYgTYzLUF7O+qOryEBvCFjldXRFZyf
0RXpQ2MnAJnFjRi2JTqt0+iiN51PttHzcBiVJqADAormiRrUVFv+DBr/DeAxJVvhuP/mQeEljkyd
7jSTg6J1r5kOSVG/LTb86qYnmoEztMBHIZizflzGBS1CmiRAwogKSqJa2exBpxw+9V55a2q82AVd
g8QrLFGIV1JkoNGV76UrebC3LktxEAmw8tgYv8dtNRzBhuGukQufvlujc9QbvXgHr9lwjAbwAZIS
krT3HnbIDdL/OxK5cy0UG+MEVT8iFwqlTL0AK+IAQivylmEdvBRsWOl2oL0yFGzo+cAOQetMayfU
I5+XqELYxhEIQzg2QJQdE0aJxJiZ1yYIM1oU58qiidYdcKEyCqCAHmrNPp27zNfSzD4IqXE+dtEA
Xoim3dJwMsJ5zxz8Wouhsb8wfRrOqAUGIksOQaeYv4yavsRqEeanU7dqkNd9pYCBxd/6Ug8utBhd
Kitb6H7pzoXU46iZvHCO1x0SvtxeJ6i/9RswGFyBVGivLkPGCRwrRzLpbIBWkgaWwBME+BabLRho
n2VTQI/vhFTDkUx5hzvc2EbZPvB0n+TysgQQK31KjWsZGhMqAed8AwZZDjFYSDdwx9JXxpCidgqw
uo+gN+czl0T4Tg4S8zkHi7wB5GPhu+Z457Wll+bqI/QmwZ0/fuDHPZ+JKVzNdQc24KlrsZVm5Gmy
Q5UtiMd6z9nYAUMWp5WEVtTguLe4FMVUAHmM0zPyhqUV7SJugzYjFvPOySPQUmmx/jXI7KMj61p0
FPP5glXDkx6MqLGL6tGnSpipMfZ8nPKPrs0yoOD7ebu8m0TyhYUeRdRYqQYcWwPZl43ZytsnvbqY
5vTkQMZ6byORdgDM8KIKcybOkLOmMhwdYk0HABEXryrPKYckgcCa5YWXSmZoZ4EvT9eBiKFBWfjV
lDcP6pVVhFR62G8dO82txUuODhXIgQukl4ole2DUIILhqDumoWpEkVsgbMMl5KnzQRTg8QvmvmWF
rzGQlzUkFSGbodC34C3ihx5FLeeeFCWkvTTqIQfBB7qZk/UbO9PmlYrxSFxCjYF7g2Au01o/xwHY
eoQk35tpRzhqZjq4LjCixrLbP5rGnc9ACmMLGNjzNo/q/4gue3eiHk9Z3kQ6XvCopVpY2DQT+Ti9
ScDx1uXB2dXwDYjNfHw3UMaFUwV9fEde6dabpa0FaPXYJszdqsI4VSeXhuMMOgxZUqfcvdmBk3rU
8LuUjrvaOjsAG9otXM1EsTu+ChbbzEYEpZwYEmNzJPpNnEP+Jp2biqGeTRqlu5qT7+DC5HsyJZaJ
GzmqqdOzCKy1CqNegCoBI8YF5feFmiar38qhqPexNHV08yKH+hZ+hizfNfXdo7gB9S5114PFOXfY
EZId7JjJXtdpPINqFbqN6pK/FYmJvGP7C/8ckXaRXOWuu6x1t6xapsjyaxhxbft4pbvpFA1u72OP
hfbBz/JBpCEEGSj93DnTO6D/fKdM1KOG9IZo6uKdhsdYMYEGxBYZRAw1UBFroK17asYcyZ/kewOC
oHc2DN0zfmZfyIqEqge9zywEvRYvPqrZSjeRW6V78uoOxMAHFKjjNBfQcs97ZVCjWwlsF/B+i9di
ekFeXobBXP48OjEUBuQrNHlVHLNnvHmgKAUqunmyEXGNW1BGZ7PBNSeukurnIeTo5MltcGUxKiJ9
Gdw6PF1BPdVOLmUMlDQPosI9QMjFQmaJp5ubgiBkLsQsGdr8YYLUMvF2EKkH0XiQhrewRLNhcYHb
GrlvHCBgVMRKcJGRGkX9oWy6PbirwcibzSL3rRZfxig5vl9nMdJC2OeixM1G5nuykxCIi0k71o6j
AYCBHtnqOPrQSqsF3hB25ONuESOzghzEHv+cZk2VlgN4iMi7rlpbrdG3tcBfOclp47mEyim54QSI
bhMb03DI81YHwlnuR1WzGFnCX/UwqXem6JqVKaZyoyj5Hvj3lENx8v0qZGgArUpwthh1ICxsNPuL
ZvT5eUymDBq8GGax8J7LyNmVUIHq/bT/Cwj68k23JyClrfBrVIO/nyKbyYqQ59agfC4nQnin2oCs
eMYzo+ZfzDhp9rYVh+s0nqdrwsUhGidwIwCyN1wiPQFoMorK7ZSD93SQDdBb8YREBbp1gscZuSma
Gt70McrGjfcQMrcnR8cxKsj1jPfAMX93GgbOCHvYaaMdf2dxU64BtC+fvAIHAZXbflRQzJZFsBzV
G+ip5s5mTp4/JHbo26FlPwbfxX0uAD7Z+6V+dY2JB/jzU5f7VYxaGpp4f97KReoC9br4eUALW75n
IMNf+vHQDZfMbbOX6Lho65QhKABm8T3oWLkZwfBy6ovWvloGxJtNs0ZFpJaUftuBYDWV3KooVWH7
qcmgpCrpVmVDPWpmN56alRrTNGbYgDH+mPGraQ+2Mg6fE/BNXcNsyE8VBAh9xivrAzxH4SZwcn2v
QWTio56yr+aQGDjW0IovUFjDx2/EtYN8wC6RBJZu6oAZU/aoacCstB5N1i8cmQsVJtFdKqZLNW9x
d9qOjQ4wfJ9L3TFq6imPcCaCOhkxTM9udOoAGX0ph6l++WGhgd2UzUuLPKyMIcsgA6fbLBqQ2csc
FfPTOl7svnu9VYdMvnXgyZ503pUkY4d+Lk+TMz0Z0qTsEOBl6yAvrXWHt2xUD4TepWBhC9mcmYPp
3jIPHnbLgJCDUJGSpjT0UOGAN8jWfG8nPV+8lHAlL08hLk3eGHVepQfaGqkqHY9leuCGcP3lhQEI
l0PVTCCpi510/qqBwHsNQgj7ykbDWhqLiRdUGkO24NPuQX3wYpXCpyhlH9vc2yVTAsYyOV054k7Y
/hQ15qZxc75nhfatDUwmtk5Qxyc3K+zsfeSs9kGliM9C4zJNc39ygjxJ9hAHqFDsqnfH0bWcdGVE
IDUc0qDYjCEHbMwOwhXot0BaPGriENQ2AMc2KMWCZBQfQwuxXTM0+7Urhwy3mk2RM5QcObH4iEvQ
F7mFyC401EbcqgH3ejOhHf02QAq3hoRFZHwRBmr+QQPXs3URA9ZZZyg/7ntH+J48/69Hw5v3rcwH
yCNx7EDq2N1QFx+Mm0sU+ZdQcsV06k9dK3SylWtZ0WaS8zuchbkbWprcAmw1QHSV8SbgAzZ2VT6F
JwFVGe4/dl0K8FInPC3dCsCug4Pc/68jmaV9eFPkFOarFo45eB8EoEt5iMPPWe81H1vxIlm3DjN9
lGqap1J/nRoBRqzZ5FcOJa/vA7bUOLusZhx66NUWeiztmUGp5Ija4XkX4H30Wc8gKZiF8/ChJf2f
OgBef2EdnlWAuDrrNoJ0VQQ5QUMiBuRoAHhSjSaWoPwNFCW6LIWJkLXZ4zOCKFgOqVoGSiPWCrVo
0YFsFtBTLy7ENpvSuM44f0qxI0R2XOA5XjSmdqRmGZPrbtxZQKCvFp/FOPP7BN82impxgnZS8cpG
05WjgPzywU0E6Aq2eQDWy1Q3to3UCmRu3G1MAXXlWbP7r7+wD0EfXJ0wqXYJgVKF5ASd5sA+gR3O
PtHwzkPjOd+2GShoKCwK8rfJClGp9BlP9l/O/DG9w8HI3QVsY3htIGLMHahAC30F5m9+Ds2C/oAh
K+XpdgleChhte95BNcc7sDG2oEyW8PBoaPmWqqDLsu92U2U+ccO9FUaD6C47UVPMJS9WFEduMtKQ
emQTIyRU8bvAHKqLph41bm8L3xmrXKzrMQdz8Mqrp3gdj3F0oqYamlvvwRaMXJwgHYfUeVWUaB/C
yZ8yHehzOwC5ulznLnCZ6dXxtwIVsVJ8YHI9aDhk2NGjPO5BOtxIxnQr3HFYHOrWP5Tx31E8Qs8R
+KIr6jS9a5bNxkWukWndsY1r7IAk2wJO2+tL0wT1iBNdjEGEt7YaPNDubBRDXnNwC3+OoKjbFhCj
X7VDhYnk7zU33Ttm+kGBE4PGMBIBvyt47cjDslzNXT6CHOQ5NLoCeTWJ51UhhM91cfZ+op5qyLZM
wd/Ltm2z6ABu4gd8EhkW4FFdBu5x9B4RT4QlYoHzB8h1/kTJq3uiJuXtrfdoizQb1A2oGFdx+c/B
/z6Xltf7I+7gKKCTo4dYe/LSTRgU3XLXoL/w5c6w3CXo7z6TNxSD7i0UUG8HrfeO6nZAARR6f29Z
+g+3FCeEHlWdIk8KBlicfVMR9tLlFkMtYm4dyOYlWYwKByrcpp+q2wOOk3P2J7RBp52bQX1SiXvF
ul75Bg49dnyGJhg5RMr3JvTwnsgkZu5d8qA+4tShT3xaBGKpfmlCi82UopgogIZ6euIGu0HiEsE4
L7OuBr+QF9xnkI5p+3dX66znzNReQwmINCxoEUyJi7pEt4o3RWyGYXfVbAiD0EFkL4Y/qwpHXnTw
6EGSxQb7TntnozA6iJT2tsHhmTJR79NOUWSiRq6t4tWknOGALKqPJu/tLeWzH5LalLYuJmc+e87u
IdNOPpXmrngrtni3A4H8z2l5FUcODzXOK7pgaETRwWqcr/hnfImTwtpgKxFtuRyGKN0GRexQ+uRt
hNU8GRP4gp3O+NJDtvDLBGkWGUmWkfNniLl6TzQ566bInyDLeRBuqz83BjSkKoEnUKcPGypgjQEP
PrtxCElBvLM2ftuAbzHQ36icteliZNGqCnqNshIWh2Px1s7qY8xLfbNgShf9Pg5e+FUm7AmEhihu
x+ezLwqRKqxhcRAA1avs8pDqpsznBxBpE5W2adMBZTluG6zJKHQH/KXU7WIrAOkDIisIwy29GSlD
baM8dwuREezw42Go3UWXQYkzKN2IB1vBvXpduqCkJ0cuX4yoR41OL0ZqTMoOAGHcTyGv06V87YLQ
Ye3Ede4erKAD1C1k4NuXspi5BPeXEcvsC7K05RabgWRVkVYm+bnNcbTS4xa7uHQQnIFpQE4diskz
tjSr0KZktYy51Cu2QqQbpgSgXrznhCeHtnqgaMNWT42Zh2Ob1eIjMwWMEP076d8Bu+PHkDaOah6X
k5dpNAGSbn8BhBFtwwBylFu64fR0l4niFyOzraNHwM87h6UHpV+XTraNPbM/iTYEHfDY1W/UeEn0
ntp9dqFRM7nurqkD06chk2E9TqMMc3ZeyAQBZLFpKlQham2ERBQUnq8QYNiSczY4zjKBLVx1gpUH
stFFdRwTs37ahjhxxImvsMbzFHjc2to9R72phVO5NnEtHFXDk4tcy9dhG0PmQQetl7TdOaquQ7Gw
IaZzXgYdhDtEvSZbnYbIlsXuygFs/Rs0ap891E29tmPdv2RW/4bal+Ibnid812rge0qyOcdOwcSf
VtBXT9rY6u+FGLB1weyi8iZI94Jsg4Z4w8OLgpjFaRmKehVFbvk1SSf7Eoyo3aLVQmtCrj8M8z0N
5UcAUh5auc40b0OLo8pQNnk5oPioR6k9NN/44tBweIC8SYpC6IYjlydDYm6ZbLVEm3G5LopgxKto
DKNaZ26Mla2P4uJkKVuWJmcW5v0WMlTOqmud2FmjaN146rTsbZoHA/cHOaKl7KbJD3MRfdCFyEFL
MehuTqy7Fla3qYIovpglfteGbAKUnB7HVHsh0wBpcWhYuoA4tniWrFUc9ayu+KOvjekQgWn12uEM
+Qoa7/6JAUNBAcqutd68G0QDvIyMVQvFEO703UAYWxVM3s8PJ4LxaUQl8N4MWH0C/eKtwRm+RBh9
jqmnYowRh38uhAWUScWSDcmp+/Ue4sj7YKMFwsrFrw4lgNBO/rHAr+Is2+4PRQ11RVn8oTW2vUl6
Ccmko181Xg6KQYBoQ3E8gUiv5K+mOdDJ+oeN4lrsttZa3DcvFExrqbnT5/WU7b+vFwMT6SODiTIv
aENzdiejRYJa3DbLUzgGWxLOIsK2RViMHLGlbZcwqTimFLh6aP6qWWoq9X520pKGG+7H2iuPKptY
5AOEw3Idx+Q/ZxixY6o68JFBj6002F55l4wjjVEQfj+ZlT3Kjsgj5wF/xPZI69Xdmmw8dP6Gom1T
gaww9i5D5FQQKOsD8PhIgoFYkglQLyp1aA/iJgXS73s7OanJ3BhMAQ/TlJuWoslkC1DAtAqCFtCi
z2uoYC4vroYmkRDQ+F8vjzIlbUAqTEXdzVJLPXyMX128dUcPldMMQPOfP4YKdubRgDbhz5/8Yag+
qeElz3NSdDu1HsWqnwY5yFbQT/Ff3Yn8NVj4NdCMGQwYeHVrVlYP+sVWvj+a0Qj6UhprrLVA3Smt
1NyNDYpaYrW60/1sMhufWUj6oUA9uE1YxlyuHcQaqFKXaWRwRl6KLXXVxbGtq0YpOSqnLKsvUyar
wnvpNDqbIMOX18nnpyqe+y+m4U4+iAYdfCcxnBIUpjFWQd1QDpOUNWdotEQgq9L6L1bkxW84iCcf
NXKxum8hZgXqJnDsDpOkbegK84WamQcfOkDHJ2WKpeq2HcZXbdLMl4FX1XPM/lZ+B/sg7FvTZ2Wq
W60+zK0HZshQv63MwD27xWsXCtbkOhQMLrB+nQ2uh+QlPgE5LNflK1AP9HuyQfyggrQjnTR6UCSd
UCJT4cwvgtaci0f1Mu7yyDqZgYUDMDCsVSs1JmPEevPkiVGDJ12XRdmc7kwUQo0hV6DeEkxB8xRa
u9t5keF55iosvtr17GGDV2DfATwFNFhGewS4shiMFYc22wav7+7ZSnhRHl3wYmxBqRGiqooZ2Vtq
LLP1GfyXGoQu1qCrA6n8BJGfs8BT9ey2zN1kneQ00LSbTXnzIYv7FQWG4QwuB8cEJAawqX5FQTGw
DeXa8vriDOQ6rbB4a5TFr0xr5JuO9rC9i/+LHvYQFpe7V9rdggChkhhZbq5QqJhtjBblcsuemfxB
G4kDdhpPZVoEz0aLrGNdZsvI6ubgeWpwC650hoI8GUGNaQBZY3jYZytb4jHUiVaW4dM013G9Z0cb
kyMb4r/IRLFWj6+9zTR/GckrUC9skw3vM/bjWwzdJXelnnPZCD7ersVGlh579JxzRiP0DQ33AvXc
tD9t0QTBhT7xbKRVbRvClQ2HIFeU1ysam5GB7mhrZy+XGwwakqeX1RJazcyVBwzhlqdT/txDuRVl
VK2zRQoXaEWr7EHjv81jZvxmm0Pl88hoXvlgNNt5KpqzZ3fmsSxLfafXjX4AAnfy+ajvCJezgHOq
zPbnzNRRDQusDhQnm6tRzHcREU7A/VFG0ITPiLDhid/OYLJWUA7OhhC4Lon8IDiIpwcRUD/JsKWY
G/JDAkXuImMzADGsNT2pdfAWM0JamyqvQRzBfAPSVCd3mG+NPSagL1XjyWHdCUBtCjM/Y+9mmci2
axFplI5A62661oKqQRQZ59aGuKaejUcyUQMhA+AFZKNZDhBZFFdCUPBQGv3xzrZ0weWZ7YYSgN8X
vLT9Tm/AWQGxsyycDg6+x/aFbD87wjSM2tdRsoXJYLB6QOOyw++s0VGcZg9iAxEBCLQ6dXugmcvL
uAH0Zu9BMeSu3hPgHLxFRi0QoA70QJZq0c6D3meeeSPqjWcNRaKO3p891DieBkP8ZAuL4UzeoA16
3CTQUG+GRCWqi6xhTUPIPeKXqwIr8T4VdXEuR6fs1h52R6s4gg6vJsl2UrxMQuJogBCZEeqXILfl
ZqnUt2BV45CiNqIn5pgOnnVu+mdZ7/C3Uf+BMugWGpiTvStYG2Eh0G2X2G5OkEOqwLxtlLsYWCog
AcHKTd6wAJH1akJJ8B46U68RDfETvLkpBnXZBhi6QmtNDg8CGPsbkAGvLIAbSxosBxCLA3UHd8QR
Fw6mxpVg4MJexuRKANrM8OLeQgCu6bZhn8dQ0EYT4CsP6mmrKVY07roq4MiNZPqh0/mK3EGQIvVV
ywf60lUzp2tggx6EAIZ55QznNNjcgIYSc8gbOwegQjqmBDdeJ2vuwYg/HDR9ofQYg7QBf2Fl7gQQ
KtxNg5MBApUtC7N4JYQHlDUZa4lTeBwHM4AK5ElCHAbRHBoqh5r8YFvWGkxrWgub1eX8hpKr/yHt
u5rjxrVufxGrwEy+dlQHSS3Ltux5YTnMkGDOAb/+LmzIQrtHPt85dV9QwE5kt1okwt5rSRaZtnoO
E2vn+llx5HwJz67ZNy2KCNA1FcSupBqoLWt7pQFJizWuBtMTW8Z6C1yKNm+Uf2xjujV0qB6UIagp
sBG98v2h2tJmvtq9Vxv3tNmvuv/SGWYU7fHtHP9lJGdrZj4vOG2TXdHaR5lPfKezOEL5XekhlqIO
ANaxZUsKTPLxTVPisVs36JIljVWGiPSuuOeAdU5Y6xuFNi58ICO4rwluxPUAMMjvTobFhWGZSHq7
ToAjfcb4jzkD2vC1njQlaH2xl4RjR3pC+z6OjOzF/KIeyOqpfZOgR8/zxu1esIKe9voprZ/zN7Iw
M9eTP+IwLMcJcmdNwGZozHoztXFbrkhIzf86ZhJVTrv/XzFMiTVHRnQL2VTfYf8PS5PIGE6aBeWG
U4W0/4VsKLplXWepqUhZiGBFu1Hvf5Lh/f0aT3GzSKaXIi+w79u7B9r+1JulSwS4yjpw+61WANnq
14bqu5untLd6q3HmBrRT7bDsgnLMD2FWBydfNo1n+FfNezLOkRuIKjzgBv3J+D/HGwO+G1u/AxD0
r4vNICaZC6v5PpXZh0YSIVWyoZ5vAeeTenVogVzcsfy1lqGkHOxHN4YsR/bnGMUHklND8UziVKIx
aE6aA1gMjzoU9XJg0e/aIR9QYA6o9s7acHkkW7ot5mtXyEAB3j9Tm6XbnDRkpLoEDpQV2Ey/tpdB
+JuTDnQVWPkgRR7VlwlyuTwucrwWgcPeAc7kN1YwLgnC6jwUr9xhNCZSsLF6KecC8BGSXUz5XXXf
9SM9ObuiXNy1JhcDRtRwBMMSCtiXDQ+RxU+g4wQ3rqDD21Aik5OAmokQx5GyOIJmgvokJjdAthnb
afZ+kIhAx0murLWdiozywYTvtPRfMb08fQgqHDnre6KY2mWWL92LIU+AsUTD2S9148YuX7s0pgb5
BSAkIU0E9NoTjeOZGdty5j9u7MrKAuKMFhbAGt2/opKYtnPxgRDyOPQ8eOjAfioHjRMCWI96QRHt
phFLB1KYocf8VZrj8M/PQbxEwiICF5DZC7fD/4nn1EB9r4DrE9fjhm4urf042amPFLbIwl/R7eob
0h+JelefWH1EMs+K2UL6KIKSUYG0xdept19gA9kYs9MIjgVQwfMOVctOhnciqrCVhs3d3J9JSpaO
keSnhQN1dU1CENYgkRzscqJFwTPokadT4UQLWJMxhQuTFv89NEnz4mjYVzmI35VQT/Fo6tcUswf4
uzTc3jrSuAm+9V0lzkaVN2uBEscNR53XaZZnu1ngjthRfxtTjxp7aMG9EwIIWSp1Q25C+t7I9LD0
5nILglCUS77ZgYsbJ1x+j9Rej43jNk+ZVyDNt0HSqZ8HLwCMKMcLTQBRSNQjD6GWJD1Yl1NZfto4
DgjhwK2NORtwPUkY8Cg7ZakFAJnBxT47zwCvi4MLZZiSIQmxbQgklsV+NRxAq72NFhAUBgCIvQOD
8uWqfGWS1WEaJO53Ey0nD0bwcKgB7vZpthFNX3wV5XisKtv7idzMz1ZpTp9HM3O3o+NZJ4CYs/tk
XBiI8ABwjVrSUq21KpwhVyiYWrBH1hYHvf6anYGdTWytsLxsz0lsWRsHVXOf8yT/x0ICyT91A2x6
ILvhe/yrM6bxpRjKdpMN/fjYz6WJiT+wRVtRJCA6qjbxPIJ17x1yMABST/cNzq/XY2JKYj4shlHd
84tAjFway5uU+lbxRvRVF8a0potQwHevJC+i70Nd+C0ADSkK3QcNFSmZugVpWMqLaLWKIHnMdCx9
H3Sr2pdMSKZNtPbmc9GFuPzKtOL2am/fiY6s4ynjtw9MQ62loBHqKg7Cw0Lx7VPpi6k/Q0Of7e1C
V38bHUvf6tW3pQPpDwtkaNAYtRLs9A2RI0ZuCSrRkEErRZlG0FBgGoS3obpKp/oj8KhfkTbI7wYc
BEgtONHzkCEH2JR7MYLSFNnfKDqUIAbNaDXjjsYuVQb9bvMvNVnGYXBvyjjKhWSo/0QJI8X83QbZ
dNHJB6ERKExCVR6i6kEm1Bzly4fZwsJbV4gIKe6i2toX3lCsbutM8rYAAF7mY+eI/G3wRDO2AMPC
bsIZoAF1jikOMLTV/Vx9MOpSQ0ZNgTQWurc4TVERRV1SD0X2gYG/ZheZKOBzJbSyJWf01LuRGanb
IylR2gBYdtj3bo+kM4y0HQ2RKPYaiob/PzIHlJybFjtPWGbOrznJgKY1jsnynSQq5diQSm3RAkSl
u/KIc2TOZB0oBeK4LZCI/5bfjDP25HwVw07BUDHV+F5tSf7U8rbZh3PyFIyRpFWR7FGqS+or6TSi
kBfvycjYhoAqXvFx6yDt+zGpAdURx0XhrPyq/lqj3vxAMtJSE0VWtfFQbLq5UaSin+8K7EmttDH1
DFvWKL1ewQS8cRp4TZ08zQUXW8JDNWLQua3yKvzBsJu1I9nc+cNpkGir1LuRAegZHsovqEGFPC8O
jiTCBfvv7YRMowWp4Fsa+64d7UU3DslW5KA6utXfjsduKHeis+JPkeiirW8OzZ0z1c1XIAiDQmQB
SETF6lOJwrB1OdrNVzCETKhjstlDC5LpD4BJ/YCDxeDBD5p5WnbGVCFDGruA/r7MneKUuuGGYaP8
QKMS2EHItJGKpUCB+uRafrVSKimcpJA0JMNhR4R5kcfmuyEe9mpIGqNsypNhZb+8yfEqugGoWB/1
cYgpnBq85o0PwKeb6LmBLR66mopMek7XVKZ0d6LC41F0cbFVF5Exr8IrV33PZKTuTH1EeVH9CeX3
kWJ6fVAhEpvjfL3DBMUYe+QPKxBRAvvNJZ5omIUcKd1JtSMNNaQAsR1WOoWfAFdPgpFqdVd4fFWD
D2unbEjTptGXprX9nd4Dph7t+CLJHI+pqMOz623HWG8FX+0dV3zBT0qryFx73yj0Bd4LG4GvbFWz
eN6wELySmvwR2P5/N7ZtbEl+yyGp7Uh946uH1COySurJoEI+AG7kmslS25IMh9pI8tRq7UeykKXP
7VTF5yBznWcwHDRILWjr/UTll4VrnuyiBBRym+WtzFXZ4t80PI6R+WQiW/yeJc0WFfJGte0GICyF
cYIVC+EpeKJR6kSS8FBTSFIcbWeMyKZaIVd5BKVYuzaXRJjttwz4kyFAuo7qWZAG4vlqCCKpZ3BU
4DDL4BdCCh4dABauNGiwwhQGITGkt/jCagx+oUNQhuWdhjimnlNUf42ocENdHupRB1QY/FqyASYt
2vAgnTY3aznXYZfcEsZRy4EGYp+iBPMA6d7wpt1ZI7Jp4gJHhCbtNtty49kqpvnYps8kZ0SogNJ1
LwXcKbKrixicFlMka6aszNjkYONZU6VUUrXzPfVUSVXSSsBXqaZiq6s6K1V89bs3FWCRN2kTPy/W
r8tWox3rnWGDX7QR8wMACvqLJxvLqOrNWC/D1nRQ9LCKLVDvAegKmRJpf6GGjCMOLMDOHLuDVmT+
6CAtPXfkISF8yTDmASAeGJBnPGyI0K6IbGbHARp6CpQ+khnz0mEFbH8PudkcAyBI3yUNcqWRlLQg
Qa0HP2ldiBX2PwBx6fXVhYOeRQJbBq5RRgBhSdlqBCwWKAVgkUcjIC+H2drzFDisJJtjM97aDEnk
NhK37rnf+/cBeAi2vsRWWICLKsD74QKVqMWfr0vT+lwnOYas96r1BJyQeyPNVgtQwPkKhfivPSmb
wBV2wd86xSIRMMc9cW7GU5FjYYqxbsLZa32AOENIaoEil5UVB8VGy961Djgep4CUbY9LboF7fDGm
vQXM3k80xOxt2pujB7xFqUXZ6nw1JK29iPZT/UMHz2QFM91E4UfFWnRloG4swVeJubC8R7K5ubOC
ypvJ8d3POfUgVgX1xayWXHpaTyuGKcAbFQDPl/fWDyQrI7BDgf388j778i9/tXLwgQMkpvAwFL3/
MNq2/+AQRh6oFda9HJKMtGGQtvfIt1iRXDvQMATSmNx1N3akiN1utAFXU5h3rst/3hhTzCnGoUQ2
ASFWXnqpsPUTAut7Py68wXMIxG9OgRRJbFclDzjbzdkqkl0Wojq7rj4nPE8eXDt0JiQgIzuyFtmB
ZCHqHl4dMC921k6zuBsS+qHozY0OXWB6tsbsplzTd0wLJPWtTHENdIsxfLn58tVyirQBtPR163WV
Nja7pAIctqEsyKyWoMFJbZ3BEuSfwJEDqjYGyOQEKXixbKg3mj3blRbHP6vUmn09PWg7BsScdd7X
IXICoCAPrQ2T6mhjynkkuQ48ZJ3YmWkxojzKRnExyBB7eWBL5NjqiEQOFSYAjd/srmRXXeX9KxaF
SUWFagxy7prXi1TZhBOqZZk7a92XfnbX1gbwedOguPSyoR7gub5GcZofaYTK7vLiIOP6zmo4SO7f
zEgxzc1XY8GLbuBzcSFRHXJATEtbYdYfo8WLD+oprkto5xa5l13l21v9JqAHOjX0fCcTs08cyaAx
qZcFKUr1QpliVF+J8lX9KpRXIHN9ARrSVfBWfxR18JgZBiZYVgAQ/mgKq5UaJ6DDuM9q2xKrygAn
VF15p5S1sERZKiBMpDqwmgQwdXa/oSEplIs9TNnJLfvddTC6DrdxXL0krdhfRVv8EXUL4T+8/otm
MlfTqppmOjT9cWwbtSxX8x+ypXHsR/hhjT+uTNwUm1AN8kBRn5T3DDu5c+2tsgB7vxU98VP5bkhk
M83gwEj7ag9SPeDGvcmpRzJmx48Mx+UMyaHBOUx7a80lsGwsm2EEzkzmtAWgrzG0cVp7pWh9LM9J
Rs0IqqXH1p+qO62gKOSrFaWBfGHldxOfrAHJ+GWKMhDIAhY+3vRT6yATDQ246R3gstrlqWP/Ug6A
5zt1siFbrB6RnUxj0jCcBayAdpPtSK0N9dCvfLjoMfWoMfx22Aon7lRArdDGyjkOl5/gwnG3kx+J
IzX47idsrcoxAL/HApA4IJyefAtdm1tC/nF+GbyqYOqwpluNLYo5r9TKaVChpT9F1U4UTg+vLk8a
5X57+Rv7gW6MXKnxox3QzutjJDksfcV8iUScYyj5Mq/GrpXPe9D3nZQsuDEnd/KhHqmppxVOBpI0
nEYjLiY1wJigrpJqJ+S5o1LRsT7qpLa0CuN1WSEbeKHEuD+nsSk9JcZNwm2PZTPhd428OHLRCXPv
JtBNFLxy/QHgovkJwBMvS40XJnJUxjOT7M/E9EwN0T1TjxQRYGWObbOsb+Tv2VK4MbGCDShwjNUf
Y974vt0OSCHKM6pIe2MAQl8W8DN2tqd5R11nztNzV9hnsCb1dx4vJy5rXfmadWLZCCRDgjVV+izm
1OE4T5r7OEtIN5MZ5wDsClMAU9nCeNLh3BC/Z/CIrHhhNubBmWxzhTTXCNguE/bXkMRnb/wahQNq
fPMISsyPuWX756vnFj2VyA1lavZaP7ioB4I9/171kk9XrtqMXDtW2EhTgK26LD0M1bVfr6hvRFng
5BEbFXhxGHiYrptkMe5Lv7xupil1jp5o77TcHZJIrGjcutMTVgn14T3XtjfMTcuFh/Se32KSMRBN
bB04f7NYOPIYVrbPngyU6By0q7psL4PyZrgOem5R/4CNSAuYNrlnWUdU3FnH2UShIGoH0VWqIh6A
kePanb9dsNS485tiawVuZwM+DUakpt6VTzAPLDxplbJHBe0qbrokbMBAbdqos4hBQB5jwXRq3HEL
+JgK2Ytomj4oH2j4piRTLaceKYHotb2RUwxS4kWilDfuBtjMVnMwtMgy9VeZHfJL0gfxhxKM9GfP
XR4Zr5IPSiSqfr8YHXgHpAU1Bp8FFhBAVMSh4Ksd98zLkpg22KRh1mVZfQnNaaWdMnOJDlOaYUFv
t1m2Bk5bvbW6pQAwzK8g1oC3Ncp83AP5kcJM/JVvVellHEeGZ0lWTiNou2XSI1Ioz6MkDzCwl3VX
svKJRkuX1/aOtDaxCjRO162nJO2wb/3LxTXGMbi3g3lno1DxoAyVTx/wcrO0brProhgsFYXrX0zU
8F+qHuU0oNDqtiRTimYq7gwX82AtqxwrBahCetCiOex94Gu4KOScxQPJSWQBohXUc3Z7iOVlfCBe
mRNw9uQvg01zjodCP+/jAuQpK13qYEkNDsvmPRleqd2F/ebDDBGj3OdN2svAN1UVpNXR6DIqJGnM
AkvMq/ILGYFsdNRf1hXuku7aNdkMVrff6zak43XEul8FRtwhU+kN8AxbNCD1xjOZoMu0AsjX9n1p
YRfid4Q0GqKo+hmFR9GBRpWYsFcOCDvkIQLBf0vCzCjFXady2K18cAEDG2Pe61QPYe8FR0dC5SGD
fgLZtGiUrHRBFLJCPpuyc5o0PJIXNe/ISfQWl+xJpOOSTA3pioBLBIrSCbtj1Qm8i+yRmhDZ5I/D
jvpm1L9KbXBgnYJwftCGpLTGZNgDbxvbGG8RhPTypkHgbWJamxtFh0o1PIfSZa+jk4eBTb8awKMn
nHA3920fbBa7Sp6FUSPfrRqmIw07BtjfYpx+Jg5LnkkENEqkwRnWtUVeiJ+kBOFP/NxZSJihGOSV
tJV7erMgs7ZKLj2qRWuAgIzAgDu4OZ5F1DSR9drTMj62CTA7kKJDsu7N5Ma4aqJyV/MKCLRv8XRQ
0TuSqJsD0dpHbif56lDaTvviqPzq9sQ8v7zm+uc8Hg4Amse7gl4YskllA0YIQIuREDzYeNdENZIc
wSuvRqRwkcaGt/6bo45TyXcUKUh2FazTcXGO2NjrG1NyujJSFyr8R96CUg7UvPaRoYzimNS/elpm
AmJk05oDeHmkiVa03hAWSkiaG/X/JNNRyS0b4+i/Cm2CSWAyEiQR1wDh4MiHTnj02Sm8/lCNjG0L
t3vo66Y+gzflTNg4fjDNl7cRwBzViGB0khjP6bxAnpzFp6o6qDpY4AadvNHihxAkcyS6Kp+tO/tb
BorIJjtxrIyRZIbnXMwAPlUb1YFG+o1ML2PTGV2kojdIWfv1Ztcv+jcliW7c/xiWReKA/1OjP0Rx
2O0dsaAqSDbmiPogIRsapvH895zk5pZGDFsMSk5DMiMHGv4XstjJGyCqyPCvF7IxJkcdR1/dcjE9
EUAGAsHTjNwdUIaEeR4B18cxk80iZT2zwY+Ecwr/RM3iDdU+7IpPWoR8RivZqAjU1aqsREGSiIdl
o2VX5lO7mP2OroO09U1jB9ibZoB4zzgScxRsCWGQaOySK5ySG6gTbaNdqDeG0V1p+9UdWZDoxpVk
BHvS3EClaJd3bd5Ck/bmDtrBQ8Wu7Xwj+BbfHjGxpC41JbCn/IWfaVDVQT2ietbzzqo72G27mUtU
h2kP6t2G4aCprLDO0Wa3FuYMnoL3QtHlGlc8V5J0rwvr7H4ZRhy6ivhrjWIdvrcdkQH+EI2VLMnG
Glm8qbChcx/m5gxk36BaJtAMwLHw56+thVQ8stZ+pNSyL7zE3IuEV3FoHIlhAYMXZhLrynea49Ry
w3vJQadbZaE48wTPjsXth0/CxuEkDoqjv4H6h5VI/nfOg27lJmH+sRZBtesA4IwMe9bv45kLYCca
OUp4AA61BU9PDqTrwgLsUQ+ucWDgfvMqB1BgSJcHo0Pc+ls1ltaRmyJP16nSTZF10QPy5KMH6nEj
RbEVEth2JOuq2gX7Zo15WFkBUlAbKs0AoKuiHR5aGUCJKIKB85idGlPYZcKMkSIooY7Dly2Y9cDf
LO+DLsQXgKVv6jbce6zjZ1CldaAwR7GaCcSR88xfbpehtILMUFqIU6fZAQLuhCWtXoIO1lJizZgs
K7+NUUYhZxY0Fxiqbp9hEvNIImxmiX3GfHetpxcJ0G3ysgP9rZxKkIWOQV4yRiotaNQGJdCA5VVM
W/ILCpyg3STApQM3jxZQTEhOqXOUGEeNtv3dTFtgxZwBDAkFHEM4AlsLrM47pG4MqHbmrkBl7xzs
mGE3AKty5+kuB27IvqzdO28R5pGabhbhrMbMrpFd2HeBCQBWzoGk8Gal7Ul9Zam6pCeVtqReaE91
cNJCu8F7BRhJsb+PLe+OXGzheCuvAaqvPvsJlnLpz3qsD7YAaIT0T9KoU6NuqbNtbiK9Qx0TjQV4
rsc22gBEEDsafhE96KbGUcJ9unwhyVKWqP9dZuTBW31j7EnYeaAxWg0pKCuBHhetorh4GKLy6ElQ
R2pwkOtdDW9kfY5X7H82IY8l7YHsqKPehKGh83bNMcrbg1H7yuGP4fMYhUXtXIFlSO74gU/GObby
hmhoYWZWrrSGeqQmQxpSw6WzHpIWSS1w1oY3fmzETvbosr+0xU2odmHYIdR343bfXBtbcJShq6uq
PNNa5QuyOVT1lSq66ubG21t+85PydZVM6bsWSc6tGMCYRLVcPWATQBGE8+SagFFGY2ix1VclgBmq
sMUwofBzQ0InxS99h/MpsIhL6tTUyH1z58uiUmVFXsCp81dX9ire0Cy7zMJ0eqqB+wBE6gJlYjh9
yqtmfEjk2RQNTYuBOhtzxC3JSKvtbNZ/4J0lwBL6y5V6SwFQk8GMVUitpBj6gkPrxchErIo9mEC9
85jlZbhrUz8AI+uyF1k6NBtU4nhn1fXqTKyahdtbc/bs+mGSAGsM5NdRsszIz8CzamX2oKUmHwrZ
8h4l6Mv44epPN6TCDLb6j3z1m7pSuSH/6gmB7KUG77U1/dFVkJsfxZWP+oFVLiCozXgJN61ES3Hy
ErAr3tL+7Qaev1ND0nheNp+pF0mYFRrmcYGXWZWDiORNRiZtgeWXihhzQMk0/C+yMIGnO6COHFfS
Hk2POqs+YrNR4HXGygOTCDoJnjp9avRH9Tuh3wHgsFEamULTIQntePUzWaQLjTPczjYB0XYE3kYU
MrI+XiMXhu+XJerWOAPG2MBxwgGYR2Afp7HFW1Oe4H+YzLCL16M5DQ9l5G5i206f7LZLn6Y4SZ/a
FB+pNi8Tb4cYaJBsDzB0dk86MmXB9CWaWXRUFsPIFryz2XJHMahBUjsOfMNu3qlrtVhDbFskS6iL
GfhLPERJuLJqCwxRqHXAzqnfIl0uBhehlPl9B4UcUo9kdYONj8VeTjdmpGTSq8+deT9l7PsfY5Ai
m0S04ow9uGkx4HswkLlnz7zaGNkMLsGb8ZJnPwM+iPPsNcOlE/W9JbFMhRzNbYupHdghu8hUOq9N
2DnDNwrqSnPYZzn+nYcQP9i9H4g2fMw7E6lsMcgCjEXIcl7njITx4A7zXGC/RxL1mxqk+bCziNJ8
F03gCQYlRLuym9q+CylLBNDQ+d4GnM3aoDFgu/vHwn7x+QzMas/D3ueYOB+LKmi3mg53bmbUIM3j
I4lci3vnHBubNCJe3dKanZ099FhLSF5dajzX9fFE8JBBYJmYdCx5vRuQV3fpZcoUn1iPOTaGJENi
VHwpRv+5SCa88KWcRIMDzsfYMz+SqRJJZYV8hbVtjHgtdmEWrETgRo/ZmgzGeU4uhsHz+5S32962
qqM/1Pesxu/WDvPrJkrjdjcCFHZ1ozClnRkCoJcDy2urtaSgIehvXmzbiu4ocDD7/VX03rlvXcbu
b8XyZkD9cm97oHDMUXy+ZNwHJ3PvPwElaTei9veBRqwQ4jECry1Qafp0zaMYp7CD8ZPsvdb1nwZz
jPdY6MlzEbiTou9BCltn07ArsfWf4l8bzElLztIjuYAvAesGz3e3UTri/enYjXukZg4SYL8K4QJ/
Fj2StXXwD7K85q2lzVCnBOx2aafdqHfjezMkEx1G+/4xVMDyAGv4IgM4btgAapFKbHQzTeMapAnD
gWcV6qdJEZauE95RWY6Hnc1qRVKHulWHZGxrKD/HE/KVy46jmEkWb6tqbepS02KLMY1wvkVV3CTC
ErG6xwK/2QyoQlk1KD4Kl70do3AZby/efPWHGUhQDDjEnWD117Co/wYijHkReFJepiL6h8Qmc71N
PEzewa3s/Ou4DQNWHJDNgtwJkMpsqraUNC2O/QJg+nt3FNmHsFnMD3ZfnfqosV+yrOWgWAXMrOtX
zacQpIjCy83zkgfsjIpKpnok8zNrOrHwh9ZZUdtsw9A0QdHUlRerfkFaNPh2ZK5iJNBYttttZ4HH
Gcmowfrmb1tM7r4GGNchWUawXDgxVp1oUEACehg9nstJmYCXCIrszfAdEy2iXmry5L5NxtfIFGlC
mbmoAWICgIVeNoPEUnAJdYHGqutN7T9tK+klqZJ3kPQcZKl9SFbirFJyPl+UbwzgaaSUVFvbaoH7
KhzMVroQ5Q0W/mOA8b549UMWAq8ACMxkYko7D+cvW6wUra0hcxYBllGYz2XTs3FbVEeasAMWZsam
qij2RT9fz/UTEA3uxcTmlZroX03vqUvmY12uWDg/GUCoADclsH8NPwQ/sTXtCQSYRBxV47s6Fd2G
hqTo8uzHgI2v7dItyXa0q243ZKX5Aoy7o7W0xY98GnG8Jnz7qUjS6PB/WwBkplo7zBR7J3PMEzWi
SyzV+8+yQfBnHPo3V65mZPxwjIABDpe/Vk39XmCFZfxnaxznz8sYOVtwSdunODD/ViWyYeTy49TI
KmQLQIVYS3ln3aDsC3/DZcFWzoyqgrPoQHUO0Y0FkLOvZfbEka8Td+V+SNgMvBFjviyAQ9l3seut
ejkkBeg2ygvQKWgQG00VIQMDp6plEqZ3QBv/iFPBZ+sNTXx0Kw+pHgZq3N9k1EsmBwd/luECxv0X
9Dj1hrJfV6Byugd3FoCh/SYEjmTOLyMNRZSs7BaJ61wk1XkGBPG5dPsKJwLJJpMikiMNqcw3V10s
s/wVAynlJuxDqMg0rTMDoE2e2YKtYUQiYAKgw0FCequefPRfDaWiyaNk43dOoIyrVgDUkKzdpkqR
JfB7iFYOSRYwC5C1gww5ek4IIjrZvZI2FEo7sAKoGq8gRV4E7E7a21P7jn+ET9b7hDdbi3pP0Kgw
gc6MqFm/Zzy11joY8uZLl+JkIuzMlzB3vGlTcZ7sijiagCxUL6cbGoo2E6heLUFZjJohN1ypMVmK
BpXgO5z9CHDrsuVoefnPsFiiZyTg93dsccx9FyTFpzGqPqdxWvxAXf1PPkd/NkCJAdCGc3dfRuN+
dAfU4Dhmmpy70UKRjezFcZAhtehtTELWgs818+1he6OYeZ8AHhYN2c0UkcZjhvUFMof3Y9cNd2MS
HIOJYW+uAVOyOtJXYzrYV6f3dJpvNKy319TFYQHwFqirsgNUV54A9UzmFCi3sUd+x2SyCFOUNwfV
HczevBuKCNOfeBifgYcIXA6Q0oNUHtiTnRhBcp45W1J6c2M/hra7J2WcwL7MHHDX4jd/JFkZmv6h
6gIbWyfQephyWXWyvVpTRylW4sJDxskZD1wTxDdB8ikZd8QtQIOh2hHvwC8Nkxjuvwak8QSwFkoO
zkW/7FGwhOw+tLVv2oAJxylMHAJMhcqcqMApx9ZxehjHLttWwo5WJmqAQAQHEl+AU/vPo8A5mIuy
mZUr8blpuEiE8GFJcM4mtdT0bz2tILtwyAEq/p9dKD53kkNbViMyPOPlSxpk2JBtqweOo9eHLkDi
AmBKSuckFQAJxZF5A7pLpZ6wqDzlUGRgdtjXYZytfCDNnuz8bypz1VWvCjlIow39MrsCFyIluRH+
EA2xOTDKaLa/rjF1ur9N1hjEcm8sh/eOhwypa/yrQyftHON87N5Pj3TmBHLAH6JPAZgqcTI0pEWZ
9luX2cVBizTKRZhbsqSrWkbw3vzmRrI2dNmahbYDYLhmmhOJqNA+CQkTaQ/1t2lAhq+Pfe5k7cXd
9TAVwzdzER5Yp/B7WL8ZNyUgKkE40mr/2sr4U5SjyotbhzEEuPLSD9Vflv13MvjJ90WAbdrijX8a
kPByGRhyhyu7S75PUfw1AebCs4O9+kP41LTjgMws8I4VfZpeLGwY53jSPJPIEOY/btWBbEWKepRl
7SYcFiChEEMDYMraniz44FzZdwaLdm6ErLAAPEqnqVm6rT/HL9Pot+cuM9kH4XflmRfZl8oNl2I9
2LW7jpCUsjfjxPyQAH/hA84kSDc5HLBRstKePKkBJPqL7YXzugqaO19WP4FI2jxRTw/ZEqNq0DHd
7Y1CD7XxxPPqmIDBiTLBsQ+y4KT0Y2r5IMb4NWrLeq6QeiL/LeJ6TVialNKh8zrS2Fl5NsC1dUaJ
NotbezV2OZNkAwtIHoDgLUT4OMrGApACoI+NoydhE0g+Y//3FFnGiURa3sQsAgfbMG1IFi4e2wsQ
hc5PGQutI+rF/C03c3YMgMd2ma3IWfXCK35EXrJvWdXdBwMe2YpmATzH/SbywAJLZAnEpfAetQJp
tclSmmLdZ8ge06hAMcEA0bh38JfG5rqEXbIMfzN0Fvh13+hKNSqQlinkID0OUu/VTwMEUQ8YuTKP
cGQHt3XTSxz2O5Gy8Rlb4+OzAByTRGaODrOUeQEyzt3MEyullTI+93sHRLKPJCosJLpjPjRvaZj3
rYvHcFvf9Qk2qLuIfaBmDNt+B864adMnFSvWpdk81KhwvB+rxvwwODYQpp2WX3k0oVWsTSBa3VEA
LKSSJxlzcYW57gL2NQ4ma+MntnHi0ZRd3LnwVhPKJL4bUYLjOqf7bBQpJgyi5neApDc/pVV/IQPQ
AIpVwhrnUjrhcOpyEW9LFiTfOxTayggUepl5uJm7QeB7+m7knF/UsyUOv/1xxMNvTd7zyzIkeEbB
z7T77wHQGnZdDTZNQLhW2ImSkyIaU+Mt0RycAaryIArX3pOsGXpK4Wy3XeSUL/n0kTi+YzsRx8Sz
OcBVwuWL7/v5eij97jyDUf7FCa6suBvAauDLFytBdZi26utPJEbW7XKsnSRVVqLMXq2KEOxFPit2
sylGUCBzlKs3c/IcWbb1UA/LkflxnmwaiWyPpSctQtWydWTFsmdD/k0vUW8XumQi4urKhNauINPG
/M6Iz4kkvMD5DPYw8kca1JL9wqxB1IojVuDTSQOtYHWHKjPsdewzPzf9VZQ2qxRlj0uF1Blz3Orc
4Jv0X4E6XpS4z19vUojJIUOVJi6VoniNxn5RhACknGOgSwPReHUT68rcEMkam2zekfx0bBzElBsU
w2E6mtfTyo0HfgGYWIDj66FZL56TfgPd0Usnivo5KsCyVZqeiXQGyLOl2qdj4H4OkGpxZwGTZ5eD
GfubGNaBGNlfQN5zdz3z6zvQENkv2CXZkB6MgHxrYJP4OJZt9nEK+g8Uz4kLgMeORXFfto53MSYD
8x15IYt1qHGOXX5B8eyxLEaAPAkcXLt1vXwp+s7bAnGU34VOJr74DTtZIqqfm96ZH1EXjfPtxH41
W9qJ39HwdzOWu09OW2wwB9hhU9L9OMxJ/YANg0Fx2PMI56fxVMYH+ok6MAOtqIkk3LHaONw2nr2y
/ZyUwv1W+yBXDp3cfpy6qbhfQjxKSeEm/4+zL1tyW1ey/ZUT57kZTXAAyY7u+yBqKKkk1ewq+4Xh
6ZAEB3Cevv4uJMtFbW0f9437AhOJBCSXJBLIXLlWetNUjXh1y8nbZeA0340gmn0NB2tDDqKIE9RA
FtMRxCr1vSWRQB7HxP4KlO/XGAXWT4Yp6kPNkU4nO0cpIsA5X8NM45vCLpx9Y5Xakz00nwIk2qMc
T/MBSnSPjTUNfuEClh5/CNyPSXKr99BAIFOTR+25wA1JCAM6GnmFZHiHz9dPIH+cIHGPBTIIGF8s
gCjZ/8sCtHzQNPU5ttJtrTio4wb76swdb4FKl6dWmchOXWpEiXLQxhmkv9joavEbp7Q6Djq0e6u1
GwT9YdlkQmrdkWvab1Lz4eKQtiontdVld/rhgzjecJBW9K8w4QjbfmzEaUsek6YP7clpD07DS5eu
Zp9lBx+mQex3zhCtF0eaZ/EAsltz/sfQQGng5KgXDt263ESqosZSFTVCXdlqwNGgOEUDZKPRZaBX
BTZkWwYA4nifEcaOgnqKBKey2pIA/lGBkGEmji8gd3hItMq9r+oE1a0qpmQMiPD0GntLZORtfucR
8WpXoBD2zdQ4KphjrVoHgWXsoAGz7+tkgshwF2jrxI2cTQQezQx74mKdOW50X5UJe+xkHu/HugRu
hLwBhSyB5WnlIWwt/THUxHBWa4VjjjxWkddbVwVrl3DuHNMVhrllAyLXwceoEzVgNFocRzs/8xZ4
NzK5Vi/8fEBAlFtI0cdKrJSuLHx5GmSMFjOEG4DoqLNsXLfYbfsDKogmZEt+TcMMVNAhx6QkTSGp
jHJaGuyG6n1GpUZomAZ4Nr29Hx+wb2drfB7WmRiSgLkx15GtJWscj3/RJhElErIvVQwOYXKbOZUS
5ezaSbom48UMOI92kM7OrI/F+b0gOiv3TW20O5zAsXET072bWd6/mv6r44a2Ahl3G1RbDz/A9vTV
dpn2VqHw2c+aPnwOsc2DvDif7uw0xiGiLWzUeyf1QYeUw81kFCiDyCp30yWy29plhuRpwiAfojRE
QGTl7gst2CwmslMzWM7QrC76TTfhIZqdFhMxL9PcSEdZGBBvA0rKgbIPUz0+452nL62WQC3K7t8G
TdR7x6r4uh2q/k0H2zNooMV00qE79OIOSLUqt8yxoUIkXMhEaNnwJl0PJYiaVSF+h0q3fcBl4Euw
LpyEBEhWj3Gza2sGVipgf900T/aBXqGsg1yo0USI4H+ZmH7Na6vb0Tzwa6qbO9fXUW+cpeV9KiPc
790WT01D1TKnE+6t1GWq0nnp0qhUzoFy1pXz1VwajZJkDc4WZHILB/QPcxsB9fLruufy4zqDegfX
DWBhvJbdUmOq0O/SXWyX88j6MXl+jb+Nk5OocOQZo+Q2ykPzxIYO8UM9jHYeAwEKdkUwUuMqCtwU
4MiGzYbFSpCLpICoSYrkPaR8fzOz6R3EPlFpjoflryUJ0pHh8D0CXQ/ZdhuUZ/QyiwuqieNNaKHs
p7cD6Ttgz0NWAcodaRF1d0I1fYtsvheCw5gGqEHFT3eXJ2ARjwq3vbmaEY/iTeCxv7+aECI17uY4
GC9r0JXWV9sgHvsj9WqBxOYqdpIVR0jgvPjmBgNCCAicJlas+apBjAwUvdjPzl2yBWmmeHqVkYYv
vLGBaxzI0X+oZYW6l0NAErlDEs+igdbwntouqo5kQvW1WHtxCH6aijsb00IyCaQ88oS8CG6mdLk0
rNV3LNXkYTHRlaPuwbNN6Jer0ICnRpP8JkYM59ELOvz2tQoZYXWww/ml22cZ9jKQ04QYj+d1a4Zy
zns6++kI3m945EAdACKuTxYL87ts8vZR10Jt9mopvSi7fScNb9UM+HlkicF3WR3cAAMUPUFkMXqy
Go4wDvR6dqXFAfevs/gu1dzZYww/oxKOp+CeCgIQ+RXQDIP4TQDeJp0DOi/14Ej9PMXn13pht6Gu
AYVUbUvDIzbBa4R2S5+6bh5hoqMmLrMdOXy3LK26WSCJBGb0DAOfXiLlDg9TgFOyRhe73kFVzigj
bYYr1iFUs2SfvsVNimdFl5rWGWc+62x72b8AKKtvqLfYs26I9/g1fNZZbZ0N1QTQhT2FpZN9kk77
KUHSCzCg1UDamNI1XyrsDN6CRpt8w4jHBxBnePjPBdNtK+weWgG5tq0w8wFlxjjvjtJ8y4f60xBF
pVqnqwb+edKMJwopAI/wWlp9sKXe0izKjmQrvJzPEpFXLmXjXc/nQKe2oFSloxxH4qlfzce9Smir
vAK0hEaWIyCCdI4fQAhGyXDUd4YFOKSNuNiirIbiVHaENPEuM0BZoVWZu5tlIUbUx4dQaV2DYr17
5mPCTiIb33QZB42PJ0jK82dSkwC6A4wvsjjRPG8yf79M5yotqcpL905S9zcxi6Ydck/Vi9FW0A9N
kDfQxE+WWPxpduAdHiMcIT7dFDvmVd9J590heAiJwpPaOzU08uFHphrgsPWUVTaeBqUsI0huCOve
VE3Oxp8WCHj2vWOa92QPWumui3jS1ottlHhkeiY+WQQPtGClZ4F+76KOGZN6x4LFatjFQq4Nns0B
OwgoQxuTs2mm2Dv0hu0e6Kr6TXdxIT9QUL7PWKZJUa+qyNT3i6/TV6/I25ZbHMd1gG3/+hKLH73i
0qWrq3dBc6/8BgjArcyukj5XBItNjSxWlrt8a6kudNP6uaFRsi0u+MzAd1MpRsDFMR7Bl0kr0JS6
meo9PliIkQzudDNqxbjXKxv4Eq/pNrWnQ8jOwi7GNNPomyOMm9YJIV1recDbucz+Dulk6DYNjvlS
4p2uvdTTzrQSqEPHfdoJSFV4ebcxAH47e1Ga3dCdnweeAPh7eqE7PzXSGoutLYNqPSsoOgrKDJly
QNLsqE/8ITJXphbLe/I26zxZFmACdGsaeIZtDQRXvIH8Hf7TUT72pzXRa1BzQXgSFs4Xo02dc6KF
7BHS7W1pRk/UFDgGbmxhGRsBONMT9qD1XZF/lXnKsRvFvmfdBGCVn/ujDVL2AXRNB+iGYhzciasx
4cGdG8faw+jgXbjNhLr/MngQrRE8uBLau7mJrAx1acCbsmmd1ra3oVlW5Yg71EjqgOQh7xodA89J
b3EcPprSru/qoX1vpGunGy9LtmEr2dEp3XHdecL9OvQPdV9m3z0QveMd5+3ZswLIMBh471kEbCBz
0nI7OC5u89zDATVwKu4v8DXQiyGXTJg0anIAM7xprPbl1JvvA9C2zWYknNGPbIuP45NeGthHGM4t
6j0U0CttnFuON9Xtcw5Waupb0B5Zjy2rfVkDidx1KOt0gi+FmSDmMSkcIcn00VUFmdU9eMxOYSp+
QFi5eim7oNpq0+giXF6AS68v0zV3wv5LnnZbTQT8h3K1LV7OrnEnJ2DEhH1AZqs79wKcBBzEr6/F
oCc7LxnzbToZ5uvkIYIyTVKcaBSfZpZ7/NMyKdFteT9NRYRCZEW4B945r1i1RtPdIg50zMCoCcT+
h61RdH1z/9J/vh7AYHAbZdDEM93KPvb4jfmxmLLvZfLijK7x1ZiwZZdxPhx7wYZzCk4svwRN/VZP
ItAVq5yQpyjN7U7iTVA/UNkiuoK8KATABzb4y4BLGaWlT1fXSxRlOG7ZVH7HXyVCUTpodJaGbJ4i
wQ3r1F3jGfw+SgNCjx+irolumCtGpP1bG0kdMJIc27GA5FQJ1AHZsG96H6CribzpUo54qmR2AsXx
LgZRWJkjf6mU45EjqR4UEnW2WUpffrFhayz2DeNIZy0+NCzdTDvbeQhUUzA8gbNp3BZ9gMRmkoiT
VrolFJu0+JPg4melak4047mztPpHgRq0FbBY4xMEecatMeT5bZIgrwxs/4uh9fVpROJveWtplM+m
5Z2RqeDu3sO27fzPf/zn//nv78N/hT/lvUzHUOb/yNvsHh9vU//PP5nu/vMfxWzf//iffwLKCF0e
y3Nc/GtCAtxS49+/PsZ5qNz/I0qrKs8baZ4zIF93RLVDtDrMTLc6Q43jYiLmnaU7s+/E0GnBvXzr
JE08E/KQxxXZT+d5IHhllgF0X5AcbQ6egxiZRR+P0+SIGDM+ZrqEiEMCXBh8qEsNpC4Sv030h3i0
LF8iX/kVGuU+/vz8xwj9oFVWaMWzhhzUVq/t9GBkY3NnWgnuCQbo30j6R7MR3cdZL7yZFfWoj5Nl
eJNS9nLpzwp82MkEq5DH0Q2J443BZvLW8/NPhInYFpquQzOiACCR+pXqjzyz+zXA0toxwc0NRZcP
uesaD3EEKfRqdO6oZ2bxcNc1re+ESBj4HSjdblE2/rz4m31i30BnESXf5JLVUbbNeCDXtAA10BgS
a2MY6m398To6BM1XRuSE+3npOLceQXKWHmlpnVnxufdiMFR50RPlF7pSnlPsZE/UE4XOoPaD1IUT
9NL/8zfN0f/2RQO61AVegHuWwwyT//WLVqV2OCahN511xwhvSUeJV0MRzeJLs7qSRHVfHCO8Mg9D
eeYWTLp5O/ejjslo/VcffSqCeouaTNzdiMJQx+N134xNuApGI7snRkMaSJrhO6jDzD3SBZBrGmO2
GfGl2mrhKhOj8y1XDzKjsYpTBOn6k8dMvBcALwFvtLczx7cdtfGZl3s5oCRrF5pgpgtr11o3YA/f
muA1QrVXKTSfsk1gBQUknVJLlZVCUXTM7niKNMvcA5/wtKvCtDxCOLQ8NwbAgnSYU6c3aealD5HR
Zj6+fXjoI8ukn0Y1Rq34fTS0v/z5o8JP//qzgsAPbgYmAB8emEcdNX5xU+g6bZCZ5Q5nwDIDf5jc
o+MZ2pNR1u5xcq3CL7qQfcYh1FyhdLc4t2ZSPHJDeyF7EGliM0lz2iNKaLxF2sHqW/YZJX39zRgb
wYa8OI6fvEydTdjWzY2VFvVdDtzJRiVafeoKb6rvItW0iXk5UKAy79ROyCBXTPhCPXEDKN9t8rAI
b0ZRmK99DF5CD2CbvObFi96Cq1F5jdWgQSsGk4J2emNh3aA0OAF8Ssd9Z62ZlefTlld6LiKwkZet
a+YeA6b3n9tWC/za6c272K2iPRTn8OfHafaesRK1Y+U0fZFRvC/UzV/m9tEa843QIoz3bv3o8ShZ
SbdhB+oyb7TuhqxDYBR4dL9ys3CHYpYAkk6FtteEg4h5bLyNRSC+qQvw8SbfYlz0yqIuyPIxlOvT
4oOhHcvT8pZOi0tD50ZEIpw1lHukTwMmbjXbP397LMe6/vaYnAOhABkF08BThR45F9+e0UicJIxs
cdaAuPNL7lon2xjxk/KgvdyY7MegCpLIRINkp24u9OzWjPTNlZ261ER916ydVmrzur/za1iyH3RU
lEj1ystUeoVxgEiQk7DXKzu9Byd3u4Mowp3dCvdgqkbPkBtD5Q93DoM24JKG5kuyUp+uwDHhHhbb
tQ8ttwzTFYoNb0JU996kffSEn5OxfX+9f7vUxZtY1rpa+vqVyZHe3bw6uS/vOwPBbKZee7Ff+C2v
siyz2AYtfuFdU28DfHQHL0kgCEeX1AhoJx1wvNMPi42urmzIrg9gVFBLUHPRpyXmvlPGYGhqEIb6
3Rq/s9HLAAyIXfrVcASSulWpVfmWecA3MBn8BOYO6Uhv+tSkFfgorKI/8WFyDoBjQtPP0eInpAHA
kwjEwHclnZI2VvCTFewreFOnT9ztf01Sm5SyGLptUzgn7OFTcJGyNPedvJ5Q/4KAnZZr0Tnp7ROj
+/moRmWbvI9mXRHTKDLF0RNNmNrocj55xJivIyG37d0k3g6AVRwdw0x92YE6u4rxFB+MBPJbrDWe
29YE5KgoP2N/GO8SEzXb/egUn42c3/CBsWeaPrrANtjKbZnu4f9M05HFiiCyjHPdDLRjmu6tISqO
/+sHxm7G3NGIy4xt6eTturNk+qbX3dmpDf4DidYHpiX9qwVink2fWw04pXP3mJlmtMlqI33zhmZx
LQUkK5rIfXHLwjp7tQNCnga8n6qXOoEJoqUJwUI+Mt0HKL7ckB+NUIPyMdSkY8aVfYLWuK+P1bQx
emDxtTFs5izXkjlbElw9t7EjzbApUUmyOX9Gfp0JJF4biPe5NOMqOabm4gkDAQ4t2pFUYJJpKJyk
yw7ptWbF7HBTN7E4kE0WHkrfaKBwJm2P5waHNsvkFQDeqIri0i7Zga5s1aWrZaBV9ccd1R/TJXlb
VDZMTiilRgXxMrMt02I1ejUA1t7UbZ2s+W6rXVfJ+vdm6mKoKlFfR4yvWrVK/HIZH2QKZEMGfEyu
KiioqVVpREX1FtQfAFlbGYHON4mCryyOqCDU9iEC7/P/mP7zsYvNDceNY9ZKzNQfZP6jMfE+Qn8p
4FGYLxqFCutaeZs36XtTBh6YpZc+DY+GAquSkfoQdzE22AjGq3nk/2eNeTVeV1uh6WZycrMiRdgY
RLSa53n3iJX2B4b96WZkAHMAqbEjADV5lPit3Bsu6HjIQweB5qqo8mwNZIB9BOXqvve6dk89ajxl
X7ooJmwPZVgB54pKwcIKJepD9GEzmm1ZrojrhMfteDv36TIq7bzY0iU1GfLceinNLchjW7knG61G
V3FQKMi4Wt0GuS/CrLw55jUO5aIGVuaBRpbXoTkIU1cA+PWa8KueyT3BLEdQCOxLBxrihNIkW7+t
7UB/omtbx+mO3F1FcI4aqEv3sO5qnwdp4YM22uPGqu26HxMz8UrYr++oRDGeQD9GXaaQzmZtZZtG
jU6qS6OGSOWOKhjHLMjATW78Ye7iTHNd2zjIMHVXFcp8bxP1PbMQkYd6NLL4qPhRVr2YcqTGUIfo
Uz9FdSXqudQQNcLIuk0f2kgSKk+y9XkcJlvq06KL9zwl6Lv1n7dmTGfXWzPLRRWgYXDoNjLP5Grr
drE1c/RI4whLGCfAt0Szdz/r4s10Sn9Bl16BUhew6b91QW5Y26tFIgO/2iaAdnDQ3SG2JE+dnjao
f3a9Y+L1D1k7NI9kao1Cbuy2bjfUpYHfTMqD8YEcqKnVJEdNWhb6mNRbXbnChj2dj32FBfY5mbrf
6PyXQUkCtOlTFK1wHy73ZGQGbvpi6DoUx2WuFm7+JuOBp42H++WhJ1EPgsPnhISnSwO6alvHEgUe
aDnydYn7wyoc7Ajk+CpD0CgY4AR5MEHyvU3CNjzW4CSEPmZj7cRk2ncdzu4AsTL+Eg5jhRRc735r
OcilEUQOgbB3V16/83DCuEWZIARal1xkKhJvbdU4IUbSDofVkqCc+42BnK+aGEN8+89fIO9vB0PL
5RZ3da4zB7UvxlW0SASyKfHT7U6hB9Kf0ESF76qcStS8ytQ3zRBdrcygQu24OWi/UHECpu8CQmpp
Zq3JSI2GX6aO8NIUrCHcWvuBZObGsc0JmyTw+K0ogSVacCi3+TT51IXsKzBDqiHvZQB/hOaOXJYB
8qMZy1KRku7SCzv/EtQSSU9Uojz1sQZ5ZTeG0BjnKKBCUZYf6Dbqz7I3MCIUNzbSdn6twq/th2QK
XZENdSbJjmvyiaRUFvvvfC9c0sDYdn03rcQ4xv5YZ/qx4Jb7qTZ/coX7S6FNesgdZOya0RneyKuK
ev2IQhzvk53/tJRXOQIyF9pIyJEXjmKK1hRrkRfWIvPiRZNoLQaureOfvxnMsq9vLUgVc2Yyx3Jc
6NGzq5iBAcLINvKs9mRNtetPilmbmkgwSApycOQsNrrKxsEHBYs4R0MAmQnyY3jKXfjhBJbdO9WI
gFQtzq0bh/u+teqVLNLsCb91SrNT+tzFSdqPDcF3ZAM2Xz86nfgyZ94nXr1qlakdybdhoOBJ8fGv
ybfKy/IpP86efRR6fltV5rxOiy3esRbNZzcBgNIf4+zNdcAaTevorTHtSqPRwHLjVGs5WvW+Bl06
gM3M24+OlnxCnGUnS2P80rfRpb1AeRTZvSK/tCt/oSfTlyAdP2t2/dTY1hml580jzqHBvcvka4xw
0RuvHblT7IPblDXlmxlap3dQlDAtwMbCHxKkDSfC3ajeFIbBiUA5H2P21BgvHz2C5Hz0PuaBQvBi
FVrzYx7YFoIT9fJQzK+QJQB2hiFArGqpfzc5hfuf3h692Y+3QJ4fb29ya3/IWxSEpY6tZOeNwoFg
rKvdaV2fQYnZLp5CnKoQumuKp1zn77ZldLkiP62rzf/lt+BdhzpVUN21HYfhVonwh331U2h7gPPD
rE9PhYOKMdZ02OZTBmpOS4G6bGdYzQQhhF/5KdMrkSW3h6M2VchAoPrEB2kWf9a0MDnhl/UzFLb9
bI1u8NDwYe2wlD97qkFZNzQ5xuyRHDyn/C50Xp7m3oCi865t5J5ckfoEpjFi4Za6zEjGjWH1n8FT
kq7AZmg+tHlrPlR1ne2GSAOsVtmoaaLSWyeV024Wm9YGiT9GjrOzbfvdDxDfH0br2YfWdBBoBqR1
lwZhcaZZWZ1nDxLbIPUqZEEkrjwBtHm7rGB2aXhY3lFi2xEgCmF+mHSUgsq6tu9RaterWKlANDyf
vo4t8Ht1kL56Io5vqi6Wu7LQjbc00H1ygEq2sR5sVB0MCLU8mi6+NjRASzqur2kRAtGrPEid/f9y
VzSv74oGM7iuG5ZpWRZqA3T1VbnYcJVdHA4QYdKOkQ029aWIxEaWz0auZxasXuxLMcmVDfLczdp1
Q5SwoIptFWXhdEHnuhTzRBLiBLpnjfPoMkCcsUYGSQSauwyYAOGwFY3YcdqgDLS+bwi5LHUgnxIB
rFStLi2gW7eeFY4rGtYQZEx2dAm56X1ghOEB76076B72A5nUircCHFC+jO18K9vuLHHr/hHa1dWF
GhpEUf+YpuZqaIBlUkN/8UFOJF2Z9lDeVBvulcUd0bW6tHMo12SZO2SvNgzb9Lu/WIBYE6taV8AF
6TV+rkrfM8V1RU0+cXYUYDpqiM0KcVkwkySO8a2UmnNz4aemOQA5bzoWtf7kAo3Mqopt+hhFUOa4
X3hs4qJomxXRIxGvzdKo6s6pL7adwgsERRU92T309LC9A8xV9aBYcRMgzoNfcstRjgpl5jSFlGEP
DH+1oktqcmWkK9edQHohWr65HujGpz9/wbl59dQ3mIMbnM1RucZM077OFPB6ApufAzBAHkpEiFDQ
/tJL660QBq/9R6hQpc8xOJGe25yhltYW9m1jttlzIgqgHUVpg+8EXV2DIgUwmBkATxyFFa2nGDEb
BBVEqnuAgyTljpI41ECWPTlGpbilfTyleciuF3KPQoZkeNBTEezsuNWaQlHpbCLtx9DgtoS739fQ
FkjvAn2MwsWPLo3iwP61+UgSJ7885nwweYCF+CHGmW/Ow4AXiAGdiZQSZW5cM2fH3ktfB4r5dWbL
oDrWvY+KZmDHFqOlh5KbP38KiKz/7WPw8Jv2DMY8Bv7jvyXXuGm72PIjUtIl1oQyRDCTT36YdHUE
XkS9RIVOaA/fy1EX5wpH6icjzTbgaoWsDyBIT1oRmTiKtR2yLyW2LjGbNtIL3UeRo2Z+yB0TEgW1
+5gUWndMsJkC/WWX+5NXCqghesYNOec6aAfB9HPTJeWQ+1U3ZusiD4PtFOjOY5Ga9hZQbUf/OsW5
/mBNXbMFAV57M8UBdrMgz6iRv/wSRUWDUPSAyHjVj2+oJVulOKPN9sU/RYxnsf/Vn9bJ2+RH70JA
g+pZdWgN7yxEhnybalmXPg3nGRj77M4IoOM7FMdQoLHHHIJSE0cjtH4vZbojEw0ubkaKmyYQ3/Az
YhRvu62b3Mre1oFmRGOimObcSv25qGS371NR7OzcxDE1DKdm5aV6fXTpcmhSsWvH6uvchcbTg5zK
cDumoPZfaYgoHPLJ0w84LuDK8mCk/sXlhet8eeEwT1MLLEvNU2kkqlsIvJRATRYlu43j9nM3Rua2
EQ14nIxRQ0sjAEOy24v+7K7m0FVlgqahx41rM3dp+rwIBEpBy1Ws/vzV59cPWDDaWbaL9ISDLZel
G1cPWEAbOmanqHeohjyagJhEDR5U0wqo/DLrRXxcyTF6ty1X/9ZPWhY+mzjoHvLgGeeG9POUoSbP
iztjm0z9+MUtXyQf0s9MmWOku7daZJanLsnB6C7DADprLk4bhdV8sjod0CwUBQZdFB8YDglroSoJ
jcr95sa2kZxSvRzv7Am3Tz8MIHnpaGF1CjMIVHusNe8DcNCfO3AKINOJl/ZkASJqkNPftyjUuhig
GdDiep8xWqA0pRlAVWersMPABNafeUYAnfsvqRBYCumNP38mnqdy+ZegEm6YzNNdB3ECm3GXX4UJ
GlvvepPL8TSmQPcYEOJGnCx25S01Y5IWUKRCkzZADa3ocmTtZsihp0QuWtYWtxwaT+/zLvqzt5pN
nku3DoJmawVatMoU/2aMvO5GOqW8EwOTd3TVOJDqk1GQrq8GJnDfbaMCJ2gaSNSOga5AYAigLI7i
CK/+WipV60VjEB+EOTwtq5OHB53bY25O24s11EyOw/O5zXaLOy1Dc6o+9zNQp0MhO2G3Ih+Gc1lk
MbJOEk8qngGzpWypUafGCqeWEgBuQNIyhjSUzEbzx2DHq0pYFkSX8ie97/hbYQMhA3mS4X7oUXZR
Qwpww8LgFvne2lxXlfwi+h713Bx3oN1vusiwjDdQW8XOEMATXxuhPhVlBdsNnqFjf8l1sGmqqm/e
9CCth8TirjUNEPrgmwbQ2d3sAeYQtmuLSV9lQwBfmvAxa3LbadeAjuw8zfQDpvndoQo2CDYgFDSy
fE1gIvBPI4pGeCPqL8MzVCk1W77VcCprV+DEnEBgCjpUUMx4cu1SXdw8y3XK2wLJ0c911nm+AYzv
yTEA30IGqlp38TR8a401YZVb5aArByj2BnsmQveWEJ+QmXS2qNTAQ3FQyK4FCzoDRCfongLIjoyx
AtJSc+EYfQwvIm7gycQ6wkpRHg/RND9X+Y4wjF61aIIkAPWsCSbVtJQYml1QjHljhOmdN5jOY1rl
MSRqUNQw5ngwD2NaboaynzZjL9xHcjGmVxOP71VsWzembdpPgWtp61qigKIEk89ThGTnsS/qLyDQ
gpJo3iH1mcftWpScI7KCgr04BfkeKBmmw8C7ezJFHnSFVkXmNAfLYw+49U3I4zlgjROt97jMoqux
dQW4w5LnK3tbQ1ME5X8vF0uCbADFHo37iV60IAGtCjecfZvmb2SbF1HvC0JF3V5PrM92FIJNqq4B
0bFY+bVT1YOLG5DE6d61gm9e6YW7FMIFK1tl9GpVzwY1BdTNaQEARxr3r+zkQbYkHnO/88Dh6FBp
HBkjVW7XMUhkqrnkfDE6T+bN+zxypmmASjk+CPZy1ArHoFCo829maENMImv1lybqhjXSOtpdP7TD
bugEdIwlzrCgFit3AhnQ+yEc6rXVBOGn0u0h/ZUX7FvKjRuQAMXRqi3FKkl77aeXm29JH3tvYz5U
Pk+y8oxCSNA2gmVaBka1b0fzlRijqVlKN0Yv2+pIExzJ3tUBmH0rkI75Wt5Um6VyYx622mrvBPbr
7Lesp1bJ2+59FTvZFuWOcto6nkCoIHWCuevYrneegO2lQYvS5CW/9OBVHpzDpN0veXHtw4Nsf12j
UmUxhVH8sKEkgthFcgv8L8LwQDvriYnKu8xJZxvBoJ1ugFo8BF5WVje6IMlUvJW9aWxQMZMeNDdj
R69JQV45DweKuFINZwO4s1IwhOtOdmK1ksNOMiO+NQXiP6Q+klXQ/xQ1P1I5qwygZNhrscB2FKWw
1NCAMEBiHoVI0E99jyD4e1XsL6Ok34CRgyNfEanO7KnLObLXg1ezHlG/ujD3/iLpRZTJy93XeLCr
3cW8mYt1xESmJs7egPZmKwjPge6li6PHJgErYxnlz61qnJK9RsIYTia2n8+NhaC+pveomjGb/Lli
aXbQWQNKCOXbpG30WDYxIJ4YpAl/na7FKKWIQ8DzjT7dBCAdumndYXwDW9I2bQf9OWj1+oynQANa
LtiZcnOVW6+6dWVvYy/Rn1FR7Wdm2h/BvQkCAV0b3xADSBWrnHcTpcm8olArFjx4X5Hs9MLkpmVA
W6XggEV4rHsWcaRKzItXptnhKUG0YGU5YfFqhEG1c9qOb6jrlGbnBwIYEeq6iXcCa47xQGvILFyT
ebQFGBvUGsbHGrHE8bfS+LpMpYZ6H0QeKAbRSjB24KE/mxY7AnGmzwKUSpNtjksMGeBrtp2+zt0J
AvAl78G/jMjjXWHus8Duznnl6JAfDoezm0zGIdRbxIc1ztO7scF3GcWdw86ogTRYp7IXKNbuwg32
FVBliVpw8nVOeEeNgRrnm6LW0lWZRTJYu9mIv6Rx07n9u4dXZyi0zhP+Fexv4X7u0lxIq7E1sEF4
yCrvLs6ieVGhtf2+w02e3BY7dafmX4klLGBkoGNZoXZjB+ElbEdCCJHvUcv63KH07hxoiTzPA57o
Cr8zXCStgSG+kC63AVIJ2gKMhwQuvpIzn6XLaYgmfnhTz6jL28oN3IO3McEIe1G+Tj/PdyseXvXd
QL9aDxTKfXE316bT75qvoToHbtfYfglrqa2rhgPsDuj6GK3i2moBoBnMG5fF7WnMVUZUQ7KSAhqm
aDufo/R7m1AGM2f17LMEPkA8OO0QgIGcgMLQJwpmf0WEL93+FmRI1X5hvqerBpAlVa9xAF3uA6rI
xmeJ+sNH0SYQ70Kva+3xubfFKUiT/o5MvDFCXx+qEBgTDAZAh26wVeMbGp1EhTxlk/8o7ESC7ibp
PtfdiL22rYe3Urbep86WfmOP3WchNW/XIHO8JTfhhkfck8PnhLfpCYnxZHbTvDr2h6YrcLoL+FOS
g9My/7+MXVdz4ziz/UWoAgkG8JXKkmXZksPYL6wJuwRzjr/+HrRmRx7v3t3vhUUADWpGpkig+wTc
wCV33X2Sxt05rIznfuKQaAI368yRoDq63L1L8dA55/rAqoqvit6OVrc+02zOZmjbdxSRSrBHcvgf
A/t5GExuP48ub5+k8UaNHpKCFwXCALVs/E0uwJRCNV05z5EygjNwXctrpGz6M55I+GUHzhN2gVUC
bY8IHISSRdiayiKHyLkJpjftIROOQm2IR9ipddl8mjKYZASFkM/YVTzfJB6KMMHbiMTGBheq3cGW
5CDgSNBi0WtUYgNgxOxDhfIBNff8JS6MGOUFYFRhRMzOdtsmPuFOksB5EABYvoRQc7tGlFMaXqq2
+p8j9KcENlzxzISXqwnUNR/Kzxym3Q1shvoWMkBqHNZ2MoZgK+IlvkQBaVr1aowfLJWBmqhk/NDt
xqZlJ+qlQ5F7YsVNLLp/XkjHTzEcUaMK4uy6dY2LA3vDoEXsd/j1FKspdt7SLlV7uuw1zomL/WA4
r9eIMkqFnw0MVhJg4/78Jw51D7lRfQFIi/z8J17bbF90ETvdLgfcgljVI0dRkCYwp90U+h9lpmO4
DHu32rCif3cNvKpKWJc/6xavqg+tRLHmvslM89myx+tYE/TiubCaf5r3awyqTYUfxWzX2S7uuXb4
Fns99gC6BcP6cCsDcL+pOdrFSyZRKqqnVR4gUTdp1ai+KaCvHtTlptd05Mme8Dvy2JNHtcxazd+S
JqvvWj0Yh+nPC15HB2sVeRYuVPJhkUMUcuOUeI4kznRVGb3pjcomxsK5jO5IkZT6KwEtB15wtSIR
Uuqb+3Q8MGd4oLBb/6/pacBAQszKYS3HIYET/czehtn8eXbr+3RWzip8n6Egd50h6+bkZs2hnUsL
XsCT+QKuDrwp2HgGpxVZm/HVrVPzRb/6H0rFL52OgcCQOKTQ/PAdJ86PqTKaFbDd9bkwxztIaFuv
sKNzd5MKsSPV2sZslunSCADToiZad048dues7kHDhT63xaMyWBAnasT/PHgO+xbQAiWDxZU9VYs8
2U4uRDWRogI7hLdHR//DBu4BiuWos2OV7DnuNtQbq9qGkgk7UauBxvedEuD2UzPlPd+WeCAvqdmG
mbHCl19cp+Z2iQpHVPK9a9dyyxxsMqGlYwofBAYsKBqIPIwQ8vbA7p5HCPTAHJGatRi9e2V6f0SJ
N27xzAP3CqYm+96DrNZQN8NJgG99ikHf3JQcltWd7rsNTPgTwnQcaqa3PjpLq6FZGhABXX4akHyo
F5Ns0zUN3EaF1WuFZiQT6CNpgD4NlbtvXtJVO+qPHHc+Sm+eV/b0FgCohXvbze/orIHDW+vTadhh
RHkorPhWkCULY/YmKF2jk4bpENMwnfaZjcRc3rOl4AXgpBDJbmRlb6kVDlMCTSf97Ka2GF3vEM6h
H+kBGk2hnvYfQC7T9T5n2ISH3a7ktu3ZHnhTnzJsrvSUNZRTdOR1MfpXFNUAX0ss8PL1DTPVFpDc
r/hwT5CpCXRL7dT1fgvI/p9JgBI56xbFcRgIhNkySEHevelsI1eCypf6fuuhs1toAGV76VOYp767
TbmIbWhQTaY6ha0bPpUSUrTzCEUAuFurJ9SqOGTzJ4AH9OhsecEFoA89RB0Qf0VqgzXWnsK5bFI8
02L8d3U4nDa8+6p1jtSiWfACPvbenALFIQx/COMQRga45e0hD/Y1lOifG3iYLrFBjratbsKKFIxr
C8J6FGzA134r8sleUHPkQBlEzgguog4uG7M6zXn8cI1tgB+BSaWPB0g4LLoUbzHUUM/0MbORPdss
GO4ptDfwm8VrPznQdRzl+A0UWwDbmWFBrzVT8EoNl9PvTRoFjsy8jrLa/RgMSvrH5j/NrQqoFyQ9
bMoDjqU97H8u4VDZBy9y60ckxJpH3WVnyj4k2FU8Un/JzWuX1zbLvEzAZTJdqL1BtsM7DSFM06Ve
nSedd5r1QUUFbDhG+ScF3PqxV+shUx5kaxq4XuTX/FuwaqCuMc68W15hoRIwm2SI30m+k7rALNuz
pi5OBBRNmgnA6dRu17d4wCXeqVXVsfEoWpAKdR7OId46MXuIox70wIunkIsFQ1hn3ygobw1v3WPv
s+gKlZ3srtQ3TjG9N9A6xNfXTScoKmanNo0MP9eYnhZJ0esAzYggbv9hBrzbJ0DVMgc5OMU3pLuL
9AYWW94TKC7mc5t/aPw1QmEV21LYX3PGJjoDY+DBXwdQ8MkexKsRT8W+SpAAIiMebAiKrSkaOznG
M/9Cr39aGYANvGYOD07UykE3WtGBmjSgI2gJQIsEMBMMZHm42lOTzkCwB6KQFg2/LkefABnBn5ej
4Ag3+kkGeG7Y+CU7qsevUhly17VOusCbQz65cTUfMzF+pZboM2hIWnyGaq8b7CI2RU896zkWWBrA
o5tWkpUnhcVFXnbACSZzdEwFbAAE6jFPLDTL5ZRlw6avWPQ01/CNiEGu9WmqSLL8bprGJaToikOo
ABmqygEOKCwuqTkFJrIsLM+zzb/XPwyqev9W/3Ad1/BQFYekjAm87aeilCjj0kD2Ai/pkJV7YWLr
Ikv2wwvYmg09BFigmTp2wB1qHjMI5RbUBmYBxhY2xN/xePhqMS98tyzcX6ht2S8Nj5FpyJl9mXo2
L3PgrB7Lqg/XpWy6+3gMZsj3OzFe3lW3C6s53Bue1R/gDBFv+5Fb2H3m3XpirHgAADZciVq1C0CS
gSzAcnPh1mP/KgFfBi7GLL/ZaXiELuoU+kV35m0ZQWdwCFeVl8FdwQF3Q+gllxFo8p/bPKPkXSyT
YCoep7bP11FVzkdWMGOrRqNBuXKAvso8GhsrjBkkgVCIMBOsutNWhDvHts0DON6ebwS1+WKNbrR1
RcuwtkJz5AB2J91ow+MWTVjegy6LpNmBmp4nXqyyMk/UimXnQ23UenLqPrnUKl5Tdyjq8n4G9/T6
AUNh7OExalXfbNuC/InfmtA0RMkZdaYugUyDBsV1Xmz7hTNXBwKhNb+ag0LaFUnGSxBkj92Yja/p
OIDG0s2gsbiRvDNhTbQCIjP5guLAvWF0zg8kuB4BexheA+wKVj2kX++gYeHeOVFqLIWGfw71sDGz
Kn+YEp49CNBhQK+YYIntIA8AFnD2wDzorAr4pGyoScG/4mJRdRvOggjGX/G4YjnqeaYN5x5qWpDS
AMcJOPjbKMHiJa+h38Oi5I7eO8piCxGW6kKtDsvUW8uZw2UJF52DTLgFdGZyleZNLLztsAGWkN4e
8ruxEc5yHLP8Kzf+54i4lD2IsaX3T9eI+Wz9B1JCGJ+xeY4HPAJKxsIxQMKQri5dfgBk8QAkaVbh
wrUYoCp5E1Yg8YUoMZJVLOPuqsXQmBBkuKos0PBVgoEmGYbgOTQvoL1AbZqJHX4HhaZfYg0gkUeL
FvjwZSBCfpD6gA3lfKAmMGAArdMpddJwAjzB0skdaH7pQEd4iKHT28RP17lN9ixWQdMkDUFVRzpn
BkncJ6xtFwlgzKOk31IT2oL5w5hMYq/jKopz0il/oLgBGeTttZNioLXzdMXoRoCHL+SgtwjB9CcB
VUfR1AvTCNsj1GOBvEmGa/8UodpA/bNhD486ngCvRmt87NfxQNC+KyzEt06ZG0dWj8aRzrQM0FF1
K2+csg/dcKidkUyNvH6nsvqeQkMWwPBQuA+Alz2OTjS6wAq28pShWrp0oYCwpCYdyq7JtiGbDvB3
z59QypqXSE6lyIwPaJqo98Ve4PmqEtmTwGYPchH2wtGxNAEYv2ekQJ3jbXpSyXRD8VOq2A6apT+n
GwrJDwna1K6rexhmdHDNgNjbMku75sDBCJhQHMcqKqrtFiIu1iuF9aPHJp8lRjD5ArtQLIShvE+T
6fAhCMvU68Woj651i6Orysp8pX6Du82OhdYd7wujhLI1aw63g4jL9kPTpiYfKyQNzeUtjM4o9hqh
L/JpKoV8/gyKUU0oV3aeKL/PTV76t4kttRsWo5cuTENTpLCogZUCdq/dOUmkAKWD934leXdu9AH2
RcWCu3OypSYNFB3cM1p1pknazWFbCjvwZzPsr31wKLGAepiTHcUzG0r3dnMdkxWQ4bEr7gVWo/Cf
aZqviSn2gW3VoS859oq51/0IORCYHewzXkLTHkGnjvpTVHnFdsYieIN/9jZ0sCUBTktDwwv2zkEG
n/XboCiDPz0zkE9Znc3rHGtYbHsQOgjJFk7lBO9QjVnRi0PCjqRFwbQeSvEMhYvpntfyS2/15rOT
QLka64gvt7HRs79UXJrPzCwhsfBX5D/M05F4PYOf1qhN6Foo5rjRdIwhkQoyI2T2qO82YOtRakpI
PMPgMIBYFtho2KvpyV3I5Kqq63rFjEyugYlz91VeDaBdgkbLoezy0rTG17Ypgz+6qPRVYlnfPSgM
gihSRJdAOKe8H56VhFqoP7EOKwZ9UIZo9tGIQrb/+ZTGQbhr9gmNXydVYXudeZv+IYZOI0iA/PtK
z/78NnG5ZTkmKDGeY7hgvX/iU/WTY0NcSTZ3LezhhCnVPje6yL9qjFC7mMe/2lWGZXWpxyfUiR5J
WESk0bgFNdavTRFe2cGSTe59X7twokzBHbbgew3Zfq9asGjwsHZkoMEuWste33ZGELpRfpIwhlc0
OHRZEEfQeUuG61YK0IHiAVqh2Cg5RxHXqJ5oJ7FPSogwO5jWUybKK6FI3jQSbwSjADZ+cKprdk1s
8cO/f5d/S2m4yM4DeCAMx+VwOTE+vZlNqOQYEOLL7n7quhkJ9J+u7zAZ4qeXe1mwhtqCJ/1phuqM
7Kefbyl6daG+sncGF/IaJxJdCqQK7hK80HySfgjNJFlPZYOsmBZsajwB3RhsAe8nr59f/j4pgzjP
YlBjsR00JDQwQT4fWFjsSq0gRH12w+prn91ARogGQvFbXKfn3vra0qwhBabgnQZitGzXrot8pBdm
Z2A7w/u8GqUf4vt5y/IEGDIhJSqtbXUeqvmF+rsstZfITuZ7u8mKV68rF0MXOG9Go/9jyGluqMn5
jF2sHb16ilf7CJiwJU3XH8czIz33iVLXj6P4OoVLFH1cFgB/++9/WLxIPiWrXO5A1tKThi1AYPmb
xlDSV47lglh+59WDP3vW4qfmTmxGpxFNUuihn4P3/3ThxltchXkoQl+DfkM0E7+c+KQjqDVUwIXj
73zAcrrYQ4s8WZtAfH2BnPvWwT7ou+DwVnBkWD3GY42IotGaXvkXR/HHWVXN41BGsFww1ZZuHDCv
OX61Mz4xLiH1DhsJGGhayY6aUFH7MMkI420hGPPBlm/XcaAR2b8fGgNcJJ86YR6dbe12OP5T3K2v
4vkR4EzLeUcRavAj7XUTO5bYVvn8hVo3Ar7hwg1H6UGsub7AE6K4p65bGM2cMXjtD8TjCJCIL7t7
stuQc6dxsKy+R3VN3PFSjMsKihjf5uQa0ADuvFBOVd8rF8SZfwtwgqrczZ63jECN4Nn23++qv2EM
XWFATsgmnRHLEvanx0WO/E07SUMdYLyDepo/RP0+6xLjpbVcX8a8e3KTYr4EsblUpeAvwwQzVrPK
vwVxxV/aevQAVsihg6LneBlYoNJNapjNInaqsmCJT4i31yvaYDZzex5huYO5euPJg4Cffn0cD9yl
GGF2egOpR8U4Lz3oKK9ufalnOieos1HPDbeecvNjKA1QaDMsqNLbDxBptC3QUPHzKWGNkltwd+xL
3oB3C1yCU1lvbY9nWDzg/4LCHPVCZcK6D3vkogd4cbwCym1sZwO6zjSa/n6J0jWul+iMkS5h6AtH
Fv95CZrDG5dfLxFqdMTtX5HI+s+ZB+HuhocCXe7BlA5AQQSUukGolGemeDlZMDLXmKvbgKmS/0jE
SH0PfMzDuHgvS6DhhWc4JgdU+PfNnlMpy5nLudkj3wQeiE6hdnrDD30fbO51vrX5vQk86s9RO+fi
Q3BTW988DjGguLTyVct5ug4Dz754LIDEv5W8gsJtXyCTZ1+grHJ07RZSkLoLNps/42kwAXz3GLfR
K7V+xedYZtxfL1jVAyyCJuh1F05nwJ8giLZEZDFTBrDWKN5baLmcan2gflHnDfVTa7DT8t7ro4Vo
Zb52BzO5VDO2M0lsgisFxAZAycGf2QTdEA7blaDX5jNZ4l5MlshV4vRITXQu36NA220yOCHoxyFE
XZwpfhPZdM5hKPhnk76rIs7+GPEQ9m3RxC8p+LPL1IO8F6zdwp1yXPYAq4svbclcqAwE8ZpH3N0U
/eh+ScFIY/mYPIWxw/7jTy4+E1KkAQaq5Vq26Zje3/HgyThYxpyjQiV7iTTQxI6dAZZCqlq+mnLJ
4NuJvtsh6LTGmxX9uHXRGUPKf2mCOLEciullgK/RH70XwHcXhX/fK5tlGzvBj6k23oOwVW/miBUK
8MvWZY5gMtZ0TXKqmbQ3fTemB9WW8WFSIkPyH5DJ4j+ehUgrfrrRQbcV3MUNKEC/xeLp042e2KJH
SrSoDxZYg3egarjbDqjWXRsW4f0obb06N9on5iGTC42e+BuHaV1VlR3yYmW8RM2Mfc8z0IbMBnhC
UzC+5F1TnXKnrLfTJCUMedzqCE6dBXRDN19GPDH9KDORqpyRr6IrqQ6bB7hz/zEXmYJSjy1fptAu
lwJf8QM3B3dj9nG/RzLOBPctytZO09nnIIExWABA7Lt0jZOd2ZBuM9lDLwP1p5dm35Ti9itsxoIF
XSKCLn99wi+xh73DOG0KsJ0XN8sxZlb/0tdoVzIKprgyygC4tWF3Bpq/XFS1AqJiHOozMIr2XJuP
gZXUZweP8l3C4ZNKY2qc5H06IguGP2X5olDpAER66r/iOzhVPXBfvuE9B0bk4j6ZUEZvZP8DasNf
gwr3CbbT0UKiTnQPrfx4obLo/bZ4LJoeAAQzeaelJK0df+/KE2DPCsj5b0JVL4qK4178/SwWCeiN
Y1GB/GPg7MPoCvs2YGHMemjOtI3ULQh+f2jRGG0q82JeWTqSNpW/5jV6i6nHaB6NlWj9b/N+XeXX
PLoKqAzezuvEuKqjaTq4BhsPZc5Tf+5K89oXggwLe9W/DhR3a9IZ9fUpBL2R190OMNipQDnA9Yp0
TCHV0Zura9xU/ZDcnXbcHfOzC+LZJlKqQRYBzX728nMClcGFknO7pb5W9+En4HtmVj5QF/JD5SGy
mu/U6sIYTABu8A0U7pAOCWGnoTNXdDApWUWnDUqMmw55YmywdJ4rnfmR0zC1O0MBrj41EbwUdILr
dg06CxOw4yDQFG0s0M52SK0jnQgs8NEByekAjXN7b9fqygcs+iScdm1X8nU5Qb8g8QRcmty23E2i
gNBYKNNjl5cXZcH/IRUyvNwiqC/TEQAUXyieDnju/OM1Yre4R9brubOj6JsQzdKNR+sL7L/t9SAt
e1vWRvJcBvkjBSg4pPmjgaR9HrvQEmRttITBrvpWGe0SNDXrSxaZDvY0UI/B4gOMyLAL1ki5FVhF
omlYYXTJgL2QdQYIuu7CU/FnBA1S3+8RdI3JsoslwOf1fc2dCzCjUNcwIqQQ47Z+iIGnWVijkN/g
zoUUBYR/ZQO+MXg6JczXxp+x5aTsu7HNtlFaj4vJxZrcStstK0L2R2lZQIoG1VvrtWo55vZ0asBN
2aEKWG1Nr4RTnp406EktyG3wgWzPDgDP+MMkyVPBsh3PHftL76TBJrFHta6RZIR44vw+zcyFtrlT
PkpmvVI3qHEMmEZYP8BY6uSlwyIVlftoxsx5bAvb3ZeF/aOG8mAM8YoaeH1oiQYyljsFBtpbAqcU
E+pfmTXvDAPo5BTmFG+8Nn8UaSkeWNk3yBf0yHjpMMiv20sB6ccdmIURJudz0r/++2resD5nUiRE
aWz8Nj3XNiFN81k0MLAD+BSaRnxovV5A2sEYtBOFSlcwN4MgCspWK6lG+d1JgsSvrcZ84S0I/6GR
jA/CU2DVCas5BHOPA5IYG23E/dBaKWwDZpTZzKx5tjoUCKEcny9AMmme3X7uD6g/cz/RzcoFFLe2
h9j38rB9bnk33mPd/UpTZd7mD4UMjzSTWTZ7DFoPDEpM7LiSl3z40aKas2yUcpflKAowTXDo5rA8
9NGAxNetbWYReE23NrPbO+4kQw1BC9Ubi16rXnTRmD20jpltwARgPvXdDmZS70Ubl6glIZYOH2Jh
un5fpewN7lmeH9cRKD5Za6q1SuLAR9WST1hWTmx5tZCDMLg4VHjekiscyULeLAaoSYcZlZUDA7n8
1kUTPsVSmA131aU9ppz5QW3Ih8kQx6YwijuJtQODWRwckkBHkNBO0W0HEIMVnhvTzzlu0LFtxRL4
13T4d/phURpH5OTXdLHrHGwOF6ErpnuPh94DDUDlOfJ5lAuAss5WCz4BJ3TCgAxu6wznq1sd9eVg
0yztDJp9Hzq7YQAl2GHIHGg8g8Y5ALp/nXvrov4q0LbesWv+h0ou7Ug+7lgk1nFYwEIV2EQJ+W8C
TQMYcaFop/jgZhk40BWSyUghZ9inqgpaqHl07jRRvGDa7jmHdJzy5uWV9Aw7dcz499+l9XkHBWal
Af1X7qGizeEB+2lhGUe2XSJBBuUil6d3EyAOuFVxoLNbMysqbXRVIsWmR/Gk6daeLGuU1yf4KYBE
fl/DIptat4N0uscsUrCr1lF0iEFZXdQxyrdRJpBpHphTbnNwjvyoh3NKUnko4KZah65uR3PrJSBq
liBqrolrRT6odHYjWFkW/ytEa/jT6IeD7huUOP/796a/nE9Lcs+FQpKDjKYhbSxHP39zTROM4Bm1
1T53sP618Sy1V4HDh2OjYaLYnYQ+NdsMyFBRQ4ZYOEibtxoamsNa2U/ABV3WYNj7EE9TxyJuUagX
2UHmtTpSFwpwQHBT28nYmSejfFRl4G0ms89Xtd2xF5NPUHSAlfyOmszliZ9YE1jgejSFz0npyfqp
asr5DD3traMkQzaUg9tS4MlITRl957Dy21qqThdxA4KEA6noUwFYxuQ2oEvUdv+EH9kiUh17pICw
LxuYu1T9gQZBA4YabtqOaxqdjcQAQyuDrkTOfBAUi1fw8oJ1jeL+mkgTbuDkiy7Gw5xGsXfYR2Va
n8Mkty5W7q6IS4HHGcwidUIEbsDioECQXECvglnfUfj8EQ8lnC48mKJNRMivX+O0ds7ELxIQEVn1
AUR+q04snTZVGkf8EjrCBBYqVw+qGLCYmkT4VuTgkkwAwe0ATFRvDPR/s8/i16aPjENZm8aCpiNz
oBZFVkdYkHXpMzCoa/gd6o0hC7f9EODnOgCQYg1wQphZFmy7aEihIA4t6qs8mdEkb3Iqs/0V6w/J
z8iPHRn7NfPKDcgpE0AF1iOHZeuZT6H5wNrxnbphWdavrSgFL0zzjPvMeRRRGGHRiijVje+Dnuxm
Vr+ma3Vq2gRIOmOPpdlXTWotmDYbV9qP3GyXloWbiRpQyU6X1tDXG2qyZsqPgLk+J9yBR9HYsa/D
INq7QFuddwZf2Q5Utecpxu5YyzpUZVTcO7FxhtAhfv2BZMse5drHRCtCcK+g/c+884YcdKGm7DfT
AMeTSE73zGY59Nqj0YKK7/ASzPb4QAcGW8iHInG28FWSd9ewLBIAyLdqWqUj/I8KEdlRiMV/9eJi
v7vOAxhFwV7XeRvq6I/Ci5NHGKvAVQTcF98aG/fN4lCWDC0wtluRthcZNQ9wEnTfosCAOFMddLts
jHrIMT/TZaK48DZMOOOamqHAt+8Z8rkFmOyQuBb8MCYw1xQelD6SB56BTHDlrQcv/35thm2p4DkJ
6ZjCb8PW2BmdAiMvVRNe0YbxJLre20ZBMC/gqWo8yUbxo1l4b9SyRq+9qPKZxYikHvzs7uCIYZ5o
sm2ltp/m1by/hmd2DUu9fmGhyLrisIw/l5oqYYCEUkO1/khd3AnHu5wXT0iHcQhSJ0a4ogmeU8Fu
0rVewsnufWQN8ClhHp1Kc0bNKoVeAw24RShOE+i+J96IjwOmnsEYzKg+zbgN1PpSiZZ4aOJyZXq1
6nYwgtqoxJXrsIyL+6LgfzuLf42OTtrjyy6c5DgBdr3AEh45/qB5AfMADluVCTmkpA4PyNmjBIa0
Jv7AiYGdUql+uOwPkLmDPxTqAn2f/JwjChDwUZkLsYirLfihNphjSw7LMOs2J2mT7/3UBPshQHq4
lSjngFXv7pisHXDAYLDaaNOUVioIJjjj6y3CKkPnkUfB54janvsV8PF/1iN8iZQ5wMTDttx23TVI
irjGdAFizzglIL0cO6eGM0xn87cmbPDk6crhOGFXdBHB/MD6HHrrQT6tHHjJbNWApreEs874ZjIR
76QBOC9NxubrETrp4WVg48MAJMY6bUQHvpHnXEIDf/LKtcUPJz3S15Q2AKphrWA/Z56CR9gwYg+n
eHtAMWo5jdO2xt2D/R2yoL0+NLA4g3Gr/UBdXlcVS8Bwmw1lOgFCmw6TCy0MezC+u54bryygB/0r
/7gQ29HR5mYjuMncQLrDRW5ye6UqB9DZgMTA1vagBgigPpShflmBXNtdOGq0rnYOgZslGE1iSNdt
Ozf49wzx/AKuJeAPGibFgrMBk9UnUgfNxcXspp+NqL4EQ62d0bhZfSubQVRwLHLT+SXqivIlz8Df
sTuhjmDWide6gIRcaL30uT3eOz2kPqnbhdIKRLCSbD2IYcS/WsFbROAR55TTdJ/lhrkEzS1eUtPS
fXRGh9aaHobE83Y8jbQXjh5VMgv2dRjtr301KG07GxzhrRHYBla/2EtHynxqUSt46tiQoULgdWve
xiBdORAI1AENrMCXLtjRdwXYMg89OL3jGONtzKruMmRDtwJPDRvlLhi3hulGWt1xuAP5hMOrri0e
q4bBzgC+SC+QD87wnodR+6wJenGTw1wO8C9pZfGfYcpeGES736w0ThdZWmD1NY0BQFNYNERJOWA9
yNgWMJX+iTfgvQ4ssZc0Cr3IHI7zUeLTaMIq7xz2SGzpqb0+KFc89CEqHNCIGuAviyxuh8fWMUnt
Q9rXyXnS9sAWA7G1aqAmQM3rgITLOU2gPjqYM/SyUAO6p9aYwoVQGkPko24JNV0AGJDMD6un1LCg
QwSCaVDO5tbNCzjRaoKpZbR/FParoezgInPHW2VQCLpDIirYY+MAn+zasB+Bt6wXVlE073He3cH/
xfrTAE+mqzP1fQBI32dWaO2NyPlus9a+uN8KLHEvdO6FQ7oA5D/buXqoj8ZhF7UFdDV1sxx4t+Ad
G6EsAw+vwTX7RVliH3pbBNOC16o7OLNJKNmGOfjNYQmaOLyXf55F6BsAOQXAIAasls5ucb+PRlZt
+Zbqm41bNda2Tdnp5u1DZ+TjQ7Y+UDMUu9q1t2EG27SoroHhHGtwxhKR/dbug8ZdNQKf7cFudfaO
ElTTozdg1w26dnh0krlolhEUaHa14x7hJfLdCOL6dbTnJ9Hy4lLg+z4kWLgtr8JAuEv4gMf93Bqo
w2aGWsISNt4NgCEsAGoJPdwGhXq3OhBmn8fK/Dq7QdteIJQNVyevyyBkg+q9CKd2O5dS+LA0AHq+
E8BqwYlGQH0Sw9dU7a2PzINoDsXQJWQEE7RQG5FXsQMovkaVexWq0MIGkUBIW20duNAt6yCzDlm7
zLTXUamfaJ1+gH1q0sCtrxwBY82NftfAyx164AN79gAGJw0ku4HYcR+JcD8AU3brDyZIJN/6pcq3
9JXd4j0bUigNHs3QmDyRkGoYQDhDVsOOukhW9Vf/iALsjrpMiCGtuc4pQTksRvKhDWHAYyaPhm1+
7eOpeoNpX7qq07DeJZR1atZDCvsKrImzvWR8Xo46Cpvk2B/B+qlr6O7btVEi3W0kD10af0UmDEKu
NTYXnICtYyt8I1P9gfDyNEpN/FEg/6yDb6OpDp70XKEx+NQcgrpdBPh7LGhhGjcNxGgThWqYXqfO
qLccaGFKzYIDee7srgJnEI5N/SLPvEMaIhlXFxBAiSoIQUDZ1j7M+kBNOpR5Vfrt5M2rFHCD2r+N
UCBNSUO8cuOssLAyFCWvseeC4eyrDeTPkXnMd4EGXToZloyETQDD82hFcQwabCjOjoNiuMYo9FET
7zUIaElRUE+plmVcPcBtJxsfr0ulhEttzzXnxxJp8hW4i+YTAFytz1nvfe9UunDwNvtTAJ/FS2t8
azvYZo6NHT+i7D5uQFvpYBRdfIVXso1EOTwPACCDRdx05/Ap+lZF07BEtUJrlkclPH/+CmjKuyge
4m+z1fwWYCbncXbwVPG8HCIXRf6kkv5EdyUX8BH4h36jhzwJ7pvi0Jj4Q+l4uusN1nRLJfGmKQI5
NyYoZTK6G9hwQPYZ8vO64EOVIN0l0gL0fPKA+tWcNTwrsRvv/qpE12VdfhyDDFsY1FK/Qfbb5xrN
B2JyC1RgV1w6xoYNmOTdzivDfDuFmQP2vF07sNxrDcvelzL/+GY302GdN9w83F729O5PsAGCPHXx
Qv0iFH+99kGlNRd4lacrulLuphUewNbk0/NHzj2Wd3AsXd0qR5/66EHk/IqjJgV/7sMSE7oy4DsX
AD/t5op9xUK0OV01KTLdNwn5j32D1lu5iVrEVcE3gbj0Oe6cXnrxtxYLVWDdnB/2NEIiZ5y9S+i0
ycZKNJHSMa3/o+y8luNGljD9RIiAN7ftHZtGFEnNDUIanYH3Hk+/H7J51BrF2YjdGwQqqwpN0wCq
Mn/ziEfAvLbc8mj1lvGUgePZ5FPVPsGB5i1qJ0isoHV7AsKjsCWdkkclhZlQwA15RQTIQXl8av9q
C/25jpYltGZ9rknyJjh3Zh//6CZ+szAcnK/jnL6Nvok415h2e4HIhy0uFA3OPntZGUpTemVteG8K
gL6Jvc/B/19z71eWD7rPDf/9Y8jn8id0r7eFZ0PSEPBfg1rPApsAWoGbpamP+QPUsT+QFDfIxUhm
Zw0Ke9wIKsMD+3KezPbQNIr1OmukzKqufJ6tyXptbNRictcbL93SGc9I/vTtrB6kiZY3D+mxHLcy
2OsD82j6Jfp/y1xtyLyHtOUJvrTaOHdfUn9cyUz5qMWieYCf++k9bDuv3rKdDyx28nLmpvb3sjfT
k9OX7PottVa2SaV4a1+yALaRTA+Y6+2aXrVO4JasdWY1cP+WlVfmGDak3bx4UOwmehv4qXoXdRBS
cvYxTezN7a/Hy/65mQYbDlDAw9BwHPsU+nxCos/xl7xog/XgOtG2KN2yJ5HJyNR7MG1kFcpg3GN3
kTxhftJssA7N36jSFYvSRfU3as+7ARAKRJIu2jiAUH8W3ojmYqgn73GlBBsLv9qn0enD/VK0OA+a
EZ3lmm6Pr3ejeM4l9xM41jZZp9Ht9KNWkcmh0j5/gYxQIdHBDaNhkxnqxfCcebO/tlrt7CDVcTUr
nNx0vSzRoCP3JS5uctBMDFYXNpgSltVXL7GPdR/kz8JCH1RECmFYPQvTfNDMWx8C2tUuauF0oFQZ
bFPbys5zYOrPtm3kKynS1Z77E/6S/2I0QXlynIFqstuW3xUNPwfKf2oDQQdVnWejaLXbLYWiBOvQ
pSlffGlOk0pzef3em3JLoYDobtSwrXZFjGn2ArQUZ8Qqsp99A9nMu08i7yYYOFN4ubkzLkOXkAaz
CNKv9zlxCclEUoblY61FXzsFgp9t10O41psi3rMn+1c74imxUnqqZ0q8z5uJ/Fs+fZ78ivx+ohSq
F7NkRgbAnB9IweJEo4MEU9TgKj+u/DQSIg98DWQN6WuMWJr33xEtPxJebuBR90OFbK7QByaT6Www
sLS3bYAw/Txo2M7p6bwhJWMNt8nmAj1t4no7B/1w+0S56BKq4aTfRv0KycT7HyiMqq2EwuXfVCkq
aNdqXLPdMt55RWB5SHbwIE1Eqr6SxbOffJweIfCmOwljNxGdNymUmcfW1pafNnmZAca9TDxbD4CB
3MWCM3mRQ4qw67qDnbO7x4DcP0Vh7gD7ZVYexsWjNpIG4TYA/BzqynqkkLDPqjH84mGP+4h+6pIm
g2IhOZ+uSJ9hWPOFn8vmkC38VSGxds74GbvTXI24Jjk1ilBkw1LHUDD/mUnQUuKov7Xxk6Sh6jGz
buFsTOtv8L0lLKNJ5rmSAlChM0ea9rNZeM5diYWxWjdnJVCy79BnPFJl04jEWsP/jl34Q+l54ckr
ouxgRvb8WDlqvzFRh31rFghVr1j2VVeTf+BjmdcJUT4SYr6zl2af+RgXBIqiHvXB/WJOVPekQw6z
b6abNFFf3cKbn706WaNgn7DRRC8aNmrlnW47SG3w9r1lubctI7KTweaWCWE/sxPgrJY43sHGkncl
TTnY6fwZu0PWw7z+jAlkl5w3GvdJFx5q1bTAJ1L0rzwrfpGDr8YbxAHVx1tLQTSrCc1naWF9l7y0
AynacUC18x4zcvRjKm6DlKroLopbrHmXA/T1z7Me0n0QWQ+RCXIHkQw6dUhze9fDCOc+NvUiuvuS
QkC+XMoy43GdDumykl3kzPI8HS8xFKFyUUObGmPAnL4pv8dmFRxFw6wpSsZlYa5unQhkngSTZLJ3
vVVpB8+J4oNZsmjRZrX+4vZF/WXEt90o0dRJ2S59MSK2YD7Juq10Vo6PsomqbKVTJgFAjtZWY0RH
GYFoo4EW8rJ6+XXJzPXf9BE8u718gLJ8KP+eS1HlcIL1SF05iAVsqrCtnXVFivzsNEHXXgwlTM9u
jv8r1VSicpCgTDKKEvKd4+dJcgBJoh5T9OIzWJBptKujrN1GJkaqs0ntMbH8/5SZ9W6ZKkhSa7Q3
ShkH1zZQUSLrHTJcrtK/uFkI0LAln2EP5bpbKB/m5LzrbV68VxX0QJmUmweb5OhkwMpqcEZ7ikdq
EXJQO+67QkWxk4j0mewqt1mKAo5L0uC3oRpSsn5Ra9f7JcI08LahM0BRW8b6gQVIWsvwDALM/KXo
EcRcEKBjOv7W+tUncNBJN3+yDGJV33H7NEmvv8JlnpEZn+KHEbvD06wUSKWZyvBsFVG31rI6/yvT
9EuhBto/KigFiJnWDxU22AreMUC5KE13cxUX2FH03TnoBmMXdwApx9oN156pD98bqzz4jj1/xZHm
3endbl3UrL3IPVtfzCKOT6j2Ir23NOXQJs+up+gv0riPD0rF/KIv4yON7IT0zob3pdHV7AE09XZu
Ev/RXJT1rALAhJaGmK8uTRHPq6jfDBhiP0rITwGZNXEWUstYPEf/R2+19N787ZarN3NPJb9ovqek
bXd1Aig0q6cPL5v1n3jtnEqy2d8KgC0rFwjNyqDseaidHu3BvP6aZL7xFChV8loH+IMu4Qb787Pi
98PariPj3Q1tf0Ouz+J1ANeZWlPFUgUI8jvEArIKWj3wpM3dgxjbWelHUQ7Oe63k2ombCRTn4ndX
DZjLZ63bPPK0NJ/BQL/bVvmBB/u7ZybzR2FDSMBv5KXzgVVAy/5ZYdv14Y1Ohk8sLOu+CJtVmhnt
bu6vmR7aL/J0pdiLxopZ6wdpZk4QYlgwm6vBCK0vRWFbXxifDztq2tVDorOGPTV9mm2SpolXegoG
V35JtYStoAAE28ufoCQhuqq6XL1a1qC+RfNVwlQxffSHmASFZ+fwAh2mnTdf2FE/VXoP5xNhuvzJ
NKtp5bANOqQwbyDNuBDflzELJ2KNoYp1E1CPlNiGjKUO+zsknT+Ge+7CT0B7oI/l8VaYqe2abwQ4
CxS1oh9zrEBmCpTipfQo1WUmZSzJMAcrxc+DH6nC3Yv+uH4ilVm/yMRAp97o5Hl0bGq3fnkho081
aqlLAaQxDtDzQdlKFcqsBm/Vsq462NZsPVvhzhKejVmSTPP7h1s+rqRZmNPwILvZ2e7MTTnPE6zP
rMAfkIOcsVlO1pERGdt7rAIi/Vuv5RQkfpYZ9w4ZLHOdpVc65ECB4XPcvfd+ZdUOj0ZPEiUqhg9X
77iD/BgTvMAERhXXcfSl8avhkpTm2qy1bqVkZn0DpGezaa4QW6Q6seDTndpFr2/plWeXNO+9Mvj/
YS7ym+DL7lXUkId7l4JYc2XHFaJcsh6ASe+kvCrjOtdVjgOeydLCNSnBZa55jvPFRanMM9SaZ3dc
36yQXRVVkQSbr3q2jGteUPZJOwVHqCZz/st2EeLL2FHicwsq/8po+eNxLJwa2k7Rk6UZ4+RNkExN
NreYt4NZlKbXFXx7y9Y9a+jL3hBPjZ5h/Ju200HXanS32/Jbqed4w+BvtLJdrXyRojIS88YKrA5U
wSWVhx6+vfMGlrrSy21zjBpKKSL16Rh6t8mxjVmL1qfE/EXkUw7uchbZZnxoHON5miqf1I2HnnJp
P3Z+5rFhg+xzj1e9XvU7CfrqWOwSX0vmt1EvHru88pFixqDACHg+lr520dkKfHFrPIGxbUN1wTQp
KQSKBafFjx6ELQKrM9s7C1hKGCF3BknZVKfl/rxYTpUfTLePVn8kiCWHLLHCdT+obsX7e275PnZs
LSCFJC83YLv7xyF0PhPePsvxx5r/xu1+c1giWTs77hxyAoj7WyVeVHWpfp2Ssntua7V8bob2TcIl
Ce0NXIhD3E3I5amtkX1p3KB/8op0Z4vOcByiXV1Mjr3UWnnf8VTc13bUbrSOXSIisY7lHD8yBIK+
1kXMGofncZR5Iy7JmYGWN80241E4wjB/0Ch7oGyLnl9SVNFDqRbrUhuh+6plFjx6uqNcS3/66gLn
Od5DCCEGj77j9Btu1GEjw6RXOoxhZuGtDV9NIDsgTZbBMmRA1Ug+RsaC3AjIlHJg02CtOju1oBvS
vE1rlnax9PwW/PVDykVzvnodAjt2Urrn0lac85y2zvlZTu9Baf6v2B9DTMvWuSlR97p3uL8ufY/9
cT1W6OOBXf0l6h1/hbKw+Sl1fMs4paqZoYjgbSWndIvd0k0yPowM89Z1Cwq7R+ZQr9+Gi1Dybc49
Y3X/HFLd0w4Bb3XV9KPGKmYI9hAO7BcekbByyrr7G7QamSXWlTYSJGo145nmo13aFrnxEDVaBnaS
dWFdlcE71LCDos0WsL8yfc30eCOQpzlL/QeTR9BKmvVkeIc4IxctzbFqk23Ve2xmFnxU3mcTiZ7Y
viR16JwC/Iy3AeJoZzm4KoLigZMliOvTMdgBMiISvJ3eBqUpaX85dcapOiNm8Dn91u122k4fi2DD
y9eEEvXfjZPTdskGotC8k22SdHR689LAvb5IKEwCE+ivvb5PagcWQHKh2QyfI6AoF3krBjFJDFTT
srViLjWse7uTepW0y7SgIIbZzZXNy0YSxGHdTXuJ3/PFMhb1yWwtl/7j+lITc+uYHDjl+j2ZWY3d
Q1XvQujeJDgSSzvOivfPWFfT0y3WOEjphUqKOj4YBDlM1nwNF8vduC6RQkjlaFljsk4yr90Oi47C
LcjDDUmF5aBn7TokBX2W1m3ibaCOaWmvud+lFUSAQoysD9ZtTnrkocFad1UHrrXNbCcKt1Fvj7a1
MVUUif8NLBAwQc4b/DSoNfJR1Oh+G5LrSnEoLO0fYM7THlsyf1/z0H5DheQUdE74Q0WoZR3q1XBV
/TG4GlM/rr2kin5QFz9A/8/fi6yIydl4T7bmh6yBEIrCxsV7MpSICsvgvUpo6g9t4SWvEnGS7ApA
YHqULsDg3aofMvUsnZbKrjpLcDGU3say6x1GB/NWerUGu5wKHcS19FY8oC5YXYer24WNI5CJ0nee
53FUtqOdNRdYLpgYBeZT2ZfjGdEW9I3A0V5Gd/ExlnZfcbl6KVzyOtwnSgJsBVdcdS9tV2VXaxVG
aSAHTO7OQOlnVZPaP05uZ73laJOvFL7kAFloxn13yAN1fFH4x3zln8UKlnAdxdOjMxYfJAutt8Rr
vFMXg0aTzjDM0n1ZtdZWmlHXlZsgUpOjGyIll8Qx20U12SW4x2wFk9KiDXJFTxt8C3iVYKH0+eH0
VrfdYsFRdWczavCLhC//Gwt+abJLXAOkrM/3uB2KTN3SW2Vhsp1BXrPO/u/crLfKo6GO5x5kONWb
qJs+T3s3mSgUju0BGNlRWi1M5eJ4G8Mq9XxLYxtzN+4CO2iefTeJ923Zs4FvApKZ9zboCOPqe8Za
WSrnUj6XQ2ak8Qmj9f29rC7xLrX8ddkH/mYm4fDYgmk2B/Ze6wjX0lNg4nWQdLr/LAdX941t0ZTm
JvoVC1NS8H1TqwcZIh1tFZ7ifqZKvwyL48I+dFn7HzSrtkFnqi9yUAJ21hj1ZoAo3DlbT4q/Hynb
XaXXryzv6GhJv7rPaFPAZegfoGVcJdrLMEHCHYpuGwd6fI5i7ausye6U69/Y1hLkuXRxsrg5/DHO
6ix3C96jWqmFR/pGd8dqUyupvr6rKgPAo6fTnY8b0LrA7PRYmZ776CyOFnUUss+fzWFtLU2JSa/r
hv9AESyO9ziJO/g/sbeWAbxsKW+o4xUlM419al5ec6VJT0OttmzB2+TFTpBdHstu/qFO4SYvRv8/
XjZ99bTcehz6yVjLxk0WhjrQsk1s9qgEqEBL7x3HkPLs01R5Fw3ACQkqzzqY7WBecV3zNpOb919T
Cs6rEd22vzV00gDuonmCfuKeKnvzo1N0PLy7bHxVugjb6RpioRlbDWaF4YyGIsuuGOVCQdpaJX9N
9LBuqQT0LJD8R7ZtDYJnpEIAynw46n6p5idXNbq1q7H06tBizk9YWPGuHaigq+OHNELeUJehiZxV
lZHKQb1SbwGZ4z6bl33L5iL3u3XWxgCSluBYwbDcqPfTeiicsxwkCM/i4FeRcpDQ7Wpyept4Ow1I
iOnR/GAjNFmvfruYlWFP2o1hvdGXLCwCbv064E22lVSsxOQsyrAN1cdx3Uru9payrdO/9VhHK9rq
hq0zNtM3twtQyA3zv3k/BOsyddMn0H/J+X+MGJ00WOvJmD4tpMuzr8/2Wq/a/DoiuPBU16nCS80I
QE/RlIM6ojGkJcaLHsXmLSTxufdXuuaRb/4VJ+k+rmBIdAcZURXJVU8Wu7RFmH5MHix1SG4C9RKR
g5vO9qpSam1n8130NgjIGntKN+VqzvPR27TZ+Ndt0xMjEg4rpmSFZXImBRAl+B9tu5/87W1B0rGF
2ySt/3XidXB7tWBLX2ab21sm81A2HrufoYoZd4/gwUpTWV8CNTpy6xon1ke1sZF9Os+0o7rENGUO
tNU9K6AzmCeXcbpv9mcZssyQq0RGVhm3PMKvK9+3/f++0u0jDAUWqc5HF2WGrz1vfR1kDkp7YXo1
BpwPkS9qbm99OE4nteqttxB/lb3ad/re69PovXeSYze5qEPp1bPh2/o1SrKPW3KyH/RrbMS/tXLe
gxNVvYPhBT0c3wot8tgMm62K2eeq1m34AUlpVJcpf7zhHkbHWvvRzLJSfNBSnhe3NvZTGFB1v/pv
mAjL0j/HC2ICwlPx5OtX1zBn3APkKPtj2S6bYe7tkfJ+lVDX1fOW8kjOnwTp1QjQKZoVEHDlB7nH
pCmQC4nhG4EW1i+MhtXaxkpi8gPc5zpNh9aaOAXOOFydWhzk9kkaDTvZI4KM/yubXQDw/GIvQek9
Z1MKRvmGzCh0ttk10APhI1SkPQ8QARdOH6Axbdb0K6ji52FpSWhSfgaur7xIg4c82KS5KG/0hzRM
zE1YZ8leWXRZaq2/uHNM+h7dzN9eEIgsWg8xnsfyHri/OAIPHTl74Cn2R0fbvMRIqg68d14KM7Wf
R9d8Cp0++qCFO54/kUppvejDLixewHnjXhYl3PcMq7oo+qiURrtErU6dbJnTRy00hihQD9JLSZ83
J1f2y9dbHa11BjN5cJoPLGWVPc7L2qtl9N+AsmV/c5v8NQAUeZ2huB4wMptx3Oi+58sKTPPTYjW2
7L5lQdZRhUkczXwBBOa8dhOJ/mXVZvmwtpPI/SZz0GczToMzN7dVm16F4d5oPfe2aiOzhvxnqZdH
Hr8By78OrhXqv3ypQRh0A+uCMSCF2S5YhSzKkyv63W/90vJTxB/1JEWbSsmXtVG1j8wifJbOFGnY
VVHU9UWaCenw9YDN6kEuZDjKsNiHwUTLC+x3U1Ah8jjUWW6vgtHB++rXwxXymrpTXKpJ96eoUYX1
JeK/DyLLfLrHncKlxtpYDxKSp3TTG86Gd3zxEM7V9yzOjT24g+KBZVCSsOfFa2PUzXcZ4S8dvnjA
j2wUN6yqnHXYp999Ngf7W4cMlEOfsO0NYucdqVjUQ29XkMlBWHwPnbQhJZwBZw4yyP66OeXHyges
Dt512bT5Zv48QJPErnbZJ45m+lyD3GE5T0nd9ShKe5V7RuUc3/lm8Yi9nQIYKLfKODKjCwp07jh0
YiF7HzPpWDE7Ee8ut0/PtavOj/jEeHsvy7JD0aT1q+dM35G7y/4OjfmjnlrcjUHdL8CB3waITE1V
jh9+muYvg5cl29wxMdRYDnI2wenkqadF4QOMwnjK+gvkqgD3gZ/UD8hE5+OHlivV1vXBi5oa35/C
KZONoqX6dw9mQFlq8U+c2UF4eqX2THIgOdqFihR7rpRkEpR/dK/znyIfZKHnBG8BSqZfgBynF6tF
9F2NdVSI2bUm2GE2SGby/Bqs8UQh8CoxZKdwmv11cLrhEnUVdqS/QjKs9ZRm4xWIekuHgUwPZIq9
bXYVJlN58ncafe9xmvipVctdNvrxF0WjRhFgq3HUKH884TqBapgLzrqy+wdctsovMO6P3vLQyDF4
OeooCGykSdq9RtnR18/SrPrvcdxPbzkaBw8+p3DQmATJAMcTzHL2MgopuHfb6LWnMLFZQDjzux+X
PUUbpUMphzMqDv3tDOGH90F1jZ3ELVHHvw/xcB0qV0ox9ecsHJJzF+F9GGTloRLBatTbrBUM8X+1
c9IKm6gHetwNJjT/3tNWgukMjXA+W9aChl/gofemwENlsPRWWWCwzom+Cr89xhghZrnGlhZSeTJM
/dEvyL1LpxzC/46Qloka29E21M8RYdp2h2SMgR8F8w83qYazY1vNixL25lWNrH2npu2LhIAC1Luq
tNvNPbZMKjt70zfv+mI30JvdN1I46RPEfvs1a3Ks6rEdSJUcAVEMcdZKaxrvJsy5rR6OMCRDzdnH
xdjsuDMLlGTacKep6N3dLPwC6Bp4jSzRJTMBAplBYggtZzE8AxsrkH0d4+Y2Ilj6hvzPvMfRd9hK
s1geyVVmtUdp2hV4B1TcputtsDutQrLhr7AeopepU06a3wfvNTuQC48va+X580Gr+r99I1Hw9ID/
2E2eulEKz98L4bFXIlS1pLnQIaU5zpqxmnUVJ7hzWaUv9wWXnCFojuvJYM07WcCZ4lV474lIHVAb
p5iT1mG+64pcO1fZZp6D4bvt++OWp0p7KmIUSLw0+kcWa6aBBLIaBe4zZrXRGTOweJv3LNRrHEdc
sg5qrL51VqZdFUxeqZl5xrtNSX4/uDl1OwHNlAmCc9PgX6TJJLsv3V3kN1AFlh2ZEirGNUb9SFr3
TZq/uB0XFkumW2wprMXaCGuECqKPnPLRDize5QLuGJKNiXnDjRxge0q+1u0gPHbV9xK9uH2JPdKD
otb+jCsQp+TL23Vf9+m2SwzlQWJ6YeAaU1L3O6Ax8P7ZXEbfxyhOsrWzbjhjmRnsXCfooat1GCJ5
JZlOOVVJYQHD5tAvPf8rNnRUHFJzevljbClXkaCfXcqqdoHm4xeO0QRlkUklu57FycXWcS6M9RMW
xTAgrQrHtd6xLrGe5E9lPqyqfJiu0kolpBT61rbKYCOx1puWLFLPq7Ajb1s0QXUeJVF7b0swCWZ+
Jzm9DYpqY83TpQUGz5xAg/KzAln4eQ0JVsmuyqbxsewcZVUWTfZbBVXXk+pCSeYk23LZh5NIGxBj
d7yVvOwx/czxirzcX94Svje7oMs3AVpV63vH7X0fIrz0X3CzZ+bRtqvU8U9AebQA0e+HG+j8hjIX
/HlSl3whlolgfc2culkfxtuUDbZTrJzBmpDqS6Lt7wtWWbX2CTjIOnWjrTTvBwcNEsXp/bOK4oCz
ypLcOqll/DKHSf2AIRF7XXVcdrjjk6e1P7XJcY93H5lWwfcjddDalWFg9KenpDEdbFE+Z86D3R9N
YF7eXivc5FtgFyQM56jYJgHLGMcP3/PM1fZACOy9Pzjmm+KnJ0EuZizA1oAeMOKxx+Q6jRhriSCJ
miRHFr7zVgnjZO/GfXvujFldt5MzfoQNC11IecN5UPT+A7MGSyle8eTYl3o0PHkj/NeFWpsoZFbz
Adyw8HFnT3sairx4WXy5eFWnM89DRF/fFK/9gSBZu0f1oN6LucDFtLvhL3sJ6lVT78VY4JsEsxHr
ncqHX6sNVvsAI1qBKQfWAWmkhsUvAJ9wbOuvdqvubqAHxOD3gxoZt2aVF2enq+Mv8G9uNYSMXQ+a
W+ZJKgaxXfnPzvVeXhgbsz+xxIjBTfMWXsM8wM+1cOutjG8Mc8STXqysIipAmFnYp5mE771AKmf3
/aAUUqVZLSmeEE1TwYjdP1LnK7cBXKSCaqbyIR0LPsxfgGISIs2vPVpBuLlPEoiZXKjHWWGjC9A1
cdkTVeHQJG9YawcvUD5u7+5wnnYxeMFHeW3XldHtnSDw1rd3+vKyj/8vI2QlUI1FemHRcLnBjXP8
uUtveuomPX2ZkuxZwjYVpH2LSd1uKNC8WNjrGxHwmBahbaguRoc1Th8DKpHIvAibKA1eFxLLeHnn
rqY+JMH4FixkTdePom1eZfpRBbr50fUPcwfVs1bC7lCiRbyTZmH1lyrJo1d9wszMyyxYzMvsDjQw
nBe1vnasol6Wq5bht7xuMyzReUTvSqUuD23gsL6E7bcXv8bO6VXETZGnkqY5FuWz3uLRUzpwt4EZ
vbiYeFzFzbG12vMgZBL0Qg0sXfAwsT13PBYxm0RL59Wb6lO6rZYm+hzTWe/ieiW9WqXGLyWbM+mU
Qx0jq8PO/VFafBHA0yKcpc+GdunadDqnjm9c3aok5RZWsK+K+B8JWfoMGsGWDiv7hvtpeJzw9cHf
QXkNgqiovsLjrtb+vuzK6S/A19V+6MxubyRG95e/D3iL/kUtq9rPKnJ3EiWhFfT/mRG2tkvHa3ZF
GznPsHkRg/Xr4ClOi/JgRQWwQpU/f8de44KyE0v4MQl2TaPCF1w6ersZLnIG4ADOgbRvp5Vdn1JH
j4+2PgQozS+z73NQtTCyxaFgCGPnWe2Mn4KocRI/X7lugCiZW+dnnrPBVjA4lrsz3KH4Dnha28aW
UZwaAKSn3kJnG91w5HwXADkSsKs2quofY6uPEJVS/3EyR/PoY/2xhzVjfJGxZXf1OzwkfdXCzSDJ
3IuW2Vh0ZsMa647xYqFbcTGWgz2j7bxrXL9dAe0DmtNaYXNNPdzftJDlTW/1Y4+GBcQ01cOzTplT
/cKa3UZyQQEJ4DRnFvgYdUmHUU7N2VoOfm2cIvKT+8gn+7V2/To+F8qsudidcWr5YYsWZp3Uh6ZH
oRUf1TM5asRt5NTy0o6X11y3R0qhv2XvDc3pzpOmr25p/GTxSQy1koy+nP7qvnskUpNnGyntFM5i
FsxIkHlmeAAO8ZEZVoWRyX8P7HKbcSXtyaNsm/ZUbKz+9yGYO9e3GVU7ZWs3Zm3527T7teBgZbuM
OkLnpOi3xQCCEYEDCG5UGJKaSXEUkE0nmeXUy/KDDJSgv8CHbxCdZbSquvnRWDLV0iuHYejyQ418
zEo69NA61gC9T5Oq9tdhObiBEZNRL71tioDH9d4hZ35YnJKG3ap0hqGCpeEyrFUV+2wpaDAsLYnL
eGl2Gu+oOUCESprS4VYht2UIza8G8fYIx/8NfwmU9po6fJSDxHMLcnSJfxBYuX93qGpxsJISm+Ol
QwbLmRGX2dXKrzmebeatU+LOlB/ge2JOmBqHP/K4soVIO/UjpSJxkJYc7nuOLpg+sMFz92NJBuHV
9KJsfcuk4A/77DZOsglmK7oqSRlcEtcvt6TE5g9u85Pb+NFPrWPLBFi0eKWIirFh3MSYAkz6c+eN
+kqGIAJKFkabv8vVSMTW63b2i30RONoG9SXlqzbHOI83XfyzCq011GgqNC0wKvxuje9mBgi+sg3l
C5oT2A4U9URCRDWOyujxaiyN7DFVi3mBLx6DkPVenGvuWSgh7SRQwej3ZufWwFCWvZoMhsb3e3Ou
tXFVpVZ/QhpLWwcWPDFs49bCVgF4yP7G6sJX2w+ifQAM5sTjITrpAdXFacwoB3Xd2bIxqDWWg5y5
Wp+d05lNfp4M16rrP+PSWXdGuqtVahfSvPfK/EBDN6ChFr27996v8usDa7abHevyL7aNxUzjtN0R
D4zgW12jYpEM7xmv8bPfNfZawhbPCtYQXv0AI9h6BW6ytxYJGG/EkQYgOKiuZbabRq9Kq4YvTYXW
hengn+osw6wCsQR3Ch8lHyLJjXtm5P8hJkNyfVaOTmmjaEwq5ZYnGbrncI41KmnQSKyGL3Qxnqjo
sOa2Y9aMrAHS3R/JZL1w10naaQ/3eJ4isrdUJ2UFH1jKjuJddZqTuKs2blI7hyJ0H/okBWQOHxVe
VL3wovIOPUUrLcfdbaRu2WjYjUhgoJY5PVV2+0wypz0LtUsOeZ4nWx3v3s2d80UNObuYmHbIpBvR
q2CquUyV2H2qhrnDJk54BrA/+5wmvfdxy6e2ankokZw5C6eu9EOkaeOkfJBm/aspxKPESz57pflb
78IZFjed+1wZrGZ28SAspfvgRCu77axO/HaLN7DLkljpw623GABbm98a4R7fJozB3ZgSHYkHtu+J
qZ3vh7kJ9d+b/BQgBH6NyQpSRti//z1Lhzr30SZvKgdCoEqN4jnUR/9kwmDeoAMy/RUHw4PaITTd
xHW9l63qHztX2fyGC5JJeuVgN1m6bVsP1bVfHb1sle9tGSiT29pAIga0LUKViA7Ui88atnX+gU3E
s7QkLqZr0ryP6I32eRrBPKzuHTJOmXX/0Fvj82+GbTKkmjBsDVPnSDboVdDq9oJb53XHjdEkLYk4
mmRssZ91qldpyQFpRkojM0bZMqst2vBhucZ9hFwDXZDPa8iI5Rr3T7lf4/4pyzUgpzjnqTT/o+Za
8Oql7lcbEMQDrnDha1RBsJ/6udpJZwRW9oxNCL5IS6/EFJCaBbWNFwl57HLXcxrNx34ZUaN+R8YM
WK70VmHRPFWL6eGv6XBD9o0FPXBhaafV1rfy8B9kIqg7YWH+psaaSZG6Va+FMpVsu7wJkFE5P3Iz
Uon1Mu09nudvHinDk4kUSPWjCSAZplS7DefdLUzSW64//VUZVPHnKcFlHc3Tdo5RE5sHpHqIO4pP
PG3Ks4osCF9pNAM0w893gglLY3ifhqbhnCsYM/Jg/2pLv2sP3lqwZWYevISmE29As4zWyq+y8TSV
wbPpF9w4fdTziCv9J34H9evgpOyUa9tYp00d/bA9i+d+b78rWKnu06ErDllshW/sZB9kQAu4f81O
GPsxLHcw7gmOTgtDxeXf9NCFGJQhjuVsU9er39x4fh+m1vnZGfYxNovmm6N008Zfhv4fys5jOXIl
S9Ov0lbrgQ20aJueRUhGMIIy1c0NLMW90Frj6efDAW8GK7u6zGYDg7sfB4MkAnA/5xeanc33U+e/
CxWt0H8O5ZUZnTtyHwU35cUt2nKv+qX2ZYAEkWht/NN1jADWcZd/QHxuOLr+HJ1gGZnPIHRQQlpC
ysTdpKEzfstnK2X5M4QPLARDckVfGjPPt9RxAOtZffFVaULvHrHu8SVT3fIaVsqjxZv/RboU7Bh2
pWNHh78n5HsgeOqjjIJcRFqmAH5e9GrODm60lA3VV+NOhk3Dztl/fFunKp4WgqzCpkYGgxZNlYYa
9QGV/eium/UMVIEWPzZ1zzMhSXv10jYoaC99mD/05jqsevhAVl6OjXETKTwLuYVDozePPaKibzFR
pqqs9ipuqdtE+TFKjzSHgtFOiDDdxVVV6MJkmE72lCBbPmjsy5fsUtKa5a7K7WGv+AvqMFdZr7rA
y/0qyB/9EgPB2CvaJxSfQr4uXofjE80JNtMTIjn6EVVXwNfS/DWQ4HWtwKXByXMJW/oDNUKXNoN5
ErsuhESVG+iSO9ZZrrTG9Q3oxiZ3Adf3nZceqsn1z5o6++cOVShY8Esb3fTrkNYNq5NffZFRvQVK
tMS9G66oHCp7GbodCt9Qra3XJPnyBUrh5ESs7MvEUXG+1i33bAd6n1xCmGQ+N/mRhz3W86QwSETw
ot9OegxAVzGcq5xFmu2jwjS/3vpTc4B3HvLEuLa4FG+yNBuPdpIb8y5eOjVtWqdI693AoLjhxvL8
4SgjcsWhYydkF9SxSZ7FCKNss2Ls8H8Px+vak+bGsLaBeOROd52WsVSiZUwOPRBGxmTerdedu5L9
ordv3RTBU8WiyIpV/EurVAHCQAejgJEEcA75YD9QIljKS1tR+9eyHu3FXkZ9UVEYui9G51sTIvyx
ZaMxgRtt2mM87CSTI/kb/ELdo4Er00aSPqX4qaEI8ji1XXsvIe2S+7G61j1meai+k3OVqyyxbZm+
xUJiv+d38a5jmzQ4gNnJWT6Mbg3aA5WcU9z46ot0DRaMM946JuxCPu6ARsqLiSVVYpdYcS5dgQOg
xAXSurnNogz7ozF/5u1MAUdP/ee6Cb947aT+QXLD31mDjYrZ1BVfsvhj0QfaH32j8UxtICdhOqn9
QZIDscW0+pCP5XzRIqPdymzfKKiTwJV7yNPucXRRYxg2K1qOXC03ZuC4Z7bQykZbuC3QKN+a4rN4
a8roLVhMGZ0ID8S0niFjlrNxzNJWpTTdgfiGO/ZNMZs9b0L/TyWeEDef8y9lECAaMqRU35LeOo2o
pGyLGaDEzF7l3I9WfY0SeMZBbzkf7LRoNonuxT+RDNg4ZmH+FcfakzMo1R+55mnbCpsrCFWOenQ8
tPEdq4GP7wTdmTefcgpSs/39LAGvd+7rQDn9+ziWS8VhQGYKt26tfkYFGXbf91FAna2fLo2wLMcr
632DFX/QWAbiVSgVg/k6r0Wv9di07qXD8vgdnsn6xX7SEv9SLjNuG9oVD7UMpLxxDl7qLf8tvww/
wls8hHpg/ZWGGKpS4f5moU287a2uemmLyD6oodXcQ5bNL3mlZAeN3Nbr7LvWRjXJMC3THbDPeypO
+UG1IX38xFX9xcaPopg962Tn/gShj2aKwOUmpRDwwOquRlZ7wRcvVbLbQRu616B1AN8v/WVq+ofM
M92tE4DysIDyrYvyW1OW+9KskjC6iuzArflulCL0VVb/MtoX6l9vXNjGUah3O5nn73PX9M5OCo3l
Tk7TpT1MIxoUcupnsfsWFaCbc05KNkuxMT8PmJHkkLbpG6zQPwPasA/FMLw6w4x4w3Iwx4RFvpyq
pvvWeRuWvkEx/tDLVsfI4+9prR3B0jcDzBZrViVndEDwLfXm9n5MWvuxUlIo4KOV/YgcNglqZT54
jv4dGK726JoKEpAupDMbcqINmJXOYWDrFiS2e6jHUn+UPjlYc/Dg2uzJrarke1OPiv5g288S1f4K
RYkY4rA5f73NlsHWcigvVvZL0dUkSP+GfSUtHip50l5WuJk0l4gMW+e2QPwGnhYI0OUgu8114+mn
OYW0Pj5I3y0kL6mMbW5tpKHhe8Hk2UtghQg2JeLJQxLMBxfppoV51lWYhm5eZPsh8Wtk5ZN4f3Or
BjviPfbzfM7LXLlHVwhCToxj352pBSY0Sx6/f2Y4OA2C4Q79sqw2wwLflsO79rtTGXIKvTiPi+zT
CGzHG4ZdYfrx98VHoleAplgueEqsDypYqUlzwhA5P46arn0w+/6nRDgOjCDE4r/kIFL2eVnoZD7z
7sHRNGWr6Sz1FUsBmOak+RaOW3mB3F5/tpPF4QmGljFo5zjjLyHN/x4VQSP4glTqW1S0SMlKFHW5
6gLmWK4l3f5gaWfcRkIE9bn0LarqnlJobKckGuIXBYAVVgda+N3NAeDYVNdZo0bzGQWRdt8nrfWt
/qgGSfTdMBLkgXXDPZvzro7Y7UO/hRbnxB18vYV5J4dIaSFmp4q3v/WRY4Oht0RLHxK94BIlMO5T
f+8XiXMcC//j/6htnvcqUG8f/uFN11zOEHINrqtCelShGSMx8YIq6oagvjeQTUfcKTUGYELkp8OD
s+SngZmTnzYlSy0doaSxoxIcO0aTzg4DWjTuJWOdLMnrdYKja1BqY10HRl3l+gURwaPSd+qdVusT
kNolXY5AFDnyDtQZWkk1Go21Zd/BLmN9M05feBHFpxl1yX2gIlDoVQleYW2ePqAHOz6MjUeOwuiP
4YD8vWiGiCTIre+mVdJa/luchEjwLU76JFj6JjYJZP8WsNgt5nb927XiARvDMmt1ionoFwkxTDhk
c6LFuzaHoi1NGVjJY5Wuqtfo+y3UrPxsM1pBdugmtrvQvmL73sWIY+MrVru3gQjfS5+cyUHFL6s5
yKkRaXz9buGBnhf1RoY0L0y7RVLtT5Yp1SFcKudySKRSLqeI0DF9WjTdQHx+4KVR4flK4LuYuvGJ
uU2XM5kiZ7/mrVPYBLz9GCcbfxQjrw52gdy/cisjiuWcF/yB3OLStY46K+p2ufFhUDjnDOLTet+v
43yxGrLw+NU4Rtvc9z0JgPeno208l5GXH3U0g+4lxgizQr/IqRba2TkYo5nFxuTUHn+VMGs2da+H
lyFqUdf5deayDlag0p1+649lxi3uNjf2uG+rYUkl/rrKLU4JyDkix/JPYhX5jBTIIl6hpk0XHWLF
8Q56o7wUvwQt3mldoBdFOBvBcdvLGzLkG7H7naHTYRB1T+575eYIQScR4GWn4ZcxAHjdS6eLHcX+
Tb0d6nq5bRRoBm3Q53dSqESt0DqGBt4k0hyKKb2SiPxuzVn/ISj9+AN7QhmSg1Jpn71hNq/SkmtF
vvJBdTVj3/Wx8tmuim0M0vwrrOn4ME4W/p3gMTGi0I+QTa1NtGw6w3gG0xuzG+WhpT5IX79sSRWQ
EDsckYd9JLvRedmNZuxGEwR7cSlfNrtlp3WAZ4mWedOvS3u8wbEksE76qJmPcuAXsDdl33OjLH2O
VpmPcxtYj55v7k2vQoPgV2yKzMZ9a473ty45M1JSYE7fYfm8xAKRKTHOsvodLDwgkiC+9C06cNMO
TZ7xKoc2DqxLXmo9O2I92ogcPFXq/s4AmExGAFu6PtOyXWyP00masel9HrsseIqcuPmkFOdwcaer
3awDeedU0Vfbjcg1ZmgzTwnF3N7owbR7HSs1s3V433KY6vivIUqNs7Skv5y8bZK77OKWSagBOg9k
HPaNZbX4iemwV0KtQNZsmS4TqBmPh0hHdlFmuG1P0TIJLbb+aR9WpzpHH2yD3zNm6cthbRvwyS0F
BjmQyjzdych6msxhwQq7Mg9WFf5MMJZkk7L0RQQdzDLXeWuhLQEIYMm+itproFvVrokRT7v13dwO
RB9WQqolZLYz7jF3fAnJnp1jFxaqSHqDS/wITiV9DYo5vGSYGCLliD73r/7UQWbrX/SjshVewjZ5
KMcAVTUHsm7n6nsRg70JxDZSWZW26fkabmq89xQQ8MHxFimzfRbhO8gDLrkglb20cDI9cJN6uzVz
vjfMBGMrGj2wDahYpOZ36ROdnl5EfmofbK856Re7rvRdXE7mGRuBH0Xgld9Cq1xP4r9Pfg0tJ3iB
Vd+kR7fyr5bztfSHa7sgFNO6bp+WlqAZ839q/RrLoGduff5OpxWoYOTjXwrq+PiQLspeRYwa7RSb
XwTLELk2Hpv5nagtxjqSi0BrunphkPspYP1f4op/d0uMREsA6X6JHoeB/Ol/v4BENiP4BKfI/6qT
mZWrCQXRNcv0Tu1LXDi0abqXM9MIGF1jcJtIla10N3li3hWDAl2FcJ3JZEpS3Fax23u74LuJEnQ7
3K4ufRDsECPNvkx+W58j1EB3UkxrIx2QYYWEdodH46uullfpD8dMASOUhNwi1NxMw7k0PkL47P77
h9oeqeMv/UnQ1ztjrtozQsnKl5/SaYR8YorcR5ThY4iLLGxZS2NlYbEPWUAtnwv9o3TnE5SQBPrz
+vvKB11/MTld/yy3X2T902gI928dg19IgnqUmfZa1eSbbIiGdjMPZn0x4sbVDoZXfVSmWj26YdRc
0pLdiY1yPuv8Ayoo1ivuyGidG56zAT1jnXDpNl+nGoJ67tjlVkbbCIJDV+5J6NtevUWQCgHwy4TA
+EWzfHPr+421rQ0V1eBfA7dmmgdzs8FZZb5zAu0c4Gdsb8t8Cu7/3amLaD5o5iEuNuD85/Pc7aXL
XvrlTC4hZ5WO8CkanUgDzWhyv/FfmugAgk65SKVRKpCR0dsntMS/mubAFksGesNFdjIojf3aWSTx
k1m2GNqCxq12KPRu8niXZ/g0zUhhmJsQ4ebHeB6/86sHp2ZM08dqOVh8lR41tUZPwVos55em01pg
tQt8TPYJYD4KFQ414Ck2cAU2/R+/TaasYIPJQe8xAcC/kVG5TDV6W/kE0kXK5oSehXoxPD28Nwp7
sbHQnvqx0PyN65u7TvHDh1aaaT6n2zIp02OR+eqTiQjiExJSFlhGdn79Mk8mp7nrPyCn89Ylc8uy
/ZY6Q3mWMDm45D/28Ei03a2Peur6KUDJLJwp79PY1Gj1ekZ+jJeqTY1uQlp+lV4MV371GrZefE1U
dH2ltyujJXbWe+UZK/N60xQIvDTjoH8t+/raOgFYhgLhftxksz/7CBQCKFT/U97p5S6OXeUxsnsP
r7uuPoe16lwcvQZ3gfPAq1zJbFhRpn1aNRGIWZDU4VIySbCpOZiKm35ge5Mu1jDWz7aYt3k3W98G
hZWCl8XjY7OI7kZx/70d2SjWto4iqmmD4jOi8jktOsSPIhSuloIgritIuy0R0vwVIS2ZNCSGumvy
6KnBFGV9NJSK/8ls5+yZr9/wHCXh+mjQW7wR6ki1DrJRHkv7k5lV+XMEPPS3KJSrLNyPcF/I4pTV
2PIsD7PgRUvyBq0WWtJlLI91iicvXe/X7/qzHgWsZsBsYFhMBacpsIfdYHfjFX3h8eplaLjmkU3C
E8XJPS5DY4jBnvPcBUax7k9uG5B3G5I4s3BNks3Iepoli1kLZe2Nh3P8ZoL7/lS75O1UCHR7kRE1
k54MMu/aRWfUrLsEkYRwPuKgOu5zQ7PuhkWrOx6/aeNofI7c2TjbvVYAgMJPLrR5h7hJW1JA1Jzn
yATgs/jJtYkFSmBQPhg2+AqDPNFzoi9KPi4pQC0L/GeVX3nVPU1RKPLnn4guvEXGXvoWibIQ8FWT
rKNgTnCocFv1ZzPvdNIN15X3sFIctE+D3eRXvNRgRggTYuU/aJ9CP8pxQcEhD9G9q2AKVPNrXDjV
o8tewt+UbsV7gvXWcYUoKF1ggbda8narVm0cK0fkPkFheHZ6EfYSeHzcqUhevERmqp0ye5gPMMqy
zyRrLnZpsecUpy5UDcgLFsXnDELxBUKH+sKNUFz6wvkcCCEeMxZrizxCc5RR21Lnl59yKgcSthUI
qsTZ9k1C6SJRq8+kaWBC1solNgFcbJJhzre49sx7T0mKh97rnO2g9ouwBrXenETOE2zH8EEzzGgr
a7+knd8GdKodDwNr561ZmxGmsIuebFGhvp/72iuVmnKDDLXzsx1I+hdp+12BQbfto4wKZBCap0Kb
i2PEWm8HK3Peafkw3JvqWO7k8WIm1bMeGM6r9Lfsb0j6UHD+1Q/G8oqyWP3DNdP8c1n0Sn5qHYpU
jtrmV8DSCKctcn5k4vLrWIMDk7JBP20shGMeAIr49wrLW8Fx/Q73WgYDF9b5QoS5Ib2iwSvPKEpk
KFzth4VbpTaUZI3cKzFCzeO7sUztu8Zo4AUjPYeGDLWe19ovkfcaRu3BcW37WhqURpUW8i9GjEer
K7rP2Fn0xxoNpOXeaT45BpDWYs6fwB0Mm35Kix3cdhOouq191qofzayiVec11l0WjBNVPJoGmkok
jN3nYhGRqv2+2mhjBBh8md1ECBNZUGHeSLsRJBQoKt3dmmVVrfytvZJ+eXy/td/F64ba3enZYGzH
tpwQhIzBYgBJ3/U62nNOVwSHxKntw4Th5icj1ihD8CY+ySg5hgTl9ty6yqgTm3dGn5Qv2eDYCG3f
SRCkK+dJq6pHaRl2NIGpDqn6LdfP+poca4r2bg4vorOcDtsGL3tVfwBQ7V/75WDmyFvq6FQdpdnX
7gwyu/gqLZniNtFnx1QDXNSIB8LUH2NkFndR4Rl3uH9RBV3qcJVRQJ9Iwmor9Trpkzrc4NlAFtCI
v/UrSqgdlhToassosTKaJwBvl1jpylMfzG01sfnnb74FOf+xyscJY1bwDHgMx2vTjvCEonIwgsjP
/QerbD5JCYIKpf/gKuUnKVe4oefJmFQrrCXSIVLQR/9i3nIVifQLiKsW9bFDpGZHWT7KotFXUKx3
7DC+yDIz9MPg6OXjuJNRVqXp02x8HnQshRchZTmUyFpffW043hJ+Nnp80rXm+/CC8LAy749+7aFg
kxTpXaoXn/2FmZaG5nDXt2MMChLemhUCIW9CrSbzSROC7N5sov5Dbkb9k4WlRBX9weLH/9Md/kyA
bvzMFNyWwtkqX7HDMw4ROPZ7NkAovQXW4lyRNp98u/zhxdO8cwO72SILXgBfxb011jX76IjoDPjx
f2rLeLqMd6nOV7iCLvI3/XWu+2IjhLwq7JoXPFR4+pTTVbpqpUBeMdZfhcAnh2CpvJKGRBd24fmt
h//PSWVIsXEUNq4aPnrFzMfJYmcfN517ckXvQO/cdvfG0O0BcR+c2GN3V7QVwJVJ+WjBoZb8r+3a
5glVnWnXTKxZMGOI5k91CDowJTG0E/kTkadbhff6aUeNFrdl27COMOlfbbNwrtEi0CVn8Kaca1vx
8A/Ldtr/NiAhA3UW/JucnbTyDJe6dEQkJJ1Mex8iz7YXAoX4C3vmAcGRBoQPfAut1O4ayoVnDcO0
aXODiI25f/KCMjoL6GuWUTkVKBlpAMD94z+NrldYRmSeXGpwYnVvYvvKat/hJaUqYPmdqs/0i9H/
GHm5IyJP5pOVBYt5Q06XRGmrFUgBssloAG1qmyaAHp71k75bbyZpj56h7woA3OrxNr7eTEPSP6yC
F9nowT3REPII+la5j2dNPXSJGbyoeI/CxTWaPwbDfYlFNZq/X1JY6l++0/+hIk38JQ1z+N11FDyn
2Ocdx8EZ7kZL/zGP3WsrSKrGbjAXobl+D61Yt+47fXiNSmU7t/qqI7DiQUf+Xhv+lzxbZZ/lKnH0
gHPtuuFa+9IEyxZWOzUC4wbgy6D5MIyj+rnb8fw0PlOs0/HMyDsgJZ7xGRNc9RAZjXGQ0drFZssM
LWAjVgdG2yzRVOi8COU4E7uBxW7a1Kbw3m5xjpX/vvT1dRxvDBuYvDQN1XkLkaYc5CpHoMTDnTar
iXqsQ/vr7I3FG+qV30Qj/5VsqyQbd1WKkBUa1W1wFBK4HG4jtz45G4QiLqdah0ECYsfQmCLtrA/O
KQ7hYjmu8aeuqJeksoOfeQIEBgYnSLPke58q+le7ytEY6PPkjzqACj+3oMa0BqgRjLH4U+Aj5TeS
2P4wlLq3tbsUqqbOciNN2VHNIY/FrBwfNM/KHiiAUX6tA/Nb2rvHNFvQfBDxo65Wv/Ue63I9a+wX
gEvjoeID3xcTz3i7piQslmet0iUnRR/vRI9MuuSQLe5BN1O0NXYxE5K4wTSyU58md6JpJl2VMn0K
B7eHOtP1rxNU2S7BdtpbrB0hPCV7P/RBCSxNGOXxYxr2Z58yAsJboKYpJSvkTjO7f0XPrz752lJU
Xq5UkgVhn2gsLh9AXrVfQNcb5DWoHL3axGDwDqab/3GDvcrZu7iE+6pFfGP+RMbEWHZ4XugAIlXC
Z9nSJT1yefDVuB2WHaH06QhX6u4cPksXNyoSgxmvPhmcEFS/QLD9hKRq/iFy8pm0E7z5PuJ95eq4
2U6sWYQPlePMsgUjUZ0MT80+ROBfj+NsZDtFHZSDXtnFtlACr4D3FWkXJHYP/hwE57XPT+vXvB+M
R2dTGmaB8E9mYaFhUw5c1nC2of2VV8UAutGYnwbL+lO6qZZ5PKUd/WTkRfihr6rjbzbEVqTBtAlm
OLxL3VoOyOH0D2OYYItrvXVJf1YG+qGrjXTLP78HorZY1DjkjC4iA7a6a7lqjcMMabatqIQFVsRT
3M7zTYe4A/VzmPVlUV+72QmeeAqGT/VyMIvI25oW4AIZkD4ZjcDWqwu6Y4mXS9iBygPCAMf/2zWS
Qv0+Fp52kokyaOjDRyT5jDuth4lTuDj4SV1mPWQWshiLhIYcErtxAJY4p1uXnN1qP9IcLP2v2n+B
MpzfrTs8LUzmYx6M7mZFmGvjFD3l5s7GaKzZoxGDAOQS3TvN8c2y02ADA+46t16HJrBfo/BL2/jD
i/Sk+TCCrmiGOxkLyik/K6VLIjwAYbnuocA+z4cb5COPJm7/W1ugHu/AIW2Tf6LoFBxvIfqI3TLW
N+lJDPHQgbSAor8iZoteTVAEWPKF6kXGct8Zd1M5N0cZjVxU66NwQm4X4PgHxVKrhynS1qn1pNWb
rFmw0GNgbtGRyCneLJ4sNjmNU+Ymf4boYjR7UjkA8mPluv4NMc7cpzPapnWh2dSfAeqkYB6fyqCs
H2JY6zc4j/Sr/CZw0Ij1UAV5F0sm5F2sv5jj3mKncvwLiDfwYySmjOIBLvZ4VCalYHlISlfzsx9N
MFZPtRl3L+AoH6U7quO3KME96HP5PsrQH6U7pErhI3q3C6vGQNZn9M66jwcpy1sD/ETZbMl4l1+D
xrxkCcZ9bT/sDF2Jf4SFO/PliMIPWdK5e7wIi209oS6Jmm37YqPaeAo7r1msJpoXOYy8XFl19OoR
zgheq7ELMRLl66d4QbN3tm2u9TY7ZiMem/N8J0U3qZ9JDa4DuDqi33Xrnk0/wB+5/yxBt/4ictK9
hnnV7jbQY7X9d1GzanwIcWXh7nxQFVsUkDBAHPBYWM+0aHrAIfYltZDLvfXLoM4+5N7nNg/NxYFB
+uQQu3BGO0f/i71t95g7IBVLG1YXeabPo9rP96Rnki0eHOXnakQX1FYizDbspvgMQ87dOKmZXWQ0
mM2Dp03xc5eiyWnt0sJP9pKimYfwpxVW/kn4H8IpmWFfHizHs7brHekGin2Ft7FOkJB0xHlZQbYY
s2PMpHLbd65yFimFex0CDf2meHav03JG4sF9Pxqbn8g3BVtM6s0vKJHsxO/GZ626C+rRvYxapT+6
Ppl7oZuPCsaAtZZ8HFzcMPymtQ4BEO2t3bfOCRyduQ2Uxj/6AS9IXgvtZcBKWd6t8s6MovkjSnT5
VVrG4r+sjfAK5f1qLO7MfAIZk4OL4RXwLHE1GRLS77UVHvu8M57b5WC7Xo5Btmqfgpk36LbJzEsD
3Pe6Nj3lRBnQf5JYq+Dl4VvDQaYXQDuf5zIM7i1t/P4WHi1+1qQtt1rXsj0gJzXttRrZaH9arp4q
vrqVTyCz7ar/PBk6BhRLiTIjQbZ12jLY36qTUpO8NW8hrpOQ+JQRoDZUAqTe6WqNtpvmSl+SbL1R
fQ7T4Zk1Ahnpejpjol3+NWvtt7Yc0UCqTB9Z/sREBKxcsAr4cUZ2lVF+hVCS50b5AsW32padA0rK
Ky7aPNQ4DZLmtVlUWcd5cn6vaE9DEe2SgIegfKduB7grH9gmVmfpkm+qE/DXNPyf0kOBBxHDoMbU
T5+9YiOdtaPsBs9HDMsYYV3ls+/d9Wl9NRYdRORcq36znq7DBqaUPfcDqiBLOAxyqnQxitlB6YSP
xhzWG0Up9aOBgOPjgE6fuZknFK1iQ8E9bulcA5czg+rvWdHz53fBctpYCD3OSXu9xTquYt01rvNR
IE0CYYqzwN0O1Jy3uUCeEPiK72VYDiusSRBOtznvYFG38LVTrinhWYN8N7/YNxyEf9qyj4/I+qLg
O/5Ul11+jMYlIk3kGh5G7ENkYI1L/o5zqzm6M9Tx5/BLHrjlZrlqFM6vSmT8NIE0HmUwFm1hOZ0i
Pb20rbq5xf423wmxvLLKHLewXxee4vCkobN3aZxeecTBRJ5RN35aF1bjprT88u420LC6OJbgFjbS
1zne/FglV7nXC9gk2HlNLz4VWuts1ApNrXupcW8ujnaYa5d//Mf//r//58f4n8GfxVOR8sLP/yPv
sqcC8frmv/5hW//4j3LtPv38r39YuueynXEsXUdNyzVNXWX8x7cXFHKI1v4XoOixiII8PYPtzvZW
lEChc/mSL7lRyaBL5tyAoUu6Wn8dcXpp9HT8oPP2PuEa5u6xWZ+/yYFypbsnRaGd4ryePnhWjbzO
QmnVtBSF/3J60Hzw4fUwIo1rxuo31E9fxrHT7/RktuGzDdAazujnmWcE7e5Lh7we9uWLqwA+4Rus
6f2DnauKjtVfHlxQhzxQ0qaMhDvumqELRh+7gAoGuJZHPViJpRmlyC2pOEU4hRVvSUXEOFZwSCb0
0YGVpUfgDsnaF03R1Va4/yWiqGb7YcT5+DYJBGl2JxdKU5zn//1/w9X/+b9hqKqHNDvZGsu1DI3/
xz//N9LEIO0C7uKcJuB8Jiuon1K3rikYas0Ot91yL31ywD9Cu5ZNvHahIwdrqwN+rZtNvKPiir5L
Wg2P8Gn69YAhRw5WtOC9C7AacZc0HEApd9pxioYm2rdN9RPd3t2bzEfpNu6D0o7BNlTJLiOKBb3x
1qbQQAVrDprHejmTAb0iPyB9bu4AROhavPWkc51dWq2OYsAxtQwfKjIbxnWLmaOYMRdvG06l5V2f
asbbhhO5wBjUUX2WUJk0mQ2bzrAzzvIKhFPRnG6XXPu4ZFp79pO05JJdMcYHaaLnFz+iWLTuWeW6
ckmw0sb6Y+SSnq74aLyx6dX5At39+3+1oRq//a81z3H4ypEmNiyQ4+pv3zxFcQ3MxvLwLipV7Tym
Lnn7BncIPUUDGAcDd9eGE3gevyBdJ+2pS224Ma/6FFsPnVlimNfgn7tF0qrer20vUpqLh7CbE3V/
x9QN/4UxRi/XyEvnIQT9fVdr2UAmPfE+TF7yFZu8+YcxZx8wUfI+ToiUHQyl609zFdjPPOt5hrmd
+iNoW7gBYfOHH1IpnMlI3mOl4yP80GDcOQ/zD+Tm2mGKfti+7W2zussfdH/EaZz7HYqNVUMphORn
8tOSoLE3njUoT3OSp4jSI+1heukr0qjB2YAM9ygHtSbdEOZJgzjp7MKhhb4lfTI66lF36Doj2NZ9
3y62h8wLC7IR+Npd1758XJiXva6fgmHsd8mQRLz9UzSufb0lD8WtDz8dNRw56OQUGpttrbRmZxiv
tjXe3wSvLaTz8Ffm6b1eZHQpMzcsIva3i1gFGhhAEOL1wmlVVSdyYBlugrFGchCnAx7vGmWkWCsf
shRfoiHRS2xPqvKhXPpa2Oi85lz7z7CN4rs1WkbMNv7sOx2wEJm7zJBp0oSR+6gMAPmka72InGqF
c9L61oCoYnBh6ZOreLrxqbCjo9XH8X0/A1gYfx10u0DSAEV5sMSU0X8bkGYYtLBoKmDF0pQZtzjT
VoxThm7tb/23ZofSmePhZvavpg/2BGssAwApE5xOn3dhiGTtjeal1s7OVcLsPkCOlkK5EMQW2tgy
4C8Dt66VVGZdM5ctpPpVKbLxWxdV1qZpyvFRM1PzWlduv5WBOZsfEKfPPzrWXJ3iNk3Qkyuzbwhn
yjgG8d1GK407FdGRB5KQ7YMzOhwAv+9NUPlba2m6ACJMROgpaasAJw5WALJ8J3PUKn808Mo+ma6r
axsJtyJ25KCclstJxzrmV7V9Mu32aQ2Sa+BFkB9gc7obie7hb9+xMSb7T0Y3fi37O0fHeK/s9EtD
jhklf9d8TgwEhLRobcRk7a9Gl55kqFuC7J4vH4W+DPczmtJnsv+itAgbWZoyYC6KznhppKS2iZM+
newHLvZDvl5PLlpqAcu0BbKz/HSJHWKQakH7XBuzBRLZmK9lgPCUDQRkImsZKjpqDh1UO/xmZyxs
48p47H3VeJSzKjPnja270zFCls4GCsKwpxaHZnLMy9rnKHF7SVnAy+DaNzQUKCDdAhuSHyBDjTXq
kIhxf5Dmu5+SkhwZk/o8Lj9Y+rN5gDfaL75sHoCdpb8sJvKBffhz7QPeef33rwjd9X57Reiq63r4
tTmWx6lpLcuFd4sznve6QxLLOGL8sSC+UltLD2NjduUX/xSP1XBGhst/MhXESNuhyn6YqnqssDb6
Upu8Sqpifh9Bqmf8UmaYmOW15vE8oIBe9SMa7G4DF3hh5c1h221lVESnZXTuYApbuWq8C/YcFH35
aj25s9IemmiIeBO5UMCTqVyesS76MdWoP8fLYTQARMV4dd9JXxjVn6Kh1u9H1/6eQOc8I2msP68H
VTniwB4/SEvC5UyuoyUtA0QguGM/scot77VF693wwq7ezDFa0ZWiLe9EVN+bSaVzPV3aQQqD5l+O
oNLozfr7gCVerjwvl5dJ0pQz6ZNmx9pz7/sBljW/fgJKGbxn3/2w/+lalj48U0JQj7frrZ9umfD+
w99+jyLMm7vW0O5vH2udcguRz5Vm8UnPgPjFnu1f2SYZm1Fzsj9cvOi2sG2GexCJzqfJA0nOwh51
mWk8aAs1RVSW3mkvrapLPOH+H2XntRw3rq3hJ2IVc7jtHKRWdyv7hmXLNiOY89Ofj2htyzPn1K46
NxhiAaB65BYJrPUHFILnI95Xg6yfsRwtt+TMD5FFDnzdYvBQp9j8a8Tqavw328BZtvD7z3ZnfKBq
4e9HvcD1DRJMhVGWri4dZXaBm8yUfJRoFsj+dXnjvpETKXZjrA4bFKsQ7up+Ja3i3MJun2Qru7T9
rdB6o1tMIsHJNxwU7y7qy3zTzeQP2Y3nmLy6zbSLwr9rNOqFrV2ZR/lmqZ0ScflQ297eM5JvbLU6
MPJI13/5ozp8jswvGjknsox6WbUWkn3su7ZG4+C3asTpq+0623bMze+257hLbA+De6x0g3MZkxUu
cCH97sMy7VG/eWysAUsErPLWMs5fadD21XcLE6x1WGbWPjXM5ClRBH6JU7CeKspDHINnYnqCVZ4a
tDUYDaTSbkGXv6xjh+aNjOGsbp4aw+foNEaqt+BRWMPOJCiHy9gDY+IBy1+Yt/8MUZtsi0rxj65R
x4ekzMlNdGpFpS+rNkBMkwsP/GIF7qN+zlthYA+hJ99sUb6AWcLsY0hX2PwNxyHEH7VVFO1kZzr1
8iFnK+ep+ukWExxJF1Hf7WOe/semLT8HqvnKzDCRh9zIt0/Ok0G5jkrSRxDhOlK2YXCK4zvpUBug
JK76VnjSY7huYGaVjewCY4SiVOXRduJ5fZLOtSFv6r0fB53yeEvMa57ZAOmpzxIsOSRKtUrirD4a
LHma4xK5JONxnZ//+6Nec735aPfXQZw0mGarDqA+zeIwYNn/OvqpfZ5ySO/0zdBSKPaB++21pg6o
CIEosilaf0fIalV3cfrLtuJfidm0z7EZwsouBYJ8eardu6DlV4o79m9Tmp14I/6cJrYj6Ak2q5Fy
ziu+HNEadVWxk13T4RwVUtwg78moEZqrDOe/x0LrtasJol6Gw9os78zeNpGx41+1GMS0r8dvgdba
z5o7dOc2MhDrVotXjFf9vdEjExHPGd9QKXBbStVkJ0eLLnrVlccWwbhH6YKoKQ/N0IdXGWnKAtXi
gW82AnJZThnlNqgOpdiFARhvT08TwKT/aYZieC35w966CaoGQeHGt0ED7Tb+dv705bBchusIwrVG
4KxLK7cWpuZNp8yrzWXthvlzPwqxFJPlvpBT0NFOTidMSMCFFFjufFOa/kMFSPgjF+pji5nqTx4c
x1D1o9+g1za6OsToITiA4diXxYsYQN6gipdGTasFfh39q4sEHZTUFk5+rlwRtNrLMJYKIeBl5UW1
6ruu6/p8a9kTKge+0PZzLJs6EqE6AlALK8kTTjtbpdD8D/TLyb+mU3yBWObtYhScd6pLqsgtDRVd
ixZpcA05cPG/prqDiBe2ZoJzn+fDTvjXfCeELi9vrUMm2ulh83nrf0xFzch6Clr3I5oq9S4U7bhW
Abg9K5nxO/dK+5fVv+B4kf3MWzJ2caqmj1CmukUxRc9DaJD9cnRvz1YwecotVBmjyQBuZqbpU4cX
zQnE+INqYsKFXWi4q5WgOBfA6ZY6yLttPbSQIpT+bk5dHWXP0cLRWhRFd2eLxthS23xPU0V9AZz6
3cKZ+5eN1ZdbheZHVuUctKs2ejTj0t20qnAOYY4bmGUDTcrmRdhefXfmRUALF8XQfy7qg85epQ16
whKkkCCLiQx8dn/rwarbe+GE1+oMfPjnDD3B2CpSyvNoKBqb0+7+Br77071h88KmgKkCzldF2Bv8
eaEr3SmPtOJiUozStq3SCfhApcPfhmo/+EjHHjtH3MlQanQVJYi0HtdgRLxl1Co2WQ4aOTlz+Iam
IkUks09rZ9ErVXDQWxjUEL4v8oDbu/lBtQKKJ3NIUSCIhzx8vg6/ZoCOW+1SEv5apI2eua6C1ljJ
mNqkq2QwkHCv23vV9K0HfW7kVak3Nn97tbEkT6XtBg2GhHwSRE3AIXpwcIAuqvDR1cPyYkSoY87P
CtmkdqqtPI8Mq1wQuGVx8RGv+Zoh7yHy3Fp3Ajabpz25aNcdysHG8kZ2m0Y8dEP9UPMVbZdeuG5L
K3mSY6adPLdoy5xkz6mQzscJbN/4Wnlu48Jfq0GprbK+QRkXnSFeFGTa97d+k71bU+KeR1OJwfWY
0zHurPfb2NdaOZpiFHD9Wi9jALTGB/R9FioknnFkT9znfOQYnvG1SaJy22DidpgmY3bhoTadYVX6
OpXWi/yCoqS+VP8sEoZaXv0U9D2aYA+lLsTJLhTUuX3zKhvhxvlqUjK251ZbnbQ2TV5ClyMZFgSP
9VCGL2Cv2zF5EaGiPvZas+SAmLxkwdhcJszv5AIVnMCDzXsCAh8Cw4ho4XVfICk4IXIkuwW55mNV
JD9lb5hn9FYuUCEpg2NsUTfDS3nTuKBMB1TjL2Qd4yWGis6HFe/ls2vIUF03Kqu7ZpOubOVUu7XD
29Q8L9wPb9q1DQx603ce61mqENZ+CDXebbeSpZUBPQKEr7U30Xk5+tUVaCf9PXlei77UfcpZ/Vh1
HNgFdZN3w/CTJY9gPN+ionrkzHyWcUUb+nXlZtCxweq+Y9yKXmq8VvMcSU7UppblGFbfh1zZYcyt
/y6xBcQNwvpeJ6WyyIbSuQ5eNW6sIdaPzgwUawf8/6Ig3UW+le7kcct0/W5FtUbs5GEMglG/Gqrx
czSlFr3KKAnAKteT1Zjh2wi71ngeMpHslKH7u+vN3Up19efcaj5Hv7pybYGvzGNe8HLsQ5ddj6Bi
YocwBDGmeI+6chuU/fgTfPqv0U+dJ98L7U2U5xQOqgpsS0uFUyCW8CPuf8mZeoqs5JRTL8hQJtp6
Nbv/yizKA0k7LMXbqFkWc1fGAvC4t6v/Hisoi08BR1Z2GTb+6yBwVfRig+00X7qWXS77bMBavh5C
CqhpdC+vZCOA7aydsdFXaj/LQOgoWqhZ/taXmCTiFdqtm0LL3xywJou4pAQsRBW9GAYaw/O0AF20
Q1p37rIbk3dOLo3y2JeFtrHQluf4Yg3fmohqgwIm6KQXao7iDwNS6FsFB4lWnfI5AAWgXEixbznw
tUIOeBY5nckUl5AE/BUC6Z7NmXuSPR+u0c4Pungpu7JR6uaFrePLyGN+UYXit5RE5gFpniS3UDa9
GwIqb6P9V7yOknPugKBQFVNZK6qjP6FUlS9S1SbtuBq13P9lWb5YRJ3pPqlKN6yNaGOK3D57nWci
hRQqb/jxXLW2d357w88Sa7Wftu2mi4rf1bMyODicueSAc8Ma9jo2dtAN24MlMnEfBaHLnlRMb3Dj
7m5o+74AXZYnrzhUlUstsg9GWCAikRfZx9Tlu2YElcMb7L4we1AuZtKfxyL1v3Wapi587HSfcxyQ
VyP7kbMYYDjojf5ao+dzlk3VlXhCpGW1/IrJqwlDhUkAZ/6KD1arrTPgqqvyz3o5akZHHGb6B0yu
Y28Be8KbeeQLdvv6UlMKFIk8L/0h1N44ogU6Xf0IWrhiknEz7OkqQ+qA8relB91GduVAGemLFi+/
szZPq+La3lkmSZPaCDvkgnkOiRbIYRGrZ5Xz2dHzgVvGQNZ+hE+hlXU/oiGyVorhOsdwKItzb6Im
20Ph+qH29v3g2+qhSutyY8Y+HjVSW/R2Cb8t3lUjUln/MmWR9ixfiqW3YSljepMhNdIg2QVKdmyR
gVxnQPHulbB0lmOKFsOUFHOp6E8f9CmwIQfMfwnEYyE8ahRtbsevaCtjT5p618wb1ccaewfeffEr
apnBvdNhYSS7TqJRr63Tep2NWfKKrzhFeOi8uGMxWTeMbxhmdg9y0LGokQ8Ku5s4vGQwvBYqRqjP
Wa0O8ICV/JywOduOg45/a6alB8Q41F3aFThfxLa11tSxuYopVHFnFMNrp4JUVce6+FDMbBcPDgnp
NKVEVPSz1KJ40Eet+G6LdFgMYWQ+R7WSr/q8c86T5cEc6Hv1bppQ4e0DN9zzL9fexzmbeKjw9iUO
bWc5GN6+bMsaefSwvguESrFkvvpqHN8pN2g2lova63CXw+CtoboTZ6uO85a67djv3vpFq+ZAGOdJ
Mlimebaq5iAnhuaurtKnQC343fiqc1VDz752iJtFoucgQ7n/OjlGd0ys5LfsyaapKwuWFsBHOT/O
oubkG+ltvqLkzrXHWBWa3RBtIW2jReEWw6GOy3Gllmp+yFSze7PqXTJzwmpLz/fe0GTrTjLH8ug7
EpTZxYlFvmwGa9z4+DEtODvk79rAfq+1YQYOsC7fIpyr5vCEED5+seiU3bpq8zvo/O7cTYrBU6n6
SY6reLdbQXWzjrt90NT5e2etAWWrb5lRIV8NC2klw5XfiIXZORp1e3W85En/lrQq7uGD29+5CGSv
p7DTdoKj+Jvv44VDEf6ZPy8MOxNywHY5WW+944qV7iDBi8CC/TYi2uAG+VvZqfnRhciGQBnh2oe5
1JowVqIEetGQKenax2TjZeBl/1KgL3axpxIXckKk1uM7nbPVQnbdyY93WZgHtwVRHaH8zqt/J0fl
PJvq0JacVQNGe3qLwnA4xoPO92tukjJbZEGbnyl7ORe7xTQyRF/9a0JRgUpyCtiDXzGfHOZmdDux
ShOqWEsN7hFCnqAQ5V3kRNjtv3OUHw+yJ+OhWa0yHb+2xjTTlRHafbbyg7yH92YjdQ+XWVuPadov
TFsfMqyn/O5Oy8g6bFBR3mnWNOBORWzS/FG5Xco1fgxRSo7Iu8mrHtBpLDjBRO7QngMBPXlUwv6b
YQmS0GUWnoJe88+ZZuIcPA84EV8yR1MgddRhdyGr9NtAkuubK4p2qftKcl+5hXKpIv3H7UazhK4q
HnHpTEN3OnUZxAYnxutATAO1IRB3+kJexkXzMgOE93/FAkVYB90NUIthLXo1g73CAzpcWY5uruSy
wOjcjVfBbZQSqBrGblotwgepn/onpFpO8GDVRX2RcZXsqZwlQ5NVa5TXITohfpOzHa+1hV5P8CHc
tHisVCs9GjqCza6jxQCbrPxFUyzUH+Vkh2QyLP5m6YRtUiA1qyNVKbqzHBWFE6CRWCbr0GjyRxHG
6dU0r7ep4OV/RGP/ijZhcfvJwqjakxlhQzH/YHmHKi8+P8zthlokbh9GdmWTx9VfH6hKg3oHIQMj
7/lHyjv980O1TnsXNMH9FHrJGSn69ByrJpsH0llgv6Ex/Ym3tUYhWvjF5mvApZh+inKKf/M0GU9T
NYYv7854Eh6Jpa5j1QAHmUMMXdA54p6s9zWHrQRwomLbST4o2slRmGb+A9az0NWbY5711YE6LpZV
eJGuLbTFzL0oq2EdxiEZYLCsKz8Po43UQpPNQPVsVWKH8Vcs9TT8A/AL3eShDaQQE43KHKpNY1T1
i93oj6UTRD/NSAPnG2VkV3DzEGx3Dp4bR2fA0uyr5xk9/0NFrn5oNRlpS2/aB08nyUE5N9pEtq68
5LFxruIeYXrLfbXISj53WP9sbFFVGz0yziVSyZBgC/yz8eN5yyLrjAqt/6syqo2SNcP33oY/p7Ol
uGhp6W/HVIx7uSj2Md1O9Wl6S1kk3Yq7ptjA3hr/WiSMyN/286IMTa2HPlKhjs+L/vwkZ0Q1YNWM
ZvqOBJS21pUELT6dv/US+gxuFon46APkPf/rjJEZSJL93/eAH55+IOF7uwf889VkB+m9X74PqSLO
stFheZ9LiMKrHJryWmiJ6/LOaMMHpsVTy35fzhOh8JYOAlNJTOW2HdyVmTfpi5KKaJEpmvYrTg8i
M43flua+Nlbuv1qTit6LCVJZA6S305Sy28vVzp/V3rxaVVP9z2rPhU43kvbg8Yfvcms7C8mbzYoI
7PZkpGctsKaTHJBp7GJQ+c7iaiKhdEobW+vQoQTbSAqcfq0jFDUTfRNadbJTtSZ5d91neWSpBjYw
eTbTREYnebf/Dv9jtjzHyNlxr9mLvi7f26CxzD3P0+yumRszn4VKPYc9aZ3PNG+PA1PA44P9XZJe
tbg2tlQ/rG05n1AnLf9wVJ7gndnpz4hK/tXT6SXwAcGQcdKdZ8peWLXDR6Y8ehxFwI1oxbOH6tDE
GeI1CBIdM7cxv3XbPk3WFAuGnRxFR4p6eQ/yCM3mR73Ntp3u2a+RoY0HxNioeacxecvB1pb9/Hkl
gV9y92WjNlGzazQDGT9tFn8vDJsK3dz/YvrrRVaj0cPu1QramPRhapHg8mKI7jlK+5b5KEP2OOaL
KhfFEbCB9aiKDsOBfy6A/bjqpVO9FVZI5tXJqsyRfTdDdboL/LCDyY1cqfxeN+KxN1LrO+DZadVg
j4uWUN2d+ALwxgjFOw5fM3wbQh5pC2iDhjdsZMpSR2fhggvTIh4L3phfo66qR2sb8tdWo/zDSaod
tm1jFG9l2z8Ba6sug1CVi+v458EsijcwxxTBFMVay1k6x6NFB+vuVJsJPEG0JI79aKzkoJ1Zyl51
XNBO8x2TVKEAQKHnKEedi8fNDqU2TydLeCiokd6aks1Ttvjqa7n9OVLBHF/A8xRrDv/O4WtdVocu
GaHhpGcIjqKsbO9RCK+uHSegiyeuPro/VxlJYRPtMiePl7IrB6YwQBggi/SdjMkmyzeQ8TGmSeCf
C7cdl70o82A5oXK6xxClWIAqjy6y6V3EWvqsfIjdoAjIEtX9g66z+ZJd1KjzDdC/fKmatbUyIgut
Ej0yh0VceM29bMo8a++nuQgJVuunDPnF1Nz/Nc/x4+iYlwCt57lySkouZx9Djo5zzT1wUpxQiU58
9yAb98/Vv0fk9NAe0yUqowhnzRNlTF7dZo9Ra2wD1H2NII+OUOKio7z6v7r/r5gXd0hTOFa8+rof
DHGophALFDH297IhJdHf5zPEvABTyXPWXX8Nen+mydioYjOaAmaR8+VK2DXIT8tLtS/jO4EwoJwr
l/ZW8AdfT03dWA9GpQEUNtW7wJj8FVAVjLMjaF92Hantwok6RPwUXeNaTiA/GNwmmCWl6U9Bq8xv
7jnYiGukKsnFrK8BKuIJUn6q2PuqrS50E1XzmPd+gQngNhprY+22TviGWDW16spDGZtE6ismtjV/
mG9VoMV3uT4nK8MieutysIEqAI297PrtcJcqaEy0QEIvfaI9WqIRL7UJ8m8AIppRl7ErgFaya2GB
ay/8VnlDjVPby5jTu/0DXDEmG8VeocxxlD0Zh3AmTgY+oNL2MorK8DgNiGXLblu57qpQXWvHRtWg
BKk+eUCSzzkeB7mjrrQxdU9tlyOlifGRj8BEfa1wLCE9BLVmFSH+qs8KuX+RooRtqMdLUnWvbadY
sEj74DqpPlSABli8G1yzKA2u2HuGSICLn3K8nyeVbZJuOhdWtZwhB8L45GmXInaeyVgWZ1fvg5d8
eJScFR2r3VOt5inZXQqao9rkuxFbnLXsenMiAhyEdSO4zLdwbBVuAcSfNd6L+cpsTe1NSYbb7gm9
B2CVY/d9qI1yaUVTfvGHQKHM3gz7SDeih+TPIrysb4tysBlykUFaJ2PnNb8A5BtDoG6oe6G4yJ6R
gsFpIKlRD+WdYrnQa1UzBVk4L5CxrIr+WjCCLW5wP0zuW1M8N0H8IWb5wSrxu6UNMvI+MFvrQirr
Z1Hq4zekr7ERVVDf6GpTvbSh8UvO1xutWgYG5a0Jp81L6WJ+LgdCFRPPYqiHey0qitlELYQf45v3
YeZ6G03ai81NNgSIFLfUGWdnsa+47NZW3neIZGTNCi8yDLf/OScCoYs2VA+r2xYuSr7cT+BQuf+k
ig2u9mOcmhd1MMVb29tz3oidcqmhaO52vboXkSJOgRNyyNNi/1m0UCfdya1/NSobZNP8/c/VTmWG
t9Whbf69umuCasGpY1zJJAw2Q/kpwr3iBKtOXyqYRa66toNYLtMxZRPaa4A8Hw06hMux9J0H5HOg
aQvo3myYKKkbIe9pvS6evME6jZjrgeoiHTtVd2noae/VvHBqJgqBjvO5MGzH7uzFHFsH18uPOT7S
y0qy2cMx5JMgtdOTgt7f9n6STTHH2jl22x/yG7515SB+w94+MON+bWdr4MjO2bYrYBUx3p9fvdZd
ASt3z8kg6guabvWFyGi0r3UfFQ9AceMHzhZiYQTV+EZqDkUTu+egN3dbH9NBMu+PcpqfUzXMTRMh
YtxElgGCmBKiZgl+t6Ex9neyDGL8sytH8Ufq74YkC9a60fIGEObLqBbJM/VedpagxXdJFodPRWZ8
SAtxMUwvRql/TtAVG/JeZKwVK6gvJbWs89g82hWK7F+RLny8yXnIcXpyqNZaf2v0o7JwI4fpNomh
qAuzXTr/Jiy1+4wVUZHtZNf/M0/G9Egle1WeEOJ2r1GbHvqC4rfsYZKj7Koh4hXYILe+tHr3ffKF
uJOjulMXyGTppHPtboQzw865U0dtL7tyIy27ocPoV1eOZvbmhnkxDP1shTo4fn7M0alANs9YfhmS
V6FXKUcRNDsytc0sz1LyqI7DXcFLZhfZ/vDkafm3NgyRVEzd96zxpic5Qe3DCAUZWCAc824TUs1/
L93+c4K8Q9jryWJ2Ibz737MGpQx3nDo/b+PwcwzUWT/+3OZrgvwgtai+6YYoHjlZ2ZuqVqyKXO3k
H/Fm4GSmW+A1bLZfRxlMBn1TZFa5/1dcDsrYbZns+66+nTIUUret0LSLJgCXQ7RWFsZQO++FB7VL
6DjLeh1GYGwt33pS8v8dIKSrnvsvqo7peJ7mwNAxLEgiqq27/0SDgtvKbFsrrD3vumkXYs4wLT1N
ZIea08d4u0z5Z6BmMkdJnHb7AlaNprfBxsTcYa0NpfdUh/5cG5lACKi2SXKPWNhk+V09FNmCipT3
JHBHJGNoHVoHS4ylWIDtcp/kzGiKjo6Gsak+T6wbN0NpA9qmHERcz6Iy5Zo72aV2oqxJSilrOTka
sHZxA/fdQdN3Ca3BfrLskaNLQ5Zddg2Lshecp03ZVZQY5xkaH7bJwxQbbHpRlrzgEZWfZA979HAZ
6WZ8aNsRTiKp8oMZeMN+ILG1CpHT3bU9KCUvzssVvyK0NBo0iUTFezufYu82qgeeDeuvLfZy8lQY
S83FdC1Hr2zfNlPz3CG6vrKjQlBwpuupWGPzuVJIvKJ5Bp8RbMK+RZh6HtXT1t/koi8599BVDMXf
DkEyrGJNjWDkoZlJ1i++d+aGvXJ8P9mqdxi9diV7yKR9xuW0rxiHQ2B+CccJ18l/tbma38vGjvLi
dvUV0zT9PESOs/sKkXDCw2xuZAypSDg9PINIYPxjQI4qox+hbBFVB9IY1v4W8xEf9QLgrZOVPEZw
vO+zNPABfcMk3hgx0HgZ/Gvkq99DlPccO4DNxrqv5nYHQ8ziz2Z71gb9c3TKXeSMAlxH9Emo1xEd
pdLMr7KT8LDbjqE5LmVXnSekdvmhYf5xlCFZd8ut5GLNNigylKFUsYIkSdF9jjVNGJ7zrlgVfMHI
dj7Y0CXugrDvr6SjAMUL+CSyK5vE1EEXVU60Rz20v9o2BzohcFSeF8gGWS1kl3iXo/9EDPJPf42i
4pc1TDiIzyEdW+hTiWui7Mn7DAg/rB0nztcyhrgMKeLC8jYin+4dBI7uRVS017CyqjvEI55lr3BV
YF7YY8OPRZhLxmSDWNS+QwbgJHsN5Nyjl1Q/5HwZws4E3H7lvBhJT9FIdetvnflT6VvjbVCCCc8/
ALcCdjXfdh2ec+mqz6kzGKtB08NV64pvVpUrB7xks62TJ8MyE22BAF3YLrVJO0c9OwXFmMiWNZX6
3mnRveYK7zHC8wp3n+k7GPB6W8GA44f00xolk243DHWIcEOG/ePQHMgh4HwzxDs1C+z7wPLj7cCm
Go+lzjlVnvGcV2gxuA1HDI8P4Wl1uq/xrlp7PYzBvhLb0jbrOyW7x7VEzMctr8P0QOMT9fZOS+NN
YhTJLi6tGBh5ihpHMC6KcYKGkoX2RfVxvTZUZThkYURF0tVeSmdoviPRzPOlMNVToZQWoJqAfZBb
BFvTqbR1M6TmA6jcZTHqwVU2iCSo+wmQAzf/TwykZbKuCqsCgvmfWO/hLB8qqb/HyT28rQ1qgxRD
mp7lNBUo2x3V7YevRWqp9Dx7/BYd5P8sSiBfLjXNibcyNqI6dueH3rEzwWgsjHosD5REMb+R/XxG
Xsi+bGwFqGww4rqNoly6uLU6ZnEHDQmIQ6J0mrqWfb0zi4O8gnLO1Gker+UqGf1cqhbDwhfUf+Sb
SL6kgthHW35uZOyr+xX717xYvsvk8O3ya/zrFvyxOp8vvNulEB3CdBBqcE89DHXz2UQBFhzJ3MSO
FaYL2ZfDMiivvmJfA0lUIV70NfzvW3yt/pyJ3vm2hNm39Mto0QeWe1GQD32M0m6PSsRP4IPTg9rh
D2N2gb6qAfkATxf+45SKYqGQxfllmb+KYAD00GMzy1M8vPAcNHeFVxcwwULz0vUCN8yoSX5m7i42
tPhXKYYOrStfPCpNUW9zLTX3hpLqEDTR6nMB+n6PR2c1qdinWR4Q9QBBg5WFNuTRmIr0GXehvYW7
xHuYdtHGDSpQfz0WaiygXhzEwbPW8pfZ1vGPhjrgs96JtWMKg3Jn2rwnU7IeWlN57uup3EWKtWgG
pz/a+LAcEeFPj5W51kUz7r00m0uuZDxIVGYrw668naVn+2iKjX0bIPQAhqw8FrbxNoMe5IM9nvOO
LgfBlf/M23PcCrtBOU3Rove4omDHL/QaR8UuRHnsRNoUExQzxZFpGrdZ0cdbV0yrUWnqdSnmwnjR
IG4EuGxrBIFKAQzENN+bZD8qCPI40GIRNXBTvNDjq1Jp7c4c2eH4MYl+MNj2D8T2d3FOMT4cwv6u
TYBi8l5ZCgVLMG10fk1BfDE9xaSGEC/NPnlOEaz4zhFrHQduvSAtnZ7yIuhPPrKSS7TzlO+5qxz9
qM1ebLSFdxk6ftvJ4QjfAWTzKurqbtR+FGASFoNbdReomu4+HeNhE/ua8gLi4AT+v7yDlJ2thJ+Z
SxxLqiMA+PRNHdc8BbXlJPjCoBvnrawQgm+p59u6HLJj6lLMdsr8gbMiVsxNkC5r3TBXGqWkh04z
vdWABqlnF6u+to1tG5neydbVN3B/aFA0SCqWmJXsY8plyzDQfzr2kBwQGIOCZj66PMacJM8OXQye
WinUGVMXFPvcMFy0QKOSFFOh7mxFHMy+1Ja1XSy8KG1Wnp6VqxzJ5JNjR+nBZkMH7WOhNOXCU21w
Y4Prv7Ylop+N8JzHeB+xr0QmjDx/5bE5sQTp3gjop+oa2zEen422zB6zvdVHl66xMdhG1gZvAfA5
IXmnjZ1UbOUnxV1Xgl3YqD9gUKwcfKOmuiMGoH0z8U8gnhR7MelPtbpr4+Gi2zFM6ouCK9ZiFGPE
4z5p7yCwBH6893+18ahtatxED7IpvSpdjdjnjbkbLxDHaQ5lgcZ7KTzku7JkZynmpjJT3V7bSdku
i85+V5ng6FgB9eEjO6FmU+pDfpCN7kXF7Up2lcLOD97cyG6Awy2P8T+z/zWckqGj5t8vDM6Uh2r2
CeRoN2a3fp3lP0Lrh1NafA9CZ4k/nX7IRaofJjO0OKKzv02hGTaFvwCw/A03KazeeYoACsZCGDKR
Ny3lJajnZ1sPi01YDMahj23j4IzQNCGNDODf9n4SeYs87MiQ9BiAxULZRhYl9oXncoe8KpZx3PLW
r8AQly5C1DhwjA6yOR6y0Eue8QCNeLwbMWXqQVzsXuX7rS5UfUz2VWVn2nJIxYsjHCzN5k8AK832
1GI/Ns9lkQ0HL+iHgzI3nrpKyxDdxbzLDv7cyHeNvEIFJ4TEQwpzYQeKtup71M/UuG8PJIEwgZuv
Oqv7KKr8CQcOe1GqCb+Bcn7FkpWztiNvBIzjKr7mvb+ZouSEdLlyqGbzR9n4EbIiSmqS9k9Q96vH
vRXxPyb//TSzfLFA864b0iyHfpyyAxugVkm7Q61n5t60AHjYmuCM5lDN64w2W5tqixoKsqKH3BPf
jLy21pkajxQz8gYXlTJ7CTSvOvBXCs+OX6w5KEc7xsizHaELec5W/o+FKJMts0KA/4j06RCVzXSw
GhSjSJ+jHeYWB/IV5YG9vLt14ogNSaYektlHTlRFe/s1fd6IX5O8SrOyu10l6D3vG4Nzn4+MB3B8
XSyD3AVDqlbTprati5ELNPMCDxF9JawPsnHVsj60CdQsLDvAVkLSWBR5voCYXh9E5H/D7elSleAB
i6BslrGurUChHd2qXai+e9Ss4RBE4hqXoNAMcCD7LqgOZUZaXnOs98pW/Pt46KZlE2eXPBYDriba
D1TjETuv+6OgXIsafIAspp25sD0Ql7X/h7MzW3Lb6LLuEyEC83BLgvNYo0q6QUi2hHlOjE/fC0l9
Ltvdf/zRfWEGkUiUSjIJZJ6z99pIElJVPNdpG/q2zYqoqbJ2G4OVXuPTpfNam8C00E0iXnyf9CDf
gnhJfOAAzSa0yKRQ4iFk54dLWKn4wpnZtgjc76lCAdyyxctUVqM/VqHLJV6wbnQ9WtmzyLYRO3sM
XMNL5NBdHaceFfpSAFuaq6llE5juAJdCV0cOqrP49hNnNS18CGHpG43ohC24HNRWbKt8vlR4Ad3G
2qNFVretJ1gcWG6zibyIh0T+hOiTjEx1wB0djtYeA9LNC32lqULcLXwntKAYd/CGDP7oUYcax98n
iWbqnaO2CrnjExys87fsWMtQZcqDe5aG4FkzT9mFcXYfE0vsXVuc7UCxT2lUHRKeWcc4iHddngj+
KXsHzAERqhlRYiviuPJNM5fzBpsIWWdKeE3jvFqnTaNuuLfaG2KpkXk52Tu5kOrGTjAXJUpNqtEI
0SCOss3g6QTWg1zcpG74npu45wYaP6EjxisPuxvfoeZURERPO/15eayuMN1/VSHh+TEtnXXhGmhH
WHX7rurQrdS0b72LVV6IJjoi3F5bjT0Ri9zCqOnjdON0ovO9sL42UXwoIgOFgGfeCIjFLFR6Ji6b
TF+7LVLyLmt3fD/hE7flk15WOBSadsP/rHlvu7m1y+x+Mw56iwvGbFY0kfhQ5/bJimL+vypJ8jwb
fOR04zBTPNyymbguq/9zG8NOy6axPGhGz9agV+lVshpP5wnpfseDns7GeqhAG1rQsk6ZGv9Kpi5H
q7+Qk3oI1dRlCRU0SVZTwQch1SXzNOXh5w23MJ2claXMkCJQv5+z7t7ORHupFX9/MaV/WlVdbDRX
MS6KReovFZhfnpnAzsqaNzZTp7nVYXdbmJYHV70lCbCEypt3uuJdzCwq16kmvKOlIXmvNDgyaeJu
U6jmV+FdxlAL4UhH8YtTjAHbn8zau0rv+NSQLCw/4p6YLkw/9me67XlHLYZ2Hi2FbC8ILliqCeKg
RHat60a5zRZ5WUh79bKejkrWzTvM1d/KUtNXLsvi+zC8lVlGlsNA2jQLPm3DOmpYN411trPI2gO0
h/KqNX+ME8sVYBzBiafRNcmsej+NN7B51srCqr1rLCc52ZlKezy6OF7f+gWd4aav3Fs0kjphNCLZ
iQFFkkENfpUEqXOpZ5W7/tzZOKxNjZgvVlRDn7t+6OX6WnRGtdIQwG3HylvBSHOecRxpqORLv/dy
Z3lwW5j4nXpd9+QvhTVBlpS2QNyi2cN4BW60s5ZfKrlGfXGn4QJnMAxakCQQX1OPz0lu05pU0jik
1efYm24+wkrjr4+xeK7daK3M+PMBRRYr3aUsp5m9P1fe+5TqPKIBwO3CudoSj/lNx+7lBzPt2lhD
FVpWcXYrR7SG6KHXoToK/rwCmX9hVeshQo4A+jNdD5Ru1tPgjMch1+562DXbnMfzLfcKXBUWjiEe
AtE9DMs3Qi3P4O6uHeXlK+TYiXAxGn3VsA3c3nsyrX6XTTx/6rw2NraqghKt4/w2KZOx8sZu+fuw
FC1qe9o2avmC8L/duEbd+aXSfU+LXGxttyLxKUdxYYRk+6URiDjDHFEFsnPifwSb/WBWB7RKJcy7
Kh6wieM1TN23uTSVVy9R7uikTzpU+Qulj36rqwkbILsdrloktm5aaadoOepEPFzt3BiuqhJaR5sU
FvzOzIgj1M7cIdYZjs85VzAoefo1jmb9muNe81twQ2t5yE37OE5JS+hIO6Jbn+uP0ERfLaq6/aiq
YVh1Rtd9jDj5V55t9B/UdHuEk+H4EfLMXuFjxA3JjmQVA4L50IqpQ+5Ac9Ob0w5Ba298tJ2NWZsP
9IdJKB3IkMb5QC7VrgAIuh8sP9j94Gz2R6EBQDepzVSo/T/Y7/CJaoT2JWlnRK+GGX1ZYgRWRpD3
71UUwfyHJ/DWxArCTsJPm65+s3EWr4UqrNeoKwxQG2H1GufclSebvpnjBcV+bFsIQLBQnrHAsQM0
zRAFxgVncAyxDoW2pSErmxtHv3n2UG9DHTcobkQCeeJmunhJbO6STEzn0mmGvUk89Ikqe30QTqsd
O2T5kD2JFnYRD+CvcoO9MmXk49lJtp+G2jgKxJSbPLfXdWI5B3yEjk/OAr8S7mM4JW22EbHKNjbu
nrJJ3ZVhm99RaDd7ARJu8X9YsJeK1yYl1DGZqy8ldmcfkZC6Lk1yxwrzZMfmmWQxjV2Q9kffGu+o
dn8VtkLhhcW/qteHlPUDIuDcH2vcFCMb8S7iCz5Hw++XPlWOBb/Lyphcz6dzera8aNw1zvQOsXDw
rcBe7nujuY0HQC9VltcndierpMBeoTnauC8AjK1HOIAr19DH9UTs79pZthKJZQwHc8ifTe+r66j6
W6FMP6OenbnJ5zVS9p0SJrcmK9hMeM5HgD1xVVlW9+aGOL9wxSMeauptElLSVRod2blisBlvxbWP
B3cbeoW+cuyJ2FTqt71+xloPg2iBMSRu+qGhH/drLz9YHrV1o+eGGudRtM1Bh4LkjJ8n2u0rLYve
K6fFeLAyhhm9TXesYkXbR0r8xIPLH8xkXGsTlCBdbX6BXtbspkQbIn5RkB14mgtUbmocr6zQtI75
rPWbuegKMtibU6Q76a4MtA9G77jGW9BZ4sVSlHPmZFurQj+psAh8dG2GZdeYlW8UANhSgoSkIOhS
Ai22TZ/FO938qpe5seX++Fr3RbHW82S4dHzgaTsaoQ+ofOd0TXrKDYSqQzXgkrSHtzGr7V0YBILo
mv6b2paUFMx8M9sR974x6C8xpQE7aCHu4Xrd0KX/mlsCP5DRvYXBFKPwWGUzPr+ugdKgxDyZlKra
lEJzNpnDg7/uYDBE5MJg2Nlg6IheW3dbZ4RHlmrvEW8D2Mkzr3PV0deF8JJE3nwvWUnbSf+HooMg
09wUMmUASsd2XnL9x+hQNKMXzopz7L4+OVHm/unhSUsIMUDJinGiCI9Bq6UYnUYyvYfZe4LpaB+F
Pv1spsLYpcPyDxK7zW1yoP2t25iiJ1zfW+jF+nYo5vbYklWIaA7c7bDUCvK6HSgVUaLIm7VI7bG5
qbrKBzz22HdUE1uOoiIVHEF1d2Ah3O8meVqeaTA9kdvaJsyXA48f8Ldz8qfouXo043za2c6vtA6a
Q98p9E0ad61iQzkaJNuTzoM1TatUe09AzrrCnb6uQLtqUWLvjGmT0sR6hnlzzWCIrmPRIeMqYNOO
tB/fsK6SkdPjWSrSzSCwhitpwc0StRD1m51S2M4fYULvn4hSHgTl7NtzSQ0/IGkjBvOsUoRapa3B
Pr8aTlUk/K7v7rTXqhWhlnhQNQSmttE9dXNuIA+pTIxkYhOFhyiEk2NkpMZOqVmDoVjyIfM030xo
gsCoRc9lxvMKpplCNvDk2QIEkWXA42sCPwii1y6HPqs7R9H32luXvaqociAvhM21K4efJj3fXT/X
yb5WI9pnGs+3GWkT+WYbrJrGuhyROSjKdA08ED9V077FQUNnLvgVDEXxqgb9d/Z3HQDydjuFwUK0
5rtYVenVJsrlQEhuuPZsewPS5yv7cNjXeTdvOidgs9u630gLzfazQraNkfS0joxgXuW1E66I3uFz
1bynph2yf2p/NgPxU04yv1pVuk2Lj7qMzO9BLS52UxNnAfc2n76EeV6uYI4TbTmVzyRmdVsndp6N
MftSFqTAx+3XdNTegk78LDLWqV34XY2nX27cFKwovI7OQRjSl4vVk6tBPrLiQ1t3O9Xu5u91DJct
IOBXz3oSUOtVKSilKIVWb7XaEJvEKvDhx38KUtZoXJXiMvTQKXM1SxAL1rA8vWGjxW3rK/qRPkKe
ktScW8GvdtFmWQ5GArDP6r3vqLzxyY0dwpAzNKhQf/Egs/rokWx4s+Owtw6+qWIw/Mqa3FWXz98y
/mGIm2c/0t3L2vC2Y15F92A0LRRz19Kz/ZiN84fTjgfLHoKViXFuB//4TXHz+LbYSHdJoPCIEt6e
crS348H7XQFqU6pGeCiCoHwOm/QPeI/jytXIutcN5fTD4QbB8sEpjyGtvhVofuKUvT5buyM3+D2r
7vSQpuZ1cFl5lZTU1iWRlZQUCsSxqsFXgpCI2qgKP4aDxu2fDVWM/mY7U3LxVd0E4Vaa41W+MwTl
VgdHmjqU+EqCpsfC08RP5JcfwrZy9rZtK+syqZSrUfJXdcibsYil4SOcGdc6nqwLbalixQJJefcm
BHNWls7Lekl5N2YVu3poZ3vdaqO7kpQJRtPIBlPsZdoNWXRLXcWjrB0mc7OxJ8GfRFS5eEFJAMs7
684iDOjxpLMAbVGiRPodg5WnSNv76KL23IXNOcvObmJj4cHKui6dObjg2feFHcG8rYfkp4pRjNV6
RO1PAz1K0llsYiisST+IJhpS1C8UMicSayXFOk2YN6cpxc0kHc2l59anjmSrlVT2qAmF6s/J8qw8
ZEG5thLi3zIKuUtjuCd6KGxyP1ajYZuPgXeztfL3yxDAO0C18jmsGxqhjzPKMTHPMtH999RGIfg+
mbCtQEyHy93ptAqpFHKDxI+O32H6aMHx01pzb1ODL7GZwEIsw3KW7bKEIB/tMctlm3WbW8t91q3+
IocBSV0dj85fikeOKMjmSbJmugG+a5amJ1af7DudRiVLC5WsPCnJNXJomUG5iAQhebj8DCPVD1j2
Ix7VlnOXL3r+syaU7AZxnGeIyv8TFAPx8XNC7sBYnNl2bVhyIVIxM3fcRaMWAnJYLqGxSs4YkAl5
SVHNlW8nKY0kO/lgVTW9VGJqjipllwfaVQsuDVTzb040tdsazvBBs8KJjNj+wmdv/h5N6kBZSDUv
hdaKmyMGZyVPYCL5cKv20o0IOiaPVImsTelPInDeKV7ype+9aDcnKk2iEcVkUETFuxE3HzL8L4lR
8c1m/7XUWWrhIO7OWfCFGx9+HKgCa9vucGQmep/SDhDbLDOdqzwbll1zsbL2kupBl2ImCtKd5qkk
Wy18BhPk/xUVz2uv2r6CPPO5XpRTJQhreSR9BcvR1KT6s3Qg/DXzt8bK9k03nfxEGDfo0tC4llSL
R4zFbAnS4XIQXZOuFfvfg8v5f0VfJKMdH5Y8QZlAjlrXPj0Syskza3eU0F/kCfyHJTVG3FKnR2B5
OcfYwR8B3fXgOucHJ1tzinXUNsbpNzb4P4fwqsnYsZ1t2+wdx/XuAQkFW0OftbW3HMoXbGrpcSrz
n59DYQymF9/4GhKHqUBqYS7JvhunqXLEmv+5cmzVaOUWnXWgkx7cVSr/99mlUke+dLWV8+QJyH4u
e2HKMN8TAxNIFeXjU5rH+mWYe+HnVFB9PWqSm6ZpyU2+G2MDFL471at/nZjsuTinVraV48Oc9uZj
SssevC6QE8kfIpq+M1dBPwPdVMOY8ho//vNFsVXhV/hHVl03/pQE+mKcrU3l9i34xQVXP+njqsaB
c5Fn6yhY247Sv5Zzqz65XXKNl1kp9f5j2DcIY1Dssovzpk2JP39bD+DtZbiZKCidxpbCmm/JOiMo
gsR604ov8pB/n7Peqd2TPJp4PNrDu5b12lONbEQOtqIpL0kLS0Dmq7EhGg5GG4V+NybqezQVPUU+
Omyma/+he8ST5G1f8z8U/Qqgqfw1jaYc/Qw0cL0iLGuIjI+yRK8r56ruTDWpi92tnGsZ+e9L+yUU
RV7K1vL3pX1vPS5NxjJ/dYRl00J2nO1jLlUTjPANTcilaVw7nfZKNEF689zxVi5HXhVrr3O+gTgf
Pw7yQn3jFpVd5Sle2jUAveYgL9Y7JFXTINSNPBsXUXrE06isog4nXkiJ8OYY7XWoh+wjz7UI+a9w
+UKE4oycsdlM89h/qfikuSA9/vznVNvVf0/tVbf+19Rh6q4wWOt0H0cV8rkurO/o6GzkQuWf6pLZ
Ys1TuGEPPB2GDiNY9wuYXPi16sFfFaxpfDlJXhwQIn3H42rfLTP728X4TKeDnNawD7XISvm8Wv5M
HQf4Sl5tNVTs+jpV1sGISK2FarrX4sC7u5HSrYeA/nI96zubSvfPUTeu3lzGXxvoDou3pr2phO2t
yI6nj7Kklqj9QHFkHvS1PJxyJX62iAGVR9xHrJc+HUYCsGZ83KFCCzdxsvk9zW5YzlpQiUa9N0M1
w7WqQ3iWg9hMcHURmbEySMt4TJwak+i2QfAMx+S4CrsiPjeDl78qQ6ZuRCKUjTwsWg2/cogKRk/G
/BUYjfviYn9YDuQEs6JKR7/vPBVte7RUknhw3cwfImTh3TamfpQPaBuLcyvEF54kNUI8od9VdveF
NitXBPvGW9In7zytFJy7HC3nCK1VrjG5loeawHA/TK0V/wU/63n+qo9awNLeCKju9yZPsEw9Tu0c
7cimM5+tibCOTOnaPwxuMlrR3qtWRrYm4910/JC7broqdD8aaE3SaKZcmz/eKFABCeehFfLf5qhE
l20r4ZHo5Azqvm8pvbeLy41wSHWv1lXuT15RnR5/lGkvXETybAyKRDKjaDbDH7jmwoscKqDibiiX
oPFbvsi6LRHT9owLmwsWA9MztB7CSKMFGi6+xdpii8/b4uylIrxDkyU5qYzaH2PnAlKJsvfS6twd
DXZrZwuvei/y4kJNs/3ROsgAClNxb23W1GfBBtmvTa87FT1WAGmUIUKr37da9tx3ORVyp/o1WMW+
1Jv6l0q97J9vljlyZOTN4GAXV0IweA4JtX4OQPwA8nCCOzL5dQUCT6j0FFIkYiv5MZj6xPaTIeoO
8vCf07Cf/Z42th967H0ZhDVEG3VMCahSZqhg40CtRGEHvFATpIpfvnNE6PimpoKcAeng0z1oDoDj
PcJNC/3pX+/49X6PGcVQnVwvyu6hEm5n9l3Pba7rb8tRa6jlM9YSHXu5TrZqh8AmYp2jENZsOq8s
eizw5ChsysV9ETXTOY/Q3Rh8Xi/CDZS9DNPRdHKuYwCQWx51aFQ6zLYXSkJbGboTqxB1U0U10kuh
RkTlAHicVgJ/2a6duO9AfsD5VFQiRmSBpg+5hlD3yjCy1YlcWuxQmfMz4KhkRVvarqYJhqQ7IX/j
nXxhXzNu7QraiPnX2OfZscXTqLIl28mxilTkxw8wxt6+GPGZCGsdMskAFSIO4+d8rqaTsPdmLagW
NwPNavTO/YqvJ6nYuh6QSFBYR+Q1uDwYki99C0YTeUlybcx5On7Ole/UeR79aXnay0OkTN6+c0qi
Bko3eCqMdqsNbAC75Sim430lcpFGIEfyBcNKdTBsCmGfY2irCrCGvMir5AmXks1KLfIaJgnXgn7I
bk5fbNyhpMbVGzd+XfV5BrN1EPB8qV6Var5uu449VzMoEE5r7TkzwfwA5NkLeTbCIb7JdYU8Q7ax
+Xr5eake9bcU+XamOKCwOueMpvamjLODb6FwnjJNwRecxogQlkN5YiSilguDZGNlnUjWShR4pPbh
tg+JCaeJaQbgSszxLGd7y8+ynzI2uI8fGRexscY1kW6xiCqlcK6D2fOtsdL/9xFrH8QL1FLksyNW
pvhclqT37VLFify2BJrRsib0nRFSg+8AqaGvSLRYrgf142XMxZqnbH/6HB/oAPR+VS2xlJ5R8k/D
ZFFONDQ+rwvMxtlVuf7tc0i+e/yYZGOb26hpwrvQf37uz+QIYeaP7VnXhuE9z39lkho6F8RZWHZI
yDPqDUVsdA3WjxUNii+TMaAnHqg5BntC/Wbq9joJp6mot605AfJeDtM4IIIn1uprpenhl8ndEoVh
fDFwzZwBeje7SQD1kOguHtivjxvBI1Y6tEYBH959y0vdPj9y7SxrOvTZCOt4iTpHccB3n2qVr5lh
/DJTuvaTcMh38eLtjRszvpPksYmlmddeWC24kn6fNeokuQd8QuXcLIN603tG9zeHI3KrfquFmDSk
w7FdbI7ynXyR9/Ym/5qHk7NRqHUfR83QLyJzFXxWgDTzPPomfUsCrQ7rtP6PdOipDMSB/ZxQN9uB
iDuJNgn8kLv7iwko8jCGSNXSxQI9LsY1YawLZIIvcoQ6frG22f0eIOAe4zI03inoDeE0/kiMETgq
f79LWwDzaWjW05Zb7CKsC51w+tuEXszKxQzpFqnNJJ5buBPrwjKpm4Zhnx7ya4cd+Ta7JptHVAh/
pBSU8X5E36AqVhtqTv0JM0XkKyNBvQGwIFYnWvMSsajfe7NNa3fS7Leps56reUzPrmAPnuhDe9Od
rl/IYurOXNLf5cv/dEKO5RaURTrk9tYtPPiahipWkTot22QO5Zh8J1+UaVbPWWiqCM0L7vY0s96T
RY/u2P+Jp01Vba1UcXyXmbZj34lj7KDmkjPkmEPYw9paZOWKE3wNTWP6FvTZtWmj4VUJ8/iEa230
MRzO3+ARP8bdRSCStsrvcZf5YplvL+P5Mp5ATz3kjgBl4YXJChGYc62A676b2RdMM8aXaIgtCAEA
WZ1MwR+q92RNQ+fbWcuhOnpPahUW8zs1D9snnhs7mgx/1OvwhahEL4Md1FA5Fx0OxQNqGg9hjDKK
kK6ua58xxc1U9SqAtZb+vSRD/Llpc+dv4yJXH+OxyvVDjy7dLmwCTTxvTTaU+tVViG5fVtf6INA6
hsO33KiBw+jlcDc7td9PdqPsCbQndMyx+NMNKDGpnbQ3FF72MXetK5TjgYS8EWypAfhAjtF4YwFt
tBWkCzUlgsGslD8NPlni1TGE9awPLNK6TjzcpQgz1NOkKslabk+zPGi2zdyZ/FuxD6X1B3muyPKz
PHRyd6tZjXchKv5F47t4bisv8WUuOUgHVk60ZIuUlhIARRpN5RC+qaXz5KZ1/EPVxyWtYLRuWlbG
v51iOLymfagLY8MmiFAehwyxtZqZ1QomjHLQVDd5li+Nd7ZUA/lUU6bPnRdUJ1vrf8hTcshyxNLq
wHIio7MjHXAOSacRd5gxv8sxmcaNqeaHptUu3hOQK14KiDceJ6oZUFaGi0srolJJtn2MzSVegSiO
j6WK7zlMNevp892cV64fjZX1FLKE9YkVmI/JlF9jzcqBpngAt3Un8TFnF/dET3+/eFgCKiW0r3J8
QdKuda8JAHaxIo2TVHuaeqAFUWbU28D0jC/eIoxf7jifM7Jw/D3DKBvzS1qWjxk6TZZV2aqnPi9Q
W0vHuP23V3bSw1bz8hQpc6eeCf1pHZWqVUBy+2xM4SHs+q/NbBlXyJrmNSkqTpD0/BN0TLevY0HM
g9v/hA/TX1riGYVtKOUmU5R+7bKLglagg7FcQhqFRiCJlsM+TBocY45h3MnnNu/68jIFhCcmFY9l
EZOEA68I4UynNzgymCdfYlEH28I1gcEsV8ixQBlNnOvFMTMDZJDgKNheBpR6d+7CJKT6xG+rOMoq
n9TgLMckolBiC6t2FBtK09NajunkrJi5bdY/0l58d2NS9ZSYf4+MiIMQdhiArzzw5aFCx5pilMm9
3YoA1M5KeWx1ws4bwHBrDA4kWbbE5dzigDx0GfBJw4KmQN27+8fpZgTxDoovx5+Nl1r3NnKNoCR9
+/Q59lm1LZd5bb/ISmXZlpSL38efawt5XV81pPmomnuX9y7NU67WNDsXc7mTld5g4qWs+D7Ju9lk
RTd5Vs6Nosrci0DAnUWmgD6FBmzlNefIxAssX/LlMEWBtwaEOfifJ0Y7bx9TtH6cN30HHWDQhw40
1rTpAq95ilKFFsLjlhnVMb3jlrW0QajTEXl68TqXhr3FQ+n4xrIfp61QX6am/dotG/l2ecnreWW1
bQXBj/mRRtYAqqRdoncK7h10/xFggvs8Z7/fybFkGRuXsWSwyu2IBPGPukUT3HpjdLRqL3ohRrQ+
I0D/mtdj9OJY4jpYKgnXw8A9k0Ti6aLSaOgHJeSjFqAAxVW8rZetvea4NqiViJyAfx5KKCwWf2cz
jfQ1PYHfolfSFd2J/qlbSMPspoAtAdnx5WGCV/wFZACdjgzA2mKV/52sbqK68EQ2dyT68qWy0Lz5
NKqI/l0exPKRTB4Np+n7/2Tp6ayos32Ptdm91UqUviFwesARLLsiZHAiHs1b8rU7Gn8bS9Hodi6s
BPIvHhcJrftfXTSFhXbqm+UvWAN8kWvLECnRQR5K8Cv5Jr8P5dlo+sdhShDOY3KqKyijwuQ9b8za
r1yYibD4pw+7bFdZ3MzvqmI5+JPQnShjnG9NbQ4PucLu0quM5rkcKdBoHuRVk0TkHyVbTB4x5G9W
eEIVE2yeVT57EysDbznhYV5VyMSRv+IM7/lKDsOH/A3LflavzoyJHIvCGzzwf5+bmBk1I3mIsUMz
02rpvlSYEs2qwKovF/NDFCJyn3v1IBlcck5P4vb/OOYujRw5JeptsesHdI6RP8caNOa8vlHjcG/W
0oWS79KYInaRoM371wkS1i8dcJLT53iJ0uxkTsk+h5kha6mygmoZ7RHiLm2FpWybpCjLoHwPe1mo
TXS326PjMdbygknptFs+Gce5SKsjRO9hrWUpeHQ7jA6WIqyXItC1A/sW+HI0nF/K0rZeIJ1Wal6D
BmKE5/aPBOFeCJfgR2wT3EWATDQACFXjwrvQ4M4uWTLUvlPQRxHy8y90/o2Xtaxd1fGFzibYLo7k
UlaOi1R9jMuhUX5d/zkmp8mr/voZcu6Asurxg8DobNDh3FHXotyNiz8GtuGr0RINjc8hPPHZnDe5
SXDGMqN3jdujJtZoYoMrbbzIl7hsxku4vMhDat+7xEJ+PqIBXZmIyIEgHqs2R5EyTM1Tv9wPA1Ry
0TDdzQW4J4cZcXNnuovl9H9GjNrdAWegTIzNiRUSgUbrR/1FrSpj72DLXMnyjKzCyJfRCrDqJN0x
mLwv2jBFp8qkoFfE3iOOQnYBdSfzA5rjV/n4kC8xNqnMan8PyUfPXxc+tqvLYau3R6E3CNNyZbyP
TT3d9bbEHoimYivH7EGb7tgOsN+kgu3cMu/RtnVQ1hgg4K5682OcyI6IIxbstaqRMxKXR/ZV8UbW
oJZxrSt+j6dOFm9wWM/f/jlfjues8u9o5JJVGqlnkUXmyxj22kWZ0M3LqretmBD6PCc7A4DT31QW
lo+ieUMPG9jNuJVV8Lmm7qUQcScK5JSihnjm9+0RsVZ0fRxZYqkL2jDFlWUt5NbZ8+NW3ariDeqx
+gQyk5zVz3dUwgGb15uRVEoqktOwnkdN/Yiz4quW6Mkvu/+qdtki8UAmV2SJ8X3QUXBko2W/tl2p
+CWxKldFQas3zl6yKA0M+qlhjTa9R0ji4nT9xV8mZb9W2umlnWekar1mvUdeEmyJscAULw9JUfG9
zm0P8qw5OLCWc1e/1FVpvS/a9ypvvOfejfTXnuBEeRFK1fyWh9Y3eQ3+p/moVn23tvBtXL0IVqOT
B1e2srXfD6TltnqAYF4OqgKCe5I2N3kkX2D5UUZbrnCN8VQnvXL8HDfHXKchjU6iQStvIRvfxkvS
fB1b3k2+C0mfiSc2fZ/jljCcPdmgyUqOIQ/1btryIn9I7Tb0MsL4Tnl6qlkGLtoTJcv2n6jhXD2l
k6ueRlerd/D8P5rGBdQ1DWZzTpQMS0WvdM25C73H6XSgKenLMTPBsLsNUXP409RX4EP8QVfNY6cE
FCKTXk1Pj7fZ8nbovfQk38kXa0DSvH4ch+PMN3iZ9BglnUBzGvMYzDa/7uyd6qW3L58hyOAIU4qf
/vvI45FT/erjKXmaiKuM1kyWR/Kp8v+5XKFZv49TQUBD20Q3LwNIm8x0buVho2gRRUVOYKKpjomJ
LsecrXBPW2Q154Dsi3kgAfhxbZm2iIb0efd5mTyRqXAp7ShfE6c6IkRXx7t8MSKqzwOEKLHcJz7H
rS480PxwzqGyKD7CEELk56VysrzUSdJ3edW03Irku78udejggFBL4UTKS12hTYeSbxzLOs+gJK44
dA2S5PA4VLTyFpDcI48soZnP/OYApTw1pMlamc/l8kJqQlexSpezXKRzJCBE+lqek7NQ8L1gEXDP
8kiFQX9S9Q4J43K1vCq1pl85DklKD+ZhkJi9xsGbJ8AYSXwSJcnsBX6UPCdHCKvABvR/mZ/1Q4DD
Nh73DoKdjT0M1lZf8tjswJ0wtVR/P/w8KyfLs+oy2V0mf579vFZbstwUV0ePVBvW1pqF/vavaz8P
P//cKEQpXevOLlmq1XWmsgcU2qqV5WhncoqtEFgty8GccqT5wbn1WvfiLjgFM7GsI9Fi6cqQxerK
q5M1+J1pP0DffTKdH4ZRFHvNpSMliZHa9A3GkfLRpeHfh+Poe0fY4MfnbEmjDKPv/5oth8f+O86L
4DHbjFxjA8OQT/TCeU7c8gsenee68hY6UVy/hfgD5LDdpfoF7Gu9El1VfUEb7uymwGuJHurKL0oe
2evHz8i/OQ0JzyZQqwSUBp92YeK0sISZXInrIDFi0Kw3c2bVCuy+/GllL5LyWWj6Wx9GzUcdp9S7
qyG9K1Rg9w0F4YPz19XaX1fb1Vj8dMeXIivNX8vVCTCyjySkzDhXTnrPsa3th975fXWoYXMMRPWi
WQN5OUGEhtEJxq/OfzF2XkuO60q6fiJG0JtbeZWk8rZvGG3pvefTnw9grVav3nvmzA2LABJyJZFA
5m80TJhMXf3ZwNrjUote/ohp1KzV3g+uZF8UdEPf2xGjo0EF6DNYFDEaEl23mpkre1TQvZvWBJPl
xMa8D02jvVPZZm2aNkmfk+nNA2a2irU2/oGKwArQq/LViZRgI7Ket3mvmydMDLttUobFu+m2J7fx
gRtiVoVG1fiMpE25r/DChr2MnUgMmgAoZBIfbWDW1OzK8BQn2JEIpFOqRc49mGD9fryJ8J9DA8lr
6dbL59CZi9PShyxvv54bfixydJlpomtSDIiHJHJeNcIusgP0LJWLq0Tml8DTfskT/NSWEzApvzRV
Nb6Ik/9zjJg+i1n/epz/nP47Rp2ybW+EwaPlOz3qauG7Fg/smdGofG7YZSHhHT/Klp3AEoodO78x
9Th/JoPMsgG62Mb1x/4C4DzZGAkWTcKTsXD77sl3IGmKK0JM2e7p9xjF5mVMYvHkmMY82fo9D/kN
8CljVJysrEr2uU8KCTSF+WLPza3clM2lH65LnCXuEsorlwKZsnWAFuE3FfURcjPNK5Jlq1mwD9Ni
BG9RkHyNxRno2c8z2SdHZRyyB//L6PVRSOpAXgqn9jhBGkeTQ/voPYeEqR7VBzMatI/GeKhitX0P
Q8U8+hPPLKOqqXvDqz0iL6H3t0EKDVH2U7hpULGs9bOOY/ZzCz9r8LwIpahae/QGTLftomvuLb1W
kB3MVawN1PIjKDVUQfB3aope2SLTO2+9rqwPssZMveM41CRae1wF7qq+ypZSdAi0bgmTFWsRxjLb
eJpt7HNqBE+WsNlDHDpxs7WqhIaAYRb7Aq3n//nsf49zU009mb6/dhqj2JPL+L8/UqNi3x4iUoRs
YHPX4CuyblBb2xVtg7VWCkNx1Uz4WUiIRRBm/V6+fz1s75VeqR7TIe3uEVf85mpuezYq6pyG2mhn
uLrfZIFHFnEC1T6GmgFlUNR8SsFsNUCY7GS5B/HGbhUCttpDVQCqaar5TpbZJFpVnoG+Lm6h+dj4
YXR/jkq3ehmnNeZ26lEXFlZanmaRNVasZLzItqOQA1Dhie1SpyAhin/VATvn4CIPhT8HF1IlazXw
UKT53T+Q4D5oRk1lI2rOs1iMVnJdWsSHXtHsk+ySB63t+xbrczXYOAV2jo4D1BSTtvrJ1PjMSGOg
t1fp5b3WhS30ktr5pkB+6RXf/tFPT3quP8rPFfYwuTEvnpaPObK0O7Zz3WPRAymCLPC90vV5ldud
oIGBl/Z21xp8E+vCh0j7JQvvsmivwvrXV75aJ+vKLsDMlv8U8a8xmArjUV14Z1mqx8iv2fhqYu8t
v3/RO8d4neta34JxxE+15FI0RI1BYV1X3oGhnXC2zL5qLtKhJcwdZB6ztVVYzZ07RM703D5b1YAq
SuizEDZtNdg3SI6upWSgFA+UfWmVj+t+CnfQ/LuzOs2FdUn6ChKpLO+gigDljR3BwZizmiW9Z9zL
w+DX3d1sfs9GOPpLP7qor7k+uvDoC3OJUsWq0yiAlF37mjZ2DwXF7qL6JTXvVH3g624kVngIw6aE
SYlAniEOclgORAJOrsKxWpdIZe6lr1fT6dpBN4C/TwJpKvtKr+f2GGmUaSRUFfzxfeZ41lmGRFi2
3Q0O0iFiAo5CQM8lkAh1uvZu2d5Pcw1kwxzi+bWKjnWbeM0O39jpODf5FpehHsnGmY1Kq50zSBHn
GnHm85TCJdU67xnHrGEPm3FsVrJPhtgSXpHVfnQYO+dpkkkaXXH0G9eYkP0QStaelRg3lj3c9SIt
U+lY4cRagkzMenS8cC0/CfGJ+QjNLqKBskt+VqLfqxAfu3b9jv+7PwK9aJMOXuOJwafu9818m/iC
aseL+N0Sr2EclXiFD9CAGhRQHO1eZmziiPrsiF27ZmPx+U+LKkCzjQqRnWfJcmfb6BEoXYYvlGhm
WdqeAJaclneu+hOEi9A/Ss1uzNHuF9hCpvcXmYPpNDgBIamww2Ik6vl4lmat0x8+AQNivNXAOMn8
DP8qpPT7OhTWQMXFDluIlvJ0jOdk4xo9SD4x4pR9cZFn14PsA3iseqTRRJAK53n3+SNvQu9Ddi6P
iaIK6tYuHgay86+Hk01PPIXameuQhOnpGjZ1VX2MoD9Ee014wsaaejPY+qgfhUHFNi90Kt33OdpX
5GN//x24EYj29Pn397iL/hviOLwe/UCq2l2Q6n0GSjLKcm+zANFJCjiHPtAashys8WQgsvvexWvN
7QJnD8RAAARnouxxieUKzptNIaWsYXyFuu4aF0x7A6RGH77aevol0p1h1+ltf2rHpD/B1qx8pOKy
EnpQiWvMMGvo4KIfLM+uB8WnsGo70+Ha9d/CZB8AoB5c2BQvSCSJJNILn0s7ANm1bF4PeT613Bui
7bVLQpdQbvBv06aAClPHSEGBX+oC0z4iaQHKwee/EJuetTYrCHX25FvORm+p37Xer8XQN5zrcOtm
irrJuhGTIqTrVGO073o1bR9no1Bv1HxOVnJQ9nmJCXnFdcO9bFaT+o6HlUt9eva6YcGo6oG/tXxo
Npah5pgOoVsg03BdCJgsQyX8khs4AwZueQ6HoSIxpoBRNnCz84PJX1m2Y+3lDTlAEfpQzcnb9UZ9
vR//e/DaXw31zqfwddNDzlwYIgaibRcdr4xP/ggptYsclfbkpLn/HO1E8zpXjqJh9DQHZftVxyID
+iScc7n8YvVN2iyYHkcF8cogin/EE0a1dT+Mp2Bk63Duhzi5tXATXLNSPHoF9p9q40MsjcaPTsBv
Xd0x8D2EABE0fntQ43a+x3xrJn0aql/EJH/oT5pGBlrmVwffmS9jqMAyFlmQ36nZ0E2/jT5KSbJL
HoJYLKWzGVMboxxuE2/YRCX+qlQoP2kpA2UVy8JvRK4NRl3BBKJxi1vDaZYw+S6DIQ6QCp7/I0wp
R+22EoBLH11KZ3yQt5x4TIShmf9DtuQhIeW67UqhiCzMKmVfjcvqylH17ObT8dLclib2MT4U9SWV
LN9EHOZvWZzpN6HMDmUILG1nlwT29X3GkaGcCxPVP/GRmPXkbXzFcTfyHg4D7g6IBOaD/OSXG3bu
QS9yyb/uZIS8axdmFB5A4RjLbV72DRqLwhqBx+uKQG/dEm1ETaf6XGvJvO+RK7kFn0E9SxiI+zGw
rGTqvX1auT/ljaHrp0NNmf0kW8s6oI3HP/rkMgD2Z70eTDYVDzXEQggQK8OsXTyFBvs42dzRuNf2
b26BebQABPy3CDzs+jeIK39ENI3QEbValLrEsiaKFfdcaOrRiBKWNPJt5nN8aFI0uK9vs8zAKXkd
kM5rH9yYcG85PnYwYumTcK87zm4Mb1hpvw1DXr/oExl2mOaUQ7qmvqN2C8YP6weyaNMKftb4Y2pc
vmF2C7sJA1fSb6594CMdH1r+YUuIcMxUc++7fOhB10XRwYWbYNjBqkii90xH0BEvu/am5gd5Y1dB
s3NwEEWaL+uf+7AfTxmeXKsqnvvnGu3txznAArWI/Hbtp+250drprrESD3K+Om1sk29bEJvpQw3H
7abTAKfksVrBtGwPsk6EDP1nRCsimv9bRNJlFToG3R+P4c1lu1VxiluDuUj2rhan69yG4wJY1q/v
lPijmxwYcckELdYPY/OwjHawqTdmlewyvSCN15rGm4JS6DoO7Oise6n5ZlJ8yqaie5mApt+RTfsu
o4qg9PaW0TGJt8Bbm044JLKkKwJ8BOSp3St87bF5guMivAXQztj1keCmC7FxtVC8TReUCL+I5hW/
LFXIU83yELhKzPV1oO6AOFskzTa+42Ubb4AhnKbG0bEGD0A3KBLIznnAuhEzHEjKQhAEMxwsF5Ec
zM0XQ+v6IxoZqNw7Qfk25CBviimdDmHelW9qDC5Oiwz1Vo6GFvTNeXiFt+je9ab93rkRPjWYH6zU
Cp9QWwm9r5av35hWhpdqNnxMXpr+arT5HZM5631uo46Vp9k+hmxgdgBpw4uba/bRzVX1EPXDAIXE
SDcqLIMYn8uddMuSJll6mnNVFX1oH7BGzIPmsz2Imp4MlH02dhPLPNnn2wN6Erre7SRUok3BpOit
xULacf3zHM3+ear0YAOdVlkjFGH37HYz5SyHMx01caRH15PqfkEJzrm7HmqrTjb2gIWL7HM7dlbg
F8IzxvDa6RqHivl8yuMWsTnmp6kdrgrfnRt97ceokgRqH186u9xWZGXuED2y7uTZMNTJnl2sK0Tm
Pvu8Uu9v6tj6MUXWWkdC+oVsBi4ic2SiV+WN792ERKrZW+rRFMLsHiqCCH89fYJ3RKVY1o9lYdmI
9T0/heBetiwtUjd4xXg7WVSuRxDjmRL/kiVpLBy/Uh1zLpo4yDO1Vd/9zGsPIfm/ds8OPTyojfct
ctrPiFatph1SXew9vWY4JGwhWTAOkCzsYqKaPWj7CEzmZWmiLU/etijqjYzJS6e5t+sWZ50M6+zc
d7gDI1A3hnb2kU+ZheDBPJ7qZLBfyxEVzaTJPiDRTod5QMzH1DHUoPw0rqDrNIfZYOrUBJA2kSGt
lzaZSr5Gvm48mb72MZmW/jrm84vT6Fiu9/GJH2DwkSS+vkkAh1ysMXVOs5/rVG9Q2VI9w/TwILUr
BSzZ2FWbMcSSuWiNmy6vDUBY0HrPXCaSbdAZlL1ljKnX9hnmzLDnUjhDE1CRQ9LNCKJ38cy68TN7
cc1XkHJO0PcDLH321efJQjnMibcobPVHO+V3tJ8dNQIpkWBbYxbOZemEDoGpODG7BIrQqsTa5yJN
PAZ+oqZRvwE7iG6Tjsy57C5ViGNa7/Q72ZSTQq2p11Y/umu5ecqdSnG91cj/ZEe2rTvOqfaUcol/
Sms+mMJEDkUAdL/YlfE04Q75R38j7tP/jp/ZCW/S3lv6J9SK4nyvJz7kfrnLTcUeOP99QP1bbH3l
EeYGhBfMNnbw05DbtfuXDsrKjY/m2EY+ldb6x8GZhxcUKqs/+kV8SE1EYKebS16zaTd888Fy3PCp
NKejvLK3pgd1rnMAjVLDf0M/umfPyS7DLtPk4RNkhVY8KCLNSuFm4SDTRgCqFdNBTSdtKGgNgGUX
zJ8clgc7zS2A8pleffNLxz9WaB9snCwb9p4QOJhDfMqn2gIXmjjwp0o3fUjwl2yNDuqf6Eq1iiIZ
ax8Zr6LVrNflTUqi4Pz3PUa2EWbTSADVqG36SrxT9UZZD1Gt36IfiuSiFpOWtgwAJko3HKDTYus8
1tZTarXjo+/yq6IxQ5y/SVT9e+6YwSXqimY91TgMyub1kFD8v8gm/rZoeoBt3KPsNEAUcPkkLLbm
u4pK0pGazJszRik/lCre2wI2lythfq96DhsZgQEuFP1bZ3cquvhAPiRI9Hqo0xbERu18vXbJMwxy
xgvaG+PFNlJUDE1ziUAJ5Ck0bfzcyuzYas30McKK2wAtdi9N17PN1FDTj3I1e/VN9R0TOfsHFSsK
G+FZV5o3zVCax2qsW0qLwa8iiNOT7CqwdLtrx3w3iwDZZVu+uosTJdvkYWcgWTc022AsE1wlrGAt
8bDlrOI6F0/2EY+q5hwhcuCujPyHgli4VmvOA1sP51hFTrebxwZfxrQ8SeQ6cLJuZYviABJuXGGD
8DbJG0iigfFSqzqiebQMKvZLC3mn70aIVM/oTwhuScBPw252NarxKQx1/XGKgPm6uS5wxaDVUMM8
1ghoASymGY1dtNFSN7qRPwAxyZos1CpMF73hIQS4N3t2cWJDdV4cgsl68UrD8IwsT3bXyQzfoO2Q
ihS6dnx68hPSHX9aG54y7q8fq1WOQJTd+V52IfYT3AQJcodTE1ekbkHt5DiPgJy2qu0wOeWH0swf
nmK0D2Gt6XcOd4KV7Ec7EX1wP2xv2tjO35v+4gxl9eG4z72Ox3WYJtN7avDSFUgiF+i+/gvyWEu/
lVTmkRoDGg2xsxkLtb7NR/Cxr/KyEiBOIdEPSlQ4bNOQvwAFIXskMiLWNG83T3G4/msgL1FY6mu1
PsgB3fODg2/55o2OvtoYVC+yfmOl63CiIffFjKB3Wb0gSTnfahpwF5H5ts0HLXDxqeKnV+wHA5eS
Rqu0+6aqUqGmm/2ssXrIAvOXqgwvNt+89xG9FWQn9fTeQ6vp0BqmccQjIL4dUmxfMOlQ7sYcTSoL
ZYwLhdXmXA7VC9tDRFkVM/Q3c1Nb2x5bvEd50Mgq2ElsX7K8QyTT9cODG1l6cgHJoe3NzH2ArqHe
yW9knNoPfP1Ucq18B8WYbAF58x5nbd4GQ7arLa78k6NgOTyyttSS3L7JUYfa6WaYv0Ba+jH4mf1D
hA5mk62LMLGrbxj8JMeeVNhtocWvVlUGSwvX1+JW9o9i0KrDV5964VH2J8CItZWd/KgN8632JodU
DAeDeygsSnE6AFqcApXPmRuoHHTTvpsBOKnVRsczdVOgVbNb4EgLDc9J6lfc1KtN5LEEkv9Ip53+
bF5HZUHPwI5v3Y/BWc8T3u6/vkGodBsbwLuoBv17INfL294L6tO1v8nd+iQew5vqYlfNmNr1nWVc
RnHI6lJB2TSmYJHCIfmjb4lpnOwQTMqHHJCHRM6Qp8hC5Os8dsptV/efDxjtMScHFRQa1vzN6Szz
4AuFo7BvUJgUP8codDCH8lRYK40bvqjhtJf9pO8pWuHhtZNNlLpu4jypn/EgSC9yeu0Er4uAgFcG
F3XQQ+djCr0nD4hSiffyKfHL4sQWPUC6yFUB+vYdUARW6hHoVcZb0gflSp7+0V4m/DHmuaq+Moyy
OCCp6d45Snsvv5dJ2Ll3QN7uNUwYz2M8ZIj3IWaXZWV5acacnVBdr93Ksp5x1mweSmdGIRyKxlQF
6o1NSm1tuGr55qMIvG2xeNjLSd0vvQNcMJ8khjnWPeu+SiBD+j0l3m6y7n+PBX5hLy0egR2JFt4O
JdTRtlaSG+TTDRIP2g0ocAud2zF4jLPsNpU8tMqZj4YPVNnr5uberVB2MGc87d4VNE8bFAVv/dka
72M767mEhx+KmUz3smvpT7p9w5bwElJQW/p5q/GGqz35IARALkuNJhzyG633Dxh7Ke/WnKTbOI+L
s4cg6gWF+nJjUmz+apkI5IYZUIIW3pxn8ErZjbgHbofa3rAUXCMyF2U1U49+uK5yYHXlH5dlUOsY
3pbFnH/T5uFTO6H+t9V71JcMsy0Pf2xVI3Kzo3maWzZGN+WowwS1cutsxIhRa2p8Ky9R1Ojis1pM
b/ISJbsKVYMERa51uZJpdlxdhq4517F+IMFmfLRz1JG4aoJbt/DqE7Mx2IHw+Ir54YfcCPwOrUDP
oqIefYY2vh/sRiMJX9Gav4Z6feWcZyP5KVdEGFQHy7LIMZVbWPjO4bpSksulydagp0wJ7PrfjJVS
ea4CP7mTHBbJWqkdo946k1eA0oXXUubaraK07qH2dSBzTlAh1Ywh0zZsHHBz5aD0N0gffZkG/qth
2PVPk6/HTy7wwczuARmE/ZO4t67TOXL3suklKs6CU/BVtuScpmhep3iKL3KSl/ktYnNZvKGcqWIf
M6tb8tLBpZ3huJC1wL1TlFzlQQ7IM9J24dnOMhhdkzetfCvWf/TbQKyzzLhC9K833IfShMPqeoCo
ZhVLujRlWWQOebpNalDquAo9wxAKvv/rBDOPUPaw01hO3LJy3qw025cd3uxcbayHxG2BB+K1vh38
NvxWw+PtWhwULOr+FkuKG91CXLUzx59yXE600cdal42e3iHUe3RYGz46wdA9aUI6Vf7+Z+6FJbYw
K8VuirduFpCvDrECOVqkyJvabcYFYIyil0I1t20OHgkSHsyzcF/3eOQaQ+t96OHSrSLDuleT9LOb
6FnxMWrztQEZtJdGXDnYK3TPNKQCgmxEJkqasCT6WJcjko/+TyPwa6Qp8Sp6WHjmVlcApLMh5GCT
+sVNEVxI2OHcOjqXMgCAgHTR2nx2m/YXAsnTV0vzycCMbw1mSoeZ6uGlGECr7yf6Om5HCcnz5wls
EozJsLhIlJpsottcXCRKba4RF5Oj7E31XRcn2ca0sG8adLU7OXjKPmWxcl/xnMpzVHdLU0uc8YsM
K7xv6gwGZi7RmBXJV/5VH1R4teco6rFa1Lv4ENYq4o1+Ox5sUxsfBvhAckchD6mXWBu9sspdLfi1
CEdPZHk/I2rTZuMhInJ7KlFqZB8SOtUzes/5g2GiTdIYUXNhvRU/2y5Sw0IsBIcVc9d0abtvZrAk
oW3tXFY9EFX67hxnNfJ1vd2gNSQSyoWu3YJhC58Skz2A7yPPtRjxTo2yCWpMYeRoJEYDhVHp4Zsa
bvA0N8F2ruzkfrKb/Jj45LxfqdQnhzBFLMZQcStYIKkFYn/ULGg7krYk28in/tOee3PTzag0wwV3
AUDCxQ1KBa3TDGUn2ZQQSAu7I3wGnmRP5pUIWor4WMRbGrYQ13gZ4rb/Nd7I8mQVhdiB1sLCtXcM
faPkzUzCwpv63YKhLpIhIi0qarxapJznNJ/OuAXK/W2ueumhpLK1jsR212idHF6Gc5Y7YLnndfIZ
V5IqvZfxFmaBLFhM+2AjbXuioPyBwJLAEKvVc1zhZesVIGiRaGzwYJySepur2ry2G9Zyy0vQM3uG
hsEqRWYY0XGCMYcAAFe8TcAW/gFToPrBRYTktk8dAW3jdSt+tDTloAyTEUpmbWqY0vvaqOHui4Xl
WGNI4WWmsY0ij9zM7/WlPONXlJ98z4TLzrpzWXIu06bmqCezTYWviZAf49NspwDa8NyMOxNFdMrZ
9P1xKAZUwHKvWUKuA9OIwtWK779xNlPzm59R65Y1kcIK2gUG0UUa4v1iQNb8nRzCKBxOOh0/GpZo
WS2Rw54onsoBT8Nk62fhphVOx1je3KEAYu4HC+qD/Ie12OvexkV0D9/FQd3SKXcoCVrLv04B2bnO
wqk8DskY3E8hJiLDNP0IVQWZdbGGj1D0NzZ6niHW/BbFYKW+gUmcYFqwyQ/5gmxilSLyX3mAhUUq
hxtqisvwNTkgo6tsVtcuMmPL9mAKlfrUc9uUT/vHjgFXFlYEEeI38qW45grrlBhbeUSB3bxSdqaN
sBy6qmKL7YzfwT2x2cXcU7PgKAeV/YriTLAd0yY+DogQbmOhuyMhWWnqBhcwt5uhKlFgkE1FqTcy
IgXs77qZ0I6NzFt5GKr+V0764nDtUsFG3QZTGB+hVr7L/jzT4BDYtTD0DS5ulYUXeYa417w1M4Sj
rn1ywNStaF2W5bRL8yA76VH/fv1ONxmydQjBvUfihxChUw5JVXKyIczw61V694SyZUI9vaAI5KO9
O7Kb/2kjLl6M/s/IgpKnDm7yMhi5tdULozmrGlDRxvRmbNbRBNCMCUEL144XzJiHbNRljutXCSiT
MDIf97QsR80Douy4SrvS3uVPCOCHYH2L7i4bom+mGYmlepgeUcroN7LZgtTZ5EHpHmTT8ZUfjjtF
d7KVP82ehRehTIvMPcJQrY0wT2bomJ8J3aS5KAz05e4NY0jqdSW0kzKtj26kshJlxHzdhfpOFdAx
yVaQjAZ5thwqCxdtJXqW/dcwRffrrZFXNQSvornF0367FDL+aqZBfRhML1v3WRM8cUGJ15QMpi9I
512mJmwgvQ7hygE29XM2xl8pP403jNMLiK5KRIGndfaIm7Y3RuKZ+KfhlKaXSrazh/pn2uVeerQz
UqeJVX/t9Wkcvs4A41GIgh0p0BUsIz8P12YRTSSKZTv3J1xF2GH8tzjZp3dbFBSCi7xO2eJiBeVc
5wJYuit5YbpewOSobAZeoG8xg/gMuQ40FuohmnkXVFOx9aHKblCizRfOszyLozslcsq7azeXoT9D
lZn4f0I7K63+CG3T6B4M6C2mqNND0ivqbnCt/KzMw3QTqq3PfRtLhK4t9A0l3v6l74duNbMi+9Zy
iV/IRb6lrQw7L1G4Hb+7+Mu91UNlrrvaxS2ApCCeDpW9DsEXfFMQ5kgHkpA14MOdH/X+US9085FN
MXtqEQGf6Tsq+cNT4pXd0fNnBKD1znjvTGojImCKYZzi0VHeooOnXxybaxlwcuXsctG8KAJodD10
7UfXTNn52iPP/giF1bXBd2xcX/vIUm0caoL3Ud2Uu84DrGLZ+fzU4+1476HRCZx5fhpUZ3oqG6tn
56mNN7Jpl0p41FnbgAoM22pt9K+aPtSPctAUe5ExJdstm6zauMDN1rcl1G/R6VTgH8nB2mFN1mbB
CUAv5pUkvG6R8ELYOYpb9IHxr4abStJbtGYt4iBC4nnoDnOS/JD9y0HOwjCnWM9zYrKqUvObAszU
yi7YArq61911/CI3MGz6N8SsQSEF1q80WVuKmv9ChRzxGH9+9TxTJxFUm7fA9PB1j9V+u6S/ZtKR
ub9JhJOVN1QuwuygbWPPm94pyCMajzPnKe6i6d2Nt5mImhws15co0W2SKfl3lBJVyp+P9Ttq7pHy
lo/1zzPWUbjxM3iOyrRxM6Rz5zE2H7sijvfoJUM5EM0ZsNBjD1MdR9j5EvU9LWfCWE2zyxWeNbDF
FTzM8cDV9WMghsNg6G+1vr2R85cZRYOJDxy7XYqSJTOmzdDjgbPwqMcC1EvZY5qTjCM5/Jh8j5B+
L7B0l0tgoPvo06DELYdTMRz64ecwGR9YlGK2O2F0E+vVQ4+Vq4bQXQutcqAk+VctALzvybZb6/jX
rf1aC8Bm5FTmunWU6wUZVsXKcDOiqPPfyhaJZtzPva0eatzAhpUMAfaCi4LcsP8elgN6XBTYfIiK
iBxFqHKZPJEQ/mcGvqsosbMzR6s2Oc0BOt3LqWyXolOedR+4Tio38txUwnTptZWc+GuUHP4rRjYD
pYfcliYfWebVy1sb+vynEaMKTn3wM/3w396yyFKoaZ8vk+QbueYr5IQhy9GBdiaUIMtAuDOpLqiE
oDh2kR6eAER9HrDnYBTZhyDcXXtrt9LwrRWhS4AcEooxmYPhp1Fa+0YAodbdnL+qZmGD0m6dhymJ
OPiojbNYXBoR39vYtW6WcH8M8iMy1Wjai/hYHNTGIHXVRvpGzpADQaDka0c8TV8p/cEvFWGcA25B
OB7ozcnJWyxi3N5HGto1WjA+ojezkwCnFsXb/j1iyXhIFtSAho2fNOVdmxgVmJA4+15T+s/jUv8y
ALnaznHmQkegdOoBLT4Whr6qVC9+wNLUAGSEvdTuc32vDF+RL0je/KQvj72wMJESNyo+804wZquK
MscuHxwfTE2dOQd9Sm/msqcWqrnWdooS3OdGbM3KGnu7wrb5wjpy4dd2fBMHF9kHbujGSpiIiEQC
C9cEk0ho2eQOYl9ndVZtZe5AjtC4jvwT9s8cOICkQJLcoHzVC25oO64kdlfSqasJvugQIUTumwKe
Mf6OkcOSiW3r+X/MQ4IE63CjefJJ6T3bgfOuT3X23ZsK9N6r5jnrqV+AofL2RVMEK6sAsUfdK7oB
o4cdXDu5b1Nucd8hR5Cjj7FybWt4+P9HdFb20tRxi8Vl19wtGj4j/KW+BxXiaiEgZin9I/oQ1VXO
f8Wpoi/HqH0fqg2be9D7u1wrg3OojMWZRbWz7ZNaeTYMeCTYn/s/LZy8NeOnMbqodGqV+pyKOVM4
B2e0eIqzP5gOUGnff4Yt8TmnO/81Rz6PN+A5GbvRq8YF/gJGVdui34HBpygCdKNHEQDdXINcJ+15
yH+GY8LeTLR8BEamlZzHZj4/TwXmMb9jZf8SYvrDLSqgR8/tD5rW2T8S3fooEAJCc1MLd02lVqfO
GEK8AUBpUKs1P0Rolc/zyk+zX1TmvAbnZadv9yi7Tlvu1thNaCjpcFWsn+La+pprbvitxF1+NYxa
+YDV7nAKUGfcyHRcpN1TGrC+xI3xEcW9CW5Jmw6qj7BMJG6KuJ6VpDFwUkCiKX7OPfKHStwcA9Ux
oaRSfuOOhRR8oznVxg4rlqL2ZL62HVhokN8oExYBuorplCGuCO4w2SQ6WfM5UtD/ZaDtrOQsHNvW
s1tap1AznxrDjx4H6H53pPFxb0HF/2MIMeyp/Kk7yqZdfvg6ebKgytFET5Ga5IoSfoQDSU3XMppL
FLvGMz45e9mPRh3XwcRjEy0eTDyJCwpqhWi6faiL3j/Jg+2mPqLQ5mezmmIYPp2OudbvkBrURrRx
x3E18Mq3U+l3Tw2Xjpt2xElONvVZ71nI4RUTJMotmJX+SSvKDAs6zHTkIHZBJOUsey0H5aSk1wMs
xZTi6JsdOxizGvkqzRjkOb3zqFRDcoReEe7DKmle7ZotSJU3L72rDzeNcK8T+oWlOLi2H91wwUi5
Vbj2gxzIVQWMuIeehebrTbwOhUghoi/hfmlnrvYjKTrnxpdyhmIe4s1rs43VO/koKJ7pt0Nc7Aal
K3Y9NNkb3KR+tFGSfcdx4DX0i/zF7Ctt39pcOeJ49p9qo/hvAdWYdYe8JzOpOckuNbGFheb3M/J9
8JMeWEiz92Hyp8a3aAD73gWR/jI02LAGGV+ImPvWvmxzHemPMT4jrw5XxBiahxmyOWA1XX9DJ+UH
YgXDbSkqPvJ6HPbd1oi9btETtaYB9YShe4jHFzT1I6x+9AJkdeq+9bZ9lG8KJgo74RQ55D7HWYTV
WX5WBQrBhZ1UqKFxL1t5ZXlHN7IRxxeDgDnaRwQaxvVYhur+2odZ4N+zLENvVnKCDLNGGz8g1i//
46w+p6QDIbgRcFIKyNcZS1s8Rz11J64W/hlwZPg0FN68szwYM+qQsmDE84ofk8NXj/0AiJBY3YXk
UljACkjIyCiZvOCh0bYDCck3q2ffEaoDTkmddw5dRK16oSQ1pypFMSNNcLTkAmEQZqTh+EeY7Jdh
XYbkA9Xb6b0CICvDAi35fLTx96M54tFkU4SV4M1XM/Dii2+yh09lBZIbxptNwWg3OohogcdjK6CE
wobXDe407AtefD1d/z/Wzmu5bWVLw0+EKuRwy0yRlERl+QbliJwznn4+NGVB1vbsOadqblAdVjdo
mQS6e/1BtBtRWx0GBIWWkc8qv64HZaUOebYXvT3/mAK1yjtz6PWz6fbAYphMDcm7Qvry1qKaj+TD
Jbt0D6Lqtb/wrC3Ar/CBXM9YIYJmLsoQNebRS8IX1NSQdtDLpwFhtWtEuWukAovgpewRr03bbNgi
JxG8qHb0qkh6e2ulNvmiPNqL5lophn3S4+QiBhVeD5cwd/uD6P1zbjnMWLJP96wS4+PcyOy/Nlbd
3kZ11v1tbnX6BO048RTf527SF7njjE3TjqOl+Si0cJHl+q2k5TxHLE0SImb+ddKneDaKQEQw3FWs
RQj7TdEIrNIjRvd2XO2DpjnDvA2udaVulJUYAidoIXW+fuz0wtgh5PoUoPqJzKcUkz5ELqmVSwNv
oTpPd1KWs/t3a2UlYgzHsE/qscGIPTloiv2KZxZyD9NwcYneS/poxitOXtJE7zfpJL3k26xdWss/
W3qnnPVYumf3jC6SXyGTkOOSJCCd5NY+RYnBIkpG3R4dVEtfxjyzruyi/JF2Rvh1KuS/CzpHBaJF
FEa/+SEKyu/CFPxfxfxftxATgi498TdliSihhSV1+bBjAdC/ZGm/i9M6eGiSKQOlBPlCtIswV0No
wGTx9MLLZee7cfgATu0fYc40mwiT2+ZDWNFKbJp8ZKXn2d5vOgyo1fd/zmY7cr0WNzVIc61yCfti
P8CILBrgN4hElqgaei0dRZor5vFy6RVyC3OvEHIYJPP/daz4GOJGYmby4tJxvu/8Ief7it7u/WMM
Qd1u4RVay8iwwUw4zskIO/1Glkz9RpTCCi8UN9J7jFqmjrYJrEXhqPIiHet+KwJV0ViVxSo2y+o0
D/5PJ53u5mWxfjNPXKcRRrbinu8TX9r+m0nF+Bhg3eXTfphUAUksW/7HT+trKA54mnT5E1xiP//z
3/8uYlLblPut+ODzv/nfJv5w/9Q1k7XWrIQAfutHz00eytgWIr8n2Xjoctrpb0UVMhyAj6TEubKb
5Pjy2j3nAfmRSYlPRGSq/2E4dp//GG4X6cfhlZktxWTvw3EgGRd5WMknr+EQ05xAzpH2NRmH4DtZ
UraxKFKjGWlDJ8TAcZu7bXTvkXb+S2hkVm+hvQkfR4QOSvEz6rqlbgXxo5bp+joeoX7gxWofAP4B
P8Wt7mGczt7KcujYkSxqHvY/M/SgaEmSbc3yaKFMaY1xumh56y7VTsdcbMqDGGWLRhFqgDpOr/ci
TLRbnoHNjqSSMm2xa2lQZT2I0nzR8EAg52i/hcwdn4JF1bW1fJlYYAHJAnenyC1hPHjONxSGK4RR
fldD4NwZ+FULv79WGtcZGQU0RGIQQ0E6THaQ3RWLR+PeRUkMqBwO3Pok5oaAZHzHoTxk5F9oJIYP
UIDrh1J6EttuUcmlJ7Ehz1Cp/bMnGj6EfR4j0AB8//45Riw0dV2rHuTqWUxtpp69cSQL3fvh6b8Z
+NfPhD+YuvR7nDxlucmW4u2EYYG0RNZfvxLvMMQ8WZC1z8DQkqNjD3w7J7aCn+sfoxTlBKe2fWb7
8hYlj+W3uB5TUHBygIBlr+wd2TXuw859IaHkf2tkIFuj1tkonUJmH0bE+4T4bZj97GU7+9JPA+Fj
KvsK8YN727dfRD9Ilo8DQ69AD2easU1/iYEdKNhNoD1Vo9FeVZGLmTnaSuBmFIhVBq/M3n0S32Ap
cH7UuRc9kSIo1qrdRSd2S1h0/mVM0T8Ja4r3Me00pvbT6NQXWXKwam3cqNmu0iV1w6KjwE3INg5t
0uqTfAJy7iW/MZ+s2mssI+UCBcVbOOUizzN3+j695OgJvGAzry9buUnO2hhG2zHCB1lLJvFVsLz+
PSafznrUJ1/Ivo9uKqtXSIJ34fdc3wsklxTE4TII++GWZb+zb9CV3STYOz2aufMiIhRDvck0kJp5
81VKB+02mphuY44hG1YAJG+pifbMzzAmGHmt5nLNMl3CZ3Kjx4q7FN3iYsoa2ftEOpciJAyfexNj
b0AR4UmrMnNftJ68I9UxXBuOHq9tK6weqgFbHB/U3leEh05ZOe3PIvbxui7/yrPhyWqj8HUYlHIZ
g+y/8zT+N+vExqykacuN+G2LS2rmPUKz/NSt7JsRpPUxR4FtL7OAWHgcStT3w4Dqv3MjtRzlfUOe
NEOlHo7mQujahmGzDRR7PFiC6YsaXr6xmlDCB3PUr0krKyi1Bt4hLAFHDk39WHpAJCNL7Xchimb3
mq38RCAju/WiaFhmaruE2kp6789Spg8oAHlRg2fsVPqzl+UibWwi33r/jMvkiseTjV/qNOpzrM+o
UIz/c87Pd/zf4rz8mFieXHwDYB1DdNHlO97miOxVXY+6MVXTSJqbPsPnPsYOdOkWY7sOWFOvuyqi
jlfatmITeCOCu8JDs0vmYLEsIuUOoa5kqyG0us7JsSCM+JXDPWedRVq79xM/f1RH4wTDpvpq2BEC
88hWnUz4iLf4PTUL0REnPGyH3mzOKb6ox9zE+lzMJFn5HhR4hR55buzqQm83VWxpX3R9VReA+NCM
Kba9yTsHEt8jJ7BIKMTFDwGJT33F2maJMa4FY8SsPH/a38VHgZ+fBlUgpjKfrB6yUSOrsUvJy0v4
0SFtvWjzwLJ+6I2siryNrYCzU/u1XNoVkB9w6zgS7MfRNe8NgyQ2bGQUZyq3uMebDGOc4mdqRuZ3
xZNORVHxhC90fmKtBkphAOIaxg5LCU/GUyo89FoOCsQ1nSV+kOW1MXpg9jnAWjemVrzmur9Nk9D6
PqoSlAkrH++sEdVi9lHKNlTK4gEv75/GGLq3lp8gcxzC6lBV41vllZw7O6X94HpqvO6KKr9WZS/e
q7bk7Tuzb9iZmsHaSNXg0cg1bGT5k3yXRhe7zo6M9jRTFafjm/h7gAEHqmpVtFS11uSgqvevM39A
B1Pvza8GW1+bR+YTWfJmZ4w9doheZb34pKP0nZOcBPS263PtwTFPQi1YVICxiZ4RQbWp50NYchIA
3f6t548xKmRMGGI8EaMebZTcaNakWtRXjtVXgp3RlYW/LLDwvP2/I8YgSw8g60u/RjhqgT8sZiEp
htEeVpkdfxMEMTY2U78McCE2UQevSUn1Gihj0l8i4qI7yIWfPxeY2W84YmtYsfXKnaRJ8VtEZp7r
NLcfsR9vtlHNqalS6u697aXfLzdpxtfaH7sHhWTurgKkuEUY3VoaE3sQkN9toln+nWfF1bnWugdy
t/mLrCAlxuEEb9OpqsDXW3Rp5Fwntm88lBzwivZMLax9Jyk1DBIjf0G1gBQSa7Sj6HVeMvT8XhoF
MEgh4xLv20720hhCrq7u92IMdLKN2knFA9vE/Eay0RTG1jp5zJRehzSZIZt95i26zvCwxP+U0qh2
lPzU/NAWRhV27DlScXOiDt/rfJVkA4+K99SYSHyJqtln/rFpHhSoScdCHTnES5OHps8hrExNgJlr
8i5TcQ6Zq6JkSzhZN/DaVp86Yjnr0FbHZBujW3ghaZH3B0Ss+0MVef3BsGEbXhqDMlkWimrvRccc
IkZc4kSPJYbM/XM4yFEbSQevW32YWxSdOHIWKC4Oq6BQjAMPFeMgSvNlbov88JGDW/KIRpmWi7+F
zG1V5f6OqQ3vMm7o+x81/M2XEkuuAl/DL1mcyDe5fg6lHnxNrun7FCnMC0xrbBIM6KMEfzAgXnMq
V5RE2xRhgro6inyuaBeXN++A371zx+e0sXP7xto0XC3ecyakXZTucbnEkqe25dXc1sAfgvQufVXf
BfFFZ6VsnF6KLsr6ogW+UMQDuar3YzsJCHNyu6lsVKyhSbXxlpRWsbjUg8HPrhWrzK779x7RBhvd
U3ApVLNrMSbUsZ+8NPqwfNdhg8Y67jI3btX4L7bVhWu5Ruqib5oON7YI8jAYpmfDNW4Fah2+7w0C
Sm+hddThzOFzoG3BEf1LaKlI5pK9LrzZydAkVLvqxvANY2mFuMXPQs8XfWeOvDgroGMO/tQhJoiz
cFxW7RAhvg9aUeB8OqBhy7EDdws3EGSiaJzhioZa9UvTKwBS/gXgKNrmGeZZBVyos4b+wB5xpedx
s017gKeKbaZ38HzSuwjaLf5tksm7LMnu7KhN78rxW2V6zq2oFJ1jXBUJlhaWoSKvr5JcBzrv2+su
b6RoSSb/3ky07iimCwB3XkOH24iamGC+awzcfV20kM5nBX8h7T9XnWzC+Dl6uJyl/UVvhQplkrjN
le+UDmxbwVgvW+M73hvxvvY0c+GksbIR2r4N9i4XzV/Dq/Qtskr5Yhb9FaVLXHMy5C66hM7NOtjW
Bekp8bLrAakuo0HBSHsyNhNVp6yrvXhJ6t341jtXgym4SmVjb6nT0s8tsUDx+5/gnr7FWh29BIml
LIcx0c+OUk+4VY4D3NKur1QXL2Afq0E0qUwdX7Qmf8TlsFuMQ599G0oMNhWYxIu8JG0QB/j5CCh7
CyzAqtqHeMybtdokSIlUXgtoneQDNH1yVFOvAg/utpFKfrp0XgZwKN641XAZrhReR4ISJmfi+8mt
KsGlKdICJWezh8aX4WxZpu4OXM64FFXgccpJNZRXUWuw+r6vbU4yiPQiRXnItBY9Y1m9uURHwGdT
tx2ugqlTbfxiXVa9vg7ICAgJBQOXhGVu1eWVqGIJcdZkxztjFJQ8htbIewzdhaINx1OTkTnpuzF7
TnGU3jqj365b3h9HrSt/pT4QKnHRMrve9wnbxhaVgbk9fo8QbaIX4VJsNWXXXZdjwXPpfYTo+FSd
hwGi43AeRv/qU5wImW9kmSBvFkmvvLpQAbbzZ5lvPk8qprpUK9AlaYVM9/SR//0WxvSvbWCyIWna
4GcHGqSSSvMhGVJz2WiDsmsryeBgRS43KvY3axn26oMXSOo+5VmwFFW4+vZJUs0XUcOd0byLWnkh
RtbTcNkDRe/ZxVkESK4LYkk3h2MwGugH5vw1CmkoT0DW1xj2YbQ4JP5tM10iAFerUfeVlaiKDhGi
ju1Gt8HqzQN8Beo1qVbIbdMkl0uPDFpZpzUmKGG6E21ipuz3DVXLX7cXF4M+qo+ITAXLS7rUsTFj
I6vUry/13OEtxLra2c3500pWjiDCETSbsqmcLCRnZAQu8amE3lwRqvciOSsCvAr9PI7pkSk1VOka
itGSvXF5FMBWdJMnSW9OP67qwr6Id4tetW7RThTFS4wovgcKaGwpBl86JjCtF+GvYY2evmp7Pcw3
oA5Qbqi9K03zMM2tcm84NPoY5BtRBLo7HHxJgUSP+BgHagiSbqB6bjPbht41SDwTUFwxTCzmM4RM
inCRQasNECoBwt7W6GPObT3CjXPvXPpP4tq/jJ3m6zwQGMIi2YtU1FbZtnl5prx+KmVVpL72sp4s
xkL9R28/tY1T77/HiV4OLN7iPt1jvu/nuAANtgwh/umsUuiA9Ea9wtYgIM/OeSXe69EKVjfalVO1
SivYP42Fub3fJOVyCrZS1T8LVZE5WEwHRfktWPSq9RcWXM1truh7FV/vp7Ds+muYG99ze6ieArzv
DrI5oEk0dQa44O1lxY4he9Ibm5FFSl6x1qI3dQxs+xITMYApuOnHCRPg51csKcunNJRAeMq9x2N7
6g3rOx1N3ltR66oUirfR3/uOVT+C1xGtWVqbZxfVnGawHXi0SNlIWhlspDRojiRokwPGZjgkkai8
k4OMPY1Wa1/Q2TlYWqf/0pp2naJN+w0SPdZOnDvd60YTrCvvbhLLw8LcS4+pggbJVFMlRFTAF8A/
FvVwUGsyukO4vlQnBRVR6nrJuqoCbXs5XfKkbljVQ4dgXKfA3EM7Gk+95loPRmQ6R3Qdg6Xta/eO
FZkg1JTC33B8wDJUrLVcafyVyIpzxVqnXrDPjA7CgcSQs2xTdmO5FlWvllqsQrtfI04bUJqMg5K4
+b3wLhmHGxOC9lfTYekQFLn5GCZav6oczbjx81qH76kYV1LWeEfDB6tfq3oGLauwl3Vm9c9F7P7s
kM/9UXnZ0nYmawbF6rZuXpsPXceS2rYHeDdDthfnKE6s3iJg259RLs3vx1Td+Q3yBKNtd9AcgM2K
sxgxKMWZOCqB3ZZLv4hxbs8rGN61ap2awbNPczWzi4UbmfVxLCR9BNdIXBF63joytG5Z+mm3jjLZ
XmBYVh5dT/6hBR7Off2I6b3LfvhoiuJgqjnGyXGxji0+R9lbJwA+3G0qZaXXjtMfmHeN41XQqWk0
5ZgXjl9BK3f44iKeYC1d2/xi1kV/5Veje87InFx3lQ7aqpDOoslvHWs3Qp1Y6J7knkWHFTfOSvUq
9ttTm7jkhVksIhcYXE9eJ5wME1dJEZY3HtLby0TmW14OHGR6+c8Kj9pFY7bmoxJhtV0UdXStoRW5
DyuDDZzP+ezKt8fixc6tR8O2019tCfh9L4VQNlEZHNGvkHvOU9ESyw3s8hQj9M+VG2JJxWkC0lMA
i0GLzaFW7En8TENpl0Stjxfp71Bm1SQ7fgj0cVhEmdttggw/prYvExmKXbBEieTexKINAxO5XKuF
MpxqcixInTXGFtCsxls3Mpauy1EvpNczPCr9l4TwsBtI9Y94oqREaV5sq0JpVviTFezjcaW1SruE
BIvlvTi+SRTzTrb4184RHjIrHyIM3b6r+c96TDuVpRu+INsPPCGyAvA92CWi+4hvA8fCz6liaUgQ
FdKq9mM8ofrEeGjagN/VpPGITKp24utxTCb9R9FUaZKyQkJ96SuOt4YS2d9pWTnc+ZLEsYNlnEQT
6MrmYGv1D76IWYKmFepOpu1UWxErQlBhV2pe66LihUOx01Q0/kVVXCRwqyg0YiwvBjltGd5Y2DLM
EWkJZ1UvQv/yOdTGfg4ngASw0hY0sBlfG4pUXFewE5etEQTfPFfay2hDPEGDMLdZa6hbXn3ec2wD
aZ0CxMjOBRxcy/3C4Rf/r6qp6BYZy9F0i5WIE5cP4qscq2pHNd+6tSltwG3iTJwGH5xGc7xsEArM
mishU10h0LWDACkvBaOowk/nLoRvkXgkgFpgfCg5IaOCtAsAfZzJt+pUzXEnXbs8T3ikIasy9wrt
ANGLig3Hte/BoholVbblMBRLXjs72fKo/pgKKWhbUfC8xLtPI5Ozt0XAhsM0Vlkz2k+abpJbx+zh
NNpBeQSlE67boApfK/AQnQS7vg9xT7cUcp+16mpbUCjmLi/T6M5sMbsTIexK8WgfrYdUZW2jaaq9
Csg9PGuOpa0Gzxh2ojrUkHkaiJgnUXX0es1zV77PVLW4d/SK/yVFehrxfjyF+L4vRNXV22onpiw1
/rxvOraBZndHE8ICWEC5OZtxUh+Szsa5sUFVXlLBwqrSFwOZkXXYSQEnmUV6r2vOtxxBhpcYvwa0
rZuXEFd7Uk1yfdtNl8YokWC088Pcrqdlyto5VKFWECsubR/YN1G2mVtEqY9D5BILOJ5zR0xK5Eod
85e0UYcVf+x6qXqKNaaLuFSwPyk94Px4tGPl4evBNkPKuxs24FKNhVACRihlOHhW9ihqgxJW5z+b
yslGRurGS5So/TlQDTlmX74PkiYnwiHv5eskfHO0RlbvLh1Udy9EZmfNWdsZ3VWRIBEkOqosx9kv
NoHTxZb/OThPTPU6Gb+GPgfumny4CAKIlxkAuTJZsSSNkKrZRHb3C08186DajnEop1JVglhdfCiK
rqDrzINLdnCX6dVJNHkSkFGjYzXjRzL2vkGT7FEHQDgmpOqZvGrkJ071zXvRMNaNhyYltnRdn7Dw
wLut91d6mWcLHZvVQ8TmHVWIP0pYW7+1AbD5R+88wnNjJBvlAXTuX+K6/LYt9YDUIwH/HipuOMd9
+jjihp5mvCBs0F9lbiWdxKVwkC9SpHrAfhVYydxxqfo9K8YoA2D5PuJTHK9TPC7V09yM0bi1LHE6
4wlRlKEEvCAvSNQOxUGUQm/M8Tyc6pfi3I8ZQr3UQkO7jBEddswB8UIUxWVQA3sXZMquHkfnJm/1
8homw8KHo5msY1wPN0PQ4c082eGJEFHye8Q+kWDVdnNHFTWXse0009wuJsmtMl1+6kjaEmzUNIno
ELMXbcypBYrW1ii/FhZWiWFS5buo9PO1MFIcIylbVmEgH4QwnWMkK1+KzQdNh0H/l0EiyrWAv/Dr
/V8HeUapn3PT/kkeBZsC20G9hGxOjwX5lxB2xcoxreKkyr12LNG14ZfnK69a72zksQl/+CUPjjbA
B0BBHHwXyRaC4vA57nItAkmqWBU6Icm4bzosW7rpEVlWiX6TouO+6NVxkjFqT41nxk+ymrvAwB11
a9Tt8GQ45kEE1F7iL+MkaG4KfzCPspolLLKj4htyRYuUm34hzS6tBygue6XrvXselz/FSGOiEhrF
KN/VbYZza18b6FdH7Rcd2R4RwWFXidYlnTC90QnK/IewNy4OGKkS9DtFxfqlmEB0o4rblmrDwTI7
2X9oIn0n2kXYoOFjZUxQPdlWQN01uM+4puWJ2T6FCUljZZrtzzA1Tl5YnGIKze7lJhoQlpOLvl3h
JAb9Qhwqz43iUFmcRc8dGoB2xPw4s54PqZ0QE+mkgAyvy6je8lMZtplRatsi9s3noNHWHPePXyUX
9aYGwtZRlqT8bPhJtvCrQf5KFghBggyF3EbV0TAGEbcSI4YGd3d+ky8kJwvUba4Cy3BRMDHVR0gV
zqUqZLzm6kUZSmPX5RiOe9HC7quwumq7+wp3r0UT2smtGQ/p7RihZw2m+zGKy+FqbtdwSdyJWP5b
0Y/r/4i7tDWq9hbTJcUAhUwL1m5vgLuXoeJkvHuOczXEdE9UncDiTTtdoj6pzny5l3pcJjcQqa0z
C3Zjnw9QpIy4gaUVc3K8MZy0WHl13ITLMQMyiPNDvr3UpUL9KnX4YSIeYZ1ZcFnnBAvevvD9WzEh
bPPiGtmkrehTeBKtM69wt5lSb+UsH39NhT42LoX2d+GfXaJFbrX12HfBB/f1xO+zPfu6r+ILMQo3
hPc28e3BUBT3bu7xIU4Ed7XFV8jJ/oN2oClAPhyrvCQvRO4hUN3pVazcipzEZfstUhsxxIq9q463
ZkuKe1FOOg2j1Hcbr82UZdslw0K2MDSKDT9+9MMcZTZg7MIQuUQu5mKIbKryuvfdK/NK7FcKrCpX
rWnJJ7dR6hOGJGxNg8b/Xu6Rv6sXby+PDBbCLgTAky2cIEkOQH+mzGRQo0MyNXpRmxzEBUvnt5Ko
fuj+MHwONxV/3OgVkDh/kE4oVPMSww5SOo0Oxy5emksb0WObWBqsrEkE1kvgLIiYS7joz1xNOZE5
F5VLi2YvPARRbl0UqpDUsa4FAcEHiHowjeb7zEkoUW9e8bdqNiJi9Pr8ym6SazVHIwm9fHQrpjQG
Kmi/qxP5LQnGt6pA281VgZD7EPw+Np0Mp+RUT1E7DWJOOqEOxQWMxjwbh3ilBG6GRQC/wQ1eeOoi
Kkj91GDSzL0+pPmRRHAEJH70nA0SFt8uVXXqQd8pNvfovqE54KZbyy6sTeAFxqM1umSAwGAkavPY
lrb1GDq+uQFNpO3hfsfngP+9RTjhOVL4jQ4ogq9eXaGDUyvJSYG+iCJT3688dI2/1H21pMX8ng81
rvWukp6LLlH3ttZbmzE3+n1XQwkpmvSLycHBD7POdp3pmq+lhDiFBdkJrVE5P1QNR2EIZzqP76EA
nS6hja7/PVRz88usvvEWWk2hTSe/zZqb/YdZY46q2IOAdMjG/mgh5rNjBXCHqKqTroKpTXSISy/n
/RHV1v6YmNpaqXqYMlOT6kXQKz8Xh2hyvQySfiUG/22uy0CbXesOO5wl6nbYzreLwfbiyWhQe4zx
N2HL2ETHdnItnnuFwbHozRstOrKJeAvu3TxctRZqd9MPTQL5CHAs1pODO/0aRWOqd/3CytkEzm2R
+HGKbnERPZ/GfYgBL98u8LP3m72dq9o2n2BTEQSarZ2ULB4bXb67XHTAemY9HkUNLwjpUGnRlwso
a2iBADaqMmxFL8r52R0ik2Iy0RKnCUKmRSItEe+QExCI8WP552wFs10gXfNsYoK8GSCmh8tQ4L8y
Ntab2j7bUVduy6yob+MS7YogsPunQYOb6/iF9j0s6nUtkoCmb65Mo/B+KC5GrGWuGk+yn8WIs8vy
bZpaydaI5PaQa05+IE1QbmvLhPnRZxgYstW4EZciHiycZ9t0Pbd5ueXfZI5kb80Q8eRPHXybVJ6v
bKPfJxEDRFVx4nvfNN29qIn2evB3GZCaqyQyzz60lGrZFN5ODQD39AViIGMd6+yCnGIHGzl4cFQp
3I+WmS9Fb+NaxVkdazbsZfgQSEPw4A7SSxKYGcBQ4sOBD4/RWbkRnY1h9wc153NHjV5hhOYD0Gza
+0sn6GU4Pq4M35Shja56W9Uk4yyqVouCMAp9Z1Er/eA1moTbAzJWGzeOx/PAucMKcVy0xTkyXpiI
JHxhrfyABs/401KcJTAlOEWJHyyUuHN/xU15k+eJ+nUs9GKRIYjzhGOaCv7cHe5Ye/ZrRy61ayw4
TOTMUdkr7XG86lhn7zrHtU7edOdQg+PURj77Q4kkp9bm1jWS6fq20PQGQzuOfPUW0KReG/opyfRw
g+17e279MF7ZVaM81lGE3r7dFF+sbHz0qrH56eYpMrwen7Xuf0SOFHgLSdavByU3v6KPysJGjfzn
ENzDMg8V9U7cOUtAvEpKoq4azsa0Vc7KHAkPXpBy1RzK2vFvjZbksdRFLglzzXvVg8zkZAaOeprX
LfD9cWfglPyaSJmMDkyG1soUliINJstGcdeWaXMDPZhF5tQORstaJWoo761pVG/wrVbM53oitWmK
D14pbrSl4K0NGYJXg9Kph8w30xcTl+GJ5mY5bXZQ2lxbChKciGohIkJHSrMXAwPf9yhyZtpSsNnm
KDGXnVwYdGALM/DzRKFHKW/9po/5TgIHSQvZWGahwf/NtNwWl3ZaNZkDp3Vzhwj2phFzxyCWYqIx
/8s0IezgA3z+W7GbMI3IWnQW3hhACaOnDDkR0e42prWvTLdDNRzLEEQdawx7vfZBd9ivOlpyB6O4
fegSH7KrLCsH0WmpgEc921A2AgqAUlu7R+sSiYppaKkn9Y1upifR6WWStEMhR1myvLMu516p7jZb
t7TGtTgG62Me6rGrDHtRLSX1Z9FGxrWoaXG2kCo/YSEnW+cRwq44YOuKxj/mvo7kWmaS3S8sg+VX
WvvFoxI+umTfvEXnDzc1inVfFLyjl3VVKncKxIFNpefdUUEK8AplXnnLP7C+1eoxXJUsD5611vth
JUn6YnG8hUMOJ0louC85zBmrdmGrcr1qQxhRpjcECylzGlTwgmRDeik7WggAHTiwtTYlXhR3I+47
ZNByCVHe/MpRdf2XpYZIGtr1NyY1Fk6TS2trNGW40bm9SXKOtcWOhaQENhN9luyKKtSPYnciOkSc
heLOJS4Tm5dhTHe+asDpm3YxYt9T9hh/p769r1sMSYTKmCVEyEpeCpu/NjZlaC8uQSJ+juxKviCO
lNZXKYTAmwbNwj9tL9QM8QbEUzndnawwNCTlrsKwew2wT93ZLVu7ptCQCyzD4H4ch2MbOPm1aCoV
7S3C1ydhjKCQj5U+vPVqvuPtWtXUD5YfGLg3RcpT0mTtrjQ0jvZzTX5Kh0JeB7jVbEVv43Oebml6
eyV6kyD/hTpEfS06czxvvFDz7rUIWd1A+nmZIasS9hjZ/aWm8BJHS4K7yeTjrBKLduRA2ivJSeKl
OMaeq+IY21K4m+gVx9gfquKQ+y9jk5Dfnzjk/hDsyyytp6miqVfcKMXGe+vzUazENw+pRHpCZOcS
XATW4HejnUjpKWHyNaos50aWi+DRKll1TBr7tpOz9fNDbwOoSH9uQ+sAILYj6dLnd3I/eTf12rMb
5LhseXa6Msj9PFu2FSHMr7v7ugyusDWFaihre8s0qjtY4fVdnPrhxh0jBe4qbeJi6t6rHMjOQdRk
w0RgmUFxyo8wzZpbyXaHLw+1GvdffKlD6FDTyu2QxIfRzPBPxzEEdavaeDDxAloURu/85G2E2tkQ
d+nCyD3rIYBjt47SMT6ibh0dJzVDexhvhthq1kkORKUTlniinvtIBF02pXnoxtso9vOlaaZnnMib
ayFy2GUYIQ81z2JRNUKn3qeOFC+FyF6KrefZNdV1HvKGR2kxP0fORD3WMd203x0uZ6/LcQJaKAKc
4Y2asrYNC0WruVEUOcfiqFgUU1aGl6B5DkvGR0DHQBvxzmzdh7n2rPJgXLqZPB5ENYizFZJCxkOX
o0Aut/mrEUT6sy1r+c7xnN0w2PdkJa/CiScirI1EKRiHrR825WluT2SAJ45Wlh9ckXJddjduKcFZ
m8aLC4wK/diG2ZWdYMXmh9MRzqRfSUZHX1m+qW2EqJzeINVZDc73xLbhaqE9hxUItESRGppjxVB5
JGE3xYpO0eSjKOfZpnbjaMVwe8F2REPtHMUhgp445nYcq2px+S/2TeWtLrobDQgfqkw/hGo8NLN4
TXamuGh+xxYE3kVphvclr/+rSrWo+kkcHBVs1cSIIjCcmzIrIdxVerlrX0onlWD4dO6ZBIty4M3z
0mW2ewY15p5b5DU3cF+NpWgTsYCDUOPMzHQr2sQFvb1Hz6l9BAuYaPBl7ex+8T3Edy+S62jKREu/
KfhPKZWOBQGlbLC7bTiVUKd5K4m2uRcsT4gYZWQd3JqNVzWW9ZoTf+u2xMbg1sIlgrx2q7Kgp42c
Oh2FHJy8Ivsfys5rR25kWddPRIDe3JY3XW2lbkk3hEbS0HvPpz8fo3qpeuno4OyNAQhmZiSresQi
MyN+c5QuREBahRcXHt2drt5fI5ZYo4Rp51pzc7z1lWY9YhbO0xhjP5xVIUPH9SUzrAqTB7VGLmFp
UzzTTz0b2Q99ElNJTBXEn1wdxUvpq6uiGVfXyKBwzc3tupaB63aFFJLasTU2lVR58EZ2jO1QZT98
DPmSTrW+lnmG89RfIpQBO5Ehsq8RjcodELLofOq6+KsX6cprZePZ5sU5Mtywmk6THgCH17vipTKg
uXoFhhEe8iLZ5PyqKp192nBcaaXpXi0JRCneqFl6KrULD0fuK+n01FhbWZY1QwhDfl7uKRm4zr7e
creZMi6Rt9mN7vYID/n1qx5kmwpZpbdUc6Nj42M43HnxIg8lsqVsY0roeiGiNi2A1c0Um/kd+Goy
xmhErpq8Qs5UOj+MSzx2U6RUqmBv2vpwlJBrdGMBiU+sEDSl057lYI7wWVazHZvlSjoyFVFl21hM
rKXTloBr2PU8KKb2bA5Jd/44JpMjtiFloQfHj/FR0aFyBkqkPQ81G99F5WgjkO0EWA4K6Uh7OeC5
BdQt/QLibnp1nwFpOf/RLxGaiWbQMlMGb9PbEWsMxfJ+Bl6nnY0EEyk5+1tT+pTSoZQrp2XieZs4
5AaReUo64DA0+Y+8efvzyNvk3ALJu55JX7MM3Eb/1qfpDlYbxbj7I1ZF50QnhzVWNhlitT0kM6hq
1pb5Q2cOxkFn1Xhnub17hzph4e/KFsRShsvX2mqtEOVLe5iOOG5aZALyKfqVuWqM+J7+ReiUvOvW
WNllP6x5wYLxY3oG0A2L0ZyHU13P7gUumrvB1iLnd2Tmm9Kz4ue5xX7Inyt1NzesyNdlETwrjTHz
FVLMDzE4eahKuKZLrBy0YLAP4JWtlTRxYHY3YQ+4H4VLnsFj/QASw/hcWcMLm/P6QV8WPcuYtGQM
huWH1u8xiVzmmZVz6fsxBYBpDJcbZ+HGb0AU5lcwqyO8GiLkcNOrk+YS0dbw8Ekq+rtEd4Nj6jT3
PH70z7WqYpwT1Pf1knSK5jJ//D1WJk58hz0AtAuStJaOI3GnOgXVvRb1VenMnVy56HVS7kfylrBk
aN4GLMnrqriwWU2Ohj2D1y45baKAHfVR9JsGfVNGVvu9m8dpG9pOffKw7nhWBvWXjHvZIvAc5PZT
AHPzjCdhtC0HyD64WJhrBxXC8+i6aIrHzYMcsI5sHqSf7cn5qswlA7/7JOI2oVLgZCFxgkEKgq05
xqdfKg1dHq+yW25Qmo5jH5NIBcYWZNpjie7GEGJs2KqBvnfi0UMZmijUvpdtU8ctpscQo9VvZNIQ
Jslb/SyXtpHnPnRjN2+spUBa9MYZEIh5rkwPZ4mly0O/6+TqPkI2dMmhW+qjdaD2eB4plPJ/x5JB
Vtcm2+wVKNZiGwcKEMwoWizJWuvrnBmfstSa/q2rVzZ0lO+q2TqwTrX+GcKMmm47ta/jECypMNd9
NExeE0PRZ3dFE9an0gH6QxFWu5drl30UrSc7zMen0QnbB2Q2/UOAwcx24In4jYz5mqqq9sY94h9K
xWGrp1vjN4X+uKiTC9JsX7oWo6tmOciZHJxeWXWpq5zEAEu6RrNTURylMjbVarqTvz5EiNxjFXeR
P17+35V+NRyjaPghXfgJqahOWKm2LpNI2UqnHExrGld2lH02gAI+1E2wcZ00vUSLlrJ0YZUAEG3y
DyhUms6mt4ZHiJ9sCNh6OkCDo2GvaKD+SNnWuCvuonGwMClWydJk7fDVo1aFv+QXdEGiU2P6aE5n
Sv+1McKf2jgoj6pao1pRd6zul3CUMtONMwXRGUV289W2pzXa2cNX8jfmfka/aSfTi7A56bXafTIr
xbiDRFWtZToytjzTsP+6FJ0Sveg+xrPLZeVLKbk7o51u69xiWIMtWstrXNHw5loUnOQAs3TGPvJZ
TJXGOFcOSZTgovA74G+TZuc6SaL8WMHRw83fJ8mFHGem3Nyzote9+E3B0fHcxH31zCLuV1pkzfeu
c3A07zT1AccO9+Jx068bdkbf46R/TtWm+gRHPDmVVdRvZYI1/1B8gMtAwIJ91GvZAfB885Z36U7m
WWE0blR0Js5hC9d8RsPxIK6UaFjblAhii9LXf9lVVisHXZbHKW6qu2vJGD9OfB2Xl6+6HGLHP3sA
YU/SClTXuWtQxArzmLWOlzvbaQjwgVqatayus9T+3nmqdpQ+HmHeg6vr6cVM2610Tcsyie0sm+zZ
wNFLQQBKvqQcJH1gd9OzkyjKSb7t9S8IguKQIBpoIBSQhuZnocwUgR88/G7VcxE+RJX9Wcg20sJb
4NoasjmUyBn0B35xVY7Gq94oVH4LfUJPpDC/SLqqqysQ7BSY7iSX5ceetvFMZD9l1KKGe2ixML9m
ukpsHe7tEjjyQpKRA7nHNnOSl6ybg7NdhP2qBRVE6k1hF9UXKPSVpJVkQJoAIaqXxOkupjHxEp/V
+sUe65BaKKwQGZSwZF8ilI2IHVewg6LdzB7+WBLuFPF07zXj3e168pFFTPlOQW92iMLs0UjIcg+5
OSOWnXiftMTKj3GMO500FznuO3Ssycwvo+ZYuY+NXh6kJQfP3DsWnnnSoFZ6jyz1/CAty3ZaDLNq
VlfLZEufoo3fdoAkl6Z88DTuLfNL7+bIdM9qou77At+MBfcOiLKO1b0DtXxrjnG9xvrXZLlV2Aji
NMqJnzbVC4hJBQJoGY43XYN8QwtLTKkamKl9lWEM4hXnYcHX8QJ/9FXHfXS0Nn+t4XynhfJaTBb8
yNH6Iq0+m4uTYfX6WppdFy6OqWTfrrHLBaOxvkNWr7/vw7m8zxVsMRH3aratHQNxjHMsBUNjRGCf
g1eG3c7Cygq5tWh6tNpouugU+agfsdKBAEBuA/AKDwGa0P/em5Iq6mrl/2qakfYe/MdcCZbRPo8t
DN3MesvWNrugp5teGt9KL25dm3eTupFu6bmNdUuA9HHfJzsN0/aVjP5xjVscALcMveFe3/0RN6gN
aHxl2Geh4vSsle14hsI3NftWo0giZf9r/uXW+QF8ood2s6fCPy8P0C5kS4xsgTA6ys7x8Q7ZDpYf
XoY5azGqe2/lo1pLq1K9BGGNcVsi3XqB0OVuHMeavwz5fGct5dY01166qonectcbtm6txXeFkk2b
xjV/9Yv1mqubwxZ7czhGS1OMjeK4fm5yx7qTLgOq2yUIjXsZ89wQOyBx22mK7q1RwLp2+KDNjqe+
FlD5LxSc01WnD+prWWVkzhTNXMto1xjWcl+FOzuotddKNTA0bRzlIKNlOPMWnt35blwuNWvJQ+Bl
3qMMZsnBS3v38++P62EV8kg/Za4XoIs4lG/dL08flNd08vsHMkrfzUW0f7YwZYzVtttIU5lMDdZ0
CeK91Yo3pxt+OZbiHClnK9tyTO2NUwyUHmczRxC602yWe1PZr0Lkbdl04keIsyLZ2CCwN3p3NMjr
AfXPIBINmGCcraiDLhTEI3uT5dTxWkxXWjJpnqdRICv1NzFnvZq3gmmtt7DdbZIYy+fJ0IiUOwtE
pcR/1V7UsTvrbi+5BXfC7dEu0mD9IXsgp3KYyB6cWXmvpGWo6F3s5TRRqn8m0IXXq0jXh+wExS1g
PFfdYpuHz6bFQ/dJHV3zqcswQ850Vd+VaQNu3G5y8vxe4hyv7cxJT107axeJ7ruygVGwDmpQzmun
nBAzK5zLNTRvgcOULXVkiZUDklfFzrPyAlNOPs3O3H9QL/k+ei2JmhBfdJR7LrGXdiz/Ql6LapDp
B61L3EcJCVwj2EZ8Rbx8LecxWA4LoeUw1Ca+qMtVZKBzZ3+xoNzeuqRfC1mYbn0qU2/tFFc7OAMh
f041P+HQOay0AK3fME9PEpHFVbXj9xicADjMT4mKgQu59fx/ExFmsBOijA235Wrcu6qzSR0NYMv1
OJlRdLQU7eUD2uV6yi9hX+RGcL6iXQTGkto9ElImfDKl2PHYTz/ZBmg0C+mnX21Eirvwf7WFhUJ6
k3efWZsC7/HJ3SNWpp3r2ip2QRFnn3hmv0+yEYdtTf+XV8NeKzMV03F2V9ugMue7odTeJ+mKlZ0t
mCRXpj5yWuUuI0F94+j/yePXFvq/8P3x18zqVYI8P79A5Y6nWr3xw9J67Xoo0aahBL90pJL5n0ye
HADFXVXW7jfXU5TV5AXlS97ztgCEgzpd6iOx7w7BARtU50GuBB8I75GgVU8xAOVTGWrfy2Gqn4Td
nC5dCKpcu8TKW6KWLmlJqHTpHdZUDbeydE1Z/k8+4j4JQ2Qniapckl29pejbnPubuhMLuGvnnETf
4rR1jrfc11Dyl7Z5ugu8+lTYvj4AALQjIJ9XbQ681ZIDZsZ7Le3n77x3I5zX+/kuykz90RmgucpA
lEQhRH8/eXabiNxSrRpIXzAj9XE6h1j6JRtQN8shMh/qyY7eWnYKGhpUq7YpYszPjf6xnvujsE77
hXpa4MxDGvtFeuyqekkp5d0LD3VK0AmBTl2fZLAaEAKoMtPZycSoc6IDfuuARRdCLE9f92xmKK7J
XOQ48q3jxdiqxe6PJlKi4zVt/Zvyn7bWh/7re7Ax9GvfFU8nMEueGD/aaf6UKxCZnDYML3KIIuVL
VRXW/tbFMiq8TImG4ElegJxBDwBMhVp46JTf7OIKQ9lZXZudksVQTvp7p/hl+zzOhtlVt3OheRsU
VuJnOWQtD7skieOTs2R3pC81DlYTtE/SmAItPYeD9eM2ZzKHzw70jvDfBJWE1SAmXUqpvWkQDV8i
PaVCAL0GQbSSBZxplQAeOx5Tphq+wEM1MLNNOjJ/y2g6VZBJDBs1CcqerdjdspbLgFwWLiorI+q0
Tm/9TI27ajEEGqs+WLVWZ35WnWjYghJw7lQXLo9eBN0uC1vAlpF/j2acvknjetrpYwf/qKuTB3sG
Sra05FCkibHqOioc0nSM2DvBcCxX0pRZmq0/Kk3iXKSrt8Ju71YuePvlIkob1diuHSe/m59nza5f
XLUifVPq2y7Qp724Tuau9ehnyvCUzklFpXE+iOuk3ybjSWspWEmzSuHq1Yt07f93kpvC1ZuWMtFt
Uk7VmVeVrq0rdPZxyQX/IO7TKKBFx0FPc0DwNd7UXtO8QNq2Z5Rw/owdmj46zqgkrgOcEl660JLY
ODZJA3k2T0LEW5WNCmqvyh+BKLrbGP3FHWyKnocvXimJi2HI3lm8U1IDL/G0to9/8o2kTf0x2ynQ
PFd22FJp/DOIb30qGvKhfmb957K3z1JrzDoNd1SVbFsrwAQc9umHK97dyD73c2g/lgPypL6R7KTb
cov4nPnhuBYYfDrF/sZuIDv8nqTWOmaiOQZ12hz/OUmi3BTVLJkUmZW2TtV+PIcOAHptRPAV2xNS
+WXyUi/8vCzPjINBqfWph3HMmooQZBdWGoXNfzx1MNYNZsIPhR7x/NaLfGfAsHrte+/zoATNT97N
5O666c0bMfhN6kY/l5GBSS34p02MX9H35YOpynUHp+SF7mQJHCavzLaWpo6vU59gPFAB1NbHHIk8
G4uXrFH7k4zOPQpAZhT4Fxmt1ODUeLr7JIP2vpzGFpnvOnlmLX6UELNqkvswRmvLWS4/Z412yn22
bDJFPjzsVH1dmfnBdFPjW+kjp76YUrpW9yuhsPy5cHNUXHzHOHUK/lMxhNvN79Bhap2fPqEOWZO/
hjq5+uGqv0PjoXu/qtIPi06e/eGqOdq/up6UzxhZFDu9zZU9WUk8rEGt6mFUvoKlMs7YqhsYDQ7V
1yzpyOqGYXqPJk72wk38IPG36eFAGGr0f51e2+P7dMO0Upkul/U9B65VAiW8KTZ5O75rjIhwiGd0
Lkae6Yu0Gt03DZAshESVAWujG84y0NozJKWxaPGgnvgF9tJ+D8SRD9WElw+TZc7vK/zxkTqupJsA
NNz1u5gZ1L+Ziv8qHmeq6ZHZoq7352kyFsMKK1pzI+OZpgRnOZt1/f3s1vdhtgx7LpoC7+8rcLOb
ys2n+8QPPGyYta20bgcLiPw9bNxym9rGxBOKWLDC/Ibk1KlgT1pTeOR+mu4/TIt9hD3cgUwzUCl5
D/sjGjUeShM7acqAoNYxpP84cH0v5w17Ey+FYfRhvyqdbmT6u9tl5RLucu3/wYAERzzlRi9Tzpnu
VxclZYVUhvpJWnLI1YLy6jIoh2YKemzSVHPzx0BuqtVF+hIufEBS+QWZKOqxbQHTZiWT+wKrlcmN
UVtcql63w63+NdgFZa5b+xYD8xRp6TCur5OVump2MLWRjlmsaGU1gXzSYuKzLCyynH+l2ghJeMgC
RDpzxcng69QNttda6l9n9n6RnMyh30G2bSjT4Qsj5jBXCxgfalaoZuHJqfpMv5Phq5nMdbwuo/sO
ijXuYakeAvXPYzaeEaYZBpnNM0Atz177Hb0yVCFRUsa4PXRd5QMHWcIlUCdXeSzGemWNQ2vvJLtu
Kg1qn0gd7CTjDjp66lZOE6nAnpfE+y0o7W2CwtwpcOytv6eVkiBTY2BWFnvshudW/3xrirS1NDMP
EqO+cFpuoyJtfWte/V2jENR6Th4FSc0id5+htqav7rNtD82rljndc9xW+9KMm1fy8DHW2d6X65hq
L1/EVPkzGJzRTzim1ERIXDGzCQzQCePIKmkZLUcyLoo+9HsZLROXZ58zsXRYRnMDE6Aw9Ls7GYVN
8op8Yo/AGIOLBL18sdgovONcK8O7KJfUYKOuQW4z8pPttbkIc71rdC0jTmm+j5SRBgqUv/S9808h
r9uIFH7lan+9kIzMZDnXV88sJYZ5j6u1qX/3VPdpsm2gMLVbbowJXUlpwkkyH7PGcg8xSjQrY2nK
gJqqHdz+H9K4hWKF+gp81TlJ1zhbmCfaeMxYZPgOQHv9sz24/lm3SgQUjXgAHkESDGL6iBHy0ofq
51G1yp+ov6wFyKMquXJmc4f4ywLgSWfEO52ezR0SPcZbbo//lJZmPLRqW35eJg1V26ztsS1frFLd
+O5YfK/AKq81hN2WxQOwPCrEO5096Sc1dsMVtj3uosBByGR35Exxc8H/t3mGqcOuElHKCGb5tqiG
/tBPGM43CCR1YZm+1b0Sn+PYDjfSL9MTGDS5E+uINzeL4nI4BshQW8itYXuLmJmTzq++Z9v3faWf
YrXQOAHs5w9actCiBHq7pG9/j/qgyl7Q6k0O8zIqwYE1Niw9Rlq8kMM4huL0qtQD/H9Orj0Mhc3S
8zFmACi97VMFJ5JMGR9J1qSUQHwNeDTkEfb1sL6SOf7Sher46FZ+5q9q0OmxoccX6bMqShfAX849
ebmt4xsqC5j/VBmvxTITlU8Wt8dbf8wT4wJREiNgypC3fsfvNhNYohlL9qBDritLzGTXBuze03ys
UH9R51WzQFr+ErHYKD75+FjcIjQTJXA9DTWEfbPq0tdoH/wmhgrhM/ELf4u2kX5ll97YoVYc/FCj
djoKiVT6qdxPwGLy8D42i59Rr8/f2bhCoCqr4tEIeuUuiBVnTR1r/u4Pw3FMyhH9ZQxeDCP1drXl
1F9dfVxJgBJiZ11GdXgm1aI+a0H80MmeDaQNCO2q6l40v/ouUgWQ2RuW+Er2VMaUwXwTLbp20TAY
lOfECfVvuhl427IfvSNS5vurj31qUD+n7DSskZxIv2YdEH5RZiZbaJam969VZ1/6zGy+NC0CEhnZ
nSckNhIwbRYsd72zz7GKXUznefZV4bkcEzReixntRUrOL/mo1xvFSuxduOxHTaTFHitVVJurSxoP
7bazrAMc5i5ce6M/XxxkRKAowv2DbvPXptvqu4HXzOcEsCiCxP68BwCTfMuRkkow4SY9mrK0RvNT
urkZQ+o+3/6IXu5RKqwvCgTU9ZDVD6oV4n8++p0HtIOH+rVtmuzFMMPqDzcARhwUWx0nuAfpakYr
uCwXyNRYWSWKru69Sc8eg8XtE8jaJ7fjJ5tqTX7tSvS+P7gDCnH+mFOR5NeZAJ1AVWd50cekAHGi
UbbSvA1IM0IBDo0sT9sNZRM+xCxuVtgWQT3WKRQYGVAmaboVLtlKok93eFEYb5n5cybb8Orl2ta2
A6tBDCjSkHuHPjlOCZAT7HX20rTU/r0vX/r8JSRq1K1Orm8zLM637aD4cK/QF3ATy3yRPmRFa6Vx
n6WnHlwepAW7RKsIH7W+D+/ggtUnG7gZkhHl9M2y41MbD+G+ManyvTYDChK6iu8rIIZpj5BthAas
rq5nI+6/hnXymGaB+e8YR2s99Pwf/tihz9WE5qdKKcetb8M0MRwzWudNi0enWd7Hqo3LGKWJZBX4
RnP2nLB/CVrTOgyVWqz9EmT0egA+OoC2f0ozu3+B+mlsPMuB8RfCRhlCdEKWS/l4ia8GHy7kjTwQ
2YG7xY1mWAsxQAauTIPJdraBM/Jr4h1+ybxxjZI6r60mg3QJ8d0/f2jXqk9ZwU720icHq/Twykq4
QfTSf/Bmi8dpZ5Wn0Jq/BVYyPTp9yQPXHbRdSNrpIhHXsJodS5zmLlazxA12pO9jU8WzWA/6s9Oj
Ur3cj3Ibyu0Zm6xjEj1xSOD/59YEc9adsyZ/kIhbvxtr6ioG2Xu9s2VgMK3kPOkHL9JO5NWDS6Uv
9pPZok47gsCjHKt3w5E8/0n65JAso38LGagV3oFIZ6kYU65Xi/srh0VDPuoOnN6q78J/IOhouzLS
y0URJ/iM7LyHvxEJ2hix5k/9tLCDcvs1XFpUI9NnF1qSjEm8Pv4w0cJ+acJB+eRM6UOOrv+DDDkN
Uge5jjqzhKsm9XZ7yD0A/1xL1aCx2oson4xOdhYe3MwpN8pIJvJdUGSe6hDlpBzDBgUvlk2s9sGm
gmp8QfHfuB4QTMHfTnGze3wopqMM+I1qXG5xbgho1qjU0zX2Njdoi32bW2cpoKqlShrI8XnwLBVZ
Z4z3ddaCylAdh0euCeya7jFq9cvc98VKmjPazIeow2ZAmukIWFMZ8xyQRqbdWzbYGr9qi5Ws71nm
Ik+TkgecbIjP1+Ztgf+h/WF/cD2FG4RrsG6dsYxK7uRgptHUrNyxohDUtgieSVuGZt5IVDp719xW
sWPuPS2FLIfr31nstsIIxhJon3glzcGBB4houXPsT+48zhh7J+Z9nJeBsSpwVAGoxPtGOoOYkZrd
/D3QiuJyNc0eSe2wByp9BxM35ylcpISnpZYgZ7HUEqR9PZXeWvSBwe2P+2WOTqlu885UjsMQhAXP
uxyTz9ca5ZC945feNl2auDCnG3/KquPEj/gVg/h8qVPNF2n2DV50oKWeSxdRCK/BE3SZNNl19RBE
4TcJgmaPFvryASGicMcCpPPOAw6E7UiVX/QG5dh11NQWTIDuTZB1ymCVmz7yu0MP6wzVF/+9eRst
ar07AA4N1nlS8TKYvNo+yMIu0u/QVNEfrsu6YdCCNT/Aei9ruPeFnNMfrLrrVjKhX5aDMsDU2EoM
fk7L6g8cQLAu56SGRVYVyNSw+j74JHJXjqwYXZ5KD9N0zu2aB1nfUI3FvRynwG5jZVOyFzNzUx9c
8iPgEQyxM6f+gf9CEWwdNQ2Y2keHhb+MQejyEfIt8n9rKLSP1w8xCrLljoWluXxN+cK3WdcvijEo
D8sf/C7L698hUUFvWxRgQ/P6l8t0SmPRwbOap9TsjjFEJF7YiwyeKOKJ5B1+DKsEyttdAc/+P/p4
SyCbe2UTKe6wNsCyHCKnM8imlgqiYFEaQEEzlPLYLLjIW1P+ufLOMa+jgpO8NWX0FmzzCn1zffdb
51UOGh3NzrdM7DUMK9mVw+z/A46R9RwwIojk8Idq22zuUaaNjnrlxseiG6p7PXTxKohN71PQOkCl
ca876n4KFtqGOW4mbnwR6KhvqwlPuDS5CFpURqU5L9iLwGH0FmwF6hPESWy/G+sBwfb6iW3iN9n1
tGQqAG0E2dEeyurrYJ+o4/FuQwF02EhXiffmyrBj+6grqbvVOqcv9vC7MMHNKHuzaZ+Y48MdnGp8
a+TGkrsgHTZI1sbvtwHONi6Fp3z+cBsroIDZlDFNq4NtqBZwz0HfZ+HGqpzkkExg4XmN68hqsX5B
OmweeGhWOmga1JIQxOvualO/gHZodxEI/etuRo1SoIDk0qGY+pV/uLbjvIvuwYqT0AVlee2TiXCT
ztH0PVsELETKYjK6t6kDVCotINXNUxZUb/kYV+erHIZTg0Rbmr6ipUfE4VQAOwjNAO5u3U2mlOpK
EAN/ggdAHqHH43bGvHUHVEijujq0YQEq3K+xJcl0Rd32KNg9J42vPjsQdjW3xztkaQ0lTzDF0FHy
K4CLrNuw7lY8qZVjQBHkOcpN5365Xo4V/cYZBhw9NngnAHBLHPWRzQGcMa3/JAcosLs+Vr1HaTmm
pa+U2FVP0gwm1dqabeVvpZnXVXeajZnfsBcOn/SmaXbx0JgnHVO4B9a/wXoMyXQDDUvAONMnBwCL
+raI1GGtaVr80MQ2bissM4djH3Vv0ncLDhSlu89q3uaWzTt9SB6AVY+n6yTyA9pdgu2doIr6cTRP
haUEV9aYwIOkeQUZNfbH0ea/m93SLNFMXueGU94lvpbMr9QztS0Kd7zrFZ/cCro7i5qR7+zKRXPp
dugWgaYEjM0OQFnPu4tRRa0p8cupOaj2xbr/0CPdMkuuqU7wdbSB4gZkZvBAWeJfotD2LlhU6TiY
VNTFZUQ6U0UhqE6QwoAUdjbKuVX5ORHeRuGwAUKkALvpvcvtOjJqqixdeSOjQ0bsh0vJaeW31Sp0
yBBLU+ZOZXOwFaPZm5MHo85pkIWkjmCbbXZsLNvf1IvRkj+A3xlQWDjpZsuebRqj67P++gBP227N
P1R3L798OaiJN/CzKMfd9T0WeUHH45XqbRTmb+8y+myDrEtpatkaTG5+6BaQkhwgVZL8mZ/SvGuf
k8opENvX4WcvAQkVu7uq611KonN4rCZLebbaNllyQdmPQNEfZ/B9r1aRx/sC4ew099y9ErXNJWYf
vJ1S2wSHYdmLckr/3W660/U5rcd4Imdh87PBiQX2LtcIW3XxqTeahy7lxzUkKrUHW8H23kEVq0pi
rIpVrINTrwMfarlQyOrUPWUUJPbd4KtPcPFavFu97NtgRBfZQbVoWBQmeRFLBxcGZvCrOrTNVkkC
/jYnmy6u7g2HwJzruxl4ztzVu6nNDNbEoMWXgsn1TJoy8Edf6dsK2lf8A90GKqX2+ZdfriDzKCrT
vl32du2h5GN9Mz3cBuUymjqoJ6f5twwwNs4Wx+NucTeee6/dZ9OADu5/9ffByHpSQgo/W+QGs09O
HEQXs0/740yGmiUhJRbpk0PBfvAiZ2nsGVgODl+l9SHuFqIMVFMTtUIb5Y/L3K5lBZ6zsfW+IG/H
B98G/mhqU2usO0cpN7cBNRiitZlk5oaqhA8SIEJHHR8hNC90VAt0zzzJgBxUWAoI4ctROqwlUM54
whTnCrlsd7LX8LT7taWygS6wHwcosKjo3DQ65Oz/LdQhw8j+vUt/3ObdppD6jtZlCCbVrsq1WXCv
Bw2aoQudLyD5+2Q6x1hJ0HydoepFlpmftdj/Li3pD3VV3enI+22kTw5zlrZrYCITQFauI30ZvEG5
NJZ8wcpxASlMO8vy3RMsgvrsl5SC9ZnNANs68158rjzAPFiKJMPOkhHS9tHdrKsAVs+dhd1JFd+b
JSmAK744V/8dx47V7MKyT3V9gAHtt1dksuY78yHTMWGRUUq5xb3uKdeZ8cLhj/qLFlnGpi8Ld4Nf
V39v21Z/j9rlcG/G5i/HtfKDdJlL/3VwCUvLbWlrwTXyNrFngXNQx/KLXEHz+W8lk3xKfxs7m5PN
7RpK94p1Civ6ZQ+1npQSgRADy+LcQi8kb/yDNmlgQAq1If1quGvDeJKFZF+YazbAyYtsGXxuSmn5
veKuTC0w+V886m21DtAchuwyjN71lDo+GlvSez1tYl3fql6NovEtijJjc2bpOR2M3ijWNxh6l+v9
LsdWYW1kgBxuA3qOuVJYVpc27F56Db6dlBWH1oFmM8FZVUP9Kp1269cqw7tTIu3aL8VAKST+7peu
th5ReC2BtN1KtT3rXgeqDm5gmX9/6596qilAdcbtrU9CdDRqAPcoX2/9nkuCCOcSjd/Vgo9FZ15H
Ni1PvtoePslZ7Y6XUnPMszkrxtZPxxmV0vTVJIv4cwldwD4fQgc/sc5ANN9D0SB7LQvDltAAZPWO
X0bZv2K4F1dacSdYM0GkwafZj05lX/67y1RYIgjyTPot1btG3bp+T7yB1JYumTin2KmEdV9upxE4
6mpSxuo4qur9zQIFoPF4EQUx6fMSuzp21sTdTJ34OktO5VBVUX0c/eG+XjTFbv0J9hhneIAbpdZT
deUXfXg/s+vatEbZfex0lxFXMcND1Kc/r9EI7Swuyoswl9/C5ybCA0J0H0YpgqIyYTm0XvpFYxl8
uPXHftbvyiUrMHZBcZnbEnSTUqynhvT6Rvq8JF5MP4EqrBurilAFIPDamdW8cFbFhKipyqRAz9Nk
L+NyGAKQ7hBv0FOHl3u5DbzPNivvkA8+1JtgnURBciHfnFzKPhyp/P5uxy4mYxAkilXrlclFBkYr
hKEgp32XL3JaMLSuE+slaMqTvN3oy68I6YKjn8IJul7SlVOlWf7O//pYdB/qrKhPPYXo86TO2bmb
wuwsTTmTPpYo6EH9LQbvDPLnRgvumQtEo0GcnN6uoLuai7y7mVPsshEsnwftrPZNd1+kcByHLE3+
aYCXuo0f/bRyz0bDRy2fqJM0RxK5+d7WC/1T5KQ/JcLO/XOpZ8kXpMhRomENJDmPcdGrQhYHny72
1Pp/N9WlCQrjfdQz3Pdgw677I0qhOr/hyNXjrQbq/OQihrX/P6Sd13LbSta2rwhVyOGUmRRJUdHh
BOXtbSPnjKv/HjRkQ6PZnpr/nxMUunt1g6JIAr3WG/I074DnxVTZAs37KnfWxTBISQe1tDbRG/te
R0qPf3iaPxcYlm+HJnbO6lAAFJjXq7QyX7cyQFU7nnZTIRq6QmpX9LGhKtBxmHaa/RQjFbRnXd4p
sCpBCYi+VMSIOaSPsEqfxVYNypPr2Kl8aUNNUl2BCJR26rT7CdyCvdF0NqB/uI3cwH4L1JAbPcjq
8J2H/LcQESdnlXoJ2gQYoNHqK9EnDiG71aRu0zvRCkYV+mkVm9u6hlbXg6k6N0HA80ZWH7GDwdTl
d5eIEIMYkySUxR8Tnnl2iWPom7Enz7DWG5Q/daV/yCfWTV81k2ECmEqo41+hH6nrwPKKW1HjpdnJ
CB+4TYVtSRBYay8O7C+kUBHZ89wfoPU2XjSc01EqceqGmOpnZX9p2gIFQ8FiDdHqCvK0mr50v/pE
oDhInfoq5i6M13nuvEyCEMq0sjzmfNpgl60FDkMgNrqoeMN/ij52DBZP7/DnQHMskI6lKc7k91Hv
kB1LGNp3yzriGkGETGrQqePWEUWzHjz/kR2LyW6DP7iR/XVEEvBOtJa/A5TteILT/D3Qz4GqZq9V
0QY3Pa0+JaGdfYrIlx89ADMbELbZJ7PqJZC4KQTpqdkYVbhS2ZdcRdPyLzwchZTXLGmFJitSeEZg
7IVWkzIYWEaU5iO/4dK9myc/RXcLm3HX/45CluhdlNKF76LMmixw4DjDZ26AFzDJb2s1mvdT6D/N
a6m9vMs1F7OiQkueM4xZN3rih/vaKRIUyFz/FCSZDaCc0bYprAcHE0Yx6E1dsV2/2hY5nLz4UQOz
2GdR2u0bmODPlT56q3ZSLh96H82ZUPkMWT3fjmPhnzPFC4CM1bxRZj98g7YwhyIVgGJolOoPQ6sD
A20qlwe16WHMDtt4VUx1L9iagKl9xHOHGJ9WO0UpOPvpobOIs2r7kEW+v+075+1s/H22jC5nSBR1
Dz2o9u1/EZcNoCC4De/dRM/VT3YfrqkKDWAZwX7LSECsQ/SMvrRK8jjj5J1iP1p9+zPtqq+lhBmb
6rs2uArPvuXoveObDY0Ua4AA3ULWySS5WOnJZNNbY86xKltgvPeN+TQXmVt2yIbe1KiGRtW5cZrq
BXmhHU/2GHd2erNv9VLd2cDjvkygpbpwvOcAbeqLWboUu6Z+OR65qw9FAZw2644atikP45Ce1aww
XjU7kM8osk8Cwxp59yHrDuiagg6emth8wnqRMm0vgoeio0pr4tgiRr28f0xbv7mJQV3dNfzjX6s2
w67K9p+RlZbPejvYGU8C7bFvLW5EqSOfTU0fG0rkoH3HspSKepNBXhr+9qK+3HqyfMjKVN3VGmy+
2MFSCwKYsgoiK3k2FaN/LNJkJQaFNA40mG+GR4ZVdCkOuMNy9NiB696uzavic8LWzS7b4Ss4XB4l
XNW4IzdS3Vf9wHbLdr2dBtFkOxNw+pgkM8nUp0VLRNBzcqOl5P5bX4TE2C5FCPH0XjBEBBpt0q2j
NtawzzFAyk0HMc+NXZ5hKKwa7NKxMd1kXWU8a6Yi3XVGnGNKYRjPaVmNN+QCD6IlBXRhPp0Fzfgk
euQkfJZxAgU0zpCqIJZimX52EmspLenIEt/AnWiKK9V+AN0JKzsqimFqytuBcvFi0hTh6Zmw4QI7
lyXxuIPuVp6BUdkIp03qQHjnTvXiaby3S1TCp04RFEpwZHby1BadahO+xcxzlsg0Nkn0jNEeb73o
Lm7Vtqbizeno8XkEFKgc1TYPD7qU0hQj4uCkhu4cFF21DjLFeb9oxjs4HhiMi1MoyTD7lBYf7TAp
jx+H30XOp11gSdweh2E1t91OG+/QahiktTh1C+wvMPE6psZv20utSzN/k8UlYLdKRVFvKnlRZc39
2UhTtMVhjhSnZQtxTa/GcCWINqIPzVO72iFd8IsQ4cHinjFojRSOB3uIvgqk2AfhELWSBzE4Y8uW
0d8DC/xsGfQTezjEYfp1tpIUC4s4R1IxdUlqPgeoWYEP4rFfbtD/JH8mRVu7ivnuVM1F6xX9Xq49
4x6mWkryKb/OEaoVeTss34f1EmIrhX6/LIXawRqYxcYYE7b0vRqcdHIMK2eQ2mers+JbmI1HMSi6
mj7b2o5ZPRTh2D47nolMjAOxSgwOXdJvM/QLdk0vd9dWhXimm5N8mBP5W1Hqxj81uwJ9JZkwnRnx
2esDaD9rr0+te+Gy0jrAYrp8cBAKQx9M2K94To7OouqohzlEDKycpOlObzYQg+UrxxYzY6E6FkYk
1DMvsteiqZlRvwkzr5xH5Ta+uWanPGSBpD7o+cS9sX7pO7s+Ig+TFKPe+sgcTfrOotmO9YARH8TQ
DrI/OttIQfvpVkhBz6ED9BeA+MNn20eqU1MMl1wkYR9WnMLwQBo+L8LSuYIIkBaafN9QWU86qbjo
hmY8YesVQbKmeiRoFm2DMCYqMfOgN7EpTLt7zZu8vIgAEQ8GEADtRMtAwkC/OmN3QZLZeBJdykDi
xFH8VZWxtD/hLPhuDzeohDqaeqjouBMSQxx0WbGOTRT8WLrEGXpHm0pv3ItoiTVyrrQ2rIl9Ma0m
BnDfs45GJf0tukTY7+naQGJ+vjCiyJmSlzOMGeEnE/1COKECkDzjkBc0s5xHxXlQP71DJi8A52iC
OiNog4K+Wyb7ee6CdY4SCrA5HwwgUmR9o/QcKKNyl+UOiiTxlBZWnLto6hLjwgvUyUZw8KLNoGwX
O6P8i1uGcjcXy1y7fP7QbDRIpPNo0aXPjWZFx7jX1IeqgYWTT2B4UVvMCz5dlRX8S7OEtyNKjSJY
jIpSYzkFi7moEbqPsoIFMuA2ABYU1FBtCIKvUwoF5kWoX+SqV4bNYNYpT8dewQ6eEQmx+2E1z0kq
d40KriLSLvOchCertZ+UiAAf8yB7EhmkqG0g6MRRuJt51Utb5KJEjDhLzaFcs+sK3gJFW0wUw0vm
Cho1gDeROjJjsrO5TTFolh8SckSubNhnV7HTE2JRu0gIFnWO/DhReg+akCXSDdzV5nlosR0B7p1E
akckc+Kq1uBH5s1hSfcUYf/W5xsh207FnD5djd8cJH1qV7/HG8WkvazxsT3zHBNExEzf0Xa5wQNS
XtuvboPPrDj4ZMOvkmRb10H17ytdKU9Y06GDmgB/uw4YrWxthfy0CBZ94qzKSK4G/X6ZLs7mdSvE
W9gqlruoIKkIYoWLiUujTvbaOs190sl652+qPNcwqjO8nIRfnN3x38ruxNlyKFzHfxv+EFOaJSNe
q0SndhJZnFZYQrQAkzS1is/i3rTcoJraepJlLzu+c0YWo9OARhLn+AaynoDbvwdwhvs1Y1lKAhQh
Zoj7IroD2aFUAQ52meLiSh4F+C438ctYoBFFHu1qNWjxj7GsPmJFt1ZaX8EYLj1OGdpnEVlU5Aej
MXkQLZA4n5I+L+d5GIqgE46MzJ0YxACqQ1kHzUaxamP41sZuERUQo1KBgL0z4aJEU9VRh450FHcz
8YKCAsErtWR3ODXFyy1HVJd9e0TzKUjP8J1AGiHHFt41rgbVIHHHXx121f/lQivcvQtSXDm8m9tz
pONyx11jhRaS45KLtaWm+rmoe/2sxxjzBRRxsqmlSAp/FvjpX6ciRgV/j250HWxFc5k8VHnQrpZO
JyzWgA28O9E1jy7RkgzUT3IUPv57ayBJ6WC/dvYtuUU8zm3ns6VPr0r4TFaMUXSY4vX2x0AxWW/v
KPDhYDSt1CE0chykakCtv0FYyjCOPkn+AVmICF8Gw+zmw+9RV+E2Ro2KgVAEggS9g5F+5gdCq3aI
hVawWjL/yTb/UrNQeRDw3Fxp0p0Mc3MjxsTByb/LU4BooA37FiDiPaV9MX2yvfVm4oivlr+6xotl
ozcJvnDT2wHKFtHj5a0Qgfb0l4mzUbVXKvoGp6V/nrG0lc7blF4SPXamrQwHZ2iLY52OD600cd+0
6hoPZfI5TnAGDBTPOVuWV5/tOiu32YiXZY4QWYs2zlrDd/yS24bx2A7mEwLO1hdKrR6YmNE+dvD9
P2FQtarG0fqSZE2/T6iUgDsgzARX56SY3TSJopzgSGNSP4UFmfI1M1CfRO+WRKaK0pGIh8oZorQY
dRfsczaDAQa8dYO7mVrz7rTpHX+dS4jliM4ZWge+OXwfOvfyANRvo06WDpqOkWAHD2GnTUVzSa5/
2rLq3it+aT2SI7rYTlM+VBZqpxfPDlyYNIl5HhPQDcC9YMgPffhUBam90hw522KMOKYnGW/h3YxO
aN2B6levfZLV1QCx8lNoRSFKRbjZknDVPml1Ye8akKqkrml6ndatTAV3oC40KKlxc98OoTbx7knp
+o2N9VSIEBj2cjZG7t4qynm/Bof0AoJeq6ooSy6ne9u20cJ7x4q9Q0jp5qT4tnEHfi/au2DFJ5ZJ
uUF803pBoKNGcdmU4IalxgZitMGzSEv2tFDIfiHhgiOYOBWHsFIL9khusFn6xJzAcrRVUdjN2sUo
+tZFinpt+SVa0LLirJNdf9PhIcne/heMtlUK9dohUi26FsisNITBu1i0gfVjAf7gIPTnvAzHZMcf
zotg3RBMynZ6g8vOgNQ8rvWtKW/EeFC4QCJ96+cHjTvRjMcw2SZDiQPrAgcR4A8HRb01GO9mK5ri
MMcMjZ9N0MBvtVnpLYkcwCS+qa7dCb4RF4ClQ/bQQqBUHNJPcerKt6XDALoyFK1ERgM5VKF4isDD
uPZdeZjn6ZMmKkBHc6f6bQOnhqboS/S4uIss6Ul0ianwDb8meogsUeKBGvdt6bVDhn43Dk21E81G
BWddtCgwiKZdKS9a4gY30XIeEVzWXyO3aG6J0jyVRiO9hlXvnMR6iKWgVuYjqh91D2PVyt+nkyzz
5pP+33r+Q4zXVfXngBzaaHto8IfFqwkAcKtBlz/HRpee7SgAHwYY66Wy/e+dg4y/BncZJfDiryal
LD5qroetUQud0BvVg1s1KABnUrXW0Wb+lvPJ9ouo+RGU7tfSTpur1oC6Hmw24aGtJt9cGN+YO2nG
vWSyi5IDC9AIRoDfZM98ccHPo3DVokdhT+Y7ZZx+GwJ90wMl+2RSXTwYYGT3BWoPX3TjJhYsJdna
6mPaHVHr7l9CH3LbdKFc1jzUT8oGD8SifzAdINkOElHPkdcfa1MzD75vVqsh7tnKVg1on0bSt+Lf
KT4T4r/LpnuXho1+mf/X02fFCLoGobxePSx9pR95W32gCi+L5crfyxvjSKHHDY6z/9BSaww7WF72
qOxF5XDpn8uM02g3kGgVo16j3wO7yjaVJ+eXIfb7bRhn+rOVYecnq6H3d0KGkR8k/edYxTcvd5ov
mqrL65SHpwdqFSCf+YqcGlOP1pGmqPe64SYrv9XtZw90zzZ0xuScFElwRuxG2tqypT5ndkEVuCis
H94GGaPkBbWTqzMlDd0pmzjW6FYFJBe3dh2TQ3TtRJlHUFSnbYnIZhJDmYKWieSJWriUhb6fZH2W
0tzgmNGx7mVYS5TdllpbPuaUspY4MbLEiCYGsL+KeUuFT4ykFORWAB6+dH3trQX4QsAwEr5Cm8FO
fb6jBuy6NMvxC0d57iRiBJqjiGQwmmZ0E119UFWXgaQcjnkWZircbw7cfjz8IPJoL+lKcU0zOW3/
lkJJ/aolarvFUtGHjTVoN3HI4W1e1CTdl0jIzV2iP7aGU8ET3jmY1LRFl6ljpIz3BNJl03QxUDhR
vRdL8lOGeQg8NK93LXuV292WjHh9QeAquQ2Trn83uNWuJde6boI+uS0D/xorBmUNcKCLOctahClt
Cl1RisYzIosTZ8T8O5vUczpJzxGVk9p96rftUav64hbZJN1jlAcfZUt5arvSOZVOpaYrq3AgNVS9
5W7lWv51KgLmXhEwx9YkQymQhu1GdIqgwnVLY40VeHaMkX2p/Qj4nlIY7jm3n+BVORfc0ZxL7+GV
u9EmcdVB4aafWjluEWVfdIdRKz6LQIfiNBCMaYG+tO+8sg4w3pvi4qELtobGmyRiRoiU3L/S/iQZ
qbwrobRODyndl7QN0AYNk+89clhogqfJzUIPAj9STzzGzBECPGdayvuIHEzwSgMG71tt8Dmw9GZS
1HYuWPd2r7aDJgPd3OjRDlfQt7NrJ/jstsawKZy+OYpRQ9WOfLaKpyZu5Fujh5+zLAg+49Kl7HPL
hrptYMT4JsioBHedVXn3ZaFGZ7vs7Y3OTvhbC9ZOCDJJUN3YFfvwPPn92ApvvLIJgOuG1pU/Gl+l
0PvUdGBhlYmBLBvRh7Faqq3rf5qHN0e3U3gWxwHQyq6+7t3XXmCTv+uzq6km2VX0i7N/HfQSxwcW
NIVMA8jm2Md6mrVM7apEOfR9/MVKUaLplBw5d9ARzoSJ8LUQW6vpDNFUmHmV72w+DIjgoMuaPVZI
0WqZsawy/X3nKPmx9PCBaBWSzPHjWNb5EQW1bJOXbnbEuRGRzCga7/0qVfdjlYd3+dDWd5GcN/se
X3A0DxHBlflLXuQQi217aLtveZhesCGZ5GRfC8w1vFVpRPd5KnvfMKZTVyYI+OdWh98CNpk9cblq
VVe5nw+VrN7jKzdsJLXRNx8GIhDgUCrIpwSSo5mQy6ZoO9xqHfi9uc9rXe1so8KKwql6b8kjNgWR
VAYHcSXROWjJd/A4+RrwNBA0KYiaq8vrqlP9OnfFro0gRxXnmzDwRuxYaCIIPyAWjQ4cj8fxADxs
AtMoqvsdKLjKb/3U6jJ2c8sNDyuJ71oElkl0iQnLjTDU40+2FxV7kbb3NfVnoGA2LFokAHkuFqfL
4aO4VphWb5U7q34sJxkgA+vJLA7Mb4kpk/WQjO5Bt21jP6CuejTHxroCgK3YA9rl566WHnCHcrHK
dvWjBxgqrbr2u4R29rQBKp5VBwPEFhOqs+y06gl7KRgmsVs/kGRHjQHRxC9ekiILqGs/Q1wAEN9+
jMtevXTCfqINlNWHZlX46d6R1YSMAoLqIen5Qz39pIvf5XAypawU/UX8wC8/60usGFhiUXt6Ea2l
X8RGAT6SdoD30kVxkU9CHQBfmsQf11YBjUo0LWUMzpXl/RCtARbYE+z1xzqUh0vrpu2TZiTh3oIe
jrI8g62Z9o+hN4/ZcKHWI5DPvRRr5j3GYJtFH9etDBiTg+msqfHLMbyQydGvjORT0Zf149i+DoZf
X6PRQ2xYd4MDaVt8in0V0NzUtwyYPPCsyqJ866unsyLVgoOP4/dqCeZmYbtRfxbQpSYzTFx8vK8z
4ukDnEkAm6rR4z/nuzP+aRD4KRIQW54n05WouktmJMHGHKPVkKUWSrzPOcCEJ4O63rPXYWPqjKF8
J0J7PXIgK0jKRPdRt1jFGlvxTzHl9tUyx/YkWuIAAEY5uCZ/1fIvHqSdUw0eCgIGd4/jO0AiOFRY
tApgrhm16EcoZ620CaYosIyK1VvhkQylhRFHN54KPZHXNmKQe3Qh8A6yUBROlLK/weiuH+VcD061
5fGtimSazqDf5y5qGEEN4GoBxolv6ii+x0ZdFTuqGx32Jb+/1/PjqxgSMw0FyerIgCo4FY3lsfnZ
G3V3FhViZGvLbWjr2VxgLqMsuoNeCylrqjeXGeJXinuXxWb0QAlo0+CGBirIit1NkvpAln5jYxeU
bDw89plqXARklsSSv2+FzhiPspoCmSueLEkE2Tc5q249PokOKZajdWNXyNxO424Q8HwzhauoO0F5
nwrR023Jmg5FbadoXG7jqDcu+pBxzxJd4hDj4Tz1i4aHj/MMHSgdvk25N9wth7HNIY6FWn+XlU1W
QB2kbXYlot15dhJxomuZIc6cXqaSlF+7SgvuGssvwIEiPt6AmMISJvU/+2nyFXBYx/v8Rp/SrfKx
15Pui29PDDzXix77chh2reIjLl83wV3ttIe60PUVJueIDU2HGNLMVWotd1cGuTIPiD4xmhn2cG1w
HgrwZN6IrtoxyIxRid9nupMeoAZhsWVU5UPm6jgdd9St59KJaEdl/qsdll16Em2rAEG1TqZ40a4m
llKhtziNVF6xG2RKKLrRul8qO0fMEz3GMG5PDhWEr3016ZIgl33rs1HBxw5DZUkfg9u/Tuon5cdp
UkJO7+s4TXL+YVKPOjdWCWGNMikZ8FKV1CuZunWR438iqylp+5BNJCIM3gXiEnvC6dA4MYBt04sO
S58HPBHBorLbiD6xgAFF69gasLqLaT8p+pR0shi1KCJUWChApOUgzsTBSzQsG82CO4Yivw0ovScD
Z/jVJKc4KQ93k9MLc8WACFlWyY0kXtU6wM6l78MqedUhLJLX8Px/LbwsYnmdDY32vPSIdZbXWpRS
dAy08fahP+rY/I95GB6L6T+qmxMoBa7L/P+23f59U2Mz03VlcxWxjfpj0Lr4AVBie8ohwK5mv0zX
RLMu0FsL7iR+m6balzdN6tez/2UHp3DX6ZW1WQw0oXKdEErMr2ym5Uf2Mkcti43jDJEQ4IkZgVFs
MqSIZmRF2ZWkChzlMCoBGlOJo6xCpVaxkq2H63IYO224Zta2cLLgKkLFmOgewQrtwwKyyBIfYH2o
AjhnucBJwMdM85dhsULv78RyS7c4y5Ty/XIfLrYsCSr/xnciPM2VpdB2rKMUaI8fqlOiFgUY9DEW
AVN1aylPNZEubT3fSdZLOWsZnatVS1uUxoIpWmtcaSsuJEatco3ot3uTTPcvM+6U01xrm+RHKYF/
F12ipCcOU1ddYcA0V+gQ0JibC6Ab2rBkKbfES737UbL8F71jd0ql37oLlCx4iUqMnTUYMkcxaoVj
sfXCUt+JJs7s1H56xdiIYGWkkC1ZZbYWox0EMiBYfFy9aam27CRwFwblZFqFHytPufFVDM2L4aji
jNxzRKvQq0fxqmIFNDsJyk89ny5IPIX/t651MmiNqYmHbXCeT7Fn4hTlwrM4Q4syOCMGUpPHBjCZ
GX8pvmaeoBO/HbSpaYxNkQLApVN2JBOpVzt/a3elV/77qQidZ4kF/rG9XEnEKEBT1sg+tyQhfr0E
S1xYtC1rkLGCLFe15HrnqKJm7ei9f16awdSXj0MEGVDtb63S2fsPIRQd42o1x4glxByr10LcWLAG
mZYWU8Tgh6VF3zIg4sgU/RVptrZb+nOStdX8KvOkHXe2kqAhCpLmFGKEeBJn/9T8X/o+rPyfl/L/
9DLiynej1fIC//MyUdJxP/mnmD++GkfNYZ0Ow03Mmi83LwMN4F8u/X7sn5b7+FLfx78bE1PnK7zr
FVefr4iLGMxe0fFvr+m/v+77q4tlxNQqavAzWNZeRpa+j6/q/Ur/w/WTGNDDx3/Qu/a7y747FS/r
n9ulOvJ7ZbkFW9IgPeXTQZx1hpF8bP5TiIib8GQncfbHuUvIEvfhan9c6r+Y+2Gp5ZUuV/vj8h/m
/hdX+39f6o/vSyNJDwh0I3o+vfV/fLXLwP/8aiXcVCKYCv/yn/4v/ug/vqe4+5EB+2/fk2WZ5T35
p7n/n+/HH5f649X+8f1YXuXyzv9x6T+GLAMf3u5lKRNNsiDyEHVpsL2zVwMPENeB3fPa6Cq8R8GV
K8AO6fQndEzbQLePssTZikDRt4x2bQjXYRpdBuYVQLIyohkgbqdlEGt+W1A0PZR61kjt4SYx5jhW
VOWm0Hr5Inlpf44yT0J+whq+2BS46zRQXxwMhoHPydp9Ox2cwLTPYWyhfE9LHAJo7Gz6k2GfeuGk
qlRJ5jzDGwCzRXqjzNEiUEwhB0FVMstPywKm1Hn3SDl/WNfRRhTUYnxA3d7xXqtKMVdpNzZ3Raf5
r5SAC+rJqXkO+8J/Ne3hO2rNeApNrTREzAHa4b1ogYNHORBCkWjl2kgGCs0gsaoXP8mdE6wy9Al2
eVlMRlOIYZ3enequV6rrHvjQW2+7nIpY0h8VYnIhgjEBuELA4QY6zahMbGzTlfbuZ89utNcEM2fq
QvlTK0fep7627ZPvh/jAlxpCRi7ba61P6p0YrfK+XQeRpJzEqNoHLz0FtZvpmuAvKGoqUzk0Q+J1
lYBu/wax7TviS8qjL4eoqPvB5IWQdt+stF9Tmgj2SYkHlqv13b2Fgu09JgynoE31O0fO1WCrSUgL
IDVzXSJyhGGulfJN9JgEmMg5t85dXWOIOq2Tt5OOMKnuA5YezoXE5KsLDAJXKbl7dhEGkrLg2SLz
gMndmWSDtdMxPb83HR3sXo2O3khCxvIz8wWjMxWxxi7BIJCmaZKORiYKUNHULHzb3QM7VzdIyxsv
poFNJgYt7tsoupL70YtSSEEEaz06ugko3K0ITge4MkgoGW+jw1jswrYPdiI4HaEPKCi07ESwruva
FhUDdR4FhtpsFaf1kISVWVlW4m2MBMheBGdZ4Wz0QVb24k/QSGrhpyR5B7FyrDrVhm1zdRBzdQ1s
dtYa2sGUcO0yCp+MPy8X36Y2PefkEz45Jq4tNtvMMY2kJ0cysEicun09v4R6T812HMNPWlcFByMq
4q0Y9WWs5iXU549iFAm9v2HbuFc9y7uLU7tXue3DjWUrLgbgUvncQNY82FqH8M7UzLRauaaJfZP6
oXzWmrJ6bodk7YVZ9BiW0qsO1OwOmtq417MoW7e13uNE12FL3qbdKXLMFMux5DtagNFjDUx8n0zg
+VjNYe0FQxfuwPijs+IYyqc2QhtpVJPyLJqNpmPbwC1Rnzx03CF7zuCS5hYA77ySsmdDjlAMRQTh
FEcws/i+uLsi602gf9p1iEsdLSJVf9DA+B5bE3El0edDMX6wZK/dFR4a3aJPHLIEPao6ckgITXNF
nFqQlac4HiNky1JiQC2d+6pt5XPghP7kcPY4ah3SFgqsi8g6qU3Ax9k1e5LLTsbRQu3/ThzEUMBX
d27WcvJtqLAl8wEmBSPmiUZY+E9AtNn9WVXzGvcZpQ9ML79mTfYFmSWEegYDB54qq7e1pw87KgsF
rJnTclCjqsK/euqs3eptxCVPvYoa9ON6LSuvXvt347fRBVf3L33pJHuzRDltDFwdBKi68ZHhUWz1
jOHjeAuNfhM0ZnyIh6rcW1ntPbD1N9aqlOu3LJavKbzTjQ8ue9/G5qnUK2i24CTWWlSNh8bOTrFe
Ww9maVgPUgScWR3J+4o+JdORwuQnZ1X5Q/igKNY+RGfwkvAG913sHtGQlJDD41DqXrGXLC9ZoaIg
XSzDbHd92FQrUFd1jd42HJX5NMuoMudtG21rlEHOzcR2EWcixiZHvK3lNFq3PvkkBdBD2un3SRrI
N9FDimEyNPEt0HAEiIHSkXtECFGXFn26pUSU51LMK6aKeK9/T7GFvC6292aNr1gA5mUj+sQhTZ30
plkv+KpH9zZlrFuqrVNMwp/tSH8OkUO4FnFdvnQTDNSAkHaRKq98QUsPpjccICSD2Jy7mZc9OEqZ
PbDt2A+hZF5sJA3AAiCnyJfucRKAfMytUd1YuSxt/KkaOOZ9eow8MBi6HzST3O8KKGG5dUvbXNue
193ZdXiKi95+aGynhy3hq1u3CuIvrRR9rgupe/CHkrcS4VKqoGWyUiSJilGqDShSDt/0zm32BmCZ
R2rAvi5vWm80f9iSecO+B/mNZKoYlhoy9qreH2ObFIReh+mT6APbdWnVAjXEnHtgHGXpQQuK8SwP
kr6nLBI6PliOxNBuTZllG7QRg1er6qoVTnUVyJ3q0lqdtipttaMQMlhncZArPAKXpjjTMys5kJV+
SosGGXTR1xpT4c/U+k2sGdZuwJVsDaF6OA82Xt+eo+IIaSnxZzyZ1k4kpWsEba1DVJjKC95j4abT
ENTwdMl4cGNpjUnUeGrN6R0qcYPbFlKcrKQmfBn8KUtNeVct+/6nMdTfNLNRP2WeA96ujoMDsi3p
zgQwbPb3WKH29z7PX0e9rnsM1X1lk+WRtjZRr79oSemehgrB+lE9I+SLGIqdPwWyvm2lCtzCYH7V
Wy0+GyOZStfDdsjK8vTSQ1Lcdm03fpJq7ByUPXcSVVqlqebcrE1k9OZNnMOKdW6FodwyqTfB0dLy
3JKYUHdWIIr1/dI3lFa+9ZRK2YhZYkAJR/nQK6hbLn0o5OUbaI9fcpmdcg4w68WN4x9x0Cg/DKdc
jVlTUf7snBVUlPSxCRA57R0Zr3eVTFzWSlD4Igcn1TT9kmLemTuhfmuphtzs2Pox2Er6pW4Ub6vq
bXfUy5bqQV7zc+ZmEHrb9LG2DP25bGywVaDfrNaurzWPFYhug6YzugC+eVRnGzGauriZ+2Oh7qWu
ji9q0RurFuhmpSOxabYnRamrW4yA0POYwdo0A6MHm2TZB78rvK0NImTTy7V536MjuZfHMMOl2DFx
aYNkVPfVQemqbG8VWfLgQy1EzC31vieeeSrStvkUxSW5vETvjnKaDI92x8+jiJCD4cHwOudF9mtM
XyAVHQIl956RBv4rdpDVs5J2uGI5H27jqgnvFKMyH2rb4mkTEbu/kqr74eid9djiCcPTJCLkpWwW
39J8Z+GQtlJwMnzWuuHiOZ3yWTFSZTOMmnHhU5/dIZ2U7uw0ADjvI5nnZVhd5Vm/Tior+iuF0jMp
K1Q3O0SNw+rLuzyuM5L5YbPLW6V6NH0tR2yqtr4MvnkbKx+iQGJeFDMJf45G9RfML/XTaNnepqP0
cwtV/OetSpL3KLYhoBGg0+hTfJGaCDK7pgA/08orquX5z1ab5OllJNQGA5WqPHlS5NL8YUTG1rI0
5VvmdMUax6jkQTbD8CAbVnHMMzXeNnkTrWuXD6raGPphYiDdgrLR1rWSVlhJ9YAjAKfxyIdCbVx+
4X8ZbALPqfHALstj07IaWENIAqVR8KV/iJAYe/4/xs5rSVJdW9dPRATe3EL6cll+dt8QbWbjvefp
94fo1dSq3fvEuSEkIUgShJA0fgP70UL+IEIQrmqLvYIWxINaTD5q/oV9G+TwHDOe3CWHGE+HW4Ey
HYIr2tXA1RVmSzHu1g9VYkwHJ0I+PvDN+lj5dXBnqWV2wuDduXGKJD6bYWhfqjL6ZZrIxsijdLtg
XVFTUBF+L6uzyIlysRmWGlu1LjS/JYnWH7eirVoY9N3eSUY+so1lvGRq7lVzNjzlSw7vyW9aqE53
g9FhZBWqtacBAzuLrD3JN4Tzvs+qnt3j7VZe8UAJvK5osqPIplJXXlMVfKups8S+1BBFYicRfTCD
UucDSkgrMMYIEuVR0O+qaWjdpNHs2yHqh9defx67uPkFAc/jgwSYJPqiFLZQ4UI+ggjedY7b7/mg
gI1ytJ8d6tlW1qJ1HRsPWTNdiyF0LsFwb0DM9+TYfCrsAHNB4oK212Muv8DewCtnS+ma5FMxeVkw
lwe8TruzoQEvKEa7elMtB90LDWSuyDpj3u/HhjlzqFqjazGqeFQhWTzaEOvcXjGm81ZWzMn3brSs
yzz5w6MoT/Tw0TDrAnYGH2lvGK1TisLgndiJ9+5P5HozoLU5wvND07+lCINcRpQOPRyOG2bw8evQ
p7i0+9OrbxX5zg6brwIaicKZgliThI2EyIsNADUKyzA4lqGGKT1VRLnAWmLbaJ8Vp7ur5C680STQ
2pJP38uoZnQNtR/urTKXnvzJfOCdzr4UHcq/2N0Ad1myTufsfUalhX4rmVnEaCoep/McBU9YWeS3
ofNvkcXxTR/r+e1o1FclLpu7PFAsPE4VuOqK/CrXTvrQFfVLaSIZMtjldR7Kf3prUu4Ko1DuIL8a
+1iSaq8LwvjRT7SnspKVm2HJiU08pfw/u78IuJWNnRlW3AuOq0y7i6GoGNIaBbyF1OJ5YklsGbzx
bTJca2zrvyulHbkBxh8Pud/900WaeZjybqQNpPr7lDb4KU7OjW9E+b6q/IuuJ+MpYeZwUxiGdWxa
DOTGhLUAi/hRmdnWLuizk9M6j3FROL+A+PSyAeUwGOBcQK78MdoaM2tgQO8mTECvJ8Z0NPkdkCFo
4iq+3n3Xc/NdqpHoQmrfzcsCqdwAvxBV6eZvli8/NHSQT7bjIy1l8IV1UfcF4jlVgdcXM9zdgkXF
RWliL9lmA0RjwolOk+uboPAJi0aV88+s4YirHvIi6n9J/bDPmX8GrlR809MHeNrGjdgMY2Te4FNN
RxRXj+OAhPncDqGnwi75kWTaLvEn9UtglncmOvPMvRC6h/PvH+fUNt+BwUDA7utvZmkxU1ewzK26
SXuaqvo7xFH/xFhOOYVF46Z+H/3E4WJw+6gMDpEacT+7qn8ex/prGtWASEFaPvuzKqE/hfUvfc0Z
Tox/wmuquMeItdyDi0FCrImvmlyhD6CG07uWAVF0tMb50lX1zxbcz/cs7h+j2YLHVGXqvRxhX+NU
kXTfm22GFFv6s0ha44sWRTWTbd+5JPgIXK0wfLHRJMahT3mrQ1N5AN73JnLVUDUMPtLWLdViiSjW
DxuWKJIRQ42aPD5MGaNmecKdKgvll1IfbVeOnPamw7xj1+a+gUtN4R/yBgpHgZHdDsWv8bCEac/F
EuJ0fo5YJz+ieukbmnVfBKbjJqxlHZzcYtBCV908bIXGkvXDztwRFi1dE0k/7MdQ0YM4hft0h3Rv
D3xNroavIEfNb2Au1sRS8mdXYc3Gf9eRk9H8ZlEZPZrRw7Mhvx/VMXR53wqwI6Z1zSr9x9D51RdZ
jsN9oDbjWVhZQdI3a5TMXL0P9R1/gRUeDXQURte9fw6xJnioRwhCiPeF30NmhcVUOa+mY1bQ3vXs
WEW28545MO6bOvrOApru4avV39UwN+p6JxSHhQyxSAkVYkkbzNu8ePtUvFVl8OShkYbEfR+5Trj4
eagBSzT91OzHxbTczqyIppmm5ymRs6uaVfk1iQzcdpPqm6jBDHehvoc2aEXoifkh0AL4GRgHXf1K
VVi8nKtjmDvTs1/VWNcvsmUjroJqNhXfGWhCEmX1fJiL98lhgcuxItbdrKB8T9Qs3vlBqZ/FXl3u
3qSmZfoZpfFbOjyKUl+tqvvERmPY7wpwH0hutGenBbUGizbf9ZkGOWXR0ISGof8A1clAkEc6SXy4
JF9Kj1xo8SQ2taYfpz5W7kUuV6PmgIX0KQ2xA3MMk6aI+d5XNThJUth+mw0V+JmmKGcj9J2XMukf
EDtvv4FeGz3ILcOdPQXW7Txl0S6w2+SLVQQHAWxWFThWCkAhXPw0i7cLedr/rjEbNNEhKowL5MNX
VYrUG7iT2q7QmvB7Kr1DCBi+anok7SGgmmfkHfN9HXWGW0OfZLKWG16PjfVzgQzi44QsrC61xnNn
tQzpteabVhgAAtW62mdSDsmZf+lOGkSfMpVLxgI2el2C5NskzaFqwouCQsL97DjNW2mGN0BSxkem
6u1bpj/kQV69WixyPvOGQaqg1FQT/2H2p+cy5y4EZtrv1GCsMJ2Xs9JtFak49nZl3ODNnMP/xAIK
NsqT2CgOUhVNjEwWY8M+8WyomrugGtODOWOOKepUgw2uUUbnazlsmJTuupwk7LFvx8MSC4Y/fCxD
BhA5213ALYKjJTag6uKLnzhfVkuOznyQiriAjhxyyyUjeo8SH6sMBFvfRVmu4mn9KSX25oX5sZ5U
wPMp7NxVJ+mfSLg2arV+IzlD/AAc02DtMon3IUyKg7aIFsxDHN4tdUFoxF6pDsnBEGyPbcwiyCFW
ygAsanTbEzskWWWpgKGcNO5A5/VPImWxsrumnD+pv+1FMfnOEq9IH8gMHS3XRJvwZ5azaCf7ifmM
bnd2nEomcKWp43g7I4phzVHxfakL41xnXrg4dEhQYLROB2OuaSCuO3N+QH54oF9F1WgwkLHSlx31
f+8QR6iR/BD38VtotYCKolh7jdAOO4psk6nqK/Md9VgVRNPhC+5m3KsvEhjaq9SGpVeUSvwz/dco
Nf2HAXsCN3mmHe0cqZcIZN7BtjT5zU/mJylArknzh9d8prtoWr1H16Vr9n5mv0aVbJUwJEMszSVZ
S+7yPA7vtbRsHng23Vmqg6+97JMTRcsmYKpwjuzoqyjKwqo8hTruArRLXsyg/IFdQXSXKJF+o+ZF
x1rldTC78S4SVFsoaeMdnjfkQY9cEPI1M162Y4hxFkJurKXXMGo9pWWCeKDzmC8TaMl+IYxEKiLQ
eulUz5YS9Uc1wCEog7x/jRdQnT1BLxqkKUe0gM4bmqD6Wqq9tRtyXTkKJ7QJyeKdbOHLLbzOxN5x
qSwvleulctMAkVeTMXpwCr+5NoF6Gq0GoZNF8TQbfbxg0/QxqpEzpcUunlWVdRE7QT0Dx22IHIi9
7eDkl7kpUdlaDnV6ojgo1HqN32uvWS+lhzZtUhw7eOoIL2aHOajLfWGkLi6Z9FdOZ9zAtcQhc8mK
PkyWggNa3MNVFGVB3+yS0KaRWov2TAE1SFbi5lHu9R0fO/V+U9JbioIg1e5LyxmuSZB4sgmzlKWa
/GVkrPYYa1jfCtSxlvpvUmvLd/qCO9ZpgLuy0cKjyI5mlFzEodKI8lwOu9YNYRCxWjwnt7Kmoy68
5TOtnXfgcZA/WHZvOyItKyGMIKMtW3h1NHE83RgsoL0aCp0wmsisXWgZBqgEPEurDH/OwS/FKqR/
U8iDWi5hEde2YGK1oL7Tpii4SS2QWEYTls9ZkRAknc3gZzP8apsS3bv/HKNnc7bH07u+k+tCO0fJ
Y+879SPTutLDF6Y5rj29yCsOiLh22e3o1siwZB53WjNlO1k3o4NAoIoNQTvklRr5d5nAlop6A6ir
w7w8DlHPL5haqlpj8IIRO/UkCSxo7rfFS6CDPxWp6E9q2ysNRCX0WGZpFS5dO3T2Q2kUDqOnoP+e
6haLCY36Frfwp+YuKhhCm/VrV/ssuVNhtDDSQyMweByToWBlCF+8yYg0PnsHUUH31QlluFy66NbL
tNhqwwInwKGd8TLM1owoJjYRn7RCJ8i01Nqqtrpuu3FUpkexA518XPtSfDFLzcI8RHoS41Vxo3mc
9o3WQ0td7qsoF0VRYz2tt15kDWqInfpiCe74rXXjw2pINOtWjIUiRw8vvqM4nsiqVlPsG4QMTmIQ
pI14SOsTHFCx1+5+ZXqgvCqVM1+nznjOUqk/504E8zsdUB2DVVCw2o5nsP8nlbUygZdauxHlYrNV
E9ksThBAavLK23YgCZketWhOXSGEG3R+f0eA010NUUWZ0MTlWxkR/0bqWJRtO+yQxTYTxLy3lbFo
K5+HOP5WoOupOK7c2g96y+qKgKILhLoArEcQ9S74Rd6LIrFTlIvUALUC+R5oIB/kn/8cIapkahFq
7la7WmqLc2l9fqgX+prQXRz9tLpoyEVvko6iPBH+XGivgf+GzQbuE6Asi7s/0ReYjyMercdOD8Z3
vZuP67IkkHMviBLjLu9q/d7SOlDtpYKPkRXczqDI3uRwjk/ODDFQ750DAyT5JuoK+5RPg3wj9cH/
SjGFtk9/qxcYwW0rvtUTUlPjI4NvNHuKW6lAD0kMSKwlLuEbk38WAxIzKvVT4CuNJ/YOkoX6nDM+
YL5lo2XGt4LhJKT4JSs+HVAIO+aYZMWHZczj3msabBa0NIwWCgrwfwnbZbTc4lvxE0YkS4fUoW8R
ezWnSq+RnB31MtAfDIJhqwLqpN+FbaPc/hZAJSuBcbgVO9UUCfAJjbUjKwXNU+e0kKtSJ0RNjSwK
Tu1TkTwS2KsfRUnStsv3HHV7sU/KMoRqHROpuRRX4FT/0hDDL/a9ukxC7Cw4C9J/bs7SQYnyDkYq
ARIr8VESb3XtvYhCVNCi/qWSNQjmRv/e+pX2bg2LwGCqxfugo1Zdtx0rioNWfV8/6Syty0gcRJ3/
uBbnmvaQVer0tWKauvMzp7qZO+yvwyq+yoVxU/3WcU0X/QJjdvJ7xe+kY2VN5iEmCPzVxgdywGPa
HEvtkE23q7th3OMO0yFsFteZcevAUN0Vcey8FjqqRx0XgEP4ixBWwimKWIger7lln8ipRqu9/qkp
RJa23H/2qYqhYxGDiJBwYNImc/TGDCPNSjcxoOwK676rEbValMbFZmC0+rsGDE4sKtH/6Rp9rSEO
2s4hDrAk5Hv+nGNKdO06qkQPFegCEIaSixQryksdNfPel8b8wAKIglrEVJ2BhjSe2GuWY3Lf9/5r
mFBXxh/xRbH2Ypeo3tblg9xb6cNaW0GbRkOr+SL7XhAuukT4LbqtNaYnS6wvVAbUWKWTm4OxEPC0
ZVMtatZDaI83DKg8kasWCes1tewU1VjHG28g0f+usZQnVdS5UY4V7hSVtleFFWr0MlZ7vQVgYLLr
b8jKzXdGkMunaXBeuimV70SRBVth3Blh7CC1Fxv0NxPUlapfFgzKR9xhJqiKpSxnd+IFmKdCumWE
9SjavyhC8Q3tUpW4z/bS/OUgwiLrOyRqOVhe7n15bPdqztKs9/86IPTn5mn7le2X/xxkJUV/aio6
oD7Ly4sOE/TSmH15EVlNVrGczqPGI5ygY9Y8MkBspnxv0vJ2Bu5p+zJESYSFWq+AXpntB95A12q0
/qSOo2qxGBnN95Lz75rT9Cm7tYf+LLMIdwjUjMtfvuji6y0+/kakZG6V1dzsPzvGYejuezoMUUNP
EVCKTCc+dMS2ruM4Bgcam+LNMlGNesrCq9gxacYVl9boRpmc6L7IiLv3U3S1m1g6OzKCiJHG8Hhc
yhqi+YqTOV6PAo9XqU1hX9BWIPaWFe0hkNGT3cWaL99lC4UkKuIbi0EEUg5a7hoBc/VdKlfabSMj
+wtbze8x4xu+FHRNtzrk450ZpMSPSwR8iCFYrOAm1b3YSBhQrqm2VY9WAMdQnezRg4ld30+5wYpK
6EORiUqEIi2mczvIW/V9G+CZAxkJEetemnfhWFfPalNh8+zL5aukarEX6Hr9XhjMBBnotndJGoVe
2GLMEAN7A/rR0ZD1Cct3G3lPFo4IJvlfJwyDdoOulG9SiZtC1fzwDX++aq0uH22EMg5A2mzXnvXu
LnGs58SEQNyMZXnMWSLa5U3ihUExwZlkk2TKeJAjTM9FGcZT41Pmjy9pEcvEpLBZrSDiRlIM1lBu
6+aBsX0ZxFa+x/6h20e2lOwqSWO26Ufxuglr5zBavX87+XifGw7+XDIq6hexSQEQo9eZFXcBvL+d
3GUjSjyG81axFOIqSZ3dqUHuv8VKdkRoNYDZSBfsO+FO1Ap0VlZ62I6uVmD+GChjce6LqVj36hB2
cGGKR4YPnKNOFNu1hrFyMzVVPUvJ8kuAWP0Fvanfqa1M7IiLhZwtdlsqUDowTFQXG1FzO3Ar26qI
FNL6OZBEa9p3av910kaTpbaIsxSV+d9JolBcih2Brp0X9LTIi6oiJcqkqYXo+wrluD2qTlRenGrs
z2Zbvmi+ox62y4+ScPTqCV2qtgCEOEo3urpYfAFfuAwL0F9boODmbPwsFLMEvBEarmMEkkdn0S49
RnupGptFvi0fNyaSFHmenQegDizz4iBYy8SwBT1AnHSY1bj5R1lOTSSOqHELBuVSKtN9Q0QfeGm1
r/WwQ3Sti09WzLguLsB+eMacwxkwgxLmL9YC+fpExK0Tt1hs1kp+q/JI1rQoFvW3qswLzdMo4RqW
9Hl2ahac8qQYWXYSN7Cga22hVfIAho6gL6amy21HIyLH1SrXquuk3Q1RR4xgKd9uv3iYomx9RNvu
bc9WJlLbRjyXLfupXhfJPPM2NP2TjiwDHhaE83nAWzVJtAqR70AVTetFpyA/J4/IToUqTdqDYeWK
t8127aIs6Dr794EiL+7MVlukPh3yKfvhj2/HKX3NxWNHyMw1GV9iXbPnvWgBraWms9fD698hq8Eq
VGuM6V48Lha788v2oLesKNue6JaVpBJA2vbAxZ7Pxzm2s8tLKFNRoBbgauRSJsTaFsh/sKmJ0dGe
M6mZPVFAT9T+TuoZ0GacWV6mnmXBsbgY9N2XmvA9jXNJig3Os9XHfBYhCd21yJGK57Pdrg+v+Zpc
725em/ve8feW+mOyGez3AV/tZRMv90Nbfudv2b+ViSPEDnHYlhVlrIj9PpU8EByWpeFXnzi365sq
3kmx6ZaOQKQsQdoRefEi/63O38qQkuCxbHs+/4LYI067/sKUgQ2sq9gDaccq0PK3t2cqXmLxYD+V
bVmR+nTY38r+z1Ntp/90WOhYFUs2Qe9GSx8ZyXhO/k4u+X5pQaLP/LCnZFKdom3BrinLSIpDRX49
iTjTn8Mn4Ba4uf0pFCm1r+Zj06UncfIKxdDdrO0l5C7X91m8pqLr2j4Kn8q2N3mr97eyQlmYG6Ip
iorbaUTZlt1OI5r0lhWp9Y3fCj/91Haav/1Sr6goBgavqdaixrx8Tdfe73NSHPuhcP0Sfy4VFT7U
EsmtUhhV/bx25IPoYz/8lqj1+ayMvPJz7//YOg1jAYVt2WTpWETvIspEVqT+f+uJY8VhiZ7u5lht
Tmu3ul362q2L6/tfSfE8ItGTi2QA1AkAz7ftRohPjWjbnYLzj9ZDfpeDgMYsurCUgFp7IzoJkc+A
LS4Ayj9dXIXTSNe+bl2rONdfu9vlQ729aKLKp3rbOyZ2xIEjEd+e5PUj/+k9/nSsn0msYsmX9eLN
/MdUysV5GbzPHuIhKNoNBC7UOT3oLLSQxsX+P4O1D8ODUAwwxIVsG3HVVhDjKq7tTYIbB3Eztp5f
ZD+VqeIugl4Tg7MmDOW9eGdzkbSBR590Vr+O0qh/nQC2z54YbeEiJEH3W956Ud13upchRFU1auwP
Y9D16sVzbHpF+j3UTMUAdH2mYgAqkmtj3p50gy2v5HfmSTQaxPrSnTTnE+Khf+6I+MfroxSFH/J/
HiN4Pq2ex/PWmNY29mfMK04vfnZrrSIlysTev2VF2d9OlaqNjmzKTl/m9uLiRNU2Kf4JQMMyZ6h2
a3erVczwEBZwQPEyhUv6yUU+5d9uGd2JnkikcI34mC3CLNubmfIr0NTqknSsQoLMqy4+iponP2Kl
4a6vbNR3QmIwijSjmdBXpw+fNEbFfN22r6T4NI5FnMzeUBSQXIkjuKAPfmw3RqTEpjFA/2t5e2jU
hy6Gvb99oyWAzAeQiveiojQayg7fXuZB0Kk59fJVTkEVnhqoTihygTXGKCGKzKeqcaCSj9VR9Dlz
nTKUKWCQ73tumWi94s12jI6P0WyazPO74IuEah0WnGXmdk1j7EQVpUHbHxlEPsDrRq/5/XZUduJO
ig1jIbQzrLO4SvFk1q5qwiAX1Tz7WZRVceS4LLFcTWP6GcKqOXPcpweTDlJGTPyneMXTItwrcd9y
IY4nj+pFvCa1052SjiWieR5vGChlrMqpuG8W3/liJHuWG1GTXx73dn0SuOc9Ihff8EN6Bdwh7Rss
I2avxYbiHMss1+EJlrpI2X4ZHUfbG81UXRjo6XsawD/i4j/M6taB9YfS9VUTw+2tfQ+NXS1QCVYW
/ozZtruoWAmRkbY9iddrvWXL3FK0bXGST33Q+n6Lwk+HlBJh27BEHpG5+ITZE5Y3YmDq54dCRx0a
dyxih5hL0cnD/nKzwe4O01g+6r3OOhAoUWj7J2PIHgmcuQpaNlng35px4mVz+2hm1yJyrL341QRJ
zyXi6CKXfghK5t20IBrL8nIhK+UaRolxn3qSiobpSaqf9bDW1knqOotdRxbiRRTv+TY4+FSmidmC
qLMmP+0X2f97gLEeI5oB4duDnBT+sYmGAywya50u/Z+jD1Or0d3Om+Pa0WrcxvSfug2N49ZWc1P3
wAwNJ1FERJ3viehT1qQoFXmREhszkKgU4GDB+HE46OqM+AZ+Pnpj7LeOYx0Gi9b7Z8itFmZ9Tuqx
wJ+W1Y8/6xCimYyxGbgd1t6wZtIPL+DWi4qXch3POLMcn+hTWF40PCcLx5NokQBgJqgGqofQhH9U
lPQgXj/xxIm0uWof2SfR9Nq5XyuI305ZdNvlRT2vQ0VxZZ9+929lYecsodnotu35MnvlaMoHUFwP
a3dWD/0B7cqruGxxNrMJimPW/l5OEWe0xkZmCSn8qoa5Mu8taSaanx5ndJLF/g9feHHd64dyfXvE
V219ncQ/NJQmuszPZq3v2loqTtvKR9Zr6q6bldz9MCCWVRwwS13P12b9oQl+SIqL15O82AWt1plu
gwrcqcgsPhJgDg5pTCsU33gx/21U1tQkotlBGR3gXbbnuH+u5sg8po1+0HKLsaloTVaThhBvWqTT
2+9+vXiQVJWK2vwysxZvhPhhbCpnAj+A8bbmJxrW5ybaDN1TVvg77GlPcx0uzLv/rFp9uIPrHV0+
/iIl7qIM0Nttxhb/3D/dlt4V066oIrq9PyMF0EiXXs/e6elZC0JhbRkSGbkZnUYABfhH0guLOeia
FAO9UQ9Nwg3LOT4kZ79kkaDyI4z8opOOouVO1BYtOAwqbq3It4jIL6y3dYgjfu9Dp7O99TXDvV02
Bup6k8StacKo3ZW5iry1mNUbLCRMVXLuYcvNnh6r40ElgC1eVy1rnw09BgizfvsHlhDwpvj6Ycg1
AV/bJx3qX6w5T6bnEAhmqVdtuBkmjmDLP/x9q7pv7VyjkCvGoKJZitvMVV1CtPcXRwGnO27331EI
JMXL924rW8ey7fK/EEdU1zWQXKl+Guh571PW2c559iCahGgNkjPNvNaDN8yQhE74t4AGokcSv2yO
VrQPLZQeP7w1IrluCsNN1co6ZUuLYUXO2Ve435xL5IuXAaxUy0dNgQw0Tiy7Yzuvr3N/w8pgU4Yy
o7KlkxOPQ6TUGlVGBOv/9KTrRYl9a6NREnnei6QoFBvx1ERKI5bt+f/abWY9ll2xIwL+BZckdZ3U
2ZGeA1eTygFQqO7jvjX8Z83O6lrp2Fhlp3oDUpTizqwjO9Ef6RXA9ZNIrguV4uGvydFugouhf2/9
dDhvcz0cDxiI6WblfpoETq2PKOucoqKpzM/wP7N9kE5uambA7lhSCuVfevgyEvA8TUdjeY5I+wAi
EO1EdFvrI7bA4brJTacvyw9iDLiso6bLJl82MyJ4+yhI30SR2OjVTY8bwFlUz8Or43DJ6TIKHpc3
0mxrzCayV3n+1oe3Y/2gQgHdxfmhL/WHvtVAtkiEVS0LbESjjJ5iQnNhsBCk1UkHD47sZujqNY3H
JNC3Z7LVuVKt4J0JmvBBs83koZs17YzO6jVYnLiiOJ+PvhT9BMxm7nKpl3ZOhRpwADCJxXyrIdQe
FC9opxpeq9e/s2VJMAstIs2LAmMHLz+9xJ0dnjRNk46mH2XQawlUFLOtPXZlXfK9jAigLlmcdt4j
1agP6hy5mIT613l6mTW88nJwf9csBe4kO5mFGw/ht16aOCHAPOcQQVl8TqZfDbjpa9mX5tVoaStS
WndQtyOUmu3IeWugsO5A3cr0cJK7+oFWgU+TmuChSgFUzHa6xaf6Jmfy0MiIq6ioAESSrINTMO7t
eHa40F3kjOF+7rSTFNTx11J/n7VQPmL7a+6SQXpSkgCNOAnejNbs8rzU3s3wSw9zqFnGwzgoYRWw
BDWxtSXw/6sZsiPyl3C9+/qXhq2c5MUKQ1uQljsAn/MOSbPAq9K42s3TQUnU+SLb8VvUjZCaMiyR
0HOX3TouhoOp6/Ftr+BcvXj65JLJu1qY93kQuOVE59iZNmL+RtweFawRd2lcahgXB/k5n5UXrke7
jMAKLo5P6JH3r/B7GJiZ2AKFk+AFGQ4GazW/J8iIYjOkAJOrWe09czmDOI0latvtzzmHqYBle/rq
FN/GEmLO5AzWa9RUb4bawh9t4+yhHUYQkuFs35vDlHt6ZDT77QO/TqMQwU92M+wHr0Nc1erK/B4t
N28IuAk4/96oyyPVFsGKwArTnfhud7rveJmpTZ7ZOeN9Giq+5yMXubOXrKzJV9gJJRAf9SxleMHj
eki4K1KnPSY/qtck0LKgLnSgiUvloOZoSM7YNlTH3End1O4U/DKT7pSVPRL00Zjsgi4xd9ZcQzOV
IxcH3+B+23Rwry5OngFS4+lWOjEz5qcL5+xu8g0FGx603HqpfsQIAh5fPWrYlHmod0ee6hih29rm
o9Pl8Q3RFd8FlguSWurhI1hNwtr2o98qMeyOMUYO8b4dQNuum0k3cYstrnGqGjhtRW9tn2Kc3ZaG
W9nZObESTAACC19UHEqA1UvhvV0G7eOs1+1jE9f7vkeUTuS0fFRus0E7Z2Wd3CbLJrWQxa+n61xA
59GdESxu8C/YkPxxnpNTXVjjZUyU/b8GmqIAyuxzrPbaDYL41QmxfXccq8KDEhxiwGzwDSJyc5hs
GpSNOMZO98vRlarZuDfq/mhaWXOuhwJQGR++G5HaNqUfwRTSkr3Z4Z06jKNrI1Z59cm1vqzvasso
0OO1XwrMgkAypPeOUdRebaOua8yJc1IqudkhQQi10ciCS6j1XlDa0o+kcC42zqMTkh2t3Po/ELhP
gCDUcGaKqdWPcRwftaKApWt09j9xEj0rBR6a0hz0uNY1BPUstAYGLCwQWC5lt61CpMQXEXwpL40T
HnyEqlDy89oiDwjWTQgQRiVulaYUXNIu8PJ8/lq3iu+mKeSCcEC6tNKfdaMuX+DDQkp3IKGWPMas
M4O95fuaW3bd194vcDNKk69SHe9lc6yQ4IhYFki6iL/t3JZx902PigjFDB9nGZ+2ZJrE3KPcPI8V
wsI00eKcZGqDTZHzFGbtw9RN7amD5OcNWBzcwnJ7qnqC0JLkuDFx/ntTkSU360DFwupdZAHop1k1
kT0DI9g2kSwvMSmONAKfNYzc9t9WyTyFCR/sNOBisW8f22Uc0CAlTGhhoUgAgjjZFRQ4B7wLqniY
eeotlpCJrO3KIHSdGMlPpbMgDS2NERxo56qI9npA7x13roKnSu2mo5O1tWsWYFlUvHCT3DIIinP7
lDx7BVOfIS2P852xa7OkxRVqfGSpddQt867RfZQKGwg9aGpHrqoao2fogM+a7M7S4vItlNofCnS2
G5+8/srwl2vFg6/i71Y+nVndSmjPNtIAShyuVKAG/j7JXcICbi7pxl54Qc/afzyie5iKnTqioFA3
Xp/ozAKTctcNPQumWUGXnRSW10nQviUIAX1aqa4uK8ZVCcx3x9GNi9RUxhW38V+9HDcHy9TxNUw8
rYr0U52xmhBHPwcUmbHHyN7NaqhPxnTNdFs56DiQeIS/eE1BPLswjrRLqc6q18rXtCxbj+7Qvk07
5XvUT6hBdDHgNb9J90VdxK/m7DPfIPzPOoZCQEzRylvFxL86VewzMFbWLLQpuFiwsW5lRaqwkEfp
WOmhK83QWjKWhVTlaVrkbLquvh+LSnnKx6C+AM39lSAQURjeCP3q2JnSvZJ9q2pTfkVYdzqHWVHt
TEUajonC4qPR9uadtWxyvXusu+qm8EP13NQhrI5EncD0yd/LMrCg8SjavssJtiPa6cp1QqAckNyN
0SADYUgx0M068io8771UQ6hVK3LH412GkWuY30LD/F74QXpInFzZO4o9HLS4Pc1mWXhGr4dw8YYR
sEdb7exsdM5ZXR6bmlFZDYmPmdhJQtb9lsGq78XqdE3NscURO+nwC1ecvRyjkALNur21eBNPlWS+
tn1VPZqhxLLQqO5SaDZ7acDda27V9wTzVr5sE9hJHaSbVifNnnZQX4bWTE5Bru1VVkalwFD3Tqo+
F2M/36iYQrmpMcr/w9h57UaOrVn6VQp1PTxNbvpBV1+QDKswUoSkNDeEUqmk955PPx+p6lN1zjQG
AySIpImQFEGz9/+v9a2nNKDP6hfilNcEPOizNHCGEXqXlkN4NMVPcMTSpdVTn3mjDHsjkUeeAv0X
bLN4eiPriLScDIR/LmKrnGuGnmycbJhJvA+m8vk5j179YeodtYnlbeYH6kmfSGVtpiFzreQsh439
OPdPpYYmt8HmgLiWqg2hE15f8Q3No9ptGVKk+dQCtFfJSCNbeIv1ip6dTupUH1p3i7FrIVEQjRrw
MkJ9SXsC27t+sA5L7KWHnkDiJE4PhSpfpNqsvbSSSkcnKYdvJ9hHsjvWXHYzAWieUqoPuhzqG2Q9
Lv5+Yj9rM9oVdL26phixJii/BnvQtmnXSUfCoSZPiSxQos1ym41F5mT2dwQSbqPldErIu/eynvxg
ueKOOBb1gawQ3E1kdDE62ickibmpXtyVJp68jMqsaVc/YkUDI4RJxbHL/iyRF1arPl5ho/qSajJN
6Dw91WVjnYm8s0i2Stpt2MDGIbcLOaU8lOieNlWAzG0KsrM11hisa20oj9Ogvuh12PObaCNWf6O8
zGiMD+FkIqHXs+auKEZ9Txj3ypmIr+umnvEaeG7ij9edfZkMN18H8hP2kBrsWHKDxhopUfFKPZvm
s6TUN23s6jvaJ3VjTwEjKhuTRqDkybYoJTJNiKGoxs4/cEfjB6OUX/T40kM3jPKliX1E/VYFnoqv
z1sPXrepimeMqo0YFBcaoOQntZXqg6WXdH3blI9cb1oAHFUcem1Q/xiNHL72aGcXo+pN2RnlgCiM
Ir79bdv6XzNN56MaFsd1bX0ZFzkZTcZ0IlaL1kU/9DuMDvLNkNvxZnrr/9eFHjRwdAdKd39tqxTj
axf48clGw3WrInkEPzq8/HXA0LeBl9YAuP7aZnTbn0SlIx7v0cBbsuwfhZ18AGIIbgihgltHKvY2
wY/t/bVNrSvMaw3CvVykEUqw2toNvtVc1lfMhTpfGGvt1rV10TYDVeVJaJyvVnAzLMsTZh499jU4
DmGoyUHgcbkVfqqeO2O6rmvrotFh21a4DvbrqpzH02Wc+SWX44WognvbYVoggdncrdtwE3RXLAw7
RvHLERw2VSQp4cEtPo+olKx+bDQSzD7fgyMQYHeeNpD1vW5Lc6ny8kzyN1X3q5Q684Yh1LzZXT9u
rCxqCHsnbwZF/ki+jhQ+rYdEGWTenAe2K7cCjTn621OTM8w1ULrdRDPQzCH/zFkP/lwMwwIRz/19
GeC5Ljr1PgjylhkE9K65rI5mFt3LeCcPhnpPGM/c5bkOXKIwusN6wMAk6hDPEuHdy/HrIdBTEt9m
whuM2iEzRHSTSjs/KhP4gzSpo1u8LMpFWlprWUGlitV1YYXMUCtklUcqYmVCrAwoDQz3vawVLoJC
7bkkvMXNVMGIsc7VZwZzw0ZXSABd9/IB2fvFWu8W9qw+B4lRnIuxfF+PJeJovPlV+LkvGX7KfCzT
HFZEehvJKW/jXwnEBgzSdXisfbO50uIS9zEOs02IkTUl+MSNp7K7N/qQXCWTCf+yti7sYknN9Mvh
c5sfaCoGVuYeviCPzFoWrSi2eL/jx89XEY604QY9bdadMrG8jxU573+9ZWfnhoOeVDms20j1mo7h
QvdfX7Bu83sM/iEOrs8jLNoDOTGVm3V11KLyafRxuy2/ZU505jWTor3o7Ng1wOcdOkWT72WLJF5W
mZjVVqLcKXkp99Hm3OrV9mndZEQGQeuzke3WF/ij0Z96dfzBoEi5r5vS2D5rJRfGumYJ00DAJPWb
dTUy+LDkqt9URbyvRK2cba0ZbtowQvooxTcejsNtXcxWTDKM3irLA/PPbaVtuXOhRI+fR0yFRV8B
nb1KL2AXmwDowo6IakXxww+1P6/ElGKSf2DMVl/5ACxP0vLkolU6iL9QUXbYsNsnqSVlrmiF/X2q
woM2z+UvkquPYy5F58GO3/2FxWwzzD6Zy8KoTN+pcBVfVZW+SVUVzb0r429TKfGxBerMWZ6D4qgM
T7Kj0MuxJl8SZy0RhDUUj1HJqq0sabWj6Zm0t2o3H8Wl6hVgcnVk781712UbW/qOTlG7ErdY06DF
aD4aSvHaaPaBazPYmr5UOSZghz5XbqYFoKJ9b1IinQYoXcChTcofofWU98BfNFstQUMH9l7+kjcI
hwPZmwhNvvOnb2vFiB4L7o9zIm4IPCcP863N1NEez/pcKZtk0iGFzLFrhWryvU8GYzvUMeWGIqf9
qpsbUpUVQhypubZjqD2oeEXVOvoYOiEfg9J8t5rkYS7saCPmGQeNqNIvgbGTLcHYjrCsgiqwa8eV
/CqnprQN48ik55sl1zaSfuJ4hCZTRZD+TDSW4TvXhngt/PFR66oXTcmm56JJJbIUqx/lmMmHZAmB
YD5JyiYpkgfFbEGWgUZjMNoJJ06S+DHHMoZmW/bf7OHoGwaohz7NPhcKwcGVNMIVi8rZWYfTqVrn
xGPQLozG+XnQ4BqahL8mYx5fyNyJGSEa+UZplWa7BzIa/TSBe7hyGRnXHEjG0gA2GLaVP9UpHF+b
ybwluh78VLL4Ndct4qUy+F9YS+g8aFX4oFSjfzT7Ot3X2lheQLUXdFDAcDIODe5KpuduhAD4m21K
L2Zfzr8UwDPmknyU+yltZ9gEpLtPzhCX6YtVTZo3R2GzhySgODpTAwJZq6Y+gh5kaBbIhJIkJZmC
od8/dn3XPre+0T5Pi0XMyPrbupaKnClpKM8P6+oolHJTirLbrqsD4WGHFIeA07V595wYywMN/+hf
71bl0jYRpv64Hq9EpkFErV7C6uNH6VqSbcMhHjfrqo1/9IF8DeaOy96w5tGv6xPsItbWBTljF0sb
KKEtmzi+xSMAoH5dNdoBSx6adm9dJQpnPgVU8P98NzPTlifYum/9/fTS/DIbuTivv7s/GLHX03z/
PGLKambh9kSVYvlRBc+LS6rnL+ta20+BF2pJ6gSTH157ktWuiBYSJ4vbnKoD29ZF3PuKp0wBko/a
kLwJNz25hnJwJRwY5j4E1askS/nRrLTHf9u+roY4UfV+nk59S5HAWbcFfctIBWH7dn39QO8Hjb0d
b7q+si/TWMm7eqTu2KgmJ/S6cV2QLef0Mhf2X5soENqXAkG9246x+fkG6951h4ox/pCm/VdS6S9y
XfZMrESh0kEPjUsbTs+TJc+Hv22b8ChtmdECHFgOyUVtXJQm5CUm4gaTcffpc5XZCUlF2RDul8cP
TaBGd5F1VMy+lteoTdFfqOevK+sC+A87QZIQMDe1NFzW9XWXmKbsIcKRJDJhXLRl8flWiIszZxCK
uVs3dvD58Kc3/Tau0vkC6VYccasRccrauknUYh/0+vw4htMBi2UFZ2fQXrDsMw7q5M814vx2jPr8
pza0tZdEj7fVbBS39chayTZzOs6fa9FUeU00259rJUpc0qqK+3okSeBOPdfTPfJL/aUTTBy1zv7c
l9Y/hc/kdLZ16wEcUPlSZsrWDEflKR2s4kXCi90lcXNd94EghVFGdva5TstsqyW0GzSrvhVk/fa6
Ewl0iqphoe2UkoY2AA3qNDC9qC/v8UyqXRPO6g1NOzOGWF5Kn1O9B1WRu/D+Of859VImd3vRU1eZ
eiVwVIugI7UsqoPdTTwCVdl4xIGknPSxOauLfzqZrOA4jLA711WlKARYGYPBmo7MIyZccARU40JW
tLwQ6eguAWO2k6bvdVxH7wHjPxdOWfNoQxZ08PMnQAjNcscF9Go1MAULKc43pTJ3bp4t5pY8fyjx
i0Nbgg0S3yul0985Pw5MqvSXXqOmEOCPDdNE+oLAH58fWaXz2OURNeXJiS+WsLTA6UmIrC0hfySS
dLZ9tX7P7PhrtWLIJnKzmoy4Pgqr6p5grHfCS256ICKow1WCRkBJroHqq2e75MReNsXLYv2fJcfq
DiNI7Pg4vaAq+XccXI40NvaONOv5eSzax96uireYXiKOmExxVOBKrplKLTQ9pT0JUZverJpAi81q
QjUoRVTn6y+mYV8zf2dkSY0ihkVEqBTeJK/IJYnQLTV3wz67pxNml6IkfjzVum2nWOUm497nBv0w
7OU8MN3SiAXgkKLe1iOhtUPuhy95nyh7Q2DfN6Y+ISyj2qVZF20M9VCWQ/0MWIpnTAe0EsTq07rW
2v5rJ43txTCN9GWKwELhRsKwvawmUti5mjJOh3GiAtkG3D2HVP7iJ726y+esexHAPDaNauhoIwfj
noDUpdixzJhrNOr9UxaJ9FmMQbQLzD7dGGmz/f23//iv/3wf/3fwUcBmnYIi/y3vFm1Q3jZ//K5q
v/9Wfm4+/Pzjd51RvIYT1VQJlzQV2RTL/ve3W5QHHK38L/rMeC3iMNp35vQllY3jijKtZtniExSj
7/BwKQjNXdbHIMxPyzEiKr4F+sxzrayUp4Abv1dks/z5v3VboWU+Mgr2huTt8U2SOroeB6wQJjBe
50/azrQwdkr4t0zN9Gy/8nXWBYMHBh1Zc1uPaCzDWf/w//iXv7xZP4n3opx45uGg/dfV/3ouMv79
5/Kafx7zb4eco/e6aIpf7f/zqN1HcXnLPpp/P+hf3pmf/udv5721b/+yAr4qaqen7qOebh9c/+1/
f4PLkf+/O3/7WN/leSo//vj9ndJ7u7xbEBX573/uWr5xoSl/O0OW9/9z5/IH/PH7y3v9lkdv/9cr
Pt6a9o/fNfkfAvSBkFVDUYWlCP3334aPZY8Q/1B4ulI8sDQBe1HjPEJx1IacY+IfqskpJstCN8iC
Nozff2swy7JL0/6hWroQJu8IVk/hd/vvv/zPc/fzK/ufz2Xe52+nsinrvIsm28KGUWqrqmL+26nc
174NAjD3Ar+gpy3eubofY3Xa1Kp4/9uH8j9cNgosQT63v/84ocuWYppcQYptKIYs/9uVoylKlaZ6
1HsGvs2nFDYRUbLWkxlG9pMVBs0+t2GdWBToOq9JKZFYuvRqM4J5yM2p245W3xJnSaZVrf7U0yFB
Z032GVC/8NFfFqnqg/ICzgI2l8tjbqFgpNJVRIN8zUsr2+Zlz7AzV7JXGcAP4zh4L7BWh0Jop+mf
C9tqqfKYw14tZfFa5o0bcH9mJmnOXowi5wizv9iFSWx7je6/MRr8BuwsflTq9pc5a0sYY53sDHQR
ZHZHpCMN8otmZsV+8PF+YQ8uz11iqsRBJCEqgHjcakb6oDPBYzSrGg9UQxitTcO8r8x59HpJafcj
ubNA66j9kxQHn7/d8SyiBqwR17bCTWB9nwOzmE9zX9D4TuJhX/Hcf5I17VEhZPxh5OsBvmQiiJgH
8diQ/IrMe1KButjjcbbS6Uj5kqJBPw7H1ktS6unkCqh+2lw1OU8PYgCmBpB72NFj61DOTKlPY2mW
sYcK4tlFrp1ypbP3NSPgsesjplowSOmyUuKf0p0yiOecEvk9qzXdk+62IqSXpqgpC2wULHwPSvbS
m1DurHGAleH70yHWG3MPXKQb8LT3yqjf89kgqymY250ky89KDcRcpuxlBydlNMk+lJdGh2oT1ZBQ
UBVZtO+LcOZ+Wfu0p8Swt0aleYZA25ZGf5d8EFEdgQPxQE/NAO34ilXgW2yr/UPSWd0DjbvSqWxj
P/AYvDVDUt6GuDf2knYkhbY8dhVGNY0L7QCw5WuhJ9qpieSclqoOg7zUj5U8l/tpNFSniOf+uazg
vSpQwembD6Dmrk1gm9c2nsxrmSTEFetDyOQ5Jc7SUOWHRV+wT2rt0KTa8LguuqbCTpLj5v/nJkIn
FWYAgJeGJI0dReTTSxkHErX7MvrKTyDpWS32fpq8oyo5qWJqLlZQ7622PWR6onhA/m1HoUfQRMU7
dlhwcylNFMoJ9lWngb5P+45LD6i416lg9SDsdtt+tr7rpnTWy3L6ypT4I66idB+nE9zIIqXTW2XF
CXSx7nGJUfQvNJ0s7+Qcz769txpAym33HCyRXMMSyaV1KnEDY/xCZMFdSoPhNYqF42tV6xEV0Hpy
hFnJYyBPooVd1k5e6MqBkTtJk0zAnqJmmp4IVd0U5kBC5NiKM6L7Kg9mehwtFou8AH4uBbQcQ6sf
j5j+H42hGo9+HqHNM+utNYN4ndT4gIPvnocD7czU+DZFMI6pz+10S0wOiKnBDXXJHaek38s04KA4
7LVUQV7QJe1jgHt7G2byLcO37gUj/mclcZpWt5yF5xYVLXQfn0DNDlpb2PyopCzaFMlwlxVjcmwR
SGDP5i3xni+FEY3fFCngqu8rtJcVcw61ap4zU60o+8KanzNpvJMjvI+gOX5NCJ9W0aHQ2W2PkaI2
f1us21DwVB6P/GAH5U4+5HI7bSAAFLfRHp8ktZ2cJOpSuLmU5EEffvD3PqULlb/v9YiSD0KaKkGc
mRTptrfxuH+myKXBA6XV6ICe4R5LACDbEAyhVjQ7UPe9N5qq+lhr8kkY+Y5kjtAJuTmS/17QwEuU
5jQIvzlpM/qFUt41i46BSjaQ7WWhIrFs5mbczD7ij5UvknHTGzvtS9+H8X60kbiTuMyoRzI2cm+Z
b7k1jZsq9Un3XmIQJQv4bzlUN0sb44vZKQaFPJIrqBpMVA0AXJTUGilt2MSLDwSgajHQUJ9cQbD6
yE06qmXAUBETvVGk13dUyxKH+Ap5Q3gv0QkDhP00a187qxiW0HIb3EXVP7RmpHsVOXxQ2XQAdrEI
XwrEsSqNvG8JckUqXdrWSkyktU3+xdKVbj9oKn7dPifmoezdtjWHU7EAGyQ5efIVI4RYmM9nFFfP
U9gNhKabAj02iffJLJpdsdzTQ4Nt8zQku1jVt4yEqcrp76ms9696N2QP/ShHrmLOw2vWjsVeTChA
0jQswBunyiGUpbdUMHqOsKXvNS6anRrIjLj14jmFRfBuZfDBM1whQAPrYYPi5tj5/niqRAvcFkHp
c41+i6gTTXsfW7I6fLjuEU6OKlYprMnjez2M33mu6c/pDJ1FS8kOzZQ8ussBxo2iJ8jBT61XK9YC
tyhT6T5Rc8QiY0uXeNZ4muamdizhvDzkAA1cpuzfQE8mX/oCfc/INXfpoax/qSDVpfpcu1qudw++
FeYHqU2J9Eyn4m3ovKTLlO9IA+lJ+tUpFOwCoNu9kLsobSOwr5t1VS5Qug6xEVMStzadlCZP62JQ
i2QzyKbhmlbqGomgr5JQVkZowmLWcM4YA4aGSA3IjAeXOonzoo4QkDzPIx4Ur6htSLDc3jKlS74r
AjFAEweGayjTu8k8FhA4CbgwbWw708/r/6J+BLweHWRuMAiY/QcxddqlgujgADgrD4NhoCjIGuWY
VZx74Gs6r1Ia6ZEyniebuX5Xs8xtRhr7kSaHoAU75RzH+WMDiWWs7OhmkMoLuYAJYxYmP4EXHX0l
MV6zMAA2LX1lrr7kH8CD0uK8deMokffBSHOJ56Q76ZCxRq3F+pz00TYdcx06OmT40qSFFHDnjMas
P9KNST1bUdOdqdNxTsemvBZoOGdbtb2A3pkLIt2Fx7ENixaFYQKMEnWTHokqdPSYYNrKCPdU2+cd
7zSTpdIodxkO6bZsFPmBPh/T4EEzN7U0kzVjpQJOw0S+M5HIH8VhcabKGKyuXSiPj+vCjJNXpPJc
p4oSujIV8HPfCevcjnVzTsaHyOfxWCtljQiop69MEkuuZeo36lLfCzP/GuVqwnmoJ1tOyOJhBULY
CxUi6vJ6o2mkXYgpMYBrdBVXXpXSjS26Y2gY7+tapgEiikf/NELXd2RNMb+LaHzEbedO+aC/drlK
JNKUVZfYTuyjXikFVLX6mJZ2d9e6UXO0Phc/UjkHWlgqvzptOPmame7CttN3RWVaOGKy6llS8mBT
2GF+Da3E3lWWaYFhAKPctaS9FEOQPlVCjBBCZvVHUw4X5FsWwzYIwbOkGRcCYd/Uuoeo1PeAW9G1
nf1GVs9m2uNhU5WLDI/LaQaypVo7mo6EheegGeiBK1ZyQP+E5Vw31SsSOImRW9YyaTbkkypbxVZq
yulihNnXrjHOEyPaW57xwnhqcjDiUuvVCDIVztFng3LlIhHmbmKExb2pfzApT69IfQokXZxlKp/w
dflgr2OVl66llgmDw248SaE2nqilfecqJvPItAr6OOaJaIrGi/IR2PPynBpi+DnaZB0gK1HhXxZY
2wNGBaj6wyrZZ0OLYckeropkzE91QJzKVKFp1PTkVaM55KBhOGJZ6rb2DKGY5tqaTVOf6S+EG3Dh
/Vm2w/ABqQkwfDP4ruiW7Yqwjq9JhZTWziZvKmztCv1zY+UdglPNjA5ZtytAEu5JNjY2U4DLR1Pa
H72lTtcxyB8jqv930d5Q1XbHutHMHUKNhw5D0y8OIZEJFDD6I9+xemHeEIPIW1C+00Oo96oTKhny
YSOvuTwa4p0jZTr6QUZRt7OnTRYgXmzoRrhhWmVfMABgnsr8GkZ4Fp3VsP2l9Up+ZUJEHguPJysJ
8mtpVPk1XxaZPtKfskgE++emkPAA7rmjF+i1dsz9SDvOdZ0dwJy7KoVdhqcsSgF0QyKBHCe9Njxk
MrecIk2Dr7nRyG4a/wzCLkN8pzwmdOG+qst4qA35drpgJ4VCPdckRjNFS7y6hanb5KLcTkVJcbdn
fNDWoX7DzL6dRJB6uaYRNFtN4Limavj4CjHqRx226VNe+eGRLGh0SpRgvtJMLt2wm4MTrLxmZ5TZ
hHxFZpvcJLeAr2wblRVxOD5uD22smtca/HJXqOm3YoJ2M6qt2Of1Pi+j6UrDdLzyrCHegxLifiiA
LoxTMO+QqPa3cGz6W10+M6C1UKPb3BAbkyZhh4RK1coBP1eJ50Y8G1GHmpF++xlFUuj4MqJ0J6mq
eGP0ncr4l6GAPCZU4TOshVNGwLwolUOuGZ3bT76N8Kv7AXrquV+mzj43MkdpjoZCiTNLw52ipcMP
jTwjR6eRtEk4O2A8hpFn+a10C3Mkg2Ul5qch1cuNFGndNUh8TSbgCPBj74voaooCTMnUz44FB3sP
3qa7xBOqTYlhyKZulHCXkkjNsO2Ja0q7ZgvYMy5BGvrxjGdb+1oOiSASiyuZJO8IQY1CIo4dHlfV
byeUh9qk296gPZFn0OzGUKpIs5bnhUy/hGSRG2UBbSclqBpjCx72HIQ7aSZchxY5ySBtfsFsnjwV
tc4jwkRbEmW6+dhF+rEjZ+4hNkTI2NT/puMXeaOx7XFz+8nDive0uuMcEN+DgAJu86wwrspT0gWj
chdaIRwCOhIbOYgOSqQy1CkjjDBjnV7qwO6PZmDQoLSMPbNbAP0djNiyTGHokOXk2PROXqoh0SHX
5TNdyowubRsBKdeqYV+gczPmt8GgYZDL+mtjanf8pKPHHF2iit09xPMCRURNig29UJCnpYgjA+lr
r7e0a2TZNSdLMPFTQ7eVlMkpftFG/mIRkY6YkJlkoXZu3C1SzCL4KXXdE1MYLQlqbgaAkPVT1jTW
UTu3CVqiiPaNC69tdPss8r0BiacjiDrR6d4DDEwc2pQK/UDti4IMU6UEtNNCJja1ITrP5E69p5Ty
UvrIl1P62YY8Y9J8Fa3B+L1UBGrRWUUWJVyjNV+MSB1B/ZO6JbfKk28NJwWOtJMlpK3TNtkVUOdh
MTKcVJ5nxeC2MZx0BRNPQ3idk4TTt+4C8ve5qFJCtPRNZtlXO5k+RE4f2U6DkjuiBIa6tQ5TFwxe
XVH6rrW3SJsSt5K10B1bzXDiVD6qagj2ViSX0SjTQ1AktTMhi5xULAGZXDtNisyFxnKIvNTJ+Kri
YQy8eDBmR21jHvSJp0bSvJ/qH42OKMie8XBgcvDIt4qZxMhfyzm9R3OG6p40K+ImqY2YpYDFe2nT
1H4QnbiSqDZ689yd1GASXh0Sea0IdXK03A6cFMKlkzK6czOeNE5JzcORl+8CElHZlOhgEoF7eDVP
rwvNhrdUDDUagnpjzvpIE5H2slSKbIPT6EQ/4mWiw+imvfk2lMbNssU3CSe2W/bhNtPsUzIHNOXk
+piVwbRpdf8xGsWr6O2DApTvkJEIkvhyR1s9Gh2NMvYWF/A2yq3Cm0pUcsWm09qfdRu9yZPWO7NS
v8TRcLVG8xlbwX1QdJkEueo+SjJYEo9pzxumbCqKZgSbrOCGP+sH2MVEQKFfcrNKPcQB3lG1pS81
jPuJ+ZFT6+QZmIn11aScgh7zV4tHnrG1TgXing7VlhLZoRwHUmuq73NkXfM4fgqn8m4zuDvVrXbC
YsHtQXpI8BECZj8VlUhcwrruetfvxsZ808vhJxrhVy2lbVSHH2MbfEB0DB2iDC5CmWrXFuG+84PN
wATFtXS6nbGa4kCMfMdUZm1T18WzUXDHCi09cYUvxw9y0UAuK9WXsDfmI56ReqMQWsnlYuGH0Jql
woECNu1KRx7jB5gAV7rOJp16CdkjCVwIXUrWut4d2gJv0A8zx+pUp1DmeBZxAS+cwFHjowWKfx/0
YWPEJeTh0c9dv0FKm+bk6GmILy0YiE1t/iqk8Ayj82ha9jM1CtmRyfZyiNLEhlLCv+FZhMAAVfWk
vtlKmnlKGr7PU9cfuzz4NYzYkfMsbF2G+nM8BF5TVQpabio0dfotDVFy8WD7Ysnpkxn3itPJieb4
Y6t4gf2Exv8N7Vi3bRpi71Wy0aYp+SXPSeoWc7nYT6yv82zc56g7h1IRg6jTvg/dtupRiHelxP0g
Vt7KPFqiMbRnHE3iJEZTuCmKdgmQJq1HvXKkuHD6aVHSq3TBVa1+TCjdc2pGKrkd2t0UfuQNcDMd
EVXWZmmruLXdImeBHdpr4quWY/mcY+ztIG63cS6hDzIkUPxls09L0Z25IxTEqGzV2qDhiPC0Insi
zcs9KTKgReGBeEHdLbq/c0UUC5L7InV140UfkBMXhv6RqOVHrT6mAJCScUTVFjygX/xZmmZGKYEu
qznp+w7CId5PxRFd1T3JzRQ4+mTIG82cuGnUvZOMJnd9rM2Ez1KMi8jFkywg4FQDnZxG4y5TG4zo
I7iETK64IWTT3siCp3SE3peGWBviNPeoIhfXyvK9afT9g5Ar8ZD1VbMR2FjcYJLxRPTPXR+K40x7
wily1BRJvGOkywxIHAu7PxeNOd9BqwqnRXE5SlX5HdI0WnYgILnUhTzS+aBMWWmcQtgGlV1UzAYk
zdDMd5IEcaNsAc9qBgPXgmiUTj1TkWISp6t80pVsoKNtdxZ0Vc/udRD9Qx+Cbusrj9wianm+jBlU
Tpk2AUxL+nB2xklEXpK9IkCwt2QEPkmhDpgSUuF2Dgfa3koq7+nHoZ3q3+V0Fidrwm5QR19w+BkH
LqJ9ZA/451R7flhUX2mDe3nUfYN+B+F1hTZ881WZKTp/NVCVJdUkiy23ZVqgdrrqjmHTX2sZpESv
p8ompWK2I9llqwR6viGvNgMnjwJjsralZTZuJxfXvt5mcQqEfWDU0G+ReqeOota/WtE/J610CQC+
u4zyP8J0+MDl17o8XAzIudG9CzPyepvAlU0QhUFDEYDB8FZJ22yv6APuCa7qeswSIADS5MziraZN
faqG22TLHyh6fxmW9lSO0y8RlWR+GCa+KrU9EY6HCEDKqRdB1fLiEWwMymvDI2nhwUDoxICse2qk
6FDpaBcBDPuXjMKXa8mjwtNEI08kzNG2Gd4gshFLOmbMsGMKllNQHg0JR1rEnxkCk7Vq8I+NEVue
ai0Rw/kgMLotusTyRJ0d/RKND1cJAnMTzL5n2JNKdJ290+akcfoE5+hM/9zpshgXvYhJOE5zPHDa
m48IwguL8M1nPOykUbPXms4+tjYc3pLicBh3jKoqirltLAaHDjrE1kZzB5KQM6pfe6OllN0x3Svd
OEGJH46xtc1Do2ASZT5zKhoKX30RZED5ZxwhKoJmJ6+zPSe1v1fCJYEpabmouyL+PySdx3LbyBaG
nwhVSI0GtgiMIkVlSxuUZY/QyDk+/f3ou3HNuMZhSKD7nD/erLlhBSEKfff/n0zKxLyaBBd2ICSb
x/hBYu1upqMi7LdyIUPY6veIjb3H1tZI7czVmVUePic2kyiR/cOwOH7sduXJyDwZxDP5ko45f0zJ
bNxaa/rUXUr8WmF/NGWWBasJbJkYY/ehscg8bnQNYYIaefln42RTynfxVv1IxVF9YYZNzqbC4pX1
3WPhmg1JjP03TE0cmoTIYB7JabRV31lBTvuSobvQMeat1XlN5pO76N3nXFp/ED/Io3f/0oG//K03
vV2Vv6C5Vce1pzCo7Bv15MRZlOrGu8haScNn00di/jF0CmPSqAOYJfiUDfuu0JrQw5X5ut+QoR8H
DNERQrYxJOp3GFvzmoIl+bQvPqei8cLN6Otw6UUC3wLCCQql7/X7n9Wvnhdq6iG34uEEy0uKZBG5
InVCFjcgsMJ0US5z+eLXO5KRypnYlWeF7ZTZPJYR1ibC0IYsZG/F12+aFeZc89Eqk4syzfS/Nnd8
BqoVa2SRHywwXmK5U52Af/oTOmspsMLP/Ws/G1YwVzcK3uZLmnnlWVAyLVZ73muVXuwHVi98n3Km
nZnpPVZoJiUShS0DVEFxykhmL+/IbyQKlaZGZ0eAk9Ldacd4iVKohCia85hMrCwjC1ddNtSI0Gxe
G420DvqbRQCvlLQxeGNYiUk+9qDcj3bJcpkvfCV9Fx8X421stgkMfOYcjZ05oEEWWseQLz30x29p
AFNn62hRgsESbRZqR/r1b3Oytf0ss9ZXQ2vsO0v+tfuN0m+br1IQOPxIB83evPszpLf2L+RFCwby
xTj++9fasMgdyOZPydTUUH95H+2Z3yh4ZYfbyVX7nUJmPvW6/SsHDFpiIFtZFRdixfKG1gjXgRqK
jb01WRe3GJ2Toc+YXzacMqx/Qh/XU6Jxzrk9JpDe5RbVTL04ipJgBlJsUM9WL7WJ82NGtOMDHUNQ
dNcSd+1Qt/PR6byOjOcmD/vaMh/+bEqOFMahU3RBXnWBOZCgeOrZJ5sODxevTlpeEre5W+BjhXqO
HlQMWr9UsdkB/O/iD1ZTPVn0KVgOBE3dUTI/CVWy9RHYYVfrnlZn+aKspQlNy8hOLlm6vLEwk8im
ZM4SUaIYDdI0vdr2xH494UkC/SVsbVrds96iUMqyBpQOcn0vvPnXKJzxeeto9tZxb/goV0gKc8SZ
nvTtEWFwc8W1fSf1nqqmKs7ZOLM9eqm2d+/VJtgLMVbPVDNwnSskSou6GUn/y5tqGZlNkgbQYZFh
LdOnVFS/sBhzDHfyZGi42nkRiGa5qWoO+X3fhxEhlaaZj2lZfE2Ui/qijeVVtLl2LHU9wlrF3364
DhqEtM574PzJaAaLxrlbX1Xf9f7o6FWgOdn2OEscH7P+3tcOzixDJcHQTP1hUMCaywlNG1nRtMDP
/SM5GYCiW8xabjVExXTVeZtbjyI2MoMtxWXVNNT8JGoJS1IW5FbHBz1H6Da5XyakuCeNUw+HUvJH
BboO1tUkWLYmo9t26RK/tvbanEfDnI+8yZyqK2CsnZqnqY4fu1RMUUdBB6qj/DiIAZ+9qzUk4rzl
+N78PoWrWeB7n3VPHKuWPiSHTOJU11vg+WqNlmF6JMXApOqVws3WIZKmjy2y5yoNjdZYHb2tpuJp
3eWG/J4SzYJjW+xw1XbLBm3tzuNP0lYlUo4pPlDhVfjD3VdkuWitO6qo9gUTG9HUMMQFOMO8rcOZ
pzVcEWLvkKaVNK0oYFrpsQf3/Ve9crOBvEns0/V6rVccyow+AtwSl2hjB86dgkvpe2tp47lO2XAe
cR74gsifJWapnL7XWJ5Qpn1ROuaXuuZeyUWoaSzVI8tZCXouDLpktXmn3Lr1Bz/2KnpEGtfdS4t1
ucx/ew2PaIvqIxp781qBAfmuYBnq7t8x7pc8JDv/XFZjTCNhuTATV1TlIil1qmvS1R5aT3TpkAfW
CffV5P+/kiZ1Prj5aO+hi8Vwu3UfL3fLcq4ReKK6IJ88EdIocybK/002uLvkZKIVn/eO6yV7tdpD
QFDWoZ3RKcg7kjh5ankcgLphooIUj/VuMAUbmz0i6ss/tuKxBvgOZ3pSgzzTELVWelgq7zhx3fxQ
6bwrqeFKJ5uUBX3dTWYXeguJ+na27so8olF5Y1loSqQkqCX0kkW3pmwcjwHpbS0jVkc1gz/GNFTh
HJaU/DlNiOr0NtO1xr7WFK9rYfRP1gavQzPjyYJK8rd0Jd1AYCHMUO+FSgdG1pCK/K0BmggbKXm2
huIBUUMdumJ1L9lIiTNJKGU0VZkRZdSjUuRt7kvgSPon3D9xk/xSps7OwKUV5qaDRcRA4V53kHRO
K34b7hAZs2kHab4wxgo67NABqrA0JMMYqTae1/Klsx8WZvqXsmGUO7E6Io6gnrndjjmU8boI+2ZL
h7mPHqe76dvY/fuhLk0SC6puOq8pXve1yGj9GamPhOEj5d9Goduq/xxeHYAfVR3ogowW/Z5bni+f
xbieTZcQshp8NNI8g95f0isE60A8L+NlHqvInLmEs5FHz+3vKFlKUxgNG99ywtyoOUsajD0yWeIj
CINS9RS0vSqx9GX7tKF3UlD85cN5UCnLl+hx8JJYsdk3rdS+iDwfTlaD/MGh06T/o4jIPycMd5Ei
LMK3YoK0aq96qNaYEK6eKoy0nIzTvx+q5B7Yto5frSS4sGbB9SHGx1N2hx3AMo4tv3Cz8YoLdo5o
9QZ54wr5N+7mx9QrRo31YjJDe4Tz6ZbBAcPEtgyToj0S6WBF7ojzHl4UyQpym1FwEzf2rbaqn0k2
r3ZZil/ofYnjRuNK0yENgrEOJkh40GIWI6bhBANKg2+LxYoZzNlMrBsdviAC/5GbfjZDE6Eor3aW
Nt6yxMV1syRR6uih2OjWmmc6EFWSlw+CUvDdnz1ozg8h5ue2t2loiq0dJSPq1aPwkO+fxJqOp/LF
+EqFth7qWn9D9b6+W5Wx51aan81t+MIvWzx4rVr8UTqUVCkvzDayKNQ9brfdmq8MT/xGvOHNuP8A
adMFwpjye4cj4fiMXFG3bs4178HCyqLea+PkROW2r5q2BJDWvzoAJGyBQxZMWcEBe18Hqhz7/jgR
OFBA7dr3b1Gb1EnVJWZn3RpCK9neEr4Bf6kc48GpOy3KJYlhDGAJQRSaETIluA81XEJQo45l0KHF
dY6NFzFBo0686eG8yPkMMbqc//3TCH+6Kz3t25aNcxrHQ0r3DZKOCW/axMEaFzbtXwNWhZFJuWQw
wuj4LSwajNWg7igb6QOSZDd0Ge/uGjfR5FlEHg6E9JdUsD57Q/mQ3214mrv9R2WmuZtlvCeiIXnQ
W1hjW0vfxq5VO/qiS793I9cBJY1NYf2xHRdHd/9s8UkjJKTmiXdqnw0f3jKaYYoXjp5j9skMJfnD
iHaA1S1DQJCnu1antU/jAkjLFRO4jn17Ok9zbf2iSepYGBABK1Eye4hl55WwmRUhj3d2WDl2FS2D
xAzQklQtmr2zMZHYA62ecgJ4A4fn4M8fjHraJQUlriOxCsFs6Pu6djdCJ5buNYkJmxlb7FqSp0Qf
9CJEjvUgzXE520RBlfjIubZc7OBw4LCWI0bspQz0Xqt37lgfqdvxRUku0jBW69GY1OdaO+Whyxv9
4iXG+8QYvWtkRobFLHxFUTsvaEXKNrl5V9v8KA3TfKGaMS/jNmhS9bu2cv6hLfvDMsv/irKxGNsc
gCp3l8tZO1T1/L46Q3GaUv7omWSCY1cWtIvL/pg9Fhml0GLSO77HFPQwrY5pcZZ0Cu8Gu5GI4uOS
hB1Gt+5eHTA79R8HjQ/PNLMYH6YIhT7UPH2WfpSTfZn+eCzWkFHkFmxVZDUAM/R9Eje4rmOIJ4EP
Z6ngbejCInyI0mp0uBwAWXNy4PwE8ZBTfarcJCe2IA4b0ytZGRwkXCeRjwvhdn4+tNUVYNbnPHzM
0nH1Fxq1D+aShelaPVXjHAe6LevIzZT0TbUANVgelaPZZBMDUo3XtM1vyUpwh9RTvlePr86kLkw0
213hGCd3AGMHN/2b6+pEAwoRF55GWMfIr6eDdL+U6kc03E2CgV/1ene1bPmfnDcMlG8Ox7y/tlyy
lQI+GeDXfWEgh8zqw5rtkynFx+aCFi1OPz9sLmBHugwHoyQ0NnUf7K4lJUKnSSI5ufjl5r4Jkrzr
zr3dh8uGPnG7V6hzQrONVPnwudqG/spHhEifI40mxO1hWsoHu0L25ZBKUTsDHWeWokFZM86mzhnd
6XMCqTb/LFT/HYd0664ZtWDb1C33xIMa4M0GFIjHe4YME34Brx5ViZ2DQFraoZiXCMWbtxsqP5sK
GuzRTAcUaCLSFdi/R7WFRqKem60Wd//NjfKD7KGF9zNrDpzOsBsujIlvxcA6bLgqamPyaWOSnXYO
vD3xCNbDqN5GyNQpgXTMMNP7jlqKsCnksxvX7H3u/F5Q+9BAzvTPRHw5kbAgolyPwIGh+Ew33Y5M
142atco/xoFPth+ziEa/m042hbJcvP0dEz/iudLDxIrJz89o+gpXSw/Zf+SRHFprX9TVwNd2x6GH
/tE16i4qJo0uZ2qjPxZj+Z3WNc076I4jly9I430i+4o/EO1ct5BeMnvLns5hAFrBRbbQFpZk+i2W
+nKyMoKF7MnqgmHGqJpl745e8rZZw7Rv8LzQmFGHWQwHM3nTexJPvwSDbMjy2wOw5gid81zDsuLt
pvVqoEJlKmxRqWjbI7wdEJ38mfuBfmljxqXu0G4Wt055dSfnnZThD22e5dOdRGu4HsK48SJhWzWq
3N4v082l5ar+oAkyaTGnZjmtr8OCcCsjYJL+umte0spi/+uxaaO5seHExMzeancoHL21eyo0a8ey
nkZza5MqMTBcJ9q6Y8bCIq4l1C2DYgGkorP69wMvqrio2v3PWug8KMTcne41Vb7Zd/mVwjG/lpm4
MhIZNy+23+nYG6KqEFdzzJN9nBAFmjnWCTXJcMxNyDbo/1OdDW+xk2XXZuhOY9Zc8d0eXH0yI6dS
lyJDFsNO2FSCQ63/xMcdNX2rSARA54OTLXLyZth7mVcHzLCcHFxCZCTOGhF6mvhJ29I99tbiXc26
/zu63U20xB+YdHXd+8457jKkYUTopqh6xxJRHFUxnLYrta1riztL2owIBU6kpc92RNE1NGbXm+8l
hQpmEyxZZRsTLBkZWUm0SQyNtKQKME2lZ/SFbpAydvT1k+Np5GZ1PQeT+bURGR3Jdb60Q8U61Lac
JW46XbBGy3Q07gVrcKItQ5vGybCbElpvkrHddaQDIKiasScSHcZMEZ9S9+5LpXHFtB/JNnm+V/HG
MMdJNv4lEibA1oHknAyWtSMBKNfj783gW0GV+rVyyfqMDP+JvjvULpZsto2d7eVllHktkUsUy92D
HXSrFxe9qOCf5V0GkmkcYXis1dprPnEAdGkU/UH2W6gPmnfQ8gaKpOJZldzpUWrRUWWo2TdK0zqr
F61fPjCZ7WIMVuGxiEt14G1Io3Rh7KCmaL3h8SXjGeuSkmUfwShVvrOmGntu2wf5UIM6y4FQqrJ+
WQQxD3oGzd7oT+DC6b4fnMZnh0Avs9lW1CrMZsD/W5nOITaI7ECYD/287GMwcQsD3j2wRxK/OlU1
UXs0X+lSJKfJsopoGoALEs6Vzimyhyrj0ipyN+Y8JIK1Wx0wTNTUHpEgM3Fhd+SmPsHAPW+u/mSO
NpfCRpx2MiiOcwQF0fgvJjRZ39CsPIoMnT9OK50Q8fLTZKAMJoM4q05g9iXQpRARY0QT6iVoplAO
rgttLUEJ+nOuTyS4LOV5SRLvaGY6QwH5GDZK8RPreR9RvLMEo5U+Khtixl008qRUXOzNBhmMfqcX
kzr7MAxChmwJGTDc/3ZDeXQJfTgVttq7C3ar4Z5kiDP6t7eNmCkMKsKzeIpR+dR/S5j4oCdG7iwJ
DtLv0V9pTgBQXHn6g4ueK9iM0eDjTzwOF/bATnriWtJclc0957abHcsaBIl0uMfehMbynBbuVb/j
td5k7MjxvSSgLiSVfvUIs+DNBs5RpX6RtXtzXONl0lCRmvGXTokS6OhkhHOrrFcqswMmo3m33Xf8
Mk21HRKhP1QV08xOKEhoEh9pWg98dM0tZSpHn5YZl3sITobaBHdvRy5Rbb3IjeI4i+eQk5ZGjiIZ
kGvTeUU6zS+HMBUmTF9mPcdgxfzUg7vQasFforYwGk4EXbnbR9XROg3ftQZbczOX84RgHpxyIBDW
ND+dtmh8m2rFSKvI2xGC6m1YqN+DM0x8CtUfjSlZj9W4n1LD8XMq3aaesVjyNoVYWG6pQvvm5f2v
ZWXISQisoeyej37oFsU9Y6DBlzRmLw07nlHVL5kH/9KtQ2i2FJEO9xY2mXbRRjnSvu/tyODVDmgR
baIFmHHB5UhZZfaUxlXMxlN95ZB5/pq5QN22nR0Ss3rr5NxfNg+iADPBCdE8gsiBhPomjkw9e3bc
76Y3jdBOYUSLr47ewINJiMUBYoLbAuCArZ1rZ5AEqszynUfCBfJX8b4lksAfkVMdiLNFJ1j3KQer
+bOZdRJMMaCKyXy7I33c8KsWGaKRNDsdETgJ6O6vquigm4u9QzBelgGtZ4XT7+XcQNbnNCdWNyOo
hfOC58Da9aNKd2WLcEujmDDM7F+bs/zL7OV+tl+XIU0wcIoHk5MEgwYMPx0hZpsh8F708dDi7CC5
zytIamrSg5NsN5LQ0ArqDD4davWeoDhSa/T9OJXvRiLfGEeTg4fKJ8hX+4dONdS+5nR3w2BsXJN9
ttW8ppn5e4MI323eBqvT5PtJFZeV7sCLtTVih/2tCklNfgOhJjtgaqhidnPrIN2M0JFchGlM0yKj
kfLrYsuuSnVnS7eehOirx1Gbb9tWf9VNDsZMOL9fLqd5SMgoLWrywmOJ9hEAdT+cjV68KJxLJ8w+
JtnGmBRQYyahpwYBvg+FVwviio2BiXrNkgdVNbvJwbwDTkSvUeY9GYzJhtcjNx6hygsOdO5otJxb
hnqY2evUA04+IFY6jtboHkw1a2dsgWQxCdJQETDR5sm9fy7M+ZdtayL0RE7c7iZOohbf29CWoazc
tw3tyivpi36SbAkz+Xh2PKnj57I/4oXIss0W101uzJgGUc/iv2pk+VlFlIoEjFKufrJM1iMd9rrz
QoiGDa7Xzfu2M15J28l208BqVUF5up31hDV7CdAQ1YGXaiQbWlV/f8We7IG0y6YyiHKbs7DvVgQ7
TlrfhNpVugTYV1Zoo28JmgxDh1GfGPsYcLYtLC2bTNqRDNC4LMxrR1G1NMGa2kJYD+0vYSAUSAsp
z9iv/sy5bu6cMe19lNRqZ2vad2fwm3Q1GEFuxtSuOSXFFOAeFSSsZjb2XhfzPenhncQ5TmMgksA1
ugPOsvGpwT7EOqR2IomBpWMuD20S3N8OsUKrwCTUuc5DzyYf6OQk0LqZvlqTGv3CTt5WKqOD1k3+
lsOxz/6YOgyIm1W/K6Iy1nFmu1uZeuzY/ZUr8WkYAquUS3OKGt8XLQfdW1lRqMIJPE+5/kCjWdBI
2Iy5hooYqNNWvH4lso+HoSONx22JjWg5LseWNOZ6hhlx1M0zwTyUkX2bNv9hXN5jWAifi8f5e1mX
gttFRoRm/nFSIfcGgld/G2gQrJ17/edVLtLds0VdyoT5EJ113dACRU+XOBV3iUSCKEhP+T7amvpT
7wa3NPvM4FNgWsM5Wwn8EV17KipvOLjS/O2RxiEt3DvMRqVmvc4r3ZoTIBjdYxuD0vJq6Rsulir2
eLxdAp+rZ1SEH61OhLTl6EYQq2UIf6+krgWp7r0i9kfn3fVBxYYT3Ya2Wc4QvT4yAAQ4jdXu6xEJ
dvsg2jKOSOWZd0V3m2A+72LAG+rJR33BbWiOw49OBRtppm5Zu0FfspAgO5h/4undNE09monBa8cv
TSHVHe2UEAJ8QgKDKQSR/DGy+DA19YcDZkHfEZ8dumL8gXpFbQKWFPhy57+8Zo/fuLwMuPlsPUF4
NRF+o9OcWwUkFTQvLOK+aknKNXlbeOZ3WN/e5boSyjefqhYYjw8XdYt16KYFzwN1fEFPpmpiGdGy
EWVbLATTIVyIqB6BSeP/2bmPzdU3zoRbI8iVzLq/vWroxTPR8c1ptCDYbGLC0tI9fJt56HqSMW3o
hOYpl9Nfc3TGqISLMpMvpLGP7UpsSU8VEqJ1gkMrvlZEiuJdcQpYXgafY/QfcgLhKCBdHDdFFZAh
+pqxKeK1yYLKtGJkmaC6K5G56O4GM9oW+SL6ug4YumVY1miG5o1lcTROWvk9WPTJrkL7ZrsFKB+I
OyhRwyM8AOS6MygWjXHSe85hbsM+Hm7S1V7u38imNnnerOll+BlLEoFY1IEvVjS5VNSzVptneglA
l/vU2OciPy8Qa4GeMnRVM99TXD1JfQNXnDER5RvEW7yg4c9d3gPxDCW5RJ/ONiFtb+vzkBSe30x/
ANjBHFZRH8p1n6gu3uE5uM5uQ0jQkJ5jMpkHkZtRh/eHqwxThzcR8d1MYWKshW9t7C+wUT+W0x+H
kehuIOsHAG2UKBLqBO7w4m0VL7m4THPyXm8M/B4gxjJ/lGJzd0ViR9JW/Y7cafVkwBm0C2y4ZV9d
mBxq/fZDrx2rngvZytQStf0EAperHxY/EBE0NLTCDBK+LfutV+XLOBj2G3xK41PmrWniFd/kLYeZ
oG277bht0quyhuZzzc4+gz9f6GJuKObysB5S+ei2SMsUpLElutj3PPHXkh2z2ZKjs9tmm59KYaER
c4cGPvigMtKXupaPuMAXLgSeUVbM78YCkRo9jcBt8wXD6K7scA+PHNV249qhUhtmu8w2eFDVeugc
JMDWOGdnu57GfTapCxrA6oCIeVfeY0FTifEpeanizT04ELM7pTUgMzzA64TioEUkNupTHZTr8pf1
bz54GRhsXs3HzWHkai0WD/rHOMOs+d2inTZIO2M9tBqvvMsbmY6J9ViX6WdFr6Rv6qo48pwYLIdV
F9RlDYpbXqwhdiG1RtdP9IG9bjXC1vbcR91aXgbBXxfV7Rc+WCLwGAAmd4wgxeKLqRPQmyYcwyZp
ZUHmICAh7BFiAoTfRznUYuxM97Cnb6Csn5aleaeanV4vEcMliCZMArr8gXLdh4HnrQVwxpSo7FBa
5nsfx8D+mo2Osxp/JuGkp24g5nzDqnJgFnLTc61rYt9X89+0pZ1e6ORblgPiHn2IZG7zqHavK4fy
ZIsRMTDK+jz3CBoqSaB2pHsE77UDizLBU7w+LVByD1WafLobmaLb3KQ3LJXsV/Uxw6Jzmz0tQzYz
ECbrJHOUJztvzN0jOswvwLjAK2zQh9w6W4Wp+22f8xFpqKHaRD9iI+P/W1NcUHH60uncABX+PtTY
z4A8KNvyYdsljvbGHOorBTiqLYSjmrr26Qg00q4bn7MlvVBWnD3QR/NqOqgYHCBa3o7+7OgJ5rzS
ust/gg31yaXYtr9WGQpp3J1HlXMpig+zW35ra2F9qcSVwBYSKrgyCNoctTrQRsQCmAKxzvaX2QDW
cmS/19n+776afteucjfn+MgJPe6iDs7YX7L8bXW1EVWNvHpQZNdJT06rhfxda+yXutfflTeYe20u
6RAeOXrl3afFZoRBdfl0i6+WT+IXMcosP7LDwd3RzNA29ptePOYJxVJpwdbPcJn6Bi6xR7uL0pm+
FbnE3n4uHRW6KW0nxTD2AUb/NKqkcRRDJUOLPBYQCLUnOPah2lA4aOTAgrTrc0Qrl0aYLlChnVJs
k2YMVUxLJ5N03mhJhuPAm/mMnAHvjpvyNI9ulAlQBkdQZD4gTbISzH0TiEDrzN0uXyjvoTw1NDwM
hmb/bZE1TXM9+EDDxqEIj+SacmiCdYpd5mbvKDjuHx5x20I3k32rDXGQq3x+QIX6XGIMOw+ZcbA3
NJqW8p6Gu5WP4Ub67H76sbSNb7uZ6h1wPulvk2O+2alxqaH8NMTmvscVJNISTSkBYE0uLmluvs4j
4Fuaz7e+NNrrCDiw5XKfMmv8ieEK/I4c34iP0Mb8gKCY5BlxKArEeaZKSLZo/3INYUctJLSsSlvq
we8KLeE5kCDI192morYF8mCx14Pl8oGa2CMIgmVUNiwZSYOf92Jyl9HnPy/FNp878Wt1HYCmnNc+
1r2MBAeTTpYYvO7Op2FY+DAs5z/bdRLGjQaVGS7zUWZW1KOBBbFk1NiuSSNM9mGYHbPqD8a2emEz
Gslu2NofK+m+rLnGI2Rsv1Od0N34/vR4tG3tzCn5BGTRTo5GWllto1l1cbaHtgu8TDgSpg3ZXOMO
/E/UVTQ20r6MXyUxjifwZjzQZNzwUE5yj6VMBQQAu37axfVxwTwV0W0Oxi9ZwvkFewCOp6Kq3Ugs
9knW3oeH9TNNCR6fVXteSzlBcs0wReujB7EC+q/lF29I6FzLWIRL95P+p/jBdveVnq+7O5DTaRab
6TMqMdJ2ID/vqsOKYgUnv6ZUyGU5f7S7AG3nOY4E7N5hk6mDKjy41MTxduUig6HWJz9p9em0SIEL
l0obn3iDe3mICOlR7wMk0KxMYoi0phXgKPXVMzDUEqOBVox8rUasJyZrnomxZLigurqzWM69jgh0
VPehBZiAnAQefKHIfZrhffTEsW8bsXlx+5Uvhf1EGuhzgQQ6RIM+4doJVS5eilh96QOgb+80Rzuh
NCZpjJOr238obvnr2XTRL57ri2+UAS4oorXtXWKkEkSTx7haX1ZywTjfjwSmwX601rko0aYtIGhz
NiEOBwQ4bBYCndobLTptCIheQA5xQoXmksO3bfI2Nq0DXk1TfVX8/FN+kstdXUDU//IEyMBqi4Hf
Tq0smmgSvXH8LZ36TDgOuAfq5aBThE3Hdo2BjqfOZsfFps+2nMWXjWCBykOnyNyxXKxc3yN/fbPr
wYnMlA3J0Ze/mjdDQd0rIpJCf1s63iXaJvE05VmYEDP/kJ/A4kjXQtfAPNcdy3ujmVNovwph2ycm
XQzULTeRbok0aMxZQLq3Gk4s7W/sVhqeH2tEcy3RlHl0QtflNFE+h6YuNwA8nQqilaK/ST90BYWZ
lj3+JfeGlNNUvtNXhJdOLUGrWc8Ic8FUYezCAiVyS8rKm2mIQ58MrV9DCkX9BGrfYfUP8aYsJGEx
29sKNShgE6vfK/4+nZMucyKj1uYPR6pH75/0V0GnC1YtzEbZzsrzd2KRXxHmIc+pMxW48OlBmWE5
WQgaDEjyI74lcc9x7f5hmkZQuzUseGXPi9ThVqAP4pZpaXZ20+8KiC+sUGWGbUIsIgp+GNrsGJvt
nwzdzCPgxwjgydIukQyMRr740izrKw8xs1Y6ol+ZgN9SqggMiFtEwSlxKnH30dUbFaWzCFbyWdGZ
oJEzW1ogCruvdzqyDTkmv+H/KKqhoT1ghwf8GQHuVILKbXH137BYMmzveqJy1Fdiiu1LV2PwaIao
KVAAKreY9nJhcnZLXMnVG/iD/ZA0ix7OROUGedk8YkVXO4jTNwzr1t7R2iQi1eyV48X2RxbQsJKf
rgmlSnFXfTDsR/RS8RVpz1YvG7onJi4P76q9UbppeguRGzxKVM/cE1NSWmdDwczE4oc816oQ53fF
sXHrJSLEeQtjiHYgYAL7bRUj3rHOBrZCUgBFu5trm4aQKoIQjQ89QSHj6kUMfZTeCtrLkNMg1rbi
9woW+TBLQkAnpN2pLjfeBfp1xrx5mGv2AIz4lEcCtlnEsGNNswCQSAXIizpyNErl3ZiBy8NqifLl
lHQ4DpK0/G+ZM0y6q3dY7bS6bKL4Ssnl3HuKEGMTAmnVm+WhMOI/47AhfLw18SovupSIMU33QIil
DAeB5SvdtNtkqO241M0nlBEVFPnPQk7ipRQFEhB84wvbSTCRf72maXc0kIKRonHWxyejJQWHuhQ7
EEnaBTKLq7BWmKTTqUfojGJwIyp0c8CA6wRku22PfUxtJPfTEKh0tCPGeNq/7IVooFFkZ5YEIPGG
Df3dmTfjjNK1pCUPAA1aG44p9ZsK9X+bJy4Z09b02M7mnkd7PK4a32/BKHQbu/m4xos4r8SF+Fb1
nruGc2agCFVROYdyWE2Clfo1SkdEmJlKloeKYBQYu5ornsC6kYT8qre0E7k2EMw16YXWiPiv27KW
Zw9sJ+7WwES/eyQkF1GyJrzdMpGJQ7R8ewYJva24WA7LSnbeZm79oW9cIAsKUA79CoJ2X8+iCero
fxydx5LjVhZEvwgR8GZLGIKgL5bfIMo1vPf4eh1oMRNSjHpURQLvXZN50u4HkYwpnLCIQod/lODr
ETuqeMRl8p1Jaea1K1IisNsr6gMGUY7YtsKRfRMbbAvUBEScT72vjSPCzp8kXDQaM622oW2ae0Un
7IXOlZSSfgWsleIxlNRQu3aJEXxhZieMDlN1n9N1K1Ld7EcJn4XINNitiWhBI6zOV0yY+GfjMPpp
jImNCvs2M3+ei0J5StTWT+UkelvKSD5lFZ6p//82bCVzb1l1xcaB/1Wj1aSiyvJDz7GDzFqoznE9
ajscK+MxUfQgRhkXDLF5Fgi586WKvoAkwSioQsUZiRI6r6XwJcTKP/gXiddrB0UKV68Oq/cZ4diO
uKyvhMQgh8Egl++oL8t1kaJLzwAlkFvaFiLEek+q90Qdii8kIBK3tCqkj3GQIpTD129bilod80jr
nJ54RabKhGjUFFAY3yDt5kZiuYWKAG0g3hIFoe6MxByAasZcL0LhVGZJOM5N/kw2qOT3Kg6oweCs
ngfatUw4Y/Iy6JCO65j3r6bBMp9Vm84KpJoQHhVWWJwba5S3dilFEtPKQUePvcylRfOZ2Ga9+c20
MrrIYotQ4LNv2u4qVkKIslB/yZq3xPxY4sgrzOeIucTKbMQoqRAqDHg0iqp+j9riNBrmuWsTX5WI
hqw+5op4kJHAaLE4Uo/sIyS5jfk8hSGShwS/nUUCCU6qjnrQ4NtMMnAyNzZn+2Ke7KKAboU4Yuqs
HcaolxoRwIYm1WM0IXLQc/aKkvUsseLrBqgBc3OYWxxbClaeucX9zY5gfpO6Lb2vt00zeg3JMxmR
TEUHYTVQaieBlF+kfiIVQUaniS2yYGMx9wpJ4jgKkAowgDqVeNiqlfhFfiM51W2zebOYgDUAOBCa
Bw0i7nl2mC4pKXqn+jIl32avuo0s+E1JC8j6UwBpJS0fgsmYKTJZK3X+DL9Y0yuP+bE/iSuDwvYj
1ngTl7h2QTIWusyCmL3EQAuFeE6EozLAuyjb7lRb1pHWA1vGl9DoT3z3jtYb7qi+iTOhaE1v59OA
f2q5sbAHYte/SHDIe+DxYnsVXqNUfgzRi6aVe7hYrl7sQuG7hrrnYz0okzd5eY/A+xjRxHyUNkKg
X2jY9dNTKc1pblgTVjXBWf8KrJqonMEg2Es7oaqanSyrUQdXiDW/DfORN8AaMOaEhCLD77KgUxPh
FmVnQAd5ihU//TTZbagZ4Xw92obVtGnviTLDsb+zGmL5qtpbGYfkJu3FEPAdQ/mvabnnY9q2Dkga
mw3EG+DA3Yh8WxDbfa+gJChvbHNwbF+Q13oZ3ngqoFn8wOdmq5scjErPsh419om6OEqM0uBLsE9i
9B6j+5h2pT65jXLC9DVoiL7ViikIC9neTaproRbnef0cJg8Voi1oiNxnyRb5GFfdE4qayCAtmJmF
GSGlMsZUBmBnBJb7FSDDigR9bXI77X5CRi2EEKBrfuQqXw+ywAK1nxrujaz9RMHh4irz4jl8qeVx
P4Ly6ify0Gk4CTIDWrZKXyqr55p5aLb+JZV+lCXA09qZjb6waIgkCocw3F3Wxrz3/CzL9BjYAJlR
Qf22jezszIx2cyiTTBWeYlhoqQL1gxlypqteHQd1csRl5usK9df8jurcj6j+gWdQ6yiHCsnGqH9H
zSOTvnpt3ffFk8iQN7Oe5f6v05JfhWe2TH80jExiHQB702jR9P6rFo+kIKEnav2Bj0p/0Pw6oDDs
/DyjKKkAzEDsgtkPVjgS2S0cWh44MbyUDViEU8KzlOkkt0jpfsLYFhH3hsdUtu5DN3zkJZ0RQwLW
2f4yLQclee3zHxTfOxy+IgvhpL6KxbnuR04+DBEyW/3kkm1ABIK7K+2zK5/Jvt0JWg+p65q3r+DD
fFQfF1ELRCSqYXkzq3ov5eTH6udGCHhB7Cw7YYGwR9Kqime1Zre+QE1OKjvMJbvTD2Z+LSO/3Aaj
c4Zi/31bg0fZSWBDiXpT1M5duGeTjOQ1yOYsMFDCFySlpR1jMH62GLN0g8US0vWSfiFDTZL+PCFB
KCZvZKU9rqItCSfUf/sSnL88IJ5l1te8ycQo5vsCmUOJr1Li+/CBuPspx6KA0XiQsa13ftoSibr8
bOvAfvxo+uG1x4FkTQvJiy1VuIPv0Yfgu0O86WDo9FhuOn28+lr6hhe5Ufudwsx8Hpr9RFTuPNBJ
lWA92r+EbYTFUDayLgMBP2YFhHDKHFE7CtirCW7y56zHgnaeWmOn0Dl37CyYPDAyxgyqu7CtHQXh
c3YBXhIYw7UlhEzI47PRHITsBHadXdwVLg9ehWEnUUGOqUt+X0zgU58zTJQTmyAHm6wBbyCDCBwD
cdneAEQTVyUHvNeNKmMLsBeZW/5RAdk62wBSX3dc76x4+L47LxeNIzUO5K1NYQN1K4QoAXAEyWIz
9U9lXN0TsH/c1PaUoCRQkF+RIjpzkoRdQJlrWzhiImIbBCaZMYvVJY8P93lJ77iZ9yLNDRIEhPot
xLNrjbAVMYmjoVeKyEgoMUKH+scyKzbm113Eth5SEvT9e0ECwTSGpDngsESaLVNfYZhg30B0W/In
zc8beiJFl81yjQ2IVwLT61qqP8PlSZtZMtVISnOJDAX+PeVbI6VeWec7tcM10mP4bdiB4ltPw5l2
4g7UZ6crEE05t8r4DsOApoTkmtDLu9BGBOKI5aaBYX6xMLOvdnBRdh3xCIIpgMX63bwJGMPPldId
SIr1+kw6EHfrTtKbaHbeKh/H6CEYqS20NU58/WyZjyLpcWt3+6fNHK4vt7bkblCEF0gSbKW4RACK
SzggMYZuuqwgLjQ3VeNzu221NpnVMPkzWh8kexPQvSpBBVJAUW7Y0JYM3gB2ZZla7FiYRGRn0CMT
QnYm7t6mJeYrvio3rTqL2+o+BdPgscmgBdfuI8f4zEu9dAFL26Ho8ETljkCIixGO1K00aDJ6s5QE
1yZ+E4V3xFoGVuih3DfLIS/ZjwGOZf/PBOw56i9D8xN2P8r0lrTM716MWXwgVvPiiN0LbXsfh85Q
YYaPl291sfh7v7X+aSNicl7TamyxUk3Prf49kVesV8w+xKec31HlTY075ulEgxKnpd3KKZg6Js5a
ceyUK5q5jUblFuGtrdO7Cf68Co+JmbgQv5wyrk8kbO4p7YMy8WtNfCehK9FVu7dD806gko4gqTQs
1GszrM/JNuUmSCXeGlYs2dLw41LsD42v9AyoMxuQXVBXL3J/RFXpR2aOqJ6RGYxN80ctz1I5HAzo
K3qeexIRRYDfqAPSHSiDVr10NRZUUO4loeIRr1tmhDeZ4z4ujAvEsI9Yhs6RWdhXvoecOfRGNV0Q
3ZwLBs5Y0QUz9rJsuXeqHAgMcLQ5aOdDyGS4VtBWhZdOJZm8+iesis1u6Zi373L3R0gMYPH6MsYC
4o13gi+8WZnutwI/FVBYQ84YhG9+XxzC1UVLkZdjEl24xrsnw9IdaTQOikYepclABAkAp7o5ka2i
7UU5o/15b1rqJuQHDNj6KxnqszkjmJvfooxzCj3Ytp2EHnKm2XQlk0O46Aq3STEjtl7VtxL3WHWo
UtXlefqxWnAMESz2UfPE5R+t+LEcqrvcJPQg1pYlvZlKLN4Q9ZjxcmrhP1N8SZg8NakStOv7pD/n
6u8UIlIUgO3AvQP3VsFQNdZ7WZp3sjh2sykQAyf8qlFzLFZ2q8ILGvXniVEIi5VfgUiFTCPLqUAE
PDFQA5zwomNsJI0iUdlGYMGiz+GOXM6FYPQMOlVPT6RTEwtniFC5OR9jQ/1c6caomOATca7r4mlL
DDBRa0GFoR6mxKfuwvSXxe3VTKPjvGTvqKmoTiF2qtT8qvGsPi1IFpeFege0H/IRIX3lrXBkszlV
6KEUvb2vccTwkwBqdG8rwRyW8X8eyiMkdW5pqgcoXGShCuoCxHqyYAtTfDLVNWj0do8jU9NOrRYf
Kgj22H56BQvEKvDun2hU9ksl+QLEwvTaxrmX+w101aXWTnBM3aigIAzN6DtJxavBpIAV1QH46L5V
33vrYsXdDpLZzqDbrygxrFrgDmSFM5qal/fVfuCf1DLf6hHxWSTosqBsOoswz2073QG4E37WTSiV
MjMeWMwdpTp0ciXea4u/ksZZy0yFt8JC6Ni3V6+6SXxVxQxI8kJ0GDwsSuHnowKJ81vABV2r8nNe
lg9Qp65I81eoOCx53EWoRvoIukwOyPMSKwu9Jz8LAbC+sfimBhNJGFwLxJViPKfj+BwCBdr6TRH6
KzFLos64HMqJimiNafIGAh0OKvmkDPIpAidnKq+joXiauu56hNV9/p5uP2p/A2fGWjmG3tcAe6sj
WxteFBF7RWvQ5erXdXjaFCHS+KUbylHbdovR56LQfQ6zUxt3bcWrveBVQ+f8XhYpZ/lim0zwEh0R
CO1Sd66x2oapHijkxWBrW/tLDuYx02/jAqmW1b4lvNWwMrDXeBw/a3W0BGLczPaNGMJKxcnXAWvC
alDWxYGRuxuKmi9DD045hxfhvArjY5rLpyQL6TNAoa+lp4LLjRvyeYzJGyI8U0yxk/CzxUZiFGS6
yqjnSVTtgG/8tlCAIeQ4E1jvrkmCuQMdNe3XpPUk7D9m8gGw8hQx3+vWwzCxVlRvXffUtvcN/wJh
WFBvhnJZaZBQLeRQ2GfK5Fh30xlyXIQTiEV/IwpXvYKxbrol4UAmQKZsA7bKLKJQYYvp+kq6FBJm
JFk5WGMRlS6JbCCJENClhulzQrsz1QRlXEklXYe9vWykOHZ5Cb+bLB2KRdrFvAM1ZwPDIE+WI2dK
XytJ20cKYvz4JdQoyiUII3c6dbvdp/rbKO3NqCThFCgrrn3zlFGqWPUdC+s0fHGPppu3AMcj3s4I
HWrDKcfn2aPWiYa/lvQ1kVqD3xaD568ozBi7QIDSq0sMoofZjTKvJPADvfM4xAQG125X35HfHkxl
26GiaptAIuyAFu9yqAkIs6Y0oGN0LQayQ3VN+hpYGwr4xdFmYl3JaYra9iaJPutKqPQBtpZjw03W
Ec9CiQOUzmYL807Bj15ZUtCaeRBKD3p4SjbfqziR1o38qTcDKq9EIzOC1SJAAKdTP3SGwyJ5sDgW
5qiiJLRubHZZCUsV0qyjIojH0ZAp8qhT16dIChSIUyKbnITBCmNCr49vLN7UXdu5HVhjORYcg98M
9RqL5tJrQ3+CBhwBrlz6J9oEudEBex0WWd8l4mK3dfYsRzcgEVnLtuVSgYkI9U+8G8gEIV3k9dsw
owB5GqroqLOBYtVjl82xM7Ee4qrPM69J8EK8hUpPs27YqtZ5xVbIqIB8CSVD/lr0xReI2M9ZJWt1
Sz8NfRnnj9Go/hRB9mb0WVfG10qrN5alb7GHNSooYsxZqqDCOVUzS4O90+s3ouUcnrfYijHW8KIs
JXf3xRD/1QIpmgWg0AMaGNLyvM6iTOLMNfWnqHtkBU5sEoBjw2MHmRZ/ugAM5SeLPyvrMLXVFZiK
EzLwb1cGVBNTnuE6Shz6bm1+RRJpZCNIZaCeeYfXwqkiJxMGW2q3dZtpM5wCuXTI2lPf+0Zykign
R7CCVTWjeAUGxz4Tykqs+zFLAlZTnja2ztpJIObHfTOYYFytrzxZnle59wY8d8QoDuesHE+qQA2m
a+2pAuJpT+oIRGkQH0r7q41j6kEGCEIZbpQyzY1ridLojTXkDWvSuguoBUKiIG8QysKlESRAJQhM
sEg6Ugfws6yLoekxnAmz6KDVk08wVYa+WFFpZGKwih1+iUFJRafeLFnFlk8Nz4rp/mW0OnSKxMjt
50h9ZHWTHBos0QkCDHdJi3KXZKbqd7H8mNtuuqK7LF30XORlMnBUUjXiREXDiZBnQsdBenYlul1R
/MJVGDnLi6+kqZgMKYxYFDZoKdvbELnCNWqI+FHSSzTO6l4amNAVo8k8UkGjMzk1DFB/QLB6WFk3
qYViOpZF9gu/4Jmx3Wu36QmK1imIYQ4yFjEs8bdeEEc10bg/Q4WMJ8F1rUZLfIaA9VpOmBd7sxmO
QsrQGLbrQdXJpF5p+4w8MV9SppT7QSWjVa86R9fpGaxecbGVX+dEn31wMnjWx7H0E54crbMwN1hv
7BuexhKojyiJL4zzXwmcQApFGgRkrYGgYGZUz5JOO87XXa0mZoYZ7Vtp9N91MzF9C2s4+cYLXcJA
eLXl1YxAXQK1JLvuwnlvIKNRxXFPXtRw3dwMdS7iwoCsDhdBf+Igf8rmEdhzBTx4EDkTi0n9JyFK
vwCNV/QQNj5nfwgsojfW5cIiX0pX0LHT/If+ewjQL8Z2GSrDfp4xaEm5pNwZcX+HcXvvdYNoThDO
ELYO2iAVh5Fw4d2YxuyTNJLoucOr3wqgrj9ZNLbFkt5MYF6TpMi7LvxoNYBF+2XLNG4nptzVtq7R
CcnVQcbvOmdJ4j/JEFhMrdhp5XitXYgU1iT8kaTLqITfFFQucgC5CCzGrxWERPWaalCTV6Gke00h
+LRDypBWJg4wiVLnK1YoXiaV9twYAbyScLLq1a3I0NyuYC1+qqyzfGkU/pB605+yrdkRVP9eTyl3
EtwZgOv6u6gtXJAYuTga7roWcegoCeMYxGSTLE52vbLd6LLuL46trfAZuVbmxa1FWXBY8bD/WRIv
MwW+Q2XkERJASa4PEy3b9lw0o6X6qwqgrpCshgCt8GUSYHFpUR6YsX5MIgFUNWMJSUte0YQbgYqn
d0hYLq9N8mPI79JMyW+XXEJCe5YWfd4ray7vFmRUI3pOsNRAMdvsoFaMoMOtIp4Bcyma/qxaU3FZ
JOOc111Aji+nH37cqpaYG0Ih340JqhxQiAh1+2zwUvK88ONzb86xLjFyyMadXkaghxR36uMvcOAc
WPNUneT+fYQgHirTd640vplw8zVyxM0uHNGeEp3VHlaGilZneMOqnIWm2SvARBQtD5ZhRSMMYU1H
AqtclbhhaHovso7ALBLjk5c+NQNJHtwM0Ws05l5rKPArvlsyr8AMIGpKXQI8A9gBhizwr/3TAM62
ch2YJbZSWrf0UsKXseMKRCEXtI/tyKVeJ5KN+ih6MLrBJb14Nfdaky/o77m2qxeMIx4CclC4BMyw
FhfE8klLnqrE+qY/LsCU6GKFH+t7Vn9If2CK+llu0wseLCud8NXsM3Taa4194cswr1KLdNUiGlxk
KVGQfja86XG2hySFr6dxjPEtWhdf7kAmhz9M054J4PWbxDi2EsEh7tI2NkYiL+lCPlo2WzBBswz/
la4ck1jcW13mjYQE6NZN73uSjF+a9V8mf83oPQmKP9Y0kSHz45CBtdQsNobni/RR1FQPF8EyXUV6
VTHNzODet4+pZM5Sm6+dSFE2nNu9hglS2YvDV8bcBRojY3D2rWTkGtlowwa5kceH25jOAuRg2rrx
lpKO+V9U/oGGQI6+pRki5aK/SGj8khbdcdYFkvqcxYBwkFNNfNzY7nD4WU8jY5ssYzuISHwo5x20
zUBJd7L5aRR7giV1zc0tOwnvSvs6myedhyresNu/pbkeakhiZNnQrKSnnGmVQOOWFG5E1VBCbzST
+ZZLp3W4gmSxo5pQvamxFwVI/XCXVe02KS+m5STm8/9TX8OHlcEshhVzS7G56SnMQbet8GnEp6Jl
CooOxKTLfM6K1Umi0Db0h1ld5IKk4mEN1B7qTVaeS3D3C5nmgGMgDjwGv2TEmMUNcCiEdwrC6VI+
kMvGQtvJwwkbGjs4XgMxPdNo0/IAhue9ZIiChoy8oThhyEFGXCwcVgv1DTIwVTF42pGfE/4pcFdX
q489hs1T4WQqrQklfvGTqm9Ei9ALgjnr4Z94+mQhkXB5mQats8fsM0WnlCtvuOX3RAU6HSLlXSuI
rH4UKOtARpkvjv2+YnuxLvg6NcaslAEFzY10modqR5HtRuppWJhomNLTmpmeNQ1/NU18iZgpxxkQ
DDB7R+ZJUDjtmV1zhkByPnbFB4yFdUKRZAZILjDVbQo9ZPA2sylMInZVIaiD/mkNDL89NcfRWX8B
q9lGR8OTNFwr1J5TD5yEeJcJhVdaOyaLuyI/o3oyNfwFMe9I5KiVv4a3OCHtIeVBbndhN7Er2pO5
AsWXIc+lMu+JTkYELiwiBXZ8Wkm0p4Y25rNE0m+4Pi7sB56q5s2on2RklkAobUH5aMF7tQr2JwRm
ZoiI+iCk3QnwPZvf15RNHaAql1U1xODflAN07iBIJ7xRiF3FL4EKLx96LspPAb1Tn3NxIt+cR5z5
LDMslOyVdNGlryb/LHhFxHCPzMiW5YroE8lugHyQwCJM/OznIf9oJM2zqF/mCqQIQ6FURtXVAJ3J
qbjMHzHC68JMQsxil/XtLsxbaMS8ThpGGGgRbbqFWEgPEpP5ciq6kPbYxN11XVTaAevcp8Qv0i+t
YnRSiwfcP497hrkzCKMEv1wtom99GeXxV2qaG7DguMuCxJif21zap7Cd6C52bR++j2lpa9l80ev4
d5TjNyPd0maY7/AhThYlVaygJ1qM4d8MjjgpSCwCSxIejRkQb2g03GKKtNPnziE76B5isBXX29gp
7lCqn5DN7/1GxaSiiy9GZHqG5LI4fzIHHHShZZedjEgFt12605nPj818WqyUWmcq/18Vja2AH4lr
0KypTfER5P3LgLgR0MtbhjBHkr9Gqfoe4SLnfX4pCzpE7tQiGjbGPPulJIiVT1l60+vopn9J/b3F
fBZ2v7lwDJX4W+3EoJPJX6/Nj0mYPXndjsrsIyVgsOWT4QD/6AaGTdS0Bk/zZvNlHTIClQ+LFvFb
ditxcbO/Zejf0tCQ4olNqAqiJHGGCMGOxTC9ri0eYf0QWep+APZpifWhadnIqNui5EOUchTGy9uU
Z89DVz0Jk0EO5bArla8OGoUmD3Qs5nGdv6QBVI8CNaqaDgnc7RI8gW6uVCw7cVf9TqdOh9Nr5648
2kNI3mtR7yTDZLecHNYYlHX91GLPk1sU/EN8LayYP9Ef6hhUVHMUNu8c3ls5nZ/R5AVWPdjNiZhn
ekeaHHEUbrq04pdT7Fp0+QgEg9iwa8HCkJ0WhotjVWvP4cKOaPmmMJToj50e5JDJUB2+HCtwdaU0
Z8NqtpdWGIlKSihY+x3PENy5eCMzkhia8h+V81xHDy9x24u4WyL1DxVBiZUeBZ60XmPLVkI3as5K
GojdR26ZdzHZW8sTEnDq2UQ6rq0OT1fyU2D81SlGSxBzzK7Vz433zVviF3KHHJTEx0E39kLxry8l
f3spxuQtrh8ajp0SqFVUKBz3V4Sq8C20xQVspEFRPBfFtW08FiDI2AzJNzLIzw7mcZ20SizBTFGo
EwhiFrHaOLB5sRIZXCSKx9EIEpV1Fm5WcgsUADT39JXDG8e6AGQdK4zG7BIFJLeYbYh7KtcStTBZ
BQ8Ww/qJR6DVdsKr/Gs1HnADlyAIcbBl6rzsYSEC3SUnBCdspOUDcoj2X6rIL7msAdpi6C/DHbEw
wptgSQZSYUnMTvXS17ntjBZQXluwpOyMe1+o9k/OJjA2xYMs8c1gunXxrYvNwYxrm/SAQ15hphom
hqDc9UN+KDLklJBeNSlyJEYlFosfbhQGBVPtE++X94mT4Ef3+TykM60CmtD5JUM976AmzVs7DHfF
TflXfi3o8a8VakwAI0KQHJZD9zy/YDhdM8ekFK6d5oOpgIWcebQ/ovfqmddtUxzfrENzA727w9Ky
YFJ8Qk6MJ1vNnyN0CxM3Od/jNYczMBZIiMaF1Lec2QmeJbaJ1JILi7NZ+k7CitG5Mf4TRkf5nFje
Ns5qWwFCgeFZPUncQjKWZ4LObOuPhsOC0I7ElMkHyxEgJL/FDUkd5jkav1J4g33OaldaXLU5648K
I4y552vrs2CuuVl3rVtjEcVZjjpgPc/IgReg7bvy3/IOlQCdMr4LytAVO3zpWspHsTlXfOa+aIej
HW7c0jQRv/HsUgTtqBV47vnRxpVgHn5AfhQ858PqNawI84CMuj7nZ0J1iPHOC2tHqB54apAH4OGc
ImJcXUvyaUndaQzU6CiYxyI+cvvVy4GiOOqZG/tCfUQlhA5mgG8UVNDq+AIhw3Ntvldef8YkIYe7
zvjF5Gv8kQeHYraCMjb5bE4Yo7Dfg4TXrBeJdXp0bozv1mRyOh/1AR6R08DDOaB2lbTLorywVY7y
Z7F7KLWnNS8tdxfNaPSoPyvV18zToF2z6hBl167hR5jRrMPMGa5hx+1xftEi3oQ3MfUKze9RBQDG
oGoL+UX1x8BfVfITOfcFtHodGbD0E+ae8K/uPVkExud20S5+4iRCIM2YDQMfxWBio1hHxca2JfuR
UCoCATLdF5QFnfpCM9AzmTbOFH4oTjqNA2uvQVXesz0wi7OKHh8PMrSm1cZ/ozIGQ6op7cOMQEQ6
VC/LPdzbjXzS2HImL1LoppmPplPt903uyd0Bqs3UPHNQ8HiHGCJ4zkgKYnHBxCz6BpMdxih4eOxJ
U/FK5dkc7D49GNJ+eUyFvazH6U1mJB+jTLlogjupJDaNCLEd6zPjrMVrgAdNeeYRKesj327X84fP
4bhvKziWLLs4aX29Pq+8LlF41lBQ74v2wEOMCo1x+D1/i1EnpIe23X4lhQREouWPpWlr+0bjVI2/
NPGsz0ejOnadLwqBSSRqHnCqS6adOtQ+y6Zt3OYSJWksy4NfSIxp4y4ruVkFkH1130Q/q2FLFZdF
fV8Nx6xxZzn6gullLxMPlB3K6l+uBIocgNkJoZiu16Z3VZAl//go+A65JxvXzOxZcxT9AreFr6c/
zBe0vzWKpHivWlRm4GDjPTPEUr5O8m2+2CJYAyLsGbPxnJR7aXXr9pdJtgFBrj+0EWBINwWFwSmU
sgpwR4zeKOXOlJwsZENs/aWt8H2xOejeCPxIKUNBoCDWq9hG2vX46ChnrF/KQbVj7cZK2wGWazU7
kWoowxm1a64YD6NrDh97PGPfYuHNExD+jJ8r+R8ZFCybxKyh3NWo9GRIaSwuEOjiirM3xpEKy5O5
SjAiVCdMTfJAvbW0Q4gZNCLENxv2NXvgq5K7I38uRGxJQb9rdeYpDuob/U34l3CjrAdQERTwbj8C
ZNnn3IjVg7eGX51cmnHPXL+EG5rzDb7Wipd+bhi/dwWSnBUg1xOpUnobvV3BX0C/THfEwfI1Ax7k
0yXnpsULy8YKpcJzP+mHnhEehx0pX1qDuukxz/SFIm03UyEA+vJ9E5SMwpNBIAT6IXwssAX2xujL
7blBdIT5SETB/FLKe1ZuyRCYnMG8IDmcAmI3Sa50Wum8MEpLxEvPIaMuD5VlpubOjORVTDd+Wu3b
juPDAXyQ3SbnQ6Er3GXRkYh6+b2YPQ5iOTwUkZMjMZxvYM7YpjQiOID7ylaGrVUbME+0Gpv5APGl
lrzXdfjaUA5i3u4TQbO8hwsy3NkxVrcpcIgxmNhNp82ztboSwF3inCoROisntod3Lo/vMS0EQBwk
No6MYmrcJx+zZS/WeUqo8HyknCEpnaqDUqUXbaXG/elEhg+SpwY/QoBF5snDLnpmvtb8SETXvfCO
UcDxyYJQbExOUkdpT0p87XhwGGwXT9ZXudhDjUQGt9yVTKlsOw9svWXET7qdj1pNSP0YWbx16UEu
YwisbZBiTfRFlKNO0Jkc1KLPr1bFbqa6FSwCdvl/k+Tw8y0w4FjVfEbIJB9Ce1FvGvYxcCgsKomZ
1LjbnfYrS1hNHGihELPi4lHfiZ6hXuLOBBfUq+9l9SM2ztg+ETUz8o+07vTbkXlDfeLyOvFa8LV1
Bx4eokjyr/iyIj9jE0HWX7edtnBNxOmY8VWvN2gRi8oQihTC3XASsofOrznYLFZYx1XtIQsDFhk6
PQSPfmheVSsAKs/ctncLw+eg1gguEN4Y2M8FylsvZYNf73r8sjt2dfOF02Bm6DJg634CLsgSFGvX
SUYy0AcaZCkhfFsMHyGeunid8reSVpBg6b6O//DlQQ/4qVrH7PeL9WUahw40uwrhofW7hmCk6aGU
x7g/McZKRSaXIJSQlvkZgoLWeDB5U144LqYrN3OB7yPxq6vyWmk/hfG9tP6EI7irGXHzfzqA/kL+
AcQFIqp5qFB0GWjvvRY2TuvrYdCY+5EFN7U6So31jB2TpefEtVDktop8HPvGTmac4fIOccViL+ug
MWBnQhe+7ugFKt4VFDDaViXK6xE/Fkca+tQG+ApHJNZX6mPZzt4pqYdrfTHuGwbyoL8rQU+sUjrZ
+YowEkbDk2DwwLuQwOigqEsMAF63yKT+QP/n5OKVAnUYmf9gCd8xKy7rP4qSxPjBWsGtw5svFA5Z
Z5l1yOrr2oG+pWHwDJ3MKbAq7sQOMfzCemsPZHJcibpge871lTFoJ2Pc496mokfc2FuPLH2BARXb
8jskOH1iKngE79Fy30ln7AoRA5PRaXNHK4MW8UI5nVSyNBByEKc29ec6vkrzk5Ci+60514kRwTVq
UCPJpxRNyvOKDH6F2RsZHo8ZdVVFCwmEuZqPWHuIseW94LjjpasvPH7GRGfpgw4DUINODO7VPmrP
sUhG5caT4KEzXniygmouWQVAk9rKVx6ruNxT0FIBJDed6f+7au3GIDuRHMnBwX8zbqGU4SWXFVZp
L9MUkKXBQuagYxbEuW24yrY+ZL5sK3h4IihM5O1y+pxgigL1kTK3YiGQ/FiDA16AVKTod75wOzS3
tXgsE8xZ8SbUxCUgq4FDS3PLilkUdgmZTG04H2JLPER1Egzr4EfQaeeaUGWaU7SBSGzRjTSuzlpV
78WnLc1j0f64tKd0QqpAKMzwTko4VZlBXPhzYqLBmq7ChAwvP6iMXZiSKJJvbxNtMJ20kskZ2soG
SmOwJTAS/Y+j81iO3NiC6BchAt5s2d5bdjdng6CFt4WC+3odaDHvSYqRyGHD3MqbeZIOPOQw7IQ9
vbtcc4VavY2mgq36LkrqMSwSwV4+Vx1KuxU82pwQZHuG8TmvzkN1GnrJOeOQF18U0vB4x2cXXmqe
7EX+z6jHRT58psS38Xrm/wRP3oH+qZiWB0Vzcb9gkNH+WaIBZ10u3YKfc6stVOwF3cZCFCtBJSQy
5qNPmTNgrxE/ShweK9ws1XHk6W+2r8ZpIBOZG0F9lFWxy+q0Q58OxFkwbliXgFrAeERpMkg91tbZ
TaEGcSE4PZpz6rx1kgLDcZ+i+LDirVuUbAUgerCUJg64uVmdIsku64cfcpPwLB/fI/07r2mdCCi3
rj5NCC6iTGZZ26F9QeNjjuOzE2ifwVmoT0MnivX1nqdn0wJWwILxW5gHFHu//deW1lvjIe2de2BT
afVSjX90Y+F3v47hA9PHkkLEa4rrGOKkve7bZ2pWyJ2BBQxkqgk3Oe6ETKiyoXxsoEvBKkZrIysa
pCyXCgWzu0qtt1cs3GqNxI9resz7ZOnbUC4Dk4OBHvN01tx8HXhsXJReZOy+upx+s5450OWZ2Eis
LD1pdtWbK0nPY4ZY35tf0VTPrmVRVWzuagRado9/Imc31LT62sl4KtkjmCtmD1xuicJ2Cs6HUUEK
qFhRVrNAqxnjfBdZDPc7hdyjEvO68hUO4wPLUQq0Z4m1Cu002SoQUVn9l/ve5tIL9pErHxFUl8Cz
fFwg1sUfyCtY/o2GiwAjsMJ23oazVuHutj0Xf5XuPMX/DJ7rgCVJ+fVN41DYydp3+QwCtSPkyBEi
Es8CK0UhM1ayrgZLSzubeUPQ0Fj4PfJWY7eLLCrfLZ5K1CeRY97Iwvwg9dZyGmqXluFt0qE+ltL8
rpXgQhPswrP9ldYgGEQjp58pYDUORrgAhELU41E0pNH9otmpbnDPtCSemVcGbbOCgjsq9PAKB2Fs
UL2z9LI/WzhfLZ2mcW4s2yHdEcbeaFXz2/gWYXKOESWrrzx3Zt0QEk/QOWrqW5HGH6UaGKxeplLB
Yu+3Bi6b0qXIt9/rGiSB+qfnmWmVxYhTKIE6qXs/VaZ8xSXCfUGLF/4N8j1eU4DrCnC7uDZlf0Wz
9emuZb8w1bRde2fYWyR25+kh75Or6ncxC/B4B2aDzKdgaGhoGNBLBD+Q6eaydZSlVICHaZZpo7ci
2FAEjTd+moV6ns6pIWsgUuTDq3DyeK/qpN4lkNNyZley9qwhyevOsTiq+M8H6sxMWq7atgcSxM9R
0++qGV7SwnkmPRRBSY4A5MNOZtnVUOVucgczJFeuRoN6HBBxr3eeyjqi0tZ9EP7gSYdVDiAQiRDC
Wk3lDcmaPRvAI90khK15uIAVpR3ZNdpN2B0sRLaKGirL56dfODZXf7ZTcvuoe/LXrrn/HeXV+9dq
mObc5qzHYMUDpH4456MVb2mp36Yu1u1e8udLFxYyaB7bf31t7Ro4v4rTXQQU5ze356mStzuNxo0E
O3HChydZ3eZIu+N4KlkOxZqxErXzBVCQCAuFNZC6cDgVCXEaZP3ET7+k4z8TnrpvIQYuvsUlFNc7
4PyDNircN3a+gQjA/rDYGiJYWlq0KT1aWkKQtAiDwdWS2FjlH5LnwTf7gxzcGzlSo2kugNPpulBA
vPmcLXXO+FxG64XBgY7RY+2y3VSB3xrIzEY65/gxeidotjdXQ76uzVXd8Iqd1LGIfoMSnbG5ynJb
FWw1nexQh9YqaXf10K6TTJwMgySl5b1Hmn+o4pcxoSCntb+B25jwV9ZE68i41wYx7AaFIuO41iKU
xfsE26QLLW5gGLMpJJ9KbmP8Z5LGR7qiCsaZS5tlaI4pDqFXH38l3b8xbuGN73PjG+4mnKjxTbDy
hfK07hqKkkZ0LTaE5LRwpOas07PeWpQMIJHANMok3hKX0sueciKXfIk/iwmkVZMtgVeKWX2WeMcE
PxctUuZlH5JZYruTsmYEhEZNJj6tGH18FPZMqvHMV/KZOmw12tyiHyf4qAWxJ07KPMyWClYzqINs
ZQQgE+zVWjGTPGaDpFj03at2/xnuP9BnVI0v3PBWJh+UHiD1dJyzcGS22V6ICKOhORcy2NcRD5gm
3aTgtYPmpE+1liZwIl+s4sxa5iDIColWqdJkVtsQYyED0OygtR6rYFraKG6lFG2pQ7E2gfZwAzQl
HJThGybXm/UuZHMsjGAZWf/yHDey8JB+/8Bg0rkTruAaLqg6wcNpLHS/5FbDyA4aqwcQJIZ92b9U
1ztoKcvldEZyeB+P/jYxxq3et9SiSNreck517OT0rdn5nxpwaVYQ+6IZ2Z3m1IUN+DZUEHNKz54S
kHnoU6es7VmnrGJqZAOyhJ1kEd91yEhgDaVhvUxmMYIENLKYfX1TeQKzG553wUCCAuxA7iw4RCK0
gECZBZ6Y6cy7BfnAWZyirlrqvOLfpvKrzIZj65tgcpyzzqK9aYhmd8ggneCsIbGh+3LDU/OMCWkd
JOGqzHM2EpxkQU2dTcTNyOW/jrY85P05qo4WgLk3L1JXgST+4avHmjJtntFnfaSH0lJ2FesPK3N/
KyxByuheGUB8gvuq7gD5Art2IBFNUV+xxnCclv6fYndPyoh22qjf7HDcEkHdOzgtqTuB6k5LiwIA
3tHOOQxSvYAs7PbrQP0S4cGvgmXnK8d85bW8hYs1xNKL3mdHLzNWyVifRhtJm52Np3nXIarhn8L7
bu19SNi/74H0QPJ8zwmuBFhzImzKBk03gNU2DjTtnENv7xH2L/bGmIB+yY+yq/Eg37wRqkTTfRH1
Q8XQ+NkSbSBRmDThxuhcdOUfiaprd0v2w0c9bDZKbs4tv/hTG2zDUXAfmnTJVHrijNdwEmkUfPro
dLajvhu2Bt7FXPM1EaTUP1W4xyEaZk1lAFFT1xaAEgvUWiz0Z92VLynF0eqqHX2YlAS/+gQPs67v
oV1SqN7xipR323KoswKZFeKsxv5Vj+2LRRGj+cp2riI01lGv0D6RHEY20JB9wNA5t4zlZNX61xpd
1spwLTmkj73yVbYfTTscxqS65e34UvXoIGljIn8PazP5lv25oeE06B8Kx7i4QkUiyw+OOTvoI1dQ
fIv54fYBU3oWzZ2wvMIzY40TtOyPxB7uFRBd+uSbZJECIRPahft1iRvqIEk7pNyGVmh8u72P5FjC
i4m+1Ea8VZFYBkF0aXSPXlqaHi27O6WY11kjcxjqiL3RJ/yuU8WAU/DYK+mtGb1HrgY3CxlcQ6iD
9rPJNOdPlWRInYSpKgcijIQEnbskoqxCDPJumTTuOmglWMJQNJqjKFj0x3QhspcvUhtIfnRosRVn
vvx2Ii55OK5zVjwO5wm+6iQKARqw+ms/GZnHG7Tla1c7D6+OnrVbLcvA+KkFzpy4KF4hlgHKyZd9
XR8gXNJPbHtHy6vPg6XPInbwaom3yhl31bREcHiH+/UHJghVddaWpX2EjXviEMYT3d3XRbF3zMln
UQeE8JqTay4bIslZantvliRfg5lkE7K+oMwrIV3QFOIBXfbBy2uVEtgw+3cYUM+SWrpCpu/Kvu/q
o1sl76LU1lnRcZXiJqu17zKdhWG/TgoTM0gjbqV/9X35w4CEo7FdmNPHTYs64ekeb1txw9n0NZgH
TInnrqi2lpa8dH5IYFoxEq6q6cQGnWrtj/4uGbjYBvUHfOxaCSL8/ceO1pEKsFPSskOLo50+tURY
OGXLVuNYEN6qVDsWUpslnVx1dX8MRfM7yPxkpsoyt6v/rZRYx9BHgwbtOe0N2pTmts/xv3Y+Ibic
jUlb8CijtvoPzRGnXMsP5oB5E47fMOBcLz6omjvpIB2WY0J2ys32zBWBbjztsaT2ykWzVNqVW0xT
h78rArmHjwQHIp013p52xWWBstkpPIAgMgSptq5xvtTsU8somWJE3HlTvCn5l8VwgfS/grgfFB54
WD+yXQpl1zFFiPIJbh5o5CNJUWpIxQVYMQSGAW5ZLf2ifIGybggQq4a34MRazsCQcwB860qxrInX
qMipGS4GEbGhch8VypRCnG4wWqI2MExgltjpPJjwLQ2URvFHMSyjwqfbo8EyhA1+Cx4M5kGDE8IC
bVlC0CTuiC6hAHFJhp5+MWxkarjuQCyFlPf1BMzJ1qxLmJG6hh+hwKL7jBIsC3xzbvABVZB+2WGV
xSVNRsFatj9lPcw71PISEFmDP6v1qJ2v2AaybTI8dzYOKQR9miHNc3LyY6bGrt6B9dh0IuBM5sN2
q4iYsG52cvxt5mLEHFPhoNMwPDj0wSWFs1GKiySKlbTvfXFSoPLUMUBb5Z+Dqlfjj7WEhTOKLOlU
EtIT2R6aVczrZSD525iYwVkrYzHzDTDEMASITba9ij2VUviptxTClRuRNeOAqOYPUzgzheVYpTdz
uirYBvY4Od2FHQSnOG7XSoWE1jVbxt6Ff5R4PRMeK9Md4MNCFnBSVYKUvEbmo539GME7OhXWvAXT
eT+w/0bXjcuL097Kst/SD7Js6jXPOM5V/BBaVMbJokixQE3EP6bXthTIw3qzsCtMZXAjIvYaDixP
7XcgnTtScsUj0bQu2CUMz2ZfYq1KdjgEyGrGXP6vkw+j2kS6vQ/MdouvW/8g2bY0i5/py3STXEqs
pMbAn516mEA6GEQfAZcC7rcQHSrHlgPvsP7mlfjWiT3+xreMWHP9NWB4UgPEY+tb5gx6bcoG5OJn
XCDPxLvh1hjLA+gDCI/9ZkK76sm2tb+Fcm7kit9pxO+Q/732aeZrvf0lLlJpX+Rjk+hDEoNL4hN9
uboA9HUFzsQzcVmU9NTxhstEdKCs7BASqiDOWW+8gFVkJY+J278DcMLGUh4Qj1EXA0fb0ZeMaweL
wlVVxBqsOTPspyh+BOakbOugi1ny6crT6I7/j91p+sk9bsrsNWCh1cxrFbUA1z0sXw6phIUjZ/Z4
srklPXyeNvYDFEiG6Q4DRR4NcxXLfj08BfsnZgWWRe/FRPNO/0CnsxR6L4FEYaylVRZtnLMqlmUI
CpBMGW40tFCrWgNMQX7VMGUbR/h3CZw0fXJESW8usZKR7sRUuW5TnLLlwyNgF1kvBdc+sWfW7xBr
eJXUeJKScR+SMBlJ8ksIboLItQg10BhcNGQC4LrwW615ELrL6YFCzerCwOdRqd3KxVyCviohDRjq
KfQ91FG2fjzQwppMeeesOYbTRVRzHt37mBTbzt+2oNklCnZBxG+EpiCB+1g4QpVwYNzCaa7vOfmY
qr0RFQICcrcAhOf2/UxFaZJ48MaCrU8A1bIifYXNc9DXKUwYG3eOydfLKdAq2Hd0VbJ1YaG5EuAF
cdgAZRRU1qwICeMQSvaVR4UttGdJfbFhvkYDB0hStDwfkcEAtSXLUWUpiilXw0Dh8a4OkQmx22Ln
XIYhMIUIWZBQBNVeBTyDAUxWSyrFjvHlJoDlStYDwbuZkP/1oaCLCKXNW0cC1SBZC0FlVEfFSYSD
oNM+Bjc98MZYcGhc5QRLfDNf6jsENNZkHEaWJcuYMRjngN6pES7h45pHhd5amBUGuZthgNYHqKYL
k02aGKuSP0JisRvDvMRL60IL6IGWroothB9CJ0u7+eQpjcp4B61paXnTP5sInnC0SmPVEZvyOnM3
JXZpv942GmHEgCqLIqM3pIOCotKdhT0WSzFMTGpq2bXBkyTUshhBTmvrHI+r1No5PedzE28D/og1
5Slkras3fpM1qIsmrGCMKnOOkyvwoVfIIMuwwV/Emz7sog2s7GnVGzsPIX/ThJ1Be3EmKzDPUNP+
J9CYufOL9C6IdNXZhH+eof9h6h/mZkb+PfqTYDK7Si4V9bdKOH059wHZCDDgMv+uYeRwkzW0GVj5
R1tdQBn+nzzCHWMDulRNzuHMotSQY88nJgPfmfyLkrOLfcWIdfikG/FP4YwVjvdAuagjZl/ewBiW
dgOBoSC55O4jac6W8hP4QEyxwFgO/WQPmfH7gI8o7MobdnsjaVP9kolHFF268KXXv1SGp/WH07xK
4zEi2BqsXWuFKqXoCQrSVT8KzuQtnqqelUqG/buTZ0setGjVM0950deARxt4o+mQ4Vip/Snwz2DH
CZC/RfihbdyG+hug9+6GscpIz6q8jforjX9tE2p4BjsPRulFcvLr72FIu+ySpuJBe9cok+1gkzhY
T0vIDxob29b95dBmZusgK4jCNTMv5grCGBu1v02w5Sm3NmnEo46Nt/Ar1rIfi2k/IwHcsDRy4X04
7T1qocgM1dIYdAwAAPDSbOXTyzGwbxgwFmQjrzyiYSEoGCchPGKUB+/c0+tiKQB9PIjSXEpBYWMi
ThjButm76tczIoRL1WNlm7BJROngJC35GDwkRj25mOPX5BAGGA7GgftKt97q6NEOr1YAtIPJknGa
c4hw5i1Kd3rPXA6ypxEtTHsnMOcqO69Y2tWi6v4i+x+CcitY1E7znYN642LsxTQDMhsrJu5yTIej
LPGdyllWMH20FtZXaz6FrePkOIIu6vQFgEh3XCYqejvDSUYJEa8Mn0rV7gBUk29mnwf3vvzilavY
TxrcuNT/pQEQiKsW/YzGTcURb7a/lgEZ3rzxcRrjPROXtvgrB4jiJ9fdpO5cIL/4730bLBOLMDGv
XrHmD5IOF1nvg6k+NfTAzADqR6tQXgUrNKHe4/BRLIL45jafGeYYAEUd4c2mS0BCMV1sHcfkgzqU
9rrUHhaL+6a45MwkKSOoJ58F80BozAplwLvy5bLEtrFiU2D0ZlsXbsdOnKn6xEcBEie+JcBIRvVR
FIzaOJhI/wQdbm7vXHT/Oo09drbz6pNVXEYcbW4A/wMtXGSMnDpbXBIKYEOCYrIycpecE5tVdYXR
xv6wMIcXXksvLTZJ64tK+hmwiIZ7N03RI8O7Kz75hgiG2/4rV1Ze9lnhQquNZ+/9RKAoClYiYfSN
IjVv4rPZHOvp9FjspTxL5xKYG884hvGZ/03CZVBsE/OEN79XMOAogMKxFZqc0glcc/HgiXemWJRZ
sthjaoyxesb9hiAQGt+4EOqwMaV/ciVH0aZbx3hNnY7UZKEcp5DfKDa9k71Pf6vIZDeGFTtu3JOc
RDmrr7uw5qk7HIAwAEmneyK8diU36UjkFdKSFg97PXK3eow3w7S3fbIPemrnhn+2rq0qkBAUYy1l
x1FLM6gZ1WhO1PYgnoH/qZQTaGDAwLQAVLc0EIqJuXJ9yaaY007hYs+Mz1Dzj4DCvwM8oH6I0u00
1yjSLux6Ps20XvVTJIs8rGzsJW/YMpWbCG1TRXByJbA3r9hFR1GbkJeik9PRwhEKHKP9h15rV6z6
pCD6pxrodJYMS/i/6zZ5jwydNSVEoSJG4MxXRhdfqercDp2yNaZy0aDfJYxVudsukgnQXhf7IZ0O
azxupr6Y3v0oeKnZEaE7OewdWdGrRFyji1/CDO60m15a+qs7YmbCxiem+ys6PtcZ8lWqfysY2Tra
eOEiTPqaNlprx+9IW9nbHGCWH2erMbE2PiOODXMSQAZ+dGcL+F4J3U1cNxsD1dLRw3Xg0+ICdjBk
5NOpGikQtUHkGA0JS8Vk9dSN69j1b5ZNEs/I3nW9V950q3WIPm+ChgVp3nXvY8VmMmDrT4vYpTX4
knquv9sTDzYsEe58rgCMR+w72eFOZi4ejv2imw2dxCpSY7Olsom5TPspaeK09OmMUr1EByVLvxRG
0+6mXtfMR1VJg+pmKObels1Kiyq2cApkFOPIN7mJccoUrAxnrQqDfSwOZlZ+CrVdj2DTp8RlNi2M
Jr5WZ3EcHrwvCVFvoErqLRBUFRv2OWHWdeh44CUwnmqDwcKH18gRHKj+HGT6nnjjpdM62FR/bdIe
E4M1Yx+qfy2UOkbeEmymqmT/xpyL1HQ/FUY35ccG5zHSH1UB+uh1moinKBEBx67/cqtd8shc5W5h
zvNxr9V1eSLL9JkRGyky2rvpv2IVyFqApIQltO/eg9Rlt3zTVcRiAS3C74+1ph1Nvne4PsfO6c7C
Vs8he8I2hi5S3nQ5flUyPBP4+CxfTjQwi7LuzyeXBEhP22/uUPf3Pc8xI4Muysmafc/OdIergLLv
WO+dG6395jeBFla6ylOo7tms0qvFORCnwMK2053lEbG0V9aITl+0l9E2TnAl97YR7weWfwIOrJB0
harbCpU/j8a9X4+ros2uUHlsynAzCs5VJUCs0fpbFIcv32VtKiUhex3NOAfXnnGUc3J9QRplUfb1
wqD2wnNWBozpFBNNGruHBi9vpASrnjZdKoeBjPtUT0Ck7grWoqQMeLCD2DirDVWg9NJLXjx0agEL
b95K9U9Llh76Jgnt0fjOfcBPOcqUZGFQaM06DhiEnbsEN1InX1E7bEZcOrEJljOyF0bRLKezYQj0
xR3fbVRWi20uX8gatL0almcj155uMs7G+N1ulW3Mdt2FbDUEmPGNt3miXgznMwYSBgac3oCIlBP7
UDCdICjWduadMDE5t9IzSTYjgFP4TfBobkVQRUzUBQBDdnbojGkf9yZhPriCC7z759vDFtguPkht
ETZyPQpchKaGevhpjqce/yilRNizQxinwusulh9d4IQewaqsqbhUMSO1o4+HFQN0E1EHGRLJyOTS
VRijGCT69hWnHtYQOv/ilAANUE+DSSsGzY7hOc8QmeCh2JAW6zVvbX2dQwYNuelLVz/H/DJs++xb
7jltcO+D3tITBQM7C+SX7QSXgBEX9uQWaN2/mJ67pow2GRsGKc21rpT7AZqAPqFflXyTGhzPnGHc
+JGzL6qfBiuvKC3iGulWeB5ZBKLkqn1we2NvvcKzHZRHnV8g2S60JUBvNy5uSFKi1D8rXM0FuL8+
tR7joD0jVfkX9Ok5EOMChJzzKobkaIlklUockLRyWTYCHcHyTAu2uVU/OUiaIcyiTYTdi0N/CxHM
uevFgtMQ/5S/AKQCoIyuGVJCGJby8+hsRvfT54GUByuzudIAXOgHsidfBQ2D1V50a63eRhHANC7H
vdndx5yH9hqEaZRMU5HPIwU0gX8Nqmccf4eA1Cx+NdmkxkfYx3C4DPtwW3BE8Myznm1qrK4cX7NF
Ia6gokZq/cxvSfyxvGvG31BGb1F9juPPur8hvfYvLT+N2QcrkJ7h3rw2zhrtjTNf2b4cb5VpG6lt
FHerNJsCVE/lzRz/oA7/OvKbrFed/EMgN7jNw9CfsgZzyIBHTqRRfsA08Tj7IXCF7fUnofKgm77d
gcod8zetvpsS89mHDuip0H9c86px2eJAn6JlS2zrFXaN7DLGwKzutfxgyjajO23dpMsYrkgXOuov
FgTWpa1IF+MkWeAcTMgidiljZfngD99Ge0h0vM3wJG1NZefkV9shf3loaMzLz0lFtJbQTc1pqfB8
Yk5/ZCUWY72BIX+kUG5mQAlPBHcuv3BjM/ZCwWteFrRIJT/pyh7Ghhi/pNjV7YfTbQMGP8EjAuFP
YYXd7VJ/2w9H0BkVRi42kcmhIQpLJlX/6yU/qvGmp09Q0yNWwmjvNIeiOWpeQDQ2ejPc38h1tylp
JuZfHwSPb1psVieW64wOQ9bztPdgS69govbhFdLL9PFyeRf6Jgzwk4KOTPBilRn0+z3znUpw1fy2
XPbdT63e8J113k7WuxLwtAOa5BHkP437OUImbrunipbX5FSOvUxlX0t2A2cs0fEvZwtYmk1/cLp1
5i0VeujpzJab0LgG7pGBPiXCbTnAHr6d4p/GsQ+chSm+EgjD2tmvjua4ILZZhjSb8AS/FyWSd/Nr
uX+GvJfZlU6nsHhHsNf8n1S/NUzRrBe5B1yUV8e/pgpLJf0zsw4Bx+baB+c3fBXmoW9OaMOpBbNl
BoO0tghlvnPTjDHpjbsmD0KHck+od2LfXbsBi/vWH/+F1j5zdxiv8gZVld6ck41s6z45vQTaZ0yk
ueaO6xHY8xSDzskDfYXOhcxzMuXnwG4+65OFS6igAUnE2uRN65OZmf1O5+3pOcE3D2QTkWI4e8Vh
4FkP1T1qweN/ZeIrghQzvdyOCo8//+HhIqY5CLdMtGizQ9ovQ/un75+e/hvrf7Zzk1xePZK77tJf
Qzy7pHMz4oj81XaAu8q5XWPyKp+6v1egzdjzCB82iXdlckQTZQzPrgm6Zd34p7bZyPqYjjtHXBrt
6NpHu37P0rMjnjGGLM8y3hyiJ5p3F8kZ4LtinfxkxV+kPBg1khn5nx+AHXBfLtSRCPqwhpQOwwnw
zyG0f6t0S0e7ioVUPSfKedDvQJ45IrCt7knGvfPRqwRO4B9ofCR6+aj0uxkcamLWWroktDUIfEEH
u8N49AiDP8+4IaDYBAclPUb5l47aZBKoNNHcVHaUqEpwc3+FOPcB8YPikSGU8hJwvdvgHcv4nxgP
Btwa7ZlW/6YbjIypOmXfNOCp2h+KYkfAYrDvCWJ3kL/J9BYYW1M/VNVybI9s2npC5votIjTg+lev
2GbJ2Rsw9sxr+aQKBDw4xridxqLT1HcOQ7u20fwTiw8fvVaSMuiP7QQuIETZSMzf/ViCQ4HWk/qF
PU+UwKbG2XrQaP8KXFzKGBnOw0isbvBfIQeCQI/wXFJtNPUuc0yldFo410yx3/M8/FKS6ntIk4Vk
2NEG8eswac699pWQ/nsrdTQMl+WioPd3pECOJb167m3G416KR5t1+O4DFeJIAGbcddw5JSL0aGeU
Xnk2Xdpl7CwySjqrJjtoegmKSgPUrgWYYAFq84lUSsICoYznkO9N3LoTek3pfpOqxEQEr9sxQmtR
mAJDuk+Mgi3LH5QPtmFhOqEO6I0ngWTjze+NteYg+UizQMY1yWDEZsxRLraUOTdftrKbYsOg7+9S
FGT86itFVmfbkPO4M+b/Lzyp28AFWFesPsPlmGHAdZowROGwudBG+HikWSGLj3JZt+o2pUYFadc+
q27JOqoEOjMOnK3KftVY7nCE42qqEPutGMG4GXDnpwr+dbzj/DCsuS9DfUlF87wvombZSB6IesQB
qhy930xr9GUC1azQWeLGysYdtAgci5jLKIMCodpEJs1w4B6+9q2xy9SQgsZUoFcryt5kiGJZmjEN
ckqnL5MXA5sMh3MY/WrVyQ+9lZu79JQImixdRN22qiayT/AhiXg3w/BZKORZ6omNa+V5z7RR7NwE
r2QR8AiZPm8o/RuXcm6MS7wvuoqmce/HQSxXcwByFmi5CgAuP/do08VAlxTBd9uxv545HNn6BvKy
0w+8H6BX0GiivA0aIRi29ruoMod1U5t/tevmVD79mFk6UTpKZSZbNdyMVJ8v067E9V0jsdPYBrg2
qvUlSmeuPkwNbOeID0Fa+i7UimvV1eVV4wJnrQwulnRXZ5XfFmwbqnzEji2J2LYFr3iTQ2dbJLAN
FNC9OFlnYUMqorLTe44rSNSvkUBQaFjaim5EnpqaMQ/xl84GUVQrao0WQ+5Q6tXFS5aRLoaTSfWb
3ut0RKPDO7m6FLb2V+ooDNKpyCMiC/CVXUEueCCorLfKzVK8ExiWnMAivWu5lx/drKpoyGxXfvls
RkyVjgtyNMrMfCPp4xpaVzlEMAV8Ve+2ccToE5IAhuy/FwZZsdSJMZKHvGpTudPq4ZBM3ge19fGb
lvXKVDjBeyUt7xmSN9kXdjMQ6amCqkJ94YsYHk5PKLuPuGNN1J2iwjNh1EDu+A8zH4T2fsjc+CTl
+OGKNF+ObrRSFdOYNwAKycUb6cbLPXsVSoqpMjeg3QUv59tQ8Fts0TMTjQaoZWBw5sDMrmfZeR1R
HbkofZVctBO8+owcFDAjB1dNrF5aMWKlH689qt0qLVkmW1L5MBP/xODl7/qiA8LSkB7JIoU1RqOh
8IE565zT4AAgGAvQWrrnOMxVztahE4sZJDjDYcOYL4odV7U6U6IEOn8yZatt80K/DNmAJD20mc0u
IyZGELZXLY/nqcmKybJjfRnVhNATrOS6SWil9E0Csyq1LgXHp8Z/K/uumXcaPAz8uPPaQ+7qzFHO
jN7GbKwXn7XRpW95QamEqdSkZ3D5Q84PZjS2YDZq6eLIkcJcKnKxmyLwquycs1RZxxXHJKv1oLiw
NUpiHPW2rMGqVf5SR67DKs3HYKY56wQ2yrK02ZGFbT8TlHFQgxgt6tYiReGdeolFXrgDmHysVYC0
20075Pho4/EVhXR0KWDSlygrtziz37nSVoxsfyjPAFdHE3m07R7A9w0iCMUJ4NXLigXrY1cyCWg/
PoQZqyCXQQfPBm/VJfH5jON4ENxA4SbVlQ6VKPirdAJcYmAr2WNBAD0lZyYnX1U2lzQjQhxnHfQ4
7+JlMN0UnwgWugUPdwyKKZ3SC1k5j7gJ976h7NDdFIentFeUr7Yz7yCFrpIQnUj8eadrOuD8il5R
fri2BJ8nVO87he27MmW8LQwWXwraBG6h4CQy3iKafo70djuw+gRs8R7zzJ7ZhIAC21gUDRsBdwj2
ehciJg14WyiR50dWE29klZY2yR2KP20k9vjtGuonLRWfmfbdISPFg011PWQHWobrhV73f9N92rVD
xd9UUJjdg7AjYxMZEAUkJS4lXXQz17HOTsBb3UlbyqNT+PA2cNsaEiSJD9YRPE7eDBNzsIgNdVWP
+WOCzkNYxuutqv0iUajmCFp97kXTegq/2RiijFsjm1IsGjcL2rTXW4y7lv4TwX3G4AMlfWLnxZn5
Ssc6PTdYMXvz2I3p1kuG77CQ+n+MnVlv5EiWpf9KIp+H1UbjZmx01oPk7vJFcm2ukCJeCIVCwX01
4/rr56OqphtVAwwGSHhKod2dNLN77znfIa6F/t4QrdPUIiR3oYy9XaufWXoxC+VzQBLRkdM7Jzku
RdaqiE36xSHqrHHXTCru+F0XtvjrqBWb9rMc6NPGSePvRn1igouKWysm8kgf/TZ6nGVQ7hGyB+yQ
ZFuW21kHhsWQsfdQtPD7qge/FUwhSS4NU5hSma/vU1S9sLnujOsBnhfmEhnYSAm0L+S2/W3ICMY4
WEFWDifo52hk+qjfBqwnDNrpdd4hYLo3VFxBsFDncn85bDIjx8Kw20cDlTtJdM6mKsGbLshd5+w3
BRl75ylamH5GDs+mJZ3nNBDJrT1uDb52GeBKCgyZYo2LN42hJCRJjV+ufXAnnkdpjHPlTdE3a7Gv
B4fFtE8IAux9RNZ1jefPm9mnZjzUAfdx5LjflVgea8uV1Mbmdpb1W0v+RzYNaEYS3LjWowr7eAds
nqeMqe7MHFz1wUdsh7sa/OyhyUSBHvQyRMXRM1iZxqRU3DzsCah2eXWiDm4Yeher9DmWYt6KM/yp
EG8Y+yuMA0TToZ/i7qqs57ICXuDq7lerV8jO0D2Usz9ubI6NmeUjM4JqVpP1lZfeTaG6keYN9NkJ
w34RvKWBBHWEHQa57CVcMty6tBki+qwbHWaXtFTkbKXNm0Y3vtFfaJEON7G9EXX5MWPjiscMdHrC
FGZU9mdvhRcR5jey5swpAw4Hrn+Tse4CdEnedZ89uYLLMgzRd/fexsg+wzz1HFmjum6DlzADDkrO
y+cctPFhNmDkGI+vfOYIX1ROa9RjCsKTZGX3fh6uKXiA5qeAcADmIJnn4cEYCoJZQxmSw+LcVoN+
H0x/LrIXerufSTzsU2s4kP6291DVKPFstxhmJjMyPPZafMf9p5f9DnOHxlfPSKnGo52vXYOQVNA+
KN5K339BQsGVwWuROTgdi7rmVs3wi+fAZ2VJftYAbGvAwwOWQRx7i2FtLhzY3vMOUwKAZkZFQzIf
Y46/uqcgbyWvhqO6u8lDrZLF5sUjDp4IAlo3GOv2hkMeRJnRxnfCOIAZ5GFYU4gLaCpzA6UwsBy6
yeFHsH5ZNVIELDml/ehu6tn3cNFgiVUozDZlkd97EZ3LrBQOHzTWdenJu8Ud0OwIQv7cHJVRw0ae
ZRT5jHtJvSFX150/wU5hkYidlHAbKk5kJJHbdqS4xPYNp33wSo5D8nzIbNSBsNVqnByCHEXpYqlX
8zfXbZ+K5oZtfyu68TMo4GrHZ7MAYhl8dJhm6Pey8k7eQlJ4m5vN12fU67dZ6uwhyuZvwVhTNZmW
zdvBO18iOZgicPsgxpnaiLdxCd9jyT7b0hW/ok+7hBVbRYsxdx71AfkLF6w33BWAi23Sa1SDziGL
sFFblnzWFTYaZ644fz30Ftq7WPf62hbNS9JwtEsbSWJp0VxaDSbIxp3T9IQP+lZGOo/EAWXl0DMC
Yj/LElNZbbKLT9mKDudnOVNuJ79DLxh3nQPwMKGa1GQ7rQYsWDWVf/SDdoISVakdOeAHbfXT0W0S
rOsDqu7Op5cZIsNIx1sI3VgMmvEiFi6FxfjgYJcRaboLhMTHvVfPA9BdsewoPheKivEjoj0fJ6iW
WpaCxELuB3O4wvnVx0+RPyg6qNlOqzJDy54zmU4HRLAANQL/xeTiWzjhuKnIaNJBeT+uwTZR0b9q
1ij+bDQvveSFdOdXRNOccJiLAgB4GIX4cONVwa7921wkL1lCb3CKW4TTNWZ+SD/MeEdr51B9Xs0D
YpwofnZz69WKcIinsYsgzmZK3LrBhxdzmkKEgRTJANacItgnNCmudRFnNwoDpmW8Uwz9kQYE6spO
heHVnK+OHFnthV5gpzUXUpavhbO815pilMwaejr+UVX9jZpGoIV5b296KNEo1FGaKpQ36BsrSAC5
hS0O+vfFronhZBZh2Ive7BWRRrwYAmVJckIUPAor46XMQ+zxcbLLIAGj9grC7VDPp0b31bFsWhZh
1opJ34KohK8gU/zYc1Ke8KEQANsdXC7iOaMD0eXgWUmn6jFReMl+WIpfk8OJOPaxH8zVMS3Gz4rY
yuuwlaRJ5/d5UzzbsnM2ufMNrdV3kzYX81LecypZaTWw9+cEWVNA4hTNyt0YIK12QgIEqfCeEGP9
zqckxt/fvZiWxm3hbqQOgE1n+cqAZhegpwzf7mflVVeyC3Zz5r006LeWzPoVdMinvb6+qSRKi0Ww
4zdEDpQpK3Qzfrdruq2Ev4ON6Kxxr41PTEmPIEvMnCxckteVReZFyWl6gE9Lq9tivOaE7TaWZ7+C
Bjva7q2rJ3N9zLrkQrkO/jROk1PsuLugySTcYGwEscNUJN1hFISYRXoYnYy6fRhcGyfN6Kkt/LWZ
p4d0GKf8FvZ0yxVkCaslyLJXMWKXYQOB9U34db+L1qDEDofhUnDmcPqX3klu2eRFjFRhCBg2up1r
ENKCJirmVajm0ZrpK0WsA1zhSeh9OiBzCyHXd2Uk93aRwLEyJD5FYIZXcRxeUow95qB9BK4WFBND
1TLWKU4dzzwtlr5vkPVZDqEHnNxobpW/MjXQ821vhz7+HI34WZK1ZBsfSwD8k6xYLrayL8BjKRmq
BEuRjebL687tAOrMTzHGFziq9ARb0PIWomPl8tgXnKqJKGUYlYR7h+uEo7J1sAjKFhMs4ZzzXNWm
P/s4eaWa429IDRUG+6gR9aF1UcdYNgHJSc7eN640l3oX26SczDE/a0TRxgCCi56Wn6Wm58K058xa
HlYhno4nfgeKgazPk0Nq3bcNmXlV5R2zuL90Ifd7q/rylqTs61o5TLGDAMHMNImrqkF2W+QpJ40Q
SKRXIWpo7Yk/k4ypNg/27IyvIVl3xnIflzXeVcnkGYch1gG29dbpfJaECg+bJBUhkEZzsufG4lhL
MlmB4ONZlkmKpj95SFetAVajfLbH62D9SSHetmwgzS9S1uGTtDKYSKUZtmP41BrWCNO6hDiI1yBm
C/Kcd1KJcD23JzfOTuXU/2SJwbGWY8qgd7DHDblHUPcRRcNtHQfxdaCHB16LpLdeQ4LAPYzDDEkh
MWKfBHRTro1DjvBxNlElxQXKDH0fN3I3r7EaZfMyD9Wj0RhMUuFgXbXfokRQeil+GZM3u7adLgFh
RvS1WV1mLpam1j8wfLYbMjA/UF5eOgO7d66wOKSSaLNFcsrJFJ3tYgy21tDEG/PZ1PWDY6mDF1iI
d2piX6D1PSq0Nqs7QF+LyEU9RybGWARUm2P36qZyORqJTbgaQTKAdYUKIVLa0OOjCYq917QYC1tO
5H25emInLNmEOngorjeWE/0MXRpE4RQ/Wc5+TuUFJcVvgi/Udh7h1QeanEAXHXZCtsmVR+PEiilx
o3CCztS89Hj2L8v0EaiYmZ2gNZyvwSETk9nBJG+Zm2JsasqFBjOtbmNP5DcTJwb0JKcrM8QP7FVg
L8oAOodAvtU2cr6u+vB7MhtOYinM20KoXbx1SApGPMhRoiFGxZmBoY6gsOgIk7qRQRdws4/B8d0r
aeyf45B1yMlWoyCt99b3vtlx/EhX647Q4FOZuuzXrDE0mTcGjNLksC15ffu7G+Q13ecf2isJiGCF
t5l4Fx2srrWGRK2N0uOdIoRmt3scK8L6MOCkV74aDnODTEhrxiO2zxrMCXXtIV4DeIA0qcBORih+
roUVQR4kCYrgNrwFVDNFkd0nljseu2Jl3wzXizf/tLLqzaNPpFzvoBRywQXv64Aanaap/U2m/c9c
BN/8NLmGHziheeIGVC1QnxRNNfkOw/oUS8AZ8KPfBbG5eIunW+RGG3qq7wUyB43gyWBxlG5O7Gwb
cpTm5LL0cbWJFMuwaPzn0VruPUIEKKBBUvvrXufccJAbYJqk7q5Ck6M94hA6YgdA4R8jk/2QFP5I
WW0CpkamU6Ev1VYRFjaUSFzLKC9JOUs/J5m/BNr/rSLuQap2XWHor+qXvldYzTl9ywHwTG/gQrRF
SJbG+kCaCfyKap2J4v1jug9p1PYxcHjyxm6Kchs2zgU/LJ4EdGHVAvMA71YmCXJKR+eY8UrvJh+c
ZIJFUWUrq5BkxTnF/GY8eJqrRoY0t9/TgtMM8UO4wGYXEbK2JhT1jlzTtfGs5FaK31PZf/Oj8qki
WV4O8hEUcXZ2RmJPrAC+az2DRM275clJIvo98dp9hz+bHJeZLQqwbLhpy+jVncrXKENIOke0AFfQ
XhnnUDKT7q0l0KkIgH/gdmb5tUKNr4ITZpYh+Vim7B3guxP1P5al6ND5M48hGXalkIGqcQh7vh+4
KckYec3W1y1UEZkukBGdY6kr8+Iwn/FqqOCDqRGxNiT/tPSRtm6Xz5uwYX5SuZx5Gg+me9fX3foL
/pxn/1UT6oHrK2byg9OCmOvuJg9AajvLwoQ4/+61NAUDFTwMdYPGworlJrH3Qw+5swzr+Nxqpa84
hct97aDXyjPc9BWyZPSTCK/JJUv3AwFjvJRcn5HTOgdd0aKcUVjD3mQ+6c8K0KWLhR75KxwkEoln
jqpWdSVyGFXFNDtIW48Dgl+almiXM6yKNE55arvNoECF14MMr6LGdEzMcnb0dNfWTJfDIYRgJ5kJ
OyVf7rhQKkgjmQRMj5aIXLTxwt5hkJySooceNf9qEHxW9fxTrtlcowXab/GfuVd+DbMvUPIWclMw
Ji0JD9xnzXypJe7LfkKhFhYw5yo3oAPS0IHct4rv4NZVskUjtHSfoxJHD+CqHTM8sQOg3hnQGqtS
8zGApBTI3Oyi0rxFfllsC5cBQmURIL9wgXZJ/R1GwVtdD2CqevoEPCuNlXCA7ePVS/egiCigw4Y1
quxAuXQS9/PCvOG6JNQ39tQ+HByAlApgYe89Obrwd27AcNQC+l6wh17bBf46cR47x941iggenxOm
33XfEPETRGMuVo6ToV32tJC/F4EPLgy/WTA18OBsRqJ29SuKxqPjVRaHSibiw9KfNSXCmFM6Gmsi
1y8AAVXAVIGUgRkk3RAy115nVo+B0sh1sjyQzP3o9v5rG9MDsy3AdtHskwFst8dumA69DwoYvmu1
mX6XcRpcI+qPONDZmLYYMVovVrOYO00mNlbR6UY71p7G3IM1G33d0UPEdk8+IJFl164FtNvBdM6d
aG9lMD4FoQOlK0IPHMz2zkkXc3RKpJM1o62dWkUbVY9bZHHpW3hZx0xPkWQOcjhA+LUCMJ1Cw2vC
BKUHkka7sCbf0m8FHe7J2nSMj0+2obVTo0po26OeScwspmEtb7k7S3QfaTZyfvBKwqpHSBghUVNl
W9OFgJrl2AxRpuBcCAeTvEsGeJyIS1lxmzYcIotADVhk88eujtxH30xXXkz+qJ+jlKYXSlhOgOKX
4C4SSalmmO9V8JL8wN82ZV5tnC7Kt2OBZ2EE5GI5cnjwcJzP6cM4e3LvSVIWPZqM9JJ8sbeJKeas
G6LaNJ71mNnNXkFBG7GqH5O5+mabcjgUfn3rR4BnHMsjqcd2iKqYxJYADcJGZsZacWu908n7rUuo
hcpvflpJCEaqjV4U0Bk6AjzZeUcWruFSSKcZZqkMILWnv3oXvEsi/I8hEIRfo+tsRow0SAzmIAJY
36fz1suW/UghTFiTHK8rDAhpKFBQwxt1VqNPAeYW0TeWD5bqDZJmi4C8wpVvVOQ/mmyZwHSiT19a
pjzlSLTsu57YJ+SbiwiOuC16bBSIalrecg9oXeK9T9ntNLNNOsl4D8eX8UB832sXhmsocJANMWCr
gbnm8ubNbUAsVPuNAGb/GlXeU+0Wj6NFloxI7B/abx7JraJLwRPGlk0/lhltRMcB8hCw4DBfh9zR
+vQszc/Um58SjXTduNXTPLnP3rwMtL9g0Yy+/dJ7xYEDPHPrAUdli7KYH5tFd1TmEPbRjRCQgqtr
eWz78LkbXi0yLX1/uSWZRF7RuoNpAeCsV3R3TbAM+5Jha+IR4dn52E8aiJHSno90mmKm9OQG012k
GiWLp/dJEonpiq2GukkCoVgmJMPNzbDA05NXhmmbEw3smERuk5XbT/NNDSAtQ75N7jMvCECYDoNE
MR40N+UCktEuvycMj6LiMw67Q9Vn55alWP/OQ/bvoKfXMTCb6qyjHHpD462AK9XVm5xh+Q2nNs0x
CcVGbW1F7j2mafkjKuNXpoBwPwZmuyFap2gXU9APamFeRpcMeVjMj/DvIiL06vAhtCTrJ5Y6R259
dJod59Spul3ql6nBCylgTnf1ix59F5UyHNWQaBKH6OhIEVvCmNw49Y8C707NGcgzI3rF6S6DuV8i
V7JRHsX0YXIArZXk/woccdZeeeV7lz4U/UCDDjMrBpieMzs5rZsUyw+ZevRtP2zj7ImsT7jBkQEt
PUToNLGv5bowtYreJQogvv9SzxuaLVcCFP/aC3Qgn2uKupHStKOyjlP3GhOrs01pFZdhCGqAgXCT
7itibWHy0ir3e8pK2lbMoJh9w0RFSeiOkCI5F7o/SYi5HhgFCgpozE6btravXbQuZX7ttUyJmiX5
MB5t4Cq8mZalv5oLWnnkNAzXnGkexgzbV05iOSdAWJMJIbKIFQqr9chv8gCQWavn/qYLQzZtf99a
bw0mWT0EWDzSXUMoWQHYLu8p0Jv8vCayhwhlJ0HxpIpjj0+Ote2WgsXwGsd3MfKDoXoXwcWjO1qs
mamqJJgoZZ9DJy1wjNifcSXgHav2VZne4fhShzvfqbGLwvOMBpv6OkIlE8b5ds1VXcP9fFy/AnDL
bCHShQec0cAEGlBS2RfDjGumuqX3jLO6vVXeDwRopad8UmHRRsYsbRlBJI7GDx/mRFPj5l2XbHwO
QB+QSc76zW7MdxmxLOZecC+N81ZnIdR8m8oIuEkjpbhOHFqrRZMy67aKl951dr5VbUxlno2ghnFm
sIButCrnbzwJahIbYUs+brhpstp7kYShyU4n390ak6jfg0RgmGs96RLZzlQMy+3ioRQefL9HteSa
Y0mGKLgXeDykfVNChmzDg2O9x1k/XJwB0IweqXGmVzYb0c8v/pLFj18PKMPn08BJLgqsl6KYkrMI
Rmw0SPvvYwXOciinW6Yk7WmxoTEFVVTd1iOzrlkN+QPT4/BKB7G4UVbnETsAhWMJcC+r7JvbdOOT
ZZSzGZw5OMTDQJLn5J1Tr1GokZqGgAdeBZoxxbFp0P5woxxx/8w/wkAqXlpnPAZxX7+s/05Yxegg
xvWj1S+c5L+ieRG3TPuHQ0DMp5Op+s3VyZOlHfexNiUWNz7765+X3PdJOmnVNh16pl+maSk8s2Rf
egjKNe2DlxWVoquSfEinD46x4A5x/CV/892avKU2OLudNe+Yd9evyVI9OXagHph2tS8jPM+vf6Zj
Q5+/wfVT6aC9dmSivn/19bMpqvZjjUF3Cjig6wmBPKbwEL7qeh6bK29LXQ3ParDkrkHd9FzX8MW1
Exiu/G0yJe4vOTU0a5VRT2mIyKSa6LAZncb3gQGoPvZOdyXCsbs1C3KfjrC4l3TMvWuFE+M5MCgO
fG3/GLWbnWm3EVLgzv6npEdnHkToiUeVd+F9prsHT4JI4ye/dimwaxEpc2vwa3XFSKEWd/Nb2iwf
jZe0D3T/hqe2nO9Ddlw3YDy9xDcaLgjkrtm5XSwFa8zunwryrzbK8t6aFsFvWWGNW5ouv1EOeh0H
9QKFkKVP0GWuUhAU+xlR+bNFVmIAjyyxm/qgpZm4duAe1blpbjI/fl4HHPvATcK7Oem/B47RpxZr
Kzym6QikLfFiPmKkde5ZyXOai3dzXhjiLafjrAuJKirFIVRaP4pl5D2fPQM2GOqZuLjvQvhyXU8U
Sw884T4vAZVrzr8kKwD8/nooAyRCS16qG2rfO19wyYtIjic/G5ZdvCjQ+FxBD5MrP2Jgbe8Tkj8g
ge7ZyQgupIvKkC6InHOKx2ribqUfpYetHzUF14l0b+umQQbii50SBBUWXft9isgMkBNU9AUG6Mxe
ldSAebt0IgxASPgl47IDhAHP2B5/+vaNW3E6vFrSYLcw4t4K1zc348DLOQUh+LTsJplHzFCpeXfT
nttf5fMp8WEgw0fJrheobuLKbzp9cOC8BeuwPaGFtcT1ObTRqXPUBoZjQQnomJXvbHdN7JYcVekZ
7ZswQSTUD2mAkg2d6yhsBDKL7Lacy5/MWMV3kw8WWxUcgctuPrJr+McgB8CWBGb+jsoPv1yTQv7W
MgQxtrwLI7tL1WBC0gbgr68KWo5CXo/0qm/nmX28Hk17cuBGqjJaOBYKShVpIRCrwVawnx3aSVJw
zfYpgLOGN+o+5O1BSQR2fg5vieQmUwfqCESieqU5xikgN997MPQIdOlHA/W0uuRp7mE/6T6otwlz
S0bCwlxnwoZcjsy3mUr7WToIB2Ouhw8hq/vCyzbWjFza9azxLoO2whgWsbaerYl2VouIhiJnx7fN
jq27cxrfv6W8x4RryWDb8nIcCjc9GDXqN+nA3hCYLDxWCBhCXnGnVkCNv1rbYRdUAfV0PBjOJ17a
7mmqIDNxRHbjz5nat5PLtHYQXXOeE/BJNpAzcB8dk92vB9wUEKGWCuXdD+Y1CPuZTd9jgWJLLWYI
Y6ZAsrU+aMNE3VpQlqN8UUdnBmhNiN9dXSDpTPvhxMyMOrLJOoIdB3HnivSxb0Z3nwV9fgfr01wl
bVfvvt51rTy/u1pciFAON8nVAnBy1WnSsDB0B6tAElto6QsWwvZBedj+bFXgH+NqfQhc+4GobvxL
gelOZn0QbQEJSsh92pbeUSk7OiBByX5BCsDK1RXzk0RzcDNq55cR3kfele0pDH2DkSQUpOxUOWcS
fUg4yW6AEZkLIe/jjWyMYcgHpdut/fjOR6lwpX3Lvg+lA2+qIAylD7P5XE4SzIXa6clTn1WEaDSX
s7XtQiiosYlIrlqcZSe/oWZKaYJ/SMrI0dL+yZdlfR576tlwcjhrj7i4AG54twY2ZtpR7PQ2Orl8
quhPhZoQYl+8hOMqDfShSNcU2sfOT/ttmtSYdyzkiJWFGNACztd34an2YvdbQ57TUHEFVtEMHSbD
p7FEdLcSCbyqH3HG1h2ypliLxz5aNSOE3QprV/slHSYvs9HGkQ6V2PnJ4IQ65W2466toXJe1q0oE
PhNrNz/F1pCfxFDwfUvKHonc59vkEbOzlHa953L6aWDBnCdJd9XXJYj9nI1PuTXh82F/yGvVP4eN
3TxEvqIQTDjH5/GRIiA5+QWDpvombrQ4N5Rlz2VT8aWEV6FanK/UGMiTkdF0UhZJcgai19cDIwRS
VejWKtrxtzG92AZIxhEaJ4BrUr7sNzmZ6NH09slzs+F5hR71idOj8HKivclOPYvsXUOvhPngUD2r
ljSTKh0fWHBPC+bJO9ttJW47OjnkchWh75+WyAIntT7w96BTSap5Q7y0wyaUUcqxyMhN6jB8q1vh
3Jbrg0mzlxlf0k0vkqiHL82/fX00G0uAXVn0SJVXrQ7XCw03oP3QAM5fD1///vWWkcuPuef0/W//
/vWuI9YQItkTsB12EYPfts1IeuRoX+azOmsItLhbs30t7e00jAOsYVaAuqKgIXlXYkGRKCgibh+l
mofFj7H0L1FynioLOfqS28VWFWuCghbJ2YY7eP56iycgPNlag/9h8cg4gp06JxRH5sIe/fQUVV/H
PGo3uBYUu2Q4W4KWmafXu+cL7rQ+MFZedirGI5EOVX9X0I9tY449Xd9BUK2y8H7J+/C+8lBMZ2HA
Ginbi4uLbR8Pr51vj0ery8cjfXMB8qnwvg9CcQrswwimRxbcBUX05ts8z2MjDLiJ5BHVGEfh9RX8
esus73691UlaOUxrQBXydzarHbLu44OQzQKqmociz/ENL/j1UvQXsZe3fB8j7r8eQIbisdXuaRbi
4MRRs8c46gH5j80R0mBTeM5ttz5kbdfdCMloy/Oq32HmTgftNRnIHPnbzRpz+p+HBpfrXmU2Kc6d
GsTKOEVqB32A4BOWNcoYxsi9Dj9CocmxYEPBJvp7SmP5LaBBxiawzhdD0mpDzK5Jg38j0apHkhPi
EbJb6yVdsF2mCaDjcuyeV4VNTyE7WVF/Gmbh3X09MF5Jt+7SQlVZ4vInvGKfsISeKbaEcFgRpMu+
tEFVMmMmm+l2IJOoF9/8Lqi5Oo0hyFdRtQtQTRxRwahbhrdHVVL/yq6+b7rhnGEm4J5mNc0nfE/z
ONOk8e5RGcNjs1BXuEUSPc+oOK+loTvgFJzHheUV6+2jLnlYMQoiBRFyx3tLf/Up9kERla4GSdSz
pQHbsGpCQhZcrWf6JYR6CQ/iqeW8LcOsTl1RhCjgqdRwWII/i3xS14K4ec2E03DfcM7pIBiWSBB2
jO2PRsG3n7CEWxRZG7uC9huA8NoQEUSp6Cj7IM4irMnrdXNxGXMUHgONpmj+0aKGucbXkZ59EBmn
tBNPfOFrNqj5IGdI+hGDHBQp2yIoIT9p2lIdpNZtBDNzW+lbZqOEdic0PRqYlWXqA1IMBI6LxH6i
U7Kxm+BXFrbUNEPoPEw5uU1RrgtCN2KPMD6HbkvihI9ZTdRDOXWUVcK5o/dJBtB6UUD2qZiAxphI
B16yyJYfbkZDaWSGmw1TtHemVt5VhXrO0uf0M1pcaxtWZtqBaUq/CX6NbbUI0rnJS9s2JgtZOTx0
TNGx9n6JUK2peavprUoucS7fBq9iul3IS62gTyVEox6nNTbYl/XR9JiLSinug5Sqza3IEeFUl9xk
OSVDuWDAnRmpSSQs20G3AD0UGZFZ6HZ3KkSQrVMlIGf1FMPlcBESF73oyEsEIFlhAaMdkri+fY7K
Qp5biShviaJdti5JkqZdiCIcUSvGIDxEsJdk9aNInASnWKg2g99Pd2hRas6k6EmXZI87QGzHxGoO
EwggK3XWwAQzvxWW2FlWaz/H0bDSoWoKFRzJZ4SFjyAxy31t95Bh+ji9jEOAEqNN92OkaHcPhdmN
dpC+OPZ34Q/yuerq7AUM8KmFOnzVGFKuEXTOl2R2kaLH4+/FgdqPak0emcQhsQnB9/PKc8rro/4m
7JN54xSwzcKwpneRJs5loZoG2MRYqBmFvJQJKtGqpVXt1czXrd9jc+cmUt+bwsI7V6yLCaezmzQV
2ZMaaxqXiSiwiUCJQeE+HZO0n26QYWV0A8L4m4xgPwB5jnd6DO4nxhtP0C6+R7Y1fEixFrXU697a
Llgi+RrqnnYo58CtsQpvN6DBARtPTGrYWDWu/YF0l2H6JEB0+Mfe+rWFNhZ2unHEe1sov77XVa5J
SIis7de75Vw09+WrDRJwGxONx8nPpmtpPZAtUYFy8OK3irQhtUR4QXv/RrulPjQKGzfeKwIKOIFQ
YMAwlLHKzmJ9QBMy7+yOUg8LI9BdFzpHx/TxKSst76kOHhUyN3rfE44Mt2VSIlu5D0sSCiFEIkJB
DYmgTNePolu+FaM1Xli3PsUEBmTwknhfCSd+DqyrhbBp7ny3+gybl8DB1zW6xjnmk8XBbz10TiuH
MrxaLPhdEKWth6iOUUlOuCeDxH4t64iJbmUeghZ2VF0Ja2/VKFM6R6AHLtFw2qaxb4ZofszmPrhV
6i2JkS7LmeyfQOdknPoTESoUxPQFyfFx5p9tNr6jQwyel6HchbBed3bgRrtCJ/krS/qJLEPv59QR
JhJ4gClmpiXoWFqEX0gDX2s/KHFRE1Acj9X8FFv6gHS82qSUkDcdOYOXpEPJFY+j3uFoZnVeNFar
caI+S6/elQD+6MJgPtPiZdaaBoRwJimOJHsQe+N7GOtSol+hgqJDwJ6nIJ9aesReDLLhOujF/Aam
KJ2d7rbKEg1iDsFlm2VoWFKYtkBxJQATGX4IbdyD6ia9DQrVbq0YHMkKrL8LS/w/ZfqDrLGb0AWG
gA2IGh22eOpmdwhnyaWe5LTx6m81kj24IUQ4tFpDEFLOuA2sIdzHPlXHMuPXmvy84z6HtuTyBs04
9+2XHtvyAwFoQ5sopdUf1g+Ca+AQqtVW2PlPokGugD5T7xMrkXdTCXXfjxP3Hs2I3Hiei1DFZC+U
vhawOLe9s2rudtl5BB7pOrkdw+yjKhnoTw04XDq/YIQ0BWmgimee4PocuLrd/vnHf/z9v/7jY/rP
+LN+oEjEhaD//l+8/8Fz36VxYv7t3b9f6pL/vr7mvz/nX7/i73fpR1fr+rf5f37WzWd9fi8/9b9/
0vrb/Pd35qf/87fbvJv3f3lnW9H8mB/7z25++tR9Yb5+C/6O9TP/fz/4x+fXd7nMzedff36QUGDW
7xandfXnPz90+PXXnxRuX0/UP56n9fv/84PrH/DXn1vW3uEdIdL7//VFn+/a/PWnlH+DiueHypcO
yF4pgz//GD/Xj9j+35QLB0nYdMvYcVz3zz+qmliUv/50w7/5wrFdVEiu8KX35x+67r8+EPyN5qqN
Tt2TTii9QP35f/70f3kJ/+cl/aPqywc8gEb/9afj2vz05h+v9frHMQB0fUf4Nhe6R7ktpeTjH+9P
NNP4fPt/NUvM2KprhmuJWRXDdVcd4ohWd5b558aG88TydNPnmNZaunXBus+WTDli4pT+N0fnsRy5
cgXRL0IEfAHbhmnfTU8ONwiaR9iC91+vAym0kJ7hsA2qrsk8yePtkiSC7LZwkJyvVS4PdmG+pHlm
X6Zh/GiXhhLSZrEFSs8hB5m4yCbuwO9iYGSty1mj1A5mxBTRwHbw6/x8OJWay6LYUk/OauzVvk9f
tJyFo0SvExCymnj1TGSP0ays2uqxOoaiWR0mSNMFdPDBbpcJvsTIeqS3WW02xpY4soF4oC6REU50
Ra8v6kHm07NQSUpq1D2jfmLaRpR9xgI8MmJe7/7Xg2nf5WzQmNo9FeysNqsTxBsnPy8rViE1fsuj
8tEssre4g6yd4u2hrmUTw3Z+l28pZTOJJi0LQDwuQISAO0QeXha/6nHyMDUormnd0PGy6QYRnniS
/SXyEe3ZEvQ9zLdYD/wW6vIXG9XPYJBeQzZVxF65rHAvyuqqF0DwpTwXyXxu3OpVjKAiCsd5i7Pq
te7E0RXDj9Gjsl0SDdFVbwVLO7MPBqygLg86NmASo0gUzuaPKE2fWnx6fEKbJqT5mZlny4llunZr
GwA06ZwaiE5JmNKiMaCm5GgEfk0fNZf5k2MOd91cXgds4BP6DoWt3VBgRHeql9ZmNx+LfziotjVX
C0qMJElhgageCjZFGE8+6SXtwyjr5zpNT6khxK7a2PNrbf5nVZp9bbB7amPyjELCDcHrI5Wekfbj
tGOlyQ5nN9jQJ3JoQ1gQTF9GBd0BE9dIlnQvDQstl891atjP6yWDLDZ5ip8MiDhaEmbhx8aYnIcX
a136N7Pt/604GoTVPqax9lww0uCKNomGIiV1RMBe6AxTF4f7NwJvbXL5rGKV57ycFa4usnH6cYYg
bM60wBr6/dSltarr7rVo0NNlVo9Db9PSp27H7ASUa5GgMI5d0ryH+qNCnbZMTqA7vWdOGr4qDbib
kSbwhGgXXKSb7M2IqbTS8+KQ7VdR5oD+G3t0q9dUIX5ayxk9DrO8mAXD0kmNDCxWEwvNyvl0cIT6
kbKQrUisK9B8FnaoOJjw209RqwVaG6E9nHs2unn+KpeYYpFZESP2+F72A79/DEfWiDEnWRLDr1SP
9grPs2TxnAj7MTNSZZ90ya+Dh/MwZe29lAysF1HsllXD6NIa9Z7ch4+unpudMvG5InaZcSPxhUjM
Yrwa9QyrB/ozjRgEMNZAVurCnWCmEWSqQpZaX/9rMjIrigX+aarVnhEPYRePrqcUAN8qbmaRzK/T
mv+Obq16FoUp+TdInvjUHvgH+UzyiIgx7lWiTDZ0qP3f0pGbPelfZQLlk0dB56Qp7qretsx7Yfvg
8z4UcavvOcpzL5PvLX5C30IzpMuPeUYLDM4UbiDLOU9nMaiBTj4wFMl5Hd+DUAd/wBd5cnXxpU1k
XYgEXF5KlOyqi82Iy+sZMobYhZ0EqcIAl45oRuVnJLR8ZAmVelHsnYKqKezBdkLNzC+GXj5oK44X
dO53Y50hsSLg2NuCbWmKLIUuyj5jxDiYbpRfBYqW2WD96iLKsAmqWDhEzWU56Sn4QbmUzxm6QJEN
nALMSu20Qok08JVtNLpqGyTt1PFVSk3JhNVBbbaRS5wKmm9bIr3n87yBkUU1tLhs37POmxG7AJbp
HIwgm8u0dG6lxrE/AbaJyhvhGerEXr1BeVb3BNuqIn+UWqofZcRHFCWsNGvDeYIgntyR0cHNcVyG
oAZhJJExNB7bWtSReX0a+cOamEjYCU8UgGSfsfa/DBrYTriPK3t9/uIBTBuRmFb+Y6zmRdY8k6me
YKXKu5eko+c3mPyy+y/Hh+jRjZ90AsYPJJNjbCdYshHjSXHa9w41BlO+C+t7xceKkUK7q+CgpERd
FMsNRPhD4ZQIJQZMT2IlBJqElSg0Doa2mgjB0KY0exS5s8+EYWJnvSsslRjFNr9lKCJ3eaLfl47I
vDm6IKg1g9YcJQz2lQgh0usyblXfqbXcH5Xm1PCfy+RUx0qwdMjRwCSqc83M6ZfFnsxSRgZ5Avib
nw4rxuHajZO7A68MbQH9Zyz1vYDYbqkli+5Z+62WhX3UZKDAK/gulStCNlVAalSTRg/x3EHcTu+M
a5gLOOXmJiZGMDENTw7QaLVNfGehVuB2m7+TzfQVCRQL8eb1jscwlSUNtpX+9KgJ9Y5Ku2UNXy6I
uzRdhSqOE7kc0H6UK2GWZp2+dFs172LCKhlv7RDsrbverkH9peZ/OOjJXelNck9Qx9Wi/UIXuoaK
me7z2P6K0SSHgqwWuuxNRqQUXl2P8K5IBooKNd9Lu6z8tq9x142KZ7WQSyIkxJ6xxDe7A/jWTu+m
3qH5d4D+I9hAUo6fbXQ3+SHPqmlDa9TUuPdWm8AQja8vPkKEwGx390nJcWAyZtALyMhJ3aKglyCh
3Qg+tSLBLeWUZqSvQm+Y+/VPX4qr0sFWgDvp4PRB/sIhlOHWnFMUNnhc7CC3AWz0LTLjuo5ZCzZR
5XcpwIeNM4arnTAvDc1pXCWFL3vnxKKlAQSuvYCS/E31qPNiiVUmMuHFFlF7E+P8EtkYjXjtsDgx
/ZNVjnzTCrXM/R3mLXlUjlgl2vSb4KNPkseYY+XEjqRrcyLmHH7SQInW1T9DauEMbNFZIdj9Lic8
1wqs1pBB5a5V51+1sdzDoGkLWg6Lr26Ph9CMBfC2JCKMsFaZDUowCDOYrmq9xW2HW6XQJYJiFFOm
UxE4ypLqmiHd9SwyYkHJ3pQalEatewhNWjwDZ8j099piLLjyNVHkMl0Bm7wX7oK5TLXQezSwV5PO
elkM6MPa8JCU2Rf8sth/W1wMa/QHmO+wx6WM2Wut/xRu+zuOXYn4AozfGHNEpKiBIOdpe5lm3/oW
KjRhBgj1UkHtovFQr64qsFl0Q8CuAye4MXAAxiT8NLZCwgF7xwK8FnfAeY6sv3XIghwg1Wqbr3PM
NkmRRBqkm8usaTquNDgiiDvISeSOMtwvvRJEo7pE/wC7aoo+8xCzFi6E4zLPiXhmuGOk6k5z0Yna
VHpO993x+H1yAo08w2+R+7RAx9GMz9l5L+ztrb1T5mYQjvXksxleevOaLD+1vFpEUxUP35n5nRVf
TvIxtQ+rJHOVYwOmQK95JTdST8qdhXOQlKKRMqcisCjTf+r4rYbVq5HpVfw2+nHS7ipzSheRcajp
ZLlspgbGOBZUyvUyk7angtMuM8kPSMHEE/rbioc1cfYKcLoKn5CRP7XRpudfj3jSr0XRguxZDmJC
hpmPLEw+lHqk1LqBzVb5GflU8Wp7nmzpEaXNJ19xj8VefIZSuhsX2K6jE7KECPtt5ph9wRDZUZv4
o54FjEw8FXO2rX0a436O9iL+zrbJoPapCOrO7tGFN61v7sjq21FhI42HRrs3T5NRU9vPDwNU4LG5
40jzWkIRQVOiNkfAL0mtQUQusR3TnrgSqvj7yNa3laC/lOSJTwq2cuaXcX4dCiA3ee+Fq3to2V7h
xsiGY5ZzM2/XQ7qb5asYHE/TTPhUH9A98X3PPK9hU/+pK1LUWUeOkocGSbZY81AeshVAaFkOPj/s
LJXxUJEvVnT6sezXY7pSVFDkJTb4fEwYJYuYDE+prRD+Qv2zPDdPOpk3D+YfK8yGnGSQPD8wLoAn
B/20x0dKPsYI9jQJosJfY78keXfBL48AN+hJzbT8dTjWSMjGiZPpNXIDQLFUfQbERTYR+H5sn6vr
YiZe9MnkPn0qKh4CD4h8lxNhAaUFBXpQoZHPLs5j+aEvAa6MidF1dI+1KwjKJaWQK/cVAUvqYVS+
NGKcGOE7nqOfMhMXcZgdJ/v/xNcqO46c2V3gSCdUxHFE9F+9jQVF5HWk+qRa6ZU97QcWFqye81OV
3KflapBjmoqXimC26dLwPpnlacTrpLFy5M33LOVKQYAGsZ/PqX0e53dJsqrXhs74auH2tcKWdV2B
kH0P+d1oDzUTQ24G336MCHoDtEipGPd0sqGBOSK/wCucWCOzXVvvanFCxgMuKWbUxjXdhU3zu+lm
zf8yeHasAPuAj6zGfqDcSeZQBi/Ojyl+DL+X0Ji9TT+0BmsSMINaAQ4Q5OFAcM8v7aX50k8OUcfP
xcN4J/Cm/cfBilAEfW/fE2GALX/HIQFVJnLONpsr67CZmkWIkQkfDTpuAG7EiHHyAiznuE7sINpn
GHOEb6IvgD4EXWfxUMzO7lU0BwSnQuxhVdklgLZDSY2L0AIkzhIsOavHE6sP7mkMKvtIO6lIX036
F4SHsvmZql/iC+/goMvGB6UyPiwQ2l9xcBjlC89IoBCUAeDIDMroSgSipl/EdJbuM6gLjz8sVmO2
Xie+Vg3oOm0/Tf5S/dbc2JwdzmNaPBsg3vPyb+LzWrbfau0+CtSjkviYhXT0i4mNJFoPefEMHZng
B76I/QM+LHgBwycWqryhN2LC7POIJv0H3zMWoRLTVRht2nNI3eeofJBElZDbofDblOdpPQpnD2wr
Xb10E0U+S3DHeAwZBTyvQMSjh24Co3WGLYhLPl8CyX9hGre+e7d+UpKs7B3KPSCmFDjM5EN62p7k
SpZ7bSDQJIx+azwhhG8NDvh/2CpVhIAWakev+oriq0V6F2hJFTvCk/KTS1T3/3AbUfxhJsHQZzwU
8y1+AwvX/rgEnxMRzBdMYBjAKxJUCIgj5vMBF3ThHGbltDh4Pjx7+OI5N4g8JkamOxnlXSMcoD2g
R17Sow3YA7Sy4eXrFY2AIK03x0WMicErf1B+OxYc7EBP7q3Gvhsu6gOiBUw2tN8Ndc8Ho5P0j7MD
IBwVfhtCY9Q0GhmsNcdmwgzKY8H8GMsffnbCyQjJOcZMjctbj7/ia0EfX+CK9l1kYexpQAs9Wu4e
p0lO8By72VWGFBmuFeBErG6bWqlDFhEqFjNmoFPhNFOXXJB5TtW+qs/2nHqwFDLl1XCxHsPMwcN+
6tNAJS8HTbVgJh42xb43HiQvO/ZleXIdarRQfvHB5fW5ZuweVrspYPs5+zxHCBvLcb92ROBgnkSm
ipF5HyvQfTOSe24somj9riIJ0LvCFBDMlDksyj0Sitw4re5+ad9cB3f9zu4J9rw6JCTuK0BbJPkg
583OkwIjCe1s+sT3pyGpaFAeChSP8/zsGm+6/uIIn31YkMTOsXvD3KroAGIups4SnaCgfVei3IYf
s4uGCzcEDylziFz1GPNk7gneTsvq65Z/NkZYLIQcBbjORmwWe4MThVhc1VfUZ9mEUbUfuFYI9UYs
3zLQUwI+EPFeVUSfcaRylrE9gYDvWwejO/P/imeR3Ed8qyXGFK/jjkkz1MMh2QMTkP3plFNcmX5S
+aQHMDgpcIQyh9AJ3kJpw5PH0MjrOd2hm33qfzbFE370HrPUVfb35O5qXstQi5LX0xSPR4pKAqUM
fYJFZytC6f5iAi+y5zbzXPaXrcc4iZG9Smjpey6ocHHXlpSAkL/9HrrGFYwPmFh1DVKQVThJlPvc
B1RFnXbk5iY6ULN/LSvIxn3Xhby9cvY1Zxdy6yaPAPVaNVSrPTF505Bhndpz8C7FsX/I9aMzeySk
2rcFvH7uGU2Ah5sX7e7B8lTKe7OBuu66eoBUt4IRJ6vU/Bu744A3rjgsVuhqfqc9YsaqtEcqdIpd
v45/UnPPY6bAvASJygdNpl8XPXP3dNzL4Comnx58A5T6Li6R/qSqB7U6c/kqXH/i7Ebwkb4awKrF
ERuJkl3AT4LJXfn74UgUj3PP3yP10e83NAFwwyNLEihN1W1rK+31atkHt99TB4zzmZetKFcVYi3S
yoXjc08o0MLhjfuWLumHR7FmPVu5XiFDO7spCXq9YH63nbPZeNrLpqhvj3h7RPaqkbbShTqIHelr
YDzG70ru0H7xFcBvMeQHTmvD3cXGS5WDZz/aLT70vR4F3Njc3tP4qilhGl9NSbkZjqiw1sPQgpbZ
U9AQmCtanxRtoFJIZS0QNfIK7pABSh1itQB+YdV+D7tBXAnC6BjkmK9a530z8jNW+n6v+OHOVclM
YDFdIiTAMI0pF6eDN1+KF6YwnE48N1y0PCFUCJr2Y9iuV063eLnW+hNVLNbVZyW+WPwvZhEDsSrW
QcMKOrzb8fG7dWg2vfGeTHPQMPrrmXIn+b2ojqN1t51LbR6aTzV+xtSDdAMhNZkEWvec8Ifn99V4
1a1bzLiBw4vJ6QZ8dewz4xjKtR+tuc7iQOId5RW1SVHvuKDt6cCDk453hLvOfzEncfOfzokKgfha
h+Yn5YnCQ7YFKZH5c4pObXxuLTI7z0Z/iI0r5vpBP5qAe+nKGWrWZ6zIiWkGdJU1I634UmAQ4V0u
gkx7VhBHY3DHVlLureWdIB6jPyH0kzaEF6bS9GN0bXiOA95R4R5AE2yqvv+XUHDPIGT6kuxvzScU
uzvAP0vkZ9IHJf8Y9wkB67PPzZl+EWKGBVNhCbtFXFwN0rcMj+/xGE5kFPdc/Keh3Mv8QCxo+maq
VwoS6lhdBqL7oLLln+KXwd7EeYfDUPVRTtLEM+hwFYZZ2+eNsFzn30ALddPfTGawF3J0Jix9h/aH
onPWlr8mxXECaPCbNfdG46V0dBmbFczEEcoAJ28RWuiogO+q6UcMnMj4AZb4/4rE6Z7SL8LwDJLS
mqfoODzBNEzRDrwlH/wwQmrg5pI69QUrgUoQa6jEWfCqvjF4PjnVmRkdd2IW3Zub+EF3BOAXcj7T
T4sYXL/wl1fJuoWj9kbJSJNR7TcjARcIvki7OistiwEx0wk+aZwhq4YuMndDzPzkwCCGG4hQqRqs
1NUxp1JAF34EriX6YOhTaq1WP84o2XnHIOF1g/uI6dQvcRHiAiJvuqg57glU7o6xJDaFBnFwt7lw
BynZspFGmK/UXzEhT0i3wDzt7CvhfPWHMT2zdUfgw4fnmsHTPIfab/FRuju4ZfoV9n76hj8EAg3F
U+ns8e4DU6GP48SQyEkJEuMjA1P5kaVP2b8I3Co1OpUwxSz2DiNEh0GFzTuSIOg2QyspjgYymYFn
McJQqeMw9x2Sa8A2FF4JjbUhS/I+Nlf3GZY0v5ITASP0l/phggqS4YXS4FYgjRTje8W80VoJi9L/
htzd62Z6nq3Zb4ZXbczCN4OM4hmWDDKc+JaWmAAV7bC0JF5gO6yDybw7y9Oa7hMlelw7woNxW1wz
vlGJP0d3oDLrxgNJEPL8bbKZmulV0yunCglsSc+WiRx1M7uMuJBHX52H3UDWWaeMF9y+tyjhmSWb
a+NSoFvG8UF6B4RdijmULov2Pbg3ssJeGqLqWIeCh6OMvLfFpaHQsIOFQjU1tEd1TB4NJLQY3f3n
9BaRtdE7Oe6l9WVGeiu0COzT2UVuy2T6OCzZJW4ywIvObrSIcEQuRYJjM2RHBLO00TUUPBgExJEz
uqTxD6tbDAOZz2d+UvtcHGcXB6voj/1ynLoSkhBM/KChorRKxjptTkCWMRN3qerDX6R1bVjMTz2m
xrBooicYmW+LziTMspQPN/nXF5B1o8VVLurGcafsbm32C2w7euBRKg9TCZC0L0Y0VOCYdJs9bKzI
a71O+aUxqWgmXSXYKtPrPYKZP702RIi45sv+dTlr4df0gC5S2ia8xSKdMWzL89gOD9XQHZQsee0X
m2wTDVREuXzGJpd6XqrnzBD0haDSh5gTp/kselYznIVUsXp9bJhfMubfyh9bnlGPI7kDLVnD3E5A
QBouzgrWTgEDPutMfC8JCwuwv2qB9Van/41WzqFpbYKGwgqMDAZ0p6e+qctnW48fYuWvzZpXaG11
YpzLerj2w4dlyIdhIGq0WlELMplUcZfuB1cQoN6RoaGre+pETJoJhuohh5hurplBy8O2tS/dUy1t
hosRrmDVHmJy72k/U8Ex35D4peZlBY3ThmWbPEQjYZZixPmaAVLF1bf5yLitnZmowfxnkrbj27wT
LMmGv6T6TdDwPRKMlxItBb+ldxiPdPlrYVAx9Slkh4agZs3KD2sj/ssTbBEL6J1+KGL2pZNHViLB
CYCvvByeIOJ9MIxr4bxmNRPUZsvjTCiRTEEFq21sGNVK9/C9AYk+ick9skRY6K3lcTSFTdWVvLsJ
qMiZ5RF94oI6rMcQm8vxNOiA4MVGvVZUuSMifPJdm7WBLg3AtKb6YnWQAowBUUlutLfV/Vcb1o+E
mbFxSA0vaPPs4hrMvRUWcwi4GIGW0DVMwjG13PqvKDe0FGN3ljb155rCFm1cBNsoNHm89OHQ1OOj
YSb4ECKTYS5LV4WUjWSr1wz924r7gwT+zFCA+i6HS2Ijn9hpGfPsMslWFgEZGYHMqp1OhkWSv2lG
9ZpCaJkcEwz6ImYy71fQNclAK4ezqalcpn3k3zq5bL2q4sZgWFr3Mjk1dsd9DodoPzlvk0O34LY8
Zs1g/Zuc5BgZ6reaUk0sCm1lpRxzPCsDWCNu0KEMy0JBZ+hk6k5gGY4fbAWDRgkYPtNw5INDTfjM
dK7HTD07liJ3Y7rWYURempVHzIbl8lu0BS6jPj9ljsDToonFj4X8zQsNRe0M3lQndmUclzpsq4Ka
YGBGUGLMgpLTv0ZT61AvItmvtA/hWI4P93BAthUs/XyRQ68T4gXGdJrmi7W9djG3n2TpBKLNuIsB
UvcO11w+yjcxWM+zhDructmjX93pU4Z5kehcPRH6LXKWv6Ghe3dhkM6CrbI9EYLtChTCMW9WhFJB
Yf+wcKDYSZ941io/O+VVr/IDh9yfnbZHLcFhg71Teo3Lya7hi03igrieMdt3S/wyt5TJLYGdUsfQ
G9tHjdV5YHYb+XzGGctUGmPQ+OAUy30eGTJBYBITF3eKi/9gPGpp8aaUNjnRLsBn5H9htPArje0c
GG52tONKnntt+V6ydD9ZMuGVqTdrjBmlEAIiuvnPFNwcvRkH3dCRrJCdW4FmEnh3E5aK/ADX6bis
9EErvPUkuaeoJPKZUr9G4olLBa1iPjFq4ikk3weTR6IzLRagBgxE2YW5eSa3OZBIz+a2xZTL8h6Z
yoPSyI8omzvISAmsmYrK2r1WkRpRj3VwOma+Qnarp0zN00vp5Mx3tC36piEoqe0qci8oLJJ2F/lN
TkwuKWElm6HESj4ssZ3aWtfs1Lp9XRcCdlUo+XP+jJO1orVnsGsMeKcNy+FULVYva7gDddK218hm
HDuVb2tv1acYPEFXkSTuMKaB0R5mCZebCSxmwk/K1aoSJcBCw9C2wEtoG5OVBWoDAV9vFzw4if6s
uMonUMUd8UnqJsAeUvSODQAURKE4a/r7hBY26YcvS8hTBtrMmqmHpAmUEFcn0OxLrbKpNd5biwlw
mxgB7mZc2rOT7WX5zxAtt9Bcfg45Q0kkG6cp6x5aMO5t3vR+VgNYzK1fhIblJ3xetlTavzJJMV/n
qCCzOn+fc1r+EpF1OZqkRVCoFTHjKTWn2baxb6qk8R3mx2gxXF9r3Ixi6SVVy+IypT2IU+REilF9
I1R/jfUGBjnRsn1U8HnqDK6lxSOjsm02LXIKHDc5gsEgNldijXDJPoVXLAIk7oOOR80yGOJaVnsY
Jtn7liPvw6r4RqXlx9l2v3FzkRbDSZbO1ca8+oFH03Nyj/TQ2TN7yMdpIYZjCztkf6L5DRSBdjIJ
tukFGnBj/ZEJRAWW2j5cluGomfFbq+XkFowR0yAT6WCWz4QnYD+W4z3nwvBz1MPMiLkDFse6uDDY
54mwkwrhk94wx5LxeBOyG/Ylj49pJu1RYHds07Z50JCprrru6zp/qGXoyj6u6HaGIRJ8f0nuWnpP
VNohpU+SGCF2zmqhiBDzgYitLdgjcXZThNqF52sxHxoc3HTy9mdUKo8jSUl9W7/H8fofkgrEyTsW
FuiqnALeY5M3HhCH2UMxzdYG5U/Rs/VoimfUM4xIcgRNoyu+EGdC74sBPaxL2IICAv9Ju8HS/VKo
4hcsOSoEXknjjYJ1oJquuW9r1rQjZGHLxDYyPMmR7tvO/OLGrKVgCH1PiZbsxFB+NYiLAkgTqD6X
KXDWjpapY5bbyYgVOqcbpEl4IuUysj4p3wqhGgfdal/MhujFWalua1pxTzY/KiQCUGHUCmgG383W
PCcZOagzJDSkaED5oRteGq60g1XC5J8mEi4nJINbvcbeJnX9bAVKESVciUr0OjhElzvEeWDPgl4t
Wii0qUhA3fa1ryQdzgMoHPmKHllr+9UbE7E3mTQXLF4MK/4syl9pexJQ1zFuXmFpJEcFz1agFzXK
QOVN5MwsMVOuXLVc261l9cRp22AG0FJ7GSFjA6O/eD5UblGSLpCCJJ5QQvcly7llSeJ98Q3TRvpT
ih0ohQavap2vq8aXQ9+rK1oazCvPrpFvOqnYgXpaTCHq4xo2zIerNWDA5phEOvLC7NgA6RmbQ1Ay
7FPITl+IGdFICs6plozefYgwzgg3Bv3QfJgLinIWo3SWZvTu1PYN4h7zigz+iPvqEB8ctn3/bT26
ZJtxkHVvoLcV1od3RyzMSEmFWmednbmahfBUDAsu9zj3/3JsDjs1EgcjY/3XNdp4EFYTLDXzJqN9
HefuQkjcvzwV98lOLkiTfhulD0jpwKOJe49pbGMyKYEu+9YPsKpQH+w22qnhUE2uuQ4Gx/6orRE9
D0vThvEt+rOaMVwkAmvk6gYtEi6pTndrwtIWSWN7grer49HLWsIVetO4VuVQeobKqMAaM553RT/W
yb9p/dAyor078Cwckm9Jea50+RgvKgs+YbH/78lrhxpwbKztiq8wGOMR9SR6Sq9PbZV0IYXVCXJp
Hdv+DiPqy9rOl3x2e2wtNM9Zan7Otg2sUScSOqnPZUWy0WhoGwZ5IdHReB6WcS9XmDydZNYPgux5
mbvXWopTAs9g7k2WRVLvQjMocB8yY63UwFTqd6gsno60ii+EXDlHlscoRsJeOxtrneVK2zjnpiki
Fi1LgJB+A/7TQU8TzYSbHnR7BvWmlf4IZeU2di53VdIGUmENYxnLaVRIRHUANbC5UiJQR/ZBaghk
QJT1fteCHmtEBNDELtk7uWxpZN2drXikLetdvBhi/c+GRHaKBIbkUkfL3xZf61i7vjGRf0yqFB4R
K1S1kmG6bPHnlrzXTRspe9Jh2/OyZYaubXQZxqS5E+VHW2GQqONYyXDGCRaTWGjP2VmFRgwqT5zz
vnwyq/VoKR2YswXqhjKVRNIXWx9+7bSVCWs8fiE8BAbbpTOYSGDGBnBCKGNVHdLWhuWUi0ucMKBD
YfBgDll5nZjSOa685anandwyRZCFEbq2Kmvfo8JVmiQ+NQOrNsf+QYIdn4qpJQMNh5am0YUklpsd
rAUiJz6XZ1dOLihfCu6EI92rDdwGcu4Oo9G4XjwDz6gGBm0g+4qnxKXXwhirnpCkDcVrXA9+bM4Z
rZ21FvjTxmDcyBExo4xqqs0n21ymA7JjACtAgUtRKleDPMnQcRlLFCn9j9VxoDiqdVCJr2T2gmwq
W3OgQLMeVK64RwYbfhbhe5GTKlVv3++GY6mtoFJyXje45ikV1Sij2dINqO78ESWGi9BKWUfSPBqh
zC+KYa6MX6HVQEbMww5zwL7YoA+1nt/qrvnro/kJgabFuca1lFlyDLWazJ20IDyIjFa0VU2R8lRy
WOm2NjBx2kAqDJEdFduB2i3HRc6nfFHdYynaI2dlc7bhlcTDYnklpiq/FjWlDtiegz06X00Epmec
swhjBVrAKe68Kkstb9Xg8jsr9lKhj/gcQF4LBYDcNDVXlNlEMKoATIwx/3Ik49tck3GgQiFXYV4p
cLmOVRXdYmtlFZkTGKVXGSqMLaU74dQTMjlO2VQcq60fGzcJ7tIbCFmbTwUfHqLXrESfuFCPYDs6
yCnxqymBitWpZEJ27hxaoCgCZXEQ8OLt8cuZNZqdmgBqGB9I6AmWMPuvbkj3zUTSwqDYX7bBOKLU
ST9GjiBbNGPQGqe7U2Pcq+O25y0q96OWm+ex6FCsGQP7a8ZLhVzYIrsUpYIR78hPOBSdhAW0Ovy1
1HhZZnV8Tsv5gE6fqrVA8sJz/CdgjmCX/NNRpB9M/GoSZoOR9d+24r7jIWJvpTt4TEzjZWyMnwkZ
bU40bW2q4mzN8Ykz0kRWnZ54E9EXNKQUNg45eSWQCARY9wGRgBqTiyX66aNtljLQ8daBSBIEug+8
7dQqaI2qXdfmlzHKFzLLWOeZxvpnO6VLruScM2+kcKqG6i+JaBEXDr0w7o5mqrybcEiopWUWxDNc
vp7ftxFQ1yMd/f/oDoe+neJjWp+IceF12RWJY9TELWRrP52ZNJQmuBiWecUUN4eU0j2xxehJfuFo
Xac7cFT6aNH+dAl/D3sjc45spsBPoAzn2bA1MmrpdyU05pydtsoIJO6wwylMmuNJcfdKJM40yHia
DBDz6UIOqJwPPegLdOwa/RHBwCRPNKYnVra8etqzQkcq3OfIN9ha22413p14ZoXCYrUl7y91I2Yb
ZcTX0SqAkRcHcASZOmAYleDOSYRiBzwWDyueQGxG1rvNrIJSyz44C2bNhJvbZi8W9WQhpPaXpW5v
WlWT3RRHF1UO/9kpFrsuwBeU8+uDBGij7u5O0XIv9hKyWqRK8tmZmy5FqgQ2w0OEK7ogcjuBKrg6
iF+ifLgUpJU1g/HkuigmlSlqIDzVx9jprdDEHWVMSM9yoq/Lzk6OPaM9wXpwdQa4lw1hYI1arIEt
HX23AtxC8IfnF6lZCAsPDQpBNzt1KpughwrN2hDSpT2vpzL+b+hi+cZlttea2QExZG/aQxWHKX2q
XlQWtGf2kaKkK81svrNiIpR0fiE5Nn50nfGRH41KWNNjFnjdO/d+/DIwJY9gJHMzl24c7fELlJ5a
sKwsZnajDihZdhlqeVbVqNjXWDiR+qbHFhzx/5g7r+XGkW5LPxFOwJtbAgStKInyukHIwnuPp58P
NSemVWyGeP6YiIm5re6qJIBEInPvtb51h/0cG0J2YxS4o2IEnoLRPltVEtNcx7naqXTxSg/st6TW
Tz1MKISTkcQxrlCdKSK7JeqpF3gVgAGjQAKHcYC9oYzIR4C7D2ce9XzLcTR4CQ0dRVclvAUt01Qk
JgF4m/rAcjACUuSoISpLXKdAJXILJYG00tJaRy7CVwLu/DLVKiZGGLZOB0AxCnzS4w3xCFClJJ11
2BEcskI2jrg1GWo35Kck2IXWoEMWTT5CosjTY2V4KuVHxKvaODwZqTSuaB2ID0In6vg6uWEhvreV
rqTjfqILMIUpdg8BMXCSTjX57nQVAgvTC/pvz/1/awn7/9DtZem/mb1W7dvnW9IWXz+9XvNf+Xqb
DV2CLv2XKEqqZIm6oZj4tHBT/W+v1/yfTNEyMIApMquDKPG3/tvshQ9MkwjNsTRN0/XZ7/V/7F6S
9l+mIosIOiFFa5KiG/+J3UuSMHP9Y/YyFdMwVVPVZZXfKJnW/Bt+mr0w0Pa+pPgN3aWFt4KvQRKy
02zDm2wZvaZPP27Nf5vNfprLZPHfoxmSaiqqYpqyRjn679HCSAwTSYYoKq8Ittninrf52K7bVeCQ
COzwzdihBdizJO0AR9m/jy6dHd3QTEXiWXDF1t+jd7FYam3jkZhj02C/kVC9xJv6vlppNxdGMjEE
nt5WQzIsGR4opUPDwq7387YKjVX1hF1hu8YWkqFeIfBpQQOCwPNwyRdqRUXHBf+7SkIq2tTzUyKv
cjwZBTZThbC86lrry03gy5zShq8gKO6EyIOiI8g4CKzouaTPoIj9fZLIG7aAKO/QYOYSu48OOolG
NJnypc5yXAUOXr5LKHoW6t4naqIcvxVPRxP6xM4EucXIBhoPLhLzXR0QJ5UiKYhwOufHuiaZtbTb
6T7i1ImyRJb2uO0AerDQ0RPRKVemLFyTda+irvWp2VZZaQfSNaX+PtAJj9gpKWmdWLxbOvkDDZeu
+yrRZmoHk6pUxPpmCt/EhRPA7Pi0p+v4TaVuZVDbhCuzFgkPCJAPpeXe6l9bHwV1j3hl9kZE95XQ
Lmv5K0FGAhrd0cMH34SP5D2IYbmE5IYkQrxW/Y/ZFt9w5KSOJw20w7SFDFF9KCjTA9o07xp2J9VT
4Y1Oj2xbQGcW5a9ddDtGLOv43mh5WERs6P2SUIjFRGF3HOgnx7sCTYQs+GvLv+sRLjdtiGMcxRCB
EJIPb1ARNl1+lbLGt95tOzxTKGvTFxCD7FQ1uxs3emiu/K7aB36B52wvltgt0+9Q/dQwQyev5Lnw
8cGG2K5Rvzu+9BlP+bUKCddHSNhzKkKSIFDjaETD1lIqFN6XRzBShDEqT7G54IqIfQpP/eeADL/o
XgRpZaV7Ld1q4eHClJ9n9MlC8teMP3m1gW5HMRts6IMu55vltEY1hWzlrXSFDdoqVz34rnnhjZax
w/57UEsRaSKqMuvhvLr9sKqGsKUJOmP1QjrYL+ujtCuegCOsSEJdSFsaKjbREcvcLWyKNQtgZ3a8
sDba5+/XfvZnyIqh88KLMvWRk7edQ2rsFfMi6r81G2nN9snNl9mmPiQOMii7d8ebcq/YyIw30rJa
ASl1SJlf/v4rpHNPQFZx7SLwtizDPLkZ7HFGIuREFldachMzLEWWVgkIhrBGTjXVPTgFbH/ZEyFw
AOcuKhgSG/iH4SfJWOni998jn/m0GD9/z4mPGEb2YKQAbKgvoX+MajRN8qI2rLfY2mWoLUSY52X1
AFnMbkdSiuV7CR0TjrNjWGtQsDMPbmK3gcC1e6mV5IGE+PDSBJLOLNQWRuv586xiyj79JuRiUBOK
O/fD1GJVsZdvwLca3neUPDQeSZIDDR1ewbrwOb5/iAYc7Jwupaduw2Yvpe9l0GMJFGe2BYcPc6m2
X+CjKI0TPU8t9lHSv+G3grtH7fZQ4cKZhn5D6MO1KRdPypAd8dUsxXzZsoBGbcRKq2yrSV3it2Jn
mjhGr2Mhalm9KBAZsEqGJ1OjNjOK9a4dJeCtvFyxvMoVwlc1GBhIm/A3I1FvVpGXPEaT/hmG8ssY
ozqTdx2GNa9HKTjlR69Wr3VcFnBGZ0oa2A4JISql6NGAuvilks4QUXvXEhpReMXMDJA4XiYDapYE
nxZ28VaGAlwRctNg32iw9QUCDFyxvJZjUH3xG9Vt1kk2qxVtdX+kWsjpnRAvqUTQKu80yMjj9Jx6
JimMFK8OIWBXjBSQlw8sprs2fvTLz5HgzuIzUtYz7WReKfvkMe1yR09VB/+PE0TIpQnxgpCgV18x
tXRF3AIFgTh3kIXPNHkvlU/ae8RQvPXJSkTrkA73RJ20lPEHn1IJF+FFNzk9Svr5lCXQWLV0JzKT
Qj3deQv9ekP+U6uiqtOo/VmOgeuggnrciGjC1a+J4U1RtQglqeFnAJijOSq26Vow0PPGwlonm1LW
vqsmP9SD5XLuIAbnI1eqI5WGGBcCssBhvO48vgMpTS0fXp8iUDsarOskMHvCc4VqRzvOYTJXS71t
bxMfszpMn7AJX1EUbCKysOL4GOS0U+V+kcz34KYwb8Rceuv93UTUWzigxibYTIMdW6bFi9g2gDc6
uBTeGgPVClsTWTyoRztuyPRocHNVMj2lsaLXV6PzkbZ5Ijm/LxP/XrUsGhFQBnRRhEWgnHw3Gti2
wtgTfTkbS31PWE/IW/NkOv4+jHxpnJl68ONTkRPB548146grf12jK1n0V+WR6hWpw2swgUjPF9qq
VBYo3L5R/zokqaJ/tSdyhd/lC1/L8z+GrT2uK1OUxJOLjnOpsggD4qRbXIfWY2BCWbv6/YLP7Ha5
seyy4UjImm4qJ7vdcBh8QdQZIzcP5IvYWvKCi5AzM+UXVrMBN7BmPgjGhT3+vz/JFt8fNviSygaf
vNK/77NfShqcUQPJNAQTP9xPw8uFC/v3d+WvEf5c+I8nKRYxKVkVDj9EMw4J53Z4Swqbqyyzq2D1
+1hnL0aTuImqOB8Y5uf4Y6jG06JcnkvKjYLYvLgNmgtbh/lu/L1r4lpoNzECoUCWMn+efgygYSSH
pkCvQIDvMDR3IfOy0OnP50wKhT2ijlDz4feL+nOmOx1UltgiyKZhSZp28ogSuY5Ebd6udK7wQVbe
KnyoXapQD6Or2JUtvJBGevlMNL9gp6Ny8pKY79hgCbn9+1I7aQx9wcqpfLgScqtF/wU7czlsu6Xo
4LBzqLm5hpNfRxee4blbrMiWJausL1DmT65WlXtV0GSvYZuTAxbK0cNPK1iz+xKvKSe4FXQ616qC
C0/23NShpa2rOpZe9oQnT7aaeL0NIWvAg9PyJAF2iv4vR5h/wY+50xhlHge50jpjd/TDXZK9/z5P
DHVehk4f2c9rOHlkFXlSk4DrlWLVhhYNaQLMGAH1Ew6lwCrZZc7i1kDbCBrJtjmK4iBzYDkvKTl8
ekSrQVCd85we+vg7UxHhWrhopZ5POIwGleB1KaxQNyGSrh+y9DsabhE+3uG/37fTuInae+zxIBFU
nHSfStI7FbaLjHSEAqcTX6eFpil0h0A4s5ZZurbH9Vbh90jAIcqe5WTU/L3c21vSUa+AU+PGHofu
C2/6rky+6dg0SK7jpSTJq0An2sp88rFjZyWHFczYQuBfpeidzeK7x9jJTiT0+ttREx11VldL/J+w
KFMKvZJ21Oq5w01TeTA4ZaZLnaOuD1Ce7nR305T03zPpKsHzLmnCzHID29aQAJZr2BKrZ2UYVkEU
7KrJvBpN86ZWmtWI8BOqM1j6EAgAkhdFxcVYwBiMvPeAhmYKAKRXqk1+NJWZtU5uW5NaW3AisMQh
QlQYWSYZOxhupiJ5VHrjyvKHVYZEq9VQV2m4E7FqFBjjoqra5pbE+LB48ejSTXdEmbNvSv6JAl4C
7wXqksMgEu7Afg4pUGLditpgB2ikQc8uYR8vVJWjPjIfv4LrHyL401Ep0DIDDGFBMMsamkDiSgxJ
9BrdMvYdrYAnEZhPQyHsrRZHm4eKNRivsw9DWSjPQ9nZWobyHaOSIAOcGHtXtQSc4iFXwuEgm440
zpFPL4tBXxBHuDTCeznvvrKkvarCYE1f9iZs4puu0V02NxsJKLeKrguZ23pCODOMIvewE/cGfUoC
Ne/a8l01MchE+lq2xBuK2LZpJiuDDRV6NbtI3gvkiYJ+l4YSRxk6G95DV4HqFChkdCb6bAmxJ6r9
ttpV1ZsPfRHFGAi0Y9skbjxF5JFLK/J7584a7ru7YER0R2LTwodEJATmtq4ttxuZU6K6D+NxM4ig
D7LrVhS2TEiDdi1fcppak/pNBwhUkzsrezQibnS0IC1OzBIPZ0yRIo2Y2n6DTrxZsi4eJa/gpa1v
gcLirEF7QuRM29coW7tNg3qxrJ+z6AsQvx0k11JquBnNmGi8y1Dxah0bVvwqYo4kXmHvKwqOJD+0
0bEvjzoKn45dRa4kG62t71KiRYeSogf9mFIj5UQn6lw0rtjhLhSqU3Dy3Tqb40kLhDoc25HazwZz
JGPT9CAnb8HMBNJJydMfRSKxmoj6TOEWSWM3DGWpT1313IvHQLXwtorSQqyEG8JHX2SJmlQM20YQ
3pXmiwguCDnloR/fVAkUrJIt+1i9YSHaoEazy+I1x1jsS+DSmvRVpT9ZQGmEnbWxWmXZR6+diScH
vo9CJPlEs4od+piIm2Bqvgvr1WPuAE5fpRhtkzDDGTvhpbnJDM0OivIbdTZFuW+sBY4oCQu4lsiu
OJWkoQE4OCfZLdzr/TGT9jkLrOlJy7TE+FVIt4BUN6J0NJC8IN0C+2LBX5HXpZgCkoiuGkWAnlNf
p1Am5PG9yMVjOqBPRLUuNRxNihosc3A/AOVA1gtqw9RXUqgtLI3j3QB0shA3xphScYS0o9/KFVDo
ScYPFFyJ1nMeWKtQ1zciJzIL2dTUZNsp//C7eN3jVysT7PZdtOQUt24oJKKMSIv91LwZIjb8p4Y8
y54ml1gfM45AXtARjeoSyrHI5HexHlzdekaNgcqWBXs89ppgBwOtUxF9N8+7BmkcOklzE/hIyJWH
rtTu4vx9tI5q86ihZfCMdzLQmC0h6DBSTemrZso1Lk07EgMXNoND7pfTdTAXKIuBDHmeM6U4rbqS
2dIWIRT+aor55cD1KwnJANEhdGaApmLyJRgdmLIjZHwVPnW9WPvJRIYW75/v3bQq5wAd3sF92Zvb
oHswCEFo0/eWZqowB7mQpBkgxU/am7hmjoGfka+Tsn2p/fwqKz58gGYTXRkLdVCPBnIQW5rkwzbN
b+mt2aBwDkZFbHeR7ZH02GJdOsjY7ao1bLnOt5ViYt+6CWtzHQnldT2ALECh46nkU5AbVEzkNc4R
H1VkgdOqd4UYHBU6liB2t02ZLu3Qy21pKtdSGH3IqYjFux8fa22jtgT/kpk2B3u3ZjLfCgoFlH/p
tlWEiUHGPSSTf1+TRE4JzqYv+FjQZcOwgcTNX5YlcsIMExCri9jX9BpRmVrfxLAvohwH1dR+CQnK
IP0j1Ta1Km+LCEvNg6p9p1V3LZBfmHmPsnrUxn1Sv+UF8HRxWIIJXwpeQGobUEQF5tosHtDlhexj
M/f0+8G3YDzRfJYATQyBbYYs7q2MKOW1D5OlL96ZDXj0jhNrgWUEkOWVLMPskLC6x+Na7AS+BcY2
NaQ9/8TtxDurg+6JCqBec8UH0089Wi9a++GTJ6OaxiKlNKyCNqi7/tiakITBsJO1uNWKYB/X+Z2G
palit2eGGEF8aLAjGkEK1Gh5MbxYj71G5x+b1kQDWxexbJi39P1XFlI1I+rBukfsbojHKjayhMR7
TPZA65aT1Lk5S4NCIzsRVlAjW9YTFKiuHBbkoF5X6ZPegsgKPwWs5lHwlVLTDlvBBeh6rVfhbY/q
EXnMciSmYtApmKNc9jXLrkZqgwGKZjqjVvgAGmmhD+0aIRmnQ9qPPG69xEzYwCpCBhBQJ1Jn7fdw
JKFs0RSckMVx5TffjYAhOCYvWzmQdILb+0aLPkV+YZKpawmjoVWMu6kVDh4a25IFt5GCeyvuoUIL
75z3jxJUgcZvbSNMdmHe8zYRsJQJ72n10baCPfr9JmLV1uWDHKCGzramRSZHkF7PWrJc9a4zg7y2
2PApegjW19SPBld1pVH9MNgHEmFcFfWL4JOzOlbNIcvyG80/yLRLrPpZJyugJzAFnf1CVvCSqQg+
0XGiT43NnS8OboGXqMi5A2TRZjU+nHBaTeUrzNbl6O/jjpkiNttSyi+UJs9UJi3JoDYgWiSwKtIM
ify5vVctpaWLNpHQSoGfuD4kept0mz5IB03bKd/KUlzrF8oS584sP4Y8PY1mqRrGRQtYO44/Ne+J
uKYLNeFLFzX3NX9eVK8obdP5FieKZ33brsJbwUZbdC27qVNd+U57YTz13OHPMFFHmBrbEPlPn+7H
GUn3qJtFMBEdbwjded+eaq+dpDOr5OtOQSyYZAf+mI0Rbug4WMds570W0ylgkFaFWScB4R0OiZVT
/0S4K7d8EfXbsLCWcjE6Y9wjXGL7ImGYbEdWAlLzDPa8dXLdSuEGS8pKDIQtccG2SWFxQesPTVHz
ogrpurAwrxnV41BIK9wLTo/tEWiSXQPrk6WC5GPwsbESUrdTL5yJ567zycnOtOiXKEA+FV0ht/Lv
50BolEjWMpHGPAlHcqTF9MTb6Vir3A22l6bVmaf+12jm3Jj98RR4m3MJZR2dgE24pgT+pByF1gU5
tZSYxal2dakx9O/HzoCmpDCZJYOa4kkrZMjG0RDVqf5T7Mvcbq2sVLdatevfT8jnWhxImWRNk4mI
4LR58o6mWP7MkuQ5h2iypeEifcd4eNM+Sk649B+GXWeXNPcW6aY4djCij8HScH7/CfMIp0f0GdZK
WcVERXC6SpAoquaqBjides6umz4JjayLciEF46oxv34f69zy8HMs8+/HqEGv88N5LMwpdmVhG7/Q
N5/rCf++GIpSoqiIinJaIgpTy89rMGk4dmFFFZndteFSRSr4+3WcET2wtP5YFU4qJ+wT+7TTqJy0
Dcd0Dns6XgdxV8nX2lIf74oeK2AV4NFVLjytf8/Lvwc+KahI7ZiZeV3DW9oSw7Nudq1rbeX1pZKX
dO5JmQaqDr4QEpaAk9c7Mivy9iQUnuAT6csvkNFt0xXxCpivbGLU3Oxqevn9pp6rFf0YUjt5x7NK
sfohn0Wl7G7p1gFDYyt3EJQL36gzbU4m+z/Xpp282yoho3rW8ZEKH5u9uAzszEX7bY/X0laylSX7
gout1Qu3Uzv5auG1SHxpYEgZ5nlVmOggjc3vt+/SECflQqjiqSr7TMmpMSGFJnd5Wj78PsS5t+vH
jdNPnpBhiCnlz6F1dO+gyA9IxAG8Xf8+xtlX6+cgJ0+nETWO+2SzEeze2Fn9qpp3OZgAE+7uKD0G
8nMad4uMKneAgOTC2PM9Ol0+LHZKoKt1Vg/l5O2KhpxEhAkczfAxuc1NuTKd2vGute3ccGf3f2m8
+Yb9Nt5JF8crE7zYNZsL/zBLHro16opVtr28jTnzubYo0fxzZSffGR1lGbHJVOyTPfuCdbcGSuti
5V8g0ncu6aTOLVLI0kzTQJ4uIzH7e5n3RmIGS5Hb2PFBUxBJ9S6BXatLi9SZ6ShTkWePqyPc0P4U
n39sCiJf0OtJKxpnQqJQ5V9jK66zNNz/55NCVskV43siWxqkxb+vpooMo8PX0Tp0saEArim92e0L
aBzWCnmXXVSZmeqZaSGDaTf4KBtc2ekuWlDzUa5F5C8oF8B1+ZzUEycuqSOh+hb0LyXkiNznZN/W
29q8HbR3Lxe+OgPPOAfIUIgo+xD2XKh3TRu5Wcn+skHQkqntwoDqq84BQxO1H/MV93NeHMT2VTTv
TE5uMiaFsMC7CrVQmI4VBRspJ4MvvIvxfAo4oye4HDR91dsG/RP+RsB88P7mnFwyOkrdmYDFycF9
nDzpuLyzAS0yFV65l26TQXxs4vHKj9Mb0ZfQSwAsl7V1PYdzUp9bCBHM7IkcyJ4fXKV46/CboIPw
jlaF9oUqXlDdVsBIJ44yem/dJIrshhpR7nq98uTXutOoUNCOGofX1Le2Cg7VXnsdRDamgbarcKAE
Jk0yjJVDFC+EUnCamHN8Eh2alIM2lu+MOi2RHXx/Jk6kakHqtG7XWnit8w+ABt2Z8Ng74dszngNB
2uh0nAfr3guUlYn5cKqS1UDNkGJgnSQ3dURdVY5o5Avt5wz7ND2FKGlD3rTdtE34CZFMdYJUwDD7
qsePnCc8avULfNydHxhfRjLA6NLzRUv9JRd8W878tQBkttA/QF7YVa6qdkAN1CCDbdDaXVLsUuOe
K4ckTgWXO6GhZQDOXXl2Gn4mBBJlmenGRmz7oKsqzAv26LXbZur3veHdm0T2pNV+ar/T6UaViZun
GB9y4vZaxelU5VEPhJ03vKA6ATxpXEWA2iQp3VXil69pq6i3VnrZAqCAXDd6AnVcE+Jh5W0kSI5K
N+wHkMd58zxyJsqHdUjxDTCJX8N/wW75rOXCB771rdy8jvDcTDF1B9BMoEDMQnPNUaX2PW1MeIc6
Ba4eouY47KCyrDQPHbo++580pyI+DkSGOGloKdYp1d+uPgK6XVjRE8k0C68ANqZcBVB9dIs0x6a6
bhXQKuKdYr20yp8LKT1miidv8TIBEHiYhSdhXq3KNnN83WDiKgeBgGdhRpwE0r5q460ZoJIEMSM2
w6qvDVRRMjFP003ZSo8KZCdDuk3D9MuLiSRUEicBFtXDDPb974rmhALoLtGkDUk4JBZDqUkwabbl
Mc+vpaAip5VvkEVs3QCgRgJrRXmt6j/jYFg0YL3EbMB3iWSQYKJkugbmvxTHQxtPdxXmSKFT7wft
IaRoOtFAw7hA77KzCzVYhZVBgW+climALV99CozrmOBPgVcsQJmP/cIRBvBlOnhuL7zp8DG1lHMw
5DuUmu9rZfarKEupTdyIZoiYytteTt0K2iGOmGn4KqpnTbwTy3xXgJ3XmcI6FnOVNGTCaHYBCv5U
eilrPLmRupxZMhFGIayBtqEfBb11adOvvWzvo2iRR3pCKZKzDCVlB3DmMQYtFwWvTQEy7DhWxd7H
s5rPZgKfvj4EQAUUM5oZhSK0pFaUsNtdEbxO5q0qfQ76dcrTzamaJb26r2l3JP6bIvDmV/4yNVlK
kcFHRgXv6b0eIUdAX5RwDESUasAn6rnotAq3U3vvJHXTeFAWu4Eq5XvBItn691V0W2RPCoGMOthe
Wfru1G6jFHcjWqlEo9KGhsoScQSZxhqfV58fabMQ2d3Sr3tVxs+u4yKsp7B+9fHPNvE3hIKIfuI0
LpP6SD6Sbfg3FsbgWNlNZbQgzm9jiZTVsWziqFR6MCbEWnT8Gg8zAYAFwEXapmxLpwlUt0ABFmXG
QWeNzHTfLUrFEXKNfFlWdRbMAtKLBpgTCxWNS4uyun9rqRLT5mOsviUw9rhMiT9j3ioPHjYWGN+7
GpgUxJ4HGS5y1CEdzYEnch2zqlZJP6eJC6FOrjZPrMGOUZIiNmZQ7ir8p822SmcbDq7hgtUDEp9H
p7/0QY1RKB2GfZ8KNzJUsKi668ijRYx37VeBKyp3lk+nL7El6yUwVCIhq3WvVe99OFInfSIrZ+If
7MOPGmqiwroyJjghCSrA67ouDfqVlghquW8WmaZS+X8DXIHo+cHKdkMnbAu8bQUyWB1fXwIMADLI
FcvZVhjaT19Rj72Pl0qGaZZPAho6arQZEcIyOCM+tXdyJON3LlcgMvCKKEtfhUinvpmgWYxNQ1I4
IewLVRFt3XiNYDKQebm3mmk7hqpb4yohs5fAyhdMHUsT9IzaXnkZL7LY0t3oKTmr5r1S3ILy0Ttj
oejyKtar1fwRkyWYdnNVdh+Zj2q+63FxRdZRNtewcBZx1X3ERMclmKij7p5974IP5tIP4MFNz34P
f5OJqLGmhXzWDex2UEKWdYCPmD5Rce13xlWCHFlOVyIQAmN8l5Gc+BlqVUWjtFrj6GPJNxMWkuEq
BrHh04r125coB6czAdOHFGnGJr1gGGUFmLc/aQrcskfLR2jb7azhUyXepc/j1Xx7wEKQjYA4skhA
HyduOsdwkiLJx9TOU3npUzxvPTcIN2oWvgjhti2f8AMuBnVnpDdltR3aZCHm6zohbC8SNjMwJsfX
M6jHQDuI9X0rKrYK5scIngyCwS0y5BqsjYa0lsGyob6epvcenJiUflQwqvTpMf9T4n/yUO611H9l
ROSk7VBevveFl1z6qqe7OYePmwf7D+MlHSxK9S2JBl0ZIBT97mpW83xlQM82a7eLv0QaDpPCFzu9
YcMzO30XM5RbpVUzEUKg5f4DLHZ7mvwl+eO43j0wqwd/ep37rAYhT6P6aE7HctiaxIgC+Fak8arB
gKYXFXY09UAqxwqL41y6d2Y4Tk0+3GhBMzLrFbH3pIPuC1S96OahUH+Fbb8xjdu5tVnDaxBGmrkJ
xufim/IH3ll+gY4hO07gxddOnRergn5NbVF4aZCMW2tpeM2TB0OlGpz6K7RzdIirJ0LFVxL8u9Ck
NZ7cSeGj0Bu4RofJVlLacIWH+APfdFWsBZIVPMxwkZFtDOVJ1ehX4UH0vdeGgr1MHqfXQmA2FfDP
JDy8hN1BLV4gujkUYHCdom33olvy5J0BcmJbAeMZroAlOJn42sl3of+shQDcUFukLWVXsVs2IT9l
ZstFMluxjzgvF551BYplCTduqRgcfXsgTKTCGD0q/vZKEAV2FjW74WrjabE7/XmnazcP1CUBjP54
ZO6oNE8bFC9V/FazYls82ABfQjE+WayUoRTu6hy5qFJcNRF+XBWCONNV7iAw93YYozqHnDnncyfw
WctZ2JXhLY/pPlY3VSy7CnTOIM12Y/SSxxLbwY/QE/eCHr4REe8GyjGlEVPSh57xTkMLUToCPGN+
XzgonTu2aARfI0hDxW6eVhIBA+nYS3WOLatmk12nNlvoW51ycL67MNJcJzw5N8s/RzqpIxrERLQy
XkinXqYH4IJb4PAbcVnbyXXgiJ/8+Yalh+6l7146s58528oGtVI8v4aMMevkbNtmIoLtDHXifLZN
t926d+tNs6ovFIbPVGX/Gmau9vw423pe4okdlh5Hp2mgMImRivApU9iQe618qZx5pnYkG0QYcdzk
K4TU8+/RhnJQGgxH8/0cHPkxc8qr7Cl58xbygjiWw7i7VHQ+iQibXWOkEWBtorEio921TkYUBkPO
zZIv/OCmhwZeiV0fwiUf5d10mLDBvsU32HpfobxC9fh99sjzv30yezC96Tr7FewFunFyoE/jIaqj
kbF7W94SnLEAN7utdopDxuuLulEX4rPqpq53MK8AfDuIQpeXShdnZhG32RBFGckm5dWTemDWt5NP
XEvrILJe16uGWRSsL1dIzl+qxd2epYv6v9oLnZ4paaBxqZWjrwbYoy0vTHuYSxiCzRf5xtzQTV6E
NxRQ7OxK3tEYtX+/3edkxIBi//kNJy+rNnmiMc2yTXLcXdWuV+Ym3pBdfrEedKZLZP010nzXf7w0
OSZjqkWMhCt6aW51e1qjeLCNlbJU3/8HRbUzBaif4/2p4/wYL2qociGmaxxxlR7CXWkPi41hL4Wr
3oFTvczsSw6dP5Wff03df+6lelocRbgsmAYLH6oxB4C1HS61A5IjZ9pzNt1qh842F9gfnsIrqGqO
7iKi2IbXBnek2oMLqjf6rnnI7EsP+YyByaJeKvFSGZpCq/Tkh9FuEftC4dbPkmp/XTiY628aF2Xl
ul+BDttVS3qhDrWLpewio6Ig+D/oWpx7s3/+ipPXqshjWYQwxu25gta+C5epLV4jeFxwOF1fvupz
Omiu2tRYSPjuKeLJ1J5wt6iFyOMI9sAq1+Jj4QILt2sCfbdo14gispPXxJ6UC0vYuRbGXwOfzHQp
1VL2/vPA/Z0ubaJpI4qRPSovSXxvgQsLlWQrCtf4t9OeYyfWI7g9iuJeeLXPtGx+/oxTIX2RS4Ls
KfyMkWUMXdL07n0G39lBdooVMNJ96hRXycN4vDDsfFtP34Ift/1PC+HHe9e1YDbKiWHhH7xp7uD2
Sxrwd0Q0bSSbc7lDusABRbh76at8/r5jS8A1rWLVO63MRrkvFsP86Yj2ow3OxM3usLIKNr1+Z3gE
zr4LXevS0z6zF6CTic7e0GZz3qkhQmvzQI4GfBgmkjS4EU7C6T+BR1XHwJshO/5+e8+taj+GO32o
LYoRfLZsmqPxkUR1h/OqT6rZ74Oc2XFgd5Q1S9EkdgPmSaelzAiBUtuAbhWSMdViW6u8/T7C2csw
gOgqfHo048+j/DFJ6p5U50FlBBJO2oCkRMo9Pfj7/3wUdGPwl7hlunZq3OzCuJM7C/uFTMABZ+zB
eLYo7P4+yBmVAGv+j1FO+0ReHke9TPcmJSJkCKgE9w/QUtDG2joAIekt0NRDpAnHBrFkGntbOa+2
nkByQwTVlEDANPVu9QQhU2itRzJCy/z595/4x+Z4+k5iyTc1bFiY1rV5af5xu+VEq3QNGT3Iyxdu
05qS4jKG+uizlewOrEA5gW7xcDMRp9OnBiHyuqMrwrLA85x3LBRscj09XREfurzw08T54/PbbzvZ
TPciyWBiGsE/GVyz34d9yDmtX2J0JpR5M2aQuDJj1mbXAECE66Yhvg06WlG8JcKHH3jLSr2LDbqR
wrHqqAGQyRMQbCuTdQEcaVVIHwMZTEgKMcwbyIIrqoU4FohvN1MyV77MXtmY9WOXiksZf6CZ1avO
aKhLZTeyhe4nJELBvI2jV0Ta2EcRguRUSMkGAj/oTapjaIVtBjLFvLsiuI5RYQKxCvYaB4GeUqJM
/TwJoRW9jpCV6uCRODcqzA+jUO7MINgZHcUxqQDcVzhVShdJ6dFDfpVDCQXqccxQRNaPff844uqL
cPzqQgkYhJJ6XlNDjWeIabiQKcFbhggFBCRiWhzwkS5kMtBzbKVjAs+3HdyZw12l6EYUOOB1xQm2
3owUNX5/nvK5N9s0Ke3MiyGup5Op1nYl2E25Y0PJ7U1DkgCqadl12U6tvY1eW09Dme3S6XVMP+Tu
ytCvGghxrflsGBxpOjwGAwd1UWzdMX4fwIMFabVSzXFGZcNtkZ48alm//+Q/jeN/z8B/fvLJDOwa
ZFst2cZOQBqFsijfK4eaG6EyyPG8tfdJq5S64GJ496846Fn2YBvbZtU+pTvg4vSeLWfu1Ba3ROKs
O7dc//7zzp1Gft7Qk8U4zEkdN+A9OSlQUJMUhLDJ6VysIyrsc5uKxNLV/yLtvHYjx9Js/SqDuWcP
PTeBmQZORDCsTMgr84bIVEr0btPzbeZZzoudj1l10FKUoOjpuegCqrNSW3Tb/P9a31L7av+/G/V0
UmsBHVuzYCEegAr1LxPVxxINZjVTHBBgR9aLCYTz60E/27G8v9STs59tuUEfuQgxQpWXvL6zyENQ
1QsjOlOi+Gx9ezfO7/Pvu+mwpBw2KvYsEPL5NvQdhs3V11dyboSTvWebScOqJ0ZQ5M0gCSthJvl6
hM/fWlQDtjrXBpA7fZzTA61TpT5v75pV71FouwmP85mj2nTX+jLk7IGCWV1Vr93W5RCpLYsVb+1t
uFdX+hby94q6/Ca/Sr38QT2c24p9tgcU//jdnBMtiurajT8i1yBveO/WNFjQKBUomzXmROc6MOTm
65vx+QL3bsCTE45oInVUGgYcyGu+JgjreT5Dg/MG9rqr1+WBeXEZLOlAkHmoAos4M/4nu0AaY4am
aTZPAnnKx4fhuFC83IjxsRH8CLYkODxg7XiIlsZm8OQCv9Eh3KeX5052nylHTNWg2qWZeEyNvxS8
ZNS0ocLiSQYJQs+EIg1Y+HZd7Ug++mbszlzmfBknM+WH4U5mSmsygqnOCVCchWfjD2vrU5ChVL2z
1+bhnzjCfXZbdXQWhoEvCx3myYTgGzqghET7/Y6/fU9/mct0JY6Y8okqWUF9XHKQWsQP58qIn9Uq
zPfjnny+Lvx7t5PUxsVluQuXIe2ZlXKbHox97nWIN1bWuTurf3Jn34948jVPBLrqds2Ic3XEWdOr
CRfBJbCPdbFOgALefv0kf5d7T5/ku/FO1WJxq4bg1hkvvlDuyJyCaZIgcRpugo1LfByUy8tZXkWD
awmkKPc4Lq59r7/xl9v49dwS98m8//52n9YnapRdWjvPlvjRavM2yVs8jHLRd49fX/W553o6Z1pZ
Egjw1nMhhFy/5VxUFNSghqWyEYdxe+57mR/aFzf5VBjd1kpDcyXoEEZbxEHPUqt/Rqf8WRHPROct
WNOoV1K6/Tj7KANOcPiOc21fILtPNu16fnCYh87sRT7Z3H0Y6OS7sAHjj2HOAm13OCt5RdvOXVn6
/3x5/jDKybfg0C3p5Bh1IK0eYxOyEVagf+FF4FQIJgznCgi2kyGaOAjaOlL/wEVkHk0l5dbxgIE/
uvvsOjQX2vHMiJ994O9GPBXQtrmZOX4x0jO4bL1oW20UbE0glGahWk9D7X95hac6WtJ36FhiaPht
AUhu2012+ULLfmctzX+m2PbZTP3+8ubLf7el8nEKx5HPcFCvl9lttSf4YsWW0VPXI9vn7Ah4YFVs
z9VcP/2i3497sk/NVdOWYOc69u69Z601RNf0KPbzZ+Yv2+VZr8O5x3jyqRmZO/RwSbuVqmQXXe97
oUE0k7FLxteM/p8gVk1O3wksWo4tvVY0Z7/foxmMGLwWxz9mj/rv/8m/v7ALlVEQNif/+vfL6EUW
dfHW/OcHnuLHv/T36/I1v2vk62tz+aM8/S8//EV+/p/jr340Pz78iwetuRlv2lc53r7WTCG/B+E3
nf/Lf/YP/+3190+5H8vX//r3l6LNidW+fQ2iIn9PVWSu+Y/3P/3Pv3X1I+Nv/Z/pVf78EY3/979P
/84fIEZL/RtNK+FCsgMwCO6J5/YHh9E0/+bYgNgdE8gHOlqDreGfGEZT+xvOIdVwafOoGmUoprOa
mKnwv/7dEH+Dq4Kg1ELpCYiRn/f/f7cPz+gfz+w9GPGkoeaohHqh6aDNYwBhhI5xsj2Mp0avWjIY
PD0W33xkg9dlnwAqom3NnnjTBvmWtI5lbBGqNZnBOp+ICXS79ikQCXnLbvBURiWxl8EACYAA5zPr
4sd16s9fj2aXhhqYvdbpeciYFFjNlat7/RQem151bxBKXo196YOVQd2l1/vRn7wGru/i3VP88069
vzMfV35GpgaIsonb7FosXqcrpD6YvlU2oPDV4k0MbMyLmx6KVkjW5tcDaUibP6zGjCU0QDn6rEa2
LFt1T+b8tI0aAZoKLjqxQYR8iCF5boxmJN22GWNUCGW7H4aKZOTeqZ4QuNjjwo+skvrJ1Js2+Guj
q1Zl3VLIloFBSgqapdEsMrBafbmFbvazC9R22buBuoeSrxywwruXVutmW7XUHYDdlK1vGhXowdR1
9Q1pT8Wdr1r1wZT2NC7nPs0P4SZwFws96YETjcCvogIZDZzlEfskAcRZ09sP4MTqt8zJ1LsMvuO6
TgwRElIMTnfdDTOoNlbM+E2LgvF7Z8noZ59YREeaijkc0hg8BBmOA/WNujCxZQubvPt8KMe3vklI
iUtHmwicWaAxucQ2h1EEDALSMSiCGh/pIAbrSUyTvWn9xvTAig0vSlAjMDZL/LxuMlXjsldTHQ/2
YK+0GDncigZIUS/C9Ld31e/GtTAxYRIPgRxmIlCqHQnZlNoU3OWZYq4y5B5IvnKyb+MMQnhehTaZ
N+R6t7FrX8eGRZCRMNpg12lt+b1GV0okiSGu/VGJPFudbZWGLi6GWOmXYKfDtV1DdO7zQW7EEL/i
V8D0a2kpSsiY4slTaiaQH+aoJrFTFKPEmyz8/Hvg1OWTFHHyS6Ns9W3qHHtvWXW/tqcW5beBxTZa
NHpbwxYo2nLnINRaN5WtXtRhsrc5nC2EbpgRwaO6iXRKB1bd513uNXYFHa0yLRJ6A/iejlOInSlT
85koef1eszKqf+W3IQ/XpB+26KEojpCETHpwGHekAmrx82RMh7KPs03b+/6No7vI9rIgTL7JoSXO
BSy4oE7UJu2CNAloH3pvVd8aU90PsicMsWfzP1raSAQh0sx8soH2KGwuVz5zzkqVM2MCWVKh6ulS
6P5zNgAeD9wB0+0UHZx4eIri7HnSI4pjQdBvclmb38y+lgddZDliuRoXWQ+vfmZNM28jzVV7PK5q
+yQtuRdFeVlI9txR+TSYwQEdY38xxSjkYp/4wqzm3uUy7/aZYtkoqHKTzN3A1sql1Ihg7IfAOTgJ
0iaBedMVAg5fG+3VsSXHsdmIys08rfCN9YjtOu/70rPAw7tTi260koASe2JdfCILVrgMo6tSFCqy
SiLEmSB7QqHUn2OHLor0G+R/UwZUKzSgmJfQnrEETG9Ka8SPUAc0hB/FTZGXd+TzXQ7IzgcRblJA
uAsjJHWJtEpfyTeJnvo3aZWSap3cMvdPvDAt1ZmAJO6qB4qgQnAdzWatoXN3iKcOa/OZJDKCKJ3i
PmswrpXV93ZAq1RbzlNuuftaKgOonHhZUWBaR2FNsvgYxEv0XinKdkW7IWNoY3fWqh55HYAz7Qar
BAOYP9sVkdVqxEyYd7gRostikoewbMgENpfQUZ5awPVdlB1GomwlBeZNVIA+Rw3rXqg+GNMghojR
qqK5AGbyELTxQxHnpFPhYyac1eLFOPR5zXTuBBd2EqP5jiiym3p8NSR8kc40/tBSqNXkHPVUv6nq
6u69NIxyQXdraZSUtKWLfF4l8Qkq+43S6HdlEZOX3MhbhRIFCYTjRZgYCPEU4PslNG0CSKaVTNw3
GU033LWrIB/vhDXMYPb0e10z3RBt1Xaa54P9kZb6VHTEnE9NY2xZWJd+Mj12inZRJ8nF0BQXjhvz
3s7RBAIMzcJN68fCslZppx6CknTuStgXTgTleDBsYszbTSU7iAbm5ZAWx0aUV1C4yOux3X2ncxer
sCIRcfg+udMOVgftriS581E4946OcVhal7nQoWaEP3wJZVekzt5s8jvN7sBYjc7KkoD8fQRoRnof
JDAqmukqMNFiWsAWI9CP0rwegb4f7b6Hiz5r2+o4PvgOSsiym3a49x7HKLt0sdbzwsRUcyuXu4c2
N1UV58JVy7t68m8bU171pnVZNXBNY/eQhTjk07qS66h3hyu1qlBdp7WyKLEd6AQCDVQuFtCwcH7A
XjRHw5hDCl/NzIzxnviEWQAs5Ucm4brXMmPnNvWL6CftKKp8X5CAnebBxqnHFZk/i2woDzWMSILf
o175xf15NNygRO08PNq6uLQi+80BZWOMBGnjovZcNfS/VcFk7snRSH/rk8V+qOvXrK02LoE7i0kz
t2pj34atfZlH4iIJaMOMzZU6Tk+hnppeRqHSywByhvUAmAbbAOeJn0PiWJ6Q4y4atE2Cj6G16r1K
YPNgkC09muVi0KLvMfk8F4me/4xa+X3QdOLHs5wpUq3KA0IM4psqokyrNEGSXSXh5eAjpnKqKAEr
UKn0aPJDXvctSYUR/wjGKzCUl7VbrNmtbkLoVW1pX9Qd2TNKYNF+Al0ie0I4zO7JmIJxpaQmpTCE
yAsjCgvPlcOz3VoH9jOaFwcuUuPe1j23Vjy1Q2IoLeW+tYiQBi1Wk1hGy9oRzTYJYgggJW6z2ASz
1Xb3HXmIkGtMcryrie6lMRK3DqLew+YuF5oe7gM9lBtyU5C+kgS01BEYtEy6y75jQDkgi89Dot0l
OZzkUmiXTULuQDTFMKbMoAhWUWxKMI3V0R+q5LaRZbKPNPLGY8BbcDFtvnsZ3UGx0eF6tCjYU5Ic
7eVgJxny0P5Z1fvsGadG+4OYCvsiyePy0mhYVN14ALZREwae9WKdS9unj9cGj6YefquiOY6yWBqi
RSbdH5BwIkNNnaPZtXugSAqc5vpON9KN9Il2SiahhHCBKoO2oyxvMxk6b5FI85XJJLt28pLFwU8P
icb/1SqBuA6Bbb6gCUYUHFXJLlW6NmT5VcK3oRnIMJvrijdhFnJazNzyZ9JkCOLbKBqpEkeBBE1q
dmRHU5/I7G1bJ/q3gB69eyCcabJ3iUC7vsWsWiQXsROQ0VlXU6gfJzWK/ZchCKyAEGH2oERxUfz7
ZsfsHNik+VexE4llDpydtHWpRDtrDuw4qEPMHpcksu4ul21qgaIGWLjIowjJZq4JJHihnl2nY1Y4
Tzyn+lsXDMFWOpOBUyaqrIvC8Yc7viSdfaeTbusKfomeDuaLokPEygsl2aPMITYamDbmkdaZfF7p
Otj1tWnA0ZHKRVcm4qGKI3EryOc5TjEGFrvsxxD4eFf/tJXIvRSdD/8Jpf9yiqz+il6hBBrOhiWH
w7fuZDVdjxiBSGnIBLPFCFrhboTV8ogAvj42hCWv+jh1SYNoIrEPbEW7C1QXiM9A1hZ4tv7Nmgrl
UgCfYU43HjLuQ3Dt6E12JMW03+sTLwsRLN31aAAEWKiWZl1XktVflQZbzyYW6z7SKL3ZqgmaFmr8
t74Q6UuZZYDo1L7fNoYPCJEJjciMzPWUiWMFPWDtOdH8CEZRM2EGyTq7OVhlNBiko9f+WpYVVoy6
nW5UlwCkKdaVgzLGyWVdG+2hpfV8R8gDnoFoLJqriv09KBs9ICHLd8cSkBt48Iqt90Nfa9NdRvIs
r2Qxu0jIWr2px9p9JNMVjpYf+Icqj8JpVeiwYdxBGjvArSUxeeCTF1YkyaRPxrK7GNOUhG8enPvY
DGF+VEJLHqe0IRq21RyCXXu9luxXewssvJNbOlSwqWA1LlodjoqLZSHIa/deJBr5Vp2j7ktCA/aV
iXZuw4PBlKblarZiWYnIzBRKcsgTpzQWVimco63K4rIZVUjobePeEu03fWNTzd5tgmfsinSe9LNi
58Tg4kwRm4TfQhG0CwCfTR3kv3l3yFapDC4Cusyr1omrnT6gzBhrJfHGnG0UcVijF1tWtw4CLfk1
WrJgM0cumUKRlRg5x9xYdnfsRxZuItiblRsQbpSQv47DUcSrRhEK6JiwhCQz5buOfheWj1BdlRW6
fhZU/TbOTX3dF2oAV6wAgm/wNnQ20W6Dr8+uUmIFuiHtL+y8LshPyyD+uMXkjaFQVqFdis3UhalX
6r1/NAMtXQZp+ZyM8LgiI2MTWfeOl0cDOUP5EHkKcWleBXdq49ea4ikZDrrUdqngzmAeEYzBbVM1
Js5No0AukKTrgSxl1GugAUVAumDfNsyDOpFXK1MtMGx2VbByU9K3m0G9yePkZ1Tr1aae4PrHxry9
FvaMr2r8hvgAgksWuJrYFnQyXkWpbA9JReK4zfTm2WlCEngGT1DTZf5GXk4HtdfU1nmJp4Z9dbzl
7I1qL+5xTlo9DZJYpns8x9KzHGPYNW5sr0DswcW2I/0emBMGgzkQCD+EqTBHay5xQ/10cHoD8JFs
G3At3JkpDXCrkB25GQIrPaQceHiByeMas9qHdJ26t/7IZpTXdGAL01obKywxNbox3GYxu0FsnL4X
Wh5WoPu1+EG0Sns0hYI/svKLuyHzM2fr21N+byPaAiBoDuM3XQ7hZQ1h64VjtuUNihyrQ0pK3nHM
+qpbdGGTp9vMDNyDIXuOHR053dvGHNnEITM6tHlVIS2Khhy1yDSW973BrsfTsgYY5hiJqFqJQQsn
Ir4twiaZqdcDHyQYwDHxb4BsagHn4XwmXJqWzjYxomecVOMu78jkXfZxWeE00kzSCXrA1pXZhVgK
Rd9gNmqErLApB8WDCAv/oRZKfCP9Mb5JXApyiyjUjGs1wLFsFME4QsHzjY0EznM07cRER5OUFyrf
98LPTesW2xE+xTjFHEdGJ66plN/12samdwhD2W4zQHvJQi0EdEHSbFzo6TNPXNBlhY6ljtyroDHJ
oSA2jPjj2Owx0yTtlW7V1l3DijTgSQZgmLsc4ZZRp6N+cesSBBCW7Vthd7W9MGsFZCe2F/9Cszqf
F03lmKjo8ToMu8hr1bTaJhw2Js+vpfUkFQX/TdmEoKbsOsuw2bIR6j0lp3QSc0+Wrp0HHGp6Q3kL
IFJv+nTO9FUG8Uw4anLZhBoJ0tJFYj00yroiOolItLLd1LZWXfl55rz2pSTDzqrRi4aVbu6IcrYv
Y4Uzk4/9dFvpUYq7OnH7l5HZ7Vp2dnIccqtrlgX8a07MdluQNk8tilBXqUlaGT5bMbcjCcnxa3h8
Wt9fjaHTlOQn29DCCqMZjk4UDizPrLKLoc3dXWqPY+UZQVkfIyo/YMsNZ1hGjc+n7QLbvbCRyB9s
xSHghfctharqNI9GE4zfRNSCY6qI4FsYTari9kswoY2TCLb6CEsx82P5Ysf+AMDVkPGTXljqrhtl
t0vh9WGyTbVmmWF44KSVO4Ryx2ZVQmIX0LvIbPsBTi/64USK+QLQDL6j246bngMtBttQVIuwD6Kl
Zvvut176WoIJL6DclvROfitFPR3SQQT3Flp0DLe9ZklwTI39NloNLHC6Ts1LbOTGDzNNoNKmFlm8
fdFNNxaO/Oth3jkRlxIB1mS38diS8bqcBLDBpPENjeqt7h4R3+VPBUkj+w4Z1LUmGnkx+H1w3wsM
XLHEqb/w/Y5iIHt4siCJePXIks2RjY70hIAE3rmV9hMHbnZjBgHa8WasLpM0kfeFmcrN2Ff6vlDK
JJ23aTJaaxTWhmUS+eIqajIsW7HzVttMxBM/ZyZNWzEIw07CJsonlB8j6W9pgqpGmI3cKqbf75Sm
zEgVSYg8JX7bpavn2P6Ww7W/CEpYghTQWQ/N0tgXxDkfs9bvD2YMB3eRtlR6dD8jkhd8/IRIi2BQ
oiqVF93v+1vyYDmRKWnMbl5k2bFHPjesqETUW55y/9N0FCaW+UCyo2SQDEx/iQBwmMp9m2svUQcC
rqntcSviQH1OY0c7IM8jaqfgd2Nm1pR16yrKYeJFWk616a+xdjqsbdJalv4wUxTkCLUp8Z1rFVcp
tboq8w9ZDXc7sKT6nFQRucid4+M9jJO7yGrinW+3xhuSwZIdnTNR5KuzGJ9rlPffQrdQMFwnZXks
rDK4EVmfXWI0dlbUGSsUJ51DNoTCGvQjTCJYX20xArSbC3F+Yk6PKrSKtT6ZrNNdoUxe7Fjyqiwq
ebCasL8ebbPa5yGPNjWmbucnug6IAPYtP1ddTUFPBkWY2/c1O8IHikkh0yEp75jH3UXjtOUhyUsL
eyumRTnknEV1nfDbRTtN/soeBkjBsWY3pDtWym6QrWUvwcGyXfYLrVjbRepcyaBRvZjt0Mo3O8Id
ipz0ZkXvmEtTcuXabNg4vkGQHen21KQ7/HSkHvm7Qo2KSzt1swMZD2ylApt4CslGF7vbNOzUoARH
GGnpizv1MHpHzX0Iy976SQe2Z3KSyX1S5+Et9Qnrmlm7WVBhGK8zN1R+9EmHXWQKxaXfS63f+T7U
3lEtw0tZG5wA3NqHEpmmk7Wuf29tqcZyHK70OINsMOTbUmSsOXDqU0mcZGSTQV8Nzc9E1v0FkdBE
RbV+tIO1n+2mLCp3xAqpl5DdGk9pycuFZ1gdA8MJliH8ZPylhnKE+T1Qs+YXtZ+CtFJa3m8/5Dyb
ZZm2oDIoq2Ve5O6x0hP2jrWiETzdYrRPM/oGmcMuA/NivO5I9vlWEmOO3bVSeqjAsbWyBecu0kOB
IjDJbsc6ibdjF5qXfuZaR7uyg5VZh+PKCqFb6SEWfmM00DX5GIszXl59lZigKUlfypMYlaeOptds
WntrNUO8QWwLxNtWO9P3SL5jAWCNbx6JE69Inm9h0YHdBn3XCKNC+KINwYvhROU6UzCncdDpxa7R
/WFVt9ZkrabMwdzAnzCbVQhew9zAkynq5ElQ+Vwbk16uJidRLwnNJFo714fqTp9y8tFzhXgSNiWk
bLPbXvthoj/1GZicRRGGeMzsinYMJJBBfUqxbV5qwoqPbm2mr7GaWjdJaCRvPho7impEBn+XYHDX
VO9BY7LoWqtioLNhUnNoF6N049L7upv0m/z2D2XH714SFg7XAWxDuoV12rdS4Hs3AD/oW/WKthJt
aXhp0uGkd8M4ucodmLZFOeRLmRLvG9pR4sluUi/KLruOsbj2JoRmtgQkpfY9uZlKtIEtreP8YjW+
1oGcrAZVqe9GZbB3IXmiu5GmRr1Ioi548+uouc59P6PMM9KpAYssMte9EB3QGaG/2l1WLJR+bL1e
8joidc43DazqXQs644929Idu9Pv+Hf3T064abVKDZhoQS7w24lSiFZQalcWwBotaKFyYFfaXsQ2W
lvRcvrRcp9TLWTTxTD0ndVZvu8e4xmINNHCCVOsmGPzU+VxG78i8MsQ43MRlVmzCpE/3/qSM+0Rp
CDMNrYkfR9aC9UjcTPGTCO3xLtDLjHNJMiqHQkScxnRbHzedZZPdkujzDDY35B5cn27hkrpdv4xD
aX9LkmIisch1SAFPY+qJpnIPeVxcjQD/RwJIw9iLK7vbm6mDv5AaH6IvXXhWSYZw04yE4BRN/sIn
r96A95B7NrAUWvpeJWqmd3rzpaVYcqE0I3vhyga+3XTG9Gsy03afBXW5D8noeTAbK9QgvIx6yGm5
HR4kkQ67LMqd+6Q3q41mDNa6a9OCtXDQ6TANpnORuwnqHko/61xPNdJ5euhb9GOCO2jO3ZNtOCOV
tcxdUV8wr9RA1HKlxiKloaOxQqwlVa+16U7pK02U8pJisoAzQEFAZy2yVo7o859jak5rZQinA6YH
mpbFZFsHdhOgYwtK3LYhzQ0qdVgBQwqNu8/trVQKexeTuM0mk10r3BNjx7TSXmXWqNyxneUIiKtE
PuR+MofOdw3GeWrIDa/HgejamopKQXqUGfc3choobFUEA39rRNFsOMERKTGp8tXR4+65qEptExAo
TTsSwtCoFNkummNYG2k2XmsM6R2T0HiwKy28sNOUtqOIt7QABzjaUj+2BuBd1478WY36jE1/pOar
Y8DKMGNekOsgloEaJRudIPK7vi6zizgPoyXSdG0j3dyG1m8P2y4U077XjTBeEoftvBZRVd6OvY+X
DzXWLtLtxliYhea/Zoaa7cgAmSnyMl1VSdMdK8Wm2BM6A+1HYQz6d79ruhsZ8OZ58HRLgvEc7Rdm
dnLVmeMuiJodiOgdTCQuuUqodq2R4QMWKa2WbjAaSwvvB+2fvoUJD4X8h0Ie8raM9fqRvyphhuTm
93IajU2RaSFAbuq51xMnm2vm16ObgfFNR2eiwDNGh6Qks7ACMLVTEyGvdQXfv0gmVVtW0NL3iQz7
73oYx9DMqUQ+h7rjP5ZVMywmU4qjaeTmT1JZ33wX580ZtcCJ3JVpl16CSzMP5CdaClecqH1KkaLV
x13u1Z62dlD7cHpa0GFYz6BRd841Oiej+qj3+T0i2hA4qvzPIWDkRPHaBMNU6naoezThjTt9b3qR
J6B4rcc1C+36rJ7po03/r+PNIoZ3OirKoP5Em1yntuOaOF1aQbqwjGi+0z1d9uQtvkTx8FPrdPV7
40zhkzLOXPSvl7ffHr0Py5sLt+PdVZ/cZ8OUWdX1XDWtDLExvWJj7kS4AMXyO8XlzGjn7vGJpopq
oBFFKqNpdxwdN4BndjUIN32delS7zqxYs0TxL5cGKphepa7p1qk0vWuDTnGTXPfI2S62uYGRZaFk
hbyhWI57SOmDoz8ZgtMfoWdfX+h8HX8Z2iULGnqhxhd5oorP2jiMqc7qnkU/VjWx2SLaEAqMNYiu
vjgz2gkl9M9X6d1wJ5p4Qyh1rIXc1mbdegby3kFb4seZZb0aWvjiOhzIvvr6Ej/6Hv4Yc1bZIKlS
Vf55comR0TpjYXJ3Kyl3Q0rGsZWcGUL7645jllERgEjkoYWu6uQTKbMYuHvDGLSO19r9tFW8ZGlA
gRzx4YR75f7rS/ps0vkw3snHUBOSOurzeLU3wiNNV4hN/DVvzWY2T5wbbv5ppy8JXx42AtiCqntq
1fP1vCjdCGrO1D0zMy9VZ/xhJMWDJLHg6wv79Fm9G2n+83dTTTW2tW1aqU47t7yAzEP6XvP09RDG
Z9MZExVsRnzYII5O3kGtnqRLgrfmdX39RHtAW6lWZW5MuD0e8uiDEpFvqGOgC4JrDZIROed8k/1G
p6csg19FZj5YGWDuUF1HJnB0/VmxO4gpgiat5amyutFUf101kNRAdo0wTxEh/EorEjPGWnfOrQbz
r3v6cAwkgw6WC/x07on+uRwiCi+J1LzZSD8jTchB3c0EA1I3zwS8ffYezGNYukGAHnvrj09HJsiC
kpyvtzfHg+LMZwH/uhPquk7tM5f1F2EcD+j9UCfCuLLqDaNJmJe0yD42WbFi2wOnbfz19ctwYpT9
Y3KwZyqLZnFkQlfz8ZLyJo2E3lmaF4hxG9dZvZU5aSepyOVz6ADVKdok39p5am/w05YXGcfNTZqC
ZTTDgEKMDijQoZtwKWAmXdpTF8QrgkzULfRBnLeWHBaxnC2SE7GPX//un30rNnZGm+fu8o+T93hq
G5PimoN2hJ9voS6wz5B1P1mWmMpwupgC9AiI3Y/3hhijKUK8RteeROWI8p05ioWsECohCPLD64Fu
1NeX9Nk8+mHI02WX4jeVfobUrtUlHo91euevunELoGFRrHuSvM4svZ/NpKauW+Z8fbj0zdN3Oo5S
OmgmF7kj2s9L8SptZjvlDHTBaXx2M/XJSsF4xJ6bfLAc1k9mOL+cIqWVhsZKoS6nVb5Khhuj2LuQ
6edQujF7brRzd1X/6xRh6oaO89XRIBGdbhi12K7RKhDqoe67nQSEvGoWw7IiGTj0gjv/zHv5yaf7
YbT5z9/N4ZYolCqLGG3kyBvQdrBuyyg+s5P4ZN/yYZCTd7MUjYG2j0HcalhbQN/q/pBkNygPFh15
rF+/lueu6OStpEjr6MjTNA8ZKhqjDJweeHPn/utRTiwzv+eiD9d08irWcajX1py9wqu4y+/C1Uu2
oz6zOTeNf7aVtnSY1ajYHFuo9sn1pGo3CqPpVM+4br1gy5GFIhwppOGWdmx45u37ZJr6MNjJVeWK
ZUStwWDs+/obPSm128o8ezr45H1gVZovihUQtfjJSxfZrVLn6OA84HvKhfkbXaRWi46c1fyN6ta4
ttflxtohPxqOXz+3vyjVOYm9H/rkVZwcKpmgxbib4Y+yso0VxFxf3iv42id0XIuOTiGl868H/fQZ
GiS1UOCa1erGyQVrSV/FFbFKnuLu5+PQfARUnU3n1ffnQUmfPcP3g51cYpnCOO/HgsFIX6yswtNM
eff1BX3yjaG6+cf1nLyTpWTzZMtc9dwRS3eX2tXCLVGhVng7va+H+mzOJ2NSs6CjMB2Cuvo4Q011
g4qmSlWvW8fkKQaL+jVc2b+6zBtX2UrXlmDUvh7y0xuooya1DXsGwZ1cnRhFm05tqHpMWcqmFDWO
3DYozwQVfHoPHXboRMdaNluaj9eltVoY2VHFRxBIqG8ruqKLrvwXvmfj3SAn70JEpS+z+1L10jC+
gSt0MwVnayqfLJIgPzgLYyEGxqKfzBlN70YNXQTkMpsi9zh3bO1VpF8Aj1jlG9CfyuqsW/qzIS1s
ilh1TM7Bv50a71atYozsya1R6MwnuOBAj3wTP7Vr4iLX+ta+zc74CT/b6Vjs3ohp1THzsB34+Kys
oU6p/bVs20nCoW7UP5BNuyTsx9lgIfbkwzmC3KdvPXYaADfsPgR4+o8jxq3dqh3qcE/ZmvtqH+zR
QS/8BVGxlDTOucDnJ3RyKpk95y5bU9iOtnlyeUac5nEbpYMXd9pCgr+sQf021R0bbiRjb7LpNl9/
YZ8sAA4f1qw85KBqne7j/FTLxtRgwD5GAV7SrBhIV+8M9RgVxT16pKf/+XichC3wh46Dt+vkgOIj
p6uMMIIaVoX1rRsS9Zi5fbeRTgL7c3IgIZd68i/MXJjDsNUTec906Z58fGHjDLaiM2q4kzvrYmaH
UQld+M/N5rzV/ZNb+mGw+c/ffRIaJhPfRU7OmdZ8SedQHBdx66Lr/Fs+25uw9X99fU8/mb/E/+Pu
PJbjVro1+y49xw14M+gJTDlW0RuREwRlDjwS3j19L5TU/Ut12GLc6FlPeEjqSFlVSLNz7/2tj6zm
Km6zNVKpF8veXOq8amv8ORnrptXNLb7Ju9pIP9kmP3pfqPLIZnAC4GB0sRAWYZipY5RToFogb2nX
dGelO47SdGV2xitOmsp/P350EH0q+G3DleKq9ucHOdcYpVqIDKjHpTu95XPMOncePgu8P1rhf4xz
sf/jbJrOJp0QQePPwWoIlS9E+giKUZ46hmf4/+3H9cdwF5NxoTovZIvhpOheMXNvoNrVK5+9q/NK
uthK/hjmYhqGERdvW2OYFSqC1WAAOLp2owN3cCNIb9LXjN9kHmRi6kpkPgiZPcqPnvgHY1bEGJtp
2H+2vX20ff/xoi6mahFTgq9oouG4WEknK1dR4kU0aItRJG0+0/h+EGP+MdzFbpMaWTI563Da8hAq
L4PwDGm8Vmvs2/LHQn0s8Tb+f3q4l4nhIeudBQb1GAy455Dv2qQ9FA/AWOYni+OjnPDv782+yGPI
RtSIcmSkNZdJ18JGlnYL+RUuJOuNuP0K76v8JHz+YKdxCJplFSKvbnNMXazIvhpKaQVnNWYwUggc
+hBWsv3JKB8vyN+GuVyQVVh1Y8swP2cJpban5grrtj3gisL9bFKu6+1fC+W30S7XYyqRtFtHE7l5
tAn/+v0y7tm4P8kL/Vs6zLFOMt3G6A6OpW5cTH7kFEXVrwMpN7MXARONgmaH2+GaN7FdxEWn6Mah
ww06x98n5cfL7reRL9ZB26H0mkdGnr6tcFqdroof2BhyucsnNxxcOso+WQefvdnL04KDJDGVhiGH
TXxrPrcnVKC0gO2zYMUzLGA64t1wRxfnZ1Z/H87R/7zXSwKJM1iCAigDN73+GGJVWiYPUdh8ltz4
eJL+No7651qwhyohGXBef8oGPsCu1PeOh9xvNzzhePDZLFXX4/Vf0/S38dZI/LewoksI+rN19iAk
3OCRQNatCOLb1qUjeCMDGLa8+L0/9g925GIW/tkDXZf234a/WPp0YeeytR6SYdoewuakWNLuk1m6
fmJ/G+Ji2SMpT8J43dFGb52lLWYrbrLF8nhbbHIMJ7xPxvto4ZPLoYbHlUJGdfvnJxpFk42ch/FI
figbWuiybWH4sW8BmFIQfQYP5Vs5BunTZ7em80Xs8p3+NvLl4mAfkKXa4lmue7f9jEN9dh3j2Z35
5HCbK952IK2maB03a4Hg0A3xZ7quaDHxl/iHucYl++TlM2e7Tz6Py5Wj4r1D19e6cvCC7414B8Wf
rKSvivDuk4/+o0X6+wdwsXjSTLSWMzGUDtEZObun7SIcZsdveFR7hZ9n7uduaR/N4N/HvFhACFpE
rXQ8bslZ3HoIPX0IPzm51h38b8/1cpFkK/Rufa7GiHVJLhT69RKUYKb9NV9Sf+4XvPWk979/mB/E
5aQkKTZwr6J/9zJ9gWd9SM8176uXd1N6JTuB2Zi7Aq+E9NPL8Mdv8D9jXZyVyEh6TUoYi66NL3JQ
+u1E34tf+yib95EH2xwfEaR6d4mf/vhsC/xo0qjweW3K7pTerYtJswpTYwrsU1Ahz3LUxI+KZNtM
0Sf7wkfz5PdhLuYJpZuoUG2GCUd0HiCL5tFDkhtW7t+f24fjUMtw8IIlm3wZKlr5nKWzXk2Bo/xI
kJGL/pML24dnMC3C/2eEixAx6iQoWYCUA/sJncMB+81NOB6qF+UaOyDKbAF+MwGEpEWiNvXJUvjg
vCLTJGPeSupExdn3YneFMOlklrq2Ru9B73vQTrYADanwy/vpQINuoBKlUim61vbx/rOt7N9T5Y/B
L+uT2lrejXMGV+KtKsV+johojF7//gA/HISqFK0n7CsExH+eH3GFxKfT9SXoSY9L3b63JtcZPrNF
/PepaJDQo+CAdzF2H9rFnkJ7mZLILUlk7UbZOBtk4tg/r4W91SvTuP37W/r3nPxzsPUt/xZkNCi+
+slhsJwGR9UqsZgJ/b8P8cHFxVBAe1sYQnCpN88T57cxzLibZvBtMoFMQyP6izru1soafYQbhc3Z
fCAAvv8VvvyCHd3+3IQv6EoXP/5/CltSVyDg/x239Pie5O/l94RD5Se7af/9f/6P89/5iVtSZOO/
yK7bJORklik+xP8bt+RY/6XpNExiU8L/RHaQP/mFW1Ll/8K4laIR65vcoWYwaX/hlvjXFJmChGmR
TLfoH9L/O7glfd1sfztROdTI/dMquL4+Grj41/6YkDD/K2eZpG63yvi8MhmjzTLMshdKGUJUfbju
nPp+Usr0xuiYshbtwe5Q0NybLaH5vGQSNpjVQWSV/DZ1drDIqkMj0wBiTMLMVDZa3AT64alLEuVI
ZwBampneg2ZBhFJZYjsNPduW5NRv2cOYWcMjFRCZE6+BvbKok71rRuGDdplOMEPEAceTg0Y58mbJ
56M+NelD1nTGJsn0aIe24xOw72WKhw+HRDiAfuVjgxUjq+KhzONuJ8Y0OZKonk4opKZOlk51POD+
tSh0Pg/pfJsALqFDV8CnUtr7rItIYOsjntZNV2zpTUAGnDrzQ2whajbGzt78fJ9pGum+PdoRCg34
Z+2gS4lbjgSiEcr8MZTGhzJSCWzO37XYUv02VX8t2t970i9PMIDyskqlieSmQb+6fZkPt8TQW0Mv
pi2ibgQr5lAdtZR6axVKW6TyLyTsq9clN66EFAoPW6RhZ6SwQZqwxnBm0aKTYUOdlgZbAx1jqleJ
E/3z99f4r6dANzUAItnmFqEgkLg8BpBMzipUI2urOBkOexYy8Xbq2xsR5cOxyiVtX3fdjQmE5VTz
ZrwQAfH9XHTvjVY6m8ageCFRmnXr9X+FGnJrm7XzNGTgjhp72LTItIM0k8PAyQlaM6Ocb7tJrvfC
caZbM1VQ/S92YM9Ov8H+Wv8kVL/s++IRsFdTGGAbsNmsL7frKkOvMdPktZVSIdP0lbbatisUriVN
kj+0vQmiyoqiFPBFcw/vQbuWy8U4GYUsrxgsI7BabDNUeUSyNQ3fwVlgZDrTUNzSl31NNx4NSp2T
3Uu0GE4CS1ZajrS9NQC0yHQnOs1Dal5BNRPZBpaLc5VA2riNklD/JOxTLmLb1Qtboy6srs5atNCf
6fa/nUsRCCe8krJha0vVocKLvadS8ZA2afLQC2Xxo3kcN2NowITvd2E9f7HbMPneL9ZNr9bFyyLj
qNbYVeQRkGtXaYipYbyi3j6Zbhe3tPVl0nPFincMSkX/KhEpTolnBsihLS0/+HEos+HRKTUEuYRz
5nkPoMcZcUOMcwXbZNq9xR3mMA1LPpWG6ZZb79cIEhj2r+tWVs6ls62rgJTV5Mb1nF9LRtTe9Ubn
1sW4PCiqQ/9uEhGprftACxkl+OQdXe7xFkeJifYGVg7QU/myYUqtHZSpUzls+7Yrj0Yiz9t6igf0
mWbxbbmaZg+LyyVqb2T4Au5SD91WLwvupkv80ECXv+ogYaDjlYu7Lo/i3eJE1ECU5VA1dhPAVDIe
rCqpPwlwV9rgH0fT+rIdkzKdTLWO9omL6Bp9TKNSm+63ZSTKa0lr4WNJwzEElOcX0LoOkt03T7EJ
c0LOlzuhms9o+RL+h/JrKCm1nzpSeIxRobpinqs3AcNAho+lk6M+CX2MwTjoKI54GrFlVhujUErX
Gc1ndW6Kb6iRPE7DnSL1ypNSLyIIa+WTuXbhu7P2dnGAm6wFOq+IDC7r74j4FrQGfbPVznOl9uok
1Z6c4qSOs3LP3yJ/kZXlbT23wBHaYvY6EpjpHNl3nNL1ti7t8QSr5Gn6zKvlfKv9PTBYX5pDbxYX
QWJiSkR/BgalsBZ91ORmy2Gv79HXZ/sIbfshVntcaUrcWkuz2mt4fO+iuQRzq1VfpsZCFT3hzJgj
rw9kTBmn6pNLwZkPfvHCrPXGxafFf7n7/PnCIorWCuS3DodqVWxlBdPCFl23K7mSkU2nJazEcV5G
zC2Fqsy7VYfrwiNThWXdCWmUr/IMJT98weXdUjJ/yFXHn8uQC5sxN0cZGuyxUhu6jgpq/P1QmFdy
pqID16bb1FHLfZt20Jcl+tJLK7e+67CkZrxp1WU6xWYub/6+eOnWvmgGtXWTVijmCY28bEkYU13e
g8Y65OwWFHE7OgxGf7bmA7kk4Cly6hzKEPSBMT0AnxLe2MOdDK35ucjiyM3qYm/GmePqxa3pNMNO
l0eFDlEF22QV2Dx8xUAIGfRRjf6U9qtnVTG/xDr0HSXiZBlre4Ocf/SyQi63cjvELipgGAExfuaF
SB6KsZP3TRX90HPbdMfZtvAIsNhNUJv5yPSsDXJc028729eBBZxEX9xnmZJ6KmpW13AEZoBD/RIn
t7MGvmWKpRu4deAGqxTJTNV5o15+N0T1llo9Jr3ODYbjdErV8dFSRByEDZ3NYYUdaQnQ8mhNxhTk
KjiccAbJiLdSupE6IExJnJDOtXpwcTnuH0l0Gw8MbRTtd6eTbsJyOUTMJryIvptYWPvOhFZkjo5D
Ie0Sa9RvjOVWwblVCbN2E7fZHJSdVLlmampbO1ZuJ+kQ3WuldDM26KhrWlL7OQmRNmF70TG0MYWe
NuBqnAgHl2eVos7BiqD8LyYls4LmS2YbqZYGk+IYVJKrNepVOWtuK+g3ahFZYRCNg9FEgXFYgOok
AxycgWCtlNKnpB2+josJLcgp3ME2VryE46ZaMmzLFIJT3MBJo+yaQJxBgFVttJKnl8onornNLKQn
2XC+dkq66cWPOox6P1KVekU50XLUv6RmLHti0BdXr5xv+QTSihXjNpxbNPEw5bJW7DA2fbKtEIcy
0Ue+2kgqJsTyP5PWPstVo+6kCIBVBkcC5S2eLyaYdkSq8l6wcuK5fIax7ua40g/y+Iiga8fxe0vv
b+1avV4TOvfvMUwTM9OCxTiWude2OuSGRPMUIBqBGjGF7SQ8WSWQhXBUN/q8TnokX1LUv6mtjPJJ
G66snCyQbGxyswdQE6+4DDOHvAiYMIXJ1zqyS7IPvBesWaVKcFeWtNdQX9CCtJpLZbXzovgOg+jS
o9ylu5ou3uYIDtAww6Vpo2knsoHW8CaLPUS5J1WfXloi/6n9puuwUzWjeanZjUIAaIneHZsadmWX
lE+1Er2JwXpu5mXPXYyEFdzRSuA+X3X7WlRfowzf5WICckuTpN909s6czcTHXgANcu4EtYPhdz1K
I3gXSXGzorO90WKqa80C36gPypbQuSunqyJBktGH4XXMK4DheoUHtOE6pvyYR4h6hjDqPKmHJL7A
37SF4xV2N+zmFf3qxFHmhSzL3YSYN4HaJ6xy26rsD725fLHzrHs0i+eUFjBfCUmqWzmED+dLKSUv
hm5koDEr4ZoYCBut+Y2QdNosfXRyRHnbSWEdgK2Z7y0l39WVMJ71ZNpPytLCU0Q7POWK9V6cZLRP
XwEpCBQRi3VIiJWPmrUcUP5LyBoiFfiYjkK9kdtdGUrybd2qs9eWsvHYdsWGUFf2+giYQ7MGLVlj
PirrRsS+IT3AUCpdXS2s73IM6I/eiK/1dBc2SeqbOCYfMq0CrCrfgyOaX8AIAljQBbyQUTO/DAn4
G+TM4hgqg/7cGyNgLQf+ZZdU2ygy+12VL1IQJZXyunATltA3PdawRY5aJ7BbjCz5FVwgC75R6+t0
kXIwZvZuzuHE2BYg1NBp7ubKHq5QKr20dCsd5Wb5UtWZch/1unxvxbXuTWPbb6fwykoi9TpWx/ZG
MuQZfE/8xD0BbeP66c3K/O7gv3uj1/p065STwe09eV7WkzqP4P5wyo+vlpQGxmDl30YL0lvVJsds
zrBDUWYoZWPW+H0XqXetnQc1zw61a0eNfGqkfRYqXyujOADIMh5Hozid7xiA9rTNEC2w/KzBN8MG
nhjt5sd51JujlAdaiq4bK+b7me33oW0HpP+T5leZ8BG7Zl6WWcVjrbVQdLImaJw62/SLQo0ciNCj
hMY2ltUnQaG8N8UEjasxfa2VnZduTO456LsfkmLtxqoNrxIdCiAYSZIbXG3dhcl6WiBWbW1lEju1
h6exYnLcMc9XTG9o3i5TjVdR2kIDWiwOuTgrHjNbebYrJf4KLXZ27dmabm3dyo4RZtp+KZH9bQpL
nJxQPcwtO4MrjxCDqgk0XL0cc0gPblJY1V1XlvTYz3q2cUpdhjiwjGA6Zq9Xi/IdVU4e2MSfByT0
6WMpSffn38NmGTARh15Qx1GPF1zY3uh0KN2MCQRqkZBwjp2Fh58Z+dGSnG0fa92tSqu4x/UJH+MQ
Msm4/q4mHjjIiQajWBu9vBIOYu7Ivs7XL+fvqo2Tafpvv2gWqQjYH2h4WRLstSF0bToRpje1vPz6
sjgFdSd1VrzzHygq2txI0AJX2wusIyRiR1Vv6t4VDnXBpIuuzr+ju/LXn/7nR6OogWeN1UlyNlHb
KrdWznHbzJpyW3Va6hI7d/sU8FDoDmNDLIBFd5pRL1nDaMRv3B2qMg4E0cF1ZtQPVl12p1Ztj4Le
+dQr8qQitzNGXh1FMEnEJG7GGFGAPanJnSMgV9VFEW8xPXLNRmnuKokz6RzUTk76M3EDDAJMVSfB
q6yrVwmAQ7aUeJllTEQ5zNJgtEJ5ywcPVs1A1FXXPb0r1vJm9Q1e72AhHlWsvJRh7nfSVCGYl+3y
SV9DiKG8VfQn+PbtnQ5W5xpNpE82B0gN1BFhy+np50/paJe7gkgAmTObBXZNzHNbNaHVcOwDYm5c
TRjRAas6T4uhaLFqcpiMNiS1pGoa3w5FfXX+cv5jZf1/IFi1hwiMF3dZNx4KJYEChHACWss3ETYa
xAlh3oKaehlHqbwa09Qipml+FLDQbmpREnibxkOI6AFhex77Y8VHB55de1JtSDeQ1B6yWW/BwP3c
iYQ+T7fQf+ZNaekR5W9iU25kna9CyXySJRPScJsHphNnHhqwypWiWvuGAN6vuCLdl6ndeHNJiOvU
fpc1bgzr4EhB/7431PSezKzsiqnjEuM0yPjqSfXziRqeMllPowmKyir75ipHUHdq+qflfH9opZxr
r9bHD5rARseSSpB0UhXRUc92E4rkB/EvybJeMbcirR9QIzZHezG2Il/vlLUaHkKDIyLNtTSIi5Fs
APwFnAUXriujqIe93HZPetMtt0izfuhK/c/Qa9nNPMB1NGZYlPboVN6EFf1NnxlFMFQauHRHgC7S
1bcoTcVOx09gZw7aQ4fHyBep0kZfb5T7hZSyP1WDuDYKy/85dq1ozWEUgj412SyJlsf+pcxuBACf
g5brA0G5nd6PYSq7Vc7N4fzjEBVPP/+6VqJNzNbPrLWWPsAlUPOb3hyIL9OZrutKnJI2+U66a9ie
f5JtYwnAyuh7IcmjX3YFcXqXOwfNnqRN12SaX5R9d5+Gxb2s9OYRst5Vq9jL4Ca2UtAhhCnklHwp
ze+GHC5bQf/QjrAxuY3BDHtaF7RSH98OhuYuIIROjQ6wWBX9ABPcGNxZT+iyq4A9kb35lUKrC+e9
AnD4XUfqb5k5QV9fLYrfcFpc302JOd23XbQ31/Mh1czs1ycHVSQ5jhAjPGAF5o0yy7G3iD0PRn1Z
THXCZRG2uNGV+nXX2fp1XJJXWQ/UYQUGuEzUx2Gyk31pROkWDWH1rOfTbVvI2kYfyvQYZdgqLlDV
+UYvFYPsuryjtc4NdWt8GqS0PTUsSlexWDBjlIe7JJO7+xaXRHuIneNIlG91cXw6fzH09PZnPsEC
B5HxKgnUWXxGLN8kDaRuvc+L/Vwb77Sb8pdNO9sOpNk8GvVhW8vkCE/QU+QDLfXRHrOD71LXHOL+
SzNqySuY4nxnxClo6rr5ntezcbNMaRgYkR3ty3B+IKbPT3R30WJgycfz88fN+B91PFVWpz43jjFf
a3KXc0nD4HnNLxPFaWiX8KrKs/rVUpJ5p8SVHqRdEZOjLceDoQP4UKdY85dGDTcRm7zvJFZzR9yR
E56MKGjWH8/T8/w7ZZH0Pb4VuL3l4bQPNWnx4yVriTum4WXEQ3WoJucLNK9pLLsDkDyoiGOlPQnW
9M8fG9Hld22U343jaHltOOaPH31H7gLhbWldnc9grbeVnRPX7dXEx64m8R0I2pMBHMyLsilyDaBh
D9WNtgZf2WhE+Bnklgusu7haCi57UVkop6Ken1JN0m4nJ6y3pDFMV1bTyhOSpT9NQPRABA76E84G
ldcWya/vzn96+rk351hLbhWNXl4AFsXhZwI5qzKai8tFbGJBH0FUpFW2qXSDEGRNPc4DWuG6z+jP
HcMZgk6BjGfcJgVBRt5oPMsoVo4AR1/GdGh2Wqdap6JqLTrPsmUvtPxkxRpdaPKcim1S9t90zgpy
dlyFT2riIUUS10pNgUnVE4kDshbX59+pfWMfAEO77VzTYDHXrwXVJ5ZTF1EawjOCcgpmyGv1ZVG4
gpQaTgJZUi2uUtTlrWFnXBkGbiEV12Ya+jXlSCK2vUfx98aVeDzkTUsRw7HcLjOi6zzcQECar8N+
/PUFLD3pgTVRTjyhn2Rj/nFOlJdLk24nOogdIu6Hib0K1j6IdhDCh2wZ5zegxqX/c4ZzZ7wruxEL
dbyngPpV9oGbeFqY4kVgeHed1dIPuWhaV8ps+TRDid0NwijBlFI+mWSr2ACUVlxRxzmTo6WkMhm9
X6A7BZOTVjuJGte1pbZ4ZgizC1TwymBZyTVsUhlT4Lxzlkcn1+7q7M5p2+9ZMZtXxnp0ZYM+HEQ5
N5gLyF9HsPvkDyv5UFt2fCpNZH1hVWi7CpmTm7cxwcloiWOux2XwsyCRCY3delmcmzw0oOrFgwEy
TM6vF6olJK+mTT2Kapf2kvVFH34MRZk8lnZ8syi1ui2yJttkM44aeddyTCochZufWUtJhqJ1LniN
NPS7OJvghCCDycXDsUZ+st7lo0lcD7l8ZadOeQMHrzzI5N3dc6wQWQJ5ipbeNkZucw6Oka+MIHvK
Wp3fAKW7bQGCpRPGU9pAdoXD7MsdDfV5PLSn6ocsiegr6QNvLAa67HWLhKERDuktjVnct7r4K4fg
4tutcy3qpAzsdX+ROinHh1mfwD+bbFhmORC6gV71oD2L62waHn7W8NTYx5Ij8jCISG8XXTRsQ1Sf
ClWoW66oczCS23XbSgp4POoTj/MH1HLjoRzzLWGoctAb+oxqJIpe1qfhPrZbjrvzpyWPCzQ2AbYJ
YPDDOeqUFxtPhAX2XpEJ86A0RLSdlaX3FJEHD7AobdKDkvrnCRGW5dv5AxwXoR/LzoF7paSYZRTY
5P48fpckb4PMme4rC/tcuMxDsJzT0Gqa75N6MMOrLBZ+hnVAxvxv9ylSohOFj+dSdBmF0OmrrEnt
vYJt3rGX5vvYjgZPa4Zm2603WUORxKFY7H+G9aeFNKQLZF0FDtzHByfkyfdhsx+aVrqe5Px7qJCH
WwCsHabzYzrX/H5OnVBMWCxUje6e/ylcPrmM9na4i3RtflsM2JiT0yERVyf5tTNh0UQ4zuRD3N8Y
TnKgfyJ7UULqCWlWPoRCuwfl0mzlHrlptqjay9ylV/FsE3tIzmMRLgd1zFNv6kewjrCPn0O9vDGL
ML8bTMCPjtXg8NiK7Eovq5F8R9q8ZP9kCI45ECm1gaX9WsdheoijVg8iUdjetGZez3cLUlDzbshB
kdk5u2gpFdq2Ul+EyWVxVMz63mmbdAcW77FkR9lIVMoONOKKbdTwttrSPIzzsuzP35U2sLlx/d35
O0kASrSwLAhgVBubOpub+wmirBfyaLeD3AMwXS+Q2nr+cJcrqJKMc5I/JcD16OuZx2CuKuq/qw8c
Ve/2MHbmfHT6MWLNlvL47EShsu/MoSe7+Z6E8nJvhEmzB2+e0LI26K4oc3l/fp9m0eH1mWcG0P7p
6Vxk1Yzk9nwEnb+MYI7NrqhOS9sElCW1Y7SY0zZpydCOJWCDEZrxdd0p0sEspY16vvtbxq0j0pxb
DNcVm1aCTYPg7Ji0trbPF8CNZWvcWGbZkNEp31a44I00YAs8q0bOpSY1X2FR5q6UOjHWKpIIxnx0
03WT15gRG8sgnUUfws87Xw9RetdP+Q9IauQt8oNE0gCuee042ANFMZkeLhLP+GmUGbXosqg0XxIW
iN3zd5GCFfKqYagslVatlDaqisPoDV4vd5R4+JoCszeSxN4ltvaP1C/ypkrj9gjJ0R/JRV0Xedrd
kYSXVptr8AeC68RoHJKE7n0l1Qmr5uKl0mP6XG178Ox+ze5bTgzJWDkAQTaDrJkA8G2stGh88p0Y
fhhc7vRGTY/6+BiNDaDQ/plN7t1KpQyYUrTaMNCxWif3dsgsDy2yrOWgrz4znWfsQDqS4Bxlx82X
mSvfBJMfD8SdwxHtKxoXUbgUr1SdIfY7sTcU2rtUNlMQz+EeuwN2h5FsoRbl3xa9PCh65ttqjkUE
5Ts8weF3SjYdbTnY2kqKh6uGxhMR7+QSGZ/TwpIjxFRd3RpIVcdby2nBjfMT/Nj8ZpLA0FmkRDm9
gTgq4O19uYpij+Ms3SixQsINNRlK+h8VrxYK/IgLsZy6kpTvYFrboAnj5KqUZ9fBroOqwPQwatVN
k0vpQSk8KRxC7lq26hv0EyN2gCiI0K+mOGXDFM1yh38ziShPkaaIe4jzhUTydnZm3+zafMe0fTdk
AhtVihS/+67IrbrvjWTT4cQC8dptQioKBIGNl9h1oIQ9dlIKOanMyjbYtqd1VQSmjBep0NuRFD+Z
ldQKvQI3IcKN3mV2x/vpez7LymagOjIlKkbVzQs4PQpXzHi3oRvaSHdkWJ4TMuuLjKd0j2mJki33
fWQRc6n2E/eExB+WtvBtsCOTKMpNP+BRYQ/tk0WbhOxM0jUgWOoPoe3peaEFiNgOSWZ5s15TgcNc
S9RvMBmb7aC9FxInkpyaR+CRrTvlJixj/h7XriEI19OKshrOOiofZztRyCn3jVPkzwAfSdM3zpeG
JM22m8OvRpdQ001IcpcwaJNGmXYYwx0rw/g2zZgszEkH6R7SJQe/ssvVCoAdqf4ybq61Su621axu
VCT8vBHlUJk0P8WOFW3kqHpu2wqwfXfd6qD6oLzl9nORGAqVo7x35VSXthKIJzcihsOJZcet+zum
n7t5Ehihz/XRqIoXzVyuZnV+JREnlPi2dGI8ZPUk30Zz9hwW/VclGWYfbM17qsdP2po4Tywj3NiS
Goiin1yrKPJNIgP+V5LXdArnrYbdPSRR4cJfb7eFNJyGNP5KTethjn+sa6XnQLRDaWXiZV/YMkM/
EakNHDfZVqRrF6X7J0Il58VtvY+H+X1Mqh9dNGae5HTU5WwYtH03mZ4aSfBtS+ckbCCGi51QwZuA
5WIy4JuABNIRpdeQ6I+40UNEVvvAaKpXenH33WIC3bfql3S1yVCy5l4vnL0Nh+ZhBshuGc4riM3M
FbJ8V+gCEPXwj4mXS2VF5Dwp7k+GgZQlFamPoO9VngmJ7FTbhFlQpaF9ipTywWwSl2AIY4C8XPyQ
iws2Vg+GhD1gCMwSyF8me8m5vh8XT3Wj51Q0lDcptbfRCEezzZMrM43DnaZiNKSX73ZUK66mUekT
kd6t9wnLN+Nwr9pVvVXz4p77O4ZkeUjwNXM9n8jkbPh4KHhaRhTouu5zQHVbpSu+sbwjl5IIN3Ts
uUgkm15ukXW3pnwPKvUVNmz0PtFTwj2YHjcJEx8+jD0gH9deJLAUUDW9mAKVZ4XveEiNvtRWZDqM
4tugtsAThfylG/F2a+YKZRVe86Sdn2OphL5bZjvsLY4qWRy/TdJXNTOzQ1yW7628xz9hwhoua8mW
fe/VJqNsUM1ELRaFMvBSsOjzwOmmQ6OqxE34iuwGmXx4r220iAoY2SKdC2qyI9J7AtySa8pWjYp9
XyIwbqkYuQuGF15HQwyFpHIksE9vVqurMtLYmJJs2NBJQ3WOvKTr0OAWUlbyc/ptlqmAktveTwan
aKWr20zODA8+ayo0N1Ux+1HnR0Srs7tMwvaGbwNWLsxOvXWLur6JQP95LXkkv5JRPMrgp0csY45t
Cqi3iI1kOziaFWhgdQgQZqzxnBul0f+RdfJdfW/wyeB4JvWS4JOpH4tW2wvE8J5k8665bl7b6h1V
v3aXWeK7YadvpZyUr1MMY5tLs0u3+XwoofkHbTrgpz5y30hj44lmn568Z+kXPI7AGYFIqOSOa8cK
QlN64iCZ/UYZNBqcucE07a4SlXQ3NhRg7EyGmZAkMMtz+zWZVAkXtCkAHotdSF37Vp2+jXFX+zpM
c3eQoX1iHvGWQ7lVQ5mQh1UxmSanHYlYk8YdscySa4xDuo0capKULsem2cZqSalz4HUQ2V1XUl14
y0hEQVe9i6GUSUhRfDNJRLbYeXh4HM2eRbJ66pPnpsiD+H9xdFa70WNLFH4iS2a4NTV30oEO3FiB
P2bm/fTzeS5Go9E5SbrtDVWrFtgqefG99dFhoon7PdFxdJECSJwRtiIx+shB37R/+MIHNsE7blOZ
OX7HideSoQdk3zzG0D093bmmxSyfk0KVAmAACA2OsWutaNizYA5ikvwu7fqTbLR2MAzLTh7afbPK
zqmQyovZFNrDugw7wRUIbNw/grMd+PSjl4hIDfupDjIpqUPRLP9GhQz4yT5r+VwdaBoTP5ciBYvb
7Ax/7ZaNjk+pq+ymeBIe31w79utnFjNCFrF9cfjo8pQT7lOgndJm21UWILtyxbFjNoiNG2oRJsay
t6oca/5kPeL5+VlyQEYG/aaGtRs0ngUsvVSPxEQTPtNOC2X2TbfzMugs81SPYxIOTXeeGSoGC6wr
l+fu1QvRDGJciLjK599M9edEAtFJOzcjzeA8G0TaOfInE9Fh15GT6WqjE/YEVbganrfkCTJniuUs
FG32uKjOirNiczSyztzHzgSsIX/XhUbMXQM6JwqmrOoEFU8rCUAg/qYXPIi0y76rHnxCgWGYS/hj
SzXWsi1Ben05b076t3Jjyog1PjmRydBYynySvUver7UG46z8zqqahM4kn52soHju039ypDzmkizt
tJp5dZJR+OlDRIujwFZp5bfFoRzQV5aqpAe9kPWDhYFp3jG6tReIFqKFhJNKMApZwMRJmn42dhy6
zcoFK6ee1AplP3MD7sqSW6UzlQ+9Sg7c6tG+TUVo5JT+Da1wsC7NC3Tpcy0cBato8vuIMsKnHGdc
Ah8SW8NnYJBQBjCp8yX1N27yL2IrC4paSgo7AyFaaZSmrNYxUs+j0JrKsKfrd5NSvjezXHmpk57j
UdYwc7c6f5mwt17lvNqZzTJi6vcqGmV5ql5A6O7rIi5KOMQDdX9k3IZE25km3bS+qtygOu7sUfxl
25wPpLqcshVgzxrlnd2B+pfLuVRwos1tFbvkJma6mlFiqhy9kFHxzY9ZRTUEZeMojeU73rUvcYqj
85BLByP5gT/0Rk0PYypoKuNMNJni6ale3BQyjiCeWtGbOlXdrilWH5C6wZB4gBdWph+riRZ74zGR
vbDcYoPWw5y4UqKe2MbOrW2uHPJ15WCg7fIRjtY+2VJ+lS9fq6KEqaMRHJQKQmn0zXJh5D+xQvYG
2MHekIykh9FpZDNG/lyRuHjDJWHc/1QU0Qlh0UfRPMjD8CGBw/njKgbag8X2CkMFYKEZxTQcISLn
7a5X6iEsrPQYD85EAshI4IY1UGB0WK4PCwDz3ENbMmtQedZBFvdpwDyv3av9t43DdkDudHG6tPUK
8VMhBrW04A8ytN2GZNpR1QXxDFm8M62IpqVJOD+t7KBp/QuAiunZWU9+qml8qExsvZxpkL8oKwIX
+V0mmCgYpuWhWcvcXcrF4OkVtBemzgKZ7CBJuUZSLfbHJnlRuWS36wbE1HiqWEp7TAqJtbTzd7PO
9RCLAnOfGfVTl2CK3E/Ydpu1dJyMp0U1Jg/7nxJpbR/GauXX8orpeh5KxlxfFnM6L0okPxiE/hk0
J2jrVBAcoVZeNFrJBnwxAW6sieDbAWMRZcAaD/c/mo7popXg9FP3pqwRCw0WU5OcHIjUbrvOGiNz
CfLycp8riwuBiZHYYpO0BMV2P7wNuukbvf2dqs5HGUMnsTLnEMGE95LC6RjnznuMfhvPSVXDUwhr
qCbtexTOiTzTCOR0pduUimNcvoOuaRetn1iDMSMo3dEoBZSdxml6IdrkYjgPUhc1x0HV/4z2Jadq
3Xe4qXIDmhD8SFAIR3MNW9XoDzNJTF5bHlNb9q3YhsekkjGmd5jTZovlaqR4hooUn8dq/NUnCDnp
V16nZJiUTL+MRrmvBsGFzr62T2b6Nzp10FvE0DTgkn1yqGZWY64doLdSjJFLwqNdLK+bnld1cK0J
TUAf72GQeyuOkOoveM0ORkQgI3A37Xel/PT14c489ztLyFEwX+wCA9Zx8ggOCaKjQ4pNubyuFWQ1
to+Z+Ikas7ZqnBMnb1qNfWvJXgH2Ptz9jAeWZdxX1DCO+relVBnOq5NUaBMgbAOMQPXKZtNrGQM3
RGQ5kknituaTa4SGRIOKFLsZMoZu4nKUftt1xaL0T3RjoCeGT6wl4XSxv8jC1xguRGtKfz6hQdgm
xPWugyukbEk2yl3dTLf4hcT0uqKEjIWdBsun3aYF+bM6fLVm71V9Sx/wgatWUFFjyQk8Jkoo5WZr
t3L+thJY2NZDfJL1W9v/ZHxfiVzHIXpppJdifTNU0xtnSIc9Q2ULhH6sduQSkwXLzSESvxUk5hBn
zTjYTx7xSPQNLh4GiIVOQh0EdBgO6Jnx2ujwn0yBdQl5rGlU9Ezz+9L0ZkWgLWDUEhdevvxawFTo
jZnc8YBrb+kWL1tLT2NKWcE3tsH+RO71/XcDkyPvES7gHjjXRP3NOMFGk0fkFdzDFtJj5/pZc1Me
uvJDh6KWjAactcKvTeSjE8Q5MbotFElJB9BAg4LluwckC9gHNVc/bX99e7h2/yX4UxUpXxja4/7/
e1rnnyqi9ay/UpgG+W0m5HSEJvZApd+IN+F8s9gSmJ6pqN1C/peur9N4GJYezJ5gM7jTegmvKStc
3xnfqFHdQdTUCmUIDSUUpA1NRDhAZvIMrhP+aYu3zKJ5fibgkav4lmfvFvBFwrJVp9RbDQsGPZN/
5wfauDunKY3+Y9G/G9iAtBF1gGX7SkNSBChJ3bbeCgoF/dBX2u7QOMtejVSvwUbfKS2PeYeLy5nL
0M3NozogCmjUbzFf0K4wUSAKswSNkaiBBxJlF1kPcezhun5mMhtIiNkt7bcGXJp6zZucby7XBz0i
OY8Q47WzrkJ9LDkpFtnwV87oxiag+q9jnW8bqAR3a/s7qpOP2vxo6IEWa2ZLV+5SV+7AxRyrL077
MrGupBrQhNaCqlsmIYjrOyc4qOFkydqPfOy8GEFQQi6IRofIrsQbnKsQ93xZ9mfCaof/d1dCOzDb
7wQheduPmhEJgDC0YZ16pfKJpsHOfaiLS/bE0MdtJQALk6AfLVBZSYN4LhoOA1K1WkKIB2fgZGUQ
PaC2JnRbK870l4CPpL9fdQniDBloKumqKDoDhYwPhXiEDhCaaTtkM5pUHShLcFnkwJ8TxoDqTtcm
+MmOtxKbKKJ4b2oyPKXO5ahKzKe6/62V3hsdx+276/b9MS8lQuZVbu7b3jC0hRCX1e+Tzp24JFAR
r1LmFQTkJroekugUjMx8piSYWfxkwbEb0yBvHA+aDgW56TPv9VNihJuBkm3JIenVHrCUr+Pb0TE1
RgwAfYlQjL4mBFz1a7ZISakPBddVej3ECNEzoA72sA+6luMeVCOSAkZgMHcPudKAX0ZvpOntcooX
SfoYYBjDQyJCXXVz1vZcDH5jMOmWcF4l9os6aulbv+AoWlVYHBFEtPmbswq/Jp4+2nr1oQZP1BY0
t59zhpcAcrp5+Bi6kwSkSozXvrRo4MQK2wiQriEzglCF7cFJOfAADZ4OIyHuifIleEXHKK+l8RBi
CmZZDqe6ZtNGhwYnn/h9/JoiAF0nubRTu++xPpxShZesV9+2VR+n1jmtcUqOIC9fXcM8+1NfpUYw
UWGj8WENHnmskV8hfs3S9Fubvc7hqpfNqRkTGNGEl7LbdBKpnBxqaY5f9Y/VwJT1KPKDyOquVW2C
zhLjE+ubgimw+9i3keXYDpXaQli6CgKNXR2sjMquAr/gv0eZfIem9xrgIYNbX+cN5uVdEEGYOM2h
IvUnKu8y2jCz3t6nCbKSM0C8qkzt+KyVIjxbiz2Tmi7h8C87UowKZVdr0360Zi4aUh9JjoPD0FG1
lV0cJFB7mL16Dk2CZFif6azcjYhgQkdujK2IZJhRfLdwLe2XLVStnG6zbrgj8uk0h6ry2XIuabx1
X8t0iJKrb3Pz9Lw9slBdAmw82MH259C9zf1Hk1ABMh1MWkZSB0b2xv1SLyl30CMns9VvFGVIUDpp
MYRrRfOXSVsSj6NX0qktHJpFd+us30ayZ+DqeB8307HtPuf031oHTfSSD8ml7m1XVUJt/JPmf0nC
fIINzc05G0jaoaTL18KAVQGndm63v6puKAZ3oVk9jwx3yYp1F7FVw0MAkgzGqTj+/4uQU7Uuct8k
hS+li5GH2O2yLmzI+NywH2zt6Ghq5mdkyLmwZ4N5aP8gCoZL1OxGfeUmlfdTxygSgKpwR8I3t68m
Q2uxqWLW6LmeIJy3H1UuOrdrgiSjahRHq7+EMh5niABdXiIcdYeKErAwu6dtf8b7AGwpXX4UAySo
cmLCsEHcVse1UgfTMgKXII/24M8aFUeb46uR3WqLyL8+wLzdjUzStzUmgGoXdlx5TaV5NuGARVRe
xPDRrrm7cm1vXy81mrDt3uKvAbiiEaeheCCFGOxeYxCC7KG2uBcexuqnqWdXpn0cmD5sB2oJAhAX
j9tSaSTM3uOgSZNAgQOVMK02EouTn76ANWXhDV8ncBHi+Eh23kmWCa/dMMky/+2b+pAq76Jt7+P6
TjgUKGIEOf86TQtZXo8b0SYJpuir0f5k6Y3J2lbcsG7IF8OomVE/NIGWAs7wh7XcN7qnbP2A+O3l
iBaFZZhWXj3XXmU0MFDkXVFHJzK1x4aJeOSrgPp1/SPBN9HFXi92TRJ5EQ7eYJnuoD8rzdcMlD8k
revBkgY9lShVaTNMTzKmM5PbnYVSLY3F3WbWxjGwTlrYsU1V4upyBvOV/k/PKeCFA1FYYgzEIRTb
gW6te125/L9YMtXNDF4zLyxvSa6/kKHgj/V1oMGtxNu8ZRfz4KNSZZyCmzq3cKQ1ntH1O5ICvY6H
ti3cvOpYhNY9VqigZ/enorBoiL3shBkuqeHmpFaohCoLo2Obw3GqvjMZ0EZdgaDKF8Oc/iHOY0kp
6uJXiDjZ3FQWkY99uztLWWgnP/lIKgWnfZxduLK3Td3JTAniv6R/m6Zj46BSe+1jBbmE4sncV3PH
Qra38eBjGK+2O6bPJiVTTalJDi1NCIUQyxcJaZDQXegDzHeFhPYnxVLegcook9gkB731TRUhT7Nr
Bz4MUAQxiWTU+yU/UEyLz129y8RvBurbUJYV+Usyw3n86E3V58NG+jP/q9B4rKc0O9QcQWRxhbhJ
uzKX9ExJYnBIgK6YFPXbhZcYf45Qby1JCJ4tlje4HEwF1UMiWtjk5LBX2JQVBIZxLlDdbVJknUDx
HNBWVnlJTu8Vykud7jhj5ya0q+dtjTaTBLFZIeJq4mpnRmQ9ZwXRRttC3YI0Vb+fsjszZoKfaHVM
grayK149QVLFp6zrC15MxtBS4VEp+AhBeoYdA/1D1Z7HtYEzti9T+46+pdKoco23VNpX458yh2VL
+I7p7MhxDFWDmc7jwGzEPgBXXtou9bZHMjSYWhl0FRBrYie52gqTwz9Vf1lFzNK1Sf+0VOK4moCl
wOrYjv3tBDPZX62IA/nLUFYQKzjvBBbF0+ss3xx7DPvmZ6k+e/Tx0lyEpih2gnddWYISFw6jE5Zs
lJVzM6e1n6lYZTh5snnR5oycC4ekJLIXMznYmq6E8ZpJMdulr6WFnviCLMJFzUT9/zv3pzibn7GU
klpoJ6ittweBJGZ7x9tm7DlWzfYf+lE3ZVFPDHqT7FXGPbf+yaXnWltP5fC9zJq/naBpz9hc/ydV
1Q4YyGvxGtj+8vZNR0X3q3Jy71UyhTW3R5J9TepTq0yEQcP/GsWhJLlLMBUZ+CN5iiiE3awpsetk
n/X8/f/WGVTePJIqYZtHwffC79gZIi7H10njJn+qaljJtnIW/KjiLFsSORuxDC0FG3KunHnUOdYH
eszBs7oGzs51sJ+4TDvar5nvunQ3e0DvQN1kDIbLSOz/n6m42mbwaKY9ANR7pXpZQAFT4MWEuVES
nScLx5j+fft7VUnpwsVNfeivA5Ihfu324WMiDrbXpvF7CSRDlIT6qGNsh4XOSAXMAt/OgaTtYOzQ
41slJ2XCwkkDgF9vuz22GyVB/VuI36RrPZN6h9sksBu2LP+XrfdXWyKBYWEM0c9kJwAP5A9Dxcy1
GwcJ+fNUbdXeInElbhlarbP/VBK6NULzWCrHHcdP+D7pXiqsJ1nlckN2tdMaZYOreaQ6RxdGZwGs
fmcRAXlbpyr+IHzLQ+B6kib9YOT5s5zR90BYUUbWPvZyj32unFjrg2/BaqDLH40MlLcI507mDgYA
UAiqbrKwGCVcKOz9tIA5qRJvEPkZMZGpdkuVNJSn8kBS3HFZo13Bg66p+C3VJPgbjlOf7nomDA4r
pI76o3nMW+PYJKwz/Q4NDaAiwxWBMUY6nKEz1L66pZ+P6+eUMUIxHOkHvsEliZ6UNdnbPanhdfFi
2dJFVON1uzwiKoMNKZjSc1ke6njcEYoH/uXcqR/CrICwAA0NZWYLnsuBdlgFbkLvduw8guD/Jq1C
tGd+B7V8S3pfi6oX0XU3dRgeAQGfVc25GQlHO/P0sKpaPx3FVfCq4Q7uZD0Nt5c4Yj4hg3ihqvKY
wrGWiAjaxaoWaFJyzhn3VBuFS67OTvRSFs2LipmhbsK3mY4yVh+pk+xbbQ06RGAlFMeFaCSY6/vs
N7XX3Tg7tyhj9Ainri7GUHpfMmZ4S4o9R3YAxg8A1224xgMwRK80fpxLHjGWRxXKfsoi77UopEx4
XhfzqRTDHVxV6cdjNAB/MI9KtOQ86FUg6yUl7xJK6gLZnBEltiNtHLYSGiV6urAt7ZOllFdTmPtK
hhapH7GkupUKKHoEk7q3aFSRck63PovvNh+E2S/NduUbs+RxC3g17iRyPgUr84N+TG5WnzLZsG9y
Ue+crr07FhnbSwUKgxeFbyUyz53+hEHsrQdhFvEubeCHFfltdPR/TOz3XZ0/QGTIq/o+Nyq5qTik
zgA7C22aNJo707G/cnCWhm2dX+DXH+Wq/zEsslL16JhIzqNTVEwoxUrAXZyfkTUCHWaNb4qRgVC3
r2z6Abu4LpQlarV4tW6FEHFQ0xLyCYw9FQ9d0zdBqauPWl5cZZPOkp58mWjKpkXNWa/m82j2bqud
V2fyS4ZisWj2rb1euy7aj2t0JHvSb3A2SVXS//LvanxUFwb8OLFG9DQYdeyivqQwdoF2A8nC3QXG
bJVXh0JZztvBEg+EN+s7wIqnjpqmhO1d5mTaS9RHmDgnnqVv7SVwiTF4oh19rVyDSP20wch6KI6p
/pysZ/g8nrPYVH559UsUJoLWwIakVFvcSdrkbZVwabxJlULRmz6RJckmFjCbF3/7iwYM5Mn6tcbT
1qEk0JO6jUS1jkz3P0QEvjzrdwO9vWLBP+lML6J8WuZQrGSf03l0xq4Tv1Pxgsw6aC8ymq1EczzF
7A+9MbsxcBD4bKdiqUNIzYJ+KF/Sc+ak/qBUZ9JFw7V8TJRfHHaYycQbZMOE6MUyU6806IJqdZ8I
/VAWTryFQDMhApvDqlyV6qdxGQPM4n+U5ApTx1UJakEmI2KZnqZ1x7nwI7X3h+LCQH0XSY7fF85e
0vRDHBUHLZ0P4G07J53vtrHuiu7FnlOv07NgSPO9oi0w5Ptw0rIno+ofJq3bO0YfVtGXaUDkUmso
++azoSEn1VJ7J4k3vUv3ht5eZXXdI/934mmnR1RpxE5vGxy1czjwG+TICYbqw7bxpJKrA6nkj4Uz
nhtoWxG2QDyWf0h73MLuHplF/9oj6hinDJXSuc6juGg2U6l2l+Xs84U7x6aQ1rAfGL2Cmz9i+BZq
xUPT6tNOxSvN152/qn5LrOy8mUDUPTP+ucbxJWKYOWsAXd1bOZOGpr1R83nKlrRk2F41PZbzRws7
BzSvhNsCfQv2Uy6t53np9koPDGQwFGLwyRFCS9gHHe4Zw4h2WsB/yYHClJVzY3hJSNJdqrtqVt5o
qIdYl/Z5/JtktS8TJwkGcu5bg9RAWT22SXeolocVQF3OCX62oXMl5n4Qya2qo4MiIhtId3qcdfVH
tM96Rl/k5NqTrUofem7fBjFfrCv6/reYPadWX5WKsHTSr6MlHhka+lLaBWv0ixF3sKj6Xq/zfcMc
EH9GT5asx3pzGtY/S6LINQGRCXL+8s4k1SEzuoT4WKFqbzLCPzOwAv0yNM9IdR83opuj0uYbjGJt
5t/gnBLJp2L4G3tCxVVmoRyE4xC2cAVrHUgME6kR79ExP+YwDO08D4lxjlxF/kIB2XWquwJ+16KD
SQPoQaANDj6+QkfCHyY1W5m/HANxPFt/HSOqkzgwm/5uWhsVYvDsx2rNQBy+VQUCMU73uBlhSsRc
jWFeNlufopZCBW/qiSY84tAaKL0s8ZqN4dTsWAlw0AgvvcRIznuE1aaUIBW/NOUNSlU3nBTIfOZM
HbjMXleBxjgp+VmvbU6lC6WpzPATTR1EmSsF8r6aUeIRyWoEongxakZmyrSrh9gvNNJxE9x9EOO1
KHT/9JJ6LkbRZxQHCPmB2uj+9gsdM9mm+Oj8Va50Gh53zKWTPH9oDVKQWb6asQKCh2phlLzJ7g/I
Tk5QR1Fs8BTb+jZG8l5uF06RLqwbcRZlFhJWTq3feCgp9vH80Cpz0OWaN46oEDTL5zcDgtkHrI++
kBUeqsLwBgLPqCy7U9Trb8aSHiVqjwJD89TcRQ43U0q43wAgIaDA1Yn1wRyZIzBojeVnwJtATfVH
0QvUzBOR7Vk4587FqMtHRUtQq+IztZKvTXcc9/2rbc6vkZMEOIlckmS8pYV4Vrv6ca3UF7MUV4kb
I5n0M7qua6OaDzkyUs2Mv7pK+knK6SmS7R0UrhaVZl1iDEaTbpKU5htIMJfmaMLKAOfFfxra9rQf
ViTwcXrr5gQixrMYzBspfJdpnmCexR4az5A07mBO4n1oON0OJWaQQ+cRznjPpPgvwzdfoA2AkHza
Voahf6lx5xfASi3/hg3uSbKbz/WB5IT9wCvaFsh2bWvTBtZUvmpBHa7is73IZ2udfro1eSVnnr7U
0jwGUOdplC9Rtx6XNn0Rkil7Vh3R2ZgKs6PiQcCVdknMbrvVj2ymLYw632YStYuiJAYZBkiXKM/U
t+/xNHwRVEsn08dPc1wGcdSvnqpTwQFyx0hh62Bdj4bDQK9pvUIWJ8iwd4ihrC+pJ4OsUaDALuim
+jdzJQQ4gVnAkMS8MSVIl93K4KuqHL9bxh1FrG9IwxWTgHC1dbeIOOSz6mFbWUTtnrNhvZZmxhg2
2S+W4udtcRvn5rBYtPOS/iz1Mfr1+kgMM+3CcpuW4rmNyvPgtIe+T3bG2rqdQTdEB0xj8WLXERBH
fG4bWiXFkEmNPjQVXl6aCuaU+b2zDavgIVV9IwPUf6vJIIN6xK8FXnKFqJliKJ4WY/IB2ra9nu3G
r6RTNqK6KPK3UUOMMZnnRQukFI3wJMOwmHbSvJxkOtoENxxr+YtF9QtmFda8Lz1bXkWchNh1nC0t
/wU0LFdxLrX8um0/dWXaFK3DQyJBpcmNvT3rt8RwTnDAr3kdH1Kn5deuYNnXppbhXfdvzmq+xbkS
RqhZuMbvUmO+8TvdrMcCF7b7jpTis7Ysey23HlD2nfqSN2Du9A4WgVPQUNXS+JcrxaFeZoSZB0zt
KKK1p0qeHuYmO1YOc28+cya9WCLe50xS1Tto9kEbOTiF1QfJuzmnAH0l/IZsBhZIukslOc4e9xpf
zO/ruvoLFGq9iPzZso6O0M+IJ89iQBtP+LC8HiEJ7M1FvXTOcJS1DNeE1Q8rJwombmZE8/DJknNS
yTvSvw9aUt2LejpTsXJqz34/Sgtz2ehsMSRJmZfgAnMqVuX/EWkhEWKOa4nUHyTyrZJORqrwSvG/
0DgrrfZvLghsNCLl7FjCH5P5GZEg6hPNsxL1x2mrzhXqeO03T5Naf5tn8f8ozOnqI14cVwwdDr3p
HJzsaY2cQwmNV5jacaBaSqLvWikedd25DfUalI0SjKMFKwS6C5MFQ+9c5h4BSq2gGLCyatJD2Rus
0vKuwhouk+fSTDlh5CPa5ydmCUcQpt2a/9P66AXPoUeRa8z8u6NkLUczGnZEbEP/dp7MJN1UcPEu
Wnwc3MJG0p/qOH0qDP28tMo1VkgdL2ZOEelSzPlzzrsYYhsK47PcmH5n2Bd1XB86Z8PqSq6z4hCX
RelKJbnua99SsBcDwrEk4hTrb5uxUJ50GrIGWMQorh9irQOnrSyf3v2WmdmJxPmTge5kNYcvIVnn
Nr+nSFYQjT5Yvflbzx/jUn+tA3TePn5HMXdqV/NqGPa9rbVvJO/fRfkuj/XBLqJr0YjXcs5fXNFD
IDOIsAG+sj5prqeitOGZE6GGbKGECu5mhfMnpfGHvHQHhKe7qSdn3loYsakOAhL9lOduwlmvcbKl
260xyD8U77euGB8jxXrW0vItp5FC67XHMwlGl13KrvOEOaLGCLo4WDqct/FnJSJpo1cKmBs51nqz
OJW1fXMQ9GW1DWFDbA4329TZmkuuEHX1B+cDkQSM+zwYxvlsGJRgs7v5b3nDwv3dZQ4oQwI0U6BU
2LwAPVENAbJaF+cgrjIgTk/TmRWtjFbNqmbk3SnE/mnxXwED2ZyclgmpDXADE91bFI05Q4yLkXWW
Y+Uh00QwdJInR90tq6TzlHzYsfQyw/TX9BJ6eXKYlvTSrhY7H/wTnhieKRlzjRnXdK6MshD/clNu
kHLCneibCo3GHtFd4kIwfhu69IUxkLAW+CMr2rIMkIBjwrNUeB7b/A65+VVP0Ehw4WdTdXSalq8C
dKxFDVZh7fpYSb4Q9pUffSkqdR8r7fMoZcwdBiINVuuiFOMN8mftDnX3UinWpZq1vzU5rmhn1chR
fDwCPleNA6EBd9S65TrrzhM0gw+DeCC6kydrpF2XYvNY2umxMoezVXQPMgoZ2MXPxWJ8F8N1yTh/
nf6yqtbjkFdYQTq9nzvGn6FCaYPE6VnoIeJE/6pSPVCW6GAr1hvKy87LdP2jr/KbZhb3VYOcuNS0
JHNv/i1cJXJhqQGf/6kdineL0RkaofM6mfcE87q4llDL5reaU7ptsdOKmguKQh8Xk6usxI/D2P+l
NoBo2p7wNQvGJf1GOk4iF6CbG8v6e5123oQwJE/uctJ3Z31Mz3XWf+iYBoVGUt5WIoU3GZfLSc+j
idcTh/ZzUqI/6xH9DWP5hxL3xzI+O3jYvcluIO/bZvqBA0/B8LhTdzNLpinU/ZrDJ1mr93lhcazm
12zAWVgLiFDs43pw3hUZ5iHVhKGvB8xZOQJN82W01XOv9z/xjLUUEeIczWg9hD11/qzVX9s77pO9
2VT7qj1i6oEErffXmBALvdg3UXuGD/0QDfG72lUfYwnOIWtPpZH+U6rokSmkl6LVRq4c63FQPSxt
oJu4Gk1iJ9kcGlpcUcYKA3+9GPkBRijrYu9wNQS4iI19bSL9bUTFclpDK1ffFcE7GujlFYY4IISP
jb21yF/5ajyh2QQlZ/JbEL5I+9CVvslnjdpXRUmfZFj+NTdt35l/maV+VpV6W7A8sKAAiXp60LsV
ZkkKAQBCoI8LRuthM/fXCWefa84SzsiYmSi9Slh6uKPp3G2qQxjlnEtO94Y12kM9vDdRhKsGwE1W
/8Ugqik2iPNovOS1dTOazTwAcrFa0CpBG/tasimjLqRRZnQdzTiCQPBfV+uYJ+YhMpN9ZwxH7s6H
XM2+gNDBu80HzH0fDI6BSlMOeed8iRFITK+fjEKGAq7iThDZXxnDQsUxjnLZ33NjvvdG8jHKEqZL
D5IaXSJR0u8O98UsLg7FV5pJN61tEJUimJgc/SbWPZMvLEovtcGkFBJDDg2hGLsQO903SFBkeb1K
CiJB27iLFbJwHcNYTe1jlsynzm73dQ9zUE52sige2gTj85OgZ62kmKGFcnfAkZvYfCyGxcCiaPpu
5eWlk06inU/y9CHPE17FSfGegD0xXF1gHDOWdRC16aa0HyAlj2txGKbY1Z31H8EZDwwB32B+n9Zm
vTBzDXAMoP8d8DFaRreMqjNos++m6tYg3oUwHotq8Yc599WWLQmzZ1ztBz02z5140mr71arqZzRS
cFaK4V9vpkeNGbE+qmc5+o+j89ptHVuC6BcRYNhMryJF5ez8Qsj2MXPO/PpZHGAu7swJtkxRm93V
VaunI5SRkxro3kCOusyV3WQ+s0Le+6mPbyjZTmQgBmPeph0IWIHlpX0GWeuhybrISJiaKtZisqcM
NS6oh7U22Vs5LjxdP8Alo1sYz+UMosaMYaq129nH2NVY68kCX9KmG3M8alX/IvfmPoQGJuaaGHR/
xux3UwNu1sxcFzBpixD5LLL0XYDNJ56bXUHOgt3YDuApV7mRn/TaJD31JWphHpivWhDyhtlboXWb
wuaJ7Dcp0jyHtKn2q2BnW8WhMndM4ndKTLBEKh5V2p3DElpq3LDrXHJDmT2mcndK5PoWmc0lsm34
YyxmaeN1/saa9ubaRHezty8ZwiFmJTvLNp3KhZv0l7C3bxpEn2ahLGTDJanrN561fHxP4d1XtUPk
SydDq7hH8geH5SaZwyPEnc9Zsteg4k9+EH7m9a/OgLUa1LXcsHyUjXCSgt5P/MkI0++pSjZxxHSE
KAWGlRBJr2Y63vhawjvRX3B4bsewwJNsHx0tG24sDtrbJlVKyGKpzmIxGIM4A+dRh7iNn6HF5plG
01upFadYGu+cPjhL7Veu0kpt45PZNedgtl/aXkPxKg5KvBdldcIDj8+tJiMRnlPLkbQRq0SJxzFj
gqC231WaHHox7gJjvuRzeJpvigBbg6e1n4pTnyJuFsNPFX01uc5U/J/kryNwiSvYOfZqzvmAl9KW
jateXUXkUWAY0iEg8Hi5oh319N02cBvSRzMyyDaTFLkDiXVYMN+RoSebNEe16EgPeTa9UUDo+aVK
ngv0cKFjMXIeuZyFX2xJQHE1N+GQrEE8b5jLe740b8wkwXg+uuBQXLbLbRTlRpbCza3GEVLiMiF0
sz5eV8QdOq1eSyRRKNkdA8bHMa3MY9O36IfUx36DTDR3TejBrzzHRgH80spVh63iDoevvkkZr4Aw
cK2y8LQyxhCDYrqtSGhMyvgvIPnt9ninRUjRmYmtMtYPwxqXYZpH1GEbdJTS9iXUvWnUDiK2ThUJ
Rbtpz3AUNx2pXEPF44S/vijJZocVxqHmpy3RInp7rVG7WDlP1bHF6OOwIPkq19pvDEkqGl54StQr
oywxbYvP0mjxTM0tzwC8XsM60btjHes3GUCowvwyNft9Z7QHW9nrxeDVknLoR4FzhuKrT8Ayobkv
vw8PYlsE44Fxwi63HhiG1lnP70ljeOIjq+XEq0bMGlIaeGlDcgUazHcRMd1MSxy9LTMu4qkfuV58
90vCKfUU23dyQmahDZLRGvQzpsWr3hrgQ0LP1DDdA8tMEiYk4cdUVpPTa9EFOL4rosVmKT14whte
j6GfeNggqdumUT2DjzZEAdfg6Zd33YtRI5JWZ9yqRyPV+Z991nKFgGvd7hQoTD5c84y9lEggQYag
jjaJmUDXp/1cqq+JHVNRkX9j3sEBJr4j6WvsDZuuXQ5WFmdQMk9Y18i3Orkshzuw4nztsdr7sQOa
zY14Gt61rjwuag+hgpCQ+YA1ubwOs3QZ8+mu+QXWL/VE3majw/BJjG2R+tCNQU2Pilc14hCI+mz0
HTQqctYkAEJPk7tXLVEbB8jkSYEhD3h5uPBSHFq/7ZzOG5ElSJbz1bTj49Br27TOzuUCRItxuObf
zHE3S59tKYQnNe049huiiZuhCjcQJ06t33hT/aYDXPF5jUaabSyjOesjinc2XSL+WM18UOPK1RGb
owKxq2zyY9RZI0JLNnzLdf2Bv9TQEJd3mlU+iJpy52eR68VjslP4GA3NTH8FVMDH9pgLMpNTACd7
ETH/+rQmwl1EV06NE6Wzj3dOP2SavmtLc2e0+gk4vj5dzKS+RGEbrmZGlE1rwnIlFEWgJA8Ub072
RDWHVMLHxtouWKpDo+3tPt+qWboRVuXRY9Ev/tY8y7Rh2JqG2IZpsgktZRNnEvdWhN/VoNkYHcYm
ezb0oVplHiOIUzhOGyVoj3Y5vZBC2/jWPwOqJJ9xT5rV/ZBYPyN0HLOLzio5pc7WXyf8q7Pln6Dr
UzJl17SO7lHLCY8BSpiEAhfnkZ+j43O270Q0XjRmdwpErLa7EpLdzEHKpCscrkkP4DUaP7uyuEoC
wU8sHtFzPeOza5AcQ5o/iCEKini6ARzB940RCEOhfws8AWN+sdL20r7PNRsS9DxexcZ4LdUAvChE
NUEwISucguy4f4zqrwW4qATGmn0R6yAZdnHjsxpaPpg5w7qtajfvssaDICyMVdEBOAXrih0RxYT8
IM2yXT1Nlc9QETPCC2T8I62Mjysc8o/Z5AWbo+UTpMpPE9lnLNs24UBGD3LzMNvmCxTWd5fHb0Te
jsmYnOJY3eYB2j4JoJLxZikdLGq8uIY4jUSsYcGo+sZJAhzc9FdFgUWcYVuJ2IjXZoB5h7Joqx5R
BKt2/QwrNu98o8rrAusQMDfUI3JHF8ixbtynkLKMrYaTEUQzWnX5EuJpLnFLZTOPfjndgTlzeKzQ
aQPsCtZt2O70JtlJZrqd0JeNNN57ti3OwFjXcl0edZ5tZf8rj62jyf3WjgC7Yh/pcTWaGVocZWUI
ha4YXdAQa6W5pup3GbyBZ0ah55FoaEQXoUt2JAvabHFHuCQHqYVxATInSdJUwmvBXLeTmcqm7lIE
Rvzh1KBASgNkh2DJip4JpTQHRdBpD8chJ5VakyAy1H3RfbZ+fcAS11GQB6bfgd0Iux2AbX810tWu
dbN9IwEceQgdQmGPqREcijT7VJuTDh6zDW9GFzil/dHqspsRjLBwrOsc9NVgexPB+IqTthGai+gR
LlkPzzKCbSuo6Msbe0PwcELBFfEeHAcowfSMsHqoQwbdtvZeD0+g2CtYjbvSD89aDWZLTeWNUtAk
CDoipnTANoXfrX2/xRIFh01ohiNCIgk1fklXF5qMYxkOVxUQjLC+ezzzhgE+WcZyi4CkL4bV4cmU
cDPALTH66ZwWJqNvVWNssBrir6TbdPg1sKLhzGVnSaWhT7ZeM9Vrk1WWcv+uheHG7ILnatynecjK
3rfJ/ifUs9ayGzw+GjqsSQBfduJkU+DE48T9zpiwfDZd6sYqTVz9mGrmjPIHUL5cg54CHjHBOwIN
DGJ96Ellux5ocLBHb9q4twifEkqDSPJixCnFfYV7UC6Yuw+qAP7I3NFeC2UZV6H4xgie6OuBwDXe
HTWhvUepwmN8P/TTsazK69z19Ok1ktSM7WsO8YpP8bVMuwCUdnoOuy5dp4L8W2oeCVu4xkgwqpPw
T+uV2Erhbh6VdZx3hJfEhlAS7q/Aa+WvXM2xKrGuwiGWeorm/tqNIt+wcYSnPqO+WSetYIxjsy6t
AWveTEBC8j8z/actfsfUWsu2tB3kahNhDqg7HN4sjSiaM0O7r/gtlvnbcjDfzMh8TQxO6LGkHSQ/
u5dnFszYQN9cU473pSpt+tLeJEBn4XeDCmdr73NuVWz5ocImJJp4RbUeqjnfKrzxEg4szHY9PQX6
2GCpHoemV1TqyS7Dt8X8oumEFJk9qESeIHGFknVVYwTl2BoJEBghEmVCzk9iYp/XbzI/W8USn5We
+JyJkDSODEBae69E51T6IxX8aVXZPWrQqNH73ztcEq3aHDuNHYGBqcKMwNsUK6/Fy+DvW30fIC7p
+b4GaWbWh37xUjAmHuZ1hv2cjQguiEmUrhG7pZ50+BsRHiVS1yJrtk0Y/4U97OwmnCUHIFfvVPJb
BXU91OqDtHj2AP4MKxNPjFEFOLObblsnxqExf7IAwz1wiCxiksHJM8nA3WHkdBnVnO+EfPK9UlCS
ad+1f0Myx/uf9hjodezIlMhsKblO4KJa+TNI+KBU8biSbn3xm+h0jzZ1YMyKg4quCUR6y+p5oEsh
E9eBgTZBteS10D+jCb2uxEmCa7VntvWmqePFVpVL3vK8bhQUrpLBm2MvMJQeKkyuFK8/OKwD6KV9
8BFxWtrysE29qkjus+0GZKEknT/2muOu5ES2OvDnExbnColSUImq4W8B/VjJf4z+bGW3pCfZ+UtO
2ZnnTzYS6YKp1amVXv2NwHoYtrfApmF8AYkxsKqkRadLS6aQNFkv3JNMtrud3hn7EIP9qlUPMTmC
WQFWhOlQMPAchA8+pDu39rRXQw5x2Dy+NW+asv2IkXTWUZd86Fn9JwdX0xpyx4h1pr248YGOA95y
KqHt65QROi3MIsT7pBr6FgsWRMzpQyJZqpCfbYJ2YzD+Ny3k+ogLPNTpQ5KjQ1WQjov8D8sM/uV6
pXscrXuY3YfONPZDbb8WrHzFiA3SlzpUae+W8mvI6F9eVvkY5DWAaOpFVsmPRWDhqUcyIkXFmAbo
zwRdYFhhZImMlayw4SnAZ92mvxLDkISKyIredPw2cQbyoMLSGEXmoaflAsymAO+XEnOVaPX7NP+E
keXGYukgLaSBuQPtgXWaxYYGIMxa2z/nHBczpI5jtRgz2cThyuEVTo7cYlBkNK9Afw/MhnllGP/k
lvxPmeWv2E53QALCdT6gPZTjyfeiQvwhdCA90W5otn/XWNkBzK2s3BxXeFDnG1Hop2zBjEMGJMyc
TsPGpzOved11/a1pynpi6pEzqMtXOjZ7XCMcBH+4LtyFTKmrN4VuTinXi7uLJ+cb7Qa7WTEGAogA
zj156qw7cfJMoHYWV6t7K6wFxoJcDMbS69UrN57m+3ip2gxXRx1smuGTnJWeb+aK1EcPZlnF4QX7
mW6G0vg1yb6NgX+oJMaI7M2nvXBGsO4qNTmhFmvVfGSqX2REm0AVqUXH/fWuAqUvDwZb61h3zLDi
NpOKjYffrPvMWTh4MxLOE4ZD1qodaFyONBWrxvooo2dK4kO+iTYCjPaXI4YkYIIIZq+XsLfWrlT1
gHs7Rcj6aauPJVElAhqRVltH+fsw5rtA7V+7uHmKLPgBvuMNZnIYCUOe5mwj+i0ZXHYZ6BZA+T95
uPX5bsJlmplHiRlk8mk1mzsRcwbsVJL1uvRabAh2M2NrBwFH6QKuB4Benq8K3U37D7PD1g1Ln0RG
HDV0mN19nHh23YV0kwt4p3dd27X/U0oZE3nM7cjHI3+w8pmprt+6eveXoVTiO4Dqkuk6MZqvOaQr
iR49ozyD7SVKJl9MJu0S3pYZ9VDVf0car8QXTto3Xmop6xkxNg/RuSX/wP62dVluGu3B4tOud0V8
6BMcmESURC6ATR2Cnt5cOzGfjhAADzwOHG1vmNuZLM2BujgYMP7wiG9Pk/wxAciqYqz55EayP0zt
q1mLnCCtICG+a/F8jyiTm/ism2eIwk3ImCg/MNZcqLeYyQRC9tlL9VMeby0g28muCDcTXuRiNUAL
Dz2SsyMiOIvLXoPf+B6cktsSfiCQFdcIchvddv2mg5YV8DABe09gFL3SasXFaqneHKc23mXry9T2
sn+JK+K0hBfcGWC1moA7yEDuYmAazPWITLYgkk4m4SQDnIcZh1eQpnx3tiH4g1tUR4OjkMdGqbD5
S3bgmjtRBZW3fKTDtaow6x5i+TEVfzGCU/WUK/rKHHT8uSs2Q/HLErBS1lepvTx7qBAwlyfxu8Dp
JMtbcqMDbg1JO0o8rxONGGe77+1nnH31SxJKTJuArzdjACyVs+2f9MglI07vc44o4ob5NlukGpQN
5FOdF/lSam9yujX7c9ztuvIvbU+2/GOF+7J5jPNRsndVeYasuYoxMMziHqavufHWWFetecjaAevT
pZIvQf6Q4qck/ixcsNVlILVUmR726I+GmtBvf+riK5H3LU9FlfltMH6P8k+17OLi1vpSq1+bAFoP
XLJ9ybG0WGtj2M3GKbW/bEZOcvqtKYhSHeHXHW0CZvXjYixH/l2V1j1ov4P6t68+fcQl3folyodU
vvDbyF0cTf6gNpJgzW6G/27Mn5ZyWl6igvFC87qBD9qv9k7K2JKOxsRCN88LdKLBmyrdquHNCk5c
nkz7zEc4oVdeaoEI1V0HYpaKsW3a+yh9h81eNV5Ga8dfq/Hk6RzoLY/1e1H9DOmFtlSZzrb5zdOs
TV4J6TgSo16yBKL8G9Bn8BPY9iVqptXA45sR8tT+FKyLUzhIJ5MiD1u57T+rWfNGnCjzMRR/bfDm
AaTrs422EXAaYiqEQV48GfBzij3BjL58GYsXWGeMcn+DNsW0n6w68cLV87tLr5Ab4OHQGwg8p4oI
DAYCP93axknZtvymhJyDgo0X0XIIRwtc/9hVnTB5VhXDPXoeln2sCuKK8xIKoBCuBXVlWGy6/laP
NCI20l3idNpPjZu8+RakJA263PSjgQUc3RoysZP9EZjnrnot45dg3Cmkr3lXRvE0pY+FElThBsT/
7+XoyRkmSSvYzh27XkQN6wImdt7CymtAzpjM046JjcvkrvcfIwYIGjIkE+IC0ltAOVpl22iZoXPx
e/LG+Vhh9KOxoDL0x3HX5h4kgJWw+r+Sx2aBftfYV1n+tiA9VTOMTItYLdI4KfLhLSOjFaFQaqym
KnvNqUaLxA7+9zxZlTEMLyJLwseyC9gvx48eNX+Fz2/DtqrLrbCOOHBj+Qj4Aag1CmbE6onRX2dM
pDoahWk0V+nQbHB8u+oc4eAvt0CIPZlYSqyc5YmRCHEckyUBz9Z4G4g2zrQfo1ESF0XfgC/qpuLO
XMdRxNqezhwNu2gGl8WIbqB2C0kHEaXiQJlJA0MdLwaG+yrgY2yFksFaib8o3y/Zj/rXqo5aQWfI
jzaiBOBK0IPPCmwid61ELEme13XPuUWFNWeg5y+1+Rf+9qryPlefdn8euKyxeiVSNDvUBrdE0CLO
PwKrqzn033N3kNLCxWl2DlGVFB0PQch4ma5Z54q2yYh74hyXSGghaxPJhtdgypJgI+x4H9NsBFHu
JVK9m6BRwSBwdTN0StbExfYr9iwHsGyossLnVZrg0jPkMKlhk2WP0khsTRMrZXiHiuaGabpXUIti
7MRmyd4D/9g0kefXNZ0M5Gy4X+fMZxeg1q8tg255xN4ZODPOXpsw9jSrLnvAZPV1Nh5GtQxFA3Yi
KZTwsAZjnBIkjQb90JW/hsVsmPNukDTEIeJAFZlJLBhaRlgMT0U+YNJXVIDvny01atKQ+6ojb/lO
OXE7pQTwwKNXxhtmC+J7fAMF7NJgGhyOYj2ZxNOM8JQvC3nV+cLvsX9n3NUG9IF6oCSYtoy1CGIp
axNYI7FTiIgfLFslUBJ4CTEcOUPsN2AVxPuCxyfoSYvTaCTABWTdT01ntHDEmtXabG6TquB3Ujdm
0HznWuUAWdnHMV1vDpwgoUMMYbGGZNlm3R2myOujAaVh8nRsTGbTO8s2F0Qwgna42Vv2WU9rWWo9
mU1AE5sXKlFt/fKvZ4ljSn5ShipNI6Zov8zFnBkFCOyblyj9YczJ9xnMADvSSL7NgIWRdbFMxxFQ
VbHxhXUNyjep1khSElo0SVRK1nqEaYrlw7obED6Wr6fRBiRdClEJgUumMzTh3FhQBZoXNWJI059a
fduMr0Z51cbQbeiAtDldJ62yjqZo3VSONumuxkN7bkjPK+82PdySIgDbJZfiVrOTJqo/eoU9Tcl3
iOUWPR66TOLMROxs8vwFjFsba2zHvsMkXPO6Vf9RWb5TARkLAsequx02fQ9n7NUmpTvWiIpaQr9Z
eWHKLIN68aqmWMCy3i1Kytr52UlvrRkxCiEAidkUqYR+p1oBtlnJyRXgGY9Zoquj7BGmbENOAza+
xLBYB7fOpkfjEz6nNoKhfuyVceMX/rrS451KqcESNLrYwCtna6tN7EgD0zlMT2u08KgzAnsGEzay
07KdVwGPqFCZN2byOrfpvvsXIh0P8HT07GXqj4LonW7eWbm5qq374ovTwBRMBIfk8h+pBReXKZ9d
mS0JmWOV1JDuKL1K6UUvt2yLVaBeEGuWeIasZ2LjBZKhLo8QnsCWphj+CFFABVqpUECWrwLUIYlw
cmViVYbJrh/4I/EoUXny6UWbj6qvgc4t7EjzMZOXmoedXqbmrTZ2lXgYuLYFuJrmJowDISMjO0SA
0eaKY9UWSMDl2hPGYyqfdcvZaEpuw8NMMmg+cK729Rols1fu0D946qhezgo96wNXNaX7xV8yjx1L
vShha/Y1Fdlz+b84/kzUQ5udyvZg9Z9DQTuF+iAQp9VEX4DubhWzJ0WHZ7x08NEquAdw9LJa2ejt
dFSse2Z8ZtqNEQGoHrgijArneIGh4BcnEslKOc5H+cQOIGeDlvc1VB9ar8LmZJPG9NYZoGkTStNW
ciLcVwjZOAAD9qHhzLJ4xi6oDxEA80AIzPh/++HbMSYmVh20GKfAXtWg7qCrbljFlXxV47Mxjykm
ekv54JUZ86LgPZKSoEsP1YbYH0SI0GGlrcfqvNj/Vix1VXXoD5CUrfIgSRc5e0gaH5yG71NMrlxD
a5+XLA8ENHAxGiTi5X5CWAnGlVV/p1hvmv7ZaZ+4tg4lBYfoLznkydK4iOZ3qSsrlI1M6OuwITDo
73im3tkiCxuD6xno6yImCs+7MWHes9trOHxxo/A2l9pT7V5CbGwqEP049Vdl/5Nkd7t8BNQnLfmE
Iboa0i4k6DuA9FSaBnwSEX5QIl2zY+8Oe0VYI9hHCG7Itwhmj4Bf0OR37r3ll8NwAHOEATF89KlJ
+oHun82cy5HSryO1ArLGIPyiGldbbFgFBB0ZxKsyj45f7wvF60D4oSDgrdyiudrNA8uxPh4xqtM3
yOGt7LCle5pxj1lnJp9NayfU9AKwjk3AJl2wsEdSTCZnxrroP++KrJ3S8Sjbd1GxxeY7Td8ncY05
aFruknbAnZKSBeH8S/jJ8jUoNzeaS044atLYAAvDaYmpe/bTZwx+athWWXBl1AoweGUmPsGqXzuD
AxcedEIzNl8iQ/PJrGvGwVNiRc2Mjr4ucIfTyNynQCZNyPrRc9A80WMaRcqbAfye3JXCmmWhmZ4f
Gu7M2EkEzLwfNba7ZQbYoQ/M/GRzYpL4Vaj1xNpKpl+SVA9Yt0z+mR11tEAVGsy4MZc9QclPbTwr
QsYiRabm2GGtYZ2WTlQiO/lY4TTzX1jnuAlIVCc68/NLBlbHP9cqchkj6uU5g9eeVlzlifGbC8mZ
KDxlXn9EChCqEecgj0dkDtveGM2bzEKgKOAhWxKnnQDiVxFpMwAWfCRUtXT1iV1sKxWZRW8XGZjX
G/lOkch4gVoY2D7qCpsQ1c8IAr5M0l1SeKiGEvPtRXhBqqPymdmdoB/V6LY8IWI2B01k2Wq4PboA
YkPMwMI6v2iVROCWwnMP14xKkLQIfT24LOLffEo54mvj0iLbi+pQ9Uvw+6dQ0VC5QJWsOj4VRVth
cOB5u/yJ+cnqHaftPvwa/h4pg4JOGIH+MvHpHanUw+QVdzhzvqoQTiSr+x78ah0vfoo/lsNU3Cdp
XW1maVvwHvlz/MgyBUAs5XT2j3/wq8uKcsFmbrvL7WNVf139F4iX0n9F4rbZr2oVv5G69WYMjPEf
RrFC/UwTtpBwfNc//LfFagb1U5GhvbAqaX4y4cAY+6Y2XhTdJEzpwa5QPkyE6IgDnF+o7S1/LWEv
X7NmocQcH6PpS1U+yelM8aOUvur8opuAYV/ZNswQ5pFN94a4mbTokjv+xsApmqJqDNl6wsmUBfDP
Q52+6shr4UtPFEW8tg6hc0RAnoNfVuCtTHLxfKXautiTdcwg3qCt1ep3g71UAcaexkAvlfeAKzs0
RzOiCBbrEOoS1XUlL1O5DkMvVBCCC2RgZZrDmu/mZUCAuhGJY9a2mvYK24Zy8Ye1UpoloTqvG6Cq
xSYR+27kPYT+Y/CGLwCe5arqyvckXkTEUJEnHxRFZzaemXrQ+ZGZqgIICcPzckUZQGxZyuKG7Xah
K1Hr9eZblvwN8JMiFT9CVSM/obxLX1bOVyF8BfJruYDTotGHHcEAe7XU3VRKpKCIA0+c7uPGjVhB
vryb+CIKqn+SzZTyzRrav8u1blBD0Tr7gMydCbxbuzd8F1CYKZt12D/kCsgUooWddljuxxZXSqsw
k+EbFdpNDK/VfSGS9sE56O58C17fUqty9dQ24uGfb4VerdWROHnz1PQWSS1AcjO428l5NT8K8Xo5
REdi+Q9+X+7It4bYM1YsOBQJYBjZlFdscplwK2o7y863TU2RjEtFxYDT0/EzbgBfwqWXgB1mSEN2
CtvGA8phZl920rg5A8xxCaHzhFQROwdujSl48Yr+pzfvy38tz2lqClQ1wuPiIKggtZvlvwXhftae
OTHEYH4uyWR2lMmJW41ALFG7ZupQS3vAZFqKHRYf++NHQVZfyP9KnODdhA4n9y4xArrtnh9z60Xx
hlyWPXzN/gdkX3upb3hqsL2awjVd7dD8EkFw8UelgyBaGYsvDQ3dHDCEWf+k/tdGaSkpdYBIr5Zj
ltspGb55d/hw8rFNo7W3lOqwB3cFW+E0+wXsjtyAZyD0M75o3YF7Tu0+tebgY4J+mVhgHBK1G6t2
bUQGa1cOBpYbu9k15oF1sCu8e+5S89fHAIqWJuhQOadKXfIMDkK03tX/M7ThTva+8Tm6Dc7X0bMm
bR3rkJk2VLmYZxC6/pbSRBTf6lJX1ZeC3mM5wmNmMsRp/y9AJmp2MA68JfVyX+AmEx1HL7etFBDH
5hOT65LrhrS34D0sLF9D47ykbHxarofJkgPrI+0+Zi+Rd412K+fHEunD7JzDHMA81i8TC2bMP6x+
kouHLi423vw4pUFxX0LjUiS/EVMI34SH6GduJj6/1OJvqcelhWfR90A9v8mHr1LtbTA/WgO/KrN4
NEi+WlGSMskBztCA4/vAILf1DSbiBBTipuY4rx1wa8/CfysZpPQTH93kt53fiozxTf1HWI8e4VwE
f7bK1oOLPvCu8AcD2pcyxVELAfHbCG928hosXTxIJi3YdNXBNp5W/DcboVOzkHZqIje0EocDZx+o
p4JpNvDP3mdzMKNFBhX4B1eK/i8tTirObMmu3ZKlTZQO4/iXNcvRxTPdoDPaTfUrEgRPTrxX7cPu
/xLjvZhJyyKpLtNCBc4BE7rukCVrTX1aGOFx+xJkcxuyzTIjBUzCVP2AAoWOH+QEYCjrLsJmxM1g
OP/qjT+eSws9SD1QiVJYLDTCYv6cxHmRXTSeCnzmkvS3TFi6bN5N6my2ynB3QMnT0I9YTkS8Kpbx
0kFjyGyIiIDh5o6JKbqXhgo1qnj3lM+6I6Gg8EhvsNqcR2RJ69sUP+PiCgaL57eqm6gvIT+aCRZw
eKdJdCWW0ChG443BE7mrxfzRYJRL6ekwFNRshuptTFKkdiQa2ZjOpTGv6nBfEqtqO2JrXPvxu2Rd
auroiNPKnDzFWuSRJpSccWYXOlSk3pxWsYZ7At+CnS1ekz8aKvaiXjQ1ep/kHQrpZ2evlZZxGp1x
FYarJgbZNeAkfojukhQs1UWv+fsfahFarCvwiHSzgGeonkRdsIYsuBcWtzMHGXC9favFd1Z6g3i0
kulI6akl8Mz1ZRE9sE2UwRiS1Xuvun55jfMb0+QAENHU0GfQezFQwBTDOPbbar85QlWFDxBDd64n
xAXO5Yk0sZ/sGXcy/20ZVmBA4BoFDPxb8c+C8NOxjlsz/jwFPG0M76+gw6dynBnKqOUfCaGgPDS8
jb0GLehLsv+KcGJuRq/6DhnHzo6wE/o6c3x2M0x0Hv4YuMk8k7NUnQKDc8yjy9TuxGPWnc6Zv5R5
1YdRvUXaZ5i/siuQm94o/qXmDwmElBtkuXSz/+otC0Sm6TW1Y04ovgh5fRX1ZwGM80sCesZyO8kM
BMsBFF75IpcUs6Du5eLQK+eMGlbWX+qr4BzRbgUi1nJp9ObGRmtJeibm+3KhAQXI09fyPUPptaO6
5a+G4h9XZ3kLuOT8WwsQdr50jPVblqeybYd7izsH8H0wfVbsb2pRlyaGF4Cb6JFinUHEK0bf/99l
/rVF86qemXFWYWRYxTFSH7nJ7sXPgY1u7O8Ch8x+eFCpmvASym2dVSZqeO3Cf2zJVqu/pv/CB4Rz
zDH7twjQRM6F7bS7EI+FY2Xx5zKW/JwTapdmfo3CW9xPhyITN9qbAjmKwKgtDiPAbJ0EZ3xgHZJX
i3qz3Ls0EmDbsNbx7wY9Ro8cDO3MldnNxmqhddcOa13+rpMXXz936rJ7ZflY1hGDfZglradSacoG
Xai50xdLH0cFC2n4AeNqZvEdpJDgQPk1GTWVGbtGWV6NETKGqBgVR8FjxMQhRJXIUjOIZbUrD4yx
+XGj6KyYt9m8heO1TzD1gRUc74mk8R4e9PbB3mWOPoLkGTMSqgi4hCjaRvNbLWAVRk0lKhu8EyRN
ChNGKPUbr4TpDn+dD6Rk3dUWgy7TzgZ7p5dbDBKptqlhfZPpG1l2HmWl/SWpV8vn3MPjCpLsLWwS
lrYBhlkp8hFKTD/9DrjKYWngNdnxLuAt5cG5UnKFGfQz1AMPPGwjeZgwnVB/zYMfWCGMoKMMqg7e
KB4BluVEkw8xkC26VGp0qasJJQOVZmiaw5SbONpZHdEV2IbDbbCssWKaOfHICJD0MvScD9ZrO7rO
9ihmksutH5IvXT7bpLkxd7PFNf21lvKC61HAlAobYuHymXl0qaG8hW7H5cXEwYVmVOBn37r2yhVa
mdPv8k7Zg79qoEXUeEMl1qsxMMFTvINRYgTRqhRP4IaryGb5Dstx6uty5UbqvsjWeRvpb5dRj4pJ
rqI81lh0RIgtwMOlVAZYVOTSTGbfxGMwSTuCU4r7szlSxHGlU+zMEb/MVrIVy+A7DQGH7R4A3yL4
Lj0faMFjoG1ufCT5vGj/kXQey63rWhD9IlYxh6mVJcuS5ewJ6zgRzCRIguHr38J9g1N1g+0jMwDY
e3evjj5IIV6RkbbS75Zen5vy0Y35CBnwOs7KNI1oDSAZ4mmB39ZF93qd0X+d3jx6D5XhZmRZ5WFv
FHfRBh4//03UJZX76sxPejszKpJ1PVqLNz846YeIK2WxC/qUKgjw1uF8IQeJPRyKCcOvSRugyNu1
mfE70YWeAQ1s1XOkKSFQJuWxg9yQ95eY/aA9Ikm5K9AmmL25rtm5zC7fLhwyrdhfWz7ffCBoHNYw
HwFBGMHJCXeg19oOUKTRHhEal3PDTiKn1/+eswr3VgKZnHc7z9gyIRFONcqZGGlI+t0mezH/CA8S
/XvZvVj8zpVJKiOv8WJ9l49tyGkYVYC+fXrj0pfUyp9VCPOAIQkbbWXfRp5Gso04u1eAcgVrWbJR
ogH4DF98WId+u9ZTSR+BCq8OjyLTgKzGn4uojA2x4flU6p2XCdnWquvxj/ZPXPWQzsbC11i0AMIg
W/c8EHEL3uRZr+SsylP8GTPgNJ4INQXVKtRZPNbqOnH7c1KkhPHbp1clQOreeWgq6/c4+zF/u/TP
QV3nUmPK/DMSL+H4nQfP4XIIxG0Q5xDYZxF91+k55RuH5sRa747N2gByJkATPIAI1ltiRYsQkHLe
39smznJYZFQ8yN2x2dMjMMnXueehnqaT866BziM/LGR7QkZMY+W95bSOxxdtqsOHPQDVfXCW+yZt
7nLrPaWq6cA/DtxbPLN8Gn5YGbM8pGc9hhn5OUn4DmmkD5Fj9zQ/kc5cK1xw+lu47gNWpTzEIrTN
gj8nQ2no/yzsm/xWLFcOlidWOEU8FtUg+CpmjYw3V4uxzfqjbxGDfSK6FzzUlylhxj4uNCesWK1n
qPk9iAiwrXEKwWjdovt/nHo0sSNdJRYBXjsWyv+f68hqIkIesTLNLpCk7b+s5cjXndrmLZ0v3LqF
U10Sn8YC5gh6JhZVz5HHABm59VBxdJvnf27+1uV4JKGg4Cg2+dn9BCqZo0Y574mMkcF14pDTFz4b
zXei5A7gTkMMJ+oSg/UfCyvdNB0xr2GizcUS7Axwm2eFK2dmkk4hC8tRnBbvNapo6DDMqzcw2SZ/
p69eoddEHfMiz1w7k6aTiW5iIvyLYqTHPH7IGJsE4dGLdnAACCE1l4P/OBEXc53oNM6rxH1PCUD1
T+BihIG0/142tb6TEzOamB551V6y7jlHg2dBrjbAmPv5sukE/SmbzLaAmoMTThicUrLXHANbr5Vb
D+l4FssrS/0UpA+a/jHBL3ye89MyY8TjVAYdz12AWE7PCQ7OCgTwQChOfZerL+HdgFEV80nT0Dgd
6USh5JaWT7Zp3OF6QLPorJXHZIo2t/6YDPipMxnbWFcCnE5OC3nYixNgD3RRgVCpmYh0nheK25LR
1bzX4nPZT+sQ+XWE1UDIt4x5vmAGW9K+dhp5x1AwWpH0wc6Yb8rOvXNC897MGYzSy9zlqd5hsZg+
m8RzePfN/BvS1beGJ88CQMTPCijIZH4hTnadXiGmmOV9kn2F6SlOw734Zwb/8BOXKEZoBiQzCCoH
Nb27ZqXPP7voTGjzHR7FzkZyciudt5h5XUsfzk4YUynaGhGxYkfRD+16bpt9WdtgnPbg11b6D4aY
NTLltd8+W/IVzknXPTrdLdIRZY3BAvZvLv+N8lMf0+mHPqdOCGZEotNnhaWZ+jYSL2cBWX7PaFnG
IXDrns579dhEj5N3DtOr/s40xEOMOjSYa57/eX7OcNSbTvkvDKgE4vSa/ZkW30ofn50TJxD8Rdxc
sv2ylrNH8Tj5nOVz9By0MFAkMhD463BqGNgPHSrAGtYBST016hRk/+l8jNodzwuPfkUPlqlyEX0V
3ZknavzFb8vIBg+u67P4Mpyv7l3rh8RjhNnIGtwU3XXNDO8k1IvMkQM/Odpld27Mf7miD6y7zSEb
FrlQaOnGhFPgYTLWVrzT95RMKYD2K688a95+fygq8ty6V8AHfJj/HBcX7VpTqOf6iK2WVg8OAbz2
uJ0+qbzC7LsPHzmAsvrC50fxO9b/wBwJdwVRrkftSs0QfkVax7QeuLo8rdb0zcGM2vBWL7uUZW0a
8Dy/8gs3ML/dA3MufrL134vD68pSYQl305SAaBl0VSl6iPlzxmPenxqBJb6B3PFECIsn74XxHjzg
xF+55NKR7Yxk7SYYM9kCjSrVtL3MG/COPY1iMzPvphCGM1dHH2qkS6uaJg1HE2W9SPUTo7ycWYG6
4TAXt1B+Il1mIhWsrc/Azrd+txO8GL0a6AzAH6Z96iBKD8e33itXdoeib4Fn8hUqqqToFGCz1oaM
anhDJDvXt4qBk40YycvP+iFNlmBNLsR6jH4G9w1HJdtIRHAmoiZVPPqLOIXurY0utvWUc/Xr/lhH
/9z+rP8lRTWZq0fOD0b/gtZWJBD2/PhCWV2yRbT5S1A/jD004jOj9buREtsCD1qnr4O6GCZ5bq+y
fUrnd2LE7n71ONSOUU7WL13xz4/+SuspyqNVl+JjcE/zcA67cS3ap6b9NrNPq/2q4xtfJvlmQQEB
jBHQyN1yi8UJvoX+OWV0y+rXARCjCXNtXrUobSpWYLTj5Ht58ckJno0xxQDzPhrA/44B0gRE+TgU
xWvmHfUTHgQPTJ5hkPBt1Qypma04/bcZ5LPT3zyfoVn9g2Bx3HEGqvcYw2xxVN7eLK498aN8rrC/
GJV+rNP5MFqnyTmA5OoRZRsO5Xv0MYp9n1wlzfblvbK51Wl/N+h2W3cKcf9iGvNDk5d+YA0ky0IZ
Vn92JprcTc0JX5pIstL6RXDcyJ+87MdCLJVVT5H8XuDM5t73f6YN99tN74283KVqWc5KFCxIg9oq
MBbkBxenYqjTLYgbQ/3reVMZes2FjjADYJVzys3YmJKI2cqkUuTW8dPCoXRGLFKH/cabGZQPaKao
YSKSZKOnyIdLxr9hg2VJGredxpd8RTjrnX3KcKfoiUONkTMW5dqzvwp2VGOmhkBrNkWP3XS2458J
DZ0PW06idAQNj3Sa7iuj4cjdB+G+Ww5x+BDKb7O9AjbYUNcTGiAZqGXriH4q/iNpfwQVPtLfCfov
CZklfHrFibrft+gTTZ5fLPJAFzJecBNvZ9/goS3IbUG+Ut9QoDU6+G55jOtb4FxqxGH6mTeh5TXd
1ZzgVT570x/qy1R9tOS8Bb27a9C6ivADvazKnuqZWX7+NLmfh4xxvpwRnFQMFy3Apka6GXGGjeFr
XV+s+oen209fgZGtDVhxGOly4QG9IoPQQskDfRwtEKA0wLwGB3kDKZpBnVYSb9RMf/ZwgVlCY5QD
jxbbstr7ZG1YXLmCnJpUVVwMxnz8khkfQKaEjh2qiKqc3zXlJGb5Z9ODdu7E38CQvPHTg9xcjURE
MILmc032V48UXXOdcqRty3/BLgiFmHRoZgvHjZouek1qnf0yx5xw+tuI3LkFndY5oBgY4toh8Ek+
bRUCFIxWu9H4pg9xSqsPuhghtHmCiXaDqMWWpXXCPo94nr0nD9WWc+y4qdPNFBN9GEzOg9NBjKiz
N5moTVOfyvYxDhEAcPyauIF3DVLwuHnEJs+LzKuH5nZM/9gxILWus6Hep91nwDBf34jRyj+L2MGM
oWtAhzL9pxn9rQQtXID2ZM5F6xJhEeWyMegV4Gew1gAZKQqNrfSTbVAdmhkFGOFaFlkWWtgeEdea
ce3HEsP/9NRED834GTPvHeBa459fCWonfHMFc27yZ7EAZpuizQ+VMrZLIHYubHtJ73xE/hNe20pH
3fwH6AiKbCvSt47V2+KhbbNvluCPyTnncfdWBsaBn7TVd5/ncoJLQn4cPOps0+XfwLdM9bUNetpm
VKOT2gjnayxLBG6HwEdxcKTXU3h/MYcIc4wulHdny3VOi1Vs7JI27/CI8yNHCGwlcNOm7ewCZfPW
g6LDbuSbSC6czi8cEZsO7mBSHHzXXrsoTMNMgtBP9i51XjQHBwmjr8Y6pEd7VDIw4oI7UMbHmWBw
CXE4bxFj8V/B3jBDVK/6YhkuJ6kxum8GsAWbDkwovS8G/cbaHthJfWONkIQBIFEVw7AKeD15SvUL
4tBeKB2cdGV3LNIPfVF0+oCg7mcAzMmSsfG/iuP5to++uEADh74UECFdxjB8T5Zny+gRp9JabIat
H7x5NMFDOhj8I8BwFpAv9EsP+maMOUcQW+zT3iVvzf2VRXt1u2aF1MHEqIX7nBpO4N4LyoaHJSWA
xFqFprnyLKwwL8Re4mKh1coInoOOK4lsaZibcREhCNLDmOmGIhj4NpDdmw5BgqG8SQcZHG1zktRv
EwsZx60hOGIC5nFvmVTqv2JkPuXoRYCkpYxgCFgiAVdZtFwJRdCxhKYQhtsgERw0rTvGYe0K+p7a
yP6qF48hSw7bWX0IzKiBvdfvjMUrFAoeZyX2BrWXBxSJ9IL2g0xLmI4/Dd0TU7p7aXO0SJMdBA2I
CYi9YKvmJagmuvhaGqvvqmJoqyHwEAyJjacWtld2i26F0XzjroZmWU0cQSPvO8L/FPaM8Udc1cRh
MJ8kWXMgouyIickSiHLrxLq2r7rEsRd264Ea1yqdtV7fcbpivvjr2ldue9j8edzyBe0mLYqVH4Na
bdnVMb/ybLTec8nxTM7BpY8vHe9yKV8stN2llZDzAqnOK09gxzA/4AMujwQKQDrCQoLVMuCGlMlI
8QclrsCRWF8zMT+Mcf8D3rky1Cv4sxUlwRnYYdS19Pxm42XJM4TTLKdybfTRepgJ5mwZE5sLYuqI
pfshIafOude/RFSPbJFotmiQKep7jv86c5CRfS8PDsl8acbUgesSchTCf41tmc4hL3+NQgiBijfZ
TzNDS8KXBBOa2a43hX8ruEscDM6MeZXzwpbGgj/yCmGxKdn3Ahc8+nwcgZxPW2t80vPanH5+8G1D
UJLRxUMQ5S4GOqcbhHJ6TQFmTPpNbb4u84QpYDFtXe+alvUmZbMIIW2xexriaxDHEZZnE/+3XOgH
QiaLrlj1YJt3Go5bcgirXd/V95GUV7v/ykiYLGf2gW9Y6PIJhV9qf9JgiZlNa3c4ihJK8IS36b2v
THylC2z5vy55tueX1LyoAtv/xMmYIokQvrIbtwEFMBNyHWvk9PXWpn9cY62wdeuT/9Us413THBf7
RevZR/QE0H83KBv0b1t/WMhhrBaayH2a/elltqN1Sb+qROywZLegfve9Zw4qMA/vSvBby6+EKBFC
0x3owxC7Iua/UbzrpbLCn7OU+lbnCFhnyk7o6GuX/hRarlX6MGvkh2y2fDrcu7c5fbf4hTXUUMyQ
M7iyOFPt5JmgPdXo09ezazwQK3LnovLvcYVIOpld+5eRTy8btn7UmKP/wCrWeGxXiIoyalSD0DeG
UNwd8H2kEvxrMXW2CWTt8E71wH7R1pj2R+b/83CM8ZfMLFR61Zzyi7XcFtiKhGukcE5qQ5fXF/2C
6b9A/yJj0xxmx9voZzf1HrkhJR1wuwbZbgF0C/aOpCNZbnnnSk63tIadXl82t0VzdL94t7R4Qng/
WO9euaVhnmU3/jkzgaaW99slQ7WfYJWybyn9X/3Xr0aESPrWyuJFP2qDy9QGXVLUA2TiGS2C34oA
UpT4OfctACznP/Aw4GXhs9Gc8Lgn/Kp8BKv5yMhNLbFeUPTzh4eOrTM23/U+yz9ZBe74F/1bKqKh
4etveMhM65P7pO9s4lEG8zSWEv0Gl2QbMnwuFkaZaDD5Xf7pB42v5bLwWTPky5zrzIxaB/EEJ1MG
dhknNx++JdFclF5KoNMywuC5K1mNZQjPZ8jPamHPRbE3EyCB8bQNU9LULXLCGBQQNxykF7zBd67b
7LtqfBSgfIqEDN0ZlbQC7CEWDErRu7J74s5e4znfpzJ+IMjkPekkM36BjhIvn/NiVoxtq+aY+8MT
PU+PxameZ4+Kg4wrlFoG+rHliXVdOe4DbPedLJz9Egx7/bjUlrUnWm3MsGzJGkixRgmKCauyV+MG
Iimzn4x/YQxT2RYC8VeFqXQZGBL+WFQREvJa4ESrWpL3ayE48RnV/nNrKMBA1yyhViVRvHrPDqD1
j9lLw3TGj0goHVwuiwRsHQNuRfYfwmuHMb4tRgJJKbBimARhSwTrvFu+nqduYkGy7pUZU1GQ94pd
lEJlP9XLZSkR7imTyqNf0ZWNab1FVnU0UDsrZtJ67518a1tOzo6s1UPRpwdaFBM+fRJdT61Y7l1b
cv7RIdoLpdeIvoFDD4IV2ZAMDmdUWIyUWM3w0G/0dt5ckhoDIbrfWp/7+yc0Qjh7kvbLKH0DrfX0
Ldv8hwA6Rh8OER49JdhiONZxrqNNtJhXREm31KzfLatFtr9sWzf4yaHe3BFZWm9DfABRNdPPr0vs
gv0RDB3C1Lil6CK4XKU/xcTZp1LxV+igHVCAt9ltmU3iTuv9trw0MmZmSu/XzqsHz6T681EJJCFt
3wVieo8DNccrACYFyZrfk85dkK/gG5gguT8cWqtv0FmBRMcdA2toFoqIXsG5HSfGJKwQT/4s7D2A
HmzYIUO2tkImEwfxTHKr2hopFnIExqSztPQXo+ln9q7R4G8bEazbMT+LiwiA6Aygr3Ok9YxgpQHN
iT9e9P/xUcAzAFCMICKJEN3Dp3ZUzNACn5MxAyjxZfjIIBZE77FBJUe8w8gGAgACKOwZHjRVsgZ6
z9B5kAhyAMCKBZXPHaZVT2qaWNg9Oh65ssdVi7CqbtZZ0R5GRi4ukp6l38rOAphPxi8Q/LYA5C+j
IzYSknkxX7Zq38BtLhkU1ce0YUgsOryBzEsi/0F2441Z6pRtUhMHfJpSeiDaH3GG8IL19G1/JFqZ
TGDN6rviNxt5vI0YzLaXvSgD572R7qIat23d/SPNcgPrEp6qpotv+ronOks9T7O242T3g8yvVTK+
5+zGw2CeGO1hO7MPs80dbdrgnFB0jm36RIFzq/W+bBQYPWoQw6XVrPDWwdMxUQ0a5cc00dN0g/Db
Nhgcdf1mTukWOvbBaIutyImmMxcguxRcljTuiXNi2hdaT5b6av+T6IldnDvveWc85qT+2oqKu35R
ooTrF9LzCQ7VTH0DXx45NEffVHq4ncrq2FsoUszpBEQOUoxdkxNf51vSwyBGMWVM5OQfjNK4eXF0
cUPz6JnRjzWZesbxZpSTXM3SXQ5ej4PUxfNBe5sJJ4e4oMDxYxNXjBiVvy5C9mSiMNsbCm11NJTt
XjnLr9VupwGfhqKVcimtdmXjAi6DpN3NCcqGhGNFYmUxu7jFtBTsDowhBHVWIfchHBiHrih8B2s9
5e5X5HSPwdxZa7OhQzQlMAgTtZ9h0K1qiBi8vuz0eLuEQUMFEIT7X5W1TGLYmzGHqR4AiBw2rpSH
IK8LQibRqy4TUGzT7QNCdfL3ChAQHduNbxCcFLp0cjN1b8Te2RnsaR+3T04ONqZ2o6eWzBpYrfmT
VfrEpJTtOre49cqqwEDRlCEjkAIx7rfJRCuIIF2kMenElL2ZHwsTSkMQ5WsVTliAy3xXRjpTjy6D
l5Fe3tTLQ1A0x6CCR4AGvMe+RD7LegDngVkJ681M0cVZBze9xLW/cuzoMacZ6Ck/2ViJ8dtm4nfg
PJ2YcjwN5jRv/CgfVt/RQqqcFTl08STCY/8e4EyHG5y63pwsdA6zAPhlE6Gx2NvUnNttEy+/g0+T
OnV6gNocNlcEaT2XEdMy3McDiJ403IInBwCWopTHQY+shxccjJVL+4Bz/MiG404w2yC1e+1v7c//
pNEP5yBIN0MWfpOa8pczQ5vLOtp53W9VD6+dP+eQi+WNyfeWR4XIJlAFVUtHtryy7p4s5dEIH8b9
0MpT2qtd3BCaFAXJc9Xdq3D+6jVcslhgMM/6JDpxvLPBdAa+F1MVW/dCaRGw5/12ix9SSOiqzvRr
9k4E7gtH/bk3n8UUCHyEybKVdmTvQmNgZhY2cE66795LzPUYDeZdIBmK58UHEtvr7PAfxCgAmdDG
SzywdfXQ3ccxY0T1GQtW+LSlNAq1N6gIEp7m2hTb0lrwF/Dxeuud/lC+CxDKRSHhLZV5tOFpbBI2
MN+S7iGwkZcVVrUz6T/07VghZKjEA1zZe2NpjW0IX5BYco72WkmUVnpE4775sa//DdfDS1E6audX
26lMcXe46rdN5VeqmC27YZoi3SMUHbkKZonuvhjsejsW7rGv/C0R4xuDBW29IFAxpLlNSpeoD1sd
SosdqsLofj8m3XGgI3rOkXAkmh8Mu7zZmj2iKG92HlqGgXWdnIcZj75VvHWTGtd5lwH5x2CJuIm5
v71kh3ZGlSPQXNY9UKDE0Nmwa0clzU4YCZ27FdQDc+0UYkZWV29VhwvGGhX73VKACqPpBlL2Pasd
AA+8LLuxp/MjBcbvMscaYLOhp0h2hbL2JfyX7VDIh85liGGAWG3H7tbI+RD6BqyGnFnE3N+yBM6B
NZLXM/lnQ0SA3L3HLk6hA/i9+1xjEcLmAMnDaFAVyDHet7ptxM3AkAdbZ6GHIebmrSE52e/TFxV1
xzHGRJ/3WL+G1sb31TiMOPh2cAUWlDwPB7At0AKPj0MkzYMoIMaavAVqAQKZe4HaIbsSxOHuXdgy
RYiZK/axg0+Vf06Npl4Pve9wXqeT4HcoGhVu1JQXIB28cm11pJrL7NARzsLUnAFYUgvEDFwhSixG
FKC23UXhhMrxVdq5+hd78z7s+7eshUgCFYTTeUwqy8DhcHIPlpfZu1iWnKICpKYRxO71tNBNC+zy
OcNLd1D4OwJkU1FXdJC9YVJnxrtTjOrced8lIwLdDs/oQAaF/ThB5dO+k6eqddo9FwN4JsFMNe9C
Y9nTVlrJY4Rwb10G5s20UL+XS7WbYxIvijnYTd6HlfDQegttyd5iNoO7o1m6a+DaL26SKCZl3s9g
xwFNDcKrJJq3PkqxBIf226IaUH0ZgRhzSPco1QbL+aVz588gQaDe2P2tK+iU0IvgVJJQ6Y8A6mIT
GaFQDA2qkRZanGZvGZ+HagwlXjUWN6X8daw16oEIHmK/NU+FAqax9ADWcdOCKNoIjYZzHc0kxOpJ
sfJudajmxvpSRsbZs6lvZ2uhDU1bp0g44nPCRRpk3fuTBInhIOwb4fhARqCLGoSsNlluriOBhydu
R6rUQWtRS7iXAJMBKZHWTutxsqgp52aICZsgd4vRVt81yz5P/9UTiW4DxfIQ8sWmp0C62MlTkXBe
JIQEV14Q/GZ5EuzjHAtbpsWwYbTr+wgNx4DWKGn3Y2F2O24vYsUJvpXJIxHbekCXLdneGGSA01ze
sokZldD1cEoW9hxAsHXd6YHAy5gkW8TIZTxt26R4Yr1cdhnnS2/8DwQkbJLQ1dEf52oryyhGHFpp
j2jbbFpTcQpYovCusyixs0Y3h2LIMGIZLq3O+PTEQHidjZUqziLssP0miydvU8qIo3XquHvbKQh3
H+nJueHGmNC45PHLlIUafCJoODjVfrRmImykU66V1R3z2rgMEwfoCHbvvqINg9SnWTe6u97QORXy
jlkHjBbLQMSYFdsqoMztFamoYxXeO/ggRZgma7PzvxufPPA+aDgbIx5IfH9n2miLQM6eu4Qpk+E/
9VHLQGtm7/UUoWDEidB6Evkt8mkPBETYm9ra5qQ1Cw/58URH1ll8FRwA6bu2hAE0LLmNVrUKzQ2Z
whnoBIzmYVJAsybsjIth7ubBsJkGDMPWA5XnE/8jS2uLzQOBX8JXJ+xp2HcwwckgmsC5hOvOXMCi
ugB/nOixyQwEhvSpPScL7nC4zA4eJDOtn63xEJYJNtx80n3k9s2dY0ALpgfBrByXtT+XSDerT9+k
DCz8mbaMPHoOwugcbey2nWDxtctAf8f7AGx0mydSbuuoFdsO5x4SU/JQ6x6EOWm9JDep2S82bJjb
wmLpKkV4UDNksqzDslU7vL9xdt8ly19e0XD1fPqxrXGwGo4Qooq/zJaOE81igFD+zekYrTcKfVZM
m0mIGOA123kA377ubGrR0gc6m/+R8/QcS8rOoBHsAya+Qt8DRZg9x3Z/MIGBWyWDH1vVjKFsQycu
Z5dqDHBM0/G6Ywmh5EQ/03uWdttmX0bNBHfyaW8zzSw6Ajkw/5v053dDliLL8z+txBk2jZvRfnbA
kDBgvut8REBJrrENM7N5gGYHi7NaEwEDM8eeI18ACcwcf2lckzTZtpsxdR6QyZwdEF+j0tYKShOO
pVkItMCOgCw7mybxxo0PcX8lvflcdkNCrvj84zrhq+svIamWOO4sudxXzULmvOeCJAzcd4CbyYbs
vr8wwKo/pX67adsjIrquPOcW6QlOAs+4kZSPPECOQDPmw350G7UDQHEe0/jqYHiROcRDmHrL2vDK
expBDYuPcwQYzllHYYlQZobYzUVmF9WsFV0BSL0vyGWaXsdpXjao/p8Su2HhGtGRBOmv3cNRRbNt
p9Gxq7JuA6aS0Iwq/yhdlBm988AqOW7Kdnhe+vHbTq2tHxrsk06/axaPNKMadmtX8twAGHyXJmSe
ZmFOa8LSZLFGL0ACDoIRLkvZ01duPGMfsTKWxhwz4xmf4on2vKGFtqGkM22g1VB0UGTlLRsvx0zc
Cm0jeuqthaimElrKRBmnrAz6sXGNlCa8yg6Vd1GRzRGcSlZ0juzYRWr2W6ImWO+ZDcmhusZaFe2U
zz3TutI2pmOgannH3sTBNaddldCq0R9JtQ4GrBApTy+YokUeNlYv3wD1ZDyfBbcmjG52NWDW6hjH
5PS1rBEHXZHnFNskJVpWwDgAwpY09mVovTWpXA95e7DhZHihuESCl6OU5aVOkSKQj/NQlPPb0PpQ
sy6DX9GwKbL4bUB30YoSREYqebGGQ07KoLK5cZnELOiM/ou7hBsnUW9dhe4pN+hFAly9syIJPpxv
8u0A2LthfCeMK2kCfo8tRai9jDT51IDZDu4fOpNTFQV/uYlPR9CSI6TvtSMueC0q76vO4yt8Zwz9
kvZ/x0JmK/Nc5mipp/bLCxi6oEzw0/JFMjFbOsY5Da9PMdKTz1H/wOrBjIIxuM5Ime89etoedLKy
fQhm2ummii+KTg04iAz+d/RjFOEVby8eg1AL4JmOyXbeVag8TepMq/1zUjYhx+egXOxbEWZrVSfP
yYxCz3LfoumjjscjoXZ0D0K2x9ohYqFJWArj4qWcx343omI4SIU7wkUHgdop/5xaKGhuRgtPgZkL
Aj62LUinmkI4gC7UvwcXN5rBTNJbZiKHSjYZwcZu0hAcqvZn6hvcOV36kfpn8jOIEIrTz37q9wid
Dwal5tC5HxBhEPcA95qjEssJ44kZpq7Jqygc5HmqsS65ZXw5zDJFhKQxzrtP5Dwh3h/ow+jtJs+D
yT0iVcZqDtKks5kOBKIBUzhbJgkj9BQp+jY6W4d5KvEYC6p8VGOTAfvPkb+JXz17yXw3zPl3E9CZ
DASrkwjjfBs00Tkf7HmrGJarNv7snAxbYj/8DQlydgN6d+v1OKMtg7Mq/s87GmP7uvHVaimfgtIH
KVthu0jeY4+vwFTICDqsn+MUPEspC0bD5DJk68bJnK3f0IkL7OzVK7+pBS+dHoC4MXJ2WH30OAdn
7aCai5J9wP9BJUIjDKr7XT8QJuKQmbwk4bL+mfP2OnCwXjeJdSnzBtzcmB8LIc6lU55GswZ3Kttb
Blu7KjnoJZWzbVR/SXzk7W0awR2Q831X0/xjllC6C9D36oRlqXHp4CfwOVUzrAY/oExIAHzOMW3/
OLhPGnGJ+aAxwkVDTud6wg6asf8LoBDrBGlbFRLeV0YJGsU6e/Q5P+OKoF8n5EPhsqgMRc4iPVkX
kdRvhcbjFMCnKnaBnsGQIj6hG+XvQgGf+dj4PKuNuCn+bzRnmnDF2kKMNh0oxgYeCU5O9zBH5jb1
IXiZtKtL9b5kU4onhX3O2to+ilm3B55IWgmaTSZS+Qh+fbKnqzTJbGngsAmEsX5V3hbP/zAixqa2
iPFV+vNmysarmQ/XVrBCSmkZUMxQpMHstcN0GyC20f0s7LU8l5XkDOvFPctmj9lyPHEN4HziDDFV
+s5p6FIVdC3Z1p7jIcQKNwGHM4nRm4bhlHKAVql5cJdXa9ZoklBQqHAmweVtsLHDD2e+WOSYXNvi
BWbElSPMo5dOdKsDipJ5PHS19zK1kvTD4GRb9iU1+ms6o98zHPlczv25MaovOuOPdn8qo+IlbiWx
FJG7Lmj1NJwjkTSPg077dvZ9O237FuFab28XWf3ojxHRGJOl/+cHHKsdw92k6fhvadQ5GtSemhj4
0fJcQWp3Z7iqplVvF8/bVHZOH0h8R8aEPBUQGILrpvAo1Gyw09VtYm2b88epdg50L0dk1k3tibta
hc+dSM/G0FNixP0bXyeMeZt16NIK74Ur/pLR850MGsZNBxbaKQmDJ8xrRed8i+D4YzJcOuQxw3kb
ok8+9dNbT9fDK+FdTdlyDAUj/jbsJlTxEiXGwe9Ir0GoWCbzXlW8pubkXA1SrO5I/RruK1t/OFNm
K2+Izi0OGyQVNHkTWpxhRs8bdYU/BZ9xlHBqTcffqqi+rCEkizxJLyZSgoW8CUidZUeWV1c6K88m
20B574ECWd/G3tEl9dQiWrsHbj3FzVuk6Njb+J7Jr/WX7RyPL3FZX9Ns2quJIqTHwTHK5t0cTUCo
znsGsqg2k+8xo41Anic4TATBBpOPWuBRQ+7g1NNns/A+mt3ZtAW6ZhaZdhTTJg4SJoJgh0Owfg4d
IdDCd9bMYmUZn1HrbrKR4ONwgL7d0YVjb/M3KchSE40Ba+KhC9Gh+f6PEMatzIDX9bZ7zMqFA0rO
5NUYP/674CpC3M98bc85HN1YVpGGoZcLiR4SjZOnhrVdBC8SwWdF8Gtg7tPhb5EdliGMiW3xjLEo
gzBMi5QcQZwzNgajh3lQh4SVeG38j7Ezy41cSbP0Vi7iuZllpJFmZKMyH0I+a55DeiEkhcR5Ms7c
Ta+lN9YfdbOrMrOA6gYSiYgrhdzlTqeZ/eec74zLhYmpIM6wgEnSTCldKN8PPBbJazbFjwMHrJ81
xh2fhpLuw+khZQcohR2uShsqpfBBE7h1eivqhYnK6BSY2+uTU5R3PSTGxNGHaEDInyRrN72uHOM5
kQOfKYR4DxtC/EUhcVsRK/MMokEjp4tghafFjYePbSpuqzVJHWZsA2O0QJ1zB13AKgIvY7s434Q9
Zn82qJcxQM45aIqzOrAerTRZGN/h/CUVO6Qgbef5uJj62l3LxnSMlcdFnf+ecIxd8SLccBvH8soL
DUO73rlEx3oHGc6Prn61KGlF32uiFGjWo8AMNOUztlHWrfYp8gbkVh09+avIZSSkejACkGJvNMWE
mT9hfYMHEof9eZmoQ6/w4TRqOjaRusUaku04lUgv+IxaPjBVg+3O990PyyDwMSN4zDi6nOH2pj/6
dpD9ZbyaEwqDfUnK9Ip8rDFElCcd3tcWGpzXcICKw99tupQbgJlKPSZkP00zHRDOLpsCbZi44Jgb
MCnl9Fw+tErhBCSaQnhsU7dwND2QqHaFbwbQNkEA/FFWXt6WSjUHvdoZyttRJBcU3nupe+lO/vu4
Oo0nd2HteBXUqsJ/44qmOyiduWDLqXygGLuHAzHsqQ1OH0TcbOrOfmy8AnhvjWfFq+qTB/mxjkv6
GuFxn2Wj/VA39niuFKwreAnzRhZs2vh4gzGtEnmS2LqYsg4vQ18ffQDZW6IVeMEqGRydtDhbnEXA
ZBjBsgxsrArhfjkdL0/cOjbwfWTMYD43c0cALKkVIU55yHI4eXJ8SwQzD5hwn/X8AA6SaT7DrDMl
uy+VUdtJO92+We47pjqUdMXteYs02Ti/PWsC7xyhd06rnTGpPxtwtSuh+WpsOT3knMk1zwNTko1Q
UiDqS2by/veoOb506645JIv94LQTQYsG/cBcc1t+dfKY3aJ5j2OABi3L2bZj+n3W5dZruxDTsrJT
4NJYNPhsTpf4PsTdh3M/vFByUj97n9sF5/K1inSf56sjLUcjVZ0FbyD8ojIcKZVM2zwx04xG9LEw
Y0StzAn6gLcRHqrl7Fj3c2euBq+x9izmtyngsVh711Zjhq1tWa/LgIUY24DHRptG8UZzXNeXuDLJ
bpcN1dRUVIyXo/TufbsAfzD2F4GPTNsaMmZsW3BnBdHVMoqdpdc9BUUB0BFYOCINxC4hHcrO4qws
++moS3lZUZoeoQkfeAcywVHRpRGoQxwPNXCM0u6x73UJhZ3JQathzx2T7Ic2WyVxQCQi/NI1VhDS
Lfnetjg7mdk+eIJGGbeleyV1GWG5jcYZs5wHPSj5eAZ7A/pUcFXxGJlZd0iCQHvrE3TPXsrU/qyl
k9PqMR4m2LsUH8OprBQmLLSy0yzo82HXh5de1JtyDca5qNwMBV2mfzCSRNsjONjLxcSaAYUKAliN
Np0Ul30HWG1G8RJpx0iDdSZFTGv9Tl2yTT81vl+C0MQyWHhw/oXz0HX0MUmT31oCAURG11KxX9IO
G37hYTmGqb2c4CTciHECVWbrFvNT8tXOEwY6zoaywhvsOdeDxikmHSoPWuAjc1HcZ1XyXtli76mS
wVKhwROzkJKI95NDiEJn0fgTJaQfoeZBo8ucax9clsDWV832Rb9E77LNr9p6pIgVaP1CPBRiH9LG
klofbkxgAw9+S7RRzy6j5fSm67m8FhNTD0HZawJKg2QU3uNGuV9SgMRL8B5wPIGObY5WxJWs8krs
az8+H+g1o+UAVofVXk3hgFcXwdYB0sKQqoADHL9YJbvTqm2Y1pZE7dKcmhZ3qp4zQ4NMm7DyGR9p
MbIwT+B9wmJqroHsP7S+xZ6EUr9N6kLDqOKbliWWaisQ+JaEoaDqF9wQ3DsZs1AdnWwm1/vVC+9K
L9dD38f0JTS0qMR3jjZwcZh+s3cZti4CISVu9qFpQ5uaqeY6zIuFBW06AjslVddBWVnOM4tRwQoz
SjuJmT33ZjRe6yO0e8FIgrBIQaOJD4lC4aYrCmSDxOvyoz9Ds7EiJNE58WzQA/VdHxL5W7DZ/kxB
0WwUaziIATY6A/bWVBJ9K6fW3Q1hfM3s5N5raGyG2tX4j8kKk4KisWzpO9pOqNdEBwdKIMaGJHmQ
vxSRE+7CRmLOwL1hgjbcTQD462nE6qnAJ3ejaskTZmejZXFrnP093C34YXZ4PuXVVd5iPXW0fmWi
Dlggytj3kH1n+IxE5FV+fdaabTV6F9T+xdSS8lxjeKfxTBqqTops16XNnXKwZEacONLEwmuuL+ra
xkoUMDMIUDLGrLh1fLJQuGneKmNSvNDW+Twuj/hMb/ulsa+rcNe1sLVLVX/NQ3SNg50bdv8LGf3W
HrvrefIwl0Fd2PtOhzVoDB9TudL7ovQ0ELgcKaEMY3NXjQFghTQ8OmtAqT5DsyMR3djyZyH49atq
+A1EnsEY6r0KzJpdmFyuA4vEEyHJIAqCHTrtOdK3pAvM7AOMSK7vP1EnvIlXGpqLx5U77a7sPUTW
xfpy/OZNajbUtG1s+0QebKd9HFijNoPbXQ+En33D8H9sR3fjGBuiUvSZ0bU8JMlbJ6E7sjYST4k6
7H3N7xQ9zWvS09QClBYZbJg6+0Ch49VwP3Ve4OLTDUrQ8iYEHkSLUzoOnzRJNsEwN7deiHJHP0/u
T789Oxr3roifbWB+XWw9ibrJj3zAz5ahwvw08hbKxhp2Kli7lEqc4ET3do2XfLSiuy0hUfus8mSg
GfXYwtP4eTS0vSqQRNWc1wGWuGm5uiI0T7LwktgsU/icekeZUe3ZoBuCdeK0nJjpHs/TGdzcgJM2
8l+78Naw4LXI7PUcsOrAPkVvOX1x5nuyfBcB1HpZsumOWw5B2hCpZpYtHiZmOA4PnmOLUVHIzsRv
PpWy3lg6ybY4H2bxxl1nu3wqHGgJXv+rZIBQ2Ab/ptVrMugIU57cKK9/dLtlrwJkzjB6scP2YXA5
smnuDIBHcE0m+Wfb5J9DwQtlqPRZT/yPpsxfQz95faw0VzTlaIzahvrFJIp0xRqiLdahD7mzTaQI
3Lk3Tc2Hy1ASSgL/kgERXGOTcjsY0gfkmAdBF6sXUEJFfdueEtxop2QR0aYQvrk1l0xUBV8K4Z63
pTixL5aBBYJ15EQn/ZTjDGs7l8SNyn3DrB7YF0u73ZecJCzw5oVcjpFPYmkoxgDvnTrM6ymoYQ6n
vfpV0TmMekaaGCViPyzEr8K1EEiyuNCiwVxjWfINQ7mrMtXFhhkLyRPbrFJr9msMEELCGTm47qfr
TqDDez7roxT60Q6Rm+YVyWQl/pftEpP1ElpK3R7E797o+V7B2ot7zAXz4qNM3cYcQndWyCIRuOmb
IxCMljp5WfzVzJWQxgvmYlsk2QW8QCbrfFTKYHkv/OGIUHVvRqCr7oALXDf3uq2uApmUJGYbKiHF
75B72GjLZLuorAEd3aKaBnh/25rrNjn0dqhPxUdixy+yn62fqV4lAjTBn1GxwME8o07zasngODoM
cRnGM0ythl9FSG0BQzBuCQ/a5zqfawZ0EVuILETmGGq1uiaCHZ7Baw5++6agPxQbKsNDZLYlJP0A
hEsNVsNdkgMvyLMJsZeRExRTNIn3YophtGPem2qAc2qctss6B2qhmpYoKLzVQ0mAoQESR5qtZ0JA
Hsh5yfCB4vh4TTIbu2NLfUbTvVDs+xGsK1AsF8qg4uW8yV9zNCoQvqyNmskw0BWwdIdxIsZBFm08
q5rxcaCiJJI23gw/vwqj89DVNlZlQpmu0+5TcpE2PwVZxCPDScym9eWnTI4mx5/hZIzCheMdXb8b
aWu/m7k4mbnxZFM4ViGLqq0LJk0Uf3pxe2MiuFzUlbHVsEmvsLdM5oJtT+y8Vxy8+ND0uMaXIrpo
S8170GIAVkWhznyL0JUupttaihE+tuvsqo7tVgRtrWFTFKL2zuUqyEKniLmXgD53aD1gI8lu9SRT
3jtLj9i8kospiNVunD6E1NxP0nX8KdkYBspCV/fWCKmbP9ZyfDHLREbQn898+iQ3wwQYPMdrggeQ
rSNFOFAvE3CgE75T2XYXZZZE29kpn+l+3CisNWf9c5x3z6VmKapr4GN9ZM5nhVgTxZHYdk1v7wZE
Z651tPZGz/osiGkHzGhOxohR7BftqO2wnpw4ForQ0Qx5mbljdt+0mXYPlaE/HhwZDcVOseFuxUMb
cyYr0GcdrmTD0IatKRdVQD4O7kwx1ndeqml/jm7iuAIqAN61MvWHWgsCAg9cTfpE+d5yEWCRzB1O
IGlA5G+xqtOcYmnpPbzewmLa7lYO+c/ol+moup3I5DrKumvJ3FJ1uOzQ+rpN5175NZyGcY7emIk8
ecHvZRhiJvWY4+iiHqDeBmzpQutGC8Q5UOl3UnaPQpi7kSrqn6VGkHTC4WW9abgk9KiN0Pd5ml6r
qPiwYvF7SdmGyAxBCzmpA2dMkMUhthQ+2wODspza2zAZHx2V4u5r5kOTN79zocttKYkimvy193G3
lysHwvLHYJN55a925VlJp333GOrioKOzHhlYYT1t/fLZ1nELluOuXcghkit/tCc9sYXKjvH0ZnMf
TsrhVqmW6m73FK4zeeNUb2HBR8K46mlYG+ETyyf4yYkk9fQpap8dD3whFAJN7SZzplVmQ/rsKJCr
04sMCq5YqDgO3BUEJd4LpzmlJaKuEyJa+bxHQgBi5aPYnTlcpqLcFyK9yqS1Y/LJsGWAe+RV+YEl
m7tSAkI9p//CBWMgA+5KrZ2/TURrprZY2Q7IrgSZnyaRZfR/AEGUGTamRnFPhP0KgAcaRqHKfQwj
aC66w+yTppzbLN8y5/d6i7y+vYmH6sMt4I5VdrRLG3xguhcgDAXxhXK4pzGSUIby78Kx+9X6I4ds
ASTWprcr0Rw6uBJtH5hA04liW+J5mWjiYWT6VXfFLiuHesuRiL22bLqfA4o22BTJq5V8gHeKf8YC
SMtszKHVNtsi7Axp+ea05lYN8m5IrN9t7u8LJiRbWyHFVfXwtCh48CnJrbN2HD+8xXr9/ssYe/hE
DQ3hE6XgnjMS3XXrGxf3yuQgoMmkvqgkR/5sZjXDt/48Ym9Xgx1gnWlw+fLUsijXe/bjiPU51czE
Ryzpv2Pp2qSEipXUHEcYOE0uNSOzh1LIsQMNSi7vFoomPi1AaYF5Mn1947Tt59Kh7q9P1K3BMdOL
9+qxRdgsLvdZqwy3QSUvTYt6T07D8gUj7UY82TrquK1El3mHp43r/ipZn7Bw/QPZCs4roc2/pmc1
Q6LPnVMcdk/UVsf0NjXF1vGAWulhQ2Uj4dPlvnLhbTRE1sh7TacCbMlMs9q2Sey7mDMEvM0jKSbQ
ElhYN7Ur99KrrjDVfSpOjj/VyHNIdQ5wsD7PZ5i2etzYE6syu3BcJSv3snafoHeTBBTjtW/QTSDH
TNFrOUfLdnLlx0BuZinthaJGyGjd1D+rYNlGhc+CyxDPClu5d5r5IjQaMiXStIg4V1pNjXfUJfwc
OuE5k6345wRuN6cCHDkD8Zi1i5qMAbtreyYcnmbo0w8vUJnHmq6fLOw3A7WzcEgjVBiWE71wtGVf
BPu39C4aeeaIlb3Z4eQOowqhMmVKi5Aod1bkfAWSDnMfNovVx+4OzfJ2pN60DxASPbqNGCfY0HfI
n7Ru8sRcKLloKGco7YdFDvibuuneq9SmD3O5Dwy5ICcriOlG7j4q6epWNa3JXnYS5ZSfrSgLlzs6
yUer2AfLtbK8cTNzZIcPABsrZ8Q4ZSU+woR3OUjYDLtu+cw0YoaOskY1lldTjZQfKbpJin6dIK/v
VEFT80hwgRQQCqWFf8BYEyVE9vBlrT0scyq3ZkLbqaoX6VfHUBjS5jQ3RB3PLpoZ/k05voGIimTL
hIzjY2/BCcnpEyvnnrZh7bYkixbmVIGVyrNFgDUbuN66hKI8h9sAbdgv0g0HOlJQSHpee1t3z+QY
xSaz2LoQz15ZKe+1V1zP6dJsRC/D44LcaTUzN+npC6/Se1w2jL2n+LBCnVwaxEMRUKvTMINL2XJZ
PM8pOjaNS3rdIrcrx37DPBe/IjarsyaGr2TK5S0afW9nj2Bc3PGzFmN9iHARVWLxINM3R4ZM5MQ1
lW4lpiI8Rea9Rcf6aS9BueOePlj46mQEAiL6HWGIjnM052SGqU6I5pw/XDKlwoU2A5zzy6u63poM
VHDs9rTluCza7hRg8wEY07DdIwu4cSsSBmFTWMhrq9kot3m3md4nGHZ/Bqv01LbVgyy/ur70UKuz
ryyGwIwXcBdEE53dEKS1WcNWie1+9xb200L4gk8SFcj1uE0kR5WAVYwViqKd8HFkMkqXyr5PHmXv
w1rw3Xui7jUou21Pjpj3P33Om/KecwluWF4Faj2mWa8dkjszV9AlvWQ31wDdiDXgk+3tiyTGH+1N
3Mtrj/2wYurOXmsHJ5wrM9A3hW1vp4YirgQiOlAZRrjCflwKQXypADgj5e00r/HfOhD0aRNxibrz
sqzw+iXPfcLJYgk/S6dl/0DxlbQgY+XNs0Ia5pQ7UgTQVR9MSN+rYXWQOoJxaXcqyALsMHD3OR7w
ZCU4DBOCPcfxOuTlmHMULvQJf+TzGXEcwGoPyJRGOkJY6IP2kpDPzSxGVWlynadVv3WCxDnTnB44
ro0lRbWtfdeMzu+CXAsD9xnc25I0N1Ll+iAW6f9UtaCFofWoEAhkc2Os/M5KCdupCr2qpBPBT2o4
3A3Z8mLmpjNzx1EzonLjlI+M0sfNkA3+vo8CdWHC5M1W+skMfv8QLcgVne9cO2E1PHR9lvHxwsGL
g/HISXB4Rtk77zurY9KlkvsUi66TzwOv5Wjz1EjIbgydJo3j7O1MT6/CpyMxbxmRFKn9QmDf3I66
d48ejVtctM6xdWlDyFTaXnsgOTlgrwGLhZa8k1AASZY+/Q0f/CooeexyXn4HE4rS1vM4jWn8DY+R
GtahV3cX+BNg5jyZWzgA9LVJq/M2ZTg2hEFxaRFLqMlRMuvWKL22H7+HGaBJKnubO36xt6lSN4Ej
wiO6FJJUmuoT0ml6UeH+vYjn+aUaFloYGji9c5kG6mSBQhr96PL7/2w3+tUOLu6LUIRYXVUXXSaO
EbQtsSGPlwjNJHA9uIvaYpIp+gWZ7Zc9+i1JGDXvw4KxDo50BjZ2EZEuQNtMk2obewXVH8P4OTBN
OFiLjKh1UJodZE/zXWPTJc1/yhzL2gs7v2+mID03U5Gdlx4DaiyiOZ9ESA7mENoLOY7e3bv2dFV4
VXUKqc0sZ5WmzGeieucIUW50Y5G2ZRJ262gHslSSODufnveNBdV366p5uMrLgJ4xG8FpMpTWdeOE
sTSW647j+61hh1HvuZT0rse9f3RtmW6bVkWS2aMIsRpV4XkdNWtcjLP+HEz1C2XcsID4dzsLU+lV
OHdEAcmbnGW6W78lx5mt0NF1i1tDRFnyXiqkcnd2d3++6IvjzuffHhmpdXYVgOLy5ng+1B1p56lo
b01ZnI2ZM5yyUaccM4P4cvToD/r+k7u2l04Z4L0BZPnLbFs/hywJnwgMUxYtRXRuj2pdkCCJMMEH
MaATQOdZMhzsnANb7c7TjWzc6Ya3hkg5b8Deo+uWmb2nWaGzXyxMKTA0a7kViwoPiQvdAfF8F9k+
B1SDIXduaPCgcap8mL0geijumnVBa53OxiQFGX2Bpdjokmlc/2xHUyM5Q+5s360xgHAvDNYrMXLi
7LwloW96UV1FI2bywqTuURjsq2OGUbxj43WSXYFRhcLdBq7r/NS5JRWxf167xZpNWX9URlrxUAfu
faSy6RLOptyr9crFtpJezF5qXeWTecIaPd+kRZtcaj9DnZBz8j6isECww7eDCbA6wPc35+WUoNms
P3ceaLcqiJWMbFNDsv0hcJiM55+k8e7Pz74V4UJNbHxITIZTbmtg1KyIxp7vp0hzM601eHwubSeq
KWgZeBUrjEARlJEid+bnOUKFqyca6gL8MC15kcvvC9F4ayeBaxcHPs0DLs8pPaJDMUxSC52dbp9t
rar8baUdd3kRuw//+acyyjCtrK8aH4hpG0fsHJVTdYexbX5rABTboiCMaPNbBkQILlhryxvPN83Z
QrjzEJsItJ39gYgxUVZfF+cFTR+y8trr2HHuv98j2k1X7hCThzbOqotFwN2FGHG04tp+GTTg4Vxw
jEywALrdOVdERfAUQHj6mA7G3QaD5v1yUx/LImFsR5Tew9QtqBauxwaKkQF4P1c+x4VzpgDAXJsB
wq+M0Q5lczJp2F4XPbsPP2huCancsVFXN5XS3WPDETQuaupmDXqzh0I3ebO58HyRX9TYlDEJ7bAm
e9gH5uZeJebQWPV7EgTzr0ZQnFgH41PNLX+btBGD/nzKzj0JVD532/RWB82VMwTB1hZhdcv8k2wA
nVObqF1fDYqw9p6IzPcA/mzx1HhJRhYg4eBn+wkX0J0Z/Vsz2Ke6JqaZS1sdObJjzsrG+rmYvsJ4
gaJYraR/7z4KA+9euT4HFi99VdNEqaPFETjqmivfJsTvuhDP3O5Ceo51XXLP3Fpphaa/RoV71y4v
wprqMORTuovrTNxEC0BSvSwSuGc1rFW2zRXjDk4kdqPrXeJ8jKWMj5MhrFQrsopDVI4bFUhIS3qK
d0JH8+uKgl7QxfeVXxK0JEXtzKagcJDSStqg7UtpU2RUTM0zUb/qxI6Bo42HPT9lJHtfAC76OVhF
+hvtYD9P8cl0tXpscNcCjJDOzZj1t6s7dZsNIz2gpAJ2wE3McaCHb/v9sRidLLkI50VcjJaYkGvg
9kUm5qIZ3OAu2Vhkj3bl6GdXzKqs3Wy8hFp2OMs5sE/bzGJX5xIwXjTqc8gquO0XU5w6hi0nOWOm
iR8EY7JdVijQ6s3YHLWnzb6sSwIVJUUT3uouq6dsj1boHZbM97deBNaFANllb3O4SWOb2zzhwdRP
KX4bglNSONO5nzIQGCcuznK4nnA2bhwMUuRPSobzVNx8IyYwL1pXkmCPJ+HgRuT54rI45BN6OvG/
M5GLCzjl1r7rRnFYluVaClggRuDbTBBLt3iY+TCN0Xk6Uhlq60CfNYZeoLbrou3kkN9SpM1Sy9zo
LED9wYJLhyNt9F1/iPG1L7l9ZyLTHTWxs9HL8gs8XMEhYx0FMNqoA151bx8n5D1YUZMDGsOF38TD
wY8o9CuQsNzcwKVxihUKjT+6GuJT1tX64ITLqZoMm9rC5ygED7/3gSGH4bo6he+WKYAiNMSpi77d
Lo0H1yaI9o4KvJ8BUXhdtvrQ5eKldID1NZBq67D2zxYfg2DgxMdY8tEgmdKQOMgOBRdjmUb2ZTIN
Cs50Q0+xQ5twLc65t1Wcy7AXlVbyVrBCeS2+KN9mWz+0xV5xUQI66ux9tRYElskLOhgoJyHJKBG4
nC153xfWa7Le/+ZW3gzcxBmsNtdzpi7jGUFfxGLZyEE8SaZVZ7jTV++Xzqj5usB5PD3xdFAFcetU
xtnOfukAnXJvdDmf/EidONWgwLj80GkF/ROOYVKEYZBUj7sjc7CJYheSALfckuSNLqyvygI8TMAc
YuCYd9uKbqypwwkqk/w8sIboBK/tpWajjjk6JDbdYXusq3IjlplQ8fI12YXefj8sq9Mu0YRWMO1e
CocoWbK08ZXPC5xAIlfjsqv0yLEd2elMuBMSXkPFK85iN0zNeeBR9OEQbPRFc9fQ0suGd+1nNr8N
43qde0zVcCLVyiJKzbd5Xuz/7LJCHxfbx97a/HKr8Lqzx9/hSIi0bdVrwMEt871z3tGONr3sYE8S
+7een/wYidTORrh6Q3NMOgFBalUru8JmXosj2DAI7jw40ulA+qAj5sNpH9pxB6Jswn1xFq0EVGXX
F77vx/vBE+B/kEe2XYcXViJQtDJjylkXGw70QBrWH9o109O0lqkXOTWaAm7FWZecglEgw7mgLcqa
xEyV7mUO7SemoySK7go1dRdT4tYbZJwLtyqvOk21DpWXlBtb82ZYrosCi7+x51ON7LqnNOVpdpzT
9xPJFui2JUTJWzYu4jIsbegBAMaFzeiDDXqSE+5nJJtvnHa41RmvsuWbexnhCSia4ZYwfr4hnn0q
s+nJrv0J5BNIWVKkVFHM4j6V80vLRbzp1twK3XtAORmIYTHMXpqevZHiKvQyOh/j+HauxPiiUgwv
5UfqMQUcMhsaxUJQWYljBtuoq5YnNbNeJpe+TWdHG9fwZWYAQtyJ19X3F0oAc+HVs01N1DXsgPMO
iFmr90sCosQdiWu4VvDUmxzOATc1zPNIIQ2GjbiPb+GgvLuGodY00AdBSvil9DQhscK+UbN4VBY2
VA5STHyq/BWzo9q2+tWjvLBkdwCKgYEQxSc7ZlE+mqiHAdpnqJ7EnCWslOEtbTDb5mCF5qMlSRLN
3ltclTeZbr9fP98Du5YlzS6QJM9aftesbhhI0bNXort8f8gq09yiocAlXOiSW22xQSyOZYmv2QOg
xCw2vIuYHXUq+axdzhDU/D3UJksvcpcziFsJzH70QP7449/+9u//9jH9z+izuqnIxlRl+7d/5+8f
VT2bJIq7f/nr3x6qgv99/5v/+J5//hd/u0xoRW6rr+6//a79Z3X1Vny2//pN67P5j5/Mo//92W3e
urd/+gtFxEk33/afZr77bOHnfT8Lfo/1O/9/v/jH5/dPwXrw+dcfH1VfdutPi5Kq/PH3Lx1///WH
4+rvF+rP12n9+X//4voL/PXH4/L+mSVt97//13/9V59vbffXH1r+xbFdrTSzccFoyvd//DF+rl/x
vL8EbMk94dqekKTfnR9/lJXp4r/+cL2/ePwHDXfG14IAD19qq379ktR/sX2b06xCL5NCaP/H//3t
/+ld/M939Y+yL26qpOxaHvPHH/Wf7/X6y2Ha0uDjBQ8lPckzDCRf/3i7o9yDb7b/R9fGyo+JeR/E
OKZfkQYLULaO8zCScLv5hxfm7w/9jw/F7/kvD6X4VbXNw/g2R3/xzw8luyFYZfeEvk1szETKKkMR
asuRChtlUIHTCOwcUnmznqLifLL/vIL/6QL+fz2+I5XtSdvlXdX/8vhaTCDHSpEewjbdJ5g/Qodg
cbTg/fIlCnIZ3ZgWx9V//1vjeP8vv7d2JHqlxshsw9lY34J/eIkTM1uz5bXVPkxV+GvImUzeDZ7b
LAenWVIS4YPbsOVtUododzdAqX4rRinZVkvQHAphn8HlxlasgwejhRXcDTO3m9NSLP4bQssiL2hY
a+udlBiZN5XjVeP5ouTwJLyBTNqSGxWf+5HrZWdE2sEj4etPGIxSj7OcDUE5YqPDr6m2pkfCP1UD
TdzF4IbmjJBHA2p5qAJIejbHfIhXudb4IVssYVYiVmG2nekonmqb8tVIFLF1tVB30R9DjDbJWe6a
6ahKVyQcg5mCQ5WZOEwGgepb6n7skv2GrgC8a8GmUcz+oaNzOr8iPAzcL+4HO9vUvUMlfDpiHN/I
OahvmmjguO37I44HEch0OTTwiuItnT/AMVH0fEnQCLH4JIrUdNfONLTZpssyMg191FjzbQUm8U1T
rgwML41keo95BayRFygxHfJsiHBuW+1w2cypAOIkxzLYdlxS7KNHu/DPxtFvwqNFFjY685J+6s8j
UvoPYVD1d3zocG1Bj4tw6aKRRVsGJ95IEKpKXihwquU11rv+FQiME4JeBE19TE1RuDtm2vQ9MDnn
kBEVFtM3vzK+vfoVvbWDtoeluM2YqJCe8fLp2h2RHdyf0k2CjqlpDO3LZcIxvEe23bf3eT4zVOCi
IGePIHYBI4OtZAxzHVMz/eQr46+FHYRGXL5KmACUz3AMTg7N6Mdi35MCsY6BzoS/4a4Jicymm/bI
wX3ITxx+SWPRrGxAODodUrFr7JxwGNsqcVCQwM4HpWGROrVyCYdxxu+eTT3YZjO1lk/QVnVwwThb
EyG/Z9q83AZpOdEczqZl7WuWom/2bhTn6TE3dVgdB8da8C4S2Q8eJ5XJ/H5C3QcBmjoQ7KPGexC4
VX4FnpjQH3sD7E5nqg7xViY0VZYYSdrn3GDconw7d8NbGRUFqBp8lXzSIlJxN1HqzGDR4rRV93IM
YVXRJ+2TDCnJ/hzjWnH9LgNYGxozoul2jEJe/UiXIxaE2SLIb1sLxgTsJFWx7dsQD62fjAw6c+Ou
4DzjWjkZ6ypVDPaxM27nLuouHN/IaWspvx43bFzmeJdJtSCne0G+4KWaRU8TWxtcSRT528XtQ03M
r8knWk/VIB4G03rTe822Pt7Orinv3XX3jrc2IuhXtZ70LjKPD/WW/KzDeYL5/WcgCo8+QrgyNCqw
iyE2lXvLZtaR+VBxNRHNw0OMNIZpmaw6F4K4W4jZlNtWNkTbwV6M+M1CN/jFojfa+zAMDKwyPI5k
hHWopkOXBuVETY6dYKUYXbKdjb9c63DteUnIJhOBWk3dsdLTW85bjPukzePtmIftbwyFmiy7N9Yo
kaJGGOX+5FfbyaTdlnML3ctlUIob03vDOrSwoyP80AmtqKCiggTp5P8f6s6kt3Ek3LK/iA+cydhK
pOZZli17Q8jONOd55q/vw3wN9IRGdy97UUAVMsvWQAYj7nfvuVhfjLjFlYTIRt+lUsfqXKcM9RVX
Z39v7X7Unh4/xcCrW7RszyOqVmMjKc4CAmDA0LjWp5WfJNarEQrNeGbXkCkM+nqKUIdVLV93cs+Q
LvW0kUjxMHKoRWWq/AsfiJlu4nyUBmCkMyiwamrOJtO2KXpTdaTEVPitTfYMzUhAYx6aVj31Q64+
LEi92lq2OLa5E7vAah0bKo7GwU8uiSYfUpUjomP2QoRbWU8bMF9VIQUAp3qpdWmp6eCs69gmlSCw
5XWvp0HmwAGVdUqcRkziIQIMR4VGWOUl7EzV2seY2rwVQRgSZlqKSWzbD2RA196Y/GlsU1PflcAK
vEOs1OUXqorOGEXlxLnXVL5KwwTDjVpCxFdOJBsAzTjc6qzO/UMTyg19PvjZAMWpZUGZL5x94DH0
3iyjMR7tA2dker+Yc9veXvD4r7cqhoPMxYcwIy+tJgUS1uOkm5TSOCaa0QsXBtQ04BySQnCV4Kyo
A0iUST5NFSvjXEgUNokr2Y2lrnMpsM1vL8lkThh9J39wO3STo7bsUvCTV+V0Mm2ioZ0h0PTzciim
Cw1USnIWcukrmE6SuQwerQnTm2Lie9Fz0UbXcmxIPKoiCr90I1cFTSSxSLdpwXzjHflFvITMNcxF
aqWHAmRrfp69m6OrtXkPZErkbEe33aApDAlZsX0qL8xE5XExBNmq44Y8+zI7Cno9JOPMk7QW6yED
vQspuk4nTh+95XHPFT5fZa4gLUWBBwcrTM3uq+QpUQMetcs7vS6szDALNWzdXYrdcATpCDEDYmk0
P5AoZ8z1oGIuRCq9qI9CNe33xJ81RZWpKuJGnCXW1ja0JF20QTOx5heVVEIWm4gOA6LFUFohNAEY
z63qVwkKXOmil/IYBS4CQpr7k1HSo9jF2qpt9ITVtBkpWEmnYPI2Fvv8Hu/XLB234I4i/lTvBkyA
rZcToKkZFlLjlhTwu6qut5/jlMvAlqziq5MTUW1SKSIjUXocB6H5lsnLMjjsrgZ8gS2hsw6QnOD7
CxDaeDoQwmMNPfI2ZMyAHV/aPQC5UmMmKGyNyjDmkiX9LAVnQjQ0wRSFSUXhQY0EkT4F9E0HZlaN
4Iv9CuKgXNWqz8kUkUMeESCFwTLfp6OJn2jymMwl1DH7ETlsW3jtLCVJCfRnB6dvYLrcpmZhrzxh
tSLH/6p0urkSBrEMx0CNCUCchWpocKVFU5339rGX5VbFdmh0VXsVhTJAuc0DtdCXZAB8pVpVLbv4
4uYP7CWrV4wJg/5Wtmm2pT2yHh7RdCX5HJjBmXiibRoLoItQH61NyicyYb2yG8SJlRdJCqUmSpCB
bBzUhKbpAvelfNLgGiHIkEyjxCTz4SeRN8gnp/aTrNt2opCqtz4VrUFJ6VTlq9IaADBVEi8AMGQR
5ps29ysPbaUy2p6+m0Cqg0VnUie/FRLE3+1At/2+6ifpYdcleNukkSm+Cvo2fPVGT0wu9NspW9mj
L+eotHUGrycbeuBEdV8SFOAxhGNCYT62JFNc7RoyZa+iJRi0SEGP6XAWgO/y/MrJWIGWLcAnaaE3
ELnLeWiFRgIouBRy2545SRMna7FQgV1VRjs45RaNydxMvqgWtTpQEzMRQuLf68aW7jI/QOOtwVDp
NymyeOsYQUGMu+IpUyyT8J/1K641KuKN0UqrN1OK2+4Wx4pZPT09lc9VzkfrVFLl96cCiyDRZsp4
cSb5UYyuk41hKq11immsfaUyM3USMCuUGqktPbSKmvfKIlb1fjrVUZb62xgLwbkomKIzyJiordAQ
j+xVEAS1zf6A0yrapkq4GyKarJ3SBLDpmtzMHPKCZnTomn6U/wxG1538mI4SufH8vyFehX+kIjn8
Y/vFXPWVWdFV9L3krUUdC2MDsqNEaywrNpasZjaC9nKoGdzTngjaFBhPgaijFWM2HocsnfqH0eU1
QKVGV9tt22TQWNkWZKew5ZBybEatp6ZZ8WfMio+nyOlsWNpgYBqBAmrLpk3jZVR7+p30np/RKNwn
OYANOkPld75iob+sxhi/cED7eMr6etTgIkFT2RI1k6jxCJRU2mppM07bQPFyFV/4rNY174UZaIx7
bM/no5UbecDUxJwYq56He7za+31Si7fekwS+EyWxEg9WwxRWxAYtqDkgKSeCDTp8tJgMWLQExxb9
GfrWxmkzjeWwbaDMyQv0/8CjYQbrWJmORgO4Mso6x5AICjvMQ+rs2QCz7g9STx0kA6cwjDZMDZRw
OY9WjR0O2lLdQBkqrD8RcXB2KG2no0xKeXjTB382Jilp9Ol7aQBmONFABw9KOWlr1h67oj9DGcW5
N3TbPBiitINtwQi431Y6uxIS9MBUt7GekdOZwEjNyDJZjE5Ol0KKKxhjSjz/1ZA2Fhut7Gb5qej+
Dwdp5X/RDzA/WrJmKIbJ8VAW6DL//TnayKzR1CVbWnNkxYHoSyXeVaNPq2oHkQyuD0E5HWZdH7Gh
T6cJSA0TJPUsdWnVOzKZjPzT9Cqmq4nQ1PY4+Gyzdl4wlAcqmr3PDLcAQ3PUpnr/TwP4f9LO/u+E
sXPxN7s31d+/zfFV/P+gjsmoKMiI/xt17Namryx8/Q962vx//Kcypor/sGS0ETGrIjJfKN/ofypj
qvwfTGaEzjcuNEM2bPO/KWM2f2QYpmVZwtAVWeGP/qsypmv/wX5VRW0nkMP/aBn/L8oY3EX7f1TH
LBWdSDdky9RNQ+c1Kv+TOhbUQ48JW8ZinFJZULd2tGkIQ0Jyholdpoc0Vlzh9zQMCiBdhtfv7dI8
ehPEK2aB5dr2YVGHxLBrO8Y+Qg9Sy+xnY6jppxoZ06qX2IuXIG1WlacTdolrxS396aNMPes9hNu/
JV9dly2LO24CN403uq6bbqC+a0yD8WbRyjz5P6OKsxFkIUZrNdmJRGYOn4vCYXPsmqyOVHPXHNOV
4MhGLYHi2QHsH8WbCoNh4iBIKQrlTpzRzqma3FKr1I+SkjuT2snOMNtl0qFySNl0bkOnA+d6sEdk
90Lao8ZY+wdEalZZjAW8ysOdJ4NKzTqCn4GGpyGwdLdlvk3kflMMtYnJrhncrpZvLHIwKH1jWZqE
OFsrnukRdzEoH0kdMpMYKka/gy1cLe4U0qg0dfsWj96WkgATTWbHY3pwNPpprZS/MHHgQo1Pvgn1
NtdCyjdZKTiwWdFNycItO+/JxdbC7kvhoKORqQ/MCgNVmx0n2gnh9ll1fFDCckbJUs0geTsDwcJp
a/ujkGlpSU2C5anAWA/tcxl440HGBbLrd4Gqt4cxTy6cdTViCwyCzOw0BNW3gkS2TAzLX3m1fm8r
nSbRkVGeMXafdFEaucBXo7XXOO9ooNNHNiAQd8BIV8S8mJf5OxmC7kKxRqZJ5TeenZlPmBCZFH/j
ilI/jsglCtrnUGgewZoEvcdoDwRn6mVip2xNC/mJSarBJBcuWOEIBHdevWrILO6hbWx9Ex5iL/vs
91McoAPlDbKJ+7BherrK6SnUdepI4ukYDbK9tqvi5fOMwL1TQxnBOR7X8Wv0/ZoRLxjaNA8cm2jz
Um7/qC2VqRF5y2U5EyeDcTpoykFiJ3+0MSVMaUZyT+PB5IXUj9ZlpO/9uPnsPa/eTJ19g/h49L1h
7uruSH008rNFNiAeyClMUi3NQemhLaxx/IEal1YGqmjrVHuBOnaILvE5ISkkOtBXTj47v2NWrtWk
8bwRmnwBPqYNlHVrFbnLdCmjWxUALJMigHsB5allS5qk9lLOxYMzRoT/0CbBPngFcAcp2MHmYPba
dk+1bYHatTodARToUdm6jmSbab6RvLpsNuYODTUPcFpVrGj2wM4Gx8zTbmvOTRZ99HWlfci1xjpi
PeIpUOG7N4+CTzaQUuawRWe5XhJeBlqIvOIpKcNnL9vcUDmODVLSClizHh/3Em8nRKmEwds1GzRs
DG8YLaVl8iwxse97onRtXOgb30rCjU9Fq8DZkGnvXsLzfaIdSGJUQZomKlxd0MqZNvKqwu7R5ZJy
qOxXHZmUX4U4oUO93dYdRdV1nzzqQuzbeGIEWUzbmFSPpGjeKk/UrwJ8xAGMtNnktF4MjhiyaB9G
WzkChdnZBkd6PjhG1MVSrrS3XioYr5pokkapPxVDP0+9f+GBb24iqJAr3LCLKMX8nw0d6H6A+0wM
lFXZ0cKldeZmhspZWlYsasv48ScsAmHGntjw+2vfIcNkXrDCaFssffrXll4HUUfA0FwNWneDLt5t
ki7B0J7I76HKvaPoAlJZCIIgicej3JSvQg+HmUT5lsZU8fSMKZlnEjHvlXBvRF50HSuNkNAEbdeu
0Qza1ikAc+FEldJVz5EOgQ4pOwzqZaeTGZr7nRiGtIdS/skYHu2IM8LgDAWpV6Q5IzGwIaRv09Rp
F7TLZ6LFR9JktCbYwR+zKqwlx/oWsz2HOEGPqcKsgKpNK3E9sgRyh4OpUUPMMNg5T4EtwUSHRmNz
OnP1sByu+ajFKyxzIUe4mmUet4UbdVteHwcEHxtzQOLIsTXancaUDzASKRI+Dh5EQvkehIS7vUI+
1IUvH6ihv8qWoWyEOkhrqSRAVOXmiVryATtF+4TaM1e2mqRktQRa96Q8NWz0a+KoHx4n6UOHDzdp
2NJOk2OzJXbilq6OLuQ1NRAtF0ofjDu9a+uNaY4YPiRRH5l8c91l4IMMnEIXDBmDzgNYrvxHUELd
KzPJciUJsrWNqXuIqDyJqZFx/FTVOWwqhybl0aP5FN6O6fQm21p+VDA3dtXMSRY6QPay+oi10T9O
8O+5L6e7ZWBVIY1U8Pz6kHGI7BIlcDTMTehIobYCmKBUscepdZw2mCRDB4Hv0zD++chr6aLOgTJb
OyK86VSU6Z+w5Gn7JFYZhYGg/A/Yg+bW5DEfVDPRazqEp9aQscKdSBIVL117y0dYQs2oKqvAYLUH
I2suhxLoj9ZXhNhpTy9Le6VrXQqtLz3IYHY7gtgYNdoEJkMSJ7vB/GHXi3ePLcpmbOJqBVis2fYV
FgiviIJbw31OKRPD96Ydt80EPZo4SXaDXwR9XzWHLwZAIMV81y+n7uWjoS+NMoyPKmNxnA9lz0GQ
U0VUBe0zr4xrP1swcuagLvuSU0fD2EeGWG17rZvR9X3QceEfOWmVxGE+QOZQrxTvKPEpn/VI+1iL
UlQEUu5gbgiIjgfHwizJp5CJwplkJJt//1nDA3ISycJFmsv5sanK/Kiy3IDso7akL1IVrpVWuLbJ
osXMXOx78nlrnvqfovG6QyAP/eHfv+m5hsii8fXJFUzQFhcihV2qTszZp//B+v7nr4sbmcCNnLix
oVdvmJ+HZUYyj+CI5uRaVHYLq+ZJITSxEonGfwJO8N2qtF+qH+zyXqXRbgIpvvDyHvByEOpHC058
qBqb0pfnXVf6yb7Su5bqrqaIAUN9fZ7qhpbhed8l+adOz/ONkVZAq+E3rxqOhiaSJ6EEkUPkRLfo
MPMBI4KVI1mkLdnmbctJrAlkQcXRxAcTAB6h1jrSva2vj8pO4txcevm9oR85HVVqLQAZsmpRGokm
iMtdXqr4himtAE0peizOxtNWBZ1t8OkMnRJD86nY5kUtc45SDFZofPZiz3PgWPggtU1KpgcTlyqp
fLb9LolGYXwN5BBwNbkZpsO0Gx3cGAttcmKEwGk2lUozTQh6O1uzghDGDP32QJHkHrWtUqdg0ZzJ
1xrBTIqO+bibllCcXX4EGQbsxFD+ynVMQoKRq0jVZpVqgNZMzNiK9dZnL0aFi9mr2yoDsEO1O3Rl
vBvtBOJKcgAeg+EIb1kRn5IWYae012VZ0/sZrprO2pS2h8D1bANzUwNYyEBBDrG0qgsQS1JpEKYZ
2Wg2R0tCJ8filbMU8c7M7sKtCM8wIeAxTpTz4HYTa+pyyyn4MUusbxnjWjhR6LvLsUHBCQUoCChO
gGGC8pvxDuPZzinEpWf8MEIx0YlMm4zQZLtzwl5zpl0q+RtFAvBl0LnAwqlnqrvApEkyi/Q95vsm
zB0d3UviHSopr4v2NtYjx+pRT0cQMRXhfcjlZkubWTq1WLzjZIWgEizURtswt/sxKMRVOIgPBIXZ
tU/sNOR/ahv5yvBipq8kKiHDMv6KuAL7comLD/8jbxhnZwdXSGBYZkqzyCHEFHS14Vj8GtRrKjhv
eHbE/gwWp2I2Z3Af+rrOH5bMVJtA+kbOH2N2qIMGVypxfU11aS2gFga+6nhJa2URHnxi/30MGR5q
U9WPG12ltbMSq6iwmDGT7qxqov/iHcbuVxxpV9DMyLoNeGn2irXZTuskBaqVljH787JZ1oagrCgn
vkxQX2cPKP+U/IpKDk56W25b9U+D1m7ozwz4b0xoy0DR6gdGYyVUDkQKCToXfQuLNh/WYN2ccQIJ
63fOwN4G9kxUKqAD8rVp9IhFzCo7Fbws+RQssftAj7yNBrStmXfcPg9KjozDTuHQIImGOFgL6TFN
OBVEdbfx8gA9hkLwSYwDJjj2VmU8HlDCXCn4qFpxV/XpalVKi5CG1wuZsS3tY/hGu8XZsGqZ6Cv5
KtbXbWeSMTKgoCAt8ZnVQPE5KIo+tmBejbdkKr6FF8CaiG0iRAMCr0Tjw5kshVJUcxwE7zFPS7rJ
zeIq9+NXn1FsV+jwhZr0JtWSuayCcvZ9cUxld9zZi7QjBRsIGfNiDYNGogHMtzvXittzImugnkzK
fNVXZFRHa5hoImAkYXu4dDXCV6X6rMgRPVsTkKrGVk0jpuso8+hDUkkrlfITEHS9otvBJwLZkBgd
IpDyamMnrp5jIuA3n1OTIHaBPaTz2b9De96gR46wPyyqq9NfDntcbNyG0TCXH3jaj1eV8Hsz/09V
m2tzvsysCu8Z2j/BDD4e0dDdgv79YCwDFMosvpu0brZDkP4GpfSaRlKQxHMUTmayGzE43OqSAbXD
w5NHV9hBbVJ2aGP2zggdDHMxUIpSbILGkK5jLIINqZgAj7fJAN7iNZoqLPRhNNRNyD7vYrLCq91l
aMGpJkXm6JVH+2bKIBaApemWmbEamDhyhzPXx+YHFcQC1NyifpjxzfTppKHvu849nQrP+JpaLDOl
hQqfWQwxMpUDR+K7QSEktognXVHsZZY0vZOV4MBM/az0Y0rZbCqtoghSiJcm+pJ9CAUDoMaa0Sid
Dkj1kGfngJuyiZ52SQEwmVBpMQWz3mcuKu6tWPsQEHGZ5B5tT3Ngfi+odgBzMGAnCLkblFfQnNqQ
sNKaB8zEn4viTpZ10Qv6YZjJF/o59u95cRusXUVAm/gvBkh4KK9h/MNcX+jnqr2Mwy4en122LR/5
QKLooFBwxujbNO+zWZ9QbjX9qoyJdCZNcgq3qPIddoLMm/Y+p5UC/ze18E7O4zLsP+d8Fyi25pWM
5w7afoAik+dvUTtyCmYswoyDnt+bkX7lAAGydmNLJ2r4nt30EbRbQGsieVJNhTzBmT/jmmLkzDik
9G4ja3asIzdwKl/K1C2kfwM6KAJOoT73U5a/+fFH6t1bMkcVrZlaX7988Yzso0EFZ/gee78eyGaf
hVL96NFuLHAvTBtJF+Kb9LdVD6nORQbHQruoh286sDFHJ4xLP4yBqjLg87DQXZCfotkZ9qanhzD7
SKwbCute0lGoCWdtNZggzJOIg5If6t/nbUoQrYwDsS4MRQGeIhg9hk03oneCHG74pPIinhe3JJ6L
tJ6hKi86PNQhxThgGmVllejHWmIN5Zm+ibz9FL2F8XtEgrzt9cUKssRCIundaa+Uii7mTEvR/3by
ocLuWgnCSTelrJ2SEKPwXiV5OeaTcNdKjLy7mtIx26+XUhFC7Vr7NN9VBEMNQYD5AqugRX9ZY7Bt
xy+/feEa4+EFGFS52uIUl++jxn1sEz+1934I3vBlt4e6+ROq5yY1ML6Tb1BXgjw6vByWmGyPs4ds
ICcJxoFT/2oYzPTiu8ODrSrQrczGRcWJHkxEhvlm/gyUW20rMGojDCakj8aroeNJARs/07WSdyP+
TPyDl3x74QUMOi4QSOLltwWDJVt7sI9ANqvPgou2MyGubzN7r5DuJrZQ1N9yejAtV49PIF8U7+oB
v1B4yZNODnAJSIHVEblIky5+bWwLPCa03Q3qTjL2craqIVryBatLudxT5uDFa9ZPs3FmHhPeY3DB
+IoQK62nGX9FbHv1de7/NZB5ZOlXoqEbkEyr7QsKBPy90P8o+p9Igu5KAaklYLIsGd8nmMylDeBt
C+JVfFKLduu39rXsae6ly7MdXWYzSyOgefGjl25F/2va3s7rbbbJ59q/czQvoaZUDFY5uNrg6jxd
2ur4d0wMDtpWbc4SqbG516y3Tykoy8J4yeEODAqrkLyY4xSFWNvRtqMWE7MIKakZvnzxrBlVW5LP
UtZ69+DvpP5ZGS5Gu2sllye7YCDU0iUfgqqCX4gUyZPMCLsV2c2FKAsik1yx8qn330T6kKwbv0MW
J8vawmm0gHdLbPMUJAQ7+1HLu4KPcaabQs60L1Z+q7WH1ujYdTzHJtZQxhtCpBsow0LsuMn8nAM8
9Mg31Xuvpd9g+CuavYQdpXbrHgXAaWChBh+Sdsv0279jYEsJym8tLsTHivBidNeqACJzyK2zALk1
slf/W1pXRb9Aix/HzaDRWLjEJIfPOqnZpnqPpDxm9U5Ct95b5iMezzEVZrWLfV3RCPptKo1klM92
3twV05PY2aSevPQE3Q8Ftc/2Kue/gvB+mbKEHWbzuM9jbiNH/IhXpxZ7jCWLBu5u5vS2M4D4UtYs
gCGcOn61Da53IA2j2cEi0w+Kd8QyIANpGE9ttpfgQOm3SqXTaSCdCNY4fLXlJTX3BR+frlxzYo0L
ozmK4ADfShTHFE5EeWpalzcot7ek3tjKmndkjo8sPXT9RQo/G0Yc0U9ERCPtrrp2GYvrh4E25LMO
KyuQs5n6KvzPtruy0IzpObFPXfRMqakZb6X+URcHKd9SvkpdWD9to+Bh9rD+0CWQptK/ln8bxZ01
Jk13qXpUgn3jXfXilRuQ1A1We5ZXX7DJw9eI7LSfJqCu/j3j0ya6V0JVY0EWDHw5EsofdvutmHDN
AFRM24SbGrCUNN6x57AjpZOaYX9BJansoG3EpPHyfeOv0SiWU8OcYjtGJzX+zhR80A6vXlR33y2N
kx5f0vR97ADotS5xIa89pwPzRhJYqRk52fi39z9a/6xn91TZqlTampx/dHWNbGkVDgc/Psa5qKZD
6sggDnW8qQjvZL7SWR3Wsr+U83UBxCU8KNpNqDXJsa+woxOgh92N8j18tDGp9aNZ/pTDY6rfknCd
xec64tRDd2TL8mowVMd5jNN2U4x/iHrI2Y/uv4XpR8OE1OfCachUeeWJewQZPvexDTvgLcVAz16w
iPC/KvGRh7LWr7h+8K24PWB3nlt86kZMz8y2CB+YoTABvdrmRu0eCfU42FnTjecXn0xDuWZ651uZ
eshzykYPdnZ3hF1IgDwNf3qSAj66nRi/G3KHOc9nnptj+bCHK6kVm904b4mvYO5Y7O5UOpBbmB+K
qb/TR0Dj27GHmHNuuH7zJ8++iIzJZK6JbdXJZpQ+DO2v4q+FtMPWW1SupSx5qFrNL4iahdKcmvht
mDt9sucECu/einfdcnOwh0Vfg0Zbe8qZm85PN8T7PHmbj6/OhilBVm4R26t2+gbvNEg/iX22xFE3
9/xSCeYg3cHFwRh/FA7+zX6q1wRmAunsFzzGIOhK/NB74q1R1Nixq8mJ61VD9sPSgxoyJstc2cnd
g+U0Ed9T/IgMYnLc3BZ4xXVjHHs2JgkklqzDAwQWk6rlAawkbV4ZTacrTf7uh11SrnsuCBngIi82
kJddSu45fBQuTix9gsQHLyl8qIXPpcTRn2MknAtuVN/iVgdNyiyFq4GNNbWIY3esiPdqd2gGSxNJ
tkpMVxlBg2RMl2iHLYuDiIB+2oTY51vGUolddZeaoiFae2h3i8GpDK5sv8yKDvrobnkHjuZxtAaH
7fXLxAKjDSSLlwXbs01/OunRE51Rims6d6KvMB2DYEwdI731g1spBx2VR1n38rEcmIpLH2P/6vha
ICJFxYanX9RdWuJT4yCvrHLXmG5dr/r+kQ6OWf/IyaZpsL24pr9kCIKcNo5XeCgy1E87/GtYx6SX
qO7B/ehwFWveW5JvcnpKtUUir4nDZioPRIn+u/qXznZ/WDdcUJhccR4joroG7VCGq9XPLnqwFMNm
G5klVt6xtRxuWRUTrLJGGcl8J/e3rTdQTsM4lVqP41z3TtiVFrRp601H2z4xW7TqTcUlLt9qAOQW
cUGmLu16FpzJkRH+X9PnNjMIEabmmj/1GEjrxDxbydXvt7UPG8qlbob2roeUHdvhOMSflUWqU9/I
3abuXGR7QpaXSHtEq4Rq0XEv7+x1VG1HEIrRvTC+0/DDBM8JcWwiuODmsqvZZBW3vBAzX+PVsYzb
xE5BRdK+06Zq5bu8TRy7e2ulTW2cGD+QYisWE2JVFH328SWq77m64ldyMgM2s++AmuB9b9c694HO
5vimWa863SspJd9UMdBulG6zBpPzFnKMX1B9SAZX40TfT+dh+EiTu9q+DO0nKL4apoKxjpsv2xgF
c7lLZR5qmghVR/3VpntkvsszVorsdx39lvJSR8DT38zyMoS3hBKD4mQ3h7wiO7YAF6odTLY10cFu
biFgWv1vFDrUfgblbuxcU7nryp8ouoft0d6CZIjWkBMcO19C3+d44YzBsTl4JhbUz0LCwnPw5GMS
ut60rvrL1P/WcIlC/Z/9iUz3EuVrgKnHvivf5+ELNg1hNI7exNLAly+acFUM7xzdVHnfZbsCRFYW
okxL/Fh/MdfcvkPWW/TYkAxakxYxhShPKFj8DQexh/Hg1oy2wXQKxSnneBYqO59xrPhoInrjndBa
RsbZxr/EcMRJlacoqNx9DumBrjQAsklyTXVcR8PPDM4MJaJsTw0nriW+Sm3NdU5SrcrOZfT0pUMD
gaGNfzWso/Lln916h1bhlctBbDTz7M/qPMzDBLJoEBaoa++Vfwg1zlOkeYFdrtUWP/+unr5aEuoh
q2cmHpp8scmscskU23n/VWtr3cJXu0bXn2Y/Gz+zc7qmdOg6blPHtphPrGhnrIcjW3fjjiOXCuQl
1WSLioOUSkdb6VbAL6P2o5XeQwWjpBzTbQAuzfubchKoojc+8LR/U31uw30hOepyWujlqeg5GRd/
5xJ7E85wolxIFam0Jehvfb7GfKfrO1/fxztveMObBsP2yS0J2hn7FMWWJzl9FyaV8eEuae62/5vO
idvIIJz8OSIeRz1e7VMLFCWtjWWjUkwBNIPIB/vrGxyLRZKc42zHuN0n+nIclxIxhc8m8JZfRvjA
5e+ra18sy9yVGvhBh0RwSudtaTw7IA2xvCNcgHmcnqz/KNjr73zJNGp06S2M58uERzYkVSfQ/3iE
/iO4/b26m8qjxHIEYjA/8mXp/mYaQYy+SRmDVrhN6d+WBADXHWLBOXA4Xndu6Epu3jr6Mk/YEycu
6++4/K4RRLsVQ//oo7A2mrcz5x1tvUnEI4VgHQFd1vjHAxCbvrMfyfNbYRzlcN9IT6CQDUP34yxc
7yL5ZtE/iRZNRd4fDqrLcbqmPVvw4FfmITDklUvV8EHgTpVBINgHnqKD/Tk1l6k+ZfJDaFvJFcs5
dS3HlxJP8gLsGfvTlezK5Y+PxsRgg9w18n73mjuHzAQxHomT/o/MOxrAu4pPo3GDFvWI01d0SdtP
vxvdFB4dWaARuqQ1HhjkzZdOFToE6xOCOYl6mU9AKcyFACeseBaRscx7axE3q1g4ogRu+SknF7t3
1f6baprQlhGB6SzgTF/r+MRMZh/Rzcq+VBIhzrfKGIuwKafVZ+m5hrS2zMM4HJT8oSKs1J/0O9gP
WTrIMwZuzRaanWihbyf7bVLcPH9VxlqGHNmfJPMMbxx84LZNNqF/9dljFBX2WVpWPLHjupKodws2
zUxJvRbNb1T/atYdFzdyRLq0ma5CosNTu5+Cjzx8J7A88lXUPIEB6ARkfKpXrW4LJgsDH8VGUd7t
6XNCAGMXgZUTxTj9lKytKK9+8lFwHeSqhI7uYM+GTcvLZjyIFCaynSE9Z11M1wF8++B1SMhWE8C4
8Y27Q/HWTZyBMeGu5xaZJ1F/EvRo4e2U4q2ZVtw8AZsYixRFvgyD+2h9YInNF9908aV0lVpvRvge
JseYKjH9yPqWaO9BfbXSr6LitL83zI1NQ7W3se3P0UTPpVCZ9VPBJdkj06l3W+LwLV9lY5WJzQSv
n+iPwZqno96oRM1rluXBO1sLsWisDUtWxnM0nPH8DQQbGYARf42J45JzQ0F6Qv8yxmTDRyoPMDJ2
BjsOCrvhAPM9QbnJ7I3WuGbygbg2Gm+g8qtiV0h7IzTdhuFFV857LlNdzeUHFN7+oJ0MK0qfahxR
rdvn/4Wl89ptHcnW8BMRYA63DMpZtretG8KRUcz56eerxlwcYNCnZ2xLZNVaf9xFMl1uKe/7irIi
8DEA98R40ZrjGIL3V/y2KgGzW0TUNWlru6bfIhFT67WVfw3S74zqXp9ukehShxPQUtlVh1di1gDW
H6ipn9VJi9YNJakoHmwIqzVO3XXTAkFD1NFTyeZQq+eQPAOKlbUP+XkvmmOevpZzoNA6l+IM+W6y
ry7MsSSf2R9NXoWG/EZ/OgAQyq8plZnkfDibdr4WxPA9N238ns+0fKzi9NOpCDyO18q4OttExOQn
J3xJDIgmV1XfxXtPvwLlWd6RRbv9M00/mz3HDKJw3z9r5GiHqQkGzaMoIifzn8YORsITcYPrpt8p
JPrpcCZ+E/oFqvRutaDAxidYXm3zlQyJaE0ciXSrodrbh0bSa5zrK4VjidRiUmUvubMrrX0dHymG
3jwtsmm0jyJ/lYMMCFnf6/OLkEpJjDaKOMRzgPPZb+ydPB4BnKCI9gXnSFb848EW3uyKPa+j8SJ/
jZe7kz0sUfW0b7Xz35tsf6RcLZrARLuLPmE8IqQ4cZ810DzQFwYo/a0WOWN5SOYiqOTyyC366TL3
qVxN59LVgIzDfQyDlE12y9PZOodpeovpvEUy74fTVY9+e0RgRNQb5OIqPT+EF3XMoCO0s8XHmbiX
2GConjkKuzsB9l5j36blvqwWX6+/R0/G4LYiJpcqJR9XOeCRBIpKErtlYYzhCodWURWb5CMAIu2n
1AAg8KisNf1QU9w7eHb1mjOFhQQCdhb1fJEZTC4YL6RCEtAwyo7cpkhYGNYyTElei3J4RYSdn9ZX
S/1JPQQ83TH3yC/jRVmGF6qGWUsKv0MnLZmHfmYoIrD8Us13Yn/H4KuWN6HDVFGB7Pekms3s/upK
s4jX34wavXSecANdevZ++Usa34bnMRcggJkjhntRyqCKeU49uGJfJ/shG0g866hNo33JmB7JhN6w
gnZI/zleSx7iWfw5GRtIR4Q/l6B5wgfmgSD6srVvlSOl6GgcmHbDf4ZzxkQa2CUJaM9d+zk0x6p/
56MyB3B8fUfcAeLCW169Ozr9WtgEe94OL+m6ldb/duT1P+d3Pd4j2qLPNeHHD2QBUaU17kf9Z5Hu
fXO2jU96HZP5NyK6dlx+9JXqLv3t6Xw9pU+rafj32TU8vrF5W/ebbq9vzYFcBj5RB/yabTswwu0Y
KK5EmqAjOkv1P2W6Z+Mr1dL8eltmrFm98jHUOWXaHl2G4bChaZzGy0+JRwIFt9dVd2wKT4zefr0m
rL/aaquUDaTZLFR5UO7aHvp0y1dmJbeoPrXqUSbseGRl3oC2dtWuULwO6Tu7wdDsyfEkDAL38nrZ
UE1ANqbucTHK3CZRtp3S0CsHpAtU42rzfYq+IjLV/wt8lU76QIJ59xqbgFWJRLpg77VA0vXzMiA+
o/wyezJbSJiWAJmTSPKodHTN4ZVQWppYd/G63OjlDm09sheKFq/a/KI7losAHdfdTQa8yJMf9Qn8
N67pWgfdq9QTslgQkKUX8q4P/TN/euqa+17zbOpe6EFw+YUnONN0T+dchllcOtjGu9OTU1W/pS96
dYnnf+L0GbJXtdzr6zEgrzqx3nNO8SkjFGIgVwsFbtO8TCvQ8PpKNiVo1dryuaNAbFdhsMw7M5Rc
SeYOsT7M6axZpC0ylhs28T9AhGG8HS32dLJHPGjt5uyoQVFtswyM/VZOL7r0F2r3MHzTZsTrO7NH
KvlH45xSfpvJQ1NmgANglH95/heaUIan38JFKQDkAADnGEd2SmaMaAKj+kiKr4IMVm34RQbqxl6C
HHgtSgbraxmo6wRvBwgLQVpB1cd+EetuW/yBHDHrS/p5lNHcuTTYLjsCgygWOPYBjVzVRYafU6iT
PVF0kpOr04PrFJTZehEk6MSqXITfUftLA0stn2ftOj2loOVRqbndDZcc//BimF8Ua8AZ7gE4POwP
Dfxmy8KLusUHHgW680gCJvbyo5SO8/xPz1c5drCGfqu0+mswRg3Rqi/em+JmTO9Lcw6pv0GGoCk/
KmInqd4ACRcc7GlHLuNLjRkpLq8yMsEY2odWn71EdhMno98B/nlkK1cAAUSwXLiRfbSL7nS2GZG3
8boaKYCTdW+Bj8FiG5TFUdidaCIpj7kQaNB7n0Y2q9rd7t+iVbyO6uDpJ6vxx/mdAqJtOs5LIFjM
wW3/XuQ+/S3LuJaLy6B9yxJlUJ3mJ8VFpc9T3vSfxCahziSGVqVAtykDknH8FoBskb6U/r2zbky8
tLg1cSATeYudNtZvRKzHCil6byZbvYbFKzHWGl9gVx0yc02+Oby26vY+LwjRYnX7HlYvebEuLwSu
qnSIKKT+mOTAR1BDzdgSc/KbGMco2SKM54lQkJ32ezS/7tO6OKiYeVKHO0ftxJWlOGdsOnG4gZoB
ab+kxa2fHM92yAgIisZX+PH5vYKFbyHj9A8oIKQ3U3TgHMMAS1g0TTVVsq2kQ4agY3DZV7pjoW3J
BqNWz4vUldTRB0uOE/R8yFnC2DBJBKzJd3zIro4yF83ZOt4+iy14yro1j327j1mZtG+deFqYBhnV
Ut9zGymAoRMxp8JXz7ETkQ/MLMMvroCejAL7hfOLRbO3mJ+flHA3lFSx60ZcNRK6Quw7roYzpS5o
Q5R7Fh96Oh5tRiy3T6gsOUTWV67/huMtqw4VIZXlo7JkEgBOvR6E5B87x5HS3vImABP56Ww7DEZq
mgIivTbP9yd5OD117M1qYFl6/uutn976roYvmRx09YjK0SulHXHt3Ng+nyIojk/znccxnfq23+Oc
EeINk0eAxzahOOnt2V9v/4b0quNIyNaKnwSMOuTZByY1p0SAPemEGRml6YAs7XuntVhGNyw9zyu3
gg28V3DbdRhaNS0hg0Fh5fz+r6tYZp9AbBvQO+YaPd92DOvJP7S6AKxHtz100WuErdBGyBE4f3sv
Ed+Q5YchTbrnuuqCGTpFgeeulHuRgK3vDLj2ZqMrR8Lp4DsAqweWBX6o5zAvQdZhpoXCkVyre09u
lh2SBUxBdSDTtIOdD9BxIZbhajFchESVqW23Spj2iKlwupXKVYgOYjw8Sa9t8ksE2En1lkWUBq/c
KVxpkCAH9aNmRozRPhKwGuVfPbGfHO+pz3WwVpwPkAKI85cw/yby4jBFyCKKm9RdQL68JNp29xnq
m+GWa9ImtJcCIywd2E09Rfkxu7d0zenbncgCZzDgfNYdACOy58Bxja86uvEvM22FX7W0X7qz4rxh
pGNM59CQabJgO63udaiDq3DN10QIelyqVbPOEYakIwNJEgxyv6o6moO099z6tXDBWvKlYwtPjNVz
xLzoPr8AnN30QQkB4gvX4tVoCl8ZN2Fypn7WcwhzKxHWN0vMVsQTwS/V8H8mOPpMrnmkkzZZe472
WoZ/OomoCb2azrGfBSvGwfLsseeiMrbX8R95AigAqATUTbomgTHHNdCawHni3/9fMOobmqB0S+37
iNOPCxWykeIy6RsHPGfNt1YRx6Ds7GJfOduIh7inmu4RuVAdZ1Z0Qlb4QZ5TH5/u2UEm1USfivWK
FBLNWhRx3LhLuYnqgg+INOq+oDytDlTpYaQ7y/H4e9jAhruDKTbJuQCSWxIfMzL0XILTm/dn/guO
7UvINeDJofUlUIizNlyViwidAf1Cn+igIom09TONUcwSmFL+scVOEA3iQhnBtD1iNpA08Dbkw/GZ
kqQYfdMRwf26JcgPgWuI6CaQajRuv3a0gRklu8Ez5v3E3s3TVPLgMnQNVNo83cf8H1eHsiaDq/VT
Y7uAlEmEvEnEvud4gbovCxqccP+A+Fwh0cwRZk0WnNuK1jKQ1gru/U3pqnOC+7KkDG0qPwmbRN1C
PM1JYkSxuAYNvw9mNjFK+saNaPIwK1BTXDaI033JYv0FjVwoPYnee/WazI+6/FGxr/TTw5RfGmxK
IPqWbzYnprawuCXwpAOiAAG+kWSD6h/tYPEZSZuuRXmcHEzqcp9/g/Ixozh+RkRvEBWhyn8tj8DT
S7y+fkSsMMBZqvyu8+cZyx4FK/JEjU8YAT+gnebKnmwA3IHJ5MM/42eu/6lY4dvndiTc+jRWbyZJ
j5Uwy1Y/WJQaZ23EMPvHEfUJ3zX1ilAekeLrz4/KPiVr3besl2ljb7GiSsW7muyWzkTS2xJrDoVn
IJG6TZzLrEIlHhhgeC/hve+vJSVDIMJqglyVO8eI3tQhhez4Hp6fZGWgNqpIjSCxv3zhk+JEFojb
/GFZu2Q+qsbLEn5p1Tmf7+J/2pEeItawQA402XjoOfik+OZUqU9ALrM5kio3N29sCfrE9uqr2l5U
firvushm0/0s+puSjy+YWnOrrJDmsWw81R0XwLZDAmKAEOX9zmk3k+wjEW60MNA4olAYlN1D9LZn
UEdlfE/GYFE3DRCBwDtoXeqmbFWAYEl6ghPr1Sre2AXcJ51pGDE22fqZrRG1w0sxEm/JeqmxpCBp
Rra6lnfFdoSOd3biT4mtFVVUbhF/9qgaHy0M9UKJbK799CjErPixsInPNHjU4b/lHfKwzf4pfL8Y
jRBo5zELzl6ilzsqVxgElo4Yzbw8l13rNe1pmL5m1mlq4NmPKFZi3/J50QmuQQYKE1XAWUItzHMA
RPRU9/y3hul7QHIiFqG8kkBywZfNi7i6jeH0QB5HtL+fjV9Z8xaVl1Y+s3zr2U9Mkjq1M/FyY9en
oWlq7jmSJQFf9M8bnKSE2wgbkNvRYjXPlFyhtd+QuwJbR9Y1NwenzSrjEm85Erhb64E+SVo8GgrB
+V0AWNGvKcCW/VnM9bVAbSXBCfXRsUTMWyHB1dtbpJKZmrgKJ/PwCsPWLAfMfihgpc0XcKXBRMCb
OJKjoo4Nq2QBiAoqK6M5C2xi/G0Er2sqEpWKE/1KIxL6XsTw3aftDx6pQvyOxL0eFMDn2HiFi5ft
/Uw/Vf88NdJLTYokzxuFGkXrLRp273PIrNi+y/JFJpiW5a/Qd1a+I47X053z4PVQ6Ve134SLRpHT
tgPigc11U/Jf+CvhPwTWFCxUUoLH4DbC3TShHlf/1Oe9kVfhRy3dUEZZfM7TfMvo9RqsF81amciX
oRyAOwghINyWSEId2qnUCx/JvWpxZMjMIct9mO/ifNSfa7HbxY5LOoVvJPsqvVg4rWdSnfoAKyjY
216qt/VzTSk3nhUGobrC8M+ji9qC904RCSr/LPOcGHcLyWqWqdT2vGn2B2175L2P7iWyg9yHRow8
CCIxQ6E7m7JHhkrFn1Z1sqV0rpveleREikhQL36Ps8xLVoO2cuxDpHxJ8U+n3hOL9eaSpg8Jo9yz
o1OPY80uyCcHOUgjoL36I0bAwxERma79KGHNgTB8w1mV676Cz1q1xdky9kpBGvNOcBjYJcRThhYL
zCPIiaeMtyVISbWX8gNFvRaNNTDIWfPDFsgTnzo87sk3LrE4XvXOWTEQwRHhz2hS3oiubtzEzwrg
D5kx28c66+i7rtjMTrwa9X8jBJP9Eqcv6XTopltpbp7mAeQInmlCbobUxaGmy09uxbIy1WvKP1+e
RIz3eOSzTaazsaeHrt30izet5oDfBb19G/Bt83na28nZSl8VUPa060ihJNOYFcNQPDEIZwMIOmeH
M+dgwAzwFJlRc++Rp89lMgo+lqCrdYithK9gwpJmi6e+YAEaGF26FAuoFzX71tgTZUQeU1t94ivD
iLvrCbqNJGANm0KjBn3ialJAt5e/EE3UiFTn1vB6NZ3JhoM8orqPyYlfMV0Nm3T6ba+KYjCkkyQq
Isz/UkfoObIpUAk7smYgRF7merfArrCNQTGhs7qLkBwwUQtIX3kemRiwGq6TwuJpQMQKwUU0MA0N
QCAHisjD+ms2P+bKZNXpA4s4C5IIPAMRzVvGxFfF9LnhPCQA2u0W0CFMmK6s7Gce39mYNnqtu8Pw
Y8lYmw4crlhveHGpr98OxrpmPnHN9UyU9t2Z2QCKk5nQuHoqlY+c+QzaWmPzWJgSewBWifRwotHz
Vfw8YBqjkD5jGVpu2vCTcsIY1U6sfGa+nwAiRjSYWoK0nUS/tAVi5vtHZBdnj0YDdXPIJQdBJhkj
wa81Df8iZd0wEd7JlsdtRufGd0vxiV7LK5bLwEz3dEEGUHRir6gW5h8GEiKLuwE+W/5Q2h2NY07z
Lgau6ocjrks+Uosl22b3K3jlBQw/+ZzC0BrTaLhNxToCUx6lCMtoF4p49VjvUBPJ7aMVX4q1/kqy
NfcQii76H7ZIeDp8btOOYDFPhGQ34SWVIC1cIpux8Hzp4S8CCVyUFjTmCSW4uMAFZO19WbAkMnVx
/yFo7aExv0hH5cn/0DLI8S101zjceAz6fD0/iv7ePk8y0tSxvKVor3I0/C0HJ8SUp8XgPV7ox/GB
Ylyg1psgjmwbRwNic+1Cm51vs35YHeqrL8qkjdxTTaHEedqHuq/X9GXx99gc4SvkLzJCCCfU0C2B
dItjriXMG1oNlFP4n31eZsXYOPZPIu/i4hp2jxm2vUDIL94Tx0YZxIpEX1L+PSdEGkFT6XcyqVcz
3+MKtGJ20Q9oWhBVgZFcyHgGePVH9XUa0EzArInjdAEB6lohDGFjn7tHAuMxecmyE4R3Gb5VPBAS
3TRLBa/K385rg4oumEB94BDifjdWf3XJV+XL8Va3LhPqHoPfaXwhiDxy3nhh2+KT3afWbkn1AkqF
DciigRdYOxwuxfRC/LYfd6+2/vlJYwvfr66/Ycf2Iu2vX42gsiUGrFPkftcsqW0MET22HgxSafjt
NY+FFpnodAWcJOteo/7RISUxJz5QxOcOf44oLq3Cb2j8Zbg0lLyLjpK/ovjpQ53hFrl9/2XTec50
y/ymtLrXfRacwVuNt+JfguQec+ivAglFJHxg2aArvA48XtI7Z05Nc2S/SbUTZUx195uOu7E8sVRq
B2YF7tYfzYQCvTbi9tsPNcVSd8H+JxtCtmAZQA3HKwQmNRz0aiHKNZ/B2CAyNHYZJ4nO/z/goeId
EmINQKZqG216892IPsnGBcgAXiB6hJAd4QHwpOxBcYSvmSA2WiANO8483TzZfQHGfRbaholO5Wl8
c5QgsQNW8QEij1tlGTAl8fN5I1bPtYVWaJWwTICVEtgrJcJQAciogedsGE4BfZRmT1iKq4cPW/lb
CvaxNRoOd4mOqNBAXJ7ed6evicLbjPOuW2iMRySen4ZYDCBFgiryva23mbTOOJIIm0ZA/5bW9w4/
2/MqWBeJ3CCe8b6H9/mHKqCuTjUewXr4BHAzrG2b/ANQG+ltyvQVYireZruC+xrX4pCnYtATsnut
V10NoLzYUp0qFZeCHLpsV/Mdqr95F/KPZmgS0+2KSyLvc9Ra5gdMtDt0e6a25NqU1No1dHrV0PNI
+KPcZlW98qHRjVEH3KbzRqA2Yf8mxyg0FEGYrBAr0BeoxdiZIBOoIk9ROHELRdbBEUl+nM7/MiS6
492c4faoywH+ZXkK0S1C2Amn34lLeUHGJTUvOegJq1jIXuYP86ZBSqNeNWVt9simmD6YusTsh7p8
DKToAB0qTn30rg3VaBoY0HCrlr2VHVqZ5Y7hcD4N1RH9ig+sLMPuAjdJ+RcJE7i2/llD0NsrHFmm
QXDTdEc7DPCvYhPK+3fzTy3Yk7edvZbhGxff5BqoeGk4lDcpEnALj7M8FZ7W3Zpg8cbqaLfrNg0m
HjGuPsxNhvUnXBLSKVP5/dk2WnjwIkGfE0PZ2Rea62P7yiM5qeRtVmsbakwn40N3bVCMf1ZAZMdI
VxS+XsjR7CrOUy6uAbHC+BdXW5VjikWP4i+eJNk9KpDDLdxMpf1IzqfdvDnOht2v5L9SbDpShIzu
c0BiD3wcs/Ea5W+/Iugj5LyfPKAPVPpkutOfxz+zOd4Jzp+/8V+uYRdZT6hr9XCyC11c/yS8HwQ8
aY5t+U37Z6O4JLG6qvYQkH2fvpj81HBAPX7j6CdXBOFsCT49gn1iVBAMhHyLm3z1VIdVpoqiKwG+
LJYHAlecZAfFJviaUWwN46zFJd4gpD22UNf9wDFyBlvG1uR/sQAypAIJpQCXrPXqIOaK1ymDer5P
k9/IuRJ55H6STqFdemdjLvuwPYbf7Bf9dyTvs5Kx1+ZnAOYtnHXY6clsBUZNyADHpOWj22wY8pgY
x0z2RdQCpj1A7v9gP7AUdq2u37HCuQQSiGW1RUnqVC9t+Tu/NeqlrFcj5CXPghKYia8sRwOtf/ve
oNpU3yyPHS+/gWI0Ibqjz+dxLj8LP14ZZPghjMWaOWVXAwF5+O04PSkrtgsnhsuDU/vXlraMyipf
U0qRAY5ztmMIUYm1nvks26fI2xmYmQvs/8YqQ74gVjs3PGGStFOR9w48Fa+kIl/s7kgq5hpVp75t
17RXLHuufawuR2aGUMEaH3sQPEM98L29kYNAmMSDv00ejqGG3mJFRSy0LSVIyK0/4/6rUx7/odPO
a4dojXQRN0Qzh1mEh7tOLvHK8dTROZBrwfl1NXmnC+WkSMfJZ9SYqnON4JWZiSHByM9TCCzZoHTM
X7iLMqChpxKSSo+WGLlSo5GCmq4lbG5C0jWiOlGM4/OROKzy+C4AMJDOEEThoyftVua6igIMHOzf
G5aBld3uMz/ykwU3wY9TfSbOx5zu2JXz5Eb3V03RBoAS/8lpBleMnN0BSrnsgf50LwXIaY5MN5iV
D3N364qPstiXGxmRwzr+VROoX86cT1vbiI53J/1O+pNUvIJx0Mo+f87Ju8GYWn+U0+vIBiyYaqHr
TMZPpBocNxriNMB8alL00IsOfbh49lB7um87P//t/iDymfSXBESmmFBYPHwo1BmqwL4pyFgNcCjY
yCEqXmdefumayVepOs7ZhgHPRKB2on1WMh7qk94SroSYHNw5+kmNh/Qs7874U/ZQhCspGBrBMY/S
n5gMn8mP3J3bX4ZdKLWeHbxIXweAKGm899zTi3FDM0wQo2XS7XPS1LM87JPnB/EmqGmmtR6fSNyX
cT8vIbtbcsHbzT2QU7a6nEftQ5AnbcEZwdhtWj6pGgxGz61Agu3smMjrP1TS3Ue0MtDqI8vQjxmX
Ww21E/H6NYiGeodXAJD0yYonBHZkaLfyC9uMRY0lgakgTmgCK+oLggjHkDa8zfGPqghNOP6af7VO
M9tWDD9TcRUiMORGw7Cb46uJOrmTPp15n9ey2z1fqddFvIyPZ1jeJMZ7vZ19Haymtg7t8K+VdmZ6
c/JTvhhAo7x54w14EYcAlPBGl1biCGBkdGBtmno9fdHIXtW7dgKSONTxnzRepvafhrpPP9cZ3Tzc
fJtqWKUlY8khnwO4ISoY3GSYvQJBXA+FFFDTCXintIdkRG4TrqLuvMhMuAfLvvXmPYn/kvRthEro
kXcBX/KINAYsGCuuzr8Ht3yioJtGKF4h/vCo/hm6AMaeA+OzRaDYi5rI+rJIHu+blF5N7SLJrzrU
noU4Xihu8/ZuMp3H8UlwcmIZcrJX8s0RmFwjhZLQjTWv6oCLBJb8nkGssFF3Fa4Dony1ezczRGRf
yfCT9ajLL7AAaJ1Y2ybMb0ajwA7/mdJmaPcKomdw3tpTs61Tfog1XW5voXX/eZ9Mww8D4Arj0STA
zf0vWjbas9UrNsZJPTy53lPpM5s+KW/NXhONcdv7qsxvQSFZYDgLtJdFv2nWJKjTZlfYFnvCDhJn
T+2OxIFOwThaHIrA8vemoivwLStfB74aTXm9VPGHRYXICMauMmv3f71hiedcIV0qXlvsnWJ7Isp4
3XcHIKZmlW4TxNpoWjmcooin2w6c6JfgiRX0doMuGmUyhkLMLd0fQduuzgDSOa/sTlPMCP6Fa8bq
gbQVhBbCKF89HMIEbIJoayy2s3qSiLWsYe45CwTYPCII33XtpcqObbEqyh1VZX7HBUBMJoKdLJix
z1VcLQIj0ccNXgdBkKPbFMgKFWdYY/Dzo0yiGz0ELBAyDY/Pq73LauYvzadsko/tw0brl7pAWf6a
p8w2dNZAr4KaR9PLTCj8jFFHUD99zUAHNqj6YsSAKkSR3KAVY2bTy40Ub8CPjOZhNxOjxI/Ccmt9
DSbMr/WtUSKI5bXaguGlUFGRxAmPI2yJT9xedGvVMUoakLdEQxWzqc2v2frSAAvUrPKoxRp4Z4zq
DdiVyxE5be0x+9avYrke4Eam4hGNGtxcRXQ6ZTAmXyOscKMfYHZbajIvnc6g7mJ/tMh3r7dK6ngD
BomEmler/WNDQIriKvXTt+KYT2YCSiVayfSk5p+tD6S37Jcv/n4BOzhcKOzaMrnHQnsP/zny7J1V
50KESd//lPLr0LzTqlV1m5jkCmBM5H3woybJDCunp62U+Xsqjmb0An3gKdA8PUdDU/FSQeLIDdg7
4owGl6Ikv83hxSx+o4ZxJzsY0q6vsa4gqcFbuJJNlhFPwBfRPeKeoDAxaikp57IgetJrpysVXWIH
tjgFbdI2FIjhkL85738mYKNM8YfxITFdwjgr2hbBdqStaNmy15jCQdbD838Ki4WMajTKzLfg04iR
ZO2jBd8JX6BSCzKiZhZ8ObDKmAImA69SR3E3xAwRYaIJwLIBTsg3W2xjly+ovRv0J6rCsfw+dP2K
ndInE4fA2KYlAu6/McBptmm47iGOI/OeygchKayyERazQGl+DrVbPJ+j58NwvHTZZZLEsMzh5EFW
IyP14qAhCc/FHKHuKMeeBcnhm/Lo/n43JoqVlhQSmdpfD2yxn8TXUmXXbr6BjJUgqrF17bV74v4O
TP+4qJENgRut6g2tavolr17rcJ85J5SafPTk4WD8zaZBAA1Cyr2EEj2671b8kujfnfqyINvTPcCC
pNuY+Ur9ztnsfIQshBqHvkkASCN2TJKNGWNuFDlqwzrOcnTihl8T49VoB9T+aOSx73QWdBnXrZas
c5amBOC1RVKL5QTCiCbLtaosmAbRvHKM7+rqja8idri1OV+aiSIhZLEzcM70VqMA4ouGfgggmhhg
WAWB/EeAPqW/OdyiY3Mmr9NVyWC3IPv8ERoPbxa7FOTAJloPw+9YvSasH7bpVc8XKrURslwRJ+P9
9VM2Xhoz0b4nfkPJXcmuHLBmkzYBiAXShsiQwX2El9Uek/6eQRwNnRaM9Ys9/zMJdpQTEll+n/G+
YNIKZl8rf+auRpjH01qAKDBiyxnwgPuPsJVaLWlabzbi+bJZRZOq3No0xfGs0Zp0UssrlAiEP4PW
1v5AWSEOtLDmk72PrE3qcq4I+YgFNxNXuImr92w4i/M1RPlHnKP3K6Gn0PPPUPnNUs6kGOVHe+TT
A+VFxXcwm40BIxTHZ0RQnTdpFVTwgNp+CKjqcAflptEUHE03q9xq9hVjQoPVIdLJWrwVE7wfJIh1
R4JLuhhHf7ojMolItve54+rCw01aKkmPAv8nel18coW24R0PbCZscQzazQkfIOwzVx8wB3yBwAWp
GINnV9d0Ks8XaSXj6Aqe1oea/8HOm+k/4gQi5PqyfrWHTVIeJBriR4LRnQi0MKCpFtevEsxtvYpn
ZgTklJX8GoY/9DivBjyEiCt16Ud3/pLyNSISgZufz1V0Obt8e9ouQ3Oj9JyZ4z1jQ8VMvChvYmrU
kkfuMbK0lx+0ZWXDCkJT/XRrYLKFoCufToAXPQKR7qdc1qhzxBfR1Tj1dJUQHdJhaieghtn9lkIM
2TwUDnqu4TjjvCYsHZ0UGcGolikJ9pd9yRkYc7LAtTYB0S9iBiuyzXjmhCHfPFzePqgFRu/lfsYo
17hE/YrbmwQwwH6bJHWmV9vxB+nJCZB720lYuxsvqsHiow8F1W42kQpIRq/GRqO+6OGOt1z65GmL
Gc6d6Yc+GdcB8IoBcu2q/Q4XYO2WeCHe+picJWEbIVSrYQ9BMvohZZzx+WaqTgtIwNBZbjT+Q8Et
eVxGUI/CsAJlPG4EcdAlX50lHKb2862NRD6RA5SBNYZXvV2EbB7qEGEcdsi1GRbrwbrqBemG+NOs
0Psm6A21jSAszeuUvdPSgoISMIQBscEfkx9mvsVy+uRZ59UF7DD3MDUmrF7DFZ7H4nLVariLz+Ir
ssD0uj8uKx6iJGjTmdFe9TRUKhnmzXkC62BCVdt3cz4t62jbqv+kIFkvxlEAGXW+DtfcuvB7QiSk
kOnTo8jIuBIpgnFjri7bvifil+CuL4iCAzMNV2HzUKk4izU0lyTuNBi3Ln2EzsX+yzoCGrS/CMgx
e7PSC1+aT6AfUergd5Bcr014GryQe+BTN76A7V0V7BFyzUeyrPIpOI6vKEuQjKL4mpMaboNYEHFo
xEhLIbIYNjrtl/+E5w4vGLynZu3sZD8ZQJUjqJj6mLXLU+o3pWWheGjXo1ojjdu3MfKcC7Chz17s
KTZHaYw60c88c8m3WoVynodjsAvXZPLW61f9czC/hbPaTP4VmP34ZCi5xFzDScHr+UZDB9IEREKs
ZmAcpLjymzoAve11QE9UlntxEjQWSUhBjtTFnr9oMeNixRZvPYpG4gZGsaR/SdnFMS6pfpLoTZD/
LArbRZwRdGf0ntU/UxORKcOzG+/b56Vlr2f5JKGk3hnZS/HE/bueywMjMwA1vROoFqAd0KJnvMJA
Obzvr3V1rOtrb3xT0uKelmW7oCCgi497vGEX6RAuMAG7jtdrDFncjvwI4ZpSOFpyLMH7Yhuuo/y+
UMYavqYIlWmnHa45HdsMI00QU+sEz0RdxZ56Bi/aLjsitoXki91EY21XoY8ynyJGctM/k/QkGQXJ
IhQGURZgWTUH5by2ZWkj8r4MFPkmxwV/QiiRlzA67BXM9qRcTXD8HcO8zHBVet+2QMm52xISxMT7
Aws2o7VF0EWLfA+FyI1HETtqN+7xvP+wwpLsQER7uRUIJdfiUGJX4s0AzUsUdpE3UuEMYumVj17b
lc0Fol6vbjhmLOcjyy1+vrSaUxaPIXY12XPgPrtVxHYZFgPms9mzIZjC8R9uQoBjELkHmyxpViCM
TIxn/MM1Nmd+5whzcwINrKovhin9p/E2FiC5U4PitoSko8XadQ5a30Il9S5rkFnvxSYULliFdhUd
OXDG3mwcTaRtcDytuqnSQyZvDWlF0q/8thj0T0DYsv0iDeWZ1JeHhRQ03xRb3BzqgeBBsRxhMp6J
SkHc2cUra+i2TnKjtNe1O5j0Tc6vSCthhGsWrjsQNR6GzJHPcGcPIKCo4odKtM36g/3BuiesByXf
spiH1ZhFUfqQqk32jBmbX1rpTvzU+GaHJxyaY0JE5uzRcwLmlbqOidZfrQLtfySd147jRhaGn4gA
c7ht5ZylVt8QUgfmnPn0/moMrIG1d2fcI5FV5/wxbujYTGYWSBAQv2swfmF5mMreSi9ejfSXh1fg
8DQ7tmg5PIByA6mgAhMLZDDr6p1rISzfd/FLtZk4if+swGywawpVlcVgWw6/zKZ8jey7ELvmK09Z
uLQdLVDTtuJqp3BLIC7gVy7fR/zlhyhlQGLbeUPpc/uXFxcqIyAvxbNF1mefT49c3oQ0oV4n2JFR
CxbWnGZIPqQFifEjKh++fbxBzGmEl1Drmk/ogxYRFFR6fgwZjtEXDenGx7tL/zC9gyT8lPxOQ3uz
hov4Okrz3gW7HB4mWjjlQlexma3TYUuFN8Ju9KdwjaZsTyKO05Kw37DlQsweJclJEncUxkjkgGkw
1x7kTYjjVJHWcM4OOS5EZ4Mj3+nesbN948J0enjiybUuMMvlKzJNc+UdaIwVzkaSX2X73WigjymB
+BRRiEinHMIgt5CQooj0/G+bPDGuSaQpl1hcx/VGLc6uuivSi4uQwCXwS1CyHldtx15BdyhRWDlv
xy9Aq5efATJ0bvp4pjl7UmCRbYmsR+ND/h7sF5vkhCsncQH8vs3hM1Rfhkx3SPnQYA4IyAGWHLat
E5BUABCEeFXAnl7+J77TQHqQPTnpsXkQPISJesXxzBdR92sZ+BNHRcIybyz1YJ4U4LeftvSZO3+m
vuFUyKSHi67CyqmVSR98MlJdY8IBoWiPWbg3c775mo0mIpNkEc3CeUgQA5SMhnYeZU7g7TSLXuR3
Vr90ZpfcP48SgANxOFMALnBxCVFiQ7rqeFbYNLQBcDNE+xhe7XTLfyJgoBA9YsvEYGsPNdR4b6m3
mJIoZfngMFPLXirVKmL/BZexxn3WaiwxEUr5H0py0DRC5fjH2N7FCM7iegPLQPJPCugYSi2CkXBS
y/wj5jW1vQgZEwd8oHOg7bT6ahl/AYyDX58gWVyPWDCkhPYx6La+e/KqG1Y0AO+Zy5pj5hL/XjY7
90nmnVCkgCxCTHAVRNnLbXe+udOaYwkQlPxEZJoOy6pkrKztqVYFk0T5tadElro/CDQnMetmGOQo
cwj5CQUkgNyZfqD0LDbetlKxUWHuS5Fm1giejyrRWYX0pVXaR2l99sZzHMuVYWpIKsdZaqMPia9E
eGMImAKZJwX+dZR8bBRowlPjXPnURaXVNi7Bqsm3z4nI8XkZotGBXPvNgz/HuKrlVXZvzt8wH6Zw
LAyR9QfMUifgP8fdMKuXOMg4Nj7OLZGwbwCOYh16IIuOAT+wEzEYAZ4GiDURH2b8tOrU1Na4JEJ2
6Q9qsCGqJfdTqNet9q6NZ9V4CD/fyIml1t9Ys8TCzj4cJl+S//aHezdg1dpIiLZ5OXgoVdTBFY0b
AUd1ivXeuQQVzqRd35+sIZzQqzG5wdYFfxUa0eoeB6e0DMjNeOkJYU8fOSP2hbhwxCCY+pbEW7t/
qBlJJyVe0YQ0G65pfZHLL4AF5rA5/SQ1oxYS+0z+DLich5uxqe1TwRWtodrDg4hynYtZOtRnVX74
1Y8dbf10hkZ323WLoBXIoTczp1J58Z0Tv4tMtEWh05vCHwYBAL5GIziRvT21cZa4HbR5ydW0UtR1
R2I5Gl1SsbBrcJ9NKCX5eJGx7VPVvnfJSLFgAiHCEUhQyfNZ4dnkohL3MmgBEq25nG7jmNxdzjMC
Pr0f1eoBzzHm8W705okgQe/jqCOAlTbag6Sg0sXs9ZbdvZzv85x3B2Bd+rbqz9G5gZ7WcC02G1g/
7kswFhfk/x4npw4gsSuxdYy3oVhJw7JVrwlmtrD8MCgsqKYjCa9nZqZp9UTnReAmYV7ZwpkJlceo
nAdMlcDsau1MFLWdOpD9qQEtvLPVDeZmPfrO1bfFMlEgfeTfmpI9hs1fJcImnBFBKIfbpFqhZGrz
TSjtCcf+KDHTKsssRqvOaWlQx4AYUHzvWuBMNH1uBCs3fVaN8zE43tICxRKC39rlq5JmfHBi7MqI
HBBec8QM0kNgVrgdPmyoB93di0/CU58JtfHUSSE2IVk8C8pp1T0rk/xNRi/L2bjmlq938I94H9Aq
UyfohGi9a3gJWyLCLpppyC2kfC9Fs6a/W6hbyGj/iNznDeo6PQ3TfKJEqyI/pCrL1kH8AcLgockI
0qYQvcoNSozwYJgNjgyELVb/Te8R8BHLPNLYI3DyJCKpsZCOFZ4N1PEKoeNjPvNt+AW2/2k0nmLY
nCMYnOZxZzs8IMlLMghOrCZy8qQXKSEzVlRFefp3Wu21/DLqXz4SNhVNXHNjoEILIn0S9xZ0Uwah
oJ7rvODFrp7KE4l2N5eiBI1oTYf4ZloLcfoAbym/uXau8fWHM/rjeO6pnomvCgBula/t5ghzdSNq
98Mw3pW8S/ET19sh5bzyPofirqJ1FHetysOYaihsDaTrQNUt3DraBJRxHKYFUu8wX1nZwUATHiwo
pmBogGQmFhD2xt+EVLTGl0QGq528HDsknIiTfCgZvdne3S8n3Em8ucC2aO3oxbr4xVrXL0K4Igef
4rOlHI0+yGsdvJwEfyCQXUnszJREV272ryF/K9a6Ifgmfpfqsh9WQXAbukdSfUrpb1i/U4NbCL5h
oLqS2yl0kTscUFPhPtrUxYMmemg679+2qKgkdu+6gtxi5mPu9qw4knzolT82nta0vo5gSSzvg55C
4FAaesiKjaEPoLNfkf5s0TbJzVvONgAOXOBU2Zemu2uRivhrGTw+1Lec3GhWfwt7NgaYSOcW4Yjq
0hfb/7HKDlJ3sw1qWQkcyE5xsrQ/WFbyQ6T/NbI5sbESfpvI+27WzJiR5yfIX9f/6US15nIUH6m1
bp1rgbGFxgfQlRfPWVEgSaZ/KWBv5GOo1gIcMtBJ0NjBkqX5c/QUg3jaUQ0UjxBl+RDvq3Rt5oLx
boeHeBGxfgzgmBiYFdKo2EB0wFvrHfJASMq9gGlt9R++mVHeNyhqPBvVnopHYq4U4gbbqNlOSxbh
eJC1ey5dNLwNEfMxcgzYpblCOKIxS7aG8Zmlz3jcWdoOQ2EZfSYcYbl9QnVD9uqCiUFXF6aFwOjY
1su+P+YWygVnHuU3KhBSlBCs5RWZ2/9bsSBIOOyTeC3w/5rjSTfmovElon1k1tRfdkbwpPUlZJAo
SRtzjliqo7iESCfpgPdgwOrMxORsQ+VSdgQPPauSx07oRAUXyfE1Gw3WFdaIKqyXavbTm+8cbXME
+DbLZklz7DMqUja9uRROvvBLw32M25coXXchxMmRv+tpE20XTgvRSIoGyuLcO9ZIoJh+vq3PaONp
G+HoV2ruDaG7W9ny0lOXHaV/5UKT39RjOPUxIAkb1Q4Bu3PZpoHklsGrICz/KNG/AJWH6vKXWb/G
pCQOaXg8q/3NvAu5+0BugQyDw90QZBcasPkTvunYqe5WtQqB2Lx5qp4t44BTI35nRJDIIOIAUBS7
CmTTsf/XHYBDygcybtFp3gd1YagMKewM86b8SpDfEsvd7yFqW3VNAwEMxwqBLlIGeKdJzmh6o/Fn
ohdLitvactM3v4xwCElBdvlhg/Qch8h+OwCLW5hx0XBXmV4wB2siI2MfJN9cD35ytUj+kf5lrkSi
kG2Gpoqa+U5ZjORoXT15l/MQm5DDVo9L8zmAZlhkXCvlCfFUIi9TWcSpStHWmbPE1NbOIqIxbG1W
8XGie39luxfiABIhkGvzOf27ng4CAwvTp0X3gvA0UeHIMTzXkqfRgURhucbyOe6S+pzmV9cg4Oq7
LkWA1T5HpG6C2lU62TtvOz9qSKultUV/kL8H1EyiFQ4bPyBd7FDrW2alpOIQwpiEizdfyC+ZgiDk
G45IfCD8h1oIEMAraQBx/5O7G5tJnEKGEhRJ5tqpIX16cj1gp5nsUlQquzIgkUhgIrz+aBXx0fJ5
zkfz0BMvhPI0N1dZu7WoLhxvDlMBKQM5U5yjchVA9mv7jAfbRYSyBuDP0e81YGM6wJlYZ+Jepzr8
3EQZ7kha4qoHUWJu8hYPdEGjR6wBbM1IS7TjY1OREuenQPwLkTboAKeJLNZywCRSbb0CGOKomZ9O
9ealn/iYleC6OSBrxKGa8lU2mAIWTfPnYbJmWHKmY41iGaUDrlvBpqbeRePT8Z1jr6yGuT53POzy
GdqheuZZ999vmf8/m2Hc/ehCq1Has7L7ceHAUElOW5RznbzpnDXp0yFNTgmiauens/7Ez2CSaUHP
8aSqTlUGzDhzGRGvxRTNY/Yt9s6G0LD2GoJVSuqLHGU53+JPJ4tIHcjKcXjltMWgn3rpNhLmbGn3
IV573gmNoi3vNE04qYFEvE0gWi7oeV6D2/XKrW7usfOoHMSnl0zee+4qD3YUueK9IkJuhYLto85+
Iq7vsToX+kzXfq30L9WIZ6CzZ17XX2Fxc+K36lypFp55zYnGhgkNfpMoe8qwCkLnaKJrsPqUaSvD
tPpomp1GeE2wsULW0jnuOje9tWADSkl/Mo+RxqNB5MLEs46agRFj1fmEak4RLU8JfuGUxcoyerMG
TArM36/XOjOBVi+MbyhXMmvQGJIGJAzj5owXwfoGAgLNRZVDX4C5s+xrlZzj7jsYjpn60wXqqq7O
dalBKRMHRAmPbr3ibjum+wqmNubWG6EIcuUqX0z0D8nq39UJM+ZdRPJVYj4M9Ib9kiBpHuk9IWda
ebGzbcv6UDr5nMAbQrKAkcWeojbfOoaN4SGyX+puUbWHOj7JBIFlWxkIFDDLnhpYP0IPTI+z0k1F
+LLB8MVLmSy4r8N23w7bsUJvG5NwzCsFbiYTg7XnCDCZwRBWBGff+ONQIDPF0pdU2NAkyWmAoO53
RKTRA+oyqLjYIfXflpl5BD3sIB4j9UnagAENSckmeN8mitbNuMJcMAn+4goR0aN1obS++2qlQNbh
g+9mOfI8/RHzG+vHIXhLyUblsOiIGOwvLQhKITPNErWgI7t10h/JPebGvBqRI0F+bYXXVcW0U6xa
ifva4sze/5NRSVfQo0lakL05b+KN6q1s6a4a9MQssGqsIlxfBmqOhhcoPhHypzUo5kUo7WkMDhkQ
MEuCyPDAZyqcAJ1MWN+WHq10GwyEii6QR85InEjbR4fVvUo3lrIlKq7Md1Z+orURmoF8UbSmV7U6
w/rnWM4t9ObTMJlzh6KTqrt9Hx4G7he5oSCH2RGimrS7z4aJMSuuVfVJMbtSna3y7HCJauqS7MAE
kI6aakZUcjyks6He6Aeymj11lJOkf7Y6B9b4Dc0vQrtr1DLI8+22wgm3Jr3dXAF/d+2ThoUJLoUU
qA9gAncgK6FWnJyLO+AvWIYIhPv2ZLl/tr4b0UfThI0NWkAh/YefH9RqnmuIE5i7lnq4cZqj02/J
1hwg3slvB82M2kfkcd5Ve5tFXqVjog0OJmg93bTIhx6atpKydaLvhQOb4mx1lsywPQvNgreX0DqE
QlTAfhHNk3RBOrrwzWj9wwJmjYigmCCJyUCdyTruNqO5dMylmR6VYhci1ZKOJhtcjtj8bhhfynCm
MDR1Ngb5XRUAqVLNJb8gDcomYAPNH5bAes9IOEnNL4VTwHKfgi8jrhd1qpV+Bt2BkI4PLdmNxTrC
VBKj3WH1nnXayX79+wCHC5baGf1/obuTnUvXvkh64YqR3B3S6lRB3oeUOV2IlUmPLsLPHPLiyFg5
K/ehOK8AqUtFLDKvBCdjN7cMPHobz/8RiXMlyQDZOsUD6WifXiUv0HM766pGGUX2uWNN8lmTHPzq
nFfCLWSuG6wcg/rQ3e/K/kU2M60RBFrIvcWpotcHaBA7ZK2dMiOTXkWMrdaDpuNYVghEpIXJRXG8
7jWI8nPNC2NuE/ueP/qY9FQLxxD7hUzEHt+2T5aOTx9Jg4DF5bHsddIyMJyk/K21tfu13/90dgE6
jYOGnRWLGaRKSSansFAnm8rejz3y8ClTacRT5S7Q/uBK4t+tMSHAbgTqxVM29Oh+2MbRpNxK6PkQ
ypCOy8+b+cQaUOw0ac21Yq4TAAeKdz8acLO8o5+MOEJz7iWrDLebvRXHaOXMlDn0zGc9PMJmZbMe
9VeyImOJSHsDWkmDBhgHjscd80sC/obWn/bYMTxBNEw4X2Rrm9P2MEV53FpPVyzqJEBBP82ccSrJ
5MputLMa3FP8QRa2O1jG4Ehq3xDs82Ze2Xc0NMjueR2xtDrDWQmupEs74Ka0IO9z9SXKWjiBGkYV
sgQawFLCn5L+JDV7ObqjV5364MzETEUbZKWBeawm/hzLuIHB3JgM7tKrpyB1/rxe2vreZ+1e6vYs
jA7M7AmRGw1iYxkljLglWtI1HTx0XBF6Q3giDlfE0YbtIxEm9vEJaaYFRDowjdkPZOjcUU181I1H
nPEqWciBo0McXxFSkOmrEgFK27RqbX1BXETQ8KRSMSQTJvxPL+TzSkf7pp6DWLHlJTFmgrnn3nuN
UN790CyJgYpQNHXl0trp2c6a3tgP7Y9xlhHACFeCWYb6nEUbgQWvCdXQGNazdetfbSTvkjPtXFqV
vhAZhhMAyeAkdnk0ZSrArLovDaDye430wVtC2uX9Vkz5OFEl3jbeeB7OsV1Lw4aYWh5GjUw98tMM
a3n/oiqQXEe5Q5x9jNtFJhK2SCVybnEyF+6//NxlcEUrbo33L5/E6FxBhnh1iMwm1/ZfYB9yXUJt
ISIt5DOZTKT2zO+P5C1gZfUMe5Ji8c8ItpdtfWZyMxpaTZXBB3P0B6vknNw8lmeeydahdm7ZRico
k4dGPjjLMyJG8iI845HxhvjjdxRSrCd8DqR84oZzp1m/G/x1XLI9C0iWJKX2UFmIHxZaTzAS2SFU
1RA9j7ced7XSLPhjk0jTJY8h3NnxBgm6S8yBvaRyOzfPOEcmVQ3jtvXQyJMInmhrqoY5MIkDhcgA
j5fVfViB9MKJZER6pDlJyvwBQIhjVP4dw/0wrZHDCHiSRa6LFmPymRJ451SbYFgLA7JSzISZWbU3
eXUKtDWHTO4g7iTChse1vFX4c/VNwpAuU19ZsC6sHYs9DfXAwGYFtc9RpbYnujjy4Zw14WT04CJF
MAVkhGRwXiCa/18arTAS8e31JIwSpJ7PpDsu5bZcjFeSIj1Upml/KXXiSrxdUL97Z9EKxyz8o/dO
k7mSH8xkTTkMFkn8pkjUr2M+FcCLm0wlZnx1F8WPDlKToAJVWSj0ZrLssSsaRFEJMf+gXBvjU3ix
wq8M1bc9nsQ2ZwV7aRpOlHbnIbPyKAW5e8VqVJa2e+vvKaCrdJDcS1lsLGcrG4swxOZMOGY9ILg4
x0LN7YPBhI87wQIw/732HThHE6I5sp7hwl+QdDgGP4XE0ZaZk176i8n0y5ZFQ5wjwuAqx73nnFN5
o3d0B7LFEbe7l4eVI09lQiEGofVTdk393vEx1MylVXkk9jAbTqISvtcPYbyTkdjqR8QvcVF/gASI
6zfUVry8RfFFPw1fdQRh4FFCJeLFfJ7WbiZ8lVn1SqgdVBn6OTWJQ8sQGID2FgyGXraoWWCFflI6
VAg9pIv4AzYkCSTyYrAfHlWmAdZLNUHCQipitESA3pRoG4elEc0l9a4DBVCCIoCXYmshJWMRsvA5
+iv65D5qlkCUZ23AXdY+dJ9EePcQZguNHNfewQKBbU9B7kbAIHhiG3ND2QdzSlJe9pCiaGJziAJM
iuACgSRxnyfYKYNhATXGVQqCs2iCJb3BWnnC3tyz0dvlmxw+oYS3L6OYVVpoUuMsdMy98y1W7G5V
kN9RfelNN0uxa755S9xT22zaZKdoN2EbBrH1oo3Zr1Wd+OcpvStj/asXn4359lA7ZIhtlYoEZqAP
o5gP+swwPwfIVKLvfHUh1rbAOAv3kl5MJW9XOnvo7UWF8hhah5gCMScr9qlTPgHvLbQBHml8kMAc
ocU9M+Zd+lt0Nwai+MKkG9bkngpdbxD81co5cO/J7xge3jQRd3N0m+n4m7WsNULOugkpb0hXIZ+X
TB0VsJvWrPNkUjm4wGTI6jXBVCRCgkRk9nHk0oYGpGqzvbMdg9mZyYGskYgATTQ7cnqgo2Qe85D2
1Vl2d6T7CU0XGWvM0fyyAPHKHASWLg4eNb4KMcppKq/YTqRDAUPnmGUMFO1Qyo9UetbOFQezAfCg
XlL/WRHaal7RGTTiBg5wlqOPXus2LQ83OVo1AhowUdPWp7hYp0hniC3WmaqHd1YhQnWm8Eveb0ff
ikWUI3oeIQ0nIo6hx+J/oma0Dzly4KhJ0YIfJ0/LC/Zi3pCjN4Q/2R+oVrsVIP+MjocBTKvZJtqi
AGFWGTq/K3+t50hl0XbFS9gfx9gRLvlRF2vhV4S9Fog2K755KongUEJCi7W7Vq7qRuQmG/G8TfiB
6Bj5K6c26bPqKvZepogf8XYM6/yHxHajoT9ylRPM2cHK3lJFxGpCBFjXWiVU92p5KhwaZBz3sQeI
HGbZRGUjN8kQ7hwRwIWKax6tWBVcVIss9MFR1vZqzeuWkvK5tQmBALrwjZ0wTEfVl3jMoxm/vOhm
LD9kI6sZJAaRi+DH5YEYdwFuasGZggK22Fo7OoTgZkwBGgIHkqwEsxBqv2p9TjoWHShsREv+appv
g3RvWAeMi1TF3jxYOeaZSVuwckl4fi2WFdKvy+AuafvaRZvYQat/6fEi9SCnAoxQFF4T0SDpSJFA
5JTtYMK5AHoV6U9LDpK6BZLTgptvnLNoaarrQrpUGdqKtYHSheRIe20nCH20GbgybkXOjCrc5O3v
wPybhPu4RQmeso5arzLikC5WPTVBtJWJDUtTXmWSEiPzjLn6LEq0WghT0rb0YMBe4t5Ls3ipClwn
ddgr9GDQLh3OyHBTmkRK5SUf4jTrvGtp2PtKCv+asviiuYS7ykv1qSEpx3EUriNmxSSV/zTdOfrJ
eE9kAqhKhZAG8Hw1RD/mS5uai7jMV9Q97xVrOejZuxu/Otokbb5craeXy5P2JlnyY2Y+qoR4NL9d
2OA5fuFtMjLuwyTZlUySgdxAqSo39OKTBhc/MTHd2UZJSuwq0kL8b2lE7wYmy4L0C3fcdr7KZYoN
pNCXDmRK0/LAlRGH5jBntZ6j/5+ogbbb+X2zb+VmbznKwsvtc6cmMoRLw/k7y9EGar6EbgZDaBud
/X5cSIpO3KizkCPGTak/qHCRSDLszCGZyJq3tTnv2bNE1mbHWVPK9Y+th1AN1slyBLfDLhHTf47w
zUE3NiTZygrwixLyh8zcB3Uy83OhkhQ7kEVn9oQv9rMwI03GGhbZiM6F7lnXRnpFtKTrlYt8hAGG
iqrVN4ex1HZLJaFzUBvWnSztYj/d5m1Acdi4jJEJNggfFI97ExZhSDq61xxeKqQ/ajJvcm3RsHMW
BLwGOrtxFh3HxL61DlaP1jSO+djt/DBfGB7BvuiRrViZ9oWozclZ6Ea0hjHCR2lnBms94Ylgwkrw
vbGCOclnjPuk9/q9hymItM2tQYaAHBWz2iJTlNxHQWNkoXKqHGLY6Cijnnge8RoFfrHteDQYTAjQ
U+m0LBZhZmE8I5aIaHtyi+etTZAW9MWo0FwvREAlXTQKN6WC59tut4r+kuT3SKBKLs6eH8UiwMai
gqAiT6uC9AQxdZkodC7AiEkJ0pZIx6f7I8aSGNmKAa/fH0MftBxqKURt6BusSSgDIxui3ID2I7UR
3kIHN9bDvRN/5uxVg8PmTNFGv5dq9A8UQ44m6TREa9UYnQ0AVROaeBjRidVkPifRNGzYcHriXaHV
80SfqHRT2MSFDdzZKuOG83LQLhW0gylICTsECuLfo7Nh5c7TZdhv8mbmR8qHgeGKE9iT2Y3ZNINx
7o6bIX4WYzXnB51RszmLDeR1I4Nu+6PXYErAJOHBtrZusElxfQCmMilPkSZpFdw654eFX6EX26h/
9Y2lpdABBnNJbT0T4Vc7nhm6k+ie4/Ft6CALLER2YBPI0AKpm3p+sqhod7D5RGK8HjEdAB8uQJkr
2yEeOwshwrDSCXDzklmFtlMHCJES+Qai2HAsio93FLk2VCFIZOBbqKstnY8N7bz44QIW2jjjfNAe
LR1GnZBf8hvmJqNKyB4qJC0xbYMQYzSaDB6Sd+weAzNVQ97egP2a67rNpl4nzdQAva3bz1MkeCNe
AStd5j70YwW8xlKJMDtHohAMTCVEA6no2VOFwFRMlAkhUK2Y1HiUSuRa6AVIEEDz0PKZ6+lSI9Qr
d6OtXiqzpBzYNljgAAZnhXkpc3iw4Dcj+NgEw1B5wkW6l1En0xE6NxMVkA57dMUHyOFOfGE5nIOa
zZhNRLGA3ZCZZjRnOEgdcrTrFil2FgnGPvMy+qv6T09eNlZikU5RqeDBkJViYoW/V+JH2RI5q23I
8LqSXF+xCRMIxIiYfksBSDEQudJxiYFo5xWjoYUOrB+qmUfcXv2qk41FAFoP3lXBzcnc2hk/q0YQ
iSZby66VP+ywRlkRTjBj4WrKeFPqEhXtV6u8fY8s0YSP+dTZtJiySlYztccWMlIO0KmbuPysTVxh
0Ahd/e7cR9vvHf8WO4dcu2fqrgo+leJJaIVd3qR4x8OvsV4qPVOKwcICzI80IVeZBytiBtg/alaC
nr/P+nlT6VwZSCh6d+20LvTUj94RA9z9NojWBIIqMBE5vMfcM7nFA4Sf8pTypSTRsS9g9NVXaoM9
xMotD4l3JXMEq8U0JEnBTTEbZJQSINvISBHv5W+RagGZaZg7hUSpwSLseOAWvaU5or6A7+49dkfL
/EpQQ8ejOxPmD0cP0JW8DRJV/nz12jQKyRZgbj5gLIlJNS7HIHgFFag9lVBUG6R/XYN40kTtoDwr
jAY5wSHKrxL92aBS+VeKDDRkmbvKyRuXAlcA7ZAnKTooJZlezwBVtTDhqecgJHYd855SZtNIJZgt
+ViNOEKLV6vfzP7KJ9HhBYEyJloukijkCiapse7lk5dfE4p0CT8KN1TAKiY9QryBsN40HmWrAXhI
9hcJzGx0VKJDS6LWR6N+ygrrvzT3IQRjviPCLyz2OA2HWlEtDPRsgzZJAndiwwTUTKF+QX60TImI
lJMjhoFU5rPAUVnDFhj2J/8IoR/WJ/OVcMr0GVOLvdB46P9JsWO0fpjMNW7sxvbnmmduUvZdw8qn
PlCcS5JtFFfwSiRG9l9uK6IB448aHlgFVGApRDBMKSKENn95A00Ebrbss2IZlVPRH8IiYsG4I6s4
AFVJEWUqe50aNtaMZEnfG6nRRCx/WAn7Q7ej52ZAQtnNszU+xzGZk80sJnb1xq+UslkxHM1w6wVn
iXg9NO3NRsa9iKtHz1aZQ27fLS5/RuJeJWI/G2AKQ7mKhzzJv0psKR4/cub0/CXRrEuCCHw4FbIB
qFPMlhsm4zJEHYSuQmV7imWi9AMU6vpNC4up1h51N5trylnSbxLtkpr6VtyrmbwV7wlVPprpv6On
8nGCm4ztSKFydE91/8qNZ1ruG8sj/8igaIP18FfjBMlOQUrV25/q73UaScVrmSa/snVTrXfVb1T3
kBM+Y21ShDCKBrr4G5f5fFDvUbSVwlXB51t5My2w56aGJkL5awG/3QdZZ4TClu6GzzKwt6AJ0HaQ
MfVGdrZU8eC7r+xNid0yuRTimg1eOnvfoF2V/JkkiGz/+DM7wzbTL7whw/iZcc2mw3eHkC8pvgj6
jaMLCsORXEx5r9sVBd20Jasrq79VzAEJ7YeVpu9siBQw/1rhRHzKXD8hzvbSOcoNGNXOLc5m850W
y6K3MfiytwSY+CiNT0eufZipIr+pvsUbc0uzxzAQB9VdjPosJgRFRos7z7BvKsc0Sqamv1WVc2tc
ajCUmNzic2vSbra256q3D9uzyvA+bMKCXW5PQzq/trBXHdEW49EHH3HVi2Y/y1yZGNypcXTA0Aaf
6MhwgYeS06u8DP53kryUZAmn2ejnBH03y7oxHtR6hQNPUzcybSFKuHHlAVPtomgegYzYcRtHRztb
W+7ZB3gj1a5zNyVUZbvPi7leEb6wboyz1iCylG+jee3QLyjpnhT0kpXRVgBvqkOGYYcP3lUedbqu
8l2sPINxL/cXnYOgCW48MgrHAP7nwvlVHWOrjIjZuDHFH0djF63Sdwuta0VXQBNi2APvT2rvwPLK
sAtCiNOPnFgERjJP25qQdZgXIVE8DIdgl112zZUr9UIIYA9miAUJ3+F4lIiFFKTF1bRXNWCQvo3x
+obz3IGuMLZw20PzmcDIdzh+2GyF3pW5MVq4xoH/UkZH2bmaQLG2AUSZcqIjTYiPRnmzzL1fkjl0
8otN4qPiX/Ujksgl4Xq2f/SRL1IZ4WiH0LCnrswUvuCSgxa3UP32pOV33cmM3wQ7xHyjWYMujy6X
PmfW4vRsLxRh5+lvTL5m8RNx/SU73wtmDYoF27emint39WVbokGZF1iWnJdUvgfvNYYP08abKm2d
5Mh2MF0wgfhkG5ecpZn2k3PX2HiwetQ0VYaWpwtnAexW5r2Mnn5oRj3acNB2ZvF+8OmpZwONoB98
5RX596x9mOYtHyBgZmU6wwzkDpu63arxlw47nx48/2zwe9CyDaCgNju9vcrcK+E3h2NlTFUPT8Ik
gJYiRq8+5PoOgKUCKcZAiMwUQcIrQUFpu2cHAq1yz6HC/ETuhnpR3R+ZLyC78UQUyVlv+EL/crAy
RIx89RoiXWJum7WOsNzjqT3a/cZzX3q1zhXwsexr8L5reWF0wN/5ruv3IXUx7SoMD+QZs8Db3ZKO
OszVHPDRr3ibmmPV7Dx1q5af7NgyiZ5h+JDI32SM0rXvtrmH8qJANQmt4WziDIZ4Fah3ntU4/67K
FbK83qZzNPnIkCBRLIGThFZjwJN7gNlGIdZOORU4JxPO4pZsSOJsSWqfmOQ8J6SHAYVOGQtz25uE
tg1W9SteMAEe5DVY4S40Nqmy4Ghr9HtOBwD6RSP5K6HxAzom2QAnKFGI1uEny5U1ZcietJJN0C4U
qZwmdreu2ic+iHoE41q7yhbw0MFVHXqfKhg3E/BH1WEV5q+x16dNmEzYqOlUXdkNhaPary4KFZhp
OrR9Efm1si1U9pyolnWy07MBsJCv/fAq1jR+2LZ8s6V65LnbwLBiMGpRjFolfRku6qttGv9qOJJa
4N8AY6ERXLvhk/UuY/wJj2FyoqgtdedFIUwPiQervbWjix7/Ngr0vvzs9e/c+C6yvwJB/38cndd2
q8gWRb+IMSgyr0c5WA5ykP3CcIQihwIKvr4n/XD69u1kHUlU7bDWXOVKjKQKHpPxx8v0CoPr0h/2
xs+SeVjQhw3t1bHe4IJ1VCEGw/zkCcMqY/QP20S4iZeULKn8EAXHQh2iDpTZThDo4wOv2umZbPgn
lV2DgGH3LQkv+WtL7gJURRPGHRI7KvnyLw+vPUrf+ptblN/8GD9VcHAA1SyMWUjGDzVTEcky8czL
9bwtUANCKD2eOAq7fzw0SfPGM5Db9wbGrOp1Yq6X7y13P5WEoz7L+OzDhKZGaY8tf9KQpbt5cbDG
dndcx9QfLbhxRLhko0Mm49NpcCSwoWEf9Y8NHvQNi5QgueNPUv85ZUDEOTH5KFcOLvmSqNNUDezD
ONgTLgoOxjyuWaN0XAg8MhNSeOnf9k49bZwpRQ8SfgzF/BZ61mtttgyZWFZa82cQDQvr8DHgErBQ
OPdFeZn4lV/Ua8bUTfrO3WBjGx0DsEHpsbNtHtkKMcd31LpUENPBzWDEhbo4FEFz8jS1QV2dI1T0
RcCWOACmZyD6RgqgQVVWefvg+dHDue6Lc+/6ixtrk5ili37He0h9B+Uc+Vb8EvR7KaQAJS1rn2d7
u+hOerTPo5Hhofs3B9F2nuqtwZAy9FMQhqgoEwghyU1HtCg+ZkC0BThad66rdsVACEVbE1/tinU9
PEEg289+chFR/NgF/aPSEDjCiZb7rIprDFR6+FThfBkojlQCSCAzNz2laV/rYyM/TBQDxURdC9+p
t3alzO8KItmbEm2Ki3CYUDdvuI846wXNujlcMQjU/v0U633BaE8lQESQWk0sdWwYQKn6NKvHRb4r
ccFkpMaVmfWvYYloWM9ZO8EBm96ytMS5M597NBxCY5pU53B+kXm8nkuikSoSecjzypxpZdYKVfJ0
6LKvAVcYI5uMTAmsfns+ym2VY1SJFmtc9R0DQ6YdrbGvZH8uwxAyQaFaWcjr4l3GDyoqQmppdCcg
6hiJ146FsAtwvTFM25D8Mo/IL5fW0KUYqxE6+hauZWQVHXkzQwOU39+Qzcx5xAfNLNaibow06Imo
mdnhEkCkxuFqGtj/+pxzp/PGJ0xuQ/FktPOukiSV9fHZFtMx6Por/sS50mfkmWczn3igxH1Zqkca
4J1DSh3OGlyjkCI0OfXwE6r0ySTbrwmMt3war4b61YHcj777Al7XDaYnK85PQx3vHXK0FMZeldvn
xmmfjSb9NXLirrxF3tuN5/DF1/VnMxLT641faVdea8F3h7oUm/8Y9A+joS+jEJfSmy9JhsSYU1Il
xOyxCQu9xSZsT98dfKeeZKNFg29uED6UpCDlTf7ZtTWHCGsLTSQDBU1wDSGDaVp0JHND+CSgiTUu
S3JYy34pb6phdXQH6OyTCcFGGMUHSa+Y+9ejzJ6nxPzLbRvwVzZcuvBPi/E6BM5j5biQaIe158z7
keTv0h3XoanvcZihijChjdkOQjzKi4EXXQwuOwVU0BUSUFdm64jv9OgZ4Gf9dxQPOHmKTzs6A5dh
u+UuEhgHMmYXEt0k4JUYb5ZsroTawIS2z0XcXPsQ81nhWLdqyoaTdQ91n9u0qW7xOLfYqL+1Mf3o
kWAUBIqHBuzcmSszZCofMj7M+/5f2yzlBiKdvCKcrckCeY6i+cWXBdkNk3wkABFhk+H8q0j1TRSO
uJETtGwI2LXZtwpsOUTS7ODQXJ12n1K9rOaaVY3jtsc6vdmEVIUI6wEPkNci94GV7J05OtpBe2gn
yL3QVpB8qjo9WbS0fY7qC/1JEbBuD4rjnLikG43Q+py9B50iNO8G0qYiG/cdDJKa9QjqKt6hXdDJ
QzWm67nGaa/aR3PCOJ4mgE/iFc6Sg2+PZy+GlW8a6yjx3iVQrjwqVnLkOSP71hy7Xev1RGbiEO4G
urD0LGnYJlkdweo8CQLc+fJvZh9LsiOQoT43Tr+feqxPvXkU6Zse+HKLVjzNvX43k46cD1rtNLk3
hfhuEOmWpyCKUBYCEW70psn7wyIFYCzf86YxdyR7DYC8zj69mOW6w74jbR/iuj0Ocv6eSUjgGX8I
He+ge+7KBcHmcUM79bocBuxKeONRw4hivusMPm93PjuJeXJj69T70D0kdH0KBJ/tvpN+jNCuchhL
BTKVZKLG9iD9jOe+Ti9NKo8jyEktkNyCRsA6GNXTnWbYmLhqb0/91oihNbnVLoUQUKjwQleDP+sQ
G81l+b8DoNShTkkRHllxyIvbR/eKnXyr500eGAz59KFLOzRC6jizAgyYejag8ImM3wJVIopUeCsF
aj+PxYPVAta5T6pjnmwj+0J8Mn9MnAP8h6F/sCraaOYs6kIWaAv2SMrvWqPPA3c+hT+d/dYubWTx
WRk7P7rV5ovvPuKtEcmzloIhMECL6Nwy/26bL8k4Ks4GhuwMtrx31XrrnOHB9JBwjiWwJhthrHxI
HWEi4KyywISUhQ3YFDgowgf8s314HDnYY/nR2w8LvN6NmKGYRweX11C+LpPNOHwK6Rds0Bq6exjU
8oIcJqMNyatdC/7M/4w5bBWzczbsNNhJT84hLBNbPircY1RFakLffkd6Fp586qBzQvBEDDjbaUAQ
Z9vO+OCHkL2QvAblc83FU+O39YnZVauQS9LpQsTk52J69JtNb+5n2lkqX0XCttO+ZmLPx9HlRyO6
F/Fn6/xZNvLyZ9/5bJyrZ9O7Qu81Ue7aV0v+8H0vYojXHwVYy9h/g+mG72ju0Iydt3Ihyd1VQAmb
RK5B9PeaaRmzeW+LbBwTjMmKOMsuGpWXm0AfZ1BQYmAwfNJY+prcPx7w0Pjn9XAJ8aMoKBzKh7aO
NXskVXfOb6nHBOmP3wgjoNBgHHu0XgbQkRbXWHBn5M8Vs+NgwBAi8cWNIJu7xR996wgbtSiQuKyb
ZdbGVNidv2xAmDUTNSJ7HGJ8jODDzxCjsS8qYiROUbv6ShPNsZytk8rb5ATxtKznPCMnozrcRA/a
ZiGXhXs59Zjx0ITz5qIrJXGBp4h9jlblzo3ybaoW52y79ZhfBwP9wnRA+kEiGgtisjkyHLx2dAO1
TOoDSNgSSHF8BJusmbBHqY0WSa1ijwANbO/h0xj8JgWXosk2DPKOwyjZjTVLpxfe/nQrEbf1xGdV
e5E/GtZLlBbsKD6L9Ne0bqKnoXiI9IFs3XCbclQE3iUNPmoXOFD87UwPQXGP74QVIoX8XEMlll8L
2s3C0tbf6f6hZAczsb76v9+mkwuK91j+G8VrCexvplsa4CDkzWsZ4/q+UUYVwU9svnkWPJGXjKNa
XPuBLYzC0+8VtEhIzcdXzz/7fAxJ1J084ydXxAm/JtnjTNtMUMZsv/B0BMEpMR7l/BzDpmaAkluf
GUuHeL7FFfZXONVs9TlpVqnnrrhQmZmzeTZuhEEhRr8mBe4mA0rITbOUDRD28TiGn31lbudM4OF6
btHJtPmvJp1lEBy68s8tXBZ/rL4nAyPnynAIqmJGWufP6OAVihfX+0hzXtocA9Ekz4qhbP+b+RDu
kXawzsTugph+LVW+Zoe3rbzwaVL5bvkq9UmzWRhkSmxiao1l9NYF9d6N0TBqCF9iIA8WaFKG+hRh
rLWZrWTDVAmzTIKNB/ufVW7C2jqEBqmD6Hm1x5Uq+vXkRseEaVM0Oied1RuPfWptADQjB9ULGUk6
4zblCh4h4jqpJgmEv9YtNvyjaMy7MR4fNdu43OVhwfxckOCpk+xAz0x6EVlOQ8DK+hqnnJezc5FO
vRfIN4wI1Twlhi+SbWAWW141mePltmqplcdmV6beZg5yhC/ivZawThpNcDjku2A3je4lbvFqVQkb
kEUAwUomfomhWgQZQj3GviPqD8qDdR2nG9Vc3SQjlZFUuwTNjdwmM1s+7MqRi8IOgW9OA22aBrTB
bGvxW0g1T7gdnZryXgblGQs0yJHG2Hpz+Mq/OkL3JFQUz6m3mk1UARZcEAsiVpPBvibmClKI60CF
A4RQAGSaLfTAmgMYeWTOwqgaWbVhwanzDdyiVQcXzF1Gz6pZV5Q41GaJOmsSYNJyvCg5bwpUHmUK
+S5m+z+I9aimzThGR4MJENpcAVyq5efp0d9LEJ5u3u+CyQfqyYrdNu97ZmlzVGzCVUt+iRM5GyOY
NlNIvjpdtgekkgZn49bjfhqxvaDIUKHcDqAjTaSu0rcQL824cO48D+U6u+8K1Fusgl3DJIiRxRS8
pCI9Fk2wpy/pzWrt90S/Gf6t68K1yWCSOp1fBFXwNUn3eu6OSUD+52o2zh4NnUdZlbF8nJiBhIB/
TGrJmOD035FJkIPiZFwsyn9G9mbWTJ0yvR7xxWY++yGMiqHEDjd8NTBp6nvItAE7ONtbVcuKOusR
FrPfJaItyW5+Q0Dxh2S5P+EU9ft7p3/z2BJV0aHznjL32zE+Bnr+zKSaEY9tdk3x7mLOP7ki29qP
SXwXVxlbwnngNXWX2jWeZdoemM9Um4wk6rKTd0trWNfzOsSvowlJqZ5sgDLDNk/vB5AKuXy39HMr
vvz8zh5+3XKv5ZtpbFP7OSDBs9xl5kPbfhfBYRm7T9V4MOnkbOOcjmsQ5pF4jSAGN49un20KklVE
852xM5MKwV3w2YvzYjqKwaWjADWDr3JEEf4UstFwURlGziI5iVeqrzahT+j6e2K7q5FRXsZubnS/
zcWbiYFp6xT9URr45iQF5WtovnSGWPE/AO9hRbg7J0SzhC3BfWxKPIjFyRNkL6COow30oE9SkngC
h6DZEV5EUnhLhDFbsOXHFAXmCX9iPRnSYCwT772U6M/tgZz1qx0+TCmMfYpLBewbByIbCKRYplf8
9OzGhd0dFEeokbms5uU2Zxs54DUyLp1A4zeqY9ySwpLCNohjBrhw92FFVpAxWkutW/x7jmYd5r2U
3Idd2LN/73ainHc6tDejNtGm6m1dd1fD/og4pn0Gr2DKZTiu7DBF/dXtwsbeDl60tiO5FcpZD1mw
HeoGTfaHPdGWwMUJw0snXyIr+TeHD3nlI9X3oXzqbYv3wAwiDlUb30P+rXoMbxkvn1We7qgDQas7
I2E+xFLn91XmPDAaNqecN3wpNbB7kLE3hgSnoCJukJGyyQU3CauebBIa6xKdS5FMuyJiaB+/l8id
UmQVsfNmoRVGZdWQfjY31X5SIXgUd6Mz+EyoLeRMvuOkCWxHfI/ZtW7INiNRg5zewkK0VWJYZ3NV
sYYPOR4Hk8m0QoXyp6lAR1KPlvMkhVut2f3if1vW7O0wcQu/KjZEZcCaxZ033RStdN0R+4eRkhen
MFv0ZEzmbJ0lihbrZOU8ypTXxiqx+AtcdbSiu0y+1inqN4wclHfKOA0DOKGfmg1ZZWG8Kf4sRekt
3ue+JzwpXqM0Wwaq9XZo/X8OHfisia4z5L725w13FrlAZwW32yNptI77czsGp6DDYmH1O0lwxlSA
DnVqwXKDPUx+HrKEJKh+4BKY70HOvSMFKZg6u5N1rER5Z/ndveSF0xG3Kb2e73YPueN8TkVzVwMF
m8W9I2DD+Dwa/6wGX8Ry0bu5sZ17rpmOUUmrL/nY7+qeXKVcXOIwuTaDeF2cR7ZE5Gil8hTkPBRm
jS2EiHrrsjwBIrX2w2T+kN99F1UxOLNg35oTD5qC8eWBWZMXT0C9q5rjOHsPs3MXhcnXnFXXiMFU
YXRvzOuYPFeQ+BVIiaj/AdmYqO6aVw4KCoBz/FRDTN/LYLBX/SUL4SulCy+gvcTEV+cvYQ9kK0S3
nL8UYbrxsUVlqX7tqw7MCdXKeMuBtnSGc8gnduQoopBVYS7Mpm0Vd/dWUiNSz7sTD9B5EB46E4cz
DUmyK94FQozFZmC076bP7sodId3OJ1FnBwapKLAQrYftg/ToNV1usKlt71oaUZmSZeflt8FpEWfE
9k8XNFs3jt+c2H2NxPgUsYsLzWcCAJ5y3qTJALUVMk/7J3eWx7kS0DwS8Po9omlQDlOy3Du5Ez6w
NNuZLa+6ai+uWL4HlJ2leK5CxDBiegkN4ly0RdtUy/zNn9Nd4FAZe87fGFcHM2+2YpTbdoyedOW/
8mOvmRNfbBRRcYNYcES7aeSw6gqKfc8b78MQm15PKc/G67GVHacOqt8Yw2FbQ15Eyp3Y30lHclhL
bpBvnOs82Ab1Iwz/dUAeRMbDlrLn7Jru7EPFolNftmb1U4x6fGKLZvcNXuIne9YPc4pVDDuf0aIi
X/CmCWHyCIgYxqc5sBNWlAM3nLDkXTXMN6Rw1OfTHd98tIk3E7tzzniTteVmIkW+d2nmZv+aIaAw
rRSca3aHj3obAFT0ymsRFzuc5UY83RQihTRxtmhcWfSSKx+1zzNj/D4m+tKyzlMW3rmKSVzPlLg6
RTOB4SMMU+iKHlhRTyP8sTkWG/trppkTmLOi0fxrzXwjRnefDvZpyuyXPDa3bu8e6pqtJxmtgP5R
HmwLGT8LpS7oIP7iylnbiToouPH+uB34ug1EqMNoz1VyaFCKJGizUtLFMivfzq76SlSwHf0nJH7r
ockvLbWNrM5TWLIgYuHBVBZm+cHHyjW5MePQ4qEayCZoopdJl8aaguR+9M4iFETGS8A/gqaN6ZXp
9ZTMZEmji7Z1cQnS7lFXe2Jk4UjqyLgUJZBQG0HKVxDovc3zOxc4DYFvSLbGAdG4GZd9OSNxmcW5
GbHF9SZCXveED/vN7f0//ecTbGoFzKOcOzajAvoFE76VE9y3o/c0LfZN5f4u0zUri04W+4UmaR6a
2T+bkXmpzAkr5rRTGhCXRzJ2NTws4oGGrmo0ZpjQ5UNQQtcrQVI5gbG1vW4v6u4hHoEyYM4WYa62
NCP/OoABIo6AFPpQGe2tAk0gpuEETrj35/XgBG9VixU0Yn9TZd2KmQTKt3kTXMoS2XVAvRpjTsC3
kjnoolR9DVGqyQK1AdpC++YO7VaTecBtxbov9VZZ0B8HdtAw7MWUga0JCT3HxZGFbMT76Klv6CLS
flw3xXTWrIRIfP9sFDlx3Skoi70bdmdbD4fchs7MzHJw03ObIM3sCXMP7hqNR+8sEvRJJfur0SUg
pz4oA6ovl44hUf14zPGVtSJPvcDXV3EJknlQsy5QvbpErzmCxXT67utiW0/hCpScrdW+mKtthnZq
kg5RVwFsARvMhLUaWm9rmsO2Br9euXzwBbuuqNuZDuKXSq8LCPyF3tFMHjpSdxUzfo+Y746OHB/m
uSGYyqQrazAsVNm7DzqxwwAExjT4aAIo7jcjreik0EYIFMlxsuYj3srcY/pXrKPFOInir+kUuIV3
TTZDtCZ6PsSvp6DUTmDGl6q7ZrBJctRII+oyVXAX4gKuOsmcxF4ka4iwm0/VospCviVpam3SWUuJ
Y6OG7TgzBmMzLzHYCpqjgvzqOcFBPaTbN9+Gq2NyYasQ5k2DdRD5KiJJagYiU76H9lyy6A6Sjyn9
6ubbsIyICjCGHkYfeH78Nj9Lo19XFLlcXbj0KvaN1TawsXV6J5M1lGwD5jMM3E0XdfazJZO9IR4t
j6S+Vipo2hSIiS1I2ektcp+LJWyQiIaqn/EhhHRgwoH1VRv1cCg7HH2hRAbk9kCsPVj7urr5bZCs
HZt6PXkrZu/LTtV7DhJmLUy59mcMv8pq+Plp/GFbKaVXKe5lS8aPH2QoSgP4J6PBqwV8ZGWIOTrH
evQaIGdFwLCmAjTX8FuoMpcy0EeQXZoZJJqivohGPXSQIONGItrtS3+r1NmIuMIsRwcrv0DlaRCo
OszLViXnS5Y48FJmGdTbkvgROxfWXoI7CZuaU00g+g4ydJipU6bsiyk7tSuSvcflQxoqxSSE3yjO
iFtEWqW90We0na07P+rOFeZCy3dI7sTKbPjOVzP6oFo1QY5R/ix8MiuMrP8G2rcecm+bCWsTWJiV
GTCtAhqEUiIb8H68YYGDSHnmSVooyB5A2zraWwk8LupfrM1k0gchYlj5ofzyPquN58xxAe3E9PzV
ORnVOXWbfT7WVNEeQoJuns4B/q0kHw68sWKbFtQ8jn4IlH9NywhChxUNoOjSa5gkj74oNlmBV3/2
bFp1ZbIuQRyA5x/QJELA0UDOIALC4vSCHiV4QHrwQ2LpH2I8zZbAsdGo4K7IwGEpUPYmgRujxdja
chNUgcsfyjJlZeoDKIg1d4iJqNdNg2Pbs1ZN6qul3T/beySRAzij4RL9Ez/MJtzx1HsbiLG1POj+
vPL0qqwCHpP+1AWRCWySq13pQEazE74kcfNspzU2FFfvnJyHy+7Gk+EP9i4sT1Klxanoo13gM0Yu
fHqsODfHvS7ic1ODXpEyQja+Drg3VzqG85maQPHLnECwOc+3YkoAfUgb8Hs0bFSLTzFgUr2yJ6ff
tTxFzZJ45LZfce9nmziZFw16sc/chV4D/VFb87yeZjya3qJyIpdL9HLcqtLQm6DWP2NTfCuLSA5P
dLToTPEtxvRm+tKS+n3I54BArtz+jcBSNh7L6j5iZ2t3xdFsEIn5zA+boLkTWcNSvYeGKzMAXZmv
oIXhpAhYCKzsV0ron1hVOFiyGXmD+CxHJNpjvU5LZm9t7H53dT1uWpCQpsvb1MPXGiGViJnMxYJ4
iq7ILbg3GdrRkP27l77jTn6e/d7CqF7QPxGEZs6suScRvbsIAao5/m4LFK2ZTVJding7LIpbPaTe
3pbRuaxYpHnAs5oJ8GLre/uIFct6KGnobMe5mhDm2PXtBNmitQ9YnzHavK+V+YtyY86fmxnh0BSD
X9RytqmH50swMtPphhF3raAWIlKokJ9uDqN1jJ4HC2ZuwnpTVIgsBxFvdEKoh8Fz7yjvK7WGU9qS
RFDOLlGKGCes5m+Mor9JMA/Q1AWyRjzXZLSlKAfKWMJK9i8drdbaN5Hjh+ZHxLRHayQ9qWWtnWlR
U1sYl6UdHhsb3Lkw/PcQbt4AkaZzrllAM2G70S9nTcGFxaCie3Lxmohh+hF2Y4A2IV4Qapblg4rg
Assjc2YjklOThC9jx5NR6o/Uw2aczuTCCse/q+rnjPGUlw4CyTcfh+Mz/jN2FVXxv8D3VnYVA+I3
iRY2WkLWhFFG5xibmg1RLlhYbHNVsPLJx9sQNhsXmFVUGDRsaKf72KKyqRTe26FGU9E1VAtPYVad
fAfQdUcMd5pJUDYD6tmo8tEijVtdOiw0pxTwxGyfdQDdwqqTe9d5lzY4gCgCORotuu6A2AgICSko
auHwbjQQMHxfPym7PtuOZa6bmTBTtludD8XGYgUc0PTnefPGmva+CCqgwJFxsEBqh71zqnjHOTmZ
OXV5dB348sD8hMpq2Dg43K5Zz/5aR1TwnsH+rJR3luHMRKo8Nv+/E42TbqzWPmY9c6OuJSytV4g8
XOOhQVaXU3YxP8Wz0BfYuzS9jR+4PXrQp4YZQ454BgtbT9CLi/dwbPC+L5VQptzXsEPcGQ4HEdf4
TpG/tzFTL9Gqp1xg9uksipWinWEygetBdCWc6t1JYrZoOsZUl0naqBbqF6FD06wOtuzsdWlwsje4
6twpIhGb0YtRIr0Zg4+0Q6SozZJVves0aEDuhplAECsIGcsbEOeQIMcDLkQTWvfyPhJCv/ZQgXVe
+9Sh94GzxGbJCatbGbVswWwGdMlD65u/LAeuQdsSsBhuifZFvB+OBXpQXHSex+nuC5SDkR/vJZuc
qiOHLCuIdpBtf+S5xKyYYEjrFqKOtqBgwAWc0hJ18xAGaxQAL7mpzkK5YIuIBOGsPjqIf2nWbiWP
KduxbJVIsj7qzmw3pknMsJI/7kBqwWQ19HzgeNm+NauWeXFjuHueODZlmq96pMGQD+z98zRm7YCh
yaqMTZX5/H1HoOFD99ZMxBmF7TeyWiarHRzHDFJuUmWvg8WU1vDwGLr0T34cIellNjTw+DCjeXLy
Ml8PmF8pwKvVOGIsCtM+ZhshrmBEK1+aK7cNcwKKmSuWZNOiWERJnTKob6yaeEsRApCYhw0ewykq
zLXqf9wyogh0hpvLKdV0cGx69jxu61xLRP6DXQIqnwZvM6kKFkLwGGt/CRifoQ0MbKtzJBtJZ95S
m8rIEWOGEBplXo+ilrp73lilumGcy5wU6oMXP9p153CQIV/KEv/k9Wx/I1Zj/Zy1K76kmLKHS2oy
0rZcF9+25YLZyo/EMGA2ZKE1GN2dttyfaGb/MLi/xtSZ7Fs10/+cMZnjufs6PxQjBHnVfdcGApU5
XBj7dCq9eUP8OrMHdMN8Z3jBGwUD1DjJN9EpCMs15IvIppDhHnKmqQ4vsn3MzWbJAAEMlfT4hsZB
P9ewB5yMTTcucmKHrHRePc0qy/F8RtgIHWS0rkxe3MCO957NzFIOobdLu5yl1oAHImycQ8SVejag
xuVF+m6X7sPUmsRdNz9Jx5VpZBb/DfUlq9rlmzZDHZEvdSmmc1s+xFXEp2Eyp+k1bDU/gChFyzrE
FeYqKyYiE5uEKVmIzKVkHggKU1cxsb5wBcTUcBwQmxnMDNiy7jRazksXFYB4HLy9sjTLpVbke8MG
Pu27Gv+ixpM+VR9+uoQwFuwZLDwUEHcZp5vxk23Vb+xdJo9yzkjh8Ayty0AxeswDO8I1IJ6tiHln
k+lLMgTEykS2sxnG7C5rFWOrQN5bmcaLRd0VS/YOedsBz+h7gmCYT9fmB1kUclV5Vs1zqXFVje0P
5kXUsTNWIzOyN5mfqGOUe4+1Up/VkDFpQ72365A1DL1HV6a9B99HQjxWFbYo2pAwD8Qu6qngTKZt
NYe6U5Hhq9J4mW0YhK+qYLlGAd/pUL66ffLj22ramu15zrAI9RTK/zwWzHQ4gKaUyxPJMKDoaSZb
dWfM9b02fNytdhasrZRAtgi6SEeHmEYFM6IRU5PdMWHIQjS409GzFYk9ImTeEpj3mUkBb8fwVksa
6DZHHYk5MJIlq72435OGs85sA5KLoO/tLWKVx3RVI9NeCW1/abtnTYrRIJxpM43U3tTdcATX/mkl
IUbrlhVUVsJZM7lQsA45Nu2nWqRwLdkDTlybwAO958hB3y2T4F/QBVgC67lYW8am9KfbkHwZTfFe
Gs27ShkWRCFOlkp2tyCJMbcpPv64c16E+5yW0L2hvRIX6HMejWojMutvpnTlMeZGSI12lZB2qjQM
w0zZIVKaYpfLal90HaRDXAZYPysDD5wZiu1EljSWx39dAn0juqvHFm4rbM7l748VZSIyQ0I7zuMS
jKccJuUZwrw1aOkohObb1cYhXZQWyaJNTiLcOu5SX89MlevF4N533QeR698+GiZzDk5iyNdj77bo
1ShGGK+s+4EIy6CiQp5GcdUxC3JS3JkdfDtuIIBr8eqK8MsrNLGEE6GUiUQCxEASLgbRtnIpeZkj
smQid8AX911gf6Ck/Krn5uqZ/TZlvrTKx0fDHhZ1ZAcasHorNQiDhL1WF8/IBvKlD9QYpG1BXreC
mSLVrgfcgLqkG8FNFilOEm/chjEsj0kaxIb3LGB9UEu9dSbJbQRR2aS0fslAC20lrIu7VEFbE0hN
nIOV1j5OlLLYlAZvr5/ia84CZy8MbpFxtDTps/E+6AME16aNTyoItnONMw7R100X5VdSMW+aW5Yk
SCbfgqrDcubsDJ0S9hmErDyYOcoy2v//zykZb4h5fqoK89mOrWc2GN8Y1E+9S2Vt2bSFRfl/l7RP
kpK3mV3ksOS7WzAqzfQv7r37rrmmDAoA1PAlm+bh1hjzb2mjijGxKEbZix7pfZxWvVQ2ju6Ssqyb
2QVlj1bjkA6Yf1QkOwZNtQ5nmAAlE4K+cNGUhO5OQZQt+K//85afbBvQoUxuk4ltCOEYM8OihbSS
ZetaGPS31rgLDGIGbBsLXhqiOTBNTiv+LeZVX13ifBeoWaVMbkkRQq69uiM+TsfLvXXoIrurJO7J
GpkhFxfLX5adHAVtH8TrJuk+POxlZYJ/uLGRZSbe8D3WxksXpsmueuujVJO9dsYL8OklMy1mB6Sl
YW2QVIyg4mSEqRhmv6R4WItqxpL0PszQX+lZ9xkCSCROmUP5t+p7rJ0ANE7OMMQbAK9ggXyHgHiz
Irn3jJ3wd1DJo3TMo8p6zN0UMJULrcDqOwcnMqKhTIfxpvC4WpKN8ki99DEj1FG4b0Ial3oMio3r
cnH7y1dKuc/4du+taOzWxcBnFgbqxR4QkM3+t2m4FtstiOOcVe70oWK8pC52vVWs+JHcPjkoqOJi
ZzSXUy+KUzOqWxG+FLFzzMpylaNTm7yU207njAExhVfsQPOymjZzQyee6/qvb/2biPdtZD/wik5Z
jEFRewjbIBQzv5bbatKUHj0jmjETvzZppJFivzeH1VGG0zKFBIdmDP7e9hFHZSPU9JlisLdjvfYj
imR7oNhO4oh9lF43cE0d37u1owNN1XaqNTeSZr1vscfk6mKvx5nbDdPK5iUxH47jDVH0z67JEJNd
50sMzYcolIk9x6Lkc/ObChiOtLr6j7EzXY4bybL0q5Tl70E14O7Y2rrKbMjYg/siifoDoygKjn1x
7E8/H1Q13ZlSjnLMqmRSihQjEIC733vP+c7IfLoNL4sh4Y7vZmvTULMvtRMhXxi/Cou1ro0phqZl
Png1yMfW527rayp/5THi7PXZzTl7TEnQXMR2XvPu1xOYs6u19cEOOQeWuqaUceShc8eV0oGqIyKe
htFMeklnGeeyU31bWsQcReFQzLvmycuQEyEYOFSTvA5Z1HFMcmWaiCvnyRyrX7FdiG8BITpC6KwD
Guc5GJ+CjmjTJMG+hoE51Tincnc3QXOQ2r4rFULxOrLgJU2EVfYdnJQalmxtM3vp3Hk7taTFchZ0
knLr6zpCWPg5N8+Ly7E/yySOOQH0QGJZxQ3Ks+YyQy0LoPoGikbZVggWeKZrVZ2ciZDnLkZ7ZBn/
SGm9iQtux1zRCxlTeEU6pmM0dkyLaMXhiViRb3GAgLGcxw+B8P1TTbHvp/SnaZGnC0pXDyu96cv0
2gzWQ8c6ts+m5lU2jNscn3/X9frqPDHON6nk87IrTqzO/Bj7VXUMJ//c9NUqsL4tK9s/JQwwL93K
Oc+atarWcXvgfHiwWjKh45Imrx1ZlAqkQOUxdFp3Vv5uMSxfMp9eQhttq+c3+iKsgoAGPjY0hL9b
N+XxSAS046qH3TFyZzLysm/hHaSbqcRw1oZEWFTj16XmqNdFzV1vYWrKGGtWAVmPFXEzZYYeL+k7
c1K9ex/MQ/VYIkZjiN8zwrqh1oGsb4NDjjQuj27Pij9v7ZJQsaV+obfFMUsG9Gw4os8LNk87x8/I
hk90YXuB4oZPtH6kDRVQzwYvbuTcuDPfpV2HQrn1LytECpfYZw60JHG07gZNaMZkNz2yEppFSz2h
43JJtcwo0CetD8L1APQ59ovR0kJZ0J+WqH0vV+1CevRTKs0yB/XrJyuoc+SUJC+iSnCamSOoBPWw
jXgqZXbMPP4cCFjiMDnaLXp+1i+yRJtMfXRQavYWj5mduDPz2v4b/ZwFDRfYR5baElF0WFx1ZOsG
o7Mr6urQFfLrUi3EAhas8KG1jTP/wS5IcVHTimrU9tvYAUqqRnk9Osh9nfI9iuvxcprgI0tMhwLQ
o+skDH5mxLCairhxqpys23pfuwHS2Mww9CyTcw4GBIwyjpra959ct2r2mZo2cErig+GEjGAk/Jbx
pG2X+EWmbXmIh2x9yZTJlFr3dSwZjY4q3VedJB+cgAekXZbYGF2QUyut4iA9xG5NN+WXNQC2gLYx
yb4clefgDWNVOThQc4L8jbsKRNgysPaXy+UcK+DzLia4mGrPGUcU96bgoTcsLq1Bwc+TTRTQgN9j
omC23AmlLcUKDGs0blEBuiOjm3IRtJxhZDkTCKAzg+273kVZ99nuqY2SQX9Y9NAeEmK5XHonxqdJ
m0T1dYGPTjfIZOMFWcE8z+Pl2JCYk1lP+UT3JjCNPLD3MA90ym1MdHhbpMt1ohxc8/FygveyxU1B
LmoZvqXBh6mBQO3ZaDfqOLuLk+GpmAMoVpVg/IKat/RZl5ZylWfmxWvttNdDwkTGKbhtGpGCQynv
dY6mXYSrlV7L585L95OcP/Sl91Y41EtRhiJTTczsYTH1hNWMKTcmM5BiAVvnMszVSAZQP32zI0jp
hSSBxUfSEYbTarXrk03KoG4fhy8smd2lQ+mFlYbmVF9ml2HQvrgT+7d0WeqN433Sne2cGx89njAo
5hPxyl61mxQAT1fBEMh0jZYKyVxu6Zcm5uSVDTsZmGpThZvRRT7pUcZWLQdtwnEDdrJwJP5GQ9+K
gStaLfMCHQBvX/cWHDE7xRifJNRzkvfzYaEKu+Srj26JCLNgPYHt4X5DhpgPgFjGEiX41KFfnp8b
L+r3Kc/qRdA3x8yN6AWGVL+4Je9K33t2cq/bukvGzFGrrY7hxvQW4as+wvUuXtJtCJ9j0hH4R08x
3Yv7hyxHhYoFY6pmqJj+10nSgjVhtWtdTBtzHD1N2iVpKWejUb1+r4Vx6VdapzGOiKFPMcgQa6jb
iN16pvmRTURvCk7W0Oop5dqetmP4IArK0qjLufoapc/gzc2+ma6i0B/Z0W0Q+CogiK0Itn2zTvHa
PNrPC42zucRTEWRFc4js7VDN13OIp68q1dET/XgEdHI72B+6pSQFfSgR4ldsIJixaAH41Q5UkFvz
RLUEdRrCqUAevE0AbJu8+caAMd3K2Dq4o4ABHNJbpR5SB2oHnNk0i5PEvfcN5IUaEwD+evSU861W
jXdCRTkcl7l9T1F9wDLNrc08Uttp55kObIvCsmNF4Cw8dC5ZhvYmmhMSLzy9rccO/To5xNLyI74m
v1uqbtglKLt9wE1dyPVEPEakxVhupXY+Frout0wdLd8LCfIzDxMRawbCDKkYJGP7qFCXvHtPOPWc
HH+4t0jp2LR5+CmLoi+xadMr2ZEVEfs6OiZWDQEFoVyuCETDT4eKr2KF14Lep+fEuyWvaA0NFOgm
f0O7AJ5UCPANamoOXhB+zUbvmPI4si6Z25Gsmt7OwXla6OgZcfibPjwXip8hAvesA6gm7pxIJow+
0CPLBv+2tNZWF9lTMAtg9TNI6kq/tQOyvjIbwI7xtOe2GwIRn45ee9ZqjO+mBXf2wmkWIV7OPkVO
UJwxb45xwhRVeatGu9hMmsZlhB/g1E4d/kF2MEEnCyvfDDQB9doII2HvD0C9u1od/GAoNi4KrlzB
fxAiAjpU0qSmN+H5UFq9usVUykAUR1T24jkcIlQvxo3nm2kni+pT+5Ys4T6WeFgMLt1hqLfF/LCE
SbINEJZvBFczyGAqxAl5cXGZbJYa+RIb8ivP/SvBYRmn6ul9Vor8Jgt/0MJ8OXSs+kpbHFItiBAZ
A6BMLDdl62+6tzZ35c71zJNKy6sFf+fSM1rHzsR8kGQx9cXBJroNTAaV25oe5uU6MNSLVbMAv8sR
M03orR0AjFXsyMeQql5pQh3c1L3KegrMRI3XnQURV66S7NlFRk1Z2ZHxzFmxR9JGC9MXlys3xBJf
i7WzjVEPzE7+JcUNjtgBHB0b/6o8Rimq0WaGHV2YMkV+ZTzpHag0dIi7KzTNcmKVP6Q+I1X6o3TE
3PLeCHndLJLj54gSY61hchSYWOQo5atGLBsNS1U50x3eqxfl+hVroMZb7taQ71o0gyNs95ALU5nh
WETOzDN9l/dI3hcLA00XKbipETL1DpjpKhOz0zYCFjjtmszrEJDqExpXcM5RRUPdCXANjC24dxTc
YUxYj0Ly3kdct8LJSpzyLczQ1AG9CEkwc1keUMwRRpNUZpe2LB/jYuhMBAXLRcT8E5/dTrbop5qG
jmenOYjCpkX4SRldTyP5gajEfKeN93PdPWcNhCbsnsOmaPndaMRzy9xEG1NuB7+8sQDGbdp02yBR
2yCrThBbsB0lYWGubL0jfzi+GqBLs3K1KBp7KGktrR0r2dcxq0/oFeMh1d2tGnyWqdJDOekFT1Fc
IGLvaI30DdiWuZ2uMuEvB89muIsT2br47W//8c//+o+36T/j9+quyhk0luaf/8Wf3zATtkmM7PCP
f/zndfLWVqb61n3/tv/+sh++6qkq+N8vv+T/+Q+tL+e//11+/L9f3ua1e/3DH7ZsJd1837/Dr3o3
fd59fw28kfUr/3//8m/v3/+Vp7l+/8dvb2t5sf5rcVKVv/37r45f//FbqL5fqH9dp/Wf//ff3bwW
fNv/zt+L1zJ5/fE73l9N94/fHPfvzDEDP/TDAKKT4/32t/F9/Qv374HneiL0fGnbyiFV9Le/sd11
mr/iezxFjyp0bL7J88VvfzNVv/6V8v8uUOQFvnSl6/D97m//933/4QP8nw/0b2WPxC0pO/OP3wQ/
vf7X57y+L992bOEFjlK8Lp/Dt+Q11G+vD0kZ89XO/1r8CMFJt6A+VsShRrnQiK1hqFk1E2GzBMwU
JGITzj31NWrzZZ/mAYQ1+h13MYAZWchdkwqTkKLrXcsGW6lyQLM6ltOskcpi+/2PfsIIvCemJFvY
iZYGo2Q3cvSxFnn83ZX/9xv8/RuSXJkf35BvhyKwXdf1PCaqf3xD/ghrzUKoe1nW/qu1qOgcrr+4
a6pe2H8KxNoynP3sPAsLEU0XDVdRXI1X0ZIBcWb0sA3y5JB0hCmZeHiyq2q+jRDTdJpG3JyzKtWO
S37qwvibg0FwJSkHrzwFCqd5K+pDo72KdTser4ukWsdKxV4j4bz79dsUwU9vUwpPuVKGgpMEvpI/
vs1OmdpAU8HFxpx310o7u6InsaB1G/JDYB3sPqevV6TiGmInosw0Xc62RSWZJak8EL7+Wsy2TxOh
qm6auWf3Q9QM+raR14Pxrq2Ubk5Qj+45sdi347xKjqXowbvTvbwImIWe/QzquZ8H+eYv3prz81vj
cimBfdZV0hM/fIL1WI8LwzeqKVu2B4VjuKFHVtyMiR/tdeO4Z39q/f2kKOWBtcwBPZICNp2W3sky
HEnqetVUqoRA9yqs8DbyGXiB+FTMQPPt0WV+L0x+FVrz1a9fuvMnLx3TbuAJm4/GC+T6qf3uaRrs
Km+amYCGOoTl3UyYqlWaf2AchFUMyXvdrTM/iuMLAJ3x2WWEWxdYEn/9MlgCfnwGpC+Eq0KhbEe6
/g8PtWF76nqbI8vYNiHUDmRraiYNlVr5Oe3iknO8KK5w/ZA0wFB9b+ACafgNfOT+Y+jea2uA3Rko
fOLr7yZX41lbfxd7PlFBA3qlgR49DdoEDa7H59ObkWRZFte/eit/dkWV57FOuR7Ca7m+1d9dUVN6
/ixqpLq9Bemjm7DWd/LB5Ilz+v6HXnT8l/U/L8zcDmxd8yFZ75H/+WVZiLKaUwaogLOC3fclKG/j
LcKgc6mwOJUm+4vH889uBNZ1llMHXUoYuj/cCDVKuAABNHnMw6prQA1TYGraDOnE0WIVhOVx+rWA
hMvJx1J7tOq2lf3FUuisa8Af13bJpiMcTwXcA8r/YY2gTus9RtUwO+vI3S1N/OYG2CxEiQay75R9
FcbAD0yCbyZqkjufpsNffHzOz8uUsm1XCrY+Vin10wMxJ0U/ZQwMSdGhxnAQwVomr+BpwfjIbQIL
KvPFo1mwn0OL2Kh17i7HewVohM5w/Ujzb7r2XKQeTTyc7bFColSEfXb96yfmTy6Vsn3pA9/12FE9
f70Nf3ebldKIQNS0ibTFQNixpH/dOmI5CbPeI32DknDNUuh6daWLx7Zy9OnXr+D7lfjjh8V9wo9G
wGJ7iBF/+LB8i1NqI/DgLO3BAZD4OEGR18r+kOVZ8+Kl9F9MMzZ0SM3z7GmBO9USR9ftL6ygcK58
k5W7bNVKRGVoX3UMUxm4ch63own3GavsBU0rPLad92Cb1t8qP2QC5+Ksppfl1Shj/DU7LJqRDTMH
kM/FQL1nZRXjK7VgE8dNKlofYsBkMtDLPGKT15nzry+D+Pme9W3B7o1B0ZaBcH5YurLAjqsuYugS
pCfd+Fi26c3YN2Rw2zeYFa7DWQ9Ht89P/WDMdvbsJ6ct5bPjzOclb/OTP+CEEkWMNhs/2bXdoX1K
Jv/YdchEGIeF+1+/4PCnZ4w2k8MubHOG8tWPr3eZbaUntsfLcN0skWzjxB5FfNXKhmF0Gn4aO+8y
5DLe5O3w7dc/2/+zn82PtAPWeSXd9bX97qb1wHSlqerR5yR9uJfpCKBrkVaMe7MvnnjJPEx2Nv7V
M/0nb9nh4OGFjsONars/fERd5ADILOP1x1ry0ryWfUrvv04QooVMFSuvtRGPUJmoGa5HjysmVl5K
7wy4a6sR2xENeMrcZMGChw+ZY+6jOQ85GqxfXx7x897hOzzSikMquzET2z9eH6RLMVYJro/2hf1l
pKaONW4J0XvPqdSYFVz9gCLE3KdW1yMdZFSAlnDfD006M9GtQFwWbrfLk+VLDcsef31b3PaZsWDD
Rd2jvVA/Tvj5f/2y/+RT9YVSwmcDCX5eihonACawptbSJM13tGsZCYNfMh1pDq0o9GHJcSL8+mf+
fGLwbEWJwpmL5Rqwzvqifncr9X66pAuX8CJriJbJnJe+6btTJqb7UMebJPCJc/Ar8INRcBnkcbZB
ygRgnFaBDHyGTzTGsB48zib+EmYkulHKIH+KPsk12gucz55KnLo2gyjEBIGOufsXz6H66a5kf0GB
hMqJVZR3sBY6v3sHFZ8cYoapvyxTOtxh6ZNTGC6vc9XXyCWwBjCVvbFTjwTxQiJiXbxX9CHDYW68
/n60/ccO7NenzpqQi4mg37QII7piIcwEpcxZhFlHuwEVsFXbMOuSR7e17IemtbyNCFpSY6nwtk2j
bwVZV3dWiHoJRhld3rjIIIdAlq5l/sFN0SXGQICu6gX+tS6nW0v1DH6p+w9D55vb2t/+62BL6Ttj
yqZg5OyW3Y+RCJhpz/41Nrpl++uPX/50z/GYeKHvSYC46ueiSVYgbGaUMpjsGwJ8UwuTTwVAhXj1
cFMvJbJC27C4kKxbG4YstSTyTqmXyKvmU5uRxynJpsn7JN5llp7prtLcF01yaNss2CrUOoGdqGNa
Q4pOwZchbL9hJegrIv2aseju3R49XuBM+7BQ6iyrnApmhEQJow9cFNPlZdHBfdNPDS6RPvmLm8cJ
fyqDfeps25ZCrLuwp364ewbE10Eqi+UyyS10kZXn3EF7PqedpT+6Nad3N4udx6Jwy8u6W8ZPba7f
RwM1BV35sLExXQq4JQFqZE4oW6+e55saK9ZNpsJymzqx3srere761jr1hYXvrwXT2zsn7QcGG39s
7nG5mXth8DaqiuDJzKrUld9Ur7Itv5h2/GSm3txm2oCHbgE2rGKFshfp8xiuCrUOrkLRoe2wTb9f
5sp56iwHmhEfyTaOaewr6Ri8qaJC1h0/jvTbaGCl4K40QdD4wuB5+XV8auYlv4xyEjAsAk1v8IH6
TetunfUb+5GokzrNbfJKRjQKtXNSKxLN8cLyUHS47aHa2IQbEeSIkgjQVlXiC7LycK0rh+3oNyF+
nTggFBaSYRGIL0mZhrdu3m1DIfLrSM+novWiA80s9+zKKdx1Kv5cKWI7ECoQmYAewOSh2cRpSmKj
oKb/fprMMyAwC+v2prMs6FwjBAQ6jB2W6GKj82z+NKnD902ykWhGZn+JD1EPDWm0grspmr0tW0h1
o130Ql42fpm7rJp3HiSgXsv+XKHBuvr+y1R6zlUR2g9z7usXXtxJez3DCzk+R5TjTLNx5n1vOjTV
EJ2r7tXLxI0Am4Fn2HA0sNyQCRuqxmyWwUXdSjCHZidqHk6Qg+xSPYKgS9X415Iz5k0C8ElqQfNe
suaPELhaTnF4cRfs/54p7/QgZpqm6otfjf5lQN8B8Zpqr6yk+irnydl3dBVRXErCKtu32amvuD9R
6Xflci1EjJ+1icxGBjQG0qrR96hiPiZEJ2+tlNQmbXIEzmPmX/ix6fakyTfXmB02jU0BfWFk+5Qt
RMiAKTSbqgCjW2Vt82KzhNBbvWmm1n1c5m4kEoUdoAVnIbQtnj0z+bs5IHt40WBhXbmYI6Pg8s4M
voeGkEACdKP2zhaDC8MPEEvEzOASwX9G6goUyV8vfj4nNfaG3529FTd/gDaCTlgoHTf4/ve/2ztS
NvYubGl+44VsD3Og7lvQLHhOEJssKZVigJ0o0nqfy0RcwxbbzMpKH4adwmeziVH3bDqFN7QoETEt
OUJAKDtLhDJpqHWwQaB3pbXrXWqIYLukzO/qTqaMqnlox2Aod07c3i8LfTWXoQoffHhNR+Y4OOjR
jLLe3Ro/iZNsrVX5ulQrAbB7KIUbPBiFcygA3t0GLjm0x4pMy8xJ3KOJdH/RzQIcbR6hfh0+tFYB
2Gvp0LuJnCxntI2UHAjN0psiSszZ6T8hYOAVV0psk1W9PtYLZiFUHqMilyLXjAXC8blslcARod9N
LXeVQUVe0q1haA/3qbP6bx5uq72flre4qZUJ5y0agjPqsauyeQ4iYx7va+HUxLkyJ+O8iNrDoEkL
YmfDvlbAiIbDEdAq3OTha2yv2VrUS5vB9tyTHWUHRkwkOpVY/s3ofUJWg2yl49yS+luyhMpjzo9t
s5igusW5o4dfPzKIgpkuUzJKUx/CgWQMJ8xHaQ/IkWbPbDM0RXoi2aRK7qqUmUni4D1zIoYQpPMk
e+PUp6FCvp329/AbIUo6RCbmLaPdqHTg/wpY3WXKeSGua3CFYXHo/W7YWiEhn8X8ZdLo+0ecWxur
TEc+Ws7nhPLMcsuRRICEgH44DwvYZgLS8omxkTktYUYYvSA1Js8wrSJMYO8G2VJWYjuX1ls2Mozt
quk2dvL5OqgQnTWwjEuRbCwHa2QOb8fvgU7iNCzoC3KUyVCVphYZLOVrt6IyZmuJNnXRbycBYN5M
yW0f2B6zW3o6dBPo/lIQXxj0Dqe6B5Njq13WlNzXWp8TBmIMfT9lWsIJssKvvdcUt9M6upVFnRFI
CgomDUrEAOLUxs6pR3SBBkC+I4h+KObV2piV5/4csNKi8J7vsRs714xmoI+U073o8E3GQ/NF1yAB
J4KQF/vdc2cUjQL7ZZ7pbBdP3OJFrj42MXTVtoclqVAbC+694+i66CAR/+fEqJau2blLQQKNdNc2
pzm4ANRjNbCGooffFGX9Fqdc+5An+ULgM7gsAyyNqR1CrOVqnxJchHh42y0ZD+0FIoCQjHi4TvFU
vhVzcwjjlAh7BBN7tyeFTPCUCzpaxDJlBFHlw7KPOmaLcPWSy6bN1LaDU3VIOHe2ydkY1pNwxsPY
b12jxaFhqcUWtuxrP3tEkW1vtS7kBn2ZoG9uZbW376HRttnE1FoEwyGZvIqh0kjwpSaBMx5JDxvW
LCMD8Gtxxq8FaqILcjJSSEIO+xQCJ387ZNxpk9Af8F9ja/UqtiLXBQfvhzNcfxc9bIpdIh3xWHMY
3rZMnOH42Y8SU+56RoQF4YgKfnTu7K1ifEJzGnUhWnQPDTuqKCC3Tw0rEqwqTjVZkXmHIONgkaBs
GnI+mahqHzMWmH2a+TbB8y+2M3k7mZZfPN6aqAFuurg+OdiIS2Z/5FQrE21pUzzpctZwvbuNlxC0
ga8JDuV8lJUG2Gk1u9DDgTORbrQbbcJ7hEoxgCvkJIUd6U3kdF9BPOzqoog3piTUwCvv2nAlV+dP
ojomOn4pJLDAckCSwCDwIihtpncWbBrA6RpeyQblstmm4YjPop0NwQ75B5Q9F6nG/N5KfmNx4xbh
cGWHIFmrqnvr1pWi4vFc4u6YTUyPrQkLCwdzd5vM9etcY9FJ6hEqaOd9dk1f7DQ5WJosjzRr8O2A
WWgMTLYMyeXdbKy7AogKstumvGzC1LrwJ+slCDFjV7W68+q+IbWFDUSENl4OLY61WNITbWHG+m7a
sy8kD8axr6IyCLdeS8htOvu3fL6sgwviT82cxHezT/ZY4r8dX/LO4HvIK8LRdcLoH8l/i+Lrog8Y
ZhLc8nERsw/qL6fvNADBdXHl5fmD5elon2o69YuVPdpdO1AK5J+JBph3AfMVKiaNBSB9LzgJ309o
VbqoPRg3cXb+0AgY0RBhqhYPCewCUpWKCst8iWzYYXpAL4rDFzoDsfGWWGDsJmAjIGRqY1T+cXDv
ZTjtCxe9gUIkOGrfHFtsbxxd0ayGetokGUf21s0epwq/mt9gtE6jDHUJtD0tUepbQ9HvK/+zi7A5
0NBlXQKOe0RNWoj2ZCo32sbpre0ia+Ckh+Am/wqYQ973iX0YJ4pDYIOvJPngD8Vhyo6OJLK33Rei
bNBWi+QYOj0+7bTdSTe+Yas8tkhVa06Wl+4Yf9IOAsi8kuO2VKvZsLwuvNG9Cv3glUYXJLGeCJFm
GklrNd4V6sIblqniwSC/RLl1a7c1JHLRXtWF9VEH0RNt2mPNkI4v83cylJsOAMMBx/chS7CjwZ67
7DLMk2gjictM6JZUAwqbmjxBZk1k0bjFzvPLkhAXDxkCojkHUCteS38vY/utbKnvQir9CaIHmFMf
d32VfuzmhpC7gP/OWvHqkGcrHLCaejB7jc1hacvXUs3DsYNJgAttKS+gY7U1LIGy3mbGjNvI6dsd
Il9qySVJN8L2d44/GYD/DMfTfBZ71VjDFmHx29xDNBinkAyw2fcPwmO5g8/37BaQWRWP0lWSV+GF
v96j9iwOVV+9CqJMO8B5mEHYmGZ0faiCAwqtHJ6ICB5obVwvDgZzjfNSTQui0PVV5r1b3Fs9tZ2E
dyfkCzse1qwh5RjRkFntIyVRHu0vjoKbrios5Gx8LzOibS3HEzIkQHye8s9PY4qboV0Vq/TBAIkB
dMsJWduwZpErf6rq/FMpnccss1H3VPs43nEciRd5aCEOuSJ9T5Q4QDd6jc3zZLs4keRhrmeWtzlw
NgXi2SJH2YbVD7yme4dTfNNp6roBcMWmYcCI9oxl3iYL1CZVbkhx4qGtcWMiORybsA7C6ebZ6w7N
xB08l3gnRZM9lSn3f+OUwxbY8r5DGUmm4XQbrkaP3hHzQbREb2mH7APpORuZFoc4bm7L3G7Bp0VX
nNM+p2Mht56pr2U8vgwtSLUwzsnWa/rNgOu8aFGNTwOfqSHr3E48zp3dpmiWj72aD2PtkW0zdd96
tXzBnYBZn9OmO66e5deoyLL9lCH7nYhlYBvztr0c70oL0JqFhXMCWB42Nkb+UT+2SIODGkBVCkwD
jYp1YeEg+Eh/8UnMFiS1SZ5r6RH4BYJwXEDW5y8FSt9LzMmUfGN6LekcFbbfX/sG5/j6SOTCuWEx
BTKXrNlH4H/pqHV30HrirWm9hzKMg4csqJ5VIppjyblDCPtuTBdwfi7u0TYozzbdl3N/0bQctAEF
H1hkV5OnnB8cQZN7TuyRWNK7IoBMnQpJ100BmCS6zQorvU8duSlm2T1aQIQNDp1DvMa59SoNt1T/
L1k22beVc8DoanPKXPIrj/r7ImMxKZhfXaZ28a2n0zvlBU+HPlQNQc35sNEurDGar9UjdRvq23rX
3jEuJGwpAWWJ13w38v/JJtfLt5anUakvCMxvZVpfeE57bjq41bIJLs1YcL5jmXdM9y1uLj07fTes
1ra5KTOymVrOg6JX+xz/fSXsq8wZD1QldyoAb9I8uatI2FPjBWDkfYmvzkvn81g4n5mmrCe019BB
Np19kACK54yzz1AeaTTYKMJrTvDSepgTfS095uDoQDckcC6XlbNAGhQhyAXUZyrLIGx795x0kvuG
cxWWc8BaUfeRoiQbKrKBKaVWrTsHDhiRgwyX81AQeAGWy/JWsvcEnHnEU9Om4L2zHlJkJkni5RQz
uhjDcrmVuUf+mUmtJ1OO5wjeBO5d9ExzBBFgfaUVEIJjyDM9CL1B4Ub6L+Basueqj0kboR4SD1o4
V2W6t8sEDpogeW7GUNHZeH3lPa7leJMFCFqVQ+ejdBz8ZeB8I/cF9Ye6zHr6PYOrn8dhBVUQ7hTX
RF01PoHo6h1wyRfbRgitsUAS/Uoy6pocHoXlNZUPQN8Ggz0im/vCTa5SOwGLpEg7MuXHPIueeTLy
i9KzXxI/+KKQREGX+qS4sshmNxBCcCRH6bMHiwiPcbK1kzvD0Z/JaXXQpRr3Hj3J+CO15dw2n/tl
fknq+r7rPCDzLVGznWpOWYCjnMIoOWb4D9B/fchD9bHIxHVT+3TJRJuwkLoYjOTJbxsS1iMck4ty
jg7oL4kw/LKwqYlLx8C0ELdJ4rP5IR1mLJaQ6t1k2PpLGBUFIjQOCjahBQjBLQfNc299MMzwycda
2phgQPspKhWEupGc9RhzoC30t5Iswo1VLR9msTJTC/hkInyoZUEwUwytQNdXBdXdiT13p4ShX1TS
sPOs2NusoGSvWhBIAqsI6/wV1/SLs0TptujUO5ppgge4d1jnokp9zEL95ltcV/brm9lvOPjizmQ8
RekRUQpYGcjqqSL+0bKYnQGbLeQjbRFzoAR/lFl67KFFEi68Nr4kH40fJxMQVezcJRlzcWHsI077
h9l0r8lwzdbtDbhNVRTFx7qaPovUYYCwtuZ0hd20JYu4LVHz6c+WhSBYCy/dDhJ/yJh1WIoJqamU
99AU0Exyjvo12UV+sKXq5OJlI0TJc6QNco4Y8Ozc+YREOHgtyuQhyBhFxMJ/nHNFNi4gQIJPcSk3
JqE5zSJTzAQURNmkPyrVkh/X5PFubcVsvQhirJsjtuxVfdnMGYnpQtpUSi4qTlAPiDT3M4GyG92s
otVouM88MYLjynyojDAP9GoVMQFgttmlps1LjPcYKNnpLcLPBrjs2t5MRbKcEfD6ypzkEDFkH7a+
XI2QYSAuLQHWZlAnAhP9nZsnnxvRvUctpyUVwY8dFbep/thOLac449VASfglVFEJwNB/r0DCWg8L
88B9Ha0SfboafYDTKJTgCLxggH9ek6E4oric8v4+q4YTgOx+32CrH2FhZ+4MX8tz8jOG8/YSHA/E
oRL7Hxbe6NAv1bfcaSc6m94mDigXZqMZSmj1olLahAvQpSaPPjQMb7EPsNOMWZWC6rlWDjeKF6Nn
5gx36BC4kbCe97ug7PxTNCN9L8b/w9V5LLeus0v0iVjFHKYKVJZlOe8Jy+kwR5AEwae/i/5nd6Ky
fc5OEgkC/XWvDg4WwStaXL6pOlnDOSZ0SIED77tJHVgqbjaJ01jzjDDiw1mlmvmWwtPbaU1GAllq
aOs/fkclfSvtJBSkkzltZP2hgzWkNC+hmKt916YOEK6dNiStYuKWtr9kGDaRgx2jpKfKYW2t0jqD
3p1SIiooUx49Hm7TxHGmgwufa4d20ZCA5l+SskTP8EmPkHrCUONzQB3PRZoRv9fuogLowcpOH99S
irYcO4PuJ4gR+wYv+kcV5W4swI3AT/rBGUuqn6kQnZzxY5vFdEXidNYJZZKv50FVepSwoPP/gwnJ
QmQclKsoIdBYBqLXZO4vA9Esn3IdNFwKGSHjpE1O+VJ76suCT2ehOFnJm2/gaUHLPst/WJE4/jpV
vUtoBmw64kwJeB422Y25nlikqKKAoOGBv/WbLzSDA/RudBSvnDYY33iIarCtmHLl2671IxIYvCGR
BPboMFsuBig+NYuiMrMMN/dCYCTwPOMdpOdwxt9X5C9iLrdWzknYaaqDapezA+5wQqEN/Qgada5y
Pk6uI4BkL30jszBDsi+0S3g7CsIDgIi0riV2w8Y3mn2QApRdoP4VhA/2urKAo7AjHSMqPeaYaz93
6PGg9WFFRcfWq4wnQJhwKUyXpMxIhkTX2fBN4/wqveS/3rXf0Ed2PZziwARZBme3X1kjt88IdAFb
DQOLtPwpYgqnXYQ7T/6FceAkC8iXwkxwlNq/rKnMshQfGvZB80HnxFooPQCKY3LkaV8HWT/SVV9G
XB5BoNMPOA82G0fnbhISLTAJH6po3LWJjS8zAjQhgbkW5L0dMw47jWJqHP/HSpGDBqgIsh/dorDK
YtWVE1mSzou3CUWj3OzoAfbATAQdHfDFXRptsguM9tnS0urIUS8+jQtBrSFomUeECEA/nUaGMDBq
TQzuhYUEkWoP7nRJTZpixwKbdBalWzmAj2EYNm8dxQZGKi/gUuPC7KU41BrypBQl4xZkHi24TxAr
W1XfNd+j1jv96KokOccVtIW+3ZlTGbFASLz+BuOeXHsL8je3fR4U9kuQ5dC8wDkxI55rpwavMb1F
c1Sto05RX9nCrpusQ2oRLyDm9M6Zkp6xkVFq33YvbUe/kEzYrSf9ZY60L2uBaXR0zM29Lte6zAjy
iYjqz9jrwgq4Y+GRZBPJHk2cBLPVv7ScxhpHiiN41pJlYQy9KmfBM3X0k9ZcB+NbYAc0PRCrj+N6
03gof9mgH+ja4FAZRLtCXzJDNk44P6I2PXLzdZ1wTxWeee2b/s3qkh8G2KTZLc3h6rDcQ1pg4Z9k
eqbPg3cluWqleAK9sWaMTPn6/GI59SUwmcUUkTVf5xpIABUMSSjJ7PnCvgqPviSrjGbUOqYsjofX
rXab70qpZA9tmkpmkngNleIrGD1jS5OBTo6iaO3qPExs9XR03cqgA75wGBZUtFIV+gyoeRzOrvkx
2czFlDETfOcDCotqfuirRZEMtO+evUJb4hCey9pflUMhSdEsGybCZ6siKHgWt+O7fokKeAhOzBgF
Yj1bSej2ecO0nr3MSevyh34uYorNWYg4lGMNI71vZTbOfzHctRypx2mLLasLR284nNgPcNXkgtuc
nQKZtAJwrj2+oGWRv+tgZOo62cRxLr+1hD+qpUVJszFu1Ca4oroEhevmtr7WHrgV2SfRRmlx/fqS
zJjrUslgCwLFdCuU8w9F3PC0lirU1kepTe00WNnOdDBnuaslZRy1hhw09ge6AB0iYFwVZhxRWgWA
tSPItOr7iISi/mlGwALLgIS0hMyHjLkgOXgAMw+kwgB06GCht07NeI8bCCDSqPcjWZitqoMGBdbo
GEFJbllR7HIggCtPzsUuc6G9aXi1sG6KC7JFvfN0+aUFIt7RjXC0TK4p5dnteqptbWu4/g8HK1Zr
27rQq6PtsmD6weBUPql4QXzzrBLwIBf7LAHu3DFfXVTf0SSUW1BzkUfTFjXXPzBKvA8tSfiuKI4d
JF6n9wgbNigJI24Lz4x/Atm9jL7vUEuoHTtGKmhpJVOlX9f3kCXrN9tnX5xEr6SefoSm/bOUZIAe
0R7iipOavIFAoFjeSPyydu/MIWVrCHcZn5jtc/RuKoS/2oFiCD4R8ABdvHMTQgrJN0Nc0edAbN8Z
7fJkzBDxzMklYTJ8Vi2nBDO+TC5XnISvFKW1/Wwp+rQ9RS2KgYHUJ9ck7bvLWQTeySof++c5g8SY
gFFhVdtpafJfLJN70S7uK2pSQj8yDSYe4rfTjIuI4jaUmvWSgjBtZ/3cVHxAhUkQGz4JnUcz+Oir
19GuYZDgXs+lMZKBL7ex27xxI7EfKH7j5cA2meSHy5gHHz3I1cbwFzdnWBCSWxMroRQ8UC7Fw/ZL
Pw3sMiEoNTyq+zG6VEH1OwuwG9Hg/ijUiKjJFjHUusxDfmssSnKtRNtVtD5wqEN07Czkvr52zg2B
XL2Lg7M94v4wWv7q1fQ29i0DxD6J1+aAs7jkVllbtPHpo0fBeP9TaM1rGTX7PMjiZ3eKj9aDbh6m
4MdrG/4d0TPSzhNWsTqMpHGPBvt9iFiZlxJC1Maj4rpdyA6ZsqAnVyAcFSWB+vTPo1+LsButVzJY
4jfbJZlvJdNnhcXI6OgtDUj541bapSCzbdVzHka7b3z7tTedK4Vs7pFBBk2DybzOKItgNr2fvCw+
p10pVmrZqnbwfUq3Z8EoF4+F/M+3WKTAk4pNJPu7QwIPvhzzkPGt77i/XSyVMqHe3ifqrHhdV0a/
zMENRBqfI5MHkTedWRXLiXAZa0uwYVTaASjuYjJg+nZykTr95CFwITDyqdK1SSGUYQMp0x2wVVBT
nhq3Q2ihtyXxuoGgeFFs0ggLxZh4OhRa666r3jxLnmdNwvOylZW+dUrxFu1Ixf6Dz0/7BNUmazMf
qRRJobyBX3pqJ0LTNnLXWnLWo/ycKKHTvFq5Vy4xIx4BtQYLQSPomX+ZHalhsOycdqFHroth2nFU
pM6jLdtDS0cG8T7OxbE7hDSZGdsI7YoNTXerTIJPvaVH684t31Bc7Z3pxYijDmxJgwM4AL6fAs14
LxCNV5IDGjy9Jpx7hiyQaQHhd2FWc+n12vjguZpHCTriJWWlFHU0ZITHyvyErj1s7LLjgUt1KEYU
Inuugi+2lKeMnuZsdC37ASEPgaGRciWa8oQWtBiZaLP2OBzP1F2vGcsd3N48NSVzqgJODL208GTj
oT3Z8BsZN+ZgFgM/2dLAAsnAt4986N9KFAeiJRQLgS8g9bxJYvqyHItELyjAVT0jFvcS015R3ZhG
U5VROkyfBFxymwQryD9+lbs36+AwTASeuwTVKtsowXF24Ey7Mo+llBUcQjpQI1kwxCChaWveqqkF
AxyhSMJpxziC+sM8bKOK7IgDhMGvlT+wHGzygEChXgNUUh5XpcAaQGGTixSwz2x04DjYdY72RrvS
N3RqB5EgmBlxau8xx5KSKoGB3ikfJDvuWT0sSYXBGGVc1pkBXrcpdte0vjEvCnA71F5/Tnjcklmt
95wrT2llXxETFYUhElsVMr/bQCRXw/fENLlCw5LgIXtWkc5c0o4TyXla1bedZS2z7ItZxHIll7xq
O7fv9Ty80rV08rv0vyww3zyl0OLM+tUNWnloayqCtLYiUmiUABYdCqShapChXdLlHuic5KCPGrCI
5RIavAOh3MtkY+YyXQrBiNmt+zHjdqkLEcaZeEOCfrQ682FCG1/pkrLjeNpELMZrvcOB3k7sE8oo
2CKDgiYVkilh/e1SH4ohgFvd884ZvlCEJ7Ub/P5pZONZFTzF5zEPtggfH586nCgK6+wdWel6BXCW
cJGePafgzJTbfqYdHOssAsTlEizDtzrg8wYxzOgOIndCOBsaCiXtSW5vkmR+d1TJUan2vwlUw3Oj
Wngag5927DeOId46ERnbIrXfG1aRrdmzJkVt9NBG5ibjGB0bj0XR+ZQayVW2AIWLEbw5zWnFWyTK
5ujX/3Wc/ddz+6yXM6bzrHrRR8Ceqe+cdcN9NgLtHYP1sRkBcnQOC3MlENjHyWX7WU6Pik5Ys9Pd
fT4g1Y3FRJkoYPv2eaSeYMWM1w0xuX+XvJ3weSvYUI+IXC4kAwh6ChwEvVz095kKHrrCSukPvz3l
Oes+I6kO6gR7U3kwBvoX8RLu5pg7XGrlEzysXz+O9Q0Tgm3n2VQXIjoIobdhmXO51ci9OKX3AZTI
XTw5LoJkxiPapO51nh89BXOMK9XdmvITYgaBcg2vHFalVZCzP61V9lHn/SMBVHitfFahRim2JE67
FurvaBODliNqK9BYPQuoAKM4TAOqezKwjubFP6fqADpWL6IE68TUguWYQnqSNjAbef/8lL1HV6Pq
LDOp1WB4waEpx1ePmQBSUTnxoJQshxwHJszuq8wfDwTz0uda13d6qTDQgw8SjJwMo/0EwoO6XWFt
dpxu7aSYYKsaEJc0528z+RkZdezzhd9UUuA9NE+ZO26bDJsHHZeYYdgsG/cu8vbZkvAnl8O2b2Jc
6OvnkWOeo3hqDFr6k1cmrY01YTkcJ4iDisi8eGxAvwGJvDhVecNBjauH+le7Axk+Dbtk8HZBolOA
18NJ0ZmVKDZcVZS+Z43gxIhuFdgF+pvnVdvCOtB4+W8wOJ91RLPpQiuj7hvc17RqjD7biFydscdM
FLixWTEy9OxCUy9xp/QwZ3DYjsF5iPqGJzVpCRuiUw7kxorrp0wwz6cWICB8nF8c5JK97abH0k45
LmDfpTuDeh+LwHzR7TKLv1o9jj0l5Th7+POaKgZkRa2sjb7miPZ1TF3C+qTFV1C5Zh4QDjD1MR69
o2h+UlttanZYzC6cV3aFJKc9+P4wU6gAKhAYGt3HiM3fOaeN0IkA1husNHAdR5wcgsIPAmAUcnWP
rj3p1CqboUaAizf5QdRknd0B1U7Un6rPDKY+rGNFlrwM7qgdeQbndPMcXMDuQCXREURpXZTGfeag
jFBnQSLMB7r+LXLjbsi6Z2mh1c0GYpcAVtoxPf5NkiijFFC+90vbwMizHeqkHbpV9nkvyyUp7Vn3
hmY2N7IAEFTifdSHl1lm2CBe9ZZDWMAhAgKnp4X6XKTbWlTVdmg4DlNuYgIEGC2mRx08uCJQ7HEs
bZ22wlslPn7NFHfiXA7/4DYtuB42KG3ff8USOxK2MC7XH29pee16z77i7F2lIju7iaQwbNSXaiI4
d0VKD5xOwSON5I5m/EK/Zji/UOdmP/6vh71AahJDHA5eFjEep5lSUejBjlcGbX0Drpg/Bndb4W4v
uv/QetyxuLd6dswn9n+2z3M8oF6x9jEpzAEkE4Pp50ofqo/Bqx5tg3abMUshaDA+yAtuR8eOtqPx
MvvAJ1uMp25T7JwRR4URB4xrTCx4AFGIt8iC7J35q0eqf8/ntaugZVA2FWv2Uwqkgj6MeDM6w+uQ
Fe/tUqHO3OC5yWcNDxLZmolcLnoMii3bi8T14p0DGtRTRei7+T9vwlKSouihMbzqPpgx1i0Q5h7L
ZtmBN8woFqsco+P3QFaomcSz2QIV0pjFvrPSb6e6/da4bwey85vewQo3gOcbqdm8DVtiMNMp6o2J
5k4v20BnfsPTikE5gjiruSV+QowEZmkt9iNr03CMWm6R/5q0eTdynNFzNtziEZXey+cdYI+nqZXG
Bu7ZuMFHJFaVJvgcxaM+NdQKLQuYlhcbvx5+oZcwf8TQcwCHCLdUsEJiJduYSn0EOP31wjv7/GUu
U1qaeIy9jwHq225o1FH3nZ0x/fiUDJ9wGX21M9D0KqjbjT5b1xhy1FaOnr/SBPv6sSvvpgI62qvv
gKAomjof3IgoOfkLZ2zsQ489PGCX1l7LJupohgsotBvw0CO4fxlJtEw81KfUXTrvsFfioA1Cnptq
nZnsrwhKYtAV402Nj7Xe9Vsr8kA3J+230bevEB5SdxJryx0HVjyFhUH26DfMpcoaj12GZaDG/r1A
TNJlgocQl54MLyp2ZDkJ8LTWTsFZAPdW01sIRIS2sOYQB+aXZvT5Uej+fKvcSr+NVvJYG8arr/t0
QReyepqc+RkHc8EITKeqS5fHUnQaBWWk2kDXPRiBI1CCcejEGWOeshTHtkOxnSLrYUjkU65nO6ua
NUp7+0fI1LvZoWTEmnMmXeRkIydpr/B7z6nJ83t0gg8/goWgpzAlUg41YWew0+tAyIM5D8vWGQ7k
MRjjBmRSHA+NFLw1k6mxpQinoldXlu7DZFveKjUeDQ1t1I4VKIimFa81H6zfmOI8Z+pK0iV/FHUc
MrA+gQi1T0kACj7VM/av85vWIpmRMon5yLFoRS66bDTNvx7b8inTniAun2FIsF/3UXX91DrqToap
x/Mu1QwusU6xYOSOcy+mLFhc1AAGUfNHFXeH2RMNpjmKLRBuXB7ewOZ9e3qYPPWvGAwYxa7F6WN+
EzJozz6j/LWMs0Ofml8dXS5NF5nAYLRT3aKwWhmViIRfPx2dgLWHsW3dyvg+IAp3mtxy4WMHrM4t
jLw1C2hysvNvkBfMW7ziwSPhyRqc6Su2YrS7IfiaN5yf0RaB8DBbebLuHia2xEfDT/uj04wjPE//
gZDaornSCAm8xFIO/8KMlVRSaqtlJIhaynkNCqDquRgu1dRfyAjhd7HLVeUFuzpRdVg7sL8x8Yt8
vOh+lT8McwsIyHvsh4ZdH2z+o951odHPD53W6adUlZRdosizr4yOZTN5myhlrt60WwvZC0HBZZFw
yuApi/5NinBPuS+77qDTTNT2wd3ikbSqe1iwPmOPbpj37RzjFlDOrbLKU2P2BwP/lcrUg2+PYRQJ
tSPN3R4CDd2sz523EvF/lbs1njsNyEkbLGMHnn2lP2xL2jFfDBMOnvSqBMRZaLvDO7IlzWwkEU5y
Yqs2yvI/GUBx0jMi9ya+k5VdAlqvehqHptYEk5qGFTS5bSpbfClsrTYlnJV1gkbbkClhXoYxOXCi
72mej4Mqk1ud0CxSgijYD2rn8c7++p1x95f2r2gWd4Oh732wQB75tmkd/761eMavJxgq7EFq7WTG
lHbrdcxHncMVaMpIv0GYFJcGhLcUjXEblpf//dzybo03qFNnwRvjfaLLJWiGc1Zn+3imLL5sp+TJ
aWleC3qoyaVrprvW85w9OyjqlDyzrK8NhGay/SoIneVbb9LjUBtR/1iANJNbje5mP8gvrNvW9e+l
9xCLfDtG9mYQdG6Gl0pGbHvjRDxMaQq5ZbaaOx70xl5I75Mfn7TIn18JMX/WZkUr0vJdgXlvjMr4
Ufb6ul8ClXkkH3iAU6qKVvLsy2Zp9ISm+PcfUzuuDplzMSubppMl+QCNlMwMfdHLN3HDo7ls8ys9
bpsKIsHdsiLjrjfFiXq0+qrTXXSIBLS+pBT2rsKfgVnVmW7dU9kxDZWwn2h8Z2etkuoDGfx5lPS+
D5BOw0Fjbsm0NaHkpG8PPPeRt/+wG9jVMiqzVAoJt5lOYplp/r3kUjHdbBvnkAnajJYsv77ERv6y
I3/f/r2Ug33RvRn+nD6gDWbV2i2d4Bj0BYLZX+y4bTXG0F703UjVPZofruvkj0MUdI8OcJNdJgkM
mx8KluMMK7jBz/8OXVNjvQJ3CBQvfU+pDBM+nEMko+Sm2Dlu+XeL0HVkcXJgZuI3bb5kZefXVvfN
F2F0X8PynafmYDO5wbi2Z8mp2UteS+YKpxFMD3Zy333Er738l7+XVgj7RLXhG+7cHx0X27OCY8uW
2rVe2yKtNj2jv1vRUD3vCv0lislBjT52O3KpNfy3TCyixSuFjHjMiF+DOxyB9kG6m+fgoUJQeEA9
sB/sB6CkALF6pp8cgiq0DN1acsHWyU06i8z08OMnFhKyg3Dhme1zqpL6anhdTQtHRnnGAuXqDr2I
cWeqJAk9hqP3vxeR18dqatCo9aK/TyIiD+qn2zLqHdK/mv1RVDsy5Oof8XItrIho/+/HOfs7D8eY
o+mPnVGYt1QhRtErWa1HHNGbOeCewp/VU2Zmc8EQxFhriI4vfk3/KNWf/WsDIAqaN3aZmQLt2aNy
pirz9yA6+mSQD3rdFq8ZbbyHkeDMXZvTE/FyCnlKjYGKNzWHAopeGzjZHY6aR/mKNTEipFWsZkjK
MwErDZ5QkkKJeDOcKoCmt+4k0VepU/7CFnM8LdsC6mnLGZmIlr68dX8RKyC12gLOtQHD8O9OY7/l
PCGeFLYxPHkZZW91M4Xsn42Thh0I1uzy5d+LldtgTFRB6CHLAzre3rTEN5845Scv5uQDCNGjh7o2
qrDs5bgtfLgXUnbWwa4ekkT+2K0Zn3wyp1tP9OWxqftvHb7hLgf6zMywtsyzGp7LwB2WjApbea9v
Q7MjMmlL4KywI3elZ98ET9RbPrnWjt9P7O1BDk84A1calfaQ3+LL30uuquR/X1W1/Kl1YgcuUamV
l7fpF6lefKWsrffSyozj2E+CzbkV3woURKbjnxL/zI8eVCylyDpPEF/nnWvo4w6WQrb/W4dNzy+P
MXnjFS1+dliBDdlqaUz38+jcHdHHNxz8vxPmlatMqDOlMDPUMPCdPMEKvQB7OU94O3aqJTUhnN+o
tcDxCu5+97c4yGVVmCUfIqP30MCR4+gI7KQzukfP6fL1SMfBEdAM/tKsezUrBxNTwIa+rtP0PdLp
3qQMT9KmMKbvXgqCtajL0BEmx7dGiVNcNgtin6+SNg0jMgG3mOM+s+rmwwPcv8Nub4eBh/dQKLBG
uc8cceiljl/RKu9/L5Znv2m4Y09/35Ej4namfS1j6fvf/0CKYQa8/S0ii0kqT+2r1uzkEty1o0I8
uKnm76Pc/m3a6qiV9XfZJANj6zR96ZNpoeeM906L6Y7hl5w04C0bv8smdgcIQ7LRrS/dZqJA68CP
E2Ogr9IcE3tL85WdN/N1VExm9KD+5yQKWHwxjeDV7f8KMyg2ychAce1MuDvgNrLT9TpieAb+xo7y
HcSOxA8Fz3e0XOva6KN+qZYXM0ergpjIlzaE8JBwt/W/b4NyqELmmi6mjFg8jHNDnTyHtOPoLKEr
r7kTSsvw4LTRTrM43YIzx7Fj68kTBX7Jk4kReuVbAeO3BWcxKjM9/f0v4+AV59TFpcLlULtvaKdv
tW+Kr9qvnyELZwwBLq41JE+W3RqArrViHXgg/yyMRtvZQdX5W+XwTOCn6MKgwcfcJHezr4o9OWyX
Wu5gAf3ArvPETSaFOiGUS7h6Qorz/76U00ih2WSRpk/wnw25AZ5cGfs5EdPGqNmTGxFI5KrEU6yn
ZXAvk3Y402gl1glxKyZi/hs2i1sfQa0TgceIqGBfyxMIaY1yXQKDgvauJznSyYn5hiFikGCsYhQB
F3khJAYz1qUDktXEzjE7ujoEPW8k/+S5e6OMP1lOtlnyYeoDV2N0zNx/9wMZ6O4L5ndxKq01LnZa
6M3v/GZvmv30Rk9N0Ww6tKCf8gJv8ER6LF51bz24fjid1wDFWayS74iEO3a4dGP0xZa2bKp12kfx
q4Gzp7m0MI+xyTvMzyNSfZjUHpwJvtUGggs65LcdyU8Bj6cY7oHc6KGMPn1G+0H13r7Pu6oLNUxa
JTR2MMPZpHatosrw1vs99fAq3tZs+IPmtUFnFZy0AtYJPXgRX3wAK8uqL2gm6OLVGt7AJQXxq2c4
TJvuK+tNhpV1821j/onN24jR2r9aH8wPfL/Z5SwpJf3RMme/zEith15gmM3JuetayxqDn+MNNMdM
FSVaMTkV/z8YJ5CsRPVqMiGhNFAP1bn5CtyNF0yvVtBW+8apPl22cy0dSsHdfY53JKBc3VnpBk+r
VVoKOmvJcQ6fYgOfP95SKNdsoTdTbsSv1p/BVu7wbes8FR9oOj7nbFZjBarKW3+fCTCP5c3F7oR8
YuYrW17INe5ooKKeY29487HNbyYuH3uyj3KiaN7koLXlvH/KNoPQdmUBTm1FHRtqf2duNHjiFv/q
uj464G7BB2INOfF0wuaJ0rC1KsguWs105tCAq9aC4TlYHrDwTT/sftwVePviVfGlCUUxF3MwLp38
N6ZILTDD6ObfzA/zI6VnrM8V4zvqYmxkKH9Q28QHLg9y0zEsEItwFTcFapD/bJUMR+N3hE/wlI3x
WfqvyRc3hpO9c2HWDMzsdENQpMOJx5/D7303rqN5KE4zHlOmIpE66z/+2XuZHo1/ukXqspTGlYbT
gHCaXKXuuTWLIyU4i98v3WFxa9WIuIvpXVsZWO5xz1re+1xkX26Pj9QgoH2fH+2nBEsw0p5uueQ8
t45OVVGI08CnQEzLbkY6VZxKp626xWcbFK8x8W6/B5/JlOyGj+DTMo2Tba4dwa3WytXyvnFlsOlI
nOEOhZy3DzIGrb/TfXrMiRkkarxor/NV3cyDsuhMxBae5NvfyFrWKHwL2n06pcdhNx78o4ofk7Yo
rqM2UVI608LBrnnQKTJsEGsK/IPTaITdyT2s+r22rBG1lzzlGPly+Zjvelzi6BkgxyNpfY75Ba/8
YuHCzQqZvVtjGYV+2pB76lerWj5GlOgULl3XmiWOo6JgZdVI/Hkv6UGEURjv7lZ5iHfxLtrH+kn7
XC3jaY+WY1ByzGM3w7vK6NfbdG/mj04zjH4JyHuyZK+11z5bHwi0WOVvZzP3X2lQUs8961roH9Kd
fujItG2sf/Kmbs41flGcnXUmdGsyjwYH//k9uPZecauFvkvlMRrXv/1Q7gwRH0w68hCx+soKve7u
UMRn7mFb5eiC3Ta1rlwDFXckbGYVRlpoBxdTXQWViIeMyIhHFy5zmZLLY12eq1XaYdVZYQ1i3rum
WsMu8G5XGHYZMTGc5JBrnKqmXTMuvpLLX8tx3wUHoxJPePq5Un29XbfBJYdEnDn+CjVg3QendIZi
UZ0tiCpcJTQvCqpb8heGuZbtEgakrBYQb3CL63Ag1TQZ4xE5Y8MAD/WkgWDYNmGKjWcm7Vbuusmh
fXqb9ck1Nl5HHHy3uQ/r9uL16XrOj2TmkTWWhSkCTwhng14FJ/+Ju+NawNlYM6FFQinGL8/bmAZv
BgfRGFIhALCVK9muZndqBDzMCCtTq8LvCVsxCwfovegiB4zrTnxJkSE1gfUo/WSDxTvmmyeMezhP
6ME1xnXWRgcbPmwwt2+u3bBPCclzb6b83Zz0fbBdCsRzVg7NwKmoHTABz8fPXlxF8Sm1R6GKHyxH
py7TEHzEW+KCpLRIVcjBoEYStL4kzvSxQNbXGl0EWoo9x5vwkMu0j7ZAn5oL2S79UE+Ns/fnRlzb
UTaM41X+nMhlBFIYzhVsBogPbXqrkLS/Ktv83xfLT7Sa4VUaE7EjkG2EM97tPa7c4LlIpvtAbJiQ
ER73fpYFOEQS1d5I+YwoTfMlcHV5afPoiXBTqBBzmua9SSvjJFBBARQ3C4SCJwExf8D2JIjaypeX
LvPehhhJF/VmuqBLTDs6qYdV1ubBoTSWzVdfOE+TMTlPNrwNR2j3XHivNnFflD/vyXIB7Q8ZM+TS
aJsb8eoPkTGzSsf4uXfNng4F8ss8PJ/+XkgZPspcs0+AP3184TGLw/879P+d/P9+htWdziH7tx2N
5pEUPinyNC+/89Hfu3mah30n+9CiUku6TvqaLImQwOBdZvMfndPe8KwwMcHMuYtwM7LNu+Z6/2Ua
NceOBVL29xIp/FEqgJM/WvJhUp0bZjbiVaBa56b5stwGtXkyDC85dcob97ELz7piHoMvoOz3atlq
0v44XNi3OgTPjgmFe1yv6Ef4H65JnBiXAG9lBCnyXzaLfdLxsWyZlYt9Ibg4aSKL/rWGcXCLPHgp
RTYfqiH9qpz6YmacnvRxNB7MpU07SRCes15dYRcEOzXN2BYqU98W7qCW1iZOLl4bH/4UgUZLpocM
zBkruOQPHpjduOSabmDdeio+BSUhdEtt6CSlqFpnRGYOAFe6mXCm6qhTmFM9+cq5/kYjsfelxp5T
1Hp96bu2vjhtG+p2q45/3xn5cAz0Ir+o9glp3aMTz4weNU97mgjdmGnA096YMYA4mXHryiTeBvng
btrl27+fBSNbfUnr98pSC7i1aFrjNGQ9XyIzfTamqnY2RoTz30vtuvVR8jdIEr89i/5BS1oO5bjo
TmroDdyqjkEGwZ9OQYNxpoWHsvGjwTrg9eTab6KJksVBVW+8PfiYavUvzRKHu7SoDtEoMbG4mIAk
UNwNf5JDeKH3njNXnkE58U4KWkkNf0QTL7B4QpBlWdLzTK78PkkuHijbUsj0g1qVW0lBAiZ7vdz1
hvT3nemKp0aH9QyewNw4DcZOrfbLc9rYR7pRQ7wk/rmfXYAnjHWSMBUTIchKlg+zOEUk3l+tFiRH
Map/wiKUGzeuOiTOZD+6TfBChTYcuGSmaa8Y3OtbGUDljwzg3KvZceWFWd9V9SmYEfg5xT6PvN82
qapwoI3qRBD5HQMpVruChm3Mx8iMY8rQQsz6StlRexADiI/OLyAQGJbphqVzDYZ4/rULB9fSRJMr
70qPranV96AL6Bew44vRRhUUc3oi/o+x81pyHkm366tM9LUwSpiEUZyeC3pXJMubG0RZeA8kzNNr
oWaO5sycCEkR3X93dZlmkUTiM3uvDb+Gy9FOyXPBGciInf5jDvJ7M1tu+t5odpcEJcHFUfGd1Xfd
e1H6ZMInHOLEk2Hmd627gVjITZKO4yn3GSn7rjS2wYjwMGxLsQUzhOay97rL77/B41SX0JsesA/3
h6JiTeXYhD/U87nXTEZ/yuoXP0qsc8XqZidt9RPEfPQ7w/3976oXchuGhCKg9qFOKJChigI9Ee8h
2H6oM/MGg/V/fkrrlbcWQBIhkjjGwUJA/ctC1OYT5vffzMhUW9hrT00ZjMd//jGp8r9+2CSS4V8H
r/PvXxKhai29qln886H9PlIwTxr5Jogkfz/RRTTxuj7Gx77yj1UxqTfd5JxKMMaypE+ibWBP4dGv
2/HU2ZTgAhcmytXxdkr94TabYHlXXXjxW8XNf3ovqra6DQw+P5iSp1KjLpq/UIa95B1sQG50jOTg
QjMGEnStEFidivmPKHcQM//z4wzltmenFw2IybvuEi/gVnVzSypOchpUU+KoQDk7hdMarvOX0K2H
MAKboLiNbiKj3wPMeUXfCGTFQlMIRosWxwJpYpJ8GYWc0p4katSIog1D371mm/cxjzIIbjsjVA+N
NrxFrJbb2kfdXW0Cbmg3jvQIEXW0bTis29Kxbjw7DrZgTN2lRcISMqNlaSXaLksH/WE0FH5lhD9V
ZqFoHsgi78vixFwqPvQiZpyW5NNe73nmXat46/MBUizzol3QkqEt7FpfEDr7Ufhpf5fHnVziSdwL
I3XXy0zDCIPiEh47m9ujKDR37bmYWEQ0+ScTkvDJG2rGpFkCQpqPEMDuACU8+Q4SQYiBctVHDBz6
vjwkdXAtGxAfpR5qK4N9DSOD6VhiiM5EtOkqxPBigJ5TO2GzBjx7qewJvuVcljvTsyuRcUgTXUdc
H1iP/JgCIRIx4ITStMFTmZHHJ6BhjG2H9p3UgxWZXxWCrXpgFGSDyhrASpmOOScmLVv2KEuABcaS
oq6du/IBC1EIE2RON4nTw29iYDubcMMcMBlxZmHDdikzsmZdGtUuD5IPp2uuGXQLYFCXwKyeI8gO
t6LJblpP3biycpbKZtfALQwfm1bsK4bGFPtoTDsCOUdIK9iJFGpb0T928+rbIs0OP1IUrSBLlcRT
yQOql4kEq6CZh6xLUY39AwO/azBG07z1YBMq+nuroPCs9QgTpuaJdjdQfQTDScaoT0EHuJTa3LGk
xgqkhiY21Ray7C41b5LouS6yp2pymScLVMWVkOsmEqfcDsiPqBDkkB8yrwGO7A8vnY/Pq9Dd/uBm
3M5xNx5HYyRFNKYOdyUBTGGrVr7dZjumT2JdFfp3Jbe2RAI8NK15KrJ8T+YWUiQIt2tHlNeGqJtJ
C9obv6k/iyZ617ClL7ugz3cylBbddUAsBAC6ZVPbH0McYTJTNTFOY19v+zA2Vkm0wblRMZDKPoPJ
O3ZlhBMLPTsqdh87WoicK0t4N04gAl33x1bjNzd4Rr2G/C7fq8x9Gdhu4GFlZ1qP9g2p8dEq8ZG/
Ai3gbmRNmGyrmFGmzaMUr0EA9QiH17Vj0Y3nKXszbLItNL9fD/o0IWOpiWZEGLpHaLjWqu6r6kR5
i+iFHziORxR7S8okFxNXxX6/mprD/A7KtfigVbVDliaqeyJ1jzWXPy6JQDLH6MeMzCY3pEnsWHPr
FUj2RB/x+iDmmwkTj25v3A6JyLdjVL2qfIxJaQYWZbV+t8JbUaz8bpOTZHOGls78oiNaNDc84Gri
02sZRSPpwSjVk82nJ2oHMiXbTAGZYLUOi7DQ11oWklYLDAqXHBycTjbvSQWAHPsRWsXpuTaKLS0j
I+8nlct0hz6crPi+tEjMye9lL5t9FgfnRFWQsBS5J42FtMlJkHCwB1uVqcW5qO51wzeXWk/ymz+8
WG139FS27etir5qM23+b6Wj3aO+GGKCAj/Yr9lDtCrcf4cho2m2wt9ow20ZazKGrhgk8cvjjY3M9
IHXNmQwBenBJo1GhMPeJQJZHH0skUmNugr6FA9SCY0jNh5CgFnQt9sYoapSPocEkaWAMZAiGs5Hc
lPTMSmlbe6DJF20fMdD3rxUJf7NbUyJXplvXeu08ug+aT1V8DyEJ0ojX4Nj2nsae8Owgx6Pr9vbS
9ro3T9CeNd7Rsq12F5DJqBdol7iyuYlHWou+316WKQFW4BL3aY8kTNfhBQ0O5cdQ54wmixBl6Ygz
R3ry6DKIROyY4LqwbkuzXAZ94KERYNyJXS7c4Ab0yed1L+RgROs0a2jmsXN1yGbHwUDealbxLjXM
lHkUByLqXITb8CZi5F4cY5wYVJd2RPZBxhvCoSfhIhnxfY1Be2xbeTOSBnBjdGoTj/o6MLon5Zns
cTR+W6sE71MVZ6IQrZXuyIE22MghukY41edVrCrY6acNMbJNz1DHTolXlQgulhwXdPbUE2ji8Th3
KEvtIDmEqqxOiC5ewHQex5yJBtk77y479CrnrJvviauE1aQGJQD9UR0gze63nvmaJfFtEuIf7iam
dNX00VrMmbPSLVZO2X34PY6ZbMyPqJ22Y9/cm250sLQgWylpVZuRuOMM62UysjGE7eQdCYh6SDLn
pRhDwgPUQ9lUIRJFiQI0dVjvt+WtO01wMTVUBCorf1I/XcckzqwTXRkcdKtKG3GJ1xjkGOXvspwB
ICIfarpxXmrT5hSRc2l7R+F6r8TGTWb9W2wD4zF0/SqxNSwsDIZT1CN2iYeNIw3cZ4TAeUwgOAgQ
+Gn42xf8A70dzUBerY3KT4969DUykieEyTirXHPvdMdAOYVdr5gEH9nXjJN3FfW6efSIw1gEFbMr
/PSbUY4ImCmYc48ep8aMkLVIYYjixVdU1Oa6tIPnNMT7ELiPkUZVOrDz4DLxhz1JLGzEyFYbULkU
ofZWp5STsQfRwUrM70iyODiX4eDfxEdKXXspwhDTDshIbn93TVXT0UZ43TK5BheMeJd0BjFi1XM9
fELESFUYOcJuHekEjBV9wLXITMclT7PT+udCVvVzY+QPMCLvw47pG5c0SkPNxOsfXMJMn7iTjccu
x3kiYyby7tje5FZGDN0EAK9qvGYPtBK3p9zisZhFLh9mH1NyQEYDuNT5lPzFRymm8rbSXQggsYLV
RIwSVmcWUHO6r5r7Y9Nv4eLY7rrV8TVJY/jwIv0uaduzko2+D8zhrSY0o0s8c+eE+pt9b7iBfXUG
D7WaDYOOnpQ7j347YRNaOZW8Jf5xMWSTRE4DWig6GSVTsCrgPdXU0fqXBZz6ciahYIsPO3Ft0HqX
761daxduxoy3JAyXcFqgxKAtKGt7i1sIxfKVEAdjhd2Ek8J/Ktv+OFaOdSBwpCJMqPnkUvpSyUvi
tvU61QzktT3gG8JTzimzOyzOy9hXHRcDwdvCYEmXFTVqo4TQQidd6XhSVpbbCa7CQeI2zlkqk5ed
a89ZA7OltpgeDhZDvC5mjU/UUoJmnSajMzpskE1zIi8PPrHNTI5U5B/FaUBSEDJFUwF+Eaim+gAf
kkYy6EjQdtEa2ykX973kmLJ9350hbs46AmYCh4V6zXRrPJP60kyQA+OoMbeaX3969oCTBDIkSuJ8
UyS5dSyt+F3XuH2CW5tGWhRLvLQGeKLYuvhx+ATJIt7IGaomyDoLm4RQSRsBsM0y38JkrEkMuuPG
yjwA8oV70BoGBTpNk5UG9SYa7QgFa3gYPe6rLYY2BuzTZzm5SOZqlEGRa7wj89YXKu8uYgwdjLMJ
ozWiZNJ+7cZoSDSBp2NQd33KlWlnxCdSHbkwZyLv0ZNL7lQlxTFi7vBdpRILSqyeyOje5Vkx7NNC
vblNu6zJ7whYxS9pryoeCF4hP7P2SDazBQPRAAqD/1p2r65glF5iq0Nn5DMRUcYxb+DK4WdBUIwo
H9zlxDlcmNtMTf5eRdM9ukXE0pH3ErvaDxDWYhOTCmZ1pdz6MUK9MnZfRzuh5crubD+c3Q8Rpt0k
3ddmelFe81P0xmPI6YmJ3Pc31bEuC+1U2SCD0vI1KZgXyWnnKQb9LCN0dgZUHmK4UyXD4iYrDmmU
jZjVCZYiqniDdYs0czhxiwQdpxPa7xHq8FXqhww+1GM3EUhAzGaNlozZRheE8jRhPgjKGutinZJq
MhbvqYnxvgfT0sOuKkMC+B4n7FT5iKB81A5uvtcqVyeIuDDw9xXPo6PfVnj9FJp4WNrJC8xUnc4D
AYo3Muw2KslLqRd4m/E8+8waVsbbBHGVeyFmEjfhNQpd4mzzS6XZWBDt8pEahjl/i2LCcblseeXW
+fAI8ZAgVNt9R9Fl3FmR+gg0yAuCQFmLebwlOSH3qSKKWrPg4Iq5JjZkad46ufvqNhmK8uYSkaS8
rLLW3xYa6VvQq97s4UswV451+znWmYOT//RRF+WKoI1fJuFDX3URHofgwdX7do9LfBkYPVbeyZ4v
hWbdKFpUQOR7V4z3gG8WxFtcfe61S+LSEaC25jKyg3sJ+YGNAgBYPcH8QqdStkjLRz+LV73Zy01B
0UxcH8KYAH9Creptl3IBTiM+NSwDeMFjHIAthlMVhFhuWudHn1gxdel9VxpYEBt57lCF6UwVQVew
hUNqy31O2Sf7yPO16VAJLIiWoyjp6A41dl6Rh0PDKDqQJ4W1UTpNTJcU1TqQ5RoGyL3m4ozGFoxq
itVIzWyWyk3AldGRnhomtClSIOkfqpMdq37lZli1ADVkHrQozQdB0A9HLIcrXv3XyIMbNnTxu9ZV
Wz+ACksqMc9I8oiYY+1kNHQkKi/icvqgw20Xvj/x/XV6sBn0dqDWS39JwrUgJF3I6L1v8Qsm0SFs
6re2ol9xtAYzQZp8QmaDxwwptKzCs9eeuLi3Tle8Gh2OW9Qv18hN371Up1dscTl002aqMSfFevOR
DdUhSLpTY3XtYmjUDfQiamSjup80a21pRGUHunoOcBGSEuv/RNOwS0LOJpd4cBs+BHlCC8cpn3vP
uvENCvZQtzgoh1OnrGBj9c18Nn86YbRW5WnS7kXNqMgwcop6zEBDclf23ik1/cOkwPPLrnhopPOU
NYg0JxY4qEnQ76btow3IJmOcFH0yHreRlLIn9LTiqRxoayrrUetavOIF4xJD9FvdUw2bDrUF+cQe
MiB5lr62Hdh/uEZ+F5JLS+J4dCAXaF1Ze486KeDVXQnEZ7uxnZ70rM43gvsknmszux3RWXDlr8sK
kcM4HyAQvWJKBWth1iKHuYr2rISIsnCw+5N9gCU6l49ayFqOEdrCaw0SfDixTwRwL8wcHq0jqNLG
islkNnt5Uyz5N5bWtoTAg/poA3K8QVBcBw8PQVV17ySLPzMVqDZ+MaDTGMwv23nAaQUoppsDzb8q
8gE5LXKYkYQFBSTU43me7a857orQanaMUy/oQL9msWQACWiTmxKkqYY03SHCnnrDQPSGAb0e7Kep
6x7Q5QG6dPIHR89Oaehfgor7kSM+zPAHqDab/JrheZiF5wT5DvCoF1RH/TKLzz2CAfhDjyYb0akf
7KXhcDlhFJ3nM96nVmO+j2t8ymSvsrQEDrsMXKihrCkdnShqV49uTbybzBb6rTuKD8tuHwZcahO9
SczMWLOKuzCAeZWEIW6LHDKSqLMPV2u8XZ9LgPZS/9AiVjMJ8qCVHPlNvd76YgzDRtnE/enHRDlm
NI4OexreSh5PQ9Fzv6ECzbW7MOcmiLayWJu0AwtdnwjviTCRq2XWatGq7P0XQ+AsI1JSLUpHrn1s
MhfqxkOaqxtVWTstIz4t9fauw+y87F+zWlwM5O0rZO5nMERXsxtXTJYeLA9HM7h0nhOI+6VUWNSh
rQOFht9quIQwKJBPy8bWscvkSGxb09h8GTB0164JzatKcZx0oyTmVieTGtmgo9fnyAYF6QTdbkyp
3qkhRxgUpcfy+G1Gg5k2s2l7QIFO8fgwBfkXBkOGo7HCNJzqFDjoslrAihaMRoqx9FtO8l1P2wea
Ohg6fbyCN33y6wYwhIYD06b5g7FQQ3biXa8xpl1kGZeZAJM3Nr48pzRFBfsLwJilbvLsO4TXV84W
V7WHJ++aCu1nyu8SyMPb3sIU4vZkqXPBlEjC49sY6dfotgwJbJJV5Witmty8OmX+ybKgXEkV3gfI
zgOiiDiEonU7hWh03MDcN/Cx4sZ5rrvkrUR3PbLQXGWOcaOPxrfVoY7sSaDOjn0PAA4unreuC5Bl
LvJSMeDjiMBooPaB5DuW5D9Y4UPjSWspci7EQjlUM/adYchwXXfQdUI3eor8PDm2hSw3XgTXWfQO
08TqEnm+WphBNq6TiTdkatnH3seJNwKOyivtkw1oyY/faaHc5SSa3lQy4yXxuR9Hfr+CgsrGZiSY
tiedfeKao2DYT17APkmb1/NJ9yyyIjihggU9SPUCIVafOW1yMKxFZevb2tGuNoqxA/aYGSnccIp3
kbc0vaeIidQaDFW+KGbOWuW9hnXMVFdWjLIH+Y37itBQ7q4rrvYNytClmES50UrkGDYBxdjEAIIo
tkmAghCwOLX3bglUbVFxHWz29xxn5IFA91+gE27WnPFwzjALpH4Wwa/kXo9/dmfoalfhHl0mjg8c
Q5wm17jLgd0sAtvbhmjheNhOj2jFnKNXUe9A1YH8Q9GMSJOjz3atG9n0z5lJId9leJUw8QHTSJgF
jBGjrcr1vhCrgvOq6iPdKFHUxfjA4K9kJmqcGr18LfOR9XaNwm1U14Lgi16/qbh20sZFnzUJmKTz
5dp03nAQnbmWesf9pgufAnHwrfYRyVPN2VbN795zaGRPMgRv2TZOjY1EwBxOIvcGb6Za6DhK1xRf
T0WLgK2FLCzt6SWwDCYLtr9Rnbxz9ABNNnl3KgPh7Ap1mDTELG59zjUlF55gfxyPtFyCKXXUY6Ub
KbFHRwqSHsNrZosPX9FTc1wduASQTljdjd4Vd4YwilOmgh29OYn3k3vRq/hdmhWbMa2dcWa32MrK
+dG2DDoPCVKFdesFJCij3y9YyJ3h1odAKbSPOqe28dw1IlKPG260GGodoCEMajk+9o7bEpwB1Y6m
IobitWoMirwuDTio7dhayU7e2LjCgCIXzJHth/pRi/PZh+kOhA5kJ9Gh4NQ6xVstGNa1J9nuDoVc
BgTPY9ZNd3Habua/6yY5x5Vr3CTAVVZTkuAZQQ8HlMS4RdTrYlAa3ghGk+wfN6Ab13loDZSSXNuG
ZFE5MLRkZMJ5msh03bc1IxcN4mLV0Jz4yYbebYsP4ion7SdHHVgYoJi52cRIAp15iRAeM/e1zbVo
XzegGkGwIUkJoDo7OKPM0LvBxRSyWOaVZiS6IaGdDGk7x6qfCZ45V+S3k6XCJZkvExUsHI4yZBjh
BBVNd4cPCSOcuVEEdfpTex7xt8ocwdZkNc8FaVJrP5olodqhbZ2jMQzroOaXFALrWKxr6PIaE1+A
sXWdNrh1XdrFKqLEirnXv1vSvAxBR5OrbpHi1fvQdI/aXPUShTRtFGiQhdb2V2+ISAJvrB0e0u4c
8daKKybrqiWBIRDhXrf0n3GCN6BLtSSMu+WuWp4C0TIksqHAe0wajHaZFMGX3dhEk9ugriyud/KA
6w/kIAznyBIvp6NlufLQoTt1g/yqe+bzHARQZF+Wzl3HtJxh2Z5DskqXkj+2U6vvVJM8NW4gXqgA
A7xz/rW2je5MG9+fco/KPK2TJ5a64iZxB/fgzeA3q783Zfme9dj2h/oLwphEGtBcYL+z7RDgigkb
Rk3XvRiprp2ssLoB9G9v4yZkq1CWHN5GshYJR7A34p5zpsZBYIZ0JiYvY3wpFMubEIXQIsaRsdJL
tuw5etH8TrRtsieOHC2YDUNpBBeH22HaDqNRrAWJr5wryzAgarMZgOlAXz4Sjfxt5irHDtiHMwMP
pzsk1rUrvIcIRlVTZdyDLK3eCRfHG6qStddT2SnLui8jaxtZjodsM9p6jB3LsZCXFMLSPdcWwO/m
pdZwoKQMTPW1gcLdK74Hjn1DMLqQus4mkPgdvPIdgvZ84Hz1WSNXgWQTCiIGVPpH0lVPpfJuTMRa
pTg3QCqCscpebJCbtGM9/atVKPbc1fRuBkwWrGgDCm9cGq0aGIeogwH7/ZjIp7C144MMCht5WsIm
D1/wMCvUwHKnOPsBMI2w/UYsjWSJK7fU11FTr4eRY0SMgbPSw/BWxvE98RH2nODSHAaMbGnLQNMJ
YGJUdf1s90244umk7kzKo4Ycc/5nE4fWfR/As5kdkZZAQ1uEP4QB7W2aurUxnRq2Q9vCcC5F7Z37
gIGwrkbzGClr2gOiYj4MkgxaTgBisq0fhtai/myTeNtfPHLH96ooXvsUpaDeG2fQE8ZK/CKKJbWd
AquFwXTFcQXCGy/qtmxwBAZZdU28rniCLvwWrHQT4DFtEMYFhsxBOXFn6B5Dx8MezjuKPvvDDuAF
tnNzHXJUhjoaQ9sIb/QQFVvr9EvjQAIuzcUI2tHGfNey48eNEl0iSeEgaz1YcvP+Tmznza/ia6IX
+WZkGQH/unrQmbwhckiX8Gr2gWDHRg1A22MaYLm8tUbFzlxmOLAgsesHx59hMCP2MsgtUMEarFTj
SrajBW0EIJFmJJvBqh/s9NuteuvCXK1DHh9Ns7I39YubXrhXDA8naUbVpsm/SuHJTdPNUhqOkowy
DwM2p5ksCrYpackc2L/Gffs2BPpjLkmP72h908Q5afiIA0DUVcO+dAgYVVMPgfZlR8HZuJLNG5IV
yB64qFZ9r746IGxrtMxPGCQGcG1cXoZKHiebS8JlvJbizh/KdFcVvYJBQMUcjOmu7dJLbLtiXZez
1ApZCWj+LuFAMRueoQjdCtVxuRF5vO/BAmay8XE12g9l363Y77/RiHwGHSXs1CAlFMa4rZsKZNkA
J8hkb+G08jw0ERig4dlKkSE3lfdJptm3NYstHAvqeM0MRNRCMdqBKUT981NM9b0iEq12GK+UKbkB
cMwiyK4/+KuweHfutNC5OzoCFSMbR9uyroQkF6KKttKiRHfLtwxt1RICX8lFM2blO/6mT6wGm3oE
IS34ZUWNQtLI+5Ebn/swWPprprQvvbIOkSfbGzVs8zK4c5xhx1dfNLqOVe7HsCuNaFjjr7hBYD+/
a6QG74fFRaBrD6DCvOWkDRu3xlzYK9KbS7HBWnlCgwKgggUX3qSMURgkfYUSwWzzn6yfxz5tsW1d
88dX5pcSjzWcUMXyY2PXRDKEjWet8h5IR63pX14i47Vw8VRV5jSs0kn0+xgxgPcdZ3f4yd4SM20Y
7xyLniWtm47xrsLgzRQJhONAc2BR4w3CvgFYrtLgWtXTAQKRYM1DflKevPipzaiJI3sB2Oxn0MC2
mVmfLLEiPTiReLFYvSB4sC52GnPzZksehyCosROG5P6MwxaU16IIluhnLqGZLKvyp3B25BlEG71O
Pgn+ZqVcdUgpJqdee62sWADSYLsovBmOh3goTMIsEnrgDsCTZlvoK/LxUSTiqPCeTAzmt6GHldgA
phVgy0FUF32x9Dpi6wdtogltSe7YZ0UiLeBj/MFBy3+h1ATXda+7OfbRFld8N490LWcTo3T3RPhc
2+4dsT6baXTDvdGWlxyFieLrlo7PljQANGMXFVdgHL5x38dl0EzIQ+jRobj2HAYxQEvXewL+3pz8
kBNcr3V/43vWVa8oMoxaHQ2P8Bw3qi4TFr9NNCd/eSBRbK1cCRVy/JJBaabOu5C3qFoPmTM8jxFy
vmI2uESsVtibVzXRBmg/tqFTrYIgBhZrmxiY2cSgeYfQOi/COqLt5iPgZLjxEVREm8c/HKeKdfBa
trwH4q43t6EFIiCPgCI2KY29CbWiw1YiexIHfBohUlRmHZz6aACO5zgbuY37b0mON85BI2wQfnpQ
wYr231u3LQ/RVlgYffMnFQEZLtX4pHU8iRWWH8Bwj54+wCUo6pwdUMEPdMdd2ydXJ6VsVChOhn5E
khiwtNUmYr+wE57GId053a7UvYTdAFrwMgGLl3RiTacXIIfQX9GQYv2O2hYHDRmpIeGbx8K3rjZK
oajHzdma5pdfMuGCw3Bj6r626yd8w6aTiZUz5v0tY6y2Lo4uGkI7Nr4S9rhdEOyY2gwLhwkklgKs
Oex3Dl6gy6XphJK+AH18qt/7cXruShSzJY891zGfyM58M63qdux6Y53DArhOBH3DOtqHuTkd0kmK
tTVCC4Wa0eriofSDjnI97DfjUL1XQZPtIuSFNrmZW8rqDxOXBo5BPFZNfmFlWx2mqHj3ANBDFcm3
buh9gzt5mcBUx7H5OQpz3DkjDDyd90GvEpcVwLTS7fG2NhTIR0YERSWTYyOzvX9uROreGv107Gv0
5xJL7hpAQbqqy7Q7lqW8g+vf3FkznG10am6Hk2JM3ttzy4y4gKLzVEgPRptuWRtXz4210EV+rAvS
lTUM33nOSYJnLNsW0pLbgTKlzDSE/mhYJjCemzKcGScUT9uhgtThuf206huFm8nQPPrp5igNwkYV
9Im1xtt9YWpzxWQdZhQpeTzGEQA7kCBM6ss2Ao/ZinJLGIq3QHicn/sG/3Zz4HnDL6EZfJ5Z2JKi
DteBqXYkTt5z6rOBZ8chrVrsc9TLC9fWoZ6CYUx89lRFHh0qkxZMIPgCEjCsutB4q3mQayUY4mp6
pB91DZ2VMSXyXKJl9qNSrSbqRl6Tc5g0/tGOkqe4GQ5xljBwymbDQJMTiRQ9pC6LwyHOPiBQbgal
tiQI3kVI1t1Q25EcWSw6ORQXt4KK5+GNsLm0YQNCwPD6cQMcE5z7wAw7t+By2cNPk1o3cU0+gkI2
WPt5tPX99LYvQI8KroOVHrnfelCeeis0yRJI99Is3gtiHZYuk2pc1Sy/HdQPRqt/Or7RgzpMGIe0
m0gvHaThylgPnQN2twx+3CS/Tye2ZPW8VDcpdeTgPXlh9OFLIsxM3HcLb+CqyEVMLlsXoXThvCF2
B9BkzKtJUgY7cY7GRNMxvtOraOhrMIDvCJoBEqhiyUEhbhqTo41iGxRXLRhK24Tx4Zw/9cF431sR
7s7w3QvQ7E5JBgsZexzGiK1DAU8usr3yUd22WCJRurr2oU9wpDX6cCOK6gjhFnUO+tSOlfH/I/rw
vwcfGsQMC+E6aIAcz/23hOSi6FpLgWYlW4DEzaqs0AYM9Ia8d+JtFDGoBbC/rINGO0bMgrYSz/by
Nx2885360qr0ZM7GhXYId7Rk4/nX/hl02SmW0wV6ir77jTuNnaxe2QCI/UU45ECNYTofpe97y6qq
953rw5SY9e6sQXO4VIYfXFQmtR37THn0xhohQiG+SxXor21M4JBZqnzXD6xiSfo6N0CkMPKQnTMC
kSEbPKKhXJtR2K9UV95EbczElH6o7CF68SYmV6djbIhnPyILIAheGmVDoGvYh/5+OOS0mbCGcQ9E
uXtktg1leyLQ1iy1fWLaz6Q7ASIyWt/cE+J81tAqLrU21Zb+aCUn3Hf/+CPSm78n1f7Pz+F/Bd/F
9e+hlM3f/oOPP4tyrDmf2n/78G8PRcZf/zF/z//5mn/9jr/dRJ81OMaf9v/6Vdvv4vyefTf//kX/
8pP5v//j0a3e2/d/+WBO9WjH2+67Hu++my5tfx8Fv8f8lf+/n/zL9+9PeRjL7z//+Cy6vJ1/WhAV
+R//+NT+688/8Hf8l7f2/PP/8cn5F/jzj31Tv3+n/+0bvt+b9s8/TPlX5pWGB0YQ5gR56eSE99+/
n7H+atgONweh26Z0oG7+8RcClduQbzL/SjKaiaTGEVLa9vxNDZcDnzK8v4L4toFcsny057zgP/7z
F/+XF/CfL+hf8i67koneNn/+QVX3r+mjhhQIT+35L1v3XP6PfP7zHdR7wJfr/4P1ekL/SPvLnh2e
AcCe5McosuTOiJzxpVf5NO211qMg1t24mVZZ4pV3lu/E72XgN/pWrzq4pS2GzmudFuNS1K5+jqji
Pzx8h3uDZciODSaImIQSBWwapS6SHrCSOXqaXSHt5qADIAJeXbbFMWDUX4LZs/zXKbSTYhVOPrmD
aVbNRlWzbQyyoRG3bVTSlmihq+a1Q5YREfSJNjaHa4IqEk3Ryqv0BGNuKnd93MOeCVxUZQkI6Kgq
y1fdsLNNzh1rX8GxfQd8X9lQmEIkfpHrpkfUP+KAHqwgD6+TNaht4p2WJVP0z3r4LTe5o0lYbR6c
oIZxNmGX0imbG3+ycN2UE9wYOASFfkno8GFVQgVW32VDaBmgbbPM1qVWT1fRhX4BecXL9R2/hcnd
1E5xiOQO6UZXZbL4gzfbWYJsPstEhGLaQbrXCcKcEwYnqg6UroemjVA9EkKwNFTZ3daJAmjRAiJZ
TWZTnp3YG/GDspl6MSbXZ2pRN5Ad07ofCBSymS6NwuHJzZPx2rQ6YKy2yZ1w4btN8uWhbqK4rtPm
1NgmK0BeuhZRZ5CR0xYiNmY+KokjyVzBnharWwBROGWdkhFoeum01N65cRie4xq2mq31zjNLeAhk
gRKbRhjeQ9zyy3JfHL8VHTbvJM8ZTwxII0rclLUogSpkNbCQ+t/Undly20i3pZ8IpxOJ+ZYkOFMS
JdmSfIOwZRXmecbT9we6+vwS7bD6RF/1DcMVVeUkAWQic++1vkVhABp84xvO0VL86h61a4apQx+j
R6eGJ024mZevejY/L0PY0cLw9TfPz8V97uUp1ITRXNdSmWYZS3MOgLnUpMUoA3FaNa7waJTNUaEv
+CCc8KVRxLjVoam6bNHbtyL3gMVS7xMDyi8PK9ZjqZNEUmiNt6Cdk993XhWQxxrNBURt6FZ6yva2
8VAY5WMJPz2NwoW0vFNik5JkkpkdE1WCgA0LdNG1aAr15qsD65AaET2TvsKYDssOndUcQy7JY4k6
62cbI+dDn8PLuKMHWZPQjCMDyoGnuVHaPoyG8tglCHPjBmMdc6HAq1vm+84G8S8iw9mhKOaBymi/
lyB3MVCGyspAggVSi928QGas16Iicx1WX27YPwIfCN40QqhtR/rmHDx+xNH0ikMtZlpN5EPVvnXW
dQsMv+E85jX8hMJ5ZCriQRbyJTLqcVW0EwUn7i1NQ6qAppzBCYbYq1nM36sQadsMIVLHBi1WM+tZ
DJ8DVeX7P2StvFWtRVIiX5SHy9fcUnjD4zQghorAWgRE+bhQGtUNliplM1hBRC7W5G+6gJ5Zjgb3
2Dgabu+GjgjZFwjn095agKtFkN8BVy6cLDzZkpBijdMr4C0P137S0yWwBpVYp1JZNqImDFMj4kKG
5q0s4SWZ4IaeWuH0t3mERJfQ2ucghCmQFLQZOyudi5qZ+KbFdbXGrQkLLFQ1uYwNTC52Zhiwmvvi
Napaek5lZBL75w2q9rMtFZZJLavcGF7fghrXCwZD9vGxp98EnglFjL3cVk7+9JoguV6FYa7gyIiS
NV6q+oic8R/sOMGK00ZECYO6EVGSZCaaUCDIEcOer+Uj0AUoyJD+EIYE8EPMscCOa8btNm3M5NRq
NiWr+RnZe6Xl/bQLJJ3UDRDNg2g3nuSQIwRM/X5cdkFUu20ihl0ggi/OLCDHem9th6BCM56SnwiR
ENViYUEC0/mLKSwZ/0xq7rlKwPdNoLaf08x+oI6mYSrqxiqdM19MmIYgi5ZFjMW/1CUwWlUG5lMK
3ucge8c/GNNUI4akfR5rQwwcssAw7odkKcQgmyeAo4taGcsdiWPcbbviBVJTL+urnr9AScNvKN0I
n0BOMm50xIPnSXpsIgNMOo2DxZyps6bB2IyvWl4T+avFIyls/uAhhpSo294gbJiu2Vl3asf7zOCv
2Jvwu3E6NpAVtBGYrvSTRT1SSB7MIX4K60KcOpKjkM6EBj9dj8fH3tE825V0Fme4WmMsqB7hxIbD
4eyTRsqFQRTwK30u+sOFTDAIRGo/abdaL31ONFrDJ3j+ASgKLMB7YobGUzkq0qio3sHEnXfTcUDs
HzVKijG+pMWiKjHp31VvUz8fYorNy8gIAYyUbKW39MKM4GvXxTqrE+dhwUFPxXFFpxhHBeUHZLDT
MtAnmv9d2uFgJ/EpciNInPHy3Rbq353K+52JenU6mDcm7HDAnqk6JATdZgv0YWMCJ9qTMdZUHrSV
+F7ddgf/pLzFx3Q3uJmbbRAs/n3IeavzLoidETWoQ9xcx8RNg87n44hp7miq0s0Jc05du0OPAJII
8WnWb6mHvw+lit/GMnTbpuGF2kab//RxrKqBAkuEBviwjfWMaWqbHPJde6usvM+uI7vIq19lWKrO
ScDR2WVyFPk4UpP6A0peSmzeSV0X62FLUtwK/++SN+yq/eRM9/tNMzDPSYd2kiksqV9dwlzRptqv
EooBMH3j2thV6ddPrtzvd+njEObH3+MNeq/DKBq4ctqabvrGP6hby5323b5z/aW57Q/2Z9dwvkYf
n4yPY86b6HebZNE7WRTYjGl/A0GCt2YRn70VgoxqhQ5lhRN/9cmv/H1b/nFE++OITa8lopEmNoQN
zhhjjbx4oi75k8DZVXWwKcugMLoXK0INNp/+XOeTnzv/+3c/tyVpV0Y+XdNura7DQ73pXXVVLhFK
/mhcfU2MyjbcqUugJsjzPnmC/jQzLMSYhmbMJyAK+R8H94JOx3h+ub/DCs3Uxt7163qX7OtPprv8
08P6fqSrnylZtau8KYYl9RFXWYCuwkGLinMl3X5Y0rRcpptyhfxxGQJUw+a8IeOcF9YiF4vPJo76
p0fs3Zcx5wXj3TXvokpGcceXIRvRVQuQ0+t0Q3D4XYaVhSu9RNf/yWM9z5Trp5ozpANVA6wl7eWP
QxKihI9U4KZzPOqEkBzICWRqU9or9n9/nP/0QL0b6XLP3/0437CmJp74ceM+3Kpb0rDX5rrYfHZH
/3ARTYYxOFVbNk+QM1/kd+OopYYh3KN+XLvaml029bAf8fIVI0S40FwkyERh//2Xqb9fxI9Dzg/Z
uyH7dCI7ihWJIQ2KNCjoKPcwSenbLqjFfgMerqGvWYzb8pPnV/19Jfw49NViS+urGXhzzkOH99LN
N5B16ufOFcdqg8XyieTak7r7++/9bMyr1dcGWitjnTFD69mxn2KsP+3670P88YpadGRMSyNnUF49
lnodUVuzHDhLYtXeKJSQp/Imjk9/H+X3yc/F452IudayybC8unikZze9FIxCOPlgPZTNJ2/4P10o
iYcLsbSjwmS+ehRrDWGkoC2GXKFHhn42Z/l48Mkj8NkgVw8fx+DSgFIMuJ8mnILOwqNPqZTf/n6p
1N+3EKYpJVY2lEIUitSrO1JE4EqozE/LcdM8UzHdzG8Ceduv6K7ubffvo/3p9hu6ZmqqQ+3Ltq5+
kzopra/42jTLRQisGg+4PJ/gA/Dm1R7/PpQ677I+roCcfd6NdfUQCK+pAKJIXBEbf2sc4o22QW+1
pNyy+nS2/r7AfxzrauZMfhfqaslY+MyXc0+IrRjSiOXw1VzjAFl9trr/8a69/3FXmxbVKivcAvOP
O48uzcs9lJMNAEB+3uejfXbXrt7atj9CNwT/QlZvvW5UIsGs5JuPuNIj5/Pvd+33l4nJ1DUs2gYG
q724ekDGdBxlIkNic11gtBtgWG57bDbWJyvdXOP97eFgd25Ra9UsdutXTz2pdgN7TTK+qhXOziXp
Lxt71Qe7CCqZsZmQlbPKtk+BG23+/gP/+E7hHUY91lFVjSLwx3dKPEyjqVuQn3UIqchCluB7shUQ
65VfuxwwvVd8+WsP19nys+PCfPGuZ8T7oa/uo6x8aMI1Q6fKHXpmq/9syn02wNVVbUbSxNOSAdhr
rVGqk/fz0G3VM/SfJdoJ/Ri4n26mfz9s8cT853pe762gnMQOFpT5epJ/vKhP1jwTXHH4bO3645yz
VUPQ0dJsitZXd27QS6uxcvgh2VEu60V7Ulzi55bjSnWjffDJK+yP2533o13drAj4Lt2ubF6+uiNS
wh9oZ8xVvSp33gFzNtZF6/j3R/MPdw+Po0VNUCB9Yo/18cnM+qoYwGKJJb1QMErfDWiX/28jXC2T
qWfR55wYwaegFjv3ff/89wH+dNU+/Iare9RRyozNCuU/2qqlcGMXVLTj1itlU22yL8bLv1v7/1HX
7P+uJXZbvGUPTfX21py+F/9f9MV44v7X/2k//d4Xa74n4fePfTH+h199MdX+L4NnCHITyB5BBYT3
5a++mPlfpspqS5nP0Chc0DL7776Ybv0XqkBJZYFtlcEOkdXj374YfTYdni81I2E6GodH/X/SF1Pn
qfNuHby05EzdEDrwakOydnx80HMjLaeGuHQE8BpqLAOKfO4tMEdRJidcmm5Jeqws7VFHG5ZZ2FRT
qriJaWLb058gtwNU6x8qfdpMvf8GYzv4ZJpcf0EpbEfqtm6zR5Um0Ip5pr47d0S9TwcxhANtm+gK
Il1GW2yjtMSEmuz5AzoWxHs60Ym223k1HLPoFf5N+0B64rjLw7gklxc7cUrXmJCpyWPC6XKXF/U/
7+753a9r9r6QZ3Aj319KvqCwHClNAKxsIbnnH79pIuY7aOAzm5yheMmpak/BOJxys0alRQ18F/nV
GeH0hHjcNp8mTxiHekyJWe1tMoH8nLCJgA4fsqQdtyU7w2rb6sTPuhckG779rSxevHqQZ2p69X2j
FY/0LYyD2lKcXEYYPTbo6n6UsFyCpPV2QCOkucHfDN1fqdtb4GdocMzHoYzoTIn4RFPJPiDwU9Yc
KOGPkM2B/w0/V5jJAS1aku/rwfpHaez2zkg6mGjUaUmO1Kf+QYlarDfJtG5m4njTRu0n++PfCqNc
T8eeK6LMHKnxhH68npMiCxWt9rgoCuWWMF8b2xBSXCdHXEnCC/xOzwF15e2aMVPJGTUeSW2ItliF
EzLnUTpZdvv893v825o6H3Dg2vDOm4u17Ms+fqcyrlSSvKmVXnDhfaUMRxrHX4sBh0PfCIVglZU/
twVhZf8zlbG1rBI4dmkunvJW/UxZIq9mL4+crqpoSqghc44Q12XIKgtpkaXIyAf0Tq41o/lSM+rX
vVqmC9HkL82gT3f0dNCzh1ACFoVOdB/gXZ1wxrJ4kXanHrQ4UokIN3a5IV5sKAnP0HjrRdfmr16B
ggOh6GxrSJNVOpErpso42OGZzV01HS1SfOrkkGngk/7Hl9pmT2ixCM6aGWldXeqsrGRcDqJd1GXx
VbdhL+Nxasll9X9AElkOtB/pcrXjF9v7rvdKfOilJXGKNkCtc6Na/f3rzC/Ld+skV3quz1s2qCYp
WY6uHkZnRLBM24/xScZGX9PhOmCO3o2xSO+IAcFq4uuf7cyvb68q2ZZLSwWnRIuYG/3xaYOOGkUs
NvnCyrMvihGzmGgl3viONNZFM7YTd1FvdgEsfeIHsu6hnSoMb1IL12HyjMoGM6zqWGeauM+SvKtd
oKJ6TtFxfLJKX2oV7y8P31QyISQlfswsmnO11wAXBIRVN3IcSRoe7FAlvVPVTqravdQZePyFKJR6
U/aF9kXP49XgO949fiKA6237oggQkbhF+wMkhCfbi/nvjSSe3NhmRpGat2+LjvSWtLq3yfdiia/3
VeMQv1oMX51B1DfgMOLF2KhQD3T0E3+/9Rw5rm6+ytyi2EaZn9fk/NL+eB/CHr13rCEHwJIDek9a
m77RqrukQbHV4HdclKP16KUye6gVTI22QjC5yIo3MabyPP+7oQjzBz+T5ENZebDytVBx+6CI3Loi
ZwgC96ottZkubb61o4yOVjehYVW9aZ1WHQTezj6jzgCap+TPHrGPW8WMvvVeXz925GRPMVlvtCe/
sB3M1tER5T1HRmt0tnpLerVJIxXHoTD20OqyB2TWN96YWNvak/lam4EJSATjbSDKl8ubi5b9gPzl
pKRefsx9AmJLPVZ3XZtpj6lxugjTEjLEO6EFpzxFL3dZ40itROA3kRxSq328LWoMMohpeTMRLrRw
ZFDsyqEyHmr4ILaSOWsUedheS7xSglTKLka3WJR5Q2anNd1GXrEbVBNWRx45K1YCMopaQTKRHI96
DA4PiaRYT2NtuWScVdsI4yjA38A/+VlLDlsFLEYw+E7qCMkbJBq8uXcK7cBTIe8dVA4nNCEIVgpy
oXLCqlaF5uk7G6+x25p6dNN1YUU2qECBMz98w/wBQAmzbVw/NpKQILJTYer6KWwMVVcKKLGK3OoK
NcOp8foDUuBnKI3eQaaBcnAyU6xL4iuQaFfO7eWjnAaEFx4bGrIAaXo4dCqLTLyxKdtnxk8/9r/l
xHKeU0fYh9SE/1/GZU/hXoIELG2Y+lV7W7e+2NmSFUAaUjtRIBNMNmTQjf6Wd1qJbMgn8GZq/GOO
+y4ChHjwi2TifvOnfMSYnrX5uYle6t5JH2vZt+6vBcZQ02DphFZ1ziDubo28BpdlSEQKpUp4cTAs
zKyazo3e6NzyMoQ5nck96lttZ3Wyx/cBzoq0t59Vpldnwt6dIks2/fygk1Sd3jo4vzzEfXIquxcd
2Q+Aj0ZZ+KIuDxF+mWMZjj/gupg/U+BSSaycLhPBNmz/vkaYnecoRESCB41HuCHoYiUuGyEEsNat
4lvGWiq9sc3Jeox8A1nD4GfojuwUpIhYB753N3ELyTmIoZ5fNJBxz67Cbsi/qB2URCW0ezOz5XEm
IKwzPYt3srKrLejKaclmlVVt3sNd/tfS0qwzjjRtC1fNJLXbMg+KWXwNHQyCbYEwIS89c5MLLLMB
botKabrNkPD4hqSh7aFAta7m4PHJS+ulEPgYTDapfk8beP4YMVGshyoyj76XbepGNx4uY4vGNI+p
7Eqe4QY2f1KDQM9NLOvaOK29eHhTbR1iDZCn5aRZKKTtrPrCOwUrJ4wr9/J/ZWplHCItRxLrNG+h
tHuw/WD+wz5C3p4T/G7njbe97Bg0iBiLerJ03DmAemjTb3TDjE+TRWxiJXHA64BHlmqKciZQ59gr
kHm/gr1IGn0YwltfByCHjpeEv/nq+W374NRkCs7A2lTpMJDTcb3D/RtBLPOCryTU4krI1cHVZPsa
TSi26q6qN5fUlaKcoGoZ1XGSWbZsdVTQvp/YO3ojmJXVeM73OWvIJjZ5BmcG9fkTmvmX0g93el2N
d20dxcA+kGl3QTWbbDC85hNgymC6cTyR3BCgJtYRVC1EKEgP/Ia9Z+vk21rpp62WkiTsNE679V79
ZDB3xGdat5OZ7r2iFIckUr5FXUewmwoyEObycEuoQ7jGk0PM9WCjDusDDHqetugHA62Ur/Yvlz/V
adB/NcbuWQ13Cdlgp7Kxsxt9JNbh1+vRzmpz2/i16gZWBrlySrtHy4eup2nxl0KE3T2z78UyxnFd
0oHfaKHqr6EglGsakYRTGEijirzzkOjzQZjWuKqQ28519XTdIR5FxcWLSRt+hIY+bPw5WA16Go4l
3dkxbYxDSPAVQUDkSDeXF3zs7xuCqPYcjWBHZkbpKklLWin+wBMiYTQiAxp0tSk2En8XEYDxP2U6
FXsM4XhkQjW8ETlwoNhv4Cp0XxFjyB2lEXJSYoTBtT3493qJM7NvtQoubPzDq1nKmwr7gVFkazSE
xS5o+2yBZWVmlVuuGPD0xXn3iC7eXBt7cH/InFOPqAddA4etEN/e33g5gk7Y8keLZLQNZK9ZfjkN
ByQiBBTMZx4C4+vj5cTlmH4LuJ6c4dDq71DYuyrGkBspwn7l47HYdg04TpzrL3Gq3PQmL+BIw67B
mWFTKNqNIbrqHPBGxXFiEUeQjMC+jcMoiMcoJizzUBdsknZQiXs9xHf6qCDgUmdcR3smRHsXGtl4
N7FxWtuCeHkbQLqp2hTxjSwgy6CG/2t7e99qtPuCc9IqAYmDdjLvNy15tS1K0gAn8n+k08iRhmXW
eDrMvDkGVKbDVnOK4KhqRby0ovww2UMEyhRjkBHjq0iNqj/tEQnUx2L+oEJIBok1DGu1t+t7LJPW
Om+2YbSGtBGQ191pX0iYtbf0YEmoBGTMGx8VG/YJ2M+O/yVGxuT0/k0EY5TH0LntSVy9Rdttreum
mB7UILytlG478zjUXDo/ejZPWBS4RDVhXq5pTfExwHZ7rAjK8JFqHkofVa/RktioC4IPe5xoEzTu
XY6mfZn2SrMu7PTUG4SwxrzRH+3SI/JkRilFaqGsQjy+RxGYEVhPuRuMkX8q7epY+cZrkFU4iVRQ
MRqkv7rH6HtJ3QI9+6XMLNJ8nFS9L/BYuTFhjtvUzAiBz1q9XuObURfJHMUYG4TOa3F+kPNfa1qG
uowwuW36oVb20LZJKU+9kp8XUlpllSXB1msPcWTnT0zotZm36b0XikenbNLbyivURa7V82oT+eeU
0FOguNoXO+4Joy/uh8GMz5OwwIYG6epyGujoCS6l77NZ74v+rq8Zgl3MtGqLNnLboZy+purs/OSk
eKt6HVQrm91UThSEPrLh9UlSSbOCQv2cRqhl/j3BAsVLp8PGR3fL9qc0b2xkuLdgoh7VoAvdIALo
jKK2vpParZ8na4Uy041p1rzvIDqAe2lCjDLeEp/kcASn3q857WLfRhp/P9Wewvzrw02kT892VP60
LaIzZOXwNHV5ExGoW+mcQadVVya1W8VMXfRq8suU4GRp0vDLMLTP2uDcQ2zNHmuNmMkaBXROxCvC
p/tKBP4BLgfsS5GAIIEQv4Oyqn5yjpDX5Xnk76YUuNY51iJ2vxTV35WyHJP6BegSjtBhuBfQQjZp
OzT3nPKCVQK/W8M6fwgUG5gv+s4OWbJ7yTu7fKD1cxtD9891W/24XPAArvC+LExjJ4EYR8n0SbFj
Pl1+ONPRSqDuAsZIm3ui1/Us2UOP88ABc5RLaO/OGXlyCr1tnVr1KQ+9G70zu5vYxn2b6+Nw9/dT
16XZ+mF4x6DGafOpqbSurasjpV1YgYOUGG92QfxUX4QkBTh+twxVqFOFEDCDCfDhaEyyaBQ69Y3V
rkt7E+RIGp3cOXYW1E0gxxCrSEVbBXMApLAIgPSAAW7+/mW1327tRXemEqxsW6qQ11/WB13YNRH8
tlCFg0PdHUMs+5chJ1HRMrvDFMT3JUjiVdj43ZchdrC6SO1p3uUcUTuHS7SQ4+KyiWTJDFZTrxN7
lMbDzml0B1W3AbK97sd9X3Q/+7BOH9K65jzTeeE6qIXxUlnoOcEqs4eZlDV2QP2zctzvP9Hh8Isn
Q6cyLdVrJV+vgEpO49l2Pe8oJ2JW6PcoFJaw4OVumxNNpc3pfIpVl66eKfCDiWn8RG3wW1FQxVti
8GDYBsPgDpiLsO/mUND6HCZ0C5hXpUJZVqKuQW2Lcr+LSG275DZcXg7RhMAHP4dNDFBV7sk6JVHO
LH9O9FRZNMLskyfgt8rg/MVQD1gmOgjKVZd//+6LTQ72h4xVFEF3mhzhSx9z2WY3oA1LtqThQ64m
ry0iEFeZacrY4PVd2+BmS2FCEf+q5Z9cKYr4V/MXKI6O9MOwdY1Sqq5dTSA/yDOz9lC2yqi2yXfc
/KoxOEsIx1CoBq/fl1A7Nj5a+BeU9K/CsbqHuk3bXeYQQTHidsh9CnCiwD4tk2SvBDVp5o7RbqdB
WfVGkp2zCOCQQ55ckhhgTutELqjOOV8DIgxj8i8XvlJPd6aXv4Vor/flYD/UiPNvkWuS9zEfAMxv
3RxaE+VYwuPLDsFQdMBKyISbUDVvooDszMvMuBy07A7qcG8wPSY/+PGruPRrTxzCYsNOp1Rnq3Fe
uLb3SUNZNldJFHaUg53B3RNhqD/GpnN7qTRUU5Ocpf0s3F/V7WnGJBdKoT76PRAyFC1sVOfvCI7v
RzWMmMyNRvsSZvFdXkz1zpvzdUj4gRBMUoxa6zdy/sglp+p/z6JdoO3YtBkLi5OGi+ecAnY19CiT
awsoCX6ZRUF066ue/VNzKnvr8Tpi7HFSDsNpeMj9uLntbJYTk8Ql7HH5boyM9ImLrnP+Con6ub/8
FKE428725N6UrBeqwZmC0AhjFcKLOdgNXiZSlsBE1806IGJ6lylwjXvQ8fciEZT5O8PkZUO+X6Jj
V0+H6KXkWPTWaOpSxBZ8wzEFxRwBe4Hmkp4qp7o3k3L8ji2Fg0vYOk/eABfLr9IBuXdVr9Qha85j
utIInd9qlO9dza/GZ3+MuoUcVJwHkxnMcODsPA5QmPx5T44v/3FMKX1oQPSDWFAtYn5LNv7sGFo4
wPMmqLV6i5ytnkBbpznptX3QkqA8WASsp8pwZzXJcJTkE9HjcSpy0HB5M+WIPlJxYM4bgHhOlqYR
9OuxsRTwDFWmfZnr4DBe5/wIc1jh5nG+xXnIjkx9dQq1YLrq4jhgkV1MqdbvqxCATsHN2+lkkINP
ZRqbY08yV3RziVsNKfZUTkdsyGjMYW45j0qgrR0ctUwSCtpLvaxeL3HLuM/8m//+pyYFaz1F9eyd
dsi9HDsOiN1gfbXrlokh7UU4qtH2MohQpFhEfd7woI7nuBa9C0P2zVQg5MVeiIVg0O4vJ/eeQ+8e
STtbTsrEeF9aZY2jXF/rOkZyOWWrUI2UDfbdAeQlQAnyhuzF1GIxxdPk/xuKM+VkISP1foo1PTvM
kISuV/xjys5nUYH9ZwJC02J+qsvEgBoNN7l7Mor+Zoj16s6LsggcMNGZ9P0eQA5i6m903+XcsEnm
CK60A7qOWuRnGRmPl3iaSwaMyMMnE3bP0SAxblRHce+hl9t1akvXSq3IhFSK8DjFyambHwHsD87a
cio2AKoZPNrY6Q5W1uAOQ8hWH0Iya3IvnvaD3kJt062Xf5+E0mpvJgPyfR6wk8CZO+OS7MMlB4eM
u0orjGPu9O1OKOLURHZ6x1snpQfQo+kgfGoNV9/fRBLTRjuHR8N9xCdvClCxen8eWj8/XT7qOV3K
57hMqzCRO2Gm4YOZLdPU7B6gApHcrEfD8pJWrUBmWOBuw7Lb+v+krTWcaCHKnWqvQXmhcppP5vZE
++XyWjYblol+IA66U2j7AypbX759OolHAu4hc8/PaWbfkEy0jOZ3ptftIozyG11aw1ccQvsCZ9/q
stQS6127dLx8MqU8bd9ZfbKe5igS27xJtGFkryqISDSqen85HqeQEJsWIM+v1ToYJQx5rbwLmtRc
tMBkLoPXsLw2Dncbdok2HTVyo6Y8OlwCukuiV4WBrd/UJWpCp4m2xVi6pkIDUsQQizLFwwmuVSdb
QLdtmrTcDDTXVlBXxg27S1f4hJbrdcd0943vBoTkLxHpsTekaX+frDneTIBxoMZunSRz5IQTgmwG
AbsE+L53+GWZrlpkLEOrQWgu8l2gV9m2MbB0adRIVrLGNR/ERg0Kqx23STIYq0ooc0xzOK54rqP7
LLc4hlw2I5ed+lzNCRNNuYsaxFS0l4qXArY6cNvWxBg/ZAe8SJsY6rtrlA3xsQ17avoD2oNQNTB9
AbxMy8j2Osz8sSVNKtOp1YxDu1WiQRA3im5K6eLvgvq2O9TkmyZF/NXoPenasUNGoxXFm9I3kxXp
3vJAyR3XOCfooI/UbShLuUXUtkBCNx31Xo83Ou/YtV8QHay1UMf8sn/VOK2fc19t3IpUOgJzEo0w
Nk+cJSXAdYdv9egk0K4uJ0wtFfHKofmZjHbyqowV6Q/54G8vlY1aAxl8CaVzCjhlZg+A0SiqVRNp
3VMnnv1yABcUwETrwKSC8H1Lhsex6x6xwDfflWi6aSGAFrQARYmFTJmzreaUCdKSwqx+acaRzYha
Z3eVVW+MzASDXwgaYRNwV01qzrPZavfjNioH7x4KRQF5O5TTdizN28u3avndBxV3YeCTtFX5SnVk
c5sfIlnwk3vxaumJvQfA5Mz0rVVeExFlt1176ELhH6yuQKTaWm5tVv7D2BjpknfA9JJF/qNP6CyB
7md9JCCLnkO3tB0onZYdWK7TbS/Jh+nYbwVz5TzyIuY1UdTlmiiD6iiTjiDzsie1sHvxYiN8EhpM
EkEjMutVYtd139oS7kFxyoAMmJIdtVdzHRVk2X+fWAoprKrBBr8UJKyJrsycSN2Uan2+NHT0jDQQ
UinKuuu2os+JU9OQeSxBorCdAE8DsIIMbIJOkZHynqfduCYRAAS+JMceNHz+K4CwNqN0F0rhk/8d
jun+ciSoQMwQgspPoZ5mrkKf9I7LUcwHWD0GLc1NNquwUIfgFgZsdZs1+oE7vOn7KX8Kc/AiPSyD
Re3LYKGZY3zfes7TkMTdy4jxa6lTFH6UVl/ibhy+GIL6mF46wQPhauW5NDeK8o+vioS3NBtSmqWA
3Qqt3U8i77dqExarS8kkSr5aJgH33ZxlnhQ1dMJMzfZNjUDTTdOcKtsY3GWkjSydCuyJwnq369I2
2JI/2SdyoJLlU+7KB4AxbWKs45m/0M5frXUaCnXJk0K22741+uEUhP4JxGn+KA1ye8j/IyNhBpNS
SFG10V+Zk5mfLJXgKN/p+l0WRCwuseWTXAWRca2L+GVi07BmlwYCvbLiTTTvaoqWJ0u05WdyOEuf
2+3vj+OcJjhJYN43OXxZ9nXxQuppXOlqMzN6MIkTLUFIFqdUNlhxre/Aj1Pj6qp22igq4UQmhBzS
jLQdK9l4ONWD0f5QKIpDa4aZ1Fsw1qqU9L0+GMSxt55FpM+52QRyN4LYSH2pkoFEbFrVkStd2GDw
YEf4Y9ocbFK+dpTG7UVlmw1cc/4xkd2//4IzMvldavO1LSefA4ia7szAkxARS2XdOClJ8ylb0bCR
MV2HtFzkdUJagWVve1ICAco7EewKck81C8QM7wd1/qCsO7qDNeN/TTpUnHlKeJZOR3A0BpZe94oH
Mw2+hVb7BvBklnqwQ9VBYJ+1kahy9D1r0Mz56T8fYQquKx5FuenmEpfmTP26aR2l2ZGzbmU7vR2t
V6cH1jmM7VqLgS+CkEIKbNn6lxIcnEVA4MbvMvI15oaaAcx0K0YM6vEUqlCphoMWVvHuUrXB/w8X
kvWbNPRu65m1jVW1VR+J4LJJoRjv1CDXeIHwEDq9kDiGqaJlZvo9BVlzc/lQtKAml7aHiliFC2hB
cvOfy0MX6zssvGp7iSA1yuBYsj3fpcT4xJ0zfjPsyNylsxDB9IkogaJnNEX96ATxcKdHS+XVqCAy
W9LLz3lnDAeZRUShtAV+ZvQq20spj64Ulf7hlKZVeCga7W3Ebn03BtFr3POKanWZ3BIpDvIUtQE0
4uyGTt988IZXm+bB0ofDeqkRTGDPboKoPeepPbi9U6QrZll1hLRS7a1q2BrasUt05VvdWbDvkxj/
29jjXC6bRyuynK+ZET4bg13sBLj9NS1N6qgOpnEZeZipovKprQbrFPQWzw0ZHAuwMNYOL+60jYBH
/7pdyU/fMbNf1b00bse1CEaxqlXANgE12VM999LzdvThIQr9wYkAoYjKiW/sVmwunTJO1CtTJ4rN
a0e6+IGQsANzsOgwmAEtFz+GoSHQSJKsMAmWTiebNrmu1G7UtfGZ6jvRIs1G6eT4VFTtxomIFlDL
buAcjrFXTY3XjiUSCsK/e2PSTNpfB6qg17UVmkXB2ymxwttoHiNMOmXPgnjCc/pGCmL/JMxwB5Vo
96uXHCN1fShs83kKB8RcgfpPUmlk1voEPCsi3SriQsoQltg0g9MfYl8o22r+E00uZTvVhLFR1yUc
SqT2oRuDbs2aHd84lb1t1TJ2IR7UB2F049rAYPzAbrZYDvHIoplXxhl8mvZkNNWXpAlHXm+qsTEU
7+F/E3Uey5EjSxb9IphBBcQ2E0id1HoDI4vVQECrgPr6Ocgam9nQitX9+lUxgQj369fvybRIe9en
6MPNtGc/KZavVlhnsHfyNRoz4yQlHXSb6YeGUctLZdPqLlQZcG308oGsOWIz29cF69RfnfE2sDSC
yg0mGqAmCFcCymLWsKsqRz5MU+e/aARbuUWgLySRh2NPfi0cdOY2SHYMbdPkSaW6dyDOyw5m+KaY
QNGpceyFmohFaLaEUvos4ZwcP68OmYedd/Qig4du7skxG+i1ydoBEzU4KP+Ft+vSpgzxCyLZ5Y27
ydVgYSA63FwYxWBRM5ZafLDtzgFf4zp7scY8uyYY4bzd5eVPDg2Jz2H+yIoO658zvqXZ6g5tRxiK
lJQPypNOeJPTSZozDkvBICki/hjU3PzgL2J6QJbo974fnTVJkMrU9k+OXnaXpRRPbZarPYhYl3AO
zaPTXEy1+3fZdk1HsMfaJP0/jFea5rWxoTPfKgprasy7yiLBFH/zkpHU2c9F8qAI1HvIp4WxAjmY
29u30rJBaJNndTSySuGLmBGJx/4FhAFDdG2Cs1LYUYB/dAW/+smBorV5mGsEgkwHPNu6/UtliZ+5
Ib/C8boINmMfNkJrQr23SrqAuj22xCIPANQ3uo4UETFvFv4EltxP76RSuDbb7KNy+vjKSF8y81Bs
/XeF8UbUlWXL+t1Mmp2ZKS9s08hbg4LdYGLw+hIxD6/r9PV2ud++eDMj7sa98odIroPbDS9EQKiN
JgtGRqb/TkOTH+dbAedYNnFc8D5MO5b7WWHvy0aCKxum6qRHw89zZYQGJY2LQFYLXHtk0dYyrGYT
aZyGJki41vfLrQROu5+0qXtU+VKBKGTgenPjxNUz2RU1ya7mdrSS+amcY/z/WrYhScc75VRuYHWh
3Gh+HD8Z83sbmTbeh3GNC8SUA470goFqDkvCLENvuuHup+jgZUt+v/I9jW6wTnQcBG87Fa+6V3eU
RoLhYJdH27qtsidXM9ywipssqBj8bWLyAMBg5yUwOWxlaZ2Yd+hm/cWOfG+bEYw6eP3yvYZLt0Sk
fLas9tPVev8R0p1BV9Hrc4rVBSBM5fwapiW49lwV6lZfvWBy0zfZVU9q+cElXAYGvdmpK7P0A/bA
juzH50Jvo/NNYJrimxV4jrYkg7GBbifFQzMOapvSgGpkpz1GYEk+TWSPMG6emmoqgkRPPd6JXpyG
jHzEVU5XxWyFMoVok0ZFCDjae82I3whL6ANbp+h+OmPB72E6GmmrSEWbcfXj2pn+n5nL5tRP4wlw
7HjHrdTfe5hOGj92rhogPbIvzDsidartMhrmfUHK10afOFu2+lTMwZgLGU76zPAd4zLgKOYnTc7Y
jqa6C+zRN4NBjGQamsnzcHuDR+qZDYYwFu5juA1kMiwE2PIrHDa8gm1Px5n0awae/T4V3Q4M77xz
u4hFo6jwrwkx8v2xF6LZTa5lPeDj2ddmPFxNIqLufJCYuYjNu9mHc78W2hRly9Etk3erjB7r1HTI
ksna0JB2+ijXYtjV+ozyWbwOY68FjS/Sp9uXjugZy9aNh9t3fePYnPndR6MnZMUbbRLCuO1pzBkU
bedRGLt/3xOivtx3pvqqRijLo9+9cxlELkPD3mdEjEGevvkev5J2f/tV0xC4BghrZLDakpqz0DjY
rIM/jx5lwUg2y7ldDXFzTs5lOWof1VBC0uslGJ2F2IwrYb1Iq3ILvNR6NeOyeor95N9dz3vEkGHq
443rOUFdjx7PN0/L7cvtRnbmeGtU3FAMOG/lQRNha5qm+ckgI+TBnHNMRdXDSKjOJVtJ5uSbEvPR
PKvSlYd48jHRradLazCscrukOBGntBz0OO23PQ/JyYxAT95+guVIsKNRO8AigC8Re/KXlDaoPbzN
06zNT261ZHeGFu/+meV64ZCUPKfPnaOwPCxQT+xu8Q5GaUBc7Vx9F7dSPLIfIx4nEzkWOp1NB2SQ
6zPUMXwtOrMqSvaTbJrDgkHlzi5qgOGAnke9ycmd07Kr1cNW8Zf0gxFR99hPrtgKh4pUd0vxbKnq
pEcepxhQanpzgOfr1P/2hXzOc9orlC/g5OhJsbPvTHCPvts8jjbxjgiR9nV4N4yqfjMIn2r6cryP
u3zvWCp5HteGUMwy5fZZ/PuGXLT7xtdYoiCa0uxg6N28PGK9ZlkwrijzermLfWWcb1/MumoPljmf
CIKfT2q6q7q4oR5aiMJtIlJb/ulKCpJeIF/X9bkTK+/phsgSjoGsL+2w5Z+twSh3tqvNh3+y9ap0
Dr3bX5L/ps5VZzVlw9lpNAKUCvEDWco5t4awz4UC0GQW+uNg5IdYIx1t9vfS8BkVIRjdvnSp+S1G
r+a0NIsZ5niO5EkNeHv2rAJbhTlr6TFxPE6SiocJezfJNp2wD6niDq010TwVnjQP7tCI0ALdKon3
ulsMSbTh+iuPxGRJ3YQaBnv5dhjcvhgOwhxzkwra5/CdesTbj2oY74ZOffr9kj83XFaUN/2Tm3G8
NG4GltQhgDmLTiDefv/5LLOJJj9aqxP8LkWYQTcMur5iftq58y4za0QN4oUh+ZppOA3+GKZdPLww
u0/OyiTKUi+/WTSwP9bSaqtYAthaTKqI5EL/IWk33c9txAleTh9Wr3tB7tTLvasV4z4hQxnLIv9Q
zpEgV4jGLGpdGt6lHt4jzYDSAkLtdPsWyxMpcS2ico0SyUbL9MRHeU7XuTFEXQ2VZYFO3WB1jwdb
nVn8ey+TfH4hQng6jIlV711RWG8salx6PR+BTpTUH9vGwNq6aTNO3SxO/jpj+lpXvvvlD4zKe2ml
Z1/GoDm4R8897GcQTfhJ/vdbPBK3b8GUuQerQVW0qHdtqdxPv83Ay5EAdTfBFXpcxuEn6h0ZFvR6
u9TMyoe6JXwb5qe1vX3rWdaztEV9JeuKFG1FM2xQD78MacxTNQBm6bMSPyExZGGxGmfMVJ6Rd5c7
sYo7dWOX+4wp1pCCHojkbD9NeWE/MYD/0OapvNx+q1tiEQx4NzdSgfe5/eFbMTbnvGz+99vKE8AK
yFmffaiFthS0wXaPP2nRcGIvOJgSnW1pkCaf/A3ozfCJVYglG4uB+EvU984jl+v29p0sluwFAZy0
U9KX7Z6M6oU3AzXpPi7lHxJlSG1dH9CujtRpXMy7ZV7Obmc6v2lB0lIv/2pGOTw5HgProiExtira
E+lYyXOjp4fOXyDczH/nrE1RX1aVThojoHLKDs7F3tibOufC7eCOF66fksMGwAo3++3KlI0QF4qa
8t8gM18GcZlSPDrrca3k/NHkTR1WY2IfkPTmD/aC97OoW8AB8YuYivjq0IDD+G61z8KZSGBlyRCy
wNzSyGd4/FJa1oqB0EE2SRHmMzdGr5vyA4rBfQ4E4WCMUEQo6PyLwXLS1ify99sRwwUWxPyqOlVu
ROIx2SFP6lbIIPS1j1Te5X0BUoXwYwJDPIC5t7OWRQa6VgGLXPVgkgrEiv/7YjHUgBH/LRTMhXGV
9Hh/94uhF69trsbL5LtEVglJYoHLf9RI7d3NaxxTjnGzEctdGp8L+lSQOO540vvOebHJzc+Bq7U8
WhDfYHuyXlP/R17Yi0682bOZdQ+OSrBRDnXyKBt7ONQETrGrJq2HRk5PLRPmsEuX7N8bkK9vRRer
5goub6eseN831nBdHMd6cJLCfsC1CbSmdDfRnBRHmzv2o4KS6C/N8d9dKtl/y6K5uqqRVogcrohs
MKv7009ejKssAatQGWuinZFMxyh+l6tTDsRRdpkSzwsrwuBI2suNCxTP+NhY0cdEm0wePzgQIcdq
N0b9fb/O5x2ZX/O+w41eO03AxtpjUtRso8MaP4tGo71cDUI5CdcBUGr05QY9kxjZ6FwaGFoooazj
bTjgYtoILJNFlIW47KPrLzt2wMgwITP477XvwGV5Q9vsnNR1L7p+745m+qSRAlwoY3ih9tafiLM5
xDHonNvBPLsRye5lXhwsDH7sL4HWXovVmnTHQzR6j4iPAJVMWVzttdfi58XkFbIL62UkbEOqCJxi
zs7/lAq987LHcT19Ju6jI7wlykjxzIZne2hH9Oc5Lc5x4V4IB2mutO7RIyFl5YM1QgrBl4ZqQYzg
bSZP7ml9IGv5sahqNlrk2H7nqTxWipm3VClRN/bwOme1erQWHNuawi3tFNYWNdB+yLPpUKgmu6aD
bz1YZrcTwzLdYeb9KJU3nrVpYbEnKt3HkiDNSETdwSnZT/LX3x8chAcGSMfbv3X7rXQG/57FzNy5
thSW5InudzLsp96/jyOfSbuNYh3nzV3LXH2PMxlQwWrcv9VP0uHnaaQlHn9HYb1jXD7q1FvVbJEc
eFPIV/n9NoyxZ2XfrcfihuKTY8pdauJQZ/2dLJTPJa0YyBhZeydImWcvoa2upGB24YLZPLyprSpl
1wCQhstrRgyyItOPVaJuXfKbSEe9iJInbtBTMO7cflsE2iEg4TwocqrSm2U+GfrkkI7pV9RZ7XEG
eQuc04qODXoXGAyEF9Hn1ImO/DMDPH2K4FRf2Ot76DFpnqa2Ga/tiF0SFXjHT/a7zPEapV0OD3sV
6Pu6vr95HzUdxsNo2KR0+xTDbJDNdzrWZ26jIj5R9rAI4ShC/LX/oNv4+wgT59406z9LZhj3cZL/
tBrCjFsbyY9dzszXuBuZvQNOWUhajlz2QDI2Csuc98MQLdeJROJFuQM20SSzdkXVjqAhFN+VGoa7
EsPcFkzWqRAzmrn4GZxZ7NLMeLJHibKXMN/pHWZ/c3JBIdpFczQcfD9B/jEI6vD0aa8GPOJlvKSB
VyUfmCEz376Hz1NuffyVi6WnbBpk7Q4F/8EH7CDQ4B1O7RqgjVlBjyvo7reDqAVw8mWNq2XHxuam
IB9jfh7mMaH+Y1VAmHW5BwAoQ0kopW8V+0lkOcsOEkUqycftrJtwH7WcJk1+J2TQ73GdP7ZOC6Y2
c53NPDDzMGHRgPcigNP8xjhDyIhI2nM0kJ9teU/esS/6LOx7DTwR7TlLxgfJLuQxJt9Qo0/Fiu73
gU7r7vhkY5MGuLU0sKsNNeU0wrRpLdDsJmjFUaanLm/RFMv816ipr5bstdURhy0E4BDjDcAV408y
NthfTfMgJrE+lA1A9rrLGIWoUI1e0Oj19IDcBPuwf2XU+tFO5ZecCKFINcKAy449SwP5cPjTRX9L
f3qMpPoTW2OxNhlNgIM+4MkpTnF37+gRYK1cq1CA/fIIQpQ9g0jzdzTQfxNtDB0+w2ZODi32N3SS
8q6QHrmVH/04RbteIpCADyc/csoEIitbxos2/5dpdn32I9cMEO2RtElvV60+nR3tCbQAS6EGOz0l
ubycs15D3g/0jc6HH9xLuKt2rJ4801VXN6ETxDdUbaeWIcs0F8DVsd6DG/CrPbOKceM28nXV2S9O
kdWBYkoQIwN5lnMutYThi4fTAxjMsBt8fd4sskXkH5dib/Kc5TIKncZHIxw4ZfTR9PcsIxtWZh7x
JU2AKALLSh4Jomn3k/4H2tifUgNbgG3HoequZJhRhy3L4AaS8b+rt8UmctkktkhcLDSH8W/Hn+Cp
7VLiElrtO9WLEF8c3XnkfldOYQfobebWa2gQFQXX2M2/fueIkK0rYxPjZ2A/Db0q6dI+SG084G6c
7WOprz5Uzz0502ER/rntfVwli5sdY3d6zfOyP0wOVSxgoBIvRe2zRFKaJD0v6HdxMV60xTD2eT7/
jbJoM+fojexQAD0WiJvawg5BZJ8NxWXsCHu8lsdYm3KIoWWy47GpNrYY1EMk1BGGuIFSwz7fwLqa
S/zthjmiT3guo+NYwz2D+vXMRkt+gVWy71cu8MJMyTRZMlJLlYEnLvWtQSkTEHmNBznfOll9zcyR
nNYSo/ncZcemFBydWCuMRnsGZXkZfXmUTXfqYo6nuhH1hu32p56/MIZeTgazaeMNeuRBs9W9Xvnq
ZBVH/CiI6KytpuzRd73D/gK0Su+3AheJNjdxBulFEy6EuG5GUsJ2BsrUootfyAkd6G2cDTNyJieV
hcToDNaWrP801LTmkEXuMxUg7Du9/lM5IADyETOL6bQPhnqLdCPZJhmGk17LV3Dsl6eP6yqNfFDQ
BPH1R3ycUCxmI39Y8Bn69sZ3QZ4YDZCYpfj1G8B4tvdU1iSy2UtSHNQo4CxzszIo6VRzVvCtcsfd
zmXSHIkNZzWtoCMfCMKuLJgHKMbPGhtfGCPTt7nDEjnEoBpap5G7lhFHqFr3HWe8ey/4zBcMLKMS
2YVPvNw7dfpfPQ156DoS83Az7ajK/KPvsSqbNkMT4iphhTTd26m+0nBwoFrKvTiZ9UzANFKVUd6t
zomAib7a+qJLt/1K9cO+YbFC/oPoc13yqtq5iYPHNFbxWafE4GKoDyAfybqOqEHLpNuXM6/r4j/B
V1iOAG1mqbdXFnybDeLnPWcWTB4+INNcjI2+jL8mSxf0bF0W2JP5N2coHaQZzsxKK6+mwNiHKE3k
c2L0u7gizs+JJoe4oJ/Irau190HFU6yhVsxdN7Y3w1CffehfCQMbWtOCuUhZYNMd93qOylUxDQoK
FjU3tQv62xwY/EfxMGx8Aw55sxJHomgEn+E1MVofamxcLlbg1v1d3vMSRHbJUQpGPVAL0wNHK4hx
zWjq57Ezdjl4zTpOD61XusEQQVtxCE2W1RBEBeYlHDTetpDSubLk1sT/wVeartFM2R5zIAXNaLY7
q2YenkTersiX0G58ZxOnH7rkNm5NY88NCE4an9qzbPtP1vPuXcv5ECJ+w0Zd3/teQcgEDw71Mpw5
ki+Au+NW+iTsdd4wC/whM1Vuu5jy1RbZMYkd8ZgO3wOHVdBW7Xdh5PGmICqZEHQR1hKE1mhiPrIm
7li1jj2MZcX5ka/ry1B45VMxK40WD8xQGsnN2OEWirC5kn1tHpy2e3Nd1mcsEjym6H7J7TlwcmbK
trOQu1viL0aCl0Ha92WY2r/WQIFBjRwRkN+fDUsy5cq4ZLlI8o2lcLSQovZXtB4bnZFxhzux3MXa
XUsbfGBZKd+U8Rt/7bNt6tOuTmldFkRRVDu10MKNJfDsvJFmgGwHcNj4dHhF8YOtdGIsAGbDyISa
g0XPCYQns1M+WsYILA0LCEcJQO+G+23uUELiqT8WBGJs+zT9wZKF21eTF/AX39h5cO05QBZ9vz01
WQfKlAO1y2OcK99CUsR5DsDVsvnjue07T/4z0/08BLXERnWUsI0y6jbYgZ5obuq0gvU8HIJsk879
10iFtffoJNEluUaxRVnDGOFvlA9kFpOGW9cwEuOiDBnFW5tyJiY8iQrjDoc8lqDmpV5iRCGtDCdL
PBjZeLawyL+UZVftKFMxi3vfWJzCpPMCS+9/kz7hqaaL0Qix5hF7Zi0WIF/E6t9UO/YmK+XFINyf
ShwKVId/Cz+TgirW5T300gIwZ0q5L7waPb9agrSYsotWMqTsU4bYrcuwsq6P3uz+wkz51MdppVAx
IW7VGJo6nsnRU+ZhRFlk87C/sOIdzYh8ke+894qL3J5hOXu+ug7piIep0d7F8GbaFYhIS3/EtG4A
2+SP4vA8rCyjpKKGYNvxjUAFhy3IutwMDfueZJPQpybDuJuy5MPgwpVpdZpnai2bFWmq99DM0qd6
APyXC51RPYtpdaTxRGotqqqe1zBLjrIzsNZVOavlEecitV8iG/YlzIors/ewn87eQTIyXV8Em9u8
APAcWJ3/aMfrpi8EVKbEX6smlEfjn9olxJ790WkwY1TjhYGrSFm5H6nFdY1VtyZaIdxjc22LGNQ5
QeXhlKd/ch0PZmVoBvuJ3m4coeEw7zI3qZM82tYUX5R5x0hC7pYSyQ/mCkJ+0Z3omHzqroGt79r9
jspOIGZwmAqAFIFGepos28fWjN/y0mmOpvYnqUNtCJohJ3asW/nWUx+wM3Hoh+G9btp0jwxO6ZXP
vDQsVWM5ALLQtM+zb+Y7os23suX6tv2k3GjW+rB4zskZ14o697szNbBmwyEaS271NKat55Mi2lJv
WKKPIFKn/ctcDvrecElftWADYjF2N1ChaIxpzZdp2mNd4A1orR3Dtuzo9HuxyN9ezO6hMdy93QxG
kMCX2OGGpMLJdOfQ9P2RjVMVzClHQbU4RL0YYSV9KqT0PJSnNHIjXntShriD7zrs7KgXYuf3prUD
c1MFxBOemSQgfIKFLQRCVKurrSrBAU9sMy1R/6sn/pNeOfMuB9EUZO14tKLmgyABhDCLVQHXdI2t
P++thQVwN+1OnuaKgGi9TYoYkeGzwqLf9s+94DC1SktsC6v/yn0I8RMzNEluhuP+lEXnf+ouJqZe
FnKjBGD2qFfbqGjF3s5jd2uKltwDhwgdF01NMn6JowiSoYhauiCwtGAktc1UTiN8dB30iHZ2+jQ6
ZRZw7lLDriVQxfue3AmH7MDI6TdyguoHozwJczx45lyiMGNRAt67H/mIgSb5Ydl6yc5RUbJl7+0E
UyOHB1V1W0JrHioXm0kzOlAZ7YUSrSqCijW0YXqPExsoVZEMYcHJmhA3Ehb19O13ZgNwwCce1v9L
oZXsi8l9QPLf9PnA2KSaR7AKBVkZnvHQcSjvPSbpiMNaWIvhxI/7mmRgR4WKHr0JB2Le6jAJeoAG
fbjgPtl40ZiQPrVgEGoC9k6IDVDWb+2hXcwe3ndGXvCEaUpmHoQwSijUSWmC+NDikjNZ911a4VB1
eAOfyjHL9Lc2lwdWCkqQBJm17R3yB4Yan+Mm7zChYALMAmlkW2njNR/Z/g36rP2C0uwFDETvgbF4
e8ylDR5h3BvI96bH+4iDNm6695JFzx2NCiyaFMGPRfyww2Wszb08QBDdDj2NqvIKJob8gr2/6TsR
YOlQcFqMrKAGmH4fV4DAdhqNOz7B5TDMDT4F/1VQ+R1bi6xsN/pxO3WsyeIJmRiL7YgXevVsMvLJ
wQJauSZwQ/Gth54AdB4po65+B8uyAxTweGeqvTmW5h4OckBeLpAY2JZmxvIMe/wz0u+16+JzU8x9
qGt2+dDMl0Zjz6yzE7rNPos50gggiPXSuoB2KUOrrf9WfflYsQzE+cDwxC0/8faBE5bLZ8XZws/M
2TgpXKto/dhMMnmplHhk2ydNmEsgaee4CjkDbX1G+kz2hDHR77uWHbKet7Nc+6CwB1/7YUp2awTX
VhbGeV5GjvQz/kPv4ChtZl3FW4LWSPJtN7Xo2N+ZadSc/0izHBA9qolzJ5ceMEhdjud4GXapPj5H
pudfEjm/WYuYQ8J1DS35ml3rEbj9ggiZEI7ZQZ50Fn5G0ioM9gzMlR/TYzJfOZL2n8wU42OtOa/Y
+6yztgzPevshbRauXd+FBmNh8WgHRuhatPOow4JGJlyxkDkxaYG504FcY84UHAk2A/v5blJacSdK
HUV0bk7KADiISScJSeVHI0vfYcDZIZVvss8nurYGW8iutSkEWcY+EMJ2l0+wqPuC7tcFqj5Ot3gB
SU4lpL+tyhmDgofRCr17wBOH4asA1y7M7ERguhv6BWgmv5u+oLg/+/zJN6PE6TRghW6FEJvkI5fF
HMaHatt10mQu0L/opAvcsVd8YFopsfclr7LGgiHs3tqVhk7wCp7RxrZCVVu7hoyeuYaRiu/qqUKN
DpvxZ8ESG8JHh4RblueuUYdRqeXeTHmjAUvMOIyeGP+w/QbQRWA63gytJ3mkxlfZ1k7oahA8JoOd
OuJmAt0ouFhca61rcT2wFhqgmuMVL6xz3n+nNehf6DBGGbW7JZogvWMbxJrehGgBd0uiGwFs4pOj
TJxWZRfoTh2fpC0xeC3zZkybz1p1b3abg0A2eTsK4KBe1967cQXTMpqPnKlkkkv1EQ0JZCot+2GQ
G5/QmC2AR9gsh9HGNmdq4SKUfFauc8JmS8YYgNTN4hL98KkgjJ2UPfwRefpX5RZvjK9oGCa1iXL2
1mX34peVCHMMz6Gf63/z0XxC5i0DurmJXsrF453+ONind0UDuXGf2+hJC+b/oCd8rI2TZduMKBmL
nQ4nobLXKkURqvKKpPoMnT9ttSiQi+IVwFaly3xfO7I/u818mA0Vc9Kb4tCX/gNMza1aZSvHHSZo
J0Kw29GLLcsgSAkpzgV7dPeJsOCrUBPatlqueqEO5NVaG+WjhUcDUhMNKOMeXYElqN1qH00zaJAU
oaep1b4dlupo9uYHtjqANksDd9P6IwepHSz5PLvwntx0esPe9wt6l/+NwLNko5PInoVzx3wiKOla
uxj+mwUC49wv2D9nf76bW9Z27qyOD1bhZNkmOZ+RkCYqtcUiuTX+TEt31zNZ22Sgu4Jeo/wrMdWy
bkZCE2v1GycHsMpwd0NK8mOEPYLy2QtEmtdbROGafYCz7pbfZptf3Dq3MfEaVzWI/7okz3A9ZPeO
gpq5mJsyQY0rI+iCxNMg1zGJI53hayouTYcLkZ5yaOlvkw7hy6XpSLKmRA2Kdkhv/R58C6RuWV4E
3ORxeKlLmEzjqNWHIWK+JgqBj71aPp02Ta6iwPBhqJyCgveTLAF2FcPaSy0ODgxkqtX+zpb5NiSa
uaP/ZsuLDUWvZsBrsI6wsfh/x15zpYckLlzxjPBYfyVRe4hz3nzgO111TE3EvabR1CmtV2F2w1wI
bcjr84tuzN9Kr/WT8spvxBid4AbUYsCuxHeUd1jqXleow6Fq0y/TqsiGUdPPIMpii/7LW9CpN1Vq
zgUIlsVrmJIfE5aT8lCPl7Pf9Sa+k+QdpREGQU40SiTJOgCWKvcE3v2XzM3Dwhi2McAARTpuBJW5
NZ+jBu26Gd61vD3otR3BNx7K0LElrwv7dxyST/istC254t+jPtoHs4zZUOR+3ZZEaDDdg/FtlT2p
jfpjJoZo12UWU8w5/5KkbJikQkAmQn2yWPmJCBCEJwk/uzQeUliwYdeUKpyt7qr1yb3Sqj/QsHBo
eFSRnsAjWMy/Y6SzWAhJOZ4Zab0nbp/eN5uSYUxstuY+Eqy11tOad8tKbKDEsGu7aWO1w3AsyJHf
sGD5nLvFvAO1/U5y50xkyThx7WxVRpdLo4NIosb3Vus+tbzMNtZiDSxuIQGOefEca7ymA0DP0jjV
HTk7i2ARZDDx8jnWb7cQg8a+6aMX4RqCOhZMrU9khGVm8GxR6AYoq8D5aAKNtlBhW5akrujyfbDk
ec5y8H6mpOBLNYMzblW7s0E+eNLeJC6OpJ7p+DlqxV3vKp2fmoLS17QZmk+zrvO3ZLwTH7hdqug7
SaNhSxgV63GRJk/T4jyNVartCtslfKeu7mBkLk9mJR9a4MQ88Olj5o3PvYsOp+a3eVD1M3unu2pW
n2wyVBc8pW8OG1STEYHDiq5FOz3HFd4ip4meGW/Q+JnfckJ/hxu+sYbvpkvQpyIDNtTHYOg082yR
5omkG+hjPey8eYLl1WWXaoDk3g9ZGhABw/VKt8t5Pf9tIgP2e2pdFO5sMbVfhj+jnXf8i0VKkNtg
RL9lK7vzmPKT8hfSWLKWqYHUy/xi5FH27ws/4k3PyCeM52jZqyL+U3npWvMlvxY76HtbJoRLm/5O
g+eM1YEauWyYQbZrO8cocxTtYak7Pvms2GcWPT9WQEJhf1oL714ruOShY7iR/uDAhtqWlfmVqr8T
IsBmjHXj2qmZyxSS8waz8c9kDf/JgobHmjGdlr9zDAfQGBE+c9v5SH0a7sxoNqNF+zDk1leZWB75
dBGgQsZMogTF1qLD1jNVYJbuKw1sJHuKJm8TuXlYNkIJbfdgYrZgYykNsbWqrbc4L+1g4oL2aMfj
Ug+GGAk4HtKdpQifrqxRP9Q5pdTCEq6OK2CzjEiIvKSjzT2Hn0YLWIk3PfpiTNneIcMuVC+9HXat
9bdn2kCm6c9Ea7lZ9BX3ZOT3Co2UccVAjb/Ex6HWkbowA9FyWckWpQqVfuLCaKGVeZPAhF6+WVb8
ZmscamnzTj4o60/mwD79ULxG2sKFDxEptJSJ394zaO5rdXL19G+fRPmpqMpvOrs3b3HB6UQ2oQdD
99T5XrNvEbKlbthba/LQJ22EoeF7tgfWJjjRRT69jjMeJfNvIvpffuZG4KbI4amMm68aL7M5RRHN
VtcGbMrt/SkVj7ldBlqy7KQiLGSp94yUSO3svDjkD/olXIYXlvDffY6rVq7tNhYtU/svnfDg9PWJ
zR3FObCOFJyuPaK+fXo1IrMw6YtVM4fDxIOn04TpqIGJUPbOdaiROCpzUr6yxr5agrLAzlm3XBCH
dvS4X9HckxPXf4EjnULcgUgggtCxaKK/prwjWC9OvR3zX24aQoBI+gjJN62CTlRcHUPEMFGzL1k6
8qNt/oezM2uOWzmz7V9x+LnhwDx0hO9DzSOJKg6i9II41KEwz0Bi+PV3oeT2kcoqslsRDvqIA6oK
QCYyv2/vtdVwEdbBQrcpkoiBnZUT6A+jI5KdrfSfiCkNl36c76inJYsyRcRRCqrnFrmQ3mAeK5pb
e0o9C4FYa6koCkq5ei3LXXGExEV3rF2MAWpqK0FBVtZjNRcKc40RJE+hoHICLmmH2GJmygm9tz4D
EWRgyPKCzcgmfi6z3lX7lt1qBKPBETaagRE2G7aMrVRx19c5DyQppEhAaBiFMBq5c6vL7xSNUgFr
on7eqMExxuez1MSrqjn6pKBLcTwpMbnxFOHNYmAnpATn0lTXdHa9lShxLjQsGUM5VdjV12s9T415
rJK82BifiqADpofOW9MQNmOZ3NL3wDcxTk5U8yGr9Hxu2MkWrhWWyDlkv3IOMvCtRRPvdJ89dheO
bKVbJTUf1CB3kGKQS9Ww+KgJ1masiuK1ZIs/hC+NXHXL0h5Iumi4EX2mE1mwOBU2cg6JMEEwl8s0
0HkAQEmYeQr6fg9LvUcYJE5Q1qVtTmW9GxWgEl0+sPli8QkkhJdjNqCTJmYxfbk5WCPKAk3AEW12
bPWgnaiMoLQzfTbO7acU+WRuePG5ypNNZ5AfKVUeK5/C3vYUANjIOyzVgGExpcXrNvlSECg/izz1
s29o6c6ZaoNTGcWsBpwdHWnjdWRrdEixXxWqTEEvPwLFwRIBD3ZhW/GMzW65sOCALTjvWzuTQmyW
IpwHY3oQtaHO6YTP2gpyaMNWap6nVNqoAwY9wYM2XJflkHMky+IcYCAxmO+Ms4TX16l4xtr9XWb6
SINkCuUNypYwGnGSNv3XlAytjZO2xVzP6ebX+ieEF2g2rTY+UryBtKHlDLK0zOcNjTnCH/1FZ1bZ
wjGyrxEOdLm0ZSgGA3gpNK1tyMW3p64RCoHsiI58UWpDyW/HGVU7vPxspH1+aJxaJ/zUTfpk3T6N
qpRjglujjjqRyOqdzESjk52MRzO2D3VPzqhs5HvTkCYgWPktcbpxjjuZAWWN6T6FaJP6GSVhR/rD
B3S6LoErzRxswbgiKT2LcNwbvneWVdB8xMTSUy8l1v9WSDXIm1CJCguIwoN86rCIkK0dfc2ccFht
Njpxu+2guRgBNbTKtxEzj5k+s9LXHl7A0oP2zkZIrqHrhrNU8qhrYjlJkbqvB9bAButkeBMVXssp
fV2o9qH1CnoXFneRUT0iwNkrpm8uxhFMGMBDa5ODCOO+sXdDW0+glmHmRPmpKANzIWUstf1G/WKq
WMijs91K0ooljrFilptVAgJuq8mLvi/G1SSBswf7iedxvsUmBYGh1GjTOdV+ZEbQGhbBim/02zCM
12IY3tjKJbPR5K5ldyJJdX9wsmGPjddclmJY6hV7ECGMepnyDG5wRe0Godw5dVGuYpE9aqV51DR7
vKs6KE6+05HKntfbNApAoktDSuwmE6lM3cNvtHMblJAyCiNeoQxo5oa1L/VgmKEwXJqZpu/wLjIU
+pj8kq7f6KJ7lQmxmCHwztEwmfeUHFlvUjNYpGSwLulnj4eRRhvZ9dqKZTDaCYgqjRlpm/EpIWe1
wxH04E0WkT5+DZwkvQd8dlfFX/ukcylViENhUkICco9Jqk+w2FDUQXyzywFnr0rD0qmZBy8R2Bs6
hp87kJhIbGts4Fhsl8gxv9FQMyh4BPe60Xtrs9F8aDXKkxQ5xzhKj4rmFSg4ZWmBrvnkY/wJo7Da
6ym10kRWngVxFvYAaiVrxFsb1ukKaYjEQ4IPVX+GO4MiRUNPLaovWUynp2aOHk1u4TBhk+6Ab/YZ
S5tyUjWao4ZggWJ1W+dLtRwea1s22UuwLokz9gFekcwDTAxqaqDGITyrIAYX44mRwxocHz0/AM4L
UhH+bNDI4G4LKpI2lh3dpzyDYm/VYYTnCRSyffZxECRveuZYc5RcX6Q8bxbeSFA9GCs2xP4jzlmU
5aSZ8sTHLS6LJS6vCkh+ZxBa6CNPtQMaDYpVy2sjxDDg2Tsab6tkEu8PNDqaoDspuYQ/UCYh1/Yd
a6fl5wpEjNUQ340IDe3FFycW0sweSx3vorzIBMp0WVMmJXB0iFhR2aa20vpvSUz9V20fZL+iIczt
3JdkCsey5p9iU6b+cJ9I0bCmFHeQEb7MFEcqFiGC2FVanws7G6j+heFM8cwdVmZvhWli5rVKtskV
Y4Unxdzoo7+kQaMvtFSmAKANS2N6dpttKg7kvPeEvUrLPALPbcHnR0/YQZMZUildqpIVL4LemuVs
eumcIfEQrzAOJ4NsM2Vw42thwbnGBdf58OiHcBcmDZgaOsi2GJOVtYPIU+9LQ35WKDNCtvSR+LAa
FHjHDjjZnh2TlRFTyMpx8PNXJL0uK5Gf+kYcu0pFzs7yoaAIhQQ4OKZe4Cx8du3wGyhj9PdNBjBV
mkwkFPTLmd5b0kYSyhcxzpXwoaP47vPHVL6p6eeEedeCzUrNKivpJXHnU3Pc9XJx1vx0LXCSMuFV
zr7PG1dRGranWkEenrA+s5wuUZ8cyhjPhpnE8BFAFB9LpK2zahB3UtEaO1/XcWabzbHA+7ayIleV
XMUIoD3K1Nm02t5orJ1mYyH5bBhtGYsbMGCjLwaOYTurC+cilzukWlXgu5h8iZfPc1R+DgSKydgH
KYjLgSoOaRJ8nZ4bTiN2aV4FoMhyw2/uLziuLBY8uxJ6n1TwnBLPPhRkc29JmkQhRmIDhLhXKy1z
Y2spue2GJdZsnlBZWkg5U5r9FF0eL7pQJWPqgiSkr8Gfo0sJnH2Akn7uoxCngU9J7/JrrA7jPSpg
e3bxd0+1q4m33EQdtyFR5S/s/ebYFb0n5EkAaMG71pinKArCkOcssjILoyWmqoj52fEf88qeVi7i
tQcxpEv2Wmade+K5VZ/QYKsU2QKel6lSzS8nQjM6Sq4jUkCkr3AiEazHyJrNtj/Gob0cEUhtKxSv
TzWxQ+ZY6LPegFqRe9gs/QC6QYCU9wmACvuBUT4LkZ0dMqjvVYko0+lFFSPHZVHV4uDlkc2TI8aW
KYLsUTh/oGZm4dnnBI5O1AHWzeEC4ImxJIm3UvD/sGqmPVM62qcq9yu0jiqW64iUk8sVM8O830Hk
d42+Gw4XSSqsEn1+Qcl1SCAI8dD8FV7HFFhSQ+Ebne89MAn9Hjt7tfCgsmAVGkKUjgp6SqFG6lwt
ja/f8Wup3uiPJkvmqZTLSofVPM5izGUUS1vQKo6FV6xEUgaqdnLRXL6QSr/xg0ZbK23ljvRSHnpn
Xfc0nbsokzZQt7cyISTnnCbwnKAKepgStmAzs46Xv28TJALkkz0bPZ5FHx2SJiVrizWOoMS+vJBj
rAGmUZf3sNoBFl0+rTBGD6ZJzsuoPebDQURPmDkhhQUxItMLv1cWGDFBceDH5UHNmpSU+Ijy14b1
1FuWs4aA6cGjLBfD2pfItfBtIzp0Inkk6a3DxOrUOOww4sQWJj8Gj8YDjBTytiofmSM/67Usb40e
ERUyEOexzrbVZLNrgWdfslFSol1IOvc9Fkig2CnSkHKdWgPi6fioyDXpr5gf9npugacdem8eNsyP
HXo4SeTGn31CWB/qoLgFZTWkPJUSjMILRcneJgLIvph8jRhw4EaMA6naWdAfAYuvg7oI71Apoj4N
4PGbYxKfO91eDZEC52i0HpSLibJOy/uMf9UVqtzcyyD6kG5nyUb12nrUiFErBKdM6TVkVly6iPjv
VR8240sfseJLOzcLRPE0QKfiJPX+Mc5eKAt3x24C5idq5iGDbd2+sz7Lms4Opu2LdN5+Z4jUSnoo
vGFwo5JldkXw+BwM5h67e32qdBaLF3qSEpgtUr0cZW2S+is9Q2zF1GPu0/FPie8vB9ySGHS5u5Bw
PFiQABZB4OTPap4vPE/krqrGOVz5lAdSIyzIMtFkccenisaONrZe2BtJ8pHMTp1u1Wg0HKPd4MLi
p52Br/6ChwkFcioziI5KEgnyyC9EFp6+4R65WnVQ6SzMQ/Bji6qR/6DalO6GQOsJXymeLoB1awhB
Piaafld55cizy3IlI2Me0JRkP9TV3Mso3gxDgPyxjnSMYZ1CyVTIVMM/V23P/jFq4dLAAupQJs5C
sGOrJAHEjA9uF1vEOuSOk6x0BSC0rwfVXPedaGdkLIkbJmBXo188eaAvJxVpwrIoopEPaCH5xNdw
sSVWAYwDjXrzPGcAbuyhExuUuCnb5EkpqKfDoaZWFUz+Ct/bG4pm3XeTWRc0ebDyNNzOnSWpSzkJ
2GhPl8QLagzrRP3N+D28ITRu7yQpcFbZhMfECqL0ZnHMcIqv2sqjkzx0u1w3lNmF1cvCzpllXZed
paiyVlmNLu+vv/Zl+RXcgXVftbQ92Dwnm0QL/kBqvo2xvYd9Xq11qpDkwyvg4IGB3/GNFSF5+wuu
upziJrKQgk2abUPZeM6DZnXBc1U6CvsLka5PU5QRzTjNG8FDn5F860DBuUyIGCpBX2TJyqwTpAMF
2x9iKdgk5zY1KwyeBLx+R6nl6bJMhXy4PGzzUP9qtIGA5BF1h2b60sp4oKBxK5uovqc1cuAhPc3v
//MltT9bai7fF11+7qglsF7iR7rpfS06kEKXf41alLF479pVu2FHMLxonl3htm6QIxTcBMaga2cp
q5dlU4kvWcMaFzGhdvTzNDygYeAHgoKGgWiNdc9zoyBBsPvhxVD3pgicbWa13pxQw+glaS1atabE
zqIyFYoSU0RLIr4Kz9Y+h1Z5EPJLX3rhG0QbdBwKJerv1KA6N+CpeW++HGC2MHEAkG7zLEkwxJGi
fKbGK6wSV03Z+yslRgWgIzW8MGQaBAIzhcq6ZpbthHdUn4xBeY7TVDtW4fNlovU8J4GkVr9YVSTP
mVOc+77weBOZ70JTNM4qGIsu1pcQdnnod2V2RFR2gkkvLXTN58NN9E5J8b50WEB2GCC9TQbSb3lB
Jwi/c/vJ5BZFQ7EdJCt4ygbnPABhvxtKJXxqQ0K1LSsC6D79UJv8cAZP9KYvWaqPTNyNIUV7G7X5
Me/jgtobrv6xBt4sCXCjhaegqLWITWmSql93URefLlGjtU5Fd+BJt40G4/ydjRZ1EAB8f8KrJGsk
ItC4PUoEYSnuwwqrvKSgN5jsO2Mm778/8EtbOCjbaVZh9JMa3kqvybiiiae8TMf4pXI2xVzreQxk
IsksXNugIeusfYooOqJy66V9H+BYQftbH3wdlmQYHy/ziUSeJjQ6S8exAoJQYhUySxkomwugfRyc
cUudgo1DS4vRisvwFZzByWLGOpSYBmdyU9lbWY7LZddZ0FGwnS/9vOqPZfLtssJJea6xfYX7pHaN
tYoTJd5/f77nsTW4uV08C91wqN8yGwU6xkAEH+VSi5RzQfrOna1G+jmi9zqaBVEksj6wLPVVijXt
1nQqujWN5uFlGCxqj4O35aas5q3jJfMQg8mC5vFORlF133g5ffHJBkQvyT59fwuICiX0PqLYaJZf
fBoQB05iO7AudVHspGjKVEHlujMD/dmTvGSthPQd0QbAxIMrVKC03zh1FW14xFJ4AmbEuZz+iKgV
l+SYKWQhP5kSRrQ09hCWMP3jI0ZLVaVfdWgETd3mj34lH5EAmtSATP7FAn4u4Yx/zDr2VlKkY3Mr
6kNkZuU9rjf2DAwH5pLhBY83HLbpM1m4qlohsVnD7r6iWqAcitxcdKpcHS7cmNYo/oX0+Y4k09RI
numdn86TDhUzHX7aN0ZJZa8gmibQv9a0BBhWywvkN6YjpDWafhJ+AbYgNbbIfO6iJCjmF4yMIiLd
9UWA6hWlH1r3bwBFGB38R2cEa1zTYCoq4/7yVhSK7MVa4FtjWvWkZdBizKWchPqslofPbUDvNq3r
e1w4xoPTPUE6WI9JFPzhJ7mYx7pCfTI0nVUs00+BX7O+YFJbEaarNtbcvC2GL9YUO6DgjywxYAND
jSa7/L+2LNhnBAbQnL651VvbC8D4MusbAWvl0re2CkokvJQhKJ4S5jG4QACPNcvJy76tEKo6RyyB
cHzaqSGm8pd1EubrKTgC80P4TQbpl6P/X/UpS1o0ftoGFzLK9gm8L7xO30adwA9lmcgPy6ZfCpNm
tLhwB5Qo2XYxFEU0Z+Gy1p2IfQlLZHPyGkMaoKFR9q+1jKgli9U5oUlE4WQelJPv/ynhDKH+Ui2U
vDSeNZtQGCcKjQ0KB+NZ2AF9VzX7ktVWfMhAWDEbtfmszUxtoUwITAPD0t4Ly6+9jvfpQpscKnQs
8tDA/81t62GoG2dRVd/IZcSSqiZ8KVTahCBq55QeO5o4Ai0tRr+VnerRVvK8RwPi0H3F3FNOaTHI
UflVQd0l72TnewoV54clOmKQENN6ZBn6amCFiFyLlU7noSS6bAkK25K3SngnjQ0S065XzpmnU0mN
y9eiHCTa8HA5DHCas4pHzmWuvMyazJ5F1qq0hPdg1PI5G0HS3zooU3ZO4eDyrhIl2CPq9RdNASjb
sGAldZLmwLpSN7LifxOUjVfJkNJcvST7dAeEKOnGQc6zHhzzEBZN+Jg2B1b0xUujp6x/KjN8BAhi
fZ93dG6A6S+byeoRjn69snNHnzNsrVVl19mukDKGk6k96OBQyoZcLCuovuLKPCgyvfIQI/d959nf
MJ2pFOLMbxmkQrc2xacx1NsVFEZKA57uPebEfIrAXI8IWeYoo9v7vJE2PRg9AOB0Qukd4fRMQrjX
PhuyNPCQareg5KYFvNQQR3KZVHzZ5mlhNAuG7njnqyONRGayzuLuFsGwzkoWVYOJ6dkIqPhmmbkV
CGQOutN/8Qm821vGaO+ZI2MIMPS8EubYh4L5zEvH7rFW2aTaif7MtBX9GSbtSU9TG22Iv6OzNiwK
qvqboVCqO5vbdhZXtM76vLUWl6f91OSmzDYcLu95aB4yuy9cpSqpTSusCy4pJxrs++3YyNvLw8yY
7NOVLjOMSS1TiWmZMkgu3x1K/zNpMQK8o9NxQix7GfrVOVc6latsOzsj6U56om7KKdaqLNRT3UmY
AEyxC1W84PZ4AFnSLlGfpo+DN4yAIlhBJWz/jAkuAuFIo7MoSKWBuHhWoLPuGDDoosaWNbpG7ooh
i+r01w/ixDM2JKpRliwD15tKCkPifUMuZqwwXH+lvKqtqi43EnJNYFIaOHXnVmrbO7aUfwjkNrTG
mbskLSaqqvBQ+02riiCzd2YIdqFTrJOWRQ/44Rp4M749mcWYTmozWGQtrADW+wMFZFHNMznZBn1N
plybeMfWQV5U2nHhNj4tWZWHRjPvi1pb4P58QVsJYhrL9tzQym8jAoRtgjaQ55Zvs5MLFpc4lNSR
6P6SVbUdI6yRPB/9tUE8wLHIBMscuhlYEiClF16AXK5fyXk/bKSSiLeJ1XYfVOn9dySxoTurNogJ
WQMEO22g44rSIJwflExT1Cq0nWByK7CxBnVFVyUiQ6ksn8x4iCjCURGRlGjHiYFG0eJlvXxr8Non
AzrN3EgV8rksdsi1E34pRbZO0uRTS4vzTqqNL7FJXbCImPcz5QFtYPdkCABxeTsRRS8TCSXru7Sh
KiznhvkYR/IxDOD6N5kBBTzt0u1/sYRV/a5HgmkqD7Z3Dnp6Tnem8TraFGvmMZK7EhfZWi0rHj5u
7N059pMiPVnqc6U91/ojCpVZpZozC+e9riGqZs2jatKC+ZYUmfkuUzaEBGsgVpp1k23sZtHWJZ71
L0N9qtvTVOj9L1kNMotSk8HKQr/PDVzuUrJTCJWgzus/975B3WNclKy4enyMIfxRxNvlNyhD4Rhu
EdZsKHZ/kZ1JMFuRAVAPwDZLexZolDk6QpZKrX4ma5I+aIB5EHG6Wzf6A7rNJe4snjyR+tD1zmuh
mssshys05oU0j33DrYvmoAISoYbPu9CjTYJX1M8FaDzLSGd0Lr+iUHoim5CrO+Uh2Zmx1awIW76q
o9eNu3PQNjNH5pEfedUDm0rYR3SNcUc3Tv5Y47gARxbjH2kougxLCas2cufOi3G1B+QUQUpVbDqb
pUYHayQXQU+Vpa8gake5KWkyKWM2l48U0U1WfZClql5HE6uyoSmyQnNUV0xFuY6tzaqycJo+Kqlq
54uOctfdMH2JbTeuWe6X+lDQvOKLpRR8Ma1//fPyPb8h+VJ2kMFU6OCPVG93ml8COZCyhEQHTcZ6
ZBja6fuXgtVt3rHt+fuUqP1/Chd/zFP+d50X/rX/7695MVQh5cX/dzN/fHqhf/9a/e8XnrK8f/rH
MoO3Opzat2o4v9Vt0vyY+v2//eHf3i5HeRyKt3/+/WveZgSmnd/8MM9+CgnXCNu+nSrOLf72x9/+
fEv+dkcK39t//OW/4sU1+R+mY1mmo5iGDBISbm/3Vjf//Lui6v9QLKJjHYuYYEs1+UnGkYJ//l3X
/iHzPdWZonUIdVGJDqnzdvqRZv3DtEzF5qcqOXt8/b/Ei0+puH9BgyVV0enXcaApmuSHMJROhGHR
+US2SUPUbYCR6FhNRX33w/lwvx/nx8Ttn5HEfx39KouX1a4s114pnfKiWkWafbB7sU6bGjYHedTv
v8bPISp/vcZVzgxSPVtWaXWcY7l4sswBYwxUvDlhe6/vv8CtU6T+fIooCzYlwY3eqc4FQj0vVDYU
NsXy945+FeuuiRp6n8fbt1WUMcgZjiE53x+k/t46N1NS0A9X1zFGvcAS7Z91aiVwDVA+pAjCl+wl
tc3773/KqPnFDWRcJR93vII0jryEqIMWMj6hG72qb4bQIN84ECcjyj/4MLde6Srb1y6cuEd75Z1i
JV8HarGJlWQR2Mqro4JqkOL2gxSwGzetcZXGQxJeBHI3dE6WyOVZQVyGH+lUGNIB9Usg/95tez3R
N7DHxwyczsm3ivHIJ6PlZ4TNPYsY9fn9S3Prg1yN7QRsF0kvqX2K2vYOkTTJP+w0zeAhIXTzg5N1
Y3AYVyOcSLAsy0hkPsm++UVK4JBC8f30/vu/Smz699A2roZ2bFdFa9WtONUlId5luAQyj6EL/T4K
xSfs5vO4jJZ04pcINFjcn3Xiz95/7WmC/eV9fTXqS+rQrPZrcWoxiYwdkrj03EVH00eDjEjTjmc9
VSOhboX9YnVsyE0NRWC58+QDLOnFv/6vFIAAVJDa0czLCQ3uoo2Uf6O4/8HpV26d/6vpQ7aRivWB
ECdNCraa9lqGX/Re4Hju9ximFVSIKahVqbJh+Ws7K+nnui62HZrqD87Tz6Fjf12jqykmcdJIqtQh
PU31iYa6esf5stNmrbA3tMc5n76zX7zi5FEoznviG4tlVNFDQUhvFd7MQ9/Er8bxKkBv9v6bsqaL
9ItJSb+alEi7J+iIoJkTpuA/AyM7dr38YrMsjzXqQk0iz7sqR9I/OKvObxYFapqZwL8MciN6Bn6E
7gnnsFzb9200fi1M8x5QIhuh8KWv/Scrlr4owI4Gpd91NRT2YNjbCgKLFihGH9QE/LQ0VaO3GFE4
pIF6FhoNkl2buXGymIWeB2UA+u443plN/8DCYCfL3rptrb0EciIYUiRT0nhHxWTtm5C122DHBL4P
s/JotvknKqFrTS03jqhYvCYnamPtDELkykjCRaaWHQoIlBYGLsCmA1ec9DtDMLVoMjUy8oGJNjwn
CeWXFnw77YVnIjU+mNaUG/fDdQK70qV+aTRx6aL6O/Wo9ed1iaKtDdgPs380Fm2iQgOBSjIn/0Os
yKewPhgMN8aCfj1xQ5O2jCHyXLwRq4ptdlam6/fvqBuzgT5NsT88SEm3DXUnVQtKSOlLaxqfpCbd
qkXx+f3D35ip9auZGglsbJuFVrplqZJdT+UWDN5aRVGMbvSDuLlbH+FqpiYohnhXyyhdqn5I/UoU
I6eqTvT7qDRxe7z/QW69yNWMjZt5ICVvqN2hSe4qqSAxV7pnG/+bl2Ea7z9cBquqFacurdKVcAPh
Tc/PnqLgPBzU7e+9/6vpVCIuAOiBX7sCZepcMmJpptSxvI4bWV3+3ktcTZi9YTsAYJXKbaTBHSUw
11rVHEAaJx9cgxvDQLua/FrHNDLhj5WbJUiEhoyybFfFH12CW0e/WoX1pAzXtp7Urj4ShZUSd2f6
b++fmWmc/mLWvo5BTJ0A3kyAKsWJvG+eKipgiqPrBZ4rAuPPzpY/2JXc+ghXg9mypaQRVJDdxFP0
OePOmxER8un9D3Hr4NPI+OEWjTQJoYrTlG5Mza6xHGM24JV7/9jKdBv+6gxNL/rDwRO1GiI9Dxu3
kVeNmEiaq6gRW08cyUNcSKr3ip1gUY40CLwmfn3/VW99ov8Y0wNqGZsXVR1vRdgOIUJePSx+7+BX
I9rXQmWMKzD+ESa6bRsF1rwTuvnBUJhu+V+dr6vhnAoSH7qwbly8N/RRxpz8q/ihjKN9JpufSOQD
rWUPdym0jPvf+zxXo7s2TcAuMSeLVSmc5Pqho8H5wae58ZRQrwa2k4Mm6/SmcmtH/7PN2rleWX9O
CWi5rn+wm7tKQP73ck69Gt6NGtp+SLAmK6EqeoltqfyaoQ7c5G0NIY/7j25zqd7ZKLs9bBRejkNQ
OcueBOQchwtTse8t5U4pP5lpNm4LNVKWIupZeXW+tlLGRD2ZQjE/uHtunZFpJvlhPDRxSqC5JDdu
l3erQkLpq433cGGwxTYfvMT0wX9xC6lXkwWAWa9yoBO6Ksu+jU+3Y2Yhk2sRwMm6WDZe2f9hhmGz
+63757Id+eETARZIAYGUjdsn8kyBW8iCLQg+uIFujGR1+v4PB7dU3cuqVqrdxIrSRR1TF65t4sbe
f+s3nv2X0uYPR0cwWo5JOzQuOLcQwEOOSBaRBfFyfbh6/yVufQD15w/QRkat22Zcub5KedfBJIUB
RE0+uNS3PsDVbOFNiuCwt2vXaghEVLTsJfU0SIyW+kFI163b9WpysHucCWFY8eAhLmtnI10iH7yV
N7YdxMdar4vz+6fpxge5BHb/cCVyK6EtblaVW47aY9JX66Zq3NHKTr93+Ks5IkegUFVp07haTH0H
jBL8S3Qhtfjzg+PfOE/K1bDuvF5rsVpVbpT3LZ7NwZxFuEznYaFoG52kys/Cr4oFAiRcYBZ+pEaN
C3hwFWAwDVOQ1IwtxCsQQL6O0KgRSrqnkAo8S8BJhK7prTonzdkhDZiwPcxWulbzLJDKYd3hf1pm
hUzMaWA8lsIjdQoB0kJKbXUZtZV1l8keJuKkBlPVdxpaU6Na+WkKy5im2yoihJIgdNk4FDXknQKv
MgAYj5gDhbZwNYnvnDxy7rQyPpW5HK2xpfsrouqGnSAB96nSIPJHYJYXIm78ZSGUYKECHJhRhSRE
4oMz/OtJTbma1ATkj9qHRuGmtlOvG3amsF5L3FZtbfzmS1ytg9QWnpVpywVk7Pou0G1mMzt57G3j
6f2PcOseuZrLmkap7brTC9fmoYIgGVuFVdYmzW/yJszeGj94It4aS1ernx6PD6ZbpaYxVd47nn5X
9xGIOG/7/se4dfirGQ25MAuQsitdOu7el6CXYhfHR7n0kzD7YFq7daaupjX61skw9HnptrmGAoQA
NztMX0FRLqdN7Psf48bS/VIN+GHGMYPCxgosCrciPXvrpLa+zwxteCvYNkNVrEh3gdvyex9Ivl4H
Qb9qqmTg0uva3Vj0L9Te7qoh31sMzPc/z43LIl9NcSGZ4eSoswyiI+3smpZUN3KRrIkD+9EAuXFZ
5KtJroVmYKGxMV01lB1antof1kiGomTZ6UIa9e73njlT1+nHZ34rtdZQDarpsmzbDll4zokK7vXh
KXJ+9yWmk/jDxR8tE1MvnVw3taR1P1YI6qujhHIgU8UHFb1b1+NqtMeA6n2TzplLcK1az4JoDrP+
/Us9HeIXCzz5aoBbrHFJ/Y5NNxwFcTLRm6857vuHvvWurwa32vcmigzZdD0LY0knZUR7QX+LOuy1
77/CjXEnX43typFGJKOO4YIaaWdZLrmdIqNJyleSg5ZGCT5Ylt5YBctXKxeN2mhpJKnpWj5uMt+m
iz++eYGyczKD2jewucHxfmt4K87V8K56hFBtXXCt46I5jo41YPCswk2ehAjwai36rXsK/t7Pt62s
2UxWaORYpbZ4mLP+FSiKcugGtVq/f3V+ff0Rl/z8CmTCxypcC8PtihBbfX3MMnslqc7b+4f/9Z1L
tNbPh/dD3mpRDWgmBqQufkyOR28o5QeX4dabn77/46iOIsSi6KndsbUPSUmeetk82Ln8wbm5USgG
ufzz8ePAkUstBOBMWtcMd8YKXvKKcFWL3Lqsttdlc5SoZBfALt4/Xeo0KP5zpCvO1Ug3DfKbI8M2
EYcfMvPJz4uFbKNUgzWVPVJmWtTYG8Dy2N5dn76p2muifZL1ca+ZW55qs+lf5Q6sP6yvDybnG9tt
eNc/nwQC97AWgYV0wRTOzL6fOx0i6kcdvAR5zhvZO9AbAbFtlRGRWndZVuH8QR+J0iXGWtuj/C2n
3klJbsz7Z+myBvzVWbqaUroIZIhpJrlr99RigkepgJOOL5xYk8zMcdhNqOXPEHMglOF2UdYoYuZl
1cyLdKcTrPr+25gG+6/exdWEk+lNCDgpy12TgKJWsK7H6pTTXjOzVRARSti+GOQivP9i2nS6f/Fq
9tWUE3ix2cmhnbqNiLxlVdMqM/rMhIlY6S/FqPXwhY1h24fFa+CJxw4gyqwMiuG+qXyAJiW0DcXI
v6lJfU59CdxWUuFWkklJM2XTx1AyPvYpAEyjwPIYR2y5CfUyga8Gf5plM9H5MX/JSH4QEOpgKj0o
fBj2IU4QMPXBGb0xW9hX012PjgFKZpW5gLq+qcRYzhxcvB/cNb9ezCj21Uw3wrAoZUWZ0uowAQ+G
xs6izBe95kAL97vt+9fp1qtcTXi9WgQyO/TE1YzyzmnbN7PckHVqjvYHN8Ktc3Q95xFYpsHtSEl+
6LcdkQcR5vUPThG6nF/fZFcTXgj1pAxG3j1CtQZ95ag8mOVYba3Jv1Bg4GTdjAlhLiQ7Abcxcg6L
RDtEBrlSOlE166AAUxrxpD+NFAsmJ5q6ssOAnSphVnsRAUQhX01npZF35iLotH7z/nm/dVquJk4/
AXvbZiJxPQW7GZQTtnaL3zv0dLJ+eMqE45hpSeXHrt/BAc6aR6NJXt4/9HRj/2pQX01klo0WpUua
2E2IJdc6kKmIijWjOVulDoz6CM768++90tVk9f85O4/lyHVl0X4RI0CCdlpVLCeVkTcThlraTe9B
+/V38bzJeYqt7ogz2UatLokkCCQSmWvR8647oiPfNXfNV1SCyiqmaTu6sOLbHLJz9Rpp7V/WzR+e
hfNtqpK4JyJTDvEVH7qz0UMaOOJa+1vCXP6w6jvfZgnoolY162NMLL/trXpjjNpqsO4KWm/UNrfE
SnPGYxj/4zm0PI7VIaV7KaJNF2rCStrPrhltLQ6F0F/ikYlQWj1oIl7P0WMaoN2pXhy1JZZfpdJ4
CDAbJEFC/yypebX9fz9CB2z854fy0436NiXBviD3bGbZla7vX2kp162gQPt/++xvE1HCLTKCuEyv
dm7cDO24dUb1lynop7jI+TYHxR7qJy0tUmbQK0gHE6iECK51EkOcvCa2vQvsS9X9ZUb96SYtX/+v
10+GoCjTOc+I6xHvhQke19H8y1HIT0Pp26yR5TFIecvOr5Z9oDU+rQ/130q0fvq1v80aZZ4VyPRG
ciVemvoed39fkZr7yyP46dO/TRwk64qcfXN6lWUNoTC+hiL8/N8GzreZoijrnGJyM7+mUVZtpNF7
vj0Vtf/nT/9hxrO/zQ2RVcLK7w1mPDd/IkFG7wHV3J0cTw4AwNROP6uk/cvP+uEm2d8miqrEY0yD
Z3J1ovKRjmvkURFJ2D9fyE8f/u3dDebBlcM8Ftexga/WRx8u3af/29Ndim3/e8iniGGnGJLWVU+8
1u8HFoXcC4z9n3/zHwb993paPFkUwukxvUa1+ZInxS/TygD20K/5589nAfn3Zc1e7tl/vbJBWKUA
Bor4Kgzan5zhlsnAsp/hplk1jZnwIuIcEvGBP9qMMzoI9WJzE43JWE/hvJlMsfFy7W4CF6fbtxJF
TEO50dB+yfSRD8nmmuYB69bgg6BeM6l3ewWXj4Zy0Fsvk8bOA7hHqtHu60DRB2GfipVaVITzlXne
HmC4WoeyO/Riu0ztLeSxijw3X4EBTA+XOLC21DJiO/He29ZN4JhIJc1jo058j5HCuzKaTV9l6IgC
FBDmhU36LQuHG3S/Yv3eoWGF9ULjwbmlva6TyGftKDu6nCJzx69QO+rBgh00GocGSIHVfCTIXJx7
J1/0jJDe6xInD0BVrAZjutHwBhEO8D2uMGnmOFj6SAUbFEtIGDVEL+9FNHJXAZ+tWjoMiq0dnJPg
H9uic1V/ZtXrRXUMIA51mFhy5EZU8R85ofeCcDmhX9bCiQR+3meXUu9QSdcvgRdBSj3he9OzaWPU
/B8MYz2HB2jYL/wOocc+NGpxetFGq782HE/YhfVGf9IeW84urwu2FpE/h2Bv1Mmwb1tyGAU7wa7N
1qHQ/REOMCaO/XIL9XFpsj50YtvRWDdDFuXZxPJ9uUgxTByG4zHQ78epX9f5wit6dVP7RPoCyY/Y
cMF/Hrs/vdXfFoRo4PgaKHtyRVO+MI2s95CE/Z8/e3l7/yXYs7+tCCneG28s2ID0pvfMqcbEbc/k
ppzAbqf05f7lx/w0w35bGly66BuKpxNONeydbLExEQ3PAgI2OClor1sR6H+ZSX66W9+WCiA3VVp0
LTEGzbkHt6RMDgLS8JcL+WGe+l62XXWjZ6OrKq8UCT5EIXnnDsuWyk9/fhw/lO7q1rfloeZY3rIo
M70uerRojNZ6Mxx54aLO8nknlpipTe8GDOKAskoprrp6/vOPXtaIfxkJ38u3s1FR90Rcea07034L
QMY9wnejP3QO6kdJWfrZ7aa/1bv9eJ3fVpPGyzS9GW3wwlYsbgbPsu6E3iBXn7ty54ByxUUEFRl3
A5gKu8GMPjfJ7OcZcihn0is/Lj33LyPmpytfnvV/rQwO2rSsyfLiKpKyOtEwkp21cBYPU2o60Nyn
0O+S7G81tj+8cN8Lv138g8gMEnSqbvqVt81zu0BioRSIMvrLGP3peuT/fz2ZknPeUKxz1UMgkxXT
02oRHKzboRVXY2CPayzAij8PmyVG+rdh820CoRtuCkB7sTsX6ldptufBG3097y+NR9dHCp7dQiyU
B8P2zz/vh9fb+j6TOBY8PNxR13Qo34qi+siF8f7nj/7p3f42cyA5bjXX7LJrpasbWFes8/27a6u/
DLPlFf6XO/W9uHrqtFQlppFclW6eUGQuC+hBZSGd9CQDZ+MdkqP6W7jzQ7TzvZy4TFogPSXavngG
NnbM6wNM7iv/qqaTMXwiCFxn9V/3Xj+MuO8VxHrg0vHqmfE1wWz5YM2t/WknhfitFW4ONDspoItB
PI/pbDHQQ7U6Mo+Q6YyKgmrH72LcuvAwwMyW87YfFnXcIJVa0/oY/2XD9p9iyH+7+98nHOCRg45u
89phoElBWnZhuIdHhJ3kjthnqmaQaI9282Ga4WYJzSwLZ2WxS5ZEfgrdETyf2LbztWJHmbC7zxKI
nGLLTl3ZuU87MzSPl6gx/SW+KMOYGCpf5el91/ZkpWgC7r8ELPLuLyvFD4P1e+mznTuishKuh5M9
uheTZE3T6J/fA9P+T1bk3+7Wt2C58cpmCO02uUZuXp8M+sHp/3eB6iEmA5vk3Jn24O4NO31LsQ9t
8RtBb6Cz19eHLNw5hXXfCAeaJfYegGlYJdeuAo01xqDlK1F6h4SXeBHFi/w5NejGVyAwHsvFNkHb
N5Eg4CwgzYkB8HsaEVlNLt4feFtYuYCkWGm9U6WbYzDUP8vJSm+k7uqrurLU3ivbX9FAzOYaI+Kq
AYJy0zQS50larEdTm48gweW5txhrxty+4krstxH1mUfK7bQnsx2z/ZwWDeXkUNPVTPeSk1Vk7eeo
IaYou50mkD4Pscc5h6p819LkgkgUWyqGw60wqn49mTZ9+DLCHOVM3Sbt03QNTCLlHiXNr6kX2X0p
zPzkeAaS7CbqwzsBAP3eFsFLiKpkXeS2fE5yjT2QrnBEzfa8HTWO6XFWaMQEY+ubAZAmax7uBiC8
a1TE9ISY8qBy5K8AqO+sCA2m1gVybUUmVr92cPatFxZHyhQdEPMhzeNFKY+0FIS7tK4/yG9/pTQh
H4wYt1mZGPpjXY7ZRQxK3npUWxzTPAsPIk8wmhVy6C/0u6vdoEZoTJb+MNouWLIpCM4RPoyt2Wn2
EexCcZNoVbLhXLt+Zg/mFOTPK/sjiZS+myun38ZI2eBPAdCf3LDgjLqc/XTq9EuiOOAfQCMnFGVx
uqTUpgiBFVVD8qK59S9HiBhoNr1ZLWDnNs/WWVichIN1u9aQYKnpELn93uhBcaBS7uLkfYDN5k8p
k1IYjnTjZ/WDI5EgYFebI5zLrdEzO8j4BeI1SD5W/qy+EZEk8+aVPjJyVI79F0gQv3Ka9eixb4qD
vZ47vhuj15xOSbFY0YL7npKosPfOCxZdHxU92tH8RfWXuZsI2uZgG8oPwUEFzdnjyoR5KkFJMEHS
NL0msoM+7DcorVAnbdCjFE65b1t49TQgSHCNcTGvIr6zSssdsrqV6F7GwF4X45vqyCkKJtq+8Z0G
/VT/1s3OTmMrTW93ubgWTvPA2Ri2QOKo+8Gozyaj2K6xwMmB+kwcCjLr7w2y4La3UAZ6JPFhXwF7
mjg/W7E3vQ0iW4OyMa/Rl+65aleHxJzL6GiCiOvKDzPJ3gxe9RpU+sx9nqnosopH0WKe0xRRnba2
Le+jh52NFWzlTaVv0ZLOJ/VIfNsYoyLfyoDcAadaN+AZuSdgcMCsXZiZVplXb1itdxUBKco6Cnqx
ren4eJO3XK8OOUqS2WpPpM6GvrkiCdq0meG3Uu4r/vZcHwu2Hl5HnocE2xhB+3UegENQu9jjcttW
APhb7J52O9/xJ1b0oNpfXmOsR5oyuQ6VvwBevRH5PyPeIxraIiAO28r4Jw3RBZO2w6e16+32tnCd
Q6+wsvLrWw012rOewMNOLzx9w3D8ejrpEYV3/G0DyEs7o98I82DfaR52CoyidnBRcW2sRm5gVh9g
Oq1wX12t5YnZxsnVIAlJU/MZ1zyE9BjB0TBnCNF5vhZAkAlM6Bxz3vuuuW2KSexJg28q3bwJknSd
VIucK3ZPkclo4WSL89x5zbHCNi5wm9nZxXFlt40YbGUg0b4NC1nrNAYuMxAct5SKqI5JNDS3QJI3
WZn9Vml65Pes9PTUBJU/Nrz9I7Z14xAhd9zhGsDfOJ3K9sZDpCxrdcczSsvgyK7WWPPCjoa3fMnR
2jP/ChJrL/qqug/iCt4BgAFRLeMtI3Efm1D/hrZbHphrhgPehOFLhcFvMrKbQac3VH7Vo6IHwrnx
wuZmgLZaM9jCjvcn1g5RHvhV/zxnfQB7vdpkqtrz6JYoBXjQ2gSwpGpjpzfFWjcAOKeXKD4sY2YY
B4jfFjz4aHb+sc12Z8wpKz4OuXBaj4a2jIChMe8qdTfMV6eomMSHYzUye08Hw45x9Zjb0EmeNMII
rCN4Sh7ihUhB/X6EsmJ5sxlbLYTighawvvgMa/jmCANDskiceKER0lcelJdihCKYd6vlXavGtzG3
bkboGgVLiZIUKUfiYxnw9fzUW4C1PdJSzLCZ+OLjzRn8yBMtX5syp7+wF1CiDzXjZXndll9l+SFp
TXCkbRYbQuRpi056NTqYpWpr3+Yv0nVeFe8Jj1jN9i/TQTqb94eErkA7/bIFIg/2AMn8vtx3OG4r
vUruu+wxsuc7SoT3WYG0wHWelkfkKucNw8aHoceQdCp7PUxzvGkj704yFSSe8GMXRxBGzxil0Ljv
bJAsAUk1DqViqUCfR8VrMWBcEsnFMYoLFogtlTfPHPWQ+nfHdWKkHE5OEr2WqY7m1B9UYbrUJbba
PTg+41CkBeC2gZnFAhkb2OKko5fVpgAzGM3GvqtjY0uj/rmAP7Wm4Nxc1anVrYDAUG6u19mjFZIR
ihh/xuzttRxifBx3xhbI2G7Q+5s5szdu794YZvfQiPGlL9v7Gf6wXjf4kgTbTF5fsMrXYRh512P2
OOYTCam3zJueWnA/GV9HJwFEtG06WOju55RP5wZ+FgT4N/okH2OWsoXhu+5NEMqVyHxrxHhClYZz
Rp5IH76txXRoVvdW1T6zbhaPZFz3Xay2+BJuk0w6h2Jg9ZlGO9mmUgw3WeDNO+Km8BMBnrkb6eqX
q7LCD1EPGdRHz6G2DFcb5ZH4HhCIGNveBgMbw7f1OUe0V65VsUjhKhwoQgvKTeNZ/Y5SdOXrCrNK
26AkoW/COlaDU4Qo0CosZZ4yQd2VB0q+GbYdoghZ6ysMZBbkIs+IDk0zRIDl7QGcujM/6OTd7qYs
Ko6FN8u3VsTypFODA/tk8uIj5RkWVRiDXjyETR7uxOC2nKOhHHrWe3SKlmY2uzLucQDiE3PwnGeS
Si0zenHQBr0OdEwcrZLT5DRXEGwrAPCUmmT5GRBrGux7vUA/UwmEVorOXt5rZ0QFLnPrkgWVkr5m
ap9F0XmQrXRUxjmNq0+KIjdjq1pM9IxrHA96DmWmrGNdrGZQ6oc5Msj41U0+o4+d7fVYD/NXayF5
hQdVTfZGQeWdtsTNtPW5bq6bK9vV2KoYrO93Em1etyrjUX0mmkNpRN1YeLu8NL+KtBl+V40G9py3
dQxpN5bdncvGzTdDtAB+XKO168wauD1bs3GPAIu8cjKInBc4bg5TWU5UXaQN7hWXsWg6LQXfZaFO
gYUkRp/dpfhnQi/vpdoOpFuBvgAu9ap0hfIT3KTQ3oZ04xVDdyc4hNrIESWdac7lExUlxVPYUKmY
OuU/7liQos3RTcbyQylQUFpZWJ9jVKSHFrnARxhJdZu0nbFxQNxuJpuCdbN0gWcFFY6RoLeNggU+
776sWrO2YDaNeyhwqYNcy7JJBy/7iI52oNzQbH+qJmOTm+64yXBSQ3wGBBr3mbYZbUzxgBQ8Lgm3
cBVxMW7sRQ1O3lbZZwjqmCn5z3c1qO5l6ObhNqf8b6uhdABZGacJ8LJae5CGYX4ZZhOezLSeb/LG
aLMV7shwAb/iTynIDK013JIrzcO8rMe2/sG+yXjvMgt+ozXqt3kouk3QuK7fWYZ+Rq2NF87FqqxV
QtyOo2T6noJh+NXbBfB7mdiHqIHK1KWlcZwa6d5oTTgy78jpAbt6fU97Dr3VBqnTFZcg17RoIxZQ
mjwH0IvvetMFl9kOIPW7uBOvuqMpv21RrrmZap/tMRBbEZXxJUzEO67YT5GjP9TZFHKx7W1WQnRj
wiXQ0buB76QzZ5YqReSQwe4AQL7pYTxvrKWM3m5ZQiTi+VXYehdaSe8TtAcIa7YWLPLUnR+Fgc1D
QoF0I23e5Ll+DRvb2yCjXNW8RdhiT54JQXkmvs7s4i6xPGJI7Gw1W6nWaB6SzjxFduBLTz56ngEy
D21jNdu0+BJ2jN6+JbgXEslr7d2H2XhqCtB/VTjcEcC8FyZwRcm3rSLh7AxD7CKnuXPNyVtZPfGe
rlO0PZ+RX+wSTeySaNoGE4ynwYuWtA/HPK5K1lI0MB908U9Yme+O0EoOSYbpamghqZP+JWMi8FJx
37vx1oQPv5pAgdGeFahlEN3nWNhzmlU2WWW5W6HAKnty67nes1dnROutPyz2nB6kWV8wrytlcwt1
KqbM5NTO1UWbo5Pr4Kit0scWgVIKDhO0b4n0TLjFzjWVA0FJhruksMdLCeDuwMTP2ZUZSNjAIpU7
w+qIFlSg6ccC5cmj5Lgk3+Zzd8kctgyoKYbP3pXmuZMVuwMjOldQuewywgXJfjgyWF+i4aYnuQpu
XzvZgMdXCHtvqDB9c2X8WaRl5Vux3lBkmn/VnXWZxviUttbWjknvGwEKSQMjgTDLuyGvaGx2uj3g
9POo7LVXowVnLQSY/TzxgQDpPwcPwapVOg1GaVILYIExD3T5b9QA4SorxgRTEaF/kcjffW0ziIaT
Jab9UojVISI08/gfQ/B34qa5wfN26CSsvrB2dstzdzNEco4TECpVwn1svTpYJ7OzKRPZU1XsvA4N
12ezpKx6z9mZtrsDtrAl632fQKLdBqWpfAKl38h+t0Y5F5AZFyq18+HBoV+uWhjVHRz1t9lGfZUz
fqNCNPc0diVH06ns3w6+uj3+tOQR8CY087A4hJ02HOzJXSo21WNYi1sLgqymmr2WDh+4ovFCd0cb
0MEUzSg/OnZ5xPTxVgWZvukgRmK2/sq6Ll6XhdxDhmVCwPHBu//hGtQlqIk6PuoVQCH06XvXZO6N
TWfPJvAquWptd9UMmbtmY7MuqiWARSeu8bw4FoXUaZrAR51Zv22EhpFR5W99rg6pW8M4njF4RPu4
t36NOZ1SZoFo0mpXbZiduaat1yWJr7MttnBw9yr8BHPSragu0VaU3rxnUbnoyCcfA5a5nasiWnVu
y2Qql3SOSTF56lmmr1LXWmn2+Fhx1uAyEzjsleeiPSpQJCjeb1Jv/gjJj7QRsgwQ3hdXsauyqrJf
OaFz50JqdrziNmums9SDi1u2xIqMPtMYL7mhH7GwLE0vH6MX7/MZs4vTe28Jfeys35yWdhZbzxwZ
BrUTK96mu4nEzmjrm75xMUqZdyDXj4IOrJXS3EOmea/OPIPIFlhCxt+Jbj8OjkEqIO2O5sKkoH/n
Nq+GpzKsb2VvnagRAyIHV5lmvOwQG+OdqbwdDOLf0DzdlQjVlXzNO7WHtDY4lzbr3iyPWJw7ATH3
MXesvVVah5QoczVOOrbkPHwcQ3EJ+3wfp+m+j9FpjgBndtRfWgxb6Tt4m0ihNA9241wUQfwqTvST
27e/rCEd9/DkZuw5ZrvPSVVhKKjFmmpeAoW6hgwSHZUiMMbNw4gGsEzTRdGaBQwmQhVbA4thj9Yv
yXuc24iMNUGyteXpIL4JwtsWqOwh7qzi1ihNDKmqbu41b7R8rZxaCqemER4fdOSr0SXFQ+xakT+Z
ydeU9s/dGGcnqyhgxo2GcVMsFWhcJWNdG6VxKzqP9rZO13lHpuKcyVG+aaqcXgc9pp4SxeiRRJ33
XA862D1jyjatXXXvDlxXqP62hbRmQm/wa2hQLsmc8VOZ2eCsSHGlwG8DizSY2R/rluXSrkd4kaHe
d1eeav1RUCXAUYpwFi17AmlRTUV6sRrimLQl9kxyQ3BwFgJN0YsZbESr1h2FwJBRcWgmkTuHQP6Q
PilgN3eBbVbDKu/MEIq41T+4eMfJZHZYt5iu1jJ2PwgvnPvOCJtX0c3weQYXkdQK80yQHKrEqgH7
WDKYV/RBZUf2Kex+M2fwM9hMLJsQx9cmmN5drBeUstVAi29kZYtj3UzVsVKJe/hPoSWOyuiM5Fb3
iwFEcIiG5lznHnjWvuJ8PUaDliezOM9d5ayF3os1i1d27825+xkP4hoF8wRGEZ3metJiL/ZTS/WS
6Mxotl4jTEXEgqTbZcfmkfitfMOm3tjQxHQbuSLd63rAKWPhMdGOg/A1HR50GdrUiloJhq8w7eKn
hqaWHdWQ06puUR03czL6bppQ38f/bkoHJahe05XCpke/TfURzLoys4OMswxyEZ1PL1Eb6m92bUHA
H3LjOZFDjT4nGdM7zSmDNc7nGgfy+EtC5B2p5+ur2xnN0aal9+EN2EILJXrosK4F7a2ylLUfYdKd
mybMzxRdW0d47c1z10vzqSlVdTu2MZzgEIWxZXaIPmicXbkRK4tQiJHNtJAkh6nCRmCSkqyntZDE
JRN0DQY8c2jXsozOeHYHGMyZa4vbYmgL3w1TPMcxBSn21KDkbsvsRtBtchmaghp6s1W+ySu8QTNI
UVBd9vvUahAMTo4gTemwNbFxBkRejfCKOK/5hxIl0E+Yk9VKtYJNh0tvzLOWWVQaQrSNKYoJhvli
5oGgCKZtUPUZUVOMoKZ1L0arWFafSTiUlLcjZKRsutlMZV7v2jRsj0lGWjgT5ug7pex9SNlGvW6G
Pv2QHd2O+KI4Fmio6kKW08wjshgrfyig/rwK29G3LEX6pak0zqOcejn7pa7Z4+Wd+109exiAkU/m
esQo4QhgY+uy9IOmnxh3YXlH4n1ezcqayAdU1cZOuaNFotCeBHKJjWLkw53D7roay7Vnswfg1KR5
mzCmrqMkGvlpQ7yZuI/bNq5cym1mY9sEDvrWMGxPTu/0ePqa+AxbdjxowrV9qcXNsXYsZ9Wg4SGF
J+13axg5WkxE6suaSFFyiHOtMDwhCM0mFFlDBz1lmkLOjdpFl9PG3CGd1d6lIWKrdN3EVYfhMapx
Mzla5bwoA+1Ph9gNWxSylyCKuvd8Ckfc4hMyrsDqACgRQPWNPa4Ex+crQaIrmopmk860MeaZ/Q/0
4vYoJ41QNAhOQ1v9DtnCxkV+KvLm3vGw1dbGY8xxoJ/P6V2VjEe2cKcuzn8jqVM4wvQ3mRJJZ+lQ
ILbGgGdWJpbYLEGIahnVJh1qDEItrVXcLhY9UzyykXqYNO2mjaKYlpX0V+bW9PtE7eMcGCwbboTs
eCw/U+Ln0sNHPwS+ZRt7kXSozDJrx/j51DAXpZ6xS/X4knvTpahBqo6B5w8swfkQ7cfK5EyEuiOz
n19cypiaBI8ckP1AkPFslrjciR+bjNYIL42f6VpZ4p3sATPvXmTs7OMeuS1oy9tgVtN6OcBnA9ey
h8qe8yp80jrzHGbVc2a5v4daHiw3fckGKAdpoIl1aHNw3Mx1zQo1viQFATUMXhJTdnrqljmYBEK1
8mDpg8cqYjaNzkPf1Qp/CUlXu3qedf0Mp+8XwpX3MhxfO7xRzSD3aiYtWU/OfV8kZ3rJfoejdm/0
FpnxeFs1pf3kLAsHkfO0Ttz4n1pHvi3jajsT1ZKN5MTEJVUxExa0rvFkJDn1aNqr4hiVo8B9HtRb
PQmewTo/JpLjl8Az9owqDlhlBW0WoOCGWv7wJBLjddScF9kmL0i5BzppXHtVsc6T1z/KRt4GPZmX
eK7DW8r88o1T5luncH5NhZoYBrWFCruhlRqapz/VFJEV2sJQSwgxplbdJD07UjQo696y39pIOwsh
krUX6XB8kx63XZ4ZIMis+4EGe04BOONxW563OvE5j+EcXXLmjzU0bvS+ibOTDlx/j/x8ZUDiFuex
IlngVfYldd2StLH7pKr4CYmq8BEqoaONx/elAjGKh0vfyx27DqpPrND3+MpqOYZuQgImhHiw8hc3
kHsXu3hsbHRe5GnxTcq8OJkkNVa2xC3J+3RURe8PKYctmnbOMHrA+Zt2robooSzeZ4M0qj005N0r
sSEBVZHg5gDZHNBmuzUYb0iXqOzC+9hWr3ONZ7cPgiXhHg87L2LNVA2A8b4UywocoYSqDp7TneqY
8LLKbxxGe1hTb1c4v+0qOoJEf+K07iwo9PeoAVulegBbPPFghev3LT2SayPr3tHEO6jk4jv+FBNT
lhwr3f2I6GVbQyAgAGvy+6Y3F0g22zRDnDMX86kTqi8yZbQaz/bbjFLgIBHsUrKImtiKgnhdORVC
XhJ46D0FtguDFbtnf3ozJrrHKAiftWZ+zs0R3doIHTEq64YVl71Q5lKEaKcqPZtpbm8x6UVbBKi0
jNK64EcBhxc1CPQhTn+L3HglbmrXdJBm/owq9xPnOaq3KFJnUKv2Rqq+3VaiTanZ77RVaHmfoRya
vRHLJyakhs3U0F4gJqeEBRqHXePSJGDH86YLo/lJWewWohQL9WDW7aOhd190EHu3geOAMO+x21BE
h6bG0Qp8whaFxVQ7nl2tuJQ8tYi9rbRWYUPuyiYrsgM53ftEoh6LTGMcOd1P17oyHFLcgK23c1p7
G9amjGGi54/CQpgeNfU/GB5Yl/tgHQ6yORK54xtshfOlptZ6cHKNgp8mENMK4tjCinarG7uu+Vqq
ZfuWpmrfzbhHoUEySHA8eGCXFaAmdqqrzLW3euAgKQ+j9DGmDd4vBWjvtvKmDUmP4cYNshLfqBFu
27FxTuWAEi4w6q9+pPc7b8Oc/UhUcHKRMA0ZQ/amiWo8653+uxjykrPZkpPuIXLXrlmhuUjr3jd6
iXEnTW+mnmRlbzG+ONFgdDN1S4UPXuJDVRZbsqQ3mz1FLmRzPGpmkdcgHAJ1uO4Usjwm9MIXJQfn
pLgiP8I1ymKo4T8Vea5tlR2Mfl06/Tp0gRsiqmvvhZrUpuEYj6NtU6ycUY4YwlzBysgISHtloa3C
a3QuwGDuBotaLlONr2VLAUulh95djUlXZWiutIazRuo15oNkBO7dprfXvcMRJ3Ecxp4q8q6BmT6M
2D39IOnaVVahmzVC3d1wSFNfYv5BqYB1pPRmZG4tiHom+HBGEr3VS4tdrNfiyAmezS6l6/1QY9WF
dwT4PaTQN5BoVrsqG+7rNFy2NGR3TNtK/AJK26YyB9SCrv67brSc0loD74CiPGZ2iBPVLDjv9sQ5
jgu1ZjG7D61eroRELSio/FgsnOdENtOKVByFyjk2My+uxDbnGlnFu2d2mR/JQGWE2cXelmrtqxtO
8Q5D/VHG5XMdDR8hHh9yMihYcgwPR9PDa0EAQyISCv26ZSu81nVn3IXj8KUbBA9YJh8miNdsKnvp
R27ScxoK0q6vOG5tcjFenJHdtup5xroc9NUkuSGThqMiKYKR/XLX+rIph3UbItEcLCvc1M74ITFw
+Y6c2hV4v2CnWm30zUw8pZ5rHSnxWGzaHfj4lgsIUu3ORhvBKEppS8eNiLde1J9x4fY74AoD0fbE
6uXFlHIT2m1Il7wRKb+SISJuGjPy5aHxqWtkt6NwoUmJlMN7MpIrQzInqtgs9qpxXvpJRWuj7W6p
kgGAbqWYakouh10PKfTZo3pF52Pam8KYEnxZ8Ukr2wdkEqzS1bA3MYr59cxRTEWSn71B3wHhEM9p
Vk7YfQQW6sVvkRjiKDA9HNizlHdNLm0Kr+x7D1+UL1WS+fRIXRDxfColCZiSSSBJJ+8R2RRkBCbY
2Lkc801Z4sEd9FCSjkg4DZrQwRkWSZwgx51gCAggTrKkEI1E+vGcRYsWO3yL0cOSTZckdarpn8Qi
Zomy6SXycCxTh8SJFGXCG9IT5aaQVnVjBhnptl43WDU0c1OaI8uJRmk8+YXxGQHDu5YL/a4MgtA3
FZqnvDdZ7QOjO+lO1O4wfWQbx7bVblENN97gzquUCpLtMM79A4nq5hID7dtpbWE8OaRuOfhopo1t
wprQQs97HRLbhWFJ6XxHrvPUgGjxlZ7LQ5WluT+U1XxDr/NSuW/kZLGSCW+84IUdiAHDsnsY6jg/
qqFIEP2IYG2MEYPZ1FqfTFvK4V3orcJ8RjFasRa3bWvesj8cLyLC4okOA5eF4m49Ipeo74pBqKPm
9Wg8UgMpduDUSEWV92ooOKRW2qKvRz+7K+c+fZpVLrYoLNJtX0byLhCIqRtaCi9eZciDh5zt/xg7
s93IkSxNv0ojr5vVJI3GZdBZF+50py+SXHLtuiEkhYL7vtvTz8ecmumuumgMkEBCoXAFRdLMzvnP
v5y0cPH8GGPwu2LkOtK+z37H7ZpLuAzNx8gYYR9HXf3YgrniQVQP6QYvYWgcS86AWgwm+24xtfum
yWZmQWMX6MUKJGqa+6V7sQ07pDSeqg6PonDqLX9q5uWGOUT66YQppLXGJB6lLMf7LNPPcCLuyM8F
3nLmB6KbYXJoI7fEDUEJlnL5jnrpXZaCAXYVLt2xBVGlFBryL2bibnSyO3NyXxfCvNjWHPDUGpLh
cCyrVL63kWcTZLUIspiAoduN3hIepFe2eIh6rN2MlKwK24MHR45fdLRponZGldAtjW7T3HYGGaRr
Nc2EPnQdqpjJu7Nn85eKWGPSwK7YY9bnZ73AJaFK8Q5rM/A3I8FQWOeEFi1kk1xLwG7nyTiOuDb6
y+QS6aSX0zYULYHnJkwax8D3lRw2aztp87RzsjVDs2VGMcchwetGVsobNZYqsInq3pVe75K5pEgu
60wYeakey/tuVl1QRln/krbeClOFYjiU1aSeyJMsb2qavF+G0qsnj47pDbmn+9AnKt5RRb7kE084
M7MiGMrWCMxcqhteKu91SVsgi8VqgtlpZ59t2z66M+FsHZnKu0XPqn3YNcPDmOCjQRkNMl/GQ/2Y
MnG7Fo3n+npELK8xWAIyjDQCw7bE52KV5h5qYUw2xZxubU2j9y0xQ+sYPH1KnZ1sxIXdT6Mi/nKb
sjvQtUmf2MX6ufLSdjcBweFVnY6P6ZxMu2nR4nfdGcUlGgr7bUm6gZjKaoLGQhRF2AleksLQdnOR
y3tnGNc0mUp/qrvY+bIK0X6GynFuBOSDh6kW1vviGdllSWyoZgWxaKqIvKew6rt3S0YqgNRYHTzX
pNiQRDnCHhufmrqcdrJgaoib1uL6s6mSGz3v2kNPmIvfDlX3VqHx2bfkKflklHeBIWX+Mul6dyRH
nWCjOTPvCma6O7zuBmLC8+7o2WAvod0Ub2QQJVt9aGZfHydxbbMeoCyW0bYWBHSFaTWtaZxsk1kd
n2FLZMibBsCPVkRvBFSF7FeTMAib7OSd7DKmEqgJzngf9ifXsSOy0b3padKdKlhcO2JNT5r+wvhd
ETkal5eVbIYTjMlpF2lGhQWv2yHgDuE/pZYj9yX+Jox5e2PZZbVDDmyHRHDqCaOTVaXdjqOs043g
93w3SxelUViC55hpM36XqTts46kdjxh+M8oRWAodsbNr7phFIAOjfhavOJ4RMi4J4OKsxzySIb7m
bBf2IV/Ey3S/TEIdQ8tY3M1YTdMeh5fudhSpuuh1RI+QldqtWsI3lvcIEqAUC78OhwORU9ADa3QW
2zKxazwe6/F3p1BAb/OlGZ5n4kyOQlbejysW4UdpHJ8HG/gL5IYJP0a+4+0i4zgg7sOGBpMR1Nza
LPFY8wo22d64j3vLe5Yhtc5WLhU3SVcu8qY0jbrPsoBON1Hl3FoNaZwx8dPnMKwciq9uGH5NMXV+
Y2a1tVWMaqqNaVcQA2MxvqZapt8PHttrpQz3hIij/rLcSXxFdIi7WkTy0Uod95cSU7+TfWqcyJjD
jG1dJ0aETSMAWVFu43ps7hx8M4FujDDo3CS/5mxKH+UyukEhXfE6D1N3G8dWfVi6wTzrdWJjkIyT
dOGq8SMaTUIrulrW+1rYy96zOvWM0WTpu3qkHhyPLdhlpng2lNT7rVcYs7tJPTPcpVBaiJMEOvVt
jPJ9NYAn1Uk3nzQ9kzhwxtE+twiPtsylv4Ax6gR7KegYlSJMD+zn0pRaEUg8tHzcrio4eRbRZiYH
ajULCKa1+9PbEHoqquLbpq+9rzj3AgIuYRUvunlJRDURiZPJrTkM1R2DVN13WgrcvNAGOC2MI8li
rehOdGg7M8npUchovjPrLHDxZYehyXuQdd1XmDvio2sYhuNPBcl+tB3sEAp4FjJT+7Q0AIxpdHZR
Ss1UaeT2eONI/ijIwUNSJdODTSzhQPuI8hFMolfHUo3OY5pBJyUnQmwx8Zj9SCnzuffm1yaFzUkH
AxWk5B+B2UphVoxVYPGEgKAqGKi5c41V9ZIUiXnVdNGfNeES8BzFsU8KZ+EPc3tMAcw3RQ4KRu/y
SxCLE8NxxsIhldrWK8GpAeVwsqnIXvmwbfAT/KSH6VtzaeCdMDT8ZTTyQE88+zBqznSks0TWP5Rq
gLAGc9JLFIW84YrxC2dVuANLnF/mpTBPBjExpzJkT9q4orNPuSoPRLdU2zaS+SYxhbMxPAw+aLmp
NRuvMzZkGpO1684oFXEpfkhDe/jh5qiP1JUQZjR73NYS6xkvL3Uf9KTaAhqPx8xqvjAfZBw2y/Fz
Up5EDBm+Dov8FZbq2+Oh0Zm45UbamX0dRu+Ezu9pqZD428Vv4vLw58vC/aLMW2xc0k08Mns0p6Kh
ghf46iyOdlfUlnvNCqODHp/lX9FQMRvWpRV4jiqIcypDMGpd4e2Ivf12alp9C9VdB8PCbpE1dxv1
eIHIdcxQfRFmHdSw1I0mEZtBH/Jt7emH3jGPnGwaFTDkbYrKIFzSrdmw9cfipYsVR6wx/7CJH9sU
TpVbql+zanw8TIKs9G6MZkAEtMp5oQoKJ9wl/J/gqVMJ3wHPytOoh4+VOVy0zm79MpOx3zaQMCOm
D2gcTk46i23bYzrsisLBgSiGB9jp7KYenL+jR3AoRbxzixJu3cr41tRv07GbdpbiQ/ZAj+7R9E+M
zkcrjHdeqnMR5LuR53cRvXPBYyHQQ+tZ2cutY8S84N7J6oxDEnf+QMZ4VvJnSmwiE/pB1VRbENt8
Ow9JYHLFc25eMqznyyo51GV7pA2AxqnBZm/2RSpAzaOduQ4zFTJiVZnoSof2Dg7EfmK5qXC6GHPo
ux4MfJNw0hZKEat3GoDRvejOXejKKmGdY+aQwAXTM3QrlF3TrWOjcRi56Vq3wdFX30TLSpKrzCVw
lvS90Uk+YzuCeKcwR9gg295PIhwhKYxLSgCDRY0D8Lkhqxsa/dK8axX7sDfHZ1vEPHJM3Z/JlXOp
vsObOIwuSrYEpMXugygaBhyF/dqRykbjXc/XPrUlb2R06hwJxZf4b47Zq1wioLy62cDd1A56hog3
6XetscAEUM1RLAmlYqweyijZKc1+TmXHuK/5SMXymZvxxUy6aqc3E5INKLgmZfKm1ftzXambQeTR
rpL9zmS/2phUikan+2KwfIfuDRw+erTT+CUvuZLWpol3notiKJj1VcM21cYziYe8zQURdK7pnLCR
f42qkjS2uNFhp2d6H/uUe/pL2ca3CVxtBOott2lQZOgsJJ1BtraJN1WmdlqwnpJu8rWk5tUdxw/m
Hx8covvaaJ9nrNlp8suSnZQZTaGxwY3tXF+EiK69qvdjk7xn2peFJSz3sVSuz4R5V1OSQ3W9NcDP
laH5ZhS/dvSdrTIBdJr3Ui33wtOY+GYstN+N9a7qxZ/SFlLvEmSI0bNJArtJ+TlZ2TcpP19hpuAI
Wu9tI/ZJiuNdXBMIG970qbouqvooeE4yBOrolt+NwNYV6/6syh9tPgMefh0idmHF3DsZ4hvyCukB
5M7tJT2FfpU4tK1Wkl0fMlRqjb3qxjsZxUDr47RxjIbp0VJ+VsAbULr2NCo3pqNj4mBva+VsMOj6
kEV+XUd1ziC3NSSquJ18qxruKwHhR8idLdWP00UJogPaZ1rUeREfWvnmmsPWRFNO7XjtnfQRUX8y
p4Gjw9rRjC2q1n2RjCdSGvcpLB6Ib1elwkcNul6Wxg+EKJ4b0ObCnhHzmpdyNlFwPK0RoYPDvKsh
+zR0SEzq82M/K5+izpcGqg0hUyjfWPka4XxTwFiE+TQXyUvOqDvNvIMZI1RP24fUcfbro0qWJWDO
d3bJ3GnjgVJb+XoDqtSKTWON5z6TxyIPjwUQaiKH4yIjjjVKV636YHR6Vqjc19chT8eddHEZwC8m
0VEsLHPEqNOllSm2hVAwUh9bnCRXrTzcB7/mdaq46PXxmKIj2TLyZWy84hsQocj3+GuRrO5cCUxX
M2bieSmxfI2dw9BM7db7FnVNYIbFHRbb0aaxG98uOTR5BbpJ+1mvMcvtINKiYInSnV46zw5bSmYl
KeYxYLfxdK/bxUkU3S8EQGdz7APPJQCaD3b5CFi1vKzbLTjxnv1m60W1jxn8DWOqzWLSUrdVkGF4
49mEQXYLXNthO+g19NT8BID/rULrME8FCUGW3FSVfo9hPVmWySGb50CmlCipCf0OK4GFQ3ohW7OZ
mzOhRAVv1nq3q4GabRiPdcJUD6J8N4a3nJwtV086MDOyPGpfslo+1HN4UbiqCUswyK1BU+sHBOA9
8OBT7FjXRfbPqGh0doV0P/bmy5Q2hzlJFRjLepcqnZj4gRQCS8d8ygkWyG8bamIJmS//hugUbcIE
lc6iNb5Umseks4PIrpvEsgkfrCwoYzQspXeYvMVir6+6rZ22vnLiBxG5hzQJX6jJLmHE9Jpf4AsS
wV2U5vu8SRJaprg9yN4zthM8qaDOqApsCNYDmarY121wHCZHuUrcnVbIa9mO50LvbxspXmpBDtI0
1bt2MX+WfHguVckda27yMXkWRX4em+WT8e5LW1fPRpSLTaiGF7IPDmzgN1WPbEDDBV5Z4Ym+5Hds
hL/J5XkifvhhpvdrrH4NKg7y1N7nuXkLLAnK147NGf3ZrWm4xK1qKtAd1eGOhN5wgnexXjYgNSzQ
0bqztQbaXUyhEa4vFQHxm2omSHVcJuRFg9HClK6eINY81lLdN14Eg3tGo5fMQ5Am2h1TM+1AZXU3
s8GhlZNMHzPVn8e5Os45+IpHooaHi1fDeovb9tpMHqccjhqcyls47XBgG1aiZjN1NqOgLeL9vDA7
IrYXJyvTKGAp8lNcooyn/JQN4QVo+Qne50FxvOlAW4hlmMlFjbFAzmCKqw8k2vFyuoMHWTQbT7Y+
XxtjYJIM9EpnwekNXbYpM8FvKM6Wpt+NCqAybbUXDz0ocbInL2ufGezgO1JBpDPYwMGEHhu9DWRn
fjZojNiSxETQaGwi70o+O01j9MIZZXbAizSNN2HOOh8i/VZvzauwSs7hydonXf4TUhIJ9pzYlcNW
Lc7il6HSN0M27TX8OoZoUoDHtuADbQmNq+X4UN17WPSHojA/mMEYu1hHa7Ouw4rErzosDlkNu6Z3
xAptR88J2guMWu+F1fwumCWFXURVRmXfGNMtRRhqFWM8TUOD5VP/EBbZi6blqC+G75RPSlmdsTXw
sXW7HesYm5Zpoc9qtZ2WjL9bgyGYnXpHI+1e1qFbI7UeDnm++sD9VLELn7DVzsWkTuZirGTpH0jD
QRbXK3k4MHtyTEmABeo6oDZd3zuj7LYOB+KQTCeG44+SXd/iRF3vd0Euju7Ca4K7X2uPdvbmjRx3
0b7qvK3He8Ddp9iEOjVOJM0zGA+Nm9WMZC0nybHciyV8IJf6Fo3CyayGJ2OOd9LxfAmXDFYM4hHH
19p6q5WTP6G3mteK9yS08C2EZwqTzioOztg/6vJOn0pMT4p3GAG7pV0zB+zbit4UlPWNj45auTra
rNr9rsDWFx1iOZ1iKCqhnZxWIgxcpLAHls7Dx5rWGv2j74VHHF0y/FXyqn1ZMuMohvQDR4VDCK+p
hFlR9sVNCV7TOA+hIZFnfvXpbSwJ9ypR0HaMAeeG6XQXnbPF2+IsYyNLmpV7mSilKFn3mNd4iQgc
p7/lu+trVq0vPzefLfcwgmQWDQc+HC2clG8i0X211ORo48qnkSMyHqtb/m6km+jnVk7oDSD5qvPw
TQMwUDtWY7W+0LqzgddZ+FHibrW57ZmC9lhL8i7XHYyeKPDKetzkYQmHr6w3FitAcpTzo1OneI9M
1H6cP1Y8HOJhuY3w8IBc/erF+n1kTXwPAGdyzhD7fKdvntb/W3oRFGzs8EP8mUFEm2a/sdM/Zx0E
en41KLTaeQYb7Z08GF393FjWwV4sv3MgqVfaY27yPFlAo/06rJxQ9Fdre2E/rf+apMYqx+rEbB4O
yOSbrbhLRvcU1qjyZai/12WxF4NH8Ls8uOEcqLnAQ1g7xCwhh5LZhmqrh+ljzsYyu3TZWPQwF+ii
fhXS3bXOQ2W9F+MdpBB4VuZGma+kpd9qWRhMNjSVcRuWr3YPaEaXrYXHRtw6/W9mJ9sSMJfLV6j6
wMG3MMH9Mv6NCaiPAP3ZZnq8UWkHDu3t2p4GMiy3gs7LE81RJf1f/ih2/7uvL+uhPtWhT2UcG1BH
gFRJj2OlLsubiROcocpj5/bnMDPwFmDXiOse2lbm7eooY99aoTixMPRm8GVnrnEDegJc7Lzzu872
0xqNgpiccDEocA2zhnVF2TzhmUXbs42FLYVtL0UQwj7z0V5VBEjB3GX+BB2UYOGQ9MU8D/jKdESz
y/Xp97jymbkdqW6RYx8FloeojLohYuWC40GRuEosdGH/0fkzkKFY2y6aQxL0GMEw0Xc59OoQ4nTO
okNptMVpMFlgbUPn92CfBm3WTMyPKn3TLmxmDkatG5RSWBd4MA8SqGlUWUGSVnjQYjdHa/jSFTZs
IXQC61bmYSNMpETgEDadpjKQUfoym+JSlOaFX2SmELLj+n51qYnzbJ8M2mndgFhckil2NyR7ndkF
qTUoqRHM0NEMJu2/PQwPkS6fcKjNSbRxzV85IDBs/lPEyD9ja13fUiOaAVp0Xj76fKwQl1X2Mk3X
yB4B48AJqgrUsf0prJWZTbndMANdN7zwjntq1I7a2m1frI5XjmhLP8wEbDJI557ef+Z5oQ7mlLIp
FA5qlwb1mh5GH3Xbh8zc3XuvgAmrv1Y5DlBYk90uUcOPmJM3nR2b7JEZ8iIct3Qk65rRyFlG8lro
qLNt55oJ2AeeNvx2suJqrizvRH9dlHXMy+fWfZPmr2wseFmy3Sj8Tozp0aJMA4fWx6cR6HenMX8g
LxxjQScyh293AYksNAXLb6mZHy8wb3Pb7p4IPE+DdkKjbcb9i7HAl5st8l1JCvxmpGVBjOzHgODd
/FM1tXquYIQiua8X6o0I3NeerQ9bOWhLjKz/NJqo+dCsDmKVmelQyaJBB1jxxubetiZghLodmLr0
VCqwwJqdvizDmWiNabOslQkv4MCojbCCdMmjg+LKgzmrExi3jZteIkbch76YQ7pxY2DYXdGFSaxu
Q2arO9dTJgYNynqPgEfToIsq8a3EqHK/LWfw3dQhtXEw+xsrHeTTyvLgDFrguBgRVahyunhr5S2q
R+F+jglbZ0ueIskWsOigoEZlStTJ8EGm7rcbRvgstNSlm2GIsIS26+m3bhK4uKlTWwSxRpKgJZNy
UzgeYhDeWBEUlUyPuRsxaBYDLlkbM4pEsy29zHlsHMs453nFCS6j7ADxDwZl3EBTVYurs68lFdEp
ixGgz0P+C9MAr/9R3iXuMF84JwEenaR96GolH5t5TJhklRTsuLAeXa+VB5GRaLl+ovMJwonOfCf2
IVDke2uaAAPmsIpvF01WwcAuFc35G31Tsemq+R4XmNMMWFGCmW9l1qL5NFkaNQCfOutt9WJZ4XlV
vs1hfS6pgBUIjdlSCTvwTz3jUrpGTEIr0prRqR+AOIAVXPfFmZGojvlxXZ9GKd9Eg0pXG/dI/wKS
23ypu8Hqgt0i0sOiozvTjx+mUd6EdnTWbPfNbfWdF6WBxAZUy6J7u7I3BkqVuDEfW9t5QX1zEJZx
J/r8IGztaFOyqVH7XN+7FSLwIDNvTBMwHuJaW/aXPCalN44+EOOgFvI42LyUHNAmpjqlbdx0szNw
KLXA9bq8Ncehv5iTeUcizQl5RB70UbPv8vbMK45CUzbvY6LtDaisaohA9WLviHADYpETVX4XW4+5
G+OeZwKOSqwGSDWxc+3SGyk9qXEpLCzQG7gOCZ8dZd6fdAINjpyV9CLW8CtdsEMZyydija7Y9uJC
Yz1kKVi+O5/nsX8u8hknc8oZmNF3o4cGCnOTraV3QZx3D/BVIKYizi26NFDuuMclx9s2i2w3CAl3
f1VgQtxGBmcVOosjptz3f0EKnOxFj64ib5nKJGevLJ49vX4fq5wHxnpPCtJG0uXirufE3Az7MnGv
YTbcrYVQO1jLVs69n05GtZsd/XP9rbPGeBYLVnq5fNfmfK9b5YvTrdtf3N8UIcr63tFwfzL0k9dU
v0LZ3E9NdJpS5x5QGGJK7kAh4/1YrEtTQywzgBXo+qlMMDCXPwt3KHfa15hpNu3mPTj17diP8PDN
Q7c0cDosDXVF8sbdKrGFMVHw9kE4mX6v0ueUEx0ngkPBy7EaCQqcfQpYBfRXI8JO8eFmy2Pq5seh
T57DpPwNK69iu8+POYaAC90gbLZj5tBtO/m90cP9R4+CMNRDNkJnZHr1d9PMhi87rj9OFZhOWm4Z
iB5xc9yu3u5OnEGkJcTCNuDcYMpxmvQcWIZO0ku6Gwe6xuByInMifNXuwAR+XpVQaMA3xsSu2S1v
4+LcwD8+jANmhNG0E6520fv+1WCtRnSY1OOMg7TvFYKxM7xrNLhqfXlsF/Kd+tCF2DW8TX10LULs
CaDfPNQaPjpicWl4BnEAGoJ031SfJfQDnGmycwqJ+VSa1X1fo0ydM4MBbkZCbxHfC2ZkhtO/wbqj
bG6qB27+HqJLvGszN7tf7Zs7xjU8ca3e1CpGZl3DqkUOhHwygW4Y05ir+KeX7n0fAz4rnN3asjx1
k/EKYzyo2uK+sT8pMdaXNNvOEMrmJWGO4pwmQ/uFSu55fZ6oRK8aexsUt+HQSpg9ReY8WG1x53Lr
h9VZcH3SJKnIa+dUt0k7vzotbbhmx+aD1IbnQmADWtr+ug9FCZnP4DwGovyidd/jWKGu99KDoUOA
b9r2wZyi977N7iDSPOVN9eayc61f19wmOGw3AivK1dC/HirmDuV8E86ej7jkHCoLBbD1VokEj5IV
AWccv3Vr7SeqvMDJbBpjXAyK+qw1PS9CaVxwd3lHflDsvApdVBu3p4R87lDFLKeitzZRqeGBpHUu
cozhDr4rs792p3nLQyyWoK67mzqat57q1rj3sN6Gs/GtW7a30oCw7AjhltuI+dbGZXHdT3xyPgpE
en0yHPvePeWGvFYGixq29UambP5WBw1O89Q9KP/eM8qM648PvccNtpQVtH0CH9pCCE1FzFQb4qrc
Z3qMpZ1+qJGTrD/VrssrgO1ei4BdCh1Gr4NzQ4VYAVtZJtOGiYDUwlB16q5YyEHmlcOlieMfObX3
Dn6lTp35szFtyzi8WXOkejqNsrUDfUmPY6Z+RZb97q2t/SBOTTVx8Mzpl0EFXpQsPzOmZOPIUt54
hPXHLBRysCnKbRomBzdzgJBzJp6xd3aW/hgB1/PgHso4BapwXAqJyv0t3HL4yNpyfFJdCF9EDigp
k6NjDuPebiKAtOpkLE2+7Ux4hZUxXxI1bWbYKoG7qOzHNbobs4n27HI/oqDXGRrzUsNX30Dgb2Aw
DMGE1UJbiasaXfjniPVOJWYOj2VXOQ/QNRkBO8tDbyAcKso1WKEMP1WfRtvCiahzppD+cjAQllAZ
Sae6Wsn4tV4DtjRBojk3sQHLhon1d4wSjsp74j1ql8hPSLxWnXlnup2B9huRfBfP/hLFR9tWTx37
BWP1Bi0PXDKIK4iEvI9Eate8mI44Hm2KymHaKe4i/kzX5msbM0BsJWV3XD47aYIcj35nKTBx6deg
EKYxOHlEMez3xNrBWXVAU81fyFJ2UZLcju1w6pKvGj5lVyGarbHBFZZ2t+6oiu1IQLPI2Ledadj3
hnewJ5jNTqk95GYY4CAAGmWmz5aWvyOufi7Hgm0V4a/RHuiILigjTnoByGS3b7iB3E5J/24XDJpW
S/3AzXmvJmvGvLr8aEJoj6kNrX141/Ow3yVxcz80mBwOABx9lJ7cSAi64NwJ0i7T92YHQJ7aFqmB
2blxIKdPI6dpOFCRhMt6jibeYyii5wGmMRNllAylum1rQSaXW5MR0GJFprS9Vi5v8RK/aLGL/8bo
z5N3hqT/lA3qeTJdgBnFMSysujmEZTgwBDO3Ns51m4p4XpbYSiC/cUvc7nTQu7aFUwsVr3zUxrbZ
jwze/VFi5zNIbQ7GCsMs1Y/kpbc11l6hV9n7SGvI9glrdQpR2K7aEZy1oJ2i19VluHf0AssibQSe
Wgiitx3uDWPwHIUwx5uip96iRUToNqovpwX2GOEZXDHCUO9R70EfsiQmw/PkcGCH8tRCe/uppJg+
vaFMfMtup5eWTuUBm4LlYFdZdxrbCQTNSR21AoOngSjOQ9wpeUDPBx4YMgXd27IIfSNuspMpgQpk
NkB5HcOpPiQ6TmTEsfSjjyoHX7CFYUU5pKjj6NSa96ynCqRDtqgnOxylTjUaIHrGEbW+kSQ7b4r0
wB1i/exBPKAeKEYIO210rMHB3hgz/xrtsTs7qu63VaKF5zTDSKYyAD2UESWPfTlMN/OADrsuerh3
BcN4EGN4HRNkKuqQ6SZhsznpJTg84/x3osW9O9qnfqccR7swlRSnyI1y/KgN42g37VMrZ4JjvKx/
h1RQb1UFWVCn3rggQCRAodUfFlEzdB7gEzaMRjbVhDkXV07TG9rVjtcM4r1uu9vQADWLI0xvmqlO
76ZcYIVcifxV19yUSroXX5Xh6Dx6t4txdGiT3dylv3XW7YaJ2PxEZ4Q9cgyS53oY+usSDkGF3GAL
CtFBmIlBUgs3Rajr4t62jnfMqYq2gzswnNaZw801RuIxlCy44CC/YS2wozFc+xNKHku/SadDhI/H
dlZhcpKYewRNMmXHcsXTE+XNv81agVbqbJMUG7HrL6uKqvZIBUETh9KualFIad0IgaFL8VVKYtUd
ICyPp0pGyys1tbPVZPhmGFa7G5tMHEPX7dFjzph2Ganl7Sy7+ZAAdj6kvHSHg1ERbyzPhtu+FI6D
mBm3w7TVY9jJ+HCYMTTCdEpQrku86mHUDpsmNYtDnplXfZTWg2dg6aUpugEnubMsj3AQI/rECuuJ
JgN5eCRfugUgBkIfHJXaTfcWXz7mWvqUZfn7aOjWIW3X9Oq+uWaT9SnHYmBnRG6GfBBPuah+EbOZ
4muhl9fMLEnXUIn+thBSvHFrp+R1n2GLVdIi/NFq3O2/t3SkWmfVw71ZGw+xMnxXiuOK4YAKHqKi
vs0TdCcqvldIJKwQ5TZTM/rmuIkwNc+2/16Lro6jDOGyYYjbFRhqZvkzAL62XvHhArWqPmN2TlW6
rPgrbwB6uGk3F6jfBq1tLn0KOQ9t6ku2Oo8J50Ugad70Vtv5aDJyPzLBz2VdP8c1/gkrVuR1d0tR
4EBYBmVSP0mvwr4TklKebzF838H7fc76YXUHQwMGtSRK/QzyNfYI/YcTMxzEkuHhL+PM//ie/1f0
U93/H4PM7u//ydffVQ1CHsX9v3z59yc4S1Xxn+tn/t/f+edP/D34qe4+8fH617/0T5/h5/7j3/U/
+89/+oLDktrsYfhpl+tPN+T9Xz+fK1z/5v/vN//t56+fgsHpz59/fFcDBzA/LcL46Y9/fOv4688/
XAxA/+O///h/fG+9/j//2Lef5Xfy+a8f+Pns+j//8P4mQS5ZCpb04Ix6Aj/c6Wf9jib/ZggHirHj
6tJxkcriVIyLWx//+Yc0/qa7ui49nVm6IWwHX+EOZhbfsoy/CQRB0A5sYQiL7uKP/3tl//Ro/utR
/Vs5FPcVCpLuzz+MfzZQlZZjWa6jC9u0LXhRzr/mO0HnC7GqK3W4dxOzZTHbO2aUEE1GM8Z9Eklm
Llu0oYMzPlbubp7KD5FOtPJQH0DolFru5qWebiqFq8R/u4v/uNb/+dqkhf5dSLwAEeJ43uq3+9+c
qfVCq3GH6uhjCuw0omEooe/290286A8VRiNVAhqCK5NgMGwq58ZrRu1QMuBiXukO/qj3ro8jZHYT
pcLw/+eLW59b/V/esNwqaUnXsCSPd/3P+Reb6aqRSQXZlxVcK/abjnQDXY3tXVi6cre8T70eI93x
MHrCgtr/34Sd13LcSptlnwgRMJkwt+VZjqyi1w2ClER4mzAJPP0sqGdipnsiui9+/tKJcySyqpD5
mb3XjmpDPGeG3JTyFR9Nde3brzrXNEd+AQBELnWG81qRDoMevUEb1KQO6mkVPei6tdZqRDEx5yN7
6IlBSC6itWeM7tGhpdkbvvEwzKW/dYeiYiRVB2fHwnjx70sQRMEucUyHFTQ+0P/+RbD+M/F4eREC
ywpM05ZCOJ7j/xcctVP1bthFtLf/8VdzJz445HeNMyxgr/KuLftnbFcvdhA5r8AbTlbRkDYx5ii/
lp+mgFN26cKgZQJExDG6jPt//x1KHpT//Da5tuAxsYTNwxR4/zX3IuldL41bRKrTIBlvjEkf7KOo
ulAaz5fKbsWu9tAcwYfhpY2rK0YanJnYC9a5ZMWmc+Y7TW4j9J8bmLzK6TZa94QfZJN8jpPiO2jd
x5yCWbRwwVD/exds/GRcY+wMnHgfjWRJxCliq2yO1COCP7kOZL5JVQ75wy6hdqQzjXSSOq+UqMe5
Rt439x17EzFDfAROFjm59U0GGAy8cliAmFvfBNMYOqzdaoAC9yAL4oOIcNDWKaxPZrQvTg8p5X94
Kf+/T7zLa8gr6QoOLU6r5aX+fx5HoUVVjC6aoDhu/zAq6e5KUqEphty0KdaR8fxTWFrlU9vGzkpk
8GLqTP0QhjE+9i5GApxcDakpKdPrNrgDQm4vhRvQAZOK0E9Te8m8+Bv0j7pYWjmMPJsWnyUEPXBm
xqWqIsSG/+ftgJBtPwSgg7Z5o+NnbXf1zl1IbMLAjz+enTiRgLG2+Yy4R2rSQfzwBdFB8zl7E6pE
hRt81iFrwtomI8RHfIM033QMRVJIexsGDUOxKJ6T2VzAMkl9jVX5J8j1a+5ryDayj/4HhLzEp/Cf
PqyebbqObdqmB2iB2sJ0/wuCvfATF8kSaAamX2SuaOAjbRdctbZvFGXomy0kIMW0DPqADYcLOZrp
OLudAjv9OamEuTYs1zlPtfULFecaPVtxqeXv1hPJJYwLGzIczeY0zts0CbxLrmyx6i1c0UNtfUNU
QSmvWawyJPqJlwd5tsNPPeZbz5v7EzZ5A2lnhqx1RAtoTmpT1kELsGXRRc7MaFI0dPxbzDVa+9Tn
/QvrhJXXoiicK3n3U/91SDHgZcavxpzdQ10BPtFt+tp25j6qm6PTb/EZs9iXAJxKWVx7pr+k0LRx
6rDPhJJgZpckpo/Ayn4SCm8mu/MZN2lcjLc6INJ7mpuzjQcC5YGzdTL/G/M3b1n+nMXRuxHqDZzb
2IAL5AdWDSfBelVZ++xZz3OdE44S4LjNmf7Ec08WvJ3eCnf4qqa7Krp9P3PsKjAnj0X8M4yJeLOA
sHqFxfhGyNMcWE++QQw7+7oA937pPIyYfLBFyA6EWgfHO3fAzlaqvJXlxTb99C6zR+2TO8/2kc1y
YckAY+7gsqIo+SY4BcAAGwmrBJcNPKtse4v0tXqyzWhf+8bXWJjBTrXTY5ZN9iOrl//9Rdpmy+vn
PVYM6JA9FPMH09qj1/R4v4QtjmKOckZ/IrqrOB23fRDXjx7qNZoNS55xmQSHsimfJKP3/djLZC/7
OnzyfQf6tperdyuef+Lc9/+MAfLnfCfBEV2VYcWP/76AgIaUOfEqR6y5HWsIzwPzV6BcpXC3/AEo
9eow4mVejtwqhnKiM/FXZO81Xgn4jQURcXqK/tRh/pkGfcW4RdEvQNJ7C4sEzaqQ47M/hBsb88i5
F6WCWYAmmSiXF9WCg43qwD57gHVz4b3E5vC5yHSv1uDar3grVvnsnLxAD0+d0fUvyZBBx2nEe9bU
uyTq5h0K8GbfGJF6NbyAToROXbRzu60ZyT3N3PdB0MlbK7v5ceiwwka6ujZ9KdYswVGct5BHHNt/
QEjvrwtf4mlJKr2efSeGXlCz5emwW8d8hl5FGH1pz65+hY19qyYrfXIciUPcQA9fQVzCYNn+/Pud
Sn2Gyf9+idorLEdxnM3YKCF+OMbxP77YTIkcnFucHRIrzPKMN0mdHHOvvPVV8oTNrHxkN9mcG2EO
qKdipBnhFTBIsDXrLtxGwUxPGHS42t3FVIGJV0Dh3jmY3fhg6whSwjC2QMRM//wfXyQ9dOysgc31
A31k1/Td5f9+UXYIJ6uK1SpoeHMGFYI+zcaPUJnuIeVbgeYd20djaMJzJmIofjliUG/hCcWxeUtN
fkA7IqwKQEL44AXiLbFuRtL9pZNvdzrJMGhO7aNXNO5JZgL+WWyhubfsL3fYVTpmAtj44cruIGLv
BA/AvkVOdmbFIo8iVat/v8M3h3hCTPqpR4tloJ6/+U5inVMgYhV//K1rxEklXfeQLIPdNJuiXSbn
ZjGX2QcrSH9UYdtLgVPBkJHvVRI/15Op16UQE0mwpsWCf5LrnMmDuTLNXu2LtuuOUE+6o+UPAL+L
YlMaKsWQO493lWqIUJ0w98CIjTyoP81u/Gu16juxYSTEIBQ3liypHm0zPzY+H7ywLuxbpEpAy213
zxK32bstcnZb3TODVVoX3POovpdIybZJUHVPQ2R2T+3i+7JDG4pWUAbHhGHqrian2xP4liy6JLa4
xe+KS/hMOA7qDfAwZsUC3SoYKzAARwGZfEjJ3sdwRzBTXhGuvDGKP/IhmH7tWqcrX+TQmdvZqYxt
t/w2I8uOgsH37sGU/B163r1iRm5S6OgBVtMzxOvp9O9LD9phb1VN/uZ0wQzWo6/Ous071nE0xJEX
NKhGpnIzaIfCYhQDxoeEYFPhh1+m71SXGUYZKt+EsBGjJJpiLM0D73K0ZkYw3G1vqo6tID5CYOK5
G1gez8Q/vUNB6e8gZXuivyjdEwFoxsCbsxrAcOJYMOVpygD1NikeIJPi84RYU++nmOuaAV56StAR
VCye+OW/3//7lY9zbgWkfIsCP3rKgYlu/v1oocrycyveW6cZvtDidVvfH3eKt3SMWvssa+YpdZKh
4qZ4gfJp2Qenod7k6Qj2cWaVCFa0gQeMEGzNZYTpIkQnmjNTa6es3TNcl/9Re855hCDTntCAoB9l
ZoqHom33ICDfQPt7N0PP3i1gwb7cdH/+/ZxmVD/0qV88wcaq1p7CPxNAJrvhdS42oon3lt2VW+Zm
zmtc1TSRJUOYMFePwXi0LdnsIIGBJfX88ozRnkOfkRNa1epsmyUH7MTMbGxiYrSxTKytZEjXUReT
DuBFwdqIGasVrtM8Rwzjbce6G8jsN9O24GyH3NQmPNrxy9xWZ6604Z7OaGhRJ4C3TP1Fq4wWFKkf
W/WSEn52/q0Xrm1t1jcsvCfl9v05KSD0p1GNfis7SoAg9vA6lbV/FNpvd50vi11VwV3ufSe/QkdE
pGkgcIi76TmgXbjwNFb3qPyLCMp9zwQIAwY0+VNrMzWaUcQACogTOOXRH5NFzu7fvw7xNjlG7lJ9
qPG7t3CrNo3dPEOg+VVNyXAOuqR97oto5/ioCWhvQN741c2kJEXdlP71cRKve/GYprN+bDpY8C4t
MrcKeQDq95zaf5yxil8cOQ7bGJ5LBDv0SADMtWX8jRmh9i9enlVnnKzBigYE+3rDJNb7TDCjr2ob
NlmHP5z4s+A016YFe6Dc5w6sTS7SIyXKeLVBLgCAyM5mQM639HFn1QmcfmzgdvKcAoKIxS+h0+iB
cT1/Z0KJuMwod4P/6IxIeiuPVkuXwSYtiuRiBpSmeXsZ4zR7nbrhoobqpiyDh2VUy8rU2cHYrTZV
k72lViTPiu56xYIUJ7aycbo4bw6f+hOvHaKZnatDCT6nQyg4JVC12UnsvKE2cW5NFyftqq0v2YWi
KvkO+HMiSDBBgdEnipnQFQZ8rB5mCeNYBvzI6gwYlsY2MOkJ0QMOZ5gb6Tbp9LTFdPLo+hTMWK02
5J+4B9GLXe915UExlYfHFe60kkf8D/Bs+0Bfe5BCvRXubJAMG6s0KNNs44TAXO+r6tHMTYaTKrrl
XgHkt5GKeg8RZP+so4GEPf1jpKazG/JjaMZny0HaV1HcbaaMdMa54RbIBtjb0/TLzMz07hQgFoAr
V3eGAN7RNtnx2oC1V3083ppZ7XTt1Kcuq3edHbKjTJaazdwHce+xTSsfaUW4DVsbMMupScxhiy+8
pZ3fsFcu14kOn93SgPQ+W7uorjrM/IiMysBb42X520/RFQ5ictUUZkD1y50tQEjgPE3qVq6TzpwP
Ov+DWmVjRDFmN2d+YQpfoWQDeKwxH4ad1odkys89bB5V8LFkOclsONagstLxxerZWsng0+NuAY1X
22tMCP4htKr3NI/HNemiCTtNypis9RDU/2qdBe2NA5z78JPOmlNyxIAC63I359PfYMr0esS+ANzi
TRaE5gHqbnGeAWEzfXbgJkYkJ6wPeVpcoiy4oOV69TpohWMlw32j0sfU8uQ2sd2fnkOEAM9h4u+l
Wpusz9JBrcQN/5FMhuA9kf1uYr+EniHcCYAlm1LMx8ZlPUJvOpynfHxS2e/Rba9JkBdIpb4NM/X3
1HX6uSjNX+YrGQDOIRg1PknQI2WgHNjSEZ/YZj5fwgH2Vtj4m96DwiNK97GXujr7DJ5XIp2/fX86
KLcJEUMpODgJpFVt4WqogT3mOS0UQ2ToyoAs4kaTBurc2e0enQwe0IQflKO8lByX3cPIVhW6beuR
E1Sa1zTzQTcsg2jY327jXGXdN0cwDKseDRdYGE2GwzBtieJl0lhOJ7ZS+oywaGW6ODsF6tRxAlKS
ZHs7kvpBdCJcw9TiEgnak3Ia3EIUkym2oAemfK9wQ58mXROc1S/kL/zi6ItW/QSO1VSA7ssXz8bH
G3f2LxghNa6F2N2gUbmZEU6DHs0iewb/WE8zzCG4l+aMtcF2yS6IaDHzGb5Zxk8b5ovfX/nnAIgW
PS6ukwFUOKU+NsphAVSmr6URBs/BAFksNdUdYde4ntwu2PrF9zizJlSR7yAZZWynybWAfNo/LD1R
auAvH02PNz/lIcmMNUNhYzf6aPLmmY9wwHG0gq9bA/hdBvfhPR2S+eQ2wIdkrQ8ty7dVjFwR9Znx
VUZlvi7ZEwayKU45AAZGLuO8Znr6kzBb2NS4+U+dNtZe5p8rI5+5DZxTGInwVtbujaLKtI3qi43s
TdPB2VX+PrN/T5UbrRwNy0d6bQmrgGrEd8rNnIryAoeOyY7KEQWONFOznPdz4zMM7KxzPDS/qwCL
uU1DxWcS72TfV2v8ObDLdEVSgkemqRv445YyyCEofkOoR02xTM5F3OnfDeoNDgRgY16EW70mO075
V+xnaEGG8o+JYAPvJxLwmRLbJV2EsK6CuRDfOcR1ijvT2minmdZ8QhRkF17WOETtUuHNWdDMpGan
G58g12GZR4QuTPsF1Z9UQB1810PDUDYXQH0mAsHsxFJUPEwj75lsJ+vgmBLfoATA1BIu5XTyk6EA
vID5lyIldp8bOUt61PW57RUojgLk0MRTjAK1VDkXh1qG2b2s3G3dv2duhJRhrDDJzBJjBWVyRB23
1nYpUStg69QSHl7dQKrDQrDORgScU6ymFUM7BIHagqXAOnhdqILBNyD6rV2gj16gQaS/DxBOE6BU
47QefX2whiTfxwUtOu0zgDF4l73Z8h5MyQeswHgY6u8uxFDcG/bOHci7cGJoaTUVutZz8WA4CoXm
+DkYmyxCqwZubY0RpkohxiFOqFoBZsp99uaYFmZM9doarAfhFNOmdv0dYCo8tvI9t7OF3oIFLPMB
xpvUr30849ROIONPQbhzU4FHx4rvXj3dItBZKz/D9Fm4HAl2mcrNHHKWjck27tNLJBq9mMY7UhsY
scuGq8g34cCmel530EkBNHF3uwaYbYLP1nUluMeESayU7rONRV6TWYJUdacwPtihfLCYAiLvYgLJ
uiHxm/CYAtGtZZy/jpa3axVxyH7ukOLH2n0zxhUwQ7z6yL4urdqjdlW7seBV10WwoSlQp8Wyf2Es
3A4cpIltg7bKmAYLooA7H7SqZ+n3KeCCr0teu76FgOPTosEq2Ey1l8B2QBAyEtw7CzZ6ptMvfmIq
o6zHzCIpa9m/riIfdqqVt5LzFA3GkAxk8C2fSrcs9NYXwy+7GE7Czn/Bee6wkWAaEiB0kNKTDCCI
yRrYOfjuczeBQhU+aQuYyElCXUhZ8zaWy4HG0FzYajM6/gBgk2iB9N2V8bdpeD2xL91LMXnPXd+8
xf8C7QZigGiSNnLiHZazZx0izBCGTaiLEV4E98Nu2bL6HTFtAsnKapJltU2l+W0z+to0rRVtFQyR
dbqAIiORPXdDuKM4Ze3sEg2QQQOmVyW4sMx9Z1X72bbFX76WyQL8wcMqOB04/CN6LYgOITxoxERW
tOk0WXdF2Zz91H41yImBDrcoEoliuRQm4vi+tDeWQQBCgxLhOMSccb6weIbQfyu9ELkj6Jjl4MFb
crhTiyTa+qhh1nxOYUGZ/DfG8OoEaXeMF5WSnBEUWirbqIJWF9cc9SzyLv77g0qo5YG78ganrOZx
e61myuqzKqqrwpHNkQ5MP3H42+fKmLdSEwlrRlcqfcaBgqN9JDa37yq0lhx848xNCDK5dhjg1DWR
Fm6s+BvAGK2GeENCzmfjj09suAmOZqbLJEbe1KQfY9zdiTR7mh272VJvTvglMaSjTM3ExQ37E0sC
yZGWqb2f1ArYMuo+l80UouFZXBnjb2lnXwLLn5mncZfwUWoaY88yrQUFx5SEfk8dDYeMpRnJOMdP
5B7L3K3WXRYhe2r98mQBVDtJj5iDPuIAbMfgEM1ACMe+aylh+o0VerRiOCe2aeX7m8xsg10OQMds
0/wouuaTsMT4op3+AajCQwi7AhVYbF90Nq9RY6XHVtWbyGo+O91O8MtBg2EE4aE3i2hFrANt5PTm
tIAC4ISRI0h7GeJtW4EANp5oL3HYyireCZXjtPS2xK9YV5tYlgqRzKoFAoSmIX/S7lM2a7nqVfcT
uRpgqRtfpR2hPhq/DdleF3M0dl7K3isJFt0Go9aXMq1+2/rOlUIDASiOlu4S9+JDNfWXB1NrpXfu
SAD5rLZp7P3WE//IyYuD704Pfo/ze+KkdquXvpG/qcbuGb0nF/sAhjhUh5jNwCcaiItyxNaPhjeF
D2olI+/cFLh5iTugZ8c2xooHCrSCSTpOzVqbs8Wl7H2mUwZt2aI/lunfvkjvU2OfLVhSYXmtQ7kd
ppyxMiGRnjUgbGM26f6uR/GtBqCKXpRWhHhXzGvL+/Tb0zxPKL7frQKfFiXDS6doWxD3AZG3cKmG
5Jy7xSalLsPyzY+ZBdafWGjmidYLIzA+d5zjQwHjZUT0NBpxgTyFbzKdMMQoLqGucTeYNSyYkFik
GJo0mfnaVZr5vrk8GMmjeBqqssYfU6GXQm+2ctIcHUr3aBSYcMCve2MLnhSizi71BwkjyXzOs/It
9wxGybq+thlRXK2PUcVNaSuQcsAREpDhAMX9zpruzUsKxr/FsFx+gnMFCl6ZtRdpYzOzenfneNLh
IoGjDcNU7Xojt6FxVseR2CtaPOsHzqG1DFwAS3sbb0RWxEJNtRobVJOxHwYzzvQ74ugYom2HAhJv
r/im1tG7Nv5mnYQ2xheP3m+8vUxaXJTxMWP5zbTQ61m/rKOWutTwlvs1vfZUsQ/pyA4OJBmRDkHI
aZ9TmueBDq9JUf3tZkT/Wl0MU+/SUb51zM/5fggKzZ0Rvm0GVR3OCAxtSc5kUUVg5mxgFhxgt7oJ
5SZ+msyqv+RRL/dY6g8duVn8tHgklxCWpPk1hsaCa1OPJpFFKy3yv6PJOMHMvkLaU4pz/YFKTZKf
4zLFYE+/hQBUHEYG5JsgKaBsJvrSMguHD01TXjngGiZ7OhUqNN5DJ9t5jqIGCw0kVe74LsbhFHgT
mvoqhsCXMQJunA6LKjhnw+qiNdhEkudYwZ7V8MpdHh1U5e+QXWUeVk6VvOInyu5mSX8VRdlbo8Zx
P9tvpZ+agAUX5MfQckkCHMeqgU8ZEzfacVQgnBL9W9zQvpLQ8Mg0O9nP8ZeAdbJGvEZyKqplhy2E
Vzb0RCGWOxbGS6SBIuUCol4hi60/bN2kG78hRa8X39AqB74HIjN+Dm0eHFVjI+P19p89L/+jfLQE
gNE/AEGd3Gz2mdie/OoI04bDs/PO6KY+ECszDm6fu1yaG9vKdlXSGE9iXqJGe8pwMYV3hfT31Fbl
vbJZAATKL9cZ7HqeUryOBZ5ZAATC6mj/lcOIoIJKbdRAWsp5pBMktQP1SLppJB8sx8Mozkt/DNyC
qZ81EiBkHt3+FQbFuLOyGfqri1yqiwImCz7F0tAhiUIez4mV7hpGKn6P6oKV8abh+BVh/bXsGUPx
4UR1crCFDFdTpHazMN4bT4cg90iX8vFKoNv56eKgAr1tvNqld837ITqxdMdAUtIilLnz2BoXp++P
zWKgHfxVU2uw0S1UlNDflYD3AAXR9nm0HkiRX8I+/Mg9gi2dmDxGxjLEjHISdqTJG5wskkrVtIBm
yg+SobiLMqHXqmvhb0jySjJ4qznjszCQOPwJcfJvYUX8RmpxCPHm3qeK4TN17KfrUfvzHWMXxqpV
NPcqw6iGoudDKOaW7sVKRLdyG8KUOocpFqgnv6nxR0+jZCQx7uzOfwf18jtv2rfMr5ETKLVHyAv7
0LfVfkzqpzJPNzrBSZiQRomFg+pEj9lpGNIXN1R3alIE9ka3ahZdbMe+bjcgc176Jydz451tD1Rx
Dps+3FpborBLyhEkwUGL/MF24PnbKS7iYklrqABIrWQHxSKqEROR7zQ+RnXJdAyCBFyXigUaM5mS
Q1fPaXZGoH+tygY4HyA0DYJwpXXdbFj2rjJGq5g362oNJB+81TryBlxlZrOZgvc49m5eGFiHipEE
YwlICggyKTJTF7zuGJ5ay35GABEdC4NNpcijl4BmbCOli2ZgareBYMlndbENTDt9SHJnINmHEJZw
EOvBVN6GHzPfmBzzC8Bmb8SMcTO1iCN9bGl1qWDthvfZq3mRmmKX1hkqGcbVgZXM7wbOJpQmzPws
GIlr2pG7Mrxfrt39cDR48GnifD0w0lqBdPvAz8WgsENxmqYny2OvTCamk9iMkswXXD8Y+hgFYJbO
dj7xNvk8nGXehI/jtCrSKTgzCC25quZwU3FdiWyVhOF8TL7tOrf2tax+3MGGf2CAjGp0dOs5ElXO
fhXfuFh12L9QK5sPCNqNAxvRFWI2HxtOwrlZHC1jPuQSar7DLUygyWoMMTCM4PnzhFZMx517mGsC
rW3Nw98UQw75v+7pOtilhE9QOr6Hln0ZpGTODBdJAHG45Aqr8VdqLpk4bPt82XQwzLKTmghjhO3e
HHWvj9UsCLQW8B1SooWqycU2H1GkQPEGlf7VGz0Pmpm/hW4IDsRk1VJtUDA/NCXfydT9RgE3MJcI
JGPfHrElsbYWVZ5nT/bFdvIzcKRM/srZTL/FRfPUKFJIRzSp+5TB5RZMXLDpHVzLkenuM52wIvQ4
aDLPvkaVtdTGn5IogofhCf10up+YcZGb1L5Q8Qsuajy+FTAwJO3oqWrhOSyYNH9YaVwjM4C2pdUe
PKRHL0leboDkKv6p2CwpO2Bk4Bgr1XbiuRQNIHrcwcv/QySjigGX2rbtu9HkdGICHEbH+oiAj+4o
J7wkOC+fZZzeiBDwKJnYjrJl2Y4+Dm8r6IzdfJoZyfuFz1KsInh9Slml98hy2iCDxBJhU+nCJDsu
2agoc079OBwLYWqY+wwdZkS88whnoJm/oDZgyzAp2ucVS5xVVIjiIyOE3IDESUffDMElp3m03Og3
4eTcgYbehi7yg4R7b9O3VrJjiw3oLiYhLqwFn8iCQkX8peXeKCydkCrNyrg17kcKUh7dICqPrp/l
o47yvSt40c0kJChHMjRzn+OCgZDr1dV20fHBVFMHEz/paloA7L7x0i1sR4KoBrBmBErQoUJMzNu/
NfnYnSYILInYKgZMpPnXP6zOr7YWxtV97w/Gtq4QQaTJSPgpIc3tS70wNOw6eCC7htzgnpRGPk0c
Jl9DXj7B2cPlM4w0W2SSrDKXp40R5jaQPCmZilFrlNrdy7i5oAszzqP/0SiCH+ysZfYRRuh+GzLo
RnQcgfunUKV39FpFjNdzXOFoQlaKx6l1TbLdire55XOZ4IVAnxEPVxFEt7hlwqHM3vxAsP1Grsgh
r+tqHxBXta6fBHXXAgiZV1TLf8jFiRv3XRlIUjoqDwHIGy36CYxkeu7p0+P+O5IRhVyIAC6J+ZUK
kz8FcRkBvvXIdWsa8+HE/XPOS5dEjoyzOlEtwE7x08Z+/BDn6NXZeqybALiHTIZrKYE6ktS7jfrx
qYXMsPLcYt552rAOQRue6n5sH/CgscpEAeDIR0IwjK8pY0RGkg9o+UJGcHf2ic9xz4LYPGYtUJG4
jYhE1GTQdDCavOBY9NaqGmyEEUK9uyWz4xlUAKCeKyK4XV1UDkEGibPxyfBiJg3OkJgQtbF8ml5T
DHAvfLO8WUh08KuC5XdcwHx1Zexa7C27DKLuVsTBpfM4yh0iYzZJgW9Zec2qL43kofQ/YW/Fp27y
4KDSXtWYuKB2VoS6GT95mjxZUwxcHQmb2ahDOrNnq8aGZ2POt4zPHMwJ2JdnWxKcPcEFGWfg9oGP
Iq6Kdl17qjP9i+PKXw+5fSsXBynk+myXY0TZEDNjX5QiDQyf2PK/XmJhljjVWmjAWP0Y97ohV3tK
Tas6TC+Tzs4kcekdk4Rwo15xkbyAJ/+GUQQWoJcXh0neBpkTailmxOthmcoaGU4xXljt+d1DLKdX
swK9zGoug/GTGjjNQ3+rYB2s8tT4Li18WjUc/qtHSxc3AVXB5CvmUUedJSgiSHDiQde32Oie2Bvb
e7tJvxIQKgFjJ0Y0EdNam91zX92BAYBoyJKNYzaIT3Imp675rXX6NFWGuRnp+BAW0w6aoK7idEo2
IUSiWVCHRkF7NQ3zRETO0YPOujECuzhjn8AWJe9OHO2rzKXscuePnje6ik1zFXwAsNbYFPuGqFph
ON6ldDG7I9oAsbW0qp3KMArO1yZvwLwzk4Ia9GrMR9XHbxwTauW39rZjhXgsFTHJsuvFVpscVkkP
6QacgQiOuWZtq9KWa2y6dFb9mRjOOcnxnbHwe5mHtDyKpj31E9QfYgr/NCJFD2dR6BbMyldD4Zlr
BCIKZVj/7toTnWrD/ZsmfryuWo0kb8kXjJzhoTQZiyeZMa5iFxsnEKCVYYi7lOfcCyEqzCHD37o/
VKqAe1hzJiHbOtD/rkO0ZpBLHLUdXaQ95oQdky0JaYhJ9STNnPiG4IvibF6Nbh2wJSkQG1F0gYbi
HgCiXe8K4bHWwyUmCPNoy2le9cL+m7tE6iQt+sI2+BybRXu2TE5RfhNdSfeEtZ0rQbGlpEhAtddz
T3nGE8zgvauRQcZzQN3IPYaE4OgwRmLcSG6SaN+jKOBDi29nhRfyYZqxkkp0MIkkTBFSLD530ggi
tmxE93jrIuhitJby4MQHP0eqCJXndxV7S1onxMFUnhjuhHQC3GgNqnosn9WjxdgTC3aw7it4vinD
gVPiJ2+8+eUCn4q39iDuowQTUGpzzZSc7AmkD7QfxPxy8qYVgWuWzuM9y9FwwzJ8neomYH2e8JCK
AozTRRJdgXHnb5FYF87jadMgzuQZ+JUp7x0D2DrEzfcQ9/SWi5Uf6B2Wx7GgAoyfffw0G78uf/uF
fEpqITaDYunUTAiRMufaGOltWGiOwZiwdiQJfZUbc7ZnxFOYxk+oSveJiazVePuCdSn59YxTmAhb
AzCZAu9lKMmIKXBSZuyaC26OLu4wK6dhu59KRYGIHsoOwdJSQp1TOaabzo12dHAvOKu+5j7/ywqG
eAYDQnXU5RtU3Ef6KLEGvU16XlT+aVr3xdNQhD0o9yuWnvs4/goEUgQSfdnk5z4sCS/qD6nrbH2L
sdxc1MDnmBTKZt/mBdoeBxaVk+lu+7d37J1HMuO+cy22FT7W9d5Ps5XNFJHdD8OIwMR4Bstimy6P
q2hwC5mM1Nyw3iI/5w7F0w9aNuVzr17daGy3Xszp3bBdN8bwltoEKdpLcSr879bR53hpV7G7wSjv
50Nltqdszn+SxvF2aoTn1EErDK9xjWQaicsfEnv37DM/KcyQKI04EAWm3qhUTNOam07T72iZFXAd
5SRtmSSW4ozs4+Bq4/HkBcM612czHmzwfUz+6/eMMSOQ2HIHCtpgwtFveycgrbkTaBTsqjiI4T1s
E2jnmUtaIzZwgEvlIXdgkCWUpQULpM4zh00YkQBY9PY5c8c7CTf9tu7aCaJbA/uddVQ9Ye92gu4M
x3urDOaehkPhM7hvDUtyVmQfWfxjdzo6jCNX+hB/TwrgVOZhrgCv+5sHUe7DJGBACLEJkHSGFGvK
fpraIz+ocvcETT5WvoFzbD4ZOZm9WvZ3rgwOumx5u2DGu7Xze/JiVC0+D/SAAl2TpzfXD8aw7J5x
oRbd/+LqvJrkZKIt+4uIIDEJvJb3rr1eCLUM3iQefv1dlObONzEvRFWrpW5VFZknz9l77RAuEfEW
Cxjkn6NllcuyaqjKxJop/b0xwj9tqB0nPCwoUZy/OY5fMrBpzpOglVoFWgWD4/zA5rBi7OstrLmJ
rOe/rPxekcX0BzHTW0XSqezpcQw5bGbHDX4y0uu9EB1t3P4YG49SdYA2aOEjRvzu1auOTPEGpd4i
nNM+YlOiqU2OtKDWge9y01T2Ty+k1MSOtItHYEeuFp3B3zMdy2Ox6ZsW0pIzEAkcoorzk083DeRu
48DtRRleQWiCKlh46tu19K+6CrRtbg6UF6W3jgcka4WU3wnDo00np49JoRMY6HLBUxyRgMQFFZL4
2T4JjeVDVE61t0tUV7SBSrpg4bvfVhuB8mmlcX/WPuOXdhze244xGtaSev1A4vyZC99bpLZD9OKA
ds8ZaLuOugXuPowukF0fxhCBj+T1nLzW/3jOw2ttfBHN8CNtM/jWJFWs9bb6w/T/nVctXTXob4De
QmoTMQ5UWy98bA2ZWC6H99L0rl4sLqGTOJvco32Xl/a+MAWIWIZqUCj1dDtJDrSMeKESDtQTAUMu
6laDYqZgHKCzsE1duDeS+D1P+ESQvNJB1LaAHFOZbGt+H4rDEPK9/PRSDe4Dq1/R6a95Vfzu2MBX
QeDeSUP0V63Xv89L7WI8u2YyDyNsdkVmO6bTfBhWGa6F29x0mC9u8TAa+msEQ8A2BmTmd+3vqeLQ
NRlpsVUsNWdozsdpcrRFr1lkFZktGyvQPb8A8dS1l9gN/sqg+qZb+OihSnDfoy2uTBJ1NQASO3Um
XH1uDfvJarTlwMA3JgEXWVLSYJhtCuvbFq99Idm5nZrAmBraYdtj/d7iuwxOrisJBx8WSLE53sGZ
hm+JY94ZbkZtk13a+Muqio59i+I6T0JuFZLYUmdaJ9pHlucvLsZcus4T556Ru99Xxxjq0JbsNsvh
f6DISVkrdcqDYBZbEoeT1M2uCpKjV1EUl6axM0ogYYXiTEli9QyIy5dICW5QFUwyxf2Dzms/ZfKg
yyHYeHlEl13Q8zWVeqsr8xsVGEtrCI1+hPFo4+U6xJJZhE8a3DqKCbAe8VAXmgHKry40EpjUCbYB
0jloE5oH2ywVjGAqcR+SBDBKFsZbnXOIiKMWLAci8TaQjzDH9Tn5nCEK6dxytPeWhbXV8jDdmp56
owFPz3Titu7kt2oU54kBAqqtxCtOAaqMOF5VSfzAkvWI+BRRv1d0EadXn/SsrrSBVA10T3ApnXtm
yHjGqS+mglYDiVafagrlph+mS1TG70WyZj4KM0bW24mp27FyjYMuaLlJfArUKmyu0lXHrIlXozZl
i3gQ8WygipZ1O+F8dsAMFQAd6Cl11xJZ/wbROMufdqgV1ZOtj68G74vuQNrnXhLLIsiDy6yHLhyU
r5XyrpOrUcSwD3acoMYQQT/bdm2Z2KyJxJEGB0ovb7+Bxstt7yY5pGRk8R1VKFt7CjzmMAb6El/k
DxWQ7B1rOW1vCKGkHSEHiEk9dOkzHaStn0Hm0LBmdq+8DLx0+C1N5C3lfLCqjObWCA5dLuNJgK9G
jpuNqVVTnhyTsA1n6EGRTfsuaMZ9bqtPBUFYpl6wngilXIQbij1nFOfS6tqNq8UYCYmpgh6WLJGK
kDanVT/KWdmPxnfZhqB7pV2XmyIms8NtofCMYA+y8TDl75aZ95su5oXGanCTley2idPVKzP/XePu
wb6Uvdnu9FL3CgGgyw+e9GpZcohD0OjsocTuOEG/NpbxMuHqBzJBoVMA2SFgajtE4KYVfg62hLXf
i/fQ7j46pRjb6dpiCLRyryTzpa4LVk7ovDtG9je0pi965OEySppLWvRX14+XrBTZBguRv3T5QJIr
zZugUL7bwK59iral3lPIquoATfDDduzujCrCA81A38N1uqWwil2RTebaIJl+RqkCjaujR4d2mD8f
SdbTqVPxiLqUEIvRaleSlX5RUh1Qkg0fVFIYxtjIyjnpoNMRb8OpxqI+jMgkxV8GbyxTUYJQy/oY
RAUrx4wRSfUPEdHspF2UnzJzZg9ftIoZl2xx3+lEW+R3mcCesHq6jJjnwQ2SnaYxMlz7JLAsqlT7
kLibNpZTfHsh5bXpQv501V4VpnXyaKbs7IHR/0R88MBmTAvJy+DDwP+wrXPvI7NvqhaRYCaX0gPR
UEo+QCVVrBOLRVdzVG1tbrCusCL6pFLQycIa2CAlolydyl2OkCDQeqZPaEyg6Zu/zMa9xEA+e2nN
XcYjrUVS7ee/0CM9XTmKQrmoA7lN510bV2GyRBRKDwJqRqr1SCDMhJ77VHuz+PjG9AZsAb27pet5
G08zjEUnMnqv7a8BD+sm18pvMwOukf6VjpUsdZKpl5UfQlcoI20dOyFQ+pzSaS6fM6Iq59TxdNHG
0cEtPeZgKfDwwPqFjUU7Z/VwHjm/79DrvzG4YbDkgHpKECemt7CvL2FjUwUCI8qGC+aU9J5M0X3M
Y+tglvFLp10Gb3g47VhwAoqOIfHuqzEnBSgVzr4sos8ecct+SKp1ViXnMZn4mFahvkFv4Rz1Iva3
o1Vri2KW9GgmwHlofJSb2zJv1hgMT0CgyrTmyFvalxRh49pOwrdOJh7rKj0Z+93GFbZNU9ZrLwqW
btAHOOeg5SDtZDEqv4l8s5qA21FOq8pHWGlD/o4IRF9Z2BQXVqa40aPskYU2s+AYK1vo/IhTkEZJ
NtIIQu41utN56Eneaofh2ym3vnS7Y5DCHqOZPn/2HxZ0tjudIO4/dw+wKZLtFqhIRbwjDZsW1OVE
pKbbAw+33GXQuidzQFxF4ui+65DZMLQk5rFrT25Wb7U4gziPkw2hqbOE8M4DkQYvAXryUY4r3Q9X
Lq1+mu9hdhiLt2iClulJ8JegPU4jIkDRhiYA36dh+1r6wImhEPI66Ef0Pflayrihz5esoxp6QjHR
jh3KbB+S4sf3cIiMu2pBfA99mlldDOHc2qSCzT523bOiWp9lMdahnMcCZdfekxDFLMPUeVpKPgNr
wKLTMEqY9TKCp7BCXAGXYxDwdVv/R47+Z0nQyRemFw/R+OD9dezMfG8Yr5mAh1U/2tsUstUimsaz
1kbwmC26O1Wkw6zqr0NrLwaYRySbNdBjneAlSxO5N0vqm8L8mYDCWdRCh7lnWQrJUbTP8IquY7U2
hqZYQblE6dznyuO+a8mq5IwBbScDwAOB6ZZOHhBjCA/MK3nDXMkLjR1MXIryp97bv1MT03JMi1Tz
rZQICh1tpW3kO1CyI4d8DCkujYBB3xGw0x1RnmxJhf+lcKvvh8pcBxYpsXQwf+GceDRUeJuarXWp
U2DbWvuzdFZTN8/WK4cA3WIgatHT0A4PFMiCHgmAkFfmaPj051mmGqvvKisQg3poS0xFdWJm6bqJ
4nIpxm/X4NAV4Y1aKFQJTBPGL7usCDZLK0UDLzn4bYnQxNZ3Npt20eDsIHRUW9e2R2DuxJwxLijP
7DTyj+RdwJyekACHZNWLhhOYRwcWMaG5zXuxATgQLLy6RDooLH2jFROpDewMZaOwK0HmZ2w2Z9E6
/DCTkspAb2roxU9+mhUQShJMCYfZYad7NQ6dkTCfkJ+2EGZ0xtuSlmgajcT4TW5iASL9kLPo8FmD
427eCrp99JfaaIWGot+UbfjWVvJvmKgbAgydaI5VBKvoQkQcq4jFZoLA1BuOqucMEVUYkax1WDPW
kGFCIFDfnPXa+Co7Pjw63zbF7Un47WnUjOqaarrF20cpljTVpyhcExpJdKal7KCbIhzBp5PnDq+C
Wg/OPPWb5qqHwbhh61vQUTFmvuLO+xObVri38E1xFjZIe6K5TjMV92Hfu9c4MY8e7f8djocvDekY
ciLXiC8JbZClC7llrSdhcgkEI9shCW8CpJ+103KsLdXsGp3mQGtP0lUB+hxec8lWkwTe1u4K3ldv
Dofr8Io0nf7dcdCkeRQeUJuUS6sFLEjS0L2HWEP1lABjbs5EKqgjbKKa2O9yfG0tRdo2M8ULo9oD
W6zaab6GpwSd0Cga8KVhcSDcgQlSYEw5Dr3GCziwkuCdN/Ef0HrR3vamYT5RJjvTRl6QN92DU0+F
LKDPQZWJ6IdKegjvsLOuALmaS9KYPyzG4nl64rOc7t2k+oUuMCDYYjjZvqfdmGF8l3LAUjM/6+wO
Yq0B6CopwQdHXrDp6Gz7DFZ2DYZ2RYjhLrDBWqqKNk6I4HZNBwSFIvmX627S8kNDIIKBkjNId0ji
vQ1TjHEpElVczPnyfAQ5JzhUJDz89/VKswBwQ6DexWdOWfWLAgp7mVDwL1uELwIRzsMaUBIl+rCt
OwstfwPkn35yDQoA8nnaVOFWeVQPqNCxqIKEWGXCaG8ICl2sr3wfziMmLkn8s/ZsY03JL9YaTVLS
szQXl2Lk7/SGmntwhz2EhBX3c/aN6p+1DgFcouXydcwm9PLmfP6uHfvVyL0fVRTN9Y8xvZspAwNd
JLCE8nJ6z1nd+ihrHlHvyDfD3T6lfIw3o7sJluP5VwpXuKd+hDwEBWJ8wDTYGkSqHxwbFaKocvPt
/3nKtnfRlPNetUZ3zyqChkX+sOcLgo5ij9jnW0coYY4E1fu6WxzNsd92wYBMTXjHVpMBAfONc+lM
EygGGOAcFebRzz1rnxj6a5ZMplyEmXsggBwt/uSkZ6+xlpESNvltvn3kjp8TsVl3ga05x/8uQ5e4
xy52EXU50bTGM0GP0rWaPaY865EnrbwIR+48lZEikVX9jmjF9K3E3Z4At34MADnfAKoQ8N2bV2JJ
wos0uncF33kp9VbsqgagnQ2J5Z77H8k4DQ/AwwQMZUO9GY3YOWtGgaUXM0fduY8SBFlJpe//JqF5
61opjC7wMvtkIr7ZUe5Mi3WatbRdf2fPUiYH3ci6oTrZxWmivsqYjdCtsg8MZoeiIzIsweixysJI
fEWYxRdFnrFKYTMFgyZATPo1s6uovqem++vJ0ECgN9t83yLSRooDkAIHIzGt/9FDcpkYdr5ToYh3
bWPpp+el4UP079HzqWAEsIiicidohu203vOQQqFE9rLuzRvD4Ox6TLtspA+r1qpt5Ht6AvQzAH7X
yP7dUAQK9GzSe2k167At2yPxDmrOWvk/F8fnQ52r+f+b70loE2hE/vcSzPLU3tPPFbrhff60yKOM
rTkaQTOQlhkuMVKNHAWwWKZ9A2V21NYt0pILSPb5v1seZcDIcaEXGIlsD8U40qg0PEH422FJD3aW
qewDuanCXT8fdlG+hApL2AvINe71IhlZBNkgbHAsdVnfRwI9cBeO2aGfOS1EfHxDESq3wnLF0e0n
cYy1TwNcqLP2ut5/Y2PXFtzLzZ0DGzqWeIYFIakqT/ZIPGaerwj2oik9GPqSpPXk6pj0zoBcgYYO
Fs9JgoqaQ4ZbeaOn5QlhffvHMO2zk1nyXujTJxFf5ZKWjv5wWd+Qp7vrbJi0rWFfHPxDZLKJFkvG
0J9serlZbM2wWB3PaopdQmvRHSs6p27u/Rz6MDra2MYZLoyMCn1j0+XRCFDTbygbQo4xWVnMLpY9
qB/kdoOwrmWZE6ObUYln2PqIpsnQ382vw/MCN/E8tGrY1JZO+TGbhTtDnlHUG3tr9oAHPj3aKMKe
J8RUL1P8Kpuk+fq3WKS4B6YhYYOP03cmMPQJZgqMQlGw0knIJH6Yd16fSBvs4ojwPdNE4I+VSB2Z
XVX1zqjEe4IzieGXmd0YNFrrnFuSiojYomQw8Ygn+TnWyH91h3A46vhulsDCVzjT0P8wHDmi9fWP
wsD1OsX5sIoNHYtw0j4QkEMTVXbwQDG3H4aADdybsnMRws/zNCc6EtAz9q1DjEu1LeVFVqK6/7v0
RXmNHGKJwBYgAYCDTA/kFleERPZe5G3rafqSpTR3DeTCrUHpR6fMuWW1g6RXb3sUw1N5mnryNDw1
7OPSTN95o8JDYGjhBk8AaDklDr1p6u8rK2vsYxAp8r4KPz4NRUXGxGh9JWVPg1CaPXMn+VrJoHsr
nSomk4K6srHMDxFVeAXZUi2wdVuQAsWLsBkbMVmIGq19dxLavX1H2jt2kE9zMOWqruEl2038HpkT
CIjReKlEH11SPkQBvJfvKbVuMe3afSCY7rhJn3xY1FhrbazzDTK5JdmS6dGc3JSDKKi+FsIOSnOe
uspVu6lvdtZgLgtgK/t+4gyE3J1Vu8Aj0+YdJqqR7F/HsW+FsugJ9zUxJoWqti1K8EuKyPOCiYTf
pdV/g7CaCP9jWig5IqwYmWenKizRJTk1WQgzjikBZXijrYejlEbXdrJH+7WKBkKGCIQGPJMlJ6Vl
3raKHEqlbDhaALhgMsJUx5ozXhL3HfNif851InTSHplolmjixF1Ye+F7o5NHSyHavZoaNGdV3rvR
NdY0jKhNZGhj6hn7ZDe0UFifH3syJluGa81PkmnmVNXffUvxa9OYLhFdQPfBK2cghGSdCLHJZTEH
3SI+qxnwgA/VOP5bfBLwC+2MK6Jx+ErTlVYiMUqoccLiaglU54WpL1CAjT8kkg/D9NJ1NR8lhhZO
1ERpB71Xpj7f0grmMXDas0S/5VrzW6TIssrAFKcqKnQqxsp+MVRyJupxFmaBbbCwrjqK3OHaG5ID
2ID8NsVhutZQ2KD0x2hgi+avA/ERpwbDrlHPs3MLMWJHSPyjM7Ad1VWOX6jo/GPYm/tIpk8bMo28
DpiJdHXoMIVNGZ97mGglgS8R1v8CjckCC5mxer6xvts9TL3HB6+y6ejL0dxinsyo0gjUYMH2MRCR
At6FrXaCopzPiwNtUL0eT4NFBRZLH8lEXf6qDTb5gEPAc4VqWQs3VMB/DRERah674EomB69B4xJC
EeYkCebZRFHcY4AYa4zYYfQFabN/KQIa2BR/zt7hfLLUO1PAfOBCjNY8EmaFjh8doqSrW3scuFj6
CLBPcYqTnSPSVD8MKR3yEqraEAKuELQEn4v/GE7J0q65D9wUqUXgtQJOOBdo2Zy/vSynCeNRJici
Yk5fafY2tPpPNByYw6qQNcSzoSOFDVpm1xCHkFHiepTDdOrny9C49aGh1WkTMoZn3XZG0u5o6SVm
TDo5biCNmihgMnRlo68Xgy6rQxlnnymMsjPukvxAiBzeI1Pq3KQA+qWjOjZZFBQ2br9tWtfTZSzm
MroPbsB+vG0RAKp8nn1qbtK3HPjFbGp8n3OMzp2Q9T2fdpWk+nsuOUNYH+y2UetcpFd/9Ju9bfY0
BsNqIPooRk/MUrRtGtfdauhe9cXcPaYdxiiGBKkVaN9xR9jhSaEHeCAB15Yl37UNTHToVZ7Lba4I
mQ8pPuoubk7eIHvOYulLxsKzwtDUv1PQqE1aTSHdKQlLpxsJs+uJXPNre4MBxHl0LgvElMxnejvi
sEmSmJRGBJxZrhq/21lVFz5yn/qhxl1cxHBkVVSd6soKN+ZMv/j3mxNA/mOYV0Dku7fJNqgx4dMC
wQpDQDtziachD1YxJre8KucAb24ZgZFjl85PzbQLt6MWqSVSE//IA4VmPVlVJIuAvUDVLOy6peIr
YJfVPtrNhqZgRB4dokfy4EtE3zifkxNjz3gfqPyjsGhUDqFrHuJMxif+RY6/ilhB3Un9lZM2A2ag
7N3FKbfDLZhy9AeD444o50t/Ckj0BrAh01PXf/VT61ztgv6FTqcywKh3fd5zjlFCuHca5+z3Vn4I
deOtio0D2fX6R4+gatO01gsm2upq0ak2pATzRVW64FcbbjLN0pVSxazixSsC7B80bfAjm0YYTl46
7Vwd8PHIDUtDMB5Oz0d1eBrk9+wFmmQQXXF9yZugLL3JBFWfyo9D6gtkPv/7ZeRxgJnArqVDxjF+
sNdxUmUwi4GlgqouVqOukV0szYtsGIxxUjB3ceeZN1Grzcjh7EwXbVuruDwBq62vWBD8o1O1O8sh
ytSCbbHKuyoBrxckZw2NIMvZajJH+aoXnXvE9COXEX3sr7FzVux1a0K35d2lK71tG8wClYQ6jvMF
kLrdqiO51d3NjYts71LLL0QXdLfnRQFxDfTsj55OdytzmHlTXHpiuKX+5B+7sYZDZaO08cbyGMnm
WMREU1dx691t2W+em0E/KbX691ltC+sTttnV0Pg4iCZJXpUNEVYFhrtCC2xt4X8me9Oz7dUAAApd
8widqGqBzff20WhTyDoDd/WE9+lYlIKRuVdT/EHPQy5p5I+4mLQvup/MLGwZbGVOMrGfYaZSVTw7
qarg8rxIUwSXJrDGQ5VUe4au+qooK+guc7bFIjIHxBpGrN2586glEv/hCSR6okXrWziTYmCIZzpW
gijTwAM430UJwXivKcA4FN4Ems60oIYp6dYoXJoppUoooRNiYlrByCcW7NUVTacxDgt/A4pabhwW
7UU4f6bxwAJuAIGxlpQdVVDVhyka0tMwX2SbfrEoDGw5UXIsnUJtvBJO74AO43WkamjtlhHpABa5
7Ftvh+2GgG9ByIvBCdBCen2o8Z4uovknmbMITznqRw5o7mibbfgS4TZfKiMLd13XzTThqNsiGUKZ
qzv42Gk1bRwQQEhfzfTWS+vSBam9tgkb2lR+nd48IS9PEFTSDe0m6vTxGLWItorIcrZNwkxApqSW
kMf0rlrVB3vbLl10FeSCZU1aHBGJBavOm/qlxtlpUbZNtynpnOaFkV2yzO7u2J7K7YyGQTpknP3I
vtPiqV/MiV5GFKd/KH37rwRvUq+lKUA8j50VmpImRs5eRqoOovf+xqNZnZpQOTgumFsx3yX23Edp
llUiXAmCm29WrTtbHX/moZIhsIsxMOm8a0uN3PNr7tvuSosNgF2V6y6ev3pLQ5s2ZRqunk8x2LCi
5SF93gZpBQKkZGXnHAxbia2J3+mM55h2u+GRTmhbx0Q4Bf5pEyms1NBO+8TIJ0QPXVh2QT8oYItd
hs02htB86xqIYmaA06NsvHfToqxoOO2txOSiTpgV9UvTqOSJck2ebNOP9kOYvUhV7BLfi25TLoJX
sw/ZgOpY24oUyWABzfyoh8DIw5BU38qVq1Y3ok9UpIApEGhexkH7GctaW2e2nd9ICNo+F1QN7GQi
ZE8D4l4GgX6UzpSctFCekbrP/dT5fxlhOrHZU1aaQBgytWb9+qQrqXTfe4N1gZRkndCCwZlwrOBs
GTDgPY9pMarURo03SybmNXG/fFujeqn6pWNocpdG7UWIjI5Vw8/AQMjQhdMLLRXTPIz1scxiCTpS
bzFZ3PW2Ywo6d7U4tSzomGgX0TYvXuknLJj2Zy3HaW+HuI75F+GQm3vOtf7q30HLyKvlRKNgzhYi
3NNNZ82ml/U7wdySwsplU2OdppkMrtGcfowTWI0nBqo1vFtp6sEx8+3wIFNK9aCWeyNI/6i2WwV2
jE4ahGy9ttOkY2BbeFfDj+KzF+kAODj6VkYHmMGadrWHKmdO8lv1HF0OT26bNJ0vNVVMCnFjr2vl
NieIo+8hBshLPF9kLa+DVeUHBU/EDPqt6aT2lRugBzE0NzLx8WUHVUtajkr+ro0C3ELShy/jd4ud
Y5PmfKemt9NRSOJtOvaYEg7n2AjtXZn0yGA+BcxBxbvfZMENSFL0sTTpNx9VZaQbA9HBJotBZz2t
yPmYh+eWdS3Nf4Kqp+WBtnJZi8i9/vc0Iwz5YIFm+kc+S/TO25aMcXHypD6Jncu8bco3YaC9tTVt
XLdAWnhDrXpp6Y27NTw23zpBllzMBUWXqAAUQYzrNSrf9GA6aGGMKix9mRWrFwz+0e15SUYKApmU
5hFPsvaGOIiYkpvWOOE3wFZGsEH9x0jwJnZaYu9EMdBms7ZhT3YMUtQIigC2v5Wf482UmqeIZex8
3peShvsEJv3g/1F90R0q1TSfTKi5V91Pp8Z4WqZ+9uK55UnqIefwak4sTzzyIlxFXK/eVfc0Xw2O
mM8po/5V6OSb1F70cDOG/E7dwYPvdvmkAbNTSALc0K4PrasC9h17PHPsCjaBBR7Ol61/QBSOGceB
amhq1WcVkHrso6+6RhyOl2nqQU8brOmYRP5fOlVoxj0P0hqLJosx+jPRhS7aoTa/aMPB7nUFlgXQ
MqGrzIaohrWFZhknS4PpkQn5M3fU9LAj8wJm1boKlP0CKu6/ZykGWVOkxUaHTvA55Q9aqM5Xbus0
U4e035hDTfwivSHYk/Yb/TRsqtYHGLxuXYyO+ZLFUA01xudHKAZgYJl5tlH6ZWqj2leYeFaES65z
KD8vGj6o1fNRFDMofD7qafnhz+3XVoNMObYj4/68WFGFYtBBxTR/qR3c9DLPZSvpMqRUzZFiMXs0
2aTfInbsNq4BmrKDUy1XI8CBTkcnNl/ImQkJbcf7S01x72Wmb6yE+T8cuwKJDpZ8F83ACYmRs4gt
EA2yJ2SMeCSBk4YTQdObzH+1/ly4w0lMCDotg3JoaPccTuOjNVcTqufY41XJq4R49AWD5AOfsUYx
AKIiEmlzTkaq7575/C4FO72xFQp2E0oKVgjnj8Jic+sopcvgN63H6P68MLa1duH8Czm56d30vwSn
6ZtIC7q7beJJDOnY31Etc7qcq7JkgK9C0s0iDuLsV4IWlh57nVwJVtJXnGt/9YUsXzutXaOWAz6d
+h70MCk3eBtvNsozJ+1aRM0Fgd/en6HO8pPpBOXHymopphCsug/Z8CKWA0iHYr5JCDi5c7wKvruO
eqyCA4U+od46dpm9qZjJPYoDgYw6QlQIrkKfmvUwaJgWascV9BktCDCTzec0AF/QjMg/0g7cYIdy
cA151T4NJfrzxFGfCe62pRn+qVAzHysqBLuu7rmO//dZB3dFfYGGzAFAaz0L8VYp2Sg5cOnuT2zL
yHYdVKf03vx1N+jxUQ1ejJreQWjcs0p3ZXak5jgyEtrAiPX24dwtE1NY7J4bRx0hcfGpvNepVhy6
tB8/LT1vlnXmMe6guEg0SM31pI/s/ej0JstDeI6x/IAFy+Dn/9FJtV/0g1e92qglIZtkR0NkGizu
tVRBv0h19ADjWIhXB3PSOm5qsXk+7YwchlolXsBwwUN0mabb4eB+q7K7RmZXvPd1WW1rzUWGXTXx
a+iOP81a2Jc6sbMF/jPrko24m3I0NbtiQrK3agnyXiejfmYWjDNk7ouqoq7vM0iGcyNf0+ygvg+G
TA+wiQCTRQ7fEjTarst4OzOtJW5tGAEL0gvN0sb+qcfjN/WpejSomgm7urLcEfTSQBC10rK+1g4L
jDZF5TYz6I3TiMKxPEPGrZoDGTBkXIgjned+ct9jzTy3k8x+1VCzAsvYgATSH9Tt4oGYApm/jvKa
jA4KDxgD96qYZZDKS36Kot12iqJRN5k+uFUynTrLwXQ0v6yZMxw7F8iQiYQOOWxrbEpTfWMLwRlY
BHuWHvcQMuZdBZPTvej0bSpMvB8McRGwCCzyJMcaR1os2XrCjXsbyj8uI7AlnJD+gyIANrXjKGvr
DrzBUVG0BKwW0RnAUXR2/YJJ6X/PSWN+qWha7J5f+u/rz0dF2DBT0cAqeZnfb4DZ2Lib9Ony38Wp
AW070v8da0Gze349lN3AkED80Y2GuOCRJvRxQL18HGVt7P3WEg8YpN1b+7MyUAjiIMCpWTXjjVea
aZ2rpwtWterq5yCTvMaLPjvwSKsgtJK9mHn5VVPvMH3t9IHSAiKK/fB9/8zmMH52DEKpMwTwscJ7
KWKkPIb5mzgxfDJ6a70ZMRt81Nc7KUB/Pc+rSPKtfTs4RI3HNbcbqrnao2X4bEooHe7HiCfmoUyt
uRNdLN7hU7e/ylF0SyOmmyBkkR6RUvBxkHAhO3p1z0uvD3A2ENjygr/RFth7ReudnfmidXqpr4ba
+Mvn0gK7bxT66t+f4JDe1r2OEfz/fje4rwlcwEQZ0tXlbXCm3zQ8jP3z2fOiQEbv2A7nWKlClNih
0HJVcjhKURUry8R12eH8RT5QmQfa5vc68a3r80vPS1qEgpsf3M7/9wfkN70Jqa5VCXrbbcLwrE1m
AHEl/XAn1R46vbPWvLoThZbxt49H9YV7ie7/FMi9srPsa1yl8/yysKTYO1V5o1ilM+wY1qM2O07f
k7DeUczwCdP08i1y8sdUuZuiLccfvfTqNVZtBtvw+vaw6TYjjt6XqS/Yo31C457VdZwfUUkTrxSY
hyZV6B2blCzjsfIFTlGWdHpVvy035ARm5M0uGJFJwJH7C8dqNt5VBXQbs/rQdX2vBcCzalG8QGSp
l2bJM5CjDL19VNbRZcIyRpiPdUuIVlO6+XeQH7T+OZoaTrxNG1yA1JdIk63YRDDfxQfTQDqt6dXB
md3HjLQ8dITpvKaiUXXmeKrwi2MFYfaDTTvYah1UASZKEH+VwUPDCDpVGy3+NpkE78zIBXTHZBzR
yip0IKnKGPe5R7npopljuI2howSmCJqlOOpmffP7BklTHRJ3NKKtbrhBit6fiYFIgm3NXIzKGxYM
kc0laskEzsJsT6NLh+y9uUtfMQyf/2L+P9SdyXLkSpqd30VroYXBMW0jAMTICE5JZnIDYw7EDDgA
x/j0/SFLZt1VMrWkpRZFq8x7eUkGAz7855zvgPxkRFGEvub9qrfpp6AbjM4hurmNDm4HF8Ow7Tmz
pSl35Cn5PTP/tjlnUnANZLABUtyNdXsjcQXTmPFe7N8XS8sBYnreSXeKUyZAliCAynNJXTZta+Xe
61oQJfOVGeZ4rwivNblod61cFcFU18RHWKXhanO1HrCj0ScLEJPAi5NzgGIn+0xixjZU9CisEFv0
Uyw/KHoWu1o35MMisSongtJQRRyZMnILFnB1nntRPa2K5SJDz5WCUdgWgfcFZYJxde0H2omSftor
zum71bKgYGTskczfgoVCnpjGEc7UAHab5HHQLP+qUzAivQGgysgtP5MktTnNMLHU5102EONNaaRm
kzjlhn5oZopPhNdrUWPrYH2yuWXBJ9RlQ6Pfq6r90HUAEuVIP3piyjiMheTfYLSpGbfMLSR1XXhY
HVzSs2OJD02nY92nZrxfc+DBRn+qcHIcm4yE5mg9UuRefPNSh9zFMjBrw7puuZgWbRU/4hVm+L0R
RdeY7jp9ZkfjEhTpxeSf2tG8M4MpD4iROw0k/ylusuw0tlrQcacJPHoGCHqBX1tLICBL7P1IaWFW
wlLhtAr3mMmACkca5cbnGMLlNMjstA6wAoTHj6yIB54pJ+4Qz4xdudm+ycrYivgUENpgrN3iOkFk
7BLFuJTQUbsM4F4Sdwbcivy87Lpm7nBPFM/QDVCuqvE3GLsPIBwLCEVLRbKd77MkJEdAtNw4lgbO
rGBx5x+eSCEjFi79qI519uziG4Y9EUI8Yy0aObhO9h8uUaFp2r8dPBGB76wcaeZI0EAYWWOvNpG0
CBwuwTtzkIIoWRXp1hif4xbTZAkwDqUP3CIIQqS+lUOcVX0rNKTj2kp+kFBl1Nj8oY9FRO5kDncL
H6kroCWuUv0hcW6/SRbKxrcO6xq/5xVh0W5BqLQJYp7nzPyhucToGsd+TDKjIjRHAFtLxZ/MdXml
U+3DZ1Aa1fNwdNPxSUIV5lhcRkVHzoISV7+4+9yQ5OpfDa79H1aqDrnK3dBg7QUVxftNtH96b/wT
F6iQdIYM+zGhE0Mu7QG0wGfq1j9nu9xAIBsYCer6PsXN9dBsj4KnW0Zow5PF9DJ2J2DA7yvb8kjJ
RDi4r5L5wd3KIfAnJqgFKPaRmTbimmUxxuluBqBCYw0bAEuVKSHbWPC+WnzazkIiQh9LKmsbOiOo
X4Pose8d+ZNqmFtmOfIRsjoz4xzAEVMNQJFd8bvfwD4OOiJTXKMNjI6yMt0+KV0bzsPk3OkwvEoD
Gzwa0aNnwikX/pqdlOlkm717yytz5AAKitNgfBjoptpR2Ew4d6ThvSMvDJv0Y2zxYSwtIdB4Hdsg
Nc1w7Wpxhn6I6Tm/1KDHNzfPbXbrR39QWSipwy5a40tj9BPW1BQWU6mdu8WLzw6PHkOddQ0I8E9M
djqOHc2E8XvAjQx4/UsD/gj6y7+0ysvwpOvvvJPe2wxuId65yHPgoIjecHnUpho8K69Yb3RBY+Li
EzSDc+KGJzJUv2GuwSrM9nWbEKY2THC7bz3deFFZDS9Fq/lnFd/bjqQ1ORG5x1WKC8lGwfALkIPz
5N7LFiLNkkx44Fh3IuuRbtrkmRlT8tz5eCVNBHnOe+bJ6mnFJmRIij/trnpZ+zcKn7Iw9ihrEM9D
QgMEZPWH1eRZM7olf9Bm7Wsu1V2SPjtInfqIZTK+ZF2/M3nBFxUXX3IYv9Xd+r1bzZuVkmUnoiMF
9mdOhBvp1IJ743PJLiAZd+2PWYGmGfTpe7s47tnoyaZN/D3BWri2JSfG1eDZSZvl/OSvDUK80utj
5fJ8uOqIwh66U2ZceLReAPpwyyh7LlkLgQIIcZjnD/miTeccS5iX184J/PTVcaebg/v/jE8BLjgV
hpU/01CRkDRRWlufhywboqrmvVSQRp0X7hlxW92KyYkIMvxeE/1RjfJuJI354PXFue2So5PVxru3
2UOw6ZTYpbMPn0rplynTgpx/9jLFSc3QimUdz5zJCHfXaFkezVas38zl22IsmEvTq+3qmBMb1mDT
IqJkCvwi8NM1/ZkcHtl10tDHOat/+nB8cm2gRlVVe103mTabjTp4JiePVpv0fbwk+MuUHQ6kmx+E
5P5eg4NyOhO7CJaRsan+MCIcb6PC2yroUGCAtfe3OD4mywA+K2XS1F+sbv5E6aMez9dV/awlJRKV
I6K+0g+yTD5iXf6u7Rk3E1gERu9wIYz8VuuiOCIo7ArtoGkDA15t68okf3FAaXkaNfMNSh1VkD/N
XH5k8/hLzjbOGiI5EcPaCTPz8jB1IGLdUn6RyPvKrfqJNBRJBDSBozdzIhyVj7zvZ/JszJ08c2ZC
Qn5oyb/sqKpt9lZHvwBGRDvy0Cpe5Wy+G9CFiXLXHY2UpzIGvF1T8UjkeX3GXEuCuqiPRQaYNB29
p7zEFO03PkgmYBSh6U2YwGwcZLYY9krOp2pkOusa9MPEHASfO9obYe7As5yDIidWjnT1lBngEAbG
p3vbTi6q68Vp0saD07t7p/PWa1fRNzx2vnO3JdPb9Z5ikv09TpTnemza1NF8U6xc3QagNJ1X3tb9
rcVmv5ZQfp3Ri6YvlRgqNAVQB4WLpMEprEZfnqRJWEXM6TXvGz60ycElHruS13rwOVztVDHSbyGd
qLOpDYao9Okl0rjLKtbv4LuVpyVHH4bkmYLpCDcVR59lfUtXCKOdKD6I/GgvwuhpZ8bssptj510h
2wVFbDwzQHAwo9nlEaeJfVx6D5wClTguT8kRoRa6sYRMElvzdK9ItVaVss5cl/97OiEMiWJDqKg6
Ams5nVqyqHlCq8+iMwWDMZcRatcYiNi0DktqYqpE3oj6Wa9OIy+jCw1rtgLcPaaFnXc27vPWGl1n
7om7dNSUPuIKUuYxKWhRaNZnp4i5yFPeaS/Rf91PZjj/2p7lWaYDSYn6eNOGfLf98//UT4bxygW/
R0C7W2ma8QbAOWkh3NCjUQf1C1+Jy46IaTCpw56XGnczDoF68F7Mxf6ZUEtuZhaiGc6TIptv//V3
Z/4v3V6eZet8AcMiDukgwf7zdwcqhrvPovjuEvaNIp+h9Sdl/DTYEeFCXsrezSK70sOqEMuzYSmc
Ddm7baQPbDtaRLPoAkSruRIdMECzsJLUJpPlSjtS/6G/r+R4yCLL/0MpmTCouvxPBXpM3XxPdzzT
dR0K3F3GaP/8fXe9A/qnHEDv/RVM4NAWN/Le+M/8xbni06qeWZw+iZLWx5UT1j88MfBy4INpguYg
0nMI1/bEHK5bIm3pnPPk+f25m8cQN1LxKsziNfGXKkrwDSNaDRGr+IDfsdKfiTjqzwPBLq2HQbcS
1qbFAjKC3npAGsu3UbfH61DnE1ni3oT9YKeBrUCCElYCBimoM2ga8AKxl10xfFeXpFnnoCVFwUHJ
Coe4bR7VYPQvvAACcBcNEJoE9NXnEi3cYEJZ6nV2yeAe7vHP2UQnp4wle4ZJo/KMVRFa27EHywVD
juxTKz2qywsbKltLDJ27lrqMNWSiIjM2gRfuZuMPIQg21gaz8M8JgUCIsyBt+W+Y5JxM7ZA3Vv+w
Ok16EOmS7NNSqAg/fXu2pQaDf/vw949g1N9yfIzRf/xVmdZpxOzsDVYDupgqGKOxSdBHtX3W38//
+6lu6tBjQG+MiNf07mwf2poIsGkO17WTRDAarqYGmO6AimvkTWQm1gDzVzv13iOG/127DRO7ZPJe
mA5R7mEAOze5/RSjWoCk86Hs4U4MNs58Amy3v6MvaVjLyRixkiQMMsJZq0uO4ANVJJnJVKEhm/v3
g2M43/AjiwNZqTwkzdNAWmndo99rv/p8rMghQ/qg9LI5//2jKLL7ghzj9fp8XqvqeVB2e2RWyxxV
u62KXqzVMh9GHysoBLHvBmfB05JaENsNmdNoAGZ/7hfnyewk1g2PpgewE/H174e6LYFUuD1YU5Fq
10pvOBPriuYYzllP3SStbxlARV/L15e1rk0MhasZJJyljDRxPxLfnMhtgUCxEjp6zBmpSW0F2BnN
NSUTbzROHP4Lvwt/FY+mfCg837srsxGP/XJzC6FF9qD8szdjKJg6BbjWcmau1LZ1po0Gyrvsluvj
zLvySka5w+VsJ/AD+k5FSCDxsFup9r4q7mXaJpYS9SrPf32YbLZMYNbLrCX1jUKxFvmw+wN0lC5T
t1JkMuTebCfjPFs+WVJz0Z6ZliCLMg3dM6LMGVRTp1C3xrwvtudEbU9HHfqJUx5p8mveR1kXuwR5
y+oq+SzACsLJWKlS2EACKEr+1SYAEU4s5zRqtZDx6RgDrKt/9wzAF2I0iWfBsX4sE9ICTd24Qeps
d5ishNbXuxjZ1qrfu+7cnU3itpRgsxz10GU7jyB1jr8COTY7L17yu2eHwJ2yXNdV4OSFVW+aLUUZ
TnNSXt6dTF9yNGf6ddSWrL9lcU+WtMFJFrc+isn2dznrDf1lRE+63uOqwhEaB6jXtvxeNeviav6N
ormC71amVzwUv2K7mBGzHzg0iGssbOyrZf0DHd6+uPGUQDvqCAQWfRV2gkjkwt0z3hphLSm4nuh1
H2a0cB3mqsaAoRl/cFMs39MNl+43lYAtOCHgwAju7ZmoMW7wCisVPk/PT79I7ZpHdEt5qqBIBhPL
zb5fNJieky4fc2tNjkRmL27p93cr62wOq7L4NqQ8Ipo6N6Iqr5gL82jsPf2muYw5vM4vz5aLi1c0
04NFCpxIqkWpS5NDtlnOhZfnP4YN4LwUg0uNgcFUA78DcXS8HGY8/PybA6Lwdd3l2jt1AzOMqrO3
YAqCH2sPb7h9Lwzc/KNfze4h09XXmI7VU1bO7a02tsZ1yxpuOBhFuCgru9pTsRxHc/zRjEw+xomw
8OzOQUUwc4md/r2vv2cCy25iccfoprLhfAIBsxxvyh42dUVrDsQ1xrvn+Oc4NR4yKlTucSy001J7
HYUi1MrHFmcHqFk3zlIociu3DmOqNfJv3RhVzbC9oJtUaRFM0yhTYP7v/Jawha75BDVKJcl07rYP
ggnafhhNO4Rmwg7qtsYRsa16XaFzH10uHHQDcVS0YtBMpQljCDTmKaMfI9AYF/zUxiOInfrCrKY9
VHa87pMFtxIzfpzWVfUgeBXeqykGaBrH8xmh1vxH4+//oKf7Pwqj/6XM+1/++H/T7f2Q/eqavvlS
/1ru/U994If/fxrAXXqz//cN4PsUu8o/N4Bvn/CPBnDD+zfP0XXqq32TMIpw/P/2PxvADfPfdJ8T
q8+MwYILKGjc/U8F4LbneS4pGsfzhU29NAbAvwXgHpXipm/gdObTbFu4/y8F4BZd4/98wtNNw/f4
JkjtmL5lmfa/nPDWZuZby7GgtikmIZfdylB1jS2IpU1J7zRxGIqQ8Eck7fyp6d+RuFPOouMaQoyB
wuCtPft5sWyz+VNSCWOnlvgNtbU4KfpvJO4rBR8vWAliBYt6zvViHwNf/14QJZl+2QPGPA6xsBKL
i17lJyjkhHXbhcOEZ14S5vLHVmzQWw9dTiP9DsbvteuWwDCKmEDcDnUPIqunfw5JifkLhFZWOmGW
6rQhGCDdmhYVsxM1tFIru49daj8zHd8zW67hbHhYNOOyA2FYR8waMVyi9II8ovgFAAGWDEEItnhe
h4SoqUunzlYn5Tp9yrVyYHocU6M2Sa5bUs2gbS+VMOlqHdRlsEonUiXIpMX3Qc/HY85VmQtK6Rdk
pGbre1LQ82i7Z8ezv8x2ZRwny3fm+b8df6qg+6dffV99VxLr6gR4jg3tOBW0pjE2vLujTxbU9h/8
GWrJCAI8Vp1JNxf7htuE5RaJBg8WcvvE/WOsP3NAFExZEbEwSBr5fO4Bn0G8YZKcTN+70j7GCML1
HxphAdkauM+WxArSns3Pwu0F6JIukS2a3DAIn/Jz5lt0ZdUDDboJrV3zh7BPi+988laziRIU0I+6
8lLNPikArp/+QruMIl8ML2WJKoblHpRM0KeFc6RD/AkVJ5q66qPgpLhrnsrCeMky9umyoIAsLuuf
g0e0yKmN53wauJqStp8bgGGdT2iwXss+8qn3rR2LU3QhqWRvcwIyTX+vcq2KIO7Atcj4oWf8uWuW
QfpftGC18mPsg41avnW9SSKZeKEPbnxfNPlZGfO6vcIjGT6IlZWTBFMl/AMh511it+m+zRIZAszc
OUL70zi5tzPPnZreE9NBqRlzE/DIB8b8M0GKHolifJAq+VnX6XXVvPqEa+2UxjGwkLQFczwnP2Q5
OPtcrMPOlLza+EhvImtPWFceEE9vPg50vB5AlKVkj7fGh9Tpv5Aqb7EtjpNHQjeJTxZJz8TNyABD
1+PZ/S5XfB55OceB4imvLMHlfvO+dRmnVgM8ZbV6e10DD9E4CQNw8bHA2twNsQbCXENuYwpwbPmf
joeHio3hBHPdvw7kAFp8yTuHaei8AJpBrn1LFsp+E/s6QOurZs+NyiUPB1hF+JZYGYrVmSNc/9DW
lrbcrYX7TmMM/ajKua+yuySTfGg98n0tFSpugcTT12QFzNKjJyhjAYD3zgMPAjA0qSLGfavlQepp
x9lMzRCeh5Zg011/l3ZKTLe39zLj7cSR9iFJchWSbeI1Iesgs9V4iIV6IiBh7dLz2LlGlM5oiKv0
rzWA3zBzkTW0K/QcuMvzNdGl8ZAjKfXmQPdCWZwdvNKhpuOTNBpohb31Ek/COmbZq2LNC3XG8afW
KLDyx6EggrVbZsw8CwOH0feHg+7CcZ8G6OyaVcvDZNJBkXfDGd1+PNp2qu/GlRYNsz7USQzdu4Yy
uCIu7zq7POsbcMDsSgCQ7sJUZ4WtQFeUD89uFDNqMBFo05yO8cxwR1ifdYazDNsFnDY6i/N6DTCI
nCwOSzsXAW/XC4MuC1xBYGjh4qYZLHBwXW+r3+ARsl9rF4HDrbxfaPpgc331gkEiI/J5VJKYzfZL
AQNKaZMof+XW8m2Op2cSyT0o18a4mhpnlWVQ81ncug5znzAepe3fLGv+ZWVM40dz0uEw5NqrnlCy
Ob52ePvuf234uHwjXdnFxR7NG5j15gDq6TfHHZpGRr+4LEsJrHCGjlU5XbXreoQgH2NSMI7TN5LG
AQBoxtZFp8GaAD3PMpjvSRD7gfva9BR38Ahoe1adQPPc4Z43zi1enes4GMOxQzoy/+ZeQLQjdVyL
fPBC107v+qJ9V6T7CASy8o413gDfLH8P07ieVmDbCbyWyM9xUQJzunAiZNfj5obPimh2AzCMWz02
yMmlmoiPIGMSFGhcBUd/9f7kA3DuPB/XwCQUt19/8L6AguG41X3EEZLQAHzUenknSt4FldU+e6PB
4Z4wV+4wxc2LlfYV+hsx6sa9QBDo4m8Za+JQeCDRp7w9KVa0GQMJ5rAyTMnfu9P0kfVmZGukR6ce
3mWKzL1boH0eUqzJ7jxMgWp6mI/M1yHsN1QvZfRq0dADQ3v90vvpUxu6TceEF14hfkzirnmVIFmC
rUGlXihb95M5Jcm0kd8i/eAXwxquRTMWx8G/QMNZD9p4yUv7xhgyh9AMFMtKTxAbP3KEECIipehp
oskmJniN8eI46lTjU4NTjvErgyKbCO+t0fA6gAWBYJfGR5KFz66c6gj0H1wh40jdtB1AYCyDSYAt
sguqBAicHB0zmV5cab82HS7bGfQ88aVYHAEXgkdZYc5i6zqKpduTB4YV4qGld+RGL6zMB6OeqK2D
Aw+WU0332OZRyO01yL3C/kSSDCE2up/0iB48Y/NQ1MOnqbSNXE/goPBec9IkoZB5G6yOBnoRiSes
6ayL6Jsh/QOUIqz6LKjmyjxOFt/DPGFai/kY+O3HrCzuFZmghJRjCZv0VJ4IJ52aqe6vA6Nro8np
9RGY7aaNNFA3MZgCdp9RJ8FM4rtvSVz0ECZOa1p/Uh7VnDQYMShl/QP9mHWQ4NqKrGw+uutEOaXh
ql2dZ6yuhDzRPTtszUjvtP+QvB69T2lxi6bcGsd4ASdrKpHPFjq24TW3dMqqk54gBGdkUFZfX069
ieqc8eWYX7OxO8Neh7cN67nLOMVhg8nYHgK7aFxWWUIRIu8pSk3p6gagiVKjvgRY95v0rQ9vHebD
OEOHnDvwEWyq+tFUV8z4IvItH8JYTkaqw7T6AAeM4HGbv+PZAN7S0IwNsQ5K1mojznM+HAlK3uua
3li7Mh4SFxCkKUJYBvj2ja0zsJwZBKUuc558jqQCgFP4Q77LfeH/40tUA378xqRWgZQcpCJDPDdE
aFaafDCRTRs0h2lD7RLsFdUYVMu3PAs0u9XPGApgQI9T+Sy6ikQ1FeXnfBl9mjlEf/Th6RsFihWR
e3yS1eRHzrq+0FsHcKIti6PUeFq1Chp6s05HFyn/XLS/nQaE0OrI5GzXy7WxG/vA6PRE+mE86xbJ
xkI0DDCIj3aKdqjGKR5hWe5dXN3X1QJr3rL/5zEIOrWRQaaipUdQAowt1/mT28X64E8GklB9LlbI
TA2eGUWnDjF1/UTo41mPgVV4WncqCcxdKrtsgi0NPlzszEgj9ltIWGXf3rUseciKClN5mfUXxymT
Y7dirh3E3EW6aKsdEpwdoajwmnQYFqSPw6n85BvVjkPnnmy49+dVhwpt5F7o14SlhCQTkQu6/AzL
qUNpZ9ohNoZf/QQ6PKZrOBhL71gjQUOhR2VfJ0FKRupnE3Vw19ALGHatds+xfN7wNwZWAgFics9F
0fzR18O8Vu+Tj7nZq6EyMJ9HC2ESpzsUXSycs5pce5N9pUI8Y1wjZg+eHu2sc5kTWbK6i01z10wP
e+0APpwm/aPJFHkXqDARLBEqlKCiUI3ThCqhVKfzSauCz9mNDqclQgQAe6+4ydHagYz5ZQaDe2H1
IMppCx+ol4H40SNFdpjnus6JstWzwwqK2n7BX6uw3kVWd4A1D6IR8ulu0Pp7jg6NagrWmIXhzwAg
fuMAcR5FUebnS8eMRhOBHuuUxdY1exw1xdEgw0qWx9NDp2LuCOVbI8nBCr/+mRl+GrQdYM7SXNWR
hnUo1b0l98XQFnvR6RZpoXz5LO85tt5Wyp4rU20EA6sTji+q2kwNJQu/4ZLw4OVkM3Y1ZKwdSLCf
pSDCNtnLUyzdu0zmYT9o0xsNvRg51PINzpMI42ohuDRXKjCZ0odg2k9i0R59UFIFLjEP/cCFdbWA
QxgxX+5z2b1gVli4l1maj2tQDnkoJ9xG2breF9trD7Pjs04TeHPpfY1xmrysZb23Wp85Jaj8wKG/
1G3rFDOF5D6EH2IYjqMHOkNf4teK+dB2ibwMkJ6pjUNIk19CM4+NzSm5M/CZE/kBZLd5YUeDbBaH
6tZoPqSJrOWR+LeJj0dFHF+WyqLfYi5uWqka7olf4pvgjBhMdFyCGN9izmiPOq7GGF5QMG9phkNF
nAulMGfoN+d7P3UBFnWcPbGKAJ3DZrTC72lrzOelvqZ7a8NBlp3FATqZQ7fFFteuXNJn51NjBaMZ
iVJZx6QKZRJ/4h/5+DbNJaCriZ9hKBju2hC563wY901MTIEM8yFp3R/+qBGFIM5RT/Gb1Iufpc25
ad2u/umfrOT/J9OE/XLEscbO7iadJApf34l1+Cd37s86O6uFsVBLcPiZTvXEXBaIi+TBImHYqRaA
gPjoygKvXnzI5ia0SHr5pgFKE/c2ZVXLr36xvqC8XWTK5y3zyE4DXd50QEhxTWVoTswCA5HTHBKN
b+onY5Zy36vWA4xovnkeVouW0vo+WZHvmZ/T/ovzNLdOfs01lPLsOCwnGUgX81hDuwRRNHnymHFa
TvMIay2m2gnwH8beXxJJgmx4saf8mTMWBEoM2RDqSw+wS8FhCn0pcD0YvhYo+9CP8/usMwvO0N7w
UxypFsWbk1WvySrvEvCOqPxPv9V+4PuZWY2K36OtOXsIJlAot1uE2V/jQr7GmndEw7z1So7HwY3F
bpxUaGjdwYBGa/fJpyva7kTR5PcZtHJkifkHllxucsAFtVV+9rJO9qOJ47AxtfzSse9VJYJ6avym
f5whM8r5LktbCDOa5Mezm1f83/HOjRnPtBrTEWK7e8PkxlkusuX5o+Rr7oZmI0g7O63QQ2HWSYQX
kl9vQ+/bQAPrfq3N97kTdztP9ZC09ePiwicwu896IwZ5DGj5NkZ8iE7HCZbuS4M0i1OaR2B6IdfA
g25jmYiXoQwtyh7LJon3rnqcPR/glEpiVuF0r/I8TLlW70U/VsSLXZZeZKgMXwa4lThw3PYLa0HX
M4AqqlyPOvmCFmTxYDoQ4iEZ0w0e7wxO1pAS64jsLAZsG8eeIftzz5l1DyfyoyiS/NCa9SnuPfdI
4BWb7abRTeCyrGXf1JwCVqntMMhwtM/qHyYhf9fGjLVSHaQxt6PPh3/sgOuwahH6GWLAmuPxa4AF
1zFCkxrpbxCWc1p0OsJpL0XZNLMR5EaFtSVGkWuGs6c9yQxItWMuL10/BkMboY2m+7WcX+bC+dnp
AwY3IsesmhRWl/2PZE2wYJeonclvK1P4TzPGHKv7QeSH/cT4MnXbihIbv407QXQkvDxjGe0Qvps3
m3weg/vlwijpeYKGyKK0kGnkFyZ6Ig2V72K9ao3xIGHidUlmh3//DTBR+T4nzWHS4xno+Mk1xyEG
LLO9FcdhiloGBhLikjnzAMnY+YZHlaIW9nxO2708c+h/aNdmOS2if177dfhWDhSyI0K2YTVIgv6u
esXLt5o5/tW+nc5jM1wyv2P/1bltkgozd4vp3R2VQ94XyUcn7GjKO2Axxa8CTxZYfvopP8syg61Q
Fgp7tBx3fn3jRMEKQoggrJmhqdo20O2wckrxkRZ2Ae8RwUGoKrJjwDtrY/+ksOFnvPL8ly4UHf5m
Xxo/+vYDuBuY4bwMup6uJZ++XJsFOqhLargrsgPxsLg3e64OtZEe3MawOG20rwl10EcMxI9KEFzr
upyYhbl1XxIHKruePb6eQ3zWB27WyqmKt2QaUFXG7LkxGMbgNKeVQOBUA8rgBgo51yEkSjF4w6+y
3bZQkYayXwIqXWOCCLeeeC7tkkATMhOLrSbydxZavDt28rAa2iPEwPQyDb0X0WMC4Gudv+ZMQxhN
phPFEFE5Yb82R9a2fusbYXhDdhkC/1rileF98TjTAxcz8QOhhJGyyOWLM/gxRV9aeuLcwThF/1W0
Fn0SBhwJILcMIiyTU41HG67DfEZw0loUa7nZeyJYW+dAj0h17rWTl9EeQCg33Rsp0+uOdT4qW4VZ
wAJTaS+g33rq/ciqHwxkI2XSWCK18n3APcUOdsx1Epnm/E5GASpGgmEsHyzubqK5qKI8pi2nOsem
JbG06Y7BqSunMX9s8pmFlf8wX5kNolNl5DLuEoNaruS/3oGtUIaVTeuhSDgHDQ5jTfZRJyX/1+mk
HB3Rv2/whYeaDGpsA8hxu3pDdhQXbrtPUmjzXq31R90u6dXQk7dpVH+wrik4kfuiBJCCMeim+fHD
lHMBK0Fd0BgXtqbr7NjtP5sp0QNj4CCWVxE28gpnQ/8+FONXLwjaJXhFcqY+kfK7D3sjc1L1cawr
6YbFTJ2LwyiZtFYVcTgHnaImP4A9vVUt83PHssbUz1wJcwpIYyBhneK3leNOg3MBIr7QT6xbZzYJ
anfFFMVZH6DUmoz0SxlMBuMtt8Jo14AMXfM8SnW7C0ZsOPi+5CPz7RdjIKdvAe5lR9XApwMipOdn
ZnJWAlNbQL5xGzkmFkCkzIT5Obn5F3bTfVIsz0M/cazV8y/eIqjkG4XeIDzE+rPg2EgI18WgVnRa
xjVLVziRKEdjezt6C5aqlBFZIOERcsdsm2CYYSJkvvFYx9nCLIs/zTRA6lpzTT35hJYKaiIb8NQX
2u/VqR8rl80yMZh8eCtg34kSC3wD3shNxW1s4Kj164wbYw8mvgwX+9K04EtK7MBlU5ZB/aLVAwN2
YLHb5miN2ZvpoEIz/NMret6qYoEW6mI792KMDOmUHQVmlQBaOhzsTRHtlvIhGT/d1iuCOpuj1Mwv
PH0UvLo4/7t8HPfVU9Fgw9Pa+ZPCJZx9myMuHvTjjItVz1bY4TNk7oznssIuQF0LI/NM2keIDXx1
3h7cWCp5Vz4RfAUVSTer4iEfyJkaQ9MdEubmMXbyaGE+2HQjp5RcLQzh4HonQyEPWlPu7c2tbmTq
QVrwrLrZvOPpebVZo4jm89YVyS8rzZmP6JQ/j01sHlytfCVhDXHM5MgAihXkbcmyMtVyn83AGCq+
6FFzMCST6RiCVolzChImHPqER5+BkqpRt1vYFjswAL+ZlGMIwZXUO2QoR7oq8n7FCszF3jGWD9mP
WAdoCjh0xRZKnq6cB4a9AVIAu9ySBLkRP/MKd1FlmS78BfeBHcAIG6N5nlqM59zCPhIzqyMvp8Cb
+hwVU13t2m/cLR5sfI5seJwRO+eSJItHA5pPJ2Q6Y9XzyncyLqE5wVpQZvarFNjJjWKKgeZa93hU
BE48xTt0ZKhuMHstdz7FEPu+FPNhVdWFuQTIKPpV9sqa1yeztF5KC5NwE7mKmOLYAmgu/OnDdJJ3
nyhCmHbvBq7pHZKYwxLLZ5vyaUkcrNuM2EppKLIJ3q3POIc6uOiR0SsSOwA7BOqhTj57L1X/8u+8
nceO5EiarV9l0HsOSKMwErh9F+6kq5AeOnJDZChqo5ZPPx+rGhdZ2YXMmVncVaEqK8PD3UnjL875
Tt4iTywFhUDdreLeuE8CffTubCEPOcqLjaHxlxeFNTmMOG1d7oFsoluJXdqs1E3lLnLp0pTWLKj3
67v4TbcipjJLMjAHj1rM3l6D2gnBHU/cGsIh0q5gyLhGxrreuarwNkjFqgPby125qEeLlAfGZ9A6
RA5FbqgvjkOO1iMjKDsqQNLjb0IOcWlU+keLMoljkCWl03NxYWOlGAgDR+MhsoyI34Y+ClB2zTzm
kn2iWHlMwnwquhvTZvUJyy9K5+ehBEi2sO5ZU0fuxm5waI+9bMsewA+L1LvtmObrxYPXscLSx7y/
MCKrQMkym1stUd90gWVmcbtTYrB6KlsiHdm+ILbVm0d3wjEyC8BodclcDBgLZaE2M5cSew6SDfR7
83oZmArSicdTMANzMxnPEIK1xjnRbDCnwmvQPFc2HisFWIcS7VRRoU+l2KArnXcj1yK28O9pYr3X
Tq0Yu3O7xdL55lb4MBUSesRrVGo1l0pTsZ9C1Gf6mP+IyQkxTA8aMrqURRKFe3WPgweOdTRiWesv
Sfq8MgxqSRvZRhnC/yhj0kQaohdUlXyLNRRW5duC0ace1K5o5HNcdNf60jd7gdIWyfwX79xAwCfu
I0XvF5rD3cxS8zBE3lfeTBcoWS5sJV9M9pdhCKFg6i89kwlf1o93agb8hLwcYtHWznuCmhx1LMJY
YqEeaYS9aiJcy3zWQzozu8G0tj6u1rmtKnWxARogN8Ka5q1TQ5AsYnEdG+T3Jb3Bqt1yIG8iLNqQ
+bJNtMXxkyyi32pACo4Jjghvl5ZKXOAx3uL9wgbUD3vlGsW2J7nCd7QJbTq7iqr1crRW4XNr9XRQ
uvmM757HsE7lsaQ3uRnSb4E7veYHbCo8RBcF9Ug3Lx8lEIutKViasSh8RnQXbZrerLdZbauNW+Xv
3dKeRoBmfjv1X3mnNQwAKEo8mT3qshagZrCmaiaP3M/C9soTuJNnEquL4ZAZZQswALDFzF5r5MFH
mdbwCNJIrDVBJhHRa+QQuKwXsg6wchots1sOjcH76IbxOCquV4Ar701HVFESLy8VAmDSeCc6jTXK
iRRDjF6mfo50MjulhD6QhYpRUqPgbjr1d4wLDA/yh/UBx1B81YA6+A45FHxiGWX3SpiqR/III89U
NFgKx3uQH/M+I5O3kvKSkRwKhyo5ccC8t2rYGXHj7YXjMv8v3D2c2DWwGauEZlGgG+MT4RAOAyfn
porV2er7Z8uh9K4Q3e1xqaTbvhWnPMLvnlsaIDL32JAWoHckPDVlfHRITHHjkAEd/k5iuux7kPVY
iBvl4/ekaDISiOFt8aR6ZguZJ56zPP/SUvMC0eUTOe4vYw+CDnoyQUI1tAyKLAgDQRMjLRA6Ncak
ZpeRwYeuAI3P/TGd+3d8aaR2f9gjJY/d0Glicrg26gIQbFUekqV4r2R3CWQvA9ABGHe2pU2MGl1U
4llssRAOBf3KwVdhfxy08AYkxRM5rlsUWS8N2rAgR6UCxK97V0XyYtqghEnlYCBRHnS1hiYdMUNN
W70gwcKlrd52f+QfJTcShsaGkeoJxzV6EDINq0zD5DLvuqroA8+VhBDTQHhj7k/DCCyobFmIH3u9
AGveYv+El7viTIn1aQJgNEdQ/FG3GFuY5yIolPySBc9yeEt8hUV+W02WD0Wt23pkJzDWbAl349Ah
/AbqC3egRTE7tTkAIvdd9s5pstnOjZ4L151OPzB1dvF9BITMGAf8FIxty8Jl6WbryANBhUcoFjED
E1cygnmcqC5akV10Di2Bo7E1NzSgmBI+qYF5hAVw9zJx7eyExedsoSpHC1P1vtSX71mld3hlVM4K
mXbPcTTYaLBkmZOsFadb75YGZIFbbjhdd0ONl6PNaNyxdiwHYb9Xti23nKxZUDCRChw7svZanz23
ph5usyRWwURaeK9IR885fAJBL72zVJ8TrpD6SQ4EmrpnJo9t3LsacWlmRUCA2VDC5m+NJhHbRC7z
TLbBTI8FSwe7ehI4hLegYgnrqVa8prn4mZPdKzDhW8JKoKQk5MYQjzTuhRu+ih0JoM9zxxgIP/3C
XVFujLkTl1Nk3i3QKZh2ELWm9Cj3o/V4jniAB6XT+FXq4vVSFui1GKnnGo3u1qkfYhZnLHrTtbLf
hq0eNG3MhRUTUOtksecrdEF+uiBuIYqlZTXDRTkbZBKsvN6FmB5EskzKyUO8d1hZVqVUPuPAZ8yM
jIImJgzN3WjhIsnimHJHrSTQGvs6WQV9s6DbrZdD2hTgEGQaXYLkUiJatqgq5m1hQI9mT31y8MQa
k3hKmnF1E4a7WRve+Wb3Fo5sdtbr5xZhS+6/hzmTiSHoPc0nct4iNKc0t236rTaMazUPAsLmAg3S
nIgE5HFZjKeSDRrs+TTweuuF1c4dmgG1q3sDe9UDk7ZsO3sfBBXKKyfWjjpW53u+6EOmVU+qGj+W
QQaib1csg4uOmLU7gl9tg/yrCGT6HNtcejjWPWYZguKoGXfTZF62K2gS75JFzAe5Ukiu97XZAIPu
s1tlm1cakHB8NZLLz/nQWxabpac+WQuGV3UWdGptp/qaHsV6rLEo+L1E4cRNSJ8ejFDhGcauXDIU
UxujwutICA9yNOND42xEjqGeS1zUymLDsEyodgqXfaxNExzDI4g6H7c/AjnceXT7Oj6fjhW6+dgR
a7hrNQPtdvtZcwr7SweYNk4If4h67YxO+isljyrHcntSYbdLh+6BTspubQZ/qAMcAjA61jVaW15L
ndGmGPHYjBC/Owd9bygui5p8YJii340BDKLtRltnAGpSwZGYgE3u8kGmPvGo8bzAj6N5RnNDwIVl
EAkgcSlZNiNVDyAK73hmlwezdRN7beQvQG727ONiYnB3kt3V1u28b5kRfaSmfBoRVRle+Wwj5Ymc
jwU7OiAAdHNCI0old452WT2aUfiOUATgx5J6gWda75Cn75ELnkIwIqSiqLt8sOXRSshRjOK423LR
cZxwxtjiybZIRuwq0n3jWLTbhc2aZZjFfeZNH8xT8bRZ5lVuk5vGk/RjLi0tWBhFo9QZ0LoP04kk
oGivRf3bpDEVZ9R81axfEIdfzDi0zfduP4mNY+Y5ZkxEYRnKxmQ9hBooy4HuduVBg1EyVsNdr6Hp
YN8O+cBIEZwXyLsHtMFTn0KKZIqP+JHyCakh6619u8oydFC2BUMspHLc32VORjChx0e31IifHJcH
cxn3UTOi4yW6ZibExp/TYT0JGSkaVvcxvtot6g3yKeACG6Hc91xVG0l5UZGylYKeW/QtYbaUxQJU
g2Gj9KZkPMuMM3/kcWvoBiVjCnoUtw7V09A9emM8UdFkxMFk5GdFzArDQmk+YQwxMJwsaBpoqWXV
3gmYo5sYajyinl4gVpZHZmnRloXWTYjlOK/YpXmClyrGiFBpmrBQAg5YrvJ6eJkE6xJCMrwNIg5M
7H0OvrHOQBMVnIrAXVZk0rttISTM1HJT5AtEq4qgDCMv9K1TvupECGUAzbHkl8muirqtjp1ni+uU
Kdzk+eDQFGgwPhDBz/XprJ3chmxsp9t8p2+XxIkPUDveHQlUXkNZvkkdlFOd5Hj1QPGwutzF5cTI
oUQ5UuAGvY4LFExyqq+ydHmUDfENqcOn094PQ3qdUgk405hcokLxC693jklE+WLaNExWE38gzHku
pLgek4YorZCAGF3kV3z4zbbQkUy6XrhXncdTxoMEwoGBYd1RPsnrIfcjxvVnIyaKoVZMA4ibJZRx
2LnlUPilPbb0SGQ7DM1jCDh008SHTDKMK6bygJGk2U0zqZwmYDS+qgFI5JAEsvQKcki9txzsdjIx
JawJ32J0/4i7FVSTJB5FLOULNmDWkhHBlaupXzEwtiSWpnycnsk7LI9scUDFVEyoF+sMZ21Tmw/V
/ByO8QsCCLQDzFmNCaWb3dV7rWgDdprx5Zi8hq7E+zgzjUBSlmreHVSIKF71DD3XXUqxd4ygclk6
GjPguHKXAKIIhl6B7AkT3LLQ82MhYZVMV0kU31Y65poZTQx6FgqHyeov0pDtSV3RT8spC1DRRheC
HvbkGvXDgEVpb/Yt6qoYNz+hb/S67ibCLIZKlworRL2bmcyEFra6WYQimCXw+qTsTrWGV9QS0a7O
iWcN5zW/RIWfTubc0TJQ07ftkTy4TQ55B3yRtUWARJEHGG5TqGM3lufCe2SQxzp/1lnA8PjQiI26
YVJIMTeVNag+67MR8TseIcYhEDadkQlz1pG+MZkM1tv0I9LYOEub9RB6h83If2beSS5ka4tvMDFo
GaxnS8++8nx6KqRVbLWesIZYIGHIPCM6oYe9X0yNJpxP28bepE3QuZtoZhBl0JCRFLyJC6s4hAZz
7anwrXh0MWwUELBUqgXS0VhhNs7eSUwut1zs9NFYI7lh0Kbjcqo6R26NBNlHs+RIfxPlI04ihsgb
LvWZFC4eUrreBSaxxHcUv8sdHr1N3JDwx84kRf429+Ag+E5i5h6EH/Q7YY9EJAAwclIgMZPmGfQE
dLhMaydyCGgve7h8iVu9FU3IXYKUbxw9dGag65lnIOeG4cAKsQwKl5jjaeWzJC9e315KA+9eaMbP
EOGcTVvkr4aD7b3KnnILbYnK5jc5yIuuzPfR0l01PN5MVLHzNO15HB7DsKdY6r/lkk1jGMqeIaiH
LW2iN0kc77FLo/OgZraaLdOXPnc+ekr+Lc5X9tikSY4DysOiYqXHABPvIVantD41Svd7S8NTmhLT
3F1C3dhZjBdCt8caVRTZHmjrFUflRAN1RMKNHpsdDQdqGx9QM/oePsOAyIZ0m6Q2A4KlfNPsguyu
NajPch8kkQyLBWsknBrP5yn/MmkyviTLaVeLpjs2UBd4EK0rjwbJrf3RjXAjwypF3J2NOmBJ8ezV
vC0tRANrhjTLSXsreuHszXgeN1lF14wbhZVF+y76EYw5cBQsNrssE/IkkrbftbrDfUa5Sl+gfEx1
KHjzKyBAjCR6nJUNLPUtDvVnrVxXTKxuxth6nVpuWpxFPKDIgssgX5y6pfwKUzM8hIrJT1ppZrCw
69yajpFfYBoG8QTEpeo4stCJYZUcTtzxZ1GzNK4Lzp2a7VpcaUwZXRv4cCo5pYnZni0TiiCBOHVg
5fLTtULFZNAhbxp6xqaeYB85TfzcjaQE4sjudROgjeggZSbfwmSSu2awCGMajpGHTiR2LCSzdDmM
75laWe3JO45FslxEyHZ9c0DcNd16MVdjppjYzR4eAF2OnCXcUxsyRhiPMRzcpg4SXRUC9q2zCrsB
yXOiT9z9LNmqEck+VC5PyQLNQGshijZC/YqADPIeGWewasmxfvJQAkUxxc/5jEbVStd39McylbQT
O6GlnXLgAJoh74uRJzTo6ztgU8ZWzR0fTUQOadwygxpOid0j5kKt71qScBjsoXkUzCtGQ7fuuha/
pInSFw821oVQT4NQK+rDrMXfmJ74RaNdRqV3Ij65hkhgUFtgCGAHC+R4GAnPW/VCV1PbfY+S5E7L
W/1YoIpe1t1JCZl+y2mNjS+mYmVezSxjzo7UZvdQZWBZNfeTl+zXWWkQW6sAmg39TFzGJiKFBMUH
Hcsk621ZJdcOsVJ+6sXvwjVYfe1zMEH42Qh+7axPApTToHZjhoz5d123GBINtFLJvLW1yPFx3iMt
F624FhM0fBF5J3Rkl7XFBrrE1FYs8q7ts/0kvAE09vIku3QhRyL7SjxqeQUndOutEh8hHupliY55
tP8DcvEUGigfQhGKzViSXRAmbF1AsfOg4ythW93sy5wgkzhhr6aLm8KgCM8pLBiQ91QYYMnRzh+n
ECyN09RoEVdQ70KUrFkQM1hJpueZuAKb+jwnC1b8YiMLRhdEvU4ruLal7N64RCHJxC4IZIVEnrac
URSBJ6ql8RxniOSrcDqwdhw2vQvziJ45QCT9QcCJsddYGEYLRXicPKKYVNy0No2vYh2EhJRGaan3
nIynWNr7QRAYVBVMlLlevvSIg8GtzbsUNQrd8Uc88ugx1WoxLWlx85JQCdBh2xjuo7+EWMoX4ns0
l4k1EU+bsE96f9FW/ZoBQAz9dteZH5oyjw2JQ2OG1UR0al8CgUiEU+/loL12KbVyvxw9Mk837Tom
wat0aIVaNo4EV0HaZhw4seFHWtJedpMG5ggNkq5igEL6Ht4RtDcjmTiCkap09suYk7WzeF9T2dpX
Ao2r3qDlyOLC2FcOKO2nvohPNc/daCJUo9eWN0eq+9iJP6p1vF6Avt+GW2MIAVXW7RP+Dqak5c6z
vW+V6xanP7xn/988eusLvZfV3FBvdZj//vXC/vfu+1/+hfC7pJvP8L7mu8+2z7v/+3/+tBGu/+d/
9w//4/OPn/IwV5///Md72atu/WkRplb8c3/80fHjn/8Qhv4r/939p/qMvuf/9jf+NOBphvGfCHc8
WzeE49DrWv/Pgcexh5nOMoWLyY4xpOFh2/uXBc9w/tPBZccfGNK1HAdz3r8cePj2TJI4hSdc/gkh
4X9iwJOSH/QDYcHVPeno6G0QZnCyOpax+vN+4FYYqW0zysTLmiZIvXJbky8dr8wCsMYp6s35fNQN
Dz3MZGm4t0JRuUFZkE1iUTQ8OMJmNjaZMsJJoCHSR0VtYl2Ydb3+Sr1WPyW1a947TYMha66HI5BP
bUv8nJ+27ocGFHPbTl3u26KEhB23mGe6lJ20btonc2yJMk3b4ZhFiKtRTpmoVaKQ/N/asvA/0aVV
FCFe9N47Az3aEsUDs1aaLCDSyacFIfggaiSxG8cOtQfIackzuUPLpWlRjofRwN0jWPwOszCPJMba
zDcrJzDmyXq0obzscq31Dn3aSVTAICRLw56PgPKym55fkuk6nRsaeO9KdxLtmCTwS21PDVch4oBd
NY3zCflN/Ywus/owh87wlW0Px6korACvIqJkOUcHrbehstf9dIaS4tWrIN94Musl2cvK1L95mWse
Gc02e8RCK2Apa684vNPLxbAG3ysImDAZq5AgOGs3mlwieo3cUCcsx7hyuwKRr8FTtQI9BUPGJTVm
GmaLzHpPpEd2Yd5FiJIu0KsI+XFdTb411v0+7pLpspiS9m62CLnB1W8fIrfTEIcQ4USIDmxgpjzi
JVfahOVIkeI75Hyc3TQfAbxU/iyW/PuMDyoAsDu/L67RHKaGpDCtXMFebqMzo2ir8q6aXYkYvGuY
ILeVW0BCqDCjpHrvXeuuQ8EUq1pjjJUg1R1d7WbSyvp6sLz6kqIb1T94hneZxvMDs1ZBiNKgP4KN
LG8r1aQXIbTAdFd3A+Gg04DkpdAN6DxuC82sLkndGJuxYAhfOvNFUQsExiAL9t0UVnu0HOxV6jBn
xuCAhgRXbUjWI+UMfMFuWhTztYvFpJe3jTuxqMssPWyDoY06xL6aUpeVlsmLOOmnwGRA8863OwSo
jb0TfSM7CZcw1NLNcxIX+/Co1WP6mdKhQcpMCnGXdVl5a3SFxQPbQWhGXtfA3N1DLslAIbzsLSdk
OoecceKRGmAbVXBDFQRCMzUPrA0ylJ6tvu8sgzg9l6dUkhCGzIq7u3KMKDw309IcUo0szWjR1zHG
YFwRnFB+QwJBOhr7v+dExmLfAnK6ilA9XA6YiPZDbjQgSUdWxBWzsmMaSyTcadFc5/HQHbtQ4NuJ
s6n9wEbEDsBFoPzoDkV5F3NrPmUegEOG4AUJo9zPBAANNZN5H5AJNX7EtOsiGaET+16vku8yq603
4Bwk2nljNUpfbwuEKMqZ5RX2yOZb2Ldpsu/zhgTz2SKhSkU1tLVI2eqTBjulSMuZXxnLSD/Xhkgz
R3J7L2yq4cAWUxQQC0Nn7DXR+E68hYBN3LUIhVKJk5UvB0+tguuI/UrNzmOJ1u4iF8TpcH026mlx
2u4W+DYlR8GYnVzBebCvncIN7/mxFHhytLqHoSucVYsapVeR1aB8zkxF6I/U0XOrVtd3puMN6Lzl
uK8mJOj4stZhPyusIJ6T8nbkA3lx6RR0cJ5yuWkSAAJNK0KI1i3bGSOD/QHy1ArXsSGVGbL5OHfw
Uk81GYJtOUDG8IZzEVFJoO5qCLqt7Fp9JlbU0MI705diW3jn5IhtubHsPRu4CUtor3LQDDGdEMBC
i9kYR+kYVEax3LfccI+tZ2Yt0QVoP1MGeQDrcxabljYXvBGJBq2xh6TZTEu0XJDyyn7JNW2NRI2l
cpnI4SrJN6WVTSezFGx906K9SNAGvkoKZB//ebL38EgU+Pva7IzaefxSudDebB4dj3HGWa+1tXkZ
5lX9uKiUyQ07KvPs9pV4nKOCEV5cCxxiIqFNxuUW3o6N3rwQUNveNumSXCIwsV/oT1ffgDGnxJ+W
6jVkg3zmKpu+jSLOTErMerh3qgnacZNRDBZJcujJynorhHACfnZ9p3kFYBPsqUL6BnrzJ/SEzOfU
5I33laeSVz4o8tPreWk+DE1lPFAT8zMGTrKvkiT3qynOb0qHxbnnzO5pQajEgCyCY+i6CiZ3hEdE
iDIlEENroX3mDBEkMXvkoegXlIscy0kz2eg69dh+WKxl/O7OlvXej/iJzDgv3kfsjkGd19XewnoB
KM1Juu91JtJz3vaoJTKI5wxCJQqKpk3IyRnjWeiQ66bhxmSLTgT3NE9cs9AVN1mPtbGtSRmkq6Ie
2OKcc0/E1+iGn2djAwiunXB2ITd1ow3+SutS9BHyr8Vz6AUdB7qwql0UAIaMblRVpKhF0ZMGc27p
10gL1MmoCvlVjAm9u+dVZdCmy3LOR41e37YzJBpiYES14Yttsk3aaQiD3Mzw7tFJG3c54lRkEzlZ
ehwEFlqCrGgjsXJNl4Myq1wH5ZrFD5lgxt4mofbmpu3k+OOc5onfTU3xxR1mcWOZbfw61yXDG8LU
J/xXMfO8UU9ptyDwt3d6PFHjC7uxM0Avmf49N6wFi7lsZvIBk+GaWXrNQiO0pnsqGgc/k060I+uY
jA1qRZiMnJ09Tt0SeR5HcQqIMIwuSd2RPg/wKrlLRAwtbc4skwu74UH47s6ZYyFzigwNbcTcYqU2
wllnTE4oiVcdIi2SGnNYElKBEYxmOZ4gKU73jSr7Z1v14obytyE9yU4PsR2l9zSxcsdN7D15kFeu
m8rGm0i6FUaRBHJcmVRZMNSzuEXFx8w2owijkISyOljRQaLi3mGgsVmUhuy/4PIGAwFjNZajfiGI
nYRJZ78UyyAQ9TvjtM/nMP0M09pCO2PmLRtoRYfrYzeVztZCJe+iUJWT8HNycLxt42Cqcps5BA/b
z+GrPumQ4DpzpQFGUY/BWnlXM9xksWN2EYHfc6Nk8gdUXtd2MugXK8xuIt3O6I+JqdSjcgvD77oy
fK3YMF9mjtG/1ulqShmy5IrRANE+hB4Dfm7U0tygwMdF2xO/sB7m89doi3nxW/Jbv3LT0459bIU3
3CfhQ7cI9YY4ATLLAu04zWbnPpxb1JdC5cNn6inxRnLYgu/CmO/jJWF0PIBP3g4pgSYbMzHHhiOW
28E3ydLOcGt09OBGYU/sL7mEICcA/byErmrI6aqty6y8KGei+NJlpEIC0EQ41dBgxt8RjdDfI4FD
uo0+VnvW4mamB28a5k6FTtO3q4d+PpYsHd3A0N0kxoYXZY9zKeIbmbjx5yBzIi8q5qfRrjWpajcY
hBCv5u0UyQPaf8BaqgUTxbPcAGMjWNvU21jGheZD2RPcTq4jnomjnvHmyAq8lyPnCYOghvH/mDh4
pAOTzB8MzWWHeR5jLCVDqiG1F4Wbn8baq3QWlZb27KH9xmRdrM9kuPBMwJIZavNWr826I+/ZMlo/
7/LqHn+uo28RsrDBpHqTrGOEKp9mend7E4cN7nujgfu0o54yVjRfZodUWx07HTOPCSMlY5iZYbyM
Oq5epmXc7aBvsJ9zBAaJKQSTwyQa6UCyyXJ5PMOFQoO1DDegi00Lm19FFbOEkn2NnJmKn2wjGtSF
W6QzjMpp/Ax5HDOnHWQcTHMlCQbpycY46kU0IWzishoD0wg1jJ69MjDwj9GaM+C4TKSlNfm5I4rn
mvymt7knl9wXA8WiL5VSZKtoYeM9ZHrIw+smw/H8yWqjOjPE5G2YYkEjiDBAmsVM+t9sHGZFz4Q7
WOwmHCU+CEmCcxYvfFzgZMCAiDT7ap71aEL30UKug8ORsRyvIMeiEMhIz4zzLLlkacCs0FQ6wG0R
mpdRJBbCchfKKB37X4bwuOd/MJLF5GrGHQOEEOwB9NqW63bTAPrEPNVaDkUVzqfEd2wNJVWfUsT7
ICkk9j6DFHX+UiO3FV+XeooGG0dFj+VwOoxGSr6WZvYuOncZuzSUzTJB0y68WRF/ZSid28IYKXRX
qdhNOI7k6IwzzqwdWWJ1yoyZVCknu7YQl5FwBsAkMW8YOCET5dm7qT3zbRiMGZ1ENwQIUJvXtmtT
v9drBpny+8ACg6cQCaVb8AH5cc779lvj2NjZbCL60NMg4oLo0gE7S/k4wgJZzjioO8fqa0KL4Dmv
p2f92SVeS1CZ7iDFdYZrE4kt3BLsWk2mg4ZIZzO9ciItvc6G0L0dSi3ajeWI60yllvU2RIm1Nwm2
ObAVDbEfLdGdVTjoR5nCYfROqKeSMmZrF8HuCmMKYwbUkDxzPSx3HXXYbZVE4pFFq3OBxXd8jMm1
Zq3Zw5k+0KapDy8i+RD/glJHu/HYKmmmRDlSY7UvZr6vDUmA7atwlfpEBITSfMki+Wj1dtKT9tbn
Fz+MWW7LfI5K9R+qL27Z63TtP/9hMB756+zCM2DxO7bjMFuBYbz++Q+zi85tRrYoPPb96mjfOKfh
vr5Ccrsl8MPbphsy3Tbh9tev+VcgJeMSj5kLsY2uSSGsG9ZPLzmiViAYzDnnof6Yu/rbUMbmb17i
J5Ton6/huNKVAgmWoVvGX9+W8BBa2pVxtvb2C+OJ8Wq5SK6iS+umPM6X7iE+pVcUEPHVr9+ZAdTp
50+TDocP09UN29Rd5lQ/fppONjNxa4xzGyyNT7qsD4fxgrWkfjMEpJzuTPWbN/pX9NOf71PCkmL7
ypjLsn8aPfVzRtVdOGAPQ/2Z3l49pKKad5KBBB2mhSlDH4Hi/fpt/pXT+u8vus7DfrhmdC7cjqCM
s1OEl507H5uJYSo77H0/42P79Wv97RtELWh6niPYzPx0sZg53Zg5yXMqSqSkhHNk5nA7xNOtUvXL
4Gnffv1yP1Fe//XeTBsxMHpfqFrrN/zDe4tBgrS57p7H7YK2Co3QEYXxfrkOH2BIY1u/zS/KSzwv
GwQo4EEC7TY+p/tf/xJ/d4PIH36H9c9/+B2AU3ijisxzMbwVzpsXff76x//buJIL5ccf/9NHqisH
66kklgCxzZuIByjjUWaxy6IMwR0egjeMgdoXEV3Or1/5b9+Y5TD7dBGOC++nq3XO9KqjXT/rGDlo
jfIOqSQLt/43zNu/vw1/eJ2fLlCk2uQutwZfojjBUvKng435oTyWPqT5vfzf3A62YzNmlh5Dx5/O
mimOjaFfxJlUt61Vf6GIdrFnjKn9m9f5+7f1wwv9xHkz1CwL0zPPHRqArb1r98VWHPMLLL5Bcyba
9Dev97ff1g8v99Ot4Fqd5wKLPedGpmM9liV+5Cie/zfXxA+vsv4WP1zsDds6BU7zDJKcwIRrmonf
HJHr5fzng29dPPzrjv7hBX663O12DAmhsM5EJ2hsc2HIxTrgOy35zV37t6/DyQ8dTTewWf/0OmmW
jRiyrHNvEYVYl4hD0PbV7p+7ob/gG398YP/t2fvDq/xEoR4SM7Jm2ztjgyTO5T22H2uqG9v5De36
dy/z051aI37OOk2cjfm2rb2rrP3U9AXsnfxN/bH+nH/7cn54Oz/dqekUxlPPJU2QxRpLpNDLYaa6
ieb0rsrM4NfHD7bCv3s5yerfdtgVufKnS5rGs52m3D0TtrGFmrojUuKgD7ixUmOnloWAc7EHzZBv
aoKE2fQQq+RdDJP7QAzsOXTbfRZGN/MgC3TO0aU3PzU4DMay2rUj+IX5ozHMC52AIOzZCOTwqJWf
FUp8oPunUdlB25eYdzhuvZckfy21d695qlANoZ45SRhWrpEEebEgrPL2sadvB1y0WQXtBvXZCFZE
DKum0HpwuuQlzpi5VtmxmL5j9doutomLG1JfPx68qbqp4/hxbrS7ojZ23cR55NhyJ/gtVy2IzsrX
JogtzvVDPZebNP7Qq+saE4DDCskzthkWgc1iYIiL0EoUU4YKka0v3tNn2jaAquWzXEJ0d9+s6AUp
3/cWzO9URVciRGc4MQ6zWayzOEM77ZDvjFJipBewmyfk3IRIDpeGzYfcum8l9Hk2wiFyd4DPsbCw
p6GRRKFspY/5MB+kGm8NcJWuAf2CWbfW14cVG0WMzo0snE2l0Uoqua+lvEUdtrVDvj4g+bdl+AGZ
ZqPiYW9rBvkkKUJZz5/aNMiaDzlnfHMiu0MtT2eBTNpaAh29cxrWV/1Iii21dzQ91OJLkgo4Q27Q
0PR0tn0QJEoYV418LWPeHvOV8tUJ5S5evKDRCblpYIl8N+Mvz7jHG1G3bEWqQ5uhMyEmwI1f3erd
aNHIxXzhenVLYFuQKMyxnobdgYnsckCHg5jcPRdq9glyRRtHNlRp36Rdcl0l49buVs8hxp3BzGHm
hd1TClu7yopL5SQEkB1SYDRReW2vjdlybJLXMrvi6Dvw+EX8qZMK7QZA9O32SZbLdRKRWWqQJTyS
B9sfuxy3N6KLBZ20Kv6LuTPLbhvbtmxXsgO4A3XxmaxrkaLqHwzJVqCuDmr0KVuRHcsJyC/kUDjD
796v5w8NkwQBEgCBc/Zeay4J/rjUregubQWYBF0s7YAefmmsBklaGs4fTOTuEuVN1/Sl170XaUtu
KDUTlAm6d1uSySSVCD2pXKPwYPRmM5kK0a/n20GF3B2nwy5V9m7kvRsxAIIxN8S27yUXsRSZFEF2
oew9pyu5NyP5glmbiwS/BAogG59g8KQipSbMNgx49pLAiZfdluZ+UP2Vrr3QHH7CVw2KRLKxK4kC
G7ePtKbHxL2INMzweUMX33eR+ch+fQlGpLXeJb+5w42t7r9f5H666ny5xaFMYSqoVGgQz7JCtRwd
sHKCVRbl0gNCBKRrwM3gi/7z1e6Xt++ftvrlfoTxmxKE61yyyLvXCSYpxh7MP29CGUccXy7fhsrE
w6TEoTMH/zL00dQU/EQf3flbguiXymNL4tjMnOmr0RG+DH9zJ//FNzIIC9ENRVUtmv5frt4ec3gR
t+rFwui7qzMpWqaKEf5uDve7rYyv/zQg4acZxbIhX2Lg0ZwPt3TJ5/6qQCG1SODIHeSFWP9uxP+r
U8TQLEOmZWXJOneWv2605JYOy9a5uM5I+ciK4NLIPpLdSk7cO/w4MrkL4OY5cWIkgo4Xkf7kNnX+
uwP6i0GMoY3THkdWbEWzvtz3qzKr4sarb+G/QkebwUSyVt2GYCF+0LN2kd+a+2hl/+a+/MuNOqoK
WVlzTIDJf/3ykWnUuhJql9zSdvj1mfHYD5B1tv98sv56KwZRGA7GRnvUkPx8XAMDBJgfqxdfQWkm
h8mb1AXEuOd//PNmfjFyMrBkUJm1bNQqX0sAyKXyRhP2xcmxEcSkI87iRr2H4LO02yb63fEaT/mv
P8CftuaMl56fTtaw9YtS7fxbsdBW+lzb06fcWHOsn+tqXQD2+Q9+gboyTsQtRtQgkv66ObTjiPYM
+1KrSgXPpUyCIy1T9zeT8F8dKSpEpmyaFoUU88v5YJoF5qHauqBkhVAFwHI5wLaFEk9Q879/sExr
rC0gKlIZAv31+yS9Q45UoV79SiGlJbiNJHmhVtnOMLCF/POmfjV7M/htO2BysNo4I0X850PFzw51
j+pcGcsMK7Ky7hFCW4/RGvzdwvQ5Xr+7qKi/mOj/vEXry8mBpRvfm+xcnavYOo/lMZljrKAaa96h
P1nC5L1a6wF06zE/UiKby3MIrndNPisfyapatG//wYTSoDpGuAWTZJvZ8l/3QGP2oYpo86rE6aX2
lXtzwGvwn+zln7bxZUJhSBVUGFO7lkttZTMZW0NruievYjaIMzrSBfrUf97ieNi+/gJ//lJfDms3
kMbIpe2KTGuT3ohNsmVitis3/7yVX/0kftqK/eVQquTv5kLRr+OIOkoPVQzo0P7NN/n1Gfq5775e
h5E9pL5naFd93S+xYI37rj0jdCaR7zjuu+jxn7+UMv6Q/7bvNMMeBXyA679uUPZ0tw897RoyfBjL
bLSGVqTnzABD/Gb/Kb+6q1P0+nNT6l/PPd8DMpQ0Ot8tPMtLXFkL/XxY27PsHF+4yPxmV/5ua19G
KpZRN2VUj4frzZOfJOfpn3fcr+4xP3+ZL0MUJ1SHAor8FfkBbRCfKcdbYME5+d3lcaqu/v0AOaot
U6xTzK/3zNq3lbjntKue8m23AuJZr9W5soiWw2NErtEi3+g3REKtRwrhprmNqIwSLHTDJOM3N55f
HD8uG4qlj9dO9OpfT5UO1mbPgJ8+hbozgpk4Aw1flCv3pl30d+BB/oPq1183+OWEcWpbBmLlXol6
jLA5e5vQcN7++TD+ovnCAGGMEtVRjo5JEl9OStkrCSk1L8Ti5VvloMzCRc4evMnm4PQW6gokh7r5
3W3h689ckVXDoodlqQyETHxvX07OQO7lyGZXKmiuiuqBqaIw6LCX5hr/7zr2oWOY3yJclPiyGbwA
PAjaj9/Hv6Vw/u9FjNzk7+m1Eu/v1fE1/xpG8j9R6DzW/f7/QSP/W7y+Ba//6/paf/+//+cvcufx
fR9yZ8P4l8k/y9FsVVN10j3+K29E0/9Fy0yxZJoTdOus8ZUfYmdN/ZdCwxZul6VpNIN0rgn/pXY2
/0UHz1Adh5YUP2Tt31E7m8qXuYqlKoYNwhGYGeJpxrhf5yoeTIi4VHQJl61gMh2NmSMy4Q2RCvVK
Bl4K9JBSUafCOOGRqZYXpfOuCA3IoSi2nSwe1Vi5wC0khqdoAHkWuA4cT0do4jzWFt7vVHG3QYFM
OU369y5s1hqhb118g+QOmFAH26DAFwa+mKJK7R29ihRTJUkuzLDukwBgR9wRd7dDjlLNO0MJFiMm
MZ5Hrx6WSwVr8iIHSLfIS+OElPZb1rTFEoQhKxE3Rq+CWZJBeKFBgGl2jxAV4YjeLOORxS8Tmleg
hNGNZhNbKkECS919NDsAM7W10AJXzDmi3yifhmtlQCejYxr20/ToVu0fUpo3u8LSn9zArTd6nVMt
7J8refAOgjqVW1EbtC0oPnAOcGwVKwuwwap4aUZBmZDmfYbMiak4BRgdYykAzn2dfRt6kF3gd+aI
9Xp8kuapNsTaTp5yGftinz8ZBiQMATuZrjjU5LAVJ4bDS+Za+RLZ0zeQBjTfqy0BJcYg3ttcehd1
g7I7OwSoK2fY2Y05w3V3LvJ6XTXkdUSSBJ+aLOMWSohry+sW/TqukXcD0MbMdAnXKNVCWWBn2YHS
2FOpi8yQGKcEDjvSEJop+YK6XghXLN8sQpyhs1p97Uh5lppTJ+t3aG3lOaBsFSO8pFyCvIfr5ayq
wT7UlRyDFkYY4BfVyYq7l9kKKjAwKD14WdBQcnHfD+UC3A81tlK6D7+T0neynOypT78ZeYWxbbiO
UIIFFF/OwvKs5Bh9ZlR2MYTg3hwYSiAvpuIXIBOQqYYGGxCCMwMjwNky4nvfxad9HEgPsdozEV0e
vwYg+ysUTE+5p+07hZFGObzkqWvNkL5f4oqo17jkLKq6FPipslspgfKW++1aRrcKmqs9lrl6xAeB
0nXZKU5AADe0U0NDE1hol8FAaA5Qfd0E8qzT9B6nYGJi43DXA3rReaLGgkQ7g/JsBXu/qpPXKgmf
bM2xVmnqrWFKJ8tStdAkSM4hU1qNYOgMTaUHSZSyxFyjXW4O/R6sMpiDjeYVz07mPoIiSda2Aj3G
i/CVCtM/1cNGipt1QpiJgylbRyC1twizRjPmMrtxYw+r8tLPiQ/PMv8ukf29MK0EVBPs/LqL74jo
Zl5cQMWBMN+Aat6amqrMZE3Nl4UhAGKO6h+i3Q9ZUvsrKX32YyAOA/FvLU74PL2JwqBchwa21FLW
qSI7b6WuPwYDSjs9yV8rkqcb7VtUh9su0v/QXO8NuVCCZIcwmEJbI2YBKw1s1Ujv3SJYqnV/FwXF
rANml2NuR1sDm5fQ0SFbupn6bEbBdyxKo1KDPeEZ2V0M7KwlxDLI5KtjlrPCDi82veonFZntsne/
AxmjiRpmr10yDFs5Rsip6KW8aKBSzPsW17EiP5ZEY4Qh5guX3kGMMtO/r4t4L7zIPOSJ2DCPVBaI
2GDMc56CiSPjp5JOERXhlW1I7ypQJgkl7lmXk6WNrfa2T7uzlZfvbmq219jTX1pIfXFghE9eChi0
ar9LKhhoI1T56INYYkkViKm4UPcF/nFy2nDwWXG0brNdkuPjLXxtoRDpHhaxtVXhhRFZi9q89p8b
ag8zMwN8YYLyCwOQ3YRvbHrl3jUqe0Xq4yKkb7iUe+exwC2cUTxXunirms61DauzqWgnmgTPag94
C8Acshd2mZDwNVpFtHFdUHOiUYhFC0Aaytm6MSJ5U9PmOCiV8wQ38Bia59BxXkiYQmxtQcgJO4q5
RlTLO6W+MeHjAT0SxrZtISSFCCb1gZXqbeTgRNMA9OAR9qlErGJN3GWBM9dDMdKgmBYnVZztQ/9B
It4wg3e9IipPuh26QpzaMamX2E4iVnoDT6DRj35YKwlWsrvPZPh0wlKkZVaPN5TurixHOwhZMVUl
sAo4qb2LemkvrylJVVuAVOlCFsRZxE7hErpZrmOu1JZX3uIWCp91tF8LiAcpLKe4WfgIFFZpj1DJ
3PnfWwZubufsYlHAT0P/usp7vCFY4R9si/AcWe5eeg9nYu9k5cEsA7Hn90USNvX1xNBJ+U5AaUTC
/V7wizq0RiFmi8hOrkXWuChXgmGZYNmZaRLGmSpX11V+bHCB7NAJcMsSZIqSnr7oKrgPvhNirPPK
fSVDIzIauCaul7WHdsjsVTh476HctQdEXNvMFfbomcDWWw+Wd7ar+F4e8nY3PWKsv0T9lx3LhBvd
YIfd1oRWfPHQdu3MkX+BG0C5dMBveq+XNkaQZzvMOZRtxv8NKVpwANY8ph9UDPOMMs8mhOoT2yYe
EzB7YlcnZfvjv67M4+lJm6T5WY0lkQR3qT+FSpdtY5ubRGHUVOo5nECLGw1TtS09FFHCzSGyyoMx
PiT+eZvHan7rOb56V6JdR6X3HQV6vtEqtT00ct4dehpwGEf/fFzr4cgeaIHA+QQU9bIw8F6PL0+P
vfFJSLvmRsRYVqznoumb/bSm6fUvS07PTX+Usr7iUeDLaG4+n97wuey0ROqEUQ3Kmw1kA6ySRol2
iQqnHOHoxtKqcq8yttnL45/Ph9P/puemV6eH05/MiU8aBbR1QvJWqEp+Aws+YVRBghsAqCyHjpKp
+iHAM0Dy1xDvbS9Kt36PsD2WJP0w/S/xjT1i7Gg7LduOb/j4n4NhToB8W9uts4fMm3zzXWghkCv8
26Zq4BcJkISMjdJHHLaHajCTb6YDuM4u0+iWritG9NjrcDCQgUGzNXl0uvJAEkzyjZA6VPV5FN4a
mgvwY1yRSdTFo2t6Hyuye67udtt7t2btUULLkd1r5YttD7p7B+zO2OHjhj8yaNbO6uL0id8dXc/Q
eyh67pV6hRt2et5H/brsMxnJ97iYVkgXjYj5iyk68wI/+DI9DWgm2AxBAmwtGdInqWJEhKt8ND/S
Ei/do0GmbCjC4FoXmn9NJABanYY2fHouHZewWGJ6cfrTRX3MBVpDPT6+QXZ990i688cS05umdejj
EmpxNkwxmvso+7gZI91Xj0j1d0XAAhFktl5Lq8zXMjR8Qv60jEZ9RAw3Wv+X3ugZJXj5e5T29wri
aJpbkstViaA07dAZeXxIJJh/BQlXD15nvuCgyt8bbvgNysXXnuzOuSOV3nnI0pNrWdz10dmty0RK
bvXaoWmtF8TlSkq6MtXdtKWwgI1hJVDzjKYcWQkNqadUmWhoJhlsr1h+1rlkWGGXvXMTuJSRYz7K
ruwuBAimoyC5Zs9we7RtZxB3RPDHtCiqF9CNWf6G46fEyB4rZ7eTbeJwJNLuIzFckoLhbZw75V2d
lkc0w6A7cmJ4XYE6PoTnDAvYbLZ+KDO6sCRcixU2sulVqZPDVRgE3govQnqf9Jq+1jW3J/6Eh1aK
p7GIai6m43s7pdT3neAMoC2U3LeaFp4ADD9PL1bMEM+ekuymdw653Fy5Y82mR9MfYd/3fedep6WH
mtgKywkv05qoxz0kJgPt6bWiCcEBuUF0mN5H+BCztkFyP75AYKENL8Pe33x8iKLWl36nkUkyfmLy
XUD5ZjYxZtMXQAa8rWMkBNPCZhhke+JXsYGPr2rEsh/zUHznl6rPqVLUS2Ki+Hn5lZceXNC/H3/s
8X9J0xSzrAOV9dMyIPYRM0+LfzwrZZdQ5OV+esvnGqYlnLpK0PqTAUGc7rhuKZNWbRS9/rTCj/9O
b/xprUWCWUHKWg05O2/UO4et/m1140tNh7Ecf852evXze0wPf3ozuh2xSSHCT899vvr5QacXpj+f
3yUd4wSBy+jzz9V/fJjPpT9faZXhVGdytikrn0REtdh6yAiPVl5ox7bAOzAiv0f/PX4/Kbd8dxdq
81ypxLF0UHyTxNz1a6mFf1haRdsvPt8tu1hHSbIktevzlenlWtXWTiGU3ccqCotcAlXJD1ZfNj1p
KGx6Wk6GrbZgqA6EpK1tXPl/frJpGWnwnh0h8k3YY3/CIRnXB5VQp4+HkluPFBGDDEe5OI3i1kNC
xsklT3VxAYZ003KOHsq+qJh92PXZHYr0EDM8uUyLUWK+pHXkEwnn17RzC/MWtKS9/3hYut5dITnq
fnrDtMowFPdwKrv9xypdWX2waLQReMRGpz8Y756qTk5+rENrm+eh7f2PJT4+VmS+eIpp7z624oTi
zatzbfexSpF4311y7X88LLr6nVFi9WNh2/Q8BrEFI/A/v6aTawx8wIb/eIsbQ/ccTNXdfn6qtgJh
hIne2H5spfMpI1BLkrfTR5oWFDagFcmEK/rxwRSpB+tjJeLHexg4lTPmVclP65UM5kXjAPHjuWlH
maD7Z5hAnM3nuoll7mfxYFMLnvZ0o0F8sNJG3giVLNR5jQCd28jQbD4+n5HYsNqUVvx4HGqeNUt7
YpSndX4cwaogndVugh/rxAAlzUrk+aD9MZTZpNkEQKXP+XD2dY6/h5t2LcYTA9sh1F01Mlf4RQLg
8A1q8HGnZm2C23Tcs7ZBBQtJpbLuCwINej86fexxG6oq7Ol1WfZQHsdFMeSFezxdz5VFBqdDisja
yS17kxQjsY1JRYfA8Ka1obzkIkObOb4JHo+01hUsMs5oJKxElq0/zg434UqUZqcUqz9jhwAf4/iZ
y9rUl0UjQ8gJ4UtEzEXLFArJtDZqRvqpBzyfKbE8r0vLWk3Pf5y4wX1JQYPhZKytfuzuDPS2BFLK
JIBkQc3tYxvT4gYup3kZKC+tgWvmc3eX0QgkkXxkMZ74nvcSgRk1MghXybHs2+AUU40SkI70othr
fuVvUZ37J6CCa4iMYyrdAPdszTAnuyi4mi5eR7qD01dircMLaoz6Jk90AEm83kRhdlMyEYbfPi5K
ME1zcKr+lFDhWuPEZmv6RSL64JyYVXaDA2rOKTJcqvgwMC8OQxUPt4JjuVXzy/THV+kFlL1YEXUH
Us/xi4upRz1w5/pUjj6sttNPZTuYF9loR1OvfWywhTmBxRF2gSJloj0AJ8qXrkUWb2GRv5X2/inU
WuPi9b195gJUVSYxHRLOysQjuyDtxlJap9xYbTsj05z92aNa3+gEyOI2p1gjdfhh1VKb0yzUVoZE
XLmGDlWqpC2+rPKYV1i+8KJxeS1DgWHuVPtPzfiu3MxuksatDrnVWoeQKEFci/PpJSWnVOYJhnoU
XY5d6K21XntylD7eOwlDPj3Uh7WZK+eKpMGD6TmPUp5D9y2SdU01LjBEd87ixzwGXK2ZrrkDjTwP
FPLsoj78HtKqvhkApueYCte6Ke1KpXpWK+/exqGzq6zblOQK6aQ6UXD2jYYdEvTqUnbi28zK4MNY
7q5oZcJ0Sv9J2MZAXj27MAzBEwACG0sFxW0J18rutPwsKs+A3EImB9146UI6I/bp8qKqYbsU0mAs
1D5RbkoRcHXJw0uQucGlhmF0MdiNQjObRQ+XYRHran0ZoBSAx/Ditc+VrQ07sNG9oSwtgxsS8EH1
43+VK1Q4yWvYldbc6JxsJWIPrkZdQ3BXnB7pWaqt+JJlGjSXlHnMTEmJ0I2VwbgZ971rEqYAUrrZ
JGkLACtENtcSLU2ajCzWPv7zJDEaQhTUP/ToAXx9fGgK5gktxNZaZOqqx565Bn9nXmo5e3XIiYuz
6NntvAAiwDAsAU5b5IYmR4jl0abJoOlRY8t2Lp1fjKTsfsUvZkSo6oeUW4Ozsnxm4oa1UbHXnyAa
3Yrc8o6m8KSZSiFpRQClgH00kHPjydJBC5T4SpLCra/Y6MlhuB5jAjcXfR+Fu5y6+KOvOXOtyr0X
NWpNKqyRup4eSsYaupxKWfYpQS+3lcuogxDWus9+qx8cD6l4a1vRATg8PGrV8W5CS8JB2qRMzGEO
nAEekNDdKcAVkRk/Ywbn1Ks674g/M7pSwrrV/NpYBWTdbqqOBlwTtMYDzUjKvqo+nBu86euuisLt
kNjLIvI3A+AtQdiA1rzj/9UOiYyvnXu+se0KfZ1adb721kbhvU484Upzj1nj6ZvpUdmV4FIGhaYb
KCGIHu9WW0qrHAbGISIZcQWilEBSvb1pirZGQzjN1ZnPt+OknozicgkEl/pCpDGpJlOpO3wuE05P
RnFUHMZkyT/fG4ByY+Hx8ec7podFoSMZ7mRmgJ/L9OOmpu19bEVPnXQdxurL55u/Lv25blWiTl02
8W5ay+fzxVQF+Fw19lCa/R6e7o+NTNubFv9cZvqfVFvlFhIukJq/fqzPdX++rRDWNUeCuf7pA35+
6o8tWUNJ4Vbnmv2xhnG3fCw+beFzZe3Q4zxsdz89M1VWxj9fPzRwb0F7QXeXHyv9cmA+t5HmirOy
++77377On2+Z1pAGwtwOpHHqCz5u3a9TBaJpJ3ev6Fuh7g2Y1BWXaCSimajJ4Qo5GnmNmzcvkZjL
4SzzjHqfp9JbVffNH6wjM0v93Q+IaAQHot4HGZRpE8fzMQ3KYpcDulqTF1pdcFyDPybJ8mWAu0Kc
d/uH6YfrMHH1V40b8Nxw9OpWtxtnFSWQbh0910n8jPVlXYjhLu2YA3m1Vn2vyHvCt9z84fv+g+03
/pOjEYYZSn0NtWwk2Gi6tRkafp/TC9MiTFDvf3zi8Xegl9+N1K9mmuH2d0PQ62S/ekQrjxtuo8BZ
GV1b304fa/qAAJBpR7DNsA/3RWU2L1zSq7leVdVl+oqyKhe76WubQ5QS1NFotPFMgq/Rob0rRIf0
QfPHuN9s8FAPfUrSZNC17UmCALvtWjfeECdQnREdE/LoRNlz1nkYF8a9pJPhWETBNwlK4ixRreYq
NGyrQZE6+9Iznb2lQH5ukJlfCR5leAo36Bv5WIvpE4smONNFozXntcqsLWNwkID8Pv70eTdSEipt
S+k8BJ8tlrKZpqdUCbzt4MCfHTQiyKqo7R5suQTO2pQb21eUGzgYxC6KiuzJaMjWEqzKlT4GdMMf
BSnJfJYAp2gXoXQwnGtHxfI1zkLsx8K48wfg6pHueEelpWOhNa2yThu931R9W67AY0o7s+v5I1OU
EZW2DiQGaI0igcRNJWLgBakEfZM+D1bxHIQUYSrC0Czu1WtDZvYexRqQUkUtQd5E7W2g5zvZLIBp
h16B5UTvjpCmyhmoSnsFUl07hq2rjRlsOvzaYtnaECA8J5Q3SR0pD0mp7zpFu/cb1lPEXXSNyPvG
xlusizwdbrmlIhSONe24yyL3Tu2GdFZqCA6qlNIBVJqH0W7IzkkRd/cmTThG33ZDrA15EveEpnn3
pGqBkBtUHNP0LQFLBI5zp8HbD+pHbYi1mVlW2YzAG8qcziYKy4MttzeggO4VYzg1mrRHI4Fz2i1e
nNg92F00L9NyrVjdvcHND+R2y92+SpdDmb3B6oT/aBsOhoq3RqL5SaE5nmd6fzFLbSfbRr1IOhNG
NyHJwvTu6uRZQa9LR5nsMZeRisYgMovD27JqH5Uc1zOwrUSqAeLTdZqRuQjfznIWlEjwRPTWnpjV
nTpA/Eky11uJsCQfryR+rJDpUFNInA/CuNYa1FXaCWDHLYz/lvvAj0ZP7+kPvWQ18Vd5S9cxa+88
r7sNLQrvIdxSxglXK8tbILohqRfKLrO8U5NQ0+5se1VFd1ZuvdejUbugIrccEolDbKSrEkiG0Q46
vUmCG3SVeDhF30gwlRa2bt9kDuGsKp3uNmeE0zLDBHnvPFHC3Cht5m1bm/6zq7mLoG2ZXcWQwyKD
o2toS2Qy3Urro51RQwbTiKYmIKg2IIb2TDjgYcLKDxb9ST5WrUHlMe/CYwG1Cs5vDkPRBk+QWEH0
KKuMolqiQRZqfoDSLx0MQ2qPGRSaYzLc2akOud7y8sdIxbdAXRUosicNtzmt2TzLCFRR6FklMqR9
l0irLMycRxEFl7yVZNxDrnKr44UyXJQ7QgtpMhbDkVxmRNPYl1DVtBKpGkGqH2lwbqpUCncqYa7f
NC+xZ12gwM5Xh32TRdZbqXhUxwrmLcT1Qh2hu0+CFvRfj8xqzlJNWtSFSxMQQfg5lu4AHQ0kiKh2
dIF1P7OIHK4s030rAKUWURG/+UYEL8WstLPddfomN3oAnL6aXpog3Ki6/73o0+hEA8BcDAog/0DW
o7WXpmI+7aI8p48/qF62SsadVUkM0kTjxvu4Af2b5dxhKspocVoNt6QSz4s+dkgRBZVuMii9DgMZ
cphA6H/UjbbDk3LxEid/HhodrUYUiG0XAgTXREHaHoNZAtMx5YuDJ4xlh3hlFZqyvPWl0Nh50XAS
WU7J3RU0C2XD3qr4VmdGZa60JI8fGXsOi7bXd5RZrFur9x8jijAvbijsedJ4+QGH70/PU7B/IlvX
3cq5ZsuLtGnOHom+O+AB4qgXGWnFlcS03Eb4Xqo6pCwrrog1M9Kda1EAiTxxNmvzIHkabRnZ6w/E
3Gj7ur9XuUTdOAV1fzT81m4M3L2JyFMUqgYlpl0qRpI8F53lEHuQE8M+Pqzy4dIMJvT+tM82ilaW
hA818WawAYsBhiM8QX6Uul7cTX/i/s4cGD7bfWLt8yDU7l1KWUTqUPUtsKOR0dc1UP8K2Wo2lR70
C2gc2XFAN1Mzit5Zba4RdhDbaBsymxI/sYpa6z5y6njr3tMewtbmppomyUGSyDI1cxIzBGazVVx7
+lmry+qowKwOtKzbq0Jt93kntfvSj57h+D7lNEwpXZCUSW7NrQpi5Dakjs7pfE5QoW0HOCq7whxV
IIpk3gK2Z8Rjph55A4KppJpfVZdI5rahFNlLz5H2AGjmqtleTmdbqm6z0JgPRCyskEspqwSy4Lp0
mC5GuSxzCXflE62dNy1F5KMTqnjjlEKCPlNYW5r8T0aZlxfubQB1H4tx36GqQfrBLG5TwaD6eCgB
kG5iUFnACQ5p7gg8auIsfDs7aF3on7VIvql6Rm/Vsup9/w6UYX5JSDQBjOPecne8VoMBLyGw5FvJ
vZPJhL/Bb9CdDOZfLdQMPqu+lYDj7xVRBSsjRnXX1uSDFw5iExTuO1oFIOBS65mK1tnMRXHIockt
guYYll5zFwIDu+vC4K6pi12my+K5Nx770NBf0JaQ5moE1Y6s0fK2iuCcF5AAd1VaaUtqEvCqgOit
wsiVlgWli/30B4BMtK+Dh8BX54nZipuB7syFKbh6dssbs4iTdWln2iLNYZsVnndnQLp+1hQYHi2p
nqS085ABlp5wgc5cWzoPJGDWRpU+oVRSV/Dqo22x5jsO2yF2baxqdIxTM3MBF6fqETu1cjQzH1a8
QctQT5R8r1QUuGyoh68xMpO6wJJn2a63DDuYHxIU+R3BiMHCcMpgaXjgZqldMftVKHunrhAcVddc
wFCkG+xU1AZjeQuqtV+VqpmQj5TT6GO6N7c0Vb2xAy7WSt3OvaDPX9K8Hl1iEpicprljZwaQjZOE
fAwjWqcVXUoXiNSqTyWipCAIbY0SZxu8OX2recFrZzjunUW8lwS/bE/Dxz/ZKA7QURCLI5xUuoSw
QhZD0XMDiwYT5S4xwvAQs1OmnSoQJ3vOjfbg1fVeOCXf3R4vb5af3tP8OXlOjU0uh/aJa5F5forb
T8EHKGtRv65tNXkxM8x+DnGVCRHLg9+Gez1rra1WVav2reh0oIKAV04yXdPXjh81YxpvU7b+cAhS
eVNanbmVoz5FCUqGdB7vpaqsNnB7zomVuKcyl425sAoSkog0nKcEOa9MIyt2kZ9FiGMr1AqWd5eR
8XtyoTbcBdTuqVta3U1i4uRLMknecR9lFJJF0QZAErlfakfwtEoBqs8i4yDla7PI9VPkFiu5Giym
S85IpJadXYn6dt0W3Cq5DeZcsEi+g2TpLuqsI1i7Ks1v9sC1c1WIF8cAoRzV+bCioq6+6on1Rnbv
jRe5/TU0Xlu1S8nBYaRg+yNKUPcyRkTIYUzHh+VsV/am0dO52UrxrtTSdWtH/d4AkbPsXLPdg7zn
NugEr3aORCEJIyIuYIkr2gDlnujmXU4KOYX5MWXA9HRjp+g9I7a6ChZtZZUUsXKxKGsSd/26q5Yq
9FNKJ4RbNl6XzE3bRc7dOPJ3u6HjAlnw7KoWWHBVmAdZ5NAW4Side2eLuKy7RqkWbkBtebM2JxjQ
I85kIQAv3PhN8JqBU9o2OMgwqcK9zFILSZsQ2jrLPFLgfONAZALjDKHXR+Qe5F8E3bAXrguxz+x1
CEdadXYjibhV30PjWfYMrsarE4ku2rwqiJgjcah0Fj3MqtWgmOLqJvFJalNvmbhxtrWiBGiRzBRI
ctWbXgnKKxFGy1ZO7Duz01aaGtcLtSVJAoC/vo1dHw9hODjPvZNeUhU1jiWZ/dHWKXPpwvBnoWJ7
ZwSGN3mjqDfEz9vzkJtqbEnDOy3tS2dZ5OrKZIgoJRlA1crLRAeRE74TQfJkKecgf7JdqsabRlYD
KL1wvIEUqSsh6dGeA60uej54L3dvoZNV50rO2qODJ5Ujz4yj8YMXGpIXWwr6V1+vV5ZLFKEMldIu
JMwmam0RaGIj+hSxupfEs8al91kl38isodiPaFqgn8vcUqMXxwr48KI42R4cddV5cFsnfzOCoGHc
UYPfMfuWYVykUtPiPg2vqFwQbdzMMejRMK0Baud6oO1UOHy3Rty2R0u1XpraKR4YjehzP3C8s1T5
zKSQ4S6NzoMaCbltX+wgm2n3TqAIKk803Aicy2rZ3v8/rs5jyW0l26JflBHwZkqC3pV3E4RUkuCR
cAn39W+Bt1+r404Q9GSxwDTn7L1Xq4XYtLtq42t1exyhW67GJ7f8LhHGBZEj90OtGWijIG8k3kAL
kZAq6IbdMZ/lVSMsa0scFfYXv2YvRf7TpjTD7th2IM8ty0HVAbXlfi0faG8R8V3x3x7Y3LjDD9vp
KR4nCrkEr0PPHcqTno9rJELk+NnQ0OIR4qRogF0wQSw/KAgODooZVofWcpj6Y1r8ErqlDkXlneHk
ZOssc0jfK+v+SN+xN+r8KGKkobaDPBKhoEGG15HmZbbXW1R6wgRv4RdB0Z/JmGMpk0bhc4RQjXKp
HzSaP54sIdIVOZnE8OcZcv0IQVsNXhNJcjD5bHkJYE+ZHipbAq2stuhPQE8hy9TQkU5yO1b+RHEl
QmAQ7TGx2pxangZmO9LrikzWkMJ3Nd+IEv0YyFw2mh9EQN2ScToKyB+IYd6cwd6aoNLbzn8gQu5G
ietnyl85FpSXhXmiCNPvjWm8xf7RIl44EDkM1jw1hlVF6G/uYr52rGg3Z7I9ZbxHA2kIEH1qMFAN
WLHn00Sq9z7V8niLkLGfEtweZb3ylPkTmkS5MociEPLQEi/MMhmExG5gM3INVQeeAoVf12vfzoS3
wLaLlw4diSKxPe4amxhciHrdl9G3qDkyj2z/Xke/qW4q+aWRGxrXzq/S6/ZjVifHrlvhc/mKQY4n
cx5TjnH3td5AwErVZ9syTPalS0C+3rOfzNZW34ck21Xemn3AYxnNLk6GiIad4e1rJ3kbARvtfFbZ
61x0BAOeRpd7oINcsYAT9oNnHfYWMvZFPKz75XPq5X9cVMRwhOFAN3JAuVAkT0Rxl9vJxTBv5eO2
jazfYUxigyjzbuOGUCvS0p42isLP2tfDIqDSHp4SCqqx/zlGziaz62ETdheUX81hBsTXOu372Jvp
bggTMnEUGGtvIc2U5PXZYdRi9D9Zo7i0tl7tqGFUs7mwA1iCVFKHiMgnrO3hlhIgifzWuOnFIo5l
f9PK8NX2eu8cUis+OC7MNd9uz0k7/P9hCayJepgH5qTJc2NrfsAMhSeK9AvoG5piYuLQeea4clIK
2LWbtAczFlsW4cmq6vzD3CAdkcY7S+1bPCanQmTPY1eR2xZ2kHZglLYeJ6Iawh35CN80e05t0zr7
pNG/c34o9azXGy3SYEJbWwumwaHK3D9GWFyHYdL2WSvjsxG1b4Zm5LvKTdn7LIdpKpCvDtBN8fJC
MG53stDealIFuxiin01nEX1OAYSjyN+shuIJrMoWVre9hEAMPWXhNkI545QQgs3feTZVW4MlMTEQ
FP1Pma+dQkJwYZjo8EHutyWzb57ul5zWT7Z8Y3+MLJKHhEnICZec7JhVjgZmZm2njdwSp/fbAJ8E
JAcqTut7H+htGAlSECt9fY4cr97fX853C+ufF75f/ftm/35zCzjWPiprtLv8bmn4WQBdskBMmkL0
eExFkhI1QRFRloToYHmtTuFoTseovSUljgBcGkSRkUNibJRlDIciJ1JOcsoT5/xbLJ+CZFdYW3a1
MHvcU64RkoqSU0vHaDvKdyuzjjDc5MpKDAh6sk7PgOO9VV41JNdXVXMK0TuiKZ8o5TNVBbRYTQIe
iLWYm9xbGQ52cjssslPGhmjQxmNFizbLS/T8BFVMwhk3g3K3qDfsdVtxDmrqse9bQt7jTUekKhUx
I8AIBnCPJMN1SVWbVAh6X8paxMiwQRlQbn5CogfpuaSB6ObO6TTQHNUtZ7lpDJYJJgrJCBvhbTu7
H/PEKtOOHVgsgEc7e9JXMq6/WOiJU9Mk4UFvAcFjLwlGOCabvgfLGE/9uwaw0Eui9KU19DfLK4hE
DEt2mE67A36y9I1NRu4YFY7JsOyixGwIWd2wv2+OfiWfQzitKvcgalcGFJ6ylJuYcwWwkdAeEKCS
y4uJ9Wfc+acs6vw3ZbnZrjViimyen72EfvV1fwBbNOKGxZw/y4k0ePKd5+3Y1eKdjtz+/gidktja
YrF3mwm1ZdunU5Uu3OynKwMn9IyfRlIBfkaKfaYbH14rLAYkb/DmUVxs8nmOPykDp1tPH+JjGA/l
U7n8OfdH1EX3Mhsyw90OoUZ3InNnM/e+6ol6uD8A60W3iglWfuz8cDxaU2EypDju58yeq3Mb86eh
RmCHMcsg5iOSB0k5IIKDd0+zl0l51Y/ILsnEJWr1pFIq/K0gaPT+AD3z0fca+TulBSoYdD7286C8
56RMft4fYGr17yKZumem1pIwaN/cEhhrvLtZdri/dwGFZqW5rrgBirBPJXGpQUZ5hTwdSmp8uAhy
a0Cid3i2s8a8EinQ/fPVeGoIRuwWn3W8MHBaYAEuo8cjqj+2estTlR8/i6psXz0zjvaxBP3Z2d38
Cqbo8f7a9CsYhJLK5mSULdO7dGGcz9NnCP7GTaV6ycrog4FEAx3JssJnT42OjuzQsWUlWtAZqLwZ
mLsn9sPwApoQuLY1iZ00470qp+EdGNZXNDvzekrsDbJD8HOtUV1VBN67y66z0/s/XG8osG80sOH7
JkZbCG4oYqr6IVzjaCZO/1Z6Kt+3jqx2w5ilH6k+b+4PqCvouxbn1Dlx+AZjiRp67ifvR2aXb2w8
0hdbUcjzPch98TDrX053u98/eBHLHQjIJ7QO6VNBjOl/npjAQS4z33s0Y34K2gCs7v4Mo3rNDaW+
3MTKtsxowyEfm/plzOPX+/0+7oZVARDjViazOHd6QRt/+SNUX2yJ6XffpcMPsymMeJ+UQn8LCR2+
P8BzxpGMceldzCJ0r1pSZ1SZ+F74991ymAKvEk3y3o1N4lPAFXwWbMruz/SjTgVq7JOzXY/e2fPE
c1V41xIE+zOYxvy5Xtg6C4/1cL/qeywDOqP6db/2z8GhbpHWc3/651lZnBwjvwIbb/QwRdMyfCxD
th8MrMVzItpmD4CsW6vG/M9beAsfTFTshpZH0Khztq5hEpG6vP/9Nit8UrJJnu7PsVhVblRGzNH9
AW4v7EeVfP/9yHYJMSoDTK3X44lBpXuH07ZPcB08DyjAsD50NOmK7r3qpuTEOqdDVszVIq30jV47
qE2WqyEjKFQgvtQGddK7Kp+8rCveIJo5t9YRn/dX7hXmCw/sUHB/DmrEiiVtORzuz8k6/bUQtXpo
7UK9Um9axrju3QNWciEsDobD8kY6IUW09C18GMvVXDcBtkmNLezyvrVt76JUyuearcGTog11f5KD
1+5EeqtiUORJbhfOm1nXdE4PnhT1bEZBXYSX+72NReSSrN4GREa3Opy/7g8aFW00Zykh36/GwBOD
TsbTP5+dNcVr51nDgw3E/FWfJhbJrALStq9PmIEPHUPGYRYfRW4/Jdag07X+aGnSEsK/hH353hqV
UccqJdIus2rpICcuW7KCPy4ZDLoMyx33S38PrNiHtRpMl44KD7kfcn1EjHe/qCZZAC7L4t3/3PjP
xVpQxca3cPj7RMApE0Xj5Jq51ByyQh/Hfz5N20sWeGoC+FApegTLB8lwPZJhTxII6LHs836bGZvD
f55C98DeVMtCjOExMNqBcqNqSb23C87siGHqYggwFtLGnnG/LavoJCgym4NSh9ke0WkslupOaYTb
UJftJ12VFXKipe1UaGfHn+IL1U/gc6SIX0GV4EiayjWFI+1LaW7Ekxq6U6Oa3uGxUxwhLkw5qLEJ
49rXQ3cwJRFurDZY/ivAsI0ddbf7IRya7jZYJSRlRQjyv+7IMkMHnmCLf98hPRytKR9ufX9GhHyb
vGQOgCbA3tbk7P99+fslXQlohaWF83t58/uD75fi2a03tUCE8687/DTFzJaS+f6vO+oJyXLshSr4
+yr3h5QNksJ2cBE0L5/lftv9MAOtZb2s4s2/7kh7TBs0MZt/34GgEPIv3uDN31e5X6LyzfCkxzQp
//sl3i9pI/bEGuzpv+/QO7Sc7Omov/z3GfePMUMYXw26zne/3PH3SwRJMEEadrp/7rjfe3/GpLlU
RZrU+fcdiIopObZoSv8++H6pNWWyMmdz/vcdQzP8ch3y3P/1hAzhVq9s9c/tzRxbmz7qLw78o4CI
5Y9SpskmorKIHIKknzk0NukEq6Ch/1nNqRdENXX+kkTNofjwI8O8jhgJwcQpmkReMLXUHKJsiDYt
FQb2FNqVbXeIupBVPb+6EEk0C79DkmJqMzychB0J0WttyI7Y9BA1+s6hZw4NiJjTlNz38A5NKwee
3lCd9x+sqTXeKjoTDZHaYOHj8SQR72MzbiDplCB8JoUjM85pWGEe3BhzwOwt99K3m6DLYKIIua0T
P2GvhbBFfOb1axiKeeW7nbG2FR1Vr1qC+paVdI07te93k/JPQAH/GBRIdhVQ+o094ONSj60JSymi
HbgO/awJAKUe04mCxZKCDiO39AZ7w3l2rBkQVyJ2YEbx0RrwftZIcJ/yxAdL2d/s2N/Z/f80qFzV
1DFye6ADnlkRcDlS6mQ9b/+4GVW5VGtNNJTyRYMzB6InouTvx69QyZSmXgX+2lUZUYbut0R9C3Jy
mAe6dEzBZuh4f83XLIXTYhc56Vda8acv+70s49dOav0vy53xHp419RC5TIJ2QmSejDyQndl4qJ1m
PcY48qCkAy7SbyhtAE1npzSSkDtQcRhYzBjzwdFZepHwJRdQZovoyOapP0zqmua6Fq8E7VOBNYSW
7YpvIgJsnse65C9IvBCCcNJ2n+WFPEsjWwU5mvZdpI3+hTNotOf+ybdEHUw2luQJCndpbKNKOCu/
SORbKZ+8oltMg01D8iS+c61I/3Q1YE81LeOnQ2mWstpaMUtfdZNcRBfBKqrofth3SeyeoXtLchVt
viiGXvpfOay/bOmp+oh6Oc9cHYSAUWM6Cmf3h0bjDz19g0TfY3qc7lcnLT7mwhtxLHKvrvx0T6/B
Cu5PzUTYbtkaFtv7vSMZrIGgUL/rhaYf47yZ11HYWUsrpz/xZzuvfD9sH9siPt+v0rWuIbpq8z9X
Nd9bjPZ+fvFV7b6Wdf7H1mb7cn8sxacfuWu31/t9qdu9LWTzm061DUmEqjZYMd117lk/raS91SQ2
6hL5dpe75baqjHmR+zpMj3FrXGqM8xPgaAsSknKSba7Tjv/fB5hlE2TS7E9oK42LGMz3OJ2c7TDh
KiGNfi+b/LvzMakOagkAmOi/YsRqkH/7BihFNtCSeKu1J7zr1Gc3zMnRooIIA5dZPYgLCuf5DzM9
zka3m8PwWrjqmDhnu0uP0QzqMZr99UAJv4FqNo8btNCvfp29UoA9eaL944s00B9VigJnnBJk2jvq
aT7NH2YYVbUeHEtiU1fuUNgbaGPhymuH98pQ8yZL0wfCUhHt+FQsPOWV17xZlY147UsKxaJ8DtuJ
iFXrsh5YGQ2lQO+KDTzFKe/y4SpPX01ZhlUL5MnK0DjnF9paaG11LdkncfWRivjqEFHtR+mtgrqD
2HMfV8I+A6AAjDOLW9eyuxq1N4AH4Wq22m4HP5otavTu2CJ8kEXypxkFTZcEci/soCN+oRgffb0W
lq/2baTsDbKAl0Q1v9IYVH1V+bu265+M0t2aHWKnsbDaDQJ3ta6lDXulCAliLc5pNW9YEx38PAPF
4H3BUUB9LnPUO5xDc/OchSxp4G1ck8ohdKuwyWGwCOeaR2cHyA3FVd08qJKhoOutZAVaY4h3xhwH
TiPPXU3uKGtqdy9jA3lSZhxnLKR2OSLwDzVgxW7+a+IvtdLo0jp1dKz7eDNFzSdQkO9kJhfrtzu2
DV7vJgrM1OiCjkKNQsG86iTod7+PZxqhDW5eeq5aUvw21JrlJLgZVZ7CpN+6mZx3zXQjPAFuWibH
tffsK9GBFAV1YXUjDozqt9+6ZSBZQrGE0L/DDlKFkG8pnKBW9E9unR5q5ReYe5uVWTsyUKH+U1az
v6tNoEfgdTazw1qDPNCvNhluIwqtF+L9uhWwrk0Uxv6lyydalXAVKK9nOyrs9ZOejo8zfmZ2MVTZ
wmjcyIgUWKwwD8T/7W3K9QuVDFvw+Ex7D7udMH7jDjevvonlWKvhOjfiCEfjRFP1Vbc6Z2W2VBin
kf7QyvPcCDkiYptY5Rpo6o0js2E9hSOctiLb0xIHwRaGmxC2BaLOqtqUs74ZJTsdSmeYA8GfkN1t
A/pO36XK0k0Um78qLVrc0iiuFseu6aqfc1c/hbHzluvhd0cXbjMb+m62mgBtIgrUWAW2xYukWjLu
AJZK2qrWeM3ijFNwboZgjruK+WBGpyv98/1aIozqcr8U/ffS/Ta7dz6aoacyZNPtzdLqYs3DJ/4U
fyeXa+PyWnFpy8vim9q2Dny4+x33x94v/T3cb+vQg5lCJsdJ0ul0QuTiLrKvi9sN7cWBbNU7j50+
WMf7x9HLNg+ECcL17+eMBsI+PJ21jNhpeVRcsqHKN7IREfG3koxDjV5AQ3trcOfHMdV+tnQB+O8+
k/SxqsVvPMwrLTLwKBwsfq6TK+UjdC5JnPnsnEeHrNwy+23bItnWtoVMhCSR2M3bQwtChn9h3gYZ
JYwgbqKNd2+vaV30ZHKS73OT2VoTcfTkLrcRJd7wfzBt1C7aKxX3kTSPJNznQG8vIOd/2RQcHpDq
GHs1I3SziU5+Nuz6IHyoJgUKTETKSS9WYUbCZmHib+xTvJ9hBlWm/PYL3ztqczxey8QwD3KYH5v2
V6nl+hklagWBBPYVu0S6GGBFWPREOUtDShtfPbukrAGRN5ty2KuEYVbo2i3O+ukx6toAA/740OXd
LqYl9hQlurEhgIIN6CyCSavR6uSqWKCc3abIyJH2o2VJ62pYWYVKd2ZYy41j5CihkypnXSTG56HH
OA9f/iIU7elumoYn3XxM8uJzpEh7E75fvaluxO9VJk/3azCcxJ94aqyHFmro4+xN+YNe/07dWlxg
m74Mky0OOcbgW9kZGcg7X/+M+vFIKLWCch81B0PkemDVUQv1CgchELlpQ10R77k3PtwPHUXTK/zM
azza8tOV9huSPHDJ85eRtvatZYOJr8n1jkLThg16Epp0YWV96M68hfH7Vo8jtC4d0Bkby5DQtXRM
5CGrB2czGNMxRpNzwjAs5aoPoTFVmI2hHlXhSupWehyTztoziJHP4xAK1NnNvLLC6tHKGSBQD3/G
DWAby67kA9R7BGGID1cpNr115bF+s+FIfeOAvJh6kr666sWnmXrF5dYdxxLtmyyy69BYOy9jQqx8
O33SRPUqzTQ/0zusx+fY7ZMPEnQsy6Sta2P77GT0p06cZhsvWid9mJstoKb6rHnbMkqrj8JItUPa
3xDfRCCj+bvAmiRvGaWXkzfjpidRk/QTTyMGhB31zh6LOsB63j4WFeT3RoXVi+QP2Co1ucCkvKve
6vY1HBLt3LbmEBA+ML5HqGd0AhB8KGS/rSL/rfuz/i4B99DjC2xPy88FnbYgRnJ26OvQXtcIyzeK
YuqGvrh2LShO0uZ5ahZJV0EvvLBk9Fh33Qagaf+03JIrfnqarT6xAWUXQTWcNaoSWzuzv4ZK187w
yy0M/OwxEGsC2/QvORkIZM/YvEosPMZLXdIDHMKbiVRLSyb504sGh9QaHZeM1775IpPXtivspeNW
rtIGt/5gUA02BQW3sY+edNctjm7stviooviMSsQ7hGVHKAiQrXbRkjUDWzK2CulRDLN3CpE7r1Ec
uyuWyWrfxEaxj5IaCGpOjXTqVPWD2I23GWbq2Sng+tZ5OVyN2GcpKh+NJUF8yN1PNxHXNknpumhz
uE97/eiiGnrh/CeZ3jEb9kBRvk9MNZxBT+X7aLmENZ1wyXDID4IOmYhQG6xFmg9nMVQ3W8u6Qyhh
FKP5dqHRUvnLWyKAtCQdHqTZNLhKVblm0ZLe0DqYZDQ44cOY8Y7WTF64lg3zER2zv6ZCCNcJsUeI
CXTXIZkPxtrIKBZn07oNcQAAIVlZqq1OpsbeMrHa8DzSsg9cL/fYKmKsq/ui3aejR4AXmZhFxm9k
mRW6RUZVdp+E4x5oU9lvVfdVZjgrSFnub8Oymc5pOrvT/BDVMIWLokoCv5nNTQYx9BBpVbfN2+ST
iKHhqa/OlXTST6wD+t6w6YrbqAy/KKhvvch3qBq5HpV7w4BFxbYdeWG30yPznayJ6qmO3Y+C3h9y
AY1VFk3KzZS50xqFqP0S0tWWequ96xppMGBOQaQWKcHl4C+dhpO0z1A24M54F1Nlv7mJ8Wm72EU0
f1FmCjOwUcnuejO2n1ngsQTx04vrYr9HmHRVwrqOQ2GcfYd4+alvUVRNxmXKL70TG1/4HLNtoaBk
wvJixVJ3xZ5KgkT9XMZ7lzU2MojePDe5zaFInyY85Zcm0+ZnEKOj2/YveiNJ8nHADlBA6+Vs3e4H
v6jPXmf4p5Goli0xQ+bam5P6QQwduznSDw6uSyXKk39AlP1SfVKsy9D4mSojfHSuKbozYJz28/2Q
dMW76Rpno8jcp3RGU901ZGrVOsICTUEcSAz30HhNtzHjBFiBH5mvZuE9llw6mFNdHj2tT58sHfNZ
TJzdJzTD70iPvZ/NkF1HzwwfZWT+iWKr2HqebQUOXdMntgS/NAeXXLtoQ/Oh/EWcy7QrhuaFNpCG
djm+aK2VHdjM5cdxaWAwMeuHJKT14vvtq9XEYKwrfhusxrBlarbxFjrmRc2W+CncsVt1kUrQ5eIH
WUVVpiMo1ZMHj8ARkZrortsZLnJrPDRaBkBtiSlp0VW2ae1/VOlob/TEOXgN+p1RwMqzsPD+TMZf
jdK7g4uv8uBCGzNjP3u3jErbZU4xb7CKbLtF19gT07NBeeuuGwUdJ2vyC/iQtt0YCI6QNTOVamSl
NWWWnhk2kObrHqYdUszuP6Uhsl7baSBMYbHM0nIITcrMY9WKG0ld3tHJUhVEU1g/Z3a6z5vQeCTA
pw1iu0hfIoKqEjIujhOqh0u+qG2xvmSXXhvXtKRXGIyvoo68D2ma/VrmhLf0SVIFuDlBrvXlXg1T
TBTKsB4z7zmfbXn1DX+TDyNISBpGLzqwCEfLwoeYHYJSTbJReX5MaGZlE9ZtMOGJPlQfoABc8N4L
EULSUgl7rT+hySavu7TNp1pSrIrqsT16XTTsk1xC6KBBQQ5mUrzpZJwdda1K10NaYUcth29MqlEz
+H+U3tOFyOtdy8fc2GqIDmnnqc3std571VxNOtOX2EAYxZ4WyVJNpFPkz9vBNZ5924lO2F3TnRdR
38sSnZYECTUPI5CPYOqxLHmJornTV84eOY++odSbB6YQPr1BTpMSsTmyZzfAQVU+tIUHUEXREmv7
eC8MQYhem+aHYalKxJr24mEc2JBi7j/36mjjVrM8M3rsHFW9mUbMngvnNoPRJITzCZj5CVBTmcVf
Llp96hBmSj2gWkxARvQqvWGbVhQRZ5JetlM7sPlIiuzilz+auKxfU7NvdlKzgCovh9hq9V+22GeL
56bzbJMVqyi38/LjZaIbg9RCUHr/Ld+v9rKxNtCYT/ib8s/WaQI61vZzXLnH2YeG3okqWUkBBLiO
MKDgpCnee1o7/dDYv1tgiOC85kD0bcUCWnsovcn9FsxW/3MB5SzC3XFnplN71ZdDPixCLzqAxBF4
8zIr24f7JYQUa5vUqWvqxs/m4iDRrE4E+BHQo9b6izMMp9zO/VtmJU+cZshnIGI+lp2HqUKRkoI0
7swWwTooAaaU3k6795WsD4iLfmGdSp5ci56+ZRg2/5YOfK3QvGtb+Kh1oVT6OQHQ0Da3nS403P+e
sXUL/tdmh8i80liJo+0GVANKRRTnH326wQfcPYiW77VrMj2IYlJfqkY7oj9S39OpmazhEKqZ8k9v
6qfMmcdd1ITP1mKXGcKWIjFF5t6AXT6FM2gCx35OJjHeLHs6VBPl5qhFXoiZ1rgk7JzX2QjVkg4s
5JzwRxoZ0cZk1oWE1OgPNpKWlRup4WcbQqsmZ3RXcQav88KnWsPmPpPZtoog3iiNGu48EIc1JdpL
3E/sm9mteMHo00PTbCc84SEWwRC52ict9k0e+fLNJDtvN2Ti0hkzcAiqKZ9pDvq4nafvqB6M1RxN
9aMRUo8NRzvd+RLX5hi72VuoAI26DcsU4Ohbw8jDj45Bthhc+8MYhnyjGM/P9OuNyzj2aGZbQdda
+W99N2XbvMIeDdU6DvTCVIfMQUiuXL4HAKOrhen+qtrhB4vq4aZ7GEukO3mo4TBJQVF+8jRJKnwY
a5QCyuIbnbx5vR/ScFTnrpLIvpkMojqsiENiZdjVudjPWofQOrLI8EHzibQkRMW23Gabw5diFf3g
9+E5L3P3TUCA3aaqy0jZO9Zhi0NlOYTCpYzYa/YGs716Vk5M2JHqrrQ+lkWWfnGH9L2zGvr/k466
rYLnzO5B3xnSIu8xMeyVa3r1yc/T6CBcj93MaOv8qPuFO+PXQIpS2bBKqwG2tKYxbVPD745mmzx7
qAAu98Mgyg9QwAUY8KZZu101vUdiGSosihD+mN3sLDS35A64F69jMmPxM58tEho2ipRL1IveGAxl
SGxiN37IzqDWVJSglJu6emtlXQY+ky5SNeNzbsPkFlpzciPHC+bp1PxIFudRiRL1XJmVv4qGLgwi
mS6nH6LYohXDfipnXPGjvE6Rle5FCnIj6kNzV8e6E9QDv96pfTTtZzVhiDX82n5kpkcupBIKILkV
+GY43Ky+fKBfPGERTIPQcxBpZ477QHRikKtOPJW6voGSIy8pQzjV/gOrS4TnTDoby6P/YwvyBXGs
ru/GH63KqWkkfKmezZoxdYzxkRiu78mO/EPTYK6I9TAmhY9SsWkWzPbunJ1VUx46xQ9qxg6xzZZY
WIpjW5tdGtunCf/Y8MPUKve5KaBOFSYhqDVTGOSgdYwq+ROF83eUTc5Ft/CHlmgKL2WfykDY/N6k
jrbIrsZmA2rtlS90XBW1bNay/+EUbbgSInFviz37mKr2tR7NmQ8a8WNzkaX5mqFf/QkDPdY7/zqP
smX+xiiAFjlkpid+FFHJ9ICm6SCFXayVUeCpWjxGgLXIl8BoW1mR/pN9FTOYVJ/YSX9FdDAe6gxm
CjuH6lSkzVOtaSEq5OI6lsNwbVpp7tDMsclg2XAqiBpI9BYhUjRetCYLn8jlIzZxFL+Gk4qnB5sh
7K3uqTSXabaBO12/iHgIH0w5P9PITDc9zY1rOu1GSSYxFaDhsdAK+1PMU7WuCQ58yrSy2ZZ9o84a
UrFgTFHV+C9xmfo3zab+R75w/sjssw51PUqZcFeTYtQZDDD2WDXdY8vqirEnn57MHkGGJgqkdQs+
vnVn+wVWdbqmoM8gLyYTgaA9BoR1mDtaXPLBDY3vMR+mj9RIDl6W9zhS0+kjieqrqox4NZAHtu3v
XofZwmflwfTsRxQQfZ38hkyffWQiDbdEVGhbjcF2Le2mPVA1JASAghG+6dJ+YtKIHnAa76ySDQeJ
OJ9x2GPo7j9RjLJDkuInIZqk2YXwcm0jxTJsf+lkAR90D7600i3tuaFYQ3L0aO+oUBDhZ9bll5D4
pStcUbvciH81VpO8m4BpLaUoofrtFaEl404bq3dPH71dKWW/kmhR13VlO/tOeH1Q4YHcKd7zqYwf
GQbQqPjtTtMlcuvaemlZqEj+zV+UYci9dAM3lPVJ2NSRiL1rD8NIpzEs2APFJGXNZvsdjo48iUQ6
Qa6L6DTOhrayRJQCgm/a25B1Dpm49TKset8mDFaX7sHv1nNXc/6d12P8THuM/L6eodlvJmyRkXYy
1DOcxWhN3zhc34dZNtYUlGr1OVRa9wDR/s8MGLwY32KX+mDhxt1jbtNKVdDHiq4TW2JkFdFIGVVL
euKbKqTCPHuF91RMBUD23sFarLJyS2zYNvfoCs7l3N9sP9X3zpSNbL39V0fVNMOUvcu00ThW8/xO
agdhQxV/Z2TWb4JZYV14yK6kN4lb2nrWsfVo3lb4iBHdU9sRPYEurfWWJQVKr1SSEjy8eX5l/RSd
cekb7yGq6vt6NDmOlr5X7hid7gfTJf+39KtzaTfW1TSS3+NQw2Iqx0W3N+IKrqyTjJ3q4X7Qqdaa
BFxc3RAVpBt5WxKjw0sjtBpCM5Y/p7LEQ4h4cJdoxKORVGP8H2dnthw3d3bnW0l953AwbgCp3z7o
eWAPnCRRJyiKpDDPwMZwV7mG3FgetBxbbLrEJC5XF6mPZAMNYA/vu9azmqB9auAmurQ4GuWLDdP7
3g3H+CELd0Y8PjeU5Jm7jfIAG/iclkG+xKRZn2O7+wZFIVw1StvO0UuOJ9Za+7KqIP3iIx7RG56H
wOjPnfejt9oWUyjTkGYgVWQnPHNHsECiK4vVpd4SZlW17MzCPisRQyc+VJjAPkSqCs3wASF6PRvY
Mu1DIU4pwLQdfTa0JUm7vayOmYUPcWM0yHYbdVXgPmYTlVPKrsMX0QuxyTEdUWK584y2+JFSQV5U
TakxKilgomAXViMmDpyFLOGsdSkwj9d6Z91kBuVIYafZyo5Ed2N2q8JilVGpOgjEIVomVeLNqdXa
d24QI7IKClqTNvUrdRi3WlJEu6x0UrZEmbpXomzTCZzKlnEoWmTJvmVHwLFz9nO9Q22fM457sRqx
uK3YXMc3OoVwcE75Hvuft/Q549s2S2PSdkdilXjmG+uhq8RX+ET9skiYSdKxuKVXVzJKt0++4EgS
NgFb0YyrkRU1TdvO20irOkKoye6TIa9musSJCQj0B4tzfI5uecDjwg1r2RYqyvoe2bn5bCU8iQri
Jdh+4RteRg/jqRrcmtYkMCRa7cGBaVbGLEMwxqQ/SH4+DWIsfgaYdghk9km4DqJFGhdLHajxc0Y5
ec5WLDrXyBX6snTOenk/uj2Wy9o270q7+AHRe10qlrcB8fXspDiuFVS6d/59m9l0jTyycksVXXIr
YkLWHBsVrZKzeGwhkqhoZyFsfukyXM+DbCdZL3mEQMTEsa7i1yQwfoRGaNwE9NZWds28bVdeuXFE
MC4ct45Xrkazg9U/4EeDkc7MHuWkNrSdWtuy5PJmrafvsm4oX3K/fAX4mjxldmnPAFagY/E8wMJV
HR68MX4xfAyG0gzsZQrrDtBpC6xKUgxWhUvfv3PB5gJeBUV+roG0q0GlwyWp+pUjNX1ekfmMIhqg
cp151jmQSrUOqerM2AE0poU7z3EkFiloxTJuwoqCSqlR9Fe4XuwDnNavdxVVI5RkEChn3r6G7bzL
68bfX16s1tbXDs7TQyEzevXN4O6HsHD32vRV3Y7qwq4gjTKc6yhuv44AinYS2S+TpuE/JPkYH9VU
eAipgv7ObfmYdbNiPRO3zsbJ42Eft5650DVE45CP+gUwroSs7P7Fr/Gieq4JZ8PWlmPDDZKMKmIR
z23AC2uobjKuVwg66YSajqByFhsYIvet2+OEI9ey7t1oKwb8XyhXIa9ZSkJ1x97rJdAq6M/5Ar+G
vWobRi0UA8ZcqRg0db018GGgblR46rM6HRe+bRobOpvf9TbdR7Xh31sRale6x8pywIa17DxtWIWJ
Zc1iEgQ2rGBzYNl+TUWHoNIoa+eTHWDBKNPcxeyltoH0HnPRc2cWmY0zX30du4knhj/JUmV1O6oV
xoQUIBO/R9vS7d+Myr4puoap1tfe6sYAiZRk/Uat53SguG9CXQOqiH9ZtZ9iP1P2EE230see2Jc8
1jSO5FKm/vQsTtvRgIvXpjOpKJtGK6kTdTmcAX9RlAotu572vaC/avXfFDXOFkAmSAIKG9iGiIcK
hz0+5v5PomuM99lNuO6ImyW75hKgYyJQuYqkGpM2js0OnYHuWt9phVqAHyKxZ0/FcDmaYmPXbrDs
LFaPGAyDA0tyNhm13hxhmo1b6p6vfscJRY0eLQtL37PcWtsofs7sScJzldercXTNZ1XHVBwA4F7T
cUL44o5ztyNMosxwbbVRrB6YOtQDEOwfscVFinutZ19r5gRbBCentLrzb9EmMEoGP89+zyrW3+c7
/TpzS5jCNTVVNdgy/vUu8iyvxoQtWEHtqSsUFrPOOJejUpxJEClWmFn9lZsl2jaDPJtCyp+KI9Be
NVAUQdhXK91/Ji084brmEXpNn4os1h2AW70zL313OIeCFFlrqD4JJZ4uyL9Tjy6HbduupquWZgqB
iO79YbN2KkfwDTmr9uEA8EzbZWG67dtxWBgxkGgK/eN8TJzP4jSn/LP372vaGokqDmBj+iL6VchX
Eym5l5gh9JHBMFcdtRUtpramwckFsrNpImv55wv0PkdqOtEpCJ7NhmmQ3gFl6f2JxlqQSzsIOFFo
k1uJQrckHrFF6GJ62Scfqvbx7CyaMhr7Mn0qo6tXj4HVO5FVR6zWQq8Pdmo65IesJlVZw+1ixrk4
65krGc5z9dE06RShuTUaKW68Tv+G90M9xeQh1IpBomwRQ06gafPJ/frxutsMeRYXQSfeUL/k6f0W
pmg4licar6PAwk5qixsMe1Ga77AWAucxaJgw6x3BHESnP1+GKbbn6sJj8oQoIhxLM1COX300skA7
xUoRsJHBPNJ/dbsse2AspFdnhiBwWvOsOU9+oZAoBpfGA0BGGEZbzRszT+7KQe8WqVXGq8u3LeD9
O8PWHvz6k5HsP1xCx1aFwRTt0tghxu/9/cI+jUjZOk3n9RirVHjS/IYn482tbEzLLtYFDRPsbdst
FZT5YWIQ80ds+LKqtXjPHttdgTDS7pq3gvyMmtrv6s+fo/7hczSh9Wi6ztk5RL0Z0/3+2wVEQNnr
ljaSF2y0e50+K0FAhbvN7UBf1mY2scvCfI1UMFlyAm95KP0HT00fM2WIVqLT6iOC/PqYmxQFhrKi
DUxpHewjq8m0M5qZWsTJGiersbOUYCm7dFUi8H+xy5IsAXpUKzNW0ftPa9E66xd/Prur3C6eVm4R
1yVW1NIsdvva1dnlQi1cfPlADmvrwUJrofj1a+x1CwqmSz9Wt36s1W+tPtOrIP4eWumXDC7PAwWF
mz8fySVo991AZSIIUU1uVNOl/3Y9bujsxNNQg+QZA+AtYTSMjQqooVPJUPEJGYJGRbaFciMUq7mJ
3Oy7WSenC8JgjJQVRsli7VEMIrrDXg8EVn3rGmLcnEQezZEGqBi7rT4YwSLI6nFXdJE8I9ktcdsq
6dIkjig1SiRQ2AXdOBrmgD2Qzmuxv4X/+cmHfjmV61Nl+tLYoxGBpztXtzwoPjqYU9GJrQHACm6w
remWG9IBxj0daeVeqbu3xi3NTV4QQRBOunUbT/JFWeH0jTdXjYAmpZ6eTGc76Jp3NEuqUH1k3lma
+9nxiimW7up4BVOtQT2FBYd1PZTQg0xHJg0qdP14m7tsxrRY3ml1NM5ioMlHKWNsFakdbYa+eaC3
5O0la6y1jo6TIKJv/eCJp7yF8qTbop/DCH2ujDAAa2hByfPIu0HxS0HYKNbJKBSgZSXpJAnV2prc
IAAjLIqR4ZwuNt02aWw2/32xTZs4QNoBsiyRXMHehkrRxM64j7oMembmW6sKXvcqKDMYZSasMh9x
040YXCqARg37MAiibRQO4zyTsJO1NICxqosvMpfJTVvLl5QF+8wLMNQ1roOeTgnvA6dTAey5WwgG
BTXngQZUd+9nDqATI/zkTrkK8+PxtFQDvJvlToM408fVZFojj7PUMEhJo09NNqVkpavfQxYtOW3X
HzJRg7lmdenel1qGAKBgUTQYJ5VoC2Tfb0mqWHe5YhjbPz+r16OGQZ6npjJqa/TiOTD3atSg09qq
FFho6Y2lO+9z3rw11BERGx5UhyiwNaoxPN+DtRnH4UDSfJV245sM83IWtvKTyMOrKXY6GtZTLDnI
QOODuj6awo2agF5SOE8LzQGlYyMvRfcaIUDCKjdVsVspit0nn8H00f/2UBg6Ycw2s4KlY/sxWIG8
nxcsB89e4aI6FBDLbr1R9ku2MQHUDXqOhiKf806PNgGV720Jk8qdfuCTQ7haCv86hOkAdMtlaLpe
WwhI0STqFOE8fMYhg2+qUB86G9uB1rjypi+ypSYCHPwgdGxdbn51vP58DFf7EA6B2GvbVDXTgrcB
dev9p1BbdtVFA0BDQ+lePXqdczdvXxOdx/zPb3Q1DU9vZAEUNmGOWiyozKsnIRhCwBNVhMfCjsgH
jL+0Km7tAWpGBfi5VF2WNfWLAS38z+/7H05QCE2olsG7uyQtvz/BTmXHyVimzHqvoM8ynWGixBE9
GL765K3+wzk6rsMy3dKnZbR29V6JJyy2zLTMCsMf5nmZ9mers6Jt6H9VU/nNRMt0KOvI3PjJxbDm
OcecqtNMcbzhe6vjizYCWH16kW47ih23aFYd90YUIbaJusda6/nwLvKuXca5dLFYpGsCStx5oYXG
bZw02MGRFgIBW/lOPuw7loCDn0KsmnCDpTMJEoxdiJbiCOhxSZd1YzeWavK4QdPHfbPwAiP+XvUq
lknf2MZkO6Ep79sJIHImJ2WgQBW3t6XBUKzrOJPyXBmXnl8m32oBMd0JUMPpTgx2KVaPViLGo1Ik
4ydX9GrPwJ2ENUKYFs8shSFyuN5f0ayRThHVYTCHvqDj5+hv7Qr1oXS+pA66Vpc+zeyTC8tffD9U
IIPk6UB6yy7gwz00oUZ6UpAZq0uJ2LJ7lGn7qPL1n9/m4+1jmuwxWc1pmtCc6xOLwgiRLNLiOd5F
9jma+eCLcsD3BF208ZamL+dKnR9NxCefnOCHEZiPlPhxy0aQbPPJXt24YavajoyRmBQKoUquQv5Z
OHpH1E/9PHR1dde1Aomh89kAaHz8YIVuGchliS9hy3r1vuMgYKPrACORoUEnsklMFElBcYgK6140
PQoW25VU0BiJs6CkbVe5ctX0BcaxEClVH9TnP18D7T98FMyJTEIObkVO+2pakBm+osgA31PVWYrV
LF6UiMl2qjK4ALycuyEK1W2ilskhoEk3G2xLLka/pJeU53SnPMVawW7ah519C2g32MXpMM4AgMrN
nw9UnxaZVzelzYPgUDsirZGd+vvHIAUSRvvV8OfSEjhoU/glvtP1b4S5VIOhgkQle7FopkjmWK1n
uQUwgOGvnI+R97IMCMuaV66nLzKvpScF3nSwp2jPkbTLUBH6ZoTHxIK+5UcFAli19T9ZhXx8jvmY
UWVoKspgTuVqFZ2mSdG6KLpnZTU8aqPchrWO2UQ0j/waoQ7mJ+PGx5mAeFqbfZLJ7sEV1tXNpkXo
C2QwKADx+stTTOn2/+spFoLx6VIrICL7+rogzegpQbX+PHfw/A1++3XAggKLrcKK5y+RgGQLX3Vi
ctToYPz5pvgPp0jRwORT5fw+LvS7pnF8Q6OsxiyzmwaqVA2xDX02UH28ctxzJqtbjUqYzQ7o/a1H
8TesmxIJhT36xg6YrULLPci9M/2ujHjE5vX/9bRsdu5st7jLWU07V7e6FWCmiBqXVhTMmJlSqMCJ
SepYfH5m03Ln/UPFAOw4QmNbjbjz+p0aOx3CPHK8GXWK7D6jjnxZDir2cAqCzlz9+bz+w7s5UzVR
uCqDLiDt959j2uXlgJpqoo8N3blNl3lNiS3oSRBNnFp+cnNcMryvTm76FHWD9S4jmzndPb9VQtgi
hqEZNN6MzMVZAvFonno6Gb5FhGZmCpqpRK6tvAzGW6f2ybEPkx+JUI+i9qqbWs+pGtjZyY40Jlu7
eJGdcaMiEc5dPzhMzew+GdKVntXiLm9EPfvzZ/VxcuSIzWknZbNMtS6p9L8dvDfQ9LEJ1oTqnZRL
VSFgOg1HubjoPAlmTheqP/F4DeMObM+nS/WPMxULdMdlp0K10voweEz8Aw1xpjKTUeut7UF9uSza
MgG2LXK7NV1wb6VW+r2KHHprAq+ZdWb8o2gb40wskPPJtfxw51AT1jTbpJ6l6h+LbnEauShRXLKz
8/bIh3Fp8lH6sPc2PqFPdrEfpkQ2J6YgDAR9IY+feXWbKmNcSZN3Q2iNVNczGqacL0Xqr4z4vhMs
VTDbffaBX7cJ4FFS09JBoLjTkoi1wfubtS0iqQgUN7OhtsynHFHVgrOObtx86JapiuQ/wlU5d9o0
eNEh6tWRz0znuN/KpipukOTU+zB7IPf0TL/EJyth5rZeCJk1EIe0L+HLjMCp/nyPah82dBy0rbJk
5n/cqtebnL41akegyZu1QQEdz+xuezdtNoYBscfForkQfWGvigi9aDOkBDbfx1oVfVKJ+zAJcBAY
fQmKZ1JlO3I1WhId7LBHMFjST9IU9IK3jjpZvl0n+mQNct3Fmi4Sb2ZworqhGh8Wxh57+jwq6QGP
tNm37U9U7Lnpi/WIJ2I2phZIWgYd0MPdmwzoi6cUcHaRLYO9WzeHupEtZR7MifoI2MtMy2YTqEF2
LjR973OhzgwtmJnTlmIAttdYusN3TSnaFQlcZDlmxUlMlp8Ag+uuokRlBpmKXjzO7oORYhX7NG03
YiJYfnKZPyy9uC3pWCCEdmlfgMB7f28OuHXBbHbTvdngPRZaTedBErPjmifha9u+SLUVWaYEOGoU
JNngBiiLjSOOxvhWH8Jz0biHPx+TflkrvxvdOahp2+DSvWGIv35gar/DLx0wQLY4x7YZ0ENEhd+d
lsCnClv8jGLekfK3v+pC4cwoyWo3gN2CrD3rrXVrGu7JgnuwgQgNCDkM8jvG229hVsfwIRGBRd5X
Kap00fd5d2+oBF1bkZGdqKSB2BfuDxIc9FuqKbiPESNbEQlI9QiiQO02xYByFjAfXDHH6DZpJR0W
ppPUqcVXoZDL3WWL2iPQEDDWvEMvtCl8kuQri4SJlPXSsew78PWSDgeTM9J/6RanQbdfM7zt+0QB
yykHd6eMnrkkF9GaOSkyvlCy/a2L7NFWDondpNvKrYJFR3+Lmn39hEchOapxSEiq7R2KoDmkga2c
cY2SgUDXiZY7lWWdR0gH90cJxbkxChntYCCehFJUr4uu7PajK8Yd5nJ3nxbBGjk9rjFL/SI75VsL
D/FWlmV4S8/+pw3zDW3QLondljgW9CYCkOsprzufFA2nXzUJemvLiCYlc/G1S1sTO+MkeDSlv3Nk
lMwr3PELLFq487T2MUgorSvM8hslR+xYD/HwGNQ4EoZWvwXx/Vb2ZEAU5Gjv9AKvi2nYQPF0098F
lmLtIje2Z8DDsNhTrTjrE/hkzPLX1G/ybV7W1VylAAXhGdI5KYe6XZno4S3CC6w8vmEQLjCe6Qds
T8pDmn0T1ZguRWQbB6dIz84kTIklmdckOng3LuKFUTOUAyWHVezrzrzWSnXdQGw+RE4MwzwfNm3s
vMH8E1tTRmxZKGL0dPhmF/x1BCRTHw3r1E1EEd9uy+/+sIjRWe+lWp0xAtS07DtjXSRI++qAvZAq
ZbDVjV4ucipf1IbR56aB8aKUYfCgBjl3Kn7NfVGSMjWMhTwZYb/1wJCgN3ZHEPQGWJbW0U6GHT0Z
7tDD9QXoiM5yAWDC3zttXH7JqscABPo8wjh5cKohWGl+W23KBLGyo0FgdsckPsVJ/d1Ks/zkxuKn
sIL8tqkhB2fNqZ7aeUWm/rTT0D048fjVRCCIbBunmlYfAq0niiNCoNDmMLtHdSNVe7gHhFNjVvPm
bNO8gzc4iM2D6rsSuAnp7KU+88uDEe6xccqzBo3mnFaQFktUkgRnu8HGsLT4rLo4XepO+azO92Fl
4jp0Gags0zKd2lNXs0/NwhWUsI01gQw+X2O9XgbIcEJVB5iafDoFfSxl837TvsBm16XSnJ+O5/d1
YTcWqtBZ1E65cT2qG6pckhWKIaqNGyN2RBRQzjMm/2Pf4LYtY+5HK/wirYw8aiV7/vM4fL1WYuSj
+qfpDAdTJee620hSYFLZHgQoAFcwtj0o4JFO5gXrAHONUxpZbb8cw/7xz297/anztizR6KHTAkSj
cC0niRwlxKbP247AGbrUYfSdFscOJew7RMZ/fjNtuoa/TzW8G/prl24vUz+9x6sFoZeEeluT4j2T
WZvvQdp6N6FGhpTapsMic2AcgIXT1rmDlkQ3qBMqWHo/mYSv5+DpGFh3sAM1pwrC9d4JAkEb5nkL
F6yjvZanrED93DV/7Tr++0v/P/y3/PzrpOp//Bffv9CLq5j2mqtv//GQp/z/v6bf+dfPvP+NfxzC
FxQ1+c/mjz+1fsuPz+lbff1D7/4y7/7Po1s8N8/vvlnCWG6G2/atGu7eavpkl6PgPKaf/L/9j//t
7fJXHobi7e9/veRt1kx/zSe48K9//qft69//ohj32z0x/f1//sfpBP7+17Iunv/X/+TR+PXH/vUb
b8918/e/zL/RaaQL7Oi0VqhHCNZHHTqtv/+Fl/pvmg1JZ9rvmqhpphV0llMH47eMv9k2i2dbMHCw
hra5q2rUqPwn3f4bnWXuahQYXOvpIf8/p/7uEv77kv6uQKJG9n43ZwmK8wa7p0nUwe3L4vX9oFEM
ah2idv+JfQJSjx54a6IEqzkiieYug/QI+uMeIMdATsijTprPJYU1bKxFboTNktl0RGJnjtrkaXtB
PTbshjbNtq2lMcKQjX4MVPUUZWaEorozcNTfG4xiu1LFaItpqQ39hmVabx8sGZaPGu03K1GMry0J
WzPb6CEaCESNcZioz0TVzuqqy54S9Gsr3OQzH8r+smJ9+sjalKT0iCQKtNPlQWtFPwN5i+6gN+OH
YUpWH80XuJgD0R2WdvKxAKdKf5agF2EP1LsGjdiphEa96LArLXRsAPjes7uL6JZVGxKsooqJxto5
OXbLurPj81g5pIfYcOZ6kwwI5J8NNaD2iVEvJr3VGA/YqDxMH773Kqe/L7TcPQVh94IrutvWtdvP
SM9sAJgRaq+aKW44147AC3fNQtZqAUhco9kVyWhN09CYX37fYWlCI7fdXg65iOJ9HVT9RmkcZ6Ni
tMPgDL9UjfV86SvhiWjBgRxzX9+4AyGd2PvdrR/2OMmiwmzBsRKIlhIqs7t8VUzf9jr6JqguTCVZ
5eACVciGK2swfBAXhqMohuHYGA4xU42w9pDz52atwMCBSImsfxW24fCtG8OE/L0Re0WXqXemj1Is
VSVW+8E4w5G37gf8mvO+ZadjGS1Kf6XrD6nlnpOIAbMmnwKrLXLvjTKa3v7y0kSZtRg8gATdrZqN
0JLD2PxKk7ZZ5/Wg4Nd8iJRU3OiObq7DwvrWhU+mt7g4hBuMD7Nfh2m4qIQdMiwUVeQ3mOfdVRDj
hYVDEjA9lmI9aBHpqqHw5laIgRbtir4USkg+xHQVDTdzTr/OxnHTAPpXnZ2bikoLoc/1XNQh6Hfb
8zZu2eLj9KiBX16KCIPtr0MwUf4tykgxAenAOxtK2d515pboFzS1YAfA+yCCNxXtR6/j6pkgf0Fv
HuLIVHaeKSB/WxqWU72DXT290KmZ6W3CPeiYIIF6wkV23E7RAk0lmI2sw1xYHpIhMF+r2pazpt97
XRk9Cqhw6xTmxKKTyQxXcPpiZusiT+mEVXawv5hlEVJkC0BLCh+4qQeEedacICZVtQxvkBKBcqSL
jsdyur5K1uL0wdI55qW9qkhhnA1G/NRZiYPRDqIwLqSXDAzy8dd3JsYKIO3TxIhf0UQ4cshyiHR2
qD3GVpVVM9ZM1r4eXJhGMkIvrFfhQrVG9b7rOgTT5FBN37jTP0uV9DMlbTUw7jOUN9qDBkigRZYP
hL0OUImZxZPTiu99k4FeC5OfICIIfJy+syDuL5UoRkh4OVUn8b/UfVufLi8uLgS7Gu41w1Z3WZSJ
W3iDr26k2LTqzWxzSUhOChhOeGljxdgYaZmdczqcy1HGJAJUbrTux1zOLz+pEGS4CH1W7npc5keJ
rlMkJn0Hu3lzsp+Bb4Fhis3gGJSy+z50IznBghilMOO5FUlv3HQa1trKTtau15JlJ4r8B0MLK7kf
AEmshV1CTsuFO6J2yoxHpbFfg0gvlyFi0bkmhf5IQMQryqBmUZhDf7bNcq+D9TqGpZbvhwTXY4qR
/GvbdHBJgrMItfyAINa6j/3u5xD5cJp0Kfc5m7il1IiUsugHLy++fd0vljQJsYkVnTYRurhxGumG
sE14ouy+CrY4FGb+VN+wu+rIpzbuGSi/KJEf3Su+2Cp5r+2qWkXymowB7MFK3KP9/NbHcUwo8aAc
hsxRDoI43pEdrJOSgSE2+ISIF4DEJycfVzs2UDFCAtitQK9PYzEO+xHLRdH4FVvP5qc6PeTAHhnv
LqM3uSz1xuyHjdml6bklZICMHh+yaXxKBz0E1jiEK9MMi6+uxK/DUrwGeGEutJK8sMuLjhdh7apf
MxhjpjgOFCJQe1kejWgJal0Jt2ZS1KfIHetTBZtgBmqkWrWi7Q9xQYoCGQVE+fq4KYmua2dojXTo
c764T6viEXKW3BV9gkO4GSCKTEfvN6APy2Yw5ybZcSTsGh10A5RNrDzVuZMb9cLJwDE0VCYMabLt
mqgEDlGNOUOy5tc/YixifqkXO9MlyGbsTAyfY1XzWAcX8szMJQ/izuhU0l8qg5GRoXEW53n6HR36
geAi82fbVAtXIDBS5LzXQwoatT2sCoxW3ME27AmnV1ZYQY3HAsH2HCwO4dZhdW4McpIspxi+kQ75
4IXjMJNJ2x2CLuw3sSbzhcHDO/VedhfLmEWS0xZm1FNf3Oaq1h6N6br2MlGg5otqTZGGTyDv+1vM
BLDZbJKjhunFGpXkZjCGdTM2xhdok89aMZbfVBPbNYrNmaH00S4ubOzdvYGjDpA37KdyuO8C9Ri7
wyhnKCSqV1XfsVtWV9ju9XWN5v+YjtGuHpadbQRfLScnX8AL+jnlcKCcspY3TlKAGuxcY5OPWYYq
Li2f+lbqN34HlAWV4PO7L3zSJ7m6erV2LSWjpgaTv/LkygUfPieipD4F04vkFrnRdH81FZoWIvDE
Gj9Ke1P1kFYbGDDPgcDinO/9jug5HJoshfTauNORjyM7JYrVoIq9yGyZzFm4Th6J3uA2r8ony+Wd
gMzPVMMDpzmBg7SkKma9GLaDUulrfbKVXl6mf4oGB0xXUd26VTauKHd+c7BSEqQCTiSUD3Ri5QNA
e2ZMzz1CssC5ktjFLlOjvd0o1L2SsTn1KWlsY1iFMICwJJBfNZ6HkhTRyTehZ+Yzz5Yr4DHm9TbX
M23D+hQTSmCqG7MljocuA/FlyKDnkrjfRdDZ9sENpbnvrOLB13Nc59N4h5ogBywKb2QambXppdmO
NdLxIM2+4ndo0ZXr461LVXLdkNPgAMIPUCg8hk0NdMWrnsH7eWynVaJUvbG78XTghhCYNyyaqkUP
Kvccqsr3UQaTw8ITrxW4eNUg3gzgM4A2KxMHLNgFkS5FgRMzepImD4TVAS/po6EEwqTuQ6ewkFXH
xcJPi7fSlsbXsE2ttYbbZKmL0vyqUamCvdAl+9qylrmoHBJCAu1OwYZ0VzTRojOc+EymnVyH2K4X
/dCxWi5ZcISmGtyTAqARJBBv2whTIPGNX5wc53rZ2tHMqLzmTlDonJuxHj97prEtAnXT1TYBQH1J
YJ0JW7HTK0SoctY3ifYq+Wf0kMFt50Uks45VvMMyFMziPq1vQ6/01o3fk4eX743QJeKZL5C0DQcI
X1gR8711+VdywS7Tid3qKVF2o1imrW3OtSwigKuoLKJVnO6GGx8kPKJX4nwyeYDRmO/IRTCwFPMR
lk7/lNjaNCOIONxlPpkt01ShSCFuUgLCKDoorJzaRp6YFsgIknoGdbDUt4mLtGLMimGTmu64zly3
P/fuhHhlgXk0h9Y82gKWnoS4MAP5bW0G12kPjdVx8vUY3aIaKOFFtvlj2zBllH7V7ptA1dGvmNYu
GMXusmi+vJAuALgKRcSqt+QywW7Oxt2ipJi76opsQPPoWgSNNMC4cOn6TbHyiaQZmQ3wudQ3lALr
b8JS7ivT+IKBjiqhl9QnUlbzeVipUN7IHmXREcWg/o1dTGru61g3P+OgaB4Ec9vMDOqBfNueOh36
qnXyr6+mCwtfK4DsyL//+ye0fm9WcCUqQ2vvArOH35v1xZFFX7Ho1HyZM1jiQBrSJZYJEMWG2m4u
85OuSwx2JITO7Ay9cl7Qn5i1Q5GzZJD+QiOQxq/DGq9bvvu1Tiiln39nnTGLlXJ4qd2IHONpWWkR
zrOIoupRiSSz9rQLjfrsp4Z1Fx20wUoBl9CqjEb5wF5GPhAnu1ZFop9xls0boSs3l0uZOdiFMQDG
c8b9brIBXV4aqQc31fTy2781otiEcfotKLRqjgc+2nVKtbVFSWzotI8MTXEjke7fJIMLdLHnggo9
zY+XF8cHQa4CCQiSEj9AieX51yQ2zVlh6hN8GjGJYW5r5oPZ+6jDPePg1eo/o6Iv3wY8YBNhdUYF
Sl9jDmZ9Erj+Q+i5L1kQ2lvBu67CKviea+xyq6KZFkFxuE7UKv3qmmyz/VL7oTo1QTKd9wx+OjxJ
16mXQAHsZUv+7/2QROPJ0qnUsiNuQu1BoXV9h5129WvhOH0HzpSorsBe50UD3qVtm3Pb+yHgq+Gm
QkFbLpNcXw5Bsa1g3+9pVyJslNUGM3F+G3sy3HiOFcAlMOpjDJ/p18pruoZZ1fz6p0s1IU09wr5F
LPaND7MQnbx/5/vpd9k337lwMNbwMhIO4zYbYeskpPdtdT9qorp3EE7CDmULE4f5naoWGqjdUln1
bgz91+QwGjth74Xto7BbjS2BiklctjdS8EuCngqecCW9w1PpzweWoHN8p8WTTfLRqaxHiMM+HD8E
K8T8ZnS3+7B8ShEje4ou7qWbMllbce6f6T8QVGz74AnUUVbHxNDmaqNbLx74Y6ymdvOY0ayDQPAz
ct3hmyzHdYtGZ4WxrQffm33JRyrqrUYvdwFSLAY2WwRLevrZN1NB8KaiUjIIMjAzyIGXFbSRhMQ3
FVq3uqy5AxCJ2N1rlSlClutREepu0JW3wfeTtWpJ0rm0mk1zC1UcgMkpko2zq3oY2dmoD4vaGPuV
3/f13Ig61u11AJKk7ODGtEbZrhrSxiaHoxYr8vS/WTqv5TiZNYo+EVXkcEuYPNJIsqxwQ8m2RIYm
0zz9Wcx/bqYcZXkGmi/svbaSs4gkBTmEJBAK+Vzb4Cz0/ClbcX9XJBawMUXfL8jgdrUXFyNun2iv
qi5hh1NG+9YPJucwT5O31Mxf2Gi/Civ+k7h6ZNgAT9eVRC22BkFW0e6b/TOOWavXiwCnEMoall+u
WvD07p57/LhAwWU0kZWuFA9DtkLWIwkzMtFsiZaQPXUvu5zx0uyGmdHZh2p1P/MJOHvuvqqN9ex2
KqZlSnJcur8aJP9nJV4vsQP6sJtHGTjsEhpB6C2YEoKQyc+lh873igahv+adOXsTOTxTE3+UNg+V
ev2hkzDDxhugxmjyT1zZOsQU3cRm4DnXdaabHQyHFS3ZskYyZdey/atlVQVbA8KoKT8dBVEJcRwq
IK3LmGIIWAU4r9SLarcPS2np+1hbe8xeBp6KRX/C1fqQ2brBkRPLkNVwXTGOqjF/KMYyP+J16EMv
sfPQJSPi0AztA4KFlt2bax50YqrZdwqbaELtmbEKV0dsv6UlKCBL6+Gm1bPyAtTtM1tTiCdy/Z24
GadKXexiR0lOEOeTAxTqFgv4o5cI7XFS1C/ySeYjK6/dWEzJkThNnhJNPl7dRNkXbbIvtvwyjwfK
pWXctrSaOIJ2D0Td9fjCVaSX0xCZf0ulcXfoXPlmedoN8KcM+1ffufV51PWocdT6dbH7aB29J6/q
vX9981iC3HBGCeCr4iayOne9KAh8TH3cL0oOsb1mkNIlQ5BrIymZKIzL3EjCHPw9Tavqg1ZX3FV/
hrCb+vVEjvkoliPKcTjvNbl1hjufgKaD04H/DwiWoPsMvEq5CVLZ49cHWcG4y9bnpmBOWcUxGfHd
0YJXGcJjJZNu0d88kGq/MHlYOyBCCJw9kKZdShpgKyvYzb4FT+mUQH4+rYI4CW+BB2d1WnpgdkUZ
gn1MkcsPPcZPDnA1Wr1OBLqQ+aa2gATAGaRhkPeUVpzTJDm3uelD+o4MEBWbpFbDoSboRGTz4NTW
aUJEmpcxPa2I95TD2VNZnPraq48qywy/Z/SALLWT/lwYrNCG2dx3YqLCadTmKrWLOvF5tJVYT67G
O7KO2E0avTyUznzo8D34xbhAo/EUaNC5xE6JHZ7N0Y+RMDnMci3fg1U0I31J34U7/Oiv8drcukxt
nl1JWp1FQTLD5m9wjoc5gz7H+D3O+PG3RO2Ao/y0WF1kEwIe9Q6jPl3FvK2Z53Iezh4EMnSqMjBi
qnzOBebJtfayZEoYe6SukqX62aRpefQgcjN5qrU38DsHLP8nPWn06ziJR0L4bmz5/qnC2inEUkpJ
poxREN5W19WG4Rt3owJRERtuElRKn4YM3RghO4yyjGo6Oc78QFDapTBiC7KxuydWdT6hF9sjy6AM
cqe/PKJAxs36IwnM2HEy7VznIoIRsMUMf2aDSgcJISN4zhp5UrVU+azmnve3oBRPUVnpPYyYTtrO
aVLndyb2ZVi69YeiOu1ZWL42eSXZmGrht2ZrUlQ25NClp37VH3Aiv3vl8BoX2c/2HoSeU7xJXf60
qpHuWghge1mSMyKVH/iR+bWGDUjS4gSaMNGfLFoP5iCwXrJIK2vvgTyA7lJgIGfYWR6ZxpIi0+JO
ZoMGGmbmoY4489m8yZ7NQpahFhCDA1ddWo8uq/KASGhlb4ouZXPciMBepRUs6yPIR++EzvmlA+u8
S73fqaY/dCt9ApyXYNGcX8VY/ctxERhAqkhx4DLAWwnIHR43N2y9Zzjg+OSc82jqM8pFtEjQPt/S
Vb51g5uFTu0BcEHL3OXVzzqabnAPthzajn5QX4HrFuPKbG3SfYIiYubQpXJCkHVYqxgnwix/GjCF
zAOzCH3grTTg4EmIYAspxmc3i1QK11PGmaWsMIvWdhW7uVXdSI/Fp9GZPZ1q9VzmPcPcWHc3vjTG
Zndjl7fyXVaTn5oGoSzemh0XLxl9XF63qoSpRJrWZZrtx1FVxpNmHfXO4Tk5EoTq9F1N3giWBAXG
BfN6IgdyA4zcChw4N8DEZPX0QK0LAWUKqNBMv/cei62WygBHB20/JWfVmpfdGk9it8U481gnwVkt
mXd3Hj6NxryQgrqNRZyw0+YJeVmrPE7OLxbS5SaNeOXLvdVl3R01yhxaw0WLCKYnfVzYzPypnAN9
mEtfAgYE+Vf/4Uj5amW7p+oC1yAJC1U4UALifb9Xs/3GGOSj0sCzNeQgwNJhr6PJ/GxX7xLTtKHT
LR4fy46wlbood2WBdkZJhqe1ZNVQdT2XvvvJlq3xk8z8Tpbaxk8P0EzY1g23yEIinP5h8xBjttPr
/FX4+UrlvuXAu/ateG1FY/0GgvttMBvbgQjZG2Y3PjYkre94z77blSlOE7+rs0YC6FS82lrbgAnK
aGbstg8orFEksd8q7Co+tU21M0ZhckwMcCBqqwjNCUeftRYgxYddbLNOJi+kCA3d+ofOPTQN/RvN
899RXxhAMMqJCpm9wlVDf7wSGFvEQOX66SNtBFVuAhpKn7urpP0DNffoVcawa2PEG3IsPjma/oHs
R1xiF899A2Zn9aUgwwQC6rLr5GiExBWur30y7BcBqaZ2aHgqGFWJPUAOIYRjVwUp6pRmmLto3NjD
lru02wKcCeYoMjjJBNN7AKez9DsXIZ2De0htsr0zHMRr7H5MZDtCEWHgx7FcUsQJfARtHJKyk5Kg
qqgQEFrGQVO5p0d71IrZO7qZvnO7dNwzVUhYvpNC4Ak57/iu4pvpgJJWyLRj2RV6KTbMLFaL19m4
AYgbT7Ugyi3VehZoELt68OSBQ0SFxB/2adrVgiLM+Js7hQgE3p2s2sVQdtgd5XFUsVP0NXUo/bFq
P20Kz2DVUI84Gf9lYakzAem9grRy40doREyMJKCmzkpzwtDbRGw8kD8rWVYF1TQo/oDFLGLPy7zI
8C5bB0FkfOr3sasc1/F7ixgLm7QBETZal1Ty4LWneQ6yAu+naC9LVR7tbZVEN33N7fiPkTPALJOh
elKzEnVTZ/jInriPqulgg9L22Z6Ia2yx38nE/LGuWL0bTQzYSSWQzzb5ItmUo2RtuEB7dFoaYedA
nTlCqxSykcMET6zDSeRmy1SezN4mnh75NEkVIXqY85CNmbV316o92Uts+X1THT0Vj6l0CJyOm1uc
TOVuUhtw4Uv7YDpqqMQlcekudJZybHZJnf9z8769ZYvYiUK6jAogH1YwtgNpyRQvQfIcK+5fPVEh
6xNeHZSUPE7cjsGiDOjuXGaZlb1FynVFGHeezt+zFl+3FH7D8aA3IFdkryHft1qp6lPy10Hp0Sa2
SBOT5ux4cvBXHa65ammBzWe5RzkTeTpDOeHKkDrVPDr01N0k3UNS/EmhIUOGB+QnSWSBq/6gmqyw
FKKFqA4mhJgAso3VKfwCiM1Ci1gZiedjUIBro6gd8duge2SVn/Q0oXPRy5QIV4WMLF3N92uFJVna
b51q/ICSJHnEvE0lItA8zh/SDNkHMVEmIhuWLBrrR6t9ybewPLWEn9KJN4UCyTfi3AyPtrZlCWyW
tX7iLHQBWepW/0+TbR9lVYxBApYsmnl5YY/M0GaJ9fNiTAuMPYxQyvZgXC2DZy4vtUzmc+IlhxU6
xbFRqrf7Ly95YR6LdXpFmWjcjE4OOyt26UFq9r73X2vcvS1s4slTUsAjRR2sM8GgJBtJ4q/JM7+y
66deWVP6Vn4m1LQAiG+S5LshIO8vazF+qI3p7kmwEIhrWi7g0VSfK9vsTzbm4f9+6ujLejNYcTXZ
fANIor/Zq1NHzC+YYKlxQ9XlTFHhphiz9YaFep2xfa7oqagyT3BGwZaJiTmdwolj5pt/u8GhvK5k
b27xCcm52jY8k1iKy4p56Ci0kvYLtdlFWLnGT93dmJt1qAFzCuahFEitGyOKt412h9/1LEQS/ffl
vAFVQbFkXSTXZXpzYHknOQtnbYtRy93qZgJ69D3FIP8a985V22hRHblhZFJ9V9sG+q4XNk1CG4gF
IFfIkhH7P2u3xK34YNxNTAR129Xoq6hOzOSjnrPnooI9S05DQ/dBMgLjzSe764yLg1jv2V2RIg8O
4v0rQkR5K7vxA4al9eKtafusx9+bPMMeHDQG0EKfElIfc1vb8UyPd84s2o9OyqPVOCMMtPviZ1wp
7Yz+sBB/fqOojlJNZFuysXe2ifGZoDM93l/S0T2T/xX024wo0e3khKef4GY5vCdqUv2ZzTRQS918
jYcxEosbbxoOnyhO6G73sWk9bo8rPEYUz86VkCrn6ipTeW4TcWgRnp/1Vc0wdFrmC4DOp2kmj2RS
xu4itw2Yl5hBqbV5kIMFD+9X4f1L6GWi7rSJHijhgnyYSc7h0yO4Yp6o6Sw4H2yi4Bep7lR1VDPu
TEqBO8U7wKcaeK2kBa/FS5EQyuszvSrDvsWlv0c3wkiHEfVlMVBEwLWpM19DysDUhQU64TH1oUJh
8lAPS/wgWxCHLc0XTDG0BVK26CPs8Z+RKfPOZTwx1Hp5KYm8fQCpZj6QgFNZkkM8tRZaiR4OWu4I
L7x/xfuLwtgzFHFHodVqZczS0FMvnlIVXDLg6GSYV7p1NQd93DU2IcWJcEnPcrXuJc+GNfjvqw8e
navVa7sGCNBLQuJzsVOd1QypPAhIF158vn+/nhpn0X/TpdIswXVs77u6ve+AZaWxBqkpzuRuU5tv
upCVuSO4nOVUO4hIaHR4dJXxbpZEqoueSAHCILbRNPlz7FayCERXRq7KS1trJ+HNRE97GrHzRWLu
Blkvvd9PVRFW8/zXy9lyE6/G3Zr0HinyzIRHt51ObVf+RbwqDtY2z12qbVzcEjtWW333NMbJgewJ
69qXseH/918vQUfguKiLMwrM9/vdUAxWFg1s04PEG7WzAXyF05IfiXSRu9EDgar0TnotzL/3f8Wk
o74mDmp1VEbtRvqjqUFdPHXP/52Wg6qS91EVfLPz/18SnSCURsvPilz5zaKgVEmGjrIrIaqpY1D9
349yrGlgy6L7Z3C/XO4fRINmIlBzWGkhSHv9qWUwVxfb5WgzmfImcFR2nZFntN2Fg2WtPI+1QX/s
0urHboX54G4vU0sRZbv5wMbMeFIsD1m7XYxntmNMt3XjzSW6AX/HaF4r0hl01Vr2bAiyw5iDDmz0
DbPnFSmibAZLa2Yrewa58p0c24trkNQ74SMJ4S/Z6B6cqC9V9mcoZ/b3i4NpHtv9U077Mpa9/VgO
DAIHNjq8R2QTDap90ES77Oq82nNS1V+k2PT0kpASUaZUvizBUyNta07uRhC7D24pRy/DzI7mfuzS
0EHlvf+G2y3fhMgQqosyPCSeDA2TSaqm15i3ngcNjvenaVrFAVEcAR5xUQYJjo2L0GzDR22jHrSq
1iOXC9L3nMqmauPyhVZsHCedPM12IAUO9nLzQB69F/QWlPChF3vFzNxXZBfPyCOqv2Jtov8OuSlu
32fNpA0z1OXY33UW/z1MeuJ+TlrrLSSN6CaPGqg3OI+JxkOi9i+PX9I+Hg6zVvQ7DcTrUQVvEQwT
nPDpPnkG6ys+FkvIEKlt+tQQ06iOV0VKzsY2k//p2O5aKDEtZjh1bTgBh+Y9ZZlzFxEIB6bBXHA8
s438ToxFefvvlneXGnJh/m9OGvlJliF7t5g25b8tj6dj7L6rmoxtpzUZxq1Ip4vKB5qXhfKm33dB
dlr/Uxyxw8NdPv/flLgtySjNYWsjvWHx9hon0FJsj2wadV0YpS9Xy1bsXVnX7hlxYjiZk/46287j
/WmJjGV3/2uiype9ujAYlJuC5f7EnLcftRWT2EIhXa1e5iw0F0P/BOMFO9bY//emk0fJ0H07Iu43
jEZQi+8q7eiDNoH1uJ1y9xcg61U4jTw27GyCoN+qYr9qqfa66NVzUojpL7Gnz8nCJE5fa3ZjJqmx
AzDbweMf377+6lUKPWeqkbk0F/vY3CB+W01GuICMSDuQe97EP2bPVoOMikArc+s4dmb3e3bSfVaw
LNxm+zAobiQE8hzH4rDGnfbC+PK//3Ka2PNBH+XXf2eZZskjD0usZfejACj3gbgqPzdjA2uNKD9A
RT2tcpz/0jbvDHNcXu+qoiUaXEHQQlH97TJUBW7B0IhPZJJHjjLvOPf2ykY4/tGScvhtOQqFSsXS
2epIEKsnugDXI18nnwnoQ5+yASEVCnivryRHziRPmkFzvLRK9isz5v1A4xxpLgjO3rmMQ736cdm9
KLqGXI0ATQDaE2fvsGUWz+s156FESOLOGYzuhCyblnuhZePw5wC2ZoROSbu7k2RhibMwdbwj+Ho3
GFN4tYM5NxukCRxpsipRYlioKC23fixmhey8KiZGsFXVfa8embQ3f+7rpHGOp9BKlAi7Bb1VHxPu
wDhNHCAOOC+dkf/plY5kkFLUu6UzdvOmt7Jm8VVktnExtOlFLzN2xBsrspBpiTFc6XaVMuD0K+cD
SC3BZuq9mgfooFwyh3r7aZnOL5Lpy/X+PRS2/Q6mvDiD+fm4L7pNzRVXUkrYrzfZF3EG8l0d64WI
yvjrvqmzqdHDSZAJajBHus3d7CD4YciQtU77ULtxF7KrYN+QEGI1ITVg2ekyM/c1ByUE2J//a+gA
z2C+b/SDUsk/d1T7yJV0NIyZc7ID3zmtEypC1dutlj3z+Yx/bCVZD4rFvKtrDUDPBPbykrAcixMJ
dXgrCTK3XHZmPhcBtsIeYYiY2Tw9/HdYpkh85/IXEwmmaFuV2tQrTPrtfIMCle7mLQwo/sN3rZ0k
bpnHu+Ixz01UTmx69pA806uXI+ZHE7tEipMmj3Zj/tWYfLxtlNljN7sE4rreaVRs45jp6u/ZdJ+1
dcz/KVXyKmK7/F3V9bgjl6n08UyUF8yEBzWvsQ3d70NTH7qbKt/iOc/eMdNT/rGMxVkB6VfqR2cy
twEYluv72pvTxAtJzBLRPGsKYgrcydsBdX/JtveRL48HMItDrSlv9jBmJ3OIOfMzXFFrtX6paG98
yHOmLxE57Bg+1s/2OP/qV1V8aKJ86HMKe+BQZqRt4sFlLNiZk8znpln2YsbE5uEdSPbMIgFUuTZ+
NMcRt27+uLcaiJ/HW40thMSelejdzV5XaK12qRT173yX2nlV85/lCTmcc9UH3bm2DoWkPeoOMcvj
dFqckVCJ5bHu6IWNmAU7lfLC1GXTRSb55MPTfowdEHQy/kkSA1WD4uq3kbTuWa0SH+MfmxGkN/Dr
dD910t89QJMD7TUzYW98ApN4UB129H2njGgvp2/W7DCx64cpIS9lws8ZKe3RSJzyZiXPtuYxmGW3
E7vzTbPH9WUpd5ZCfIVBUGBDlsVjX3K0IqLZzQzsoqpvmGUwfoGv2+9xpLGVYZU5mxZNNttypJ4l
0St2m4Vz7H0hcSBpw7PPoCDcg81KVBHXOmUsMDhH6c0686ziSj6Lb9nLO/WHuitc78qVZuwTZxio
Q9HRo6/jNLSbg1kzf/HSW5nlarC4CLjoUcF226TFmTqGiu6HoHVvr+bxJVmSUEFpR+AOuiI2B3/s
VdlPk+Mc8n5iRpu6HyPl63HJirNu4BRCL+ojlhWH2piiNHGYSA5gkwYxQiy20XmwOAuzOHtpy/RE
9fwITuM0oUVUcfsw0Pvqq8w8IZ3ea1ik9rEKbH9g8uxrRXUpKc0Q/32bceuikF+JDPPEFLUR/7dv
V9NHP9G02+DJB2em97dMKIYzqdtBglbObK/9C9kwy5HP6qO1tNg3py4/umI+jpOlPONN3/TZb5WV
KxdLaAevHpJHpM9KTkgyO52jE49f1cKofbI17Abt3B071PaMut3tmGYKItbvpOxkoOqVQQjBBsaC
v961zK5Fmu1koWrH0gGcWxkv8sCBPgU1idNHBSh+N+XJIe9KAlZy5g+TVjw0MzQ67EUORW44zwax
NZ2gKsCmsFscxYzQEZU7pNbc13aQAFT25UxuJ8EkexOBycS85jyNy9faqkHW5iSMz9S4MVe3r7ry
3HWaGeUuH3AuGPtxjjJtRNac8777izqOUWyI2wROgo8GM4S6XbQrbxGQmUDP24tMvRe7NnGOjUpE
V4RmKV0/B7u6LrNG8C1SJF2x9waF7+K0N6numWNJLFFiYNGYlGgxPbYYZLas6aGqWoth4+uM+SGo
ev6txu1QKhusFNzBvr6LiQsoL8ZPRCtx0GNK8L3OClXFdo/kmJzmQHPb+GCJjA2aWT3RpkdmTaz0
hMmYpBZG0nO5K+YC1YyN9n3NrN+ZFF9ZvKkVWLMOff+vTGxiHacY5XnBqHpo51NWVjdv8CJyBt5x
UqO3dqYfFNH4R1kcJsnIslvhLODBRhWU/2mt9v28TiTo8DupC0Ubd6QX6XUmz2MPBD0aelseRFfv
csPaywlGPXpev5/H12lV21BFiqGtnHcESq9MLD3pj6b1PVMxYYgpnwEqJvvZIW0ZA+zbYJmvY95y
l22PjaJCagsR6YDKNChbercRYlFrjBYDJgPZs2V/uXkLJsBj26LNvmYQQpjO+NGn5mvu1n1RMtl1
W1fzi6I0ASvJiDugOMQaEF8/FxOE79xhiOGW3T5JlMCstf3QkfwrG+t7Xded3rBX5tBZU/LlzJWk
cryERtSgTmBFXv7ymA1GpoBuxoUUtWjFHas0Qq7o36bgeCqayuEPqtwPprNHOPZQDEUbAXfHX5oi
pO9Ui/QUfoYc+7Ft2bDrTY9OqjBZYBKk4FjjgVKD3Kn+S1XZ9dVrTDFt4GsB12f8WvtfONBBCcIQ
YTI9bMpa0D6rfVxs09t1ZVD8mZPhGiNiOGv2cPXm7rmZ1Pr0hAE5u7HGfhEkZgm1TS+UM51vrvEf
dWQaqXlE0s/dFCBrIHt8YDjZuebFqOmgXbNaotnWf6fSCkl5ndGhEXBojRNPzUelLz5ZTXOxV3Mb
dsqy86ryE+ErR2eftn4ux5dsJdej0L2b2WnfoksAz3vZjeu7iBzRvKcpaj+kWifw9jmB013zMS8e
yYrVD9eODIaOOWOOe8Yax4X4ivLE/XprtIoYgfaxKfspYsEB9gQeGVum4awIIltdhRUUqyx+0bys
nSx8ngfE6I3KhbBKBAu0N4G7wN/KmOXJJlYiFn4f/LeqsIzZ5DRe/SJjtUEEZwGi9iDb5zrpIFwz
Z7v+jUQTA2rFbannyc4Gsx7W+eBEdXqe+Dr9iIBT2XJjiudFZAqZFQxyep3M+PhOjyd5wInZbg0P
OepZ30YY67dGLHmxDqJSJp9O0cZ+HPfYbMXWFA8M3rvyFSUCKe1N8kzwO7R6V13DhiPC1mu4dP0c
tNqqBHi6b86CQIJUqB0isDEQxHXUvRJWcHwDFplPTlJ+LZP6ZcydFsbmxWoTJVSRHB8dTzkNatRY
3hApGwW+1VhCKLBRKZGbwY+rIWOTnKGMkx9sBn0NUeC+n3gKuxuHo53OZC+wJf0ZLHahi8bqP59c
lOhuGsRLcaLJ7Mm8W/+BBSse+6bjUYqdWCNz/jx4ANqx9DZ68qvYKMdZ5j6o+mFQrZ9+TueIBLPI
a9YKLZj+0k/OZRO0HSraSqgFNYs+t/OBBgh0RkZodGw63IZ+xyDsxHHRjYiVUsi8rRNJNUPO1jUm
V53DGktDrICQahuDy2TcdFl4vdGI9jtnZEqj3dKiHrD5qLu674411NJjP09/zSSu9qYZmZW+M/T8
uwAJhrEKaTVn/4PDW1S7E7ZZrwqlgsC2zuo56Ib8SBugUDzpTTg8y1QDTTy/DRXuQJU7ODTRK/jD
zJ8wiWsw81+10c/HyukRnugv7Hu0sO+pB9GhoRUbkQMRsKrI6h0z3L+qS4fAQRxGfnUaME7CSUCX
QtpLjuaC1ELCmtZN61UZ7HSAlO8JBz0NAqYxdmPKekCVHTj9qToN6DKgXBDpmNfcjABdiCRas1DX
tS/IY7+7Gs26ROTV4WZ3rYU0OALKQo+8FbVJYdz5cW/II9rmdCfbq71YBz5nBCQivqAVXqlhtdva
u+yxsimc+3r9F5NoiAL0tbANDun+0uTWFBiNPaOz4zKxWy3eKZu+u/5NRIYe5MVbQnKRGxPKyxT9
AK/yVZGMm3DFfU6eCHsl/QAh/eSkhhIISwTjmIZTWQ7cLNnEc5hvwwWdv2C2PpQeIrsVLEFF+ZTm
6hcHe8cU6BX0GOaAZSbXiD6Qq0b6doEhcGb16GtVZTyzRimk8qQt5IrZ8ZPjkAhKupZG3GpkaGSe
98trb/fJzbWNx7E/DIuV/sZWE5QG5AQ1c9H1sPXfyYRtWN/8G/XLnGsrc1d+O2vHOaynUm7RulfM
cC4nkkXI2pKd1WQF46TvKlVNojZfvhy9YTno2vwtBZlZUzx68qMEYlLqHkgTHTJvhSxw72TtJ6cd
W1FlLk9doX6yuRjDptOCPGmZhshs3TVpGW2BSRVGWNeahktJ7mDAZJe8M/ol3k2GMm5lP5WgKxd2
1LpqfhAu5u6TdWV/ZSG6Q3LPoZQOMAh72890OxJNf41d9Bm2QlhelZ4ZSWu+Llx3E4JGBn6WI4bG
R4N4K/I8p6dZZbuKvppSlPGGTxw5fYKptFHLFl5tb6IERGAVGmCNbGJ1kayBtsDlzAp6R6mRfteQ
kivqar50bHx5KK1pXoSL0/xTXD7vurR6GBYMnYvePlUTxEkUgkuo9U4TGKL5Mq24521jk5gI43lR
07+QTeBRFANZYiA7Gf0chYmkbiXBIiix2/qzYrCbm5pPT2tHLCqFFagt6Tv9iufWxGVoVsrB1ZOO
2DLBln/TRa8KOJmxO8gW9af+tgio2/E8+2bvZbRkhgzLKtOjLIvZm3oHIrdg+7VvJD9pkTMRBQJQ
mVaYM4/N3c2Q7tnURg/5i/HoLgLy+SQRoTo/izdBMuJNwydlb9x5yss81XbTity5VltqLa/BhUq8
38F76luB2JG/2eQGN0jlj+VSsNJA1aTjQd+1rDuTlNvfpGHzFjs9K9vLTJ00UKlaxTH7l60D60pt
6UivsQmfrMyd9EirQNS4BshmkAPm895GuRCkVYyqyA2pLSk9ZUueJScfWc5giBB8ZEPLExr2hRjJ
1FteEQ0d6dcyX2Fl3I8mUavraVbd7ujpI0ciT4eKAyclvlXz8u3QOeUD6ZTVyqYcQ9/FxeRn0wtM
Wz7BpC1krTpKFLdmgq/R+1kWL5oX7lRXzoHtGa+qoS+hHLJflmx+xb25Z8R4KHs8lDU1ZJ0c29E7
LyBiEaus805h+2+ghAAt9JjY8KG65HOlYx5FdW1T/gBsOowuLcql+J0HQUHQecewQREnrTGDxY6n
mxwElfDSI+zhEcj1vGd0VYaN7tqH7vdIj+PWCjylIo7Dsp4QryJLjupY4zRizsnad7Qxicx/COWj
+gfR6RuCVNhNQB8TKsW/9uJo+IjlkubRotwUekx/1RL1ZA9U1kPfJcgOuNhtjXrW+dJoz3xM6fZ5
HE+u0XDY5/Z752mMHiFl8b36bGd8Q3piJw2s8HQOCUEynIRJVh4rO8l93SWsexhencrZ5ntzt5uM
6T0Ww7uT2YOPLWXF6gdvRfmadHtEGbbRaoJWshfMpc4JPuH6FswmidobEYSYlguaBi213rPwd390
Cge/Kc3qvJ3F56VKKTHFS7o15wNG9FZP1ptmLOVlVpWDLkf1PG6k8vuLII0RwRGyikrXg7j6inu8
nXSP59qeLT/GSB9Nae0eitW+4fX4kxi2G5QA0bs5tfxKLe0o5QlQdMt+6pjbae6zZ65Xxq3p0RoS
Ij9KE4euK4tATpW8UtNE5KmnPCVBt3uhzCliGkBaRMPH8OYhjygpA8ZymSg/O5cSoUfT1fU9087+
r1egFWgZ7/k9VGm2PKD8qKU7hfRHTyjnzGkwqnpMl0wyS3WrHtjXJOHUMvNk3xlofT8ynpJxNOgK
BWC/XieXVa5BV2o1/e8sXpPAM15yaT71OfwlScBdBSnBKXRrt8rlFZoU46ZBlaFpVX0gaEu0wR5x
X6TfRp1VESOx+QG1whOrKtJcGuA4E2whFi+SQcDKP1GPv/p4i3it+8faW/4UU+ns3aZfwqad/rIX
XVy33o1jpkamZjFD0BoUPkS2JDiWfPbl7THN/mlKGg5ppu6rqnEiuz4UPBmipkdXYyhFcSWJKZOM
NqRXPmUTAjDVJD7U7n71Q+s+esbCU4iOxgMUibPzWWOBjqhgV7HQLeTAjJD7jJEAovFBX85WnHBt
cldg+89QGmRIHjWTfln8KhYi3rzSJnuOfaHnLIUf20vyWKKipITrMOEW5feor/2+yfP1OEFatgcT
tFL20oklC1uh/UqHXT3MT0r+wLKcpDulffaK8jXvbwIz5U2MfKZcJdH/mDuz5biRLcv+Sv8AsgG4
wwE8dswj5/kFRooi5nnG19dCMMtKUlvd7PvSVg8ZyaAoiowA3P2cs/fampHFL5ZGa0nanK5TnBju
CJAoAEwfhOAVc4+1ha3bYHqeg44a+2dtrKeNlSa8B9iemPAQ2hxmYh0Glr8JRvVlBfdNeCZ+8qc0
rRWi1BIfhWPR16seJz8hGsTBOdVGKoF8VGw4bTd7r3ZesGSzoyANXShv0xp9dYhAQ0UaOXeN0aI0
yt7F1HGyHt32XJj5tkbsAwMKEAZRzLfUKWGpJjQFfBvS1EiAtLKvKcHBHYUOyXH5C+gLBKi+hkqQ
LwbshFZTEpCd45rrfeOJoF5z443WtCQrZV+l3psmJm7QmN5lRu/cu+/6zDz0gtG3WJbWOO6GIFBL
VbJewjDzPA/GmpWBa4/KcsOOgDvpZ6jWU2VgxNb4mYB6wP6RyL06vPZ9MBBVu08OY6FuwiJ5AulW
7mIyMZI2mBaawO8Z+2G7tlufBas76i3VA+35jzBod6jhs1U+MXb1GMWNaYnTlfVunceBRDISf04V
qOqsx7kLpmdYMRGt7vCB+ktq2t00ZONjmg/47/ThS4WacY4d2W00z/EZ0+SS8w4l3BD17sqKJ4N4
P/d9YDbH0YSOqu7Fi2QMsfqalX6dHDzCgm67AcRBggooaulAtjCIiUcKeqorXatJfrdfw6H9UYs3
Iq6WXdivhpQ2P5voti/c14bAiWXw2BvOeBgafOepez2wMS7CWiJceIpIWFONsRsYvhnsX/Y0Xk2Z
eE+gmDRTmRD2ivFJgPca8Njlg3sDnubMKHShkPy2bkypPNEdGFNUiYQfVjSEEEN+DNm9UZveDdrD
ueGL1KPIxCoMdQuknNgzxA6uC9M5epb84nosH4K8abaWoPaKxHRmrJq7/SqwrffKip+ialn107AW
mUh2fZSsE34aTA1ttiv6BuijMis6q/QO9Yqakpf2ieLNwGpdLcoSHbCcAVax5OzCdPmmMfEKQf48
qCyb9u3gLpSF3c8pADVAN6vtbdnqD9OQ3LEGlzh1VLBxha8fGTN+DQhGTRu5QMUIXDNZa4OJXl1f
a2odQQZjEfdPrUQLnHrzhj512w41fslZ1mjJGUstSPQeOXOy004Uv1uyFBYGMutdXk4Wmat+vwIm
3myDkV+HQ+2+kZxhEldfp+Ctas+0H/ECeIgoV4GH0xoqV0pWyGIWg16ZuOc2/k2gue7eLBTp8Eke
bcqKVLOhdvCxLGg1fdQ1VbDDPGtReWKXlTl7SwpWLOzMTSmx+1X1orVGUHLw6MDn1MlO96NxZ6ux
XjAHGmnX8HZqZfKMZHNL+aItCNBLN9KFFuprfc4oKVjpLo1AVzRbXaPHqI3FbUiIcRJwlmiTR33k
9+6m+zLqtnLaaNjoliIdHs0xT2ZmAVZ+0Ch9QEehU1yJiHcx5LTPqPhn5XL5FjL6wPtpy72lyvtS
e4DN8KJJ7wk0BE4Qi3Uwj++TsjRYUn16Ji5mYVyO8ADIbUPtcys97T0TWg1RxrkyBWDJLJqSVVbG
zRJnG2b2ElyxXYptXYTvpFDvNLtGBZ3cBJm3NsrgymkyFLre9Gbvi965LpKqxy3FzezkPk0tJbe9
gJ+nmU60pD+7LTlIAcHr3lu/mdh7eyw1Aj54L4JHPx7fekTGXKN8pqEUqzXnq/lZpdT2g3BfmIO+
4pJOBWf/bFJvaITXxEgWi4rddpfFV5rPq4I4j9CB8lO5UF+svHjATPvENIjWBS1bLsphSTGzhXco
qdsc3rkCucTFHmrThCIcWe7LKZdntiGNblg7BLs4sp9qWgW0Ab0o3gW9OhiNXR+JrkwP30gijT04
zYN4neIWxpkxMoG7PFRMI1xsbTu2BKrzflTH0mq1J9rnZ1b56BZZHJUBinG0JDp24RDB+ExZEIFr
HUZ8CBpV471lRWwXQ3wlLGGxaZA00ylPcKHRP817jhd+ION905XO0pz1GpenkoEQfZFYu/dh6bam
hmWi1tKzkevDsU5lvLEt02fN5lKq0HvvmUhy66EqT0Uh3/JJtCsSLrozM2B/G4Fzdyezvpsa1nKV
EVpmOWDeLRzhdF5s9JaejOYh0yar2vF2qMMPZHXhTRs11dLNUvs0eDoTe2epgQ47OCAdrr9Hx7KI
rjzOUMdQsK1EUz+HVjRXtcg2MdF5d4HEbTKvW+VlWN1Y/ItxEaLlqUacjfP42Q+7J7BMyLyn4FoE
2FRYj4o1axk8GJ9wmYxAU3R8ZdKNb7ks5EqEEXP4MAL5MaU8FfEXvb304XI2zYvaBGIVOJQSVrfT
xyxaqXSSCAJpG6n0h+kxDtABA3tuxsVCmOP8InF1V4RJVemP4GAQhQEyE3t55pUEvUvc9vNHWj6d
7KGm2ZuGrzhW+wMjJwTD8RzvS1yHh8BrpfovS6XWyYLqsg/aId2Xg2+fbVvidKzpVJklmtbJIW5r
kRt1u/+GrnCe1QF5MgwyAje8LmcDVhdR2U6al5PSyk1RIUR7T3TOgzJyxpvJP4BDFnua5RYE6rPh
aEz5Zrlpa3Ap2wXi1+/vrVFN0ksEyGe+td2obly9UwcvaAw6u/wCv2Df/mar/cpSM38HD36T1Cxp
WSQ6Et9jqxkV/wt+scwlDArh/jRcyQo5qkMeGIxtM+vYR1Ltuyl5Jaz0WJiBeIiQ7KxJZjwBFyFv
imV2luZeHlK88FgPh1PkMD6zaxHtyzIPbrnTFyOklJXj3eJ36NeOIkQ0bK30H8II/uBNz78IeG9T
KIsMHJ1Uyj84ko7q2JzzCa1cqQASVPrWTMu7oNHWBci6NS2scj/L9fXcf3DK1p8xYF+DxbGZZBtm
igGpv+AQkUtyPPY6DvkQCtjWlHmthdpxCHztH4jo9u8IRH5kZZNMqIPIJrwDZt4fFLseO7MflCTJ
WMksvZUpeTBxmWbbOqGfH2MBeq0ac08at8BRThRaNhnxOe8hyzO3NPHY0q7Z5qpAR8Ep/ODb9Dsy
y7iv7eiQzpIYJH+oIR3z6M7q68tDUUCxJvJllTqed2Dr665wDdAVhUy8iG16ArAlqlU4TWrl2PF9
oE/m2pUqxoGAEoWUzOaou6CGGqmf6vnh8pFqxJsAcgEyVdJ0Ah12phXdLuuGTNjRA26VcXCe6E/f
MFHFFUGo0da3JvQL0nZesrbnIy24Lm2tep7XoABy7X1Ta0doleg1VYSpSE/I8MAIfhUH/bAbBs6y
RYEeDEENd6L5RFdbOyLYie46ZTY3OccgePLVP9wzlzyr/8Jn8r45MLO52KTgfxLc4e/3DCfGgK4X
kZU9WzyRWvummPz7sVHVOSzGa4wWCzOY0xJJMA+XoqLEKXSGbBeAHJgI6953PPrZssZ3MhXbfqY2
NVaGFoiR4P7ytFUF7sBihjnozV3ZJvFeCzSMMfRD78rQiJeRbTpb6VRsDdLo1x20TVYi7HVzDH1d
TfdqtONzFVooWyfq11mimQ6YlYXLEC90M+ukFFxxrOzXl+V6tIHtqslIjhIEzoJJZXgEveuvR8+l
4+vU6RFRxi5OdPvJgZy3q5yEyzbt8AUFiUZXN4GBBOOkg807P7dKcYrKlokAtrf7SoXlbuqc5yF1
by861MsD8uJb8GuodqRnrz1Y4WtvDNrHXEPrTsLp8NhUxo1XCsr2IUW1IYkzX4xejEE6Y9gR46Y4
EahuESxoFW9Mc1ZF5lo/nFml17UwyFSHDa1TGlsCznRME4l7nsLsgyN1vPv7c7mv/gHorX5nyXOV
uDMJk7wDUgf4n/zj7tYCWN+jAaQGb6q7qdFYn8ZE1RvNostLiLa+ayZEO75NLLLT1+7ZFXF7L0YW
o5ErTCyQuIFo7Arctw6CPzs0VoYmHrs2bG5bbQyuJ+vFVlZ9V0Y05Xwv5PRVUfZExq1eNyngHC35
Kvrkyy2mM8pM7Wi1lLJDxUSkmHptX5CTsy4CNNYXGMtUo+Qkt2obhR3p034yXpOKB57Fye8vD3lL
KoqF+unBLDizjMPgoCLVraUAXbZu5rVgEBW6qSkiAMsyfoZJWL9qeYBCO2+efQB/MBhSiwainjyB
hZyjrXW5/ddbmjS5/X67PUHaw7e1SKVhS+O1//32FGJsLZxVyQLMPm4TVZAB5Kd5urPFWk/7NwDh
Eyy9QF9GWU4UbeGB0Mjq90rG1VWlo+iKENgh4MoZ26C1oMdp++fasm/8OBruosiIWaupa2WF2XOm
BrK42gfbG14v4uvLg9fSVA8N/8MZTVxDqnPNR0hAGwbw+lKv22HpQYekkZFWqJEQm/Wyn04GVS7n
YPoxQX7lCz39hyQIQ8xr068vDmIjLkWLjZIsCGnqf+CdoTlOiQtEeYEHTW4vgMpy9vSgupuWYVE7
zATs/phbLY1pmTfZe9zJH34evHWWVd3SsPfw0jcwqtLJXYkGtRu3+rCtKr09Dk1nHybwibuiQTJu
NPK2V4St5lXpn4JSpPTQZz1s6+TMRV4vn7G5T49WCk/o8nQMo+qayGT9w43bVQ8meFPLoj+Fg2Ec
HCs0tmK06nn3oZNuYIt1lHIx2Tf7Fhb+j7pXd7Kwr1hzp+OFBdPpNisTcRvHqeynnet1wFc1WHpx
Dt2+bg+MEYqPUNKqCOiDPOFlJaZKn65Rynsn2bkP304GDdVZi20AlICBCMrFVg5GLYvHVU+T8kBC
Q3avK+MjaO3gY4K7Eo7DlpHP+EKzPVuL2lA7pjSrpLaZnQV6b64T/mAZtI3OEHUEkTfUEYCOEsth
ApeKwY7mXH2vsZCSUUXbRnntovWbjVU9mp7lWALMuNDVLjdwX7f1kSPvDN4Ybug01wRat3JzedrN
4FhG7bfCSU8XraaYBZv6KofydhYZkbotHpZdGbrNNXDNcYUpMX9yLUyyM2sRLyiVmarhzc+FQ12q
5ZhoI+CiZNVFA6+oqTE5ZqF+jmhLrlCWeVt4h1z8baTXWyYo5GvX/fSaJMO1Er38gpq0NFil/uFc
Zeh/rgCweC2GaOT/GKZU7p/5rjX4xcIrY0AwBGFvtdHXd9CWqCmDYnfBqjmYYhV9JfrZ9tLKdPHI
AlbHHKy+D+GFUS49Bkz3qQh7dDhWdZzawTsJu3+2lM8EEc6ZcbxgMNtG/aRLYIDmrQ9matSPWqY3
hwEnHjg/fx/V3rg24lxATCFcOEevy4gkfMHeF4AzM9sVffT0bPYOQyKZp+ewnaO9JoY+7ugG+zrI
fCY9TrrWOIQ/UVy7K7BaJHPE/blLSHPxS1fdMlxHMsaywVHBPDllv/i+WqfOm1YWIunV5UJJLBCs
+GHwJmSwt+LCoL3fGfpyPgkLGHXX4QS9IE5KMsrnp5fPOQw3d5D34ZjiLfLLCOCxpaZ125BSYgzy
A4j0mpZM7i8Gw1ozXvWR5QzGeCyVhp3UCfrDGNH7sBolHypRXbHUgIpt7TcEV1+ZFxW3OvEPmMbQ
u19IvBqUByQbzHrUdINdOL4rZrMfAt9PCKTh8fLMByL+D9uHcSHc/75ESpu9WZJcw1lVWX8c7yZ/
MFK7NKgCojiGNVgmq4h/7WkA5Lkgw8j/BFqDwbm1/YUNKpJZeo1X2yxvTWVcD6YRPbbjdQPE77rQ
yb2bAiAkDGlpPftKbOMcnUYDewEYNBASBrqIIy3orEwspmBtJ7p5bKJoWU469kDb7qDIhCEnTYYV
kVlbN51lt4+k1S3qmciXGK51bnoWLYE6KMoeCkazd/ZgfK+nTTA0N9/VArmASz/scUzrQh7aUgT3
ykD6OWTVweibrlmoMEpP2atNLu/58nDhcFoNpyQWZJ2uGV4G3V0QOlI8j/TUN6nNCiRtv3iOG/Wg
XOxggYTX1yHMWGihCmb6HAK32STEz1WsLKFhP5mV8peH3rdsjkCx+P6cbwxzriXSOwt+3YGpTUJI
mHAJXpttvCACD3QhgsXFTOAmNcqqqoPDYzFznTHAdoPPfMw6+0oLR+ZF4MOYx95+tyeMsTun2vsg
rXFn6bGDot/0rqtU2cvEKQMIGOghcsNItg6ISjgH0Qw8RXRqZ/dh2+vgl0S+7Tltc5ZloFHPI2+u
1erAYV3eASlZIUwzH01h+1eVQgAXV9/OT6RzL84wJEfPg42mj/prCEruqpv1nuFoQD0lR73dOWlM
baa4mdFTM9uzym3rmRM5zjTvCTup0dhdIQjX/iEG6JJT+19XvG3qymQmqeR8MNAlwJrfT0xBT+C5
jD2URThAEtPa2TGqg3y6C7gdC1Ctu4LeMN1NLLKDszdkHu0a/0YIpp9e8BSgnI7gqY1GdrT7Vjx4
SXbl+s76exUx0FsZNXSGAYspmALweAVnzpYe7l412eZfH//c39nw/DLcteR7WfqcEciL9Ue4wcRU
lTZSHS3cUEMyivbkWRYMxi42ELNgs/VnGFgoyglSRbuVfYmhZS6a9KJE1Fj3B4ORLw4DKmw/ddEk
XNy5+HTD/QTcFonh+NzZsBOSANO1UJ+4FZg+R+Xb91eqrtEY8GkFIMV2kxheBYGkNCEbdtP64jYg
jSS1Ww4i4Sx3CkODjJYESdjF1mijdjxWlrG1dDc61SEE3sJDxWWGMCR9pp0PdFTsdTPE8uQM98nI
MCfKuHK0xrrHztKfjQtUu0y+cG3i5+rTHMxAiQODW51VdSR/HUHaldZvu6ABbpvDrjD8VW268Xms
0QZQbzbrrLfMdSBpizfeZxB7DIaLvttprrWfyo7vGBXi2QVFt0TNnR36NFtelu7o0be8fjeQI8Ht
jhm2TEhbi1L3iHkohHIa31yMcpVJxzyqfGt3eVrAT/uHC9v5vbtl45ESwnAcgwGxQAf1Zz6pFSjY
+Kr5zGc25jjNDnjz8toUYiZNs7wsCt3XbqKZDuU55tnGZn0nkRkvo67j/DDf/tpIF3emrmX2gAy8
xagxCDKLcH3GZxEA0+7bZlvSD9xEGQdRTAreMomqDk28HBcwO7qbsZ1FqkylDI7me3ZC8DpeKw55
jKbwckkgHvsvG16VJf62G/EtmI4sXmehnsUaZ5KGvOYGmw6mm9LR5pOQ/AG66rZCKGGa5WxCOiGm
zij1BQlIQ71NhrS+jeao3Xgq4RxfDNOK6C1Gy/BLS6DQYQ9oJ/JqUgRuvZHkY0/oi0uvBq3+eArN
9KHH/XIgtI+Z5/yR3yu5Um2b300OW052MlXtgHfyIb/407HxpqUTwvpIjK+gtlqKgohmPCov13sP
k+rhX9/z4o9wwfl9dnRKGhuw8hyb+UdVA2rNJtYo+RzMp17Y3fchj+K7WLGndjuSwqvrdOLM1cbB
k20GO5CP45vRwVVoopvvS6IP8ZZETUflMdKWkqQl550oX0uPNkGaVHhkRrt4RRp549q3VWon7+hv
fkzKie+1pIsPxWCJNYwMErJN/cP3+2EZCw6NVHbFsstW2iT88+XBmTfY9p/C6jmb/lbczZe7Axrf
ECbBGDDz7D96oLT8Qkpj+pd9laKaM6g7os6c3q0EGrvnv2WZPm3SKHkeK94bzGByY8/RO3Ciix1q
yRx2AUcXXaAKC5mFv5fZFhTfWTh19WoF7E5JIoGSBsVLcQnPTcPxZpwfHJSgBxlMgLm8FyPNMQXy
gV5TvTXKf5mfTP/5WWqFGsv0c59VMboaMFe4J8vl5UASzucTJbUHhnP5FaiSlAndhGiLfuGGRNst
d5TDCA8OcoacErUPMK0galEsQhXO38cUgQkeyOrsK3ch5zFO04Uv7WDFGD+KH32Ztde20O4Y1sen
bPBeuolYkIT39yxDrd0mDTs7ptF6celOhambH+tYfApCCHFpY9xGTUkvPsp32G/lc0lA1iJVOJaq
qoJy77XWYxdIwH8RVHQcpjtTPdNw+KxmE2ohmoI9JMNZHVYwlVAXHjqBOYSb3C2Wlz5Z1wi5vdz2
cmzMXTK37Bj8f3+RhR/84LezKSzKbhpS9C54ZOIlEC7B7dwZA+KRofd+DiR71gmO1KoCt4Eruj6K
+YHCpT7iwLF6PT7SejV33/Wt6eX2Ns3U+BiqdOVF3ebb5+dXcX938XROg3XtDuLKC+Ps3FW+dyZF
hD5kwpD6+3vEg32tp1EFE/+5QOv+jF7mjFxQ2yAwLdZQNIIPiBeFW9NkHksUUX7GAax9MOnXPqZB
gLW+dXaFxKvsiqy7KXI1AnFL5KFQqt2bsmfOQvWb61OyzdrAX2qV/ZDlY34rRNJscubzuzQ379Mx
126txkZsVDbneUYF/TcmYk7oTG4G0VzlNpLEaWqbNShSubJG+KxQfpJVU7U22u8wPxAsw4FQ2T6M
TQy8mqXp5yIr9SfwFP3O6uzkh8qQkF8mY57+owWuCSMxbnZpOe1MYY1nbxq9K7+H/yktX2yzWk4H
qRPz5Hf5j4ZlC2PC+CQ5H1/VsM12yF22mT9iPipd8ZzAMl+XdclcU0HMGKkqjIE4Yq+CsMj5Q3Ra
BJKQDlQpqq/M5OXQMuAgvpDwHPMN+tIPf4quwOA2p9rSm22MZ3fjtX6/q62o2XWjju6nrPe+iodz
H8KmaYzkTkD4A89l31XS7gk7JvIgstLx8E07lo7OwuD058zT7/yI/HpxcbiTGbnETpo/5B68ybhP
1n7vTk81nX3a0XANDQomHC1eMsAMA0B4r3eyub1sBf/fAp/+B2Y5GbZUHHL/939GJv1faU77Onn/
X8c2e6+DsPo10+nvv/md6kRQ8V8Eb0OdVzpHfUvQsO4vqU6GtP6am6XCtCDD20Jy/s/+DnWSf1lk
t4o5w1W3TVOxpfwd6kTeE3nchkGzhW4L7Rbz3wl1oi/+++blXkK9dVfMyWvzVjb303+bRDrKRPFd
PTIgvRPVXnetl8bMHDS3dPCMiJvNij40F2ksyVUAi8JgNTKwWk46eStFL/OtHtzCSyJXInLvaxIG
6KCN21C02SHzmgP1X072BeAb6UzrJJPOgk7WfVOSAoA5l13SfeOf0Vedu9AmhD6ky5XzoUlfuZ1+
ZFR3Mut0TxU1uxOQ/8yaMK8aKlJgyn3rkhBRNe1OSxCDU1H9SFOfxatuHo0q7lZuXUM8Q0iU1BnY
LhPMl2gXwh/9U6YYgfj4dZgZLROWKX7mt9irENDW8nbEa7+EevE+/1eo7IirOVpEou4ozdA2UxUu
U5JOaSNfpR1fC9wYfn6LASICGuqgn8FIt01tHbINzUHUIZQEOCIX/URvJhJANqPyLozyh8z9DIwM
pXhOiE5dYvcrng1XbUChvWfTD9fP3so67+DNVEfmG/mh47sUYJd22MQ/jFHcOtOrX5MZ06FmCrwD
Z66P0MYv6WTpyfX0JxnMWMM63Tj59FpO0weAhWUdl/etm5y02WpvVSg+2yBllZ50ABT5mz3hKMYT
de5yEg56jzSgHF+32eI5VEUM5dWRtyKl4qtLvDwqbdaeE3+ZoC7RlUxLnaiPNJKzAxIPQFqyZ1rx
hxTUORbyqTrI730bMH9RM7lGcg7KLLzGcnDMqhxXYB19eCnY97AHRZ5+hCmuhBYTblL4O7uy7+xO
dSx3NoyiWyOnk2Eie2AdJe+TUf66tHtYFngVoP34C+kbULM7g17CZCwzC52pnURfSaA/FdE6cKob
NYKnBfN4A+sDrnb+4ZtA0Fpgn6aRpRi7uPpIR6YHMgvr8XBuOxApbVxyranhhhJWb/hEnWRvg+m8
xWZwTmdEo57+0DC8GdVLRKTc5c/rzlo7tb9nrnsPGO3oIZPHC8rfpir89Lu78anVWkjPnfYDd1e+
Atx+1yUGF1RzZk6CDrN2dlMRfLZ4+ik0I6t/IiI4wXOvHtos/NQUdt26St40E1wf42Fm3X3EccCs
r3qNaK5ahxKHf2wZNf2npRJELVgtQ+z6ND8FnJmSEwHUxa6iuexnzhXSAiaQHgrgEIcJAdOfOped
LFPFIDKkw+ZOS7+4QVYEo4kwBaWNT+ZwV1QdPdU4+vLIoopHrkhLs+41de1C8aHnQrlDpz7V85vY
BaGXmq+JiRhAJchE7STY9ab8oOlqrRTj913nb/OKd8Y4lJMwTl4yJ94+GTMMEqAJcWGcg3rNvA1b
vPaDqM9wzdjzbb9G5ov51SzwzVYm7ySo0JCJuU9/vOaHMDP8hoST7zVLJvyey8a3y0Nl2QiJ+uIt
QqS+VVk/7miKHQcDD5OssWYAjmVg374UvYV+p3XQ6oidb4X7PCbTxsDJGfjuJrdnUbUfrMC1yFUx
ZG/kwt9nOZRdW38UUXZf8wJFJUoaPSUoAJUmQn5QgIg20n5F7+rU5rAjIzP9EFN6FxPRUqTes2t2
n1JC6golCkh2kT2NOWCenG4X2Zy6QKMlrvWFHjgsnEn4YWcw6ALtEKDQT1X/itZ95Q441MbmEYER
5uX40yRFx7CNWy/3Pyf9Ns8TRo8pOVKxU97EVbQuCuC7Ag/oWKftZqz6Pda8+1xPIRtcTiKi3dVY
JldaRtIK8Oo2jLJTlowgtisvWabEUBHtyTFPxwqk0Qqf0p1mtABmLCxbmr8SfnZfjSyoWrp2IpAW
dbixRuOWVtmrL6a16Nprg+H3Qlb62gmzL6tQvMtsSfyW6A1N/Pjo2bslSu0PEeonKbK9sLlPvFRj
1Zt5FW7an7UhvXbqHgoBGjnNz3I0kM11OcEeLRO1THIagIMclkSgvhD/B+QyBxOlTdE2IGSdpRyf
BZ+l9wp2tszgglboxBHv36vJIt7BTcY1LpyboYxOk8uiCnOa69+BWUAuBYFs5CbQyvLOoWyME7mA
rY0UAVoAyw9HurLr0+0rKwJjsSy7dWNevIKkr3Vqs+SGUXIi/ZfG/YxAxn7H3EQ1K0ZMfvyBwP8z
clHdmXrGOiDopcwKm6B88YYMSBLUEb9/omWxF/LWZz0udK9GNRi9DW6IED9xwEvZFr9QgW4KiVkr
7jz952h54RJVyMgMNfzyHEmcmLW3g+Jk2NiviulZDNGePrIfXU8a4m3ODSKuuj0qZylhG4VVdpew
GG1jk60luAMAW69Mnx9+3oFMHWst04inhMZ8Yo/uSrr6GT4HPpbB3vK26fj/eQsyb3iSVbgNLJz8
eh18Io0+d11/ExTmMjZQuzWYjVCWugn9oCJi9R/XXs3qK0sP2HcK5R7yaaCtazdIcbI2GXAJy1p5
xWummid2BnKezOoldvwPPc7f4gdH7xIsxfotrxTsiLhB8ZuGu6qYZ3pKESrCTiX4a5JhFmpkmB2p
gqWcNPqKlsVrroNjcMKRvm3sPuV4EReRk+sEIVjlQRbec6MB5OmGNN06esVIUjZE4DQWCr9HKyHB
C4BHsrIyfvyYxVyZRr2KRT6sZMVqlVSzrxrTs4FQYa+HD9RvsB5CGqzJrintk1Aw8hmIF/NazPjV
5H7zp40igbnzeTung1UaVByj/UM3uLqIq8pgKJGh4Yw6fYHYYCvFqiDbb7XGv1U2/L+FwP63X/U/
sHLgsP7fVw3/J/l4z8L3X+sFvv67VjCNv/D3Y6KyLNswHVfnT/6uFdy/TCXmw7qyQVHMqpb/LBXM
vxQNd9qtrpKOFLPu4u9SQbh/8Slh2cJlMmvDMvl3SgVzFnD8Oq5gVMFMRAGIQ7FIf3fuBv5SKYxY
AXsoGT66k+BoyvCnnuFWHZ3zNKY7M+YyE+kNwfXMKDFlNZ7keBT+9ErcU6H6aCSk8mo8Rcq/lXqc
LV1GtUssUyc3pHuoXohEN7E8WuWyGaa3X17im+8f8le9peHavw+nqWyowRxdSkU1xahF8NL++tNP
gMRdNiAcHkH6Kn1xKlxUczYkQtTvfSbOaHDIc/W7FphYGiwqJkQrDf+W5v3URuINyg7woLKy1TBp
1ygZb+0sWmOq++kV7s4jYSWKEVHrPt70JreKBW+XsYzr+AkEiTw0GG9QETezOX1V6s4qy7NHN+pi
5DJIM0Wn/0C7Vm7rErgJftqrUVdn6bof0pgNsoyJCO+QWAE6JjpN0rwFKg2Xmou+rdLgs033Fdl2
zFQI19WcBk9UfKeGOl/j48DI6cGz9ztn2ZTAc4PxpnVIvAeS5Kxq+HqlAXyhJRcE0SZQ79SZxeTM
QmfcX4RyE8p3H56UW7zpOVzJKtg0fqbYsHDuFzHjGNmRYOjz2pSxO9HFys/dBAM6LnyKAlAaS+3D
jDOSgtus5kXVyKDn1wy61llrvke0W36V0Ay9yzPykmR1N4wClAY0U4MwuoU9krFnsvzjuZJkwCDs
Y90UqxhgW089CvTLOPloBg6d6SXr2GHN11uCtDPvnNQGCpOM9ldebSPsZ7wvdUqAHTEVcAZ8CC2u
wjQTEU2mzNfCyxPwWUyFa41R7zRWC42JojXdNZxxF1OZMfAd7SNT9mxB8gk5PfxZYVY7vNLbSuGR
6LRpF1f10fPF2cv0n7HFHKC1ME3KHX5CdhRojjEqoLpWG8zn+hIzB2qNzHnSZfvZ1AP8RURIsIu2
fkzcw+hqD+QFEj3aP4OsAmywNz2uIkIuxY6JBCOR1nTWHqyiI5EWUKA+MJzSD+9IiLQwSiyVk75o
8bCFQ3hblNQG/jQeWNYxVb+T+PBpMCSHavsDXfF76Lp3PYmdme0+p2eLIxNndO1D+u51UtfPfjs+
Rt2hiXvn4ioa8QoNDCMJdETsOHBC0Br9mMsIVn2wSCKgG1benRSy0oXdV7CKovQIEGTr+AY4ReNO
DOi6ENrEuItvaBgfo758wqg+8M9SqWu4ltA3nZqwePMovqHiy68C1kFI9N6SiuIhmJ6V27aLmjYr
AQMcL/XsOGjpu1UFp5H6U7PUsTMSxABNQmAJWXwKfDo+WXd8YjT29R/Undly3EiWbX+l7b4jDZNj
uNZdD4EhIkgGyeBMvsA4CfM84+t7Qcq2oii1ePPxmpVlZZUoOkaH+zl7r00flr+86nPXX1M0x9kk
+CwR3lhJT3ABnqSK/SpMFwTvoEPi0IppQrV3k5WfDlVyrBRQu7Sj4Bhdgz/HP9VcjuGFNBZMeKjc
86Z8lRACeugLcSnVByvVHW0i8G0waFFMCuDLDID3oI0gu8rgVFQpyuHiqgzC+6wM8LzlpA6oA7tt
4pFYFzzMZQvBy1gdIxP0bsU4k6kzbHQ7ZKmPx5FHBSKACoYTtAIwxhQnmOVqxvzNiPBx98AWIkt9
7hrgClXKEzJWd6DitixjYXaRISWwn8zK6Vi3RyRTPAJg5cM89pOhIAguY9XcjWybZhsTCU+mmraa
U+G20svgAGHphA4CRsMW1Fpps/KmuzGYAWbI7rQ3620m0pC10YIHu9e/FTPZfuHtrJeYmMcEsVtN
fhmzSjfPl03fnAxxDuwQN8oQ3YisFqg+WETH8aFopPu6UB8X8m28UCd6Mk0WeMV5uakw9UFSyb1o
tCDCB+ZpZBjwmSMmISNJdkIZ7ivNrEmq3FMCHjbhrNeeUKNt0cBDSgE76WRlxZF6W1fAipMIRKzK
jSUx2OmNVRYBUof6wHOlyefAMXz8ODtAw2ArQNZ09itXhydeO20GWCN1S2dIy7tk7Utugyg6WVQZ
6xWB46eSGbSepGlkktPUtuKG3Wwjttm6NxuycD6JJHVxswTAMsLzq1i6SjRSiSRAf6AmQMBIfLNM
ND1SMdygPtO8SSgU5gecoMVVl6yFk3pi1x4irilJsG10auCXgSBVIUdIR8WKyPQTIl+P5ULIeB8g
lJthFXGpS1cekN1ZqQECFBS5OwLCkFXzMjKofBv1c5GsQLbC0Fy+kfhR5fsstG/sfkDckhfemErL
KUqGN3gpLBzIiuaTie0nycQJ7+WzWeLxwhiHu701HMxOJDXoKLWKdtWcl4mNOFJZMP5qrjiPB49b
9aaNTCeJjPXSvK2SvN5BqiYCCk6mq/YJxq6FRyeJ8bZa5mnTEzOgaSAalVq91sVwjZjOn62o3BQd
Ybsd/mGDDggOZtSBkuTRcIbn61eryQvi7FM4XCS6LwQ2RF2r1l4UiaXoskqnAFXcmviogAS8UKRb
vBHCw0a1wbksg5ck2aM+8wZEtYpXOwXivRRvWLjO8rq+mYNYx05tQtNRjxC8LzTVm5Ss3XXz+C7Z
RrGviR/SRv4atIiRmpVJpdLe0tbb1dpzoo02yQ/VrRTstaJHcUAGy9x3j1VpkvUxnrNtezLb8K0C
lOm0yl4fEuSRGG/Dhjd3KZvHkUfSGYVfl+LEYMuFYvNCl+fDaDZs+AagCWnhNSDZaJCzeFGRPujs
sUtFJJvQKCkHkzGgzRM0J3ano3ZC8PRzpNUFW2eOVZnUBzw4MaT1Hrl1Kw5pgBhPabK1PyKIZijJ
pcqMXd3RxSvrGGKITuuDxZ4nF3rr6aP1qHTNpf69pqfZKJTgVFlmTtr0nGPlteUjzUuv7AhWWWqC
DIUtbcuZbCic+7JFqoNIpV1FfJERqreRUl5rANNX+ZtP82Y4ziCYe00ceqJg8k5cRUH6NmjN21iH
xyDGzhSxZ230/EqatYdYN28VMtIx01yhHmbnJMcUW8L7QS1k3uzQdKr15wX5UrJcE26N6RIm76bS
h9EtJ+LrYSBj1h77G1OPv1He90FSafAulhGzVXbTPJig2jb0qGU2YD3pakKEzOYpMjP5MCNXlxNm
WBApnYv6inDBEecwyR6u8cxTTlXBlm8NSfmWFyjN56pxKyH56tgZ1GzLN2Ik600n4t4RuFd6sy8c
tZ3fqro+bxSSU4v5uq5Yu84mYuS5ITcrj0fHHhvT6cb4Fp84psaRaDNkMiyDW+LDbs2WyDu4LfYm
s0bA/aBCyuaZBY5HBEPvrem8SKwgI9pq5U5juCuM6VvTt8TgWcN+DNdarDQTl9SMQA7x404J0VTL
1OR+EsIDgTNMPlOdbrs0Bg5b0LMuWvXV1hJCqXsIQfYybzK9umbX/zCt0SDNZCis6MG1icTtNdk6
jWnNOosqWW4kkadWw92JBZhrG/OYgEnki9qLOk14oiaTgywH05noOooCPa7cIMeNNdkrLMuPTCnd
tYm5qZVc8tNUgpaJ8meyg4Nt1Bgeu8dEFij7h/SeWfhByuV7MVOs69LKsxYCIeJEKhzjUmQIjbhY
+yh7oHz+jfrd29RHcG2DFAr6IjFJWzs05mTiVNRT016gR17OUzipTgUxrxLTPoztAyFsUZvsyKe9
pp5JRCHLXll9KdQeBZVVvyEQlB1lLi23Jv84y0eVFgJXg5AIiJtuGozfAowzc2DeYMUmLEQuRtwa
pQvGHM4p5lmpFXiB7bRFi+QPVcg40rVRJfVutOyjPLGmYhXrqmQ8eEZgv1P5uGGm8+qCTYcioPZo
aZIh8aEOWQLOow+6SeyOBoNaweyd6Dho90aBYSjvSTvU+1MtYbsx5PVL1sswadZdZJoOJ7EJ4p78
pyqPn1B4KGeoe+5Dul1kL+TbPE6BGJfZO52jSySQ38bJvA/aC4MinkPn4CSzu3V6B2FiZ7bTV+Im
XGAcqhD3ZWSQbiOWZ1AyQOtp9kxy7FW2/gJqd49jWnbmjorRY3IvwLQ7Vd+dELyL6bADsTwor8rU
P8t0yMkKvmY7cZ507XWnF7WTza/gtd+GilXlZMXk7Br6paGmittZdeeOsu1KbbWHX3mLxHZLL5l5
lbmyVaVvWfCoA0THfK/eB6LZqHXkT/V01INNJ7enFTkouUbi1rAYZ4VyYyH8MQcygIoq3MTrL1F6
yw9N8w0GTVcNpxqaj7Sz6F7o94GmdV5fWS+JXmm7Nu2BL0fqJa7jEqmVs1SgdERhsbSLiLHNluu2
LXYKPauoNaE/thg4GxsHtTAORZk/2yoqvLrOHqTIxL0YH+px9McCUi7j1+xli8cRm4E66q/4/2dH
HeILJe/2cUz4RaTvh0JKnfXWp2tIdwJoLUiU+sTUqwOhZ7d6pp0TLfkSzsuByvVuPZhsqu8tg+w4
hMLxdCO3rFAbrXgYaQ65WMNY+Uhrf6q+LWDPOqOBX8rsxVtoUpzo2R3amnJhJc2bvaI7GsUEjEJk
TJwd+tJ8HiOp9bta8ai1OODdix16ZeskK7+VoSXtGuLDAMSOgCXv9LnCSW4UJ5q2PCg4pFFV0MaI
4FC23YE18L2Ujbk3le807XFiB+fIvew9Sdf05vKFD5GpbWW47BvTtPBx9G9DwMyapFXuRvVlZxOr
oGRQqpLXaRwMl3RkukFkFDQ28l59SfxO4qFuo+ZgkCxlh+K5762rSAHFJgUeMw3cF20ESKSlWGID
CAJ0fZA313eRdqTOgTAtl7lCfFQ2vPlOUZM2rI3B6JrNy8BPCVjDiWpcTeAm/EASj72yLJsOwC4i
TYgwsxJEXp4bUEt6lZUcaVx6lFzQcU1IC8VdEdbyLTTCo9ChMQ/C5mu0YGYJ5+u5D7b8nwWu94EV
J3Gjjp7nj0bJd9WKb+M4fbKl63qN0lKz7FpUcrVj4d0eRFELv+uT6UI2gddJbUGmS0ymELuv0xge
G9zdIT6b6tkNQ14eM0+GR3S2oTtSPjmdEz6CpcFaeUkeLXs7N9m1hbaq1OtTtcWQlFqPeE+x4g3W
iSrnfIIyzPxdGF81wQO4uUc7LjgXDINO25KcNZPjE8ZAMI3yOYvLbbKUAcsp+yxcQQPJZC0k4CXv
Rj4c2ZJfhtPi1gsbxjBPHorIVDegnTdVBjsjyG9FM5xSiiEM2h5JsVMIxZZK+XrICoMFUnY+dBhC
WtgIDhFLt2yE4DhFoJXl8D5uuJhtAE62BTlg2wFS8JI310BxU9XbhOjTOpjgvsjc6DEmnVmVLyot
hghhVId4gtm/hD7kOQfzwzHX+91c2XeyZO4Q2h6wl2zs/N4CCtYF8Wmj0dOuiQsngxjR4vRuRTSD
Eqnc9aPxpIV0gSUU7upoJz6muazUi7Nc0XexRT8kHklPStnF0BQxZx9v4TaxIoE1jjC7YpQw5VPr
QvAMzCtfeSiq8gTW6Q6+BBK5XH3XmAWpBO2zZuXkmQCx7OatSTE5zndxOj9Uy7SzBOwG5vjNoqb+
Euu7JWEJNGEOcPAd7Zt+2GUqTbJ2YAtTgjrYKAWgMnlioxWCMDY7GycP+nx5PtUxZnm46chOiPRz
JZDedQihW01u9rnKoQYSxLtu6smmgzbspqBb2Zfd1gIB65JTRIepTE+/1qn9tRd2SVK4gR+viN0p
yk2SMCkD2q9WZ1CHU+LQl7DsbKxKYx0TXk8dYF8uwXmSiGOzMrsSlMVL0pFVx/IvCOkrNo15sBVz
ozUjN6BjKyw42Sbj2Ppg3M/9TOOowMJfxoYjyWx/UCjR6N0WxPM42O8ugrG9IMz32BIVsmGSBnah
vYSBSc6KFO5l46hE0NtTGUtLU5U6sPTovqMeZ488p4aSjJDuiMFbTOMqnanvQhtx5DFAx6eg2pUD
CXNx+JDPFituBbhun0n7vCOninf4YSm5TyxGGjfgFJKSVk28wpniY2HEx5Zyas1Vgaty0aTd5Xft
m5kyoZi5xkM7aXdQmgFKDSxxwqA8602xDxdSNo3xbogILqmJTUk6oionRJHhc6cylWR4zMwCrOh4
V8fTQ9qPu5gRUSUm77Kq+5VO6IcantLsf7eHpHVKpL1UBFkphmBOpvR6qpuDxhamb8fdhKBhEy/q
Xhq7i4mU6MYOKXnp931Chp9CeJrce50lo6mRib5ou61txkdbA0iaUP2jxkVor0rAsRsTVraraK9u
47ihkqH0LnZ4BRs6Y0smwpegRlKQmRRetJwPe6lcShWfGUgHSL/JnRxK8zbVwUyAnorGnQ7yhlIs
WB2bxnjYF2T48k0StVsNKEDDpjlZbbEaNjibU2EdZq71v+U61Qi6bOYbEcvndkbXTYEptFTdTTI+
ys39LC038xK924kiKKBCSopDt7AmgH+24qc2bQEQLDzG1DdSuG4uLiYaa5iIlIky/AKMwrY2s+hI
JipU3ofAjDyJbLrRTHUaWv0pTAfDmWJs83hGgUG200OWdltWhfCqJ66V+JYQRwz/XfVkW6KgK13W
kuC1aeRb1ijFts9hV8h57ALVZkmA0DDWeZWjGplPlfavDX18WVUDB5XTTQyExEFL2nhJFbBrocIO
vJG3EQmmNIKmLMllkfqX0TKuq4X7resK7VfAijT+NIx5Q0MNZ6TG3IXQNG1cCzPCG7sFISzrvF7w
2z17oaCfxtO9bNCJHidKbaSGnWd1FZ5Z5uI3Pd5vOn2XDRhzLJTG+YR1VT1ZXzNVvlMDfd+Sf7Ws
8hKTYokTSey/pPCA9W8j692WrO3DYLdnajY9WEasnYUXMVvf1jga5MtBqBu3EGHpvOqRirh3n+uJ
fG5FMMPDCKFnX75TED8JZO7eWnEJtgOc73WGwM9wSU9DyFQhm5ZAe2YMmVxocOoEMSUMbUbDAfoS
C0o8x7BtyH7GX7DJFvMa4klg8HZZoX2UKCJszBTc1lgsV60y7/k4n2owGDACrpNZUQBpIVgNi+sI
18s1EtakUgZ7qqCSROKiMjIVm0mFH204BBnubKZ3A36tPLeAhUBQ59ah6aMjrRtETDQuap5p5BC9
ozNcIkBhRUdj0RInWlilqjTJRTcTEkadSxp0NxDTw2BDfyKv4VBmpT+ow8NsGk4wlhcd9Y0xwhbS
VmRipBqLZysmnAhPkxtTNYrfe709i2Qyylj481KRAdqMPCrThMKLt4Zw2L2izg8Nkoy4MiklhadZ
uC7bja2ta/JJZWe7aMG02QSdB6CeGn8hnpJis/7iPubR2xhy/yAXEyXscQcNm517cg7soduGU+6H
kXSTKIBAmspXlPh0tMc7oyoGt5QHSNcKW7wYhrKB3MJItnZhHKoVWlQzWTBgWNTX+XBTLPrLOI07
LSvoVA88hOIFONWLkslPQ1ytgckXKInzMXkwh0dDEpfT0O502Xyip0Uye8KnCgBIDIA7OkaZ2+g2
qLcUoh0roKAH/Www6PokhUxvY5e9Bw0TeMEWvrCKu543gm8KE5ISrbc8C70wtf1RHR8CM3zHL43S
mh8p0ujYwndVpvCYSeOdprZnNFH2itL4yBDyQKKKuAbLBglRBK3899ERKy5HkTdZXshizK/Mdnak
mY6WHQltk/pDKnSnbPkjqYgfqaJ+kwyyD4XMs2vkluEN1sTeW4DFDXdKaJDokXCf4wKYi6DFQgrC
Blo9z1NNRnyuaLdrkCPVcvQjkIBRAfKNzl/RUh6GghtqslzBhheY2W0ZeLh0kCCu31rsPo4xk42e
I4IvE/mVGHISYfjtSpicDEmJsiZbHgzAeXhUQO/xKWCSA28jxGWh0I9AHq3Y0XsOD8VBNOFLBjYi
a30oBxN+5zSH15aqHvCaCV5lLXYl+PZkQNjt/G4DwMqJiNsMi04JWZlPiljjG8c4tbhaIAh23UQT
FUbaZojeu3D2FUOjkaPttaC+63gcyZdY0he+Wwd0COfrnRlGkgza+qJIpis+j0J7NBHq1URhKmV0
lsPPTtFYgZw9iySwfyHkWJ7fEmTpUMyv6QxrQonflWq5sYv2rrSCQ9UbL0HAoxa2xlU3kS48FsZL
0+kPAwUPHlrCB6MDwqsLaXnsutJTNf2qSbp7g+z2kckSPMTODLhbHTCNvp/vCGR/RXh9ED31fNMI
D8QqAQNJKHewUbokXuJUDvoRvko48WbAzJSJsa24qOaUsd7h8+qQgV2bGg4gzbrJtOxMVtZrrgKi
K/GIrJ9Psgm6HRW3YyTal5R0PeqrJB8r010ji6tQ7zyYl3d6IB/SNXlvGPeUKYaVxnuGmw6/MQ8O
kqU7mXu00av8EkHHFbJG1IOivGmGylEk+aaAHEY5Qr4xSRDuC+XJMGN/kNRtTyglQZlweEyu3ToL
JWn8SBUepnoQAXdBOgak8pABpsUyudxMinVg6/AOKXlvN+KKZiI04eQIaIH3wORQbY0OTHMLyOVq
QUAcRwThWNl4h+ePoij3XoXNCFYddyQ1PyaBOVP3trgpEeDYgUF5QN23yRpNIOe1IwnVtfLuoinG
h3WiSFBAoZ2dbwojvAnqndJiM+VDWHX9t5jf3AYLFNREv1rPLFvkJ9wTL22mbhtC0Yy8veBM2K7w
ztmAryaNGWr99Yg6WSGEy1Mj1LNJ0GLPFxVghqj9RAMvtWNhcCVoHETiWaLsL6b4KNrkyGb4xiTN
C16FQ+jeHcUud65fSJADXDVgTg3FS9fkpauhuAHpcwiG4U6dKR/HtbDdsezddWla1zy0Vbel/P6k
TdPdeoV7gNRre4EPlUPO4lU68caz3qYrH6EZDUoQXRbquZLAvTA/DKG1uLIoyRiPhe2hXW1jFp1D
bj9EdVifZ9PJ2IFTI6MxxPDYE6lEQGdLv54sCaM9KAlfDRGaLL4IMvBZUeG//UEI+Edqn5sy5z//
+ZNq57vC/rVkdR+TBfWv/1Xq8zr933//1Pa9PH/O39vPv+qn39z+6/sfh+/lqt7/6X94RRd387F/
b+YrQoyy7qPO///1D//j/ftvuZmr9//6P69lj4SX3waRu/io71FWatb/rgjaN8/pLz/+QxCkW39h
KBOKDTJFN1Dpo97/IQjSrL/M/xEDqbhtV9nP34ogzfwLW55h4CyWFfRCCkKdvxVBqv2XjLoIZBfW
AQP4lfZPFEHK6g34oAiSgWgxEDVlnA2m+O5S+KipIQ5tVqJKgXq3GdzosfCHHXVRJ37MffML0Njq
hf7TUJ/sxXI5dB246gFIP3mFAPuJmftw0X+nEfr92aw4M2FT+fjshJgklJGInwYXQtZuPpBvubGu
8Sxus0PifDHWJ7f031fu32OtaqUPWio5TGnvkXwNz4AuBDHsLP18UGhbQoXYZc++6qa+5X0x6icF
1y+jrkf1cVQ0MOgcGLX1oBY4iW8vL93wToyar3nVFqH7Bum8Mm2/PN9PFslfRl5v74eRsxqoQ7ie
b+cq30ee0B322/IW1p3DhtUZ3e9HIAn3q7HVTy7VX8Zer8qHsadIi8XYMna+qZpdjbZr8BOHTm71
Cq2oO5v22i4+SQ/ZaX7W3MWoGWgfbYWX3bVnOi2qxpO5HZH35e34JEn75cA+SdJAb4d2Vny/HcRv
cztam7Q+bgZrg12gb0006188Ab99xk2MsLJQmBnkT9ciDEgcm9cnYAldkGRu4qeOZjqyX3KC5hdv
1G8ft5UKhWrPRjH46XGjTEIjyZoH2gWjP6NWjrMZrkR8+cVJ/fY6fhjn08MV6DlgCJVxyPvi4QKe
m1ygzXAVr9lq2PC+uojrcX+eixR5hdzAb1B15ROpZKoHS4cn9+M1Gi5x075MG/O2dxcPh0315XVE
p/nnAT9NfmCrUPe2nOA6M00gPQ/2uYGEyaS9q9OnOU4vkqOci9Rk/mAB7tHtI8Ver8hNIo9r89WN
/YSzYlPAxP/xCnySgo5goSwp+fuKk39OOOFTd5FcdzvtAD8qMqSrVmvOacLA0nflQ3KtXpJBmbSV
211nvvU4X0pkDdrXlHwcYNzfD3kJSMFGxcG6E/pR1AF3hpfgfnXwyvpa/eH2qZ9c6+ogEYwqc/Ao
snjtYi/Y4zfYAOHyDFds16tXaYmbJN2mjP0vh1+fxs/DG7YwTGHJWPz0T68ggi216abvN5P+4vv0
0ux6325oTXU7kmr91NcjEjW+mm1+HdaWbQQl3DoQeRSmOKwPs6BEb38MuqV3SZnPc+pKcbFr6PF+
9TL+enUZR2WryNJAUcXn00OPw4YhpmYp7Tp3cuHSPk33pscE8LpWU/alKyFdcuvdP54EbEUxDAV+
EOnU9vdH9uP5aSnlZ9umVuqR3+FS57slR8uTtrnfn0r+F6P95mr+NNqnN9IqWYwkOqO1HiJ8J8Wv
s+l2tUsupIs2xIuO9tsXQ/46m3KCpsZFpQJkwDD9+QYikZBDpZLWE4RwT6QEimCfwBl3OYE6GL5F
p7kPMuOL6/oJ8Lq+6uuwOFep2fLwfH5u6BLYQdSH69siO/pdd0Y4jjecltv0iQyIDc/TJnxQPNzL
zLZ02PLNF+f9mwfqpwNYJ8cPNzaKEtgrDQdAE7e9U17DXborT2h2npuOYrFH5ZJT8Lj+8kX97QW3
NE1FK4Qb1/w0zavxRKLQyAUfHdmJ3hSXdEbfvrIdGnFOcoomtHCCL74tv7/cHwb99GBlnbQsCMzX
QUcPnYxbs1rhc+2SbO2b58aN7uKF9cu3zqFT4aDf/PPlXn//z7OTzVvLvVbxHwiLDcJPV7uI2Xv3
CGDchXK+mDsdcLKgL4C3cjEEmWaTcSSN+NufR1V+d61VQ1Cvhp+hstP5edgxUTM5UCxaiy7Fbg8s
xbyVvMb7/jaFjsodzrbmzZ9H1axflkOKoav4LQxLoAWytU+fArPr0XQMcuG2ppbnV1pPoI3XRCgI
94Oc29Y3KdaVaVPKYRYdRalqDUoxSSHSmW0bflEVz8RjDpuLe4OVM9zKYzuFPrn3kXECGDU3T4yl
1ej1aXHdYaOxiz72U1mnYyCNCrmn0Uw2IUoYGzk8lKCrmCaQU/bC3pBEkXYbS5TmtT1Wy7WsdeAo
II6tATSwzP28qoYdEph02tdTizmhrGI6H/0ks4nvVimwrBjLNat6dI5Bj0hb7lSZNHupzN8seaIQ
LEkL9OEpy/xsHoKTZAjkhkDPkTiWGIbPfFIqXXAv6pqyPwsJsBOoP/TRz7GlJ/vRUgvlggq/3Tsj
+lR1AwKHNEZEs4QOVlrtz1RRGiAPNFLmMS6op7JUcygx9zKpyyros27A/kXeHAJ18qt9iuFN5ZSS
KHYyav9TEMnl7YIaRyL5hHCqs4TWj+U3c2N2Lp6yWkIywh+4aFnkA2QKi/jJNlT6vVlkEBDSyjC3
i7ArQUJy0il3AQ4H4gPm0pbSo5QuIDNyPc56G9ViLeXR1tJ7nWgJcOcRBrQ+OcWeT0XG0uurusuS
E30u1Cs9LhAmqUWoXhvZpO9kte93hiElpwNvlUvoznCO0HmVysbjldpaGSDZcaI1005bO0yj+9zS
50sFDC4gDLvUw01Yduo5HfH52EgdTggrQjEm8brQ9EAvapKwvngQ3+zbIhrp22hyz057LKZXjc3s
eYQg7kRSqvXOxWWfX+mJgqwEvwLesLbotP2o6IjvICZGeBN1sN0wPRCHIdsj8g6hblXf6rWCY1Nq
EvmAaD3s93VjCu00NyKCDoeAWO/rJi4J7VVoJBLRMhhWv1mEsuQn/ffQgTButW9RuHQ3MWtkL+ql
EZU7DF26vGrUSBuycQm4SW2eXfSVgDa8Sq9FfpO0U7EKL2j+GV0DqLhBGLhnPVNs57op0CAWYXxL
3u6EYN5IslsTO4k7GTq9r9myg9OYl3OfIPCcN1YSNyvDeF5VTmRkuCIZcuNM9GF1IH4ljhw7nlA8
kmjW3k6RJe+soEAJ0wWRdYEwUmyXKpxQ69g2zjvC4E1mYTmxa4/5wlAJPkSg3hZtRLZTARMNjRNx
dMJtVB5urDIZZt0RTghq+AFN5oYqchPeSEbXEgXK+rY8lWWMMX4JWwmHgIwVxi/5CKOWRq1AUNES
FvMJENu1e9JpqPKXwpL9sJCI5K7Kqe1cjRjsYp9Wi25hA7GafH3cdX/Mp5OmShLiVPVcuU8QJYDE
kjsKqXXWZ7GPgWLic5JKRLoGxPrSizFtEAjNUmKo1ZYQM4VqSAiyKqsbid7phwDxUGKTo9u0Sn+B
BDzRvXYCB7QxlcJIMYnOMktm+HjFt0Irs+FCq8TIoqBcJGhbcx8iBbByGFkSpd1lp8WBLh8kc0F5
BcO+r7aZNnXjCdNLOJFb2I/1DogQvpG2FRbObkm0tJ+KnijWELQhUY59ql6JQAAraI2C5Dqhd4vu
zboWkuxtBNczIPPwvSGYMrmbKhslLMtU2cSuCVLUnSviUU4wQ+XSsWdO/yYnEqyZ3rJQZ8bBkCWk
LIdjiI0ptTFWG0rdoaQKCTwXKkbnvdIogQI3W0jRLkcNxjOMZZQogkzHAIaiy1Q3iSKHPcbMtoP+
bczWtcJx4GkPikr2By1HBymg+JBksNTodHp1QC+mYy+6EySEoIuUSO7lUMeppk+bAoMblCh6UGCx
j5cDd5fnfMIxq8MFG/OnqIxTDMgmOkLHErjA/CCEY3nUEmSuvmkJ6BLNUpBfZhdx1WwCch9J2JuW
fjqEemliZW0qJdlaBYVqYEw6LrEKQdAbJgb03bqZkQiOK1ls9VlXiDLupMQA4ZdZgzeN5ty8EcWO
QpvztYw3OOkkKcD97U3cFEsSXSikJ5n0kOH27hsOm2D1DIYouWtomGqdDN5dNYflzBaRPQqITTLR
Gkfl4J8TuW7ogyMfsuhVN5Etj5As+Yf6VMq8aysVLlvI7YDAD6zAzOs5vAMaktQExcpNxfundh0I
nBKfe4geLwzNN5BgAehOSeJYbBSPXdw3rpV0yzAdAWRjMTu1xqbLXhGogB3mjWHXWDqTyjexehp6
jh6mkT4F3/S0iGySyZJU6Y744sPlulTSZXqsKN9K80FqtamwnLoXRinOQ4Li59ofJ12RxCnQnkqu
yIbUoRedleVMX/RyIUFKDi9ziY6yhIYuViVT9tk0ygYLfprXBGj+WPP9o7r8RfVeXHfN+3t3eK7+
P6ipU3v5sNj7hc1z9R4X5X/cwrooP5bWv/+tv7k8f5kmfD42i7yPVMTWosuP0rpE0Z3djso2En48
q1HBluTv2roh/2UZwHegGyuslZTVZvp3bV23+aM1DQOfrSH/Y7ftuvT8sBBnv0W5X7VtFpKyAQ73
00K8VbrOsDtD2cjbbD+5kUP4fJFVW6aMLZQ/n/XfvbhEuCKrz+l4B+AJq+o/3Ob+OAjOSSN7DsCO
/WnPmbEaHTC4K5veo/LulkTTkzNPR8xBRe/TzgQ3QbR04qrnH+7W5Y/z/GjY/bwP+mXkT1USPQQs
1FSMzHu5VR12Pyq4G6/yOvYEsJdd6YZFEwLzKdnq5lE1j2gf4YR4fz6O9QR/uQtEtJhogCzVFJ/2
gFasUyfBXkpvm3x5NCa99sUG+9PWx1KRwVNNgx+IUxt+6udyVIjPtdaSYNwUrKb7A3Cy6qbRB1gr
dEFFt5d1eaj2rOppyxXjkg+neiqtAV7MRctDo7BR2U1SEdZbiQepJEpQBiahZCk0hD9fjJ934hzp
Cp6yTZOsF4sXxPxUQhrVfkiVmqZuhQwqtcbNRIS1oen+hMj6z0P9fN1/DLUWkQgiZk/Iv/y8H5R0
GrvyGmZhR/KtKVnZqU1V6YtL//Om838GgVdr6OA/ubs/D7Igqc3jIqI/T1IO5Uw8sMqtbvWvfz6X
n7fU6zCmKtaZhPoJTbLPb7I9DE0lrZFoSEzI/8U6YIE4JlPT5TOytVJiQPvsi3bZr7fKZLdryus/
mOG0T7OHBm9pmGKAh8lgEwJUbZaEjjTyuyKZf3w9aLbSNv3Nq/qpC/j9/Dg31qpYUvjv7/XWDwWa
PEP8aUwR1gAA6jOt5v5SmVbH7WYe7oPgdirPAjgZKGv+fF3hznyvC/z7/fw+NuVMkoR01eAp+eWR
1KsmrAq4Kg2brNxbqzgRdJem6XxFLlh8s10lSStMK2zcSmzjQ6nMon6NJz0wNmYzDk/U1eIXvenC
0hsG3KwkuusavX89zF4GZRyfO2Ma811aa+arxXLSzRUkIV7SEEDsBqPWSw6pEwKBA1tTB4rk/DLX
uYIFbFIMpu08R+1iKVFCSG2hNrjf0CO7YILWhv04VPmujgxCevI5Cq7FsjrPMGeFl+QUf3fNYG50
6jEzz02jl66lGoK1tLAfG8VomxsrFnSJMnZV+WYYLIkErizLr8GR2ugllcm2tjlyZZnFBpByLcQJ
tbWSDP+J8d8cnVdzo0gYRX8RVeSGVyEJJUuWnP1COYyJTQ4Nv36P9ml2aqccENBfuPdcRCtoNkqt
a2la0liunak2CTaSrfoeC4/U2rbVU7GL9B7za+XZMf350Jv22aRWSW+8GFV9SWZPYptvxWGmbdo2
vv472eYclMj7A6PJ4NnDdcWZOZubSRJLUGndh8QCiNAaRb7rInUfW9TUyOERR637tCkvTeMT9ujG
Ct/mRFFLroFrNy1eniZaj60aH6NcxFZQOcInU6AhR9bEVb2L+SRgdNKLfiaTRLnf6GmmToVmg6Ex
ok65Qd95xhRWfBZECLuWZq4tzUjPuo+BAmv/4P44VvGUeK11He3Of9JkO22AzZahPSz6e1OY8bXE
5xAacbQtZMLybNAgD+WxC0Yid2Q45x2SdSBO00MNs3M66JZIH/1a7w6u2fuEP8HGVa4JcMVC7u5k
UfHcx0Bsk2qhz5JDTYTCnKf+tBkgyxpItUpnP5t2+8D9mXz1Ol3WLumAMxEw7BWAjCPs10VWpLBM
zdSt10ukRLty+rEADTe67+iao996HpbTXJeEmPcQsTuNec6qt9oUaLZu1bh49cwKY2ta+AcI4bYV
KIaHTqtHWK+xx7bAwG+j9+JfX0RvegKhR6JauAwtxm2KrftuNaObHtDd5qFdpax+6OOF3A0WaXK/
EBrwMrRR3Z3dQkPMhtNY9wOPx3ohxaxrNjyrAMqpoYHCo/aTro4d0LNzwuZnt0+OfJoXibR05w4k
C6JEH1b5DHvOLGm5dFmccyjcheUHDsMCuRBGWbptdDBgas6cJJa3twdym0QbVLr9iyD75jbj0ay6
91pAlkJN9Wb65dPALoYHCqRSDpdtQYsag98wTekEcUZ82TTVfqCL4rEu5Ka/Mx8UffKahJ7k4Ckx
bk3mMPQ2brMbK5c0C5KG11wkfZ+lnPOTdPf4k5uQxsTZ1C0jR2+Rir07HGUDaIBHlFqElJI5BBCp
NZoZZK2mfAfJgdslG4zdoNL6lOBK08tOXgkbYT7C7KEd8VdVHnDSGqp8vVzL/5VWo1dDW2nmwAB7
uGn16NVz62fufReTLza+HM61jxlfESWYrqq+jW8DZCbku92mTuc1tAGiL33wosWEXLpre/nCKNTf
o7ra4uqtNiJvEucEdau9iniYUItKdEXGog5u7JbrpNNtcNfSuqoZC1lktQofF4+ko1nOnzEO1ruV
k98w1oAeeej7vaYZiJqjf8ROYmCqzqpz7YttfgnnNwUFcrPhFQZtk5wmLULTJOlOGfl08yatntBw
0C5eGNBsHVzRg/Wh4TlkTGQ+e9aE7B4KfF2EuYHbsADggQigsVJ/pSIBJ6x48rNqDa0gNMy/qsCc
Yw0bxJob7ilQy/ipxrCm7kQ1HyT2pU5uE5AtL/E2dOxvKjaxXL+WhkHqlIH5x0qCVsUfRXFKYe8R
fsBjwqsVU4GJbYpfTqD+pc8z53pfKDDjRXNp/T/de+9YArbu1ove27nYOMjxvLoim3z5tMxEho33
Zupfrjx0JE0zVN94vL8MU17NhYVql+2TsVsXZnplE9zh5sLQ6feP9YxR2Bzsu8VYvQ3tayveLQu9
Zb5PfBvmU7y2yWhto2U/YwKbdP13ST8GWwF0m/EHYfy+6viJhjK5MXw9oTP4x5x72wzjOZd/YGUC
0+rXgPzvPrCVVefbTs6hkB9aTcKVRZ6n0o6VlC9TA9Al4oGOGNxNJVg/0I1utuzE/Z7Fh3HPNci3
FFRPGXEkgPnXhMEjJc4+WqJ9F39rxNPFm2/VchAOhIXyrV28W5z+xpiSW26HjFFBYI8PlVv9cj86
z83cOcFkwflDKRrvhoKkV79Y5v0SmxMSevzDTYa82SN+Aeyev83ZOhk9m5gEMZD5WkdeiJYEUUho
4kjJRLl3kv7LTprqMg2Z8ez3GH6YKkTZNqt1IxRT8kFwtHxOmWOmvrb1/XhTA7EEg7OrJESIpdm0
3JN3FoOUJg4YdSjn7KI13NZ2DsvENYdTN8djYJZ4ZjqKfV5uzgQ1ZEQbrBrjWI9TuzNMCHrdgOlA
IyOlL4/2zH4wHqIR6E3+7St7reEtsgfuR+GTeNXnzGVNGwdTBr5xntQzo9Q1CwKKIICZXH98REv5
yoQHFg6WDumk4JEULzuZtojoS16RabNtLeY68fCmRyKs2MuulsG/Y5Vm3Nm9y0ZyQe2q/O4nw13p
i0/PBDCU4WCT1PXQ0erS22B5L7ZxVLsrLHU/UkzbAvvw1FtfbjOA/2kGY0Pjma4meBlrC0NzwMz7
t02JkfCW7gEVPjcLdbRnak/LPOHRzvwMejn6k2Kt8PYfwVngVC/TXQrlBCrpdU7F1cnvxjlIETzf
BhawFjMXEFoZJ/Guq0kM16l7PEKZtkicl8B0Eo96cmp+2mjiEVD+qdJcBLSV0b4VDeuUpSW0pUED
j9MfD8SgXRcDcfSwIDNySOubHmuAc6VHTxvbG8eZj94MkMQyvE+C0ngc2GuvZlWHXY8uMyLYu9K5
lyXQIOEcSkSxk5c+LfVLZHG0NH2Yju2277BOWVZzHTUm2zZIUezGvBNkdsPxfk1wfhV4MCqyQ5NC
/LSF/uCmf0YzBCKpYMyOD53R4viDRkIVYXrPI1cFfu7GxtZqWIdCcXUjrGYifh6mZI2L7VOOGBab
m+Uq8LM2V6WmOffTtVtaH4VWP9YmHqM0Ocb5h49+1fUumfGTM/bL/But0KqBNK4g6bXZ8lLqz2rJ
Az9qV1MCKhxSacAR/T5SnZpRG+jNv6ICB0EuYRq9FSCtjI5XL8k2jt5efUKh9PqQzuV65GYfR9jj
AGXjZtuX0U53bmLU3h2ioKCIHiDybvShAv7S3VhkGMhA57NBHRmTZF/l8sFnRo54d2e1gMLuWX8F
+xhLm3j1xmtBAmYNhQVQ+FaWCjW3fSWbgMEqoNtiDjzvyQUNVJDmYEEZiB0uiu23YC7fh45xcpev
VNM/uFjf6wUk1mivRpyw5CkflomiAi9Gz6VZvIPn1zvLL65tpp2IFj6V5PMuLkRmd5fM1S1B4rmK
i3+tGfvBZI4EDGD7hpf6IepyY88PmY+qv1t+nLJ1IPcmFh4hTERVZnwJeCc14/nFqa8K0wI2wPIh
kRokhsmlpKLbmW7qThCj5HtxiSVbTZ2D86XaquVeTVqvwpw3nvMv7ZdjGnNj9RWcGvCBU2qHwwJj
0DcDWy+vSSPZllLLVr3xz5iMUzWJU2HF/19xN4m2ABt+na7CC4DNmbZC2FO+zdrq615lNN3CG3p4
Rum/scBv4nUqT2SOPXrcN7H2IfMcfXz0tujJrbXTjZsStTHq8+vs6vsRdkrRXktHv4jEeAFvuZNp
vdW66CgcmIixv9Marhsv0kifuLB8fU1rd0zwg2pE99mxJwCkWWoHb/Be5iV7MFmLQpMevVWZN6wr
vAGn2fLCiGoXN17oJbz4oUG7LGkY2QxtmLcLTZpRfycRrlD/Bi9SgRMrqvkhL6qjm+HpJazc8882
rrAsNTemrh2ELjcRcPuaOGymHlH9I8z0darrN5kQVcOZcPam5q2IeGFxWpzogA7l0tO/WI+LsDBD
mHvCntuVN9gvY9+8LenachBicQDuZZWSPSiZ2LXsXgFmsaUpcSeWB8WyT0TT1nHHjQ2XP82dja1x
1KnphRaXQrpvE7DAAHCUWkDh1N7zEPWPIjJeTZd0wJQ8Fb61EOUFoffHooMgkcsVf8OxVdmfM+sX
w1nWSarD0kkOkatvxmUMHTj9DGjB7ZDGiccgum/u4pwyKFqxk2vWtrInpucugS7KPeY+jvzCDqQv
PtqE6t8uDsrgtcrX3NQ4G7eG5vnrDofHKmPDwGdlToHQ/cNwT6GMHnX+R4qxzNfMJ61/F4tx1icZ
4Fm8KL3cTsPE86olaZCAjNNgnucNKWt8187zQXijQbBclkyT/uEOxp6C/eJrcDq81G1XJl7fhowf
NwrBz8JRtZOPIZZmsLjD1e8xwWa9/I7y6TnxBg0vaLkbJ+/ISYNrCMXUyjLzi744zGqGdVzfSMq7
ErBtQxeNjrVz68sSO2J1XAr9RfnjJsKFCjB97UiPYhZxld7UUHFne618vjIAp8wwcpakJQzg/dR0
ApsOjUmkD5w0ydpiP+3Y1jWJQnaLKyfV4IIM2IXFHWFQH9oY29Js6sAU1LZ2a0phpdZxm24nzQpE
h1iDYij3I45BxAaLF+19F8VX0n7Vdn20F9bUk6R8YjdPTnwPjyAJI+GcIAh8SvE4AwGT9dGAz2EC
hstYMq9ovVb4pTYWj9NEeI+FL1CX1a5eikuRW1uZl6celwworS0DDBAoEKrSaJeAG1BUCMBYjEU8
OBgc8JV81Zn6lORokUEUsuT9SARXctSDPCO5mGOiGFgnNu1qVE3Q+ffkkOW5b6KPzoF07c6PltB/
h+r+1KKemAQhEVH92jfqWRrYgEz3nCr9rDuasW4T94MpjrYaPP+fNhAG5WkoBFJcz9GEEEIXK4fG
DJ5yBgzAz54n876ZtlKSP0sdpLkaTXyFsKmReYkVC+l47ZcwzP3RtQ5els3cilAH3MLbwAS/RsR4
Ad53ebrHBgMN8dWNWjDLdggRnM8yTspN2hcP9eTvkqoFWjtzh0FOGYMCTPsKVPQ+gdPJ/IS0ykbb
zx5Dhjhxh2NJyipqyAK4wzB+JkX+VKcUEapTn/ws4CDqSg+XuV5WhuzqjYzOrothLP8XKWYpj5oX
h26WHuh8AwVkPLBzdSQae6PylC6aFmOv6c64HogffFZ52+zQqY4heZgwAbsHrXceWpuZWiuPwv5X
AbFNLAMIzMtCf1YsBaZxSHc0RyBpyffBJzYzyeNX76nAfKoc0f4lHf037CC3oK1pkLlHGzdfXuEu
c3KL0zI0D0b0B+iYtBVwnOKxUGgleu8I+OrfwjRCPGt5FfTZdwtroMIRaVl7h8LWwyvV+idTqSC2
BG2mE/RNcVQpScHALG3kM8xKtqmY14l6F6J+nFKOJbeDX/xbp95qqD7qXIDNycK6ZMF/T1tNfsuB
4DmmmAVFTjVeGZqWKoG1XK8b8opKDHCpACV1f4VNKzQOGzMbDpjXVxZ/z+z2kBE6SprxyQdTthRc
soXRufbdDB9qfDPvmCkPwXD5LXX53qUlFBBMul05Gfi8rMcJJ1FK0zPq5O8wprBKJ5DLRDnkgYWG
QlVZ86UkDxOu/zoRS5An/ruSiqQgDrCRQW+C07lKNhU+uTojE8f71YdvE/a2PEbMk6ZiCCPpPhrW
cByz9KhU/DnJDLyj6fxhWGLxTMGb1x5QzabJL3JW/YvI4HnNlQsdENtlRjDMXRpsuUEpYuaCqFjd
P6Qm8kVyYV8iWU3UvxaRjUXNXJ1zI173Wv1U5kSGG2wBPlxPz1a+bjxoMefJ4vdUlT7fEqMyAD1H
+2qTgundfcbVfKLMeSUfaFm73rztEyLsfdQaGii2eNT+LRNsGOKQGf0UyZtvyG/szGvDJdvTrYyQ
2KT9KPobSh0eIiOYZ8/9czl8grZ0ky0+w2+2vu1pQKSw1c1+m1pk8KS8UmuTk5lRa4DCbKva1tuZ
aB+fh9k9aJMrVsO9WtSWdxvkBnoE/5YTwwOFtXTcFaYS55Tps9pFKZECtl3BjyY2LenLay1Fz0FU
2zddA1YSLPlUEf3e6Ll5NLI5dS+UuMj0J9tLv9pGgcEWVUcYroOGh1jIVDepb1zWYMQCxUTMus0r
kYXmWhuNiB8/Si9a1jafyPRH+J9Vqy1b+rsaYdwooBsQfJxWGnZ8Prx1q1kJQ8CokPbHPPjeVhAr
sBrnCg10iv/bixL9g5zQFmGEqW2NzEFUR7H7Mugwdoo6xf1PSlDAxLk4T35K76YZMjkv89DOq154
0GgSAnJKUjqDmIncqkm6BtTABCRpRd4ByxASo+LihB1GA7ikv3n90F27pSUyaMoK/DGYQQMLPQNk
nspmwY+599BNfv3ltUZ5jjUga9AZteIZuVX21bapCBPpaV/LvGDi1axqI4l9CZCNjBqMzUyEFlN2
0tl7w4bhuMTH3hPeJ+uL5an0SSSKlsx4BTVaH7oMbzBuq/qgKlmeF3p5phlW3p1bzkRGIrN6ySxz
3htaZsoNfZ94moWXn3HHJnsd7+16nMAl8OqrttmcvSSmmugsXAuqvq1H5Ic6doENXF/AZjFAveSa
tELO3DhUlFVHz1+0BEC6QVKZNbNf2lSxkYqg0Q0NDLmVMiJyCp57EYs6KFVcH6mgqRIHeA/MTml4
vz3Iig9YD5nBMGCVNNo1loINeqtWp5nJNPuhtXoCSPlqgGoUoEsS0CtHXyUY27JVl7kxZuG8vXn8
Fw59cxwP7KjjoCqSs2bBsMHIshu7JaS+aM4WE8IjyxG5Jh7zSooKHOOOSpvIba15jEHzPih/sscg
9S1pBV4bvdS5ESaGR7FpC1J35TMhLOvMqFl0WxOaIfRaseUMO3ZI5Jn5OihcNHBUbfCWTqhSxK/e
R9UDALroM58ZLpQle5XGaJ2dieYgcHVXsgVyFPWhAUcNxTg76tToiK/pk2tU1OYpK2R/9YwBfXHl
xHflIM6VuclWYvTdsOX1xizDgELMOehBc0qk+TCn8cbUrO1gmS6RZR3eKUNPvsc4Az6Pdzi72OXs
aqvUq3Ex2dn7YlgPTkEyGW9QybXQH7ouZZIpfcZOc298uzPbZNC6cY62L2dCV0fWBQKe+VvWA9Q5
OSTkKjqZ7qU/U1wzJTYzJ8LrYsUnW+gc1ybvNJoptHpJQBS33PhlZB7UfN9R9X1dRGuKm2RXUG1v
a8ziF9GJ4SW7D5xTG9zfEg/vTuvTHs/zM/kf0U0fOQLJpE1eurp+GYU88ow+iao5+nL8Buz7aCbA
woTWbos828EWhi3khE5sHqqyB15QPRh9tesT52jA/XideelAGC3GwNBnFhZ6t1lwuZ81yvrXLNGy
L8hEjL5EqsoTKTA+3TnU1Er395AioxBTeXGc7tK8Su8Kht28H8i86a1u1RrgWEt6aGDb57KudhMv
H3Ia1lnjPA3Nsu/7hoh5aT1NhQlOuKCHJmNBjfiAO7DCw31QOVjHya3HwG2zt4wr4s0XYkZtLUT/
dctwTHjPfrVr/ZuOpX+s4fRqA/OeENMoj/bwhI791yKEUKgykOXOYsZry8/KRzspvgZyLSmP0Lht
qula9kxlz3b62EDtTB91nxqK1vISMy6v8eOjqXcIPVgeNOfOXgVPgfH5MpoHJ3tXxpWVg5hOXvqY
MjEk86zntoNo7oGJKNim18M5g7ZY/CNenhkajRz5MqK4pUSWtr3LqRZKF3KxXzJ32db+h85aTlIV
xl+Z9xTLn6z+lTzLwJ9STSfQFNkkCe5KDOHE1MqPzkXKeVLrRzYuARq2HTvETSTVviJOvOmjD73f
edWDxSw2T9+BW2w5a9e5Dr3BIlljZFOycNSqcjd435W6d4QPWa+YAKxbqJPGQpwcLMUWvgG7UWMy
w4JJrCYZPF+9nNxE66Cmn0GtZbUFCibvnZ0TTnS+xVHPqXm+evkHnprJXWgQllfOUC6qt6xO9k77
nE51kBbbrBFh6p4oFhzra0zkSve/nIEZWPbs19dMvrYsyOaQpB8v3TvqbyDEsmXXsLanN93gVn81
s6c8Iyyne7cjDufyGRtD4LGQ9OenQr+yJl0lQwHjl6BH2CfJHZG4Mx3Q0ieKs2p+y8prJ74i54nx
RjEfJerFyD+r5CIJLaq9oMJL79ZXIuXO0E5Wk+Pt76EWcU0tXDV8EPsBk5c9nIRn7Ubj616flupQ
eNAymEO5j8344rOIGuGUJQ2Zy80IdL16SMz0XEvz00YCakqxW9o7hOgfCeBbYZP9kUHi8sxP3tsZ
tRkwT2t2nlJBipAPVqRHKcmJQYrtzXbfUrJkZzP0de54M2GfneC/Sym75PyAcDdMjdeh/3aQ5Frd
H5PZIntT+UsKzCZ/8tDs/j/HP+rmTrujACbcrwPJvOZR+Zc5dp7rNDpOi0vYOEcNGtP0eF8lWQ4b
/RhsrvFbD39orIOOpj+D9xKXCHWHF5V/aimtkfHqs2ilP0fgH4DP4W1RBbEeVsk29jcyvbT1mt3H
cRifF+vgkuiYkzXduLvcuUyMdTVIRI23YRq5NtQL8qR9l7474/4uNADlREjQOoXK3eSnXpGx9NpG
W7/80/SbDrApeoaS1MwsSt1p5aCQFdop9d+XOduhK19Z+lUD5Qusf+VFb15ZHpO5OSY9q/WIUCd7
yywGCk+yL5kaZcNOiWYnG+/A+4NxL8CA92iw12ykDyaVQAuqQtnlxpjQlcLYNBtijqqtmSDNgJ1R
3mnScNfAuk8JpUW8LSy4MoghPrL4axo/BLkSo7zOfmh7pLaJX74Nk2raJK27jtYF21zg6y9VgVz4
eS6JsrqjanE9GhuxgOmFgugBPGvaLw0Mkm0AjZn+FbD/PY2kH9D/TCimjlyuN52ZqKS0jAFqpMNn
OY5rcyK4gf3UKOINQ8mVniLTsOKw0f4RSBkCkofAguwCKTqYBxeajgXHlHjl9o7Wy85+/8XLfFtn
b1pT7Ub/JOad0alVjLfDN4fQHC7+iH7PJD3YajhT3JDFwQUZAXpcQDJw2yL4OFX9acl33b4lzQeS
l3B0P0sYV4ZzIceVxrvSdgUfR//Y0fR6eC7yfKP5VtAXT3G/HlNirkpopZUgIKqsub7ssDaqMdWa
+L5+o7UE9rWpSy5kyt5WFfvGkZuuF5CwJutsjWB3adyfck8Fsniv+QVoCo+Oru8N71fLGE5HUXPy
pUbgT3Eq4mij9CdDSIZjFiNvcGR6GRELkQ0ZpCxoLXU1PneWeLOEwUC3YpOn6WcSG8KhVI/27JK3
KZhWWR7QVCbnCpUxcPlD1eJcQG0QNNWdGce5LjWYmTobv/qIii5E+rCFMxLIrCOEQjFIRXfdldtu
od4xsqdmNon3aD5RMfBomhEvck8Zq0Lk18l6nxA6kimRbpPoJ2l6mmUYfyZ5GZOyPkHTfKZwqyQ0
oI5EUEoruCtLdWsI6PG14ppkPJNo3xJi4Jo5Z+rQn+9Bo4lhB6nFzpPC9Uy6bYiRBx5c+ZpRsjDl
9Q6WqLklGIwyLlsvA6t/spu6vDu1kR74aGGatMlXUjIGo7jMKPEN+zKM9rQiccP8HNzkh1SkiX0Y
5LZ4doutMyFLqSIfnUtv/Q5qoE5ob8bkPOYuB0CZsOybRrptbTP0Cdvd4qHzwDs2nVzWpCctx8rh
5WV0JetirQ0bv/hsl/rcWdyMYolOTtxqYYvEJ8zyHllF7p2NAqrPEt9j3u7R5fccgqg+6jP4Uvrh
lUaN5ij21X3z5MLIaQ3/3OTReeJ31CZgiL7cyySCjN+dE5X/dqI/IheCStM+qPmlcSdyTbtBrMZB
J7Q8mZdH0y3am1sAZZImGhBgQmtAODEyAoVVY7KK54bEqXjsyKKzx/M9Djk2fRiAM9oJv6+ueaw/
2hF6ny4zbk63PCc9eR2e9uS3luOts1ojONC3sI1GnR1kBiPb1ixa2MXDEb8Dv+pCK5DnZNLr+mRe
OkBp207UZEvoDPgh+DnOybL0b1mBP3MAPJePFeWXP1A/Rvd3bbUYJ+DBRYB24ssQU9hApiEV3Gd+
JO6vLvvHN7XbMFbELtQrYd0U2G8w9G4keRN9RibWIRSiCPgIPT8DJ267Bx0gHbwwlT6qZdvzhPVN
wyDllrpXk0TLXLIlLlreyGOERt4hYCF/7wWqWWdADzj9K5nqTgkFH0nU/KnrjxF84zT7axiYcL+s
fPWG62BjYnRpMbsxBtXxpbHuPPouqVM0yCI7NeY/pLqUY/CfYCoLLkrfYhgUf2n21mTH+1pp8S+x
sxaCglbbeOrS5KSiXRUwqbi6FcPOj5gN++l24adWcLQiJPL4kCZ9g4wuXR7S4lxXbAlluHgvifXl
oMUfqxFJxhao6XopGAyEGv3nVP0lqTo3BRY1A0FbgpJjYh8zHHvys8m5ENNR3tHqTbfNq0cPJdq9
4idv1EVlZ0T84APbbY6cRb8t1capPqrmlFG/NROcbIdAyGscP1hoRePmyAWcnBhx3pWgAa1kX/Oz
sHhdlgioIVEe2ppcUkiUJamS8RmCpjDOkX4Y7dOsvqdq4xZh1fzNxbcFq17CB/aWrwQFXL2TxmYp
3zsaaP+ZQsWZzhbqDgVTDc2XGeWrykTt47k0HCDBDUjkwmLIBqjwJ2Xb2JSrtl/3JShfZwgZbLOi
fzQLImN0i2n8zhgMHrbvjm1/u7xWGcIAQE+i+LTmjVCnedlbfrOrOmslIH6mnymwvRHS08KetkTw
nXp/WdegEiM6MT8Qjli37xgbQXzvjR6LEj8XlXnnPuoWZTS8Zdd+nLxwYhSbzfnabiam1bk8NOO0
EeWn0Hdm8ttHT8lo0ks9+t0Qwv8yNGYrSNzyfcfEdCFx3JYWa3e5Z/29aRoC+NqtiO5xtHlQ2Gz8
CACPaAk7Y9wNWX4qiv7IKGk7gMMywXQqE0o27iKmdlHyzIqCVCPiOg6LgAHgFKdRD0eozVRMowlN
CgfidozxUgILbSaI9PkpT+qANKPC/ZbTtfdY6F18Svki3dlDzYKiRUVnZ5fI8W8e6IJhPOYLO0Hk
pFiJeTbUJ3PO58wF4OAfGbc8TPVX3/jnKj0W5pkhC8EDbdgVexavgez+VZyxOSBUZq+7GfeLzxre
xd3lcGsytvHxfDvd3u1TgFBHqV4Q8IGb19cFZqlufE7ms+b9mIUKqEBK00B4DH7U/hmzclPwRM58
ZUIcAR04836iKKhiduShVu6ydp804kHS+vTuU3Xffnv59+ATl2QmnnoYQRatStWEacHOrU/fY6Iv
GRcjCIpuPkqjTSHEaXYyYiyyr5y48wokJWY3kR6kBr9+HvWrObrX1C/2qVndOptGCMPLVhlYTZ0X
B54vOkrUH4gw+HTTvZuR4a4PH73nQxJZ+ltEEmFV2nt3xsF3H+wBw32a2z4sC/2NhFo0U+woSiu+
cMiRB2+TRcNd3bbHqk2PmmRdlX4tnkc5qqLvJY1/LVJZqWCO2pRyNaf1cn8Oow4YGGECer22B52g
RaX1dHbRvk/EpnGSfST7XbYMNxJIti2T7ZWDYuPYV3EBq4MUrjkZgUzexw5cgMzdWBZvj8iQgQnA
17GIhyA0/B7t+W8u/XDI9b0/wkctkqdxVP8mY7iRmU6OjXUv20PFvzd1sSEdYq0RMdO4bMYs8zzk
2cGI77pQd0cBvleZexriGKWhIvUv2TBTWk+iC1tFXOVwnwPO60ryO8l8V8DCdDTznvCywyvKT5Zh
9YNIG2vextGiq+OpP7RZTEo5tR2B1A1OfIsssbc+Wjf/bN0+iIz2PGU2gEz/HdTEgbjEbWxEQQyx
nZ5xOhV9dBva6Sxb2hJ67YV8JvbDYcLiJHJ5Yw9yX/QxLgfNu1XEJjsx0/bCKiFb9kfDbbZpjFE1
JT3LIFZFS6NHY1ThgltxLI1fYhIOIikemfL3QV6hqTO0fERycfd+cXSowj87nXWuyTeqU/3IgKVG
RdGFzJg+8jKXgV0j2TJBI07yAuGf5b12L0MoLSeBtkdtYtfDkOWzmUDsVHFuOeoB9xwdrijA16Im
8HP/wwMkj+Bi6VYJUpZ0iM44gZHTCUzY/jWesTY7NHoiWhNUBqCPZGjG7MbFTg0iDeKrGOuDH7c/
OnkMMN6j7aJVm8mO18WIgRUccjPXqMecjeEVNJYWsbPpWkssJtt69iyz6sNEoYJZjxKtUZzE+aVq
kjsVbz219VPsD1sVaaemsY74kQ84yv+KxHF2JNh068ivFBs7azumZFsIMV6bLr7JloIxW8x17/9g
4yRHKa/2dVKJneX6jEuZiq3zehQb06yxT/6P8WsYN7lskLk3mZUDMXV2KidXxterQ6zZm95Buars
Z8u8C9m8U0OG1irTUVkgf0cgX+avC8q2fDGPjuZThFX3xVrKre/O1rel8ygs6k8N948BgrDr6Buy
I3YkcF5mJw1b33jo+mHtJ3Vo9/G26nRgsWjBMdmzqLh5yHXEPQ680NIfSY4G6lmM37HG0uM/js5r
uVVkC8NPRBU53EpIKEuWbTncUE6bTJNDP/18zO2cU962BN1r/ZEEXt7i2X4ePOUxWSHxGiNJm33/
BuMyPufta6VEmyyLrGtvqdS7KSVRUT20CgArWo/uVjQawG1RIvalKCeNXzszO4QhNEYvGLQsamBW
6CvQ4cjqxBvy5LjjNa6I0jG9Q22Xj8jJN+aQbEXCV+HKE3Pxk1o6X1AQG7vxrnZTnTK1C4wuxYKT
+ACpb0S6brpa8wVOQcJet6md+5oLpS+GlDTxtDg00AehLYjpKNsbFu4UkRPELKCFrqtbGdK4m1+5
94UfSvvRF+kFB4DqU2+z0zud+2J8cnCKrtzGIf2ZWAodJWxsKMepIl1ZxMOuaAHIkLm/FMp0qPN2
b5G5JZ182+nRzkA21zoelv2lXkfjt0bEmBfEMRvWdhiXPqpXyB5krAg9C/c6UpFRMDKac3tL1Pop
prGOSnkgxvQrdBU0VPpqZM6LB9r45rh9bQqdBwBECWSiwP3iqv154ltAabNNoET4c3tKiYGbxiGY
cP2CCXoINUwTrSTXptsek5H3cpp+Zq5TNDSbcWIy8qI3dQ4RhNdn26TSeTAOVcdEpsk3p5TwhcU2
HLQLnUMkt4vX1hxObueQoU0UuFq8tJHxrHrvwo733uT+KzNtg5VqQ5iNwQMCG5urv6C8m1EnR5KS
pWPhyWCpCx+SGKZ9oN8HhZSVFp91gYiG3D2xtzPyd5tq5/E/kwbBHdWtsjAMMhf/bG02X5bVBE7f
/ykJyINtM9Qs7Lpjb8myfItRlCKChiV3FzlQ5hwLpSb6n3hv6G/aExCcgFMk5j3q8e4k9rHgnrQt
ymJ1/cYOvHPzYZ9RJGJrPA5ec8U2NYN+t3hAaMXYpfYr/4a/vFJxn7wLz2YejNemVSEQa6J9mJc7
WWSkJXf6y5Qr11mGDyqH8Pt6z+Ry7tTRPNfqBK0dg7uhYyaJq1gbQs9oTm6CRKW3bWhAifWvNLY3
JZFTuowot9HHEw6MwJ2MgCLnoLess4cmncERWSARfwSq01FQJv/oVfRtljBT2WcJ9c6T5rcx0j5l
PmjSXHEx+gNgQlSWO733XkZQgtStXg0TRayZEfjpmOs5+huySwYebVigLxzBzW/bjf7iNMHtftBT
Bmu+iZNrx7ukyn9Vd+aeIZPcqnik0V+4BgypCJDu0/gLGW2OyscwD9WKdvPnkoOXljvjH51JgVLj
uWmtHYrLDeaKvRisfyVFexulIMBDBbFs8TB5Lk1CZh/Ec+HL8SpVuabVzw9NFrqE39NiW0BnD3nK
27QWo3EyFXFSW+3cVCPdhbnp42heO2SPEHKErk17g2UEsS92Jp2fYnK20Kp/0lVeQsaJcXkERB2Q
UMx0V+1B94hMINAbcRmG+k1lo0WS0ZMgp6xCRTr35Z7YXzwF9Tkrw6OWDC+FWu7dKNnmuvICd7Sz
tQ7i2g1I/6JCWWrbBJDGsVRWtmI/o8Jezam48eD/c2lRWztyGHZ6SpdbzEnSG9TFKBfyVl4VJd9H
xvwPJm8R7jI2tq75SfX81aUGBAQFf5XbRvZNaXr7F61QeLAgKfmB7IxO7BEGYjnqY8gLu9pwwFKk
J+u8viSF1ft2ESMTK4eF041d95WsYfh0MwkPQnfsk+4MZPi1hK8lbusRnltA6K7UwU0uoSxZp+iI
XqWWrWxlPorTkOfGtWE8ebVnmlqaEemcojI8YTfXIrQGM/RNYFqx73TGcwbRuOrINN3MxVVfMi2e
kqh7WIjWzvjac2KTiTBP6SHBGCIs7ZBC5UKV9YBMnc42xMVIW2xdEZTrEafxLxxd4KhqBnLOnbom
CqMwfsukebHkXO8pWIMgVbCeYcmJZbZSJf0yNE00L51BErE1RJCDWddsSXj0/uICRwV9MWJPnIx3
1bSOuHiFU1iObf+SeZqKlMFRUA4o9i6tPXEcq4YMG1PtfjodkpDo+eJkKGnyZiUJp5mRYnDxBB6Y
1eBFXoWg2uU8HBCmkrNdV4fUxmfhh2Coq0FXu/1oWibq79zcFLmITqU7Z8jra+5BF1Vc1vyYS2wx
0eE6i20Eg1WiFfKQh81BRoJztalG57sdMJQNjs2F2hJQcPWmccTwVOe/hH6P2ygrXmLbFQHVLhSy
zmRMcwXFVCximZk2ee24qh8ukRQGZoQLgmrcHrVGx5iNmAyywAj9Oi6rUxknzovnla+WxjzlOqb6
jOERYYk3fqVz7hw0u1F8uuUyyBQ4xaxwp01bId3VtSTQk5gIltkdPmZqz/Y9CTGBsTxW0PxTQ26J
SC5dUbw0sQTULJHqVrbZ70VbhdRJVhZth+SJ5Lp5Vd30SUlbuY5bC7GVkEBHmBzX6CsokY/6YZtR
uYFtrCfFU6XMlu2ivo41LVS0dsr/A6N0l0WDZGKdDg4ClU5hSOOzYwq5KyaprhNi8pHvufVxGjKW
J8V5wqlEXmM2qKcyb3vi5G197yK5OOhAj7ssac1jqL6XCZV2bd/eMzU3/NGdvMDt4luKJvfo6N0a
2JDTU9gffUMyWtEjESY/+aE62c4Db/e0JFmhPqATpg//2WR6If8wqy3SFgYKPg+MB4rB9uxgcAHT
SJZuZKpiOrvzQX36rYYmdVugZMIpZO9nMypfGKs9dIThplesOwYxbvLS5ai0gkRRbnzFCPHpYvAI
BxcyPqTS3aVu9IpP6d2a569uLB+C/2Z4zr6ka/rQSnlT5lNnjJTET/NXmvIvIogZy/+bJHxXmBsE
v6uh4GH2TAz5qoJDg4c4pNtgM3s5USBW4FhgII62z3mPOKvWSu2eou5eCzJONepfVHevFbVKSrwV
1AUiENloZ3eu6SpFp5D1yqHuVRqPCpU+rrfG5RkMUbC5qX6OVdhXNebwoucAnNteZt22P7RF3m37
vv9aXIVDJQOvGP1+9qBkifgPocpntDJT6B1yTl2SYDckuDPqa9q+Q90Vaf3JtoAQK00LWpj+0Dnz
JuxTqlHHrNiXOGsg08dpcWeuxlyUJCTJHV6brxRUzaKoiUAWC8gK/UTWqRC78SXM0fE4FDN5LCkr
08HVW8XphgZebKZMewoVPEhf6os9uiGFf9zEMbn2ODHWA66ypm/+RGc1JKAVX0P1MbfqkqvCXWN6
FdbfIfDwIQwIQpTwFsv6fdQug+1RahDtTe/JQSzNSncse/1aAOE44KCo0IJGuQ52wsnFBJGEEDqp
pOMQzJfcKaMsLX+sx/7q9DPUgUtJzy4zJvU8OVgCSBMpCLmCt6Kv5q2gpMEoxGkc2hP+cyDQuLED
Anqg9eCm4EiZc4re2JGZYqABhVzL6t6AZOS7xXIS+iRbfbrN9GgySYMZheLrgk4qvKk13VC9uo0T
EiUcS7/2VXHqwvolNsu7boCWZf2S6dQ6JBUAw5oG0cU1sDbgAtaCDDCQuDDnTkMRokPF8tbxID8K
QfBklTvs9SNzSdlbp0pFycfxhD4njk+cjtpRwx6Wdc4eiegJQdnL/6ZE4OunrhDPkscWv5T2TYJR
jYgwyp44WNKnMcmJtnLrTRaXAff61U2qg+XEdB7jS4KINEfbt2l+Tmy0kV1U7NJ++hIOYYWIr9Mh
+RdR13Dslo7W1LiVbA90jm+z2mNeS+HHGvTCpBVvp0L/DjX57JUp21LyrA3WswdnDoan8YenjJj5
iNx3VuUpCnFfI7hmlS4hN6yydR9Yr4+JCpGnWftpDvdJDIiB1oQor3y8x/kEGqH1to9fD+gdqG8V
AZ/RgXtXwWqNeXzV0ep1zkhNkT4c+gwlhdltPXd49fr8IeVw5whFhi4K7MPRdKdya+lgA/4I81lQ
WAq6mlYUTbqCFi1hiIcuqD6RVvMXYXOxTDPwdBekqzMPOe1OPAOcf3baPlxd3KrGLba0SuQcNbi5
RpSqusHQx7PdUhbDUGJFL7keIoTJwanVkogsYiIj5WhQ785YS2paUx+aqf0KzfjY0bS67U1tN1Xh
R0pJNOp1rs0otrZI79DIas9WRj3J0M+3WqOnkRbIZw99KYM9miGzpwBRTuMjtWbEDY7iRftEqGQX
hcVwEtloH2Wc0wdC/Zi+7luzu5o28XWG2VMw5fZLl54byV0nNBM4v1KY5odkl9JSo7D0B6me3jRI
hZpNHUNCJPx6VFHihO+WNuMsy+lKnrPXcAqzcy/6PyTU9ucc9r9xMj/LCRUDrRrpqhzbZ3eYI8Y3
rEdpj33C0KKdwmu7hHqMBHKvKWX61sCN9uPMqpm72g6D+I+bR7eMeI0oiW5tLN+qqcVui5PT0Hnr
ys4mcr0u+SXC12b50uwJWLiHIXBbJHr8ldAavfQbrn6rSg6Gbu5KNQs8Lc8v5jSzmBUVKmKhbnqP
kLBQGUh4A8tusv7NsBeXMk4IU6JbTrxPeEF8FzNl0iwkqybLn1SKgf3G1G7jQIS4gTA9MqL7bMl/
Y1v+WvBDiB+sz0hlUE1jTG8yw7EQO4iJFIc0QOFq086uXIDrvix2HiL8XcnGF+kKBOcyRUkTIo92
R7pWKQe2z40dfnNpnoXSeTloND2oZUWPj64N5jvHfbUuGsfZKJxXyMPdpiOWjULA+6jiUHTEOEzU
h2FU1A2lQUyDPpB7n7zdqhEnumSB4Mg6oHnKLb7oamXDm8rx1rezEiRinjNKIEioEzNqF05yiA9s
1NnZKFiNtEHMO1vSbd5wJrM7isI3rUjsc7tV/pwp7ALJ8upzoGOaxL15yiwcG3WBAr+l6AqN4/TV
2yFW2R5aoQm1/oBbZPDnnpV0tswUveBQ7fpZdXkD7fZFUR1332TZc76YGWjYCbcROX8nPaReDTl9
01pBk8g531cer//oRbO3Fm1U7Fu44bDk6Z0UBQVgoWkRxrk5ds9UKcc3py5C3ibeWv6MUjtmQxq+
eK46I8CPNdBMsFXMEC0N4ZGCX7RVUq4vHRreDa2SnVN3V2lXK75elgfSE/xwiP5KczgoHZqjeBWi
LJsm7b3q6cGqh6BN3BgLKM7yphNXijLeOfsRsGfnqpzAxrG+0cq6xtiDOao8p2V64Uzn9v7XIreE
0HTAF71rDtbiKJRYYJ8ogHYLTinM4lAPaxBH8iQTRuGktz+sgVmumFY1nh2JrjkBIaOk1C9AHQXm
AHP5nDK59qJ3W06kLLb4AY0QILPY0Zz76RnOSx1qiLPr9z4PW3L7OIKF4UJq5+67HU53ul2JlKDg
j1cO5Fq1GZ5N7T3XlOcWyRDRGRIlleqr3i9BPfw/es6ApJ1x4cp6Xzgzs6P77BHhZpX9NQnzb6tR
2gXRYeCP9T0BBO9OXb7DPh8MtEi5pe6pbkMf7O0Xft7tkn3aF9eiwyGghse8MVRuplBlIKjRDOlI
Ee5uOSOknaX4l811tnWAVndYZsOrHdFkz8tEZnjNYA6JT5qht0qJvVo7Sfaa5Wh7lsOfNL+Qp1kk
0YUy9s4v2RB86Wqc1qTxXaVSz4Fqk1I6hzyRfVedjMShcNGqDjF3AfSDoX1LL8TOnNhYMKLMPFMl
eWrgcSI2HZHsilD/wwJbUJll7Ft1LzJyNkZiVOwNVkCwtW1R5IfIlvuY3rKyFsGYpv/6Qv9qeB7i
AceduhqhLGlp3I6KjzVmHWXfNRqR9CjFWwJXObNGdbZoFtvpBuyCmLu4U/x8QnnSJpTXmeawafSR
rm6suc1AmF5b/fZ2+lMU/lh9pppCqCJUsK34kDfY69cFMRNWzzk5tOa5UJjPc1RWyauw8AX+1Mb8
1MfoglSCWbgYdG4JXVDoirwkzZl/6KLMh3mrAsVN3b+5fg+rJ2aABvZrtFpqcXkHGb7N6K9GuZU5
U1BZUBcemVgx7gkF/iN66VyxU+vBt2EP8Fatp5ic5rw8FD1vKwxpSCnzrOhBujj7cLrmt7zZlsOv
nYbbHsRKzgBR9l2n9GuyP5tlVCV1NhSXLkLuCeraSDwG26Vam+WgovN2UuCfL7xmaG/XY8ESVmjr
zkKjsvAmFlRat59c6HoYXMB/L6+uNgkY6Z4+mmCclCBu+2PK/CqbY9s8mkm+mA6EOLr/nBpoikJV
HPT7TGc7wp1ia9vc89ZhVq+l+RN2LaImsVjgFl+uWj1mk7Nu0nh5g3oJrKoetvqQ9lM07sklWJeG
vu+4OW2Xpj+SALL0k1TVCwb6hSvCFqfYAQpbs6CO7btBeZvnzj7W7FNtF19ahAEpDNNjLxj3unxC
8ZneK/0rt9FlD0Ug+i/XKT8MRfnBZ1LprC7TnPyEhjhQKconL065hc8escVY0/nndwM5TKTZzMqG
WSRIwOOdEBPm3N4NCbIBs7RiSrwOjkpZGeynzk21VKeJvVq3u85IAluhdZDQA0/eG+VusHBZCIth
KXM3873syVWfptIIgMZWpcuKsVao6BRzADAu3S8LPds0s94o6Ev7eqNDb8z6PbZ3Il3Mbwqr6LT2
ii3qFjTGMGNagLBlJRluw/QzMzYuPsUODRxxBbiV2rg/5ECVWYKZGU4xfKC4Acp5VWbCR7roMIvq
jR4WKDJOYgstG1msG9vTKM9j94Z2MPk3UiJIkkBt67vTeZu8+OAyLpt3sJIvryQBqRz4ExOMbhrS
69nYZXxJIn9XefqsyPh1Jg76un/vnSqBKbBReY5PEzMIDip1V5ihz5y2GxoIh3AqENtmp4lS+Eql
Jt5hSkqio0ntedkdTBHuJpG+FVJdEjT2A/ZuU/F2hYpq2Wh2mGu+rUw7xzY2vQQN4LcDZvgiBqiu
ApKJ97Roqe3t5zL6sc2q58WbeLVSwt6xs0HfI3YPX+Im4k0bkOf4gMzMiqzF44MO3/EsJHt9QlTu
OiapButDU/xFTUZ8kDJhLcdj71XEa7yAiivVr+YdJeV3RUpzvZzR1+L1r5PdMjm2VXZU8r+ah8cb
/Sb/U2mqh/h35NUwhl0Faa1FsG/dPu5QyPWn0bJvbT1+qzMWV2Qihs9A4m30JSZEVgnXVuZdGnwR
yOVIPao1Ym2uFJZR+pbfVW+4t4p3aKAOwWd+ZnhJnCVU1UXiJnkMeD+S6BTGJ7X+iMWPZrLL4HWx
SaRBZzG45BPMd7O4jx1zxyie5grMge6SGvlsBb6STO4uzH4njncTqM2S9Ra6sg+BOlCMEXc6gnmI
9jiKZxP0ZvlPc3Ep8vFf3+Q32piJZO2hik4jrX0GCQy0nUsPy0pPQJWi/Lo8YbZ1VdvpGIrv2v4p
nIs+Yp1xixMuor2mE0mtiKeizDDDuedB5UrOqvHTbKZbjZy4H5tXq727FnBrLL1VlJZbL09f5l75
q2ZCA8L6J0oukeAtdb2DOit/SRvjJKAjbJTmoiuhNrzdumn1akfjuG4VcTS6em93oY94cB9GwNYd
jvMVEkrGUtvbIh5ctRaqYnqPdbISSBH6nrg8S11Z9+qXLk5WjGyV++Yrmah9C1/djPtCFaCJSIvG
gmqR2c+BXUgaJBDGi3xycZlOjS2baF11T6ST3hzcaA6q4U6x+QAHPwqzmzbBLlikEDNQPxJNu1qM
c3n3YnHsmO572BKE6ynnerHrtnxftanDTGi6T79cdq61MNupWvnZxfIJeS0nQcHnljlVnfl2AkYI
1BJkInaCgsin3dRgPDDFMN1Iae/8okXxLiv7MU3cvunAXFW5+JPoNsxU5KdsSJqcKWPTU6d9ZS4i
fNmLdBpAaLHq6NNDlUpyRolC3gILaoADwbEToj84paLhr4aG5BEjGul5siNxdh0x0Auk9NOxQ6G0
aWVIuyDNb2ruVqtkQN5KpNaxQXGycnTa3MIxewyCIBBjGi80dUw3q1NaIBtSFVa9lkzbfgoxwtuq
7N8AOB5FXoJLD0n0qHT7T1RY0OUIvhzzt6abqEP4bOp86W5Y/HbU39LGbiZrD+WBROgQ19p2juK7
hapl6ppLRyq6Dtk1gQYP7nPaqh9Knm7KquIJTJxNhELH76EMtCQ/jLY982Rj0W50jxuJH4lHcZ1O
nLEWMca4lpNgTNpiPZt4VEYN4dvAzkULL+NkStYOwrqGGZScbgbzGM1MPau3JM8+qtoiPUQpXRgA
Lwhjjl4E2vQGBwxsa6Mkn7y28VKizoeKIOcMh6u+IaNnbXXninmH4RbohEAY7gjwmSNUw6nCv+s8
Ec6GWeUtPk4RIaX9HtlQUWALAVdXqU3OFz+5H0ewyyBDYe1QMCNX4itKqT0Vm5j+q46sz1Hsw37b
h3uR7hUEP/hyiZEiLaq+EZ/Pgqo/ESKRjlejOKjelodQ9z4M+xQbd9fZRlYg6BhMu3Bd2ItkBpAs
i476oVVQtUCWPvL8s2KjHOd36QRq/9sQla4OK9AOoWmr2fzl9zBppCm9R4+eXOPlkZKUtt5m3NB8
3d3q6qbCBw6XicZ42nmcKeKcWFvTu9dTED9DmgjtHYOnE1N1/2x0ZO4ftXKbNL4nNikizCPQGUko
lXnTH0I/GNnOmN/1gzrsovhswIA4344SwL3zSYR8tw5iKxy+vLE/UfaZjMALMLqx+K0z5ieh/FZU
gTYsO3bCx+58qe1u6lBOtSZIwr2vhk2p7W3c2YnqBRnt6AQJbsrWQdXPW0uEKX4YvDuD77poAkkU
ozCbPzSCyliYHP1mU6LgYqYAiTVbbA/5tctgp2WgEpFDVtPyBTspoluJxoBrd/LANd3wD2uNhyW0
soCSmO4I43omuWff9/FtIDWuL18qRaLillu81FtozlVI93lR3lz9a8RoahS3UX0bvB71cbuVJi7/
c6jIa7mM2Glk+I6tnCdJSkNkBKZOdkJeiU/g0QzhoSc0Dh661op/ZaT5sdUztPxLsw9Lf7Hj9zC5
CJRfrRbY5akie4SIgd0CNsQF/BQGI6X/LcavIgLCRjwWSofnsWLhcIJKqfwCwUzoXmV+jvO7KZ5y
Y+vBPGUjhw+6zfSa9ndpdNs6Vjfx5MDJfwzawYgJyTh0JY/FjLGIIvns3NB+OrbTji3nJELpG7J9
d6XcZwPfPEN5DQuIIG0tJzTLFl8t37+iycBMHRiLfxqmujyZ1lMNEY/tL+8Sno80RUSETz5tggRT
Tcqlk3H5e4N7mUKYlJiWD2GCcZPnPVuI7G1WvKOou12TYxKcHBL4JehLA35HUOGgo7kyNiNUhYoI
hhSyaVuP1jbsiy1RYH61BAQChUfj7PeVttb1fJNb9sH0hn/5ECLcX6RcIroMcBZRXR5RavhVRaT4
FT4mBE/SUUe6cXqsk5PgwFPQkzXvtaEcFnFY2yCU6KLm4jT6Xldw6cYWWQfeITGqU7jEcOjdpoFw
X0C0Gcsn+tQcX1FYhKum7Z9NxUXz6vcZpT1qdi1ByESP+IDK5art/mU90t8j5QHr0arWOQB4s9eM
8DaVVH2TTjEx2ZHJuxE11AvCLzTjGblhiMmQP/pD9DtwXg4ei/BifPLATMkxuRG/hk3Crm4F9S3O
kxI/5v5VMa5Go6L6xz2TEz/gop0/9fG2NPBI7nPzh3rvSfyIwqTtgwTAFgm4nrDoYTX4c936fUrg
fKqtR+pMvE2zV8aZIboJRI8qsQy6TsDQRqlzk/GAeUvtJl8vxq3rRa9Sr9diIvevSp4cxGqNtfjh
zEPbk7U3S/VAgCnmEx2bW47+5dYq8m8aDJQn8YSUc6k3QZ1B5fHVi9JXCBpSOPlM4wyarv9J5gwV
12j4ao99MIk/IaY2E5InuItLrLMxh9gVYsJ3u3K8ZxPW+GHIg7qL9o4y31thHWOzBsr0sl2as5ZB
/dHnPO1dgm9Xtme8KaTUbxor3WHl/y60eCKtS3COuocZqRPAH7u8Q6Fj8RA5RX6Ki/fOaEm4kdqK
CQekjfr0EO0kTDgmJXjGApdNyACECXWDCebPqOsnkZB0NDBuZxZGdDeGUFs0R9rn0EXflhmTrKtD
WdTYgKWO7t5skPtSY4voEMViM+Uf2QDbNhUzmKMWrsLWuZSaim5boUFG7YnFafhMNY+1Gpb1M6bz
sqeyJRpKnMrpB0i879XI+xm56MpQ0GVjpMqBm217HMgaM4OMHoxcHw3Qju7Oz/bQzPKXlFD6vk1r
RhKHOwHatopn49OK7WHd1rkAzMxB0cF3V6MiHoQAbAylxk9KboFoJFWLpaphIcGs6nxGXBogfZ8N
GWdFn8HJe8fQxJ01u/GzZ2NWtM2Xll879BAswKhJdgqLiX4AgBlZf0rhRevGUl+SRT7O/GvQL9+g
ubMoGqAWGqs32bGe9u7oxIV0zsTMwbGUsN2XEZ9Pk+mYTuOHbnhvYxj+8W8SuJb73sD1iNcWdYte
oIawVN7GxiXJC++l7Mnd09J0wqAEb476dIWUhYRebyG9u3cXZ3ku/0jq8dtQfaoq5ykxECeVzbpA
nVOOJHkZeBp6Mod0SSRIB4WWo/ciez7Il6gybOGGYDrgLdVMHKFSEHWGGLuyn52OeoW+pCKFbalr
uufc0g8les8G0KAYrGuheVcZm1BezqWKrl6jvpYIfZyB4zc5Sv2hTp2fLVu15+vKk13j0Kp4jfwM
/RgHzNQRjOwiTQGPcF9C7cNiPp22MzMcDv90+Irte5d8KvKiO94GACeFpRvfexkwvu8mitL4hI38
Y/FKLQyFNvmYzef4yuCnmYVfeYeeYkDjJ9FfeiDDkTsTPbiU96rZNlwgscaqpeDFZf9G0ILdu0Rc
Tdywp54ymMjCBT5Tv2s+WXM3e8/x/AgHqLr3RrpbSQTqHGKuxFSPJggb3noiRtTRGaKqbVW9kNXo
kw12yaKDk3yaCSJucsf4cKi7QXijB2RQr6uKXhTGS1WzgTHyi+W89BHKl3fMXmxVqMzrzzxTdswF
2G5+SzPxdZC5dDpF2T5rD6r9LkviCqagTx8Jv45rXUyB7v5hDu5RZdcfvibYGAvKVAkxS4H7clHw
1gOy3IbG25bZixsCuQJUjtG+FbfCeSPtamNBQYYJEZtcyiCgXmjuDJLZ59RbU09TdEGtIZPso82i
Ph3Mr4QGwAiROB7USW6MLlCVP08+eRKGiHyq6B415ZWEykJ9ahHICONgsh8WUeA1mAS/NCzydvQ3
jUdiYDHz7bviTHcsTsNYMnBmx1T/R0O9Mz5PyOhNDDHVx+jxThBbizZcVsNxRNy3IsIpmepNRQam
466q+Nokn8b4VGg75vpovhIHtthpSKiICThOh4ei1mi0D427n6q3FKBH+hphGrsxIgZj6ygHWdVr
8mIcSFvvpYSNGVyEQfSW3ezqqygQLGO0G6tXs72l3quDDS9zMAoByR3r6lJ/mOXvRHaHVH4HeeqY
pYDDGpg8NsMI5qEGUSaJqbx6MwkFyiGNYj+CyteLO+qbgejOZJ5XA+LzfLQxnVko33Ze5PgFgUuz
xFXhbBt+KtKzlb50ZPJnRfq1sZ/G7lWm23Ha4jMxx/OonAyUjMgMOvEbjTuVs3p60xiYFXDgUn1C
3DHXZFX+ICtT+P7SIMve+cmOjt4FJkcgjO6wyJLr5TuQBzoCL9Wk6TXEhcPc3jhEtLKZobTo8ESK
/QJL5ekW436kHxWuldz40iriXsSPHZ1NLAAuovR+DJTEu4CnSusaiV89/qlcwpHCtxHBEG4JXIz/
qvlhR79KwxIW4FBZtyAjYAvskaj/8cISKGgfc/LKCRnVeANIZPoaUp7N89ggEUDnyoOiW3e09n24
s8S1nzgSo11HLmSDlq+cT5VyiKOzHp/b/K4rA1ahd8LhQsnn+F33TzwJk/zoI3JlSajV3xSI8ap7
V4kiwJPXFS8e9/sQyY2ab1R1G8pt3pDI+ZZTruPOPwqyaiPZVUt+4INSRoJhcCtdx5SfTT09iRDz
d9mdCIQYsEJY83fEFFg1gcyejfiw0NKGJkij5HgkCWzYZFUSgAyxMscK9OIF351WIyvYNNF6QhXb
HrPxSMCOWu+FxN+DOhOno2RA5qjirgHOTzeApmvX3nTXNgF+pa9U+FZBbMjZai6T+9Shxy61D+e7
d8nvCOr5EvbkoV/JDCSn8mLz3BrxXUXDO7v7npuDKMfp5qZkMpJ9iyufYuD9yOgBzTP2O6lsSuI1
lvGUutYVBsYphgk/kppOJZGz1MFtZII+E959W4LXa1vGdtW4ZBR5GV8CqY911/XAihF34pPko/3F
E4whBsxR1S+QM4RZGQm9P5eMikl5ieqT5O+ZyCncR/W9hqFNHtpE5iXh2QZ8IrwN3V12yngVgfM2
Z0P7SQsGCh3/PNKNTeRsQhGtQIlXU1luOrzz5MCSRwH4Rs+R3oIo44+biMhUEtR0364177z2WW+9
dTPhHaf30Pok1Air7HbJg8hbdUcPyGHuG0QUoAMXV6zV0SfajPjoTnz0S6ox4CKu5zTAK4XiOcBB
W7+Swtx5fqqmW4MQw/Ct0W86nXeYGrViW1JQSvr0DL3v2w1lbATthdh+VlTDRhhBFb6FNtsxzv7H
0XktN45kQfSLEAEU/CtJgN6JpAxfEJLYgvceXz8H87S7ET29Ggos3MqbebJFura3ooQU8SfCA0Zf
Dlcj+IqkIx7lBtvGvG7hQ2HXFLqGuUQVUOWlwXxLpYAolhJvIh1ZtdniuxrSm+4fAj5hcqnR1rPd
od4U3QZ0X2c9iAQ0+u9cw1YSWEKV2ZXWOsEoDfFMbo824kTBPVCGlVnvhXyXRX4kNpJkvKE3ZOW9
apejO4zDcwZOgDitsq+236U5YCwLjsxxYGvVxtsR054qb2OP8Ij/CKp9GN+iuUcw25vVU83vfn3O
jZXc81kRxx1PY8MpXad4xxBHur1hzubYbSBfcl42qvaX8+ZhE5F9D4EThGA+Ue35WKxLZj4m+Z7a
t8K+JAHJDH55Hcb/z4QckmYcNDYylGJUX7ypeSuS+rtbJT8HsYvvwf7x69CpxlUJYSjdN9ob3Q05
EMHxFEawveozuYj5VCL36tgmrCramWY4oCrd6woD8M8YPHjTsYnZoaop+r7lz0YUh02odeULtolK
AXqHefXG96/NTpV07MadFaDH5CvNeqcuboAYZiB7KHth7u1wY9vfgf4MwgdjkJp9JxaC6oNkKyG/
WjvX6t7XNqTUw+Zil0cZXIN1VIqrCdGRY7/mu5HwMzSnsjmkeA6qn0mF/soD04qvovtVzGvP+WzW
m5AqRpERsCKuLt57yNiIT9KbwZirk7gvrUdXHYEPCMaKSXF6HZPbNiz/tdQsWkA11ZeKU8S+mdkp
VNZEZAjSCLaLHUOgOW7FtK2Dd9qVls1AFPNOV+A6lqq9qb7CydUg8xu6o1bDmvo4V7b8jyyKLp44
J+VO4CVQmEW1/xF4W5XHh3Eve+Nc0lSsDyxCiUMVJH3t1na74cBycInDvC8bXMgucfoF0TFXpYg6
+WsmF/+oU8Lm5LraVKvWe5uUv6J/1TRWysV3WOfLQMahWn1G/iumKa+Lj3K+T/qOp5cVPH+BxhIJ
RT7QNFfwB+TiWsk8enevVRcFX8RIudTRxdfAhodvsRmt1Dr44gAza3h2/lrtjonsWvlOrR3dclki
JtkRNO8CMINfXKjXHsQlxriogNMs2OU6XubmCJojVr3yWMfrut4lqGviGqvPID6IcG1G2WLGeBIu
AnUZli/GGoMdC2rSmM0R5XTZ9rwbkRFV5qsYuuWIdxLIxPBusMCJg38yyEPNj/cVqmJuRQ5XVoyJ
FfwMkye2ZYajkjZP3WB6wz1CEcCEsdpogSCDRTd/7G5X9rc6OKKpd97ZRpYDNBC4cn3wVcgFPuz7
xF+IYVErQDm4qKjxumpOebEyPDZFxIIvMqiR+FqXiDBXBcJnGr7TM0BEi/fTtmyuzGDrUtrX5rvi
XUR7RJAdZMpUiwN9xui8uyy3HDtaTxpTCAbQNWdnglrc4wjrbolYs12yuaVN4TKunp59tNJpQYYM
490iJuzgK6DYDorkiOyAn7XI3is2dwUbiAawD0eC7saAjyBfrEPhQoiv66dApZe5oLbWpiB8Q6IS
/gJtq7zk9EvByjT58YxHP73p8EMwHljilpu7qOAEvErpTrLcvihXSv3TwcHkJ26QbA9VsKmR3P2f
BuMxoQNdYB/03LHkvSxYpl+V4AMprMN5WGT/pGlW3Xj2mROHA9GqwrqqzOCRXs+9n0ylSMS6ciyl
b9l39NJJOu0n9gj5qJhStKYDP/GEulRC0K46BMFiN9k/HfrOzBcvqGc0Ks1JAqi+DgTCRUlaEAC+
gbXka9B5Ff8kqMo9mEbep35KU8o2ChT+XOlfm4izvMf0EGoZ6zyjOUhtvDZrkIB5d8GVCi5VU/eJ
xdFQN4jedTQ6UT+uG3p5kZPkVZ/22zLDVZZk57isdiwR2qXmg57z853ecoE3xJ8Zj2t23k7dB4cO
DG2i8JAPQBeV/uFbDVIyx6DaYD7jfB7HzlVbDm9VJ6iX12sFD3mHowBgGIdCMLgSSocut29AYuAO
Z1sMON9dG/2rvf4A8vrY1/21S2L8EXN6yI4MRIaGTacRdNdo1mTD+pwA9sOsCoRy+taYebRoZAC2
5a2paK84bv/GiuViJlefMSKLb9e623ZsHqacfDx+Tg4P7Z/OqruayTNQ1Z4tGCm2aTwUMZporZPD
bCCMeAjXscqgTCwriDGUFloDQgyqw7KVMBEHfn/KKGowW4CJdieeAqlv4Zvqd8xrJ9QgtUl0v0Aa
loEhxgYtEaLHb4SVaAr1nQIpY1Gp8ccUKyubNH4y2R9tnz40FSkg9Ht2+eOhtYPvEdtMU8Y/kDCG
8BYgqWCZIgHF+0Ma+50ZlfgXC16bEVMLjCgtHYFBl8QD8/GqjkiVoHuZZNzIbMFN+eBcQnQahDZE
P2VgHBN4qST50NnR2Ryiz9HQtr1sbOwhOg1h5Eih3y1anGVqY73bOeKXbYk/O1FcKcFdRDcsqpRC
eFfgOs8+M3kaV1E/3cnr/GIp39sUK7XReOgxHxg9R0z5TXYG24jK7tGD4NMEuN3ZAUyFciuznu/s
gNWZJx1cHHUi15F/1ZQHKqJ2CLfG0gCzyS22P8lxylDPYeIXD7Z3m7qr76LT/g0DW1KzPlqdQPYe
/qVee2U7cmwl4C8lMKoaT6pBl1gU+i7s8C3jvEOUZMEYAiDTiWbaPQ0HAfpp86w0f1soxWE0cnkh
M/NNXXPwrZkmRPFooI6/5CpWA/4Qn8OMdUCJqQ5f36y4o/F2HRPitGZbipub/GRewMJkPZuG4VrL
aeelOcRoohMxhQFFkZ10W601RtogaY+NFR2ohyFU4R8pd3IiHyRGp/zBLl3xyj3LKVpVpxW7oky+
xVQzCKhwU8ne0fTAJikmoIwJhNUGPTc/dZ9AZxf9Fx5C/GkeWLCSwxUCxkCbFhGFahcPTIUNypBG
UtuWo102F9VaJWHHDPl9lN86Pbx1RqCzmi1/7RJAXUMEmGqMXkABVj6zqFzSvbRqfQaouH7PpWwb
JiFdpMPOLnWuN8kxlFG0Z+tQELlops4A4CeZubM2Bj5/eHgN6CJTe9IAtfMka5MXsEHUHMO0YmKp
INRRqJXhKLHKcr3y2TTYILdapT4GLSxVMz2rib23s/HUsPDI6noFcIoCIfZSg5RDEu63uEBICCbN
rRj/BTSZgt3HU74Zpt7xhnZF/+3N4G1emf66oNkoZEfpUUhrQGUdUXlN+DBQJJfYY2CaebhvUFSV
fUQKf7DG1QzaTU34qVL5ocg+JxQ8Uoq7idXCD+DqMrMjYAdD6EVnJJxvR+kax/+6RaFP5cqpOv/N
ktiLDda6kgU7Mn3tlRSq8Dum/myRxhX8J2+VoksMUbPswuQO9tqR5GZVM9cp0gjauDiIjAc4COF6
6ZgWK1QxzcfjidfxlkXeBpD4ssr7NQjxjTIOJ1NMdzMzzq2WbIXFIlvx32rquyTduvQCD0rcIF+P
wcUGjRL3eJMrKdwGWbADz8F4FLPqnD88sj+m/GSvzb1Omzs6HM5S7NdozXhgW9HsJk9bxNhgBi7D
XaVs0ohgQpa44Jq5aFvaqrX4NEgqinzaWoG0KyRpr6flrhHhUVOybQlpzzObXQRGsqjRgCx10ZXl
P8uWHdsOnizw3dGOHHUonIH7HfHgpUozSs7/7mO+MUrN0tbc0cCAvNgewUge6QfiAVE2TZy5SMb0
c4t7rFSM/MKRp+RhFKyuO5CYeMssqcF6bTvSyHXMtrYJ3AMpxVQOSaySuGpNRzxhghmmv8wWWt3y
NhOso1Ip3/RouPq1ecvr7Sj9KgL21zpKb60MPvtLgR8pf0v5vKFxxsZk90OzVPJrZt4V5WniGwCq
JnoW8bNAySnKryiG/M3uy/9txF9NGDd3Grolqmwdt1cleQUM+d74LqH0NCBVdjH1FQmNKd4e0nEU
/hYTND74th0DkSZ+MrQUL43XXbTDBOPWHcKGU8AvnOLspoAXlNYdfClb9JeRmGyxgVKyzP1qlyrv
Nowx78Nmq9uqaLQdU2dBJwr/sIcCkrO9zIaPGHhId+r5MMvy0WaPMN5CjXC7AEifz52dmdmWT4Xn
O2byHgg2uXMM6lMX5qHI9pS7UaXOHlN9UdCUyvGSXeIUIXwmoPmwhYitEsL9+arag4aM6M8bdERC
IdmYeVYDz5ee2Uygmxw428AOsNua1VYylWtXJm7fryED1HASYWuaMNUjZdc3m3q2xswRXJPtmlgk
LQsmqNgajYmQbdpv6s9174BZlY2zNqaPqXX5y+LxwPqKVA3Qa4IcaQE5wzuULQn2Vwk9Mz5kpL/N
+mAgqQUpJRZ35hFnqrF4EXWH2Fo8SmvrK+qSQOBMa4VAZpWw+Qg/alAKBEpRxcqKXFsYv+fpW83u
CAjtKkr/lfpLL/lkSq7XvdNwCCjNL1QBptuVyB+qYAE5bmZNaDbUTwAvdkRhMap2S6tci36doufB
GaiGN4xwSwvl2UPphogpJhKM/eRohAZE124SQFqW8hfR6vY/DbE457yGEFQabjK9vVF6LrMTywK/
IHjyZlu3iRMi629+R+0sQYi0O2LJos7z0uNzGfUPhfXcIPiV9+gfgJviH6t4Jt6JvbmjAL+pnBZG
mpj+KumzKPY1x6r3wRqSogqj2QJxQ0vm5d816R5YwFHFJpexHWryiIpD6H8DLY7DID27wdrblbWq
4mIbVASAudeCrcLwAvLDXwIgw30exqeExFdjGRgQ3mp1OCuo/RJV9QO+qBSa7DQe5dh8xNk2x1iF
PIM87pvlperrRcwGoRY6QW9v1w3oFsI1bZBHOyglUPWWndEvaTNXA6eyj9xrNaCNiQfuBJzkFa7x
Iqoy1BAurF1CCpT2yRlgw3I8JgBiw6LxwtmiS0Y/d5XJmvV9I2qdZLYg4aGOJZy5YqdNITSzmi2B
jEvf4NLLwJ9NIlrgvyIogPNXxIeOwnlp0+CyGIeGJTrZE96uRUF9xygf2vgzyn6awn8BzVhGZOLU
zliX6lnOQTtCGiS+j5lUz5lkIcdGBxG8B5wURbqV0lXcurb+qVA6rxFTQ1Ak3RAir7fSQ2pu2DWX
5rjPIEWWcrLKNA1rTbKUJWQXeUV+et+2iB+p6SI6nqPxaakfmnUGcvAVSPoq4QWbBLtOfuhVua7I
rsXaORV/wvgOAeKV01tnn3UMa37kf+QMScbw5afJxTKmM03xCwM3iOjsJa3RuMZrNqNHEMS85jf+
QINmP+1H643sMtcAsTfTrU02tuEn1vvPkm+U0CiYlse7xUK2DCvHV+5QGTQjcKTs1yvKNfE3hsEC
VQK7bjVqZ0v4BzCJ/5CWrBzIznCPZgho/Fvil+ab02OkTeRhmbR4W6l+zybokB6QlTGetjqqQ4vZ
Rp5YA3Apr7zpIIxsKwqxzQPpSvAiN+PtIEIXAMM6r3DvDdpCL4eNHqZuk4Y7YjN6/JFzMSXCmvN9
JwS5zIvpY8rZchgNezTSKYwyTc9ePcd1mxS4q070WbOEp6BAVvGPirVQp9PQeusuLRaD4ELJ3JsP
I784lB/+CJsZuXxlGTdyv+baEmI/XBPdWsV1wSLY2oAn4GUUcxvk+oR2quARapSPsJZ2WvIlxs84
hNH5EYYXz2ypbPyXVSuFD1FApiwpfmHJ7FrZr89/9fzzGKNskB8ZWTPTUcLcB5sPQqjZQ1TgqCW5
A+bUZLM1064YdQlg9+U5xPcAUMppMU+IUEB3oVg14TUK9DTEuN8ynLIZa9i0ceF1UM62ln0r60uV
e39BxUqkxiwVtMyd/VYiF1B1hDOhHbFeSN8N8977bExnVZ+oCt+IvPsxh1fsaU5M0saI1qo5w47g
884BZuJUrzYdcMwgm1ZbBm1UJYr3xMOT7iMwAMTjLsJUh5G87BuKIe46qOYxrDYt2klkOUU8OoZR
uaFkLZVArLte52m82SzlUw+Fnm8f9tWKR8fUZu0tWpbppyY/aoaYgMJjg8BIU/M1rIma2guM+NSo
3Am0mTo5V9nAi8EI+BiiB+Y5ZTxOyntdTcD1do3BjM2XSMWNLT86/+rVZw2HgvgI8J/V1ZfUfKFz
1q+MN71evVqSahpwAv5VRNFuPFVdNYFF3mxatQo3gvKsNCcNK2TfO9XcBwmzKn4EZrIxop9Ju0s5
aPfhKHv/9PydLxw27vmT1vmYndS3Vwq7DnMINpV18PiV1MzqsnxV/4VFsVAKfTffcQIvxDFH5ySr
1eyV2u9KCfssoUtYxUuREijl0jk9i/oWDwTS8T9on4p8buhaTeCyJfuO/jegX354SGxlrdHdqFWv
oqO1Rn0iYPQjDLNjbO+14KR3bm3UO526kdkrHLHBkz7BJi7L4AOrEjytdxALXOXhSQICqswX2A6l
+Qyl/E0eqmWPpQ+Jspvz4KwuMNgyTJ4sCmkCwE71cKuQ+EOItOG0jsOTHdcr2Tyo2mfK5pCi7UVW
Q10G4h/8tsQZY1NeCeU1a6PoyipxW6tZ+LPnkbESK2zQ/gCjcAsVBFAQrOPx0njSgpNDqS+9JojU
BW5Hy2sYULpRzcJkQcIuXTWwLtuyOsK+Qvdxm35vsx1sm3MQfvsS95X0GHsbAGQ0FmOQ+xs5msFj
8zK4qdq2YBD1LBwNFbHSeDuxZUzlU23vAu4ufMrgKJYpbBVNnAIkZJpz2IkK5SMz1mbibRrk9JoL
G0VKG35HEtbuOa2MQ3eSoq3B8mqsEkzhXxYLUt0zAA7IqEsGmEtcCfzkc7mXJT+L9JiqH4h3vkVS
C6WimA9v8QLjrXSvId7J/VcHdK55tsgBIxs+hTRw8S1HpOrjha1edZCqORthkYRrSP+596T2y7S+
S6p9JKCJxnCtseUyx0pgZFO2p+QeUGZYGGkL1j9Nq2KRsSgVZIGU/80OfRNt3vdJAppgl0FmTCN7
JW2f1xuBO8Ofh+PkEOlHRfzTIfoG6k7K6K+42t0Xgt9GoZtVSc7DMC2j7KtXP4rpNFILNIMc7TMo
kIE1sOp/QojuIfFxhEvpVZLPdXTACK/AUWvgP56VlgJXXMhqtGvZBbV/dvfkVtdVe03mHgOoJScg
SAq2jIuVgo5s91CSbEjxA7ajaduW29oYl0L/VdpTkv75vcudTsVIbb4NYh7wbgmIKOTERlMcUGVF
9xrRMPWzGV7pKc65h2IGkgFzFh+Gcs28L7uKnVhiSTc8JWXfUMdIewP+IQISKp+g+U1EfyJnmzCE
Jg3oKXqPU3LB6IUqexp9vOfEMNN+CBa6j7ilQ12uOQ1RBn8NMP7KzEp/6uJPUdwC/H5n8eKazj3Y
hnzdIVYDIVzIPjdhtoYhkFKktRql0ztqFXczDCzZw9DetOlrsMHHwi0ZDjr+IFQinOMq13a+3DRF
0IDSATMARrGx20dffObBxQLRUoFxDxpUinyrBKSNogBBUCwH5BMYNt4VGxGgqofvYxAqup2gl4N1
iEX1RRuPy45ZQg6++Es51kmmqf01aFy985mXS2ygm8RwEZ98eR+ybrYr1tzWe0WncctJVKv0ZiBg
A6KCyEIIGmpOOaWb2fRPf8swuLn4TboU9i0YCBjStTGcpOwvyytXJXAy4C1JWJQ3PxiKl15h7Zlz
8zZ0/Ppfmp0l/ZhDD+hYbsbTlVYFO/ln4FPz9Z8s+ArJyGvz6wEbObDUKlLWSJmQDOwNCyllOsZ5
tEwA1raVtazku1c4OaWUxpfoth338oHLL3mnHtp7u8Of2ZDtbDHAKJVPdLulQABoE1e63niFmJSb
xsLR+SOBWLKLTmcV3Z8oh1uoJr/yORYR4znhmbeAyHBtqeOdTv4eF1sXH0IsGX5BCwXEAOhiSvin
NSfLblfELjD3fNui2Bhm82dI9bZXM2D/PdcDEH0sUiPOHBoW0KT8fZ2XOLm8U6fwZIXWlzT9KM0j
t4aVlsGQOxVUsfT1iVtdlL/wZWnlZ6adbbLDFXENMUhkd+Y3APiCgMLXviDrQN6hN9/t1EMWDTZm
jAceoCCkJQM/IhAf+V0J6m1mnpRAPRqW58gG34SiSQ8Gd/7Y/u0ErXZNAo6IG3JsEKkuV9U0fijc
3/RUXw86HDatYdUcudlkLxU1u6bFb2OIhRb806CzGelbJ4lLOyE2tYHTRGjBgJItFhpssCw12VeJ
xQHMBSrpaSBKWdzsVfXSMmBg/LFpcU489if8vn3rorN/FIx7JosYnZcLQfdNCBCBgO6hbXhTonXU
b1LIzp3Td04Wq2W9lsw/03tZ8V9o5Ke4gaCXUR+Cj6hEs9RbGMalvqiSn1FWt4RnrmmKOhYAzsLb
APUHKJeX39XmT1NfU3DP0XcaaMJW1zx85n5h/ZqJjtAlnHH4jBUcpZjRG+UnSMlCF7nbturBjky3
Z/rNMNlO3OGn5stvy41nvKuNTcLgoTSaAdV6NxiA72by/rssbmH+p3h3k454tOIUXBjUti8pflJJ
kfCb0aRXT3GhPfxr6suEWaDR/lr7IHkwCO70Vy5HixZUoBlIZdZ4bqPfZIh2Ecs1MTytjusDVq7g
WSTRXByHoQe3iRXvfTGxHDhP0CvnWhAbM9zcg1DyWprkDS2G3HpZd7X2d6MdIx+adSCtm/9TVt0l
qftNFJ1zPwUQM+BVR4AZPw3ssNl2TjsXDEjDzhg+kOBCPogywCvxXdlrffoyk9r1EosSVTo1lANl
p3PeN9y05arOgD+t8/DoyX9oqWp/AOFbCpUzzsOPDKUqnpkozGMtlwV2BxirUBVwlqn8QkbhauIL
EDKb/wjPmht0r6KGzFKShCItM7lp+CtPjp9B2Sbx+ll6b/iAbb7hqGk0Da407Z+KNw/W6UTjdplf
sSqgQv5AymG7cKE3IMeEVAaf6Vy2YW7q6BQybxRkn+avVb8LEBzUNE4X0AGWSOHMg5Jxlf3bzExN
g2gXg82P5W7daC/daMFqe3wBL2zjOu+oqgQL2YMcKvYH3KzGU4JSUMNUP5baZ6GrC23AJ1ZKkHvu
I8sgg9cy5Zz1scElrak7ddp6/dET/HreuETMso7RnBPzi5pIjPZvsz8S3BSet/wD2o9BboWaal/6
7Zotk0IvXVQst0B4Yj5ylcAK210gB+rMWcVNTxWjTLgmdDjY6RLB0OngWbdZZFamkzdPSWN7Do5O
Nj5sY9NgP7aYumyrWRZ69w7DjMdgAw/C41wiUKuywi+rL2tCtmIV204OHWQ3nOaukKghhw3Uabw9
gkVbPa1e482zmaAK9jHT+IZVmtIh2reHVoXXr+5baE/EbIBqLdPuUyZwEsxGQ/xEExXX7DFkvHNH
A41FYLfg0tGdG7I7knZTCLH9P1UhJtZXGMl5e+u8HG7QygPC1T4KH15Otpa6L00FeW0853dK5b+U
ARejchD62cL5XD+ouVoo+l1VnaT96ASBGsQzG2eDCvlB+muQygr9y7cnF8m/N3nqZCaZqdloVnkX
lHVp8NQCsq1eBsDDT65NezHlqwmvKardmjlcrjLHm5UbtpQkhkV41tO/Or5PZuEak8Sl121DWOuz
6nBo5C90qKiPnVpwjdtp3ZONZKW/97gffe80Mq9xIR6BLqQU4FndEyoc3WXftFBGtnlPmidMyH81
r3fogWuzwD5kbqTm1OaZS8i85GYSq/bOT4J9ON9Smr/IC5axHf+1wzEtHuGUPvKph+ijk+fFHYsd
gWXZt/A7hBCaziRrm+u4k97SWF3hrytAizaAoX1Uc5Zt9X1AjFL4Gb3gOfIfBkzQtldcSyuWhlj7
xo/gcpwHuA7H8jBioodl4lQAj1oj3gagxasKkS+6dBG0D6YlG6jkEG0HTXfhdLgJ9+5J3lZ8Asb0
HijtovbCa6udKO14tmG6NGZPRM2oOXsqK5tSV7ZZXsMGAUodoRVF1p1ImRYygrFpoDEEC4n5Sp+V
kvgQICopvrVLrWybkD7h0s9Dbywj5Ee9IK4OxFBu5JNCu27AAjsXHspyuqXqeRazHul0n82cKQbg
RkibCYXWAoQ0+3MV855nJCPanVZF2xEXZOeve/JfxdxPWqUshZZzttKXeE2Sh0HCqbG84OZnVIC/
FcCs/Qx79ipag9NSwiD0paAz6PuCWwrwNXKeiWsYbpX8lVTlEA9bJrNawkpPCKyc+h67J96iCB+F
Rzi6jfp9jLjlW/LCNE+DvCUFo3DhCjum2bx6s+2zzWqamMZiytZw+ontxF8qBekCPtxcozv0Gm1J
QN0NJumGf7jcSQq/8Cx70zA9qh6cb75IQMX6dB8UA0aPk2pSs4VXXSpPuY3z7DzfNuAgJLyXgBXw
AradiW9UHcVrBfGv7sZvUks3o/VQZxW34g5f2SFOMCzYI2NFRphnmHvlcg7A6jCbgbBXLSO0j1Jq
V+1AjAG8l9iAJSOi1mLMjjsVUCV5QrP7FlycYM6QMf0Qur3J7I9m5NIhXdhuapSE4L0HQ2VN/cFT
9nl6a5BWcUVJN5reId3SYOGa7UkMDN9cZ7TzjEkeoXfivaT0Jo2ek3RWhtPQ3Kg8WcUq6Gf9zWLu
TyAoes0+55AIuL0W7H9gYoLpDZ0uEmiDxNl41fTtKtEPrX5RdKzh7dHSXd97jeqekvaVCWGerHoH
Uhv6pNJREBQC14jXqZQxrE1unbz7CMGc6sxT/Ya0xJKaYzql5g/a3+r1gFOeHJ71QVEiTzxuNidU
fxvzHKvUlpFG0Nycii/ff6vGd8JVBQlfajAVbR9jXyq4/zYmByTiSb1np4WJOlS2Gl4NmwTjhMc4
Yhviy5taeho8p36Feh3slHA71bcsP5faR9neCybOKPlnkSe1xy0cBy4nifyV8Ldr+R3sCs5Rz37h
ixx9VkvmPqvXYwvPfUBE0BYthrCaPquc/4PMYgfsG9CYIqd5peKfsG23tTiIAzYJ9Ww1OBhpvQF7
lpS3mntDBVcO83tyrFhsGZjQB0dRgusQSkjzCDnHAhcPeZsWTqDTkENEtPuDFu4g0rg1Xgg+HM8N
hgjuMwDg9KOqJgK+nYol+ge8+EIfpJWFVaQDXKDC8veyk4d7sjKkZY4zHhT/0ubAkIrt2FcsyNFu
rRgLBLSZUOGjsgHpIYrKq9iynKCxKAUiFj3KJxEWG4vajC7MQEEDP2ROaBMywLVWEBMm2AGfRDOh
Lub5LaiZczq6dlECrXpgAY/o0PH9mPBhaktOs03PTS4PYQgBQoHwszUC6dLI3AdppglbfUND47b6
/3Dg69xB7yiLdCOn9YenYl2wAd6sATojPeXuxFSsmAz1mc1FTV22VfWmCupFYm6vcz2H11WPiYYU
A+/Iytesfh/6XOpEDsmTCjI3jsUmJnei+L/6nM+RXuEQHSO7W3YBVEWj4CFj1igB0zFcAnygBEMw
fSXrgIqxCUjCwPuqwrNQZ+qygGGvSTEYzmeCcb8GEw6Bdikk7RFVxBAhnIn/140YIuce7ylAYWYH
DnCBpTqhfW6zJdsQUTJxMMXKRbMFxZpibNYrArFBvEHxkgmZ1UO4r5jMgWNcirxxq/7RcNbTrLCY
SS52STKPCGJWVSAYqOVTQXHWIQYEbre+OX3k0nALmmQF1BhPUTJ95rLiEgpeRqpE8/OwpBzTCcmq
mNK9xL9EfsCpBpqzzAEiW3gg1rWtp1vRZ48o5BWoW7irSICOhLBioj9FwIyONzsWhMMGe6cwY+Qg
1CVuaGXm/UF7/RCKfR80CJzyhHDAfm6sNin/tixUu7kwxWKLKHhuol5sKnq/8yhH42vNJb3Tb5o0
LVqIsrzncdbpfyD+3sGg6DjZvV+VQIM1ZO8a7crWmN61Ot2MlnxKRgxgdWUeRZ4UMC+g5lOJyy0U
qluR5GvbLJ06ls5FUWIIwqVfviRGEx0J1Mqm/gY66lL3mI0E9WCjYv8jG3gpfJxiYkqvVRV/wwRY
SjJez9w4BfIrFomb68G3NYiDUswSN32nE9+aql4HsfzeRLz8Mc0tCjn8TQGi9ywtTX8WAQ1iJYOb
BfG73gE1IW4ICcU4e4nxJkG/YeGBToO5pWIxk7SoLIy5BRbKih6XvtB2KvOCpBC0oyzM8Kq1sCZm
qvbaeCbv5Wfc4m4FUtVij6y15tjgBxjsemOOHlRVjO2y/B4pwSZjcxGy9vVr+ypYHatEd7oq4oGU
ymUx4pRlANAHIruZvpYimS01tw8miRIm7ABhNsRZF6FPq5Ta1Yy+E1uanhKjEEevKvalkEPM0jV5
XSiOuraxqDPxhL2TUuhnPfEU7T1ivmgo84QozJbDYDTBPY6fQaU/wo5qpwLpkKG4jmmPPw7toSIZ
rRDUioLYDWYNbaLGqsyWqlpduobShiI7BxMV0wNMkBxlu8Xv4nf63MblhCVm93LQ+UWQB8tV6m5x
NIfG/Hq7zSgGMZq0GBfGGxCNHy1AITWhpIwZzKHIqJ1QIWEeF8kululElzo+P7Q/eilWpp/AFMQV
RHhblIYbZ3MhJtwCM8ZEo9JjM/WbrtUe0EKXbKuPiZpiu9a35ih+9bAnykCRL4FKC3YZzw33K5k0
79j730mVfzciRz21fsGAOfoUHquW0vYy/avS97Rh2Yc3MeX4FlRTMjoQfgxCzJrVRqTDZuyNS2ZN
dzsuz5E67tO4fRuHdt8yY0h4jEaVEWJIlxlKXNkPjtCrzdD1XP/ba16dqhB12vLjNdHaXdRFEJlJ
kU4lX9PCIRLyoTb5zhvp8yp9t8//4+jMlhpHoiD6RYpQqVRaXvFuY2Ozw4sCaNC+LyXp6+doXiem
Zxojq27lzTyJaC3s8dwXGCuUxaGAPY5od5Z/yzR7hRb8ITPJInhCtu8hEw5Yj113KbKwHsfivV6W
fHZ/Mlz5XKcGg3i78rH2Dfywwm/pnOdjMytQyf+aMdktrs+wgRjGxx8axUojxFPp/ki3D5aLEvgF
o0qccpHHqaW0saRHofvPO8VUQ0HAaJmHpQS9qqGNdYLKTOMJNfZ1gLJQQE93pbkZiESim8BvGjcx
wbeQ7ZVJIY7pCiZvbv1Ig3XNSZx/FcK4y5XYFJ7cjNXV5G8SNvVpQn1H13+akCvLjEoCXI+i5yJq
NRz9onm0R2sz0nHTN5gc6Mte12Ww64tmgxi1N30WforHrPUOQ5q+Vq1aGT5fOUWSPodaVViSCyIN
YJhcGxXuKaNbN4n9G3FJ6eEz1mO26wa+q0M8Pyawxe54C+xGoUgtxNvEkoc0bD4ji4AqK0EjNHaQ
uS7SSt+CzlvRL7E2XLXluvgWhsAi5MTjX9MRidiHprhlVNiaGRT/NDuXvYFZljQD7SxBMnDHroA4
DAC1MV5ovMW5cuXa8ue1r52LDR1b5gKhWq7pbaEWhfcdHcUssKHmUJrgRsU2JY4pM9axU3XvGmhz
ghd1zuRo6v6TGxOccshLWTbcY1+9KDN6rc3mGNUVEUcvwcflY3Fqym/HolOWrCPf9RB9IQd31JAF
y8zuBeX0z67LB8s2P1hunPJSroyuZncSnYdwfPD7/JUnfUfX7Z7e77t8CT6yl2W9OJxVx5ssZOWo
hukv6ZDyUT25qo9056A9puRjjKw9T4PcK3ITkxHwdSKS13rRl+BONsWU4zXsHaf6N8XZRhLE++Ur
tKqK6SvOuKbS/sBppE40/WjqsiUR+JpOp+Jd+S15kPndSOOXDFm98vNhrfzxALbxKpP54ofdA1DI
pRkZ2cTP3510SYIN41kVTA8p0EmHkFoVb2Uibx1OWKTz/rVG5YKo+uw4lbNyBkzFmdd/jYHYkdd/
cw37vna5Npnpr0OxbCXkA1Pwv75mzCSXbraO2KiWWHYdUHw5TwxfuUc8zGUtF2RMcEmDEcPr8U3H
fWk/ugW0lASyBm9fIkIJrWi4NBCI6rB9kk1TnJSclup0ptF5I3gDRCXpCPwyjWEx9FY4DTLAeYIF
LJroNubyD3mTpzMoXoD270bSAmHL5mi2pViPKuTK7xApZc5nbh0q8bt4NWOv8wkRBPtQG7gplPdq
EjOvCf4ZnvwxqCo1K0i7Tdo9Ydw/OPj5dRZDFI4ZaKLE/DWi5NbQA8yun2MPK1Ah53c3Sb9mQfuK
H54dK/wQDRFPnskLfRTvVuiUDAvjX23YI3fVNCN0yZ8L2Y65FW2T3Do8z9/Wor7ZEssoH32Yv4TG
UlpI4USv3Cs1fxihpH3th+jYWOiHU//rGFxxIxiIio7nxGVUCs2PKY4PkP1YXlv3s8sWtQp9IlDG
uYN8wW+Ry1jXZVB2kn9w/EkF2cG5pxBk5eKnGxwkB85XvwMOYww7pxT3XhDux2XSjSxEL1V7P6ke
0U/yaJMZS9o24iVkG4+ioAgzijHDjRXAFv/qFDmfG+VttgGdp1pkXvGemiwoQroBiw5CIsXfI/Kd
VYqrwaOUeO591CP9crAQI0238xifJ/JeEdJg6vh3Jj0aaVkenSbYtyog6Y//hg3p2XSnv6FUu4Re
0jRMr3iOl7vtmZjO3h4BX6IPjXS9uCxKndDaTfSmV5rs4oByimH+Tra8nJv8ueJN7pLEtdLwPnXV
Om5AFAnvEBDyCoKBRRfRMCYRE6NA7afPbV+s+KFv3eSce9A8+chB6tQVQD26JRzqjln4TAmdO351
DdH8h5E7bd5eB4wnISNpYroPLfVRFhs5njK+/HWLOXBWMQscw92NVbyeCcU34QQYIoyOJu8uwxkP
OOKe5mlmrSIRPPPqgJT9zye3RV86JkkcmfXVmqhngCXMN5nqE0KnRlAdy7Gh34brWwFPzcie6IsB
ktNvSmYSScMBVLatN7UX4F1HcLlkl635aUqNzeyQMcFLdAZl8TxV+ZGS2ceKTBIfDJtZoGpJUtyb
MEB8M7rg5eWn7Tsah5q1k1sHdoIUAeUEJLCqN6a3N60Co6T9bUvKgqcXJbrXuvAeMUuh/6c/YNff
Usnuj6iJSWNZkEzQtlLBhTGmzrvfGg1HYgKDfsFAtTVbHXyYWAHDB0PqD7qHcbRIsA5VC8ITIx6y
eUuqgcweRoqpctCTgnvbR9t1xvoeP9Xn5PPnWbjLMnykk3BvAEuHJbJzYaRlBi3y/PchFGyUSJl3
c5Cq9RP9hWwOO3LvsxEfc7h/NqCR1TC2jxUG96Sd2I7otZ7zU98NT33VPEj6TdMUA3ltPXbW9EDb
UgXuE7sdsexEqo2f9+9ROm+QaDZwqVcjpldHwj+yEgu0qbVy6ggyBIU6xB38vrobgKXO2UwAZeTO
P9R/odCvgYXmQ8PTzgWrrJghUoOSdpl4K0ozMBlkD47IThEiJabIMVqVonrMcf8qhc/Szfehk+8a
uDE0y6kpek0pc+SZ+ChtdkBNNh5mA3nTKsAM+Lax1/D6Bghyti2vXjbuF5aAx2o5rcxtw71fFeDf
RMTEI+6xBq7VAk0hyA37eCMFIUzLWTcA27Liu6njTV3O26FhQp4a/z7hyzIXC9Kcm8JQT88F2YXB
Ga+ocyfLGmB6uBfOaLIxwZNDlkdpkK35AmGNSOVMNnm3qaBLAzDD1H/yBiDtYfm/5TgCZazeaf47
mnl/ENr/qaAlU8rG3nTOH+NJroj78dsjciUo9EkTqtygC8199jjT1mOL8Kw9wqeUoyZWs6kK2mhz
klBhSzNPcqO7fV1O4Z+wprNhYL2lpvGS2w31rQiAOcinMELP8DmmUuL5uTXfAio3hW1/okUoMXy1
1CwXunybZUG7pfNQNmKtyd5Jl61LUfzzZ7yqNWogsMhPaCq8EKV7qJe0t6QTYMq+eOntLBLgscrR
Fx2wWyXEu+GWh+VFjx2p4vhUBCRNCTuFgmemZAmpLQ3CLTJO3hhefDpObdt+AadDcRI2mJBlkHCx
xcSYUdMImLhuf+3O3cTa+xdbvM8CRTwHj2EToSkXBUq2/hCl/JwZxs04P44jr/gJm7jtv8HKprCv
4LLsHdHh2Ab7iMXdj7LCV0+y09ecpCzJp7797lwabAdn35rVLhNPXtQcYCy/5GASSl0QlhoI6TGL
xrU8AtOhqct9Wtby9pjvVSV3BU4Hg9w+8eTNGECRtsSpqb5laK46Wqomq3sKyeIri2trEj/wuTHw
oLPSILmpummn2U3lln1gQnkzDBtkQemv6+BbI0gJA4SfbcizVBHLO8gh0fjUtyFbFndfz/FtBsCe
RN4H7SJH2y1fFIbBBAhEOOJM6/P3eobYRfYZ7YjNV8qQM0PVWDKXmcBgYP8bJwYF9COuFuX46wBZ
XVH7S5pOjm9zR2V5oq+jqsY1lwxyJQj/kSenrV86sGhJFNj85slCOgtVmios9sk4/TvdbgoyTngA
/3dXPOJUOzKRSXZNC+XPvmmTg34u7PdYwAOLITXPPoLRDFA58lhIDKZ+jfv2nb76TcsiuXbEVWI/
83xU3ZpORZ9ot/Dp/7DAxQUfk2N+IqajN4DJ1voc1/m9pzHBTOVnoiw2XoqNzGeLybAKk6eO159J
rDSzlu1O+ILl5uZi7yIesjZyWtHL4gU0OjYvds+2/u678hRi7vRN7CZki8suoj0az5RhHUUC8ItP
1EIxgLB5B+PnNLr63oJgpLpPKWaTPAWZsz4EJ6KpZbG0PlLweqfhnYdDc3O6iOJJ/yNhUykpKzD4
kjoKxsQkGwx+w6pzMBn53tn2nHdYOS9hXxy5w6xmIT50wWs4cVZMZBrDR8j/x8bfVOvaXs3OsLP9
cLMQM33TI60iN2Vk/QZYKBszo8R2DD8Y/N61yg+DzWFm+wautT5debEkBBDWf5FBuF4HE2+guPio
fFJFmflZAjgKi+HaDiEhwPZmEsNc5zW7Y6bnEIf9dIpjtCbETOg7xUYD0SHFtG5Nkk3RFebsbz1M
58K4wog6IifhAg72Fc2OWNrC8zCmAFAwdaftFhPLShDHSSsaQAeKn3SmV26THsuiADgr3bd8YCrC
PB/n3UMJ294wSqypyJFyPDmF1wK9jD+hhG10yA8Gg6ukG9CiA6rN/PtxxrCCCSsgBz0YFFnZ5Xge
eftZw7SWVcoutNoz/DNWw6ssPzIY2HMGWGq6uOmjZeoXO5ruxIQ9o//J5/6dheBymhJ55bQoAvlK
peCJLNEmJ0BTZyffk89eRrAH2l+tS3SF4DRQfSwQ1OdeHvIkPQV8DQ3FKUrbAz8lHIUULy83oW3a
7ZkPYDS6kKGyGaNCC0F2F8JMJosNw1HrPIJOSa4tzgxUq2nn2xi08/KsBLYrF24RFS/7wqJmzLR+
5xKROMM90QP8L6z4ktT2YZwRK+CgpxsRLt1xU4+7jnRFVfSPFeXYqiEmaST6ZiiYXR2NClBZ/TH7
dAd+7lJaT2bn/sKaI3wbhPJ+sD0SrCFAT2qmaz8AP4Semmbei6r6H8lLi3cBAFJt/IXzuAv0e2Wp
98n3LmYixqMMabUgzT1k/Y4X4LAeEUdXavjsPOLK3XPMbdcY9H1ijzd+LjIaTg1KobSfSf6kG7cb
MtYUEMN6h3I1hC7h4rcjjFAsvTGe5XCI2h2umZ7VtvAJKBpcFBP945nxsyiKJydzWl5S3t4neD/X
5q/j1b9Zofg1NL+pnd3mBFlGpbzTemp+eY2tyKw8ZLr9iBP3rtFD/v9qp7DgyjgahByMRBYA8y4X
8aalL/7gGeI8QD1QkH7CabTvA9ZBnWRlwHzK7A5kKL5Dn9okDXuCVhCH0b0wICxXt9Cp3jXgHjwI
4ky76V765cWxowfV9RdFpqGd5DbHo1PaAGF90kno3I5HvKhPx7VLyLZoIF83kOp8+67N0n3s+kBa
fEzLCunSpQArCTyexGETWOKYJt7BMt3TpPPXGM7kSEwsyL29w5Gp6ng7DsUxMrKd05jryAmfezwM
adcgK+XzwfXiB5vzsCXL+xha4PwI7hlYXnzbuepasAQLSrL4Qf1F4dzyIoPDS5Ce0p/xxUptlqak
JOuYKjKrmv/yitdsO7AzbRrj6GdE6kxxIDZK74GHQaY7hh0SgWk8m5752siM+thkP7TqHa2QPsFw
2E18Haayb0G3ewAXMRiVgtKt+jnJufOLXjMAglEKShrsnPoqDVZnY/ukMx6ZhHMhZwsWDN6rJOI8
WtNxKWvB50ykKT90mb52/WLSTLyNSuRRN+WjB+h1ZYiI1goYjbinGC+83VDTjHvEA4oWlFal6WJN
mnjDTRYTC1JKXJ4m6iIBujYVCJ3MGlFdmwmc9J3nRpyZCMhofRWEO81ndOQP+TD9AaRwJAbZp29k
R1c0N8vsHhs57oHovuWIb4PuGa76+OwwJkatMUFD/OXgSE29Y845WAUYdBcYfNkMoFqWr5bK/ffe
8Y5pkDzwKzzUTgVkmJgDK8CYHVtsNtc4BG6gAgj6NBm9yFyTYnNX4aJjVvVT7DinZFkX+zQ3N9l2
iBR9vdV+RvAbM8LwIM4tjD80ruy6KYTAuTiPJ0q8+OqiOGslmCV8TPkVSbDppyum01B3Wxr1QBbR
80elt6iW7qwK32Vq/jSkGyxScS7+1ISbcA3IPovz8wRw0I6Su9olDVlYNxGDiND+IaT+izontvkg
2CNsL4S04zR6qM3qs6BKpm5QqAd1SVME6fa+ioGGGP1jaPSvLnJal9BBERhvhWHjo/EMdC5FUhi2
kCZFEVaT/egNI+4fjrx/dSAxQYFKB7Bf0wUy7VWPefcuHChY5MVK+oAPhRhIM2bFr5xrDecr9mt2
mY4TfycsFruW0EyarFvK28bQgi/T3irgH1WanTjUti6eUpEWl4m1cpcZJyuim5jJY543OjOP83gR
S78OJtXRaEE6O099AHqq4eMenerZo3K3wY4hOLQPkDO5bh/VLrplN0Ve0LZZP4V5sjVEi2Tkf8bG
HHFk4bn16NpgQ74sdIo3lw4TM4VBYFKVMEHUjAdaQjWDTug5RGnIZRnZu9e+gHp6d0rap+Vgk5Fr
f+EB41mY4j0Xz8fChOSse8DEfdXtpy77GOZx41KWuCJbfK0JKM82eGaWE6i/rGAV36HkUFfU140h
8S6UlF1Tz4i1pO2q8ksO/BXQOBEp5qsd23iyMUuAlvTBSMkZLlLgYD+NF/DcijInvo15b7E1PffD
zSsMVtn5a6TL63IIpSSGiNQhGOsZiTeRNeUeE94cM4ZQUs4ztyh+mEKFbNWckwFXyQg6auLjHc5J
fDVG/jbnUBFio3LvhiT+7PEjrRBtz2oeLD5W98et7Sceql1tIEnP3nwxi3TYsK/cd2N9IMZ/p5rn
nvW0m8FfiqvdSIGE5hk5dySRNkgvCYpVjgR+p1pLTPuJMkq7odx5FAczqvBE6U07ccnXdLLU92P7
MKr83CJa2PYGe1+gTs2MJ2FcBXZ7GBP1EIhypWAnY4N1eLbm6oVdl8nfl7dxkImNay6ZK4Lmsv9J
1VnnHMY3Zb3G1RuYePxMOSYuLEtyurIixRvIUUroeSmlDw7NbG9rwGYiN1+sBDQOb4i+7o+Vzx6q
mN4HMGZgLwXBi8HmYumHb6Gtt51K6bLpnwnSctzpzWjgyUdDyttgw5yLVkHKD/07fCqZcjSlg4J2
GYpmP+q6Por0p53lmuN/qejIkmlrL/5RVjdzeDXEVxHekz4n7TSyaIAOPDjU1r916qKnc+zsOjiR
C5V/i8d5IIbCi27w/1r4NMY2DO8HHBGzmR6k8TWRUbeChHKz7xTXEiyPnYVq5+Lsg0O39kyIGmjz
5W40i7+chKWfHGN2t8UoLm6XkItQW1NUpDwjc49R/XnglpxyzMcaMJtxteWrQY264V4ne+tjJiMj
ekeC1k++FqhfbQTHimKyECQxuPmNJ63XOqHQp9bOu2NCJMKjW9K0RY0PwtidS3VLGdz7hv4b0vxd
yAg0rsJU1Qw/BvEYmcdswhGStbyf8SOyll73mkWPmewbFhQjP6NPiCP2tktseyzYOUbhiyn+QLES
Z/FJ+ts70T6SE/K0A4cQX4TmwcEsXUHwNKI3hZ29LYOjK0nejxSN1/KxjbvNQA1WoP0P/OWHHHrE
5BkkeJwHNNlNpaHHhgPr62xnNbR/21l/5+AEy4W7F1IgIHZfA2mUlAjG1Ix0d2Dtn/5Mq1khUojI
gWYNN+C9TLYODoMRbLW165BKBo6PvLMvHhVA5fgXeVzfLf6+8QWI7CEoC6rOKPqi/L2PkGQryNKD
njY8vD8B//FS/4mUAhK4UMAXtqlKb61EVmDklLxF7OjedQ6z9VzYGzunB2hfVS/WtPXqbZfuyvnM
rDcPH0n160H8MbW3H0F55D4nW7SOeQPFrXmMSQ8NRMeQ7GzHutoenEc+fsKdRvrbFssC2mIeT9g7
nukrrWyGfti3KM5lZ+Jcf+4AvM3XIb/4RJGVMA9LGRMdM546iEI+2oNa2f1iKcJVSsNfkM6A2Pny
BwBB4Z6pCI5YwovIyoe9sIkK+NWLKJqHXJkbQ9LPAYOWzj4WjqTR2nY/4jYq8NpMYcyTku4sKIHm
HK6EJtaYwcHt238mKSev+J2iadcOXL02hWvwa2EcCkDsMkjWcJxUar1Dvnj16seOuEISYN/BH9nG
tH5AqbVKXOuKtNC9z01pJqA6Q/JpWGrU3UVy9jNg7EprR+Xs5PqXcECOoOqCfs61LL2thzkpD41N
72IP1qA8RkN+R4Nii52YpxYpjy3/xk08iNwxmKnhPrfbnWMFT42gDh0Q3ETU0aeljK31zZpY9Ezi
feiIIffsTEoE55QT62823O5aKiKM5FuEtFcJJuuXJu8x4HMviHiuW4oBppnJuH1CTHuI54ODqyqN
yHmqVy846P5a06iXB6BGop3LHN1jqm5J+5SUh9Z4jkAYxmRiy8+yAF1yXkqOC15cHSXVNcvZxlZ8
7AA/lQtXz13bsP1m3qb2/DiCtR1lvXax9hb2dzYne1oHGB8oyE3jnSn8XcMWozfENhHdNuiQFmy6
YjLa00GAZgDKUy6zWDkGwuz1m7YCJATj4pIfNSzrrWSJULG7JYe/p7YQ97x7MDOKEjz9MTEcRQxv
At2OvVbE1h64QhbzK3AokOe36ZGd1Ga9aSC05Rj2ecOaJ7gma7NCDun8QzYdaFBd1+Z0Z7U8Hwy1
KRGGbp1ExW0czQ87TU6SzWDWg6DE+zTFtFmQco4ZdR1QUfZ07DVBZtIMPan5qn6ZqAaNu+8ONLaJ
PRNsyMqPAsgw1i32ylOZ9ruA+1eSf2punzUrGaNb0+37N1EwpCxxl2gCTIheIFcBc991ZLxi+e0X
z17x7k4tJEGMPfGLdm899ob5qvgC/3+glRuRzWQYZ4JWE1eyFBTpsEdOG6JnPn/uN6zcwFsCQCuh
/RAwz+E4LsCvxYWZ9+6xXX5CzKkFm47Yni4MiWvPxvg1cp4pZmsTJZqsqgPQxbaCtyK2n2zcWnYN
rbuNz9A7doJLakhZq4UHh16d8SGCJMSwelfUMWDl71a8VlwpkCaJLdZcLd6Lfpt/2lQ+4L1c7JLK
G1Zp9WyWN8cnewYBBWcZv5cRymjHLnzGoueSg2ZRM60qTT4ifaI4FqwFWHw+q7u2eMh1saIFZhsk
kFgo/m11xVUQ0ntG1HKQhxGbotmzrXxBOiHzszViDIRIIe7dTB9Upxj56EwcJ+AwPnaR2D2N7bdO
6YG+53EFIpr6W6z6lvtCjI5lzB1Lj5qdHvWq6sjAznzie5vSWicl5Axn3TGO4Y6KFaE63C/BXeXV
66y6L7tvIX69+TO2D11IxdjJlNfY3aO/86OO3xXGvirdLBGa6X6gH21U6zJ9obvPU0CVlt7cVWhs
K3Ww5FNHJsYG97JifWmHm4TqWPLBiAZULfeEZ39NOvqCPZO8Ad1dfuZLCzjtz/QcsDxhwsR7UVxE
/uVVj0GFzsHEpI5oL4VJiqkfcFedG5oaqaujVmpXyg/lYPds+3360wz7vD32HuHyQyLOWbMX+dpV
7yZoHpqUYOzm3gPt0jinvIfaYmXg+XdJjcrm3Teeua2WgzcYSaKNezpnmfS+KZU/9O1vCRilSK+Z
8YQxBR/bMYE2Ws5iO3VwfzGr1xYmO+9LB1hD6+JfrJv1AOmo64bD7H2oyLkanUOwcgIabu+GMjrI
NibVq4DAmi0FwM07AWnfhroj6+duqr5zTrTajo9W6g2n1lfw7nuyF+6Rd05dLUi0dMk4y9GCWZ/5
4BpN5OJI4QPudy7vipQMSRWQEnX9GesZWUDQwybsyK5ANoAnNcaY7UkzTDN7gOoN2Xilm29Z67Vy
Luzd05omuBcHKDxx+DsbB5IGqYnPhQvrjMt02SHPX3l7HvKHpiffSt61TuAfWt8SQn9E41xik46j
8QITz1jBNHAee/FXF+xXJcbwW8ky0Cl/M/gJtCwhIcLZNE+RBdwb4ljVxzTCcPJgp7Ml6xJ6P+nW
wSyyW8QnJrJ8pghVffRkqjALbKJUIRZQ/wnMmzPQO484AjpqK3o3PE0G5WulcYvIpcxW9+gsnmqz
YmfMSFJES5f1wSGfbQUROWD3kLoC5fw+sozLOCM8fk9995RHP1iFtiVOOfRFkjecLf6m6boXHQE6
c2DG7Z2iZX9S5/FwqEbtw4crcPuuWtPzwOLPAlFidgQmlIYAAFbNaGrqxyTFGouxlgFZOWEMHTTt
PdDZxRwcepv6UsxXhWWem9FJvvKKbQuWmPJVeHKJz/VGchOyxfkeJC7OKbrniVR1U+myiCVeQt25
XVU30SE+/vQm7S5EEwBImmPZoxDM+G6OEl4EQQAaRP9YCbKZH2kH7Xb9bCxJU011ChPgsjKnX4+u
ho6nmyJpoHs0NUQZX7icQxYl62WM8dP5vMpTfFxY5fZUSya4CmDU1hlQtUC/VY0UWFxhwyRMnC92
BZiJJi5NVoWwIrk3K3zmGxY/xRwRzolLgP2vqsx8LaP/abEkOfHcoFeviwkmRj8a5p/wyIPlWG+V
mDTNiHTYg08Zf1VDb+OOX4T9HHSheKkMmMELU8ZrNo2dkeUIPAFf2Zssg1yN3Y+vpvDA8SQVm2J2
zDHSbgF7vwm9d6STz8Swbq0OATk49q2mOHjdSUyTXdiySWzjY73cYzsRnixWYc5onIoo4TvaZITO
vNxdrjz2scskc1CAjwF6SUm3XveEc2kh4QE15Gp7CViT3AEkOsaDcUkj4zNoUyo3+xF/vDftK1Rw
whvLK22cYbp3waWLrO9xcI6NhsggsfGudEWOx6PgFiskdsMIPVPYb2YjTAz+xtmz0olAIV6L2jPz
bTtyAzYa5ykjQJa2PqGTilEIIhcXThjVvkXzbMTrJuYGa074P4EaAiOgfmHTst5O+Z676CIuN/2W
I/puaO1TJ8ytUXAcUeiDTxjQBt/RKZbGzqoinMA4XLdS0+6UgA1yKgq8/AUElA/R42C2eLd4Rlij
/wP/MZP9wWrWTrixVEnpTTa34S1p2gLdKmfgDjQwctiV0E3zV+l7R1W7NDXIeyM3apSF7ugwde7m
OaB4Qw/P1VS8OZM4aNsnLzisfDnHL9FUFVTTzvdsdCm9NB2m+IH9kxv4cuWyPfE9IddGq1fMguux
BlGkuWsU0VgTaIHd1EeNQoWQ6b7L82AfKUgWdh79w7qBa2DKXpkzmevYjnuJ3a6nxGg+YlIKY+k9
LM76kroPRS9VLNNfN1G72rQJhOUNwerCZr9WsaH2IfBm+ruVlLFmjJN2+BJH0bsnoFAY4tC41g+X
3l1bYwCprPgwJSnIgyVBbrbr0Pq2aZ+MrQmmFZHikGhCTBoLfgyOTzJIXcdXCt7hHWnZmyMfFs2W
9PgtSyTgBp0dRtwS1fI6t7x9aWQ/gf6bMHQ51bCd1HCQyfcAzBbCkgvNuIz5/j7NtOAUOGAI6p0q
b2REDS9WS+RvHntocqxn7z2us9QG9+fA1d/sMl8czSU05BFGvKd4Chs217IFtwwjZPbTW5PXPvx6
+j4GKmN4dFuMzvl0ScyAzIC854nH7qLW1DPxu2bczsqW1kcJ6al/cho8EvapYc81Kv5pjWS9ODUH
bijY55zc3Vkx+4gg/nApF/Cb19SYjzEwWJaixnPFihZv5ohsmNA4gcdkzYsGucVCkNQYr/VDPYVf
nIN8ymP5GTLwiLreKrMCQtHHJSwq7k4V10GlTDxYwb9IYbGyMBOxPn5MO3KFfDMLAtA1G51g8g9I
/CurotwJUgT20SGyVn5H25/tAM3I1qKDo4/bx7LVhv3KqnLlLTOdU22Xq8xNNo1VItMP0BfZ1VgE
8Tr6Qf2QxRde0IrdDm8LzxxX1CRuE1j3Sd/w4rG/y5CEuVFDt/LFcMXsc6XX+BgB8uJtOR1HEqwl
BLcs19+qy5EOVeNCSOnwIvUHlViHuiyOvGPpeJqqi1tATm2LV5fLeUYZW1x0G4kDxw7JJLYFrm52
eOAoMi62dapwahKBTXfm0mE5NaRGgbXMQbn3SAP1rr55FtdkrrcSMSkMYYNEeB6H+Oxlvz5ULOCl
btCeeMFvnYmrM6FMIta7afC3FUIucyB7sNGLPi2M1yUdfnZYvJmZfQpoZt4kNOa4JbCH/J+v+NLD
kwJEYMoUzQ4rWoYcFkc8QXPpbK0hfzF0C6203AniHPiaeCV1SMyMBEFQ3gU57x6sHMBCTeauEihm
QNS3/vDp5ltLf3iSSlPM8EcPiJm8FGZODgvWcDqHv1LhKlIme2JkyRTLx2xeFtOUmzlstod3nqOd
Yr0YQOkDrbVyRzrQp9+RSsOxBx3lfVPih38j2fUcznM1/qEVbIBlstzC5Uo//VrNYgQ1kqKFCbiy
iI3u2S9ee4MS95zuxMQcOA4x75cLMSP4Zj9A06+w/zignfpTG/1NjLJb9UhJbhL874LvyWZ2I1r+
gNPMjnE5jQN6V/gBkGbL/QePA0wwAF2gUIL4xxgp2RBtW3wZiD++ctq10+FNycZrEOnPgH14HX0D
znm0guzMOfMSeLiN+s6qH8J+3md+dA4yaJ5J61lXETfGund5+LP6PvIr9+Ao+qwHTK5NWRy8UQDs
6eadm8aP3WDuyxm/DPG3vBcfbRhtdeHW9B2A1e/sbBPW8mYRfJeledELa2kAERlnbbBqlAdyDLyk
jffHKod5VdCjQsveyQWtQlhkYDbKsd+UiKXO06Dkk5ljaAza/ZwpAsrzXobjhyOWHA5qZxGZK9pS
uR6b/l2J3GR5pb6vrUzfyZjr0NCQc54hpDKCDVBqcrS/6stTw5fXcIwX/CuJDJ6iSL7PabCbE5T4
EBoJMzxr3VUKz0dnRxNHKdH6AJQZ4s3OATc65fIjwgDaqEsY/jpsR8z+CUPkNo/o2CLlFzagmCes
NmD+vJYJ1J8eLPHbKuYFn8tI1Owim/JJ78eWzqZT3jqM4r982GkeQp8/kBl/MEmLqEYsnR8dCLVF
89LRKN1mm6JnTb2MBFbwweewzzlxHEDJ+UIO0ez47YFWYRVY/Tppey7M2JAzuz1lLQKioo8WkKjW
9YE439ZvHFrbX1P9H0fntRwrsgXRLyICb17V3qlbLR25lwqNDBRQeCjg6+/iPk7MzDkyNLUrd+ZK
SgrU1IOiRHXgwz9enBzPdikMTKhe91CV5M/sOHthBDZWQc2qeepDOloqqgPtVnKEsHDMx3gfDzak
oZbkdVFika2svzCOW+gp0FEcMrXgWYyt9K3/KhAm60h2jNxdyP5qZtXTG2g1rQI2vIyNfWVve65d
Phsgokhhts94/7RsW/dNZ+5Ntzv2AeGdpHReR7XwXIya8pcOMQkgec/ejaZsuoq54rDA3aWYrOm3
xq5qszWsg4h0ie2owziEvxJYIZcuEAtsZ9nm8/YkZqM3ScwI1OfDm1b5xeQ6SfYSuhvX039t+5PW
uInHegey45nRlYaF5ANz+5HO6LVbwk90MWIpcNSurG89ptL1gM7WypDVWXz17S+PYSWKITnLBNfF
4n/uiUGAVcDFtHWnV0XQq+XdToTfTCNgAC7YJardAEzCENjr4ZXg4cBgrWow0XVHxOlsUivatNEW
VXvF9WZb+HcZUYvZJMS0iMXD7hiqZ+YuVg0TzDYB/ZYkfzGcrLH4o0Ntq9TPZH0uaLmk7T7NkUYS
Bnwqeh/8hXsA5RSQvbQHRrZvJku6u+Af9PgLuRxIADG2eu1yf5PFV0sAT/PIUVF71ncPwp3WhfGl
mv9sPT1oyrt0dQvDaQuHlYt+iV4e6Eex8GA0/ooRf7zbE/eknUd/LH4c2+Uj1Wxwlq0pprGse4Tf
wWZx6sXtvuceWjMouXwZSAErBd4b3lsNVHEwF+bE1vXeAiy6tT7E1m6SH/F097yEGhng6mzS0MzZ
xawyz4FZQrTPPiwMvlC/JphgK37bn7K5wSshPkc72dI0KHHIXAV97/opgPOrKeCxofXFApvZfSTr
EuiB0QW9JdmoPr+N8BkjelgVGw/L2A5iG8s3motmZnonxa60lLoRMyqgJIB27Is/Z4AgOQItZSsc
919R/tmW9p116Haa5Z7zaK2sEAJn+lmlX07VHNMQ+Hzci3dqfh3ud9UIR6eDRRVyxXV8sPht9atM
sTYVsbliBm0wQLtCne4c+I5AM9mwJuoF1MOD5GJPp7B/n4LnnP9kViD4MOtS9N3+2M3zhI+uRrwo
an+3wOswY6AK/fPmbtcsjx02PuD2Kx/tN5Ultil11WZx9y1vPw8WkRSxbZaTqKOaKZjWHo7/ZRwd
g/ipmNgVRvoEcOiZdO7WC0yYU2SzuVZ5MjhLPCf8NFk5NedOtCvP+C0i5qY/QS42EzR61cZm4ucR
BM+T8eVY08n2k9dAi/Mk5Log3sRAwprlX+2Ov5rioonU9zh+mC2MngCT6oIng64L2R1/WwwWF2sq
toXeOhUFQEYeINxXzvAS2R9ZGa681CBn/7cIkv4odh0q7Fik56b/8qJNyg4m83hTSqAueMkURHds
dp7joHZwB7VevdTbGkNFOOolm5+dEYNFXKSXgrqemke2meJjJ8zPefJ3Np74AXu+y014HH9nHx8t
Lczzc+yLN28KXpzkwLLHdmgdj56mGMcSyzcrxQ5QDQJ+dnEDZ3fVA0MZvYYDWf9aPgZWe+ho5xjz
I7ChB98d7jVGqcLQt2Chf6Kt+9RYeXW/TcsZlzeNbsktV6e4fm/sE+B9oDkUt9D+kVjgHLNmXyKc
xP73OD134bODhmYkNZ6ZfTq9u8PJ8Y+Unc3DWyVIEjYrcvYqZkTlUkAuZe341AwWVzewN47yUax4
G+Ecx6/C084EHHGe9nVLoB3OBR+bJDMeS/ZEc92tZ3EvpxyL+tVy8eTme3MWRxEHbIprGNvDT4KD
oqv6HYSzg4zYTojmxWaRwubRezBBB+S+fh5CM9u6GFBMr3qHOL4uuTIpMpK5V6AdQgUpNIFGSW9t
anH4OISQAZB/hItcM0oZrbqiejPE9B24aPWNHX1nJe3DaXkI4JTLmknZUS0Oaf+/uXHuTShuBR9e
2RSvngGmCEdq41M9YRoMhwRp+CFgAlMNoa5xXmNZuepJPJuCZkA8E27ANWuGCV1NBkLhsM9GICCu
ZImPjOE4IZFVC88E9uuEC3Zq0dHOjYjWK2msTDP4GWa6EEY4KJUCT2IiwExGeA8rpmTupQMhlwR/
bRXppzhBgkD6rRv3Prcg7DJW7SGUg6Bzb0MD3dAHK5ZgVFWRw0OmBB454yP1mrc6IrftDuVPOxLO
dPgbiwp6fuU8Avx/D43pg4PKWsUAY207eW/F7DPglKt2Nr7btqxfqRSGKo3Vbr10l8KDdoZtYsg9
npSzH6hbHpFCMqeIUzu+e2nNzp0KINXNxiWr0M9DbLyUz/iHyIMqwSJYk57r+pJ2de+jyRBSO7kB
DXzPg5ySTeHtXSBuhjt8EJb6N7W6uzWpyc2ucGGmlF9FHi7o8fFLdTjp+Ye9JROIuXp4TxAGV/hy
IlAQ5rOmSpII71bEnktK0UNDHljpsaXd4aa/xo4fbiWOel2S5nfho7kDr2B2hhBoFLkxO8E39uAX
1kQPSVPIm6niGminWbhn10fKOgeEdgFw4Rv5NUVvzetEtK3eOeY8yW0UxBDmAAQmf52jMDI1WEov
xmCyoBHs1qcwY+9D5XHpj6eh63/T6IcFS+6nY4vwqQ3xoCpEN/r4Wic6lANNBcdU5qz9YQRV9EeU
BZeSNkWqBckd/aui+Dok+UsjZa5wsw9MimCFKyhYFP6FaNf/8dQhZwSBo8xTFYR2uq9lmdV7XF9t
uB9sAjWUw1HTTZKx5KhK5yH1H5GNfbktHfToPWlQk51SnmX51Swg1VRUWgANitSMBSGyyZOZcWG8
GJUIvIfSnL0P6k4Ut5J2UOo6yAhfu+v5zS9aSPttldHIXER6kYJ0XqUMFhA6JPe/gVBeEFdNdMy5
jd45sIlKsDfXL1qM7UvjdgleYFd8Tb0orHXgLirmGHTdl2VPSXOk81Pml1oODMW+YGreFlVvHrEU
ymQzASBKSnRIfxnF2nzWbJP6L6M2nkwvfpp5UL2llNpQNi9WIuap+ZC5LBQeAd/U5WPabUEOjNnj
EN+r4VJKEEGclCdNRVf1BEQm8p7CcGumz9AriF2zuKhZgVGvsyHSsM09LFkkkGRns4iRRJtze9tQ
Ow/g+5a6z16S3I0KE8iAK5UDH6t2nqenyoi+as022u5OsDr/QorVLB/1wqlCrPVRu0Pkx4xmwcST
U7J2Z2a1AV7qJHLjOx2A6ixsfztPsmtccaOvtNFtWU6TzItRWPuO2T5MwWv0sj0mM7+uGu607cQt
A1JLpRt+IwnitZDxmzX+Y/49DKQ8/LnABR7/40X0z00n1izeXVZwrAq6B/xwvgrKYKm92Lithe+h
erMtYxmNKAdvpuzYejnJckh9/HaJ1ALq1sl0siAYok8hrnSO+UwswN6PxXjt8GhRushMmNvyubA4
XkvvsbX1sM2zmDjhYvKHCrKZcZTRAk1c/iP34WpT99NlLw5nshEYa5WKx0T1DwsR26Gyy0jBNiE3
2gHNseSFQuj+zHWrMA83apY7Jk0u+NzWBIs8PI3ChvMXIZNlon+MrYoEltGZG3TqpSTCuhVze64d
1qpsczWaRUJeZtxMDd2F5UyvzswmAPBZ+Kyq+alMwr0hXQMsJujEmlIFn3d2bA4bbRH3jMjvt+WP
qcVKGtNDNUJp68K9TVebkaNhGRYzcngetf5k5fbYxc4v1dNs4hkKFjxCVz26g3+pRPHm9PjQ88C+
+Cbrfts+2MJbJdHQ0pIb0MI58hAE/N254a/wWn6ozD4YKrhWnrHxQHXuyVJRMZfoi5lmDjQL7Es1
x1Zq7Mq6uqSBvQ/aBt8NOaiSXZpymh29Upvaci4pCFsjSK48EGffiP8ReXiLAyi7JGRXhcJtYpqs
pCCTwA6z/5QY9F7RnWLK9Fy48aOmQ8jg1uFQ/57O7a9u51+dpq/JHPHrG0wikMVmoKTIZGQBgqRA
pHKM4q71VzRajywS6TutiDtb9mddkEEkOAS1xb45UCXdrD2kPnJuWxMxrxhw8HlDWZya5LN2If4P
R3Akmwo3p4bc1RbTjhwvElgRH/0a8yxfzuPUR/+hg2y0OW0TSGRDP63LxLslOCz6TH6B/D3JxIR9
0pwtOcGVsvODOVeXruOMYT6rzBI9mMs9QL6qwXnL6KES+HAu3SBxwoDpimEXRBHoIfC9aUzfLgTm
wE+ufW5BVvTgAhj0yFjWrZUBSyvpv/pIAZgT/tzS2iM2f7JlgHk4QG9IFwdo+zjJ/jUJgESji1xa
v7zjjgl2Uy69VQSNZ61QOsFZmf91hcG9QG4ho8AVUf4+D/VvkZN1CHwkW88FedPMf0YGzcd3kaUJ
7rMNSREaGJzgJDQPIq02zD9HAKBqGI9d2b3pIiEFn90T+GtIHC7SDM7raHJR3wfrwyzI7tBvcytx
Vyo/QjZwl1w1bTEaGJ8d/WeRWdgGTbcPE/hk8Sxfh5T8AhYeI1mcS8HQcJOHxYhjVK6Xb9RrnfU8
NThL1MZohvdQM1dRh5PkHskMUP7luK+i8ZiwvLEMAwcd/OBK6vOYC0m8KCIxHaLPMUq4YH41RipA
D4cmd3ac/Xs7Kj88wMGEM3hjAFVvghnhOn1KKZFSU3gdzel9dODlhlk97eM+/oc78GhZ9S0ozDtr
ylM1N/8kEE2TcWuD/XAX2b6zStPhaRhxjOZ5set4N9oR/hI5YEhqNuxXx+MQQc3MHYLTc1o50MW9
W+dFb5in3+NwqXHQ7U9kOffRbM6F/1V58nWZDB5Ew6MDZZESL18919V8ymZAVD0GNnoIqGXvHT5h
IYv9jGyfyAgkLXdi23Mwr3s13azJp06L72HhEGZS78EZTmT3efvRRwpV1fMvsTctWz3QnlOXJQfX
NA9T1KdLOPUJ1/cNQe9VeykpVj+l27R86WzQLwl6o9uZ9CCW1ZMbFk++K7npJPSilCHIbNdF7IpL
mzYWGKZ9TcIQhIkfoCqJkOKq0I9OIua2FDRNShlNzcd7oN5r9ivqY4V3zfyp31sG0f4cVyx9hlSh
y1pMxzZK4hVzWLzOI/7IuaEJSzggfuauxqIvxaEqc30vR3+Cb07KgXg2MVpKnThHxqfc6R4LKYHN
WWs3zxaSx7st0x9lMYTHLvbQ1LGAaeU/RAI2dj1/xJa9s8iSCoWDUprnaiI3D/F3EyQGRsyudAnW
cGHK+jmnVqaD5D5It39UZsi3EsFB6ZKa8Dqi7c7IkRks6UbfIi+6e6bcEE1j+tHC7B6iJhwfuqp6
tBw+G6Ki04ggCvGMuOFOMQ+PfksuAHcbWbmJNqE+jspdNc4Q2GIC/soGDuiGGUNRG2K5GDHlB0WF
/Rla9GyI50GXz0wNycoaQpiUcn6N1fivzphAUr961j5ASCJzx8Gkug2Ve7ElCdmSWJwg1oF+1GXH
G5CsUOBnn1OebzBXVdCbLCh7iCKtmupr30JcIqIFBd1MCQPGGoCQwqlateq1wJHL6pU1SwBmNyr/
NDr7Tneo2FH74ptwiiao5Xb4lTFYs9CiYdkF3DBO9jrGixWyBXVmPAEW7Rrt0CzhpwHzY/gPvt/F
9/AQFtXAc+13F38WmzCYrSfDwqprVNZrxryosTops9sxSZ8J8pwK2mCq0Cv2iQmQysSb0AJvwb79
wn3xeW7US0NtPSVd/0rUn96dPi1qksqBD1m1XEb6yxwToUvx5QDDuvU2g44XwZwPZgdClekW56Kr
YfqXhSKqCyqNDF/97gqKCupAXeyCW/0k8+GUdfajHYSf/LrKK49NtEpqTENJqdxD2PScVQNEQpNs
M7F6C5wQP8n8WCbQtVQlXjLtYbtA/x5ZyYzJlRI4Rx4kZEp3RGhgJwyWZO2CnYKM+RX206F0kx08
kdeKFmCmH4xP075oKPMuKlQB+5TjRLRTJqrOPhY6uix87mZE/gybau8U4qJcMqh6eioDbuseVGew
+SXROanX5OhOZhPjUDHOqtQPVjrsDSO5cgxuAh/Vzn7Kw5sghdOwCHYZ96cM6lIK+YBvbMTYLZIz
Ij9jf9N9TLV5rfLwSWYvfUAYFI9IyQw1sNobBU4j3qsikiit0Zpr9IOc//ASrUum5FH3V8+Ay0YM
W1KTjHAQNZ+yF6cFnOYk/pMV0WtIzzcnoitIe6ACxNV4KlGUVd1c80RurDbZzaSs8pL0zRKOUNjr
+uEtWZD7BjgwDIDteLR6AMsdLTPsjFCYsUp+ej33eYbbsd9mAaVrajbyh2yaQSHwcLBH9d1wo3G3
asI+LgtBu7doJb0pe0V4Y3S+MX4x9nd7rhPElJgAMaEu/ek2HQ10DGTtiquYC5Sxvjnlxi9MXE70
cmD8NaxrQmgjYfWFvxAZ192NHT0TLc/NjF+yWjBOZLL8EFGm/8HtdCiFeVIKDBskb/zFXb9J+u3I
G5vO9xIceQme/rkmRoRjP1LnjqCYrHlj4TLA6638o9Hdu+qcB6yi2nIL0IbL2Lq2EtyAJ8G0JbFC
5vxfM8pKvXhsDoRFK0HjLzPpwVG7Fpq/uBRYLZJ9GhCFZWkh0k9qmxBhG1jj3VpB6OAvkOop5jLg
XQab3M1Fiv/m8hfXHA8d0SLcK+3R0nrdyNcZwGYJDoqyJXi2Fa0852S4JOZGzB8eXeVyPDvdzjZO
ogUPrLJ9G1JRP5PJJU3B+yu6tATtzHVJqduyl+m7glTEBLlll/KKwlvfb0Dj1fWOwbTOLwaZdmIX
NsMZMp91FA3ufSpxjTdMty1HaHKkY951b/H4GY8nfj0pm+tyL5aFBQw/iyKi5jlkfZZW7bdsL7Q1
uFl8EuGL3W3gZ7IojOczzMvSPcR6NZX7uF27CfUREi2y5yHBD44Jn1x6i8X+VjQcLcOlUABibxWC
fb6gZy4F6QdRvpl8UKwX4tdVACoEFYQNsh0dmqWHM9qNPXwq5vO3ugX3j5biAjKU1WvMnro9Vumu
Nc5lAyoUVfKBAhxC4BcEfAktzf1TPSqSh3BLEJvaT2qU/7Mx049noIo0CCueZSKG4qUs1wOgLPtA
9tEK4RBjT1hJ8Tk2LMaIMe0BpOQKc3mxMezvmjsip0l18ZaF6viE8h1KA/gZEnF8E/zTfCcc6gAx
c/8VxoFYKU+7/EY9r9Jb6H93rkFSlBy6+MgcgCbVyQle9HQS43vB8Z+nG+UeawPhXa7c8ZwkRMxo
lm/9qwUuEF+uDDGrovcYn91AjRmZvxYpk5eNTcp/WXXZOLeY8P1x187letl+Lr53ZwDpnFGdNP9n
jqcAn0Lr/ZBzkPLNpsZWkO1ZFBTrIfIQTolIepgsZvuHyc8gpqiEt/X4dAYQhjO+2ZZPtAr0eyK8
f2LhGvkvVbxf2usyoiFk2wvGD7NsVsUS83cvARGe8NJYTyYXSx1w4C0xgInL0Jh8tNCGfOrjp7SJ
t4M1vnHR+8rZN1TbgFe3bv+cIKTt5mv0+zOW/pBriuVfyPgA4gXJmYePNQjhbe3x7tCEMJwcZUeJ
tRgx44eTlYKVJGGpGMX1sST1oEq8eH9ixFXs15B/2DSk9nvq3P351pgW+wgeg9L4r4rHi+yNc+K9
EPdHiJs2Bb+iBZJj1eOHAUMxdy7+gNvi7IavHhYFM/kZYlAOHgWvDuMa8N3+SdBpIg9tJ59SRJW0
wyozEEdp3O8k1DeGoW3qsQhEMduM3d+iOZbmKZW/gmxRWWAy8WPlrzml8JeRF+lKO12HBLAc14Jf
wXGWBG+urXDKJWzzx4b9iMd1pYegnpszeDmBaWHoZnh8KBh0Qx8NHxJclr9nRo1vwO0+bQ8e5jBT
Fd5Nq8QwP/suOGADe+qL5V9QRBu5Be05br0LuvwxEQlhgIvr1t++G20DXC+5x1q6r/OEBLmYuLIF
7Cu7J2U7t4R4c1Zj7McyHmYDRCaJx5yVLWlp3j4SIJ9NsRyCHjFU2b5AGvIfshprbVRnrO3ciB7Q
OHkOJoedENvOqfyOdMfhTSOSbtu7COOPsaHg0Jq5L2QNA19MVzjXaY/lpRxXHf0xw8hyyytrgnoz
+nZrFnu21esw+Em4NzWg0JtZfYqe9VbRBqhCWUjJWA/h24bpnSq+pqrTgAn0C1OzgUpHDja/DTgv
aDvYimRZz8vj3LKbqpM7buyVNpNLoNqNVQ2QVZyYK9T4Zecc4Qr2lNt3m7zA16Wyt7Ry9yZ+tIL1
kBeXyNQgrqnGOZrjBMQk7f9lFIYglg9XEj1f4DBvU9sc7Xz6nTsKWgiKg0QC0BZpVLIcHKpFP9vI
iMtSOnrLHPM18hT3hqq9UBqNaGeiBTnta9SNq2mS3j0b7VtE0gg2rUuta5K81ZB3isa+154+JX3+
mA18KVk71DuP9LujHewsAT6vmS3Npnf5zoxxY7DVzkowZRSL3iaLqZo2MLy7WN6WMKyfnEIq93Z2
4QBtIc9zbOqhoy+4WBFfvSixJB/a5r1zeJLZKmb0O6d3HHW4MX3fXYs8uEI0+bAFJ1jHclUShN6h
yN9dV3GJUuNP0BW/fsTQ6cYYypu0P9h2sPO0e6WvT4H4KE4QzC9ZXVxgHXzNU0AtjPtOOazatApv
DRBoWdibIGA0tEQQ8HayQgy6IHQZzu80+pzNJNjEo4XcQei5yXdQv6zTlPDpQoIHuCAv9hTR1ag5
fCZW9WaN+yRQeGHz+TYRFVtFBAlnczJWHQukxI4Bc2QEOjx6tR7MoH8PZnfvU0U+zPFTDF1jbWN1
o3LiNDWtTziElgmyezqL3hJPLo4V/6h6VW/hfpw8Ed2kMZJf4WNNksehqWfeTYSJKce+WoRJs6gn
4Tnrbej4NbslSof62HvxA/yd/LCsVN1a4x8YMRIpeGfCkIQqIShaHTQTcr/BxLpcf/uDrkPilc3W
yoNdX6FPz4Ty3co5S9u9EDM7qraEmiC7Y5D9Fh2B/zpqzpGN47owAbYXlEmGwuZIEqApSASINNmL
0PjSio6MPts7sr5XXR9APc3xTdrsL6PJp2jK9V/zajLXQjjxzie+UbKa8kvesVhkpSXIDYQbx3bf
p7Ta9ijaMb6QB1AaG0XpGjH5hwE4ofQKShLlh4PDQrpjewgTaO+I8LlgnEmNPP5T9pTuKXyddsjN
8a1z424PI8L8iRqz2LFzDN8LuiJeU2H4r9XswNKGnVj8N42yZTqb+/00G59k7RP45XVxSCBA0GHQ
9xJ2fKi5XSVjTFVtVdikrM1kwPI6wVtLqZ7WK0uBmk0K71T3Q3iLxvBmRDRqiczvdyk3b89dbpiY
cJg6iFpEgeMcrS6iK8txqESI+3ACLNyAWWC8oy7KKCPA8mNp3EFqh4/wTK3L6Eug8w1soV574j9h
D3F1JKzEM0JYnEA2754HSZb6ErJu+aij2vxrQxmvhB9w8auCbkOfQgaMjuyv3bbx2iK5gLWLAMCT
1K3zX58Z05UymP8cJ+PTQKelptZvOcgf8bidVPhh2Wdb9eODGt3H2jXSteYiqWrKNovykDcKowA8
IRCWebRudHOy8/g8p+7WCOrXTAETqMq4eqv6TJ/9lMazpsqtQ5G0iuuRuZ5c7JaDnTElQpOydoZP
x2fnsWLwxxyik6acLBJpwdaIqnHfHiDampKZPZRyqyqcrPaiDNJxwVfo+D+zpKSAyU6kN6fBsl8G
jv8EzybdESKhKWKGfgfTPC0bHLRhLaDrRN65qR3/z3MiygzTcBg2sxD6RoMCvE8HvlAdDn89P2sg
3b449pjhSB+7sBJmz0etrwiVK4iCJfYm2UClXBlzHdP459k5SBEp7LMTpWDO+Zh9sYV47fq+xJCb
kEnh0HL/9VW11KoBgXnxRapf8GeIGyJ+hAejMp6JoNmggjL7PwYN9kEFGPPSm4OPJmwBQNaaTwRe
ZqhPq7auxCqZlHUKMhCknmbCiSJceFascSXIchqYU7PZuReDowhW4C9+SBtY9LG3lFQkqMaR+SOc
ZaAJHKq4KJuLUkAcgA4oOIwwZ1sRYn/4KBf2nVdCRvLr+NQ41GIJZx8B1mdDsSQaq2Fvh4XHXQ+3
NRNiFs1vfRueMOBzHnMzaIKjPVKW7Kri1PWLAVa/UOTLlZuER8LSbwllv0eae2KPLg0JdjNYNHIT
NHhMhnAi44V2mlj5eXbZMMY+nOLeMAlx6db+ivzmoOkJyEid6f7dbJkVSRoEnrS2fhUTxsVKa3bz
FVY2AL2iwDg9Wp/h0tfo5H1Otnhez2XMgtM/Ud0A6hZtOvbfVNCTjIy8F+2NrKK6CU+csPhK6ok8
50jOTchQL5lE3Bq4bHSRX92l+zAObrkJ7tKYSexogpml1R3tgiqu/09c9bj8YMroPuvqd/aoqeh8
MsO97jC9TM6ZdD/wI4Pa1jGnP71ioRnMy63XESMteUjv9O2yg6j/GaF9Zje0tQzn4Clzk1V08dDc
1I7za9DjWs4kVAI6BTCzut6+STIgfIad/pnFxKqT1NqRCsfwNDTzb+sPH05RPkUeE5kib0C2TgzV
R2q23y3eEqf5DsV7r4vzIJyU5j5e8q1dnyuCiEaT8ah8jjYdCExrrJK56/6z8lscwzyZv+zA2A/l
/OUGATOzxOfrDPS3yFD99gh8dn4fEmQDLsqm51KxxeRVlJLEVdNt3UIsCCTf3oiqRSvG0UsIzQJr
SlzANVk7sOHf5fOlk1jmqrB4Zp0bEz7H1Yb3J8FHWU/DNvBxe/klzxL34JH0a+6/xmxjmPpBlJ0m
9D/qVtmF0H1lUc4NmcOEnuFP8B9hsBgevBUECt4w2PWrvdfItzLV13kwaGQysLwR2aeTmetb2a4c
etiGiPZWDEnoOOZCmI3owIJq53rmY0Hb6UQDMJvDueEYYH/RQxIXrKjE8C4bfXbq+lzEyZ4Vzhl0
HJJEtIODcpC19+0U4brT5YFIE+8pRcQUjQcAw8iMbywfNRNijyvXuWOulWp3I59nUiT0aJxdLDIK
C/xoVse6hI8LaHLdAfcq5hAtma5zmV/bET/QVL82wbiWxdJLKygJFw8NbgIB58MEpbPKAgLsLNuy
TRN7vwSZ9JEoNbfa0vfLS1eGoOEQpLEnrBq3xbkjsMk2Kyxdl9IMX2UEI7vAgVN0xkNSjHsn8Zyt
9LhcQ0fmdWgRh6X1COiHIcg5XDrrb0K7rkqoJ71Yow/gzj5ZuoRzhPtiYjhOuvqftnjzh68+psQk
blaK+7DjB3tWDQe8MbuuCg9ZVO9mvrUcr2xUe2fmp2Mfhbs8cx4bNwQ3074Zbfpjx4ylfpHcyxiY
34BxGpFh0zrkCDP72NL114SKHxqZGRLms2rv/hhx1X7rfIC9DqpgVXF9yc1FNVLJk6zbU9OSLSGF
bQ7i7rDvyHJ6D6bGJ2HAz0cN27qz0ObcG5Qy8N9D+smCd9dapomRk91x2vI69dn3ruN5af1L5Sl3
nG/6Xb7JCxxCWJYh8KZ6xujv1s6lEDqmTieEzmZl8hAI8IBZfx3zmo+3gZxJhf2kXbK+VY9b89h1
/R5b8nQMwUJ34qdNKK0Ji/ojC7s/C9sh0S1ygLjSDLs+YduMZ+srr8qbzkqIq9Wt1yiitSZma2H3
xy4PDfiz0n4DrKzZxRapXMM4MnFt4zk6mEY9bIzFxBvOHKNOGOFliNIT6EvMcC5O25Z8o8aBbpTq
YhX+NzMbxQwJiJLGh6M2b8HhYlkGiaHBYK/CJrUx+IrPqovx7YvlzdvbZ8OEnzGpeT5ioa/gZQFL
Gqxuo0cMlmGNjayhQCaXzq/q/3qBQEUlE+miEl+DG+ibnTu/RfvjAxb2ymS+GVUD8pJeoyTQ7qGQ
+b719dYpkmLtxr3eBM5PCt4O/PcTeBxCRxkSl7FuMVeaesQ841+6bHpNvfydZiPqRBBnOomq9emN
L9QkUERrk8hMiOKM8OpjegwxGEzKpVIyQCVnJUbYL4Eu32Yn7RjUVNRHNqB7k4BFXb0Pkdzx6G97
bOxFtKA15AmaUHKeAvMjbvCEyqU4L3nx+cNoTuVqll40KDQuJNHG0/h1xxSNWb8WU3oNx+wMa9N8
ZqQHez5je++TgUeULvApUMtGPdr2/WPRiWPkg09r55PbBk+5NSbrxsGvFcYszzxYipEVY9nArpxP
4jN2GZZDlgdWcwn50dit/6ic4jYnyN6GTzIgc2/9ZL+09o8DXNHQ5uPoxjF+QaKPmIqXSEGMCbzj
xeeyScRfwl+JQqK+kEMghY7r0hSbno4bU5dHaxyvxLe3A0eGNDA1O6jCZd3R5c0E8FCFEfTZgkqC
SsN7GtoxWFcO9Bil6aeeDGIyAg0Px8qrDIqjdpeVLyJnsejJ5CI3Gub/RHGvgOnbmnA84+JpsuK9
M9ZbXHqrmdPbb25AZM5BHabriMVD1pIEcygrlvy6JNv3x6pEcupL+2eEO7YZ5+hrdgNGwb4GCSN3
EfyUJh+PFZQIPCxPVa7R91gS8HqmXM4peNnXdIM05InYxz4FQx0tb/9DD1So7XuiidIqHk0dTdgQ
HVRt2ID09QwhJCrTPVAMfg5S7nmRrbn66OycV3/D1P8YkuRwynW+qsvbWEVqRTzgyzX9b29k35ib
03dBClviTvkfaWfW3DaSrum/0tHXBzEAEkACE3PmggRJUaL2zfINwpJt7PuOXz8PfOJESSSDDJ+p
rqqubldVKpHbt7zLWDRY29kjuKpqF+sgiqtmJzFRvZ1M2OuhE1Pyh+D+nAQEUhJ2biXnflwCpQpl
ppGyfFsab1kYyF3mqNptGAF7C2Nr64nipZ8RBqNaVjQ7fIx7O/kIqhv0jqldODHHNkAhiDel8UFC
owQ34QHSqz8HXd8kWSepd4bTSnog6QKEz0QCg3jibqCQb19amg9HC12TxR/DGVBpWAPcWLZOSa9Y
elhmOYp0ySEwEcCHCzwY0jLzx7eR6QcC9kCZCKJj51vrqNcw6+y6GtC08aGPxc9kckDyxVip9Dmg
cJVuAPyUF9SaETY0iX/aHIE9ijXSDTWf5Q51/hZ20DDgRTxQ+0Pfmoy4QgdWfcnHDwxltGa8hv2D
BDQcN5BsEp5tT2LtmN/BrWG9jfAaomdgqqnroILjLCa0CbxUG5Cvyb4jEPaeJ+MaMNTCUa+BNhKz
otUJdxy7GXXrTADeB3bsogUexKYCukSlTKE7licZaG58EZXfHlZKSbSWBpUOypBiSG7UiSJ0cDEb
3oW0QyP8C9WaZbVu2ujeaMA2APZqUV5rlWu1A2XwQwt0N0h/wR9eKNq4bqjbpmmyiYV50efPETJ2
PsIMsrjPKcIVwwMAmnVNCD5QK1JM7QWzZWRME/+pLIGFx3a7A39Gry65dBRUdbC2wjzAU+LHoSfi
0y59f10iE60gpDytVbXezYoRIwA18KRUD17x50ZYNaNaXIClsa25aYZf2SKDmKLptx7F1UbFJyad
Jbub+NIScm3U+jXMMmSkLLD/yqOUl62frlB8mx/arsE4g2x09lrFSgku76rJrxEQbWjTWg7nxvnN
67wKAmejpB5CG/mtWaMtOijPNISfkw66EtDagYKfipld4GcXNmiENvo2lHOJENd3b+n4zznxWQcI
tsCPNRrv9KlOl15PV7WwGuFCIHhQPVzr1Ja6sSk7Ai1Nmb6bNKVQrVMQilhkFqayOnhyHTmOrm1B
FjT2rkZkaCMqmGVKTRPB6GvwLRT4UT5rO/hsVC8nqt5k4/Tc5LJVUYcIuFcJaXFMrCHpQTeKVrQy
q9tQz7LLFjRs1GZUbnu0ACNN0EjpLhxIoG1wMXY8GtYsG0r/L6luVJoK6AAjB2Ls2hw480AE6kX2
ujenBz0FzsR2gelK54W2Xz2M90VMxEoV/bEGYoXKuwCWHdIw7F9BJOAFrO8yz0Ov5AJE+WUX/EDW
d+FQcMWaQnmViJQpEf1zPHfM2L4dJ2gBivo41aYCDyuhWUuDsRJYQLTbVoEnpE39dUzloSPcGkgj
dSVYDcywEO3SH4DDe2kDEHvkWiArgw2IH9IYGwgGKndt/BGFz3lurqtZiz5vnrAH2cxYpQodLMvq
VtLnc5o8I33Z3RT+ukKXM5uq9TSb0QGrRjEZs4U4rn7l7ewKLyYAyFA+I3Znhg9jDHqcCs2z039H
RHbVd+itqfVihJqC4O/V0MinqsKA4qk0B7cDZx/5Hf7KNi7Exoaze9Pp4Bg5exh7zVYAmzJ5GCrr
Zy0fix4bFtTDzBTUjIHXevsKV/eitOG49WD50XRfTiL+nYxQiYvqJk+nF31AZEclujZQhYXj4AOl
q5bC+JWPLxo6jeVQQkB1kKOmexLr/XqCeaoW8pfhWMaioXlS8YynpXbZqJQia2dXUPUnHHOlU/xs
K8PF9hxEBHi1jJsEK8LFUBgxZhD6fW4oyLJBVUnL66xHLLqfUFxQkBQqeLU209hQ+8B3piOxLWV3
4dFUeOK9ii9RvpAXilMN26iJHcSp/JVdG/ZGsxrwq/hKvPWG6upai7ANPtQjpE0oGWuVakoLI6Cd
HLACDu3lohcb4pHBzfL+PhcjXRjafrIFQNgpdAz0PGIrwFiLLe/JpFXe49u68dCg5AGpl1OHbUFW
KJcYZJBTcdOHkiZiaT524e8cQ3aQLlggWx6CswFeIQuKWvJ6mIBqpgLV/9bgvOESpromOPjNWHMD
cbgRthoLbaHklN2HskX5p1ThoWVdrKPRIeBSWj6YXxscp1vX5e8k6ChbgzJ13lsb9y/VyQEmeR16
X5A7wGjodkl9JKOsOFvzSYohftKtHRqYyzzVomf8V4a7WLTDtxIXQXL0wu9Ie1AC0TsQvp2ItI+0
bo2NoiLSM0ZeBMpXTdZIh6PbMIBj8mZ4fCSVoIClEycPxZwT2Y4P9KwG06vVlQ3VJsg24wjI3R8z
+K2DnSi/cjXGeJtrgvZ+qrdbJbe7VUBKAdQC/Tyrkv0KoawKaIox7ep2GtdqaPZISFMVxrcBCIKn
B07uSgmgiKJ2jKxDxL8tEhik+XEDmqszNeSBCl2frqe+H37Wsfk6lTr2AvllhgjGMvUBT41JgFn1
8GAjIrvuE1+/1VJ03XNLd5ZJF8IPb2hxVjXdOeUiJesFJ+TswqQFylWC9+oSOyG41JFWcmCBPiHb
Zt6qMYZLjhiDW9TcAKcQqCD5snXC9NZDBzCQ9aZ21Dv0UHYjDZxFXpfbYn7o48iB/5lUqG3SdtPb
X4ILGg0JFs8oikuiLCAGUbiSWsYP273hlAf+BgeQixYlvQWCD7NKcfpBbeB7MfWIA0l44pmbNTG+
Q77ymvoRJDDUiH+VRQYUIkEpKkEvAyzIMHL79sadJoAGNWBnYDoNG1vpvY0G2I82ylvfUomwEKz5
gS+BhEYKhF2FeCHVCAGkioZGWU5bna5WoAdXKYSPDYrIKLUPmN17absbQbj6I2+0mJN5Cn8FHu5l
QG/Xvvab7FueyKvAJ6bgpe1UnEkzz8Jiq7uOwpa6fKGsYL00F4btrwCTU02AFt3GY3mjgc0ebAP0
lFcqa6m3AViqnqcgFQaET/q/mRHSmBh5ANqElXRQ5A3tb10se5hmlDS1kEKT9BArTkdTIwX2ch5t
P8CraXJyVFGdrL5M9AA5NQsZT90Fm2UDxsQoeNB5WyDgOIM7jN5wXSfcobZiJXdtGoJSkzHGQklW
YNMT0bXtzLS/dhAT1Uaj2Q6KWTzzKI9PU8Wm9Bw5/NAgRk8wZSYDF+OEeq+Zwx1Vkhib6bbOH3Xh
wWEL6RUOXYSiKlE0UcStVKlMFlbAG5cKG/G78b4qcBFSMJbiihmJ8SPHeJd/umJ9guuATVu/B+BN
u6dvN5WD00SsdOm2xufKrbrsEcyB4YYtBGHh678oDYi7puKCstUJ8AooBr3gKdQyjGCiWm3dHMLF
ykzRMtR6gqAEVSyUvlG9jRozWoLp+5ZIQLfV4CWuUtJrr3yJtFqOAwuiKrhEaDiYJLbNBa0lD9Ia
MPeFb+JmKjrmxggaWzYhWmT5D79oCBBIsB/jkr1qa0Q7BmDeFWtEZImwiZql4g7l9uRdFHr8MA3e
veYJakzVUCNtW8xMvcAiO41Hdxy5jimmdpsqmPStPdm4Fmk4F1Y0YaEU1cVT4+fqZYFqMW5SKbCx
PEazjZa828xU38A2rLVheN5a18v33jEJI2mJYytfPtFASTeNJlES6MeaNq0ozPQVcXTaOKrx2zTz
8LJCAoSqoGpvBztr1j1uYS7F63ZttDmtJHPwn0BaK8+TBqyEBx/b0QZBEX5GsLSl/ssuppACfKNs
ZM+nsk3AFLmqIWOn128A+0sXFSX4gvaIxACt00WAlhm0uca+pC6GaSKKUEFZWbclMBQ3xs1mHY+m
eTPZaXfTIgG/CyfA9RmqKcveCH5bFqpu3oSY+xBAySa5SyqkymHWWym0wFh2bCqnKS8CvUFdDn0X
186y8N6ZDQa8Eq3Vxgks+uueejlmaIv1WWqinIdA8ZbgE5k1T8FzVqIJq2Hztpa8c8DbEQeCBmgB
W4Ms4/Dz3k2weFZyoKqtChSW0dof4O/n9x5gaDrAvppthVXARBvNHrO4tt8mkrmOeE9xy1bdM/UZ
ZPaDAFhPn9UXUPbxZrTJOpUarUdNQvuc9HD4UWFACBSkgQqVATBc9KoEamoA6papjuND1Cjf2hyQ
A3JPEh2/7ruVYWhdZmjH0TwiRs9JygYtpmc29uo6GWqkRNDbdsnkUKQXhHcaAOPVOFi//WRE8LDT
kAe2uXHCHPO7BsVpbjDRwXKhnBM1nX9Faw6nsADujN+E4TIXw5ggMAqsxxzV7lHYXQnvFkZwEnLD
aG2g7sRIB8s08YrJIYY9mJaq/EZiK/4hCmznkFcTqFoNarwzZa3NEVOmUkExnWXGjbchZdmEI8kd
zZe3OkWaPg0oFKYOGa7EkGlAETLy0fRB2EcYakoBWoU+MMXQG1thX4S6+KBnZQGDst+bPhou8qwR
WzAhOq6TmBJRAe4ekVpxHn21eYsbhMMgIlDKMFT7po4xDFl1KOndmKL8JpwY44jKDB6GsggeVWGK
23g2jBmL+GdLBd9QQWqg2sY30inGTj3BmgDPvohMrdsSGRUvgY+itO4U2Y1Ays8G3i4wiTZKSqsw
bq9TBFh2EgG5ZxMQy1VkFrq1IkFXkFfEetUhH2nq6Iet2PdNYT6U3FqDY74Xs50JRKwlbTjCrYyi
htZpu7HsSzpc007rkluBvJACLMMU8J/hNT7SIqfon1coVeL72KF5EmZ+chtKnB0iQVkI6yQaeWJG
mDdNQVKdX7QxGTO2iPAIzOQ6sYr+ShcEW3EK+LLUwaHHg9xFnXKvtUq8BU1CeRylzUHVPvy225rB
uBr8iVJntqrh4xq97pYdjsqajYpEqQxU7HyoJugXYHoZOSjcsdIIXyyVDmEjz8Nfq4uI/qsiInXJ
sIOu4VYqzW1TObcBLrTwt/FFotAN3X26H9PwPnDEvY9T2aZCoYTiYQr43SqKTdtYQPkV9TnMZOEm
MUI0Qi3vq2CoIJ3EzXdur2urCZk/PEds3shmKgUQWoilMjpbKCusrYr7FTgNAhZoU3+vdGQHi3gD
Vr1Z+n1PsxMZlU2V0u2qjTleyS71kKLfEEIE9AxPu7ZFMUBxM0ltDQUXjByVCQtoIS0LivYtUETY
53dj0WMvqNHSauv40XIQK2dbb3oHUHzQYUgWVCIAZkQ5JLLrW/RcL2SCVzfki2BdN8pzklgYkngE
Qx45uxugZ95H4ZMERq6MzS/ZY2sZG8PWl+qjP9rmY2FUDxpkpNtE6L8yvc4QzjZ51k1JYXy0MNKw
2ciVoeMvUH4vC6AvlPxhSVURbQvHfkWP8K6ySMYjw3tKWvuat5FaWhiDHUdlw4ibaRcJBLIMcecZ
8i1AVs4J2o0AtyrTCMVskop6TN5Ko2Hjj/2FMoy/80xsWnhjfRdzT+E3wbrvgA5RD/J5KxXur62P
rgJNaAPZ/mEJ45aopveuZuZWqGQrp+hnFymAAs0yAL8ZIWqkeEgQBnX9o9Cr4hY7kzWlnavaQXR4
wIPkNuim8orqk8U/Ia5SJPypdQSVDm8hgGap1dmTb2Sp25u6vKCVVboTvK0cHLjRJxdpa+JbVuwG
DZ21YZz5IyYyeTkuRM5m5BGwQ+/VYCVkF131KvAOGHkQt0AjQY9CDlpDCsWpnGtajTetEK8IJou1
b6Tta2DUBc7tcMbrxLnhptw6mv0xYP4Ycyn7nU/JiCPT2GRThuDKroPpFcMCeSOSfmV2YHfCfEU3
dePQ/akr4GVU1MEbuir+wQAq3br47URYBwT+U4j5TWF0L1GO0yN5zVIL78tyZjYWLLnkgOvLIqk2
jQCrBkvzihv+Sg1ifEnLZz33QIYr6wBr38Tx+s3k53c1bRE3pIW8gNsjVhWMP1Qg5H00veEv5S3G
OpYbp2wR+m2dV29qn+o4v/LoWs1XwcuYjavKxOfZhs0UaJprOc1ToCrDs6ET5ukQy1CO1MXI+wio
uJllHDT84cwAdeVIwUO4GXmXrRJ6QTZSz9P4VGa3Bl1fATpIAeX25Dmjz0EOG8TBdHOiINEDQp7U
KkXd0O6zNz+AZY9bF51qqc9F4sgCTpTqjXwjCg0wDzEhVXL+Swo3OggtV3iJjk5rnfQb00YtI4/9
kTQpRSlhmWWKtZPA+XaNURhIN3rDe9JlyWMpBIwMBfOwD6uJ5RM2ipAVW9uMkSbogB21dEfJ/Jom
8q5yHeXMtfSxVZti6nQOqnnF2oG990odG4JtoKr4TRcVcYhvxSXPFnyB731TFxd1VRYfetm0lyUZ
RH6dFpVxq7Zt89NJDPNHLXNqhLhBRb9D0dKRmJQO2fIK5NSuC2qk0yzVS1Z5VAyPllmM9iJ3VA/m
RV3d1jn5cmoCSBp66dwF0xBvZE2UHxuz4n+V0pHOSgUaA8TaICzE9zGTrzhR5bM6lbxTY7187fLe
5TpbmWbRXJXD3P71AOgsJKrNd61qUXI18Zk0MA1UpgfSH+VmxJMRUwGBwFzQtsCrBI2RuypFm8e0
h3xn9ika/yHYF2CG1boe2HGZobwFfRRs01pLNnUlZw+uRg0Ejn/Qf1vLqK4qjDap9dW0LauyL27y
BIBdkYSNCwRWuwGHlb32UQzAAqGHi2zoAT4ooEoSxJQF9SceA81ypecZaxUcEYyncr4RpLVu6t6B
yqaJ92YkCqAR34HQz9sEnfRWK7GRUdWx/yWQm6G/6SAQQrVoKtRLpSxKgUe34UEMHImBSE/BPFPy
EXq2LZKOy6gAucMEvfhHYWbfDCATj06UGcWCRK4nIsTwA06xmuHXwu4SVErg4/s4H7pDOxrULOPK
ajicTQu5jG0dg0nIbYlOOp0yeG1jg6SnUoue097liGsWmlVv7LTSkVAXIt/8R4O9GY7g4HTrMEY7
ElJoRXTQ+765+Pe//tf//T8fw//2f+V3NCz8PPsXCmB3OXqA9X/+2/j3v2D9zf/v9ud//tvWNUva
tjSko1mWxNVV49c/fjwQyvA3a/9B4G4bNmLIaOpOV41jrifD3J4eQh4O4RgaPk2C02obhvp1iGxS
SWopFSG6IRe2eFTqX0P/XJB16zenRzoyGcfQJVZshmmqur03mQnFs55DguoEeDRbjDfYSD/8/RBk
AfoMXTRt1Ta/TqbrASmVMUME6t1QPZjKxel/v3XwsWwVZqmwDNWEFqmLr//+JPXGRA24cFogK3NN
3QN13WJaBF/t70cyDU0HSiBtalV7M5FWZ+d2mJPgA6RQix8JCNC22wTS3Jwe6HD9+U66Di4XDxJp
OXur0krH46UdiTeQ5kTbe6Fql0FzNaCzMo4/T481/9Bft7OjmtLQbd20NUuVe5NS6ECoHBJ06MdH
U1yg67LB1fTMGol5EfZHsVTbYnk0x5GG83WR6LbkfRlSq4LjvaxX1gZvO1dZoOG1CFfEAq7nIoTK
H3S6luiMuhjSLuHTLtAjWSpuv/BW0jXddvn3k0cry9QM3ZIQ5vYmPyBCgWgLP1ZX4hYFH5Pa1/Xp
IYR+bOp8XF3XbEeDwPl16kCQ1V6xqd2Xq3nqndu5tHeWKDQspsU/U8eTjokD5l9Dgfwz8djNlghT
LBErWhbu6Z9Kmz/4lwWRmipmvyoLYqppGvMW/HSLUd1KPJtOLgSbLfUDDQYF8rL4mz7Wa+3Gu1DS
K2vRsgjPweLx57nvrh8c2r3h7a/Dd/B7aTQyPL1jjyrcvS2X2fb7bb5EDFQsqaSFW0y9Lj66JcoA
i2JxMy5+94toGZ3ZAQdHjZPMvWQKzcAgh0v96w9SEyJJOlEWWs/5Bg+VjWEHQMt7/9lCSD2M5Jnt
ME/s63fnijLZbUJHzxPmwtfxtDx1KPxPEmfD+ib3EFxTm4e6AawzVvaNXkbEyemZS147MkkOuIp0
jGranPK902clDm7PgYZSlGpdzhVKpYjRcjLfI1qJfZdsR/gSlqhupIoueYaDr0uGfJdW8ZJOxG1W
TheVMu3GaDrzNmjz5z34HLYwHanyQcw/98anbVjVdFb0av4c3Xvv9VtC7Eu0W6k/oP0VpshL9+tY
y24F8ICamZ1Z/YPLT7IaDu0f2+Gx1e291ZB6o444CAMRndP6BpGDVr/HEfrM9Xd00T8Ns7fb7SaB
xpIxjOltwGXA6nrq5ftgPGowW8s0/v+c1d5yq8iQdkPHcIaFoEAKMkvBXUSBmnn6EjkIHvh6HB3J
fuCdYvm+7uW4nxDrSuBBtgAQayRiAhTY/3YIR6BeJWn0kOIDQf86hC/JqZRG0IgM8m+m6OPbhLLl
y+lBDncBZheEW7zrlmERCX0dpEhFqTQm1jpKqG40wt8qa1/BXpw5hod3HsM4IF+ISC2pyfnXP+11
1El1SHwOxQjtJevv1BJcJkShwjyz/MfG0TRBXq5Jgq79Rw05BaJKmAXYtzW4HlR0zhKPnD4Aaabf
nv50hzcLgapusPiayn/vH6AwtL0UOjytGNO49otHq7mlu7kTarhqA7k5PdjBOhF8swmYk8PXc6y9
Y6QIul9ZZMlF2Tn6rrRisAsAupZBo555Hg+mxWutCznHlEI4hr13gpTQaw3qQNRyKgA7AkRXuQOX
teqMNwNK919PS9cNzIs1h69k7h+jtkzT2FcZLI8gNNnBauLU9sCb/3oYMgmTDc55daz9R8CGzWWA
gkXyIbsJq5cJ762xO3OSDrYe+rHUsVkjg+BVNcTXLd5l6QTkjI5YNd504VvhXMnkdRq+nZ7JwXVK
rIqsolCJI3XAU3vpUdeI0dYSlGxhgFW7fEhHAAXQYQFym9Bv0TbVJXbxaQ8z+/TIR/YFj4xhEMmp
7HprvhE/HWGyssQZpIZQk270m9IakcyadPGzl2W1jdDAXJiiVc8MyjHiX/vllbSZJhG6RHxHZT/u
fdYyneoOe01r4bruleteu1fX/NV6/n29Xqy328WC/7per9f81WK72DSL7WazeNjwp//+jY5P9r7d
LDb88nbxwH/+/L2r+df503L+fclv7vyn5XLhLu/vL9x79+LqgrHc+U/8seT3C36Vv2P+a/fn1cv9
y9XPKxwL+V9XV/z+82r+J/gxr84cysPNRcNFkkBK+IW2be59BaNFMHxooPFGsOsEahg+fTW1up/k
X+9igWg454RUX9qmuvcexKLzIpT84AsjAyL9Cb7deGUhdp1gVHF6Qx1eaTw385mxDGkw6t6cdN9O
4tSBwV56xl2FrqZUAD8aypmXer6vvm4gYXBh6ipTsjRbzPv60771GjiQI3VQ0DkRBo3vXRBDYQEt
g4o6qNbR/jD0M0MemZlpsVaWCYCep2hezU9DBlosChEFGIx11LXSxHKWFa21HSzu7swFengqhWk5
jqkiOGqZxHNfhwpryzdMCrsIwMQWmKn4FSrtsPLCEvmCtitg+0gqy3+9ciabY77tJDYX+5skLW1r
aL2W+kwH6DRejiAe4+xMtnBsZp8H2fuIhWa3YKE6NCEgrN4XLTGKxAmVJZyZYnEerG0sNp5Oz+zI
OZuPGAkDhhakKHuDponnBUbHoFqQIvxO208BghUm1cssRvD3Y9nY7FgUcEyyob34zs5FFfgToWpI
C11TLmt9N4mLEpTa6XGOfcjP48xJ+qfd6GRtM7Qa42C85JrhQ+S/OSmkOCQN63NJzfwI7B02snwd
Iigh/1zG+zpWbcE3SzQqd3VU3E+19y0cvDM7/sgQlkrQ4GjkrDhEzYfv03QwAMu8MCGhs6GoLDLo
l/BFijN302FyBnv88yh7GwE9wFYgXyehaiH61v7qnEdLUMfAXUEz06UCySZsf9S1awIqPr1e2vEZ
mtz0VFgx9t2bYdT6IxVrumll/Njod7qhzt1g+MN3sbfFMMByNkgVixKbksvR25T9y+kf4MiNydz/
GX9v7rhchV44bxjG9xNohzdRDNOhRqX5Qcklzdvn0wMenbCwdEFsxt7Zf920zhK5VTHhokLKM+3L
N9pF69NjzB9tb2daGkmfjdwoFY/94kOu+9ABfUhnXi1foPNc0Ll4K3z/zNU/f5u9YbDJtAR3iE6U
buwdtrhAgUiN4DmkvXwypH8TJPiKZclH7BvDmU16OCViWjgUVMlNaqX71Xil10tQR6xTiy1NWdof
An4dZlJvp7/c4ZQYhpwNPBOXlKbtTWnsgqkAYsVRaLpdMKSuYVjoNY8rkuMzaeKfVfj6+eZLA7Fq
1aQi4RjzTvl0uB1DgZ/dAZ62kyRvXiRCO9lrGUw5uji1VYh7AJ5NcYscE2YiYqq0G7PI5G9kMpPv
ILLzbpvUZV7AfkiycWn0Vru1tcZ7qPMIY1VaetoGpCGyP6VeIgIFpG/WmJpAO62VIoGG2Bm+/t4Z
iT6s4qZQ70MkMW+VOrWq1emvemTx5mq67gAO0nhD9w5Zi+XeEIelDZwdTGUAC3uGjGOjdXqYw6M1
56g2xW1dsiG1vfggcjy0ROEg0EcEByyyd1yiXk4PcWR/aFLVKSXbGhmxvbdmfod5Q1k79iKAeqc1
aI2Ga1gSdlqeuRiPzcUWwO9gO+tzFvJ1c9AJi0sRAR93ym0Cu6V6Oj2Rw4fS0EiwKcixcwmn9gJS
OwJdKrNoRsSJZScVXB6rhTa8O0WxVo1zG+DcaHufbbIKc3ISRqMV5zZotjQ/sY11ywLC97lQ+0+Q
u3eudHWu85Bli7mS8PXTdWaQqUOSAqpb5Ivv/1V9F7eNS3S1IhTYdGs0Vdx0+atfl/TCVt7jdJls
+is07hYvhasufv+0l+DM3fFScU9/9SOrSmOECqSYH3Ohzwfl05GfQoUydJ2zfQZgMRrFYP769BCH
OeTce/lniL2z1kxd32MTzPlKcwegEzo3iIX1Sy8FnK0CflnipgAEewLaeHrkP5fj3oen6KURo7Nn
JU26r7ODqgmm1YY+1gUq1X79OQXj2JXKtvRQ0ZyMjwTghFBr+E4BhONmqTfFmUD68HxaNDgNKmK2
SlHM3IsznWqKcMpGgT9P8zeGvqaW6Eaq9YDaxpl0/XAtmadhzT018nUu8b3ZxgW89VZFIhFa/i4N
ccgshqE980ocXp1zB4XklCLLXNmfT9anHdPBl825dRCv6+WqtfEeh06niPzp9NodHlCGsUyKOeQD
PHx710FcZALvXlRzkyb7rSu9m6rlN3IDf6kFpQeXuLo4PeDhQklN8NBSQuKsEqh8ndfUZiOeUzFK
kvoLb9sSRJMbhBJZ/OzMTfonA/26LSkjGnMdh0oVtb69heJ5q1IsJYPl1Tc4fwufksjm43W5Wt6f
2RFHglnEnKVBAceio8tYXycVEIt5CPUHS31TuZRpNpsdTYAFJZQzH2/+OntT+jLQvDc/7Ype6EM8
hgj1Y0f1p9Va0W7FXHqF2bGLsNdi/gO538XVt2/utbO6vl0vtsM88c3dh7HYAXFxEThZmauPxR3A
pAW97sXrZvW4vLj/+fMqPnMnHe6ur99lbwVMQtFOi/kuPfBXdwxV5IiJ5fDMg1oucxA8eFEUqzMf
6eg3snnaLIuW7H4tJPEU2SDpw2JMFnRziEdls8mSEBRiaLinxzo+wX/G2rv5Jl/D90Kbx4JaMzXN
agLCYtghxk3GZSHDzenhDi8FAgOeNkFRgrKLvjdcgYRwFrZoeZLs4jMVZwtwq1e20O7+ehyiKOJ7
x5QgYcTeIQ0jxfCHCtwO3iZUPCuamDtUfE8Pcti1nPs9n0bZC3VAiY1jUloQlahzWNAj4uTXUN42
5XeBjrOnDyjLFhCkd85wY2GS09RyVtLCaTZBZ3jYgNI4c74Ok0IH5A/XOmfZ0A5yNEsd6wzBPeSX
O/M2UMQtqikf1KghJQO8drRvE1QCSrh/eydCU9dV3dEMHi6d6O/rqW5bJ0m6ACaKlhdsITvrH/W6
KlwUfgHLUkJ5Of3lD7bRPB7IJvLfORi0966roTfaJkKKbZmpRruKA9PeiDi2XM1Aneb0UAfXPUMR
+DOYbfFair0bgEjarvsaf9WhBGSsBPfFOK0nAZBbyamrnR7scEfNo0FkocunIlC1/5pN1UhbxbBg
GNeaRjcnTAqgH7nhwUYf89BaWlaF+qQ5tT6a9aWVfB88QodNIrqhvo4zp25uUzoA08pUfB9nyaIN
ymVch1GwarUoavA+L6P2zCVy5BsJjjQZtUon9KBJnaDnBne4ipahn6Cl5in3FQYo934E/h5lvv7M
JXJ0OMqanDzqqbTavu62KsZcuzVLhpPWRRFlsKPypVXQ1/s4vRzzY/TlsXJUUBf0vUhm2Nz71Qgx
0ZUWQY3tLf5fWAcC9ZfZt9NjHNnKXIMzZI9iBCiXvaOjiqYtc8QUlnJEoRItGLhVdXAmFjv2xXTb
1NhbVD3s/f6xFMgF+qEeLfXi3ULhqnv2h7vi73sFfC+DvI8eMlEfd+/XhYmShqcLsfJZ5EjfjBVQ
Ca8r0QTI2Jln4mVtfir2F2dOAnlISGoPDmY0mmUOfpU5Bb36osKOmi2Y7eqXkVbOr0ZXMOCLrMn4
gXsZ5H4cBx5RWJ1uySpredPTxkJmzlAzb21W+IdCRooVByEMdXzC1A6ZgwJxt/7MSTm2oyg7qVyW
qkbrYS/R70K6xw38GS5KZRbw36ievzq9oY6t9ech9k6HkiNEPkiGCDCNxgZWwf04qqDIoB1zeqRj
Wxe8HA1hTXIP/7nMPsVyIHD1YjJQjqE5bFrkTlH4O9ZsHAytgCvs9GAHgQqlaq68uUMEDI6N9nVv
1Yj3VVitI/0wIBY2eVK5mgL/3bCGaCFg5cAUdM41N45M8L+KGGSGJIZ/ys+fJigmqCSdYWM4Lued
XF2PMkFJ2TyzlY+s2Jdh9sIIEl81kxEEiKZ/LGxU3RAH66xHme1Of8Ijm+/LOHufUPNiCZ2Mcaqo
RDoDnyQEaf9+CMDFJBIO5owHL0ExqJPlawh08FqsjKC7BDh/5i47tigOWo8WuGPIZXLeKJ8XpSP2
jqAELetwiyktti4EeI9/PY25V2cTOFLnpL/1dQxTV0us11tcYPvmMRjRg2mpQJ4e48g8ZowAkFPu
LlL+/XMqDL+uLIDkOMhd5Z29KEe5SZtge3qYI5vLnLswmqrOApn75yYrsNpC+CZGrwMKy+xQZQ/I
9PyIrDMh95HdxUAGZWWCAMPYb5Q1kJxV6ijxMkInLEf4CbOL9em5HKapIIFNoiIuEU4jBZuv6+JM
HtZM3NZQ46LV6Dw49rPpwJ7G0CDEXx4K9SYoXpC3qtRNmcIo0tQzq3ZslmDE6YkTeAKS2jtDFqoK
ZtijQ+wEG3NqEAQ4F3D+KfbuPWwUaf8ZYv4RPm3wFjltTa8ZovgAboMNCWpm4S576d+Ht3PY32O7
gz3IxtBp7FBD+TqWMyFEkuSMZbco/SY7PYmwtHWn9swuPPbZEFdXNS7u+b3ei3KSRsresFHwTZrq
2Y/NbYp9zunNcew8zfC4eYPotGr37gVU5ny2NkMULXojHdRrGsR+9T+4GbjaeIfgJJB47E1k0AYF
QawBz5AUVwnTxo3vzCY/8qlogRFFa3QVjYPodsy0CSNoQGMpepyYOEOd1c+ka0c+FT+/RRJOdc7i
Avq66vXYT7CjmIQThxhfq+vaAlFdD2eqSseGmTEqLDwIBGu/pKnWsI+pOMXLrJWoA15a0TsFFfev
l/0PEOa/B9nfwYaKXnzEICMAXIiuS017UtG2+x+MQj6G1wDfi8b51y9WqKk22nhULzGH2irIUBhT
tPaac+WRI0EOsLcZa0DCYRwEOaLSPaNpAlyAvP9H2nk1x40kXfsXIQLe3DbakGySIimKlHSDkIX3
Hr/+e4oT36gbxNuI0Wq00sasVomsysrKSnOODL1WIbu0JNyEDklxA8AdeGT/+6FBILEuIxykY945
ba/yRt9CoBOOu9J6VQNIdvA3/331yOHwXqPDQRSPz1dvqLqK+QZ4ZWMlPAaheVMZ0qEYy8NlMUsn
h+QlOQhmfGEknN2ogCymXIEwr7SJfC8DC2Sm6crhXDJpkVjRacoXeaWZJqlVlUYjZQzuMYWSTsFT
EbXPllGtiFnU5ESMcNsnV0AJMU9qmIjpWj+iukP/CQD4efXpLxaM9SLEgYCP1vtzMZkGVoaiIIa0
8DX1/btQq1YMbFmTPyJmmowGFIvQgCYMzoYdGFpQZWRKkK8oIv6W2ZVJFf+PlJnvp2oUho2DFLAD
GM68gzQ2iJ/BiV/RZul8iuCWnBPujIa18wVTtcExraFI4B8sQNWl5wTUiShPryp7+qLY0H9c3iCx
Ae/1+leeNXsujrYG5J+XC3S/CKAPQbuoGM3PzNN/XRa08JjGrykkB0yTPM48rAGPp+7NAAYVgJiO
Tv0t1n96KoOOD0kxuc3aQNxSiHMmTljNiX2bqS23dok4cMnB2ijAPIdAi5xpWnwZx9uUefgcjJQV
N/S+XcgRt90fLWf2riuFLzOIl4AvKAMsdFU5H40IHsxbHyCTvB5hisv29X9uCp9JnR0B06M5zU+R
KsXwKNXg0hJH36UDREGXN3HxrJ2oNzsFKmAhlpGJVW01t6yDPTCKKyIWDfJEhLCjk40zuh6+HIBd
3K6sC3C0QPhRjV+yb+0uqyIO0jvDJ4vNtB+xME2153LUvvByyGOAbzWjz00iyYBDqE8Ujp5h7rzq
/M9QS0GydFnoonKAMItODxpC56++TqUlri0aMJzq/scwjteKoC3RdW3lvb8mZ2YQhkOuvHRQjpL6
fgJoFF7yvVn/50YMYXfMIlBwIfqig+V8DdPSiexoAIuOIpYtsHZ+KXCq//clI0xhLoD23fc9YWEF
70wT9JCdAfCsBOaxg2o5kYfXvxDDVBgFHZFwn0/QWkUnBUrbEUBEZvbsMRwPXzbdUC8AYf2NKJ5C
tFARrBjzl0qYGLHuBSOrVkBe42VuSx93RJLhskZLBs57yCQsYncYPT7fHElLUlmTpgRYK4gksybZ
+UpcunJu1A+xfD8Nj0ObwzAElPllwW8lhPOjRdusQjJAJf9ITDaTXDoAQIJiYAAdBubKCBPJLYz1
zhbijK+DOqmfqrKNrmgVApJa8JRanQX4c+CMB18CO9WsoT25/Env/Rbfw1LoPEiYcZy/3HqNqGok
/Uc/wlPfflGalTrd++jg/O+fOa0O8qzIDxR9MzWP/fDaAIIcebeJqqws7ftzfS5nFh2kUWZDBIke
0vBL6jxgRG9kaW1S732vioNt4p94hACUoc/7KtS66ajEqRTCBcjC8HmsfozeizEwJ2k9lc6X2Lvp
QSkPn9LQWVFwSbYo9NDFKOaEyfCfW21mgUhUatAeyoL35Ukxvw/GQaaTxLaCnR7XW6f/ZGv+vsnv
I2Mtv7SwvAin9UKM71g8HM+Fw5Zs2kOH4aaNv4O6jY75TdE8K8qjb7+02l1lh3uZp0yS7+3iGEIR
EEKN+pKOUFcYgIrm+2QEGrjdDlbrBnAq9zbpFSg1E/1JriEF+d3odJSFd7pxPwLiIyU3avCs5CAL
gtnv3SnaoTbugqDYWt1GTa899VtvfSyDr1m2ln98H44Jv/BH1ZnFMvmsQ6aIqpUGyLugDtIS+ttv
Lcd3J+mjA/b25SO4cETOBM43Nk3pausR2IdwXOhMmSsOVztseepajVNs08z/nIrSZjFtjHvtCx9R
A42IDfTcanIzQYkTAHYFcP+KYitGM28E0ECXYy4GAms50N0StL5SFeic4crJUNVFrSzeBKRTxADL
uXF64+iZwEQDYh4Ubg+cs3qsvI+6/ALep6M9qNKVyp0lNeALyCP8JYeuijcNL4ieyknqfwUW3gXv
Hu54yiiQSKz1lKgLTpZl//OB4n8/idy8lAkUWvENUE0oMCZHHUI68xownJ1hShsnfynAzqrB8G7h
sQ2gtdXB/nJeI/2WWV1RfAaFGf4HFBjMhwIQi6m6r1LVjVX/22VbXAjTsX66memZ1izyebODDhit
PNQ1a5lyykPg9jqgXkw5FSCrkKJC9DT96LKD1FOYAX71svRFgzkRPjt6amuGiecgXI3UDRzkW0s9
Ds7vy0LEcXp3Bk6EzI6bbANiDSCogMXKbAoMk/pBH9VyS36dpuomcTY5yFUCJCk7ZCocYJfFL6+w
qdBhSg83c12zFR5s6g2GDCjQBA1lCnRpY/wujG+CmgPE8YQWFR9eBadLd1mzNjD9Fqy9U/5E+GyF
uySbIF5H+Aipinajso1Q5Rxt9SYIpa1c99tJf7LlY+IBrAF8aKS9apa0U3pQawMwOlPXcSAqY6Ik
LV8BWt+UEOnW7coW/R9rJKatIY9iQEyc+JMDMzXQqlg90GUcnc1kXNvpbaBTJua0RCVs1YXjtvbg
1sltAOTY5Q1aNEK2RqDSgOMyv+p8uzPzLpwMwCeAuG4sqIZSqfupNwDM/m+SZpsBXPuoKxWSygbE
D6apyii8Sfq13t41hWYGD9h+DDEfYlrHc7O8dFWqM7AhrqzbWybxvW39u3Dzy8WxW5WYVYZMEECq
qXMNu4IM5cFUofD0IccofmT2g1o+ysqVHx6L7t7ujqTxtoUzuSAk59Zj4egUQ2wQy3e5+tIUN6Z5
pcQvl1d9OZASeTfm8yhlzmcPzVyAv1HqhgzC+T2Z3xQA26xY+pgUKQzsXX89DMVrGOffYE85WE0D
vLu2ducvZGHwsycfMfMCxtACH0rFbWM2QOokrWu1v8vgmOWg8Oet4Lmu5YeUyOOy8gu2QI1GDMOg
v8JM+fnBqiq4BqBRFSYHpk4k3XkwusdZu1LtXjrAyLFI2ItSyrvOYPo5aIG28OR+KDlbUNKhtmI4
YWPCjAfUnfel0BL5aLU9ZORgwm+Ksq03Zjyt3SgLVUsa+kVbF9kMHO58hDbRvDEKwLzeZFX9zagB
H69hPEhgnGxqE6I7+drzgdpWnJsMsH8v7p4lL72XtHBvdPFK9Xxp088+ZhYHNLkSN40hVl+TN2b3
pPSPUweZRn9LZRfUVhnim2ep/HR5zxeijzOpwiZOnGkWtU0qhSzBNBhXNnzupa4fLotYNCtVrDOO
k9rs3JrbBMxjHcWAXjaNGz+GUrlaC01EcDrzLwZTJ/8KmbnLjKG1esjQoxpfa4Ce4aHLq8d6ug3q
rdf/TNonAHMu67UQK5yJnB2X3IwjQKDRq5ZqXKZ8APFOg1c1/D20dOuCI7dWSV3cLLyPyu1jiVLK
+WZVVpzaOnjdm8G2rpQ0hv2tu7qs1MJ7g56tPyJm60h34JiMQoRRGhu9/a7DYQ4bZb462bG4YSeC
Zqun5XHZOAUXT1yLePuYWVA4/kgCOr3Kb376qy+Z1E/+xhT/FWrJsydOAj2s0iQ41sShX5w+hcJ0
rjKpWgnjFi3+RMys3jWRJB31BN0q44m+T394Ban08j5dNgXmx85NoahhksoEfiutLDxTCujkXi9L
WFNi9nDKe0eP0IOHUx4eCsZs7Li6Ic+8uyxGGNT84NKYQp8DM4uiP/pcEb9kqt+W2ZK60nZyDgxz
fpcHnyDbgDpNMtfqqkuBCHe7KBKSKWGAUKh94vAMryo1eL2MTWP+1BPlCKdCzw0uD18C5wNOcDPy
lE/pjw2iWxm2itZ4cvobKIY3dQsX0M/e/tFRL2M8UlbafeffSfKvmCkXa/rvNS377EvFUT35Unod
swTScPxmn0xHT4b6rB6a75KtQwfuNdH3YYrpV7+8HQvn/0zobDvIIlmdnCM0KGHCUs2Gu0jziyva
Nset38Dwc1neghM9kzfzN6Y0QAUMX+0GUOcsIFUGmih4sVex8qsFxdLyXqTVbtilqxb3KTDNSFip
QB2dr6yeD1pmDtic0XPl30SJ7drN3r6HYZ7XHXmWQXuqzDUkjaUE76lYe+Z9zLjJTKND7DR8bPsv
PoUGBbKFJnqesqPPqIcyweh0pRUwfoLkX610fSwuNZA3b5kQ2rVmW2u1ueKBTIyFp1Cj+b6Vb/PA
NG61yh+B8KNte7CHwrUKhfc1CPArlrXgT9D+j/jZTneearVRi/ZiRHQcYXSRmdH5cdmc3uLzmTs5
kzLbWgUECqh1kQIs15UEBZMdfgEqf2PLX0bajjKysZJ8HZrkE+GKqO3vDNi5nlaCac2Rz1fCErGk
779GFKbFULYzT3IZUe6bwciSB9HXVP1Mb8q2hM9n/Jl0a/1v/4fmf2TNboTWV00mxVSCg+jraH0J
QXcAqPrOVmyQpc1tmcA5xTBcloIhfai9o9XsO4BHvPEISv7lXVhUmzEiohRZ+Pa5pcVFrfgSaoN7
SnwfwkrRQvf9rDvf1WrNrpaieNFr/q+0mWFNhpeOUoXi3VRdWRJUIi15sv1UfWk1mFP0e7m5DhsI
dYB0YQc2MObm0HJdVnnZp5x8xczwmoI3WxPxFVb12fOGa3uAlw+s7mG6s+KdbH0cAVGO4BT/3+TO
OxHAVzMGhbFgUpPQ0hu3YVTtx+qRICrV91H+O4i/U8z8K6GOTJpKtPO8vfBOrqa+MtOpbTTxmn8N
Bb14wQDMAGHss2lfG2a4Hex7OMJXxM7Niuk0MHpoa+fqVgkXZhFJJ/d2X0o26DLVdT7IjNzUGyP4
NHVPeX6zouE8vqKThIlv0c7MLBMP1VmYIFrruwmEW/fz/vv++tfDj939R4g913ZvHv0IMba4iujs
ABJk3onnS5D0BVMaui/GhunOzeaWecqNu7ta8/3ze10IopWIh7XBhWc6Qt+THVM9NQHDA9Y2IMDu
9p/v/vmxB/nrDgAw8fMfMC8B6CVQvQ4C4+uafy/+8/Zjt9vsss3trbu9At7rNwhfx8eXx5efL1cr
Sz+/p/hU+lHp4BU/bWZWzj81LRtDp8kgdMG8dQEmC99QxdyrtUqvOn+CvAkCpI/hBdwUVnUuCG7e
NE5h5XAF5Bh4aCi92/zFDlNNJmtOxyiDvO/ebJqTpmUIIXK8OR5fjtu7r/vDKwOzr7uVLX6XVnlT
50TSzA/SgK14ToCk490d28Y08l9sDEVGgbtBIzll/PP1CnMnj+pwEgK22893+1+bA+bgXq2EhG9D
T6e3plDkVM5MEaVL8yDOkXP39ev35+dnsrybZ0aNQVMD9Vj8+ozo3e3Ovfr4u3A//v5ItYZ/fo+b
cROI3x4va/5WPn3/RQCWOja9hbjUc80r2iyyQMwabsVxuf4AbB5AduDdXYFot6L+uxfKP+r/ESaO
8slR7cFNGoxSCAOiD3C+J5D4UPVKgOhd1uttJP6dXqAAMETzNl4+e6hSzQEryYG1QCAD/oMIKM69
cAACqO8Ns29N6PJingidBSq+E8PkVtKWsoXCZcMvMRPm6eYFdQHvd38dXg8Ptw+3t7uVXXwbQrik
7ez+aMuOLtoYwbjAfLPfPx++uPdrXuXd+Nvb9p2oN/O0lq+oRRUK9bZ31sbBfT4cMNVPa3byLlU9
FzQzSsphlSK/Cfq83QPPeL8m4S3/+W7BwKwkeKXp5h3StxblcFuKBiK25whG3qbetbvtnoH/YvcD
qxQ2ciWOwcrtu+wBTgTPPECseWk6KQgWFhJvPrfu55caDPTeHd1mK5DQgV7ZP224LAXUQAPUwObw
mmwGt9kNwH6bAH9nHNDtyt30hgd4aUVmV4ad0Z6g6v9srrhJt3f//rLnv9/dcVmK4yp+4Vd+3PL7
22l6g8hksTjIK6dYHJgLHzUHNZVKr2zls496+7T99p/7W3yF+BYB1bl7u0vXvkATNj3/AlUmocIo
rkIkM1uWPHcSQ69UDIXleEMTFYCiAiv0Fe3v3RvhKLeP+7Ww5p1cEpUCaI2JMKK1d6OmZVwGduUg
V1YyZVNa4Z1sjCsYNG+t9mfKzYTM/HETZRJ8xBrXXr75AF/whpqf221+8d9gb+dXX8RsO/TcoO7h
9sF9un46XO82Nzfu79+PP4nrrvfiBL08Hq8et48vL8fHq3bz29/2m59rrbTvYmTiYrEYhFCMKr1D
VTZimgEo7TDsNaVl7VIpLRj4IsbsNmbuO1vb06dsN0EwtvLUnT/vCchNcA1AU2OKGdztmTeyPakc
J53pGEWdZIajEK55nnpMpslceWstigKTFNw2Wv51dXZrFXKeKBF0PVB6fsusXw50nr690gr6Llnz
pg8kLaDwAGlJrff8Fg50GlR0IaSzvofJXVPeKcYv2/6YOp9rJj6G7HVQXGn6YGv3g7Jicu9DObGY
J8LfmRwVmdxDeBh7cIJCFN9fZdnDCG4FLYj1MSluUxgaE39F8OLKnsidRXhv4XgOEIwL36NHZ064
L53mDpz71xWXNfcXM/1m/t0Ja+AKmBcGqB/Kivy2GtINbMSyvTacvKgQdSdVYPzxCp7tYjkmjeTZ
HIdgKF0vuDa1etNVL5e1WRTC6DgN+rg/kGHOTUUpJisxS2iQh6rYVOVHq9qr48+/kcE0EO9RejLl
mYwUuCToDiYswqZrTtsacG2PxZf/TcgsMguqwJsqc2RSj1JsvAsm6INhXabqdBgHPVnLNb/L3Lyd
Maaq/r9Ss4CsDNSpCHUo4m1mqgJ949lbwzvCrhY1d054rSXXUvNNku9M6y403EpZeTEt7xugUSrd
TEwMztbUNHwLBF7ET2HhTrCPMZC7l7uVwq6w5dn1QV/+HynzRVX7VJcKTFBNtmb4MNjfWnNfZr4r
O1e58z+qNFtRMt5jW5So1JPNjp+MUdpYa5jJwvlcUkhcyifvE62BkNKvkBFD292r0qbOn2nbHcnG
XDbHhdv9bOVmhzfKC6+yM1bO9NunIFF2jbqGybBwXZ6JmDlaFSLGMm7F5khsSH890ebl01rm3Lft
/rI2a9Y2862j5lfQdrJsBeBKnXRrpR+91cTcmj4zx1pKphG1EkKAzJs+e78Ztr2aviff/ev8OnrC
Ox3i53Hbf/+vOJniJAMtwuw3xNmCq2JmE7nllVPuxJA+m5uw3OfdWqJzaflOJLzlX0+sTurjfKjB
ymTQEyTrIKWpOt6M3n8l6pop8nYzn4gps8ApmlIoYtofNSiJB4J9aFc/B+PjZXtY8gvUiGmXBlKS
2cvZUS2tyKQcI+C/i59N9uzQE21D/Vi4rXEM15B5FlfvRNjszE7QlPAwRZhP82QZBm6k09dU/8VF
eKrS7MB6Q6amxYCUFghra3wJYSyR2xUX9/7dK2yNvj9AtAwBZzCztSDMUrlvuG4BgHKHDvqxkIEI
y51sgJfUnR18jJzuqq12jXafND8u79riQv4R/pZTPLEPypO5KcOp7mZpt6nUnSN8oHm4LGTJ8ZH7
JIAHko+s98w09JqFA6Kd8c/hk2Pfh9NKfWZJCSJaUZqhhdJwZitYyB4kuinlRzMHo6X+mECYm6zB
TjhL9wTYjyAn8TBAiZk1jGAnUbNGSi1r0CXrzvC5NaPgpqjt6QovkhYbrYXeNtILD+AuHnB10AW7
OCzqnaMWkmtKbbmNm6rchY7f3NEF5u0BBMoV14LtatMlACpPcInAUkmzCEkDSMV7T1HdQaeJMUqC
+15NgQQczQj5lgd7KqTl5VG2Pf/QJU5J1V/1biF4cvapPoyHQolAdG1NdjeDEwCc9O+WwpyWLBPY
WUOSHbQ+eTH10rzBLmH5buL6kMe9AgvlON37KiNjjtWpO3in7HjTqT5kzKXRK8ehgSkU7qzWPhRO
rW31wBi2NUk+SlJQh93VgFjtrLpv7+NJKlwjtmyADIb4HpqSGhB91aIdTSmufUU5GuZUbGCGk6ES
Lgt6BIE97ZkTeNB6OoXVpDiiqunaJmMoUqL7G4iileehDIk/1DI/xn1u7hzQvx67Fu6RKu+mY1RY
gjNbiW9h8VSBdjWd4WOWyOZtV8ntwcmb/rpKQyPfpIrTXHuKHlabUs+Mowz171oxbdE+NZAQwF/h
PTnHL2odO6nrmnm/rKxurEzArRVHVV6Dwl800BMxs8vSA01mLBibcu3BLjZ5PLiKVm2Gzj72qbWS
0lpTaXbkbFobdbtDlga/5AT3akfzq/flst9YVsgBdJWKMx2kMyF+Go41YLicayP61QKPBuofJPXV
Qz/pKy5kyUUBNyxIjsgdA+5xfuGPXamZRcgWOT4MuHZPv+hKE9WyBLoyBcK3Ic+NoCgUcWmhTFn5
7b6IrN9JYegrIeZSvISHgF1RQRIDmedqtCUXFkhAvPJ5WjV0c7fjs9HYW61rNt3w/BfbA1ucgN8F
l2veDQAZcFtOQK27Tt9pohR9HaRt44ZjsItSf3tZ2NLyOW8YSSA7UCudhZuRnRlRP3IXp4zKZva9
l67EL4sCSAsrOrih4H7NXk9xAUg8MCX0sKQy1PXXyvjpsgZLe0NKUQXwCaoKXtbnewOZsANzMnNj
qXHUnfjVSWTX98MXzzB3bX59WdhSNAbtGUNCmANEWjNDKAs1CIIoYsS4b64ZZtuM2mcYOraDcjvJ
7SZR95flLR3VU3lidU/iiK7wu7GCeMqNneKb2e56QiXdM+lFWgmX1gTNDmqdmVU3BSg2AbiayZCp
w+OjVFCDr6F8LO4XFBEgWFugFs0NglzL5CcjKB8SRAJun1iuk433zuCbbg5Swdj2K6ot+VTYwnjU
4n9ABZsZSNe1U990CMw7IC6zmt1Kp+/ULVcsXbjN+YOXQ8R20WRCoXh2lBw9qUIlZ7ZenQbX9G4j
L6KFi9ms5LqVX/Tp3ltrP1jcNAE/Rq8DRDDzMRMdegjCXzTzPfvBom+l92/C9gC82ooZLh5iyKjx
ECRSac8+N8Nc7wILHwg+h6KTsM3DK88nWLps64v7dCJklgGJZCtTc2EYJWQeef1N1rJnK12TsqgK
Hg+sehGfz/moJeC+h0nCH41S+yuW2sdgHLd/ociJiJkimpyXNA1wllpl4tkRtVeqU2cbo04PlwUt
7j8QmuwJrU00hpxvi2FpUhpKCLJST3WDYHrN7eQ6MyHqif3y52Vhi9tzImwWBpWp1uo+NNu4PmOb
FVc6v03xf186i1EPMvb4B5IEM0OrK3UqUw8bsEaDmJ5Jx0pzQ3VcMbWFhTsTM9uhRNzyYwrezETT
etR2LtwIbuHAxCh//s+rBggGHR10qljcGLNYywxBY+p6HgdabV8ZAXG4+lJ6098smyi/EqbSeSDP
riU8TW7nKfgK5AZcGzrWHDDaZloLuBdcN0EJvWJibB2ahZkydtrKQPjh4TLrk1mn1+ru2nJ2phys
RI2LcjACDW5RsNreii4nt54smZUvCyAPrdUA5c60l8SUNgkAyJsQ3kdTX8v/6+9dN9QDgstUIz/F
Q+78IPmWVVq2J0L8vHiQq/ZKceq/2KITEXMKuapWC5CnEMHLc2vqN1lT7NPi6rK1vWsvJC8FOSQ9
aTTQgub9Li/lGG1TTALPI5qiYwkjyacmU8vjmOiPauzXj1LU9T8kLsptHYw8dStyZE+XP2Jx96iF
kUeia5pL/nwxOzvKyrRXMUYzxVLukoljXO7DIt90/sp7aU3W7CDDfVaGOdOBwN/7+3L6VOe3mnaQ
EpMoaW2oc03W7JDVusW1AS2oq8We2xsM2GnR/ZTt8/JBH35fXsMFZ0uF/M8aCoM9OQGD1fSmQ6LA
rXvi8jQvPwaxdteDXbniCZct5kSS+JITSYZHZ32daQJ661de3urZdSSHDJl/SfJfpQHOfXNjrLW4
L7lfgmiTpkZAMABjO5cp20UdlxkrKWXPUn2VRdK+8oNNaH25vIpLBVISf3A3Ai0maGFmphj7g9dJ
Ics4ErW5EBt2OwkCq52XWemmK4KfNVP9O93IZEjn/OD32HjZLje16nD5Q5ZMh84DOD+pePMWmvkX
q9aHzs91cXcOe8sojnp0iOq9LcUHe1iLCt6evLNAFBqxf6XNk4+QcPlNERo8ubIPLUy/dkmPtfBo
jRbvdW24LYN9oWzHgxk+F9Gtp+2hHYseiq0Srei95FfxSJTHBYEaE2PnG52FMFOMJnobVr2PivjG
SOoVD7BkSwLLk35fFcBfc2a/TuwFldRgS6acOKqbDCqwO6PV018sSQyfJ1ry+hebeSJRfNHJiYG6
IFaJ8PDkNJ+WyY+u/aT3dylZAZWW5suyFheQA0LpE8vR54js1RDGosmP3OLU8tc7e6dZm/dYcjVw
l/GCoG4PAKuw3RN1miCa8spChDG+OtEzI5C5+fWyFovmD0KlQdFbgRJntkeCg7M0hfmnmv7A3MkR
SqEHCx5qWJvuR32N8nNx0aC1M0Fg1HiuzMTJjd83qYP9T/3UHhVFcvZZLn26rNOi3Z0ImVlB90aZ
1CIkyeqtpn7LRNeFc93rK2u3KAc4bmr5sMthBufbU9iD38mRCdhYIX2QLIcwP/6oNFO8seTgx2Wd
FvcJbB68B7amzUFQIlmOnCZ0uOF0k/yxufOrfZfVrp81n7tBOVyWtqSZABVlfA20TwhNzzWDI2vU
7czjvafG2n2rjkw2OYVzLENH33p+8xd1YnrOLDrBaD0CFmLmjMw+sKO8lBK3p6iV6anbrOFbL63f
qQRhmCdHSR+mWu4DJPiRGeyy2NkHg3nIIf2xg/qDGfprAfni7X0qcWbqNsQAxZAg0fZTcAZeVPlO
76+zvN9X9nYKPsXk9TNzJTx/Y/mZXzCnUme2X3Jv9ZLKztnJ1jKvJH9r/Oj25q7Z64/TjxocINsN
3NyVH3Jla36UmDAxQY7Y+M/WV+3GekyfpbtoE6zY0+Lqg8WGn2SgiEfK+epLntMWgEASVYC/L1u7
fPiYTD8rKvYpbIaXbVes63wFSLqYsPWQ8CErci6rlqNu0gLhNA3eJE20KagVGXG5uyxmyZOdipmF
t3VhZH5tcdUwwf1IReVJy6a/0QSGX8bhuKPfQRbrUtAXekeIZOVflGAPBGC+xle3uFgnImbHQnJg
E/XFg0ALDNcHWT7M3Lj99RdLdSJEfMTJ2Uv8Dookhx1RpmQX8MZqihWzX1NjZvUhc85OGKNGqOWb
vP0QeK+rdNxLGw4lDiCJzDi/x83URuxa9uwEtqLwVVKSXV0XzcqOL8kw6fxkvkfM+MzfiB7wKhNv
GbZDK/ybpp1S12+U6NPl/Vh0TWTZ3vhqwFuf13WZcrOytifHAjrml6b3r7rK2shD69ZeLuCqP3hO
uk87Z6uA5HJZ9pKGkDBBLwQxjyHPeyYYM+spfqXcmVOjw2DUDRsr8VYMbsndnAqZWbXhB32vZegn
aRII6Xsvue5xc34q70p/LWu5dFeeCptZd5PU9hj7lPortd6HzXfdu0pih9aqbsU4hJOcO7ZTQTMj
n7Qhg/sMrQCRCAA2Ha8jQ6BKJe3Obj+Xob3Xhnwn+Ws404tPtVPBYrlPzq+tSw3MEAhOKRn3jeu3
yYYp58n+mGe/bftbWRxTyuvZGiTIQkXHgkuaqh7ZbaqUs5UlDxjEuobcQImufAvUrNy7VaOPVPci
83vUbS+b5vJG/hE3W9/IVPxC1RHXt/Enhui30C7feGn1SWrbla1cPAWCsppDThvy/PGlR73Z6TVg
10BtbTvvUFTF/rIyi0eAN5dG4VWFUGMWUQXhlLd6iIQy/VgxPZ3rT2qUMVV7N6zFHIuigPYVtBr0
j80vXDny9A4MbdbN812T1120L9p9U74ExuNlpZYMQtRwAG0xSd3OK6KTXVAOp+jm1tk2dfbJdN/F
H/yppHJ0Y7Ur5rC0R6fCxMecWD2NHYUfWAjLxhj4DGqWd5YOU/FllYQNzw/1qZRZZBTHU6mnClIm
45NkP5vRJ8n8i8Y7HuEi9FJhv6AbY6ZJbdNqDmGca9QMGfsT8V63i8qnv9DkRIp6LsXXG4BtcqRE
+AJJox1c/qD3Py8LWbK1U1VmZl2ZHWShGUIm7VeuPTVkEiGlcECqA+n2Lw4pnZDgTvI+ph1j5vZS
K/MhpCXVnYJp6dtXSbCW4VvU5kTCzMRGrlgoaZBQNZINOol1LIfqNmzrbaioH5LgL1ojBbsPDyzU
wfXMHGog2PIimxR06kzfoICcNkYl3/ptd51Xa2gGC4aNLEDCgCOjkjw/q+Ugx9DYI0v25I3dQVvV
0cKVVLvLBrHgtEV1jdEAsliQ7czOTxgZ4xTZMgU9DZ6/vDxYcaxs7NG+HYtyLSBnUvb9cRUrx4QM
FMXQgc7sL84GVZ80dgzoOJjDCSbkHQgujB/fHavt8XhUD9F1JUaFUv7l5yM/t5+3x7sjjLvM3Ipf
u21xu803b1NncA/zB/mjW4bHt2KEU/zDHOfd5+1XMZkmJjrFBKmY734b5xYj3X/GwXZfXIYGmeK7
5UfCfJj4xxXDarvD7nBgXuzhbYRtxxAbY2zKYXP7YycG2/hjb7+J6bYdc7gbfv4zYPY2+8bf+vaX
bG4PLn/QFf+Pw+2mgPT13vnUbrWd9uH3p7Vbcclk6DYkJ0yCgyzH7MBRto+aFDMhWfMqJbfjAMCg
tTIVtCZjduQUU+prrUBGVSs0jJGVlLQrqdSuLpvlwuUhGif/VWVmlllaZ4mWY/2T5LiD/Cl11sbE
LisC2dC5uw31QlOyCUVC7qR8yOBRu0nWksRL6QSbfmCy9Pzyng1WpeRYahUPd0/1JG2j9m0IzK5u
TtqtAirKa6mNoEHmZZnrh2wCCGwnB55pP0n8K38XRrVk37S1g+ccE5obN0Wq+TadnGlA4m8wC92d
6PwYwZOUEtWt+ly2ruHS4gWklEViHaDz9Z3btpaccm+XQSFfm02Y9nctbSqQr1JDyHca6Ut95Vpe
ciu0ENEfx9Ob/qjZlVmPQxDD34xbUf1t6l9XPZTa+lVirEFELW3jqaDZrZkpJXSLQlBOmdvUHu38
E21nK9qsCZl5Ldvoc6cFz8xVM9BE2MA23lTNyuSZODmzSAZwIMi1SIiDfjsf1FJig6GwgGxoPqiu
bd1ahQor88vofDTJjjZfLh+wpTfsmbhZtF54iTE0Fklej/5th7Zd1dzV+q/GOwbA0an6tRzfDP1K
ALo0UwjYBBUNB9+PaYiVPgkKLaXP6WhvUreU8zt57I7t1yl7aLPsCjTZW3msNg0oPf74FBXVnQGA
EVOth8uaL5jm2SfMFG8qO6GowidMSdUyMduBujdd6/7YbvRqerksTPip2aaiLNed6K6UrXk/qmey
unrap/RiR09lnO6gm6KNQZLvAyn+BeLUtWfBrKnbK3He0pvzVPAcactIFfKY4EgAAkwgc0U3TfcY
ZEMe3YxBFn/oaK+OPsh+V8pbtcknakypAjxPT7L1hYTH2sTU4joYjN3SmAQAy3yWNPKnugm6AXxk
q2+vpVH9akga83V1/Jzk4YORHKYSVExlWMNKXji6tFnQRSaaYmh/mB3drC8zYwzl1IXH9KUuJGgr
2vsqX0s8LUSioMuInAwAJwS8M3/Xak2lgq6QkpapgFm6yaWcMZ296u3kVWp38clzm6K4oKh0qsii
a+n8DDV9b2SdDcKnMT0E0T4HgKj/0Gv3hXlvMAWQ+MNG1j4k4XVXf1XsFYN+v54iJczDG8xU3Ls5
u//lJIJ5Wk54FweMOQ3XfceY1Vqr1HsAEC5GwWNFhRt0LkpD5ypKiZNyg2CVoI18AP/k+fmJuIoh
+o/jBhScq7Up+gWtmBaHAZIma55Hc3STwWYacaAlwOVxtGm9amNFr1n57bIvEB99vm9AupwImTke
U+bSdTKE+KSfxuJW79YIVMTf8F4CsbwJsCPIfrMAcDLDnsZ4JChwZTZ+vMmsR9uvd1WyMtG5pIoG
2QagPhACMrx1vj/BNBqtJrfAAAxS8ViUhnUdZMxuXV6whTknqpyaRYldxncy83QuxvKprQ8OYszx
k1HI+970H6N62Dpm92XgvrdGD8KE4j72zWFTTq+hkV5f/oT3fksMWZnw4EB5CMHP7L6q8lEdU7mk
2aeO7kfV3kvVF1z96BY9AxNhNX0aGn1ngql2We57f3Iud2YrkS8ZndlUXFIwlxR6vtUGhRa+rPiV
1eM3J1oLVJcOADUf7ihuKvzzbEP7OPTMMqup8ye/e++lUMetHGfuZaVWhMybN8KeIeQgREie4x2n
LVxJrr5WkF8yTboxSHExzKADenxuM5GUSDRHcL1LzDPkFuWYca3auhA7sTsnMmbuKfl/pF1Zb+M6
k/1FArRQ2yu1eXfsJM7yInQnHe2iqF369XPUg5kby54I9xugHy7QfV0iWSSLVafOqTv0zUw2TGW0
RWknFruRg+kGaDBfxXtU2sBZtaWR3fEJvCIAnML+BgHTvOogmwZIAwjL0er0BYXstjc9VbOaagfq
fefnlbpzkEwgYgCLcB6C3G52xRTQrymUusgtVQyobp5yDWoaY0Xj+D8yhNo1wgJAL+fxYJULfUt6
ngObv2rTnRmjBa6XaCe8/jyge0uGEf1jaLahQt60pY9gwGLROgn3rF0V8bsu2HKG9ULgI6SHsVl4
K985PCCVioIXbmvwVc9TOKIfcW70VW6VaWuJxmBnmWF1UU4l/TGvCqtQX6N2oWfo7sp9szm7n3sw
5WpQp8stA/ztXPGkzF/pygYSawubeWlwsxNDTdsyU7oScvDqbxB1A8r6kIuHij9rvLOTMLaHYenJ
vjA2Mnuys24oAL7E2LpxpdQy1ZPCjbpPg/cLXnn7FEOeF7wniokAB+3cs3t06MW2bGMJk8giRxnw
UC53ArBXCe9d3kBmplhK3dzb298tzpZNVZsI3KRibglS4VX9LyGbCAw0N0Kbt5D2C2t315qM5x8K
GxMH8Gx7A2sWh0mJ8dU9s4dcp5POTgQdHTm45MKSzhHm7iYuQercQPCPDAjkweYbYUzqcJQaCPck
ZVyJgPeogwGNqyGtWipixJmnyEXwnIMdWLF6eSgryos85FutKjRm+ZyheEVAw7EBNTvkZoEWk99z
VWaoYfgyVHiGmqW5jfIyee4GzkK8In1O7FpH4dzu1DIFU0yo5RogiXLL0dmuaLETEb83j4mZox0o
QbA5bnSOeX8MxjTNbDC4ZpmjVbFU2XHYN/qXbPiSb4uxrO+kytBzu1AC1nhpxoZ4BwyQBEkahUPO
A/8p+CtRi8xhWw5MiJ1C7PTe0YZUHT2z4oqyFghPPaM2WbFH7ifWPNVsR76Wi05E312oD9U5UHk3
umMVpc+4DJhgx1WORJDejOwt4aWJFhy9RJtrmo1Md8DjMdRWwrg5oN24IZ2lFkxmLhGUWLbRjyTp
lsp6nbh1HcfVg9ioZb0eYrHu7KYZ2Idc+klM9UKTBatCd/F+FJFZopEUK5Irc1NAt3dpdm+ZIYNh
scubqj2LGTOMk+ZLY+lmUSHJh4z7pXSotQpqzRBvDjsISvmh70XgFQDdrsSryh7wBFcsFGFLtonC
Ws4/fFQKLk0lIQ0njWiqA5Siq195pneniAyQlh2ikn9UWZT+McZJjJCDuWSrod1eoEnSK7oNtFD4
S2yJeITkWY40hpTlTg3P+cN8Uw+2HECNS85Crq4qaJZEdGRp9DtCE3HtxWmi5E6ELhARzfpRkzha
QlJln2FJCjvIai2nRGnKEUBiRWyp/zeKL2I5oFEoeVKvlFBtG1T5DY6JPlBTLEvHbIyk2CJiI6bN
5C4IrVzuBiCXNAG6OYPSQ6pOZjGK+DX2ARDCjCsJNQWjCGxBJ11Nm2rsdU8dAimyQ5DEt5Zuhs1X
2I7SnyRrpWLhVLhRP5IBNv2+TWeH0Jj5jBhRlllu/JjtC2TGV9vT1v4y7VW3EN/ehILgmlFUpEa1
6bGMp+R1lCbmst6boFGhQe7Thj2jMElZIS2M6CYWnKxADRmoODxWb2JBcZDzJvBhRdReG4huh8Hn
z2HF35D16sU1szCLBP2Q1JzFYIDRvPEjWqVrd1yhEX8tbIpLZP2GOpmlUdHGSeuGC9HFzSUF0+hA
ABOSiDQrwDPXUygh7zmySAe9TbWt2CVOnoSktorRibuWhtESTOPmvp+Zm61YWVcMGUncEyo5E9FN
1Q8jcItqF0GDA0LMQrgQyNzzkO/Dm80sLoe6GOJpeHxdCzaQ/LSsFlKuSzamv/+WjYyLLAPSFDa0
GrW1wI1B+N8Ibz/7yD0nRFYI6U5UAOCGs2BC7/1Br6Z16thDquAtW339bOC2yPB3af6xMNu3Pgga
wLM+DcPTd6WwGangwB8pmrjdzuucfsVtyVFPqpVvBRvNHRHtIZtKa0tcgZ4E9JI/f9DSiGehYRz6
cmhW+J6hhnZiCemeSP7/mZi3HDVFW+nBNKkDfpprz129+nkM910DrRXylN5AQ++1a/i9rLWgxoZ8
aFzRhDlJ/ypr559t3GbDp4UDny6IkQ108M5fP5A11wStnRbuWfZeWzu5AGjVeZKXrHOvWvGFMd0Q
5Msze7NBIRXaiHIBe60rPUqv7atsnRPLr2z5Ydft5J1uoyxrLwxyOofmR+T3Qc78P+UAxw0aZrIE
F31lHpR+tKrMjtWNltkd6D/K+LWrSsrKM+8WtsZdT0T7KJCsKCuA5Pd6FblOBL8vMWBEC2G51YYF
3OTS7892XgU0gF5k+P0oJpapdo64hP2cluR29v4ZwWwvNUWiFTyBhTJ6biW3D7boJAbTvbOwSgt2
5iT6JWmEuAtgB6ldPbDfo9O4a1cAPFvhV74Fn6ybucUzX0Az/h8e+b/Dm+eyI9+Mxr6DWfS3DOdT
9iVaEdhFI3Hbvb3gwbx+Nu1MXTg8/mazbiYVW29qJ0QMMk9vNCIIwsZpsKNJ+Ub9kL3BM/b8q7af
HtD7PRxD7ITALmn8LG61pamenqk/WZ82zLdbB/LqwCz52BBQFhpDh11A3wvSFd8RPPllCTl+2zE1
7XlT/Zt4BrhsDgJkGRr3xxRjjXf8i19kK7PSrbaWvP7MXvsN1CItvk1Eqi7s+5s3H+xODQn6xBiA
7pvZ3Sr5aimVPUbJ0LyvqXYLkab4gmI1JBoWwry7YwQpOU5SkL8jWzuzVSV+2xQCxogXW+OITo66
npdv1XNKu93gGq556la9FzvxguV7+/+74dmBmsmtCp15GNYLQPdiRmW+0AO2ZGF2gokSyX1MNKKH
/jlNQyq2S3Tdd2PY74OYHWKCDpJaH6hpinoLp/KmcMlDTWmwqwJbowZ9Rhujd1LW6sPSVpjWZbYT
0JgFDARBZRQAsdng5L4I1bEEQyOvniHIY4h2b15+PtjuzB9M4OyfME7g+pqlOkAUxWvCR6yQAE2U
EiUR8d9q0uFWRWJRgyYd6i5Ah82OaFnrJLPMwYZR+HsxeKzVp4UhTN94NU2oskCdES1mKvSa0L10
fWDg0axWIYMA6ra3DStYmUeFGl5s+y6ntRttE6feZidiBWD+rq3x8tB56kHD0yOn2UN1xMGy9R1y
OIwe0p9rSBvZz0vCmTfTPPvE6e+/nWkNMixJkaehJesPuXKK/IWL4t7vY/UmakVw4YDy5Pr3IaoI
nFybI4NUuWJ6zpcU3G+uP3w/GHbA3YKaJsRBZlNMyhqJ0hZiJ4381pcvXb3pQjcbF0Zx4+8zK7NZ
CkwfeyEACkyGpmfnb8C6Bujdwu12+xyAlb/xDoQ9dIBWZ7sqHasK2KkGslq2dkF7gFPsEkc5vEMc
Hldr4NW7aNNa2RoY+AM58idzndm45j3hiTnq+mffvb1qoSwKVkzAqIFuRqZx9jHAZTIzy7vQKpFq
d9TKqb7MY3SOwBy+5a/asf3qduwNEeHr4PqNpbk/278z41fmZ2dbGqPZRAxhngwrVT0SAq7CZOEh
fsd3AC6AT0JXZmrJnPmmUjeCqtSwwbTArhI34cdOeC7jBee5swW+m9Fm2W/wU8gs7WEmAFq3qTYt
WTBwb66QLlFQr5iYNuY3NkmqvCtqJUSDDqisXswMvfLmwoV5e9nAH74bmSbz+0GRVy3vNBgRVtlF
1VdFS3tGfY+fnx4G+w+nD8JgAWlVqq6CqHO1xJh0W1OefcDMIc0cUosMpFoWutVlGlVUdny7cKrA
G0AWiPN1/PzZBW9feTOLMx8MzL6S0h4WS8GNLgIy2RYQ99tgxxF/kQ/VsAp7weQ9X/k+yzOXrIVx
EoqFyWaTC/sCcCvrD3CUlvgaATYyUCmzBTTJ/2xVuXnpEbCtgeEGfJ04QlGivF7b1C+LuKnU0Aqf
1LWCbARi+i/fMy7dr/LhjPjP4l69yWlkKV5kQQJvx9fNKrB8K7KFgca0vMRUWHii3Yqt/P0q9P+B
/Xxi+px9lSJoYwuoZGihIeWAaiY1NvoxO/f4jM6NvzQbaodWTZNdfvhSnI4eAE6mxiGjvzoa/P55
iu4dh5iifz5m5v5GmVVqzfQQKh6xBWHR0CYDhRz4jljh79oBuyfEXy1m+xaUgrEvFnAbd46qK/Mz
51d09B8rAcy35VqPDjrIM4NCpUawYOfvUs9ClitDM5+PEybzasSkD44yqaYcQAjvpE/Mys71SlqN
3nNrETelioMqzcH0zE2zyi1zYe3vbANIWoOZb8qUTnIC1w5ZVb6PPh4TN2HlmcJDGy14/C19O3wL
dS1kbiRoQqE/99qAOXCQmIzgSjD25Vrcd4e2sEeDjlZY0YZYUYDM76UKFm742/fOzOw07m+HaBmA
IiOqYbb+QEcKEFjpOtoGjrEOf48H8ah66AsOHcdcS0vX+Z074mrAN5sp4jJvYblyGNjiX8lX443H
Cn1RlroX3vmuihBLLL0T7q3j92me7ZpREQkLJFiNSpdlD5r2+fO2vP194BJR78W0IpN+E11GYWcq
VRkgCELRehMHZrFNQavg/mzlzt03wR8n6T7cMTghZ5MHuKsWC2DZt+KdYsfrzOkc08H+R3qKKl78
hR7yfWtYA9Xt/qOxmiWQ4p2j8PoDZvMYmVqm+KjKTaJCLhoQIyrtjK969/ppuMOmt4NtvyVfskNQ
kqH5NnkiMo0tcXOoR4v7yBcvlb3vTvy3GZmdR50eBoESg7FOAReaRNY+RA5+nvTbEw8QMpBLYHkR
0aC6db1VVHChgUnXB8d4rUMhOqINukzz8T3gjz8bmk606xMPhkykOoA2BfB9jlVLuBqTkMCQwRrz
FCh5vFXVID4puUrA4pu0TjOOPuUtX0pn3ZvEKeQHBxs0zMB9ez1EwWRGK+iYxKaMLF/PHVNYarS6
awJvE7xD0ZEETN61iSDmWpqDQ9oCCOkhKaIXEHcu7I77JhS0Vau4pjGWaxNZb5KuaZB9zMZ9b65L
wOt+XqC722+qA/6PhZn3p+lYJE0LC6FidQ4a7NAlUdvdr6lQUmcOqHXcmF6SJ2QAA+tTBMpj4Qum
qGvuIkBw4b4g4HKAHsv1EInRCwkQ96nVRrjzp6CDHIOHbpEt4s61JIEc5h9Ds5FyEqepHMGQ+pju
dDTRUJ7SYhutM+tF/pBdw6T+wj77i4T8aXCzjZZk+ahW2rR+tHgSNxBAemswn3+MY2Sh65lmv5fg
hNMvzi3iSQk2OGB2UQWdTWdGihF1X/QbB5AIKmQwrDz4OuRTHmpp9bPrTL90awkhLUKIScJylkSS
syCuO/TTWK2/GUdbzo/9EkD+TmQ4IT6RhQB/y9824Gvn0GsuFO1f5ur3/ohMIvdaF/mddhV4YMap
7NFxOhtBspXZS6fwfdvIkoGOcPLMeQbL0MpeiowaVLyruKGgPXfBxYM9UllhbQkWt80/wJmM+8Dt
R1ptm//Ed4C0+h/78+KDGANtSHrYbyz/pK+1Ek8kICUs5o3uebS60JasheP6TgyF+f5mc7amUd/G
TUim+gaj8TqiyUZ/FRj9nVj8o8fg7dDpHf+l2C/ljG9PAQAREJGCH47oOLFnG6XOs1HlQ5AAoNqD
YN9rAeM08AZBfNokECrDq+NfN+1NONhvJmfReFH3UBJUYDLRxHUjfwKZQSt9oZh+5517bWX+6Ixk
yc9HWCl2ymfpjq/ZhqyVPYiJVYe4gD02C9vyzol+ZXHuN3Fd4aQTYVFEzuCdrXo7Pg774NyuUprt
QWZvoeR9Et3oWUJQtSm8n4+FOz50bX/mQ3ks+WKkwX64Fo7mY4DyLb8ATLYznobAGVfQZ8kt/iQf
kH/+2fTtiXRtWb4+LdLRAOWTGEK1J7/k5E/Xxa4YLizoko3ZpV/6URdXHUYXtSEU34LfAnkzYm1p
899GaNdDmQKDb4+ZXgqTxJ+cU/TanRivRCu2oz+DSbET5GNn9xt5iwqOrTz9B1M4pe1A14he5Pnb
TRyjdiwJprCSngS2KtmlHf5t8Wbad0APmPgD8Mf8XJV50ArtZCKTAuaJefIS5H2/YOTuMv1jZL4J
BlTaEiAJ4ITJe+nbkdjTYol15hY+fT2SeZ1WD1WU+RQYIcLOJ3bV/yaoeHOzcUW+ryRnLD7kJcz2
0sBmPg7yPhODg02uCoOrtgMBCT03HKnpl6hLboPPq4WaJwoyyMH0OosxPH5o21/NEpv50u/PfHyI
UxlSKBEcoU7QxYHbZomI6jYYwggmYTz0g01dxdNkfttF4B8ICFMxAn3MrRjkpkp41MEPZgLmQaSF
0+f2rXNtbBZfMlkKjbyDsQo6SnLp+NJ7nK/zNLF9zePZUqB31xG+jW12Y2qNERRmCXPRuE+rPRTz
bDP79fNpcG9IMGGib2TCRM+7b6uxidXchw2BNBFeBqYjdoJOez22uSjZQqVsoCLys817XjFlctBN
ZxgIB2YXJo98dZBk2OxZfuh65Z0FzUIG7O7G/ccGmbe5B6ChRNtZMqF8CtuIOjxFka0iTsjcbCid
rijQslJZ/562GwfGd7uzqxHSRpERBbCrR+VFLQS3ZekhM5a4le4FU0RCyKpAdRI5vplrdGKIN38M
MyMXoCmnQBod6bBwROVaCayA6ccyFDxxUOyfl+7+vH4zPAupuAJBHqmD4QjVrye5FtkuGjogDEYo
P+QiOGhlCIh6XdTUG3QhpfteiIWFgs3/8RGge/hvmOs84S6FaYa6Gz6Ca1jG3mqbVax/CLU75I5Q
lLaef/XBQtB112lRWFQhNzH15s0WVoZ+X1KJDFFeZuwRAaF9OF+Iq+5FBKBCgnwvGEImMZLrs0yN
5IxBThTQWXYxEi9RPk3Byf618MPkoZg7NEqiVKHOqUjCSPC7vCiRsNGKTROonlDm/4mXgLwFR4qO
9p8bzVI9LSLJiBHbEAaOUdXH+zQYC/lgKvyPHHSK5ZcqHue6YFg4Ujme6ZK0cMjc2yEa9AjRe4qP
AFLhejLbVMCFUaKdJKkyJy31kwLEu5jXVI+Kddj5tlTFjsDIQlh33yxgr6jYo+Pjdg19v46NFJJC
BhCaqFxuIbNxQpeUk0Nnxk1NA10gwappDOfnnXnPeTDTBnASGv6YM/8sBgYOpQH+Ocj9epAVx/f7
A8tbtyVLvFBLpmYBStGa6TCM01aIR05Z1dksKC99HzjqYhPNvTvw+7BmwXhTEzWsO9iqjV8mxLP0
4sKWzpPJFa7THDISb/9M3bT1v8UQhQlBydKEDbRSmKhaqOPaN20gLvpuoWR+9+T6bmq2xQshlPQh
KBJQanG776E/dhyRaAhiyrNjiyKCHFJdevzZNe7PIbQmwRCJY0WZ3bdxV0RJq2F82igjS+V3VqOZ
B3DqLthRbhB+OFrQSYG8sz7FxfOu4dRvNEFOcbQQL3pB9te65Du2VwC12wrOYPlrc9fbBMlHdFnY
I/WfXrlF1v0mevJf+SdZOLHvDpv8JX0DGTakJ66XdUgbNR9EHKe5rwPjlWzQcUOJ2p9+nt07GUCM
GlloVH6hJwxigms7bEpsgAQdocaJnCWXbQIHFJi9JbsoSLmJXXTUWsId3RvbtJKgTJlqKvM+Elbg
/c2qOoEIWxsD35FCm3crg9cHoG2xKZcqb3fNIT0NW+j0Ae7ueoiNZA4VE1uYM/dBvzbMX4nq/TyN
9+5X6Abg6jMJAahs5qRhF0tcnFTkGZIGUuzTSF141987tlAMmdZIMgA9n52QyqClvThJqyOoOg6N
QVFMPMVlSAlZYlG8dwsgB6tjD8Erbqgqwqw38rIfEJ4Vp47/GkIvk7ea4UXtQdZ2ffP289zdXZ5v
5mYHcthLDbA+4yTenrsZE90qASOHGK3/f2ZmGyoOojHIOkwgCzr2qgo+B29Eprg92usW9u69Ixlb
Fu8ScBjjHp15g1JXCCUrjAjSb8esMXd6a54YqKcjKXGhLbrwsLs/gf9rbt5hi0Jo3IU5xJNH9LYZ
xa7MQ6qGC2NaMjLzPx9C6lwLYERImQvpj8onoGTtF4Zyb+b+8nlM1RZwa85mjo+ZqCSxitOorp/L
rLMxsBXp2XumSwBddAtZmHub6pu5+cxpbR8bSQtzvTngdQ8ZRXknpNuu/k+OoO+GZrMXNjjyEM9C
xzhZIaoSBGTJpF8/O/jC3JHZPjLFKJwYYDB32Z+o9FQS0larAGdYadlCJHDPGb4PZ7aX9L5X2mYy
heZX0v2KpICKxcJ+/YvnnwU20DjHTQzPRivPvDarJEHNK1z+IEVLG1xFrcLeCBGqP4KiVmdwzSl7
CDNJNVT6QnbupRGtyj6Lh9+anDSK9fPk3jngJyUrGWqnkDJCGeD6DhlGsUA3NN4Epe9qMYqPur5g
wcAvzIc7vb7xHAbRq/m33PMtjivTsWRKi8QZnmbVutGZYqM0HjziOZ5bcofbMjTZfsz6JbaUe0MD
0hPEUyDC1NFcfj00PY1MKdLx1jCh/QsmKauqF14zd7YZbiVzQlsjoLm5gDsftFVpiLhx8EH/wl/0
OnK4+ZQs5b7vlFCnnMI/hqY5/j6HoapJrZknlvJoSnTwoDJDyRvzzMOIItyl2pk2WQBN3dkKGjBE
EESZVMhutD3AKsJAADuFp8Iu1byIfGaG+7PvLZmYpvfbqFRoyAthjVHV9WbM9n70rOTnn01I97wP
SW/0fEi48PHuvLYR+6EuVT3CzQaIO/G5h9AvJXYLvB8KMTvjKKKKKWxrN/X+dVMxwZpB+hAcNshO
3HRadkbUGqWCsFsc95WxU/r3iCzETveKXFc2Zn7B8oQ0EC6YqhU6jVaBI7/5u8Y1PVyUDyB8X/D3
uwuGFma833FmgFvsejIzTiJoH05JCmntBx9a6bHg7ecFQxfcdJ7PD4zpRTSpxCF2nxMc13FfgqNZ
QKGu09DZjyO4H5BM+2TyY8z3fnAs2CY1PB/tQr1bx54SOKzdh40n1FToPC2lo/KMhBM1RgoBATLY
hrbt1YeOeTI58GprNhtAD2lmPpjCWpSgGO744j6pEdzSLl/V6Pnq16qeU24iVATLpaXHx4ajE+0T
acshQ8HBGsm+HnaBT5nk1lq4CYmLVni7NkDJQZNiZwhrGY9Wv3TV0ku6XwpfNZUrC15ebKpwLWnr
urF94VUPHQNVV4hEBW5WbdRkn0WPWbLW1J3ObQ2ZpvEVqZK43vcDOBBsI9spwKr2Xol/YPxmEIxn
steZW5MhjUEVODgLQ3uAPKFiejH2b5uth8xRup0q0b6CqDImFOgpEIgU+SFMfaoM0MhCyzGSiFaQ
xkB6oZFjOAulFze/DHEbdLFFoG7eix+isgFoPk5a2vAPqDTYTfs8xiLeck9RC71SqJspojMEm6Hd
EXKQ2SfeYBQdAHbAwl0ETY1+mr1DJKxY9V52H7J48VMQJKd7hYAQ/sMEm0KR7bny1PLXRl7FwWOB
z8kCmQ4lSElBQsk3k/3Kf8R9Aj2tlQ6VeeUQFjtZe/KlTSxHtBI6G1rYNA2b9ag8mOD0TQMnU0Xa
ZduitQI1s/w+tvp42zdOU9G0cOrGMoWtEu+G9HfYOiTfKs2lwfTmYWUZ+bYJAXaYVO5lQPc9zfjT
HsP2c4yea+4NwksAkEQCbxNBUSSQGMIsyFjEjyU7Fvqbrzu18WxmW6n7BOK6CtaKvpbeDUAmtY0g
bqTSLgyvJ7YGYOqFoVMCsxDvGn3XpBapI0jPb4buEe9p2maQfFe3o95ZUbIHZQMtgZYL9+ZI81rY
GIJTopEVrSld82Y0tjq4AUqWwkNX75XS7ogtsFMo2q3ojarzl9YDqTdotdkphCwBpaR6KFI/8zQS
OqZe08J4rjihPtm05WtjuEGAn1ZPuXFiRk+HPckeus5uA2qap1bVwSlrD/ExRZe8bqeEqmD9HVOo
T2DfusH4GkQW6AmqVrHTRxN4+t4Vf1XNcyo53H8kUWxVgpdkFe3zT02osLmsKlhJfFoOyN1TUGSS
aCuwhNaa1xb7fICwKLzCibTNIL2V+UoApDsGVU5zkPOzlK17bqfxKTIPhr9qk4BKyP2LG7mkweBK
qVuyA+uc1Hd80ASBe6PxoGqYhkj4vEPxQQHHFFmZOF8SW5uAybaUWWDDH0q3Lh6Hgco5ZLwsocBm
/jKaXwTsCtIuL20IEeWp24bHGJ1R5bYNASuPvaz2Srbi9c4YXpuBBtEnMhJV8cCFD2LucxFr4JZv
tbltyUoEWr4/p+ol5echwQ286utNNNrAuar+VtQKN+y2yJeOmKVatQlOLskBkks3zzAm/JYaJwWs
DLLmFw7kZL5SX5HtHPJVU1jVmT325SZqXZJB/4lWpZti94qyrdSYLVtSrEG0QMRe4QCxzNLNhXUm
Jq7vO51yNroerDh07N0QOGZx00bP4MlCRof6zPXrt7IcrKFZlTreN14jbULDTcWzGk5OFhiPuvYk
pKccvDeoqEujq5dr7M2OgBwatfbsFI9uqD8NmpWJW6F0QoilZ0cj/VLlFQNdjbnvwyP6dUqFJpAs
blsHq4iC+SB4LXhXCjsqcAI2b3G/7RTqKxsjPKT8VEVbQ6U1Bpkxqxp2MnMQVUvGsYe4EqhtgfRU
zH1k2KiN064EAD+gMU5xPbaE9qOSNproKDVVmRNB3lCyUpZRyBn7Kk0jt1LdegDpuotRSNlWljbV
+Bp2LgeYPsU3ajuDvAJpR3PyEIeO3NipWkEtZa1jsxdwn9pqB5BWYCVSm8fbTPIM4dX0/8jcLVNX
Fl9bXG1aeBlLjHAzFO9t6+blVmZPGqehvm5yV250eOaf0fTysHXBQm/XLadD9TaAqQWpQSiNnQfy
EoHoS+weE/LSjA1l3UmHCnkKBbBCjSxdO5vYK8larA46wKGRNxSfkvzcCkfJeGJt7moD9iluhrUY
61SLOHQl90b2kI87v8Qg3zPD6QRg/PaFdNGzM8RPQRUcpI5AHkxt04LRpgHL2HCuzJ0GAFfpkcAi
oZsT+FdAs/ZZCt8K/QLtPcrUB13YQ4Rir4cHJNN0fVUNwO+PgmPWL4aOr5efAB+2K6PZo5+qC7+k
UPdiLiO/v9WKRwXHY7zya1saZTzsNyyvHCTL7AQ3Ta+RVaCewq4C8ujQy2gA0p0oXQ31oRnXrPsq
SIULJ8Ld+AlKob54F/x9Jm2hqY6+YSfCTSKISOoMia0nORVj7qTCawK6TqKCywh0CfDsUVOcRj5h
V9TspRhMq4x2PqDM2YD3nVsJX0X+qes4YoqPqnrXTG2n9etatIzxvUN3a/rWJoMTy6cgGzZt4EkK
oGjbBMM3Tnp+EP1HafxozW0AYeBBdBowToFfUFGeterDH0GylCuWkuX2pO+WS6/11Eo+robOrfhv
oXwaNYma4pcZnKZ/IJHHMWLgAbV5WkAj1MsQKqS5lcbbJHfS8WKGWxnHcusk2aZJp1joHESR3RjM
aRhKquuS7Xj3Sy5AZNWikx3USVKGUMTVaq8xbYGctAHtNHnvBsWhNnYk5paaOqrkjrJEBYRV8YYN
Z9WwifhkJi+acsxrAHBOkbpqomexf8jrkAbgouZr5meOAbhqva8QowgZyDYfRBBVjeITQ7CDSiMq
j5nHul3Lnzk/pjKhXee2uFfSfJdGEzsns4b+vQfgLsW9XnUeKbdpQ+XwSYjXWsd3qv5bNfb41ijz
XQCn0QxqCcIeEQ4N672cu0n31MV7oUmdjkHmdNVXrxFCSNU/SvWhTFxTOg+AD+lOXKGwNuwVdc/5
BXVjL5OEbdE8CX5uhfA8tVlVqn6WkZPMmC0a+yp9NTjEnF4VbQXFXar1Ha1l1clZ5YAmkMPpOijB
VQYIFzk1GvCwSy6RdoL+OpJD1Eo0xaHeFYZF9BPiirZfRdKl0d1Yl2jQPvXGY9PKiMreuG/3ss3b
r0R6l8dV3K788bfZO0r6MeQjnulQr6CS/GjgclRXRXhJI90qBwnxBbh+fxOQnqbpczF8NiD4yQgk
2Mc3ZJJpH/4KkGrKCc5p9sSldSttzXI1FMnBCF9UwU7r3vb91cD3vfpLQ4FFNSBdDCU/bUSAtdNA
IDasTRkK6791XGqRMPUZtvgUq6/ftOajLHoqB7lbthu4GFDWrpE4Rf6ciPvBfG3IqsljGqsPTHOr
nlgZO6fySzaeRvKiNV7drnJ9ZbRukOGRgGBYD0A6h5hA8ld153bjOsz2MXvg7ZGU0CmS/uio0Iyh
QTluW6NNQMuDszo45NmugqIu+p1NjNbcJ/6Zh/ifQ+qPK0l0anR4N9mKJ2A527bDf3F0Hk2OYkEQ
/kVE4M0VARJyLdNmui9EW+Dhvfn1+2kve5jY6VELXr2qzKzMcE59fRHeOvO9WA/z1rG1fasIhz5o
p9cy9omMnaRzM+GS04YkGkJHtcM2tY/YhbTZUZG/Z+W0ZrdBv6QkUzTbRAqWbNvKpVuWwUAuR9P8
9u1tUE3u7WOsnWUlVNUfO/pj13hb05Et8c6Ojhrmfspq+wNVIB9/i36fzVS/0xptrfo707i7nhyO
lJ2/kyJKD91IiAky9Axv1Bu7vlbtjzL8xPX3VB3jqnYtTqc0B7PQA95vtygdrv/AYe/X4Me355RF
PBlpFpkDfjx2B1Xd9NpwbKqQF2NoVRcXetID9nihb7Sh9rPmbjdSYJRsye4ao2I6OVfmPyw/Nct2
TcWfq3f+Ms1HjaPqYFg0vL27ZJ0rjftMe1PqMJUa7lW0rN3TbKwbQiNdxf7MC7KtEqamx1OaNVfK
VH+NvhwGny7Hd800N3bBQvIqvNZgssnbjVm/yYOz19hP09cTj0zor5PYO/olfnQdO9MOMt4eji9Z
F7vIEJuo/hmW56xwNpT0unyq2Hae3pZmO8+HwdiqDlJqcZGc3LVWmilM/gYXCDq3sR4d7wWx60vx
69SXutY2RczIWe1KmlHGAlu3PaUN4+y5Tj5LXSLWapt250QTXtXvWlkgq9mu+f4RHKY3gaJsdEaq
Xg+axMCAOaybtz55KefXgbenZFu/OTvJAvlSM0i8TyRX6eVeb34q0p9sIfA5pNurDrrecPp4Ct0/
WQ5aXdu2qrERCdroOt7Ka1hXqTeN3txNLH0clEoG88DjgtR60VlUAhQFT6nkS9qHkvpT9G3Wn0Xk
rtOPbF30PCgjbrY1HOXvemYllbcyzumTbcxKkacp1O/6yKe17J0zvpnpV4OdnjkyoeARmDiuvJ57
NJqp9DcT7SDKf4ycG4Vwi8kYGe64GpTZjbNrpFyFfW8VMivCmV3QbN4UBg7Ow8FcafAKbqjhLinH
ltHdLn/TQXft6ivGI6jlmp+yYKlfIloj3TgrQNCKgaeB07oyTnoFi/SivY4CN2ZFc5fJH+RyJ8Mh
V/m9m8LMwWlfZ+Ycf+0xZtx8LaJPW51cliB9I1t9A2snRe69YcEwbeLP+8zP1MFfS8bvpYaUvs/p
58qSRsujRblX2U+M7m6sb6Xhn8ntldCgKRMFamVKCqryN9PDSqNG3JRM5vSBmw/nvF82quAzxz/W
fMZm2W3Nbb9eRHuX89U3KYW1VW1W5dmU/mIFFUiHIwyW0oP9Wpd/S+nh+pfLJylyReGpYmuLY4/P
gziVFbxxF6qZv+rBzP6y2hIFkjxN2UXW/bh+wZk97vYrxoKZdWuG99a+6SPxpMkRpgzHz0Oe8hY2
14qKUd2TtKct+V5bOmTAW13cBnk/VA74wKdp+xqVGXNEkkiuDduzy60ftpnxYaUvw3yy1c+F2mvJ
Z0sNTaoj9TPVpIOY9rnkJ9hRYvbMLEPaJ/gQUR0zg8Z9Wm4rfpDLbcr39fhWCnUjtXtlPliWxWbq
RaiffDqzPy9V7NbzPp9/Kv4VRfnKoku1elNzi0FXjOlvxTV41nZ6clKXUC6OU/Oq62898rZcf5Ex
ZWR06dStwmmdQxaZCi5b7ZngNYx3dsTc21zgcR+srAD0+cvi/BrTqV12SePVVh1kcb1X1ICAsTS5
ddm2RGlu2V5ushGBG4eVu2l5aNbRteyXRubmUn9j/Rm7zKCWPVN5kY1DNf/ljcEX+2sr12H51tKv
SQa9oocmY3lyq9F7mPYN6b5QPvE2cyt5N0w/fD0zKTut3J6VPhjsd8N+qjQ0ZZMKenIzstBR7q22
5QvMkx/HObdDKKv0sneBd+b6scTAUvxuRhaBSx2j8Vk3r2u8bZWDLJ/K6MYfdua/UklCw5nu0/ps
6O2mY9svzg566bAtvjB7PZdGqCSTyxNtGIgVrHXsIOqYZJRfVR3caPyV6n0ffwLMgnnZrmQ/Nfrn
XL6r7d7gt1kfzdpPLz5UgwYHS/dkohSPYV+fev0OuU+f9GNGe6W8daj5I/CN0do0Q+vSyWAQO2Hh
2pk3javYrMAf7tinFkCKTbOP5XdD/WqAghZ9D6W4DOywiK+J3stKfkiw7OO9NB+M9R+zoV/ZjZfY
u0c/Ecuh0UdhEbHfKHDWAZluJC+j8NJXS/k/vbdcKdrK5lmgaZVzkLhDNdw01uvK/rA6n8S10BpX
oRCyl6GtFLMJBmB5loSxNI6WzfzTOPecEz9I3tp45YQpqnlorbAzWYLX/TGat1m8behx2/pUJ8+T
dbWty6z9mvN2TNsfp+LxrUrgrHiNRjfhXJthuA/aXVTXcrrZUb/Je95R2x2w8lXxTpCji9Qem45O
Nj83mHeNP0JSn01nI8l/GU18h9N1Q4GJXzXqk2EdQAeX8dz1FQUYK/0nu2cvFbeouGb0LHZqFCVg
TW/acNHjmw40WSHeGmy+XfJZmu57jDayqDdm2wTJCkF9MFS/KG52c06dN1W9tsnFFI7bqi86UNaI
20JGUWbW1mreggtwjKVOm6W+OFQws50QijjcQEU4tcVRTZhSmZgYvwyvsELdDKqZiyO/Zka5Wwrw
iT+7+gbvKwEQKvxmkbclcxA5s2votr86oDX6zZiFp1HTRFK7tnKSQeimb6wRClPgy7oZxrcm3tt5
4TpZaBnRA/6LGUhzggu5xdcUT4yvyd5lNHb1k2HVTD6gsnlYRr7W8GloTvFSLJ9G85MhbTNV56iX
wFHCxvEfVrUl7X9i9BigMBoyXcTSxyyDmvXzpQKws5fPVEvcxv5XOZ8OWVfSelKbs1L9aWLaquC9
ZnVS8JZtqnSbVPsqzT095WtI9o1zWh5dv7rL4/qaK0YwmN/5A2vWeaBcTpZylTtc45Ztr8Vere6k
4j47Fy0Po2gFtrM8NRWXYn0zKuXDmTg7mrJNibTWl7eyLYLGPDWJ9aX1n4k8b5JZ7LXMdFepcTEp
PjvDD1vwfqzel+EcjR9G42qmFgyTTpJqCcY+ULSGULffavRx3Tge1vjV1sRe5/zrpUgIU/qHjoJi
lnxO6dVW3sVwtxaWGECrOpFh4rwdq9+Ms1gvb3b+OaiqNy3hmIc53dwYPQwEt6N4atoGKOo22jyH
V+5TvHNNnsusiUBgf7Q82eu/vL4w1CscF3kYyH73VP3SsuQsg58TcCuzGh0zHA+QixVtTR69jlhU
qP7YoDp/d3g/em4y5Bj5cmlXr3aebHECUMJhja6Ck9Fa2IBN53lUCFQM1pbgq29Jbt22PI1tGgjp
5JBtuzIgtf+E84ICO0XQXhyww8an4oiGyk1lgGXFT5rvIg+z8kaFNPpdzXmuAunRq5dBM8fhFN8n
87BmV6mgErZf2YR2boZ2GDy6DNXwjORZpxHM17def6hgFmDhxM3Euu/i07B6aRw0gG1sWQQ2A6bS
DJtCRYc6v5rJYSrWsFP7TZ+dDJaaypILo9/2TVD3n3LjS/nvvH7MjyMzboZU/an0bJukdKz1PkM6
oiUhoJinSK8yQ/Ewqdw/06bKqeqC1k5Mf0v0YfOea+lbV+91esMsmPAiBbNRgZc7m18iAtp7W2jC
y6YOCrneWgTBt2VIS9k8/g3j2kHMKGAEkg1QQmM6NjgaVf2xABBuVn9M3nMxeUo2eA1x7k26L3PZ
zcVzPHHFtc5VFez/mkZgWSkmogvIsEPTt+8w0tbnq7by0N8ydsYVSoGMOXZi3sBWHZw5mT4zNVzo
c6QWjVtr7MZHDO1wRZQpN9FxWfcyn5xF5oWkgcRk1Aa+Kx9EWt3FGwNYqdgV1XMX3dJ513a3gTs6
w51oNo71EocyJAlAUvoikeaTT7segK3vw7o3Pdlpfx2C4uwZEFOyXiJ2v4QsnyMVoidndGlympMB
WbNJI3aVZ6429PAp4PljxVM4xRZqyI2RjJtpkIkpUJrpJ04x3Z657ucyrDHabdL8ojTxJrHyYDb5
CHfJMi/a8K+26dGqJ10L8W92czPFIRULWf1NSXrgWPWo0ByK6qys4ycaeV8ydH+YJq7A1drHCYGB
dEvV+BlPjV+pclj0fyv5WzFo6LTq2y7q7gOiOqsgGqsttzkKVDUXgaERTgXv3yjaVmbKIyLDjY1o
X6fPvBpuaZjuYj3rSuYaEIGpFP9TizDPL4NuQFicdCB0E4bN3shG7knjTnRfynRooxvKNAhKUV8T
pSEoGa5Fyr0Mk/qoaje9xMha7xyrPsatEcKgbpNMe8+WS4SaOFeeLaZ17Q9adpKf9X7amDqkGOBL
45tp51n0ziOMpeifzEJ2UwxQo7Ld9eWnnj8pU/ESIwW3PyXlPtaXuXhKQC6mGK6EhN5lq4Or96of
Z3B4smc4n8OyjzX9Ull7s1U3adVvLCuMnXS3Ov2pykVIMXdb5tTuFuWvs9b74xRKGpfOprHPVf/F
a1fHgC76a620O13eOen86TAqEHbgRxISTdHvoO8PvUximHwdwYgk+1xPr40p9rNyrOqwzAIgzh6y
Lc6Sbba8rNqtrcqtnG9z+SVn+6gFF1FKl9JR0hrpH4KV6dw4Fsq7/Pg6uXqGS8uYHEm3lNDZNQqc
Wj32HX2wRdYNAPF4yex4k0ZwfEHdilPUX9K8gAWLNuV67tbzpD5F0VmnX57QLzrWy5J6a6mGzngX
ko5s6V4r/pRzavvffHmGwRbSW6/cO9CuNr3W+mXUf0Xuw0Bo1YsUnRUBugk+0cRPRXnuMHCQCp90
IYkdIAtD7+zO+DeN1H81QIG90iW1RwrWWIEDJdFhXqGQ+eR2tHHUHR2Giai5pSQt1XGIR09t6Mqf
tVHfSM1Vakg6y1+Ugp6dsdt6RbfAVadv5uLZqE9rtVf6MI75RNIxtvwGqFlv30oaSmn6TNaCUci6
6hQp7u8828n6mS8ub6qdirB3UV4Lg0r2bad+vHxCb1vttdFuaeWPuuZqHFYdE85IzykJTmg5L2YL
WVvKrmneRTaBFv8qsU4eHK/w18g1qUu7mTsyo0Gs5+HTrD8UGI4hAr7Q/bl5WZKBL1XfDEiLtfSI
wnNStmvMfMktmHdweUW0rSLwykny1fqvLzpPcp6r5FTSTGCYBsS5pEZYAys09os2/khCdx/8d0aF
keAdFmZHtZlCZsoZdYJW5MGkneaL+i7D0tF/cc+NcTBye7ZLQ8pkGtrTveYijZe/jlfSclDJmQ7F
PvUrCp9l7glLdVV6tKVPvT4BmYf2zIdpZ5is7PIsSuMQ1S9pVlEp1WBW+7sYqPK0AMA4PYxvlr7G
i+45PWwKPaL0q0rTQW2vjvEGFuq1DCeV9Lo8AHkkyeKjq4xNM+dhYnyv8lG1t8ry1dO92IN9gNyN
rZpcCkw4xxJQ0vTr6awLZaub1I1llzH1alYXUDyDTIYdRjlgVfHm4SaCIAOgEMQbsAFjh9UVzsaa
XEl8FHR/qieDGQEHwTLL8q4tYUE5YYgPyCiw/CE+yd1Gtc+pfDY6oIyEMdRVpbOaBW0XAl0wB1PU
nV0+ecb8Bry+DC8M8Fq/WbJ71fuolWJYOII7eg+eznjuLz1NKtZuA2YrbLh7iuXBmhf9LXX82aHK
wCEA7SYG+UmezWY2eddZII1QV9um2hgaMx+w/Capn1sLZOb+UBbII9fhhgKXa57igHRQPxgRX4zU
0w/j8FiEXsoDD6Pt9jLVI6PUcGLKOqi0v0R+yhUPPJOSYHe+1Z90UtEMvNiPXGCR9s9qg3k8pDjc
mC/LsEn7M/pabeSNM1w+z7L6C01UKnucDKJa2w9L8yQJwomrPBSZS1sPK6Aqgbz4yxeeFBNXFwKh
YmcxFZGxyImovHk5r39q7lmf6RdDCXqUBpgd3u9BNL3ZKFGafdI/xcWpH1wThAIoPPXMZotsDFxw
72SB9Ry1XoS7hkMc2aZxzjrbXtAuUIhcXYpf36COkyXMutDuNovFdvMmfV9ipudxcEfje8ph6Cy+
rq35joKirZ+i+uRYOxU1DP7V0IDCX+wN45OJcSg/ovKQ50Q0pLrf5G9MYSkGOurFKsMJYXfVBFbu
97zwWnbk29eOAj87yCXpA15XJI8n39Y/abVJ4Nd/59cVJGhw418Jk6MvC4UBudOZFU5i6zBLWWQj
7UCBau6kIZDeihjOkqEFon6z5HsEA11yysHfaHQVf0jAx9MgyoFDjmLc1qCiqtdOB31lIuG5eilR
Gy8IOEx7g+ptbd3oEnW++rPGx1HZ8rqChLKCROqqOZ5WrPMVn5AVF1q5Ao6P6canWwocdHKi3uXc
KcSLMw5HgsrduEN9ljNPxNuZMiTfo59B2RLebmuIpkEVAS08vdDctdkl7SeyBQcR0b/ul9AkQuTR
DlEwWoBvpHKFlzwsaWSXQGJEKmSEIifQu+MSHbpsZ7WnVL1yjS+mV5Tgf1Q7doz2JE+4q31jhQz1
fi1vTeeFIUSWw3EAk+U2K7ckw2jOOXmj9Yck1aeDtrwNxJ8MMWyH19IOy8Ggvi75FqZdUjaFtNOW
cIVRRIdko59yHmPp7GWIfBwr9+SWBBwvKf4GVCECohChkbOz1KAQH4Y4pe0/SQIM+T93bZu2FHVo
WT2QjSRIygaPlkDq/gnrs8vCtd+aJroiLajWfw4tHVToaAW1toudp5GWJyl+8+nvMQsBPHHoamIt
njlG9fJRifdH6Et6WMUZhllTDmzsIrk217cCazL7O2rDqDpN5XumPHrdo0w+UDc9G7wkygYklcRZ
DS6uPcQwr7afcW+l6kagqyiHS3/RisM0+g01MrcOBc2LXW87B3LEz6pQx4NZMo+5cciRe3TZJU8O
So4+emGCTYPaJFLMxL9Av0+cjuWY6OteE0/m+ExRpeY2w7aejqX2FFFHFyl0Zs0vxeOZlJ5iHIyJ
/D30bdLG5LPbkJY60rw0ufdAe+klanjWDV6+TFXyzNuWV/h0zixP5cdYZrxfxCZeah/IA5Q1QYpH
Kkga+RWVd2HmyejGsq1sJy49qT+1E0iB8Ib6OVr8SeViZypZsXkZn7PqN4n/VvlX75iXrHOcXcjh
Bqn5HPqRI+Wla/40DYsnWBfYmGnhOzoLsc16j+DXRjP7ZUfGXHamLq5FvsMqj1Sc3xr4rE6kcJ3H
YFFQdOjWpsqKsHSwzZMN6uhPY9/LPkznYy1eyMb1Y0vZynrsN8SdjuWTZeJII5tuq3xY2VfcHa1k
r5dbw/hSnHBgZWbEYlw4n2vyqvAJdMlwI7v2RPW+8MjtzOO67p19p15JZwtTe7qM4tXi2Dv6XSPW
nMSnuMJqOb2tGZbU+aES96w/jV1JksVDy5hNr2bxV/T3pj5LkeE9xoaiD3RjJ7UNqM/JoOQI7U3L
zkt3I6k1o2uZo4Od7Qo69yJ7lsU/q/bLRuCKS9ryrIWRURF8zP3PvLZIfp5obg0paJ9NAOuuab2k
3YmJR/PkiAt+6iVWRPXizbSJsICrcXxoHap/a/od1eheiqcy+rPLUyQdNek2G8KFcsGTtjRu8XDW
jB+5D5vp2MuaZzCottOOyKUAPQcxJcKdgVCjDlCyQsjBBxwVpAzgVHl3WArVbfUnKxldsrJW5cbG
lWvzHajHVGJ7ntG54Wt6wwPPVXMqoS3vC+Ms1qc43iMg0SeUlojBlHCgtq3hypSaXtQaKFlfXAdk
skNLFMMiP0c9QFlzjLlmaPKMYifnxkUHEMRFC8qnvDkdP6hiQLa/OUOe1T070aFYPlZK6qjfnOi4
5semf+/KrcqlwIhdP0wE+yBD+VG/LxzSSj2qKooIXPHzf7UeVNM2g1xlEtPqCqACZG0Am4H10eTP
hM0969lwntTkYlPPERraRqB0v1X6U0/fZnYxaXtEgExDH3aVDA3+kiRwPbKXInzENVH6mcGpjfyk
pGFt7LTkmtHEQ+d6Uwvq2Nn8pofJQi0KXqKrf7Osbsgv2MxAd5Z8NXI+k2z4are1aHA67XVub3M6
+wvSWPYKvF45zfLe0K5EULnd1G0JSQkkgJpZBRKZnwUXbmWTQi28AnAsq99GwNaV7zFSXhtplyP+
6ChH81AjFZtdDYwmN6dNKwY68eel031l/q6a7zLOXTX6W5ArLCbIQkyKmNyQCIyolFmiyWHLYmDk
ITDyfmczQ7VI2DRxq3EXtmscI6PxdYLUFKzKWNKWCOOSpTenAnea0l0aJ9tJLZ4MmsR6/Z3FkdWk
gJ0rrwX0awfuOs2+qIbuquBpStt5lC4YXg21Kti77sFKzdKDXDulw7s2vzXL86OzlwoCSDqMVYXi
s/f9rGl/iunlU2DPvPEzTK9G3zCNG2RdDWKLXtz6Efzrd2aTTDFWinu4dAP434F0A7RPMxF9BAOu
ZIZJoNcP8u5LUd665pxl7HcCQqEnsQcYnPz4ACGaEejIYNopkr7fQvBec4CFCHlZVqI6RaClcZJK
y0KzUFz6MTmvUfVa0EvMsyt3wVi/pY/O8St5zBfqIbV0Ek71wGkvkQTq9jApG/fjtFeiU5z9GELZ
aN3XhJa6oO5q7Zcz9UQd1TuiGV6UFv/VwfEn+dD0+4LcqHUBIi7uk2rup3R15cmEg5183eBf7qpt
1aXbTkOt3T1LxW41bNeGPF4lUAqTTGN9JgtKY8A4N/NLPzBQQDCo+64BbVQx2zW+M1iVGpD7HfrM
dfonoxduL497p/vTEijaoIo+K/lg1QhcT6nxlSj5Df4BxR4v0PTbLCfi0IIlHg8zQ4YJP76iskIa
3ZWVP001z2jYLJq26RGT6zxW2peEHT0z9UY8/iDtt/liB6Wlces/Sw0gPvfsmkE1RgMPv96rwEB2
nQQ2l8Ckn0qdvkF/6bt8a4IHdKbuT0XrmQDMjjgrDeGaDu3w0RzZaniopGP0A0nt9gmSF/VfR+0S
0b9KKz4dCRVc9tza2PT3L8oYCK6sKT3muNdZaDdXYPSp1pGF8KNVnTGo4pDYIGKWV4J8rPg6GIuX
9I8Jj2NW15avqOkBmi111N85KbwGwK5KkPI85mXjZq/eWDeeKPDy/oJRsJXP1eAeTK1date7hx5j
pLC1MZe3wol8fHyShQuGw+ahs6RISJhy5hVMd9c9ZfF11j+jhHAp1LaotBjo20Cu/mw6YsnaAXib
ya+BaDGxPhyjOZfwzg/j5XmRT7TKbXtPcngiZLfz3P8UaSRcZSI4IxkmzBdNYbhWtGhBR1df402a
J6tPkfKGdb+C25r6NYsT6h8LdixzTbyMkOqGGLyJabfp5aCnnW2Vz2h5LzG/ya/RKD/EUw5iONn4
nQvQbkd9XhLjWAk7fBTQvGaZB9qfQc14HqX5KWOKqXLLL3Qc9yBXTe29mdTZHZIIUZ4cf6WNCGde
OTFfhAI5KWMWg9Bc0T6w3W83a6Xfkob3cDZrDK+HAv2FdRGgtgXsQN3uYRdvpqjdCQlIGfPym4mv
rytIow202gQ5mZbKAgAfm/7a/JPgVZ3tvF6GJsYQGimAdlmBdPTenRFbsAmFtGV2O90O8eHnJ35p
6p9to6gI4ua1UV+i8pLpd1G/NdodGWxpsOYbV+giokPlxAc7ib0i+3CK28gsMfZxqJfPGa9RhB54
rDdYmmwcPTTxMyiyPWu1dH+9n1YXIZ4LYfhidB6S4ixeXkXHJGr+ZuaV9WbEmhsr8nNwLNDZWPzh
wnoaRfyjJPKhjRufrAiUtmgBZiZ6+UcVA/TAVnncwfDV86YzcMcG+in1YdPa+zau3UGmhd6NNDTt
Qa7PAnM5/YCDdqIMIVF4xBmAbS4rPuv1a5GowdifJ+lD5MHKLLho6VaXfnqWI6LqR8uVN8WGZqPB
rkeuzUX56tXVa5hHBnS9Knp3tcvcxH6VgBNKEhmf5591mrfs84HGcrnpz6uU+otxT0RDQwIiYRP0
2Coph2q0gDdGu7I3Iha31RHRU9dpTKMSCpPEihGEd9HMhV4P91lTEZWmFr9jzczTOACgkmX/i/TH
a5fDzHSzjb6J7AgcA6Fbqql+sTGZcKtSZ7rttMXvG2IoUVhyHFp93tRQsdsJkStfSu3NxG6f1DT6
kmRoGUMbo2OksftSjg6xS8V4k6pB9+RqBr40Aa7lEn9UOWn6W/YINWjMvtoPq6zvlpJDYog04tP3
wpvLed2xQxgHVjbmnFSFsSm2hm+1j+j35pGmo277m+SAR2bzgKm6kWJBKtTXUVIVj+xsHTpKawJ9
LsfzEoOXzKItPBukYoe9lAQ+Z/yuQ1Z6rLFjylqp+W5Mok91qTmdrM77Ur9CDyFRcHvJ+i3ZofKw
cK5uqJR79gpMoOAmAiU2U808yxRxCK0Eq+yKPlGzYXtaJj5I6GFGndb8jtmo3to6TfeRla+bzDbl
TSN31aknQzRQCvmn0Pu/JDeGIBqXiB2Eavp0so7/VcTz1a6R8cqaHL+PjklQewviUndNo+zbvFY/
qkhe4PFkG5PNYvbqlcUHqRQmC0faRxMxA8eTeZ3VMtlLeT16dq9zxRt58YRLU+Ljx+dsp2W6daY0
7bWuSYJxWCGserm+mqlqBknK+CpMwQYK/31Laitx23bur9nChkCUEHGC1nNmbydVlh85RZuSDA88
P425CgZF7q5Fp4E4tbFVsTmlzPveVjR/UurGd6I0CYhg+TUJGzyoPR0yv6EcRjm5t9KylIGm14gd
k9GByXtsMxS6eYfOeLUnZQoiqfyQ2OYBrMKFIu8c0jiF9WRXJM2zLksAg6jq3TgpYOK5BmxE5tlB
nyaEY2vU+I2qDOeMtW24p7Hb2vb82alnvZZfK6HPd72eV+S9FO2H9dJD8N1md2Fw0AyocvpFQAZd
BrvVHrpFJcuvk9x0bDMzjWnC7lhU0QGm06zeFYa1unzQOOjHeqXeNiO/yvwdpWhhh7lXj3pmS6ee
FZ3UOjx2dxZZ9lbH8pSaax+9RqzsJ2mmla0O1di4cfyhobLQEsgPg4T4KQUs0taNUs5nKynRWDBS
I6nGPRcR+4jmmf7Ir2iGuzGs2XYMFEmkpKDV4SQZ/tp99LGFQhLeG3F2rZXoOdHb1Fc4CEGMwgge
UM90Zs0bVjtPsEXV+FBymJtIfdWlQ85YmbB8o1XSZhLWpl8+aqQTKkvepVFv2hWMYr7JzjWrSE3S
nqbHQpOvpeirotR2S1DYolLczH63mpcMaXZmi3BKDa93skM/D141HJRegCWg6Ynxcaly4rrbxe9Y
+5KzCxkRXqpASa10w9I5kS8R+oQOqlSMwl+t/p4SNRz1mi/Nynk2byr7hLP929Ga6gV6FwurJmZq
qfmZBkbPDinc0m6meOYNfHP0b0vwg5VLm/eQ36wvzfviUXsHCGizowX+bbh3YDpYEKJPtC2/W+ut
TSB0Y0N7WOpFLonBmt9473goA/KTzDPiEVHxCulWeMTvRhEcP1s+apv+x9F5LKmOJWH4iRQhb7aA
DN4WVLFRUObKe6+n749eTc/0dF8QOnkyf5cHs3hnKLEwroocNlOT5vQefPV9AP4qiK09R991gSOy
r53JMN0Q75QkOYpVQDVYb61iu6zAl0du6rkfbzNB3iHFsmSWKObMJT9tCSPsxPwaaaayPHk3Jro3
AypH3YmttqtJgmLOVm0uINl9aNml7gc7ZK1Dw5tspZ0d0WuMY7aQJ91GmxNoyU7LheXYfaihuRIH
4He5Wb/1mFEKuoUlJnwb0WbTdKBaymU2IFmNyzVLuz9inG8Z1iUJfJJen5lLCe5CED6ErrB1GAra
rEXShI+qKLzS3CWT5XSxYKtDtTJNVoEqiqepmd1n89Wis215LysZhCHa9rlLJNdCrnrXMMuFpR1M
OiyNMTVFnlsm1xphulSGjyKs8QgB4IiNx0YlG5e9LUfTjtynL6UDcgi4DQ1U3EJ9kTuGUgAOI1fc
JArtUKy8CASyiXYd+y+Tm4+4hoCwRTkkECcHE3BVQE+cyeO2N6+98pW1Br1V5ZnJp9bTorTjMZgy
Lxha7kFpUYAMIT05D9qzRSjWmuhTjxZfakoW6tt1sdEqa9fMkxMGDYQH5IoGnj+uJDqWKZLcju9a
lf5K6eXVm25T1ObE1jdvmmJHlZmhMkiHnxp1v9avpfFZaHdx/CUxeTlJhaO1F1V+UF9M/UvVN2FX
OlOFGw/1eGA9ZfM7Tv4NmEjmFgtj8VtInaujVqvHUwD90MaNo5ag3El25J11VSbgmbOrkI5eohFp
kfK3orxN4sTGBYYizZvGL8H8ZjBcq/NTzdsL/sjVKDaACAho8pWKojpQLwPdXE+xma+jWC+rX4HP
D/os5cyjyb+ggKUmVUpqN1r3F2XkVJIqWkn/Yj9byu0+hvXS0x13JRYXd57Qk70MNtaK4TlT8dTx
BSwvKhNHhgrpjEevMN9REanwofidl+z00ZHzvuZEomu+WcqO3q/BZCakl044dJ22VIGeaCprrBIZ
mN28trj4yvZUQVTmLbxez+raHzamL+N+NyfJqmjdLDYW7ZtGARHiL4v02Ub4JRl7w+AMAtPiEEQC
F7PgO6z4NUXo/+KnEY9CedUQy2vVtdcvSfTbDj8FkJyf2Jqyn+qN2p6k+SWWNSuq1UXeT6tiKhdJ
ehA55n6HUVVjuiaOu1/VWEgmECECHfj2P7UBmjXdfZTyc4vcHoooip9l1tsw3l1y6fML+Y7OWGWL
oB4JgAM6DUavNXnXvgzxr+58dAz3Oj0UaL7feknZ1VnNGm8E7JhJzi5atV4BdQ4DCL3qowVGLotR
+835DRN+zK8YRaeeF44ii7sCE6oOztJa767frWFQ5L5cRBHZrZ3v+LB9RXIMIdIyHk4VHDJ8dkqd
LTojc3xN3KVNtdZ5SbjzHGG4Dd3daFyh2vcVaRJ0KbiGJotDMn6I8kFurjmwbQgxw++LG9FQ1pX2
naJLLa2tDnZlNS+ZpU61QVcJVN9/59SiOb51OlJ4/6On2a7AK60w4NUcnJEmuH9j6ZUzz8mjaL8m
MXMEHm5Z55ssmTz+55WW4vXQLrHyk1aeKLTLEMXNdIx0169w5r5Zi3vczQtAxTlEaUmf2esrNfg3
mAyOw8fYjTvCO+CFx0WWwgqH4r6QviM9saNyk/toW49jFMMA6Ossk3jl2kXcHWlgloUpo+LxXWWw
h6n1GhisagA6LQTk8Lib6EqMvF0pjP3Yvc3yxxjuWns2OhTv4OsTdu0q7Bw4cQSjPwFuWLO+6tTH
afpOjY+qY+EjEuhOtzYiKLsk/tRC79bIGuLqiua/VPc9BlEr6wCxrkb/NXIABa1EuZVB4FxV60Pu
4TwZq6GrWIgro+vHgV6yXlKzHjPRtzJOH/qMCcWOkh1y3s+iWGn9R92vTYNTGx6xKuX6TjFqT5K3
8uxgcO+ns6YxhtUXTfRSda9B4nfmP1ZuoADECWZBAsLrTr9IkzQQt6G4powMHcHV/l2O2RvICVIV
qiqSeX2mTFk4o+8DkGxT4fl6JuWHgYAD9MTxjatB9WQ0DAPflsdzhoVQNF+6fLXaAK1oYPsgACUA
+vyJUB6Mw53SSyA/UeepEI0CWBPTKL+cGnymZCAytFcwapkA78OZmDCSr6X8Vhc9sZYojaQvLcA7
Zr6Dq8yVgupmagloLJiqWvEfKS8M+xdLe2ryH3BUGVTMts0b0B/K36n6aItbRlfA02/URYwtGJC6
wZbK91ExBCj6KsptFRISYmJ4Dpat6MW2fW/7LE1vbjMEQcJ2RlEwhBupAYDXJgbJwM4RzQn6Nmu+
S3OFXoJKdxV4FYTB6fJuIxZLkX1HFr8BbG+qeBb0PXqEuPyIFVQmGiOq+aXLvxJYH7G6jKmI56JN
Krpts9KbL308l8VvlF1ibT2W/7Lsy8g+8/YvoXNrhLWW/839MZKFdzpt2fqrAV+zbi4ihhm6hypG
eO8KAyilvNTB+Wp925aO3rzUzh3miSSIY0PqvIQ/1dIclewCKZJXRvDBuisDRZykPmTRBl6xek8t
fnSGhwCGp0eDupGx8BQTdQ2+X1T2kr6Mm1WbviwJggq0vIqfRvplxKfRqOym/xt7yiFq+To/WM02
E/FjocbPx4UQHd8rKvqkRKXypzDttWga0v5Y5nepOtFJaeU9ZbdyuoKGJatWkDYWjTIsJgLASItt
abgn6C60+py0xETUS40E37LFPniScF80L18jUWK2S2lrZG6bE1DzE6rA8IQzmDXl4KuaPoL43kKp
v3cdmJs0wXdNxENzJIZrrTS8StjcJ6fD9FX5G7H3EuYuVb3qGukP+auLn3rwgwdm4C9y7Cv43Exy
DQLUWBEs0rZNYFKZdKZrlq/bEYtO8xk0xUpAilhUvIAGt3PoJOR2074lIvIujM7e+674JuDhbXlP
V1qL/Wuhw3qC+qDGc+e9BRmDlhyzIgUYB+ywwPpT/zTSR64u4CjFYduhMqj6fDlE20Y9ZMMaN80E
h10vM2QcsauX+wjXkrWABcWUSphHL9k8HQIamo+iX4/aXsy+QRvnb39CmFmsiBSgR4UQZpxTNHlp
aGtJudfGBpTTalaVYaMYHao10tta/WA1CGWshPJhy1nrGjqWQhEVG1eUf4zo9mbosskrcvvdeIpP
c7jhO5WMb3l2BcURy7sp4Iq6jsk5b869/kRZPMmSjZGkiX8AR1LxIFBN+BdUEvrfswYBkG+QwGPN
DrW9Yrr5O/0B8W+7NdBBDVB42hjuNOgWkxqWt9/idIJrna2r2SPnICKl3VstAsLuuwS4gUQoeVHB
hqz5B65pUYw3Kd4P2ApGH8mjY5ofKb2RYgCcmHe9jm0hIj3FtEXTLRR+dvIcxmkXd8w/KrMtASf6
JDsdKKaOy0KUd2QQenH1aMZsKSJjEdA3pgGPGWntyFjTKjcJsFsBTe6mEt2McBCHirZk0ROfgYXL
NkjSyMyeLxcyqKLLZw4MMkRzsFyK9ln726g46/mHKPKkGDkbaZvJlBiRgireFWKhVVr1sPoG2TTn
li+Mthe8P5+XTdJtKvKhc1iszny+E3FN/dzEzSvLnYgBUxT4P8J0GHhC+K9sI2eX8aLSv/+PDPEY
P98iMQvF19ufNkB68SERuy/U0C0QdJXaI8L0Ub6xaGvjk9oG+tmcp/e9gMWtKJAsr/y63vhdDCF3
73qnFKRt5BcLSUIa8haw8hj1NxOAI3zVg6hrcgXxsbPSTZ+wuttHX60TttUimX3EjKLhLQxe9J2y
+DJ8tw8Z2anISdnbrRW5yKPtCKlNpr/6BAybG7sJthnquaS25fhbR4JdR15Pw/D2G47DZtD3mfIX
o26HxEyMwRElyKp6XJQIe9Kw9Qbl0A3XLrTjal0rjmQh3wTTQadHMIqgXLMwWqcyC1Z+s8xkzFBh
fnY9+BAmkyyys3pAYPWSta2iHaaWCR1V4/tAAXO3+za/1PGvUT37EL1LyoFjPSOxAvMBIK5QNvO0
9kU6YuxrtcT4h56xx+hqOSmmf+REarQycxPBNvwGNcePbm3+W/f7jrpkiPuo4sRgZ7Am3LfD3ScX
oWo4ZzslPEx1t2zBuBX+OI6MhVErL7YpG2oULmJU6Dm99VgD/i60FqoxO1ZkrMXY0qcSa7CSglfd
kXxY1mliP4n0ZUjMDTo0AHxLc5CNFTvZcMJRWzsvhbkMP6Rgo6InGK1bBPEaEhSL/lPeiXy6lj+T
7rT3T2GPYswbiPUw1LtvYbob6BEQhOT7LOw4nDcjP4UMTdbdahxT+ZzST4BNBGD4XSL4joH6r66G
+GMOu3Whzk4R17ZJLwtPZA3Uq9829Aooq5D5W4sthEQxo6AdKBizOMfvBWBGeOo718QfGez9/gsg
3M4Fx/Q5M9q+mDe+vK4wQxZOU2wrLk0y/G1R8coZq0rLHLDOhN0I2TTqpyBAPaeAOci7ujsKCorz
WoBW9ZThZghMUdqSDQfoXn8mqA/Tp8+RvthxDIj4qKD6ktTx0dwPxU/mqxR6Dn7lyvS1YfRMIfIT
BtoJcIHgYcfKb7haTb6vFqwFaz+HAP7iJpVpRneViJvWYY+GggUF4KeEn+kE2MFilQbIOztEZPuu
+GGODoTPnDsiLXYJzqDu3v2KfYHd+ieAOIMPl7tty9XfhKiGB29658uwCCdCLsgD54GhbThrM62O
wkonOOnJfHXRpRVcP3OUjqWAbMFFPRB1kJHdn8SlZZA8y3sXkCwjHkCQwAd2DV7brjuwJotJi2lm
2AmZaxI/EtMmqOO2ZTSo8uOk3zRtmxReB4oVF27QvpKUKBOd54GZY/rM+CcTvrNGh2MydQIHHQZi
nGYF/4Z5D6w7As4yPVvqZyT8JVhmp5pn1QerUOhIttERyqOZwR6j6rtO+hYjUFov1c9TZM/Sr6x9
WrhLSol4BmvVNgi6dw2NuoKMbshge9XViOwhhkSJ2j9dPA/9ceL7WNq3+bZOWIey3KT9m8Nq0tSJ
QCnDcdclHpkFXULni3pCWs+ovNDGVCIVifkKd3GedbB/5lIOkIloi0BhGxkudVOBxdA/Qx1FNBUU
DJ18Ic4uMnhaLu7QZTF6GcDN2yCbCu1J9396iNosBeWaBzcXKkfAC25Zx2zIlr1p2mHWk3vDoGTW
m2p86lJ8DbQvEphi7Nu8J3TzMaN0zOil0kpMrbbsxC0dRa/nrjIDRWRHTIQ44JRFBN1Np6vCHOOI
McefluWowSYgNuhN+m51X4asRky7z7tVme8S2SMhae7ssaf82WSPgOf3Z0I+cpHIGPk3KbYEKZHk
xU5g4IqGVgid7JsCS7ZV7CLY1Ghg1NmtWQxruLQn4dLIb/SMTOxxSzO1k5tLLB4kbWngAmP8TM44
LDjvnUW/u/A/rWGtmOR2IQU+mpZL580WeIUsqb3RHoejitKdplLbqwVmiKVZH9toHYDEBY4qgELC
TecO36YgEctqjgqK7HalsUDJpnXu6kuUe3K8GdDU5vy7DyF3LgJV/WXNOOKfBqkm5BOBeiMuk7ez
vAlj/Mc7qUQ2SCw7DdNLmlCsoopB4TBjTwLFO4zjJr901YpIDn8L7QybqwYr7lKz3YikAuFtug3F
Y0SzMSW3SdxlIK92Lm71gHiyV8ofjWKLFALVOrY034ULcjvBAxrupG/IPVBIOeK86dv0GbV2jU2w
8bAQdJGdIuO3Qm9Gait4DLXDo6ZLoXyWKxqpZHCHbh3c/IdJBlu7EpuHWnz5KH7rtZKSVbHNX5Q0
kaATPOnZKoK3Y3B+YV4zf+ZruhFH20jsTsPYNH6K8TPt6RNIFxit3zJXV6o0uAKWeuSE9Bf+aCxT
q4Dryxkbto1PQttKHSDgimOdf2DLLfthJSAF7rRrznSiEPQXTZ8ah7A/jGnpQX2XkaPccmQg3bAK
/uBlR+RbGuthJSoHyzEWXMFQIKO0JA8Oq0zwsn6zxDMRty0JuowG7mJ+nA1qYx4qYsRuJtQI7++i
XkrtKvkmB4pH3K4a8tyOESA7suS/7sCqjVZymsmLkQ/JS1ArIKEOH21z4t3WNmTQtKwEAZOSmdS8
eYfnBpYXtBdUBbSXxqjD2BiDJ1sHH7U2FOsfuTrTMjBXIVbVXLnA+GLaGxBnrTr2+ob9Q8iA9M2H
NmwjLKTIjHK095a8K4OXPnQI/u61+B1QgILJDaWYxmMXVT9TtBmmp5QR42WuqTB4doHVquRKn2Zt
osIl2UaKuWg53hhL6LoYLyTfromeGrYVWYYc3Jm7St3zSoJxxpqDrpqoV/IQGrYrwxiW3akI1hq+
qGGthccUsWMKdoNKV542oTIRuMjC6Wgn26G+AQiAH0Pa2TKBOgWGph/ECXO6jyDMkrXZ0jk5wTOu
99JJtRsPfbimX8D+rWJR/E2dzWvln6OC3BFXabZmsYzqZ2iu9Q+JN4+dpz8s7yoXmDJKa2H+Yy4W
ADVim5yJDpHAeMGbh6ZIUvcgVxkAVeBV8N+ijfeL7CPXoKcfn4Zx11VSX1ZqvzKqH5OYoxNa8zi3
ufqtn/BvYrbdvxXZQWsDWbL/Sr8W164/4cUXGrRiy+yRH/KHedQPveoYyiKH/Mfv/dc8RNv6tc5D
vaXwm/0KlFnqbop81axLzV0cPnTqVoIEeWatnIArdo3AVkGIteDliuDXSacC7FQ5+m6jbdKzgae3
8FAOtkxJBlycY35aqdu+2nkPcioSeEix32giavvP6be1rkivAaB5imq8m7FBYAg2j8RZWmC2AEUr
DrhkXYVxBVFfKMv8PF66B8xC9g1/iHaQVEWJJn3GkuA25sHXNtZwy4D36Bi8gb0/0wq2d9Eb6MkX
TXJuk9OI3FD4MhTbCCASVQZEb+BtTYZVyx2WIKwq8DW2bgJDOjdEUUZPv0L7yk28IqYpqtzkVYHi
GcxgOzgO3VaBNTgUE5S04j97yLNYHFwtefgJUHtqobtEoqn0Xq3QEYiFG5WEzUHQFXJ0keSb0ca7
PLl3XDNoaTO9+lSSCRX9t9YoW6OmDZvit0xS/Q7UfWQAbtYgAlRLXaLAl8te0xy5rtZj8R7kIAOI
dPAiVf5MJxYR1uZ+bF8j90c2V8sREWluCZTVlsemIeACdFUGlCLMeXNppzrGgiqAJpEx3hHTCGaj
QlkbCQgfuxwyhUi60jFkuPIyu/XYLUFM/WLaJ7hrMj5BldgxrmYTWITEVSdUtc0oaM9SEDZKbZK9
YC5DRPuB+hJyPu8MA5Kc+nBcwCU5SmAeZN61NPWCZFfFJx+Uo8sYR8H/A/M0Wai8eXDCNiwPBkKj
2nowkMmkSTPEpawB7qJXbJQLbcI9VOkLLNMp+UwQhrpIc3iRyqcafkxjwgzotr6dUfhVAgIlQJOZ
nrWGaLD8X7V9Zep6aPF+uB2kaRqS16mdfWWngHdCBrfKpgNqUaVTg+xLk4jr0TZxthEqk/gOIvy+
k3ZjWbu+/9HpDJA4oykI58Mk2TCQiwjjevkmf8JVnGDI6RkxV1OeLxsJv4iAQdwkxFDg89PoCcVX
L/aODtQhV+AtZyvw1PmL9etAaORrEm1QmyE8oRvqeBgeAeFJBRL93kBGw5/TOCWgDQuiwo+wdGK0
CpKxN6OvTvZyf1/0TznfiG8eLXNiUXXITdPSe1scOmR5b2XcG2C4z0hZID11Zc0XI6fOGp5R/yvp
+KKP5dwwxJ6M+rtoHj6YDwMogQfNeNJz5qrmXxeu1ITAp6s85PggnYhpBftNRm4tAhZk9+QLYb6a
W/CwsXXk8pr1j4EGrHmnih1HpuHIuvT0eGYtYRqCtI9ugDC4f22y5wkfaQgiahcW2gEcGQAyrlpj
NFqJxrc+DGR1DNC1d7RhkngXjG0y0Ym1PL1PY/osZ1dBF9gc5nadILziV5J0wimJsq9nFUeBTvTc
Y6xPZk2+5TkvjxqRKlq5NXkEJeln7Uevg2e5Y/8RJ6e42pPzxkf51pBcvxmGYDy8+dpiX4q2VH4M
5t6AAqt1Jo5dXZ3eQVKK/9Blr5K5WE4BdPrEh+Tv5sh6lSok5Zb18uum/9eAWRuj11Q/anSMwflb
C2KFNLQMrDdLRlvDKqGJW5WcXt2Vuk+t+TLkfxi3hghJ4y7QnuqEM6Jcl75XopNrDmW7G8KbT6U1
Qi+3XuRX1+rv2DgZQqA52NAiMDymy7G8aF28jNONnnwKU+SE5XPMTwi4FhYYrqyhokKAMvsi84EP
44e7kCXvtKEQ03PzCkTLswTLxjk28yKZ2CiV7jJ264kyoEjXtDv1goLSt14l6UUzPHQ3C0OdV8lb
wATvDZZhdjY6dshjdjoBBQ/w7P5CZr8z2TqCskuKnSxtIoHG6mUGn8k7aDh7SoR2qdOzMna+uQ3b
g/HW/WzQZyfG9U1BpzDXiYIzq/tISN7LLTcxdla0fqsbIwcR2EIB7jDFzzA6BAirQa5NifBP/sbI
f1DrhuJFSlUhf8LnZP1OQiMqnYmKJApWsbZisq7Cn1I6ZT6nXbOB6JhlyDRAG6EaoDUPPwfwZjEV
TA4xtJT+Yl02tpBh8xtx779DeQfUFM8YVTvpf/EXv2oV/XsvoszBheEhcKs/U8I4BWOfIn8u8KJb
+AVL27d2ERlNveYJTGKBjKtQ6522SjBBQ+OjdPbN7hRDgZgoOITxZjBzdiaRj+dc/xzbn5b7SyO/
RrnihC2TPaKgbDzM5mrSNkFDnwX9wAiP1lMEz9NOac/kJKKECHYJJo+6+DCiR2JtBu2SjmctvBTw
mOlOGx6oAXxANlUjsugkBR75rRnRutgS1cwFl0QMRaN3STBISJ25YLLQ6BWq8EyLO2Pgmxqa74eU
b0v/Hk9PbXSN1pVBd8tTrTuafChneVlEzthgS35J/oYwSx2LpkHkBuSkpkrLd6S1hRhXLBrSyZ4p
wYOkTXRHCxDWir4kY2Ze2LwByYZUYTrnHjA1r5c1t5Lg31CfGz32s63J3TeJTPkE55OApgyYlEai
bAlOxbeae2HcCe4kkVE6RGWxqgYBQ9Ds63avMKfEuhk54lx2noT9xNUDrV815jRcs9Rai+lf0P7F
tHsmE1M7/OrgxqOl2Capa3hitDqye66gQq8+jLlZj6pkY1UaGCMT2W8Wg3WQ/c9Q1JehGduhdKqm
jdQFtCe/JppMU4VC4nZkQfxa7EE4VzoWklkLVgwE8kDxGkzbhDqWuPml+hkppcOH/PSl4Rwgemje
0WlkGhvMCUiidqL4oRC9DOk5M9j7mInmqDm1KPArOsExiwnkhEBjCkpMxOQzsLJvJ5NjdKmLB9+t
QHJx+orI/mJLOkkjchyJBJQOwVBfoJuojx3hFmYCohOTLzGc5gycs3zImYhsl6S/er7KyH9SpGLD
G99tDS8DApngbboEd62e4IFKwoMlkyolM6LmIOO+DEJShzdy1ACLI6/LlJtm9LZqpVs/yJ7ka5BY
gTGRWwbPcI+EBjvNQMQdi1x4DLr8JfWPMSYWAFvIfFR7OAVp2aeCF6d0o5GAw1QUNuXE6wH/OzSn
d4Zg29/DFP6zkdywR/u/48Ywc7IbP8iHO8oSbGSMC7n1EXhR4fDbMSnq8ffMTs58K/mG7Y+nNwVi
0PUVAu8nooi2UCCTnkJvbiJrtpMWZp9xy2/OIZkbuFcUgei/oqSnfbSIqyl1WQBPlaRLjXIY1t+y
MC4K8vragUjzdD+Qp9gjImizeTPVcNX3Yd610ylVMjtqHwpnzDdiL0/JJNIpVAUBiCzoyRjfZGZr
OZgZBTK7e/9CyAHial5mCFRThRxOwIyuzk/VjFYn8yT/NI7zzuzWBv2K79euVLw9SIWtYGxOmxNZ
t0sTAkVm7FanVwGr3uq/EhbVFOKu57JlPwMqT6BaxAEyDloRml4L8rOEJbwmyz4bsIf6FnF5Pj9l
CvbTjgiSO3mdjcD3Um33pHl3uXCYNG4U4SSUnzUsmjpGJMIRRUPOhtHyyiYvkwQcDqNlsr7d7xnZ
UcSj24qDFydrFQ+pa9UWuWbjKpUhB3rBq/mqQ2bs+pLlqobvjAShIzYFTw49XCk9zbBpruvJhxL/
ScOPns4PBDrmTqrkia7RchqGRmH4UguUgmJJrPpX3mpnKeekQ/+QSnOOmBhq8/OdgTvLMyIMpuO0
RxwDD2IQJE+IGcN2qGx6DIOpFLt5epB4vczCMTL05QgkKrLhQxyaZoos33S0sCSHak+G0FAxaYqW
g15s5AJSf3MyAHhnkdsxoyGYy/ZTv5GNb9WA/fNPUU3GzymFkzA8KXRK/9NolYVJhEmvneXaG0dS
FvDXjyWEy6eSD+iqD+HoE1kDxoPTrot3QXYcy995vJvvgNCPqPqKWBkn7xMdW/jWV+gnDHswf2v1
mhr3RD9GOCjfOlo2LaCyOxjBdZRWrFnAOOh3Ir5WbIn63WAkJ02opuqaW1J3S01iM96mBseJq4Jm
HHzAzkfM6cRH/GOP6xzfLdFJsKlWe8VHzer685oMHMTnurqiJIHhoGgM0WnGl/+hhnk70pgo6joe
D2CVrB5JfafJ/hnzr0rIQrLWoN4KHyerObmkPKglEJv6I9HpFAdQUovuOzXpL0it7+nY10ryEaXE
EG8wozf+YzTOUk3g4r4a9hapoGml21bmY3l7m8vfiTcwGJhGsvFGJjpmX/pcpt8222nBx4RKQU1d
wQCDNrHsloCkJpWfVAJBX9b8mGrjFvjLBNRjKUpveJAFDFfyphk0b2y5392q+7QIEWdg6eExyJFT
MjccMS09g5j3qNwUWMZgrfsRHOooRKeJeqGqOKcFzFvdoZOAHvzERYzujAGvEDtki6lajMJpMjLM
auTijaVDTZTmzJbMnZDrzDbYif5iusCis5ArnUlCgCKt1P08Y/40GQ5ElwQlYhJb/JK1/hCJhS6L
Wx3ibh/YugDFHj5FGGutJhcCsLJeo9VdVunn+6mI07+QqhGoyIT7pf5+C2DN1aU1Z5sBnakGfjMQ
8UD8NRG2nDxd/04RgVbYrmnFgvBANHUprlsf9/syH18yAq2WmTcDnphOYht5wbzXgMIhbd8e4Njx
8egLSH4wAdTVZ0pXq9TgiFTx7qFkF4Es4HAgzSO8z/lXL7zEFxmyWnAY4s8k4nJDbW2Ft7blyiX8
jD2gSxgDzGdNfTAVT0E+EUDUYbZn/ppBfQZMLXvCRNLswpBMGEWmoRy5CtoKJU+p3YJu38uvNv6R
R/5RJLNz3hMuQ9MX2NmlISfTatY4kXm4QH5J6+Vd9p1zBGLAATUzUBm9JzzR2IRGsejfwS3NjxX/
i+GC9TJ32bILKU29zANyOl3iZEf/YdQ/fftrahe1euDKU0xEGTmBmTIDo7DvTPMSogk3QmWvBYqT
8ahHAPqSfH1R4hWdwcDBXjoBAAJC2QhLdyaEPINNjT5S0rMA5oX4LMKED9lO981VQN6iBaVPjIlH
y4Ib7n07qunFyP+0iis8EA8F40/k6xuD5Ss9CXs9MLkJ8j6jf4zfQRSSteLiBsLv4wfytpwbGtep
gaIkaa7Y3isdjJLLCP0BCWmmm5rKesy+jVAisG8noEgAv9DOmsjkmWybbq2zVyUgxCUC5aUAGOi1
JfDL7k/THyg9DJJAAs0z9ZsSsh6ks5Xxpk9Xkvp1kK6SpP9wX/Nr8njqdwwIW0h8DC3SosZ4B+nd
yQ9dv8wYvpV1gCODMJR0M2EkUfyTKW2x4aM35wq4ztUh056zXoKQP9R2bYGXa8Sp6KT31WRLhJtG
u/T4fzAuNekNeqwD5AuosGhrkNob2bEb/5Fl1GKoMjzfdAzzSPKyAoaNQLFtDeTrH4i3sAxE1jFB
e25WIAy02D1XcxmRnGKt2Q9SqjfirXZmNC4lMn9ZcUkYg7gaMPHHSWDrpJAYhNAXpDQpnjheWXen
lNsh30XBh0xQX/IwwDW7b52HEPRfs36LzIso/w09BlAT/a55IH2yMtZ+9ynAJrZvhSugimBuOzS9
5MRjd2G+3KPW7phL81dDKQznFkI1Q0B76oSXihcKN0UnPJMebPneaX+xwBpUhAYUkKFHs5Z7BsLn
TLngFQJjJN+JEpsTJoQuYXglSLzfSjRR4ENSp0QjWubqRRRWdbspTZuUMiF/dOatTf4ZE4ZK5Kth
SNrShiJSh5ueMlbmdkcUXYxxAclKIj/Y/Ma8txGnHfcUzQWHvoOmkgkKOg36LaiJgvCixCm6uybt
S8h7DX8pq3PEkgWuIeLG5kwOxlqR9s30hwK1Ec45kgxr/FbVNc8+mL9FRFggXj6yUFlzkjc1iIOv
SpAWGD/wTyF+r754MB3GsNa6eq26LQcyj89j+jm3XhB/V8bS1+9NQkJ25CEdj7JXo3LTTst+ltZD
zlKbaCMN/5F2nj1y48wW/kUClKjwtXNPnp5k+4tge9bKOevX30cG7rpHI7TwehfYxQIDdIlksUhW
nTrnmwwyXX1KIJgGx9X9Ao8udzcQZ6gqT06yzpBVgvtR3MecKuAg3wrOG5Abavs0Xqq5MAevfaPx
Jr2Gb+jOA0AHwZcb3vsQ70WPsXsK7efCfkpDetpyegNgv6eTBhanb4mWrh33rskPbXiTkDqxgUfe
+dCAZTRe7CrzRrJuYTasw5ZqO8IDOgTN16jar3JaENru3jPD654SRk2OUclvLXL43qPikRl0nxTX
oWUQ7AW47+JHLZ8MOruF95iZ3/E11X9LIE+X975MloWA0vo5G8vbD9CRqOjHwGzPcdKojwb4Ymdl
hS+Gf6xpHJCHh6wwQJh+67J9Yl5n/ouNuE8JYcKBqLTyeWrb5hdYvTrrJqEdUfbg8H3qSpBigOZW
iXOXaqckzGBHg9tWgwAAQt4KmlOwT2S6S7pjKn6HjrV1WJOLld6EdEx4QlUyNQU6FF4U+06pD53b
r3T/1EJs2j7lVAOre6BgprHuEtSxruml8s1Hx9+G5pUKnEaHiPWWWJjSdEhFK0seEir4aiFuHdrc
Rjk/8wgqjL5GATmTdkzrvVeRPxbvQXIb2nur3fvmHq5Zl2yerDyF0lqG2aCLnxDmcRqyDFRY0n0x
0paZT5XxYJGkzb+E1q5Tjj3CLS7IZDqwYZRGb8m670l92vsyf2vdk6GsK4MEnARamfrOgcXmQgz/
7GMLNaiyr8JnuC5669fIAF1nm5F9RXDJpcxOanhLmaNGhkuCaTzPtUNKYqnjJg9r4Squc0A8VGlJ
5KtfbeV6gLqJABBAav0GXYopQKW76cove07oB736okgn+N2Sfp8OPL7qtUn5MiEdJ0s8kpLH1HuI
rBsBT1tHN1+HJrghHmyVhL0Dl4He7KIAapfuAVzJ1gMwlIRvMe0uyT9jTimTb+P+VaeTB/6fjdpB
dIBkT8R3HYb0lkogUDE9fSjJYnoSQJTvTvRMf7qADqPeFd5jYQN8OcAEBNW2Et7XBu7hcPjUt0F/
iP1+6yanBJ4NOr2s8ouevIb5mwOs23nooT9yBNlwH/Is5MUC8axzKW1IsddDC2ATCH67LQbgZuzy
qmKEV6VEg5t87/hAjSki4IEOBLYWZcJEg3Kr1J7D/NgziVGKJAaf0kYvI5AYold6JTe2RxOF4207
cEKh/MNVHryu3RotNHkZrLApXDv7SJxIhI+dbllwXQf3XQhd9Y9EusoBMMfyTwRxgXxVAAW1be8b
wDO53FDfiE9h/BhTo5XX9J9tgYfBvE97O4yhzVedqy4ZPXgjzea5ia5Drp0UGJi5JjmkxrtkPNQg
G2Ve0Oin5DAWl96VUE6DdoeGQtM89tJDFGFrTyHY1uHfEBRYqOnrpPxUwrd043hXYLkN+6vwtyL7
5vTfHCRBrCPUPqp8X9oPUf9meHD/wbhG3buh+huNNSLlORkx0EcpueNhHttf8+RdhqZTAoAHf5JZ
b5ryfqBT2KyPWfgPhdE+PNJou855jGf+vhLPqfRF7XcdKWDUaqjg3SbFY4kHx85T5x6q9jvvNoWr
aVehdwKiyn2RtWNSQr+67SA95Mhq9LFRHwXK9pfi03oD9tzlwdB99yJ0SuyfBsenAYA5fcqTX47s
3XqmeDOcqOddyxUjz4tVRUPxN163QNFE+p6keyzZQCxxHWSx5E0NhVgMCdE+o+gLO3O2h/W2h4iN
JiauBsqx1A9h9zMa7tPqra3/MX415t55BUonQfri0oywQcUGbipP+wmj3p6s5iBBUfUq3Bz6UXol
NiI98XpQpGMLWQcIbuelfRuvyKPQO9ClfWHfgvFtKTPQqUN99rUqqACS6EdvUKbvd2OV161O4Wdn
O4CBVFqiezINu4QTrl1X2bvWSWR/aCCA4mE7QNKuPdrVi0NjtbO20vvBJRSfoPvX/vFQ8XK2QXqC
bE2QqrLIo9bVUUJ3C3hW9NYCUgAIXQbgW6mFXfUje1YJSeQVX21SFGmvYH/vxS1f4DTvtLvX5tED
AuStOdIc47oF1eX9qE22xL2gBl3Dc/o06M9GugWW28g8JO5h64CGZyDT0n/t4DJ7z0l0+f6T1rJt
AfRzI94MPbxHe7U7tA5yDtCsrWuAmtmWzAHV63zY0VJFGlKPniXePrF5peSPVkzX61hFQW9nN9Ll
OjC2cb05FSUAT5NIxd1IunKCE0oqgqxZRHhSdgaXZODQw4PNhs/z9yp+Duzb3oKN5jHXD8mwgwM2
qq+T9p3mUYI4lFLC5+pxK1vPDZQlCAXViJjcqrCtE3nG1qa3HEJT43ZoII75YWQIfu8B8waEJyqj
gMHoFEOjq7dvYF0wvANtO/WYxz/A4ZzQbZWi8EUzQ4yFvYBKTk/vmnYfBXe0OIQOLFbrJLizeZmk
tHGAjtLI4O3a7uSzH53uANQr+WG6+zR+gLBIaKghoC7zAJdMQlOjiX63Au+4GqLlmZlHE2URpaPF
yvvVRMeqTwC/IMJT3PYSn5WvC3EnvJFuzEbQy3Bo0QDmlK1VGvEbsAfeWn3z/+GMpc9N8f+xYvpc
rwUMa+oupXkC4iXSny0l8S9Gxtc6yPitA/E2KBuzfc7rq04Hs7pidex0W77TYIQyJiRqmXbdAKIF
7GKt8x88mcFPmtlXrutR+aobyr61oLLe01whfoPm3L3b9ysle2pB/cGcy2EabJv0ewZzpngjFubF
bWeObzXug2S13h3tH1rNJTw3rV80Xeb2s6A5q85q9lpUO2xTo9ZtTdSkeUl2BbqzvNRXYGp3xZfq
eN9uOS+MPUxWG5P2qVX7pbpi7PvsF2Ne2y+6sjogyKFsL2udzghbwwv051Mm2rSez2VWsxw4LSoI
sqUvUfCNbgelhxzYPlw2Na+Da+u2UAxLlmVlYkvXC9UNjFGFGR6EFf0klEt9ct5klq69B7zkDmkH
bgAPzS8f8p1nOvQuf8GsduzZB4xqzWdiv02pFLam8QGuFX2LgNuaLVB5S1kwo8j8zlQ9VpeFKmxD
VoSijJN+ZgeovFYqwe/1hd0ZACLn5sGqV0D07/0fl8c0Jy58bmsiv5vz5Kw7CVt2HGyM/EAVr4bS
ytWvw1CGwyFbkNJWRue8NLiJAG9aIH2axhikMK8divf4itr6Wv8pb4Jtt09eLg9v1ml02TJsIUyh
6dZkLnUZCh9HQhxcfSxuKP4d76HlvqUXjB7dtfpA3vSYwN5y595LC9t0HMjngf6xPJlZuxjodhvd
Ff3D7Bj9cm/o/XsN9ubN5SGqowj4JUOTGU3s0HfANZMVgOHlKX3dDXsgMyvSsCvjnQ61k/cD8Z87
N1kZd+pbvbSgcyFAV4VlCl3XBWrRE281pQK6CRb0Nj1V9xaFs5Wyy4EsrZnpdfAtfeivoaizN/Hb
5YHPr+2Z5dHVzvaJsL3U9kZXqr5YYnUv0a27N2irWaU/LfDAu2Llb8pr/wdqBkiFHReszzrymfVJ
OPIl6l1egvX8FbYl93BPI0L02m6yK8jXdkvTPBd7dE01deivVBUx7o9jdXIzzFWHRbbcLyh5pPl9
nu8vj2hObP7cxCS8xbVhpaXrkzGmpNe80Olw+ffVpTGMfz9brz5V1NJRxx2xo4cDWPBPli1Or5sb
/7trAwKl6wCuszUlB579LfIloGTeyJGlZGyNn1AyWF++L2mcz4/aNpCm12zLtCa7p/BKKRj88c4i
PYDwToy/EKEXsqVxSiqGoRiT37cUeRiqBiitXDg3bQZc0kVhFEHey5M7N7dnZszxTDmb2yDqGi3k
nzVpAqO8T62D4i+M5PcBOw005zYmO51kr4gVDxsg9Ee8CgIBGtSv6FBKcGLoxV0N96nLUONBuc1d
sS+8bhPr6tV/G+pk2we54VlyMoKTtVek+Or8OdYWNvecUwjFMnTD1CxFFRNP9UvP9yqIRCkiAjgO
TqL8dnkMc1c4weWNWoamUbScHEulkEu4apGhj8Ey0f/L7Rc6Dwoil83MegUBwyBOKYqQJ1GjsP0a
GjhUHiAZQakKIpCuffxvJiZRo0n0uFNHIQkvhKn666Du4fq+bGJ2Nc5GMVkNMx9Ks7XQgfekH2F6
7/cLgWlplsbFOts7hWLVZTYOoUBJGJJhK/3mm+bq8iDUca4/7Z6zUUyWHLYjzzUEVujlVzbSqd2i
OwPKblMdtGvaeu/MQ/5S/uPs8ofi1N4AGI1oIl1H/3G9JteSutSVStHHyfT2Lgi/UrzGw4/LY12a
0EnMo2hhSWbKUEvpLRRPcv44SAtrtuATv+/QZ2uWpmHbBwUmpP7Bo++qyU5/MQYeG6YsZNUQ5mS5
erkOoaoAtRgro7BoFv+SnevLJuYD6pmNyVo0GtpmMqC5tfEYf8/v3LvhQLf2pt5R2IEM97t8WDA4
O2tnBicLE0bCctVxUNT+7BX8SIeH5hrSuAdt/2Jv5Julw3WcpE8+LzRZNnTT0G19En/kqI6qBAlZ
it5fivah628FgJb6JdYWRjbrcWeGJlGotmI1LVwMqdHeo/TcgRIry4U4NPswE8LQdVUnlmryZPqC
KBZGE2PFeQzuTSDXpCquaFdWt9q7s+B/s0v1x9bUwQ0rBK/jY6u2UCa7M4O/2UAmqj6qpvCk1idj
aauyHWqHlI+aXLctvQz+z8vONrskfwyIyY1EaHVvxx5nqCQ/+NIpz+5VcyGWzc6RpdmarOoK/46f
cBYEIjt3VLsaMQ7e91z9RTPm/z4Ew7At1Ra843jcfPx9uYvCQm5gnB0bk+vu4NLt1ssLCz1O9HSP
nBuZuK4sBQUsbBjxyiq7aVRgRmGVQHTYFz8JTAn96/Woj1pYY/WtW/3FEEkjGfi1bFq/H5dnUygr
hRPWKhGhrP1DAfkErYeF/eWykdmMFVepf62oHydyGHzdHAysuNzrPbhQgaetxOYpXlmP4XexG3ZA
/u7qO3BF2+Q1+eWNcEYomFcyiI9VeAwWrpBzjmOYhkl6RSOpN80KaFEEd602hguoLfud1iw45pzv
n/++9XG8dmLDtNbx+2VMWyC53YQ6gUZv08K8KnO+Y5EKM7mX68KcOKhuKQncbdhJVOVNNrudOrwU
lb9VdRXSBQDJgGE7mIdNKHa8EFlOTboTUYfOeHyw4ZJXkTzWDdKnwEpgCkediZ6P4fnyV85OxtlH
Thy8atJ6qMfJsJ3vGb0FA+WwFOG6y1bGKf20jc6sTGJBXHnkA0hUrz2tJOsPUlx7T2tgwkc1Pbh0
m102N+tBZ+Ymd0azcqPEHgdVKKc2uw+X7gbzk6axpDpkeTxMP3oQzQUwz8kVoQddI+2AKAKse/76
8iCU8Ss/T9ofKxM/7Y1U79SASQNthVgbzPF3dCduUdTYGPeQAG+SX/5z/WQtHaTzs/fH7uTwaQbT
k7JxsQDa+nfVgwpm8ipYvSPjtJE2NLSuw4X1WhipPTmNbKV16izFYoV8Jb2FSv4G9R/1+6UpnffD
f4dmj1v2LKA6rQMK3MYxouNwo11rGyD/d/Y629Jo81P+qa7oGTwIsJmn4eHyai5Mqj0Jso6N1Guu
4jKenx2oWF43obS/bGLBK6dZqCiBkC+1mUUDBcm0pxaXqqu2qHf/zcwkYpiV7GuVwxyOwkpWe/Lg
OkA56bKRpemaBIxBau06N5iuoYy25lAgQ7WQmVWWpmsSJIKy1UvZYBzhq32jP6LSvnOO2m37tbp2
dlDNnPrVkhMsmZzEDZ5dhaaXrJDEbh7kd3QGV61WLOym2TuLZcoylyJDUT9Fp9rwOxHVzN2X9i5f
hzfhA4o8a//t8hKNH/spPCGXqAtdtW2uKB/3EhS5QdzpmMkHl5sJkr67Hi0c75vorYURzc6bPSbp
dFmz5OlVUqXLIXQQY1+78m1AK4dMYwi0jZfH87ty83lAf6xMHKIJzFDQtMO9YAvb6xNCyDv/KntL
MuQe1jQwHfOn4EWC6ei0lK6e9faz8U38wjG6GA7pMThYp4x2jKJ5vjy2JQOTo6Sts0Ae9PHAAhMl
0alV6QunxpKFyaGhtoNNsna0QE2sRnvaUQ+XxzCbozGoqiqmZvJg/b2hz4J37NjqkFQdydo1YK8T
HGpUMoaD8bqjg3Td3Bpf6E/koLJ25c0LbaSHhZg0fyCffcDEQRxH1J1w+YB+e+ts7J+g2I7dyr41
jsEdMMYNELMrY3t51PPz+mfQE9dIhaUbaUyLKzjbeiuFpn4TgnJeWL3FoU0cRFP9rjJyzBi3ZPpN
d2PfBztj7z8mb+LWhNRqz1Vf2fo7c3N5fOOcTTcdLFDk9ymcGMKe+E2va16qjotqm92TyJOjmbnX
NTCg3Kfp87Ktubk0qcjriqKrijlNuLZS3KqFMs5l54t8J7dJTsO4b9LI9xeGNMUwTUUxiMOT0Jji
prVaMyjLzFeRfFsaSwnL2Wk7szBxRZE2cQIVPNOmvJvlW8SdpS6ea/Pr5YHMBV5879+BTLyvGwYj
bcfnr48Us5OUWx2RPQk61P9mZuJ9cmDopR9jJk4fBkTL0letOV42ocy9xkyNgr0mWzYKChNH0+mw
LJGX5rhCbOhG36IteCP9I67a5/ra2182Nv7WJ6fWLKGPFQSDHMjHo7G1NKu1moHauf5u+ogFrpsA
wo/kKxorMHnoyULBYn6Z/rWnT+7PihbouQSV/bqqkq3RySsJPJQCNfnlYc3CA6i5/P+49Mn1Oex8
2hNz7KhXRbN+LsEivxc0wO6pLNGySefv7rLFpYGpHycSUKtSpwmOYUK7qR+88ModFu6BSya0jya4
H+tkwzGhQroQH93+2l3CBM3GnbNpG/9+dnCZvjF0bixzY4Z4B8RUGyyhUsYN8snhxouYIuPgYprO
MwrUJQhGDAL4sVJyZ6lWEImOuK6Itljauy+vy2z40S1LkH8Tij1NTAmzjLIywZ4O9xz8ikrTrfv8
Oai/XrYzuzhndibrX4W9nwzFOHMxHW2wZOgALd8u25j36jMjEw9IgkBS6pHzKNT2ubi2qzvffNH6
G91Gr+1KcXfIaqOL41kLnjd7oTGBvqCVA1Ds0w3aaWNDqR1cr1Z05TbhUQW5YSZtAlQbIQdMhIt0
BqrIWVoVV52gQ0fqkCtoXbjy0SdE060CSmG1RnA9ROrYOwnLjqOp2Ro1Q2njop19i6ROR2O4TYOm
EgCrDON4IdjNerep2jJIM1WGMO+jd5edmnW6raFa2N8l1lc62i6vz6wPnP3+9KjLAk1rQ51bVycf
05jOrDS4iwZ5waWXzEyOOq01GssfMKNUbnEl1aDRZV4E28iK483lEc3etsyzIU3Ou7bIlF41mbIT
srjiHv7+r9B20Z58rT3SDLhVT4TUw9+8Ps+tTk6ltPMy2usYYYw+p6zuEI0pzdvLQ1twBnVyEjWR
F8pqjo0EtvcCgKVwF55pC+s0DT2ex9fH4yhCcLFddlDhI+3F/eVhLBmZxB0jAjc5WCyQYT2Z1s7h
jj8sOMFsCLU0lcuVSsSe3hFdVxa5nAGU6JJ70fySnAf6i9qlR9PcwcCrmXczAU62f8e+s6NHCTuk
1+hfX8vg3EWUbTlCRgItM0YdFqGn18vzNvuGpk4hK6pOls2Y3nwSPfQGP6WW0D7aO32fnoYDzfP6
sdre9Bv6P7PVTbGukYpZiKVzfsfFXtctXQaYKU92r2MgLSU5VJyRsPju9/lPo3IPl8c2/sT0jLVU
0+LuiKQbSf2Pca7IYZrKBvJF3shXO1zH9LAFMhQXPzwuP39hS7cEfRuqoQtrYkvKRKJm5CrXekdU
CKS1V/eHvgFyBRd1SFPpZXOzsydwEFzFtI0pzCptmgI1CuhWTWj9Cnnn0x9+2cLchuKEG7HBNnXT
30fhmR9CnF0OVUHmy4INqKSHHhWIfTSku8tm5i7eYB1thqKYlI+mF9TMjD1H8MJLdffRK8o7zTC2
igC17mX1ti1d2OxKJMO1hfWaHZ6lWrxfDUoCxmS9qCYFpWPxuBi0n52zkobHSF04ZudNjNkHdjEa
PxMTnTdoia9xWZATa6dqI+eujjxWv7BQc2HJsv6YGf9+tlCyFlmpOd64ZAt+Sk0didgC9ySGBZdb
sjPZsFrtO35u8ZTQc5hMkWsqs285feiN+I8Dmpy1je9ZWdczb5ZXIUn4NMgnpTD2Tfh62fVmB2SP
b2WEnWggm5yubZI2iZQR+TyYbJpb17+mVdtNF06/uZ1qKzKoNC6OQp2efr3eZJErkaOM8wgFkn1C
5//lcSxZmBx9jTYEyBJhQTLiR9lx4KReim5LJiYX7rasUCqLx3AD25vS3ef9wpVx7tQDNiFMWydN
CLbloxOHcg9DV8F2TGm58+KXuP9S9PdfRXzXLezKuVU/szR9eKlB7BrZmIfphgpyWsjP7wTcVb6+
cK+a2/3ndiaBLUjrXhYDdmQz9/ey1NM+YtIPF6IR+Bfr/2fuxGT9u0a3FXt8ciswwBrl2LfzeNnC
0lgmyw/Dd5A6EmNB3M3nyQWvVtH/x3UZXfAsjElS3RnB2PTE2x5CCTptjR/QksfGwlgWPG1aBGmM
1DaLFjuUctbt4G9M+jMcH7VEbZPCNthCl3F59sbAOLmGUNrRFIXSi00iczJ7apxZZWFyxHmOsZMy
aMNvJRVqOfg6HW0hrzQzurGMZNv8O8a1SZB2RNp2toMtHX6JFoH0EpIls4BkCcrwfAigC1y6yM1s
KIAfBmxA7F0daOzHhTOaWol9lXNBpvpsMULrzZO/CX/BP2Z88IOZ8TPO/MPrdXaUgRlHDq5KPbyr
9PxXn1bby4u1NJrJBKYosTpejRk/NfYyVI0BwgWmfVtAeH/Z0qxbqKjAWrYCJGq6VJJv4PHjuZ0Y
4k2HHsWrf9lwQnj1Y5+I1/9mbHKmSrrUirxS2cH0Htr502qlARsJqv/9FWbK3Oe5lBoK957J7PmB
aVVRiZkglrYt7P4m0PYoCxeKH7O+cGZmMhpB87mUy5jJTJCkqB9dQ59zecJm/cASgicKmjLcrj66
WxgbSF2ZkMLENWTMPjR3Tx2P8L5cOPhmTlZTRi5d6KSdLaoPH+0oiRNFtoWdaoAWxDgEkFNdHsms
n4G4s7mDqKY8Rd66HHY9QFWOh0LA1Agn571XnXp6GZcy9nNzpsi0fnCfZtasyZy5bqdKLsQ+EOEk
v1oTcnx5KA6ub8Qr218CE85NnGIhzcXrh9gzfXAFrcG7NUODwqjp1lXjvkNVxBN/EQ7OrYxDPos6
letGaEsypLGkktX6DarURzfxNoWf/oUnqACU6Cyg4vHptVpGXVRlIRlaoyieTBPm5t44XXaFuX2j
IkpJJc0yeHVNFijnsRilPpkYt4OJSdoGwRWJyf9mY3KOe1I8OH3HMJBeGGgm7w2IDd1/LhuZW/zz
gYwDPV8WHzZCOkVJKfUIgybtVjeWTu35uTJ5WrNvxKdOx1RSpLzQSChF6dc2eKjSV0X6dXkUSyYm
YUzScALQuGimaDc+YjcwxBgLr485qKipyXy/btJ9I7TJTGVdE4dyIIhjQOCj9+zGP/VXz9I6uu4O
YldcQ0R1BWnTvbpK7tyddP0I6fxqqbVwbrnOP2Kyi6LcHkQ5foSlfIXWDi7XhRinjlM1vWOdW5gc
PG1vl2YeYkGsUGra0p16hKtq29yIHdRXuGG577er4gjl15p2v2OR7CEDAPdw426q7164MhZ28zik
Tx+kqbapCs3U9WnuqYvUsAMfzHVWRbQDFSGI9f36Gu7kDapn5cJdYt4aRVLSaUJRp3cwQRtwW7kM
P1MHCB6vAx4aGaQJEH5ddtm5w2Rs7Pt/Q5OVhLo1cjOZCBKlCRKNEl368U+ZCqlXV7vGjP/iFD43
N1lWvQBW7BjMopNZSGupSBWlLbxJBjT26HuFwcKqze3Ic3vTHUmXCmohzONgKt2+lQdr1yiyvPf0
Xt1cnslZU/SHjuAoi+N5cvCXpl+aiApzI6tvBoATibWR4Kq+bGSuhg7k1TAVY2xFBV72MVA2qjSE
RcqATLm+02CM9CIkvVTENxu02ZHozeHSi1z1UOveVZrn3sIHzI5yzH0haWWQZJmcOFUd+VFkjNeo
zoIHFEYX1AcTr1/wkyUzYwA6Ow80IftOWZoc001wqw8auqLIBDdL0J7ZbXY2msls6lqTtEPBaAy5
f4aj7DlAvg0Kgzsp1xfQp3PNTIAf/szcZKfFKpfswWdII6fAKtXMbyKDMFygqtyDTBDONTky6Na1
W0PrNmogHwqrO3W5+XTZhWZjtyHrhoyvwn09GbPfQWCS1HhQCbewQD2k+YvSNH0tfyxMRuqSiq0i
xIVpNvrlwkKEoKpprX1/IXTN+siZmUks0eRY9rtxIEWtQB76xVHVVQ7J03+brkkEiVG590rkOdCq
PQj6UCGMXzjrlsYxSZVlVheZSc84wth9czL7prNG6Ydi4Sk3G+n/TJcxqQsikK31docZcEs8T/tb
JZLuhtw5NY228ywIoi5P3MKwjEk8jAO4HNMYe1I7ki7B1gOFstvoC7M3784arwZN5lk3xZObUZkJ
O+Q1VMvFrlIjhFTV7eWRzEYJaFz+34T6MRhlnd8K2WHnOrwVgsa7Vtx6F+XdtqR14r+ZmoTXVKuY
tZ7R6L17tMv+mFjyWkkscCvGwvqMjvvpQmPqqqzT4gZMarI+lGg8s/ds/AEJajX+msOrKZMIHtni
tsFSlnbW+86sTeZQNFVF9Y6B5Sbqd2DyeoQrRHPkDgUN398s2JmxySzKSa0lzqhubVTaLu8eXb/e
uPFLEyykLWZqXQBh/0zh5JTyks5rrZAprGFlhgbZQcTHL7aOf9KkU6RC8LxwiMw6+4i8HV1d+9R3
n3P4t3qKQV7Qhzyvj5ajLTwwZk3QK6Woiq6Td5y4xdAHaWSoPJBF7VxLdNaZTfkXoxgbd2zZlA2Z
/sqP+wlGXl1IehqhqIvmk1NF2iaL8mJzeSvNLY4A/UeDsilUeZrwcVPbKmWBFbPLi+eqR1bZbPN+
H1cVvFaIfnVWnW6SFD+MjUzsL1ufm0aCLWV/nQ8gGfRxjJmNrJJelRESIunRNyCZysPnyyY+b2Bq
UONrdqzy0+I5OTdoL3G0UG/wvvzVSr5nzSOyD55arP0GkaR0Ic5+DudYI68FUlgzgTOMfz+7kQ1J
UYWRg7W2h8e3QFP2KEO6fnlIn2fto5HJzaGRPVctE7LdqYHKx3sT/bj8+58j+cffn1wZJL0jozSK
mooB3jfOItSTlewmgFv3sqH52cL9gPzJtjl1vl6Xna6uGEiePXjZle7Qm3G8bGJ+LH9MjHN5tiDV
0LpJP5oQ3RvMrBaS6NWPQlsIcXMrAqjMBJNAj6+Yojq4yIk4bzoGghhD1dqH3M7+53BAD5/Fg4Ik
Gdt0ClgZyoF47ZA3z7L7NPgWLmVk59bCIiCaNpq08BVMFr328tD/nSpXzB8lnqvARxkPf7Hg50Ym
10TR1J2ajlkyObqqoi+R/MjpsLA7lM8hbQyavObG7I+g9PRxybveqpzYIL9U7JxvypfUWrfIZayM
xxwSzU22rdoNlK3q/cCTsF+nz9nV42Wf+51d+nhp4AlDuoCeYKisAE1+/AJDMjO5a7gNs2l2xvEb
fd/mJt9CSkw6Bvjj6vVWvdJ2Yksf17B6i0EnN1dkZFZIcdJoFay+O1t37d32+2gh4M5EQ0Gkl3XF
JF3CS+vjlxU0JCWUWci9VdapCeOH1M8PnqRv+sI61aq2kVNpqZlx9JxPswHCStE4ZQiNk9ko6sgp
4a5hc/go9PruveZZO/sf5Vbz3IVgPwNYBDlPQc7iRONgmT7b0jQKw3bEFxuVE3w1+Q8EFaYLlb4r
tKpdpV2RlWA3+u7W6bIOpb8KBmg12zm61yHuG9j2L8XJIP3zjQ7xhDBxwh80MSCOdNlHZuKSoMJi
GCQpgUdMUXVhmGQNKTQyBDFsj2G/14yAZmpkAjyzXLA1t+jUJWAK0tkVlGQ/LrqpOAlCaFz0TIeM
izVkazeL9oUMFDr1b6oBZvAyW8ABzNpkzXU4qwQH4sRmN4SlVA9ckEy7QRojPkSJjKJWeiPV2ovo
oDTO3P89Qgo2vQIfEqcv2KOPw0wIbgO9V4R690frIbRRLj0GZsI8UK3fZQpYnei+/2jBMsOszBoH
T06e7ODZQvH0slfMcINoHyyoHy3YRi3JUsG0ya+ZunVftB/y136jGrc6RbiFWLA0msm+LE0tLToX
W/Fw4H9W2vCyMJrxa6c7X6MoqtlsRrJgkxUpi8EfipJiVSIgFegqZEprxbgxuKCjCIJaYOo1EPxJ
Vb5OoioAlNal61ZxzeemGvrt5a8ZjX36GOgwNQFTlgAa+XFqi6JsDDdDeCa1+42miIdsFHNMmgUz
80sobF0enzwq3vjRjtaUEUl/dptmI0mVJjHUE51mPzhZPay9NICjO4rCK8uHdz7xG4TCB/nX5aH+
Rld9GitJePY6mx6o18dvcITldXCGR+s+8yCv7f0MBcXSTo3XQjgGysOmZEtXRZ5bzjbP5TpZJ7FD
Tq+NxNfc9W0UwYu2QeehrN0XyC8QR4wEOjGOFASw1Si1XhzjIbarrVnAxO52ffYjSFMerJcHMhcl
4WSxeR1wuTK0yTh6IAmxNKoSxEH0UIr+rqWO38fimHlLHTxzAWtknhwPjrGIPzEVNIbe1iYPocr2
1on57DXfjeE11Q9yjDjR178YF/HfpPRNn/D0mLK8Ii+1CCGcrLB3oq7gY5TXudsckqZYCMSzU8j9
V5CIZitOIbNtHoJDbotoTRYQKukHWX5Vi+c+XrhnzwUTUDC6RbqbCDbNY8mZ5UYWyYu1aaD1jJhU
F8oLJuY28LmJSWyEcoHyRI6JIik3okY8zrhv+9PllZkfh60BZR7RKdNzGV7JzjVtP6L0ov8ckqR4
aIN6WHguzK6JZdtUyCjnAkL/uD3trndaAJHRWgf25+cdIuZXHmqTCFRcHs3otNM4QEsLW0izqV5N
sZ51a9F7GTFl6Mta4agQeQMfvIz6VVAtuPTc/oEACpYzoCNjmf3jmALdT03Xxc8y/0ZzH3RUvuAe
pylIMe6SciFLO7dK58bGjzl71akKBEOmybg6ZdgpFfyQ6lJBf26NxtcWk0cR6VPG1AniWNNi1qjp
7zLo9JAeGMI7hMsWQtycV5/bmXh1IUo6Bbi3kvkHKie0XeUjZ4FIzf/uCedmJqdSB4GjbLuYGWXb
su5hlLtxFVR+g/fQWHrmzfrCSHYFMyVks1OUea/ZQ1e2VbS2ApTjbly1XXnGo23foQtQw/x5eWhz
Dz5op3i5UuiHbHMaupUclv1C45qRQ/mfQecu5Y9ygRC3d4r02xKRuPRnId1r8pUR3CApOOT5Ic6e
ouEQ52ieIaMqu7vL3zS3quefNHHQtMw1KXU5gIPi0SrvUYAN3PfLJuaHzaMKTjFL5xiZRBH0ykvF
Ewy7QFsx8RF1vUtqlCfCRxthYqQPMlSbRG5tFCTiUvNUWo9R/tOJbsziGzxd0Dmt4+afyx81F3A4
Pf/9pok3Z3aaaNk47sg4QM+z8oNDj/R15Xeodf9FEDCg3KVAJyCgm9738zzwHGsUBh08eU22lOrg
4fJoZlfxzMIYI87CTFhmduKGWIDID0arG2QoHHNhGZdsTOJmjh68TQd+tA6bYVWIexnCdN1fcMe5
ZeGJLQvDIMdLefXjQPq6QRctJV4OCGfKwVGDvkAHPqR89/yFOZsxxZH2G/ALRM2cHqBe15c8CTGl
cAK40kMbbrXgCxSOHHTby8szE2Y+mJosTxuobiR1mAqDY14hlpwbKyv8P9K+rLdxXOv2FwnQPLxK
sh07zugkleRFqFQqkqh5Hn79t1j3nIrM4hWRHKAfutFAlje5tUnuYS3iqeUpgRYWBpjX8Tinzhke
s1V4GBpS3QOvmSCUXaU+QZfxOgTHG84gmLhhxo4cOPSO06otJC83aYp3n/G4DsKZ50XhGR8MklRI
9P3TrxpiME1VJ6BU5rNjXjXSXgZ9vSL7CjnF0O0m3ROVJzfrQ5Je1GHka7GJUYEdVNFn8yKRtyCB
OagNGNLkTQ/Vqnq3/gO5PrT4fcwqyBaY9eoYd4mqjj2nhiRidKik1wLStrZIe4IzVX2+GM75t0Gg
x5yiiwpeFKKnIHc1p3VHowar3a1hXOngv6vUexLOB4j+GhATXzeV/nXmhrbYClWWGfRgUvpSBvrc
Y0gCUtDQnDIgvjPaP7oaSgZUWKr7lpdBGALzP3jyIGF2DmpMxVy3OUDzCmp0kFSZc7Apvq1bxnXl
TxB2wtZS60qOY4AM6SnJcr+fd3PXC5ZPBMIENtqTVdY0BPTkscofu3hjWl+PnXSyEcMkMko7NttI
XClVCTFWpJUUA6I8SBnWVuqPCaSsHgoRFSMvwmDKVqf1KrQtsxszqn0Bd59wS1NuJ+cmtr5ctkQO
9vPvs3tigya0jCv8/SC4TcOXwBQ8NnnbYammg7k/GUkWNscyO0VtDNKAi1+269I3i+whs7fuVtwl
Qg3ElJF/w4wmE4TrNk2n3IIJynSZjOD1FywRL38DktFPACb4/CFMhIwd1ggcXtCLNbaQZlPbXwGS
9OMxDREZIBC/bhR33dD36kBhBO81NlGGF9XgSOiW9ILkYp5+tQoEIe//NwjmsKzllqhNAQjLusrz
69nZGN3D/wbBbE0bZ1asdIAg8WtW3QbyU98JrODv/udCMZvTNNU4FgogkgYxsvwxqYm/boQIgYmN
oRINRKLrNKQQIG8+MnO/DsBpTsRHSPnu0JuMiyv7OjITqVXQvoJrhAZl0sD0e7PZJhEUJptxZ4Ld
ujKtXVpCsiuKD5LaC3yNbjR74izhGUfQ5CYZUgfwTvzYT7/T9LkyICFdndbN5JzhGMkyVNDUYcgZ
/dznZ0wclHJdKwaGP/HKzMZjBb1OB3QOkOTMWtGS0k1hbEJvP/QxkPDEcD07FWFl0lQHhYk8ods8
dT+zjfam+dE7ksmlG++hVha+R27xo72yLyfBCcTxF0BbSFDSVM4/g66B00W9iSPBa0DQ2W8dkcdT
j2ZNw2gEdHFkCyQ2LFs4Ujt1TSIJf79Eu/a4I8HNBCVJu7smxXUh4szkOAeGcf6i/QmOixePg+PH
6Icg9ToDKlwlGnX2c3eUs+d15+At2hKGObZ7OQxtPXNwTkihB215E3rQ6wiciHpmiHrufiTQZtuu
YMgwzm6FN4jzoxi+nsbD7D6yhLS1BPvPxLsuNsK6S+B1TpAf1cLy2gb5BNM8ZubXuWXQTrKAYuLe
pCQVbQtA9IaGMAnfEDbcNvv1jTVbgDChL7JBZTrkABmVGtUgqGAnpgvaH8EXw5la0FFFs2wN1088
QNjqhBNVhV234Z/y+A5Krw/FbjrU+2Zj76Ej/Rh7+k14RIryWnpFB82m3JGjD490m03of7nz/fyn
MOvaY55UyS3ILxWQey1LP6igJSQaqvvXFwGCwreMjDJN9zPenmO+SYpG2KvY0COGWi3p70PysL55
/8YJgGhoSUOlF3c8dgax6doGyk50UbX3fMLka07cHooQaHsx7/X+aR1No9/PeVg6h2MWTmlyogQB
4LSb19jTnpvNiezjXbd5+OW483N8/ytrNqAE95CDAseX7sfH0k0PxSnczhttY93mO3uz/pv+jV3n
P4lxX0yeyGGf4Sf1zabOL3rn0LQvjUj5ZB1FYx9saJ8poaQLFGSkksyza62BbmyO5jIEcAik6pEt
OEk5TQ1Lw9DAex7L5EkJh8EE5ODVBQZ9Is/ZtG+p7N5OPobGfTSHNpfShYjxkuu2uoLjG9yQxj+s
X43sBJEFUSv0DO8DEzDSVTt0/vqm/Xtyw7YFCF3uxYEzGUOmWiZAWnBqFJC8RA5HRieGXVxo2Uuv
3zWiD+Xfs+cckYnaVqWMqGIAMYU8K8HAHhRx123iPCEoBO23UPDAxuXn3Ch9JPbcp4CYnGvrZ1P8
GuxjVNZuAMXs+GGE7LguWEb+Xv1FZIkVo6YhyF3QvRrAXhR7pLzuM9HotgiE8cNmmg3QFwFksH1T
g+4uasBv60vHd4dPO5hjW5Gk0uqoCmE+XRvjpVJssgyMY3OzcYLYnfH46pIvv1nPNovtQZVjC+Ic
CqzqMUQmDYE7jq/BLGJaFa0d9cqFn5Oqy6SaugQGgkrtJlH98RvddbAE8R/pOxtpXp3x7LorR9I5
wJj1n/Su3ea+BIHa9R3iGrIAYQJ/3ktqOVkAqbLITUwvqKGRLXqscoKsqYA2RrNUBV3BbMtYABEy
pUJFGXSub5jQciLV1c1dbgrIuDi2QEsPfccGShaoojALhn633tCTOPUMC7L2t31ysvOve9cZBLNc
khVVUjWhIKJl0Pq5NvPQG6X79S1ROSHtDISJN2OFTElBi9b1c/JTR33cTd3+CWnTbXjUrqFI7+lu
9PPQ4bBuDhpxPz7k11TgFwp3MS2EPNxzUKZncxgTOKfssUN/jaK4WufqO/sg/4Q0WfJU7Owjerzn
w/gxNlvVXbdehMucILGRjOrcAzeTbk3jQdfQbJkKromcyxXKip+2MY6i92jkKE0scFb+Mp0PC2eV
UhxM7UMhV2HwdZZhWsT8RGN8JtWncWwJLNLG37q07bCJssAg7ge2gGA8pkzLwihtGJTGr435bOqn
AA9zZXr8xt6Ai47mA2mhTjuPevlU6TbIulNP0j6m9qWbT98gmsJiLSCYwJo4ddeZDa0Czqc+PUnS
xboJvG8LW4EAAY0CtDIyW2+1MbYCNKV/yCiN5CMW5Uz5AOCbA4se0r7sA1/DYFuJEgR2W5V8p0/v
Z0OU0+RCIBtLOxnQb8o2gHZSqZC0AERQ/ArGhw7Pu/VF4n2DNN37XwDm2E7VSbLNPKObcOnEFSLO
bTP8WscQGcH4Um/b7VgQGOHUz3P+VCeb9b/P+ySWNlD8xQltp0Vl1wlsqMuHUB9cGypGCR6/zXcC
FrJ+uFhrVCrLZAxR0VdSNjNaMep2M+GSlmV39dd1FBCCFxiMMV0HRhpJA0Zq76YQr0HRWA13xxcA
9P8vVqu1rUEfHHTmkfIh1h/KEdo7kSAVz8VAHxadvUMfJZso7RLJyOwOXXJ6sDGaS1V77+TH9U0X
QTCHR1qHTaKXgGjq2K+ki66s/BzUCesoNEYwj2VQtaALGoVxDIewR2OlNZnR05p4kl1A2sczySvY
ms3ohYDwax2Kb9AnFGNQM0tFF8yAwsYPyoXevkyy4EMUQTARMbLjug1ozc0iR/A8uugLTYZv3JfB
rGUqdMCOthAxB5RdORnGhlAC1sqHRA09o34nRNAwzjXkE4NVO24r01GMEqHdGbcjGqCb9tnRTt/Y
jwUG82aq8jKIpw4YBCOjcbFr9NG3v066h6/dQekIJDoYQGL9SwY9BYlBuIjcj6vj4l+DVCEV9aZz
4+8ChPEsUy6yppQQUiQ8zeTHUcQyznn6UaYE7Crl7ceN/DyiWI01YqgNTWPOUIHMQ7m0SeKTStoa
o3YVSxjGaE0wRaDHUNBHxOEc0NG0qtAsPk56DAqeI5Ncw3REO6Mz/Fq5zHboWvRlyW1dY6eNbrCZ
iTsKIP8UWtmIsIRkrnhoP+4q0gBS3eX7+P4h34eNq/yAOoyXxC7SOrvoWrlTXqGM7deSK71/3Ss1
XGcoxS39h1nrTs1SM87xdYXpIXY+4m7jiFaVd5yiG4/eCTCQY7PUloVcKlJqw/ENfdORSz18JNHh
G7SG2LpPFJbWskHvBOrR9BOedU+1r4rkWa/2wXCr5Tfadw7VJRjzLddBmc0aBbOavVq+DrIoM84L
SCA/ovsCmjd0T547Yq32czmX+ASUqnVaX3KqufQLS4VqmdHJjojrmPdFL+DYpBHeGU1iU7ig1l1b
3zei05V37i0BmAWzZiO3khEAsVm6xLE807wK4ltIpSGNk3vrPs21BnkPUE1i0gdt6OeLN2qzggoa
wHrNhjh2qBQFBrr0KXtYx+EahRBFmaXwrmFnErQG2gJ1CpwwHLzcPoT5z8BJ3dw8JSIaKz4UErCo
k6BWIlN/WVyy5Ezresfp0Adlp/5cdiDkAW8N7vdeCnYe0kw/103jL+EnHhPiS2NWh7ZC7TvIDu3w
2OWCtxTXvx0qFYyyJQpAjH+biQV9kXTAYZgV264vvTZtL9rv5CkxbvgXxmF6qgJlwDvOhBna6Dyk
TvkIUYZ9L8379dXiB/EFDuPedW5XejrDnPlGjrzwPu89mu+4djbzdezF+/DB2YFJafAHP9qg/L0X
Xfa4+7X4AcyzK3CyuK5l/IBEe4DghiuWmuMeygsE5qOyJDmTRoKlHLfK1jhFD1Hk975+qHblZUXc
OfKsgxe+yM8YFBeK6vDNAy8BprVwdWZnCLMMihpmBHCdfHRa6+XOx/oOcr8vtBD9F4BZPzwpey2i
/l4HbkGeteolsW9CMPcVInIUvuejh4xeL+hD//xLVuS4njVjxJcMHuzMcFxZO0qaaFyKh/JnAgPz
4aCmZdnXzMSeYi2jDmn0m6QcNhVaB1X1aX3VOB2TOrg1MOjxHxgmTMSRRAq1Box0EVwVPyWQRNzr
9SY5YrD61h5dyEitI/L2CURa0KhC+oJmhc9XD6pbNuRhJsQl+wdBc6RMCjexjjVYA3pBvpZevNiL
GUZIMQCEGUFQejLfNEZztADqWzhFqj1RvVl6VsorvdsPzj4VZbl5dSLIA36CMf4nZ0bRRS3AcqW+
6CPpytTT2M0a2S9ms/HBre4WTbCRitqv6vllfVF5X5cOC3FBQu4J3eHnizrlo6XmtA8I+g1uFBp4
MliCx6gIgrnlRpYaqmUiI95b9+W8J7MgQcBR8YAnLmxgPqtMmeahUXCNlu/MO2UPRUD1rvmdVW57
QZ5sxZceg9CdvRhywKJqMy8yLqA15pCx50oNZdqqia3Lp94v9dc0uA3zrWwGvjbdSNGv9f3ifgRo
DcRDxTFR5Gc8E/R8eVYHWMwh+GEld5L2qmoxVNY3UiP63rhxBBURaLPSHi6DgbK7NGsMDI55PTKF
KbmxcxlNJ4LN44LQbAjMwXWXje5pFzZFSFS0us/SjRlUb0RGn2X9dclSuMgChvnGenQZKaDFQ7DK
M08dTUwHiMiz+QFxgcGckmjfRqt9oOA1VxuXnYU6i1l7Y6adjCJ+1HJUyCSlP+BOeSQguDWr7ELv
o/26e4iWk36Li7tiYZjBVFT4DWW068h1W1xa0/M3IEzMEuKGiNQIm0YOyzqvuh4tfSr5YTe6G86X
sygnwy0jIaP/F4TZryjDuYYNRUZukz/jdXwT9dvGs/2w9XGfgtSVBxrV4q0THDHcUIURMmQBwHtr
sxXHvm4bEOvC5dvptlBuxk4UC+mh+M/BsgBg9idLQfVmlgCYgh4NsveVhm6O/LfzdcJ4+PsCh/rJ
wg8aPevMpAOOnpx09NuT9KRLoqkFkTHMDaBDyUXt6ME1Sq8keR7LEITh6UYWzUlznRoj0jr0eGwd
LVTnxuRt1tXhTI3B6DxwGleLntadmmvKAoI5oypw94SjjDgeD5kb9bet+RzlF438tg7D9a8FDHNS
dbVhdmDyRxub07sw2I2H3+sIgrViUyFhlQZkmICQTDNao3dBdZeZu3UM/oGLa+yf4gJkDxgz9HLS
5kijB252aW37Z3mDll7wdBJ3us3d5tbYmafO/4kJVsH3ybXuE5jN1U6pnjZ2DuAxkfadUl4QKd2l
2SQ4lLjbtIBhTr6yLdEMQiiMBsHC+HUSDqvSe8E/cWCBwMS3CkPFid4Bwc4/iJK6GaQPkoeouEVh
sa9tN5f3drFZ3zbu1WGByZxPY9TLpp4As7XmzLVlpBgr1dwUMeWVU3ClHh7XAbkf1QKQCXYYYxsK
IwRgYvvEeB3AMuNABFJUJODtFkZ+0XxLWVnAbnMeHqZ0bKKkNXFWWJ6kWO40iHgzuUf7AoL9qnIj
Du0ispDtuU42o4vmgmAbP86g0U7e+xyThwI/FwIyHmgWuFXKtAmXHLuPfB8c+ksMMo61O3/ILoik
pO36VvE+rKWBjD8aahjkbWTjZdo/ltMvxXpO+4t1CJ43LCEY93MaFWqLJUxSlUNCMBdi4j50Wdu/
12H+vFjYTwvVbQOt2JjXwizNuTvg5BuUBqkyL9pPG2ObgxnAjXfkZCF9mrlZgv8onrXJjf3uUtNc
1MgS13pJH9G1eaVvIbEtulRwDf/8QWzQUue0M0Dnic9gfB27S2LNblMQv28DgdeIgBin0SdFKRQF
QEWyL6RdNsjgXvfrLhPgcJ1lYRDjLFrUGXM+ACdTDnqyaclFJfvru0g36Z9NdGjHKQqmaOFnnKVt
Jb2eOqRXwdsYgyWozg9yNk2+Ay3Sq3bs5JuyqTZE6247Yogqzrx1RCUNySaQh4FFillHGerhUUaH
fxwpgyooKgoQB9VkV8a9et1M3koukZiVNEhtd00NpA46TJkBcon6V2W9rIOIzGHXcijmLqQDWdnU
u1Yx+FKYXWdS4namIroZ8GIxSjHICSFDQ/lmzj8+TUPrF+R2cMYcFb8OLkHDnz4hC5W7GGwtDBd0
BN58Qm7tGyYuYOkSLK67mVJGUBAZcZx2j04BRbtxO6WKG33n7QNCJ6otBVZPtFme44xQc+mdQUeq
hrzKxbbMLskoCJO8FVxCMKbodWglvaPhBUeIJ8nRLh1lgdfxHGIJwdyna7vWo4jAiiK5KKad1IEC
oPdqUgtweN4NMg687OnhjFrW+WrZ9WiMEZ3H6u3WrZqt1gVbyxR1HXEX7BOFHVbKjaBXGxkoXRR7
ag+uC13gXXwEE/3IcG2Uhxk7JEdv9SHGyaXPG7T6JerjuvcK/r7NJJGcoGsgoAoLZG2bKR/1d5QQ
8Bikap8go8Sov8FYULYNQbMGEEbtfUh3pfYz1Q4YN3Xj+boZ3rtpq+nXbXy7bhd///+isizqXWiH
Q0wf8VoL8aXwsSheMvthHYO/dp8YTKy2B6m02waWSelLI31Y4d363+fa4FCpCkonCk2scx82tFSb
MOSCpHNyIs1JgeB6Jdh+7ue4gGC++KlLjEwLkZsCHaWZ/FD7C6Q+3GEUtDmr9DBhz1SoYPw1hfns
wYXd1U5FU22dO2+tk+Oix4C4ZuTeHt0fP2bP3Rw3G9O90MrvfEALZOZ1XcugpcQMLALO+KqCUdgZ
n9d3idv7vLSNcXCSDcSBAhdc7aaN/BEaP9K15FW78MraVH6FU2fjjpvwNPj5ow7ZG9HDlPskXvwA
1tdzu4YklwQ/sV+VU3gNwSQfA0/k9Ft6bW6Vu0Pn12599XU+J5rk+bulLN+aOhVEam2gFvlvq9qU
5W0f7OfivRb5KO8zgGAw1MZQJEAilblDFG0QgF8HnxmowW8cI3ycbBN8HJUgYtBtYl2UioxTwRSM
RrPMAbXUD8RKcbMcMSOXmbmrK7kbWqgOX8nxm1PXfiqyjPcqXkLSALO4OugkLqSgA6RaTC6OEHR6
Hm1lq87XuS3qAOSWemgGi9aUoEjD5hdJlqtEaR2cJJlvabHX1cdmeEzHo6VlXgCpuAry46WoSMEz
8Q+7NlrDDHAlMR9+att5lptAdXJNeo+mFnIp4AE4tQFEhDxptLRdomS6SKuDF9dA/Yo0KvjTMOHJ
fJNOlwQZOhEp/SR6aCsko3+oHcQMRM8enm8ucNgLQGVJVR45GPIFTZOnK+/Eua6V7XqAUWiIYj0T
UpUyaDNoqYx9ExThEIR5AGPgIeAFzj6km/hyvCy3OTpSvfhobQZ85vPGvI4Oxl4ATg+xf8DBquhQ
2lIM4jErqQxFY1dNmHlF5PWOi+ByTK6q4ZTs0Ru3ExLDcP0FpU+I3mCk2WETKkYCNrwQPA7elIJS
LHvPMHBVFr/y8raqBRMI3L37hGITK4Fcg/s9gmUoQXkxmY8ZtNxnvJLXV1AEw9wSTGmaSkkBTJ3f
1MpjWmuu2k+CU04EQs/fRSTBvBoBN3uUeUZwFTrHZrpW45d1O3i3HVqU/s/OsB17hTMOeIjCDjXD
fEuluUXwP64UEw6rjkytSlfKMQ+WtMUH4Y5dI3gYcB0MvLjQmqCRnr2OJrZcVGVNMk8K6yetk2ZX
6jC9SirPNrtdo7bfeFM5n3js4QwxlVGVHTh0PeobPeyvi6gT3K64m09ZlKheKvgOGQ9LrFadtRQQ
M3mNW9lNoo3av6/vPq/VyKJSwwoqvyo+TiaQZ2Za93JVZRgBnrfOUffCQ/i7voh+hHflG/KD2r1d
uuq7iuoYCt45bgX75Mf6b+DYefYTmKschmxCo5LKDIruU6AjhdAXKlpyg1gFx4IxjP46HO/EtBUD
jT+44oMgna0P12VlmpMGk4nyFNowycjAJfLWTdImkCxXlR4IpiinphcAcw6vM1zmY24gcAaunDrz
LO03cvWeJt/I0mUu7dbto5GbiexnMMy9qoklxakiwJTBQc8l9A9utPFNtx7S8skpjlCv/XqQOgNk
vu/ZRsQNQJyKAvilhBkdadgLOb84xNPoQV9sGnWiRSQMC6iSJimsIvWF0+5rMnopeQzMJy3dQkvd
j5H6jPJtYO4HYwOCHEiR7SKl8Fr9FA2PcvgyVQ9537typAjM5663aUDM7Y9IONvkrcVJVsUjfllX
PrXOewxV4wAiYpjDKIK3YND8UBVp6/Bq2ZCMtFCdoCVr0B6er4YWQ1gnsrHk00H+rb9UldtfVL7h
JQ+G110q+2qDRG2wWXcs3oMENBAQloOgCq6cbCYuwsMgx5Buhp49SIL+DF7VzQxSBrRchr/za3Ob
3TiVp+3Jnah2QT2IdWn0kmOIzQIRjsHelFLMJqD3rcm8RDolYFqNBMGccxP7w5mEIRrkGC2WUiiy
QDYOMV9EoLbYdYnf6ldqulUDzQW1bKt8/Tw8Q2O+F1nuy34ugDYpuy6+dfLd8HXSbCpRgunj/xjE
fC22NORa2gBCsw4zuWohu7LuC9wdWQAwCYZqggyGFAPAUn1pvms1wZnAiZVoVUf7DuY2MPHLDkfq
ZmVEELtEAa6JNxN2PkARBaSQGPoUXBxESMzpY/fOSHDMIteX/JDJG4iEQS0ti+5APBQMnqO1EQ0u
yF4yx2xclF3S9Cg+RFnj1cMvE0zjJOvcVvQw4xymGAr6BGLMmTBH00oFgObx1Novg3MzBx/re8/5
Ws4gmKdDHYSzVtHm+9D25Amsha65D4+2O9kCJ+NdTpZIbJmra0z0HchAilvrodDUbRPNKD6pfind
mcpJLtwKnEhjtAnt9GDKZGs0BjSfH9VAxukAlR68bKLZvG2C/iYFh8r6Ogj2lI1KemfKudLg13UJ
3r3bQXlyYh8Me+so3NUGoyo65qCmhp6581Af6lFQNhNmQyZz1p8wgKc/67mZPpfg77pUS7VBs3tu
gr5FTiKHCEz89zOHqA9GmHA9hPLNP3yeQTtBbzGMUcOVbwZrbwwX68b9663/TzSIQhgY5maMy/oy
rgOCv9+gWEXAx1rKCWQQn9dRFK4Z6EdFmhrj78A6X8MhBBF6ZWCUu9aeHMnTx+1QPynzrya4MWYf
uhPWdT9uPLxLwq93EkAfAWT8lOQT12y2uVJH8UVOVVhYE+WoONMmlcdfAvNo8Dg/HqkGgwkRJPCu
KpgmPzevTXOlSqlEAtJNxoO86335KTsER+vKqL3Wta6y99zLLtODiMiHwxQOZAtCAyY4txyUVc+R
Z1nGCLiM4FmkZZC7Bjiaf6fQOyrduq3m3rNB9nUPBinpt5ybjeOm6B8/KHFc3BLJDO6rqlAxz5Bm
vb6x5zyBOFKhh6bb2wXoaYk2aI+OVSr36jhmliDu//td4aejOxmcVkgMWmxEBm1KauqkpqwSEI2G
YK6xK5CVd0uCH6AEhuRWEwZJJnkW1X44d1lA491BFd00Ts9+kDqoReOTJnv1NfipueVRQl7X8fR9
4BfPPdK6F8Pg5u4hu9Gvo9+izox/A9cZPpvdMuM+TyHwDp9UQjc0L4N41wc/ZHu37pe8r25hJiuX
NhfBbHQQrYHixa1Sp26g/FwH4EUP8LigKxHy6XRu6tz7TLwcU0PtUeQi461TjcdwzC/NgAje4Tw7
KNGEjRlOG2z4zGXbJn2iVXTStpwUsI6hxkHuv2EIEri47lDdLjYMamWXVkWIkyRosk1oWj4GEAJH
cO3kRQmoV/0FoV6xeEFlfVQPGpoSvdE59MHlPJxkcukkjVtG798wx6F8dEgvojuECbedlWaDqaBi
n0XPeX7R2ReTfbcOwft6cU//LwQ7iWVVUVnadECpkq/q/K4nl9O0SZxjqhbunLWCY5BDLIgm7AUc
E2EDKYNsl07hrps7eXSlR8ebNsPuPb0y/Ks2ciPf2v1QLtxwX7qK7qYIHG7uQSAQqnzR16c5z3+N
er6TY1sETgFJJW/K/Lbf5MNt3ws8kussC4MZn29VqRtHOoHWQOCuvxlaT7Y3lbEpdMH1htOWRo3B
qYwcENyFzcaU8WRVUow+iwapZ+NKnp9VctHEGrLEGzXfS9ZLKaGorBbeaIpucLwvGzEYVw+0ZuNe
zlw/kI5BLYEupAJS/ABiF8IhAV6IQls5GDNUcCdi5OF8q6xM79PURL9iAb59Kbvq9BgzYIKjjEP8
i+iERQRNLFXkYT84LQ4kndBxmKo7OsoJ5XgpuQrbTWH64BdHn4RnVl5knta/QZ6PLFDZbzCB2o89
9ECdQrQ17RTtDTTWufIai0hd+Yv41zxWE1nP1ClxCAUqtA2JCsgZtbu0m/z/zR7msxqsXLd6CqM0
pmvONxUYUePmYbRT1xINCHI973PH2IwDZpe10ZqBJVs/jHk/DYI3Gu+Ix5y3TKlgLLCpMCG4LI26
rvCA9pIUTUVxr0ruVEvNBkwLsd/okfSNtUM6lQoBQT4JcrLnfq7LUGWUGxzF0Xyr6ccxuikUFOj2
9fCyvkmchVOo9M8fRgqwnjCGBXYZNQYdwVXtqvdJ23Zbe0K2fx2F43EK+IxQF6EK1so/5SqCRFAC
/iQvLsnkNom8mUZ1O8sYEVwH4n26SyS2WqWMHe4cBgJElZH9PLboBsp3Vmvs6kk79FHjOzpoXVo1
8sZIvQ9zUZFB43gKfgDcBLRBdCKL2bk6JH1h5fDEIZTVfKeCpj50h6KL3yFPP1xl0Lm+iqwk/IUq
JigMbUztYvJzovoOFal8VZVBLV+rSZ67SUrJAU1pVJ9rRa/AL1aMb1bbYkxJbcc2xxmSOj6khEYk
pYxki39JG1earfRFmov+UGSddMAgejK4Rhj1T5JeZY9TW1YvQVNBIQfBdIfZaFCF9iQb76o+jG7T
Gvozok3hbj+myClvB8Zq2cpLqUPdVS/QZUQ6nOAoyF4UR4145WVwEaquszNKN9+hJ+PHujNwfXsB
ywQgOFwx2xQ2DFLftq8gEySyjF5UmKcimG9QOKfjwipEAs+/UyQZ+raKdNxljSppPatO0hFVlsL5
6FvLeSvI2ILHj6C5bpKnuner2ug+LC3PH1q8otPtusG8dQYNo4HpKKqAwfpe2Ml6n9FOKzucoote
ja23eMo6kAs5ImKUP7d01nL0DdJSGh58/4haxVmJ4GWhY0G9656QtN5oKm5t8h5KmtsCdYGHRpDb
4O3mEpDZzbjt+xx6AzSFeQzzQyN0UxEAe0czx1ZpbArgyO5Q9p4RC54MXAQ8SSgPuYLJbybY6oUs
QRkclVt7Gra1Ve6zSn9adwEOBIoYiLS0koF4Ti8Zi1dJnvUVGZKBVrh7v4pxUxH1fXMQ8NAGdzVm
vHUIxjIBLigjBPoKRpjD4GvQ2ikUUVcqF8KCVBwkj6C9yNbQTTVUpJJ2cgzVR1JetWj/X18lTunF
QNPLJwL9BYtl6oehGsmEhpRp55xA1aF6xb11md4Et7HXfqDkhMkbdUtcya8EPsDp8aPQSF9hi6h6
JRMydC1pgySBccrJOOkHfSNtyJt+92Zc98iceZA+z93uYspcEFNo3nRBdoNIVoi/vp8/gfmUignn
RD/hJ1jWW5XfOPE3LtBnNjKfEpHj3ogdABi/MBvQBmhj7Cm1uIp64aZ7MwX8/pzWn/M1ZbYzitOo
J7RHJdp3V4Xp5n5wnHc6migPuavcSbvpR+cS70l7EKlp8nKhZ6Yyn4OEB0+qqzC1fiZ7UETZfv9D
R5OYq1BH8tr7ZPv1QHiGSG8gC98N4xiT69TYNsxxO9jMxtenR86XkwkiRCZmm1GbcjXZ5/Lk9/ap
KAVmcA6rMzNoSmJhRjbOeOZNMEN32q3tJL4WXhWlYEyQcxszcHsGPRz46f7VOZrmsoJAKEDIeBqU
zNWG11a7DkdDEFC4xixwGAcEnXOILx2NRWlxoweYSNQ3jfpzPWjR04E5cc9sYTzNQF9H3vTAqILb
UqnwwL5s5yu1vovzvez8DEfBbUK0doyfmRBJkGIbXjAYWykNva6SvbK41ESNe9xotFg7xtuKXh10
tYNdGC52myB1SSWwRITAuNpIoDhQtkAY5iu92BWWqK7Duw39GYMCEQOyLtC5PHfmzlbjUG+wVk03
u53jZSauX55BHFer7+3iZ52eNPto5/u6KF0nESXUuFtF34sOBqIgU8fEW3moMUxSwM1NE3lutErk
eujJzgDBuLd1J+S0ShiGo9InI7YMvFrMbrVGZNZTjFtS7Y9+sC/fMKiaVK7jpW54Y3jllXwPilGR
3hp3gZewzBYSSSMwHT3A5g7jzBfjNnTd+nL0uufqVF1aX09RnxnJXNT6MNSTXLHwcih3pX4VCk9g
XrxYmMO2u2nQ/1ZjCoBBPbeJnuLiZhrf17eKe9NYgjA3DUWqRpCfAKRxw92IupzjkRvrGjcb4ma7
AH1oz6Ff+tH9STvUKPD6Qw15PkFk5J7Ny1/BXjbGrmyDCA4zQ4DETa7mi8aLTs7mt7pvtoFb78rK
7S4vx5d163nfPJ1LpIwEVGWF8VNDbu0Kb2mMUswgcH3XdZEe9P/HJT8RGJccZqjE1BMMa7e9b1x0
12iW/JmBWylw+91wIez55eU24JWfgIxXdrXiqI0CQHWnpNtgNz6Ed8XzOHuK6Uag9VpfQK6LIgmh
4J6s02TheUhLLTkBvQhCmqG/5+GxVg6m9PAdCFzwdbydsU2MQXMRE2kaELYU62dE3133pn2xDsF1
A+0vBDu4FWLQMWhnQEjxY6ojC15/nW4VAXGBwKzTgHfYRDIcLhFepEl8lGvBHYa7ETomSFCR/tM2
cL4RViJnEbTucN/rnjN0jdZISnffydEYDoiqaG4dvct/XkyL61inESucAnwvnTf+ahEWMtfaIrC7
6gnSYl55N3qN4CnEvTsvMZkvyM7VtjdDuNi41T+Sy2Fj+/Ou+D/SrqvHeRzZ/iIByhJfJTnbHezO
L0L3F5QjlX/9PewFdmxaMG/P7mIwDwN0uSiyWKw6dc4+vas2jRssjY3o3cc2FJ9CnRvkNlxqNLVp
dTAor4Jj9hztk82wKF35eHvTsd99w8w3DudsLY0yCs2+ZtnAIlq3sUOXBtzp3v83K9zGi/NwVLSK
rd4vgC4efSib4b2qbW5bESzZ9yVz5osdqH6T9rAS7/1V4Yav1OsW0VJ0486giHGM/tl/fArTKnoT
xAPs6I8KLvhmVy98Z3xLV/3jbYdmI8KZIfbfzxyinWGHo8Yc8lfjsM2a0+2/P7NgjG4Us1G4xYEX
ZP/97O8DvDrWZGRIdu1YStuMWouuPfrGgeiY7ZaXuvZ82+BMfIBBDfTA7NhC0pUzKEdTBzAO3jim
74C9xm3K0NFDQQ7N7ktuT7NsT5ZlFWTEV9pWCoTBqZoxIa2sXpEK049xtEzGEE2+qdkHUyJINGc+
04U9Lm3Qi0CiPbDALjQjnMleDs2vf7FsYA/ATDpQFSaPJKpbv0wJWutu0GYYYtMgS3I/9T+P3fjz
/xjhvJAayTYkAiOGvbKNh6SFFonggM5+/jMTXO6PQfhEUuIM94+FhLx4arW7PBKcGZEN7sx0Wju1
jQ03sl6D+MgX6TRnEPXw5hIq0BKgNIriKNrIfPnax/y2ryuwouOLGFHp+PKfuFxn0ipq1kb5MRje
mO9oBNKvZ6kQ7O9ZF8+MsyfW2bFNJK2LJRn7bcjyFUblfqeacQ89GcHVMPNSu/CRS0tJWdcQ5oGP
agu2211qHAblfSpFScm1GZRoLXB/6jpRAejhgpAWdoHUTlbsogQcOJGd70Gz7PZduU58wd64jncM
aAD2fyhrolTLD4Q20HNtpsmEYNZwR7S/ub8r2mM7NW6vbeRmFY9Pt8/tdWBgkF+YknFqZUzcXX6o
PugTqhQW5j3ipyQ86pMosb/eCRcG+D58Lw+RBZFQqKf18Qq9a6+nb4m+uu3FTO7zjVzWVOhNQD2L
j9q+QhCmOxsaYApGFe3Szf4Sp9xRzWlqx/oAxegp8YofZ8OXRrlNHihQ0KQY3HXpUC2yQcEQksCv
mUcnTIBFHvsB1Je4kS4/T9U0QRhVPmTHFvkTNEPdbBmDOh9Qog1gAIWbr7X8xVqV7mPvkH28InvR
LObc3j//BVzMncquGfsIv6DuoP24VuqVSvHEDN5vf8EZM4B/sTYOZpPZmeYcJVQjXRMhl5zWBtl1
0H8aH0KRZNgMJBQch9ghBCOFOmh2uBxZpiqpwEmIZ5iTHZMXpXOCRQzcnANmum208r0UXFdufOgW
wTI7CRHLM/WeS/vccavSSaXgOsG7YDstFS9d6u/K3bhUnfTZPvy2Vp+/by/rzC1wYZBPnlt5qrPY
hkH/w1CcXnaTl26nOJBBP7Qgt/4bO70jMMk+1WVuwyhDvrVYEDQNfvwnlkepNga2YzzpFD9Ud90p
tjxzDzL8zplW5ENxE6/yXc0QPhVmohkkyZj6AqBa6KmxYHR27RjSaCqJH6ARZZV/Kju3VqA1Tje3
HZzbqudGuGNvaKMaqpqUuGhkb8uq2NapfiowO5ro/+LigVQSpplwJUCv72op4zL0qwpfTx8lp8if
C/u5oUudClgIZpYNU1oIMOCahvIg34QcFID2LEa4T9o4+ZqmXP0EW0EkmkW7fsjZ3xJ50CsHicNV
Lt+bLXim2JhJ3azo9DaA3S2ONqCPH4PSHSJRGRc47+udiNiJzioA4Jgm5/EE4KfISBhArantpGpy
JjQpd1ZO2sixh1r+yqesX011YgbQQZa1te4HBJq9U4MWUF8bxUup+dqm0PXx2bKKZHDyYGjXYTRl
OdSrbBo5ujUSG6q7Yz16FoQ/JEfPLGg2oRfa3OckNreU1NOyj8ZkawUd9RLIU53AYmHvhsimmzFP
hyfQFAbPUpUModPWWvlG0fr4jIsiU8GYGURfQ9kNS8hntV9WXYBXKMzkO1KY2aOW9tERuIXc0yLb
BlS9zezRLfO2+PK12K4cG6Mlq0hJmyXYAv09BS3N80AJoV6rlt0Dpb7iO70pGfsamrcfupwlkzvE
dbGr5cEonNTMrHuqWpA3K2jd1A9YR+NxiHtwuSZxB+0o246twySN6nooSuWvDlm3AU1yLIsrSYW0
mUqpvTONynwpoz48DUFvHBU9CvuFCYi9k9M0XkQVZiOcoE+Hx6Ye6ndttIJVXUEyyE19G6D3TjHp
sE5Gkv8pmgYKP12q5k8+3mkPNUAan4rWRsugN6evFNBxeQmRJo26U+P3i64cjTfbVrVjWwXtm58E
2i/SteprkqfhPsO8CtiNNLq2Il2r3KYhHeYEgNqRBEFxbutDDBDiDxZQwUBRXwamCOlXKFUFio3Z
hAmP0hmDdkXaYW0lyipW6F0sidrSMxQx6NXhqgMcDVNqV0LGXVZVYcBQdtKpAyRo/1a41uRkB/3p
KbjrdpFrngywO0J16CH7Chc2cgsQLWoCz+diC5o5wN1hohmEEpznKaZEe5PphgzGItVAL1eI5CBm
hKLh6JkJLiBrvT8UNjYGBOmXRuuoh9H9QsEAw9IYX/S0x2oT7SHUsBEVpkSucTlLZ1Co8zLppqpJ
HewqJxh/3Dm59IxLVwArqP8zmGeh0aX227A93r7LZgDOILUGvYWtgC4LQZlLSBqMAxZ5MyIhKlTp
w+osMEOGqVq7kabX2VJJNACgoiFQNU/Pje73ONg5HpAR3U1kNF+Vlqp/bv+kuVU1NbxbMccL+Rf+
zguV2v4PflwH9ZQEanuRouLcrXBugP2AsyQhCkK9rSrAJ9WpeAF1uVs0laf5X7VJBfUKkSvc3o9s
gNQHRg7YQ9OrlB+tQjTANeeLhRoSCmQ44cDAcL6QSMpUhq3uq9qr9YNG97H0QPX1z78JBJpkPBBh
DejWSzOqPOVBRID9A4GibO3T6l/s8/O/r17+fZLlYFSIsdOCsFgDT+CRKVv+by5whR2iG2VaSHAh
Vvekwr38dfvvz34JE2PNANQjteGBSFE3qh2iPF5oSb6EwsWSvvt9vBhiEYOCyBC3VmUI9qFKQh+S
5PmqMzZjSr0s+rRiQT9BZIdbsEFBwpL46BEXg+81ZuTVw1eUAbSQWYt/sXS4qlBZwYwgaCYvv34X
E7vICZbOKGQHdb3BLAGHA+yDCpBNsy6dGeJOPlUSfcxRQMRoCkBUnUe0txwIo/Tltj8zTVr08tD5
QUcfVRWDn97riFGHgDwi71y0C2tNTn8AM/mFyxftMkDhtJW87ndkXb71xBM1Zb6nGrnnF3D1jDte
1dVrWGTdAQMdGTDeLAnKsCeMQaeOTO7Ajn4sXF16kG13EwFHtsg24TraoKj+BB458phsJvDRWGuQ
mju3F4TFuRs/iX+EyiZKGEidwTw8nJJugyujj55um5gLtWde84WSbKqnKhnhNcUUyh6gbmDVTW0U
3E0zT9vzteXbN01ZBlGSsg8rv/fVb78ANk32iPoK9pLb/sxVCi5McYcirjJbkdibLPokT/JdZjrT
3vQw5xeAeguwg86x7+xlJIhisw4iS0PWCCwq5rovj+KkSVZWtODXIxi+zAxXrx7AvOQW5mYQaXHP
m0I7nBUJwHTDOUhCJeyDQkd62vm2Y/ntox9qJ11vZU8BtizCw+L2ks4ZJBBXhV8ysfAIufRNrdRe
s3psdVtDLWvqi62kPUBwEILxE9U3bVgK5C5nDX4TCGLImiDNujSI565OqwRXDi4N2jkU+geb1rTK
t66TaeimU113mH7pyedtR2fOAgZDNNOyUc+FqCKX0yWYvPHlHs1nI5kAOHxGqBBE7JkD/R/JEBPT
JwAvcZ5JaGHaesu6cmFDvJgwEXVICns6mjOC2DHnDLp/YFpASQnhlHPGTFObDCxmV0m/ai0Q95UC
Z76Lw1x4YvVAxtkL8gu8lfjvNARhxtQd7M4bF/oh9NSN6fr7cYlBB2+CCgsYNl3UX9y+8PKV97l1
7YUgVZyrTF78CLYO51mphaEonQlyjCvMdaA090V2vkcP0abYkIPtVL+TP3vVSe5Lzz7+fL+c+8++
9pnpptciya7g/4TyR2zgohgEJbPvJby1xOxmPjOhVbXd2UzKDK+lBFqOHx/x0nz/ZWzteyCYHPOx
2Ucf2WPx1NxNX2bkBLqrLPx/cS7O/eQCwOjbit1obInJ6GbZ/wf3Mbdbz01wD7YglXN0SGHCctL3
KnHMwSm/suc9xoX+2mv92CQL6+fFOzaYyji6wQ6kfF8kZ0trjC1i2ognQGC8WQBL6o2IbHwupbgw
wX89YKRzic0DFqmn3FdOLC3pQnKs+6fYcn7JTvjXfHqtHYm49SJbVV5fOjaKWbidzDvw/4uKKXOL
bGIkF/robCiGH8rNiK8GVanBY3VD6GdbDYKY8/1sutyuDPqJkRLIqlr4Pxd0jDRrx4gl8wWocby0
laJ8GeCpughI2BZeE5X9XyVXowMUsKJkhb6GablG3vR/QiNX/Pcx1UrfKaF/bkPODqJ20OSMqnA7
GlGjOphSa0SKHdcFJvxWDApD2A7dXhS0Lg+YPyaBX9f4xVpiYB6wz31Xp1Ta6LlfY7iSySJIgDiH
Uxk+/jR6wDKoKqAKB3wbsIGXlvVyHAs8D8EwNoH8fkId6EQ7CEretnJ948AKG3fErAdmsfm7dCAx
Rg9j4MLSFjyWlpJHm7AEwrnuBlED43p7YZYDTFtAjRIN+uLcx49LTSr6lPF5WaX1GOlMt5d0KuYf
brt0nR4w1hUkWYaNoVQow14uXGp0xKQdWKrKZB/KR8nf2cFzVW46UJPctjTrkYU5I81CRQXMj5eW
AtWsrDzp0I1v1AXV8scomwR3yAycEt78Y4On7fBLzGNNDWzIQ+GE4eh2uEim8q6X/kxDianlRZ/W
CzkJnCpa/gv3QC8M0I6tkasUoaVQRglKmO4jYMV97UGaRGwhM3UyuIfECQAXzKHC08slbDF/0wfp
mLlRtazzo53s4uQF8cfQPaJ8qeHDKGPu8x4TBYJvN8PHAhp2DV8NKCiDgaAuLZuNYSWhr4PM7CS1
TuEMe3uzSFbJikLuwRmX5FFCitA7U+s8SysR1/Dc1gEZJSSkCdIjNIcurQOpMNAhRkMEaiROqFhO
L+JYmLeAwWw8ATDLxxeIkzAixfDNclk92dpvXTQ4P4MNwAICtIFkGC2iq8qMjtKMmSkmnuDGLuk9
4uTLzhkeo4N+Qgunkpaf6roSFMxUdiXyNwjIc8BEiJ4XeqDc4Z5Ko2iMCuuWOdRpt28UqjEOVE4x
RNU6mXPfeeqK3JVr7c5f1+PC3iDcuJbhBIA2in7MTD2CMfn/82PUy4+YTFldphQ/BtVxhThx5/hu
gMpD8xAvcV3Lb9YxwlgvunHu3e/bZ3MGwXBpm7uYWjuPlCSH7e4t+TtuPSVYVI7+0L7/sn9PqwHw
9Wbd703LiR+tVcEGvYTTDnN3x7n7bAeeZUhtpcdlzb5FsSAn7Q1zw652MFY4y+6wkA6P6mMpeGrO
4C8xy4vLGEMkqMxeYbFbcB/0QY1+j9KsxhBsLPSQ78Z7ShfJwyAwNuMey4JQcWJAEYuHDOXgn8qL
GsSXRrMI08qVwCva/ZzkEq8T3Bws/ulIubjPaBtFFZW2AiOgGWokF+mGINDNVDxA961g1B8HFUU6
nmfI9/MQY8hW5tI7ugpf9d4BCLd15NND8gYSvXiNNrgotZ07GhdGudRWlcIst8HBDYZhugrWigPK
3XpN38tX66Cu1XsjdupleMh2CiMpu302Zt588BiBHQkb6NdkHnxlEdyMfmYDi+75q+oQb+xtoDvD
l/oQuMNj/hJ5xiZ6T16jU7xq3m8bnwlQIMRAx8AC3gym5ctDYWS+UYG8O4fW8zLPD6NyquxNmYm4
KmaiOyONglwxeMxAb8fFwcyC2oCBkrjbJc9R/VaIqJZmNj+SQQ0VAkwEXueFbZZESHvy3I3t5zpf
qvl94m9ur9RMam0CDYydzzpSuAgvV0oFjNLsuworZf7J7JWP2qlVN07d34/tXSTqTs0FTNNEsGbi
1OC+4FnrgINoe1rCXO/mT+S+WA+eoXhtiqlfGjvJvln4y2QfrGwPDdUFnpWvQFgKUtPZr3b2G7hn
bI46YKgyl1Exd1RMYPYgTLm9qiIT3KrGBQ00kATnbqQ+xt1ff3z5n/4+L1RthIDZqhP+fhAoS9o0
y6iVFz83ARIWhEP8A54otjfP7hWr1/NK92FCiq0lze1H08yebpuYwW+hInVmg4tPXVOneQO9BwAA
03ARP2TP9l7eqMFC2ZJV6CilM/2L98+FSS7VpZEVor8FkyhQOnn7HEWCdZt7Xl9Y4LZXgGcRogIs
1HvrFEI+2tFd46h7ppMtew8jEa59b23ByCLo/8xF+wvD3KaD1HtEBmjrufZj+tB5TL3m3dipoCmw
N9YCqqRL8qK8dAeCiZ3bH3IuiICRH3QVmP7CJc3tFaNB4TehsGyGr5r/WWnHCWSxxhvtVoUIDTvz
sES2DjpPpt2BsilnC5GFpG0NRhsoOo9gFQ8g5xrkn711aIkot5w7xtihEPEGXwughlxeMGpp10o5
JEFj8qu10TpSBJtlpjqLv39mgf2Cs1OGgFwFkQULzVt1hwJl4wwOZNx0Rzqmy2Ztgo4ydapN6ijU
ye4l3NfojNSH6UQXwhSFXYpcVm+hBw5FEiYspvJZEDUaW4VCfO76z/K2PE3K4pe6rGwHJUVBbsC+
0S1LnNcVpZNl+X0OYl28IcJTPA5uQUS381yeihlrZKpQpgDImMdNRxmIK8xuxOI2qx6ixtIn6bxX
FeyAhuAAzKV3F6a4SCZNSayGNUzlUH68yw7273Bpeu1SXar3LjgKD/KX/HH70M09/S5scqFMKapR
7RXYLBYhqGcLvMVCL0Herx3Cu8bZ2iLQldBLLrRJsjJ0cQspCgsvvV/ySxK4YCvagKbLIwv/pLjp
tt2ImG5ncrkLN7mwBsLraiAD3JSmB0IeSwwpgCbJoaLhmLnb6NwQf6kWWWeYzbchqF4vQK9NXcvV
T/ku9h6sR3oKBJtm9hRAkgc7FGmqwld6/aBSoc8lI3u0ererQ1fR3gtV1DJnZ+nirDGaZ9wLAImi
foSMGP/9LMIgC6n7Vo7Q1bWgSxAc+07Q3LlygzPAbYqyDbKkHGCgL2Mnat9l9YWIOOnnbNhMoxNB
GIA/vppohnhoZwNYpPO8dELNy8nDkJ5un6erfQY/UNBguTxgycjpLxcKlMEgqlIBRy4HxcsrzyaA
n76o4+ttMzOu4JEJRlsDE3hsNuXSTBPHidJVJXDCY+0EEQL+9FF2m58b0aFdA0ZKBD5AMy+N6H5h
lzaj6ktI/9BAiQzqrtt+ElHozflyboYrvZRyHfsqgRmTJGu7tVeS5N8lQb2+7c3MFmYDi+DxxJ2P
SjwXASw/VYd+AqZNsfBCGLQDyUU9vDlPDLxMVDadxOgHLxfM9BtzRCcfPZHyl0I3TIxJEzGuX2Uu
oH6GCAHudPSUMZ3B3RFKLdUdWvfoXNNwibrnLtYS1yfmK1B0XjtOgpLDVVLGmeMOvjpYcV5SQKmU
CTlFdZziJ8vuXIu8+MFD1vy9/Y1mTg8Y7L578sDYg1r7cgFDqy6bicFUW7l1475cDCpZASN2bGpN
sB3Yt+AiGujWgahSoOCK3iC3uZHmRVaWAXgo1dWy0laluW0jL7VPpP3rQ4w4L44/9w0UjbqOyjge
4jzJ+5QoTZOUyKfb7GSMoVMqgVd0d6NoUmFuDUESjfc+Y61Hee1yDdU8SaeqgJ0yljZ2Eexp3VIn
ToqV3+XL2z7NnCkQLGqKjMEr3At8yV/PC9obHXZHZikhZtYm/UGKdNGWn/NIRdfCloF9Y/2tS496
1aaKz7RwMVDgysrB0qAlov+RRXn03JbAIDVjhsBL9apKSEgyYrugQQimQQ1aWcFhAobEqVLy0Ovk
pR0BRUmDw5jnb7eXcdZB4NDhJLvB+c5dmo395JfAESp29VuJ0xVmACpH0cdlW5mCooLIFvukZzd5
6TfZiKoCYAaq9RmZ4EiL7I1iVe4QGL9vuzUTDkG7/o9b3GmWqK5mJMZ6TmO8bPxHRUFZ5sf5D6oK
GHjGcxvAJTzbuNdVUTSRSRiSJ9KsBWA8TtMZi9C2Bcs2E3YvzHDLFgVdX5g+fDGs8G9OBq8ZtTsF
ND0BHZY2yLF+vnRorLIhLeQT6LNefqVxGqemTkZEJ20xqgeln9ypE73VZmI7mp3AQ+B/6Inz9zvo
emSrlYD2amQTJJex0xRPRpo7uU8fq+jTqARvjbmth/YqYcNNGOzXOKeUsWnDrsT1CGTCEuQfCzNu
t3JlA9L8fnv55uISeJNxyyN1wRJywT238ohKTN6+IMUXhE7drp1eb5uY29xIwDQ86pGIQZjk8gsV
VijrKkWYHVvlse3Hj75JXNkWUZbMmkFVGIUD1tfnCxXTqDVNZAFXYmYrjHE5Cdn0IPC97cvc5kYG
9l8j7MOdxQRTj7KcVPBFlkwMngGOmEFGEpgMTMxWpYIxGFC596L0UmSV2w6UdZwsg7nWxBt53AYG
lEV9z8gnoPIECKDZZURzBuVvdL/V79b8mYep32IcTAMeZlBNyCBG7d6gkIpJcpE0x6xTZ4ZUbikh
RUYMdqb8LHYU28e82l9/SvAq65y0Pt7+bnPbnA0+ojsCLbkrIg45DuRKAquva/vJY1Zm6zYXaZ3M
nVlQguPIMrIUzE9c+qMGRk7GGiYUv4I6UlyPGAgeTWvwl4OmVKFTJFn557Zbc3EJ7zODTWUBXaRy
aXStDZKc+4gTuT4tMaD4HNbKOpSVZZo0a4yvujQSPQ5m9wdrkkAfBLJlfMAIq2kAdx4SGSurlnpp
rG0Vo3e2IRjimMsw8KVYWIIt/MOtphUnRsGEpUFx45TlGleX4+dPylQ4mrSp/JMdC0BBs1sEOx57
XmfDZfxaosZvj2zj65PkKLW+LyYiqMPNbpF/TFxB120lsiMDJuRO9xR8LaNdJMlzHgvO8JwdqDTi
46C6CGJ3zpXAAOuImuIKxrQFoMK+/ZtUveV2ErpN0UBXP9+ETFoZrxD0c/FCuPxUk0y6cKqRV2hh
sfUx2VrYVuEUJrCnvrZQp/RdTZIfs3qyFsmZUS56+I2m+dTA/kh1AphD0KC1pCauqYkEKOf2O+rR
UM1Amot6FbcR5UCKDYNlgTaaTA7yK9C5Ndm2pEDw3l7HuQ0IpBgih4VOncIPelC9JvrAaJaGOHv3
s/FNT1TBU27WGVAr462DKxLrd/mp1AYzcCrjwtTz31UfuZijXdH6dNuPuaCEdzdKLQhIoNjhjNiF
NE6ofQBjJCm+vqWhJFeHNp1KSGXVijqup2YKOw9P9mgXRZEkojieW0dM6+OWxqjvNeQO7DStTdCK
xylLe0CMUgCsZNO77eRcfEKBgtWuGKCJb9fFGKtO7QphsDLpQ0aa41CmS1n33zrwmbqTH0P+EAMz
sSyIUtdHG09IxF2sLqozVzzyhtYbfYkkxC0V0yFhDkH4wgsaw8lzwZV5fT/Dkg30BNhjcNb4tA2F
G6UbCPpqkbrNzQ9LeU+NbRpui0FUMr3elZeWmM9nKUeYTFaR67A0wR9KFgRQl6n4vP3BREa4HKqc
gnZImTut9FqCmMYvNqn/4+OlYC4Z1SwGDwMTDhcrIrvDqHuAPktS1p6ZduvMSpealP3cDJDZuO9B
TYHAxGMIZCMJpUxBIVvL1E8gDVeWj4DbyiJIyfVBwnPnHzu8JmWGBmRTat/thwBqJ3TR1YnAlVkT
UGhgNy4SCn4W1FAx/y+VJvAJEo5NIQWAJMahKDW77kwhGgCZgoojY2oB2vtyh6mKZAxWQtC/hzZR
22HApH0q0DoypF0VPjCWbl9rQDIg8G7mCAGlgpcjKsMYBbE5s2ZEw9iPYLZK4q+ppfd+GSxrWVoV
Vf+bhpagMzATGxjthskkpqBkwO+LTgviFLjpwvXBZddpX3npr4c+Wo5Gv7x9mOYcO7PE74xBauyp
GmCpao4YpkeesQg0umrHJeTnndu2riMtNvo/Xl3xbozKEGQ1bMWYs1JOVr/Urbu4X5rqa2TZC9kW
TQTMRAoF3W6oZIEs5Tp70rUoNlKaQIVLo84YPg7q6KVU8MKfXcH/GjFlDjEFrmm59E3mlaJ5JGO0
5Jgibd6I/GJLIgbRmVMGb0C1jl0Il3j8aNKiCmpWCBiptI1iNkjy5/Y3mlkyEMYziTrc2ixPujxf
/oguC21wjGUfrUrosXxoJoZhyWS1i9uW5lxBydbE0B07VnyPGR2rVEpVC63ssUTLYGM0AgDkXKzA
rC0a84gYmH7g05e2lpOk9nFoQ7/utr01vemx3W1p0UPKpwUNUdpvi3pQV5qk924ga53gcM26iKFJ
1qfELc8D7ONMN0M1CQvXlNSD2Q9HlCFFh2rGBpj8QHCG2hIKTHyJvUItLW1GCdgDZGJ58FyDOfL2
h5rZErAAdn9VQ90bFE6XWwK8WFVWjgFoSVWynWxzVdOvNt/cNvLdI77sTaA9AKQB8KqIetc5c6pP
sUpwjIYlmPDvvgYv+6RO7dluRZ3V+Kt+PTL8T77bJ/e1k76cpKdwW35Y3ihwdyZK4YeA313H2NR1
Zt3GVa5oCdzVitiFolLvWM2wnhiRQt16o18fG0ihO6kkIv+c/ZJAjTHTyDp4MpiCNnne6TDc1PHg
UHXYa1MggDqJbHAJWpAqdipD4sqtS8Wh+ninFvr77S85t36MlhUTJUhtr7jrk5iCOsnHhzQHqDTc
dflbBEn6HmN1n4r1EIlEym3sPn7fnJtj//0s5YxjiD21UVxAze9T7ZboQHflpi5/ddrjEAiu5Wvg
CHpYqLhreJNgj0I259JY0pWoDdYpjK2h5mc/yovCVd+Rs5ue7mWbbpX8+n17NecO37lFzj2wI45N
L8G9aurvVBUzHVG4V/1B8GKdM4OWFqYgME2CUh738vcx9mZjvA3e2HQx+v2mqqk3KJ2gFnQ9L4MF
BF0hjjmmOtCzYr/j7Gs1pE8GKIYV4KkP98MSQ/+Yb1A+ir3+K3aEuD5WOuD3xrk1brdDAtoHygfW
wHTlSWtzFa2UXb2b7lCIGjBzcftTzZ0tjWCdZNxn6IVza0hGSR90pcKnAgyYYKJJCI79fqldOXRm
gjl8tnwWpoHxOIAJTXHSTfOmupMjS8C+mYqX7Lvt5H6iKfRjkD8+mo7rRcXIAhJ7voInx5VfFyZF
Nlofi/hXK8LBXOMvmQG8gMAkg0cX3uCXbvlGrfr10IO3chPf24cn8zcmOO+mrQx2ThdyJZ6Lp4sU
ebe/19yeB36b0YsAoIh4xVlVjFCttLZwE6qiHaM5keU7KRU8869pqL6d+8cM2zZn32zMAyusyw4x
4x5S5/0i/1249hMmGJKVdSj29Yu5rnZkMwkCx3fFmN8r5+5xR82AAm1eZnBPXX0MTudN9/m+R8xa
aidQ6P8p9xVAb13gNBhniJ3qVdou2tZNP0cPguwbESD0eqiBWwbuLJpSbAayiZ/T0IWxtk7U7Xam
Vy7UU1l4dDksiKevq310n7y6QumW2U8NFBRafthkeIRcfoNIthpKcmwwo3rXDBVvxOcCDHK39xPz
gFtwYKwYUw0Ge9GX4hacmlYM4dqmdMMx9DAp7DXFA6rEDhlkQbSes6SDSQbuAASO5/ClO0wPMQww
UAnilPhNa/NdFTW1oxj4dFTUO5+JagwXANQVS9VRTb+0lWtK6YeRXLhlWxhbHOLKBdxPdP/MbQ9w
b2C2Gu1fvG146og4tAIz60dkDc/2h7VvPAsgQv+BRA7QoFCg8aatqjjFPl5Dj+v2d5uLqhe2uRNa
ocFTtRVsqy79m73U+/RB22XgScS+JCgBulrllM/y622zcwt77jG3XeoKoJ8shdU43kdgf/yx9Bdy
FLB8g7kT4Q3FEu7DxaGp+X2Iv29B+1uNXjJ/64tAHHMJ0YUR7kIqkwQMyyWMSDtz1eyVvbWbdmQh
/aHe6IEpVN6JFCrZXcCfMgwsoy6CSgwb9L/cj1ZcTBodsR9TOV7rebOMS9shZbfIKnlhp8PPE2am
8QgdbGTkeF1xXwns+D34MCHkbWbhKpSLQ9X7i9sbYSZhZpKtIAMATA8vD+5DRfEAWtDCKFyAs6Bv
4qbRRqd7cEdX9oj7KHY0U5CGsR/Nr+G5Re6rJcbQDVWuY8P7k7SFLm637QzrJdHK59uuiQxxV6xS
1GZDmWu0yxZh07gd2mV1JLrJ5+IhwwpgAhs4OiQRl3tiJPIYDQR7AoK9EGawXWVIPCW6r4ofE9jj
UJ1Z+i45nF3mU5z2ZZaA5d1I7DWVdS/Op6UcSoK239y6gdYGTBboB6PBw61b1hdDVaEf4BpqcG8O
8VdsgbGrMl5uf56ZnQcgByh3gRvBBAq/bnLsK6XkE8T2XjkEPl7eubrzJXVRG+ZWSxN3pNqfMCgE
ke+aFIBdxP/Y5VdxGDozy1q4FxfKay9HC5BTrKsM4Eor2CGaLcBY65ZNuQQb1NGM1NVtt2e2C1Sj
TRQbQE+hQcX3cruENTpBPgW5cOJXTkHeJt9w1OCrF42Yz3xFG1ca6hkAHGHolzvYpgJKSbuIUA2H
YjTUscf0U06fbvsyc4tc2OCOcqqEVTT4IeR10AQcIh1wHNG75nrUhn2uMz+43QhSlUFWKPyQTnXu
qA/Fh3ZMttmhfh1jRwepy6/pPl5ly3op7aze0e8hz6wuyxUkX9NnEXmmaFG5y7quarB1gZTLHext
qm161FzV0+01nTeB5ymoBxkQjQsnWa/kPbHhLxkf7PpjMN7S6e1/MsErqNPENsuihgkz3dr+sQse
s/F428TsLkdpFbwUYGAByPJyl7fAhQ+RgYXCAPUxTVunauUKCOpxN6rxv1gxVpHGvC2SRIwMXdqy
BkAV9Swv3UApPZ8mx4BiArFRnm+7NLfZkdRgLBrjHSiTcWaavh6InVel28v9fhilVTD9vW1hZtFQ
1UFuQVCjAKMpHxp62qrA4uCpq5SpN40JiGZrFWNCQ2s/DGjrP962d73VVBmGZAWdWSAu+D6j5qvU
Dw3kT1N+6NWTpBw6sEDftsF+8+VtDxuoqrJBZYQ9PspHvqK1tEAKU7ZvSr6OML4ZtC8hsrV2c9vS
rDf/WOLjutWQopM73I5FvJZsJzG+xkSwYNdXloryCrAwKLFAp43vGliqjGjXmEhdkvXYr0oU4sLX
OlhX/S4P1xZ9v+3R3Nqdm2P75ey+r5tenzDhgNysH9xR3mgZNDcAHKbBgxpXgg81t3woIKHKDjIj
EC9z25v2aoidb6MgIaW7sMqOY09XQCII+iLXp4iR2jHYMOQD8G9uj1PdbgGhR2AIysgZm8rRuvXt
VZtzhM3GY9YU/9J5pkGqSPUQ9UnptvUvYzyaxXsfP902MeuEhaINA3Ci58WtVT1ZpDNNmCjJ5v9I
u67myHFe+4tUpRxeFTq5nbNfVJ5g5SxR4dffw/nurtU0q1njrXnYB2/1EUgABEHgQDNfJYzsOw/A
23mYC36Zcj4h5jvd+VxPw2hs0trTnK1ZP9rOr2EAR+pe64kA6avPUeU1EpPiBVWzZNc5PQskxY2d
fddfG0btduP2vES8XUE9N0peUR+MLBtzrMW11KlyjCUL57euPs5ZheJnES8jF4QOrceZQ0dHMMtm
lS1mZCw5zs7pSidonZYvSkUUkYhAmBVrw16OSh0geB/JFfAGSg9DLMjb8RQM3UZ44fwz2ollTitr
dABlCTC6Vh32XZk8SfKsfMNQkF1BSgrk/yjbZrakctJw6EKcmzIit8VAZT02BU+T3jd2/l8YVDmd
6jLJGlNDHhyymC+y9DOLLoy/v1JCiVcQjD2aoA0ZhhEQir0P1WfF2NTJ03kpuHZiajiekdGwvpTI
KjPp7LgskF+LH8f4pTcORXWtipLRXN1Cn5mMxgqYPttlGOthPWoFBBk7TI8okmDJy/vC+PtiRKzX
CoY5WOx5rConA0w5PpfkJseL4jB8nF8wrgqvMBhbrLQ+lZAvqcFrnexUY3yKJ1E2RgTBWOJkaCQb
BkDI1U2R/nCMv74Iny4TYyCtkUVIuuD3w9b2Q/IjzaON0wpyPHzF+nfL2WAc9Ihj1+gAUQbzPhox
uHzMwjroiB0o4yCoHBasGHvIz7OkGosEkzcGB7X4x3p8/0+7bqinxi7bxQw6R7pkpAoqbfKdwT+P
IDARtj4+zYhuNioQSHtJ7I2hHlRROQAXAr2KqMtEdsJmK2gxCkXOcsyO8bIydg1MyLXBuJSIGT1F
OIz+xsqYTBYBDqY9b4ZDclVdVY94jdiBlR2US5mb3Qw76+Eb6weaUpA7omsW4d7pDoVt1mSyVSO0
iB81ELgUvwfRDDquSq8gqBau4lYrXix5CSFXVz0N8b1KZLdKH3NDE5wsnFQODHQFRBd4BYRHga4v
GsgC+l4FQ89fywtM1rvENEnf2UY/zi8c3Q32JrMGY5xmp5l4otNw/4tsXwl/asngS6gZ7+aDae6b
SRSPf+VYxM1sjcc40KyfOnQcA0+ed0Uge8mT7kVgWSeHdpftnUcJA9NI0B+krbZt7xIfbfznBaYA
5wRm1FMausmEA4emtGlgxE8jxrQauPa0LSj7B4Eb5NvCp1oyvna06liaNIAtGpJh9fDROfV2rEtR
EQWNNs4I9acSaKUykmERpUEdhTfH9xhSVecYuhf5RX054LHMIDsd010W0SVYIBxbOLcoU2zUJkCt
vLypVQdM9sgP98vuP22YxjhfDWduaaSAUWJp30mx18qXavc6FpVbOqIrCvco+bS9L+/yyz9+ZNFm
V6rzu1yybs/LI1o2xo+oQ6LEVQGdwGSDIt8h8Hbr5K+TRydWxr6bjvk4WyBGBkayt/qrqnoo7Nf/
JgbjOBKzX4aRQlTlhWFchphJLrIegW9iCycnO4zMlADCnvqnZZbuMAjNlSxMbc7nYNLiPYhvX85L
JYKkf18ZUrSgUNOOAUk0/TFO24d6XALLmg+5nhxiI7mw62h3HpJ/riD6xoxqdLSyPYVlOBSD1tNz
WaofBlUOEnnaWHN1mfT6d9wRAgA0LuCy+qUZKUaNXN0kMKWCqL7ZjEFnzq4iZLDkavgKhrFYfbBb
J52xiJM++RHeAIiUXWlddHd+4ThlINBydNkjnYyyONxhTjcLbrxK9ALVAeGbFLuU1R5H1mW7i5Bh
3OMAOaDmT3lN96IInbtjK1xGPkwIU+UmBi7eUdwe6Su0ZSzAQv2ie15ErjtaITFhTVcRNIeEHVws
NHF4TGWBunMPw9XvM77IGpQwIw1+31F/g1WPdBqmA7pDdh8qgqiGrxOfe0X/vjKsbEylqqCVHPPw
LpEPNPZ11f78YtHD9MshuBKG8UhhWU5KUgKiiC7lCMMdMY7nWJXHST30kW+MAol4WoA3L9ozgTG3
hs64CkcGU3TW4NahqfmvVFc2KCrM3Hwp3LQUPXvx9onm59EhjqEqmANyunqz7iySToC1mPVFotgb
e0Axh50glZn/cGpTlA0S4TGyKVJZVjLNbkxqto0jH9WiPoh9ML7lLhFlhURYTIxUNG1ZqDFks3Ee
2hfS8BE5d6hc8WczCs5rCP1sVkNoBgIjHFCSiRfE02XsxpZkMoorPLO6GMunUvV6dKvbmNkI8hZi
Nf55OE61PFrFV3iMoxgmI1KcFngRCCUsfe+Eo6s5D7N9PdVXU/1YF+Bot3QBLM/U1qiM09DjvLdq
jW6edGlPW1JlrhUPAu0XgTCeY7TDxQT/Ve2hHTOTvUi7kupvnFb0UUK1wdtPWWdPdwtzyTJEtTit
4iQ5zE3h6rlxpU+KwG3QL/2iFCsYxm0YRhjDmbeQJJt2VYKxIXYtiM+5roJ2CoJZnjKMMCqukCoc
MYQWkiggErXdSXnMZ0yJ3nxH3/7F+dI3U4YKnlgneEA9at+W/iGiufYxcWWtdRd0GdeY3pqkmAft
iIhGuIuIgkw879KBVmxfyIxEbqx0dK/SxxZ8aKpANP4Kfv4+/fvq+GiIY0YVvd8rSrtDk/CVk4F2
zyxRnV6JzhE+lkMHbaBAT9OY3YL5RCSVIYuMXKVrGPlL2yV+rEq7wVAFBzzXjPCS/P9YOpNGRtWQ
1to6sMig+VmG0uPqIVIFtioQiC1bk7VisJIcIEaOWWbvlGg2FqTgOMWGcHVg30d+CQU24CY43SDM
CVZtgqJcb74F/0Z4608/q4OZuuGm2JfP0XY6lNvZz/YoBz6ICmG58q2wGTdbSl0/2zSHMdctjCtG
9XaoZ64kGdej8Gjk7Bi47NC/ilkiKEln64jmaYjxJwtPv2agk1siBU74++/tGJXboIVBISqleGA8
XwZqKLMwUUSkgwNBn4utZtYbIwR1S2vt5kK91UKUBnatN1SxwFXxxEOVFIptKUEC/nu6j+Yij+WY
oo4Ik1sHv0qjDKNhk2Qnx8JMIcdnoMsKVfAoPkBnHFsHqJZDOYcKXJQZ1Y+9AY7iGXliwVLy5IFW
4uXhzzgb9u2BLEZnFgNe6BpdvcyRFLEncqnXzcFStPgY2fKwB2l66OvzSLYgBih9FFSj8HdQ5ECN
ENAlkYGITtT2wpUdz3k6yFDQr86+uWdtDEIeDbLn/bTpezvI1GZzXnS+5J8Q1GpWLnOotFauTUCU
sZ1uczl7TSs79kfa4fsdJLwa406Jax9rEmnROnXbIYJLktHaFnqOyVRzgpazIRElYflCfULRdV0J
pZpJKrU9nhBrDLNvtI2OoXiDiNOPE5GiI+MThH7ECmRRwZgR13gVG4l5qWoJEkEH25rdKscgC0ng
OTkxKSJEcK7i7o8GF9bW435p1XyCRENclcGsdeRBr5KtHS0VaOKyeVu1JH2U26EQhFc8KcGNY6P7
Ck2voCU+lbKfsqQcJoywiDSrcpMWg+Q7zGjcxGhyANV5D86cZRKldDiuGj2J6FFFHIRhHWwXdtJi
GnybQVprxry26W7Iwdf0k9QC3efl0Nc4bA/2UhW6kejU7FMbz7+24dcLwU2G3Jh54mdq+KyYYAtG
fSaRpAdLI4JdFcjJ3jTaWib9EEFOTJ0q3WKa3JQyovWFCppV0UQoLhgKQ8A5pCC5w4IVhhPJBi0Q
iGEUsv2iJJk/Fm9x6p+3c56qUrLzf3CYcxbv0R1JNeDY4ehfln5VRp7T3EjZxlaD81BckTCKCbW6
4LpEJfepci7O1FaJAZeCSvhj2d2WsrPvy8P0HSOgpFeUsAkWzxZyhUZdGAp9FNNlAtcV9lv83yA8
nzrJJVWHcWF5KqpQ4MqGdBUIQ5E++FLPMXRda2UTwpWy38LJ4Mrh2s7e7gXvvCIY5g6fZqWG2aSA
mWwMe3a6boO++sptqyXA7NlvqIYFGnw6HR30vWzRXaPnqPCjJaSlcy1Jnpr8zLpdNz7YVuGGoowB
jUGYG5uyBmMOAbnSVadKUd2TZrZL5h86rgK28pylr9nwUfZHVcQDyDt1kOrB8Ua7ndBRc6qNdZwQ
OaWAkgKvmJsX6WwEoMra/L3S2yptPpKxiiB/PoUJQQQVSwYNCsDGXJLCBxe3r9XvM+pxziPxVhAc
3LRyETpvsJVYlal2yDhT9wQTluwkIPM1GX4N5iGy7kqceGX06zwidwkpXwQakegMJSau7Ks+ypcQ
S9ho2e3c1teg/D+kWifQQ17KBbb8Lw5beGBPMdHLDGtoRWMg9+3FbKg/tLx/rKMoSMpqn9hZ6ka5
fm/L0dN5GXn+kdLXokgPhMpfHqGrUZKmTKaHTmS6w/ggF3truckw1MUC42w4fMPA13CMGUSJlqCo
F3Ca+ajK+zmq/ah7CTVRqRP9Hdbc1jhMoLBobU40WheYLdet/lL9PTelipsGypzxLKHS1oxTtY/R
EDTMNn6/tNXbMSnup1H3jUSU/OOKgfELuFYhzgKn5ykMkIsUL3pIIeh72YldNDoJ7tl/KOq+rNQn
BEthV9ZyIecgMvSs6wr8Ycdpn23nm+ZF35j3pvtef2DSblAFXQBycmQC9+fVjysgWHzogFoLBB2M
+1CnKlJUGoajmdLrtdl3NEHIyFXwFQITALQk1+wWLbBIID021r7IfXWxkf/WvLx9yTT/vDxcl7FC
Y/KYag/WK/A34FqPZ5Yy/z1Yu0ZUFMNdMwsMHGBiQ4U6W2XfDKVlRzRDW5IcE+ZBSOTpRDQlhisI
+tGg4siPINV4qnnF2C3EoBVd0zQsWwtpJV8F7WsgqaloohAvqLcdUJ/DySJMY+NrNA2Mc0yPEG2u
A9O8wV0MnBQ/Zcy3ml/Obw9v6SgJEGrswWTwhcNkyaI+xRgmnCEgaSx/1anAm57/fbSgna7a3Cx2
kdv4fSV5b6sU9QuP5wXgbcunAODnOQWITb3qyhQAs7lx0tsy90397+vCwW71zxohdjiF0LNGTuYO
EG10tTj+ZAoMUiQCYyI1IX0Sqvj9Oqs2Zp1t5t5xizr9RmACNiHE4yjcxWWVfsbqQpx0mF3z5/mp
1WM3ivaFXviFdEHyu/M7YuJ3WP+5xqF/X+HkiYZ8kw6Ll2Eh3UeUH4rQ9IZMUIfMocwA08hKHmpF
K5xGnbO5HrFs4+BcF20XlLHih632MEvWxUhmr+9JYOVFj/qrepPn6VXbTKKP4Jnq+iOY+DyX867U
6TPNcJCunfv5FlOyXAyBUyzX2cr7cDf7ZZA+2s+24JgSATMH4awbnTpjHIMXj8ozLOxKCtP9PDtB
XaX7gZS35zdVAGczdhzb9TjotLQxSi6n6cdyF+XHGdwJyv15HK6/+NxUtjlrKbrcBKUSzDnWd0ox
XuiF6EFPBMGYs6mU81JZWLmq3upyhCyh7J4X4uvANpCbrrSCHTG6ZM4SRVQrjOviKr/uN42b+zfl
ZurdJXItWj3Z/SCXbeMaolGEAuuzqfQnVqFjMAKFxumukttF09243cvk6byIXJ+12ifGmTSLMVZF
Bxhr1C4w7v0CecXbwrG+5UtsJNbABIpRPYyWt01fzQ0t17TUItz3duh4epuroE1qmmMXklyQOOfo
Bm6/uP4i8EJJAJtJIHYYa1VLqw8W0x8r2ytzS6AcnPALELqJEgBkzPE6cLpBeTOmDrjuoeG5su3s
fquD4C3pE9BAj8GkSI9oTRLldvlifWKyLrlPEkS1EGvUkEerEbO8nlcHjnuAUKjb1f5MZ2cT9KVZ
h8kk4W00bW7TwR9cUIJLBUprRZwUHL1D0x7GNtGhJkhiMWcl6jDNBc9BCPW6QJ0PcfW0SL/Oy8Kx
oBMIxoLMSe8MJQGE6Xi5eZw7HXHrPskFHlUkCaMHc6/P6VhhT+R8P9dvmnY7ENHDCTUP5ijGuFxc
inCZxWRlNuWRFxLp1GzBvqMImbiOV76jh/yoYp71+TXjHcZgr0J6BdyjaHRladqzxDTzKlaQgrsE
ef/dfJWAmk7aI8oAmqhVgMOuoa7R2EpZq3JqcAvIyLEc4216rI/xJrnEoM9NtF22xrYVTv/lGRCW
DxT0lLLw69u/PkoVCG5gtOF9lWCz/v7YQ6rkn9//8uafqZizidcqKIN0Q6Zj1Qr8Gn9/VgBMmGxL
izWGhApwu/jzFdLY5q82mDfhc/wmbST/vDrwdJvOPYCrQi4bDdCnPg4ccSrBlD0kG9BG5sUNCO7N
ys4Qdeoi4k8BFPtGMOWxFku0vLTBmC1yU6bPUiZ4BuB57JU0bGZezZXEmmm1+2KZrpSBCvYiTzdD
9lZNx3oWeFKeplGCC7yvUGJ71pBQEtaiIA1P8HrfRf5cKH1gLbYhOIR4Pg4nKkpZAIKSVUYd5gFx
lkPPuUGf/Ql2E2ebXNfdpRuDv1cFnP3ICllgQIaGn6pCYbbgSQ2RsGmi/mDRceu59mototIF3gGE
yx/tikGbPVjDT2GSMNIkicYjsfXYEzB4tc+6jh5byTXCX+clEkGpp1Ak1XNwICJ+hPaDm/+oV7eD
1Lt5dNtK2/NQPM1bS8WcdqZJmaMdQGXVDRlicF9WLigOWxXRAkaP9oXAjfOMaY1HlXMVPLZjRmbS
40qFysHDaDm/27TfaXosqojlLyF9q8E8HhRLM0rRKU4lTSGM1gYBiJo91fplXH4oyc6JBXGqAIlN
5lUYcFVZKpDmXjoMUbYfxiLQB/3W7EGnYkuyKHfDsyyo+z+isVQMWV2BiZs2OvS57C7a+4jibCm5
zLB753WD9zqKA/cTidFDzLtI80WBaM7Yv8SK3royqmWrbD5a9RSgZgNVAtEhUxYvrocrS8d8qvNf
wNUWylyt4cUSdDz07yttsdMacTRtDxxn2U+K0O/m/Fcsi7gx+TBILNOZANAVxrSHMJTmUYJHrGyM
9b0f0u2CQsxviEJjCoXSYX/pmscby+xkC/yhmoIpZqxdx0q9b0w0RPYQwYNiKZR7mQ3H+tiZ1VgH
SmYYv4fcOap263dpcijqWGDJXL1fQTHKsVTLUg0DgtgefaJugwHohkIOg11epZZybSsiri6u2q/w
GE8V44g0dAl41tBcgoLgCkMp3Fwt/CEV7RXvhFyvIuOk4rjV58Gmqzjve4JLrsBlcH/foY3UoFIB
yzzjnOppJHpXEtxlasVLuq0Ui6ip+ab7CcEGLci55uqYY7WSOVA2UQAus+RRvjHCIA+kYy0au8K1
oBUcY0FODNrhJodEhfEyaIdumVAaEnzDglYYjMJloUF00lCRlv0YH/LuThY9lQk2xmJ0rDBkMzIS
iGGhQkKNdHcU1VjyEDBNgg7txZhk0ICcejQ028xIDAFBczDYIggngWrxrBJvp/BllFMYlCanvx9F
3TSrdHqKlSxuFFsuBk15jdL7IB4qhAzoKlecFRz9nJWDHpZew3M+4Obt5GvP5EJ/sGTPqXzlwr4p
Rs+6I8HjKLvSTde73U668KLrkgTND+3hr5UDAiN/A3ICzI5my6MaVIdkEYELL8P2uYsr4irx8jNd
etFtgCMxihB1FBbAl1NO3lOJpTifS7AMA6iodynemuKuEtwGOMZ0AsEoejj2VimNgNDKV8m4tZZ9
UwluaxxnegLBKLoqOUlcDMimJPTFRH0sM+RcJVTOZ39/SpwA0eVcKchiN1VkLQDKtfZB6aSNXRVo
ztPIbUVSZIlETLCitaN/X+EVoZb2Jc1D5dqvMfwVyTfJJKBwFGkAY2JW3aeGTZuh6kXdFTYmpzqq
4D1IJAVrVoleTXkEKdJJuyiH2JPS7gLsT4LNEWkB87SgjYvzvz6AOnuz+83Uqm6iRa6hiCrC+EsG
ulLQ2eH2xB54cykn4dLBdWMGiV9NnrlU/nn7/9O5zySioGj/QrAHXg6KnXKi4YGx0XajNwe6N7nl
hfR4JV+Pr9FR89SH1tUu620YZK2b/Sg+MlGOSiAme41fHJsoCU28ZiO6UMIExXyChzz+jn1KybqG
TOvjsgIC8r5up91GjuPJ7W0Z3p1fzj/+8txyMg6C1BYiRgtATe4afrsprobI1a7noNzIW8MfPPPW
uph29u3iYmbxzfwzuok8a1v5rwlq+FO/cefNXLld4lqHxBeVMPDt43MZ6EasrDw0ZgyAdvB1GnFc
ucV7GNkKxxuIQBhXEtWx4VQFQKIqwnzuFoQYnonxdedXWqQzjDcxutHU8wUoinmHwdNuo7yfB+BE
BCeGwfiSulxQO09jGtX2zeS5Ld96RXeL4aVPf55HEonCuBPkDEgk6xCldd7r/r3MgvO/L9oQJnZS
GtCOGRN+v3fid9zYdnJRPve1sTkPw0mJrBeMfYjMCqfJB6r6Xau5kr3R5ctRkTy92ZbqoREVffAy
zSdwTECRtOZUDCZ8/RQF9j4J5NpVduVFgjyCq6tecy09TAZqQP3zUnI3CwTVKPIxUNTN9prJS1L3
jUqDjLbxzXrYp3oi2K/zEF9SzqYepVYyUMm0D7OtXBOU9+eF4GrEv0IgFXzqB6bKbmQQD0Mjksdq
uE7GC5sIque45rOCYDxubrajFKrQhok8K2HoogLExvOq49xbokoWvjSoZEZPCXIE7LtdZWYYh9CO
CC3REEUwdlnFYTxpz+fXjL8rnyiswwkpA68Gf1Dae8e67RtBeMS7eoKL/hOAcTghwVCJYoQY8jTv
5hxc2pFrIqfdjq4cB6r1ANrI3vYnEQWmSDDG/STIfFhxD8Hq8H2arh3R/ZPrF1Zyse4nH9JOonKF
/WNbv3TSjW0e1WUz5B26hfTvxGafaA5TDiHZGFwVY365Nzatp0r3lXIv4ZHDtgShJjeiWOEwJmS3
SYbsPVU6BRx4xG+nN0ctMJBD1Csu0G6HMSSnQayC5D8ePVvLNRu3s2KAia5nXHMFoTtqy0GJi+wv
4xHkMDEimvdI68sp2TjTz0Q56s7tMtyeNyOuOCsgxoxkXbK1eYbryauHRA7IeLRbwdZwFXoFwRiS
lDZRXdN7oL1cxj3KnP6jCIzBtKODDAWNolT0r8pZ5C/yLiG/z68TV79WQjBW05OuLDFvAfHNaPil
VnhO6o9zMCwCtybAYU9tZa6l2ab7Ecd3dbgpocNlckgSQTmWYE/Y6/+Ymv1Q0qznTB4TEx3zg2DT
VWoHXyLvzwWzGTsBCX6T/0kUW4rr7HCRMK7f1BsM57lRrho/fZb3nZ/3ru53x8eod8vGbS7+fqw8
HYrwrxWx1UXjgAr4hUZyqdzDMbidkQZtdayNC7Ff4JXin4DRJV8F882MMccVzevZo+0ui+LLyuKr
pNp3KP/KomxjOknQNMWmAIv7eeUULjbjLuKwKpX0TxJ7oxyVTZi5y0YNxo/CS0ff3C/b6hhetEH5
JG9uox/d4ek8vsCJ2IwT6XvFzP/ci61yuOqMOneX2EBFFejc/hsQ40pUPWryhm4oZiZU4QcG24/6
23+DYLzJpCdO2tM7PhioSXMo+7vYDs5DiIyP8SVKiLqdsYaNt+a26q7RDyxYpj8EKWeMjz11Z82q
K4fextJj51Vb5S7B2KjpBoUF7eJHl/PGNrz6Wd2Ed+mz+Sy74069GjzHf9S2KHUV5RME6sG+S2md
PWWmBHmX6rpWHsPwsAyv31lSdNrQd23cBhjFsFKiFHjGQb44QgeWtY1TgT/j79knAKMWQzZGI7EB
MJDxLcy00S3tUqAX9CO/7BqqQMDpCIp6JJkYD9JiilmhIbToOjxb67czpkdr0z5O0cDhn18vfnSL
mgYdtezo72ebrwqz7IqpmJHKuuueutwt8YJzRHMjmPRu9KvvpQdWcMxpMMuOnSsWRJPkD30+1LKo
3I3HjoXBT58CMZkekDWU9lhBIAnZnDmQL5ODVvn5c/2G9vZ9uk0P2Y3hiV7zuKq9QmWc/mT0ZZPU
QB3Sw9Ltl+LCdLaCraIh8he1MMGMjCw9uN2/3Kf0fIp7CbVpffOgZIFqP3fWRRdtB/IQlddz9zL8
/RxRWtf5icj483ZQpUyTIFXeFNox1qzmWOa1iOiba1IrFMZmy65thnSBXBmxrgpTugSnvMARcrdn
BcFYbdYMeWR3gEjUy1G/WZqbSNR3yisYO1ksxpvLZWpUpQOMvJp2ZnxFqk0mbUH7bCcXw3hfhBcE
T3yJr7bfeV+xaPspWLLwasSsX27qU2kYeLRqMOVsxqjXy0VEj8H1SCsIZv0K0Fn0EyZyeHIZuUXx
w+4Vd3LuwnlDUoE03MB3BcUsYxsnoZGFkGZSnsrklcxvVbGPis15Y+LqHEa1gQ1Lx/MXywo8dSEK
l+lmJdHoqcaPTPrOObECYFZssNNkjC0A9PaPzH4ca4HjpsvAOgOkcUBoTM8iFGGcnhHgGpBiO4Ij
zZYi3YLia/abRc0wXmTsDrHeJReFFLcBsebXflJrgS/i2RPKL23U3aE9xmA5TGo1brOimpA7MF8s
61ZKn9tKEMvyIDBsDoQUGK+EzlJGD3ozn20r0hDi6Ys/tO2+GS0/RJb0rxUBhYNoR8dbC1JU7BN5
B9J+KcHAWq+XCmT8R6nwUGeVCXaLI8wJClXH1Z1gkYspL02gTGFz06XVZSqNt5Ipf0MYbAuoiNAN
iUETjFKYZOlSdbJyr0iGjWxNz3lrCMJi3vlqqpoug2EFletfhgE582IUyWRDlPxoWuCT8RNZuc2d
+2X6XS9vYfRWq4GhvSIXglq/+6F7zeOgMQUPvrwFxcQ+dHxC+6CE9O+rBbUSszD0WMo9AtKqbdlF
LUbRzPL8kXWGIUhdcbFQSkXrJDF6i+V5IURtOtLEuOqDORx9k6WPAnE9SM1OYFUc12f+YX0DJwpW
90+sthIqBL1mLslF4WXNr1FNDkr1rvahq4smnnB8xwkOE4TlmoH5HTpwLDN0i3indbRV202J5SbV
Va1dZX1w3sr4WkMJ7f5fNFYzwyituglEMmORUTaukDjgzi2m98mRous4scoGjVKOKm8MMjp4baz1
CM9gaW0iy0oSC1/mVIntWUSLjBu5rVrDD6esrQJFiUU6znstRMsqrAiFseA9YN93lzklhjZEhadt
JN0L94oPYih3Cn4qfoTyo+E2CrQDmHGk3FWxbod0j7G3QbEjGKU8XeBRcTu4Q3CvHpv70hMlHnm7
t/o49mW4xhTgCNnHwlvQldho94Ozx0fK0gbTK0frMv8Ge+56MdhX4DGCYUh0MdK4VVQ3ron5JLWg
tR3UvEgEtsZ7PjpBY3SzLlAyXlDpzNs2DpQLNbB9Aj5nt9rMm/IqDGT/47xuckKBE0RGNa3ONtMk
o4jd3WJsleHu/O/z2uNPABjnrxuVWXcjAKz7FwwB2SML9KZ68fVR8W6W3Q01QVc/JhstiARRjnA1
GTdpLE7boZSx8IYP62F5Idc/QA28tV3jcFNsJy8TJRz4a0kr8dH3oVusB1M7PczCAa5Ss1PXKG+U
WrCYNGxiwh5UgZooXLNVcKH86SNcuci0jwspa+H3OzrT0djr0i9Z/1nLb7LxaOYi2n5eLg9wjgOa
Btqs9SVxOHV5F1PdkEfVT7Xk2Yokv7SbbY/iFdI0CfIMBNR06aYkyf683vCu5pRNQ6NjQg3TYM+4
LJd7pdUAjvtRtNFS817R8AYwhugJWGqnD+LMajZOZk4vbUPuC8wcCZQZNDTnv4N3/K0/g55aqyUn
Uj5PKT3+ZPI+xqkrh+99/OsbGBqK3Sg7rYw5dqcYJUhm4i5LCw9Ns8pl3Fr2RqqMSPLCTupFxaR8
gwTHn4MJuRgIwhITqEZigBcOaGru64abvUdBuG0TFzlp86G/kN4S4lryJQYk3NetDxKh2BPIy7WT
1RcwXi4Ol3Yoa/oFqel2XeNK4dP5FeWeEhhiixICE8GEw1wKhzHPkq7JCi/KLLTe2PVObpp9OBdP
WP2HuBivynzZG+rLeViFa6ArXPr3lbYoShpHhQ5cK/LjB7t209jNP+agCa5VyX0e/ehemd1u7+zJ
6IqSc1QVv3gHdEdQ+iyL1iKfgpOoK4huILDp9V+2/QQDgrbeRkIeIREO3d6VkOWUFaWj0QDKyXyr
U8BWFO4Xoz4Yjui9nmt9tPodV2zwbbMiSdFMMEUSgRMuSZPbY5SUB2K81K3DqRMYOk8pQSGFaX7I
AxoOaxZJBAbAXi4LTEjK3NF+N+ZvxLe6LtO+V7T+yWz7A57NLL2RangSTFqpDsb8YWOguCb9Fugg
1W1WDdY4jMcqGslwFgc4c3YY9Eut9h1pG9bvUY4JGhtt+ZmEe0N6aVQvHwdX7fww2TbGngjn8SlU
4b5+iUUJIimzImuFGWbLqbOFL8lR/SIvD3Vzb2U3Zntt1gfUwSLvPwyBMj3EZKt852aLpon/DZ7D
aGLqIVZKqoSF1GpKh7OfTMTFbF+0gSDYFlzEeKago/rbxFhW1Hiwfcx2UsbOmA2InqyrsPy9jI43
DVhYbRZpJxcJnSA6WuI0EzS0p/JYThjFrQmkLsj9aqdvEUttFD8/EtUlO2PzMrrKxrpOXOdKcjtk
Rd3SrbzXONC8wgM/7oUSZPvyykaXurvrX2ZEXORp2YbuLQbNXsbB03kt5FmTAV3XHR0ZfGTXTz93
yLpuMvQRCyPvnSx2x0Gg5nwAcEfRce8gkmLWo0vsasBQC+QrMrlAl6VxQF2PYHe5GOis/MNvRyng
ToUYs7yKcto1N3alk7gJlB8UX/NgWcH51eK5ObSoQ39Q5aDh3ylQAfK1xRwAVKfHRb9upMtJBMHT
nzUEczJppYHmNQMQqfohhUdHOqD02SOL6JWLiwMyNKSUsGz4dyqKNcYNyMiA001QLCe6jJLUy+QR
A5pFM4JEUEwYUTUa2FNBkeq18eB2lW8hC9IautvWgmQcNxA2VkIxitA2ViwNI5AW53WJLHeOb4n9
Fjf3+APcrCs3+6wSFdtzswZrVKqeKxcmL13YVjPVinjboRFLC0b5MGZ+0WAiuA9ui01VHM0afXzt
yzzuSfQiNTsl/3FeN/+kGlkvvv4Mqryrz8jSKInSCcJnTx19OG1/ND5CcO/3sM1UV9rHR+MmDuxg
2JlXsyAdzrVA5KcxJscyQLDBaFOC1zmCQeyFV9hIQBW3PcZinxePZ3qIg8HFbqBrD4y4p9KNuNyP
ZZXg17tmY0jJLnKkjRWrAhheQIpZwSAJQUsifdU8hYkMkyBLDXdFzGnogqWYpA+JtAOibD2bTV82
m6L39HH6leMSYHmRJFmWwJ1x1Rizq+Eu0a0EZ8N8hJaBRrkA+SkeBzE8B6QbPybTNzBtfiOVriYo
teQtLOYKY7wR5Y5CrvxUYgetIoOWEUSJ+s7R3v6PtDPpjRtZtvAvIsAxSW7JGjRak21Z3hC+tpvz
PPPXv49etKsoogj1Ay56cQ0oKpORkZERJ84pFceCYvvjH+/UxuJcBlbKHD7D6TBaOrF6FXEUra1y
4RqqhDbJ34UsjiE96iyIfBYSVpS5TKdrnNTp3r7lx9QBC/krP5omwHo3caW7yb0xfo1XW2oVq3sJ
a6xJI2t208WHg6EuJ9PhJ+jm8AuYYlrs0zbc6NlsGZnD7ck591Np4PmAkbJHLruAmPo6hYrB4UEj
Hy5/t7UU1TxZz+LQeXlsSn5GdpB8rvNPonkYpns5etgSRFu7IE7NLO68Ykg03ZpwD8l+iKFlsYF6
hHDo/JeaJJwFyEao6HzoyzE9vRsy1e8GLqJvae5aAeqN0Y33PPrOf2i0Q5UpExBVUsF3EvRFpyqj
KmMpjq9mfncV+PLGt1l1g78m/gSREzcwe2Wa6pJvM6J42b3V06diKzdfG+85XcayUKZ4rVQR6+ZA
VO9rhxoHT+W2dSDdz6N9d4uy1lF/CHe16Vif+ifPta/NI2ATqWPYaCOGrF0x0KHDPSJm3YWlylLB
fFkXCiV1M+23MWSOMmyE3bWawJ8Wm8wtRkV9EaS6UWmNQhV8M/VtNI4TdAkpCYta+BSsv0ATs7Gg
tcN1am8Rr/ogQ+PVwJ7UG/Cd3jV+5TTdra+8pFvjDiumLNh7mNHUZIS3l9dzB4mAN6V26uZoGnVy
4tjp78ZOnMZ+6cKNYak/VbBFHoIxqjnkyIbOc+s8PkGL77dh5eGYru52Lz1jL6kzlk7/NbxtrrVD
ejO52TPWh8QpH+1r+9hmjr0TTrTXa3er2LJWXD79OWIB6Ra5F2eVxNqzO+so3Oyzv4/vvStHug9u
tZvwRX6+HDM3DS5yIST1Srj6WH8oHEZLHGvnPzVXDGS9DF89N7kujr82LM6eeWHHhXq+41PPAGYX
Y7FnJMORnNhlGOzwCJX4TYbQ71abeK0yebali5MStH1vpSX2ml1zp91NnYuys4Pi5wMdnh/5J995
FdXuE5+YUWi6dlt6Q5tbvDg6WVDlos7//ID6vlYP+Jg4/PRvXulzeaZDQa11tqQg/ryIzncZEiyq
lPDR24SgZVY2A9wzs4MBhDDBt/V2ca4iXuBfGeGzRa2rN74VFA1tP3DRm4vH1Cm7q0LOn2y/dJHf
FPJXv8wdv832UpXsBm3jQnh/i86/D/S4IH4Z6jJAaqVVeBnSxK7BHLYnoy/lpqOAOOTD7ROkRARq
T2Q4MnR3ywpcbUuTqAORuEoZ14e8Nzu0DcytHtu7eD9bsY25vckt+i5mwaBUiCycO/ilFV9HQ/wr
hrn86vLReZfuY8RUhYr4F4xVlL/OT06nNR6cjrwqRKa7bavdJxJ1v/K6pzGUacmukK8oN7qXjb77
UBidiYZpnYPlUJboz6yRtITyL69U8TtSPtdF5gSB7wTZVr7zLkXAEHSVlL2YAFbNJeeUEYlRhIwF
uVMjXkzff6i04nNYbw2zrHwpqggzUcxsDhme803MmnLUdImKrCL8t8TSn5JJ3tiyNROqocDhMN/8
78pUSi1PpsqRcsOoMdxEzipXbrdeKSvfhRIhHSx6Cxqp2yJwVyHaodBQsQ4ofkxmi0TyY0quRFLt
P+wAYHig+FdmWj06kOcbVoFLgd9fT12jeBLp8wDIfnps0v9dtrLy9alfz30GQHc6R+ncymjwPAhz
g0eXNz6OQe7Wnn0b9/3G03/VDNAnSnwcUuq452YkyQLNIzATAmkx5Zqop+9zNK4/vpqZh96GI5JR
9uVJ9aS09ZIuzdw08hyr/C350I7Dr3LZypqfIVKKgzGchVDGwgWmwYijccRKoZfuGLWfwE4//xcT
vBDB6KiIOyz2S83lKtCNLHPL0b+m4w5FTFf8vGxjzZPnUSxqMbzqYW85/yaGmVry5ME3I/Kf1vBU
mG85KAwdW5ftrG0XH0TGu/Bmqj/ndny9mhTVqDK4R9q7XkHtKdnC5Ky516mJxduQyR8Ij0JMFJZ0
mMLqLjL0X75tfLQKQqGFZJw329ySo5d+vhJ79GARaDEjmucw+99ke+jofHhM7swIl865kSSo9dLo
MCIh7FEU14ViHBLGmfrwediaaFrdt38XRDPr3BaqZn5QeNgK6uDAdMV1rOf0FNLdZQ9Y8TT0UBQD
Bi/IHyHYPTeTDV7IKDAz+oQg12ewMGx6x9O+elv8HyvrOTM0u+LJc1eEUqBoI4a6PMifjXZujhXp
cKsn6ni4vKZ3D0GSW9r7wAYNE9KgJZJuNKWk6zSCgC6Kz52nunZSjY4Bq4Jue3ee7DFTvUUKsrY8
lMYoGZEWWO8KqEkG63IRtJkbV41Da8oZkwhRkt+XV7ZmBbeb9Wvma2HZKAm1rqeAS1xQpY5ZIeuf
MBE3dr4lwb0SFqCKJbGSgS5TSF04BeMmXlbFLGYoR1dTniEr2l9eyJaFhTdEVpzbIuhYSD0ekx5M
km1teMFKani2iHkvTxzOagzZU1IWoQ7qLgkit0bktg/2A5xumXU7VM9If388ntrMMnCc0JzjclhE
oUYOfXlQWBbEF58129wbfv/xQHdqYjmxOUie0SoJJhJDOJNn/C9Xos92620UU+bIf/ZY4gz9uULn
ZgAQh8VKaqkL/MqaMtpYwT5KSycPHqfxey+ZDkq8/8UbdHrXgnKDri/9rdRyfQo71gQVzZNXV3f5
tMXKuHpyTkwsHK4LbU+0FiaE5buZD9EVvOiSORwv+/Va6FENA4orND7JqRfbltpeCK8fg1SJSA4M
BDDC/5jX0b6Uul0q9tVWsWbVyW0UbgUvRhupwXMnz0P+7zRH3dMbvOfE/mmm005rfqXRLcTl8qwY
ljYbS1zzDDQ/kSSZ8xN1OcoVJl2fNeOYuaH3WIvHIHxTtO/y+LVVthBUq5ZmcWpWZ6FitDjB1KjG
Ng8VsK2d98mwip1WxWCMxEEDrqunzUbha+3boZYKzSRbaaJqer6XydRnWa/ruIjceZVja4VxHXee
clPYXXWFPHbpGpWu0IIovl32mvcNI04bADwS1rkzjYDSuWn631ZfanxGFXQPcAqAYYP/YEv6rR/n
t5k/Xg9e+1AW8nEq/I2AsrbLIJB5XRqcPJz33DZCtFURBOSzupztFH9yskq7U7q3sL7TNffyQtdO
oWkwOcCtbOskt+e2ClNqgOckiNFWvXc0pyiHcU/uP+VaInaXTa3dMPQKbFIaG7Lr5Um07dTPYptl
xXb40BfRa9dGXy6beA+d5O+bWGB+hGbjO+hkahfGqM/5oBxnh3Ayb4bWfrWr5MYw4qtEFNdV+rUo
qgeeXbtkjMT1ZftruRsqRGwj+BuD1vH5buKvspSOc6FSfVI8GOlG2MObb820da2tfTbUlTRzvtWg
Sp1d6OQqzbLOM+XK58hnv6PsuxlCVN9tXDirizmxMZ/OExt11BrBkFO9aacHv26dyvTgUz7a2bjh
GKuLITzbXGtzBWz+9xNDaEO2vkXx3g1b5Kjov0iohQn5w0wk+AYc3v+amdd7YiaotbjwTPZMMUEM
JE4sC7carrT+v+wbrx7BQ1ElM1h8G1/0M+1qmAESvPGCezO0HUk5xtzYl51tddtO7Cy+j5BqO/Hi
iPUEqOhMt5J2mKRoIz6sxSKi4L+LWYTgNGZkxGpYjFcdbDV3DVrBDDJWwXMQXP2/1rPUhpfrOm4r
CTeoob7P4s896vNe/NFW7+wEf9ezvCsbkVGLNliPsF+y9jEu3vItUre1OAeHOwNKBk8e2jbnfqb7
SReFKe+q0JOvo05cW2P5H1xsZke1EbPk2bGM2uCkm7gVfPraoP9RgcSZGneWNla+XP4mfyqNy6zz
1NK82JND0yhl1Eo2lkyEt2InUSZjoo/cV/FeBqMDOYmf2dleDKOgMeFJTXhQ7FR5M5q+L12Q38ro
+h44wc+mX9ZvEx3B8Nqrmro5MHiX36rUuR9KuRuuylQmirXGMBe+WhhZnTIAVex4lhW95YE1Jvfj
oI+B6xtKGTwCsrK7e1tvknTHczq41pFXt3emKEt/b6tFejvkg4IaXN5NoBUYV9Ukf5f6jQQ5vJ5n
iTOmqA85shiqYSdLgf3VbEPrNa2szN4l2tS8hCXTe8fKKq3p2JAm9E7Yt0hEq3Y4DQejsNJ+Z9W+
7O3L3Cg8J29N8duUB1v86i2z/CcZwqm86hrymENqtDG9u8kbX7yh8QrH0+3iPqyz/CWuhQ8pX0MJ
e68V9fAt0IAjOGoYWVv0xmsh/fRrLiJtCwKePzs/+VWKV8WnPnzswDlUwe/LbrMWmmibzMIMvInR
Ojn3GrsvFLOYK3KS9kttMseCeKIf/p9GFvF8VLNKsTyKCiL2nEItA6cLiqfK3iIEWd00Gr1gD4B0
cuTOFxPGXWXYAL8Bl09XfPTdAIa4l5VX2bM2bsK1aGv/NbVEIFg+fNr5XCy1Q90xmpckEa4x3afe
oR2G/eVv9B6jjAgRxYR5UmBOMpe4Wsu3CbdVyUeKc6ctf/jx/0RTOjrCyeNzNWX06G+A3TqmuQua
o5ZJH76/zu2r5/taCuJk72O/C5JdIDe7qK52erE1xvI+HGOGYVFmA2YJheUyIRsrRsNviJVwJyAl
dKMrW1Rx790dE6Tr9DEFvbVlV8jrO1EkU54xyahoT6ka965UhOKGUtiWXsxKhjvbEqxE4VXCIPj5
rnkKMwFKTIabll9D+3ccMFQRd44hO6n/vfTfJP1Zzh8q5ePZxrndxUUgeESPQuNrmaZ/FSniWxO0
B3b7w0kAZubKN4VdpnyXz+ehDLMq02oOdRY6rV/thnxyLZQZLjv/6hdjBIg9pKFDgeh8F9MybvH+
2SnS31Udu6A8dtnWPMKq550YWTh4FcR1ZQvWkk7XUgcDzxYwYsvAwhfCYvKCMWUVmvJopAzeqVsa
HVv7tPjqle23ABlZgg8Nfj1mX7PRcCNj+n75c8wh9DzLmL/6388x/4yTLEMNq5YBFBbS9LdN9y1i
KHgariURuknyUqiFw2jHhge8j+qgtHmnMfSCtBxiVecmDalUw9SiGFmHzS5Nf1q1ucul+2hrinbt
G53YWU7tBnEV2sFchlZ8ACu69pCGW8LBWyaWzjwknd7KmCjT/qgV8U2tbsEwV+ohbBcUI8xfoLbL
1X6+XX3ZF6E8V+s6FvNF0VPjF6s2R8a9enk8hkGZa/sEPQjJKaJB/96aencbTZE3/odb4/SHLA5V
3xZTQjeBLkySPQkp/QEP+66lfHjZIzcXvDhbSgZrzOixqRm5i1J/VtAeSJo72XwKmpjr8ibL7oZp
f9nq6peE/5wC/wwtWwZ3vwjjIlApVoah5R2iUjZueBtvEQOvW+F5SklNtUjRzr9lh8fLoYIVuZdu
rDz6FLVbHKPvExlIrBDLwmdsBCmXhZC4zFI1lSlWp0C2VPOYJhH4xrsO1LdQv1zetLUYxYaB6qZk
Rxqz+FKSZMtjMVCUZEL4EKT1QY/6fTi0h8tmVpdEcXUG/GFpCQYabN2rylCl/h59D8d7MN6ulL5k
/U3QbETD1QWdWFo87O0ob2UtwVKj/h7CwhFT6WZbhGnzH1mGXO49EkCblIVR/nMnkKYKPd55OVLP
zVGDzWib+sbW8qNfAwUV8mNj+sfLW7i2MExS5AGrM7vGuc0wNKy+ZqLIrRr7QPH/mAIM8sNif9nM
WmifGWRolVnMNiy/1GTFdhHOjdqsslSu9sk8Sjl1C28A4BKYPLku21tbFvgw2KkAcNGimf/95PZq
mVeQtSnJ3agjVqSlHpLKqjBU5NI//8ES0C1YXmbx9iUrrJShlWTzbIbEGen2/TDG3eDkaNgON0zO
VfrGRq5dyyY0GLIMxRQar4ugb7V+UmSxSe+kV5xJqY49aohQBmvWY6E/CHH0ja0e4dopg82KjwfZ
GZwhi70UTaGAfhOZa5nfgv7RSuVdVX/qDWBdWw211RBPmskD1YA/i+HC8+/mw8mpTmlIUUv7FfjX
VX/bdk8Ns0b1J7V8rAzZLXhUfvwLWjSkdfwFVNQyWJnd4El2IOGb0ydLUq9b6alI643vtraJNGng
wtO5hFne+cI0K2iaOGFhuv06VU9G+VoNUH0nLzNJ7ofXw4HmWTWHEppsiyOtlnmRjk2Zu2NrRD+E
2YO+zv1MfWiYXdp6g6z4I2FDR/LRhuodGM75usy+kWopwZgJoSytENuUnLyguvA7UDu3r1S3irdU
oue9WsRJhdSUphez5fOxO7eZW63uZU2XuypzB94/uf1Fk7ZYTVfX9a8NurXnNqyBcnRdYqPV5EdV
bZ1EUlyvF/eRp96Mk/SWGM2vqO8+TMAHZuHv2rjXzu1WZWJojYnd2ISZ3xc3lrxFILf2XqUT80cq
atYKXsJZykSL2wntOzTp1Djdj1Y9+i6vvJBIEvnim9KN/jNMYFp2qIU1tHspVpT+AE9Weq3CuCG9
ftxhNY1OP8NEOh2+xaEXQ5cPuabT2Y7yg10NDlrMu9ysNs7Fyh3EeC7vV3Wm7Hmn+NeJNB5NJLJc
qnrHXv1mlpozTCbaG98ur2fVEDixmRcFL10+mEMtsOysNch+TPkgKHUa0m1cGU7VaRtRZc0S9a+Z
LpSz/g4vKPIoiVWf0BxGPbTC/i63bwrrAVKUyytaSU8BPTIyggl6/su5xDIJ46aRqX1miMs58IMg
HqBvzfq8Z23E93UarDS4NK62ZRKcdUKXBhHnbmH/GJvDPECnJE95qTtWdS3lX0R7q7VPlXcvf1ja
bGF5kd7FM1ZlLEkXwnx0CuOIl7tF8yBblPuuLm/l2hUHGnoGXprzhNYSWB7pkHKMcs5o1lDfMAld
OEPX7PKydBpLvVWkci/VlVuN4XVvlG+Xja9kmNgGv8x1Tun0zxc4SYtQzDDacshyZFS8F4mBgmoK
AH71+1gRP7u4vpaSbHfZ5MrFBwXsPBdP0ZnJpsXhloZRCzyf5QotfJngq2zrzncZSr3uvGQvSm8D
qbsWuOfRN64+0hUAGOcBNGypHdk1RyL2v41BsUuUjOmMh7I7mtovIztG0QYiYvWDCuTpZwYbss3l
3JEGoaDtyxz3rL7yqSmV0XUSPqfhL09VHU3cqHnuNMrh8rau3YFAOaEH+dPYXqKrwYj6ZWBxTwxa
GDxFcRF9CrWmgN5AUTc6W6umwLDoJrBxytOLK0nRqiwJ1SZ3U1mnmTM+hAMEGoq/Ie6xYgYAJz06
uOFBqC6HkmcKuKHIZVJ22dorUrpPgnTXAwy4vHFrtx/ZOoAHbFDO/DPofnIGrLCN6F+RsI92u/P7
cK80P30RuYEs7SjN72MUi2u4lYIaUaPo4yiB+a3w1/p8XE6s+21lDMX8XJBQzwy70i27YNd66ccv
Bsxw98yy1fjlvNknZiSYIen5cdBHi9cqDbFHUKWfdMO8C1SxcTmsXEKA4lUiCoU7Dt7ihE+oLyhK
ypJM80vd3TcjcozBszR9HBczT8hQY4eBFBWY5UurtVKv5pgRvKyicUKRaTDj9PeJt4VPW7uIZnAa
eS3ERRTWFiuyhpQZWglLZhy5VXKlhHfdoDpyf6sZR6SyexWl4KMafC77jx/rOWOHk4dXkI7o+Pl3
azV7CKQRy4ZVO4PqH+Lg1k62qk2rR+2vFWOR3IoyDpnxmmOy5UHr9bWiZa1DVXr5pK1Z4bXPNlJs
mplpz9figVnuaRrnbqPBSFGHGqyW9r2wy8+X7ayeaKKGyuwMM0eUrM8NjR5XzKgrOQNancNkpmNO
V3ErO1p8Y9S3Zvoida+pTvN6k3xqJS+iYPPX8qLy2dljFDUxGAy5HiEv8o9KpWxE37XTxcvUhgcK
f3ynQ2V6BQSdnsUuSt2e9Nm1RLcTvuSoU7VxkNduMrA+M1KL0b8ZyXC+kUaro4PbjPhFJUdHTzYz
Rxpj5VnvO2kXVIP42iUAxAN/jEH319An5ukW8mjl/uY78j+0wxiEWvap01Exu6jlYwLYNJwkaY89
vN2I5e0sPTvazJM4uV1e+W2z4a6rbmQYmgm1Cs08njfnqzf1obB4cxKax9Hto5s2/sYUjqntyk77
PJrygz7ZXzplvJ/CLdtrfsSnhfmfPJ4MbRGua7w3jCfuPuFrPPtE3R5Da9zCk68dSOLZTFo/D2b9
2YCTS0Exa9Tn5ndfpKtXlhJcRcjJa5214UZrZugV0t41KGQyZX6+j4OsSRHzeIiuBEwv+T9/S9YW
f9Dafs0YVLJoyLTeFd2yMTSiZtapr3O/1vZGFAbRHryatdUQX/NGe36RAx1kjG1ZR+yjrvWsuUQj
VTd5vieQFdNPIxD09Y5ldqzTDSzU+6njuaBxYnAOByffCInPvDNjDI6usqtefUd6/l9cOvGd5bS3
ATRajzfBb+mxdc1dupE5r323U9OL1MTS0YOSI2TBDPUfQNROYn9SE2Wj2Db/kUXt5mx9i5dWRxw2
oK1FGCpr3UQRTp40hxb+3kwKdjwRdpfvhi1zC18s9KGL5Y7ttKQXo6ycGYME1YHtf4n835dNwZ6z
tjYK6XSvZ56xZdowRWlkZhrXajrqY3mtx4jt3CXDZHPiJtNAtzQ2jMFRpTqEjEMamulYymmkH0Te
9bddPMHTGA+99ZiINMkBm1SR9DxWaic7SD3UEoLxXhrtOsMvJcdqovzHaEtVe6UEfQGvtyF18kEy
65FZ9LqPR4BQfdG7cVBmv4ZB9Yq7Ycztbx14eNkdglSGoKpux+lWVTMhnCFoq+9VrobylVZqkORH
YzLsx6SRvxfmYE5OJJT+pTJSrbo3glK98QjQCZwOkJI9hq01qns189rBEXrF2GJMHOh2lOCbbldq
fuLtFT9NvkkmyOadqJv2yuxHu7jxbXW8rj1vgLY5z3QT1RP88NYI1KoBC2qjc9uLQWncpkm62vWL
SDfcQQ6N722tZC95mE+eMxWs1OmMMTOfrbZVKYZ0Y0R+qE937VRbX9JeLvG3TrsVgZz+QkHB+gGF
MpdZZOthckBFpghvFa+otTs50bK9Z6rM4IZW0zQ3ad16r2OmzJ9HlaV7yxqHr7oVjL/VavQyxwPf
pbuaESQ6MjFaIz0g3zw8Z33T1I6nmDlCV0NZIvSTRXF7KxmT8qJXINGcspyRcKqWq8pjz2tAehvU
OrCcXBpS00njHiaQy166eiCAw9CMIaZpy2HGqmqaok8LUltputLCN1W+bc10l+lH2doabl+xRZ5O
oYEZs1kXYf73k1hGhcjrpYgLlYHJO5BZOMsgnFiyD2XiEQC6n5fXthKskZuhDwbeB1L8ZS3aDhKr
iNWWurB7NO7kTNmHqLYD7KNIvVMZjbhsbiUzI/NjVJv/kHcujzsnUk9Hcy6j2n4tQRdTmc+db8rt
0VOKCPyP5EVbNldiNGMlNpNTjM8Y70b5JUNJyqKRyFGShzyAubp6lo12w0dW4hj1N4tusYqyDaHs
/Lt5EB/IfuGjZ1HpDbeQ0UXjnnZx9B+AA3SySKrmQWR0DBaGUJuWiG6zIWG4rZe5ueddR7aycamu
fShTY75WJ7ulK70wM1pVHtjoHSLuOwOXHpRadSX1s7fVjn7P2IETWDopHJvGLbd0wJEChlbQPHWL
ionNPeDT5LfchF4DP54fK1cp/OO1o5ha8i1Wjcl3ptqQb4ugMmqnn2QdXo1Ibv39OFKMANPdBVs0
fmtHkt8H48SMmwQ8ef5ptW7s1YpZFjfQaieQvkSResTRdiKjF1vV/+GEnFpbbLwRjrFczGcwK+1d
Ad64M/aDfBVtkRqtOCyUCboABDMDHJZZ2lRC6VjIpIOKFYIu1m9REdkYAFp7HZzZWCRmqt3Ek+Zj
wzSumMNyJq28YwwY8oynAu4oX62OrZfvu/y5LV4vB5p5mxY509ybpJsAtetc1Tz/aFUpm7y7Zm26
SH7WpeAN/P+N7Y0bhcwV3zgzs3jM+igIpL41m2nuQfK4enwXDE9a92qNG6W+lQOJJRbDdJyA3Hjh
F2lJxSo1agRoIXOTY/EpVdtDE+YH09ti0Vk1xaz7PB43N2MWpswR4t1EId8UHupcY7jX2nhX6L1T
KPb15c+0UlyHyvCvqYWH1EjkDPk458/Tq2cxGwc/ZrCr4/siuRo2YYBrXwsqWwabOMaQuiycQo9D
dQp6RI264LtBIyEMdtxGu7L9NehbTd61lTElDiLFhqSdDva5A0pyFuaBH5cwX+jMFZQvnlzL7hh6
rjTTKNpMDqTZFr3DmtfTpIRAgpoz+criy6UMOtn5PMbtqRmzJ9Kd79OY6aHvvfzZ1u1A9AMxOzw/
SwaRxA4TK2qwM6TfJ8N0Kv1tTD4sesbwmWAAhfUAWn8HbdQ8yh1TAv7FrL7VmemU4LBC9FUvL2Ul
ATq1sgQ2KnVcF5oMIFjNXmu+UAFDObIyEiSxefarGfZhvlGdWg2LJwtb1t7CNrP7bsCk0mpubxUH
X4xHztiDqQHsKcOWZ0Py3Q5r+A7Nx6LfKhetnW9QMIgVzJPY9CjOXdOzAk2ZRjY276UvZRrvQV3e
qRVEsO3H6XlIYU9MLZ6uPqI3FM9nDJOmHotRXCvhFinD2qEGAA1qHVlBnGXh82NlGbE8S0wWtt46
Ra3+ivX4pVHHfRA2d5KiPF12mLWL89TeImTBppZVtI7nuajCmSrNEVv6PWuny2QsedbBoue+xPQ2
I+Sy8TijlZHm5q3Iu7ByuvCfy+tYC1AnVpaODyVq2009yNCgVq8Vq3+RhLgLM+FKZnIwff3Y+dLx
ssnVT/V3YUvHn1LVjIMY0Kuh/s7DeC/Jx1I8BMAP7S3KptWvdGJqcTFHTajKjLywOu9+SD771dvl
pWz9/UXhM4jKyq/n3Wt1pXV0vQqcxu837vyt/Zp/xMljMO+GUeltjOhNgwMUjm8dK/3JCH8KY395
Pas+N/NOgYFi6m857QdnqG6OOfslRZGrZ4MbFMyAfbtsZK1YrtPB/9fKYkFmLg9Wq7AgdSSrreqD
1MQ3RRHvvTHYRaryJgX1odWEq6Vb6u2re3liehEmjNxolGTCdNmrbqoeUusfs/gaJdz+/saVsr6X
jCJBSAqfylLQcvRrK1FNIsQkKMGQFfbWsxGrH39x6rxoIdyjJAGQbJFgaMGUaW2KFcmiIkixR90k
MF+9KE5MLA4RNA8MmGiY6BRlZ0j5PtbufGoT2da4zOppOjG0OE1mNFEzqDBUNv6hEsqtNZpXG763
ZWPhe33WqeMEVTgjitH11D1a5XU1HTzrWLYPk7XTh9HpxO2gfY/1hxHupbJ53fgF83Yt3ySnX2zp
gqWU8sj988WcJPykgB1rDcPpq9Ipsr0NNQT6cVl069V7mg2Xja+6v6khecmwPfNdC2+R6F+iIAu5
hrCkrznFXQpwd36YuGFiQjfX5BuJ/fpRpx4yE88DY1miUjuhorLokbKpirjWtM6heezWlbnz65+y
Ffwoo+Jo0TES6tarc+7ELrcZbJLyZ/YK6qnFUnOt7URisVTFE/tA0nZzpTbIaKwMGbVTI/7W9xQr
RXNXpfmWfvPa2T81vjgyiZyXsC+zbOH7e9n+bel3Eg3wyx9zNYM8tbI4Lw144iLs53y4oiqZ/xDK
fR39DOrnxNN3A8VjKsOm9AjCYCO0rWXLc1r+Z+CMDuvsZic3Uk1dJqeUS2hT/+m9b/bwYFkHtdN2
TXDTac+Tv5Err2/nX3tzEnNib9I5Lm2JPfqeZbEXaM4HO4BiyVPXKcXz5W3dMjYv/sQYXCkihah1
jts/JV5ucYseg76xg5eNgEk/NwKK36vTgk/XBvW11usuipx0T7cI2rfMLA6BXXVexkAJh2CQdtMg
owto3o9y/1+OOcJyDPlQTLKgTj9fjm2mOXPl8lz5mNxorB3f/l2IQ4zUqMiv2vo59x7UYAOPtHYv
nRhdYjE40yNEQRhNKgbYZSa/bajFm+eke7vsEWtRk8LUDGmhB/yu8j8FzRjTviATj1+E/kn171WZ
nol208vxhl+srunE1MLT/UBSBjXDFMCL2Dw0Tbe3pGEXMK5/eU1rSB3kuP4uavHJws6S2kTBUpZ2
gBqvq+aTIa5Ke5+W11l+BN7spCg+Tz+L8Otl02tXMNQlM7BF413/R7f05IApNfBUOwW0POXVF38a
H3UUri6bWPX7ExPzNp+YqJXcbKAdYLxJKd1gskHGVcz3blEqr5mhSss2wpiHWNtiD001nZg6Ylgr
FHHiQhsRO40s+n2q0d67vKI1x2C2iaI/slGyvuw+QcSXkk8zatFIPcg36t1N4NZd/iCifHfZ1Nr3
OTW18EGtUBNf8zEVSEwjxlpjOF2sdBtWVh3w1Mxi82g/RlmcYqaD317VoUyT3iLvNZRfve6l1K5V
5Xdk39bGrd5slGs39vIPkuDEO3xp3mUTy5KIHK24NsDtSPpbYfyX2tXJEpf4zyG09Lr1fZrYhvfm
pfGhI8tUinJ/+YOtroc6H7A3UD/viIl1nk12SqR3e0O+bnxzV2vTUS6CnVJtKc5vmVLPD1bfWVVp
aZiSJeWmb+KDpCp7RQzXU9V8PLwzMwoTiUAenhmxxd0l4fJ1Y/GV5KZsdl2XjHvDE04GRSUCykn3
/fImrng9ZE0MT1k8MqgFzmf9xCmyohVBmkKDbOSh9FwV8KaUiFseLltZuUropdGFnIX0LLQzz60U
JoKHmQ74uLEASJW3INEC+9WyR/QqtnjE3wtPMZsFUzW1btQz0V9dLKnLRTamJdioOmjgVdSVIw7k
5I29b6v+kOn6FbXwG0VJdlMk7/0he43j0bV7/ZDY8UH2411ubY0zroRMfhPY6z/8FdQAzjdAyHlP
+wKQWlPXgBm+x8EPMfUbj+JVI4z6GfNYMDCnRX7KdHMbmC39ZVIst04aJ5oGiL+2Qtjax8TEv2aW
gXKQJcueMONlr7kdAEz5kRd7Tf6U5VtoqpVzB/kriDCUdIHwLicJjUIeMii+8E7/6MPDFsXKbopf
LcAllx10zdDMagv8gHDyrmNWeHUjlKKf4c+dq+41I9zZ1XM2fr5sZu0LnZpZxJFAho6NOwUz+VEy
v2TQilXF1lrWXp9zOJxJ4TWV58PC2UZ/qCo9xEoxvRQUF5WxcnQfwvMcwZHnCghvm94F2fPlta1u
ISDIebBvbtQtvC+jgipNw5C7XfzGRCOKVv/zEb3Qflw2s7qFJ2YW3scYo9+oBl+qSyza4ennasqd
Ka83qo/zn1m8ozlDf1eziFij3dSy3GJGb439mKk3kl8eokDsRcmTIio/h2SOl1e2dq5OTNqLx5Hq
jZE+NGwgwe1nnfwfaVfSGzkPY3+RAS/ydvVSdlWlsqeT9MXI0u193/3r57kx86VKESx0zyWXAkKT
oiSKfHysfvcAaVVK/yCExg7DPXiRyHqTbKho0jdNViEYMaFiKHuk8AUD5CPB44xncxs9IQYh2mMk
/Rx4FxzbPb9Ma1KboE3lTgp0yK2kyQnNzMvRbTBiFsPKxaSkyAs1I/jGlp0ui/62iTk+SudlUkWb
y7GCidvxTe8e+hojjcOfep9xbMt0UtB/gpkfiGSJvu/CLOsGSYEcoUWeLbXkwJPS93/Q5UsGTbWn
Yuz9qKuQYeqNkzV4//kAtknKw1+LWQf/oQkSrWeYykBthDLBiMpMxGHSZEB+yO292QrHLjUsQdT/
Hk96Lop+2YZ6U4fK2qZrTs8qfKEoDiDgtbb1YSzNivcCYhy8AgizKK9XATvM8wbRQbrclGVvRdlh
Dv+haedCCOXimh4ReVIgxCgfivxTjrwg5I1+YERuFzKoNFhCKjGK1zBHK0LLSKc1AfH3AQW6xURz
feP96R27jFqKejazVEfUItbXirFYUfWZVLx+P+aCoOED9y6SDN+66RO0paWxCCFSci8m73F9I44f
22vO2PbQ40vEasqzILfXOnXQAojQys9Y+lkYj1Gz2FPIOV0YdwbIT9H6CWARuljorYKEYVmlAsSM
wW0/3IvDYI3yD029KwBImAaONJbdUF/W0cqLZxuSCpdKLa3WKMaMMKzJVCcOkQdaRGucO85Rtu5v
6pbQ1pmbgGMiLAJO7VKM0UalHBgQE/dvRLkbyCkqX0rpIdB8tftIQc6xvVYsteAHYLRB5AL4CHXe
ZFkUrhRECGKzyWrg1vFADnpc7bbF/AFbftPrSw79Gkb+PFVrTH+wVWQWAixV1h7A7OCQ5V6MTsPw
q6hiS5EDWwn3qegVNTdMWw+B71+A94mJ6fAoZFEBUxsCYT2FKoLBrsk+s3iRa0syx+IOuVjhNhCk
SnP1RJrGI5mCObbyIUvJrlOXbvgBChYc9nhv8aqUjCAEZXcZ/KnAiqJWQpnf6IYpqWYdkNh1Jl7j
xcldM9UWptdZfdlzfIspDBQQ6AJEzE3oSCBtUa7IWwjLyMdcHQX5DT0aOMt+lgtvOhvrCEC1UMZk
oZVJkH4bCaQpe2XVC13W2ksAQnJHjZJjlUXDDVrteWwQLGSnLmEWNkJwPMW+7c4oU+o4SYBULadC
yl1REroZUYdgIleWy3A3soSFiOhfArjH6JVeAFlJ2IBwRpem1AVROWYDYuCt9JsoifKzMSVA5Le3
AGOnYQgBsqGoiOF1To/DCXswezVYbTvUx6sWfVniVO8Az+acUwzLg9oAsD0Uo0AwQqOeKyE0p2xJ
MSAu+YQLYVamHw13GBW8rQ3Dl3AS4tjV1xZ5mW7GqnRJAFoeTUShXlmJejNGt7Hmpm3t9QOPupdV
goIw9BGhJ1jR8dy5PBQDUQgXdF9V9hI9qeZurh/AbFMJk522qiNFiZWFb6HyY9J/bCvJdqsvwTRu
pQ9BYNmCK8iO1O4odK5p3s7Vp1QmQKEd1PhRXXyU3JfklIg3cfgq9fecD2DUF881pwvvoVaTOVDx
AVVl7iokZIXGUcW3RG9tpfFTcBgJ10bFGwrKclXEniB6ANcjklTUJTShEtXWCrC0o2m6nXoTa+/R
oHP2A+Omw0WHHYF2vpUhj1pU9JKX+BVCVNPv4+vF2BvpuzI2O7kHoQswyYTX28QIGFb6Ngwik0A8
xWhdDGK1SAGgzcynZLhLQrTyAf0p38ny5HSEFzGyduK5uPX3szBI0QYlWwygaFVQXNWaflurndVl
szUnBucty9wh57Koyw2vZJR0CGTpBE05Xr54AnpbSgwOHFor6T7M8l4o78jyvu2fLEdBwLoeNOuN
SodgCPSapMpQ4c8xaHJCIbivH9E5w/EU1hMWC/efGPqlUoPxZOkkLJwpKFal7MfsYUAlDnl80Gxb
afGkZpqlc6mf2f7yJZbaBkILDLQUQjtlOmr1MWs9Tfkkw14k96XxD8X8Cx3lS2+RF4QH3WrKAKMD
yjddfoxlXnmHdWif25GKYYNgGKtWhB3b6gOHiS2R47Dc4BQZ6t/bjsHwfQOIeMQaaGUFFwBlurRp
hKxRgH7u4/1sOOJgWEMegJj8H1KWBlJ84C8BuFQBNPPSbL1WRmMgANQt9fWuGW6D7FWferscdtsK
MUyHxtw/RLsIkr9lLJcqUNGbNaEVBsOn6+YzxzAMAWXMEbCy121RDLcDjy9SDTik8AigAwVpELVg
yCScvlEpaHadJOhVQa47CC0x1qeD2hEzdPRwMDpnkvScUxFZX2dUnHwhfv28s2OrXhSpAv8rbvbY
eA3CZp93vFFJrJoB3rhoYgIJExGBDL2UYahK2KCJHOeGOnu5JrhtPbjxGPu5PGbWYE6344R6pxDv
xnTyBr1yumy0RXlxAr19CMNqn5qjt212xlmGeAbsBGiqAvUITYRTS2Um13kCED3inWMgIiZezCF4
aoYq5xSOGSYGGlpHAxcOznWy/aX6Y7y+BQygPqJp0uBNS7q2b/HaxBh7ECYGLhBTFRA60Q+eOAsH
MxIbYEuiyCtb1a2NxA0r87rreelblkKKCpw5Xsjof6MLB1I8qnPcQlTU5j6q4F4xiM728rBEoAUA
VTrAI6RvJBJBJIi1poDluK8qYgm63NpFJybuthTWRYqeeAzAw6ECLDkdlWhVGSVmjTkMCdo8wzHb
owa4QzVwr4qNryTjLlqITWLlgJrhjggN59xkXXVAlwNVBF4TrB2NMK9IpWrTyl4aK72rzY2TxN2p
BEsrunmvpTRwMRrW7ZLcSwxMcdhWnmVirCCyQkAOguKLOktnUuulIItwGEw/AhmIrjmyNGuctCPL
Lc+k0Jc5Rl817TgAMZGHD7XQ3A7go4kBcdEFHm8dUxLUkFcqAvSPUCdZry+zLgVyDVgg6JYN+WNM
4n0+F7408QjYWKIM0HKgww0vXrxULnd03JgZWVSltrNIv51r2QFXgV2VE6Bj/8AIizkRX6IorUB+
o4QhonO77SfdDYqqeRDnsvIXEsoch2DuBvRMYpgYxrIhWUyd08FcCn0/YGZYarR+LP8kNWKSQiuP
SxE9BY1+6KXmqk/TKzOafg2YbMaJ/FhnMiDiK7MDcF/oi7w0a2E0aA41dcgPhZcyTbwpku8Aqwj+
PguGO/0/OX925dmdN8+VkWLMd22Truqdci7ym7Y2a0cXDF5DDGuTGajXoT4Nu4Iw6VIlee4MBaDt
2kaW0S215jUajI/tfcy6XlEUROQF+s11giO1bKEQtFGf4g2Vi77ciE6f+oVpWpLxFHXasSj2unoM
zMZNTPTdjZGVL/44HKrQK8df25+yanMZTGAkK153yEgYIPql2d4qdQC5SI+O21IDydroheXOaNDc
177FOids+r4FIQrzyzCceaWXo+cTTOagDA2QvnaZoaWqEewpC61MORC0mWwr9d0rIQla4aD+M+hx
/f3MW2BZDISJM7T2AdlTjo/yXNtGz8tpfXcUtJT8SQOvFXKZBrCZk0pGI0AiR5TBNF0thmTPdcjj
G2BZDZ6PjPMfiko62Gx7QW2bCE+CfhqLYyCJwi2ZZBl4hvG5zmsefwpLKWwzgAz+kJHRnonYQRy6
AI9+oTetNm8Pfdh626vDFIGCE2IoBbwOdEdplsV1gPkLaJNtnYj8FFLeK4otYJ3P/IfPiq4EoAZU
KWOOJ0eu3RZLZ4kYV/kvKnxJWL/gzMFSeehrZWV6QfuKq3XkMKPNf1vE90cGks4gDzAxdA/VBnpj
qnkgArmI9wwIuK8Q0Dl12lhaM7rystzGYHMSS9DabMtkHQZfMr/BkbvMqDUMucKZI/iosY8hutyN
XYyRFXXz99lW5CRRqVE0DMxCDpq6OUDYkfblqMCE+pMAbtwUFJ7Cy7Y+f5Ad1OkGkBHQ/xpZcep0
SX8WE5AhdIhJkzJxZkykWoLcAXLZkufkeQmKB6F+17LeSYO7eOxfp4IcxP5WqjNHbHk5u1WhrW+h
8gemlmJA2BofZ5g5ZhKkCftjHy/X4tR+kvJn1Hc3eKb//cRoMHkAXmviKkM7F13hlyfQpSblBAuI
zRNyXLOjkqGyVBNMAtvGZuw6MNyuRUuQ3IJKl7rTykqKY4HAxr0wSgclUEEMXKe8mri8mokyI4IN
EC2CCByFIvr0kMymMEa9a+ziSv65WIYTux+viYMQ1U3taNe4oMxye/9ptFTrjtfqLDF2JXbkyv2A
Fw7+UMEBMYQIA2n6xgZdXdtY4XVxu0Cso7rhabCVH0pmTV50nT/6qSXstg3MgMpiCZHQRjUVqEGN
vkBD0PgISgluW/lUXSmWcTD2qf2M6uMerw/OarKFoVyD3vH1rUXXDyYl6Encwc7CQ2uXnuHk3mTn
+8VFp7CfcAhGuNKoAzXK9HDRTKhWu9ohPAhWdIP5WZklnF7JsUg4ZyvjEQdLnilHBQi6mdWSNEC5
+a5xqsGqrcnSM0f3MJqPE4swCquXstYL/uyu0KQE27OHrPHQu+/TMfX6l/pFs0Q4yHTDG9TIOvIu
VKM8VCI98sCrat1L785v+nGwhgPGeBELHaMPndc83fF4zxica5cqUi+eAkiDUSoh07jLfTA2WI0z
29GVae2U3KqdziW7yXuNXDS0eT84m0L5fh6oK80hclR4AoF78NK8Y2YK7dxAtvRhfqZvu+Ak253V
73BzLodyz11Oxh15IY/yVDXuxbRal5OchNy6Ge3MTmDr2g498NHIN4tdOtkpsUd/W1HG9XEhl3LZ
bpzNXKght7erHaBp7/eqJ4p8d2Xrt6a3QKODEiXlP5kkV5GEUdR2e5C9/ld+UpzIEazcNu3GHd7i
/Vt06I+oJmyrx6jkwYdAIvF/cikfMgtFSTDkBsTdL+kbOi5B8HbVvDeuZE9uGcN5P3npt9Vi1E0C
qDeIP/AeRRmcLsRqZZ9Ixeo5YtRh8HZnFbO4byXeSaowbqwLOZTHDAumdRSg1QYjIbHNq9a9kfaz
fXP/EjjBDog/S7+W96f46Zdmza+jE1nhzouOsUOuzccng3McMZU20aWCzk9ElXT6bJnMpkM8htmc
wW0w2mR4kBJveylZIjAHR0TIgbsKu/JyRy45JkwVqYodoo+OJOc2CU4jDxzKeEKvLKcy0kZ4PuO9
Qu0HoUykMi1IY+eYFHuI/cWSXzFf8k6L8OKzWqe+Ei3dWW65LBbMywPRJB7NCvqXIPtSv4jUfd3O
YmNPu8Hwq9sQgYer3QhezOvbY7z98L78kkRdHbGYx1I+QVLtDsQGes4qePEhUwTAYCvQG6S19CaQ
pmaRuwyL1RlPw4DrT/HreJ/8PWHynyhCA7Jl5TWlowlCprESRrhdMtzKta/VbmXeb7sd8xZCEgp7
WZJBvytT1kqNnLSBrkGVj8kZbd1KPd0NLW1vXCGSWNzuEFnXo1X6wan1RU6Bl+n0iAxB8I6cDli8
L50CqfWGRBrcUSyXUzBVPkH5v4h4PT5sJb/kKBQoOl+kvO4nyJkPcu4Mil3JlmBLHohB7kcPLR2m
pREXWrpocU5sc3ZlB8vKMfUay9NHp2T+IdsFdx/IhS617Ys4ktISXqOd2jfjPswdsIW4hjN/6LvG
j96UxQJGxw0fRT+zq494Zw6cc4zpt3hkrOh6cCvo1BeMoA5spQlfEJDdON0FuIvRrjiGvAbJ9XD+
rumXHOrwRuOMMZcR5DRlh7GxxvzZGhzHZbvOlwjqPImRzE+MHiIEIcEouRn9nnH/aOrP24vGPrfO
TEbtj7ZCuVxbt7oevEndk1i+tYLTdbJtyPvFsLtJw4gJTtTyp1BI2Q/ARZQjQX+1IoSoV2Gi1LOA
XAaOaTDUGvt+BnOTncM9B6f0qmN9pfysr/qdGtlyZo+7zi00K97xomKGiUF0oANthTyA9G18eaPF
iRQJAr4ia61Ff02yh0zgqMoK9JHVQkSx3gtry9rlpqjkEDCMPm4hxJJ21Q3ZBzv1JH527uACoHSS
TefvV/RCIrWiujz3JgbetXbrZg4girfjrdlaPcYH+M3fz4xaQeJf2lFxYV+GUd3lkJVp76luV5ho
juE82woxNtuFDCoGlId26fIQMipzn1QfU87ZaYxyyaUS1CmdV5PWN2bU2tFevcHYCDdxhMwdnYfZ
0z+3dWFtNx39U5ituI4kRDHh0h2WvM3EpkxaPEywJoIFnlpcRMDwetppeeUIk78fU4jn1lZnICCQ
8aF8b4qB0wrVrLVlz7wR3eUY7Ey7aqzkLbESDxHEtjzmQp2JoxyPLMaSdXnR2mnZOApaxEbuTOh1
remD41wjyt/SgBSLIuetrdfOeEe8qLSSHSiwJKQicMl1rnK3vkgqq7yKf6uP2/qxXiMX9qQ8cQrH
WlsKSAdSZc0sXb8PO9EOboGUeSg/G/vvh8vDMc8MSjlmCF55Qy9hUMU8TPkua2J75rFgrotCW3Qd
nCITFV1wSJ5dOmSn6SWy+yXK8uapq/xa/ixjZxg50Ik/iOgtMZQryoJcL4IMMRj1JljjQfNU9+b2
Rqysyp+s0MusAyaB9FbgcrmWmPv7XEXKL5em0eXOhOzyDo3klmkHN6k3uL97EAZyjnuWf56LovwT
DDpyNkZVa5OfxVV00/nCSbhrOUJY99a5EMoNuz6PQOoCffS2tpTaaTtnXHjoPeYdjXmpqB+T9WVI
41A6vZNjKa1XVZZda3eAMVnESt1p3/iv0a58MU/yY3Q/HxMkBdJ3NAdzdtt6FH53ma8PoNRsyiIM
pxEf0BafWXGdpFdz+TFisv34QcjH0l6TwFHUxmrlHyk3omYv5Jdwaus1+dJPprhqf0r2853mgXDK
A55wL37m+8Fq3Gg3WJMb7KRDg9BE98CI4E03pvVD32vutiVY5+rZSmhUdF82BEXtGd8SdTUIqO64
xGd/0jffTL2CwjWkPNCbSrktJnfXSyw2rT0g9YBQxcut/jpCrBKCSscjfuz0/nILKj6OJ7MyvCCS
+xJMrXEhYGpHC5Y3e8nsZS/iSSvaixXbuo3THGx2kbdtSubWOZNHLauuJuipzCCvMJGTlxF0CgFm
UHLUYjrPlxQaf64KYleIOhYs1u24PYaFExhupB5UpQQr/b8kyc6NSFdnh7BNkqGEUj/DA06EX4Ul
Y6cudmShW8FCLwHvbFjdYcNd9DXuOEte51XeodAO/cAGUFROQ27VYB9nooWRDP+v9aIfdM08yxoa
f1pbCD25uZFlR5M5wElmSHbmgzp1A6pTnfeqBBnJlWj3v4LH7Cj8BDfRtVJwtGFu5DO/oC7BKEOm
tpRgt0p4bMNrueD4HSv9deEJ1E2XaaQLMd8C22kX7fF4OhQo0Jih1cET0n27a6zRl58JJ4D+k6f5
7g9rszKaDzCWcD3Jz/xBrbMUcQT0Mh+0g35Unk1khlvrdkCihVjirrKfcVjaGdK2oi864HDcbbsJ
27BfH0AtYSXrgqlG0NvQrjPlDvNd/+H/o7CHVDSgjKBYuFRQGROjmDooKMjQCBMXcoEDr2O+E3H6
rryaGA2Al8GliAjtP2JvQAXNQ7XLTj6jyJKu41vBydzMG/ehs60SOyo6E0jZrE+MJIhMCFQtNLPP
o/X8Klvtw+yXPi9dwnaQM1mU47c1MnQNiPDt0hUDV3N7N7UwLMUi++55xlaz8si6DW4/qvvQ7ZDV
T68UWwytbY0ZpzLoykG2ieQ+OqD+JNHOvDRNmyCrV9DPvPgCyfwiTHZa1bragrwwmQerVXjsAYyD
EkhwUJ+BexiZBjojlvWkWgSD1DZYhBxB85Tuts93C8YbF9rztnasYwyIICCGIVH83qhWZ0RbmggI
NUmrTlILPvaxmG7EXsfomK4GiXM22KYxvQez4GG6GucMYFysF9JX458Zd4izwABPZG2bMV60Cx4S
tWmhFMDxWoZB1w4g0KWjtocCH3V/10kgJcUQIfGWy9FOJ7XooltHtYpqCO+FWskfklId99umXXc3
dbwBmIaoCBgGABlUynu7IQp6A3RXdqp4vXmrmK/V3IOR6te2GKZuZ2KoQ4aEUFknEBOqo6NKt6lQ
uWjowqyvOwnLui2MsV6YYAnmHw290cDaUDoFxjCrtYGCHhrh9LUe29kxd44fy3DnQiiN9CxTq6ib
sFqVZNVjYivKHbEUgYcdY1nuXM76+5nzLXklz3oMOXVwGy9emgx+r15JZW41Ycc5RXiyKEevtGae
ShEVyapR9FMD6goZtE3AFBbdVVnWqOAXHQ/Qux7FtAOi7opUAGZ5r3fQpX5kijrMEIRMPfCW+BEN
qRylWN6AfCyODfAFA3VFGTDJ9WDu5AUerr80y7tQXSfj47bDsWKTtTbwnwzKcFMQgVy5gozZC7z8
97Lrju8LqhS6q96Th/C28kiINNi2VJ5ilOWKppDRDw6hefVriG+U8S0hnBoPa3G+9EKi7XJxGiWS
4qlYRQTXUe2JwW5bBRZ2A0juNSZYOdzQIHwpICz0JZBSBTC1m9KwRTc/jd6EmA6nHsY+XY2I8U0H
MX7NCUlYtjuXK1/KnXuytGIPuXWIlKH5M68SR+w51mMdEQD/gvAMU3PQek4tkKpjmhuuz8aOwzs5
Ic5CXkZ00vc6b6Y7W5v/BNFvskVZBjletVEa4CMy6T6JcVlpyd32avHEUIulC1o2gVwSJU0QiMs9
FicR9qQy3G0xrFMIbHQrWBxQceCnL9emGJJ2CmVoM00P+hCBAgKjjm5a8b1uOQvEVOhMEnWGyxGR
ujSGpGwwjFehMvXD0uhSj6yMPv8D+AINT8DZr/jPdebspVpqJ3dDg04Tm2hgdiytybwSen/bdKxk
x4UQ6iBS6nRqhwJCdNmejvVBuhfs2NX2Y2Itd/1+OCDT6k2v0mfwL6YEzTVGkaqoBdPaiSSZSy2B
KWd5djC+Lga0vndzidcSxwrt0UeANsR1chPo/SgnjEsF3H7oQrKHKb0Bm7ATJfPPYJGuI6MTLcwz
2YV54IdmfqyD8XrWuBO7WLv6/AOoo2NqyrU9Hh+QXBEvvlf90M/wEiWdHfjkId8XhwidSl7PS4Ww
nPVcLvWIAsQfcT8wrXYZniThKCdXOY+1nKfaeh2cxRpNTjSjVXHcmyGxpuBoCKVDKj+oeUkWni7U
Fq/TTo+qVVCTPGESCxJHP+Txc3svsO6uc3tRm9tE29MYVrBXhgulEm8a5XlbAEsJTDiSUFpAmyFK
GZfWwphqkjYZlOjrj6UufUy9BCTZ/f8JoZaklkY5mlR4W589tEJoSeQ1JZxAgnkL4/ZVMWUIeDRg
7y81IcDcxPMiYTkc3bQW56b1Yt3FqrjVKXBB+wR+aXL/D/VVU8fLY50gBngvffc3TYjmPh32G6oZ
HDuZqzbVfcAlrGA59bkYar9maIwQ5tUPgi6246WySPvaDU9pojjbS8W6t84FUf5AlkKL2lXQXGb2
lJrWPCk/gpU3bagyJ1ZqHiiF6YBnBqR8YwY1UJKLMGBgunLvNMUPUj9s68QzHuUZgqyXi5jCM+Ip
uw/bfp+J6TM6z91I486FYm3Yc/tRG9bQJnDDZpClPDjkgCE8L4rpBA/tbrHnPWqeu3bmrBjTgLiy
gC8H0+63HuEpauIAs6Lh93WH6U+t12TJe9t07rYRmbcymBT+k0NpVi6SmJoCPEP02nvDHt3hKKHc
UljED64GG50tjnjU9/L9tlymQRWkEsC3Cx5CGj2fKHGOCAfxWtvqj0NWvdVZxTk61niCfr3hif2f
CGpzSWpp1E0GEf2ivjST7jVKdZoWwasn+aro8pcu6R63tWIlg8B29iWT2mdKKBlLgXkptqKFNwWK
KzFp3UJI3WiY/bAIbJVkO3UkTlXwGLvYDvMlerX42QXZlsWYLTVECxq6ITrFKtrcjRJORpa56c4U
pDbdKKANCpztOBjlDyl67koAZNcJjq/bhuQpQ3llriZp3WmrHUWnGa8CBcOP3rdFMD0QzFJwPsCD
NBoRoiRFZWZrkqSXT6J01LOP7f/PvrnOBFALMi/o88xXAeS0vOi9pbwn6DK4jg/ds7bv7qp7DVfm
Ly5U4zsHEppSAMJdodtgJaJbFONQb3WUl4EGNEZ3eo4Pze82exvKtaViGt7mkhPXM6+WM3lUWC+O
pB+SCvLq1E+kj0ntwfP33KS3DcaKbpuU5XyAlIIHAnxs6MZbP+XMxec6r1KxwY5eNH9WX0lxby49
ck28xiKW953LoVSqVGWe0xJyOvIxKkdSYuYyr7WTJ4N6gOchWTIlggxkOHeRXB/KufdzM9xtm4wj
hqYPKMOywGReiMmnJwxOwTjyE9ox/2VdANxHky8GW34rY49NVwiYCI8MahFZRnatjQcBlAgBuGX/
QZszQdTC6PU4BpEGQaW6M9XcIvPOGHmdxEyTnQmhVmbJJSWc1FVIC0I+cjIx6nyq/uXJtDY7/K/N
6LyI2ZI0D9YLkMQ9caWs1e02buZ7Mra8Buz1g+mLcIWTI/GsqypyZpfbpk6WcSw1PLy1KP1hVvr9
PImPeTSg93I86nXojGb+0Eo8bk7mbl1ZQRDC/KneXYqVzSUPwTaEM7yLnDQ9zgGYjTs/VTntasz1
wtsApO+ohH7rcAhLqSEgqkESVRL3ybiA9iq0q5kTTTC1AWYVLQBgePjWZxDrCM+rBUbs0XYj+8gE
WUqJGu8/ed+ZnPU7zs64bOl0cZ7Wxeqvwu5Vl06oHW3vIhYoDL0myNwjrQ00MA0xauR41OcKFhtP
5jWGnknPqV/58ak5ZE+SjeHv4T68Ddzgl9n76TuvaMxMk5yLp3ax0katCDdEDLErr/vMwuOjeEfx
34ud1o94UIbvC4fcgwTqXlAqo82GHrgg54KUdTGQn6XktbqrRdeh4Mzyftum350QUkDYKq+TBZFC
o1I/coZbkMyAfKrJ2yDftIYvFLwjg1HORUsviuHI04kr4RW1kWeMgpzyQWnRbiAABwnad6sFQEq5
lg/mDkCx0msVlP3BUhod9D16llobnUu8/PT3wAlfgUIguEiBqUBD6qWHohDazlWP/53Pj1l124ev
26bk/X9qB0wYGVvnKrQsykdFO40Gx/3/fODleXipABVGaINodEIKBcS77qq20ZKyUzyUob3Y7vx+
F3qRXbmpV6AgLjiJq+5Fz3DJifcEYgSIAOLLmOsA6iIYkw5nyLwEI6Zutnb4o/nQXAwrXW40L7SE
X7pb+MmzepIOvFnlDLzDpVBq88WqOcXyKrT7mO3K0a3Fb65iIAIw8fNncz3724vJ2hfnOlIumwlj
TMQR4hbZbaXfRvFDk9xtETw70jFOX8ly3YI60v5R7Y2TbuV3giWh2HD1bB7ih+4knf662HBhQ5rw
UxFjJR9XgXXiJ+peET3wsm0rtdqF9tEzu6ny5Sab81IPggwi9AflubM0p7Lix8LTOYMkGB1Ml6pQ
D9ZJXLqknyEn2TelJV0NqS3tsh15xF5wy/28Q/O+4RZ/kMJBvOM1QMqru23pST2SQi0MSLu64+gG
aFIm190uec1dPJKO0/3gr6AUHXtR3Mf769/zvXQnO4sbvwdwVF4RhGsL6mArxSJRgg7fEv7oXTTa
oomq/V3sTDe9QurlpfoBAMf1Q3Qa7cTjvaIYeZjLhaBOPVOdVTVdF2I+aG7gAetkHmdX8iXr15Vs
GR/SW3Bj+DxcB+usBS3PeqFgfoJKPxblWMWII8lAItrUvVox9nHd/XV4tt4SXyKoA4eEvSyYE0QY
5egVSrvvM8Qa48KpmrKuedxHImovIGhHn8flhtGVrOvKDtHmFIzvSjeGFkLs8XbE+8c2gHe1t/fn
ekfQfov2dlANAdpEcBlfigvHDk2U4A2xE+HnHJ+6sfGI5Mrj0Qh505mYmn2JopsMg1oVZ7CKwYDp
7A9qda0isbMIA8Bbect5YLG2I1ofVsZ3VAO/XUlNjW4tzGRFnlgdMEmx9acIJ+lcDY/TGNz34uAk
pfy8bUrm+X0ulPKQVqzrJhcRD2a97OqacJVp/UffB44UgrUkjHcYJJ9Z5SzcaWV7jTnz3qK3+2Bu
rkA24FRpeL/9Qaw76/x7qLWtO0wVUHJ8T9cLu6BvrtGqZ0k9T2+mCyGMQpFXwROJjsJnTCQC4ggb
oxRPYC2ypCqye+Oz1QUr4xE1Mn0Inbgr4xcCf5EKT4NJiRKkipAGEBsnnJOXri8sI8Gc3aRytq3H
urmQf/pPFHVzjZGhj0EPUX0Tu3mCmmf7kmdO2/sauaqEj2V52RbIPMPOBFI7HxNgZtOsYcfYjHw1
65w8Mf8664kz7EwEdUtJcmgacYBtgXkAVpuBJV94SXoFTO5/n+K6lETdQXMot73WwHqJMFuI1Jwl
AoQXU73ljlfo5PnE+vvZS1NLphJdXVDKrO8U4mOosRWQH2pjcM4U9vqsfeBovjNNmhNEn4AzAQkk
EtMxis9CcAL9NCeMYe5YnFb/J4JaHzCd4uFX4fCvulR0UrWUXFNMDAyGILqz7W08UdQCIdEZTX0P
bUYAuzE9MoleiJC720LYJsM0ZwMsUchPU9tVBa7JDAS49NyavjBWwMnyaGKYpw9GpoC4yQAbOQ2K
kKs07wE/W5NCvxrtXqmf9QnEIrg3m47Hmse6VZBPBSsMOLPQ2ETZrFAWAGoiPMEjtEsV/QEci4EQ
W0txOw8vDQ8YxlohNP0rYMAEUR9qx5d+XRDEs0mBp3gZSqo/NKF8Y8YkPGYht97DWqcVCqSrJsYs
g17jUtSiZvWiNyEaBfvIyeT4NOEI2nYFhjZATkMRUDYY5FtuNdRG0YwTdOES41pGkb2sAeBO0922
FMYKrV2xIgoGmAui01X2MSricuyxQj3JnEwXX5e228Wm6OhKKVmRqdo1yZ62Za6cpLAPFUWBpRTk
hmBFw8hGusyelEY+q2na2g35qLvbGEzLcTe5Mkhtik8VgLtGBXYazPyl7pp15yZ6YdVTYOfSftEl
t05jqyTXRoOsc3kl1LLVZ24neHL9JCZ+sUISsg8DXNl1+1lWstOZn02r+DkGG2bFvGul/NiiuqQs
z438Q5ISxyAgLhmgcPHW6L6UHKf6Vasf2nmyhWLZxcisLFmAkuwTaTEH+jWYHjvTdMTittePUf4a
jK1F9NdB8qKgs8vlgFsDaMHEEk3Qk4NoDlFcg/HOi/RDMXExXhdtZQHaLCSPVevMy6ke/4ej61hu
HIeCX8QqgplXRmVLcpDHF9R4bIMAGMAEEvz6be9ta8ujQAEv9OvXjalGbmiYuVhrA9Ww80oyHxgn
yeS9mfithW6TPE+mCOAdYpp8AAHRIWezmtyFIMkqM0H/xlolY0ASjBOSqdtBwyDov0b5vvAhqdi+
N3msS9CPUkO9ZCQ7v3/E3kkvXQIhh0S3T6v9bLm7qCf48GcaP7GFQlLzqieVUy52si0rKOiSk9vt
Onbz9dWyr1GDN4Q6qpx/GvfWLodJw6x45/v5RLFx8D2uJ2FB8u9bR3fb3UOkc8X+gx+fK/vkWd9V
PRWawZhxOkHKGQ9AQct927nrO+w8RNMlvbefq6etKaKwcNzjsm1Y5/mn5kPQrXAY34eAYvFAeHcP
qkfll7q6w9VsNPvF3hMGs/XCRXATo5do8u2OO4eeAvaI2mvsJNip2nkMHs6+m/bk0P+qr4qi8sIk
jsrW/ivpjxPtnHmnsTIxQdSjuqpmS/r2KZ4uS1OEMc9bd04nJwnGv1tcDIOd1lInfoQ+GurUMOdA
kqAxhM3af57OrcnK5HwN+E3aaK7Xt7oqg/DZJ/d5PtfD5zpeDCLkqq+GZH6XyT8MahSYmqeqx4dy
dx3MAUfyzL+M8g7Dch3FnkUfogOvLUpj/O61urX8SqN0W8oQtrl9Oi1tMUI3Tt96yC6Sv6FItyEL
7ByHgEZDMhBslEXgac7P/XRv1AmnYKpPi3rTeBYSfHXPPfeTc8LdYqbUjZWqNpdx4Xi5r4sKjHYZ
P1GZQXhYbucB77qs+3q7L/RDf4zBjlq/yhYC2hO/eqPWBGchLI07J6FfaHelzt6NnqI3ae582bXj
YdUQS3vlUxm5O4+8Yl6WwH8yi9QMytTFGnI5V6nPLz0KJBi9kjply83yPrclD8C9q5f9aL/W2GqE
GXJzcqy7FZ/bZc/dJ48ny/rujdi7Cc9LHMCboEnEv0l+OsGLGLNRPGRwwOpyJiw3C737iPdmbR5x
DDI6N43W61jXyYBw0HkPr7roaYYWcpfU4QG7YCist2Tt3hrgB+QzdC49feHgqUU6iddcDSZjYAaI
sQGX/eb1cObYsnXOaziBzGvO5N4LL7F+UnWHnKWyRf9zwyGh8gYVNQuyVOTvNh7qEX6pTWmbA5iP
mRk+dXMnHvyF2oRoOB942JnKZ2j8YJs4b+lT8Pv44FofbnehU2ntouBIgiZxGepl9K5l1e5qnroU
m8amIBzBbreCkj4/j+t8nFBVdYehRth5os13rQhmo2lcFTHJCAicbXhAp4jgUsLEOKhEYqklCdSp
F4+O/XQkC6NCCpEQma04v/JEmptrQ43GLmyM1iwXN9ObkmXbicCFV1wxC3y8oUlbyB/35LXqnpQ/
lJZVxupv4OyGOp1ZQevv1UlVcw+GQld/bH0c5Zup775TNvRejZk14AnenMqBgK7Az4LVwpNd58bc
NysV9BB5WbwWkSZFNxbReDXm1nlPCu+rqt06g+BN/1Gxb5aPRl5Ze4z0W2C9evNPgMerX221g2dn
Crz6sLnBH+jdpK373MxfelqSSlYQiLoHTYmBntU81fJWsbsyXg54uwgsPwvlayWeRidKB/nc8b9W
MOwrK43Ew4JHi3UOZtQTDKIw6QgjpSjz4y98mE7+SFVW4CDJrLe3XNhjJpRK7B6OvUsS/ppX43Le
neGu8dC3p7Ddu+OfgMFE+tSpwrLcVOKrTSa39QvBLtZm8tYvat/NB3kUOL+crDvC/3TBsdIY29lF
t/7Ty9njcSpBetb0sCDIx7fgNx4tJGtkRqwK14+m07RkDc2Nu6ZVi1ViGu1dtZWOcksxLgnGG7m1
IihFUdFUYRo7T2J7gx6R7PKJpEFYynXntM/9+AmbdAENv4XynPZBwpjISP+xybLe8qDDQTwQXiWi
/rSm81qnVGSzg0+dOd1hDQUCNxpdmi1dbrzjoNNmiRJu7Vc1pXOYDd0r42nNjy7sTxXNxnpNh6Bc
GmjbzX4SLP9GD8EqSmbkjMh82lFJljaZmLtvO4ocB3WeUB1DVQbxnPTVGYthSeffBnNtnHOPRTOn
P9ruiODx13Fgg8DDI8dP4X06eEgmtnJqh6mI9pV/QX2fuPIebO+x35ZUlFZ0Fu2HiVixAbyOSzPN
eQyChXAOZLJSuwdJi7F06Wdc1XypEEite9t+OO5DLsduyUW9ExJrCvptWJDUtj/O1BQdIqmlIckU
1HbmIEMwP/cN6KfhDlPjxK8QbqvGyWZkzRnLgfN08Fh8WCAuWMd/oiBrgmpXy88peKLRpZuPDU3h
U+d2d9G9UPkmWe5Xr6R5N+0xRAvx++NFzgRbzni3tWMO30zp4UqYKxZhUjhLJSOLoUgH+Vt+WayD
L9d9RM9tdA26oIhxIp0g9/sT9pcS1EeI9y31sy7eEsUvam1SKJ4U9kjzeorwnd6s9gmMsqQP3QRy
xrlCxWViVDh/QlRDNlxI/eBExtIdvBw1o9fCspCpgx9+TMtzXSFNkxNQJYkwKKLS8c9ieVAG4gc/
QPrd4X02T/BVWUtmi8SrmrTi8EuvXh16aUOCRxRncwtLzeC0LX+2GeMk5zapVzCjnO2LSjtVzMtM
AwX09t0nD7Ni1d+cFlP4SL0snIpOnreZJDyEWKc4KUxiV6gydUMy0ZvvfwTBjow75ZVTVO0BCCJP
nF3YQmCluZp/1HJt9H7ddqt3xLbwBWIth6ElmeYq9yOwPfOmP8zT94oHvJaLvgc+1j7sdGHzaSNV
Es7vXXei5maCrBOXRV1Wr05cE8NI10vhxFg0/Vu0MSjGXUIkVxnAddHfEujf7q1fT7cpZfMrbQ5e
/eP7dfJbfvOvjQA3Y68ewpLrfQF2+g0dVeulDuJWbV6I0Wk03id2jdqji0c73yhMJP1RpM10xGah
b9Fy6SQ8qxBCvXQS/6rhHMR/pC2eZjyoWh9bq5hxU6y6SejIEWjtRI9/xpnvXFYVIKsk63AThCUc
Zr3jGKXWYsEy57T4X9J5JeNrHD9IdJV0zexgTdbfj9yWWK1fhn2wfmHrLKE9cm4H9e0joW2uEY/g
EjbYl8Gdfn2FDot1dacfg9gxmOPS+PkMTkpn5QLqlY2PNM3/qRDyoC8Oyp5JJVAq2Rm8zOaaFNqM
SeiPGexSpHzphS5dfvXmA9dwmZ5oopAq8W52AP6YOHF3b/MD/mIhe7i5pkaStMV5jJwnB4w/xiqk
yINwXn16dsOiC1N4kWcOwjSGkHCBQfdh9r/hpO3PrZ4LQyC1CVG++D3u3TQg7z3vUIe0qe7bj5ok
XvyYucTK5ZSw6Sr6GU/uSwZH4cDtx3kTsXNQqMM1BkaoUJpA51iTo1Exqz968J7hLDzD9mW7VeSv
5R95wxBdAHK24ITgTcL4+NtswTRv9WQW9w+7+nDHZ96ULXYI+sK1wM2z88Br4MmzU+1OwXgUvUSE
ZtvCmusSiOz/FmdA6MFxlagCg/+1+T+qKTqr5Y+gO1q/ePYfCHOl3fxJUMQt0x+z2MnaRHvtnzrr
i2ym9McfI1CILVhJrr65RK8IKpOqftO4nY6enVtDf1jt5axkewrqT4Lr0MLKcXkLpJ1E6O1MnI8g
+EWbAMcADnYuT8Zl10Gtxco0EwkPvhVrd7xC/GFDEQjkzrpKKMHlCHnqGJBWqqPUZzBGPX6tnZdx
OsfVUIJBVDS02vHar6CZcYgq0Erpkkjapy0vGxhv0AFTY6P3zgaNH/YThnuJ8gy50Z/9TA6lJLC0
RGoTJ5cUkdogkBGl9Wg92ZQUzrqlvvqr9MMbnuOtK2ZQJFBixOSiPJo0LUkjDqUsp4iGe1h38Pl5
6tD98Fgl8FPJtvDGDJ4+DGLjwcsWz4dYylZsLpIZg5EMz3gvD1h7T5X85xNUH+Ju0CgbSpOqOgyo
tijCSTigt7xOoku2KZ/rW690Tti5bndmyyIxJhQ/dx9ARxSk/wjcwtD5M1k/KwI59LYSzie0FScY
KcXtWwhKSbTcdOMlnicyLC/DYQauE/Y7KGRpjaDHWp4T3iUUHSpcie14PvM43BJZnafA+Vxhbj9u
nzHmDu0CbQCvQRvp7pVo0gXpfOhNpv17wA8cP1OA77CLh4c/hlk1fBA25pWcklCwxPRVyoVKWvEr
YAAvTtwCeOGNKG4tnutx53tbWZuikUcsUmDtuCtsH1V4ywGJoBFptiKKMXbd1j3dPhfCsRDo73lb
HWrsezMRpK4pwvEpcKyyQuiaHF0KFAVziwaDkBfTbalVXbvfn2ob/0cLRPNJMck1aixqF5fImjMM
lF5l274rS+QOfVmVj+SaSZR7vdxgPAAvMfi3KdQ/9KWRO5fbmTegI6phCYz4outhryrbx7Y9+eda
UdFqp/S96aKG8aNa9FctrN1kiUvrCFos8UPXc6m2czt5ZUAe+Oy51W9H4xsU9bfpt7aejmRB4TwM
x0YM52FeDtFs/vpjUKwh1Ig5QwGNk4JUUxD/x3OgeeahsXe+YOyIiw4jk3sTpjBoSD0Q62DQUI4d
Kn78nKKa94P7z/WvtR8k1Hn2TZCMbfWAmHwmFzSk5KuS8Zm26BgUNgnioO4z3v0WRqIMx3wy75u5
buwzHH+/XfTC1YlZUPKPX2hwG4az7TyH1hOdXwKI+EwtYreTRyBVbT4aMdVkc/hXhT+BhGa8FrDe
S3VYrIw9AWpLu2lOYKqTBna/E7r9cH8hjE6XehievXguK97s65U/D41MW58cGnc+mzB6X/F7O3OT
WlRiudJL2+VB4peQAXL49tqyCdc3TQn2tIuYthdu/11VBOtEuDsvfd4ixVNsugcG+gVHn72iS2hh
IKRfaYv+DO1giFzQVlfoU5cShK3Y3jIWeUhkI/77oZHYN1PElb8jmiVyffUZOTlgT7LoEYYz5q9+
rsiCpIcwiXJHIXH6osqFpk+rCD6duPqCV0u+TmSPRUecM+w9KBASTfwpt5dh+SeCL4vOxQTYDY8z
ayaCrKtv3fLXdUGod7+MdWmCJYs6k2w9QsHkUes4jYreGUpGeJ/pxF2WL3tDE6p0bSUzRM+cLuvb
gKbrGDwG5hUjvrhP2ycL49109WnKcJcTM4W5jU5Raju1CRb5dGDj/6L0/DOKuN5tsYGW9Lj+MBAt
ceMFSaIRD0xygw8JMIugCCMCga8PrGsVbhcxsS85uV3WmpongfCS4Xe25KrSsh88BqIS6jFzJhDE
uxGwmrbM3wCa2Bm4rwAYe0/CtQfIhuItmF8x6MnuTOu0H4d8tuOiAzaQCo70APU5xE0ZoUpcbvPS
FY3tP7PGCrNpAHbaeG3h4xBMdpNMLUfT1P8imdD7DhxY5wQ9oznrh6doxvENbBO+zD3GwevonLwB
Kt1w4Ja29z3LqpxazyQkjKB9FPJvfxu/wMTLakH3qsXdQFMUdNIF+COP3SBTHW8FQes8LGHGHZM3
saiTUYvnUVrHjsIFDFtrcCyt80hFhTAczars5EluW5XEVnWQpnHfupHsp9VqEw6EYYaLSEIq+xZ1
1a7BdC5llfnBJ2+w8+mlI4xbUHj9m2HNRW3+MsbWBdL8Bes2fEck6xWyQDBzvPuiO3TOco4mXliA
BXqUxMvIi0psRUfsrF3W3zjbPmKzOUkc+Edl2RkP1Q1rgxBMtXa1bvOtG39Iv0Lzd63yYZ3SRUf5
1Dm5dFlu+T3aEVZnzDVPUGp9VKieWMW2lA5D5lTNDB6r+95E837RdESTBOihrQBioBgxYXXbqHXw
Nu/S9uJKmfOOiH0eBDvYg130qioWQ/OOWFls3CcYP69YRAXQrNsB3HxqXhzYkvlEwO12yybYMcPV
6O8MMLy20cXj+hwGQS+1Pz7sYLq3JHyKXBiw+JPIKQOKG6uiIhyYDHg5AL6I9L7j2n1v5xbGy2N/
3fz42mvxqXn8va4GJhWyOwFty7haTxjHlAZ6CmZV+00Ef7X2gc8P8u7IBlA2VxnkxY+Vgz+3Qn3g
KJupttEh0dIN+vdGAS+dFo5e1Qd8MEFXqYOWZz102RjHH4NGCewtw4WFLA2oCIE5ux4wXf4EBjHU
Zpv6wFmEPg5JRkU7L+7Kyu4P06i9ZB7Flk7+73XHobM7llfAqNA/8DGPBI731KHB2ExSjX2ftTZ9
LLUPjBdCjnisakzCsIVpqwc4/HcvoZv0nmLGkLpiznjtnQeOFxm7+Va33dUO4E6ytDLXQV3ombx1
no2tIMwsRDjlsA8+RAyoJMPWhj3qx0iUlaxh+43ofrIX0xbN5ohkQXHgev/GCn49UiJv2rngwTHw
qjtkJYoGqSJ2KLRayAuvOqgkQAykC+297Pu79NRjsuXeUfw4z/WlGdanGUscoTVsaTSNn5uJ29zG
nq2jofLZs3IiC6DiKSoFkkSAAgjOeyAtzv23DfOthPRd9NH3qkM2QdT3flX8HWDsHo2/IBPy7AAu
WCXJYiluKqoAUHjbcwCDI4/OVS4jXCtuLs4oXpkZvl09HUInOsGS8IkPaK4ss17CCVBTwzkqsuHE
GBy+QwvS2qs9Fp0x+21ai7oJ/3YYAM+1gOeec1zaEHRc+mzN/L3qUDyhPgWtZ9evFtzcWOaHS6kW
uNR0zbNCRdcQq5y2+QZV4XThyHAkHIt1bl4Uq29kGvbGc3a1ad9Dqd4XH+kwDPU3XBr7JIjQxUXT
boqtF1j6pnPnH6AmjfEWQO1x0xlD9aR9t1xtlGl0eFGTORgxPFvjV7Vt+VB5O9KHu2kL30JnK93F
HNu5/ls50ZvXIh4O3c52rUJv1aUPKYjblo89r0rt4Sj6EIxcai/eRSOu99ZNDrCk3gYU7KMGgXtM
IqX34zgYASl2tEYAJNPUvo8qQG/D35fYua1xLTJVA9YOzbgb5QAXBon4udruo+FNWLQhf16AY1DL
mKO0HB8n1/6V/BZFV4XncfWWlA/TwY3MLYzH5Tzj9m+TixaxB59n9XnJVfAaVXrX1xHK+/hLs/is
K/O+VpijNbjcyol/KJ2/Ak+3iYX6Uw9QR+zpKzqlHZNgQtg87+zoxa71Q1VWrhUiCkMetgSAzaHo
sVP9/wK+NyTazEfqsltX+5lXj2fd2llPqMAL+H8D6l3N1mCfmD91lAK35McuMA8CULBBUxTLJq1D
/jYMIxzlqv6mhNqvtShdQRAH2svWy8/WUuUQTtfNMgj2qiuqVpZdK3fxyPJ+qfKpRV0OkBtYgDc+
5uGrVTwXrptWs5O6cswt7h8dzrN27Z4I0onZeDH78h3kppfasnTqEAi3r9OeCyerojqnTZu0LbAT
zLmTZeZne3N+jFNhqqGNKiDFjm5aLNdupQHwK/QbTI95RwMnpTp8RfuTRQHEsWABiGn89j60PXBj
uuHLAoIPdZs6jB2Ioj+VrvYs+J09z8+BXX+qBaA2IvhBV8FtW7tbHHY0055/tHwuIIrR372pvvcz
+7Q2ePXO1H91Bj9Dq7iDwIrKQykvliFVqerhGlCD3q2jfoKTdpgk+92FenZ0eGlm7MvBDQHRxsYD
8ccvtjkP0Vcn6P08mdV5cOHd1+EQ9xVqZ73zOGY6WOd2UgSHjKMSaLrpJtGuKR9fyszzYUVcp3y7
KdiLkVaVpNeIFc3VX2lpE2uv7RlgHivdSMKy2pnLrnET4yg8iD5BAXCc2JKzEXLOgOkhgPUw2uBJ
VfQ2bzrxoN7bo3UBjnqFpifA0mDHhjitHPioOv4lqNxDJYOLhWgwY+kWdDaUWRGllwlQ5kDnbBVd
Tp36OFQWMhhs2CK48SGNJXGIb7RM5biEu3UlJSXqOBGMrxUkT9028zQWyAzsDq2+UKbdEwyBx7q6
14zgJ1EWZN7bnQzDnEwLRstzGoxB6U38pGHDFujmSEWzV2tbYu0FcR5Lhck2rH82rPDxKXquJvsy
OtbfrWapJ8Ki4ZGdCNiiJ2qpUQ1NcDP1btOGjnWcj1VvKQyk8U+gXZK4VFxDv3nlFsukIrkXjOhT
2HLmY4NCKyzmVl6FAEsjiHK9OPtoRU/ueAIZe8oodnUNlynIo38n0h+7Lv70cLlrK/hk8mvU+rkf
+hwOZ7lsqgO1MZGYRVkBTtMkAN/USRpb3FZhF0NkgSwYlQ0WkJYO4xoWljM3R8e2MKcIs3FyLs0S
ZGs75C7TJ0eKNhGd/qwGN93C/q3TWKcYoDI1UrC+9JMn3JyADEYwIRLbWnBaAf9dCsfvcseanjrW
XCtM+hmAc0xQdsMUPMOuHl14lVK2HHygmkCd91tQl8bDItEoylZ4xUa786ytfOagfMeIRd5kEheu
dAn8WLOmjt9cMh5aNNuD2Mo+bDDhZKfRBxarbPPiNzofJ5E5s/oI6hFItd2f114cYh8qYO0KK/sl
s+IWbl7VOzq0+7phj2N1Sug4nBs5n12KFZxYFp7kDxHgkC3Rd83GjwBeJ721XuyWvE5Oc+JRmNnE
PdYB381r12dbYwG4XS4RwAGLYGvCxVBEfrXtUDYbujbFD8pYaC2lk8iuunWU32zXNYnUspANP7FO
/YyNfzGhIw9VCBNz4LHoXvgGnJs/+po/+auLnbX2WRmwbUgMT9j6SOYFkRRzf8wGgy6+NwNHPzCq
oxfB2H5a23s4A/kgAUgMmKTNUGZP3W7AumVwURbauzV2k03Hz7GF+gF2xMKLTIq/uivbK9k0ZFis
LnofEV6CnrAFXy4H8a+3brGnb17d/0DnGr0e7MOCGOGzs45hhEau14jBKoX64ZFSdITA9Km7AuWu
/2jTAKSyIPq13CIHc6uN3ZQd5RaAiwBpciSY6nGKOahur5xRbIN0/MBajAIHJ4bTNJgeXU/fJWvf
6xlNIj6ZSJGp953wn+fWoH8LMYAL+/qwKP9FaIs89T4qS0ugvp/UL57zW+9W1mUbx2yu1z0EaZIt
+gPsIVtZkxDfwHypzYwdZAA3M7jVFlHwbBznbezMa+00x0ixAsyk1AMfh61N3gzqwUkIsWSTgvaZ
hL1JTQDsc3GzljXFgJGVgUoXrGeSFjZ9Q7dl3GsOZgU2Go+5aKNz3eC2VRi76hU4Ecu2+QCNjETF
H0hl0MsTu1kSjL0PGhQUHTZ3mC1fwBzJWrqvbDeJ5yWZ9TOFszIq6MRa7MPU9OlqYNYpvwO5JYG3
AH59ociMYngZeVdM8YtEKB5XDfA4RD2J0Q1CVTDDrEXShC8vXIqrj04DxLLMH8Yn9H1FiLjgEbmv
mMkjcEVmXSewtCx6VKNYe8R0dbrbmG1sAwO+E/42vAAsgZEDD6hmXka/iHAIYPCXcEf+eGQP4jPg
ZIIiP0zxSonlfIxszeYZgCuGRVgYzjSa2kVNYBFYGfxn8XgvY/0OmlET/ek40Kz1RWGQiQEQtsG+
BxNmAeGp7/OEVv80A2IHLhOS/tq3B1S7jvhkK1CynqaLQBENWpQLoDBo6xJ816TuWT74P/GIxmYw
qQT+Bw3IBFEt0zE4HBO4VjGMFfXHQP/F7JWgzqzql27mhUAKigONCOcnCgPETVcHMkTPqI9QODmA
aPAFHOjPAw+EyuNpiJqMdg+Gi9L4faaq2wquASfDLoASVQetl/pWU3QTIeAC0Ioj0efE/VF+fdws
eAaa+TWyv4PJLWMNeB18lV4epxZMmJGmIWlz9CLICSTrdA0+hX1AngHmzXIW4zjpZ7BGAaXPUEHj
2aDmXduBIQboNkQIYQQGKc58MvZxGT43f35qo0NVO7lnI31WGGeM/T7uMI83V2n/UKjIwooW7NrU
zPjmDildfwXM2iQVX/Dz0WTCGaH8n+O9h3h2NZCpYDwuEpimH+02FWZtnxERHycwW5jqMx/TEOod
RPwPVWtSha9eC4p4XwON2psVyHwF64doLagFdiV7mTYwWR4Y9yar98ZA/jKUYey07ILxEYGWNpjz
jKEt8FJA25g8V6WPiidoROajbhoGzK6gd+6YfxsYQgGbEiANwK9YwbYH7e4MA/8p/Ii6j1G/z9JK
Iv9jCJ9J9+p32Im1PJC+N8wI0A7Ny5nF8gqtjVQpHELQo8wynEL1HGMGpWZY9SFFsW5Ke3sFElG9
b1OdeBjlea2dtBPoFBiyNmC6oLhGqVvhrxvQ44MRATW8hwDlIsBXg1yzGpyocCtj0+dUrukaaoSJ
exeDW7LVd3fxILP5wCZoCjvZVMPrYMJR9Mi9ITeKMs4aF5QxmLytMvXjndieIG9a1DiSaG2CykMj
1NcXOZEOic57npm7EzaQKuacapTpYmBZ50D8Wb8j8IKvKJbPaPHyFWMKHspn1Qr4Zkyg1DG1qzHM
RBu2JtJz8m3pPjlg/aAKdWk573bXfUCbBxNZOj1YPXw1BtEX0GdloOWJ+vTNRoz06FjGsypgvLSC
B2BDngigr5hBgbJIBk8S1HGopcF0GwGF0uq8EbVrQcrSto2Xtvb9hpqWeB8TdvIYgMhYoiuGYhW4
MP2FUHSs3IDxED0riTwckkuvQCsw5g/7HWW1VQhU1P0Fd44NBnUOeC5Apg+CQEceXahhdiEteZBr
oJK1tr4bYb8F08Mel3xiOHgcrdkKomdv9VfT/bLRopPbYoCPv+81zbG1c5dbnc+As2GBnQGBKeIN
KFDd7BaL5KhsCw/MsbqbH5EXf0uBaz2FR1hNd4miEfQZ2z5fUX/H6wakrCkM4jT1+N92qGZsBi3f
PRmymtV1US9b3usV0L7JqNPc4KQHZmaXsSGs00Dp2/ofaeexJDeydOknghm02CaQurI0i0VuYMVq
ElprPP186PnnMonGJOz23wtuyjodEeER4eF+znGj2PdK8LMnqVAiA5WEyY5urCeD7eyVxT6LPmBT
3/UDVeiuOmQJv2NFR6Eh71K7IDEj7diRHtFo4jy08tHv1Ps8Cz+LPj8IIMgDUWcfgA3LLORODPYT
HYtM06Er/a4rhW5jRpy8ogi7aMi4GgniExHs02uJzG/t8ygwJmnFGmCOaB3cpnGGVqEIUr2gRmen
ef2mjNKOFMlJj95SrgkvauyWnJXYlY+5zrGeZubZzaVno3WdkRKpntIRAMcfquCbayE/lHeUEAQn
MQEtBO3JdcNNVWZH0ey3fcgjkhKu4LtOU8lbwawjsoC0IsvF56Eqz+WIskHTOm1O5haxqQz6tZHz
ZAlBZvW0Qg6s02BwyWXmxSWpXcf1IbBo9iCmh9ojPUcBB1ziudbh/KjhloqFI6vCQRq4LxPgXy4K
5yoHYuMdWyao7mtH5YJMU32XhC03YcZHxQ965QLyy5FlLhrzReB8GlKgcQYhaKoSixZg0IRE2BTc
2EGSHCuvehUj87MW2n0mpV/VJLp0cXPyk3IbC8HdEKZfklI6GWO2DcHtmbW/TagVltBDOh7Urjw9
kTIKom5rq026pxZLvNIfDFOzXZeGK7WALnxVbxNCUlSFHgclePKb6NBrjKTqnCHkEZw2eFR99mSB
i8o7+4S2G8TgD4ks7ytOuqL4BbVvEyjpfTbWx8YgVDB56PDWEPGdenRPXhMeKu5TLzdpWOLvXL3b
U7PZilyKAFu+kNbciIAcIvC+FQUmQ0cjzLDeBL9QHcUjnSETldfUTOWnJKyPWZ9yeKc/9DL5JZB2
JgkePpV+Seg1bLwEFBaF3M6tL6pG/d3SvsR+tSPY4b0bgZiLmjczVs9a1tghcBWv7O9cv7xr2mDH
gUe/hgHwbXQMWHcV1ICYZ94maeG2B+nWqrV94PXbpiFwV/W3wASdZ5UfYdrYvpoeel0h+CSLG5Lr
kBWSs75yqJNo3+v9xc/FJ7mgXiwBQSEBxgSbQH5pi0mbykYVaf6tbeXe2rtJvBWHbh9p2i6Xfe5k
j+M+OfG6PJhqtgumlJqmX4D9PnRBBkIvuwdF8zCl502FbnvlzzYi7V1pTi7nTuCqDiHlj2YQd16R
mxtRFC9Cqe1KCq2AD8kt5fvMjI4pueW+7E910/A4949db7kozFZ/yTWBCfXdB6HEqQnGcle51zx9
E08ph5oMYhfpdzrQpqQuL01VvYKdnDBjd65h7FxPurQgPEtBeFZT63264mnNuAMAxIM0C58DvWZD
w5gwxuJDm4h3akwy8Ieo4dJuaKOGuE9NOLFp82UImk1Y5xcjSXdeOR5aU37zveq9tLxDC9jcjbRv
fc0r3+yBgMm2wctBoPavVNW9oEe7uNB3kRkeRNM4pxWNgo1iWzbhRy/xe5q8ibP6XFXxPqvTfd93
TgfwOM9ypym1l6RsH4yO/FtBQF8AHVGN9iluk4skj69ZkF56PzjTfct2BSRbzH4fMZk+EIUK4I1i
Pg4lve0S7XvT0fBI4FSNvch2JW48SblofrLTuHtSS9hXBBhuHR0CgQ5rZOAtmrPWknwwjeo541aZ
ojouwV2YFQ+tjsxWVUS2KRGal4r2lKLtJeNWU/a1IDBU05wtkVHLA2meD88F+54ybL6po+EoWImy
NUbr2RvoGhkH1LdcIQWNCTBIkFifIgD+KXPTgPUZY9AC6rAN8tCgIJc2DsoC7wShwATLrYiy63kM
2r3fs2VinRqGLD00UmrAXuBhRdqN0v03HmPojlvUJfTc8bvyxNvmHBjxqU1zkBYV+gcAejJBBIhu
bimQnlCnoVBEupLC6V9D6/Oatz6GVviVGfyfsfDa9KDSEUixG128+Gn1vbKqQ9eTysnqrWAMdyhV
hhvNhcNWohEVhhP0jJso50wdBfkp6L3BaZIOTOgrJzQLk+S2Rl08pv1p3riHBmRNPkZ/tTxTLQJy
g90rSjxUw2CibHTCrzjzHnRl3HttvSukxKGqs7HgO8RN8BhmIs/NGMmgyE5460kqU1nX9yP1zSbm
MxBF9MlOpla2layDkVuPlefeGwxKKREzd7Otlv/KCUAKvf3w2uQngctzpeiRE2cE4LWggiIhEgOu
ppKFrlTmzcLvkTrOCeJNC3hcVmxNQdnnlKR7cvkGcaysHXx6H8ReuhvBpaqjBwfEo74Ecl8Rw70+
5uRQA7DsRv0iuzw5itKRTEJ4ylKGUlz8SPheqfk2kcRt5eUEnKag2YrQcrYZA/DJoAf1apjxsejN
d8lqlGNRkj12k9HioJVg/PvwaAQJHCgMceHs6hxP/pj3B9GTKQ4PGW2gBg+4ed625yaqCAzSMtx2
qak4lpWL20wQmr1kkafsm4718AZUA8oW4m4fwONoeT90Ghn7Ugj0af+Md+ZIql9RY4uW3Tw78xLk
mmDV0kdpsmn8ggdz0mzRbfPhP8QQFCat3uScp2X8S/IkyQ7izHooBEDyZgxcIiwfrdC4lFI2XQ9k
x3XL6XkLXYxQtt7dCBBjRTLTFkoL5n4oNBttsHIH8lhotxGkoa6Lw7soyT9LIS4/+yGFhlO9SBqv
burq5l1uSvGT39Eh09SPZZU+eEn2HnryoVBGniiF/MVQ+b2Q/nd5QCo62QRDfS4Kfjq2uvtuoDRU
xrDrurR6CDNXPkt9b21L8mhArd3hwxTr+EkWc2JDL6D2VlSNY6EDdRigztulkk6cC1WhjEe9akj4
btOz6hdFH58SavBm9GS49173Ocr7sXuKSUN5/adHzTMNjJ1XK3ehCAFmhDdFOy/1TWnMvSqe8koB
CuVtGr09GIA/sychBHTZbk0KSkqR883T+/Ut0Tl41U0XGrboKjuXeB0MSQla17gvAIaFke8kyqV3
TSdsKKYYdu1eBCaQQpZJ8j2Of5rWF9HFQ0gBRcDdzYgwNb9k4j4b+PqfIW8s+qkN6r2UZqc05W3Y
fuTluJkAOwiU+2FjB0ResAUiJAropOPdU+3Zqu6dVIROGN1r+lEDaqPL1UYQ2MeGU2Q6+cXA6bRd
Wg+X0eXdo9plSxX2O85h98L3Bnz32A4Xf3gqfMLi+Mkj81F/8AgFNwmt6ZwVrV3mIgUwnktdeHLJ
hXSehY4QCCl8CJaFqwHBkM8hUWeWf3PhIslghMypwE22VX3oCLRL3xHdQ1XJthqfpFZxTPOOKq3Y
ulB5nq3Se5Z806kojRbTaS+mVNQiGGAhzzD3rCrvdElxxvrNYIN1unEnQrXI029j/43jVq6lXUtX
LbNWf0DfPIY64FTpLnd/lEigu2ArQgptrk35gNTOwfPHjQYqhCg3qXem6+jVM3GlWh+tnO6UvPzr
QdnJQ01K4UsMxYBnJKmXXQ88oLwnBfpE4XsX5cBAgD0XlWeXfrIlD7Ar4aGkZDmBfIrCo5kZzzqV
Ljf1DongFJpMZvBUgCPw+/PIGWh+9BVJJiDhffMUAkfSA2mvm9/qLt+J6oPSc+cbT0pJjcE9Cq61
i1LjaFnjPlPdHcTWnStmdqfvh1jY0UTtSTekQ086f2h4L1ThqykGZ5MQXG71XV19cVVgE3XjtAO4
y0H5Wo7DQepTnpYZ+BAQKWm5gfdYAztDKeMCpXwXURUW+mMDiL0PUyeGbpCn2TkiHxs/6kN36iSe
+vU+jc5Ws0tHSuv9hGvecZtLJe1MXYVVe+iodNbZh1g8SOKvosHbo20qBccsaF87IJGeCIp2CsUK
OH9RWzx7asZl/SAbXzBHBCWCKKIO+DdwvylUZaPJGiU50rl35CAMcGpZhXRguLXcx7S7ZMKRd1/s
+mcVENcAfIiqaiyR2lS5zCxqZEPf8Jbr91BHtrHinfTEs0fE+lzgniExqOceciO/oF/6pSRGiIDM
WXL/bDavdTQBLR8Yi2wS7MQX6qoGBwLp+rMv1odeqPf4w73WA2I1qM+VBhQeBXyfbNMBInD3RfsV
tB6oTEKhl0Y7Tg/SqqK49ZIZp6Q/pdFJNcgIiOc4luCVRduJMRcQd4JHJ3fjci3IOYQD0IwCDUCF
i5xdstYRNDKEr5HxJvsvAWqXsn5s0ouUgYmhQgYVwdqaAFq7V19r4HH0JNDQjki3QfAW9t8LxbL1
5CEb3wqNJqOiv+3AxgT0EnDLrqUTgwElyt1agUJ5mWaAwmdSHMbsLTbPnjRswHJ8+HF4iiFmKtQf
kjb5YUTxQTW8h1r8koA8gcIrUo6K2PhgD1Rtn4B3QNziQVJIi8WittVD0m1cURnOSQ7QfEzVe0P+
DHmtS8jZeS2PFSEG5c6BEn11oY+Vwl06fvgdAAEAyuKlpdARixQJQS+eU4hWfrinTG2JwLt3QX0U
hSeNMESpyOMYzd7LBggGDyQ8SQVIdlQ8KCmY95csOufj0Szu4v5ujM+xDKMtvtP6Z9I+krWTqke5
/9Vbv2LvFcx6IL1Zo/889vGzabSE2gfaV24M6VT5nyrsLc8bSGO8x6wB/IQwmzIR20FTAgjgvg9U
1aMTtFQPxBhK2T5GSpx/CQbB+ixEVThVdYMylgCeqesmEUa5VdwXuOQbrf8Y4Q2mvyLwgsbk68Du
Pxvqi6Mk7XxCb42FLglsXNCfFhw+UXpLjXjTyMDgTQ/Fm/jUK+Oj6mlOMZzH4gfo3keZAjD9a7zi
tedaSLKSF/evRD9w5tThW2V+6aIHVz/0xRdBe1fNp1x/9/PXwhU2GngexYeq3wQkJ7mweA+NeArK
bNk92DWb7HSZnn2ymTQuv+9J0Md7KyChS/Jg5Kk61pNU9t6EaNwmzhBYF0ByPcVfBkHiuifwnaDO
VDl0SJln0d/VJuUO2BtecgGwt1EAQrUT987MnK7JHYE+vd65yLmiARDEBvt1pKZU7Ds6DpXeXo8Q
MaggPJE8S4FwBruUlp7A4EvZqcRfZfreSr/UoDw0FCsTGJHWgBy0fJdDSoTUkmTmNoq/+zJ+nE9v
LlJ0wdGqHEstOBTe8LS0F/ch1TTpCwSgyrirmr+6ka6p3GxZddHJymYIQvoh1zr0qZoSGDBAMll2
qj6AupHIELf9T4kSSAABp/CeZSg9ev9V0e+K0ToXsnhntgDs/dfb1HRpiXUvSRKqOxbSbKI40xTp
LCPRzIqOw0MDYqSTQWuMMHqhioaUvXyleK3G3gkTC9Rb89JsotMPvdOPeaGvfMmCSAff8ftDJgWC
K5GOTJKAGobT0zwXnjiyyGgoPCR6hQf4mnLLmq1pUq5sxZIQ024PWyL80q4tnSZvCAea6M1UrDXR
nyXqP+NCrIkbx1S0mUqDIBShbFhQ/4uBJtJj9ZxLfyEZ/6hGw6VP2xOpc+j0JK0Cd0W9bUG0QZJQ
bDLQBEEO5295wKthenqSEMjTVLAr48fM8L/Rqfvbbf9Z0MD5w8RMWmXw2wZ5DfruDQEgZn/Y90Cp
QpjWxiuvqt4/kRf97y3K4iQjJCu6iszKn2tnyUWny2WFn3T+TkvdL9WUK66Kn91Q8CKgbuhKT0W8
Ms6lbUIDaxXBKBQhFXWmf+HDUVSUGqtiqWw6tdh4MihVGEO3B7e0YgpaKLIooeSimJOWydWK8SzL
el8eJv2Qx97KNrBbbxtYGse1gUke48oA7y8Z7CIG5IHw0CoaOqsagrhrEnFYGcuiKU2ioQVCG2Cg
ZwulS1FSCXR4Iix6JwxVvechWnHwFRP6rDNW0QYpir+Y6AOAqfJJNi04ryuSSGtGZks/VoYYNTJG
IO3nGXnnL5a04tMLEjUSXf8UkGGcFJAL/lwVZRS0IYokTAR+sum19qgO4kMqQyv3hxdXpVZ92w2W
DkB6jCDiKuJsqjlbm6BuJNkYZXJ+I/Fhr28Ef9xWMQCKlRWSZD59LnzC3aKqDM6U9fl2pUSJZjFs
Bjt/T50p/nsovxKdbpNj9heCAMLx9sCWFksVkfqVDMlEwm02k33ZjOjUcJ3J5adYfJfFe/gv/70J
TVQkxbQ4Cegp9udipWLa9qWCPwTl5wBJr1DuaBO5skBL47g2MtunwGCQx+LVAkikvI/D+lLo6q5X
1ZXWxEvnja6JpqmZ0y6dC2Y3kaWYjYcfJGa2LxT5YKTNv1gRHb1Fum4hjIR20J/TNbSimlceDiA0
pM7kDrGMHpUxO5XRFL29Mn+r6MydTZ82EaJ2hipZs1kbuBwELbGmLrD9uwFHMtmea7rdqvZ4znew
zZ7Sg7E1vqAjvOHWKE/pigTk4nxefcBsX3VWGRF+8gEtGA69e4/XmqX8fRT8/4coz5sBWl2h9NGI
BeFAFqPYXpJt/aOy3T2KFcfs032tHruv5fdwRQVSmuLAf9rVOKQQL5I1bbaMmqE2ZTphOqty8308
UHwLvvuS7R1feIDIB1haq+rZ00/eMjlbTcUbxy5yGapot0fpAJhXf2zBBNHkWfimH5RH8SzfC4/i
Ya33nbR0POoIh9PgzNJoyTQLimVqFz4VbeDA+/5O/gIvNHSCvXsAs72XgcRt4KXtu/Pbbfdd2vPX
Vifnur6bNS9VzakQU6g7z9yOWg69aq1H8eSB/5zU30ObPuLKyGi2/RB6GCnv4P225/BX+hbsuGCk
v26PZvHkvx7OLDSkKl1FAfgNOwE1eF+/p6jMCtus32l761Tvo6+37a2t2cxBJZJPuj9gLiuRe9LB
e//sAHhX2vfbdqTlPf57BmduWZpubkiQlWz0F+8BvNvF9h0ZDPHovoi7D5ICKwNbaLVDP/Arb5wd
KqreB21rYFD55KGfXHifyTyH36tXb3SU15XhLT1XkJLj1aCim4/U+58OomqZFBoFDjLETv1e7eVv
qHRfzAftpK15yNKS0V2SwU2RPE+UP01VYVVMrRNqG+z9s/LSOjGMp7vwHbGQZ1XdNmdzV3+Ee2vl
mljc3td2Z54ZpLoSeRF2pU/6Fb2lDrn9AFjgs6E7mi3fq99DYSPu/cuaFOHkGvPNZyiKoloy/+jz
u1DnbQ+XDJpB7Flp4NRV0D9Al6NfTtkF+YYEQ5w7iWoor2qW9Or29tIuOe619ZnjFk2SxIQQPAf1
HLh+fBi6tZNz6QgzFB1gB080GZ/9c0ULMQyUjtqXHY3qpOyA8kznRptW83/8m7H8x5A1i/wHvQr9
tmcmgcrussQAFW3tb5tYdpPfg7Fmgb+vy405xAymO+V30l8VuQ8uPxFSz8b7eSdcxo/4lwgOcCX0
W3aS30ObIuqrE7oeMyq00F/h2ICkV9wD+dQdMsY2jUGmI+1JcNWVM21l2eZd5AdBNH13ZDbF/L4u
vhbCKRk+b8/moglVlAnO0FdV5oF5Wgy9abhMZo66t/UWgxIS32+bWPTvKxMz/9YTV2jDYXI+an1m
fizkw20Di0EQ4qsizwsZVtw8XAbb2ImQKjmJH/qdDyJpY9yLj4WjfxY769gc+rV32uKQeBcSo5Px
YOL+9AWids3sM45+K38dwn0s/NcNY3ko6SJNi0VZlTR1dtg3ZRLL1CmJHxsDhSkkSvK/Sm2ta9Li
2tMrRDQtXmUku/4cRT/GYqd1jCK2HhRkBEoovCubddEEap68Mcg4iHP38qEBCHLLreXpCEVZ1b4g
50sWeEV+d3E9rszMXEymOJTl01Vc+wL6RnemsdbEZW0gs7miCuD5RTzdiWAK/LNISXatP/GKCXV2
dqpd1QyJwFzl/Vksv6vxd7Fa8avFIInmMKSxEOVTFHP6hqtDTIAurHaFDw3lAzgVwqT9CXaesoeU
7ECAQrQEnGRqK9/+zQ69sju72iUgG5JeTnZPqEE+oBbm9Gfwd/Wl3tZ2/W1tLpePBHq08R8NayRl
tl5iWrpCVga1HRSPUks+vyCsKO+gBwzJqwCeFnWv4gWVTMDtP81g7URajNZ+m5+vpU7B2kMXqbYN
41PLvzbuC+pWEagbMTvW4VMC76KOnZVJXozbrozOTiWllDpDbBiz9TmoG+ur/wK8/BJ5G2CJ0P/t
CKrZRTxn4KlX7sYpiP9HAHVleXY3elXhNlEaoVmh1kgRv/UNJMuHLMuc1YVd3CXWdDrCkdZNbebB
YuhXXYnAho3WTXURT5CQ+9O4HR6NfX4wX+KLkm+SB/l5ZW6nufvHCC3Sprqhy6S4Z/6kZGkRaSMO
XDtw4e124754x/vqjLTc44qp6bC6YWruO2FnWp47MsL8vdnq++Je+xH9zC7DQ19uhh3qZI/RTvzu
ffM3q0/76V65ZXruQUOnZM00ytbhztkk+/hs3KeHb19cOzuves1yJPd7UtWZ20gtQJfy70ndWRvp
8NjawaXdGLbyDFPINu7iS/JjrcnKsv/8ZyHnV6sc6F2vpAxx8C5adRaG7/1asnPxNpqSkHS51Cks
zVwUsrxFjMIC9qoAAkdC0Hwtib9mYnaeZgHiVkrI+dL6Jiyzu0j967YXLp0lYFhMSdZFTQPPjadc
XRRR3iaJ6bGjRSTaMlc9SiKVcsrrKaCK26aWVuTa1MwLoOh1np9jyqOGE6veLii/oRV928higu7a
yiykgu4SeoHMjCHDfES5qThom55LCMJbeaYgDyj3LBy6TfrUr23opdPx2vS0mFdzmaNqkDYFptW9
9inDpaSLeLS1tirIB9t6UneAvo7jFuTv2ptlbRXnntgprRglTC0yuBCUY+O18/aV+OP23K4t4MwZ
4TxqMFuxkvXb1Psm+vukXXHH6XidH0yQv2naZ8r0YZ+3Cer70YuFKbljaVtPgKuRwnJELjwCcQg+
OwlPxlrTyqW5uzY5iylDKSLjMiUbB4Bnw4uInFeDMmvQlJvb07e0ly2ZzpHGVI8x51lNdLwrsekJ
Lbv0LAt/Wf3T/+73Z+4nlFUrC9PvQ716NMvCif1ud9vE0pV1PYSZn8E40cicYEL2Llb8gVSOl/3q
81NtdY7WrLjbwsLgA4osyoYsGVwff24niIBighIoIOTguyT9aJN6O6KUMPGPbo9qzZD8p6Fe0DRx
FAnIo9y4N4F7KklwaIElCG3j3Da14AN/jGl2OpE0kaxAxxQyzrB+lb2nNitrtDaamRtEIPzCtMaE
q55TFCXAFA3WXkQB498MRdcVU6fGTMOVP2etzIdYdQcuWNl9lOWd5365/fsLvsZU/ef3592okAJ1
0zrndh1MeBHoOohNczRb7742wn0SmSejidaeTZNLzY6fP2zOXK4bk4GCNjaF4Dv4ZM+/BEJqFwEA
xqM2wl0FTjU8mvL29lCXl+z3UGcOOMaJ75vIK9sBaadAkx1p1O96YLSGV6yYmnborRHOHFAU4/95
LyWw2gwv30SKj2T1X7cHtJQzJwMpioZKN2CV3MOfzqGEOVJOLiPShoL6qXqpXe00wrWIBe9daeon
C7fso+xYBi+3TS8O8Mry7DjPElOwpIglbNES3KpaGTyHBtjefIqi/nemZjugNUgNWQmDVGDr8TB6
VUBka4a7EjctnhmGoklciAoNRWdLBi8n6EWREdXDCxTAPl7J3Sx639Xvzw4MuW+7pO/5/V5DuDFu
7TG9i9p90a85xdpApqW7io8k2e/knruWzoPUpNyLtKsutCHby48QkrSTeoif1vJS8rLNyQd1IAmq
MtvRFho1Uhtgs34FJ+3A2jzQUgDxs8CmirpV9ohObZMdyf+Tfs8f7vxNd1Zg5ayclgutkLnJpgY0
//Mhsz1eRGZHjYwP0R5i+y06o8ibQM+uHWgfm9weDh+Rw2ktvKZflKO/4kILkekfxmcuJHWCXpgo
c9mR+NBWL/7gSNHTqKMcW6+Nc3n//R7nzJuyvoysLpsmfIdirzPs36vebg+hA1T9ud5Cjhj27spG
XLwqTFGhdZFFl595pWBKe9axGNe2KUePea7cBYilKW55cZGk9zN4V/Xaplwc5pXJ2XJGntaLCMpw
Uyg/AwDeCbBZrVtZtmWnubIyW7fAhBUvDQxMPaV3F6of7WP4WB/0V54yKI9sFBsFr78E5ymkl+e/
ONyuTM/WETEYD80rTI/g7zWUPf14pFmjtbJ0CwG/LF6ZmZ0JRVmr0NMxk6QvrpHapXFIIPCgVoOw
ylOpPlv9ynG3eCKYiimZ2pTSn3eg4teRSCywyDN0n0KVL8rm2+25WzxRr0xMf7866ApND+SRPqFI
XPKQyHfjiGQwPDhpd9vO8lAMWVM1ojBtHoIFZlVHmpiQbdWgCBXVPky0FRPLfv4fE/MorEMXnIFi
Ih4ew2AC+Uvx4fYo1kzMjmivL7Q4iVNyqMGzhtph8jNDpvy2jeUV+T2M2XY1cyMdJNqzowtrxMcm
jL65CBJ8HTpoSFmgCc5tc2tDmu1bI/U14iJmzeu+Q/W2gteufr9tYnHtp/ySqEkgCOfd5jWjMi1/
4JyNPV+hR8PEjUOuZ3vbyuJArqzMPDmg31GbxxxzAW1hEuh8MpL98hqmeNmKSg5qAvfSHfjP/aKX
Xm4U02FatVzLqJZ4xmdXroVryzP228osMhzVxkfIBR9Qio60DAnmXVhZ48rSL95F1m8rs6BQRpYT
XUjGUhrPI6CCUdyihqCpSLg4vq+uWFuaOYk2JpZJaEgf3dnMAfBVjDhg76SWeSdGUG5C426son+x
RSURECkAbMMk2fnnAiUj8Hbk82vbtb6mvuD4+bBpEeW77WxLd8G1lWkBr47NMMjz2mwmK53sIJA+
tFCy4JyJB1d51LovY/R22+Dy7P0e1vT3K4NtjsZtHE/btM7sWIPt7X6tlXbl7Fl8DEnMm0GEIukc
Qn+a6dGPoEKH+JBaPcvgH1F1RN6cRjGBdEkQoRDHSfZtLRCb1mT+0ru2Otu6qSZ08A+w6qEh0mho
Zfk0W0cPGiFmBO+VQ9Uhyh95D0k77FrkfZoYYSh5Lb22PMe/Bz/zULfRe6kR8NAo/4wRWgu+Rs32
XywjoAaSRQAkCQD/nF+tq/pKHTDhSh7dS9xB3ncVjV9kc3DXMgRLFwkg8f/Ymh0ibWKMYu/BofcE
+TVtkn2iD/uiKnZJZ9iZRS8g8z2HEMqrDTZrduTicRTS6aKKsEEr3ZVuur89+mX3uvqk2YlD6b2W
aO5H3VMeHalAsAfV4M8yOhXteTRfOtj59QrOdnFRJTC+ZDMtDoXZjCOMWyiDyCx0VbaXO+UQIALc
a/nKsTP9zD9cGLwKRw6A739kTNG2TiD2sD8VL/3Ic/p/ScGTQBuy1oiehtFfmcnlUf02Nzt/0HEe
9ZY0o+1nwb5G/9OD2CYU6coxt2Zm+vvVqSO4chuh6TPlaVNHqNqt2mqOrpUrZhYfDxPa5//N3uwA
6BBXksOB4RS0dnKiQ7VvfgUHwU7uykN6QLPuUX4xN1a3ocXdYXi+7ZVrg5x5SJ4iYhuTwLMDNNMq
KMMohO8F2KH/OzOz7Rig7/N/778s/+lD/JyE22Br3jYyrfstN5xtMEpvpS70TKSK1A0wCp3mo7ct
rMzWnEiTKbXokpqr6Yz0pIf71rofgpWZWhyErMEA4B/K6TOvUyqViHFkEHH6IHbHMnm5PYTFgxHF
fDCrkBaMeSRSl0ohjCVHQtbIXxQpfEkNf28E4l2Vqd9um1qcrStTs0XvRqNt0EtmAxGGFPTVyf7q
tBVmxpqN2ZojUVJFej+d89a9PraoLxz1tT0yfec//ApaIA2kJ/DX/N6KOqQlVAXACl13m01VNeDN
jVPZ+/d+j4SZp1z0Plk54xbdwAT8So9kgGfzDtlqg/54lhBbh9ZRTz/c7tfttVm+jQBsEIsaFnW1
2cTlbQh3VJ8WpzQdy/twvVMVvAmgU0IEMgbUsRGd81YSJYvO99voHI46aqrpiwiW2ub4YMr3ZYkO
ws/Y/BcVPFm6MjN7qfp563omQardIgvV8fO+9nR7+pSlqA16o/Y39luDs/rn5ZAYAzR2v4Zfgsap
LZ70k04lWx82wSHYtJvoqF263X14+vboOpDt3l+qc+PEZ21f7NJNt6H1lb2Gmpanx/HcT6++aQ5U
yZHvK1EOpWj18C5sWc99dMme4q/KJT/TY+Yr4tJb2gtvtEflKDgQ4XttLYReclv6dms6KC+Lp85s
5qMyT5XEaijS+uTC6Gvg+E5HoxGbVt2b6FHZyMDFby+FvIDtguL62+Y0LVf39BC7banTkcb+Qb8U
6a7/Kj4Oj+J74Xyjo5wz2AAKHP+knpn1g3a8bXwJMvOH8clProx3lhJaVtoy4FN2UPcotiOMuxfs
btc9anvEPu/ie0Q01+Z5cq9/LPXVmKd1uDLr8dJ08wizwmF00Hays1NEN3G7+rwrXtUHMCgOanQO
fT33xUqwt5iqv57v2Q1VD6B7B4X5Vh6k3bh5MwD5/nhGl2qnO9JJfBQfkK3c09tyE319aXbdBk3o
lVlfOpGvP2E6Z66G36Z12ekunyAjBY6L1dtnGizvBPvvrUcrlPd8b5yUreWsGF6cd0PmeQ3gXRLn
2IC+VYfKa5l3YMDMOn3dNrRAfFd2NH6EOJefaeiCNmdhJzsEdtaKE4u768r6bNXbDp6lZE7Olr1p
7l7ox5X4ZskA8Ew8WjQshQDhz3n1ktxK2rQH4F4jwUVfbjVfuQEWo11VYvZkZk9S52QWKY27MEC+
fiLIIW904ISuf+A458/0Ld/89I7eK6WdU2PHb+ba/C0FC9e2Z25TubKepBa2yV5sQprwasjABWvw
oiUfUSlicWtD5DX/vjqunFNvyzIqRqwotML5RGuMUlLyQRs0G0WajVbagd3a2Tf65dEcbL96Ii0P
8rf5mZN0lCETvZ8meNhon/17dAnpu5DbHk3AN6YdfQDqspOHv27vjKWbHe4qA1YVHQLz7B0R1m3o
Fp0CIEh6Q1MFDS9vqsgD0LltZ/GSuzY0CyoNiDN+G2IIzcroqT3Q9vEhddJzfowOHZLFyka616DS
2Mipv/Rv4dbjgv6CXvPt71gYr8ZDV6Q8AXva/MdFp/i6mxYUyiO0tGnCi6ZsI/4yuxVnWlhMUsYA
rCxD08x/VMxkeTBTXSpKOw2HisbcqB4OUiOSQi6j3e0RLex909AV6tfkv+CvzlYwzZD98UUEOFUh
pgvj/yHtunYk1aHtFyEZTHwlFVTuMNXhBXUETDA5ff1dnId7qplSo3uuNNKMpqXe2N7e3nEt/Y0m
8orXtCZicXZ53MGXVmaMTwDgNYD7bzBd/Psqbm2YPldwEVED1fqvEmNYN70CEmJLAVJcKUROKV9I
//W7kBuHrwOhBMMmCAfmKd+fZjLr2kyo2wYE3MJhGL9E7a4kR0heeeZubReKNrhRQBnAkP7CmYqC
uuvFtoWYEBB2QeHXGls59BsPKVbyrwjp50q0gAANkUEEh0UMweMArtFhPDXDPiS1GWkrcyE3TwfJ
KCgyQavY8n0xEj0QFL3HispDLwC3K7of2/9yOJhwEXE86Hda5sBzABlzjq4wwK/eAWDX0tIaJAvv
YvL+uxLcPJ0rOfPPr8w8kKf7HoxuFZCz7TjfB6sDtPPxLnw8AA5IKvLRGIPEePVPAYIWp0NAoGUA
htjHY5h4o95Kpq6PldV2RuVRjEduIk6KrTRinCAM8syBVVp70P6pHf79IUBkBYoMejOWOyrKOQ1E
AFRYQADNPhXQdj/lTV2dpCRWPwCFrIJSttSN1w7dC+9ADeVw89UuAudBPjYnrRzQDainiQgalmk6
hwY4VsKglIHRSNQKnKEF2JeVMpdBUNFjyAbouL0pMsDn2fB3gJvJARqYZMSvAJwAJqOJxN9xKNaf
bQyW80FV49r+/Whvqin6xBVEx+TvFzwYSaWUOo62z5p9KlabLtWOaa2uJKlvioGHoCIKl2TjL4ur
DLKRxBM0iPG91g/2pGAib5ToSoR0wyExgPWAeh0BiDKisp+KNJViD2oULKcxAAFrtCDbrYkefzUZ
4K6J2k8WiM4A+TZpeMSCpH/4fTfnh2OhPgZKnxgFRP/h7Bj9FB8F6BtgBOoD1lK06wK3lx/BWxdX
j9KQr9izG5b5h6yFPZODCB76CFmACWbtjhsKxvfhcQmZ8/uibpydISKjDmcH+RNpuSjWoWthCrGn
GODS75WoEDHYM9E/qMDlf34XdcPQGEC7ga+BvhmV/ANNdmVoJi2WC7CHwEYDhrQTgn1ZaSsasiZi
3tYrER2aO4zRgF0BFbijTKFbquX/3fRjFShFwJfBi7Z8mKtSbUTGoOwAkJXARIsXEwDFK6//razW
DymL8x+mMiPxfP75+KAQYH4nzznxRfEPTTcYETUHCeCha+mmm0qHFhWdaBq6xpegV1MkpHmSzktT
wYwjez2QGPsQ1It0xSG4eZHhdijotAbA1nJANOtKoRkrrE4oej8MgSc4tC9CU+5jWu4oLYGED25Z
PV25wLeG9wzMnmB6D+49htbn77pSD3FqAONVQT3EWtnzIQMcKyrmbcbeArAesam5HxKQBZfozwAz
l9v3nc8iwBDXzf/dYgI1ZqYrofOb+FczBRuFIFawAVre+IoYmJwPW5GvvOw3nKIfUha3IZ70vFVm
g2XURX+csjiKzElW89oEA1YLTh9jA/ZZUNgMa+7+rXsowaz8A/MgwlT/3GimRRpgnqFJIoCH87A/
NlG9ElGsiZh/fnWWaapEE3ipsYVdcupIBprddgWm65ZtxG2YIc3gLihkYfCRIkkmrc1xCWdGqFp3
eNluDbCg/G4X6U05FJEKBqJQU17uFghPu0qSOZ7pZCiApq+36kM3TKOfZ0geOfKgF09gtm9US5CB
GgZs4pICfY/jIpuFplYOAGyaYiemxgA8/jIAeKZSgOESRGK1Lu5pLfEvEOrErTUNsCkmY+CfQuNI
9DZhEh1tqkRqXtWR1hg+BotQijkEoU5B7Ulfp0FBYqNEWQ8ZDpJikGgqDBDNVOOgfBVlk1cgvs3a
zAeTc6Sv3NdbR6zLePJhZxW4L4v9lwyhzlOtgDWvcrxQAMcZDHBMxWG8cgJrghbWNkV+vOgVCOJy
sadZ/UCqaaUOcsvk6aqEIBvJZCotB6T7QULPADIqGKwjoLmVPmRQ0kQ6aNll463GqJEgEV8G3P7v
unXLpGMqEMEwvF7M/C+C4YjqYcprxN3KdOboQpaQRWCph7nmlRfrpg5fCVqExFnLhkzrsIXorGpB
7ix0rhZnxllkXbFy89fWtLDiMYlqoeUQRcFEBBYBgVtFVocugA3ivSAZ8X9ItxnASlXR7AtFRGbh
p6nhoGVFxygEZnmZm6La9Gatldwu0YWyoom31mYg3kOYBP/vL2RAeSjRyizjvKQ0QsMtH5EfylOk
FcUOLDRxNPw/5S2OzSgqkbZzXkalBDThORAoQ5Mbfpb7vyvirSt2vbDFoeU961oSYA8lcPeUWWsK
xX9wzK4k/FNeuXoQSCiMlZThhmX8qAIUX9CPcs9W1HxlGf8g0l0JKdJRgpuA/ZowsQDIHpBBVf/3
SjC07X9V4J/E4ZUIImdFwOedahQG1GPR7qkjrabgb/kG11IWLzQgHLhRZFiIGBZI8D8b9bnBydT8
T6xttOD799O/ZR2upc3berUmlfcYzklwNpX6LgK2OakOUbOybzevjkiAjDPDp8hL7xVTfehDqLAi
AysCp10G1PEB3MThfzCpwAmYs01IZwHg5udaUtoNAkjIYX4S8EASm3aGlRGQ7F1+37Pb6/lXzuJR
qhn8qkrDnpUyyFUqeq+02U5Q+a4XQET2u6xboe31mhbakAxtqzEN2cYmTz7UUDZMpeNgbRrAbAUS
Bf3ud3FrS1uog9jE0IX5MUwwmQ2WOvjstqE8V+HaUP6aoIXlbgjlgkohSFYU+ESj1XThnocTOgK6
FbW49cBfb+H8KVcqPgFaOutlbOHM2oA+pAS87P1eIe9V8xUMnzk05f+3iYunPRxHo1JaCOzhhBVc
BPkXf4jVaB8RZcV5WdvGxSuR5njJRwOiAt6g39FXu7uyHi25fPp9STfVEHCT2hyhwRleLEkAaath
DMji5m207zNix51mC6BXU/MS7t+KLV+TtljVUKjqOHa4yKpsy0JpEglDLomFllQzM6j7+9LmX7ZM
HiE5NpezVAJs3MX7l3IiJhGHdSozsNH2yQda3X01zjur0EMniwsvjJPN7zJvZhGuhC6HKURGpaGf
ZsclbjxSyFukGIFJ0O+KhHtDk/kjuKN6dZ65+Q+NckiLI2bSNQRQSJL/vA5DWjYsLnGUGaD1WUnB
aoZRLBCp/L7Emw/LlZjFGWqDobdszvunSWlTLvrw4y1RGFaqvbfF6AAER4yGxMjCjuiIn6sQuOdW
G4OGIc7BU+rXq/2gN68Z+j8QNyONij8/90wHa62gdagqFIHqpiPwwNnEzVHRTW1KV17Lm+bqX1kK
+SkrK5Xc6BB3WlzJLLH76AK3Fh965o9libbXcwqOsv9wVFcSl+9mCVJjjUJikgamBCh1RQeiTruS
Wbl5qa+kLF5N4KflEp0rM8X0EAr3qnGI5Idadoj2+P9bzuLJNKQujQBYC0EtyHAEm0TVloKH+3cp
a8tZvJRJIcwNt5Ay1GQ3sdwXauGeZtG9mLML+Iouv4ubf91fVupq9xZ6Xkt9CngKiOuamb4jATXj
6nTCfAJ/yUAsJWOMbB4wXmxcIhccYzdIwiXME4unPnoMClfUHpm+MeoIBO3nRntMG7DRiv/FWFxJ
XmwmLceCom0DxiI8cjCxFcmOM74i5OYWXglZbCFY3ZnSg8bRSpItrQanHJsVCTfNhCZhlFDG3A/C
0p9XFxxgscjaOfMV3Td4TEL9TQjBlZuvOIXz7/nroK7kzN9x5dEUBh+7qoCcSvwiCuQEb8kafM7f
uyWDhIQgCyohLQvWxoUMcRiRtoJRMLTkNIBtl2VryZ2/l/FTxMIioPwY0oTi1CdJx4BPAuK5cQCT
nBYYa+1sf9/Wn6IWqi31YSNkcylVYOChYhexRmLZH7utEXz9flH/1oFZkoYQABMRKEYsJBVpqDGF
wndplAlUl2C9H6oXIlagDmdr0843N1BC5mMGvINmL85I0hPQJspII7egAWVglG3A0lbSterDmpjF
OQ11LmgiI/DVNX5MQcjca8NDIK41vNw8o3+oAlQCr99YaPUMoqAhe4kzoum70BDDHKqs22O0kYGj
LH+QtWatDHtLJC4rEPcxU4LCw/zzq4uUFsI0iKMMt3YCX7G8VQZ+yGR0kz/E5P53vbjRxymjsoYp
FQWgq+pf0WlbcyR2MxV5FjSMPrvkAbR9d0iQ7VRQoZvgan8OrRYxuPm73H/6hH8ai59yF6cn1nGi
jxgqQUPho75N99O5dqZT596JVor/a8180+K/QQlgmI+KgxH9p3ojOJhUdNA87eGuWKpJ0GLM96Ad
dvon+vn7F95ouPr5hYsro3MAhRd0/sJTtAEb65PmRBbiTgdfsCuc3m7Maaub0n1ubsEnCxDjFXt6
685eH81sC6/UINarXkgHfEBaeQ19U8GTawR+zt9+X+jfkcbPdc737EqMWEh1F0wQA2YqUT7QGdgK
NNi6W49uAbrL36WtLWpxndCvwfI4hr5VRWHOrTBIuSTGoRuff5dz6w5RFfOFQOfXVHUJzkSlKk6o
oOFZHcFwCaqwDAxapbrRi8dkrTq3JmuhyxUmxEuqQZYmzzSIrqa+DGFlTsHntBaD/u2GowPX0NEb
B3cfVcmFaRiKQYjgD6OyP5xG4uf9B+qurfGZli7RXnTZ/30Xb9lYICbTuRpA0Vq2iDBIU6YJLyEu
6Oy4ADv5qyKtUZncWtKVjGUetscLPuTVTH2XsnMLHvsyVi+sfMnL4qBLxS7kkjMNIJT4fWlrYhev
FC+HTu+beWmN4tay5BKeuWqDRAxNXC0MnbSdTJCArcRRt3TlerULXQllvTQSjtW20+iE0ndTvzLN
o9NzGK1IWjm7JVB/r4W0USosEGgnJkrZdgGiQBQJft/GtfUsjJQcDBNaAOZtFPJNLI+WJEWodoRO
RSxGOvd3abfcv+vdW9iqtJcjGRSI8M3GYw3S1F5KV9ZzyxpeS1jYpwGYYW1aQALrmthUMxDjBs2e
xgLYKJWzkhRWLxsrBaq1k1pcapbKjYjWQSSWhtAWe8nUGhCVr765t8UgHaGBhRpUZYsHTQ3VOOom
qB6L7kvJFVkAQu+1ScFb9l0m/wpZ6ENd0CCY8vk215EdkHlkvT8aUWS1fbOSZFkTtVAGJW7Qq0kh
itT3uQAqXebnhaUx1ftd6W5bin+XtFCJuk4UpD4gh6K0bQSmwAfbYA9c+YqjUzUz22YrL/9tNcdI
w0xThem7hW3Sh1rkkxyC6aWL0SukJVM9zJSpRbei7TdVArAWIpqHFBR8FyoRiLxvFQZBXD+qxRvP
0CCwhkK7JmOhEWIEEGGM7gM4DqzuafASluCUNaSVLbt5SFcrWShDRNO6yIoIIyKaTRXN7I0v9MOZ
Gfp6jeEZqD1tu3Jrb1q+K4kLteBiCf5xFWpRyReBgfazssf6zEESSrWVY7rBlSNjBPPfc1pYCD3r
eiVQsYeBAppj1CrzUzV9kCp3RhGF7JSYdfFQS05lbNm0srM3r9mV7NliXvmHNFXbWKuws1kn29GA
UbP6Xu0AhrOSibsZilwvcj7iK0EBeO3ipJ4X2Y0vA9Ge2sgwizi1RZLtpjrYDKr8pPalmSBnWw79
JxW6S6tPd2pvuHkxHbtp1Uu4AVQ/7/yMPQzvh2D04edHjawyJtbEmCohh6SbiYvBCgtIuDqy6uzc
SX/QYamIDgVMdB+bzCBmF6+FoNJtVfv3IxaqBibQtuglfIR2OqkvoxVtKpv5oC4npmw1u0Ixe5v4
3PoATJz5XYGcxk1swU0xBza9/G4M1z5loYldOWHosMWnjG2LvuY+eaX5aOeZ7PGU2rTF1ftd4M04
7PoEFvqXhqER1SIkVrZm5i560r5ejWNsBp+Yf8PQGaam8Lc687iHruIL/4Vl46cOLBST1hWLxRBf
0BmPenWK87VyKpWgRcto+GqNy/lgrnYlwwgC5s82NTjkPWkD38N/r+zsXTHp52iFDlq6BFO3Yz/f
dg542K3+hd5/iABY435q9XZitys7j0TDbav6v4q3TOW0dUP1bv6urLxwaZc036q4UxIUGsbd2AHq
IkLb9qbmTwOYrpHJMovaDjJuNaLJ1QiG2KsV5H6IXxj3ubKpA6ftLiWCJFAPJM4kflZ14FMJr7Zs
1eqWV+9huDXC08jOTL9P5P0o+OA2DxkDLN+5Lu4ldofux5K89SEY19GxNqLYF4WmAPJ6OQY5tEN5
ZI3MKUYvA9us5raClzhBaifgPYg8wLTS3YR+NGSlWl8EEJ+d9FaFshbN9nLlqgjy48eUnYBRaw2p
Czih4SOFV5tbcZtZdXqfahPmr5IKCwSpdShZRnQ0ekyaCX45+t1nMG7l+FMVvLZ0wRGegEFquuei
a6SbdERvnRXfl+wUcbfs7ap6EMFKD1L67nsszXy6r15mEu5hq+LYe7PI0XVqJrkPCBmz7i28/21k
Scld2btkegedDIawYvT1BpmtFFtx2OC7hNZsC1erHihch6S0hqdGu9NSZwKbJgfWk58lGHN6iqMG
nYPg2j6JlduPm/GjBhvasKFsG+U+wdcUpqLuwaOg/CHqY9d5YW9nhWuIpo6PAnlOLKH3sP6eYXw1
ML9Xpp7v1fZRpAfhfWIWzb5a6ajEp2YEs8cxKdy0cjUgO4oOemXBDYh/D/AL4/MkQMyWdg5eNgmw
wwPWdEyY3xf7CpUY1ZQyUxWsMffSZKNQW2/OIHItO7fpvImey8qMd+ILGS2FHXPmGPzQNNswcpHS
kqdNTV9o79LQkdEHXafvKe5YsM0FJ5CQCjeRlyyA2Dx1l6ADfvcmhPVkTknBPropIpsrz/pWzl2F
WfUbFFXsWzsc79XM0yXPaLbNA2VWEqMT0GTnPPQk9HjIHyXfMvbRJVamHLr4OAguGc2qdFpAeql+
LLnJZMlsp6WbOpIAb4suUWYOoMdAPbkEddCxUuxJfODSPh8RWZlabBrDPiUoegBCHSgiJnunzDNA
gw46mxGkb+PgBvI9oXtQg5pjtJGMt04/DoUj0A0BlgrRHC74WIU4mVrmZ70pad5ArLZ2MAIRdy5v
L6VxIIUpJAeAM1fGRv0z6X4vIlWM2lvnVKBZZ17SuqO8YWj4aGxKnYQCoUW7RPkpELdKuwlLU473
NJDhJXhG4mIyvVUBMcicPiJOinOnJ8Jdg3tV8zYUD9lwlJpNJ+d2+zxJgxmKqonL0mZ2obuEPhDx
qQlCUI9aUmzmQCnUHEWWHEp6M3H1ZtNksSmlrjDe88bmoZfX35z/UdvW1tlkhok9qfYUuWPtDPVx
zF5ykZuifgzALwhgq1jEkHbvpPKr2J6b8b4G0ozxZgxOitRn48flRgSBe32RU0t66jMz60wJI+b8
nAZWWG8bbiMvnPGXAhE2JvtYtgmRaVIspG6Le0N1UD0H5UuVHGbTlCHTgGHUfRhvxQ8R5DZ8dIiC
lvKdKPj4txxYVHakC/YmmtzgBR9S+0O9C3q/VO67EalYhNaogUK3dEu4AzNv9BZ88sIqMB4h7UFq
pJNDwDxVx1wLjssuKk8Ge2NjRr0vEwcWTUlORPhqgifePUTaS4O+E24cSoC8+tJdxm2htAE4JypO
m+yql4Cd8hggzJYOElEZcGfEBGWPqXWxWQtftNoN9FUMqU1CuwXd0aGoHUF/rIbvUN/n4jFWUZje
5bpZh/bIPJyuCPJisoWxDTufclsZ95301gcXIfNldmzjXR9fCuQeZRRhzRpEsMalTO6UcAsssnR0
dbKFCc+bY5TetaVFZHeU/HJ6D9ghzByNmWNmRcAjSDxG0Vc6mNWwiWIrin3MqdHRq77L82zHPgi/
U8TH5JRAx4gphBahPsyP1B9DyQnqB73cROBzSWEwJgzbl+lhqnrYpb3cnsP+QoZvdAy01U6VW1Oq
3LoKADT1rdJncJDWihVi23Un2jZbyfgSGrehD2X8Ik53aej136GyCUARWtAPOp4xtjsqaB9pbRnp
ppBvSxHDV062reRN9JBqpvikx5v6DSPpUSpAw0JrFPaKn0WOEh3LBHMXZJfE6bGNXCHcCuMz0dxy
Okzlozp6keDTfF/020rcd/EfWdrCemd8B9qJWvJId66px4f9ZGzrFKgYl5i9irBFyl6rPIHD5oO8
9U1GyqM7aPB7G/mk6pdS+M7ljQp0kZT80ahX3sMlGzQrwHCLwACe3bpZ9FG0mt+fJO5l+JMd6nAv
JLNhLfA6B6cBFjfpHSr/wRBhRreK4OaBB15TTMBpzO7ZQ9TaZetK78iGFLJZTB4OKoHbo0HJLQn7
IrnG+Mzy/YAURhQfE9kvxT/z8SUHlZiV6MJGNYB1klJL1dxUPevEETofPy76u7E5j/GJq7lJyLaQ
TDnztU61UrIbgfOsWQxgudjeGo+38sHiV9zWODVzye7eddWpalA4IQOLirclMgc/qeLjlFq00ra5
/NCSaZvqm4b3oIZIvULmbjeXp2INE2DynLfaNdl9yuGsjwHmBAA6rviakpltA3++bNwsKF0Bw0hE
6k1KHKMBEt9AnLF41TRT1yxDdsTd1NmRZmfRpTA2/F49K7ldS3b6znSzvWAgPIowCLAJ0WFA8JjP
5fn+j2A4LdtlwRcDDJ3sJwJO36SiE/dbpXxXP3XuangE413eb+BDKV6ueirojUab9V5PNqL+TdMd
KRy1wGH5cXoIBCuU/S7AO2wFAIhuz50fineNuO8nLyd2lxxCGRxTngFovR4f5QkwZ5PdxyJYgVN4
UY9T84LHHTUmGPTJLHo4m4ZgIqW+QWC2qbrSCuBwt33lZtqhbVSzbr9Kyq0RTfCTchoT3MSnQfd0
duaZATftNFLBA16gkMMxkrY9vIfC+DbU536y1XSjCRYciFE/ZnNiD69EYkwgbfiuqwc22GmrmzHB
3GZ/lwqRNRd+U+O+yWH84ycunKKxM0cciJCd4hJJQdybokKKJtv3wlaiEw7Q0tP7SLaU+D3CLcTQ
TN2+oTuSM5zmKJz7UgbMNXgiatWcBN+oHRChGPAVBH0jkLda2KdVZVZVaSrSJRe/AiWwG7oJjNKT
gE1ENEQD+hHPlh5GloJNZ93OgA7XcJJJzZCOyEw9fEtaFMjr90ljvmAcQbaLPPC+q+6BvGUFEXRP
eCqFSwq/mVefGq3sSUKWmN0RtH8ZzYMowVfV8QuVL2YMLp9OlZ5YdXQXy8zK9dgU+6dM+MrGg2Tc
M/WVCpOpYl9y9lKQc9CW4Cc+Sf2+Aq9NAB8H6Sxcf2LLE6ijwmeY+AlhhVo9BDglTJ+4cvOa4OJK
fNPI01ZMiVPHnhYpFyI9RepG5dQVk0Ot20m8z6WLmN2lzUZvGzPsHxla8BoMRlGPjo3Zl4kZCwgI
8SL02qVu3qr60PI/LcpAuopteEwzN+PdpmqAXETcSfOU/pKDdC5uY6sRrNI4p9Fmqg1TyxHA7GT+
liGznVShk+uC1YGbrg8e8iA3BfUl6p8MBWiZ+2aCNme53ZM7Xl66IbeVpLXp9DJMroyhoCEIMIZ3
CkJugaETa4bjWUCbU492l5qEZolfkE3FJuydsbkX6mPAnsYC83sUZbKsgqsyCY46qI7eP4mSAi7G
1CngsgRBiokXYgkVmGHq12F6LaqHLngoCreQXnL5uYQplLIXMX1HC6PXibWt5adSF+Y3iLUIoAjI
xACAFY6XPjhx8ZIgpFcjD6jk4BgEpkRaII6B+ZafMQc9Sl91e5LZE3BDrSBLN3Jo1eNgyfEuzj4T
lpqTIcPn3Elsg14NDbRQpaMmDgG184gJQaX8DHT90OovibAdcGNGMtkDfauAGM7YfaAqcFzO8XTW
Wri33UksIyuukMswzob4CCc2ypzhO0aAFVtAqO9QZzCepuCc4MFJn+P4UR+cwEAI6gbAyKjfVB1Z
MvKlU1RBtBeOgCswtnq9mQwbnsikWSR0+txtxX36lLuD5mEcaoYDk7K3AqaDyGc5wqDT8CozTKOf
KT+XodNJHubGzUwwcSXDyovgTMp2JW3zwewHt/PgIwX5Ps18Hr+C7oZ3dwBdtjC4Y9PmE/UuM3xV
RjdGb0nhSv1W7rxEMDNxFximXvqK4MzG/Yzyq4rPHC02unN8pJu8OETg+sjPdAR93r4PExMgkFJz
yJGeSHBt/RLoqWiR3qXNEdR+fDrGGFVEcDh6fW/1El5Kk7w1kRsLbg/IwyTC/KKVIe3WZy+K+gj2
gTRyB+NJFmwtcjHFJukHicE5QkjjUWIZoxeLX3HwXRPJzfA4x7goTEaxLN/F8FEatm3R6S7/yYDE
NZ2LajflZ4FsEOxw2eb6SSauDvKfyeLwDx5VtyamMRdpzRJ3DE9r6ykRCjx2yrwmfiTUUYFkgato
t7iQ7KBQfxg9xNVGvh00qLItfPSCOzIzy755/BhnG+A3KCJy9HeIA7N+1zCAIdhwA/N39iK3j3L4
p3xNDJN6yodmbMG7pmdHPINp4BrwccOhRcNtbhF0Ouq6YLPgrdQRI+HQIgFfDfhAfHLCRxN0CWYI
h1WNC7vNz2LvtNDZMjsboJ8PZTuU7nTEWiIm4uATxEK34aADV3a8+9QRz4TUi5TmYADtruQpfrEv
yK9FAI9Y3uD9amRU0QrBqkY3E7lFMG5B2u+uiWxJxsBNCqV4YspkRvykILg3kpMOq9eVjoibwHAh
AS8gZ29c/ei6Q1dqZmzcCVWGZN1o6o2jgbNQGDaYjDI7BDjhVHlFeK9niA8R+vShrep2x+64cBYx
CDYEg1OBYaZszoJg5Zphi+jJMA5iiIKp+lXlZBdEj824j6TKU409RSk8Kr2hD0x1AvJOkGBECSFc
o5sdrqCW042hgyhZN8woQesHQDgTES1XE3qLYWYzyavaXaF6nGvwgbgbNB8hv5DgD88LlyW7rPWH
9r41JHuUX0fjrgD/XMo3teyzWLaK6EFp39AeZFcqXLo3MnA3kyN4F3c1HLUYvgAvTcwKmmW6GwNP
T1xD2tV9bvUBoND/0MBW2z9DBAV81eJPMaeW2m2aAKmKEPGP6hsyfF3D0qodiwe7K3JAI+7HYl/G
kjnBmcxfULx3BPZUZoipZbNUQcU+cosG3xxpG5jGrvIqVcCp7XuwUxd3Y8bNAAy7jVB6jYwclw5r
U7kceZVWmsyMHXUYpZK+NFKDvBMadYoHxNhhe8pVYFDH2xo3KIxROS+9AC5pjNuCMFjk1YNm4KOD
S8tER+gRYk4w0b3D8xbG5dSlTyF5a0XBEsFrQEMJkBSRxZTYobpD+g+0DpmCGHnhdBDH13ral4Zq
k/HY1fKmVE4t2U7R4Bek2Aj5dxJqm542ZiI3bqnu5NDv27ceHY2V4WACzw4qFaMUb4au3eUFRWfv
azVsFdb7g3hOVIRqcDVAfXkn1bGFMF+a3dM4N1s4Q7HuoLHMKYMdLfeZ2Dqi+q7TuzH4lISjHH8M
QYpsWINowpaDVz2504jHxG2dI9CuNZOMG7jydXbIACg7BY8Y14Hi5bY2AZQxfQbq/gYIt6K0I3it
etBzjLgIg4E0pdsTP2hmx88vc6eU8aqKOxo0dtRyIAk6o/Sg9c8V4owEsOCS/hikb1J6ivmHEMAV
7TfV8AIcEbsF2DIeR9ZhEveDoY6YC6JdsfOYbgWkzPTE1pXWFMdNOLyiJ8FEkKpyT5h2BTAE1dIe
mz9j6XbzQx93ZomnQYezo9GnvNKtGl6ZEsi2Uj4LyC5KsRU34+Mo3OWIKwZlX2l3YBQFcHk5Q7jm
CL+y6qIS4pR6CNjvEXx5oyWgxzXFd3TGRdKOVfQVUFwScSvhRnZ1h5SPbqKmhgvXwXqhFZuk9jDu
JWGfD4HZF7E9omJTZXjyERnRMLB5eVCGxw4sxeP4MbEQN+UQi14EZDwRMX1f+Kx6HbsnQ91XzFcR
uEjfNbuDN6/VIFFWnKn16nHTl895gOsH0FH4SALGjRJATyUouARI2jUB8qUSML4SGDQFLpFgxzJ4
LaiCk1UtluyRpEBpRrbS8hXRrxZewBC9BT8cS9EuP3SIFv/hmCJxYiOaMbivpIOno2gtV+VGZbsw
8Y02+mjEb1XnR6O7VFBK/X9IO48eyZFkCf8iAtTiSiaZWlRlZakLUZJaa/7693Ev01vb6MbbxRwG
g5npSJIRHu5m5uYJFVvi6sawMsWNKAAxD2CMpxAMVwVvGoGYm4pdMtgB3URzcVbCl6a7D82QcV26
E4IYKb7p5pGw0qSbVkmrfgn81inN3iaJwmB4SEJ95YMPx3piy+17uUB12ikrh7WsPvndEwpON2Uh
nf3SpO6Q3WOqbE/9tcn0tUgxnbTPfg86AtQ6+p4fqbZqqk4vbXtZwSoKiBo4Ucv9czwD2WmgfyF/
9pIiFMqqkLuD4ecYSlz7ANi34bubngLoYZKrmQ25AIBiGB9Li2vb2ifQb3pd2Hm0Hq29NEybSpFo
Fry35mdNPJPmpuVjDWIvAqVrKbeQ8BTStKhWnxbwt9HKtqiHnp7TzMN3i0VbMTdNPG8GOfHoO+T2
cEvxTZIxw5enVURBwpSbbdyT985PkS9fFROYtitdBoW6jTpvJSoSvWCUIdyQMu0EroFOK77EOr2P
qoMQM/9yeDD8wh1Ka5VQaxTNRgxOsXUSeo0GKcERfd8tspWsHyzz2lI3xR9tf5cX8THi4i+Bl2J+
Rgky2IwfDeMUrIsZnbum/FRATJQYxHBeV9wPeX8KdcUtOBkx6FFTQlWobjRSp+A+3RKq8/kQLdkz
30f8Rnl0mAjIWRm5QvPcWc2DJQBPVgP4v2FXQOUVw6GyYtvQoq0WB225d+N9mF/U+taUgSsKox0B
jzLhzBGKVca1AwJRaKnXj+XKRDnTdfJa43MkGOVlw1ZIGdejgNUxD0JPtnJlIuc/T/1kS8JZ9T8j
HV0UPIJ4GUwg+nR0jKp08todgEYXYbkyAok003Zarh5BJ2MBNxVj2y9MNxsEV+Y0dcByQdB7IfcL
UcgsPhoUZRmbYbA+rey5KR4GK3fkER7pBB2RQDZ1hVs1gz2OH6K0LpeJODFk2H2IgY8YvFVkcu18
ZxQYUgLoyPlLoeRIkMxjOV4LPq+1C1EBGA0Sazjj5i6EDFGmxAnzca23J5mQlnIaqrBfFYCwk3+d
jbU+SB7zqMT+aRQ2CrlwUF8ry1yn5UVI9jKDTIw2XmsC//pbLx6M0gsUTl75FGErLMBFa8VBGFkk
u9c4TjX1XUYUUSKnKxIgLacOgMZCO53vO/PLqB6DiJI5EDZVGFOIvcbSaUwU9tNsz2A/c7LJROXY
d28mgTgHTVDTXVqPcEbHgXtIK6tdH91LZcHtcsEcmpBwX6e5E0LSRECvuXwogQok0uP7Znwds200
rfpQd3VmgA8hJY/uRNbZEiA24rcoy6AryCl96y6KH/V0G8XyStEfLOlOIAyXo9tm/HgeJ00uCTWi
PFxLjSryW7RwSOHoCu1FpEluVLe+f9Ehu9poBHe/9cK9ldNzVd5mzVoN5oqOMGekworFEwoVEp2H
diGWtPUoyOuSH9i9jMM+D18Gnsj6jqVtkyZO7R9L7RS3LnmTE5JgYvfYPOvmXU9Sh2ifYuKlkHd4
P7DdVMC3u7TuHEus1z4RSppP+ZKVyYtniyN3/oqueQxdRifB2lDNH0L1jZMU1NwutFIH0gZmSCee
NlLF8WVLVscIgkya3aS7ZCDrJW5raS+RveDAmK5SybBrHr9o0pVMH2k2HpOQ59RIYNDHge9xaqXI
TfN8rZjeLDPMUXkYYoxzuzVzUugKvdLpADv1LBugIjLWYfoK9RZ3GEltdYvEY1E+UYH1wqtBmiTU
92PPbb1whZWbVJ6sPLfVnSW9pdatg+cI+1tWZDYXZFaNriopa2l+SqfcywFPmu7FTHdyyGsBz9eG
pzJ+kMCoIv+YsBXQlap9siriV9EAU6R0m7PEmedtkpzM9GuOpJVSkb1Vr5F11AC3m/AijvftfJyA
xsso2zaEUTO5QgCZ8lmj0xqGxzC2ZfpuIrMzIFoDFOhnzHN8+RQIK0s9d9HBkrzAzJ18SUEFr5Dw
Eu03FLdxfom5soMZkPWpVDEURQEmaRQAgTNY87ZtgNXVc8FVVwjfpswYk3Cnx09i9aoDZ0fhlkJj
RWlmmttcl7dDkLuCbnmj9C2jJxdfCuE+ab9E/2uuUjuDvyxCyhBqXJO7KcXAMUmMV/DnotgGOtch
yEvS+8wS2Fj520DeonEkSiNxcEq188lyZOl7SDqgEqJk/yQoOmfnw1RXfhfbaXiOY8Dep0GKnEre
KRTAMz1H/IM/0/+ZAPjOFP4PYu6m9R61dCFwVr/kfpdCx+A5xVZzVVRpFISBAgZB+S0330xlsmXt
xEy0hQaurUsHVjGKb4reu6LSrOZO8jBPcwZNOhpvGucowN0o8QtHszy9uMuECwN6NQVVBXNBlHwt
KJLNGPG7Vh2cYnjs2uFIzt7323DcR7CGMqAmv3Rh1cBD1elZmGSvJTXsci9BNGTdNxaThd2RmoZE
aeDNRZoPwgLKotwP6rb5VwKy6hZcvvzU222dvNfTe6WtIXr66q6vBjc2t7Vy0mVHKg5QhyEjcLGM
2qLGoilXsXWtWknhk8z/q0XrUqg8eiE5O8xTOuuCFzOkNw84gcE6kt9y/z4o7kW6GTOkK8eCeoze
GCedufIqA6TxPM37KL60/U1HZ6WNntXtwuKkUL5YmL1aO/px5+m+bAlOh7ZSNjgRCqaLW5Y71yHw
5pcUvAwqdEu4URr5oIPPRsF7D8gHdGUMe016EgaymQfgFb1eB1QRc7xVsvmg+/J6CvdS91Km10o/
VNoNa0Fb6j7jalOn3yE8C+3BitHZWFRth2F0UR6do7R2VbK0QjNWpbJXhl0zPDFg0pbU1zbb6T4A
6AxI2b1Y/T5o+WUwtAL5duvbpfZq+afMkrcYiSZLkBTl/ssEvU2TeZWnXmW40HCB6WqdsQn7GjyP
4pe6ojRdJn+q0Vk1gYBbV+HEa64QPei1ZAvKTqJqGQlAFLUJ2TvzI/QFGCC1mEsPihnMTwE6TfEu
NYNdDLkzk0sYAYVtgFkwWXxt9es03JVm6Jr8NnPBBk0IxU+q/WwJyPW70dybYuAJwDSEwFTdlE0L
NzDYPiBKLq5TQgEoSG595/O5GT5y+rZnyU2Mo6iEdmy4pkSyfac1Bx9/e0JJHGwmsBKhHpxM+WwZ
f6GhBpgYhxnvLMAVAXJlmLCDJETBJtc6moSnof0e0PDQQpGUq5C/9dJj6ePRbVXrdF6PdAFX5dsA
wSZ6TeeI+c2cD8sr0O+Snjz7HJgvfXkau2MjrzumcPacFhKPACUB1tEzh6ust/1QQgWfl+Pmk31I
e0tmyLW28sfryDB3aVxJDFUSFI8sStKYphkdyineqXTKmFeJ310Mb5U/2Fa3LsIXI99342VMNK8V
WjBXgGrrLRKeLQuxmzWSZbGfnMQ61Rae6+W+Uk6CdJiBDtPo2PD7YvmzS9Y+yJvkTlTWgH6GiQ3z
m0G2AmYWWW8BXLdlestYqZLKHkAcds2fCcPKqQjetN5pque22TNduCRvjJJkVbEnFb1zDKa/Unw+
JvppqXMRkKRxbgewZbHyOdOyYmxERv/VG8n0urZhq3u55PVUtagjpHI3w25kXe7oyaaUbhjo2mMc
7ANc21TNE6Q3n+Ssba4DIJo5H40q89TehUIvxN6RlGE1AQ5gGKYWe0k5h80xhw2aAGPoPdkmfCFL
+U61tx5cBkwmhFfAFIVkcK5jtmXrBsMtg8qsQMCgfJDLVJBYAteVITGDqbFbZXIwWyTTiHfR/KQA
MZmzFwO2Tb5/4CooorPlu6g//Oij7h7L5CTE25bLXFWe49Gdo8jRiWf9Nybmdim9R2RuNTHXCASg
0ndilABg2TIgYCkABMkZVaSKDA1phaMOYhuQ3pGr8Bq8Wnk0tMMwsREUO4iXBKtJnH7UnayUtrhD
7SXdHSP89VOybp3zK1fL1E3bDCHbSq+uQzdgx2CbUcPTmLHbzb4X0A9gcGAsowL30kiBrVvh3yoZ
wAn2XSlr0n9zI4tfOhLrLuX1mrKj9tBvOys6RmAYRlbv1bnZ5uO+Nh+n5LWqrFVlrafAYo48pvuw
yrO/kdoF8urcXN1rFD2Rkt7oT6/EhxR2us53Nap0PuvKN6+G8BFZ1zICSLagfsdrnKlsA6ITxb8s
bAJmnqRwmxkJXfeYYDkbzc9due8o+PXwOSw3fnaYiveUa6Xwm5XWL8kbwbuO3T74MMmPI1/YV+VM
AySc9fzCwCG0o0e5SDk0KtIrYZVTGyyy8lp3E7LPINtE3Myh9W6A1KRZAUT/VEolLsijqzePecYE
Xm0zyaKboNWYG9hxwR3kq5qf4wVb63ZxOntzw2sWHCE9yNHSgoneTfMdbQkRWEEalT0I9bkovER4
khWNGiLdFNFNN7/hqKGQELSB+FTlK6yMmPm3ZnwKuV5jDWkuuZCJ2CIizS2ij3/B/xpgOJ3zxSnj
sA85ROLXLCJJ0ZBsvTWxVlz6oD2VFV3a2rzv6uYkzKgC1Z7jHTXo+JKZtL+oz6URU6JMI8lqHLQA
lLlGOdfKTmLCn/tDvEtH+TWeqJDwwd1o6vw8+RIIw/iodp9yEOBXt8DRJlUV83ypvYf6rlYvgSjh
WTi5ungIBO2tY0eIg+gGRb4LzcyT8mRDdjuDZRhW4UaQOqX5ZvZ3CF3Ppf/YU2THQbFCoJjlZ2le
qOe1oCVuEKz1zqutfU/aSTHbFQSVbVPpXh4LMLWzREYFqaUeh+SqgZOtOyaDKEc1W8cyVX3PnpFJ
AUmhHoEhR45C231p/U31N/W4GmtXSFwp3RVo7YRb0F/mUT716D/ZrlSkVaVt5PCtiLwskIEod63O
qA9FWA/9xaQ4acNDa0DuS8xE4R9HTbbHDhbWvNTFSVYre4pqGztAZxZvI3BbI4mrutkrVGdxaeLw
BXCVjKI9So2r0MKr0JWSx881RZ/eJ67B6D4h+Z5EhUrgmhNhevFdIvk3hYNeHOb2Bp2+EKIq53k0
OWGPA5Eu19eT9FWGH3Bc2DsANGlOOGzKfjigggm5xisnp1yM6usUH7QA1E6874nQMXsKeaksfGi9
V1JyydW1jJ8LjvnUIfqhfi1tUUOGSEqo65XHJ8cJ/RXfZVvHSNw3GoaJXXJuOEJpW5KrnDJN2HZo
dTCscTCZZhjm2kreE2laKWbqdoD5CSUi1xpt/2aFualMcko2KbuTntbb2DDekhBCIcdcZx34aIZ0
Pcncvp2pS6gVN12vkR0NE8RCVUJZlPJHJhs6ojJ/3NBhtOySMfowRvagYTXJR1pgt4nD47wqcgLK
4MegQprSfKeYCb/MzaDtOsuKDzpn4qHPzG7Tl0m4q3HPhJFANIfhWH3fhSl0oJkBsXf8qN6w8oOR
NOK9MXbjekgKZDR9IoHOD5uwuzHf6Sqwq2rGJXSzlxE7CgQaQ1Q6vmqtlem1HR/IiG0LxDdTk/Wk
vSrpNQ2QZkoq7n37KX5UzdabzHgVDAKg8XvV32S58MqmdnUrz4msyQ7nwsHTgYFnWa+2uSXOdyB1
sWOh8jgEk2nujAQxWjz1GcHazFaiyby0JMVEJa2FxFOlWGBjdSIOJP2n1MahS3nar32tbY9dAOFt
9Sn6jXRkylpNVDESa9yNXdg7mlGRVxA9rUc/lu0adF9sMzeER6/V5FBPAjrMsltL0BoC6tuskmIS
wP5YsEfpTrxoMa4/1jFQBHca4HVMVJGSJNhR5fMC4jszvmezHpOFW4h7Dx/bHR5Irq+mtcO8pNes
hjZuFervGjOyjeGXFa0c5kdYPHW55IjZeYgFT8KMUI/uspTcD2lHo4TXiERKbZ/T8BHph130DUXT
ozH0dhhc+uluoPi3su/Rjzhkpa1qlxC6aK77VV4cLMpqTT1N6qXonlNAZDHY1+o2RWI7Y03Yizkq
sMaWuYGEMlgVpGpD8RbWj8K0mGNvLaq8ed8Ub3qM64vI7Z1FB9nKVk38jHOUKSmIltC/IpMMETvw
uex+nPaJhooXLCO3Wi+sOQ+m8pgyMDUBDOyVV0Xd1fH7OB87yObE/KaHw25Aww323ZDcupLN394V
k7gWkDaO870/e41u2So7z5DuO6rnWv+orO82/ZyJolMKApqfZK1cZ/6CBSvb2rRWLZNGjHx0zACT
GrJIOT8mMXbxBb1vJmlG/ZBa30aHWWLnI0Mu7ETHWDe/Qxe0ykdXQuq5kECG1HNVJ7t0EMgxc5IY
bUXg8uR6+PCLYG0kuWuEmWMEGpzA4KBTMNSDNFrIjCpbxN3S4MpL0rsUQUtQUMGqoOVLLsrbl8TG
SfTB0RSZ4TaMNIqel2IB/75tkD5Z5jeco6VchUhwG/jQhmKonfd1Mp9UJOkVRXTIZxTuJWicYbz0
jbgeUALQk2kL4qvI51dD4TC2Kvp3AJOlm71RPBk5hhbJ2wgdZg1Q2pf6qepg+g0FHUS29ullzrTG
m+PPTo5WcVuhrFc5puZ9UaFa0kFsK9VdJvLIUgKKwveU4XebY6iPmwZOxopAulDAVmO80maX6Z9e
nzwNBlL3plxV8nuIBGTy53VNFp4qI8B/7EzsuNQyt2NK5RTjUZEKG2vudwqgk1QxYIivVveETDDr
yCpuMOJQKFNLcZtd/La7hRH8M3lxRnLNjPOdMU9OSwWqdq+oraBiWvRvvhsLXLZTcJXMbqcgt60i
Y1M16f3cxozGeQjRjVNK5e20mafpq4x0StHEumlDtDV0UugGkpSAYW2KKqV1IWLnCkA943MjGXt8
ko5J255o/6AXnPaA6nnac1eAKg3dvCuPaX5IGJImIYWgfj5nll0QdsA3SFvNfNup9JHxrSxEmgF/
BpmfxymgaZ2vbtdU7L7SOQPkQl6+TlDq0YA0l3JYn46F9NIab3rUrtqJMU0hPc1MPgWujW4mhyFs
XTR4+sSVt0Ztl9MHkYIRRf1TtW/QleDvlb1x4cNoJ18VmbSoxnYsuHP4UCnoGvortuKNwI8Fb0UQ
nA5kTey9aGOlC9KboX1WXEPXdqAUUX5rCCsDmq/ReikZ97rMv8yIOj7ny2K0qF/Be5ARpBNymm2w
EJspLu+5OMvuoOUVvQ68+TCmyaRYPnIgFuQYuH3Yox6/iGoFFIZbRVoi1wZJoIEL6ZnPHZ7M63kY
kN2GXmx+yCIEwcyEZsmqPSE0xHWeyBPOtso6CX1XIz4WXXWWEsbTtwX4o0FHRvcQDvFbwX1Y9dqq
Bu82TQRR8UwIbUrGfwn1TVuaGtMIaYtqAazW+hrPL8WVeohM46jK+pnLx6/3+D0Fs7VPk9SZhtZV
1RzUxnSs10xdGeJ5GJtVJL9z0yG+LLzRfx61ihSAUu4Wi9QTkeTBrqynQ5d9t5LxMMrI7HdKeRqW
zofxq8yArf+FTVYbtSNbzgGobkVDEah99pJjQt0kkHKE+4FruLfxUv8SocqXKyxDvkwdP2VftCTM
pp2TMWuboTr1KpwoxJCRZzQoKCh9lmrWP5SB4SkjsWeB+P0DWQPP1EEsKsoujVcyr8Q8+/D3GUJd
NWLat1jfYmJSWFI+CE/swBoRZn5uDTQepq0O++qu0gp74dAGdgQO0bGjTuBWKNNQp1WzuZq+tc+G
gkrVvmZAzPQIiKoUPfzsRxQgSwRU0Mt9ij6Xc2HBi9ENwZjc+ixa6PLu1ejiy06o2+zntN3F3dGQ
70PjVRQ+C3EPkjynW/g46ppERsa0GSMHik6lntMuRrsr+32uSF4OU5Lomy50yWKkfKd91QINSgei
Eb1ExI4+dK3x1IRfusrc7KdUqSkT9gjCK+umUnJjbE5UWQnGVkFwM4WPU7CTOzfoTITlympMkYq8
Fm2yGaeEqAkxWn9q4XNc39R+dONCWaNui4X7wAAe1H3moxyTEn3r0lCiM4hJy559a9zMwr4tGbF8
P3YnGtmTeh0r9D7cxb65DQfih+mv1HLY6xOT66aDAV/PzWprw0tDrMhhk2jPpZnDFr+a75ouFB90
CGKYLpSVgVxjRNK80RowW8fynbpyFK66A+rWIN208MPZJo50u7qE1mMQvFTZOmlIlaa1GXolmk+1
XJdcT5bg8ZH9mX4cCKPQ2iXmSwbTrd2BuKQMsjU2pXBnKK+Mq0e4B3eCfEYz7pSWppNTL72ofcXn
PuMkA725HtNr36WQeKSYh6LJVoH5oLOxpfhViU6qug/8XaNecA1VRVQGB9nccFZV/2UynGkf8gsV
45kuaxZP9hpmIeA7pTShtHk3LIQMkhfOx0BqCfcL2ulb6zmEuEhCJ9SuoopifDtp6LC2GlLUYu/H
D5Hqybg00gbWB7Prg1i1x8FaWc2B0otNBSocSe1WGEoPIXGJ7sL6kkTAtiGngFhHQ/uhiOjQlYOS
Mm3DzoQnBbK80/emeBfKIdJzu3/E3JUiYS9TFcaXMfXXuuiapNQJhZhC0I6zneZvdOZOkKebzB/x
5KWrFkgQXR0CB+WYQSX3/Jdy54lUOsFuEaY2cHhng7RdQuIBchraCh7MpWF5gw8eR8Rd0ZxQn5T8
rRa8pPoyyodAfda5ZGgNpVLSaZbT9hI6KlTKC8GcpnAKHyGdSb7bI7fsvWBytR4YM9tPoGBU/fXb
xP+qs2qcvPfyCfEVWSOaDzLc+TIxIibRDqaBPgE8SCPQleO6HVlyyuDVpWMtbXKKvbgePv0OCKvf
Z2gF/dc+APY6WOpOzjeMR0aMMaLyl+zuoSCjxbEuXnJhYU3NuOi5Ff299CfktS9FeQkmAQziAoxa
d3dWd9cP9ETc+T2F2sFIL1Lwlb/BJTUS5cRJrnj3AHFuNRxjTnN6EiVPqNYTRTDXfGLDM5GOtOj+
lK2MILUbrsgSkfoi86f/4b2dtnFz3yqFrfvHSH3kPwHmgSKxzmH1GU/YYHcU09jeWYZXa69RbMBm
fdJmY3AB1DMdcihbscd3muFTgAUNFMOehL2Ro7BbNwalHYddfwmQp4LeOUFyJMsuEZD55imvNKQj
sU2PiPId6o50Bcyn4QJvyXiVpF8KHkc18MGxFW9dfpDak9B+ymJIWezjNxggPaSzZW2aj1G/CQe6
0uA4xWoDqU3bg4HiJaRHYMtVKHSPmrIGiqMjsJ43wS6rPgqLZEE19pUFUJetKVjz9OrL2dGY5H2G
MDES+BMRCDfMiK4E2kZLNxJ1t5HpqUwl6SyOaIQVbT1n5L40qwFcQ/CemlS+ZsZLYt4iyiy6RZxm
UsFlKk+v7oSMzr2ACoYM2ZNa49qby54H5jToYJQyuu00ki1D2jHyahXkj215yAUIgJFSAPKFG8GI
rNNgARLfkS5aJ63amJ8Bu18x3niEeVVTNcyfE8nGdOk0NDK2WCMosugnsLuLBBQJ4u5v5PcSNe/3
eC6LtwbgEm1D/NlHa036WsgTM05wtiB2z2/CA9e2TkD/rJS3pQKrxg/aBvlJWrzqptUkuW14y57C
2/iokDifJJCulR63q7F3UmvL4F6eyxA9ZfkgParj6InX0EwQQwwm29DSoypPBKLUWifqKvuqmRlJ
lqjKW0tct6Xr1wejgx0kw8d66xaRlB+Xq0S541/GoVfctEuOUqJAsvxEA2CkXiekAZSd3TeHLe/2
5PpGcM30XZsjM5VuVnhJ+seW2zmQtowvq+Ld0HlmcK9rB/ozZd9O3wKOGGLXHLQr/Cjwy+GaEuhI
3vm+B3xc1W5ZfjUIdopdD/oUcN07DMeA6+6HY1G7EUWJSlsszToMKaYsRtWXr1rCwNgN9A4n9MU2
yL/XASrJRS72Rdwcq2cruQsfohvNsaApGhPcP8rW7u77Z8SgopNe5GQv0eM6+G4ZIp/iXq8PJIht
70pL95AFKW3TzWZcmcy7Lz8qWk/Gc5BR4jb7gq+XBluV2pqAXBHQSIjvJzRVT9ZOfG0PhPilEcq0
zfN4ppq03jrB0a/BezuODwmyrdqCQxQ+m/LDpwsrj28qnrYUpCUzgOTX8qp2Ls2iNYwC2kCsBU/R
rXjUAYO8yKTesiFWaGMuvmUoFdA1xFMbZNzNeEJ7UKOc/JYPPh+LaWs7UmzYPpVrXlq1B6K6sjIi
/vRn8k29plb01Ji+UuTO6BmdTmU8ABi3uKcAyPULJXYTb1OEH3T0vo6vs4CPnp27g0KTh9NOK2CC
cKSZcgcOEdNXdVga8C4TOmOdpi27uTMkO7mO/iY40WyY006zwcd6IkG/KCjEGhpGXRBCHA39TSqs
hYi3SZuGkzyX37O47cPNjKKL1vnIGQAQSnHTCPtY6DZKBd5cnPzhse3kc6gcq+o9FS5m3L2Iza2q
kedn+74117kER2JuRaOSiJMmjZm0QrGf28Et6WHtUdTr67+YHyxOL38yBliMA37xxFABypVEJGuS
j9E9jd2v8eqCzHH1gffCWj4X22j1NOyN7eSFIDh/MQD4l/XWn1b/YQ+ThU1h9Yv1grl+74j+m/AK
PT7fobJ6mV3Tje9ojDMOxtk/UdnT0veXH/BbMyZL0lVdUxXm7/1YH1zHUtWAngC5LVQ7FYRzo2HW
XzBjhzMl7ENLX1j0vviL5cnv18US0VymySjmD9OP1IwzZtdlZDIlByTTqcCSkO7EWgHpD3T6wuIu
lVGdbP78uX9rtWL9s+4Pn49gjht1DFh3qLPDIs4POcHBm6z/rw/4w8WDQX9jm5B1OXmmnWSl3Fl1
9TVBGKBVWXezdV1mGf7/n40JXsoyE8U0cQb9950spImljWqMqnfYzxPjuko3o5TswNP/m4VMU9ZV
XGtU48dCbcl4SmlkIbWkys+oB0v0ojGtIX8xWPvdLtEwxtMxiNaRzf7cnaqPVqbiJQo9vXrpcRTo
OqeyMVQvAjAb678Eg98ZKWk4NTHwSVElzfjx0cZOqUOpoZIOQCR13/KCmIZ4a/jLY/12GYWpq6os
spD847GCXrMGhvsuit5tggIjr5CC/+1k/22RH6ZQeWkoliKzyOTTIB2bmokCjK3ATPts9V/sh1+e
58dhFlX8182ZpXrlXgpB9ikIik+RC/HP6yyv/2ewZHszNYRqlCGvP9aJ8OeMBYF18k5H2p40l0bK
3sIIgj4TANNBJv63BX9EC1lqs2DsqbfmUHEQtKKxVm7WXD70Yr+WmTLy5+V++8lUffGIRTnGRvz3
A2wk5JpwpJgQTU9T8YZHHT2X5l+eafnu//ESNZ0Z7CLxXpd/7HE5C6qxw+8HlB4+I/mWhf/3jDbc
6XRR0XVR5i/xx+6ecCzSjYKnkMV+V8m8p5L+9Nc/vyrpd9f2r6v82N5xC9zaDqwS0dclTQCYRXI/
FQyZISMJfbMENcDAFjETrptnwbeEv2zG336sXx7zx2b0S0mXioyb29IpMqZs5cfRk5DKf5mf+bdl
fmxB1QRDkv3lOZUdWJmqvzNm/i9bQpJ/tyf0xQaPAZoiRoj/vvH8LKT9rSMLmLvkM0SJJWiqo+Ao
YDEnsAESoV1Ho9O7p9++ED/GQoFAjr///EmXJ/mPjfnPjzB/zD8oUhp/BGt5oRkGpXtT3jUKUnwz
cf+8zu/fqLGMitYZB6b/2J80umoDdzPR1zeo03J01nRkKeb2z8v89u7S/1nmxwZtpCn2Af0wnGpv
UOE5ooY+WJup6bQjWpD6L0/122P9y3LLU/+Sxg5yaMrm8gkjDW3Q0teghzT///mZ/vbqfmxGIa3C
QMASAyLqNCIbVLPnFjjoz4v8zhFrmeixzFuDGtB/bEYTjYUwNqRoDSroevxU5qOJFq9LXoN8m6OO
KcvhvznLJvOYJaYBIoH/kdDkYQVoLxeNU2JGEzde2H4UZuT9+bl++/KYvcJWkkTGP//4Qkk7yXOR
sAgGFPaQboXFfcOP3P9tlR+fKDNVmvJn3p6kYvMxFTpOYi0NA3kaVP/VW/vngX7cJIVCQBhLsqUk
8Q+iFa0Rx+2DMvzLQfrtfvjlvS0H7ZedHfeR0KrLMn6GvdG50K5FVJ6xi1lZoF+BRXt5+/Xnl/jb
ROOXJX9sQcFfxpVXLIluzYtq/RQWtFujVwkQMkgIHf+y5X8b+v5Z72foM1s5NYyIrdEDf9e0qNYI
sapTjknSnx/sL+/S/LHRW9OP4jJnISvpLeTHpbmPQjlw/MjIPXOCT+oicLBKyh+MPoz/tw1jyv/+
JVP4qLFYHnPyT8H/kfYly3XjTLNPxAgSIEBie+aj0ZKswd4wLNnmPM98+pt0fN2iIFwifveioxeK
cJ4CqgpgoSoTXXEUDwsuCOXWbVQuJoTgEGKu7VBLyu9WUhV5O2LzEg9Vz0Nr/HSmbDNhvGAdZ47X
T+fVAmfOyAu/9O3eh3Y2cMYQLKhoQ8ZbwtZ3DA3M/M98hrFnjXVwYzrW/DMWMOBcTYyxxaKRYTwk
afFtpDoVd/WKvUNIOYN0STIZc/prrfwx69yvZY65P3M4p2gNXl80nTVSzqgjI8tIg0XDnMZdk2bN
poxTDc2pMnoh6vDPikkJwxe5ibYMlNq6+JGZvymF9ALq7Ln/5KMBbd0e3dJJmSJ2gqHNKyxdScGn
1SPbDqCvyTAYmxpjqAGz1GgubpaYb8AtW0KL/NSARCnQeif/ZeNKyyyOtyvjVPf9Y8bwbsXry8Fr
X2vymlb0wuhQo7PnTr8ID3H9TRIbx3X7lbccnJv/+0VcurRBBa40+wZr7Rfo+kLFsUW1N272xLwq
8aoYGW/reKqg46bFhOOYnNhU8p+Wgy8cEscIbgdDZkHG95Rjmh/ikus4qpVe4kg+lKOxz6+HEjdi
PIN0lwPqw5gMa0Hjso6jvHovgaQtZZUbRK0JoKw+Re3NgDEUjFa10c1AvtYhWpaq6xoEF/YvihG8
dWzNWtrS3vXNGA99CuhUCLx8oXcN/XH73qzP6ziqmAfBKUod3DVNl0kZzCr8nIY5cAqnPVKefbPA
KLwOoXLDJYSUwYRPudcSQKD8hQGqyxCfzQQEfmDWiJ8888c6mirBLNEkJ4RjZCSz4PR0RHeM/TCB
2aQeH0Y0GtXBX9SKlliSI4KEJKKuA8sSTPSbw843CJ4P/2qHXNy1OeorFpcMKrMgEYmBqGqg2TdA
0LTr8vv1NVMH1DuEZEfQdH1LbPRAM+7uh+prWproZTXw8DXYOoZ8tTe8Y0kxNVE7M6MGWFPINh1e
6hlYtXcuWt/wnBQ7+3XLlGFEGLcFI9RC/fXjAU2n3md2j8WLQa8Yof27YeCOa76to1jKKFrAzH9f
3AOGIqap48OokKGNCzAGGhoRdduoP8QY5XK7A09vRX5fViezfZpADBJ81fwGoriL8MVvkCLZj/o0
merZ1ABPWTuSPXH0R96PI5px8SBO9hydZK596+qiQLmjC2Apvhk6Npt6XmMfLaNxH21TEHOBhMxA
4/uE9/opfFo3VbepUkSAi8L1rRGADZ6jMJ4OEoSkTP4m7IhASrQFCnLybbwL2mqgPugvfdB31LO4
tMFTnd/MWVy+P/IFyLynC7/pwX3kCKzedqJPPSaxpn1BMQ2KpzoBXunmBvwAja6QqUyQC0wpJEqj
dLtmNsxAhzXE2cG0C+JT1PC5AMNerZPsUXoHJQyd8I7poK790cQ0wHSxM8LElNy5MVqp0KQNRVVU
1s3mhGf4ddfQoMnHJrr6GxJlQLPAJ8RdRB46yzKMCVO8mc2dE3GiQVQ6I2UCVZFZs0z+BPBN7scW
A2LsPkwCo0EgbIYk+WndrnmVPjnKAkWKsc6kWd21aDgOTbBR1hzvf+jqBHUAc1KM27w04MqMQPOy
jqqzTQo0ii+1nAZA7RhGntACEFbnUPiPf4Mi8OJh48XxU02pHV00NwzozcZIbiiuRvA4FxqtFGV+
BsD/IBzpNuW3WZm3LSDKbARrCUgf0azwn6yQ393YzNNv9IBIB8ybxTmIEG/6UXPDVro35pcJTJkl
IKXYNX0LDbcuQBhn35rIfKxYe6rG5DTZ8V1YJmBLB4XhumHKtVtgSmfbVKXpFGIKFwNa7r4P27M7
OppcO3vvJ+9eQMx+uEiDXpQU+BKCWQH4sAyM77luPGzAVHGcPEuzTzosKZI8JobInV2hYcETtcBX
hdbVEHOVDWs1zwPqawHUiXFx40gNQtquNrBT0UxYuiQfThlpv4g4vbZBWMhMDMUl1oGi2z0b4rs+
tjAIm9avdo+7ELQ+ct4f/mYbhWNC6FAIJqQ8bA/h2EbMxbhbORxNw7yPe902qj3lHwjQZ33cRtDA
sWQKAFGWV173nGBe4b/YgC+zjwBmRg2vGDCdkTOwt2BUqU+L/X+DIB8h/KBL7GzeMtd/AEsEGqF0
aheW8tC335dJ8oqMN5M5NrDCAZ11hx6oHs2DcXJRox0c9JqNs6/QHIcTWrN6yjNkgSsFcu8mgVGa
wHUrDIOUzwSTLv0dQ2NTQO5oedP4P9fXUnl8LAClsG4ML2qceZjGir9CFqH1IQHhb/8Cg6GQOBcT
8eosYcR5jmNx3q/Uwze6VZ9dkOl6xd+8oiOK/4WRskaXZGQM+AyDmaJ+wug95BjS7DrD/Pi6Qcr8
tECSzlybTCjBjUAqrN+0OBPMdybdjzSxdv8NZz5qFjkXdGF9HYK8YGunl1F/tNCei6mMsHxeh1H6
wMIcOe2YnZgEBJS2XQESybjck4belvH0tA6jXjXOUHqbXw2plBlY4MaRMSL18OINPE1mvLMxzeZh
kGgdR23OO46UHprSBKuxA5wsHk6pR+/M0jvGZaY5c5XnPM7wf8yRUoTrTdwKXEjixVARKW9sL8PA
2qkB90YJETHdo6syby/QpMRQBpUVl2hA3mL6BVPhm5jp1CaV3xwLBClKUXhCr9qAZYO+oP8tnNIf
eNNAbyb6zaF3kDkPFG++GpdQYuIQMgXh+PaQGzbs1giavscEiGH/yG0QF4OA7qIX7YahOLnuFcoF
fIf600i4iKUixbRaFMO8Dl26SR9hlzR9GxpjZOFv4XdZGWBsc+twUKtDDseeTjUokfP2FOE5+b+Z
Izk5rwx3clr4QxMwFCqsR5Nbx3UIZRwtVkxy8M7IPKuusTnmdD34mM4fXhv0yK6D6BZN8usUs2uQ
lp+jCNJtBphRDAwUGu0dpll9XWON+lRfWCS5eOQ5kWVjxg7sus8UQ3TueC7S6WChW31ob9PxkGHg
II51jqFMfAvY+e8L1xvNtmSGg/zqgTwqq64zLz+2/JoDdn0x1T5ObQglUkZN+S4b8QC8zLPcpO30
X6w0Auu5g6r0OojamncQaccqjKE2XMAtUnbZkP1gVbuguGKYvVnHUXvGO460WXXCXDubZU4t2l4l
RGx9w8fofgcmndzcc4KBmHVAtb+/A0rbZBlG5JgRVk+YkNsAG3TXlmClHTUvIzq75r8vvKGmNLDr
WbBYgBmF3td4ljBqG9Mp0AiJD+sm6fZKukAECWndIIVJVrDjoATqHaiA1d9LEOuvA+k8T7pCsDwe
HTJr7BLr++QHmM1gr+sI/5/g/Wd7LPnLhVW+nWbOvG7OuYzf0ug17jvIit32mA4bzK9RcArBX6dB
JdiNT5+9/B1VurQMBk/4lAKVQQamz6A04CfQeMcIMsHtsqmKI0+Hy6LzDo0wvg12+WVMTaFZXeVX
weJHzD9y4TKBG5kYl8c2ZuMzRsaYexdwbzd6v4fq0UQTIgRZ1s1W+yhHEzRIICx0tH0EpNZYFBW+
DXG3gRLesAdPCMiKkZynCwYu2XUwpZM6JoWQLIomn7pSW9fpHK9EVhaYrskxyoUs6WK0Mr9ax1G2
PPIF0PxDFssoiilH08N8QLuY7/xau7dddZ6C22ZCX4C1L5O7Qkwggbtbx9XZJwV80k1kCDvYN8Xu
xouf6j4HO/nPABOL60DKBLawT4p2vHnXxKkBVETf7fxxEDdTd16HUMb5AkKK81pEPCkoILoYc6Ss
/Wm1RLNN61bgwfPjLtVGbRhxOLsDqKlr/6Iitz3/tW6GEsPFAzizwGQiyPz3hSe4AkxoEKpCwbtJ
b80xv68adstH9+s6jHLnFzCSw5mU5D2lSB5p/oUH5wqMJ0ECMUDdPIHOHMnDyGjUNUjMIJvt8ds6
C94mMl6Dp+z3ujnKzV+YI/lXOlrd4DdIQx6mlQowdFemt1uHUCaeBYTkX6lgRe/+UYQvMFAFHlrI
Z+QY93ZAssQc97SOpjGISq6Wlr0dDvMnnM8P7kwBBSqydYR5ST4dH66Ny7fpuPN370dHQ+kja/C+
id47/8KufyHreAkE2YodA81wQDSrpzwnFmjSBjWOncAgbJDpPpDqkXeXRDxxSA3QGyt9DpnuC0Ht
3+/WSbsV155h5zmsKzPM5I6XoQ3GVPDkgRdgfRnVG/UvkCw+axTl6DOCnnueBHiz9S4Hw3hYh7A0
WyWkk96rSd1mA4wxE/MOoWpsQMfVbjLTK3e934AtClS3mGF+rL3pPJpo5fbd/jacifmrKoFsXJL1
GyjRvmUd3n36ESQvkFAw/uawfN9iIV0FwGkz1mOBX1mBZMcHEddgTNdRDAavyfq2viK6RZcuAY5r
RkXkwJtiELYVDgE9UaFxWHW4O3P9EY+PEBr7GB5FMhhitGBNYz0JkFRwNCyDxo2xhx6fguvmKPdX
4KOImgSldfnjCJx3Q9ra8CFwtmx8jGSm1raLnk12LaCN6VS2Bk8ZHAu8eXkXZ0wJnvKM2vNkIgS8
DDvcl6Bx9K/Bn7Julw5HOsuCNBhBmDl7BHtl9cltwCnK91bbaexRHjKYy+cuFs/F9+VHe5LWajK3
gzuQ5JmjAlXkxxhUBX9jzDuItGjeQED4lQEkAzH4XI4+1+CO7mLdh5HStxfGSIuWQEjAq2LggJOF
sxgks6bGEvVyIUjg3JR/ajs1g46D/xjbEoRXAVhxGeivYk8XQMqORrwXoZkRDZsY9fsUQV2cxmhr
2TaoCV6ze+h1fq1vyBfvYO7Ml2oDzl/IHf6e/ubZeYErH51NF4XoSsMC5ulFHH2Jwx8TeV73hT8F
M/nwXGJIGTnMeNw1DLaB8nADelZ/40NMHiJ+X9KL9FhcQhTx2dyAPvXg7yC8CWEEQ3MXVcXW8heQ
jz4PKZeYmDasBLfp2J/N9mszgHJKM4ulcpUlihRZLBUZ6X2gxCAzAOeO090WkFpYX03l+bZEkULL
dTufdPPwH77orieQTD+A6m4AYwmEFp+bR+/+ssGo/zbc/fBA9H9eR6eq7LtElwKOTHFodhGyL8S0
Dt5X/iV6hsbfPtyDGezoY/Puop27g+bEmd2XO+N7s+HnY/0CguFNsa1PGB8QO3cbnU/0W3Uw74zL
UBewqpTgYKTP4YJggNWWrmoQBYvplGBQLAYJLZjmCehK1hdBjeBac2s9BrddaZ+5UVt9MuJEKLtv
JWT62mi7DvCnNf9zxLwjSHuMyawQ8/hAMEHOF72O7rgdwcvshZBPb3ats4VW3hA8gUO0Fwc2mjof
U8fLO760ywkmZc3UmUfQnG7vgJSWg8Ue12zMBUEedwBhmh39Ns3xF4gGIWIHaj+/P8Z44PL9ZEe5
eR1l2On1RZkx19Zk/s2LcxhtChD0nPkJjPy6N8rt1OCiDyqqdRRlecox302X3Kft05pZs4P3/iEx
DlP/xGe9kuSljh7BccfKc01+rGPqLJOu+0YxpA2fJyjt0rhgjnkF9bs7p9fNFepgpCOmbJmgngPL
xukaKlCQbiKg3vhPpsgXfJqRcsLnHhw3eibo2vbodMgCelxHmX/piivIV3yRNlDF6mdXsG7iAHps
z7w/OvUugWoou7FcT4OnWTn5st7HdmT6AfCy/BbSyJ11V2DMZd0mTVKRr7WxxWnu5li5tOhOTslf
7Aict/8NQ0orEfgjIz6PPFuGtxO8eGxGhPJfYKA1z3YhO4g5Wik5ZrWL7DinroKH94HpJU/Cztu3
dZA5CD85gGULF1wIxIXffswFIJWd7GlmCwFPwc43b90yAe1VsreC35jq1VikA5NWDZqjeNrscKBY
ETS52AXrriMQyHlQBf6rHLewa3bERY6zgsjA1gNqAFXTSB6a4TvN7tfXTuloCwwpj8ZJBFG/ChgC
mvUmGBTjxtbcEpTHxwJiXtGFGWkSFZUNhhEQ6j7QAsRMNyIGiZ3GCZSGEMtl3BEm+1TcNlvu5dCb
xL70EN9oMMrHT+tLpb65LiCkrc9sAoGIGAHjXge31Wk65dvmnF5DYw2tw/joAK/ejp6zrXGdgtEO
ZJEgttU8M/0hwfjk64vfIPlE06KJrYrh693bLcXV+QkKCD9fvkJNx92BlnDLjs522o7P7h5CiBcT
2zYHW/Mb/jTWrv0GyWemIR7S2sc6tGCJhbbZlt0Pl2D+P0Wv5VtwR/egk4JKnLVfX3/1XXdhu+RI
cycQr0vggo8Mb10YKrtsTuSn9xMUQXidEUc8/78mZ3oLxlDq7FNNJ4D6q2yBL53M89x6LELgs4dr
EK8Gz94VeEMJ+qkPkBS8by+9e3LjTRv/dd1w5YGzwJWOaquzJ0Iz7Lk1XFr2NTSXoB73nyD+3IMW
MRrFZha5cymure+h2Sw6kEfDr9dBlKnz3Y4/LzkLEMJqj0bzgcP8FKIu+PLz+C9SdruyCfYRTTSt
xzo4IuWdkVVNOQLO4W+sGMB5WG7T9D4078toOqybRuZ/bCUm5PFaH50oRjsv4Lgttw64DrfOC/4X
FDvnBpSlzf6b+QoZn6/lZXZsHsGTmdyBwPW4/is0jvKnK3axwEE6BSZGbrHAmCCyCTm4AcLT02yj
DmX++wIF4p3/K9uKpt+OtZjFoZvQ363bosnnf4JxgdL4TUOzAQuaZS9l8AZiKg2A8tt14Y1SNmHG
AMHYOZMmfgQRNgO0cTuIf8fDtGfOQ+j/TX+rs8CTskdgWmU/gNlsm5ZXQ/KLQ+xofcV0/i6liaYh
mejm9DgEIL7/6kcnTH3g7WUHeV3Nka5ZO7ntio1V2Hbz5qTu3mj3scDI7dU0JKcUUu+oCGgs0528
chNW4eKGHVbzXp09zBZegGmzuGouxR5y09f1IdrUdHs/Hh6TY3fRbyBwpPEV3dHzJ/wX3gjyq6F0
56MfiZGHl+a3CCLUENEWu5ZtQQG4ifY83VhfQm9rhV9os82hmqNZBeU9CuM8AjodqKXKDC1dazCw
ZuEe5eZPbXB2xGVTPgn2Zd2LdChzXC4s5WU6Of7MrAPlkmD4aQ83EQToUMtZh1EnkXdjpCQCoZGm
LGZWtq57gE4Uy5tNzTRTAOoU4jp4oKMuwQjUR1O8wR6CgIOXZcDzVYoOh7zRXAnUi/WOIMW0mxsi
7zn8cixm1a7wwgJ7a+Iz8KrHr+sL9qeR9vMJ844lhbfLgkCUc8XDKk3w3tOXIh9R8XNAT4jRBd+D
gvHOmi9mBzcNXyoH19O2ucBVubyKwqkoMaCSGq9J7ebgMGyLMdtDEBpXRAy+Xk9hHO2jaap+taIZ
Ho2+Ml5IOnDo0EKc6jZqkuHsjJHrHMTosfEgamO6Ij0hjwxcas3JgnKC7hNYnWP+tVdm/4BAY+uV
aJTGTcEEdf+wsf0nzznn7Ltdn8Iw0IS42iHf4aSydBFVFRtmfq4EnOOzeG0Ejeqx267vog6FfHTJ
gQZeSCK4JAcTKO6wHnmk7dd1jNkRPjkKBQuYyUFfByKajxgY5TVTfwTGFDxazu/Ygg7DtHeio1G/
Bj2ojffreMqNWuDNQbLIGH5v+eAhBl6V3jrOq4keO5J9NfBAMTyAc0STOJRBvUCTgjpxQlB2UqAZ
xreQvkGSQ+MIuuWTYnqYkoCWAgA9uwy6m4HdF2ay8Rg0ad5GcZsGVAOoPLdBT4mUDgIHkDt9XD9s
IbgNZmYnIwWdPhTvHC+8zoL0JjXDL0XrajrclS64gJO2q8qmaIwIuEb67ocB3n0KxXfd0KTaJd5N
kjYpyPKw5wZMMiGJM5KfBFr3YTh31z14ULJIdCVqVR5G4Yf8mQU1TSLtGVKw3cWzU5A0vzPRbTbW
+dmFzB0ZMs2zjhIK/IBzYxuYdOQmuqzrHMxNgnyzNrtr1mePEfdeezo8mJauJ1e1U+4Cag6FRWBB
CANMyx2gKIQAWPyAce/NLLe0Hr46gyT3cypXTPmM4ue/oKUQpC/EExBADPbrOEpOD4yI4EGTWxjv
k/28SYQZBgL8EFn4nfCXlOzjBLQA0BGwvV9d+jMC9REmODucT42W4km5li5oRYGOyXK5RuinTQZV
MAwLZ9B+jEHxHDLIJA6aIpQqlPEC9C+KtGOsz8eMzgP5FgRMw+kooI3sZNB2fh7E0/pyKrfNBVUf
3uwxuSuTE/oCzYfWH8klzCSbgbOHiB9PfpWQel0HUq/cv0DyOQy9ojzxZnqqwvVeadJdEKvYpFn2
F4+yKBL/Y4889W+JoqgjgbRkgQQ9wNFYjg3uoJehp5sZURqEbm9LMHgClf0QeqACzCvYJJPEBwsj
yYVXQoqy/Yu07i5g5g1cRK8bl93oRIAh2Y09fGV+fOSQB2HOubYe/+9bhGQr0ExsguNYnsHyWtDa
ehaIBSiBwDO6wSPovWe6G6jK45Yo0t0FkkAsZzVCKBc3Hl7mE+vCCiE38bpuzBwj8vVlCSNV89t+
mEZ7AgzYlE/ourqx/eCwDqHygCWEFKZtFExO2gKiiB5F+5s0F0GtOSZ0EPPfF7sPDfvADE1ADMP4
24yRdDBU/d0fqGbrlas1T1/aILIEt4R00tJgsu3SBlFABE0zI4MkYRFqHiSV+w5S0D9pBtRxEkTR
5NGIxiN4l42mytqI7oxZ7YT6OeSOBk22UdwcQANJZk/GNQ6yGR/Xzc1xxosEEheJdcXc022LjifO
MWr1FxPNH4Ck8BR04uDBqTECQHZG/MuKdI+fimUDADcdE7zMhMoXBdokvGgFALwa8qW9c6Q+/z5U
/i4rbc1n6LwDUsiAF5QITDmBb8eUiYqaDDN4Y9lgvjjMDgn0LmPbwKP7VXM1DDrGIoVjf8CSrlpQ
mKuGzgBW2N36ntj14lfg55pytNILFgZJ37oZBn6TOgCIVZ4L+xy4ZwM6ZqI/0MzegpRU43Qam2SS
ioaRsCgswOVQux7HTdycY363nnMUnxXLdZNZKgTNRq+ogBHUyd4bUnByQaKj7W6NZMKj5S+zbx9C
i+oeedWuASo6EFgRhh7sj/GUxD2IHEhbQZyy20CIc5/Eb373M3XPmZNpPm4VuWimp/0Xa/4ti5wX
N1C7xdgHBtWsEy6UB5c3p/VFVG/UO4LkfAWUWgp7gjVjelFk4B76wmrN55Fqn9AohLEKztB996lh
qEqCxvd6JLoMtZWyrYdrywlGaNZxZz/UXrIrLFCYiMTq8VFo6ZqvVRZiWtG0GRMuxxXl4xq2ad7a
TjchlEGH6/kQt5xumPd7fRlVG7UEkZyiRrmnHroRMQwhnsT/1uhe5FX8G9YSQXKFMGkgHpTAjDb7
NTOb4RI3uLgOX4TiWjTgHYPq7ptBD5RDI/TQO9/WDVR5/RJe8hMPwlD4qgZ8DZVgM35Ox2lXRt8h
0u1g5mkdS5XnLaih4CYJimTww3zcsbGtkt4qSAXpsQgDNGAL5ZtZVNk4r+OoatDopHgHkm4tAt+z
IPYCUAFlSIxv9cFTaF4PJeQVL4Py2ERXSXwdhGTj0i+9e+77q8jZDfS5SX9WfzMC8eHHSH5ag33Y
qFoLM97s7Cb3DUQhMIFdgWAQItMtWL3XjVeGBbfA5WLb6H1x56hdpBbuOl5iOICro7qCiGdtHApW
oKe8YboGD6qMDpTOKAUO/dR8m0RlEBdoHNyyDbxmP+zYpt5ggngT30BT/Txtyn2/Dy9aSDr+rk7j
IbyKnn9BVOSW3IQ76+huzOdkG1yZJ11bsOaHyd25PG7Mtujww0x+4G6yAcu0xpdVy4zZQCilms78
ZSTt6kT7MUkyMMOm1ZNfsW2RfrGILmBUZixBpOzT25bvtXQ2A3LR0LCdhU/XvUWHIGUfQ0wM+q5A
yDmUsYyXLtC8LKhifmmClF9yjPfGw7wTRn22nSe7uC081OI1n8RKMyAV4YBXm0PpRTKj7tFa25pA
ieqTKB9orHnqUcksQUaG4jMYoxoOBig+RpVnB8wMImw35Mou6gME/MSufguPz+OuPeAjf+dtQeUB
GmdID5/yva4PW+ltC3jJESxwxlFjto9AHJCy69Yim1p8XfcFJQhu3+Cxt1wKr/5oI3H6oIdOCSgV
zC9h923KoFelJefXgcw7uUhPjHdtiIVGx2sFBbfp3sCcm2FoLj+qZlRc40AB4EAMhdlyj0FPkhZC
vajUdU6DprMdykrxdFsh4QYxqFbJbRqBHifZry+gasAWPJUozNhgFzZB5vnRODQe9hhuHfHdXzwx
Xm1K6OHy7m4WhCTJ60Buq2HX5bsINd51ZMVVbC7SuOirRmkcwkMfgWsniytL2PjwTPk2MW+CKkCJ
Kz50SYOu1UMvoM9r8Zd1UEXQkZlEmjkQWKL4pPoIGkZd3YyCz4Sifgv1WHYYQh1j6JwepO81QuZK
F24LqEUKyTCzt3hcdQH6QQLoENODC2E3FP03bbivIU4Xuod1mxTu+QFPSlfVRGkxDcAzi2rnOyPq
HslN6Naaz9A/B5BsF/q5wXsNxleOcsTHtQtcu6s8gd3pL8BCfei30K/doM4a79qL/AjKWSj+7V/R
qLZh990Wur5bCC/u3tJdfEW35sbBEMC64fNCrvwg+cSMIt/ANwN+UDfVGxZlW97vfNATjeMbz31d
fKpch3IbT/QgCIROkZRqOp/ltpMBzbI2YgPpJXsHm9/ql+Ak4s23Pt3kziYeNVejP2J0n418h5WS
D6k6VAZB37F9SvdgMPChX37MMZHhne0v4dV0EofuEpeFjdiL7wGoFTY/xPlHfQJ5Dd34h/r1Jp92
zWHcerrEoTglCYakQDiAL0/K5JKu34TgG/bww7xHXNeu/F3z1pYbd+dd+XsLWr/zGNM2Peu6RdTb
8A5LPnphUVCUKChgR2KjdvTY65i7VU2YHwyTNpqaPetKBwjDW7ejJ3sf3uQ30Uv9GG69B4by68Z/
sF9QR9i4r/buItjHm9/rjq39CdKmp0XM/ASvGttu99ruw1/1jb3LH7+k12/fimt27J+9LTba2Lkb
thsvXY3PqRpyPqzAnHEWB54gvo83FqyAcboebtPf7hbDEPzknt9e8iMmkLxsY3y3H9wHcXTuxs3P
destdVy/b/HseQv4oUIfjB3CenZ76275sXu1dgMaQv27N2tbbJs93VbDRpPeVFkbqliYyiMU55Kc
3URchOAVipstN08xBHectAS95FNvn6n3MOiq7cpjlzo2nquIif/kSgBnkV13PZZ4yoP9WEKBOTAx
Q+uAznc70FMV29vAuhrcm4Dt1pdXdVyAdtmGlYxieEo6ApNG8GBsgYwdpcExw+RB6X77bxhSkPac
mqQ2sYNW7J7wInMLBbsJpT0d7wRRugomAzhYTxz0hUvGBKAgttjsKuLW26LycPTu3H1yHr66X60j
PUHE4N64zn4/sJ/lzj+0W3Kod+Nm2NbPuqBR9Q9DsfH9p0g2o8vewUAg1jUeEZXdLqnxcRkdoOuF
kb3tgHvwpjuah+lCRw+qukjhLmNRTGBYkLeTonUYLTOw7KjBJco+MKc+hn6zQzMihi4HdsPb+iEz
wwOpe02aUGViFKShu4mowcCsdM8Z4nSsXOhezOrPrvWMks//3Yk4my8biBB8H0n/vjlCMdKfT76m
d/EgNeaxYe3bOjejbQ1BP815pjrOlmjSLSrlqHiIOSDrytsZcwN4X1yQ+YWX6r7DlQsHu9C1ZoJg
Qn7V8SanMa0uRwSWUEfuspMRCc0nrNIn8EEEOSDUlFDv/JhCcf2MLYMUSC8c6Tov99AUvSym5JSB
xb4EKYcYrL3TJZpv2j/kf/JtBe144CNHfnE+PYuQLvVp11YIgj69LStMSgzVdTEm5whCzlXA934W
blOTHpN2PEPUb4+vgIuRoqJi5OfUtLd2wE8Qvtr6Nr9MMbKk8VlV8gN1AS6xlNlI9VKsWEGKycIJ
v6/Pn2hvb0Vz3+ANat1xVUfJEkQ6v7I6o2FdA4SycAOOzs0kbBRjL/IguajCK4/5h3VAlUMtAaXd
Nk3PjvphBgzDR+KkX6AyrLFJNaZKlhhSfNRjFTfuH6PKFx/zx1GVYiZm67nPsX3ZNL/8HBrGKGhb
P4k480nXUarqL/mAL319tD73x3a2MREC476XbRNuMn7vuWLX8Bc3/mpTjGq4jzVaTZr79fVVRZOD
shlHfrXxakk/RpMR+FnkWBg7Cuwn4hc7ywe7K25Emz48NmLfggVjHXDesE9htACcN3xxA6JJxWhu
d7iAlXcmFNhFNmz84BLKcxvWap5EFCEhXAcfq3jdsdDAI4XEOHN8dCa6q+o83vm2czmw6MLuC01G
Upj0AUYOCiee6iFA01gR2JjfsU+592iP9zG5canGIkUqBxSaPSGXNDdKShbxOLCzuJ4Vo5J8DyEI
dGUkd/UkdnGu62tRPYUIfAHhmxgdGvanhrEiZGTqGBpbKnYi4Js2xucahUN+l0bnwnr08jvbACPW
j5wkm1yczUGTcRWh/wFf8pRg7KnhCyxrZhnPVVblB9GQSjNro3SRhZHSglKWTtnQwsiITYc4pce2
C/Yh2l3WvV65b+gcE5glxelhSyHugNU6HSbsmwjN/VTiATXOH+KAXIVWcV6HUi/bv1BMYpEqzBaS
17PAXDjm+6FIDhCh0Bw1ilMAO4NGFIyu4rtCPoJdI0gCP0JDXO8Pt8QJDlF51ZvppddDP5xcRumg
AVQv3zuglKEp+l5aMWttZqlzhGYBnqz2aWFtjcnY/8XqCQLhEQH+H2REKT0NIYGoJ/SZPMuAMMdN
YOpaPpUet0CQ3LrLBHRoeiCMDQf12mRAbcp2ChvKJrMEzro5qtKrcBdokn+Lrug7EQLNCgzQlUTx
l9QsbkTu3ghcSzov2BteeIpxKWSV9RffYx/ApcRYTUMPEXv4CfogRqO66Pr0QHpNmlD6BnprTEju
2I4rT5dEUF8nyQwydnuBZ62qPtnsdrB0xEaqYxrWvANJG+ehK87tWywldd9ApnPkY4N3IB4+uYG7
426DB6G8fvHJsLEycRhYu89BLr++nzpjpe3M6rEDJz9+g59cTigjewZOaiqO4D/UeI7aTd+tlfeu
EjT0ZlG0HFO5TrmbUHFLSk1cq0Gwb7O4EPT/pNsd7Unm8RDNZgz84U2aHNpqT7Lgb3I8GLb+QZGy
h+dacR9EkNrK2YsH0vAijjdBMGpQlHl3gSKl+Jh1TYcvUnRnZv7OS5194Peady/lReMdQk7tmASy
Mj6rJY5gbgy/1RhuMkbr4KCvFY12GldTgaEL1HFcXAIgUyTtTeyhT641cDKm+fTcjOFtSQec/sUh
5tEXAVmfdc9WucISTtqkiZEyzlKk+EnUGaRs6/ZYo1qNCXUrPK5DqYJoCSXtVFm4wRjYgAqK7DjA
GaYO0vIMnMS2vV+HUjnFAkqeNxzbYiDDLMVKK3YzUAvXC211Zi4ESTdqXCv+3ahPM4YElZkUqWfr
twEKt3Tc0zQ7dEGw9zjfY25nl9bBwQmnXToNW1aZu3Ub1cvJodYFDgOU+6RClYsGMKNk8MoqcA4l
wePJaB5c2t332aTrTVSvJ2QNUV2YZWkkLDwWcTzCI/8BsMeba1buAjSI/dWuvaOQj5cAr/Ai30uA
khWMbm1Go0Nf5br5BdUtCjNqeHRxEGSmfHBZY5iSmGLdeIm5f2K2Ryd0dkHaH6fB24Y5WIF7R5Ok
lFGGCiXnaIudi6QfLeOTETJnziBhYWPgs7902a+S6ASIdShSLNuW0bbDiFRoQEOwzKAAhquFh9Sx
7njKy41YWCMFMs18Y0rmlBslV1UFqpl225S/ku7n6F105WPibdJIJwaltg3VZcIxvYDr/McVLCF5
bAvoy2+p059cT+A1t9mxItTcav4fad+xJLuRZPsrbdyjH7QYG84CMmVpvYEV61ZBy4D++jm4zWYh
I/EyhreNC4q8zJMewsPDw/2c1YUufcNQS7BV1HEM5BlGz3d1Z1xDQZdxmqxbogkSTl5ULtPtdiIk
w8dRxui1wkuJrIafPnCERWO26hzw+PBvkPnzxXW/zHmsgwR2qIbjC0dJncwORAL9L/RG4GD8xqEW
NqTPeC2dl9wYZN7QydusaXdwIs7lJTd/zZmvXcBQK7sIi0pM526cRnV4SNMkkWZOxVMZfDXqwHi2
Yc0PtbrFPGoSMUJzRDdGht0JjXGTTCCbTdVYZul3rPoiFA/g2caQ53a+02kCUy8KiTNghUVs8zkm
yffS7Ksg92n5xbOIdVYt+0ajVaYHMpVdhgpVqxC2WfhpJM9+x2o6X8vXGsYChNqoeOarfJ70mCqb
S63AiTa+3aoW2nFNxXvnjqNNricns4N77qAylgnLQGr3hkFWB2UB7LATPSWNXV+MN3UaMcLnNUKb
Exup2+qkCF2Wt8BJ3mVH3YmOrDto+3QgHXJXgUgRDcEev2dd69beg05gZ+e12NRBj2uSXs6wT4WT
hja38R2o0z3Jn5mXb8bUGlur/opRufArLgt+F74XRZxnFT2jNJFS8gHcaujkSc2ROJNMGPHMvNbP
9vgChJo8EJg2cjsvHC7ftvIxClVbECN7SJ1B1C1OdxuOOaLzd17CpCYy7qpR4WbDqmSnDDm61Q9F
d1+1EAY1co+LX7QeL2ytb7bTVuVZGejVw2ZhMTWfMmLDtMAWtCa9Ccyh6KFHkP9x2XOyMOYts1gz
Q+mXLSip5w7D11K4FSC0+p8BUCeNkiKvgpwhggH1S5U/xP7z8vev7mnUPkFuACVCKv1mV3S6RqSE
R9Ir2dXjgSN36S8tb13B4w2q5PAXdYiNsT8EoojorJl+DJW208S0dIc+Zwm5rZ5iCxzqFItInuTo
iEMUKLl8mWzCxjd7lNWocenEqvIrocwCjTpbMkWPRlUHGseXiinohRuMyq+srm8M+kQJczwldDHO
5S5XHaNpn7px+oUGfvSI/DU7KnWgJHn1ZxphjHq0GaP0rVIyVrzEmBp1dhSLbTKmjQLng8GCtKft
j/VVm5CPUkk2qUpsJUZ53+VVversfravovYLtZLUtuTaaUyHWWu57A0z9l99cpCDh0bCIakVZhvf
gCeDAbkaaywgqY3KD3qM9l9Ain5pqvK9Em+kya71zuSVay1jrL7VABQUuoIs8iKiQMpAfSzkSAiB
Vhjq4xAKnpoLe74fdtCv21wey1XDFlCUYXFU6bw2K0nLgo+X32GjqoGJbIYT9pkVlPdZlGwvI67O
3gKRchhTLfBtOw+ljHrxVDlO4Y0mfUWZbvUgGTKey/7hMuCqE1wAUp6jLhs1KjoA8uBV8cub+YSK
uZZxS2XNGeUxglIKAmgcYDeXA/R8A7vuA1voN4R58jHsoenjpmquJZivWcro6yZ4rp5LPrICYriX
x42xNGgGOQ517K1SAsfPb2rV8YMtLt+mj8dzJfujZDMvz27iLJ5Azk9BC6cKqhzKV0lB3bY89GCt
EerVKAuzkiGwo1K4G9DkA0rkrT8hpWsEnto1u3KI7NrQGWtzfRK/fwLlyVJfSeqyRlAhGNdhsCvi
Iw+lisJgtdatB/oLW6nYiaSlrOQ6bFXK+E4myh2f5Nsh5z8GEjgN76PAPHUVnbtXB8MdlXZfadlH
UhG3KrmvIZVtiC00phCSH1FYWGUe3F2ee9ZAUNGVEFZplivz3UppTK39qnHXJuOPZtQYi2zdG3yP
OOXquA5VZLgOIDoOtmJ8SyBJpyBk5Mtbo7iLUNn/S303kF/4hpxtXxxX1aRMUdBjkn0ttYVx3DY+
dq3EejNjWUb5udBvo0qBp7PEeKcmtpYcDeO2bg/ZROyavMkckz973iCnG0iBDqgCHiJ0FSGtSY1l
H3I8x01zQF5cNQXnJvGu73iIQH0ZmVMHmTOGUNIkZh2xqoBX3pkALcw9Y6h64zX6UaTKo3CY5ttV
NYBnqX+RUE6lVj40BTLU3Q/IiOdWkzyrDQrxwuu0ZqmtnUfqp/iUj++QBS/5GZ+oYbSrpfCN6FHL
WKvnjhcgEKtF2opHsyktSw9ZlLrEf0WcM+xTeRNUD3nHKMtYhUDVoq7IuI7yOrVoKlIiSAPxqsVr
BIqN0Q8/hihFrcrm5f29hoMyQchJizoS03SVidr1YZjOpujCLsFyiLRNWLKKlNYmZQlCbbRBNQKU
Lsvz3gZ15StHWAk0FgA1Wig7lIZUgRWpvovGq6D7/M9GiVpVU03abODmUUp2EZi2eH3Ht0+XMeZB
oDftcpCouMGPQTUndsDo8/tUeJRytJcemDRl6yh4U0cCAuWHKoVSClFUTRmmArz6bb8J/Lso9LLq
/rIt66vqLxS6td+PoJbAJ0DJ+Dcf+jZi9VDXrKV77lcRIEDreNY6BLERTfUQaBGqYOcB87tAKkzU
AHd40i595Ycat/lzJPTlh9gEwVef4m9mG0IH57KZq8vuZ+8JmEXQgkMNZjZAuC2UYSYo3aEFGlkJ
S2Z3dSAVfDWUb3CtpvkLCnCyJPmkzUVgH3rXmRyKLEj3KytvAUIFOwYfGDHqAxDsqDulvxeiB4Ok
5kQyxt1pdbgWOHSsg8evgJOAUwm71EicajIYCOeRKpbEAmH+BYsTPYcerE9aIKTpox7NlV0PRN2I
6kMSH8Zse3n2V9cfOjhnAnxwjdDVNpwo+XwvG7h9GsdsRHv0Hf6TWYc/FP6hCGw++fuvN3NE/A1I
WUciOanBEgYP0dsQo6tVN1IZl5fVAUQb1UzeCSQ6iVOpNWLKhkO4Bzp3/yUp0ctjvGryC99YdfD3
O4Zh0KyJipwUKMLo623e8WOmTwGqoSfZHWPJA8GVc3mSVtfcAmL2h4sV0etTmUklIJLJk9GBWnMs
yVWRBUEdPlOsivo4W1G7xVXl+dvgTQnAq4omKyd9Uiz0v13tpx/SvWb3Lzrar2KrPiA6umzoSsXj
PJiyPhMaIvKj+76kCtw6QRk1lpza4m6wozf1Ff3EG7wjHpLCzB3jgSsZoKvuaYFJeQ5ZrBSSGmhx
TMvjIDpp69as6Hl9dL/NopyG0oZKlvqACMjTiAbGfnN53FgmUJuqzbspqHV8Pwh8wKrQZF8KS+1h
9cw1dFFDa+ucHqWOCSmPa32MfzaCJqA8c4fkpSaNiYveZVPWhgpkGFDOQV/GfDCernU+aQc/DtH4
IRuDcTvJFZ9akOiQsl/YU0scatYb9PZkeBdqwLF2kyV7aIxctmNtvJbfT015kbTSEIv4fj13SBib
OVqfjdFT+b8vvKbgJRxBxHxjQYcQBWQMLd+oArxdPHeplxaIeeuelRRdW2BLEGqBQbJhDPoK7oGT
PtD40Qa1C00F+xeGbGHJ/CMWbi5CCdRooKTKmqptztt1hcbT5HkKWY8t68aAowJkkoqE4o9THD3r
5mgBOCP/ypVQwUosnfn6OX8JHQljq/wFQkXbwRR2shIApBJeR8Xu8doi4T1OQHOB3DIihtU9g7YY
3JfxMgJGx1ODiKC0ailgz+hKjxe5Wyl/vzwza8bMvJszcymkC2n6AN0fSq1VJhRPJ0Jg8j0yPSLo
N2pDcDhJ3ysc+lAuI66ZtESkFlxkGOD3wOsxeLUQm5T5tR8PDKawVaMQJOBgRZZOo4lhgnAKcywQ
hAkSQh4wWve2TALRnruij6SWejeX+5YBumoXan9mzh9exgI5nSo+DbUuiBD+gCrATKXpQFKfEdCv
eR4Jl6K5SQqd5DS9ZywN6I8ccOvW8DarQVMkQwUV2s3qgeFC1/bRAkin6tyrsejDUgWQxBNQWqEc
PbvnBnS64l1BLlnXYxYadTB0JC/GrEBYPIUQNR2kxOyV0mlLtOf/wtJDykkxkBUBLTA1RVIu+MIA
igOYlW9lJdoFBeu1eW3p4f0cbR08Ll083fOjGe0gNzl8Nq/0YMVoywC9TcXkCoP0GnfPQ1i9XLZp
bfCWgNR28htZVoYKgFWU2XHbPipaZ0py+XYZZm11o+8NookQUgLvBhUk+J3U8FOLu2SpJl6mq66c
sSiAVi1B2SnKpTQEbfSuNTQuz8HxjdsRCW08NeZx44gyw9/9jGZo740mSjxWSWAfOI9CCGguUtKg
KWtrbJoX8SjZA3jIXvqrxIIIufgBkix3ulLNx/yoXo834/UrmOU2xgZsNOYs4fD3x3X5c6hgRR8y
cZoK/JwIb6oiMk8SqzhgpS1fQQHkt8XUqo+KTBL9BhCSq1z5R7Ti3zS2ttGusl37ytndrjyqJkQy
YGV2yJ2Gxfu9tiWW+NQK7fkUslA88DnhR5oewhjJFtUWJcnMREa0vFK1ONuKp0DoO8AR003NMbr8
UJeEDjjszRcuzdFVDTGqSdpAg2WbZuomrPCs3HXqRughzXV5LtcWMGpkgY3cFW4580AsopzUF6ZK
JrjixEm7EyvOq/rOHXXZ+89gqPgjrUDWQgTA+OmXAYqmojTRlPELGHCUgorcK5LJs6kLU9RAL1VQ
12HOBjfMHnT1jyn8cRlibVloOnrfkR2DFCtNZSAVWdxDPh6hjd98+ASMGWO1VWPpvqv6G04X/7gM
t+bANANxIeoxQVhEZxY5ThTx6IBG7U5MrE6ByGz/CznxBQKdVYwktRVJnM+RtH8fxD0xkyy1Ryli
4KwNnI71y8soTEeZLOWK5SlLO2FArD5mQuU2EumcquM7c0qHCfRPnI8TRywYmZe1tY06arQq4v0E
tc2UEwlAvBqoA15Lwvgt7m+67FPk7y7P0KpdoPdFyTZKSiU6XQlqi6gYRPiJIX0tyTaOX4XgtWv+
aPmPy0ArTcmocZfxNKugqFXD309XdyjJelD1aAr2QfzVdi7JPMi05Dg/5a2guJK01cidOOzr9kFJ
GA5/NRGyBKfcIXoiwG8GPikLtAs/BuuW25Da1d/uuCe9RnekUz/9wkbTFfT0z113+Gse98VeLiIx
Qp8h2pAhHW+WxjYbnvP0pTOumJeJtT22RKI806iUPWglZp3FMbFK/r0NGDH2+swtbKHWfjBo0qCL
QMgbFGOCUdZMzXwn3SKBTuzqpvKhpnZ5sTBsoqsY/CJOhXhGrKFbHNWxE/RPlxF+dvvQIQkiERkq
H6DHEunU2ES0opOLAYkRT7WEjfDgFpYsmfq18BbcT1bsVTclyKLN6fUy8OqeXuBSsYdaK3nlaz1w
u8fJ33fBUQoYbmNFAg9bbYFBbbWOTyUQcACjc1PRFJ+qnW8PW32LAqz74kHo7dySLFDY2MF7au3B
/2SxSsvWLk3LXzBP8GL5K4lR83qK0eWU9sZoOTdrBk8uFZDlDNvLA/rz5frSTFLH5qhozagOsFa7
V73CET64az8xZSu4CiNz7G3Bxhry+K3emhNqR14Cb9rpH/xH+KS7kc34MfP0nf+YOZoGOyC6o6mh
byItUKcQLpv3FLfwfG8L6gVwyrnCVQXKVDNwZJscpE9hG2ATebGnPqqM/bq+wr5/AjX2adQlhJdx
JMrR1hAdUd0WAaMGbXV/QnVlpoyUoYBGebfQN5qay2GlkfR2K0+23orm5ZFctWIBQbm1nKRqV1dz
pUCPTo7i2DWNGRAWKfdqbQLmSkCXAOIijY5dkwkqg6EPmKiMXyHs5nSldBg0Za9puR37olWP4ZFE
qaP7CZo9hu0QJA+XLZ0tOVsyi58w76XFXpFJ5vsdXyEmg1QqqiMdqfb6bkTabqPzV8zX3tWBBZ2N
hAJCWE0XSMKrFqks4CgcOXlXSrOu0X2Ml4nLRq3GFQsUyqg4hyLbhFIOvLEcY2OHf/J48iLFXqMN
7mUolkHUYvTFQc9IDSguL81+TtmmxAw7nbEgV13awiJqQfZICQ6tj3FLVdUNh3uR5zbccO2zaFJX
9xbyJHAgCBlRN3K6HNS0i/SixHKIgsGMQJKdpwwHsWYJusvRLISXBwS11IAh3hs0sHvgyhS/QUMr
Bom6jmJZwmIWW8UR5kcOdEtBeZxKMU11Efetj4nhK9VTDmIQmnGhHo1Acf7+CjAWQNSZGqZQKtJC
GNSJM2/t08yTlv7K1WkJQs1Lq/tqV5QAKY13nVz3o4NJMrPK1lndhqxxoxz4lCiS0UtA0tUS/RNO
KfFWlh7m6qzL47b6TLm0ad5aC9dT54k6Zj+zBBsoSDcgLD82W9kxLPG63A9WZqdmYgnO5O306/Du
MbYe8XDJmDyWtfPni9+g9yQdywbWaqRyY0230TJgFq0z/kJzPnQEFsuEWvc12nziWAfSkA67Uq0s
Q68jq+IMVvSztoUNUBMiASMAj85JdAaR075F+Bqnbz4BjULDaBta865LAMoXqVDs5MGFhdeQTNnh
IcuM/P1AMqfUb3JWJmmlHBXDtrCGCv/zqoKmUQdrCmhrf0ErOnuRbP5WegbFQdCZSLZyT6PNb8Qr
XIxd/xjcX16lq6OJrJI2F9SAoIVapEPWtXo7zARLCRRoEs7MyPN/hkAtQX8Eg2U3D2cSQ2+t/cTp
yNhpKxySGETQ8WpoRoT2MP1QUWfKkNYBILL8Zkh01Mu+kNzTho9BL02f26vxTomfxYyRtlgduwUs
5Uq6ukc50oTrvQySypZoNqc/XR67tehlaRg1O5Na8HWETKeFzWXJ4yHEfZfTzQE1wZPS2z3PYoCZ
v5AOl5aA1GR1lSIHBkr2LXF8FKeXgCDFzxi1FQgQGeJRHpWcoNk+e08gA0iaBUCkZWkFiugEqWwG
U8+4p610O+L7FzjU7ARJKvZajpvLAJriewHZpE10hHjUUb6pazPbojJyb7wKDOcxDxA1gLN8A8iu
8bw90zedOlwRWkGSgt4iS+v3hp6bam0XXGii5ci+vDTWhnEJRJkX5qTj0gRAkr8T+9tB2SvTy2WI
tdzEiTHU8tPltqxncmNEszeFYAX9dVyEWz955PXbutsr+Q2JrkcQivJ3PccAX7tnAxydP3gcRHMb
nbAVCK+gpBoPxaUdXEnXLSaxeJetu+jQHZpNeNe6GQqeN8khx9PGLnwksXXZ/PWp/P4B1F5oNH30
xwQ/AIxm/uC2/lM7XWW5wIBhGkqfnFA7TiMFOFIA9ZYNr5igXvoRup/J4SN24+dCsKNtcNOb+aE1
o4fSe+8ZDnReK+eL9ttS6sSLQEXDJwbmGXc4lGY8DN3fz8uczCV9yiGNJkcQ9rCK+qC3W0EuTAIf
dnm+GFbQXX15iopkvZpB+GNRvUkqY2vPP5IeJQ30Z4jtFR2BN2WEgtoLXpxZ1g3xhyAfKsmd8v04
2LJ0FXaRNTSsetufteAUIhiYsfhBIgryQTrGDwNCyhSvr5YmfKrQsOUra+y9ut6m4nOowLEhlkud
ArW40F4LDHWTlfugOw7ttm/uOOl66J/V/lYej1nhjeB8Gpstr4VOkzs9v8/Cq6kWzVHexrqPI1KG
FHQCdW/DknrDIsNTF5ZOTSC8DVmCDPwpbbMHo6bQZm5YpGbAqvFf2W4imJgF8I/hHBfpcwGJkAK3
WgWJUPHQVo89VF/S5iAIMcNxsnAoxxlF/UBAdoLzp/ESYdu1uDjVN0HlXV6NK0c3GgjBaQ3pERx2
9GNQL4RiO4mAgdAjhg4EsCDfaoQXrsdd42qqWHgr58EJHuWtUkhq6dWMp6jXPBi4JPEhDbj/0CjK
ValSE4LkBiABlMNHPbQhQWWVuoMaPLfU9G3MhQzvOH8jtQUkAeS9IL3B7eKMYS/COmlBet3OjCAV
FBJJ8dmVjVmn2XbSnctTtoaFvlYdz0GKKoMZ9/TsznJoaRmBAVoYvTHRadLEyA8UsRmqbp8zwpOV
6UI11zcWtQpLQQplwmutlXPukB5T4SFiVZmv+MMTCOr0HquMTFmFocs03opwjwkHRii3ioACBmT2
4Jwg4Xw6YNOoZKo+D1hRl88KX26bTnIvzwkLgjqaaj1uk2maIaoPdOaaGkt9aHUiFjZQXl2MFc4w
RgCE+WtZOdLI2xGIKS9bwQChBToaNEmA9ApTUSh7o9n7o2AlKutizAKhMkKiVLYSJEtnEHShNYUz
BhA2YrnptaQuasz+mnRJPJ10vZ3VeVXAdAV5lxJtm8sByptar9ehbdIkttjHTpKhDZdTrAmnBRGa
28vDueJbT34CtVFlqFIgm4zhNIoHvbivMjyakX2mbdrYbVmBKGtYqZ0q8v4IznnYq0ml51eyWaBD
kvy4bBFjmdOZ8pLDMR8YsAiVs9cDr7uQ7mV4UhYEdUCEMlRsOx4QkX4/SYewYTUXsGaF8gZqlE5Q
MsJAqaPx0eXKqz71uqnmYAXgYjf1QflPUvvyuK2Vx5wsBco/VGA1lvjOb62p8TQjR5mnl2u3RNsQ
dTcg4VClt+hOZAzlSiT4M/+Esx05/rMs/xi1fSWEUWf5GS4EEWRAnF6OTV01FWTHhaNYOpfNXDuZ
INMHcmpUSYpnEmndOPb94IedlXTZLlOkbVvwryI4ZtopsJXx9TLa6hZfwlGD2je6mFUJ7Iv2XW3X
UJI/lO/a0b9/FO/qj4LBXLVCEIS6poV1lAvWfTmNhRxw3Qd/FT1p98nV+AnW43IPDSfJsZXtk3Ib
/MrKWaDS9Jgl6FIgqgBU3Cud/qsDp+0RGrypGZolK+Zc8yFLLMo1R3IFUa8BWDwf2FKpmbG8637l
JFuCUI55yrJU02OAZCXZyw061+vYHhqWivCaH1nCUM63FcJayprZlgiyAUUCJUzWgpi/gg76lhDz
T1hkrdHLqI2gte8guwOKSq9+iR/yg2Dn++JFvkfnX8SoDVurV1iuQDrXgBYfvkvm+SH5U/Cumepb
YxMTlM6oIWwUk/ss9+JDV5vGbfp0ea/NXveSqZRX7jklSpoKyNXw1utPXJ2asXGns5IMTAsp59yN
oK7g58WhHiVUCb0JZrOPdkputz2sKl6m3XCTgJnQFD2d8SLGcicK5U4ag1PDYbYxNaCqZwrXssWD
y6U0i8B55fFQz9oJK6fCXNcFOS50uUEMkW6yNhQ+D7NGQG0vr9liciWCHieK78fqiAx+23qh5owT
YybPffSMCT48lMrj9ZcuTtBQGJL3c6NvwT9wnFX0MWj/NBTZ3EYqSz4ZvTJn6+YUjdoihR7oEbI1
aJCunlQxQoL4ZhCvkmKfFYe6egn97Si8i8UHKUBy9EiCH4akgg6suAJjhUl8mxDVbtp7VQrcSars
JnqsOqgsPdUiZ2lj4sgdqL1C3lKiJx/dQIR4uRKbbXsTI79eFQXegVPbj3E5CkM7VQJHGd0mAYdb
d5XHpSeJn/H0YfCPJDrW3X0yHNXyWZA/ypyDz7gtuk2QRabKOUZW2MZ0k8bXefI+Tkfc64z4YGRH
vUNe4t7X7DHycn0r53eIu9QxtnAhMDUhsfV6UzZXSVDbJRKC5a5s79TikCfP1fSDHx6bDjpI01WS
HaXCHvkfXP80IO3kQ/2HGKE5BCCwij6IbInyURC9ThOdIn6t/LcSFEbgybMK/Sh0D3l8zxXv0khs
bRxAba3ZpT5aciXvqhR7CJmSuHjnxyt+1nz2yqK5Ert4U1bEiYtHv9pUxEtQhG30d4MGNeOdyD0k
04sMEWE0m3fg3KjUj5l5Bd256uDKUrktO3ShB6OniNephBIpvvfy/gH1MK6RIMZlNdWuvEDN7Yuz
OoTM4/WE7gnNlMCvlbDFQ3JpCVttW7uNDak1Mz0Qs+FN/kY6ao+1U9T2PR+gmfKy/1uDV5H1kQ1D
gPwllIhPfX2VKkVbz9Vo0HW2Rau3Eiu/rnnTN5/vVYjp5bsPtAo+E6dinDI/ayJPXS/y5wtkagup
xahqNc6Z2S0R3xF3lTk9Q1Yway3eutMc7Vg65DBuwi0m3Y49bjB5O7AfGQOwspNPfsYcOywOu7Aj
RRP0+BmihasboH1b9eAce7d4eURAaxq2dkjMF+PHZeDzmOTUfOrkCY1mMKCwikezIjQb1SMlKhWy
l8sgK68wpyjUucMnWV9pyvw0Z2ZXsiXtQzeBlZXdeY3j78mmtXxGdM7EpM6bDD1SRqNjRLOnygy3
uYtLW+2oNrHfm+NV6ilWz1hL81K5tJSoCLYfEvFfZaI5aPzVTT/dMYZxDhD//wAGT7UvJb0WRQGB
SXLR4iGzQyuJbOqxsM/b/GEUX1purMyKCNaI5qY2ZpH/iudhynIaz3iMDSMVS2N+pkY8dgv3Kbn5
NraTK9/+I/EGe7rDqWPihcIkrm52Vu8i72nj0dW8vzwQZ78DvPygZkPnqATNsDONnioMQWQj+p1V
xyi/hP56JXyR9DrRHy7jnG0O4IDgArc8Ffxl6Kw63ZRxmLZJIoO5L1WI6fsfxbjnWV0P53XTFAi1
A8E9ggJ3ApA6MvVZHMuszCIGJyoKSbeSBamjAq8+2d9dqxQqtSOxQDpQK8Y9yL5uYvFRKbzLQ3cW
B1HfT+2+EAWphG9hFRfz/DZNquy5UfzoJkUCUTEjYwqx5at0ZGyRtZWBThlNxZQpqGOgrlhDJhCk
1dLekrjbrvMG/rGXfqgaY12c31V/WvcNQ1+yZLGLyhGjZ2xQnSkMruoFO/GVM6zgoN/nd+VeOSZb
xcK7yeVhPX+MnZFFaCsh5a3MrBSnSzLQJqM3ogRLcosNt9V487k2O0fy0FgANTmT1ajLBKQmsg2q
NqpbAKrH5hBB1dczLOVWe+vdwQt3+hUzDzA7sRMnR1lIeVFOGfNeCwFYQY3aRuBqioJZ65bs5hYU
pRjjOf/8C2h0GXybp0UHzhyQc9rCte51H3jUIqMjWvPVaPLUa4IYKLSad7SwjRvWIbXqYBCgg0MT
DQxn7Uh6EE88P2VADzkHbfeaAb/dKiwjV3eFBJU/eW5ClOkMvdroWmlgWBFXtV+tx6PAjDtUu/IP
/0Zz6srCg/ZN4DasBNn62oGECt4F5qiO5r1v9Qk6dTpwW0v4kG9RJe76dvqH+DBZilVdt38wJlNc
m8wF3vz5IohSODFtwrDoLU1EnQeqmVNTsiKP2DyKZMyWR6fjZcTzV/t5sS4QqbhVa/1UzThYqL8F
o1l5XeTmLteZsQsC6NEk16OtedwWrQ6br8HS3sodd4j/7vvL/BvALiyAhwQjfVYKp3Udem/gjOpw
LwtfMp4yL1t5fpGmECgfgGKrPoPANe5MFdgORx/kEJmW3EC67knpMq8rZBv6qo2rKx3SZlzEuh6c
B+nUD6B8QpfoScWLMJFTt+pb/w5pdRQI35ebu9JEa/VH5qILnt9IuwFkSjZuaPb9364DOf0JBhV7
hZ3ftMYcC/gyBGaEez5xMuEpKVhqmasuAckK6Mtho56poZKu4fUKrMFWgGIvSW1BQWW4YPFhvDyu
H2GgEBAgV6uiQYdauUOuNcE4u1n05yoCwvL2ylX2UmaOr+gCeFB2jYfKzchlqdSv2/eNOwfRiz0q
peqUZwS4OD83TTTeDG1zCHQWLw8LZv58AdMNyoTMLmAy/1mY7DjaCqxHyXnR0UcH6j9QDIL3fQSh
VKyhlTUUdjg8K7Q8cQQtNo0B8jWeHowoxiCmFln6r2z1JSTl4AiaqcUxqbAR4dyaDBVCLN3ftXFb
IlDLQuh9iOalQMj94zh4WfSYNYxM4Nk1CTtppksC+YuCihaa7SGtoPE7oGzSKsofYbNPmw+Gu5pH
4WxivgFolodiQJunlgCA1wrf02okLJSU8+28M54bvEVaY/zeyeETSiqvBGPYa2JxDKD9/Qs/A1SV
MpREUR56RpwBKZZK6nL8jORLMAXosha2RszicBV7MfIYDc8I6demztBRIQN1Gwi205wqRtb56lgi
s1WpaJVNTKRZIDj+r/Kn//cx/FfwWdz8axjJ//w3/v2jKMc6CsBzffqv/3Ndfub/uEnfPz7Jf8//
419/kPpz3mdx9Z6d/6GT/wdf/ic47t3vJ//i5E3UjLftZz3efRJosP/8fvzM+U/+Xz/8x+fPb3kY
y8/ff/so2ryZvy2Iivy3Pz/a/vj9N5QLL2Z3/v4/P5wN+P23+yJ7T6P3s//j8500v/+mCP9EjyOI
X8G9YuBSKuJ87D/nT2T+n7OYoWDgNoJXO9xaf/tHXtRN+PtvgoCPNB2HNnaDjn5nTCcp2vkjTvin
CnkdtECjmFlE4xSO9H+bfjJD3zP2j7zNbooIROG//3Z6FZsDLx2t7mhFmXWeBZAznrrClpNaVfVR
NRFPkuaJpEuQ/JD6BxX6IrzaCfsiFgUWr/DpJv8TFDQ1sy8BrcZP8oal/+01QawrMTSjtM9Nrlfd
rvdZlDvUIfYnCg5KsLWKMth+qNtQW7XFyAVAiSMT3A9gRrDCG8VNnPqZe6oQsYt2fQV2VZulurBq
3gKYioggVtUXeQjgMJjQEIX+g5JxQJ/G7H+ahiseehsQ1iFXdTprai4OoS9j1vhm4Ce7y0ozwIT1
dYJXjKzlrMV6/nPRLBcJA46uTYFGeQueOz40lehRK3dxzqOy6ybmq81lHCotd2bXmRpbJ9TgD4dd
3UuHhMfXiJNyQ65SO3CIG2RW2zgyMpGPhAFM0YWcA1NnZyH32GrTT+DxC7c8tYZ8qS1llrThHN/N
RCSbmzsdAgaRmUQmaMGRvopczWYMwOp2/J5YuvmMy+RR6soJa3bLP6m3BfKhsR3sEuSZWzu5CV51
t7byI0vyb3XFLmDnzxcbUoK8UBYNMB9qwpaaHRQ8oDAsOz13z0eYirmyLO74gACisUEMFJkSzOrM
biftkpfQYQ7k+pKFv5VR3YFaI2rzg7YnG4UEe7B5mdzQEh1hAwYMq3PwTLHd1Sbku20WDRLVZPJv
G79B6Y0vlWMpxQBVE7NEH5e/NSB8ZSm73IHmDqMHeN2/QQbt3yZSTiBDdVPu50BDsnWcUxSHujVT
N/NkG8K1lVU8iCYP98a67KwtFgOvQZIxU87A/ZwullwVM51EY2jKIE9PUaOGHeswVss6BnqCFZyC
ODSp8DnJIqGpCPYBnt1s+Ytc5baw8beR1dqi26KwYMNaMacB0r/mzoDaJKiLFZD68pQHkFo59BW+
h1VCbpbqsZe/suTvFRGcg1BDF2ejWtUCQJrKHlwRLaZmtsmvuczkLFD5ewPocUUz3KDs+Dr2GGM6
f/l35PsTHGIzOHJxICI9TrOZEASFQmTM83asvmq8eSA7b2mPkqfslP/DgK5M4Qkc5VPEcZT+l7Qr
W24bSbZfhLhAYX/FSlIrJVmW/YKQLQv7vuPr7ym67wgs4qrcnomY6I6ZCCWrkJmVy8mTpU7FdXgF
U/NOUxFC/Q8TyqxfJaaCdDoQkigQtIDuGZUNlt0mE/VAMIQJz5I1utX9JKKEpDmjF7+1b9lRSCye
jmwcaS2QJbsplEIGzyKOVJLhShzEK13hpD+8M7Hk0mNaZkKWQARV/NxwdC88KE71bBo2sRK3sHmI
ZgZ6cXGLOqP4VSTpRtXT74SGjehStcht5ancl070nSdt66E9u0LGAoix1ELXQppqLZ7+IjU75TBd
R3bmCK52jahsel/eZ2LdAjRuh05mf64zm19Qpq1kTcKmeXb0WosX7CvMIb5RfqWQJ3Kc8oYXwVL5
j7/PvACq2YvA4eHvj2PlBORmUWdHyDnR35bnP5PCeP6iA/VDXNBLDB2wghvvwYJ+Caqago3yFniF
b0G0oYKo9b7xe06oxNT7/tEXzIGCC9QkYJqkL+86VkC7a8rBymCRTrZU8CKirucIo+AE0qMcT66m
LJ6S5JaZ/M4uz5LLtb1vf7sPwcyTrgamVuf0boMl/SKo2jUpeMVwngjm8zWBJM35ABFSnDkdYJtp
+vC5Am6FuPh2H6dgvl0cJXqCrgIivOviWrjLkJGA69YRbMVK8V4DKWqRHc/30z/KuP61ULaRUYlN
Dr2EUMUPd1jlvBu9dt+A/eTzw21eH1ItEU8MxirZYSRdkWeyiBCj9si5+i5xh7HnvaEbz5iJUYL/
CGH8FZnGrI4JhAxe/RpfwXEAD7LYWmklCHcEh4eZlzdCyTOBjMuK48JMQOVLL08z7AVshbEl/Mx3
lNons8SD6GbX2T59yHf64+jiYb2vnlLVCg7AeeGnoRGdO+1+vNMXV65sPXejbJeS+87nZTHbj8fq
auj3WZlmOAXhgrYpTZ+waw2xdn0TOJ3VO8tiK9eNnd3welTbd6MSBckDsEEsfZmwSBLg3JCIGtcu
1OHUJd3OxdrOUo5uMSigf/wO2pv/iGJ1OByLPkhoaoSa2SuxFXsqQOtIGziTi0G3m+5Zfs1uVbvy
wRqc/vhcszcNaCWciUfjoRUK7RQ7+d2+v+lgQGADBTblczESdTAXhoqxYMoFivq7zjigyGzHSVRP
uhYFlk6cSLGrJ9RG4ivJAurHUY9Ruo8mR7axQRTDBrzAm1rPZz+AcU95ZQxFXtJbPlT7yE7daVe5
3XNiIe20eWnntvb857RsLRajQAFW2OO0YhpacSLdV5oIFh4NK2PEv3n4Py6WpRuT1Y6ksI7IyoCC
0YtfZvD8+afb9n0fZ2HcUhpkhWhSv55LAXjmwqeUyyX//9j3hwzGE0VIyzW0wKkJSF4kW7Q4Mdjy
ISD4PDGCpcr5i0Op2HWogqwcFUoa7qwcStyMaS5MEGj2tRWOPyLCo4Ld1viVCKojKxFFOZKipSLA
7uwN+/ihBOsJeCbesUwU4GoJPEyzRWJrwjYXt+OHMzRquFD4lXwmqpjA+dw25elOwVozqG6dO7Vm
aZCOccIX8We32JFmtXtknfwXc6tkAJaDjxtmDH5eEI6SU8Bojy5ciz/sUH2y8nt+ELCtPitZjG0r
w9i25knWQTkQO7Jr27hX3cxqXqn6aA+fK892ZvEhjx2fCEoxqjUq71TIcku/s9AdfafFl8LmVSW2
A6uVNMZFYyF9L3c0OZuW5EFUciuRcUK9Rk0rc4z0PRwBA1ZEx1BNC+3iW+xrsMVgr9cy9oLUf+Nu
Vj+G8QZRMC49ys+IhECFJ6ePg8lJNLafw5UExhfMRR1PCbWbzjHv0ltA7nbGUXymH1WwwWTRWPOd
6hexLTp8q9lMcwy0IFAtOcGNzo2WRKWUlh28ad+kGP4GskiJrUoprM81aMunSqIO0iARvUCQI5+L
WYZR0mpaaTIqoCZjKZ/sWO32nwvZzKZAXk6LP+AJNdkyQpyVgmJSKZN0WtJSP1C/mugWVnXox3JP
6DsLdMz8L/Fav0OalWS2nmBk+tQKNBnGvvNjcJAsmgeId9mragOv5fCYnmir6cLXSWCaxWofSg6p
M75WUbuwGeln6xxU1WrEUEpkG+/xbborGid+iHcN8hLPtHvPBMWEgl16DuJqgggyfVqeiZV7Arec
uOWAUXNDs4v2M1QW3R2XQmIs1G7Fcbnps2fBvCqLAYYzYz0xdxfiVsixlsaEyNNgNkB0QVqyR4gs
B9YArDHCdPim2ZPdCfs6vweD1fl/UJPevH6DaAYB9fNl1yaPsjgpaIig+FhIdRe9FW/JG1gOPWX/
c0TWDjC9ZjUPBHygvMByy5IIqHA1/FfBl2csKQqrGek6Ojhd9xLqX7OCS+S4dTjKYQCcGorC2L51
bqsy0qRyoT2izhndKfLBJaHlmLuw+lflubYjxK6LPekv+mJns4OR393nZrx1QtrbpoSyEmgCmcet
nQU5B4oOLqkvv42icZ0rvK1Sm0/MSgabgmSqGtXDyef+DCI78OVd8xXNIXgI8U6zFjdzgwdehrXl
atcymXsNxzgGxIqeK/iKRdryLFj1wKs60ueIDYKwakUG6SHBogN2FX1WG4vRh7T99dO8Mw69n/op
YMXX0Y5cwQ9xAoPNTwVOcgX1fczUneKUVchHykLqwhLSWh3qUT6QaOE8HFvKiL/7HwmMlWuJMTTz
jEsLsa04SgSgNEEtXC52JYT2FKqWPkt/o38rkUyo3EligYSOfqdaqSVPyKRAtpKEAOD+uaJva+FK
EuPFQ3SeW2OBpNYtcszEaMdwJ++GXeslzwh5Frc7Ri6vcLsZPK6vlImT9ThP2+K31Oypus8AvtXe
WgcsBfelN++kb5xTbjlq0AQAjINhZszpMfIiAIGIspzeqtEt3wcHbxQeSrRJgkfFGpEAj4/8Biz1
EheGsJJKFWulmh2qWnIBAmFLx8jlaBnYo+aK8SJ+zaoMmUiUiPjfOkxwdG3kqUE7ccK6TWtfyWe8
mGj8nxfLVQM1FTfCP2QeNu3C/tCzU4A8krH6CJGVyFhH1Df4mKmJFxegSa3ezUBuc74eYe+RigC7
LZ2QoEVixhp6TKPPoaajzu4MJWVf3lVX8R6L9q4TK+W3zTdPtBLHmIRhVGoOlmRqEqO75Dbq4UBg
YjJXBTrbcOiLWvzimsSFl2EOyahoprctSVtILa7H57hwA8OWnfSYH7sfnRXvq9p2u9huK8QYODTv
wbu0SCoeewwROdH1H+ybLmJQshqxJg93XFyHD8O+9Q0n2Ikvi1t7fNPgymPURpwllHdryBsjO0Ss
ON7QcDWguIziAe0abj3zwhhOBwSJp4ZO82U5GUSO+VIvuN/UrK7jscKIpOEYC8fkNnUHAAGVmHS8
kQ0chK4aw6KANVTqZJEwxwKLI8caNhXlQwQbN+RzKScLNbj6fX7PhBtxccXcGfbSDmyrYL23B91R
C7+RD7SQw8+NOUc8FSFWXq0pZbVOYsjvu8wOmsMY/fj8hFsCVDpXgykC7Og4jZavBIzLIrVVDBLD
UY1utao5BAOv57XlUdYiGM88zKHcmSCPAscfhVYsu+BasyY32REr9niFSYaYF5kZVG8tjfHD0pwZ
aR9CGm0tL8YuvJ3uNb97Ml/ApwmEO0Uk6XZ6PdkB2GXd6CFZ7BrrVZBuX/G6Kpd1lPMfQxh0OXK2
XCcR/TF30f2yDw/ZFY02JcSbsceLNy/eXUYYE29KAib7qhzChjjeN8GPNHmT22tz6jhmd9KJs6eW
EUQ/+EpnhlDNjDDA4LPi98/h5FSL17z9ThRmT9WdxHCKh/Hp9Q+KbhcpJxWN1eo6EiJAs1l0ydgG
XT6aOGPr9s+ajwaOV6H1PfoGtrOOWFrg6M/VkWb9f2EmK7nMkQuTdMBQQy6ResuY74v+++cCeAdj
0jytCqsqLMLYCqdXuf1WCWgDC7INtmKrIRxEMbP34R8bWZ2GeQ/Kvkq0IoQwxRd+DvfTYJUPmG5R
VKcBskW3pp3mGIBjjE5gyQBB5qgxjrsBpLHeVHvVF56dXMRu9KsixcPSLxl7sNiYo60bo1jo7Uat
9lWsr8vGwPznNeiSHD1cnDYW/Y6b9256PmDWFQwwYZ0WWzwyxVwgag+hWNOMDRfiLfoAPCTr78Yp
aytA/VL6YqyIA2Xgua0EabcAIAsp3ahgafKkzeESg8QlIfpoyeGCEnmmBeUxaslwpwbD0H7F8kuM
NrT5WGDcqcfyMXhO2PZrOpJ0n+tgbvRCvalmWzDDARWQMJwmVCAUrTfvulg0E1ukGwS82RzJtzyM
+thvSmzlNH01izJZtgWlBbrWblHqTBS7jHpgCB2CGeRiccwwJfLkmCCFVzAXLwr4ZI5oovI6S8Ne
japyFN1kMfQZREiaWLdOSZKlEz2zGQvsd4rGdBljR29AA4xhsLYzkslRB1JUgp2jkKHRGU4ijzp2
6Zoz/tFJSoJW2SIteiPZtBJSSFYokqL/RVqln1/GAZAJ00o6xQCrFUYIdbXdVaI4Gy+IMSYRm0Fy
LQBsAQhtoWvsMmmkFssmA6ypCa0wik2tsQJjNpPZ6kkQoTsH3uISX2Gs1Qm6PclxKIKgmxSkBkQh
AfbQHudRuALaZU534UDE4kFqhZIsTk4wgHKlVXJl3OkABPQ/mrSJNXfCIJPUWLqRa9WtkSyz/iNI
l1rc11Oe9Q/5HKdqb2dhV4qeZlRL7vVgBUjcXgCxI5IjxUx6nIBEWfe9xjIuESRQCgGWcwIbRvOt
6uuEANda1XdZqY3qrs6wvwuOKADJoNEEmC7GgrLcdKFQdfNVjgatekh0LU7e4jnBHJBcgarLqWMU
EJyh7TLKH5fX72YGltD3XMkL5Vs1DEP3bRy1RXaz2VCx/VbE0IjdtoY4fhEjbdR28qSV6rHvp1q5
bo26nW/ackpQsK60ZcYezCYvOmJ3aZppb0hipmgfFlOg7uZRrOrnEQwbQ2ZJoZiDTjUsowA0NQju
Xstw1N/BJCM0YGbsRaz1K+Nlvk1kRZhuw1TNFc8IBbO+N/J0mg/dGLSKZpdFBYI6GAichzXrajjJ
1mAodebJ0pJrt7owCMFxVuV5LOxcSJr5kBZlkWVY5muI8ZXQRii42opZERCgxFppDp6AcE/9ISfK
CN7VOBgN2dXkcRielCoXyRN41ebyiGJ0V/og3Jf9CpQbqY1rwqaaaVmCwA2GbNI6DxXvFLTuFTHC
vawGSeyQXDGqFymFRoLBNoqf5H4270djNOyoCRP8wSiXUIwXavQfb0t9CqdDMzYLWEY0wXDmqZLn
3jXbCJRljqzVbTHbuQlN7K0uywkypcFMkNYrZp57ca7Fmt0u7SLZStLrxq6bJSW8K2p5Ni2S6GLo
Kcacd5nVq9jcHF4p+VwviJmyqFS9Sqq05ptWjHGIrA+8JDmwASbU85g0iiT8EoW6THor6rP0e6km
eXclgbUv+tmZUxJ8n6UgDJO9QBD5m9dyOrRi60sj3FV67JcMKKvjGOiZOl4ruSI01eNsdnJs3sJn
GGlgL80Yiz1uWcAOT6dpe6khblvNYqM8gRHOVJd9p4tq89RXpSLMj3U5KcjUYhl+S6uJECl36H4q
SucvWTgn1SEo5mlGd3BRyrc0x9RujzZSGaWFs4D0R6wcUVm09qlX9E66CTKToFxBZgM27geFKTbd
ruiqSnkclzgLczfGwkZt+JZ1TRGT60GLSdnd1XFCguAmKuocWA5co45J+M9DhK2kCmt9aJyuA6nG
vpJ1h12NUY+wSwCZR9mgJisXzhxwEoLNZHEthsnIYyGphqiDGF0CZYg7u/1t7+c3gZfUdph7JTY/
cTuAWykCZafRAdfZKHLLujJgcgsyVat3ozc8cIcOG9KG5+XmD6RtvfxraUz4k4gDKXUR0lqXzFYD
YjCbtk4mG6kA4D5PSOQw2Pv5x9sMmtdCmbpKnZpTqbUQ2jnNdQAf9GNC2q9flTfIJA9zbDUiWkfZ
r+bmr8oNa9HMFzVRMwK68XTePrOIW6PaMB2Q9oAmvwFUkxcsb4VzOlHAtIt8cqOh0AdhnJmQB1e9
z90BOJT0D0BTm6neWg4blPe9XtYG5KAW5usvJtav9DaCWTQwAoDqC8AqTXv2qtgeHoKXBVRkta0/
Ky/lfXEIuWizS63C6CM2YZ1KZxIWq55HerlqjksoyqBPQSUizn8K6sRxAJf9TmBfNbBfYGs3AEYK
OxrRhKWGhAAiGsUtazu5H28m7BQMAaCr7Rgp7fIuY/VM4cf/jn6dZgznkpkcXukCXRxTFfhpLbqd
xHnXxC+fG8jm9a3OxuTt/YKcRA8wIxR2hJI1hKJ+xIZQ0ftczGWSvD6IynLtVEVuZnKGgyRp9E1S
c1sAqwhAr7YR8tLkS6d2LopRiHZoEQQs+Fq0ryY5qRu6g6XfmH7mjjt5/9+di7GFDCigqVYhzJTI
66TudUG817TInjNOSWzrAjFjQeuXGp4hFhoyjAJthNLvhOi06CM7bkM7uZqkkKPtWwqBZxwWBVeC
UUfGYapm1ol4DOFFqiDZoScD8k4N5ECf39vGcwd81EoM4xwVNGWwVh1ijNTKX0U3vZKuTHf82SL5
cnMHXXP/c4mnlO88JTyXyBSfJUFchjmGCs724IzgQgF5N2YaD6NLnlurVSwTsx1Yw0XRS15gSa1F
vvJ+xGUrCgYNeAYSXzSdwDcjn3srTczTLDKhL5jXtm4opKjAPCd6NLovXmNxwI48fH7sTb3BngMU
obCk2WCLtciIaiyyhcACna64mrCr76sWjy4afn/1ST9EsUXbEHRabU6dVXaNWcQKxLowPRB3HEbV
pS8eHwmx8brjOnGPAKNgV/NFXUqbx7qsUmgR6DqupxwE4OBGdvWrBe65dbranvwG/ImGLT7xC38M
19Rv76zTfZLIPEQUGhjficS4TaIWBxYPU+RMWBzx0KJvbzjJs3FXvTbmn+DfNj+oin3YmGPGQDDb
5iO6GotCAaHTTyTMDaHg6vAK3xabbpFqT7O1PI936Rt/kOEyvsBlryQzj1HbkWioQGsIJAjtn5qg
SVK8Pyg2Xgbc53KYa0WtUSgiKqd1w+A23LV+t8N2ocldnrXH+loBjPgPmjWbfu/jdOymEzD6hKBL
hlTl2OaOHDnDk4QzqkdQFqHC2WP08hblA158un1YHQN74LzGSgfG3SZS3cNRnDSYNBhMIV/QI3J/
Ko/msXmdH1PH3Le8zsD2UT9ksr6309DmzKhPmL2k3ZtYdYL6fG6Dd/NZ0NANw0SdywVK807K+N++
mQVS0JOK/uIV98Mj5Tq1zFvdNu5EdByX3gnvuCnO5lk1zFfQBw3rQxmHOxpVHVU9PmsDBsgGYbG0
K4H3U0CrV95XiEd5A1PbXmElkf6iVZkeLN8thQCiqrpH2K/HVu4mnuH0TvYavsm4W8H512N29FVZ
iWSUCLuOApPEEJmNsz0ilTN5PDobLZVzEYzOyNCZOqL32DmGD7qgyitvUMrz8sDSAjRreb3iTW1Z
HYnRliXBCj+S4UixBEx/D34PXxt4XavtKGQlhXFp0pDHNTILqh3la2o47RGTpSYqarEl2f0bVpYU
fskz+a0AVdcUyZRPu9bZjCXCkCeWTOMqRwQiSEnpeJFiLbbwruz4rcztkGMljglRDaAXxIG60+Wn
HvrU2JF2Y/G6Gy32+LLYZLCmm+hAeBAp+oUu4q2VXMbyltSQsonKVUFvGce2+bI8ZU7kmHbnJg/D
KzoL4JP4g6hg84UEpE7GgCs42mTGAEFYKJD0lBEqgRWlr8L4pnWzTbJ/PVgFswN1oIFhWuzuuKgM
oVAWSV0EP2rciPbiqBhMjjAh3LjRLsaIPldbt2wCXNjoF1NObEVjzLxTSSmTHPPryV7+af5UClfD
p9Rd4WZ6R7lfOAz+zB3z3tSftVTG8tVZqjEjBakgvHPTB/A5HxLEODUaVRKw0jX2p3F7qptOdC2U
Mf8kmBO0roF4Mx/hRCmdFtIDOwUlti8jlAQjODbCc8Ylt/RmLZNxBklSpplKGRAE1OyH6LYXJnc2
d4XE6wNSzWctA2uXdHALYaOxwaK0O2MAthQNauhNtW938p2aeTRRpbYRDlZwh5wr2GePghuCmRKe
QfOam/EHWL0/zw02nfr6hzCWUg3hMOT0lpUjVq5hpHj5EfvoFNj5N9C/cVJl+sc+OzWjvZqcTBmh
64bkHFVhrFprhafPz7NtHx/3ymgq2lq9lhm4V1HMdBdNAFsMSWD1dPD3c0m8szDqOSGQG+SYfkGZ
OEFxh2Wp/6UERhlzIay1nNp6rgm+abpdG3p/cQYkMaAyktFJZBuxY1trWRAAFVkbxQ5rJyUxcD6X
sO06QDegiYhhgXRhPrlUEtTmKhyiP6Bp8goSk/l2xFyUq9/WjvICRrz0pfjFi4a2ncdKLKMH0TJL
Y9NAbOti0prAfuzQxYi+lb2WwEzQ0S+PG2huKh+2yYBDGbAoYMzOw76yKdBSE6DerWveofeKGNeL
PHByu9NzYzh/VvK9nIaiT9BKKvO4K1i9PTcpnqA0Upa3oU7ujWXAxktSXk2jsdwEYM+3hlHzh3nY
R9hI+WNO+9b9q+/8cXbmqa/TWS0aevbGCY71rZE6AkBGLp21Gx1VvKPvUmBPf/X+rg5PrXQVaQ+q
3JYKpeKiIMYQXxUr2U4gxtEhJ94jcfdXWcz6wlmVbjMz7emFK/6MMlVmk3eaeweOgq2Pbpl7CYVO
8oe1Nt8MWn0GXANUZgYjFzyCUY7GLL3iao9+43hLx5Z0W/cb1KxCi5+Hbyr0SiJjRc0oN0FLJWbA
aRnCr3yZ7bh+/Fx1toJE0Kj851iMIxXAXBgRBULE8KUQwcvfE9eMp2NB9hVvL/jGgcBvjnEeFfUa
4F0YLZWXGCQ8Mj4dQE7+PBU2mF4tYnIeoY2n4UwKo5RSUY1tSivCei/l3wsUiLxYzAlH97elKMAj
mxpmY1hAlo7h3CnJIUVQ0LGTbjUeWfu2APhsxNGgU2ZrW1VrTCOp6GXJ2LgczrNj1KHx7x85gInA
yIdlbyhts7WsMNKKyKTGBIqf0pXVuMS/lb8+V7HNk6yEMC+plJMm/u0ia0AAWwngD05At9UgOjsH
U7ECBiNFnx/nUO+6vf5zAcLLjQ+C/dO8kWwtQs5P+308noUN21lLZStWiRKj4U8/UUNQYJi/RYAp
DF+G2h71hBMrbL0zkGUooLbFVhOkrueuNgsTug8eT6ri16/mVbDHsnQbqAkKFOcVybc/2Ics+v+v
3LoxAFU00+cbIODEKqLumOWD87lSbPoC1NxA2IulWEjezmWQLGmxThF3F+jSlSSGjaWM0nWhgLDu
c0FbJQYiriQxL3QsYStQ8jsYmUpL6a7nZ0pfEvvqkeg7jTh/M7eM0cy1TOZrSVE3tDmVGe3b5/KB
jp6YNvD1rxhtRezDS0y3Witn8pgvJvRtmeiUnlI8CFgEldvta4P892ZwqidA30+vYyB4i7iP56vQ
plRyvOb3tg2ijIrXRFVBV0u/+Eprwn4MsmQZaXtHkkHuFl6Nfvsr/hLb0W39VN8BMuLzy1RbIS6g
eB9imVcyaDNSyDROT9+r6+66vs136WFCA1x7JI0zYo2AgF17n+vUpvKaGEPRQT+P+gPjbsaw1EuZ
5jl1A17aaTeli23EPGqfTc2FpWt03B7pAWsjplAtPYZifjdSu27XLyDLE2wgtr2h9FFbSb2/MX1s
+cJ/dNr7ZjNjJZlMlE5pOJDlfoyOlWbEHIPc8i6oBksg1aKkQqdTr/SkzNo2NCuAO7UluM4qZUdm
7hoEal9MqktQ4RMBQMX0qshyxMpmp8V9jDmM/DlGYu22Pp3mjG5F4oA4DgVgXvaxeagPgWx3WJIr
zF1RgUPwQ8YyMinhPHHbAsC+bGCjFLBCTJxmROUU9gUEJFluL0pqtWTivTHbt/Yhg3moB0EbUGmC
jPkA6GgOE7Ij4IOw0qj3JZdeG89pbBkSsIZAI0uYGMXaiHOfYYLfBASwkIjBGVucntThi6G9fm6s
mx5iLYTxEEKn60VKr07vsf3NRdVOwda443IFAKOjA4dsvERXuRN6XHbNzY+2Oh7z0ZCnKCCHh+T2
XfLQHYVr9garcksK2K9ul5voyM29eVfKfMR+JqNgNFSmC8RvuBtTqyks+auxl/3iNRwt5UczgWOT
+wbRd/TC5laHZZxiK5WFFtNvqRzr1/YWo11YrUdX6VlZASKgGPhGrK8YsDf+LnJb0SrB/jDd6/c8
U+RcALvZQEoiEW0F/I5setTq62C6n/+m/ARSAkVG4xvD6RKbyQiVUXcdFkACtBraBaZ7et51btVQ
zkRQ3Vq5SUnJjKwK6XX6QuZFlfW7PGk8Zq1X3Mpu+ghWdE7LYFtfP47FmCN2jZT1HEFmV5K3uRv3
4Hv3P7fG7a/zIYIxxiggwhjquLlOa3ZR0z4B9fo9Ibn7uRju9TGmVxmJgDXCOMp8mDMQ/lkq6Aq8
aadTVuLBL+/RYj3wjI/Zn3ICJJx9NMb4BEAhcszwAEZ7RDN5cLr99IS6SBVYCoD2tS1dY0UiXqL5
pcHIo+mDNlI2nOXLX4E9sbp+paKMOTZmAe7BAD9FfsS645H4lI/WtFsve9WrE1flHwil57vwAdh5
CEAGutsmm6UIqY6F3DNaTtp3YNlQbhye1BeAmH3a1bPl44LtUrb8DBD9HUjP/iIq01fCGYtJ82jB
qiwIV2Rz38uhbU6pq+a8wvCWBmMtATJy1RAB3GNi+wzbxo1chGaBhMnWlKNI3mKNJ+RUP/i4SQqo
kVQdIBMN7TOUF1hWVeA8lqgeRZH2KEExCuWNsM/UCg1HcmI0KjpLw5CQHTzF+9mL71HgRA2q8nka
zcSgl7+DyZ7KtjezWFRFCxuEg7vqiaZOprscFsy0g1Ac2FLnc8s990FUIIFLNVCyBqU+hpSY6126
OmsmaK6lDB3WTCR2kHIWDDG+4VIEoyhNgbkAucXdGjeGj3kgYC+M+97LbvFenjhcuc6cGtv516QP
I1iBsOUPyF02PIwwfkSSNkHr150cFMWBbWltTJvtFSf9pTjodtOieHpn3mu5xStTMF0met5z6Uyu
3YRaM5Vir+EpkT3JsKC231R3sZEI0t6hWXEifKZYcRIoYREP9FfSwZfBmshMR0GUDsC69Hl0dW/Z
hb74QtuG/AiSSX0vZTEfU5FIh56TWCH1Td6w/xbocpBYmreZjnVZkxs9S+8YEqNsYbqDvfJtZ/EC
jg1bReVdArMVgHDoDZ+Ir1ZP9VQkQlYkcWZlsdVedd7sInbGr/CLx7CHt1es+jqK4feyHUDKN/VX
Yc/9xuex++ka4HUpKo2u77qISNS0SgW9VQg0DLG77tXYa9e4M5T6z5B/Gxp9Jo+59jxp0eKpIY/y
s2IdsD96f4JFo+EAYzhg5wFhPKiPFbqN5DwKUvO8FtRBxjNZGYFbqqj3C4YCnJap7Jusy3hhw9Y1
gmYCYEKA+C8Tx1BU4kGTVVTVXqSfFK2U+4hh9S/CjeBnACth987n7u4EymRPuJJ44RraMuhEpahw
kd0em2Sdwcr3mpcceKk9w6V1UhEaEhDwLsAqcTrmLonWiFoBNcXSr2MTgaReRL3/Z/oAMPPgSJET
LyDtVK9oXyP7Ku7TfbPYceRPNSbbdg0QI1AlLgMvk55d/izGOy15b2iRiH2E0s8RSAPUOBw8MXaS
+/m1eaSjcfDJ0RdR/NffGrhR6DC2miswXFRZzu+jaoKkqUJNpIiqY9ha8W7BxgUwtUQO6J6AgOZl
u5cPD/a6aCoI4FHPwRp3ViIxlyrDNJt66iHVt8se/Glec0U5acQn44pflrh8vhmJzOXqaZ22ydgL
wAANDoZrcbnTLvbBrwtkbnTgQQwutRnrTnGryOd1EdHRiZl45QpRGTPSBbylYNVdHLEkeAJUDN51
oulE8oiiQp1je7GAfdDd5CeTwrMmGo6cWRPkw/uZKmqQlCmGBm8r+XOiVIAKZyVGMq1huupAWNHt
5KMs3oj4pAV3Pv48GITyMvKYNENsmy4pF90A+ZtsLUJsNwK2m8s8934RFAFzpIDqSoTlUkQVExSl
S1WM0YRj9SOx9eSmg6V87ocuHzFGBOPQOzkbJnOuazwgAI8vTuGkEwpAtZ1+Eb/Erv6gPdKIYS6s
+DFwhwljxzYv9rs0EA1rpRQCpj8iY78Ti85PCJL3piXyCepUPywB3jHkR4fZkdwIyEpQnnADzsvw
iBHK6Eyrl2Iip0H1z7wKBh3d1A99uk5A/MHzwqy7w7AfaJIh0UBsj4KXyqSIhZp0qNVL6Eg5gY/7
9QO4Y6e4Uv3ZqT3Z7nzTSXlAI/brXkhlskE5BR0ljJZK1UGogqr1IcdwQCbZWWuHN8UufFpuQT40
Wzj0LsASI9mqO4u7U4dRZPwOfFUs98TZ0QSW2ZL2FMJilg7v+eBhBiTbyXBHqT2p1lxaxstwTJ3g
Nv7BUW3GSGnMDVcPokyM7VC+RuYDV2kzYYsJAfB31793++HRfFEO6k9MzQI4oD8MX7F80A2/TSgN
KI/1PtkBdhq+oE3jfv5DWG9MEFMAdQYyRTgnHfSgzA9pQ8C+B+g/3vpEAx9R5oHF0U3bfRxYogPQ
BrcuzcRPFxKZ+GnuByWIBkgsSsOOAxk+NzmM2IaVGZyxL4ZcAx1w5nCMK4yzJoW3hIq1ruErmD0x
b3tvwVJnoNpOXFqjQzPG1KNeuD30rgjwKb8Gc16CuPwZjH11qglygBQR3NTu2ikDS9HgKvr3BTXX
WjGsxGw5FS3Waf0+OHb+oFcPelkE4edvTp+gkwKmJmpb0ZMEIDPGII+hW10BkeLN1wYgKS7XjTCB
6oVQxl2nSgo0yoIPi42nXn6rgPW89errySWnRVG8HIc1odPHXZ2R0dwFpBKg0oM4tTLj66EclCuj
HGpPCeThkWMlzBv+z9HwfOsKtvthzOb8PiOlbQZUr6iVRG/0YKh10DUTlNE95FoI2TQRrKXTJBkb
olC1OhcXpzEIMkOIiw07FdzmpcJ6Z0y+LNbylN6amW2AbqfApmescsL3dDBVpKKSvdyQ2Yte6YUD
fsvxFKybxHVjhhidKxooYtM0vaJVGDP0eabmKTyWlmavgkQeUsAoOddM7XEVKtFrhgwQWmJEWgYY
h7lmwQCvMGDpxJJAxjy+FkCGU4jeAjrG3qncASsKaJ/4X+4RPRnomVzmvvW4besRETI0d3Kw2TrH
0rH5brFle5n+YDRjQ3PX4hQmygdfA6nTHuJIIVyFJHrRNfQgyKhxAEEMvfXFuRQm1B5A/FwVAQS1
bhLc0aUltEo3Sk6YeUOAcgtYXnb9DnxmfWMdCZd0a+ugdMEmpkZRvpI1RmfUGrurlRD+F/zUxyIZ
7say/brEyTNHbzbME5PYH3IYd6d0cQviwtP3Qx1rD86IHOOTE75ffzfveOqy4c7PpDF+TsnLWa2J
Qayul4AeKuLyriwFX9GHe1kuk0OfzeBmV3hLd5nyxsk41odk/F2s9KC4VxCnxOn7Qt6mAkQzLeZ+
x/c0kL6XTfAsawZHg7aMfi2TeauDuZ1qTViwNEv4/r+cfVdzpEqa9l/ZOPfMYhIXsbMXQFmpZKsk
dd8QUrcEJC6BNMCv/x50znxHQhVidvquQ1JlkaR5zWOqDA5F1VKQPw91vzzW7I72xkRjGWgMATfB
5rPhMsp2bbapjEfbfbAsHvbE2jiFttK6U5sO2++XztK7nJ04qskL2tQ6Rs/ZfeLUl2mKGiGn5lbZ
7qboIQbh12LhKD13zH2c1dlxE1sUMjIUj6yP12b8im0S5DG4E9QOy8JYOFQXBpvLo/tjCW0lA3sQ
etqbvoPZYFmAn2Vg0MqAJWDR/f5+SmcE3D9PnQ+PN+8TxLnd13EzvdHIWE/xrFKAd3PwmQRyJpgO
7qygCtPDUqa/9KSz0wZyPPCvh+5X0I7dBk6+KLzaxUr3moN0zZPdL/krnrumoZKt+zCaAW/jC2dD
YENCZQcDTkrwogGrT//Z81XRXLcd9GwuTbBTUK0jUbkzUF1YGfLF1VYZ30oUsbootiCVidBoOcQ+
NxMEYBPQ80zY+s1x54WRZoPZYVUDnuEh9zeuOls7kG7cQSJpU9RLJ+K5LAI1FnDXXTQcYYc8W9Gy
tRTLWgwon3Q4UzxMHhyT0aTXbgfAy5bZjWevNkhGoNcFvVGEDbONCyZdProuTiakqiBwrjO6K/Nt
vGEA2APe5d/DAg9Qc3tYTUX+ZWz/mRANirwAHvnwbJrq25/DIQiQGW4vFbKYUvzsPDuwVXUPHZZA
+kO4sKHOj4XWxTuHAODbz2MxjvalhGzsdI0fSdhej8gkQigBAnVlrWgSWlBHWA5Dzx3+Ngoe/xp2
ds+5iuZGNmDYsqsioscnrvQlKOTSo82mMetGSFmNGGMwb8sBSZhqgxSSaH159/0kTh80Dy0/Pszs
JkuTigL9OL0vYd0mRr3zXbnpK7n7fphzmRfWxd+TNm3ND2Gyk3NNNj0eaGLGTfSp/Geah14kEWvp
Ub0WyzT1pUebbQVqM6oN9vSeEvi0kIMBYTc2LnXQzo5iwADGgNzIVGT8/GAyzgWRNUZJU5mtBwGR
ES8ZbmLSvixM4dk18WGk2XIXnZHZ0EOcpjC7SqqoFXv94c8KPJRirRBnaHmEZmC7+U+qIaiD/P2Q
syXv8YwU3MDQZDMClgWBXNh4RGYdxE/JfwDS+/OuxAECZXbQRZFhzA5OohI++pBYDNy2gSxdHnHp
LPSWz27jd5N49HqnEv/nF+dQtAF5hReX2BDZItraJksxxtm14UFeCimrbqL+/HkILeaqI1YPsYu6
2Bopjequ20ADfkGk4PyT/D3MbA8rJ8+KDBSEgCptrQFD45tLSjczyPCfL2RCs9uohE6d4lluBuGe
BhLNGKPDpQJlvjJZt+YVlBSzlRehexl5CRLwHYUqy3+ULn0ce5audQ56Eu2AsSFCeDAhnFkZwOPV
ixXPc+HBx3FmW3kAkxiynxhnUkNiN8OVXlwUvyarLntT3hjPPVpvp/reRF96s7C3z73Cj0PP9nY7
Vm0GVdJpeuMNvyGvhQMAIoB4SPGVHukmHHuWCkVnoxNQsVG6QTP8K7d24G41diYq9f063lRNlKLB
BVWhSytMBNL7lCz2361pCufXzcchZwcJq+zRdhK4KqtQDydJH+3C3A+oQnZ7Hg0r4I/e+giSyRF/
mey4q6vhpoevurP2b51L69Zcsz3AIEvTb5598x9mYrZRXWp2vLcxE3bgbLQneuNft5fp71zfAtFj
r9v78WIquPA3+dDdFFfyzdoUEAhvkEnnT2zxvD27Gj58ndmGBrhPtiyfZolIRACPiixVgJdGmF3H
sXKa1s7e1xsI4/pW31tB/lhAp9p5rcGQA+Zlkv4AMKwNnGLtVpvxIWOBs10Oys+GBh/XxOye9jro
jvg+gJ/FZX1lrt6NqlZi3V3GQbWa6ohLGJ/pA79bhLOT36rKOC1TTG9hoMhdPrp+ss67J5MDbNs3
yD8WqgXnn9BEFoA7YCKJzWabx7LR+gazDSWrZy5CvivW5YFdGBsnoFB3hyPUoqLi2Yf8MOZsVm29
G2k+LekKVAtYwZOT+2J3kbg1LiYECH9ux6D54eWhmYd0/1fE8N+f/JS7dz/1XzUb2ixJ+ey//3vI
frV1V7/x/5n+7P//2uc/+t9r9lrd8/b1lR+e2fw3P/0hPv+v8aNn/vzpP6uKZ3y4Fa/tcPfaiYL/
y+l9+s1/94f/9fr+KceBvf7zj1+1qPj0aUlWV3/89aPd73/+gVL3h7N9+vy/fnj1XOLvHp4rgVf4
5S9enzs+/bH+D/NdygTcAKAZJiK5en3/ieP8AwGGiz4jOAPAKOHkhBo0T//5h2ZY/9CxdCAbS9C5
gJccjqeuFu8/M/GBNsTKJnc59PAh4vHHv5795s81/+drSV7rv/7/0QV7diVM3VVLt4GYtACTAtlr
HhRBdigXLWyoTpMJqBXBiYAEv/rQXPONtqOHpQT5HSL491b8azzHcjDaRAKZy0UyHTVBVnb9qdIg
Sclz8wXx0k50OXxdfBTsa7nTi3SXad1Ks/JLQ6qHWiVOyBiM3DvEImV3rfneQ0s0BusqtVFF/pCz
5mehDSyAU+JW6uZtXZVPVuph95G6W5eTojq0CGnIGy+LBiqeZW1smMNlqGcKXJ22vkKv4bXSXLVv
dGjcuB7/7RlwsmFuRTZmkaP1K3VgXWT5hMctkAYmsCnmZrMpNHIPM/FfY0MBiDRGO7Q7wFUozN9w
yVRQ7SV9MI4VahyJjvbFmPRhnXd+yLKiDLy0rNaK9F0QS/Ew5PGNNUD2pvGMVWtD3aOXIg60urYi
k1U7x2wjvfBWttt74cAKoDcKDcyJXEFy2zFuVDnmAQhQfYAI+wHs72g0+l+pVd8UHVvKxqcIcPYq
p8DQMCApeYaPJKgFzbPBVqfMNx+MErwywcLahdGeb18UvYYplz8QInJuLww93c7zkQEMwtpHB8pD
hwQ//5hburRhELKRJ1Fs6yQLPOOmbxbMD2ZFrWmlosGFUcjEU5o89j4PQmIzcxIvkydwFNvQsOM6
rH2YqmO3FEghzEurVT9QXHqtW7lFZ/PNUvk9FEK7oCTubTdUb7Xf2xEtfC/oOUPk4yGerCkIXCkj
LxQl8qhjI1k3A6CRjtbf5E56sAfy9OE4OrfFP4dg2Gk4RwBNQV0OkngmTprPDwIRfBinQSn+OF0M
U88uuRRwuX5vRi7SHWf1qH+NBvDEVI6aIFWfRysNiMvDYsQ8ynW7y7dpthkeYJUmrgoriLN768K7
6dbJTZxudAg3t/W/QZT7nDd//QqzaKpTtXTMjkEavYDxx8hXfee+mj09dnV9/3+cXID2DPiJ4Zie
KFJfmJU0yYAIYllz6n+plXWZ7fMwAep7uJwsjJYwOGfWJFSwif6ujQMHh7lgZdWjR5DkXn0aciNZ
G7GXqkAXwK9mCUlXWlHuGhbviUSb0HSwukgcJR7ddAoyYTUrI6NO7nLR7LS03PceqIrSb7A4k1t/
aOsd3C5+8d5NV2AzP0mNeLcts/TQVe6Sv+PnaHTaW3gOMOcttOTRR54X8mD9MFKZD/WJGHujKtZN
Uq0WXoz99ZCYarAAtICmCZjJ/JDwa680SsabU5kJGrW5c1O2ALU5pNsaHb3hSWxHRDkw72P3JgwT
QElw7yBOd5S+KHejW6qVRiisokf3NTZLPdTHjAQZj1eFhP7p2JBV3Pg3pqdWesrvks64rTWz3VmN
BbWGSmyL0VkrHu8b5gHknLVrrWEXadu8mZjrjiVojakkskqnCwaveiFEOIckx1WVSPvCjLN6mw3w
nYCeZSRiBtvqIbt1Sn7UaHFNQV8LYrOzNzHlEMBxaRtoFsC3WdscxsrU9xxqEevYy+pdQdgOTh9H
XGXDYYTkf9D2EBnWC3+TJs2mlualNup3PZO/oJGK/gC9s2EuGhaS3VtxASvXFLNjNv0Dqd0TL/si
JAIm8thlr7UaeVTUTRmkY6kHMfN2dtLJoOq9G404T3lns0Bkyt621N4PmtMiwSj0kFn1i+tm8Ta1
4dA9ELoe6qzfaswm6P/6bgj88EHE4AYlvSZggVC3u4qGJm0v7BJfQsJumUMU/06z1JUptNuBNVed
q/+gQ/Foi6TZFngvRqyt/Ko21wV3hgsn9uzXppMvKckeEh/uZqip+Vb/OxfZQ28Oz041GkHbtVdt
N152vYtLXnsadV7cKEq3Tc0fMip/aUXSrm1hOVFjDOVKB53UlqMRtU1/jE2mb7ym4kHd6Y9dUj4Y
MXlA0INitZHaO6dxbttCqwJ0CUSIYBAiSbR4zU0tj5TDwfzO/Cr6fidMyc3nyxK6346NqpRhwUh1
vtcyfbT13BnrE91B+Xwvt+Vlt9O3dKG6diaSnAI6E+ZqCCQhWzE7+G1FRsHzpkIk6W3KO7WZWl3m
EbHMrlynQLXdff9csyTr/RD5NODsmM9oqVONYUBz014OqxzqldrKvJkMz4eoWmVgNi4dKu/F3dlk
IjD3oL+AYxg1lNldqrLa8Dvh5KexdPXDmHhaiLY3fZGcOwhFSh5oSuYXHk8bFMjErorpE3wd6YpZ
uQYdl9qIOMCZ/gibu7z0Xmta/nRGs1iNbZL91C1yGGr7pi01ZKaex9c5p9pGor4c2Tkqi4HZa+2l
rQoaDhI7TBHUhdsnafALQYpT2RXHOk33FQyvMrO910sP4vMJIsgK7hNrE63c0Oo1N/KhVxIkfndL
CbCVrjKqvWQeP42SXhRJN65z045/dkZ6DyvrH06hi6PFrTuYWjxD5+KKD8gWan6JdbAyrOKhj7Gk
PQeRtJA5UnhLoCOjKNDEJsw8ahhkwApjbEFc1/UtDCrusgR+FNDkdLZ+zcnG15vHodYCM/fgdSMv
q7TfjL0fNXoprkF83qkqLwKp+zddVx1FU2YhLFXg/i7oJbx/IBLde/etdOi1AViq1N1T4RZdoDf1
pWGyfQfzEZVnKog7zQskg9Zpx8e1cr0h5KS7xAmvti1ky6LUSeyI1Rb085TqwRSfxHbILZnK/W6R
3vl8dFdJqd2XtoaGONXudK3ewrgIgm2S6TeaLto1oQOsftxhCBudIgmg1XG00QjFobt2k7YP/ZI8
pk22Lj2yZqzBSWsX1bYq2hK8exQHGoRrWxsSJqFlVOYa6lX8aexoEuR6yULueWPEU7e5gZ3nC8Ss
3gp4uCTT5dKUxR0tWgeOJjXfDRbMgUyS3TcUpxKNjQfJ3D4YZGugyp5Bwrux6n2tpaDEQ9Yc5KZE
S6A0O8DiqyuvTMjcrL/fsmeuZLgyoVupg1Buf5G0KXK7SAzhZycAsy8pSCM855fCNxaGMaZdONul
vk+QPPvoJSBTnuUHdSEAM1dudhr2ZqgFU4GJ7NTaWePY23z/SDPM8HQK4VyF7DxIh8DoAkz4Od6V
CrYyWq4lp4lso36KU3nKDvpNthtX/ZWzBazool6CDJ85az8NOi/Ol3HCVdPEyWmqHperGhyfyWbd
3kB7FpUlfYF7PKMOvEfU7yUK1C8QsyGk+vyQ3OEVtYfSOnZ6cpuY+rZojUgirJHkyRl+c6d+KcdL
jS9VrOd3F1KXCY+Lfg3whsaX6oRmdz0U2TLrCJuxx4rikFF3ftUgy8yB6O9DONQdTH9JBePL9E7D
4jLzCaoyQGzNZf7HUSlNr4lxzD2wb7w9ON5wVY/XQC6EdvFvyImhKDhbsu9JmgViLmx0AXicq2Lo
oyhsdM/NY50nQUMgmGLUVujFNSBcrbbumR1HpWDxyhhwnLN82NdmHKLiBDH5rn+Q7rDxNHtv+2Kv
VSW0QXpjzcB8bysXYs6FdWmhQBJyNydhleiIcwsUIFS6j1W2tXyar/WCAfMOKYtAiq4J8sLHQSWL
YcWJCS/yWtwUSb3TNAAqcx4hyVuh2HAA8S5dSVwSK1szn2hegFpsV3V9W+bNNq9liRWSahEp/WQl
RA65vSYDVCuvUGIpyI+ey3WVxRdalW86yzwxuDiETiWqK3gx7aC6cuMb5dZL00OZQLbZIcm9YWmg
KY/2Q2FVoGaKcmsT6cChg9ynTglNVGFBF6nnV5Dcb4O2Tp+bApl2VtGN5Hm1d3LEg5x71lSeOBTK
CFvmkU3WoYTCO59fMDiJMGFX25Ql8tCYDMGcOeqhwcxq23aIcnWUggLhtr9SlJh2lJk3fStCH+jJ
le+Mbmjq9WNJnXY95h2MwmH2HFZofYa1RdTG77ybETzUAGxaudKtFmZmRmATiBV4epw9JoULBKuW
YfatvoXOi4PqfCl+0dTt7kRTPfR92geInbEw7NhbtwRGdGOsTxJ0FHdtechdCO3gJgvMVPgRIEjD
XjDkEGU+RHQofzZEwG6LG0dSjGtd8+1LHscbM3XuEyQUN05iXVSOTpGeJIgesDQ0LvqoF0YWxW1V
b5mrpb9jm8q9qXd8Q5RXh6QEd5WJ+mRWzl3fok1oKL074cwod3mON0KVIhsm5CWW9IvhpOMqg1pg
oCqF4DBWT1VS6MFAnStKnGfGqmYP97MYv61kWBvVszC845BnUPTr6TNBhVDxogjTLHmCgpkeNI46
ZL0PnNGgLpHV3hlZVtz7OiCJQx8feIFELqFQXSTwNxqnNQwJa+I1QQPWF0yrOv0qV7Aaa9P4UpKa
4MxO9pasnuzeTkKN4pKHl/ehJHjfjXOwiWZA5WUK6UZsNiYyGXK92/Ys25giY9em8Heasra6jmKR
n1LsChsFocZ51obyvmQZpM8a+gOFp+u+s1HQLlQA+tmuiJEI5N2bLPWVofEa2OqiDwhpLquO7Zp4
r5OrlFEsENieQfjLcYQOCxLoDLO+7MPSK9nObrwk4n6nBzmc3ta6gBOZTtIxyjqbLCQXZ48tB6wJ
ODxA+WbOGSHw9jNBXMSxJcDplYiGTX8NZPMp44+CLBqBTyH9x4v9z1LW38WlWU3OrlBzzHsMNyHq
4n3/W9hoYqKl8SsO2qC5rqHG997JXLjl5/WKaVzUTyHyhnq9rvuzSz7XcwC+O8846pqNTMbQUK3G
LbgQSpwfBc0A4gJOBwGrz7esAR/ZBHKkBkpn1lredFeiAX6XrdpVfrRCGjTNaqlrNI/I8GDoQkOX
dcLuGSjafR6ykIhDnQ43XQzAAhC0pjB3mTCD75/sc2vqPXz4NMosU0uQbWi44Y2jOeCcBKjVTry1
28FOVh5qfjeSamHAM+sEsrpwNgU8B6vTn8UrUgEJpFujcWwqk2FTNxdKVl5Q2cbWoO1C5nt2Dj8M
NnttkFszNC82jGMHsbPAqwYYN+qXOvXuvp/Fs+OAvjml1yAKz6MS2erKl1lqHAfzR2exIIYEGAUH
9/tR3lPY2R6DMD16l+B0QwPQne0xJgTNO2RqR09JGnC4hsJNEGUbz5b7IYdE/ojyTAP3QjQa4ns+
kGuEaGuaDyTUS2hDQO72AiFk1JAxHKwhdNO+DBpV72N4j8KKUogF+a0vIfi0iBGqgZQIACK+82wR
947I6zHxx6O+11etDPSVeIWo8E8nsjfa3kIaeqFvvYWY+ExoCrowNIZ8EIscJDOfd07iWvXg1t54
pG2HU6doedQweq9suwziPKsiVzBckOCD1ksiGWeGhrYpXBctEHq/EuEzIgdS1AMu8Mm0Y+/tavi+
tJtuaV7PnEcgOyLqxnqDA+W8N0ihTKFgTGZAByhme29UddS6EMGwc3HJihqaWVUBW1pfh2aUWfII
UO6TSgbkzSm55I7AO/Dk6/fL88wmcCHnMHV/ICH3ReY/1wsRmzo2Qa5dGtq18BFtLLzZGTjk/bjC
GKiXodADjXJ9dnpkZLTr3syncxggXrG3b4pd+sMJJ62MJEgBZPEOfQTgwjY5gB457vkbc6AMoEd0
BbCKtoDdOPfIBLV+G7I2WGxzLXIwmO1aVXI8svYpjUVQQ7xr1JYun3k3D5sI7MbJCAY3D5igs/U8
UA9gL70ej4lnXaVw+4ncup22tAfn0DZWENGuLNjPInxXbvHm+WyJSP2loDd9BRc9b1ydgGqb8yzT
LWs7sUdvOJLbYQXO/0p2gKSoG/8wqfwPW3uq4Cwcd19qBfNBZ6d3DgMw5bTvg7YAa+eHBrYfiCbC
dLWkfjzD1P25sEAYwxE+xRMwovx8ZoyGnscqd4ZjmoFq76rivvP7qVKpoVjlNlVgG2gbJFQE0kjX
oJtQOK31Iyxr4it0G9+wFOI1CmYPtsYW2p3T0LNTH5HN319tusI/tFTb1uOGq7nDUQ09aotgSqpH
k+0K6YaJthBNnR0LDLopsZ+otrP95TcW84ZqGI687i/AD75Gq+kShsAHZcRvyBiWwsYz46EoPQlb
T57nUDD6/GxpbUinUXJA+AH6BxT5j24zoFTM+M8CfflI71xzoUN9JgABH4IA545OF4pC01f6MJ1J
YbQ9q8zhOOqQhVJdWYVOqXVrmyX7nMCl8PtT8dwT4kawcWRB8g6aQp+Hg5xa1aFhNBwR9V9AzGiN
WgJEiLXBjao+f1EFGY/fj3jmDgKiBXsUrEwclnOVPZAjG56kWo87iO+qNd/+qTGzaAF25g76NM70
8w8TWfg11CFRDj/GLkoxKGpC76AEyfOdDRkH9Y8ClYTd98927kzATE4r0yRQu5pLb+fKqF1Tc/vj
BFocYCTTvGabSfnFfFkKwM9dNh64MxakvtESRS/08wP6g+FknNn9USBKjtLUFgF44G3YUI7jLjU2
lZNumKGfkEAPYdGTA435W1xmZGXgXEACSl/GskhWSVFvINZDgeVMh3Wfcx6NmQFKNxHHrIObWFuP
fRT34oojwr+QQssfzawjm+8n79zKB7YUkhi+D4jpfHN3ZjImBrX1Ixb+Ci2ah6LVj+5YJgF1ksfv
xzr7ohANQ4nMB9vmC93GlTpM6BtTP1ZtDNXKpHiFwCtDZ6Gz9x7MvyPN9X+j67+uHAKG4pA6iGDs
08K3OHNBe0AzGSBD4lDD7fn5FUopjcrnnX4cvBp4BupcG0mXXFBjTD0k/zwNG+HrkUCNJ9DlCKRj
L42QooURQNJXBqlXNSw0KEtvmRl7Szf7uS0EAzQ05oDSQTo0W2EKUsFdldvjsVtZT5N4SPazDNWP
PoTJyDvralQLp9+5m9z7MORcTKetSpVIiiGnDVRPKr/j9hfgtB7IH5PEtf6yxFh4N66aXWCfhvxy
yOtencfueJSFJ24SLJiAxgJ4Ni4fCROPZp+C6AfM19orrHWrd9qVyxIaNkx7FTo1LjrVw53eaX+g
6rwf2HCoW/D1WlPWkSOtG81rukgbHRWyXL+3SPKzwtKDRQIUUWpHP9GGHweqrfps1CPQfVEGtCp3
LbvitnH9pQT3/DtF5Gci84FM0mzJtWacEK0zxuNgbAf52AM18P2ifv+E2Xxi/2JPTV2Ur3KRsIr3
OlaO/bFkuRuJXKlQdML9nfRDHXYj37q2EKusBc5rbIRck9w6jWOdnzyYU21SF+2zqnX8IOmgeq5T
/xLixU04SqUfLEc810SsK1V1u7FPGTgMmQt/bCFDqzIXDon5VMG73UNzBjBHdC9wZc0Wxti6CSAU
tD82WR3GmhukxmLlZgoSP07WfIxZEAnFtayu+wKCorZzmhSggSTYaahNs64NSI0SVdMjZ35M/Dxs
bH7VVmqBEjLd8F++AdTOAVbDteXO21AgYuEnUlPH2MquRwAXDV2PLIdF3kBXNZL175cH5u3MgOiN
gPdnArj+BVZQm1IQqkx17DzzwCUwH1aq+UEp0NRVSNBWFnNfWGdl+BZoCphu7u3TkWVRXenlJkEa
so9jQYJ00E596xlXpI3RTfZLNFDLem1nzY0tTT1yzcTaDPGo7nvwVELDgN6mcKEh2DcgknlQzFFN
fFVlNupjfsZ2etxUh7Zt6cqJE+iq+D6qpYlJVwpOAyHzxS/dTHdUyAuhnF+4Mq5jaZDQFGW8Yo3m
XjGbG3BXwJSh8wzjdq/YibJ/EKi9BFrnnRpLwobF1hy0Nsrq2s2MB+4AjOrkAJcbY/mIKPrBoi08
BW2tjKhUZSgTvi1MCWmthr7xrh62lRVrO+blT4QKNF3d5prBvi5IgDoIvaZ91tvkt21na3uQ94PN
nMj1S3MPda8XxVgW2G15b47jGAwFx0kFpYoVRJueJkkBXQ7sqa5QIPId1sHPpXillrbXLOOHY+Ev
Wr97MQvANGVbbLjKaBBrNrTAJJYqzApg2o7W/hr6rF6Uuf2batmP0mxWLo+tqEqHe2mNkPxInJ82
iYfQ0rTLsRtwfTn80OsowI6e+mEpRCZtzi6TWu/CkaXwOrJQmeUlG8I8BfOjq6uwts09yUdUFuzf
la//MDIrm+AHbOv4ZbbWq/SR28ZV0Yl2R3kHKQN/OBCRPcX4XpWi+sprKXQp6LDj1XjlagDmONrA
gyxx7R2twXUMIPINVXnZ7aQ3GY4ORRMMGnmzJH/9fkfMgwAcAT7sXial9Cm9m4fgWZFCFDb15DER
TgKAr3kAir6bWnm/vx/ozHmGYAcKt3CTxvk/7xR2nKa94qM8mule5pOfW710fZ85TPAEkFJEFcRC
pjq7XRSqwEbnW/zIGwEPTKLiUJXOIY0JNpnloL+mafJlmF6rO8bQaUKnJAAiTUG7wKjXxFYuKOcE
4K0sVzcFlmho10O/xLKY2vifzzwU4HCkQ4MSpb8var990vtVIaV4jzIsMOybsDy4KydA8LdeNu2c
V7En2UligdiHQgnMSeflCZvbXQx0bXfUHOuiJA401oS8lpYDwf9Wu5UKCXyasYWD/Uszehp2wtFO
SYL5lUuSu0LUZuJ1x4mqZFzCLgENDwmiGK4R6JEtYkznhaD5eLNKADTA0NMhdnesPOeFsPwHbQrU
2hIQrVPDBWGGOQejVbAvMQwIZLnZCzdQhU4okxeQIsL96im+Z47BI5faWih7kp5q0LbhvKaeM9tN
l5bru07MbCFAUBAzBOkyEwKh00L5kCQObmrrzVC1Rx96ipveQqDRFikwmqS+tBuqBxbqxmu97p+I
gP1P5yARgkq8FZY6rCQ90QaUqCEgXn9CxNNAOb5/znwtv+auue5sBbyfnquIo+qm5whix1S81Sl6
2CqP78B+H6LYdh7sBmJt03OyxrMjN3fYHtlIHDbx+FbHPTrdqdJC3RD2iVUZ3XYukdskZydHKDso
HLABXDN7G6qiAnw3a09aDx5zHSd7MEucTdcVb1ZcsUiP46dulGDYa8aTUN4P2Shy4N2wMyovDmy/
v7WG4UID0ms1iiRDpGbUQRI7MiomCGtfGojG4pitIAeJ3KRq3VDQHhPBHtuk2kE9QltRnjyjYnET
5/k93PsuPDm+2ViIQSOgTWqSPByalAYONQ+uyR7Rnb7SKVNAsupHBwjbOL7G/oTWo6kefdaj+Z2p
6yLhXtCkAHKSeNKQansnMOruyZKgLeh+XMKXoM1Wpp8MYe+7zYowKVaDBsUKFTO0jC3nd860xyyF
YhgpS+jgQfImKEgLeQlTzxC+mwj7WX9NLdyBuNfCyomrTSYGui780ttRb4CXROUDdYSDwms1zLsG
FY4EMVvWlNAgc+1IAQITjKwFqqBR47qpHNDixukLY8J7X9GwS+JNkkOEUeBC3wsv9n7pEK3emSbC
3u+P+5kuDPJJCAYT9GHQYpgOoDmg3rJ6EkO1kqHnCURywNZ07ezslb+p1+plaffPyzrvg+F6QVoB
PdovpW8KJJzO8O9Id/He2LZbe3IXWUZNfY0ebQuHN0xgCLhAX/w10ZPvvJgU7P3onmihzUZb8cDd
mFG+XmxknLkoPo42l37JU1MxgEMYjlAZ+U9OCGEkgNDeh7NAe1xm2n69pD89nztLOpisulzQiqE8
ph6mrDsNR/hlwwkRnpfiWPKQ5kG5kOmce3kfJnXePzapV8YasPXogyVba8uhW2ms+Ob/XB6bFsnH
cWbHbSUyzxQuHs47AJUNCfGJ8+DuwRhbvI2+9Pb+HAvHM9B1UBmZh1WwCPCYaLFQfIGgN4Ls277C
JXQEOGpSQWtDsQU9uwj7Hwvbzp8XsqaRJ/NqiKRD2RUcj8+XSpqyNNHGlh0z3dKiwqI/hSHtUDns
Htj6JwoJoSBHoSkCCw0QKzN9MvQSoh1lTcEq0/1t6Zg85GUOuK8Yb2Vb31vaOK58oIlQo9OAcDXz
oIglBBxMBZlJDzJL9kbvk11fkaPmAubeDmUwZrG7lSYMU4xc21De/iIo6ICaQS5z5Z5MEV8N2vBa
NKhv1zUkkjMXuUZ6IgmuCJP6N2wACHeU6Ztj5qfBH294ZV6BqnDZa/TJz+UD78mVmbl3wKNe+8bw
pHwgTEkc/86Geu1qzjWhjhuwmBzillrbSRlqncr49v+Rdh7LjWtZFv0iRMCbKUDQyEuk7AShVGbC
Xnj/9b3wKipKohhidfckBy9f5CWA684+2+i6+TB06tUQYUFQOPpLkPbbXJIvqrrGtlMuoe9YT2E0
viKheiiVeQdD/K9pTk9l1TagQfGVntuJb6U5jY6O/Js5nv8mcbAZRy62BXxDbVD2KPyuu7m5mabQ
G5qJ5nL2Pg2IBkvjsm+QdWjjr7guPkYz3iYxkqtGJBu8JIgdV9XfNjbSvj2M0rZVhOIW0Rh7Y6mN
Xltqd0W0qLoLVHr12KDv6rkmpA6nXlPcdEPueNbyq+0GEoGca49Zov6ug8hynVG61eXyr9WEJt0x
6TYbWrLN1cbEtlWh+LY4Z6XiMmoREiQWdgkql4QJqjOgCddnBQf8kNayPwnzNZ/ywXOa4b4e1W0Q
B7nbi/5N5a/8VHciz86Mx2Q0HviFT1rPP8zds/eiZr7OdSIu+opHSKZfrVNKqwIpI0wvBU5xqIp1
LcJsVTlds+8tqVs1DZzBLCjUawgYlVtK1pMyOu3KGRV8xOuQ033A6G/spKdRQwVpFznltRaQPGnh
IJUoUf7ITy/djAPVC8yC4PjYjHbCSYNVWVuOX9gw2OJW/MHUsPaIgg79nLppXeZl7hEBYm91tU7X
JpR416ps66M3x0sMJRPP6LP6Qh/V/gw748QyNkyVDYQ7Epn3x1zgpGyiBF5bddDbyHENeX7XHeLT
HHuTyM7ZbuKJff+fCDCoQlAovp2fvWIPtoUo4TAH+raooWQr+VUsb9TGgqtY7Cs9WAd94MEefNCa
ipS6NL0d4upJM5qHMzvYiVNvcdqW+cORFdhZXzewiXQ6pW3D8jANMZx8yVNqGTzT2tVSgAKgXIWF
gyReo3RrMNXPL3I9Wc1l8f7z7zj5ARj9369kuQp8upwHZTPMyJaqg5aml3GXPU8ylTjQODoq/Qxl
4cQJ+OX1H51M81hOfWzV1aGcnrMh8oy58ro0X/3jS4WVXa2vafmvf37Ab21dToovoy6T4tMTVrlU
KXFeVYe0KO+qOT1MUvdudOnO0N9CncZDkQ6jF7PrzknnDS3BP7KW+aRwvJW68hYr1pNlO2dYA+de
+9Hx1Wt50tkyP8oZJi8sUTw7rNiNOOd1cHLGU6Hai4/19wOaKL/INqy8OuBKuZ0k6zKajfufX/A/
EO1RfWdQ2NHXXDgQ30SWbV/IqT2kFR0MsqyBy3ZDtCU5LbynclkpT9pFdyhWxGjfFCvUi4lL7u+5
BKNTU+vzb1je96ePXPZcTwolqQ6I/aiKzF1g24Urpc5F5MhrnSQMT+66e12uzqyf72AMKRsUqNAC
F6P5Y/pHpEjQjGSzPNSy81TqzTq1kl8YHAFz9RaHe+z9/La/A1lfxju+LGddYgPqOVzNG4iAXH5+
y3W7c7TsHCvwVGWD6TTosbHAGuDIX19p4vQKRz9TVGvwpnOGrdHI10abAPfSMuoIbNRDgsMFrGbp
Kh8X/XC0+vlhv7U5WLucDiSzoBQh0ei4ujKtoepzKSgP6VwjMap7xP7alRGSy27LbFPxsJKQtpe5
dW9Nw26Q6ptO6f5mc3k59ZPXhVDM6uFmAiKmyzfs9DBdl2a3iwnNmCZpXcT6bVRbfjblTz//9BPz
ghY1mhOu4nCzjqm3Q1mrKudNeciijjgHVrecbUanvOI3emFxpot4YlZ8Ge1oF+87Q8lEzKyYJMeP
lGe2tXUh//75kU7sWTSbcHqm9uSDHE/1AuIwYrGWqVfGMLkFMOq6kWk8YSD5/xrpeJJXRRUVRkVR
HdaJ22S/HdRhHWh/ZWRnRjqF3y3CSMoXB64ggOXXWR6pksiVYS4O9YTgONIRgZarvqj9YCyBNdJN
PJveMEmrMo7hV1XbJE1cuVDO/I4T7xZuFbwjzJ8WlEz7+jNQCQSGPjoZjJRyk1SNp3VPuA7uDHn3
86s9MVMgTziY/2HNsMivvw6UB0obtnIhDkXfXuVa4zecdwNX75+HYZ/gH/p6KkAq1sGogSuwaNCP
nqioxTAUs0hgYCJ20Bolo7te+J18Eav5WqkxxqhD8avpoWZmBhhOXGjUjJKorwqwNJHPtttWw4Ml
Itm1Ztve0vXhE0hoYCbRwiyxPsauCNZ5MOuvTZx86CIxVqmJ4KJPcnvTR6PmTa1zZ8RG6UlptAKt
vlD77lbUcupZaWSv7CV4tsQhYx0PTe31er/JpfkmjejYanL8OJbBdajP21hSwSsTY59ORICCtu1m
dis6F8j+hKW/qYMg4chgaeOsSGIiMWzuGAzEz9VBj3KknfeGmopdKYmU/MZKXSVSi0IdyN7LrS78
QEhQoa6k4LpdILQ5Ch2vEMODNsvZTmkTaBL6cEsZSN5Dl4+0uboLVRhXQ6tSZJfzOlYoYiPratTH
Z0UJbvS+qv3aDGoKDLX0tKTX3UzMxlqN5T/gSE+mM6NDCddhq2k0EWj/MD/folJ+GItw3rTZ4gc5
BLeWFlw65lWiXlVUfXHj9e2G1tm0jcvmDWYviSfFeE+/71Xo6a+fZxGtmW+zaMnyI9VkEfXCP1y2
2U/nup6byA3I/TjIwzy4QzODBxnqWxhMl6oscPCv0utmmvZEvFwlSv/WpMr7ME6TK2XNe2s5j9nY
YahU0hMUYj+bTsviDfG1lQbhiri4n4r6Ba/NJX64MleqgtNNL0YFGLa4C+rhCklDfGuIPvHRjb+b
VFErNYWh0BeN2wU6engNFrWScMlI7LUjSSivlpNZN+KPf7SggcBgRokxFOiN7o6Ylvu5bg+can/V
cNiLbga9JJTmMmvsYVVacuMaXfs+T9WlZtfRhn/Z8uTI/FVpqFgGYw7dbuwfUs7LK3OmToeeaEOB
qKgTHdXySFMIPV2S/gZ9ia2OY98C8uGsNaQeXaFdm9bmRd9PtudUSbfCRWWPUAs2RFDRfq1QEnHS
Ep04zb+iQOyiwNxGRn5bD9hzhaottnjwTL6SlS+DFNleJWO2Y5b6ZWQnW+Z76hdAa24jVLg08mLp
U0QXcoUKTW+G4KrQpXcp0gkY0ippPY2OJ8O9W3cFbmNFiEAKXa8MaSMM8HXAw6AMRhi9pR77ZTH8
MY0QhbHV+m0Gt77tkxv+z9jtFO0mULuHqoFOJbfxLyvRCtrdwWueaq3ryDUWPKgQ1oOmQxZp9D9t
b91XmUxizJw1WzU1hJ8K5zEwZ5g3qfIcyxM+qCM/XdMke5eF5e3URWLX90XnBapyMOQ+3gTY0rh2
rb0NjWVyHmZ3xtgSQjZVjm8aCbtqlN1WyADWw2RhF+hEob/QzNyqGHrSVZMa1m6ZqltaV7YHY+wP
UixfGFHldzFWh/mgtK6uaq8W2dJundDDny2yFfrKJoq4SyzXnq2bOCmJYo7rh9mccjSDqu01BshW
36RbM0u3c17ehS1YsSiedQvjMbWun/N2fjVN2oU2TE84av2VHEQfo+geC71A1zxgf1BVA13zyrK3
SZshuy5L4WlVfDFpY+ByWoGszFXjOnEG3zmSE7KKnbuknm/KHJfpQuwhDPt6nUC7SUle6tvRG4N0
dvGBvbUkNuqetoEkSW4gJ7soNjHv0/vxZmgAhiC6plEVeA7F4ajq+ylC+lxLub2uDH12UVxv6sL+
CCcC9KCRyX2joMOub6LUvtENDnE5p63kaKwtoYv5rh8MHNcy/QLiy3bszWJXGTap1vM4uh28LrpW
/Zrv/Wem3SEaZ0AWmE4ehhi9O+byhzAWJlL/NlIDQTNIs2Dd6CWgitTeObrAobJosSXEzno1GHZz
XZh56I2zfEd8t29ECOxac6DHUQWXKditmygIHEEoMapKY30nrOC3M2ShN4e8hp4o3FURcJttmlU0
hONV20j1Rd9Yb8B6V5oR+loQXXHzfjXqWtmmqWjIiB01jtA5Mnzc4HfjKDnXaSDp6Dum11iadpmU
3ksya0qbo2ylEDW7dQbBpo/l5Aa/EGljJeEW+Tf5cU7j5/FwR9a8T1/vjwWOhVziUu6N0c8WEkGm
1QqX7iZ5YaKDoVsl3oTTcG+GNcd9C7dVJE8BVg2uoPGyrds68wsZvlZEWNZzvJyctbaeR+dC6ZBn
oC2dsV7StHWKR044sV9p+lvu5I8GT180MyezKm2cmQ0llzQSRYpC/RtqtlileqWsAIkvS8N5FbTT
sBSWImhe/X2XoNrTaF5tdLO7JWmyfC9QLng514AVR7i1ygKp9yH/9fd6rfwRUUmUYDzswSF2fSaK
lSEix5vUAb6LMzUehguZF2fhK3sWwBsuEW6phOqKWQ3zxQl3kQ7fRc2UKxvVox/P+XPfOay4Shir
uF3IHTWthdJhNk29ug+k8qay2MIlwWBKU14UmlV5mIxcVGN20GoEZmUXsd8tMqnALu+0ZvolN/pv
WRGSN4mkX2GWDqcRFH6VV+GjMxNlG8CYWaHIdvi2tIWhixTs8+CWjj4nnHnmL1vufDEZgR84BtIh
edZ8qYpMX61tzc9URM0Ib8VKpPVFNiOZsKzuJco4ehOni1dSXb0Jc1bWTZDe6WlDBFcRs/ST+q41
jU1oiO2UNre2xvaVEocNwaRNfNHVEFhU6zlQ1G044yqjFNfT0Lw0MTFeiYnZ4893B/UE9PHl6nDU
KR9YsHKkNcVBi5DpBcQ3l3B5Uqq9MdYvy9a6TrL4vovFHqcXr6//Qfs3SsUsAGBezxXUObybxmIj
bHKnlQ/2ai+N54c8Aaq0NP0Wms+ZMuBU0c2PhtSBxAKJy7FuqeoETcqqKuhMSR9gf8ov/dXxYsTV
vVubHtPuDHrzjQxKiW3hWEi2GpRgdDvHN6yUPaM3qOqSPvKTBI5fSMdGa9ZKhnse8Sutxm6LDQbz
hDYA1wARLFi6R22x+fmTHUUyLM1UUzYXxjB1s4Ll4dFvyWDpALeXGSiOxx1OvJOa7JKjd91z63NJ
LlAMV7vQ/HKTedrh58G/80cYG88rFXoQicPHN80CJW8dcWQfBkV3nfBXqFmIc+91QdlpP4TBsP55
vJMF0ucBj+ZnbktqiDAuO6Tj7dT/csz2ogpDX2KLoFmOTp9dOJxxSJv8n0f+XgIuTwpatwjzFiHh
1zt1H8xpnUpOegghjqEdoFwZvbluzgxz+mt+GmepeT/d3acuTCsswFKonaZrxtB39Vc5vQsMY511
dH36lC5O9NuqSD8QEUUIXkuTiqmUqJxL+CJuNuLNJzdnQKVlEh0Xpp8f/2iShYlVaU7H4zv1/dL3
MeTWrft3HMfox9VnXsKpd22pSDX/RRQ45r7gMxjMDfeeAxJlbKVIRy0LTBD6M5vdyckErVQzcJFC
Y3ncTTBgLWa2ZqQHZcj9dp52WpfRlho9CdJMdq/C4JiSZznrz2BCJ/ATExiBaE2M9paxl13400eW
lTLV6kJJD4056G5pcgCzh1TJtBHcb+uxf05EiiNItCPLZZfGaPTU/pkD/AwCdmr5WpDoCU81MTY8
VgUOE4YgplqA7ltK6Uql7I+lAmhE6YurVha9dbp6brtanu14Ji2OORh4gYl92zo5M0Wv03o+KFPt
Ky1eL328UkJ5FVb926ylr0qCQdw4XI1tcIVj5TspEvfhbEDZOZfV801rsWydYO/Ijxecn/3863cw
lV5yZmVIDkFQ7EIDn2xtFNfDMPhFbXCvKz5gpnJLibZSoblW9/rznnLiGDEBe0inhM5N9/AY7wzE
0EpWOKSHaNfjHJ6vwgtHuJI3eraL9+hj9nhOU/AdGvg6ovr1ibNQbqEB9ilHZbtrNuau9aPtf0GG
sU9MLV1loyQhfFFpHK/hPNSUOp1YW8YU7m0x3lt1+iB662YorZ2DQa/rZBlUWf3djgPojUiDQaar
jdkFft06FxmELaPBQrZSL0ctfhvTMnOlIPjAM8yLhvLCNPLfMXQxEHWcc4RF7GHXRDDTi22uI03T
u79qmv5NYy30nCi4a9T5Cq75TkiVnxnaLVEQ5Hqz/C+1fuj9yazvK7V4FfaMa7xtv8Hq2/dys9F7
Np+qIV1dMZ5Fb2+iFjubXk1vi7L/mw7NdT1n296K3ypqbpfzOsL9A0sdIcXDui5AQCWsGNdYdeyb
iRubnudbdW74z2P8gI/e7NqjRAlmRXcjjDK3k+zbQe8Wi5v816hyTcZ6rXSHpP7r5E7gtXjuAvLp
NDNwupwHbGYCzPhIOj5Iqrgvk+7FyLp7RxXPPVEro4YvG04zW5FGN2nd/M5T+02XxGsVKxKgbWHf
25nYY0pjrPo8y/ywGulrT5SBAzVMEUO5qMz8N63xA12UamtkRgGUE93okfNWK81+VPq/TlQij38Z
Y+O9NlPDIyyC31Zog1fNjbwWjlgbFfZRc3Y1T1r9oqtY/prDzK3Bji/liIj6LspwXMwMr6ztZqtJ
02Ua07sYHHW6LFAjrAPJpixK68CXnOgjT/Fbq1GluLEQN7IEBgVlAEWbrbzEQ1xTxCU6Fmh24lkB
5I9Sz/6mibTnzjp5YNadO4XJTZ8rb/OcXA1yMvOKxfUUIX7BFvOGSvOjadOdOY7XWmvBwXOUZAeA
+Y4C3l7LCT6lU4RJkBE86mQh6Ro+5fJQ/FW1+CWL2op9ox7XsTVfFgp34VDVXlSTKrU3pHStScZt
5IQ3yQSwSDhgrTofuT2KddzapF5a2u8x050zB96pxU8Qu4rEf7HHOBZUZBP+EmEb/2fx/5dMuAUO
P9riASWRd6OkoAV2PE7cYA2Uw6mG3rfoG5HIbB1/WCt+cXtOTHnqkdg46UQs3oXfaN2d4H4eS1HC
DrrwtlBArJtdezY1/sShxSmpwoTX4cKrx+rJTG6Y1bnj7BH/umYNSnBO/XSCFUbE1tKto6nCpeT4
pdUyfFzUPtGhXc9r1a829TP4zWK8q68XUli8Sq5xyTlzAn1/f5Zq4QODnTI3ID7Z1/MgxY2vLdvA
2dfqaMDsggqVTc1abVSqprzf61nFlTKIbyIVeXcll7dJiGeZNba23yjg+HIJ4q1zc8niXNvqi1it
wuYwX5bEz7/1+09dzDDoGhuL9e23y4qRm31cFbOzl0z8KNKEG4s+UV0OGisxhxC2gEd7I4SnJde2
fe5NfW/NYJRrIuE3UZxa33peo1E2k9FW1j4K+tdJKdcK+8iIa45GP8gWAonmAmQ07UU+Hn5+cvCh
bysKxsu/KC8YOHxbUSLVsDHLAmOvq0myYvY8pRpspzwrSnxnw1vFiq6KLLnMm3EbKHF2IyV6fxPP
egNaOjs4Z1q6p9eULWIMSSSs68WCMXOThi3cWiDTIL8ZuHevQifYToP5VAyjvSpV+TKPcULL5gHv
J3EJYeHBnlMTyrxDR1YKd5VVXLWJgkW7rr05WvAxVqVfqr2Kg7nqtaZarWQ2fA9RjLSaKrl3S00T
W2dMegpmUBNoc79b+kcrsqngudUTrCI5eIsF8HavTg9jClglBeZNaZUXYkE6Gzv8o+NjDCoaKn4i
l8JtEvtdoZ/kojLRXMRxjYeoRXNn03pC4POIFcStQ0WxSvKm9eTKfglE6zcSVy1uoTg4bsJg6XYb
vemFcbWeSzV7HLPwTbHFjYZ1rtFggm7FJu2D/iNPAs1v6uS1G/C3nCL5ZjFN0cvyWTjypk0c7DNl
FZ8x85APxbs1aXcoGyGhK8wYzlPwOCNaTXJLxyPHzvTMbPk+WRZXgIWJ7EAt+eY5sXQHiskxgn2S
eXjVVPckQZJ73kIyKZ9yd/SLlXr5+2xT+Puuz7CYqtAkpYUJEPF1K2nGLoxwXMA/x2FB2jqtJ5tk
gFXpaOkagzZ0w2r5BxVpThyMvRW5laAkcx7OPP3pn2FxpHL5JPty+ftPtdXMh+ywrAv2+VVyV67H
S4BVb3yCDeadM8o8+aJRk1I6cgJ9Q17sup1y3MmCfTqU66r85WSzLzT9zPc8N8py0/70QLJVZ0JW
RbBvFG3XVcrlHGf3XXtO4Py9wufzfXqYo5PAWKyMTFq3e5TuG8OKH4Qsw5BFx+gOmfLKTntmP/9+
pn4Z8DgpuTQrwGojD/ZV83ue3grt8eeZcOa9HVf3eFkMRU33YE9HZ6UC4pvDHhOEM+fCuVHUr18H
XQxX06QO9pn9q4QFLWNiPuOl+POznDr72LAA/+H1ULAeTeoqsqBbtNw/ZLW/Dg19H9s93sO2dEeX
7FeqowoczPbGts7acJyoURGGGVByHBTHYIxHyE+TlPRKTOp1a2/eE7FFTvCu+uP42kZeU1mlftec
XVjfiR2krsIN42Epyulhf32poi6gVqlxchjpjHq2EW2V0dzBRWqBzYfwzMs9+YjwO9gy8Pgw5WN6
R90RBdw3Y3wY5mkdGgnQg7HSdPnQ2xghBlXpKsOwFV2OJtO5H5Vwp8GKp5VzF3bnOC1H6WILnGvL
UFwX70EutuACX5+dG4Zo0H2HkFokSBehbxXFjamM7YOwtGpnhU29job5oWzk/jI0LcRzUlDhdanl
27bWVUSzVb4ZQW5WkWQ2r0PWt+9YqcMEs7ELmFqjuLLLOLkYm7LwWq0UN9ZcFX4RSd3L2NONTtW8
u4EKUF13yRI+Ewj5pVQa48VgHp6Lnvz+qZfHpcyGT6R850dJUluqVRZFh9Qad1xu0hXw14dV5KPf
cz34X++ljGYqzB7OKQTeR5NZGa1giGRerkon3IVuth0jEiCl9iyO+/26+HWko10b3vHEA9vhIbi2
L4xnexfvIOo+h6tzFlPfN6BlIANxOYRwPFeWv/90PAgRt6PJTewgcYdSe8OV24Ocn9mrzw1yhEpr
QBUjAQnhgfjTVUFMEKHdK1N9/3mXO4GLfn2Wo8+Tz3OqDFMYHbKdTWv4Dldkz/IxZ38qCTD4L2JV
TrSOvo549JnUIBk1UTIhFn9K8pRToCSvdSeKVSn1pVXwf5mAMJ+XPHt0OMcNE6UfrXKiAXpo1buh
uKqLwusJ7TjzHr8frVSrmkW5Sln83VZRcpJInYc8PCizFkOVaHmVFjQ5bP1XBt1HqAZ97bX2+BRL
+XzRTzEwGqfIpU0bDZmiiFZ6VZ8jpp5a6kShktqAG7TBUfJ1pobaUIxWloSHwiSGr2rClGj0NvSM
btz1ylkLxWWj/IpC8BIwOF0gSFLrjnd1Myz6xKktaT9wC0az4iVYXmN8fLWkVsuX1Rme/reUoGXj
/jze0U3AGLrOztGk7Pv1/IKEM8daexX7dHq33cq5QHvS+tN69uWr+mLanhv+n8ijnx736Nyo8zjl
KmJL+4SVeiVlDkiTBvdAb2mBaiH2Z0qRWBA5+ue6Du6KrsNL0ubGYndDcT332p/WqnNPTIPuh1N0
V0fQSPXQ0dYqASRblQkXgpfiVzE1XdG6lSKmXdKm12Zj3+DTsRoCnq2uxMopMKfOzLp+CYtYOje3
T86iT591mfuf9rtJjoKIrgKv+cPe6J5zOW+h00o5Kcz5U+m2N/wAidBPtfB/XlXnBj7aaKW+VVpk
gswnXCqxQqC1DxwiNO3MdeTEOAAAKAMAGpbb3tEymRw5j+sykPahSN+brnmKDVlgcRFte6k5/PxM
3y/9NmPhBsa1Bxr+MehkNpGoMgDJ/VAkMP50kuqK6mBPLZ6nYtoXo3NmlZw4SIhg1mUI0Y6t2cdt
gXZy+rS3Rmkf2alL6I8O1hwFTz8/1YkLHZUfYKZORWMZmIp+nSNdMXdZ4pBpMXjiXVtDw0tWgpOk
9dE3wIt5/C+CaJflfbT+cDvDkYTx4CB8293ywUCIH0p741b1MF9B07ZZ4l8VDzuSciOd+XKnZglA
7tKgWP449rNojIbMntmk9ozLGyWHrzkXUQweJ11NWqOcWXXLojp+uM+jLb/m06JDLo4LkERtr2UR
jtTTS6yci1E8PQSet45uL1/t6JuFjR42aqUFmLGMV3pprYvU9M7Mi5MvDbYgKXsawTP2UV0xxbOk
D+oU7Kf75m+4FRegMJjIWXRoEE5Hl9PWuYIne3vu1D/5bP8Z99g7LMCDZ+D1Ulv3+sFs5a2KbPbM
tnFqZaE8+fezHftDi0kLhDODe0DFDsb7qX2R7fsz7+/ccxwdcdYwG2mYMw2gWUAXVT0O1RVwgWMS
vgeru0V3LmBfnPtuy7f/Nv0+PdvR3JBhPKpBwHdbcpgWvwAuKW5+OXulO27KzTld1LlXubyGT7O9
L5c6pWE4iYZeCE9Xy1dK8PDzyzwxFxHpqDY9C7rvsLS/DtJknTPSJgr2SCrXWnc5ayUIYeCNJAv9
X0YyF4PhJSvxmLoyh1WRdzUjjXkO5xEtDVk5HOZ6JF8o0TnToBONDBs6EH4S9NVloPqj86ucErYt
Mvv2wXV0ZW5kv3HxJpAgVQDEhXeKn66JmDtjcPwdIEEtAeSp4VrIhe8YpVCg/WvW1LOyq+hlGIs/
UDdDGsjmrTZLiU+G5Z8uon8bo8j++e2emCw4alJKElyLa8/xRlzFemgZbRzsLeNjVB8z7VU/a/Zw
cgyQXMgKC2nk2NI+LsIB2xbgn5GupTeq7uILRBBq4qVwBWT8y/25cs/XlpiffV95KmbvuK8tNBXM
+b7OUmGW9jzT5ts7zFYfnTX32rT4i+2NtZIc5xkYWvcQaChe03bRumqy8bLKlV2GqYy7uNThZ9bl
NL/T3jNSXIAzJVwZUwqTWiE02gA1T9KN3ZuDj7tsvaZlX/kliZDXo1A5vQcR+akzXcqm9FjjEA7X
tPVzLX1Imvxv32mBN+XRG+fxXRNml6Y2vNiT/rtE7z5G+e2EZ8yUVJeZlXpGDE2/mYhUKKKnvlWv
BMITMdm+HpCrpeXNrR7TMcBljBB527xspvHFmSvVi2X0S02BBi27H7TY47qke8xDDZ+VcbywpVK6
1iaEdfKovLXyeBUG1t94lKOdgXEnHrlqupr18Nqq+35V5bRkwqFXX+k8h78E+8wGSjDMD6x83suk
IVUj0t+nzAaLyWHWV7icklplPNoFVKFIHd9bI5rcusFOQXZKQk8wBUpG6Tf9u9DPMriphl5sw8JA
L59HuzYefLOGe5kjutsUet+TyttIfh9GH3ItP8aJflcGeDKI0LrKWwkfpszGa6g0L5o8+Se0uEkx
xWpCjknh0CGa5epiVMrQHQdrE2QlBbqJj9qksFni7/zbqarooiP+5lolMG1XRA5dWUMVd4TKvtVV
dSG1VB3segROaDkUhKZ6pWUAwXtq0L4a4+wpBGVfq2FXrGyCqNZzbb/PLUE4ip0C5eoTqYxKE/l5
kQ07/Mm0TSePv/mZJK04101UtPdZH9/AWnwd6wyG92SDpIkLRY42rVUiruha2kjUNq9TUa3qPtv3
RXyAYk0MEVpmDyf4yYXwu3Lq+tc4QrUdcJuzp8d0nsN1Xc0PGmpJNxohHTSV8oEYAVXnqN7O5kje
ZfKq1ERSVibfQBRjuR1wAF+bBXlktgae3leF8LOGl551+DQY03RlQfwiAI6WXF5N0JlrQ3FDOYFo
PA9/orTWXSswFKR9ZueSHS0uo3yZylgKriNR3owZa6QB/MuaFlwmqdYUgPl6VAzUR0kQwixJNFeL
WyvArEgWFxAg0uth7H8HmB+5uZ13rp72/Ua0UAidyR43lZEY64hV77b9HK1yeDS45ItNZKTBe2gO
9V1cN6PvZJiGRVWmrFuNSe4kU7KFP2y6ql45F+iv6AWjMXKFAhtDH6dkg261dUVPLzIIiHqqR6PZ
DpFCfVyMge1hrThuhAMhGpp6t20StfLoyA5+R7NzVzj5vDIjxpQGBtGqyHiZ5SBfZRPBsGRNN7ed
HCcYjcu/A8kBy6EDgD1erfImVVpfMYHFZEo2q2Dip1lDqMJQKXr8TrHrLHSbma6NmjvI5qMzKH8S
OX5T5zD39HCiYMGc1wtGFc2I0tu7GbL5Gk2MDHW/IepvjvAcNNvHCS2IOyhPBN89xV34mCm4lYzw
QtY4bZDwI+wbOej2WRy/F1q7lhzIQKNjR6t4aN/6ACcnVHNuPQTvdkXKKK/Fk5zgz5gT2lxjyjHV
yC3NIDo0UYeZyix3EGfMFklUcoHOCq4F9iqTqJ8QWNCdT9FH2CMEtsgqer/VaZNOGr37mqxSPZHo
pQfGtI7ZQFYqHITrvs2IsB3KPzJOsdep3M3bxDaq11BqJzeLG3uj4Ez1GDnOLqQpcaeJ0Xk0ByfG
nCS6SyYCIRUpJcLQIlHiQ3HMDpeCcNiRPP2YLPKJxoFLYKI8cpOcV6sm3V0eSevaiG/lDoOt0B4O
ECV6vMhEsZHDrHpyoIz5g5PgxVJftJ1k3llTkN5MIrUf9FLFOUUv6nXWjHCnKgnFoh5dMJWLd6my
wDkEWFMXBIAdEh7SsjQ511ihzD0uAv24HXK0KVNaZF7Vh/Gznlhi8z/sncly3FqWZX8l7c3xCn2T
lhEDB+Ade7lEUprAKIlCD1wAF+3f1LfUj9WC8kWG6KSJGVnTikmYHuWEHM3FuefsvXajGgREmV0Z
dqOJd8lZNgZxw5sZGTBqMzAnDRd1LMgCjzL0B4m87/PGJLIcc1+Sj8j5FdZUkiMmZRzv8LRvO1W5
9Vq3R5DNjanRptkyA7MZGKsXMlbzwKlaYGqVeE/m+WZJhh981XngKaU4e/kWL2KXN5+uuKdiLch8
9V4Pu122RacPfTtY6cX/jQ3xW6XDrwc9q6Ibz66lmDmoeZc/2cd+FwXtRXUa9uSGk1C2Ga6qnXJp
PryHH3+DXbGW1f/8tmc1CzG41sKWyz11Yf6krqrK0K78CaQTFyxoN8un+YIEiPc4Y291HVCHrHUS
tkv3lbKVyU3qDGi92KWMIeKA3bBn2b6bwnYDdCBwbt9r/b/RvYaCgsASYzJyq1fxOULpkqjranp+
bm/tYK8ogRe302dyeXkXAw5C0TNj/51m4otziWkQv+DWWmabysr+/vtC+A05NftqXSdnA7mn8Sqz
Jm69xlUwOJ6oIi7zZpl8W7qfXWVIcEoWxLJVT53TWhtTRVORzu9BJV8XyRye0SiVOLNKspJe3uTq
THiznfbOqVsD7BP7UcOB6s/meN+K/rsYiPnJvMjbldosLtMkB77fozytYkwTuV15Jx0t2TcEssZ7
29fX22ak7BodfxRxoBzPWxtO6SaY4AfnNN5Vh4o+ZVBf4f1iFQZ5WQfTJ26O4PcX471Drj//ZQvr
wDEifFE6p8WYL3Fd7WczfWfL9db5/vVbnT1mhHvQ6ItnB00SHXVhM3gc9sh2d7//Jm88VuvZ454C
9Q7t+lzQMZLRMkpUw6c+8dG5Jj4CXiqkoH5EsCNDAE9KgDj0vYv2eoD38rBnvQ437ft+1DrnJA3e
nyCXVhsb0MlZwH/u4uW2UPSK7PTpaTa1W0Pan37/vV/3Bzi+ThoS1gSWk3PJ4WwK2bIXcU7W6FHo
bUoQvKO9rPnn79wrb15ImzQkurKoQ897smpjNo3Ou+Mk3a8F77LO+TAtj7//Nm9dRZ2t6wr1IGLj
1VjbVtzW7vLCObGn2MfGtt4RmfYluhkvMX1+mvfdA8Sw3x/zje8F75Ezh1xWoxVxdoMWjaHOS2vY
J8KGAO0pfocPdX5fb/XGs7Z2Heh4kIuCtvaskzMtRuIumtRPJW+Xn/BAheBagRR1CA1SfvSLfx1X
SLeQtjatjrUr8EqPCphenZpq1njV4PwNtE39jP31YITp9r1G8+uXjK7x1UAV8f8urrezddVNO7O2
rMU4zVor/GEifxGXG8wPd6GUU5QHbQ4zhSxQlr/xYuqd+aB2mRmojrz9/QV99UjwL4AabHgIBWi0
nE9GkGCBa14qTKCRe0tQyI1Z6JgCPGtrLAhB/ycHc12eB/2N0UjM/N6dpso4NcNlxryyyNFbxlus
6e8scG9/q/86kLEuRL8s1XNTwzAfSuMUieIqHuTHPAMyrgw3k1u+pw181SZbz6BD9xKqAeqSczSQ
205li5rXOK0IJsItp11Heg85yCSmN1oXxAl6G83BvVkMH39/Pl89JRwa8Tk30jr6edXvNM0cIoUx
6ifTjhgp5ns5vBciZ7x1KtHlAO7iyeBOOXsScYiT4KFk+skeFhiIrq+LkXErIaF7NaI9IUtHgmjv
5MY20ghmheHspuRpKLPZt7vl+2JN6P6dr4o6zHTUimGjp/2nppgOi5GBFBlgBHhRQqpuY34d7eh+
riM7iMbyaegLEnNLdm1thbNdR6ktqsoKO1XGe5vMmivFLMPIoPc6Yqj9/al9tdCtp3YNSgJxi6/8
3I2KCz7Ty6HQT3A4T6M0vqWaBJoJcfP3x9FeJZLgVjJMHBSsBBpiz/NXxSJ6JW8aQ2ctADYssVX7
aBy+j6MxkQMPWH1pGitsB1fZON14GNa5FIb6ry2xJZuhqA79aNiEVw53iitWR5VB829OCJeoCEPy
qu6jVuvFPhnlhZZP+zbRHpKo+jRWsxtMQ7ts6i7+hGww94VIInS0MTnEXXPtJBphs2Nv+KrabUfP
tH1UY/yF2L7VoxnWaP3JadKDXeVgPRWbYwnvzqCRs1SFe6Ap021gOhLX21jfMKcRlJCoI+AW5aLK
py/lAruozMF8o5We/EFtLp3cJLTBLj97fMXWHu61Ir0dM3HXdMOx6/UHqOqJ3+j9V6ceLb9r1Eth
ervcFB+qfny2FLQXhbmPCns/jDMIODvKt+0474YCjoSruh8SU2z1RfzIKnkZOcqhbOpPWdE9WlH6
jWZKsBi62KeVxsy+mp9idfjsxh64OtUioqDcysa7Za++l0vJft24b5z+dvZWgBD5SNmY3I6yOoy2
0LZLgY19TOmvtW1zilurBPjjxGxTlb3GkkEZ7wRTJB49NvsLe5+gVwBKSBIYMhMy6GI61wn+gKtc
q3OSF5p6PxdCvV1AZW76NLOOk0r/iz7ySOhKQ0OXNELaEuYQVJrrS6kf+0UO4Xs3K+vmi6ERzjrL
tElZR0bHaODsvUVid+2Wc72wDWwP3oX1deKxPzSBsisAeG6mZvPuznOtCX93yLOacW5sgqonDkki
z04L8FBCtNsZd+bW3M8Pzvd3vuH6DX53OOPlmwNTLsGRDofjQ/dx+0ltvo0QxhZ5W6GiLxPHzyc2
OOa8NSCr/P7gbyznL87u+vNf3lp2Q6R0HHHsWL9qpxt7vP/973+tZ9GJYTPh9uEgYkN9PkZS8jyV
0KaXE+Hwhm/QYCb3xJdKHH+I0vR7100tgBDnUoNv6yrG4idDJ3aTjYIzVreiNNLN4MUAV1S7DmSL
dLQYj5NrKgc3Ta+qyR4ue+mxnpPPuBurhUBVGbU+yeb2TpfRD9zg6b0KeeRqyulSG0n9zv7pjTNI
whblIhl3tvEqbi4i9rUiHlk7qbL3hXNXpO/RHN44wirEX7dOiFtf7Ttj1RLqWHjqSSuxLBqZGoM0
hiH8+yv11lGorw3UKg5qs/PnrM5cb7IiWz3l4l616BD+DyoHZAH/PMDZU9VgGHG0gQOIxTqYXbJ1
l+gdfeN73+HsSQKlrkaC4v5UzPgAMxXnSGVU/48nav1H/PLILBCYnMGO1JOTPlmp55NM884R3igE
Xpypsx1PPWYSpCdnyh7Hyy7XcfpM1UUav8sJ+bmnOVt6OBIB28B4cI6dYw31yErIfLRUFld3t5yS
g/7D9IsgCcQDjCDvCcTXtt4mkx+9s6y/UeL9euBzymFa2zgR8Mqd5jlU5/LLEBcPFIO+urwDm32j
VDaZELGn0+mvvQqPbTJXpmQL4ShLPnXS2JbpsxrLDVVixbxwXi6k3P7+QXrjpBoWAkm8mYhgMLid
la9LNcaa2dX9yRbjpY6dqG+aAZfTJEGoFE4wkLRKJeFk2KeY/sz1RJgS3e/LqGEA64Cgo+CttyCp
+qNjZXLbxnUR/P4fqb++AIAfKeA1D349S/SZhgYvypCPdGROitPf1Q5suxzvtK8OykU/eC06cgxg
zSC+qG0d4ceSOy9tpo1eWYck1u+0Ivtad9m+TvrLeSm/AlSLeUVF0b4tsqMrlk9o3Y9p3N82pLWh
MwZyyCTqXTvf6yfeJBWYdhJ6fxSy53ItKWt3cpdSntLU+tqqHfxDEYeN1YBSAgA0Z4RCp1p5x7Tn
xGhBY2jBoLTLyJLqjcsysr7//ry++e/hPsMsz0r6ShhcZxClJQGZp6gqw6m57cfynSv3WqCq85V/
OcSZ1jlKKruv2YUhUEUT9zF7LIJ6132JQ88ns8RfnqqwApC+z47V7r122k9l/csFg4OjT0eKi4cW
PO7Lxa+g8G0GT+1O2Ux6bNE52Y5glgeRMgAtNSXeuXADY0OQ8pAOe2a5/qBncqeuc15N6dYATO3e
EtKgg5PcW1Z3ZRQ7UZp7mi8AJEUL+Iyqx596XfOJTUyCXDTXU60+m7m40WtJOLFmPpNnXmNsjXeJ
LYZNJ5STN+elP8VqG+h6NO3F/F6S3utF2VwZI3RpTPZO+vmdZpeqxki46U5N5F6AMQ3RdO6WfPrw
+xvodYeNy/vrcc5ek0qcF9pScZy1J1R91IJVIqL40VY7Okcygvfex98f8eejfn5Nfz3i2VvT7ZMs
UxPR8RKYw3xf3Nzg+d9qQR5SbiYBrlLmLVa4znyWu3xn7UAiH0UeJl9KPLo75dZ95/33xgr68hys
T9kvr9hyiAe1LDkHa7CMubOP6lPFS4mEwkC5Q8IRQCa4qXbvddtfvys4LPpvDwwVA5BzLde8RIlo
lqw7RWnmhctiPygJ7CmGtqispkLZzKOREUgEwqbOCJn//XX4OT94dR3oFaMaRgD1SnFVA+yal9xt
qV4ScZUBgWW0QeJfN8fpYUpjJB8EOflMLsNZFZ/rCA0Cj+PJFfVxgENs5PFlUhVbL8mKTeGq31ga
b3g93St5Z4XRYBg7axz1Cyuq2h0+z+uhbdMNg3oC8eigWIW4NktZBL3qblFj3CEJSP24Gz+og3Gc
a+Uqr/s9WNsrq48P3uJdmlp2q2Xy3iydr5zQZGMV803RatO2bNtvy4jvR7SsRXopl705V8ZBTfu9
IaKENrgTv3P+3npyaA+D8uLpc2Fona1N0q1U2URai8HNIYZqkyPaT1kTkw/5rXo5oDB874Z585DA
ulgSUELTzD3bnJqQawdq//ak7rpQXhIlvHpdPN/cgEHtD8wLt38d8399m/49fq5v//OG6P7+H/z5
W00QXxon8uyPf79Kv7V1V/+Q/7F+7L/+2ssP/f1GPFcn2T4/y6sncf43X3yQ3//X8YMn+fTiD2El
Uenc9c/t/OG56wv58yD8S9e/+d/94b89//wtH2fx/Lc/vtV9JdffFqd19cdfPzp8/9sfvMR/eWLW
3//XD6+fSj53rNvvT1X69Oojz0+d/NsfhvcnSdUGHQKTJiyudBbw8fnnT8w/6fmgi1rdKmxDV8hN
VQO240PGn6vTGR8C9Chw63yGwmz9ie79CYgSHhpXFQoGJr4//vHNX1yjf16zf6t6xE9pJbv1q7Bi
/fPZdlZAEttgtJSsLzgCz6XsydSmFQby1u/CKVhL7EjZoLb1lV25jTL/Xanty/Lu9fHWt9kvK6jL
LEAZltWwvxMH09c2VufLfQNEks03rCCxI5B4w0s0md6doNMO/v23PZ81DFNK6LTeS79QIcUe+1gW
/T5TaTQi0SPbTEAs6AwmqEM6f1IQpC83dVpWke+A03QOSz1iBGnUyOq2Q77ytEReRdYxUjrus+uO
ZFAmGDWs2zGI3M7s3MDoTERIHtZ1dMWTkWc7U4vpEh41Q8rxIL2s7oiKLPLIuFGg3aGHEmIEjeWO
Rh9lX1uPjQjheFMTaADxZ+Vp0T0AlwRTpN10JUivma4jZ+xD4STQobNm1LwvZtfQJgZpa3sgX9tK
HN1cb7XFL/V1bHWZlItnuEGszKQSm61jVUFbqemDqiWNyYVA8aTfzyz37kHx0uiD0hnuxN5koFoe
0ig7weK2Hkoz06KN20HZFMwZSXbO8/6JBvaCSLyJSXwEhxAMiA55VXuz/SE2sujjMmrTJ9VuoGYr
vZoTe1nMbYG2B0TIxstz9Wh49fA5yy1zr1rdeFXNun1HgnQO5rogauiDHnfusjWkCnsHLZl96DG1
EBVUj1uvrNtdQT6z/qFIzQ7CMW0PXxFtqW1Lt2y/lQgKn90BVAMen+7O86Lug9uVTRPmVqxAm2s7
0MT22A84kcuMAb4TN7NxNBcCfHZAbglB610XXlIPJnoTxfQLcBVkD1OGbgHppSNPlJvVY2eBN/IH
u3VV32qkHPwsS8p7Sld25oDg9pAo1IsoVYxTbxW3uRYnF6C03SthdJOf6xBAhAJsNKvBIfFPLQj1
U+f7wUX/40a5FohGlogB3XhvoaeDZbf0V6iTQVIqabItEAUAaO5cmuBokp1yiAj48MS418dx2pL/
mAVuRKRWB992R+IrWFl2SYd1LxPqcYq02nCItELJuPN0zpRa5anfQMO/rAZXHm1w7Dsr7t2AIEn7
ru4G2B99mu/LGGZJ7y11kMbCCKY0QcvfUf5WiokCVE/KMK0BRy6pAc8zs7xDT1pTULhJfcTsRCFe
GPPBy4p4C+m1IcyYanrMpy4Ett0HOo+Ar+e1ss+Sot12WeZrDegJFIbmx7kr5mM5w1STjjJdihTB
ZZ5n7rHmHr0omhwcbGsQj7swKihQG99YagwuufX6fTSzDdb1JgkgphHmyLMYZq6wtui6s0MTeUUI
5qkitsQEgOhSgVZugke+GGHJW464rWRvb2q3U0OrUK3D0FjTc49476tdaROnquvvTEUFcFsqZHx7
Q/ehMKegxD25zQkR/CiGMt7hlSuPRR19ahcJViQeVdrnpTzMSvylZO8VZKNmXzVG5t0NmW1dRmWU
HlpkclsZVd6FHiUkPCqTS9ZbRNsivW1so7e/CUuSBKYPLDZXbak60KGbhq9gdpWTBg2YGcSvcWp9
kxNRTH5irLGl0QAH+afI+jLKzOWYuW5xoUytA9xEjaEuGVK5Feosn9reag8Nmbd3tZLZj3Gkl8GY
F8mtGnnm3m20fJe75hx0mIwD3eiBHEWTt6Shak5K0HSW9UOfbVoLS9K2emia5HJsuKMsN0BnmpFQ
szTRZ6W1FhEuzoA0luzyfKfUtrOtLLs7rmkS+xZ8mbMZEMht06oajcAbVetalMWTYDN2mPNm+Oq6
k3bdIL/FBzH3typNAGq+hHNynAuIAMdIeljGWIaGMjTy9axD4XhMPGRHzqIx2ehmDwTrRLjpRjVl
faCr13+z+Fv7xculT1hcmTyLLPZK6zaJ0US80zd6443t0RVjPg1OyWTgeNYgUQurcKeYN2jLHmQJ
Vt+p4qeX3jp22DX/UuNyfV2/ONh5O8xVbM3rBAfzrG862u96+PFLqfRXQfKiAHm5fX19hLNNnqzI
mvDWrzP67eV0WQRZoNAxGMgq1Hzu2Qvv8G4Rsv7OX4se4l8wkFBfrVNq6vGzU1hJmWdENK9FCDca
O9kdWETPL8pAC7HjhAW8783P7/n/q+M/KG1/ueSvquOLtI37tJP/53+/rKnXT/1ngeyqf7KpJZIa
TyWYTMAU/yiQbe9PRs7UuKuXE+DO2nL6q0A2DX5EpLfHZ/7xo78qZApu/CT401GUrA8Jo59/oUJ+
eX+SxcCe21GZDvwEYyGGeVmwxqlWqIUbN/tKH51LOFxswE0U04mTvcsLpRf34s5cj0aaz1qIc1PC
Ijsvx2dsDULYZrLvGPRTAaekX6ZRoeyinqwwQ3TEztuFqVxPcun3UF7HgzAWGTqOVh4XNUk/enNT
PRZCV24QJGdOmEUSXHTWaAdZ6KPB+tjLKzgY7Y+S/OmGiIdR9eOI9gLtqmKq/SpVuofFzEzku10y
xH45Ne2unBjxurMghsJOzcds6TAPW2lGUdG48q4XU9pstMZTjqO2bq0l6NtpYw1KdFOVmrYhZhOb
LAqHvZgWd9sXxbVTJ/O4QUOu06bLzGctBUTbocfbgiOqD/rkTYdmAk/kMyzPwoVEhzuGjgbxBvoS
tqXTPbQDQgRjLqLQ0xuUqGY1EXoAChQYQZynD16XS9b3PJlwM+mevGsGdfkwR5W6hSApTrLK3KDq
3SZwvbo80OPKNQZZiTrtjWphwA7Dcj6lXh0/T5lVE//Qzu6mzl31g8rboNq4ZYVejsbL8iT7hjzA
SbfuvdZiEl0U7nc5GcNHVU5WmKGZuRnMVsP9rJhXXUeM12aozeqKgtTZ16qXAvouUbEPcXWUTq09
K3MijwlnYIOEtMLp0+VjRrLGmH7HUFUSV6m127i3HZoqutoCKUtW6EgusgsTutkaoKhd5F0pLthh
olWu67VTM5lU4wWBGY9eq/dbxYoYxWdll93pmdpdID+mfbs4k7VJvULbNZyHHyk+e9QKuKV81AHy
emw9KXx11LtHtzPYKiqZE1gNXOHKyj26Q/lgfUvsrjqIfGwOBnoyTCBsaGSgzLmxBmdo2g9FjMi2
Vaffu3mt/YBuOod6FsPv0injA0A1/UXs5ZrkCkdYMwZVOZCnIT/K3rQuXaUWlE+ydQG5OOp14ZIZ
Wg+9s5Ur+UutI+KCe1XQ2l1ACGzZrjW8WiJV+6IPQ3SRdFVU+LUntEeEPtaw7wueDnfIIDzKmaLV
tFut2ihuqrobtg7Nw9A2BPcIcoLyelrDr+fc3I+UCw4qhI6Ug2Xqq72qpHGQOqX5sYm565qiyq6W
efAeZ8cbgBALdnhdKUUQpWMWNLMg7iIezDwYZ4xcfe6J05JXrQcLYZgf0kaM4pC3yqgGCdwe367N
dL282nYY2FPIvlIfTbOzbhUkWdBOTX38Yi9FdBuRNX7nOENxIXp4LRnGs2wT45MKE6vUj3VFMJzu
zOoCxV6p7/DpDEdoH/plYgMetGx8W1Xdtded3aOknFZuD5vcPf9NvYQz6lwCgLUeCwLed3PD2lQ3
0rxyhtk52CVhskmypLtlwcbNpti4TUpEKfEqoKmYGF9NZOaECE/rO4RizX2nLOOFAnCIutTI9d00
RuN1mTnZVUW3AKVVBRJGzbTmTs+H6WG2rAHIW7+Un6I65vbvIrvaezJyaftOvWAbVrtp6DZKFTIM
03+ogzdesk/NjgWeuouon8xjPpjzzhD5Q4b491ZjZfoE/T0iOS/uGx9LkRsqc5NxSkey1IskQnOB
zZD0nUgL9Ukh2jZPI39BsEQjdI6vZ6GLyzrTlkBR8/kiNopo76plyt3exfi3CgMkoCiH+ovbN/0V
G6gGegaEvUDJhyjQBOYWr43mq4nwlXsAK8tVmhBMXNV9/WntB0HMrrVLCVqFNYq9wHd2vAmDL/WR
wFAjtJP1fh4JqHVqYW4nPnfMMaxtSqm7F5EVteHEW4QNTFxVm0Rd5HXfK7O9UTo7O7i4E4uNm8k2
yKPUudWbzPoy1pp3neGMhpzbFctWyQb4vEuVsu02cYr1raY8pmnkhWqLcHFjMCK56XRyCPJkdKtA
MDL4IixN3bpFKsRWcWZasKlJaafHbJGcZLyLQRwfvTTHFal48ZFQ1MpfHcU7YUbeM0L8wpdZGZEm
rKFnmvLB3seFYW+VuBXf0h5XDqHGxt5msUvZM0zuRanxuDtx7Xz14mm5skp3Z/etEWT2VARu7Jgf
iMNINxF5OB8zZdFust7WCdiqvCvyY7Dqd0rDWwTlS+XnPUXHBhrp6sPRsGjpLYuyxb7pRuhz9ij6
McPE5dmfFrNqvphmJb2NOcS417vGcHp/WBp59JTZelBEaV0Zkav4Vj1qRtjL1A47tvcXXp0lt0O1
KJ6/tlE6Epd1+1tdRt4H1s/UCBisRSFPZHVtjouGiTSd5wPt/vYujkTab+DQIVKhSRpWdoN+gfP3
oxmGOMybQva8inQ9QIRFzCKCMR45Q0eqFEsFpVkstkViRkfdy639Irvy3u3nudu4Y0nsyeI08QXx
z93NPKXaLq896zqJPCJ/4uUz3MCaEJ1miu9kESXHRCjDE9mU3U4vC51Xt+z35YiypnA6fKdDDle6
sN05dNkvbkwl8q68Iltl556+viDxjxrL1DykZtGHWqnyDOmKvMzsSBwzzRh3S0qIOIzofq+QC/Qp
JkX2YtIT7EaFTG+Yy3hkB+uK35Kp84AJK/fz0qhmElKS/mKQ0rhV8NGFijWSMkXjBT6QPtUI0hvX
/Rhng/sZ81r+Ma1dcEWeWTN0Kh2XplmpaFttBJHoeaJS/ahwipDpVIL1MzIZVVSaYKHoS5HtlMGz
7wjuskPHxMRMZpE57j179b5ZRrmL2T2uBkPHYTtd2zgM87m7tmeT7WRSthMk48GOj0yF/aZALzgM
Xvow4ocxN1kjEnOritS6GWjpkCFjTIeOnL2dgjXFp3ucbdWJLlw8aun9pFYTa23aH3pbHb6b5O4k
IanZ6j3QHsKCxlGDrmcZ852XxebOiUo9CWqiqbcKz3LQ2kmzjdE/75SldO8rZ6T0KOK6+RFrcx8k
pk4yngFQ+NB7XvXgto2+S+OquCp7qyTyqSiv1KyJgyieaelETuEcLCXC0VajZn92asVwL+sqgSiy
OH1D1oNn5UGjZ+Nlitf1pMPCTX0ry+Nrsq9bvhMZ4TSoRvXo0NIDzm03PIvgtURQADUsfFKUAIJ6
vWY+SJW+Cdh2s9vVmcWssjTkRbxE+JNiWTbbdKJ05/5LlK+j6yo3WhcrT1GRJVeOSAeclFgS7bCM
+0M5zHZoc8Z3U2xCeCxqJ0fNrOIzk0r1MXNSEhSqVHucdUNe01RdPmiV15zEz5cY7VfGLmnnnSJs
7Ld66ybPvPnHLatHMvqk2y+7pFLbvUH5NdLUM6oL2cwoSJEVNL5VaVmol3b6zcukUYe0JPHs1o5y
OaQ9lhS1XdtFOemNo1l+EKJRbo3Rqn03m4xANkX7qRlL/RNTOeNZlyopY93UxJ+VOHG+gv4x/U43
M4yhpd7ea1WRnOoxse4bZP+YQSB8/9DN3gPXPLJijA6n24LSeN1mHrVxvqQHBbPptowIR2zRWxIJ
1xnqfrJVZpKdPRfhYs/zgxQWqm8t0g+V7sRbSgbv0KZ5dlKsrg2KpdS+ppYt7mwm2zfEjSvfetue
INxb+hB0chEUv45Ywqps4lNRExsNilmjcz2Dk9aGnDSpTO+qq9LoSr812uwKs0t1N0Jx0ja5Qi6t
0ejJR6KbilutFFUeDKaY9kObFrt2UAeSiOduX4+puTPb1t1b5jxucanipCdH4ros4jQsxqIjo6kh
QWCKx2nH02hfkOFe3jWtUpwYMGonC+NtOGqZEQhH9fZx47YMRHsqVX9q3PIW8/b0OY1i5avTxvNd
DALpeUjtFnv/2Adk8VFJJEN0DxGpXWe6qnuas746GQaOdl9OUt82PL0BHu/iCNZU2TduTvqmAvXY
EMpSBctiNdnGS9J0V3Tkuri9Yk1bWrcRcNJE3yv6yIXtemv4AmC/IXqZF2rgLq16uTbBSM2bahjE
RbtUuxnXahgnE111EsJ6RuzwCxh4z1NSnGhm01XWLDXJNlZqMqlY7H7atl1hHXJdygj6vaNZQcQe
5UujLlFYlJqgCZ8JmYYsF0ZI0NtwoenkGcVa07MFSqo2lAopkTqT3GVpk+uu6Xq/UyYTvJxm3iQz
WcdTmn0emHyHvGhO8OQaqj15yltd7nKtYQfC+OJGQR807KjzxfXc5cpOUUqFTE1h33qNFV916eLe
t9oouZZddsxR2rDKmwla7zkLU8URmOPr5LJJZ5xfpkcpOGn2ped445VuyfYqbjQv2qhGE4cV91LQ
tvFnYzS4dQTJ6dImqX6gqXUzF2RV2lG004qcoBMwEZs5beUNDVSv9mvZa1d5jtF+cAxYmYsOjH3O
Rv1IWRKZZM0vySEdS4FghttY2fXME+pN6mbRvJk124gDrSzyW5kJJViaJAaeXqnxU40DM/c1fXa6
ALMEjXR7tPV7pZfR8JDEirjvUwtkQTSK+UuLm+KpnqV6l7DpPySKk154nZVcDOz0rDWetEiZPxQA
3sqUGZPfZpm8yoXHfxZKNp6qGMn5bM31s2dW+Y2LygVID83hZTu0ZXrq46m2N4WIigADj+aTc9v7
ljJavHnLpv9WmibNb1Xpf7QWbm850Hvukfnf60uzfBz6DKlShfzGNEdnIMW1arY59+bdWIuUt5du
93w6ar1DmaEqJ9AiLkBxLf3y0Bh2PG/6eN0SeJ0e3zmWEDjYeeRBiTQ1eyFvGt2DPWlUYUJLs27b
jdw7oSnshZFEVn5G+5rZvlON+jBvmN0ZE+IFzueGPTdO60HvPheZY91goPe+R0Mm3I21TNWPMV/z
OBxi9T4krjHUWyG9gXvV1JN445Wp0fv9lMhrI3KgUnj5aBZB2rMR9TUjtW8KURmPtdZFToDyYmbv
YWPYkVVtfFG1Wb1lM0jbMlfFvS4Uxy+Uytt6DINoxMzWB8Ptte9iifqwFRpWAreOAteGHp+kFpFr
JNDZN26UuNd5mmi8NmO7uy0V3TxGgHs2mMFwsfI/dPamOqu+N5oVugGkKaf/y955LEeObGn6hS7a
4NDYQoRmBFWSzNzAKLIAh5YO8fT9Rd8eG+tZjNnsZ1vFpIhAuJ/zS7fkoxvqi+92u77VigcMC6l+
rCD1tDhhFvsYs2xlqzcc6ksL8YqsefzgozFdW36VXZ715Z/USIojCABVvIOq/P2EeuTsmzAHVMPj
oHGyonsCiuvO1APlJ0Imx19yar0fQw60aORJvRtWguKzbhh54U2kL7xtf5B/qTJGuzKQQujkP5Qi
Kjz67Xwi/ve7wB8b6K0SB8/u7mSCSk+TSvQkmMd2Ji8BD0LPpxqIw63XP12vpri2O+uRhct6KNxK
XgFNfD2Ay2+++sUfY9+b67CztvWUcs+Fcl3Qg084KnF2TEb9nRZtFVeo5XdN3Yq9nFd5KmuTirvU
YQyhf+rFqqopUqVtXAa3Hv/amcFFYGrOZ0I50AmTo4x7PNkcnEtqPzTzhCTTgagml5698OBuFhuq
0dEUgYxSu3FC+beSwfjDd/X2uAhz0ShspYNlXfLx2rJXkJBOFPM1H7PixXYm4niNjqB4q51WIsyT
dDZCFGBFE5EAUvA/nfkgp54f5Rl5xCBcEoMo6mtr6ZQ2LGJtjquZgq+4surXXa7s+a1Tojx2xqoI
p3CLC57M+tRNPV4W7HqSvqs5WZ71eq1ugF2qiDKz8k6lOYsTH51mp5eWxaHeY6I3pmwKlEjtUMNX
efTdutxbpWOfdRbQeHTWbm/hKcMpVGXHGRvyq4PU7piLofuzOFt7E13ByIttm0FtMOwDpZjle6tn
64O3UHO63R9RXYj+LDQz+0WqQz5EBWhN1Hmp1Qa2t5kNvY9JF+dWggJ4Wsf2k/zN5oVZcTtvvlS/
4YbKv77WtSUoqcsASr+8PgWanqmPZRjzNJTGWu+FyNb3rJ7+8VhQ37a2kqEufCLN7rYBzH9eUFob
qW2WqQITfvCWzGtuRGNR5Yd8Eu090qdIngCg9WDQJ1qt81pchjIboo3Q0KDYmBdXiuWOQGxmG8q0
5LUGBBnZDbMhfbZXJ3+0KNU9m2KyD53rLrE399rj5DUY0DR3eWplot60TtLwU2KxZDuilZPaVXoh
GRDtnB0zLqHRf5mWjZ0tyxxxKtIW+Ki+ZkCxlVHlF6ujLyfJ6d9s/K1/191h6/eaTplRtvnqYcyc
+ssYxXymKncoIiyEpEhntXbLh0o9+ttsM1v21bVtGieECUjZUB0Emu7YXCogh6AxqzTOAGLOlD27
JxPqOBB+mx02nCo77PkoahNt2c9ple9yURvvzta4V8FIdGY0LQ+uMxphPtB+RaBLOE1rdhkEgUTW
onjSnDw91eTcfPik1d6avv5jD6oDL1jkXlhVsl/Bcl76YfS/VLIQ4NbIZJdrvntrug5zv4TJLMpS
PS1AljdwvCaGsxwPPXXroLR25gQrteqHNgV4DIa09Q9T02UgSEsq/zScHFNUgp9bBLKYc5xpuXb2
/b64Wo3T7Oi4dT+xaFm4tEWzXExBGmqVbv0PnCB1yGaDfJsgoojWFGc3a5Zz9IVmvDqchiTx3psr
O4RhwVSq7GJ4Nb3bg9MQScw04D3IrbEOjYF0JTXV+E+NXmjHd+xPc0fxaqQ2HSVfm+uHcS3ay9pX
FYkl/fo0KKliDefBQyvwBOzG0urDjfOwosuXoBpGVOfStin5KpJdkjjOyf2STUsj2ponSEetmWqM
FbcVs4OnOgpwELmeW0uwI7WNOPLvp4jv3O0alyIE7lI9MKfJPbVc6rtx6Smx8bfpYqkkd4KOCTcm
9saK17lXu3m+kxfSM45mn4qwwBIUlSP7d0AKS/8yZGhtwtEmm5hxu3paS0txktX8fPCDKEv0MZLC
ocdjmAnOA/Qafuw+FC0Sx2UZ3T0vIoVO6HPMqPAH6wIAPcSOtM2QuH3nymDI5W5gk2pnH+SgWvIH
TInjhf6T7cbVb39lvV/SwYXOaI3SEmkU6nbDu9rDvcbJVjIoS1dQOrt6NI72VlJdRSKSPdpYdOTt
2qB5zyr5XZY8NWammftsaEEm6mktd55hlwU1j0p/LlhK96MYi33pz+pVHzzrRo0VaTPtQKcb2p0G
GoTsLwmN4tAnbnDbhqVQXQwp1tMGaRpDH9Bva14Xzy7jYq2WH41hawxGu0qu5UoRTDo22vtIE0lU
+ppxpN7H+hjUkF+7xa7jMp+8b2XSVB4OcjGQx+SqedIawDkoQO/L1oxW7Tq9433UXH07Ods6fkli
vF7KkYiPyVwo4dSNtSMQgpytcmxp1SU0MhRVsrAh+zPuT7lOMeml7ifLdrJf8g5Xra2X+V+ZFEZE
CZwZqsV01vOc5fQZdPOWkifcWBXZOH5K+4oxvRhSWgyU82A/eZp7b2NZp1+qlv4Vka46J0M677v2
Tr2Iwm4Xvkm7Xi1Epd86IQrAGabPpN0lD4nGMRZWlNaSUeijwEqnZTineQOTpibinjQurOclYZcm
kKmNUoU2gQFpfm84lU+0BaOTapuNtk5jSMST8GrrCSLOjGZ3zWJ38LebX7T3Opy5ufo0k0l6lDs/
dAu/+t0Uq3ngTq0eLLvR0JxubFiURFtMAQP5W6bsGGOmojrca/tOvXIN/puTX+xWc36rts0jVYzy
7+w0AFyrLurjinDiRaMVJ+UgMBeDcnTERYHfVuThjTbsRmFMzVmgXzxLOfI7jXL77KpM/qLQVtyc
1XQ/1tkjogFX2Rdf53+jaBi+Wt6446ZcZz9ls/nN899/FONQ74uJEo91IvX76uutAcngQPW54zg9
VtyO71Vhj88LFfdXxCsoFYqaiFyqke8eXnH0dbf5NlpgFw5mEaf2+G57aNkjd6yZ1haPULjWIwYX
qC6zbz49oOcZi0FE9pJ45X7gL6qSAjeg3g1iiZDoVT+9vcLObr5f3nLi/SC3+qb4BU89vPJCY7BN
sxYrQWdshLAtS6+ND3XRU1R3DyQ/Y4Cn/NjZtOSh2gZvOq79MmjXOgMwU8T67xBxuw96VkzTzurT
4kOzkuKS6Fr3xNbkPgqbYsKg5hL50fOkuhjNYj8Zq8xVQL9UFfWjcPeNkc43UvjmeDR66yRILEIK
WJiPqzDqH/jfhHjVqbJe+sSyDk65OXGjzcV5lVn7lUoWtcVLtrPr6tU7xjgI77G5s94Jndu5wcuT
2nq8qbEA5a/bz8p1KTwvq2J67lIjP9A3NhCp1tePhWwMbNcp3SUi13eLltg3MWrymJjpeurr1Avp
uTNogl7L4zKObCnp6uEW9tqu/C0mfoJl1uUNaH88MEgbD0yxyy31uuQytX5DJKdd/TQKKQC4lZIP
KRodhCMmqTQIzyyX8LJU/2MqfyKlL1nPmmauJ/rkmUzNadi5syW+SjUN50Wfi1/0uq8XD8ImbKq6
ON4VMpG3OPNVpf1w2Oocw22ejjt4ATqx5rXMj6Oe40RODcOLTRet+ziX3i5fDeoMGDDe2xakYjWd
5ILCS+42bxtfS2nnvy3+mL9z7dFUpWZUl9IrQMQLnsoyrZyrSV7hn76AMk+3koMNgtvPoWia7NCL
Tj1AXZh6WE4UHGpzbTyv9nDfSUTyZmgVifspms192+fyQ+v6jnAXh8RJCNYbekaNqWV2D0M9QePY
XaX/npDlBrrkV9VsLf+uem151QBaXnPC8XZrY7YnSYFC2I5ldXU8+gc3DC+RTU9xVI/Q0/kKpjVn
S36mXTL/7vq132CCPf2z8tyt3BNxUOPX5mP+lZpb/49i+L1Jn6i8Nq3mT1H68sdhdebU9RH2zTYp
fn7ZfOuNPZyLCeoNXspBrQdargcFcTNcilrf/5ZmNh5g0Sc3AM0yiKJCbblrizQ9WHXKQU2sMaka
GqF/p7TFc7X4mfZGK53rh75WVL9KBRs9Cs0/mO5iRSsxdnu8qN6VnXjZb2XfPCyGT4jSsDRaaJKg
eEwc915Fbx+ZEnojWGs0GKk119+1CYJEFYH4bF3sapE2t/1ZNzRxs/M0+Us4qHWVbar40ZO1PLqN
6/xMTgfuY02CDbPz0Za2lZHcJIK6fzSv80I5UnIPl21O2qFINaEFYkEeGFaeyn5qOTdH2dgTpXqk
M6vCrw8iT9to2Rx9XwNMvhqJVO8an8g/5PkVx962pvPkivXE5Q4QIj05P6aZXduchgwhuL5RgLte
9wOw6+7sDNuFsfT8vfoqnmfYk1PbL/3tX2aViTXFurK30hT4M537eMunewmcnM+4oDRczp3+W1U2
EQnNMt+2ycjfW0DUj2YsFCjQLEFGDH/NiQroCPZbjKk9zitQ3DzKJXb8yvw1TLVxKwvCAXU+QGhV
Cj9qR9fSAoTN5pfJeHoBFG7ORDkWP/8CMhFJ4XjIEtqUmA4pIHVtPS8QgrRa/Ze5copxR6YYZKkU
mO51pO3Ua/uiNztOA+nG7cAtmUzb335SzZXBueaLl4IICVLKx5eGsBGqPydH6kFWk5WYj9L4g9JM
B/VkfLjoNvpetzPILUhy8SFWQ+10KRGVNV6WPSdlc08wzadQLm351JBraeTS+c23tXeapbQY/mT5
ZVeZpUfUB9e73OymS9WxPjisbVGROTkRqisIdD6n3Pcpm7qcmQTtycZmw7y61WSjtXOW7d3cKl5K
w9224F9jXVTpIFzJ2qHG0Ow0f1d6Zb7bNOQ7ppqXN0iDOYQrYbQZEzkRhboRyupZnfnFYEXhKGrb
v8RkEBIr9dl+tHt9elnmlGQJWWwzK5Uqwn+NQ+Z4GWnuB6SK02NOJsyrhrU29sw0/7eE8P9L6/B6
/N+UdYH8WzZ9Pw3/03py/0f/7Twx/oPrmaorspv/l7/k384Tw0QiR8klQSUuyVKW+b+dJ7bD/xIu
fhXyjnTTv3so/ltYZ4v/MCB5KJex3P8Sqf0/WU/Ik/qfARMoyZFfejbB0j4nsBD/Z0Vbx8KfScRw
EfCQUZGeWr5kbeU+JNN681yfJ3K2UkQUIE9EPT+5pfG9SeLKZpdyjNwuzgThiP2iWGQn0RvnEgQ+
kdmfxOw5hPA171pSGrzlRes992zP2gG+72VMxsdypQzS858Nk0TWhGU9qAgRTzZ5XgeydZzBoi7a
1r4ms+dgB7SYBCA9gSKNhuF4BZt1Brp19MV9GbaROlWAiWjGbRqwQSdMw3MeWiZIUK4noQOLF9i1
EWszrRSuGN4NGnR2ZcLmjQuuoZctmKuxi8euhgpd1yQsdOtmpn/qzg+YGFVcuuqne9qsDKPO0ICw
SRQ3dr43vTnZj5E954AkQNjV1EWrM/6QrvsLrOJxrskRmkRgmbEpuFFN2xjibG5izqokyEwRj41/
Ik8WskVhwiE/57BNgyJxtox8YzmZgA25qt5Gsg+RGJiXprsH81j7NNNJxy+gXv15Ow26aGM6qU5p
IzpED9+Fc49D9Ni5iM9THUE+GRI1FQlUD7Dm6XFum/f7O4IM/x8LC1KgFiSIoyVP6EkTWL/5j+Wd
Ue/osabearH986FrIwR4Onr4c9DcVPHUzP+IxcZfO/W3ph0ee89Zgpbqo4x53+kqdIFaf2n02B3p
MOtwUdJpCvSMCuv8VilquWqhcGO7Jbe+9rot/RSCj7TGyC1oi3DFKhi4zvyeOC0KEVRjbp5Elk6y
qzcsr3VFdK104JL4wqDWzNeFihvPHDDYEB8w2Z9ZUkwYbLqTXElcnnrAbg/DQLu0eDJyGNuF9wKT
mIzbhbbbuxYCPxGQOjNh5T0kCR1wW3Y1Nenvl1uzcUdrPSveIpk65Jx6e9oBv9vE4w1FypzI7Uvz
0lu16ms0zbaLXKj6aoGciP1+pCw0J1rKJZKVfTWqbZWyzmRxwrpzWTJ+uiHGPR+5U+emdItUjR8m
KN9BJ8twMGdKALXCg/5481BQxhlmqoCd6TeiFu64ftjLDjBy09ARifZT6DVlKPn3JI7c5z/ANCoE
VfvVe8VEMK98FRlaGU+ayFA27yLRkwUkZDdxOtt+nCmLdFEcM+i85E7YRLPngDxPA7OeVqJ+NLyZ
TXZ9E/Y8hj31YfvNK0WQzZh0+NSXBnf70OhGoDJ7i2Zdfnf2mO1spHpIUXRjh/Tpe2U+BWDbjLPz
Z3XlHb6Zl1M91XEilHHtBlB9A13Orln1SJ8786Y3pyZvUaoYlK1WmQnWRgMqneyjI5vHvl+b2FII
+5pahOa4iMsm6icFfRrbbV6HeVlSijdnaziM9pMFOBVsHAOZ1uQQvOar7qzzXqszm8Am70UP58Ex
b6hLAwRS/tnR4q0BR6naf4ohRVm7isuS587VKIag2qx3G+w/VsPEjrOm5wbP2bqt86tTe7/WEbCQ
pL0vJMX2ybOL2LQ0OyqM+aP1a+cMUWufcRsOIP0Wppps1s6jOXkHHthjr/Lx0qF1PK25iOyRKRFJ
Zx+1E/CSDsEW2ak8aYX21PqYfjclqpvfkx1upDlqoHXv5SkOoIJfyHcXPRy3f+xObEd4oahyauK/
E3SX3fxApkMXQE/ncYlGP9SyMY2yFnS7nYr37v7o1rJ7s7HBpXfsud7q88A8zFQ0Xe4UXCBcgOMe
bTRa2lh3sAhBcbQhsQR7KfpXFDSD7sAPN9WlmZ7sZGl395ZCvQkxe/2dfVdgMiNDDMfM3S/FCuNl
WNz5imh026shMsS6qXdGoEJG9tLWiDUWL9xa88Pz+5IHfkv2O8IFU0Ce6hVxercT/cn1OblL2wZh
o3YGcve7Tw3G/WV7n/OeAxDBqyf5vM3pkW0eZ44nrTjrN8SzdIraorcDNRPoYuJd2Rn9H5lD4Tep
ue4tb3rfmuV97fC7EZnS8tCU4dR7DNMdjA41haFOe8FuXEHk55bXwCdWPE9J9a7zhQtLhwA139LO
kedkHEKsWPYDl9+1UUb7vJZftYfwN3PL+Yq7+XmW2gkVTaZzCG9eJQKHskrzq6W/CzOZ7e1nlErh
rGkzOj5jOrpTc9At69axVjwS9fIjSxS7i3v0eKtdbaoeELp94i0k4bFJ/Cgh2bvIco4Gy6D/SjIG
yK5464ZBD1Lfys6daR4G+DBEiDBo9pcy7ilwfDbqTa1nH0wvrPZ+m5tPQiGFdxd3l0/+eSAbO7b9
kguCAwjqbsAxP+txUtEkYNT4zO3mcXJB6xvqBoacSDFfE5yAGDCXwV6+qv2Wl+NX4fdOJJfS2hd1
9YLYsNnnrrXvErqIVyj3oCceItiGYYtMI720qke7/EfjATjPgkRwCJ5bl3Q24W3oZZrVCCdfPVlJ
Wj1OtDW4d9U1AkW8d2v2PaPiC4Xm/XU8IBhRTiezbY09wXcHxE/uvjey30nfqsholyfuN5BIc0SZ
cM/9x5ikwbIWYzzjQcSoSCi9o++4kYfTJriFCQC9DAMf4E72kVt0kIYz1qX7rrm64+vWmc+ABivL
U4JyLb2zpM1w06UtHmrXhtF2so98GqCpnV3JlRJ0ficDUWb/bAnKt7n8owyBWok72QVZjVu7Ofmt
ah4qJ4mw0Hl3tacbGJlY4gGuK+pZGFCBJd+eVq27crojrXXdhcPcpLs600OMrz+cd7/7BJfigNcz
7JNBBIaDlHkkKTHpDl1dvjV9Yx27rmvPLhCTaOfpOufZuDcbC4XwaIpowN8QTenwIVD3XhpZLGGl
Kofy2WfAQBUtUNTHTE/3lJ1bj95S0lqwwf+kKRIfqH/kecvMl2OZiNsaOWXWVJhRJzMLi5Ln705d
tfI6K9Mg/JncdlvTb4judYwRRR9rd42BBqJaLB3P+VSBpofCmR6LrUgP9eBHQjHYVff/TdPqP0tR
Tkef6BBoMzbEejlaCIECy0DiM2ZdFyUmerxNy4YTMIYB+OQwN2x4ayldRoMOxYo/kxj+V6WgalN3
zUNCEFaJp3Xm+1fC7PgDu3Vn6U/14oP+e2QGeI6+RezpnwDvWmDlekXTyjQFEj9d7C4GorWUsp9h
3g5IRor78o+/2TOPS3srJ1ndGM4IiCtwOOs52JkoLotZ7tqtHy5+qqMD2iQfkPxBN2VDfqMkNdCx
qRRfighl0XAmYm/nYd84bRSg7JfectnXKVSlKHYKdXisneeuMcIHLkg1fv9bZ61RiaZ3OGetUoai
gzBvqZ+hhDVz+dI2LKFaAhNN/nFrX1fu+bB2D4aqoVtqhkEA3t1KOCcKWW6YcrH+6bT5cS7qC+0Y
N2wiga2K65C0X/Nk3TnRyJk+58LdYj7i8KaYQhfXPiZ+5fJ2fXjI/yXxQyzLvMU0OIwNdIMvOVgH
pLHwAlwJWVRy6I19ctTI4Qym5XNLlupgS+2w4XSKa58/wErmuOy2P6WQ6ry8WmuXRG1O3qE32U9O
K+LWy7q9t2FNGOX6NLt4NpycLGlsjU1qP6fruO6GzLZO7XQXOMr5q28IyzeNcsZN7ReB0mt0uAuy
kBr3qxyJE3ErESWjh/FBjR/9QJSmWSNGm3MiLumAYXohRYmV8bAM7SFb8Isj7w6NdfJ3c+b4D8W+
VmlCIE97b/DqHuu6kY9iGJzQqdYxUozGlebVp6UxhmBEXBpkKXMomFRgNJ7xINMqxvycw/OBrnpt
v28KfA/boMlLhfEcHzravIw2oL6cuJENA9ZRkhVCPc9EqvAORDh2t95FFJWQOYDcPOqNId0vPHG9
3a6hklhZzNWPdNKBwg3nPzRddt285SLR7oUoSIhdVeMEsFwEfr3tVlMfMAOTU1C63Z8+yeG8SwKC
pOdfDaUZYW+0cD48arXrbhflrSkCterbdrfTUjkiyGeJbHNvlkDmm5dU0VCvEU3FAvgfW1BqaS/S
bt6TlFIKHSt1sE3FVz4s0WrzAOnkZaJsdmNIzj2y5W4/Ec5Y2TrCElIDEPKhbO7YCyKo746YHlW0
bpioQ24Yt9oq0n0yrEx/njjD3MTd1s3PhGeGyNsW5NzotPJ7DEHpj++951UYvrJP9PPMJDyOVd1p
h9GGzVqKzIpHb3ytGn05+vWj0w/NgfkrGlAWxSXa7ah6tVk6IvShzJ6Of12W7Kl1/A2xKASq0tRV
ajsl/RmtDC/ntnavOaqGc12d7CV9N3qCXgqMgbFjsgOjSAThh4su9PKmWwQxLFtExei0Hz2GW6oT
2WK96iASZ+8U5oAiW/5CHMA7PpDKZLg/mt3Rh9OoSInVR2pR/HbViEiZhDm1foy4SQLRPmC22mlG
cbE9nYNze7X85M3L1z6csvGZEi22Ozzu/T18xjFbrl4/DZL6ioI+IGYVMsju3ocUuRgfwb0z5/th
Qmq1EuYb9xGmu2JnK8bsYqJm3aYmQMfcs04Z9HqVp7vZY/+S1bkwM4vCZcIn8EDHHndhXponrIgZ
n1O0qGlKITORf7RJrR+J1+eRMSDh8jHTD6kXr0tkOsKK7dV6q/zxzXFpBtFmczsxMB7xlMAVeDph
tcKAXwTdrvLmc8xpUSsJr4x882gR9AbdoGFPqrhSxPKr3VZafhqDF1RV745XPHPsfMzqkkFuB2JW
7y4bBn+d9A+6ck8EpH7zEWLhatHWmOgO7wM98bt8NYlkCdgGj6rUJ5BQA0rORxbw4Cmuv9KVNOVM
pPpqnGcs57UT5kUbH9XkVxdtmGno0/3ygNyexVD6IOIZi4lcODtmgFV/8/xwaF4tnYU889w5WJLh
ASo2wNlTXYldGPnMWh/6JPtj1Qw/aEBo1MwBgYaZQqW6z7CB1cbBKtQLB8veVpa9l+RYF8lmPw0t
PPrQg0v5WhU3hOq9cheo619ykq9FOq+PY4OYKNcebK+Iyd1bLmLKz1r+Sv3OSAACzrLcHGwgV/5M
NEWUtFg3wPI+yErPhhGhT7corSfdr/dlb6ponKof1xIT3VWSQBrEQRoFMgQZM/VST4Su/anpEFtl
mByHRNWxXhVP5lw9+pjrYmPkFZi5WfJMSHhyQRRdyyGmUVhUl8iV16iex4ESKNMLcK3+bmGPDxqT
2063S4w+hv+3dWiu2ETfhMuSp/HaK3Hy1Y/E8HfdNHGwCxrxcqyNihuQXug/Sb9G/Jv0UiLxLQjL
WGDVeXzy14oNj5oplqc1exAivya28UurXS3KCv/XNhj7iWRETpiJQYg5emqx7yEhhjKlXSdHiFEb
+UOeLIQpGCkiRtHsINP2fEbGXHA4rmVJa1z9SpnkP0p1u7vzwCpIo5ubc89Ov03qN5+OCitvd0JD
v0cCDJX2XyLSTYCjfVL/AxpVYIIQo3MrinO75EGhhBP3ufvmGf2h76haEii2lvXGagg7IuIMnXfo
D+Sg0gVU+6oOS0OxT1hxY6snM0lI6s21hjPtaGVGhmKd88gqPZAxDxq6PjZ620dU0NkNDqVeTHHj
4Qyc0eoPz7lDMLg58nBufaSy+rJqx61ak6MFXrf0mAvnsg+1jpx1w2sOtCSfNmm9JRXpLwCPB7cY
3lEuQUjDtRzSus1DTA5uWPn0redAYHmJ6ndNc1Z2vazvazSspnu/bERdAKZ4Tyyw2dWygFCseeyp
HEsfSbttrhjtz+VUlTfKH5/KliJqRzgP2735zmCCPjv2dtSNdjuLnrWnaHbp/IBAyLtrDw6OnZ/g
kVA3Nmkfys2ml4/f6TwtPo9ypfbjhHRmSchWt7eJN0/2X1MxbLvF41IqXeMT98ryYi8ZzPS20XLV
WZFwrCvktBm3vYUyZEAeQtyvBrZnKiJC1rv+EI+XrNwQt2TzAGCLb0FkgqOjxgOiz59ul+DKyjWo
XrMCEiZUTinJUM5s4g7OZ9bV6lKOZw9BaGS8tW3lhAPM9Dx1fBfcPjwOqsJ2ZrCmrF5yKt034G2F
jjz7IIinDG1De7JYrkK0ZY+Ca5Hf0wsR69m7nFYwRv+cgxi8pEBxHK+bcyAHJY2siicCO9WDpz9M
y4YtefXfQJQJLFaAb2ULSUnc9lEa4qFBMsoz10c292AAOSkPlahYUoZrZbluLLfkxMvk3AS/5Tal
xg6DQrdTG1kr3N2fnMh0i6/bAQ3RhASlrOONWyIqiQlCEOSxfljzPVqFYzg1/F2fmzSSdwuXaz4c
sIgAEaYOFqkFKpFMMRU41OZwPWP/cHicrq2GwwwtHwc089niic9GVZeUXyfiEXvhHyeRb6VsGPPq
haVlw7ZqGKplb+4d8tv+aEN11fvqpXMK7YHAdlDUPgttfyI6JbeeFbaK2PeVG3TVvi9sf6dvHRV8
eDBjoGMEDu1wta3qtRt/UYpxF6pq50Zp8iArWUSaaRzqKkEW0VDSimMjSnw/KNrGCqCt03grPlc1
zgE1yUYkce8goUWTmKFM82D6z5tId/xBw4OuM2CTFir3OWNLvLrTDPhKWbTptw+JNdrxZpxMTayP
ySKi1QSHdJLlZFOOFxoblXAZW1vozIh4ZeIFtB69eWKEnGiWIwaV6TFpcDGgwAmHunn0mSRCiT8h
dEYEb47HNC2n/WTgAfHKFOeGCVg2SNgPtB1PxqI/dU+9Nc1HDawwr7F/GzpVeOiFeD319NRq4scf
6E1jJ8Yo/Y/GsFMl2/xgW8Yfw3WqqN0iN1H+ub8vrarj3e8a+8F1S3VC3/KlLd1zbsG6VJnGUIqG
Y99b2vM6pgydvUCbBOazG4yPus4nNMsV6B5OoLjKgUIIKcOw2RdDbNSvOF79o24+psbCiGFiLbI0
juIFhK1fSfGQ4/ZQCsKj5FZElaq9eMlfCebTj4/2yhjMmnXLevlcVikqc/L2K1NdBUsvgqH/5Oi8
dltXtiX6RQSYw6tEUtm2ZDm+EA7LzZya+ev34H64wMHF2ivIFHt2zapRzntRD38S9RZmYA7V0RUc
YqgD5pzIgyEyAsxKrvMiSuEnDR3S2WrG1upYUMK5cHsEwoCpxU780XLdgFv0VsnSlGyCfJkcHPnA
+p22MC7t2N+SKNGpJLUIuUWJbzqjvW3N2VxveiDGCc+Guv7WTtkVR/omMujMdHPiw7RchGmN2Mi5
t4St5x5rSjf2RrdQPpoqZ1tYKEhjw/t56dgEtztGuYFXX0eaxo5QVJkuZre8tSxprFE3AlxYkq13
s+ct9y/v9NNgHhMbcCItKJAXYiY33YCnPwKZwuzoviNCcQGkYa9oXAd7u9qx7sJoE2s7r+GfK/2m
IztnsVPf9sZP5hbKgT/HpFp1Z3tHWLzDhhZ3+nJ6/ArYL9t9M6afQssHEjH10Wag4Uz0flLp5Htm
nstAZn5XQH7kPlIz/eU86XkyPhCbzhCF3YgQBFZhPUXcVLSM87/J4rAuOQhZal0o0DtlIqkPYiTT
Y3dqaGqZ9up1v71aeFx4o9angVJJBneLuzEK0kF8JdRpTCX6I6WBq6LmmCzF9QwlJMUqk2y4o2yS
5G9aflPtR1bfjvsp5w/mpQyLjHhr2KJvqU7DqyVrzk+SoiOGk12WvzlZ8tVGkGoNY0mZW7nETnpq
nVV1eaOz8Dokhha2VvsrS6FvrMJT/MrCzcA37aXy+H6ruR3MgwLJjl0L/3S+0pXB+0oaRtgW+tkb
ACS53B8E2Udn2mul/eXI4ae2ys/Jwt3l9Pq7jScn/NeN+iOZ3/aSesQMzdXsMJGyQhUbapzL9YeW
LOPVy97rEi6fogk0IUghez0hKSYU5+hUsCtqLUJv17/JdwL30oSxowpmx1j/qU1qGyajw8Vj+nU7
huaCIt1znhLqdrR24HZQGyHbEV7dY1xcpqQO+ll/44njxGodEjxt+pF+IfMQpbeuQtd+kO74HMzP
uU/fBNhTLwWjEHPmaRN/vSHSsI4KgH18IgLSx5nXCayHxX3uyUfDvHouV7u6xHF37Nu42XpCeUBA
Z/cixIueY4NTzYUFSvyH6aLcWYTRqkk2/AUHjaD6ou6cpvtXtfKGT/6htKjOGDqiTnKu2Tt6mGU1
92g0xS0vG+j7tfhDH78zGmN7LFnNuCZvtmXw9rJ3saMa9YV/41VhQPZ7HRg4TAkMTDMvYVzAMvHa
U2ez+ELxFZlJvIR1Y4ULe5qi5oh7EhWBhILWPA41PMU8oyxNkdqWkWs/DhVDBF53s/MQJZAWenV8
6bzZucCFLANu/Yx6atVehtXyiinRCgitc/+0vvN8GVjm1POJdiLFLwmj+p4y3bqJj2PEv2vnJd87
ufIkUgwhrgjGws3v8E5ZhUr71unevlwlDT0eE7B3lnniQ/FxD1l4SIfmBPJnl5fzvAUr4ZuT6QWV
5BibMNJvzOar9zLnGuFkZKnG1ay1V2xMrl5y51462GZkgT+9W8rHTHFVqoCrC517ZpDC8/YCrR/8
CHtRFKGJYDFfyk/EljNd3juzg0jD79qb2XlMXm0+wZ6rhV12pOFBUMbFdzyuoS+AcZTz1CyNposD
JJKC4sCBbJ2/Yr5Cqr7F0LrZGfiVcaOiqsGfRppq0zcFOkMd44wmlBwzsoxAVsBHt8lrJr4lyRL4
Baz9Gr9mE6uxpS/GTdE+RuXHaH9WQAiARD7g4dgBd36e+KEOhr1fWrRlDtL9EutHfGAvhQGMGWg7
4RU97FX2dtg6q40GLwULAXdcfhH02wdngBeSNk8qQhfftIXjzPI5oz9K1/7zyqHCT7db/38au/UR
WVFWV1kmIIM6v1ebSzzJB8fD84eSs5spwxDGP1yPPul2csvUXg6/3gzPJm7YfiDTs8IBTLtJXfUq
wf4oUl/nkHtlPNmlBTST16cpfub5rzFsPok/WX7mCFqph2NDVLtqeE+HM9EdX41RdgXtEtiJDzmi
rK58llX0bum5L+d0w7IaqexVQ57GThFM2RF3xIgDKZ30jVIbZEVwkZT51kG+yUp3SyZou0QqL9KI
xlZyFpaxkw67CTeIsx+9P5LbkmAveV6fplm84rrfeUSx5ip9kPSzArgLOxRJEah4PlMuOe2bybqy
K99Lb9x0LF8aXNLktLZOTfFjycam+cNk5vfdnnTQ6xzzjKf+DApZavaRlVJozfor67iU2yzrE/Y8
Im7DodfpG85C25nCSqjbqpnusZ69aZAEEdSKGb2FikeN726NdB89zerVKOtNYexjYXS7ulkxliyi
ybqAP7l2iD2mBNrAYxfDPzbIizRcAKOTAQiFAYQ3Wo4GqIWmeIh0fnZcALQXKjbXjc4x0+tde53L
K7r9k1E/ZAq+BfaVdXPyhruh8xB3fKrVvjQ+rBE8ZvnuYld20qB3CHorzU5tll1v38a1g5ZpxOHv
RxZ9Z9VQ7JIL9NWnjJUGl4iNh+iI5dnHbh6QieGXUsxUgtrLfmBYoWQ2oWl9WWO76QcWwo76TOp1
p6MSdsdB8wJFe1fLLX4khP/Rl6P+gEN5SzLtbNO+YXrUKqakCucgGceNhm0Chvpm6f7WVQEBxI2w
5EaVwwsDMJtIfhzGVrbW3vayU0X/jUybbR5dxuqWDPFPz4WE/+g+9tMmUbJTVpYnPCex/qFp/Ods
Mtyg0m5c4sYEbzwOpbjGeRN319rg8ljgATeF+Sw5E+9lpNzVJmsf6tJ1/UVm/LUm/VLzjPSG5h1k
l+eUzJd1AOuiPeT9MF8RwKgRqzrjkGU5sIyRsGLmJYcmHXbL8F0Q/6YHUXxRIf2/SLD09db0DnNZ
IqtgSKh3BME3tZafAMTW7OCjaovizV93auJdvKhnJiY2CpZmBVIzP5NpYr+lZu8Ur3ckzZixLaHy
cu8sNJbYvUJxQWYnFbI2bQd1VCFwkJhWeGBstf9zlvRxREAPV3zHZokrv27c9Ahxxe+x1MSVOMmX
nObwLF8OU/sFwIOEl+sXRvOzEhDciGdl0yqCgwlkT6udkoIMYp/qYP/HKLR53XLIcEAYy+TXGsHE
KftSCFIvhoU4uMxBnJpos817Hg27iBhTmpWHwlYOo96ba04WRbU4FXDAk/TJIIXYahm+zpf8zV2s
WzvboD604eyVlPvgTueG4pCY4fYG+anYqJHLoW5uuDIVzk563lYkC2kNfpF0jCvbvANMlO2ELmQb
6i4elEMyOW+TI/AbJKT5df2iFKeWsReKwZ4rLMkIzPDevHEyjUdpOg1RHfbxfOw9y7fr8VsiFE+p
POGaf5Lt9G84soh9rdvs1S7kDiWvoi28CSdsAUwGRfw9eIy6BMF3LGO4apKrEy2JwLh/mVx3Z1WC
UvAIFdkKOm0q4NloZzbvJRPmuh/yLiwKVv8TE97E8kvf5Y4bilj3+bFuXAcvTP3WSxIW83SoFVKo
eg5czHvQuDxY9bfZYdqYna+GuovNVJh8iiMTXLygR5UfXbEGdQrfdrUHKVIqQNKwINkM4KTnkuiV
h9joXswlDhdqN02+6OYsQzU1ftXiq0qqL32xv9X1Pjo6iEldkLsTQSNM5CFprvfJxALi2A25uWoD
jOdscQYbXnRyYr4RTdSf+2TQLtgn2Ht3Ixbz3HwrKXtuGu3SxH13ylv8GFX+lGSzt1vAriVk7S1N
4UfZq9smIZDStvKUk5DcUlY3Z+ifwFOswRChKkud11r2bol5W4K8KAiZvJY16g82bU+xYTwxL+o9
S6R4YUmXewM/ey5iypCC8q0kl4EB38WAaypHOQhhzQUxoPx+LG8SYol+QIPcgtIRgGtYtvqzd51Q
AJVsucN34/ew5c1UjFcj0uNjMybduSzrS04SKEibaNooEV+TNrVS3wSBQ9U4DwfZtoS3ag5HHuOd
mT3aCQ6hcT6MmsPm39yOLbiBAksYf3YzvllwEVwz21FXcDXmb0MvWbgr4ZQ7G4NXxejkTP7FGOa5
vpkm+9C07xKO1E1tL/mIfV7Z2gaUpGVLAd4m8rbsdOb6SDlzqHdvzrKXg+d3U4PnLaXXA422v8zD
R9qDw2MAyx01JPe2zjm7Qfsg7Yubiwnic2Y0bMm2gQyZboa6sFtQ/dXWJgng9YQlRqRfLpERo6ef
FLV97ouUrYSYKZyjx0Cz1WC0AaR7UfHTs5HI2wkaIVPpsal7b7OkjIRSfim685pHpP2WbNPOzK1K
J+rjxBochIZ4KHNBaHY6CjnQKSLu+UJ7Y1UpqHM5qOI5+9EwZAZGo/Ks2MkDnRsfdUSn9lhaDzbf
t2PrKHRPNtYUFJPnF712pqLxwXUI97TWzZP5nYT5riUqgwmdHO3C4rtLoAM3hKvSz8qtjqifH5TY
bxtvZwPKgUO2JQQIl4OA8RoLXe71om6hfu3i/EnvnT0GrMt6+Ywesuq7kueVv1J1IaYBtDTOnvc8
ZtYfouOcuKHpduE4dbeKPRmH+aI5z2b3kmodZ2kCV9sJ5Ojto+Tersa48k/to8dMLAFJSz+zdboQ
ubxqs1+h3Q3KQs4I46K5ACYpA7t5VpX24rHf6zTzpeZUnRPKAVHLtvXI6FX9AKzCQi9Dz32qhpMy
uI9JiYEjRZvvv2sWCUwZ4RJVvraw7ARl2I/vHY9cLm6QHUpqS1WrA6Y0s/pC5lhiztVuD1ZE9i+e
qgRJA64WhRxcEjvBdpcMMwfn67IUgdrt2pGbCvbPqt/p9TNvqg08Sjbpk68Ky2cOHUW/g8K2c4xV
KIdFtcT7maGihajCiM/vEW06vF5DwqV+iGj6RESZRr8D9mIvyBDtPhubYOQhYfm5bfEZcPdywilr
sVoGbR80uABxUFG6GCyM6K0DLOsMRd5fhy98y6U09qVKWt6hGtMDgZC2T/WQPwqbnBqL/0CeXcBE
uJ+DeLF3gnVlnR8G03keoILhygxs1rUr1aeIC9Yiyq5rPpKZvSD20Mb+R/wonBXwhCUbs0Ulc1xk
y5HNWZBn2YVNkc2WmuGUYMgRrNs/uAVHOT0yH6NSlWdTeAmTF7TrhKvbos4Q/rha8kfW9S33prAf
6wdQeziDYbbA8OQJeyYiZOLZGGB5jjgqyw6CZdw+pjEibfKTcHbWRuPLBq+Dd0mXJ4HncmNaF1AC
gaTxU7PzoMi8bVOuYoSxo1czWGXprDrFrhdmwwAjv9vLsbs0LQxCtj4rDj9uVqEzPmpLFoxRu/dS
y9iMVjL7uugJFWMkryFLqEarnZUK/y4H528O9t6s04fccu+Utp65afgrv8Hx1uQqLHxKc9mXDaxz
8MblkfPisUjbWAzHcavx1/wqdExHhls9kTregNX184bckNQgxyibFIJXL4Rfl08o33u+XFSungGH
+EY5/iUt/mrwrGC5UvVcERrjFs0cAPrABhMeSAkWSnXbfwBLfupsuSkeT9qisaquHTYekBTcv7iW
55RFbkgTwGtEQA9f8vvSKI+g9d8XrTpgV9hOKYKBQkHnOMl2b8rmGg/0lMas2Hn0BXD8jT3Im8R7
E4jkxR64tAlH4YU8k0VetKPSA2AnqwNhw1RxQAKW29YeWBOAR10EVtDLKBTFG+kVb97w6eXvTswu
GK9J5iH+jWfe1uGMRbFxOdfl1hIscTJypYBxG9aTevwq59jHAHzBg7ZayRyYCOwd9nqs10Gu4jOd
ew0fdgdiSj9Esj0RoLnnRGw3alu1ftf8GH1fHOXI2DhDn5FScCUDWp0u3zDIeOMlJoWrVnrNFvc3
7l4BAtAOaiu3hWIoxfmqATBVuCYBRybzL6Z+nnhzvbspfus0O83QX3WJCO3Wn1pGNMhs9mQSN3ab
son7mRxAlAXlR0vOxmFMw8r7Nyaxwlu/Y8DUHhzhIMeCh89Y1Qk+dOyyLPouiOsCz4y31zJqeyDU
a6PzTAvB9zycsjRS93jEjqAJ/JaWTGxQ+Y4QUz4nj+yBWAjjdXRHcV6i2dkn3vy0Mi83jE/ipGg8
qV12XIjbKwKQIsGvvTvAmJNg7T3F9DN+Z7PkeqbGysVYMa2KXewqXhGsNfU779t3MdHF40YgHccR
yDzEko2FC6vrqCjxBpQSyhKq7lSWC5Smsb3GAqZQWtcXrhgH6MG3xoxxNEhKK2SxL1z1QzFMrs3a
T95x4Ed9jH29fVdX/SSfyNlrJzeWjwnJ62B6SEo4vEJ/nvp5H6vzzmjqMKlwBCw6HqcEomoOZ8Dw
HTw2+KU+yrl5G5s8EF2v+ooz+9ZU3/ulPBgGz5ih/bRdt3M644X/Y/Lpy1ATdsCy0Wend5Rsdgju
Ym4B8oD30mm+9RFuK5bYG9SZwK0Zb6L44KrJ5+K5Fpwo687MfLaXX9dOCGcp7SOZnkcti+D1W8YT
P9adnap+sgznBQNomLHBUOdmRUx1HMcGO6VxqtRHNucnzSoh7XnnNq4/hniZsa/UJySTu4hzxFHn
kR4hgij2Y10PpxKPcWWu8mvNloLNnNdkDMuHUcHSMXXedRmJ3ozmLcm+8QP4qTMhW4rsd7NA6SpN
vJ8VMAcIb0zZD9iCcWpJ4yRc3q6WBXyPVo6TPRjXoqjOuuXt0uQ3qwH7sipo1dcZm/QAwMPR+fFz
YVRh2Jp20Jv1c6W2t6UeHyZWzCYX586LbnajbbCFkiLyJ9GHnVn6ZjLtU6/YNpq2zZvoZjCMTfVy
VNpvTFLDcPdsGm7tMWx1SqxoNMXV80UaGYcFpsGZzNzCB2i9GShABYKwoQh2+3JTDxejP6eAYCBP
+R6kJ8dITpUSH6XJF5L/BMTmP8loGb0MQn3wyKVKjo9MP7sOS7xtRvlIk1gHyVK3huzIPPNkzMYZ
JGXJP70LE3CWnIRZ2gaQJnduxB/qJI9CRxKk9KQb6CEejXttuFgKzFuMkzye1EMSv6Q44ra8DTrn
mDCJ1CqOBAJPUfnXdNbDgho0r2Okbd5K9KpAWwiUzq/0pxzEmiSfS2tPRHqJSKbMI1qc5cpjWvK2
iunCNe2wNKyTAmVvgJOHrZQVZTnE9xzT+UZEyVUR1eynV9XNPlLmgiGunvWxe9f65KxBZwnrfsmv
y0wMYopuM+sWoS57N/LuIlP8yEFWIGMbkIUMxHM0YVBKWb2Yc/u69iEHKYv9SDm1/Y/aKWEEd6dx
Q4/NgUZBSRW5oT0RSoR4q9jSLxK561tSTWu/9dJ9OQUgKpyNR77ViDxJvecufbLTIcSK1vmNKyA9
isAR+nE2regUTXO1sevu3evsMMFmKAtrh6bQ7Tp+yQBMA+oX/eD99E4u+wh1bX0YS+zkE3MbFK1D
rdoRIm1xVKaXZZVM5Y9HwMXjJmS76RnU+3NSZ6eisG6NFx8Hmd/i13gAzBa91VPF/YyEiyBsNWnl
evUduVKP+g89QphOGufQLna9KUcv6LWYJBT/m+madNVi9Zsx4pHyTiZI4NiP6qCe5gtjZoOxGjMa
ez/aNHpF8YXjvvCMZNGTqTEd1Hi2gsjqgl7x6F3XkaY6B0HS0g+dpu3KpFwDFAm63ELXo9M8O/Gq
hWX4IYffcTa3ZpQvp9nyjjIdeIB749gvzvfsih+Iqb5BWD1wOPE63aaEBvsJ/lkmR5x/y8AiZQq8
PL54FQsl1zIRb3m5u86Zz4T9RvQ8VRqoOq33TRw8WRa/w87ENWvnklkZK3u+7LSpzrgtZ/0hzu0H
Zjo8ZfYWu+221Np9UYDG5EdQ90q5NcB4G7rZB44mpsCpGwpn2IAaBrc9lr8+tJOj1dnTza2bFyeZ
XjIXe0SyBEwIMfdU3PCRzLm31UsTROZyjzBWOvbk6xMWQNuwvnl/vAwp4av6c7Jhl0dcvgoZJmm8
S6CC1uhEFfHA7azk39jgAT4xsLpKQLydi3Bac8hINtFu/NviBGTb9kET+aNl9dT5COzZMV+TmWHc
eyxZNetjjVDGnFKb+tmwvVukiL1T7CbxHB+LIjt60LglFdcV42Skd9fZQj0DhoEM81Lb+sOc3aUz
PkcdYn87bbSKUX9FHALimTsViKOznZvkpR5fWsev7ekgXOtptETolemrq4C/0FV3byry3ObaYz9p
jxmzhjRih9VvE7q8jxzxbZmXuNK4pP5L3WSb5O1u0v9lBZ0sSD4uW3WT1cn4omATaFk7jTk0QJMb
K0YCbvZ2rm4TJUEUQp4qqZVJwDdtU7XFm2vAL2hfMr34iArvrLObUSv9kpnYuPuGNUXckElO+4dm
1gghRa8iv9mjc3CyzOfAPMQy+gUiuykczTd69mNG9sztH0NOeh8VCV4rySG0DaQk2LnsiqbF66Re
NGnvMoJCwzVW3GOTTv827iOBUXxgs00UX57GtvJYWK72euusOO2IWlY9StXYR9zD6Hy6q2Z9nGWy
nxrr2aZBx0txasaGICHRLBi67X3XOegWTSVWJ00BCBepTjNOqTtFIIm/aZHD9QwyLQTdEXZaArCg
8BfLPGtuehKFRnSqeBUjAoWqZw/s99/QTM+2tL4K2a0e+KDr1FukFsEYI6Fy4+aFs9c60CoVpTuG
kgu/QPHhTA2whodcdS8iajk6cZQZzk+scb2cyuxZBYOZ69OBdNHeYtaRypeT8DTxYuKBfxwdeext
JN6RVQVfDa18RWXkwc/vSSMY+6M4MLhOCG5mkzWEmqRFafzI4/k7a3f6ovGWa+IfhJuDNPIL4/9f
G3EHSOLC2uSrKNtFd6lV16Hp6AKTf0O6XKhJvoHo2GLK2NW6cp8YLfpU2QFY5tCpTvq0bAvtwxAE
hho3ASxXHkVqMp2LYR/pLgVcovnGEfyFUSO0aPNCNs8DZQVsKYNxQznR2/ookvxT5uOy6bPmeco4
zApWg9lY/hN9Brg9/2e61Z87tR8mKG+mVYcIBq9yKR7SkTWIvEHSZ6/EgishdlgI1HviHjqZpFU6
L7R9nyDMxtVbYSnHJB/xz/JzQu4tSotLgG5txlTZK+QJfKBxO8VOMDhIvjVUMD90YvybI/vbYJUk
h9VIXakUL9fHltKQIYvOpqO/Q6aQyOLzR5JVdCpbEP3bI4wNErspHzw+9rTzF8PYJBw3hLy3IydM
ivAWW9vJeyuq6UjGj4wul9984Qqb0XumW7jdNIfkmB5fndXAC8CTwoUjldCnAVuLEA7fK0Rp1gkV
Ecb5njPxxdUhGjh7xK/usB2uji1vhzH5WpBAJS1WIZ48sVGLHHKt29UbvTV+HRtZ3VKL0refPa1W
/ZG2IYfCVKLemxYMHb7/M7rAK7Lgth2YF+GFrrGQwUUeVKpwVOVXY+B78/a0m22UPN+riCZVrVyd
0fVTN901OS19Mr1lTvGCf+M5q9SwnImZjVCvRBlW7Npas+Mq7bh+XTW3NsuudIu8ZQdaB7ttL5tL
OqWHxPkhXXmEfX+rTZDC+rpSqjithfKMA2a/VETI4niA5W012ORbyN36B6xiYgFGSxMcqKqIkLlW
WKfG2VtV/UNq5YHcGm6VvP7iXvVceX0VdGIdqi25bb3oB4btPq2j69L/SuwF/lh6GoM1ypXX8M0k
2UW11otMhssc59tpAF9E6hl/bBL94iXeav3y4WTRl0RWA4Pbra5xGMe7lqx3RM7HNLBwGcaFUNM5
mV34308ZOU2Ms3bknZzytVxxWt60ayyPvhm3eaWSAAUv3eruS61+9LGxbsL4cvIoC6faS09/18Ha
ofWKQMngQVoTlGrrkYD8MfOwwczltu1ZtJkoFqIDIejOL0BRi0FnjUzoZTGrl8nCVid14KAisbDg
NsR3lojF1OTedSYfcurOe8PiIoeHC0Xt/7fpbzf/lF6BTb+BKFwfOKy+9NQJ4yxnCK0e3ISa6wJN
u8AECSSL0Y2WBMxq/QsJs1vtoNcY1NS50n0RxkukpI/e4hSbAp9zx5YQwqhbswPD/llQc1OxkKXB
b52kx3Bqzl4+Ppta7AN2pbWP0zEf/QK6T4//t9SjOwCwDdHiZ5ocLkTaiahIvgYGXqxWAX8ODXoE
hGJr6nkxxEOb43WEC5YbhK2Na6Izmpk1inC0SYnEChN7PvnafaFkx9JOIVrJ7FNVPhOk68Yqdonx
xW7vNI2j76J7YD465h4pVGHygbdXu8X2ZDiP6xhmqhvYNg+es7whLFPwG+B8OvQxn+JcHCNm3lp1
EX+hSuW82RIH0GjMns7t5XeixNvYcNilyHvCT1aqMZXc9rPj8jsk87nQX5vlmTzEVmWN2FrYIBTl
LnT+0Zb5y/5yw8/cDYnSEj0saEwbZrYbOYZsPYxbc6sm7oaYCcG4Dmt5rrL5Tlht81Zq+nTrOtqz
YrzXhn6veLNhivEb8i9UiRgEndIDPFnkUQx6RR/OOSUCHp902d9Ih4dVXPhRqgi/FKkPc5yV70Ne
5igyKYtJ9j6LZ6JMz/VV7etgJM8dozxHPZNoLbOt5eYUwt/zMT1oOnf7ar4T7fzuSvCOGHfTKXlc
tO5aiSNnLkp98aSi9tgUbCgSgrflYv/xUNHxxWnwKbz40BBIjLAaWIvkWXLwzvcbsGRF8WoRHmH1
h9QTXRTyCTIpyEST0Tblcay826Bd5fJkWvqeGpeTjo9KufTeL7jSLUhcxrM2dFZEgYIygLnCaDH4
5gSWZ5fFaLuztYZAsfPV6gYHxjWp2xfLUN/7BYXYjnpoeh9xHm3m1Zxq1j3653iGIHBkPsl8OMv7
dMrvBjJ2bw+3Pjpq1RM9NjerM+ATOn67WsRjIvU6HkqdnzMNoX3RP0wtrgcLho99AEDyw5o5pEoa
p9qEFGC9muDUk2Z4amquQxQHUlkNy+0fFDKyDCwyino+p0YdmusONRf3EkSmMZLn5lJuACuiNdHh
IFGdHUu6r0qFW8gdjT4i+JraM41JGSWn9ZfLAK2x6JTJO8j7bV+j9/aT8FYj8dcKbOKmth274QFb
brzNUxvFlJzFTDkidVgps5WmsoSYh6DMK39NlkkZn2fVVnemFXPRMxMkM3FbeueST8W9mpUPjQIv
pR1P9NXcFa6gnniAv3mgsNbP55++BcxoWecJh1wqYE71mfXawG3U8xaMBjsR0n07jp19765A/+hU
2tCzXmqOip4qhIp+1Mphya0bpwGUUCcVQoxQkWYMlPPovRjA3gscXjOjRlwZ0KHqva2EiYodJJrT
UGBU0YtzmzV/jam8eWBr+4xBRYxH21z2PVevTECBg0jGzqS98LLedi6SPQg9X/Pmly6KP81ifqrR
LxS+NLFePOYciJVUDrQosT8bKOsZEKGZn6jUZeUQ2VcdMRPSseIDtOV1tgxAnxWlC0w3jxAx8MhM
qruD5bafSKxw1yXFrk37EWNDntjXcbiWGmGPDDCuM+fnlhejIYnIU0QwYYc1KVObyvkpVvIv0pTv
yxwDDlj/aWhFc0nzGTLLp90XxJl3RQV/MGfj1kFjM17nWkMPF+VFKsrZNcVGMz5a8e41zDJp8eXp
KwWiP7VzTfmDvqPXQOcdtXyXtvY4Sy+cigBr95aOoGgcwgK5M9dpKLHd31YlE0uibe0s1a4JLbPb
nEaWuaX21M5D3YGB6qQayYLGe+ARGXgRSHb0xqehqDSJ1rgI0ngfqSC7yoyulsZKgoy1unjm1hC2
OXNuFT2pg7KPubpmQmNg1NznPC52SgpcZ3A51ldciDKjUkm0pDdIqNcuIjGP24hwQ006XZc/aJ7L
Zl5xOWx+1xdwYRYXUF49ArASm5d66o7ET474S/cu9oE473mEm6fI/YdvDQE8h5qMKod4R/tEBv09
6QmwmT7r1Y5d3qz+aTOu/ig5t53Jl8Hj3i/2qvbmUsY6YlyiuwopF2cR5qh8G8Vs47PVkCmeJmT2
BuvASvd8TRubxrOT1b7G/NZLdU7znyJ6cdI9641/CSNTmVXPKnNvkiwHUZS7dCoe1eUpneUxg9sG
hXCL4XQ79t27MNsjCU99xhFTlhZYEjCnaKI+TP9XkCBPFO88UGTrT2b94jbzli6IraJgLRf6p5jb
gO/8uTdqwLMfQh4ncp4RR1xJcpgYTpxa22K+O4xKBfoRKv6wY03CCDhAT3fDAajdLSHvjs9ti8AR
eEN2tCd7mxTmqROsFKQ80luzdYfykGh8mVh3RdG/vOh3Xl9gl/pVyTQV4ua0f5ASQ2utDSBMb0GI
dper6w1PahvodrUX0Z8H1FJ0Dto0Z68MjeFrTL8cLwtavlZoLoJCoIFvkp5q/H7P5vCh0PgrYC82
vGHa6tPIVcA/N5qqX2xww1ZtPSoZQb5sn8p2rY7aaABm/cy0PC53/5F2Zj1uY2m2/SuFei4WOB8S
6OoHiaJmKRRzxAsRI+d55q/vRVcDNxxp2N23gUQmnGGbEnl4hu/be217q6EmWQS9fKpDGSlzuspk
5i49Ef1VNMe4aUG660Tm0M06AMVdiaxz5AoLW3jiJgJyQHNkP9PAOKXDvRwffZZkabYE82aY8Y2E
QKjXe04mVLA0Up7BD4Mo2ET97TwLhmKxDKRxqUnRRSTvLPCYKIj5GfvPlJAriVZvl36W6oA+AGZf
Ht9qxZWIcLR+hvQ7VW1ArbLPs+uGo3ckv1rmBtTBMtBvGgOwuE0oDVZsObw1vUuEwJzVaamQmGsG
d71OXWg8s+dW6cRWpe9WrELIYtVqTiyillGlsZv0pDKVAb6XLqtfERc+EW/A76ystRqaN6w3y+ZC
7GSFaA7fPJTOhyjrPlVTJSFYJ10K/EmytKhabLTkjZOXH4PX5d0hA1jJ6LM1DYF7kXHXD9YJasG6
w9J2ED3mwb6VT0GeX8qWlAjbLx+rLjAdn8Cu+64c3xUC9JAZ4xLzQtsxFbxsoG22lnGOW8O7wZFB
mMTEvVVl/WlKpo8I0EwgNfyFEruxGpcSlcdgXWUqsg4Bi5t0LKqsoUJpx0hIpFHM7UCBjIJK9yZj
Ml+Yo1xvRH4NT6i4SpNbuu2jS4sSwWxZAWgv6hS2wp3B5Dp6rz0TINSKXLxRm86n56rbSOWHGt8S
Jdkjv07tOxWR4phxHPZSV8dZrVC+8EgpzuTPRH1sx8ylWlbJHJiypWlvK7h+euxCHTGKl4mJv6Ot
QuoKB3y6DqgaBCidyUVARUu4QZqZ6wgbue2+ufeNR9yJVrRRI0gc5dmELwG83ssvPaNZ0qTtaFiu
oq4LGgRMQkCYgaEsgwaNU+5i5mWjdKl6qoPnmoN9aXygKdaJLUmxhZvdHUpRG50riAk1ngB8r2X9
LsPgZ3rbKgOs5EOC6Fe1if68+oiQh4Sw3zGPLg37s5JaIsOwxKKZSwtaWZCkk48h852ZYWZu9IC3
XHYrEgxnHVyFMns+0fpMx8h8Bvsj6o9qcNe0bHXCXRG8N9WVVFqObr0O/SrqbmKqwXhKdpSMIhsR
oAIUwPL4bLdetS/JH/HoHObTdQGd0i/Bh/Z7vyf0DqshgHMg3319jDDZtGO5IBdvugq6j1LZ2x/d
yIFX2fGmLKVomxePaVEhwQoPGZ28vI72TXUi9BBa5EOGDE0FUhl1zKIgjUo363i3KEVyVl+U0BQ8
+QEg3kIUTxVeTml00uQwx27oYek21O2NoHMotixnLYFCpxrI6CY3r4uS+gbScRDE1PxV/5R4J8i3
jq08gTwACrOAJ41W4h2PIdmCS/CrS5W0DJ5w8/Jj5FDM8HqchXK+VlJ2DdZsKN+YZYe2izi5ZiXC
3MHQ2VPqbHKM88q1aTz7teX0+tqGPTbFvAcsSNCmOUiAySu0g6msdfMS3+i4EcsKgQ4bkCnaATjC
mzCx5i+jNtpKrNI0D23Mx5iv6JFDy6HHiK7LQOe3k4GGJ9yaFGvNiHu7Jt5etlNHJf9AcGvi/NGc
DbzerT1Q/KWQ5rMfjfKHXB2Qnz8nGu4GtolVcAmIl5frg6g5w5XMldIy6J4a7rLOIqUySRX8t8er
14qLb+B0zSF9Cbiq9dZCTJQVD8j8qLlYzalDQZ4aLygFPJkVgmCluIckFuLyxeARw4DoS7CyyTLs
3dBce+wiS31TFzSc0MBwSAS9hsXOZDBcmv7OA0xQwVFLi3dSGbcJNoPeeK6IBJHYWhoRgN96MZWI
TRCOooeBgOJDKAndjO7nPGB0MlwoFeeblhYTttplaLwI7lpBMEcxvsgVX2q6zip9Ac6gqttNq9+R
6snelzHTfSLTRGmCBJcmE32gjOkqokVqdmit6VSqtFG1NgbHAgJxBFHU7EQHcpE+/jQgrArRl48r
y+B4zUwS8g6X2BkSGswjuzRMRSpF6SDAHYG6zc5v8yC7rZR5XGMrNTI2IUosL7sM+R/dGt5rmY8Q
S7dZAFKo92Ma7FZA8UptXxvJBAgyTldkkQxt7kzULwuaO0WbLyT1xoDnRTvCZXsXVivbK/ChkIAC
IQmxZdpqOkgnrDqwtp3cruZKJAVXL0BioAdD60bNzNoYU21dRjGWKL4oXQIy5rc9AUjr0vev9DBz
ql62nYGST0BS5go9dv8AyxLDZ/1GaDD7dgI/nDw2wlPYyvfejVdoLa2NSL734xrVX5Tcthyz9obo
bjTUyD3IwRmmEplULk06vKhmEQcYVc+G9SE2AhTBCuteROGIojN67m6SAPsdlOhMxhSifLHWeLAt
PTjOfJSKiuVoDSuoVduJhhWTCVLIbh8kl6J7bDEyeupJy99xxi38Y+vdo0TfgROHg1JvPao4Gtow
lrqVpVOFVbANykb6oCmQQVIRxIcf/9Jo9MZDp+x1DnAKXXJbw38s5/pnDBafSEoUwr5cBZANlVe/
9zuXYDCOVh4EJKO3r2XTYHcfVu82R75Fm9XOoKjdZd6e0R5YR34nLzWS3xcS0XKlaiN4jfPQ1crg
SmgkVbbRU2yisyh0jI6Y73Awt9qKYdweU5sKkiAG6TmCXlWF7HiEEw/YQfx8Km6qzKPJw8oh8D01
pBv7V2NBw0gmvaBoqG6KEbeADFZKzNaEcmSyqNNx2ecGYMMOu+OUPQST99g34yFP1fee4Xsv4d2E
IuevRzMBuF0UV1Fc6w8CXu5Kl+IDdCR2A+ue8RQh8MHzD5ZwRlqOU4LUede22IJknFu1UyPV4h22
tXEf6wqFN2bkPDg2U3lDiv1Vyb7c0Hl27UGRgbShJJUD6xH4DZF28OkmKW2XnmHcfNLaOpFnXWXx
MUvhqDdl/Tp6e7McnpuRIIXEuwRaeySU2V+UCc1GQbfQsj9Q7jTwysH7xNqh1AJzxpycE0O/xzB6
KTnY6UwNPdGYQjl27BhIhY0M6uc1SoABBTZeEhnyWyD3T0NXv6pGhFS2WY6qvNSxemCMRq5AJ4bB
6qf9Xu2MmyzQoD6+1Igqy5L/3bHwUymspY9Kby8dZ2wysRYNjveMFYN1mqrxRxq9SPn1KF8TOu0R
qpXIJguZv1WK20y8giyHYZJvE7lzx2yLz0Hzb0pMDTj+HCOIwAvCuE+PSkxvAh01GSTkbNAkQrZZ
OIVGBhhfqDTiS8gijXMK4sVdQm2RTECnkOlPBUgSGwRGa/Z4OZP8LHq3sse+pvrftPea9DHoD5PP
hwKAZMqPhLIvo0zncPPOW74jvwu5Wra+TznbjLGyrnCTGFV4l46VS9qb23nvWVyu0oa9yhiTWMO+
P3A9vyYty9iSTEE1cjxpIBOgomuunhgvUXitKZxBWR99FJBqgYIhpjzextNmYFklaYqjLyAiCCXl
2OwSWV6RWctMLtZtQjdtko2nUAzX2VBsFB2FVWl4b3mT7eIW2LswFmV1pKHpdGiXCiu6z9W9UlIF
5ZyghzJgcMFqv9HLp9F7qvLsqSOiSkjpTeVBqrFo8mHuoUrkZJcUt3yiEdQWh6QbosjXzeuO4zg9
Uxi0l6mGFhc35c7DgFop92FUPYYGfC5zXDRM3gIsRvlqpz65pNm5zM0dHJtlHnPiZMMqUfbSQlzE
VktFoWPTIFAw+3iFESH0gqJ75/rhNpC6cxTDwRsdGay5r+qnimKWTltex+Fp+SezZupS+lUW46pt
ncqX7j06H2pZbEiRxnafAmgVjkBP0RI/CdS3l6nezdR+GDttExxD/WJk9XpS6DmR38M/UnDuCXSn
7dpmEkMF3C1xLhR62FApTx2Oubzu8XasjYZiE0jNmrVdNbpnQqmX0Ro+Bct2R4aKgODLuUT1cAoj
381M/T7mAWQcY41qBibR8iU2WJpGpL3dOpajo8YhnGOS5JtOmlarrqrv2eLbUsAt2adqzbBqdnP/
nZibD+4HjY+OnULi4U6owcrgg5nex/GDbuaOdD2UH0dZ6Tbh52cQafxhVoL6DgbBity05yrXDilS
0kLfB5IKTZfBhowk6YpV4L8bbT9nzgIc0VCe3TH/L2rLJ+7Rfmqimz5hC4KOEe/HlceZxVSHq3aO
vIjNC7zXlRRguzM9zOns18ecpiuKjIrVsfUktCF0S9X4aZY9tbKyNYW3GqTi4EXZ1WyfJC6rgPBI
UDvmBGWLhJasS1BP8ksWj1wXka4sTbdhx3Qw9TvQfI8KW6FIQjOh0c6UhVuqKfE+Epby+nqAMMea
Ug72gnITZZKaBpcWULOT97NKWg5eBygCZsfZJigvFpiMbgTWo11yjAF4FLZrAISOPbRvZF3ezFsr
BcHJHIa0LfHf2FKLOrzwF6juHVU1dwPm/wwUgBTtVeS6jW9tmVwYNwATJSJW2caTFbOHoXOseYcz
WIQi2OcG4iDIKLmlb9PSWBvomTljVm31KSEYjBqSFFTlpuYsMHpHPzvPvP9BTl6KKXP19yE463Wz
tYb2lGWwDrEnYSTteePgatCzQRemjlvZkK71btjTZzvUmCuSuoQopi40L2rYeefbrN+waJ2Jhzg3
MgdaUt/l4UabwCPEnfURcIgN2weTHKUI6B5sqDt8FJsQoURTk1uOJ5BDpGm/S3oB74nOpXRNTS+z
NTdTi7uoHzf9W66JtcAAhA13a6o2tzoeN7UJJlJUT61NLWaiW3M/yBubM0mql/uAhAASM9ywukSD
9RCN+bHUiHSanw9cZN3aGda9x7ZyUKazmJ0yc0+H18OivkXXhDTDs2T1TmI9Bvlanz4S0v06uhVm
AIQhSj8IkLrVGPwS7gZePLbqW3nOzEIbHYC4Ieh5PcoEaIh2pzQItBrpDabqFUClRgpuCIHfmHq/
U1o0NGAwlS7cdDqi2i45NYm5UWhG+8hWMYAQBkjPJEeVS9eb7IFF6RL8dBv0AIiMbt3pKnYwLEF6
giw/WCrZVdpSM6wTFwsSfS74CDuFRUD78PsZL7HQOJqbkreKozs8hJYmNnEBoQiPiiA+wu7tdd2V
p654syoqWQGvPseDEt5OR0AK9S+fHa3WXDdFeQbezGm0XZkkGseKQur9eE6V6LGbzhWF+lz9qNo7
8gvg1cSzDoE5da0Gxa7RG7hxRClkAwJZ1mv0vHJcbDLOJXHhv/sZO2s2P3Y6PfjTSaTyh1G5gK/X
STihDrs3OlJTVRTLrwg0AAh5V1PSgnv23iPoJ3n1lKWvId037MkBesQuzM4BfNI9FfpN46dL0qqX
PEfqtnigw+K+Vy7ApQCs0q5BfaT6T2KcD1z+ynyV4mbdAv2R0ZX5SbsmBpfD+DNbvueSPTrGRww+
0MPxPmaUOlPqodSx6fmxFJ1yQhJ6aVyg3Ev1huL2c6zD1kuf1RxfaSQeZAFJc3ysvI86U5yGg7PX
bOz6NS6GNZEVzijL1+xSSYCjo5FthfmAUMutctr8Nhpitr15fMiryySSa8m86S3pRTKvkqFd0bhf
+C3CGPEZZ8YBUs0Cd2VR+i8ZMlm1jVZyIQETBqwt9UTWgLWbPlWW+SHZGgPaHaA9bLfXpf45BqSF
5tLWxEZHyrSW3wKshOInoYQly7imWQvaESYR8sJ823EOhbuG+jxy5/Z8hxPELk+zzc0k2FtjMgvQ
Lidp5lrk7mIMfAlUaPRpf5360dIQCItoQEiF6/W0FEbsdeZNTWhwZ11piXGZfUtZiSSVnvsAEkLO
a9cIyw0YmN3w4RWAKlvAG+FAGDWWhNaoHBkZ3YJmJNwZ3UXKtSWenlJf/xYCyuCshxe5smOUhSDK
IQpuou4o69vqjkaLxAY02XQXPqk3yfvhNOAKFtFVmFwQgiM/lUqDcsy9F5yjDhDeu0zFzXep2fb2
bdCdp2ndx4cwwO/miGc7n2FcTznCvLai76mWK6lipttBL9xqzDTmpzrYrk5/XYfgX7NiWeOhU9ql
CWK5qxlb5yCcm/X2jZlRkBriA93LsYr2JfG84Pf2Vk09yXhHDsDgQX9vsz2QtAUZvfy15oV3iv1x
x3sVrEkXoEBTn/XuM5NkVBtHnTUNJhZnD+0uUIJu0VdnIhUav94LFvRywCrbL1Xp3ASFOzTSydpH
zZ0JxCNW73zqmmMqtmj1RboDuOhEqULraF/RckxpiVqnhqsP1fAma6m0JgW1PufDc+rDOSP49IRM
InMkUGVmW9mLpo/23VipuzBoI54Pp5QMOR70LnbtAkHCmBgrGQVLRxjRvc8nwVtLeR4yFKn1HaUh
OEHoOOIoVTdKn90KG+2wXIbOFFfZefJr+YKqzvGmCvYGlpuVERX2yo8VgIW6RZj3SH2kVqBdxbjE
HQtJAfoV0hqzlV2j4E4TA78/bKwR8NadXKzxvDYAwJkRakuou0HxT60JfmyA0saULemhQ3jzS4Py
js57+qgq3uTWBsGNceh6gfZJT+ilbbPomEGlZsL3dzJ49IMHSZHmnc2pEeA66oZdCOBrT9aagUS8
KI6BZKTkUNQJbR2OuZrX+Q+G3sEChEu0/vHLWoAcC+0CZej8U7wBJAeN2jXZDektunaTnX2NeOYt
ytECKF00nkE/mfu40dFESxnvj0EdzJgjO0STXWLOKVt8MbK1C5SCnOEYGlfTTJGbkdm61M1ccaZm
stb5aFPByCxjTwn4PdRH6HGa9ayQ0sD2qrdWsiZLe2IMgSDGk78sSaOAL6ZEsFBK47WvEnnf0Fra
23n7mQHKdOtWTp1WiRCPTj0uT2hNuL/sYVMVnCJGdao3/Ugvb7A7Y2OL9MoexpKLGjBKLd9zOwMk
f1uiSFFRN9ozFKDrihLVbRXvzToqcDoUgsqLJu2StpX4gt2l0oisTevOCQMAj8Fcm5Mt0KpJM6o7
P8nMTQWOLk4lcy/wLowt5ORcGPsUmSzDsL4qsyDH7It/kv0o6JmwPwMdtnZNRfXbk4eQvYeqr9PA
Dw9BeDL6Sdnn7X1omcUBBKPahqhmNK3F30qdTMmAYgslpO7gTUjf2rLcZv4GmhxuIMxGrp7Vz6TW
gldlwTXJUnZ0P6yWlsnAlulFXk3thRtHxG61HMKw2k4MYAidEPVJCwVsluLYzYyjIX/CN2ESy4sn
ZOYTChjpqga+yRbQp7PXqtZmEixDmIOOE6adSXJjxXsb5AIOZsNZMij6XaDHTOVF/hwitTpWkrdR
pird+mb+0Y9U5NFrQwzywn09SDtTYPIzvTJfRaq+ymCvrjiqUlaTElIt027H0nbTQMSRPJgZgUzr
LOhiksx5OVMdDI6tefftmOPmjFvOtcVstGlHG1XUmrBsb9NI7NhzfV9OBmx7XG904g1UWKnHzmBA
CAGub5jiWVYI1YAo622ARwbbV3/EJ43hiTNDua0S6mB6NpfbQ8yGvcDYkdgyFhE68WM+TAuwTrI8
elhfzj69yo1Qwe+k4qmZKd7WbGHUp/LWkIiX79NOWw9lfWdpmNmitDhD96NtkA8ynONMPxjZXQ0d
e9uZCDcpMK7zhPJaDn6RKK2X3NePSSuPm8KggqR1kGLhwJObwCpKwgVzVarTf5UApE6kCDPBAokY
AJxCM3XpvYFDHQPyDknTOughWvISVaane9WDyYZmIweG089G2LDlsBen4RzqQeuWyPeTmswiGKZk
OWgDV/Rqe+6CujsjK37TK5LcJtAcfqYe0wqOS9qNZKuFqLxCliwruZoYDAt0Wja5mch46xCuoJ1b
b4bKjB4Hynxy9NkqpYTppAJaNfAhWrLmPDskt1Wb3oNto7OJbb4MmsG11B7/vQgI75D6BzWISHzP
Ytm129silMuTFoQfeqyHaxlvKapWSTh1awBkiylUyDkQgDYUmxHjyl2M+dAW/eSoUo7bNDSvbYkm
mjaXLBr7Pqwrc6Xq7XuZdPSjO5kwnQ3i13SpxYrhyEjHshT/Pqiy0B1I/WDvZPP6pq20khPpncQG
ygUqXkJgFSHKegQp9UisWOFBZBs161FtG+xCQMaJoMMbS6lvEe0koFwHCulO1dLAsTMgh3qj3umB
iSuDDLuFIQ/vSqhBjAszEzV3djdxCEso1EI14lllfrWWpqOSclzryfem5UGbCL3ivdba2PAL6KQ/
mPZZW+6LYHghNZM4bpnjSaUhX01nc+iU9+996+dHes35MVI+B3+wdp4ymOtiElfKEMc7YYKyldro
IFUldSBFW43AwxfhBMu3owHHzhgXdzv2W2iQ+5Gi16FEjOChDvFq+Sag9L21m5jwMwzuBaCehf6K
eclazGO89Pr3WFLepFzZaT54Yas2i+1EjzpGK+THxg3SDyOGTx4IzECmNF4jKtMvdvk8+uqGOp6O
+RPmmz9wZmsDxVxEarXCidVDfay8VTmb1/2BpalN14rWmMDu5B3PTF7ZcpY4FnX2psxPXlGiWmdx
WQna56rG2SVIW2Ku4DGHPbJgqGc6B4Gq2wUm7IsU0ZqIJtv1Exs2vC7hKAcco8VksQ/WUC/DuF8E
Zr6bB/lpMsB2SRS2UKXVuP+uS0nzNxKKNlEA989jJt9EOqAGfbJEQWk5sZeTXyRHSpHdUrMJXTSS
fal4NCTHssSwQLpHJcNKkB7MQd+lWW5htxKsBX6zBtPMUUBqVzbZ7SDn0oJTbWVhEGmhbAqVY3iO
tskWcrNNbLSCzXNTCP2o5+TU1CjWPFGcShLkcSuzMWN9yh0aUCn1eN9fJURM7lIvfDKUDqdvwswZ
SrNdLFfh49HKqYbmOWiaz8QQ7KAzHSBwVm/kkZ2FhANpBXI9VsGR1Xa9S31U2opfhyub876eBYEr
a+ZH4YuHqFJX/DhYMudba09G9ZakCi5O2rO4SJ+Syur3U2NdI8AzsK/BGzUtG8S6wbvUdiY+RBSA
dsn/b2hfjlbB4omTUfcMgjnjAVwFNA58KrjlLavm/BeU7xSULnEyA5QG39i0Kda1WCp0mAuioKaI
wzWAQPo2wt6aPTVVikQyiPurri2adRCrt3URG8eMSAUQNwhh4WXLlIToMV6hyz+CttbuPJ/Oa28A
QG5r/RUmlbLNa9zlw+Tbx2mWYfccHoxO3SSFp+0NVDoR1zgUKE+WOr+fuJax2Yysm8iS03ughKlb
wvzFkeaf5RLy4xRPPJoCnq5av8q29OhHHdsaCIBmXlboIahDVuXglhr+jahBFEndAsh0awHJD6EK
c2auO6O5puuwJZqxxcJk74IIAL8WQvviuA96lqOjU6ZmD195kNzKMmZ4m3aQ0YTQaW0WUGM4SQtl
yy1EfNbQJhdhCCQyNQPHHDwcrzGjB9gvBkD9rFA/WYRJGM/42dRVknNVFvpdZcFkywGshqoUrUa2
P4+x/BwQYvpE6V4iVcCRc+RnVdKVuyZDLaGr6j2mgJuSfSWJ7uHO4OxwAox/ovPTuWzV7lDLk+Sm
osPKaz5RMQp3MlEDAOYGmmeKmlfLpAdQHzstP0wGdooR/OpSyKbCWTTRUEVL1GO9SXuGqfoyjA9d
M5jHJhKNw969KNX3bEjl44iIQTFoXxqyf4QeUe/JIb4oZoncOjeBfnAwCIfwKCyaj0Zi7xVZevIG
VHscMqklKrMhwb4b23QuEfbQFcf4mjIPhU25PAjTg4sILw7Yur0rfHnbSZxb0CGTl5mwEvWxtif0
PD7TaV2WkvdUQFZHj7OaTFh6PXSqRWdL6JxD1HJw2OzOplpBKt6VmDoU7qH/1PfkFdvjhWRCHx3J
HIwiqDSlHMij2FYdvWpwzkpBtw0JTtdBYqHzOmAWgOOjdE8Y4LdjmGhu7Y3vmSwZaxHuO1KuMp1G
TmNpi9Ywaatn7SfxKnhaQqpMHTrfzESyE7Yof3l8wCHU8kAWMJ4IZjfitqvn3tI5YOQeoDP/WbXG
O9bOdc1hfGOOzF19CxJNawh/U7MQ8XkDv1TtMLj2dSEdK7qG2RAPMK7NbVKNzFiIemVrujGV3D6n
g+qASxQs4CMg3oZiPsASIp/YtfhZhYgJrhUC32SbttasjQifgtbXzgKBUyEFANsqZdzgXYNQovX3
RYMpM9SBy2SzztFShq0VAd7NrLTf0JN4b2QK+ghEwFRHiunEmHuUoL6mAwg0CVDkpudB48FPa9Ec
hNcS+c3HJXzgqLdqu55aI0LtayOhiYpxI6Wegq1To2FisOdjKBO+JmvrrI3cQr1B7Y6CBA3sIi7j
V4TidOglm4i51D5XRnwTVMhUNSYZJzATogsqGWTgAAFQFVW7tmzjXTUqyphBBr+9tA9ZEwry62Kn
HNTJGUziHqhm7n2tKZ5CNHmxXVYcApIcEYB9pUoSXvjtIGFyaBpwMBOZTEOFopBKrBPyPi/SbCZX
xcEnKUewSyJESpOA2Tvgxu37ei3Q3ZWafiqG+l72JdJ9iuBi6mgTY1+n4YxmtxFD/2BB2m/gwPY+
/RQOQeRaKPWA3SroXbTS2Huz6lC36FdUs94qk/lZQXBz/AlXO4Udx7e7jixLjirD0C4Gu1RXnGeQ
cRKYPDawdwKiZv3KA7KwjkcDkwueTZzub2R32bAM8z3jRHP/IZNZQMZP568C5VqRxKHAnoh1zqkw
GDliatDFhDu9anu3Z5bc5MjLaijtjj8ipIQ30zjokIdlMtmbf+RJpALV0ScHzkHo1DabikIAsTbA
lJvob3GkNgK1dBw+ZdJ14SFMycOaAEL11vbMfvMjwPR/FeWKOo5//mP+M295McIED5r//I+ffnUM
36q8zj+b77/rpz9U/+ePH5NG67w0Lz/9YsUoasZL+1GN1x91m/z7Av/9O/+nP/zbx4+/5XYsPv71
97e8zZr5b/MBgRPA+uNH2/d//R1fxu9CXHcv6Uv49vKXP/HvBFdJGP9k5yRritAsHAOq8fe//TvB
VRLWP2EiwlrGxck6relchvyKJuCS1j8N1UBGoSmWqglN5k/VOZ1IfmT+k8xXjTBIXdM03TaVv/+4
t3z1K7QFfp5x17jX/+/Xf8va9IoUiKb+19+5BLvF+XfN38zSdWHyGRTY2dSMTKHO+a5vL9dM7/xm
5R+J2ZaeUdMjTG3EexXbZVLZvtyN/77k10uQNvvbS6g/X6JI/CGcrBEec5HsptTajen10J07yme/
vxD35C8XsmQLg6ypyiY39ecL9bJIpXTud3aZtOloazURfmsv3f/fLkPw7tdbpmu9p9XKxPfxrzqE
oQOUlFh//v1FFO2vX0aYtm7IDB1ZNvRvVxnqSASVL2PR2Wfb6h3mpJPtzYXqFid/WazFH+6dKv/i
esJQbUUxqEhZ8reBYGq0tJWCKkXn9veiXYwrxYkcD1LaEpHglb4gCf6eYnG1hO7m5Cscrr//xuov
xoml4vkWimmZNs/v5/sqqVLZkaNBnWRL6cgtXLSIm+oVAYVr3scrSCXL0S234oWd+i53xg2in3Wz
lhz19PtP8otx9NMHmd+ZL+9E2quWGCzcUSW6pj48FtZF4K77/UWUX7x5P11l/hRfr9IlA/YMvi4J
UJt4lx7Lfkn4+lJ2Uie4WCvzTjr84ZJ/+mLzE/hySShqfYZaLnDNY7+iqw5C85SvzS2KxWVzbe77
m2D1p4GlzK/3txmGeU+VDcUwSCsS3x+rCBVICeS21it5KS3g1S27jViKteoU6/oP76b6i6vZsmXK
vDoaaVHWt9eGvYQ2eFYacrX4hHTolDh0Q67aS+TQgl5q6/hKdqDNr+Nze2ttKND/4bn+4rECMjbZ
thlM3br57bHWAugdIARgFOVt218a7fj7h/iLZ2irmmYpoEUtW/9xu788wzSPx64FseDGMrVTjAjD
i4ls7v/jIrrM4kRauKkY813+chFiY9SCXKbQNfruKZaobBXIolNL3f3+On+9WUI3hCkYGax2pk7u
+dfr2H0lmiSuIlcupX2iMtFk9Pn+19dgIdVkYfAw8AN8m9gKXbEtDTK/SzNhr5JRCQhXDH+4yC9G
uTAUWxGktPMXGj/G5Zc7lieJAZHQS1xxRga5TJzArfY6vkzia+6C9e+/0l/HwHwxyzR5QDZ37ttC
BxkltqVwiNzAhks1513hy/z4/TX+OhuzGhAaYRFOyKz8fRwPWm4MquGRaTw8/0AONTeW9hk35h/u
3PxZf54euI4hZMFeROed+TY9DLEaThmUa9cntJ3qREmEeRo9R/mNFd/+/iv9Yk3lWkJnq6MBMQAP
8fNwqxukeVrFtThFW2tOBs7AYWCJSn8RXJvuuLGLP3y7X8zywmAPZwO64nylfN+T2GFT0/oyI7df
QpBZUgdceVskbwt7rS2h16z/OMn/4p366YrfZkBDJWmtirjiuFN3KKyiJzLDnHRJ3RC2pZPt/gdz
/Pyefn+IX7/lt/dYnzS83ImIUHcCZZAM80GIgJJxAYeZjkkzYbbym3w/CpNwos7lxKIuY3DBDgnr
aL2xUuRZd5v4ChVt/drrxbVdc4D+w9P4w63R5z3Ql5c0CNqwsgduDVUWrAAP+JD+MMJ+9WaCd9ZM
xdaFMOZt+9crCCaIwM64EY1jBaBWFoojvca7wBGr/FAfytsGU/o6+sN88Kt3FaiGaTIn2AQQfbv9
oTnWZTnwrnqEZAZYAJgflkNJaBaq/t9/w18ssAxo7NhCM2TVFt+n08BGtdQEM0LfKQ7aTXjC6/4s
HtEoLZC9gsFc+Gt9wQYtXOAEXCKIX/5piVV/NWd8/Qzqz3c5T/TAS0K+b7Slau6gmnawugFCX+AB
dKRluKwP/cG+l+QFpnN3ft34XGIH1vEiXUEt/P09+eW88vXzfJtXfArpZJXzeZpH6+Jv6rW0Svbd
j90qgJe1tfr99X45jL88gvnnX4axiY9QNxMegQ/uP0cQVOfyn77SfAv/8kZ/uca3gYzdCVEWAXrc
YmuXud4WwczSW0B+cbAK/mHP9MvV8+sN/LYxpeRN+SZHSQjLcUmDjZz5JRhXx9iZm/iM7ur/dgO/
rZ+qHjcpTtnYBQieB/dS9afDG2e0P9y/b7OwIpW68l/UnVdy5ciWZUeEaigHHL8XVwteavUDI4MR
0FpjTjWKnlgv5HtlzSBppFXXV+dHWFoKOqFcnLP32mZENk9Z0x0yZJdurFSPaVTA7YvBmtKkuNMp
BJGfSOJYP5l7cwAQrNONXwABhU0Q1FunGUb6JyE9bW9p9UAt9GxbeCHC5/zRwaRNiwqtdAZppBNo
JkCcxWHYgx8bmoWNn7Jt8Pdb2YnawCoTkBRQqe4alWRONkqXuiPRX0XVOTO6cOZ1dItA9qdytMDK
I+aYFRXIb7apToqbPVlLItkf1HS46CfneQiGK4ruGvJ8ZzXY+Af9lEzINqt2nI63ai1gF4TbScM1
gINsORE8mmPBqUV8aRfYOOnoQYKcAeWVSnpMIImYRuyISrN+FJVxV5XaTdRic5ii6jU1uxkpntw3
tLqc1LqXAD2R/z6S7qAsKaYlOK3nvGtJbkzr/+lp0JBTmANBtZGm9U59Zc19DV/Q/ep06vetNLdd
oJPT2J91hJdIdhJuGtk18O3Si7gX+xKr0GKQQQrFA68ejUDf6an+k6pi+1d6gj7C1mkeNSgey3gi
KNCUq8mbnokjoKtupLskD17ZwWG49kd16Q2TB0HCXqqCgLW4myCd9wrHes+/UXzlri+C3+Sj/8Lm
TOZ2NbdSbfJS8CEZBBEU2UjzTrsfTU0iQgguek1Z/uN5peiNfnJcG2mzExEhcTHNNzfp1L1mz5nM
lRVsICRtRkc716J5jVMs4MmQHadUPSeOZHtgD1deQRBqYFpkHses4mRzSndQ0OWPPTY5xDbOcc72
rHWcmXrenSqjfBIi9BB1KitJ9Bs98fZqSJs/mRo8QTVVTrSPgVQnePcDLJ1mbsOBiykv5Fp6cMYs
QfJo3lahgwPX9NapLt1ACzdRlh9zut80VoILLYiIiQyMl4CsthPS54OX26+A4QOSU7qbdGoEPgx/
3I1lVx2HzHyMm/ge2CqM5RCeG2fPeOsE/bZuzT+dA9IkdZx8FYKhdEVJEEQEgVMlSRz2DLE2xn6c
1Cc1L/5MFjvRXFVhpfAQCKrOd8TWbXpoOIfKLy4U/jlQa4I9KRHnxnhp6sMvK0KVopgG7qCUvBTJ
PqOC/0SeC7JUOg63YorffGwwygD0s60x5uUFSdrhGF03o/IYANpG4RTfRdJcJp5AKCnu+jimWVuX
O66w3PBITDoQ6q+6I+KZgO1s01pIdmMaF1OuTndNMPxOYJWvSCJF/xlrCq1pO8THiiBoYRSILPgu
1HPacLBrNcJEypA/2qDSt90oWLtGkL/kFJWuaBTwC9aQraeWrKLcp7dRqYhI0OYh5sn6J61pwTFN
cbylyLzPIkO5NQaK9KSolnT3ceBEfg6xk4xPrPaKtvEssXeGlEAi+ljcX+Wl8UGEN1FQMBWyemvo
WTG5B9ssSffAgC6qNr5u6IT3BZODMbV30Aq3adXvZWU+jVXzlAYTMnlyx80JposAWH4TANqzVITq
6BV3rS1uah+dSwKCa7DGGz2AF1rDaHLtBme2ac4TgxICKIH8Bv5iWFuqFu4rLVDX/lT6kDbp9eXS
846jzDPUiM421w3UoQVJKyWbW5LPENpBgoJU20y7KhYpAFbcC1NQ6ysk9qSKUBrAIVRMyGf7Ylsm
yCNhEfR9cgwzZytbQoIIf7VLE5LjhDC5fLbwE84JnrG0/xR98VImCEv16BRCqlxAatrFLb2+XGS/
uyA62qPyIHJCjb0aDBTPZ7Lhx6Xws0lB8Y9laryaE1kgjKxCxJCrOrJw+ivMKwvU7hsweXfotQ9a
PZ0JvjzDvjxXuX1CfE0ytNacgpG8BmB7S0WE13kMgl1rt4DFr1WrvSo1lN8dbFDFf00m9XJI4hvm
op2Zjyfbp9/fE2CGRy8n6S5/Eq1/TuVwQZA4qZPyoitr5NSBhtNAXAOpA2/gt3gWYvzNwyy/R8L2
WIzQ3cQUbsgtfu5BdcgifRL43ckw2yLigVPvx6DMagzFIR10VxXiIlO9vV6kd1VFSz3U0F4E/VPt
VLeJJq7I3L50/Phcoiahy9zcmEQZ6fVwZw4xpJNkfqfK+lgDmkdhj9xbqdHL9AOpvXEEMabe6yms
pKY440FYGgmIODIMWvQxiAuivt51iEn9LLiJRnEWFQfMFqtPFYGawaXpQScbcsKR6uYpMIZryyEl
pk6D+rY224perTqdJxCNBxjkLaZsA/2f8INVYRUAUerqsgnyJycczXVcsUtiZ7EPCKvGRTu8Op68
7As68D3OvkU+gSClj9mSXGQDdumy50hXUGzpV4E6XDSFdcWdq90RUS6XF2q8VBaeB6e7y0ftHqgK
Hul2RBBmjldBPCvOU5raRri2gVSllsCX2m/zDHu5zmYYAvyw4ctat3n+IP0JcVVC8krSu1MnESro
j6qWb0e7WznC6DZjgz6ravq9SYrQYBl3xRi8jkxR5HD5VGDN/DpuCtqkiSRdSg53em02C1qEJkwA
Tjp+BJk3ikkl19Ozgdg3EuYyVSA5VsmfzK4vUSRhySlTHE3lgP1PI/MCwV1AvPUia5nGk38Cg5MB
9EuPNxqR3S08bdJ4slsa4N4yau1dI0kKC72zpoy/+OSHk2e3aINrsgRHIt6SrW4WWz1RN3AKxkWr
YSzQAJWyuynePPRF5KOnb4nAOFrPms/EDHd+qN+TbrbJdQsEZybux6TemaV/WYz5tCCTqSWBYILp
M5/nMkcCkvFeqq6+oI7bkUYZh/NPhy2N3M/AAgX//KUNpxvORken5gBKgtRVNRkzzlJ/bgQEayvS
FNd2KmSJlpD7IWeFMJXqujKaS3KMb2nTtzt4c4+pbRGCat9CA05JyfMerFSQfGBoD4OG6aCo0XLk
47TPSpPFrpXtuewMQGWABxF0OFd5Z92qvomaiyxd4YG9TzJng5+Qk2EPYyzCMVUQNOzNpKFRT6GQ
ZIAgPGap0oIcrHZjAZumpU4SouZIwOAuar8mNMAm3CiqwM1zDr1Ure5K73VCXZzLwJ8RGxOrCQCH
jTa/eMQasPpDR1pQlDiS6fpokS9BBJ3/uw5z/F++PCpjsrGL+m2iHLbAxX5Zp9qyU8RvQcTxxhih
7BF1DzxHRMkF0BXhSsRPq3FQ4FTiw8YBWY/1XRP3RObE+DedDJsJksm7xvJOrHLFngyY+3yeoNCg
4uNVfZYpCoZHdUJfGCgEfvlDRcbBoNyQ8+4m6XSohujpn/tISoMayxePHjcGaVwIFRgtVXLZsZas
PaSYYRjc1ll6NcT+HWbh0M0gIOmCINBYfR0nCjC+Zq2Fl5Hug+IEq2dz7YO+ciOD+Je2SkH/kT7H
Dpso6+TVhnay8or8HGcStWuYXKrkmTVNiXXHnrBbDYmx9Mr4OlDCG09FIONNCmI7rSejL6me1ZA8
JrWqX0Z/hDAKWsol1es0OrhQRcRyq+I0KdtzM1XnVsZ3qTHpqAHZgljIgSCosxMgNfIYRtaatIb7
ygyu0rLHERQNN5nvoXVkw7soGqNx2cxUOP46C8Ms+wql8V2jtNhpeAdds/dJJK7C0dhODUuIH+mE
klYnQqcAdYLPT6pTPhp7fzKPgRK/evacfTWQol7W9qViYPkJLfjd5BYNVnXy8c6NyrS2JvO5MsCY
ICWe3HFCZKEm8YU/Ed/ZqJjomPdPQ43akk3yoovS1JWK/mIE07kNAqTQiPEIrmW3M9U30Ip2RTOY
LHcqEVeIqyFVHIEDnuPQees7SHz+6NxlHGG8VEGgmeT3GKvNpdolGTIoaVNco2opIpTrmUd0faDy
nEa/K3ZKmM1kivU0VUdkBHdeJ0nOCAgJV2T8eyJEosBPF7fkMmt+g+S8HvS7ydHNXT1izWGBx41u
EHAxVs/8ioeiDbeV4d1NTXHbdGwMvaw90Cab6eAGUunYAFJUAhdfASlhbsPYqhL4vRgbglBgwINs
1jAgl6jtR2k/W8pAwh9JpitvdKiaE0dzLJPhGf2MssXMfpkWRKgSqqOvU7vyIYXLhyoQzgMqGh/J
R8TBtqPCZT+z5bJXg4dqPlIywETCjdBBAdJG9l5WdbXLvA4TU4cFO4iKk54aZCh1s9Oxj7cijW5s
W4V1o+vJcYLSbxds88bpYKHzMwKV/TQLl6JyiJvGZFe2Q7cdCYHfGeN4Fzl4UtIQCKqursJUKkSU
+2sZVk9hl77A/aWJKitov3AONWJsSd8s1a3qZezLk/aXNSJOJ6MQy7ll/m5RxbVJcYrS/DHTnVVZ
wHyb7HxVK32waruJtFZgzZvOCgkHG7MQjRkyndKeKsxtYIU19qWKQdEhTXkqkWfqmzSzanxaKKZA
1mJDM1l22jxN7lsLTHDVX6kV5ENfmOaWJI0tiqOzoVUgHeI8OelaCwFmrgCUo3rJFidyeUcAKadW
eZIJ9D1DYNW0mmKplI5ke4dYx89g9TiAHVk6DY+IN5JeYW5AXSygYGksRr6MyHJV4VZedJbfXGRF
DMSnZEHR8tH+hXoQKymi4m0e9dY9K9Zs5OG4VDVqij+aH5V2cQstUOQbvYzatTWIGI2UMJZZ0lyD
PgoXVqOQ+Bd7Bqu88qcy1fNQgZLOSJytfFihnBJObUmSJnSil1FpmqM+DPkPxVJtrvJ8rqKZuko1
eFZZfCzMmga8aYUqWrfulnPvM78r9/XGv5srlNmKKN6nfI3AaB39UFGbFSrfjWx8KHVPsxqkbhlZ
u8FJG1waa30Vrujuu5PbH9G97+J9txUX+NOevTO0+y0HVJkuxO77Utt8hd/cAeND962ikuGpAb/H
3OWGQbjp1+a6+rEC/nUJFrkEKhvaeTRI+T3e1USJ9ZCKx9FtLryTITfXYC/EStuoj+Vtv/t5wK/u
r8k4mqFpKnqJD9fle5HELTS34GA2wykDBK//UKX8snf0foy5RvvumjwZYDoOqYpGO2BUEAfoKiKC
QJKeLsNLVCAu0twfXpwvS7GWbTHd6qhBzI+9BJJsLA7cPLB6Na4sN1qThTO/NPQxNyn5lrffvx9f
3cd3w2kf3lPqjpHhpQxX4DYmKW+yH/9nA3x4UKnCkSU0eDFs/TpRryLp/PCYvmr5vL+CD08J+KPu
+XOlvInYR1lsTILHJvz1P7uKD683MKtWmSwGyQpsYYIzqPhBV/DlF/T+OuYn9e5tU1usWykAgHV2
DK+1I6D25T+NUSyCFP3BZfxw375qWr0f70OHYYrnubGkiyHCZ1N/sLPH2Z6n1tb6+1unfTUFvR/o
Q3Mhcxx/dkBFGKXW4mxtuiN8o5VyUR0W5pKPaTP1S2djrmlV/diq0ebX6+P8937wD60GW0e2qodc
ZXYcV+0m3bRrTiULgpTcnz7dnz6lDy0HfxoAL/cM1aeYSz0KflmFc/L7u/ll7+39BX1Y0gpHZ6dV
8T0pW+esx1uCx431M6wCY+nvveXDw+RCtl4aG1wdoM1dZyNJaTVcMhJdwuvevv91fniJ/lG1vXtp
zWZoRDjfXrPp11ZEvQ0E7kR2hfqDJuyngT5MI9QwMcV3DNSVjzpn18Q8D4Buyv6Hcb7sr767vx+F
JLVSeh6EI1rp5oqamEdW2Crj1pK7uKaNjIJpWBFk4E6AhltEeRi8URH89C79+Gt8mHC81Awl2zm+
zgXEvzf/ULr+Kjw1i3Gt7L0dkvy9vYGLvAlW/to+ytNPG4cfptV/NjjvniypAKaGRYwbbiVbc3js
0m1WaD/oj77QHNri/d3+MAmlZC5plTrf7Z1TLQlG2/bu6HbHagfykVrwMtxQZKlAXeIc3h21FY6T
hfrARqkmjurH1fent+zDVIWPO8qdeS2ZFyzymlgVyz22tD3e1p/m+x+mi38+9Hc3OFW0Usp5Z9b8
mrWePN94IXcEJPDSLcAy761ra/X91/rTM/0wQ0HQrsp2XsXsNHIhEq0VcngaUkK+H+YLLev8VFFd
I8WwbP76eynryhw4ock4MIj3MVBDXOPH9qJYz58QvVKxKTnDLOod6fBynewp3f40TX59d//vr/Dh
Ujmp2EU68SscQC+cBzb/yZIUjdX8GZlLrJCLCwhai4Vyoue7SNc+Kobv74L2+W7jKkZYpUqOH5+V
GgW03aJt1H811ZsddMVh4bGmT67GFN1tAJi75vUPg36+bmkiRCHQEz3X5+0jjMbQ55AZr6vltNaW
yTI6z8Lleqm5cM1vks1PauzPWhBpGia6GvQvDpqUDzea6neI0yxI1vSvFhFWXeeeQL6xvm2Nl++v
7fM+gkvSEWXrsyKS2/r3WxVJOryhCYLH3OCTXHfbfh1sfz5ZfPXcEF2ivUBOiEjto0pN2p2PDNpM
1smxeER+sSnWTAjXMwsCwe4/xyda5eX2+6v7Yv8n+WhMR2gaICKcN39fnpb6g8QtlqDB6FeUKo2t
sjIZD+Lxavqt/Lj/++L1FLZpAxAU6L0Ruf89XqtTaUPfgC4TH0xfkjE/FEsz8P8fPgMANJzTHJtu
Ahf29ziTasVpM2+LsDfeE618JtQAhdDk1rf6miyxBRGXP4z5xUdg8U4ymmqiBft4OBx837ftuE/X
Kfsj86XMbr9/Vp/fRPAVlnD4vpjmPv382g6MuC/7bK3u/W22jjfaJtima3v3/TBfbF4pjavSwMKF
oA1fwN+3ri/bmK6uxwj3ZG245cm+njcA1lp/+EnC9sUlzcpM3j9uGp/yh6Fyyypk2eJHs2oOAVje
4H5edHDykuxm0OttaAn8qo/fX+Dn5ZbrY5JkgpT/2GD+vj7ICyo9vo7Vv4LZTi4MpGoFLp+u/DDQ
50lqHsg2NXwNqq5+1DnntsxLRI7RutLDjWbZC986UlZbAH6SvvaDzP/Th8XXKxxeO6BpeIQ+7pxg
pTeBbxJ6ldvqGoTGpmyi65bYoO9v3hfDGJrA12SqiJGdj8pWkSuZ02ZBuXbI58rzZWJlSw8/9vej
fHovJCO8G+XD15srEWXLURDf8u/6ETGivOr19vthPn2xkovAa8P6oQuV2eLvN0EfiiQyhU4mFLww
Jf6tGvLP9yN8ntYZQmdaMPhitc+i7Zj2V1TZUUZhRe6T3bQkxGgN+BiM1gY3y6GkQ/HjJPu5hjSP
Sj9q1myan2XcoaaS/UpTjvV4/oShGACRdpnXl/llt0k2+cr4adb44sX4a8gPm9gqb82ySLp5drL+
BJfUHffOhXI/Gz7ULdGsKDZ/UoR++r64ytkyhN2adClu7t+PTw1pi8+xkeso0gm2H8PZ+NpUi8qW
AAC19GRN5cP3z/OLN8bWCY+hpo6AC03s30NCIM3UdoCXVbZHHQpJ+vr9z/+n8vVX5YAdwMwmMJkx
8ABa85fxbn+ukRttIYJm8d95m2w9bGvMT83GR3/5/UhfPK/3A9kfFuIirGs19DBhjOVFNr3W6bFu
Lr8f4vPN0nRdM3HmqVgWP7kMcXfIJglFvhaxIJIXW/xPG+4vbhc2TXT2DptdlYn24wF9asuaRiJ7
/B0iuAOO9LNc+G61KX94MJ9vFx5ODJkcLfBFiI+HC6tIcf/YzHtecZ+p1zXVc+tfZ7P/lof2XPzO
bprq9+/m9FL8/2CSnSvF/+u/nKezXfffDtqLlxRz7bYFQPO//5Mt9ztf7fy//Mslq+v/gZMFGwg+
MUwtaOf/yyWL3XXekM5/CZOV2uTf/Nska2KSZc8qHJVdCl/h/OP+bZI1xX/YJip85mnCaVXcJf8d
kyxmob+3CvxebEyYYhyVv+Pxf7Rj+lEdRWZmg3fs4mExFkZxUBPxaFoQkIqSoF7T2yUBvENJzxsN
zMywyNdJ2B6UPB7WYUGAXOTFezNF9qNaabHsWkFsiZSXak7gaqzSalMvSvI9I1STqwzo+ShalYRz
kLKTFekL0ycKq1bLlcw7AtZG4KuqBQ4hbxo+Kv4DEPr3GkiuJVT0DCEOzIOuQEHWgHlDvNqsIiwa
y7IjG6kBDLWQk17uKBtyMBPadsjBMVejCeVlhFQv4BnI2Nthoy1Fq9wXtbnPetCoYVCS6GkSIKiQ
omrQf+/6kORXjTQHxxOc9nCogYDpbshW9swZigslBm3InerTodWzFSH30JEQwgxDiT7GDrKF7eB3
J1WPO6spmzgmuVvNRt8N/fA57O1jnAX9wfBVAj/R0zoaPCHm+EbptwOxrfu8TIPt0PZPZBUBUfaO
vTRWJP21xEipAfwaWn9jDCMGlZIMYnKy+1ujJ7YuH9sXG4yMG1ijIEFhoaTDb8l2BtRXQJm4eUmR
xdLOdP54Wn7Bawh1PR93HLjDZayrxFkGDoEnvqAzSiZfIdSnyfpFpAXU5RTVrSeyfU6DflJ42mN2
UD0JmkQLE07jtFOTYK8V9aqgYkH0gk2srIVlR63bqyKBpO+gC0KFLYhIIK8tauzdAK6DgEga7XlV
uDGwaq1FcjKlAex6w4dKENhXRpsgmxq7B8MCEjYh3PVZNt1J1sHC9wG66PnkLRyJOYE4W7cZ+9es
Mv4QtyRdrSKkhWAbzXtqgXtrSvIrMhpswKrarAopVyMZ0y5KIFVJ906DzqRALtkqzbJzOCJoQDej
RgXqQuvWUfo7QAeXTRHfRiXy6XEAdZ62AGMG4zlRWrJrelsjSmfOlkKfF+sG1bYG0k+bREen7Qxy
zpGkmfp4GKqOZLDhIURltss6h1zA4Dfrc7yczl0OjMvraMF5BlwEHVAWT9RYDrW4K0yAuFVXTgt6
WvGl3r5GQ/UW1CW8NDQKAPSov9ilJMrYMIkG6NApPOlqpS81gmUKNUfHPigrI4Gf6Yu+B1xTL4bY
qtaTrz0kuU9Y6EBs1SgBB2uVnbpjU25DQFjF0L9KYGi67K2lFoG0bBwEmTrN/6D0N0J5c7xyOkR1
PpdzIYm2fnmPSp9zo4aiZbCB7ukEaVYl8rW8C/VlOBAHquljtrUDKnVph5y+KYhCTaE7oqP8nZC/
VzY04An7IqTUiUFMC/obia2R9u07YKQc61U48Y0XEadpoa/dJKXoXImyqEcSSyy4AxxlDLo9CRr0
We/NLIt3DTBlZmJ0VnWVgTeBsTlkT2pAz2QirhQ+JWCTeOTFqOHQOTK4ZzOqwWjLXhIleepp+UPs
atGrDfZLXAB6jIKHYiTQKW9xfFa2efYEiLeAWD0nRj8UwLdbilBDtxBwl+fXe0BMoU9Fua4TRNLa
cGHX5KcZo6JsEXxOAl+zFhGLBnWm6zK4vT2lW5CygFS6eTYj2bjUVDiKs0KtL61FB6OM6tGz4UEx
NYqR6HoEhpUOPG5sTdJn+8RcxBQtl72CG9toEMuQaUIXwA09AP5SFsseMZpUw0fUGHD5Q4SrZF9t
PGR7PM18jvGwF5YtC5iu3RFMN3HjXWyvuvGSg/V4jLu7GGXlulQa4WrydYpRa4a1I4hZKd/CVsPT
YV8KNXmyA2UmipZHWZq7oBsNN6wT7lPnWBvAVSSpSxBiZhjcsf1m++t4NvHucbK6avVocsUwh9ai
BXfzrgaMOdz6LXNAOztNCqNJkeBdlYlyMUQOgd7g+hYVSQoGInY/Q2GIomVwp0x50JJsk/GR+v1y
kvpjpx8NrbXcZKYfDfYvT87et4YwFnurNJg8GkFmh52SPBDl8rcz9YteF2+tUp+gHZaL2q4vpnav
AJBBSyJKN1YTHbXiRdG00Au9HLGS3piLkcOy1OTBseE5VWIwl5MVXsVGGW4Iw+ZzeZRWO60UgqEQ
PyWXuc68YAifmpnQH+OkE0vZTSsEbYTQ9DYVk1xeDU2+K8fOWrVGRiSnGmySwboZC1iQpfT3Glxc
1slHhLXUitu3wUsJnpZPiTJ1K6k5ZI4XhRtEbeUSZLmvDN6b2AMvrw04RjIU9y4VC4wIJPm2/rLr
kUzVWc3raJGcy2K3LKviWh9JqYF+ZsyfcKLGLrIykusqlTd2SO+l1bz5goRsxyaUIbB/jRq0MM8D
HdTiofQ9GkRt7a8VJLSBjIgKbwcma9b0ZPDZLtSI0wsFslLRb1WzIVlqGIkcbuuT5vADxyZ801S5
QgFcrZpe7eZ3OHajhMlReI/+BL8/9QHTxlc6jxLQdHfM8uyOtj15bnxci2Cs9kSNUy1MbIFkGqiP
hry5lN2e1YnuUG55rsUcCwt5m6WsssJC2Q0kF1Wl06dEwmODkXPyY9AALg9vlMn47djRJbAzQGmz
8K56NCWSZ1XnTYyd5rpUuG8qSU6iOvfsE/gKkrUTIB5sFJdqFgExE2y0xDxZwiwJ3Mlw29SF5g7y
ubIS9JCwwcCjBa8oA862z5ZpGgYD6lW36+IRc0iBUiz1FlRhyRUrSFAbsuqJ6cDtO8qHlrqrW2SG
g8cZU6+QHPklSnG0+LpPKJ/X7bwamhAU9nvUs+DeVGuTBzpUi3ESywD+9sIqKuwf192cuoP5CJQn
DCgQo6MbA31FrAX+XiiXCJOY/yttD5mexr9j7jmq0YOyeGmy8DodQTtG9anM2GKgtiJWIlgl3lAu
bTIMs5wJ2bYAoTaJB/2s5ecaZoVa1zwY/bCKPWWXSSTK830Uff3gKPRlpkosatlfjQS1Fjh02Q+r
S+Jj4LJO16NNSmsDDipsxa8cU2XJARu1iLZAcH4qJUA4Bwx6Ep21OgEgWoqj4udkF1L8WFYdFgdB
fQ+c7QZ3R+A2VrwHKUhmVZwfCEwH2VS6kMaKjZI3gEj1GlZqiBotVU7OpO9sj7d0Gh8ztWgW6oiE
3ZzvRD+5gzl44M+4s6lfU1kZCdWWuu32UU6+0C5XHaxxsoIVbkyzZQ0ZqnZbWqEEypxvjTHoz5Py
bDJTudL372Wb7oqSwK5maFMyH6TrEBA6gJ00Wqjp3fhm+TXvb33taKB1SUYxhfc7NmqaS8whTklS
m7IeOu9pVPmdRxCJhHQXhPJYOMoGWwc2X9x4fbgsohcwYjgwjIn4b7Y1WLcvsiDZ4FcghoiEG3xS
CyKiIX8K4i2CvvnjgLS0fIPPjVAupRgOorFe2YKxayXbz+81wMK5xt0kYarXnePg3VqwVokTiF8m
5IGDqm9re3ygHpYvA0O7YJKE119VNeYQqL+JyG4JNU6M3wgdp60TArELGlacFP2dJ9aRZ93YyEFd
r1G9JVbBbYiZ25WYsRb2GG0jSzk2cFS3gZo/GgRq1UYWL7qC797Po1+OXqzGJHiOi9pw2UixgUbM
agzA2Ie2vjXy9Ckp8JUpTrLmvIMPjOBwMRXxZjLIXkqtR7UjiqmDd6gWHbEvuv2LGFjWTDK9emwM
Xa29mPF0EzSEYXtyeoue1MQmCGbwNqrN3FgWUc73FTbItmBgEhl5AhtyqGsYaGZNmCgQZNyD2K68
BqQWOXdDmqLN5QXa1T3LYk2eosWePxH1okiYGpT8l/TVN0GFZ4XItF+nHnYKn/9sJLNeCwX1vjC5
QB8erinHbXMaIm6fklWnWa+WLDDmc+iwTQXzHh4Yt0jBdJV53K869rL6GJTLZkoSLEIta6ROEp+P
p9JJmsA1lqMW0tJT0nCl2cExh267bSdExaSAMO/OLNK2Tg/BQOQkPGK9JjlRjA63VQwbMyr2vX4b
5YJQYM2TrCZdvkkyOyaacXoRY87uumS/WGS9G6k0inv5YLDzFaGPsUKsyNdGUG9daYP4Q1rNjaIQ
Mao7+9HSU84DfKMihS+H6eVc8xQW+vwHeWqES3T9upD9m0dKyMpKvRNJfdGSZKZ12pb2jtB14C1Y
NMwSyYwVmqs0i2EYD6hJ4gYnluf2IVr4TjojoPoQhi+HyyCMrjDh3XQJc4FB6vLSbuwbaQ6XQZne
xb2jrbWp30mwiNz140B6OwQn8jG7uN4maXeEpn7UU/9APfgUFcptbWfYFcJnnXEWnlt4NqeiIFXW
aeFt09iKlnXLt4EM5Sg6i9jjNyiJFqX99K1mL+FKe4KcAey6ttcRR8TK6n9x8GWejvPbCUPFGrX6
a9Xbr4McADzF9l3PjBg3ecOxLVn2FqfuwaEe0Hp+vAWJrLhNdBD4knqBTc6RfPehmUU7OyZ0RSE4
wQ2mtl2OfkMirgMVV3gLiqNU6rm+RSGsGcDgp+x0iROpOmMFjUHCLhWsesZRFq1NpkCuYlsL3aHo
Lhu/uqiqAlk1XRhadQh6xtRxe2LTPQUpRAgpYEn15kqLHRaCupoWRDxkHQuPEhQJmPiJ1yrTzqYe
kf4U+c+tDhw763sOFT1Cs7pF2TJ2T3rmvPoPhtEb7NuDEPp4+Wi27HBqq7/SKtC3doUPNx273QA5
nR0+KXKAPlJ3GtSDDw7XJZYCXXwsyAHNeCMyDDD6ZCYkwl0THbJQifcNWaunOWM+euSFP6mhf28a
w1aG7RnY7TbpDoaBbJjws4o4j47PI7iG7AKWmyM51opl3SyHytxw3xH8e9fEozhyURrALjli4IdS
ST6zEmdbDWJ72pkxaZeZpa7HycMZrVyWCtEfbXfVawCRrRt9mPBGyZMv2j+kAMrQv07iiGAz0/IX
RObuph6WTL6XKgUd4Au7Qsbd0rJqhMzObUoEmTMEy9pgXQVH+agO+atH8Eaex+oiNCgSKJyFYnCL
2BCc17KVxkbzdpE+nHvysnR9wVe5UvXSVf1kVU7NwRn056YEV8tR4Ko1hkPi24c8sv447G3NKV2V
Q3sYZHpFsMtegenW9R3RGxwv2BNOTnNZjZC6vOvCVh7L1ji3Sf2bXeCFsLODb8tLy6P2VMXpvTX5
p7A/OUa303EC5WBiFVW5KouDwTqIvuPIHIfVrCAB0scLJ+y+WjSl98t0CEqb2NgV1SGO/F3Jwr8E
p7X2Ya+r7aFL02twqAfhYx9kH/yS5vaDho0EM9stwQLuFCF1NzlhmjmWxVECirA4I6fjIpj6Q5H5
h4RNQlyROLSxdSIWvFxuUmM25Zlsj3SFRJd5/ato+CwCBbd26qfKAiXROjczc+1hWVoJjUm9jnHG
8HdsqaOD5vXRNh/iaxoSsqiWoz0ezf7amEjoxXWzsPNmT1DZHaIkg5UHssPAsgWtMZyZAbxGVaq8
Yq9563XWU6v4P9yd2XadVprHX6VfgFpsNmzg9syDdDRLlm5Ysi0zbOYZnr5/VLoqiTqOV/Vl3yQr
ThwfcWDzff8R3KDlyJvV966RV2ExXkUD3Sa97DdEqF8NubXBayTXHtU3pW2dnMB6G7n4RY6OrLQ6
3sLTLkrdnVW1H27vHec0P2PJ3+GJJnc9+Nr72Y/ZBMChJmRtGnxkp1r6yuTKuc+FpgbACh4Y1c4l
0TpcFvGs9NmcZEQDk3etGoNrxQS1CVSwzzDm9UZ8l2r3G+V5F5EbRxa3XUAp7Yrc/ldTUKjZ+biJ
Ma1mT6PdbbNUdyvXkFuZt/spmm+FJw6DHdMvE6G+al5CBzdXZA4HwyNDc+iTA+bra218zOkXL7rX
Um17y31xfW/YxrSCGzOdS0S8eus+pmUuN70HqwSZ7OVd5DvBdUV1S+J1z6MKryZ1m/XlVRgx8sdE
Lp1SZz/OGaevlz3PgVGuZUGnds1SmOTZJgsW9zpVUJIty8S85i1WBz/Hp2U8983G6ffVVN56WRgQ
2CGtA9nEnNsmdeqKs7hyXmrK4rZZBaJLUiU7CkBQHYDCeOOXjm1YeA1bOSbFFWWx+TacGkK/fdYo
Jy8PHT3ieJWZP9kTdzqZbJIgwudG+Ki6mK+LSu0b7jVFBV1fdXRpFrNznEdxtBgOVj7BMR7ZpFtL
VheD0kWWxhTyPX5RlXMYGQk21N3dl1m3KwRwUVNM/ZsO3guF44qYmLtGojf1yEzPe/aTJmUaA9ZJ
aYpwwSN9SWlJauGJ7d/16KBD8nXFAUpGAg1PsU3JclJTJMpQQ84+NiQyJS55x/IZOD+AUM5mtuR2
0T1QKx4zPJGr0GaaLAuSg3CTd1veY+6GjNaRyEIaQYqJPIpgnPiTuvCrmhtgdVLLsX4tW5TJRyuK
fJ3n5Xeh67cE6PawFBp19cQJxhF/mxpNuInz5D2Rza1S7ABaPpIJzxZqgnFn/lQfq8R9CfNpuDZ5
01UO21AcOjdNUedndj27tNjlHWKO4ovCk8gLPV6TCz5cO17hbUzNRwkzKztENb1AfB2XbNQXJ6Us
HacgyHIUbBxseuuh7bFDO1hceiGmG1E5/gFj/fcYTA53OqKChjdx7bRf5QCGSlYyUFJTfkubTu5j
KmeSGdMJw/Zt2fPwdqn5ZtXx1yIjsLwfAYGtxP9O1RxpKJuBnqO1qjkzDHw3Kw+caEiD+kLJzZJ/
P6wSi7m2SZrvkykem4aTK1DqhPNXb7BiUilM+sIK5dm6jXlA5owFI014hzj43lap4qI6dae2KbYG
/Grhui0W51gu/RW6V+SV+TZQyTUT2o+Efq8VmisaH3OAvCCgsiHJJpdmrxqbfRrQn+gTw5yz1moA
ij3R4/FqsRIZZow5uQA0wULNUWROgI+WTLf+ONPz6THkSozNOrLvDG7wciZpntpjw6Upj58dWYam
eRpgdZ0rgCEDVGY/SN4RVdnvjdagOA2HHusOMdQtzkriyd9DJ95jFZ52aVm+I3NZS5M/i8yTfhXH
WLtUiWd2DmcOc+yNuL6J5bDmrVPGjwXm40PRlfRP9AQNWzjJigmooSEVXTbckV3aYeUMv1VJZNJM
1u7IT5akDbjzBvcEy/r4VWnN7wyJ+c47syNaWq79noqjygP6UAlHaWWHVAVSkFHSCc/jxc05gZE5
deOttTFNa9ZmDDNq+u7nocv0Rgy2FQgWcbZC7eoj0PIlggAA8MBraGh6wfIkTqkw3eRR910oda0r
SjMrBs2hy4+Kt+/V3JWnphw0F7GtaBJlxaEz4dLYPU8UEN+2U95SX3vlJeaNDhj8mlpfMsck5tml
GFQgRmt4qIF+9lwgS8xkXxwIQaQgnoVwZSxM8mhQ/9NW6a1Ejl3QExySv8C9S2By6qB76SPzClRl
U4/lS1x1J+pDKNEKzWXW9g+luAtuzNjrbmHNulXKFwgdVT6qzKOtqaREhAHyqnD0t7DzCN7293mc
Tivl38VYGbHEx6+GZnqJqQYKspgAh5o4H7c4OfF8CtqqWse9IhIAodGpUqY+aLoebgiXvrcSah87
Ru0VYJI4Nm581/r02XPDYHXOgSyjtzjIL1Se0GIsztrLvUuYLK1mPPrtBJcCsFCj2PU2DpnXK98i
f1o5LVnxfbq1llHVI9wlDmK1wK6SuAtmCEGICHVUPuH7rMd1aIk1cQxE/ivs9OmDiIkIx9t4GsFK
S1DVVRRfizar1tJ2thR+6GsMWAdtanWeePaqgTU6rkC9XcD/9cwY7RgEVoOd3TZUUTd2OvDbdh7C
fKoD9mZek4VXTxGbHrU8iTHjU+95TrvIuHMkz2qfW5IB19gR16LXTg+ZGmnnvSPa+pTNfccP9B5K
UHjQIsKJzPrQW2a/plkBlm/kI8nsi089nyEnm566F9RfhCKENS3IlnuwDcqmBDfxqhrTG+qkSeh2
rYo47PeZTW5ZDT50q6gONgg7j+ErTFWz8fjdbWr3OYk9RbeeKxBSyoS+e9H4VMbLSc4QqLFHrxPe
v2ONN2D060OdMIo7bfnKiWIAGYT+lkjufiXwD7sNzTh0B4t1oodda7vddd9ltLxBkqRkfY+ntiQm
CCXzF01Fy36e8afTC7IqsslcjcQ2+QXsQ9xE37Wk+7xlA6uz5KMiMOgU1EdRaYOH3GXJsyE/5qkk
yjc0LkmGmxZytdwPXvQUuiUAYC+9XVea22my7yfVUnReZz5ruEWB2bKcJa4Haei9acJBVkPArVRM
kbkKXIrqzIB0iIFtm9Zh6nVbwqko2ojZ2Aluj87xXK1LoIS1k7eEwWBjiwT0d9jbxKxTgTdTFlaC
dWFZ/kLoKZRGs6TRs0QiXm5OSd1+y1tQEwyiRIKVzVNM98emwU27mu2xXnU9XRARgxaMMTxlr6qM
qHn+7CalubYVK/rGnZWMWAW4Z9eGtrkXSrabEGDeqe+koLPAq179IW2fa6N79KKQlT7IdjEudG5+
G9tKvrDVPL0HiqZO3HWEg+Cs5e2q19hdiXsooSTMlJoIxeTlEz6x8pUhdnDScAcmu6pOA29n9dFD
bdCFVQh1jZH1o4yjHM+0JIJiCk+Y/R68sFGHyvLe+hRklg6NfFsGFLlVdbvWk9KASu5rwwA7eMVj
nwY3jmArGrwnK4GktKcn3+5uplzfuxGBTDWhSkO/5RJszT6gMt7l4DeWdt3Uny9BRaKXIgvg6+Qh
L5ZLAJYRx/eagRPHPUKAkMNGDLe+v42pdVhHRuZsJ3feufQ5rzy3+1Y0LkZzWpU879nIAcphgJ/K
tj93sz4L3Lh9VlxnRbLz/ehQ0RKGy3obxtk3zNs/iqb+PonqFXh61ar5wQK1J4gHTMtGsLWpgFz7
UKTXoQQaLAn1aMuCMi8airaVJVjc2DKYCaj3rjjNBRRalJIyQ+yYuZdp8kw/2p02w+dxLg+Rp89D
PeFlawa1asR9QrozQPDocOn9D5fv1ZrYQQkKiGjI2kxZRZ/OUnDZPnTWZNIBxQw+jlQkExpAmXcl
523fqgGipYaOz0oWR6UPsdtdGV7lHakpywswmaFYiUS5lI0hKLBSaW0jsx8JAYnix6ay9j20y0lm
vb+VLuR5BjJ1I3LI3sIoqTEdp/a8lCQpM6JAvVlazabaO9hlD97l6nhL9v6XRCfqyk3tR5Nu7QOF
uqymdmns2in2LyGN6/zSxkAvc1FDtc5aslYoNfH2bTc9prPtXDgg9lIl+bEL6a1zyDzZxf7CwBFL
tM2yuTkmutxJ6ukAahnFXZlNKFhrgpci2mvDwVTXrvnUYyEW015N4wtpROm6cQN7A557D0s078x5
SQKZ7YOCy2AobXZ+xnAxR/V+7PpzGpfVCs3qvUa+uhrc4Z44iG6TL90SBqW+RIaY67ZJ1a7rCDmC
CAS+h6cagFsmv28Rr7CUsztQhL2KO0m+QW28J66CpZXRq8Vw5HZ+DdLO00MEEvuk2niE6ayM2pYb
Oh0wsWU0kkItEb7F/LseEbpQBta81IFBa6YNvBdrEngC0rF2odeRwccQuHBToo3zW8KNQJDyh86M
j1VDJY4wg3Q/CjM/+xExHNkYZyseCmhw3iSEHzhU3gTtBu6UmIydiq3wMQzbF1+QcJDQebkJyPko
4jkELBofIWWAYSAQPDzBWUR9pkwLh/Sj+GqozPzg5Wo6W9XogWqX+74Js+ci/KBVaj51MQ0W1Vzt
acxkwx1sZATl0LNCz0CwfrTtwQdws9kW+2w6c9yYOU2IXXXwyDwY62xb88Y+eqG1o23E3ThkUUQe
0Wu1UR7DMagOgc/IWnfyvkzR4C21JINNK3bpRsgWEHABp6Mqwq0T0MUJs1eP1U1Ak+iK5Kf5Ijsq
zPwqsM7tzNs06cRSIyj2MhlBCMbwyguH78kAn2bMVFoX+05bxOjlnAtw2qAuNeBskQ3jeSzKR5Og
mJUD/HZKg2TtqxAF1ZSCnKUN7G+E1SCKEH3PRy2lcSzzZycYn4bAf5IdwUI+h7oIpX8floKXtxU4
60G1IFptt3aUbVx3ix8saVhM3CSijz4QB411GRi7349Rnq/FzO6chHBJZY2A0yH1jxamiJIwqsAx
WlxnpFUfbFjWq6Qn9iLsUWjZFGbCPOr51Be8/WN7vCqpM9uqgOClqIExd8nVI1Ij87apOXzJOvDH
JGlnJGm34zLOiqapt1JOT0MNARFU7YMlP1StNdeTlkq/CZNDE9BAnuPpTm3jWRsuNHINrjgG06vO
0mDLc9XtkiF8VihqgUti84rQsUDR8DqA1x587raDeKHb4rkJVUKpcU0W1YJQd1Z8XJwrCKEEEAao
zwT3bCQexcY8/gz+lMhFdEKnVY/MaHBunTDfxY5v7NNQ24AomyDorc1kdfTiZjccEAn/GR/cCKim
Myvg6cphgO0RTWdxO0BJibNb5R1oanohZ2BV9QSBzKY6tlQFr6ComSy8CUCZgtjULG7dyrwKhvx9
FM1WTuo4wjJMtnEgjoSSFY/sFRL1zKZ5n8tFb0DoYCh4M1e9scUsdxotBu5lMkyM5MV1XpTvglI5
V2Oox5Ms7VXYV9kuCZlA/UV2YlGssaG08KsVsUDmabg3s+7JZqMswcFlEd56xjhvBcVwmWhI4iD0
n8STuByQ0aTNxo/3tqDxdBqsapc6fXIKeTlHeSnhA+t8x4Tw1BB6284WgRed7ED9yKlMYfHNwvD3
sFOHni7y1P2ScDJUcchrhEvIXbMpZjPaREmUHX02qNlA+2fFRGsmPTkQyptgkKMvfsbLy7JhJZx2
9DaaVuENVOM+moZ9gMRtHcWU3qti2g41OJdNPqaOh01riFemfmrnA/nDTHNvH7r6JhoBePJpDo+J
UU1bB9wFKC4XiOCpxNuQzrlHsTMhiecOJaEUKLZEGtaHRBmbBvCXA4Q3zwAYyQR9qpPuFOqrgdyf
h0BPl3oaDqxeDDHJDcKbcFMX5o00keAI6Zy0zMCpW72lke4WmohhsSTOqk7oj9BQ6Y4/bQh0+ppC
YCD94QN009VkByZzm1dtbJH/aKVz3+chQi4bIRzCiU0zhVcRHqZd1+q9ZVb5UaaoV2yOh0i9CCdt
niPaGD1d8FCYo804YZ1UTeOVTaeVkace8diXpk7j6xSmd9Ob8/XYw/FSshkcqnhr+ME69vRR2inB
Pp2v+F5dY1/b7gvxpoCwUlzTF21QPBQ5B91GJx1DGKvcQ5JSliRk1SRkhQVRgMx+s4cAJWWcyJRl
nfxa5JsCGJXxtKkQPBFKSSsRMhioEa/PzxmlxPwuXbCdC6nZzCfjLmKiWKt+PHm+/5wtcyt9p2yS
un/3faamTsPNoeJbWVn04rUQ+WZNOSTl3BThyr5CwbYTjbgxIrc/DigHJafeuQIvYfAoLx12sKxb
B6NOTxRMvXspreNBwqIrCxnAsSXPma/jg9sSlcsUszEzG4+Lpy6Bj9ZBZMAtll3zRlfhI3Nxuc5k
A0lMptZQtfPKVtG5sqLvZunGaAiLPQFsqRtci2iIVhBbEvVDdT/1pKJyou7gpk8SWGpN3H6zdc1T
0Clr05o+gRiUUHAKUYfIrfW91RC5bPjvRaC/1LF0tgyLRPt6jEpxQ2IiNp19T0rtNpmRkPmwsH5t
FdvZ5yXu06C0TwOqPQf2avQalxKkEEEDWG7pQ69lIAS5Gd6pzE32eW01m7iNn0QVhC+xl9/TALji
h1p3/TDuzJa+cV91JQAjXzub+NYZOZq8iBTZWS0l1pJK2FQNr7omTzNKiT7iy0/ZkJxhMzERrvuC
p6zQtK0TAEgxULjWWTFfBRbnikQFx055ZlRpV1lvdRt/6NdOWvbnJlhnJZK0cpquW1v3Ox/Gwplo
9YxSAG4Rqv04+JjaTeQ20AS6azdWwLNWCmjqIoicrV0oCBsd8BjPvCkIMLxkbpduqNbGMCxTqIwx
o+w1KjeEWAKRJ1/EIjRukEwppzvMfXBtoNVeiupu/KwcKctiaCwDVHU6GZ2NsIv33AiINd7DLghR
bLPag2ri+BuUcW+7fY90Rj7oGcWYPZLFXOoex0pWnEVEpXvGSRuQY6Ti6HUKqnJDmtdbOsfxutOI
TEkVA5uPKVer7uzwYoZQG/no3/WK0TYdMH/FRKvaNYlyNHeToUA7Zxk851FWXbkxCIns0xvdFYQF
Csg1EJNY27dl630ttH0N+44wgHaDjarR4JIlSuwhjetQ83o/zXTl5RUp6JncjlbxWIOxo2LKgUi5
l1b0CCN5mMLHbgpYjEVImJTsYJFEvS98cWt3I5xDOMVnmzTz+1CVd6VEPRzGep8ahGX1hFpeCrO1
YBeAJeIwf8McMW1i4nRX+JC3EyFwIrzu2+Q4ldMXR3TvDWD/EqB8AkJ7b6rJPhV1/Mjfj0RFj695
9MOvkDGkqfsqiyVsjjy0lecTBePl3eOM6pGIu8LW1r41R/rGI2tPWQT6ZC486syV25bGOqyAgrUk
4TFLuPv4hnoEd6tROPtcRTsKCNZRlFPkvQiaauOHJTV8GwOPlV77FXl8zkzuJhv35JhIWoqNKyjg
Uw1368AmihOM8fU18FIEdODdjmT7i2b4MDrSG/8wSeM+RbvCQRAUJC4OqHgGuChCcCM/hUbKgoc8
5/xODGuD/uK70ZPjGYJwmQlP1rLWi9I+1lm1laOPergPqhWYSsZOsMTMYhcoEEoXNr3lU5x/ieyo
pweSXvuoezLSGbmaSFK0EVFEIWqt7lKYSIMWaGiZ9mZ2t25kJ49w8D6iajIyvblE64DCQAkar7Mp
njnZmTKytuOJirg2jWf1+8FSyJzz9BxodRt3gNJhmJE32GXXdt76SG2NJ5VWu04RLwwjv5kHdKCg
HxaylnxdLIncauQk5BKJGpmMtMoGewSSQa/iCA+d6qpwwx+eWXYsnOYXwzB3ns1APRbNdyNrd9od
pnUj3Le5eDdK57trModlOZzOYM4HOYQgv6Q1Zqp/K2rnpqWyYO32xX1jL9+v7+2SRSFCnPO6TvNk
C7zZ0hxw6LKntjd5jUcrvw3RK3Blyc9DWdtM3bewdohm8/t5X9kf6ai5ymi3+YVVtMib7Rnwz68G
JkxqFrIlkk8XyXo5npyu/BGr4BKocjpY88h8oLtbOy7k0etcpAdh+bwgPs1AX3ak17qaD0OE7jXo
9UMzGyXcG1lc/B8HXz4NnqV3I519pEkSA5IL3pLkMa4q3463Nv01Dnaao2aP4EdlyPFG7zFI6q05
R9chW/1QoMgXZcw8Kd1DygZk2kfu3BJp3JyuS1W/TwWczzy2RynQ60M39odMhG/GgBsCDQBEl/wa
6PGtRyOQFKW5drQ8J1X9PSga4tO5dNA/4pyk4gmxgbv3yvQpMsZi6xjjCQ0AHUwS9tsIFNRlOp1s
Z35phQ53vSBtrDadizdOR4oMWO7C+N5zumfy5YuNNnywgj4u97rp9vWAUrGeDL3TGhZVG7Fad/50
08LNSUNJVIxA1Ho00EHwtFeRuqNZ0ty7tEweaqtyV0Fkoa+3US6WUTYS1e0BPCEqRGNqHsIJSs8v
mo3ZJK8Y1y4lWM3KztRXuxWsHmX8YXv5qpexs28yhi9vqNgh5sdYeBFJfQFYY2lf9+5hEMZjVkBV
B+a9MdTRVuL3DRMGmDLEVNOwto6AbFCE57opK0heMKGeID+rPLaoQKceyflECU7WTocgu4xF/ji2
3reS3IOT4mYp+HXKf50DdOOybpvntgFUtuTbgJ9p03X+i2HOyQ4/EC8zeCcnNi58A0jS5bxnOq8g
SaZ31+5vs3F884GK0PCgB3WccdMQjxoayKmjzH23pv5kG651MkcvWVV0gR7iwfxa2gVT5OTT4jw5
e9vwSaoM3qzImXeBP7/E1Lpeh6SGF4I4djohN7NxPYOEDQTnbD0Zse0N8ykqE3OXE2y/1tBAVJZU
t4Xj/pZD8R856P6/tVAuXWY/N9gdm/S9+a/b9/r920faFH/y2S2/8+O9aWl0FNY/Ft8oHDcWSSGX
NITf2igx2f2D0hrHI+zSdXD7Y2j9Vxml+w9h4X7xSNYTjs17498+O+H8Q/nYs33X9oXtLPEb/7IA
3v5mZv27MkrxZ5+ogUXUhdOTvvVnr6sRUMmpg745OXVySbgvcY+Qpe+dh4RjFi/ZrZO5R6uWtEPk
9X5KovdoCm+LYRypVZW/MIP/0yv626ddSjF//xifPKSj01rF4E6QDqV58gyC36MC913rZ/mZuD/i
rGlNDwDDYJbQqjsJ57HdmKts7r5jwHsm0/kSdOz2okeA6qLgFIbnbtzGIl40c+mwztPHobPHdRJN
z2k7FXBIrIKqSO4tNyzuhc3zj83glHbxK8VRz3JE/5Ull9SIjkzRkJ/MPSTjN+EhqxFfzt5i61ss
gp09fzgePS1ZAeEf3lZTs5OqAGxOH6usu7gZ2oCoiUjP9UZjNTjma2WIbwjTEI6XSIR1i2i4Peap
+UB1LeL8nr9MA4DLH27L//nS/1gH+s9ggL+6up98xgKPgdFWY3/ykxSeBol0J/jhp9i6J4edjzEg
qvKZi9Jo08VoY4LyivPwFbXSsQAhWrERbfoGjsUd3q2yRwrqdMdSoMHv6ovin3lVFAdPpySw5kN2
HMKSWFA7AoVsrvzE6nmPUBEyLBSiJsUYFm8iVNFWj65Ai9O7/V0FIvT3P+4/ved/8eN+zlNRY2v2
vMr600TZO+jfOXHmEQRLX9o+N1e93ad0NQXuSyAJ8prc4dWOU8aUmcXKwUE20FMVl+FDMqR7x7e+
dV4b7OeGZc8N0y+yYBurbE28fPTbw4B5bP7FV2Utz91ffXZOiT96z3Xh91NimNWJLnnk3+Ikk+HG
ZYc1EenHNKt03vjs+ulrr0wkXy2MV7TR9bAhXT7FCMZdLKoK7Sr3LvOJuPLl4mAp7kcY9qyffxHj
Jf7szv33A+txMP3xcwKFASjSk3rqwAxzJP5opBhRI6TvAtPBGH6rHW4emDIcmQ9z3cASRyEpBD3y
z6K8KgrAN0MV/1ECx+8f51PyQVuKYWwVrsGeVoCO4nqn+xb13v/1W/mUcpDTvZWEZl2f7KkkKpmB
FefmCpcCbt3e8te9S3Z9RN4N3Lug3Jt7PYqQDqZW9hBmTbZKzOgmCNtzB1DMwKf30ongctIYebx+
EMSsFIn78ff3/3Kr/NUttBz1f4gvmIYiB8ov6pMjPlgjsFl+wPawhUMvOew98j9MAPj9qn9KYnA4
DeMs7qqTKIajBcIBA8wlCvc91ep155wHEz/pAuw70y+iE376gCwPzh9+OvKbm3xM8+o0+PODPXnn
RLPq+3bEEj6oHzrOg00NoPikQ9Q4/7REwJWY6r7TmOKMmhGtixfcvUetkYbml6QCCWrq/qtfDHDX
3kSnvOtlv/q8fw4v+P0afXqzKWcykN165akd+tcyhjax0LlzgDA783W893HNfFk8Zqn/xDw3rj07
e6mtCAlYiJSB980WxXi7acWA9i3YDPYibKMxdoy/VRzgeKkhJilG3eDf3jaZ+Yu0uk+xk79/8E8v
DSzL1RDZsjq5GD9Dp7hoILcmRycv1WMdhTeznnezeapovV8UB5Dm6G3aU4eXunOMm9qrDp0Zrsek
ejVGzBp0HOGF22IrOtjm+N4VNBvX8dXkJA8yrH7VoyZ/cvu7RBP88QbJcyNl8ferE9KNbZ5Jc2V0
lndFdjox4jruL/4wKzScIyD6CMEDdleuVFh8tEs3YdoN7d4BMVtlKbCIgVkVigKnFcSon1nkvS8N
MPgSWTealM7ENNuh1noyhuQZN+vTVMg3X3QFHSLpvmvid7MRWPH8+j6PzPd4NCm+d6ezB7i2oUoC
wr74xSH1KU7s318YwQt/+sHpBWi9Ajr5ZCX4iPP4rFRwypT/gQeXhpDuonHzSbTZs9zZdXs2c7XL
U0oE/v7Y+dkM5356JeReW3cW9+yJAHPSE+aJ5suM+UiJJrotGTp8W/OeknRTwhCgELa/lYtoJe5c
xGm+rPcK2sr0YBDSyeGZxvhJRvhqBM9CgQpkY2eiI3y55nuK8LPTX9Peod4Od5TunN1MbSSy9Awb
gW3g9MbdBiIUecT8eJW/yzsLh8Wg974RHtIAzRFicsa4HuhoiYYQBo0iYQYPKxs5cmviSAoq876o
rWHXR/UblaySKSK4dabIBhY3Ln3ePunUfSEU7BVd5ZXnFQc7La6yUB7KKNyOA151Yvpf//4Kf0pZ
/P0b/vSWoyVh8BTIL9shAzDWx8emtwHeeuwPnTQRymB1xFiC2M/AGQPumVuwmFAnvKr1zmNQWbfa
fvejEoltaWe7KFg49bY91bw/F2b4VzOn/ZMBwf30yuyLFguA7DCzy+GqXXrnL7LMb22Znousu9GT
3vqqxu9TmRv8m1vL0fvOnW89SJ8Zpsy3jpVMLmOGJCmaf9ST882d23vKqs5F3hyqql8XaBAa1wZf
lPvURqlDDU9i2Scv03tdvAFAH6tATevJre+1cs9W3dwGWU6R012qrjqmV/6HTvk2Wu4uVJxeUAn/
x2/q0zs4gPSOo6HnHWz49l5WpXpAQxpuW1HHR+Gh+Q48svALE4i0QBTB/WjC+fr7Tjjze2zUGMqh
YWEg8nSLE8/dyMpDoWb1EDJ2ZB+aCf7yFx92eRX9xcDgfnqNG5MnSArJ2lOSaVxd5KCGx1gl03Wj
C/c5TCsiq5ZnzpSdu7YJw6CMr7iylQjvmxyOZBU5UXzrxUn3AEWO8m2262sfLeHayzGTFgP1SWaZ
pWvVfPz9R1Y/GZPdT1PANIZFbDh+cWocs93M9iLzarU66CYWiBfLeSujst3WTM+Q4cWw6TMgPNVB
bWSIY5M5vncrFFzz/F6OTGulwyhNEhma5U5RB2JifYqJ2cQcnrRbUHI0Iq6FbnVJIC7dDEWydukd
E/Fr54e3GEYQ44eWfcgNCtmkRboKZiOaACP+BcIsaxWbEyKZFr9/TeOcEzAHLoNk0KQYQTHA9VP6
6kEaxoPYl3aaXQd2xO0bXjwj3yIkKSD7pZlT6GQ3x2DSEKrEySAbz8d906uXVreM2DT0bMHgW+RO
aD9dwlh2f3/Ff3r2fJpjkDSqjo22PAU4o9dQnAxNzVDyosuCcQ3BG67DEF1XmBfzFsKCrNOxKbd+
3qFBlQicq0K86Kl+jm3nefBTkNuIrJJQq6PdAKBPuRS/eBOJ5Y3zVzf0p9GlGMrcdhP8UdT3vdA4
90ZYNQULpvmMh+i9sKJbkuJeLOwpmRXdjGnT7tOi5khUEClzDvdUWfEtZUTvUxLf//0F/NnG9DlV
THK2EsGRA3FUIr4RU2Iu85LVPgQyp4lIDc+0AlQbq5ycbSRsgcI8Hw5pZZxqu4jcPWcKOowZBOk6
DJYqNkyJv3icfnbB1KfRAVe1i8XDLFlpyYkwZeWDXDYhUj5sh4xP4xGjAHYgddOGbNBYzbBtEWxD
HwLb3piO9k0Ed0YWAhxrR/nWuuQm/NVg85PzSX0aLMScx1gjEXGTLXysNMb/Eqi+QCvadF/qvtgq
nvIO85dEh5iJ6O4X39hPbiP16XWLQ8QUVjoNpyAW+1bjYM4WTCz2zlHgbQLb3De+v6kcwifGHrI8
eGqaYG/FxFfL3PFWoz+eZ+p0iFc4/+Ij/WS4Vc6fZzy+fGeohBhP0KVPMkkVnid8dARd3QaE6yCx
BFdxdP4BP3LOOSlkVDzgHKRU1MZlQ5wQEQYi/FbEkORGnbwrz/hVjvrybvuLp07973cehJIxdqcu
QikHphO+BQzLP8Qk/BNfU3OwQopwKsZP4h7OGqisBWjDKHJTx+ADvZDmofd64nL6Lj4xTw53bYi/
UIr0Hp00bjuIApf9LjdJZq/aX1SI/+xoU5/ef0FqOK7feh25I/2T06JdapJxNbaGB2uZvQrdvg0h
7wfKn0+23b47AJG8S6irdbrokinjGlKjWNmdKzGCcd9zEax1PgIuxZ761TO67C9/dXk/vfJUiVzf
GBxMFAJls2/+N3lnshw30mXpJ0IaHKOjlzEyIjgPoqQNLCmRmOfBATx9fQ5W1Z/S351ptehFWy/S
LDNFkYwIuPv1e8/5Dl6dZsq2iVn+tBsC21E13XWBeqnz5Yt0qmuBcWLjm1iGnYLfrrFdPM8cV034
ShA8uj+1M2qrP65P5v/P7f+/7/4f3zkZkj//2vX/V9Pf8f4A8AgWzYWU7foAVf+r6e+Yf5imD17P
gnoKItxlc/kvuJ6t4XqB0DhvV9jUFf/d9HfEH6brQlbHBx1A36aq/h80/WFJ/PIs+abHwAG4KlIf
H4pY8HtGkFTY1sKub/dsZotxZWF3BT/mIQMzcgcxR7CU9a4U3nizLIw6a8OMHhnit8cGKu126rDQ
w5e0d4NLO2wImuGUebO9qcsO+BnaDzDM4sMCF3jylqk7ujpvuLGc8pASh3eWConQ1LjLhbDOYGOl
RXSMurHAeRFEEMdIp3pZMnyJ7WIwZWvy8dQtUbe3VIJIKTTr3dzGzRnTbY2FcvaPRbiorYN286CI
B34uGbh9qNmIt8RRYaLx/GbfJrNxaMakuUwjukdkMfbOmpJgpym12gbsfwQjtVkpDbyhSdLY2jHj
HRiB/1gSATAvdTWLkPsUvtMA8IyEarVLFOwrd6pcgGmMOxvKrxMFGWqsmat/awc12X/KB1CRE8Vo
p9kBG9C8H4O4OWIU1rwbjBhVgvFUpr464FI19p5XMNw3+q+VT8BfY6nwnpeJK7VeAL91S38YSb7c
2/jajnXK2+b2mpxgYuBwoma+G6h3N2WFgk8ysaChAUFqlN50T0IkH9IS+Lskcn4wFAj3xA+OtwJa
GH5veoaJMdc7H6YUdWv0A/ciM/U2hblW3DnCIFu20erIrs23ZNsx87dl/mMEvH8YiTncC3QxDEFd
Y5fEXX2wFs++oojAZBgygWl6JKRwKJSDaBEzUgVqaOcOzbjPHW5AnqU9BHIi7NFtxl0Uq+VbR2w1
aa9J43Dj7aabfi7lvds5VbeJ6sm8KTpvJhkkdHBdGIl/LyvXJPHdcKc9A48QkN254adcjHDIvrHZ
qysS3P1zoKTzbUrL6GawmAd3tVt9Iz0ZVUKHl8jn4pkCjS77+dHIAm2Qm8Kv5Bhi7OOhiiscL77g
M8zB29muQAvR5Q9Eg7p3rTVkKL0aRdagGJFacxFyzirEI+4nuTrbyorwy2W0IFE4yBtzMoqreRis
S1TH5qMqmvjGRGfFBWCs7+emJFqGK8bHYo8ZFUiPLzSrsvzZJATy2Sqk3KSpqr41oYyu09lWF6P0
lyOmSIYDJTP+W5Kjpzv60hgTDdcaruoAAle3CNT2pp2CMMuLmtRJyz25djPfSKdX14307LMHReUJ
JGB37FNRnhWJmU+j7Rnkr2Ln55vF1bwLwrK6CYqG7MQeysuWmUt7XZqjwmqpbPVuo5a4UaUDhcDI
G8ywsjwC8kQvhAx0+OqHWf5geHH+GqIUMjZlDBxoAuFyqgSqxSVsxoG8bz/5kF00PRhqMe5RwMtj
6kHiJJo7PjKYGd7rIsa8j8nsgWE8yoOurIf8it6jRVMSw85GERd2UwdD9EPAW3qRo+oPcuwQCoxW
gSNQuOPMkId3uSTvsaZ3lbnu8B0lffSAxEEdZ9+l/C0Tv2SqVUyP1iQRMRRWuyS7Kcvie6BH3n3G
QkM67dkPft4Zh65M/YcUwe+76faAoua419pKGHhfUxLRj71y5q+5V3lkw6VSNGcnUuhwHK//Ad/T
uEriTHzPoomHCeoakedeBrQL/ZlX7CeO8WrTsk2TFtOqFieDiR0xcpLxz9rOMfX4i2z/TLxBLnuL
+9o5LkgGb2ZVf7cKDEEyd5qfXGVt0k0TODhkoiNMDlLxGOXt+DNPpQs2ggh5Ndoq3TYslGwbV1Vh
nvI4DPcVspxxJ7xYUoIjqNgnQWdska3Fx3Y2qxuSxxtkWeN0G7ByLk3jEqZu2PXNOM6Y4fyeUCPi
LBP/rohi/ypwNHRHYvB9SWY3fhjEsjzMSHq0rQ1dfrnU5QlaxCzhXlQNS6PuSyIH3aTbRn1+otZs
TmURjcHG9n16eX5leE/8KAc4Zukh9S0qFX+ZWl/8ObihfahGkzil2sHxPCVxS75hbh680S/O2JhF
jKdUIePOy+ocEztwMxey2+cLWcNcLRNj42cOF2GabdCgTGAvcYn+dd92uicZ4PzpeoctNbHHrqTj
E/Qlo7FG3DTVGB4abxbXvd2aj0Ako+1Yt8ldNZXhyyRsfL64zeOvneOMl2XsvA/KuvnUVsv8auE/
u6RgUzk5DHEf5yOdP+zG0xvI9vEJ8SHTzjofIDx2TQaKtjdJac4NJz0v7PnfWUMtI+4s/9nVCwuL
mNP7JmJiE1BQ8sgnRnVO5SjuyTkA4eVXIaFSIA9x1/WBj/fL8ZJTLiJwLwos5mvqpkigjTq+HsQQ
XjlTlTyJAv9EGNDi7Y3If0W829LHImLnOsgkMerArr42vY1RDRPfN9G08muRLnTkksZPkfzbzSEm
jvuxiWT+3lvucmRNuFfcCUi9CuthQALVd+VZWnqeg09gmw95dZXYcjkmToC+N6VLMbgpMccqEpKG
RZpgDS9SLSkFg8TdyCU9fba/1G5iHZLO461w3KY5mITN39aGB3Sp7pA0b8d2LDzMfxFGSytznb3L
U4bcd0EcELQRfRAhojtzctMvTN3Gn3HvASBwGeIrhgvWhHZ1MD56xlT3fStBq6QFBg8FZ/BGySTj
ETBde5M66H44cWYQCWSYozMDdGki50UN7eSTPNQdQctZsESgW8FZeNsOf6CJGq0srqEI2ddOTyN0
F+hpEfI0jneaiUUBLDeqwNZkfk1JUlpNibgLYjQN4zl4w82A3r9xvfpuaKr4XPXhCKgoz4VzJVLL
JoC6h8oI3ykYEDGBtVQbtwuJszUaYyB9tZxg/wHX9H5SMEXfWb8cpl0ETSrosqy4LLxX3b4YFt4n
MVfzrQET/1XRC0VhGJsoIsPWczUpsDIZt7SxfSil8nHyyD6rbi1f6N7egB0d30MUMFINp97ehzmp
AbvFzFGIacDv01K/leEHa+RmKS0e+W5jMVxbaO5j9kGR5dNSTrLmxzA5B1fHwkLfxSewMZfqVkMc
VPfU1l9S+TJGTz5N1jaBQBlvSx6qejrP/nsXPworYY8LEKrmSE7jzTLejKl3m7QPXf1UBR4WnfZH
bA1bRfXOyXcyAGfJDmM74VZoO0bE5gycHKO5Z02d5iZ/tYfmpXCHi9+Ls5vWz03tvvhtfpzLdhtG
y75bfjTyqGPfhcKWbxrl98rsvrZ0/d2hf24z1cIRm4OTUTjTNywo9JCZOouNifbVTJANenWdQEuy
CSbvreEJifdV2jZ7z0D8KVLmco5Q79ak2l1Yzv5Lhm3+HWL8IWfflqE1/cnDg8skJic4pjsW1F12
7lGSX4dNshwVoDuIIHYM2Ap/CrZjkBO7xMrQItb5M13k/I1WA+kOiUsPBRwswGRQKRievksMUTt0
kj/tQt3XHIDbwadzqfr60LnTq7SH+77o0YrMefDI9FbzHfti2frtPB9Qt+HSidybHCnrQ29GYtcz
14O/1WFcr/Jgn4+LhUvfdw6dX3+JGqTdqh7Zzww3w4A/xFfh7CCZ643xMerC/n70kG1nJkeNL/O9
13e83zUinLps0AyWsK4GZ37r5dRtifbt+HlAfUPUiyh24uYlzL2bqXIeKuw258AuH2tHeSj6yQku
FQjYQY1fKVa/90sgdlkVHY10uR0DA7SZTXKfiQ0vWegRN1Xi7oaW0z5LnDcky+9mbsevONLloQ04
0ZOEfOzBQD7kxIy5yomc4soeXpeIVU04SId9uoUiFNDNDrXso3UUVBEbnyayYIFcOMt3bSDS3VDU
XweY4JvKs6tnXzILsmmVbiL8kZu68N8WTdrI6qm98sPUhDONRrsuXdQoUDm2SWD+OWEPgSiOBxsr
Dl3DPISSB0XlxEwNJ6AZZvux6d2vuDDdO+BrPh6TbOo+pDH4D248xxdDjvaNh9fvFcEuggqDcusa
1WnwOEGTeDNLTLTRolCxO0V9cXOs+BRzkbc1vLa4TqM6f8kMB5JiG+NoGEqcIscOhTd4FAMNpWlQ
R6K9G8FXmuKODlh2qQb0KzxMofeiKqviiSq8Kw8gMe+a5YYEPoec8oEIQ3yVSfCORi59rC1eqbLD
DAV9IN8AR4Q3dev1YFpQ1koMGK8gBsmoMxk0QmIi3Fvlc7vj6U+pN0XH37bmuqDm8Ye7GFDlKz2x
5clwO+tQTkXr4zZanBf028FzJxCZFmweaNG9NOi2Nev7EI1V1d0Gua2+tovVz3TXGRbuiqlMkZly
aOrf30IhnkCp3RmqUCcsKj3h84Rod7gU3VYwTUpVfaIYs74mnm8VOEHUAo9rYTI29ZYBz8Y3vo9+
6L+bfQUjNSu46rSeuZxk3VPS+35VPi1GUNg701flq1kLFwXImJ/CLOUsqg18inPnpZtxaNArz0EF
OmHsevdmkgvLnCEK0HWlZbG+IdUh1YybwJLjFegWnHgz/NIhisNDidTwWgjWMeBjzDuLbcCIquhq
zvVLZ87YXsJ2+JCVWI6hQDvBOHl5N6245rK4WMUl71rzunVNjfKKo/rSUq/fCIcJPrZsAkj1tUcr
7XzQ3jK7s4rM/pbCLNoVw5x/cJtKrnnTXJKsG1r2gwkatxiCS4HLf8CVOcw/5JTOkMTmEPM6h+uu
s4r8soDXvQNk4O/x9U5PCXLb8wIee+OAuzjTx2fM2oXziEmNBeCWZbdL7Xi+K4webj5v0bUnB8ZC
NUDwOU1JOjEa8xCZTq1OoZ8yBnBnv7uLOpWB02rgF5PsPRgvSTV7z2PGRXKX2KBhNlSn48c4BOZt
LbvuJSwme9z7HvmvwBMapp7gsE4Rqv2Dr8CL76wG5B2qmSx8cLkn1DhKp+KYMAu/sppq6PduFCFI
ifBH8Mz6s6TQGob4WWQTJN+qSVOMDH6BL6EH7vrYM4mB+QWs31cNorukclKypFA9FPJugoS4RZlO
YV5Vpx5rIfcAwT0EDPvOs4xpW2d4TCbP9LgtWYxnCJ1gOQBDu61IP2KwM9j32C1Fd7HtuN87btXe
5NhWDxWD5Gt92fo2VDm80chv5PP/lT4n3cFbUji6/wdiRHymZP9nkfO+66vy1zan/guf2mZL/mGB
ciE9xCXE6VPB/KlttsQfBARJ8t9Yv8GqUv6vNqcb/OGRGyh9KRA4k+P9rzan6//hIpLmLzDQQA/N
H/0P2pxrzty/OuY+fVbLJu9OClcQUWP9LkxZ4iU1Mo8KoXbmCbJcC0B8HL6mJjfhxUfFNDnBce4m
ieFYvnfe9OK0zA0XpAcBJC+csO7dDMNhm/jcLPKCsjEmUgz5our3cPJpwPQHpwF0ip32lAywrMsl
vw6dDmz+YNBdCKvlH+awSDx/690iCzddh/xFYbuSN0tPy/4ihFN+z9V0QD2RTuYXRLnz1go0slXr
L8MaKo9rdON1EAZnZ8CJZi/yzhTfFhcn4xhJY9eUH8BQsLDxpY0GKdJsecrbYjmMGVEKOKncvVWT
DJBG6cL5Zt3MPmqFOhB7OeENJ3zFOERVjSkbg9fGGQVxtNaAzz+O+63Msf46Xb8HacXlTH9bt2GG
2PT9cmgmCwyeMusrTg24ksjx/GrC4VzWPg77EMkPwDNv8NptXoBKM4vgaNlYGXjJ5hVEqucwYc5f
RhOo+ZAKM6Fd7BGgDqA3oM0MLXVjNe0TdRMOnmQMdS/IfwzqwDk1k/ueiDzZxxzGnz/bNJ0dXkEC
wbhtb/MZhxk9omPrAKjom3o5eF6LYNAq37Mx+4buNTi2BYxhYjT2eUlqCAEsI9bua1ki8Wjq4tUK
+yvOdbb1emCzxgNkxy0PkouPBgsKjes6v62WoIMOV3yM6R5mx/PSfhn/LBVu+qqTF2RHyO5E/0Uq
auBs8QKoSbxtM4Lq2aezqp9A2GcDVDCUT/UqiqrQAJAb4iC6oyEfNDZQ7nB8orf/PZ6RrDWl/75+
DCmBf2izy4CjLdpMEhOpzIKHlnW6CXAIH80eGMT6A8nOifZQwrGPLu0JeMFjWY5vtH2jXZE0C84W
Pr40aiPk8t3OgIV+9uK2vuRtduUqAe8r9zZlMP7Ikcvu/ZL/21mvVWQPGP4L8+IiTN9KOyUPZ/lh
d8Yetjf+Mlyp2O8XFNkN7rZUBfXZ0e9hb7Y8VBP9ocZqd6AN21PKXBajuP1j/fyklb55/DO7LIRg
OJNTgrpIf53AS3uwwLOA2wCOZ0XBMWrwANHveyn83N4YVOvHDgo/+0RwzvCBiqX5keBoTmSwD1Qo
rsfe0mueb8REpQc4e0ACSNxQbcwHs4u/0BGMKfW9fh+Ppaa19N2lpdoRafXspf15fZYboj7T8hap
dwDBgZ8ZT9C1cxuNzbp8k7Qmp1YvzN67igQCSxni9Q3qhj5Ba1AjNJJHlhi0Q0D+TWIDYE/lz/WR
6CtsP2L4z79PG1QeAQ5iWXeKBq9Vz5tSC/4ULskuGPg5ccgfVjhGSbLdtx4JQuuz2nUJ4rjh/l9f
sz69qY1jK8payHQRC3798GUSVoiqTCytcD348xpz5AGA+kOR2/Z2gDYHOCy/T1BjIuQL3B2UOq4l
0cijIniVSbwABsYmvX706wtf/y2vgQb3LTdVLwlu1s0o1O/BnPBbrj96fWXrl7VqLrcZYEVlUw5N
KsbJRhoNqDjorqDgSSpyH5cBJHqRWjhAW0pJG8H/UOPjWL98/daY1xCB5uQW923wvLhH/HWbyetn
sF8hUcJR8dOI2ufBxt42JdkTQTbtiahV3rVa2zY9CYdO/6fJ1oy/w1K7cFLj0SfgRv/WVOK3kess
eDojwod4BIN8wLnfybdQpK9zxdOtqpeon8P9uqY9VL1zpMrjENsT2D3Ma/sofytzAysXPEd0M0wE
WmokC5EjZx1KmzI5zp45nKqiOiknYtNIWgO0qx1jgI8cGNNi4wFoNZO6Oq6fNu5iUFY5E2+eRiD0
EAWjS2dQmE7wx0ZG2cdMbxl+4F8PqbyHJxUc7QCmaJ896iZMEL7SJmYZ6tWcD9mLvczPSclTW/R1
94rKrz3hcQ55duYjN9zyQCtSXBf1NY7iMJ6ZPlTsKGl3KfVKtPQKk/AKrtdfT7QdTr0Il6e9i21L
IN7TOQKx+uIlL5hwQnaENNinECHWd7mhQOdBWNDaR1zeJ8C2ccZlnO1kFB0jKGMRm16ah3EAnAdE
h41LH+bhCKoA3d1raUioepWGqObePstZnm4h+t1sJCi79Is3mLkZvkIhwKqtc/DCi1hoj6yPZ2Uz
DU2BvsUV+xC7VjqGzzSxbRTyVYHr6NzxdMFYXg5lwjHh6KOxcyjsy2a6r80YLZLj3LR6w598cFGd
tdwXnRFu5ODdli1PWj2wm3pgeB5Lldw4znLf6aMKg7sGWRpX68pYDy410g8eEBWFHGz65wLloius
D1XZxOamI7IohC7ksRlYrFq4wIJ5L9W+F6lhF+XFVvgS21Az3dYNqkVz5lKnLy3s2svhT0xqBLjH
HG1hVrwtFpwKN+imWxEszN444OAjoPIigPzoDcVT4cuEFhS0Et8DgzAbfOw9V2h0kHhua7Oz7mP3
hvXbsDT6DuWex9zXi09D7UNkawyeZhZS7RXpySgLeqaM9s5pYKPTc7zntTKDkWteWYLVob/U7wBh
gLJ4ZOQuziqLdggqubY2y3l9unJmpVWq9mbzOtuhYhBnQACRAA5dsW+mmZAjl+gwuh+wFD7W7cnA
lAcEHVG42vi0qzdjylMbmPTt207BAqppo04BhIfCTJaDkfUP7YhYrrb4jPRnYDyrDB6UaZ86Z5G7
NoIonevjdLR9IDbd91hwoojUVacp8Tuw+1QdME2Q2lXF86APQWYDCNVkl1469vwqxuwj/OlCDhgn
ekbmSiKLR9NJgcp5r+sbUXkuo+VZvKxnn+HHDIWrg25MlzVy4TnnDQ6dIX5SzcwBpiuMMrT2pUfA
U0FEAGlTZr/tI9M9oGX7WlvjQQCqykxtY+VF8ah3R6HRiapdHD4+AX2JzwUmd7JxZAsjFYoknwdP
gw7J03+HLb7fr1W4/q8opdIa6A0TuAFIlSoMbtVzoivQrOmWXRxjgVoLiQIm+K4VLnBi/t5Yf8+m
SO7XEmFdhOu/xTGjEcB78eeLUYq1aimYr5hm58prMZPzfMgUgjw5bzimlT0cSjoRhIOY9z7d/MuM
lks+r6cgjY/gmPj2S9Q9Jd5N7rAN+Lo0rKoEGmHS3OLhh43f+lTgcn6BgDKyJqx4s/6Y9fxUeq8J
9NFeVWd4X99GF/N8EUGd66vmCKsXDs9avWeoB0qcmZveeurUfNvI9o3Mly1PKGQRQ+2jRuFldx5N
e1xgUUKnTWfCBGGMNKVqT45orH2RJB+MDLfTlKt17Vsp1hY7TW5oqelzgZc/6PcAhMCHyjSLR/+v
dStxy+G1sdvHbuE0n1KmXWM63TfOzzkmsWd9DQ2gJlrLh85ja1t3qzBr+v269whdcjEnvMR6U69/
RA5gJU8fD/ZaiXASDw7DjvWQWDd9+GeXeoT5ng7sieveZbgsibAie032xYXUKTYuf/kmEVdzFGoc
UMUFCAjh3h+c87zI505XFWXCo/uX6+7953Xxr+bJ3wxHaHdMouctz/FtITy8ur+pxIixw6DetvKz
hlofZIBvTxFt7N1kOK8xnLPtbJlYBQuwGJL+KvMlqtMkPgVVVOxMJ/5mOB17lel+LI31ilGRThNt
zQ2qyiv8ZXetL9t/+L3tX+V4+vcmJDfgt0ZnY+kw4l/viXFJnnemg2m6wbnURVnscVziICrxrc/j
Acs/MlkzJ8PwstbzdTw8ZA2rr+thoddxtxwxdgZHJSg0XFLrsL7fWD61fuiq4oqbENiKAd4Jikdl
ABoaLDYPu8+PGewRWOjiiaU77oLgJ1KRGJj88G0ti5e42//DZ6QVmX+96fNabVP7mKVrWZ7l/CaP
DLirEEaHQtCcWWaMunuCybjTlboANmoIwlNscIfVvy93hM+rreuBOYwc436tdzKT0LMOVPOm7Gqb
+Q1VbdS2J4M6EsxMRZKWJpAI4A2Eao49up+oBEtTTP0/vBpb/7b/9mqQHfkIzT3H0w2Sv97wvZKq
d1mSEEr3rk/cD5x0MLWs8AoRFGprFd2LFp682flAg6oxOa0bR23K0+B1qInm/C4x1UthjP+5yta1
nRvIX7yAaV5ufSMMaCfNYqbci5qDTbRhSp+WbJAquxLBxNlKhdrPNmgWWun6TR3M2cG9dhzjH3//
4dl6Af32cl04D0TQk8NOPNhvImQlVZaOLvAt5cTYcXy4mcUdVGKOiWK4QL5Az5/U+yoNb4s5nSiP
qS8sMeJZ1sfhWsDpM2T9KAr6yr4P6kBHDVGwMA4Y2Kmbmf/UhcHShGKDjaK225PMg4TIDRQ+6wZD
I2mGtNU9WXDroYF8/P3r/M2fxYIUvEKBIlDi5zel/O0h1eN4bsCZt1uPKIBvRDyNHJAzpzJQa4hN
Fnw58uMPkzjPBEYqI8KmpiMbRW58+fvfxvZ1n+iXt51fx6JJ5qJGBCbg/CbbVQnawEiAASQ8/Sdm
hph+r8FNg4zIbBsqTG7obQhSmmb6yUA+ENgxf2vKiJyN0LsHd5CD6hK3SxTS12ASd9XJuefcm06h
47Sn2OEvjt3NevUMs+Q7MgBC+szgmmsq1ZM+QLl5yhaiwFoejY0pt83CWXFMUQltakiC+wG75Hq3
WKs9I6STAw7zwQmgm64Xt1R1R9ONrJ2F+txccloN+juvy1/SXZHFxcRTvYt0Wy9KCTzk25HM6so/
M4d7IGzogzdF8RZZBs0c6vU0zYxNFX3gN31k5Vw+77oMnynI3tZzHPI4U22L2r0N5VU3MQCLPI6q
ESxKFL2u66VNqNMbpJLIK+R8UDOJRd3CNLtNwvPaYzQXPcSV1+sbtDYZrDF5JIARSQoBs5jqiTBq
DBhS49xsleVsajt4zg0T9Q91Bz0ffdknmHgJ+U2MiU1Pl0SRStWN0TaHZe7PyuFiwzDmy3oRW/s6
5ejcAnbtNqqgrzOFLBEMsO8YMq6REX7DoIx0gNSfIwNOtD40/OsizBnzjj3uKm/ZRlZ1iPr4BbqY
cvgk1xJ4qsQ+H5w3pGTc7kwULm2R3IP2R4kIhdmbs0fFNyOFZp5ul5lWX7U4m0G3liwv/XAEqcWo
FVTrniEKxztLUk+E+jVF9XxObUVrsY3hvVDqj2J5jiwqQP1pUXCPVxmf9M4bOZv8vJ/uQbnT2DXA
JM+Ec+EHzkdgNQgIjY3DfUAPbynB792ZvVt4sG+YZpJbl2xFPW5bfQbkRH8xOoKfZBWtiTPC+7Ke
Jd6EYqdZ0p/rlpv5Mz0lBubrBitQKOzfi5Y2XIf/CLsxBycaA2pBs3mIjOTZT9Bo2QWwpGkBAgXL
6zGaZ/8s3GGL1s/bQLJhD3bbkwoS9l+olaygDKEJ6aDrKaUqbmwLPbf1xfYdERwJBD9/DqazK0d5
7fxcC7TE2BojyX5r/bqW23Ob7Tr2VoBfl7TEr7/2rfX9MzeX5sRG47QeT9GsaUIYHvNiOYq+gZRP
/vH6+ry4v6spy0k2pX5BOsL9VTdOjQ6HOeAuflolQUqC/lv7KhkkDbKDxtNQNU9BnBHSY9OTiNoU
fqjuR/UOaPTOIX1D38ENaZinuulJuoKmrkAMoLjlUxPZe9GQyxtGSlyHi3VQMpsvJETy0dAsABR3
heA3umEqDCLdnw/r7VG08BPNqYEdzpoAJwYJjKzatekFrLI+DKSxxQM32+RCC4vZlmoGbiglBGZ9
J1rXMLOynVE1XAX+1cWNOI7itH8VDdPEZebq6sw2kiizBuy73lBSCiZK3PpQi+CFuysyMtoIVRo8
1BWhdBgZskNXB9/WY4CoJhKXE1qw+A8OLsJFBE5pceq95GjAar7y2ol3NzD4du49uJBsj43ws2Pp
tIqIBR98I42Jc6kPSoO7ydYwYhY/Z3YmB3pRMZzDOggC/JE8oOCty+0Uedfm4t8FaX/vuOXH2mY0
9fM7cMRHsEGoYSdUASNGEtoYSu8SSRNCPE7dI67B6lTh/lqfLmW34tIN993biE45bd8SXX5JlbxO
WX+1PrVrZbiumGhm4zE0ItKzUOQoQ1xJ1xPX60XQqZOvNvZHRtru27CM+adH4cf0v6L36v7zbPtr
KS9g4/zbmbfCbiwS772AVtevlZVdOgGZOLFPDpQprkvnKAqyuStd2fWAED/nJ9qh71h5eA3dLVLQ
RdcPP+YeXvnI6pyccItwz1ZW0WavHGysevQi544vYJNehuTGS7ovWLzQm3S3DRfva71zt4aT7ee4
vl5bRzLrw/OC3JnzgcquS1gF1cu60Mr4Kct6PIhcQOmd9ZAawSnodjtyVtrZMCfCVLb79VPxDZIp
CqzsRC3zsOvWna8/Z0PmR6EB2+s1j7iXI8f9vsoaMpczyD4k3m0d69XMJnG9tqGmyeXoXKYdjMab
SainouhegkS+rBcyu6Qv1LDXfnaJ1zvYRLtnR5wcYHyJ254EFKyCyY1vxVd+XZwGG+pLnxtHixvF
riVSuKY9rY8o/W44yvgaJVJ9DlH++48ugp7rYe1oBzlRN4kvMKayRvIB+pyfGKf140ARThuqRWuR
Hk1dDHO9xa3q2v3j39dJ4t+KcRQAvt4fPPwcIvgdKiOC2c478th2tsmkar3hWnnyBF5u7duvz04u
x++jOf8wBgdVz5BegDPomxE7ZAJkk/tD/g+MG/Hv1ZttmqQ4WaYjpI8t8NcnuUzlpCYfwl7DOGkb
xMZ+HJ1nx0XQ+/mk6Ms95eg2V4Rddw2W+MmyhsM/vDurB+/XKtI2NdrKwfXHp2z+VkUGwA3bfKEB
3IoUh0N2Y6W9sTNV/LVK2k2hWyVr1REVFCphp4HEg6vnM5xzXC7xgcZb5YoNweYgHinR1q9eSMmy
LfINpFdeOfFPw2iyw+xm3wtoe5uc50O8hIR6d2qLPeIb9lcaszONjTYKmZnVj95gvXBxpaV0E62a
Lb8i2sogHxdNRC8ZEog0IrVO1LfReJWk/Xwb0UpNEpKkUFxtEuIHSDzlTcN6BdQ1QekSzi8D3L5d
W2KgSH2Dv0FnY12xs27xpg2XYEWfoxGMFhKb0Weg3nBYegfhzl9wtL/I6Fvp6gh1vaWMFW6Jqkwf
J6gFV6olYEb/YrQ2v/QDvFIUVpgUpvvPe6pfHvGr6q2YQ0+gkignhymFXhqTwJaZxRZkpWR+bBRd
Oa5AzylQoc8x7zBPZHPZEWHK0mdczPFNoAKZM6hLhGm+U3FcJ1l6KJl5KGqjI/+DGk+k4WEdraUh
9RK12uf+6EkboPK1NdHHX/eGOome3bj7lpfOw3pL/lyi9fg2V1hpac7Qqn6HvrC+7LUCXMe+QXwO
IpIU84leoRH67tYgF0O3zddVFcVXEcAgkzW1Ljt9we2alv1NF/jrlc3Ue56qLnU4a/+zfxoGPoj1
pxHPkDptuU3bq57OVK+S23VBrhPQ9dcm4nKfti5olYrhTdc4YG752YMfvbmzQ3eDnUqPaTvirf+h
OfPvTSVhiyDwUU24puuxfn5dvjIOooWcDmsX6amG66Vfl+y7MNrXVD82tv6E1o92PSrWMXMd6CGw
btKtv2W0xKg33euq7+QXKMq/1itjoKAtyvT175f7vykqbGH76DnwrgGOsz3rt55SqCPWDRwBeHd8
bhv6SLI6l/u5V1+QRF9NPnzbz+mWOzzOvW5Q6MPV0nclUuUfrQGLfuyHz+uKqZfxQgZge/hsqdIe
9gsEeq7eJfTIvEdOVTsl+qV+vw5qmc/+U7flf7PBO3pn9yybaYaDK+7Xj6IPjHLwgN19jrBRKZHJ
Krx7IymRLqgE3KjTGru1Ld+V7lFNFHu9cO5hJjO20fMiY7ZeOgqu3d+/27Z+N3/dWx3PDCzB44En
0Fmxbn9Revh5VY5xpkg9CKsXh7naMrP2A7lOyOsDPaLptmfyn440etb7ZpoyiMm0XoJPZlFstGVV
/Ad1Z7IjOZZt13/RnAX2zUACnpE0WuuNeR8TIsIjnH3f8+u1eL2gqsr3hJImAjSoRGVGuLkZjbz3
nnPW3ltxuRmPBfPkIP/a6iexQYj2q5hi1lb3OMUpkR4bEyOOgmIEoBhYZWKlTvlhK//Gr4tWw39q
+9DyoRlCF35rdJl/7T9EebQAVRMsg3TZvOKkyoivmo71SlicoyxfpOiMeHMrV/IYVQx1gz6xHs1O
r70Mn+a2LJ6m+cW0qhe7dxzQzrm/tWp7kMdqOA6GrJ/FP6JpRHkzeRRn3b5K4x9FpYQk+nlK3S6X
Rt/LMlZ8eWmc5FMfDdadtXkBNKbzKeXjfohD8wZG3nfKjMc3QfX6FcIx3nOpQOkWnjIFhDSBp9tj
DXQb2W15z2G/eVAb7jiSFaZL0XrsaBGsyjj4kZZRS08MdpiLPFfGlXn85nvNPjeH5IAvivIsZ1dH
wR+ok9r10FvTvYNK71zLvXMxmbiH6G8u1cAbcDaXaLmRfiNgetTNMgrgFc+tzJNYESDlhaSSqkR0
kY6DQ7SUXZMRh0Ulr2beFdZcVOSy1+CyOBI9DTiakfBJnUDZHZCedWqlHD9XklKmV+yxApTSdEtu
id6ekpSMYStkH1rvsy679jTSyNYFv8moRjCq/q1FM97Cw9fK4quTTFE4tJpxEUdKEW2p1oDA0nMa
2fgHYFfBramN+p4NJUq38CdUEEMVH9OeOzBxc7ijXZf3j3iYSlAMMy5AGLBzMI5D6VIu2j1B34ek
QUPorS3G5lGzW9P0QNbqqZA++wIomSTjrst/2A34dM2ek9jGO8P3fWyVb4ATDkYUL3j17kwaZmQh
FE9dgbG3olAdv809NHhix74SqX5dg4VW1rU9q1+Dod3JM4ROVz/E8+w3NmKy9sBb3SHywPSo4Vhf
mjhVjlf8qEh2c/cKuG2d6bvrkl6d+n2iO4kTkkaWiexp0eBZM1m2aBqj17EvvMmsjiXn/dUudpMy
fllTzbz5Ylm6q66Wi+/ajg7NQc+2kK8E50odKF0nxWUcf/Eb28rh9i1fUO4WZ6lyfHmKEGhwcr5D
0nOxF+1uQUgTD+OeCd/OyaQDlzj2kdURhAPvzksq5nK34hFBjE5BnmPCEc1yrlFTXJRkODO4Yo5u
njtt8jJevGr0Xwb+JGDeP/MBEL36PXaLm+PgsFSkzmbOwyqT1BapjFiN6WnWUa1mhHZbynisVWKV
wavhsvd9PN+ban8g1/Q1ZM4jJ/mZt/WxZMPN4NPmYe5W2UOeLm7ZGK+Ixt6lTqcZZR8q3JJ2q6oG
UTWey5lwCOyowl3R1W4W6mSul3vI3MOMWwE09V3DbANAGYXctFdMmQiwAdAdeeNklAf0FO952NDF
CqcTM2FfjenWGhlny2aMDxVRBUD3qG+aG1lEQEAXI5/3pLE+Rqp8LOwHSVrup4kU8+4dSgzwtboR
8ODOavYh69IlraMzVim7EO7Ncijk4jtV6h7qtb4PpfLD0EwEejmpoUzM9KI8zWYVhGV5r+bMX6vu
iooBpOQxQbtUovavbSVAy1QRIhPb2n2SZ49rFb/NZviAI4ufyLJnOigtqRL1zc4ihLjdfOTDfZbg
kse0nQAChEit7kf9w6IepOzRaZMfWa38ckgr2elyf5tq5zw7FymmiaaapNQ9Vcoeu0dfGd+0+I8S
v5xLErBJufVVBegiJ6jtCUeERwyp7tXxJ299xuWy1mh2vwz6CwKUXW59VTq2XbQbsUxfSQKtIaFt
4i5UOq/1hea+t+bDzr72SP4c9UnGery6C5eb2n7K9YPczqBId5HEI98jmBtnvKdhpQzo4iV/zJD6
bCo0kwBUSOfGoT3HUSVELOesqaf27dNA/4187ftmttBC4+04BX1fnkMH/6hTpyA/Q34xQ8ctNSmX
ESG/deQqfX0/d6eWBxqfO5CAFs/UFR7pVx8ZN4yrzp0e7T2kIWTJn22+IdvSfMDzQ7y56+mPq/Y5
S8NhHtubYc6HzlLdhTc36fVZ0vNTtA3XYPMkZbzYUhWU0VeDfnxOLmvjeMqo7Iq2RxDT7m3rQ2/r
vR2B+JAzjScABFnmD8SdaIk3GsgAKJNX1QryEj7CIl8KbaIcPsThlR7UocHpB5nbJV0CWeGkb9cP
g14cNUVGlYPadv011uplLtujRsMTNyJOHFyDNjvNc9AYml/FxM9OFhErDr0Detvs4nqQhnO1p5RD
wpgHDXNqSSFUFnHUEPdUD2ht4OX0nSEdyVq6qcbbFhosMRol4ZyceAKKvqrm7GwryRaoovWuZf+e
yWJQT4pK9Uc6WojghI74Do+lQ2uYn4NmHjukkhTPO7l9VeDvGbwQcnGvTHTEYS3NlUCdtz7xRynD
PRxFSyIfrfnLoPmFdblvrHRYFPttM2w00IW0Vfc88BZJQMSbuJCBO2isVN1NZ+iO5RH9Y4QO4YrF
SvkSycsTseScvxHgc+lOBu6rkzT7MIQ8Y7QMc1eX24OEMRj8IxmrsnxfZcNeI6AZWZ4rFyXQRBcU
0mFQxo9+DdWdajW5WxJ4F8r5vaypnybtelmrD+2isznnZCizvWiRWzjnENurUrPS06A/1HH2OSPI
g/fowXlK6xXjB2z4SUjbzbRvq9+6HI+7iHgeXeXzDNbb5FQvVoYpyozURs2e1oR2dA+Oqyjpg/pa
pFD60m3tZwQk2t0Y7nTEXO2TrkQPrTwRIeLovyslpZwPcdE3uJmRZl1G2TpoqGmG6ToomhtrL6P5
uyb0RpVwVeCMqlqZO0pbU3jLDwOcJMa2fBsQOpExHqCxYOfcdzTalqz6qY3KPlzMj9Y2SSMkASe0
cbHIssdovB/XFOtoytwiOzCufoh1nQkvoRZgJIXmPCj8qI2fjOFnrGcO2b0xjgHDNdGywOTSYxnx
ECEjkhiBkIdIzmJ/qVROIJDRvxqCQZpwOJlrhc9iN57GaGHAEttnNeekw6lppUlLYmMbKTcG8K4S
5vLHCkEPEsqxbSyH4TFFY8keNDkZyQdKsritKrO2pMqvnlgL6N4I156y5RwQa0CDHhET8k/IQAAt
MhNnJw9PKLXgCRa8CkjqbC9Tb4+sHVNJICJVdRwXC5pPJQH6iZqDKoXSU0sqx05ah/lUN230jMfE
gM2TXXviT81cmu7tfsFHd4k6V+pVGtJ5yV7Ej4akE3prOQPRbv+KClw+19qCJkP85XT5YybV6I0g
P/umWLNn08rYgO05PzkIjCEMFM3nZFxdUJASHW2e2yUqX5fSyU88vFS0U1G8ytPQH+y2nr0pREcW
Gj0ikNEw923d42C0/ZVW6QY/Rv8biBeYt3zzMFxJApjX4tVKWdA6SVaIQuDltW3kW02U1+JPnRRy
W9pUWL5qZvBy4ZtTqX6GrdJO18kRISrbpUc5HVKNE0VI2Mzyq8OrK0JXuqH2RAQdte4pN4tbmqwq
j4PklZs112AtB+ZGeF+XO7SeLlJ2EsbyzxQJU/MYpyDjqVkH5pjnbFkjHiXGqVJ69K6IxEbtycZ4
YIcWgVEwU633FOqMyVbyhhkArWM8H8un2CahJB1YSedpI2m/lnSyPIAHgsykNdCl9Y/NTrv9j6xh
N6uZTUz2uG+2SKK8JrJiyyxZDi28F4wWcclRfognDC7zVvUNhPOePRCruCj3OGp4ObFGSSUzjouj
F4yk94Pa+SUZmIkV3ppOJZs33ULz7sNhngIJVKKUUEOmURT063Ba1OJHLOMKvZr7jU6Lu87N5QGz
lsoNCQexIJtdq4bSjNcY6lV5dOzJbdPyahEEksanUZXAt8zow4rJP8OgQAFdTZBTEpPb2OvdkqVY
6rb4eJSPWmHWFLgopugsg2+xRpUMFdZ238NBJTqrbVXFDwa8vDwhCB7RMVW1eWWKCbLHqHuYbLqk
0pCe5PjNJNXQHZlJQdLNn4PM0FbLnMts32NzfLY2Ba/Tc1tUa9DLmqd3EJCtCi1bW4h8sWdpGDF7
HOF7tdn1JN7v28X+U3I8cJqUmvPYxfktLXD+0AuCcY1XjCYQi4H2VtN+Uk1Ea5q3TMTJ4zhmyf2T
3jzE1u+aF42IMmG6THDgJgW1DhS8L2VZ7NXUCPHbkQJkkzUsb+NbCPFUVXP7nr5WthQz72R9NQiZ
buXmj9r2XGwrDXclZ7upJWdlYb/VdB7oyIAXTmNGVmxo+pDdTQn0gREWBUrT+r1iI/RhcR8kItKd
1Cehx6e9PO4KfHRxtkBHO7cUJt1tRcCnSSCpcxO/WEZFzEZ30lNcXMs0xejwVcOX4BSR1aSW1R1h
N4QHxn6Rqc5VMlkjGjjCK7TIw9A8auaaHo3FIK0d9ceFIkPM9UzVXOkD5F5Tq+ZZITfEXQuJhFWC
QQMFj1sJX5Ajwrtyp5b5cmC6olJJerCrN8S/1XJ0eqtnKZoCW8VOKKuWq+BX121MIZnrW5gUSAlt
ckjDSNP9FoH6NZrC04IB2y4f29CzMlW+A4kV+uPwo4EzPBaKFBF+qLkGJ6oEg0GWhUIzmus04Mbd
2iQG7ZBbTG4h1RIxtAn5y9Suuw7DlRWYPYiUujk0RXteliY8N6N1VpigULMx/qbdpAV9I2tndbDZ
t4cm3dNcGw+xsow7pjcVTmo6WUgVHodGlT44I03fSO4fbM35k8XKedD0Gaab8/mYJNpFKtgWibx6
nBTOQcOojQfRgR1zEtPaMjqLa0oqdYr7TV1orT/oukpPnxSkLCd/UKbLvKv7VfVZxx4r259rB0W3
gNZFH9PuhoM02qtL2VChWZB+lp39WC7hbwW9A5NJyMc1kv+sUfnE2cTw4rULP2rgbH+h01IxBdjG
w9pSoe+3pxchRxGNUAEwWFg4JcTsJT2HS91iarr9bTsz7/I8lMjRpEDU6CV8/0TFw9CYs+ZjOcwx
Hx2ol2bOxzTqHFPI3B03hm0cjM7/LISiIduE01Uxfk/W5IQ+QhQvsPLjGp6SvOAxzMbz6GiHXIMr
lRHqQhk7WHDwm2zofKHp6FpgV6CA/gLl6GzjOT12Dm3SvBJwc4y2rLtGaieG2faLgJpEgxojDFZa
lTx5gek6dJh2nHYCnB+QWMfqgbWa8fv2ea0+/KOWWXmeFf0bbhbzeVOa/1g4BCH5yZGV83LilwtI
Q+AK/2gUik9eFZZrxwAPYrYlXlldZYlJ5OiL95WqpfQsR/PVIIlW3eRPue0wdqG8EhcYUq2glb7Z
+so2WX/tI/sTM7Fv4EL8lVhB3IH9srazN8xb2vAshCUNC9zsWptUYfNkAYvzdIeZUZ7WpVeb+Vsf
ykihiu5x3Hr8YtJfYRw4xaTEJdPRGKIkmOfPfpsQKMwcvtUh8o4Er8rPFOMoOpvbTLVWgL9UFG6Z
nuk+IP6jpE+cn7exQqRGH2rRBQLAsFCqMSCVadYR7+yUPIRzdrJAhj3m9oTmWjLGwrZAYaV2wboM
JJRlSkqzIwbhimtxQJm6d0EkdIPyunbrOXWILBX/JdsGNOTPRjvV7N6EzGVdb6aZrtdtRCs+oujV
qm2NTZopk0oBXy8mAdHcPNGJMAUDMxUwlimrv7hiBOm2wZQ0mEgA8IoZvei2R2gfNOxmaeRA6ArN
k5jW4FSGoVpHEePIvpBZCYREAt5HlkB70AKGcSWFMq12JM+ejFdJokUvSGJxuYWmILTWQ1SsR1PS
8YOwZROG0tmLgbQ0sAbOwKaeacTMpHJ12XWjRO03FJd5UOedso2XxbBDzMC+dTnS+mWGSUnDS3oe
ne5bDVG2OEUZEm1vwu031DGtddWTGofnttGP2xbl1TKzfHxbvCoEfxpZRijETFyyMYCxNnhlqrYx
kc2dUpFbsi+0CdcN8BIh+wwH5rZlGR9Hmf2ztjEwFq/aG9qLkbSsgFt3nU40CDUjJwEZUhO7mlYt
97TzW0Gmi4n2TLGEc/gXJBFDkoFUSIX2tCu+/bj2cRHKQNtHhRaOFHxP9ky1duOo8ca3LulqT8wS
xfgLpwgWgiKYJJQqRdDaEdHnbaFyw3DfttQYgfge5gGihsw/sTiYznasG+hTtxJ3HZHVS9z+7vpN
k57Q01M7wg+B2dqRyf42YMMV+YznX7/Pm+gcTwt6ORQ9rqo5B/H15PToEP3A9X5vwpqK44o9Od+P
v7EJt2eLHJyI9qkDuRJlkcQ8BUsco6sf25q1SO0i9YaLGKsMy/Q3aSNmWtmMpjI+iGGQM3e/h7Uw
3G0KVzkgPIPxbCebdB3Du3Tj0zILB1QpmxH7LMDXm3AlnKoOkIvXZFDC1B2yc2NvygV+Xi4IyNRZ
UDaY/HvR3JR8GBG4dl+1fpoPnI2VBFvrirFhz2IrFnm9bUmS7KwuEDd827Dvr/G9ePUwQUJqjBnx
gKnJgHmkg6ym4++o0j+myMQQK3OuYpiSpssNPw7ciLvql6Ktd3VRfyg0rWKnfa9i6PBEBRQwlJT4
P+1JG4v4IOubX0BUe5JcY6wBuPYtIGgwqKE7uxfPt3jAZE5QR5Ujp7iH5IiSfjvOjHk67PGOeh0i
lSxrjWmDqv8YIhP70AGPQb6OGgpq05f1iIVcFAw7sUoKpF8sE+I2R7HvySGyWdkmz37D7GJ4C2+w
iKjrc2tlu8UbMWmuYQEi1Gsxh7htUzLne93E3m8TSY65idQJtHmHu6W9t5u6dsWSl5WFDplGJsE2
S4O/XQ9NGzPl1OM9A4PMW8bmIqQdG4cQMEX8qLeDfGajSt1EVPOofE3WC35wtBha41OXyKQOp+FH
ayf70jTVvc4TTRLtjG5xkyvFNl7CymKWru6olWfEJhSgRvjsSinBhI6WGymaga3kjE62DyIef/EQ
yhKiwUy9F3iVtAQMsw9OVFXfApdi1Fey5wyZ6cXq9RvcmCbc4hg5d+68SfxC7SeeSEHbZ8m30EFT
koz0AYJvwUXl0aHtzuPG9fwlBnRiCCyWC7Hkie9FReXha21zEt9/kUW/JYW4K3FQE+yVZsLZqh+l
OUlHcWrse0A3FTUYZJZ1Jz6IGMtum6FpqMca1AQCI/ljmgZUVIyz0xq+DBtF2dD6noeounYdPpPb
2pmGMRKjkhYeAiex/IsNScaFvY6ck3hIYtWAk0BHxdVGqW4rIaGKzGzwONl0Jyy+hLI0vvTIROWW
VMnbIMnhXgfpFEeELMMZqoulQEoYNW8M//cipYGNTIuMfTjOa75V1dzwW1RvBB+9E1dJ3JyCYspL
7IZkujKnoT2II6Wgdqcyek+M4UtsM2LVSXvnUYbc+N59ALQInU8yPPjZpr4xOlv5TNOINpe+I9PT
3BP2haURR69ES95LVlGxq4lvUKAMxGn9KiNajmLvxSCMRd6845R++8dm3OMkvXTJGKQt3VaLiDEh
3tE2lMzMfqBRdK0Sof06OLTiN632pmw1Ev2yUDJR5YM3diXZg3qlX7c10uoiBPYt6Wx6ys8KBhqu
YVdG6QkPJaJayI5CdBcUPMeNspQHca3Selz22RwexYM+0kNj3QTyRbWHd1ysMxYvM9D5DfYQdGM7
U7fP0YDB2iZXwikG36tleBH/JhjEHNdyl9Dte4WwrVO2yeqnZHACOUU/GC3JXqkn64BBgWcTEz+l
6m1B2S+WNmPjUYW6UOwuuYGZm3qfbYptgb4ReCntYIF/W/gq+rJVQNohtSHMfTfFuTtz1fdid17b
gU6xPGM9krm9xVqjFxjkiHMQWHvH+V86iicMlpMc0M+hBl+KwuRVk9KjMqZ013IslEuNiEhxZwhG
zlKQ/MVY9AZi0zVzropsTQ9pF/tC5bxxN+vIaSfp0luXxVv2/ExgTiCQGG1OUegXYSAh4sBuJbzH
S+ub2hbHBRsCYgVMnzvHT8b8hU8angzdPJIX+dxhbcdxgLdpht3bQtWtYuZz3BjoAtNYXjHQ1YbQ
6xbMWao+tV4jJWUKN4Uaq2Rkw9WXdnSHcYLvKCgkJjXpuQl+C9RCqCTEBbHG8EKzhj5T9k7C7HTA
+RFV91ZqQPNeEj3l9tvwXaHZEzeasHkQBAoZtIpbWNG6i+Y8/IhW1CjtGmC0wWyrHf4IznOIN/1s
CNlOsEEcNJr8YFp0T0keZFTQmpcls65NyL1ayWrQ1dUlwx3PT1PT6zZCavvIWl+j1Bn7b1Fg33PS
jRrr2cAyI7BCPLs3lEd3htexMw9iT9seEoEtilNSGT2TLMsaprQS5gY/xJ0hjgbiIoiDdr9VbeJJ
WyrjZoemKZggsSXQ1aMz/XcySTXiL7Ou3sWfhAtd+CUnsXhslAM7VOiLRa3dOp2kB7ITyJQt7ezJ
jnlqrP5JVuIgVcir2QimtpThS3A3krDk9BZjQ0DDIZimvMbTIe32DAJ4hIGGN7buewXbTnD2oO+r
IV/PWD5dmmEp94LWHFvG4up2sQou1vfBfppx+x36nNp0eRB1gJORLjU15bgTT6BYw1OrSPym/z72
dclwlbqwQ76AJBNfkwsF3sVMi7tw01kJ1ERX09fQYCRlmpu+fiDaWaj8J8V8BKF6r7L+Qh/gm1lj
3PjehEYQGgYlJOlIYnXoh/aX+ObUYrrls3LQFOIBxZMlkNBNfuWslY74QfsjzlVi2RHniLQ3Hc8s
+7sKiyXMKr85N8HmrkuHnQaB80JQKsQlBmpgWKPyGyYTFHY/bgJcuTmLulbc8GIDK6vowY5qPzTk
18SZand9FXc97lkcPqJZJQhB/14QsGcdwr70X5pZUnftdv9kNeUuHdgg04ogHDVwM8xeL0knv02h
/SV2DSRpuMkqzDFswrJE5S5A9VAuHkKn/IHNK/h13zsPjEEiMEIBcsvkl4T1ek3M/sYtX2P1+dVu
WnCZ4lF8j0tmop9AkzguZ04qkiuK/HC0OFHDDYprl0yEbA6P1oYjD4OEXLGkhaWQljNSnQpaV2nD
k5oBFcTL+xotrCVoTA8DfrvlVm2peSfv0jw7i486SfazlqevZtwRzV4zPRO/q0pz+TQYRMO3m2Z0
7ngZ8U2PvfzVSg6lMz1rsfSL/9yQeduSjbczq4OxLYOSJKWeNOrvUnqWJoISxYppzDni5yRIV1nd
hzoNx4EUPG5l2jg6C+e2VIgva/s/6VYLzJuyAje2ZGLm1erRUzGv6/dyIauoJ5h1fMt2xW6HHVhF
HyL7oiF5heYpj7KpnL53vu0ouQw4WGyO5GOu6u42rRKfNpIkeuKIHED7WXvDWStd0JOLXOjKJVNT
FChYf4YRW7YBM2GzXobVvOyl8WmkfKKLS3x2b4zSXh/r52ism3NoKzd7lYe/i4qpKKlbhm5XJWIQ
w1FTrOMC7hTvD7uwiGMiBYpN9ObOjrv3sPYLZ6EZXuoDFY7+J1qzjyYPlVsyBdHsjN9VlGFWj6Sk
nnLbBC3fLHwmKCXKPISPWat3bKw5aRMcHEzAKcbyobYZBCe+tRIiHq+7Ne4/1j6HajDXmil378kx
cOccMdiw65vwIaBUmHD1o7kqvixTApdRuppKnXVaUKdDSk06OvZ9pltXsd+iXKTsF6IM5OCTnuMQ
rz03evISd+pXLBtnsYyLmtki5dQfEtACsXxUON75Vrye85QDfWbzKZDkRkwTpYfWoM8jZfWjofOF
5KXMPKBmnzR1zrlAxXPDjJ2dV3dDkOtdlbLHaH5fInW16te4VAy/UJIgHnnlaKDlUzDXFOcxyx5P
NvmCewOGY+ZcfpC0AoHG2N3S3nqiTcWloV7FPTG87zfkq8nqg6ONqJwZUBVN2R1x7fRW9uKO8DlP
y8GT1Aw5ZIlfnDdkOFFqE8mFSjwECg5Xe+I3bAJdjZMBV4BF7pDv24IT2MTIVLNxzO8AjJm2YiKt
Wt1DXjfhnsHxT2nWrT0udsiELfx2OYcVU/orDDEBRoz9YRntwSjV4jTCwAwN1kCZlJX7oT0jSCN3
rWe5s3HdZVJ6H1XA11KcBTF2sGlRuHKbNrs46qMg1Xi8JNMYPPxdB69Z3DUlkCK1LbzekPQszdCc
G1Axs8xOaksPOB9GZtaIoAYpwzvTBLnW7OhsLwTZTlh23OzItI7p2v6ZpiUEAMC/ZOqSc4z/crZ0
OBgNkk+wo78mM0Ms4tuOeMxFbliiZOux9lDxNXFpSCVrVl/GavOwyuqHrsC6f1Br208jf5jk/hqS
rlYZ5EPZtfFIoHJB4U93aS571e0pMDxlYZmM5zs7nuODcmxakuqWVTqZFXf1GGtPPA9R99Un5Wfc
8pSMyqyftUl/wBr6fQ1l2R8nLBzEP2o6MFVXb5llUoUf4vRAh4mG9aB9rQuMYVavnibNDbaA8r7o
FDg7SFVzsAaG0Xy1XYGUlitToiHGunGJ1OE4A7QWZIGz3+LtrdtPnVFbaIexPl+Zj/fj9NZ0xaU0
aA4RZiB5nSq911aEW5dRkwiPLjG27OGH7TQ/nQh//9YqwZtyznorhDTW99hSpDivd45KvC5jKaZu
tBw0uJOpil+cBYsrGzKEFrP6kOFdudO0GMA3XDhZ4ntDzpBrz8Rapls9x/jpZ4THKyNxaMAFPUzZ
FU9I136jOvVyB/ODNmvPrR0nvgOVTCky5Tu7y1+beRipF1KslPtzXIz0CweHcTMhqHkfpNd+xign
pc72tVTPDnG7/VyTaNuMJEjTsd/zwwXYq4R+w0GbN0/5B8WGEaxD+yrRZ8WW9Nq21Tsen+0eTm8P
dkejyyHQ8rcFTHGpUw180J7P1tQ5r4P602m038bsaPs4Sn4l8qxeEwR26hrGd6+Qxus5RBzZIR3C
jovWlmZVXm9Te8PHAxlQuGSM26GNjvFM/bZaqhOUVvw0MAXAUAfdgTVy9RVVxmJWczBPWV4HpbX8
Ht6xxJzpqNcpVjEonKdWGXdLo4xXBWuICU1SlhJUkJLFlTt6ebFq/X2mh3Mux60v1DEiwbAP1+Yw
/XTyLQOi6O2TpU33wzpZe5LqaoAQSo6p+lnUeDuqDW08OWOwHFdfWMznSBqGI72x9Dw3WCyP+ExC
byKwlLa1jWoT/w57CxiF1dqqgorwO5YLTFzHTL5Umq2Bcxo+XQzV74zhNSQ7JOhMrJUQlfu4OYUX
mx6RHlvNcbLqF1pxgaaD3poGIrUiVIluU+MoGOypuxI84EmdtpxMq+hhwpjcy3Q7Tq1dIqHhLmRx
g7HIzl0i5ztEXeq+cLZAP4MLUTtRDZZboA3dKiOr0b+FAf/PYnTQwn1W9dImUdz/j/+PTCg3Kv9/
b0L5H2XEAePnP2ftbD/wbUIpmerfUCTYukyqji7bqgxp/u1CKZna33TVwQZDUy2WZJb5/5W2o9h/
M4DgZEdRFQsRlQz332FlGv/3/8YfKRSkhiyrFrom+//KhZJX+heMnzVD3UwwDY1nUkZiYPzF30CR
5KIbTPpHk4tnl4vVK6p6+5cd7evmPZ3PZRjg3IXamPISGLfoL9MYekXxJPuoiIH3lpmmeb8vihOp
AowtvmZm2pXzYGpBtamUXQm0WrkrtMfWPjqE3el7dMlMrCXOazS7C4NdO6DxvJsmOiJAL6FrBjEH
8Pypbo+Lj9nziNUz5i542PlhYJwrzEx26TsIVTb/bIcgKXzZOHHsWA62m3zxAIyefeI5LwwEwm5y
6B7Ta8ppjT4fqLTbX1aPyK+gOKj8QfuZ/GTG5C6+sx9OecD513LLY3OT3i1lt/33JZh2qQukwZyy
/e3wU7Swp5/ZAZcNHz7PZbD2CLX+Hh6Xj9UtnvPz7MLbPTde9lxdWh9S4DNM/Lm6IwkRt2PSfFGq
djhZ6Dva8Di6E2bwKE9n+zdmYBPO/86lGe9z+PcXkCvK5l80ddzEtz2M/GjoLx7xxeo9q8P7QlMW
NIKjxH7VjyTJJtp+lC8KJ6LIW6IP2x38vjtggBAAeqiaRzCMYZ4k9HD+fMDJMDm2INCLG/aBQoLd
p/Y13o1fw+bMc8AI03wiHveOVmdbe7Y37We/e65bt6B59xS92K/NI22+0p2yvbH4skf7xquxtU4D
AunLTRZ2lv6sbv8zNFyd+TfqgRJqyB26z47YV7cK0Eco2Ve23BVSi+f3Tndzj/R4nCxd7Yaq7RHp
9q2YXOKLu6O9X5RLBWRff61c8qS96nEAD6Z6dZBGp145xPldLUswqr6dbjgG5nHPBEYUAZlta439
y27GvuDStAezfFljZg0u6Lcd7rXFwwg+lh60H4o7llhxPuu04lpvKvYGtRN9cBxZY4ZP/jZzIbwZ
1wnYIXdmv65vC/VcckiQPB7a2dX+JHvNb4NqD+nvVQ8J89z35B7h/7G4X13NrR+V1wUOivH0Y/lH
v0jH6l4/N5qXecmT6hxbN33snvuVM8d+yffGDyZ32mN3qS5j+tTqe+Kdskud74pnsoddnlZPe2gt
T/Gr+/nVfjL3/YsaurK1q7z0zvaiC5lR5kOF9aZ9DD8VP/Yd1MI8FMA/f5ppXwardqcUl7F+KZOH
DoZa4mH6p3Xxv5A4/2tI3Pdao8moylTLon3kbJGG/yQZanAedwDTNA9bTW7H/jDt9X0bpP9GSa3+
q/z0778HZSwmzI6q2/Jf9GtL1zjzqhLFMLnSU2fuTLd4rK7lOQuMO+mVTHb8sCZP3S71ffqiPaST
a/6bvEHlXw2O/v4edFnTbd1Gu/VX05/ISHvCcRIg7wt8GE9a4tKucz+gfnceE7x/c2n/4t/y999n
clXxU0IJbGyCpn+6tpHdFMvo8PumU6aejGoXu3QkfH2XzGf7U3PVw7+7zMLp5x8KsP/8K/+irjXG
sWAAwK9Mj6t5s/brgWoeVxVfAXZa/09+o6P9V7cQPleave2mJoz2v35MQ1f6xkgb3dMDzmLkLoRE
wLOsrteoOpVHFQ7qwwzWTUaS3EyIrz3RHXuz9Ank5mD8VIQI/Pxaf1j9OSAC3VODbf+6k36nf1I/
e85vzb489Ve8Zs/ojdzpNMKg+kCdAMl8i5nLesjjDhlLf/hB7Qir5sB7SMyzk/zQohcpv+XLezH9
LrSf8fzcz5gWO7dxfItxc0OgEx3S1O+qh/ccb+TVA3x/6/4nZeeVXLm5ZempdNQ7KuBNRHU9wB5P
8tDzBUEySXjvMZseS0+sP0jVfaWU7s1qPSmTEo/Bb/ZeexmMSAtYWHf0IUxGv4bqx9y+SOKTiJ+Y
OT6taQDY35O9gbyevtCp8pttXEBSK3mfgeaOxG7gxUdcNHy/H/SYgOBxiEWUWhyGZIZvxYCx46Cq
XqX0LYLcNxY33XTSVN5CeRWiA1cIQv242GU+zbAG48KXZ+yIuBYnWvGILEmC9R4y0F/6eURbFp2j
fkyNnbtGHsFZVnoqQFTbj1JLUBHUDk6R0AkaoptuRQshDSz4ucHAiN7LpL+ln1hBFLBJd0cEWAZD
NPPOhOeGsRLOe7NTFWeB0w1AkcxekJDSBruAQ2pLjvCtxU4VBhUAzFPvzF+4brZvDVzSYDisnHDf
BE/G8ZUkC+tV90Z3aBhJ7fJuJ5K2AWoSzDDtS8Imvbh96aeDMh4NyW+OmQ16LLyPCplBwQKBAcME
bn3uISDBQ9Y4NZoE9e1HOJ/q6hoJR5X4oNrBEulmS3dg+ocKxu3d2S08PfNSZGvPYXwmyLzrKSDW
7mDWz4Mz1E+L12H8fM7EoIc14VifmbSTBoASWIT8FebOj/gI7odAuMqvGA37xS7ZMaVojvF59LOL
sGuOjBDgaedfppPuk2vxXb2TGhjLdtwdJm8+AVywQKDq2Z2nCh4OB8PzRv5cYeIdVI+JeOV07BXN
7wLztX5IE3u956Ure32Q7gm5srfiCaZr+FgMH+L8mFuHFZ6FcjKGQPSmM4puyU68et+/GJ+E7h6V
4QAbmQS06Vh5izOewjdKEMLydv2n5Me13S6+fG35ejTCoh9hvkUBInbyqoBpKS+d/L6HLIMhrpss
OzaY6qzjRVCRFmDf7YFppDEC8hOiP0BaeRc6C2xgA29pT+HC/kxGm4Rtiyg/JwY9DbpdvleyU6Lw
FHGUDFFaXZfzMLv14MniuUXIgrHYjiF+9Zr5pTPY/UunPCJlKJE0BQqHw3V9XYhZ8SEWYZt6xV7x
ES9fhwBEt3MQdPXpu8JAQ/DQG8zuUHhjH1iiq7GaYJe4WAQbTrfc5MK+W/Y8G/xFtB+DM4roEbPd
Mj6qo9u/iG9NjgDT3h4Bx0r7IDU3kegNMubmR3xyWhHgxV+8sPQ60ZPro1LfmMKznj7PRpAQGxG9
jsNOHfzROKEP1SzoqngjUru2sUvbyZY2nSn0CvGVpOvEbakYcq4gmax5n2OUzZsYrrrYzXeDaa1w
WMS9TuGO3IBR8VZHhhSLCWDqQ/befCfX+cEQWXwgwbYmudYn+pb0objUP/A/oKZL49emoqoC6bNZ
T23nzVRRT5rP6DHD7c9ZCuR1qOFOQEBG5iucsnwhhk/CUnYfehKeXlIAGq/cJ40zfg7fi4esCdd0
8MUKRg02PLWjo0/bjgB1Ez5hXysS5ndUy9sSAVsevmfppvf05NVeMDUrf7QvcwGV8t0w4PH70eLB
8YPlYw03lMmF3XiSL3tNY3d3KlcnrH3dZTWLTnfJsOuz9deBZHWu020M44TfMzIR8SIqB3gtWCat
D8OFA95pj9ajKvOmfMRh5XjJe2w0bQNs8aF54kP1J6Z65BzZhgpfHRzVEfAGiKlMyVKy5Td0syR8
yawv40imnXjodq2P1a7i97dkBYITTNmhts4DBEdHfVKLe+Zw4XoDjNbd8eAXT3eaCLr6dhno7zjK
Y0WGQoHEcEQcueRyXhEhGvWXUDvr6ylSd6bXYvmT3BQEjArCVVEuTJFhvS63UuZH2SGj1Nent96N
8MzIpBs6vWx2ASTojlTDQc/jmgnUNlsjBx6RmQtPhb2V1G6KHyA8HKj3Hj4sxIuFiwDdhJraR01n
lTeKb6l8je7UEIB0TNbDmt6Upl2+5synh2vevegzwFsgvjGQUJK3dHbmtxpQmb2PUzSMx8Dwl6+k
dYCVCwRpHE+2aRJexljhCA1My/3CdEgzEr2M4Hon7o5FBcL90jRcvlqK98V32nqrCkUZKaONkE7x
c9evM6dosYO7SKo3xDci9ySU5B8LeQTxuSIElcHR4ohHw7UUz6LsOcZeGuCm7U3vZr7TnyS7jWmG
beVkkULgxa/YhDAQgI9n8/VA4xr3q7ltofxH7cc/pkv80GDzcEGMfZff4yb8atV0XHbmJfEhfI1d
Yg8wxSVGa3Jp9iBEmikF/rXPGBvjIWEXuyZgxS4Im1zSHvGwSbMbo7s361OTM1q/thF90QVDybU5
m9Xt3O7kAksOW/jBrTM8G1wN1icjKhSrvbcgP8TAubX2XCNgS+BUF1mCtedOntHtpuWm045UD6D7
HCEx7rnof6znwWuKe+gaiKGQoJnWvTUEQ3HoHOmI6JUDWGtdi73AMTia3DzL2wj+Xv/AllhyjXrX
lawZtp0LPMBJBEG5x3MaJiV5DFh+8OHSQIiPPY7c+0J+RX0NzxvtR1CM+yUNatPmUtvsMjIP3JvS
CwBVdrg/3SJoJk4FF6eoicIPbG0KdHiBpdeUHrzQZHpPh8BA/Q7dymRITN4WgoHmqu0UX0A/Dlyg
+PM+HegksXuEgOPjWrxfr3hsJSeRh0zhSwlApxU/6W64H3zdzZ9gbqc35itRhzGUo5kBj1N7NHU8
T/S8Tu/Ul8mXfeEN+2Qcx73BVf1kbwSa6XR73J2ONJFOHrR+6SGBd5V9hgLV7t8z5m72ejX3+XH6
bHeE6drzU/vOtvUw7bVam7yK9EqbdyWhHGkLnlF2jLLmh0jhuNN9+cghuSuvExfEYXqZPRhLnnAG
p2Gde60nBDDF/c7H64sfkNS1uLKv+41sdw+sCMc4AAEH4X23r79p4b3yW94v5iNQS8ATvS24Gqlo
Hb7JwamfEXp0O2txklPYH1b5wQifc8irhOwotCq3qnjbduxbW1WIeqM4dAvaU6AHxanSk8VtCxkX
28eEdwnXn3w8jN9yx0SlNjvLY3QQlGCjCbZYHE44VUY1OCgMnI2SKgWCCMlR44TI7IhUrRVeLr5t
B+bZ2h2DOczRWjBku/ucP9Y7pESw8WRKzzE7jNbFUDJfvm+US0YROpt3aQ38il9ioOLMjfgf6j96
uvxAAc/iYS4ifsXuaGNlV1LtNvt53Ve5A/7kMt9O9rCKLRReO6Y/HHzP0xf4EZROcZ8Y+9kLQawg
x4UovfTmbuUiBI9hLMTb6E6ABtTDUeH0605+xdrqMO+wDahsSWf6dFj03TQdFawicTCLbGHZzdWX
WZ2n+mFFlhACLV8U7Qj4gge3eYpwARDa+74/5ivpgB/9R/WVOeiGJLykP2TwKRmoLLkawzu8XO6L
Bu74gPSYYJXhUSl/LOXNQFoZigNDDOL02dg8whYMtEjfPYQUBIpw2sir7mreW4F6EpuzIAaVWu4h
kMnGfgRtQYEJfxraKddCTwSftwkIUwRyNz2Xt4gVnGa4xnl10tntHd0fbttzfcj80O5Oww1XhEsn
Y5scl/OHdTEfDH4/NKvbaL4P+RCsbQW53ZOKZTk7Tal9lfmBg/jPG6/mPfEr6BMmF3sibBMhYmG6
yJbmib4VUE0qtztj3g8ucrSc6kV3WTLcDm+rU16SffcbgmAPPtN5Cmoa7NSrddvcYfx8AH17BJjy
x4C8ZZRPPDIYU7Qktn4r7quTcTFvJzjHR2nHEeUqV0ZwkSddtIC3M2t+XgVjfoDzIuIt4sHFwZSB
JGPsI2wAIUmz8WJ0qto2pe/Bza8SiBve5Dhvskun+4RENMQwbONG5V3JEII51W/VZqeC+6SH0DFO
BDY+K6m7VDuk02u0X7I7WSCIDFdDmwiBJPQNbjGcHfiNBd3xvniOGXKmV+RdMELBFW0+4jeHgr3s
ktWdZKhOFM0YELzHuAIG84i6bWcad1J2iao7RX3IDNmOrMkhLe03933oSabxkaFRgFgpOaXpWhVU
7xJ89C5XXpf5eVA98XN84kRqwb4qry+8iBpC8QztmJmcb/qxrgOj9VcAMOyFjWA03PEbmlJJRivG
cX3QW+5CM5Pdl/xutBj2is40Vjk+KPI2MUxnUkgcGSCVeJSBw3JWsgn96Tm1bKF0QAe4eqUjMPY6
eJND2k4nPUbtcx9/x917DEFAKOluH3BiybQvrf9oQce19BnZh8UlFxMoFFAMFl+F0yBbxCifboe2
F0TB4dKCnOQkr6ri9qFTDW6t7IXcK5sAkJPUiNmRXyzUctM9Q9UmepfanlvpmGysUdxY3vFEzsVd
FtACHRa/f1KoqY/M47k6BE6vQ/g5GTtV/5Cu9TNiSm5wu5twhtg1ApA6JqeENvjCEwizhcCb3LoU
QRXMMDqHyCtwKMWOOTuvlasPRC3imhi0HlLGkDkk+LvgmX3QyjdzfW8kd3Xt4dY79Mwkv7rqYTFv
QuVHDbGA045AOFvPsFF0DdMBgF0D/FTdgnVkXgbFHczdBt82z1zwUN2z6KMQQW9X8dBG8jFjG6sM
fbf43Nrj8t6uc+Oq30gO/k6DbXFawonGSdWL31dHc9jOrhZohxytC0m+9vwsOCh5yFhwoTX224p2
gWlFSjnyYh2yYumPVWcZePp9ULO/DRuTvx8KIzqKIDv2EV16xoFIWS5L/hVUniZLs7OD4HxCM8Hy
1ClygHFYBiC/3+3yxs1XOOtjp5yyIagenLY7yYh5pAMZ5S1+LQPp9CSSFw7+ckEV8AQ4OEULcRTj
EqYUbn7DNskJWLS3r6qnLORE3fCQ6ci3b7I0RiJCPH0HWOKZHyl5VB6kSwp0N33s6EQelEACf8al
sBrsd8YLo4sE125ucV5wrQforR9caI7wxaFlb18/CSK3woCHwpNph5jMuF1oQ0JvKAMqF5CILWi5
CtKjR9mmfTSZ4js50KK5N5z8XfLC59obacS1RzF2pbccBAWvsGwX1TdJhF1E6vDhIuo/TO2cSqKj
d6JbQG35YTzA3PL6a+zhdh4FCvcZTSXQOWgPXF+7v4PzEnoKGag4LCzTp/or7035zz6Kv0OZf4QV
t5//AT0VlGgylb5SAW9wXz7Jh/G0jSEqng8N6C73iVr3yEXqKMn89aD7nDvg9N1z8SsgV/s74Fgn
EI6RHHJJXd0Q0D+8lVXBiGcsQThBLxeHjo49ArwQQ/Tx4A+fjSOr8GpO4CXAWk0wlres9IW1Xb4R
BeIsu62FnJ4ASI+Rj/sqd8sN0AZ46OCZF5m/bAMpGE6Dn16Q4Xpc2vxuNs2vPor+dzj8Hz6K9pMh
G2Epa63i2eqWVKgH+a7ejySrWgGtlkeVuF+Pqw+648a+6oY32ygg9GM/cyi+PFp5W9xvS5Zu9je8
Aq/BfbQfPY2CAGt8/i7y5RuQCm4P8j8eWePsBf2Dyfep5fFARvs1zv63+PM/no7202gBhnefm9Nv
+PMGLBMOGvx3Rhh/Oz7A5RVphKHoIskBf14FNUqfYU7bbYRBoclHdAkFppoiKsjjHBhuFnrPfz2d
kf9u5f3xNX/yn8VroxnFDVsXD8kOMbTV30+qXR3oZMfbilsGEdsTUzgOQvoFJ8HOhTv1UNLl67yf
0PvX70fbXu/n+YKBIzduFxq+fvpP3nfQwQYzShaw/nPzvXlXIXf3C1JsvPWZMp5VH8OPeSo5nuAb
YZSlSpys6Ga2IxunA8DRb5qO6CF9F87NvvApDF764sa67zlMuTn2GLyAF4uBgR2CusOkG5wEr0qb
wdmb9qASbCUjGLcrovN+PbEx/m70zmCI+b8CcVPSf9rpYZVVmDuu6ItUvNyAh736c34dP2XOOsVD
Az2gILvZ5gv4yzwpx9BFtnJkjLFXjrMNqAUF5QO6HNXQ4lofYu7l0jVMKd093H7gNUYn+aHBzP4K
LDC9oLlvTrqI6Ld1mbtjzkbNXR7Ld/o0cWBGXQTGLrszds25oEnloteuIVPgR+ljCubduptP2cHy
1HvMe9ZLcS7u8CcQ6CVM1Lte6HL70wrfphfKK+2OShax7bSn1uZSSLdJi4sm35P24q46rR5z4n3x
IVIsX0IopU6+p+KaKJ9bbFcPJcRMnwNwWBw8QCJ7CWYGBp5y4OfOyKvdY9y7Cy9CADORjLBxawkj
rv6I7CbZBgD2eIYXXCgeEz/zLXe6014Lw67Pwjnebe8DlkFZ3IjM/+vPBIZwEN2ri7u+/us1rPzd
EfiHZ/zbGvjDaR7icYWxDs9YDaYn0dE99U7ZMxK2BRdTgW8uG7cDWps8gfOcpya/xnixelh+64gN
wd9c65Q//upk/vvjRZNRTCmqopH49OfjZWnGqOsLWQX0yWWXKUFgbovrSXW38mY+Y7L2q9Pltyia
v2znP7zmT8eLEUoTdEpJxVDAzp50bwDZjPfYwxyM22oXmY51P3kKI6fvft9+bl0GtHZBIuLOXlpY
7Ah57PCK4YPqTZAaDHeDhza8bpt05rdM8j2A2PBhul1uSXisnyqGoCzNO6SGD+ln9gbQRsNo3vdP
dPmGt3kBOuENcAJwHMCTTxmt2Z2vn9RbNk9xzu7U2+gwK3uCRuajfGsxxLntLgQfO9kXPRzAe8Bk
xhn86GEBs5KC8orsF7eq8xRM3uo2d/MRYkbqKiegRygNA0W4dl5eOz+810/667o3jhuEKT23x+F9
42N0PuY+2ClOlF2mH91aOAJEwXig6Qdo0jF8OSgfIxceeeh3/TPlOoYj2KPZyZ4stetWDQLYnLkV
3XGnb+246PfXOhBOoLu6l7jjuQyQVX5nT5m7cSHAh7dRikenczsc1eS3FUd0ZCDdhqEn+PVFpjRY
X8XQEQ4gly5REvkFvzq3hCnTIpzZnK0RuQVU1T6473Aios3XGDza+styAkL/6IG7bzc+hHVo+Q0x
iPlNRHdcBpVXPCk31m4C1wLvO1dP0ROOXw+DRzLFLXjB0drHJzXAjeNb4/zytInTuGKWndwYLqyj
S3li90rwvylhQbLPv5xyb4Pzn5etqW0uoJs8x/p5kL+i7mmwUOKUpgqDc+1FEHGonFHi88XQek+/
s+z+qRG8ov7dxffHl/xpp2BpXTT9xEuO7UupORlRJplvhIdcJSmRc2LemT9AXcgJWJTAWu7D8qvN
HuXlXC6SK/mSmxxS2ZlWLxQf+H65M5P3EJqqVz9AxtQPtFyP/VEhx0JDHuC0xEtUuMzZzMaJHfUI
zWbbKcwiXyFpT17/MP+Qn5SXhZYkOQPtVDjiTXZ+oD+ObDWAiWj58b3l5E/5TbtjBsQ+HMB7V1ss
j+LEMIMYg3IbCmDylziAzHCsAJi95T35UFJb0ZkTCCf9DX4+tiGJE/eB+maet++bqZjLb1dO4lN1
ZQQ4U3y8SD43Xo5+AR0ToNSxOLBbGXrslGUD+FqiHRZahy2ofPHhvIgISCWbWVltR5Cn5At2uHXo
cAOyzwSYPx5JhNVte4k5EcDvWrv+KO+Xx6niu+5t6aCaOwsz0XPOEZI+05eMusvvRTZPQN77GgiW
g01Ool5E9VnQAto7bcfz2hcXASHYA3y2V5hNyepUl+2ghw0SJKfyeZkQxtoJ1Dvk5pInt6iRAcGw
VbXz1VWHPXStEmbWiWNl+MSPK/1ODG/4bD6p/ytARc6pUjjiIUvGCwerSDdlFLYOZcgCTGWGQeqq
W70sZNJuEBvOnRhYwX8lkIZBnZ2/wZ6CUgCsq30jwrqJ38bZvugoa7MTDfFGlBF/dGfhUrwwemFw
PmG/5NZgJ4lt0Pc949Pfx478KTngU9o7MxOd0WL2EV3UQ0wTvo1O468+A8gKJKTxjP4ZEsUPDPdg
PvfM+fdbdSC4xUn20cvdTbvoeX4aAy29YAcpcrHfiD5UHd+8SozamvlUTXzZGNKmLuIbO75tLhE9
WuTWYF2mn3LKP1o/toJCuQHJ6NKbMdqpNWkGyEv8OfMANUxHxazxBqzOi27CX1BxlD/nOPzeTJoY
/Ei4zuuKbv7UI1SiJBuklqpuw3Cc8NLoaH6vL4qvPiaUSfO+OJh7KZB2kccH8VsRXro95zYPbvBR
G1CeWLwx4726p3uH2ECV5fap+xuH4BflyV9PGojIJAhg4KyJMjTUP9cBfVtbhbyph+dPMwgPlk9K
He1Y7cHU89YAnKgJrgx0vyd3AOCoPjdsYAKAZXBxxgAWKyssXhlOt24cIA/8Vb6d9Ks3uPUsf6if
xjCdU2KGFBeTsMXGlt4lRiII3ZYdwnLma1M8oKOPX1ZIW3Px52NfN1HfS5z6KKsk+afiPG+ojuqI
b8a4j66aj2mXOx7UF4VmVHB/tWTkjfn2L15N+alTJudDXIqCVxv9fi8e9Ku212hRHBIsNwEDZC6y
Pz3r3WKr+/P7zEVP3juNT0AdtfW5v3pHG/f4b97RxglmZYh8FX/+4hPSg7LIgNy13lv32ieumukt
k8vpm7EzBFqM4mBufI7+ll1t93vqdW/et74eMOkHp0DOc0+Rce1Du35orhuVJXqrdxBlnwafusM6
ME2AXbpeZMgdEBaFu+hULM8bY02AXoSO0dtgOqxpN3omYO/GdHyQvK1OWO+1exYe/lpUSQzG7kPH
/FXz+dfCHe4g4RUGdDqFBLKfKuQsLtdJqbmDE/jK0IFV0RN2jNL3pa/hk/FcBSjKLtpOOzWXbXE0
bv80H6Rvy5uC8iZGFeMogeaZNxM/Gj3rzGjuwNxuT3e00GyaFzzUJuc836b76hmBvfGLMkLf3uFP
awr243YOiaiw9Z+zQUoDaXejh79DCPiu/Ui+0RM5yu38GV7jPQnj+96Hzh3Mp43k3N/MRyw+uWO2
UdUzeVteb8OwdapT8YgKTDpqV4mdB+eYSu45O2de7FPt3jGlw1gEjix0cLs8FX7iqlcD9DFzyy/w
3ysqxuMvzi35r70zrpSyBZvUolKSlZ8OLl0d9CbSG+bRB/KaTlPp5SczGPCgdVHegBtSRwCTUIQP
19rcpad6DwsU+38/3HeBAfAEw8Lv3tqHYTf6BV3qQ/eoQRjaqs4wWC7De8M4YA/i5qlvkQ/f6GCe
8ZXxOnBNW3nBptiNb/F5PeHIsLVx1nEyjjnY6APMnbPyApIQgfSHQRMkQX3fusy8/GhXeNl1283F
NXJRjvjy3db7Id4O0/0g3mxkRC87xDJ0GMcMVDC+Fcabg+/CHr44PCGeoFs3nrnHI5dir7wdb0Oi
qVyebQGdEDIXgdihG7+q3+aZ8QbxtBuO7BRP2ZW6wPvtKGHqtIFX6257nltvUu+Mu9VbHyl9otv6
wnQ1OkSBsZG46+fwHk8N0RcCA3j7zQj6CPtEB2pFULa27LeH+U6lkzBlOwsoMj63DhIXqgnRL1XY
6jX3uIZEHqxQZzgpZ4RjONt5KCqfsNUbSNQNIidnzL7di9hRvjRBzKaBUWDXV7R4zmw52DxqTv1W
Du5GtJDgM34Yj4vvbHiB8r7AGXGIDYKaLbgwmY4oaT1sWjM39NRdeJ2D+WAFULP2zYN6rHpwxcU1
fSiDzDbj3cYDXT5MD1pY6qinGD/1x/kwPCL4v4T3VAk5hZZtvnAq4bO+TctNP3/D59NlhADd1dOI
EjpSornJbWEGTBAIazsbtc/WaC/jWXCxMCzgGaUOYd074zdQb3necPT/h1D+f4l0buqv8r5vv776
83v9H9v/+g/dzZ//2P3nb38mosp979//9Aev7LGluxu+2uX61Q15/5//8XsPs/2X/90f/o+v337L
w1J//c9/+6yGst9+W5RU5Z/0Mtu9/88VNvv2f/+vv/73vwtsENEoCme0IRMUKcEJ5iL/XV+jqv8u
Ah7KKFtwyuEo54AssbFBQ6NY/066CckaiF9E/u9NlPNf8hpZ4/+yZMVUFaRbhmlJ//Z/P/ft76cr
X9k/7eV+omUTqykqsmxZOsKa7V9+hsAJmNM7rINCelXU1H7OptP3COJ8ZoK02sUvMlCkP19bf329
n2rPoqwkMe5wxIUTumveNtAB11UHw114dX94Bv/1Wf8YWCZbvxUB/7hi/vpqWxH1h+pMT2c5F4sY
g6GWk6DHiGIXTfV6yQVjA9PMHJ5rG0Fg0pMISkYotsGKBzfxu9EcqE25MeVkbXysRqV6kCOtGa9k
BU5M1LsiUpCBSB35sZG1HJexGK5RZtAekTJ3M1WY5IW1tfiatIKAaMRgQVrS2lu8sLLvZRbjH5ir
jr6hGxFFf6EfY10wD3loaYE6MnEs1UxCNYhFadXO2F0imnQK1Mcu1trqa7HGyplcYIwTEVJ/4kc8
3a4Dqwbe98rwcFGa+6nXESPhFnI3psJ4HeUQ+wsxFx+EkrHzKsVtdMwlff6OpFhKvKHXiBqIc7HR
zlEtKFuYR72CHTVyvLq1tlkWW2Mdv6cxlzaxBfJ6zcu1a1H8amikCUeTsSCM8ZrNXK3IcyNYCgvP
oaYXkEhlpZwLz1GRwf9S1EKkiUhDfGYXc02EF3Ede/jjGlaokGipeZ7wKzRZgWMpvXe6PBK5XJpy
+aBZQhsyeSGAIQkGKQwJMlynsPUqs8m/I9wfJlz2JYxNS3OJxIemyWSoolnNP/B30tGwdrjw99l1
jId6+lIRzY9A1rEGCzPW4lh1c61LC5RRU5NlT4ZRkqHGfFflwlDiCVc+aD91Qx9UF5izDUXajjsT
owEmc/oyCY7axq1xaWWRxPR4LMbVzTByIh55KEXha7EwNR/9bjFDieNd6aPKCEiY6jmWrVgdDw0e
S5qPKj5bIcm1mN9Uqmku57RO8MC4Vo0ZabjoT+TLiLaBkyhp01qKhxImfRo2s6yUsBDh78zIPw0f
41yhuER9J2w6orTG+33Wom5w0zJMZl7NbGByTcQq1nYiFxIEBRyu13dBX3ArlFbU4LB11SLqn8sy
180fZaUpmNiJS1KYhkOYRSa+hfoIPUJpNDiHmr4kI6HPcpHrKZqkrphe17Brme1peNwHa17m2a7A
Ql1nRrBGbX3q+mpJb+cwi7VgiUerfcbUcICgUbeW+EBeFnJZTDTTbvzC+TLP3bHXa7U/q3qWz2Ak
utTBoKzauEkzrwsxS/+c16hpD2uJkzSj/XbCIKDA41I7yeFczvea0LYCKGMhKfPdIslV85lZUg8k
GK1lOnyWY5uNbME+6/ej0KtBOBEiq9dlGTHfISC1wfcHQzoUSiXWK7uyZUD0VGGQk9/kVjt376Fu
jrItT9zfbdpVOLePJh67g1BO+mMlGNH0KBAxTe5FjkPXcUR0gDlwXE4Ni6OKLPJAxzHDldNWsSFJ
PvBHL1Tmu7MkmK+jEEnVUehY2ky91WaQ9vXUhv2jyUJiWcgIeo0W/0zNiBwhDfPmLslXCx/DMI6N
9r2TkpohTthVknqJMZVO4iOcR6uPL6U5SJshjiHwfQuAh2wM8Q4/EfI0/GEu00mDHlPVwGcRJl0y
s3ANZxBAlDjOa+z8+nrCfau36ihDjKjIQ6VhQrZgMMkniJSXpDZhK2dJJnrxVH1MSTYqooMVQ6m7
mTAgcs/gvgw/hKhoxK9ltgbxQdQyLHkBDMUUUxuZzUN2Ajs7DmK9YYAAawQTStmpGnxJ8QEkSXmp
0CwWmjCyfbo+4WdGXpb7pBHM5AbMIZYOfSTo0B+7saxN9HroWfncHcJ5vInIA64XAXdHk+pZFhMF
bneZYdPb9GOCWXs8wElWVVOgsstyo36OGtVIF7stenj3USXhYGpqiegmXYvVpD11Kf4JiV6hpEZo
ErWkvEZxRxyz1sMrz6SRglqLQH/GBqYgfgAyTgQ/qrGYhPNSV6QJU4Fm5OuFEvbZt32mCxxbSW5E
jBjESgk5nbMoy8zY6XAxGW/ErjKS51USOcKXroOgIJjz3hAUWKP1tGjRvq3rdN5j24elvFoWgkFg
abkKj3JHTMqhbKxEItOiVwb5hFWEUAYFNQ5Tv66j7TnHzZIuXJytYbzmk2x5xWggjajywcRMajZI
e1q0oTefCgxe1lddaIr52qjqRiA3KmEhNaiTo2tvhmO2XwV9xo+jVQeGE2UoMt0YWjF9GkW8E77q
VE8r6IXZrJvnSCL0d1tYbFApwSLEE4dVWBdof+F2J2azJQNEm7ilc9gT7oDcoM+Ub0UdVwgnPTfz
LsIbZ75JUizWPd0oVQEVwNhqz6zrqD0SpiiWB3XKx9SfZQnydoldes+gUxIk9PtJlL00qUXakKin
iUwPBUixHnjbhrhbx0RKTpqmR/RDVZILBzEt4csXoyosQLtTXauOqAygb3qp1FDoa7Nogkieu5vU
jKOvXsNTJVYEjt2pqQwccDO8Jvt1Dr/ChjAtrBak1B0wIQ66MAYjHEvO3ik2xV24Su1josXhXlWj
QnGlWa7OGK9s2dR1DtlU1jH26WQE8LaYW9jfRNOEa4jZK/th1IS7dN52QinE9EZ6mj8qxKeydolF
2q9RTJvStCXj3FWitcDvighU7LgxsdZ0ZAV4bgMTNzCCkm4u3/VKKuQA81sg6lxGlIXPBqbpOJxQ
ck39Pktl6IrUp/AEBaHHllSX45YL1TDgquY4j8pOU0NKyueif0iNzty3BoqEuRfyAyuxIklab7T7
si2k4qCOOso+kTQ6a9ck1SIGQ6jkp6Jp5gcTUae6zwlgjp28qTvCTIzMLPk25MbNWxKu9/hyiaR+
hxOSYKLUnsk/XwXPmEe8MmqOBfUpMUVLfCzVQo7heVfLN27/yr4u2aHujIfmtUrEAr/IVEguarnS
xIs9yucx0V8sU+gPZAKKl3gq509NHpbbVhVEPy/m9KwpI0C/ZqF+7VcId+O4RZTnM9NqjQ+DYdx4
mQV4W1XTQTq1GuirqVGVO/Sjyx2lnHzBElrfcRDCtsvmfCcKFcZVQ6ErnpYU0Y7zJ342eCiBbkBP
q7VNNkHwrJurPQzQlTFN938IO7PmOJWsa/8iIpIpgduaq1RSaR58Q0iyxQyZzPDrvwd/N8fyG+2b
7ug+PqaqgMyde6/1rDyjuz1oPrsiGEdz2icdjb0cXJQwiu5ALBOxG2VkPdhJSf1lw1G8V22OGDbR
PoCvAAFAQHarDWgPM1pUA5HzPb0PJ+3elWoejHu35j837SAXpASELad9qeI46t+MTGB57si0I09o
sgkrH6uA6KTZAyKCkquOvjJ0CAx1ROujbIehOTBiky0YrWnQ3M8irD4m6dwk+Pd20pich4Zd+HGS
s/gYxhSIJgiMeNeJHg5ltbx7fcHcI3Wcu4rtbz8ssNvCb3DQsHNdKau2jcfWthn6xi4afT81yo0x
MrGqYm3uZOEuKdJZQ08jddGfdTm7bj+5+alp9XCddyrYj2Q0/7ALA+ddpdqdY2RxgQmeWGBjCkd6
MnqJADI7/12TFUwOj++dcwc6bGcnn5bFEHKuQLqkM8gpx2QoQhWzxDTA1l/VguwGXVQV2BzbQXgd
3CSZZe8tG0hkHhe/jLj8qavI2w+jQJusw/QV7Bh2lsSsLp2Omr3M2/DLsw33umhyvlc5o3d0qrFZ
sfQam9rK01uzt4ddkXQoKQ1Jt2CoJlxu6Uc8ugNcSRWYFBSBt5f1b0ql06PItDIgME2/Yu2h0u5L
HPeJC6DLGB6dsXii3C5uMyXy59owvKOZSvx2LcFAiTFFG1fL9URHuarTd0nAAEObijRnN11rIGZ6
8kCWLk9AY2W/XCP40ZlvnvGsphTV4ojadHZGhIdei21lwj5FEOsP4gSPrhcDWUfWGCkaOpIgGKDV
01OLubNVQATS4VnXgdoNJkE9PYFsr95AgoBJJCvogLp5MFiIfuRGCSe1Cp9g2OSkEjRpcpTKfrQS
PtEcK++2YE8/ZEE133funB2qLjaeQt8OEWPOsIhziJ9OXhlnugXBufZJZcwdT2wxTb+ZzfyYlNZD
Yy5amcgMlnihnV8ulUk63hhleBxmInY0drjcTn5SXJxCw/okE/55EBypZPsQJ9V9W3mvDRXPts1b
1qDXiL8gaEpn3S+yzsHGo1qI5r7MA7xGw4/KNz/KOLircw8IIhomEpc3VeTcpvgz3PmXUsZtagY3
McnWDu4XlsJNTeDuqpQYk1Jcvc57kmkgbKQWuOMJU/RT4Xyk8bSiu4tXy4e1/AJj59Urh4+0EU+x
32KqsXaarl9Ys3gi+q2iu6m8HsLhNSW3DqLt/VirV0rHraNFvIRrrDyscH54Q654ja7TcN8blrvI
OrY8YFZw0zZvBLtfKeMrSFHU5reRh/pKfdmFv8kpuckGkLRdr2va2EbgnYzwk3QJjXHTc6sZ5jwT
oknvlbYfqKxuKNqu6iUy2/Hp74n4wiHqbRbEQ7te9yPLjV0Lc9okM3LLG3s1NcYTLrRbuEDvJWbR
aHSeTRuxBrjt2yAPrlMbCw2HowgqE2HHelM6BHq5TkL7OehPHlCHWtb3nT+dWNVZxzt/baF1qGqU
93lhHUVrXnwzeiYO/a1OO/xirT6nhMKMbfDs186NnmV8RcI0I+yANvLQ5O8yFDi8McTUweuQLWFm
+JtIUKjN5Jj0Evy6RRI6o+Sch61cph2PiaqOfQM0tDmrQW9l9ybjh5K0PqVbzii3AhxRYSFKm/cT
gqaF9F8yN0xeMxstGvr4dUwqr3IhR+N77Sb/FCIRbIX306ZBWhDpVVtXPmwhRbg92G5+rYeQdICw
HFZLxRMF74Xg9OeQywAWQb6Tu7UZ6GpU5JpVyyjdqDArtLcNapG0QlhKzxb4ZjbV6Nezr5IahIbN
ua9pXmv0IGDbRJVvavth0NxJ+7ah/sj0x6h3jXrsvRcF5LnPHsDPnDV+vNn61VrxgynqV0vwEMd4
CwvKn0yTHEqvPMJdSk5Ykro9GNexvK58Jn5ZhwYOeTtqxHrISvhiBr7jzAnXYL2QdjufOkdy0NQe
6i9IU4Fqj0Za3Q8WTjVYJCOemwFPKfButLX7kTNrb0xEFTxlCTtFmF6mOTp5Q+QB6rW+2JXTVWXk
R1NXnBpwMmOTM50FIoIQqRIwLAkg6/FlzuXOzFCTpQEhiOmTB6zXCMiAD34GRTRBnEa6M/90548i
I1xIuupeNuHwJNm0Lxynt5F5neb7qA8lRDIqXb+xUEOYGW/gpDDlUr/ktnrJSLq21T0BcexnwbaN
LIiXAMrbflvJn1H5ZbYtmORgo+Ny64p+XLfpTTYezcnay3HCGXw7MWtjXVslygPazr7WVwDo8vsp
wnji94esAY3aj8kVnNRN1DXHDMMEp5bVNA9Yr9FE1uS0zR1yLJaSKim3Q51B06qsu7onL5ajQVB7
BFNC2wwm50stuZ+uQR2M9MKu7vtGbkNlqrV2O47zbA4xey9vTRI5Ow6eLA/GZmL1cCysffSPFgbs
F32mVUzMi5tI9OJQFQjt1jEgIHVp42DbNbiXOpgxmIMGHOa2/WyXCanVX6bVz9vIkxtPRfdSFIQb
GbtESGzE+rHgqELWYEUsubaXYuNTG3cdLYwckbqVmmgnSakMK4AG8YR1biQKcrDUiSV2z0de1aF9
l06PasyPdVIuwMQrF9+W0xElDY4yNoF9JoAEhdo6Lcpr1d0K5a2TuSO6rD3afkSpJTuSJhrcs/n7
WExoMnHbkURFwyRed4O7ya3kUATDdTr6u6qSFwXtepXhavQqaOpOfyauceNJFFWhPFH17wI5H6lg
Dq6wb/yUnZD9yBb7nuFJPEEQotcaBLgyvTrZEW/F0Dji1C4qnOp0EoI23Fm4ZSWIiMK8BJqJ2OKf
NJwrP2mva6Pd2FiwjVmfjRC5zMSDOjWLCkhxx0Pi8YTZ72LtPwc50R8dszbMGnjORT7sPLukiA/a
tcBc1S4bt/eYZ/ajAlrWUJJERnCblhRuMt8WKcOlPvh02mLftBe/r6FHnQYVrXLgTWaS7wckr7Zx
IhSazIznTPBzYAsY7Q/p32lGV/Yhdmp8nD2jpV8TThDh0Td46CP7DAmYr2HuZ4Pn2X/oSAjiqFR0
N00JOMe7rdOburkLioHGmrNumKRJao8Wl4lPP1v190312Q9PJoi4Jq9OWf/aBDeRX2/p42wNeW5w
aSwxmi5vpx1lVFURLIuFQNdukBmsI05rviHuFG945be/ihrjsVeemVWcTdleiW48DXVyangIlBWc
wxgZO3++ssqHZOpejJgKpElOqi5Rr9bbEYVk66XbgX8FgG+PPcqdie8qJ8jtzKSUt48DdXDAISQp
a0GSXyKUPXVpXSmzfJBZ/NGz2hdorL1+Rl0TwK0UvfrocwR79fTs2AF2yoJFqYlfZraPpKC/YUpk
iv4IMH7G0hQdAv1cdv5LHxK0Qy7MHUEA4CTGq9jl3xzinpFdG1E22Nm8Msect+LZh7fvmSNJYCA8
pfEgJOHlngU3d74WRfjVGSi4hQtTAUxYK96Cyb8qgvqXaWgybad6ATURxWjpu14ay8N0XTvsn5N1
MRx41Ko9i6S/qzmKFdiVnIkIaRdcWNgdiyGAVCWAsbBbjP34khpIQ7GoS0pFeggvnTAewEPC558h
YLT4UVsYf7o2tuYQ3U4BZhusjnnNCemVkmXXmik0foNGKWos3+yukiK/6kkKJJMPSmWXr4goNMiO
AzbFRQ8uT48FqJkAiK0vHqp4hBnuPDZ2/BC5H8rBvZfIYwslsrTsaxpQFDFDcusl5tPsiIfJNZ9t
b0B9QEJn5kfvPnfUIlwmq+1zAckW9iRL1HCjOpeaLqec0Pm95eGPzU0Xx1HgYs31MDKLmZCm3Nha
Gr1gZD5x1Gp+80fw+Y7qKuDIztmsjBYRU/2WONYlmqCidkhi6cy6cUKZ612nxSvpi916igXVN69S
w47r9Le9W7yUo8EuMo4vQHg/gmi6SpOF5sustmseiOU6GODO9IDYPGnTJyctquu+bJBWRPKdNulr
UeEbzKzXaAwvQ+fQ+2fFCULnyZTysx27G5J82KEBnHV03Of6eqpMNKnOuY2HG355BsWwStDQOhaK
fyYMkpOKEsEFeQthfc38ZnCfRGHjBbduB4Ow8bQ6E3e7jzsSNxSoyXanLPuQZMldYCJzqOv4SPLl
KbT6bt1G0aUPgO5keP0sXY1HArqY6PalvLVbB4ediOsnR5nvRJtfjCS9NLF5ntHBJUvE8ThucuNn
qYxNN2v0/hhIDzn548Qs3w32eKz69G0Q7o2bv1v1uPdJM8yG6UpBcw1jgqAbF3hbCcKBbb249uQj
++LGHtS1p+miZ8FaNM6+irNzOVyKWN+2+DXoFe6zMKIV3K/dcRkP6TW61x27O0c4dRf5n1WN2kqJ
TVQ5N1XaXieGxqe7nK8kLXrQMt50mZwIuQOC+tnmNe+8QyUNsChecYWmalNKzNlq2sRhd6m74ZQ0
BASO4072hHXZtGimD6HnS+A3D4Q7P3KEXs9CXzhd0xwLNqOYaH/S5AYaG5HWwIa5jtX81LntjdHn
R5F326IUj/OcHIto/Cq8k2cAZGjRERo+tlXvRJAThj4fXb9+Knwk3gVNGmKtEaRkSKf66iXoUOST
nJYSKJ1neAvb7JQM9letp73N1mLpozZwT5Gyt5IsFx2G8nIQK+jJu2lAlGUfnTrZADoDwJrCTqyp
O6ipvXDvD+rNq5qzF+A7aAigSDYcb0e3Rd35i8HNxneCUyfbuyWXSYDVm+p8O4XxvuJIn3jBKhvy
i2lhG+f81Js5RSvI1nqXd+la+PABJ1I+6vY6JkU+zXyYBhg5TPL+5ulnazvHpetplq9e+hoHlNjA
nyvbXjfipkAwHJdUcahZOL4DbAhiqO/4+CqSLEp3V9E9J3J91ycxNWV/ymaqb/+nj0bcS1Gzs0WY
PQ5RzLMcu3aZS7wIrYu3og+2xAD4Q4GYOLk3MUeKsLwJzfBieziYg+0YA5ngc4sZJp6b7Hudowwu
L7J3r3uuEii8a6g9jQVEmOmTdpDhpAPEamM/TCTWwSgHOEbBqZmkmgBK6N8S4oqK1dlZUYJuzgHA
6omvLhHrimNZ2bhrO6XtCWNatNUhSImyr9VqJBoyKGpwUjNokfBYocWa71KPWOyfcfaDjiMF8q3p
oet3LrF34KzDWfGoaMROzqHuzhWVoKQfTgK9ANKRo52OyUmuwFO2E4pOY6PxK5squq06sjSoNBLi
vSfi1plwOsgHh68Ek2fWjavRs7amolznKe8z4FIZ7V8faVE+Mhl40fo9q39pup+RZo1bJPgOcHwE
WgFOMCZQZBXutHM1/5YJ035p2GTZaqzoIwp+iOwzcL9QI6cs/R7NHqcxrpM8PfjF0S23Zmuz2o/+
SqkKoLSDKvYXFP7VaJor0RxomJwZGV7NQbFVIlvOBrdO+ElQy85XyAoi/xwG4xkU3VpXWbJ26P7T
7lq3zfTquf62StQxx/CC1WpmL83mT4u5VD2iy2aIyjx2o+1Pmu1PTUM7XmyTotkOFAl1FG7bJNq5
Fs3NAtOPHK+64KXuGakjJ/CGF9Uy51BU9wCsp4wFhQwgr7uyvDs6woV6D638mI/DgUkBNDXUD1Jf
Yv62OpMbF8QGRTAMhHilSkEoQLIvBfgbszxVMQD4wgFBRl4LXlqDU4I2GZm6+dbDKhO3VFUITqlO
T64dQlWCWLVg3MN+a8zeje1g4JqK00Tbq2hTtPmoobxFBrHpfn/tq0gCIOGdNsuXVFrnwv0Rcyao
G4sVAZoCQeVQklV35U00XUXGa+0Dw04z7zmJLCwXdK3KsYHebg9vhUF2SqWjt9GpHvOpRkjQN++2
RFefV5B4Ej3j/ei9gx9jp9TWyUncswgCWDVhlxMa1eS8stWIqzcJ9q5pPRSIdiilm/sxz2vITFWy
GxO6kVMqOXcHHHTcWrybLrotv7iKrLlYM7bFVDAjKpiz7Nqa0SzH5Iv06tTaMKuET9BF1kMDr9Bi
3Npaz1dJ3PlbewhKqsMR27/JKZ5iCTyCHabWKSich15G1/EQ/QhKXriuhmJgWxMprZnJhmN1ErSU
mYQHToPNYzg0MbQUL4/1zWg5iOx7GPbu0ayMjvrbcMimsNRsPxTxLJ9mUclf48jkQ7J1Ff10XZOt
TOP2vWdQU3tIxgweqYjyXRPWeyAb50hn5TlAyYKLPfgKClqbkWbpQlZZ0pqG/XgnRr1U5G81Z8Ri
DO/ieIIZj3NXyLuBCK8wHk/OXOOJoFYg7nSlDHE/l+psBvkx8UlYbJJ2FyoWp1rUN2nkbRsfCFsy
PcghOxpd/hkr5zNQzafsgp3s2kui47MNM6Xo+p919jVODlV6fz1lcEaXAKEKHv294EiQ+dVuNh1g
vuGOiTMnx2iDEmYXWR/9EhkwTMfUQdGWZy+qeUOJcgnb6DzAuQeRzTB5vBqm7DOa1R0DvKVlaTwT
/gvrRxGcly8nMPfRjHpBQiF9NVsU+7hSmybqrsl52w1ywiwx0cv3RhJf2w9Tw7MKYaW4xQblEFqJ
HkABbrPK301Ff0Fyu857ekG1fQh8+4XeKDygQr+gDUgZ6EDHm2RP485w+x0tGN62UGdgweoFxABu
0JTDJuAxcYPYWMPD3sT8Ew2+QUpjPcCgAw6qiKVsSbifTkyj1/hsWH8hGZhLUPurFaYEM8T30gFH
ovU6zZN90Nu7ueXT5l8tPvjRoNri/yK4Zs9ElW/ps1wFF9ITdjOho3GYb2y3uza1c4vggDCP+Gqq
kkMNzEOCFOQLr1kMtzHD3pA63CUYIc6zO7MxD2lcnEwjYwJOGGT/MRcCap5i5jYDn0jGiuBI9ujY
JE1TlgeXt6Sf3UNXZcegiM+WKN/onN74CdpVTacQ6p/dpfRb3UuZ5MtBHREyfDSH3dwGvtaQRJxY
4z7som1P68rjUOWlhE9Fj/xY29gUFwKEV26RXZkFQ5c4l1/0oOkCGe1P6TPfS7KtzPu7eYzGY6yZ
QLKr3w9Zs2NT+kEb5BRYijy8gGBTXkbaAi58AM1QkiOzOiVdOv5MnGiH1oImq0t3wTJ23URMT+rB
+uBcsO996A8IUsDrslXWLlOCZPmfc/HGzaK9EljXNcoOspNBIikTqo9HdyITiUnrOvyYK9bEMPeM
HaOmZWBDomK/Mcv5PEVjd/Abv3wIvB6kIkOoigQw1ZlQ1syb1nODq5j4nJdo+RdqGjBegSWik4qy
gBPLRpjMc1AMPfWwDWzPVBvVkdc1/yLCg9ARZqOhQcchlT8c2lkbI6TnF5QhyunYfW4986Gf0o8m
ZCyXzNtSWDcmg1xFo1y6UUuzyZ7HbB34HYYse7A3vYCLFQ15Em3MPB9vHA2QLvDww2DweB2Yh2/6
uRYbMlPPqD7yZ6vqsfxEDqcTLyYykmOXM+xSawan3LatTeaD6MOjJabx1quSCLbRWB29pg7PaQ30
w7dpwOUjy1hogGDOe2Bcdr2f9PCkyxR8hbRp4IZlyBhCchw1QxZdeyi6lVnEn4PrjocoL14KKwzJ
/Bn6zdCT0zBHzmW2w35vzR1q6j7KWBXzh6gNYYDHjbcpprg4NmGIzbHIu3WsNaqzyFTvnk3kvOuH
03vg4kDqRoygTVT86iyobg732pY1MLDBte9qxwludT4gnra7LzND+DIHswmkTsGeCBrvarIMhHH2
IJ6qqQKiWcmvqaXSbXkRNr1rFy/c2emOj4yVuE+ii+lk3R55DMy+FFvO5KEJiToqCdrZZEc3nThV
TU3P0RoXboeDLjJpcutap7a+zDNZI5zXABDRoE+36MJokqVWsIkpDHdJVn25IRE4uRkRRBt2pHRq
W+9yTz8pDo9uEs23wkOxtEFi65MdyzmrjVxGJkaB0doiaODoIWxCdmzfCskJghADDnDCBxbRUzH3
/nDFKA3gi2o4XfvyPLvZWTgSj1cZOeqeqrXbGhoVU1J0D2gM3E1npcY6E3O8z9PltGVMNd0ds3iK
iKW8md0kuB39nFsyOOlOSiwdoV6qOy9+U0EMjLKVxUPuznpHlKJ1GmavQ0au8e56Y2MjyWT2s+Lc
Zm9mHVSXubJxtbSyLd5I9ngwfOFQbmWd3ru1JB8trV6YDRm7vM2rldbOEkAyODepmvPtKOoZHbbr
r7qESl+3QbiOBmLB68xzUC+G9DT9kUqBLYrb56JVSdrexYZS+vrgqmS+o24BaFlJ3WdXbjviI3fS
fKp2ZlLaT/QtS4zZtM8qzHqMqUxaF5lbThZYzoSol5UYEKsgRMlTizoST2EcJnjr3CQDiZv4gze1
m74nKo0KXDba+ZmW/WReO7me9PUcS0KTVmIUwXODrid9mmb+zElYGQraVd/HvJ2+HSMbYDA+UIwX
SWtldzIVZHX7fRAzOjYYioFvY3BiX9B4EeRdiylzLl5XaVZO2866HRKTzr9xCLNPHvKiGgpOnr1C
5kZDjwVCV/V0gqDpO3v0pqxGmSNoTNi9S+e28OeXpm0bjJdhMI8nJCgKMp0oS8jvZuOeK1GIU27Z
hHLHxVB/kDJdrNMg+VIhqxtp6cQp+sKuLzRLnAPyOmOfVSJb41EHMRzInHolBoEqXeq7Jp0548VQ
g8uoFg8CBdkqd8tkAbaJ5EfUltkdNVF58pyiX7Ute15Yui7EeZb5NGHkODkKUk7uwmvklyNoJhz4
LetMg08vqnTpXeod7BeCCHIoR5w7p73pB9bZ8kkSI+MFQ9ZQl0zvl92Dstq6nQlcJuvAYlrf2tmX
F4/2oRO+vZERQmF2v75g9u1Pv7rR7IF1lG0Lo7FXd0S/UO2qaDpNPm3NKjMUzQSjMl+AKsdH044p
snmSs61oy8TZzn6UErTdjxvUZg4t8SQCjeUw3qdn10IypNbzBEwgjpEp58GnLg0ZmiOFpUwhrqTI
OE96yQx3OYzhkqIIRBKnfk5VDgeXbOfHUMn8dk7LT6tO3K1rI+XKc2oEtMnxzhHsPLIcfCCvSc0A
s87ve89kgFYPpzFqyB3JkC07MRbFPh8+AkkDyZUZMSWsgetIUTrFoQ1P0MniTWRYzqUoaxwPLKIH
EeMkI0q23wW+fEanId+IBYdjVODHlSxNG8Zc8FWDqLgd7dCmykYBxWgOD2dcI+eqS/mcKRCs6IqS
1zxQNQTs8rHjkLJySZ3bJJIP1/ealGbRPBpqgaC34WMV19mtUXgtTcSa1xQN+IDvf0iKQzzRVlVm
tzKUl2xKSvYeOIVj6pR5UzV3hyLK75D3SuDYxHZ8hTOovIoWsLIRkdYj8QYicDFV5SFS+CxElI1o
IXxpCyN54GHcu9Oy9bXEn5ZxHjNdDd4HZ3qUFbuISU7aieDjfKcL1VMnjJ8GyTDrmfyjlV5SPmU3
qqXFwBd1ueNRG/tbtmEUb7GTHpsxmV9JhM2wayOgeZ7cNgL849r7jCVhY2d08eb2zp+yZ19bkOpM
chX8IbozqsTJ1vggYJ8H6WlRMvV2dJaaIrMnSX7tWOFrWAJV4a99syv7yXFyMjtrm34wmoQ2VT9r
Ri3rwY2HbTU6d2NRDMemjJ0PaQLdbkig/yTyFlN3G6n4bIzeY9vH/ZfAIkBya8NEVbOirqOgUJfM
Z3xcWB1CiZko19s0pFVVDyQxzqH88tLa3GSzkEz2u3at7cx5hmNYHO0I0LBv97gNRCe8O9SEyU/0
We8FRzoaDn7cfllFPVxPyZgdQi/pdo3AmO3mzoNh1Jz4EDWrdFc16OlQdhcDLmkmh2tf9uazFbtq
U5kzTUgTGcqGgDAm+nkg+MKdCVtXNxnMV0N4nIXZeJ/jKOqj4xANPJapjNQrLbLyYPrZsAxPb/1J
/hwz1NlW1Du34UQKRF1Z74UJhH1q0JWuycBW2Yp5mx/fkWnE9HnGLHGVtnNKcJ/l55uUScbeNyG3
UtgJ6+jLLvFXPlFG67y0GVLoWzX3/H5Re19Zwn2Z59Fbos4bDpmz0X20rSmOhlOpc+sM+s4x23xn
5+W4txs0CJOVq5MUIbT1Oh1XNVLgTWgQRqRyeOi9b/w0xnZYC53nay9UF3Oe8ETFznUrGNtEjg62
ed5CtZywY5edqZBCtrTmM7P87GkvrNAXXuYuxPLOweFke0StDWFRriRtC0pz5PgsU9du130aobzR
yp83E9G0vFGxPNi1fowT/+RPefOYqRLSeqVRLs3wxbsJWGuKU+BlnkK6bE05foUliHWjAmOdT0OL
kTQK3LXbLF3nSXx0LY+vKgxIimL4cjhjHGrffmeXcG851UM9jZ3xbBKitkaRVB5CjWh27aqsjHa8
mvkJZRTnP+3Dz1eCfodJR9c2KWM9Dh4bp19K6JhjUtUnAFw7igG8xeaRlPqaXk3dcgIDlv+Ulkvv
ZpBJs+2iJc62oxVV0g1mwSMxo0QbNiLifp08nz+Ht4aazkb2RauHduIhM2p5bcxoXlYJ0pifDDhe
xrHNEMmktOanBtHzFONXK6sCJRPvViU/p8Sbtib5Q3AU8vghn+VVpWyxmko7ctCZBd5XUdmAwyYS
VVDVyvWAP+SkbQC79IeytWeollUD29xsAqPMM8IIsLJsrGomYrylaUXPKMToGqqPse/4NE4V6dXo
V2BOwkkUNzKhN2N29bWfhC36+w6nwuTziOs4QFqhNJTSsev0M43zDt7ZBHBzCoa1DkMUPqPBmSs2
B/u6UcGn3yHGq9KkOhY9+Ouut6xfrmc6pxz5Nb7VJFwimf34QRua5mtH26LR7buKKR1sUV8afzzH
1vhkGslTEmrnzfB0+Bl7FjLZwsTJb4dOsDbzUR0mp+boUsadiaCNxi7WL0IWLO02u6wPjCPRH9Oj
YVf1Jff6Bd4RNYARQuux84hdrQJz547hm5LugzEDdahKvlHr3M3K/9QNG0003NJBz3aMbS1IofT/
eBfzGYFEFYvkJ2dqjdugapD+eRwWP5i22T+aKjafvKjKLoJ56iqzkX36yo+27RTWu26I3Belm/BY
a4MTfB/Gz6oVDSAspDf22cvTTLDIOP2hauAbQEdsPZ1x7EEWPRiBc281i/rfirIjH4hz/+QrUh7+
4Sr7k0L2/z1lgY3xWgbSDRzxLSRGeoU9jpUTbogtJelg3ACwOM0vY8Q3Pwz7BYNWA8X/zX1cqHc8
0lF0pjIYrvQ/bMZ/wgf+/ijfsrGMCFtGUvBRusy4CVuWdxznnALo3B7+97c2/wQA/H2pb7iBDDNB
Wkh8gtPJv8uDfQ8lb0OrHXsuggq2uL15Au2zj0//crr/4/f+HRD2Hw9fhkLK0uZYbgnFqPG/5da/
Yn++BcX89eV+mxb/c4myFZmSGIO2zZYg2MUCKfw11PXfELC8ZeBi/ev3/BNf8PuSviUdF4CiaQVe
8O3WjYlRkjlIv11vybSAIFPcgYm+cY6oYCUxTOiXrnqaaPf+TXD+x71cXI/fXJF/XPvbvVRtKGx3
lAW82Iatbqf3bYK1CFbBgjIsrw3e5X9c8u/HJ5C2K/H5C8/03MXq+l8jZhDoPGJcypNKdhpKqHV5
oUGaPREXwDBjB/aXltOpuyIH7ON/X/pPysDyQ/955W+cCAoTxww9N9xYHH80jCar8Fdp+vm/r2L+
6zLfVoVGU/2r0cu5mz1UIFz+w5ex1ZjDo/WMhhfBVLch2KD71y/798388/t9e5BCO+g9h0D6bdLW
m7l0IB8hzqQ7q9uJJfsmm8HYRDDae3FssKAHu//9zf9eg7g+9AbXDsgJ5L+/31mOwjoimJvTRbKZ
g8rah17jHUSR2MTHMRf839f7v3/p/1zw2w2dpqCqJskXJvvsFL3PG7kOj8H0m/tQbqcrmuzR5l8/
8zeeA48RkAoPMba0XAlz4zcH5j9LROP3IjJqlloXLBRxAOS4k7fjfEUEq27STYBWlikJDJBweojv
KcXBB/6LefK3Wfvbh/j2kAnRGp4kApUXd9gu6KnaPRZ7CBhHEMjVcUEL/OPH/suubQZ8dX5tKU0Q
l+KbXXtOA5mW0wQ8cY/kDf6b+cM+LWjT5OFf6/zf1vBv11qe9P/8xKPpTm1Iku0GyMWrAt4gOugM
C8on2YniH++N9de2slzN4c1wCEFzCUH782pULXLwmpDodIi6u+q+fJzeGaZBGgRPmewXAMPE9kYw
8RJodaHOAGILhvEfP/BfC+O3j/FtLZ7I1cXyvTR0P9NHd7ew+6DC3xhU3umCd4ZKOR0qBFEf4l8J
cH+tHH9e+rv1v6J+dSU6tg0xz2BJSF3UDwsKxiamsgZwW/1jpfh7m10u6FKusxUs4Nhv31XN89TZ
Dj95s12Yb/HOTe/A9m/Z6ziHc3r91wX/r3ssBWQFixvNzV7++X+eqDr0s7jPeWkBwiGjyQ7DtSIF
jsp745UwPRZU0r/ATP+PtDPtcdsItvYvIsB9+SpR68zYM7bHdvyFiO2EpLhT3H/9+/Tk4kZq8RXt
XAQJAhhwqZvV1dVVp85ZsinFQydu1PiUKoHfK5sog+ruZPkLPnMTctlHMhA81xBHEgaIq2XFWe+0
SCQTco+5u4+y7emnxX6GG4YjNhmwrBVwvWb3v9Qd/1+2iDlnvTQsnVA1QzvdCzBM6fWYM0tYh81W
RycOXPeO4Y7fTlSkhUokOuM5o6CBMDgOw9AVKmPu8/iHSVDQNkw7quv7+7q0rZK3TEVTFDD6QE2h
QQEfQGmtIiwVMmUaLVjS5p3k3y8oOUk6dUqRG5g6b7LiIaO1D+lPt0fzoUaBHGGQFZwD+/P+/gJn
D+Dl9xM7cHEeStV2iyaHfING0Af6msi1mqt8BYQcPPvyURDn+SrPlD6fdF2BPmxHBo3E5TE8ou66
E0oy5t453F+W2CzZDLKcmqYKGjDLlr5bTKFa1ZiP9Y0pe8kgK3QyD/kH57cTD5bDpKjIYW3V9Azp
o+knALhVSzQBCISKVUynlJYsxRx0JwTZIG65FsSkMDcsXFa3OY9kWvpwqeEmEH5xEHwDtjOG/iGV
gKqP3iuwsMcR/Q11by1s66yTXq5X+nwns9KUmpc5TxT1qFF0+yyIbBUY9zUbdR7BfraUb8wdQTZW
A5UlbgqZWz7M7RCukJi3deowogI266SrawDax9GYFh7Ps27zry35+ouZtuBrcv05CWz+Q7RTmIZl
0UvReu6avViTzMjejDUwwMAWt17xGZmvDXMD/UooGGVbKBOXtvDNDW+Ow8W6pCCtuHl9KhpYViaT
2a/Ke/TAZaxoXpHIeOXODhm2HG1FXTVOS12o1ZKjqwR71fV2ba9OsICMf3kGb3kKsLoSwWL8B+wN
wfpcGlAsNjV4ZZCmLaxTgJ+7kX7okPgUFt8VsBfouv6DIfBdWoYajX1kQUbHHF6hHmoeR+aXvt8/
+nNx9HJvpQuCGSir0cwS9qL+BDGcpY/vmkExFk7C3LV3aUUKMCeoV+AnYEe9Jv80aNFa1T/2AziK
sD5Q31s67DMOo5F0G6jHOqrHJX8dpfP8rFD1e0uT4Jv24w2E8vEanJ9P3xbcwIKDzpwDuFYsR6T3
nqHpUmyJslOvRyfCZ1m8hy3I9/p4rWbJwpW3ZEUKJoPZOv2QtnhlD+A/Utvkc2nH7TeviBd84ubW
0WEGsh3DcUiQdFcTf35xyaVqHYVa1kPBmeRPYwDlS10g/XNmfgNgB4jLcfpctLH3Y0wi8/ib/oht
D7ZSy/aY2HdtiSaTQSWKjx7JX2KZ0IYzv9bEQb+9b+QmSL4ZcQzxwRy4wKSXi6sq8VkfpwCGo9PW
GKx3gEU+8E47RI66u2/q5qtJpqS9LGw671aEqVOTf7U9lN3OXfrdqNyFb3Z71+jC5VV6p7i9rssp
LRzWw1DS0KGkiuQkg21CrdlDFieFQ1XIkf9Kqn77qBdWwdk4rqaClXKkRHoA5dfbLVYbKDSDneH3
TxaEjK8QGU42sjeCzFQHygL6bUMTXv2CwMxCbLndYU1zLdvlBHrWG5vblbeGFrxTfcBPgGPpW1R+
jtUvQWG8v/8ZbwKY4J5TNdMxdZhH7Dcu1Ysj0an01mAM4fDRel8VcIfBsJA90xyCTvA0VI+pqlUL
B/6tLnt1D0lGJd855TCE5QnZX4qCnOM1T0HS7HpbOcbl+antza3bjl/zkJsnbRcSXXECbkwz2UAy
yMgzceA6BGgnzwM040I2YdEs7Jlc3WoZt2FnMi1XN7rlVzFCZWPZNgvB+/ZsstMXlsXnvthpN86g
wtIZFe0ZoVt12fQzHr32SPMLTKnRLhXDZszBZOMAIbc0zzVtKapaeduqBXgwtEVr5GoHc+v1wLYU
lVlGsMHtb4cDUjIDgzzfHep90uoGSML0MaGKq6SdAS/ndIYCu6TE4vkWANDyd28m2I0vzYnVX2ym
oRt6PGUBzxW4yxKo3Cfruw0I/v7huK2qCTOEU8N0uQZJ4q/NQMignxoDR4Whb6MEPMBe2h16nFQm
0vEVseZfqKuJO1zy0CubUuTJTnASdWjEEe+0dmdmFDF53frQttQvIrX+D48xnakWqu8ubMEgVFTp
TOg0mqHOwKITuGA0f072uy7xvoGVXZ/gQlEAeJa9sfn9vb2yKnkMRCqpZoZYRVp855FMskwboS+G
nH4tps+ciCuDks9kzWCOSopD1moUIRpTuhUUZYZRgklI3Qa5kgaY/oILib2TviZGTZJbg5BDW/Da
gxR4RorxHFIcHv5S3I81qNeFfRTBUrbAo4jY4lGEdi392oKVOOcMCDdVpbWGJFW8AUbl+qgA/2+F
km7o4bROtv334N1STeutun1jXodo2vDICHRdctdzqDdxqbFANP+2ouPptR/TLaLtyJ0OwWP4E52u
p3C7aFcs69quoSIC41iifmfYhhTftOZculEg7FKkjfcFYA1m+detL1qNTvG4RBl6W4MmpnBvWRpH
xfSgp77e5zEek8alYcS59H7om/AIe0WKcA9U0eull9ptOQZjpqa6qk4xz6J3cm1MV3KYbXSyK5Aq
a0aV+KwUMd45NP/Sb79f/MEalP+erQrFKuNN1+0imnYwoNTQThGqIakvn42HDuWIkdbbgKL8Yqvi
9khcW5OORIBACIyTb9aKvxFKFxofG7VfJY/J8/TXcnhbsiede1OLmpOVYg9irbXrIT//feEIzvji
1f5JvjidkcLLRixkf/eQVOOHgFJ8/TB+LZ6bV+2P++Zm16OrhsffqoEBkfYv7QCDK3Cm+20GKTWY
oeL0530LMzm3oTuq7vKCoINnyR0QbQBoHSv4euOD4z0OPjPgzDcBXOi3DEJGq2WRpdnzxaOWBpqr
abxgpPNlTKMdl+VbIHEBEACcBspJQVcIFpbdZmGF4pNI4UN3DcPkaAlhHLliZ4Ndg/yA5FqQDYME
Yco+rY6iYyYkO6boiLCLiXpk7KevS6fbmPuCl8Ylj2TyDlhwiPF+bR5B+am0hvtNOm0dlLYhuFml
vpBPrMEmvouPoPJ3CrzjSFYzxbJHu4b5fChChP4h+NS1+gv1WX3OpS9/ouTSYeLC5JtG4icyP+Kf
IVk9KJsBXlfQLEip7sQdnT9NJbImp1W+s/xEXTEPN3WbxVB/mxHBc62ZvNe5P+GFkhzeDWJnaAyC
oWD+12B/z3bmwUBKEZ2Fbb/P/sNxvrInfZ4WchkKMNgTXwX5UmA7TCkg25Zu2u9LzjAX6q+sSTvN
i7kIIEARqwtAvKFCDq3Bp+ZvE0b4cbl0O7eZhsZzklRPpQoi3deD6fW2WRGr+nX0iYRhIxjrpx1T
Y1tEobaL0X7moBmX9oSjXdwtJyZBIjj/xLVJCv3eQMUMkiRuM5zbr9FFOfaPxqZDAtRExOn+KZ85
Z3iO6TiIURJUHMm2NWgJr0zHQ16A6dTitQgWnuhzgfLKgtjti9WZsHNXnX76557Wifx66ysbZtpp
Tk/fQIrztvPvL2p2Qy8WJcXJ8RRV1KeZKT5rn6zR3NhQdka5fjR6VM+jhbtmcYHS2bOYj8iSM1s4
IADhgBReaYj9oXQiKi/Da5fshDTA/RUuGpUO4JRCjjp17KrIR1AZXDVo9/jxekTDRigPeMAKF76k
d3sfXH1I6RQKyRRolXqP/pe1Pe+avfWmQbzU1BfbdXntcODoEukWZP9MVlB/uPYXw9RCK9EVx9ca
pj2VEa1rxSszJjK8JT8Rm3TPlJxCNuc2jz1MUXj4BsfYj5GhNAaiULAzuoXdm10WPNYmzw/P5QK/
XpYWWLkT6AHC3qb9DOK29uOqfmca3Zf7njG7pgs70oFuFSUVqC7HP0HXyCBniyZvxCSBGQ7H4Mx8
62+bA9JD9YSnlauj2nK9rJrZI/08sSzwkzC+v1juV5haHtLiw307NxBK3MLjNUOVwRQ3nJzS1VPG
eipN92s/eWeu291IF7HinMU7ITiOzIgQOQ59ZbtgWGzYtZNQWoWEV6VmY5F0SfErSbJqgmpQKAQK
kwWYu22HHjcark/dyV8Sv5EDMh0LDQkx9hPqbVizpe9numPWKBHmFNd5ajzlqFSv91e0ZEFakDZl
DqMEuuaPpck0FqO9ocGExzgl/n1DN/e2WIsuEmTSR8Q4ZNgXxPxMtw2OTg9UaBDRAH3vPqI6g5Qk
2tULnnjT5hXWDCpRACU9tBwtEb8uLhrA9G47NVgznxA2jJ7tNTwumx/WS7KDavQrgJXdUqy6qX5h
k9vT40Tz1SiCS6c6smHqZobP8F0owVykhUre9fGaEXxGhlFUoxS1FLRuQr9sU/aQuMoNK8am/dQK
La59ttbeGTsum8zf9+iDL3xFuR4s25P8xWSgPXD1EIHfEkoiB9yK/lfYjIchNIH2Go86ugE51IRw
N+ztGCwN6bqhTutT9aMomDyyzA8lZJCZly8czduQSulWo1HkIl6ioepy/cGrs+JWU244/qBBlbHL
q4Ypqgi6c22n6uD7F/bhNrJizuRg6txMgKKkb13ro9lBvev6znsGCVDsYJgU5e7Uz3Y/yr/BLgKj
95eFu2e/96Vd6XujvwBZeAwTUOM7qwBZBob4QR17G+amFNIpIXOIPt/CasU1K4W9q9VKm1tEZjw0
EVYhsdhr35MdV8j7hu7jsFfWTNATcfUVbD/fm3oJSvTWZLxnW7pUjKzNLBUeT/DOQskr2yAiUr9v
Pxj7YhfuIIukygtBISNR6ioaVktYylm/ckXMcsSn1sWfXwQShQHdpATU7YfpF7t+tQAeaONStBL7
d7PGCyPC2y6MeMPU9JGBEbhzUeHaDg+iMkfR/APzhdTLFo+xcM97BqW8Kk3aU9iLjBFJ1w0kOIjY
fan86sATavKXAuPMHQMs9N8tlDKrxGrODcIY6OfCjNwkX8vzwiU2G3ltHREOy+RSBnt1vX9lYsR1
TfbGI01jB9fZBhzxh6kEeYpiXbMOt8iDLpwJcdLkLaTU42BRNyxVvs9OUCxFsJdSJtsZ28T5KNCm
Lkp65tY6v9a7xaLj3C5e2pM+WRWfnX4Mmc/ttsY2fRxI8wEuQaONCjSVF5gO/MXH6JxfXtqU9pXW
VcrYFa+ZE/KLa32TbwM/2NrvGScDQQG56EKSMLdG5iksk/q8RXIvRVUar3nfehECOLo2/Ojq2jlE
WpMvwHXnYjfpI2VwivAOnKDX3jLCK91oDmnq5CboS8Bjo5wfx2TYduelrzYTPUxV90hVoQRxNFns
86RWxZmXmetnql2vR0drP1U6I8hixnDhEMyaMmzALoZGq0/OeLxscpvzifdLogbb4BT7auO8z414
4eky84lMVeTcAAxcKBSkFl8YqUWoGZgBF2Uz8tghIh0p/f7+6ZpbDDoOxFubYoQqA3cAnWRx3iou
jBn6dmyhYoZLTwkXy5ozh9ikYOu5nsvjkrTh2hXsOKOHp5+Zvdq6R9EMQh7xwf2ob/U9xIlf7i9K
5JxSxLgyJt2iI4UI+AIHYUxoiwoQJ2T7i3moOJT3zIgveHGZGPUEWUhSeH7CRLmbVo+w1K8jwb1l
V34bpGveFAufa84pDIdatCGmhG6y7aQLJnNC9sY3QhWeQ0a5N1XHW/3+/s2cW4tygEUpDmwQD7Dr
hdWR0zZZ4PJCdyj4ZrE/BkhgMtI9nbQFmMeM/+F9QhPY44XO+Pq1qYbhZKtoMZVGj9PYvNMRDQqL
6PfP0pUVyfvSKGqKLi9c8IVAYuyPA2Xq+1u2tA7J5bI2qEpgjK7voeKZd5+z4RlMwvr/ZkRyuCFD
pytn1MefRsdnTn5YQR/EPLYBlfh9SyIyS659tWGSB1S5AyINQjc/NuzHeDI/nmMuviY4WRBp2z+N
s/Z63+DMWcIgZXRatVQ25GG7UddH24sxyFPH3sNHB2u0EbWvuZOnX0I4NPzBy9A9G2Pdv295fqn/
WpZSwvNUjSFUWg6i9TG6Dd6AImwbdztkDBiY7qGt91j7gtF5d/nXqHQznr2zMfQKyz2lp2xbnnJU
3PRO2TUJQi/313fTv+IlaQF9AWjuMaJMBnV9xFxtaFrUPPGaIrb/jCD8e7IQ4ntAWen0VBaT8ZAj
gAagNqGhMio0eJymPDieYiygl4V73jjVxQ+Rznp+Kj1oTwheaayaR3fK6x9QSJXf7q93yYp01tWe
x0X2RuFam+Ene2yiY2ShCXTfyqy/XqxFOu+5neHFHR8wLE7F0VW18tu5PxlfKAOmTzngAHhH1e4B
TPjw4b7lpfWJP7+4dSDEretBpB9DH3yGm1dbMyk6LkSa2RvgYnnS+a/R+uiHifzQinVvFY/V8EE/
terB9c52vYod20wWIs7siaCoQO0ZHCpNketltXjS2Rk5hkMdfIT9Zx3Z1mZK8oV6wpwZQwUhpDJ2
odmWtLAx1J1qyDFTTRAanhN4mZxVdqp//562Ls1IQcWEb67UxEcalb/j8IMD98Tve8GlASmAoM8Y
uIWIWrA6rgB2wwXy9B8sgPTgmUCTCvKA6w8y9DkMnWeWYHnJe/ekHtrUWbj857zM0CggouQrEDPS
x3ATPchDRuF86OJ3fYsQN2RS7/Ki/+qhG7ewY3PGTFhyAYyLbFqeaaiDyT7rFi7da7H6oPWO+ZmK
JvKWjRduzv0Uf/r9/RNlK3r4xF4eWtf75zVFHXcdl7VtBDrkpjZEljD3LKzqph8uorsFQMZ2wRsx
6mVIZpQyH3TkZ99aUvHe2FO1Ob/Y4JC/Zd9g0YUwy9og94VMzIOLTA29sbAk514qBM/k3Fe/QwpL
dYHwl67yAGONTJJ7SXI8Ra67N8ehe49gXeh3TdXt4KFTH1PHW9qHuahIvmrROQYJZchDv9GpGt0z
mi++2ynQaVSf2sJbCPlzoYN3EvQZwEnRbZY+KBwjzQjRie1P4Z95BOOwUCEwF26vmY4LnAP/WpGR
nea5s0CixDajDSvlB433+lO/CzfKxnrqfXSjtqa5YY5lEx2XmDnmEiFetbopquqiN33tSWkQTNEw
oaY7QtHxlGopR7Gc4k1o1+ExJWPwx9Be+m5z9ygIL7yXJh2xQNpUNOqGPBwm4nFRBru0Dsd1miqF
77nWCxRj27LRrFc7TUL//umciwYXduWkqM3QJwxGFhtCAriu6/5HNaCch6A0A8wKQoP3zc36zr/L
lIMPbEMZA3EWt1tk1fshLRXEY5r+PcNK9YKbLq1Myn+8Lh4cp2JlICoKcDARw8r2AMc2wp/tQ2im
6sJrce7oXW6lFIEYUKkc9Ux+2SKatYcyt19P6H8v1JJu8Jwi0F2aET/jIu8JWhW1SPSbgaO4qKD5
Oa3qVbHr7KOQY+/BGzUDNVzXfVmC5s8ukNKjZetUfFx5FCFP1ZNtJFi2mv7g9tHPKkj//A/+cWFC
OgZFmrnRAJeDD16+PmYTMHgrjelWq1W2MKE8e+J4agGJVS1EcKRLt0XGAbpfXNFoFHtTteEAy27a
b2Kkhw56mgmJIE3fQO6kfPovi/zXsvDciy9oxH3teR37mDHc8VfZ9ckPVKGt71OgmguLnP1k5Eeg
axxCtZxNFoatos6MKc+0X+xcQSQEItz/sBxQX7DhUEIF5Xy9nLwyjcE9E7qCwR53Q15BrmRa/Z7x
umbB+WfDB11WhoJ5yWHs2lRdQJukKp3j1/pgfNAZafcrtzRWUxWEr/dXNb9z/2tKDoyOnqL7nuCJ
KgXHjAEGfaj+y8ZBQkUNVQX8JIMKirOobPHN/ZxOPqIU+74L95W9OM0jIp383rTJB+gnUXwG1nK9
a3nQKSjJC6K3x3bj0LJVn9utGMSPfqV1J/62W2sO8BmV+RayPslaZiAzVJWEwaO9S/ZQNiir4Cfa
hebKXYnh/9pZcPLZSG/+a1F8yovzhKCPokziwi5zbTzG9cnZ1j2yU+Ywnv/0zqfkw33XmOsQCj4k
sloBeCQxvzbo0Z1koNxCHB1mR7SL81Gr3QqaUzPz9qlttFOLVmAfKRSmdEC5gdW1DJrDDxu0g23u
O5cSj77O49aJP06qYccfFLQoVBQSptxPkOjOEcKaiqoPUJJo3HF9rrs63iwsY3bfoPLQaDUysm1J
cQjSI1hpc3JFwekB1fTEdIIAN5r5tvLtlbllXtiF3X+xxTlbiiHXoY/lioEWuXVwhloOPwdm0m27
R3o80IKfAa2KyYB2H/D/CyudTenwfZAZAkbjSSuFrbFNc0rGgOTOnxGCf2rjH81DZX7JkmYV76J3
2sb9ksBUOEU/0bdw3M//4QewXLI7KAEtbpxrj1G8Xi1OJkf9dAhpG1cxzEPxhuS2Xtmr0wfUZP6K
Srg6f6n5ehs1TQHbNmyGuSx6KFJCOwGRsG2GNfxWhY+Z9mRSIlIJ71O3CpXc7f2Fxd76lck4sq3y
L3wLhIHrxRa9nXSjjvy2/vLk7thuGpX1Ptv9M7LQvf7Cq+tmYtE0mYygG8sjk1lMMPHXNkM+b6ye
Ih14oEDouof4EO3rHRj8BV+63UwMiVkzyG0dLiHpCrKG89hkDNlxBTlat/GcoR6QZNS04ME6NfF5
IbaJv+46moqJD561AEzIuOQspTfz3rEaXd8Yyrcsjd3uIaOK+eJppfFuREBQ36eKE0afEO1W4w9C
SeW0NBc5AwG5/g3S3qp1otmRwfdk4A3Z9w3sAG9tWaQ9ALmXa3UZc317+zIUCfAN+ktN1AykXVZr
E/H0UAHXvqHv/EEgvIeV+hEpU/rrzBMfiu8LTnt7bV1a1OU2Izp12hAiC+Cnj+5xfBIDNsnhH5xJ
tEl3xoIb3V+gLr/Te7rMEaRk3MlOdxjRmrEWMTQzK9IZGRQNLJNZWvlI9IOp5VH09tlC5GJfxSaa
B+1ob4v35+F5uZmu3abUxFYRZgGlAU2TZ+ky5C40t280EApW7T+dPwto8PSQfum34s1e75xj+LMG
t7ME+JjBY1xbllyULl2YOmKtDiLD03PwEu/z98Gj9WKgP54cxFW2ZHMmEIgxWib6aEJSSpOiKjW0
tj31JS7agPheZYZXqxur7psvxSmy2vWCf86Yg1fFFqQI1Je4R64DXDSgNRAxbQ7iBG7oD/GD/df5
SXR0kTnftx+rn+VuCRwxb5LReqp3DEZ7ksnTObOnvArUjaGhJqug0/elKm3kU3Sl/uP+8pZMCc+6
SOFUpamqmD6/z5WSrE9KYexzphbXWjmoCydv5gFtefCYARCCCJYLQ/pwHhJ1aM+wk6dHMRCpblBm
eXI2/bbcD0wF6H7yPvSr/f0FzuBDscoUpO05JretPOrAtWH37llYPZTJK7XqDXpXK/SQd0IM/LuI
avHvD2FyLYqRT/G8FWhYOY5qCVzJ3ojV9vgPWlNZW5vk8H+wRsMcvgKdZ80Nn6TIcYDtOcJHB79+
Vv+KfGeDdPfaeG1el5AuM0kkdekLa9KZN9VTbHiJrYIRtLbJRvmg/xRxBmT0Dsbj+5/v1j/FG42p
AEDmsIPISIBz7Tp0nTXVj2LgQbt0RJ+EHF9VUnsvwCvq5r69GfAyBnmdCwI8iqyq+EEXB6KtrCkK
mXHahJ87Hx4zYI/24z8fbvmg31ojcaI8YHLtUREBSX9tzYxdF4r+EI576LGgGd8gp+dshrWYqELm
cBENeHP7CSIu8ideHYCXXTmYqaHZZUxxUUld54/9RllZD9qDsl51a4jOwxXzwYf7+7lkUFpgNk5D
rymD6pvOc4Rce9abCx4yt4dXa5JSlmqCWmYqWJMI0PlPYy9SCETUn4cnRFiXgpjOF7nKC693UMZ5
JYBfspxBDnIyWNaBAXd7/dnYoXmyDd8vsQ4v7J4cMZM0gMdZGDN6u4FW7/Tc1NXSLMf8BgLWF6Pb
TFXLhBgKPNGlLb5R8BTum/cMN6y7dfBe2en7/mHRBW+yI7GBHs6OE5ImvSW9lwcM5g199IRH7CCK
X1c7bYRQ7x+6mvij93OpSDG7PE0zKX4L3kemSK7PmG0qRoMcD62LHRPxm/M6PKrPSGztCj98v5T8
vaGEr/0DTCPZFkUyRwDNpPgxndK8LiyWV/uws290EKrxcTrUh1TQDH8SzLtwhx3LbbwRrHDeLtBO
GzG6la4XffXm9U1pgdIjnWbxCuXFf71yq2PZRkfwFPy78d46f1Rf8z/QCxR8AGg0H4KHLH+CaB11
9t8/ldimDmULemPyJmkfii6cxs6eUBz+s98giLo33okieXvguvWXEqbbK0ms9MKadCWVRqX055gO
UfCkwQdb7IJ9cbAE5e7yDJ745dIXvrIlZ2eTEZsoHau8eON9Wfoguh+GAm66DcU92M/t3t5mCrrJ
5R6lqiWU+ow7Xy9ViqhUqtq0r1iq9qPzrW1M98FZR+/0raD8XdzY29OKNeomTPPwEcFGXLuQSyba
9S6LBZ+z6w6iomD6xaPg9/2Vzb1hl+LNhD06jPDdQoYgw7Aysm3XBkP+VhrzSAr/3ObPeu8PviBS
jpmy70BmTCSLPWOyzHUu+9JthBc/QfDIMe9BI1IE5YsApVW1nWYqP4F48YjK2M70GXl8W/Av3Cfi
DF57ExPHDjUGwoUYM5POCZe/YtdmjbAGYx7hg2D8FPXa/rD8cBKecWuKlosKRE+j+XK9sFCzs8p1
EFJyA/NFa/uzX1D6KrLeWFeW/X3S/1BOz/ev/xmTHkgHgAEii6N9cG1ybOgxnqac1VnhPmNoNSDq
16dDnidrvbI/Rn2/ULe5LZqAsDAg7aLZr4M4kycuEc3xnCIxuVR2AnurPp22ybr/6kJIou+jo3JY
PCO3n/DaonCoC4exIk2voa8Z/cZjSj3fRtsGJnk//wwhxL7rlzIQEcuuP6Mwx3sGmi4dfgZpTwl1
Q0HHauSIiMlE5KX+ClvfoweJzJKfhuvuNdiouyXStdvL5NqsdJl0HSPV5OmoMTceIsQRKgjMDmp+
lCPCyrDoMc6MpRtsbqncohB1UdgkMZE8dgg1lapfPaJZ6KAqFDDZl4X1KiijvaLrS54jNk7eWMFS
r/JscBgxkb7jWPX9GSWc0VcGc1qnmdWvY3rCD2mOvkReJTr9IhNR8hilOm+VTqfgD9fJ1Zf7R+b2
wYoDY96ly+bxbJVHXAL0lSpUF3GnU36otOCop/HaqPOvXgw7wPlv9ZRvjOldEj02TbFyIH73jm6m
rVCTWtqRuW/ugMZgCFcDwimXWsym5vw6w+irL7q5neqN9TM/dAcBnjdomsBwq+6QMYGNAaqLpZFY
kbdffQ6KO2/TxSRUgvZEytv60JtSJ7Ex/jZ47lEo+JVy0u2FCu2lGNCm2EKSxAe9Pr5UYLTBTIlR
0ExAZzjsEygUvd2vtQRuLziscbk53G02o81yqS6I+jOSl+fpLScTvAgRA2DVqjg2z+XHaOuQIxlr
5y+uttOL+qVVF1kSbv1L+gVSrhT2YXQ2G36B+9pzll5glFlDKHPov9Ins15MJiKcw9LHvA3LklUp
kTAzBb1AsW60cCCxOe8cY18+1A/GTnxU2z46MHEtnKSbAy3ZlFKlwco03WixqR6nR2P/DzmDcmyW
R7ZucgYsib6LK9CKzKVKOYM7ZdYQaQZl1/8hXVf/EJ1ecQEE62EBtSgcUjoYV8Ykhz2XLeihFGOn
3NyeoxQVw2ifREuok9vWjiOo8hl64/TTx7KlA9j2gTlaJxU7ByNeOQ/DvoOvGxjDfygTCFOOy2uQ
YdvbkaaoTEenpbjjN06/K4qvjrmoV3STiqDoYtCFpKYDWRlll+tj3ihUfOLGmygTELogq/e1T8AV
3wZ5262zK9/F5crdth+XqV5urjFhWmTP/IeZN/nMe1Wj6sWosJGFHe1bweOnaX8axqAdtGp4ve/1
t95xbUw63pUdKPkISwiitS4LCsujUxv1amyXSjvzhmBFY0oHwi25OGG4ORrIeaz6Q9n/QHjyYAb2
czIuDbbMbR5waZqMwhlvUsizbo5mXgSTX1Wq/hdtz/CPNjKjTRJW7k6JjfPv10P4XPwjiANhmYUS
+dpTolKzOifE72F4KlZi1B7KwEdrF6xOD8tPrLltvLQmBSktof3Y9ijr5YO1ytvmoGYAsKylVRm3
Iep6VZL/n2oV79OxIyZno3Xqi96wKLxE8Gk0XzJEPqxd9uLsT379vTsyZb4pj2W/d/pPZM2fxKlh
ENQPNovSHAu/zJUSWgVpyLNh8cuUvfJelAqcjQfWlHz9F/i7Zq579oGXAa1qGIxRVLn+ui16qiF4
BZRkmc0rjgWlkOQxAAFA0/qwlMDeFiaEL11Yk76u4fFW1yObwLa1jxa9+HIDh8i62f1CuefmrS7Z
kr6wknuMZVTYEt8q+9DylKx8Y1cdTny3/mExoi7Ys6XvNja90ZO5i0vP3ulv5GzFa7P3Xuxt4ivP
S5xV818Ormv4NGmuAgO4/nLx+TQUY16psLFuMbgRzfAk2FdfnZ2BGo65qCAxu0DqlPBM0gC8GR9W
Exr8ylSKYoR5ROBoo1qUzaAWZHo+YQZ7WqKxv0158ZYLg5K32MhS8xjCoJg0z7fuod6cKQQsdnBm
T9yFHclTktE7ZXHKTtovtB0ocQwf7FXwRtnpLadhN+9j4Zf/WnvLMy7ex0NUnJOxxJpGC/MoNHfK
7wgBfFX9bLt0Kc0kLdfGJCeBHaQ5dyHGooN9RE730AD0qQ76fik9uqnNsyq6NzATAeRirkO6Z7Na
K3PdjCiuBm72/Rycab+f0jJYOmYzPkFRHrVm3go8+uUSim03cXx2iVeN7X1KSlSO4Xd9tJoMppm8
/VT21kthU0YZ234ByD1zM6FwauL7KqKLTEZen7cGbeOAPhJs1erHUxetmuq5iq3Vb6crV0ak79XF
TuiMyGb4QY4GqGt8LdVm35zcJcznLVKBmpBAKAHG5JVHf+96NVEWOV2QG6IYLsQGo3VfbmmTwr5h
rMPKVw7jh/sru33ykLCIIhSPWFjNdEfyEDUHsAH9vyjUiOae9RAfuwcm6XFHtGcevOelcy27JMMn
FA1Ew5kGra3L3b080BJzENW2c/59irx1NWa7+2uas2CpOpms4N8AE3C9idCjB04UIsOeWKqd+WON
9Mxa6Qun3t43dPNKFWsBGMQsCMVD8wbL1pq6otppLN7J+rGBO4rdi5qV6CE4f2YHbVOuy6claMmN
k7xZRZnRpt5Aw0jGOZ8sowutE9XYsa+mde0F9ssweNa+1dPnOm2eUsSJV045nldjrXHk7OJ7H0Uf
HbvZFqH9srAHcuC0VIouIvG1BNAFVRNpt0MjV4uOzpWdTOv8AKAP+h/X6Ndi/erDUu/q9uNemxPx
4CJOa3lzVifRbSyGalOFL6O2pOB6U/1gRQBABJeKzbpg0Lo20Q9M2ivIE/lRZK7CDoFohGltfRs4
9BztYo2G9etJ7w5N7a7NgZnr8UN90lfQAcSrUamobpYrZwzWdaK+OGkWPQRFs17YdfnB8fYbeWAL
rAr6larICi62wTEKM2syfmMAiNIB4JCtIXbdwzy6WZcIK6rfkT9aqLTJoVa2KX3pro1DpVSIgk6+
EsAfK1K2Vtp8ur+0pZVJH9gwQi3tYrEy7cUmeXGdQ1Ed1XRhcHNmMTgSZX9DkNmRr11vYGzHXdGR
e/tOHz6YpfZg2sq+guhl4UuJTP2yDsKmcTsJdm5Ro7yBUTdBOXZp46m+F8KUU+s/YTQt/XZyzyua
oi9FuUQKOLN/GGRdOte9KM5eL6ztjcYzS4VmmP6pbPJ1MRyjMV4PY7dwKd6kuv8s7V9L0mV1SgY7
twUsy3wRBHrxJnuNdxZpbve6zCq6tCwpG6wiNVNPJ4wV8bSOK7VcpWV3UM3i2c4M/74L3jyIxMqE
bhJTMcwyEduu97BhjskKlUgATEWnVtu7h+izkPUK/UW64pn4eWVLWlhcMueTp9g6HXjqvYinngFP
dP6yzLM15/OCHg6XJ2Igj3q9LCrMjVaUtEN6/UWvv3XZl9DdLmzd3He6tCGlSmEKQYNtnDTKmc1B
+WJ9QTLB+9Ade9/cnvbmQ/PkKavqy1IZdeZaEDSY/7s0KWZ7QQpRvIlZI2+eFEdbBcPi027JhhQy
tK5rm8nCRredtgIYiEr6s30QTMjesdqOD8MfC5s5FzwuVyV+0UWUh8RJHTI4A/0EmVPA1X+HD8Z+
aFbhk4XyzjcLP3H301Px0XteFJFd+pBSHE61Mbd7BdsCHEgd0m93gG52DtIQzs476pDIh9tFIOTs
Hotb16GeS0ohWc0t9+T0FS6aHsbP3XkvBpKaffyof83t1fTnsEuPSwnpzcCOOO1vN/3/2BQ7cbHL
qTUZ8N5gU8jlnlflx+IDk0mP7W7C9Bneu+y0Mj67D6fjLyCNZrf5YsFSuC4nwyloBXP8H4vP9QG5
eASCPyrvgq12jP9IPxvMRJnOynj+L65lMXREsRIGLXkuL9TPp0pNkbEVgLTzhyFatS/Vi/uXyN4a
Zm3Mx75BnxGS0N9G3Yj9pl/FpIsYLbrpZSnJQB/AScV+j8jgwVqrrNxPJnA40aSLFtWJb32KJhZ9
SvESZsRFZu+qz7UdO2M4kSsFuypcJeHK01f9LqByMWxK90F7/X3ZCksFX8XbitYEDwOow66dqs2H
k5Ul9GkrOy+Z99e91F211rlbSMrEVXSdX4D5ZpQfMhqBLZJx/LZT6OFp0GnE9hWy5e758dxkW9XF
azvUzvTcgvXbW3g1ys99sTgqzx4JFCS6N+j2Sf9/nH3Zltw2su2v9PI7+nAe7jrdD8xksuZJkiXr
hUuWSpyJgQRJ8OvvZh23nYUqJtvpN0s2kRgiEIjYsfcoF042ta9BzZ5Gg1tPwCz3tW0fyn6k6k6G
3dhce4jWZ4g3juV4g8LJ1G1lZd+dPAqi2N9F/Uh/e1R5kaa9basF3vTUOWMT2X4BwpLuq0ObC0QL
l8Iq/Y24563FYvJHg2ouqitLtFOmGNTsWKKQA3fCyxqMGRXgIqeN9O3BfT2S5piQ7INsrY+9LVV5
R53gezu22cZs3sYEGAOZE7T4gjcWfX6vz2ku2r7krFR7SIXyXTr2PWr03EtMCY6j09N5e5stqB60
fIEQEPulm0Q5pHbluhyphsF4LHG3RXZO8yujbD6hqt8dKgNTPT3kO7NDM4QBbkUTIfib8jy4ERy0
TQH1kpafjfyCzxV82tYL+J1tcpB3hQzXMgoyba+XUMI4VRn0eI8rCII4Mejus7jPIu/7IrruQmIo
n3ZbELt3FvN4UL0ekXesgIIvBqUg2GDtdZd56Bi/T4Nvlt9fnF7FdzIOkKADnCdAaz9exXpZEvrE
beg3JWrU6ra2gHNDOSYJd2r4PAOTLa6qw1aS4x0jc9AyvjQnLN7N0ta0F6EEQTNyOFNBLqasTRpp
/Dr47V5W8xlnBAEHntE4KrAnPazzDYJUFY6lwfkNKyt5KOZWRSK1tvoE3jsoWELcCC8tJnptwDNm
6hczcm1cdJHFPk71Vjfee6cC5FCwaFD5LyJAr48iq0B0RCiFQyyKb6ZUH0ZQExVEAknn/lBpcMbS
vSR9A8C88I/mPPB4tWvcb2BfdReNjqod0BFMuPskKsg/nnEIcXmDWQYUD295kNI588e8eslUAmiJ
NgRnjPqojujHF2RyMmxF38ubQbtakRT9a0DN/VaZ1w5180dqtPyydFksub3swTuIT87GlfregT8e
TIsDTYzlyAGDkfmhDQ9d+pOgs5FtJY7ePYJHc1pu1KNYt0hnxggh075p1KEvLlMxb+3Tez73eCaa
6UpRNo7oMZP++4jmg/5DTfag5gFeaY6h5TzNkYFSn7kR0G6sn365VDQYlQAxzt7jRTSaRuyAfIjT
jzzd7IxfHMKJc+FpT9yhVkbjLinzcRcky0HMYhTBLhbJPOciO4Q/Ng7+sienxlvO6dGejUJxNPhj
PCfJLoYPBIcQK8jRg7O0dKjLhZLbhIrTrgcr6GHzpbA1Xc0/tnPl1/5iBvM95K6+gVMeKYpuz7yX
Utw2R9Y72RcA3dASgGDBhB8LtANEWpAFkgo8i8z+TsJLUdNDkxoXRTjvGvHVp78qE1343bRrmXs4
vdbvnt2/htabEfIAk7WXpabsxzgnBnejkG3W2989q0ejaBtKKqhxZy1GAQmGG0EW2UCZmMRNv+8O
bmIAoO/cNB/Gz1tVujfFHsTtxysb6luZS9q5y8BLX1AHPF9x1f8eQLVzATK0X9tP3gYly+aIiz86
OrtgjRsGSjGi2JuH6qKKgSQE4zAgWiLi9wb8d7LFkfhutHJ0fvR2PC/Is2lYHNDyvrSWHuMFYyD3
8iYA1I2U0VawsjnLZcOPZkkoT2d/OTb5JXrg55viKrzzY39RmX4BiPyW326Job9/UsExAk0RtKnq
lV019qXZZoha+kD87nL7ZzP4QxSG5VbU/t5AIdghYI6IxwAIfT23NnVQ/bRCPBAqjtwEqLnolwZI
qiAqet6l0WkDfNf48R7B4xLpcqRfteEUdwuqRgBqmZiBeAMd6p1PZbqrWrO9I2BySHpLgpbDGJAs
ISnSQRNKLXnebmUy3/O6xz9Eu5AZhNaajLugFIAGbMRS3sakbvxI5l72GFpN+rMwrfaqySzr8vQa
vLvi6D0GwBr5GeQ0tRWXJK9Qu4ATcjpnD6n4OGs4vO2wFfm+zeAvZGFLt9mSaVvQa69HqusuC8WE
BuBFKs8B3Io+L63O/NK5QAvCx9PTemuX6INfdDuQa0PzGbIjr0cLvNyyUteYYzdSOwvF7aCvIAaf
JYvsDlT7Dtu4tbfHCbUdFIJRZkZ1eynovR4zlf/pJe33xV1wRT6nyNfOO2v4L/Chb92ANpjm1wOM
NQxg6gGRTH+DUiimuNyWYfeS2sqvhtu/jSRBhdtFKh9pLdDGAN+oBfz14ODdnqMc6iTBVXNVJd8X
5M9/AR5+Yw7ogkQqOliaqtF+8FI0PXJxhpMrcP0XHE3AHTRFXSvqoiLuL/J0t6DFzLi9gv7VLrzs
rjbd67JJrwIgbWxtE6mhWjN3MfZyTINfOfQcvRt6KR/UxVYz6xsEoruMhZYcaCIDo/OGDkuWHZrX
mpzH9Y2Be7lF62xf7pq6iQpKfg60vZoeFzTGAjOcxgg3WLprru16N39QY7grb73b0b3KzUNwO9fs
Pof4JPSFxu9Fbv5tV4mKIlIbAN7g5brgaV+f7ZBkSgIFymJ11X609zM6zzrAzHokHDYJUJajq23B
8Vh66ajxi5Z2xchi/wNywl8WbgJxEZg42AtzBwjQNnzF++MB3ADmngXVpp3rmdOgKQ2MZ97PB59G
HcqLGdj+9gteHbjaTd6HNw+jl8X8a0DtjM2DEwZ9M7G4le4e9HELyBP8K/vmtvw9VeXFuDfj7TTH
WwSJNuyyDkdm1RVd2Hc+5pn6O/tHfwjQ7BB+Ng9WDGq0vTW2UHODczz8Ucz6n+/T/8ue6cP/bV33
7//Fv3+nTIkiy3vtX/99W3wXtKM/+/9d/rc//7PX/9O/79lz+6EXz8/97Tem/5ev/kd8/4/x99/6
b6/+JW57pKMe5bNQT8+drPuXQfBLl//yv/3Lfzy/fOWjYs//+uU7lS2aqp6es4K2v/zxV5c//vUL
2nCOztry/T/+8u5bg//vsv1RfHvz3z9/6/p//RL6/1xA3KgTIMsFNM9CXjs+L3/jBf8EIgtHACAp
5G/ATvDLP1oq+vxfv9juPyG3A8A+ckjIFbwwhnRULn/l/RMIDfwhWBqAw1soHX/5z7xf7dBfO/aP
VjYPtACI5V+/vD6hBOIPyHuAXUoLREKrGLyunvy4d/MaPGyzUp9zy9uiDn2dOvrr81rAVfqkUuPU
oq7XtXV21dWla0a+Ibqvg5inMGrNMRW73uz9fHe08H9M8HhCr+Ocv0bUog5Iw1SBrFIvbsRglvdW
bXC1y+1lXLt2fbERTq2t2/Lnx6YFwGA5Zq0X54oNTsSKGWR8OWRCN8iI1xZOC9P8ECCEMlReLE3m
3Hqg7A+eegKSwRsV9O2UEH8GC3wDjvOn0+u2NiHNV7DAYIO/DDjUIBa7ormEiobTyXwrw7Fs+V/O
/q+N0XxgUMyj0UvbjYNa0fJTWuR2P0RGWKXuXkDpWIH2r0Ot58Pp+Whw2L/G05w885uucjvlxjLL
Br4DzCqx0Vy9G1RYk9+k9KZyr5xxsiKpfHJjVbiu6x3JAmuL7nVlxnpiG0mcZqjd0Y3HwALNnqA/
80FdcmOo9+OUbUCOVvZNR5NQGOsYqN6Nler8LxlkpGJlG/XF6VVcm4LmHuqgLLzOFiDusYvi2YDD
v+k6VIyBjvRo5PStOpweaG279CcnJaPLeO664H9JcwAsvF8tt/d3mQee8jm0WCQzme1rTw6R1Yyf
qn7Ynx55bQE1hyHqsWTM4m7cU1B5xsIUZbZnYOLJzhxgGfjIVVjo4Q1UXXqxZ2Q1+JEhrJrt0JlX
pGcOoPkKq1TIanWMJC1VvvfQ02AmH3ziGNmGT11xRnpbcBcY0hgnFwbko3t9LPK+jsiQAzfSlByU
eOOUX+TlbG8Mt7YjmqcI0bteS0ulCSVoKzyMwJkP8VQ0dEhOb/nKHaHDum2HphCnIohme2n1F8CZ
tUY8t2aNgn3Rj9OG8awMo0NpOR14ak9NkDCrmj+iXJ/fc9aLh66k+d9qiPzTyTnaq3espsAcDTdM
LDIVsWPyvLoOR7A5PlVuUE3nbYijeYEcLXTg3mZBImpHXZJmNu7DzBR1dHo7VvbbWZzPkYFQ9Hsb
WCEvkT63wLVYTs5v3kxZfPrza9uw/PnR5+UADAx0FL1kqLENUzV2MW7Wto4KU7IzV0izcVnY6DhE
nTZxuqEq4loFQEl3hiq2OnLWJmG/nkQVEpeH07IFXNjhgeeyNOIiYLK/qkjd8jPXSosCAAeArhSZ
vCRVzXxrhTO/61Ro3yqgMDaytyvOxNGsuwmH0S1lBuNzzEbu3cwb2SNgNKS6tvkcAtlH8tB/VBkY
xM8L1vT3pa+wZKgv+skgsE1J7iqzR7NhTewNS1+5JvXH8gR1Hq+3hJ+YJLP9iEIR2N2zUKJTuGus
IYhK6YhiY7CVBbQ1m1dZmRnNiLPmNgPzD4aUZLypLWsY9jTzC/OucgffuAnM3tzCDC6P/ndiNx32
W4Oe1KfzmCZ4heTmHc2cufveWXPOYjIL6j1WpVVn8HN13t8YpcWsLwr5JPfxtAWvOIg3advUQ/hb
kTRpfCL3uVNbu9ED0Pn019dCDx0W6A79VHCLhwnEmwWNZzMd+jjIylolWadk9pkRoH/QXRe07t2E
F1x7C1qvoPwC9Rx3qxtobY6aBwna0mV0LJyE+Wln77w5fGbTNG4xsq+dUM1/1AJM8Goq/cSBBkCS
qbGMRVC3TySgczI1qdx4t6xNQ3Mg0hReACQ1ionGXH5FExO6IIc623BPa1/XfAe3s7YkxA+RqxmN
cifNoJkjWQi1Bdtcsy3t0dAVXLnWJIKkV2NqXTo++I9/5cx2FEhBJWsia/ZY9p01c2dtXB0rnl0H
o9hjW+McCS/xgrSR0QwUCYtm9HY/D+Dt3OqvXBtFcxqQrKy49PA4yLO6iiEBlO9bBmnz3GRnhm16
75WXhkZb8mlOOpn1iVV4w75mrr/xQFjZeksLEkBZCU57XBBJCU3ZHbDm5T5V1DrvYL1w2h3FCHhF
0cAsYApWx1tQ+5if28wRGzu89tOXPz/6uOmxFp082ZwUPpkfx6G17P2QEWcrPF/7vmbbeSl7Zgs1
JyRtwkti2PyA94Bz5tJoFm2zwWU9SA2SPrWcnQNOBZCPVpulucWy3rlaLM2kg9aag8HHvppVB5JH
eWGT6bZpsi9OWH2YApKQyjv4bNpZzVZ9Y8XI9WpDaRBhjGmHzWblb5CcJFEmJxXVDvQGAATiu7Cv
NyKPFbPTFchacGtDHoKMQCG7z3jeVsPBAQc+6oyj750XPuttnTZKs21ZpWNiw8CfIHpWxqZDq40X
xuIg3tmfF7Gso8Pbt3B+4+yNiQnkZgwD/Ar0xM3IHMDWnfRLR2sJlYly47CtbM0LgfLRaGbf1Gkw
lzLpXJdEVNjuPputCzT9NvuUCmCxpnpjYitW85I8PxoKN35aVabdJ5yWqbkTrtXt/Bzo8f3psGJt
6zWrd9Osq8iM/FOA7MVVj+JANDS0vg7bqt2IBNemoBk+ErdkMGXZH4TMxu5DamZVdsNkWz+fNwXN
9CuzGHg2WFM8ZRJ0YGr+6PsMvF+pv1WSWZuBZv0uVAeBO4dGHkeTUmR30op4GG5hYlaCnpeA72iL
bVY6VloGQ8xa8ls2tXk0dOE968qrnoGc/fQirUzBWGLmo0EqNgtCOu+PKTgWtyJ38LamsPZ17d62
3SCVQb6oPYyhEVnL17uzF0jntoQ8KkvrDl/ncwfmK6YeMubdyaCSEQSjy/MclKFd3bnjBhRt4sjh
ONYztdsgTh0yn7n8i/kdLz+4sYMiw8ehANDEMyrJcTZ6+YbA2oo/0vVEph4Zr1pV+OkWqGJC8WHq
nSbqnPkwMOdz5xtb+KK1gTRTbnJmtdQ2ZIxKRTJ2xl1Z8Qd3Kn/PbfsC0u0b2eK1t46hmXQ3i55R
0FDHWWEe7HS6Afv2Ban5zqvIRQYZgXxwHpvC3fPU2dj+talpNm6krrBVTvp4koCwN2USlE4adVPx
zanMD344nRch6lVd3oH8BUG6jEsvzBepvTqSUErZmMX77hzlttfnzLdLkhUk7GPqEO8AytI+aufO
v4cvrDcO2/u2DnbL10NM0rFaCD+hNcxEaTUic1Oh8j/lEDA97are3wlQIr8ewOIQ8JYsGxIXbCRP
oXC9A2sC7IUzm5EhQve2UcHfI0z4T2oSLcqvBzOL1BJ0amSSpV19FZYdWrKqUsWnp7K2HZrZS5Ey
O1OuTPrQ/tqR6XrqmiJqA7KxVGvfX/boyK1AM6FslCJ9UuTkDl73NzvNHivWPJ7++e/fTJ6OlQSP
ZeObrd8nKH02UT5mBlow86chyK7CqtxSfFmbhGbsbdUREQZSJqJwb7kwaIRk1H3vTZ9Pz2Lt+5pl
o5I9sg4xemxBIazt0g+FMj9b7iZz4vtvAzC/vN6EoBgzghBBJU46g851Qqm4SiGbNZu0jqH6XSQ+
WhJ2AITT2wm9D3tHimbD3ld2SMcJgwRD5hW+nNQID++Uqtt9M4bWBVGBf2BBLTdeCGvjaEYPxWXL
qFMqEwi73VdNNURgqE9sZnmRx8OfpzdqbRDN8NOg4P5QCJmMA4Nqrpjvm4aB0NBiD3VenHUTA+b0
erfC1nMKRpo+Cczy2ZNucQWH4z+cnsHKUQuWPz+yR6u3etGLAt5kGO/MLru3Z0i7yy1l97XPa+Y+
OzQs07ySiSEg+mtRGqcj/Vrz4Myfr13vzuhMY2Hj+wEZH6o2PYyQrAfry8bNsba/mqHTMU2z3s56
XH3kcTD4FMlgwkuTFihC2O2GSaxcHzqvtGky5s/EIogWh+u+WehL6KfUN/cZ53fS4hsxytpeaFZP
cjw5BMVaVRIBXTrHlt0d0iaPT5+kZUvfPmjfNNQ5bFT2hCJHTOfhQozWteNu7MLKD9dFaplye48y
PF5ts79kHb1oEC7MjtwgpVr74ZoRF3U/5VLih1v0g8FQQg6fz1sRzXDrsBRsrrCvJkWDX8rvqtA/
64X6hr5a8qGaALjuE9WV5sdZ9VZSSrvbn/7hKwfS16wWwrNOadRhn5jpfZU7Ce3r68CCSI0BtubO
Ou/Y6y18mdWDmcYxSAx//Dib5g60TN94N7dRZvCIkfrMg6kZMU4957WBmMCdR7ZDtQ8d14O/1Sb4
krB579xrlzWk2f3ecQcST4cgmS7zL44T4UWcfRUQR7wf4jamZF8/ik8p3W9l2tYsQjNl8GRxh+eq
T3Ke3UIl8KubgTSdkvT30wdg5fu6HvyIOqJSbQoilZxdFKhx7FNSPhV5oDb2fm0A7XYWUhoor2KA
oHYfAtb+DtjGLQC+510Lb9B3jqsMHoRdLBr7YbKq32urvu18d+PzKx7D0wzbHAuIokxmn4Sj7dx5
1O0uuDN5G9a3cunonL6g0EazmisJqNjRM9FI+bs/013Ykk9mYW/pqK5tgGbiUyidsQrhQEBqNxY7
owLWae8GYq73jNNuK9pbG0a7n9nYOCmqY32SOewbGYfPIxpRjLTeCPfXPq+Z9oAuAgFtXhK3YM/f
18uVTGqE45Dr7Td2Y20IzbxFPvjI/k94UVj5jZj9r2Ux3qZt8Om0pa0dJc2SywZcG35ud4ni9q0o
SREXTlAkpz++8tt1oJzMBPCtcsBjCx0xjiEuAy+I63HeYLNY+e06RE64oIPO7KZLLHQS7yxhfw0n
c4tdce23a7eyys0Siae+Sxw1XOe1fUVHes+HZsOEV4xMh8VZKHMCMUxEAibKpzzwrurS+Ejx83c8
5X+PaPrPp7pO00DdsQ0HB4PwsLB3acguAnBMe7T5QdrqcHqPtUadvwbRLFkyq6tycwTTvUmTpgP4
1zUtFTmN+8MezRs+pOG+zfJLFGegVpLnbF8Y7IMDecYEDZpbj5S17dIMfSQ2PK4jsV25dd/17hNx
/I9daP96epZrn9cMHXzAXc482iUpsZPMcm8nxkBnvZW+Wwl4XM3IhzSovLJ2RDL2Rexbk70b0u4x
s4WMrKC47SB9enoeayajmXsxO2knpqpLwpztICVz1wRnRsk6Km4kwqqBWxFJ3gyujITvlbfcY9Ar
LyH0tvEWXdkHHRfnVu3UVtTFQqn+gcDJ1rnzmbDq41nLowPiJgBhaw+5B3gU0Eg1yuh3wKluMcWt
/fjFFxy9dTML7UjCtkQC2rHPY1k+Ab0fO4RtnNGVvdV1yfKJs0pAvSZxrcKBMllFw36XoYRcbRye
5Xe+E2nqxDlOnmWBDGqRzBN5LBrrY83Zw9SCY7mV8ekNWFsizYzrwuXICGCILh1ueZDdUjld9MVW
YW3t85oZ14FKGz4okQjb/26AyXFHAqt/NLOx2LiT1kbQLNnyB8MdChxQOYJKldfmdcYZuFbKcOPl
tTaAZsHNlJJ+6nJMwclEBJKj+zQ37nOxRSCw8n0d8gZdHCmdEDsAh3oNzfXrKm+TILXOO0M6yC0c
s1qWPBNJWxW/Am3+xAX74A3ZPeNbdYmVY6qD2lDkFwZibpEYqAW6FYS2TX4zBc3NKLb4dNYWSbNk
pF37FDx3POm84LOXeTcKpf+64l/OsgIduJZOTlNlrMSVirWKQp6NUeYG2U463Xl+1F58yJEr6u2S
Q6sn5EkVTp+maX4UVvUoSfjp9ARWXJGtmbFh4HEIjmieBEHtFVFecljaRJsPpz+vtSL/GXO89GMe
/fyyDMt5KBV+PmefZr95EAG/LUj3+6KWGBvU+1T4lty13HajsvIhzhr2kJjn5Znz06x8KF0vbQKb
J3MorJ3ZOXfDmG1BgtcWT7NwSdoAMpuUJxkEe/s88m1O2XMQDtVGPmtlAB2Z5ihqhKia80SxrmeJ
aXLeRWnq8K0iztoA2utaVVIGoklZ4rqZke2ryQcdBsTrxi3pjxUT1yFpJjiMnTEkLCnT8QcylzeT
13c7bpZ3hjDY4fQpWzFyHZnm+9MUGIPBErsSn9xCuZHhdWIHuZ8zH8E6Oq2vgd3s7BaJrXlun4d5
UlfmbFXfKjX9Tcq2P03FWvboyFSmQnhinLBUNC+hb+SJPausp6k2z4LbeDrvQG3RsSG+ZIloA3ah
OqM7jDXNN267tZOkXdiDPdiK1eOy0e782aBpBl7LgG1V59c+r9mxDS/rWgpbHLYp7w6+BGd75KbU
23pFrh1UzZZRHa1oywaWQE6vTNC2mwgRfKJt+83NnDPjSh2M5lcNBCd7gWPk9B+KrHvM+/lzGHQb
r/iVRdJxaFmqRruuM574bfi1paMZ5Y6zVcpc+7j2zOaN8gMiG4auASK+Es+0LmXVDOcdHx12xvo+
L8EuAdFc6Jsgo4u289rz4tP+Ye2nL37jyLKEIsBc1Ph4QHuw67buZdVugtgW+ME7sfYLa8TRx3kx
AZ4ZWDQpS1WQT5k/m7yJSipS+8kzpC2uSZ56xk6mfqAeOh/84Jcc6jJsZzrSDS4ltyqz2jlhOqoE
fT72uB9HVYpvU+A15b5FvhsXZdW35WUzppm4yiY0yCVkLnP3we4qVF5D2/KGr0ZfVRCvTqnbX3hu
5wf7gnuGOoxTaBYxWEK69rfJB7flQw8y9PJ3I/Mq+aNu/RyZvKrnUMJGisCMRFH66rq3+3aMRyag
vMiEGbpP4dSAwDFVKRcHs7WVvEAads4uxnBoQODnM8+4HNu0DC8p9LrSJzlBju7aAJV8iiSDhFbX
mdupxSzN5Ej8cpsmBLXviI4t0pGKnhdvvQQyR9sJRKVCeFizpPbKr8PU3odmdpX6xXkB4wuhydHn
wRU/TbWF3+5KkBGH9ZVPw2QOwv3pk75yE+p4O3cA0MdsSpZYYThFKQnB6DOVP9DBvnGJrAygY+2E
kdlehTokUitlGVG4MHskX71SfDxrAoYWkJTogB5a34A1gRwVyGNSH9AOWFxQu2/OczU65C73CkO2
lgf1R5R5LmcQhuD1J7YI/1YSRDrUTjRgxBrYAF8ziXIH4G55jZB3jvkkrEtlF/xGmsZ5dVqdn5G3
RY+moBCLha7tyK34r6LlZqRS+XTebiwO9ei0GoUAmULAaCJ67mb7ULn00gI4+DfkR0CzfN4gmjmb
bWHOxMaZ9TIoWMY5Kdgzk/n0wyeY0oZhLL/4HS+to+76ho8pyXtsi1P/BHb6yiXdeZ09nqHFJkyO
YuDKp3gpU+9jyxr5pZoJ/dE4avxNUZv+PL1Qa0dLC1EGl8/2IFFdrXk4B5GdFT6qh8Szbng12zwa
CuKqaIK9fDs94PuL5uqIu5G1NRjqM4QrAf0qqRyToijOu/FdHWvH/DEt5wyXsg115V0oTQ/3/mic
FQqBiPz1yR0NNOO7ILVBR3ZdX+VBW133VWf8et7CLEHkkV10ZZtVKaXw4q30r3IoOn3FI1dtmPXa
smvhij81fG46hKJVWteXsg1K1NP7LQji+4EuiKFf/3bLrmVYLBdc0ARXTs3uEMR9tQv1q+ybrWLe
2gx0kxbmJCc8jhOiWvs5R0PB89zI5u+xnf7npeTqCj6gxm3LvKzwavX8gVxWYWvujHQc3Q2cxwpG
19V5ItEMnaZeHbQJEFt99VC0SgW71G8tth87Sj5mXXNHAn+wDl6P++Qq8JRQVzlxXXrmGdBsXfgQ
RJMlospR8TzYkaZEDrHJW1YfzjrCOrrOM0CDZXE4rdQGo+tNNXUBkiQT77fKoStnQKeDmw0p0Ipt
tQnIuwuEIWCJd5DicYbwrHvDDTQT97q5Ea2FAbqs+NL11UU+y89oyPh+3gJpNl73jepDObcJE223
mzL759y7W799bXE0E8/4bHZd5TfJYDiH2qquLKvbiNBW7DvQ7LshxMhGMNQk8whgK8gUkja3Hr08
uyWZ9em8tdHsu89rkZloo0tAXGeD9GAYQQ4i2t3pr78fY4L67rWHGn1QQrXY26RQdL7JDHOCAEBY
fnSC3No4/WtDaFd2V0LO12nNJkG8ducP83XqWUkut2oLa9urWW82ocLpCYr1KYlzYad5cVEzdl4W
4Y22x1h5RTBUdpM44GxLlDOLj7R0hovcl+15JE5gzXu9B044ofm/NSAI47YloFDBRWpaH7iazztB
vma8grVZloYFVsjJx5tgUdDCPWQ9nHWCdFLTcKzUMJq4/Us7RxMx5Ard+TLvSygFjDWh/s/Tw6xs
s86vCcKkFLoVGZy0RwiLpjYMxl0FPQ66Pz3AyjHV4XUNKTo+hEWTWLV8qilEenrjKTM3pY+W4/42
KgZ95+tdBj1KHxgCE3DrDgoR4YXZDg/caWIDxIacTgfqOrfKTn8alEfoJ47Pm5Zm4G0ZBKQCljIG
GaN5YVd9dhgUYR/a3G3PM3BfM/C6aE1pWF2dFDKFwldX1AlrbDfpC/fvseT/GYW8IeOfSWOkTVsn
w1x/p7y+tgjQviqdN5L/K5uvQ+ukAreTVPjhCPqDfIdOdPa18F1xP9ch3VJ7WxtEs3NQI6UpGHHq
ZBb+725dXVJISUIvZCOSWrEQHV7nDAZK6WgpRWM0TctIcDv/CCHFLSTD4i3eOb86vK6wurbN02UL
7DJF7wHjVyrvv5SjTeO6ItATbhtn40R5K2MtK3gU81OrlNMsMBVTmLdlYRSRbARa9kwwY4HoZ+sx
ubZiy58fDRN6s6/cDiG/OfZQ4CkksK9R4Fm822h3WNtxzeaDYUwZwmfMIwcNM6TfnfuOWWI3g4jg
zF3X7Ft5BSoNI4cugJlN9Ko0TOPOspi71bHxoqjx3r5r1u1BF3byPIljhS6HBv2k3HDBSgLuRzSq
gDP1kE+MdnvU340qKUUaoK+qDHL62XTR/cag4LlrfIc8+dkUoNSlgAzsYz8PSf2FUcscDyMbc76T
bjl9txvHuR5Y2V+pIofGYyrHKJzDvMgjoymc+WNuolXpUaT5rO5zA4DYu5JBsntvNyTvbm1qi3Bn
Wykdvp/lPXUpBHf2uLW0tcdZijLaEFbhzeiVzcXoGOXns4bQ4YA5Ke1hHoYq6Uv31w4E0jh/jxVR
5x1BHQ6Ix6xqiDdWiT13EHq0nEs+919CvvV4WnELrhZcgI6nyeZuqpCuaGsL/UNK9HGogMXYzw0n
85WPnu3gsgshA7txU694Bx0laHKIITuDWyEnTbzYqcb6kPHmAJXfIurRIrVxJ6wNozmhHKk90xY2
CO9ZVoArlMABWeqKte3BG7utou2Ki3A1H2QaWSErIavEq2XxAZh1534h3f82lSbZSMKuDaF5ISMN
wTrPeBV3k115e1VPffCzc9gMNcARjYsbnmhtvTRPBKxEJgcP7DdZgerIQbqTCZQbGgaKZg6sXQBG
740JreUMXM0nZTnyNqmoq8RofqbBF8Ck4362f7LS3k+CXVZmEAMDdNeLrRHfLzxBIO71TUEmZiIl
0VbJ3JKL3Mz34OIBYbWxmzkkRMwmtmp+mMA4fJZP0FGDvp1WwVz74R7EOH5/Gdade6ABhJViLxtq
Y+OAr5yLN7BBfNsrwNKyn6hkNxMtnB2XtH2oEWFvmOpyit+5PHToINjUeFEolNB83+0PXmFmu4IY
Ww+nta8vJ/Ho/h4KJExtaeaJp+zgIApo85Z19vP0Hqx9XDN/w2NmXft1ujeH4spI7cih3sbCr316
+fOj370wlnbo3kn38+ygZQoRucmT0796bU81W1dgEgQPdpXuq8K6Fnl/EfIHUf5/zr5sOVJc7faJ
iAAkplvITDs9pOeh6kZRrgEBkhACIYmnP8v74kT/3tvliL6r6KqGBKRP37CGf3ca0g87HDhK+Czk
UPLUvZsuwE/sD/AUu29Ff/h3v/7DvmZZAc1YElU7byE2XCo91ySKs72I+O+/3+Gz0PFRHQ8KvAbG
CVF3ppT5nXbTK/iJJ0gq3BlPDizKb/zK1xosnt9Sf7VOP4mMH9GDbV600Zra7kyEVBzWkfmLZEJ0
nGHQ3WAQU34RFz+JUh9hhFHwGCFJ00Hpk1waQq/Zyq4ccXs4TIItrq+w7rZa2X+nlAnT+v+7jn0f
T3YmY7VDPypyB/XOXIHWZPmVucYn++SjEh4HVHcSVFUYhOdX7ZodQjZ9+/s6+OzSH3Z34N63skVi
JxYLJr1VCOUiu//7xT/7Dh/29wqGxDa2I9tJXTwzVzTR+lrO3yV6FUSl92uwTSe/AtN89iQfdvwG
tap5XXSH7nUL9xEe7B9mVPUV7u6TgPIRVFgB7k2LIat2JR23tF4SPh2iMfljV7ZFXxx3nz3Ch21v
c8VUMZEKnPOt9sNdMn417/wEE5l9NPWg+ZZAqK3lZ0mIyHoph16SH0XuARIBfsLAzz0DqjeClDmk
fjcfV3duMeO0L0DMXX7wzRl6tiBBN/9u1vARZeijKYE6zPJersHY7TisSnaHvhA6av6+9j55l+mH
JoPquiUvE17sbLVF2UU5qOAPUFEHS/3vN/gk4f+IMjTLYLeVabu3IwQxB7bedkye4Jb4O4vdwU5f
UTg/CZofgYZIGTOiicR9dM+RY8XXQ9+qerbRuaTFF8D0z27yIQzoYqUzW3CT1bqhjmRySrfuGLbk
pUrmL07Nz+7xIRpQbqHOYkEG6NPtoNR2O7fra5Fnv9FMefv7N/nso3+IAePwbipJ2LJfUy7rMoqg
aONpfPh3V/9w7LdlGGIaEYjBgKBbj4NpT6Igy/Pfr/5JgPkoiUfRaoNJzrTsl3hWdZczYNKWKml4
Sb+iQX32ej5k751xyYjZ9LJnUD140p2BohccRIsvcq73rfU/ktyPSMMt425a7AqhZYMFameo08fZ
ddqV50rTc9WWL7z4ijz4yaN8hB2C/k02WFDN+65K5CGLlWrQ3/1Kn/CTvf1R/o64lGxiWOb9NLb7
LMlOlABqXc3TH5uAr9aHX3//5p/d532r/CMBtm6CYFwRYBKfiPsub29lwS+Fnm7oHB7eCUFfHCyf
3efD9s4Gm0dkwpdxSXJjMELGGOpeuGioC8V2ofsKHPTZV3n/7/94nmjTcmKCQGcKXKZdBT5fgyD/
lebaJzvkPxzDf1x9A/WEdauZ94VO3zpB7yB18WfU7RdZ42c//sP25pLLcdTU7rOKF3WUUmD3Nzbu
//6pP4l+H0F4IhmAuRxRno3MWr4PxgbosFrZyUPIU2EO1Oj0K6n7z773h43OVsJo0uNRYNjwE+r9
1+gXvq5p1qL7UB61/4rp8MlDfUTmac6KZclxn0iiqTZl7uS1t83Ay/MSULp/9eY+wvOGHoGl3FKz
L7U39dKvOKDMtNblkt7Okn0xwv5kcX1E6FXQelhklpn9Otj1IHkJN66oEFdtSNy/24UfYXpBkjzf
jDP7BL2AGgSFnxvtr2TLb1y+viXT+JU63ief/yNGb+OSbiM6XfuqElM9RPpCDnEPllB7Uyzij5rW
Lwr4z77/h/2uilAsRcn0vhtWXmuatXW/aVWbfDW18fEXe+eTnRl/ONYZpcIkfY7bLBP879ohwRyk
t19kih+89v7/UO0jTs8mYWPWtOicAFNcDJh2BnIY2tE1EAi+cg6s8SHyLxn1R9CZT1VHpwMEUE2d
TNlhyeCc+/eF/tln+5D+M4JbWaDG93xa/uSk7CBnpx/aKbnWkAjMp3/H6v8vIzSMLDAYCFV1oBG8
aNfo5yjU498f4X+nAPQjem+A+zobyFQcptzKhk5O1ZXL2Dmbpb1ct9Y+AzGeng2S8cPf7/i/1wbs
tP7vkZMIYB03qNgdNuZF1sxJsoyXeSJU+UVg+OwG71/rH6eOnkuLWkVXh5KX+3GeahH/u4SSfhTL
g5TdtIQUl17T9Gzrll1VzLt/91rew9w/fjXMYTrGiwmv5V3yq2xBTZKT/XeyiPQjng/yOyCRhJHu
PNgCmRqulNG3MMv8Ykd+9so/7PcY9pQbkZLuoM9x8Fl6Q1V39/f38p8E8b+TVPpfOD6oZnFDFIUQ
evk7FS77Be16e2EZq+7HeX0lrv9mtTnlZgtnnq/2fFLLcD9ALGlvJY9rH8axToRdG0HoHanytO6r
4Sv9xP8dUelHFKDSydQLOxYYraj+VUwCc8Et2YBQTqYLCkGRh7+/h8/u8yFD6KJB09Kx/CB1NJ+D
1hvU79SCuXPeys3x6wWZz5fNh/w/Q7z/8dY/Iv+KkDK19pPY89k75ZtEdCLV+zEDsWqujcgSrFI+
gbrXcJNWBa3JsAVUEbGmLAUWcZngqjEKnXN50EnbD7IW2wBjLc5CxH4Q4gDNRJHfL0MdTOuMA6ek
I8llxeFXdVpn5pL86KH7MAEXmDktnijIRePjmCjj6zWFexL0imLokpJexpNu1mSZvD6ETSdFuwvT
6mBZR6sRhQaDb2fti7K/IANZGuAB9FMGp71aiM18M+NG/8CuAAzvYpui4hIK3ZLVPUrdra6UT8YL
yJHxC+3y+DqoagEVNXQeRZ+sZDSfqQz+yN9dmejoQqmetrYuRtNdAIKVnzlFxZmNublJ54Bp4tAB
e7+VfIBphSRQrB2LIA/o7tq26b1rD1m00bqj3VHwanvlIAK8qMQ0pW8PIlfHsTTZ+xarSCM65/2O
MQIr1D4u69LGjcjpnqRVd4Tw1XpWqjk9AJa6G3T2S5twxcEQapLCXxM3HbIRlAO2urOwirMpraZd
vJqk6cqimeMeI8kg7nmeNmb6lc6X/eimevRzQyGeDA+4SyjDwhXhUE38bJ7EhQ/3ULZpFFzovb+U
I05cKFLzoe4sBC3diJPLQrp7+E43+H2n8dzY2dbz/NbizJEG/9e03Bi6veX215z0v2Dn8EaiN5C+
rrcpPflS13pQTXDxYRF4VxAOs8Ak6e/r+gsVZe7vXfpggrmAnlJtTHfsUrwxbeo8PM2V3vFtvirX
Z9fyE975NUgjx8zLNzPMWS1npA4mdHXWbbdgr0z1O2y+WQDY8GLs7oHzhcIXy8dzX4GI7KN1PiXL
QpuSsPHE05adAYBNRJ0PwhypzghswKcYHOa2R1aKJqRZQoUXP+td2KbqhFcb1w6nHp4B49lxpD9J
SI+z8g99b/PawD9WGnHFAm2KnpxWLg5xKK9Ttn4za/vU8/U3yTMByWy9A2NwAB/XgZQb8Zc0tI92
mW+zDUtumkhdYki2V4K/jVv2I1HRC46Ht3mrrkXRNfDZvrSx3/EofXIkh/azDE0c83hfTPy1hGAO
KNG7IV1OohuwLuT6M3L9XMN5bU+7acfsgyxb5I+HVkP3ac3AbQ/kPO7m56FKHkhHdlSbog6jvicb
hGwrf52lL0leHODlsPd9dqXSAoMkWj2tTlxXsbhvYUkSen8linKf6RUuG9MukgMGDkeSV4coSU6C
Sw2F7fk0Q36Iz2bX8vg4xv05BC32nS3PXeLPoFZy2XJVT31yObXLDYhC7W7sxr3l7RFGik03dN+w
3epNsJu2DS8snnfw0Wu25FsVqtth9Ycoh9s3xqUB5z3CIAfkTeHPfVWdNC6tnasTdUPH8XzZYJM4
wMSVd7d2jg4216cWS6rTag/Tn72DUUUyV/DMteKm7cy5Fb+L/GdKhmfQpM5UV4Kcg6xxyC5SNje5
oS9px1HR8prIo666h7RMj7GG202LsgqmCGcpNf0OTMWrlMSHAX5C9dThm5bGiavZZby2afkWkv5Q
ruMtsWAc6pW8QSobTbbyLdX6tL17afj1ok3UVai6g4FBQS1j5d4jxiOMuG6Vgzs3Sx+kx1EK/+eh
ATcV6XxatXsaF7c4jaAJ4zJSjyTTh9zG7LzgcBKtcnA19CxhRiA2LAq7W1E773y+dnW7QF/ORpR+
2wamHmAZV+laLX5je2tT9Wh7zJtqQGmK2yUt6UPvfVXWhVP2QSVd2E18xOcfjGiWDiTxwH5lwZhG
QW4kb/Bv7fiwyhDd0sRCN7mb4LZ61kcJ9rWMZ7DjeTkUZx0l/IVK2Ik0aVaNMC3gopjqPMPLea4c
vE5rkBKgI971tJBg1Gu21CVZ7CNdV/UsqxYatwlFSN1tkFMb65Vruc/nuBOwpjDbcmkwhLhlkMYl
+8CAJ7rIxlz8KDEUfy0LdNlGY8iJ0iW6Tv1IG+YEUqh18q06zN6aaC+TCulMtiXDmYyy5QeJgAYv
Au2+QcY3bRsAtsfXUXH7zvqnDV83dcVcVzZBSnXkKa64S72I1ZGICZ7GkkHh9Jj3Ya2utGTJ8DuP
stneJ72kD76tgENJRSRIvehI/5g99z8YS9VzOSwxwoSmR4+56TUE/YLfa5z6v4PQa7KbZl1dg9P2
OsgqulwKmADul3nKsMXWqLI7MZfgjwKLRS5oMmYHtlhlDr1YKsRymz53adl/2xgfsW0EDsyHZZ7H
41Ik3YPZsvhn20KAAo5P3JOrVVbTn1bOJN7DEsp+AxPM/+5kb3bMtcNuE4ocTZTT09D59BdJV6rx
Hcl43iZxOHX4it8HwJYgG7eY0wof0Z8sdgu93ZSozmYcTLeS5tM9NDvUQ5DTdE5tZbAHaV6qZhlz
9PiYN/E5G3153HgL/2sqy5cOl8IuLQzyBjpvTzNwF/1FmebFceqnbgdfnO8mobPaD550+f1Yme7b
u8VaWsfoi/5cotQeZlvN6XGZ4edwY6E07HdixUE8BTpif9FK4WAKVNzkfpz3EVzM7rjL3KssE/9E
57h4HJdEXmACkB06pdyZXnh3gAJ3el5lRTghYK4/8jUyM6woXL8blqU8py1+UwjAr70bIjdVVUZ3
WQCpJOQ9AL0F3iLiRxSFBsfc+mR8ovrd2IdsxSioqMjVxleZNcVGhz8uTuRt1s8B2ugrv1TOFa8F
aWUTcZ40gFmSxmWJwl0mnGCoAHkJt9CBQC3rd7ZBrZk3kCMvoMThpsmYU1fSxDebMgi9wQui76ES
4qMG7Lnpzfq1jEmN3LF8NVVFX0THYn49way4Bb0Y3m5vCrrU3Q4miEnRlHGbrMfBd2m29woJDqv9
BmORcw9mdthvYGlF9bZ6fZsB/zvXiS8gL97kGZTCDpBJx7SVD3Hb1oXmjv0RWKguqmOxiamF7mRh
V7sPUqMleRTULdbsdQo1FikcQFgVR4C47SA5JpshH6pDDh2eZsy9k6aB0V00r82kI25rSrM0RcKr
yH3X9+l3QdqHDCpBzdJOEUPBObEH+Fqta50RliP2uUI+ep+2Cglg2bbTsWVA6G45z5DAsKhL9kUW
lqiJkWKLS6KI0TuLKHivTMu6K9cPWVP5zZuDDF6HBhbDcfQDCY8N17Fsq/SsKrMi7RtwjBS9KgtX
2d/WwjXxwQ0RCBgumZfqQqUuMRTQIkgob82ayqq77IQdiruRwrR3rPW42PnKrWm4RowpwyHt+kTs
XSej6mKyLot2cJck8b2buIOSGV72N41WYokcMV1jWK0t5AnGAf3atANx6O4L2f9o/Xsp54q0rM6o
nNRYd9DM2upYpeolHpBa7Dxn8JaWwm/ZbqZIGGWMRB7wTNVVpwqadWGnmM62697Ab+t27am3expg
ir0vsRg93rlv/X6QZSh23BEznCsGjd9dGFX3GzQU259rmfTTC75NgHYM/CRtQzoe24Zhw69NPDkI
qbXxjAQrAUISOFoYTw6Yca45O4DuW8wNqMsjuaTpUopzBeKJ3cGebaMneDsWb2JWCD469HzcK51H
sl41SPQH59Y1A55lGJYfUzrHOq5bR5IKZjlZLn52ZoKyEdxUZFAPYGSP4Rq8mblspnSMKJwBeVId
OzC1zeOwwRS9edceVW82UZM5tkO6nUC5aNFZo2x4jMtO8/tKgzh0Gzu1wdiNWZ8tdDdj9SYX7WR6
8msA+Ihf9vlEwpnO5Rqdx8S78NRTQtNvgCjT6lfiBnZKxjW6AAZq+1mJBFIIDtThNqYMoC6YdLsL
2Pit2zk0RcmrQAMPI3ZYfeV3qvBiO7Wdnux5x4Bsuk3jeKue+zbMSfbuFVqkzVgkg8/rPq7moa5k
Pq8XCSwXR0RxnaOQxLSLVic1dogmTaRDXCJbx5JCejsC17sV0Di46sewpQ/cx2ZuwGCi217h8Cyx
kXDX9bIb5ortcEQy3oD9AkHvPpI6uYjfdQHOdd/r8Mx51eumVdBf6OshGF2ciV5TfZyFnJfdavMS
CaIoScE3mMbAI/Znhij1WpQe0QHFA8CaKZlyfwmsbQGVwkVs0T50kj62kNwnaNwHIFcYIlCBUreN
fdPiBdtnqH9mOKfQkhEdkEjDhtmwg1iMewzwCjcMlftSeFUnm3ZojricddtQ97gQNpCzK8me4Wpo
UOHCznkY7vvYzgm8ffV7WLPRtMT2AMYlW37E0ZL2vl4cnYZL5+eWi9rDGrg6h6AD+m4eQgntKUPM
FPdVa11+7Sjx890ssK6P67K56sxKSA3vJpeycEVgLXoLldF2fhy1ZmiCBwxVCRQ/cAD/5B2V+eW2
jmV8QkvAsIOiUTpdTK2lokQZJRbX186TEqu7aztxkxBwuI8egEFzPbp86cCAhuclMtkq1JMzVXJM
SDUvN9k8RepH2vlSXOWCzOg6KC4F/6WdMeOVxURfALkd2u2ZRUm/3IlBZvwEWmFPjhCGycW1NSk8
kPeDjUUOnkFE2O8NHi4e9YZZ7dsKc+YO6UGZ0P6C90t4XyaSpG0NMPka72cNEY96XYJKH1RUlRck
lWQ6YoC5ptex7mCt3JgkGnD6AsrudpMsIFIF9wv3GyWjRESESeSiawkOM0Fc7VLxc0jl6O6oLuHK
2ZadSB4ytM7jP9gyPD1mEUV9thhEhre2BNq2r4thHLq3FRDiCIcbmQbvmnkqqDkm0Rpvb9Al5suR
ab6kN9bE8FJFEK+ui3FRxxkd8PUK6VvOv5N1zNlLbDKyvMQ+AF0Lj/DI4qU70m7odehNQ0q05nmy
mbielIrkTVksm/8VwZ2QAC+RKBD6dqxSXSaawrU2v+yYSsPbYArdXiykBHkAzTeootYtvtVwUKJr
y9/ZYlnyiOqG+cOKNGi9jZOojB7jOS3ZxSRFb66rLhu2HeQVvb4Xkc9Ggd/l4OtRzznoAOV1v9ki
drUzRYnOY9Vbh2J/rsAX8AmL4uPC5lgKDM7iEg7rJU7YFZUuDN6QDxK0rOh5m7lcnXuAX+ku5zwa
diouNXsTuXaoQYmP5YQacuJpVcPmwWsA+fIlH4BU6nVymSUdXW8SFUP3e9O8rB69TiGGVSYDXx4j
MpZYdkUcASvX5byH8GxGNjS0hmLeLrUYx8ij65IZgTFPO/T4BxmdzfXSGfyWd3Di0F5PcNvVj0ga
0lbXtC/m6gI6aP2C6bl6jwStQZ8qb2CEmJO9iVmqG3hR2OGlHzC7l1fKMhOqOi6x8J41Nhp5Nr0J
BM2WGGcCaQpBxvgFCk9BkF27FBk6R0W+CrAj4lij4RStRq5ng8du+JbFxq2HtBhE0uCUnf1FNLZL
v88whbiqkMq4pSaJkutFKVzZjY3MJeZ9DiipZUfKJLHn0Ry27BKjwSJ7ikmlbVxbwZL1HrK1/SIb
N0M55IpG07svHiageXgZHLIg10gmekwQSYCp+RlObhw4asGA4mZKc0auOWkrd5vAw70HkCSbuQAQ
gyCgzvWq9NAeqp4juoP/0y7fmRTz0h8yqbpe1QzCOihCy1GqbKwF74OCF/ucD2WdL9RNcUPnPJqT
Wm5o56JmH2xSvLBNkvICp7uMT/DNmZeDHDM74JukwIA9FCQu0jcbWSSQNQ0mVr+qlZe9avoetSyr
M+khj9EoSN1mPwyAI9TVjEQEPSr8DDrwGoQ6K47FFvPuF7xU34kBfCmzTNViRh6A6TDp1XbgyZYl
B5jQdv2di8pKwFguN1XckHkNyzPK382ewLAhyS6pfFYdE1C4/Z8OVC55k/bVmEM5ZZipf1U6Ytoc
sHfFdknQmF2QE5aZ+ZMzcCIhWbdgn55zVbjkeuyjMn72Y1QVz0M2VEc6WgXjOemKbxyV+PpjMKor
dr0fM5BrvNl6ZNMFQ+uU2XWA+5qxHg0HrOCX3EGd+Ll02KqvpQakVewidIAXuG9UYnV3wJoO4/O2
Qiq2XkDDkE3FiEhPAd3deESWB7nrQ9n7rr1vJRqql4svcnn0MuYT+re5RCVDU9mmT7lrg6Z1NQRG
s9rPQrgKKYke2JlJiS7B+elnmzTbqvEJdmA4+uhSq6yfmrDq98Mh6VJOnrK8HEV3Bj4Ro229Zp2Y
dr6XQ37MzMLJfuJb5cxuQsNbtjUB6RYq6H3aAgOsx3E+hLjI1UGhlv0J8cnoAiGhZz+VHDjfb1Ng
vqxVYZR4rvIikccwTuxqbFNUXfire5MGjFFR2aC7fBeEELWBf30NEnpr0U2MpUn3pkWNdDFpD6Nn
NDVSjJAXu7j5LiXoJPLLoCvSwXoSH5BdzGVl+qKBDVExH+C94flbh9vHUKFPrWX3jsMgEcNu108X
4HbocA71RfJEFAim1xSxuf1up1jLZ0PKfjv4Kh7srq1oER/jFM1VmPHypDt1s5kguh33I782RcLS
G1DKEvBi4xFBD85NWw9+Rz1YTluyx/LN0qNnaZy/ZnEP49Q2j4M9xQP10euYLOvUNb5Ac/OPS7QI
8ONZBeVnhVsz/urdOm1XAx+HZZd4DaRILfPOdnPTdoOjF9gWLt9PILCKZh0Lj4N1ZEm3m+AzQr/7
dJS2caOBWwWCMgQWao4gzh/XbSrtM4PCTfl7XLgbcFlkC/FbRLQaQ1ONqL4CusPw2QZy4x1hXvXe
RNcgD81oAmszavlabiPhNwwIguqpUKNnHbwcMowfdt4tiJ/nkDOy8mwUHDZTQbebu+tJnFZ3oNRs
4zkGSUXxreRVK7t9lE8Du3RblI98P4TWyXUfQQ8/v1ocuB7lAcEmbKaJMyHNse9xoNYBdogPocxg
yFArl9viKerX2R1aBl7cnSutGr6lkOeqGtZxMdxMcKwtn9CvbLGMMreVyEUZait/l/dLZB70TIj6
k6kZfic+aUXcgIIg575G2sTUrw0gufxKbUWf/jFisyApx7C+eaaDt+NVSJ1MntY1H+KLTS9+Odcj
sJ5Y35pO+hIVJxTGiYht+5xuTM17xWI4f1q0PNJbimJwLGr0V0hxCRpv0AdHoHt54CNsraY6Wkul
jpju5MgVshUjqaKmgg3dsZ+XPPxc16rL53osZp88RnM72nNOXQE4BGr7HEtZ8ZadB6qKHmdbBFW4
J8i6VAo97owOFyMnfkX/CTvrqSpjIXUTVXncqiMGFpKhfx2q5YJ1pCA12TLQEzlD2/kui0eN7H4q
JSPoKGRp0cFrmA69SvczcKhzdhI2dpW7DlWLAd9h5lA2pIes6IR/iWQAybHmyUJGe0B2teJAHrc8
Gb5zPoseM/u1JcN1H1jb3gSZzC6gqQ0tEphiDUhoC4yjxirk+8psrcBQBSkD0EZo3I4aDXaue/Dg
kUvZ8kZUVe+KI0Z2esybjfSFmXftWtk41Gjslbbfu4La8hHMSSlxzBpqh2cdYWpyi+TATHe96Vn5
O1nyan3Iho5kTzzJVPyogx2S+zJe0shDLBMCCG9Qg2TeYx4sccDBwBS7jOziLF/KS6dX32I/D2V+
ldCtm+5ibaHVIxCs3F6IWUwoHuOYxc2gtJ0vQ1eG/rpI0eq+Y5l2/iVYzXv0mmaKdpqVJbpX8wIm
lMziYn3cBICozTtYJLvinG7xrzJ5x8adc+CSCzQTWTBoIIsIaWaZWn0+kS6jhxQmYO6tmh3tD4uq
GL2c2LCiwazJnLn1iLZ4W3XnIY8zVi9QmU9QC6ABZhqj59Y3RgRQNbA4MLu6QJOX2usAgX/V3ijA
2oYrSNHb8nkyCaTBqJdh3E92WdweekhK7dUQ4iv0XuP7HrFC1JXBkGnXJZH/LqMFpat3KCdRF+fp
bxZt7QNBdw9mBEGiL1V191FL5YqSIk0d5mgqIXWKOaW6bLtsxZSsmgL0qSwdzhzW+YQ5C8DSF0jt
iLgMaTnMFwjCBLExZ+myy4PDINOnOkKFJ9os2w3v2d6tSRFzThXq2OpWy7hjKxIqiNO2N1vWFkZe
QcUmD7Ap0HHY4gZmBnn0lLrWv2mBdZY3fMExdIqyuBRNiTRg3GEW41gdFZ2GD8X7OkUQh6T/VTny
jbwHnxIptu1jtLtzyLw2cYVnhGmIyn+tomrjO+TulB8EhkcvlQDp76ZFlTQeMow53A6dYoW5ogmK
1tClT9MFUsaYJSDWb61Mbhn6HP5aKbXQo+JbV6gaDREUM3MA4JSGyq2PbUL0u0vPeFu1FX4TnfvC
nfqtUOU5AWa4O2GCXQzNqvBzzjYys/ls6IspuxpyPE9NHJK8e66SKNRMbnN8jqEufLV1N6uiboVz
rzqiTFwPE0tejChy1G/9HE11nzKb3iTjEouryXCqbseYFP0ZGHIGbV+JvuiJVZywxszdqH8NUD9G
ZeQhInA+Tt0Apsc0ReEafS0tzoqlzfLbyCPVaLKpcJiiEJSgejdmUIVuAPCToLEykiAID1n+QHUR
f0M7UfbI8HTOauGQLu9sBMhhvQ5DjCN23aq+AUU+PNBynMZmK8g2NGxGflQHrNL4GCqWvaBND3EJ
TiPk8Ei/k+iQDTmSs3hK1ldVzMgPucZgo6jzOXCcxLPss/TMjv7/UXceS5oj15J+lWvcoy+0GLvk
AuJXqUVVZdYGViIbWmu8zTzLvNh8yO5hZ6L+LjTJ1Ribi1IZQCDixAk/7n6K4SHBUyiwozTFWFOt
uGztQkQ5xp2Wm6Gwx9mS/RqNMR2T50iJvs7zOJYe1zRftDWEXOIhT9ty/kbYin1HV3ljj8zO6i8w
CJNkL0hoAHjlFw2/L0xV9qxPbZN4vsa+ScUMGBaKg0jZ1RAE6qJhQ99nkfzR8jg2RsPFvLcjra5a
9YqvloROxsn8XU0l/IKpU9I7Pda1RHbwpJtyh/DmQ/vKyOsdWTbq+DRZWmf8Og6VfNHpocG5kkdA
ANA+Jv3O7ImGbqUOcuia4Av9hTbqY+A2BYmvV0yReqHiNg9qlhRzd4UbNZ1COkXUCzB4OalMJ83n
bOCBuZIeDSnVR9sgPW8eOXjk2A1rPVVvypqah5NasHBFO+MfiIDzjfI4N7VqOJmcDcFBKwTxq5kW
zTNngSLt1JS6sIMhYZd4ShuUF90Ix8AtWmFMHbAI64ZiXSbYgzTHL11pFJmdhCWVXjZZ9J1WI0Pm
GnqDVZjTknaKaPdJJfahZeBsWvSNSMlOMCrxXsmQQ8Fb0Srq+1It0ggsHXCXuOxkfRJhQRH+PHX2
+9RV2lZS3bqq289t6CfxTlGIintDF+Tv4UhzGMrPQ6PH+67lbulgJmClFzVO0girB2hUbhB0guxl
wzBzQeOqd4GSty+OUiBMX+tcJQ2YpiqmQk2ZNbwhxqfBqZBCjrZBkjPDFRSKTLZujmnLejHy8UYY
IpzKMiGhJkcvs/7KqjEIzNw6jOv5c2gksKRwJ3jRgxE6gF1BGs4cCbJo+6UD/DMXDxtagox0d4CL
3vVUx7AbD+rHPrFE/eQncwH+M2eCU8eN0YO6m4r+AM8cTK2gx3BO45jKnMvxWRg5l2yBHLKZ7ECP
Gv9yLJuq/DhWcNFNG6DfGjwp07ha2rWpz5HApRl4JbZhSfrtbAMYN1luw1vp4IAPYldUlpePqh4+
N1o3wfmkcwNu0Psp6UFP3TqguObTVsboBcmtlRBK0gaD71WpdI4ztWI26uRxWZE3qdfuggOE1IO1
kz+Knqw7qifvyfls1YZLvE/c3vEv5AvzwIXPU7+VDiscz7gNMt55YrS6tjzTUqUfm4bH8IMn0azt
IrzoKUH9nIb2J9xbdd0+tMCY1vIjw9hJ7DNPp1ZKd5siojxJXy47FPTmE2Va6WhKVeeRNXApyaHJ
D7itFLZBJf3QJhB1MafafqaFA3du4lfcSSxOaf43QWLlViw3u7Q11fC24IDgRiuTwtuDVc3aAVdD
rLD6NjA6B8g3tBxAsmKrBfyfEPTWlmrBOLfUxmtjVxCNUzcKOcQNH54C57F6oCiqm8eff4M/+8Ar
tmVdNVOjKoq+m4OwMh5wgIkzV8qAcQ9JVNTDhsTsT0ida4c1QMjKygZZ2+lmILstVlleFZXRv/kS
K+50WWt9g5mKtuuNDERX+mhWQWYb5bShV/yzSVrxJdsKZ40y8JHe0hvJhtx19K34Gq+kLauDP5ke
Y9HQviHstvCWqdLp2s5UKw/6MrQAFAEb2+zPfvgqlPhjH+EjGMGqAki1zbr3bUJ6vxEh/uynrxjS
clIqlJyZG3nOdNtoLfrPzsUGUfU8KV5d26rptZQNCFZYNqFhyd+bPFrOen3CPUgiXYDF16F3OKBe
1Mrrn2+IP3uf1f4PzWAw8I7SdnTR1j6pVd1cx5K+1U9X+pOltDZYM+JJ0fspUHeZaXHINFY+URmQ
+N/LRAb3US1yi9/JVSnX91EZP8Zz9Ei11w8+1EXkVw+cr6FXT+n3sVfCEi2yMbe/N53472/j/wpe
itvfwlzzj//h19+KcqqjIGxXv/zHY5Hx3/8s/+aff+f9v/jH/qW4/pK9NOu/9O7f8HN/H9f90n55
9wsvb6N2uute6un+penS9vXn84TL3/yrf/hfL68/5XEqX/7+t28gt+3y0wJK5X/7/Y+O3//+N2nx
x/nvtz//9z9cXuDvf7v6kn7poh/+wcuXpv373xTtF0sycXbVFxqvaCwKlOHl9U/kX3RD1k0DSbUm
Ga+mhXlBcv33vwnWL4puKqIFcUk3RFVahCVN0b3+mWT8IskWDsQ6/wjHAPRg/+/R3n2cPz7Wf+Vd
dguzrG14l/dHlabrmgqdhqKloooi/InVBi+tfvaT3MptY5I4CMMpKGTwNaX6LIALPlfjYOgOlrLG
ZSEW5lezEiFJDilFSO/NpP3+ZO+eZDkt/jg0X59EpgqqwpWxZNFc6zFQNjV61koL8qYpl3rVAfhC
Jh/uJ3zMvqdZntx3gdaR58ZFeQfVvXngOq4cByWfI4f0v3/IwqraOBYMdTkA3j6XsUyzZaoafBML
rftqU2d+HMezPI+2NZoGJumWkc2XqpYWh2mYs09atFQs0r4dDwhu610CeHeqMOq6G2Irc3NCDThD
kd1IutbtuiIZT03Q6kAzZnsqAeloCwwbN9XUCKZhAU94onDiFYuMuuN67SIQj1xJSofOCQNhHijc
Fu3NJIbabWSK0hXVPXGXy6pGuWiBPlLB34U0esDyTQ3yD62vjQtBJjpZFJUupyEy6FtUxOmuVIXG
TSUhdENZdfAbhO6dj1AzRazBRlF2tAILU72U8qPYNOEzLRhyimfZeDHrlXHoqlQ5KtHQJk6Mt1jl
6EpoXGbR8rt1q6S70I8q6mtWYlA1KKbuM+k+959O9sV7SfRhdycDXA+AFGpHA8j3U4c3zwmv0+5C
tZLxopelfJ9AdDzS39t01CTSLyH8axC2tfEzvRoGEAVDuqu4sV+CswW2GYqp63P/uOzRsaXHug/1
3dBAXdPk3PiUN3i/zjU9ntAAiNZJG+r8oSh1LudUSNLv4tziyabH8i29AKXyFoJAhXxXDIomv6rz
QqCEBO6ecIyM2F3bKaUwiOVUoRvlpqfJLEmWMkXatxkakFh5nRjRKMPOBfhjR8sfxfCzGOf6kDlQ
eJL8TtQB6W4MCfHrMzuv7iAT1WgZCtsqZ9/c05cQ4mTX4mZ0oSNA0FLbkKtWuVL1yYivMUXuNaeN
x3BhbmOI7bUSfTnsUZcl7RP3ctpg1nk8K14T9/1wocWYLSm2XgeV5QxYcAU3LboB1AksaWnXdgI+
NGHRGLQEE6AGlvh2URpPNE24xvhUURwtkGCnQMkA264a5TsnTXTXmkNbPoeiFrmTWYpPeh4VH0Tk
BAI1VjncZWNS/6qFPpfThir7gsOmU3wYugAlXtUL0JPD3Dx10UDuYkETbZxYkeaM2qGh/ArzST2l
gw7hLQtTqqHUOK6oVLbffYivGmBj7huOIWnlk6JQdLZTBccsTZQlyZ7h11xXlP07D85TJ9lyPgaG
bRoBMlNVlt3MTCxXKgz8BZWs/x6w6Z4S3AvBwkeDbUcpb8QRcJJqO+lh0pxGTUxeQrGxPhSjBT6p
Y121hywgZp2NG3UtsZeGIXVqtNm4e5hZn0c3Te73u8ZoG8riqgr+1A8G1SItnebvka/oOIMnsddE
Y/BhTiFi6VyJf4W10Wf2WNYw4AsK4qIeCx8DA6O/ppOr62wyK3cu0QwYaiXZOdA+JpKafEgtLT1C
jugaeqVas6ckJCM2CCg0izC2LptCLe/wujauEUvBzDcC9diXRnTX45d2bFW+BD531uxMkVFdVXMy
HTDwbD+lVP+w9Wl9ax8Os+YBFlFRhW42X0sdFDArjLtjXABTumYbz64F8eEUihD+5H4Ei1D0cdr5
GXgUAACh3RDmsbBjvTBPOQH2YYiU/FuUy/X3scqDr3Eg6hcUD4Lei4N5LF0TOBpmejrDT1fI/ye7
bKapdkFnCHW1CWXbjPTydgq08BjnVRa6qg7YnsRCSokgaz5DcqlRgOAc6xrxjN+ujnvFi6aKltdo
RbGb88q4NgVZfuyDPnbCISMYmxA6RVsZLfhEU58PO7NORSB4ylJ4LUTIZG+yYqkBhZJfEpCz8ls2
duaTES9OQS12AIEjBJN8L0R9NFB9i9rZpQ+XcpSMQkTYoCB+o/FbOxGC0uSOSh9aELkxoEEZGjzM
pSR426g8Wl2l1Xi0JiMltgKnV6cuSYEFc9nKFbtPE3mH+q08WTBYd9ks9rey0fkvBpJ6He7FMDmR
Pswd7FEBHjDCO3Ef+FQwezD07JRLhu7G3dh8TtRQ+T7IQ3kRxY32WKt1coMncXlr1UJ/nKFQHOZo
KgenlKf41himTnZ8ILGPI0qUvSnRpbLAMDm0CQT9AWed5DGK6vZCKyv/hV6uObueTMCEGkTfTBf6
m0Y7PTMbPgKNNaFDmROaZjRW2dMEfAox1my6XaSGElIOhonCJDslWiB8mwLwIy33I+J1Hv1K+X1g
/43+idR7vLEMn2JsIEheN/vzDYXAQXeozMyfQDvrG5quWa7WakZqJ3ndXUB6b78GpTqlqG+kVrAb
Qc8TSA1pMu7HZtBvxaWGaC8kJt0JJAGzVtjH07gXmxrG0lzFI6SZsoa2nrd5Utm5lfn7KZ8LKqVT
LAZ3RSQpM1W4wjQd1GPzkU2dd3RPC6BxxHpaRjS1yyD4JpCoT6NvdldBm7R3JkqA8UDBJGPEiPBC
D6bsV2pW1GgBA4kB4jh7LQ3OVVcMkrm1oYn5Ieotziqh1ZqrpEmkj7MGGhiSPfyqcPLdTzCRvyak
rgdztNhnRpaX1VOdNt1Dj1br6wzf8r6dQvUYTMXA0SZPrLY+DLQ7rUuzI4RGqCypOdPXNsC5eLkZ
jnADs2kXC0XyaUoz/bKLmH9VMTAgHQVN9yjLMalR31bI0sbqBgrHmDhUlUtwT8W/Loah2iNHkBbY
WZzomFvrmUcHi+RZGXyTae7SeT9DHiMM4C+5S+rM+hpEk0J/xhyhtySqeArm9QdaphAk4NtBJgrq
2HsV5c8G1uOdZCYs8NL0Oqsfr/VhaDVqDaiICsiexzwV1Q8SfSyfm0aILlsy6MmhgUNzNUKj3XWS
ql1qvYBajFUv7dGeMdWaNEs3otW2x6JuIFtQqT0Ko0whfqL7RmzLHM+i3YQq6Qt985rnckpQ9cVW
U3zWo1p+Gn1FbJCF+PENGgIDHoI5JgdZDvvKKbuCtk6mIZlkL3V/p0Vxdh0nUfalr804dehJAm+l
w0PfkVOxea5KaxrtqqISnk5TADLQ58i3zPyzNhTZ12pK588Kid9BkoXsoYk6WXUVOPrQ1LLhEo4B
pqMNYrEpMNIPRQyP1xDLpd92wRtTbGu7kzZJ5edATtoXAVLVsZsS4gt9wsYD6KrwCKW0J4GU9fgo
y53wUZJCGgwBb+vPszxaH7jBGtdKG8enbvQXAQActiApJ1eZRnUPvA8FKqWplT3ALuT4iowAnbMp
XmhBHN5B4/Q/oIYyv1uTUDwkUqoisk6CB8soJMXRG7Y7G7R1BQhUeyQpwmDrVZ3t0Hw3VwP1BXdo
C1G8gRclfBAErKpObVaq6KRaqHeUD9KPaq03OsAcC1eQzN7tIlE/wFDTYLu15lXOzY3TIQvn8Wte
Tda1lvayNxrScIgt8HQnGyTjaYB8dvLLoXrBwbN7KLmHEfZyRRJx5xH7+xHXrmuB8izgO+0DvgTA
8RcRXploQ6GHHgQ/GC+ivgzxNkfQa/WTmCLH5ui12TzGwTJN6Hz9kHuSUWEnEIaddjWLk+E1oyzg
701kukgqChFckIQ0sXE3Mj9BwA+v6zGMj1xap30Ba98lglQ33HQClG/+7PqaIASOBuv84GeGf8wo
eO2nuBU9MSfKQS+Xv2kwcYjQsXlNeTNylV4RP0yqnll2TWJLg1Ga2d62gli70J/yG9+vkr0MKZlO
XNBn78hVhStFFHqnTE3tusTHC3Ya4fJe1TIY/K/QvwLB/xbSSLbzxbq8KVv0swHXsItU7YznGDbA
jm6mxTGjtcNRIzl9TAOKq3CPyysarjXXujqVj4VSBkcsldVbqkiCYg+FCR2RrK7gUK26B7MYil0g
T+0hFtVR8+DMVsiwBIwAC2qtRykxa8Gmvpa4ihxZjSP5ZnuVx0X0CDNX5pLTj3pp17M+fuQ0Kw9i
a8YXOBYSI4Qk7R7nclYvWhrBfVKjeb6VfLp+zogfrmuj6pZ6a6nPaDgrObNlP4SVQAAV7AjqzGhP
gbDoLWP5opTbaLlVUfEj/o0vqD+7bx0cv9Qu+lx5Mqq5fjIDRa0cP86To2k0ukf1PruaO1mCK5Uk
HktB/khp3TrUqTpfIlrJPvlT3x0RQejf4WJHVyoJmBMYk76XBj104Vhr17DhihsoicgVQlkKKZ+Y
8i4Ol+JQOyenWavCO4E8F7qGiCTLECfZEZs0ObQWy5pWf6pgC8WcY0QYdd9wg0NcQB3lQocH/4Qb
zPwpmKze6eHxe/DMgKaghF4npR5fyOiSbw0K07+ryv8lpOqmfMkf2vrlpb36Uv7/gEXpYI1/jkXd
ZP/nf7/Hrpa//xsUpVm/mIqlGCbWPZaivPZS+g2K0oCXfoeeZP0XaCCaaMkKsJehmKA0vyNPkv6L
romqys1JF3XkP8q/Ajy9h0gNEU8HVVR1XZJkxP7q2vU6NYRMyJVQc4XiprQwKd80y3mPki4jmLqI
kEPnVUFu1kaB8Jl16Hxp7KrTbKOocRema5Mo7psJPoNbnRsG6Ea2RIKtwgS/h985xLNWgdrmykWB
ZxW0fsr7Ktnfz4cB1nsLQ72+jgUUKMMV5GzkUvJ+nH7sNHqCBKqr2YPHNnPmi2CPENmbDtoG5vXq
h/UH5PXDWK+g4duSQotGWIji1EWaTrHsEHiZA/vbqY7TZX7KHd/ZeLkzk2hJaK0tWZPIgNYYG2zq
OZ5GsI7GG13JpVq90w7mUdk3x/Tk27UT7TbHPDehb8dc6mdvXrLnft7JCS9pPOinbj8fBC84Vsf5
CjvJrfdjQ73BEH+b0LdjrQod8ewHZVYritvvymO+K/aY7GPU6Qxu7g0Hsd4Y77U78voDslSQ6lB2
tcx1q5TMosxn6FPqZhOqY0fqnFa2kcNhxZAdopPgJA4CAg9CpirbAUI2H3zDbidPcTI3cs2N51lV
LH57f4Wdjs/I6zOtimwxZW6gP/YimeqOJq1PVlp/pXdEbw+yhCaKy2Qcpx/lOO9Rr5iejpJaSNub
PBQOKqxa+EDaVmvgVy++95NkGZqpqzpsD4lAsQJ2pdyKiqmiXfLgDN7Mogsmdhaw03V22V3KLpS/
T8Z3I/Rdwd0qzsrvcfdlRixDpx5gKjzBEjjer77KquiqBRmbLYYxSXwbWY6BHpTvENipC3bhijsk
j3HuJvjFpIfASdzA3VqYrx6g6zlA60aQNCgAEPDfPwbIXSXmipm56j44+FDBsRE4yHsfzoc7u40d
u74r3gihEz2zCd3XIPDYfLcqu8jt6bD1PGcWCtPy5nmWY+PNphRQuYptyfM03uSNR/+jj9LYM91h
l96391DT+qvQ21yePx5G70ddrQQLHRDyVbancmPu1Y+VE3iRE0W2scdK06Etz+5f62f4++eXDZ0S
j2gscf39e4o4saJT5PMnNWwksE7KMIdSE/dGbe5+Hlx/iK2GyPFEgYe+ktCD1wcUMgcJGpalu6iM
YSpnF0UhOn2kH34+zI/baRmHNSShQYSsul7RaO2EbBQAkVp3ftKh0TS2rNuJVzj8lgfKIkc2dwFa
Z7l/4QT54ROuRl8tHIzaO6mJTZ2FM3jQlA5s5zugI0dyyhOq+M0vuCKe8AkZ0ZAsedm//GLd8chE
jNpnBSMu4YP6iUd3Qje6bC7Bit18X3nxfmOGfzhFWCsKn5DCoIZycD3DldbPehSHupt85P7oNHvz
FgbTTt2Vd9uhQdoabTWjWgAdXi4ZzbzClmUZ7Ui4ZjT1AnXPxgnxYzzk3XSdWiQTCotqPZswpnF3
il6/n9h/KVX8P4cviMt78yC5kQc1d0ebiumiVJ4FQLgs/ALX+6+kBUvEexcRlw0pmaoqIf1Z0q33
O9PHz6uSSiQ94p186i+Vg+Do38OP5HS7+GTdChu789w0m6IK3qmrSKXUdaeKHHFYMYoxEqJj/ggl
8GpJtnoyA+lLu+/+jU36djRtxUYZxT7n8hnOvy9aieAqC7bltSeYrY0b3WoOKMle+D5v9TY7Fx/e
Db2aWHwAxEVluAwNUsT6JczeDSNQGWReNziJR+kknCRovxCRxa3mrlvzvNx53p4sZTFWhQKvnwNX
rCDCFXvV9R8kp76W7fpqc6+eWUbv3nZ1sCpFHgeFQdRdMlrVSXfEhr3hjA7sjZ3lyvf/emxgPA0D
BBSGovk6+28OTm1BQfCRgVjoLuMlXnLV7HRb2C+jSf/yBYEYRAkT+rAliRhjr94u1qoiy4oGdfEe
tiuxr7sKXWDcvboLvgWbufqZ4P5uuFUoMpJRGCtB110jU+4EM7hs8vnzxgSeHQPPPV2HBQHovbpf
gWymlFs4vhpP2ZEke4C27ImWXYGiwWlfVN9RNuZxY0xjtRuVShuxUcP1aqQ+3CCZ9outBnA/ZlTL
p/rjvda9BfGxEilCmqNb/QrHSq8cnB0PHCFH31a+ZLKrkFhGm4nlj1fI1bCr7VarwziIEcNqgYc/
wOzOj/kDhTa3U5bk2q73prfxBZcL2ypyv3vT1aKsVKKbtKQA45P21B4bJ/LGr4KzbAPtJF7WDr4L
f+FNt4ZdLc6MU1I0IJ5TbjRmz1ASnEtyWy9kaBDhZ0vdTWNJPf2zBjsiGj9iEwnouGtM6boqn2gI
vTELZwIPIA94hCprWB+st2aR40Mx+fLkzjf63ZDay22aZjZwJjzUU+52IiSfSRTejbiagJLCSRvN
E91KHf9OTh+0J8v/Igkn0Ut3+jNaLLv82JTPzaUCCVza+8ZB5OgO3M0b/Q93Ktbc21dfpfGtXE+d
JfPqg9O72i7fZftuZ5zkw9Yxem7fvh1oWRJvgq2BhlKdBQYKlXiXmh32glsH9dZnXCEGUh2bQOnY
9xlJiZsw17+6uwe3d8CYoTxh72a091J0UBTVDsJLUc3v1U27/3M57rsZXbHDsEy3xhZuvCueUmy9
4KuTB44Xzc6gT/Pdb3fSravxuZP63aCrSDzOs0UiGI0uXHzRCQ6NUzh0jxI+D5f9h/Rqa9nIG19z
3dCIgqMFnE77ykSadmk4f8675MlPNS9C9Kz1hZ37n9IZHWB5O6uf1OK5xPEZVxWcw1KTLLRPduip
7LJMwf20vSCVFK/TQyfOXok5zc/399ZuW98c1VAzsFxj7U0s8uJ6vsQtNC6x43LMyEm/c4jgK9fs
EfTa2ZErl1Be9CpaDTfbNf/hIl23s5qbsBzQIk2ufpUf+5vZDt0eVEv69S+ujHObAvzZMOVX6Hjd
hzmtlL6aRpKqdofTwg422md862xrv1wqo531uDHXy0pbnyjUpoEkcddY3KXe73OlZQWMGYdY6w44
Ujp+8CgrOzG9EJL7NrgucPqDZHQRXC1gWmUduuYqUO6NAcYOvDUPjq70q+zK2Irm9ni1HfG2nm+1
PaUKMU7Q8XziyT8lp/bw2/XM+HfOlLfzsNqRUxa0olAx7ySXu/aIgsSLrmjB5QTOggo1G/0PpR+P
VC5e3AKZdlizP1Auh0KNBrx6deDSyYvwQuGmS4m09ia35c4X78c9dka76NPPv/ePgQCXcfm1+mFB
QV1f/aSiNqMoFgZXE4ZPeNF+rqO23Ni/P6IxEtVd8kuumLB/zdUtqJlqGEVWgAViZ3iJ9etUcybD
qv/5m5xJvyDQQOjlMq0Zhry+DiR5G+ZTk2ivR2Ec7mvNQxAC7Nzgur3v5l162rzyLLvh/W6RuL6q
poWOm1mkPvTuVFQQwYoY6wxk0O1lZitH2iYBxEgH3w0ulb1wJ+/SQ7LbyvvORMT34y6f9c1prJBG
GwKqXLfy5p32JHrlTejqLgZ5uwVJRdC+j1D/nvRdfgel7yL8sNkA4MxXVSGeavTslZhvffVVJWMo
LFWZWTl278oOBeKDqtrhLnI6Euz+c/p5OmxBiGfOSZgmbwZdpdhRXdcxAj9qCJfpY3KYL9Dv2hhm
BI5oC5sZ/ZnN8W601dfN9Zw9W/GKdZS7YfNtnrONrbH5QqsPOZcybjsxjlKtKzrF/ZyDC0BU3UmI
we2/UAH6MXF9P4GrfFGGadx25ut4KnLoQ7VfylzW5Pi2egnM7G1syiUcrzfI2w+2Sht1+i+n0PCW
9xvd+lGFBLmj33vgCQ7SMBeIdP5i6Xa7L/fpVbjfGH3rbVeHmUFfCl0LeFt1nz+Wz1xwXdXuvRyW
4j7YLHCcCeHvlsvqaGrSyW8KPAPcYNYPaowZsCHb5tzt/FHeCHZbK3N1OiVtN0xIsQeX1hRukF5b
nbT15ZbF/ZMvt76o4zcntqlmaSRdk0Mi7KTG1QIgkQZ76XhMP2+lVhsBZX1rz5PYbEzkPdA0sSed
DlHbuHn29T9bEsayZN5EzqwytKycGSU++vvMGw/izczil+3Q853S3Rht651WEWSKsaRoG0YrWYL+
Pjp0++6loBS5LP6SZeggg99Q3a26NSwo/bs9vtZMQSn0KbO97rnBK59LINb6BgLLfLC8/gTL2R0i
r7+jP7m7Nb1nMO33Yy8T8mZ61RTz7n45mNS99pTc+yfFlXCKuxK8lo2XPCpkT8lD6in4ATz8hYPx
x/vw+/FX8Sbt8GhRl0XUeM1HeT85whM+CPf4bo5HjWgnCnbvQOvqnvQdnnbu5gm1EfDW+boCP2ix
5SG2YsYIKtk+0Izg5N+aFIQmt3DL/XRZuNnNdvj5MTNeXt1cvJcobSGYej/1ZZopYW6Ny9Qjgb5o
DxrQZHza2qY/sjJel9c/x1l3x8wDGR2dT5gDvb+VP8BkBAQND9ND6G3O5vmQ+sdYqyTDgFiG7dfr
UtZP6fP4IHyKd1hrOPJueBxu/AvacG5/w+Wn/hj6/hh1FSMEGIIi0OhvqQ1L+JDsVdu0hVO938wg
z0fyP8ZaRQgcCpSGJrLLWBOQYWNXuH1Qii2O/XXiYsd1sXmdPr9E/xhynXPgPwvTjIWi2OIpI1/7
0l0bh+JUANaH14kj2SIs3R0VEk87IYCJnH7fUhBuPs1foAhsZ9Fb870KGhI+Lu1k8kDxke0KhBU5
xOSnv3JGnw/If7z7Kj7oRY8r9cji9fPqkh7UmEFZQFnl7t8J/IqsLxQpehWt71XTFFUdlOMlDo1u
/gw70c0+L4l55wr74aaGKb/f+rBnv+ubMVfLFupnIiZonNxco/s4LpterchfqJ3cQLHWXCWs7hWo
8vbGq54f1tJ0+p5Aqlg3dDbw4Q0xCRmoMhW6HV1PHoIkl1JC5izfMflefpwuW6ekslcdNsY++zmV
P8Zenu3NcZOgQ0T88xofzH1xj8UWmwdxD+N2x2LXX/2blwJVxosdQw1i7WqxmmXXDdpkcCnA8Vkw
YwhGzz9/q7Mv9WaE1RoVrKmJNZM7uY6LfYThFI0hHGweN5KTrWFWyXHWywiCfJYL3pV2WdXeqMHb
ljc+0dYo6y+UNJg+REzXTHPF/hobZRrZvPx8ws5gthx9SJugkiOlhTHwfhmoQSLifGsOv139n2fI
+7v5InGiyzBygtLWvqgXW5H7bOB+M+YqihZQq+dU8Tnoc+17Rt/0fuiOP3+vs6ffmyGWuX2zujUk
mBL9mUZXGAQ3k0S7nK9kAXesJHV+PtLmDK7W3BDFZoQOYGQGB69u7qR+z5WXoxYaC8SO9iDDWd9v
ne9bL7hagn4Yy/TqYKVLqXzsw+wO8+H+otU75I9q/PHn77g12Gol+rqQjp3AB6uoIfgt/nvJVak2
V1XUbny3zdlcpWKWjkczLYMGaj90P9vRWSrzAk+8Xboh27DUcaN7aD/8hyvSXJVW0xLOXRnxDeU6
cTEDtjv6Qf18Ds/v5n9utDWUV5q6j5CUISLLdGI6roiXZbzVKG9jZ63NT3BsB6ToLQJTgyp3umur
ZCP0nc9h/9hZC+X77c4qDa2iXwBo61JRWMCr4JQfxJ3isdY3AuBZiEe3VAmCgqbBIFgtcj1FLtAJ
LHJ1r+wiOFqo5neWQ6XClbkdbDIHzn0jU4OkQOIBy3wNzE0oR1EYy4OLTshy+0H9injkmuYG7cZi
OPed3g60yjdmq8yFSQRGotfGUSz8r5FMh7OfL7hzm/btGKsPpaNwqhOTl4lH8yppv9cWPtjSVVlK
u58P9CMtlGvNwohVVdVQ5B+485y6goTxHGnMZX2pOvETZtV8MOUwXac304f5wsQ6ilP/fk7tir4S
1NXV+2SnfNm+9pydWDih7FcI/eo6eQz6uq4sWje4WVIcwrK5aNR5owntObQcnvQfY6w+XuznkkoT
KBJhYbhLBl88DhNWuVmSLU07w2+WFuyFSbjoBv8acfRdXc0YsGGyY5rt7c+nfvNZVh/ZwFIXs6oa
2t1nkTuQ+hK6xj1Sbxi448v2RflseH777sv8vzlXm0YNq65gvMbLrv2PA3fYzAm/qnZ6TbNawfHv
t5bx2T1p0pJe5P8Ln/H9iLTCbMbKz3U3i6ij1lfz3J+0bROu5aOtLq4ICSSor6jqGGl17iSqWWMM
l+luNFnfaK1w6OL5QpiaU91K97LVuzo+FGYo3chJvjfT8SEysmEjKpzZsTyDil0LtRgJt5b3rxp1
+PR0Ba8aSwGej6LTlOOuDh8x8N0YCav71ftSUKKctBC5ycaVH2oQyTCqQzTTHgCf3lyWXOZ48C9z
vOzyyxh7ueFO8+mr5qatJwiu0OI8jN+CoURR8YwxRBxdDoG0tGDOeprihZUvKPjD4w666FqGuisc
5DxdckrwuvYTGwdeoTtVWqYb+ONpCUrueESKT++Woh0fxCGMM3pkJVbrCHEyh4cG38/hU6iUhnVL
h7LCONAJpvy/pJ3XjuRIsqZfaAlQi9sIBkOkFiVviC7R1Frz6ffz7D1nMhiBZPUsBgNMVw/Kwp0u
zM1+oX0aYZnH+RF1Qn6fFgQJfKCowPUxbY3wdg4M/8vs13nwGUF5TOXQ8Qj0F0Xvh/iAv3NDR8dX
Q2cno0XeeToK0VS7zGb+YvtqE4VubTWoTG/GPsRLYjP5BsYtG0Ris/zvtKjxGrZVrZS3OOsYBkB7
XEGO8QDfT0hIaPnWNLU+d+M+MGoX346+PbRaF/v7ElHpfVNHzZ5XQ1PtyARM5QsFbwlZEEUunkfb
UE9R0ERfasV3DESQK7zm5CR5k1GdQ/WGP43wFVEsqR6f1KioPhl9UsDmrUZtODgODM07c9CjbOMg
nnlQ5W74Abc74SE5Jp3z4Oc43e6QEs61XQR8Fn5o1OUn3AJwXFI0KfqGT6VC3Tgc4RVayHjc6iNy
wKWvRd+nIphviqTQP0daFR5Dow2OqTWXshfM0nyaIqXaaRLeRbNhIctlovWJu4qOuHGudPFwAPUz
07n08Wo79qgBZI9BHenjHtHT3HjEAULtvkc5f8vWlCorvROqavMezvuIZFXcT/1nfHRwSt2mZhbV
P+UUa4lfA7zyX3PX5/GICmOXDncWYtHonzOrivGAlUzcyajAy0b2WGMoomwbDWcJhHiyuIK2yxsE
Hi0K3A99WMj9wVZV0Ybvp7hOXTv1ZwRWEOu1rQMrI8SdW5ayLsfasE6xfh4VocQ3OaX9VWOvKs9W
6tS/ky7WX/UsSL7XYSqPt4USKwkyLONDP4yZBS6n6GFJVIER76k1p/kh58sBUR66Pm7/Rmii0p4U
uKPEqXnJfspkM0FBWjLVrH2tawVZDpSDExeONirvmxpHOj2GTZYk0ueh0+IAKa8gQSvDUSZWR63M
TurOihGXdxM4yHnTj1bQIkJTGtGDGuKPsEXmqW93uTyb/W3tVNZegX2j7HvNmb+13ZwZdLindvba
OkffpZUkzUI6xpZi5GLmMPeCtmkRDESbtZpQkq6NBC+GwPdxa+/wZegR7m4+263eg+2rrDp8Sf0y
Nw8cd1Z8N9ImPJqjZjdfrQwL3RA/3cLCBiAMp2kztRM+qE7SpcFLAg8xgGlftvD/GsS4PaUf+uGA
7rbhB1soyf6P3q5sqFKY91ky3piBZB3rJOjar0amlnDEsrbAkRNjqbFIdtjW1XO5FTYvGu2MUsKB
DmMaZyQtt+CMQ2ZzaOOUGvA7hPGH26DrTRUhjUpT4d52bpenKWatdlQ1WCplZQm+FZcHOdj+H30W
OnigUBEOj3CwrEKbUkEhxTHCoVU83ymSVH9aSQaWd5hiw90C8MLtpXF7LMvYfYzfYINNCxj84D46
CBRxfiPdydDGonVGg0gt3t+Y/0SDwCHIjCpi0ee31aggZ4x8auRKBzRpPOVgu+UNtndbAa+Rjqu0
m2ujg2QKg0IIfsEeWcTLFL4Tr7S3dzaj441t3Fdu8lgAQZ9XEqvL6xGptXfBxL9/l+fMTqPMEsIx
bh7fNmO/SaR92+H8gXDPxx9tLdBiFrtW0mvNQjC31zB2OYRpHP6wVA6LDTWMuMAllst293HMC5Sv
+HTvR7d4zxuZbiexzOji2/IIhSzaha7yvXJR6djbh/iEFLNnrgUVI1mul/dBFxkW3g+AguBK8P2Q
/f2snwTWtNjWEFNx5wL4oLrj7/Wa/UXK+jZYeI1sDBOe+bLChUhMYHRcLsDO9FP92GwF9rw/dS6i
2a5++ING1rKTtoy4SJJLjiVfRc4GQFJ/K4ryAfOqH/6Ax3RtD8KHtsA9ASWBt3y+TCvTZ6UKIRh1
r5/UXbcHHbAbHs2N6hXe9KNag1pdGxkagxpMbAhiyrKCO6nWaEh6yvttX913+2Sv7K0T2garDJ+L
h42YQzEmB/ieAkZo0b4KEMGrgzgTkYJD/FW0rpBU8pxTu5f5ZmuvjLe/b7k6kf2CnIAqtmUvnePR
FlJMv3eAJHrIWf+cAEDBh31jvuKs8xxtJ48VSqsbpYdt9OCv7I5r8dGkYm5lQGy8chbnQJHxh0aA
gAJ0yqced9W/MfnzT8NeOWSfgrvsVuM2VDf5vfIZMYRTDbB1DdqqLx/PzPnZb1gcC6ozcQYp/AYl
DDBljpH4gM6aVNprFWten/SHqcZTyGkf9IjEtUjKWxA4R9Nqqw3yosmubHKW+hRhQZMJffXAy6X5
pbKtB8nXDk0T3c5d8Q37xR+6j3ljrt9xnu8N376hmReATO4eQ03zsOZ4TSPju4Mj2m5wlN8z6uwb
vWtPTqQ95mnzqIaonUTVIZ3yY5VojyZwy4/PyAtSNJMBCIvrVGACxD+cb600jzN0n3kSpO1cutzt
3/y8+2EEGFm3tsed71bR/IrfBSYLw0/NxKElC7Cbn3dY+eAiYAPrMnv0fih9xMJEoT+BtN/1TXNs
UQXDClNdQy9c2Z38ZJPCFVBBWV0CUNXWGJKpT8K3clmziU7B3thjg+6tQi7F4Be75SzSYqXEQdpO
nR6HnOU2+9P6Qaf+Rtwi7SY5ppRP3clls3x34k38ew0pcVEW/OfT/Geci08zlVifIU8TCnjprShB
Yoe5HR4xMnOR/FnJBK7dH+/HaopZf5cKlFpsYupANFTZMQ8GYE7ffj+ecNV+QDT/DzgSV3ICDEJR
08EgAm7ssogFsq0qmwyRCE2Gja/86FG9SadiozYrysMLPVdLFjNpgixVwCLycl1WHCiWoUqTjeKU
jZ6NQ8Z5Xrz+SfP4omwMukKIUcj8VwB1l9upc+xkSJEa/38rJvf6m5/zNnts96soi8tL0dEpLlgq
5DaDkMvl0Tl4s5L2c5QKcq8gtGCvSTTdq/fdjfr88UlxZTkSj7lENMgQtZTF0T1Vs9qP2YzXsUth
4lUkNdqzsR+O/d16p/oCJvQPTAW4LiooNMiF2O/75Yg3AUUiIw34ZGjPta+YqP9onkIX24Jdv8Nc
/VC9KjtABw/1/r/KOES6oRqqYG0bF3UjpVCwlZryABip5nkVgfvNz8GVb0PMAFah5Jc5P9GEKguX
MuTpJT2pagME3xBFZ7DjbXUKuZHHk+oBOjsMh7X77+qHfB9tkbc1+liiuku0/wGUKFSufxp7xOLW
VVOuDQ0NGAc6P8Brug3n35F+h4TH0uRvRam82eCd+GhAeIuf2338e/UQu0y+HUqLFpQn2ybJWSZu
iTbmfUjJbGs8KB4CjJ/By2yrvX6EbpVuyo3pIerQboJ1MZPLpIJPpyJAbaAiRBFX7NZ3x6eOjkAb
j9Ahh+3s9a59Snbpi31sSL+7X4m7DrK6MrEGXQiONJv/XGzHQE+RPcZUfet/t0/isPYfBaus39XP
6wCcy4sQcr2mGiSrqD1by6/YJ7Ikj00ivmJ71G5IZvbKbj3MlRcbcThmeNerCvn38kwLFUtrAdNv
41tUyB76x9gTMODJq3cNaI0y2QTrYK7Le8hBokERppwoj19m+4i/YvRuONvpxKI5za657e5iTpp2
Y+zbv6YjjJb96i5cQpo44Iiqc/uh7GHQUTpfMHg0OcQN/W18jA414HxEKe/CQ32X7tce3xd4z2Ws
xY7PtaFCNJlY1d/oYtKbvTn2Nkh8wUsyvyqIF29uSbefwGF+Wbk1LpO182Eu9n8SNSnvfEKnR0Fv
T18gfLN2kof/5hBFdFIRlzyPYCo15xNa8i5GtcVxtv1XAav8534S3B/up/WH29XP959oSzUotEFT
uaa9yqKpjybRkjvnTtrX23Ad/Xblpn8/srek493ZkjZIkUI7B/W/zY+zm1Fx3JSH8W+hS5S43Y21
4ily5VXKR9NILNiDLM8lUUavc0sKAgK2rv3k7/FQv/GPApmWop/MA3/tWXotbRLsHx7ADjWvC+Ef
vF+kXJdTUnrClZ7/2HxFSBTMNSW2149X5JWjjAc3e47hiYR3sUx6DVVNKrgBL2Do0LztxRL5L2Cb
ELWYOFXWuM75n8tMUFU6uRr12dkK9kv4jUzw0KIUIqox7Zts0SqT4mKZvEUE5UQbkZto+S6KnBZ7
gElxtiIhhAjohagrAHQjk2j3Dhyfjyfy8rBexFu8jiwHIwz0Wzmsj92ufFVc5yb1pJ1FhgZydKsl
G/mwhge6XJqLoIvPF08cmiPiqwTtEWOiC+XZrn07bp19fupu1sQILpOl83jLZxHVgRy6I4MU9Gks
wT2fXKLdlQhkoNy+MqXiMDx7b4pgDopgXOkICi5rzSoiT9BsWTNDiJ2YAnkZr2T5eeW7XVsn0EW5
cwCbCN2884My03O9R+ucKA6W19qzHrzOiTfhCBz01VYrzBslonSY6oeyhB6QWpBo1wQCL5+bDPX9
j1gsnrEKxzHoBmcrWLKKWz0hP0IO82u+79zwUL0k+vHfnzLEpOvN9iA1FEnp+cCLMZGQOu0cshhK
TnTTdhzfnulpv8t14QUxgOW3tLCaEGJWtnohpGYPjWJ3Ywa5EHxvRNWg5QC9A/Sq3Yuk0NiqN8Ev
kQRP2Sb9uvKJL24nB+0cAKK0KzQTBt7iMa+gfK+bxWz9k1y8hF7Lmg0P/af1s3uZcmvo9NBcR2RA
p2NB/ns+qXTXNTOoQ8v1e2s72dONU1j71iy3CKg9+MoqMGuZaC/jLVZvno9lorbEK3+aVCr6rfNF
JDIaRkwbGFWYzyGjgHOLuzKla3EXCxaRorEqjdTiZY/pXb/hzvdEklhB22iOygi7cDVHvBKTxWOT
cdPHINFfzG2Wx4oFYUNQu4nJU0b5YRXEbFwgVRsFygH+8ivHw0WJlgk+C7roCZmzpsxosJhueIz+
Urz+1UDf1t/OdP32gBrQfotcodpd7vJP8V/h4Y/qKGsjX8y2bnWyFpmJ5TqH6K/ps8CLS4DF/Qfp
+/RWjFo9HJZ5wduweT1y6qI8x/45X8djEavYsULnnk69i0qHy5gDzF9oUCMFJfj0zpNQ18Ll+VUJ
3LFdW2DLBx0/wJGhySK2Qw50UdZs8XHNGwmlFvHGoqmJjFlQbEyWNZbF63KYV/btWbjFDPeRXhZV
HcxuRVIX6SdD7TGKDL0qk7dduNoWW15tpCTUckRDBWD8JY08LSSt73k+U1AZbwV1vQ89zNMkPI1d
KNAIfvryDj1p0E//duMuIot5f5c9AznUKhnBybeN6/ifTN7KPWodxiksdirKyhA911bTRflKDJcL
Dk0GqtTmRSGC9FkvfSG7o+/Lo/53jer4rnjWdzHK0ZufHWlgsM1upXqDe+yX6GX1tFpeAMv4i02M
Tp5pVVZgAWDz9xXEnRp/eWT//JvpgGHRyhRfLF0xWpOrFSiiw0G1eMva49xjs53Mbz1ySpGe8Vzv
7I1QtFkvDV4s3EUwcXS8+57Y0gZJg3m0azhPFVJe012mje6seaZaHlcGdnEMEYsuPPYInAs8ThaX
DRgEYDxj9I8ynGjkwlO0Ng6KZeIDFi/5J9RQVmIu0zPx6d7HXGxMvHRNvF2IWbsTEorAgb/3h/Km
3QmRNA1N2O3HAS+kAkRA0kENN0B6cqg9nE+o3flgQQzE/aLJ2CkFFhIIVXaYqRvN7PodQnR+s/Gj
WxUeVF96jv+zG+4nhU4lTr5KG24D6SF2gm2rGdjsoWc5Qd3sf3/8K6+dH7QMTWqIDpt1mbspjTZE
OTVhLHR+lTNIu3xvTmvv3muf+10QZ5E2xZPqS06MvpCQO8uH/fRdvC6EInHRb5vHMAX9vTb9F8UZ
Mf3MP50Jx6Ryeflsy/0OexOLo4Kuy955lj+/9V70DdyKk6/AA0aSWPkUeSWihGsukxeo5mX4xXKT
KFt2iUr4N5UG3nGOV+21m+DJ2PWH5HtyN31TX4RCH3X2fXHI7zJPjrzqxx/MxLIQt/wpy/xcdiS1
UtjZ7c/as/fybtI3Ck7V3L5AwO6BVQdb9QCo7d8nWuffYPnKK2w95UhhdeHGXX3mMzxNWM+7oUyf
D0MQLLD/AMStXKQci6iLjTemTdprCVOv+frnwgTSaN2oFZI9Zniba9jpOMKRK/VUK3+y+myvwifr
ElBbwb06ltgbTC8+QHMlN7yiX8N/X98L/7sszcW1ORZ9FtA1m2CoyMVjZRjhXVnI0Zpv59U5EDwE
+mWAuZZCvGmZ+JEu882L6SGd0Kgd72092OqKtLVrdG3INNvIOXx8mFwd27ug4t+/u0LCIUhM5FpI
5zBYd/Inbo7dxxGuf9t3IcR59i5EajVxrAipstFTvAi1SZShsRxWd/Kw8x/TmwkBD+SZXtT8yc+e
GukP+quXR6Ym9HgpbfPUxb9gcSt3DQhJvxY6Zaa16/VkG6aQZrU1j8rLySQMIBnFghXB9b9YxTTI
A7OvSrQUMTEJ0dvSJHnlTrw2EhDTWDTQgrgEKVQ5hpE4tgHH1/GaxPMxjWnhBK8ff7PLpagxE/8b
ZXn6h1Of5WbxRsOBHn/g9DuannpYrdOJE/V9ZQB0/1mcxYQFWYX9ZQrNbNIVbLGDoWytxzHsqvAx
KcM0dfVhKqVPmlmX5W2eFGXrVVWifC96R2nvOqrfzk1noO+zY+8A/bXnRMo3QVAk8tZqcT3a51OS
QSGo1DFc+RIXrXTx46nUUtYkq2WPLH781ElNCN8G8P6xukdd68bEAmE4yoc1rtpFTfifSLS4cazA
7dVZRJLSVG11kUIjllnjD9Afhm+dN+6SX7S3Vw6E1WCL004aSswgO/ZKswsfh/14SLbJG5ptXTzg
Mn8VM/ifcS22JR6FdVJZhMIlDaB7hfejbSWnrDSfLID7ZhOtqbheW3DvIy6OO7/ynZSWqXiMxI//
wBF5Wz41XuxlWzGl4Q0Xnafxa759vKWuzyuwPax+VYhmy+O9KKXYkfGM4xjEqXYvOts6C6a+r/dr
DaBr55BACP5PqMUo8cAC9axyYYGnc9PiKxyYlUP9DVm83LnvQywOdauMc4yN+HRJuunSDWaH6km5
VVBkSu7Gw/Ad/ZStdedTjYZRvI15Wpb7v7ojpgVP0h6zNVday1gvHwssJt5euv3GSVu2naXEx9RM
DFovt5TDRN0iRB6q0LbF7bhDPAaQ68onFVvhYhLorqMGDhyTdPz8ZmulsCeJJaQAuMqfK4Gr9V1R
kkrr7R9szWv7xeZvlGXqmZc2KMVome1Qo+fX7KrMldGT3I75Zv7ys6xZSaRBbvu7hQLDCl6DK160
OMQZZCvUYmgWgdBc9r2LUh/NINRFUWj2RhrDUr2Hchqc+BMucF8/UG8M15v719by+7iL53sbpHnf
q2ggizdBN++7T/GDf0SuDmmlQHaxz6x/r37YK7csSm060B5w9ToJ0PmHxdW0DUwf0puAalTpTv4N
TUFIbUye6pbjZvxtjH8iLi8O8sWCAgFr0u8QFrwXtg9oxiZZZxK3dhXP/izEVERPzuDFs/rYurJ4
FVWFNcVbA9cmbbGDoykbjQbPS+7er0n4d9EAN7Nw88W3GHbHptYe62mX1A+abmzCylnbrteG+j78
4rv2aZDYxRiarvoketTKTXSXvLUg2n8vts7aPRvq8nMGQ1A1EeoNaBxPXnMvmAv1Lr8J79Pngjt0
9cK+fL6dBxTX0LuUV8FmFXAH31He208BcJsjB74Xt5vpMbm19tK+PAmBytVJXUIMGKiBN4JDUQBE
qLls/LcpOPRcHVDDCPFKxCew2Y5J22C0WOwkJ3JT2/KmWv8aduZnfDP7tQPxyhkMftsEpEZ/iTLK
Yk1hDmxrwFFFgdHk0Zq6U2y60ltds/C6TMPZY20dX7nRMbsXUH+QzGixLnIIxarasrT7we3gIc5R
i31i/12rlHyXzJHq6op/xOPz6eOT/8r5cBZ0ccGOUeuTZELtN5qTBEdPSr7ozcv/X4zFXFomJNAo
ZS7HOXGHor/Pe/tBb4ftx2EuxFTf1sy7CVxsxCAvkoz30cjBbu+7Z+dHDOTObZ78I0RCiILkRmAP
stJdhW1eOdrPZnG5LUNGNmVvq6V3hWVZgflljAE5fSTdA/SfKhsHEb2VVXrl45mygbOTAAeIatP5
5owmW2sRt2DF+C9RhtV7i/Q7Yosfz6t25YBD+wEglQLczwQ5eR7GTyCD4b81uM4L8Pipu1WmmxmL
JO0NnxohFtJupB3C67RA1U28U38UL9UDxUPppKWbnP9D49GPMD43D/Jhbe6vTD3NUDR56H2L1vdi
DvLW1x21SVBBDV+L6HsPBurj4b/tu8VVhl+LRv8ICytYaovhx75V46+M2pBwaup/CXgJ+pXb8h5s
5aZcP+OvHH1n8RZHblJjz4lDJs+WivJc6m+gkG8zadr4zms3j5uU87CnUTesvchXR7rIAvUmnvQU
OwPegfEv+U3jLaVZlb3GB/Ug/fvePRsWrLNo3wOuBDe3iFdkdS3ZE8T13kOoE7KRtcW/+x6H0lWV
zutjI/1CRpbWORWB80XcQZw0cFAWsYIDSmcVWuvWTtI91DSfw1OH6fPKeXRtd5rvIi6Oo7JpEQVk
87jpMGzSKN/Bzt1KiI/9N+vzXZzF+qyQwpKtQTNI8Zyf3XNFjVN/FXuxe0TobLUNdSUj4Eb+z0Qu
lqcRtxQ4M4ZVqv1nZ+Z+TJQv+RThfR14Hw/t2gzSJIcwiX+d4Pyff7O0iLR2An7s5gN22eZOjumV
9CtBrj1nzfdRRHr5LsXRK2QN7Y7rfSh+wgqvum8jSvODtZ+NF0ev3UBHPDN+KZOfH4/uAoYklv/7
wNp5YJVSsdRLBDbvZk/doaR8jI7zViAA/wARK/625TH2Ptripp+dPqhVh2jR3yPPnn8EDht8p738
WQhUrh3MV9KZs9EtNlwyAqaTez6eWT0meO9tnEj97ne4M9r5i+w84Rny6+MJFcfFRyNcbLii6tui
aSO2OFXZPA8OOEnvhqm6G6puF+aRtp1zi9ZLF339OPAF8OntS5p8TZgiCHAssZVR6etSLqkGFRHj
q7oD4PwcBQcdcCVmxHsj3nTAjtdsHa/sDlTj4UvzZkfRZXl6ZtUIGb0d8P62frRpubE73Wu7tc+4
EmXpo6UMgzLkeWS4jVQflaxyR3kctrXkSyvH5ZWeGc/x/4zHWOx2ymdlFI1t7dbhX4IJpjj6Vsvy
7ZSST1kpfjrlJrHAXVrZKdF/FvJLbWNFbXyxpLuu/y1VM/IR6kqKde3ewLxKBb6KYRtuDIs7SnUi
PQ2toef2F68744CL4TdB6HT20FTldUySOG4Wq5iAAFYMoW9ycVENcacXvoGgvbAE0Nxin1NR9L3i
WHnl1nGdcFXK8WpEh+ovNCCUqpb1vEaXkM9ANYNOvxbszJO4iU1X8alM4Aq5X8tar2RsQuGIhJU+
BhyZxbGnaZ3qqxmGyL1yX6O8Uof2yke7MDphP4pcDRYkgEjekIulpM3J6M960Lr917nYRA2FdHxD
XA0JLjiPO41D9mncoerhplvDZVJPher+oZXHldk9+y2L6wVtFyE9rdauuq9vDSypanAqxa0oJTrH
NUjO1bl9N/DF3JKmW06rY7qgNj/HQN1M2tqpc+3WOhuP+AnvrkvIZIiQ5Hw+dZ8BncUL8mBv5l28
EVr8qyyHK7fWWbTFLRIXUpTaA7MXfR52QqlB2FzxNAaLjGbPOjpvLd7iDpG7GJ1PjQl8a9xvtS8O
Thxk+wxwJ4Fl3Y6PK3eH+BvP9zuVSLQvaB/xjrmgOEwN4lCyWKv44xYbgZQPIIvplHW6286jncmb
NV0lTF/5jGdhl2hSK6xqQw1lXVSSPHHMGPDiXfbGLjy1+rptn9hyy2FCChWuqUhVXWhhoWcSZy2C
nQhEuepJ3wmnS7PmiFGRO17bBlcuZCioBj7bnKFXyjeqz3GuZI3OZ6yPGnjywrrteaAmv4Trc7g3
92V/XPmQl+82YYgBzYm2KefbsmxP3U5uk5qYfhMfdTU71vhXIXozG59IZDdmBwk30tSNNK69NK6k
sOehF3vSqJM4UotcTO4tTuZeKmSc69u3fjQmMisDvTxkqMpxfLNmZUFXXexJYs0ljrBicu3kYCpA
GxVE5tudDMIRL3Py13UBXvGKOV8/fEoHkqpgtLNdFkd6mVflMCWy5toUsHvD2mCgDP/v+yD/iIOV
fO4KespiiYLxEw0YtAEXp0CU2FUVK5gWC/xMcJM4rmaf9GoTqV/xQYpO9Y2273c+bYr81Cd7bXp1
2KTT3bq0/ZV9ev5TFq+7WLN7hMn5KVxmbvotA1gOfa7BNDuVAc6sNk0v873zeIvnnV1CGNfDUXiF
y9voMI1QypItfivKNj0gJJVvD6uH/OVTgeedrr5BDUE2LBMQNW7UoICriCu1YD1Xe4HAHnrKdoIV
nHnGVj6Yz2ICgLb+68V8HnuxdUhTct2P0XQLjwKOnXtgOc2jAHPKbvWSb411I9zL/SNCwruk/ySg
CYuljEjaaDo5w82QBdnlrvXzH93ifhsZjDdx/6DBtxZzkYV0ZdX5VmVmfFbFszzMqs2tdd9R/UBs
FZF7198lXz6e2jfYwGLLno1zkYzYmW11jsY4W3pAIHQ9W/uiufPhzY0BifDHfCe52rDRduW+hgjq
2nu78z7+EVeKwueTvfi+UonFVQCd620rF/eUgQ8zjpmhF+yF0oOEcTe1fGXtMri87s7DLs7IKpKj
qIkMepsn7HYoyTg7Y+9vyJIOq34317fPf9bT4rSaq0QdG90S3xaOmLFr/Y2C5+lt8WQfrZ2MMaTe
wiAe7xEVTNavg6vhsS7DPoD1fNEqccLCilOxe8VnDvEiTYpbpfvNV+an7EZUZzJv+FJ8Ue9s4Kfh
mh7tFVQWU/0u/mL4tO9BtaFQzw4W+MLSix9ILbbxg/A4svYob2IxVN+zw3erU3+Z3PMqFOkM6lA8
aZalcaUc5DmzJXFadlSHm41yIyrh2VGgZ9ae4leu+fNoi7M5kwMHn0qNJgqbWN3mrn80b519ikTa
fwFCsEG0QFMxhBCFsTyTUwT+SIZN3R18FH8PfScZ1aZQzDg4DEk9fKk0M97lmXTTqiEHCb+nQxdk
a6aRaW4UtF0PVC7ytWT5Tc367ExRYcxgvaZBppPhYC7Ozqi1ojiLbd6qsl0cQOubXtvb5kFB5+4X
NPfhOQ+08ac5K07ldUFdxOgk1h06hkgSRpvUGsKbaAqjPfKixr2liw6jH1k3clg6J0NrjftssLRP
qV5Md6jlGizeOLWOkhE0r0raSnDoMtXCk9TOHvPM179ZdRN8SYfKfC79cow2RpX3O2k0QwK3o/3c
A4XcVcMcPxTTnH22QkfbxlppP03OZL20xVRQGZuS+veAuiWuZlqZ3Kd+Vh21sTIOiakoP5tO006D
HUAMCmnGcmAj93dQMuw8tpNZDI+RHzrPWWr7BSqnVrZv+qlBJ1G1p8fYnPpXKWo5gNtwvtVq27hD
zDvZd1HRBJjOq0ge2ojDfkIt0Hn1gwoQqjkb5HWk0LveaePbqZ6tT4XWZ9+wNU934Nx7xFNlLd0X
ymDfmFFT3BfdJBNdl8dHiU7mru00+5tdyunvII67Zz+RHM9P9WFvEGEXoye6a7RaOuq9Ydzj5x28
9Mo038+9Dla0tONn3cnG58gckehVrOyTjVrf6xjEEuBhe36NqC0cDRbjT3voOdM1O2QBTs1932Uh
FniV3OWbsPVRThjr6sGX5fgmVoY0hPUUxF+7MbBepdKngpNqyX0CKu5oN5Z5qznq+NiWY5i6WoU6
8lSY6bMy29a2CJrpsayL8JcWWcgFDmpzGCqncrtYre6cImwOFiqv93Ki1LvYmhDeG1o9zzZxm+i3
phZJj4AdpZeqtpV8mzRqdKenZXUi2QVIqtrhMWvkcF9NUXJsgsY/qEoR3wVx3b44UwsqyYhQadwE
etIcpyxVXAhf2r1tBv6u0TPFVaK5/zpkWos3Z+AfQzTIjn5aZaeycsan0WK+x/CRge4w9ezCFz5z
Xe+DbMxegjAxNnERlP1WUk152pltb1UJeq1V3nGh1CYdGanMfw5ymNOHryoZ57h80MOTXIxB+GDH
wTB7k0+5ZxM7xRrA4iJ3Yc9DnzIsA5UzFvAiBVa5Ri3k1ExYTajUWCDc6h/1Teeh/iGex3/iAXgJ
iVzEXBy1geRkU1MRU7wA/JNyMI9CHkNdNZS4TPAXkRYFxjEfpxbnln8ipb+K7/Zx3NobEJHb8m4N
T3fxikKQTibRxi0TePaF3yhkLr1EgxVaSKR4baLsrC7Y2KkN+DbaWmW6X8m+Ll4TIh4kUkhEQqFu
CeMIEGBLoryHB1Fu5xput7Ixfgihv58xMmKcA5s4wJVv7aa8smLQpqG4qGsOT8W3ou67GhUbq1MM
n2E2k7pV4q+Zn20+HplIKhb30FmERVqJPIDUJToR4uSTrfzVmsiv+jpIjTXPv8tLX0whFx4WJ/Td
YJHzS96NpcMLGHnYyaI+BOsMxbBiW/L8NL3i4d9PGwxjwFpUgbn9LkBb8WwF1N9725Xn4KtS4rIb
T08fz9uV4YDUosylAtVC1mf5+NGUIp9NZPUoHjR/GYfxQI3Lo5h3woZy+3Gsy8VOaiYEn9CGwB1m
qSmbT+qkVwhRuZIfRp86JfxRm41235vjeDvP5rDrTX8VS32REQIFIxWH2ktBnZ22ePTQJZlldSht
16C0TL1SJKH6Q+c2R8QF9mtDvDqd8NBpoFu0gS5WB/T3qvBlPlkzfM82uQPAOZt2Eu2grka6+ler
areZ3e/WGJiXOwwtA/AWwC4oeCF2c74qEWTDwiy2bZd0a2vGz0WirOywS5wmM2niL2WzThA0WGag
daIqQd8Ztut/z/sNI5I/jQcw6p+LoygAN4/Knfxlrbh1bc1Q9wG6KKQIYQeej8uqoiAzi9F2O8Xc
V3q170Kg3G215Wzz7GKNUnJ5PjJGdrZmCiGmC+GSJhuVDKU0262MAiumVEM4KOuRoa9Hf+0lfFHa
FvPpAOFh70FM0xcHSdWnYyzI50gsax6ttYN/TLbGPr0X3tb5dvUFcXlEinhUk4QGzGVhu9bStDGl
Qex0uIfy3kKkSNokJ5PVCLQYyreGvmPwskb8Ep/o/Gg+i7usbCuFr2d1Ko5mKqH/IwbzB5SPazv9
3fiWT5FpsKdmMhmfeHc63ngwkAIWFFJBpl8DB15JE/C2BreCcg+7ggbX+cJUejmf+9D8R6pA3w57
yim87oujfch/rx4r18Zm8ejjFYRa3kUt29EnTH8MiQt0J7w5qJc8JEjA0PN08cpZUUi5dpawvSmH
0cemar8YWiEXtSH1FjRQ+T7X/uqb1QLjRWmeFS+UtylHkROAbz+fvCDXINzwQGJJ5I/dXsi92Jvs
cd0a/Np+fhdo6ZJp0nzTkj7h9M/bG3XQXlW5mDZJ0b9+fLVdjSNSAmqmb0DZ8wFRCPfV3ghsNyj/
HnNkK0A0jf3aorsahSmTORABGC6zt9jKlVqpHWikWrhph/u0BISWrUi/Xjtx+Sj/E2S5XeVgokmZ
+5Zr5eYXKYvxIXN+TpPqNQ0klvDw8cRdW2vvoy0OQT0xtSYeiFZUWIL0Ou8Yxf04xJUBIReqcSuj
FUpbb1GPUqNGNvOwtt2kkHMYDFwpe6vs5k3TTP7TEDTD3jH7YPtx1CsDA51ANoP6Irt2CVjO8JCQ
k5TzIVE6LksKjcbDxxGuHUFIH3DjQ8gBrbe0z0JfuZV7iwsk/zn+JBdF+CDZline0EATVnP4q9P4
LpoY8Lu8NwtLu4x4+1OfgYeiJPex2ezmSL4P+8Jt4rVleIkZQDyMu5i0FCaceaHtM2NoEbQ6rE5j
M3v6Pn00d90ODNHN7M1uSPUao6Jv0b7xrH32K91Vj+3Teonvyo7jV6AAqbLdqKguDiqkfyxzqGvH
VcPOC0MgAlLiKcaXj7/kRcWWoUJ+oSEpTsWLA7cbqPvhD4SHuF1tJiyLdWwjguaAYehGtr/IarGy
OK8OS4g0gfMEjLgkGHaUiDH4kGw3jKfbRPI/+Srv3GBcSXGu7QFEoBTyDdA6Fwj6edKNsvArx021
6UntnF/jHOkraem1GPCWSLmF29EltKTrNdMfFdtNfXVTYexnmyvUvv/L2JctR45jWf5KW76zhjvI
sa564OqrFpdLIcULTVsQBAhuAEESXz/Hs2tmqqLapuYlLcNcLhfpIHDuvWf57xb+P37C7Wz+h4VP
J7Y5CsZBmahdkwhrvXRTWDhTWDojukobRhr/5pr+5Kf9BplcyB1u7u2ozf5l7YvR8XoZoIoInsKy
PjrHm0kFTCKGj8/bDLk98E//+O8z6/7bz4VH9E1ljKIQrlr/fKlShNE2GwMNC2Y/N5jRXd1nxOUh
/8NKP1XuImUNVhWHfyvX/R2bYtrowtQEsSsOTHr/BeYjArhHewDGT7pAh6twMo7NTO9uNncmXXMY
ecGo3/k33evfn4LfPvR3cLBM2veYhQ+dQbtEwxRMNpZt9r95uH+Hv//1KTfqEzi6GNT/dk8jbzVs
6Osb/K3KudS7G5EEDgvl/3sP+ZcOGT7nJhbG5AOjD+j8f9ufnUoSe1xsggnXbf5fgSZzEzu4x793
Jf7H5/o/6+/+4b/Wofzbf+Lfnz3sBZuaqt/++bdz8zlBt/VL/eftbf/nx/75TX+7H767JzV9f6vz
+/D7T/7TG/H7//752bt6/6d/5J1q1PY4f0/b5VvOrfrzQ/CX3n7y//fF//j+87dct+H7r3989nOn
br8NwQ/dH39/af/11z9AZfiHm377/X9/8e5d4H2nRs3vXfP+L2/5fpfqr3+44V/g2g2QEaOYw4Zx
020s33++Yv8FIxJMb0C2gcoRRfQf/9H1k6J//SMI/4IDDiQ/Hw/cnw+67Oc/X/D+grXiA7BAlh2h
HI3++N8X/k9f0f/9yv6jm8VD33RK/vUPTHFvqP0f9xTgbNjU4RC7MbexQH5fh46jYOkmEbTJQz/l
L4zK91DA5aWi/hNOv1PVw61vJInd8/etiko4+bHUXV1Q8Zs+wX40HYS/g7zu6vsg8XlD4VrmhHTL
Ym26Oifhd0T6RHloBw9D3gzrQ++Jw6LIS+RvWaUErEZ4sU7k03TRvu/JXTwngi53Ar1PPY9ntO/Q
9ySP2kO8lh1lzuLn7ehfAvMwd8c5Xi+g7cG0o7vSJdr1i+TwKhgOethONdGHkTOWKAJ9hve2wVgG
+pkBua/e67iqZ5c9WpZf9k31Pi7ybppkydrqsFWwgRkkjDGspCbNmHjRvYYwaVzjlAu4E8df5N6d
m6JmwRHBGju7emD0ovv4oob5IDZ7z0ORkq7HoKm+i+FUpLo6jXT/YooBbZIKzo6hkScx8WyUXlJP
MPLcOrApGqTQVpnlR7sKwDpE+8uWsF5uxcPowmezPuDUeewUv9emOsguLFizfHjavlIZJAEaS+ML
6L9jCoIcTyvRp6qai37wTpEe82gbMNDyQXBCPhoOsIJ3EDq4rbqjbQnPkWwWYZ35vM1a6hU9l5fB
rQos3zeXqqKfk9poCT5Esx+046UAfglv4QSKgQIEPlfSvnGsmmFmad/ESVvFqVHBnPUMI/Uo3Aqg
Vdz6IPUrtwji9pFrrIB2kilZxjNo4FHRC4zEF/LVw2LBEs2zh6swNsvqAIk+1tPMflS+OYURLBB0
9IT5VNqMfdpM81WFUU4tmpJZfvQU4XCUdHecAoTGlp3HJs6qqD2urD9oOj4gO23vTSzf7DQi5kcT
VHeBdJK2T7gT35NpyN1oetS1nwcVTAaH4GAzmm6YQ4q4OjLvfQpEObZLyuf3QfKfDGPBxNXiMDnW
zvJgwNrYfYqo18Stp7Lp4XjGLsGypYPVpBAUHG2vviOOfertOkELtsq0Xxgd5EKqITHEAkuaqbNS
wRNbmqR3q6uedNZNyK9ja9YLaOU43NURdxCM29M2nmi1FNEMBu0QOEXnmlyZOomH+hj2H/Nqp93N
UcoQkVgWu6fecyyjZ7/dDmi9yqTT4kLd+Vk61sPSHMd6N4G4nvQi3MeQxMi5v2t4e5zHqGDt9E6D
cd8T+UBoX8gNYXnhF0ys0nUwImms6m6U1asIMX7EdCO6MmIVyzhh2BVMCebQMGQL3C716ul5xW6Y
zpW3j+fcjrbnXjW5R/TJk2BHSHyzdgBPDmRkOorcy2B9rDh0lqTOXbj2J3IKXnsx7qKl3lukxiwu
vFnW/HSHF4ns9wmjbyHUyxhS2GzHa8mGtbTsl9BgHB7fc5eklnloJuubiu00et65d20MCp3c8kKE
Au6ill5QA6jEFl5hefWHPSOvzqlTGtbfNFRQZege4kWKFLxGn4MqfFbhuCQR5oW+Af+ti51s4n6X
bfMX1AePMP3bjTDx6sJAprKe8t63+9x362vsTe9NqxpEt4V3fj98jmw/kPBoWxYmfA5GFkztthZx
mOi1vplZlo2Sx9azaa69QKdsm3dga197kQnWt8d46dq8jeonVXWHcfzyKr53uTzbvlKpfQgm54fk
/DEe5QWz9jjriL74ekoD3hf+2uem1Zg12oXhwxNnw/M2txcEGeYea0u9wNF4ohdY/uPBFTvXtRJb
xbvJy32h332rLxhxMjp6KXGbR2+Gy5Le0JrdXkhFT17foliEEMJj6Qpi+dpoG7xh5U1dFoaNlTmT
99VFeAy4Ge1sa7Y6scebZ2FVJfX63iGkEQbuhxlGWPVXrG14Ne4p7DuC7dotV8WbstIrMkXhJd9D
seO5R6hzD8hoTELsSq5LHzERhv3fGJuE2UduwMB2uilI2rBL3WA7tNMrmlRpx35q7GzB5qTUHf4k
aU90zsQ4lzPI/lM9J4uRh9UEZRgMJ7Xaby6DJskfgldCrNOowM2X02FV7tOkzVwyRGc2Jv4Ywu0X
D2BG2+NgMHYXpXpxS1IxeElgKRMaBjh+wxTZrDwiMt3kfHZFdeho/0NAouNsCKfAzha7W15DVoqp
3bg5Je3r1FncBfP9i0dhSyOauxqzdG6iwoNqIyHr9OZF/S9rwLyfiFe2dN+V1yULD5Dzwccne5OI
NqTtT2caDlOL++hdqqZF6LDPc3/aMF/nbaGoeu/r8QOWtE5Gar3zGwIJG+7xEEEZtdA1Ed0bAG4K
suvRVsjsYVa5CPzBMX1eiFOuLtzEAu8yRfa5GuSveVRpZMOLqbpydPYTSgUCSkHUyO1h/WVb7AwR
7b4f6ecskVTbTqWg24dY3gYFN4hAF37tFr6EW1xF83GNfOwd7MrDGFSY7mVBeuXopzqMMmxDh57d
G7KlYTOtCfxR3n24CiqJXDyzN1VVLh1/qh3CEyM/uyCkyJJF7nBknXRf43PAfPSXlDS0zvphOgSk
Nmk97chqZOpr+i7sNh/G7TJuQ95KVTSh+06Uc3J9/cO4/M7SIMZyq39BgujRjthxC/yTL0QmHWh1
+67AZhoUBKyOVDgfXgiKWD8GRwujUUgmRabGvs6kIiTt6nAX+uuh9mqaDcjgSba4LZcxgPyX7qKu
P3RBf411ew8SyE67sAQm05JxQU6IPs301MeJsdTRr6IfkZr9PHrMQmK+ays6dPqRs/3qEswE3HM7
TsdQwLagqbYEGvE1ReLmnHC7vd42crI8ubMvkiqAVwULEofR76iW+w70DLKQvb9c+qp6aVY3syt9
54Ccom5KM+b3IjG9i6RKN4lFfGKueLPm4XmsvKvH55805n7adAaiRWyT1GqeQ0QWQ2iUYNUDzwJH
6HR00R10mrSLnxefpA0H9aFtUjvGiO07jIaygS+Wr76d0c19/9xt7wQWMpuZcHK1BPYTWylscy9b
594fppNLq11swRi66tjLGtQFjYKHdjB7q87b+Hnc+HOwRmmIvNzJAXdJV1jlVhljMYmRZwo3w/Dr
GLp3s2DPoKEnJnCPlqseBxwk0qrAr4nPneCH5rDVT5Yq57HZwd/5MvruyWplNtdbfeiXIG36B9Rg
b37bAb9UdRECSpFJ3NsefZM1TXxwqVCjyX3MhjyaCcy1IytXiN21YN2GONyPAUrCdETXKOx0GuIY
DoQsFgQFtyAN9cHwE48GmfgzyscPIdcWxtFLZsEE3fLN1RnMmFfh6GaxmP/8s3CKtnZuz9Yhatbn
eBifQxWuF23UgXIv8z20uCvtsxwhb1nnALsab5tzH1na42x1qW6KTjR1QoZxZ9tjaojBJkeSpg3v
BL7wvQuD6RSxvMRQKNLtWmYUjJyd9KoffoV0JQdc0N4JUhnV11bghI/Iya76y9w6WAS9V1YtPXfe
mrdG5/NN0g634JuWV7rhkIf+nEzIYM7nFqh7ZZ9VV33wOjhwB0GwjbQOS6vNcd0QMB/pL8bTiM5r
AkLu09zCCUt6dpOKpkul45TgnO1Xx0kRLxdns0WxoZE5d9ytzmscvinM9R6cHSXRcz8j3looUkR8
/h6JnWrk4qzb2RqATjKfpm58XKr6cQvmJNI4krxfI46bqgXsW+JcmnBIhpHsA+w5Sbi4n8G2zIkT
TV3auwh6HtfSoRIeMfIVqrOjeiVzd9kUO7QiuDTAvC4CvknEThjiJtSwwpBP5DonpHq25v7QLhbk
MtLac9fFUWCkl1V+g4eorg6YOa2vygCZRoi92LyDcENV8iUstwoBxiosRk+/VmALJCizrKOHHwGi
yxvdHK1AK/jSAZQ6AQ6BcadEBwKBVgfk64rENurdZ1BhRNsBmeBlTVBYIMuXQLY4VFHhUqus/CVR
a1y48aujrELHn6uhJ77mZgxxHkXqhTdATKsFsP8EK8Pc8Cm3CA4zyq1MivqZ2maHwGOQPi4IQuJY
hqZ9dEPTg4bWnESlX9H0fOp6t3Ai/sYfa9pvyO/mj4PWdcIcdvVjEyWkX1iKW3iFx8CR1n5YNC7W
ssxihchxZIEndlUFh8D5MF2wo8oh5boGe7a9uKbfM6bmHH2uy7jeYD5FIjm5c73xlw/ybRvtKPaj
QBFYGTXENGmontva3auY7n3+pCIYzAHiXWctwZKT5aJa2L3y+2hViRZD2bIpb+0twXKVtipobODQ
NAQnHtaPrQCJ2nHP4RrubcdK8AwSkuMsUyE+EmjYEOfOn14krLbj7y3AA4Ap2K9Fs4M38mOFBWdc
mnm1SCf/NOozhLuJi53QrcaESJrbwY+pxZcGODtD8xALiiEUeb+hDi3jBHPXIoDP46KvI0lJ+AEv
tANBDiOd66dNu6lld4iH33aDA3DQ6oLoIKN1vllOMlD61Ad2sjhTqvl2V3vqUkXTU4UrmJFA7HOe
Re6RYFEZQItAvaCIxkhlynnzhWFcWZHhNK7BI13pKQw0HExbBySxOjgCGMBOeAQAc9AtbXU2ofzs
rLnEq/yrIavaMYS7Uf6x8Cev016itPVY29RJXLMfApsD61cIZ9ZDsnRfJFA4GpajGMP71fN+iiG+
RxT3gajuKoLhOBl3Q9bu+OZIcgpol5raOeq1t+83D4YnoVhwDG4w82J8Tbtmwpdo9ClgdqZ1VYLZ
8eDyyr+RSu/tSN3bc19lxHwN7XYKR3JFnyhIYrv52UDQJJvlPMd2Lt31Mq9+exRafdS3NMhAtAhM
pzUOgzY64Foyuw7zcO5AOfVAJlXes+UA2Sr/k7kmm+mwb/3pOoUm8wNjA/GLXGzjDz3Yb2HDshHy
MwcZnTHjR1Crd+DRo4AdizY2pROaXd/6T6Gz7tXDJmJEVlbqns3e0WkBatc1VVq9CnQ7ghXrdRnw
obBGcCfvTXrdzjV6TUYbZvfDeBmFApRAOBPFJgTl8SOoSW6y9gqB9c0xgGuDVH4aV9uDUpwnerEe
CABBYgEMJkHNXxfqXuttAOSxQlH6DAUVtc5B53hJRJsD+gN+FsnqOdZwDF8R903hsAPklVJ1MDAh
S6Aiq4/Id9+SMbIfwGMmu2YI69OM3HO6zckw83tPF2JtS8k6MDbpiFTn9mAjJRAQ7Sh79uEu5GkD
1nA5YsHbeGccFP5NK87+HFgJaeo8AFfZLr0aORUIdrgjZt7phloANt/c4YVv2qHgAgZdID7X/VfY
tneQYiWRHHaUVnj78NORWzY0wYvHZBkuOLFoNAM+8oRtX7VtZ0Mflb19mtS7Jdt0Ca1LPCkfdc8L
MxHWMbph1J/T2fdV2nnOB+PWvpE317WNJraGTRhF724NPuVNAL6iPkuQUn6N5YRS1N3PHnYI8NXO
3LbeHdRMACNq2nXTo0vdJIBmUflnOaNlT18GuKIzhs3If1VyUIlAndM01WkMkkbQsl9OLKYF4H8e
Ulxk+zpUPwf7R891kICr+LRyt5iWPuvjNZ3h6ZlSxAkm0PxtKXbroNDVIfLolPVw0sVvdFykuz5P
GhGygZaXOkABOAZzroLx7LTuKZDjo17ltGNueHAaq8k4ygnb6fdLxV89Gd9P1Q8LCAfFuPXM6RIX
zSBPbVX9WvcjOhYWhDtIiHfRv+Pm4rn0M7Ln72gQwD4IMc9DxuEljX0LCbapRRg6PyRKtmGrEkPN
Lz7VaPR5p3l4wL68U9uDiOrMGq0siix0WVFOo7tqInBxFpVMZHyYmxB78faO/m3u4PKQLFgDzZJn
ttUfbS9TaBg9gdTUqE47OEwS617NiBjV9MyD6Oqz9k7A0Dhi9hdrUPxGQDWnFkIyzSInmW19XAM4
DVYMjgj1iOxZFDbgVR8QRY8TDhx4E2z30/QDX/HZQveh1TprorjYeH8Epov6JR+ZVzYUYYp9lLoh
UH8H96Fwy4PgXNcwQrK6B2POEdeAEWO2UWDL5pNj/2d0ukdHG9vaAkkAonGydmZ+YjtP6NaQxGDf
8Gs718twJ+K1GIfLSgxakEiVMTgKOXScLZoafRM2SMHtToJp9HDuMaQ7uK3/7XbrIV6BfUPO4ZvD
+blCT9nd1oMn0ewdauzro9CpiEzRr973iMA2GAut0WvEq9IwONZZ7p7gIzkV+ULGFJXHk1L7RaoM
ZgEALjKXtdrxu8ZgPeQ0PIPXda/48EDYkkLInxjB9r30djaw4milw00rMZz0/KwXL9GNyGcWA67k
us83OBrxaR+TopoTbXbAYGm/gIg5w16I7xoYQ68Ggx04AsXSTQddJQsSheYZoSVoo1kjdpybzoGN
6Wzobg29tHNlvvhWsdZzaabUgZJ6CeC9fkMiaFx5w5PTYyh1k0TQJLJL0JryaXkZ0ZHAiVYiHwRF
FjwfViRI21Zu0+e2L7Egd0FlHWs7TJ11Q3ySLCYBK3f7YbUfoTtJRfXK1ZCuaOYCtmdWAB+XYU2D
+KNibsq6CYVddD/oYxU9gJaGYCQQm4IP1Yh9i3Eu7NbEecQgfJXuM4VXlezGM9C5Gbp80Ftpg1rD
4g3/X+U2ggk6Dg+o0MXaw2MUr7kzV/eO90t2Mreaq2TRru5IjhIj65ClXNNnGC0/xSIZrB67xXRZ
PFmEBBRebCaCxruWv47zfiUDSj5VbOhjNyfWf/jmzlLP48zPaHXBROwBwXvlaOxUheaqbAzccEYt
YeLZURr42Jn5ztXwarbbty7qD+76U0wbxsY1PwL/kLxrvVRP/rnv0NMx3XWdggtGsw+Lxe8q7p2q
pcqqyVpzz+Fxilm+e6gZuYMQNkz7Ub45YXPnjzbC7mdsR8OGqTDBkV8PvZVgsnOuuvrao3U9otU1
AYx5W323cFnl9VwPB7mhQWFhADT4Tkpo9bJV87umEOCILU7gUdkexLRijd6KvUp8LmGD2icE+G7d
OK3qbaehxcnGeAtPKNOVD2ssP1SFitYSOSv4DrGPbU7G4KjeBebS9dWSrCBlr59CQPix6tywnz0z
JejgxYDto0Z8U2dkseo3S52jZSqGiJfBBqSHUYlHdp760dOwMMMhFjsLKYTwc3cadAqiFOenWAZs
5OdQXaKfTfAKGLGnqIS0XIu+gVaDTAw9BQy4rLo0ps9cdJZY+2jXooydMQvjH860pXxw8npQWYAp
mXZIYS/bvgkZuprivkOWee22p6jLF8yngjC5eU0mHatYZsDxTztCt0R4zYiYlfEMyaE6MW3RQ2B5
L1EoL3pZUGRMDsLAaCLROzxA2lMfAdnBfoYyJ3F4CxyJJe5AV1N4k4FPW0xQOoYWqKHVEB29qX0h
awh3IvRIQP/CEGDSCCUGvqKpNdpOVo3OnMZqGTIVumgHQEiSbMwxu4g9BB0ktGbtP/p5zqJm6k+S
BWj9WWh1VV2YxBPfrv3zHBD4Y63N9ii4e13c7kOvAMqbXMkuQnJNCe+sNmvG5WFrbtCZY8MStThE
yGTZwZCmfaTebnV7/2Thsd5kRa4V6+VD5T1FlbWHgCT4HrzmzOJ2eiNL+4JA2c/Iz6iWzh0bvBp3
DNqieeuv3mzYwzTg23Zc3JI4GN9XyuXOitQpZrO4qzS8b1aG/Q1m1l4yKSALq3qMew/boitU3lD7
p5A99MqLjlIIlPoDXWUSjtM5bgNYWSgDIzkIt5DLBkBsLtvE7B0IxwMmn/ojsPUeSBrK3NrFeC+s
p9NcY7bsDSXUX2+VQopiS01BqPtjliYH1pfZpD3MQgeFyVwLHrgLqOdNKHIjTZNRIR5tRDC9b0/V
zQJbkq5oGIYv1N2Rud3FHbMPo+Mkk5ijvdDrj81pDo6pl4Q2sXOS9YGf+ajndOQWSFj6EzFlNJ2k
LyFy+6qi7iht5iZ21yFhXmAKqYDXOX1uQjsArw890tUGondCnNVgRd7Pk02LZQvwFE9PNB6mMwQk
dRLYTg4nxebAqrrUJP6yvQFAbBA843xq4HmvL0i6gxeR6iyo1IaflGy0dEcctqvUV2MxuIJutxM7
RBQc2HKARqSOk6kZsQzZ1VLAXt7o5R10gTr0neNk92fcH5h8+LWT9vMKWKt6CH0auH0sDjQrsWqq
AzRspRJ7aRqrjHz0CkfXEQm0T/CMruQXbFJhlb+Ecc4mVqxITErIUqDrGIDkXH1XGn+gI3t58oKz
QDkrh35N5VzBMLvDXcLcE7vYo8Fay6IK5fECo0yydVuBqRRSEVvIDtcW7xvQuCw6JFhE02ajLY9h
R1V/azhrnPvZcYtIv22Grr+g9GuavnS3XhxFCNLQMGEjYTBpU3DFSMQyLUXY1hcX/vj7oSsHWxKs
vTYE6kYVs8UT2lgIPY66r+YGliYLAgas49wANlv2JHaDYscuUFHuKzkmsw+ogq0XleB7LWzokF0F
uOND32bz+LSG2wA5KAydG0Iq4INPy6BAFiYupJfaG0y5oqBfcHkzkDlYwmj6ROiiANyCLrJHX/wj
HsXPKaxOdayOQnryno3uBbpO9Ez1euqphaA41qxpH6pcxGhaeRgSA8e7ab+JLuFx25bwrXmB4dC6
57a9loglSGmwPDrQmp5dGHf9DJoZT76ODHq9xhRxlzXdjE5UaOMKo+pqwEs4hbVVGh97BdmmKp+E
fCLeIHB04kDY7DYqZlj7e90alQMm1itrHPS2Tg06jKkvsOD1Su8aHXsPm2PRHG3JERZl6KD4PUEs
Wr3wfEFfKUNqlziOw5bCPNBPXImolgncgYURmOV7qEX6xUJRHqCRVXeglqI5ltgcp+dswA/wTH8H
GB+m7uovOMWeCK7Dc7X1C4QRTIV/rENFX3RMsGGNcm8LBykDDtJ/bptA3Pb93q4+2xDfs5nnAmYF
675RESxMxju92pnVOMNercicsthQYxYnUm3HDE0WhNgKdAgTb2qcfJzafG48kcXeEKKz/6Oz9wNu
7b0TzwyjkWc+eF88mqzUnez3kS0YwFRNX3j+N4/RqJk3OAP481vYwr7NNvbJv25zFBwgK8WQp3P2
UeXvqS+jsjbGzxfLqpMZkoOd4ctdgM07ZXoICq+1yGO9GfIIPeivLRZTpuKpTtzRRcHhDMeFde4Z
GmfuEVAPZKxywiTkSYtaURFs23014nHdbH5hsIoAv0Dkir/ajmvO8zy6d6sY5hy90wDXPk/l4vWn
LvSuYx0PGR+CnTKG43yUdR6xZS3CRS+Yn2/VLtBVMc3zehpu/wlDvp60p38NoXyuVi8stG01OwEB
erGtAURZ3XjhdLuLug2OYI5gu85eobInTZ9OCkk6k5OulmPSdiBLKnr08Vqby6PdYCATdgid4dAc
J7yWyeCA8xA3DgpgsK9zaa9oLOsxKK1wylDYDWlHo+cZWBUdBDvGk0lwQwAz5gh7Wjyjm0wbePnB
JgapUTCZqgKVrqBf5q5ev6OV3NNoOLG1xyBr6mCdNAVVUo2iP0UrBX8lWjGXaqL+uIj7uVHunjPC
8nrF8MdjboDBkPPdwwIf5IifGjSSY2+J97XZR8rAp3EVmGfqx6rWh8HuxN7Y9VDSGq3HaIl1Mnen
sXX7WwVXdmrbb62yAbMb4OktKuqVgBG3EYif7RDGtIP1bnqvu2POe9hP3onzoMBiOcajG+Whv92F
rcIEqXXSBZey7xsBTkqIsshXiAsIhoqX1Xo3ozF0vwX1fdi6aGER8DSCeh5Sh852ItRI8hHdoBwq
XZ50Mw6dmF45jYC3O0yqKbLdEFN0w0AdPAu5sSbQT6RTetS7xJhvnZ2u2o9WA3ntzZDK62+bIDI6
NoHOd0TxlgXzMRG03mllaHFFDJtL4yt41zBQYmyl0cRdf9hDjG2CnRZwxnI9eKhoRpYQNMpsZrDP
b6kzRFAIBw1LG1WrPRhfS7K5jJz9IS4WVYvd5j7pFVJizoFOsD9OB9UdN0ujtBAmHW8djhW+fJuO
5qfWC0/w0sFKH9SLs/6kUxM82suPmNocgusJ5qHTfIfs5r0T06VsYeWO0nme8HjTzKqt4AiUmY4E
dmlQope4buy0s4/W/xxvtxkjy9oAX4ByJnGk8aLRrjQmDfQKTpQVYimoNqejqBNLLhjojrZIpUHW
QytPFASvBLQUvyQRynIMYZ+3yD8zg6eo1aAOdZV7tTo0QMTSmoNTq7dJVF5aa2AXAV4H+uQgwYOM
LobWSvSNe7+tYQ7mTPzoVGBWA4GR/0XdmTU3jiRb+q+MzXvUYAssrwCJHQRJidTyApNSmdi3CCwB
/Pp7mFV9Jzu7zer224xZWVkuqhJFAgF3P985fix7JDTKotTeR3BfDGvDbus4n3DQ13i67QxSjAxb
PviSZRgxo6/WuzFvb3LWf6iy8dKXpZZ2bEtnTBxqsypvU7m+0rbIXDFDhkaSwGBXOuZRYslMiOYG
Wvehtmxh7S+DoOeOYb5hmPNhpAUe77xDOGWhXBuJ4pCdFtdc1QPANahGWA7aF1e5NLC2/gHt4eI2
kUimUL1x8rkG9IANS06Dke5UGQPk5dFBdtnkjGiaDr1WsnCp5NcFI/uAIj3CybNvsKYMeK+B/80v
TSH/WIkjb7Ph0L4ZDpveXvetLjFNwVBJbAv6BTzyoag3TqkHymxIUYP1EzUe7gmmBXltvGLIDVBo
aUERqn2frDKKGWqiTmCFOOQ9Fl/ujTujn8G4Tb7OVQ0MoMSrHkCJOTWGKlFBrP2wQZUGg9TpEYr9
IqqlJ8TMDydd41tSjNE2or8yc+yRJKJXLsWGf+FYQM9Xf1gdH6MR24FvulqdLDnDKSzGDKCTkqWr
jFEuI2v7UeuYKXcFabBCt9dca6wzH6/R8Pouyx2Vqq3XbEMGPKZVHKSiZocmh3CEnS5FnKME/vNX
//fP0CCJSABAwRsWG5C08UFyX91GWcKhiHasNsYtEkCCXSSGOxjG4cLPldVd1BWG/lLIgQwSh3Dw
VdIiJTrXOkcqGQyqWD4vhHacNZnFFt0+OrZnx76kVQBCRoKKkExSVV1hScRYpHsl+4KEgl1sKKSp
CLiOUJm8B39G5QEJ71xFKXuzECA17qivWx5ry7wGSoEEnl3R7KFucjtbeHOQe/m2V9uIybXx/ujx
Pa0EAolEA9XLeY4XhtxdK1+S1mSotedlS8Ysn+xe3cNhFHI4GV2iFZMIJXmMrcK8MFVYp3ntRqwJ
QOOgWeUQyro4Wko1XwZ9iXnZQfeUoGqvRWl6kyJwIWW7iLEEK80hNRFTTpZaJckySXaPrRI4c2qP
dRq7sGUMEDRTACzoyGFAZIGXp7uCmYa5A4jTNDN3h3YJdjYddKUHrIHRqz2AXIG1opyhzWmVN5ot
xA6Vbs6+zUtYaSzUG1k5mBQ/bG5k2HmMOB+blJl5JMrW2WgHJpfUBK0hbDl+uXf+aDbvNUFFXWxM
95XNN9ka72WmRaKtLOgsRjxMki/6rPIaEqh0RC3OpQ9l/lKshmBuK62Yw4wotYvsUu89dVHaI0xt
LXKvK1YKWXy4E0mCT78FktubmezVKCLsZRnHS4bZBMrNO/j5NWAFuwt4yX2+DBCcuEBAGJ3fTY5q
IC9OncR9aeTGvW2kLpkl3MUW0qa2Li+vnbiMXU5dhEeQWCEW6M4eNOdGEf1BcSjMHy38HM6MsVeL
iRqG2Q3colhRiUSWPaEKcfUW5OTc6Bcq77PNG2AIZGmw1TgbXve1/K5XxaGHs8FWLIinlYq+kqnf
VANn7biWL/BC2JpKPgnX7ytmfiPLsBixJt8sop53a6j9guYDCnP6pKHekUwEUE6zgLoFNQ1TGcca
VxlyJvkxTlMIFcu0s5ozG/V/U2e4yCcFotEIuFXZqtLWdfVIcOQitVIqmzmE0jk6hta6xVTg6Zr7
Vi+wJnAH+lrk+UeujS7WuiDng8EnW9ZGfUC98mw1QyxZHLkJwJHtuceByQkq4WECUAwQpdzXxdle
h5Y5O5CrhasBqu4qV9lBE5121DC85x2IIK0ciNN38OAvChaCwgzUdgAQO1CZ2A26jseePeQddCtd
Bo8XxcfANAMxmCoU+FET7kKkQO3kFXSGcakKcQWljcw4QN1YK5NtLBVgctXHB6PvjsE1e1UMyFx4
9o5d5lQKrqBGShnm3Lyaz5tWYKa79wWIuPYVPfI3rgo8hsT6AsMc7re9/yqqFYaNBa1H0aUytqSl
+pOAVbtCAg0ydYBn652ZeUzlwI1stFebW2gMsJisHjC6XF0UcsJTkA9T6LLkk3EI68wkbqahj16U
Rcb2xdl0C12/m1jCdtDm9mAWGyYsy65hRR1ORUyWYoZ1jg/MJ13b1Xyypi2sudR7RO4/YK9OjcbC
4ArhPMEK2Q9R6XhVSIDJc3HWcgu6llyFhl4HXc3e8DHB1j4CdRqwnXkrKfZC09Ufm+6pU+sdtbfF
j8DAwdYwMTuMrQSDSxAV4qGydYuOk+IxJcOwymRG5xRjYTq91U0A3XzWTbDUFg8DzaR4yqpQe1CG
wWkojuGC9CGdAeiODLoGyQtQYKJym7nYnBnN90Etz0h9XjERle8cV6Ay09LmWomnVd/Bzg2OeK6b
76we4QnldEd0W33A/F2ErPqUtgW0SlG/L3j9ECewNUsresciZZqDsezJs2kdTINjvr00gWk22EKu
KAqu4PrT2tjgI5oHcz9zSHrcmGDUFQdWSoFgvKKE8t+MKxDoFi8om/S0W/HzdBD7baVDEwS4Zz0U
zWR4w5pfLe20AU29Guos2+iRYvxwqy3PDM6iYemTesvv9YqJLYphRzar2sXYBRfClo0noFEA6qp4
qSTjvO6Qdbgy0mM/tdB3Rxm18iCCjkjoEo2RHuppOSp7rT/hprCFSSy7WAxcgh3YPGJJMQYrJWKQ
PIJT29iZ6WkztrMx/DApVkWixnupRTV4pKM0KvW2cOcJ499p1RYg38iD0pTtXDFHY00dMyjCNR5W
XwjYsLnJdWefax+C4tQZaclUHO3jbeqvrNqPnf42EJTTkNeyjTjq8qazJ7lCeYSzFMFWDmbBozFg
Hl0f8+2DZR9YLVTsirty82Ci/yfWDyQJYcx6NKzlXJk7ytuwxiqFSSkhP6yQAH9k7Gqqg7P230WO
cUs7e1b2vYeqV+DNMK0+ENYIUpyHPK/cotUinRuwLWBFnjwfTYB0Y8GDy9zj+d8YLscPvmRQUJAu
vLjAC3SQ2c32PPWaI+lJa6hHC4T/qiipBu6jfFO08UjRXYIyOma58m4o2Pn6oLxrNEnacOM5mI6K
nEwqnXWh3HMdssOkluBJ6Td5wzRxqj+JysLcXF6RD+LsmMZXS/HVVXNoZmcky6f5DCVKSMEOmLet
+yfdwnyVsu8L81t2r5tvUh+XUEIs7c6WaBkMSBXqfTD00V6hrsNeepZr1bUK6OADfMegT8bGbipg
zyCSHwuKzZd+zv16zlwwEAGT6lja6sNW57YYTQcvkiDkbiY2X2a7zF8NgDC8Bi+zNgemEtcyv6/l
eM6bGU1XaQ+S7KslDzEHCOG5SaYCkid2a6998jBRaNAySkEf98uOJySsDaCOdHIEl3DiKEdFden4
a2d87hKMeDOYZIaB/14qmV1gZCjr2VPNMACeJOBsZo7w4uzMmyHUtMUtnhqBon+kD9GaYmK41AC5
S3/eJm/HylhHqvT3yZwinD1KuLbk1BXwh2QmioiZtA/4yxcWaCu+mxBL5UumQL8YJQJ0Qje/1EbB
G6cd0PAhmCqWIERPkDL3zN1VNZ0U+VMfcWRsFlJaIfHq6hINDLtaqvYjA/hNpleKEmpA5aYUia71
iRhkWFcemknrNuAuWtzT8FzSGb/VtXfRAXRW+DKCpnI2yMmHWepec9J8rN12VlfJgT/ZbtEqK7z5
JDMMi1sTV9zyWxk31gLmtdQvCyrUnG2+wgvhWCUApFLzV2LA+chw4kALjIAPzSjW99UGNATbB5CA
A5aw4zOyLtM46Hazg8KesDCc0TXgGZ7SZh4KQPvT1qeY0roNKDDabmeeFe+Std1MYz5g4AFDAVUc
wVhSaCMuNJR7CuZg2EvkM6jTisiDYR2dQSMvxOI/ZKyxb1Qf6CSmn4AlH3QLG31r1I46CCyl5FE1
V0ckRIBbhcZRaz7nOGPmZXIsAKw9kt26pTtMGfpbWBNIf2v1EPPbaDJzu53zoKMlimFItnM9nUtU
wO1i3NUOdS5WphwYpfHEsM1t+1Z1GXK/EGqsQF5UD1YmP2dsjSQNYO5G3mrRYihoJAj5vKIHfVVp
UdjIw5M9qahi4I5O2yDnfVuOgpCoA2mtm40rbxlkacSwVXoIT2bhLNNykvB0dMzOh3vyYxJQDaZh
ezzJZcfk//HGCA2JBwhWhAfVVBG8r//mnuybStmGTtsPUKWE31S3vIDjZswAa/XkWtfl24R1yQeM
fq3MhGttTtTBQASHhSte2srDT1/hXxbHf/Lv/bd38neLJRwc+Od31+Q/uS3/Zy5M73v/8C/y3/9X
/w8aMGHR+PlG/WlF/RcD5nOf97+aL39++Z/mS/kPEz0+TEaWBfRHoY8tBn+aL4n0xyMPSUa8GsyZ
EnIqYb//y30py3/IqvUICKcaglXQjf/v//WX/1L/AyyNioWYMIUiC8NQ/yP/pYz/0a/uS1VCGiss
oNjq+0hQQqDAPzurqZo1FJ2VDZnV3mMamcFj/eKe5H+fTPN33+o3v7q6Kcu241tp3hRYEZpGRziy
M52q8G89x3/3rR6e01+t8YSsSv3zW+V+57beI7uAHRV38hpvgO75y4f9103xq4n1Nyf1v7yHv92j
CInkU/54+LpT8MgRoh5UmL/NudB+Bi/94pT9+X1MfOwGFnobKi6df/6pEIYG3Lz6ISk7xY7qgknH
DbsAH2Mx1CcS2Q57W4o92YqKGBwYbS9j5ITsz5Lh0X3asVMQY9QcybsQ54/qygksSr0FKQFrBWxZ
Yzwyhn76Qpxjf6jLAudsBrdRuSDk0zIWTAZNDap906MKaSQztTAaANC8MIJ2e8uOhPewao7FGE5w
+bpCE3pUrY2GuhDn9jpR+A5NzBYzDtvCxmULBMbSRDTPdhd3CabhD1VLKin8PIgSc3dlGS4Lii23
NEfd63ZL/V4CzP3RoKP5GhHH7cmIGrbbrEObSnJoTvOOjiYj+9EUwHkY0YZnfVDKM/jP77rewREq
a1MoDbse7tM6xoTXm4cdAHuMvSYiwb6RIlrhlqptbVrbAL8Av7IZTZmquTQetZrB7TJT+vDtcClV
0BSBoV/L7a1hWN5xUVakody0VpTzeeykqj+Y8tRMyY7QEFCCObfajwqirgoGEAtjOBoqWb8NlcV+
WGqjVfao5FPuLk0PxhwSZI9NmrCetyuE6EFWj+owY2mp2WlGDwpYXpC+SnNigKoSpHvFO7dU0KF7
yDgybJ6bp1eke5mzgmxHVaIMEQbZTFRbFJx9kkrsGB1ko/IDRKql2nj78/JCZrIhK9QqNwYFoe5E
4fFZHue4VRRrPTAslF5i0SBhH4jFgA5dG435uZFpDcvLvAMjFWNbevu4SRwrkvt2geydKzwDENeY
aQMqxxH9gv7JQt1NCwPGIXfMjUeTJsNfspTJjmd5cyFQjH/kNZ/dvIRq4mi8688aXMzRrLfWDzqX
Y6gW8nbcs3wAoagrre5Qta8TZZVb+AE6Rb1VOd3ueqHJAPT1unvuydbjBFqa8q4rYw7lT+EQlEck
S53NWrHAsnAMg/HxsuJkdSvDIBJ91lMryJLWswzFs1GUDVNMi1RHuZLW27xQPRqXOnudRsTDk51R
X+9lAcnaAsUHyvs4YaXc3ZAqtO/zbETD3sjf0TCsnz1Wwd8GaV6jBqQtQKh6tnDdj403I2QmyAd1
fCiaQ3ksNuCpO7DhES1jp0R7pQAIGLlk2IYBdspeLQqYg+Nz+6wKugSIq5cke5fAA9s6NwmK+NUc
gaeVrUDNgBhsdEbYE7AKdtV5mR363ewZNBwY+Q552QGaLzsKIwtoHs/Shs0vLTBSejsD5V6R/fPG
SAOGFfwOR9dOzNM6DqhT1QabdHSYWw57CbYBXwnMeFVzM5KUCq4SyWqHm0SK4ZWB/Lww3dxv0LWh
T1ZyyZ8wp4aAURZABfOdzM6ab9IEdoI2cdeJGXPByuy/EFg6YOW0tMJFQhbg+2vTG2neWvrbJlvk
pVVy7bVBh4jhbJ2XJ0U3KebdGlpIddR8fa/7YEN2lAdrfXkftoY8AY8u16OWFft3XiowhWKYepQU
0QCLzaZtPBTSKsFPyjOB1WR5j8rfLKfFwzqv4kkaluGbkFfrW1WBuOnx8F7A2SrsQ0zyem6p/rBx
UsoSlnXisC4lNqkZHZLFMO296LipI/jNNb+TG2gaAKUvO4F/mA/I911npYCpThZHoWoCFDjlUVaK
4tPY9DxCDjT7pEgjuCwdaeYfRkuXM4UJLCorTk/r0GDHMIwSjlDa/MTMXT1WdJu+11M2XoDla6jF
t8zlRbF+7SgRYAaruTdnleYhoFh50hfVChS+li5Ajx0aoMwR4T3Cy0m3Ev53SEEve2/M1xamMR2H
b6aGxTSzJ6A74ytRW+29lLUSuI6Fnn7plRN2vSHfoFRQ/QvLTJDKjpFi09b+0CrAdtSlTTZVDG9T
Z33TcCNjpxeBwL4igjiozOxnf4aplgaSCalHSluD3DBm8zhhsg6wjy76M0PmN8gyBJKpTFNPZdEB
14ImLzkWrPdJVfaws8KC+22j0CLttiRSf5A1yMe7BdaGd+qCcWUNj6W9sKr2WnyDA1yluD4ks3zJ
OxMJCkY2Gi4gI+GLxcR2AiNrWr/J21iDE+eYiS5LNOBhcBpmwGsF6pEASB0AYQlGGbpPDCMcRKtH
2PsEulAprZjKLfg9q1qRALog8iMreI01MLU1vnZmntls1NUPyiak/WxwCQ9ggktxIS1lt3UHpM2R
3B12G3LE7Fwm/IWthe5TBIn5Mm3ni7bAPWYU3ezCN9WchCztXjaiSS17Fetac+MLAQTEh+pjvTGT
oe0Fclh5mBoiQBnXPVLBqVa4gyGaq8kmuP4gHEHaH1T4m/IWs6WqQ188GFJx5VJWOBpu5VAVuY6x
CsujosnGdO9NoTsa7QBAtnJHIm3JKMYRIF1txHjqcS/jYAd3LMoG2845Pp6h6Rj367VgDyfxrOVg
1CblPgKy8i3GM5Cgss6/CgjuSD7IC6z0/s+7nv9ZS/P/W7DMIyL7//wjvuVf2hq37JoPkFsfv/Y2
j//kz9ZGlf/ASmGk/VnoHh6r71AX/3euDMyvOkLQH0kxSMBCqf9XZ2NIf0iWAuT00W8g+OgfqTLW
H/jKR1kLnAobivFX/3hZ/9SV/vtUGcRB/tbWPEL/FeSj4bXJGq6z32K56wU2OI20/Ghx7+GFw30w
BkAt7IL5VMdIP1CNgPCwmkKahVkXLYdDJl/m6apMV615wtW7698s/RsO+0o+b/OnZb9TkmRFQnCI
N/EUAMceZV9xdi2WmzgfI7MNLXQ2lq8XgVKGHRYRuk3mwgkjdO85XQYfHbyWB1IewJNHtEBaA6oF
uf08m/Foxv0teC7HGByc0cKTcMI2kDrd5rSjaT+n2NdKmgs1L1DEK3GH70FE23oZq7t5VutLS88G
3FnqyTrqBONHz/bGxaeFC/0s1iScMmFPgvNin69m5peLn82+PHhXT8MERg12xVdmv/OB4p/PRE30
eOlCk4Vnb5x92z5Djo7rMsqyAH+IIazAbNaDz2Cp/Mb2hHnC6G0MFCOQZZgQw/ioerMK/Bmru3zN
9NTdp7tvgfQ1fCCs0AKxL9gMLM8Y7524KfXtdFREpJCQ9tGG9FDMgFJunBfrMt/wVqz0RHsfPj+1
SuXeB/MQPOvVPbeDdk1gODOXRFtgo0k0I95gccsi4mTqiU0nG+Nmu0z08oz3BjgUpBa99HKsM8O4
Oa9tW2jJ+PNn2zucnWBpj1t6nnL7/I20vvQlVwn4/Vw+zGaK0dHsaghGQBZevJNYs5JtOzV23O0B
24PjN6V2gakjTAi4J+lO05Yu/bkgZ/Q8OfSzDyX7yMnHEaTJV21g795lxtxefGT2cZfxsEiAJdM5
xtQzjwwV72MgoQacfWQC9AgTHP1b2MHeNrrtgW4XUTz5iLTPg0oETmE3IhmaE3ZVWDP4opTV5345
k+pMzpjw0+HG1mepeuYvVR9vWWSUkU7DrXA3FiGfY5mDVvF1RPBUcGf46hhs4bBGhwPgBGULMhbX
EH/YMb8LI1B5uHZRdJiQXEHD6N5rHoCD1XCnzt08UGIT9Ffmoi3kuEYkL5M8gdE3bj7cY9WT4gEC
cdnkIX8SX7P+/JrJ9ABIzLu/7v5i+P19na47verNU6Ff2/ZpgndVt0sKRvF96j7N/Rt8k1W6zOkw
p3OVkimtcWlg1VgG++rJH2FN7WMhR5MMs2XYiJD3oQYCLPOj2TZm/0vvAjzsBFZZLv5qH1b7Ui1v
Y/NaTKn8phvPfR/2ahr56xbzDZEhsehjA5kSMOSFOjwTPTKakIDgHw4GBeUNVORUgfPQY9HFExBV
kKflKTroa1yzaLuK81D+TbIaLKP/9pR7rJLTTQRSqr8liK5z1VsZOtFjYaaSAZOqi7aj/gGWQtqT
uj/RLt0YeoKnVXku1xsCCvSH7Py6w6I9veJow1i7+FJGh4ESH9L3YX9ixtXglyE/U/kkaAzKpNyS
Hgu1shjLcoFQqZAE3To7dgRRSV5+Nzv4xS71XZs/+PiN0m/o0neXmZ/69MnIRyk+ZuldnV+39oU2
N+XY9k/qdJERpgN5qH1GdcxSXX7txdsyHFr5VVrfJP4+8ncRWbCx7dd5vVDjUidGa19xWOLFYinf
4Gerv2u+0PxJ81kfdH1QHsfsPrEXeb1P650PN3N55otfcEdpr0i9vStvBBy74mNmMGjJDhjiSmHX
KP2zEihT4tWOtHrMcDvJQ+5EjM0o4mzd/jzochO9QpAh8MIIpjoUdQh4s/ZhXjjKw10RLxO6Dihz
zxyr5oY3y3id51eD3efmlktP43RRj3npQbKqBRZguPLuDaW/INUea5VDYLMzDVC8WQAZjXCqIz5F
ixJtfjHE3Q3Y6tl6r0tb9sH4amY8tckAH5IZ73bA0QuSqIYPmUfkREcPQk8xn9bqBKMmRNaXeX5r
1ZfFsCcQbAijMJBvBEO7etg6d7AOyP5CzslRMZNWjpnkDZUvl7D6B+D8ShZMe2AaAX7c+Li3x+wJ
44e+cUWeyHmiSon4sSjhroSyEpaIHXvekAQFifK+i9sOcDQU5NTKJ4knMgwiMIEh4Ayv/gSNuwuJ
cVaH6zg9Fdszw/l9ZgU+TJuJi2JeIADrSVWf5CURS4J0F9yduJ3rGVaNVEYs4nSSNLjm4kWKsJqC
HqKvUk05PwHRg4x/OKhfF2PGBpSgjXTlcbpNVrjI8Z4SwytM7yAvT2N/b+1IwJooXFBIIO4vZfY8
qrdSvT1tdpe0U5TTtJkPc3ZQtPQHHIIIw3i9+CuPuB6aJ94FDfHZ4m+ggj/N6sJ4OmALHSjTpBIh
JcHofwE6QONEuxic2o7PIs21RP6Sp7/LR6a/xbWqP4seirhFRPZJ0A0e6da/TD032vCseRQ9mzia
xkkd/X0M1lDW/XoH1RUYPNQ8Sb7AWNPaiOHC2l773raeJHmPXDALeshZza/q+qSWtwam0sNBpCYW
Ngq3/DGVMRuS9gfud46HPcd9eSDEnZEemb1s+msXiP3UZifMI/AsesEfrj+UPDEy+OOSXMbVlcC+
wUy/hJsgYUGlxdsc71u05xGK/KXwHpOmybVaV8pdjKrWHqspj9D51rQ3z8b0VLXPTLv15M66V1G+
udeZnowq5XPazimrUkk74cK3Jlz4k+oDE/zeOm0eympQdEDAsTUdkSZ54lUk4lWEEE/zrWper8+w
4zw/L1NkkGj3B+xYn0+EJhQOjIQ0r+r4Elyb7CCQYCMfdeNVmz816V1unQMSIXY8xibPrHzNA/+9
WxiKnjk5Q+P/HMxPDc73OZ7ggzs08rkdz6uUjuS0jae1TCwtbscIm6IzxNp4EwIh+vALcxgpi3DF
jGVqlKcBY3ni6bicKizu8cSDfHeQmkBKr/2MtunMK2fW4Ib08Lc1JmUveAbDIomQl1Xy7oi3Qq3X
+W1EiggxiRHmmltyP1Q8VdSEw/NBYjzrpcvQpdqFZWEyYRJVxTp8xWPSBJt1Ilba7+k4nJliA3ru
i2RX47WAjSQ26rhoYj5EiOkYz9ielGKHSnOr1yskcRKSFMY4w8Do2M/roEYuIFbanfv9iGvA4L7F
fd74MBUpCsRX78/PXz7oxUWXUzYlW3tqjNTcLnAl8O25PsJjG8g2XGAtu7lSfRbLedPPXD/3PYjy
oAZkpgE0CrDWilyBGon6QqdzYHP1icC0cNOVJ2RvytXFC3ri18RHfbx0PuyHNWIoMKPqnOblalTP
JUzp27VDNhkmLulanuo5aaVokcK+jJs9AQP+YrfMx8MAgdOobFCvGP7Kgt4MyB7AGbXin4NQwrcz
YSgZheYuradM3kNthMG79sX+eHLYR7InS3+q+3TsU9O2YY63UMIG+RRWqPGobXRRLTAniXY9UpHF
hpTKb6b5OeASLD8G7Y0Vr4zfRf6MEoTboVPlz6cBGqgzsFOlJtQ6GjDYYxTk9RluWJvyU1Ung7/9
fM4NktdV/hIujj3Zg3myj00GY5KrCxf8EF4volZW08PrBeOUf8RW/dSLp85u1KDVcHYjvMPdr0iE
8Sgy5A5n/PZcI03DJ6onBcYYARRdc+S9mvAEY4jI4gFOiMaBZUfwOMsPAzKIplDPQquL4piigkHs
0JOS41HjNQPkh5e2f1v7t2Z/b5v34wtWVYEE2etwRNvmVXtaZ+mYpScVoXvZ266/M/0dYSE02Wli
Qz92EFBBplO/JDXoUCOeMrgUo52GxpFaUUNDb+c4QpIcGO2WnD0Po3WXFS6Vjmp/RHoDDh8o5j7d
AmsLmi4auqit4lmJYzwXMyNo7pLpNQBqmI8pS8lRHfg993PTl9xZxfeOHXtoD/A6N7iDhrMknQFe
sovELrLzkLCfKNZq4TNSL0Nxmce0wedWJcJDyY+1aSj5RREgwmIow9YM6zl68rccuQSxuiZiTX5u
kBiczV75S9+9ytJrs76Rc5dgXFetgYE91PChIr4IYUwD7LcIJAg0NciOX43jq2+zjUlK1Ovhan8p
y/0LCVrVlKrqKUKTefua/YH4y+Jf/H29mADl6HnU0gsE8XflsbPtpQaXq8LWHqyKf/cJT8syncGP
6LFyklfvoFw5MvP0o6UfsVYMDyU0Bnu66MCLAkXyWuDm6aJdawvr7exN3Jf2c1U/gMddiv7aeCrx
FdjTVV/Ga7jkBNQyMGEgTyEFNBAYma8rfoue9ax3IZuDCC3K29AfyznIhuB2k3vkarkKIk7T1Uz0
Ji32SwEScHsW5F7oL2AqHI7rdYqQjzUNsT/TtKvPh6eRBvsjZiDMhlBsYW+EtRHmRoi4I/XD/6EX
b2X72mkvjXU3r0AWogYMkYdJmRrkXYAXhVyPzIq6MrrgiomrMsoz+LPCX2Yx/0Z1lI1//7w3kKuM
HH9sbH8MQX553otC7qaVrj+f95Bsyh8arGA0Orwu0DlBJDO/331+7GLGglZKlizZ8TQGdolph9q/
kf6NG6+S8brlr1nzQrP/Iuy7luTEtm2/iAi8eSVJYOEhfb4QVSoJ7z1ffwalPvfuq9uxFaFoIym6
S1mw1pzD3kT+iiqi4aprcvVYhCscHotRwG0PXm83lswcBbNtoRQmJSgCa+6sZLfYwt4xrY72xtoc
ZUP7hBQBBMM0DnROzSlCox4y4tjV6hLrJ2gJkupKfCIqT5k1mhk5M21MqjbhG1pWbJGghaNIlO9b
c8OhnMXRmIdl6iuVtxs1r0N0Q6O3QMV3EGmolS8oQTtERXsFGoDy1Nzc59vvgfwMxbaVUVbZ2NNq
j429NvhCbAAMzCnv74hbiYvbtF/iPGLSUMa7h/hNhLphK3akFQ5cj5v9VQpoJYzpCFM9j/fAbBPS
8GaeEIpCShtC7ohpMsh8XK6HqWAK8jwoR78bvRAvHQdOs78gjUN4SdsTb8yOBlmKLDB29rbdAYly
lIkwuFsWKwQhRbCBKn8pTWHpPzLMj7FQQvizhJBvUUCp2x/09CqPRT4xMDPJCAWgjS43xc0sAQoZ
yPvaS8SdmaVkjjhbe4IA5B7OXnU7CT4WcsiuRw0r+YYfOUZIU+qJmCPrkpRI1xtIhVsdIv+CzLLJ
0qb4S2lUl5LxdhMRutYCWAHhECRMm/Vo+u+qskDUsa7EO5NsD7y1xyROyQgTR2nDJ/z9dA0rWTur
2C1JginU5lkbblTeBLdUJSSDfozH/WLCvSdwJoFD4HiE+BmBBqaCHGXw/Z1RdgC2Vo6QbCbGCrnn
Kbkh8YjO7AWfPoVFrxKdXLBUI3+MiB6Fwh2trP0ZHIuqdpRBfZSKRvfnI8ft+0bEDY4bkR8N0IFN
UJV6hmeNCdcxSr2Hsr5Z5UMw1pzsOUEzExwRCB8sBpLj4xlIWyCWA94zc0PcAyI5RjOLES2AlsAu
NvjZ4L7PKQZ5DuKZw7TdwWuj1zj9B4NuTSo1c1QGJURZSKGLgo++jvEb3GnFIJ4CJgc6GfAtbFo3
ar5+gdnKGhKioyEyf2WiK81uKp9hLqNLdyndtnHKxmkZpK+joTXrjAQnF+p4Gb1BMybyT5rzX44p
8V9QCiC6ElpHEKSPvx1x9/9xTM2LwlBNhbbLjNcRaQDQpSPjYFW1zQr2ZrEVbgJ+iMQCYsALFE6S
CqfU19xdAVbQyJW9tNtlqC67GMVTxHNQ8QcK5UP8sN16rNYZQsZ8JQ4HEQWY9018IGBneFzJOsM/
68+9AQvPVMCvG5RzgDZrlHnyeQAt1eRNs0v0eAn5JSQkBsRjZoBk62OK3DlzOrgQc5nx3JnJDekA
SoWAAFJj1cvPMguNqGNE0+RKig1odGWJYUQIZeHccgFX6SFHBPlTHR4CCx6UvbZT0YaRqBydhHOA
korPrHzzT0wDwAuK6angCO7vAn9NTojkaZBRVFnsSFjFTCijwy6XEthoaFVJL/t2nbY7OzxSBgaG
Vxe/6htFRYnfKVdAfSt36blLiOjLU4KP0sLdH5qx8O77NxJ6QHWZZrc5knRAWjLEhIiTzm0qwwJE
wq9SQJa7DwfKFuVziE3hr4sqy//biSSDMeDwMHCQtv0hzxnXee67ZcaJpJxnbCvmvuoTr9/vHEyy
UFnCFd/Aau1LWyAlUQEzNiY5DGZRKURDeeHWy9pdhe7a49kgYHYbVWOwmzaeBL2/4ovNsYNtVMBT
gWwwq00jydTtGChjXNdlxB+U+KMafkjUR5p/8PKTrx7KgMtuGxGvqk/0eUJSizqojaQzwO+fheRV
coD0ZF64ICcQd4PosoK3AWvN/WU60HmK9+Pg98NDUxgszAZGgw9JQLDKO96eUdQt4SAEcRb0mY+0
8yrX2viEJ6fsbQPZdg9Vx8KKgOAZwEfu7YVL1L0mM2dilcWhhkgypCw2qyFnxgZ06ZhSuSMJEypQ
eDWOkyqFToY7MTXcAxG/gJK+TrgPHzn1SMZng2E0PZ1hSJDVYNkC50exXIrsVrB3RXiqj603sZl0
kjnnxIEMwRIwZDs9jn8WpeAHwoOMFyA8nqzObbAjRagNctpvaR9i6b7zStalNfjLz4gmIXVJRsZs
OaNYjFpClKwOFXp/mmiY1bys9NsyYCuMmBFPR9twQSKV8DiV1H1Hlp/wgK1jsSmkYGPtD0tXkBy5
AOICAM/dJac0RkSDJ4DOjHEF1mVksl4zOlQigHAxnua8V+Yw6LlfcNUL3GXYo2qPylPBfrTTa2sf
jXQVzy3QgMr87wcdS//RHnZctKCwoNOUj5EMDvn/96CDfSPusxT3CIXFtY/svtOAhmMyw+PdAukW
oLKz8XVp8rnPbP57aK07csiAK5s1wFCJlKPZCWPli81hswmoJJKLi9BecSxWyy0tHAT5rcoNoQHU
Aae8ta66iJA+Dz+a9Z+nGWAK7Av5bs/Y7NBgdqZwy2RmDO5pRT817nernoC6OMW56T5S9lPOvpT1
K7HyhsTUcbFiMgOzglmuYw9gMWPtVFuXe8/eGvAI+XXfIiWHVDmAygvOkNLOKKLmsDVn3gQC91iV
TxTCDTo9A0g8IuDghGx5JGAUekPpHaVLtBEcNMxcqf2kx+KZoY/nWPnAnZsj9wFZc+uxNa/fW/Mk
G8sTy1YmE6awStaqWXBZFtJS8VjSML8flyxCaHHJwnGIS1agj0uWO4315aNVm8FdM3eU7QoYyInp
PSZ2SsnL1gD68TjcxosYX1NscqYI2E8Sg10M4DnbyhB7FR11wyVNLjl/+QW/QnKpXQGt9Q3KiWyG
OTYSrE/tai2N1dnm1xTbQmZXDXBPAmxsAJD0l5Jj+HzxFP2nCvD7KcN9KvHIHWEE9g/QP0EWbTwK
LKCxDJugK2+kRwa9sbY4NxG9jhnzlX3IjKVg+m3serVdBAHRAYu9sA+TJNTpE98GKfAo2oeGTVeC
LtOLzcGChcugGezuAYIIfxIYuPAnAQaY2ZNg3Tsz3lVtrKJ4CGhvzowJx2MTjs2VgpJ6QwSXrkxX
RolqtI2z/lTZRa8KMz4mCBuQcXZpsxuVaPjyivmjdRoqKOmAxl/7UDbk0WF6DR0na/aRdi/3PXVf
KBmgfaZFaJpXJ147uNV8jI0db2FUrJxasXacKJJbL966BFIVAiFC2hQE2oKHhoFe8Mm1BogsuoDz
kgLCE3ctwd3ionAiNd81xDCV7rg6bO1smQ35d4QDlmoNHK8Jo6tRzWPJdjZa56/cjN8NJ6yC8Cq4
jT8p+rZXpM9haPOZd54RBJbKioU4rsfBEi6XJbv17b0gTa850FDZ9ejErDOPzvmMYDLBmEZrGy2c
roCJFuo4XRXWqiYr56xOIZMCctrGmLLlAZqp4I+lGbsdMD9gJNB2DhcD4THnIY/NjB1WidYhyHBZ
9hH6Isped1RkKjJXSnks9WtLPtRNV1V2OUaQfHRE9vhapMSVAfIB0DttWeRVA4FTqbGlxo4pK0vs
BdbDyUKKdTGSEzzCV1mKWDbYE38EIyT5Wx2K46V9l53TKk4suoVfCWQVvFHwRKCxuV8byhJyoG+E
YBcC09y+V/m4NsXa5HmjX41j/pT1sGM/luRVco8JvNuxN08YAQWLisl/P6J56V+PaIix0TbDHG2q
fxzRsFssgkyDyQQagYMZNCUYs984boun8MBxW9gBErfvYEN16dOznQwI+8K9Cw9ke5dMoJoiENuo
zaI5gw0+ElsvBrgVzkywUj6GETl5yj3KZa5yfSlf7W5PvNVhuRNJRgOCsXMasbAujl8EtW1h0UYc
jW/gZX9AB5DjPuQvqX6NZN5rc3/jPQ5baaOB0EHDA0Cs/pvcRuB3i2PdgJqnTPWdPq/reSh0VeDt
HopbwezXYI/Dvrru/E0CPMQ8B6ghHZgbmtYZZAe79apCpNeiLMYSE6ttLTpBILhFcQiQMPtPZNhU
jK2SvXRpyYkQQkpF5Cr1j71/EBBPyqbneF+1mr93/V13+zxKAN52wdj5qJ9mTKRhd6rOJYHYe83m
ftYgffRSuPXNc6VeHP+h7D/47GvKvsb1C8yepLxmYIWj34DqKZ9CAzosqqVwygIhBcmrbotlkJwz
ZZAxAS06/GtdnfgLCr5svm4vCT08Q/AjXkA66waWvbSxfvxkJ8h4TQCcw4QBvZlI8KODAGA01B8d
Pi8Yp3WQff0363WWndL+3gChRuo49bHPWmC0E6KUdFE8781ZNQQJSuog4aOZua6nbg8YJlxSRN1e
nPUELQR8dgB7EVWLrO8HbrLfeCp+CpjmcZN946njeRqeXfPii7fCgnV+0+Vbkp5S8kTeJX+QhkjI
A2moMD6uFpxCfr6H5bmI9Xo3yt0Y0DncmtJi0ig+gpxEPs9FMAAQtzPfvFQQBy+kXggwQNDcCrzm
APIoUwvz/I4qDYW9TMd0f+BnBxV+pzk/HryGdzfFrmxtGTzxLGdhQYeaBo9zYy6sD2EirDV77/HC
weBlkg8NAnCm0qYTR2mdVHFYyFZmfezUvfAaHLwCXNWfJYu7RDM3xDKcUoRCMvmPvfzUCuoEVxNC
2X79qtF3sVkw2SqrhTkPNyuuov37ZlU0SGg1Mx69MUefo1tKjpZoUMdOOE4mU9F65S5ld6m5DR0W
nn0mXU2oK6q8pUTHLp2g14nTWwyN4PwCmonk8tr3t1T9JSyuVHjJ7LWCx+I1y32B9xjeUwJhOeGd
tObEwn9O5IjWAKLCTA+IijJCG6EOJnyq4ddQmwj/URaDhtYd149z10ZAqvhAM94A/FmDVPxaX9qk
dmb4hV/QZvm+SMcNiY/zvx9s8mEI+f+mAhZKKwkFW5A9/VnrKawQAowzCl1w6Va51WPvlKBFshbU
Q/0CRVXh6n5qiEeALpnXc6cEYr2bcUbqnnToFMoP9GftEfhtAQCaZcIBYh8ttG1RFg11qqrjrxxy
9xuboqAXgZnMyipIPUli0tWjESCYQIxL4OMswvYZiF3UC7ccnnZ0NZT6k+lC14ZshAajIUK97Cis
gxBCOXEz3EBozP4p8T+38lFE9PCDPemQSW8Sgq3sObE7CKsUgnTTjTEZDfHGi3Syc9j3zTk2RyzH
6EtXznKnd/wxZ0NnAvILWhNAyCpocSPLIfqwkl+F7NnI9SBlRxArAfYyLJhrkmPtfq7PbHvTw6fc
/WjFHwuCnW4Td6XxdZRWqhC6tGS42NHNXhBYshPGxDEvTZaAXzpPrMtnblo5Y2pPSCiirYy3ZcVh
VJ+b7OFE79ayWwNnJ50DJ/9nqaddyCgfSH8sTFwokgpOGPl/rN/CaUaBc/iZwwMtBHi9gc0PNhQn
fGOZYAZPX79qCNXBgHPewrt2KKArYoKKxVhao17U+CdiFGcJdK6JMi5lvmzN3YbyezsLKkYgCzkE
a2wlIn5Ok9R7Bq4sN7X7gIy43izwiMAFyli0cJCAEMriHmQLq3UAG2PF7gQdSmrarVovp5BW7kKy
9CNXPov1g8o+do2lLi1SesFczOgDMGQ0gyHaG24GLKknRD/UIuF3PDq2lDjMjiS0Y4/GssJ/sMWP
7C3BZQ/UPbXixIqunYvLqa/cBp4RJ63cQnZibH+bM0GGg/GUsQkBytxvTlSX4ToFKlEVkH5qhJ9F
8RoKrhZcYKcGb/XoxZPbrw5dO3tvK7UlsARxRtliUfd6O1VPrNomhGG/b1QWl1Sq8+Jxo8JW1x8Q
4AbkDYFcyIQHQz5EtXIR2+v5USA3AukohCuPHRyHPXZwQ+0ye1hA4BFZxBOr5pjNaaPoTWozRRWK
WzI9EfPc7madk6knDlC+q7gH6PCRb113fSHISLm9XmVpnR9Z4zeNn7ZB3QZUmHPXnrsW/RXEEUBs
JNlsdtraCOpskNWpkLqympFUikmjRcQQU2MfdRyEiEdjFDRhYN3RYbBVcC5j1awATw1t2BcXIALB
hCohRjU4xW4WawmQN8LOGDrBc7nqo0STxBA5Dm4xrGQIO8Et5px5H7HGBxnWJ+6A+HoVggfoR2o7
RwGcIQygt3FfqMg3Xi9Jd+12D3y+eAC903CbmydDvST+Iy5+1NtXk/5EQOH64KmIR3dEHRVL2CLC
BRxBfVz5aw1pCKAXg4WIZtJzhM19f4Mo5ax0uhpnmhpB31hWqL0zExBzahCbuN+zJBr0ANmng2Lh
u6zWkIOK2JXMYjXFBEDzub2ICwpiDj3m8JPmLxN/qfhLwl/iFykRpILfZFKlK5UuV7op1iT1n3Fc
HrUaPx+BuCgYW+pt+avjPOwMkM63qR9n51qxpc2dS23JQJO7omjKzB3ZvVVPqLc6aB17fHpN5y6x
m38U6Qc1o1hSlcrLNOD5OLXVZREjD3LwRWu5cOTChQn2Lig6X+gOUc06O6w6dkDwSKJYQ4pNBl+l
14peidFS48FYJGRpyARMWCuU2wi1pTqVuhPwHUkLEL88tHyg7xdbXoC0Iw/mACcrznk9EGg2gv7f
/AQcK7oAEGBw5ixkCYLcLAtSyciXMVfabFW8HTe6B/9x4fMIe75sn7xpcOXSaTu7rEGkEcSGUpy9
dg5vSuJDGt8ivvH7j2L7atOfOO+K9Sv8hTzmBemmp5Ab3rz4nsR3Ib4lCqeXk2z/aPniE7c96+y+
ZNdGDPOTXT1sExB2nwU7iPoYHMIJJBhOIZPnDOmoRzKQY5yecBVOiEtAB0PjrZtHbz6NylFoEpGv
MCMYsDiUh9QlYa0EN5xsQGhZaciChBnidkpkKEE8i14CFIKObbSUV4q/QCvUuiAM+28cnp8CekKl
YcBnfsp7pl2ULsL6uhjtJ9hnWAhsJT1X+dSBZnE947+fI/o0RmaPcVgORINLTWTcFT4PiH8OxqPm
68yXYTbDLR+y0D3Bo1dHcx0BAKvrSJjDMF6dMI7tmcF5fQC4YgTRUccRaiKIY0B4KxIWwb+ilwSW
8/5v+kNG+ReVtczxIoemUATByeIfhsRm21ckuovdecUELZq1RHq8ek6vCQmuVxP7vCdUKJ6y482l
QyQQZWi4kogAJ8imgptsvqeOvSfYSEQb48AyOutkcE/QwSdFNp7PTbmw7BUBa1x+460JnBJNkJgy
D2QF4FMQxMPlo6kjayeEuU8hMY3LGUMM2c7zflHyaGQx9vkF5+5ADKBxW3zossvjCoLpD+bHokSi
NUQRPswy1wWqV8nqNiuVLEI4nuw8mXmCjAVoAkRrVfEmfTT5nULy+avsHnwwbU9quqs8KRuLnwg9
mUcV08c02yUFJagny76EqDjQ+MjyQoYDYXYiQCPSwOwGez0BBvASkexyaOkU2k0ZVwU+8M7HTwnl
789SerLjs0+eJwcSAyYnPMaFnOCQGNtgbaHBCFLaP8vIb/wHi+VpbPIuTHT17BSpzWpl7nKdzSIt
TEZ4rodnuN/CiolYk2sdSXaWyu0Xt73xcrhtTuYPyJddwjiKu0ex3GXmVuTXDSl/3SE6iiVdqHWZ
PiMGe/gbU8n8G1N0VH/TsiywjMJxfzCVVNvkgrQo3TmpPe0QLLEu6AGohTW3/Jab5rLBQrGCPP87
tTyo+iWxeGBO8fbe049lf4v7G1ppUdURX3DCzEJhuKXJ78emx/SGfwYZV0DVqEN1NZrlaNKlWYOL
mw106oiiXphdZ3M4T3NLkS20LUD4Wi4e4L0V0hVvLfxi9q/XrvvA3MLYU2p1qSX8Hl0SEs8vIX1V
NzDfwGwGxBFWaGg8Z2gvfC3bkw2gNpcWR7xCfCqntggcAMEUB0YKIb2Da2JqXajKIRxX3H3/B/EE
FF9gCB8tSC0BFZ0NEN0csIp3O39Qw2clf1ZwCr5G6SlD2ps8Wf4uolkJ8ss5Ajjee5PgiLud98cj
ABvjioSmLYTkAUSTmqqXQfQLDABK2ChhezKL8hor10NA8oqVF52+1v0Ze2vu5bOble6wOl8IuQuP
dGYVFWzfkg+YLlsaKue/guqANf9lseFEWEggaBQkif7jmdgRzlnBItUh70+H8ji+gb/m32WNjTiY
IER0mf7QjUM0vuSEzgkY6oo+GGpJdTlMTzEiN70tRsSYB4ewQrkItuorOLWF/aG/5fKxa2CoQU+z
3w8CZlfuf2dXFyBGUZn5AkmDwWnThoZYf69DiYly6tAidtSdFx4orV3DZg13OSyaaFWVwU5YW35h
KO3yYBj9NfMz96cEHV7yD4sTZwa6hcUaIiE1/cRW9M3j/Ea/O03NRkO5SZXdC7aRDpHcAGnoa3tF
fDYyOXPnt/yWRfUA7Z4dDFYI9ZjPfOO/HBDPrExGmiCABpj49I2JrwWwvQo+lQn8gc0m9sdp43Ec
2klqKxUgddJMppCSRiS3lAdQ7syru5ceW0CF66dS0KA2ozdMyHzBc9o8ymMpm3opuS1B3IHgWNHa
4KherTaxWGzMwBri5LVzjz6709lVcYANb+Bd2suKwE+0SIz6f99/YeX7l8eE5xQA4gqLLIVvbuY/
SGYRHuoJ/tQeV+ZZqzKy5RYDzOgw+yii2aGFqrCmwooZoIoWNi51YgxXgIw4ms42uvCawkJYEV8D
z4e0117wY3TAG6pQRLQyQTROUloLa+XCeUdGqy1wasiDJj5QlTjz+RFgnSdN7mCG4+jDDJDmXo+M
xUr9+ipiWwvlAW0nbmP3FGScxrRBIGFVgo3U9Bxls9ZU28xizzm6vp0tcXmoqzscYM+teLDUIysf
3PZ4joVTSbb2plY7ae08sWGG1t/1flmQ2Ki6wgYzvc1WFoOidcVcKvRimnRKsH3VB0rOzv4iBXv1
fyHH5Ay9a/kNkEuCC4B8md3DPwPLEOo65JchnpCPhDzFxZ/rkGOiz6r7Z3eTRFwxhzEHEly4cnCZ
F57yLZvdZpcFTFnCgQA4E3otlWYtFyU7Zor6VC5kwHgnYU8WeB83nEI2zR37fY/whJJIo/n+pFRO
q+ljd1xw1eS6Ah8xYJwBnRZGpmIVOw0n9FFd/XWCScBpaxfBs5mKHDQevgCCmNgUEiVf4QmWSlzj
WCrx/fcivYBbhofgiCgcfiOERld2CZclVIGBQPh9AcqplM+9e4jwhzc34+dv3rUCLQAe87B76vI3
W4XaOMkvkuhH8Aja2gseiDmg/TmD5s5SA6yLAOEnSt++RSOQfcIJxfcmUja3N+b8DdFZ42dBfSjL
R0u/exmwH5tHBRuk/Ql6alOMTbSaBtFSI4oSpwOJuWDIDCXxZwU0jioqlsw4dOvGistuHnpwBBiN
2oCxwPViOsC6xbG4tm9ifhOWG8NdFe5aU9DmK4ybDG6veqOsIThpmY0lNRDAMI76Du5bPOpemPKM
LO7MMr0OqySC8tRTM1not6i9AcREaUnoBigIMoGW0ewjOfHiwWV3u5rt263pzCOwKqK2K7/dk+ZZ
Ua9BegvV54iReUF6PNIdTCgZUtVCHOeGuEfJHWf/cqpDWK+ZCNO2hWIhMVZpwZljJ5W8ZvEQU4jR
O72w5bUMmQJ9fjYOIxn+UQorsLNQEHY5gBi1Td0g7IAOPJD2J1qb6O4hZHdEfl4WtRQeEv+o4IlY
7orGyugmvfIdBJghAngxNH9lRbiDmfV69NYWLtLbBvV+xxuLmGPU8v33M+vfxx1Mz4wI26NEQ8OH
M+0/ziyKaqVuztf+/FuJrfWMc4c1pfLTJIIzIRmcuXWxrzC1jyrGvIMK+RDxtVikdy+D1L6B3Nyj
T41atnDPvBbckV+MgmIID607QvdCot9s8QyZFZPCBXceaX1D5AOnox5m2w2hNYfVzFty1Xu8P6JX
zb4k+KIYzPCQl+FehhHyu/EzeQBYnh8hSfeH3GtARUgA3hcWopxQTINy8Aw0eKDvkQQR4qn+j9Yq
/YQaeG4PUw0Qd4iN4w5RY2TDonAum8B4iBDPAxxwS1xkCIOEf01N0o8h/pjHT0/lRue3ihYJZ2zh
NJtdo4QEgnN1QYZtayPXe62ssSSLYvaVWbfGoSD06z2sxQtX3kfxgbKRpoPN813wH5kuFteaP8hc
ur9M/aXZI+jut0ZLhSA01+wuZ1f5XGyR3Y6+wnkhM4dJgTVz620w9hDoFdXfKCn5ELv8yefyoiji
AWBoWeL/EMPMmcJvioK7f+/MLiO9hu97oRYIYre46bxCZyR5vLvQIddcBemm9M9RQxt62fht4+cx
fFT+GPs0loHY191liqgsghgCK1BB0tGUoTsrgfQjONFA+iSPizxYeo8TnFZ250s/XT79+J5DPHEk
jpwrTFmndvH42dfRuvy/KgK4WhWo80TCyEB+7crKMrNaTR3dms9Sa8r7OjwwCrE0lvMXlb7k/Qnv
xE/UKwju/IAgv+4vqxS2RYhmO9gxFNac1Ygp3HR1AgKLJuampX+n6astn/N8n1XUZswqLAdYm88J
+HZ4f06krUkL9UblcCnwrjPGcxm2x8UjMFriTf/o2c95++rQIhL1NJ7dI7sdZ/oOBTpaMx1CpExH
DcUAHh+U2+Q1Lvp/GBSr1FG1HB5aBYse0HveyJHvKetBBGbJ+DlRqhptGGfm+zL49aus9ZWgUhOF
ZPjUUJHKLTryjHNU6xZYK07C7HWzT7pTiWSDH2RZX4L0LsK68K95FcK1wAGylMO+DEUhYIVAbVC3
9Kh72A8EF9cnaGrcwqCpOyiegS1BqE5gbYkiSB2hLYIqSAH5MJ9Hm+MN6IJSuL5OxWlWZcro+QMj
AwOGf2d9qgoUnNDpDchT3D+T4j3OH/D97OYLddLB0IUsorxheUbXjhC1UzRPEf40HyWaaao3Pz3L
WksUsxSulQwnQdBoMwBvDgUF+szpyPsBPoLmqEk0TphmnBGx366cOpUMraHfYWRoo2G80PEVpSyw
6iWkR6RbQkZoGRuSQHBSk1/hwJMGNCTcGzP+jdmfUiBKYbqEIUqCJzKwwQl0zLXOwpElwq3SVAWu
IxRdyaZipCAKCpgU7WqzUVE0c9bKWSNDTjGQLkfCmMRbQ0xSe6zMbjHQDSmtJiDgFau41ckWC060
/UdST4vuZYPse7TF0WZHOwNKTdkiYGbZqU9mzyK/3s5Zm2LsXwnmjtbZ1F+MGACmgRgTMY8xxFrQ
jUxBmwcV70OSJNUfC3PW4NqhTFjF6NqkKIMLYOwB8X2YRE8hxQcbCACIXIMt9WUOKICjwLZoaQO8
KTD8DLyP0B4UddWJ1c8kq0lnx9UhNAf2X/DGHfwc9vcr5J9cHIVmUqLY8m7Gp/g8SaHCB18QDXW3
Yr3XcAuRFGDnNyW41WQ8uo3NjjMlDbp65Yp8BxBWSLhOjQUvwWqIkk5BY8Mh0RDwwRk/4AbT7ll6
sjUI2zUk2oOB+au3Fc1g/3IsCggVYGgFkir6z2ORz+scPdFtfx4r3w3x/0VyCSgegAF3cSN8jh4i
C24lDOhIvt3OmYI61xsjQz1qH9HZKgL57OW0prd6Afn9atp77TzX5KObPxTps5Y/EVND4RnCHCNj
doUsylzow5VEDSYGb8hPa4QPfrlvhj5O1rg99DJ76zP0oUapBxcBnDPsQHbDWwULqs1U2sP2jwMy
U92dd/CrCAVYcUXFpAVX+f2r6VMR0YIeoCGrO0yflz2+Jv1tgcZxve+f+2eiQvXkDouba8DEq+TX
lvxc0q/s55KYBAEiITKQo598dp/mKzw9CN8M8NrqkAFAQwXGYl/PkFnRqCSkQEVAGs/JF1WFYBWB
ozAxgfOAiaml4Of2EsVHohLouW+PuiPic8rUKXeAA08T6KgDCj6jhus2Ljc5v2XFrYNgvr+21KWQ
onOvIq0YG6W3JDbKUZDw9T1XUqUZz4acGjm8rqBf0VCOuE0kjahYQLnJGaA8B18Bp09MmJLMlcmq
Hv75IzkNRcQneAc8ufRv+7s/WfQaDGxUW8inz2I9gRhzRyEdEB6jQppCCzvsoclHok+JwR7qcN40
y8UUIM3P1TW/dyyqGq5DfqW3qJ/DagxAbY8vhgv+MsrJh4b5j0tcQX4P5H+IZ0N03x+irKZU8lao
QCds/SHK0qB6QkPjiQIqf94h4pMvGth9DVNdvnkVwOc4YKEfT6P/YexMlxxFs6R9RZixL3/RBkho
X+MPFpmRhUCA2EFc/fegyJ6Zqhqb/KzDqtO6q6szIxDve/y4P14kh/a5ydxHcDBRsfd9tFeifaHs
WsperlF6KWy/fS07vsGo76B43rc5iz1bt8BW14zj0WZzbzDXcI1fmL3T3EeXn1Z4menlG+HplsRl
GIcKT315Lwr3CLIY3pMt/Qv8K5rQKiOtQWId4Wq4IlhhN+UM3IZsFi5SezaMY1Ictr+qfjwUg6O8
beopQWKeOnFLx+D3IoZdC17shJbmeZlSEb0gy0Y2ji0XptIydm9k2izJu8segTYiGVX/DrT1y9kw
OPCn1fcxpL+PofteoAMovErJRVTPVn8SWS0Y+7bcapNSWcQ4tAAXj43diyB3irFiyI2xw3nUb5gG
ftUx0BOGK6YDKOgw6sTyUpSXB3/tzqSZSP8BC0bzg9zjOKN2joPvq1Quu2VoHhNeoWbmEO1PQoes
pTEd1C25XlK7RfcnN9/b6vzPB8eUFA34FMgU658PDlv7TjA7WtSfCBaWF73v/N1Ejak1GGMZSORs
arNih1JBCyOL+QwiCQtAfGjjDrbkq/T70lfvfqKu5In2HzGL+94GqFbrJYHbJa4qOdRVKiRw/Sjd
kqu0LsbrzNXk+EPsJ50vEXoqyGR76mNJzrKIvGbwrB9Z5t/H+WyN4dktKSwR99ye0vDApSoeA7L8
d3PgYqbBZswN7x6c2dQPtC3qFxgicLV7Yvzt5Xsly/L2JS33knwKsLYtm3gpsjREOr+F2V7n/KOv
iNXp08O3/ONOEyJKyQ0ExxbpHGbA2v5ZQ5O29yQ2F6QsoVEcVdek4JNsLG7EYp45FoRHgivlOGew
a83QfCoY+h4RVG2vWAc2rHeFJWv+JeRfs9wWRP9Rwjz2q9IPlFUNf8NYKtlMpJ0OLJMv8r5ik0Us
iKyK5ZAso6uonOiPyYHP40o0/HziZRF+K0qQ3QQWB2FEawWLI07Wz8dGazbkyp7aJtI2AoymxzF9
HDv7L6veJCcM+P+12vpycOc05nG6u6t4Xsr2NsF8M3qYrS0nNZpawx60dZIJI9ctm1DiG2+1eAyA
KPVGx1aurs07bmuMCX48yVrsf/svKG9H8lI8Fuf+eboH+yLeOQ29P1z8NuxnlPSPj/S/34VwS4H/
GKphwvhRxjzI/xhr8wjvXRbdC3ZcbgxiZ0XCviMCK8zxoYTSAtZH9F63iV5ec3Z6T9mrZK/EViJ4
rydjluf7cYn7wpcGxlsDfTNf94I/CIi9I4KHKvjAWA5T7U2qKLCXxX5lY46DbDWH7iwPiyJyOu55
mjNo7vGHXKwGJLCp/kTP6mkLwzw/fb0lpWYRmlv6Lcr6EL2OCL71R2J8FPlnr3ymKhU2Y668gw7P
0HsqtY+uucm3O778zHF/KQ9i/iiytrK2ZX3VictfW73ZESp8X8EhLOAjWCxCcbkF9+2l0dhVZ4nH
tLsk9q86nuyBNOO1659g2BzGjm+H/28Dahws8RJ8z9UBjhjOB/eFfYCdbTiTYmcsi47dohxdBA+T
ywHCjNfOuvhUWafwcUo5rh+nV3l8DAcx3mOIllwIyU/LiVNnMsGgf88XJ8zyq9gxXqdsxumrpMSJ
Dm11svRLan6Y6ud9loYrbsKOE/JdWgCqUO5eWngvwztM1NTn0tzovt6sSY3kKwHNjxzg2yCtSKON
K4uXU26p4zz91dkUBjxXA4/9t8WrWsJ7znqP6EmP4lhtMKFFlxfbkQJxemJllKvYy2VQLEsw1y9s
IGuEnMmymTz+Ok+FbkHufRkLTsRIJCw0dm8r0vJsWnuaK+9/UJmVkWj1j2NeIkBHgbIqgZfCa/X3
RzuWxVh+KiFVfCXFOmu150a4q2nIPlQtN8+zFE47j2jrd/oyNhx8VfLw21eFa/Q+y++QJjYsJqzn
ZrrsdgZgGHZAGN2NSS+t5EWd7+QdqReZsLV1uMcn5adsrcng58HmNWzUYRMMm0jcmMG6y2ZPBWOR
N1gulD5yGcZeve+sYlPf11iLSi9IlioaW+9vqkmVroVuO5+ria3Mv/2pAryXepeVG1YbJX0A6CZA
DY7asuJ4AFzec2p/NPmnonzWymfvhKS1yAmobhNyqkyLyTeL5Nn5Ce/81tfb0SShGythEsY/5ezT
nB5L65g8jj1HAeYK5XEMuiPmCr3eBG5ZHopsb1LQNpWfJ2FiM+RrGoHNcZVq69NHPI0vYrTQyb2L
dArMhF/tZGERFVGpNnPvUBr5PNOvS0MWmjNf8N/iI1KD9fSoaOxZSyBb9QvJhIHJ/Tf+WcufdHjk
ikOnSe+96C1VnKqb8IXkGjSOsmd4JtbQZXNZn4UrWfnv67S8GcifvhVdBX/LDsCVSqnta41Dp+EH
CrR9t1rFf6HPNm8P+LOaaUFhv3SHiiwfgNQr3OuHNMNcYRdXtjrG84wAhpnm/sDJOSPgQLAdezgU
AboRBK8QvI4b0i3O16Hg17wE8zVIh8PrdRjSg9DsP9fZekaBC6QlUKp0xflpsiqSlZIvBcUzJMy7
Lsj0bC4i7BZE3eZVMH9WC1nHdOQcJD+2P5Nun0Q7o1xjWqdlCLWITr7RK9nUxKxoVPgI5R/y8LOP
vgg1PMd8dmPdHtatcWLrLKNTJj66GaqZ4nah7cgC9U4kYtUL5syuWOD3FoqPXdrOMXfKwz5gtFft
VD5x1hnyQUopH7bpf6tGm8T08UPaSsLCID7OtXG5C6dsHlPNz4wVborGhj8yTq9mMHlqi+lfFl6j
+KyM6+ujDmKquU0YlXfZcLVe17bj6XBCxXFqeF9LjeB7TQmU4ko3s1yqmjfFb8cuQHAM0qT8ld9f
5oqZy3FbElNsnbodU5IvwDnTgOOy8e9QXO5/Suia/551gefJhilDdrbYXv3DR1HUWi03YZ2PwSHr
btfmRhd3gQFP8SY3n8/iZ/D8mk/pgsLcuDG1ZYiDUl5p8so/v3YJ5W7GQigcOXKtwg0+cDlQiTkh
PCfluxwYq3Qs8jPEzs46iPJR6g8t1iOPCkBG4Mj4TYMSk0t3Dtt9EO4KGy3tZ5V/4cPADMpGNUqY
a12NX5vud7z3ns6F1wX2PcFF9XwXTnPLJtvLvxL1XKpnKjN6cR3whFV+0Kye5vJ+X34T8ipbVhY5
PSF3arD5LXvPZJk0y37AHYkCHaL+wPXod2m/C/ud3u0SWptZ+nh8nvlgc11UFPfZjnuSqHWUterO
I1Y4e7m9Ve2NxGbo0Yz8at0eBQQCb+s8IX2QN1Axb2NeoLllfJ88uZX0c+aVHGP2uKwR69HaRoSc
T2NlOMwlJHrxXJglWx03qsat6pPYM1rBw6VDV1nl9iR/jyl9SXPVqQQV6GiJc1fGTC/2OzK93z7k
k8kF2YnXXDafgl8Jfn/3s3XhzmaffGuwAMLTwDOmR1OtwKG6qoHHacveI+iuiAsFMhr2TAPfMZET
rFduwdcqgzhVX1eT10D10vrpEm6PjSWWwAc28LclkPwGlsBPFUhnNS9CQjs+d9mE4rrA/U1JgKH5
0pwmd3Ww3YMXmV4Tkn9YPfjznUQ0ieCMblSVF5EAWHx+yKdkgil6t6tMTAx2FywpWrW6MfC0O39p
jWuyTEbcLZypVKMRRRdspUk8q+lCATgn/0E+/9/S7bIlAnjUNEU0ZDi6fz+SaRKm5Kd45oRs6DjD
/eNF2RKuEdEOIqVEOx6vGV0v4njtHJgK8GEeXjmAqotAa0nNI47YE3y+6h9m/aMWPqedfDMeHyqj
kEPC/VscokE+jSY1emPlqKLDN8m85tpZSU6JuSc4+jwglissy1InomeNcbT0WtP7NrpmZMfPQ3bV
olsf3KrqQ7BuknUr2ltAgQWpJn/oaW5fqYAKsW8hd7fHX+BoPrPwRi6pEOwkOhJjZx+rUSeb0a1y
rGraouahMXuNt83FLybztpkrewM7I4b9dGM+dyE0ik3w2q4WEk+1l0seHoICa9vglPAYNVvNj0Z7
CnCdKud4/epHQoLes0hbUpo5phK6/GZPJBGdxjNElx6vZD80q5SkwUJ9jYjCIfXaERPkIOPUE7H0
LOydwTgU1fq60DehPHl0c6wlFJz2O9J0WedHmwf/rtpVep0eMJsMxUm0jnFxIvHc7SJz9/XXDhkH
VRVHnQpQZPPtqAtUX2n8KeTEHQM5XSKkoAJ6h52Ws+L82k+/cj771HJMQr6d1rLu/j8eN/1/eVVb
dIy/Czl06hJGH8L/GG6irq2LOFCfs6e1hX+sHJ7S8RFfZO0qxB8md0FflEYnASb3OxIH/ti3qy1X
Vpzy+r5q9q9mf4/3cbWTpK1Cjh1o27yQNs+SULBvDKTmVrW4opYn2QDHMy4Yx4McH+5K7vxjJZzb
7Aoj79HNXrgTh51VH8zyJApnqbroZMEX4psqyta76Fy4SJjX4CKZRBl4IWZuRbRHGePEjxB43oLN
NiJN5nzP0LJIIKZod7b+JQZOL48gnxFTfA64MhgLCR7d4MrUHLu8mBhAQt5pZ0s6rsCNncrgcqtt
9WCP96d7M18sHt2E6I1s/ipf3EEmXeGoNc/BGPE0aWNINwwzWuzRLVRTEmlMLswZwtw0mMgWmGUZ
kfCoNoEHYIlqmW7Zg03mXmiL3eiDqUMfH8zrbZ3DB/MQ/I7qOvbBHhG2WPGaxnvxhbGAa9AMhdJS
vDRwe/BI0hipZxHNJgDndnq0kvNkks5TcITlKX2dm+xqiNe8u+GBogZLcF8d0vk7mvI905CSDDlD
8b3jMp9C0xEJKwlu3LrqG0mDIb/GLafMl2Ezt0rvYS+xRgUAVFAkDLebsOAboWtQNTxskeeoH3e+
0+BX+kLx8c5GZjP6tPo2/3XPPwv9w/memqBS8MNrgZxAHhkzdGSgv515SwekPZWrWudFP4xmNmz5
ZGCB/YPQ+c4w/12vkgmX6JZumIaFT+8fE5Bl5KYqWv1zBMzVr+1d3d/z4+Oc4OHE0fGA2OGVNU3m
XiZ4ueB9pOfKmD7km9x+3rUZziwr+AQvI91erw+1/ZSCT5Gf6po9tpqPHi1R8rXSjyC2AoebtuEa
VsgcP+TuVW5hpbXgekmqeEazTEQMluAt1spj4867+qM3PkxcBtKP8PFTE3+IyQ9J+3gsvhkOGt8u
BZska/Qx4lk3c5LH+hFAbozXQBjBDlv7e/iwmi/S9YY4k8HFRzOIsKTrIeHj6uBp1WEIDv7dWuvZ
ZiSS7vPkIPaHODjIxdEES8AvXiMEUTik77FbrXavYiNKow3PHPBGK+UZzmx77TQ+V0f9sbe6TT3s
eA7D4dxSs4aP8OkCIWJxLV8aedYZ3vDGEJX0d+NNrw47h/fl0B0D81ijDwV7Id1r6ravNi2O344P
61xja5P9YQCm0p7X2z9//Jpoaujc46p6bLP5n6+/eyFkYW4Kz980pzNNYbzi7SUPcCXuyCK/UN1i
hByiEG/Ecji9KgYelMuVQeExHr+wZB5sRuXfWUqrdE1M5fuM26RyrpJLFnDv4IV2aLKDVe1aV2sX
2n0BnOHbDwScAT8Q1QJpsqiGxaAvICvX+W+yssRa0T4K4l6rDq6btHzX109tjUMpwNYRb8LXoneC
LdtUc/ssP7Tw1iiXTDrZ7ks5JMN+D4pINWZDxCJuramY9le0wCLI8LiQAsT9E7SEdFhBUDyGJ2fV
WL5irvPXpi9pNvFg2wfgC7KlHq+Atg31ytCXtxm2nDqDoGTzkCTFV0xe/wj1uO2xkd4e4iVMT4D5
Y1/Fp5kuswDQHnEVH0sF0Q3qNtYJnv52o+E2P7WPJTtHIuoOG17ed+NSsiE0N1Xi8cDccdddm9GG
xJzQ+KBtZZIvwfL8FzZxOB/TXSY4qTIqJuNhyYYvH0WUAbP4DUrmH94Xxr8Dt4qo6xZEBF1VZeON
sP0f5yWVCdqQ0oI30x82Bod7vsMGHe6N57EJZjAp8d0Bxo/L6RJMzQmsO6Y8XVuWqIYy8Di/LXwN
kD7WaN7vs2+Lr6zcHuaVCSNOVqaxFPOlqXjxW+UecLoQQJpK+m/f2JOwIGogO6MeI4pD5kMOUYx/
Jz6+vbvYwwbEW55P4q5P1Z5zdN7i4KZZt669NcO1LS5KexaM4x6yUBgvUmn+36A4zPUW6t3Ssmaz
fXVDximJpy8racUTPknTG/Q43hvQ46j5WNkVA389XumTYdyOVHxMBveFhtcfKm0/JAfiH3VwIGIR
R5NG38v6/hnvo/tCDU5VcmKNj9KTuL3k5Knz7PiP50PCIeCk0287ldmOD4vw2JrtFqJp3e8oWg//
SsK/DOFXFv4yU5ut728tORzn26wfKUCmMf/K1elkWVMGrm3vEJXrtVJt6sYHYpyWpPf+QDBjmfuv
1wmXdkNXTN40CGr6P9BAwlPOxKoWshlJjWlDI+mWUHb5PLYSa585lHYeD3ojlMDLyilkF/O5bYSt
UOx0YRsI277cFeGOBhimssC2dFjfRGa3D2kTCOsw9k1zSRE5UuywiJmPe6fMXU1zi8G7Q9ObmTlA
wpWU+mxci87/ZgWYrc8Lf9hTwgezpdC2bjpRgklv97QqujDMFLxgfhCfte7cyyfNPJrb3ubZvvDu
6MlJP2aVujbY2TTo8usHr+d6i02D9dnjOYebkeJp0PBq2AGCcWczVR/neyFYBnRo3kpjZ6yxmWA7
UdaisBjyRRMtKsDaEE69xR4uAXs38mmvZragvJUI4ZyoUzC/p4saZzxCbuRGQLoMt5/URMwS286X
i3FhAm8DxGV3I9/Gyq7jisCLtJjnqFxcv/4LuKGp8985ZQyL0NvhVIqEDoYRbYjtggAQVCtrIWtf
lfFTHM1mH2pxs9JLVB9LbTeJR9teRj26sTaS7eGEE8sqT5JwrqVriTnmgxLvPP/M0h8ISSVfuH6G
a7WUM4cyEifqztO/SuTFCXmnA1xtinZ3O6CFD3QfJDrZ2RGofe1zdatNLXFu6DNRnFGNdN1x6QpV
4OL4rNUFfApJnC+/QPEq4hwqavaY48WtkZimZjZdTqv8HQ9qSYY+0pmez7hZRaDluQsTBux/02XY
tiRYYlGeyBwqbjz5Aj9sVRstWlcPf5pnqyRaSu5d/IMmJL0Du38/aXG9Y3lXxm2y9q8Ggz4NQpHu
q3RW9mvZGi9aL+mI0UFS9+jCFaGY9hQV56I4K8pZs07zq9Ivpbk6fEj5TcAPOFyE4BRqR8HYG/KW
4ldthfdpKdibzYPjLJsr076H9XTohWNeX0QAAfVHqX4OXKBmaC897iS4j9q2JdaElb3G3rpRWKT3
qzxYdhGHnGeDr18BxJCANYCzSYkdOWA98INQb95MbFV3B2wY71yDfrjzlkVOMVyiDUA8YzQo2UtZ
+8zMx8cj+WiSj0G5PVGUwqsFOrs6itNnuI2olo79FrBBAIKUbO9UId2W7TzGWC8bvMdUeiwmjooA
K+3HXFZCesF8HJkqjW7ctoWP47M8hGD42h1GnPeUWCEGsTpwDBSk1omgiXY7q91JsAZGU44I8ATH
X0aF8p8cf4r470sUTeeiitCni5puyP+4RNVp88iL/J7MGtjUQFFzP3lRxzLFziKTmgz9bLR+01Vh
bUg4RPX+QSJwxqIsEcZrNYuybhYAmxOg0C81LtmD9pUbP1vrx4v7xPQ7y8D69zvLEIsoW/Nen6FN
xLisxo2ASJhFJye4iZKt2e/mxzRZh1wyHhsqJyJu12upIfKxiR7rrFmrMWoUEHi/vMBTLlo3BHwY
OCVLcrxyYCjE+f0C8IcwixCs9Hpix5fFmIjqU7pHnVRYyEchXRfmZsFM9N+E2SFdfMvfmURnniyf
TeI91awULoJ+7eprEl5riAgq1+XhXJ0QZYLfNpnXqhWWxzGe9SQnR47/sTbjNeZ1cyuZxzY+KsVB
0Hf49tTAWbghAK3Qrsaf7Tq+cHvdgrBtAucnr1PSpN8Ohl9xcQDoopebol9v62RK3aeSUghrB5AB
hZVu+auFIKxg9j4DPxrWirXunhv5CW9sYy2C++cz+gySj6i4Jfdr/jphmrPUnTaBet48fbVbZ+b2
GzjUgyBIzqTWo1tkfOj6h/X8tMqP6i2ra8pl+RdWsYfiZC3K9ILFsLnSntQ827Fq86ZiZYzqoW2F
iAvoGAWnEISyAhcS60umkEDpPFQ4qOhQnxU74xQpnDOtaSONKs22Zbi3nseoPV2XfQeAT6WcPvB0
crs9fxNNZLb+msk6BrjVfZuSzldWCl+PEfgsXAkMkVSUVYqFRvtNozoFnWjf9ptNSDVGMG1gzR6q
CK+Wu/u+k0r1JlPXsLkQcfSHP2QreS+nriiP8X2CiUCGuj+Mqqrxb6mGewWlhgypEDABov99VonS
Su7kMEx+U+ZIkAE61/0K1KB5ABKAPBi+Zt1kqEeGd3uNYtdiNn94We01s3pa4Bqrfgzaz+j5C/6Z
tr8WwWFcSotbQ9ya+TYqtgCUHsLaIHSHU2BWVz6GMA1Qm+bnxqr7T/yTH0iX2ko2P/NdG88jAjDA
EMmC2DqorOzU2Epz7Pr9FF8fGCrkY//M1tOakXjK6xHQzu+XGUst96l0lJ/n7j6phvG3C+jJgNsN
qfsebJJgU2IFnpRY2OZi+TOsfvbTSPH0ZMQ19Jbrf/DbjiFzwxHBCn9+vE4G3hp1J5fbnsK7bp3P
78ZC7J1cc8C8sjwH8hoNI+Q1xUdjzqjtgvOqCcsopxFwCeU1AIPl3JNdp22T0ai4yWtAGhTtjuvw
CuCHvBFN306RTwJECld6uXcksshdGB848A5adLFBGowpp21QT4TTQk1xnD8xwo83ZbOYNpaN0c7V
K7Jvdba0NIwjK1le4QggJsPXOzs5ixOyeDPzZ554gUkg2lWAUIuUlyHWVwRN8tEyXqdeGLgJhc+0
qE3RXiNeGhByg+WeUw96snXjD2/uuP5Zjx2BHf6A/4H2tQ8/uZDbyu/zX39bJSxarvq7pFrml1/Q
U2OA22ipHvTRut6a02d0TuWDuEXJtZloGBNB3IzscRzOSb8SrKU1+ZXydionpnQAOYUOJ4TzhFM/
29JCQYS2ntTiBBeMtV3UtkH6r1qohdNBIDe4ko3CbpstM3sPMtf+RWrk14KFByat74XH+IITZwwo
3Pey+ySht8NcPN8E88gARj6mUp+jFcOW499oqGECX415FZttBk7NdGrRgUzwPaIgpCmr+O4bRKT4
RYNVDUjfCrgpIDaXTQiGLcKHorwlOhJRwJrNYYJBSFBmrCDBsUA3LYfFK2f0gAzjkVaXyUA/2FHv
HniMnvuniAdsbw4wLdn2fRe1dCA5FWdkRzG3kqRbPsw5jgLdPL7i40OaKNGZcCJVCxEUoXhXV5vz
Ei4gAWiq4wFQs16MuWrITsI1oNp8VcomkmYtS01xDvyUlPR0KkfHr2mrrPtoXeqrAbjLWvbNSZg5
52QiG7vusVOiLaHH9AL/heYbme+xiCG2x4lrcxMlzcEIExTz5dAuexKS2dYUd93kSmwR7NRXGTjm
hFUn9D/F/jJ0Vj2rXuT2651pLeEq+qcFifSvkLYisVrUZVCbOlXDb57c/5jAX0UqGqHUPGb0Ril7
8QNXjil6QfoFmK0b/PK1bl6bqpt+R+DJUfa4zgjIVfWeuNv9sw8+UwzhwqfefabixxMh9T6VBsKT
GR+q15JmN0goVeq9JLdI3DSF0SLVO6CsNLwAZd1sumIuK/O6Whj4NiMn1pzw7j56N8Frj7Dpxpor
d657lMODrB469VCoh57H/D1+d6RPlYscnbEIZMUhaHa5w1SE3YupKFbnK6w3rY0ZfjFeTABD2mQL
vhVt/jY+SbjCapunxO/RqPJdoe4N6di2J+4b2eMyk6urorOMvz1d4wWIev20NvVzm9kr/TGnWjWK
V3HoPwq/CoiodHy3rM0K4hlYrq1OcShpE0KmmybYKLgzYCXkG1BMjSdNCmFj5htTXJdwkyK/B11H
IDtwZTt7uaaJyWEZiSvST2q7fj02gbb563CHaw2+9oOiP+4EEwCeEIZsyzrX8bmG3NQedQqsXvvI
2KnlsmdryG01WtPDTu5xx7Fi0OUIbcQ+U6Zj1zckaDNZXF+KH5prkRvAgdonXGDTrxYkSjaO9WLm
pdVfyfX/Vn4YVf452zO5yDJtbqpIh7Ui/wO1pjX1q3vkevwbtZZf49wXs7VgbvJhO59qPGI56TUM
RcvnyyYCiZc7lHatuqe6/dWexoJ6jozLEJk2LBqyT/JznQ1rSHzWmH66DnMNT8mc7QuUFz/XV8Gn
GhOH8x+UGWzkxUDNQE6Weq1kG6uxyQlr5ZgTlgfHB/ZAc8l0DoiIHY0gr2Jl5c8lecWW/UXN7HPr
XzPDKZh2mwX/j4N7bYzpdaqos2vEPl67XvlH8A+bW/nxjSmo6JIVIUo0M9Vat0/7kW85i5t8K+db
62cGLoPkueiIIh+uUiJ5sX3NVGPZh0v1bexVpRFvVKWjsXdA4v5PsiSeS92YLLlXC/OxoPtIvjvi
3RlUR+7wNTA0Eyt2w1nFAq04ZdZRMI+Ncrgz8GT7X5KyIQeSXzLjaGm713OXWnbbbzhn4b9W6n5x
qeMLBNhmakvBNjh8F1mIxObZSs8iVApVmdq/WESY8+SNYTHf7XLfEZP4Pi7SIYC9sZ1wcuR+jkeG
RTpXe2Bn+XO9+K+5kAbZhWVNcrAd901kbsJ8By7NVGY/7XFcjOkEXdmtZm/tUhx5bCsaPO3n6M0B
7dNHR/6HarkJqQyYbKUP/W5XBdt5Tz2Ug1+81uVr/Nh+B1qGem/UezEBCMX+5FdbfL2MnwMirNMm
znod3KdrNiVP4oPePV92UA4BL6Yei6LIciRe4O53pqxVFrItBi6f18kEnFgQj/4ZDq87VRUk5+7u
S3Otu8eduFSWGTSJbl5kttT5L1tPfVn3nbtdvuGIon0Q7Ww3Nj0VXlGMTU/9g4zxmKeu5eXbiAKx
DXcLX5x3owvlfd4lC/zJ5ZswWqE/PadYZXQoPf8fy3SCh//rZ9ZSVQ2EmIVw+/cr8xCqWmwNSjxT
i7mONlQvynpx7bGXsMPSlpq0kix/6Q/GiQ+mzP24/aRaLOkxUC+f4PX1pakvQ2Np9Usyyk/cF/R/
FYjeE5piPrjULIAQqTehuZbCKRcPD233lDeyuW04J3hTLUM8ofeVlPmtAZ9tQ4rqYWwfnm7iqofR
LfMgtttC37bJ7ttjXMXbTN20ZGmIa2TuPibSZ5C02snVZvErGs+DWDqV0dFe3AMKE0f2UyI71TzV
nQZ/KqzdjEaQ5VNeRe8YorZo0VZMzppzXZx1Bb31lPen3liaT3sW2Hfx45F+1OY11c4jWtAv29Va
xo//dlOCO+4Xr3dqIa9gMJzT+WM68bjyeCeuPjCY2gHSxCL4MfqvygnaRbtRl5R63F+EwTbRVBYB
vBxa9UBQUZiqr59l/LNMfjwp3TBsvEs0X1iBc8ctit8R5zO2Z/FPax7rX2l6KqR4BoAukMBRTfEf
umzXmYPZxPV/noPv0Qn4Rl46dwP8uYvAJq+QKa5su0G68TYXetxpfkXyhpHZCeEFlRj83Os1R8dn
hm4+yxenk8eQCZNWiFfwGdLnssV1QJHlE0pt4lWJh7volXjQ1cS/crcL1om4hu5swCb3dcl/cIyq
dLUsrcguSKOFG39uJSfQc8o0ZJ6uR2B3l4BO4YfgpPixczey3VbaJ9NR6nhss3THk2SAasBg9Nxz
0w+mFAkQrNO/OwTeTRRNP3YIaPtEOln5QWx2JK8X27Rf/3wp+3Yy0GgYO1ygkbNw4CJn9e9OmpmN
Bxeqi4ANV/ZsqrshH7mZ6OaiO0tbO0onnIYHSz6K713hbUX0zp5RqE0npHCxZw3JpPzLVL+U56+n
m5Z+UfrD3Vfu/ufMrBxFdOrEkVB28Ik+F/1zTG53uO62cBkDceQyplOqZXrHGPWcTdFtX+kO+wUP
VTeCtvXy8kqvinoJy0trnSOIztyei0P6A0sFhnAyDgB7/u+bgPTuIfmblMnTRLjBHF8qpoz29fe3
SlpHwLIVTECxNLpmrRpj22Y5LWYFcAFuoNlmCgtnLe+AEgJr4NnpBjoo/ByEeXtS5HPfX8pV87jE
r0v5ugyvi3HNy+PHRz+VBD/EQJFvmmJNsYT2LpZIIKtMACBs5kLtEls1ctccvHRGcLUCZTWsYsMX
dF/VRsFLbDa0dHS3sBv3Pf399vAbda3V60TzBbAmFzw3dq2PtrMo9LCdmV8pxsA3jIwKpFSwzXIc
cLeUgiKwj4PbqMnnFXP2qt/VzUmz8HuK2Xg8CcQeit0qs+/yTiV7qe2fgGTtmTyswxxX7zoV17fc
JoSZK7tWwQcMeBaq7FoMR94XIDDx8FS20XNnpkdQbll1UvRL3d/i4lN0BnkeaIsuuH3Ts4jCIxx1
tkN/pfWG/dfw/vfV23PNiYJhwZkC4QWijvf628NFX97D7juvpk5Hm6IiAeyQ4z801SHC/PucIeyi
mTB+RM3Q1H8YHl+mJhSWIUfg4MBnTvKfmCDEyJV3OvrAeyk4IGqY0bj/uS4ps7QsABLTZCU+Dg/5
KLcnPT/Pr9zk1MFBQ863LYqMMN61BJHG1U0mjLpMsu1JxHTqscsOtduouzrcGiziY//Hj9Sx5t+R
Zn0YI81uNcFO8ErWDx0i1NZot6a+pXEXJbw4PaOvslm30oSkC4U223u8IQr/UNdshXhOoPJW6tSs
Nr0Kt3+siWDIBHPcLextCyZa/n+Endlu69qZrZ9IAPvmVqI6Ur1kSfYNYS97sSfFntTTn2/KOUkq
VUCAjSBV2XsvN9TkP8c/xjdW9EhJ5Wq6/KPnjp7OIZ+v18tJvK1sb5pkJynk07dL88MB7UMZD1xS
bOv8dKviXxC26bsN/fy5h/USsO/6lJ97i+MIi/ImbbmsbPyEhj6vIx7fuhO3qf/lLqhmqrpoa0w1
Sw30nU5LtkiqYDE4r4TpDzOF6oGDyqj4plSSRFi/RflmA9q9O7XxoVcf8Q8aHiEThQ8GKFbSycNG
pc+wd9up18M6fOlWTAretS5JGxzBWSrqf3twXkSx/zhKbIMTRDUViciU9B8Pji71zyF5dOEcL01H
4TCCtuxSZ6MbdB2Jp6We/8qZk17ImSazPfe3hKrOjcPYspLNlc42i0gaxXeXO82ymn9Wx7ORnZPu
1NW0GB+2e1bLD1TkUxbi6WbRuLMUCjdF6PwZbuqpAbyicsen26peVG5Ue9H/UNksidDm5CECdlDE
UlNQxEhDrSGHqQY8sdi+QBlp4E98yMG79t50V1nklxIVXPmWM30dsODCESu5jQ7rbRePey7Bh4B5
EOjKNrZ3Vr7PKic1BDtYSehr/XiP0g+cep1KKcSd6aRYPgYSBuf5jInlgeSlulbronrVzVprVjlx
Swq8Nka4iUf4mzs5BSJ2KmWm5Us4fyaeSp8out6EkfS3UoxLdP8z+/tQPFC+vyaD9oArr2v2UrNr
2RG3QtCNhSGPB+HXkPdfXiGvvu7/9XvX5VccGAlD/49XiPrM6rxSQpqAoGM8jphKUL8inCPus3ab
e1IcRvmYEJEDNbmzaFxpXLlx4fUsYvUq6GHCjFRtpGbzSDZbgLOV/XaHDXxlLLgVKYTLt354q7UL
1LhJfPrY6wuNMkOanb09JTMJjurSq3NYsK4BxdUN+n2aH6UHj8gZi5BxC+T7EOHKe6eNMLM2Uvc+
Pgkw3nlVECmMLx32+Pj4A1MgQUD0njXnzObX7EteF3Q8rKc+2xd30C5KtGFH6h+C8GQm58Y+bwIS
Bu0shpcLuh0fa8o1/tTN6+YeBndjvJGUfM6ZDrjeBP4yeEylbDZCYTUWUrgE7aI4k2JJIHcmWE+k
2GbQWpTK1fJpVoinwOgPkX9U8J4tjC8z8SY8BLR4PTbSV2kvGksE4FdpSAb0Oxq+s/FP+PO7L9Oa
A6VvFWl2XxAyULX+q4Il/28PCfq9ZKq2pFsUWcnyfygJtR7Huq+bZJ7O7G/T8aCrp6tDaWsNVbsR
/dL3+8RguyUGztACCuiCMe6oLWncbVq85+FnB/Rvet/6xS567EiVqc+dga49F+7fsj0l6pHI7Qdv
jWptVtvtgiil1IqQmRx4vioilAM3Q5sIJaUwUkpvIC6yFTPm47EmOUkZ2mVRfCTzLiB/tFGzLcmY
ut+KZIwhkjEBiqSggimx18eeQvRkcNmlMVGIxVR3SfxTRyRPgXkCPWc4IfROfuCYlrXLlTghG1ID
qHmTIVYp12y4bW5W4BzwX3asUl/jZz590iT53O1ug3KJKXsurz03FyTb9EM275wOk/QGF87ULmZ+
noRHxVE6KgXXgH50gIgq/o5tbQL83ZNgBLYTTn1YO+nVH66yfvOzu5LdY+nOCcB4FO/keFfqWyCX
JDPqF+QyXPIQPCKhZUbZ2qEBPEI+/S8ngS0+6f/zJFAg6diyItNlZsjWf5Te+U/J7FKzCETS2rvi
otTL1Yiqx3b/Wo2HpD7xX8hT5c3S8/GekxiriEFoJ7k/E4rQTpRMjcpFUy53/Q+5awl6OpK1CyTQ
foUbNAk011qmDsFa/XaXQTWWnWe2YJ+qFEt9ocgiYDX6GzXd++khKE9DQ3bm7dLKd6t/t+oP0/gg
DdujYxenqDhZ8Gx/6KSsu63OTohZjAb2SmSdYnVtXaBK0YGC1mK0q+WJTKufnvrwALtD/qCbk647
8ktoLAYK+qsaZbqkR6UF6m0t62q1xLuB6kJBmS/zr5hutIZKr38gpyxU/mqlmJjaVvm06t+6OWGB
jkDRa9hU4OHJW6va0js/n8F1cnfW82bgay/OkXpQwDCthadb857DNqRF5mvgSm7sU/PwmEmmizWx
Jk+eeDGHRuz5NZZnb1XYl2Ch1N5Ys1B0S0orCjdkc/yYF9QMotzjncjzTURywF9vHdjoAuQyZfv1
6Tlk/f7LM/N/yBoaGAk0cFASOhhTYVL7Nwm8klVt7BXNdxBJ4dhrkmt3ZAQ8/tNh0UQODyjvFGYM
ZnrpiP9okEnqO1x44dKzcJKnyvJeyDDcAKyeW+XyiN+K/o13iNaDJe3NO54LmOi+NdO1azS+RcHl
kZx05fAV5aSEBfwBZcNQvZZSpXybDNtyVhi3SfTu1x+28RGfKTynvFSrPrLu/fQ/vNogrcf8M02O
+dfwuCnthUAolv9ntlZI/ffLx4MRevkcVwpyBkcBJQT/oCKzcss9dvF9BN7bG/iuURrkjZ7v2lyg
H7LyKFHvi8Ou2NkFVb87CRvuc+c/d4kEwnddVxepuoT5GThZEx6z4ECvLDbWAhxItntkh6o8tdll
SK9WfaP8o9GdCd3typyVcNevJVFRwtj9D+II2SrbGSaizhPmyOOVr5c04V+2o+WkvZQJI9Qm0F2a
ur2rwOTX/43ToOr2/zFKCP8y/4PCy8RSpf84QEL92WjNs7acJx50WkCozaoW+iDyybxJyCfzJEjp
9PmSV7ARSSV9lYuUcFC8sgh3VNHMfBEFdRO+kpsCyc89oMEJYoZzty0OJGIAz+its96S5KYOt34C
1/omkzUJ7syaZrAklOWfg8nZor1JPaoLU3EC/BPasagOWUBB2NYMQXRsfWNXz+LnVY/fF9H0K3uh
5XOMzyZh5t8+7Gd9q/J75IrNiXQHQOqzMGliuqIuxeSEoxU5TG0Og7ov1F1tUFyEx7HZN1jTULrf
fk0PFGz2h+VPZRmOWN2qM8VnWz97mn+2vcqy7BiEx7Tc5/JOD3Zjt+lCL04/TZ8wmNu89Do6zo29
ZB5k+xjKJ8y3mnY2k0s0XBa0syeXJ/+d2Kd61uDad9vOcEOHs1D2BeDIiLxHQSBtzTsQPPsjW5et
WBU/DQf2yia2dqVDUIsT7zf1TIKFTACpZ6yT7bjAOlkES0ve/ooA6ksE0GZGASGC0sYFZlBQGd9K
7oQzi2ijca50tlCnVDWm2jgry4gUJ/deFie4i2YxGchxjfYpA6yvp6QTe7wVyRbDAr02xKuMbb+q
Wkdw5jAUOzRXULIHB14FcCQqdslHYbAlACPPB0qyoARrPN8ryLk+ieYFXOaS9rZ2rhTzycRRq7mp
kvz7NDIv6B1d6+bGkE/9mTU68RKN9WZS/jJj54hJ02ca3xXWoqEXVTt0ORWoa5kCAMBG8DD+ymdK
D2xsttXqKU95BdJlY51l882khYshjejctM3WZBEac/kwVpB0fpsYQf4PC+Ynh473fkZpREq+MJg/
2lnub0ccljaLDUM+shQUjcJT3A12vpmwuNRdrFQ4T6gZx8sBCEgxd3EEwcyqNkFK4HMqDfPoVbXD
xPZbtaO+KtOHe76RaVh9CyiQl0UrFLnE9Ew+ERgKtzO7vAyjuJzpxkmaE/tXyDvbixQuLYCxwsm3
Vs3Z7Ek13EygnaIkgRcNAqlPjvBai6I302E1NMlEaNNkoIGCv2cf1iyqBYjhMj90wUniok0JKl+D
f/MNJysO3ZODTXyryaeszpwQFq+1710CmdSxl+uIXnXpcbO/0f4Phv4R2O9Zepetq5TR5LAqmp2k
sTNWJ6T6lgOikLlIWSX6i4iliD5VxdtELy4GDGOIXMYdIClw1didlG+j+gakzvgYsQRVH739Hnfv
pnqjDx5CCfwGE5Fhl72+I0tzDc1jpxay+0Bccnr/oOnTmo9Gc2qGs2Gfu/Iiv36M8mKkfQ2kxBZj
ivo+DEt+eXh9YyjWyplcLNKpucCfIucLm6ZmShLQK17Oyd+vPKa9jlR7tbI+SPWROP33Z8dspw/Z
gfBgSGIW7yoEp+kIwjiYK5OZn9+zyXtZ3x7LSPukECZY5NbGSrdIUrq5QZKiktRvF+WXaKBUzk13
oWPseOS1IJ53okT/Vk1Ka5OzUtjbNzsnh8E565OXOZllCPbDYdeNhyYQiRR06FcbpGi0ABTVzygf
yx7XdLjlNIrDoIjfnvFbZ78Z/dvgTP6kLdx0nMSKOEQOk8c+RCZSthNto2Uu5phYITy/y819NleC
mbGLZU8GzdC7gbr+LRPEY0W9tRHuzfAAMFDZa+aulYhJnh2FE5AdrbHRbK/qXVo+KCVBKhngkrPu
cbuWW/Pc4I06HkZ2Xw6b+fYJQN8JTOfBGzqd8hvi58AJQpc2fy8ug99PFa+uUGVPmt0ydU36krMA
+xCoLD7nsyvLBLdFUSvX3JIfvtst1P6mye8GS+VzZX7VCAl/G4WlDiRnY8cf1q17fZ6WO3VmvrA7
EVMMxeTRvLVOeX2IJjivL31zYwqsGSfLz0T5Ij/Qv9f++zi1svtDuq9A1/wJo++SAsGH+wzcASQM
0pk6fXbrIhdnI+ED3LSWwZX9YCsYDLe/3CSACoV/oNAaValjAjb3/Yyzg44uT/SBZv6B9XBin+0z
yGcWuD3iO3JOtSZFUgA8ltYYuT+ppWqw4qnvHx/Ek7Ps9rHAqDJrQOWsc5Z9hJI1Hv9Nnm5+kbna
rOw21dNTOzdAysIAablSuVHsTT2DD4DF1BDkby05SInQBHvjED8cklavRhWDlTHZbFTsxsYEcBjE
+x8SNUVhfFmEWyY2kG3//VF/QI6AeEfUXJ3wGItCNEwttFliaqkf8wyqLc3E7mSybgvXwM0XTPmN
+DMjugz5jO5WzXr3k3vC4RZdpJNWA47bKh+hsWoWBYx2rIy2WN3xceXb1JbP93gLxwhWcYJ3MBYE
9+d7BxTIurbgFSUPjyD/4hpTeghBlvjU4anyC3/z7Vs/K4rD83mw5GMPJNmmxwbgULt2HCpmTGPt
weMeMSel24m5Wf3V4D/Hnjq4Pgntd+Y7WpOwdIfB6nuVtIfJd2Lg6SaOz3cGaZXuHr1d0ZKEDbsp
HedqTo6O92jX/Jtxp7C672eV4+jW3smZWIddqME1WeXVih28BcRIJOSb/swUj2uWFROuWRwC0FF9
fLMG9t83bQG+0H/e8he7MFEpdgKacZSyS0a5HPSwNRvZGCNsMnv2c7pbhneG1+7xmT4+4wwkyydn
+6R9L5pphXH/hdUphw0wZ+z99imLj5K5y8eDl0xpQsR3ETZLTD6e02WnVDtQ0KesM2UFKaTMgZbE
4BXkS6xc4/o+LEz6Vp+i/IeHBEGShySukS5Wg2OmiwUYZ6efgQl7CJrLTGoXK4c/GpVNk2Z5P+PM
cK7Myr7G1WuR4YHIhEdQlK/so+IAXIyuXO7ppy03HnZz2ZSFMmxi3l0wYmqXH9Fri3fXp3pw0qd3
whbs7dBUvauCz5qfOCGduTNke0k6yta+rqZXHTbcSk0WCtu1VYxOYlK94I4ENHwXe2Q9t44KDspq
DXQfcHXxOIAlffp7jaYCx1dcJXW1lNl+ncjrSb32ofA3K30RqMtIXTKrPaB8XIrchbzPIhhiD9iS
Hi+HNvIBcpPc6+sNv+jU31b+dnvXZWdyjnHe2gKCWkkHrBaqdOBP8x+HDyrJB8cezxFAA/VYhEfy
2eMEnvEsJBxUi7amcIYt+sm9m+ErFnmyB6v9WuTJ+FNTL25BU29G2jnIvZ61DG+wiJdYr367qNop
tKd6MkUBmcgj0l/OgdHlYC93NFa+ysuVZO6DYgA8zs8J8Life1EhNuV4a9l5LgxzdrcnRzl8i6gh
oiJvP5FFRs7cUyUvd+vvVZ/eFUTi4i0rz+0UYMWTiptZpG8t4MT5Rpe8Bv9bv6kkTwN+HUIb9Hg5
x7LjMMi6j2jz5B/ja/hup/RRtaRkVon0Fk6mrHaEPM/FBs+b5iWTTTa1Vxm4yYQUibGix4N8ln6u
fPfZez7ICbDk3JHxmUKdtfd6tSbLyV8JM9nnQ6HStp2ucvV2JX89jidOFQolpfFmjTfCjrXYZCGC
xPBRKiFWDK8+vBtdByzFieM1pzTFMjwFDmcCri4vGsMfmK53vxG1wwP8idSVuJHa2EAhHa1nbEHb
btnCqXzxq33KXI15Jc2DGSFLRdrM3rT8GCgndh+dWISe38BRM4wwiUGxMV1SdGkwKx5O2bwMGC95
G807ucxMrijtof7id1A1+9VRZiLGCHlM+6OpC5AnWJDfsy0FDwefxlwU5EnjKWEUXs7cK3V17nip
5nzTwbNkxcbBC+6T3wLzTNmKv/v3b2WeYWjokgX3XQaDydpjFgCtTzcQQeB5I7OS2UrWjg/1wkv7
M7N3xGfTAYaU/+GjDx305e5mFSJixS6KBeih5LmKeSvysf/9jOJnZsY0lkH/ltpvjf0m4W3YZAba
Z0/y5buYbqW/QLnS20K4mggDFbsynXKV/eVMZ/5uQgkVVkh6IBxDfZd1+sSSaYQRd7KxPoKvjq+C
1Om2pLOAr7miXQyrOb1Z5P73tAOUEjjGXV3epE4wljGghdrhqew44SNmTTfCjp9hnJ3RQD+0c93a
1vnhShXVxvc3gBxe/WRcvkmEqYiiGEL4OMkuT7bm37LpHYdXXxzuToV7sVrLFWqL6LDj+fzFllDt
SaNK5Uya2dUf6SBa3b1wbW88R9nNwqViO3JEJ5CjwliHnAtJwZhTKed5/TDHNO+wclmJ6Hbtpjjm
dRpSN/5zy9UIqkqSOXd6mrVXTzNumDtmQra5+NRCfc7Lwzq10b58XQrwesJWoHBglWYnZRclW4AY
hAexrtCYMCtxsXSCD8tj9VRFK5znZfmKOsHfMPnzXHM2Su5r4rs+JlPd4ccIIZrIuNrhvnFsW3yB
bb0Jgu32qryAMMkrQjdy3OUeIdzK3svPQ1ce9fAETXnwwmTDacRaJHr5dvIGqNSLDLfml9mur1dC
VbW5wFfn8McjmWX15imcHvjnWLuxpHW6/ibHH2MFK/xkwquNZ3Z4iG4lJdH1jisuMktCC3ayoKm4
Pg39uYveHuUxePLIThw7cOuHS1gAAnBEk87sr9/9PMJv7fnlc3YYbr0iiUgip0r4/HwwceK3MtAZ
wvMKQ/JaDl2USHV0yTlSJpb88cc/0viHxXc4XPT+kgCdii/Yz6PF8e8j/bKdshZJWLBjDKE4iHm3
85v/0+RYVO56eGWj2ZpT7m/kFZR9UdMayP/BfQizDUmyQBMWS9NcJuO0IfoP2i46PEhhXK0HEwB5
j395jjkL/lkzW8/Dl4PGuVskpiG9iA1WY1JasgIUNeXqRB4AnQDE7mR99TjXE909kgpymYt+5+Ny
zqtQY1GOSHWdbAJ5jkyVk3JR1rG/wtnb8xsKeWWuwIjT6jii+HI/3vgfk8f24W8bf4uD8o6F1BeD
nRqeBp2nYLDE9LxwGusrnHwm7RctzOO8a+acOdOmnXJMcaJpW41wazKPnC78YScYPjZsBJnyUXpt
kPE4obberHsVxbAU0PONTScMch5sNwqpSHc6V47KrMWN7+jOKM3VydGSLml/y+R3ilx6zHAbPJj0
Xyj8JW0taRuL2O8/fUFo8wjzgSx6GAFdfnzQRRkG+KxduXULeV3LbFlXpbzSZiEe+myhBAS34bPM
a/L7tqCbf1F2s8/zI8i/Xj+nDrhLixS14tGMu2YlDmxq94xJT1MgvWTdH7e7SpqGYgZVmUbbaRWR
HhKfXUJ/Cb/AUtRsRpBV5sOfvjk/ZkZ+f+RfIY/rcpyuVONQDcfJuno1sqb9Gtq1lq8RQ6FMMf2T
dny8tfFF9k+TTaWR6Vxp/aLQV/XEsb7wF+IXBGpK5cGvX/C38mDyHgdn7PHa8yRDzjSPUoL79zCp
97wNo4vDmcqsgIPjiR2rO4IvdbTXj569Gf5SaRHEAjaP/tOxP5WdK68h/qIatKTjj9XJ/deYQ+m0
G1A7U/OrFkeeJGaZ3iaRuGOZwgvES1lEOoXyXk5u5Qr3ROs+yWEA3nBG+6sMvp4PL/+LP7O095MH
LQoLYEe9Z0U0EYso1WQb6otbPlX920N5H5T3IP3AEcVsQcXXq8IG2FLLYJysITJbzpylp4sRggJ4
LFZPBk9FDAg0Z8uzhDbOGslurVgrRoSQCmJ/WfpLxFXr5Fboe+cmOioUI5enzHkYZ0N7i4p7Eb87
54m1GTMBMiyNbRjMlOG7HL6D4TuO/6SzQvqC462XH0Zy13b0uRHoeb6mKSta5UzDJjHBOWoX6g5g
D9GJ3hbXUr+LkYnYwS/7u+pEoAstkGPi90Vz/ZZz4aLwc3J962IOsIFbFReK7LXWun6b4z3cch0E
LOIMYP+n3wRgn0iNBsf3wQw5cwAcMc3N0ifTwlZZRNSI1NjVjhopn8lOC3aUBI5MRNO5HizcT8An
b5gUXTdD8U4RSIlfER0fm5sWv/vaZ5z+mVDIHP6E4U/R//SrCRm0bqV3q+AVjsV+LvGaRukql4bt
8LICIUCSkgwFH+wkhKk1R2a7Exw98ukITUFk4p3EOqVMzji6HBie93qe4KmXxHlkFLsK95O/04t9
iaub5T1v7t+dHJZAdnJ96sb2WuZWuydu9dsG/1FOhWA+/aiL5fhZdXd18gaFqVEJuhqI4czvlBjl
22IQvRYdGFZ9L6/6ZD4paEa9JfrN0m7rU9Kvsh+5OndkQ81jQFU5azuyBsC1HyXp46O/aXg/9w7V
UuTCLMpfhbWgVVy6cWm1mWAzWGSPn8b8o7VfyvBpWXc/u436xaS8mWaJeaPOzXih96IfIMI4jIs7
XC1gESrbeqcGnpSxpV4/7VWbrQLEs32fzseQww0HmQhLPB+rUF9ZwdosBMV5DN1oToZnenmCb/rs
7Q0hzgJi2gAH7pgctfpDNT4648OqeB9/xOF7VSLWXJuVZWzCgTJ72LbuoYhxC8wi7ZDh38mXZiOs
l0M0LeRtU23t6UdXbet207ebNN0Y0r7kRcdi24s0ZKS1QmGJ4E2H6ax5EGsTNSnOkbe9WsF2Elib
JxmTmCWOrTrqpX+QRzg+D4WJbCjAntxSssnmyib8zP2kSmfOFQGANW6ECO+oJd4/mk3Bfj56nDP8
cFy8x/z/7HBj0cE19RLKf/ul5+nUJ6KktfjzWM2sveK5HeztCJAEIddxqtpdtFP+TrRx+jR+4fHO
78uMmRvtDNGyzUT6z6IGl+G6dnmwp2O9qZQNj2dB2S1nHGqq9f/V1Fq94BjyfeEY4qo72X7s42CX
MPpOP6heSWOOCebjKz7g4CBVO8mnsmkXZGJLbOhn07+UMxtLAJ2DsEkAVxLrfhuU8ytyjJhYoqTH
M167RAB/V9dtLW7oaTu7e3yP/Fgdr1k4HnMqzA6VPUFfnpEcouagK7vMxLAvtMXK+McvoZbdjm7P
eoNnxtonHFF0p/GjQ0HEKLpAk//9CcAmB0LKuYNQ5Bhz2P7wHhgsA93zrpXz2pBeGcRT4tvWfhDY
U1w3aHHOnUVBgnS4xx6kvWnYBXxCLA325f5yPNv9RQb5+YpgU0NPKxTSb74xKgwoHvEsTZk/ys/o
hZh8gpgMfnjv1aJiAQWmq4QCI6u34oa+HncXfzjlNHy+Jqx2dCjS5nsVXiD3Jb0Ezy2vtOS1zxuo
XwLTSbLzxRvOkhUg7XHWjvM7zQVTLgvN8qqjMMZnjigr8/Ros/WESvr6cTGKPMptA16KsO9jR227
/h2V30+sYXe0ln83Q6NDJi7TLzFtZ8vlm/QN4xI3oN/FIjsPvhAWiw3stU39984TDzWMLlJklTB1
iBRgCk+jFft1jHlmsDbw/urrIXQDyigersaCiSX7kn5GOC8MXBnxS5gvtcdqHb1wRXAdI45EiQTb
AeTC132UGyZXqTASPHquBrygvLj+x/fJ04S0XDK/vtpPEVOJxtyv9ZPn3anu+CZi7RRzWBMmp/rq
pfxHdCIK0ad9BWTHWW+dTfOtJz6Sv4+4zYSa9SsAYXgRkbGRcqvoc4I/zbqTFyvHt48F09mzWQ3+
MuyXk3BpNIuYB/AYB07Nlm0RX6hr5ParaR6/SizlJtoTgXFqwZbdAumPYUWbj9FCq85Sda6fJzJ5
fPeWtoX1OMPJyio5xTDODY53qSRWbIzgV0f+9iyQj6uuPfLyXhKU+t3+OhwopbWzx0MmH7kdQVBk
hkZO3X6z9yVVBFCTC1fvmdFm5DW0V/yDJ8AkXENxtcOt4Saqw/x5aTuj4dlE6d7M+M2e3tvk9lwM
lbN1gnCbhLTQbutwS53Wq2nCrFc0TdTpSlKIvi+HbikZC8VY1M1iDBaNMW+LuY7frZon1EkLn8mU
1dWuM0SHWzSKDreqnBNBbuDCvHxrSndCxq53drlPVmOwV7Jd36PAHQPjLPoKx6tizYsd1OvA01vX
bqkDX5dT0Jz8XuTdUG+NaNs9PRMV/KXBAQpo+BmzB/1HY7L/OVCta6ATObzpGeDhbtDJ8RxE7XpH
wZO19LqF/KD5bZfZO23cozzGH2336TjM9eB8hhfOp+OTiIKkvqMHp1D4c4Thee+Ej136wK2DBWUn
P3B1756ysKfMopd+xETznOyUYGdGW93y/M513We50IkWEieNqB2Lws3T3uQDHTqcraJJd0gOdUcV
ctpvwx5Y2NZIt0/sWOPGGjZ5sYmX/lx9/8tAzuWTgRwyzgq9ehf/5PGV7ogS514/YwL7PpK9IHhB
fLSEDxJP2cUQGiVZKjG3dd7VQ0uLmyUn5P+wozIv3Cc4daYKSbaaTxbcbEdT3mlHKJDLsSitCov1
0HcXfdvBKiAQGX7n8R/WmdJjruszTcA2Y/3ABzyI9rW2ZSmgDdgxDt3rlOedYMRu43TpbMsCjjrj
oaLvcLW99wgncy79Zu/JsSjYDVVRsFtO5nkHdnxTTOmCbwAtxZtMqHv+4/pQr3gidUIv5TWprnry
ZuKzt6T1CPH0deUKZFGUSck7VK5ySvjRKylFX1ZM2YWofEdTDfNZeVPfv22H7nrc5uNj7s8JEZfr
DnATdA+R8qC/76prF/95LptjQq5rNknXMVIvWXOU13LzGLBVbyf6LnHyYSonyAdzTZpqbGQ+1U4U
mlYcEsW2gii4fjDylW6YCh+zTl/9Y6NjWOR4e2wGa4N/kaMzX4bZl5p+pcVnXH0c/476B+sUebzH
0TVcmq2gSZK+Z5Xe2UJOuUNVce8dlqoRAMw+wrpfn/iWTtXjokZvMESlEaqVoNdjNWUkFKHZLS8b
goboUKymxnjNU852ist1MaFdCzbGxm82ER0DCcFPrxrZkMGxN+WDTViUIAMef8Z1vop1lHmdtMkd
kZmdQ+qy24tzvNobFN+/Et8N3x8Y7IkohwaGDB7i+Lf3QnqVqMfTD6sZeqW/ExV3/gnuMtUCvvyW
xReMA7HYmpIe+qukW2dVjFhCqCvxLN8rDDZdbjrgqAa7PK1XeXQI1V1sbEa2ApSK5S4HAJRVddjR
Usasde3HbTurEnEGcHnEkMkz+OCl8noGi+k1N980+6YMH6AUIIU+Rbr47gQpUiYKUJ4uAkVUAMQT
lzAQTMuGrPumUzddgqvdHZxf7ET7SWOvAtfgOAEqTAXEHUX0nkyBJlaOOh6YkbD3ydHb8PLc6MNt
nHD4GjRnBnd9vJXVdfDfRu0y5uSLj09nlEUndITdaJwV1XRRTRZ2C0T9dBQpbPQW8AyYCD2HSLeS
zoXUqon9vW0ue1fyGT+n6UviYIhhC2zNGIG5ETKPYF7q5A086ekVVQF8wqqd2ZXbRJjzIQ3sfGtH
J7A5fb5Tz4B8p15oeYpnfOgcDwutgEbyjzpihbxGgmS5g7eRUYUIefMH9v2rSIF/wyzhdC0OMdXx
9nwwD/Eogj5qcK5+qtDNQ1d5cIK4v+KaGog97Nkx/BmQa2q2jk5hv/+zo5V84TKMl4zA3BAqb+Ug
tjGLOoqywtbh4BJDCGJ7w4t0lMRnw7tqW8/J6p2f7ZJpIR274tIXV252bDtfvC7892jOqJiM/mwv
AHxE4prLeNvgWjuy8yslsS7TkU/KNRolQTIyHwTT2f82p04/6Uzd6TnKzs147ozTntis/WVHAG76
dPX7xuyL5TNc/io9vDG5hYThrszwH8y4jLesGUgvssZxPGmH6bKhTXr33A/GijtGZ65ZbhR/DR7N
F2A7K35An2QPJqgdlRPI3RRJky6UdoY59Vl7bJx2hYTNrrYP3il9hcZ0+s47CmyI1IpStKoUpWjp
qzReAml+6+N3RfustU/RswyXjZpLOzmE5oE7ln9t9BuFlG12p5CStu2sFx/Ro+mE8SFuBNZlTLbf
7OVx+PgrDziVUNLwdzHfo7VDchD71IUw+VQrrBm5NrcwSo1TreV1+7uh9Lyud3PJk9RtM+yELs8/
XUJ05W4Zr/hB8OMPElevyU1EwTYuxW4N9Z9gtDqDfnlkHvydbjC49aQ7l3Xx02g/yeNnpGrS/JMH
X4r2nks3fZFmb2M9naSUc3sJLWwIQS9NLuZ663DTxUathktIAZMNkW/8KjNlyc7r7jBF2v3NsTkS
BPUom0by0jj+Nicwkdnd+apm5MUYNrjD8Wn4HTYoAqclhxZ5yCoxiYpPo/4KrS9sz4rLhRY6EkUi
nCHsHZvWrWy+Cqatib3kSVJlqAz7BU/Rs1sOLAAMzGULKViU0ryW5nuBmrSCRZiI6tnKF9WzKvuT
aKXyanVZ760XAcrCqzueCly649t2j2rYxftw4U+mUnyt46tqXTI6ZTN4i7O1+sqPDQwR2Xq6BE70
aA6+QnvudvnjR+i6s/7wB4PF9LQ0qRfWvMOcTqVMdtIcyvaVdl0qmwKaGu3LOAOYqS/u6Z0DomJ2
cygpfdGOiemq3JbrjTTZRNjB7R2L5cZ16IN76xRqwW9qfZeLd7t4/60Mtcbpx5Z1OikFEU1nIlVY
NwuqIs4IS3WRJyx5rcmCqvhqAm5fTcBKeO7Hy0N7C8er6TudtoI7nDBz7cpk17XUeNIntB30bdlt
fyBqlhxxxdaifj6FaXIUtYiHsD/QJ4RqMbGO0TBbJP2LU1btanNXW4fciaxD6tOmTJPnJane1OHa
DdfWvwbzUINMvDJVnA2r6QAmgu1JPLdUGo1OyfJE5NdwG1okJmswxrbtae1R+kY0KSj6e3UAUzwI
wmqy0rBhTETyU8OT+njjvVCI4wRkVpgj8s9bHoeXcPz/mDqzLUW1bYt+Ea0hpbwKKoqoWIXhCy2K
TEoFBET4+tuX5jn3vOV+2JlGSDHXHGP0UVRYZ2Y5I149fxjzxpgTKH0uZgf8jl03JS32aG00dKxj
43CL1RemCt6P1y4ryZf4y6v/xFvZZeEvLy2qz2zFmtWRiF3Rr9Je6Wj2s6uf8IXnQZUHcrvlVV5o
m/Fa+lsoW6XaQJMKF5oF5U/0dbv3ySNC+cIDtS75ldFcuDdhSz2Rz0gcnvXu80kiJfncdxjS9xbO
0PzcWKfwcQoC83F4SlCcATFTg71+tj744PQRpPXGOw1MG+8WFedUWx4S8Tm4YsvkccBEIg6WvOfa
0oZfzIZYH03eKz5azwgRlavR+N/cldALkkP2XDlu2S06bZF2CzhWZuqYD9G00L2aFoDs0QT1QiiT
cT8FPPjCjuPCRJgKE2b7OaY97/QuPNQZ0AQxCpXul9QZz0LezjwITxl+pAXnNySSW+dZlcNBpMDZ
DKe3x5vDvvOlknIWHvcuQUPpOatG4BidNJ/h4YGk9DbyinhybkeA9OIvKf4aOMCaHmUH3f00fh41
7QCXuHHD3J1pUP6L+ez2SzriDn8hxk7xZxT/Rix/lvxo+J2oVsTvRO0jIxwmLgcAlqb5T5yPsng2
K8oC906bLnE5WW3Bi7edxOmUH5AjKgM+H9nriOwkLmdbXtEcbytXahHbh08AN5KyblS+6eWpcNkg
owGx4DmAc4VJcwqULIjabTrHep8/FmbI/+jCPyQ7zh/ojezLOVqXLNvWijMxv2VMLBxhitQdGS4q
02Auzr9qvnMcj8+ZJAs+JyZVmGKs+JCwEAZxvvDV8Co/OdHf069mBMFJ/zUQ3VGE8U6/BLPT701d
C3iiMPrPkMdo6JBmuFRfzj4up9JJRjB2CBFy1gHgo95s5lQtDW7oGQnym7zjgz5uq1MgJmG0ODQ8
TWBrMXWxATMyH5KOF1BaPQ/QZ7Ra1DenMjPtaoRuw1UJ/MNwQ+yD196+nRlhWCmy8WOKxWlnjNd0
LAtxFBAI7D1ZbKWpWX5ghKdZISSC/nZvK/nHSCMRcwzxbj92QzhPt/m2JUe0bul94BD0Osm/3yg8
SDaz+2Mp5wyWjNLzlC7AO54bhC698/jD9XT2DF5jAe/e5LUN5ylyJbrV70dXGNIm8LV2VdBA1nvt
wRhmo6sodXnsogTtbC1Va+vpjK92Socdj1ovva/y69q28TiN+1NWnM1+PmRz8Rb7vL6wm9DEKcmu
rueHJgLgUnKqvh88/l5OLTiw5i9YI84G9K8gduacd+tJbrDCJJe0pMW0b9bsWkwHR9pbxEd9ZhQR
t58wG4b3VYcj4LbWJz12ADwo8A2fCeYS7bZ+/sAaemjTzESKFUolO7caqMSE/SuOYPHmR1p+h32x
j7I9MIptJW17cr2MEzgoJmNs1S88BnoEhWgqZxT9ovZn+32av488TKTcbCqyeL3heniRErgWceKa
K/WXzVxN6IYnHCc9vMrcVzE2QPt8YivMKabSKUoVluh3uWhyyqMvHBGmivTiobggZxsmj8pJWort
lBKQBGqE5eIOKzXF6zWpi61QtpWgb3Zc57hCuYVpK03DpYcXmLv1bQdOqUsRUJclb29GONzmuDf6
dWwxEJU5+jncPsGrE6LSK9t64xhRBlGzk+CfvuifMfEu66ie6+GiDBc9v5glI/051k9Dfgxv+wh7
0nxUO8MhpR6PdXENt0RwEYqYxpRJlXtUC0TVKrMoXhk/D7eQxrgDq79+zdmiJ3/4RZ6uuS/yMVat
JS+z4XXO5WWWrf/5BSbna7Yoxy5+q/7VnqoxRFDKG87Dv1hoO8XXEl8Ze5sNRaizRA+6HWaA+4zf
cgmilqPChm9f36jdPsH3U54k5RQTvRU/mdIdnTw7NtlxyI7pQHHSvlob//Ff3XQysTBXMA54Sbja
AOJZaMmynN3avaQde2Lx6Wf95CAAOFtQwE1wlpF9a7y48aTa01IvdjLDXqRO9DzQUtV3Bys9LBY9
dmTAF9KkH3ntyAPlJulLCPElxn6nuq1atD9l0fQLSGyaQylhSNVGt9df6byhXk3mICUh48jqlPao
UpvdrnPpWCCdl4sbfryt9U2zYhXvc5obniDjjw/1eHueIt0pxiuAemW/4jMsrn8gmRsaEp7rDT2U
k93zh5N1MrbjP3m07FXqPcRDnaubG/btM8c0QqdAz+Zhmb52lmrpo9rqPWotqm00bKAE3sJNts5u
LHFczmLIlwjBPBnZ8HMhqnu9X1J6TLexPDgooaj8tNJEfxILcDlhiKDsgru+tZKt9RuSRzIPrASB
8fIcoL4CayZvdsQaDrVjggBlQL6qs0/n0d5UyQrNHyUnwgZIvTFlPUunWzF9bii9d355j63JDwvg
gExgwPaYbFaqtA9TtI1gGBG4XfaLwhF7Ig6huZfFKyKLD4oWX2z0DIjENTCLHfi4W7RPZIGPe/dN
RbOW6iBneLiBzbaYwmVyGSG+joQaXo7Ev16Q0gCeBb05YcmGRNuah+SD5wSNn10yk7aGtlG0TZSK
CPyAyZVwPxy6l7dL3WrAlaydRTvVKXi7u9iOMiLxlJOIc1tLlAXHMQh0WxsNAcVl4LitHq8by3fI
3PAiQpthAz3SdqPywDX2lw0pGYRRLE7CoCfhwXYKr7Zdcw+Ge8AaSZ8Rotml6a7+sgx6gEVYPY62
OBzfR2IOM2/zg06V2F2km5yunQUFDd60UrcHM9/xEmbGwjI+VhHTWCpiuWaLyd6jXT5w4EorfKjQ
+3k3XnOezg6+fn8Y8QjFNk7eGrcP70wUp3lm4LRdUG83yi5DzCPzUuqkdRkbxJyBAIiBCDM3dq/C
Z12azVCeWLkMCG+vleUAZ5o39MghlcNf+a64wnKI/AIrh83R+Lu7/+jjb392jQJrUrTfHOLKTy06
X3w9nl749dxP110ZfVvXS7VrCEsrE7aaFQxTdcVWSYaldl8MBRal34f+q+q/bBOcS6zZCkO0o0W+
XvlW5cd3v4r9FrahupJggvHmGkGmmqXF7joOuPwj55Z/U2jWRp/38ckNGFvfAj3BRodGFABmW/lV
440lk4sAnYHZDscPUicbCeeUalj97f6QRnzp3kB8UJ3evmIB1dZNR/oTh1MJZB3LNF4AWIrHopKK
wh5j5NR4O02nnb3pWh2aVPb/iG4yngX8qvlg3/5eSfdvivJQFJNaORWkHk5JNI/XaeFVQF4B7jw9
C/niNtVp1fIeU9XwdMOTDPQP72Z61KnTIHUrPbxo5KWVwFKCzpEiCjnhdm3qxwTq3QMqLowzVCCH
JB2t4cRmRoH+SqyrD8OpiWVVBwlcR3UIi80ohxZLn+ewLkMRMbx21SR8ir6quPSukdeoEPGWmkU6
bZGoOBLcLpxDVSK2Xt1mGVKlSkx2rmX29VOD60KJi028ILExrOL11Q5xt4OrfmM4n1X3TXKF47tN
2n1cH1Vac0bneApgSc/WSOj5AbSSJjw50SzTFzKCLP2VtCJ+xDrLwo/k/vG0BB4nLo/gcQj2PJR9
bwiohR6vy5+sByu/ulk87fDLNGdc1uwiWHrqm5ZlvnBDEKVhsn37B98aiYI1KJuMtiUur4496fT5
IMSFkSMYj9bYVimX1d3KWJgDxTXeeFgVdO8+/cyhB4RkZY31Tft6XL8TtECgNe3GbDYPSi209bvq
ITVXmNme4Y5cxf/QGMiDsH9k4sWryayLezG+LzB+W8vgbzqe0pQ94vBlLDuMdnRxRss0WpI6kAwa
GF4/cy2MJlgy36Z7XByK7vFIIOwQUdj2ChudwVsuatjew0I8B7g8ovnMI4s0xgGjzfDK/a8owoaQ
UZHJm/qeyB8q3NxjLOkRxtWNb9KbvZI2Jh3Iqjsw472cJ4WM+1x4pHQsi/PA0cqPzuTwLTKi8sPh
CKr+sxiyIB1tCEQhTqdVoI0CmUYDHnTXeXadDcgYY1ej8L1x1dzFG2TMHvVEteNoA5kBy5gx+brr
By3bPXZX0XuPBwPcAq9Xd/RkRbDQuFqqJfPBNeitoHzaw9ORHjvy9PLBmMWKOJynvase49q+E0YD
XG/X6rpo/ei2GgMQISLlTFgG2uAri2ox3ypFYDz280VGM5M3elXASubMIrkItJ4xgkcINpIJvcbx
dT5R+btfxcaKuaBuZHTzVs1oCRVXwfeZUkUrwLhgcQfZ15Cvr04bO/HIv40ESuo5va1HtsE+iR22
6CmRqVEyvERlN7qqqKhqIJUtdabtXLi4gOQBtAzDTSlvYmn9CYxL0K3T+JzXJ7k+lN3Oum+T5/p5
0Qc8qu49XhTU3OsLqOwhlszMWyKm7fOpDI+rdEPNHWuuViyUjw7pktyZtnD3QyaqJfuR/b6oI8dV
u6Bvt4O+TX0eR0O4rmQ+ii1nqyuCSS+wJjLVyCT0EJynvMyL5VhamOxJFXcx0Z87wvPpc/OQgwkv
D/h5Ls1VWrXYmsniQRgsXGpYDe3a/E7L38+5HPrkgC5d/FV2X0nyNbJL0gPglGQB3LKx8LB+OvDM
q8uNFa57eZ1F6ysZAjJDY++m4Sy7q3N7GV/dL7sbZpI0RdkaD/uiCWjUbVSSXJvsuc1pXFho1RJq
fdTSUCWIO9mwigagkxM6oh/t5ma7UBZoRpMYVj6r+LMcztL4FOAU3YCl/ShGR+c3jGc20TduCY5t
dJT//nLAD8EMmVNpZbVu8m2N9m29xfWCx1TuxZK3s1kPO6ditCxunqZ7Rr0qIr+S/Vb28SrfFqnK
K/KcW3Pclvw3baOS3478p0O+8CPMPnzKRb8oF9BUUS4AN6drd4OxIx188aVwgzdrVG5Ued1Pkxt7
cssR8lr02ah4O4ktCi+zg8Ond/C+Y9/gxdj+KypijxNRtxTO2EjzYcmppKRO+/XztmGbxmGKUeg5
nvvX/oKfjofMgKY28W+UpQB7AVnJG2iSh195jTI718Mvdfz9UCZsftm05ZodyZPHi+aby97dWnKk
eodRseDCqimZnvf3CteR67vmK4pGYie1fFIvZeeBZIyN7ZBum3T7bDbEAaAfGZrvOpjfdMxPkogy
oRw6DosSPvfN9jzEskhaVSJa7vFOFZkA8MME9jj60IWNK6RnEPAcJ4VgJC8dh0nB+QVp3DEd0jyh
28ruf98g/yybcTRlMfcKrfdzkHyIQvh1gO3BPgHJR0SXygXahmHVWHt9fHyfDzsKIqyjZIlDlHW+
XS9qe6a6UM+PhKETOCWe9MCfL2Lc+g1Eki8/NrDvFZsDBLIaHD+G1nDrn+/KqanPRAZ75VPKLsx4
z/ximOf4N9ZW4B01U8BM9Vk2YhHCyhibWIijYRor4FDRcoktCxNUmE0bduraMe1PlV2GB6063tVj
qh7N7k/B4/bXiH/v8vc1/x5XFys7p4+TQmXvXUBYkVOTF7ADRZWo1M/szJZmKDZsacxiMzNZnE6Y
ioxdaezMREzHaU37llj256O1YoCZPeiaPS7m0qQt9n0SbAS/bbuJ6QZLMOPMCo/m6KvloDOz3Zzw
hCr/I6UlTiTvxOsymnXGVMNmTVUr36g1NdJZg3kFrvUwf0CipcFlE3VbydjmHHaiRV0sCiw9jGe0
U8E77hZsMSwn60X7O8KSFnoJjXJk4l8c/zE8W7E9Y4nHnfG/Ca8KS8gqJZrNBs4OCUv2YnmC5o9k
wgB9PoNy7gtUhO2oCghhqT8Fx/kZI7W1L9MVgCRuJk51nJEOvkNMlJ3H6ZSM1xwwB8qJiUL//O8O
zHdu2SV/MaDpbeMQEhpexjIU3wIde5F3LakLsJ+UD4McEx5BPcJuTDRjASsnb1kiQpF3YxumJ2mu
LF50naOwFH9+yDCXjXNcfrJYU8xzOnyo2glofbbwZ5xCIvpECAoE905sMSntgDnWbK4NXcuOJs1I
/9//pkyraMV/u34GBH48WYFFCgmP9/uq349bfKC7KN09VeGGNWU4Fxu8I5m+UpxcDxgpy5JAfNAY
+1A7DsbH/fkZV1/uUsrm+UDjGEYM1+pcag7UjtQib6rqGiRWEJJzGwdcCqEobZ9lY/EhR+Dfnquc
w/vIi2qqhsEsXynAIMmpuFRGF+IJoCs4HWn7RkoeKuSNPWcpBC400VAX7ObopTkzLF11rCHiIcHU
wmaMK9MqfXx2LKHwnbFraqiDTRdFKsrF2c6U40X2RQquvjpmPfUr5VPNLmMFBNVlNOP7GhdeVIrv
63KRVczgAc4da5Hki7Ihv+ZmVxc71pVVbjOrAV3Nas4fuLUdZC+8P1hQJc21NPdwGKWfOb1rp1D/
CGVscOes+zQen/Bt0rE7c0j+Waab1wv+63all5uozoLVUMfYJbushhpwqPRg6efx4Nf32a08VI8j
94FQsvMqYJh8Uqr92r2GL8gzx7aYv65eYJ2rF2W9uJMBIzmIIZw5TnbTxu1zNw2Fjod2UyZT8596
g5JHdrwT66EsXIX5WiMGlm+7P9jRPLVxr2DSqm0hrVtpTc3gFUMRrKQ70p1Lfgp4KQIkLCl+u9rL
4zFwpAx95tSHKsgMb6Uc5BVzvKEs7i17mOARH8cW+0qQcP57QpYLEQculKBVgjNNeC4HGL44mZK8
RbkoU2TxNaD5f0UzyLWgu14KO8M69orGYVanAAvPq/7a5FTWGiMj4SxSeEm5rVGzBXSad3TZfzz7
jzYXXgeSGwlCVn3Ibk6Iq7NYG3MMgHMCnCRoSezg5AOx+fItEqPCjIU8h1cLQNFxpJzMCRdW+vGo
z03xKSufEHIwPUf5Um2EsupzufEgfru0H1QE5PDR9vV1/3zNA4oa6KOtSbPpVLvtjTgwxJKU04Of
P7fjPpDjfTY1uZX6wJJ3ar2/6vg4Z29GyJ2sjhOmkw6SDjnDYpOWGzlca+E6qdaRq75Bn9elJTsl
2LRju9QfPDuxfQnQt+MNEe5LE8w1N5d5HLqPMHWZdarIv1di1vEdEbZ7pRwJxkP9oKzQyJ3HD2mp
3ilb3xP2CPdvqU1uIGCPUnmMrIORioqBmKs8cgvJyW5+nq+rx3rQ152+kb+V0LHdUfaTOKW+TvW1
BSFLW2MjJRRNw9qfMdDEhx9OCb+nkkvGq8VCJiKFaLczchkgAzhicTjUWBOAUDTvwnYLBYBLgB10
ecjHRy39CMMPh9ID8jtPkciNTs4dJDkDUzIscEYS7FU7LzG8q+EVzYrm98eXIm2v8sRkP7d4MfoI
hfy3NDd/xYXOvWkDt8HYwm+Os5rnAWOSKdOc1/zFf/ndcj3DjacwYKA1pnPQ1siCcAMTf+N49x7I
OPVxSbxzRCqXxxi//u0u9igyAQb133zQYXaKPGnSXZFDFw/L1Tnh42WAcW3O48rdbMr7FJT+KkIC
tstO3LNNt8364FruaAeAKdNr+6GZVJ0bRYKz1/NC/LrTPzZ8MNHocD3YnI/vOzM+es5b/ZFvW7RA
0qxnp8ULHf77JT1ncnmK1VOXfcjSR9NjTf7o8g/clD2GZGbvM9eLmGjLaD1wynfi5lw2/8rSUQMH
7aSG/IvPYR9nu1pweyajYsW7gJho0tJoshnU9Xia2u4vMTaUnMbxXOHRtRsVG+cKU40ViwQRSohB
wGri9PPbc9b1YAzmbwbV7fZZRl+9jU7DK78mJNV+Pc3va/kr4MnKp4988JoDEQqYA5NBMPD6YSEP
C175/AFTcn533jw8OlkrRfjUGmnJm3w8P3OyfLF128zlCi6v35X69fdvYlya+4WmjX407Ro4b5Nw
+gh3pIgyVXQNeBSGswBFkRFWHtKRzNOWYpN5ea8G+cTCRO8YLeZBAW2tgqrZ3fUdYBeNkG+4L/s9
YBef3+//I9fUmAWHl5VoEizElv6F2Has4MrdPEfrJPVVdv0PGFaCyAD6tvkYj86meSlwH6W/Svyn
j/7G3d8DNX28j8fBYqJ0hzcCCSJ4VYABcsbaVqG5rV7fKecjQDNM6EXhbM3DuNw6lxLDCn3fjaMe
RgTWDmUbdPfdM8Z4MMMfDP5Lyfbxc+9j0JnfRrO2FTyOBJyncMp7mHxFeAcxiUNXawvnDtsYOaER
RxwYlMx/IxKxl8Why2RDbgcVtw0yakCUfUm+5YJrK8e7pZGTsBmBzGgZKzNT3bf3fXPb3Xj+6FtS
iqIHzwjw5v0KHa68ChsZytR7UMTFD0OExzwXBCl/9KvrlF1tmO07vPro9xNjmCDnomjVCp2489au
XdPBhltDKeJmNGdwCF2P6SUhlUuXBickFQMtsy4xnSkCezISAjtxfFKmceX3xZo3THEy5v6d2mGg
acmUpcAw3mbKLmXptsCbSbF82HhG4+EOwOwQ9tgXk9+SPtuJsx+0/bXe59oeW/fYnJCNK6WdbAZt
FhTfaoF1ZX+77gxlgw6JN69+1abdLYSl9VOaian1RdtKsg+HkQkEucM3geA/QkQUal4eLmMWI/U/
SkTNe6C34/BLMr/J8WS1jaapZT7jFXYuXsp3dZ23AhtUWQ5z2YgpEcNYv73WooSPntLQf57P1PBJ
yTGPHTQ7uf42ze/S+BmXv2c/iX3H59E7yFtd3hrlduaPQRoZO0je0zuOcn6FIr84zngaT2RjYuRu
E86xE3BigoMAlUCzplI369UZBaZYj7CA+sIZ3u2u9VardsVwuEYfKgpX9ZU7NB9Ht2/6vp4nWf+Q
2CDAaZzCyC/zAN5W024XJDCE6mWkHizax0ct7VoGbDMwm+0VKNWE5Z6o8X1FjQHKg/25P0lczYQw
SdH3QHk1wZSFw2BEAKC3cbjCXzHmaTR/H8rMHyI7pHy5W1jBsdkn80CqhqxFukLepmarnSi8aqyJ
wmqY+Hgt2mfe7RxPa/M+spxPYbep5EDdQ3shYwLtJbH2d7b72bJsRLM0RlEq8KrCazmpScv8oLPJ
JsTce0o+qTYwXItzMr5oJNlSLq/S3z+y7bPd5NnWSrdjDZcWtZwbzvK5Pd79/n28SnH7YgmX5Dqa
Usf1aByKUah1xFbhiPQtRFPSt1LhNz9vZ5VpQV/Y4CtRCgZI0UiKTCCnH1i8y+ITCQRR5H620kv1
+Iqab9ywbLvZYhGjZ/+NlZAk/Ujg7Emx3V4YmoiRlH37Q5itsAu0V5eUA6FVG9Io/ZiPz9g6MZiM
T0hNUbWH+4U2Bb9BLfzuuYlCYYCVufGRKoDxn4nZleNj+fxIpA/eFPGw7sYYSh9fRfPdN99G891I
X0PyVV4ventO8ABz/nasYdY0QTgSwYG7uamqHcGBmOIUnNWtZzVeGa0mrR/e5hKTGDfosBvDluts
eXzAR3w9RzBCqw+Be0xtfVuZQTcJxm8cGqBNVVj9TWn+Nm54qYipmK8QE0tyrj0uOcaP+8/zOSte
SSSRJujsGaIJ+1sm4Dq2G8fNKRt7Uue3GCKk2sWoW4xBKMf4652bbb+L6CQHv3cKxtoO9GIFIgwQ
JQ5nIXQtqtcMxqfxfuGzeZw5MKwJiBTfuOuc4M/NnqdMW12B/+6AA/THlp2B/WXTRKmgaOurJ9it
SY0ZMZ3l1eyuzuSJbZk01/Ke20vPw34fGRtqQMiL3+fJK8FjlEvXfSgzLOlPYytDEMoDSd/q+rZt
hcGrbDYhZ1zaEJaAvlAhG0hjThnuAGm/v2mSWEy6jIQPEb3XifRAXGBU26jWpredd8aJ5Bs6DgFq
+6xLM+Eyau//XEb5mbHOwR4xZfqlgS4/R/w6nzM8zRgwXqf/odtHysH3Qp//+QkjIN61za7L+XEm
5AYIsajEhuglHruc7GrZpc7mLfpjG6wmvnIX6MvxAL8W6hRX0eTtWYJ8ISI5r8zWu4kLuAUm8tYG
G0Y6FuQFx6cTViKWgPDrcAUTAwRSwpvxvf94cGbGjI3Ru0NFD7pMfFAzOVb5nsx7XArKVo75e/ae
7h5i07EyFSH9oerxwf2n8cNa8Np+q9LXhTyXV6lLIuOcgi+X28MmvKdfL+YwS05vkwWxiLr6ycpf
XfuNwb/0k0H7w5hgtSSdfsb8PTNZO9Dcc0p5VnDKzJkPHc72mDqYQLFQDcJc60SntznkOohMxnlE
2Uv3yd2beUnjmalncLOwLnguR8/luFiOIHam4OfF2wjQEI4mp5v8/ruJqvEsnSe3haNufwPE6k7d
GPU6bn0kc7Bgb62REHcxTf5ix0dixZfXv+Ah7ShgDiz7WcsFSLlPPsn0udasYSTc7MjZ5/SrjFdE
AZJ+9ZebWuxc9K2hbhgNkjVxAZ63I7tTjn8hDrbrm693h6E7oFKbomCAhX032VfyLo72IK7S8CR3
p7+BLk32N1tPt0jnHS7GhGdugHpuORASFXVB+kcYdOZxMcPEIJBzJmtRqtkaFozTGM80N7v+isOZ
3aK0TdoM6G80/MLwSwKU2drQfVn33eCdYOAGenflWK/ENJipcKDXYK6UYpUGuUE3RLQUHzuKLItY
XlUCY4J5ibfcO+VG0hIqBZnJJlyiQpsTj/RpeITCgh/ufsaeA1yp+hsZ8Mjw+9hVL5bUb8/62b+f
R+a0MIMkC7AfkcT7ZZJQMIk/l3Wx9AKl2fKlceTPMt/1/sFGYhGkaknxvLBX5mh1drTb1ox23vi5
QYBHy2KskkcBMeSunwjB2VirtENr/mCsgHiJORLwNoMRDmmHTkebYySnYx6kmKXxJ3FWtEYrhd7S
lxuSJ4Y0bNkeSFXgn9AzcVKIz8Ch8uqdS+HjQv2vpg63XfHKHrB0wqalyewuhM0JBwNElF7YGaIv
thOIbOJDKAI9B9mOVTrEoVK3xxj+eNBGqlvjvluFlngWpbAtGLROhKdEXV774qtkVAQJ3wEy+ZNH
nEXI94SrHecTPk+sZFcPpzPmb34k5lsmZ9RLQnnOmeHu9kpsiuGOdCeHjSdQixkrijsdkGCDGnI5
LFusRkScU2Jvk0uEp870ahFNzAnrDh/X+vQNE9PD8TzHQ1nfV6xEJZddHSsFHpKEu9xhw/b+nRoW
sNgf0h3Y/V8PJk5f/IY4fTFvMx+JdUoNNQ0b38b3+vRfp0n7Oo4pI+gAkxIkULtgzHYCvP2Q0JjG
i2LJ5RoEzm+enDBoZPTXKpv7rEQpePtB6yXuG553JsSV/5jK3nwP0vR5JeQc+veyD/P5wcombkSt
K2fWJd79d+UORQj0M2G5JX10em75keHacPzEooIR7zHj8vb6wMmsLYZ7pEGsHvcZ2I7wulXS/d3h
PQwlNVmok8d108sBhYZibw77XxrtH21gmqKhFFmcxQreLnFzgRFj2MPRxvmWVsS3dZ+MUPG3Hh0s
k9W/fWahCa8I/YIFm9WvWfVrlzK5wIspYtt3Kkq+rh6jVz/4OIuKgrT4c0SPdzze6OoOlKY0OnEr
dixDmDjFHlw8ibmtYVZyWwP8YYuW88WYC5/L9V12G0OaIiuH44NYlixGdqTndPzNm6LBKfAakag7
zLRPxZaQTrVVxoqw9JoH2f+FbsEDYrGtxYvcoODDDgu7aeG2cWRYSVcf1xmdV6WLM56CtlJzMT+k
mvt2nQOTR98ovrL7Jc/PfyaSff9Q1Q0L08fnIz+LK/3S9mdJPqrlvm6DEszoY9/yy5r20XSKTk6K
X/N+QmS+Noj6rdov5NHko0wWRb2MX31WA3ZKazPGTUzLyUXrJvfP+rqeTbpkX+rHdk57gVLubs3+
mR/C6jioxyI7RdlJ0v2GBFnLzLy9a5uawURdm5o/ArQZun+ezxWN3wprz26py7YG7vU2m6Ne2pM/
mrHCa1/Q7Yv+p86LBAvpvH3O5k+DvZGAT5dsRm/r5s5NfrgqpyH8yApKRa3yNGQfvXpKqVfVTtfw
+MRhC3u6mVJ0RI+B/BBFRwm9uddZu9112odefUwq+/nYdsa2ftWBjSW64xeltliwMPWEk3JJU4OM
Ff7S8u88vlTzOzdQNyakm3F/Nz8J4snLhsTliA2pt+Xcae9wM+8OpSKIf5wZEUPyfIZm2E/QJnmn
Z4Ng6HF6NF1GbaKVLNvgiRpTNXT7WkTlJO+5ga6IcZYDK4t/HG5MB0UvAFKs/SsJb866eT3USeUP
dBz9vV3QGsLB0eFTlF/yt67tM7ap2zTb5sbWaLeyBpBmS+MGFcqDybplz4wIBvge7hQjUH/LdNok
tDkv8ejjACx/gJERd2oRICbv0GpBr1U3B07kwY6jr+GRzpmEgTS+iVP/pZIA8ehlWwAWUiw4a5OW
yNRpx7MB+mh/foxPvXmQ8p3upPwdWPNncQoHYJlp/oOsl76seiFpYq7GPTay/Ee/7vDxAodYmCOH
dZQc2zXsGGt9R7WDDIiNKz3K3bFTD/fs+IA2Puxzc5fgi5m9d/ojQkMNLB/bOFFi3rQikaEgqwFn
4k0I8heLBZ7gT09lETKP/WaMGf4KCwc37xKAFf56y1gk16m5hTkODhNyCYMpSDY2OATFYTHLaymB
oYLZj4Ne2PtvDCkF0IGR7QvlEK2du/Zrqn909e9T+6Pc5mHn9OX6GSPr7Go1UKJgNNrKp2HGal+1
JgBVw37TindUVa9Ugn8vE2ZMdc/bgrlQK99kNB35OYaz0Yu6oa4GxyLwm2xcJ3z+oHpddWLtTFDF
isQ/ZxgS/8CoJ5EmkgX6J98P1FDgwEyL/5sowKlfOkDu+RZo7EOLEFw/gex0gQW8YxY47SFOGAGb
Z2N6UvH6yEymSzKHzAA8s4up70HKt8pVaYPGoeEwnVbSASPVzfh4u8nHxkU2LqwMLaeubTxE70Ix
SGYdFacR05pXOHk5t0NU4SuGTWHZUgjwIm26ne62JSLZ4joWq6F7ZKutw8T3dMFx3vKf/Zh+LoNy
5nUIiElgW6aEpbp0EvFovO60LarwPTmo2Aqv2LPnN29idqtW9vRimtfr+rkuzg2PQ/AzBHLHcDo3
9FuqAKxNd6Lr56et9xsTfoVMu9ZWl7bVHQhBkIy2I1sxdkW6QzQcj7YpK6SIq8OvSkyH08Zum39h
mzoMsuthuB+z/lQLuvE9op1x0ZDAfYm8kJ4QeQmW5yZLcuWYKcc6xQqHORnpViZf8m294Dkj6edv
cj0b1UecnqTiKJuThOB5ta/NCfN9QgdZOmFCI2T+L5D5BrL9Nw7HhEf2nnEUVZA4XOh34UdcfDbZ
hQxLBodhuNySL4wbkdtPfaNcA8Dtp+QY8vw4lvZ5tkOkaSMh0nTXNf1UYfC4HpT81BoftOcd4gLh
6mKNvvvsJyONjYBdLOKCldI33g0OcGQyeH4Y5fyNmEJAR1lmWgNOwlR3nyEDzFhREhUgNKTuEzYv
46WF/8Va0YAYBvd8XWzk/NCGB0DYVn0JjUvZg7mbWRwD8q2o/nNakzc7SPPVnaNd5BfqarqyHqgz
xwKn5/h7uP+Y959e+pr2M5px1JOsntTqFIXHIjwa2ZFOpNbcRXZoLcp88Ry55dVN+cjhzES0ZweC
T/uUK+fcWDcRVWDfiTPqfDVb4wzU2rVMqE1bV/xB9yOn/z+uzmy3cWxLol9EgKMovlLURIqaLct+
ITxUchDFURy/vteRsqrRjQskMm8BmbYl8eyzI2IF+bJQXNgwYv8eHgpHhZDvCS8Fs7Df0O9MZIBr
GTM5ou44IXktvC3T5MSdw2HeA5hI3oasr0Ktx3OuZefBC0kWFqXC8UoDsvmmC+ZyLciCd/U8ad+0
Sgy1IARIlLG3ZKSFPwQdaUgpyJwF2jlLjqUd1XTdrMjIvlTRV0aWJ2j3WExmibZXzN1QHuPxbA0X
XbkW0kdQfDW6jRZZXnGAIxKSj0IkpGA+HRY6GZtlx/sBemb9nvQf+BCB5OraV3r/1tWH/R/NmEwG
1Q5Yo3nMYo0uTcBxg9ANsMM29daQajsKfpE9wNbyRiAZMpV1DG17JTxypSe9TWNCeVs1Jt0+ojTh
MyhYTe4Ui7KK3aMUTkEzwG1EnZNfPB1KYIr6WiQPXmow3zRqsP5MdaIG6zPSNyGWvBTs88owkA/X
+gheyq1nDVKwuS+L40uDlG7nRj+FXF9tYDaDGw6ujMeeBTxYCKDY7TrTVpl5MJ6TEC1r2LO/0/L9
obzFAMsnB1ru85707T7QjssBwDHiM06nG01Ci+S+HOXlnU9nteq69yla5VwOZ+PjZAXnVH+LJZKZ
l0HsbEvKYrA8dIcoPbDbEinS6Qd1vkFwrOlBX1nDxhw2NXf1KVc/W1LmpAWodmpoVdxWhmizt0Fw
uaRNj/+Uyda6+QaTmwzXhuT3Ru7cyddIeQP5pwD8up+ku/O3YazpMCLVKpm8rzyyTl4UbmTVSxzG
q7TdB8newJBH55e+M+JdrG/vs4ZXmx2UToYG8RDK3oJJcDqZB4uHYxY+mN7G2sIfHgFHuGASUJC5
i6Egv7BZGNI5ijxNckEDxxoMdKi/bg/BbQ4QhZewyf8CUXjrVpM5cv5id+PfyRYR1y+iLLOoF34i
WjCAKmEmqur3bjqvqiU1GPZC0b4m+Vc0+WzYnzrVN8hSdTY6DrjFf4MThODw2RAnHPd8VC8OXvi7
xy/eL+kD7DfUGUCn5tWAnUWcdRs7dKPVDxaV3kmmH40/SJ5ee6bCWn12jz6S8WpOL2D6gwoegJAQ
4hyUEjqCB/JjReQiNz+MX0IOtMBjDpYCvGzCFFbnP3BDGEYZTcFWdeBaxRSl3r0Aaq2I4lFuh7yL
cVYJXKL14GaYh3NEGq6nVPN4Ss8SidjiovxiFX6PZ9Al4G21KvF8ZiUT/hWs/Qjy3WrgybOBlMUF
Pv8zzS8vgk+FYWT47KMv+OnY/HqnKljA7xw82tPZwoczcy/3Ez5oyZKtrqEg/3jsWyBGpDNJhU48
q6Lf6fg95M6tFmhNU1qLK+6zGOLF+X5Jna+75lXMh6q+wNLCiCjSXsumuIAThG/Fhb7HeZdsnEts
uHfYpvCLK2+SibQks83AVGZ7ebxG3LkpLhP5OM4T/RBVe2y8cbSt75u8RRKgL5MFbYIopy14RdT5
jBqFeamRXQXGgZiywOszrZbRuDzNbujMYBPX2MFDxPLBZWdbDS7nUAdFobPJsN4H0VgQBN6E1hIQ
VbEHKiNpEQvFJub2QIDR9hzW3KsdNqPzFwmQ3LoDzw+ucj8R4AH1oC7ZGKDQqfwIIC6hnVlbHnJT
HMuyWMro0h7Md/rpczRt1WLLka3R08RpuAEX0hQgZN3mDjFh/aBa6LG6rVBHJ19BeazHs/J4XyzU
6CTxaHHOO5zzmHL7dWusq9LNSjfdaWdu/exfX2hHUFhoaIg1WMjYIofbtp5nnU1go6tYb4lbCy2L
Mfjt2UgDm6jBeQ+Ma6x+3Mq/yBj/IppDwlyEKJt8HyJ8lQcrOibx0TKOzF+5rdrGLL9vDN29tV4S
bKR0G6egkvbpcIgd09jy+RqMXW3scmMnPYUaJdmHDpB8jhUcGb3uUEen1Z+P+jOhYKv6rLtL6OCP
Lct3Z0U+Bzd88g/UEx3d4XY41AR1EhsidZq/4RNX4L9HNm+cZLoLqiN29Kw7ZWBo1YuMrWKYxe1b
pV4uqA2klLgOgmMF/KWIuYq7HvsJsnC4rbh+KGQQRBqude7FnteK3lFT3iOpwywZb9hoLZuJfnj6
Hppmk6SbcRC+h6R1mUyV1efAc5x0AyQGIpbmMilXiHyZA0ml3ERsAb64GZBDsbTZ47ZhWaXAQsH1
PHg5ZeWam9/dT3+iLpVW0C/0iTjZW/a/tJ20swXvCrg8deZU1mrhh6HN+KVAhQF/YKSbYvRopIqa
9W3ASekaN7a/MI8627nfD39oklB94Dr6pteWCtoT9r1+RR1O473RkLJszpW9leSdVW7Vmqj6Zog8
uXJTnQ+nH7y3N1vmf4rmFeUGsn7I+TIXuN7kF6BkEv1TdiIdzYNCun3TRgC07nYYEbLq7eWXbSm3
ZgLfPCzgk5Iq1qgdL0UU+Y69BToOsgYpAbbXNxemOr1LJrRNgZ4RMjq/9VCT5OOo7UtrP+5YfZKg
vNt/OsMvWv+eAvHZ1Kum/YuRU+s9GlS/Z0WJ3L4Bns6kJkWfyZPiz7/KKMZTl0pRsCRiZQRXSeQb
TPtKFBPbHoopXSMxbhHMeCO7YEpG2HmVZCvIWKB6Eh2qjxTO4calcA6iLfOLzG1qyaIpv5hsCDZ1
KAhzA3r0tWu/xImJrwuHJkScqnKIQ/AOq4JdztOvtnGLEKjl4Z0VfkUYiKmC4Oh0icWJ/NR/hRi3
r3Cc+ayivghO4ZjOAKeM+yYHBQGrVfgwrmg6FkaGeo7Z7ZVbwbNhOkQ9Oa75HjmuCWE6vMHtUPa7
fMtfg/MMj5iFUltgOHsdPHCjMYRy8Oi5MIQC48UmTNaNnPcm5ObKjoieVGqN6o1x6maoV/i0AOAI
l+qMrQwmFbEsDbJ9/wMfj2/kSuMQqGqYFQ/+cUiF0nSHeEHslbgcCDF+Wp0s0MDd/Gpau+hM3UNq
4k9ZcVoDNmG3z3n6gk1715fT+qVFv0h3XMynq3Tw80U6Hqgu08MNLWnQNuoFprhlRLMSJPdoURBS
z+cTPJvp/AdUJos4WYNXIRZxCmm2daW47/uBQiNwJJU9Ueh28bthO2Fcvc+zKdIW0t+5Tt4kFaUE
bzOT7VtdnUesb6esPabRIQwpg96Zqk+jjrpWQyfgHaUc7H5YjwluiVnfvE3YbGYf6fA58vPyKWmr
x+0wbqnwg5H26ouWcm+o/Nm8D6+qfqEZWFlbwG/TdfdYSekqYHcWLWuo5jjP+XrJsozLDOYrvlwQ
6OG6WmbpJRwuef0eZlf9fqVd6X6/PvR3FhBPJo3zB0Z+fFLRLHmGoNyfVfNI8Kqgg8ye9xxDyqpV
VoQgsnmV+AU9qx2Upl2eHTqFAOMpq95mp8FaNNlsudaoGW/81ibvkmqr5Zr2y/oOswOlmxCL28HV
VVd287Fns7yL0KgmLJK8NoSIOU8x3afzYFWAQPlDF6IKPJA1r7TY2EHuT/vtZErfxGGuKef3jb7b
LMnhLm2ZQo4nbMVI/J8xc/XJWkY/YPkmiZctsraNtXvMH6H/vpHN7w3pkGnn4cqwFY4CnAzTpTxd
ftisM+1lyWb5vsy5cyer5TuvPck3Cg02Nv3Owy4aIYCBnNhPi8P7kiVtKhEItqx5O5MGn23oWgk3
ZK6tuz/odq9/acr3Y/xJxp8g+pXT7zL9LozPLnG4bpRcpqRlqy/ZshqcFLS7TOZLYo/L/y4XUm9T
DWkvGyrF/v26DHMmvbUSat62Gna1tZtvbjwC5jU6SUaWGezqZvPeMmxIe+HO/cyjrzktO7ui2JPx
UxFEPntSHubVDK9TenHTN4sGQEePoNYsgAi3lCzcFkGyKCnMgLw3LiPAldP5M92DMM8QJbMCAVa7
enSCp5x0fnbbmq2vYILc1glSEZS/2WNYdSWr8OWY7dUQr7YorlxO6B04PeY4vOPp2o6sUz19496F
v5CyHW68nLuqmyHscG0A7rOYgOUc328c0TIw6RveQ8oL+JAsbtrmdtvM54aynNsFWCfJHxmkAPPD
SeZ0jXyl2YSz1+Aol7A0fC41Yk8lKSu3NJd6AUnUfaR0KHtEF5Xjwzid4Gb6iYtRfMILd/up4l8j
+emGn7v8DYqgfK+9CKqg4q3YvD/w+pWBN8Ye1gRJOr48E4wov1yU13gRVg4w1K7fHH5Fzc99jfUE
3ZDj0GjwzgpFj+RXY8Miw6GJeQZOKamMGytdmpY9lDGG4Cvj/WRFmJ5sD12Vr2wPflfCdSSQRbmD
h6mHzuDA9R2vHlZIR4VTheA1ZkF5MvYQ8FaOgG+oqwsgFhirxQlcAiLe83LEc5yotvmxip70VW9a
Y4Pa8ohP461kABR2gSZg3HjRY9HBUHueBvXXyFTPaavaaRqctgo/z+LSzKgpQtbHXoS4iPAKFJ9Z
GPWMB34rKi6AaJtL+QA0ATa5PMzU6SmZviW9MCS3Dvx6rOG+N6VXR+BKAb38Pae5Hb2knVfx97jI
Jj968XsrfzPzR0xl6t3p5oSWps0Rk3IYHTApP0gFAKrInJs8Q86ZjazBliYyo83gh9bJQm2YeXqw
Gfst8bqMCu69UYgmUBx1UnGW1XOfvAFh4ARU+Rn9LzwD49gLyA/mIq83zM9ZeET0euGueFkYN2mv
IFDTqR+fDosgnaI8cE4anRm+MDtg6sFw+kxa8loDSKaCZxYLNy5Q0GefAsFuBhCy3czvBAVuzxTI
7bYyuVyILxw7EgOrekjj46059vFRi4+ldqDn+MJV5XBhS2X1eNz3unKEXd9Wb9FcNj+l+3enfCe3
HwnMXbf+8yedzFYM4j7EwL4lJLQ5rB7G/uAEW1x8vGsOUUK4bu8czMJmd0AlENZeQZkh48aN9v6u
Hs1mPairClJBJzgzvMT0FDJm+R52QlR5Bm8EZgZvtpgQLMmOohlgMbv6o7rR1A1KHQVU6JrT0P/0
+vpqPElWAS7Y3JZDX4EsWvqB7PMOJMZjX9XuTUWBDv46rgzJN61l8ouWN202fbqB0jW8ffctL7oZ
LWNzkWWLrlyI+EO67EbhutuR6dlJD9ysWJ+9w4sPCswdYko3fpPzqFTGDz7KGCnhstMYmmdCiscx
hqAPbbfJiAs9NabXpaK3fkMWJaWIgLxWbYDbMNdBuMWPj7EONz6CrQRNhISXy92+7YGuvVYmYe9M
BpsCM5+LVREfW/ItdBtRWxceWoU99m5CBGuk7vHYqtwjd4ojXLOW20ebmMVuB6NGLL1G60Cbl4Yb
81l6YErEeDZhsQlwL/P7Je1Nwyiam3KJlCHP48mcIpYbKToxmFPAjvLbyR/4zntTkPsw3SDli+4p
Gqui8iC6pybFjCcRDgo+kXDrQ/+KorRHanlRirjFIztrNmgYIsksAXj/8kanbux1eTSj4/0LGNe+
LQ939cA7mGgLTHjowKRLOnkt0+9CQQC/v61ZVkDWkMUd2aj8MPYfOvq9B66c9Z9+kYGFBjhpqBZB
OGG0foN8JZenZjiytaY2jwpNIAWsZG5oK+rEjQv3T8972ME7+WlRkSj6sB+fr88Fz/zoE67YsHkp
c1i4XsrcgLsl2dLYaWGRmysG/i2LFrhZ9Fbz0Um/2/S7o9LQWI7Nx6GifSTxqt4FHTCdo5YKizAI
IwpipjOPJAJA/9n9HRD4zFjXq9ByVWzt9/NtvJT5tS2/qux7Ov7Qw8GtSnLM/AvXNrDslA3U+o/x
wEOwbM1NOqNAQJiPsSeaZ5CARWeTSzeeuXQo/QVY3ifAlk0FRRwKBRCGp0s4UMbiwOZZQbJ7DuLY
mEhU22BFgGuBQsb76zXZPhLE+PMd56NxjW6fA/68QIEOchyNIxeMibIEwY75loc7+9R6A/xH6k4m
XGm8LolwaMFdIHkKd+HFRy4qn4/uEAh/OA/qsD1+XlkcYloH6se+G2W+uzs3PGgBgw+VOYciFAKg
8lHpDj6TpBV0XrhQcrH0cDJz1GjnPvfD6VZOTn1+HjAP/IluXvjwphSGclo3DnZQE9uOMkv1rXBf
AZI29unsFyULdFeP77Lxsa8A7EJQ5Fn+lFhBjfHTuBSsrqen/geJD/swTwCYWuzhO5cIRzfTbMkD
Sdxvu2z/R2rXFrsinh6U4NG58qQuwSqSNtnTF3kIZqTaX9sKAoia5vB3EAN5xfZ5QmJ/gKsson+7
EaMGUMrbySqgAaa9KB8W7EQWOERltUocAM3cz4U/7hwHJ6U84y+fHBtOvlmi7KXqkNYHnhgcesbv
NecalpyhbabY8lEWCPlErJieysKrti1U2B/w0dKbvx+tV8pPTdek/BYCl9hrc0gjk3HZxZwNq6pY
a6zRSrFTNk23pvC6MNZp6Z7TcJNgkyg20PhYZPfDX+bNNLFZYw/hyqL18LnJ/gelf1vqtOxuk5Qb
A+aDWHm2pueuuJN1mzj2yH8yjyqoVo5Rvd+DSwG7obvkyYWlLwzc4NTVAlOJv0+ProqjK+shXUfs
fpmjnTg/9Y+DPruraPb7PD6F4zmQLlJ2rR+fD/MzdnX5WsQf+SzFQGbH82yyVCxCbN/3HtbloRp/
2PrZmnGZhGd9pgXrfCDU4AaaN7E2remPkngQ9gwKSOOf0/r7jv8WTBQ1ddiGQSKS9PNYHGFIMrhW
y7tQ2t6kbaz6GRsWcN5TdNVV8CWra14CcD0S7g9B95cJDgS6xyR9uBMkXhTaIgwgWIhtZo5hfLKM
i9Uj1ew8OLe3S4a1I7lkON1392THWx43HtiIV5dc3mPhweVXZJu74ar5Kn+68cPIbqaHe/dPFv6T
Rb/m7bucfgy3q5W9dT1ZhFncE9E65FPRMGzYbP272S9AIB40uLuyZdNdpqni5BXLyCPpKUPfh7dm
STrK7A7szs12Pu1+o+QnV7/4mMVTWwLkqK1Wp7jbu3QXGbTpaB0KxlaBOGUIEU56RqsslA04Q6tb
LmpJKNCkwkmJL+H0nJenLjn0HC2NaF/EdiEPaycYv/uM6Mycsqf2MOEyOMPVtKVqyrAu6NYor+X0
/IsmzUoEGITL9B6uXsQ880xV/a3ycKshB0Cmp7siePsPeM7+hOBcEqPuvqe12Is281iaU5bd+0W6
tYxttezDdZevx27dd+vTapj48juQIp2kymQft/tps4dQ1P+S+wc8ghAc8/6duIl2EiizbIYDA6mY
ZPg9d7RffuG4gqmDgAhi6THsI13EEioHD1y7aDHlPRewzA9NuSxvaFb7INo94u3Q/W3feJj5ChsX
Li0mbBoPRsXBdofqxyDOKIJTjUmy59LhUh0XSa45fcuHeZN5VbLBXMs0xqObaQwTw3PgirWPBzAe
85oSw9KFCzgOz2F3jGb30ruBpUz/lqpONE+FNtb7RO5Kd5I57NwKh9U4lYOsxkcmJjDA/xYO9g9r
kbDsGLdTFuT5jqmkDrYdccBs2atwQnobw0iJhG0eb/pBnVmDZ4WePsWR4uQrzgCMzjSiknCBOJqv
Ev1dcEToKttOHtsEDHyKv4IwJ1HsTLhROT7A34ElJPg9HsFd3Q1SFBw/djldzQkH7E03Nb35Nt32
8yK8vlYuUv82n7WlQEKkLUQHDw+HsmURguBFgmMe3xbGP2Jid+vOU2hSCv07oF3ZN6EG8viapfaD
wuTpUsdzjXxQEiCIvoboq+q++PqfiJwXkAdKTqu5qsXCZZ0o5gxflDbB4bkAedOgkS00a6ak8z6d
S5Rcx2sjcZWD1rzp1RUnGP9uyUp73ObjlvbynPgCLLCtIbaMOy3YRuWW5t9te5nP23Jmf8T0FNSr
CnD7dFWAn3K226LZPBru1CbVN0C7NbfBUJm6qbIOH2vptnbnASy4x8pKV02wdLcQS6tqa7FRjjb9
MjNnD8IDw3y7VKuVTkc5c4G5eszN4VNqv1LzWtDW8qWnn5L2MTTXm3FR5qg6krS1VOD9ICscGSDy
dDf7ybJ9Uh9b1zJnNmPkOmJreSo7DwAb3+et9OdL9jpFvh0zj6B4gKVlk9lLHR+s5W9sFSs5ehpX
TMWVu79bEZ2KAjw51rK4fMytw4wyzs342GiPjfXY2B+2TqkimVmn52ZhQVl9625vmXTKx9MDkk90
kJ0XD6QL1ibpSzs3ly+cjyYWCOPAZMwS7ZxWb5N61qN5NPzkKShfJeGaJx/sf7T0Cb25mniwcQlR
vwzc7W91+BHFl+kMzJv6bwkddwiH/prBr3s6kg+YvQJzq1v7HD69o9XcqPCweR4bA8gUlFgk4pPF
pE6VJ9721yf4nvE6wFzW2KoLzd/kQ2iup8WM+1eG4GGKMkX/ignA8UKwc/xfFDddRK7wGccBCgj8
vlZdzK+BwGRaT2x2yTQxva1kJFHB0or2evcV0lABWvPjBjtGelPqs1nugCYF+cVPNdi/ouWV2BpM
RZbBHev1kVs9MbOntxdBeT3BddhvMoUiDo9s/fjMsWI5xnLGY97TckGxR5McFQ/aFrjVgtTbW9Ey
i83uNfbBTUlq99AY65sjPVU+6lUekdsPrv4U+jKEvveJ+iarb33xJie4Ik/m/RgSQcOaWbzjbWF0
vnu/L6OdU7cXNiLR/ShDWmlnMd6UUlz5nAprMM2rWMZRWHHUXj0NdQIns7pkFIadlCIN8AgA0INi
Ricfj4DFbfw0o682FRjHeHodm2t7XyBJsdWXq8W9/TLMbwndRWiDRXVoq0MeHqJ2GdYzdg5ctFnI
YARDnt4e4LJ7K1QwqcVMnOSbGIk69iQK7Geg6mGIvwrLue0ciBWXIgLySnmxSrrVRybNSXVkrifV
kInyQFyK7JPKJxSVMpxbsV0YNslR4nbNnHYUVlJC/PC8ihV2yqoSiVBo1jCo2TIco/jNEXM4Fkk4
9y+oMCXzDunDtluGsM0mTDWLCH4N/bQu01LYjTaIvLsdtA7Xw5a+IlYjybPqPiTKyMVjAPd40ACg
f/7nkexsttPPrIHynG6wSjLNT8gu9OhUiziAri9y9hi84WHJ979hmm6WrGmkOgFHp9XAGPbTDvmi
ZBnlYA6MzLkuCwtnSL7yh5KrRrwLGAVo/YiTk3Ji+TFy4euEgY7ZiYJs7MoI99iVQXfygrOT4wUn
gw6/wb59O6KN+3DnsJe/Y/k7Nz6bxxYoMF8k+TjKErFxBit2a5gRm2fOMcx+Y+UcJu9UPsZUQo/7
36r1aMXmg51DcT71EPqqa0uPrqtmwo9K2wfcO+5VmSbaFCz2F/rzP5AKN5NN8/xvMk4quE+aEBhv
TPW13RpzFOYoWr5kRllzTWtdPdaNsjIeq0ZbgnefUO8xKwAY7Ky1tQZQNKQCUERGk2YblefXUkRI
Cwz7L8iPx6ZPQMrxwUgiiqAyu/67HaRXp39/1FeffDLJvhZm+0Mk+wb4U5Krq+7E7fl6BsGuEOKn
LZPvdl4i+tVBkVYPEoSDNRMh3QIMoxteYBIGvLKY9N4gurIkVSgvsvwEltAPMA3WS6Q0BiFA0Reb
rumfA/3w2PgdXQHSAs2XviicB3frpNomZWzdHjMYLBAgbNJHY36aFIPfydDZQ3oADGQZ+67ZT2Fd
PgSELU4BVm0EtBdAkBaT3xlIQjCIzCUqRg8pbQIPLOtbVfdL7z/LHDVeHOfAiq1nmQ606jW7T50N
yvOHxRLSAjj79kg8+Gxkq3BwdoRnlvUg4mFNBEEVbVP8jEn9sEaDSMf3iTAIj44M59NTj4EKw63j
W0xy0rwBHnnFSjWVfWBPWKnQq4E9jazGIqyBzfQKygVutxx9rKrkhwm9EUM2vi6VjUmJsgWM928A
moMq5iVbvywONJqSn3lQgCneqADYYERyC4XU9OAKWp7Do6ZdpiWLx82jtbXbG31IHAzSjqw9zX5d
uS1q/95umqnXjOABHXWeNKtEWtL1p3ZH9S76/cblzix47Rali51L1rxmifE+hZaXsUQhEbSN2q3F
LSfZhbYcXOyF0f+2vQALFcOPCS2KG8nAV7IuSaqRtKt9UdfnqRdKvXU3u2903Z1E64BRZA5Y7v91
xf1VEvFyjav2WXslw+OvF1YvSAJh+u4rw/unP5jXJrxO0ne9uqizVt+oBdE6xEwqpCbKgZ9Kk540
jcpjYWnDCXzDBvyEbqmRPxGvg8VwC/NWPzzUfR7u0od/t7zb4GPRZCwDCn3AQlYO58Wu6/G2reJo
fe/XDxB5xnrKuTbQFYhFvmqFRf7OVWOyH3CRN/sClGlpy+0qJ8jJqr/Hg0BS4q/2SeFL3tsv9Nyy
qDwUM0snBspdg8gHtTSUGQ4HogN37mfBWZOBUn4ak8/0RE9B0l/M7jJyiNrHonDTwm1Ct2ZJY86p
wyF4T89ysfwvYcwSlJAGS1Bmjwd8Jgoh2CA+qCY2jvx4+NlE57HEGXpSm7c4eH/wiP8klfXQZsMM
p4qMrdu+vBqyH9ovMw5rcFwbQ7W49uToZ/KD27U3ql6revLTtNVIolzuMKsms6q0Y4drWNSTIDwo
3SFMD72xT4B6U8DxkWLsMlyFHtVm/TtqNr3GWeNzi/LA40/jAx86AvGvqN0Cx6fY3vMgYdWLU8Y8
9YrDJ5DYH5weKBlUAkDJeEzXwx8SzEAYcMCNkktJxRjNtdy2+P3dMTqb/VAlrdgPwSEt5quD/ly6
K+ZGzEABT34vqLwS5h3ejVASEw+7RPqMgYeCN4i3sOH4gIJCBy4CoYD1LUBdSmx4M7eloz6NP1Hg
YlKguoeGbvLYarbtZq/UW02KOyZ17sv95tXTFwzfsfKmF6eoFw5flmAgTini0+v9UM2gaPc75Cxu
VlwVpsN7VeGoeYvrs4xIrOOLp9sJjmJBhXSwiM1lWK7gKMIJTGJ35eYBpOyTHpxj/W1Cw4PxnpFg
19+zJQUIJuoUQeKHzSW/eOwIlUrxllUc5yTZKfx05NW5BQ+tw2L6mSJ2XjSGqt8S18eegXaUWjtu
roQ1uLmGVIPYVx8fz6vLExcPTAyAyOxjhmKvEvAMdixhxmKnyFsrt6V6HT3Wd/TtB5Q3Qfu3oqX6
AOyeq2uJj+GEF5XTC1gl8QtGFl7rZPrX8kjSePIz5P8wDtAxxIT0Kk8yH8Io8noFMoDzaLB8CaIL
lVbddF2DbtE2dOrim4H2/MzONgv8vSzuvEjxFH0P+T+o8Y8I6gPfqmqJbzUqBJkgV1CvlrODhqCo
rWvs56xU5niTV4f7dDGdB8lh5ZXK24B5PmZRdGihmjOrcUraUn4opyeAv1pHbNzBoRdk3J+Ep8sD
mODwdVKSgJV8FEwkrMic175fS+/UifSPq/m4wkXhgXevbTpESExRE2Ax0RNj/Fcxa9RzWoIeoxwD
N/PVh0nB6rE8V6wptXOunT+dBIr5ctDOBQPhj9p8J8mXUoqKmc44W7fXEVCPh3pysp6Yb/NbS89t
cFZvl+Z2SZwksm83GHC+lPo6mnPqq+ZmpK32455vjqFt1gKBMHKUwoQm9B+6Co5QaTXgOGlXD0TP
Yqny4XlCvE1rbtI54wQr2x4HH2sGF88Cse07Kt3WdCvTDeda4Y6F2xfuJHR7e0HhrGTsqO7Lrml2
LbuPkBoOgbP5x2r/SYYfrUfodqRZniwXRzUhIQi50+NLCRzsu3dzU/U4o70jvrxZ6ph3X+78rvMH
VmBEX2/85X542x5HO1PnpOtu8//TUHPvRVusHlI4sy6X+rCs37pig2/YGDbKgL+M+Ucgxo1yOW2B
Aq0baVVKK5mRt4R2bjfDIY9OuXFas3o4lLWtz4gH6MqujbYwnGh7rZiPkwWNKMYquExmfb9XsgN7
CxCx+mdi+ZN+B0zJlzImKDEHg3mI8y3Xypd9lT4hsncNVYnJhu75lDv25Ae7G0GYqhK2ubIRxbOq
6XUoOGe5PVbqnr6urtrGzMQB2t1ukkLkZrrGen+8DeLVP4u1raxcy95OJdSAL/3+fSevcP8embJp
EjU+13W3HvX1vVtLlDLnboSh+hm+JE/BU0SXWtb16HZ8XGP0BSRyC+BR+yZ17z1SrriuTXMhPo/j
Vhu3rKIGlia6MmPH/ImmHGY0Bh+B1iTh/gWtYf9Fh+rTacdCWIIKELvpMpY8PKR00JPGKfIF17ab
MvvV+43U+FOLZRRrKaFl4E2g4/u96ldhsQ5AHWBWNV394XGmheGGSPpNJBMiY5tCq/LtVF7bcN1O
lnVq5wnRj/Sz0D7Gp5WjHt+t6jKkb+HMkrZ4jqypp0a4l7HspPO3TGBSSGmudZCqNuvp2xFy6RBt
x25XTfdWdBqHc4PHeqlEf4l4Ssc8uH4tL6JwDXtBNl3S39See9kNZVQk3AOII1xGGZbZcerNXjP2
NST1eAfPFOZKa1hE8c7kkO6PP93dLkm8zOFr5WIdYtGhxqey42Lyb1dFPj0nD5mskX0Ayu6wQ7RX
4fQTMUzPSloRITJd9Ord0t8pgzREO9NOXdWTJem6e7GSdQCbJFWeX3cuYjovHCP/CvV5PCYQe7BC
wqkgc1X1Z5lMgHW+386hEy8G/kBB8sT60MZrO1678r0yN2qmzP5bocsVZDu3kNbUZiQiuZwm83s/
zjiSEIQAOMBg5i7CXRfrHrP9a0InTF08Fy13CoqmB8LbLTxXvlJxgvfEOVIaEMvsGvMoiT/C+GMC
Y5T9uVDjqVhq/SYlvPphxRd+Ol15ogr48Mv6Ysr6ItuUN2QXR5sFdlkfjHL/tQ2tVaaI7VwKFzpf
lrKga2MMwyvNatsZU082MerssnQ/gNPvD6p8jJ0pLbT6mko5KRR+aIOHZuhSmQn3MOvOmXaa0LwE
sKf9reK9GiGa+9QG4Tbncj99rpm7WR5QzHKkiyqaXYyz3B+LaP+qjoNYakOrBX3GHpit9MMkK2bD
CKBFOXuZRcR5zlrhlSrEQgh9mlnpfaLQPQujD8fi1Zkk74/+HXflwyTVLA4YYKF3uhfldS2voU21
4cr7E1bvaXIh3jhi1sB7Rm6iF+fsC+n0wlS8eI0v+0ZWu6FyDuL3a2+Qfrb2bX5+XbmpHTOsr1eu
dFzAzvWvBtl6S7g2y4I3e2wv+ilyz09mfWvxl8Yi5zil7tAPSrCAu3u1fYCjLD2qK3gIJysYL8az
/bNR8QB/kv7Rl0TFw1KMcq+2HKY5Vg9htn/taEzlwp0PCIG1M0d4Swdm4yIF4Divis1E8pJCVF+a
+YYF2civyt9x0cQdiMvIB2P4WoyQ5CIrgBKOowjZWPaAfN1xeJP1pNQQtmE4PV291yvEPhHiHLM2
c5XGsh53Z+Gj/uAVJb79umqW464Zd12Bk12BIT3ubvJuGqDVbanLTmpf0V8GjId8qmOKqBkoZ/oI
c25VGat7hM/fDSK8/a5husHtMu0+lPhjqD/HyScx32k7z2fMEDhnucZma1hLyGm4sCV5/4kPBInn
GDfCIQGnK3UjQMCWsAr4A+bLc8BTsbmmxiU/9qHovZWnXl16tbruK3eSemq5yRaBuY+CQ/EQR2EV
nBeTEgcnO68LDfHkpCe8hVRKQN+OFEPYceoZ+oodiqlfpOCtrQk8H9Vqn6pb+b69z/t6KffiO8uK
9Wise3hYo6vevGJEAT8l6RmsnXJDpztnt3NfnXLpGDipvutjOieQvYAfX6fPnA0hG25my3XY41Bf
TOkq40/cMhr/lm1CEglsn1pvIDtm+eWwrR1JgjRnd/q8cR7u5H+oOrPmRrF0i/4iIhCDgFdAEoMm
NFn2C+FMV4pZTALEr78LKbu6b3RGdEV1djotwznfsPfa6yoxO/L/ZGYFi3i+bobrXv8x3dqgyVwo
6badI8fYkuKWptv6gSx/SnGTQ4tiqZ575kntlndAIH5cLu//3CUfr7XJRHvFfJ17FUexhYOqXN5I
s9rL0JYwLiusG7c3ZaszJwNYgY55lz8mHPo88ptPpgCvZLyocDGYr9yUcg13BnsvZyyQ/a+EchWT
swKzXdjWt+0j3tzZslT+rJt07Lu/6nd8wV09baDVbDcWAanFv6CZvqqTR3XY7fpsge845yGJDoiD
kBLLv6k78/786M8k2tyBQ/AlzH+fFkhdDzqsbDLb8T/yi/9J8RL86a9g3KdwbIqjgOOu3le3XXMo
a/Qvbtkvyn6TY11dOvGubL6i5uvOLoq9Qg0QBYdKMKm8TgIh8s9j0h3gmMfSvpjtwtuWZHOYY6ys
nChH17aea4Brto/5rtX2ySKZfySzqxhSTH45zhsoDJ8aoPC8+/P2CDMDxyMsIdn7T6uoq/iF/o7L
yTzywa3g2Exf/uekWwDmIZILXQ7nCqyZV2fea9ZFECPzLXGgT1EJhL/bDe5kXMedG6ureQyWGEkw
scq3fIpVpkcVsw09KjRjelRyfrEq3z1VcI2HK6zBK9WiDycHSQNyQQJS0bCLBAOcmAdkKLG2fzpa
yBcl6olTXVjRa9KfcAGA1akSSx9N+k78P5iSqdX6uc2GGaHzSxLPGpw/Tv+adzYdOGInIBA7klci
fCfxEqlOseqpk9Ltn0C4r/mk7oLPJ6XxzThNwyszKXFCrvwVOs37azt+e4DomjQh8fgbRA5er0ii
WmIc7of6CZbUW8EzwZowoT9tkaiefAJ6+DZHNYxz/npgvy+gPHeKtpVhmBDpKuFVZmqFLq9fRN6j
OSq88GdlaW3z5FvTr/hOc+/Zur3htKSY9is2SHXFDtFaCA2BwcSPbqDVR+WkAa9RspLNwT8LG2Sw
5adxu97US/mc5LranaGKda93nbZdALDivk9qS5G4IrZ3Ls7dXV48BbYRP432OxS+mRre/FH25oY7
ziaD7Lx1lHCVEjdXQDmhrASKuXynmyL47efYtfD/mQIajpH0uA1L7cd8M39saxoU+K3qCnTyfX0E
vsVHzQc2zFBB+jE5E3cvCMBLEqCDGZ+BomZ3dwDlh4q9PXeQCPSIdh6Q0uWCSQ4fFXMWsEYYOhhu
4nSGCwbsKYR1X04MUuhmV7mc/LGCTv6vmyKVr6YMa8M4J4qFRkxeCuXnjc0T+8QMI7CJ6iOPYfPz
6ewKO8+3Cv0E531rYZC2RWExW4JMTrHayFOIqWB+3Ymcxfz2uH4pxIkasEtdRgMhJGLS7Fsnxi5j
c4u0kf+YRqFeUS8KcrqCco0AByWqce6Ms1Rd4uF8NzdquIOZ3zFkKHeSBWOUuWcT/517DoaD0geu
C2sDuC6sXpgM0HiA6R/GrY2qlz8vWnQJUxvnqcAMnbAOzwPIA2bBcovKN/3ld8XkQmYaXi95X7AZ
MsckdxlBK+wV9MRYY/6gKODlh2J+w3nYg/wCVIdyyimHKaohGSYld666b4QZi7L26aWah2p7pElH
luvlS8Juy9fjIEKL/porGH8dxN9vMBtqB4rGJPKeivtQXIrGOxo8qFSsIP87yy46Fw/dXHKYCzHt
EByQQYKwYjz+PgMgUlAE9vpgAUeOE15QDxIaykFIaJFEZsU3yUo6ybf3KXpziA5qNOnPVFRoSwYK
SXqW5NPICr81M/n4pjNpAkoKgZ6HCE5pyjjGdITjDYLmv0QfuD3AQJAfs/aEtY2sKn5+SS/MY17/
7hfvDvBuwrPWjvfZJ9hTEbBJdIjLn+kc+t3Uv6X6d0RmsbkEHvaofiRhwR4UvQJJZmpyKKT9g+GY
zA27bswlSdfF0+dxWFI5/5D08IhPM/Au0Y6/1n3Ytcs/bTdZmaDrxaGNmwm19stnqeRTCMG/3wXh
vqzhtD2XALF2ly68POuPmJc+GPug7dlh7RFEpsrfedrw2JAWc58Cn1kMoi8i8hyqK1HJKPyqBgr7
0Ub0rJUISQ6NccShDfOyTs5Vf372542NClqSTvf+3Pc0kkdcfEyZnDj9Ox9HiAwhUtYc6OD3b+ae
eFVnAqLUBUGXgt+yHC3XuM9uRuAcs8EqVwl579bMavMpBREUwyM5vFEMUb2dNxvVKsVFLS5CwW7q
yc7ZGQupnwRQmbG4C6fyGbSbbA4u+VPiV7zsQMwQOSRshNmmjKfcjnj0b1aMD1pyuWyJ3ZmXU+xO
l/k1zBgzFk6Vwmr/Qt/lHG/pDu1RpoKf2DXJbqZsB4qZdjvPzaI8A2iLEOpUxyAnoyOYz85Dd9Ls
gcXwaznD21x4hAYypBPkRf8icBtzApvda7PAfLlhGhdg8eeT5YO8bjp0zKxsQjATqEABhc273zSU
3ZTk4dKLIMA0XgJModxcb/ES3ZIqHflyabvPegujPap8Gi82ps8A5yYKn5ZBdH9s43NVXkJUSgny
hUlSAz2c1AThvtOBW4XbeQhhW2x+168QrVvxIaqnKDu8baWF3YPNWWUu9i+RKsq8hiTrZNYjseyA
FabxGsyC+CpiP2HJCqYKOb4JCwoCHRtb9h6EL5kc4v+mN3Ox4zT14wtTxrcLjVn5O0eIiA/Gi8zK
+9ThbROaBUI5+qjM+KUJ36L4JelXKf+gdL/ddiEOqnxddn5kiVhg5+DF77S7vwXhO0u+df2aGI4G
XTN0ySWYk04hrEo+zchVBhc1moreyct0znokwyxp1mCb2Dzo69mHGP/c+XXG10VWhqfq3m73kDaC
suasl6k/kSdoU0wqwgq2r1coVO/7iW8H4wAaCr6dt23w8UTjAZNTvnA5idVltoRkL9GVvuj4A8YE
eP1kMj/kT7ZGz0UxfoCXrmhlD1JxzNpgdgPIuG31jXTuRJTgkFIil3mSisSyZXNs57Lf3qa/Pz6Z
yGs4dZ8ek8mbuSN3Oex2krbvy4MMQQsHHVZEHrFI2Hy19h0hF2JchCA9hpJluKjGQ1kcGi0Y471M
Bp6y4TG81T48j9gpeXY1Tk7EJY/cnedOLK4eKMeuZP1lL0tthqXWG5Hh1yjjmoVQT4vv3gbfiS6F
mPf3KF5AkATDftyRW1CGu0dmauF3338T62GDQBFOUfSwVHJy2S7Cm5bcSpriCjGwsMEwWgQXf3ct
jFFuL+8g4C8afzvj+4CtMI1X0LG8nZH8DN4DAaSuJEwCSOMB5vsm5hUy/vvvQfSfPQqHVjgYNkU0
u1bp/nfXSqEc1465bn4vzC7xdMOD+FS5CxkzOqIFeFBou+ynsZPv+/VCDbhLyQyAOIeAjvXC3a/Y
9rDYBlyLilU+qfKppwUg4jVBPhIkNfPNrWRHkqsCf62m08iyng1EAGcYSDdzkwVLkgF3RnZpShsZ
FaE+GAz+rOeVY+7TMrj3R/MDGVQzs1vRjB5b0xWgN7XbtNtEDIiwrdPSowIpPM1KY391uAOcFNxb
50qwCBYzsBNmvmkN0p0+l+Hjs8yuXXeRtVMKoplI6nUYQd/2qhiPwDqly3/uBqyl29LYak9UoPuo
3I+cCwJqrb2ObXSrlltJ2Cj1Rog2DW+MjWhNZaJrzm/bRVccOyU4f4st6dsrLQd07eb8dCuH9F95
+WhWOkkJ5eRSFG4uqh2VYYB9p3WOvF7zsOc7nqYePVtkbQR9Z3aVmbNrX9J8coen868/NjFvO1H+
buS/2vgplIjRHlM+fByAShj/2A68JfLTfv70zMFx3MkORCwUl2+8oj0RWAlUeh6R+hmL4gV7TUN4
r8dZdLzlp/mvaJxSrt5LxsI6xnlQDkEyBAbXLPsr8rVvzqju7489FmuAm1E3KQSqYf3jJ0i62Kmt
NHk/1rsLBlouRJqEIaYJX2NHeEs8KX71avkXnZdZ/jh3LjEqnXzR3RZEKVkUxSwdKVfITGLXRVYP
mUnCkc00C1duXq12v1QT4NhEZVcCuSSs5IDhHcYCyp7pX3JOsZ8U2ey0/HtBm3zukCbfYzUOYZpg
Xk/2M2p1gtMFynrqoI3Jt4Figrv+lk7240mAjpe+ml/j7aBaLZwIaR782PoiQE7LGopZLHL3fmWT
wGjBPnhVXiRPU3nhzScdhYgkyJwsVN9b1JAH/Vq/XmPOgdpB144haNCcDT34Ut9AyGHwBNRSIOIb
Asv6CRfIvGCSTmvu8DWFcO4yxEMAuCaTiUuuPiCloQudOxFmboRuBqNuIGEWKUzLZELnvyM/8F8P
aFFwYb/WtJ297Gzh/lmWn4Pt52yAbofrBX1PzZdXr/YVf8qCz1jj/fOawkdkh2SDzEzN5Ep76+iY
VrX/dXQzGMMBRl1pd9e8A3B+Ga5P44ibTIU6O00P+R0qetOQTT14kh3JF6P9b904q3a7ZXvbP+rt
kIMJWucLKfZ2S0mGVOfINmFOHejm4605K8LlMbuG/WemfTWkP5tu9WQn4b0hN0XpJa8VvSG7wmLk
HlemIU0yEE/q3wW3wYI4LONskbQf/ewaCZ9i+Z0dWXulmCiY/GheonkE1d643mRk2I5G9b5VusUh
se8r1l5DaBvIbFnBZZsHrTdDyNC/JT52loPpMhMqB/iL/sAZL9tuizEwWqoUd/Fib+rxXwu2Li9M
kyi3GxIfV6MOQhrI7FFlZrfupXUpbp7LlmSq+2cxfiXyZyd/SuWnjH9VuYwTRFCVVn30/8SyDRbL
yBzzfR0f6+bctB/HM+U16TRXRXPlmbfmDNcKH+iUXP3+XEfqcpER3uxm4GzM3yM0wJg977KMrN9a
vhflgxKdDePDXGP9ZfBVLwezGmxBuUDXjsSjvYMfGY0TP7IN//IjoUeKsVfYgupqwDl0r5L9JT+f
ICYjBds0MZXGKR9OkUwe8olPWWDadlOOSUoXcWiKQ4cztt2P8k5DbfmcLIuAhnmq2ELzDqM4eOc2
F65KFidOiEVD10+URMnVPDKrAIGIkRBEF1gqKbPlHRqp/32lybec1HbRAQM+GIPH4m9Wz6YGPjTv
LpS6wjput2xw4OxS+sFM74dfDuzivvaJ2m4fYJ4DgyFys38PrXHSzTULzWChTHlTBRkuVKXh30Co
VLv2CwLh4208ln5azU1bZwb0n6B42LblmS2ECJIFWUnpya9FBPRxwWfbW60aVAgK+7AtgVGOQqxu
j/X3PNltULRwc1BNT+FcRrp/mt78g72lAeBxO59vyHIpN2QRVuNv4fMWfhr1lw6SIvqsx6uaMAs8
vamLN3Z1tsIDr24ijfMH3caK5IQ5S2OOMc5vwZ4Jh044DMVBTINHGijyLo53jYJBiMwFoMDPBNrd
ZPcK2viCXyI45+IUZUxwmJTuokUrXDSV4vOziT+j/rN3KtKpo08luxING0+MOFlC93O4YJpcPdJN
paywPJU9j8a0yFQjv2Yn4DJBKdivdfbbZQdqHz4LiwJQ+/BZypcUUGVQha/da1O/vWNQnfh1bPNY
jBX/OH1+heoeOBhHsIJk0pL7siMCaTN2m2eGIhSB1rogLht5QnUUnwfjxBlPJ49QGdikSITfMgYt
/BrfcINNNxUyvxW8TURtaGMweRbEry+5faBOsK8hU4gJzkx3Gbdq+pQOQok8p4zlvf5I8482O/PF
zTo05fFj7FZ6gaRlV9zA920T8HVwHMJ116MRYeq2n1JjN+6y6Pe5tle4lxlyi4fH/RAKBw14Pckm
M9911cbnvHoIh744hIXlNkT0FK7pFrzF8Y7h3fMQpUFPIRxjRcJA590fbl/ZKucRR1FNEoq/Y3E+
TmFZQ+mkg4NVKOv3+hCE90Nt0PJYcfCWYQl4Peb76Bgy8nit3/lqS1bq+8NSUrZPyFqriKYYuBJk
JQSQd69DnYDF9OFw+zEgXxbir8MpV45lenLRyQ4XhR+P6Yaf3Whz+EpIyIlMNXOr589LtoUK5Guz
X85d3Y2qD1VjlUU+u28UngpOSWBJv0c60Q2XkT//EiofumJD5ainzRkt+3tzVjaU/JPlkn7lmbqK
6MCCKlonC1fqUpBsh9mMBrdKnGafb5w0fEKmdhCbafgoDFhDjBvhZue/tD2w81o+ahRX+UFW9l2z
44V/9Ot77qvZZzXsGuLKVQ+oVhLMiPJl25UcxUCrFzCBpzDrJX3H7L7BWfcs9g0phTGZphTRQdoe
aoyHxjGUTvlopZEfYsUwC/M+HEeY8XBYknN6kuSLWl2i+tICmjW3T91RRSdtnTFzIKpFQTnbibOt
2q1RZ6BbNhhoLPUeGaGVxASkn1SIbcWVLYjwOSu/Q/m7zn8J+yYL/lhEezY3kJ9TtOcMe5vkP808
30RMyu2Q6Sen4gpYJgRB+YV8V+5ezYOQLCg7H4hEJ5dKYly0+1mPTz80SYMXtxCsg5+fcBGdOXTV
+xk6ZNQFd79/2sFFkLZ6shnlPa5anyytV9o2nz7aNDrIF4kejzxdqhIow9doTBFC5POifVpeeeH4
MSsTThCT8ZuQjcMY019p8GK4G8PkRy/9iQf7/cPP9ryJKBrr7Cxrh9BLifNe2nK0fQYP9PwkaFBc
Q/ZY/cu0Z7DPNzhl1rzqv/TjJ0C+90H5m0hH8m8u75hDkJHMxrsNTCiiUbtzKCIww7t3RKRXDZcy
vEQMsvoLY3lJJ7sPv9XLxWv+u8LEeE3FPkx7c4259WPp+CimNJs4ZGYjhsSQYcPHwoSPKQS4RVbw
wPlB97CCB7Ix8xBJo0zBTdnPfSGZlClKSxSVjwp54oW/4onQRssPT3t4JFDHJld6e7P1c1RumMsk
a0NHmRq0dhN+hHhS0y+l+457Anu+JaJlxa8a47JDWgKARih3pJYTBsfnnzTTa4atmZkAiXmMrOlX
U3fUp7dMFx0xc4pwBe9JBPWH0q1dKrdlAzV+IL55iRhHBWX2MdMYwW/v2b7SpqOnMALlfgDgl9hU
DrLixpEX3iaNkgK6kqGr4g6Fe/inT/wWMZRziMGPWn+PHdltZVfdjrl5WLXPw21jlCsQf505fzCK
WTxxkG47Y2+ctZzHfTGDXjfxRzFCTg6n6mFFTAlTZ/EBb4TVhXI7CPrR2Nw1p8Pzw8dQuxHpT0QT
Ybvu7Mr6lWaLU2zWwml8Xqg0KVjD5suYfwHyq+dfiJpaMgS2/9yIQlyI4zQ0z6UNy0DBDOEFWoLJ
Y2I+Za/KPQUH3z5FLpRg5nkZ4MW1QbDpfJsu8J79upETelsqVjdiQWQNa+aJpeT8tda3cfPQt9G4
B3fPmoEaCWy5TA4b9l5o8xjtbGYZT2hZpkTqNIHezw3/rHxhesC70lsXIgy6YunrloB45r6BI0+4
BtgNS8h3cWYmQF8EBzX4nXhodv6y03YOLj/m+ESFMY9Hh6S9AnJLkxxYshAU5sO7VjYr4kgPAwTw
FUZnF0whtKuZKx04b9mSyOa88iGxoy/BqQ2JiszJgvSsACB6tn7v6UmGi9t1+q1z9wvQofKFjYE7
Nas7ayrWQbGbCvSDWDYquisoMrNLioNbtm4XZdyE51I75+q1AkHAmrTwC4JVUIvtBmOnvqQHhr7C
zk1SCFyxiYlzQNmHunmSnv7FHBIblFnNUajPnj3Ltjhc9CknmlQoQ/KlX0P/PzskG+3gC5ny5KbW
AsMujKnyiZMTlY9t/5GL7+7lzcfro6wCqBPTfxMP2hGlzh4Cv+XNjdD3diWfp6lNue+fjeE+DHKz
3bh1s5kDIYnFGISkV6irZCcyAgHAl9YsdkTVuXFnqu4dPLHsZzJx5miujlr/dyFSMmBYQquL0n34
2L9odfTMc+sGkmYT6QtK0Y7jLNtQIcGEgRaBTSGxAvSrjEl1qCoIWOl+qdhuxAEj/ai/KuPz4cgC
KQA9+8SdcK64O8WVxoiNil3DKserGnbBgWkvT8b2+eCpXg+5mYDgFcgNteTc2ctbHdQ35hVcN1Rd
ZBQISwCkY+KYHzX9NRy1zF6t78pi/XsuH8rZ6R6fmTh83NKv8fnVcFphOF7q5sIssBtJQe6yvE7r
oKmDSA6MlREe9ecxnB+YX92kfXzbZ/U2bDaJSX661SabLlyDguoR3gZGeWBS0tbnN2KqVT9iNAte
eb6xKEh2RgtUdPtfM/IWI7/ddotZwtN5Dn5S9avskNnD1LrMHqe76l0CG7xIgtMfL8KEmcWlOaFy
WC2zF7KvhFZBo7BnoIUaTwp4jd8YF1RW86dlfKImC5wh4ZD3yCJ5X79PwL24V1ADTu0GVwdJnP20
bvYvtw9AO9GOwANbrA/UH4lCc/pRF59XG7ecNJuQnAZRPDvxiRb9GoLvNcYpF2pcvvNnQkTs9YY0
ROSN+B442Lv111c+UDRMc+yquYjfs/UmmW3H27bp1u3o1ylm3uNMObYkHrIjptB1kalxsWJ6fsqY
cRw8bnNl1TgsAbnzWAKSJkn9MMbbgNETOLnLz88s3qctA88P2Z3S6qhaJefByfEKi8FGrp9rmyFJ
PPnWLnb7chL3s1N3jY0toN3XIAh6K00k0xB8fkxDQAPAJbx/21Bgzmp9JZ+jnAiKV6a9QAdGKM0a
LkJQx3+jYBnfTNHiLzfgYE/dHfBFuyTeoDjDkCdQcNizFyfceux8hAFAfUg8UYJgiPcWp2TaX9Lx
MI93oc6OzWEmiz2bBwBzNkz7N6OIPIpuTaGnqOsu3xqDFc5XT6Qgg3VHoj24QuRpkcesTtI80e9g
nt1cXmV1vtcz8JPnMj6WzVmef3TDp/Ir6XbHlAgAmt7jbACfcEL+RxXnsAVK1L8OdLZA8WPbqJti
Cvas70vme1prI0v25rIbAG+nCdX27cuuw4pTz13750mgjgJk2xRfSQEXtGezTyTd6NlJCp49XHH7
xIVBNPFkvl6RBAyMmSSxV/VGcgUCWmoU+K8VoQNzJvmdnQgeLD5cU7D4OhtEBuCG/gVuqHgY7lNS
N1sFkrpZclNiAIbrrJlkIqehrngX8Pp0f4aoQhu64/Us8sdoLRQbac4YZ5eC0gYqs17GZhEGs9Lu
wefY+fMUKeeK5C90WFBrHjt3iZZprq8fSAH0NdTJONun2j5ejJonPb0KrRMMudSPOOvptxL/4Bac
nerOQB4EWPhXIvjSzK8SPycVaT88KjNzwQ7ml/zSab8M9Xdf/kj3f2a0E3/tSthksCsRoKZrvlj6
X/AmWUJ8qu21AYVnUcBSQH0ZjavpjkEplTl1uNK61aMxUWY9FrU+s/R6r+QIAFFqHRpLK+1bZxOA
Tss45MQ8L3h9ipi8GvSB7ybfEJf2zzsnHlI+FybXPmYnVnnGDrtT/XKuDMPfYHoGpndzWUFcJXyd
aaDEqKO8oFA0Qo86U/J4U1TNITRZYKr5tMb/7L3ogt8Rn/PnVymZQ3WSq5OAlCBdPzOT0DH23muw
EbW6wEclTi6MqF3ZF53kOHSdyHpn66bYyvquAnu/M8oJoXjdCMnXo/t+LOYj3EfyUKYvC511OlQK
Fw4obKNk03ZToAIKZI5EzlgGO8CQcXD6PkUSGyDfn8srslVVjsQphLdawv7C25f/ASf59Epl8R5C
gZPECvE2WjwWpNFX1QUKFRpKlI42hPNqGj+jCh2Uw6a7siV6O6sY806HieljkSW1F/s/bKe0OkLY
EhexsWrC3TNE7riLSHUXd724FUWyIEwEzoZyQvyCzMWCuWq+TO7tCFiXCmVnrduLLrKbWCQwPcEM
vIzhYrKGKc9vphxFQF3QDNESgRYS3RnvC/+wAC8nW2tWOL0d8nFJniR4iMj0yRc/bxy9cUJ+GatH
vtQ2mbnSFkwyFWk7V9f9sBWfe8U0Y3iC8VopN8a4WZhJ4laIU/lCOnaPCWsn4n+U+AJ6cg5RpRGD
IYAimUCRz2YCG5OK3a0g8Blz2CNLjQR6eepJR3kZmV5KR8O4WdsZz0CB4vU83ZVz33zM1I9oUUSO
c5TT34CLcPG/7eqh+VAI/PI1QsEVT5i5CvlGnMFPZNP6w1cKzGsbPd21vAnaXh2C1Aj+0MYW11G8
stxNL1pyEaXzQzrrh7rbaNBsqLU4aZ8quyqhZ4aMSo8twBTfoJDg8Ngljx0Z4nwoG3RiCdBQjwsY
Bl5xm/pfYs3QfPy8KCS6wW5kshS+M6FmxyFiYf1BJFRa7FsW3ts0nEpbrT/CwpN18qh3/hWoLySe
3rp1Z4jWZXNlD0EiqR5AkX6tCimDZ6cq+Uiaa5Z+XYkgd2mBoemDJUcAWLr6bIV4L13gBC+sP2Qc
WoQNTkl9f456t9fm+6MlP71G845eHi6jbOUd2VAlzHBx+k+sj65fwAaSL7P0g6guckLUn09x8CPN
TzT/hrZjmRuu1ICrtqLRVHRHgK3QOmrmRPJKilbzaPX+4QKNeP9wC5KRJ1R13KzqrxR0zyuYnlR6
4gU5vQimb1+XGWJAkg/LlxhQYwCE7WdFrhxyX5Q2uMNstFpHxTj9ec6sY4qGPPoMKClkYWIN0JCM
6GmxBUJQbnds8n9skabmQOOcxFDopsaZeaJseLmKiW6NlPsFxv1f4N47YAqL0McsW45g9tJVTT3q
dpGHJ2Cqle05jcf9kNx5dShvp78kciCxcPG7cfQ0sqMUUzXzk1lIwxRl5QTdsHqY2OzWDZJChsuq
Z6xzZQNQXcH+pHh28M53eQaUZrPofLuU/cfTssJoacOnuynwQ3cE2P30yQmBeqwFiPSGxPzxoZMn
FuiZSVtNaTRVfMHkrcKzS5oF89n5+g3D4TF8j1LYStFUzW4QGicsAeKsEkI5yzN4KSyAU4IGPATS
9YIlFrNOqG9EVgLDBSn9Iq1UkN3AL0w66eHa/Kqk7/bxmcgf1JtxuRhhc0X7h+Vf7Ldx+g2y9e2n
Zo2Gx1asIZrbJsiG5DOe56RGJ++QDve/P4n4mwf735RPxXvrzYb0nCqn/FApn4p+ha3eoHo9GNJe
r7eyPWsmYFOnOlXkAmyaVR45AEbrzxipX06umPoKIl/QCtK07gGwb6gr120xUShOzqD45rpjFty8
7rm+6Wvxvu7va4PpP7K/xI/YoX8+paM0XyvAVDIfnXRmL1G4NbkzIYDTD4kHRr7k2cdg58O54Zdw
rMcjsjhF3L1L4khdz+wS1CQsmdyHOsqMiVabdKZSmkgKdThZcxRKVmMLh4LL8PnRPT+Wb0hCzOzk
JJb/SM1v3Rvzry9epsuIQPt+nAOMt0BXLZdEn8YOQUMZBOl2OcBHExedvKgqztllzkvYrIY5HF0n
HhyE3iLl4w131X2wKutUrRhcoL6oYQl/xWjYV7JBrgcGEO0YXwDkTZoHctTeO5mA+WQR2TTLujR5
3vSV1FMbMFBASEYM77RPJeBAWiNPgHYc3reaYY68Uy/TEYSNdo2IsHv9UOPiWGoHtQmYgM9QECye
9Xa5ZH2ImqwJ8nrPT/a2xziV9utSZ/O8i3V+48EAQmKTfTHHX6QcReWopqewP9XpSUEhZx2E5ETm
xGEwDWToI+9OeMi0QFT2ta+J572p9msT9FZXeF3ur1azcrX/J1yLBEUflH71iFczNtbh8vdKoA8U
1h/VlQER7WcyOjE1x9et2gzWwBaS8e1EqBXCfWFKAALu+C/3kYSv+WCAJ2OIE3yutd4Waas1cMuB
oAc3jOBO/XoAC4VB96mJ/uHPjTzWjeqqVVwmXGR3MF3v/Dm5o4Lzz19JfVUc2jSYg6FYzvBg3det
4LvgDT2Myjokf9wtsqvRK1EAUQvFu4QYzF/hj0F/eUfMYR+y0Gd0DlE49h8QSMx/Hh2yr/1ITM98
fTCF79lBfCxmd3bYizk7y1WbeIbodV6luXno1VD0UaO5EIEHs7Hi2MnsnRJ7s4ffV+snqyhbqs/L
Gglm6VQWomz0ftus20qPnZrsMnXXYWl/7JYsyzHknlV4V/JxYPgvXrv48+bFyH0qiyXiqQFRlO5O
bjtSp5GWYtWl3c03fbrN5psIeTrzEDvLAglxQrJPlJ1eWLPuYminDCePsv8HM5y2TJEpvdaxtIaP
pcDQEaAAK8LWan4TrBSRNjR31EAbwPL/apSf4v5Pta7r38r8t0AYT/y9/cyIkmh+x2jKxK8xuj5c
+XlOzO3NIprebPpjjTkCMs+aAUc9Oh+VPRh76fg7M5+d/7Gfnq8WnD5Eho0x7OpwvzA/Wvemnm73
I2cYmVmRv9yMoWssxxxhygajHann+j4Jg7o9Yg6M6/Pzgdlnb2RwN4IBi3fDjGJXJNNAsVU3ucXv
jpemmzzXbKjzFYsfjBdtu5WxqJmDOR8813wk+77dxec6uyr6pQd4UR2JhChYDHurCklZSXzp6kGy
AhE+dM6NB215hQ/PgRQnKUf2vISfNxZME4oZqLYqHrnp+Cp5GcJNOW5JieYlF/FJTSCdRNyOhD4I
E9PSqFFWryViauXhiDZAJ7LqP9qAChQH/PGNKm4fg32PN6BN9dLPlf+umdXSVRb6sAmzbY+ri13Y
3GJ0Qc+SLRXpXN6/n+rX0C3YLYRPW+osyUwMv+XdzbdRDxxxTxTTQEvcHvvsFC1yI5Dvh0kNDBFP
PIDKksbDTQ/mWpBs8ILZsJ3jH4Bmzp/GOKXGqe5Zu5ycYEKbSWemeCgW/SBhEIrOt3B0sGrlis6K
fSGYmMtkFJhnKzKTBjh3bNlXb8LtW+Z1re9AfY4s9PGhH9ry1OrnmX6+Ss8FDQ6QUSmA0ddODvs3
N5WMmfdKA+m2Ye7oC28EIszcL7KCBN1Bwa1nzFVQcNc/YCYitOc5aoIpao5m/L559DuiZtTZAXjp
qXteAPISYK+vx3zT5RtWcHY6mOP0n9mvcvztnlTHnSKWqub8i//nUpSXVbYSftEVgW583vdXwGpU
C8Rygm20MUhpjmgg3jxGbrKezQj/NIHIIOakm0OPi2gbWBsQM0BexsfN2LYUEZPmnnkpXDyHgn8V
eXr/j3D7xwnrozIeZLLdiwOBaqDHnitqsH9JR2zOqW+Tp3eb1tSI3briEPVBwCxgR2RG/kvXTraV
v6yEP9HgUS21+SFs9uODPKIpECcjUm7YymQiE3vwN5iGKRigV9AzoJeNHXcWUKMvO21/5eHRu3/K
xH4Y3iNaExNBSATNRc2iYj41F8ov5rOMYOrsAq+BEWtTXFt1q6S4YQ+qHNTbcRE5tY6twtEypwlX
+vL7Gw8rRLDsxtwTCrj7mLvC6FlVtBaBPKFRrNb3YnPvl3prki1iER2sbo3HjoSROt2j+34tuSEb
h7QduICxPxcuY7VkxTTnzT2gGFS2rPZ5Ni8/lYyyt1T29P0/SLspbTyCesYfH6dwtLsbezH4NyiX
HjgDWrO07dnR9slSvP16h16/Z+DUugggYoaKUEUQXqT54pWrmpvtABzp6/+YOo/l5rE02z4RIuDN
FAA9KVqRlCYI/TLw3uPp74KUt7sH1YOqTqVEAud8Zu+1TelfF3860CpkaBUYLPBbQq1dl8OX139F
0SfRGW5h7NthzzgZhSYPULbuIjKEtlhtREa1qNmZeO12JGognOC1+pv3DSUi4s3OlTrkO6/IlvTh
fReVILT1cc6e8TlXfLx0g/ifl45JmndEFPwHQwjlQxnORMpo2h1JEkkC9LZtuSuzLX4HHcscRJLk
xYiPmY75PT2H9nz5+NZ+ZKzf840fau4cHSvDPnfsTWGeI/M8aqesPW0ujbIulDUuvTfDf7vYpK8i
0+vWLRZNdXW5WJZr21K+nZSNCR2pWMjM3NdMuak1ZHEZOty3qrIQymUAEbt1yqdIlpq4qs3VI5nW
Ywxthw3KstZebgBhpIolN9mjTmy4CLRG5w4MlzkGNTbwHPaC6HcZGrMXpEZFXja+iHjHJmh5x346
Dh60vCM6Ve2LDV4oXL30GhmXNDi/HyV/l3Rb9NbNxmjWeCywB4jajkKVKfydz/p/hM5/pl8GPn9Q
kM71PfpaaHwvcJ6VyuX8LxBR/p7/Ptr529jBK2YEf4qjw7+amIX8UKYvt6OuLPtkJU4ro1hnGh/O
ZgD/EmxLx2DaCfsEAkpDO039nqGcFHadMJfyVO1dcs6Ss66duPr+RGD5ltqHoDFwCLAQdCI1BFv/
gggNSKslDO8QebvGsKnVRajLUfscWkhadkTjOXzF42eQ/PO1d3QaPLiuDs4yfCvTp58+1fLhA7Xk
WFHo92zDTYb51RresCT0dtvY+N67uRmEW/EHP2EvFvF3C0yylphKBP0Up9TOpCdfQpLslXZ+lYv+
rfF/Av/H77/l/ktRSjtuMRUj2XpX46fX3oPwFK1I6fufiVagSDb/ZsxlfxfOFE3ILzgyqPwWDF05
1kDhMXLlhiRphuE+wIJxWpsO8yfG0a6pHdXupOinP6Un8wGlP8f0QDS4N/bSf1IYFvZJeMLdBscL
PBwvH0FKYrSFytdrZHnOybKhiJmHzWC/Ey8BrrhfG0O+VPtTN55r6VJoVwMbuvLaKq/MXABMm7/u
tXE/5PuzEdEyzDzhM5f53gQq4e1Ej1Yf3psLN9q7GOklUx6QYiZhhlxL7XreI/b7vtoDQLal01/6
KYAzrGoWn7VLdoqr/CJj6FrnBGoisSc75xbaeN848YA8/SUZauXGv3PUsT3HH4NuUoQJMkELQ9+z
fdY/Bpnqv0iTP3gnz3bqveA0iIojg2jl1lU33po/bmdYnf5U/PE6YIzJtgyxYLYXdZhDfwHnv1w1
CK8kbMzfzsaM5l4aASuwmga3SQ1pxBZ1l6Yb5Sjab6mZIw/+XChowo3jQL9RflwDuJ7s8oklQlJc
lvM+4E/8RKxb3vCa7jLibtjNO5G6Y0hzNoJrutTgHDHwTu6BcLe8e5jchhL8443ipp1I9v3PWY2V
0HzR/bfzWYOG4KJ74KFzsBlGSNWG/dllDWB8kRFJVDCZNXgiIWcx8ZcJz4qHI1qtUNvt7uC/UNdz
blAhzupcXbpBbNSJyYkeSo2AnUfS8NCrxsJJKWc2egYL3sX/HPpnszgR1QbfXyuOVIS5fDgsQ7yl
JSu2gw7zQd2GKROpFcChlFWezRA9UPfBb0bVu8X+8kuz/nX+v6J7vr+TNGVYmxRNurSOMSSSjg6T
QFmQvcfRv4TARXDVlNkovFBAgHrBJ6QVaGEbt3cQKaP14hnRbOCR8aNiw9GvNA81TnxHUqZFdwNZ
emoHEbTeX+Qir05qYFEiO3aRl9vraOc+Hrh9U+wHcy+PNLGMLfeBifUJZIP7Y3VrPJwK2BZ/VvvJ
/lulPM5OadrR1hi3V/ar65ZWET6Fz9cw69qgbDL58t22pbx/0aIXaLB/+VCZMc+Z3BKW0go2CMN/
vqqWXA6YnOTnzQxe9Ha7wlice/Vg9pBEZ7CDu2ONhQR6Bh4wsSR2fI7b/Y3cY3Mxo5r5RnXoD1Du
gT/y2nPLegcxny8VHZpIfuxCeJcgMW+ydy2qm5pesRiGd6W/KuErrrLfLI9O/Srz75Dg9JzXa4vM
kboNeWG9Lto3ovbIqFPV48guxV+bx748SOLBg/cqHGabKGhq0iavCydvt1qyZRFu4l+EbiStWYRT
Vmk88tva25B/YoTr15fGaRy8nwOjLNLzkpWur5qBVeNaiBfdawyNfK98yKjeCMfYjPrGSHZ5sB+G
w5RQvR2vcxKYw//FUNVYe0bCUfKiEKIYHxkJszYP3aI9euqR31lrjvw1IHkRbVotMkklvejRuajJ
dDsEAcmYC+9bpW7kzRe34pmc7nGlkR5BOXPXU2bChuxQbnGGU4axVTxaxgky1bDRH3K5COw152nZ
XMfkpg23NbX3v2DR01v3h1yfo2k87WDw0KmuqB365FA/IuGyZha5aR/mI/y1IIy2M+rHiZ9bXJLi
wuC2foDk6AjthA7+e8fJ5cPr4EEyaYzjc8XFo7yg08AglUGbTsAn7vCVwH1hh3l2ZurI7/hVBHjt
hcdMfRGRX+Pjp2YNd8ZXWizua2vDqkNkiHGQCSi+DMiBQPIm60Fe+d6qyldNPgubSUcnGr1EOCsu
BqKSBbfAR+xwo6RuVV6Mkev+bmbPMHoT6nd8EmK4hH+SrRJKMqJ5ohekCgi4oNKdx5Z7AY6s838d
u0TpsQID+hcBojAWa6xp8gsXKFI/FJ5MSOnBWL7vBmNFGg3wVrTwzD/rijRNlussa8nIQBZarsN/
Lvwgejdhk+/YZf5v34fNkRyZOF2xvkdJk83kcNvPdjVIX3nvTQdjnEsxEtIQ+QvFuSBhULvI1nW2
G1zU5BqN10S/HGZnE+7MlqBjLLPCQeLDk+Y9IaM8cEagE6mplY1rEQwoX6kptvyGfxZUxxXwzTK+
NOxYeq3Dm7AcwhUUafE3sgPnPF50+FqMrP+3SoGF+B92nMD3fGFokDzxqd4NN1SOpnJQbkY4w9ey
55mQsqFf0duCpXSpFG8WqPQ1FfuaAg09tmTe5fBmLgokIHc4btBmh1WdA3GYjx6EbalyhA1KJg99
RwMKmZdiVeCmh7qE5mQ+bQV9HUabAokV8b3mfCO3WBMwDqJcUg+uSytZLu7FJ32DvCaGuP2VCzZL
sdpDWO3Nl2g6wT41csbsRzREBklBKxcMbMO0QkT0O5umaO/wIkvztCKUDpUwSxvEALEgN8g4wzqP
pE/L2xgfNqYuXG7CAotbMvfhlg1P/yICnjthO7Tm3eX4CP1not7L6l7aeGBLZUt16UmHoD503Exk
tTCR2ONoTHfoifLEBWsHNZNZAU9e9SsyzdMVpTsCeJYT4wKmcDouUMTPHwiVd34SmaB7DxNczPie
BR/TUtbn3NS/+LrUmOPrwIwm/i69UIkljj8usMygcEo0B7LcX38AuuevP/jThnVPoJiT8milV8wu
0ithPgSRhFvAdkK8M+KdIO+mYk9uZbj0aWvFJ7CsczOwUEqTm1S+NuVrb936dTSuHCPara/58DUF
X739I4KA4rrL56JO+JqMhWsCJhufg0kACAMk1z0TDg8oipqiXqfeDrBDt8EIzIGjG/+JcAe0etai
WfrpqkVyzb7g1/cyj35+SW64fYp7Gj+ww0Xjw7+wRDR3Wrln/9fpL+z/rsQJTIAi46MRn+TuxEnK
Gsxjj0Pv/Z9OnHUT96mqEH8zK1P43aNXtjulOqddGAxhhfUXYnHQEOYl1+bumsArumtErQJogd7m
ImX9wpbJJdFARUOOIh66YPeGnp6tM5seVP/MQNrCkciyCfdURZF/MYLX8G5Id1l7ZiE876Oan0oM
aOWZfba6+JunPZGdAOJp4Y5jGt5R5nKX8Mzko0MCD2trFzLDxePCEM6zBu5uVTPEkfwn3IrxeExz
EIdLfv7si4K2CKFpuqTmmQwvTvT+9nVOaweUEOvPP+M68IozyQ/ueZeSXKeC79iDfzIwqRyj8VQ8
SVmprAP7S14rzV6P2oxvmsnF6Fuslcit32xiay26AvABDxzXJm7XHxMJ4awiICRNK8IebLFxWH9s
PQwjc7zIoSOf5DEMb+CiPO2odyeRzObkXHw34ypzksHOBexemyzYiuoGhx70qP7MDIjqVanejbcq
+PoabUgeFFd/JA93XgxSWgFe/Av0ZhUHHwNuCFJJ/SwEJ00mCXQvXb/AFXOAIfaXX/7/iKPDoOzE
Numd8jy9G7gL6u3gbUUoxHNFq80OKcAGYMif2m0kFZVoanXnJYu+IIFLNRwXX/g5tU5Z4rDdlVqb
Tw1xrbtk9YbBitUbNTGTUxxfMIDAhPYLdikILQAHZtUtFq6Z6rT8q6PLVJPvQY/RSS84hT1zl6a7
6VcQmpFA60yM7LWr5N0s5XVzJDsJr23tH0vlUI6IkY9CD88KS7GHwSnfqME20zb6OGta8NcWxrZ8
jbVHUz1whOBQem/NBWuxmID0/GO58ay7bN3T6D6Yt6yxi+g2GbYao9q5lcnd1x/JkiyUFi+GQOAX
Qd5lv2GTpubzJs3H8sT8Q1kH+VrI1pfUQc5vYALq7uTafgjau28H7rBWBSyLm4n9KSJeslP6O+xV
nACKMjsB/v7h0mdvtcrKla1jZ8Y9QoUVnD4DtyfqpkUldixg9BwEx46/zRNrkNLfYoLIqJT9bUon
w4q+W6fSchpdaxE9GL18Qv9KN99Yuk8NwC/L+QvMtD9tJjJ1hk5umTYQ61YxcHmd4f7GVu08O4Z4
FI+S9hz9j6b7EMrPbhEoN7W8NfVSM5cSpgd9BjMOdmzdzfxVJRMK20PSsoYmd1yEvULANOI9rBFA
UOEV2FhYEx7BkxicLqtIJfpoiYMV+HO1t2Jbo+FJsKo4masILuDcpH8RB8cA9vurlW6sswkJSrwg
pVY+BuWDD1es3iNtZXGeqQ+jfNg+Vvr7QOKwas8TrXgeqaBpauUdoJXMBsixJ++lMQ5a9zLFRz0+
ad2pfPX/ydlWSelyTgxKxjUa2z9yVrIff43QtK5MTQ8uR7RlUPXQ+aW/nd/fbsDUZu17oD0U9fGX
VML8HMf/bj0z8Nr2ZLko46gbZeB55UqP4YYACgUB/39OH2lDeMwOrMamJ3k8g1c+NzQsllNttZ7Z
dvRTNLFEWzf5HJXVSLsgQga/JcEKYx4rcZyaA58zdn48Rijq2CPwN2pHcZ3HDtKZhRm+hca7Ttq6
/p7q7xNiheANFaJHET4DX3aJY93yYoHC0rW+BHEnVwwqAs0t9FN2ALATusKp7b8n/5thLEhtGBWz
OHPYc1/QPk/jM+7uiGcRBbL0D+/3L0HfA9xb3xE8ygQB4U6vtue/NQIsM0oDsqtLTp/fkQuKfNIP
+h2BZJwbDCrAovmHoZzpYeABybXN52iRDCLLEgE+uvzxXV+Vd0FdxMlWMTclqwP8M78csWmW5wfl
W5UuaRxbMiFsa1j9sTkm0gYmVy0WenRjE0KYTGE4tbEW8q8JbuEGPd72bVHkO+IlmznDUqFKarcL
nAZzqKUO9ADilMUdsDGw34gbz8aZYomzM4UA5g8yNtpmbSVrE9f0L70vx2MVLxsnGg+W/qIkpxBq
WXBldtR68+wI3QUYZtSPGKeL2TJXQitlHqZuvhwi0SD3Aokl6kq4yej84zPVB8KcYdgizOGTV/Bz
A2JdKCd1pHBn5gwPuSoy+8/jRSYcOYfuDuMPXHy6gRSdo6u+QBT5DVZjg8GzBg2UtOR7ufDTxSTt
O+tgSDbiBZS+6MEXf5aw5teTiBcZrVg7hy2jHJtpGCJBCShohQMQz+YZ+09jfKjJQ/JeIxjD2TWD
CbtQglWQgaZfElJpLdpoeyhcnG9UtH+REgjgUhvPczT7X8bys/9potfONWJC1i31a5b+UPL/EnQQ
u2RPlB7yCylc575gBnciLQBCXbNsyAX49z/+EhhP+oTJ9xdSlPLT4Xc1p1JS7PQxRthzaJbMmjxs
O48Po7Xz1G1noc500T9sAwNNKLJyh5JDzk7dMn6TaOcmW8ZHnYOD5X/bLmxRPKkiuazmsDPynfaj
CItMQZC+jdI5CCZtNtNH7IMcPfrNga1dUnEtoj6xNf2FxV2O7X48J7jVmysFHFOI8pXhVai8mvLr
+qeqXjWYue/972KEKAW/O0HS1Hn7WHeqRw4X7U033/zkyR3z0ZpvCpDkh074VnBXpGtsw5iivEnE
3f2O2Zo0UCQvNcCv7KX5L4bExujHkB2vHxHO5DeK3asJq0neRxj5lHuxAdRH29a3Fyu8vB8Gdp0z
/BxCn1/f6/GVRW/XzLCm1mAGfy6W4uuxxn6xN32y4oiDAxxbB4emOjDL+p+8ddSg6pvSPjNtFntg
len2srkT1a0fbQUkbiUjRuIsX9BBgMRAvME4g2VeypWP1mkVWRTT1wLwDEMy6dSUx7B6Efheae0M
ZgknRKC/AZfDG/X4UB9R9EIIJ8ZCnaHMnD2Me6E8k1LQPAl4ZEiKUIg5aWovmVhW0X7yP+ruYxzt
orx1XH570o0IgAf74FDFqi/O+o9kyteRx7exuhbCBSH0HHSlPPCNnqFGYrdx6mKxLaVLYF+VYI0y
TOsxk6wROP8Nvap+I7hIyANEHsq1ra7pdOnJBlFxLB/xt6pwZmY2W09KU7iWUayAa7FO5rsw8iSf
a9qgGnLeFY87i/G9Hl+14gZBBjmnxSp1xloRsUn0s+mtFHa2XPcMZobZOKGW29jcymsYYWZ6UOEY
6wevfekAC8YvANkQ2ZnVlS2kd8ECsOb1eYxrgLakfCEULNuX9Y8Bl5ULhqaCEYpw8d1rQm7WdAnN
s0i2FR4aVF4t4K5j3LyoL6i2MM3tAPrM5DnQNPx5eeSMo1unmEbXCQE65dwOlYsYXS8cuL2MF3K+
cpnIC8WBdRhzuZkKgprorPjrJP8w2rc4eRL3Mhq3IL0Y+/ms2/yNBfhp9BF3d+66xu6p++pnE7Lf
JDqd8PR8R3pnizQb0Fq+IyPdQjjq7wg1qD/l4UNX37z08Y9YAFZGurSRmjmWTgSVXq7NYX1zSU3w
YS14VyaD/YJhhsog73eY4QWHSt0T0mCMO8EuQgToCONICDiWzQti1F+nHbMVkjjQoeaL3RwxyUyV
15mNxLrLQAsDCYrZxNQEv+GLVfFHGhKoU0Q/JFpoKLBPFdLs8ChDdmY+QiUImqtbA63KkHjsVt+d
ugqHFbRsxVh6oTuasQOdUoTVBVRMfxmTU342paftjStPuJrZVVfPPtMGmxwRpBzx8ukKwd7KD714
vsvKAX40t0RVsHRA8oaGjvVoGSBcOQAI0uwng4mW9Jf4mg3XqLypCEiynElvb14mfz6ROHPG+FpI
Uu5E3TJUrptvT75yXG2EFK/Z5jse/svS5pckS1tkY2gtrHKJrGKReIuoAnkN7BtZC7KNvJpFurYV
bk6660tL/rYEqB/LkgHo9pJdI+acFZ7rSxhibllOvBrnfjUO9mBgj8bJcfT5CHynBb0/bOpw209b
xPTtYRDeYgKk489hAgb+FYZfE7EU5i1+1Qy720EEtbql2G+kR1YuWvxGwXZTy8uSYyl806y3IXhr
J/JtHbFbW9m6zJeei3BlLovrGa0QG3u+qw6DCOKBYSX+wsyDYAnMvIF5EV2b9rWR0OTbWsPIY/+n
8CMEFj44ObA6Gxh3EP+l+cdGoF35KQduidfJ1XBIdU6cbhVsVNK8F5AagCmrCLcRo6nRHb5kC/Xv
LHfADV2eyy1wfBPyNUuX4ZAtzXhh/NMDLHcLrVkARagvu3nf9g6OLtojVodLUC1xDfPlI7b8qwvg
+HCDUBeMTth9MDNvf6CexBAg+p0Q7n2m6XsjOwb5Uc9PErkQKIyddRnf4vg2KVdGufTqRLSczzXu
Kmawm4Y2UN1PJrbvbbYwGoRNTosFAJ5l/WoI9zp6i4U3pfj4uRa+s72ySdBolg02TuuM6Pdd8Bsg
ysSG70J9nK8sEiZOn+hloEHbcF8q4xPGy9mNf3GHuzMkZnb1iNFmuB1+JkQv2AnmF9SYRS+MUMlO
2imyA97SI2v6eMe8y+cwj+FcyH3tdgYzeYxCd5A9yXQiBMLUtiOR8NDxFPIUtyVyPCdymCYn/Xkk
9S88ASQrd73nJDgYwptU2KlOtAbxWvOKkPpeEeZVVBUy2pcQ7ZeAXRt9FQfBu6cJO7GqTEyGeCTw
i8FFZX2spO7IwFmtio8apySwSs1U7wX/dQBPP6uo6krDVajUWWfKvu6aPSQuBkjRV1GthGaXVfjS
VkQPSSRtt4Ijw7YYdhNndGmR1VF/itWX0MBU8GwYF4G6MSTSlzvTjgWEbeE9YCNz6UhJZZ3qX3oH
CRKBIaHLo+yNzugTAmnjRSgPuHKDp1G6kF9EhJmxTaoy8qiiXpd6YReBG3onRJVRcJG1pUVGpzJZ
eyvF39rxTdR1Vdv+i+iPF6nyuHE/1fGYGFFLbEzp1Hrq6Ln6aSmsPxKPTV4bQS1qc+GcI8wZuoRh
ASjAuPpq/TLY0W4ktQT4rBXvY1J8d1O07H1E3zC8kihMHSEbpUUqj2irK1JbjoGV665YFMtAbgDc
4RfSe/5mdHpTP3tIUwNoLktcuQkdEQWINSafnTetGqUdWdGCxIhCGrUgXUlpHPM7qsS80l9UNIcF
bW3XUqaZ3qNTiUWVCRoq0UqpZOBaTUx7r2a3WFzXVc+CLGCaGH1HlT7Yaaj7/O0iPlRFO0L+azQV
zF6nOEOWP6UUdkgUO1koPdqhO0RC7mipUNimNgauGWsfPluSCiS2lvHDZJGImXiyfJK1q3tf1oda
6+xgYv7v15sialqIw5Fvh0GPEBhmqj5spqdp9m5gVNgupBw9lKp9lwpvqADGpxf4mLzeoLYYF4VO
ehPolER8ycgQiqalVa+xwUkYAGmjaUyt9tFIP1SwVqU5AQRaU0ntsMNpE1z0xHJI9ROV0JbYY3cx
OyQ9TZigVqDN2sZ7Vhmji+olg80o+9/jNOKJLrEXDZF4H2B3pwLNpFqpmtsok6sbnmTH/bhMdY2n
Gf5oGpHd2IRuxWg+j9yyjUzH9DtALDro0+ySiqnsmHWn2UPbPHVQ614ToJHx7S5nOI3kzh9PqpUv
ckXDc6rhD8GW1GFyMlq+MkP2D37pyXbHTVPlKI2rdBEpCbtJHzhYYhg7Mkhi0/pIAqO0ewuFMUSm
IhCJRkb5PPYMf4xpJfjtoYoLYjXz0lXF6F8nxq1d4IytJ/1S+9YprQgrCTL2GnM2gfyqGgWROtmP
1OyUmhwi5CGaBE4rTt/K0On66t6lwbGkfm4T7aRVrGUoRjNZqnEUy3DgoFM3Pfsq7GIaTwkBjbpo
fVqdkD06Iyl4ZEC1BGpQ7gw+EgfUuaqJvGop8VBxpi1EHM4qku/5PyMKugY3mIYR1QoWQsup3cuz
r1p6lIgwSu6XLqxzwr0ZoX4OQ0o1azdP9b1RS1wH41JXoaNI/iUJmx/ZIF5pKs5dmWHQ7lvRycaa
7zUkrXuQqP8STtq282tXjMsfVWsuxtBcQ+AhcZ5dpa5jmZ2VHtUVOowcH0EMqmRKQb2GPirw8Ygb
Smx1VzYwAbFdWsaaUS5yGO54C0wlfgxB59tDo2mLya/Fc5EFs2MHpbiM/XEsYNdO8Pz5hwBDWMNl
kAZu9rK6WkayhLFiRnCd0WT0QI3rNrAb5aL4F7/6lKpbZ24jb4UW0uCdAX+YNwp+J5mhQhbdhql/
9MyumrhzkkpdaMm0kSbNlqRvKbi0QuIC/UQTZQXUXKq+ztsYv5q1FCbF1USYjIPvJp3i5iKi51Yp
Xo2Y0zElSsdvCXqQ0lXVpd9Fgkk78WudImtchBiSrKSzO6gKQQPMYWpe/VR1SsBsAxVRpdd2NqXf
Yj+YWCQM1G++AJa9ekrmv1IBXp134EfmUBodvIAfC07nd07ey06g3Jv5zDUEx8KZndXlMquixQD1
NGAJAvHACDHwlDHiMjUj6Tjzsr3Qpajzxjbd+lUpuWYZw0KMkF91pmdnaos23crPdT42CJpiRsCj
p9lKRUh20hs1U+2IlNuW9OshbMttNC8lTZ2k1JCMZ33M3Dr78vLcoYdV24vQlw4w20PafKSx6mTF
m6m8ib3r69O+GViS+66JigIFB7gIUzMWMaE6lasrhcg4XxZuFqTwiVUFIb29z3irXalxOF0rvRWo
Xvhc5NZykBUESvpaDD2cTz4PXwOX3sivlWrqW9WvVl0a5kT28Y2IY4hwxnjKA3tML0CUBldZsJLJ
6ZCcFl25FPk9R2pkr+H/g/RgBPGS1UQLX0oSLq/xZpgDJ0hP/nSqrgex5Gi6puP7ULqcveO4ICwG
3RE6kUSFkuKWbFeAQWQO8lBjlQlwt9jTNM/8ApfZJ4zUnTblt/hNfCkSPr90OHrkZXDKrtHbxEfG
ryfbhfql8MjWK3m6FUntaMiVI3hQpAUhiM6uZnCVREaP5SmKEzfRdP4t4jxQME2n9IEi90sRw6uy
FAlFYpPKFE9YVsr3CL51SjmyhEns0W9lohw6ZhyrC7a+wYgeblKgDD3Sy6QHTmMA1hiI6l7O4Y2c
nW2HCpAfkQeVLdWCGxTttsR26scp0wrgO5pUygudLlWuMuZ3gjirkQ3FDVNXUS6NZWvjKdM+NWU/
TMtC4YkdJ8HbJInODzLIRMl4vgPZTj0xuAItDmTofUPF0c3iGRFxgvhEXAfI4Iw0cwNClivZDvpU
X1hmlW8bkyWMLAYic8+M6BEFFMw/o95K+uvEG5y3oV3qzJvjMFUuYV+4XGv9q6gb4blOGneAvymw
tDNSWAiGxp8ypYgnx8xyB/4Rp2tkkqa6QIS95l/TKn8VPInyLUpKJ2ONqkoYNNKcQa1gVKA5+Zyz
OkWt/Ez63lxaLcHdebqJ2lFzrKSNVp4y7Se1+uD8T7HdLOqy8MDAaG6WdudegT7Ra+G3JZKrTOaJ
TZ7M5LmZnDse7rIzEOtL5fOVkUsARxUmIEwMqkdugppHFx8+p13r8EVCgAaH4aUrzIJN5da9+wx7
inaY0aVbZA7KgCjCveXQrcAIYNSPcXfUbVFaiRB++dZrbcceTDWIqHLZIBfwRoF5M/E3XKFxOJ49
8Y1xZeNaBvbNfZ2iLHA6HAieDeiqGnbSCOlnO6aLorOTkpJp2QULtC+6oKi2LMcYjAPqaCX1KsfI
/HBhhGz4FVEdlxqcKmsinmMao2WcwnZPC15n72yk1Fqi4n0qVDO6iRfJkHwAo4VvV1UNacYEnzvp
kmC3NSuXqMerpM7WgSD98AqOX0HIYsfSecamRNtrA8scyWh2KgeNKuXRq2+SVBtTWJZF/pmkoew0
E8bStPU1O6ySE8Mv0yCnSzxlUccZuvPR5SLEY6Yiy7sesC1guoaD7q1XdmG5twhOFXgOB75REIvd
UPNWL/t+4Q3nzocfQPxsaKOH7a09+zm13PnpI/FexeJLeo4RueHha6+KNqc5M+iUE4cNs1wzwjPc
pmTdbSagEUKfClPwIaqYXO6DMLM7BrQHRVjc88IP7aQ6q6PdiTIbNaz5muadtFgX3SE3ZFdIcCqT
ZTJo1k30Jf/QtZC4IhGpqSY45Eoo1XycjGJipwHx4oUpeXZMTLxlKKAu2hJgAvyepsIUbImJ7/Rj
yfhmLFRHUauT0fFgiK3IirUpiKXx2pVHH9JHaYNPaortZHLFj35ciExPcRR8SN0ns54g6O2ksflV
NMi9yiJFeRthOXU7zy1lyVYpp0umF2+R+BF5rvqBdBLkQ8pI07sQq6ap7wGlCVE5R6pWP3B1z05v
YryUeY9AwoEAY5x6khG9aQc922tz/+aGJt/QKMZMSKoSEHkaerYsaaxhBLN8FPq0rAZruDZDW18S
09pa6bCWEvoWr1TILAYJaxkizmIpMm1VL9WHItF3dGLu9iXj0yrx3mrjJdQyCH+jLNhcsXD/ZDam
6RCSW54EudNWmDp9WAxCGCwaw0dwhdSjA05mepGwS8OBTreuVkk7P5OXIipdfVLIy4No7tNfy0E5
uYfYEMN9FCLULCfhXSk08SdqFkobLNWm+Fa7Tr7oZf+jhZn8IhnMgURgSG8EFeAzLqwl1rSRb8OE
KEEhhERaTmZDCMFG+AmM5COnJZoSADzJRWsOuWraBFzKFX0/AFDfMdJjXb8IikzPcCiF3o4KBsAq
y1XJW/pUoeYEHUcmBmuyBaiVvWVtCq3ciUPidNg6k4oXGq80rPtTetBRrnBjyf5TodaVqGzR1t6k
zJ4EN48O0ER5/kRlpyCMG2OSD+Ax4Ibydt3v8/ObvNnSe8CSyJSLGFonbSCRgEiIqTVgRRgtkAOG
QJHWSzce1dqppeBp4VKYClF0Om7c2NS9ZymjwytTKE4htMwpoIHvK7FCwSNvIjH/ydB1cTgFJTd3
H2ZOo/YYmzJblVlBD0Xt+lnFb9xZyYOy+JGE9WSPZQmytws5F6fm00pyhW/Xj+jtPVdLO41Jptcu
/KELkST7HJBpzkuvOklQ/uMBCkRXI/DG4P0n5JYe7ivW7RbLVW4XV1Ubv1tILAbXl+0VNvfldcRi
MdkSzq3P8YkTXINwYIfv3TN56md/3TxazWHbympR2vuvyr6/DBQKy3Cy6Xk9DGJEu9/CrEV4khPP
p5TaKjfhZiiMUAjQq4OVFurIDUj1yVPUT2345Q1o/1IZ3JOfZaAHSnDmjVjJEG37isjt8rWIJNPW
w7RySkbvzVh1jtmAbJSC7l/0TwiZU3tGum6iAsWe4gb54DYNvJT/x9R5NcepRGv7F1FFk7kFJmk0
Cla0byhFYtPQZH79eWZ/X9U5F1u1bcuyNAP0Wm/EfrASZuHHRVVy2A+R638t+IHdmwA5OlkVJTWi
XhH7oYHzKWQJS9Mfr9y5QD7ay5DQI/1d0rjria9KjWgQcO/sy+NGZB6gnWA9qEd0q2U/rFExl5DI
GVSXIpPWN79NlFMmdeJoAAtvekzb4NNoPcy4dmTX/Xs1kyBlpy3dm1O/XzdSsfyRRWGZvHgwZRIC
8XpCzEBjrG5BPZ6KiuZZB64/S/dlICNR5b8g0rK6GbN9Xv3rvAfLAzc8CesjXIZEU4OhqiAJQzHT
ETfGaVAmmj7h0TnVDEojby9OV1ujBFm/5oI0fBF3krNkpWTr6PFPD0G0cLhlF7bQKATB0lPPJVFF
5bjs3OnK0RSs8fd+T1Lpsc+xvzuR2RLeVIo4mx/rDt8omaFfdktatv2grXt8pqis28gYU6bUDxQc
bfXej/cIT0T1XvP3x/HZC37toY/sgU1qehWmYmyhO9Vivtu1890S7q9uAFIb3pzgYjXYX+N6vNHz
tyTVE4FUse+7WFawohcTnk9+kETpU2Bn898kaZ1jyXQL3IYkm06PtY+vryTEfYPkJNGnfu5buMeD
t70zNRvlvpDHiVbRlFzAZuLS3qGACezI5f7Lr6B1L3lQWUM0W4h8gSIOVhiX3Nouvzcg7/PJIJvo
zbQ5JAkudp88vk3rqSme2/WY5v8yk4rfe4Uc0nlbB9QxRElVj5v1QoyxAvbGDQUVdZWN7rRFqQRa
QsaWmxz5IpNwxs9OI+2xpcJvTf/M2Y9Vnpc3ZB5YuOsMkOyYMurm4W9eRrkGq1QfjfHX4PJOqQ3R
PcWTQ7zY90N75DspGcMcF5SBt6LlTcjsLlHC7dHJM3cvlC2fLH2fYhp2+amrR+Jx3AxRGbNT2b5Z
8g/Zm06aRU5xXq5CnaM5020Ao7h9bdxForKO27neNIUOTMh7rxnwKFT1BHMj3p0kH8mjYIUuKKAd
b9oFo0f+ZupEMDTtrPzOoDWAy6IPWCxABAtS6RJrnoDoyHVN679uO6BxXD5VmuPUbtG4W0t1tJmy
I58OwI5QeWX+ZqTXpi44PHPVpIg481+9ay7dA8vraW67RA9OzCMh8loMZgzqaR6NfELKyD8Veie2
z9EQSegaUS1VbCIpyi1G6dyPevsb/dmousNkUe9G8RyJLumYcPX6hUrM8dFc3+EqLBeIZk0Ue1xJ
jo/8DcIhysdXf/vMecyXz3r9nNwbZb2N63sBag8LaKCv5+Q2fcpvZpJjOXbnw1xhbKEhe/jbXGV6
SJ+6mbHsjOc63cjPO7vlU46fg2CtkQjJ99z+sUKkI+8F2RtyfAbGIwAoXU+K5QFM3nxMi8+M1Ith
Z7X7aqZqihM5rqeY1cMLEhRHWUDHiBpmxg8v95Pc9Ot7EKk7QzYBPGUdNaKeD1lIiXifXU/x6++H
uf1H8dQ8uc7gXObinBUYwv/70I7T//+/dO71MUzH76nfrJ0svZ7nSM3pVb6mRVUkqUPCh57GHl3k
gl8jEDlFkILZ2ieYs8htL6nzESvYOn8L5T1uV6ipb2gTKy0Gx7pymGZ62MnardyHIcCOOSfdfaYi
1fFGxJgld/mbC7n0hxFwJQTD2BuviurOT+ZKo2e9iyozxgb6AnXGFjn/bRmvtpY84+PSvm1pbDpc
Fzf+gtvLIEqcHOBHrNYVevjsuJJclv4EzW3lxk4bpQ/zP8J7C4cuOgQOPcGY2pKaeghXc546RdzU
Bql4o8JKyxFbGhYJaosFbY4Jw1ZpeVvmQX6fug2FUdJ8ISN3mfZs6uV26+iePvr5aSjcKJjq09Te
FOsz4VWTsO5FeZ8uf9vlu7UFlVzefYYVVyaECadzEKXpr14hloffcZwwJuH8exs5BkXLi0+J9pAd
DOmRBEns6nPl1zdCvPjjr3ZopFfEb4gXm8aAcPjmUjcY8wZOmvG2r3e1pOsTiU7HVGf8gsvw3Pno
rkuIud3IYjwh56vyk4LKALTO3T8l4N4Uw+XxJDYntv/qX9D8kEq8EKJWebTnjC8pa6jV3tl9AW1i
mTDuofyyVemSgjDL2Nc2YVDVpuO8swLubGigddsEVssAaXWT4eS6fmjDrr3XtmcREAv/o8PsXLX5
dF/rBuRYzX1SwLB1znbX2Kgq1rbEC2rsQ0WbSW4T//bf/6VVd+/JghA4oxkep5Lv2Ri27iNP4WTy
cNAPFjKRNmzznXCG2H/v7CZRdtUSHNeH+zlE1NsZQLaVuyb+aiO9qakEcMgUcagkEFj2Q98q2Cpp
817Qk1YiI6ZyuNa0uXgWhDvCh7ec7kC0/tiWAACL9TC14d2Sp+zDLqeEIdqXxgMwXsuUYNicp5S0
qgKccSSYe+3RFSNwMqbGfje096F6J4+VI+RFpSpkrGSYyoHi4X9tSriu5ViEAWQOKE1noJAvvQ2A
PyXjZepsvfNSOm8cn66poFrP/+dDRdXN1ebf82NLRheFBkkaPttrsxLmzVjDceI6i/eQ5aH3YIo5
6hoSw2zZ75eayGt38dmbpgq9R3FuU55nfeGG91U60ktmZftUDdnNZCt5O1w/SLv0ooaY0QGlk+Po
xxZYh4WR9JOs9UYSFnkk2LV4W/3C54rl4cP+aZeu/lONIk3MuQel2BoZZSMe7xHLc6Es+F5tfK0C
lBggaTiodWG1WCsvKTXulgq1XOrDf7olOkcXvnfC1ksaXYFFITVTBoyPdSGN13UPS9VnsTOWkDIP
LSoApzftJwmFOTlWdt8UQX0Ja+PelFx6jtO7hLxN16AoJGxjEVAX20pW0sGGhDFg8las7N5a2JGj
ACNwRboVGcRTyotWlHZ7SAvjkFYIs/IwAPgzc/ldWPtwBZDtXau7q4RJrk6J0qLOrnCDsPGlK1SC
eSneStOeE0W/pqurm6rV6dN1yIMF0afMlB9hF4YUAfAUMZu53LUBj4zWTyEb7BRvZS3BJYvMpeaq
wQxts4U3eROF89Rtu1VYu9K0WOzSdYylt5BH5l17WIi1c7YUCXOgI0MrHJREpKduPGaPnrV6wHZc
qPmGetxlJeVGY2VoiIKAP9YVOaKZyFklTD6pHVMisqzuxh6c4r0usasxz8d+Lt2kChtar8Z/vs8k
W3v9EnmGjNMQKpWkZHFuuI6Y61KapDgzBqHe6EItPcqWB1DHsOEuIPO7G7cChflwqA1uND1McSP4
HFtgl++MKU5tUvmc+UrOkO/tdyE7qOL53bkmQUlNcJ+Jv0KaOI/C8Dw2+YPsrPFQ2HzP/2Hv/33w
jcZLKtixSK8GTRwtIHKqtiVezWwDxWsOmUb0XBSECTeN0UI1IrkXFb4/iHWHIUp/ztTbEGx8DSp/
D/Rn31NJuR3W8qEzvcjRYeQkDvyQrKZ9GDBs8ufp4HJBU6v6oabC3g9rMD1mmTTjPiARzm2m+j1Y
aUJWo8KjIqgT+GLxn6nQJCOOF/LRLB4C2GvRpbddPxJ7RPRUhfM+H4bb0VmINW7MgfwyXUSZkBYa
ive0zsDibPktbIa/wQa92UjMy/jljQ5zNOtj1sfSoMS2FJIqsYGe+6rBTmWBq/cdtQDTCLxpIOVB
HmJ5xVe/evadSim+mMysu50skb7hRc3z/tmdUcU1uV9Hlj2bF3llb2VL8iEgBFmHGDd4XEfKGt6a
DGzVPQayIOnSgITMmF23rXgNs+pPOV3f6LDbOZpUuSm0k65pQFLTwQFfZttOw5aBhU3Yg3IeJvsn
L3ZuV/H4NAvwbWA13sdKpd9DwdgZ5MCk1tQ7QInOsTB2umFtz4pXD5qj6snYHNr2ye1pZFA+YJUu
Sv1a2x25kMVd0Nkq2YQ2iRoyFtE/+xUm83ZBpJJuOqGlanpaBo5Ph7xmnhRHzzLS37Vc92ZKFLF2
piFarQGWtyNcJQ/H7s7wfBc3BdtF6vE0Sq3J5yYIkC9xle9Ma1zjoFybu9FHfL+h+AocYup148Ka
9XU8Y25Tm8W6aGyCq4WDVJnbBycHRk6zsu8q7o5ASX0/6/ReTkTcDRVBMgbKhFNWIKC4/mqdEJ6E
DgkZU6iomVQ+z3iagfs5P9uDiD1fkQhjTzTpKIaIsa9Q0F2NAKjpWgIrAzVdqtxGiqEwLIbdEk3B
Pzm6pA7zNW1Epm3jJmOe/snxyar1Oq3XU5/kwvtuMwPxDdOoYUO1+95930B7zCPKizGDaOvXb8GN
ce7yPLILA0hMYXnKU3w84bLGalnlXo8WKry6JOc6QxxnA6sPE5nKpEiGxYPXBFuS+SRWeJ736mul
bowce6oIEHF6tMKZNZEQ+8Za2WY/89lH2kDqUU9K/Bpynfo6pbOIQoguKJ6mAkZOT3nkoGRcpztb
m9zQJZXaTdFW5CVwRmwch+91ADANJbnxPRjeJVoa7zHNWhYprol90ynMbsLGtOUegqkcH0eJbdcc
EhaU7G51C5axfI3TCrLMbukzJlhu7ljXZQgOUAZFVFRO+FCJxtoPmsYnKWhQoStaeZ+rdtmsI12e
sg0JX71GAQKAzGbFrOBhOGMmBynfeQZdFyKWmcYZFa8yUfUTBURZ+xVqhBNpHpfdHKUa4CLjYBlo
oFveHJQzZPODTQVNNLKlChAB4V2qH80lLeIGoRCpEGFS8DIuh3bcs6G3pH23cUmA6prwbTR5vOX7
DAUKmNdvY8QDweJUtRbzQ93lyJG7eicR91qj+S2b2gIQ4XncBuFlK3oUTrQPLyN24nysdlm9rrcr
HGjVB9UPmCG35mbkb41rMIw71d+ikmRSth6eGB5Jx9LM6aHuwReKCuWwlIlonOJU9nxBW+b5e1kE
a9SZw0dWwRfZI8NzM5HhbdtCnLh2zecW+aser7s/fkCU+Gr290Z4nCFxrphMyY5eDV8z4ayq9IlU
Mpju+uMcVklvz3FIeaLJgheCVJHS0d6Ay7rNV8rl1owB8WQgHX53WPKOuW9ro9LiMOYb5a3KwFsn
YBYT/ILVc1f6XoDoFJx63bwoozKjHZo2CcUnU3WReVEYzHGDTHjrJrJ7UW9pqk/72xTiJQvn9cFI
+/HQX8NFCyNPhO7c3VzlGIiq7sXTnHjmBjDjBesPw1e6KyRX42iUkJtKvgz8nBZXba3CiaoD9WTV
WXUqt+FmRRaVdKmXfYQwXWaqk8Kof9ogcfM3GXx45eeI1Wz6IpTEtz6c8M91RvQfmRgpcVXV0+bu
WsHPjJTmtrLfFnlZ7TtiWhvzQIWUJN4keHTrWACljS+zPKCeDWX5I3vVJ77XiagfFIBlP53bwOZi
BBf3u3fyZTzxBJxbGtSv3bv+33GJ8mqKICacGR8ysef0KDMOOlksgr9GyQrT3MPSenR4EFp7aKj5
nFEgzGiBE3gBjIHexonou582E3M0BKrYsSHhDrwyF+7192Yxeftx6B+cEH1NYbke5VA4s1znr+kx
HG7EIg2MTAs8GJPbinefJ8JsZcy+fSxGclrZ3o7OdcCZHisceKq4upooMq0KYSbFxpPT+VVj+uG5
V2FSuJxCB0qVxeW2NhDF8DrAAG4gwyaCymX+LMzMi00FNbptTfHPDmBrl3yGA7kC40FFQHlac/O3
FYCIWSsmLiKxmi39q9EAvEgldo5yzEdRua+mq8mAL41+bwe6vi+cnvwWmJs1S0kohitEhCZw/NSx
P+VdnBszP3cKMV1Zj0EoyenWIr132MztovnIRyH/AW6gEluYmRyBc9TL6rgrquDIVHrJhs+w8JuP
ZQMNvKaLIyNVIWHQPJ+gwNzU4uHyt1y/gGXnEpv9vg2ijT6x1uGtvpjTLhTx3BxSjFXcHs7LRicX
0VTtq2AgwyxNpJZj3dTGSxWghjZ383YYZbKkdcRhFRfZM8Fw7H92Rlro15TxTu0EJ1T9kk2fqwka
pH9Nb6IY6DI3vwRszGM8Z+8mTQnWwB5r/hoCcelOYNg1yTShPAqmOsgoe3wMB765n2Z5Z6uRw71I
z5jcdfovgMPqB/RvuFOnf2H9cTanLwXcKowvs3ntxUte3ELKW6B14JwC0nlvFyc3f17IEDSTbGGx
e/WtN2v+mqvf3EHDxIRXAoZ1754Fwb9dVEWPd1TVNAfvMtQn29VNLm6G/LXzn5p+h6O1DxPmgtL7
JPgT4K7nH5kPQf+Trp+zqSKYYwulYv42ASoSndWWZ1JpDR4RGnknm89vaMNltTskPCXq8RawgrCL
M05u+8s2gR5fDOdi8jbVe1lgTzsv2Y7KVOSHa4lo+2/NGcS/Ic8NHSsNSEB1S4Kvb0MoBrH+yyUN
jJ3NCEZhOqmta46L2I2XLkaD8FVdOMivWVHGCfFzjwM1TGzqxlHklYdJnewSwc25s6xdUVFvCFAY
jGgFSJ+NBwsUHVYcS9UpzHarf26bPfRc0N83gtaom2VCUUmYecx5jPZiyK/C3sL8SxBdutyTSUwl
4mb/OOq7Dv84/rNTH2wLBlU9Tuar7cSXukiu8R/V0UDba97TOR6IfY3+Gp0MP+72ZCN4plvA+yzt
24yScvhzmUw8msJ7VJCu3g3zTWFxIYIpEQRPQAan6zV4NQ4n9JuPfIbTHPpmRxGtPZ3JapjFziW6
wJojq12igTizIvHzO0LNOvtErWTI0lgecyBqDKwGKs+LT6vTutxjx0KsOK8nGtpzTCaKS+2VoATQ
Z7Ps4nJGWnqqy3/EwED2CZ1QB4TWAflGQdAzFWVbPLSPut/lKTEivHA72iIhT7X95VzW8SXHwS4O
ZA+Z4dn3CGW7hs3RYiznZKwo0j214Y1pPvrW1ZNNNOsFQw3E6jSdKQuY5S/ZM0NxRzlsLhJM3B5R
OcNnkyLdOiMsx1nATs0ohazH109Q29RYk2PEw856otX2GrXnfZreOe/RKx/sjbx46k2PjaAIN5o3
HEnv0tihC9J2YvjE9n3w5PKy09jSmcd0jM/q1DV3cD1rBqB+Cm1CKJ+gJnR1kVYXOSelXkxIUvvP
ig497PAIxESOtoTIsBKrAr/k59rsRRo75a5cYRYTQiW9gJFacmf7TdThNh6PsNdRwwvezlAKPpE7
Oy5q7YOURfA8HOPkT/Idz0ehEeq+bBtGE1QF//zm9EOYWugxFM74AvjLKHIjXhtoAvRXWp8qdy/L
U23F7pRw4vJFsaVisR98Wp85V6/H9ILM/uSDgLZ3rFvov7gdPhHoOb3amcFdkO5YXIaJ8qxXTl7U
a0wFVvk2BDwD6z+khly7qJr9FRfxaFZncKn3hn99pgpjDxu1vOOe54IcMANA9RcJXmpmPII/qBie
2wORd/x13jfvd/4ZVCKsI6tZy12VRlwkrk2rXoy9ti8I0iO9BD7ziEGBQLRNxgXrAdKabGcTs5Rz
te4dhF7ji0ChKJeLNqneO60rIv0PC9B3+5ntmwAFUAnxndkH1/5GUcqpwFfo6x9siU337NETs2Pb
JxmA6p3RTxAKUbG8YMkgoYXB0IpX9VbPOxebVkFx6WleL15/dw2YA/M5Odbz4ux4ewlxqMsdf0gc
f4lQW96LCVXeO8FBY/tkOedCIf3fY500EF4iDqCcnUZHF1/4/IS3zvLPAbZBXf7zBjqoMJ69tcu5
05+te9rWt3l+8XwirKifvNvcHjvPLWESHG9zP9LJ3EVG/seuMTx/8wSunH/BtNf6yOthNd8uEont
YgGVLAtIHRC/ta04Zm00OstJX92JlzG8JvSmlPvcOo8jV8sEKlMFJVAxCKm0OHP7yNQbePrFHR6b
5nLl9AJYxJf8wfTG9GR6Qbt3JijaNgvKgwxgGVOdI9snBGgyGUDSviLHq6usvW3N3d9A7lKwsIad
9gEp6avplfRg4lMe5JCN8VKZO9+fdotdWC+yrt+ahfFXoyEhzdkiU6D2trMZmFXsAIXNTlAdU6QU
JLOvcGnfVj0Q0pDzUm1miCDRQdVM6fahsZab9QqiBe0nwlHILVQje6N3jceCmkhDg+IFPmaOsOUy
AJDYe/4yJh0u/tzyOHlYMzupTQJf+7OsdPGnHaoqMTKx7uvSfOtc5Z17Z8v/rFvz6qiwizeTXs5s
CBAh962gJCY8SHHe7Dn7898HZJY8LasiNnTmEAcxz3cOC4Q1s6FV0i3/BteCSECcCNiwfLZtjYx9
8G5lnaM60MD79WoFDws8HmQs+nivK+xj1QBvuvjAZlUwE7ImhZsbcPaJvbC2cDdJxz8rM33x5tGh
kM5DstuLElN1ZkRKVw191exzvGfU0LYb6SfDc2M6Domiy+2EDB0K1NKHbDa9y/9+6N35Xoc9ZE8D
29pNcNSZdzGvH3JYU9cnG84uLffibivGqNZCTqpnOOpNxdpMPe5iPvz39cCyIFSU/0fBSM+r6+Al
L53Lfx/m0trQ7BUgbcVCiujY1BQaGg9d4bxvBSRXFqBCqbT1tpk+VaVVaa+RGwbiMucbcCW5dEZt
EWt8/de2bkVx0jvkMqyKIapWhfnUldC0rO88Wch/YbYN9uhpJtXFmRV8IuDnqA/a5lA2Iw2RM5KT
ngr10LHJwlK6xH1+0/tL/TedJ4cZGgPx6iuiC7oqfPFQyI7V+iZAEzD2iuLoO+y/qkH/lAK1RwFN
A5m7Mt9saUTqc1/oeMC1P5vVc0G3pzj7Q4XeAIrmyX5b2+W1W4ODxshfkn85rHQzGe5Xpl8Ga/tr
Obkk2B3sXdJ5IA2qv8xw8pkEIfU6D4Ut+Ga1qZ3FvLZqRR1eLZLOBKnHvdjM8md1VzxWQIC2S3dF
6alklNtnA+liDRgcxtYnOn8qiF0JYGUkwnjtYrIZZ++yisNU249d0ypqalsVI+q+Det2jnqfiGGp
GiKZ+4xHy5VDHhtyrTn7JbvSrrrex/SEyNCLx619czr1lRnV76ZhfIrZoPrpadBBPGsSbefBZNma
iBVzgvZ2kMx6jcBS1I31w2CIu6WFAaqk+aFqdzuaAB/haD3NzKpbxwPR7FizfV4Zh+m+XsDcmsV8
qVBMplknuZcKSr6Rmxud/CzXtj+UNYS0g/oyNEgabAoUy4NvfizuSHhYDiEic54cKET9kbdwmrsy
6khwLMRNObSXvDO/qym9GazhkRJPGfYWiETuUuEznHSoSEJt9jq9Wg/dYgdlt3cwr9YUW7CVS5Rc
61eWNsMOIo4wljQghKEl8prWISc37o32U5ZY880NotWuiQuWeMznYR0OxqoIC4NgbGZSTKrwezIY
ZxhIXra5hY0jZbtqDNweAxgdNiMtKzI3tj+aIjSR3boziXPVigXXxwaDPKCOqqpo9103Czwj9NK5
sjkWLdoiQpaWTgHimv2N4ZO9mVeE+00bkknNDG+160UyQ2lNt6rRjiCLXrDzDaqtBocYvMx1r7pA
RFj9MutjJR472ZQ3czm+UUwXgHcStrEBUNn/2n6krNgfboN/4wTotXgNOhSdJsJHfa4yCla6MHte
/Pqznw1313NT8GZkxDes6yFscWNw2y+RhhwaQ7UeVeq9jGh3U6Ila2Nj79/CY2ATICixe9gtV3bQ
kg+LM7df/o0dJyNU03hANd1WeXi25XjjbF655+3XekkhD3jWtXmAma61qhsr4EkzBSPAfMg6WLpU
2ZaUDaD2C+LBK82TzLZ0F87fjkWPa8qhDV1/Wy9m+zT47rq3db1BLpl3teWQQSn0oauNuBQUWps2
ww1WB/C8GlVCPvNM6DCQ20HW3buTvg16jN5C0R6XydLGHIr6KwzTmZFtfdRGS/BOftWh9oA5tRhi
o7564kTVPbtmzZvsBQ9FHuCEu34qQACK/874N3fwsXVJx5G7tv7ZBEcBRDutOpufgmLyn2zSHnM5
XewAR5jLaX1nhTm256ze3u2qj6cg+LdZQX0qWtPHrzObUZNdHwAFlbh2mcoPP0CPUFxjoMfXprIU
afk0Sc/NvznNxSc2nz+KYBczQE2UleiMuPXQROZL69zKqTd2BlX0euLh0IX4Vpar0ksBzKUNkBmf
vKijLYCzF5f6MZm+hgi8VTNaOxO54FmOrJc+Oh6bwCFVE1as/Jl+6+quAq9jjG23qCr7l8ld+6M/
zP2lm2RPZn++cfGBwM7rqi+zQfSD1hWIeNnAO6ckN18/+M61dEN+2EM1XEjn+e+AbNKMJjCrPYnr
cfn/zkwOwwnJ/SkPwB/tJj15BjLdJp0p2RJFkNRB7l6UaFeUHkZLdk+xXcrWIJBi6uq9uv5ya+Uz
W0urtoLM9ArB5jy3715aNMesDge8NW2YZKODqgWqoe9tvKcTDoFUkgHdqQrBQi7VzdqoD2Gpa0im
GPZKehM+KU6ofkBUoQrNDbCmkTPbbuR5DgzVaZ2ptwhzTUWetxDKmk0kIPrIcDNxB3nmRYNXoQGv
1wWB3jDhHpEEEhUdtLvFaXKaqjZ7lkXB60ZAtdE17+PmGw+1WVxksM43fJddnAqNv77wvrt2+Jmk
7m6UIH1uIUpeIOJ3lcHatvRIvEWa72wPpixwCKjV8kOEpI82PTT00Ms3J+0yjjwCvQuNnqP1eVAw
1ecpbiOUcdvfeiFgSWz3+ur3I/Of8+JkrfpoX7ZtukwDk60YirN5pd/4WwpTeutCLMGd9QTDOsH8
YWMwArLg7NVHQSKbqMXOXlbCe9rbDNQXoYRP4gDin0OVqb2ZBwRdosPBp1uGfJupTZWeBdLa3FkG
3fPbcnJontkmpAZZj31gyO8mG7tGo5NxQTpsFV8W2g5lebuxH04pysEaV7Rsn335My1jNPnqMWSD
K4v6rsP/tXZGYqiJwvuN6RFIqlXvgQf7PPlnYWxv0msOs303DHTvhkZSYvvxWzIaJrGHn02MlpwE
SrK9/CzyCp/YxzK3F5u+k2mdn8a6+mP3Ppgs0uWOB2HdZL+dP58r8ePq/k4b050VwL6YjHIpJ5DP
dD8QM5KCRimiP6qNtCvnXHrLa2VZP9Ps/vSwYop91xkj0/YePCM8oxG4y4V1WS3rwWFRauRPyA1i
Q09gjtybHdLvtbubhvBzlOFLVat9IGA7bET3NYXx4SdCrWSwyeD31sMs2Gqum2eYgdRnwCTyvLbu
wW2CvceBKRcwUGiRka4hH+mI/Vplc7IKD08L9rymwFvnkMBpPGdEMzTzbbpc3YbXyLDhTwDinXvh
LjPXp6E9KIF2WqLtyvSN8rOzIEp5HRqwzS2RYxObKbrcujRgagGxzPw3SPvfuWFxcxyOFWwK2IjE
vw3v09TDP4R6747Ek4z65CjsOEZXYuJT4cvcotBRqwe8XRo/Jl5wWWZfG5dh3TnfniwvnQ0I4R+C
zqJQt8dsII6F6kkaCDmzEdpkVbI9arw1aivf5yl0+ZTt1lLBUV3PnOFK8TvGoeRpsmpQOcA5v6Dk
Dod4Ea5/xvrS5t9YtiMzz+JG8+45+tCjV0XuRWEFySHIGZFi8kjG3DDtS9xsla2BrCFawM/GmbPJ
BZbssiAyPXm3rmka91p8Sh+JphmQJ7HB3q/rFqFbhzXYhj+O8+VjrkzD6zJun2YFUJ4C4CJRkCn6
Vau97TPzRUNdDag5ZU8J0QhMUf+VDs5We8Mu1PU9WjzLendM7my7Bp6rCAKoH2y3PgeOf1Ahnayi
eVZ5Tvts/WX03MKSEE3ZMuq1YD7CjafWY6YxdgR6e/YCUqO/yiAAOu3p4nUTL/tjaZSZRvHdjx2R
e/V5rWPZ/BVX54zkcmiRYuqGrbaA7MMGvVo8Wnon0gAudZowX0bIco6O38Q9OFPrZle/Q+zfmb77
UjdevBkrWmYPW3PFloljtsQJUqCJTyb7o+BhmqoxcgJSJnFdOXwJe/WPM8YmnfmJ4s+CgVRkctnN
uqFr1XtdU35E6DLPdMEm8lNgJ0i4T854xIEWO36HU9HMOEwCmobbZ/St/vCqDIt0F/sGDitqSCug
gcVsH8OAPicSWwzcilCphxlBZv2bOvJDbVz4BnUUjFsP19XAQbS+7ENf8e/pB4/HVF0SMeE6bxLt
ElvFI0KYhlk2JJ0KPxh04rRtVDxMgCmfoefdCBYBjOpYmcr+UrQHD4ItoAxvumW4TPr2h1YWgxjN
5dvFpNPxIup62BkZStH8/D8cnddu4+YWhZ+IAHu5ZRHVq2XLviFsecwm9s6nz8cAyUFOJuORyL/s
vfYqWmFiZsJtEIjYX2kIyJeh5k5P1L8uajCybJjvKOp7XypHXRAur6x265KKbZWSUT+oLyZOSHCs
kfQ5CspCnfE9DejcTSjJCSodIVSRXxLhaLCXFpZctg3GfCPWIvfyq73HQFlmwNwyWonz+AEH6NKD
q9asgvknQ4SZNyHG+CwUDVfp/F9sMJ6fqewnwhXYVxpZ3lP/cge+lyDHDINFr0VoJbfaGlyAiA62
Ialgmi6umHGvq8ByWJpMAUw7s9AAKihhE6oMQEzJePkF11ukDi6cZ8ksNo2Q7LKiOsSSfM4tBig0
EPoM+k47WG2mCEQTYa0vIsB1DabkjH9R+mlfWiJ5RV99lswy9QIiSIQWJWNQLVBWjumlJcTDiu6S
1P9JGb7a4nwsm3OnidcqjFJAIxFKzx8X87YgtzsIoIxPBaFjeIZI+SYaSPJLREYrC3mdEOcA7tZy
+3ZMbme+fUxlr8lvZKaSulPnfwG4W8BnLUjMSwU69OpPepE8wBg9qlS3RHWRLufsC+4UeGoPadBK
P2DMfQY64ig8X3tbDfFCRQGkM+qPZLKHcslXkOAOyLKiDHOsovHbMl6LLWMXHKpkqiQKKCEJ7Hax
TBmU05zDjSH2lVHo3PxYbAzIvLP8BdIHhos2CZm4IpAhQUzr+EPjAvX3KPOuA78sAqbY2rbVYMuz
ZGusObQEF83ZnbAoyOEwS3J/w0BiY+QIh0/yRB7j04gPcd96c5m6kZzj9cCZgDvOhIgsIlNCUQgy
ttQzFCYvy1YydGFLSnxBM+0BjUyr9IeWeVO4nKD6j9oYjERSZ9QfIx8HwjhlIkTj0Ivan4puUMLI
KGEYUaL4rCHmoatqa51dzDKDWV4lwKU1TLOpv5P8NQL3R6yPBo9kKK4cErZRJqSxmXbYyEw+Z4qH
2dHIoVFB/IJOcZe/pSSDJGZupKa9m13uyVLr6aShdSnvXMFRQY1vcmWcmlLg0i29rgOvLp7162+E
vv+SFbzP/FefgVWOd/pXd4g08HBSM5egdxw04qpbT4T8dSqZt93eMFLMnVFlQzUUMuLq6t8USY+a
qd7c/jbCp85bs4TUCSoVpnzkwxRxB3NbIuZs4okodDhX6eC0EfJxwO2Y+yFhh8mDcIZo6Vk8LZ1i
71VzRtco8Ey0ldT6upR7ilrYCg8LrfjAyTkjOAu0pzTp7lR9FJruLJ1iwWcGBYVDIj4sufrq5+iA
FwwPmBaHOjwc0DvXWM5ztlYM2H+n2LRfirIxMIge1mgZYIvwj+Y7Ju7wLG2Zrxcbf5ABHWHOtvOC
GoS9xQCUa2YML3WJtXnU7GQl9YtXTz4ZlfmAtIAtNLxwC1E0T073OgoYBH27WYfBQ0uswKArGyoY
LcrBgTDgmY5Kh+t2UI+rURTdDt2kgWuGlL+usGoPcVacFklHrwOjJA2m5W8ZWZqFLDgRhZYRIA/G
4zTS7ZhHEIkK0oTWiafGnaJ6y+K1w+GjrWO3yBL2tOnmErbVGDIWUNNjQ3OjZMZKmxE53bmAe8OA
XYQR+K8q3GSzjMA+h0ihXGVuREgvEEl+W1otRkQWloHArK5WgpvEIogO1YcCgKPoHMqFpwmhH7/4
ASg4BsUd2Rdtf7WGb0NdgRvfa9yAO+oMA+ZEp8QXEa82GfplSheuzuM/RRU3nUYDWFXuoKT7oQTf
zgkRT36jXqH3yDgHdWdQr5Y+wr6EuJtjyoaa/qWLyNGo1kIMi6oi8ONmOyjPrsK9vBwPpQqGpyGa
q5OzqbYQW1xRn2s2nmMsmEkJZ6YwOyaGZINFJEzQMBajzqy48DrM4aOEjGcBUL5qmFUg2ipvzWD5
jR7xaiBnqi+6JaCZpk9dOohF94q+o/mBT/o51NCDwgJPEDiyQeROOh3PdOmEi9i+kTkxKPcCRcxY
J985apOxHh3Qd7tvF0ncQ5lnBI4F9iRvtYjDDSAdbDq7HEG0EkKXDORBPaYcaICnX2gVmKkwqDUE
V4orr5bUUzSNb3ACKSS3CT7DNZzO99AAiNTyDfPzmKByS/yMxs7ROP4Waldf1k7wMteW3CNZYSRV
vsUoZ3MUiKaFs0oZ2FVNuvY1Z6QncLDTP9Qzmm280zvcTWmprlayA1yAkX4XpGk9TsgkBOpc7Snn
hIDCCTV8vsYqNDeiYu5H1bS7bviIFEwsAnpLXKlBc0wek0Zko9h4EMRWUQyWO53EpYS29BKUuHEH
AyQaMZCVmAQzpKtYTP10uOnxV2k0F8j5gM7Gd5xN+EnmXGzZSu8l9yXhNl3W+3EIOF/BT1QZ5sw5
A56OuM0UbBsRWzTvTbxqepBoCtOBoK1yiJ004BIWYo66MCNKxDK/28HyUoIqTAsbuPeXcRO6zmPO
NMKMTYfRnWQ3YiME5eHVSusawoQxDvuoaQwbswRvMPGbb+DxtLBGuHwqlp00vjapjh1aRtU4oqM5
TVPiMdQ/vuZTi/FaXg+rIMo+S7WC5or4EIkKJi0wYaHnD93qpVcIogqvp5YWjMjNEBOGr46+DrX9
RHQnHD9YXzUZM0TZYBTlpOmJEwSFe+IUGFVYlBi4bkLxSqqYqcfLjQT8uDEgGBbLFHx2yibDMQgP
uEG5tJG+iiG9tySMcAiCgCK2ZMKaOBnSaRmJhN5FHtRGIGe+KbJgbHNHVUUwnfBHcVEEIm4XzPis
hmvypkibHkKe4Egah/T8WIY4DX51Moo9A+tjCuku+1K6q27dRTW2dbg2CpWcBiBrNOgSsI6rQ1wp
CtnjU2CHwtwxhpaos86Ek4yCdhoIpp6ueBcLtGqCMXr5EiNcVKvuZXpmmj9kg8tIeCTOiG3TBIo+
iXc4wyjHBmJ3S+Gv6uEMliDAkJry0haRjyUG/hkALZiBoU42KXhUYaWy5xrhYhCZyUkb5VclQ9Ja
7IoUl7TqRhMo6ZuITnhQHyM/qEQX+j/TeBsCcQxK6XSiuZooNcF20VzA3vTb4VJj9o2Onq+moM6p
VMkzZwvOIPSyksNgWIs98/XyO1YwlpAgbX4U5qWBkxyduSmxbpCnY6HvtfaewGFOOmBUrGFJXF5y
g59N/omkGgznWEaHF8QjiEZRslEY/SrFe2P8K2BhzsroDOhcZXMdN67MGjOe0rCYPONRAv1wyjk8
4Ghy7bevvzi+6s3Fkt9Eye3ms86vmNwUPTT0XPyqMawd1qlpy+O+wDwgo5MQ5KeYPhDIZMmJ6yXC
v9hiTEM9y2hesPv8FtdvxfzBH56TfInBSQYeBaLjMCUPuTf6UxeBiRIS8sw6nyEpIX4xSwHrbxTQ
dYWjRIlpDbM0XcWIkXj6bAYMye+sy5aLVX/xFDJqbGTWwI1LUYvvjvPCAqPicq3hWMoBYm6t8brw
B7MmGkhMLGhAt69xgy2J3Y6bnuhHFDcU12Zn2bmOq73QcuawZauAqqHcL2MVHaBEl2O7YS1PWe/o
PK2RvjMJvQQHoB6oXJcgt2C9htLPukW0nUa8ydO1OK+mEFQbdySwCq8cf8oOWYX8Xui/JH13047c
d6tkz/CGpGRdGT+5/JYm2p4pIfF62QYTD9tkwllnN1X/qzKsXCLm2W/0KH5Pl5WQ5DpcTPWr0GXs
Wu4CiV4yvk49kY7a4gPdx49Y5/9DhqpDhlSXdrKgE4CekuNF/2OSR1D8mgEetDe2bQgxF9Bl08Hc
60EAclk41xxZKi7eAhpvH8LnAMCiW58FWMvYfhGFJUTrePBVZS+kN4PdteB+Y9A7IuMQI/uTX19d
e0mNQw/X0irvYsRkmvlOOkb2EC0Jjw0PKQOEGiqN+cef0iE2ZKLXseVyVmpLIZrSYxSbybobdA3l
cBVf3J89/JSDiscjp88AKKRrG232Gd4uwCl0VcJX/Thj0btJ4cjq6VLpX614UiR/cS2ChWy2C/TA
HlnCYjnhl9au6dwXpmp18qDEc2OYIUDldqzwgkVGW5+deSfdfQa3lQ6BeDRfp1rdZdp7LnyknVfg
wDXBAoGDgi+jwH0rgEMjkrI+49qPahiVfiq7C8aPqiFEP6AAgqzyf6IIscbTbQRBUGbtxvpROaux
ZEqximQkVb0vA2oaXgWHHEwIwPQxSDzrMl4nKwjGReUp0a+AQ5VgRu5sFoTMMSlQbRQUq7olonDa
FwzbFU8p/Kj6TanNumUYQgcwQeSQJYrF3wjrG5aXVu6G/iwxQuG4tRrMovcatVPL8JWVvriFAwA0
goKIk86FeQmkLb8PGLBOdNU9Q86FtPGuNbHbaqBZHFFKFbs9i6POj2H07ETug/muiZcacmRdvavd
tpPvzfBb5tfAutDqY4zxJU1eX0leIzGngg+Ah6QYPzoOjIa/Q6G9zBCxVfEnMA4vFX9/j6VvinfT
ifJvK/+elO+SLrbCcpxhYyMynUudJf0ogMSnfUmITQlEpDJH4BP9Y7hxrnodXlQMO210sDgwwMRe
N9H8UczzHJ4GyIcM3QkwjvWvEpxLALqTcpBtjKYMGU5R8lbJd+xYnP+FbjUGNXXmphgNG9tR/7Dm
bZBT+xS2ZXzUeMiWu+L1RclO4xP051o7o9uj5hCpHN+i+BkVK+7IMTTYvKM92RLaHZjEw2qhHudU
owBQ4uug9DBhV/wlWheCQmpxU6cfs/FQyzXiExs9LAt916PzHVc1jR8iMS4+5U9/WJeQnlkEiFDL
g6QRv5195taxaRJPL94GIL/pRoNsF+0tZWwPf9cWStJsZhbJZxE8QR6Wm0SHq4nD+cCbpEXLXl9K
8Y/puqaIblAHfgQz6EUjDfMje+ES8m2q/ybprCGHbtCG/HRIwXp4FeERESeBeVK+T9olebrmp28i
kmHx3xrseVjrOhUBudMDHpYMVUwJ6sl7jV3xrsnews9EPjTh0ZyfGuJuNhG+DcZ8yMnGK48dztS8
ZnpgtF4h0XhwdTvjOU382fFFbm8ilGDLgUfemt4YnzNcXVMvf7m6yk3/XZt7naeVP8hBk8ltUDyN
7N9w2+0YzNZLEsiTylsXnBQvGGnrj93dlNqdiC49Cc7AckXnAV/FEjKT0slTop0xauoHrATcukZ7
SQERWm9N8Db91NXdnFO3xIEpE3YpUzAmio4yEDgDcJFZ0SUjjIiwvJDAHJxXYBcmwwWFlwXJOYYm
gNipOmXmesSmqvHi4SYOt3RBTynj3ok2mwW/0bZZ9y+SCa9gynOVko9RewhfBde+oD2U8lwyFqnv
r9d7W3V20+343g0zBerlNFLpNeF2Kb/SzNyF+DwOcvMqDg89Pb1ChgeW7AgwTMiUlE3I8yO+lNOi
jcA6QqraVSe2tsgBHwr70jqU0l+RPPQEt6J+Rvq7eGdhIKMeO8lOFAhGV3IZGy6NdEbRpuBloZ0Q
p9BSjsm7CGIYVmvebo5Cethk9QfxoGX2XqqX2dhp80lM7nF5iq4WIQHVX9ICaITfYeQNqIGKqTqo
suTE0Y7/pkkTZxESyBkq6+aKeEQJ9in8MyF5WCHewu8R4Som0jEx/xxa4zQwXhwwndZY3IJ0CSBW
982+rRwe7rMSdi88r+nvOL0DsGDYEmb1O8OqnMevnpk5raltTuDpirzW8KCWGJKO8lamFUqvYvZl
AhLm+V8WsuN2+oNRYY7wy1AnNE3Yq/SSPeEwlVRPoUTvrb4RijoGf73+ERoRsBfGF5j4a+tC21Cr
GQBcvVtey2zbUmI2mKP2pjtGWyE5mv2fEm0zVojm5fwshdFjjz1jSjpCtk2ZJ6jJN0kUcnUpU/rA
jxeXT1n8y+unxThEL2Tu/QusBqk8FgXELPJyT8N8RmfSl6hltL2Ae5HebCXxqwl3snQWx51Q/Wrq
ucIfLgRWvE7pHeO31cvq16Up7CLAhQwnsdxairJRtmXRMCG3LCUmRhqV8gdUImCiRo2qqauQnl1A
yh+hKQVTp2ssuYJ6up75pIWSo1XHQf+XNL8aE/se8xldIH6csSzaRNkg/vma5z8KWRcMmmVqiY0G
3Cz0sCzvRlE7g/WdEc0Ol8sAHFMl8J4BGiRgu4T5XhbbnavmLIdtFlxEhFU6JGW9VPivDCIwsNnM
MQljkTSgCeU+GAanm37lH7Kpg2bdJPuovcYQw9sCE2PhxBtVgEVisOPmmWQEL/Jdw3pAPG6tR1zE
8S/FQRm/d6sEv3xWtNsJbXZJ4dk9DWFC5gjMJP8PbhvzJ5nIDcSxKuv4ch8JbGIRyIh1TwuJeztu
G0bcLM0QuhLyIqK3ufvXFFi2QdmC5tZwDqMMd+PW7akaO+BCvHbXpQ6kCIgq6phpDckp5+SbPlVk
vw1BzbHCZ7LegvaziA2v0GvcvtApLx1vohAi83JaSohXhLGSBkxmobMDco6xd8J0ClXrloLvRyJF
JX791DCZMGqP5n9VjEaSf4lnhjdCccpK6FnGSh8Ez0iR11DQFpCtUPx5Q1+C2KIPSJmARfKmxudV
YzF13INVSekpyApwtycjOWHssLIC05cQrQ+0R3oLLfsxie81UJKYiSszkVfMh7Xi7L0IlACB5hfj
nLy8ioqmuinVrY5PiUImMDd5o2yjxnQzUE3dspxcxXfvPQxVQPGPxjigR0MpADRjIO0GnaBLBvTu
PYTohLYxKUWMiUg12IHToq1u8lOAACICch3ZlzJy4rIt3Y6b5bVIZl8JcuIY4SQ+sXkIXK7SpSgY
hj4T6VPLfzuu9O5u6W6p7OTysCySqt3qshcZu9F4CBjhZJ4CZwmDgBe4kCegoA2q9QzQoA31Sowb
R+T3IRUBLo+TPV8xb/cZE25o2eo1RKKgkCOBMxZNnLwt6gMWU0iPZxfI3gG/gmG5aYt3dTp3E3LW
TQ7rKgPlxqLkC+ZPV1CFwHdAu/Gj1THyw5AcG68GzuGoaadTl58m7P+5cnG3UVdRcLYSgIp13qzC
DiHKNhcYgq8yi+Qyctgg8SJZ9UrR7wQ85MnR3ZccP/XP0phpL+QY7BqenPH6U5oVS41CmJGCRHju
pqalRMKEmV2/m1q3mh795A79Rzph3rMoY8xvOd7LEmPOniE8UkUJtLeDL6C8/iZesVH/ZB3z5xcz
co2BmofzPJNjfN4UnL9akhsYcFFlwB9fBdZBHgjweM7tt26erOppAOsAKuuv76Qk5AJpcoc4Q0W3
hlieY0YBd1IG2U2R85XaY0j3dUlfcKvC7+h1s7SdbB14m2W+a5traPlzum7kfyKGuPjqVrjUTjKN
K4w/jbcS1T+ysFIgyRONFXiDdcgboiTWL4puAFisa/FVBD6mfZft6hTgnIUKL9mqt4VQg3mHdGml
tzrmIunv1iIv3ggXWDg5EgK0s6RB4wOWrEf2Z+1hJ2ZmToVxiPIBghS1JCWAWfihTO4Ne3/5zL15
GzCjC5jkHywRsxfcYP2qcfEFU1harODYAYPlh8DEtrY0LfD20Jgm8J5B86qDJG2j3I94ZnDuoeKg
a032fFJ6mxxFf+10oPEi7vWOEjvjF8+EOyVCY8WCoPOS4fqTBsZR4JXNvgqvUUphsR3ntZB50xuA
WfBDTQyLrB9cwHYIFnPpq+SfsgU9K/v/s5iOgK0HDDuI1YNLGwMokE2rCNZ2u2/M+5zc2DosUTpv
BpR8YUiVrLCEKyI0STNadBL/8uI4Zx6jPowstGStmvSxDhDL9AaoQyYs/fSTQe78PYJfMprSrnK7
nfWdlXzwx5QyzdQ+nlZFdAWtI+nxtSCgZrDl+m7Y4YZbJtg3byruOsC4J3S0xZlaXeB3XjaDoU51
MFyY+l1WbTSe/ISzKd4SgJOrtPEWex8Fa+tTa51fwZlJaUtwaMRK4NtF9xKzpIjGoF6ag02E6anW
fksv5sTqo5UufM1MdmVwx/KoB9uuJtcpdEJl30FeyTw+hoGgjaCZZo9tORMKbijIZ818hgAvNXvB
AF136SlfTEhc5WtQMG33ghj65LZuvzGLtMOadhGv11VXHni+H5a6kgxcuFzOibIBamaEizrQrUFs
oMjT1mR+ELqyAv/LHYQV373Bk4uKQ+EggujIZMch1oWCTFvxNPl9vFdqKOEvgJ1FXg9ZWl6PGJtR
xbSCy2eWrtx6DeeTAY/RoWFh7De9FZ8gOkjYrclDnBla8LNx5NhgBadiB4uo3M42sx/eG+jgGbKS
9Ww4Kv7IzIJxe4UY8VvguEk5L7/nbP0FyVhDvWnvvEJmqGrtAn6LGPcI5Ly4zRl+e3tFSiRjIolf
K9IVvGloap4vmgYoEqj7oZsKfh6uJRTK753igWkhG2hRmwV+azk48fP7BU5Weo/ODm/qR4hB8j6b
IEWRIHAMBizJPDBaI1oTfbqYd8U+55yBrDDc1cPdpBRgrtWs40/cKNiI8ybWsAFzxIwCyk1fq+HR
JXvR9KcaJfoKo5gQmFFbPkkAWQqLV9M2Vfw3cIzc1MSeNYR7+0i6A9iWmddh3Yy901qNTpUKJ/ha
oNwN/DBiD61f8ZZicxSBqJh0rsfexRZlwryT9Ifo/+cKlym8gkPW6QYLVTZJSuWanyjjhd6FHsuL
lmjiI1fJFrUVRoBs4FzwcDCVvumA2ebtdzQS5MVt4w1wuU1YHnY5e3AzIpYLeAiqW2a8OUK9NYA2
zVNzDnag0ztefHHuGDBXXhyvNBWBDbbEPlMLEZuxVU+Mg+44hHemjwT9PSdaue4Wovlx0DxTYK7L
7PnaS370x+ieUX2l+zJiZbKRitdBi/FhfZO6T0k783NQTZtQsLs9jkkDPupnHea06WmplzLW+sYa
DbxWQw1LKfoPVveLNw74jfBa9ioRv3Fay009naQUk0Z/1mgySDY/qtamHu91cARrE2KnIbKW4zUn
U8dR7qM/flFHOAN2A8BonzCDvA4JAh7ihNo7nDNIhGIGWKvqkysBKxzLZKa8YebAc4hKYp1WWnHt
9MPQ3AiFSjQXCUHL7HTeTvGqTXzzh2OMj2ww5Ge+D8Sx0rI9YrM4PXQ1sV4b4TffCr9oxqQn4DQZ
uqqJbwd9yzogRSpYnkEZrljocrCt1HWCWqBZNkBe+LR1fU7WKg6/k/EdtLgOIkZVn3P3/TIeEBrq
17aePegKGF2J7VYtP3W6EHp5WicPMe5QrYN6a1brYdhRrbBNGcmCd5ZwvdTjsEvQJxEaMXtd66OE
gJ/SipsE/K3B5GT7wnvIOgGvR0iR32/VrfkwBlyfV9CKmcLAVQfBNGH5dnvG2Nw0WGsQ+pX4BIMQ
jgO3GnSZo2v8SmVwN26Gh4a50SBdw/BOWKBGzmDnZa993+3D34zUVIeJER1EMCGocT7lkZJik2l/
MvwjkiERI1xFTESMHYeD8o5ciPWK+RV4YrPu07Us77kbOQ7yBoh+1co+r5lTI0GDC0zGPdkuWCzr
XJ4xvPBCGRzWsf688rvHCntN5GSPiyhlPTpc0IPS1zYI5tasxNofbhNA9MqLn1TGIoMkvPsApVGl
cDbQ8V7Ko6d96b/RH7MQymrKPf51wMAAXgi+3IXDwyg+m9/m3JyGN/ry6Ua1LIvki9vw2kiKKH7y
fxPsNkCFJ7uyuIk/4XPaI42GLciAc0V6tY9ck0letSNZ925CgV7qC5GKezv8MObiR/9k0DHSw4yH
92d5IP75gIa1WD5PfKag38efKRbNuofYynSSZoUq93Tjz/8Hm8fEnFWlonL7fxHSzyvHPT/e0Hfs
RJH0JWS3XMSBC+bU/BDZqzLPZhVknvXyJF8lm8aOH1wj9XdyiVE94cX1EYgfdcMd6Uxv+EBiCx/c
eG3wxTRpnYukka2S0tE6lwZ4gsuabQz8LkP4hS4vqgOCSzFHcJdRE3mKgU0HAukmo19DAj862ZNz
BcuNZvrQuXiwQAaoxEmKKm2pfAJEkZg4PuA7atw5PG/DJkSY/PSl9qt8GDEhFlMtol3OQyw+6Qs2
o+Tjp4F9BP8Lpb6o1xr5AorLuAdp7ED9udK4A0CQlrNRtlb8b/kvZiZJ2VU6HIUBhiYQLG3tC4uw
nZm7TIsSDLrtya1tbmz59lRd820+agcY6claflL0WhdUUz+S4ZOC6g8PQBosU0Csk+/RF878BwXk
0PLlNqFr9V8wEKHlGJZT4QYC6WuZXW6b1lWhusKFYDVxicdvKXb24PyhS1FhcfVy1C5j+TUjhYZB
O8k5wGBEs4SHhKN14T0c5PoBAYJZcMeZhu5WueLKQH+OiUrC00MwNfj5DqM8K9hHyNKQMbxuOjMy
VulvQy2xG/8YzzeNx58Jfam8MkLAATIxPXlnrqePCvc8EDwKB3D8wl7EbO8825m24luB1fiXvRnf
6q7eBieO+dYjJsLLfeF3Mmwg/b+q8cxbzPPdYgNOqKv0S0lAZYr+mZkM34s0FhqdzmNoADEL6Q3J
h/Jlznd8rf4Pp2XGVfwjSDh5IoT2Pah+qfhSdlF35yta3FQlbjf8S1iANhM7xUHQhFARaWHCO0G6
XVAhueaJn6GfoH2VWythruzOCbigjQOELd1xwWddQSBqj5lJdJQ9vst748K4KH2rQJh1m36IOFsY
M2QZdEths0BIh/oyMe/7WMo5Z5x4ax52aAE+XqY/Iyq6E1vJvFj2lgP7e3pjYUijR/f8eud7wDlO
/1G/Cep2JnKJ/Ykw7x/5LEqFi+mm+WRNgRSGHEq/qbU8cyoI42v2NQ/yO6DWarzOPhFrGzhxXkCS
n+m9LBss0fmbPc2vXCZgfyDnTxp0Lumf4dw7il+/Jzb5Az+8ynX61zkmo9bEhlj1QjPpYJnw5Llq
h2Fl+Yn9B+9803/iW4OSaUGWfH0lPvDRBr322mv7zcEJ+XshlZPxAbDg4P9hC/8APCdeQG6b0Bg3
BJvCuecSH5wm8emgo4/SoP9zcnmt4oRLbNVDPL0+hMTRMls8j1dqWt6rsYuPmYfdd186KLwV3uq/
+cdgg6LZgVxxLoA3DzCoHqGNJGVnHELmK466MT9xDsf63ZsS9i6LRN20a2iBe0DE0TEJQfGlo7nB
/MIhDu5WPwnQ+dHOkV94ycZ45C6Ys99SHflvJ/2CJNw2jnQn9XglL7oRNvhEYEWB5gkK7Dr0TsQZ
MONaaaUbf6mf7PH2A4kks6uoPRpHqNciPE1fd5Ur37se9hojox6yNbb4ns6xdeq/OJBAmeardG0G
u3uk5+7MUUBJL+IigxDdwEMbqhgaYw++IDOk8p31kTIBDRxmNYZj9g47E4aGhXTeBmmIjvXxdYze
OeQ4WkZ2HX4e/2KwmY11YN/jKh056q351S06MBv3XY6c+q8iHgvnnP8P0Hly1I/2zlyGpUuHMf5/
ZFZv7BCOE54+hk0o//Iz7iWMfzIYE4f4iHvWVf4cEGgKNvZQfBoMkXmxDMOl5UwEUXJD8KHFbYr+
vLy0rKAfHP54iki/sT4sXGhgLvP04ok7ARubdPH+I8OUmgVFuWVXf/q231Fly780a/RvTLiEf92D
vTWd+BrJO4Zz+NRSmfMjs4eM4gQY8f31rl2yh+XHN7AM0um5pm3J12/TuAAcPGqyv0UJ3oPD9Ch/
2eqTHwzbvQSWwGb+DxR5gUMZQTOb24ZnjTjcboOO4zlsoi/4fd2Pi5nTnihng5qHv7zZex2Ne/XA
EKhdXl3xNG8vT3YhnUBqPOQfMGJRNLyHZ2tj7M27fscEbc0hYsII2GpbGJbdc/SmHXVJfDJ85Uvx
Mzc5to61r5/gv/Nn8q/0sX7YDisCgi/SRfrqP4yjeUJaszevxcaishXeKHpfm2SvuYonfb4ORcxc
jD2kYZH0TI7WG0Zk+j3lR8Q/KRQKOsydAcEMjvzKcueb+iV+YU3pYPZzhOn76LEFmHz1+odCD3NI
27x2m3LLPTFqNhomPMmYRB5Hp3hw5NR/1EPdh/Q5f2qbac0cyA03hsNSh3QwX86LIt1RDrXHRj/C
unMA5m2m2/hxeOLTugwr+STelKOquPIvy2q8op/Z48HgRrZ6HXaSY1zElXKR+A438Zw6kUuqj9M4
8vaN6CbH8HrnqPnRuwFJeotz6yr5uHKmPsUtsKprOcJ774xbsbPHbbwJ3xrX46J++2Z8wEddPky6
oWNhfPMe+vkHuRercVevOSTw8+FX8h2HnzOuIV+xcIV3sus3N2v/HZ7vwRGapVsAjbnNZ+bTtLjy
xVqWOa2hL25a24u2R/WELw2rgWemX6HhuPLhQgUFp2+b7cExfuYLEjWHjtFWL627yZx/r4/iScCV
ozjFZnQoRtfXaEXn7/vL7wCLOf1rPtWz6tZecjz70Qpc7WGemK8e/5h0XIoNPJWTcc13CE4zJBt2
seeOj97pd2PntYO/6kFVd1DerQKHSZptuYO7hrx6rnbr0t7PvTt8trvUK89g4W63YkmBGNucitwq
FOdb/IE8iCafCNy8j2962gv3oWozSHPTjQmey6ditOlhl+N3f2+Gx50IPUbYcxmhzbOlXxznH53z
yyLxeoJQ/gYuCk4WoJyKAImz5gX7etdRV2GcfAz34yUPvPGiuv9mBpTX07jKN+Y2X42bgnPR3PPE
vsCoTLpAToYDfni/6Ub/DFbxHiyCAmJt4Tuz/HpJEhGXgHTU99C07WP0r/z6VHzLx8CM8BofO6uj
5QWKjYjKT2FvU4wcGHg6sHDQp19h/ptnbBd1vzoQT/RI7cufvAucIvC4uRy2N1ggW1//5dzZ6G50
O0Eyd8eTta+8yr7OmKoAE18pCsDf3hG1Z8furhwoJcKz8WW+ZYdwLXjSUfsSfK7LGNT3yzqID+2r
XQtH5Ej310Y8pu/V9/BnPJrjcGhJMlI3MPGMY7Cafa5FOp2T+NnvTF+I0B7YGFjizOl0OEf9EHmJ
ZcwBZgnArjuzpGMeYeb3hOE4dNkOga484mV3fZi25pdesOLDtj/SFTIcYdvmQbpFyAR+H4ZNJqHL
g5GOLXnmDp7F69H+gWxiog9hHygwj4/gVe70S+Ugnpfy4UR7BknmpN84cYUDU14nOFKInZL3cRus
VbdxwXYXDILMHlddjVSGrFfsVN+YsXvNUzrCRXZL+2a5TnKs3PmIAgD/XpxG7M7rH6Zvnn+oxb2M
7xU7/5F0HsuNI0sU/SJEwJstCdB7ShSlDUKU1AAK3puvfwfzFqOY6R5JJAhUZWXeey7HmuW4+phO
qXBRdqm/CDEP8tngJq328AyX5llZpw7l8UIhf2JxyV7Sg9fBYaBdccMMFSsLEg0yLaC51i69wstn
+wwO8pbtYqHeYLhv5NV8i1S4Cv+IAf7Co3fNH7Qa0NJx76nb8kdmcksFw3yRRUC+9YuTceWY+6Fv
Go99OVqOnz8/yePDRsnDj8p/yMVQWCOiZfR+w0O1AaAn8Yxp/+bl0/mmeRi6wLOOFN58ju1qOpku
ngFio+b67PWUNj0LCsdtVg4gnjIFBGB2fev/MqYYXg1THc++khnk4gxVP/1tRCEzXUGytItKWX8E
F1oeixIw+4JK5pQumC9tzBMaTh4cbpwrJFKMEBe8+MrNOrGJbdI1hUzeuOZWugFxpAW4LP6FG56r
u7W9UwYw/HLN3/Q53ewDJk+6iN0/upD0B5Y0J7fNAV/egSGri0raY2mdEsohz9lS2G9p6bgU9hQk
c0lLnc3ebrA5SG78IuBgcQfB9uSdLTfOr7Nl9PZrHvStvCWWa7FD8zB/a7dsP41bS3Numaw5C1Fb
J0saJzz1FxwbxZ6AloPw5r8L/hnbE/MVb0zPcb2LFGYJWNUW5pb52bjg+dFORYorh3EwH4h26qhm
PoIdzwgFeY83khTHM1kvNcfaN0TLt4oQ3S1T/pOSbuxDpLvBWkePSgN3KpYFp7Ft+SZ287A6W2mX
eYTPlo0P+4yeN/4YZ/nvgmj0jfh7J2cB7ciSI6J3IbaF4S07GRNzDo/9InfxHyz1y5aCfSn/Wu/2
gY2Szhi3L/f3Dk/eOnukK3ErPAS+hNYuo5V5Fl7z2YlFsJyunCyu1dpHZHqTZqmcCo/tZ7p1nvQO
9+7C1j5e1Avo68e8UxtXDKb5ov/R7zzKG8Tu1AqUVmvtd7pLB54+TA5X6lRBLfOhFvNBuf4038TL
/AzP89gxYMO0boOrb5VbThHfuCPNjot5KD7Gi/Mtnxki8CohS6ykdbOT71x4+cxgifuZ36Ncqeii
Q/1D1vViFx55F+8fsDv3utvshl2zuCAAXP05y9rVzywnndcdc9ciOW2ZWIvvdsWdrN6lLditU3ac
f4v9tLgI4qUdZZcRhP5TsxFuxIY+wH/NA9auc+VlD/nMUOylvqVLnlAX7JH3xnZzalfOF7xobceU
c98/1VXMC5nmQQJtovbgHKn2jlRU0tHY4VH7mS+/9aXSLcJ3fWZ8UB9gwBynHS0CNIdba40OgP3v
NtJe0uelaj/+cmcu+k2/4mIvqXEW7foGYxji/mo+eqFIOIkrYvLFJXxxVE637QWG+QW6cb85NZ71
TqEgPOlPW5MTs0TzvLEZVXPsoO7QeVZdhj2sqmAV7YN+CbYgyk/+RnpQhCdr2m/PZD8jzeY5HCpB
l7L7ncrAWZt8DlG/jw5EkVNtPpMXp9mdslR2yFYOznwSOsl3JiuGhxyJ2dtq/I2WRU73pzUHceiF
cytNT4t5AFKphJGziUHy0a9mAKIHCK/CIrUYYpI6n0PEWHYDDV9bJ42YXPRxBKFVVaJxld7aNjZc
iMhsCEQy6y2Bgcz7QnBB1tw7BxM4TlF7tIwBcY5s7EqiEs8hvuQglymnq0k+o7efyuFgC3oPBK19
FZoznf//pf1TsxAGU9gLXAvjGXfPX+ikwLlsvjhFTUCo4nPSMVj30hAablda+Es4R7tmVOUH25+F
NkLsk4JRSNp3zH+04pHIebfWBUDvRNfzLX6CTW1Gxh7v8zARuynVnTuYhr7XdM4qUYlkIVRnopSO
JF1pTRkDIrIQpbHHdWID7hpSokMrGnMJogsw8/i0fYdPwlH9lVHjcwstucNgjT/1v3+rtO6fZSX9
Xi8V/xBVX76e/XVhHAL7oxxvS2ObayoLraVFpNHT+6qdzNzb2qWtx2Df1j7PvxVqvH/U6UvivbB9
1UN1yysrhks8GQCYj1qCuaJ3zI9usi0sSMxnLKcGtcuUqeC1XPBTE2z8iJSh+vWL6t3S++qRZoyH
8th6lZOu0piTaG13Q88iUE29q8RJsa872pOyxVxpSjvGK/I+rPL1CFF+OZPymN6EJWdIJptBZci7
odAQNM54hS6TtmafsI+rDbuKwg/Mw7GEy0VC+9D0M3x5RJyIc8UODIe3bi59JAG99R77u65AplO9
eDoUWTdOwi9jdMYkhVQ57SrLsj79ugkoIrUlfpIbPk2akU0gzoaMqb5p8Wrlkq1fFa0HM2caK1PP
Ri+W42ljydzvAcRRs0WjaI32YxBgnyelPOjklgXOdMkqH0pSgZyB/MbbOMfL/veljInFy5Ce6wge
cBnBvy+spNqaJKoGebXD/QRnY/47ZQYCVXG5DtUoO3Wczst4VDbwWA5+rXNCn/DuODHzMYGo05n7
lklF0UvBDgDFy8rQ3xZBCigdgRlrvK6Ee3v+xkCWzwXsZk9CL1AryH7nB+u/LwUxDTN1BHmS1sUI
/ZksG3qv0ForSKvpSHmd91azUY64oTgIKT6EtNapadXEwDt9he5WwIStyZ9NrbeXCDbiStdoqERV
RnBbrP7V3HQYzFSGvEpImerQtRiVyDprFuBKMNh+Vb8HyDPSoYj24EhM1OUPbmFmvE4E1CUOpOcg
rPUg5cqbLE6knjH5p0aDsU4nJuS1qhtbWMAYgZbRig3nJn0DG5oUkKLplWc9duGWpCbhdbJd7kKT
vrpd4A7B7WefdBNokzR/QxXOjP6eok+rhJvBi/HKwdphfy/wo1sk25Z5ythg+KhlFBiD37Z7Ah0i
6qsUMEGPy4jIO/to2mXATSykY1JEMNDz+lJWhnEw65ARMg6bSGkQzpoMVzQQHNiSxL9UlfqlXDdi
r8dY8ocpsdGKsNjqMeTxQhNIcojCUQpD3muRkx7GKv+WtPKWVrR4q5RgODUYziGJqyh/knPXMdq2
NJNOhZgRkFp00CT15udMOHwVkUiFyHJPZpZFwygP2ugwOXu0ylPmJAAK4+iQzn+oaWyQTWYiumTF
lCM/PwxZ9Mx8BNy50oPWnf+oQlyMGKoVumsOobr0w+o9HexuB7Loq5V5rkMg+bsqat+ksA4vXY90
LayTG+T68FIFUXTJhtE5tDKyIiPGsACCNKy05g71etjY/ngdVPUBIQAzdBBcLcXB5Dluk5ZmMJsR
Z9YYcZXkthYfTtlPn/DhPyJfDq+xgqul8NFlwZwXrOst5YelQ4hMwgfbnbQFOD9eMWG1m6GHOIJ6
k0u7G1OrwvPI6DsqDNJox3l+kzfIQttorep8iAUWQ5Q85/++TKRtbDt/fCerKD3bCtitsHP2VWmw
UMcjQloCCCgROrw4aT38YEUW26klRrZP4jc/ZEMkLLP9GZOOKlxVcOirlce9ERnRzg4mdBiPxkiq
M74YUo8l+jkDRMcOjaUF2OyWIEpUCynHyIIF11De2Iyg0ggQISR++mC+VqWSklsUGWs7b61dr4//
FJbGm7CnYNOMWzJFVh24RDwnMeqDqH0k9gOr62B7sJdoy4XLMn0W2XchIf8GKC6LXVRBgKChfNTh
a+bvcbbVIhocKpi2qH42jTz36uLmAl60w8IIC7yC1s72Aqb8pgwnIHBiDiy9w9aMcVzSP2eiF8dH
UhcKld1wo6UHx98C9Oq0izCWKhvHgNpaUlbkooU0jl69xuP3apEkoCtnzrOwflsL0vuax0LX1gNT
dJvJndk8YHfzEdwR4iGQUxj6MHVBuQjN9FyiX6Phno4vxIzhWpN+ImiiGqDQW9Zt0g8rYIyyV2zh
yaLyfNF+QnhzFY5wCgr6vBq3ff0vNC1X9dmxjcCTIRQOYeAOTn2uE3zaGQoaZtA8eYguzJVtxxct
8ddG0qyURl4rv3ECvzivDo2aHh0D869cPgfQDclAriEhb75cb61Cb9BCa/eqkdGqcjMazaXwGS0B
FfotG2duSBt4FEjGAYO2kPpoa9s+c6/0WEbKXa2yXT1OXk94vKc6WLaEOA0yWOXR2s24AdmApln0
HK/atqCz2+l/UrdtsuacpCVQqPd6vMmd780uCWN60k8faauNr679bLSPLMH7gleijt4qpqTOn2md
Gk4/ISPzNZZLPdvEEtdACa8jVV5TlHfYv3NEqwSfpqH8HVvG8MDhEtoXQXKtQ7r4BZK14l3u2/cy
Y1pPFrIlpYTrsMSSHO8m6IEMYj20/ljn7TrrEYLlhIVV5lIwWM50Ffxai9Yn9OS0+hV9ByGQLqHt
f3TOPWHNTllq7RhuKsNKBy2cQvWG1CmkmpYk7dNXFYD4uQFFslsVprHP22uATIHRu60edORMQbjO
FBk+2z3LaOJymprNjyLFt7KlHmHWST43rv4KrjyY4Pq7qikR3sXkRVimmkvu731yJsKjGXyiSFbH
VW1yB2GGXSP9j0kFDk/ZVxJfxHA1RgaY7eD+IxcMzw9KR5g1OGutT1X9hsux04xgb5cdCmE0dY69
6VvpmUbQotCAcXPLFn0BsK4WFuQIiI7TfFX2uIwQgBhcGVN5AX90Y/ml89DryruNPgaWEiLAmoaU
guOX8A90Qd/BEKHfUlc2UdaAdAH2l3bwMLpu3YfYy2S3gukD6QADI9N0fMqMFusVJBOqZZV3qmLI
uHakDyDiM0iZN0GR03+cPYA9k1FD5Y7aERgqM1w3UYL6nGlAHr2RYU0AB92Itvx2lPIqmSTSoIFv
nd7Tgm5F0Un7BZtQcams9xx/pSX/mVp9IeN8bTr61aGQbIIfP+CgjhI7G2VUTHhHfS9vs1Wdc7kz
bZVm2sFW2K7nkUT3y81oG7ggv+y5IxkiXiYbzv6Xh2e+mh7b8nLiiErUXasCzRJfffVqQQJkKeL+
9KKLqxqnl5g2Mu5xZVj5vK4IqpBP124it1snlmNCkMIq5jBptO6KSjO1VLai6j0CCF2gOV9xeY8Q
K2QjcKPhZ4ZHRoO+TDVwBqzOGT4JhQxY9buNUSUziqe6R6R3sqIH6POi+aSoSfw/jY6kIKYbrZr/
PfC4YRyatnpEyCPkbR9m2y3ITvCguJzQxpcagIXGnvEns6YUfR6+kRGxokkMgiYAg8saFqzVNDwV
9UML2Iun10RAEK063OhtcDC593nihvZTcv58dSOx8cLUlyuUnCp9kv7HqM+O/RixOBZephOujL6h
+mi1LSpubMK5N7H+dngcfNjie8Gjn6BoyAccugzQgx2yGAV9u7VNmkP1yK6tv2SL68ZuUdDBDunI
kjOg/UPDaxP02WfNkksZm+LO+XVHUVTc2YVxSeyaYTXzr+MjkJuw48h7HEa6oe2m6+5mVFJmPC0J
jx7z4w6jGZM/+7tX1kVxTIuPvP0LuPK5sautABFRt+LcMqIi50BcILHl8YoY1oXxS2gfMow1Y94/
1I98vA0t2m5lEdB1CQTiAhh+U7pSFA4vN6f9zHKM3vNFIV0wRTLhPMwQGyT2QaRquxGbAvozuCUZ
hrPZfMky4FvXqNh13L0ax9yiKilABCrQz7j8KMqvEoFuQDzAyCv1padMWCgj+EECntL7LJZ/DcvH
RFgIwHF+P4ppK3u3h5uMvVItvAHLnaaRjQKLz1HucnyMjTX2yt5hMMl/FHfWTBu/f3WWTZC7bt7s
K6biQPtIeYFZTEMkLl2FSnesT1p+zBxy7lGI9X9599s5v615lc23htm9mE0T8jKik8ZEKjob8wM5
3UrlXU6S1UTb28y2DtF3w1sq3nS5Whps0060nvxfklkXOY8HNfdWN9902vP5j9O8DRmmCpxsnfNP
QXaU+rNASYt3TF/Hwv0NxUnI+6Y91mzHCjfZMdXXao0SW/3Qu5+o+82y70o72Xxw+slCVBMy8Mvw
mCJoy8gBCj4hWsC54ski+Qy+vHXNsWLglELOYyh7VV8jTepJniq6jcwWasmA5Fq3MdF7763S2Cnx
Xh07V6Txqn7FzKNV7VvMKkV2w9rXVrl+TvKbXK2HbO2MG1XDUbfS+z2bUopL08Flykl9odLvpr1r
RWDgbCSHqB2s/lOl3TEb40cYSRpPFtJTLKseeDNytAzPkOWNadirjmcMv7xlIKPHykyohNTQFWW8
BiC8xFbp9NfYOHfDMe8pB0jqk+v7xLx9n0KGAJlMewBuWLtVgNBDZ9TDN6LOEMNBlpOwgoxEPaYo
61OQdYA15V2CXH3AXAu2KcKDkfV33ZrxbBj+WN6wxo9IBQgRkORDGD5ISGicW5D8Vdz/OtIuBwPP
UB7T7K+VP+2gPlbKPxl8hhIdKlTaxU83XmT6OFB7lAIn4a9a/8HTxj7yLOR/+nDLYwxU0trBANdT
w+XNn5bAUQhc6qlReoJJgwGabFDGdfQPbcwhFadjAYOBHcl+0/Q7gVgOmNLx3LXfdEamb/RAeAJl
xun+vqQd10lkz3WQHOZnj6pbcDdP3TWNr1IQ8ZHRVu0fBUceNDFNwdqCmBOHEOtCWt1b1GQNd52r
FrydQPD8Mx/xyvhQMxYzCRko0ORR2vWdw7n8mtu/Oqa8jHIzP7fp+yhuwDsqWJ9EcPWbIf+uOceE
Se2N6rdSxCedkVd3dPoNod2dto/9rZPvi2AgTrlEnf09JTu8y1J+k3iwmu7Njs6NzqIq2otGOz3U
NSRhxdZUcSqHfwb+fpQV7SFUr5G/k7Dy1bsSclDkBxuBu82YsgXoQpqN/cCOyh05CYKpmZdgTudh
nnKgcdHDkP785Fqi0xrxkyi8AHkj8a0+P6pEvDP5NW66G5LVyT6kzhth617m/wtVm57cl4XCsi3v
SB0V5ke+tK/F2+D8ORVVCYuOMxUbK0EnpTOwYkHPwRBV0SEm/LlxJ/9PNb6cDimk9Wm2D4lMEhGx
K8rfEopijJy582lQKAfyK6Mo7QHrtd0/h0Uh+rGJAQ4vvGAAZ9Zs/yfxF1TvQlHuCZKQmia8MTzt
6V1k7yPCjJwwPXInvdCmHmavVUmbNGF3kmbhS9gxAdfohJ8Z0u+Q3mZPecBrlLYlFZmstN5E+88i
9idY9vXJoStuzpmsZ9C2CJwcd5Rg+KGhDcKzxkA8ZpLXH63yq4+PM6PegSOu+b6ndPvB/8lwU2vS
1UjPkgBMFh2CiEG+n63UbAeeTyIfKDzbzbuBCyZRf035OI7nAFxzgNYAp1JLnNqq/EDnawwuhcjI
k4Rxljo3ZOVtuII+FV8oXgr7u68xHaYmscyLRacRscVHlcPZH8e/ClYQPbOfLjJukj7Oa8e/IntX
+WZVl6+hc5MHzIalJRGpDVqk+CipWkdKXHuOeFsl/DbQJJw7ci6Idg2o6tXdpGxVqYV2AiBrYHYN
i19HAVUq3yJ/swJ4GWeaGhhSQFmyQjZM/UKOmgXRBaNRueSWkbiBcttjHaqN8M0xEX33B5KMtf7T
EZ4aQYKheDpq6R16hQg3rfGVsn2EgbOxan5jQDwhE/vhU7M9bVqXvLOm2/is1DhLUOC2HKBo+iTB
TVWazQzYkWUeKUXjeEXIRzW4KsBCeuw9b7/n0AACGMa95+cfXffRqSdugUY7ydE5RJg/YTUzOIvn
aA5FMG5YhN0Q5brRXUmPaSXotOe+43i6EY4nM+HrUGuYI5oiaOL9WnBgMDHPH2TtOIfzYFjGFXfB
oilgcKN3VL/HF34sA0Ot2OU+LJZyU/n9YkZ4SCiZ6wrJEy5nmbslJQYjODn0Bpt0g3JajQ5S+CZr
IAdAUWB1Wtv60SKQ1v7042tPCyZ7yjRyHa9Kd+HkDYxIilVDenND5PGhNTYp2pySo8wq5HkKYX+w
r6FoI77U7p6x5g05r1KcbU6sI/UwrXxPH14Kr93/buHDY2bMuUVJRKqTY6g8w44KeEG0fFkQCrwV
0I9F9Agt8mR+qujLxGMnhScZ34ZiH6l9dKyWmCSHg9o+guYyV8cWMpH0MHHOsCeN2x0XF/+06I1t
7isqCBtthXNT+4OKK6XnFXUZI50QNDd1WMp6rbfMgSCeANAhQeUejLcGJoHdBQwtApw9wp27qqGz
mGzcHDyjclQuaZrtCHpI/F2AJcwYL8Swhu1bOO/wNl4KtrpC+TMluvMFvg6S0pU3BU1G333n7FMJ
s3nY1ws6pi6cdlZDgwCPet3hoLTr7zAgsw9V0Kwip2Zt/lXywwHXHNOCckBIWujsKhl4VpiSLs0Q
HXdGnT3Uo+o/6TzOZe84wyFQK4aYUHsD4TmlXYIGwefFVwxdbIAEPeJk5dKTDjDdhpgUMdeoX7D9
RhsVQrIb0RXGJyliGRWuUn6F2skIv+rkXz5v9LCBOi6GRHJs3H+Ndc1yR787exfqhxE8OvmhqD3Q
1ZMRuVN1tmdxevuL3dItu+jU1b03Vnez3vODHZZolXtGsw6d4bA2on4GM4QpNEbCCa29vk6DO9FH
TR7l8JsC2+5WSt1T4KIYBupbcdLiWsUkjXeq7HVWcDQ4uJkWSV0UERHx6DmjlgnwE78mpvWqCQzq
c2kWI1sBrFXLkzeixAPsTZAAAW5M3Wliu35hezXvK6CyjfylwZmsZwWs0lu5L+OMnlu+nW/rck6t
YJ8Y+2w1tv8yIAc+P74Zd2ZJ3A2KkuoH54Ns7aLhV2a0ZA8/4ageVFi9SYE0w9iNDCWzY6PuRyeD
BP43Zs/EwIvJcNhS1gFYXgPfzcCQoIMg7PwronWVnslV/67Zb7Ty6SNrsTZghrsMcEq7/G+9TqWV
RbYhwZJDiUQhPxgYEkaOuYLgrqUyQhShaYPTPoUFkE+52w0pJdx7Nfgg1gKqJ86bFRYvmvL7cfjN
6i8QVkvDkXZWbJExRBMmJ5mGIPtqokujbVSngvqGmYYNtECsHYpHAH29OUfzSK7/bGuEf9ItgBDV
lF8xpoGeMEFEvzzC1tWMzkN+mLBtEIM3skzZEdP/6KfCot39+tYngSiFBYwCB9fVET89IuaUMscE
zXJM0m9Bs5zFpcfi6Di4G/4s69yFNaXvlyrTiYXVIFdXakpR0/Y5apaO6r379JNilWAunkhuqjFU
RNgRGvGll68y/8icv6RC5eXTTZjzlCzm4mHBGJ2Sa7L/BvmRct5rdfqDzq1xOJlewRxGxntpnOG8
0MqLqr2SX23A4oZJL+4aKbWXOncVAU28Ge273qlEu9twCGaEzU7SLiMblMEBn2OtmoM8dP56c1qI
mKivbQftofuqunNkfTGPWpTyzYEPWSvLQD40xQqdDmQp/6alt7R7pPEz7n/q9neQOZhij9eM0G1o
oPQ8kgxs2dOpAJO/IfkOrM+uPlviRSIxSJuvRj0lxVGm3g9jfCOTtJYCJv20jFrxkdhrs6MvTROp
ylVvwLDY3EqDio52KY8Jb2earYS4dHxjX4Q3Y75sgp+Tjou5RNK43hGSIYedUeC7Jhk+1FFfP1jp
U5YvjReRJNi/YGH50Aji4WxqADT2DBJl53NC0a31mPo6EAigBGxtVfi0kGlJUVcjy3Lw24T6yceR
nAS/fQmeETlb+KEgedfjtT/6K2bNO7WJVknTbkiUU7BA1IlnSvm2Cue8mNizWAtlxDAZn0zAQSmi
b5Zw8XT8thUPv8U2rY4wGOfusNpddd86BUC9NOPV06CMK4TCQn4vbfWohdjXaEoWtLM7khkrmgVN
Eh8JEm7QmzpfmW5sgbwRyuxKveyVOVKRyDrBIt/BR9+mpDlX0bqhME5Y1XM0MTYHNSuJXY67M9Yj
xgQYbPUB9pog0uJbt14abFwHGLtFnaGZDF0c4L0GHziL4EjAJVaXpMfE1H71wSWyUzcR6ZqhZBOC
7ysnYBDQKMh8j0dEzfRKSkYxYG3t8qqG7Ns4CiqwgM3G7Fdkr+ATDZadiQiOCj/ESpxgJKWeVYcA
lmGMfxVzXNKra14GMNVKvIIYUWCeFH8TftZ5pjsaBOEVzXbws8OYgVECskYjN//C38N8IFDfe+ez
Tp5CP4HOzVkdrGzVcUKQCPJtcGSoo+wKesAZ9M6BW6f2ceHAEI6XRcD76B/ChI+zJc9ooZBIXtwU
/5EJa5mExSEMzMNkjn9TK4Okp0noy/3ONqe3ADZRsld8oP0cylPlm6EDHyQbCAaQqUGAm1e4JvE+
bkNk+HjfdFvfxVwY0UWQmnXmbepOUk+hMZJ5raIaUdG3a8Z7QJmljHQ5W9M/5iQBEIkBdZRpFJt6
yFBiDpObGv29KJjRs/ckobXouMxZ59MdlckSqZ9yhiBFP1UMZ5JnaRLuUC9NonDMFl4P+eijVIMT
JoWjXrPyUxCQrXbw5bcEM3csLABfzq6mZ0sD40w2Ft3+1pUHVu2eAFjLh0n7w92In3KVy71Lq7QP
jz7t/MF6tRzxOwb9GTizSNbWguiG0EcWp6Pmp2uU0k+WZ/UezJ9OfkYdbl4bWBzQpaK6tL8CRZX0
CdYfH1oOFQZl8kzUKDuvxPM6DtV6ZPQ5RBX0UhbJgsajyPdZ+ONTciiVdm4oL83MnWgutcJZ1IG6
0Rr/vVfMp9QWy9J/M6DgKhsFgS8U2g5wbcJrdrJ/sPyiVWd85OFnTM2vUo3I7fRmvKn5tLdG4FWl
c4MWgu/L2guGTz2aK46SWp2y1BhbQWDXMk1pASnExxlAJtrWVQ14jeZnnhuvTPR02aJz5rckvblR
AaOtNjZOlOx6QMiyjOaVzD2DDExCQ2Mnv6ixeI1kWCR9gcEXW7BuLWqfz1H9rtV30o1cwSfbz538
OgFAz21T9v09l997XVnLQ7cdIhqmUTJhIwUzx+agknrCYtCyvfvFW45GyIrI73PYZyeck9w7433U
cYP1ZFcaZPTRytIZViS9zxlDmdM1NmGtEe7Xoj7pOJ0rG4u7Wd+kA3YjxlCTQhds1joQialKyoZJ
693a+qSRWYglgIuxH1VI7vhfgWpg2Q4xP6b0Iep7YGLdCeG7UCfkovAKqXTN2cUUkoiHo86miSYH
zHeSlyWVK5rDdn9gWvaYxv7RcqpOAJXFKoBM7aDGxU+YsZTWmnM0Fek0QtBMsdw6NMKk8qviwDyl
s930ZiWnMaIVVl2ikiPfteHXFyX+PgYAm5KESyP8zcRFKWf0/ZyxaN37lkdO+PWHgXAiMb/LutxF
lDB2pRaMFIBplDKqqeqfT3vBVlgJR+O9SQbiSB9TWqLIzFxFw4lN0WhaZF8zvO3oYvo6ki94Zyk1
oYQRt2D/quovDXiPdNfGdylCgRnwZ8xHlOFdoOjQDIJR7a0d0Aup3yT5q8FJXjnNOrTFWqjPuKHA
wiJQ0Syhf+lV3Am0HVvupZn2JiIfhkrJ6fOPgD5Z9bLuXLWotGc/ddV5o8bKhFjnIQE30ax6nQbA
K2ykfkq01YJqVToWcEQWorHGR2mj9wpdQTVutKP3aAdxVoIGfG9seSFJtaUNJtZwydwsKf/pwmt0
8Mbio6Deg2prFxjHP4TB7SP07zIzd1IGkMTvVwOJm2N9920cKcCETFyMxDwLOjGN6JeZkntNa47Y
2tD7ZQCRtKMu4Y5FEpK2tEt9tyFcOs5l8sCo96kR/W7wMG7FxbrJWs+Ac2aP4lxy4X2MHhT7cj3z
JV4BgyE+cpBf6jwQASnvf4aUfbHDgE2QocqsvBtrcquKreAjiZlm4ZKt4r9c5fUE7Noz+oMtBMr9
orIy13bgORPpLcAbj4N1NRSgLRuzBUpdRqi0A+iH8lzJCZg4oxR5sfk1juneZwDOLj8QxhtX+lo4
7aoaTD7QYU16EkrEGbML8J7Sa7b2krQzz7ll2TzQ3HKtyrxXreV2NUJl5rJXq9G9Vu02dVjS22Uv
rxjACas+l3a9EWwzRA8wDCFFdMifhYELzfyX5y9CH0wxLEysN4H59MtZAfIvHC9TTkuRc0bDJIn4
Xyk8RGF9dGjBSSM7YfKdWaFX6RJ3XrEPBrib6k7PirXN+YY0Fto9ZvdjZvbDzgnMtWl0sWPJ+hfp
8KmJGZ5V4gntCWjje9e/EUy0CGtcDYKSZ1g71PnWXC5n6Uu2i73NBmK0OE+yrxyolTNSVagNqNp+
rRMXWrfTWnSWFyWtq5jUsOTnRcPJZwAUAtU2xIVOD+/f3/l9dIuGv8aQcOo6q9ZiAt8xTA0jhgi4
XANzr5ryQVb6Y4pIyG56XGFzdGa2FXXrORxI2lnHYU6epbW0FHmmQ0wiORIMiW4HidlQ6hv8qUU8
kCBnL/N2cp0IT2wnA5IjVGI+/7YrAzWFRk3DT3AjJsOxfQ3R2g3gDaB4m5Ae/Z+gp+G9aUtGPwQ8
QQLb6cTGBzI0eDvA8YY3zqj02VZ7LTQOioh/SOLiqMngtdDXPQ2ONmR/wthdx5+Do75ak0/H5qRm
1h8RoiGJYR4u+3OCsFOZerB+G4WcN3MAj8BQVGZK1lrdt8rpQY7sU0FGmYLOmVBWowHNxRaupdYH
iT17BYVzm9/Symcux5BommkRORJq3LEOfVgfSANW8prcsbCaQVyonAZagJitUKILGVFnqoOWbQD9
dDt/ik6yStCIICFCRVCJHJ7X1OaTWzP4k1o0o1Ny1rTiqcIpg9XJ9LI9BkAlxAQ9gyE18Z4I2ixS
on6SJ6vjUm/jV27PhsDEuGkcr4VsLNtZfCCrBAAThMrpPqMZoiXIAhUEyBq7BxOKCfNMgPMe49YU
DMTHKF6gk50gJTvH4PJ3dXQAFb6pe+bn6sUEQ9k/R/HVNFhmppEUJI0IkXoN8ppdKdc+ZTPF/U2G
CWqaFMdhLneEl3yWSuJVJpJDCWIYYRlkL5Vmu3YIuGlpiYxg/x2qbRE7yxhXWmwxhbSRihrPkjNb
/xPVYByn+Bqwbjac6oQ/7ko/xI+CcSozyFgK68X/WDqv5citbIl+ESLgzSvLASjvi3xBFMkmvPf4
+ruguRGKkWZGLbGrgHO2yVxpSAoJcJv+vwQYYyKSr5jdAAkvp88d2esIiTIDhBURWpT5tdZ+idR7
qviPlxXkqr4Abx7W8rqRtNUUML7p+6deGhKfNfl8ahydEIo5lagd1UT8KALU80BarBELgaoimpgX
BXzUhxxqWNBWTKXFV6rwQgd4S9VCsJOEvCwOYCGjOUX6LiAcs+ilZCbQ7KYLNiqNfIsE+hk6TfyM
YRmA8xHmtQBcFcao0VuQjoPwUAIEOyqLSx3mnJkThkNTICabdsBUarpKSLAIUii1qVxesE3eWms/
l9cqoTfpJH3E+SvLYCZ3vl2E+aLuwP2hIwtk5g0SH0JsLaMs2XajO9/Faq8eoqIiOMk86GBldY4s
YfxMLN/xU3GBnDikQ0LFuug0fjoCBSs1dU3hPeZfUgogSZ13WATt9PsxJD4hjHFuocESbYVlasqt
RXE9g5r9XJsFy6gVcIfjrNH9fjUEHYz7B+omR2OVpAXgquEgzJEklYxXqz4P0tFStio+/HIkngpz
U/bfzbU2NR5ntkRtkUHnQWqcgNQ9Ib5bSbnJ/JMam7uilFH+ds2HbnJvxP/S9Oi3KPVL5mj1uIwr
YaEGQJ/9ciuNsCYIRU+m/6ShoLTkjzz4VpKfqiSpnME7g32Bcspn4826OxpfEjVD4EOoRgU+Q0wj
UAgNv3yOJTDFXdifBk9eGUHFsMvaS17oiiyAm/Jtarw8dD4eXKleuAcqTFoRhgTrlUmzpylcRxqj
MUTVtUbOLQd416vbsbY+q5RKbITtyZdB7FwH0auy/zREQiZvtNH0ALo4MlgkUcCuQrqADlBtEsuw
vJHLNeli5PuOheEUQB6SW4psxhb80poF7miPHviRU6phTUXPzmxnIeM7Lxpzk9fyh85k25olejiP
J2bFlYwqUBdwAcGY25jMbScGBTpGQ1m5B6GrvuranvMuBDF1OXNFlM4xbNvA4nFTh70f3ycD8wrg
iaFiLSuViyb5Zb2/UGrdlmtgZlGzGejt8qIHObDzuXhy1OBPNcWyghKO4Ic2+0JF7qixj+oWB4+I
PIGXysjRrkuAtUAO1rjDZyhA8yJDgoUFx/gUrc1WXdVEN/RV81erJLYXpPGF08qvR1auh4ix2MBW
rTSY/jBgZfvIgYQhmiZB4lLoGfJwbCOAItaMaYT0bFXizCf1FDKArr3Y1fV+m0/GZkw/yY9F7aId
4qybz0c0s+8x/RrNi2miNWQvX5X5ib9/r2UkIHy27PcjM0bQz31MVEUC5aOIoA/U5qqPkHqjEOr9
LxOPdxExKqnxfTUBI2K2S5G4yzmnxQpcGBPGotdBj66jIXVbAkVqXd/qPhkrGqLGcd0gmco1/wjc
ow/znRoMW8PkF4HordqfnOo2qNkX0PYHtB8DvTMHuMd7ZVk1z6WywhKyy4v2kETPibSWiZRlhmNs
C839kPXr0v+Wt716l6Jw5XGEqshgxSm7hU0Pz5S7QQFfMTL0UY1jSxJoboqHso5dEfFBDUgiGF0J
f1A6pAdR065pAo1NEj5VVKk1S5KK70VKQX+PnA/ahLUfYWGOcN4zYpZjPCAS9juZ83IciHMqRUST
VcjIvoa3N7RYuCgrUg3TfQ2PNI29Y2QhOzEWeacdux40fkZ9J0/1IZKJr7VMyHp6ee7JlCu5qgMj
fDeWiHtcZGIzDJQCdGlhhakm2xX0YB+R2ZKG0Kr9OkyLH4WNjTZNX8XUWwukwrvYUNZqKv6WQvrV
6C0aj5wJsmi+y9Lkx+0KAKjeSrVOfkwoX6Cda7NyBBK7UkIUyzbfc9MpIuWe6KOd0jjUdKLuBzM7
EKrdLTT06IyCLjVOkoxGNQ+wsZWi52T8FsvaxzoY3hv5U3Elwgs0FsZrzdjqWOwbR1WgQhkEtGvn
yOLfMO9sTukx5VnIwrPeMahEwgY+nYzPgeSLRtVw17Dnho9p9bif/LfQ6psx0h6gGhdK1rBkR15V
7yJPcqe2fQvZQWoYdc0R5WdNu/XqLuW0/q8bAeMFdN/HvvQr0aMZnbjRJ6b3Hu4PRu012iXTw1o2
vZqYYLhlhX1cRGYhK0z3G5rtqjsxJlmUwrffcntsBLznYnoLC4t6kZSG4F+A2KBippOQ0uQX09Js
IZlAWgcK1cZ3qQWCgz5gTD8mdirRJwIVsBsUG7FEDYTjFc2qDviHsJeVMKBrvoO0PdbiLdNhvHer
mjOaDNvFNUU1qbLfkaAR9jwSWAwYTr6q8DeZEXVxvhTZ1FRoOXLj3HHpBt9Jy8kWLGv1L0CIKqv/
SgVeldcdBYbDXWjcpaTeWsxstfRfJu7ZwxCqUoSub+wrYpXCz5AWUF8meElxjMtLH84e82LYbjgo
YYaKrs7rppxkB2s67AWV81w05gisXIYAAUNiYQUz0uYG4HbsNknqslPof1nSwHdnbTS9DWOpiyde
DjxcjOrJLICO0YYX8GEm6zfWL4hSBe0AMq6p1701LAe8tNALEspU1nYguY2l56/SZhWkyOB+QumU
iWhCzioUe6gI5Q7Fg9Kse4LKqMWExvjIARpbhJ5tuhwqeMu/Q7k1VAlW3h4NmSCZiy+8Y7FkaEJk
RbHnWkDnu095ErVtOKELZWh6lKSXbjqdsUzGoyj+6wilIw3xgyAHeLLjLPDJ7570rMlrtRBQV+B+
cqpztGIq6YcyIzDeVBpXdQnBndJsQFE4II1hVMEGIQmdROEq9xEMK5Ptj2QRxvJFYuhekHLmM8cf
QiK66KI8MXZEVJWhPCwlolHCXjlqGlpPixWGANnwWLbBjkS0W4xNhIQZtAjcbXqzN73p3s1sootq
Ide3C8RAI/PXqEIoj0XPrI4xuLwc3XhI7xwDwZXCntTTJZTTIv3VuU09VkwKyhCTojstR1I6EHsL
SL8m7NHaDIrKfmcUapKQMQdE3iShqiTVNoE+nPdOwZ+p24kN3GPeacq7GJ/beUOoY8SHdkHg/Nrn
AO/8K+0muQNm/JVj3tALhSL0M4hZUqOCkNdhk96rEKcGPHvzWpsbg2ITShZcKvB5WbuJ4xtr/qs1
kGyMBtF3xcI8EPdsDS0Ywb8x2c+qQ33je45UoLUK9j1S2lJHpIbiwAhYr/fRSuL5meTMRvR80EBk
dYmK7BQfJaUBlX//S3LJ0mISFvG5CADTBFsMnhG7kMxEq1umlzYFRmmUS4I+5BoyjdmvBdU/JB37
se6TltIpemeCAJAIvw11Vqf1D/a678ZXlwnKuGm4ZYMz6z9IU/C4RYLWe5uZ6cjWfWxwfNB6gbPN
pS3Yd+XRGr9962bedeRkIUGwIJiuIN9UJss0DgklmLAWzNSB+Cm3GFeIhy3JZWHHnHN0xgTcDsS0
GomrYnvF/zzG+VoiOY50mFpDk8U1BfQAxEZrbbleL77KOsUcpX/j2LBdHzeUSHgKHlMAGBnhUUr+
TBnHjjXXgkF3qer4JPn0qEypJryK1ODl/CrA8ezafikEyRZ/1VUb0DOwSjvrlISCpQK9EEMnYDTN
wWQ92aRnXbXlJ9okIpWtJlNmZjqEMKW3wwYN/ICIuZ7XAbVdJIBx6/QqsNz7GGIWra35PY6jozEl
SzWmGPLgMarhBZflrYDKTS81tOs1l7HgPXrKjAbQqTboN9FjBtcd5bj7ToPuiKPyGieEpvN7znUQ
r6V5aEd2KVYz7psO8oHHpE4Qejp3jsqy3w56YBcB7Vzsfel6e2l9DoKm1jE4w7WVFeuKxNYqFbvV
C7QG+KBifRezB9IK2hYLp74nHJKx3XqjdY1pXFUiitoA6ZA2+2b3iV8tPbP9wISy0oL61Iqdwxh+
XUlgLoJ+JXYD+r50VRNuOgn10WSXM2XDj5FGf4XZsx9gKxozFQ2H9XXoiD+qTVKzkDjXjCJyce+v
FTZL0Wgym+35iRoCAJJj3QqrWvSO4jD8+UJxL0zjJGStMyA8lMXE/k007+ENPyno0mYaJp5sEGLs
r49KE70jot/JnlIuUsoRGUhraez46ENUobFr8UyhyncjE8mmrEJ3L8hoAX/WboUGfaZUbcPsZQzl
hu3vD/VzBtaqMD+4Am2inb/T+qrSzqjwlkQ5QDcrWZfa4C+CKq1odsOLmjnzJ2hFWL67VyQx9HsO
dN0ao1AN5GugpG4Bza1ofqzhM1dAl9SPSCHqM/N3qgdFwIQ0zxOg8o0PIT7qbJ+QqyCUxZ8woI0s
FYw+c1xGdSLk+WJ0wofo6ee8bb/kqfhKDda7I4uOIYp/NIvTUC94+mO1/Ro/6TC4N5XhMy1FV0lS
R+JQJROZsZxP5GUEIdWzPQ3zS1fep3q4e09FHyBYYz+3Or6yaM+MhVBrsvQSE/xnaNeCuhG43qfe
wB/jUY7orskQ1gx3M3VdR84lJtDPJJGFL5IJK12mJKX1lMVm69lGh7WAlXL1JQTj2qzTU0p1ZGaQ
XxWg/o2xmlrrxVT2HIUD8oe3qAlUqICxrVOKJz3AalnMGH8LHwFFkTkd+ooaJ/QPfL/rgBy3jgNZ
ifl2pItAmdUyXA04BhNnklNXV/+p07ZECSHNsdveUVE/zeBdTqck5/aTDgV2LV0iKw4gp5rDVTCh
U+FtfqQt9YYJfFBS98GsgUMGqlkmdINcOzfA7jLYp2O7mGPgrU5Z+cK0lHPBiaPs0pbhmeSwXU5Z
ItBhoY61fM/OTdlOJzIx+3pVqvVVCpnuJf70L+ltAPIbMykf41aJlPkHVesoBOTVnYtCZXXP4EH3
MaW9cl1aV2r0E4ZcjAhUGmYSSh0DMyZ3L9UcWUU0B4NSxgsQix4zlmBfdi+5k/bhCENhMtH1To7O
4jbNeoIJk29BJeFL20I2z4ae7MqQ6RuyGCzvC3WWxTSXnIi3mIW3F2AXbUunReop4r/mbEO+RJ9o
vWXtp4VdXY/lAhUhSs+S9j1dmCRBaq3vaLXxwfmBgJJrDxmYlv4pvAZ9cJ+yh0YiTWu8RSRgNY1x
lYM28w6CiMKRBSD3x3EI7IDYFW8Ldbgg7m9AZTS2J1Vs2OGvIour/1hAP4wJ2/rBViSBrFPpQxBA
FNaDoUrF7tqIT6WSLQYVcSMkByZHFaD+4ZmaREhILhXPwhBdX/SeVac4pjYnUiK3iIGdRfQor175
9QaEUnwQUfYPMrMaspoX3WkgYJdqcDyBIbckt+JUQpnIzgOoIaWNhVOQYTpXOP9d4yN4V+09w7Nk
mM8u//H5UAXAdwNZYuJ5inAt/UjW1oy+4+k1aPtI+lbQEys8j8YX7doU3cTsnYaP2Po3mE/yxLK/
orkYsRuT/MemJsjRaNPlWOlTQS8Twz3eaJGDhj+e1rOZA5tydyRNRfd39BNBuYYMinZ7SK6GLDqW
GsMU1pyeDt/qwLfJiPe8dWaKkJ89ZgX5pkwyRxtbaO8Qrif2oJPojJHIF4RJh4bFFFl9mCCBJxPo
rn4XC6a5NIGch85k5PsBbj7/ik0V8yHrMswJ7MFMT8zAOhQDmBhGBpNPglF3z8ubVpwmNK7CHOgl
qGsdI2V59qyj3rhJ8pREmj6bY7ND7pgQuAjqOgBqsvbhl8QK1JuvFgSsKixlcZfGnCfkPCd9hXZl
m4/UJUjtfhpMUuUtK05W+Sil06SeyRBd5M1ttGzNM1HX7wz9UGa3VDkVjMbFOdTjjxteLp8SLiS2
7UnD6S0oCA4gQyHXqGED5oAGpbyzZ3ODVmJiwTGfwlsRCAgzyKgfYhCiyFIs/n9chC0q1GYr8D9q
XKsitUSlj4zhU0ajJhMtfAMMF9Rk2kzy06pN5nF7sTloClIJGKT9MxOLDw87lKRRyGfk3Lc/Otte
q/jztH9B9ZuxMfT9Uzo9252oMzeW5s0h08KDaaI0nUbbQlLTMu9lcHJKJmTFWnDoGWYRKrIPeqDG
PNcxD8YEQFzTYdjScYl7HUoDu5AHW4NVjIkvZ3Al0ZyZNR4odHKWDzThoE5/LQvWrsaLLv1CHCBu
KuEn7Yo3n+ckiR9uJcmLqmZ51Q9sFeG1jpRE0Fc4ZHNgtznhwAmpfcN3p7KFNTRScf7GvF4MYroa
2u+8NW3NN2y1D5blxFCxf+fVjOgO11LXr0WRach+0A49nIAQZ+FAdRMAlO/4/jIgXCpZbgldqeQz
qNSQFFhAMBJ91eGCtPyrED96WV207DJUyAAdLxF/Oeiz0oeyiS27OlsKrHBpBW7Jbm1YNkr2MTHJ
FwPY2yddPIgdfe4rKSkVqn9y684vawezK8r+/PEK95yHdw7KofKNTpgfqmgriFsyUpEhYvhctTh8
+l8FUN0s5iSvRAt/gu5T7H5DKQFZCX4LuRf+y2XPjMrkNrRYNGHtmdWEPRtfbfZO09kVFiKhfKdo
pxLofgFBexq6DeQJgeZ6nm/ozcvU6w/sESB7LQdnD5hf60NnYCeqcIGBCTbXnIte5i1LOlwjBbk6
wONKbkLdYAgxp+BhK+Afr5M0R4IEBq2DbxJHJELngyqPIB9DI6NKgQHCYNgy+lH1iVQZ19i0mOiL
R5HY2S9JpA8b5yByWKIoP4ilHSRHnw6ruiX7iITWShKXAfPChB9cmY5k5Rlwhhq7Aek6oTrmq5p+
LOqmKIeDLZHi8E5m4L8Z2iUiw9i4qfDpR/1maeybhnpZGA/RDNfi7KRWvjxfwY2CXNvkDDZY5afY
BRVTeGK/UGtAilO1CRuJMEht3fPXevdr4KRTzEes+A+cWh1GEIVS3e97N0ar2qN9iv3PaXzN6iBi
tzIgGN1fRfiXctTjfY5xH2vzLO/z8Pzh2ktgvEevcrjUaMNHs13qEZZc4CTNS4bjivAETnKUIR/L
7uXEvSc/g2ZZWwxxoH5g5Fka+r2MCPgkVn3hhY4cOrm6JgN4aO1Q4tZdW+iISHMB/9XRwG1K5Q2D
uhrcATVwZvtXCnJBZd6zUMGmk77BkYPgishFHkaB3duS/6Q+lAggZto+bFTC0dtHHIKNP3jwp82N
lu/9yEZ6OEavruOJO3QhvAfHtFaKjgwZz4zbQysgG9U61dKt8C9CGC10hOINQTggWvAu/BgD4W+f
nfiv8mwrW8fdr9buCwwUgwa50MM6wOJR+GFB+CFAxNFoLQX5GfY/aeSOmyG5JDxzGjNcVq0oD3gq
1IAxTvAf/pvnhOnngNnGOwoU3whxg/ydMDQTl/S2urlJNCa8fzFZkuoiSE8EcIbVUah/TBHk3u9I
rTQRhMx0YqWhWldmlSj86ITPp7AAbL9DCJEERI33ivH9owtty9wZEtkFhGMUCeX3uxIzjGcE+SUk
4irsBUq0lzUNo8jlktcgrfSvSTto5ckn8lkVqdHQUTIRBUYLyWNpmfNeEAvGKu8OdXRMKZU4CSa0
k3p4azkNNCIwEooozf+nDLdwepQxctOBmwebfyPua9M/euS+cqjWo8RmFKtzeg+5TMivEL1h6XMc
6xE/VcEVW7yY9S/oA6F0FywoWTzckvLdlqBH0BeauPg0hEaqqtoeGSsZ1knJ+ishTgbESWAHTVD0
yfi52hAh9fz618CERJxsXmmSzqj+Q7mmmovWYkTdDMuSgKMmyg8e+26PhG00PPSMgStVTOqSn5TD
o0P3HdPu1EAXUODjwUk5oQPQbn9Nl2xGXOSdkj1ir3zzSc96rb3CTCGQWh4fPgLalTDju290dOqe
zr2lFoET+H9qrlPdsg/k+M1ashBHnpJ0orwv2SVV8BxE75Cpyg/e3qJ3EfGYPYQ7S15nqPxSEfo6
Oteao/vT8y+hhdXUX8cZsyhhukQoCwl5IR+PY0oK7FSkCEWgb1VfRb7y4dqa0xW4TK8dxUgj4Q7f
B7OTpryOTbfqA2XR4bSnQBabhhCNgzG+fP9TUsarnSGZqaKTwdGfs28jUVYsCQmjSA6OMfj1cvwu
Ufhx1CxVSmfF+xM60q8T/1h6eH0Nf5eHn4b6VDPEaSLyawRqTaAuhZQklsatsxhBdLiSg1tpAVu5
CKRIQTXKmdf777pAe89M2TyWwxFJeI5OQ6OTJRDmQ+tvHf6hhD1xgBd09i52gHqafjYKmdrK4Nm2
WBaZkrWUpvdU/klgf8f7QGMDJ4e5cMqWp6L5nvQZSW8y0KhArmNfym013Tch/vRxR7T5ImSPW2nX
KnlEJjhCcV1gtdcffrXSx1+xgusgver0rMe3Xti2HhPgPNwlLTw+7tamQQjPkK2fD2xEYBqHjRT+
6hmfw7A385eZ0yzNjx1sWPzEC7llWAWOSX+m9VP2FDyjH0Z5jzzyLuPgbkQHUt3d8emTvpRjE+Of
hJi2XJDfmGry2TB9LJmnHp105/vbhOmw0TFi96idy30k76lwVqYEq4u7j70MllJ2Wqs63qniyRjA
cmd37E8cyIAqxCa3I0Wh+SIt0azZ6c56Ihae5JohmGOnBq5Sokmq4YzFq+QrKt/kIjPZIG8McALC
EP8cZd5aHabNiMoHBb3+7Tew8SuB1ybDwJQgTiNx1pIK5mnsSRc1btsuZSqq9JLNGU45wkhc9O+M
ZXiSUL+1aJKjB7InD1nbdnGWBropd3n12pPenqbo1OJ44RK+qR40888su+rRJZdPnXQMlL3Q7WhC
DWZjbBJpyXVFjoEFiBho5omQbxoYNbFXrYtlKW6s0pZ0JqNOHGNmdyfPNfptu+JeVK6NcDnbNJRF
dJLDo4DpWt3L8T7NXYKSqi0RFUBk8NcMLeiylfLx60Xnc4kN3zeQFwHfaPcgXiJ4fZk7VrsIGeZw
NLNTveq9UxJcwuQqFLesvHnyTYvuQXxnvKbcdOWWCle0Yp6wmqJLOS8Wj2l1gIRRbvPM9SPXMt0i
2I0DXoRDqoPnHIqzWHNuXFP59trClOAYLQUeWyeDx0I5EzogQLutIe3GCbDAQcuOYn6CHoaAYlqL
ydVMri8mBOGlCi8Dki/lXCrn0aekoqE+ouQAJYCy3JMxo50wQiiM8sOIlYTdixsv3WrhbmvHEW4J
Vp/H/1zHCzTpSXSwpezdU6t48V7JdnjW8unbxGYOc5Fd5CUdyB/ZE4XBI77xkMMZa354S1ni2NkV
/s1Qz3l11NKDjG3fVgboS04Wus3kMkXx6IzkrZtee4x68Ukkt1g/2VcV0u3wW4S/uKv0LxVXVb4L
he3Z1qzHlO/sMUVJ9+rUZ2c9wv5Rmjc2A7it0ouNRM7J0a4JNu1a6n+CR8Cn2n6I6vxn3dryfSrN
fmpXESeOZXOuad0V+AaUoSIgRfGxXybW3hyOyBCD4GJdfYLEJjuY9Vagam0xcuTIEY0l0XjMNz37
vBShWywxa4jROaqPUoMCS0k++9ExRbfUtpa0kwngyw9o5RXrCBaDAdFFy29q/jDQEkmfRfwld+/J
ezNQTa/kX8jndh5XX7LoYvpnmZJAOqqLobFDZSN0G99YV+JaIlZxWHfYU8tlc/zmgmiOnn4osnPk
nfPgKiW3sLpLyr0ZHjjeEpAp5yI56xrC8VManSYs2IzsF3qInNEdBWdInR+ny91Gcf5dinpBPkv4
UPjN6Zeq/FTWsXo26jOdntZtouAwaDst2PnVLmTNNUBx+jR5CTcD5SCNbbGPySIEiGLjiwfiQ66U
16xD5nvCmkcOt7q6/R2lO7ULlWbu+ooD14LHnb/FJz8MHSgsbxgUyqVV1726btNNYW7YInjR/IX0
/BExoHC0ykEWIrDXBi0sOlntrJet8JSFp++/Uv/FBrF26OH3gPvXkUCeNsrijT/ZXGRh5KBg6uRd
MlyZp++3fLkTqeRXCIjDiyAjTK4fSNWwpT1G46YPl+25Mh+YbKeTr+6x7mq6I3HCQ9DGzpOdLP9i
9FeluLXyzSIqrXxUO9VdxsUpL04tMw/vSJIcqyZS8pRdjcE92elkOfqwBVwwfIO3gaEx7DALipC9
v1s44NdIfbbl08jvPYoGka3bhpwAhPbEIkQoXZwodpLYIQq9ih3CsjyCny45CqjyQAVQwrE9WOFe
M7eK6jbAavdVTyzjWZZwSSJNt5vq7o8PrrNwPfRO0zui6mS9c+cXjdMW7lNqbBCMfWRgg/XrlXar
35EUO5Libp5Somg21hyJaQu9LfnYGhyFfVbvlLmTBO7//lls34LesdBsMWrf0mAMg6vmrpgD+KBM
4+2y08y2cXsAc2FKy8Ox4TgBxfG/44SZqPjfQZ0ki3PTM413PHy9MeiYdSGg+NjoDLKwHhdcgDbm
dgP/08PjtwrkMTWvk3HvNdKTvvLurRnfcfXTVj9sTAOS7b505VP3XwW3cXKXput6rbSuSoqCEyYO
rxxfCa+ch5ukWY+I9tf7Kd7JUL5Dho+7FC2wbULKVS9RtRSyY5QfLevIF77cq8WjjRGLPovxOYzP
RH0U3n3MVp20nLuyLd1ZQKmknrWF2ZDhuVESWCEbRPyYkwcytEJXf+rdARczrN9+L+gnTT8RkZwM
Z4EtVrQpY9wg10q4pNPFPlcUH8n+vOw69uF2QUhPuZFONm9YkV50MEb/uft5uVpUEaPN1DJYPBCX
Mq/tn+XfVNkKcp7JppU18BidBZzI4nogL3OmjdkqbNNgY+kUtpTRizTcQCFdHCbpSHgBwyARTMKq
JS7Swqy0RqERk84VwyCew+WIPgMOgc2iV+3Gd8J1Q+vpX8MajteaBlWcLu10Sfqz0J3rLcb0htfM
uInzG9exAWP/aJPCgjcK5b5IzOMagRT2JPGcprjVtoEMFXVf5sSQH5IcIsoGqfi+ozytXvDYHtZ/
JYIouSp/bAYJOee6JMbtQMR1sF/t6uaVF59ItIk2RD5OQZXIbslmYjokHuyXozcdJO8wF03lqShP
enFEckRi+RTuq46aaouUa9oyge+DHcbXtCe0+NgZJ3Ldi4Vg7kSK1n5fILPW96G+N7W9qu3//jTI
6fxR3IP+VmtfDUnPvtsrToY2+FeqSZIIDzrDH+5UfvNUK2K+miGa5bc8rAZeAALT6PaF9ZhuNDRv
5gZxVH4yppNUnoXg0svn/1UEAgT34GMJ80DciHz5fB6T07z4ZRW/hozK+P+/enma7ziVk6VyvMip
cQ+zGKmdFMZ17KCt8zZme6miix+czfKkCgfDJwTE9p8DaBOy0kLHG52pdivPnXrq0h00DPkxDM+l
2S09/CVUldj7PvPk1YSPpLvZW+WTPXA2P7XY4oRw8zj3zixwa9ZMGYdyjbOtxk4+beTCztdTclDj
IypJszsttHirNltN3vo43IntLnYi/qN8h9hmyUjDbsl8sYMPRmM7w1xZ2gG4K1rdvFgy7Qg+RFSr
QcyubVWA/KzWUXf3gXTWr0L+FMavbPoapi95PVbnVDoxRVYLWugjweltvS+6nfsORdKsfMCvYAwW
QnBOq6M/HErjuOCrc5XJhfSZlTsMDf+rdyjA0boBDWJfMiJudJdg3wijkEn6Ll0r3vIbWlyvPDam
eJF8Qs6uxb1Tr5l6DdQrZe2ZBBt5K9fbgJ4VV0avHnEZU6tl0YGRCfWYIjKXQ327H1oHJyjDmX60
p9IxmZSo63A8jt5plM6RdqmGq2ldqV+l8jYEyzi9dsSqjVe+YIRNAcbSnWeQPLwVPvIPvnqZEZFr
Jq6fugJQZmIXLDLUbEYmwXbowH3CgrSNgjGUO5mu4O9mvMohwy3Vn6r0nFhnOb/0+SUSL8OzaQ9F
dIzaA2RWx6mJWhO2H+tEXjmInT+ZyUXLRryw1MTzbTgBi4HGNbNtILg67+x7CN5a8FanL1/8mmQc
Q0AxX6jG9ui0gVqo4pduvvr60Ws30uv9YxYQF7RLq12eHgz9yIK6ky6B6UJGqPxdNu2iiRhL0rz2
0gibb8Ve17DcVoOKvNOKfeTtRagelg1mZKwYim7VbC8ae5ZU0WDXONO2PFxoAni4mvh0taX2qEdH
KEdWdAI5YTQAbw58U364xgWyWHYRozL3lzRFeB+mR0nwFstb513b8TqkxOXxtLEfsf4srnSOmnrv
sao3t53qok4NTgBc3bsUukOy9SCl8fMP+yQ5aNohZf/jdvFp4LLQ6TXPgnbSwFxFJ9hPQshZ+OXF
r3yWI6t7r98NPC+9C22FWbN+9urTeYLIWV7lS/r7zpiFvwz9ZX5skL0YC/xA4EWVYQUZHl75RMhD
Oge+DshzNgl/xEwlbAkJU20bWGYn2ztqMTqdj5wYLsOZYoRNbvGAnFzI7mpTF/tyPEhwBA17mBwf
tYHpEHLdNi6hvo3sSsaybF4VVlp/Q6zYB/8AOmbTOgr5ieVOL54s4aSw5SlOHM2fi0Bx69atLTSa
zgG9bKF+FgG//tH5N9yZfXVUzFOyKpL/zhN9Uwz2NQocIYD1A5rRneLtEG8leRsh622XNhfpeYE4
ea/qeyU+TPGBbRt7A+FiThd5QqJ1UYklm7slg4hAEgB2SDt/oW94F10/wzCt64Ox05VNLG5+vfrQ
aXz52YWLTvnksKcC8lLARzY3HOyg/91vBelJ8bqkyxXWj4de7fAG7B9S6Qy1K9Xu0G/3S2U8Veql
oNbs7mSqVJCNP/TJiYJVe4TISk+fhHY12Nlg/x9X57XjKraF6ydCIoNvHYgG50o3qMJqwCab/PTn
o1b31jlHWlJrS917Vdkw5xh/zEaXsAUpgU10lcmb8UkYjHXe5KQ90fIXabbRElO9ygdx3z1YTzc4
cmvQa0/AEdMgPPDnej8UQW0Ejy1efcB3tBPLPNJS7ZKdJvOkDSfa06Ay7lf5fo3nM7pETT2OzwNa
xZpgHLRH9lO3td9pwJhsXha5Pw79vw8qzsW/DyohAzyrLe9M8VloR13BGnoQCm6B9RICVBrXE2HN
+t5km0Ps7jWd64PKZW+Mj+I2RqnNVPA79D2i1xFXTpiUh+30/MqrH0P9KbQf4SDOH1b1hzE3Ll2z
cP9BNOmiA0HbAEXUCg4WUcYoonWSgi7S02ZbjV42ek84ZGBHviV/iTIwrJG+B30nT0QhHfhC6scl
+tCaN1ofpNP0uIzVdZXeFNPusHqgGXlJhV1AKV/r9S1sElXPHqpSvfpZ6d+F8d2uvobxE28W1OHk
psRJr7dUUGBQzH2BOopdRqmxO/IT9u5DWVbcrnB+jHRB5UH45cOkBDj2R36QnRwIxfJfS80OHQuj
AvQjA19LR/LGNzpX6Shbt0FzhxMpegQ2EfvC82QQyXfprW1P8cPDoismX5+IhY3Ow+96r6VkaFnz
7zw+cEgyhUt7fvdodZwN0nbXkXnJ17C8lPBC7xyU+RjQeo12vzwEW/4pTwdtdUjEY+HGDVVZP5r+
HT+/OzDp8XMxXgihMFPmRETy7w7PL5jQFlAwPtqiYaWQeQ+ehN1zcp4pY4pXSl7B7d0gwwDAcMWZ
FQ7Jk6c/vBEJW+sZ3yTTGa0n0IMke1nH9uCpNL+6GahI7DPtayu3kyAFXal18txh1jci27BAErkj
jsKbFt1U9apRy9Sekk2W72XVQ1HeJ3sNpc8A/3fIsyMZL8X9HdrtbuWeSuvC4KIfAWPMz8AhSB2J
3RPeMXESO3L/Rg+mR3ADHoCFqixfqLkrzfeV/ApvNWfnaVmE5XIrx+8pzMzvoLTa841zgjwxZ2FH
RdLcO1NDnSuyRyfKnZHo4mkjfwhckhYbtGCgtnYGT6lO+vOcgFijH7u/C8+PSP+Q9Q+h/GRS0sr9
X3xFQkJIpcHd51mv/ZHGkV8gJUWMtnz87Kdn/uLYIY6R14N3Qyycv6APTyBPBYLr+fESR9dauRWT
91jZnfqnqn9i/UfpviBH02CF89zESMDP7AqEaTE+OGiQccyUQWKEg+nBWI2BpIcTV3R+IhHK+JjU
z1G24skXH7dKvQIYzv0Z4rC0FdqEaaOPrV/5MVm3zAEs3EMoZEcNPjG5mNG1am7m+FLZDVkSvcXk
xRFe6gGhdWh0WLFJcTJPaXaatSOeYom1iUW4x0HmLFnC/9/vyCZq6AtkmDbkBFhU24rc+/t77apB
UVpM7kywhugPjf94vLWRo4ugi8dFrKScH9KVqhyagKDdd0z+onwzzet9uN6VizydZzQIFJqkqKQ2
7akYDhsYn/+WQbqwyRhgE9QPmXGURraKOl5GSRK+Ca+DiuR34utgIvp+zt9k2wxrHO9HMwtIsdGx
9vUO3o2Z4JrkXVFeh34ZvQmf4ijoCRL5fXparNXMFlt0J8LDu9NhnHkmPSy7KT1nyslsTlJ86uuj
Jh6UOhQRbJExdcj53LUFEsCZTXAGpoWc8q7nIq5FyV8jw1OXzW8qXTY/IIayRNHkprgoaDQqtwpZ
kNkpql+jNhzJvD2fapnAwSuZ3D64x5y+VP31Hp1PGjuBRd7hSnClYj+mPjphIBlNObIU0f2pmcHL
C9Nugxl5cvun5/tVi38YM4Gz0pmD3WFezofp4WXLCcEpzBH8lIkv8EQOYsFThOV8SBVP53xYuQ8O
BcklCTmXnNSJZFtKbFO3ptZSY0AsJASIBi2D3zezM/yOsx0Bp5AKqDqK6hDwEe/vzMDVXpv2yrQf
aV+a9tW0NxnhL+e12gdSFoxZMBl7VGmF/NlXOxwt+7rc5+V+wrkpbVSiy9PjoITwnw2Wx303B6YZ
SsVhKI9tfXqAFe6SFZqal1l5UesXYXWrx1uuXifhIu4MRqHca1q3WTmT5HRMIfB3kXUlm9B+numM
M1+221L3RMUVhAWLwWFd7MHH/8Is+XgoJD7l3ZOGxPR2dxvg7w0xdpRYNAh8l6VRb9jRTmBT+Mlv
99WtTddd+zWbX9rbCLxivKXmW5q/4vfK6HC3594eEzshX6C1CCvkp5/DYg5NeNQtv4XB7fgmsY6z
i2cE6r8Ay5jChWSxxioir8eSstQOBPnDYdvVpVOlnfPHa6f7DYXXOpI3MIJ10u66Kiyl4CkFfRPo
SZCpOIyWdWZC8YKKGnQ1Pbc4DwDMt52Ip/p4Z0LWPbV/ic1rLK6RmMFd6ACivVv1rhCRfuIAaHIT
SZ0j7OPSqx0xd2HruEmflS2QLkAb8e92TR8BiGUkUq1q80lJDZl1Tk2uJOTiL2j5d8O+P93s6VZP
Ptdlvc4RIKafD/W9za3iTkKM+/evBEMdU3sylsuvGa2ZapP2wA6IbZTeB9A0UiZMDiwO5xEACa/v
TsFXUYBVI7+7kP6d6UdeNNaA+rkBMGqKs0GIH1WT9M3IlvQIzS6Uu1Cg19zpKi++0FYtxd4ce0TZ
zb3b926uODPhFy1P44HQs4YWPqyD+T5JQef3TxPumtTPq1m+5OKJlbOG4R+K4xyfO8Yi6TrRiEc+
FPgCe0FDoL2rGY55X1CGxHTQiJcPt6LhWFz+EPGS0A+7HffP/pyrp0o+ssT1NBi7msX/NuHWelIv
HSY9UGp6lRa43cz9msSw1VpIQ6z4gkXSM5cTpbu/u8TIOiF72H3UP231RzS+he5LEQ9PA3js1EoH
WQpRg+dtUFHBbnK1HwSD3eJctxccjsbgqtpB6Q4bcJdqr5h7c9o3RMtIm0ceZPzPjAtu3xHmVN26
LFjCee5HcE7SUSZlebfqpeJ4V1eQD/6TCHuwLoJ8Yp5XHisQ0K3DlWTEKHT9U86BUe6jyGdb5PNH
Z5IJTtU7gmAzgDITceOSOKRdFQqT79zYpcdUPKALceGNMsHWjRDBBTuDMlrs/SA9Smun0oIRgfNp
jRMwIZIFfDDWP9i+o+GbdYVxQpadf59ow0I7QIrVdiJ+QQ6Zvcawaw7DeCxl9Ba3sn2dpbem/Uh2
s7nbTMgZdv9cEpqtX+ICo/pblLzXetA8Qni4MENLpwUwpNt/4se1bC4CparFmXI0SduQ06w2Pmc6
PID0QzjpPSLzGVHuVblkjVPw027L3H7D16l+EGSvTuCaLgbjvjiU5ZHXC/E/RwJT+dZ5pKjLFvN+
oS7LV4Xr3JdcX9s+lAMrA52VMDfvPomaB4Ix2CyKLhBX/nYpdrbvAIOLiMESz1F66jApP1mC1qjJ
FrIMIk7FeufHPGUEb01hugqf0y6dPlarT73+rvTvfN4UrlAHqRQUhBOTzW9uihVPp6s8sZu6AfXt
u48h84KXvjsRGao255nf81ANvozhiC7xOmiiYIyCag6jVVi4ZXTBbIimcp4ucn5J+7OunATpaGCU
lhYE5qHYeml/AcQUy92Ez7ugbFVqTxI8DXl/prWYzAtL0HcAwROysbzgTHMyNI1A7ajKlsDTeqUw
njhTsQx8PGH0cT24ogk/c+beqeJ/zxcAOpB5PiflBxFmn3uK5LbcqAjKz3+BCVW4eghwTDLXnbp1
6sjeRCSy7BC1mG99/qpnDMOXKj0Zw6GZiUPEVeLlQM0hIZbGgoC3CWJdF5awmj2ceIniI3GY9+m8
l8x9nQcCpRJydhrMU23+jg/oW7tjcj8+0wPmQ2YG+fJjYpgZyOT+5iB0FhhGO5KWzW7JkQZNTgi5
7j3n5SzsjNOY6Q5tmHdf4zQdEcR76hLAHkaUSgNAj/u4XZ9aY7/EuyGpAzdYkEr4iaXy73/QLGzc
HdCmPCXkGD0u7ba+vyrFe/b4SJLPsv3qt/nTonCvoY1juLAbFvKi+GDvnKBGyBEQnBJFGY70pp4A
MBe1IUPrcELAW2lHkwcYmQrNkVkQjfvR2JMOzaGMmSZqWEk5AniD54FNx81lB7Dg6IzKq0E92VKz
gvVBUo5wnvL9ImfbyPBQQCY0xhwVfdnCRT5R8pKz5Z7ouiNxxYrTxND8Dok7W9jio8BE2R3l7ljG
QtAK57Y404M07hMNge1wM4iTiKaz1J9WreGNMm1/50Q9EmQDS/0kitMZckRBHLFOya4V2TLyxMQ2
dAu1fWENOuK/hUPAIazfFw6hUSx08nAIfydJaIRlklSdTnU2jm4saM3U+rPs1y1hBf6ExEPw+wY2
UPBpKSIxvXv6kZTRFXmf30iwH3+hrazpbb43hnOc2ka644NSdnOzS6MdkUAcmC0s5e/1DeEIA/yX
GIH+nRE03hfCsYRq7JElhgNZGmI4CoHCnyaI0wBrs8Ar51OngW9Fat15xa/tNFQ31s5zM4GopF5j
ejmgSrwHfzTAHKlZwT/mToObo3niylVddOHpgHHLW7rO0/fB3DWqc7cU3L0V5WfksXlV5RWLQtPt
AJLKwVfTb7H+yGKczi/3ku2FetYo7MXQlOhhD6Jun/b8cE/Tz0BsI9fMXEX9koeDFuEru2jqLWlf
2WJXmAwWABafQhq71n3Lz0XWLBJK84zmJjegXw6NTFNoah7N6ixrFyW6Csotil7wpkyPUGle6fct
Svd+SRPHJfylt+Jd8byYwllH/3o11KO54Q2KDOuJ2iFhl3rCgrr1KyH6shrEPN6iTyXCJLv1HUTq
ES/vfgV4zrpDrij7a/MhNR958o6V+JdQTH7htP8RimTK6mRcgw1JOl+Chy5Rircn5T9COu6sFzID
prcSmTPgpDW//311uHyKb0n8A3aCxZFpvqexEgqXl4Gb6ozPY3heCjR225TK39rrpC+sO0n+1d+/
R2pmsvIzMt8f2dtI9xJs90Aem6mfGsoq5LAc9tFwkJU3UKNe2hde4aXEDtchLSdSGMWh0u/FxK/F
lxT8OdmDM2tLF5dF0IOPwhphEigcpGCsH1AVF+Ma3cRcfc7luRTPsXhOiPefz5HBCknR6xGtVhZ0
JcvNuicPS7OF7VP5TJXPvvmgIaImipVUt78fOqM/kNrvxw7HyuWnY4WgD/K5x0IDy9Ru45iynHDi
zyokr0CnxkQOfSDacO4CRCBL8zPlK8v9bc4nJmL4ppGLc9qsMqf5LJ7fkfCpiB9p/0aj+vPUxaQ9
hVDKSP2r4WAOR6M633dP6Zy3ly67ruqbVN/a8pxa8fiiyjd6hRVaC6gtpezRQcPK0YSDhLlXPact
l/2uvYcCkpRHwJao4bJfaq8BYTLOoXjNH9ArpfHoexIsDXergR/d4wzgy6ZGoEb1/1YiULg7WOLp
W+G+5yTAKIFWuhEsoXbr2V1SHh+eLJ1yQkKzizReRpRxVVhXIWvHVIUyjA4S/89RP9/v56y3D7Rm
zGsyH1CpmiB3G2z9OtJBG7wSIKsw+MS8BvESinWCTCjThGgnmroOxDJEZxt9VpSe3EbwTNWqc/oh
0fM7PaOR4ZR3N2O3Xebqv+cTu8XfuZrd4n9zdYutS3RmLuXWSSJ7IN2kyCyx/qYBJiE4frhCJ/eE
8stYY6c91wvenEbyhXTJ81UEN69pql6tLO48gr1AQvLEGpsdJ2f7wOpq9RZTGVosgEDjyYdDPJa/
Gnzlvs/xfvfaWc4uzR63zkrgw7R1UsREKydwVHZT0dZ+ENMwoolkh/0RrnCBP/c/ovxJ1h3pec9N
TT1xRQx5gLKM0qgHyCsE7oycZyAWwK1lR86dMnX72hUoJMl4cXu6etCfai6wPj/hkxyIaz9e1RWq
rRsSxXR1HRkvbSy5xH1Hr/PslZ0vxnthZuiZ98lqj6Vy0mH8QxWeqgu7LlRJ1irKiTasPVokRvQZ
mS/VMr+wGa9ZgbTwId3M6gIwwXTXY/Csv6JzjLodERPX0ZJoefencuF5AfFU7mko94hj4FWRQ9Ck
eEBHwCLWhrq6EHpxhNOVT5OnwAFxlWInSg/9nWc9RJWlGSR4YOQWNr30lrUfqbXKv8b8K5W+VPFr
zr5EDSrsnWPO2CLcyhjnCeHLSKwlxv8RsvpVWgif3/oFHuynT24kc9FIlvyvTsNBhlCWb53wjnxQ
l74WK0T18KllebT+imqPJ9+wL7KL6p6OaXXK3h5PuDx8LiNXzLnpT/f0yLmn6bsYWe9W6UFNdnQz
jeJhljFG0DoYEmkgl9ZEiS/EOM485tKeq4dURrvxzxrkv2rXrD21/ZCsVLIodcUhs7Z7GROkhcbV
piqSmf1Y85xyeoMO1y742N3LsCRo/khAKCQeIugoeNAnzi37mQyfmEke6Sexo2n+IXZvbf5KLGLm
5oAlkV0p9i1sFPBA22gtMbJwDxmHwjwqySUVsCO+FGQuaa9D+p6QkLbQ+ihwlT4Ye8y/AcNZVu4R
rOjn1ZZFYgFaT/werzmZgvObWr9q738fnJQHYvRWyTeKdtiNuHBmeoMGW8/s4s2PEwsp/QN7qHKu
jFuzSMauUfBGDvkCKwTbjvOIYBxYNTiz1rsLC6zVCN5sQXWUomNCyRnf/S+3IL4w+lOSKd3m/gqq
b6jNCWHcQqVAaTy3S5Re+txmNmQI5pQL1Qrx6jT5I1mn/JqPcEV+NXaO9SZuGBReUvmm9Fdsn/8J
Tjgcfk6cw00XqAPQgE+V7RgW03H7hhbnDX+o7RPAtTmxvv4AvnMmMa4TROf3iqeu3LyF/XPl1sly
5wGezWevWBPXiBUZgQIuDJM8nZrqzOtcZlfQ5gv62fl7TH8ow7gfUMavwDi7sFHDUguSPuAVmQCn
vuTE+vmRjB1qo+BucA7twWm3P7XDlcF5xllEydbTI+DdP2nbkz8/D3Q3EE6W4+hBbpX9SyoWkovE
qj4YIKDPIEUko3oi1eIrT6v3pCdkmO6O5grBwPIzSuNy5ODNTTEE37+l+/dT/MJ8gJArCmlmEaPN
Ev21ecrbYVt0X6rwWecfGYV2goXrqfqH8nl9/T08LJGjX7D63KYVrlQ2pkTErCdGrCkeiZo401rd
pwMofuwNuwUNrF/M1a0g0VG96s21Ns6VehK3kuROrYveCBnxpyAHz3xPc9N4bNLLQ7sZ+ms/vhf1
p/H45kPlo000FoTxsUthCU0gTO+b4todZuq4tXXgL7DW2k2gW2AlC5/koknZqIcKkbjhNAj0Ghdj
CpxTt8mEHSabgjGwpEf3kONZMhjSNQYHpLmhqobJdlYPYns4E8y2oqE68ZTfQTiKPT2GUvFMKI/t
UN2wSz4Y9fDXs17MX6NqE+jJqUBTM6eBJBLGTxwGf7CsrY6ERozSNalILt1RvkobHGkyMU0ydcr/
0yvxJWeMvcLKx8ejyEQpU1cHggCgthkkX5Fuz54L4xJhMIkgoVh9OytJrOlgCraIEUuw5cGu2QUj
RFB2VDsy+XNrSdjjZshWYVQcpJKGFYckK/JydGQ1jZs+3VZ086crW8/qPe3e8O8pzcszu+nzRTG3
MaRIfGRRQvE0Eh5jcUdBWedPm5RTIXEuvADYDEnzdArFXpXLITXXFq794WlLxWVAPfMfOdJhdiuX
raoZd/mWhKVkOBhwCNV56kPyT1bKCfu4cTbBwJojBmpR23PRUgtuhEZ2bDaDEVR6COu7wm0LKZOf
TPOkmtC9CSZl5TMne1Rbsu/B8Km7Wj9Io/wl8XNXjIKkInY9lEF4ZxqFw0kIZCGYsEycROmY1kSO
hLMc9P1+mP2qQNxQW9yMO3LEyJ3lWVUkVlgbbZnpSKkzJq40uoTW8Ka1r8P9PediKr4eiNpVJznt
ymQ71YFck+kdPIRgt+vvr+XzDeGATuZps53LI1c2IjFyvktsEBzFBxlX0MwKFE5bwr5LyMi1bNgV
UK7umDViX9d8Lm+aUvh0ZghHPTnH6Vloz1l3brqFGWkRW2/RjZkrOyI9nbzB3u4SWyJqqrVGABl9
d8Pmo6a7GenBuOtXO/lu6U7K3/Q9GU76dFSwUKYAEiYzbJ1Wj+JVWLQVgkiaqJ08nH52um0vX5cI
mgLH9K1b3ZThxks+PG5Tc524CF6F5kVQoZTO9/SUy3RohuV4zJdNmjUaToY1+i//jhqPNdoASusf
xNk7IkCNzwyAJTtjDCARBM3w3R8csAf2CJAVsIcyPUxqMAP8in7V0HtJveC4XI2uVyrHpxlwRVel
t3aRiAVV5GeR32teauxkZEG5U1VA2Ha/+SY+CMf5k9QJv9X8vd1P2EvXo+wOKGgP/epo3C9xeqPq
rWN+fKIjD7BH7Pd0BsqmbSJUpFp7dlbz8pHdRWdHsvvW5DsWylBYheIcVlFIUmTpR6NPERVWi0rx
RHjfznu07m4ja+ekOz/0c9+d36v18NhDLz5+zcMK+8+hEf7T9uGm8FBCZExntQtPaQYUUN8Iqs4O
msHadb4nl81l4K2waFMCt1RcUl74ZTv6bxDYw1FfShan3EaIanfM6/8djdrs7tHk+49xObZn3d/P
0eujfOcRK/3n6HcjDRW+AKPx+2sItMgS3fMSZzdFuEzGmcgysz4UMP4kt23z2ukBFqrl1fhsAIRc
0gHryEWxdF9/Ep3QS05BcY5ibzZNtlwAemRnyAa20opaWgvijqYjzpcKrKVYhyYfSbYv1oMJauM2
L5ruj6XPSKeV/88nSpBafUwlqJYw1fbchnQ3i41HFXSPVpSKbAKtSSS2WOhGWhDlL9HJ439JS3Xa
TzCc7PZss7jWJQR6mAaJNQ3S4mCah0ZC5eo85T2R0xWBVcg7/5NkcpiA6hPC6U8PKjSIcvOXmCGo
Owj+3JNeWJ+ao1gfCAZVpEPdsrYuyufMPKrSuXkQxL3vm1uBmW8I+nJDVjbqHiZhSBDGCOLnJcoW
ILrq12b1cjopNKq261r7YI6Wq9fBuC6Rhc/jiJeiDGjSeKAfJM098kwEHoSFPD3l4uczeY+hGdCv
eWjeBvGUDRdt/cJmud2q0V4cd0qze8MqoK28rUZL1ClHIb9nC7K1Gr7Wx/ShSXsiwB9l+OZPm23X
3drhNV/7xRSOxYEiOZeg8u6BE9ONZQ91XCkzr/u6zQaoTmsSjf+SK1jtyEKHffmfwFOHd3m6xGH/
VXfCviDxg3qRRUcVHSjD50kTDgg80yYkkMU0fQnhW++TpBYUW10PpeEo5Kec6qT2oo5wtFfjcY1f
kGNMGtTUXqY2qFkY13wdJFMomAf0KNAS4OfRLSbKKb2lBloXfptVfxG7Wxy9ilg5SIy8v8bCq6i/
qfJ7hcWYIjbjTUCuGr8p1hzdiuwWCZficR6a4xAfxGhfGmGxxVUjFViIQg19aHZ8GCxgJxVcZCOm
P+P4EyU/7fQduflwHe9XLV7nSBl6Bzf/U0B62Bz6MsDhmZH9cFKTy0SQGc2MiVcLL1Xxpopvd0tr
XsfmNV6D8NsCoJF2jLadcK4aROan5nFan6XHSVAOLsJum6XFxogsOLHgrM/MPfnGSipobE/ibsHP
uH7xmTeNZI05VWeDHhd7QgtpjaF2du7Mfw0fHp/Pm3736l89UJ4csEblh+pbotled3zKlUCV18zl
hJwauwbNUozM2ob3Qq1TdsuaPom7LV6akygfWqrZyhNfxFhjacfWs34hW1RY+MvVL39p3rBX8tTS
+tai1S2MW9u89fePzPgiuODuSo2rYJowXdLnJdN9iq5hurRqk5iOIN2t8k22chHYxBIwAPGsWGGd
pl1YCmn7lJxHjnrEThiXmOsze3zaBPVYLOB2opDJsE4Nq8AfvkknUtDcJkK0BBtzeEFbgD1bDg0F
e+IeAAevsT4F4ngwpmOrnjU0JOH2BFyAuBHxw2yg4mQE22eSP5svIIoTew5R7zCE/4pccFLUlLW6
au4anYMjqsRq9vx4VFvwxU7/iBdlCM3FJkzbypevUr8djiOKGt15Gu46JdGqcYSUGFsX6SIjD8pG
bJPiWyG8Ptq3uHqX2zfN0+GZlVNTH0dOyt95Z3ou885/snmmAiYzIG9k81m9yOaT9a03j2l3ybwq
8+UY19fe/FUginpA8QBhMD2Vbe84PzrkftV7H7/1hMgaGc15LwjTMTU/Vq5B8AeFULBOJGKb/zIx
0o5DEaJz0Pa9SmsLUc6hlB3TArFNbgRDvyikZe2AHbXuj/fHEeYYXkR9bdlch5dV+gJI6/zVDzIs
4EIQjtrdX40sQQtxApzyf0nUYsUx6IUAnKvs+CtL/eEEF7f0X7tlDlZDgKlb44iAsw0e067j6ITe
xusfoFIji3y9JAWTFLXB1E8gN3RyLJ3G4QLn1lrRraGZ4Q4QvjNWAfoAaJ/U7rJtEszFIoNGHAgU
2Sy6+VWylz/4YuHPzUNLSSDDfOr4+pL5aZHL17nDr4YKQRxZ7BHbTHk0iRRCP49tk6mOZOIgzz6q
YidIUMjdVqvoFAgrApPM20N5obZQ8LiwZf4IHrdkhJhE8Zg78HF2qJMJiKU+9sK/eSC7RQHXC9a4
o3IAFjc1XIrBjeJIv3aKmL9b09fk6SuPljsNs/MqqMowxlqCeNti+gPO6GZCHk5Ne2YevAu7JIzb
t1rZJ/w8giXGO2EOOM2zjTlcdKx3QV0HUxRwfzKMMyD11TKMm+QJhaMU6EKQo+pxnupeMHxz8hke
UICWlxYKlILapcCWvhd0oOjZPdI3mrW9Jsdg4pLiiRWsusWWYZNbc+fYurt1wzHBonfQ+BSzzbN8
Vx8fafZRKO/0ZsdvT/WlZ5SJ7McT68clfZwn+djGhwGhnLgbfleVqrZ4IZASMbmiHMVE8iRD45QK
nLdUua3/6olQdfW/kqK8xMmNhoXnDcIKTZ0zQ2UqTtT9o/+eA1p0plLZbHyoP9s5Pb8ECjGKkgSx
BeKUCtyMuxWW0juaumXYfiJIxg/WuJNVlX+E4h+h/FNVf7T6x+i+6vtnsnpDbcpbFA7uX7Ai/bXE
jJndps6M8DZxm01VYy4Liixsb3LprroDlYnNg6jkAzpwiXQ/V6/pGvNSSE4GCEy+J1k8D+IZjXGC
CkNYNMbdK2MI5clP5ELqNuXLVX0RWyGpOgh+H16H1aLwhY/yycsSNJjopzAvD8TG6e2moNDhu59Y
yN0CrWTh18qGrshhK1an9Wu/mW2xdpEEbMo+aMzrw04kGhIoV/MUxZ0p3iQC7L42+1PHCPR7WfZc
LrzOlPuQELapviAgHI25t3dLjITmy5xe6XfQMIOKUGzWKO7uGIpK0l/xFxD/S2p7kJUhoT/RRa2u
j/stG2756hYfn/BT63q/G9pFgFaiAXn53+oVj/69hkgMDdSk8FrlYSYua1zG4//7bWPKF9Fz4hxe
MfO65cph8h3J0qMMy1IjpKeHQjwIEXRL1p+HJ309hxUmFjmAd5ETv1H9ctm2mYbbeZmG2bYj1dFV
R6UcjyXvYqgXKqPVx7UYnDFDn2HjgRsqx/z9t1aDqyEr1pCXbiobGf6zP+b9MSZ758+U7clVUWg2
TUKj39e9X8BQL39b/bT525IUOuf3bytdrGx5sHqEiZc2DOjvY/2JvU6k6qfds68w8rKvjBRix/74
i5wRKSHccvESYaD/KRQvj+neQ2LpsvFkmQtScM8dsHre7M6NaxcZVupImZ8mNOQFpRGUB2EITB0D
RchDGt0PbXeoukO02LUFYw/l3Jd7c9y3kg/Cu0p9VCer/epKMlPuImCBCzK2Q8RE45u5y5mKXD+9
PiZUo9P9VBvrbsOSN3qYnFCbYSzNUFuYVmJaNkIQV5AdXbALCq7vxaZgVmkO7erIUajcPS1YR2WQ
bo6K7PRk4xnyQU+w2jv2bFhCbH3PT5CJAyBwhQqKKgjyfwzrSGtY4ZJrlfdOXzhUiYYrGCINn0Qg
rODEyWkmvMJ+jMvzHKFg7axZ3EVUI3V47q3uYbG62ZoRZrTVMqA5d8m7AwKAJ9OsC8fLnLRPpr1B
Ponkp9Camnd/nFSiStYCManrUbrpkH7JwdzK7+aWQKUdRQfUT5fbv3+vypBmWATiqKhKxQW0UhvS
iM/EQW+WBu/R+qa/w6OR5w88X7xQvaY7Kg5vHBh5TuozRSq13UHMBSDjTWdF+s5E5ZHuRBIQCNqm
fma01MsDJNPmkyEn6xe94i/D5z+AKbb818vJTbsGmKPe2vsn3vBgWlpgQw0HfOM3ygcFNVg/pHFH
/irWD5VbGn1ya2d8MD2e2fU38Nfcc3EZ4k7tdmviMIphz1cGWtaB1gNO8VmezcGeOCbF5VszNlwe
lVusvsrxE8MOwndZAa1/kXdmctIl/MnBkIeZcWijk6khGLpeiTJz5NjNMCGgKDokFNB2ByIuNg38
BUoAARTbT2VQA3+CwiCwg5BnP7/79ejhbRY2meIkZhAPB7aX53RKdxkrqnGUR/KqT41IFM85L89R
cX6UPLZH0O4DVQuwl0Fi/aXbh9iDbidRuipcZnu2h+KrUdzVbgWp1eEYcDgziCUPbbdRHFYMiaCd
2DHSK/SFgHe7syowfZ0YsQWo5DOdDqpyVkt63l+i5m39qhs3/jlYXbO4YSg5eLKFg+xnno4HqvXa
zHt0XrdfaVa5Wma8RHI1EpRNR7Wa5FRJB/Q2Sn0s60OYC0EtBI1EiWQgbezvmC+VXYlBSj2/WvwW
Hcq+DfV0q8ZXeHyRO05fAlOTzI/O1eA0ZAr9d3WoB7IlND+W9+rvPdOssP6hUTrcq+O7Kb8wB3Gn
rlXs1PXV/O7aN+AM6fH6f5g6s+bGzSyJ/iJEgNjxyg0EwJ0UKekFIZXK2Pcdv34OKHtmIjra1Y4u
m0Vh+e7NzJNm/PTkR17d2bVUh1Z5jN5bmrxJE3HioX4wo2s+sUO3x8xI0B79/+idF/X886v5uwP8
IWeS7ZiaCW9nIQrxVfP+ydr5a+SWlQgExFvzTU1dTkzy68TEmQXam7UMzXmbUFClfgHOosY37fXK
ifq3rHz05hu3Pck2+u6UR1Y9jJiv/s42lGhu3DksRP0VoIpOttLQmr1JLNcDuy6wAtq7FX9tPsWX
JEH1Xp/cy19JAtpIUb4JdjJaOzhLc8QEQeX3QPLrpkK13l3QsBfd7oLZ2cD+zRu2Oas/iXwMaTKe
Uwauu86GY5qd3+cc9DwHzTlo6swwakvl1nXpLcLKox2I85qlnU+2Wc8JV5nO9N6tNVAYinSH+nA/
fA6Da2iYm9yYAx4rscLNSUpxu60TaMT1AYYzeub8hGdp93rC+5qD8Fvnzs+FGmpvdUG1JLKN/ZrH
e8Dbw73AmUNGemnrIGdAcoz2Awl7VmOh8dXO44f9CL4aVZ4TKGG1BUID/MbSy93E9nOyXUobFs2q
T134UKHqVgVNfEfPONb52fOYmC5qcD28E9rOtD/i6tBOJz0/BaQw+cWScqZDs8b2h/INAuw156JI
c8gf/DV2PYKotDxBJB+OEmfr9msq4H/M9AyFg/SqWK/dybyuXZrwmFJ+CGE6QGv4qYIbBPuNBeHc
ByeE1wrFetX7S/eiqQ4EkTGdx4WZJTFfPVvIArq8SY4fzyZ/VOo7z0TKeECmQ1Y6RwZAnWa7oHYd
P2pDtw49bNm5mA56dizGU5WfWYljYCR8zfZ32skYYyPbr+ds/wKx/CmNT298cmAOkzdduEk6sd6z
RFxzjzl8rbLtwn23xDlFoSP75ZKXPPtlBAN56xMEexvj1bj2iWCxpjt7o8tKk82gjM7J04orZ7AH
NN6tgr9l2MGA/42L5YjmUIl0Vi9OFrvExcLG9TSHYY/FMMNeYvXZnJUiLMHqAUg2YRAMlEBAHkZ5
S/ULXyuZra4+rXc4qhPvKrTwnE/xknd6+y/uge5a9g96cASoAdiFfmt2aWJ2lv0r6+ToGdXv+vJh
6MduhHfFXmO2Zi0ai9QyIAj0T3wPr8D6zwgft3PZXQwmF8VDwwoMF+CTHznDYUPz0rkJrlNwbZOb
Su41uSXjrRlvhR0Pb75yL4Vbmt1O4N2PpK467U1wK9I72Oo4zywEmx85cY5CsBBmiTnPZxmwsPwp
uxBB4ORjS30NkL97FPaL1D/yKh/m9BV1a2saXNBT8LfQ3wQQf3yFfTUkdMkd8DQVe23cS+M+s0IV
CstZUk5hdCKuITXHsTnqwGjA3sDCLt5MGG9zTO3XMYgxmG+frQ/f/pqV4d38YQGCA6Hm7BVdHr85
tdmtEa3ch7G6Id6HOP5nudpTD/2Tnyd6Pz9PzO4g/PrlZbYXBH9x10AUwEnT5vRUucHgpAz23q6J
lpdWmdk4tEjQA6RvV1hpEk55pHpcknE4GZjthQ7/uTN1fIsUX9iw6tj8jeIlUK5e+6YuV78ReDyX
QX/weYSpB4wnu92AOV24voJuNc7XVwQJRyqWjkaAAjzbRiJanme7tLt4OZXosFmlhPrD2cvD3cj1
lCLwjzv4AFnNG432RyLNOD6enko0DyQAW8Zx5VPCctbPRGchqZe2Tjy6dhAcIL7q9V6UUDkO7ZrG
jNawM9EWjVmyMwzbM2xZtDcMz5RbCDczvTFIjDVRjPNYUg1+aGf9DOTNZODivDZYtrgcxgctEaSv
Sh2Hhmdgbb5m+ezVmuADchWpPJ/Ou7VG3o54iHbW1fNCPdPbmKz66H4xmiMeRkw5uFKZWP16Pn3n
sIxeiwvEa5c4wvTBewJhPW3nlNIFN9hi06dQuGc3wWPNI1nVuHIQXd2uOIzkSG/G4t4YIGKesfAE
mxLq76X+DoFb3n/m9Cxa3VoUzgoJWxH//cUrznGJcnjSCwxNaTg7CoXRFXwWuMupXuuNnSH1qDuC
hu3t+zSIBLJ29WsDTGi1ivaTtJelfYetSTyYHtrFASvVUlevYXortOvYksaY7f++NazJALTJ7FVS
JGvmWGrbz5PcWTRuJuI2wr7pb6lJkcwNERwZAs82Q/uE6B/uulcIR4Wy3Nt279sSPJLAURU7Dhyf
cLRiIyjbqaWA6xd2E4Yy0mwwXWEQ1HDS7YyH4Lo192UC3A/b+lFrT4DrC6b2+JyvoL22ZyU6L5QT
x0NKt6Ll8j4Ibiy5au0aC1dfKq8QYremeoAWPlSenFidmy8n/NkHzz9kdhgcOnlfBgeZhrJ2hsFQ
jNghY8wusYo6vkNouHy5Cq50Bqo5Xe9Lc7q+0GwCLprdtW4NFWpGSEUa7dlnQzsHKYyxy8K4BFuB
uY0MekPk+4Q9iLuc4Zyb2HdERpd8Pu+p2IFyJ5bYxN8zlTU3Sxyqy3ltkc7JtjmvbGGbpJZvWNRF
sdrJRprHuI521ebvKLr8nkmym9H+YzJdH/3FPslQJc7KMl7pGtxjHvdHOTpsrhOJGvmGXG+ILl10
I5PxhyIfsEBCwSU8Wq3RMxLAKQsL4xbPblBXPLlN8zD9UVReAcqxi2g0XP/ExrboLjj5aY5Uqaqx
3EfKDlysVtg5R0uiQ2LgtbdZe3/NmbeHW+cI+BzqZO1tsLfkm2SBs+tQmUv5h8/BG1wEeDZQd2qZ
utVHO13bxY84cmbOyM6QTipMuTWvez4v0CKMTOsm2gx4C0OLPwr3Gr6RYh1YMO5opdRPDzakGHdC
zSkI6DKf8dDSt4DU5GLZMgzxvbeX8Onixw90QmTL2oGkzS8VDrKUIQrrZstGLXVp20EiGIfZX0eY
V25YigNEWhbKOVpRl9ocyx3Hkte/oerpAAZd839RpOmUM4uATuGF0u+wqwXGhuKGWHB9YXas5bUb
a06fOx6MWx4u/i4u4cKs5fo0hEfcJ/RvmRi8VwIYGDevCJXa5BxxILIgxY6EQ1I78HFpyRMQ/iyy
dnx5/rTDvwhbqXufII64wK7UVf4M8m1son3sEZfViPMfzL0aNLDztOKM2id3moxtRb6XfAdVMutI
ZoVDamTWjINox9LdHG0zcqAlWmHIM+fQGEd/gsNy0ZRrPNwQxsX3Bsq4Ou0+qNH8dx1Zs8pb9WQO
aHS3B1ZKYCQkJ+M/aKyC04bs/PdorG28z14blahwWZzgRcpSB/grXqRmsQM6GyPnFkweW8CW44Fw
ptaf1eK6crx0+2uwwKFQv+g3SrTl8BVtsBN28mwnTMw9G/1o3MkBXQo2UJCJPMMnqihUErM/rKIN
JVW4PodD21GxBVrr2GqQELf45PGuy8luymefvBJYThBeFv5pkR7L4ZyVV3m8y8iY2pNlAXgN8dri
TH6BdTQkKWGm6lxIFd0L+fZD/nOHAcg16bN+GQLxPa+ZPlaqvFzvJGU20boXjIkrfJWPsLQMqu5Y
3yjn9SqKNpcHlnmmkF/LPG8SrkngV/iDBdNRwtn3SQkiW4GFI7GN7DE68rPe0wW46mhIkB51/BSG
J81h8r2V7/RmqKBG0lvaXbv6QiyvzS0CX+UpCI6NupdKlxcJmbcqtHwFkO39F4mwVoNzvLyZBNq0
MzEgxa56OwDfoNhRT6Wvo784U1QSklLmdDSH+P35dMR9yOtRXRsklTxztoH2JmDLO4Uo/Zz+JUAS
4j+CIxVnNulzwjEqxz3vx+jhhnCs4RjEWYYnT3BKomSJMMUd+/ttIEWtxWiF1hQs8DysOKsMgh0A
HazPEs85hZDeEd2tNG7gnwiv/SqkQnHIvEPLFF3ZSkwowCaw/t5u+IUROz5jfuIQXZcgBdCynTCs
fRa1LYqkW20AVCZVc8z8WPzIzCW7T5YML62taTgIWjrYKm0rUmfib7flEnacRLKdlyc5IDCnOxQ2
mcInlDTDGWU3Bt5t7pO1oJ58TkUaO+p1Vm7S4eIPlyBbNmDByOmu6QEslaMM9bk7UFezbtSfuvzp
iNlT2rYCGNB8N8a3SbBzbK44kSkDCigRKM4ZZS2oPMvp9htN+1WA3QOmXTFycAbywgdUvuvSI/cX
cLFoY0QfXfmVJH/q8Uf2/5H6v2X/l0k6z3fwO8x/7YdjeTM2vUvIGV+43mHXn33h5JW01yVdgz5t
uvUkzw4qRbPEAqYHMTvbyO1ctcUlniY9vy7yK2ey2/AJPMN5E7Nlteo+1cmpEpclvjRDNDwRbI+4
yz6Vp+zDm1mL5pZtqSaBI3jABKWIqvlUiddTjFzzuOHMuNPxXON8z60jtQnzbbxWF/ZisfPbXd1b
uW6BRewL21PtdJsE9gikv3QM3VFe4RY4JIRbOK83bhTPBl3sthh0J/YkL34Ml3gL8//DL6kdeEuk
G6gBc09+z+ePvm149EZwiKyxWoXfEv1SwZmiZYy9c7wJAJts+5ntSVgiqYaz6OokR8pwpm9koIQU
yR3TDl7JcWhRK5Ies+PBm6EFa/P8zHllxxxHHlH5kLmx42cybRYZ2L7HSAboFmS3MbqGc2zznFXH
WuWl69Ig0UFXLq/CeBeEh5+/Y9+q9U81/RbmmeT/xwT75FA/1ZVu4K12YILWIhkiXtDaThjtVme5
7/TsOVS3j/bNBuOMOn5G06cC1I3/hnZqrNmMje07H0uy2pchy5i2Xwbxl2/J+G6mlXxUyK5rG8/b
xg0PB0vneaLt5i4NBLnGSas1KzhUXRVhFxcMAthIlACeleNxV3KVxztVwzyPAIFFFJtR3zpwZyL4
SIR5G3uxYReHtJBEh0U5SwvADeCsB1Qiayfju8c34d195U2Gm1A/M7zEFV/s08c/d4EbDuNZoONY
Z5F7iklYQL/Hq9rvM61kvVyLA5MxMPNoMtXVMFhwXs11WDiN7wxoMf/RG35Dfpw2ELnJEIEHJrtH
5uY3tabOdnDVJIqlgFukHlP9xF6PxQX8moxvYEEnAQcXUWRxS0URaND0Be4atMySWl7Yy870XNy0
IvvD3kHYjRS+pUWs3YMDlFrsrr30hT1+JPwKujihHsnbBAlNzLvms2zx7LjI2156uPmsAAi7jJAu
NWVVyeN6IUPtn7DdL8ePsbUzaWeGs7ObRozpIsrrgT7CbMUCcEJAf1lkPaD6imPUVqayiV6Z/X70
YNDvTNnKuQ90y8CfSdsJG81/6G7jqbYt1wvW4kxbTgJJg6qJ8pM2I3LUkZUvtl27bVqsuHjYNgbb
YnMN/0hlZ/sf/2ihbBepZR7wl3c5piTSa8yQ0t64PcNxS+EBDr4k4fMKYfbZqA6FMv2H4ZW87rZ9
Z6NQ4A5BobAXqjUR7NqpgSnS3ncrcDgrt1C5ofd1fxf06E3fbfbVJNMDZqfEdpF5HG4QN7KQ6p91
e1E64yujZT3vNmrnLZvcwRbrO/HELG48jPaeRpvoNvHEAzayYmBpiMjVLovWof530SrnTjol+0Bz
+N2FjIFzpxB2hxTDW7ix/PzepsrfNnrEwIRuWXKXyrd0uFPTG591hS6e06CcKujKkRXjwI6YnA5o
Ds2xZpGAqtj/gERoYQXnrNxcWXDDYt+xahFI6bkKcb05gLkHIc1rZqpxxs0zCx8qj6y/MQJLQaXP
Xsz3Eb9hLciYlKAoO5HGUcuWi6dQwIHcGms8PnhHIXDRMO20EIj5Y2H0mK+O5p/sCc3Zp1uHUBsG
x2DvjRcpALx1T9b1Siq2NRyVOc0mxg/JexBliz12w8+ufwhXxBeGRZON4SuUgIbFVh8NC7Gp9a6q
djG40YqbueKYPgsuv55kilVY9XvY6wgSlbSEz8ZScglpvbEo3Fgv+8FCX6WxjEpJPV2q8UVqP4T4
PVu8+aW6gpPdtB5mViAcp6Y+m19/uPs2XreqmSKgugnEcnj2bjlYEzHSwdYIJ786qvVhuzX+kVZU
qp9HZE7fRfSrDwogsQDFyhFat9gOKtgKOw9Jw3LocGNOp/5ehFS3vINtE4eLAN6JWj1SWGwtjEvb
X2x22/uWKRK9z3Op8zzE+h7LJ3Vc3XKW9eB19/VpSZzLkkIL0QmF689f9YrDBwRZcYuiS56eRFhn
s5QNR8C1lqzvk3pfr1ngoy9sbK4ZFVv2R/S0uAhrwUJXawrL+ou2PP9y2UMY8HZiu7OUn6JCxHeC
FHu1A6C8X+zD8Qg4L0Oskzia1vuexcO4lKR9ixcCh7B3IMSKSfhXH5k3dW9K/GZU9womNaRbCavg
ERqAvwpESzhOmsMIXfqOt66iu01oOXo0xh2MPEoiWRVs6CiJZ7sCOCy65780nS9pZLRkhkx922eo
X5lsL6SdkO54mvI44mLIAGmEtgWQb59QEFysLObK2XKMuZ830HLfU79pWCyHsb3uN78OI+TxXHA2
y8C7RfLdKO8L77YplmVxKjFYr2veedMmybHCvCX+fSaMVudOPhjJqVlxEy8o+KQrp8VGYKGtYKUf
ZFtAss05pe9+FVR0VUS6klFaYAqxzKpdTT5nSIJQGw8/ei66YY87aa1v+EYiBNV4dvwy3vMz4YFZ
BfMzU2QCpwpnJUSXusY+fKx4ealL8SNrziar+eS7Mz4WMdyuNyLZH8IKgwFFd2q0Mq+5TP3Fbewu
TXPWfjykDBvxEGWXzzX+5MM2aCgiXIfDfH1F5ADbrfYSg0qKGnZTdKvYxRPmJazfrtSNSAtFuB+E
vWQe6nWNF9ew2Lor1Y70RMuB7eXO/4Xq/rrzkYUyDFYc5MRdzzGb2dK/TCUbsH+zH0PHIotNOMt3
GGk0rMNIa1+MtEg7QkjT1FNAedF8guskF08Z57cWgXLhSrWrn1PxG8LZaHwoxZOIImcwMB8Sm5HQ
Gs5DM5O89GojHklikkoUdriQwZ2tGNRFhWaSJdgEBjYcVjWRKxCtSP6dk34kqIrmTlp7jc1hWg1s
2rPFaFuqnOhUWs5fEi5PCo2sgIDKAdgWel8eQLe6FslNN2/YXXKPynZAkSdzOrHlFE86hmo+Skmj
8aEKD/7kxhPMUz11VvyLAmlnFLb6N2UATtyF7Hbmnqr7F5Gw7thez9iMUj1he4G5lv3112rEih+n
Df1Ve8CoRPp/z5d6d/iNtysDhwskFDF9V5Vn4nUks0AAajt/hXihNf+KFwr7+8rpDYeThEiFOhAu
7Tj3HTmkwyX87Js+t+HSraf+0GuUbMwAVo6ZzAkHITqKmAFWur5pwhWW/fo/y76RbrHs09eANw9R
JWfPeE7bG2XBS8IT1erGHxGqJx1A/t5kdZ8epHQOCvKP5xRLUFBg+Pzq8jlj6wcfUYd//dmSCmz+
KcdrH11k/QGdM5d2j/ybkB9c+vkg9QLvIDfFWOM46bLBllZ9dkyyU+2do+CaPmBVF8MtAhQZvZWP
FCvXP3H7E+jVWR+HbyqcKAP5wMOo4F68eTA27Cn6U4rfZvYlGR9G/B6FjzK8U0hM4yE8vTmZa0cE
HJLsMzS2gCI4JzLjG2rxlke+S43CAuwYqPruiENbaE+EjdvunHfn0WUcMDtsM/PinrAY0gGZNxxV
oueGSb0FWtbQiTuAPzvLQr3Mp6vcfkTK+HcxvncvAIMA13jpn0jEkdiaojmxpSzeGN1LkvohagUi
XBKt1R94Z0hLpEaVahU/MbUqE08ZOzCX0NcXocuwDdu+ltBlIMfhUsJ8+wNuhQH+VwBhiRfrxOih
RsyiDHi7QNlIRwDD9EcYVwlxmYMYR2Z+7y9s7rUaTLEwY/LinX2jnJnxvos2lKGxqkeNSQ4NIQl1
ZYruCLzkIyXbRHGKU5BN8p2qgwxkz4fvbP44ibD0FmST/1Blp2ZfnLHb5eJDB5WHwM0ZRZt/T9hk
+FrnVQwrC/7AWqABpn0hFBb6kiKCgobUfZkdoe20MGX9h4TgonT8zglXLk9rwJu4UYXhGJSXhJhx
Mvft8tp/C+CcMA+OZCXZ/wjyU8jfOoJN3pXyNFQcFPhlRDGsvvjI40+5+xK9rwUYp/6rDb+IR9J5
tzgk4aEFojSCHHXr112Ytztp+Ssich82uFWFFe1xEqyObDYTge3o4Cfv0gqTITfpDOc0E4eZrN17
DG7NdyvvqfYS68zq6v2w4Gb5kvRv3/guje9CwOnKblq7CP4pyDCaUsk+YvkGlsZnRvOx/4Ts18P9
REH43GF7aL2DbM4esWml5B94cMviw2veJ/+9Kc/lPRjf6vq+2EjqQ/XvjXrJyx1lcNV0r/wnNZu9
8HGLeZHAkiaaIykbIZv75MhjyJqra3MeIwIOrWn2gHN4kO4sgmiaMxcfakbjnvTwJ5It3hcfXjS+
g/Z71bB8lKOnDotSe19IH1i4qNxibm0jXvlrDIjjhh5MiVl24ewrzdXQn6wJG5pxQmqxW1gxLsdT
jfrnZBnIjwLOV/xU8VMkz7h69MNbrdzFTRV9hea7LLy1CkLWUgwvA+VBWNjUN19/CkYM6Qmyg/45
KF80bGGLxxQfTX8wxddclV5EMjR6eN28qB+wI4zCNccukJvS94LjeGJ8yybsJSX5l4SGDJPNePDN
NJepbWo08P9IaJP2fyS0ZJvxD/guPL76n9r/J0AI7aIT6N9ROUrRUW+O2LGC5KBle61mkqDzqZFt
ydtxUurxpTO1sYhnc6NbQvqDk5BTtELvB0/H0aY+mT2ACPmiRzvZqJnreQ6JmnJwF2wfNZf1LhmR
YZOHX6r8kRnv4/TsDLIWFuUUJLPUhXAc5bNSORxEzTYiRW2MlNQpFhoIklIBbHuyUnmbrNNhh/kI
zCMdSzJgC9Ve7IrxR2Ap5f9T9H89u1fXi/oJq2PyPvL+w+dleAm1swFNJTrrbO7n5jjY7oVdhk47
OXQqB7d0vKfVm/QaNVrvkVKUaz5yqMNJy+7lUHaHWifesI8Xrlq56DXl3IeuOelBA/+i7/Vhj/Dl
4tTEfVZBm2IwZCPPz7IR1sm60VkqnwJtFogWTBYVNT/Flyx/NfJXwNPe9pC+hJ3CU+c11uT+jkGE
scbH2a1vmWY4ymEqkxFOzLU6ZPTSzPxffGCYwLCRLiwmYI4ROMckDtzRZ9F94Unu34vIbiJbn8Bg
2iYQpjL4ivqv5QDvSy5uA0NMym70uuhTp+VMRgXkxNkKUlm70ejoxOhxVspLKZ4V74t/e00aZjwU
OJx22Kf+N+fZLPNwz+m5XKeI/HhO1QqNw8JU3Zc2fj20qJJw/LXj7YPMGkMb2kt/W7DfwdHo9tqq
HQ99T5XcRW9ukYCD5+FrT+IeXLgCKiY2GtaR51w/V+YFgnUnXlP/5vu3YGsy7LJIPQZkjsMT426g
4tg8FMN+kdSfEan90FV5mwOOC21ftwXRIe6WFckqm+xqsnGZh9AVxw1tNHeMfArGyZ6M2pwgy8F8
ESZFdNqgTbNs/tOt5jDZssOBzSzgBP90eNsIm0jRhisFka95Mg8vmmMKRPEnfvudVXLfKaHI4VTr
diFONVoVVkwnE9iRyJFFJ9yHzTorNl77b5AV3yROPiGxqminvtZhZgO8mUzbJkF/SSnI3lfTDG2u
QLl65y6rDwaWjO6Nh98IXld4pjxu/8nUrWph/BbzD4zfZfIp6GtJ/yKPi/GsW1BOj0z2M3mAtnnB
FxU3R1kBdiYJ7/VOFx960UU7cjq8A5ETqa602A+wDxeP1iMAHVrsAim3ZHjinC9mBe1bsq2ZIg5D
4yf3etWKjYfyQ9OSqV4i8VLndzV8ptmH2n4NPmvrUexWhnxtFvdQeoT1+8QZUBQ0HrFN3Sw9kf5L
M3qfWhrLevOqpmDvrk37ZqKEB+Np8M5pcPXVa7uuh1te3tvynsh3fGQC26TqLng3lqDyysdJplxY
g/blqaDcEiFavIXyOU5PXnZJ10F6jBnLkrOSXrLiqvqzvXhSCPiFK3Wo30a5RfBOzt5iTgEkrzix
SHghF7xL401/4oDzCXuR163P6MXSbAKFwU8TfgDeea87NtW4a0xo+bdF+5ZEz2Zj9BRULRcF3U6q
wdnWCsUA53G8/r1OKpbnRKplyA2gwMJ59cPzlw3pb7bZY/+m9WuzNW+/FwuinYYzLie74wOBzLt+
FebVfv73So1HLFJf0CsMkqrR75FGoOJU4AOBexKUm6I55zUq9cEL9hMpXv52Mq1ZJ3AjSbwRKKAF
UKoQXN2XoptyZaTcVvtG2OOeYrmWTLthVdFTBgUVyDANK+cyuCI5NHsNq4H/bxTYrw7J4tAEWCCH
4ODJ+67dy7qr664sO7o8I8z8lf7QZqd7uE+lvTnN2zyf1gcAbBOUshOSuPGt8BaU7wEZyLkcYCWW
LJhCoA2ztf4pjLukHDZ6ekyNU+5fB+OmmBS9WGRBG7xLZE9YzHdEy84Zu2Iy5KK8KaUbTfZjz8HI
jtgNDPUmAMhCIignjDyYbmk6KY1lfB72cbgxTyzT2vaQ8+W0mxjAwpnWuiK6sGKJfv+J8XZEp6TZ
ARU02iXLYvEhDJ+Q3AuyrdaG3FIAgRFUymRPkx3bJOAhrjNPUgbdYoD6ZsYf8LFo6R6tFeM1WivZ
FNyTZn2tzBsnK2nflweetFndriLvnITSVaYFIRnpIL6kYEnVa5PcpOGWYPEv7+DfaQXWMeZwEXFs
Q2QPwbTMnwAmvLlwiGeblMhRQ+ikPBIr9h64HOdHosWyNLk20knJL4lBLHg5P/D5OuJx/nlDlTdZ
4QbXorn2w225V8bj8tlWO4yfaGo62xgiv85yRaKj42RMKLKyDUKTol2Js6Gnh7twtBTD2hAwUKL9
8EIoLJo9Jwes9qRLu3rLcl+AT0Uyh1WIaLE9qAhSYj7D0OdEqHMAvTckuIucAZ/oEI1VGLsc4xUB
0pM5egw2ImRQBrjVfcO/S42rUM1Pgfn0fKh7TvTUl20wA7br1njTpEfOx2GVsyMsTTyorHmTTWA2
x2PE2XY8BQLp1otWXjrp0q9JQ1CRGhcn2TuyA2JU57SehYc+eRs22c1sj4AWQvXYAbChhiCaT16c
LP5742Mkn834L3vyvLxpt1J7KXu6Ye5sioxwHahIltlb26LyElwRaHWErLuV7nw6ecR/PPvin7ri
6NDagE22mEk3GudPNuYDFm0q52YXMZp/ARTok/X4syYYYuFNJ/gEj4HzPLdIhpNgX/9hCQg+4fd5
NyGGWfT3dC5X0CSJdJm7Af6mbC0nRDU52O0nbd3i8soz3MUs8wt/UwnYW+hGxLr87sN7UF1SVL53
SLm1wzkUkwQroZJogz/yCegx4EfL2m3MC9b3LaIsuWQucXMZPdLK5qzeeP6Ki1seV/zvBrQ4gVtg
ohDWZBosOb4uRewMmdu/y/Et42vBsx2+CdpaXtyr7o06PgwGGYa1FdgaZARl3ekrhATpxh3RYGS8
jCceGkF9JdQz/FeqEC2s8U8d7Zfx68/Q/1GNWx++GZx1eV8K2RHCRMsLsbHGNtuw9KxoDEhZvF/D
egMmRKXXLFjVZLSbYh3KK+nmcVBPVi1N8Ee8/9E/GFFx75s8tJKNQjwnf4zVuzl8amxpeZKfZR6n
4zarlniocMjB0t0jBqdWJ1odhCwympR8o/7Me1fsMYAbQ9t8ixjkGBmwj/Pg07esHOvuOV8NNnc1
qQIe5sJX8pSS+bU6RLeufZsX2acUA1B5aYNrQ6wtuUXezUxuw2YqsFpgBz71uM6KU1Uec//YhAei
+tKB9sYYm9155MV76AQgtEdtG4o3QbkE0slPT1p2IUlZCneZFC+iZulQhCDqThO71Ytj9CusQqJm
bdRheDwN8bziQHRlfxefI+2sKFgyl85i4iHtJuUe2wZ6FcHxmLereixWdfhRiO+JsYn6XZi+08q8
k4VZjR6EHWq0DkhchfDcb0AoUisfVladXEzYbBaA3RB8XzZT/TMBkOeM3wSQFdGn2od3ub3IFVo4
u1OPFyAoDVna9ikeLHSChSee+kaAzzGsa3qkzR5nMduJeOWxmwNn9uTdwPsMX9OWlEkA0pjFKHNC
5ZIpAVYwv1qlHbavWS8DqMpaYEaYQL4QZ4QJP+EkQySY0UmZ/y86ickaxAKsmuJIWTO1SDJLKOGw
WBzM4BCFB5MSGztZ7KavPFy3rCVzKxe3cjNX+bAn1WzNcOS/hQzHi9DRSRhpfbhNfwXfjgaoh8t0
i9pevXwxrA8I+SXCERzD9KrcoWqpnth3zDAGVq45mzlSUFOMRksMYoddBrf+OAPm+8Z2TFIRkLvZ
wKN50GyBN2jeFA6y+7/rCSGezTbdOHeYJfOjZt4Zis3c/6EJrgJJv9gLHyuREz6RhMXmHwhPrA2H
DpPngThe9QsEBRMjU9u3E9p5h6v3LHA7YcP2uDR2bI8hg/TdMqIiiGzaMnpRqAiy0S8l5qfffinC
mMNmw6nMYBVQU5j82TJCjdmqrE9xSGQepWXfrarsiKrxBxn2IirXjPKe8I38KRp8u8YxrldLGbxb
N0LlE23IMwWSbsu3PmueQoSjyekIAEZ7dg+8w1voHVe5ua5C7OPlYabTiK7RXiR4pty5DFMvpA2t
L+SJV+ymuXnnuXgm7Ai8zski77Wf9rXZ57CwUFyUWugNQ0b5PKGdM7qnXKwU/a00TyzdtzLqo7Af
TxwkFxcP1rx/7QzsIDzSmBoc3uS8VL2brLJmJbcDBp0Hj9jC7Lm12UmmxsBR62u2YCBfMRj8pmeI
aQFM4Ypt9beALcviQ/S/pD+Mj41wnoRzWl3i4oPDSoW5urrk1aWtSJfNjU40eUH7wBqvRdd4xQSB
tnYcz3BnoCoH2xfKQ54HMQnQ9GLN/8fcsJ1nWQbIQNsH+J2ZLS1JXkrBozWvS5HMW3AcMVvIc5jr
iUaoc4SEm4rv566cRlxR0X5EiPIPWP2zB4CczuD7X3veAUZOX+M+WMWg+mocb0vOAGwdi2NVzIHd
CbrgnlW9vPUW7yxyIulbnf6wxclHKyIxOPzklvRytPagohf4Rucb/lenZLykcHqd0urIOuHX/imF
8zphwNiOiixYha5Qr3tQ0lMAYqcsYCIfyCfU5sn0zsLiAvZGVK8L4QybgiPA9g8iAmdJ6w/xNSR4
zrL8iatKW4uURuvmph3mZPAkYrGcD5wNZMNTDvpIG0Arkdo/UeIz/4S4u2aWTRi/BayyyAgJtyi7
SdEV8/D45hszy6asTiOd8T1hjLmFUKjeMAdVVq5xFluGH8BygBrKVk9Zn7Yt6eSiazJZxUSedJLx
79x9yzLex/HZyL/w/mhEG5aastaGOcplguLDLdbNQrzGXy9peP7VqspoqVXO9Bp6uSK1flPz6McI
kxyz7hjFlDud/A37gIBYaHVjzZDlO3Y9Ub7jdCUPe5YN7G1+B/seUcDbLZv3ZjzK2Un7H6bOq0dx
Nd3Cv8iSc7i1yRlDFUXdoArdzuCcfv15PuiZOVJpjzS9d1OA/fkNaz1rgHq2zQsBer49dhHf77gz
xp0zEiqHw3o7hFs93DbNJk43tgUrdh23q9vo5YmvK/tYBbU3HWsv9PL+EKq+Ppy79N2o4Kdetegq
V58j7sAlcmeUW8idb5inWIGDcr8vl742/NTy9yP9NuzrfNYQHcjihdlfvZe1XQ4uB0fnxhX1NyZe
WgsckQf/paBQn3NXnLyuK2VrE4d6OsmndBpFSaXKP5cKw+hR+NZYVNbTLn5ru7db/OZ0b4Z27spz
Mgpt0G5KcyxpR40HmB/UR1CgfbkDBYrYByINGrDqfsyPIyke6bnmG+f57eFMteO9zsLA2C9Q9S2d
YNXhYhGByEm+YhJePtUv8K2R8IFKIlgF1UiDGxx7BDgIfPMVmxTDv2LuXWQWJoclKB7nOaZ6pV40
4aSI/C7yd+T2PV2ot/aEIZO96Zz1mc1I5in+ANCEY5L1GXVa7xnK1T0wnB5o/Ng1/yTI6qcQi3q+
BsCcWMnBO9F7WIukEuSv/2Z2jvJCkRcBGtMa/x4VqDljPNk+5gOaYnP2EpgSr0hQCl3hK14RgSmc
iKgSaORk1hlLI1xJgyhrQLa5SEk5NXxdxpZw6lGS6KcmYTZx6sqTMwG9Ho1+YcNR9OT6MGj7Mjqo
gFxh5NBu0rQPS/A18EhrVHyuTpFizQfEgsWSLYOCR4JCtkNzbePQB22EZJcDMhYBPOkTRrp9V+eT
d9KRSEjRK9cogP/uq+4QD0d+q4VX2NgX1/EUsLcNdOoZYxIeQ2WO7aKkzii27V9m7nRizNyzZMOd
e3ejZkUvFrF6QAm2M+AZY7TQN13KAm6d6pTjrGHbCLXCoWpOYfausytJBPDK/I6tGUl2VA3/AepG
3W4EZ0Z++4UBRDj4xnMgaQ/qDFPxzVwiR6DmZsGiboxROOrtYQd8IR6F07EkyNVrH+vsfBtmwB5Y
bAB7AIzAYiNkIUoXsh3lrf7RJ1Qf25hOTPnnwCRqQV6U6aJOF9APWDkOsMKerDa+ZoJs+JrxcWHi
ehGwwYGkU95L8fhgMVHev+HyadGv2v9W/W/KYOg3jX/s8ZslMrWnLE0J3IJbWEdwEqEls9Fh9mgu
PmKZpeyUknQEnqdPdDRuyemRn/OcNvMCk7P4sVqy3oz81zZ/wuqncr7b/qsrrp79ODO8lJZQB3QO
m+jS93sJwX5yKgi3esTukJ+LyL1J2PGcqUPypziM5zTKGsGDOAXGxWsQLNNIjcJLA08KL42OsXWp
5OhDDiHVe743qlmhTtiYxPJnLX9Cir8BdjxZrWBDBOW+qrcFJCVLhNeynn18EM8hvev6l5iCDb96
/9t0f6L+N5iZMb7viU3gR7Fudyxy+Uj7h/hUuXkEeu1583BxBAz3TT5FqsOF0XGaINdfsIDvrg8A
2NWn6lxRUCi87mKYDYbPMCMZTgW+sewkm9jZCJ/h+GLAB5wCCyXF1qzG6fhPZp5I/2TmXCsjCkEf
XisLywHIzzerNdv+NoeLOhunfSWSKMzs8yFfsuxtYDZgo24+EQKCVBK2dvmmV5fu/nHvCeDbNLdr
jFji8GKKjvpFSb+J9dDaZXdfrtHGslRNEP8XBCAI8xgIez0RSBSsByBRDNKlqsMtO7D3baHxhgdj
csPKxUZzRssiYygDvAqM0cvVIwl8TLKc6NLNgg36nAvgFuXEZBHtyqtPQMgEgmLEdcoQgDzghuvg
oPLf2KdQPbOQzs/2nhEsJ6GnMdIHz29+gDjLiY1+yjVtN2hWAYQUtM7/IdZoCdPyRYEeeHYp148b
nrGjjpVU2ybBNF87GhL8zc3e2tleyPdodsr74V75TXe6t28dax2myHQ5a6CYrBn7eqPV4hwB32JN
pWyHPdOc4HLGYaBpwuUspVNTGA8cK5+0eD7rbV3C58I3mrtGdDTSeXP75AU7ey/JrBFO1aRXjvU0
QmrHxBxJytPDD78MWz1tOLZ6lKRY5ivwhAf9dKCUfk1Q0Zgm1VQ5pgBbUZYCddrUzgkIRkCKj/Mm
Ap2b2U/tOrIX5mChDC+Z432GJpCKTO40Phc3P2mPkkouHvMHsUaR90XhVjq7JO66mZnSYe/y7lCw
8qEGwD2wbALBls8fy4p0Zn2ZCenbMkAvf18O0qKRFjWdJ9Lp+4JoYw3y6X64MgRWOmjEXim7bJk0
skg89earmV/WhzHcywfEP/Ka8SOjTIACCG9YzzAHJilyKCbhd3zziJbgU4U9kHQe1U+HWvk2a3lr
cN1MYepgJMSkgj0eNE4GKwxn5kieuFpM8LbPGEn8sJD+2imL0zZzYQU2musCADaI1mLIxIRJRqhJ
fifwfVfzkXxm+EnuK91cDvTNmzGdYBib4yFpoyXgplTsW5EC8EAW00FWMOZt5TzXvDxyeJ3bV2Av
bsG0Vc83+60p4WR51DgSrmRnr4+HVDrcxZ1BWspETamOfGfOwI/HAHNCmD8vETAUEgZ+kbMY6oW6
KaIp81HpQUqvSLQdbhzseUTFeH5hLFUEnPrXoHzfkx+J29H/q3XnIDkX5YlQthEqyzS0mBcesQ7e
+yPWwcom5fAYMEeYYB5MmkMT8W73PTrLZNsCaIRm6lZcmymIibnEaIYpdeCW7AhjpGubQt28mnqw
QM5/uImkIT7xAvV7smF0ZbpqJ/bU8XOaPi3rjY5ujmyTcmu7ffd11dghMM4KNoEEuUmURmIkLufF
BNsY9wD9gagK48fs9WGz5ebDtuJ8yTCWmggaaioLrzPD2FZmyrlUGMlWyxZ2kb2ASERNhHyepAhz
FvL3TJF49b1oNHjSAOdQ0omxBaz4sOcAxPL3qL9Ej2utXsPxsyQbNvrqtas0uD3nYeWsuBruz8nx
/S+rBIarrCgYXzJcTUDoGEK2mwbbeipYmyQ9MEAuxa/IsPglCbuiZoPJ8fhJpU1r7xxhdaP+o3QZ
/t81S2N325uweCzBp+SGjogQsxcktFf2wqywAUEUF94AuFyvN4c1gHhtYjASZCr32WBO6x7hDYua
WavNBPWVmCAEvdrZuJ0UaVpMqpxId5B6u2EUE7rwvdP9Jj93s/vw2TzcEmWMQCM8BBohvE2lQmBA
oFBa8rycWjk58C69GMN3sGUM/8GWvSKSMEV1oKMfa0sVwCcuaMbX1DWt6T70jWNhdOH0ZdQ5qdF4
ehYJsibBoFzfYtWZZktWnS1OWuKGJdPVwKbxIg5YEbHgCRx6IgYeh3KaNV6h8/7EsDTEtjXiex8X
mLf+y0ENE+AXEEpdhGomCgRl8LQRosyUlagF2ZdxsLlMRx+5cERgGqZLQ2wO/+scaxGaM3xkc8VI
SxsWBb77AS6k8SHRRoDCsr6p4mqf57rdn6T0dM9OlYlEyc9if5gwP7cwvz4/tNfUvy9nsDLgh/T3
BRsphIec/Cg7GRTQ/ka8HUNfh5xCAwCDvZ1DRvTj9MR6UO4hu5/jahYAWSAlpROdblOe79IpsfwK
h+qaOpAhxmvDwFoLGE0X9+QqE57LhOEXBTQSZjSa8C8MvChsRsgfZSXVrkcglZiAb4vy3k6L20LL
2O0sCpPe5h/wyUKlSZJ4OeuuzDUMdd9rWxZbPbaCKS/KGp9ORiUv8j+oWUSRfB8vRSSnr8UBzA+w
ruWjWgID6ziM5H2T79kzBNAjoi1bsO3dFppAg+XQIVF3ONTumXCoveqXVnpPEIgsMb4TV7chDh3c
ZmVua/J0TZpcTLbbO4IDYmDcrLzYlos8EF4+8Wacf5m5IjgLgRScfmU4xlRxG9xycSrccgnk0Gbf
NiJsOTU9xAFsq5EA8FRn61A9720k+QpDaY+7hQPcgLhSUeu04sBCyMACgIsM2O5LxsC9XNcRIgfJ
7YIJf55Jn/B4+XL4kAobrb+ZfXHMxTmcmoOu9guG+glfV0SIu7Xpkb8pay7FnqLLWKmNYKmIb+UP
lMlB+mdsNLQ5BxZztPltg66jo3CHFxTOSgATVNsoAHroEAsKlXFAzG5PuobT9pI93jQUddmCeZum
r9ngB4FvWZ5NhyTBSJ+P90Ntn6TmLbY9G82B8XFXr9DuyZc2scZ4cXDkJStsphdAbMF46W5vTzXW
694WEtIcSpNYRVD6D7qvzW8Y5+9XZfh8KTjIcZSm2pFFRAkCL77o7M4FUdc2/Dg71Y3fmX4Us8pG
tEV17Mh7TRKo9MzYZKwIlanp4PM+hgZGu/8n1OAEZpnAtxQV2zLoXXDbr+uQKoBzgfmdqkEl5jgR
DbRNUuw2Z+KvbEdlm+ib1+mk5PSHvAclWxn2pCBtsBDR2SxpFIH48oKrJe/rxxxsc+J8p/3XOM30
jYaLnU1wvm7ganw86o98CiU8h2DK4Pux44tlNqn8qxGYyb2kRY7JbDydbOgAuxld0GsUm2nvo2fS
KzzZ0I3pl9oxqgTrmlceTbcJGPJt7RmJWUW4RsxaM2Qjz2lP1FGhEjYT/V4TqGSsT/bQIrtgx5Lj
lm5K4phv7ExXb9hPygjZoJi3hER/xDxK5sIi0xOg+q865Uq/izEoxiXNoAq774r7nqcFgW1HlG1M
OFnKoKjCiKBFgt9ONTrcVgq7HEWePPrT7ZTdviL7m523PIvEaG7SP5wAIcjK4Dn5nGEmzVzBC8hQ
sYsOVrhPmu0t2zQguec8V7n3IHfBCyoR6oc4NVQkJI26S5678ZK9GN4i1Bri2uISJTVt3NejkB0b
4x5QG2p25yk6BlcHaaGc4j/n7TJeCuylMR9gCQRCxv+qSFjwIzHkglBnAk+F6eY4dCdJOb+WqWp/
aaVLVX9wZP5n+HsvDqRR9eO0YkAFNeVdky5xemnDrVTyPt/G/q3Vz/X9JEPZPYQBM/UtHjY9xOew
qdK9aqIELtPDo2NdxL718wbymJkrJCY5+4zkix1/mQGX2uaWbJoB5MI6XAzZTHknM61Bne0s8mxR
gBNJ59Y4H4xFYyzANxP1GqZrJ1kXJB7lG6yd9bqpxT4CCflwm+AVvlWXuL9Gk5adcDa59Wvo0KGY
2q3sfD+2k6j+15yx1IwU/c3ogGCiEkI2UTPOYAWgDAdb7TwljRMvArVI+kY8/JRkkNrXCsQxxDHE
Chii4u/GAFJW9Mw9h6nannG5ZChDtL3jIQtD4Y8sDNYYJykCB0bCcMHQlb+qIip57mEqecwLsrXI
cOBsWRypeOlAsD/PJeG32qqNRxSHNn4SxeHAiLxPo3pRZpfQQKppZjOAdukiTxcSPFuPL7Vj5ZFc
6uTCJl+lfqd6ATgL3Jsfh/iOZSGAm12AZhYJVZe7Ca63nEQgZx3CLJBXvYONxxKCFiVaEqXAPoE7
wCYH7E4ds6aZrb5V/VfJfyvjlwzjxvoJgm9D/tQ8KDpWIWDXir1u+9qtMgFSHeRN0+El3NuXzF61
uR+CRXZTlfsg8tXINyP/0Qh+JuVUTIIEJ5i9CJyFlS4IP9OPpnowyt2Y7aKf8VMog5qT000d69Ap
fmuchvRsam998l707/nt3RLWMUCawPkg1BBez2q3JKHVjSgB2TDdprl9spo3+1RlV74THnA84hX7
FNlvSAzU5OFSOT/YuI4IuNbYouTwrZlV3YmNS6a885/oJ5NB7AanXW1O7McWk44zlVluaZ88YXng
vSxN936PQwSrJOHPsgf3/LUsYQ1sPHkqrPs5L0Zis581MpZRLgVxnJMbay1CWRDvKY9zWZTHaiW2
ZXzPTMikbKK7aHxM5gnQsI986zZR6vl7mVyGWa8eGdHmX27RQE5dzINtCrsDmRDLTlaNXwXuqnh1
c1atAY/DRW/H3sh5sr9GEPpTsXOBcoKeHBJdLeh0FE6lHyvnqmPQcnWbD2jf/cwNFLwEy9bjoAyf
5D/+NnGZgABJ5zy+D5iv4tBz7bPcnNPYCy8OUtwM6xJbP5JfPQm/gHzkY+QDzIYdjUc1xZmKIQZ7
WnvEieZLGMkHnF7M0D3sehjVrGwZkM7ItpZplDXD7KKekVXwhFcLZu1s+lHDMe5Ap3Anxina6xHI
e47hdZstYdLhxQJ2B5Tu1rDkpb0Xm3gab84FVjKS3z2NW6MyLep9C11I3yoJSMQ1VTy7fD7QvPSH
8uGGl5LmHYeVJOrNOxOiOSti7LLovVAtFBM5mfH8AIOsnxAuICVI9CmjwYrLkFu/Qyi9TuvNTd0E
RHNLFx6t7LEiMHR5v0cO9GoSW8N1hgUroikxaSCpHzNz/HDSj7G4WMqbv6yQBJISVBNvv/NBKmZA
jngV4SfkUvxzYI0N9xqUYzdXKMchXiNlloTk6sWuAxrBs1zOtyhASIGojXnXnTHpfli4DFzYc/G7
mb+VI9uvTQobw3XN9NsyPnuoZ8NHKruVdsG0VkZnTGs6iNq70EE20cYyCerw6MOQQnbgLqpNMH0U
bjasynw189X4Z0i/gbVEq3jSJYciObCBCnFPeLMkWBZgC0DC3pez568AU9xxrrzzMrzyzmVilo1D
vbbvcNSxqJzjwS9ReYV7Rgc4ShmusqPn0lzdbwdny/Rkap/cOUZY7Ho68Qwu341y1JwL8q/O+WqL
n4EMmQuYYL6Fof4w648XVUy9vck8MYRfuZH23rVSxFL0lu+VYlfj9nnu3AlAQMCAV08mQ3lLyM3Q
HfJBBPHEBoL5EUoA2tiHnz/8bmF15F8uFAM91efwERm+VX1baH1O99vJdpGZv9nuBn0OYR0o9HiA
h+GWBzhI2ucwnb4zfk5RJBLIn7Ipsk7UQwnvX1pVZ1olGQrQM94kZpvgLEziJAGl3JZOuqw9ZPbx
6L0Wv5J06Egtn2MSEE5cJlNQyI3E7xFVPI6NeYrcfZ+dEeOnBys7xopvBydbP0lMXt4qxAHOeQkI
MNkFJGUZKKm3kH0+Mv2SOe+a8sa1gUGtgAD2q8G/abaRvE5QJ65YohY5PPiToZznj/y4uYV4wwUH
lz+GXhIwfsPxutFoF0mkWubOaTMl/yF7XLOlc6Qiycufvvxxyh9Z+sr7r1K/luFH4FE68IZfpQPx
DTpTxWdg6sIj/oWpUlPhkgHBsohDFsLLxgAkC7tWJTXzmb8+EjApIc+k+xcSwJq116dxLLsJE7c0
ERM32nA2Va9sDeCNSG39JvIVb5eHQkBpahvkkzcQd8z3reeI/0G2DZhkHsXlMmR888Rl3YFV2gKX
xUCHZzKTXXVWnJPbZpTOS9Cy66zY7N2AZKtpYV6i/hrUQphO1qWD39a4mJi+sNxegOs3hFVrS6SZ
ZnRYsnlvb57bimNg+kdttnG/SclNV9XT3G8Hv9IPw5XGHDugfr5nrJsX/r0QZm53OV+W7Xvr/rGG
SetCzNzeLzhVcXijcsetePiDnFI/wygSPf2cILoFI4YM9RTuyb22u+PCf1oYkWLM3Y41KPrjOfsO
0GE6OHGhGwW7jW5UeeyKBwntoqAlz4OWiIdVsmSYkRO2ExwH5SBL+14CQqzrBFquczwbt6Xn7R7V
Nm43gdeph1uxr2MRWxFbuxvJKLkPL4CUXOUDjJhUfdb510JPj0NKivQxS49Ift8L9S2kCY3P0jln
VtEuJ8cUZSJsJ5QIuatWZDU2sff7m9Tu5Ig/CcQLSbaTX/6xXiQwf6F7GNtoRInpEZXJIoF8g+IC
D0Y7YDXEzoSlSs9R+05+W2pEJATReq3velkkxmvnDPFxMQuxI8vM1OihRfZ0l/1LQn9FqVZ/q+Ez
vX3BwjI/mvLn4a4lFIJ0IM4pLc5lcdbiN7VD+3zWtfMNxehHkF0mn2rhtWSook2ZZczbt326SxHn
Y7RsD+BgbunRtI/Dt8zS25kRZk9s1H3ZuX/B1FvYyp/cQqNf4bYCf8EwYXKK+6PTHY0OpPzRxkhW
79mYeEdF3+FHQ+HzSLc8ItqFfheeS/FBrSV5DekAHdkC3AuWb8+e/qrkSro2KW9kdWGShZUR49W8
ebm1mRzj7iz9DhHf5aRH7fD4M+h/yvyP4qmmH7a+wpqFJa9yiJV9WKLj3zr2GtITAd7GQmVOGgkC
CSChuOAh6vETuvQ6uVhYEXnEwioCJ7tK0bTlKwn6TbAyqCFAnfExTGD6VUTaP1Efk79Wu1wc4c2R
6ZONE+RLmPVyZY2tLfV+4aMDEkPJBNcTMdoDy4BGUOVCuTbPvPc7admI6e9vHY3cGQ+j1UzXoXpS
fgM+HRO9PodEKy/4GSYlqerSvoIxTYT0Jkk38gAJaS1P7rzLYB/UopOq9bXUC+3rKFKm1EUVz15U
FqdbJsYyAowersx8Fa7u4R9L8qXOtWJWEmcdizB7F2WtKGI69OAd6nMyVsluAVc10dT5Ux1oA8pk
nIGmbPsKD4sJ1SVj+fs+YhQ98nhtH5MhnlJWoEvEr4HuVQNLPnMtKNQPwQuGywAU1+z4cJH/Ltk/
WN6NWHbOIj5qWBiFawtG496K9iBxGoIB7l8cMq59lcbvMZ+WfIbcNpogAGs+QyGgDZCtGODok0co
xI+hcracSzVpadEOh9sm0HYILeXfsN9Hga+eqORN5d0sP+z40+uPcjBJ+JUPFHT4ooQ95PeljO4f
72r5wRM3bb9M6zszf9rptIpclo02Vj4kTRtV29ybjclG/az/DGDXmSd3b7gV+qlHvUZLvcHulteb
SNuM9SYOt5jzZI2l/BFaioMcs/GLGMTUsTddh+Fl4sucU8quZlW4J/On/6xNNJvvfQ+MfIJAJxzn
j5OVb8jutmxh9M27p9HXZLjKvC8DwAReHudlCKf3zKJqlj0WavqhgDObpNvBjeNfXAH2bRL0f8D/
pM0kurs2HGJ9z2ZC8RLnHP/ppxE+33oFoIUQBubXA5tX9zpUH83j6k3xyjPWRpPxHGzDi0eXrc5a
kA7v9PgjCEd5Hy5q/VgFB+LPOHQpequ5MaL2WJThsu2XcrG6jygbOSMVv4J6ccm7qTlOOHMIQhts
Dl8Xy0k0MfRLRETME01EVC0gTX139Jzku4GaeUdUs4RHJd8BceEnPcbB6lcvTu0NUJJg2q2PD8Lz
anbdyLS3v41bDf77r7H8/fv6b8kGLwEG/9r61jE3i9+mOKXtkdBQcunyeeJOaNWh+PyCyXPt6RpG
ptbNjy8R6cM5GO2pebyPxLmAZ/iQ4k8n+CoZ82jnwVyVJvGWK85KqZ122Jr2KGtIfFU4T1pE60t+
g5w1IWwlr1Cm7YCAFinkZBgn3UXeBOHOwA7PkpZee4beXZOm7MdVmSToWa2ebfuNuoDhPu06+BxF
JfFg5VgTBBSsSAwXm1cnH2T5YMs86Q6RtJfzvZnvo+oMrrD5Q0B21W0fSG67bWji6dmq7XbEOAjq
o2qvxfjB5EUnKba93qjWtypvobhUVO2PCXSOTJkRDyooLkucY7SuiMe5d9QTKmjpzd6gKP9JPG59
zG70tpC5Hz9x7DHGooVgjEX9CE49mnLH40sgGg8/EreeggIK3/KKhSfSdbv2XmNiliyvJAkZ/BwG
FaJ5y2VVTrgbA2eumgfHPvqRC3BcJpxorjW7wNiZOk7/nb9s9IufzYfpLWQsQrG91oL1DR4d9sLK
TcNdvwyJZtbXsb2t8HcCcVo/ig26tND6p0vrDCzjbqu9Jcn7OQHfFO/5y2FqA8AnYjXHVGhtfHaD
G3fJh7v0gden1dolD3jbw/e/rVEGDsIJM7eehZTYJPmm7sZsK9P3B6oLA3v2NY+u8aw1P+3yk68g
Dq+Bq+uTcIZtZY33kc4qRCQ3O6fZkfdspMcxPQbHRzIFevPRRtcoobJeh/Q48dqqEPusQGxAfLEe
q6Wbp4z3gUFvAoW18z9/E8QDQA+spZ+Ne2qRtuRnnRj5M4rC8fGYuWBYwPLesWYdzGrvMwxeOk+o
BT1sdfeCCsn0lpgVpupuxu4ZQKd8pJR1SK9pDsBrGJcin2y1BYQPBWMc/m7wMwFHCK1psy0pN+td
C5G2n2fxJGu2wX2jqEvwJiggGQV0vUBgqsGEzXbxnJaCHkHxKWRNiIJuT9tM+aOaP3EA2Jq5wCzk
IMl8oqIIc9d7IUmk3jU0EV0QosZgJ+8hNYUd9GfMLyUPX/Smd4E+54qk4WO/x+jttd9rvV6hCHun
l7ibH13yaSZiEQoS6/bTsGl6rlY1+X+rVbqpnYfcgolUUS8qfti1tnO4X/cJwu2BQmA2aOB9Zi+A
2qOax9FiyBftW1OfkOXdtDcHz2p5iY2LQ2NUXhaJ/hV+EsiyYGn5zD7VMLS8GYArnrnkCoqCB9HK
LjTNdWlewv66yL2sWA1P2DTZQmnyL12You3uCVfgUU0Rfh6K9Ni5DD3489DNZF+aUPKA/Qu7pfPE
/rWIGYSYnnZnAmMdJz0GfeuX0hVmceMyz+wxqwlILjHga+/92Gc+GjcoaU/9fXADh44KAtDGNBre
HzahguicVEwX+6aYMFhjYeZGxxzNUfSrDD+5/C1NA/0yxJOQQThzhK78DENQJrCPnOd2FE01Di+w
T69uhEuErU1qrE0Qp+P2wcBN89i1S58S8TnPLuy1DOVgBEfCBnn00CxXz7F1omCf3CgMee4bJpms
3oV0n+OGAZZKV8QIbtpTpABflxZ/nOI0FpASjzRFrXXFIPtHUxcMhBgrMfblWM+WBgKNZPsTy+4I
uueJp+L3ZPSVJG6pvcX9O+ORUX1L/hTxu2KfHWoqAa2KyVHQaDRxq2zbC4HkmGqaNSb1qvhCmKwm
PwWK4tXdWkWJuMF7MrkRZ6FqB7wxfqfGJ0QDfruiPQbbSJ/Y14fkx6NfW0dbP9gT+wCQF/myzErw
scGygIgWy0JDpKu2r7Sd5jfxhP+7BD5WroOW8+ZGXWSgiuIrn49uMB2LFa5tbV0SoBWuum5qKd/C
hB79RtGvgQb4gQXns4gP8Ht71+k3JL5y9sjtuVw8tTZSfqkeJGz6tnbgLMzZkCIfwpfOpBGrMQao
UUjkYfgEiFVwHINt7TyqRaZwBfGA9fburKU/BX1SuB+QVxYTlAs35Rfpi4xEYnAbkq+YTEsfNqyR
lPDli5NC8wF16ZnDyr69nwPXqtdpsKne8upSGRct+0hkasE56Crmo9i3l8R/xmsiMEIaAG3J10Mw
BR+OTGWgH9RDas+GDPI5sqQ5LCJsXXdoluFOZQaiz0CYUyAh0z9RU9oJlpoFgegrvVvxZjlbKVb5
/cUzkR+CNvodQ0S9FXZcgEVYHI37b1QuDZ1BxOIeY8sQclq0v06CZw47xYrp9M3ws2fY5mCSW0sV
WcUMyI8ORAZlZ6hbdSJlKzlcc9owJzI4XpZ1tEInmjXrAcHbuIHrUn9q+VedTEmJjhLfCI8ERrE9
e0w4m9ALF3wRKQ/Xf2k8dBJkg39yVjGPZ5/SBBv2KffexVygKccu9J2j5XgkGfMg5/bBMlmg58Vm
1xOf5beJWB6NrdgzMHFmeWRrXvmupzPF462w1yMvtsg8r5/e7DmOmPFvpuKf9Fn99cYsMMUbRk4Q
xL5CdIy0lVgrSVOqG1aw2HZyDHw7nEzgdOhVciCH8AHpJXjwiKEO5ac2zks/XNPMNIQtsLJE0i4L
LA0aUdSMIAT7g5NMkqvcui8hqQfeMJBnbf2/f+uNfnDff1Kax6hzFvRSpQu95J8pZmRGhIZ8dHnF
MUIetYg+Xqd8O4pTXnZXzJNMc25hDRYvKlfziBVzjwN/2TTrWz4xWy97bO/gaGu4H+Sq7GA2CX3l
MV2pRF0Zp7h8y+c1mEF9UQfLE+GilkKexaeUfynJT48cLfod+t/Q3kgxNaAL4V5hntAxlDqCZAUM
uy8uKagDxjQkuU7MWazNYVChUNkmFCkzmjqOMVJnfvXfDvgNWuad9CeOhRetsJbiK21cmI6M7TGW
MqB5pWNVWG+kqXmK27dKfTduF5V2YRJE/qgeq8gfIhHs2wbQdo9tcWBF/k4PG6kHiI7wLCE6asU6
LjcQHdEdp2uQvjqX6X3rQDNqdzjDECWAbVpGuocj08Yi5TWxbysHAqeq51Vv2Wuu+Vyn3c8mSF16
0exDDX4gji6IQxZcIaXb0mYURGtg3PgPXehGsHki2EUtkV0xl/bkEUy1TxYVlKqvgCLn0/pkPwz/
mNsSl6+CD3BSC2uxUW7AIlikStvCHsxWFdE+dGRE+9DFuHEbpD0eP1awlVBj0zM+B3+6tsmbDRD0
53pmVP8XczyaKFqFTp2Ls34IZhJS21fKMQJmViDtnnhB2zkm9alJz2N/Voq3B1kGkxN5bTy9GVjQ
AzYXpZ0O/O/z+W1pbmZsY2mxaOgw1haLCn1nR/TaOx0VG40i5vFtCeBtS053vC/i/evfSdsrM6sY
jLq2+F1oyvqvzNMqfq/sc8a2btHDFYrO0UDe9YHMR2n9WOvqvr7CBnLAeWtLa3O0PRkBysEs1xPn
156KS49Eg2aRgPKx2P+4sMHRlWE9VEThQFeX4rhpQXRV0d767ag2yOOgu5+gwTYOgtsP6aftjjnT
pqvRXvv2evwLCMzovHqnutqXMbhS+QPehr4bpRee9mxao0mMhH/LmLbfcb5yfJ5R2WMzAA2iTOfv
BMghnoAe2EPWWSIRRwgxvZHDdS9kp8Sgkyr6lK6gYRLSFax9pXAuEzuNcxNZbLDle37N318DXtL9
8BDcUApc1eDLwRTu7K3QG1dIPVrzowjmDHuNx475/UYiWh3tasE46A384G1nP/btbTfedg95Fxa7
G+p3hEG+daOl2mFGQysyoNuD6sB0hbNtRVo2+uUCGb6bG5+6tmN2Vbj9JTc/9fIz87K3bP7wbuxo
1y8cJDxHns1xy4G9auOzxekKGJLnyLr8zrVFAgPZmZgHSTAVW6SsS8vP+ifMco2ilnpF8CH1g8nX
oYupDcAMsB3m0mb0yzCTz5n4quWN3Xrljc1BDhbkPfFYHZ6P1a7zpGmknXo3oztYlOq0CVe9AhTg
y5G/Y4LQaQmCPyXvRt9H+o7lmspWAFUuMslDvZCsM1HyEBq0cl6n55TyWHurireseKOTdd5BTObq
W2ufWXjxll5OTVaBjKvnRvIhyW+ujwrDZzjmuviVv0rnSrWpgnOaMhI3QHv1vlEdSuB6cD2GDR48
fRnqS7lln8/oH1+SSKxCv0YlVS7+vJAlkBao/nzkWieE1nOMPmu+5mjuIwNoXabv+zTaOwLWgB2x
dntnTWFDou0f10/mf/AsX4M3hux4yCGm0mszTyf1mzOZlaE5YSXMLg5JIHLfXBE2aVbCeD1MZJlC
Ko9OkA7ZEpHe6Hvc60N7NxIuinec92xCqbegP2JIhEMhvQ/tuvgR6W3Pl6O1918viW39vq4IxKG3
f6Jq0IRH3kvcSfeOtGisNqG8TeWt9ti5U+l2gSJaf7NnGZ97ltH2rldcCchQ86+SUPGrHQtTWoH4
RTpFv6n9EYcfcfUeG+e8863ykPS7qj/UnoSezdrekv2dHFVSxZyjyVlfogn2nyZidGlNjL1mb9Ri
vq7XuxLukebqg9+2xzw6xNpOWWbG6t4s34+NN2Fen6D4xmzfLDiBGmzEc6iAwaWRPVDomjV/gEBp
1iof6spK1sTI4KKJgk2Zb+75hhgZzAxrdE8MlJtoEqxwgAVPrffs/7h6rx3Hsazr9okE0JtbkhJF
ea+IuCEUJulFJ9E9/RmU6mv8OECiGqiqrowUxb2XmXPMP7Cd/0uso+nvWFkjrnmxXuvWKvQTrmyM
VkQ052tEBfFc0kYmMvJdLt1oZeKjx7KWb9BsYn93k3JvAbtepJYrIy8Sh3Xfb8R+K+Y7OHALrOoC
VtMR9LVKSLuQV6ruMJLBd4gkCN8higEWKdgr0cwzb3O5sDNmLfclL+fmz3pEWyPZ9MmFLRwoVvhI
vnIFxYp9j8IX5Xp39+h0aNXfY9jyRSZ/f6mFFz4ksQe2PfIKMYVFwEgu781qH8ObL3cx6eAilNn1
WrH1+hQBA7svfIaXOzKGtTGXuChYPnvb0ha0a959prPGP8ndpenGn2TSjqQm3thncQY0+yivQsR2
CaLM9GAFweJA104IkrKDeQrgUiyOLi8dDDTPHxE7Ub3AdMDmigC9ePHzo5/diR1zp9OLgPBhJ8+r
Rw3fPHYeqjn7z3cMR/tkGc5o2poVVxcMr8P/ZHal75XdrGo3WrNt2l3WY6Zi53qM05OZnGL2yyJ7
vHWU/LCSnkg3UbpZd8MaLFyet6EHpmuHjpLf6IY6ywtx0oS/Ufodql8HzBzsyrjEkv2Q7IlhC84+
WNcD6SGH0QHMh6wIS/O++DPpmVf9Lq43pr6RTaKDj0hURHqQA9vNID4j7HxFPbwxQtbPw1zCD1WM
dYMWQNjjSNLF0ZEkSZd4gsaDITTSIPbCCP+retY6DHSn0g+4DUa95Dcw6mWS+M7bJYtH/+iCD+bc
Su1p/DLmoThX0ZFI4ziD5AQi8VAF+ZyL8/+3eBH/r3g539JmlQ3UY+RDsEaWIf48j4/6bBKu4NjU
Zfd0THOgLqtcvHYYxWVpFGalBQkglgTYE3fhhHnFvKi/2mXcL/79I5I2yD0dXylJtJn1L58sCeDA
gydyH2zl6Acj//TXdAB4P1Ra+y31Q/Ygx7olzclJjdU/Yp2RxP4LDHgPDsLV5xjsaP3wFw44cA5I
ddwRdPFW+9YfXAwwkblOwbiJ/WEH2bmMl9pnkX48owvSCdxumrP7o+kPyAcY2zpmoUyRrF1i/2Es
WWf6iqb67i//diojJ3gNDLloNRdF5t1hdESe5aaowsYX68cDJhUjciXWQlhMoEO8AKvCfWscJVZg
D1fHJQOaRT3I6THoj2l2fPZH3/oUX6CSuPxPQNxj0OvBO6Mf/m8FJiz6cGXb0Q8Xh1ZS4C8iG8U/
3jIVv4dBJvDo3sRbRruJKP5lFXkvrqGJgPmBg14QqewhyNCHgwkrICGsZFnmWKiOLHB06SxK58yO
FJY1XbrG4UJtFddL/5cJKLUAgpqG4BkUNCdibMR4jUw+tpRf3Q4BKLQLE5UFoGIL37CyKHxPSL0W
XW4097u51nkiKpKd0O9BvKnpyUodguT9fiHqi05feJ7Qevorjygiksg6MbA9WbFyy5If75TbzEW7
fpUYq6JfHTxUZqEzG6xB4eJmUTFvW49Feax/tdl3ln0L+c1j8mSS3tueDP/g9fLVAl67J1SSgoEz
Pn5YQ/IBzJsbEpoVmyfUNzsXuE4EC2X29gm8Cep0wW+fAGUgQI5HvitLUBr76Vj9KcnXSgrHx6mm
I5yDx1llR7r6TuYeUKJboXwipRUIfJicVduvT6nKihWN2F48V9FcK+YZIsfOM8NFXS7ImBvAcNDl
fBITeXkk2BEvAb8cI11nPZfFikmhxkAaTfUrjtDZB/p4ZRLNtoczunfU3Xyp7xyCem69dJvnHMpT
WZz97tlaMCvsgkWgeO8anVT48puVtjixtMwaYuc3jkfXTD2vYcLp82d4Y0nkb5VuaVib3CNmN9WX
lb6EtwSizmtuXbmDExHugwC+NtkeawoaYdrkIySWhufeTQl/EV7Je2RtFYf6cdS+QU7jc7VCJOIz
An1l6dxXX2zVg4Upe4eEcmQ+ZB9V9hFCDjEv0bkgZOP1D6nYEHN5B+Pz7jsT3wa9HRp7PdmX6q74
ZsWBYOzPi9ILQO/u1HYsEk+ieZrwpaeTVZ0U8ro0LXv3Lk2TYhXP/OBPCP7a8NePfmSdi8aQr3Jz
qRFUhVvFU34TmwEhEym06ECg+B2057od8beLtzDNYHXJSuAbsE1gydq+A4ePC8yHRTVC4iNbZ/CG
cLC1noT4IrWUPFCZXHWoxRisx9WxBHQ7Ignu+OQdhohMtytUGy+gVcpcChHPjbHUCPfEpYLoGxed
h5Rxkl8wtwRrQZmybcHt9wwOigV1p3vxH0ONjcXItKChUYOx1+7+w3Vq3RJNkzBadqsf3K3ovrXJ
jWVAv7wfWL3f0IkufRyIvocod4Dp+BLlMhLpvv7nwkWcHab/+UXVkNn3JNmhOlAEKyK7oF/BL66M
1d3+F4HfbT4dW9E4ExetRZqjM3eyYkEuA850g6IHHN9kXKyDp62Pgnjw01NVnc3kovuXEJODx+Q8
UebcG/7dU0EzvqLMn+Oym/QFwkzYd7M8zL/vPJh5Rv1hnAb8MHdbO9Aag4g2Mewun5DxX86JB52h
7/iIj/hy2yGxkysa2wGt4MQzESY7+ukZbkMGl9k8EtwMVpFFY0ycFpCh2L3z7GlnEMHX10K9Evqu
eBPPfTIHIhFilExOoutDhK1p1x9F6/S9S9p8sZL7FaVF06+6OZs3+hvzlLenUj6SSl5+tf1HKJ59
rKQnWRolnF0PwWWhIG8Mbcgf/wmj0plKfHkEN4xh6ALuGmBPpjZgU57+iKeGeIVO/O1EwbFTbCbC
V958yDcMwBtxOl7+1rO1cWL00OPoaiZjXBkscB/jzGSVEnPusO2RXqPmtpkbjoq1EW1zPUKKhsOf
9guBvsbLIQFld31MsFGxTu5biE+m5NF2zoxfum8tGvOjWcp0RL4vlV9f2vAaJOJK6jY4dl7VDSLB
biFMZtACEMOi2cfh8B6V6q9R6fDvoc4k/4aik8Tg+7cx8cAwcGYDUuLdovsBriXpLlDfAUf5oltA
pIJ3xzTzf7i1wUZxxBFmuh3pslZcr0ZNZmQBlCcsBeX/HTZuvwW2lgm7pOGAPz9KBlsK5Ss6J1q7
6gekpzob/pkYjKt9EezhpKQHRIFMwSClIH/GkEDu/XNY3u8L/N9YcswpY0MGsDjVBAawxTzt5p3q
jKfI64PhimE/hoYJ+ZfbSqinKX8cfCym/f4zYSUe5+eYM19W4nYWJuOUgkUIFzs+wf+5kLB+xGB1
avj4Hm462An4BCnpMJ2Xn0N2FftzkR8zeccIitCfWjoIkxNk0scRaku11Dwv+TPjU4KapEeStVeU
XSlvUmVN8YqsNYIMvc7qrbHq9BkReGifEeyhbTdp91fqYy5NCR6cWBPffSCIxWEUelLn9cMCnGsp
L0s7ZAKIoYkZRuWyiAUQ8iSgGmFVvD0h8zshPWX2IEu3p77aRviZzeXTX+XZRte2mr4TuDTcXLsG
3afqM2G6idqXlt9i7aswPydT32FpYXCCKGiELY1DhNGZPlXKLwRuzDxOItkx/TbJd9Ewj3HKYA4Z
PExsvJr5Zy99TpKvIv3q0i9N/6ieH18z6V8Hl/NDwAuUXYP+bCinoD3I0q4Ptmh577O4mzW1+0AP
UXBPzqPQyzrvlIpUNKp4CBGaKedsgv8QK8K64RzU1qm27mBhY16GDd6s2fhQHbF4TsfkdVa6uwPz
K3i/DK9IXXnyTjLAfdnWcLthEqSszYq1et8A/amH3fQKRhFtHd4gZk6BTpI7e7GHO441iVlUpmV3
ZF5pMN6STkp8ruTTIJ9Im4bAiR1EJPhi1NoJwUaO1qj2n+Eb2k8cGzPXoFogsGIs3V2VeFxCs4F9
s1OJSqwbb8JKxEbj081rO1AtNZ7V8qz+AoAeHWErd/mHT44NeRMfMq55XB2r+L5O0s3Ed2Bz9Soi
iTGjPFW3MX4Nz6Agab07Ncndk6DOTOZIhDRvyJ0//NdkMcDgnEjzx32uwOVqYW/MWvS4tkyeerzg
5EIBjoM6PuJjgoULvj9wenZNr129Ps3Q8hu/T2VH30mTXeQOFEUVktOb4rK7E/AnTPvWxdHOgWaU
rHzd5O9J/GiM2jgXlwzCcFKSVOEzzT54CSm8m4myDvTVQMAim7JqbPcgAUKr1G0GWwHtr2f86fd9
qR2j+oye2dgpBcbKY9SfoupM+/7oLill3YIPgFlEQZQY1QaaEgQlyEqwVFo0cCOdl+M3jrYH8ppO
BcMoxqarmjCNA3MgdOi45dChE63xCtHgT+HzzSS4dtx/c8a5V3TpO5c9POyhwY2KPVY483nW2is+
OF90JpvHt1f0P410O2A+e+kE4mVw5sSHgRs046yJos1xvV6fJnYRfPrhxRCPk2jvWrACMO09BEKY
FpK54Gxti3WRTcGWh8F6Su7QDJQ30K3+wwRDpeGKeyuPbHgg1CQD4N2dPtmJsOyEXTDZZpOtUmwf
JSrQNxqyEOckDwDbMmObBxs7B4p8J3b05wYt8lsj4scwljd1s0bG0VkIzvhZmeeJ0yH49P5o0P2J
x5nW7FGrNmiStdXuD/2gZaF8YAXZ7viY0K3CAyuQTLkrN4IShoL8S+3XQweVaPdUDi7qYJjS+sF4
vnDGFWp3bkHLkDa+usItARjp8LDeyFHpxNeTvlSkbio9vAlguZDxo8Fhta7sctINi6PENH3V5/uJ
jrbaikCZWaPqa42KCmBwen2m17K6dKTDiJ7gflwQkaZ8MTM3BghG+qM2TyvP1D32+fhHqvnHLJdO
KjYgMOjlpZ0ClV4vw+CW199a/hvlf2siNSDo6xGgQkt1LqS8bh544y2dr1FmAewnp7h7ehVTfWHM
WmixrFDSzlvkTYuY4Xi8gs90f/GZRH+t+/ysjQMi769Q/kTlry7+sKJps/U9YbgkVT+h+S1Pbq3w
1Rsfk+Eq9Oe7cZCdTPK+Q0jfAHyAu3SEc+ARmN1R8fuz2i5LuJDrXnWeHYnIG0kdqVICeRkcEKu1
gWCYLLKP+3CNsmuVnqOA1fBBqhjtb2qq91nHjTuMoyqv/ULEPJyC4BrmH8/H10O50U/m4ASE71HC
fplIZ3qPhp63PWXyUe0PaNetP/U+Ds3LzvUjN3xQLVnIIMErcEzsdsQYkae64p1HfUKhZto/WgsA
bWbt2k8XMGsd7hgfJKntdsLYESuWvL4y7lq8DZTE+FjXDNhAvJrCSFKsvl2a6hI5TAkjB+0/tH5h
DSTHsBRKc/3n8fyuups9LQPWWkvZNiZbVsRSvRYblvjLit+k5OpYL84RuU3D6ngmcwCi38McAwd0
JGLNhlVZ/N1+amDApk3B+yMUvKErwVg9jVVprDKDqmic7zMfz86SumshMSrbJtqS0FPbjICpC6Kd
Um+ZfbheCexPXyGZal5jAfSg7Yvkddg94v093Fp/qDkTqPUZd/J85wLOglsNTo5W6sfiFGfpzikO
I6OWxzM8/xF7T4yxNozIgetokASi1aOiu3+i3URz/5qGo5XzR4f+CBCAFQVAYDqV/WNJbCZG9ZcK
k23kkxlmtZEc8vWUYWnLysJGczEz/1LV6uhYmK1a9sJ/Ls9v+FHGUGmX+3tZHaPnupC+2f7ZgeJj
HgDuBPcw6BapPbpTLlwmval1JYQltSwsYH62BfnVTX+MbmN222TY6fVh1L33qR3F479NRNhi5Xbq
CI3k/6lY7o4tI6unnY8fvfLGsyVE5H1pRBtw+gNNCCtpxTsQiA6hjEEKQcoDC90XsYxrgrEv3Swe
GRUwDa1wbmsYBlubHLEM+JF0K5+f96vmuQczOh2greQABfeVsW+xoJDTu/UfW5LETKS5L8QZxijl
vmosLBuWix3b+vuf+p9tBfeqRe2KrkZd8QUvcWMCqaAzXMDB7OqRgwm88fpT9M7OpWcxNE8xuc6X
BFZhFRYw/jP4yrbyfacFBwCNqXRi8In2EUDj9I5lYFxzTF1cUVK8QmfbPFbZayr+1tl+YvhjbMBr
gmdHf94o9eWUD587D6+/eRPwAhgb9QvtBc64FmK+uQXRUZzUBtn/OeUglC/sTQLlUnRnidDg8RIR
9BURXaK/hBMeUsMg8VYXMTQByeNFMJeNsNCVJT1F+q/Vz1b6D2gHG3Nc8pYbfnPOV8s32qGhc0IM
u8XPkisHnC1XKx48pR7hP8z677REPiS6vREe1MdoB480iOmH4XlQBULIR6KU9DLGSo7cORrLvXAZ
3xGCes8XFlSXl4TNKPN7Oe7RAx2s7maAzomC8bmtnltoZRba+nDRF4uW2V6wAPqGPjViu6F4qS3f
b60xRhfGOapeV9og7t5f9u+l8Z2R+nj8kygjxftnRj6rKz/Ww7Hdt3tuG7MiOHaJFQpvVYX/bcxR
aXHHICBAxcKe6kLuZfo3oThEKdhRdCz2RXHGW31BNEejiUEmu06Uk3k/+o2lOLhMUYmOSYWFPbXu
6jIdPy0aMQuKAARpXDf55mFusnwb+FvAGYRVGp5keB2hIHBADVwMnqnOShQMHqyGcMp0UlqsVvcW
Z6Q5rB/5BiVDjoyBqGefiKBtV+wM8lGumXJ5Khc/OU9v+WSLqYu+DTPXEI1mrqJcYuZ62CVHvDwj
7LSuXZKNOBiyjaJtm37fFQc29Xp3yvzTUJ4jh1zU1thP7jC+50Zs+xyPCXGGO0MmCN4qm0urn5x9
93lnOyrMnAsxu+VzNuyY/C0iFEmvCHoSHPSZ4xDE8yAhr0JVvGS2QSXCO8bSJ1nwSLAtG25H38cF
z0F1vnfXAYtMbVVwojP3/nCzfwlHmrGQKMeA4I/jYPAvyBxoGYN15q+HfIPjsP+FxJRWFjAmy3rL
7XgMmPXcK5Mld3RHj87NEXY7hfGBdhJ/rPBakaPCe8t2IZ68KObyos+3ONe08sToWoDqnx0HIM43
8GhdCE1kSYBB/xMsWJ/czc9k+DCMy5/ZHxjAKrL192guIocT5w7heAIjlZcDwPLGVMqMFdOYSuky
QRiH8G8iBxAkWzPHKxR0ZjKibYopmQOYdYmMQBIQPw5mz0x3PEJg8pgs8DVsk5+p/Dm8eJc9+odN
FGwioGTPFWCOkDDljNBSDxOdPhtAxw2uTz9H8B/idtWzWSWqtvCJxZeBH2GewvjOc6nhPiVhMFZg
No0Bqfg0ASchJNAstxWdoT7EIw+edXwWM5tZSJ/EtxHfor7WtqhxXn5Mrj4eR5baIvD+Hz5vRi+0
dFcLICqaq/+HiUqlLLyS+T7vli9Tzv4JL7eMb1mw2jtQQeaoYbWmjGub6Sltd022L8x9PMNfWTW7
Wttl2o6Je3vpXou5zjhxhwA8n40bUHaGZobac5z5TKanPvC63Hsw6WU5qoyGTLhYpEIG0775bJGU
I02AJVdTPiO4HJ/nE9BBvYminfQct5f0A7BWtBA4jXe9X/HFP9ofbLtMbDK4Xf4c9xlCY/Do8NNd
DJtMcVZJsYbHEJhjhgSCJD4BmFcCx5dqTVOS5OYQHVhrQNAkO6U0RgDRKkwXq1RCQH1EXwZ+g2BQ
9hpK84kbsQILxk9GgPVjGz22ZTOVlXX7xNzjJOJYybHlwaafI2rt1+rjDFtEJ3mlAiw4PlL6Se70
nXCECIGSEaMzkxhs4GF8HdSPPrjBolcJjXZhtaLSVyeMvhGxcczkygXeKwjbc3erlRXfNFY4sYLq
2ZNTRtDzsJ+rf+QbNyFGMWZ7C7xLQ7rJt0b1H3UvKf6j7nXtnMknAQrMsc0T7KumJZ4HZ4AdIgtF
0Z3s90J/0H+xJyX5Yu8Iz5n+m3Zjgc+ZIyJShjcZ7oJ4Xmnzfm+OaZhj5+BHXor9ZERTOmuymQi5
jZVDXJwS3PJwOw03Isa4msumVQtos734q8GSiJgXB/uIvqH8etM663qcOD2NMQyQiVOTzrsUGM+I
cHyTOiWnHJYTA38O5vDxTpPTZQb1SKB4BBxn5dsxPzry2QK4fAKl5sIdHEI8GnOxRQFd4AlW5v+m
OHNFG6JDFCxTdseCeWjGxM+k3ynyAU09etUdIpnU2BPEmbf7+En4KBWUf4nUa1VdNfNStZdYOmsN
m6vjxHaZuWAibtGyOn/GZEQXKYDYFVL4bEoDhCZhvUxsLyLCsxv3ueiAyS1FL0wVm2srvVz+7AgO
gxAOAvZFDrnlmN9QBuguITHinolt2VcWJ9SdNxXEPzcff+tV44PCpMY3BWp8XXRJg6yjDZwQJCrk
BRBtATesdGAtjdABa0e0E5g2op0Y7RMKgIJeJzPHItb1rLRX5f6ZJV/CR98dn+XJKspLV16k3BJm
Nu11dOiY6FY/mfmNZfaZfQ3TvD5JKIAe+6DatiEpC+uqZXZM8sqbSSpk+w6+nmaLwbGv/4OlThxw
qRP5GMywk8UXOb7s7/YT27glWByWxw3tOmA3kSIGTcGYGoG8AcYgqREqd4+MnWSFr7L+2QBtHelZ
uJiDhyfbeblVCWGN1kn2XzfzDKFIr4AZq2hmFyE1+0Zq6Nq3bBf4RthZtu+tI9B3G0cz/FuzorQh
7+bDiD57C9D7zxD+YT4qXP5ijNvnGA48WCXnrh6lZmdUDiw1cGOw1HzLsJrpZ+tAXigEqC/jKJWy
9G0UyGgxvlvyTYpdr29m3+VBdMJw6WcLLfUSSP+9d68WZJFhOCltdVil9/VEWyuYTRpETls9Hmdc
A7k7/mWwIstI3Ij0Mc29g2Bt52ExF9p5aVeVG8/6ksb9nJTjBrZusXueJrigiumjmE5sNk+fYXn9
i52kOzVwazH8yceiOr7V4fJjJzKIeq4FwGPCsqTEAKsENPX/jBBkGsCeQGgEe4LWM4OOJoyKlWTY
oPnkLm+GLTo1yd8Gih2D9bWnHLHg/BT1AAYM3W52wilnWK2TEHUs8wfFQfsrlr+C+Z3HN4VBc31p
ghmLaiScD3rdZlnZ5fN4r8/Hs8ngCdhe6HWdd48WiQGYhP3fsqOqv3//4xErls1meckCqgHY8lxs
NqFyGqaNsNWEEXSPcGexUYTNXVpvbsGnRLr5g3iawrRvpJVJwSawE3X1KJdvpG1sbfBa4tcPxM0T
1hGCu5LfDRiK127PqIEj5tjDOW9HYTGgmeD105WFB2imGBbJ7NF9Cjg2LAOf5CvGUkw2TbKJebIw
ulREg1amfflEN6MeSb5ZIrXj5lUbvh/3W/z81J6XvTm6a1jvsqCYGbbYuhR7Bflgk5mug/VyVSuF
JwwQgncF8GC55rAd8MKAP3e6YRNP1k9yBIpNRryJ14LxAZoL1Ilk8q2f7+C4MB1ZGvWqDtZtsM6R
D8aXu3LdYzf9MBnh4Wl3Stp51k3YM/0lO+OsXlbAiRhp5AuR/WJ/0FiIKsL5YR6WPXkVz30EtKjj
NjrI0aplyEZMyiuKcvwPiJb9sNA/oT1wp3VBRzliLWrjDFvpY4eDQp0yBxExXrD3eMXavIujpPKs
q8aSyGd8M1b3o9C42JXEV/jb6abQP6jRkueHwO1ZWEo4FSRrYM0MfWo0yCbipgFUVVmYER8VSrF1
469QiKIGf63PiwHEl1t6LPQPUvZioIaW1kEU30nFXkyOCQXNhjnweqD8veOvWa4wdlnEHDNrgTM+
WUCyYgvk9tjx+2PdH3vG5NpIsy3hTqFP5mZZGtw9L6iyKRK4zoMdR+WVLWvY/LZH+92icdCQlJhx
Xr2o3FK8dZCOQqJmxu2o7Wg1FilLnrv5XIY9PJmrzRxt7ByX4M03MP3gs2rmEnFTnYvgBfkt1hxi
6Q2bLsFZoojr2R+f2V9/qJINxRKcDhO6OrRFuODKQUAy9BuwSjCXVTv+u5m1NzOWscvlMu+d9GOy
THtuyyOdRvRv6WBI76BlM2LfhsMuDA+6crh3x1Y6PWLOobOjpcd1BjXQe3J6QBuj32fsl296c6Oa
VoMOyfBqaS+CKzLPnXlefykoCCe3gTiT7IvaIT3fSZfUD520g9FeyuSkrcV0W8x6YnEtKZsaJL8Z
XvsvH1hc7gbsAP4WGIMV8/oK2xnX5O55adPret0lKxFulL4seuK4l49gmWc8OO+r8l0hd5UcqOks
Bb2vTSVzOolnRCAck+wSSR/K44sNzas29vPDIBwCtF7Pdl1hokw2+bmeJsO4GnrARQP99VhE0iLh
Vw48eFnz6/JEPT3GoZq4P+5zceKGsVPDQkCutejQpt/XTboRmjHlWE5w6pCW4icnhVuzPfmBhWoY
mlcSTgsuE2EnUTYWu0mxK4QxwOVOnMf0kZH/cpYzokCN8lNmTeu7RuMaoQu+v5yp5zuRFCehPDX+
MapOXKfP7+ld+GIDUK1DTl6MzK+kj7pZTERPF+ftSENKM1KJCftINHZDUKGWEuYfVvTwBjEfg539
lYN/GInL9o8VfXN5z+ADl5iGst+Z8TGKztQm4mdvovb4uRe/vvKr5n+M354mNLnfiVs+P+LsGvfn
NDjFrMqqXR9uHvpmhOR6UbUgyUlhTYxRvzxk+YduTIfECctVbK7wA6hXiJYh4bEro/aEypk8vuvo
5hefWcA+0b5bz//zMeNZ7rjLyadCkBG47FC56BCLlP3iLW7C1E43k7vNd9+siYqsUqCWK23HEqAj
zxaMEDrjA+NIxfEe0Ao4Ml72QTQa6gsCOfkjKx2ODdFAiMTpgEe03IpVlEjKJsUfmAD2QmvSoaIA
HqH7jpKho3inL0I3HnkzmOJo6d7/AWyvNIePMceKWZAc2iSOTCar+0g9gspEF49FyvkfjZSOm9Ar
f8aC6gmj6Bd2ki87uo27TZTXIWEnNgmRAzDD+ArQrtAdE3YneXvdEfl52x116cQxFmdHTOGQeP+x
0UAaxo8A25+f4v/4hOwFm2nNzGDY8F3Eg4tP/6UPQT2IPkQnretVbhfyIkrPT+CYSGKXAglc3RK/
OP+cvLY7g4DnIgtd6xEviJs0rR92890M5aoIoQrI6H4QT7l0EV8cl37W9jMiVZppdCp6slttNueV
rQto8pcEAZbzPFqx5nzOkmpeTQOP5CZipFiNZKyrx1RuLPnswAGoGdUI45QX4U0o93iMkugA/eoZ
wsKcitoH9QyZRDg8w5s+fKnyJ8iF+ABxZYIkY0WNRyVO3oDkijYNDOUgK3P4am+0rsHdYsfGUr7g
ZnXhKo9TCqldmKgbdpjY6HK7grt9li5JcCK8nR7+vfqqHYEvABP+9yyqMTfCRzBhsrhEnPn+eOHI
vj9euP18fHy80pMdpvcQYcLMK3EOlD53u8dMDUbobSuzx5l18gzo7fGcCSsgHwYRS80WzNTTsfFz
HRdh58nhYgjJAFrgYy3PdXdJugvTQHMMU77U0lkyTs/4tEcX9mvH0jIl66OEPLGXk2NI4LoL6KZI
RtCNsTXqj4REDsFzoWoPBHMLdhax71zgAyADBCY4FsQx8mU2CUZMWPaBSo4nzu6VJ67z3GMSW3CF
zGudOPMxRyL8fxA4/IfVBc0cQcrlr6T/hM23rHyq4QeY9yA96B2DQqLNMI/X5jrut8xdiT0jR5VB
sprvsF7kXBGTHWKM6DHlju9s8rt0FmKRpwUOo0DmRh3Jtby2qfOsF3E/TfQpYxdDdvpwp4VEixbA
McjtcVix8XTHgS/DP7v/LQMnFqFfYI5iUrrJGgKZ8EDCSRjFgkp4gbVN5m29VGvoqeQxLB5ImrqF
LHs5gJBmHqwZJmN3ZB/C8gMm5R3zhsd1KIzY4bepDtQ2W58Q9+KKlQCpYrVjlA6hCima4uO4uCVo
YZWb/FthPwXDivXkP3ZlaAvFHsQQEQKPYU5OB8xoIgT4fGFGEyHAR4DwXHQDolq5oFVLE507ybMv
HZhBckOwRkBc1vOELfSIh4x2zKJx5MnB3gz28Dgppwdp3TQrNCyv8IWW+Dcy7M0pmJmHjI1t1nVW
r7ktQCVUncpcExi0sRcilMYWkpWUrIwEzf3yUeAAW1RcZ6LX8mg2XW1x8K1qhz81QWro5O+PQ6mC
XrMG7YPu6CtLvwr5U5pVN/hIyeS/m5Fos7Je3xtmFmhhhWZRII9C/hotRBZd5WowV1y9hV29inZN
/G6Hn/u6Yj2srWkByS7orXloNRCUso9/50KeMXAgJeT/N3IBF7VquvHtwqV3FCw18CpXMEdEb6R6
XTKV/E9D+4ocoT4a9GDJyYRHfscMvUh1hzzr/mMwjyWhLpDpZEjl50k7hvekkyOF12QTSsho1sCN
QAKjqE5ZHaYEdFQsGvzVhNpBGxNBFHMfiDyO45weKWb8X6wUbilj+s9ukmX9WGL0Bnp5l5a8xnjB
J/epP4xms1Kb5ugTyZiaAux73j/b4Nbr34blXtGPdSQQvoIaoUWmlL6YGKo5WcTsXzQ89r9d8Zur
v736W91IlaMogTVBv7XxrQG3ZeNWOROBGcpwtvFkRPM7caDWuyTf0+SF2aXYw+DM2d8D+oFzcyiY
wOULpDi8GXj2D49lCKFE3rgz9i3+XiP0214LyTU+PYevR/olp1968fkY4FteuvRs3I9IExqWdSiL
mmgqTf0cncEs7eC7jOIbU0PCMU9CbwYZujo3/UW0VOVmJD998pOHf6Djeo097D7Xdo9ohlIUczDb
M4RC3iyXl0bB9bACoSGx/2zXd20da+uZ9eZCHLT4pxO+ZfXroX7B+MdggHmhwThFi/QSg+IC5gpg
EhzdzzU7wKHe4b1fcnw8GbqQ9pbNvkzrq592z4UmzNPHXIBqKbkTqyM3LF3k6aJOFxNQYJAEPu/P
DyP4MKqLOjPpgkh6ooLwwh5IpfdBfXnMm3OnTPWezJVtkW9jf9s4d+NblC/J5j65dZNb1t1yTtHh
WtKHn1TguAP5117MTFbzAsz1DFW4PM6tuUq6dZZuqga3JElv+FG39XMbLGZpfVWjWX3rnK+wOon9
0bScR3XKyZ7SDzJHxGxydGQiJBjvIKCqvAJmKZthTp2a+d1XUe31n/VXollfGdRN1C3XHJiV9BkN
X3E6PmT+qJ1Dy7HRaQH9Te9v7sKmIphzsjarNel9MevBXWnFjf1FdgqEZvkTutpnZnyku0lFNbf6
4p/6bte4Eee9pdjrPrIfpxYMLe3/AN5lYVxqZrop2ZE7XTwQ7AM+doZcF3X7FIMOqLRZv65wRtfu
ieLxsRf1LcnByXCSxsSiQ5idntWZ1iXZSuo1vH9gL8+EjxDq0J6uITRnwfStO2FdCz4EFRfXRISg
i6oSEhsOJquEA7tru32fH0Rjn8EAhIjTgrzc+87dBKh5Mj7RLDOl9DBCW8kZ4c+IYZLnCH88qxaX
ebc4HOAlyIrr/zKB7McVbcIlzya4WEBaYkufr3A2qOLUs9J8rjTzZzDSAdBKAo1SPBmBLTp6Vg+j
VA4EQ9B8YpNMX4HcIDuoaVrVrusR4Da58VUGqQnA8yFgOXLffrH/j6sz220VXbv1FSEBpjGngI3B
GPd2khOUZGZiOgMG0139/+BU1draUq0pldastPB9bzPGM3BUTAkGQD7aI+w3JsXITrtJPrRwnuWG
fQWuBoJXn7a+J8czh9AdO9+4IfCYQd14nhmYcxAxMIcda1TftfYN42MCSID9kBkGvNC3r4AFSLUC
cSjYZL1fVi2eFajBoRkMNkm54koXp2AAKVt5ITl0b6lwjsRjlx4Sk+vpVJpY2Z1c4jeAwP9kfJC/
8gw9ohoSbbJbcfWhgsZuRXbc7DQnfvdxCtDov78b8v42wze/7yPI3L9kLrjfcjQx/VXJlRsu8tXD
9KjKCFKTmiX0D8/D0VsAhFu2sPTjleU9t5jui03VTce4TM4SuSn8Kg9p/qVlEzkzx0g0Mbou+A+Q
cfUa7KOpriq7KcaQEEOWcZS7bLcgr7DxQKHKbr0IGez8Wz2nH/fPVLbNRSOjEPSIpVBlj/i1cz8x
JOHn3/tzopxa4di2h1LZC97swp4Yy8BaxqfdesWO+pLk0plI1Aqy83MlX/T9rx2lJ5uYBLAFWHuC
J3zYqQG21ZSXswwWzL6mChmBN0WzBMfAZcELp5cGlUTV6edCh0qaZVstpdmyzCaDPNiBsl8d2TCa
ySJWV0aEjQrryVSnRtSp65yEGuscaYD5XbT3r6u86V9ddLqli1bQE7a7Blw2UzcVSyoGsKB4Br2C
82RC8sFwexIytNKbr9j4EuPPKv+o6eA9b1Zx9K+YIgmiC8iFBwnnE4kSE1r45XySMremw21eATjm
8+mgEjB49t3wtWNmn9YTwod6Etdd4lOmC9cMPH5mAdrGnkk8xF32uCf/kiQ73qeH7K6tp4dsAIG/
ezU56HOjehKr8FHz0/3+T/blk9OBr4tQrjWd1rxf/6KqWWw8Xq2AOlpZ4cTCOdYWBjOBZjle+HkT
H/r788a2xSec3SdtP4OsW1CFn/XsEt9sFM+PjM0jNPa6X6s89/36pk+fgk6O3Qmtz3zcwaBQjAnh
UrzjXKFFus/es4Al6i+y8ne/NhJWGHRjcA+DRxgQxMlzIJSBetsE8MFLytrHpcjOgnAs0kNkReT1
wGjAlUIuiFfffPqUWRbM021qw+WOmmOySOlz2Qk7NwGwwIVCLBYPGVNbwSLBSbSrXSoeCaiNbrtO
32rAkLnip+U7NvnydkxtxvfJIsTu3wZqGoTJNsGqIazr8Tsav+Xhux6+KzT580WMw6M4sJknOcH7
HT/AZWD8UH7ohQX5AnrGL36NDio59nvik1icpyw5aeXi+OO+WmbCu1biufjEhoQl0E0aK5wvtAiT
tzvv3O7m4XGu+BPzUunhFRwJYSaIquTg3YrJ7pZsb//0D4ikJl4tGBU23fGavkB8ujFy59lGGtAD
MvPaPyDTlnvCxPX0WKIdRCLzCj5C2S3NrcKdqcuFTyZNTRrmGJCOCrKdSq3686i/m/6z/ZSqnQan
NugYtkUn4bbXoh1NbOYweZd6cvoczm2PtFvcW894orISYUS+ZUJm8SsDCFwntZb7GCx4wRBNPAI9
ZCgogH8UByHcrXIwLYc2GBVlp6IVrD769A3yg7IZO39+WwMAuytLsV0bZ16ikzY5APAf/65ab9df
JjoyrwMYd9ZrWNIVp+6d6NyEVt1Z0LVGdZLfwIkGMmZE28aAbGTRKsUWgiI59n/RsCUKj/tWIYCz
4DUbGjgm/C5sdEvFczOCa75brbxlL6gmx/B2vv+d+xmcfPVcNtc+eT+dqnYrtGDfdkm+T+xmGgRS
Lu37bN9k+1BlbSiC2jCFGCjWZFfXdgieJ1n82OyEOiA/bIN9LGIVjy1j6eilYy4RJ/ODlVFzimvs
rDh8dpAXCRFbDI+tVuzv8+NYXFhkw/7FpSc5/jRFjx+TcABQDC1bHn0SG1/UW1kGBb9xBqbX4v6e
HqEgzY9P2S+jje9ryoHosOsCjQtYwvQYlidJPtFuvPu3bsqySOPPm/jRL/SXHI4gSXAyn5aCYLDa
KlFgxGBlqhtRX34xJy5sK6CuB97XHMXwtPLGCcHrzBbFY9sy+3t40dsUYj+c+uxyR3+f0EdJnVsX
rqKgMXdL3gTFrfG+oCGw4Wvu/87wD3Ws54BcaQZyZVJuT3cq9fOjO4nJyQjJ6YDZuku/DDy/ZHXN
2RZO/dad6Jqvug24HMY7a3iWVa5ol1gXopOh7OfRrmePsj3WTxNLWfxWIahdl16NZYI65h195iha
zODoszX/Nw6JkRpDOGlf6y4RDTWBVq8NbBNtepJm+fNv5TvkGbrguqGhY7Mgru0Xds/BSkraaCmk
PvREiE0rgTafVgLSbM9KQIQUek6iU50edGkLpX6ebZs52McDWuVsuzo/tCDL2Fb2968VEyYT8P0D
XiljaRJAjhpb1f5U9qcUGhRfQUqUA8x5qpUrcoeFg+mjg3xmYywYfkTVbipPuXksEOvIWrph5BqF
W6puprpJ5QnIvsrpJIJaohJsFzyeAbkGt+eUZn9XUTD7DtEbu556JVkI6G1J0l5CCEDmB92P4Zv8
RLqzyKUjSkxGWbfap7jbDflWzf+ghuA5JTOB6Yqis7KdUj/Iq+LdCzdCESSsqMb/xV5TLHzKkXPj
egjP0oskSZLpw0z5/UlbskyZav1mdsyfawNIgDkb9gOWwOx0yy5aP90Nd6pu9apDIO8uPDl9OfF7
/3205OcuHvwCzfJs3Vb+6rf9L60zoKNmdPLlbwAoGYZVuToiMiA3O7pv4g76LuC7STk3/zcsVbAr
7SPSPgrjPRvftKKx0uytbi+39iTFzkNlPPyuNhvj5gvzTT/fdtYNaQSu2oS1L4sVYiUnevBeSsxw
8RtTjvqiVqaVjSEuewQY+AqgyoSLZ8cQkq7evicOUJT8K5WptDikdiLUTmWrxVsACBlpiNa8vO7H
dq/GQWJpmNCem4ut4DR+ukXi2QDZFxeQPG6N80GzG/QGiTcfVopxbZKPNzFZNY8pdvRO3UGQGNzp
V5M2LnWmLfHB3qgkXTd+NvNlhFJ+VrsGfwEEHhUP/2Afmq9m8/81rEMxbVZI/KtHk+VKqy2URX3H
tADkhRJvWR2eMC7Htd7Ck/CWNYKIlXhzM82Vcf9YD+GVwHt/E+L30Tw9BKuyfr0PSJCK9BKBY+Qs
LVhrzogwmU9fTeneWYgQaEpXKGxCgnUAAZGEQNxF6Mz4rCTG3Rw8R8tNnKOVszSerBvAz+COghk5
0YrJQKaulssR6tIiIuxtrdo8T23yXYhf2TTT82LpSxG/iLA33lFM3q2bvJbrtWDDO0YcmShYCzbF
dUQnn5jA4V5AG8Oujho1jcaIFE1BrW1Lfce9sYmbYx2ehnxDEmVZwt6G7esbha+C9ONPaI2j/fi5
Y5IcvASaaLJmP6u97JCiNskmn+1PrX7EbOf+RN2fuLbkNjYL0P+gXBbyzaHEsij8qLPBDmaHcdyH
+emBrF1+a6tPqHwEVCd/SrCA0u3nIS/5BrPob979JDi51Y+/PLJbrQmgDJbqbt7s/qxucP2l9Z8V
HJ8/qyjdr0C2I9K10uh93yb2Hsyz1ZSkDny3t5/k9qNGPwlsuCcAgF1m/TV676ZZau+1MKP/tsXk
SW6ldZKs/4SLGOmbZK3wS4pfQ3KqcbSy0mRhU6/xKIcAg4hynE24D/acs11n4vXfzdQdNiUF1Gyw
sqV2Ba8QhpDUnkSWFPg17Zov8Y4ZdVnx1f6pNI8ErKHwDMGVmNymm9BY27w1xKHwVZtgQu7wojOA
lCv7UiHfepgGS1velNhN0a5iqgu9WegJ3bqFuGocNfkkkNP8tPQEwtlZnp0YftzGY7aL2i89/1j+
eUZmR3ff2OHzksenHLfwc6XXzuD0+XFevhvR2w1j4xZJSy9vkLQ0B4JaKPYB9r/4YrndrOX5xVky
KA4FLApOhMfg36BMbi3oLJvvXSTZV/puUrYAr5HrWJyuSbgDv7YjHnriUuHyYhWor1DL/xujTOoL
3cZ/wqx7So4jybIrsnVpnlltxLw7soPJ0ABw5gZeK23ZpZ85j1u8QrPFo1pq3TLjB8Y3pDmpzb3M
kx62uyrfx/l+LA7yfB+JBxy9onF6Gqc8PTUMQJfkkfU8CBg5Z+4eLPj6by5+4arFiix/3vB14zTV
zWZ+2e8bghCfyzI/aPVulIO+XWsP/2FsSkxtiwd6aXqaBHSoT4AbXVW/7jTeFn9jt/a41KJNSA9f
BnOQNcJmKIMPTo1wG4s4N7cj4QxiEMubew0E11eXmEJ0SH9yMKtRKckADfDXwmw36y9e764JNGUi
Bj+UHTN/J882SHelWdA+0YfuAc3qpzqx2jiIUwjNZrHocc4ru0e9ZV1H/gU6+6+h95+9b9uwwUXd
VN/rdC82O1oQJkbD99gujNnVmF9CHarRoaLaY1G6FIN9Jy10l788xjup3lbKpiAfwtFqs9+lJpzi
kpt/2cmrEHhWzjWHFHj/bHa6rYmMVLhqEHdvVHayy+n/Tpfihy4uS+QmkcnTWSskv/gIA0/iQaXG
twp1G8+hmyzu3aqgKvsRdkl0ZPpQH3/ppAKdFftwNqYAhLEDwHO1ipTEbCjqSunJHJCD111X3FiZ
wlx8Ra3XMRsXD4/omEVHQzgwB+cI1RVbV3cIHDg1S2rnwpuBmFd39RcgglzlsvUAB9u3x1nsLyyp
xMe1++I/ZUjPoix+J5piJX71cz/Nyc7zkznxin46+NHgl4V/I6zscUQ9kZx4D2+qzRIIWFhq95FL
XTrHIaG4sQ0Dld5SGw+gVfc1fqIRdZfZ4d1KFr8HOYbx6VcFNDO0Rm71dgNMj7SwrwzAJPscNHWu
fNWLQxMdaVCLkpE/wxkTJg/kDUJEGIlRwLOkpIAHo6f9WxgxLpg9zGsosdJJUFUOi/KxFF2NOFs6
AuJYcyLH7rtW2rPakk+z9jzKJ8nDqQm1WMuC2kpjr4ArpnvRbD1r1l3pC8JaHXx3m2vBmG4Ndcto
UVPtJeXfKuKmtSs6bTWI2q1G5B9JKukuQeRGE7osn8HSZFkVknK7wm9ankkH3bfZ/rYljaVkb4Fr
AEdn5IHyAmAKkx2tmaQ4ZkHpmG1KJszuZL7Mp+SrCe2bY4PdSgHRfd+43pRik82DG2fThNi9lRcp
mRC7j1fWaJx9jCO9CPONUl8nJJIT2MfwAxUN+jmDMYprLeLQbbKJMDAPKTKmdjXFQFy6HsWjeWSq
lpjiLRi7bfa/9RMp1WxnkojY7fd79Zndv8Q1GrLH7ZgMpyf6/PRyQx+oMt+eUhDv6c5a5frHg2yI
vxxhXbafYXBYy/my2j0yTAaWSKBCelB6euZO9G95kFPOZzsAwhAGy1X/Qx72b7xAC7wm8nN8K/Xx
jjwSq/WeaBcd6hAQFR5g3ccTkaYnaXbMhAO0O0la1muwuz0iRDscDk1i8/iFVwSXBqll4SkfLgbl
rvg2im9p/N59MejILnTPZ9oZQjdkDcWkibYUXymmZlA9itMrk/AAvt032DaX5jzjA1iQqem3YSBP
0r9iYiAzG6dyR4gNNQKnBbqtG5FekV3SdzTrCKKKZFUKvo/1nNgD/pTWzKKBKkjrsp7WHj3If04b
sLjoJrDMvt/uZlNbBrN66auRvnp2UYsHtR0m6EmCwWAaCQZOVq2drLw4WQthVbcr3PtceBOTb0p4
hMon3pe3KzOJp+GB5BvXhVMMHilBwOJOxjC50rKcFFu/afFNELb1mVGqsz+9Zt3FkM5ie2JwoDDE
gHPXbPFiWz1fMMEHyfRl/7etCTEUTLxWcks6ghaxDkg2Q3pm373q6aijEH6jibBC0abl7u/A7Q60
OSBR8d22l3lphmTyZC6FZhPbymfWOS3SanagNdWYo67yzMkItdKcvAd/vVIiV4xcrXMnt7uyqiK3
iNx74SbFFGyEb2ui7yhmseH9jDDBK1sGDYwgqpTMzilRZ57QomyabHr9gPw2KyPlYLxE8rF77tFn
TaHSwk8s2ebL5PsrG0GmwnLPB6SAiQanBtCW2wGnhm4cb+GxDKHpHxl4U6UEKmviehK/MhY1SBgj
Jih05Nb5tLQnNCPP48be/Qb76a1PHAXBfkkehDiVXGqZyovneCYY4BDCVyv2oWAYS5z6cwP4CjJe
JQTP25tk6zR94rGO9yxXjHAvMQBdVhncdixxfoox0UT+he92d2fhIh0IrAZpW/r85vPyHz/iY/Ax
I7qu0myXh35lnvIOtH2ibg1le4Kkru0yzrLnLueks5s5SWMndi+1smOKQgLxJiYO7B4gclDXgLU8
JmDpksCwBp/r9Go8X3jw33RZJDpQIM2FmHwoxifLaeYSiK1AAZXJ8kUpkokTqSZKUaNTOq5BOPPy
kGuymMNVnO+Lfj/O98s6C/q5mS1nK7mwJLNvg1O2VLrNTNvIaWA8g1NKts+MxHKbbSX0XcNHLqxr
m1O9MWZnMb1UUJo59pm2ASaLJy7zo/+j3P5w7H6SRDjO3yfJUrNrqFXqAB06/wb79hX/zHf0XBpW
0cEF4eWDlOhLACjBXR0wGCrxWcusujcz5dzU1/pnLr65y4F7fWB97SW6J2hePHhh72nsnkIg+C6k
kmjui5ispgiwHnPRgWe1Ew7D/cDBDRfgnSEhBv1xNt0RaKt43zDoI+B47uf61tnJJ5W3HRHNIyGu
1gtrQJOn5N1QMOnsP2qz6g4hz5vVx4svesuuWLQP2AULPVnm2J3DZUKaE+ZgX0KwhlqvZagcdGwC
ku2MEbCdlPaBpfAFgbXL5z/DetE+7tpHi+mofTcPIexvHOGbTvfBWJc0WwV7tbl85FHhxEyqI8sz
jhtWaT9q/MJTmgcRRiln3iZ1sLyOWFeShQN5ZOfO//wcBqzwP1AdmaFg9Oym8JJDas0Z/MXr5AsK
fxc7UDLQde2muAScAnpQD7sbWFDplMpEZO17k7UhbzlrwwlfWhQ+doMwXk+euRXpd9A3JhTZ3ceF
6uM3DH2ecOhIdEjKFlbnmFhlE0xfjvMDDlMHTVB4JL4xkiRSHmwAYADOvZnDNg4jDrVHy+04eV5M
vtlDzCsCjIgptDa50/m1VG8kdyO1Mfnr5+6V9kdmtoN3eSCP6x4wHbtr2yf8lfRbi//gHJEXUmjf
KLRYcI7TQ5HLgICJ72ItQTr6Gr6aisQYR6VFOZFUDncUlCTmTVxqEzm7WOygyOAr3ZmgZDCOai/j
6BXmgeVQqwbRflACoQm6BHAwtsdNbmHjR8FH1jMCJLAHz5gKdJIam6bzw/K9NZ37mtvv2TkOcdQY
bW9XtVqzFIwwGO1ZXAKjPuvFxY8hXaN7qtCMH9LqhBfKnyc+LBvESonL1B13S1W7hAMgDsPaIllU
IYenehA5U7Pj+0JqP8lTwxwwzL8QMnXC52dA5q722ASSOGXUqlUw1FNG7Zwz8sZYq7t0yUVkuLCr
kYLv6mFfWTURikFsPoe9W1toEsLSj0CIJPpGe9nelee2Ubd3KBmvQ4/bBbkwZIwW4/5KuHO7rBjQ
P/sJMvob6AFklF80tl3m7UgRGe/PtYkh5LPBXSMneixExAOT5ZhgdE4EhgBk+OAxcWrJbi1hWDHm
ZxU8BUa+VsG4UKy09vScemDy84KQh9aBjoJ/uOKpjYnd+yfsh3vgJbTkMPhxImFlyKuH4twRMVt6
gHOcx5qCeQFTjy/TccG5E6IKOYt+XVvsvlNEU8bkD61gGC/mPX9l3u6xNvSz7RAHKcMHVieTvww6
JlsL1tHK8REuHpJHjVNcrj+G6lFe2B1s/HDd4mabx9+Pr7yZdCd4+JjPA9En88QxFq2212xm16pV
0eFB58LnWkzp5skwLRzM7w5cK0Yf8EfkeyJsB22P5+85Xb/49hST3EmSGnFy8zODF42Ru3igEfKa
RTN8EGoyNgedczCPDlpx4pl7hNfJW7J60rWPk+VZ+e6Ss5ycQ/RC3bk0WcItcIBLm07YLFiZO8Sd
2yexP9X9aUazXZ2jRb9K6w98eCfA9VhLgKgogd4EDHk5rYAflyHStsdsy/fUdj7PPs+TLKzmpHXx
47iDFOE/DO2ecxG9wVUFd/GK9TikG/i6P+D+iD2BdyKoHvhTeCejzIBo1b2DNMAZtQCQUorOSMTb
C0zEjh2bM1NrlZyRYTpAiGwKbfmVBhjSakt0q6dnfsgVfulSvatp+Q0ssgcf4ERl84Hw1f36pVnW
j7y97OtxCy3v6TWs36bUaf0ti96a6G1QLmp/nllqtQusp+EOjDHuzOSvQPUK8VjGYJlMObYlqrqT
6tzS60J1EgTXzAdO4RayJ+OsP1BCcPM8vsPvOXTUtzZ6M7KrFp612CzjDSlzSLPuL2nW3FjpNzYD
0Jxyu//IFu/AmclQIsg63IRYNKgag0LY1MKmkTaVuxDfFq0FrNVm0/NYGB9tuGsWDp2gumePj/dA
INNw4eBr1LZ8p78bY2jTd5M+3BPyNS8nsj9V8P9fo8Tvd9DZ2Wh19p0a/mMR19g8/Wr6KZmYdND9
YVzizMLGpBXvQNCaN4NtdfSG9AwfT/AUJ+Y06l1xVc1XSr3S6lXwqZiwCnx/Vk87R5ZKRnvu7Os4
IbeXzPSHJevx0WJqgHLTFpd56ovLBY/t/0edYs4EdUqFWS39lRiiOsgjIUyjoDnp3uL5ImRZgSQc
2QKMN8TA2wfHkFxP4gzCtZ+Jf/t8NIdaPQzLd5KrZ+Im4gc1fb3fJSlgxQUCLYlM1XdS/imLH7Li
cL8qkRPzCOjfIOjJa772j0uaneXx+Dyp96Nx26dssGYbLduKQNalwzicmFa0gQF56LmlLSyteX7K
bdCV5OaFE8fuPjqZd4u9UEdXsQZk2pd+KKy1YZrmxtuBGmHwZ695LtPOUVpX9TTt1G1GADuj3s5i
eDQbw/9jN68wK93W7fVqIFGrPQFWr5I9g4w6SM2LWCxwAZHzgylwiYkbP1CJsDn5x5kZJ64tO5Hk
KCqDw8nks9CABgru3MoZWOW+elvf0MapJpvPXgYx4AXIMb+z6k9Sf4/Pr8HmGsJ7ej+k2AeG9bkp
mB/jsSNUAmKIepbrVaOvGQySt4G1lfePppAXuf/3qRyHxV1d+snDhCUEXc10vnP9crtKEYQruLwC
epjSccyehp1ghff/ks0hsHFuQ/AASwX6Iq82T/QreMzGQC62vsIKDh8kD9hnr60L2RSb6TtAxyIK
U/YVIafSKw16sDE0VIqPoaE88OWDw/79WHoRgEeBD/PvQ9/jgM5MMjgnFL8ZwIsnGxQfeqO8l6Ym
myZmsrenetHqU9uhVKhmu34kquZURlc8iJWvLmIKjPjCldRQc+GJAulDtlMx4c2QDUNMIQ9ZB1BD
osbdZBVNP6EdRap7Ycqqwag+ue45m2MXRNCOa9RYVflqmDly5gzxSgGSBVRLdWVScHG8RD43/JwU
FoEGfMZkAGSSX1lbEMtb0izI9fO3y5t8eOSnXjmDPSNPLHLbCvLk+6myAI2xDSyrCZpaWS6dhfLq
LNQnBLlg/grMYvvXQ3p/B3PejIeZjp1zgrekCRiooFU2fK9AnZJXYEujL7PBUop9Mj9Sd7zuqibE
rHVKXflbqr7fzfZmpU9LGixTm0Nn2rMb389bK9S3GBGQXkdDwExrLjGlB8R5bI0jAoa7yXIQsUJZ
BsQbk3BL1OtvPBij04BPWQwo+g7sZkXp0qpvt+FDMz6vwB9StMREj7MnqjZ30ij0VdZ9RvGngZof
efD8TRyZ/Njji15G5vhsjr2FABApW3gdwMFwiSAeNXiPtpaQjjCGExHcYtxh0GcPDhOIlBHMcyqR
K3BitYP9n68OBf3pSWxcj8dmqfRuHXsdTsBs/SsWzZaNsZ/Vx2d07DCaK8dYOYrCoX0cMUi+Sdlb
fPujR+ayfxzpkiqc8aKpqBZSCSqYW7zFIi91vjDjhJuKXwBBILpMc0QVvPjFf/0i7FAB1tzYIBEy
INBT0hezCiJo2AJMjZh8ZwONl34lsh6JVoCK0GdQXkdkuY4lazn3l5kvn+/yGaO/fhhm1yK+jPHp
VtjUhqmFAnH4jl8o6+fw9uOG4aHU90m6p3CY1UH+8jaPDx/gwu3psB5hY6gnvowGyuv79divxWIt
4wARsLF4+cxD4hrnXiG5teQmxmpsVn3o3DoHzsHLivWkO4UQt29lq0R2Sa6K5vSa05arqF+pykoq
QL1N8N+hc5cmyWhEwaHTiNxHMY1OqlcmNOocTQCRCgbUbAqiR69DssPrPTBcFhjOneX2JMtHNdn/
AAGe8odZb6PtJ9cHCb6iuXQ67FR2JjVxqRKsgIRlikJRNNDUPo4NSDXl6+FDWJKLu1rcGcMiFjY8
vdzx9WPT48BEMq/4OVX9fBW3b0/hXIvHu7pHmPCUaRuXpbFgLmkB2SYLgvnETugZNm7Sypuxnx+8
SvfaObEtgbWqCPtILpNPc25yijKacpwUBbGBjdPrkMDPzqX0xTff8xZDc3mRGiRyQIhLpPpfMOqv
17Tgvz0trREcWiWcWiP5eWIMyHMG98SpomOlHHPlOHsceTY7sAEODNt+vgSijUHoy5A/yXr6T39K
HAKzOkaMLXU7kXIEyEiPUyccH/oBpYAQDPImU/1+XC9ZTa+azpFr08i2sxDGzREltihcUu1qMBIM
3yE9QmM+5TcP5SrzvTDymDvLkcfJxGcciiVu+9vyd/Y4xYzzHdX/G+HRCjc07TOXhrYLV+PBIQj0
0fnkDT7bdSL4/T0Q+i1QZkoKuHNFoA1BDErB2N7K6TfYlLuOtM+XklEtAzJnZtJGl6bb8Un+qv1s
JgUjFjvtNlnsEDDGyNQAnxwr+eCtMsJYDd9bEQFlrcBGzcvV/eY+pkFYM5zu2SUTLpJ6je5vObF/
4ps+vtXUWQS+jbbhiluQNHjEH+5jdNvRBUFzyMtTVl50VLF2GHp5P7FbsQUtvkGBVukSHw0Cema1
NzAia36/YMvhDOfWIRcO6jWz5/3pHp6qlNvbLGfn2+ysyjTsJ31+IuwCAfHd/Y1W/XHl+2czfz/8
kAE5IzHAncSnJPSpO/pFWnIOjHKNv9KT5t6TYvIlC4+0gM4zI0/0CxU93G1h+EY5f+rbnZ7tAYmw
OgDsMh6SOTSJfTtbFfM3BPtZ49ajNehvHSr27BqtFH3dR+sxWkcPVjZW27jcijVkl87BeLGuFE9Z
CDenpKXql324BKWpa0DBprU98pa0d9G73Csvec3cGFLlKTOx34mwAS8TS5/uC6S9AGWv1x1Ap/ZU
hwfoy4BK8d08n8hslkwAp/FH+kaWmlAe6eGaV/bGbSKvTi/aMPXGIEgq1I8dAjRoeRvqFng5uILx
KFN0J2fomfRoOeSgAKFw+LRwNhv5OnvwijkVPrUcRI3NKFt7eKTMi4SA1T4fDgjY74dbIDVbtFyy
r9tz5pAGAf1/Xp7gU91p/YgBzywonqQSYeuRKYxlv8XTzReCIVy3C+M8p1U0zjNMJX+ePpFFsoer
LCXRtVh3/RofX72KdnrjW34iTa6e9sY2048UH/VvN6zRM0sXFM0P85HvOWDrfq/O9/0cFuRe7CZk
hnvgaAG/yTNUkSBhIsVYzkkCIpdD3QgLDhk5WbAhypmE4HPixBWm2BQSfFN4I/THyMcbu+8P2jT1
m+c+aRld+BEKe/l2Bobcq28aAdjKgW+bicuT7+eJvtb97X7rFMGUCUOI8GdjBkBu771n+BzptrE5
IR5eFLKtobxlIFNPsBvwT4O60D0RZYi46j/hj/9GSGn1JrIgEIABuOVrvfIVHe3PdBjn3S61u3yv
SdDelyoe4OIwpSVCvb1Pm0LW1Yx0yguEE2ZALNIxCcKYw4kEjeCHknA2mrcrs2Pu7QSYWb6V7jvh
jArGiNZa7qmNq7aW+BLAyC8BjGQux9J9xh4o3PuTt4Hfqq/nGynfwNRVGI6snh2gQTdRWI4wr1vp
6P8hnz95zzZ3v0omk8WvficG8xMeoQKoxVYfA2EMxDAIUeSCCZQ2wwIrNC8cVmiRazhzddTZocPb
Jm4q0WtuvoofaksRKrbbe7cr9N3D2DO8rs7t7Hyf8YAzPo2jv8/oZ9b90cevn8gkTOj3bsHYFhp/
8bpO65t2QZrOPdkLjyCdbx3esoxtiv/fapPR2q05JNmUgPS0F+KwXIzcaK78mExqqBQo3dGXo4me
SneuMXxehosx0xDJ2pqU2qwkSN2Uc6sCzWRYY/QPLz+3wzmpQ2vV8KUssKy5co6bayu9kYInEU9T
fpb5l8CFlqAps0iqa8sLnB6lv7YLDMs6naP6p9a/B+MrTz6xHIrqBSpqSyvqCtIqVNEtUUk2eLFw
9Ge7ZKFr10GYVoyh9PXXyqQ3mPxj/SFqH+jGBuP9DtVcwTgOEUP5ycofemsgQVp3hHHHatfAaosB
7+VxUMagL4MnqgVhw6CQ9mZc8OTmzeRo0PEFIc3Qlrq2HJtlAz6fmCCCtO3/RBkJvQQHJPec8E5Q
XCx/ERQXL5WXDnNgG0/h17lkE+tcqyS8cxW8QAI0o7dodUdlwvJOX4Ysj+DnlCbBOOm20abgdPOm
eGruceZAG+sPdHbMuOh2sPFyGYnDjqlEJE8lUhxusPYtGXcRjxY/7KexVcbdUE10u1i2mUT898sN
4ESwn4A4hystXU7SYA76klByRG4UDgF0ntfmrm1gkzHvXY7phvwMsVzyZIrREWlus+bUzzCONYBz
kOHj4+CoXwMm74kOWM7wkzXwW6eQcYwyc+hOvU9ieexkJfht+0dqdgb6uXIxUZ+sTl/U7USA7V8E
2IqgMpT7KxlB02ZAuTsze3lqCH7hY820lSSrJXfwMUN+habG91yhDwKwzIH/+GeKRz4TDUocMQZE
rDfNh+cqYstDoU2Mv2a2x1fJAFFcSbIzN5sL8z3GRR2+S0gep0dvD3Y0rAd7eGymait2YAwxaKRp
YYcA+Vn8I+QT4giJamXLW/jmZvy0etXE1Y1PpAPLN64gY+EEZax4xQrKA/k0zM6Ymtcd/xsYiT4n
p26N09znvmszu4t9eZoDswnWrcccVxn3O8UFsZ2TdgFzIB8SfVGnr1hLEx0ABUrcMAMqzVzYFBix
pI2ERAax5V6P9vBYIlQn05apQj7FfLnavyPqSVzcv1PM89xFFcEkLm+xK1H4A07aCuOW0EcDC1gV
gAajuqz3yb+rR+O1erwNm2JZVoc6P1FR3hfSImWxVbDA22uPPbE1it++3C3iMPl10nf8Ejh2OmzU
JhrmWQ5+cMd/rw4n9XHW6mucvIvrSCV61Gs7mGIWGxAG5HDlSnXdoXnB3JZMSMu02kDYJ9RtljL7
XgxvcA9E5Q+X8Sjs4BXXfHqiuQ2EX7Y4XNvsWofn2TSfzP+AIoSU87p9JX1dtc4tW8nC1DuoKMCJ
thU8/Dv/x9SZLSeOts32ihQBSCDpVBJoZDZg+0Rhl10aQfN49XsJ+qv9R/RBdXWXyxjxDvlkrqQV
kCyAQ5heIskjMLHmKRirPyTQo2lSwnPApAQZHyWCVm5me/CeLqb57+4IYgAUZr9PfTxEp1Q9PxZv
cnsR8uujuLYp104PTo9Qe3HjSYkHXIdZdoU+HRXblcbk6hau3tegdyczfUjgA3swQ7J+anxBAtZ+
F8M7NQHUoFHW+/BBtT0TzeBcG9h8f7iqMHgMhkNGewSzKvKix3J+9DgysjTgtrPrxEEPJyzzOqo0
BixOwPoSQZviCouTpJJSvhXyab0gWVRPa+EdjEfLS5zWQhLwgR7Lm2W9SfoJy0hciIP6inS9FYc2
Do9adBGfd6W6npO34wrvFJIuyOBlUbynIizfaJ/h7Nr99nt7iJwmdcvGxX2SMF81i+Ire3z70Y/c
/4z9Dydp/6Me/jBjVj9evKUcARsT5tNpkVsKrtbJEMEoEJYfhoiY5eNZweZvuFW9iE3saJbQOA2p
ZyMPDuKctWnbEfGFFYvRnW3lcSRJPH8HR0xM3aA00B6p7/RyEWRyGa63QCZYYF8kEh9w8UedfJbh
V5NqIffQfEe9Ai4GutWs4msIt325jSVvaGiWcMXBXcJ8xF+0UxagTbz7nRO4p/S4CfYV86aq8Jil
pgZxWS5pETua/xEdC3y2k8doTjde5gVrQoXsigtYCXBE3SUHEpc/mD9wSW0LZtc4kWI8sAn5Sn22
YKM4ysox6Y9gZkNjKe2Ves+ki8EEmPSXM4BKrFZ7+c2nwvlnHx3zKTld0yOgPaya+/F2pMLtIENt
G5mONoTXtzAKKeGixhBzHlUec5OgONcFYGW7d9nf1/k+Pgj83HjCZaxSLp12+HmeEsRdNJXMTBg5
1tMdI9SlkfOLVYQ2BWZz4tyFk4yOxE3KRX/os0l84J8YX2WD+87JJlw/ogM1RNxjw4+QJt1jT15z
pGhF07b5wAj5vGhOSnMq49NyzrIAt3wvaGXr+HN7NQepbZXFZIaOVzQOODS08HMU3Z5KVNVbdNv5
igD0roMqZWBx2djDc9ZD82GrvtFd2l3bJ67RJ85bnCViE9KravBEB3M6v6TfFA8Svmm1w4EmKhqq
uUgoW+m+NynXqDqCr5p3GDViStnzAo4+1N94KWP4UXVH4ZSpV1/EFHtW7icBbLO4h+7ALGwuueqw
/YPopBrdx1RypRqhgtrIm67iLAMmqU6OhzlvOqbQiSo8jWqjPfj1KjZbwDzLa0YjoHIKw8PYH2T/
OApvJHmeGJ7XGDk2NmF9ztOpogeNAjO4OdOr+XYWblcg0BuPQ9BI9hvBgwuOwWk4v/rx7R2DgMpN
C0PddvXYVevHeAgLWlRPj+Wp788ckseCRpW33ujhrfHAYHOvRa8ItxF0HKdUrGFmLWaWUFmCaoa+
KRFvz8wNcfDaqWsHjBY6131mx5xQ8h0sI7/UGvGDlQlWvRXcRoAwIpUYm2pJWyGwDbuXbZnOHd+Z
AVdbufPYG3SxtDmyZxqRC6ssp9oJYIsY8uP/GfIVJHdOCtFJWJ6K5tStJ6vgNqSVId+Ps11V7O7I
9RIxOk/Q5GL/CHd3KiahHYORatx05lWfGGq4V7wMNQGn4qfLZMBGtG6Cv2X3G3a/VfjDbF5/qS40
ZNCw1MWmynAP44hP17Y1980gNzN5itaPFKcb9HRxZ0kYAViN+Ly1jNOtZdZtCRfOTiSmkuAslGdJ
OL2cIPPkCMOqncTIFxPnNevH5DU5DoClSKLBSTBVDVTPVmeyyec/XUfQozRWA/6HsTqgJvPEEauf
N8RcVl42c+WHgS8A4wgEvHUV7wYSQC0GvxPutxxzAY3vOoF+zjc+3WSmEBe6El5D2srpJzMgGNLX
MHV1MsHFMzB79iTgGRDEDQvOYBWU+CX+KZEO5ilhgCNusWIWE40HrqvPiFnXXkkYJfLID+V/4Sg2
5Oe1gbNVRDf6Jw/0NKwLcHhXpwgI6RrytMBYzu4W5+JO3SCwkR1SuVI6MB7xs96a8AA0xgf4E4IY
nawf6BdAqBcfFE69vhvw6dyMgkmVXlYH4UvtvwHyqe7iZ4oKf1Ggkz92IlPncjM3D13nJKtp1Ms+
a8qiybk2HxCryF9rRLmJ77S6BLRwos1yCk+EzbpEOGsuqnrj+EfyqNmQAJu5PT2PaNzGL945QRdI
0X1RSN/hmW6vqn4C944d7YV7v2NFPOKy+oNLyOT+j7CCif3VfEDRBCrW4Q9DE84HKP7wc2ieyRCf
DJD488+adx33UvztN2t1orIMj0mOGX5KNBUBS9QWrC/WWULQKwvmZSPbiefhWtryvS7QHcyBZsyI
DkGNU4fPyfWzecfAkERu1tivHgq6oOeclLEORay1zLZ3wTgddnFtOtgFbjCFEkwPFALCGUP7ETY3
nPYvaDJB8mfb24uZdJOZx2/G+zS37RSz28zUbTPs2mHfZweOiMwuGwPaqonxjv8OU4MGV/UsqmdI
XUz3abJ8XSACbgmsAOsb9E4IjPW625D4EpZuYxRPSk7GKtpB/PcE1c0pgYEO8sWPLQrWBw5/3J7G
Y43J4cDr8fud/Il5JEWs3wXpQW4Pj/ux6dHmZNJM1eci+3oZoOr0fWyvQ3ahpKSWJqEmkIxAOsTh
vrnvI6AdMrXWZ3xa0VSHgumBux9zvzC2mHABEBQZ+mkFG0+ncZGAUyq7Cx3UsWwEsps0370hwnoZ
3Cx3S9Q+ils8ikWR/2ma8fFOn5MWE+xJmOM4PyTlLtQ/lWJX203J4WGX19tQjwDY0egwOgSG5ICW
K8g3ntJx0ohQkxNYutfKv3IqEL9oQBaWn4/wAx3qrsc5csAkeRJKTYRnhS8rUD+Nd2LRrnxL+w2J
+0yNnYSNSOXSbsx1kUwnXaKUuCkEBUtmqWuK2kLSqM+lARtSD81p6QbVmiGBrP8yTRikA5lPaRJA
OJqzsNFqhWeFt2d6wIPKKVbgjuw/nMnBZmOowZAZjtOl0dvwBxT5yl9BYS/r4SsIy/LXl6dRPWA3
AW81F7yQKJ26q4e1unyngJD7XvqMJM6fkUTo+EBViSS263FJswgYffqwKVrhDsh6muPM00jp5TDb
Nkws+bhzjeWABdEYmtDDXwutQWucX9gLmYG9gxYHJChc8oE/e4nHgT1mWkdwDAoqTJgnswnMcqfY
DJnbdcgxR9P4TNVLl7+Ul5aUk6RNGJ7+LI3uG1xCuqq3PDJsBBTZIQwiGHUxsA6X2uP4e7mwYT9j
ILkXqD3/GYowOzyY6A675bAvAZk92c6NMkHf0Qbz1ClTh0A+SLpmmgwXql2p9ldPoPIiLaZG1Fq4
dUYRnR5fBaNBAA6Mmn4rjJ/jdsTRlhHEZrDkyoCWVGUHgU2Ad7fcdDT0Yt5frazbAgErPOQbdlbO
50v4O5JW9JwTz/MUizGoiEt0/OfCWsWHl+xAqe6dMw92GuWt80/D/QQA22w13IC4janF4efPh6h/
2pRUtrDKIw9ggnbmKQMhMT+Pw1TySvib3oBQNuiLSJ+PQJk4aC3HdetwQQfQxYYS59duce2q9yb7
GHXeEX44kmLzw9EJ79PyusaoMeO+KmyhFoSKIYdbIdxmqSdxIcjdrHVKzoHjREAtWVciR3Hz8Thw
rZYuLTW+8Ucjf475V3//jh7sH05DsjafqgQSICISxkKbiMud+DhDheH9ByNi7FKCB0VUaGxubru6
2a44iorEMg0hWhNcEbUg1FVQ+nhrn7krtbDnsq1WU+5q0EuCTKXdwUigP0Hha9tzxa4wsuzokXkf
ZhMgtWPnDM3qf4MZyBJVZaZr2qn60RkSHRxBW8DmvAe7Mvr/YKVic+/MEC9qDp0zK50xdf3A61Xv
zmLeYtPAQ4kDBJ3rSe+aRE4s7rDS1jyyPuPh+YZNkY84n1Wc9EBQhhnNjhS5PnYegwbcZCswaAj+
BhbGXHhHHGY1iPMzhVSz9AM7OaO85xchIc4X4c7OF0E3JtHVACe5CAPVqnv2pCAEMLqe0xTYfmU8
93TqqDuIfET8VyiG/o6pFZFa8NTVsQOHJexhob6yZd3oKtw03PG+mzFs92/6Lay/ufvHO4jFK6yJ
BiwVSjvnf4X5eta9MapmijTVGp9sIUDWvOE6xT46Ob1oT4YezM5jnvjMmuCkDglWAbif1Q6iKvaH
4P+Q0MMrdES2jWV2zf2b8vhojDw9D/05fprNleKNAtSm3GZTLYuvSfQuZFqRehpImO8g/porMHVu
mDGS07w8gKDmNTi6WmgLHAYOwV7w4HlPTdruQagFgHJCklqUzq10zle6EFhV8mbpq2pKbA68h8/8
GTAQ8mePFp+MOnNnONg6GiEsaBqpw4el5TFLnbUmXOK/wARoJ4G3xsTQU9pzopjNnN33RtvMIviS
q+9I+Zb8LzALQb6nT/E+20G/UADyDpg0NebpHCsRB+gHgAxeRFMxAAh5LZq5nDi6Bkvnf4bf++I6
XVQ+2uEzmZxO39qrlVPT8vayPCaoTRws3vnKT8N+m04Mb+kdTyTJDywTDAUVQyDT3r/zrHHbSwQQ
FUxJDxJxhOwIwIKlXYq8WU4AcstSOlMRLC7L/JqI1zG5iYMGYxe9beUzo9299Lay2GF34z0cLnXw
tkhOVbl3Low/p+JCPmX+Zn4h+Y9uFikkPPUVE85zuvYpDlq/5BchsNPeJnlskQ17/plq0mbSCG6t
FeR23NtCZyfgorBdbv8+uGycl/55tjopqxMi66TdRVxtaGq6gfKZVVPIX5iDHt4VhOCwv+jwY4TQ
Oq9wCRzy4yCTBnHYEYTbMv/plj8fjM25bGUufbTFVFmshxW4+uld8svtI9r62guGWrQODJ+FakVw
Sgvg8qwK0ROFSnl1zOhz9JQn5RmsSGSkS6PstnXwNw7+isIv2LiEtaIOwBxYRWbTQ0p/tYC29LBX
6OyMDT4T9SMc32muh6pXawU/uuLsUv8jWs3D+tGr5T5NDtFyT9j7ga9FC4y/PQe08vP4916eH49T
IU+xQcETPOKxpMNJS0YzzfqhlVQqXQNttWHBJXb7esaN42I4xWYf8wKNkrThxgody+rhl5j0wbhd
7caf8+w0uIkhJ4d5cui4tafHBxmVa1PeZPXaoCy4nSaq14ooI0J6tA+xkjZbsdn2D68hHkM0R3/4
FlO6cEM+cr7UwXJwkwoItN5VRyjAmmzH1a5NORwe6H7NOZCd4BzMCqcrHJmY88LN9QyYPBwsTI6M
chO3TtwcUX9pSIMX5t7fM3aIkpZY7kaKFw6OBWXe9/UzBJcl5uRLQnNRx/5LWOZAD/go7tQ30vDW
DM7Vc6gBhJyiVMEEr11G5p2AD7suz8xIc1mHqFt5EaSHhZe2RtJowfIirm6sSaV0pNehtgamZKKJ
zCgD3AQsl9KgaPLsTcSAHQHvUj4A2nMBDkKAXdetNyWxs+BQlrs83vaSezdWOWonqjp8aE9C23ls
4xT0wi7Z83pLIlaLideXY46v3FfKnDox/ZGuV1MJhL8kleWkqZt/pqMTjw7cfVaZUfoY16X2Bf9n
qkOKn10mWT5t9lS6F+NNV/uLLL0J7Wm+Bsk3PpF8r9blqlxn4rpW17oT9UC2ebiwflxyuHR77I/D
ct+QEpSsRNEsyhX4VQyaKWCXt2QsNlS/itbfuH+LJd4GfUmlEKXc8MToJnzYEifpDJrh9A5Yhk9c
261WzgNLByFCDj+AYHcLWSP1GiiYls/d6pghyT75BQvJDcZto+yE4dD/8bllc3oFOkpTzWj1zBoY
E0K0JIOPAcYRGSX8KPTIPmEK4lsC4R7FmaEH/uMCYAF2TS1KgTpsmm/i5+DNy7kbYcvsnfmHwjCH
yCKYz5wRzgarpeBvIlTac6KVc2jNu2JtEBVXV2t3PFCXceeKHIG4sWL8AOsAn/gPGd8lIymfD/OR
omJJtO8POxSstLUAuxeSueDArUkYupq1ADqgXMviRNNOsAYEhrhPGYtOSG0lOYPUFv8onEffRH+K
MBe4iiYpd3kgwt4gVOjyzO3YjBEsGpuzgZHDUHyc4uVBlQ6tuOuj3R1/Ysm56oEcrgnAqNYzjrsW
VrHaIKGarV/SVIAuQLupsOkYXtXm1khrE29lgeoFcr6muQz9GDwrpvXYfid2bdB6x2gQnZ08u8f8
PVhw8GTf0wqiujM9C6d2pIi7A928ZhtZzdIClb9Y2kPhBIqzTFx+Hsd2S30ES8F5LlwXj3e5+5j5
H331KWRf2epzznJHYcTi8pceHq2qtXp8P/6V5bWFsMtj9bBnuA8wHz2T/y28AG5k1iO6dtGb1J+o
MUlX1oLeGE9o3QzHFiLGsBtVNhZHAp3CPfIrgWtRvM3fVcS50ZbBvkwDl13IsFzdtSAHR+CY+/Su
tx9LskbA5vaC/Qio9f3Ng99g+CMn333xKSwYNl2wBmxcXxdB1cBhD3tTZHkhe/NA714rKrPzTYnL
51F+Zul7Ld4W8ptoU5rXO7M7kCBCnvYID88S5+eiIq91qppLTK49Nv01ce5O3L/gHss32cjFW55d
RPW0FA/+r2CoMb5Ed7G4zPNL2r09xDMmF+LLtC+ZPrL6Eqv6dtbjL5k+c/7dDltLDmot4YuOlH5u
5neO/ls+KDQNNLEVe/zHTNrmePtCt21dcXWJOYgjbJHqGLed3j4+kuEz2BmhqjW6yJXaSyPXPRJc
jU2jko+L+lBSUf2wwJvU8yXRflx+Ftl4pXBprromgldveAr5QPSH//thWBwTjQR7Xjl8Nr2aY8on
29hCtCPCkL7Fdy5yCpganzYSpfH1hm+vnsM73KnKnj5faM52j1cn8kom0AMZPUuIPBZ3XaKIIJ50
1YxhibGIb231Llbvj3Ddc6H4yjQORsgz3UXYk71XT3PbCB7W0shcETMZW4b90Cfmx1IXeDIZ7fS0
z2sPwSpbi12Yd73FC4wjMtmOBwL2ZPJ53/ME/u0mw0U3M/leKrgAN5H9NoC8dIh1fkI8KzPVkFh3
IrMnRsIl8enyTsiLXEXGuFSWDNwzN0pqJOr5vnhbtRc/v+bidZXcgmAbFvApt/G4k1AExl0zdZnt
FBJn1h3wHrlLYHwzIMT/idho4+2XLH+nyjd4msd6w7icG5Yr58c0PAWczNXzYvGmkIuI8RxeZvqm
pKkovX1ywjypGu0SCkVrCXc8LVy3+SbB1fBf88sMfL1kzLSGrOuKAq4jqJNweR77t7OxkKwZPVG4
Nzt7Uel19xF3H3/5F0vvxEvWX189MYGhkgoDlzyfdooaV0nvdKKtAPoi9GTzIPGujJ3pGpXqNnci
ycQaTvPszWV9L98h60JoXmyTcCe0XtSx5OurmZco27jbqzKmHooXcpVW3K2Q7OQpREtkCgjSnqKa
wGmwToKN3kAssKxkdlLG02I8dePp0R1n4DjxCFR72VgK9p1Lrm/5d+v4w6lLphIBFcaE48PGI64o
tjCXhRUGJ7YOv4ccgIh2EgKDhw9Rfyw57C47m+FyxFJqit0ICZQg6WQeKCVgwsp5iC51fm3628et
KI41j+byNE/PGd4thkn+mSY1Erpc24J3rkyKfwmDN6BdM09aHMZgXw/blOTAtLEvaHYrNuTgfRU3
hpmtWBXclezME3eokQ6nM8dCcDlgpQuX7tvy3LKbCKeZfGySoxgdRCZH0e7RbBON4Oq1zC48sdyd
6vYt9k8N6m64z6FgIHb307iDez0UaGnTSRhUTArpasVsN2XwteFOcjaoBny1Jwx0TyNbIU8w+V04
71u4KvP+nPhnETsQU5nhLA7nFWVxxgvWUUQTrEOAGCs6Y+P0qj1XbYkujX232MZLosee3DojzjoQ
foVXMcmAhmfDdL2PjkpQg8NkMCES5AhgBiqOFpIPUDGC7rfvzE4lbOXm/Yv+8xybbn8oo3NZXaZS
Owcel5B71ehR8DK7b5sV9RI7TkKzzIIiiJ1zFn4o6TuZ2XQrka2au8GcpkhKV5x75ixpknk+uaQ+
8tqI76cHMFntyDb+pIaw1KrhRO8YVoahh/V0dAUtgkjiV4eh8+KZ66vrMtkU0rSYLM/XjLVTNu+a
Uf45JhJPkDk26x+5nvhTcrYVGJSCLlstvKHYejqagRR8kYx/Mr1VFg0mXOWWoqU23I6TNyOojvR8
z5goCTv9C7v8SzfALo9uMJRTAapYePdNc3+bp9dydUvijwJrEf+cqRxrxK9gc2cSqb5JdBH5p5Br
9kofw99V9wtcqPINsd1K3Y8Ku/OD2wP4Q2gASJQrwAJeJnoZIHBNXDghKQ7ZLbmmDa6AuWjvIL5t
ZfS+HRb2iGznewPUhFN3R33LQTSW+TSsRw4exCkxTnc4cvAUo77hmqtoBHtG6jdN9RlC5C4/q/bD
NyYjULTvySA2KHmTEQjgt8PFvNZA1/czR98slw7931j/0YbNl+LNLRvFe2Zr5WDPVCddYiQhvK5T
s4Xuj66fZVof6mFikd3D9TN1DozWGv8Rq3qutyvjMJ85yMWFQTXhP0ThjR7LINuv1KnHkqabBrPI
7LCaHUDt5B+c4ImdLcvragNtsD1W0WEZ7iOejrtnIjTp4mLNiHi5QgMPsAkc+9KUBsdeLFwG9aLg
Rrn3Boyj12mOYiCtQvEYnOl3kkPaHvpvYgCL+OB/APT48g9C/IY3IZgYLSds/jNmXdUu5DBJZ6w4
MRFSiEj+qY0Bbe7pw2OPf6aC6Xhl9LXm4HAwNTIGgryB6DhFeGN6G6JgQzxBfV8ur4vlm1AfUfuw
gT+4xfNRIIp/FavJBj50H4SljVz6kgXqa4zq/q3OvqX0+559JeWnMrwLuo0nOb+9kgwvAU5eyyqQ
U0ycNi5dhPhV65ooqsjMCud4uiCeLWtKMZH7lMqB3Kd5+d/braWiz7+li48h+fTWQXRRs2sSsuAf
1odeOaN126itryYJ3lJqD0Ao8ZYueVepctis14BceYrpkKS9bJpF+vv5uKcBLMv36QxS9C5nNhtQ
UL6CVl0eFsX+HqLdYwj28vuOmyOno3DxdjNfsSjmAonvzGMLe7G3Il6pR8VllV+eFm8USGyWWLxR
ILFZYuEnQ4+bjyG86vLYjjMHCbl1agGH9pZ2215nSsDo6QOVejxk4QmCftOfw93jQfnkRpj6lu2a
C1fnVIJtmgxC2ruNHi2K5qFoLLybDAXB2KyscLQbzJveAZ35RkOZM1+64hFzMiISNNmOKqCMbIWZ
LqwM8rNseybpxoT5QagL6uGu6gKjPSc/UL6TiOaKlBnDB73B7uITYepwFfoYWB25cTdvvuhKqlcj
4kCxAcI9EuRfYvGgHG1foR1wIYVqEx+CNTaL0BC66yK+NvF1+TS2czEFGhZY/6LkL3X1l5nUTuym
WXH9cDTtPmeOShp+Idik4bHzLddIs0i4uHbxUB2KxXnVHOeLPRNE4ZfuzfBugvEBtgmSaiIvMwHs
/qjKuW4v1ENRmkAlMQtsJHorShNE7xFuy5Cw56P5zmef4+yTcFlZTeEyNLRQpsQGIRYbja2ojveH
oBgZMb4sb37KyES2Hs8Ky+VzzAFzTPrps181+10sfxr5D01qMl/0iwbrmSFGWyHV2Lbu4kFWDorC
0dQVVa+St/iwjwgsYXpQ2gNdeG1/XGHjVo5xdrIsQdCg3RCcKTQdzWeRHuHdFNj2M5071lwgmDb1
TYnwmZYHH4rEUre4THCtX6ADw/FkSONb7jHv9B83eNjco7PnPfpO14nN9TghsVs5yt2tWCuxw1/S
xfVBY8jiozWizO3TjS9tj0r0xskZs+P9ML+s7m8REOP5uy9/JoZKV08yiVQIQe3CTWg0WPDFzGCv
d5r+0JXFpbNmCFRcf1qbNk0IpvPcDXS/OsKQzAhzdZ5IitFc9la3tHrCAuCkuYo2U6dcaYIAynz2
r8sjuQbiRYwB/10f3ZtuBfftst0WIGWYVHWXJplMaIOB7xj/2Ysuri7MMSOMsEnoT9RptON28KR+
v8IhNbe+1MymMQTaV03M7uM1NF0Wk2H25Rc1vfmzzNSbSsQ18xVUgfxUsxZ/whhZqF/S8k8qrMuF
Ey1/ZvR70ck5cRzaWNeSGMDxNu2nwlkcONpr2bV/X8w4chtJi+H24Ic7uq9xBgzY4mkYz/rd7QHd
ztDY84pmWjYJElHE3ZO1k8hPamn3i7FfTLdkJ+6mnByL5YF/L8zkF795l22IiiSZ1xMiR9FeEspk
FGpT4kHXDVi9Jx0+wGY2pb+ZyhPifTFLiTIT2u7JJ9ceHbVZ9qEOn+t1yW0bFLa/V8c9o4+eWe5F
KgFhn3e0Ubz1D9pVjy0LqAasWAVFxzLKOwuCSVwr8QSjyxjgV9QWmWpogWFSlTUnXThMUT71g46d
tcos8GOIU1bEnuD6KweoorRylhCAckfhgQ6cI2M+xwK4/G8dgJljHmKZd4aoyhbeAWhWW8Ez0liN
YNYoTv4m51P7tIg0lwYehqrha/f/l17Irx8ihiP/XPvnYApZM54EWr+k0AGLe2XLcOvpxqqtBqL0
W0nuNDxE9z1xRB5YhlKR0yL1pfSLO9HlsXIoCbZ/yfSR0B+eNhoTQzphfxkKGR9YYcr74XpmDXzl
/Yonj5nngr34lfRiwsQwulEdyp15DP+VQC9j6wELNLY1LSAqrh0Gktcbf05s6T1IPom6xV+sgEr2
9hiwKqT0uV2H8r0ygJWFe1mPpyhQjh1EmQIj8ZP38a9jNcJ8B33t+EQqg9oCfnQeQcoBv0reKKl8
0H4mTmlIQSeJGIhnzaZ6fpT21McsSaMeXo0gGoPMY/xE+eTNVNibmDyCfgTtbOrr7fhF50X67/Ac
UOHT7mbu/OFwYMMahJkErjbl7Sce0CmwVkAiys8r8QBiUsdHEXGxI9s5cxRYg3Nya6giu4fWMiQy
ZaQEjA64u2WLiMIYTxGFUV/WXBF3MJvu5+Jp425FhrSQMzft+s5QRbgVw+2R/h/Xr3CeGcSUu9Bc
/7aAo+pDHO3Vasc3i03GHJ88lqEz4bGY7KiQqA4aUeOa+247mV5anXfszx/AGxRwc7jBuDMHu/om
ZleCs90NcDGc+bj9WlbfRKsjgrE4sqlKXz+EW1S/x/J7KTOBuAXjrasZ9umBtPtFTZqqVwIeLEgc
D2Q7iCUEofZpQVxxK0hTYUYdut+VxmbdAMOaOQEBpsLrZVAYu3S1L/R6ZJjubUZNyb/uAXZPF/xR
hSZeu8mCwborVu64cpTJXT8BbaANYxJaIUpG+1m04+8cZm4FkogbNK09c0NhSTzR/hJroWjVD5gm
jM0nExIvnqnrCj7xZsArmG/hkUCuqU5F/mbeXgeWf0H11xSN7bld48smgcGR3BcZwl/yh1tFFy+L
LgR6YO0kZw5j8/ayok/wR5J+1utWNvSbN/Odj8rAPY/9hmQw/hoyCgLKmRnPTSjdC0DdicUujai0
eleyjyT/WNXvUfN+H2+SfxnXYLVFYVdqejy3CiwvOE5b6NlDfUxp4bkfsgWV5G8SVttNPrwxiZnM
5MOn0H6V3dfYoRd9CuLHrHkXdQJaDKsE0WFYNaZ2Xup3jnOu/Rtdeg33q3ZSsfG0bzYJDa/23WWJ
odgJRbtgu346siXtxEmI6aBCN30AA6jUDzY2rT7cQ8W/2xU8VGDjsh3PnTuBDsALzEV0Eg0RJTQJ
Ii6tSrgDHKmeuiVAkQpflfC1XjMBxdHu71+tQKFAW9wuXmzraLtImYbcR5dCJr+26XGgDZFCpqFx
/dEr9e7ZDyUR/WJQaaONiN1kvAfRqP9NE1oxz0qzq5Pd0OwawusGy/RiNRkO4OH+U9sRCY9HBbpU
rs2bj1THU3MTDJH6E8ysAY+rbfxFPl48bKsJP6zAmAfOsgWPaY8tAzrrSAAm4cQDL2/9tyc/Url5
7E5ztGwSoWL+J3zc+vEuTgMNxLtGMo1CoWTxLFE8Eml8sFuvoUuH5s/YkVO3CMGLc3faJQbxI2em
cbQp8J0e5/XnQvrqJz/XZyB9lahXBH0f1MU2U2vFsCTfQonVNsdJNxockqRkmrUh+redUzd2SEf3
YL8jPumWscj4oGoVYXBrJZnRfh5f/1oTZh3+UTvFe4Dq9q3Fq+PbRqIQ7RVHfyCzvGSj9vldNrVN
ur4b0fuFEIXvVTjldWjZzQP88TZc7axLw8w2t0p8FDi13orhmgvXsxXN/sA3jAByr8GpZKdidvpr
PQgxr7bBaqssgUj8xwltZe8YbMJfpCMsSTYjUTJInDIDw+IXfwvB7bix3+ikfahXaX45CghOnD0P
ZE/nG0s1erY20TriLXvYzfMFMdoj3Gs90m9J+Tj+XTUTH3teT3xsw5rLHhRQbFQ4ErNLEL/V91Os
B5njGrJ4S/Unz7tl3KB++GCMfT19/rV+NOFXjaMa7YByxARHOVhFLn8OVpRWuO4Il53zbwCgWA+R
3vUfH9ohAjFqBaI/VoLm+CgQSR1RY0pynyT1O/wOYMI+RlNhC3UlLK6VeO0MrvncFcPeUGUjEvY4
QtPktupvPXNr4RYH76vhJqbgfS8+XEEyyEltyyJmVkcGeK9aAUNqetq1Pjo/7lc91ubKZNtZGJBB
p7LihQaut+7/w/XeuSmtWWP74ZvTSwcBNjIH/DJ4KVhGMXtqHA9Jt8YP0sTeWHkhgUB/G427A6YH
7iV4ErmXKLK9nH+sgq+RtYlevnryj9x94Lq7RfQ1rrnp+Nx0NHi2R7k4RMEhLncLY1CtJQZiOGPo
673VRg5HG4bqdHbz4b+EkB5O5VEY3lbDNcjeM+EjMhgLLavPFUa+7GuefTXqR9w+x+cBbupT2x6L
+jCrdtGt0Vw3NN0flRhKe3W7gnFQjF12jtTnSkunYXbniY0N6LntTIT5VTFpaX6/bjdXA82SZlsq
LzLNHeFzlFrOOOefd1vs/5MyGUKCWtkas8cOBrHx/pBOi/nbQ4HLeq1JGxQMT0+r+hQ1p3h1aprT
rDk14pHmXQJb5TZPvUhx5cB9mf4bVHB89eNphemamrM1ajXpfQiYxGpFi4l7rF5/iGae5u2RFgQm
QEd3ceKlLu2JjD3Tjb+B7AR7H7Wln5ZDEWkAxTxw6tZO9dE/+asjkXmuCA/v7rsGq5cufvzwl4Vb
XPrZl6/foUGl26on64UUyYeC9BnwZ+IduUtStsSJuQ/FbXenGIPvfht2+/uGVm4nj5yac+l6SYIW
G4V5sB8DM0gLNaLgE/OY1AhTI/IDQhI/DX0EwMDEydSEm5YNdI44fDf5swnnJKoVxf3iJ4oNTV5H
4g56oN9OFBKl2lOjcTg11b4FRyfuYWIQ+oC0Ypz+H1fntds4um7bJyLAKJK3pBKpLFmy5RvCoZpZ
zPHp96BU3XufAxhYjV5dtkui/jC/OcfsqoNp/+FE4IFwMxc4hFfiHc3JzC/JO+5TEcRBsxaeYLss
YmOcewAPvZSxgLv4o07djvtOItBILSyuy1WL+Z6DAS5Ifs/jccA7fAzKzYpwItYmiyEWOUX84CVM
iGit4eZ/NkFgkERP6m26qns0ymyCSOU0E48HKT/iozHoGnGV52kfEhWR1VcfEgd+N7QB5HDaZCr8
N3OH6XrkuiGeWnvVlhAud4S2BsJSi2qJ8ABXi8i0VJ59XI/AQN97+x03c6ge5d+k2muL6XZyGH1m
exRwrMjQ9AENVLx3FHyTp3WV3QN0ULF+OUabJUbjiUQ2Tvv6gKeZ38/tasq13JliByGK49Dc9fx9
5Sj087UOKW7k0kpf8GYHHFybZaNYM42CXJzwPyswcEht2M35/twRBn3qyYDcNOs2iXUX+ZQslOIH
tBbYKRzEQNxEZZ70B7M8x93kEJt1k0OsHz7T4Isgrrd7EWEqYYe3jdgjuTi8iu1Xvt9bRv//tCHR
AiI/i1GpB6odaeEHGz0FFzTFdQ1tPdvQpiwuZwXpEtI3R0J5kq3leDynUmWq4+kvpDqypfx98m3E
2lYzpmB4Thve4j3cFnO0GY2vaM1NAFfpnGTrS6Uh5YlKwyunx9Mrpw+LZPxsx09l/Ozia+FAuSKq
F33JxV1P3+P0ynQBfHDXXLJlEF6C6hotsEqN2/CxIzBrPmcMs50UTyXynAooVg9iujDwMvwwhEx2
ir4ddcyw1CzjPN4wY1AE5mMzMqH5SuANd7Bc0FcMfMDysC6GqN9Mji5+dQnUSy+cS2DDLWve3GxP
2Jlh8CInpo7QrFOujR3MvGnCj7npYTPMmVMywcRZ2GKSYy4sMGUJNmO7uUU29PB5Z3HoMKbVK/nI
gcfcO/2N3PDt9+V12MzDF368IfzKbP3ox5dOeqsWv5xk2ntj/6b9NsSa2LkPrl8b2p45pjYkb2ym
GpVOqHhXGofZZ9RdFP2qwNumXNouoB0QlqbWmazYOFkkCjoCyeDk+1srsNA7DQUHQmc/Vp56MOuD
Vh+88OAdhIFImU0HqWRTrQtvmmrdlC9/Q7UusOkJa2vKk4P4wXk7+TT1D89aDPF16k5S77QW594i
GMB1W0K6Lx/Hxj9LxgXDrvDpT/QOk4WGoP7ULMfzUsK7lk4AJDH69wCZNimOKOWmxO9kGz3lFpW3
tqfKAGWpn1njiIa/9r3V3mf3a/A5YRTaVNRlQMY4oBuXVmHsyu7QXGJx6h+dUcwY43lcZZcE+pP0
AYb9ygTxZZ2KH5bpaglXuiknSSdEJi6npmCMe+aiJrI1cbI5+hEYZz7I2JYmFKFDVl4G5lZihhJz
r95ns93gRCz/Pz6dy0uo/+W4agLgODDoVtiIjImjJAI2hofxv36PfJz4aPg9THmTmqdy5YbCW5Qc
R520fDFbmcMqfsoz0lOemTK2k7PIRuPza/wLG7QZQVoyXqMcoxI2mbCJ+QqXsT+fCW/C7F0V7p76
xVTsadKt42PRHqP46DVHyNoPPG9H/Z5RQ8X3pL3T2ObdLgWnYFgU6zwoIPXeFDqHlGtIJZexzbik
PuVF3BSA6L2zPptXc5pssK/js45ZFiUXEMurn/nBuFaa4Y3gigsDf7PYvv4vArswWqppGIC7Z30O
uVDbYGBTW1N3LRtbuzHP6DNgedCoY38Nn1UlMjHB/fdCtPOfrtDUnDy/hIzFeuqyJi+C2R/GVkmh
A3BwR8QQzXfFq/iXieY3LugJpCV2mvrrQRXr5MVbeKDSyAo3f2uj09qJEkes1+IcB6X2Rats2E+5
Zxt2gins/WCvtFsZZpwVRoBCL/XsVNF6kk4gTWY/4mFZI50ST9TdLt5wv+/kzdK3NO5hXLFwgA9u
Zr8VZHHnooZ2DwumIPtHsSpUltlRa44SvAr1YEGekgmAyNciv9bR2+CdjXlIK9q9+jOAR7a+K06t
lEthzy6Wb2Qxq4DIo+N8IzjIKNs2Q12PoOLoarq7dIxgrQZrr4MnvPaZGOjcPWL0hAmjHIO717Ce
HWRs+Luph/mJQqKHGRbxlF9KnRkfWPSDTUc+SnDAf+UJUx8wK3+86hDVezptHd5INIj2wYB+pcBH
4OBsk7wnqwYcpp9NdebHn04B+/FKbSTEyn/UuXklfqRELrS7qtuYn+GwtP4wxkNdlYoLrzK24PNZ
zq6NPNU8ciz5AXDw9viGpM6v9V8WTRaXiKrwawOqro2DKZ7K+NKEVzC2/ZRMETv6HR3xt1d2Q3qo
ltjPs+4CrZ1jPPNekfn40ifDBhTE3KO2qpCPLFqxIx8W5ikqjguhuKXetf7S/A9PvSXD1Rsvrp2J
+9yacJCtOLEgVXNVJmtafqtny68414qpAdqn068gqgbTwQ1IhJpc6cfk6KWnTML3cFkveiqBs5Uc
TGXlkmkPQD0WlEVTVy6jiTB+aDF0a7erLeSbrp32baCa7NsZcVjD7Wg3XvRX+JoqXEvL1sO1Ejhj
6CqjW736+sypuWltN8J8btFF3SAhIXKWCyAdxWRSflU+BZabB46q8Sa7j9Fd2zHjYw0AuyswaYCY
QdkPxDxtnu8qc1nobj249G5RDP1yrITQef0/KMp/1YkkcIPAxTqi+25BuR/aee5iM39OLjSyEZPa
XPFN5498Ow8WCBqPf/8IbhP8ki8NwvDxEp3D8ay1k73XCw6UiWALYPI/YKZxqPlQ3oXgpv2acFpy
jHWUsE9WIT9d5fUqQpZc/PqYzLmXQmJ99tm0+iq2No967i91adNGG+yXpb9uUrtOpj0GysTQTjok
IwvKuI21+US804WJQKU+my+VhW7M2TFqO2RDnTEP2KTB9j/HvWYsvHVn7qQTjnJ612ePA4Nskm7e
eAzFo1ecwvLUzSFgONCS/epJHhW5Y04cUCpnPOudqvYS49IC1mOQUWSLPrihjfK1qOLWlmxF/4gR
0dRbMFxjCjtq55E4tbRO0rX9JQ0TVU22aFpl1QedyCORbEgFSOa2YPw1o+nbw7A928XtnhPVLDrg
Xi5WfIiZ6f8hns2qsZpBIQfd+JalByBEFPCJ+tWiJW+u+nPmqNYC5mDNjIJ86XTUe1EqyDsRPYKo
+bD2lGcu7q+Bn33PpV0f7DzMFeTsm+0wbESfX8nVbGW2DIkJPKans2qm579SFrPn+ILZlKE53Kxi
uDV0Ml0qf5vBXRm3uKxiagWPaUu30JG2vOFXxMJ6xvVcGKfwX89ztFK0DQxZ49B7x3QrjLs+w/K4
V8x9znBlPLyc/fd7jTsWlALM1SlvMXBVT9+/vmbjOwb/66JjEMGjsSAAVAV4kRkvOwwUpWLLQDEw
F71vQ90MEJrWJpO3zLGN7ph6pzK4JAPg1NderDSHAhJ1fDTJQEVHWT0kq/9r2US5Sfz1QEgupHJG
61ypc3P8VF+zxxzeKZRTvIg4Y/1igVW2va+z5OQDy92GwuaFU/09JUwAiXWM0cbQrVNmnMCpIe0h
E+EMHdv1eq3hEIU8VdntsAO5l4xQXPvnqlTnZ3pGBdiMOcWMa9oHaSlKQqrZ/j0rUi7VRti22UF2
BRU3Ukbg+aCyR/NRxt4O5qIgkTTNNrVwO9fC1kJTyFTSMCuK3/4zOeXlZHIS6VF9mpxGBFMZZpcr
y27OnHwjLUNpwWe64fK/avLVCKQ8mbw9FaXroSNgpF3587Y7FS9bf30Q3ghT6QKndUfKrVqzdXbs
JbVjxSd9XLOFYJ4F5djK+6w/GNeE+wAqNRL1s+wtjhyMvPxGsbbUPTfpSWZtRHw4PTB0DOgwPTbe
qpWtBymJfu4t7DmrhkSqnPTKMzTT4cKj2BqXPjy/OyY+vb337d1f4vpGv0BJRb/g/oEv8tGujUWu
L3rON8+xMAKZ8rRXx1y6Ea0nj/Ecr+c8gx/Ycb1a+two+282FHU5OZHFFbKZZimNNd/MRBc3rygg
TexmuY0f+6pZzJUDmYbWnTLsFVT84aCZoGKOZkEW7kjJeOiDBD5NvpwFzV/IbGB/bLxsIt4qFXfh
//0xncvbYofCieOlP95Km7Ebc+LG50dudWM6Qlb0jKQ7e20MW5lQgvtY/WPH8ncx/NIwy+L+2g86
ynI4tga/ZfQTit9C8dlYXLWkezcHNLjYMjyS9fVrSXy1cLEkAivztT/di1c2fzmIsJtw1MNuAmjM
0BlAQd+dQGOZsWb5BHim2B5J7n+ISxdL+EYjXfGb4gmHDxG80p3zVuAJenz30veDAhb0pWfSH26X
iUPyFhCQ9e91/j6TLn7ITXMdiRw14W0zBCSgSh60VZcEVF/+psaAlU2Lzao29ynN8uMh9Q6Fd+jz
I2KHwT9PDPzGWHvYFOt1m6ynFjGZO8Jq/6UVxyGBirygcGJm7PpnnrH5qKtthZF4L3z23nsg3zsm
je2XHEwU1wKbtkDoNb62tNyRo5GWkTChDmkMYBT6B344z7byhTtIMO64gwbjFrZvRw/NWEmsAZ/2
DOcvBLTv4fEFf55WgDVkUKAvijJx8dV2KkHHWAblT986RXx8YIlSnexPODumTGm+qNIISxrpPzSR
y/T0Eu1MoJKkqqwzlToMVcnpSuLiDyde7hAo393OozSQV3FL5/pAEZVAMcJEHgQIk/LJHeb1cI7D
YxsQ8kHgWEX9geuinL2p+vX9SOMxTTzSMLE5TPNYqGfrODQnOLhR6JTiiXb1MbuJ3fs7iv9SKSb1
Kqsn9QrzqDcDgefk3ZxRZUum+ElleljvUNRL6Q0LGFfR6kyO1y/eFJlp87Uxr+MDfudB7fCwICVN
EBaVz8djOlX+WTF0ex14h3CFeeGFhpq0YsKa7cZn2+/3kH75wYSSSbp3fPyE4wwF9VjKp14+KfKJ
1nSxnFrTRx8QU10cFfEg0Xng76+9egqySxSeSuYNXDPCtXblWsqeWKO0KTCjVsm4Yr/RgnWwkKt3
I7xfmNc7ug+D1001h17mHubJNafIKQbIdxPl65hfo+5NBjLyXL/nSCUt4lVExPCctydq2fBZgcwl
++1qwZ+15Vnk/ZR/oHCF0dTaOk5JUVJvTFUoZlC37IZy+zcOG4huCmL9ranfxeg+0z+99ngh5TDT
HCrpgV31gEnKif0KlFrQ8QhOs7oOqiVCFFevGhzesU/5uJwCdqSllsC+/yjLa+Sa+ZeWfufxjy99
01KNaQ7ybvbFdIPMQJYv+mKJdO66D3gnkJ7CxZgs6LZVOURHS7FbRqAy6Mk7YP3Dzasf1za9pirO
a3U9ZE4DuqZzWo6unWPPUxXh5xlOU9aebmUcjKLDa9fzkL+mkjP2PRyqTD8isidEGYb5iWRJwYU1
siMBysOJuMmgHPx6j4BT0SxC50bqSMpkVR2fvveWJCjLRTklSEp5K3kujltpAgVXs03HFymMePuI
t52ZW4nwlYdfQvIZFfc0+MgB5CiL1CoW2WLzG8KYlNdGcIiaXWMhZw/PAEyROto86twu3Wwaju+T
ATvRbBPUszX3HvPbrwJ8ivjt0480FusixO7oppLb4QxfzbDa/VTfjBD1Iw9LDf3C/2s4x/f/UsNq
nvx+8ZDW9n5U3DJ1KRZ4XDT1tHdBjPUJ4xDWkpUwrmRt7XKQI6aFK56uIssutHWqEXN0uunfielJ
70+ZeerEM4VgcXXRhbMknDnAjONHoL4H5k2Urpt1q7yTZtGwImxKBhjP313QDx7XAOS48VgKR+N5
uM4YmcinxuTz75AZzRnGeF8pHJBVn0w2k8x0AvhCFSvuGpsJWlDlrWi116jQYicu7eY4e1hysiQ/
X5PeT1wAi/w5kx66itz4GnhxUU9/LsKxsU81EpAbv3MFDtlPXmY727vXYbYAQshdDitOyyTxqRCB
ICzH3FbbPfNDBtoqh9dntDDpT2ZHwBCdRX2e37iaYPaPdiWawzOkogbLGSKieS6ik1YeGuSniiHs
j8mwi1YQMPSl00Cip1/YX0y5HeBxNgcsk8XHO2T5sRePAWdbi9livKI6mdMdMWAT0LZNhnEmf3Xy
l+zfvfiDh1lz44wGPaeiK6Z5I4FxO/HAF8FSYGVvFt7XfDj76E8J04+dMfwM4rc/Nxj7Rm+RciFe
yRgQuUUA5FdRIHBkz+MOhebGHQpvWIrQTTycDBE5O5tQVB2uq2coar1AX1Tz+8P4GEb8WFdfvHQx
86BjgQnASYBx2txxdXPb6cRx9mV7COfx9dUCJHkTCsZ8GhiN+VQNyhjkj1gdqGw3oY8+1qtVxl+D
6IswCRas31gmVha97r4iWZmyj8jjpFtMJSu6uLJoMdx7eQ2uX6u4FSwYjchvVF9xCjD7hWoBqmhT
Eg6rniQwJ41jgHiApy84q9o5as7x7Iyi6h18gYHFgdG/Ks8F//RFVfTxMS2n9yH5lPN71XwkXDis
PP8jLwvz2/dxIN/j9mMQro14aUP4YMcxZi4zyQhInPzFY6qL3y+XEDu/auX2dIWv++kKj7VxTXDD
kVQrme3JlWpwxmbHuj89+lPQnyrjxJw3nwwAI2MxuqfYBh5OJExzfv23l4HInozqqAf7AgfXc2kg
K7ip50ZzvRFg+LglFY+Vyxk/krfFPwmpLH9X+LvW2xnYtvN9ype37xZhTPGm8+BgxkXa2sGWyizd
iozvcSkVbzqAF+8iDRe4/qBj9zExHevDqLYfZn7y63P41cN56S+qjPfpLaUTQ3l7AH7sicZcX0zt
zEpaO/TuNBFzpYkbiBVfM+PuJx8EiUkFch9Ai2+oquJp2Bom/mkuGvA5ttWDKonp/JxqG13aauau
nI/dRuk2H3Oqn1smQKVjjI46XXCvRXetzeusu/r91VDeRlx4I9U51sPfV+Fu+Vn188+d/jEs0tDO
rF3ufRX1d0dNSv1dfZmo7oWdN2DAnFByYtaeGDTcuq7XhzpYhflCB+iP3AbSHdY0DitmxlX6aRZ2
569eKmbUz6vWQshsQOM9R2Y+cFeLiaSpTCuuyEynjOfAT6d1h87ICB6oNaiEbRWcSsyB5kOwiU23
C7YzRirdXmoP9H7mZ/JIkXbRi6tnvgkOdtekALx6Rd9QqRe8meEtNd7oXmxxQsz+Yjm1zIfyNv0u
Ald9YmCSk8qldS+M70Keg1H2jG9qJO5g5EH2QOGFBzw60RNvmtM8MRVHDFYwMlW8IbHRdD4+m84b
/Vyrpwrq3yJhUGnfbS/4uhfqnxktcOa1iK/MHErhkjwucnTO5GNNd7wt8t+XEwIhSY+0XT4nSq32
ZsTn7lB1hMjWk88VTQs0nTjHORjD/GqQfWx5Q0p8hLce3S9r8tXIXIFFOnViJojt0UtOa9zy9z7/
YnBneeW7nH406ceovvNm7YR2MsM2DBaAXv0fkT9dcvGvtUvnYd+71vGt9W5+f1O72z//dMYJgULQ
FwEA8/hkznPzNpOurb4opEVORqQ9RZSig9IadgVYgPPQ8Ma8P7YhoxJftGNxJ2fUwiJX7hubXd5W
g8k1z7KQErs40jAY3XEJh/K3Ov54/e/Q/wrB7xj8Jiti9oZ/D4tpG2U45k8E9Cmb11gGbCCrfiyI
dcsrm4a4q1e+tY8LhmHfHsq5odiNz2p5bpsz4FBQ09kbRlX5g66+YmJSjsXNMK8vJmUrXGBS4n14
Ppup50x+LHGhYp0gAvrCB1zhTUdTlQ06qRnusCwf9XLvJYdkPJVU0c8uKiV7s/da+gjnrwS8YZzo
HqU+Gdp0352eL55PKSs5dn/d9iu0D7LT/QpqgCmsiBAKkPV1NN8pe4YuwW75Cr7WiHdnrZtig6Nx
nU+v5wNUCMOv7LDjUszn98Mbdx8b/sQs3ZRzT1lpHlvWKmPIOVuH4wSsGyR3kzLes5KQIMGUlWXn
Tdh8PRcTd5xNAsJuNq4HG3mDb2seli0yzqaGVwp1od/sOOAtP5jRvZqYIfd1nJHBUhI9arbTnyjn
0+TXIU9O8Dcb8KYxsd4YHundTQyXM5sUj9/NEH+oIsvTOTaPXs+UawlbD7NGli5gtEgfxCjBAyZv
6ymr/jL7gl8whUkKUpUpq64J1svUbjzWWL5UdcXq2cLJoBbDWN5+0/eCvcFpCX0ysMSlp+9l88il
WL+G0Xsn3cP2S3TD+B1c3195ApzT6Ci6I+B0l9zZg90jKt7qzvJk50Zzy5R6rdNDJ57iwcroKZJu
myWBuHkB4s171y18JfWc80z0fFV5FfXvYPYjqL+l9puzKn9qjCEtkIIFC65u5cFi+p/E+4paZuzz
D9iAZn+BDZimTGzOI0vXvnsslEOaHUXplNbnLLngHu/+ru2SeWVjaePra22naWN8n5W3pWkF9brj
qOet+nZVpS4Jev9N18+KfBz8wzevUrr2nqBMAXjqsFQE3hYMT1OxR22SvHWI6jXE3VzaPfLaWX6W
9XqG2KysdNC29ufIQA0gXOsmFBBysmkmAynzHOhk3dXwnbdPKf0cgg/Z/o+TbkjrWch0x5n1Tm+4
lS0qmxQs6WNHG+bbWz47+MmxTk8OWk4+9XO4pWnNdLti/uId84rQu6puCd6QCYUUzBISoAYmB7k7
Bha0Hx+LnrmN+t3QEjHZy9oB8XJYlyAN+jcAE1n85mNPFs4BrQotL+akxMe17amTBvoyK9IDocEW
5GH8SccfPfpJZ6nV+n/o9TbG71D7jJADPsxgKoIvmxOgo4hUIYnkYU2+XrN4fqiYjw1bwwHr0RMl
EyKPpgfydfPiIIrm2PP75DxV3d4Y//jZrqCxCujEMM1YXmomUmaSrQp/X1S7faxCRZkus1V18qQj
Ph1Sk/86xzyaLNY4w9gwxJxA6lf6HCdz1qrbg8kkNT3F6akkOJRci3IeIu2Ix0E8jsg8CPve4SEe
avFQkp5v0k+//airW4EQP8/DU5oiN5/S5iLX75KbtdA6M7uefc7KTxNquHrIxg9/sj772mR9noy/
s+1obrCDtOkm+4Cz94CUYC4CnEK+zQnlv5goIMyH4Cq1q9WYhDcyWavJbQOvZh8W+6zY+/KOlOjB
hIbosA7HjkFcQ5qOH6GykrayMfdm+PWXFFA/7G+iHSBuNxia/dRZLl/w3VC/aMK8v4wgLXlEC1fL
51kIfPneFF8P8adE6+N24Coq+us09DQoKmGsg/hHkq51qDwolanyQKJD77EW8F/0KxCNUz0JYSNs
SdMx+2lL8kBo4g6s2W62o7BVzR2JqnE4iObhIRxr4XgHVGwDTKqnWBG5TWJFcJqJFcFpfjTbPZ+d
a7L3zW97wTia7vbfKP9T6D9S882BW4239HuRHYsdHzpK9SbyUQ5OknTIFdwT29pmuqaPrt0nq1DH
xEwROTYmOpVQ9h7jZGNq86OaU99UTDOD3DIsjBOQpnKm36q87dmhi50u7jI1sMXZD/Zfauaqj21E
TjWkR3MXD9Q3QRTixx2L4EyFZtdfTBPPvU2UWS3eQP3YAFe/gJYwkizTeC4VN+I22O65UYCGMsJz
HJ0HIvKTRWcs9nya8xZ2w6TIMJUC4B9OhkKld7xiykqkzeahbLDRMPnx5mMBJv5ACg8bsmLnwUkn
4IpC41mjchKlI5QsSdjL/n5oba2fc7uVsLcblDsMu0jfR8ZRls6SdlG9NzO+Cd7tYZfaXo1IPB90
da+MzRxLMfvW+G9a6rWxMN4weP4+ahVWjy5dPO41bKzRGr4Zun6MAh+7ouSqkkvcQJr2Uj/7/8V4
cQinNVZjiq/8XWP91BUqdgqH1XpUtoqyHeB9O13sjMaa5TtBYWJACxi7XY2M9pjtUTTh7zRvF2i0
UVqRsBNtNblgUvz8qHEJuOZ4LIRjJxwH+bSDkOT4D15Bexjs6rFpDtWlnHGxPz9QrQB91Dt1K+r/
NOLS/bqn4Rdn31b8pEJNnKvoDZzUpbVcw3Zc+eHqgX3HW5Lv1w+Dd5rVFywguS2nANHPqngesCXp
btBbuXqJ1IupXHwuypOPcXz6GPEzr8OAeOOWfqwZF/l1iLqSOeBaNAeiwGUMXL9wDT6GAxkPN9Rd
eBjdSepOIRU01D03dPocNGWvs8hYHR5qcQOqgmvRUFKwgcUH0NQZVbCqj2PwI0PqpqYI5BSDCuGE
FzSmvy18L6l6hm/2okdwXeKulBtOTe8veknijrW4UaAb0gnYuAEvAlVJdGlbSeWkyj2Vdi2vebBT
g93uU2X6JlxM61NW7j5os8phpWKd8qV1a+LkTa7G40Ld8aM89MYuS4+jd9LrC6zNfM0GqWeOB3ua
EbLmVIE7Ug25FlPCfq48TM+VWUzPFUgH8bGBdJIxSbXgm1mITLPuN7pmXTsP2rtRXGxK/mbsFNQz
cTxhBncQmaxzLFUZ5tmhOHm/X9pN1B7+027COWOPYSBjvi2GLQM5TmkevTrRZv0Pru6kA33lYD3/
5ySXF03adKzl0Pp0bYnpqhANm4XwOJWjvrrJ6Va1MWBOLEwKUqVne8KrMQJPIk3kPNtzadozVka4
0qdKiqX8+x8RHKsmDMeBpu5yCmS05IsuVNX2LSiUWx6/A3xMh3f6LZFlk/dCvbWYrdS3MkbrrJ3Q
XOfSuvNWDwXG8WpCx0O/XHDBMbpl+GPWW2XqohN577DvQkhUt/8lLzjpc6OqHdiBpRUKk6dZzh1A
YePoQgvgEad5Q+UmJVojRVfeW6pioH8HTEdpezMtH0OzNzuRmN1kg+cFY3KJrx33r0xfsz5vcFQi
WFCO+yfEF/A4GxPY56BVk2pDFAj+7RRV31AgRNa3GvaefyZ19jDsh7TCapZFV9qI2u46mFfaiPpF
hbCq3Evjo07fGfSm4oXoCSS32n7ktn3FBSQuxnQt9GuVv0jJEkgucCKe4WSINwFnLqiItFwO2yLl
wjZBuDLmt34YLKITVgnYVY94k9YbAetUtWEwCy0lsWt6O9QDgf+mhiL3kxYrdNyHtMSQXT0FNjAu
erggJ8os1ZcmnaWzFRwFD1o0D2J27IuTVsCWgF4BfOjEqBiljlGxmlImdDAoBTQuanaDtzUk11C8
NPWpoM9T37fGMWwupV3yV2iAm8U67yNkXguqldYccIslgNbmQ3RoooMCkUDd+3OebJo7qTLCMw0a
Udv1+rbU4a1SlbRREMIRYP46FUm3vigfHWMZoN7yLwiaSjp50J0B8y04xEezn8wqa7eFFI7sAwhE
y0/VwpPeooDDv6PJN6l/b0hl4TGETzo7p/t+LgzvHWl/RILx0knxonqmr8pxOqYEjC7XcOIfMwdO
fEV+RtnEcBlw61nS4wNG/xjeuyfqQMZb2d6r8WPm/UPGq5E2DLFK6ZrJF0zOjQNJ+9WOXM3W+uDo
kVtyebHIHkek256O4C31fvjRMmkbQOKi53DZq8s+XalMZp+TQEqxu4okdWoZxkYKNpm6ib2tl+yj
5BDJGFKXUnpavkkP4j/7eEGdJTx7k+enAwa3g2dPEWUBR4PkK3UAOaHBBKvkqfHXuYgAeMAbl3Xz
KFn6c8BdM1gZ9SHh+oBssQuTHcg70hmpdI2MG1ts3pxi8dQD01Jw3hPYvWQDIRan/PgFzKJjCIKu
id8ihsk4IYYCD7Ee2MxWgBUk7sRsn8jWgHzDHCG/RcpN+wnURZ4ztlrMiT0swYsCcsgYTb3zQ+N3
ZuJJtAlnE9q0UByzcfCttuQq8pXu39jumeRrFDsPmCI3zCIws/IvX0d/acZJYFqrOfiXpEmEjRAP
c+YMClQwsMDqskgZs1pcY0AXteW6oLrlqdWN9MpUi6xdhRW7umZ7DX2sjoLSVq8XeySmR3l7qG+o
GsGa3iUP0LfLACp7ihNtylCQIrIFm1J4SXH0AJFTNi1fV1KzWKhmM5J5+GlJ6VQXI/57C5q25uct
CItSQ7H0xp+5VeaC5HntmeXzbx1Gl7qYb+YKHvFyU3eT/iiQJ+bCMz8xvcFgTEwGg7GPPTJk/mns
kFfHQ5lz1ThXLOWXUH5De2429Sr915n1YtXAKnyxamYx8GtGnBCCiTCPg5NVYDuayn084NdCtLWV
atvJHOx3tbijWLTnomAeKj3GO7saIOw8B6N0a4MQlgDyiA7m/ylcvTB+KG2Whcn/GygYy4hwuXu6
EROT6QVKD87tj1lpLvOMmoLjEJzb+jzarXCUBFT/U+CDwDo9T+Yo3pVwYNgZ2jxr/i7n+fJ2sreD
QKzc9Pg9St5fhruXGlg/LlJ7xrhOGPPGTkVDjFG+aTQpqieO7GY/F6s5zUTKsVEWZAgPZGqwq5Dz
wy+QHwZxD6YzkXeyCiGRZXuDDFoAljtI3aQzITJNb3FlRWRh5cnJBTtVRhqkGUCf2KnxfJY5EoZK
zXkdqNrBlcH56m4yrHj+pPVez1Zsd5SmMpoIpnEjmbQ9BQIpRk9clvE+b7BX7dlAwEsfHkxHpY8E
BNqHHt577/7w7gKiXPlZB/dihOOh9NvRm5iypMeDfpvm2+LZGYhJlG8TwLyP23sNU6d4h0mOGRUc
QxIciK6rfE6WHokhOOUAs72lkKwINRDJgFmdczbDbQPUYsNu2MxsOjOkBpzOPoyBGO17bVdrVNPT
o7kHpfOsgxLgm+hbE88i0LTJMNo3e8vpwt80/JWGn/gPVJRe/jKKz2H4CMMbofo+mgAoo7IT2Grs
AUiguSsIC2dHRiO6RJPdedDOVBG3lpTNqSJoi4s2O/nhMQz3SYd+sc8XPLn0BCximxMRHgIQrmPP
aX6JvVzgaX2i5WGU0ZTLptL/bwtgRb1fd8UpZHyXzfcs/CrVex18NDTMQWitT9kci3dbLL2Oud6q
HVcRWuQfeoVeaifSszhPEoaDaxdWIHU4pFHMhCKcFd2WwPx3xe/Uq2PP5KPkH0KPrnSGO5nKROTG
TVIRLsO/N8mHssvmPBGvujVM6a4NIYHBYfpsZsueTkJsn+aMO3NvK2jtT+Mnj3FeLMntMywM0Gvn
M39bmtuLSLzPKj/j+H5VNe51Tshwugyc7F+GYNzEVI1X78PjIxsqImuLKrpiZGiLm47A9ZTNhzn0
oGrYfNl8jiJKWPCUjpj6zjgHgWVcQbLgDdrbJVb8eWmRE5lxliMJMUynn565kuH2ysbAT1Wb26Df
Ne0+40OC0745tM0hwCeySgYX+ybp0oRJ5oKrLJdkqLX6Y6UhT6eXCgw/F0ylOBbFgQvmV1OdFg/K
vWz9GTtJBZwS+1yAazTpNWqyxWJVU8u6iiDHK5Ohnks5xgKmXYbk4Wmmxfb+P0yd127jWrZFv4gA
c3ilEpWzLPtFKNt1mHPW19+xpXMaFyh0F7qryrZEkWuvOeeYuv4nyb4hzeZ0wXsd8WsORz5nXdZX
8RTH4LOg5HiDP8krmHx48npaIKx6Ru915BN87kbLPBcegH+ifFbpIo77cPjRl5MJGT0WQ28dYQio
wF0S88ptYl5t8+8J2HnclMctMT4cJJPqA9vXuKHjnE1to6yhPuFN47kwZZTsG5Z4k7cb81kYjOBr
HUNjtk14SZNdgSLTTjtjhzHWAYrVgnLjyiF/9mZroOdApBqjk97MUspXMD3V+F88nKMAomjAehvb
37GfIFnGjsfJM43/sBlALErIYSyBesuB2zr05i3j1lNdvaY8bKENnjIsHXMSZbOi5crmn6XtHjuV
XXvqfNZp4o3UxzPvYtYRNDtK5QF7vG3cMIJ0BCzDGd2G+q8qLeBdDNYcJw4t1ZhxCHCVDYs7QXL7
30Gmn7cQ32iktKE9iIjQ27b/YIflpsZs8mQG31XFjnJyvDgKJdjKlkBl3cxgs3PseLgk62d++Rmk
H051c+jCsk5ByFyyV1KBQA6LO3WzwJZ5ZmY0smBvfq5Ap8gYj8lmfJ5HNrfHCkn0KOit8aL6ostv
Aja7YvGKQI9lxNj3xp4ARWUCHn4Enw9m3Qyp+OqzKr2x6hhIZ2Ny7uY+Rb2uL08Di76eI1MWfXnK
N4tPI/rpIlwrRGrBvpYUxgcbY9im/S6dchUxhsNQK18MtTHdNv2WfFNi7MIzTkIPZZtminhmxFOp
utrfEsERelxfF3T3OnhA/43TbbbABUvU1zIOrb6vv8G+yOE+iXaYBgAh/06xOCORoI6wQe0SPvz5
1XCom/NRuybPFGBryR7/mnWXLD3pwNXofe5XtzVYV7wj8LKwU4kkCAcZHAriIGOucCiQW37eNe1D
O9jfToBtaKWTbhlXHYSDZs1fgdsrTUWCmwPwQTW2HCDaBK7+lgNE/1hrB1KYKviJfoUu0BeLX8wc
bDxxBpKQ2nM+oqmEJmdOgwCx3YqHFZMxATAy1PgjnM+Q52b50YW3oXeJcIMMVTS3MzdptXZCkLKu
0V/8ec8fLIDdTfvkrna3Z+9m5sQ5BLPWWnF3Q3ZAgSYEkwJt2MKXBtoGN1SNBDcUcaw5oIUULhcg
h95Y3yjtJvBAsPfGbTUxW+F+YUgpHY9hkzsVMWPuVElzfe+Rm3BVw92GT6xxwxVvNYjnYPDIFLGt
wYJEMil8ikNkUsyL0n3DnO2Eh+iG+8jUc6qvfwSASLy54D30fdHsLY2V33YA1UG8+sVCHTkC13tJ
3cEyxyK0g3JDF2onCNo14YxQaGFvDqO0lr+U4KsHsiSvcmPt8JyelNkaGd+sN1m5bf9RKWZY20Df
unVUYHvbGe46jElM8FfzaKU4K04e6TzJWWcfn9bukR2TWWYTHDyF6QVUcjjeNOMjzO6dfPfOeLWL
WHi1pUhcpSoLKF0E0o1oRtaWQ8v/IuXPQ00+s13mKv7jmbVJlE3kbNeCZ5o+t1r6mbzixdO74p/a
ysXygvDWxkJ4C6n0zddpvq6G9fweNHffutv9tKqOz+pYkuhQDnUJRA521a7zdzqnoP33NnhwYkSk
EW2vzgOJd1en/LlTk15IBJOEbZZ0cUnJtbJPUQBar7Ym3Bg0sMf4WPCQsItbBgV/aMmxLtvPL3pA
dYXI3Ay6p/Zeky+LfElH7QWj3TEtTpZ8gvFSTqTh106/Le1PpHw/ku+ucU18zOE+13dUNWE4ZPrC
cLgExtfD7fLCWfYrI1XMbRZAxaGfUZWiLatuKUFc7gSrGcMwKYiwBTLntjwaqRuePJRJS+DEOY7y
qaZ4Sj45L3eVlp00fWp0HrhgJNS36lehnr4kv/zBkmLBG9MP4jTJJ5SVbR0RH548AEwN3RaSQIJ+
xfF1hccZWgRka0wk+euaGzOSljEf72XUThvppFvHoD9GxqECY3dlipZh3o9M0SIb0lA34LBT4rRh
Nzx42V+v8GmRNYzsqRq6EIG4+Uvn2joV+rGoDjq1N9HWDgTBlEBGenESgcai1HXU/2jxT/v8KcJf
H9Q+Nx9l3X5o8a1FLx2fPx1Vhf5fI/gtENqU7KREU/hIT0AUrFDrj5yW+XbaFtM2u6vhZ/34jBnQ
p8TubE52jWvwig2rErNQ5pbt7qnvHKLZr2VfxyohWue0tJxrnFHKDDuXq4Ad/nbyOfhQTTvLZeUC
0Sq0c0k43ZjU7IIInwxCyMWqItMt/BR5HQ6bGsWgxvJBN9crGsPLRZrG8cVslS249bIP9nHvDALP
xBUA4wPq2NQD+E4gUELgllw4HfbJwA5hCWKp3ghiaesqj79hci8Z6NhT5RRWUrB8MIoDCSbAuLan
4J6WvbDxhsTjlEwUhoySD7n3ldCo5FnbivwQCY18/uZYd8My4bXU3fag0RW6SrKpU6wz9ILHMu8X
6V8DptSAUrSq4aAzG2rLptklsCoyj4g8MpBRLETOZfpef5ZVMEXxqsNN8dzm427TuGN+kcIP4HqH
HC+l8Ml4QBneZTp0hEvgf5RsqoMF8/849XdU/XSzRLtU/2U66NBwpJmwXmmcT46xpUwzhU0yRLSa
mPZzHWLetxjtwhUEkgim7xoLgs4COOv3RsLrc2LUi8ZLVF3V4dYONwaI+JKQlIgvvLFwYePnyeqE
87OsVZdZj7UHiV0fgz9qS7RjNQO0hNWMrCTktNhQ7QUWWYdCtL5xnfwHKOC9JJsc3gr1XIQ7bTmq
e9WhpiuY3H4HE2FrjbUT1YR7sArnN9x0BW2XsnKJi9u6pgoaTL3n6CeyH2WILLFrIUDRHJm27oBQ
lXKmMV3mFGli0Jj2uo742lxH9Zo+b7DP+anJT/7LY5F3czufVv1RRZRsD8OwgGN9fFtc8/jYASKo
eGx4v0d87XiNGDX4waFyH586Rtr9I5hHNGcs/RbseW4thq/o9l6hAcup+ZjX3BvxmNvRTo12lUEY
Ca4KnQgb2DyKsSp1kF8nOTj4DR27WPBHa+EaVCjsdAU7/9mEs6Bc++5SPk7P6CgfcJ7THETjG3q9
hmt1a/QbWAU464d07VSb6rnVkb9XFRJAJJYhwGDbV0V8VOxYdMjthP/UMbKqn3nyJVVuZ3HwmqDb
MMivlfFU9xPCiWlIb9mu7fEwLUb90NKSUpxt7YAbfXAOmsWE70btwQ4PbKuBA6QkPqQFZkSqpWA0
UdUGoykKEOLmqJwNeQ1nm2qhm6IyOkjXrhaflWDC4Er+B8mc7zzjZ3ZpGgu5afwLH8pRGivCoWez
uKQRkPNrUU4yV1v0cCiz9f9HL6baBo2Uh5B5Asf11g4N/6gwv8t7q9yVB2UW9SetOhgvD05jU/uM
L+/SQLVdPIgK0RkJo59lczkfXlbWtF4Qdhb85GoRvPjJT+zo5EwL+D+Y0msTv/xOfoGJ2Bszr7E3
LrrtVHFuSXRLimseXR4TRWNZApt2k/OEkRYOakW4IMDXYFtoFqSGsgq7jedHUOKXNay1htpFIQsG
0mo7tZwV9PXXanxgy7CJH/RRz2ukkU9BEWaoxK9KFpP0JKfZiAaKljl3iuWUHQA/B+lH+8OkzyfE
HebhXdD8pdMvAS3hXODmaxZi3TM+p5q8BcTHnVITd8pQOeTKoSgPdrFvpF3r757h9nU3gXP4P1fr
/74ELSxX7zl4WbCsBgH8p6Livb0z1HUw89Mjzibgk6191FDpJM+CmR4f8/YAROePbHxp7SfWZxxi
2H8pRrHVZYMmpu5Y9T+ufcBB8Btpe4OqE2Er7KcOq0wBMH6H7WIQOeNawyTYwXKZIe08usW7FApp
J+S1ThavUijecqe68pZTPUBm/l09AICbAe6f9x3ByE4POPb5NK8nqTLphhXES0laJiCVHp7DCpRa
STpR1B1m7VBIAl27rGACmhDI55jN+T0NCfkWiszbpQQQu04XALFx+3Dnqkc3vt1veXxuwmte3NKb
mh+SpVItDdrSXh1XGWQDKnI5NNpLWV42mLhlIfSiGZqy95CF0KsmHldrDUHvZPkHRroyPSSqGOnG
5JauLjER/3mf4IAEJrEHoap0B9l8I1QnT85ybj5cyhJL1WXsLzTfmZ2ofB2flFh/nAbXT74VNtu0
ccZ3R74uqCx7vkzCyTrePcx1E28cEmM5SZB1AqkAi8nUlr+y7v6UrrwujE4TMFbUDzjZJmBDAIKt
h3rh+Uwh6ZE6HbYB9P6AYi8mfgePecdWGtycAGE50c7jFCUeKuIfIbFBKIF/pOUdaTRBJOfsBjjb
/6cUKYXWEC7/VBXUUXlEUV0lvdA+rXDq0JnARzN1eV/j8YdBkLqMOj4+uXGFe427GHHbON6q7KZs
5pGvpP3kdIX5TBnvxjKKcdihPR2BcMTOBXxGWmHMPGnsAXk2QE2DFoWwpcCSVUWPCFcHDI3YnWJY
ox7i91hFh0TfoYNRm8Pyhq178VqHMAYRT32/APz4uTrTDUIJ82oiBdDPL1ox55de0+F7V3q2P8u0
nMnmV7YA4GplJ98+mtbxTWeFTW/wfTDPdksORD4OZ5btkKnCBS0PmAPbiWCAcVCSAPUOCyBCRDg4
UqntHAaH8cpJEOGIOAFmk2mkH9Jg73io6as6XVbhouEz99jJsiAa5zW1EpvGXhf6yvpT0/wQarzM
HBd2fX6NV4H6rcY/Y/ib82th81HXPBJcigaXSbAriV3BPwDlXPKwtefwKe0MLykyMQ+nmTX53y6U
LVqFEpIu6NgEsU3vIJVWncJSsN/4IR3Uok/cqs0pf0RuxB9xSDo+Pb2ie1ywEroZjhQ9//SLz8a6
04kTvtLE5uMqT8HnFso+q3ZJtFVwlJBttrelgJ/huIetoaBg5RP8UPp3t17KzK/DKsVFTnnHqShI
snEdeRldmTP8Sw6DoLOyKjHNlXxPEL85tlGu/jiQDtluPupoI9UA+jeKv3XpXocBlrkbShZ5EIbl
sQ5OnwtL+Wy6P+XjT9V8T8C/3y31k4BCTdhvmb1C07wLA36BxmNV9h5dLYLcwUIOFmBoib735iyn
mJfU2DlJb4l6t5qvUv325R947OMahAynJlpdNwagdZSjSdit0m41Nktj4qPNhIuJ6u5YUv173FXT
S1Rfn+ZHMXyO1hdPm3FVWyucGyl+C+TeF0mVJcXRC9sdlSPBX/I0nJAowOE6JAXKdYhJleuQHCeW
X13b3t6QF6VfhOjdkdtCDObh72xVmhenpXLU0IOcs1RcppAjXLTP+ajPt+vMn92nKGjtOxlK3O2O
PEa+6N2YPA1j787qwWtIvoHJQGOtlma0zGVRF9hyvKrFfbSOOUjjJmSz4UWNB97fOkmYrKtD7u+T
BkiSq9kLv7+m/bVyCKRd9eIQHIZpRJZBIX2D4AK0mnFC3Xb1trfX+uQpnyvtMIbnHq8YbllU72ZP
2aFcraUQDNmup5T2I5ZhtN1062JdWvf5mcsudzVx8kTM6qkLEfySbGGG1CWci2vszAGJQ2VQq0tu
hW5HHl0jZ9B4gSIyOWRMtFys1vHCwzALDmF+HMxzaFzz/A5iMCr/GPEPGJDqo3ncaPPKqw+r8emd
ccv6nE3YuCXxTEcWl11W5UfDOEezvD9kxcmWT3W1yOIp6CAOAKCDSv5zqpPCgkzjzOiae/R4mhf4
2sypUf9x0/YztG9ReCnbo8v7vTGawPXTUzx5egpfGk/JPZ+Qn5+Wi7J06fEOg7+P4FcOfof20GLD
7y8GKk96AlPRXeL0lE5Qh1yfQhCqQZXZ35NFRHqAS7IAbjWIs/+culADfQ5l2Jozic4ZN4Ers4VN
pTlbWKB1bGFhrMfqzcw+0/jLGL8Qm13+HneaeOJyNFukk/gv/jwHpiRX81JlE6ad8+ykE9kVgDkR
qQEr+/O37nGXLU0M6i6U85RkSLqmrFODd3tO7SuFHVQrgtz8iMx7HX9ha8OWJ5dbs9w+StG4kFdb
GhdsbUOqlZWuxVEN86K8y9RtVTPhunZ0MNC9SaG/tiM5RdYMfey1BtI8+LxfnbIFP+dLMFowlt6T
7gYlpEEqb7cK3yXMrvH+LD7U9hKYR/lBXmkOmAtMrOiBrk90FiTuPMIrx3Z4RUeA8eoIeOSbRlpn
EojZtaqsDcslUTtdVvr+ROKLwi+J0R7LgLiLm51IzgbTwZ+N9NQoi4Q71SnBg1xcVJUExXXsr3oP
U/v6gFC4TsZ1wS9/XeJixs3mo0iDDW1XD8xTzrJUMFItJRcTz0ZJNslzPXSsMJeh6jnFslDcRzwt
5iSclX7ugypy5o258InbBd4YeDrCBsvFnucJJkwv0umTXTqEGkXySUR9R8x5GDIn6V8BD06SYxsd
gAcz60TTJSLiz8mJLkl1th+AeY5DQxpoT4N0R8yX8RSw7O3t0+Tlw//g2BC4l0q2fFJBpf3LYIbj
Q8swl0wvBa7S3ejnRrDsoqPo5wbYNOw1+bhx/zPupAZ68tHUOXuIayun/gMXaserD7sYju3mQIt5
OdfLpe4CYYZSO/lpopUJaKaI3f9vkwLJCn4MbQFcLJsA6aMDONzc5eaeL3dpLTSTGtkkXnb/76mB
wMLCQ+7EU8N4wcvfT41s9h6T/ftAp8U9AswNk2z/fJJDcoPwsyARQkZxWvS3tLgWrzJb+ZPPomAp
P7A+ACKjBcbRtn95nhMbZt3BKZCP5cA848+hTELFeaZ4lHbPehsQPivXZbbKpm16SMPzg3lnvDnZ
PQH+2Hzp6fdyGRCs9Zf+sLT7peJV9YcuU/h6f3836vNulB/k2FNAgowTqbLWQ3rvV+artqOUFm2/
+KFOFX9ZUM0pQZ8dQPu0wNycQ4KmWlwccgMQ/LD21/c6h80pNyuotk/13/Uctais54hRmtKWdZEh
e2ibiDCz2SPeFMW6KdaKtmrSlaIsa4g1PE3mD5/j/N7MjoV5pjQX8muHFE4On1Lzi838WBK7vhwn
NamXcaXlr22leJQC5DnpzxMLy4IdIsyH7yPNQ5lxsMID50eLIsRpok/VGpyRSyzTn4TxCSq6rXDs
3KBXlSdbukBo1aN2ki/IsNss0qMDH2J32ehLN4cLLZoT1IiUu+i3jvUd9xhH34Z0ffehuPRDtrDp
5qE+j7EkWAAaDotXLQUYYHjSrbrp5w6zNTyhyxvZUg8C2QIDJUCYg5v0IH1ZHtA3wepxc0PfJEWN
Z1ehVH4Fc8pKlqygVlcAPdUwo6UIClkygwiKew6bQlBuEA+MnruZIJApwd9wz1Mop77F+XwCAwny
U2ofCXJ2T7pB253Nku1lCPJQTXxOD3SVvJTZ9NVFOP1nKK6yfamjS41AwM5j8edBJ8vRKQ9tubd9
TkebZwmkbNXLm4repPJUg7jVYlfWr2b94UWuLx53oIrkjITn6TmI0GGtEx4TdaAORiZOQzgMpmIT
EO0dfffemSrRrjZE/xoNny+/EpjNJ1doekKloFAwDkRiBx5px0dDEuyQ6EXqUA2iCRNgHZX6T00q
jyIZpZqxDIgGkZomb+N34aR/7i282tg/HjuddkV550jbLxI1fmq6rbTDOTbU25EZPaDFTAQuHHuV
zljnG4WXGWKdz4MgO1bKKWnO9nBJ9plgZ4n/OzE8Vv0SQnG5UoOVOa5abt7GR+xPlBrA0L1OP+RZ
qR/L/4amkAhuRl8get/+YR3qCZ9lYQHBCdnu7fGUgWS2bzcv/w7riR1vHZ6jD3FoC6j8DtfSYwnn
SE5F8RurvtSt7o/Rc0wvYR2CamotWYdI73XIOn5Rj9J/IK2EbAGUm7XnWQoaUms3NZAJ0QAR6NiT
pkH60oIZl0Kh7Vtg0wL3VQtdobafteoKyrjHmhlP08eFAFsS3xwaICYQ56giO9IY1u1tY0+qVOPc
TPefiG3b1RlHLcVgXXZqGUe2NYelmot97ocsG5eLk2Yepfrwc+JJQF0ODo9+Zalio4tdRZ8W9Ohg
WJWJbXsSP2W4BNsAWBfInLHIGxY4/2Lmqnw9wkTKRXetla/t/3huMglLBau1kL3l6R+WW9DFFXVL
QLsP1pMqW/ndupY3UTmPjWug3nvps8m+rfiHti8ibm6rcoaeRSp1zFXzJwa+sJSxPlPYeSjNjSQS
S4DDNyUIOmXTPbe1aD5A5jBWPegZBMxWtMRUowf3LAvgKruyLUilI23zDqb9q9NdOeIo8Yd0bJ5f
yvPrqX3axScfvPSDujIAmv4LPkrfwBPcqIgT9OVWAVWPaUveppIYlhplC6WTeK288/0dhreRaB30
5XT+xoSpKJYC8Gm8NtrGU4DCzOcG00ZBaequMdhI01wIKezjna9QofMUt3D4aOt7o35WxjxIVuZP
TIz+xUJ7L7xItjzlfcZEVn7qoSuDcae4CH8pMsPk2Z/SAK/8KXtSLJ3PJ4ELRUvm8plPzjqBHADL
sIhOhD75RrFuHd9O90HHzHV+VGe1OtP+dMI83eSbCc633QAGzr4Y3UUeBZ8CseJJtecrgqZri2Dk
fn2OclLZ1w7XP9tCW7ShKljZLG8kd/c66SCMaH8L/W+d/yPpf+f3gtZp/9RAFrG5WOdMac9K/B2O
Rp3lPS2P01EEbXkmVctSXmJW53BU1UBQcLZ77Jmq5Uj6+WhXt3y85v6laij73Pca48yh2bfm2U5u
Rrf7jcOLHR5v07BatxnqL/EK93ZUjS/vGP3t3X9sfZ/+R5dQOR122JC29PTV3S80nicGUw64VDcB
Nhu37UDs5MhaLMAU+chvsJfxmJ627Pv77qqpN4O1GxH+5ybPtrzFNe4F9/z2Oryl+PIlxVMTgw3Z
VihbXznDCi2r19D/DWumUFaTTdKXbQXrOk2wx7VEUXt5HscTqCKKf+dR/eVPM9Dd/zqDOdQOEcYw
cVRDxseskKEh5KfYPoo1oTJrzZXVTH8n42uHSdY1oO+CDop2+xtt85fwmwggq/onzmJ+Q3a7NL7I
bncQayi9GZ0JKQV0btNUJ2DlcZuO+cAKH7DwwC2mn5AxMNNtItHG8fFI72mIWud0WzPBW0vVpSDC
ajBY0ZOnEYGAa1/jcxHh59bEDn0YnWNQnAJO7V+t8l2l3yVsm+Sbd+lhfxojzYlmvI2HzfQ3t+e/
LS5RIfEQKOcQT8z03WJLe7KUXXlv/8tJ4HQlSIFs3U+KYvssjg5kgXHW07p5KyEksCfRdrK+VcyN
iaATHRO2gPVe1ijNhs3gknVqyh8CZlIugBbYKEESEoZmkADv64/rmF/+mrsdcFbiJSOf/gtN8Loq
YtA+CDDUOQu02VEy8Hqn9letfmfRbzr8pTYapxYpnaTdS7gImn2j7zJ9x8PY1zRXcPY0hBvB2eOb
ausdjnJ1R7Foh5cnmfCbdBSMfe3cUSeAN8P0bCYhZVX058gaXaecyoyS7KU4/z7Z4dgLG777uGfn
4OJFCjcl3mGQeDsLT5hL07TMLFUuH9HKoUp13BeEvEoqF0htTofhQ07Ollm5dphPDbyAZUyGraXz
s+SIaE6yqvPAxBLYw2wdqwfj5nITBeP5MiY9aBhjvCrXMQ0hj81rgSUXXgkwPr+ztZGKP076XSvf
QfyjRT+9V4NTIpVTzoKZZDKsHoPZU7pFw6fxItA06Xc/bnQFh9AriFwtUIb9v+LT9ASnuiRZS2tU
yK/MTf4GLAmGXy34Ve05rFUaDbriT4OcQ4M4/iHaCHr1arH/UdYPhEAsqW4RLepm9+gjN36J8CEb
XaemFBxxnzN+C2L8h0Uv01Ln/DMaKzv7d78eaSeHbM4LzRJSLhsuDD2YMUPRtMoMlYpCjn8kkQuZ
U2psc+ZlJai4FQuEV1lzl+7bCXpjTNlFO2vgG2NJbmc64dpgrzRbJecjvp+2fOrcYIGhxOlXobZs
YYSmXiizrfJqDL3WMq3mhpt+IDpyYQfhulfJ/0wL3l959bhW0rysN/LiOR7q+kRIUqbsVbmq4cUf
T3p9gJkAZIrY0n98H0gkCq8LqiKI3e8AM2oB6DK8rYf2s82nNlqqjWQ5lzigxi1zBCd/N3scWC+q
PeuKiYVe/R+eKUoXiftTOts824fO3i+PILtoMDPSdcK2QgIOsQ1JdbsZup8bYyeeJPER4c5cZiSk
+ZGYAF401DCakVRkgcDU8j9yOCZbsN6sN3sKhfb4UkOgERHLqiu+VNm5BsMVzhm8GYxEcsh6yCWK
Gjz5QhZ3iSn1bYmxt1+LjpG7ZLhPGZejHb2o3S3vLrCC+qPdXZp12OwzWhp1tqmbmsE5WzFaKdzc
tpU+bxt4cWIpzJK1niryhMmLYje4NZzAB1Y77eOUdsdA22O4bSphuFWGvSQf66klbR6sshTXVmj4
6x4Tle0cbcezpcwlOk0s2qAIJH49lh1ATuv4jI9meOBbCZpdxV0y49kzySPkx1PZHcPw0NQ7+hEj
BNs/ClWrWG5JdGPtNSnRoQEc1G/HjuJfAwDk2DGbFx4f5KIUzFdDFT7ix9xm9ezPYGRnk6g8N9ER
tpJ4d4YNX7RhToZUBpSeyBEIMe66uFcbHHvLB9XKrPUzGuLnKpk7FqrrHvMuapS0sGo3b4/06Ihi
F84ztDAZfGHNY2VRfLP6kkOxrYDnHvPoQ/J4/XtJMaOxzzxmzWGg2inaBtFkzI8SHSH30Nky6rU/
wbjXahccrfkigOnFUaAkZzaGfgok+qlhsNCi5RKI8g/VkFRKQFE4pD4WU89hYaUjg62djLP6rA0X
ZjZhpy+Pd9ZZZktZB4EZgH5jcXPUWyl9SKxBz6V2UfxFpU6z6qLidDBPXcQwduz0CQlfUuaEfI1g
Qb5XbYBoiACx5UWlNxheVSzTcFU/V4HNB3ptNOsIeyKpudXI0QaDDjlEjuCYTdg3Lwb1WqjXgSJM
LA8fmT0//a0a+KFb1ppVtRYvOT8CmvmDdSCw1fWQum5ILWaKDcDL2jmGbvkXiEmxqKQ7TB1anFDM
en5GQcwPJfyTIleT3+tPDORNxjZiE+snqb2OP0W+Kxy+2Ir2dXkuN4Sg58HkCYczWe/33a82Hfkr
zGAqJ8BFI12U8VYC/5Y+jcdnuJI5HfvngIAl7qfnSUamQmI1eOPFRdzsXBffAUtV+ZNvXnm1Tcmv
tinKHvmMDyHVX6XFQ39ibEnVtdT6WsCgxLuqcNPb4Vcw0EcYofhxinMzTmH6meGMji3WjKq1sKjS
hjA+CHpgDN2m8nTT6/1ZSPvsc1vRROVQ4kNK45vtqG38dMVvkAmP78bi4U+6XMZcdyC8bFGwBfTa
FiuX3US/kz3efWKcmn1yQAjCSZbNOCPAWrWIvSE62nf1+VGM1+LJne1gEvlvtoO+zln3aPgl5k48
ffBUxMGGOI0FydXTozQcTVxq/plSakzTSbGRDmG1qKcyi6xiwnJN9B3hH8IGv8+KAw2fiOPviiMy
8DwipbNqzB7A6bgUaWMs9zjL63RTdphqYmshaCnF8m0dCm22SmuzoaTFLUnYO8eHfcxhgeUn8ymG
yQaJsfOelF/Xa7jMq9RchaQ2/PJDj7dHzs0JmFeNeMLWnimfBQthOMBvOBuJmp7yGeHW2KyPFfeo
iqOQi6LJg+5Zeg0k0WgVPVbmdpDmU1qztbNCJRPdM6AIz3oChPtiatdxEAyXAozLHCe7dBr7W0lp
nTQJwco9SUfsZaT8rt/W6RYyPGwYNi4ml0q3HZMtg+OrABnBN2GJHK7fz09KhiCLqASP5Zmaz1Rc
uTx6q73Phe+fYGJ09LnfnOpOuBZgRiC5N/6rJufI/C8EzUs+nhJuXtWeyATRIMAjHjkwvL6F7+H1
JViI3Rdggj2B0coLy/vB1GJ86HiqmvVTXXMsUCExSuuI37Pixtr7mMjIU0gRtBebX1X1RRHQiHTG
MYBqGc80j7G2r2tA2htgI/q4xWYN40u434g/ASQBuYSOxQiRBtTZgzxZyGjIuwGGuEWJ4aTYKuPi
OVyASWQLDNLAwxjRp8xzkpieAED3H9lfTTohS0OAtgGKSacoO+E5Mp1pR+eCc9LaYxjsbyOnocmR
6hZscGIkpziJFTeNDw9MVqLhiFF9RIijqsQ8jBxLWLaVblvgLVo6h2fyXSTfUwNVe7znyqznUTWl
kSl8Uh61GiQXKbgRxw/DxIGzoZkhQgculwHL56lfzUGsDA0qkeDlYV7gIEl80XIdUX+8xKkCSpbl
FCjZ4kV9MdlPQXceaBtiZbGxim2b7/RFmntNcTU+MUjazQHuSoBVW9uBfTYWIv+qeZgUWXuCSgWz
MeIVNoVLGUN5u8PBhdQoVV8+Eqco/sKH+dCEDxPW7Ftl1HfUWkUL/IV0WXBUiXHd0bYolO+UZ9HU
6jyuGjg6XDUmsyPCM8ZP1vkPL+d/n3MxdCjUDNqga30cywTOF2M7P0JVuIblrGcjFLk7clkwfwr9
2HeTosFez1Docqcxg000bpsJXJB+/mY5V7AVzoVYPHlwxv1COPPLUjjzMY4HM0u+Vz2vxqdBUDOc
P3vKrTxHuE1j2rBqcRPIScOzP5v/ckRYAcfzMGKy8aw/Hs/vGMsMhDE+ApQZEo8OFxiK6YRJ6ZHq
0pnBU39vjHtfFiSJJyE1VSw5EpFQA96vh7810ny7f5AzxtbaC4LFKZhGYoO5K4xtkmztKeWKIZ9j
g3UURzDRDaxerGzaW4swv4T1itragl/1hpt7F0ya6COt72H+CYtwRL8QReOBsi2C7cjtvMMbcwif
B/hxhQfQvkxgSC5kxW08BcNELrKpZLokUlhbE3AqI8S2pz8MhdTa1NFCmrD2w0H9mPbMO98D/lx7
7pxyyWNsxX026Ivsw+5XbeRm3/SmizKcOtwFwF/n4JmTEzVAOdBoc8ajy76wxcofXk2gdqT8l0jZ
k/KT4iPsll1BJRf2YmWutDdGy679HWXe/KOvu5JylZmXmATX7/GyYvhToIBRQWg5AGdOKS41xMB/
hINzQruX6GbFQvek0ZDW91NmHhErfTxcvavqJIVcUxj6SYmfKCSggzFCrKIggs+LiVs2XCvFQobC
wRpKhHZTtPSIq9hVRa3Sw+RIKoRQAaK9tOHBqP9NiEchtV7p/ukcwv4ch1eL6K7bdpf0cSK75rOs
3DiThKWzlJMzF32hLZ8P3zOcKYr1fzojSz8Am6nHVsKSJw48ppetlTIERqAYGfDFFmSqGTAU2wE5
hVUZUgLJi/EYD0rN7HHOuGS668OmauNGSktAnoXxmbIKlJXSQTZZvntQx56CGXwyx9g/mN3i862Z
QjvhEY9m6usbxUKYXJNnMlyYKIa/lXyhrEJeZxDQtQ1/apzagK3YH1QXv3AJf7X6BhqJRHYTJpNo
V+1SUuWnUbpoyY3mnUFwfBR/Ccs83tfShDoSMj0UkTNMPT5JJDxOpAzyDY5jFsJ8MjnKBtFPDkES
70c+l+N7qX8BVBymapqtyVJnisiixtGGIGpMF3S5HR/b/2PqzZYUx7am2yeSmTrU3IIANfQQRHMj
i4zIUouEUK+nP2NB7u/8ZvtiW1VZJo2Q1pzuPrx1bvKBBcfI6QZ6JwCVmXqBgTJYC4OkvnZhtgf7
B2VFEqGj12nioextdfsW0YkaQIkL19iM6XUzJ8zr/5pWcCTDkJWuhfHOLGCwfpY8ls8FrlTn9aWi
HSMdA723nyWwSMdqfODYCirPI0ceBuh2XKvFDdcklXLMqgcJY+FsS0lna26UYfMXY1jJnSr8jJZy
9LdcGJF/x/+seylhF+7CEuMH/fFuLyolg3vpH7z8T9McvEe6hz/zOFfSqS5OnYkB8GqQQMdgCtAg
3pMw5xfJVWQu74hQ2Ll0xLQgdNvKq2p/2dq/uQ0Kgaf5MtSWBZyIh+gOG6XVejPLnRo+0DmMzqF+
jm9H6jjWdbEGrz6yMZd8i5wEbkCN5YHf2d5N8cg4IDWXwDa4bbM2XpvxmlnB4oSdraR+9aDNl8WZ
sU4S9zYI4sbsSdxIZ14f+9X6xXiurU00I4wbZPlP6jTV8pJ1wlx3udiT05cLTHZSfpzlxyk/WvDb
Zgd9dqjSA6LHSX7igbhhgQfis5JvJ4YsSl8T/UC6VYc/HmE/PYTNYg4ZI2YWyXGRcZUJxAVve45y
tS8G0ZnVWOes5Xe5rp+5ZoFuW9IPAwoW21P+fVsMzc7UKZLaUhVd4Nyj7X1ueKwaR6dut4wh4kYj
R4mYMZtHQD1wivBckH/2uMlL333l/qy5byUE3W3HzEUz2usreL0W+k/FDfEydW+NQuwR7u+71rNJ
/GLl/5lxy2821s/tUszJ/p5jjUDAJRIdyJn9Z2j/0BQ4Vp/3k1Kcs+YI2rCNd2igFHts2S5UKqV1
W5uqJ2X1lzzCduSKtYM7lWysuYmjrCeGKcAop7aFFkn36DYcdmZxMFhD1qdsOE/2uXVI3FFUSuLO
YHBY5liAsFKKSjquL0/h/2eeXHtLHy4pENZEeiuiS0RDhqcoboT+D/jyviY0OAjnrDcNHsYCUXiQ
UXl26SShHdnyxzCu/4/+/q8NBKveU350XwmGEFVa81xHrgTlN4EzqZ6zPxzwIEGIE95t2AfCUdou
/x3ZH0t6CZ1Alf0OKIYEeHfrOK+9Vn8TLtIGi1Lmas+Nfu7F1UX1Xf0JszWWdALys7l96OSnbXE8
dAOMjeYhXLCjTi/wX8wbTv9DFVBdCXr/twNa112CX2sBZnGXm0tOtdiUZTDTwky2UTkI1IEJ+IkF
AYklVST5gwAgwghIgsNn8jhLtxN4Ml3UEBx/2/t7QK3fu8sZ48DBWh02oM0sAnBJwDldnvlh4f86
HNIiNiOkwG8b9D+b5qFwyYkTw5dQPNBBiVMq4r2igzo4JcEBks4j87rtSowhvtLAwmGLudCZ6Cgn
skTllERVfLSJog1t5B2dGTj9Xwt7LJPQFBHVk/Zgsl3RsXvtK7b77dZxOc6z2aYVlTeOA5Iqhkhf
iSMYe2y8v5wqGbeqcBG4HL0q65OwWUosqL0cneETkURMKAGJPN5N6ZqzDTAXQCkCGZUOR7M/UmIB
thWyCjxSXFYwjFLceh328rViIP6uQu7kNO6sbk9eMJozJnQC3Ih4+CZexkLNEs55gtThYaYc5fjU
zk5Kfo7G8208t+OZPeqMhQHi8kdnzHle0ppCYDTu/7czb4/szElfA7l5oZqpTJdiZlQ3JW6KgQN6
DbxwDqgkBu9ZgM0vzv41clGLxcXMmCEuZg6EmnezzIXZbktkEZmlk89cobGY2F3/CwfRv6o/LxuH
6c8bOg9jaipBYhPUSj48/b7uNVg72ZYv3wphwDFUHQGBAlt8PFxkddLGeNfS7Ho2dRE3Dqv3NL3S
Bfv8s7LCw1zIkhaTK38WqT9V7VcEXiDogd6Ct6feBXirCwl+Pjf4xuiBtLz2C/b0wBHTikHjVOXn
iSVmeI7HMzdShNYh+JAzl5pZ1NcyUAFcUtX5fZO/Mv1zhhhYX7X6ssXZ7t7n+oNVBDHPjYH1nIXM
aqaQo1QOMYwGIAO5a9TbaDE9dvqMcMouQakejzJyOwN3tTTvazrBBlOw8BROq9qOxyBeUo5SeEnb
yDn17D7ZbNoOJ+P85ulQQigC6FJfkn092eiUEmwMQGvwiJ8NlPWzgZJSBo4Y2oVzhfmMMtu3cwtG
rRZR5tmCyyFOjpm6Iz+MflJUJ/QTtHCW6JwkFKzeH5R7OAPOALX/W/V/m+iv3P9K2Z+m+H5giY6v
k60vcaGwNlfxzpbbm7WLMLpGYDxkfO63+/z/iMqAVh69AK1k0Raoay6UfPKLyTO/SPMIHzNWcj7m
l5U8joKSkluicTiFOm7/sPq9xhvidSyz9l3J0aqSlw3re7z12nKWrm78QACrAIJ4rLGGPYx1cUdX
T+YTlbiEbGToK/+84fcG3/wXVwOw5yEjfbGEXFDKm2nYooqsi8Rt1lN+sG5HOmJorqJcgHbjoWKr
fUETCSN92UoiFcxZcKwDylEYzJqBrZvvYuWkTNUkhc9q7Tq1F8F6fPh4Gswb+bX78YF0RBznAXr2
2sAo+JLHryb8bqG2N3/U/psUWv6ew1N0baxbigAn3xQ3zN0Bigv0ZHO1ctSrJG+SJy8JLjX9J5hd
yrcH3jXjaJPaZLHkdYIQ5Kb4CWbBQ5rjjef988+b1pXqdSWvleqjsnY4avEJ3YBVkEJw+GYeIXMX
dUG7zsnL+fXBT7rwe0TZ2//vzk3tvRoeHrCmZqfco0DGTjcxFXhGcM82xAGGbFP+z/FXREEPeYYk
p+0Vtlvh+1kRLk3qg2FReScMXxFEaF2Y8A3WNtm2jLJ1QYTLLFf0VLbTSTWPaB7hQrOu7EPIhJQg
4dFi9NpT1Tn36V37wcp5pvialTuMuwaCB40k4oht5udGWj7Aaab4mTbjisqmNPdVC/oJpUZeZHua
7LFlpCuk/oiA2zqgzpOnbRQOErbRm3otwRn2NLcRHsaYEm0VYc7IJE7M/qMMulKYM7QyMCRfWfRk
pqOgkRfhw09nmKIcVXNmUGIOM3oLEHdvgqdUUDoh+32yae9bkI90n7Q2QN4DBeuzE7yaeMdnFi/J
RU3PZqwS4vFunHZFiN/YoYQZwkjrJKV4qyocxZ48Kf1avtEFnURwbtuOu9rej/zb2U/1UXAWul8y
620GbpZuVBxYfl4GjerXko9pS5Z8XfK7q/kFAIrAGO/UZFefufRN4PwbV3wO6DzqdKB4QK1AmJxu
yamnOPzchcji7LaBcXyu0SZm9L/GX6kUEUUO9Gm21knLm3txGyt0toWbEmrFvd8Y5bbgdlEvlRzu
x2nKzvL9onVvrUNYjmZ5Plte2+ZT6b7H8NsKv6Xmj7JQQuJNdA1vbWWbJzBcN6mL/SXV/QUe5mMF
a2NB1ktXRNarVHZyzVJy01Xs6wDpYzOrQG0/+y6TcBVxv5gQC1xNEGKEw2fKDopxGIyDjEnUOPCw
tvEkXIixcmCKyY2QLm0OubZL+CJrUsdckg17N45wPPMyImsSpbAFrrufZParGz+P6he+PdeWoh05
uttekjhyh2jzNO3AaQzXUrnOQSRS2mTxlwu7fqp+QOInqFVtuuJPO/5m46/e/02j/5KB//Mbgkv7
6Ypv3FRQr6rmvyZ1COLyyiiXwCAw9VtyJDDmVFrkW47/ok4e13izn5q93uxGHOnVGeSbSgTnu6UC
03D4DqfUfe/u67tK9Y9bGTz+vcpp5gObke2MdiGDJIVv2X4zCyjsse5ijR+OO7IqDmcNa6BnAACj
956s7+ZFmh21cDNbTun5B2DFRq2cjN2D/CHFn1r8KU8fSvVud9eHtWruSw5LMA2SS6yRrr2M2sHY
5ImnjN66U4mJOGEsvEjmQuU7JI9/g1UtfjkV515Kxh/mquaVprgDfH7BrFWi0B1/Lel42MwBNfmy
RCZSeJvm61BjgbzLrL30OFWOQb34JksCqqIRbFgRTazKAeVlomn5fluTOklwzp4H3xy+GkAT1Y+q
//LV9vpfvlqgfw0QcXNRjAtCvPfEu5mAEeboJptDCDWAsCPyv7Wnodl+WrzohsXitRGyZT5f8zdo
8vpmiUZhdpSUDSlo1/iA1vrDtR6uMrmq6eo/tnrRU4H7mbRL9bjk0jkuzmBR4IKtrOm9THgA+lqx
Q+gFPnSrjtT9IN9gG2555vbB+3KQNlKxkyxBltWnQ3GVYEPSHpKcIhr5eD+z3676beqfaUkJIPkC
qV5NSyosXvAeSEBDIxIGL9o+0UiOjlWISYJ+j7Xqhp1gBif9YTYcRc8rlkj4ed7A3eOr0z7pt2C0
CmuPRyAZf10O5Bmux/85g2/Zai21v1w1bUscywAY8w+ChHpEGjrr8ZlPFB9TupFeLU+xPv+eRn0n
sYDT9yp1Dgyxklt3LgsNuqyIIDTxSkZQlFf0FZFUIA9AX1HdrBU+d6iSlSjpDZ+PjM1jGU8ud9SS
dkLLE+NtVxxg1tZZcDe25SI3RJkT2YAhP0ZPN22dHsr0cEtJyVrajqlUJTXbHG7aLs6gyAWA7D5z
81gnBy3eRwzZ0EU9izpjaa3268PavHMEOMbDPsKbNU+aNV3iGMvpEidWHlGVtsoYdQg5me7NdOsH
gLZ/3BhQZZnxo0jvNHpWvzfzBzKeRCD7fO/Eue6lPbEtQnsC7NsFMmyvfochTTMPBoJIfK7zC16J
7GdKfpPukFB5GjOAad9TKlAqsPUAqTgOAk5jcsX8Qx7eSmGAeLCR0b5onV8csXE80qBnUaCKhpm2
9WmYSRXRa07DDBQzKmYh8fjvj/pkWry6t+4uir9BN7OXaXwePBbhrZHiNo19yh4Xw8s0iBPxWa8I
li0m6Ph8VlOveM/9MXZepATc2FixwSTw982AO1tYoAmlUtlt5VCEA81eTBNymags1Nvgge1yxc3e
ztbWM7x7M4DiugnuV0b8yJuedUhN78lPdCl6DCTOaKWBLXicId2Rc8fKZQ1ijDkmq7jf5rTKIjwo
y/8wLw3zm7PL6i3QNZIIhHJu7v2JvQWOO9NWY7iaprV1R59y01gojsxXr/X/AFITcsyyuW/u8d8i
ApcKKpxSNhCZz9ESqxqOH7mAT0BUZymIQjcmosSLU3ET4WKVngeRJYWuFUEM0xkBM08c+qf+DSi0
TaeLH0p+qmGJ9HucUzx+nu2/O6B2WEZJi9FN4zeg/zyToH3r5uCq72trIzfctUQ9Gx2ztX6q7pfa
olHrynrHQsGNtnCo2bkubqE/8Q3DOi1E61dbHeXq+FCPWXKiDqZPTuqKxpfveD/MvQj0vU+wxWLT
3X3C+ryaFo0EF/uZ98GVUGjUhu7mpwJpix/0QkqPZcIRcZcYmwr7NQhKayePBzk6ceOXnn7Z8OmX
Rezg8Ich/dUgas03Bqe9dEMSPI232aUd3+8cqh9XyVrkp6FYJvkbtL0oO7UqUHSQV1HrwpQU9ikE
W4YueYNxbjB2ICiR6TfFIGpE7RkBVdxNIKVn1qaFQ8TF0P/rxdC4RzhW/pHqYreTIS2EdKgGwVHA
D+I9xVTdbOGyP7GTIB4EMUFGoWpdS1tXzMBUF80DZ6hwiFEY8PJCF9nqRgci63k6jywyXm5suiTD
2ZVkbpa5JlXQpqtgDDdd03Tj2vv4aoAqUsQ9Xq36PUk/JTigS8DIzbPCNjIRC3yJv33wIQRlHWXC
5CgD7ZMNSPnneGR0qfH/9XMMmrCS5+Ufl8KVnaED6txOn3nsDeMFs/RYvxvJJ4YxCEV8KAzpT7e7
me40dKNu21drsRsofZq0osJjWZJvCf8e2SPhkuRf6RqLABe2cqrQsXaNu4vzO5FdQpCwUUL/1S6x
eRrh9gL3xegz7DRrz6Ci16fG6VgMyttaFgU8zbSbJlHAE7IgGbZWA0DuxR9qJ+pKRWtjb2x5qUjV
BUxvH7JIDWKEGKfuAYBWnnWVEJrkRwws0JfhyI6kMbFmNXs12ff4VQkO37tlXZ3T5JBibRz8aGV3
bu+yCIEn8RLmRg1stmeGbgOSpPcb5FMQ3AIdYTwry0zNsdCTm4Otgv/dxhGed+SMNfu9C3PoxChK
wZK0wq/Guou9Hl/z7OHKk3Dq8jXr/O5TzIPApZuanMPG5hbALdKmxsbHkQ9FWrNc03LvgJmejQuz
bg3rvpCFfaSXl/sbP25IgJCKB3cchBtGoQLG8muao1xNR1l028iD4dMjBZZe1Xtp6XX2pbAvcXaZ
pRcPZjOX4HvTUyJzze5vRXrpRubODV62eh+t0z9he4SKiMyGXL7OaP6LT2ly0v2H/pcvSGJFuegk
OIq/YfsnUr7yZJnO5p3B7v5KYrGVPmmEHx9rBK/btjW2lbF9cbDijPXJtuvojuO+uH0lyoFq4RFk
44nerrRe3ny2wymSjxTFYDnlH/K8u6GUskCavbM/khw9FzYFeD7c0vNyc8ft9RA/yOuCoOYv7tcX
nmEsfA2Usw0NM1DXpVsRQIXNngTDwVVVd5DWPb4e8tCgRhAx2OwLTBS5BcpJaZXDXzdt65KpDhzk
nqanPNw3ETm4vW75chuAM4e8xn2zE3cV2GtMHm13qEjm58eQYJqDZxlzIJ5lyDdEaelFw2JQeDF3
xvhWYwS4yROauytTjucO312yXSJ22KysBZb62bH9Oq+x6nud18pwVa6y6VqVHw/8Y3MOPDSMPngz
GpubfRWdBuucz0NMK4SXx11XoMHgF1STTaQKvyCmJMIJEgMrWhiFXotIcSyHkBsV8egWhNws5Zfj
DM48AoRk44bCq5GFMCk4OcGb8CRr88nw79CwPieqMqyj3h9jnELnx3Sq8D8w5euHONmPya42EEdx
qIrhcfY4qfiI9GV8RWtY5M2ODILR+6i3vPwD0M6idCR9PW/eXzKmvVQJd4Iyd6aEOupN8vZ6Hcib
CLwoYdlAwHZNiDINF4RHX3XthMReLHFCYsaw0o4hQdCGRqSVDh1WPj4sIS3AlzUHmCZuOi4b4ML6
ao38Yj8z5xGgZzxr8rLGNE0UP9222oFuzwR8l/obgei2RDWzVJ9oU8OT2YzzyVfC5az97mc/vf5r
6L/UPzXlf9bs1+QnMn8l7cmG/l/SXjLmcjmfIKpzQKpFqG/3jSwa5aJlergHM42lmUhy97a7YF8I
4w+WmweyTZqW3U5vYCASddeYiR8Ie/PYafDS644BVCEVrart4CsYQjQvA7WErWZBQEwUtlxlQv0Y
KmlhxziCF6X5vGt7gVPNt9VTJpyGDd7BKPajpXRfdnfPVE79eMmWkumbpq9huIs2qhqUd4F6nVil
QY3EBNoeSLs2RAT03dSIJBr+UyR49G5FId5Gojuwuk/lyaSQFuQ2k/TQ4EXCN6I7I6KZRtX0AhMn
DDEDuv/7kC4UftWAiZ76vjLNpZ6uEiAJwsdwUwRr4NEKlHxvnx714cGXq4Ao+8nV77L91GEPafPi
OcWyrJlD5bkNu/WB6RA4q7Y9ALWx4bVVImJcSuK4zhDHumhYqHzHxZ5fiF2C0RNiL4Y2oMDKIh4c
PBIse2yhjN//Y2OFVbLz8eLaW/b5WXWEpT0f7e+u+pH1X5OttIpy/Vee/U7V71T/oLM/g9/jRrk5
5DmRrUaGNdmlZJc8OJk2AFbYuSgCiw6RuuMMrGwpsoHRR4Fis310TvlZaQcibDHIjq3G+cbYhzI+
YscwYWvsm/xQjEei37PoLNfnST+PATTCERn5/h0vMVKJ4QF27bLcq/mFBje6L3SCBsNVxkrnqvxx
t2N3ZzF4zsjof2WwAupFGrthzCsDO5yPAjtsaxzTN49BYIdHFHeOrGxhehfdvdZZ6OCPmu0e8d+8
/wRDqcafHKxowAYWQftYeu3ubyHf1ZMy1Q4bciT2BapMU70lZCPP+uPM4hBMFcC9+xyd0ZC+Ffkr
bAXCMGJnjDE0Y4G15lSJijpfw9PP8GeQluKM+Vhhf7RTX2Z6xtI041exiZvNxNpv/Brycxqek/E8
hOd+PE+3s2Gc6vS025EKtZ/c0htkPXUt2LnP3kcVS94GB2JWbtvnKNY9k0F38QFllT+a/jQKjSVl
HAB3+WSvEZgxJbcHodQc1Hrf0+a4gKaUt6uYuRbphuWEvipua7Ye4RL/tvCf5Lc5PhbYli/Z/GGd
WeDw37DLBERK0GoDB+e5RqENkLQGrZn2PMemcFsmyZxFAcFOA5Vs19k7rI75JIqdsTpS7Hy79LEn
IX9PfsGmXIOKC0J9WVIclx207qAahxRp+Kjkxy4/3vPj4EpwJRnRX6grbEQxeYus2YcJG6lne7Ju
z82aARR+GrBWCGjKZmKDEfojvxBrV9l7eTqISNi1yN6t4T0b3+vxXR3fQRA3j+u0RHGpdeTh9YMO
CzC/YTJXEvHkg4ABYrh0NN3nKG8/K0oX/vTst6F3E5RuNxD0X6QwfivfZMxf1Nlen+3H2R76At45
YHrU2OCINwO7DOL7v/xJfmPDBHnBi4mZdLgJFvgy6X7tAKo/e/cmmEf2st6Xq3MhvMD7Wj7MpMOw
JMmW3DGWiDDboGxButo3lmYVE1dCAzzwXeEUB79Iio6txDZdIWgQoNC+c+27f3ypjbySFp3h30oB
zA6RT8P/JFV4vnVpbYHk5tvn8oAp9+IyrH/IXXPJsNKaD7K4WXHNcLNi45TfMcIqziz+lGZfNX1M
GB41dkhXnFdQXLl9cofEFSzTUo9zP/HUSmySqhCgdkF3nL3b4EV4VYESpcN30GPAf8JWrPtFnv0I
yZ31Ok1i4Y7j5aScDCRy5SOWPlVCKNq3gtfy9qctv0GV5dvR3PzfuzLpDy59PAr2YpiH0ikEwFCc
TPMYOunj3JhHmeM0Y2IBOMPAC8tktYuL3aM4mFD/Fyr+8+SNaDLBdfXzfYDUPmerPC1kOJteYtCN
LYgNMwx/PIvTUTyLS+RTJ89c4+FqdKzzPkzXoJideQrc8OM+vxmnocWCiWRxHB3IjF130qqdsSoj
eoE4EQl/Ma4/H5PJ/G1XV3siMvVFzU7AOPrhcE/OETAOerCUj4znzTMKKJ+q+l8UkLsVIdI7MWbc
p0b0OWjvlfJmUsdt3dezZ0QYa2lV9S45wFTZIFplpbEuuQEAB2/WMqkionNxitYtOgwQcMaFbJ+L
6uLcEtKRNXL3ebTPdyxG6VvPbgBuOPXVfj4JnVxvAshcQifH91ySiSBgBY75aXZSODrheHQ0dmw1
zkvo1KWfQmX8fwwAMDgJShVs9dVYcdCLSPGW0Dpb2JgggXBoLAFt4k9EOCfVE2NVzgSoVgR3HuYw
nxGkozyNnRvkA1bLyYZ9lEjbDK14xyV03OG2H8ZDqp/S+6W9kbXUl+PiPx4IOIoYRNS3FEupimVq
yaw1iFg8IDuPF1ATu+B/1I307AYPtMCqnD3TBVEmWCP2xXbog0WXphkcXRpRGi35TjelGw9rYGq9
vrYRQagGFvkfqoFZ4GEm622o0QIYTEZMt0YoF5s4CWpfL9WvGi8DFu0nIswMtWNHeqb3gUI9RJhx
YIV24xEPPQMJ/R8wXS624hG8ZkNVG2tpxNqMVVQ8DmHLgYFpWgcuTEfy2Di0cHFtwi7JSl/1kPrm
ROpvcRAXNJOKZ6vETKAFXbX5H9mZpyvTxU1O5+qfKnKwKN6tXSpV88naxRxRlCOVXOqPDqUbDjuC
SL3uDCGgwnVlIFxd+vxg2sfcifJDczvK8KPtY1+eqvJkT3TNHIUbzO8j6iW8pvCwgGWgNgq3K9wT
iJWttOy5s3QXzs+cNC3m6HTHYbFgCsNvFAYkYIr7kvuYuUQW0Q+MjugG5CFY9Nz0E6TIkWngTVOO
N0i94bacdvW0+4lg5ZF+HV2Dm5MpskgD0YQieB+1kx6/lcafXCGLMq1JDsEsO9Cts5kzX1yU6vyy
W/01wd1yBmTvT9RuwpDOcxWPFaExKG0OSya5P8uJWFxaPIMoEJLe2+aDzgnLhRWu0ktVu0XuPmDm
22tFXbfUJT5NHBiCrdtqiuiYW0IJn5JjOrrxSIjB73L2kfc8aLTgTuGgvQF+KhsEewT07L9uMDco
IBWuSmPDSMIa/MWtSDY2lu6TlJxG7VjUZCT3srSr5l9mfXxl76uUCrYNwfsu39+hEyMy7W/5YcAP
dz9xyQ4IT/6A7dikNi9QmiCONmBf0lWeLaJ5xQx0Inm4aHsqXrnXzG9ISBEkqKXVbXXGZRKm3KbX
GSg467MfEUqvUjk4fH7wuph3lGf8g7wH63N1oIZpTu5tq88oMdADNJkaL/zTfIYIU2L8gEm9rmBZ
3k53GGv8GSz0tHVzX5v5mmA8X6xM6n/y1of05pW0mSZULAyoiCeFc41yachV0q5C4OVdLj+t2UkL
ktk5Dy/pSiXXCmhY/hPzmJnPs97TJfQDa/DTu39iiQ8So6kXkbrqWiaHfBE/YWQ3ih/G2bt9+yix
ZN8+FCacS+JXw0WzQetd1F6sQHrtnE6ii0khyaftFBZjBmXKeGO6uZyfyEfZ5rlXruNoEB/1iswf
8cRbC4ksuhE8jIDFZNds4BL604KAE1bHmR70ijiR1Q7EsLw8MAjkzemen7vnYfPOSdOxqosWnkcD
JQF79AlwRUSFrLRjhd1t2ilQQ+8+AtUIJHJNNAHlbC452Md5UI5Xe/Zegqa2lhUMglLQHl+cXVX3
4tjv7z64co1Ige4lpBGY2fHUsGbQxO75GsUs7Eg6PDeG7CIssbkTHOaOFlVTlE5zt4VwntIDFlIn
phFk28lZsZh5V5cGPLzpxUACZp0uMFZhFHs8a2LIhz/Ys45uV0Hj8snUojCn7sMSYMS76X7U48Ju
FpGROxo2UMVvFb8iVfyYhzOiHBtNFfavaWXWH6HxcTM/6nql/4kfb6P2Br3dFFyyYhTrzpiF3zP8
zapPj8YFbwATHokB5ZNuCcSiLwjIIz8wXJP/M07qDw+XYPjwHk+jINw15u2WDdtNIJrVFZUSi09E
c0piUEDq1h8dAJnwAiz5HyATLeJeBTlxRVzTiWtgG0z8V9EOFebpf+iCqPRysef557HTR496EKg8
Eq8yQh91LsVYsEyr62KD6KOx9nswlHB6YWfDZUW/iTeCG3gzKPaSziyzrfr4eByARcfmHIDpQzxf
uB7KGKo2Fl6KWvYJ0xmaD5b69zH5LPrPKPl0KWgX1JnEeuP6ir6j8PszJ1CaLwwABX2AbYJLlubJ
qRFU1V7bmKbT5X5io2B79jOdZdTMdG7VuNSp9WKp9M7tcuLrO1Xcsdj9Jae7ht38OCqUSQbjRlsM
0k6OdjMU/Ek8vDivQ1rOc0c6mRnzI8tC71WmKfIa32H1BeQqWY+3k9Ve5PbYqHujPFoyaQBu/k+r
dZJuanVTPGt2ZuVuWiDUbj5VPrWMKg8Png86Ep4PRCRee940tN78LI34ezZ9xfIXxWjUc8fL2HkB
xjJiIbBvlVX4RBLezblxIeNm0frwNCLPhiV2XDlRV3ERIIdDZcZ+BXLFemsH8f6z5qNuPuLo4x4J
2mBrMPI+UdNM6uq0CufM6lOJzXjFvBIB6DT+waatdAULB19eFq4azgLeHeT05NeVT9kADUh9I8oG
dCl4qAFxFBglEinpYa0sBu2oaYJzK8n7StnpwnQWkaSywZnjtNpO9MqVs7e2/Bgyh1uDoX/f11L2
g70ABcqO/k5Ussa/kSxiJThmChdqNpBIUiWc2hQiNGx/n0EygvCF6c0UrhNH6quFJSRobYltM3lQ
atzOZ45BLskkTrFK4pUT8ObArK1GnhTYDqvV1fw9El+BsolRCiRMaIieiX1Z79opn7NUhYfz0j5k
eT2m7p3AkeK0DalYWodWhbaCxIueVxnYJhfd3+bN+NRKxybtVpubYdhkJFYeQY4C8XygEl9QyfDb
t4OSno2YU/B7X3xyvc/qP1L1My2M2ekTe/+BxSYtt9oTQpBGx0jBIHi484e6E2I8pK3Uw6EyBAXm
/Ve9YApD3KmmY9qee5h61eaSzM2Z2K2Xky81gYGbcublgHCfuLUH9yVTRE3DFOeQC+b3lJUn0Xtm
HfMZF93PQ/2eM/l8a9anfX+naqjUdlottGV2UZoexNOW6cUuAPIeEY+e9C/wKdhm+kaIq5UkfM60
WM1U4eopwcRwWbpELGivR4QnBAKz6uZHodc33ts8065QKGXtamhXhc5kAdNlofiCQwLTfS0Uo8VM
efqhiffBOY+c4SurXOphHsRN5yhDaJt2LC7TMyWPDrIr+wLe9ORrWWCqgQaMQxKXbQt5OL2L8kAK
JPO/hrWCghL9r+j71vQL7s0In8LWqeML8OzoaEzvoFfwxTZHNTqM8e5u7t7UuWYvw3QVzxfDdESn
ozQQL8hCqU7pdEmjdxlwBSAoMgwEVned6KjalzM2lnvML3m1KVhBrcu7i9VVHLZpLoi84n9YA1oZ
2cFo+HcLj1QY5JDXQNPPjxP/vEPlpmLVPTr8JwjBt/IfkV9X/ijE2kDsEDWEQJI/o4Yvp2BLnou1
fuFBP+iW2mf/jKmRPZvwTfVkM1o/owvuVvB61i1D1bC6JvanNH68gJElEInavAzknbqU8Zrgohdk
83CaB1DO2wNxNuCS/O2AQJCrQc0y/fAzJmPHKKNJQhsMHkmgq0Q+SPCJ3yzl6RjKKZ2LwiXPwdFV
nnwKBfD2/GoPB4RLukpexkG1c2BxDFfJieuvrvvspo8efElBfOlpJrfSI3hLbL4adIeA4Cryn/00
Teuqa7YutIauPWrNViu3VyesKf7bMjDm+IaGnWofet9tWgoAMWrtJKLm2qnnqOek6tWafeTZlzp+
hQRzy+YPDbZwka3mz639kw3fo/xlth/y7V1hHXwcHwdlCvSlHBJyG+ddvHnI6GxbKduXOTmLozUc
LUaYtc1xh7bSnq5DXFscegUgjRSc1Xk5pYaz6j1MrjPlTUouSvZxyZ+KGP9VQmOnozzOtXTSzOPL
uWvUe6lGCt1iP7AD6Rlhwa5N+HkGM9AtOV4m1IDyQ7htR67JfkspGcWHt0yUkmmz7Q1Q3XGWHSWS
4z2NfmCjnQYLYAkDZN1sSmOu4v7Bz/3LV9L0/r31KJ98IUkon6yxsRykCD7maXa/jCqumbe6Bxb0
1jl95rL6vQPYPMggvUkfhfRO7ROJYrvdVl3UmNOi48iNLl4XbHmMQ5UfZa6n9HAkky8hd7nj8wcQ
69ZiTEQfi9KS59ty6aWZ4B4tEp2iMZJHhXhhpuE5SXKRcfd3WNWeG42BjMmQ8H63vR1oDz8IsnrH
bR55t9JFulTHm2OtG9gP4IyoSGj8Wej3vUMjI8gzUqUgz1Kcpd+kd1Er4To+f5nAO0qov55GVoOf
0aK2oOHs+4LOvHNxpL620t+i8coJOF5azzuQzCOz3PDgpD2CfloN4eMZtPx/6ymwk2v1Ku9OsX6E
EEzzE2Dc5tIkR+V2aCkVPc6VnBIyznDjTsNUZe/fY9w4RQAiD1h9Um2rcIszg4EVW8Y96RcStZos
idd6jmAgZsgOkGD96ptiimxyd8kYqT23+H0sTgYsqjkZtAbUD2ySgpIHFvr/4+rMlhzFtmX7RZjR
ieYVUIv6XvGCRWZkghCITrRff8eSquqce8zKapdl7awMNcCaPt2HczgotUkK6mTOLfY50MxllWMC
fqP69Awu6vPG0UuBYbmXR/tRwl718EwPSFijmgrtNN5zP9Vg4Ev0RIIzWqaA/poFmwZDKPPqpxDw
KZT57EDDEepBNL4Xixc66cNPHqIWKcT4ZCx03jTFHWJf6/4nDJD/W9CSNLs+cPWOI5lQjAgrI4Xo
+6jhk5uqpOugVIQPJ/XPiCUdiNgX0Z8Na3FCAMVznWBnr2ibXd2ztfbcdPbGHOjD2JqY2+apTCpZ
0HxNa97Lc1WeV+/66/4hqOiWPHsijTRuJrldti+zfTDsJRAILBgBXT92HYDO6BQ9Pdmrk1MoH6Ro
ZxA3ZAtur9JHTIewMJNY1HFLixtegkPdHYoCr74IL33s9EZ/oJKc1uu6uHXpZehPrltXK479UDeU
dRmvnuVyVqZrM9kq/e6TrqfVzxDGiTa4QTKkWFHSsY8Jxjm2idAjzsxw8r/jzECTxTmqPqf3YzYb
CWrIQjHmVwpsFmU994RS9mGEGRpoL3E/JzejcD930eHkK3/QfSLqvqChgt+W+H1zbAs8z7icASHN
2kRQ+B/wUJmFXWxfrMSJ6LASt2nQKK0zj5tRss+jLTwaynLQ8AYap2Ig6pMsohVojEeDPzhtvwa6
1nAX9TOOYd2si+YhYutEBSP47oICk4gXQ7Qhp8mmbrcPT31sEjYIzdZ8c/W09BfMoVr7HiW/DLhY
9k3FQ59f9J4axGyRvl8phpmOB2U1haXUQH7mBM4oNzWIpUluxp5CP5FeAJROn00d3OizCScuCXj8
HgK1w/fwHRn/DIAoraTGae/hnEEUReFohmejGOjGpVWDAMsnOqL2ggdU5rtc3/du7RAn50w7AFt2
rIdrPYEdrvErYNY1hQE3BrHFmnAX2ru/Q0sK2sFPnFdfhn3r7Zsm0TyLQ9BB+1LvPkvszwGVSK90
F67bRoPH0k0ofsQjymL5qXNLu5+U+FJ0lyK7Cbkju2X9QdUvgSeXX4l9K5Orbp0JT0fYeuNdDIze
mRr1TlHfVZlObK15Dr2s2/C4htmpyw93ylPZZrIXkLgDi2wsKg4mXmE7bFkZPFam7av1PJWcLaT2
Jj5qxSGCMo95xf2UcFsUexxrFJ9upkCJLBYKEIVJVE1tWNLRDDCvHAlDiUqWFjcolUn58r/Fb/rg
eO+UnJB6GFM+zz449iSy3gmYmr1uLYKg2H7Znw+N93vKSf5j4UU9eg2cLrV/XLqfn/zjoX0OszFV
m+fOTSjytdefKEApiSM9eD+4Yi2Ppe8xRdi9N0ouGWi/4VJIJ6qw0esDv6IdOBHJqM4e8zx78XqS
aVhNF6QKBBnbwj2ZnK3urAdex+saXeT0GnKTduqlTPTB9CmdzHO/Cn21ceKnNxq4JlloiH08YcL/
mhVH3Ux2SlZlY1Ak6kjMeNQT25fXGENoe3gpRyvct4AX3xqSRrIBM0YrBKSGv4i+TdT4ZBRHy3mN
1Zz/mSAZgpQBAcWfy/qg2+O7x2KaR4RM7stSglm3bmnU1ve6vs/tw0tlL0JwjA4VWcCpQ3IL5Spn
PxWtlGj1DTU3zyK3qndh8II8MIbnAo8YcbQDtP+xLYsvSzl7xvP8X9MmW28KbuthLQ/rF0b9YU2B
uplDQF9J0/8jlWK5zByF48R+BNXyapQ77HkQr6Ste5GDxaOgK3eB/Np2F70T8mtiinna6C9acsHz
2tbX++hc9v+38ruZjjRhsCnQ1Zs1xn4eYTKtF8ZWHbwD+BKoHGwgNJrO77P4uX4+t3G1b5RjYJ5G
u+1dB+zImssvujUh3EyhlYPRHxzKZaTcDOcP31PzJZJaJSYc3ePIB3KbAx9hrRcXNqFmrB/6a3VX
lkrjPWBmwMNBqTZmW4oGBegHQEDbHi6/LejHjW+aa0t1u51DxTDqYZ6dH89b4oirVu23lQJfw71c
uICFMlp4iNQEkMDx5ihiwWKEpaFa9uqyKlaNvDKhVbh31UvyNQbNJl8/lVWprPpyNYpWOmnXdzEr
plkWp3q1S5qlgVKlLygFXriUxxCYCPmpWCmwG5Ehz/hxsLSTdWOsq3Yb97va3rm95Cnd6t6uB1Rm
cSuP+iPSGzJ2/JU/zmVwttqz3J4r9STxrGXHMjRzxp4PR5CwHndbqR6zjox+y+2SCcZ93nlXNsG3
+bf7V0VDz07m8r8ZCVLB6zXTq/2YK+Ou9WqvB6oerEJpVeFMqN3x1I7FGaiML+boioGevqOXvNKD
VZyv+X/xdQyGNe+FdX06+uinrH6r9i9T/sIIG/pNungwD9uzgShA6Awa787U7GaLRS67Lqdd4a7p
Qz/AQxvMiQZnN1Lo+F9Jy6TxkrTMazxUvz4oo3T0syQkvWaJnLJHDtaVLDIr0juzIntKegFEUFj7
FHNQD1dnF0hH+XUZdTcaAtttYm4FGWjTEuXI9qmMoW0fZfu/VA9c5TvMRyPePEYbyJQF/xBvGqgn
L0Gm5GRew4x/R1mDdkkOrPQ5g9/TeRUzziHLyJPXE5CbOGEpFhSjXeuG9rplEzox1sY+SOeChIIL
WJo2rOtYIAMZ41DEOk8X7kSPE9sIgg4Vs+A4sUMBl9ik0lYrdswbuXaO+0uYXL7gIxD+hLPymQNJ
xn3mQP7rnzkw+G6rbd3P42ohNf6714jmI/ytAI/lYa7yF0TYxyLE2vualD1VoZsamvZAj8m4aOYR
y73+qktzLZ1j4zLHALZYH5A+gj5lFTPSFZ8mLGqZ0Vo1+1I9RThiFGxNZTe4iJTcVML+MpIu3FRe
yaXWz0p30idy+tVF1146NYPDXonjPYYesxeGHugN5lSHbJJ85dpNM68Sd6R3H2uczCvl/NBctk7S
JK1d+4vF+NIpew7IWGCFwz1XAAEcSHgBX+VF4uOll6LEwiPi6LqFWgJglxHvcYqkA1nNHjvw9l5s
3K63uBjjv+Hjue8vHOSC51yMPwj02j9KhAWG4o2rgaWoj1j4YBwhe/AQ/CQ9GeuNl9PMItS5EdsZ
adK/kf0Ap00SNOLdflrQK2nEmKmWU0jEHM/68xrGN7P6CowvaZ7rh1g/pHipy8NTwqO9h55JdY6U
Ah72a/xaytjmONSGzog9MhIL0ZUvWMPUEL7uP/H9p+9/J/HvWv3++3SpQqz6ZTV4ab1unbbe0o5Z
vkSDK1Zj02CT4GfJ4HV0MYKGr+e4K890ni5euKa7Xw9EfBIolHOxrHtN/TPZxEZB58YIsHm8I72v
dzbxek0s8cqMyL0P7gDSfdI/ZqAhbADv6qIFZfmla7eHdU3Ty706d9Ux1UhjjX/ExlvoPWLIFAoK
QigKCkKohcrq/ABdYjNPWyyKqE/1IbINYdV/Ntbhmw+JPtq6GY0I1Jew2rDW17z8gnw5I47VOod6
8CQcKmss01SFVYz/OCGQLbH6KyTZfFJljKBSOx3uU3pMG5WE0ZM2Id8LUvBlU/blngedCYeqDqUZ
+AxXNNwOsUiGJZqsVXUciv3JPwfsINk9ux0NRnfvL0tkacSDxW3iM30tbIR0bOhiomY2GDGgvTsy
6RsabVnndKxzStLUfjfaxlQYvTYa9DFOFRlOIL6HLHYQJD7xa35Y+jjZPoxcU9umZK7YC5rrCJpv
MI7LmWkQZ3HS+KKOrln/VTffXQ22bVvKW0PahuEObSJWtom0qeVN/BNj04cV6AJjYpMkg/bpptb4
L0Vq/JBgWwj7CEQT33kcHYE5Mbm3uU9gUX95/gzxuVZPZX7SWYg0Y0D6CcArzAIjGMvFITB23g/G
BD7Z0ZxYhidh6aVR9H5sMG56GPze773n429QZPakkzuNIk7skvvTB0fPxmfY8PEqMNfeuQFa3x8z
/XQ4mBEfjyjbHsL5IZLOD7jiU0zy8Uhg6Wcw4fnOM+7xkWNh9v8m+UlSSVHuQY39sCHLJYdKtIVW
i7yNkc7uJIUL71xTDOrz67EyARtv01NM1xtFJwzt8mJ1VlJSO3Yx00mZ8aUw59dz8CbKMyQN0Um3
L7Qsaq63upsea43XuoXcdaSKJ6m+hubmcU0+p8j/RvuzOxT3CcMX1Kn3XA+C7rPwAzbmcjsXLIQM
kvIcRxe+abJBwtUADmJw6CA+//SY/IwZsbYY9MHM86LWh4Maq+BEMaYU+VlNx4yYyl0kfgudwMHg
KvOAzj26fSUwDlk7Zm0Az5UbFwPtIxAk189tS6FA0MJLss6VZV/8kuVdzWE0aS8pJ7P6uwEk6L30
n4xgeTUJs791sNZKz+I1y+tcXkPHb17jji/hsPoZslNaHBT1YpiT/95Py1wXmIkUyv6QIK1NNVYM
H1yPjpErF0jCXN6oOT829dhjjsTLvF5KU+YB6FLVOhgt9XesVe+3ekix9KEX7iPcRST5ehx4IeqP
ObPMGeE47EW3sUEJYrYp3mTBHIHuTRY0go1S4M+uF9objkS2KlHeQSd7Vr9mCnvcva5uT+uQGOlr
zi9JySwhddSS654UgEVz98FtPsH8PwU9Rvbokc8jpxrtabbokwmUo8cyoc2V5dWskqYFWow8VZ+v
OZZWpkFScgyfWiwSaPkgEmjuNL2fdGfKHLF9kr18bjJ7w7O0KnZqtFdeZIEf2nJ8aVCv3+h6WiFS
aZG/0fUEjO0pIyBVopMkJds9JWpKLQ+eRDzohjNNO9csLwOoEsIzE41lco8/dWkykFEXh/FoxCJj
nrHJZV4WhoM1HgkmZrxuSbfp5F30ONj1yWgvEjoxZVn9l2nlzqdiHVgkixDxVFt070aPz9728+6a
lM+MwcqHb6x8nyw/THnjNbfs2aNb94S4oUfKcIbW9dMxbTfDw9VNpvvmPSKTHcUk/l8mtUW1snUX
h5a6xN7NGl+IRx6lIvrji69RS748+RqkcfdyrNA1Og7xTladJp216DU/LZbDsKymkbG5m9sk3dUd
tUK7cKfe3SHcvqJ1ma20ZJNa2zzYRSnOaopRArIabzRRHS3MnJ36QgGN5zT2DldHJ+NvPsQANs5W
fFbU00s9PVoeczTL7dtm93DJbti2/xwJONnD/qGCJlxup6GwQHtY14X3PjsayjnkEPDO3vbv1HqU
rWNbxEmNgHqz5uQ4zDhPttjjZz8OwlmeIOTv+pBI+ryWZvjyYbSBgpJ10nPrPl5L9PfNZIm2wV1/
Fw1LUC9Ys4IbxhAKQ0xt/P1/4LSCM0AUen35zxiKxwQHYv8SvnsOWqFGz+vkkUxY4kM/4mw1xOJs
xdL8iTi4VBDCtWP1OJGWDAeRloz1XVxuS+qY/f/8U/HbP0U6g8QXmFC2Be22T3eVvTMpig0PSXi4
V4fQE0TFfAGAEj0JWl/X3ArMlNpFss4l7TnR3iBWG+9pozBTj4HLxoWtcyZaDsocQJ75LwBV6jdY
E9kaB6sArZi2A2kF8pz+WUd1VXkTkV8f27jfvgzrOozOcnjMRoDX12w81b0mHetphkNlWIQJjly6
lZZJuIyGZW8tR4RkatVXJD90cN/wGKI78H4r2tsk9qR+2ZJfs5YZf00tIlrWMuHXwO0R6hCbxxCb
+CVRTuQwgiNdW5GFpWJMU05FRVOjL++Wb4Z+2SxCda7Zsz6dhf2scuVobvo58bOBJYB/3CTttKOO
LkAyoLZqVo7IrsyLbt4o+yCcmyzcRvM+EotROxcMXhajRb9IMWwQEsFq8rbsYCwztTnw2sdoq963
LRd/vSpLlYJY4YiG5IfB1SiRh3zYxHHvFLkoUjYcB4dYT4ydJrcUL8Nd7OjDtyx/Hxh5cPd5bFlM
rmPUzpgnyebu4jSAPzzdR5ZYxQQAV9YhtTImCcDlABPvufg0eFRy4STsKyAfGDPpFFbjPwCaU4ir
uAJjPMwLqVx+YjTpsDVZYA8zd2oU3hb+w/2+BM39vucahfgRI9KuONgUYRainIQowWN2oz0SyPgi
wauF3B77CPRb3EvUV1Ho09UiglxgqNbWdvpw9ftWmIK7BeQ37LMO2Ou5QSMza1R9OqC2E5GHDhhM
ft9JqFcElcZgvqBxj/d5w+d1vesijW9kp149KMbOiLjNr1/O4+2ZJfT/QHyK6V6uFi9IxxAieAh4
orQDK064UotV60nc7er9qxZf/5eGO3fH/GLKG80lfvJMiNLMknS2+H4MfvnuAArsWWUIy2KXiEvO
Zb4bIrhwx5RWnX6hmsIdX78EtvWgGiRC1rPyVKnjki4ayHPR4m84LDsLR/QZZScjj/nHJOVbXR7x
TWtvWvWV5N/9L0AOHHc/66xMFwHnD+fUw5wppmYTS99RRPuanRltPZdzesQbUlye93Na/+lLsTKl
2pWVqaa6cb/VNIGrNXF5ucVfk74e4H7ojcPasNeBvdayzQq7FG5ey7qx++qpDiakpr5Dah9fK5I1
U0JXzD1Yy37IEQquI1nQ17la5L+ROWZ0O4aBsBWS6tBcOVnqb5mG5qQFrb8HWGlDuSXmLW9gmGfJ
OexukZG4jT6rwrloQXvvKqNsLpFIfM4pbJNZ47ENbkRdGVBATZ8W3fQ+DWB/sWIAqP92iyMKI61y
DJBt2zXKsQEsPxcZ4Co/6hwBVHD+55d0gaECiK4kjqnvX/ahUY/S8w/a5GD4muGbhv8q3DS/1fkt
GyaqTkIXd7X6u8025SBCyrau4zmafRZhhTXr2NuQaQRzI16vafpD7uuhj3LKak+2hXJamFPV0du1
lGxdl3A3IZLWTvmVLZGKLt8TqRh1R7M4DcUpxQVWHUilsl6Bt/U5bxMYeZpLAiPwco1l+qs3dla1
ZQsZGTNPufHTSLtM7NdIyj0qMAxOcMz7veU1xk6rGKjXebfJwr2VHaMGMvglTSb/6ZP4fVpsZBy1
Tzxn2vJYSodiOECyzNStS10DOOrTGmfOiK2ruqJu6uWOEhqwSCG36rYMN6949Q2usg393oQFfYjb
PQm+Z+mKmup2nXbbpNgrKG0Oe76llIjwDlmsZB2P8Qf917GMk5t8jrxcu5I8UxIg5VM6IokFBfMH
ZL0VahVdAVLiPeXV+KK3fhv/00e6HAPUxBhFuBurVw1HU1vG9fKJ9uX1NExxgC4olBNZ99ISpa8d
o1DlWZOPbE4zRUPV8Hs9ScYA2ZzKcuncKVdAfgVkYGrSl+NvpTxTNxqIRSfQM+rngJ41r0lljEuZ
f/ugjDTIN6Gy/v7O00X2mhuTOys6HafrJnxXqlGLi0Sh8VDzkoT65M3rDxjd+n4jaoQeX6XX1nnS
JLzVa3HZwzVgNHLtQjiiHumyj/wc9k7EQLLEujIUnJBO7oI0/F2e3LF7yXSnttmqaze5tTWjA5nn
qj/n0jlSri6BEmG8HKkr8uJspv0nj6F+Dhqw8fVmDtqRc06uzRy1OXbFwdnngQ9Knyyb2uIXnDsA
/RNDONj0bJdYBx5TIz/5S95QzleffIVsC6xPlIuI5ci4RuaVKyktj3o3ic7/m11xA0vvmsG4n/Tm
L7v4XRm/Vcgz5u9n9TsA3Zh+6RN8oomyiUsyzCvJ8hOeksXSMlfdCiIxSALZWWBVVr0SFljKxcn5
4mjpJ7czLs931+udysV5Hi2e0QJEQs8BU5+PSE1jG1QmXbbs6PG4kA5ge343FgmObWUC8LyvRa7m
/TEZKEnSza6+yvxbpnIm+yZsxG/MlsTPO0X8zgiaBL0XBKjB09AhxIFfnVPjXNii94jSo8C+XKnx
KrxUVHtcAUQDX9D2cQtKw2NxTM8yQyP+MuPhZCMnxh+O8A5Ug6drOa8GgCYAogiJ7nM65GmnUo/X
K+l5VGhbhHMJtWJGWCsZqSe8J6JOLZHXpbwmtXdcERZclCi/EC6quUUt0mvWvGYvJHQCEVOwXNQN
5JBGJA9HK3qmn3Trx3MbVvuKB0W+k57fwXPGkydG4XqsONHAXK7XeJTx1n61xheI2dq+7f5yrpzN
qngzs/Ql0LgsXYaIS28R/iTjUPH0WPjfBLyoEv43AgMKW7ZoZhFf5HzQ7Uq6pqzdQ/nVxxtufoq+
vr8LeSkgys0l5dmAte6+BpdYE25cfyc0lOeMfAbiChoKrUO0l6NrlQS2wIg15J9WDMPWcxupy2BV
+OyAUSGwr8ceK2BIlYg86BDEn4e7qG2rI5e33OPMsng4trkB5kf5qoKtiY95qaIFFCKkUsmrN2VM
ipc99haHIoX8PGSbZ7LN++NdPxnd+V5dnphVaaxtxiagcA4p/Jm3OrmqzbmGwnxXyDJOIDAyQUse
oU28clOtpZFvWdgLrYSNl+Fkeh//UiSIYdVl65AMAeQspLIFzV8y+muyuC3L19IMV1axSqIVD684
uZRsCIPT0J0a/Vib+0bfVeQqXRbdDYkvc5pBawDpTUx8wGXny5gWSfcf6uSYBce/B0004HwTZbTw
T4zDSuQSSax0z71sYvXb6q+tx16E7MkHiNg+2dALyQ9IMY8GLoJZv3W2EE4FJ5uBp5s4LGyBE7GH
Y+053kJOGSf4wLZiU/gCYjtlrRvc3cjN+jk9f4Hmx/JSTtZUdBXNxh5tbMW1jO0zcozqK8u/g+z7
yZdv9HVvxBIZaV1LnX3oMLaB1enxeWMF10Seo4OIqU/DlVM0uyrdy9uctfm/fSxx5Nq6j9IuYRBT
zq/RtQi/K/OXheI2zCsQBdBakoX6fqeDN3RtHPxWJxRxd0J7nxnRWOpOpn6Umj1mjC7cuG4Q+na6
wNAAmgP6i//ALh4JLMenz+ozmyVfh2d06JNj8iVl+y48VAy7TGr6AaL+5832mDp9kBPQEx+7j+qE
DcmuxwR8JGMszEgco/C/hV426a1FXftP8jP2MjRX5SrdaOokbdbhY3M4ZMmx6Y6GfcyL05OKrvno
bUIym/lsxjg4MEn9LwsHUX0+0h3t56KT3f/RlZOiHsDuS9HZyA/csdh9BYV/PmtOK7syvfPd2Edr
fd19i9xyir+jUrmduDkpsHgBQ9DCxiV4bAAqiC9SpJ1TPM1+YmujsA6zNJ6j5ndsFgDeWvMPGXX0
WqzKJaqZtnxpy05b3utlU3FAnNjBDDIi51KNhBIDtgpIdjOQEOq3wr010ObaTs1yQY+VoiyfJOZG
UO4HpvztPbggxFFA90FUcGtGsMJ28vRHbzqrEi9tdWmwgev8DOMbhtKQE7HQdz3ZbdVdft9bKq4T
nIyaozwwY/u2w5D7O6UJRP+jZ3/IhzphQmh8Yb5w0S8iXPZcrcniac9p4earpkBsguJr0eI9T5PF
yJo31Ux2QWL0YxAT2v071W94KnufEHE4GcWYWt4tcMbC+gdBQpk93Q2Unc4xJkGzNVsRZkPvzXnW
ShOV7q8MoOfSSFcpfaSRC0vh0IwHWSwV83ydNU5AgYk2JhJpfrFogpvQ/kb4i1WIx39q+nfMqbaC
XP3BJvOYh0GGbxbbyiBiS7HlBopDcmn0BDeFrfhRCrjP+GLX37X5Cx6StM1k6kioCNrVpTAkN+Hu
SdhgnA6HV0OT1C4Nt4uS0plpwvKFq9+csDIb2eOwm5TJtBumCyNgaTsxqVl0a+sXWl3mAL2CI5Tw
S4MoX7Q28MbEEd0UAcj/FMqcI6SLHpnIFDviGfz/ToDcCi2/ElWTTnFj8UUl+yTMj07i7wMB9J4x
dSiamDr2Jsg5qjouo9CJYUsFPuUzlMg4fyLlNOr2XbXFmj11SMM+KsGYM+7LEQwN4Ij9+i7u1S8k
RmHRbhmG9HGPrZ+dlcNM7sjXqjtkxXGpGdeq9WsCoKqIBuGUfA+mDu+Dr8dLwoHvCoT10jSuN+zO
FCTDklIjj2Es5IzmlxrAqEWJSKPMU3vGvFo6JwLFoWtn/yird9S/QLyrhjFN7sLDgX41LekXmecp
r3Sq0UxiTrF31PmcAojcDZNN02xyc2t2u9yFVHvFFFQFovJhlhDJ4T2xz0V7vqsnaw+ZD5IuraiP
gGUzU+OkuxWjRT81PRYtD30KTpniAfVA5Qi+L0PdmOmyVA58E168QFN0eWFyn5vqbPon4q0HdvGG
HVjPSWiOnT8y/xXh32FlSgRzWcHD8V/Onz/7PSrPY1rHY6Sepp5M/wT10Ur2/Oe2dEj69DHEmmjR
cmAvcOSY0ARAeMusttZSWU9BUYuo8Xb7QZxV7MkAsaI/F1AEBdjMIirAxjhY5bb4PMGuTJ8OjvqP
TGdxIVfzO3w4/g5Pr/yd2r/0+3edfmnW9VVRvn1UX7uRS6EO0IokXUvNpm+3PG/j6JCMDtEYklcZ
zgt9Bsnr7ywhyKVf/uK9jlQfn2IX+5Sk6PGxxchE2CW5/uBYpcWlW+w8oI4tj2Ivztjllc3O29Ws
yneSeqHo0PvB62rf1+cZ+yHP43jKuoCPxvPAOe1Y5YHKJpU3VzRQqiu/BzyR7vV4BxZXuUXNMUr3
Z4OCJXX2gw13ZbTLFBkpmA+H4I9SzEg/6bFIP2UkfuLlS10mxcqbZPbau9a9w311ZMPy3MDGCTxN
mbCdxSVAZilJfpsRaY0/z9PwnPKIMn9XANW7706/DdE1TE+v7ADroZkCf6G2GFhfVk1lY9pjyANq
r89y967srepgUkj6OCbd0W6PWnscvTY1RzfXMncx2PqXWAHG99/mfe398BYQBxmk+Y99bDDCQxJF
OYdsIQKuL3rodkbvlZBX3lJHSLWfZ92P5o/2rn5M7j67oZG1Kq0NJ3R3FK2p4iMb0q/kjg37NszW
/cKDam4Boyxn9TAzifn8cEp8lZ7prKyB43o9bPoBhuEmGDZ3eUNuq5sgpNjMLlSRtP7Eu0OvAazo
XEcSEaFjy5jKFt8N9CkWFHjRLPuqjXJfd4Qsbd/35PzQaVu/ralQgPm99P3C2KnaqmaJwl1xX1kH
iolGDvQI0WRjDaLJZgVqRXhTR45Ypl7wWjbtTeAqbFFPvasv9Nk00E3efC3KgqS7b2JWkOY+NS2f
MzaBGmP8MOlJtUewVkV3oVfDksQDCJ/w/WK8MJrwb16TJByn6fSThfn4JDwQU4e7ekzmKY8NOuPM
qfcDYwu6+i7JJuFjh6UGrwVGTUOm3HAMYIxQV4DrWvwwr/sZMLsZnT3jjpohhBAzWuPkJMPztJ33
enW627WPnVgB91cWvnywxWtr1T8jj28/ZxTBbq8gClNmVk8KbnUj1qdCXOOJuoOMapjH8EVBIuTP
JUNd9R7qPB4uxyjY6y8WUu8TGN2L5p37DqzsPf6a8Qu6gD7Bb0Ld0NOaEgkswL6fn9V4CMeDvudF
S/eTkZ/vxfmlnQPwECwAdqWxLzTA5lh5dzJEnWtQuEroQ+kesPYRjWs3n5QOKFN7PAE/yW1iFuXz
RzfXGW+LBQXXdMGlD8i11EtO0nQ7BCAfD21yzvvzZt4Fx1F3xscPunB773cve6exYSHITzO5frDL
Q+QFt3IEP3xJ8jQ2FxDvQmdDBqrgAD+reSEcY3zqJMw5fEX2/Yn7Uzx2qIOFzxwjjATEK4OZlYro
O/b+17tx9Jw6Qerz5R45xn73V2Vzax8pdQpiN3wcHxk1IGKZzHwHspEUe50tKm3OMnnE+cP2+Pwf
Dtw07Hgid8+eNXiJA87ZS66e94/JtRDnnVaewprzAN/zoVo83740Jvl/MyGj2olsJuPt/bV/EE/t
DnmBxnGMUxcvdj5PsZn3B73eBzXuw92LSNCqAG0Ab9/FLaK+xMa3ua9/MLhRPO6wR0FIwJf74KWs
h4wmh7n3F2jLzpMR319bXdvQDeWDnMT+nC00mgdoAqYqAePduzhd1QYRFgMSx710FEz4chU416Dt
ijgL0RZiBVU6fV2D74c8bcU6Wjm0O60c++l97n/SB553F1zUbXhGLJCKf8SC8LtTl7UyDggdEVRc
70zCV+zlOZ1uU9sLILK8XLnxVDIewyqIDxDOm9+VsliRVxEohtTJsrW4kdP8gnPS6wHLIVrvWYPb
z43Rb0w0nqPFcbI44lBgOZhvDeiN+dbLaFiAtcEjVeR2YBF8VtSfrXjw5xEfBnx+/cwnQNwcOlxc
CxMaQusP4F5dviVl4vKdaaxNk1NO7PqBvHvp5AEchgQuptXIeV1Nuj+rse/X8kLBgSUt435tfTGo
liIQ5F1pjX61h7qkAm8nKzseRfxzUrtNOcM1lMV4yubeqs3P15U2+j3S/kzkbGtj0uecqu5Mhy/W
T0t2OeFC+J3bvyTp25C/ZuUf0D4vqETxBp0DIegtUAzxGoFiBhR/HUCJ/oVIkgZ++75pMCCYz2mH
MCjPTJlK0e8oulLSAdGDLBg6oft47Ltyq3qm5SOXROCBg6Vuru7Jpky2oJSb9YE68GeyNkfvJFjm
AjEi/Q3wieajvlvQaGQhy1lHWUWxA3KFEFDTZDNt8unLnMSlo3F90MMiCwon5EkRdJynzFoD+2vp
fulc418est1vPvz9Miftuh0zix8KGCKpCAz0NMVwSIJNvu4p7L2vFMvHbEl2W3WqUtCpX/YYgedk
EFpKqQF1kOOC/kyHbyHdaH7OMZrJh9A1lZkN49GTupmaoz4u0CCK2lfBeBCuPQtuJc94LZzTajRq
/yfzzdZE8nrn47Tvsu88+8Zpb78TZiV2rmXsUv6Wlb7miGWnKe3VUvBJIDdSjIYlahclv7Ti6/Pw
+DFHrhKPKSkQ/FUKijJeyxvypDqEAEYdqN1Fi8VYGpfDuMUcS5zQ9IXEvcS4+3jrulW5eblvcZ/c
4sx4FxwpCXAch8ALirIao0WJyOdH8iLySUnwOG82sbkFRwWcPzgW2il6ULJB3PyAW5JxvP0DSxVD
Zo0eLa/Yska5AKi3nvm4JAmpgotSABpetAHbu2PzPCDvqF7Ge6ttzZAxeJvcD7V0HIyL9bweZqPH
FEpWNleiRRctmkhgmxqeFuaCHMfT4AZ3k6ObkVz74qLYkadat6xp//GOEX/HO8ZVzDOfzAQh2rMm
lYRxnbQntSgskHADlXzV9eKWoYBSHeejPTcHk9mGYHaFkhZ9P+/fdvIVFbdhuDyq81AdY2sfuXpD
qaZf6KwnVzo2zmbzareaTRXSo/i+PzlJ/zyH32HnHOV+8dhhInG9qp9fn7Som2umfQMXf3xAqozU
c1RdPR22Drx6r+32JgnAh4O9J+f4S06COAq2N1PmqALF3fV+eGnpBVJNETN4jmWZDnMPZTBwoxUX
MU/+z0XsWW5Wizjw+cc8etb40e+JOd71/8fVme02jm1J9IsIcB5eJUoiRVHzYPuFcNpV4jwPor6+
F6W8txsNJKoqs4DMKpvi2WdHxAq/Ek+jeZRt6OeKfiqeV+LJPMXjKzqKqEF0lPJGoqM6uIpyg8dg
IJznmrlL/EvOXUAvZDMBvfxfk9h7xqq6aY9J1a+rUphNm52xqXCViF485/7E2dgy70Urnog9quLA
x6UB8v2FJYqCQdIV1S0brp15Hu/xUh2Pfc/WYh8rU0eBZFwF4zrRecLpz2Dv2Pg0bb/eR+/I9Xxt
Ot9oHHS7/L8wF+l8QgaoJYQM3ix6kt482+lE0oZGLwwOtehxesU9lk6hVk9W9sX9B9k4svwWaP5z
j1NU+2ju31iOterHhBZX/qbVb2H8CNi4DoOEo3JWrBhBaLTVY2oI1qpqt/DbyrUIzRz3Fk270ZXa
3wnpp+6juZKvYW30LA7F9WyWAS99kTe4jxs4rUzcCIfZM/NECEQcqpI92yO9R90Z7GP9mOiRT/OE
TR7GOE0B+uyGVIyiLQ5eqHtUMB34JWIC8AGMp1uZFMwqmCOtUyqfCcotNlKwn91GIow+xn9sRbF8
CEL2BsewO5bdse+OZnQMZvzPCb5Bk2Tg97ho6AvyKkCoIDVQwrDaPOQD0AFaYeVPMI9mtAI5WVOe
jXOuWPeZO3SOgrdbWQB2iFyw6cBJdPgiyQR7o95282CiZ3Z7gbSG/Y+hoMNTEukYmENGoNaT557/
qXy2Gj5uQGhudXCzpM/g/k3fYUpHge5RSEc5Lcwv+iXYdoIb0MS/qAQAflDivr8JiHwHyBn7JwwP
BRqRV/XoKbRQIN879ZoICq/1qF7PWdzyR7rS61+I+flJW8tLCbS0E2mnFrRWPqWdIrtRLnV1CehZ
Ly9KAz2WniGAqWjcL/huQ+CIiiXOR3B7hU4kjZg7f70ULG5CRugnstWcM36geak5IEtWFsayWXnf
5QqdllG2M8lT6iuSVi2vhNyP2lsVf6btl8Saewk6DVO6EO91NHZ1R9vAZOqNt46nRT93+TtAA7sF
4kWyjpJCR8mDnRhQl5G0xHGUzpIxzigJhZkqjBMz1f54/6y3w+QrDr7pSKnNP4yaX6HplA0XJLdK
MCyz/HNk0YlbR1lW+rKjyEza+jygbsSXDLdc6yzR5pAKtVP12t9yVkQWI/kirCgsP9+XNO722p42
qLhFrJju8Q0tJLX3HIu/8kYe89JBSYK6zQzHkqlhbTorxkU8tZNtQTqNO6YfjPCNsNdXVfFPAT//
wXDzT1P+8zR+3qzbsv/AvZAcFcKG9dYatvljL0jH0doEoILkHaBQXk31NLu+Y3w47rtsVZKKpRKA
y9DFjG93kDf6h/mCntTlp9B+jItHfW6EU5GfMvWQ3vfFjRVSn2+mqHe+7sR5iiBKPa5InwzpXPk1
63NhZNYPQBMBO+FTSYkrZoGdwlQq7jthLwpI1gc8uRm23NmH+K+ps8o1qjOZRkI6RLa9iuYTdmvy
YXh+dRjiy8lKnfcA7nflnaISP+s3Rrpp1HVVM8PP7+JKzfAfAOGFErT4ryFdpBojW2ntqllor0SB
CoXhlfUc5QO/fVsfHvbDjjAUuYMzZflUl2X7m93cQXGZyTMJ79EDUj40FhqD/WJJP7U5jUTqfRPl
bHg5Gv2EngJty9Jr8CktFnrf1FDip9JigMB04TqO+TxKwnECZZ3TlZh+aPg3pMudpDEEkHtoF+bf
Xh9TO1A3DaE7csd4HcEgQUlvpsE/BcDG5M+4aEh2L5HKDNYEmCO8kDQc6WRoNwH+iGQjLQukRNNp
TUckCiw6XeqEwSoOVl1BFepK5XFul0K2fFcdiemCJplhGxokjw4jIjgs7voSCVc9uMZ2rfup7oe6
b2kM5P4znUpTo4vCR8Au6agqF0AW8O/mMVnqNXbsu/MOdCLmcVKihrylvMa86R1QQWsCcJDMrhGW
xoJMl9+OWwnOe7H3fCwwYnd5TK0vXkeGID01r3ysXp2jeqqbIrzwOoYkcYcFaAsapxYmNA4ZWeoa
Bzadh0re1tm+ZF7fV8HhEZ5qULHEm3akB8hrgUOGeUZJAThkC+sXrUovBhFpIlNxD6xGPvWJzt/1
V1rrJrJctOcOxH3QZ4nDlq2h+G0d/IOB+i6w6dy2wXNev0qMzdeKCZaQ1477UD0+BXBdbCB4N81U
TymXcoWR7Bw8rvJjKh+LlqL+FTdfkf5VQj1IezpJvjvgj2Lg0TRm0p35CqgOQPSzSTQpbZ3KNjbZ
WPOjTSj/U49b4jJdsb9TLS5zzZmY2PfumMt2kp2q7NTroG2O4jyrtvF9G/NV6jc7v+8o2JyL+DtO
HQ0PyB4XcgKTiSUg3kuLBja5fKYvvDmJVrZbCIkhUUku0v/bhxaFBWXxf8dOqp8kegxxxVXEE1ho
ochKPLjzPPA77FPBuuIBfXiIsu8nVW83keGhHpnIfc5IcZboNJhKLJCTTk9vHc0g4cp6Tk/qeJ+e
1LpbvJ7UAiu1ubd4vY3nVr2k41XXbrr4AVarab/08lvN/pTSH4oLXr0aurafeFyPgLDvRgu8CjB3
5EUA3FCuXL1z1c7Z8zgsdFsa7WDztisB4n3blehrwVecdvFKlf7BoGMUZNBuQU5gL4svTXwprAsu
UIvOonQNv0gRWfHT1TIF4miexSoDv0hLneGc/BPjUo233WRRNfuDxh6i2RnNNk/8sPYidjQWhlea
cSDpUWac051FqDKU4Brs4mqOsUlgbG29ZVIe5ftp4Id6qtRTm5xFRMn6RGMmbJO7c58d4R6LLfIg
Sa7tVOPrWTU5z7UouJyPVLfQ3OBCCc3F8+Tio+kyZURUuxltqFq62NBV5q7eyDuLhBPcB+IJfxKK
xAxbbIneszgS9sn9UKEZSXt5LhFHE7eR7OeNr6mb9Ok9+nUmu5Mr1ZNEYABbTd89h/1Ygq88JcwY
YcG/+5Gj3yT8p378yuFvKv6J0j8P81OVT/gM8xvpMrvHvhY5ReSqo4vYz9uQR6tkhQL/8NTI56C/
hNalEMk7zcfqqlkXOwwu4yISIKqdHjEX5GUescVgX0n4tloOKWMRyY0DS0cx3JlP3G0vE15JJzm1
DzNzUQIZbR8TZQSGgMnwyju27vyUJVjtkZPHvHD9VWCJw5zomIfZHIU7Fo2jeDDnlUf54z39EM6l
Cjjo73nZD2uv58JgEOKaWsORZKU6XxxAm2TKLo221bC53lnAvLoE5XjdN+sPmwU0Fud2xSK/ZTqg
TP217eEqp772PN3CTNbIsYiZyLHD4nFX7TcUk5sK719Ku5Gi3+/f95yRDDCQsnT+/lnZTFNHrf7Q
oYdMkNzRBGZ5ugT0WV4F+dpgyBtvCTLr/aCWU4QGvIf/xZjEjMSP/jUjccIwJnG8PG0jPmY1qb1d
pOBY55O2JiClVX7JQQqzAgvMc0tmwiy3muBrtR9F/t0xnrdWuHz5CK00D4SWS/MAkoTy2arXR3AZ
1PPzeapmejub0P2ZzymbyYsM52Y2dbi/GjLARfyXvd+SDTWVnUXeRt/8so7X6C7IY3vMZkyq04b5
BZ5hBz7trVswHeVCi/bw5QbujQkAtambDoFa6VlXcOqvEsCuJiixJRI6t22+hQYKP/1+r7jYE2yy
sPQPouqH/SKN9tIvOUdJmvohE5HLHc0X41EriaMG2loHg4tFhn5kKmDvFPUqUx4y1h0LuEkyU357
WriHuWQuROdBuCfZOSdN5lz3YP/AOSpf7B8oI7B/KhpDjA2JSFpUa8mLaXSRWDIZ046eBX0uzIT7
D2A82AbTSEHQiO4p4F8Sd68pzWM062ewVoI1u35e0Ea8+eAn2rgfmqOYnJTowiYhuEk5O4fvNPi+
V9ecCU1YdwwdBTbwtV54JS09LF4WZnrTgksfzErNfspeL7N7INLpxfJEEkv97qZWk3bxlMhlsnxt
W95RW+HMgGhdn9EV1hA3bhxfTXV7RFcUHtb5dPipFuW1ayvga+ZR2PFLIEiIJlcWOSXOxEfllOSC
CKJKaxYHpurZ06JBoDuhwRe54SOfUEb4ajtJaza1iHJquNPOwwsLYtsYJNiIAw5sRBAAa2yQT2sB
EIWUfobnfFaZ6zhFNt0YBBDNDc8gAdpHsmXbpe9xA5odL3KPCAHFmUbmUWPWZ/8AaeTih+8a3N0Y
b/J28gGBxNosNkPg08SHzk+W/Tnvn19ydCy/9fSr6j6E+4ekrCcDjooljRAPlj3SMfVyYcwjakru
R+mg5NsFLV+GepGET8P4irjtr1VeDOMa0gQEMLD2eN25nWeXfvxJ6BMnT8Ct1vxcHS2DHfC/D30N
9Fkr1rTCPxWXsm6LTQyHO1EvhVgZabSaa9aiHJ3n6IbS+g2jezudisDXVg/8yHRQPHdysSNdpNP1
qC2s5y4Wd8F4e0o+3aWFutE6ynWoellz27Qkt52nim+GpAL8Id0JdAb32wvlOKVKi+TEjdf6HXFw
mUqpRSb/0ZIfGWORsRglL9en9oDWMZIPtH3VOobxAW2fqiuwa2GMLN/VznyqK2SZ0EWTSR4svqVT
hcm6c0cNIv1kQ3Uo5amdjMv/XT/Ww7dBUnM8xceo+mT7GzdXsaGW76gsgtaphimsjezeh0Am3DJa
83i0I/2+Xqp41XODdWPM/HqYCnvCgZj0kplSxxyq7u7jZurKA7/2OAzmYQQL8CeT/uR4GuR6ir/D
9yD+PocSAEDQZikZmGtKQqVLPW+Cya/O1MquZg4EYzMHb0J3SuGODhwyinv14a+XmNyy7LBKfJlh
5yDTdPZbqZcr1ClviicSwoaHdXSm0r54N75K+96b8be0Q0qQWzwLLKSiKW/LEzqBX3hlAH5B/uDG
+H67oXY8sYHBfMffQSqGj+QNPeB1g8SU+NvpB5a0O9qhSVUTx2pXaD5DPPkkA/YhhFafiPXkOtYC
txaBeN90ZeGWNzFB/ZoftT9IfjErZl0yHTp4e2rtt2L3REGB8E1oV2AK4mOxfTTgqOeqgSfPqYmU
Tvf/tLioj+n+jwRU88RsB0hsBKZfK4DBaOYFAAmJrcRRAaPEc//K1dK7ch2is5AeMSiBwM4YvMZ9
Ih0qhI0+/iqaP0P1E3HrJtAYHptFlNlCN4vBPr5C5JUMy3wtme7HAx7ecy5UZz0gAHUydIISDDqH
oNo/qt2ymomSO0hOlrHqxuDBDXBV1gtDWVQLTAkztrDK0SrOlnHpwEHMPnILM/u+rjC/HO0Pcf3B
NmC0thS+FPDzv/0y/H6G383w/Wp2LR6XZ33OOSTzk9bgvNxnd5pyfMm+88lm3zNTU0+s6O/cjOk2
0bdZv4vSKze8M2nLS/+4NsE1C6449OJqypBZ8iW1ziL7nhhALRG3yXl8TPV19liDfGZ2Fkruk17p
rbAgnLrsOH4W8WLvauVKJsBMvDTyOukU3h70ebw9HPENPAAWR8uxWqccVnJKInqlPpyGG7bmKtWU
OCJuFCnIzhuowqoTrY1+WRdudndnpIHEtX3XwKD4Oolsm1sjACdujYS1STmxn5MPKW/S6Piwx+fX
QD2g8pmZH0tR8vXQ92VURJuNDtOKYK24Dz8AZfbTLeO/1b9cMd7Vv7WCf28BuVpzLM3tnusk9TLF
08uNXG50k7JlBl0sQtmfKPnRxD+C/C0IvGqGg0B7gR9StOMLGSxgJ5xD36doWIGWsJYYbYhWvvZH
UeaEwyoxlr24VBf19N51x2jdm+uzPyBhFKdnS+UZdOJ9Ep0UfWdsrNADWh5TkPCKiDnDzKJX+7Oo
pz65yuD2B2uJuK6yFXAhdH5LfwVh44GWXNdGaG9eAy/IJywJoWpHjMTEgbHjAQcwZopbZ8c82sZz
HIQMTUnNkIufUKHY4zljDtJE/C53W6MOqWFi9WBGYWUI5iZsmG5y9fHKmFLFJETJbeszwji5DBvS
JYxTk6yI/7fZcdRXXTmZRRCSTuFMpOcekzHj5s7A8nF69scHbk1p12MvH3DD44hlbak8XAn0ZXlU
yKVQySN9BHCobA2DJrBL8WgJR/V5jMwDHhOEXst+X6OxJU+f+NeLLfNwLPDfaXW3KFsa3TFrDqKw
04Wp1JWduP43MtAhphSLrl409LqiCdnOtoU7DQTb3Gsv536JeC9cK+hvxOTO+eM8WmdtOD+G81M5
ZTX9w8cCBD2+EIRzWu0BuE894i+oPZOn7MOv/0u8/49JEB8WGjogDVmV1o9+6kWWdlCKUwTUx7hk
RShYayvapPLGwtPPGDFuy2L3XKq0C8Rs2hyLdgHiJombsss0nQFhs5m2mNys2QG1/UqVOcxW2tIw
jveIFOWuG6kP2TVz+N5Ge4qFczWP9K2pbTVaa7WdiKm338f9Hrh1aCvdfoj3Y7tr2l1e9ufi7mR3
p3mswleUr0WIGamfCPRFnuvLJz68Kl4JP7SIlZbbWrw1scvjdudKM5ncZdMmpZ/PebzG6ExtHSPr
VFeAxYm7frGoRoyjCxZ6YEKSekmlNAs9SsxY6D1MrqjAn9hxngJqvopZ9i9cDfzN7ZKoJA7FDrpS
p9h3woNbM93JOcL/KUN3E64x0huhDue/ntvGOjtOLC/vtqGcauHY5kehP+jqim/QoLiN95u8EggN
bt/OHXCXvDL8b+rJ84QX3QqWTI9N7BANyPMdO2/8rFHsjiTwTFfENtuuC7Cpd5/7kO9XGGptAgOq
dapfVodKOXN45PWZa6s8F5KN7CTmuk3/YoakBLzy0O91cnr63hrI0X0WyfldJpk8jwbrKBqGzKm3
l25wx8YhptmMwB69WbOij2YoTMmNS4dl/vs2ijHy4sEYsNDFa+Vux9El/g8Oc5wTWuiZ6547o9gV
MzAX+YvAUo9Ek265ConnYiUXmU+qDTC+lODI+qrpCVj6WrpIZgB0s6mwFcxMIbKTY4+96cZNNW5g
snIFEEssPzMaAnEwHaijfHlWEBKUCA1NNw7vXRx4ACoW5KkqGHGZZFEFDSa0B+MvMPf/2vtAaQ8s
USd+PpGv0ZYa3JROYK0adkn9qiWPChz5yZ1hRikpu3m4ALRJCHaOSWitd97D16c2Tb8ypkpG+BZK
su+LeXTfOBSDfT3Lb1P5HpVvyN8VlXXKaW4j5BUIeRVCnK2U+xAvq93UZxBSiTEFgYPZloxT3W1Q
p+MbdWDGfGx9y9iO496UNuqJ7uxHzfpgkzxuVnB7ZNa8Kz4V+S8IRprL9aGQGAP27DmDFwJciiYW
IO0brTPfhpKjpA6dm5Aq1XAl6MskZ6VIzMgk12XsyHWh5kj1hTgTsHbCTCes4x/qi2EXD5/5P8LA
iT8JO9Neejjf6xOCZJRMgiSPuXHOMj9qTppAVSdujmmh3aU+l83fAxIpwj3ADCRSoh5vjgaibdLz
UnQK6BlxNTPkran4+WrAu1SzDPFCdn6srPe0TIEOHkwH70XSOo/USaihn+Jkz/DwlHZcE8ZsQ82Y
EbpahMN/rdAO9NyklNu97BbtJdROpQ9GpiSLqXz/2/4TLiRuQIlXUAeWsGnkOusprAViz2Z3eoDR
mM6doN1Wmu/YhraHQlqxJot2HJg4y0Q4yKwHHbI4nMszFc9zceElF424GfejOC9kp/3kVv/2lUGW
nZa80SysHZ3u1Brl002uUnQR+0uS3JTHjSFV/ky518EALz/zcyVO+JGm2k4ixgwfurS/S7ta2pqR
L8yWf2JxKbbLB0zrx2JZcA2rnFeloluBeK/W0WsGcTFMH3PpOFuqwlXj+BE+c+MrpjUGsrkTqw7Z
zGRwdFjCimPS49PzK07FlkXFgr5AUTG6uaH+I1e/kvVHfjBZt6zP6fbtN/XT0/p1igFGw8uKmuJx
MAQHRTp2hGfTayJcZTyJROHEj0JemsNU4NgN57I+HZfAbanmC9zjY3afuaS/Ya0HpIWhcPKo5G6N
f6x3JBD5rlGDKsdzqbl85ilZZORQXJbc7xnirRAwvbP4ksUVtkTepeCbVO7Bbg/Y4TmN362JCvfX
xT8gQD9D4o5nVoE5ZFrroliX6HGpHhepPj/toUKTnO4OIdtIu7ScZSHtnpTsUG8BKB4NaW2YJNGo
UZsmZKUnujl1UKU2lEFxcGqVvLOT3F2+voLiWIqDC52vb1pMX1xAhnx9qdXiJGT41Sea4Z7Vsk+4
WxVZCKwLAf8x7RvOI8abTvF4NE899SovutR9T8N8u2nQZBruQnd4uMs/zUxhi3LsvjSWfKTzuTEf
YEPiSn1Ks7cyxAcg38XWjogEX57ccPjiACZ6KvPx7osiVBRR90zRTwU/k/xK8tvaR+8qJ0AvYkBC
WlSl0gH+phdk63DOvlbQHKN083r97FjDbAZro+rzktoSyW1Sd5TQfJpsmt4VfAXU2XCCQNHMHYx3
anni8C6M2UDYi26SdP5eObF5QXQUD9O8FWzjahth6uGB7zb3+X9BbAlcaqhHj6nYWHqu2rllQVv3
a64q+tT/HRqY4w6BeQinylmxXA/lOh7X/9p59Ctbn1HjRO3H58KSP7tw0XMWIBl2H8XzFqhXTT0H
z5NoN5aTo6IoIEdWtHaRrJS4fJQEn4H6ZY2NqYLg6KNYcUzM0/zE9eygVSw9d43ERE17mKep09Wd
G3q4kQ2fVVGdevp9c+qp8t7ShMAuGm6usZdemE6m0rI4CojJZwBXwwtwdSApXrZTXk9Vfc19Mkkr
21zfxKLHAtkj3uyy/L3n3ggODfw/4A/RD6mhnfl33fNJLCbxzfa4XHexg8hKeS/p+WAx8O17bYV1
OFV4/oR9XB/K+gAoMHG/TE5NYfcfzl3DFoWBMFhpnIrhKsuX7RwmH+V9xsOX9O2o7x7GXrQO1h0H
PA2iTB7vBlEi70U6EZzreG//m7yYR3JFXd0xno8oDDm5/SleifvI85TCT8wtyzg06GIhYA8z5jEO
WmPi3WnKWpJcTXKhV5rBKmc0fk352oR+nzxn5jrpPKEE5rXBt5uererSKVP++l8U9rlj6l9h+Y2e
mtO64Qg2bdu8Otk98IeBKd/is7pQWccLd0o049gDDStnh4GHKAJUZ2vqKbJN6xwnVw5AmaqnaiYr
VDL9pVR5QDj3Zrs3bPTtMF69179vYzGMJozFdxgNrMewVBuushOkjUZE8cn/j/1BRDOoj/1PEuy7
5NSXZy2Cli1Tcobl/DmFQZmrGpKgJQGY7ResJzt7LqwPVXQZlBVMCMGsjiYx/L1tbYU129ZnSJ/Y
pU4uiXAKnydFnj0sN2zde8oC1QnoalRWZrGKjOXyzxekYp22wB5tfiURkF63gWuAnhkdNXSl2RNv
H0n3+2YXzQCtqg93twzlY273BuSKnYRY2u9LoLNgSh4HugTiJXU+44oiE+VbLL6PrjicrfjcKafE
TzV/iO2GoivaXXqnBWv2KePELCjVObhupd2e9e2OJW3yLb/5G7Rids8PU7lR/4lXiK7XPj4ENY5w
H/IO+IsqnWfZrM6XqrKUZqp+Kp+U3xxIB1NiODZI4h7OrEleZxoBLiySl8inUhi4W2QJCEXA0aQj
iz2hOkXxoYUNEBEnmJs287J6xqNpPvDP0oYO54up8YWKtjYINSoAMKw7L5kVgqBxwkYSm5f4cSv0
DwyoqJlv3R2rAkssHfUd9BsBiilqBjea7yXT7dviniU4Xg64L1B48IXxq1NWw1Fh/SoO/4ZWsTsI
EE6JF3n9TS5kRX+/8idTjoh2cLW9e8XUcbhe4S4CrrP6+XvLhrO6ZNH2ehGwZcNtYfM9vy8+PMrb
BN3xliQJxnWzCChV6L+R8FL9x/+IaHU23SJdN+maUBuCiy66puh+fZnZqeiPX1zSBNPRaaBKHXlR
iiepPaQZRbz7vDslzSXl8h1/Ros+OAd8LJNr+biGiNrxdYivmnkOgHNdFYmP1QnOAauiSFr2Mzng
KurV2hofy/e9/7wzH6Kxx2e3rk4R9y04dA2SgL8iSERqDbVFdsZffLKEfpJ2VZMKBOo72aj60Rkr
92dPvRbdUGGwoF2zotvTM7iEfajlVCkMXRHLLHTFGMDW1By/WAQwT6tFEZ6W54oFHNtWfcWN05Fm
Gc4O5kpxNkzIYOjBS0IHg3EQ1D3yT9FfWTBef1l9eHbe7HQFEoxNkDkTGXMdZG/eAdrM7jQiEOy8
KXzC1nxFfSLxw7dsO8H2ZmOzTeVbPO9FlqfAaeCLr1XcehU4Frd6KXwfNunyt3uGFztZEGPVsD2d
4eNE78fHickb8S8sWLLv7uUeMzgDp9xfLPnK2rRb6KJ/l/yY3bvks0xtQn8IOfOTat+I8DS3Q7Ut
ZH80bWjQnenlodfM2AL0hDMNfsM5Qhel8mnng81/lTlcbZEKBvvvp0PeSu3fzwb/STyhnl3FGH0c
NYLU7H54pG3G5qge9McXnoespbf2Wuu3gJraF6GcMMtEKDdngzPO/qXJAmB+J3iV4BmSF9E9Q1Nw
48HRGD/su53RWLmK8Wi8/PrFZDJ750nhnGj4/Oe2E0MWRGsTfhSXYnk+XIvJYSpvk5ke+2QRehw5
p8A6k20YrHNhnW1sZGSR7vEOTrl+n4GRp08evDypVT6fDakkMNHxfAqgdFNaokhtj5W4fUiH+fXX
ll55OYwPfAQ9GxCHDo7OhUTIq0TSnezpZsna9oAJeGxfJ1oAH1EJ40BlP0hnoA/ipRCcuzKFsqEC
vl0y/IHxa6PGnAdiL+PO5+bgdGoahVc2PRj1MaQ3FvodDvFxRiwgerpCcc6QwjY5uQBC71iR4dAW
O3AD3Nx7+6585uXno/xMu4+25VLx/cy+Uqxi40UmH7g1+42FvTfYmOgu+i7MD9ws3GVj7E0ihVze
xWNK+OQmYVRRT/K4CKOjTtM64irb8eGkS2cdDKn1LdHNOS5TAaTZP2QMRiySz68peI/D2Pff6IP3
aUeWQ15Bhp0Q7AdaRfhsQVjMpWW44rtnUIl2tA/EoOlb7T4e35l2ldML6dMo9AJYJrOI9oTIkbW/
DvD81XjHkFDOC1zsX2pzktFYkh9CIJE+acOq5osvE9bD2Mjsq8HlkG2gUL7dIujTtug5ITxwdVJ7
RWPeza8ferXEmcxfoYAWZDzaVb+0U3BZlY28yIKTMYZAxASLJy3x3POParoqxLPX1RsdqBvNpvFa
yHZspAOURcIyM5LN6AfwZw1WeeOO5olO/3gWn3fjI1E+BYVu5UlOfzSTop4cLSKK6ucQIitc1Dnf
Kr1HxvQSca3YgsGs+ddJgZPB+Hqo34r0p33+RFNuFhr7QRww0x+M5JDEe7pxVWXbz1w98mA4HWcB
t7vYVn9Dgvflap/McdsC50lnIN0mz0usLnVlQRz/FJrb1fyp2yQ/q6XyFRWzZX3fLuvzEpPHEPkN
tnzmYc4jVvqlq3KH8gR9J4+HITwN2infRdaGVpJn5re6L/0ZgitzQNAv6CUJyGXMc3YKnOSx1+rr
4bGGQmuFy+NdnSXlJUd4yBBRDrUTtvuSA1wj17StNb6W/g+lttjfmG2hXZM5DjCBP2xpsn3wRyxi
gjon8I70FXTImwtSO2TgsJzxEU0aHFKXO/Tv4MbbUz1MbhLj0hpwdtcPYiOD5/nigbc3L2UCfjA4
k6n4AIMX+lcy8zsspdgnVlr1FczT7rMrb3POKlYK+M7/m4Li9kOG58Pp4jPNOXjnlR2ldg/5JOoT
DIpInDKziWvyOIUjQewJOwLVkjQg8E/Mk6gHO5621lrjHoDOyvslHk7XGHA79rGjvqjCnRxsOp3f
ZFka6hzpChQqrQUJ74XKvfco9w0tidKMc2n5i1SOXcGvfqn+eDdIvrdfJCHIhrzhH7B1gLy2DzCk
m/o+x6tm4mVMtpgQYIr0mOd4Z867F+RV06YrAHcZ0NDvu0wMuZIKJP/9cZJpZ3z6V0wA29jcMQx3
JoA8hy2uTNP9/Ygj+EmK6nXuVbmnc3BiRfjB4vgWutpi92GPxZ5yDqXq1r36Oya37Dsq/sX66n/1
WGAfngLTzvDgiSpTzH8wPNHAnOeJyrrJWLi6TTPDgScnp0Q+E026S4BYzRmpKd6n4rrQiPOsa1+h
pmdwSV+Y8I1oMd0EqX84pck+TCZpX2JLFMAgsxt1l6pbktR5TBBvfXDqYpMXG2KPd35MAvj90+yo
9TnpEVnf93LzHc9snGsVzIdiZhJULrf6c1sJ/iD4ouDLSxriWsLI2a0fL3FxSqMDMZE222d2JU63
TAjpoEuSYd9Zh8I6DCI1EOq4ke5LLm4s+6ayKipyeAU1K1lfhZFz1yZpZW6Xijc/YTVO5hM2iXj5
1+MxD58rJaTOe5W8qmCfg0O4eWqnQm5Tnb9tHoymuEVckQwEixvBqVh4wJlhsGe6Tv7QsNS/Qq7t
J40V7L7jlpzGtPsGEls83SJZo2DQLdhMfYr35zySt4PpF8ZOGA96e9LqS8mOmYatqvgYqG9Wv5H6
I1yW03RA1FWke4LcS/pRVZNNFudh0hLu8vN8wzFJ2O4/RAXEEg5LzlmIFcBkIFY8fjC15OEx1I7i
q6zYD6F7SYemPbba8R6chMcpHaHBoVqelsum/SME35b5Jxi+0+yrrD677Ib+Fjl5e9C5+iu+MWxT
Y2eOB4X/8ltR2AQgyT3Cmie0Ir0wyh0yvXVsQxb0BPpXfJIZBfgkJnC+pbWYe4pkp4+T/UFjslWe
ldotruG5j9FXLw/rwrWuTS6ok+lNfrCsvUjP05INyXqUXCRTrXWKzInplSfogyEBkfIUZdeavj3h
U1G/9eSHKI72+CWJo6muhIlZdbPBPbpSuY7KpR7/6ArghPA3F/+Y+feTCJFyC8KrVp6E6CDclxHb
6AzA+4pUPTDBWjtCvxBSMlgXI77wkr8fzBLe0z4XdgOoMQhG923b4EdeaQ0bwGNGcWLo0mSPB8m+
3xGyj/6Ov+fJcawB/CAn0M6+hNBjlOdu0fN35gMS2D778D9F/SMCwLYuuPeSx8X6UARfkmcJfgrl
b29NCV8ud4g0CyvH7otLVJ2ql+3OhulpG/82zcGo9uupFWO9kKV9UsEHDOt9J20tmUlgU1jrsN4E
BnP+ju6s8ti0Jzk9B8rlydY2mMoFuvqmy7g5z+1wJtMf1SdE1SQ5dBj0lC0kYbx072YaOV1csb/P
5aXF8X3/iBEU9KVI6Y95HFryXurEIvTWl8dqbgw7M5joV1p6Bf0mCp+P/M+7HTFcVMFn3nyp1mfb
f+bFdzL+kFUt2pmeUalmK+Ryd5vgbksStX5fyHr/w9WZ9jiKZVv0F1lixnwFPACep3DkFxSRkcls
YzDjr3/r2lXV0pNKpe5WV2WEB+49Z++9tp0h0hy76GtFT6cGD3Um4/6DN3QPotNkHdMjSvvAVl/A
X0sNxsBV+VxFihtxdbOrS9gLLv1k8hEV82ycP7/05nBPD+rDKSeb/rFRnY1mCUyFAxoOzqJMQZLD
hgZKnprzWV82x4p+qhkxEo4NkGxh6eZTnBUHWSeqfF4+HTX+p5GU1Vjun2EUqpmrweN8gAP16QUv
jlYWdGxY8SC4zy8EAEA90PkGGDIIxuu6XlMdQVzEq3kifG3I4KtCU8kP1Giqziz7oYHADEaV575P
bQJYc1YX60Gj+i+AAUk3Zcy/358+vXuzVLDww0gdBVSJI9Yui50U7qfPo6SdIToOt6uRCKJjcqzY
BMXL5HhbZPM8hsbk1hy9eNKIxMr2H+Qb/T7LLRd/rJnPcuLs4QzsimUC9/QUE7evT69I/HXP5xbV
nTjxn6vR6fDI7yb5MS+OtXEY8IWkBzPiybLj45l7QJCm7h2Tabg0FbgmCxt4rscqJXqtUqauAUSk
F54KQ5rHyMZCHJiXGtv24I9yPzfKMWxAuGwrjPGKJ0tgcQNFXt27G+exTZWozlIonOsZgU+uZruS
B9D0WLXM5qIApZ1p2s+sZnWcerRQxpJHPy3MDPpp6TSdfSoctPcgrqI5Uu6qSVctCVZgErfF43GK
1ZP2OLXqCYacMQgAbpcexpmsfRbSR1bwTTqoxa5TnITAeX22jI9iHgKx0s6D7SPjNFSBZcKSX2W7
2+u8TTHUzf/blVIGgA+fMgC5FvFu6QCPjfkzJymGLXG6YbAizd+8nEnQHeQBaIouZvc7kGt57+La
mvLbbs1yn8iL+r6DYmCEjhUdVO1QROuOOi4dYHWYuQRiQAJMpl+mhYnwq2Gr5sQFiWB5eQ8Xj3AB
jQWFDW4ih25L7h0mUeVPm0Cmnqlfp3wXVtlt7fiIz6oqxGfwOLdkWfXLpARC7mUujelHyQb5TL/J
FLYgl/hyzodCNEXSzE4WUCKVvXzTRu53T9G8rBBZktyg4u0qj1cuIdPIdrrQhUQF4sfa4AyX77uS
bNBjH1V7Emqfn5K0MySEpZ1g67jTbDWawbMU2djq1c1ZYT+Rl77uqK/v9dOhIvW8IUWhOkAl8V0o
j20Ro1HZER2ZsXdO7fFXaq8m+7haeJwK6/5b7S6tcm6QDdsTUicTO77YCTRQz+Yknt3ubiQLFkwe
z4dmRgM6wTic9NCVV3ZoLoqK/a3ABK0W0Hield3rV3O/i4A7rc10afPEujxD4bIfh1/p6JAVWz9o
nfmbc12uD0lyrm74lAdu+L/UwakJhz/2vaPynYzWd5ixIRU/oi3oVv7TFmSx8bc/C9Lpk4/Z1O6J
xEu7aYgSsr0lThYFRRTA6FGwKQBFz/m7YMpGTvrSIZ/haug2hrHNwn0jHyr9mHGL9rg5gjA07sv6
t2aXs48FUFMR+6MuKSGntmGEa5dvGahr+ImWQpgDQRz2fk48pfTfCOIbFpHJ8s8frBSQU1PK0My5
PXFud2RpTKTLx2TRCHzUoqfwkeFSwXpOP59nkEKp/RUjnFljjkbdgQPPbmfLdDTdPsOdVeMKWiqM
rtaxeJxwqlNBRoF5qn4V9y9A6LXwhXoNrZSqWNxOqVKitaBk07aXhYjj3qp1y0v3wmhJznRBOoyt
gmydTWkXlpSI7MZyq5fb5rVWYiaU3TFeoGN2sDd5VOEMqmZPdXbHdv+rqc+h8RE/ndpaPR5fYfZ7
mvxY/U8Y/fFEiaXfgxdnFrmMynkoz0l3sr3GXHl23Gys5yaCT7BrE9STzcB+qlt1UlCLVL6329F1
xq6QRx3NS+wGyVTeODFxzthQ7GYSDjFaZopF6yTlKS0vavoByAl6upH9miifN/Vz5sAkjZuVkq2M
1zfmEQXN6xtDdJEDqbVjie94oLV+woH0cgxk0qrcP2gnk20/jDYwFZVYnPqionYJvW/68O9Tn0t4
F60wi1rTVbrvTJHvvnEKmrRjBxYEOXytaZAzmmzfajRlJTr4aNA26Ey8ZTLTxrYdt/K4TUqMtnx7
TpyIPG1v7eGGTAg6+PysL9P6lOuwjJ6K+Pl4NBXSarit4bjyqMHPEEM6PALlefYCyrP8W4y/J67Z
4XyhoTmiaulFzOAtoFHt5u371qNWKVOXP5ZyhD3E/JKJABT3b+bWxulKN6OeeKVghzbWY7a5G+uh
nX8CA6MCrjubHYeTKxUrzs/3W2Ji0X71GmF46DhDbHnRiyIyu70FJGST2K1pW8LYjLBSLYlv+gnZ
hHr1Xue+Gw3icTuzpw+3hgKx5gHIkpfrTiSJCh0egEW1n8I7IKuIhWSfP3Ytvolyy83mqZAPmzyE
jvemObwbqKA5MF+lPEg+p9pXonzfh58MZ1/d08tF0ucidaJtiseo0/d2GXvK8xiCLs8vMBNGhA3p
msz/05DoBfnPREHABLt/LapooQEZZ8x2UZ8cUY0qg0kJpJxPaSYD07KerCYWdiBsUjjT3itlfDkY
v8ba72Qf+EY9w0j07i5Sf8v1DCsR4nej+O3EH43fDMKID1jxp5zVIMeiIKJ2iqf9Un18PjDfnAd5
CxwIiR3w340QXvZn+u+kws6gTFj9vBQDLEtl5XVRxQwDSPaftGRc7ZVXWnKs9qwBm6tce++Fi6KR
7UdY+4iLczU95PFOdZGGsS20UCZ7T9fpPRRsGusZ3Mql0S0xTBgLcNJPKO0cixGwDTGr8MXvTu23
TFuNesyrI8ugW7YHiWLAQweWikIxvyJds9r5ubjv2ART+RrDXESx7WPODOi62E727GCGUpBoBp6H
IJvolEpWymTVT+btbfvguOSsiA9rF8RI3ixu989O+bQyyFe/BBqwu/8x7n9k/Ud6/IzWt9R/8RpO
iw9z/nxh6fNmKRVLJfamvZDQnlN/Dsth0WMeKvFYwL/GjeP1d0/HduC3L9TQu3s21OaabsdwB+2m
mBH7tD7Qcgf583pV9KDiG0FOhlMOT1w+72HNWV+W/jtvuYE6Wjyz4nWcrOl3r/cZ5OcvyfJAyskz
NOtKXgKVAyaHjG4+546PyJ2XiyPPBmdmVfbUjqTNpkb9l9eqvN7grPugU9YMQrw4jGylOP4UMoGF
z/HHhcdsD2a8TyqMfmt0WXORIfS/wHM00mBMw19e49F9HrnWTD5DdkaT6Jj+4hHnnmmWH3TPkagF
WVLfXfXeu67bHBZKMGaBCjwtjik5X/w9RvLBqI9Jfir7k2SdeBoxfYUpBjZBBeaAjHxgPsujuBTd
vSV/WigK4SSsov1l+I6jIxWsyigqWGU54EMrXnniwL/H+E8f/W26PxPiHQf+XdiGV4Rn4nLVDaKi
F04wFb38QzTtvJiNiko1hzvM48elfFwU9TJVL0l4fvZndg3RNdKhS3+B88Cf9Kx293ij2E91XZmb
rN+FAM9YbG4A8k2yHfp/UYiaTvR/abrv0q2pfUx5ozD2DSccu/oxgkWBZ0Q49AkQyNMVAYK047I3
i6aIYmurPNP+cGtZDX/cH2AwelsvDjDk3lmxsDRsREq6mkBblfLFotmGM/UmvFGWvvkv53rHtzmH
rIxZgnAzFi6IAfJSd/p03RabzESDFkmDEYPY3midZ8+/ZgYHlG8v3XmlC/PUilyq4TH2pZ2tt46p
E7bxRmimeWCOK3VcAcMq9q0lOkFIJKbuaYKWMwn0CTH3VQteAxozr/IkEOnE/2Gs63YZRctWE5B4
a7RR/BRCiPG8a2YqDdn5zG4A5xRemng0I8pz+w//FyEJRva9s1lYL2ogG/yzyTLmbCd4y4eUXfGA
WdRP0pU9o0gG7IOu2/qwvRFWfB0Q9izuvoh9yN1Xk3xBaqFJIw0pHlzENHFhhODJUS8Wv/Fv2zm5
V3XZvgC1TWeb3SqvqCjwb6nPdVajIztdSttem4/a3EYsX3z8eUrOzivrXZse75Q+WrjACMt9W/ef
JKQydS69OuQkY0m6p2c2uV/C7iM1riVPoOHXEH+F8Vfn0u2XaE5jcj/6KsBZ754z6l66/vjJfPYm
C1Pr9rmyMr+OSa3C9CBD4odPEUDtc3KknkLbDX/4edROyngctX0HYVghKMzX+U2/8f3xERRMO3TQ
iAGm7QW1m2+uGftQ1TXT77OA0FniNtLhLupJjoO+iH+xHbVSe4ovkxQ4tJ3XErSSwWy7LDuJLP+w
8H6xoFtaaHrR93xrRVWm0u5kQzhYywfQlK2V7tR0hxIn4yXWNiTBLJboiEL+NJ4bfLmIqsfCivPf
xvo2m8hL/IC3nuT7rOiPGT0sywiDs7k0MD6TQpSWsP+L6dKeDRlr/YDiVPibZRmwWmCxUSSz8Uty
gczfx6CjX4erUuw9KuEvTGKeXTI/cuILiIrYV7zp94Pt8Ezt84U6LqqEqipQtRx3H2F4jtm5+M3J
mWn9MaXBOTxG1am9TCfwAeD9+kPjf3201uZx30q8x1QO+DI9cfNu4quKnzT+RAHw7IcVFc2r8Box
SsHDLMSPCp+eaouUkyZcTO6LkqD1n3JY+4TOHR9KkzdYjCfsyCpQZixMttJtjzF9HARSHj99tSYz
mLisPL6lAHT/dFixNK7YcXMNNZwQ/BgLl/tq/xcL6yS5xGc5uYTm6Yfo4OWmHN+ZGNaZKhoX35+5
SDheuK1wXWDJy2IT15lRH2K2mmszOa9dvVoOIMBcyZyD7Qv/uGRis357DYgRgd7DA8awXv8bI+rp
0XSNYlHYqGodkycU1TlDPEv6wpZ8IjB9dX26SvP1ePyGZdg+liEPQTv4kUqEeRrrqM3IEs8lSi9y
NGCDyPGmLh8i8EC6++yWGV49qucmooNOQ279t4OuokRItL9RoZG/8j+FgS8oiOlBC+f8uvySihDd
M+6kpttaNkcz24LiIpuzMFuD+oGi+k6RusK4iDiMcZEkIr8tWMdSdtFHCVBW5amant01/yxYcvc6
jjsldvggjVwj7bFfPnSkTC/mA8cViXPVWFRr6RkMtq7ua/MQpocSvKC8KZ7rsiKctC7c21QwDRy8
W9NW+H0f0lx3SmUbQVwxjlZ+MeXr+ATl9KWyUJ+TP1suuZtrMOGhtjSbSSqaAeV0U4Nx4PxLftfl
DMzobbiqMbxoTdkicb+ilarI/79v+2+wR1YIawK/DzYLeSWN6+K+QZpW6gNvIhg8nBCw497XVhWx
mmZhHZLcFd4KnoUrWyQejTNMKkTBWL3cniIKVijC4wTNWXKelJSF224yqymaD0HM8Vtt7vgFlbXm
WK9l+D0XKSqW4QlgKJOF6wL/0oQhK17JtPICJKf729ha7U7p9ymuhTW22HQ7z3o8Jr4CFX/wk5lx
P9R/Ki6k9TGWDiaXTc1uenc0D/FzL7sZ1q9ZkTjyp+lOjX32KpCv5rfO5yIGWovfU8J/knitMH2g
1dXTjXHbPeS9rsG2OTbKqUrP14GFNunIf8rlofbZ6m+gXPVVYYg+hL/U22c9/CJUe39+D8/vbKMS
Ql6CG1FsspFGt2PZwI6aeAzVf7CbqP4jBNhGXkMFy93TWA9lTtoLZCOXJniNUxh3m0l4qF9La7ez
w3hORC4aXfl+rhSazJClckLh8RwoB668e59BtViyT5N7DIYamU345GtpCkp3Fz/2UjFrecP0Q0+1
wWLtZhTxvP4LKkq1SjO2acEUPnC2KhDeTDZvJLeCRvVhY+sWblFPo2W1cLJiqYIfSRa8Y8WuVQ6Y
S/MG9PLH0H92z1/F7bvL8EX4b2OckVEfb7+9cUa4GWZ39sJRABfiDhxZvlp0coSfy2XZ75XpHkXy
VUgwapuo2fTp5t3GkopCgnsYjEkQaAfce1QQXMLyyHc9AIDlqYYXXAiYBMHIkKFuI5LfHcOtGBma
KaygnXnE0AdqEckeAsNGiCJdLrhp6XBc88EIpHuAxWa9pnKSN9cSOdgN9Q5ayLgiRftaQJj4OG8w
4VnM8YC8pgF9DtZSL7bviHU4FaTVobxg37lBa6w8ix1sjfXMayQPEhF/1Sz6ZwThyVtko33rSVQL
a2dHA9hr6tNeU19UBrxKpMxG/IN8L5Y5JT/k22KA0nP2MSxj8JUP95lkzUzM4mSi80WSL+J60TK8
6F7FBrJfdgQVDWd8zS8MaF3nqRqj2ZidgExM1WMLZIKmAXNfZftanmf6vLALG7Utyo9rQKI+OHlC
8xFdDPC0pxuwnlK4q+LDle3UP8ZtjXK0yqXi6MKUibQR/enjn2j4Ld++ACdQvylNP0v1I/ih2dco
cPUgrlfCSdVR2BmKS3BOOKHeXAaSr8mCRy8mHbymfIajcKfCesW7gd6/zuz38/ytxmHM4dCqZw35
ks2EgMI1l7kJbEGpqMnKmFBWt8bj98R89k+/x1vIRJcmt5p7BiBl0qq8/gbxghWmvyoTCBM++ukQ
JIxQpfjo641fi6inlyy1C9ThzOZgwCcCcFV+AGf9n82gZgLrj2UiHEj4UtylFH0icd1L0KBInewN
COrkHRhJ0E5An8QJDEUzt6+Xe78VnNHUZFbD+ibcVzxoOaQZN5WULNhycC6g9clJXguOEy6eqTDR
F6C4KrFHSF/1te3T553QtZ+b9mfU/uj6j2Vzx/Z7PK87ZD4LeypOj33gdrTK5LNM2gvsAfAEgu7Y
oC07KwgUCFzxO4l5hd5JtAk/GjlfaC8Z2Aw4Tq+cb2QGJmLC3EwOtYo6vpPlHWESkcVUMF7fRS5N
MdBjBe6lPmBipdvY0zWHN0AJPx7GlTHdzH41RDtn3f3vRP8JHz9l9G3SRhNfw+GsdQdlRqoUibTO
Z+2WDYRsz3VzPaxvzK6876KPU3ADqKlgQ01C29V4ZjqxmLa4Nx2kdK+xvaNIYHD1YnVxQnUB7afp
QfuiRnrSQHvCgnRKx8sNzB/le2yIdBuQS8VChyYS4/aDn2EKA0BZycrKlXBxPtaFtMb9m0fAVW0M
wFG4wQBMJFXZT4mjYzMXICqr/HxMr4/iY0RHBOKYew97y8j0JBNslzXz5z3aVRX+A/KsdJuw9xMp
eq3boWZKrMP3gwVvWez4an0b+0p2mnQnYmKo6cqLVf5Mg9rwsZ+LZpzI/1lGjcBwZ8CVtXWZzv5p
gG1E3w2mmSlOqIBfExsd2xXMZwj8EBR4g4nhcfaZXlFeeG9q49re/1mhvLMu6rxlY8oa6nb8dW9W
j2aFNaMdgj4KULWbgr2IJ7v9ab5mqYIzWXPk0IuBnYhCSTrKVs/Hun+s9XCNoTGdrImIlyAEj71x
UI2Dou7X66n62Rj2NF7n+WqepwIMrL/yNJMhaGO3gRA7A1DDlhpkSTkR5sdnaLfFXPgfE/I2SuGH
sjeX5U2rr2CVvCk1UbfVzJ1l7U+duUtmzeRSvBoOn+Hno/5lWqz0P/X82tu9HYPgoE+a5a3hx4b/
pH2HYuJwGZezJrUXYPCh3HcJHpVZZdq2IOFHKQqKXMH/PCDi3J3eDvNvKf9WNHdURZSkfuV0mp5w
xQIgfiHP+cty0FSYff/cQNcmgXUT9J5Cd6pyYeYLtl32o/OrwVssysJmBKUrVuk39qEUH+ctkmF8
wwe2eKj2c/B+L5pmfb+t/iyq0MmcPzrZp3lPoNv5AxTnkrWggw9qvdvZ/M3WTtppAY1fxya6i56u
eXOpi+lk2ybtnOwM66B5/b+NpRFNnrnbDl5S+1EXgF+QR1YZzqPGsCLw/JliwzO8x19seetho9y2
LRcNkHAPwWTEops2BxqIq3WaOveHh8zKv2kVISossmzxzjaRvTGpKedeY+fI3OT/3RKHX7/qwyCB
7dT5+QvIiB4QN3Nm8cWipbiAK4i6UB7LIvnVlo6dtJ7OJpTUCk9nKgcmizuh/JfEYvQbdCpaQMP4
zC5B1QMKFo+Y0WPH0CDEAVeYhZqtGJuYzGyxZ/0xkQ6py42TWlVzun+QR6YvG4pot0+nwodXOMnk
QBUCFanlOZWZJ3dGvT0Irae1C4fG1Djb34XOuaEVIWWkeP3EqD6C9jdrsjkSRsuW4QG2exdXx+h2
yLO9fYAhNZI9cEiP9aToGBVb4f8nC2LOWZVaSIKPnUTl9WOrK7TMCksUTFFCnw9xojyKBQMZwqeB
4Z7+FXNJzGRozvM9T8kc2JDiwXPFK9XjaraHyUq11uDGWk71u4AS6o89ntC7fSWa0qYrXVlJEYLD
nJ0l4C4m3Bho3Cb/ZWKxynbPTEz/cURm/BOq7RB/tuP156iD8Tb3Clx5fQe1503hIX/ewB8ZupUZ
B5jiM7uYV+3WynZ8OCYXyq+nxbWUrrF07bUP4/FRWpc9ssXj5hFDX8oTMe6p7dLN2SlE+b7Xd3H6
b8d4s6ZXHhe2MeM4W7pMq7iY3mElnvPV/IIblxwLlCaeg9wRH2zIebjLvivcf7FySetrRNJoVudH
lasxkDouxIMwFEnF8ZYeFIf9OzcxuA/6+KHm5+SV5q9xl3NWU5pMb9855aOwwF/upms8ZKq6AR8k
GxhSoawHJFGFOdZ0S3Z+pFCUDfs+fkRd5SvxISKPw0pnT4xXQ4SaYnDSDrax8Mbl6BhSswboNfqQ
0k/D/BUp32g/yc+0/+m6P0X/8xh+c98q9F86c/7qLuf29F8KlVqseNoX3S9CZsD/WZ5ziyuGrW5f
+AIAYoHppPldEbTyyuWypL8uSxchHuD8ynwOa0Pclt6JZ4Y7EBnQHAmwdC9c0FTxzQlZfB9DyWmU
aFgQry6d9ry618v1wjLA1Ol6OvSUbwxcOc+JMCN6ZeTlNHEo89viLz6OJa/7Pnnli5/3w206ix6z
CYg25RxZJ4MoK+qp8Pu+IXpIMW2zzr73QN97AAe31Q1WL0qZIEHPCVEEdD8gGdY++Xrz33x9Ncd9
SQSfYiQC+Ebugjm/lgYtkOJHxuLLj0yw5MlIzP+kwXCtfQyFkh68z/wpRyYhx5TnvSelZB69QvLg
lNUSjmAnfJ37isO0MKn2z8mWWYFe3j7a6POaoq7pIY136X3fGceouCjGRzth+4enm0WbAx7qJ+jK
j8I8NaBnSx5hc+QMwZF6f1z56fhRlMUjO7KFaNpzmH6sr5gu1wEp77y+xvdP0kUT2QX1lYbbJ2TO
EpbOXg+3k3BLXICI4DBrtNPTPNTavlV2urx5pGsIzSsZKdyBJjJCsGnJ54msJBP31Njx/MtAiBP2
gcinfWjW5fndMJellyo9jWR8HseDycM6X8cUcYdB6LbTE/vckxo6PMQfoKxArMnBYYEQ3liUY59i
7axlly673LHehRdMCbgd9wXxWRW9V2QwaQL6L4OpU0rbXmJySRTOUKTlZ8tedZUbjVjbbNxPEO9Q
D3h+EEYg/nx8Nxarg2gszqYr+oqr0AWRxI9X29mAFuZPPuSp3zZi253169jkxrKRdDYqW/mjTT7z
5NOyPo3xSkWDSyhMDXJ24gSeiRmzcNmOKf2b25DEX7OptY0Z2TKJoIeNBw/W9EG5HQxwB4XzhuaN
LTwuDz/10yCkxZ/e5VB/V/zZubku8k3F641B+COe1fJ3In9r0veYfzP33ojiqpj5MOgt0WyZIzpt
MS2FQxFYGU/zgF2Yl7ZiosKnLNMaSb3kHapfADmNGhui0cN3NnGSivNglswTfTvVthYMwefWvTma
AbEHU6ja+1WE9zXqLvfpqeMtLQ55iszLnOZmbxR2GIDYByFpSARxDxoOoPT4mI0Nk2L/CeSb9VId
2ePfqPx8mtfweZVppfNpTE9lHKOehc1NXnbPZaouNijgMwMH6yGKd22xo28KCcUYLggoef+Z7vvY
P08Sn1a7e7xKZ4/SyxO/HP3QxP+FqsWZxLRmGy0iLXyvQwHD/W+ing2ii9z6y/O95pLvIXa/KZcK
pX8EgJaiGwEi+fQvEiOLwbu1e95PwFgZsHjWDaJll8s/Tz/yMZL/TFZB40Cir6ZXZfyAQP+MTvgA
UwUCvcJSkURrspyWDHf/6GFs/I6sjANVZBdMgDLduoaziv8Ybzyc1XY9tmuwIWfQl5oHlpYqC7UV
VtyS2VUVVlycaeRkfKVah1eawGf3fGU1q5BSsohQhyA+F8L+BgDf7JcDfzCmhYdf0EKnBg26k20R
pDV9Vvz1U2Tms2cQkZxXgBA7mXWqOmxdR/0zva8m4H2eu77eKvUm6LWdRfEIMZlkQwIK8fUN3RU2
eTAS/DwLiVS6fB1CYeYdbDch5opN5tWsHMdC0zMjIUbJcWoj3JXd/m/3WJR3Mriir5PuJH3iwdno
RSBnkSKECH0XKA0ZWRiNypr9yRjxui9SOhPAUZkiHU64gqmW+PPdDlhcEYwp92UsFlaPXPSJUIRh
Kg6XnhjWerIxiiWIdja2nbQHekhI0eYFtfeieY+XlycLAtV9Ob0JuAGHMS84OEeeNHDOFgZXumYX
UlxFSRFXDZeAKHyXh7ZwWczYTFL/AUJUY1YXlAE1A9/ppfHqZGJAzLE6kQyiKRwd8IVLYK2tSnP8
zPkV1g6/89tWzTaCN3Sb3HYG3yKZwA/Kdif5YO7IKHTdSqtt2buMn6SJ+EOzj1J3oOhn8fyHvBn3
J14090Le4D3E4dImN2y80lrMbxzXyF6scddPd4Ite3nPlqPJ9uB+W7yJMpMXUaab0cEyNAc6WBi1
ptGeND3oAjnasOwezuOUoPM+MzdJMjfb0xgefnJnxADBABKjZa0JO1iq29/ObxTl8wH4hasMg7Mu
5udk9YY6cdGYwzPeJNZGGvBmMYdRJLEtoF6VO9bDfbiFQhlJYjdMwOhpHCYJJVl7fqBhhPodSGWg
Rrz9rGw8TV5OwkUEGpqrwXxQ5+X8ns9ur9Afan3WC7VeiTzU+lj3Jppn0ruIexoHDFakpZWvdcwI
7VqB7n+nH3KFzW2aBPMqqJKtkWxaWN6cVglYxn98l7f8b/1cjOmSQWz2YLkARSqbM0ygEbbFwpIW
sbz4WKVoIAS5/vXAtaPXZj5VeYRYK4/iMkQ+yCYlC0BKCCWvR/Pr4TN/3aRfufaZx1e6Mfg9LwoA
5xa9T2i6yb/BqMqh1sKkNjHyi8iHtjB1DwbmZYBQ2dqygl3EKiHI6+De+8+776WSfYA0RM6z8EsG
cTIfOAxs5oecnzucK+PikSx1Xq8Yy4fXsil8+OHgyzSoow+abBMC3TphLJMppkq3hrbJqV8hKJFu
bjqWf6oR/GG4As1nL3SKZQdIgiDoEwadwJjtwM56GQylGA+Vb7AK07zYJR7sRXjatsoTLBGhw43H
Ghl0ZCjeAuroAdmODNswumFO4bezZvpD2GJh9da5gwmPjOjrRZeeCwuyuzMbuDiQlR9FtUr2FK93
NAFHBwyCZHPCEbw/eYnxYXKkH2NMqv0popKTxbqtaB+KxYkDm2VVfdcO6SatcWXiMTNgJzJ5wLtb
dva7hqypDq9usOiSVuJOLLizAC2GG+llejdZnk1Il6G4zZaRBgRrQbsQiQFakST/ocP0XGmj2Drr
0M2srYm/82qSaFU+4/KzLD/XFryRk6aezOE4YRPi9IRjLO/XLf2aTq+yfokJpdrSK3NgdUHyRYWO
Czn8K55+19Vvpfpt+PBXb9Imemx0jg7YaA1Xn4CtyQN+UrQzZapsVuV9HTtPiNk2jKlHtiSNzrdw
3VJ0wpfRBoYCmb37wndA6o4AS3Mtio+kvhQRm2JSgjuDPiXCNOuUqrVhv91mxaZkV2Xuhj8Mxs9v
jZr1S1JdcFixXzQKESa95Cti9INPLVl3nDbnBmScjo4C8COEHpgR0QG+71PJ+Xhll4kNWkTfve6C
iKTYw9/+qpentbK4/71WgvgJ7fQRO6l2oNaU2zsIXZoO69ml43k/4yXP7JI2LxHvYgx+WjjHbH4E
Y/kGN6FR/QduYoxp0eU3j3LDLkoqN7W8lgkpVIzLKwVA0HKgbVZZTJV/du4YIJVo3pHHtC36rwYb
Z4/BnjRc93Bwwd+OG1C4Ct0xs1CfA9X6m3uK8vkYf0njLzKbevlpRFc0jx6yyM2rIavEc707D7ze
EYowTpagUn3pX9MOnlVcQPLUHfUTGIT/HglojdDLKgeT4pQrZLcx2W7h9yBXxu5jF4V7o1owcqm9
oGCUTmcsjmm/pJDG6jzm9ogvPLIZhzd33taJFa4xgNiWAxFGPkR0DTnU3Azmga4kuD0mT48QI80y
LL0HRpE8aGkFh5Rpgi06kSrrx9lbi+9lIXDHAd68NPdKbnxQIFQAQLjGHa3fdc3xrp8pbSEw8VC+
8fRIS73+lZUuXE0ucwBYgRNJyowcU7V+kqGxCZdn7k3Hl6h84KxhcgQW3E75MDsl39XSndznFNKs
oEiX7Lfxru6m9icA7/5x0Szy/efBNQD1TIXbp2MJKx1rLnFcodElis3TGV5eiSLfdt2OdWtZHvSX
pRJhcPt8HLripA2Ux6c9T2yP61X28EESvQ2fIImSLU5LlwG8jX+s5Dd2OX23RKcrZAcgLigs+M5x
uhmRsI09zYfgusbdkrQqcyuoafDTbpA2iFFBvxO1eJSwF//IFS0UgxuX7gAydkJHiLTW7hviNWSB
r/1rM0NtbqyuWKeylCni9XMFqCA5aOWGK+e5zc6s/tVsZV5RMhDb+DVoq0ATLJbU6+nVtnG4QDDw
swV+Cw5v4BEXiGc9u4ZOpTKZrF3t0Ca7Z3GgtWcInbH5lIXbyDUGPh97eqCe9fZJd1+8CCw96JQL
1Cs9dqSelrOj8jhRaaXyH4ajXsAd3NcEmU497ROvHq6x2sghbWJryD6k48DDjPn/t1wZ0/2EaXuL
1K1rm6zZdPoaTRC4PaV4929GI7omuSoxGtFhyA0Trn7/yvLCLIRawN5kWFblvNjiWJAPRWxj+3wL
sdn8Zu7qYo/8WmzLxV9yTu2mPNMLilN/wDSreaAZb85E343prtG27XP7I31QjPU2soGreblsc6fD
PXmywk04WU/kdaM56c3twPCMQa75qeIprh6hYM1o2Px/0MQ2cpLS4/Olx37xANQsPl9lFmAoHpYo
/JGxjrONogtQV9WuaZ6Q+pX7t5bsfB2hlXZ7F3jPvsVnppPgWZl8DNRVCqSM9TyZmtm7Cq2g2wGo
2OzGYNzRgXW00Eain/tkmYBvCwOzCnCnFywsiSkt1Gw93Fa75FxOT5oC+3SfPrkcu39qlZyjsHZB
AM2bubHqK1y0MDlEFoCi8YcrN+eh+5Bun+XwKwm/kun3Y/qt8Bdn5rnsz1J1uo/Htj0QSUpK+ylv
FRnjHS5sXM5NJbhtuLC7GwbtjZJt/4+p89ptXEu07Q+ZACnmV5KSSOVs2S+CXYGZYk5ffwet2n0u
sNEPu4Gqblsi15phTIpGCg9Mb3hOwXx0ogEBgQu/fCUuyDkz/S7kL1/+qstP1g5nX1H5OfgfvXEL
GtGCbF+uYXPAvYT+DQmQRVobCiGFYgdQLBE2TzOflh/YxmMyzMVsMhsZ4CuGidVKqlQKTtNL4reg
/K5x1NTfJQMt8kd2NeUzs6j6bBET9LkKyBjVu1K+d3TrlXe/fE+im+kchfYitYSIThmzmYRcoiMl
37XO+QH8ZjMxeR0iPlN3+HWWJ4/RQ52x1nK6L7nsMBYgXe5Ox7lHWEggRKRpSFsq3W50xdHtdRcZ
ilO9SvNIWkMeaiMSdqf1Wu9WcEDbj2ZwyAavA+FXHOzh9TS2oO9Z5IgHIsQui4BmcGWgW5Q+EI3+
8aZ6TqqGd3fkYVeZO9XcCybogeDiLMIfZxsjpy1IjG1m5DwzpsE+MvF+PEM3DxcAjaufLANfoPxn
fSuiiMv3iVWUzGsF93ftT/Nb/wO79KqN6tWQD/tZPGMgi8Wz/1+Pox2uzG+tTmTe5fvICqTQTldn
lYZVvyHoyV47Qc8X7QF0BFcvlrmzurXYs4nZpQK9pK7jMuQNtFfPOJxcEin6s23Rai5WamQ68X1a
vo0WQARYdmfOs1qCM+1yd3ptcqN4esQ0XqXiHBOOFm2+yv5kYFh+Ipjsuff+Cs1hbNkR8I58Qbt+
wi9L4TqB3qhtanEdqsSrvDxerLnt8dt2XAqn/GWTrFILXpWySuACHnCe66OiTGtoD3NdZ5N16eQi
tpS3hlCBdXeLB7I003vikczrBc14yuRqsBZBi5L9Sxwm2sJqg7S/LZ+XGbD67kyyB6d89nOGVDK2
edYcYu53ulSqfhVKxP47L+5+3Wj0FzYBBSrscCy7eNPHm4LE3bDO+Qf3b1qdIbiDG04bO3TxdrvK
yvge01+nThfOaxjIBEFmG5lr7Atg8Xi8z4ZPxyF/Qm4gTSZGZkOl/9rKt+Fn34F5Bym+quWlJNno
cOXTZNROaHDeTHKbFJFlIufxSA1dOvdg/fgaq6sHXkbqAQ7xgQdTj/FPbXeuyBqRsFhFhLIfUxwJ
fx/Hun9aAkuAJLIm4OzYQ0az1Se3rpOSXIT+IhS8MXHhb2F/07obad0wnrCvkXBq9KPL8/XfZ5Yh
HJCIJO8ZwpEZfciXIr7Cjg7ZAMoND4ZtqZ8B5Yi+ce+WdtJPT3eZFcCAosmq0aHokdEBdrwavkWe
FI1D5rHDuOdASglgNqU+9dkq5wa8z1CmCJi263/D8QqsOGWRAHuyE7a32HzifjSvpWmSbNatafPN
ZhvafGKxVfiazs0IA9ZrMIqW/Ly4M+DcCsSdHLNijX4RyHulBi+zyTIU0G9xOJSsBHTnIbwGX+zN
SwNjyxNwhy6GRLejhr6OHDbV3dvHLhZ3gEIo9E6p6ufD8p9WJF0U6dZkH9Hw2ZF9GUhJhjkgxunC
PNDIG+aVw5U5iF3RoHfumsSXVklAA/UogFgmTaoekE6Te2reZuGtaS8YrLBoNRVu54oJkY59KqZW
+Q7rC/BCebAIbdVc+3zVolUvrpLsEIxbzUn5yvEQLDc5iz7kCJ83sbyb/Wf9N1RPcvGrzn/H6u9G
/Y0BwbTSD7xSYjL0/ojWobGRk22EoN1vuEX8gA6pdUrZFHCO0RFDXJJFH+yV2c6ynqxRUEUrmH7A
kmD6VVlX0ma5KWFOCOhcXletcuqj2fodrvmxMGlzhf256M8qzMPkbJh43tA/bcYwWjInW9YAkmFP
/9Q3rvahyfbZ86A+Dl1wahwr9peAMurs0Pknmd4w88YWM3i1z3bs/40Q8Asa8x3V5OQzbe6E3fXy
NheuMtfSyE3IjGANRkxgeRnJ0nlheBL6CmCj6b+oSq/E3AA6MaLcrmiP6suuX7dPNh+WhmwbhldU
6CPeUCFzeCKEVsM1RTeDhnKmZpDWNHX2SOCEkdt1AiK8I+/IxFaNQr0UU9kGLpYZ+A1epaPpbIyU
T5pJ2cfNpEsUvXfZh5TOQ8PzH18P/Tsvf43lr87JkveovLX9VSsvDaPo0UkKjlqBHjt4PpYJhjNJ
e1a3YUVNjuZOY1b3o3t+POLPNPls2dt57B/EEfN9AOGWS8psW4dEDDfyXNUWobiQud6RhuHH28/z
HyQ/gxH4vvkirJZmAFlwSu3Nfg4kOemW1UPxYB1fhhYy+iYvmfkBoXMzyrsRfTbY6u+J8D7jf8Dz
45l/GPW9Sm3yy2byDhpu9dWKbgKQq3LB2tKWrph/bJc9lGWNJa2FkS4quK/NXAknqG1RwoDNMDyC
s1Beu+EGK9vsPsbu4ww4D+jr8B7/iODi7GoYF7jH4a/4ByDM+xUFE9lo5pqNexvR1OvJmXx0G81k
2cbhwMw7EUmDUBJIFUJJRL1mzXXs3tko87/uKDQTiYynqqB7r5Bn8MP7dxblT/SFIZjisSMsl6d2
8rD0O2swurAd5rLCDO31RQ2QZ4cXNUBN9hmYm20Gwi85qCDp6Iz4Z1m0eDNS7CVJUO8GeZ/LO7BV
ZrqRPNww3nnwmF9MCtROiaQUS4ztVWCgynnc9eZbED+nPXs+WHuB0nm6aZV1zvUi3UnJwc+O9kpK
EHduafQR1Z/5kh2Wv3m3nRgozR7TmO1QbaVG65m2wj7x85VBjeS5glflr7LWQ9cNWnzoJecLXsXo
ui+ZnIGXzsO55JnOsGHwGajvtEPwsI/u8weCxZgaEKynxstnhWXTRnx92Vi/lsqlzM6yLedrHfUP
fznxFHMS/pjqZaEuslh1rLCq5HUEuHPcqN1W6rZhuwsZnQNjwFnWDenCPE96xgLzUYmPIA7VzC7e
0b2J4OfRjnhzoAP1OuOuD+n95a5z0PBC4o9TiniYyiw7+edqRYqYbWXf0dobjA7YNll6IkE0HgzS
YvL2LZCCOFYyyYRGbCXCuq/WBRtx/Lys8KfdNav2nYnDcxzSg/ngxntJuILtiuSQdBODqi1Idl/H
/lb2twjCnIMclxBnks/ZeAInmy4DZ1APLI7O+mX6AzqSlO1Mm5qhCbdW+M4xovOUCw7HpVjQPNsn
TknlPD707aFsD0lLweygQnlpwJvzIunaOdjjeqfV9LUtqVv0qQLMnLzaKRKdqGGhK5PtqvY9WU23
GmscTfEdWJQoNH0bJ/s6OSjUYf5MnAOfPSX8mI02bGbD5kXApssdp/dSeY+7m074/Am9/mqElzyd
IMNOk1rroxZvx+zfvK3czIcfexcgYf6rBQqme7d1RJb4DJhKATUSTak+hrPLcmLjZobnYAxQFZVW
6V9/mIMHG6oNpKN2gAQYS0vuA+j83Acg8Eq6m9HRQHLxDMXTuMAGKwcygscWruAF2oHT8/ylXFPK
fKK4x6v3pTlM7e335Sy4Vt27QkzvXWEPzf+qeUzfi2Y5PL464zsVvnSKNnbYLnlKbgcnPjBSmq1j
3g7aWtLW4aUSaF5MoIHOSWKP3gYPObDQ84/sa74xk3OonVi4HpuTcRf0u+nf8/R9IE0hnhuC2mDr
9B0f+19vz0oPU1M2TWdpNEd5tl/+GrPV1LfxmFIdnIM6F0oHqjp0IIY8w4wVD0IMK1JutUs6OerA
5iwRvIdk2STLim1cS4sZowDtv9LBJ/JgCwkizrdrgfWkRUxX33JXSeiKuRuqLv1+BJ9hNs+gjzrA
MjSuDKHbQ9qk/UYHI12IwZJ3hmobi8rhnWMlkcerc/NW5cOoiE/x4TyPowq9aaXFazFeL9TaYrm5
+Xdofd34OgaKfgXXsl9BpU/sNfaTwTF63QgL8+dVZivWuOptJgJPrOYKzxt/x5tcSlIsVCpue3s7
oVPvW4XO7qYQ117Tr+Tnqv+ZAGJjA1qVcDJIdBFlWkrvXbOP44Og8J3fI8YLJ045eCHaB0mWH2Na
HTcXb/Zf7D7WD9wb/PNYnS+W0h8XEORq8RTT0hNOCv9kpyE7Iew3/orquXkK82sSMdNLxOBgWUq4
ZC2krTBAN9rmFSPL1LXBO79wYqrBBePECPto/M2inc1fOxzPbht3W7+b5iln7fZpD+PdOyloTt30
94gcApmSo2Lvu/v9YjTdjl4/dbHezRfFeEnNebZtQMI/v/ryU2g+hOHO8qOiX2Tzjz+cGGzL+hXg
/0L24P7IFonCJddPRqe5fko8xrkyj88jon/pn8hOtQuztumAdLZhk9nRWBS01voGH5mZA6GzhfKT
/pQOd12xjiOFR+quwmmK7RPvB27q8AyWM6ygdaeunCMxYObIsM2e0Me51+o2o3jI5Tl6nYNy5RxB
sNNoOR4Z9HkmW9gxWb1HRWwouPwNIcgy0EVE3Pp49Od0OFcDlv15jvv2kRh32qQm2iuGiBebrli7
KLDUSH2c0TvAnBcRGGBOmxzy4Vjmp0d1Pv/V+pv8uImS/ZZ2iawq/QOeLr85ac5CkznH4DFTT3m4
XWRRzNfnWbkmGmiQpUBLM60NwpClhY75hUlDltFcmSVNwQ2bVoDm2CM8q/OnQMlnWWnuMJX4lzEo
ok90I6HgBrPAgMgqD/0SZB7x+C72mLiQwMknrhpaHd3VCkzDXiZOo0LPYaXWBinJEEIn2JzHBoVw
hPtSHuKASP1xSI5Vckxh5glWFv3qZl/OXxZNH/5HWrw30nUI2Fycy1Ny4shP8xrmc9IBJCga8ijf
JXnpgx/O31K5UPoiC01HPoV45sHh2e8qat+o9u9VeQuSqyaclfY0C44zaQ9Yu9wHPWoO+IqTMly6
5PaEkSLdi2Wvr9izHGLYHjZNFUw2iQblbG2CGputoeax4AVR136WnxyiZkwYf/ggnbLrkmt2d5rs
O2A5AAZlUE8fZn3vneC3kHwmxYc0ctC8FlZh+ZI3iz2d87jhPlZNcHwy3ScBv9x2ygQbZJ0JxEqd
8AgnePY+tLdJ0t2G0lwAcqtsKoVO2ZqyfLHX/KlZ3xfrlZ0wZ3SnrzariCIuX4ht+D+QH0zarato
TjAjt8+z7sB9+lmfu+SSUrX4CpWvNv02p+/Cri0Oqsg7bNdy6m43DVx62288X3MxFRSDYt36MW6y
fiq8xuCvL3p8IxM4uLATULiF7ZN/cAXYziy3erAd52+mHIxy/1AMRykXAEgtqCRv+iwzMiXJBYeA
5uN5JTkEsFZzWAI17QAWKo1QbBdxbqEQ0a222e9GwRTL+XvHMOhjLheIARfS5YN1I04WMngFBrT4
GdXYJ1yMjStpq+j5QXFJh1vGNjLVZ59ZmAMM4rVeLTVYQvEkVgeNkxQkfQ+ScGhZkyC7TGVV2EsU
1Y6P+1uVyb1kiIXptNaSOVN5Ppzfsto3jNDkXz5nXglwW99VttSsG46Avg2HtTqBHKtmF3F2eXbX
Eq/DvErMtLyjWTEUZg42O++jDWIieuxATDy4Cz6wqXa4OxpwPKqxxMH2meS+zcahb+tZZzq+tQ2s
t+ejbh/GMJpORjaAsvtgO03i7AJ59RbKfRQ9Aklw1NEC0bEsuuuWwm0z9z/EcfEWqlpUDLluOG2A
PuEKTBcIzvPTB/5tCf2tfXo+rY5gOdQLxeeSM2+ZVqe7AunusVhIxBtnp8rWhsvALEFwprY3VaH9
0+tU5AA5dSGk3mMrC3kA/05+QiUYEEY1+RRYKIayKnvqUguN2ehtYhKZnkfdKhSXpBL6wiOqMTuC
/RRwQtmdR/uTTIbXd2CEDK7X3Io36HJRfqECRy7D4F37eGdSvJnfBwS0J9N9u5HN6/gziK4mHwN+
9PKtmzvD7Bg3J/J/anhCeGRpnLJQUxwUcT+zi3Q1hODlLSr1L1IftS+1c+UOPdN9pSDPf5VoH0zp
sukgjn8k9CsmjLmCEM0iyVQjeWb8+MilQFYFlqP2n2X13U+/Z/P5b3hQGXf8qmVuXvlOwsu0uRIV
0dezvUvVrTmk2B8TRo8lAUeZrPSB4BPdGBQmiptc+3V3mmH59YyuWXcVF1A5HRMxFXwMhMD/suux
NKku0bsgsrAwYW1eGkzNadSSKfyRXWR8CsQuMKC/IkJ3sKt6OGRsFPIX0apQUnskggqJkwzBzsho
odgAyg1mjw4oYTqx4lVRr5LZKqVEOCPRsO7o1hr2EDipv5z3hLLcHE1Ld/WjUG3eslGtdVMZTKd3
fTLzGywOuukz2OAY6//whXQbWMUMAsf2wSv+beJroFyAjxnWmz/qqqT2T9NpnqylVTzD24MfHwza
zM1hFq2VGoL13usteXYVjEtKiorrCo3o7Ksa7lpwi8JLptMOmLnK70K1R6QBsj7McSdcYZbIGpZp
c0QLn4hg2yKbOuecZfNoxazhEG4a1s+4rov/96tAfnnBuyR0mGUfv8uYzTh3mieafJhIb4G9XT1h
lt8M/yyq76J4z8KPOr2TWhzVbVlbD6cULZnikQMdUPI/KsNhEzrwDyFr8tU2TzeBndOzontdrpRx
JcrrZwEEbIskVazyANdygRHCV4PFur44DvWpSqFhL9CN6fQt7kSMWK8Lx31Cr7OENfOeD+/JBf44
gWCR9rrpmXdp8UkluPmq9e9+IZRk0bPAmZk7ggfjky7/fjay1rvP832d7ysNN+jQMurB1wasC+nD
n37TlKpCC42vABH9+//WH3zbBIJinAB0kQe1/HRTBWs8JCBegbJmbKLDoG7BINu++pUkv6oBk/YP
RxwikarvCZ0Xqx4aTk00aFgp+SpHkG3phHpYFlrmKZk3Ci6WBaexivxl8zdQD1JIZcJCAC6ULUcH
sT+VAT9Sq+YRyPjxbCeom/8JKRSLuM4lDCqSwmLPa1kRHv7JD2PcyOW//HA6ArF3oPk8H5hC6k5v
9p26L9R9FB9o1Gs/25NBwUlnkZp7+XEYgWtla4nGLX/E6Okgzzij85XhR89osO7AwdJ+OFj111sV
CeXQq6I//xPE29pcWyNjiulG9H7xn+TxQ1vEgcS/00j1ce3YdIzF3dYMg120+W+5W+UoFrynvzkn
l1zCu5UggiFdQKeDnMe4tEx3n5eUB8Q9c9/ftLaQ4yjv/HnMT2+CFN+4EJiDkz4XyxPJof7JVOOi
ao8ZNSXbShU29myRMkbN1p309aj2e3KygF2OFVVafhYLzAiHX+X1ad0MTCvNjUrOiYSVpsKxbCzp
CPWbQirth0b5ypWBcAPGakwndBye8TO81GXTWpqw1aUtR2MCqdNSSVO71X+la8m036JRE1RjKA1H
sPqanWuFJR8YXMa2OtJfCz4GFqCNm6hb9GspBkJSso1+wXf3UTgBrwbEbnP/NLiepUmfyJWmOdzQ
IucZT6oEzxMlOkjK9DB5rXgLNvkzSVlyCc8/QPDM/Psw91tSwJ9lO9XfhufZNw9BxmbTrZAX6ou8
Y6wg75BKHnIeHRuTAS5rtKT+Zv5wvevyXQ6UxYU8dYpWGR1GZV/DRw/3IzwGOmH9xhRtj0j2DMAb
v03iS5kz+52iOgG3Cz2M3O55Kbr3Ivswmy+VDIJxjYtLrdiKzHr2SmCRdcoUicQUG7onKTwnYcPr
URqmDWsMw0A8sFaCcfqYmrWvGkV2Uf2lCPBG2XTNhobXkK/580ompgv05FPfsVNw1cDL/uduklqc
/bibBko1WdzrX9EKAi91wue9ED46/TNVvv7aknKepvoY8OouOj/sfHpzhvnkx+X+igwwcU6GGZwj
vzGi0q3wdPSG9kkFljsCg3EMgqMh7M1ip1TbeWpO3J1de9vxbjCXNZNymAKW4S/z5J9Oy/YYOu1r
fgyd9sEYOZ2S/3TafPXCZXbGqmrWtsacF7OK0CFP/XDJ/1sYzAO3TlczMini2S4tOISpuLB36cN7
hf8keWnvVH+f64hL9psgRkMXFw+NACIz7b8KriIflYJf4Nx/Y2iLfAflOTyGdb9vvIF5ervdvcn1
qBtCkemOP4+iPXE3dnfVmtA/E14WhgYXaHJ7jDlgaABkyXBhaRQ384OI10OfFLPlOuuuWXxN+2tf
Xuj+ZfpJqo6tV5ymLVaQB6R44+m7RvyNsGsSLxhn9gcLoj0XjS5yMzJzvPbxgnQv4M+sVzGv9h9E
AC0SMlDiVAVkzIj41ROpwAPZJNf37XYkOKKd/PZUVkelOMTS3i93OkOxa8ox/pLj4FTFN0BAinzU
coEbPUWKqcJNf5pGipEt200qrxb8edgVhqsari+5o5NX27SdFpKYShBqTzBdbVymt0w9UZ116Y6X
iJjVjt6MlsAEdzneD4kDBAErunQXEMSfQmtrxtmQLk1+S1Nn/IJpX1oAGaixW8lsW1TbWbKJMWUB
TP0gF9WJQdJ+2i7MBwRp0ZpyE960TZ2s/WYNOIhRYBVS9bAJmeo8iMmxS44s87hsBzt+bknCbqI+
vSyMjDdkvp+Jk4Xx/Pm7iDEpR12ayCHTNKLV/ghVrmyHH8B1qM2RpwQzai31ueXxEAqifXyNu4vR
XmaPU9MezfmfgeGSCRy4T8Ndbq7VuVWBEgi9camWp9nzIj9vknq3ZnvQCgt/k9AzI/fKWARq5eg+
SbqOk6WkWVYdeoXuHX69Vj40nRow93gvHzHAVz5W5xyKIcvOo1tHXh9NEdlIBP0yRWRrsrK//PAL
kAq0OV3+CCuGAlcs773pUScNUlHpzmNkiG2LuOfOcFBmS7ldcrq9xf6ljE/67GBiTg/ON5VQktQv
kAVu/2OY+GuNxIFnW4+HpDg+61OLFacumEF/FrdE2CIf2LZAtsxpiy8Gq6VhWbNGiVZauqRNtcYa
1XsyfCKOBvW3zeO+cUTl90P53Sh/kvzPWPyWm28JxpjyAVhGYj32MhBJdSht1onz9qhiPRXyQmdz
xk7tYryXxftp8SRkS67JCtRlgqkCg8lT4rVUr/t6Lc5Q9Z62V1nGrXd0rvzpp9TcVcznddCugoeH
5umm3R+j+612lksegYAEo5dh8MElXzZumn5Zw70QWThJHdJxg3mFbq6Xv2LzW+EOJ35+4RUCSAvm
b88wFaO8nOlOxaGDEs2PFOfR1d0AfsoYf5/AT4HieScoUMFCzKfPEUfiRwro9l/nUYgYxLS4B/BO
mVsS8ZG/43KCP1EQYHpSZAJyYfiLpljQyfTqktf4Kgo23BxxC1jFy/dDYWk+EY9ptgIKVfkjOvrz
XvHCzmNfZvwVOMH4C19qKTWQnBc86CueMC46EtML4pH8p0a/OXLb0t1GdJA4Qp5r0tDqOk0s5DcG
n15Bk1dXrbObaoPGR9FKDa7d6obOB3OgEY+FcZ49b0/WHJW5k0ofafVdFb8e2Z+Foz2IXS2oxnP9
MCXiMFaYbm2nqvibzjTYJIQPHzzSoRH2YbEXnVS4lj5vK8C3uzD/KOUPkXe/cY9+6EOiE5pucQBq
BAvm0S4jaxeCp3x4beLBbB4zVsXnrNhW5fyFfJp1C7FbhODa5z4deW1ZaEuul/aDsb+rSv6/PWmL
t640qrxPA8OpiS44ULACFh7zuborleWjW4rhElBWAwZXtzk71OJyafHvFGaMyYlEkN51YO8HU4es
vxhhfj8WRrw0S/i5bgbAI3ebHDDNpusgbpBIhXTAFMlWZ6mj3fJZGTYnlV0BBUGJ8tEuUrdBMh1E
KD+3fKHCHxqyIS4mKUacm+YcJQbrPLFE/l1pNY3lCwSElmbr6BFkhVWZrdNoo1cbcbapiq1/4UjD
n4LcLOuLAWNOm2sb5KBd12yfnT1om0pcj6cqX+hjZE04M/4nQdBgImfVhg6jfeoxE47VCP3YGlgM
LSBPT+uMrc+C4kbSQfv1l+RxqeVrIjPNc33dBdnSNlR7If8KKhf2OUsee5NLTigwOYgEYdg18zMU
sTt8S/ulL6f6BGiR25y/Z9pib2xlC92Ct2lr7GPSFzDEWAOspv0X9oDZf5lByKVgyatNW/OO4yjk
o67hsIieSJ2g8rILIb7pSMRqVXpJF039TsIWmh9AT5qis2/cvhde5uUDEaOigfS63zTlmc1pj7pt
Zt6E57VtL8LmVdZpLMMO2qM225NPC7OdfFa2fCG41Qi1TVOSocyODM3FxPEmjoIe0r+Lq2DJ+mPI
Fntwo48bQCHjbNEs4A1VhDJUK2/PcQl5+vz8GFPiMf1/1DrN34x/fEZHZnPbbs1N1G+7dlcQyFxG
0XR1q/2/HYsKwPSuUXdFHdC1e6TfX856799nCl/Za1FdND4r7I4cAWl1zwmk9Vp4BqTVXodxE02h
6Dc16ARf0lLkqnSLGzkmR+qTIsvFmyCZgH+h8zbEvaQUmv5wGt+mJ0hX79UT9BDHVMn+HDSLvH9p
rpCkUPB7YVI3fZWFu7VMxf9LT+dvuVSGdWMgqHPOiUliDDxHbuPj6tOUWaEOkaUCnEBA9YccWHag
LTaahZumAqTpOULu69nFMK48uh80shgGjBdvQ609y1EElB+bG/zPwpYhJGmHTjsQpWmT4ytKU08m
KO+Uk1WODm8Xh9tAb5XNQTIutfr5J6Q5zky5G+F4+V6tegrZ1oAlq1W0mA2rUl+l8TrRQdWvoRwr
EVOvq5atq9szvyrtpXuccHh+iH/LBwroKUeT0S9dSKRx36fw9tyXGrJkkeAQhggzm9rY6dkh9E7U
3AuZQO+2N9eK8wwOEqeM4MrNo7cJkLncSEJbp9hvk+VZIi0vZ8jFPMh/0krGvl3p2a7L9uUTq/kQ
fEmcxQDrRIqdmNP2mVpNWrgWe3ntKhzeH8t9YTHNKliKzTtTkTwR+NxjWXYw6Sjuu71KxKzOPbVY
VSM+4br2N7m/EZmINzaLcDULfyNlpvEhgnWn7A0BJPl8gjIRMlUpU65Id/9mKUzeU0mutamSzCef
I7FzhF0kZZs+ZIxmpeFcMryydZxSOcA/x1KCdTN9gkqgwuzuTSOQZLH/K3NVuC2wxKcEBsjYpF7l
yeJ54xQNMpYfsTfq361TN4QCpw2713PiPo2FqsU2END2t07pjFxEYA4Yu2ScOFBhTcd/BJme0C3h
Rs3UHAgvjuhDvMqJn1H9cV4WaIqDyafhk9XFYnYKdFt0iPWnqLdE/FO3YCqJ/QpsLNWNWmeAw6J6
EiX5/EQ7ABl/6ns77DEY5TsCJ9szUn9JYzuYk3T+V1TUVxQVs9m/cV9ZoQcIs+hTfX7hU6S4Vh9c
5QXbbycxZPwJYj92mWIJHyxnJ8+TAG6AAsYUwkQxfYUwmeTi0pcxMdEszBBwktcRZS7OA15AdKwf
vxX2LdPi3GhwcPfI9+oXIL7+p3pPPUA17dl5hg4hXcIAnMORUpKWmgtoG6q4elmYkDBeCia3fnjt
xH/YDug5EWNmkm2TllHsaqUrje5oZ/lvWULg89Tnn9x6k3u1Ep8zCQQsWbZ+pfUr76Q9F75oRVht
m6pZsP5AVLXHggqlSm9KjmYQdRSe/S7KonxiKez5VxYWBoHPirLp0sws9bl9Qvp6HFLp+Pi896Y1
2Gf/8d+UvbIrpbnPvCJx0rmZn8EwLZBoXwbIQMBjwlIwu4c2TFBMOupwATm0owjGK5YpcJ39ZoxS
jWNEbeUqQZStMD8pH0zwtZbZLn0cop9jXRAvhG7x2uNrlnjouMuBzV4KY/A/U8hVsWA6BNk/wVXn
AOEMn7W4kTNbD9dPWAm/2edwfvPmJLhkCF9P/1vjyAugE3fpaCzSdNPUW6ObQK1RcYK+GtOHOcN6
dN/iLjaiQshMp9PQzGj5uwa/9uIMyI0ErVs5cbQBm3WJN83iTdGqQA5NH1COUwd8Y0Hrby8UwsZV
1sDfWhv5JrR47ABh3cvqnozJoB0qbcqY8IT1503L/eoyGAdZuMT+O1QhkJLa8vKtJLtC2/H/rLwa
6q6qbNeN9QkQTsYIQDgZI7VfTaPoz1Vi1+YtMW9PfMfVwy5yR02/Mc4e4rfP/PexmaC8OvvXsymB
0uYT+ZEOjAjtKN3+JfqFZsloqkrP9T/NciiW1DX75ZGub0IJL8Bdd0dzXSLYbzT8qn4/isdndxaa
q7Xxg5OmnGrzHOzeFDErCy2WQyhxntJ9UKZTy2VKL6a25Hc/ZqJuD8gNydYwyLbazBpEPrR7VoiY
YNpVPjwG3rmbNFgbD+st1JoybrOakY3p6SplFhwQTgWhaBVrON8sAUjx+U0XBvFhDlk0f71pR5PI
jtUUfMxsvp9GulszOGskRIuYBlt2404cd9LfN6WRsmevDLpTKE4M8C9fIHmqxizRR91JnES5hsIt
qd6nxdL07q+ibuKAAJp8jfz5Emtn6842ww1wsSQ/RuDEQHuiUsgb2hTqT5vi/yjyo/3WBo8obkf+
ykSa9+U6J1fQbYKLgChJwXMDdX2WbGWdtJZlZvZbn4WjGRi95tTq3Hjsgt9EqeEcSRD1mpWT+QyH
L4ziUBd0iXa5uimsb7Hd9MF6/50RyxuXpJ69h0y65yTBFtCPBa7wVGNWmM/mV8y3pjvyIbBfDOS/
8Kj881M8hT8r7z0nWtV3nWd6Z49RZa7U+sv6VcBxhC9xgbkD6Z0RyrVQWQW0n9STUjcLPd1mmA35
g0pHYqDrHRT/NCMZnPNhvz5mt1S+zTeZ9abnRV2lsqQRzt61qUfM6uQN9NqzaQklFNxyJtO3PKhM
ieXvf2TtqLHvMM7cCB1OtBGBGxQSNhGU4ICLQqnkl9RtrD9UUbCWymDxwLB5zn+J1T5qf8vitTFP
iXkQ23Nu7ATzMPNPEwToMAjz4AfapgbzuLIqeaKlgyzMai8zXS7IEs3hfPnERkfgBJNHLtn+3hu9
N7kf/dYvTmN9rpaCKwdXlckPYsab6v8xdV7Lbavrsn0hoQo53AIgAQYwipKoG5Qs2YgEiRye/gxQ
c+99qlyrvGxNW5aAP/TXPZpTr7kvw8MGIz+7xKk3z1FHD5votU/PBsdgzUb9tKR/JAyLavVrkGQL
/QWlAMLkAgUwfd7NKdDSwjXbdK1vHsN8nNd1IF/Nhym8a5hDZ/k3KXe3cpclgMHdnUx86LYRiNsZ
c4kzTjT9NkfUnlUVYCM51w/9qutXnOt/40o8C8jM6p6HgvqhW3yFKYB/ZMhtTZ45wlO+VnIU/FVr
UWHCxG4fijNIv+q2k7n5DeFQNWCV9r3i4/FLbK3Mm/7+HsY1jUnrfrT9h1f/xMZSIZVoLRLuBBCF
mcSZjZinnam7g3UUJmbfa86QBIo5RnKGTJ/HSENnq+MKT4+8hMAo+H3kY+Zc90SPn64IYhjJjzF+
D+M33Vb2qlP3v+KIQHwN/2Vz4FG4UehJrMJWFRQNGx/K72AMT/yt33T1VhC2sRjYthBs7Vty2dpA
qHEH1NkSedu2QVkV9baiPRanv0N7JHWKejKTptInqSmq9xam2Md/FR2ejaG7tILhpFBDbR2S/pwl
F4IOqf9Oe5gN9WpEDvoaK/Qvv/w7PdbdY313QG0SptG99l/Q13+Sx4+h/nwM+nd0ggXZ5uTsVvRD
T/XcD41AqSBeNLOgFT4FLTCPJqTH556Z+cKDUcosk9DOPjGb+yPH51h4veVvofb+SkoLK7ytyxtZ
3lhPVrfE9vAZpl7DLPROYNIX0teB4sf0tVbOp8HutE8lunqrKMW/t67uaxM+A0Hjfq3Jq4QJwV/t
w5w+pWVj+kbtfy7RaCtotnGgxgH/KQeOjsX8pN7O0Nsi/C9OZHKx3kTqnNVXmhW2LHWhmPNJL+JI
zVV7XM+ZSZ4DfZ2zSWDjDP4pUN7p3JvwBTK+X5MMErJFrV6y8U0wt2S9xmfWK8MtikNJvlTpm8jl
JfWYAh9u6p4LUkKofDcJttAG9fDfQTus7SrZ5frW/WFcZyQE9Zd3EAqRa9FLyTco+r/ZOhMCTorY
XckPFbCLoZqYdCaqPapp6Vj6dqxQAlDemdqCXInfrHgj3Y/VHSiN/xuiMfp3o7gORKTmN390KtSv
nzdS+ftb6hyNdj5ltvWBq2KNVnSwlBPcqbx1fkeDQBZxekK6IHjVmDSG8tAI4YzJy6SgZADBnW02
PSDwS/JuuPPPpBP2sAnAfQ3PPgJELnBfDwO1azXBJeKuOM1/FG7HyVwZDWA8b05PryoEe9ibUbXh
Mq7XNgNL6dmv+bYhH6YTuX3ClwlQK4gw9j3mrrR+9Nzkt0kUEEQFfEwQVbfgDROp+Y8ZCzhzdMhD
T+F88TBCpHx6C4U1BFiU+WGYsarC8G5m7x8qXSnbkKutk5x7amsUeBBfj4rqTdW8SuPHTboY7Wt3
fehbo7CndgGzCTTVL7MJmJfUexV6leH8h/GKFgW9IeOurU9cmgj/mGCMU3Jfqw9mIkAtCUNB+I2X
EeMNaxHk0XJxO5j/UyFiqtvB3MgdRMpVr+O5xpY9a/YYk+pqDZJ18nQoL5qfPUsQDJLTEFpYzXD6
Ba0ezKFlHY7Xrm53KilNLUD95Yw9zLCqpMZ0hQ41l9NuCucGsLl2BH6igZOomMBLa2q0TkN2FpNL
b15M+U0d3ge2A3IDS7uleXeZCgs7tE6Q/3oZv4R9kiIO+hUL+gy7S1VvAJnfLNHtAAJWqb+1rXBb
FbvOwSbQ1FsSEQKBmHEXTTu6VgpG7w5BnjgOrovHze0yv6LXxSLvdJGcSiJ3uTKT77H4kq+Zd2q4
MVweNIJS1giEm7yAAz1icyOS+4NgiKnERq8zCEvAz7ft7xDKxgLPH1lQuVxVFPQA0T+oGA+TrYSh
1QrwAHlstEAjUN84e+wFbS9nh6k7WPlRQbhYDPkx4WIH4k3d8308lA1dYdQ7s0hb6bHmlYJT029z
GXJK7dEsL42+xAWWHbZe9+Ga5hmwv4UD+HBMNixoY7sqgLLkJ/GOPHFu7m+V9jHQjH1Rp0N4HuuP
9n7lMMMtrhMY5x8pnbHkY/GsnCmlw7RoBOj/p0I95uC7y33SBD3dQJR52jeeGSyMd2zK67VhfnA9
bnyqxVBv7+ISYejYVnvJPGSt/WLG1SDnt0Z3DW2/Wg7Fh5Zc2/6a9df04VoUrMuXDm3RfI3dkp2R
1eg5pDuRDnKTv/XzlxQOfkyze2Px9+aM7VVNDmJyaNE6kx0nJ6Y9TPklFZmegmFXLl1v3sUmwsQl
ppmVaqtW0PO6PHvGQlKu8rGv3FBd3JMTVarKm1QChaf//bJYJMZ3af1poLMQUIp9cMKa6ueEx85F
+NoOr215mexT3a9wAFe0XoSuVDvpLbDAgdE2aq9OmXoOlRkyfBdOk3FssiOfrBDvjQychGDrjznN
1RR+PbihcE6zU/d6q3ZZGmjTplY3MRDgdKlDSSZH/2x1brEa/eYuMCXayCikHwnU0uOIsR5Jv7Xf
cINFzOFS1m2QOmXi/FLtXHjDzaEkV5Ls5t/rGqb29Lf+X/K3W4aMIY86Ax48XvHXPAbtAjYLZAWT
6fFsF53HyT2fL6+e88PPuQZgMAm0NjAX5TtJVH4NoxY7CT4EmXSgMbPzU+s03YMEr1mxK7jhc67n
+FTMO5KIwTwnPr1Y1n4TnoYYvrB6oJLeVAIrJrtspw6gJjYzkjB6uclzx5X7rRBvqmWIieHQ1TOP
p+63FX2KDu5m8GC/5cCkTWm8BiLMNsFgw9NskPsE19TBR2HgSwYxnC8ZsGWCpgPlHMmu5L2SQOPs
WvaweZZ7V9k1PBEPnVsumhFn1Dkkr3f717iWzyTdb+2M/A2jAX2Hpzhze07O8XLa/U2oRm6P9ncm
rJr7e3s92LPXAU7MM7sHFbO/nYr3ISUUuj+Aedz2V1LlOKPwOVUjFOHZG6zah/SP2tKqOeuBvw6F
Mnfs+LkeZcWW4B95RPKwjbdYkQY0JgCN9t+5X9H7W5DJZeQv+5biwTk1yfUShBwWeNGmZJVOK7le
d44ovd2LqzB8DvUfG++krv5I9795+QPHWNkW7VZxnpmHh41FU5ore7R22+ZbqitDYV9KO00OkCSm
ciMMzktuCNOjzTXN5f0FNZO69mo0trjpxOJrLD8x9U4Qe9QgAVpouTnfh0B5H6EhshSme5hgrOsn
rTvKRO7jvdh/50VL3mDVKZC/MCeTpaODUIhW6TC7mJyXqSnzpp1umgvS1d6+PAqrayqD/x/2drdh
TiPlhNBfFQ5SGW/H2y18k9O3EDMBO/A5nU4Nl8pucXMiuwldTuiW9pla12j66Aevl5Y5JYf3Zcb1
UZtRrGq7emhr8VC8dylxrw19chKR4XHua7ZiVzwqqCvpe72gopF4SqIthwMmzLcHyQ7ONbc/vfQn
o9x8icKnVJ/oe1F8JRTeNztTDThudXSSkc4gFe76ggEFyk7/trelZX5M9eyYUJDNfCPxdXZlnSM3
vRv2y6NVBHHoSo1GBWBCMxDQSq5TeMV13eoO3U2vhB9ybX9r91UKL3megZMLsk9GdkzS/2rVJ3Xu
oWufPXTawlBxX9oYBxLJFyHeulLI807yl1kOE8ShWrz1eH/nlBi8jPaaNPBTti3/POmPQLZoz1Us
gRWY7M0TuuRvHKtPHShhYmRjGqXILXh0QWVsRxgMxZbZCdF9F2qI4d5B9/5R8VHOCZ0CI9nTQMlG
xy8M0rzRxfpmwRhp+aLGsqIZiaozs91M8Sa5bTpxW7jRjTnc/hVuIh2pk2c6vOOhbya+i+37ftGT
12Q8KT9D5qvNerZZAnht1+ZHFwdSHGhxkORbDYjEY/P1oj1k3YxHRYPIgCsaGMJqKNfJtJYhVWQb
Vd6MMvrCJoWZCG4eu68FAwAYQIDfQvqQ+ysMRcedMB3ChElndpqa/71NgVrM5QQPa/8hS8fyOZAf
8/O0xB7SEnPwRieU1gCDhoWu/WjlD7bWipBk7qvLrzq/5NGr7Mp1oJibHsNFta6cHU1ZEjD87zZf
SgRH7b4MSETjI7cAqcCeloJi93LT87QxK11jLLWk/OvTbJ1hAeTrJZGk3nw8mJfe706Yztuy/Lig
8w3pqxqexu6IV83AYzZ03kfqwJYwqrX2PGkCJ8Lz9zt4xvNHJ/lCDd4IxyM9iF5X0mc2Y3rJYw70
NXh5Pce5ILzcbIcs7ZQhL/uwOvjX3UJP7nBMeUm70G0Ob9ptEb1ixGI2aeMNLo+t+xInUSi0spku
GNkwpWD8WuhzdEZgxkr6LTANBKk54aOFm99STxBhhIDxWX+MsAmMV9U64YNHB6aBqePekDjKuLwp
rxaWL9558tfvm0A+BuTyNvd/j8fcgCLJb5Y03zA0rho0rKXlfC0YwoBrwejU8roS5h47WV7r8uwH
TZS1mq9dzPebCJeOzsF4qQ0OxTw4YG7u41NRbUpTaBXL0BJIGoiQGCcvhAPEEWdTldt7EZwfFt4Y
PCrgDyk1MFkCj4QXtoaxYd5d2db63lC5O1e78lX7wkU8o3Tzm58Uy5epii2zjHNWZdCXP+pKBGDs
K6nLJdI8vUj3REruTWi4LWkXIvzKMsw8htwKee9Vpa3keI2csXxVNsX+Ts+r8alJf+rsu0x+1PS7
E//UQDvRcjYROm29YQ2l/q44Wcbx1h/j9mBQON3sSGnROSUy6XLkwovQqJS1nq8j6Ok3x7TOSXiW
SqZq56IK5P6rS74AUbFszFbzaVltg2IFyM+ueUm0Ez8DBGDNhrsSrl55ZPwiHx/VESM6bMgqaKNj
JR1GcS889pMLIEBBcQgEdXsvN0p0IBRyszYcw7RloWwtw0fcTU0f88SD4I3ojyKgIn9cGFVQqVuz
xWo43+3Bu4v5ypT8GmbYtIybD1l4L40PhQACwWaVINFFJxPjKMRJqGXiNlWswSZ34i6OdrckCELY
8bp9oyrZmqN6peJRJNKJc1QPNh1Mv2mW0k3yzcbnvfgjZ99i8hNF5753f+/HFCVm+XqEQ5yvA4Zn
e9D7MZaRcCfmIAgOpThXmivibix3bRLcu21WbuqTefcKiAFAG8plHLndvqlRkr0MGN4mDY9Vc2af
TKpLsmDxGmeXiQHSMlla8YIc0h4jGc0GWI546xnFDLEX04pqOfSR3BM6k+3see6C1KHITp39i/51
txlCzGC41jZElvNtwMCcG1Cxb1wRvy0YYsouH06lzs1CZJnHx1v7z5C3akQHiXunZ9WWmkAdg4Eu
pOgEQ43uMzs2vWiaJ4JIjjWO0SepO2u2d251ytaMAquceVDI5Pd/7eOvyUHG+vPbqaAJl7voMPQE
AlWsh3ibEGYzgtZ75aTNEuDe1GMaHaRtb872uF+E/xIVJ1yqk1fbn40QTEJAmTuY/sk1Hvu+RL8W
F33iTDcnhRLG1yf03IYuQp9rOJY/ZI0SK8e46FyN1w0bPdokqArOEct7eYZXA9aSQs1IWwNoBuAM
YNGmgvweHhXtXIyvQvYGYKfT3okzFcQsf4anGaDu/0qQiN3cI31HSUtJ0DOAOZrjUpI2ETdM38LA
bJeK36AbpjYZ7hqhh/d7pUJj5+hqudNBmUf45N8JhvT+/Kd1/auOrwMwf/6BxM68/bHA3eOCXAIw
ZJpUOiwZq/fbi2ynFYRhTgyL4h9jJTl3KtzYsBQgj2BRGTb1sFF0VoPNw17kFLPrJ52IiHK8flmP
HWdJZzFJAWno3P89VabmRof1iskWOhItzThz7YEbQHOqmlP/ZGotDPgvEkrJZ9/QOLzbXqMEBPP5
948nWRulJyU6WtGR9uf4GEUHRbcVfWnIlCQswtjTmuVFgVj1SrN9mhxv8o7JZ25uFIyoY7Shf110
JfU4VYdE3lUjwMd9XxyV+JwIr/ofvX5PUhiwhG23lCgXt13c7/OFkHk5Q3SekcLGka4PZ/tOzeSH
CILGAFHxTeja+iRjDXF+CobYWTzuu45IzX0f0vb6ylynsOM3iqPTN1tK/XRiXOaXFe46RvHmKjNX
0DLaBjweI1CHYAigFAmlLbFH7QfTXbFrvrR/wDxwh9tUDGaUvHSbOVjaeJnp1RXChNuistDCiZNL
/wj3NeLHOTXc//1MkEeyeDHIV02+mnbyqkF0sPGSzSmboJTf6vrDRvVF/F926/a7WnhDyidEVn1J
XjcPcXcTLqPS5tB+sD/XtLoSqom+pvJbTbcDaHkC0CNP/LmCvaqfrPZ0q48TH3Uy09MgB6KbR3ue
rpXaeRJLTLOcUHZGt7ymNqkW+L+EXekxr6WdlQQdDFA+wbh+E9T5m2lS22on8WEcDhgVl1jJYPDF
ZGN7L2cafjD6fTUdK/1s5G+D/t5c3gGVMtvlgcXE/ZHKV2X8bLn2ggiFx7dq3ugY1R47mRcec666
vXVOpi564xJSsvMgfXOCpVLYdiITHWtkM677wXRxUsDXNgOl8bgAdKbX9m5GLFW2BX0jFR5BHu1x
IGoams1o5WqZL2oOz2xJ2wEit7WVewrfqLzclc7kG9Jh/zmoW3GRaGRvTpZ8MBEINhalf9kS1GMN
HIu/qXcZizHI0ucqN3K2OCN90XIrQrvxTDmGqwv1OU9gsgUigBWnelx+iFUMxc4a5mptoz7BBsBR
PB0Wh7I/l8mlwFEyvFf6B48EEJGU2KWXQQ8R90a4y8vd47F56SIrSRJVNF3xh1FE2GO5WryITXvL
25Kx519GM1hESMEEShaoXCySDXP3h2G7SJq9tslTLyNd1cASD1QKRmApjbYy7hcv/a2XtLFBUKPN
bLCxCqFHryiRUZG8AXduDNji+srMN+oT3S50JAWBt5fdXs8OoX5Q9UM5HLPhCF89WnDla9M3zZxP
sej/BLuoJyfZSykJuUiCXYmx4ALdYV9b2S3PDLSN7/iGF5A3qi5dIdyqw857L3WfX/pngsLFVJKs
0GJXdbiencB4ZGOsvHh6ndH01Oo//4NG+OVZ6KiPS5sQmFpyI57FOi6h9VrjdI/ErG/GZQN/qrMF
qvSiA7bDmGRAZGOHU/qzKK3lYgMAtcQYBWo53ebKVm7g3a2XOJ8Zk9LAi4cFiwwecwZww7gknZBQ
BpQrO7LatbVJGN2gE1J1ZK21hKQLY18IJ2kYkGbCaVfd93fSSASa3AKCf3VUKUVFEXjtlVc9PGvj
WXaUJWM8K7mQRxm7ryr8qps/wE8fwlfYf9Xi54N65pjByUKzPFMKOO80AEhHQhSu0KzN8g06aP91
5+hnulV5bW/v4uByrlBhnNa2LGBPCnEt6HZY7nQ5MJbwpK8EfokWRiet9dT+iwa1+31urKIXRp5P
e5lypG6oM3Hzf6Xpl2p+DNpbqxGhPZUyYGOIUidComr5Rg9f/TwRaNafSPokMIxYd61stptfujhX
6nLZxtuePWC0OXA9Ddn3mojGqq1ZLVYi4yrRN0Q/A7RAr7D8P9cUqh+aZQF/YdmJCwWaDO8mJCyA
w4wCEv8MwUlcchavxEXb4j8BdT9vnmmPxnGQfYCG9UUZrlX5lbHiajsWmm+t/XNPv27dx2WRUhlH
/oRa+oim4g0+3sTWGZdwfLaIuq8METVnJWWEiX1BJHbhcxFgHZWf2Qo+q1FfFIv6Dr8W+73ilNlJ
Ihxd7cIeDigBze2ddnVMfjqC/lz6qw3HaThqDmIu+QyaGWF8sUOalBrM1Zxmc9agrmIRKX1bfPrW
OtC21pfnFGBmw/U7O8PCG611n2w9NKuRo83id0Nig2NDIs6ln4f/MQz15v8Zhm4sqOJ9aPNOyPic
U6J/C9JWr7zZJp9YN7/Zkj8ydMhgi+4y7Lapu5SVmZImPcB8UOgJVHdTKpvwAcbNUdAkNzn+3k+R
opHbnzvukvyPIH+V1adhXgXHZomZ5uvigk6kKPpXR39jTGWHLD3EkCKUneWEKNuU6u2wDojp4n5z
IbGxNMZfdf+VJl+DyzM4RsdBOvCdaUK/Rqh96ovVs5GDUAh1HBFuC9Y8eTt9j7jXCASas0d7gP30
nF1RrsEZP2IqupSxoX0kzZb7TdhdJgxu8NriczO+3pgOYnXudlm3k9p91+4Td92Yh7NsM66h0ZXm
2wEwbeQUk6em8yOVuL2rNFt2oD7bFsYGNlba/ol5X9RrXV5DW4xAIZHIpHB3pUj+L/HjVvopzslX
sXnXhSs5wpHcBldRMupttyOsJ2r7KjvI3fKlqW55HE7lbaGni1+lW/4fWR5/iFBu1GqN0+nx8Gsv
bs7q8JqGr2N5uTsEt/Cm0K4xqu+AssGACX6rHVJ1nzH5UJlGKivwC9EsDD4HPs90aRhCPpMFyiBm
A2XSUD3P/Z0PhATTz8mNbxudnd9FZ+RvbwjoEveC3tDQ5DNywJGv9WPHII6eeRrvQgxnjw098/hS
cE5Efve85fR3T5iWdbMUI3rkFlW7EKEOVoveWijpMitnL/hk2rLXkAgER1NyQK8u8vCWuMBnIKn+
/5Zjq1sZ1DJITghRcFU5sbi+YfovtzUdHPmOUmGTWVB3eDiSfiAEI+fHNj+WOHMvUgpD6ZCnhwjf
yt7geUx2YxbgqLyHxJpmQY70wlIbI+fXiNnKvo7oW3t0e7bJqjJW+B8BiWa3I35Ec3vH9fuszhVc
SbfjctN3LJMraMjFohiD6OMluauxVMxJDXSggW2Qamv88vGfhKow/m2Es8HqgJdHI0DieBwg2veL
QaTQ7WiJB2rKMnz/4lxTxiVJdcTbu0VMyDwp24bhUXKM0rXV0h+5LZYhSADV5oEatPmJvmv7c1S/
69W7K6jvivrO3cOgSmUn8wSDKFla9HZYM26wyj1wZPlGqbcTyMDAko5Dc5rys8ZpM/PN9JJlF0V5
vUuHl+omm+U4SOTB7BgFpFsNEo1wn7gCU2YB+lKgkelQYv/pvSVnJpsJcetgUKcyuPQNZgfjqlly
3x9B7+43LuBDttN6TYdeTrgLa0uCtWsrPOYxsXjfgZnU9l0PvOrYxKdCO+keOzdX1HlAThZ2WGJm
RRL6dbf/1gqS4OKR1DkBkUYpf2THzREujmF7CacgFO0x25vdQYKi4dV70UDq2hX54QaMf5FHQc54
mvHzfVcz6+SrBS152jVvROgQN3HAGDJ5R3J5c5MzDphcWpHa4n+jZhVZ/heNAOr1N8ZSKftE2YkH
fMi2p2LY38XV/AbLHVbkOtkCN8F9/Bj37/oZg4q1b+6H7cHK7HGfT8Fk7siEvuRmnxl4fFR3THk9
OZj52p05pdMT0xudDKBTsakqf2sO554syRfC5EsbxvWYPHTVxbbB46WSNU03beSPw7rFqFHOfTia
8TrFSwvk8S+Kl4ELtFOi5+8quV0Xp+lRb2dai6UERb89eAxvEbX5oE5e3b/xptNt8cVNfqqCuRty
BzW+1hkV2XiTTcX7eYRzdaJerEVsUQFmudqnxEq/rSBB8xtFg38vnhtnCT2s8BxR/D2qREz3A93f
j4vWvdJu34EGTY6UWHEqyOyXcqz70pRD5hImz+4aTQ3jTwn63K+zzZ3WEppd3OFZryOru7TdiSmG
uNln2g3bzIuLVdb5uIsScrmE7YJ42Oou8bWU9tLmwPdr7Nf6q2c5hBkZJQlfCtFYVM3mopuB9xBx
E37K40dtvpntqwJPxzeeLp+YJUL3LaQaGupEtxzm5e1WLm+cvAHEmnMlCUguKkngYQj9e6Z/lNwI
xk/QzFvcDA8MDcgvNt2hOhj3pw3tdyXVnt2hAV+o/2w+ONJNcc4hLilYV66MsElc8MUeU6LLe5SC
BXHO8G9M0yeqj3K6C9tBJbKC5smdDnzjIzAeQTEueX8qY+Z+0dh6Zx/9DUSjCLY0bVi7wH1op+bO
yO0nVf926t9m/hQneFnGpjU2+8BoPtroA7xh/U3TQFHuQ31fC6+V42slUDD7cVTA16iXXH+P0hkz
ONX03n+G3E41j7rxJvobuf+wJTIAcXSRgM95Us+w4Bthp5S7KQnCfPvA40lHz38usQYOV+2pD19+
+HOQF5nHoAnI7qeNY3k8+79wlwTdcKZKgpREBodarTkLOInkb+vVI3F2Alc9YBOMBjCX2NisaaVO
INcsqpFkfqDbNYny9waksfUl1X9AAE+7dtqp9z2EDHHZZttE3N35Ya1Q+m+6fBtIFDaFHY2vUXWp
BIfCOr4lE+WK7dZZ6NmlXr2Y9W3UpPSOXHAgY9h22yre3Is1i3jtDCJXI2or95y56Ljm7Kt7D90r
CFY8/EH1xd4vo9UNx95Wf2wSOCUhjC0i5h3UgnAbm4Gh73Uw/hZv1vmmnZPFI3yt7uhUH9b966Z/
1tbVvNkYpfRwQ7fcb6mOIswAK0pzh/aVoa8sr9SHx2MkK1hwlr+95xLdBzkgJ5ctmqtZ6XT6h5p9
Wuz+20Z5zarXuno1bue8472GfX3oy33k3G8XpT+psU0TU1S8FliWvWaYv2vMHfHANJfBATHMeJbL
c0akwHT6CoeZT6QTkMjiXeJS12/e3/uPl240aiWfv8aMCwuFQz/2hZPgmC7qhoMVHALMPWcU4iWJ
H8YI7v7ylaqwFBhFjqdml1Jl8NZmb0r1zuQSjMum0rxwJaYzMil0GW6Mnc/lKmq3SQsE37fUnSXY
EfPFLSO2yIXfroFwj9YjH39fHzWG80/EFqXxk/JutMFvA3xfkbmp7F72ExAZ8fEh7UeJ8pMghtcV
Q4MNuk9T38cIFkz3yu1LprbWPcs7jeQXZnPe1lNZnMwO2DfU0HfJ4KJdzQ4UKLHTR1G+Y96Qr0Vs
qyZngDkpl9+CsAvUDhLpEi/56tRPH6HyrnVv8v1iLbrC58jx174zDkYYgDKyAtq4+s3tVxR/Cd63
PeLnRxHzQTLI7cqTtLWMkZG/fUmqj+DNPVt6Xi3vPAy+wNYA51YIEDgP2sXfbwk4/ZztF6AQNL45
C0Xk7Jg3zl7+MFri5RcDnu/ktuP5Toic72/jTOw06rOunjPC3/01D+fKtCm+xu7pIWx+yZAqNae1
nzaw2WwV6MRwEuV9LNj/hidWo1VQ/v2Y3Gi75DZ0vk0nqwOOdjRIxdg/PmPh0Lzy7amSt7o8EwvI
8GaGvgs1HaLi4lgp75l0ieWzphxqcmGZwSKItd3FHmJV62w44RzDNofzAaczr999laHr+3RUCzxS
wmkQTvV0ko0jf6/O/pHsf0iGnPLuGCl7Id7RoBaJf0Y8V8xn8XFV3cKsZqg3lge4blQ5tD6ouBhp
ZVhkIZ3aDLWWI2SdGyKr95Arrmj/qIJ5Ywa/ftvgtgPvFvZ7SzgOxKmlN+BDME5+q67ocJYJ39B2
Jc+MwmBiag6onj8as1fM5lItrbSzzcswkHo6FOqJ8r+H6ZUIClwnp5kJ3xm+eRyuE8iO0P+dtNLw
bIqvsOVgJ0XZWsMhVWy0noK4rYSMIm/JVBLOf5aUMwD6pbDds5nCFqgpDo6L/nDEZwtFlbLH0UNh
MLuBrk4xMt3DWNk3gWYDUxqxdT8CotWBE5PEKQCar3RSB4Kn9WhEy5l7TplWsfr9zv8i4FE/Q5ue
M0bMarTJeKub+frVMRaC/2Sn4tq5oBNwrRMLu2aBLY4VguKhj9wBYg5uNGy9xFYaVMAn0uiO1svM
uPJBfNcfGQBgAE7xl7Mo5Jko1JEqx5Pd0RzzdUu+jHUi7OmrOnCgisfTqIBiOBjOX8BGCWXolHjs
TxiPfC5PWbLrudQK3vKAGeVwSlK3LpzIAHtAZNVJMZiVK7X0Kw0SCuum75lNYHuY5PDOm8E3NpmV
qa9s4PO22LLQbRpyRrlnf2OyTwSi+XhTdP57TMU1t5WjRk2nBSRnBj83qP/aiTO9lZ/JxJY/vQDy
2VbyhVwtqmT1e3x558I9v/Bx+YfPRaHkNV07xeiM++/GBu1QsPXPZnkIfBx2MB+2/cbQNlq9bd32
CZPZ4s6Trmr0RUSmXnS9m3P2fvb4MnTu5ONLa+RlnZsMzVtgOXVv239TxWeZ0sGw06nGHKVdxvG8
5hxsQ17dQh8L+X0fKcebcsxytkI3o6aEwh+qM/M1IVbBXC0/UmKsbO/UaDwfPbQsUfRVZJylFl6a
/GJNZ1U9mtK+xRWV7/PhkEG9CMrPXMMnt0/yw/JVxYFFhLByLNrSno3X8DEwYbUf3e29sr/qzuGH
dFsbRP8sPxI8njFrgPjJXRTSc5x7jDFabimxXz6oEfBFtu4NVIaGSDPLtR4IXWBqgZoH+MKM1MZE
DGbEP+b9UcYKo5zH1PE0Op/4wfYaBYV90NK1QF1hQqp2RlOr4y4cKQWlDdB90fSHEtYRJ+JW8FcQ
t07ovBpw++HE0boXHeW13uZAU04vkzWJfaIlHHgvBKdQzMMjBNQ09tLOMdcwkwg7tXKgJoFobjTm
EzKe4jVkxZBm+9kGIhsHZVPmu5i9i1Ju7TwOrzCX/1chrvJjdqfj6a2SLwwgrgP0gPyjK98H3Ede
EZ+k7y4+Vdqpz88Go6jx/IA8Oc4N3pRWMWIm/UN0Qea8vi3NTVLSFb6OndvzjDSA2z8331ge5Geb
PXhbBJ8Gd/xs2F0FH5LpuaPTah+Ny1r28cZS4nbfmsTQwCEaLEeYpbamHqhYbrVd2MJAzjNE0Lnh
0Eg3yhPbTJdlq68lbCZV/COHTrjDncelJFd3emSr0gVVRVkSZoiMAPmIMEPiisn10V/j/qp0V9e3
tMPItP5aCCfRONbZ0Uo26gmxoVe9H+MJ9n3jsQgm4p3FNmPOED07vyCBUvuFxaP67sbD2xyAhvvR
BGK9A/YZadTounjKW1sTlySiadyltGA8KiSpMaIZK1fBDreZiBlgiDF3hbVXw4McO1nm00Eir4GD
GNv8/zF1ZsuNatkW/SETIXp4pVEDqLcl2S+E7cxECBB9+/V3YFfdeyMqoqLOySzbssRee645x8Td
NxOejeaAp/i4AJjUuRyM8Gwuf7IRlOeBMVCe+6+XsEuIlSdCULBwbq1H4HM8cTYtfo4n/8ZBgKTO
QZBovnPrzV2Kn2x+mC8Q4pv5VoOnu0vmK4Npbfvyz9h+mTciZfrTptcohZK2oedoZH0cMJZ2or/m
0tda/Mtd/sU8pZP+5sAsZrQq3xUG7GreZtv9UZC+qaLHmXiPTpgT4fs5OshAfWUMbmsuQ3jcKGvx
EoDcT28AjQdSs9LAyaAVPveRCkbqrJrnGmHegXFY0Lsz7QTdUQ2buR72nSqySksixI3/+Pw60asX
jQ02L9O/VKiP0jlPbfyFACR54867CzaO7C6A+EIxYdsIg65z2UcMvCLLtsZcsJZanl4rWsXnzUiy
nHGRP+vFXOKS851a3FCN1yw8Jdzs/5NcYsRCtwUuaUj2A0fTKc5P8nRq+yNhbBk+7eyLPXGWfD+l
zxoDmXxNr0x8uBetDTd4jp46XpHaG/cd0DchsA5DYZ/6eIYziKhvuL5FR9GZ7deKtXowdZ+V8+r5
sJErDgdR5s207WxLHbcHiBXWCtSUzTNGVj/AY8ZvuIB646Jrx4e8x5UsbRIYr2jII/6tb33kZu9V
P8cE9e7VtP09kugiELaDfQ0yInL2YtwV5s7l0AMyQxlm6NF0kDNa/DwAWzIBi23v5Nr3QvsOte+i
/XKZlpRLUV2M5I2msfo1aTbF6WXRVfXiDkESQg9Fqm+qxOjxphtzWxH7M9UW3MhNlXXkZpKfSP7g
Kzhn54Ccgp/1DrhqI5NUxvxXWiBt1voBCHrdYGle9zJdO2vtuU4jPrwrHLgDs8VoyzGc9bWMwyf2
usmrZJ8pT7vSdqpy4TWCF/3+1IZQIt2W6wcQEEaJnobr1XUg1cW+IcHatlAs8yS4637WuC+l0AIN
SGL8e/Fl0F+/O+qmOm4Q7ksydFXeVL3mRNx+f2xFBY6no4bVhNbKxKO3EuccfkXaK+u7l989ahTL
ca5RRG1UIq5UtpIv/y7nJH+dz+K90r738hUTZHGNc6IyM7djIuMGjcIEGYoFzFUqFxoGe4iaQcT0
YHGQ8ZPWPZg0nhQc0TyoSHHZCMrgCpGwot4vSEdlrrmsx63ylmWHITyqaNYouyCWYULrh/avOX0/
xj/wAWRC1/C2+Pai+ZtMgY4rG4liYixGOCDIew36MfwD+83ahMoBOgC5/6eyvX/lC0KimwNj3qob
11pja/KJyPXYX1PzfF1qxC9oNox2T7BPXZASh3ufklNtUVa/CjUIlksixf1ixohyj+zlJflSgAbt
sI7vm3vxH6CBMXoaoPSPXt3R1QwUkl2B13IWyn5mBnq2ha4QDNjmLHyiVIH66itGW+UnJtpXQUbh
SrOqH2u6gzpK45++ovpKHYSUfWy7WyLSo+bxzvJ4Is5Tr4RShzgYHP+I3RHH+TG7HqH9HJh8pw5Z
fc3kKz3Xcjsz4YEQ48jGUdo3tRUnW6P0LzzAOSVABzwid1yBbIsDDgay+x20zCP8VyM5m8Xr8/GW
0R4IZGRYEZ3OvsAMcMWVNw9eemktgWfPoZ6BIFolyopDh1Oh00lvbMS9xK09PKgWd6WVSB+twurx
4zdQI4qIhiczn/mnbXhtwL0eMPuJmBmkY4u1LD5p0lGMT8xzBG5Rl6vXUluqkkMvEN24Xec3yX9e
scWxnbbFuKvHuU9L32fNqRnOivTala9bsZktXAvJUyTv0ZK39qrWK8wNASUqKMD3QO8TglsTuR2t
KZlLuocQJekeTkaglDeV18triHsA+BIBKPpJ5tTjR1h/5c1XY3wp1XcjfCbD57j4wMW22C1KMhJb
nWwy/rfOkwFt9TY3jByIKXfxndjt8/5wH4+1CYr+3M5gbIqUG8kvJD+aO2pcwFo/mnuBXhGvqfj5
RcUb+Sblr2zYLxDLpE6O3QfB6N/dh3DQzPd/QLgSxp8vMf2655+2k2W3kDccD653Lpk0dRSAygNt
5+shv99tzSUztc0WJ8R2en8qjrM2XADfDDgMERQqAy8XaPiK/QG/MAwdeeP/yb5qAIrFHHVryE2b
/h+/E1YEpmodTsDKudQ/ki3IXqJel6OmUMyztXHkkKfh3UjyD70gdsA9hmQZbd8ACh/RXGz9Oer3
y8wz3h79yFjqzvAMxANYm/gafzGuakeqDhLrT0JDDh7/tZoFv3Sb0sVu0Ru7G5Nq7QLtWQ/AJmjM
QMzEyExkOvESYCiUs1lpbDk4yrbsD8xxx0TCOl4wVvAawVnhnHBZKMKk6YNI3lx4Uy+KFcQ5bpUV
P3/h+LLs0LFMfRi2bLUBq9OymaDPk8YJV/kw6f8LD0hhfFGKQ1jiy3xVH4f9n4dNc1rGl2DZ7vQM
iYWVdq/40qbh9hTI0iE7rsDB8Spq2aEe13WM+ORpH6jka+oUnyAqDqRQbT61YGT5Drh30KMNG6pa
tnYOTaNdO4DkGnqug/Bvi+lkOaJLM/G8PblD3peMhh39O0w52rrClMMIslFHm+RXRWz7fRg/5O7T
nXdr3++su/CEkwi3ifXSsFCrrgJAxty9r/pwCw4YsXOcdoNbheeJdNN4FrPzJ50RaxB2xa6EAi2w
J9pamMFOZnN6tCcV18NoZ8UWMLtJZkZYht05WDWZ/2SAnLblc09Pxqicgv6/0GDzJ/sqXcr6Vmi3
ul3lH112jIrTtDiV0TlRdxPeTxiUmwTHUr9Rsa4K64ESOFiq3XplGksyQ3xqWmqwnbkUON7/tfgj
EswOxdHkax9fQoGtHf6M2TSjsuBoeON5NWXzJsnCYGW16L7F9gBXjWIAh9v1I+QxMSsB+LECRrU5
tZuMtE/vg9QKNNB9j6B+zDczdRVB0odDmPslskBOQ5gvCZ4GRxBOIEZxIGmn8n5Iepwy88ugbi1F
PlFvOFPtV1cGLqPcRPRz/BDtdBEajR8PvnlUqg0wu9HYUIThuqJ01Hlc2vyi7mrwuO8Ucc36ryeg
lVMKSjOCE6erB3vKadVoq5ji4iQ9DNmRtgUtP1FzbQTohHG/7ehbsfR0KxKuGudqqvhvpXmcr1Pu
dfImfGXd28aQmgKz9GM6Oo/ygKlsH+LmQI78iQjC0TL0FS+Rqjkp2JBpe8eDxzf8gy/VpsMTkElG
UOam5LjBrETYlgLM1O2IB+xOHmlrCi7BcVPHLljfVy4z9GEs8ZUh85/fdljNyIXjMEyYj8NlwyUE
vEfqDtuEH3NfpIdFdiQSHE6Osjh10bmsz5VyJni6+ILUb8RvxeI/RVZGSH9ZXq9TRGrVvafXSLmI
9o5oQrkR5NeCRB6awONkfzZk5uvtowMt5BeK99tW+xjxglgaafJ9FbrPaVO5T2Ql2lYnK7EVtsfa
HPN4kGhBO5TDYEH/4zjjBKxT2M4DEuM+Cg0qy292nFBjpSxLAXb8Cgsg2e/in72i/GAAmoaBuMa9
tn1p4qoKFw0DYy0wZXvs51A0yMaE9KhnX/FyJKmyqBZjbDDoaoT1NE/P58aOsttQb2ZK64KCeoXO
hJW0WPJeV4jpzAqXrNvR4MjyvMExLef/N0BuO4f2F5HGGIwXcDHyvfxTyPSBG237QTlTsbDtz4lV
XHka6rexuSLsa1dxeFfq68vdVFItliPWwpQkliAG6TAWqUTmHlVtl5Kd0+m1rIX3e/lJeKcCzFd4
MWTdc021xrbziMOr7duKEOphVsGcF2Foi2F6pmxVyNzecZCsuMUI8lJ/AwhwVz5Lyaehgvweq0Ym
kIs/EW1F7R6WFwdvcCwE1ffAOwg75U/vJUpn1nNEJBaj1/D9AH1sFbRnxXZPdWgNoHVM7Ra5FdAy
r8Jjo4/7O0V6KfgNKUz0bp7HO2VjFG91/wq1LQxP0fPEGqL8iSWi2EvxYd4o9A9f013tvR/msvWJ
xN/P70SAsAs2CCdhsxVHWPCvKHbcG7sf+uXBkpDYAyCXId0WiLiJF0Aqowpp35bHRXkcl1wjf4le
3BRwU0mA6VdLYhY0nYCao6JpHxmH8Y4181UMX2OXO4GEeaLfcAmQYR7SNcYlQOFy0P5Yfsh3FC21
3tsh3Vplt2V1Lbi/AQ+NrRBNw+HP5VGY76sKl0/aCaLT9RtdLlWWq79GsOosvaIH4sj6oO098+lU
pHvTFXfbn1A5Og3GHHQaktRsGtFpQAvedyz/h9JhwiMh3vKczVacqUARK/OTegkpaKNtz/afqA3w
OoHxZW1+x7GdTK7wXcwuoeRKtnEgQhau/UusrMCu1Hu52QoGyY9hdxln6sJcdPkYD1p10u9vyZwl
G57vhGYQOL2EmmFmFpMGJP4JseJim1HDPe4ojZog2yzDdNWbB5LfDUzQgAr2sg6URrcpUG2MuUBV
rtatCx8eC0I1tywpPB2ggTw7k/9Hfu6mWj9wD/ILzA+xcBDLo+SBIlb19S0ncvyVIfI4vYsmf2mY
VMa9OB0S4UDZJBdDqVrm0qtsvEXlZZFcG4E4V261c3UMgK01QmecbJJkFjorSjr6T1MO2hboHDRn
mM6IJnDEvKHZNLGLIePr44OKWva0wrl/nnuFbj3GcX7zQY41u99n7kCj8YG0/Jw0/W/KPVGWuZu7
orYZTK+Lg6rY3nHjnJPurSzI9l6xTxGvXEvxJpvgZXq12zhUhP66LPXep/NAH3eZVVCPmzmIf4DL
MYxSMELtqNPd4mR+FUdeQX1+8LBCYONpvrXlZTksNQJq5Mn+QT/pJe83CCTlfsp4j7lI9gyvaW8f
PGey8/NxqkJrANjmbWWeNR+g47kDhJQOgumuAbG71Sv0NjBOpVVbcgQmlQetL8A9NT2QTdKAHLtD
0y1dkIt2JG8jLr4/p+vTGUHXFuunuv69cMO3+/UciHNcDQxkXnABA2FgZ1jiVlZlvkbodof+wc0V
1vt+c1+WyjVWrlp8GbtXMbME18BNurDBDQl288UpTLAqrWlHdBa6owjX3sUsmke3RrkYCBamXeOG
XSoUkgoeuRVoCNNyWirmWZNepyVa7ZnGZzKFLuCZMzwVZurKp7ViNK403nEnWkphIH1IC68hNcbk
iQlHOsJiXBz70Vbat/xxJQUrvQ7GW0vEYnoEMjNOEzyIgqwWEvxG1llHsYKievzl69/LPVZTeTo/
sUD+lPJVhdXxl+kfMec+jlaewVw5Aaz7WrRquzO4mpGkDnITMC1Kr1VhCbC+IJMX0yXBduvV9AfI
fkNHHTFwKtq1mQRKyhJFQ9mEwNionn9u5B/iixraTby62I/0a3h+duMt6i7HP4NySOR9KPOmDpzL
JLuy5VxweV+ci/w6Spvwb3y3aWORK7f1xDNHQbns0KuHS6pe++qagz8Ho/W4RNJb6NKYQRD7+OfR
H2uf0nINfURETzr7oMUa+MZa8EB84HGnn/8wgD/pAtfWLVN95vPEUASQ8xg/mptZOv+/jW1+DFIj
Bkbg62lQ3/qtG1+T8KnGn6XyLrS3JT2T75V64a2cQEOJfAUvnTTHpR4sSKhZgzf0Vyic2FqONDEs
6LPfRdlBtFR2WiN5rVOpnkubORraKGndp/x2Pw8CvpLgRIbXCQ/h8zRMJ10/isnRmOsImG/sXOGR
vLVOnXakK0267zJjr1icDmidPxRWDaY9vBU05MnBnWg2BxnyEm3e7ZYQNWKhVnnh8vvxxdhIq+n3
BtpONQR/kVo9pvAyvszYu1Naviq4hYm6aP7SFx8fsvkZhi4Nv1hBIR2xRKLZ40atmmOoflgHohSo
UsBc8pAvWXnRkqsqXwgMzYNGMrz9ygcKJTnRLo+3ETNcuKLPhZhZuNFwYs73em6DzxyXwT5/Arzy
u8HXCBbP1sVfww3WxXvk86WTN5hv1CIi5mv3965776YbER+Ct8I6x6Unr9d/kvQ2GJfSRyHJf6qi
OW84bH7b2J4QNFI7IQkgvqqtNT/wcChAJ07heFCvHEjYa09NcaIfMH3V5LeO31ByiYeLyvvOiZam
MEOYo/FbT75gASSNBRjgwUWmOE/tsTL+sQCWPrSZr7Q4djlEdXGdi14BE6r97ImOABvE5qG/DdVN
Gz7q+muAadJ9xs2XbiHFWOAJVOUkcNiR6nvtcgvQSv0lIURVTl19q9r3dgGcFYwBvi5NvzXj6t5v
/41r2iTSdq/h0XocGmUXq3DfLbA5SAxrnguzo8QcV1gjo7npOlQgS63ZCVoBuGvaTEPz0yy/rdrc
kv1I4LaJx6tlUHaBsSqxGTYGgJ1awFaTGl56ZlJrFAM7tmttnd9GPASA4S2r4gb/zk2kRPsHDbLg
WbfmxmvG8403sBrzYHRncaXlr3p+iepb+Hyfxo86/Hz0n5EAo5ro4uu78s00BcIkS2Y+mwmiLQmk
JMgIoAc1J0m9CS23jXyIHIZJieymNtfPbN3JRP1WEq/uLhsObXgsBSdl62fBdx8v+eM9Et7ldk/U
hV1kRyjtyN1GEHbRfVdmPPo8wl5nt6suOu9bt1Vs12UGzY11aay1ek15MDGu0FxF5E+pMMZp//o5
2FHKZnexYeWwyIKDNZZrmZvJw8O1FMcWiEVF3xCCiBuPIA1s1LnJdr6U/Y6PbnB1QwXz/rzv0KXX
As4rHwjNx8hsDD5GZiH3E6zL//rGFUCxvprCOU5wWhwMutKgcBt0c+wrm9afQwEbfvmgqHil1Ksp
Rvdet8Xm+RPCjQ2itzAGtWZmDMbRzBiEQ4tFVshx6VuGspcU+AQAdTbjc9MIcycKWiZC5j1aI6jr
wuoIdJPuSzhKycjcdpiFpKZdq6jTppep/kIIfKkK1IEb55Ih06ljMJZ/SXVTiqt2DrQNYPMsMs78
/BRqMD6L4P2Fw/v1sECBNQj6rRdMHcuSiYx9pCevxGwmbRI2oUu6YCaZsO7MYZPO1fJ3Ajt18R61
NzHCXn15jG/adOZzrBxVFsn3XW1sG9wY41FpWGS+rvtwo6ebsNjIsadPnoy3fwrSgWYsmhne9H/U
ji1aflVrEUCXtBoJaWlLonXkGqjq9UhOp3ORGI0o3LCp6h6UmQcqLFZgEqWLGF6z/H1MPmCtDIbN
f8JyG1fb6r7lUmvgCqaVhDJiNmunVDnG0QHzEUW2mI9y7kT5lqIBmLS4pVEr9S2hvQczu0UqbCbO
LHeEvQTegLRTxE5zMhS7JqGHdIHBYqouWfo2Pc8ZJz5QXVoDMgoDMDD74ZMDd6fOkWZ812O309Vd
DuTtx9ieJgfhccDeGTni49A9DnG+xmC++qYyZGUN9a6S1okRxFBd1S0vXnm995fKgEZ23oScsLAh
sFSxAJ754gDwuX08lSUt0o19yL+/rcayiCs6LLP8hn0Vm64fHjnOpQd8kh/nEn+eooGA6xccdK/s
/akGDrGtc8xwrA33JiM/cTy6CrG5Winfj7a2Dnf6yZAaAn3cggEZ4U2KP3S33JsdUhaOLMxT1iHk
TygeRoVs93weDtcu5XuRduNB1HedebBWdf6qxtdUfM+jT+L5+QFgjlIew/I4SceyOkbTcnFn5D8W
dDyVMWYsIVuPPaZ8RGQP/WnlFsrym95SyqBG0fquMT1bqGJzVTkoHrph5ldkhfTjXK3xD0mrmFvK
YqWOc7TqV17i8YC8FPS32eDYeEo4S010rs5Pw+2MLdKd8X76X9v3PQPp4SaN22qnhXaCmrL6fWjp
wlnST6NE0/a+kudHw9ubPvGhI22wHoaNpG4WJWFLQgI+QAFciAK37OO3RZ8jlmcLKQwYM4YWHVtn
Y8ukqH+MswcbnsoCRbfcPBJPPpbFqxS/SdIFTGQlXCfh+tRvi/Eqkj3am+FuXOwEjqfPlzZRn4v7
lKEnm7Tg3DjGoJ5F4kw9WzxX8al+2P4RGoj/R948dVepd03ZO0jUCVXymKx0u3DdhrcRNZTgMVay
eaCEnoIK6xcJlU5zygwvokhh0t1+yY0yGnupokDCMd4VHl/duozmjrM7Cp3owyICdZceYnG+eyzg
WCBArJkecKrB8tJkvv21mayz1stbb3TiPy9ZMkqZWPSGg3tKly+C+fY4tO1XvxexgR77zr7HR49X
pwIvjDNctV5C6SGpemSYDg5uTxbJC9EB7W0ga7r6nrRkh0PzTLw/2jJonkfnyXZGddHctNFvwL+t
xM+XsJRE4yERK0M+7M0g1bchgodF7h86XzNjxuvqAhNp7WPU5r8paAFb1x+ZdPsRE7KX/1yMHV6X
RxOI0VYmCbfDZZR+JpWTcStaP//7TNWntcl6fIHDE21zDhm8DNEi7RSD8sU7q41ys5Tr1UNfdeTH
7hvR2vfDfO9iDceiM/8YeVY/3yPpnWRdu6Keb6WJOBlgGNyy4qI9uI9SJgNO924L+tuvxTrHosoY
wXf5rxMAgp9NioDbI4p8xdoEthk7secOAUIX8U6wuFxusV5oNDr2/p2xs9iW+Y5LbJrvTZMuxL38
yAjMvafpRym/j/L7k5RudjWqS1O/0saqvhbGKdTAp61or+4ae3Hf9LG3mLw89XNydqs0myuZZOcx
7CD+phKIVXpAL/rzRr8hVgznN1m+kNasXfL7Pn/YCqo1WfNwKayBTcGfw5SRuyYCD35KY8/BmCze
xwUyuMWJ2LGjB4ayuxMb5qIxcp21HuqxO+XPOe/B7olEXVmvGqLWMafuunurxVPSnB/HkihwepaG
82QnsESbW6PfiugmPFe9ykZkfv5HnSd1lugi1pKSqAy7aNilwJTaAoN73rerlr/NZB08qeKjIxut
oNrExtzIR/YarbziMg/Sg6u9ozcBRmoGr0r3k4Na2CrP9QwDwqqVeCQxzjHRlDnGz//LgJaBeNRE
QGIwBpeg4RBScevhG0a2o9EP3zA5a2OHHQ3xzKZBbGEy1uJ93LWMuqNlnLvwGuXvdfKhd5/k+I2v
4vP6HEFZ0kQexMRZjiTlU8Iv5rlzedPqSC6PTWSsxX8Ds+AW9wjJWpUfL126L9NzKp+KXDxdXbB1
f0zZ7Ryf4imk79h6ndLZDT6OK+SsZ71GcSRaCh4dk6ZOqcOGIu3fWYi97u8TgrJfbKSDvAvrXfyV
GV9uqt0eyRWk39NkS9baBusVYLHTlg/Ry715hlMxPgmGijar//7uCcpGVzbt6C1FbXvvdqW6kzEw
g13V7KX5U3xWJ/8pPoM0OW+ZUhRHasO3zFe6GIAG/xV1LF7byhL5J8WxN851xm5/rgVZOLrui4Vv
EkANSZJTdjyrqRt6bEpjU6WYgIMoCUR+vchSSYC+yuvDdD0i6+qqmuRV+ASWbfqddCrb03R3H9My
4mRhoFkLpERAGYSrDwS8XSzxwm2TLlhWzcw0ZWkP0DSlJYqyEahnRMgWgfBYNuGyoLxkmv3fQ7E2
cJgr69dXEfJ8ZeXPnWr9iesdVOx8zh2p40GNTr19FP6sKQImohtuEF/4YUr6tz0x9YcyaJ/bLt3J
mm2N8VvHE0a6PIVrJ1z5YCyamzJeQ4t4qdl+SdlH3t1sd1eU6P8+IBkMdFCPBoe34vVFTOO8jsW7
6QA0zQg8SWuTmdmZ1LU0cC322slLW7+LMPbD+ApKGAhB3bPzDCjOwdoNCk/qtkQrO3h2u/axe6RM
bzCilpHoy5V/b/9mdDL9HXQu6DYyNXvRxY8ECVTN5kLNhvROrd8POBh4zi84WKRxLmeVyXBNteBM
vXykiEy0xIMDx+6epFSPH3JlH9pCdwxHGsx9AAF4A0BEHkLX3IjNvlB2i58LIDvmbJghp8bTA07F
UpMCTzfzAddVpYMFgSgMH+897FS665q9Ee8VAjhDkNV26BrNLlO3sFcfepCHPpE8Sg4QeLFGixu4
RwnTDJaicsMmP2drReYMk8Brl52yHDM3UJWTIB8GCXr0XtIcCmvHLXnDFQax6JJqHH0z34EhJrVK
ECwPpv5o5DYp6XSNbiZ5K+g71Tykybmz8/gNqiPPiifpWjCZHuhK2s9TZSZIFs1ubLeCnXBbAfnx
A7+PVkNlJ7a4+wXMPeY19Mak78x7DgFRdB2gw+zlwuqL6JrPbi4sNWTfS0cbcHIeJrinDBdYaCV8
BVv9KBeXWL5MyTUbqV6yjX0oBbEc5DLLP4xQ0aG6RAdqu1/KCZtQXDYEfG0gUs5L/AgVkydF7vYs
7ZfsBO8A6xJoCZZ037M9Lk1/rIIHDJXWeOMtLenrlxGEglEkKbCYBwvoN62BRedKxnnAiJUeJP+l
WZT6U4mb3GVQooDUecnUpJEXOh/kcVvb1FRPypvKFlu8EU1g7QC4S1U2s/coBwv4OSeF1Q/MRvHf
kzB819EacHAtX2sIYubpL6O3SabhvUtvYncxHAxlAJ2PnX608GUBR6p9EnAKSl/E/XqZ4JLpNmG7
HoUVVT18IXH4A6kouxF/7fmI3P9o8Xe8becqsnXerUOBfRs2yUMo7RoAxcIGAJ0Fh04+sScbccp1
FuSLEMewX4K7xgUCCAcgXRIkRKPX2moooZwc7/Epak+pCswHGAUr02CSyYcEMn+u8IEZG/nfrPgr
lX+U9ouYv+7rrXc8S9l26LcV+9dkh/VRpURx7nae6OnFrrqH65Vvqn4Dgz/tN8ZzPhfoDdXFJUNK
e1Di/SLePx8riV0FWht4YhAQJDSkzeIkpKcYLHo5IwmMH0oQdHpMINOWbUY9X4DPxCMx/WsZ/Zyz
M5OfydD8SPcHUmc8GjZz1zA5KWPOWQApeoSr5jXt3awhEeybDwYhVDrM/n7z8I//aB2gGTGi6xSn
FvIU3y0k/A6U5UAb9xC01vUOfHbE6mMZJsUgt6R47/QbV+hsuo6OcMdLSlzJVwufnIyT/aSHIpTk
7lTg4PSrwu9ByLRek4GmmO/GRraciA7jdmAdQXCmckvsGA/MoEtaRKNwGVaz3zrXVpK5TMvP+/OL
ZuHl3W2iTRXNvUVF69TAxsaDEZ0g2b7UD+HZFCMfRuXhT+qWllss01W6XeHmXFeijV8QiVOfGwuE
wivvHgeqWHjZOFO5i8IjV9mM3/fFl0SDb4unJlBrpxCOknaWm6s2vNc203T2kz0y2r0EL1Ddp93h
ru7vDlGdrgGHaGNraCpkDx8Hlrg4xNHxLh62H8R+45Kymr3xL+dxm50AP+euA8c9/qlOL+6bbpjv
Wc/JM3TiqP7D68c/yfBX6/8+on/9lymf5eepnE73H1e5iqE0oQPioACDPGFt/6PkLnxPLLTjcXY1
s7KKLaOe1adJWtXdLE20d3yRHLvzy4808X/tlKRJZDdlBl1q/WFhdcw8zbnZvkxq3slZfNeccfQK
dR//FCDT2jUpe1JW+A7Nq+P8utVUQOHh+jFfyxTTv8f+5UIk9FHvG9mq4XXoNvj1GKjGTX4CNfQr
jZovP3wE1eWlkqNYlmbHO81LQPqzzKtFiB0bUowIGWAdmzXxYzD9C1wROiIlGwj2c7Punrnyd5h4
k3r65aTp5eujeh3dRXvq5ePoyr29RoecDVujwI7Qj5YUxiyUPWdd11DqsAuV2U/FWUfDiOXnX3V3
MQW2mheo32p7hIhqPLai7LCW7AuEPDvj3Odb1bfkju/dntxx3x3qDj0kC98f9cdoQvt4t4/pFgMy
WY5hYSO/7GotuBNL11zSp+RT7uGMMgW9JUJ79WFnQlhpBYmyPw/ZPaMAmwOWBIiFP+HKaDTndGPK
g0SEOHcwD+7fvN1o2gaZAHNFAlB6JtkfVrTvioMLz1Q616n9gNfBYNSfr1a4fInKvhmqfFAdEcq4
QLOVsco/2Zli50O5N62qhb9nUXTjBUzr/e2eOZLoqOMe6vRLP+r3oZJCxRkM4jmXob6Gi5tJ0V7x
h4VSLB9rKpmjI+CUf6w/+qtApa/5OvWvE7TfaM3Z1+T/DPWPtPxfrOFvnnMYnAFx7Pk+Ll/ExaRn
WTwRCB7WISTA1C3J50z7xTTz3KgZqfgckeO2HwCAWmoQ/EXhG7K3yLweDA6ClyWEqzCCnQg1bpuO
u6SE9MDaQUTIPvfxe0o4LT/11yeB59x8bfrXvDrH1RkLvWI9auqb7blXW114qepPQjDlly505WP7
g5GeI4zAFrs3hfnRQnynOf2ASDvApGQMTSNrfO5RasEG9eWRrEzEGVNvXiYp6eqhggEbW5O1pM2E
3kk4NsWCimDr5SHcu8WoFJrzqofvWe8y9OerdnFL6PEm8Zne2uLtr/Gzc+zK8wrbT3mexhP066e8
X0nvJKExilS0gNAsp9qMBSbPwOWTQp1wKVpfCSm3cbOAqJj6ZgRx66fZG2jF2/C8UQHomtIuHL54
g/tlc6ByCI8+Tj+q3hYyvVTYBP0joGTCC6CXf3NkVeRobxg0HN42YqAPTOW9XfFTMXW7v/kwUv+k
w4DDFxObY2c8dq3Vyae6fesBCWTcqlcwodi/h7wNb4Y4kyQdvGX+1AN3CKIm6H/MAyIh3sU2PGaE
hFLPNOaE0IOOOhpCFxuZzgRias0aJCt7YRnAS84BssILHNP6vc4jDDn7QjpF06uUXiTxlgzvSfMR
uZMV/8O2NzfXcXKem/itMN5YhU+3OyzbBXdCi4rGbnyL7J06vo2Ls7F8SjO7O5dOvfBqXI3r2cbw
mQ6bxCEUbwbz7uCBkTgKKG+Lp6C4e+OapFACVafbPrdqt5VgwqfbFrTKjtTZKMwMAhMAglNRmlAf
F+JhIewnYbeIdno8Q0wlXAz+W8QyUtvky6JcSg8ejUsVEVlOvB7TLBdrweM8/avnf22XqlQp/RD0
W9/eJv6X4+5KJWiVYKfKnl74cjbD5LTaearLgs2xZ8FvHw81LBBE0ijyBKAh0pqBzPpbPeYaRf49
mu1pGE6UskX4ClaoaUzYVX4JDv9rgMJuY+BkrJYBJFptP1F1d39Usti20/8wdV5LimNtlH2hVoS8
uZUESAgPSZobRZZpWWSRffpZInv+mZuO6K6uKhLQOZ/Ze20uEcLtkuP6b6hgNqBmTOVv+5JgjVVP
tj0MTk4mSeE91Q1/3elCkWcj4FtGcRrqfGhY6Yazsu/WZrH+vVjvTmVyIPttBLcHbEp3JHb3MleK
G519n/44soHiwzlFK8c42txxxafTToCpGwYL1jhnkJadi56Qy0s0nBMNawRyQ3GwL/F8Ufuzfflf
iKn8qSeB/seiMlP3UUFcUmD/ZOKg1UbTJm6ixlN1b6faRXZVpBuYsHJcCidJ//jZOuycsb47vznZ
fycUVubRaC72CvsGHoquOD6s46Mmrffcv2x9yja0bGrNPt/Fc5AtzGFwqf7DQ9lOk2yhAVTWD8zz
82bWN33lafgu3/P00+Lw0FzSLUrvRiEQ3kvtfWzeq+b9dkm6Y3jCwtW9/MRKf7/QAf1V2kXhJNUb
P3aFaJXI5/LOZhadimEbqNs/nuWnxOIk/7J+t0xqyVkTDxH0EmkPIeKp7niNMjNOiI5+b3kaIElU
uBw7iApr8p3MHO7JpX9eHzQVNls/t3awCx+j+Nrkt8VwRv6B8l0/fo2BSSP6pJHkYj5mm6f8rdZf
SvYhiG/r3+InjGzdvWTGKyS08MTkYG9CMbAv3fRhxndTuorKaSP+Qes49IHW7ObiIBO+124JB52G
AJWnDYjcwdhQu8pexZ9iiTd7Ix+x7+/zJkAFqJWrBkvzUZ45aBb+3BztfEQNrf3UvCMondv8fCeN
PnsJNGWiQftjoR8fxqmxzshXq/adn5KE3hocJpc44cH8yXvXsp+7/dezOdfRGQhrWZ9kR25/i/f8
6X3JDsueVV6uDWHz5zzTRvV3UPQU4DldEvOSBtkR4SgLY6pxNGt3VTU/xoYPU4+SHutLBLRsV1W7
61kXgrhaNnRGuStJNWWiIAVtS7G/aet3dnEisuTkhj6707ZZgj0rOAeaH5yfvIndnaATOE2c78TH
jcbGrZ4QZL2o8NhSWyhSF/Me57wrEbZkvHGkI/uOpFWf4mNGwuMHoOpRn8v4WCGhDrsF7tlsA8Q5
Dkps6DFYo83wrdXuasvVe4lgExrHeW+MftJs5xmRC3vwxUk/IBwZ9tKwv7rKsDfYJ2UHvSMplgTX
pdsC9Nn9Gq17mt5jPEHytQkvMokYpCciGEEqMheLYYKsxZz9bP6uMPpWb2z7lNeub4gPIxZkPHXn
giI/vz/190f6mT6/ZnBYv8pXAmFkbDES/nulXcvuTBCyU9Ivuy82X3Hnsvpcxh7JcXoyjlxpfu54
QhIgyB+fblO+GdYlddyBBNvP6cE73C06iuOdd+jTDYokQKNOqUmk3TlQ0/MUH6VijTJ/UawbmwFh
yBsgQ0bAxLmYOMY/8OyN0aptd5a1zLF1btAj9AzktHLlZdrCf58ER0crON1j4Z4UTBpdXnPRuUm9
4mWDHh/T04/5EfC4Zd5xZW8XKtbSjdER0I3N+er6j9hJWjTOKIJFBcrQQk7ZxM5UX5L5llgrVBOd
zdf4k5L5TWxJ+Vu4zOb7P5PZdlJf6DrysLX919KX4kTDaYCriHCDxkFVCOV/8VR31CKbSxh68FvM
m+A8xiUF4EG3a13id6NcbQjt9hRCwX41GlIIv+7O4RyY5f59g/oVfXc82fhQkzfQS3ZbXIAK2Bzt
CK9SfStoqEWcKF3+zGdHbbk+/VWB9Q/bOT0nzkUTHVby5sf0DblX1O2UeYq+Bt6LvO6pL0wrLVm1
6OXRHKXYJ9fQn6N8EWQnhK+9tdUl065VfovDW+p2r9QLLp54i7YdAhTadhOSErZ2wXvCWfsrJ3dZ
vuIDLNXTCWoDHVF6M4jZZF5W7mqkFpg7jFVaQ0Hf2I/+HCtHqXFYpfbVxhfwALmt6cCHxDjDTZnY
1KVIvz6yIvhhhVNntejK7z15u/pH/iSOnDOfhfG5jM40n2SIcQIJRywvTXT4Wlvze0ly9ECCE+MP
jI+3bG1CryqddHRktLzEc03bttqSjAQk4/wvvBFT+3Ih+v6qHr8wrUTKd8CWanX2Hu3VGm6CK8tv
MUD8JYRwmJgIkCFoE8HJb08Y6CzW0NAZDdR5O6HYQU3w/uTdZ1e9cwJJ+s50/gRKEoC6B90FiFcZ
Nu6ZLIwZvm/TnefyzDdRsWHi/9mC39OAkL3we5OySgg/U15gQWJHF8s2iDcr9hghCIMnqx4yTjat
xQvjJ7hT5cb5KTZOkPwiC/JXlZEt/zl+aaMf1ttx3mbuP6Y46mMyqFA87psn98Jpw3dY9osAE906
dY2WMeof5vrbf5pJ74co53+dUpvihMkg4RRIacPdyPSROGctCFLnOg/Esnn/6FM7lrleaC7fs1jY
FBHhqZQwpFKexOncxZxF5J28ydn99c3SsttoEWGPA+42KVf9E7YJczQBvfppUhZ8+KDv0KUPJusq
tFtHMsasm680RHAtUQ4XyHFsNbFYiD2VsKeom3rkZt6QXuV2xY4lu8xR31BHMLBlbHsgqbvUEfid
5eGc5udJOyk98gX57eJrhHSp/iWutm20HaQAE1+VnafkRFzaX7vQt+W4ZZjXKD4PLsM8VN60pxNa
c7kE2HSUp1OtXlqXtRAm6Md2AniDo5WpsN2Y+4hwF04BeQmXnpTnmgjch3kQi5MSXSRBPlvVGdUp
KvekdvCMJWq7uoeEDDqMu01U193e0naRuk6fUCA2+uTRiPxYe4R2K27Z+02PgKl1hWFF3DBRF0hS
MLzqFdEnYIMIVx+DI0X9OvhhU6AaZpFST2xITKCfNonXXXGS8QZfMQGyhmiiVRPBUZjgVJ2+Nacm
oSYOGpn1CZCKuljz1cTz8HNI/w+W02zM9j0eP/XwU2m/8uq7U74z/WtsvvS0PgnFt9R9/pBMcIxi
yBp2bGkBl3z8f5AR9E+4X9vFqWf1NRkKL08TAnl0NAjkR4Ekvg3K3Oglyn1kEAC92fB+JMtm6qtb
XThF0VkQT1F9etQnpTqWwkJHh/tUq+dWQvV0gAdvxNCz9z16kOFEcGt+F4qPG3baVgmq6T5zcAri
JVSvsnotx9ucLV/VPLuJfPmEGsbacgAqhh1/AoCPs4vBYDZrv9yadDbwt/qu5ftnBaRihk6BnP2l
0VzGj+B7eOBEZI8eXdRo4uTY0UPl5k7P95axS6bFY274CtJ8ojak72b6iM37PXeIDUHZJxZ4hjaD
uqTq0MoCA5xERzLvymkg7sdoYO3m+8LYWaAQxUDU0CQDb/GJ8CDZBHGrEjhvee7LbqQt2d16v60m
31OcJwzmcsMY7flcy279GqS13XJtMsfsrWWOKQ7rhPSZcA37Op43CvwifoiKI82Lt0ttvKqNX3H1
R1X/zOXfSV3kTmyeJlfkZuj2aO43pSPoW6MNCAKe0kAet1a51RRkf/7TG8vtU/Fx7Jo89bAshs2E
NZSFn3h/JDuSOXnK8KzIw7V1Za5HVl3I7NBJNLvQ3Esj8TQ4UdYYVjbvc3p92jI5luFJaS/hcK3k
m9W/5cNbReST8XD6YvO7w4BH0ff4G+3iXy2BoChqGNQbG0y/vpJuc9p1LcD0xHq4k+8tcWX6h6Z/
AJQiiX02Pgx2Hnam/QFS8jB+t9avJPo1qp+J+C4Kb+x+nl5/MXeYzNsasdc2CrflENjsereIprBr
EaL8TzFZg1l1JU5pztaFKqKLa3w4nqJsiAYi8kSqkOXirtn668T+Za3rbR9jut3nw0HIjtVwmuE8
VhdFvBSmDTOlJHLxI+w/zflj5EY2U8yM8Pj2nYGupdyNIYieIBZJiHJ7+4GrCdovGHWu59UFr3X0
V0yJuP4Phwp9Tj3NSJUoauwkWtxXwAErlni2cck2iEoeytWYwPWyGfUe/TKpAY4SbS40tn/tWXpr
6qspBsmmMNdiSm7unsmJv6DliO9jQKfE5NdfzCdd3KXsLl0HgeLSfpvdRVaWqEVNOKrCQWa/qoHG
CWJHhyfR7KzgES8eAEbDyAzuWBD/pUQHMBHz0bFy/1hup86GmEnl3xeONUBSYmstEGrY+wp7vwOz
bGGD6oaniHgqcHT4FPnjGPywjoPUECCBt7YGXz15Z1X7p2tg0PmN72PvJtkewnYKA7La87f01MQd
S33opTYPfaJtOcQQn5TXuKF2EEdsn3exQaXyLg53NhQltMJ80T7RXqN9QhrJtwzt0zJKRlEwrXRb
lHeqvGhVSHMx0KGI+xQwebNnfx4uxkZT2BvSHniX1eGqCVLeFQdBXGqvkO7NK7O5dTN+M2zMpziI
Unv73T8XarEW0davlvy2U9tdm/YtTbZq5V5juzZR+gRCteuY7jiMgGXtyAi47k9L9rh+WgbMHQYn
9MB7zVj9I4OLqqSWoXHCO/U86/XFWndfauhk/G/9vo5XdbYTXppVY/uP0hJM0oVMaWfOLMEXZF/F
T0MRou80RMrKSnRyJIwgOi3kA4vQi/G1G6MSey/GTzY/2IOm7Qx41dg+jK33j6R2ldTlme7qrExt
pDkblpgAKSiLsf1gbSXzt3rvSS0eL317Iv9C9+AEoc4FMmxZK7AW+Nzs3zyKICN2dpiD1DlWkHq9
p40YIiiWGoKdG0/lVNmnCguP85PHqj92Cu7R3EHShjzL3iC/Cx+osSjg4TckgNuClJ2T7CW9x+/7
6RR+YgQTpFzLYPtnVo6D88dpWr9Enw/cOFhNx/fdZpR9w1qG6k+/e2xVp5aOcXzQe8Lugl+/WmwS
Eq/MG2JfM+FUbejdf4wMdWaPwqeoO4m107Pfjer1rau8BodkrCrudDBJSbOuIu709A14X3KJ9UXi
oPHoKee4PQ/sdYQjHpWxWyJbHpKfPiEZ+SPdyMMTetQNNsibMPeFCoQxTcm6aTeavpEIkBy95kpe
kpkFahZIrOdsX9KJQ/NqhwPMjD3mjiOZ5vuqP0zaoV063yMVXmSXzsw230aisfJvsXjRIYaUzpT+
Fg41AHUqCPPz4RSll1OTygZBvtQFXyQDomnrQ6e3fTLInu+h5lxiZh7dCYdLmwJpPl7SDLT5FWRd
ViyHXYJICZk8sWXjpgpoBUkFyuM1/kdGr/Setdc7fx84xbnDUeg/gvJjQVDxLR1eCm+bY9w8FiEo
UDKar58bPkykPl3tl4ZfoMLjjzhkA38V4qlDbRCFdxKkizzdsDlKH312JGHWB4TGtgfHzPhcQGgl
htPnhYjQbMeHMXUXgQ+G1ATppIvHJxTbSyOftJqc1T1q2914ZZcwDkuFfVtPyM8WjOd/ozPEJevb
kB8S/ZD1R/UVOinqJ0IneYdZDzbmuciXQWHTnUgE+59kgLS+P4zcOch5ptAWzhexuJDr89BOenLK
zbXKEZccDGo3p5c9Q9kgmbwUnpQu2oT3S21tlQbnxT5hreuibDWcUnFm8iIQwRHt8dJt5eFVrW+m
Dcqm4xirDmKz/5RQNHxPyUKpFud3oqOEQykh3t8xKD444WMtRWt46rTy3Wuxit9VHta03ua27lgS
uxBQeb5QmXbjsmKSXqgb42uQXHunSjtyE4IGd1y1j8IlI5Q4DkIwkpB0WXJaPrP8a5e1/qPF1ei3
rd+wcDa9iXggrMOrnoVjvjDg+3Izl5sIvARD+GL9dKYYsgargR1ghVk/dPqxN07CeM7P6i/PmfJb
m9+0+q3J7lcP3I+eHsX0yF59kByTClLwLEi5vYfamKRzII39yNTDXAHYQH9JsIPC0i5/2Im6J8gx
QAl/gRFwspTPxvxoHu/P6S0TryGQUMmjY0w2GWfauGo7ijPdY4JcIrjHCfhHLnbzi88I+YaE0IZ5
YVKuUYGK4R8c4HRa6D6e7UkXzql5JSewLpacQDbQq5ESe/Ym3G8YA9GYYetrfWz5I3/fd5vg6lte
TKbdS+EtLq/D84zY5fVJ8UpGa7V9M5pDaxCdIofnXKekhuaBR/Maj3c1vY/y24NhxskfbdAv1Qs0
rfYLVWXq/UrxWkpmp0AMSmDesCuaoGcqZ2H01FLU5LepIdVxWToSTUL5N8F1ETetuYk1Asdf42qx
/WBc3a+UihSMP0LDef8rin716mfWf0xLpaaGyPgQ/SLL2hgLKHYZ/QBXL2IEmF+dAbXyUPXHUDui
vGDErvh/J4lbnK8dsJiTTtfMUI5ENSTGmMCFG3HVxbTEVRfFR2JZNnlwA2I3jk2kiONdGO4ahQB4
M/mNiIqI/vdx4bN7lU8hhS9G1hfeDuExF8wwIDoeF68/P91iyJ4Ku1Mn+B1HZkmE+BVTZl9k0qXb
IM4xLfe3Cajx48I2ASWJ+kRlvJi+ewcEVAo2O7tyZrHks7Z1soOFIJkH8IvVfpoWwJFsHa3yFFen
WTg9mjNIaUqPR7Nvmz3JJh2zt2g3QemChInmwMFZqAjBPAGKDlQ4zvxTCpCqPg+Ftk/z/XPcVWEw
JYFQbImnxYmMs1/s9xSnqxIwjMR+HN/FLjR2Q7nryh0Q4IJ8gnnr4lDDM9ud05dfLVrWWehMD+cz
eLJEp0poiMnYzoIPoTJnKmGQuhDDaSeu7jQe0XI9OQrYxombPZyfbY7ZE5iNgFr//8VgSIrTQQzm
ysaZBmO93I6vPy8N+Raj7moRfil7fLp9sVjn6LMDol3WQL5SgH8xH+c64qc1wMKDxESkRmuOSI3W
XN3gG9Wa/1pUrKPYYmlRw9Rfa7YJYmo66NMxmgFqH5+pOyjgIklQSZHr3dSR+5gZsAunhGkRSBBg
yRiSo+7BMrLSDoSEp+HdsO4dj4/8ZvS3pvdFRmkyCu/IIwgc2M4fRFSLBEe5RSgCnpDHQg9cZqhs
EKtJD5T8zRGWCOPk6nF0YeOzmuJNcIMF9QYDJASHROYPijN879x7M47Tg1HAJDo9hJNSn4liE+Uz
vIvqpIRHrG7V4YlpsjpmwiGPDg8gfU6W+7W0JGWVuJKYleN4oMReuH5zTqBBgJCruojaFTO4md1F
MjszVi3rdJ2PdzO9+7cHyYSfuAL5ZkU2ncZp7k6PDRmFpXK1pkuOAAuDX3ukx3xageoWk2sbxI3+
IhXZGi9ifBKaw2kzlfthhIzjzpsNd8UT0m+yyo8t4hsVDAFxWacME0h3Qgoiqce6/M7LZcT0N2dq
anl64qmxn+v+RGXrVxWs5U2xps7RrHWRuBroJm03z4HiGqGvvvEDSlhdn5YNinSQtmjU8Pc97Dtf
oMV799zkjWfpy6zmJ8rFsMls+RmQDy+IfyttEXojhNZy1lg7Qij6I8V2KfADnhPpokXXLL814y0f
mVJGpR8WviZ4ElwRuCOKJzGAJkSBjq/77M07o20pOUXJcVD32AFnYaN03kyvIbc0YQfgMdBWZ1b9
9nkUSUzfMjLA0qSq+K72wkgeN780MUpit609N4QdPaQN326j8eQXkYG1ZXgVxmsXXsXwOjyQk12r
9KIr59kVACbKe+u5mkO7moMmDmrZH3XfwIHBt/mtf74rwue0JOBx9R1+8mF/qkJB5YM9TiB5XPZ5
voR+YPCFwsdmG/a+BGmKqb3gmb4lveXm7Tldsv58QeJGWZKe+eQf0wkcMEvMhRCSj0fYcVjGn1Q3
yFjowUSS0P5lyblRvjCwkOatiJvHK0ZrieUq7aM2HGJcdBsa7l4/5oIbS4dCRgZ1hHGiO7V9RHKP
79WXJY/UPQIfkd1Z2kUxfxXNTVhDOO+cUA0WMu2DqMQFbmVY+x80Dwb0Rfg2QnZEILwT4RH6CjqA
56IGmPItOPXCWqQA4NRRA4BTR2HchCQqbqjoIYOJz/Ua+vCNBBzQVfHheOxSsuH2hauF51K/aupb
pyMKWZQBqfFlKN9J5MTWeiToOf7TvNRhggMEQiJBWPHN0LtcrINQNcs1YjB5/Yz7e5XcYv0cgulN
r333BhrmiT5xbSS3WT9b7SlvDwIJU/V4aAr+5fJgak+KF1nb4JYOBXnx6WGCcJ8vF4JZ7P4un1R9
LUp3jNeCfPwdP09Ve8iDvwgmmf/ULJritUw13q14SiG/UnlP2Tpt1sRykWYsGv5KtcjxY3URgcWL
vbzycpRenjywbAcl7cEgTyI/ihZPdokmRqMrmS/NzPr73I3bgdFF5CUR/crGvjDN6yi2GF5EHn0k
9Oh5IQCskc5uNj9BwGCnS4ER5wasbE/Tnm5Zkgbgcjprn07gMjZEQ1kvHKpM6Eu0n+q9Iu6JFepS
+4dQjS+MtnOqXRaA0qWdbm3zlgl3M7zXm7b6Tqrv0qnx9J6axzm3mFdcMti+2WlEmYIY8yinJ5of
iwVLAsWJMeZBWFnZvhp3OmSLJMhogTRWvi8zGgkBxYP1kjdOy/SpYT28y91h/HzU34zsT5qFjG9h
W7OrtrJbBvJvuOGfkSHfvRHMTmFSiPZsbi31LX2+J2SRB2K9GwtUHodMP8T60ehPUn/y+RFE7b3V
3vPks3RYdnOC2jdh+m2qiA2D2OXptdglpoekXxThKnsSMVBZrNo4si/wjh3fzgR0dkvqARHpP3hd
BmEU9K319ME/8qyuRhg1xjpW6QMYfy7GMS3xa3WFc2VaEII4i2qidqbt+MuQfsnJH+4Q0GSJI0b8
hBcZolVyVYSbTLOg+cb7mvw2XDwZGsNjTCqmtDjSn+Htx4+eK2+z/HSBkZjRFhrJj8hdqFbcR+jc
qVnjT3gJkXVfplwEiAYKuCKMi4v3XBt3y6yN5EkxvAjsC5+nSDls/ipkKirvSXKP5Cstp5m45eMY
CnzUtym6WEfzFWkpOh9a+jZbb0WG7/pN0y8dk7NVnq4G+fhTcAxE86WLJj5MlnIDr4S6EdHGm35p
3+MYQOpl/zGF70X25Qbc9twsP9L0aPYllAMh7NjgAx3cDVdSMb5HeAbKT62Ey/lZVZ9cC3gwSfNI
/kug0WAIcTOky5I0T+5Gd8PlDdugSYmzRZSw/WG6/ukh8oFnVYn+3P1xh/qqp8iRTzEUovYEfeAh
boipAY3G6/i5GYciUIYgX8grQL2BbGiN76YF3dmJaoP9r54ds+FUzzs5SNZ8dGAsts/RfqzJw6r8
TvPrmiXIVpu2zyyoskUUyfaLSwJt8oLC9OmyxP97JT6xJbzW6hJ61RRmYCpxQC81FvedGUk26EBo
FOxaFnuJyCPiVm7rxcXFUE9keQj2Od3k6UFngZHRSgbEAdglVlAWA+Ytd2TprZ5/tSHkRJCz8C78
RqrpkQOvcnOdLJ6gcrPnqYuPSNLuIJbce1zsgOSyCIHgTsVATeHjA2GoSGK1vmo9MHS5tGZt4PFp
pODDXLfvV/EbHmQ+DEHYhE68qculDpYPrFaUo8pqukUoSyW54GV+Yu4l3OzocNbuc3jvON3bC/BV
8OFryDCTE5eV3cbOsrzXV2OyUCMiasdH0DmNBIIL1+hRw2AjnUMMe6/ZkU5etWW+FYhqnES5Celb
LB7qwg8dLTk9kmPItw4PNrNSvF3JuxGfnuOqT659+5bLH/qvajqj+I+31rS9XhuLZeE+zrHXHnrC
gbrjk6wr7Si4SnoXaZOqt3i4aU9WbiMyrIDSn3cYnp3g8x63ZBktjOsr+yINx0I/IcZcA+2Bq2TR
A9ghJ0bqUbQAd5mryq7qfQt+S9wnTB+ceT601cEiSQd0oqbaUvWZEA0+vwvhGzl15YUYjCRB9XhQ
4kA3T3UCzetN1d85TRX1e1RxyKAzeEM5/Ey/tOHdkoKJ1XeLemn70LcMnqnuVbq0wf5ROxs9XMlT
rxx4q2U4f03QyThV7buJxXHy5prHwUcqUwFgOuzvjwnu2Kmoz2Cpeb7r4qCOx6Lx3Cjft+POEpdC
/yn4bvm0H+B1TczXH6VxS6Ht4csLShchNOOSjP1Nu0GHXuuUD94DgdXgDVyXyM9VD3l/PKySKw+O
R4QAj1DEl5ao7QniAJNcjDgOy6lRWnI5EgImVlK3Xw6G5iX7oK9i0uNpnbdwGKvNT7eUYQs3NlO6
FLs/Zj9tltxevruuBpy9BhDERmirPclNlnd1tK/F/RzutXCPmtecVnV1MMB6+ZRDTwSRr3SZKfMl
09tjBEAdmSarhkcQJO8rUUZWg2j+r2DlFacIixd6KaHdpV2UJEjwxu/w52uvdOLJMbWPRP4U+2+z
/zbC74HQweFbyL+YbkM8IKHi3HzMFuN/yfAFss8NdjRMrpeX3a4wMWnHGvcdq0kwOfjhVjP7ut5/
a4gdXsTdm4w7JvZDzYe6+9wA9ybb23k8383io3p+1cZXT8mLwqnZw6PQBl9CZMEMJN7Kqh/zcERb
Ldoq0dboffQGOPDawmcP+KDA1xyCijQegNATKU5Sh6pdIJPZJgsMxtieb58b/QtibCjQwB5bMNsb
5MJQNzrfdcExBovBuLVcQ9tlMLpxnCEVpz8ROAyZQGyezRIGRLYxYCxaS8E8mnsZIyvpBUsEBA+X
qK4Z4jd84xYwBOMyANFGdEboKe5KPr8r3kh1Pu3eZ075IhBRxutB89xlL5sQTIvBbfGvGEGFuXIK
Dr297KeAySERWeYsmcNiriSMoPPYhsGTSKXFHB+RMeuE1oKYR8YtTMdMPNXiaRDZYp8sjJSkvI1B
MgWQMh5R8ER93ztT4axtvwfpUPjN+/Qq9y4Xuf5qpw95edMORbbv2d8MWziIWcUVdoisI0RraJEo
Zsd3TI5t+RnPX0n+Nc9fYv4V2mQQz8r5cBhaf2qXWHsp8xXHGt/AU2TZgqfAFKLT/cKiCNeZsUkI
Poj9xYReb6fM+QEFdtb5f5TASr1GBRXfrlYdwvvKbkuMV235neW3PlGUTCI1eWNxdsdL5GNEy8Ek
kvIAnTL0uP649rPRrzRqlmPIdQhSvloGNrK5m0xijEkS20er+iLmfs7bishp9PTR76BjmNuod01h
WYbba8tgkX0UrLVeOuV09m81Po4sEEsHQaY+QNT7MvSv2P3px3SIGIWPKoN+bFQ8q/D8C9vyh7DI
TpvsbLFcOwqYG1XW03Y/uWYcQAYwEBxU+91oLBCEqrnMza6ZnJSoSGxxL+SckPhl44fGYs7tWLAD
nMNwP43vnwUEsx1e7h4TFEsvglh/xSQdikwt7faFgzvZeKjMG9kWBulgVsCi2L4gBF4WzcwcnL8X
u9A2VPGzu+xKATyEqa1RyUFS0re9viUaUhy3uOuyFyIP+kRyGDMa6F2WBPZvVWGHStQbx9UyYJtR
UUQXxmuCdJMIcnR0ebejEPxk+NjYGGik5j3O0rVZfuvN19B8xahWUTKGPBtegsxjS7yERs5Ptowi
QngUrDAo+wmjtIleBi89RFuL1w4jgA74tXA1hQUlYaxyUMscuy/4YM4K5XF52j/+imZaAjIQ/evS
TraAbBxGx+i++/o3Qv+sc/QI/dUReos4wZY7Fmy1iTmiZds18vmRXMrmbMnnXIHHdg7tAr1DcY3V
cxOfv7/7ZG+qu5zQRXU7/MG7DQ0zYgSdbxznZ5i6sAEcQk0SkOhLpskgXcrnVbSZEJyRMFnjLXHl
9hpmNzW7CcPt/K9JPE5xKZO1wixnOBO7he+SXIME8Aa4YFzWy9TP9eaCmPhzxAKjpezzOhfIq/G8
xN0l0y9ycqkUBkNnLTqzgKhPLPqvaY//kqHVyRAOZnRI0/1cczfqLK4DtThHMrFGxEsFIT1Afs+F
+wO/uwsfJs02I9SWxBM1D6XqvO26oKp3FC1F1Nql+lYI97L4iJj2rh/jPQ/vUnp/pvdSfrP6m15f
FT4OVLVxAtmRT44amrE/vIphwwlsMFhpP4byUy0/6XnUv59W87s1fs/t7wcZt8Tsiu+zdpNdQ/Ik
ZSOMxIr5TkESGgrGnYwOID8J1WV6XnWke/ldH+9XR00+PV4+mCN9SZcc8iVd0tBOkoZWCYMoQq85
uZvGjTTd+8/E8ckEZvsjvsF8OK4qjGjptZVudfqu2fW/T/cDz55Gzsa7kH4Z0Xf0/NU+f43mr5B/
Ct8s9MHtCvsk2ffq7kt7fMnxBzQu1jjpwqrLGOdyRj1OP56FULjH5UcufJoVW5/vaPWodoyROV4I
IOncUXKeuHCaL/qsdv7QlfcoHDnh3tUkeHbO5FB/Vwq2x33BFIsUlAUu/CJr1oxxHpvGyu003GLY
KGA1Tqv+rfrSIl/Bcz0sFy3gJy5atdqmWBlsL89szwN21aIg/KjJZsjPsnl2PEyR02Mvong//XvN
TNshbvCA7I2d+Hjmd4z2ZC9iu1XM07ztVB/DfP43Wg/8VySDZ+S14Z0adhruffVWi7wdgKMWCBWC
2rMrvsQ8Bnu3l5gHVYMoriBKu3eN6KT4TU/em/Qroh1HUoCK7IW8ptiBVF306DQvgSz/V3I1yaZO
t5K1JT8pJixe2D1dfnqx3cX1YlfpEReQEfmiporoPvZpsy+aPZxVkdwVbEd4LUlvXlU5MJngSQJ6
tZq7W7maER0PWxBHwR/54Y9Lob1YZZBSayZwhaN4RihRDQFuJIQSboqV1rpXEOqcM4qBTj0yz7H/
BQALIx8tnb6ViHB92kW/aDF0ma8ptkxMdmc80kvhKJXkll2zx0ozj3V4gqbowKa7Q9Qi/akhvO5Y
cEDFF0bFdrviVxdcGIJc/gXSqrp+4KUXdvF0GNutUPs12EfEdS/R2GwuM0vr+HRL243679H4tXeH
7ApV0LpKv919Vx5mEJyKw1z+MR9d0fl/2lNhn+m2Qiqo8cGMH1Hfdi6cP+bDV1/ZT0g76engvCIo
d//MfzL7HtYBDS9KuN0KQdl8NEA75F+x+pnGH42+bqND2yKAJwoFtQATuA2Co65g4vbNXwTp0zpY
7GNKFs2HqDo+qqNCAIg9NftM3ZFSDydFnRbAweOVJmXGGzM6ZeNhNE+ZfCHjUJzu1JnC8Pl/qDqv
3ra1Ndr+IRNgL68kJVGienF7IZw4YafYi379HZRz9r0XMA42DgLHsci1vjLnmHlkX1rV1rdok9Hi
kBez/UlGswfBjpGdxa/A5BhSNFDT5jk50FVzrxVHPTyX9+Po6Ni5vrYxnPLpkK8XQBQElhwwItoN
lIySVryDe7JC/RQSA8gackWqFPrqWTBNkve/wQ3EH4BIrNBZ1v0go7Z2XF5jor6coDhQIcvXO0Gu
FrKhV9G6GRWzidvkcnYvCDGkuoKgOX6J1YeRv8X5jc442W02CF+CiKn0fPsoynz7mPqK9MXmIkvn
drpyQHOYe6IN8EuTGT9vIg4bNyTQkW0EljPGgtcyfCOTe9OR2Dh6F5JmX/Xnr04NPqIFnnjxPY8/
Cqf8k/bHgKBo9fDjtyyebIFQ20n4a+dy3EIDLnu+G4AapCDv1nF1QTOPBVqpD5q+1kmrekJla2Gp
05c+W9NHPQebtYb37gutQ/5CNEPk7y4QphLG0hKOOqDI129R3aEqpseytmynBnldL8V+OYc1ZXNY
kwg029ia2MX3qPaJnwvdut8hCSyfksA74pp4PyC8tvx22Pjf7JUf5T9IO4Mlxh6vrhEvyJV7RSA5
MOo7md1R7uaoIGv+Vv0MdMBW62vZmhsodIZ68bAwky57nDsUuM0sUyZZKlkgp3Pr6YQUO2hmKfYl
dqWnNvlSrrrmgr66UC9oB7uDdUSPnT7t2oGyvousu+exk7ngEG3IxXVyLB4Kjg7OqZ33GGbigwQH
UvDIOhmYlYRQbCmQli2buCewGnxa/aAk6MtX8wnEGDF7C29y+65DZ8oweKePS+io0lFuTll9DB0j
3kXKLrH8rGbXkgXbCm0oGxcop5J9R+BL6TlXpPfaC8CTsMczZmLMvd0s3goaSEI33E6ksjjqNCLW
6mVQxiAM5Up3K40YYtTTrF5W37rg5p39IqpGn9Shgc63XyA2TpG/u1kJ9dfpqeg2Ml6y9e3lEcpS
IleT4eJywtrVdwyDDcZAKmhPwsphACzq2utrr/rLikku/Pyxm0zIOlQEJx1RSsRfB9Vxo2WbH2Kg
wUtkeh1otzmnJVfVNMDGFmdu/DjpmJcOYvZqNW+V9I5jc73U429t/E7jbz36Xq/HZ1IWsY1i/Kof
zeYQtTNYU0HbuVL2LVkEOL6fGCHSaSTW8Y6v2LnPvRxYC1rLWVms2r0OxfeY6Ef1+WAlf+hs+eDn
4Bo+/mKdCGzjvAZ4qnwZ9JOfGldTOz0qr4ppXAWcactEwPO9+uZ31eHJCebQB6PyInVh7tXp3Pen
OUXxLXH0Ej0AkcEY9Bc+coOdySdbzOrrR8kwLIFOypRrgeOH8ag5zWMXFm/wKUkrhAhN7/v/inR6
jr1D+aShWmx3rF/6Xz1DBjUrpKIW9yZ7TpsgXcgm3E2I5HukbvOoQWLlUxxovcURzclxas7acAFM
BQsoWRfmmjDE1oRUgkua7HIXP+joFsJOLPejsBuknVLvAshF2bbOtgIQaq86T5HDtOT+nJbQtFlo
rq5cahkSavNXV/9m/RSfGZn8oBNk0ZsWsUnoxarrlmyVcYCTjsG7/gOfnroZPj0uae93bksjUBxG
64AiPSxWd+FYIVMPdtmtJ5+58bnCE+IXbmFyPX0z6WOOVTGLnNfwY+fFiaMomz7fdO26z9ZlTj84
cxhNLu+ZL+o4BpSpCKQVmtSdx4QOj+h+VGaHqPx0iAqbwCYN18S0Xe0jSDUR6hYcsE7ab8DVlCKA
udlgeJ/2i6GzH5NX5DHBVEeAmyz3kOUBAcc3PlPswzN7AmDlAOaAlYdPqJyFvwRxr5OL/zQOgnA0
lVdCEcjMDgSqe/xaXiTNgE0dcvXzdWmCldmvdO4ZxwFWj06YvxeMY2es5QY0z0YefAEVPhOsatdV
ZLfsaPY5ov2i9ZPSvXeHtIOPcUiSA3wcU3MIf2Ahgg0GbaxhXGN8NI/EfQCFTX4ZjW1ZrPyfMpBA
jIjHQFWKDWhm73MAqTrDRONGflA92QBkZhFMzIiOHDD7vx9KtbcjXm80D+XMYZLu+xzJ1Z39/UHE
FcRkGaahl5teK3oqjRV4+Zkwvx1BuqTbl3qMhLptRsMtLFeCPpjbq0MJZfrQQ4tDolN4L0OcpKN4
588YZ+qIAioOCh2bQzLCEVV7CI2rwYm4ARc5U2VeqAU7n/uwAbFHJGRAVMgSnSOiJNKLIwRqCwgf
dYOa9FhXh5ZNq7ZFnVfvNW2bG/MiljTAR3sxsINlr5WTJt/3CA7hugv/tsMfgLn1Z2190FiX1Vu6
QgeDW+t4TsrFOncszlmsmPFRV5A14+jQA6zAuGSt9ih/CM6fwDVmr6PTtAeit3sEiRZbsPqCJCVP
aDJP8Y5hkR694tk0s3MP8IL9R3FUlfMcKOAxG5nC9XhfoyoYiG2sbl11y6ubhofIHb3ogG4BdObO
Cm0RUpHlN+aJ6yzMTqN2pHY0SaJ4L+JXq2PU3TgKBqcV438WFD86kEe3kLOFy7JerLEWGSD6Oi9H
aDKQnEYXt0zMv2qwTc39VBxD6USTxEgPn78XEDP6BBQlkvsNI493n2ScEQWprdDFbkbYyxqL+6up
3BAsN+M/wfIg2kzfQWNNQI+wiZzmMWZqS9qlr29/wWpI7+pbh7UnuErVra1ul8kWqtug3JLQgVeG
zb/5tOrPjs9EtVPyJ1dFdpzyOXnIuJORdHopFUNtTKkjeYz8Vf2SPV7r+3tCGsP0L323Vz2ND2Wc
l5S4hsr0mtMvUeHP2SDw2tft/zM5fizzOzIefxx9aWRahSgJex0M9I31Pqo0x7esuUoGkc8nVTq0
eHKCrXpDU689NfVz6m92DCd65UNgOj/h5j/sDpQsheXFuWcsZRYZjFwIO1h0yO0qOK0zSxz9JWCn
pRStMNxFLC/p5e6z4Q5qwaGyFXFfhvsu3hnqNq38R7+5Q/uO1tD+hr2p77HPN9q/aq0L/CrwZUZC
81oHWXlBaFHsJtLW/Z6qC0ypzrC/g2fwrHsCnMvCx/KMaC1Fa1iXG5KIS6/mmUO0Mq43qknbcLJB
PPCmRjyrMwkvrGddlwweKNrV3VYCR/Ml5p/ldAMBh5jPxyGSFRTl667e3JxamQVyOcG/3LemrQen
DV7nxW2Td5dOuBoCm9D3CVBAUd905TamPHivk88806wvrjPMdeqCYWjNVND/um0Wj2rfyrtAnfsf
tQe6t7bijd75jkSRM3nyoaJXE7YyguUJU3QGkQKEzDMJp5r2b8etPUiv3TuRJ2ZDGMrMCw1QeQIM
TrYMBfvFo902ypYJs0iTm25bqBqy/dJWqp41BTbQeIE+GVezJfjxCZ9PPF714YrPp68vvPZMLkPt
2CUuDHx85KAO5g2vQQOrb9bXOL5EwbL/TX8JuYyYJZOvgrbeL0Z/9858qTg7LpAkGYHUEyT86D3w
mhybdP3Wd2m+fvPeO6zuovvtW7iC803fg+7Vki5YA38GMXS2wv3EZs7ksytsnRkLBYO4RqsKhsih
3CSvMJo+5fBLq34n9W+QhJHMCcnC6mxq52YbHkXzV359sWQhnazOMCD0ICjzZCeGXOQOpR/8tRKQ
f3NEtNsnb4L2jgkYLCHMLaOf7pncFiwSjCNiRpH3Of6wsD0NTigTovH+qOASpi7S5FtV3n6khxy5
SA/HZs9kdKrv4Bpdq15Z97V2X/PN7Kr4VbIG/crQjq+pqUZzbfwugQwAXknwQM4O7xSuTeNT3UvR
d4ICPP2lVJ+EbsbPs3K8L5mj3Bv/dML9SyNmoOMWzunj3AJ1abEXYZ5alAxMcsLD5gkDoBvW1dQm
BU2FuFIqjz2rC43xqCX230fiT/qm0wm/cNDCpgIwbY+HTWNfq/mm7hnEQFbxbYFtbi+Yey76l8cj
aZpBMHXCGGrFEY7sCBTnJUj71ioTnq4qXCOOhD2AoA0ULBIBr8lmbKAIvAgKCpYrDorH0spnf25J
UMd9IWYLmuXx2FRnc7pK0yvq+fRxElpsaF5lOSqfGj6wVUhXiBbC4fQpO5ucsdG44Rccf084ObID
dnPaMNOauy8ZKJk33YHScRKQzgTSac1yifUeGK+/Hl2t0dPY6uQPyrsx3pEtpDl7iM3Z03EyRsQQ
hb2ziK9ytQtGFBKXZrqEKPvEvUzuydOJ0qjOi6iLimbeSUxWaee1i/1L0jwaAqvakJuQLoAlTAPw
thUr3ELyWVWHHzzuaXw1eEGdNDjQQE0iSKmjHhwkxyBeIrBfai2u47qyVDf8rCfErv+AFxg1C2rR
cZNzyzkkVcAYfNBwy/PCSMnnhVEdr1WORZR+21jewmqa3TXpvBQAjkw09SzoKcB2QZLQP3/YbsGa
mAspwDMz76FU1gfdmjRsYMclumM0tqo3DN4yDYl+pN/wTFQGiqcpXrDmPmp/6ZsG+B2/sw5UgR2t
LOucxX78pie7XPboPl5fMRrREPmujq2uWsJGTcJzMlzUO3mIb+9u1Zyz8lr14MVfKcjTzc7BVZ/w
SGJvQlaaY6te0GSQG4yMrIseqOrQGviDwpMPWRSSKdkdp1ic36s02yAnM8w1VCRoQ8FeD/Y99iFp
F3Lydtu4p59IHoiqN0a7DmJHRmNhbIppJgQI42yU1sZNS+Tjk6PGq8H4mh0/Q0c2LCweGAKKyxYp
y2i7P5J11IVyuRIji+seKQHc7Xl2yD9eKq60aWa2qEVPoh01fmcVlBWEAoeRwMJwzyphNP0pdi3d
1hwjXDoOW7RRRWR6zLz29b5W/sKJIgtNmbOtioNFlYN7jNvPYTsksSBiFiVzYW1U0K3CRpE3bIlG
2J+J/l7KH9b0KUZfXAlFx0FxNuMzG4LJ7cVDbb+oajQMqRbSrac2PpLsVHLWdEe06QWCphARk7rr
CPgJr+mA2K4KD2TTUD3Exh4aSBHMLmdoIEVJtvJB6Y9jf5z0Y7gokK/2H1P/UUcftQid4O4JhQcC
pkT2xaDsfwiYOEptO1CPPczgct5HznAtqmlxI/Y+Mu1Euo5lah9/S1ANEoCzGxaju+YWJcuomjVQ
JYjwWidoaV7xgYwBWdo3FKLAXOeFeei1oS8qmybfiNLMNTGiFQqdnGQvFbTa/6erSJEs5LOuQuXB
RzW2iFEbVR7SVJMZc0M03cwyatkRTRSdcwv7E4VDCzuA/Wk3skwLKxPKl18U/Rz3tKJzUd9WByPc
S25tnoc9ssfnFZCy1TfXlYiRaT2IYP7wq64/38nfMLRmzuBIIPUC4E23YbdV/9baYkc0WAHDdPXf
gTrzAKP5QKX+4kAV8bnp/w7Utl6UygJ7TIqcfqlJZxU0wKeULIIFomm4gP89zY/439McIcUp9jqJ
yeWpWQBqJh801d/r9HOXsHxk8c6/hInECfOios3mxUQ/K/F5YL527pSTDjOsOpriARvQo9kN/Zaj
mqEZh4S1KXSwqkqxG43dL3VaDAtkDjCwIZR9GdpvTf2uZaLRMU/6ReIjH+EuM4S1/pwzM31Hmw1L
A9ByhIk78SSawZiFRkkgk3JA4FupqyS3f+wyI9yXcUE8nFzYWHjVYdlQjF1FNKyfSvSu4n4YzpF1
RJZzf7wiy5lBA37Q+lq5nYelJh6r7Q/maXoDUBKleH+cO+B5gcGKsUQiyYT3D9a4XaXPaXx4CrYE
5Pl0eNrA44weV0lOedl4I8OBcnXEMkSo9Dh5g+41xnpAVYEmkiixH3a5Ofil7usEF5J6oVDCBYaX
iV5B5IT4f9tU3eJuW8EA7PpVjSWHkvvJX4T4IdsBZwd7yajeC1Tapt+Km5gVb+9ORyP3EnLZ2cAH
06JM5shs84lyT+Wt8dilwW687538fkiIiXzAZDsOwcFaJWC4UqjBc5P8ED2Fn+RJIAQ/iG8aTxD0
R3zTLPo7UmHhkzplTROGRfdgGUcFTJB2iaYrNfHTDapz3QzeFLgoiIH6mueKRk84lY9rEb5J40dg
fIKtaGifUI6fiwk3x7XkVCq9cgVu4T9tyACvQGWhtcmhmKKF7mdtCM8Bn3UlbhPsgKZnGO9K+K6S
qYfLzRdDnxHKhmXES1nED8nMGlAQ3GPDsRsWzMEyJ1MubqAtNgj5/exhv0S9YuZmI0NfujUNWSfe
Pcf4zQ5oqcMMYSU6ejU5Etr6UW0ic6OTktz6uux35TbeVJhDpm0MuadYh5t/t7fgg6vKZ1BHebvf
t2kyX7b9fb5slXz9kNFzsyZAoVjoc9xBm7QLM9pr7atkFBBGTk1DgjdGIDXfZiLhwBsp91XbursJ
+0K3QiSrkr97iJN90E8LDMgo2eUj/RceSvs/vp42+aoz8PAgnrMBlhvvcvguO7htj1ZwiL6Zusmw
oJ5Tt4BFywxO3RQBgXbgHXTHaAhrPCXRUTaPSeXW4rbWvPZCUJNdyR+TcIRvrHbOX6PDW/YOVTtB
gOKJ8fXk1eh2O4LwthKQofAjJvSTSuOJT4dFLF4ZlZp0lMySBAp1nNOzEIdhJAsCTNM4Bs3HOpJd
kPHUzkoLTHBjaHhe1D/3J9QVANPDrR8XLTmX8nGQDlm0fzA+QWpB+gNjB+QWO2yrHDnvUX0q6hMA
p0d9ilSHG2MJs749Y0TkMC4WIEwZPhmVjXpsegIAUI+Z9QqKqRR5eELYquDm9hAvUWKa8ZKu5KlP
4a2Y9Smucp9nZikO6xC41yJIZqgJ4JI7zN/Ym0ovGT3Wsup9XsvG2lr0GiizNzNB7XwoOtTs+B0P
IwOzFmwc+738vYNnKn9V2ifDEmZT8avAllI/sV3pnGjz+J90kCAXIM5xcqixDH3wLuDpQ6dEeg0v
MNEmcTDzQ2u70173G3YAanWI292Qbx0x20LbtvJN0K6zydPLtRRvRiaX5OcES87RbFHGWPVYcBCb
khcMZvdNP0sXJ+3A35/PkSL7sFtL+DHfR+K/7O2qwoP4m3CQHHJTvCb+grz0X2RuNtmXGSzZjHEe
EZ7AqPKnnxWDDVXNE7dYyDNusdZ7m3QgM/qqC5DuWieadYqfGo26YrlWuQL1nLdsM9nT7CsHcvdw
tBCSu9QkYfYqjqd4iO0eykt/quTb3wjRdDmvXQDlWpRbks90t6YRmuFvvWvUy5e2rJpKb1PNxeYW
padSOTCehN5p2LXiqgvqH6wGUF6MYaa8NNElnWbKizqWTpk6f/mGbHz7cUNm+KmyPuLoQ1Lgua3E
Fog6qmDYA1eWp8YxmU4AYtVfSnjpzcWC8xi6Q9MsXtrOgNOStRo/9jGDT7AeoLgo82AtSF4ZrKFW
15D4KJfAjcHuuV1/tREeick+/YPlqXLoO9epZthMVx7GFgyKkthi4PMeKpesOMMJ/18R0BQeoACK
V+xeqAnCjFkWcLD/6ZVT4KHsBp56ZXEzlK9pysrwDSwRaXiPmIypRZPdtALPxcmQDlNEWciaxstd
tbza0VsPTP+YNuh5djFSHISBIh/JxUA4OryNDvgtMBaLF0urs7Cbesg7mPa9mIVyjyER1fvSRFeA
Fh5uU7bKF6Db8mjdjPPJG3IBD9sMN1GyoTdQ7k6LjAvpx5scf4hvpuIo4HqPYXCz0a/MuUG64XG3
JgVG5l/oTdTIfRHiJhh7AzS5hKH6nZE1fFQjN7RKYwO1VtkhQnZyiqevLzW2UOrMYZOn67I80FeM
IBJ2dBZpvKvhaQHv8PXGVxtqV/oIZFKuiBgbjs5PpNK4cnvtKMTHgRB50LNugPKYEF9jZggW0hUX
tMqKKomNPhcHzbUcZFcx/USwliiJh1XicrGE5RZvGDaDTPCxQLZ0hDQuDm5lYt9mwEWovgXma+6c
FcXT+1mbNmO9EzgKPrbxByuiL2Aw3bOMt1hzPx/jTrvwGGvKbV7cEbqHvWH4YEA0M4uITmQ6dl6H
6iXQZjNaq8JPPNAfcOPI3W5AHOb80liEQuvhcmx5tdhTH9HcsNS8P36J7ZEY7rLbjfr21ZFnnMI2
oCW+b+XAR8wU4Nij71w06m6Y3Bad5h2REzMO1iw+kk8yXaKD+bCtwVHucFy3oPB+isWEt9e8Rjz9
07nuT98nnYmGvvFMTILWNcB0wyP/eKdM6PGaQiboUf/OohItXiEquScn0Ng/u2FyCNHBV2xTjVW1
YFUdD25bv/fJJ6C9xGFWBJEZ4aHZb1qA2vvePArRpRKuRC/cq49WpbV/15egVLCCM6hTjr9/K6jv
NMuV2d4zEeMzWvFFCSk/zfcP1h1PKgJe19+2GN3uLDekj8H6EnZ4kD+A4g/+iyRNjSk2AJIEfpBx
M/MwBeTIso8j07oayTWrLwIuMGe0RZ61YpbKVb13BnWCvJM/HT33L7hRDCRi3mhj1CAQh2YfjBrr
ClVYZSqWoJkisdbSU+DiLBP762jLPcOmI1JRaJ6ctYqxzJ55TCajYMsN0Gy6mfYaa1fgucY7YacG
aW2G35T+GPqqsonIZ8vWj8Z14RUx9gl2DSYL/bcuY7Y7GXjvwrOYXlL5KsQ3gbW18trz5Va07NHi
EbkJjXu5r8qJ1D7+eoo7D0OpQIU8gUXedBlJoWv4seYTHquxvEqx8v9qkQRTz1JTVkv3dTyMhxDG
k3nwjXFvjgeFRXFzHt+rhnnN74f6nah/HjU45F8hJELhK1c2deti5kBFcN9KTOTYtbebUZ5lH/zW
HvsY2byApWmnSTuIrAb84smv92q2TSpfyDcFzxKUingjm5s4Yr0+ZkeUAXX5D9LWj9divJbVzcJ9
pV4ewrnlqzhrH49+fcLLyKafELYi9Br/myGqzoQBuwvbdPU3vO2SAKUrYXEEDg8uwyPrcWjKw1Ae
+AWQtLff/kRZ9TMSNjg422Da39HU2BX/wx+N3CjYi0vd1n+btq08Te5xsyYAaPEB3Rn5VPlnQfWE
23zHoDxQtoFthyiVHb77ZLcL+XEcKnbnYNjPQnvOnrMFPT7vrVWF/cguYuelDsqsLurEYL9HUOhr
kt2K5qr35+VnjHM4QDjtxYXnvnrg4laz2YeANdsjg2qXLPhJ7apz+qcRn7EsRnwGwUS+hM262YKd
2cUOak9O6z7syT+IGhKuSaR30tQWmKNCxsc7W25bwa+fByVOyuTuld0RHcE0OH/Ymt6Kg669JcW7
JNpah9hyH37inMO+l9H2PQlCRbZL6bjWpsvgAnwGTi2kp/jVf1LMEJP2i9QB1FZuWtjz4SYrNwhW
BTb7xTrHrYJl1Dfq+c5IlPU5L7aZhgeM1we890p3x2HOKGufgEXL+cNQD9sb6EHCoMEC4PZ8FGvo
g8i3Me+F+OLwjJkuy9Mc15i6wjWmlCteyQi83n66EelqsThSPYVoVqwN2pz2kBX2dD83d/j65/B+
Hu2zlCBL9uNzPH6VObJ/DK5vd+2qLRmJkZFUsJJbYhCBc5Jir/K47RpqVGYq/xvoChb0D8LU5oGu
ReDt/+YPlCk6FlpyFOf1zx06B8M+fM+fZY129dAQsRYc08ppSAPEIIrC8hllWyjbWtkO7C7eqSlG
/rP67prfQfgeAw9ItmRl1SyYxZ3CgvmZPK099hwOfeR+5nhPF0wipPhs8IXjgcMgp0LEl3TKtHNI
8MtnG3wpwVdEyOQqOcJP6+i3p4V53wfWPg721h2nwJ7JmLUSJJu2Q8wXGDcwO7wm5dVoV1LmIFrF
LtVs9HyfMoJrztb92i/VB4nh+8piW3MwyZMuj60IUOI4LAgw7Ymt5Cw0fBLii9AvwzlzwqShWvHv
1363iHwea2IHnjEwHcGz2J+DTSSQTuK3rFTWxgWtz9MZDWEc/1qwU9RzNF6i5BYOUKRRDDhMPtZJ
856ln/L02QdfjB3qbNn91ZKtxdxwwWz0rlEtkweOaNIGBRCK/1AAHSFy7/RT4ilML9Ea67VeOzJ1
4C/cLJjCgj/ypwmeUDqTnxiyPBFsFZetSXwl3IFTN1y6+FaZtzuF61j9ntTvQP1u1D+MsR+H8W8j
bPo7sP6NzsxLBre5DPVvBL4TNgeUDeHp8aqHOGXe+T8GYrR9lX/2w+HLFDYRvSco+G4jWgyBF4r6
cRff8vwWZufGWJmSG+EDvTPa3RXlvi73POzln7r8kxOJgB+DFfK85yfCE10Ssv15hmE2HhMUuCY/
ExS6NVIU4JowQSFFoTvqrjke5f5SGTfSdcm1SbyhnjVVlcF/rC3Ef6y9IDag0DwwJNEe5BPOx+5P
6l1p7+v6VQyID7XEOXboKw1uHSSl+po/LnJyVptTSMDnMuDne2Y0ypEvRlsyGvvU1gUn/D3ph2RB
XCkqPOhUGXlVQM5Camt0ZDq1nuBP07YT/ErwWSdSAkkS26DgzMooVdd9uEFRhJyoJh4LwyZwbzsO
yH4+Sx3BgITHvSrjTREuREVKEYnRx0LZzWpq1qbrR4z+YzMqflHNdp1A3ynysqBSAMDhS7L/89fH
y2JYVPquvDElNT4L+GNPNDoTs3u+Y51FD8jILLzwGbTR7iWtpzrqa0w5nxT0zF5/CvoknQv6qHKJ
sLm77dNcJQXnkEXCfXNX1iIbLInPwU7FzB7KS0p0rHFppVcsPcOms+slj4DNZWC29KubwbWG237R
8Q8hMmvc9rVfU0+S5wT8alpbc7ixj4/6AfnqOMQrpCz/MmpLB27PS343wzYTiMd42FnrF/fCiR6/
50RrjW3FkbeHqIltaPqSOxFdY/o1IG9yL/N1izsKP//vbE453+zE8dCXpy69uCRIHNP7UUF2WXIo
nRH/3Z/iPzbBYn2pJEe0k3G3UX+zAipL6khn8aEqDvObYKc+9uAqeH+b7fSOsmaianrszWC3MG3u
fEMHI+iPwuJFlGOzLVMTHpnuTE86KGhQfCiA1rkJF4NGUNCV1EavM46jdcqWQUoCm1MNCyE50PA8
jiwIqZSoQVsCF1cYQN3Qbftdan2wbzTWIjjKYyzvW6clkN5ACnvS20v5+SINmi5MA1K/h2gHn81C
CReCZhskHWlCJVpZPvP9djieOyL9cqZcXigAqwovXXi5duM6z1MbFnc8sca43dWrQNhHf+7UE8Mb
wT4gDaT+jFaAfKkeT3V7GOKDW6LIMdmb21p0Un5SXu+k9xyGAmHDOcyvqcv2zwovVem+tEI5JElL
EENJ/uPMiS/dc7r5j7TQwN+CIPf064vq7NcHGZgjHTW2fUA/BcJFqsGhzQgXgh4m5nudqylfvfKV
KV+WnGGu86TLIJ5y+1u5Zn9oa3pUqc+2RkkzOtKlyCiA1xJhnsTJav9AMRm/03Z/e6hfpFsMHQB3
TeCL9RytpbPKkz3XQj/Oio90Vy1FcOnlwariwuUdApUrEm9nxVk7VBZbarjO7PP6yeeAlndNvCOM
TQWFw85qxp405YqNW+fkicczs2pRDxJ8tQWYMeLvnT1fkBvGg4nik6GbdLJSkraIuRVXKBFC5ICx
/TJpWTs1KjGmZPGoxiLGSLWpia+34MT/hGkiMMmlw9B+iSjVEqzOs/ORD3NrZZuJI7xdh5ZHHjYh
tpmycr44emVXDkm0B7S9RlsKAJ6xCt1v3gXyII+cGYm0UJ7wWVw+wqvqTPcVMhSGa3eGKUu4E1gr
6gIWtLiJBl4LD4QmQHKVjKU3kh7iyH95qHE8GhJqTwE2PWOB4aMNPqrmM2w+xbFxKLLMZ5GlIjGc
HDm5pH+rYOHuXhEzTjkn7RZfARTsweEzYUAC2ULCGcz9M/iFU5D4989xPf9ChRlCQrGOj1IK/nQQ
xWFYOV5jXo0n1NzaEtJceZMW2AD4YBkNEVkxugfmgQjtDu2osHzkqxdV1Gqj0ueXizINQmuJCvEq
JbjQrg+VGgXQxZyikQg7FJPB4Kqmo9+5p/g9wGS3hQjAIvqXzTh6L2lRZ4k18Pu0zjDNmGrN6Ae8
gF3vSepqfQ5qm1yjnBHmN5GschfbDoagKZypiAwoX5RQK6Z7qOouNODBWFQDGH07EUimoWCYM6NM
2X0pSiOsJIv0VdxjausqqZPCtY83gjEPyHGs5ifzfgbwUIrnRDwbj7NZnAWDZjNNXs3+miecWQYo
n4ebpE6YomgBpu4r+kY4WxK4q7caNkPgttY1s64CMfJ2IPuaiEHskgn4wXEW/bfMGg8GOcnGKrPs
E/gqC8gVVhHa/WiJCB5MVj7H0sXN/o6puNkomCPeaqq9/oriFhL3Cvs5+jPCVQlv45srvgT+6bka
ihajehHTqzFccwh79YXMmZLGjSQ+h/4MCa+ZLbdgMDjJY2F3F3ZMurVvqfrWul+Ym/DodBB5kosa
3Yq/Qbx9kay7VdzbyuChWnJGi+998JEOHyYaBfPUvEE6MtVdehifixBRXU/q2grnRYgBrD9fFNKK
uMuxq+P5e9AFaf1rp3ISknpA9EbwmmLHwYszvJYKOlFmkqSiVG/D/YYBAs1VjBcPi6nXpxGT4Zns
PpLetyijvQiRlYaQEOlDvuieGY5h7LE90THu3tc/uZaklku/GH2L73dzW7bOg6udSNR6BqyX+kqM
vKT0yHNJXwe+gteIwHFtGWByFnaCsMvx03Wzwtf0g9LX800sr6fcaytPK9ni4h9v2Blb0Jc/5PR6
Zx5tS+M1bN4Qjw87gtBq8iWiP+L4XQzej5FOKs56eopu3azcRZGMrf6+Bhf0w0YAF/QfGwFPDmtH
xlCptuvS2aBuLqoc8eY+4MVCgWyPpU/c2ZhvhpZyw8PkXJAKZ4AdtcY1ojP85c2Fuqm1tjGNa7a3
0n20kIY1ayvvEmbXXr14zsiHgMSwJpjg8CI1opwWCq+K0i/vjtRBgg+mdf5X+kKP/5I+zKmuyjuP
Q3ORBFtBL0WfW8TWqEkBn3C+Wq/r1gdBlrRkwC14G3OUdi6wpqLejOZGVPx7tY3HXTx6xI9qa9m4
IsqY3QOVPrvzcRag8CUvOm+pSScUfqgc3u+he6/Y861ewuTRiUqqosFnj6UeVELCpxV925McxTg9
O0nZqX/KBUTEOM39CwJl2iL+IOLB1j4EhL3GyTkha58HboXXMT+6sqaV4pXvKmvX14R1pX4qf+rw
zRlTm+KzEjBmXTNl86L8H6bOq7dxdFuif6gJiJl8pahAUTnZ8gvh0M2cKaZffxflcw4uMMBguqfd
siyS+6tdtcqs0rT2Be4lD8i71HkA223EmxheG+0kSlT+zmVvO6DlwHAKnWLRdU6dfoXp15mLXdtw
38CvFqHB5pvS38gyh2AwbCP1FjQUIGcpLdx1P9ovFS766Fq1d/Kxikf3+wQ7b5HDUZ4hfIIcCW6A
lrvitFCqza/vtRCvnnhnx+HvdNL02JpkgKKrGRyDECzCepkueu9UpFelus2KpSERZXmXw8fvVU1s
hAk5njQGL1pgc6m7gWrzCxoIZ69f2/6Is32t5js9PbzHFj6Emq3t4PT1xs6Nyzt7gUuX30PvbRAf
rNC1+ivRkIW+aQ3EZPLSxHhC06kERQlNDIqSki3C4ZZS4iKtJIU7MTWb91L5bOLv4U0i01x/qNUH
dWfE9eo3e06iLWHBqG9ZISDUav1WjhYa4wp7B5Z3ZBZkKEPcgvVlDXRhzs/31LRrOGzQOeicatV5
Ax6LxpfQhrBmt+i+py7eUQm6JgKH+iM7EIQ7Np9AMa3clZ/YLA5c0/HdjO6dta77n2H4TmdfKq6F
nBV3+CgW9TJ9l/q9mB2tgSdovm/IZrHCRpcSYNIukuZcJESPLs8S69bVKK9xdRW8S+n0NLzT4Y2C
MTlx1jpvQ0vsbhUD0ANQWtsBkxVekedGL+d//MyMg6LEOQi921oCZQMS1ErT2mUQKXjYlvp2xQt2
+/VAa8my7q48rYP5ONvGKdAn7tVH2GzNtByKUdXreVe3EFosYHZw9Ag8wl0mxaewEDrq0h7cPT9u
QXOMOUZoMzkngpPSYsb2++XPmFYz2XGmz71yqb1Bf8mhsA2bTsdStMkx2/OEbQBquTKffAILpITO
kn6ys7le3MTiJpB4OiXKMhRAme+YtdItmf+hXP9/KHNBdduTKh19YRITVqaGDmpQMfhpxkEqTnqN
YHQhrpbwBiV+5kV+bBr2XyWbt83RglipflT+wzrkGpP0wYiPRXqKUKhPzexcklWu5v2j99cam3DG
mnrS9Y0ZS5tzknwpoHBlfNkLwtNGt8ypjnwbb3+isc60xpANO1kS759xnio39D5W+tT7CPooKhdF
t5ql++gbstrywLK+fC3rJa7GFe/5clcaVAVsvHTTEl3/CaWpPY37ZEci4z/NQGG5jc0trPHWPNWr
xN8G/tYctnROofdvGF3Er0j8kmdfs+TrKss3dnGZtsPMw+HJm8B+X8+XKaB4mQLEcpP2WJrJO+y9
50Ej6vsCW2Wz8wT4bR9UWGk8nm8UU9NE4vH4IroXrKUX0QuySjkHsM5SxXSH87o0rqp06dMzLYxV
Qd+UfMjmvkYB0YfnP+LybSKnMrMARLH/t9UrszUfndmrugejWq1fsm/7IuP2Ta6aeZ0xQoFKBuU8
WWXAyrLfJcgWJCtQKQTZ6NtAEQVmrG/IDsqSa0C4/G8bUQIaIX33qzelfDPx7ec3DFUNMM/mCF6v
4+FIUen6t/cUUjhrFu75CkZCiI5C/eDTz3GT4N0Plz9/4Nelf5+Tg9UoJsZ/2rp+TWfQrrKh7yDT
l+YF35ZWHW1vkaxM4BX+g6hTNbU6XrEb+K8klU6OactaLRBdpXLxcnnSf7xcDW2+42NIlyhIZMrl
7lzRH4AtIKU7ZM5Svkyv1Rze6SyeeKdKewzTU17x9sHLw+YK5AEf35rBm2YbDEA6h5BsSVUN67So
do2Q9wZqR1djbdk13fbZupqxk2NW/fJZCm5199aIj61HtyOXXz/D1I2SHl5pl2EYWmoU3oxnWT8F
zyNNIEk4ISNoAumrjjwYTssV/p12WKMWx9pW/DApLCDKMJgbodp29AcNRLsOw3gUgJ0E53ZBl3su
UADjPoXNmKMabTT0NHmzYGX9GaYAPB7Qh2Gmi/g1/9sXDlXjjydnat1IFSDJN6owriYFVegmrr6Q
94ChBxzy+V4JCAgseg1fhxM56LrGYkjn8Aayy/P6ZzRr3xdUwjMD1r8lSdsJN+P20vZJVhA9IF0U
+UEz9xn6WX7Y6Rb67c6WK+dWag67kvEG6H9Ph1qVH8vylFmrOjhnycXniNGJajV6pckX75yicdFq
0hjR2DJrF4IFT/wAn8ESwwhqcUePjrqcDdY7ltRwMncE/w/4PYBoFI/yMlLvY3KLZpc0hUJhee22
fUTzW6GesslClsLcnm1DY6exJe2OsR02c7ir44eGIwGd0vgSuk8l/CxLugfeauGW5Betcf4YmdTF
equZNmQ9FcpfDBePM/XiyUCwhe4X34Xqjcm85TLyQyuOFxxxlOwsqceiu3sMJUgWAn7tS9v+yOpG
Y+cMUgpXrpkCu4RFCkVhrXUVjeaOPrAVWcCIYVnYQC9Vjil4L+nCX5wTf0aAKWgOCPezdEt0TGIv
QV0WYWW74Dah3/k5NeVqbO8554xr9cWjDV5hhfqhbihdUuBr5Av17IFlnsf1jZq0BORzyoBz+r23
s1pI87NaXQbVNnB5+SSTnAZLS+5kHBKA+qDOZhYQ5gX/HR1y4NDmlUxQTGxeOeBeqhqraLBYbExq
Rte1dkwxkWpHWOakPwvlECr7FiAGBRcPUN04G9W1jx+KSxcWYriOJz/WWvKnA8nUlH6niI72QQ1N
ZR41tvhXbA+ldhjS0xMCh0kGB4VodhaYbqn6OYj+38L/Gw7f65/Gnw7vGpd6uWKchRUBb6COTnp1
iJEHdoxl0uDc7bCy3JTdDU7b9EAnWs2da0K86Qwa+mSZIJmKP/mdAL84GUc9dTKOitK2LXcSl8Fs
R9cfP3ePNIiVUrycQ+Sei/gjSodasdq33M7S2ntsXI1wqngzt8DExGbnEuG/G3NayMARFALjy2TW
eIYOcLlS3KhWu9QS+10lv2vZdwA11qVlLdbuhzWouCx2f8ujf30KTAoIVJXgW4hUlb+BZAZhLXhF
URnoqPD5sVk81sVCd8THr3U9DadgKhF/9WWNJTzq3/UYQjBSiZTtAxMX4VEVoMvDFyE2iRtmAn12
zQT6VMAOr/IALhXKjbB8pv+JgvfVukBkZ9lXOWQC2k9//NAtX3//Zypvgq1XHzVhqvbRRzYvk2h0
E3KodeclvuNurXEH6C3rOHSrIzieqUGcG2fY2MqVW2cUrZvQEQYHmqlv1+EE30mHPfyXfh6WyIin
XD0/1bPSXzLv0r6c/oMdVPdAuRbKtR4vY3supWMvHnIsefP8uSZyJIcbDn/dc2Ki4IYK9R3Ui+CS
qYTBMuCj4jtqQa5//Ht6D2q2gvSr5Yw0AaItXg3E/K7e5JS4V7geN7K4kTw8su7s/U9Wm2LRyYOJ
+cS86+WbH92Vllq1QNsYgkNZzMybzigl3bhxafXJrvPX6T+yuxAfigpJ2qFRGcD+c9pvVb07Lt9R
QCaCDBZDDjaxNueo8b+EMLb8X+dd/qKWaQSFh3lWLxrga6EFX7HhKiGFD7TCWNinkCA26W19YfP5
BO5FEPv/rWjZJLOfNaMpq5PXznOLSv1rQevwZW5G3SUDOXsVHAOeLdKVWMwprNejINMMEx/jHoWr
9s7WueKowXfta5RknhWqfqjLJCkJFlXuJyxqUv1HL1OaVawJS6pEcr40z8Vq0R05FLxbmCvK5iBT
xpJtn9HCT20gzn15yqUTFuQIr4I87ytErS1t8aK8Vbofxbh20X/gNd68BitY70Nofq/mExhrmX8G
xOKEfJ40+mopgRjnkMrB0sGkTNgR6U6AhbDZxDjy7Vo4PqVTVJ0oVW6rUyqfMvHYkPjl1o5zbi4/
TNAJTPRP2njh2zBB1QEeQPq1SH1SwV6GxyCiEGffM/v756G7wOftAa++tu80EhO4tVjCP21I9t+0
4+Gez2cunGfc85LJOmjxvWp7gFZHeo8Hf1EW1148BbPJ8xuPe51a1zTqBU0W+bwhulFhPe0qPgQT
PNwDCo2YvHs2WqGeTXVjyIWAS40feBq/VXxm/a+jFjz0bT9aRKwXK8xMAt3R2J6WZTanQuQvT5FA
dloemySg1/Jrz+6MgHMfvf7hpV+N+FV0/0rlYlYXus6ewlnVT6M+BVRn4RETk5bNSzdoT4Z0kOSd
tPOjNXwEuV8Rq1E8t8DIwiE63wyIRXF5OdmN8ia9ZtOoORj7py7NOyi/qfNzEtoTQElSVVL8bkQn
jxaA/iwnmNmXtEva6xyGqeeqVLDE0lfAuPohpl9sgxbFXBxYdk+N9USJQhsF6fbs75V3N7r7c2b9
MboqN2IdV2IULZ/FkosNhoxhESX6o/qsIeKnZ9rhfFyvjf2f50wUfFVu8UPrc5sPWc3bbzJ+uO3m
jxomioEJUYBguEmlgWELbWrBM41Kt0jb/coHWrR/sq5YEUZDw1DyG6pGfsqedI8sf9OX6UIKd36I
2fWgTCbYiiCxNNc+ABCOOrMbeMUCtmJzLpOL2F9i7yKX1867ZJmwCJR7Wt3VGDX9Wj6Dq0w1CnEL
uE9L5r70n3Tq6KklCVxlDzX6GOovU/2uQOP9WnTw52Ad0HgElekqwH8oBLdAuntc843ktgbA38nU
mTsEsXV1KS2js0CbjHxuxatv3PzAziICmPw2dqRNzYqadEWzYd0HBTR5K5I3mkBr71bJG1ytAOI4
0QOI40Q/C1YhK91mSRggqDkxH2qJZcg1sJCUl15HviZ+4sJfKep6VjgpaeAUdfUW5u9U7sTLkFQP
HqfPDHG+WnMR8nyQTJwztXoek4uaXIL04teE3p5SKgupmdFDyJZemHr5OCuk89GaGhAW10p1qLOv
aK/bSMOm4e63boIFCANFfJjmJyBOM5yhsKyMgdg/7lgoKnAubMLMobFnCeEfpf5CICAIdk95O8jb
iN6jJ5WBLvdRzzI3cXLT8W4ocwuGWU2x+1gqaiaZ8Lr5UTXPVWurOkaizYxwkITBbpM9N6G8gd+w
22Fe9Lz9SAGwtCvDXQ+Rx5giUWa9q47P2qqrPctadkhC4MbRhvXmKBJa3Wms/1GpKJI/phbRwtAt
Onat80zDRobe5kYy/gUUwo08rxJWPtzWnARMuLjuaHPH1jnHcmyMrhQA5tuLf1mgR5jsFUDtR03a
h3Pi8RiGJ6UiZY2/SknUj+uYFCggBdqo/5Te01TN9inYSrwnIV2XfLYWyqaqTp50imWGtRN3WR+N
EJM1wBAVXdijvZWw9cNr3tPne8hpJ/UrRY/0UbAFCb7CG3PT2thBj5Je9KisnOhRPEJ1tgfAoW9a
QKHpPkjn/NQQuDjXwpwFU0P9Alkh2xXNM7JOLtnAUNTiONjRGfSCLj48/7P2Ppvmq7kn47y6P5lI
A3ya5cxts8042wgKuOIdehbPsj+JHNTe0A8Mp6tf0x1IIRw+42zR4z/xqY44rEYO4OlXNdq8qMQ7
jKjtU8lCgOkhdkzL3pnldZbaZWLh/XjXLdww43j0xJNRLanJHg6teZhVVsEZlvIrcyljybxV1RHi
eHN6VgfqLysbgooAydt0Pv9kraxntd4IdmuvL3i7Znh1pTClAjjvFsWLPE42kHMhyQdjyisO+XaI
Jh6qbAnGTsKBV5xAgHg7HPXjZICWDKvaYLVv6cDG9sv5Jfj8o+ShoelxzZNKsDi0CCB4nyTJdu3s
i5OdNxyYqOmc6JgcWFjTixivw3gaHDH17GwCyTqTZT6uM31dUo34yg349BtxJSJErSq6NZgTljMS
DSIrr5sgXLBjwLmIZHKz88+yIRnFMksOx1QZw2ChxV+acTcpmaX6wjtrzxMF1AIIzP3w3M20bVVR
v5DOKeI0YTapxG7wg03nqh/j2tLDhm2U41h9oH5hEAHlbbAoiLltTPrzs1/x5+iJ5bjG85RzGHZg
OZ+sYQVXVnCIk/mMNki+3jGqz74TLuLyUxW/+vE7pup0EdYfo/nI20c6vs/ou/TcBnJC7ZoLlmkm
ITxb4IA9b/j3WfHXXQK4bgmIoe4clngtWyQiKiyVqHlV9gA6fnHlg8daiIizSMvGJYtOK7j+L1nc
kG1jW6NHNj+0qxTZnm6VoTilT0owdvS4tQwV+QE4mjovIOs/l9LMLdy/o0dodU7MLfvMnw/hec9C
pAUzszOXIJUHdG1OblqPdsJffbDBTGCzpl/GuPLmaGys3cYdEZs9hMM17yyBYMBQxUqaLYGk149i
hs2eoYAdwHSsrVEmCO/il16JpAv8hb5gfVyyAExwn6ww2nq13aWQxU4KlWSXosJFnyiH//VBCd30
Q605cHOMeJSlk9ZUuG9aMtGlbXVILd5GT91R2M74riub2oBfAmYgkVW8E+Ms7izf8WGX13bBg4tc
Zo4Jl6Z7YQP6LN5jJcJpkorvBpwI7YNtdG8tR+2jojnUfKTtwxFZI5Oap4lDm9OpoV1CANIz22D9
Ej1Gi430a/+GHBqpmH3hXk9f6PdLMN/T/DXIFySlv/TLnkdrxl6Owk0Yg5xJ5md9+G6H7xrRNfuk
Kr6ffcnSJ61io/+YzMK8ZdqGtavWb54vDDxNNemKTbnWOrQU1cLacfzS8mxc55OtAre53t4jpIPy
ssqG818+hznJCsxiN36JugRdOhBqekJJLpcobt+K9b2CuRaaVkHWJ1onGHcWINJW3yn5PuOAuWwl
ruLuYtK6EL1p2aMfrEJd/Vo0tEfa0zU4L/1L7F/OtRVVGwBMnezG5RbDOzQS2h1KCz2X33kmruqD
nqAIYATtbPOrTtc7IpcfmQFpS9V9tI2brS5tFX83Lqtt6RI9hGGm22wwqGw1iPilbgN+x9wV2QTi
a2yXgh1sDgCefcyziFzdXIovqXRF7spcVVlUodVpLscvRePUDeh7cgPO5s+Zg5uStCduyt6Wg8Wu
t6m8SEznQ+gnYIe8HBZyfOuESzteStpb93TglVR6RDulBI+xTV/rBUU/ilZma8US2I2K6JGR0LGX
2nASxalZhpYFkDX1W1a/wS+oZ+/LMNrxrJDpSmYKPI/C1fff+uhRNx9x9lWu6DWiTmC06DyNj5jH
8jPTS2J7HR6BNVbSFuHGjgldHUSXUjvtTQ8f0bJciXR1T41Ax2zZhRuyGZn9ZFnub1MUCyCS3Y6H
tG+VULvIoh1ymidDOxTnCcvpkETcRgXMDM199wPu6KtJvkzbxkfBUpa1ujR+AZmj1xVRV+Lemm/c
Ukb+2f+PuQ0A0v6hgVZ1DO3EwsSU9neUb0hP/ONHJwToJwdXGUnbwlqDMA2pECsMUo1cOiGr+Bfq
k4eKBTqd1oYlz5UKI4xByJI2YAL2E6GutQlIryEp/tbvKq/2F2Yr3OhL3ZL7qQQGQ3o1XJbkqItT
pJw96FLFHTqRd/SZlpszCTON6VE7Z9q50c69reDKk0+Gf6J3sCgPRrk3wp2CvYnQB7hn2lA2LN1L
GtUsnzK84sC8lpf7kqG6+JtoP9K8GtwlVvk30KR+A6RuJX/P/J2EuETnKLTLEJqByCfsN6sS8xeI
u6De9cp2hKnlu5DOdpLhEhP83ZmwxCTgmOrzgULwOQedqpu8BhA+DQjcihOVVmp3cCGS/cQ8UVxw
GL6jvXJsserYI0FIyfUEt5XAP20HwdXzrYAgz2PGvGbdNawuVCWcTgKY251gm7SxRN9F8iVnnz/J
PKDYEGm/ncJtcOIYuYlUO8k7xC5Tc6ALgtXqcEBNOMFUdU1xq3BRV4wERn/ug2MAQqja4Nrxqm07
8cvpTqa65xeDab+zVWiLnWGwPTx0+dEXjoSZR3BZmOW/m2LbIgrW3GkvusBznrKQexXd/53+gdrw
wkMeqhaIQXwCBBlL9gw+ceWA4fBnltvY9BN/ffopk/c2vMswJzwSwANX4msNkTpEyqkV4h6iDWgj
Z4HuC28RDMt3KGbHPL7cbX71yX4DzEF7q6T7k25H6eKy+xfCCZsKHA6WLeKqAmp+yguGyz7eNy+7
ZRTvFW2Dcaj4Bza6jTdpswEabWlW6PSc2vbicJD5hnEmlye/OsnSKQBYjlpwBq4pLePonNYnsTwK
s8MoOsVZqnf+nDOUTH6RRHk1RRiLcjnhDhE6l1XJ27u9gI0kBalwe0DtDdaDxfkYi0rbOf/+ac/9
bNrmetXFlC+tcIZUsiaWA1hB7CepUX5E8kVPzz8/sX76IdpQ9SjaE/nJtQ3oyThPRctXb3nz9hQe
UfmpiV+d+JWO3xHPsK1YWceWHoc5zrGycngeWBrW6OTCczeS2Fqh/DnV/e3BYPmk4/0rab467Vus
vhfsIQqqF7UXlHQY31L1zsdtjzV3XidbtXADcpAiOUanZycQrjko0oIJAxlw8zrUnCYkBOLOLIOO
Du3gd8cyPTWEBACOWAZJu9SS492QvVyougVZpRRWBbqbTmXqiL8aiSrfBcZeN4+Lo9JPrtQ+XfHN
qPulJSu7oN9a58DAJYBblXCw9lyvLI2yPdYw+YLkgGJDDfuGA2Qdw4EE3eWNbuXfLyRRBfgxxpe3
tyJDBnIxkT6j7YJSSycmN0stV7MZlsLwQaiyHz+A2GscvDmJ7BPjHUBrVN/9edk4jbjeUI7hf2nl
g1bncYp6/9qky+dCCaeC7KKfRncisr8d2b8RWToWXhFZVd3rz0MbH0v1cMGIbVU5bglHoPvx5ZeT
X41duHCeiLc01e+4ysq3wLwD7/Sf+xEdsJ34nSfqV/b/bAKb4DgMVKQWfg2wzLFdA8EW6kNMx441
GQ/YgfadxSNF7zaU5YWuCpcPa9yWbSTMaH+rjNtqbnjXqrpFwj2u34z0vZi9q8pbr7xFN2wOJCV/
/gn+JrvVrwBuC/3Crsy7xyBsXJ/lhTvQbG7TEXNM5L3Q7ErTZY8ZUMCtr+D0QjoEHAynrF/4qJPz
8HWdh+2N5ueqficiLcYf6fgRHOkLa4aLOEyYCLRwo/kq0rnXWN24jUziRrtBw+7Vxvdcvg1ueBWl
TYrf6m9U/B3Ln8H8GuxOODTCBBDpajio26p0FY9B3pFIqtEJNS3QScMDxDED5GoWSRCC5lrj/in1
KJpVWkIsP9wtdfB++aogCuQvlYnrJZkLvVuq3XJ5QEVS5GWhwdHYSDJ3+u3XFTT+3fvkYer+Mxpy
YYeSdx5lkxjy5NMiEnr35vZpWEOYzjqnUxyoDyuSUgqYbFCm4W5f8ES2F3OzOGazA6Z5b3gLf4p/
SWe/mLgp71R/+RORHMpqlXA2KpJOOF04lLODKFkRNMLZVLPnr4mdJSNmPUusbax2AIAJ+Z4SYsMh
foNzKJ9K+YQJN2TAzT6b56ONSFsSkz2l3hxrHwtptiysjX0gZHQwzNwflzt76rn8Mt03TXjE/Qe0
mU/t5GnROHT816GDbM5LQOCyyaDG+mb4Yo2n1hYaNbPsM15yTYonCIISJor0IEltg0OFZfFWF7bC
iOuN5c+uXg6VyMFwW4Aw7aJlTkame+N9+GOWnj9TKsVf0O+rUmVoT+VKZCVFl8wes/U8lXc0sS1a
VsrCsrGT3KJq7055tPSljN9V8DcsF3+8ShKimZIGi0TfxDjTYKK1DyTd8X0KiXI4B53zhOGRULj0
fBWRP7fxORRZcFiz8piUh0zcHz6U55Y+RgQSaSVjmwlWXztTP8+q4+AfWoPJUn5hjyhUqIxN8nRH
Rm7qbUwK0bB8CySqDkRJx/g6vp1Z//lTktni3KlhpgEMyHVTEgNfDm9aR1v4HX+8SrejcfUWWEXW
J4rWiJUrh8kG3uwDcozats22NYdvGjbPjHW/hT+/jFP7vbKl0Alj1mHBVDe+de1WsIxF4p27iIK8
Q98wVVrEA3+ZqhLbLMuuVat4j0eazfbv9J1fsvDmfRjFPArOgTRVUEr3on5PpccYf8Tjh/hcxeBa
I9oOd2rAoDmc+wONmZON+EMm9l8uRWoBhOXODbyN6zJbsu9iHvHFFa08YjXJFjov79vz3nYDsrx6
zpOLZl6aErDgtQYFJe6ed2+lA+kUyEVM1NXRdEQToso6MtfLZV8e4rV0Jr4d4aNZMR2xibzTCtNP
wZ+F7y3uv6r5bzFN0ay8m5hY0jId36L0LRpuxniJurMyKXOWiuSnY/UnkSJr+5l2IKROYFHwL0p9
aftrsGA+KpRLhFYvX/Dt5ON50E91fBqieW5gFD3D59CDnyL67vBt9vnWH6buHBIewN+Jd2D642CF
u8vQT1J8Kr9i9QPPbEItr3HPw+v9x6j3WF9+3MS4i89r+6AztHf8CnvqsnXDv3E39TIr4XGQ93//
9vlUa6GTLpDwmL5ZPZ1IEYeTrUe6mVYnfCbNJ0Vwfj5hyqwVKhubv4TtUniYPXeSBvFmiwqhUgOP
Uog7bDOEW1HY0rPH2LRaIMgl4mowVkm8Nqq1X69/g+Q4Q4L2Vtth/W6KDz/4VFlZJh8PX/jsF5n/
3oWf+OzFI3fpsDxwl+4hTyXbLrRxAKkEp5NFW6xxZ7KznvlTVM+5Dk+bjdgpghMJtqCfJ9WK+OvS
tyJ9g9FMi+h32Zyz/+YLsTVafOuWuadF2OisUd216q6DsNFv+35rVtN9AtuAtZJrGDa7cObG4Vbo
gYnT/HYslbNgXGiNsVdWjm6HbXJxdH7xX2e+4/vfv/Qihu1aemWDEWpQRFbWbyeIwFTy0mJIDXfY
FsloyDuaTX6rddVsv/2e6Tepe5OyR8WwQcFf7ia5uxjxG18iefLlhdW1dISCO8wRFlXtdIMLG7Hk
afZiI24W4aubuJstZ96ym8bOP2Gij23RdshgrSNrJygQfbukLmFWfSRwppJ3Qi8wECDUbGavAQyr
jnbtyMXzbthTInNewuK8QuJ7dg9Z+4hZ8JgPnUC8tE7gk2TbGKVrsL16Oi2y6cuHNZs+HOJ+5nL1
eh+JRBuEfkHQ5w+vALUXa09ZcwoSuv/QPOYelc48/dS9QcVKf6r4adq5+EWrFOeCP1VuzDTTqMNF
z82bMWT2HuFnvYrmlZszWREfTuykypFLqOq5mbyTwo5Wbe1G4RJzBnxzaSkj4xncIS4C2830LKOU
TnYRMt9PwWqafTw/R4GFy96gMEUiw8IctWy7I3hRDuy9Q9FAozs7mfp2tr7DEVG/Hg5IxIZ4CqX/
EJ5M9WystOYrCz97+57xiGls/8t/S+LFOiiWUPXwUAT+xUt2pBhweXRT+4avf0Q43p6H4EReLbsV
4JPanabu+nbXJQCgtlC3gnxbKTZruwCUHeUuGEEJU/GRsvXreHymDs4GIKKM0lc27NnZW5CcmTBs
TIykmzC/vLz+rO0EGp4tQwaxtzYHULvRXMiOYXAmpVx6kOjpDm6AAq30Fx1dJQywwLab+Tzwd2qO
B8yOmq9nj2/SaVLbN5zg049umnEb2KekkhiohQT3lLacdE45N8H6mG5NIh7CKmQJUJBJXwIu7usj
lLZyUUqDnf7zovfhLLI/hwROiiB15djVMdqupTf23eEg+qaYzoIF2+PRPwbSvs13z+5QLCXihT1E
+70cHyLtEOpHQ4MVcbKu3TB1PYbB1PWIPGycsI3V3UmOTz72GW5n9KopO83Wfr4dbJHpX7K18aWx
B/Vdjz529v1OymRi4OdUokuk47l37fGu8AI1RzY3FU1njA+D4mZ0t1K2lh1Z8zQrDfw7voKXnD6g
sYvVBLBkpdCqZ7W/GCgaR8K4ZIl1FwUrYFwtEGloAdw8exuuSWvgiCU0uv2l9ccAA3Pm+myau20K
e/EPRlTH2fTLJ5vQdFLTofYAELUcO8JsAlEToJvKrFilOFS+41TXkHDK9UhT+QlifZwceIRNw6Mc
vT3r91Z7F6XHflj+Juva4jgjYoetdaR+0XAg5rFSfKxWwXOZZvP+XPfTosnTJ9K9MEyRJ6NARduI
PBist0S3/0i5WQsRVI6F4+jqTmp33EyCRz5yvxkt6mV7+dNDuZI+qWhEy+bY5T456Oabv5VxRVE1
9ZNzHrUNyZiBD7zP/OaAEmVgz9fUZxLuJuzPEpHLt12H/mQ1hDWGw1Bu761ISqNsT5F8aOq9pxIh
+g0vqh8ZxEt9w2AXvJ4QqsYn47fdlsOhm2CAf1lGQDqP0k2YnQskG8lVlMv12nHcBYSyE1La7CZN
+qnucyq2cawq+35m/d6CJAJNwtrqCPhGi3ayPjGFTopG4U2QPHNmhxx3TcS2cCEsSZpBpceNNBvW
LGfdmXzgaZ5hHDRdPd1Kr8MRHGea1O4QSes4nuNVK958jP3muUG/GV4rxel/hPJrcUjU27V3pj6Q
KYN0htQcT+GLCZKT7nj5PBsV4yg5ICdkon/JLFwTSBb9oqVuo1++d1wUHSQDt0NTy/Z1dmz8c9td
6oWG3ocZR+eb2fSdS8xcmfKLrpZNliUS4jhEgPBJQHWxh1CuuM01i+4T/VRNKSpiTv8pZRQ6Wmd5
uY4vLkaGMAyvPLS0B20LylQvAbBOo7dV40JyfhuQ0RW7fB+Me8nk0mf1YPkaAaWf4taXtxBkWnmL
zauBok7dNzjvFHLzknZRIoJN6BqSc594Kek5U+z7v5TS2fFrlN8ooaRMwYr+SaJVsw9aAQWAuSTM
Fq20BgOHCIEXSv7gbklvBAaaNl3Jp1R3hP5QVUv/hpM1RGlidcNEVc3ZOw6oujQSy4uEgjkcJNRN
UDDJUJS5lpbfziTNlulcG947446jVe3PJTfx1BFT/p4e2DDuMG9anfTsVP0dQIendNe9t8RqvLeS
F0kESDGtdEYnVXSLyjsdKGN5N0Ch2MDvQu8WKdcGLVyz2oJImhu2G1GcEPsi/er0QXPEXYA31rqg
FbS0ChczUKdEmRPXBOU3bpc0oxBdarNduim1vRgfkP+pMU+RcoBw/ReUIHUTKIFxHE7K89DDzwLE
FR1gQFDiSyTUKwhzUlYD9WcxA/N0o1igPGbCoZuxrNhX/r6pdyrH8NGtLb2Z8kshuL9V+g+YImmL
xP4/ps5suVFt27Y/ZCIQNa8gCRCqZdmyXwhXCYhC1NXX34a9zjk3YsXeK3emvZ22NJmjj95bX1bY
gba4q4x3jdTxaVQ+mNKm+FsMlgVHeuObb8VIu/Xmj1GFUIYnD8mDPDeevEJZ/quU14Vg1Z/VT6C9
x4LN4y7bCd0Oe8yhzncNFcXLbvFbfYOxRv5wXcV87pPnksuFAONeKd5Wq5IBYLharBOxWgiPl2wb
Nefc4tWgAbkW1gl7C5PQ2I0lWUDZj3/HlXYn4TfTCakwxIww2XsAIk9h3DfyMHIqChjJ5yIHwKtQ
MOnx3t2Wt7ZjxHtF95YI9rz2q4zHNKW51sJGobjq/ZWsjyA/99scYC2sz/AsEXKKCt3ssjaNV2Vo
yRF5v/VQs5xw+8F9juw8P0nFubQPfxE0EgGp6rECIxGgF3MigNSKtgu6Hce0rO4oJm5ADQ1bNlKC
DTY3gCgLnJpxMYe6MlfHacFav86cMktZfsEhiMEZeWiA1X8M0kLY0omYjgcruzHY34N5T0WPD2FN
sXGYD8bK3dLud3TEx7WWLkbLjv3ggDj4ZJNZC6vdiCIf7uRyp5e7EFLUYldUu3Raqw9rp+YHaTzQ
hX4Riufifk3Nq45YN1ezCtO+E3YThRgwZiqy9UTkDB6Jhgsgqwmcvzy99JuDlZeaTAM7aw8gPW6B
YFl4j8EzIjY4XbcvkoOGGkeLWXJM1YNxPzKCREsCSEwMZJ5rHafitqHAN/aZGOhlUXYZjTulv6i2
VHenlmMdzXjmSM7A/9Irde8VV5o0spYmLpIfq8XJsVrNJYvV6l6GG5yTNefe6UeE1TF/L0PMJxK9
MZ25H/olz1iacFcZ4QrQm2RXZJ8s50jWDOeAsbXmrMfQrAQOHeR7t2nc33Dz3+IiLH18KgmXmHil
V15hfE7G52JNxGOmNrGv+SUH0jOCEfyvZ0T9kuvVtJ4eyOCHARvInivLDt5IAFPqEIMs/SUElzRv
1LMZZox5ij83yXl4FjL7QKIafL2tc7V+bIl3w+DGdDahEVHrEPjfJ11fuady+G7Hr2T8KqWPFNmo
rC6nfzAa6tqHBlcNm1Nv0YKWaNhjNgSoAHuDo/oLTNEbXNxXILsTxeliJ2jo1MBS5/anOt+/8Oza
U3DTk8PZZ9YN9CnIkPiF1xHDCXUIeKfxWTGuuMDQwn/UoS0W86ojpE6LA9i8VMb1BvjjHuzCj0F6
aYbXUbtp2i3Rb3nxZja3PryFbtsC0NwepHbbVxR1+Ma4E/D16Ff86K/S8P4AlvR1MzFdZEtQJTqo
Eu7NJqUdDJSHSjwO4jEQyCwdo8XxLhzk9WC4C8OdO2s7O73KzaH1OdQAHA3dfKjx1ycZiLaG0RhF
ThvOXQSI0nP5k0MDM26f3/dGssuGrUrZu7pZLhOQSJBvBKvrLT7KbFch5tSTWR/ChvIkDFTEwUFf
WFUwd12nGC+anQv+35fKdUhD3pKsIWWGlA2R1+33acYAymruMlv7X5X8Rjlkt9hsaYxsTfq/DmN5
Uugglk6P+NxTDOnVxZuq3xbhTVNeQNVsbLvpzlV0yoDOL7AHQ1+VlU2h+K24VViVaXvKvOkDoTLo
50dc+NzMmNXomDkrOPS10705Oo6mbUXmc5uJ1rSdkUtEMR9OJBC/fjCHGPlsDlHF1TzIioCxZUwJ
B4VGLNnRbevB6oRBlxRbDgdgCeS7+t03pGjSJt4wVynJLHgDIL+ZMMrNcD7S2ZSwDZCBwrIagYfX
fBrWnrwIlQgi2DycXIVI7Oug0HDN843VZLoNbQIOVcwiimXkic0P795wOyDzDTuIFjmzC1uRpUgn
I9FHAq/Dyz/7wT1CWwHCVH/UTZF4DWjZGjDXcztyu7ko2rm8n01sW+WxLQ+2VZW27vw1cOYhNPdj
zT/CoRL24WLfK3a+OEThQYB1kG0b5pVgW/d7STs0DuySJN+BrKSnQRh5A1slpCtsTBFztxzISljH
8Spi5lnrEnkZBDM7JctH1OGopbYO4Vg48uefNKktM3PSo9URCQTckwF6r10XbudHxgl/aqkeAUKJ
EytAToQd4NpyK5rb5/VfL0YBQjGF0cvP0W0KV1fc2qG7papfR/V18gtoIOJNUV6j7IbPo1HsOjqJ
MDhOCrT7OnzW1wooerpKto25S3AzP45KcMwIN6rnPr0Ep3vriONquvkawyXtEJWV4ben9/EXllSU
zNnu4yXAvRbseCc+KLDc76BpUNcs7xYZnPbd1Fp/rZF3w5GoneUDJreq5vInHSbu4xA8jklxLIvj
hKGN3SGUEsjAVkzb1CqCfXTDYwdsBl9Ohv2ZLYPFKiRv5lVISiyISAIVyhhNG6zQcvhxDz5qaWMq
q8b4NGZr4hewa0DXabIVDrpFlKX8BwQpWGxCCcWOCBdhFo5OP4GF7Mk4KWg0Gfzg4UNn+5swUUIb
r4xO9/C4NnYc/WnM5cIN7rMpbF7b66QzPRVHPAUSXiO/9Kuk+mqrL/7/oZylr5Xy0ldEcZ414XLn
uJeOi+UiPNYyBZisiS2BxGCPfdJjSMZGfK83xgqpCNw7LAHZGml1sxksRHET0mIobFPZLpZIUvB8
VogTTCJ/wmu50hj2LWQl4nucSHg8Jzze1ETgXBoPKX7uBUvxc5Ze0hIfzfOuXPFJQjBU+UEmfckt
pNhNc/XzXhv/I01x4lbbnYQoFdAAtkAKtQXiPZOXGlDwNl1D6SRkg80Iaw/zrl1Jy/cbqC1CGLDV
ALbQBriktouHiUoFGHMxiSCZtf/+Dvfl8S0upfq56s9BeFQRJya2Jmusehpm2ebVhhXdTXwlvxgk
J8YvHFy15Appu8kvjXIqw7kFWsXh/xLKLw1ddMnrHr3DsJvSxvubxR+p+M7aUWpviXAdYQsb5xT3
zrEbuZHA7T8ZzUWvrg2C/Emkh8ONmveYxHL2ec8+9fRTYwKu3iUKFeyw9jV101qkej5H6YOMIJ3k
ZFewOh3aZd7Mlcl6CHtjl0a7ItrBJtKw1C7hoLvY6mxuNtZPJ82QTQ0PtoDnx7NIi0yOFF2F+HUc
9wZOkpCOyt8hIVcPGVCB9hC8Bff9oO68wRX4cn7RCimZjR2ERhCfpKb/MoJED65peQl+b4cir9Xh
QE1X2V94l+iuRZN7PidSYu8sdjObIwvdJMSO7mC1TxZriiUXIgqf5YjH8S33z83nXfD/niawpLnZ
Eg2J2Zgwl3t0UD2W6WeXkIGbte1B8jr7B8ycqviEfweDLxhQE4yc55q/YU57GNBlcmEq9h/8ir9W
OdJhUgc6b7uIvTE8Z8XzGF+b4kVXrTBa3T8gcBKypmYhAo7xzI2+X/7/wPI8nXu1/hdYXkcchmsc
6kHrqqL9iPdNvyVhDPLlCLrqKCKBiTbRjWlYmeVclVli3WgcrtgId4NdmwfSjcLiBBYY4qCh/kcc
7Jdp/aUhug8fY/nWQ6LMrjkFRPEqi475Kpsj1Xs5PQ7jqW4ulXq5V9ceRCsbbnvhsC2vDUe4zxGW
fp1slXp+QCq9n1U4dO2UvNJ9q4Y7PNjj+mnoFg8zq4p4pdngZqXTyLPVIcz5ZCQBNnCJ36FEDxFB
siDMenR6P8mdLgbR4z6bEzcTKgVxbFL0fvjgh0mubK8+lln1boy34pMdNkyO+KWXLhhNo8eSioCW
opv0fZzep/Td0G9Nexum12y8KpT8+Rh4oGXIphss3Kp0ZWgZ8WZBSdden7bJqtLw3C6bL5xq5QqZ
FzEvoN/ewITgVtjCdZdnRLOkPPOaBa+Y0tXwIw8+UuOz4zbwVSE7P4AIe6Hq0R6qQTcsNrl96RLm
iX2o7eDiT91uVHc1BCPZq91/38H0qRIG/3f/GLoPnUbX4ENvPtX+Ixffk/JNw3j91o4wW+ieEJUt
zOn6yOzJm7G1FwtmsQ/iNOp3V3439VcSfj7CPQP9VVqzddGdJ5p8CiGNaBnrnpXwuVZPGIL0gxqc
oq8Yf2EKqHzRbaK5n2wd9RZhFk4rR/k1lwT2CdRSyzsy307xjFqakPfxhhHTPcWRvcx8EJQEa+kI
ows0sWQyurOSI6yLOzp0sazbtbFi/sEHiHdwDSECTwdUf6mchx5OexFq/uYvzqX1fjjMtUwV8hGD
87NSrzp1rTVcFKgz2uT/tux6tXrzlAyhXOsB/lVLo6EuWusEsiLLRK/BlYaDOD78mY0FkwuiIB1k
eTencBTui3yRnQ2jRYpdamcinlHF8s44MAfhF82rNrxFKt/7r2r8lsJ/dfgvDP/p+EofW04PyMEV
g4y2KZEkaT3JqCbGWCrMdMsy+0hsXJtF85/NmZNkkW+izKOTT8b8WtjhuA+Mw8CtJDrHBOiGy4Mb
3RKARsmaoGXpvYWexi6m3AQjqQKbwVeOz7uASlKarBfpOt73Kzx2TIN8xbOqHLLeNDzQ7qgIJn5h
9GBAU4Dqb0kPgKnAVGcgaWeWzpjDE721mW3U+LowrpH80s7P9kHjVvEV11+EaPUbTRlds1JxelOY
8nx/qxZ7RcIHixbNPX41EF0H5qmvk9aC0VoR2td3Y3LAZgXZTlEPY3fMudYW9PlEm7rcmONG1Ddd
4k+SD3QhXl7qxldg+y/v4ewaWwhnGfSMfhLBGjVU5DFbWtgKsIHd7e8GxtF4bu+nXLWp4X7olANs
Yh3i5qz5YI4yPfROCFK9dcINo8cvY0DWmh+tbX4vT7yzQKp08bEEgW39YR8Ic+Y/melgEHnbduN7
GXyIXLNqd8B0sZ76j0h8N+U3sb3BUAQjFqnP0ePSN6eGxdIMqDX8p7GTEykJ6vtKB1CmbXhFWDCn
SOX+8EMrt9O07X/SZWmvydjOitmvH5SEL4pZD3aFTqVyNbHqKjZK92aWTnqn9XWvz1nH3SNurLh/
FhfrHsuffhLupw7gLI+mfNtUvppvUlYvO7CSmCRYSzqvD2KhADfvNGdy8I/396b+zOGi3zGC//Qw
2u57oMYV4mt8zIlHa9jZDuBgj45k7B7GocH0O7uhVsfivmGhK4DdiOy+2HVcWTzenUDm1dx3VoGw
7tc8Ugaw/1gz1TPBnod2Jisffof3c2CtYEYqscWMxTjlHJN4Vt95RkXKOmkcB+zF+UxvGuD1ViWn
luVnT7AFttn1Uo+Zyd2CrTqhpIcjWDLym60u9jVN0wEOn31tc4vZDpFf8iXOoS1UbIO084XSlHhD
fVTRskaBiDS7aOVs1/c7fNycvdquTPYZJ3CyF7sdVw8UrsyucGzLXhyyJ/Hm2pW1iQUIcbR2FpqT
rIxiXTtVj8vHS5d6M4st1sN6JF5Xe52Bqw3EIYbUkM4UFAlYGZ67jMNtBWic6ilkmaUZ/mTVK06A
fj7lqQxLCJ4O26WLV4uuZUw02HS/f328RUfeAzgPgHF8NLyeW9Bo3Ywy5rMXvzY/PXbcl0WO/k+a
aNhILBXsJUIJLaviA7OD9+0ayenRHkPlUMcH6KvPYvcSkoD7bMcz1BSj/Wax9ndgYw8Vu2Vd2A3K
3DA3SNSZkxpOYThMNCWPDpwxWnKJ0wukHfnLbJb/V+7EQXvum6PqQS2i9OkO9GSjPDYnrq7D3BKA
VREF9ru3JKKJ0+x4IEMYQqJo1d2/02xv0LcKniFYxMWKhaahbjA1Q9+DwZJUF/rwsuTU44+yTsB1
8ulmnPPmgGPZhI4zbF0ik8qxjyh8sLN6L3MzNJi4T7h5YhJowfFWu2hNbMjosHP4Ri8Qupj+c+8b
/wW8aH49bbD3vW6n4DXXbtai/FKUb+m2XaXTIWdmO0GtlsRjBGXlNVNeEIBJNWP2LFuEHHuy/7im
veGNVGdltsQEQK+F9TSESVFlskyn58JF0y64ujE4oOmIoHSW6f1DM259DZevY3Ly1ulzUm/1Of1h
meGy4OLiFtWLQhAYct+0Dui842G+rXDCA8Ud/Tok1rHpFh6W0xLuj/W06Jq+kO/AEEqCzT6bTlBO
RbExhpmpXFPIRXNnT9rz2rX8Ad0FG7Hb6bREBbvspb57S36yPB6oIf4nkPNAMhvnydImXNQd6/RU
T8uSPjThsW9bRz0ZIPwoTkztUZ/50gYZKnS1Gm1lDi/XtQcJ7KnOklxMEgLEczspNWA0vW0UGuRD
2pjd7ODaAipheRVf74n11GaSsJCniE5XSzdO5ePcGScgbqHlYVJIurfOFVYL/eQMVqri7+D7PWyw
cqiyNwR23lih4AqSW/FGUZwvFijOryiE/UJjq4X3colWtCLZLJgrFjJkjYJoDwrLEVjOzJtFdhQc
AdKbWs1SriB5sDcT2ypbT11JUDwt09aivcLrLD+24blaIa04wsdxsFr5wlc13Z8hRBcY4nRqD85s
LrP+FCkHdrAwOQ+dsgNNks6hJ7HZNZaDTqyXNGGTWVKqFaulPFixSSBEyTJhQb6fF3iySdAAVq86
M+pKdqLFbKq5J+7/mmokfa5mIDi5+GzkDy39VNV3wPGET/hS6CHDowAX9ve7VHbMN/hmfjeTwZJ9
7HsGnIw4ynijZ6yzzrr+zP25up9Gad8QM94vSD9vQidpd18Gbj1bWwLlzW2+tTtyP5TeVr+3HH6N
k7E+qPJODbbFqrOIKB0hFLKrJRYxvSbRJow2RripfuHcqTKnYeDtC3ZCEJfMUj63Q/Bdr3E5ZS7e
XdcituTxHGKolBbb4+S8/ty1E/WGi1+5jr8eGZqcLS0vBHZMma2OZyU7V81xUe9/jn+TUShYfEHi
r94eMQJZ9B9ZiWOFzQEXVINWn29hT1H2qK8FeR2ztNcdGqDV2BN1b1YIO5unq2LpdoUyUlGk7PIo
VCDmJDidN3rub+lxTNcpjnEpXJm22J50G1ePjGYqrB8MDjrxtrkEnhhmveRFFAOSc52ve7RmOVgm
a9L8TNK9b1DyUewCVI1oOZofXfmVSZZMqZndSAflcbLGX7sQFIC6dXPzCAbxuA2buVeaYqo7IiUm
PJaLDIdrxrP7i1YR1H6vug+h/tS++vJZKp8x1YcbnUpVTrLZJnMnooD5hS0ZRRe/C3R+zt0pJU4v
+l4CBs+qSRPS8kB4dgedSidBR+AHzxr0b3wOCcj83b21TaJHxSmoz1jxhvWy6fweUfAUUVTYzkPS
In8DYCMmm7GbG8cVWN07YOePQxgwyYGF3r9TuYUERCyFsjJ2v2bpQhhY3w3YETZ78XLxrD1eWE3g
xnld3N/j7mOhf1KuBP10303ciDEDrL7vsd/PJg0jxV/iSKNL4xms8CTZiBgTgs0SV3vmaC1O5df0
F/6tW+tyDgHPgPVFdNaj80I96+o5zi4Dhvqv1Px8DB9KArRtJbDdqym8f1aTs7ISus298z+hqLiL
JVw4M8L0swbRrLHY5ficytkPZNCPdNKSV67vpiXaaHG4Es1qKVBC62DVCmMHq5Yq4+JwMO/TvftY
g1YSNWfUnHRwDS6OocdESd+RAnSxpS7o+AB+nhyX9n80TfaU8kzTBB4ITZPKkNN30YGx9QyGityl
9FnEb8NuvVxjDpyDyaw8cGhBZCkg4/H7TGwkqKnWpPjOWhr6zPCU8zXgdl/U18OR/QK4gsIexY1R
bX3flM8vy46wccX9dPZCZZa/U3Y+zSrrbP5VjrW24b+V3e77j7Yy6U6nuciskf1yj7fAmJL/fJ58
uCHO4SH0R9ydy9S4ZtYu1HyyOSRx88e8JsnoaqiZMd3cFuYX17Yc5zqTUPBPXP5lkKzoAOF8WWoG
J7rPmQjuT1Tq7N2F4Kj93NMjW7pASMzTE3wyxKbARNHQvoBSmXrqwl3IzmbBA8j8JXuReCfW4tCM
LOI4VOme8iLib9Em4Y5pqwmIMlCqLmwzbGjKvmz3CXjCdu/+07l9ecGv6Z5lDZuXkKuc4gBxfImA
CNMp+2vLp3MWPwQLA3Yt8f77e97ArEhz/PV4/3FUU46wZ34KXNUG3enxhyz/bEZom2VwVOqzkVxa
8xJ015ZCIWt3a5gI/2cc/F+m4d30GFfbrZlsl+vo2wyddyYvunZ87EZZtlFNyj/nwmq5cRXbbNw6
c0myWx3+9t8Fac2wP7jtMC9IQdOm3JFfphoHyi3Kb1n/FnQz90KcjT2DtvnBudMepfuRM1/j9qF4
i3w+8zvaVX4PG2vNv6LW9d2s1kHHwNOr8TFgjDyRvqxlpaBu/EAyjIfvhlJfRMszsYZvSm+QLCG3
MePFz9Jej46PmkXfKHk6qegV36FFOddO1ouZHgRBCxWdNbcAkOe3UMidORPz7ViWqQjbt8lOM/2M
aokZuLZcoojPLTch8Cniukulh2Ls+y9GfUzq/Z8rBZxvP11G/TwpuJ0O5IYJaep7m+7U4/Wv+4vV
DjkfVjt0fZXdnOgQ/dg84fqrHudgOtPB4vSWjQUBh1/LU2Fx2Nu20TlG5Nx57zXrx3JKHRVGEzGB
yOsGTwG4tL2jV1mUF9Yn2V7Yo/qNiNebn/H9Y1oBC+C3+8ZtA5rU9pIOuf6oLg6VvLNDJiiQyfvA
SrPXdJw147Q/h3NJ9x1viwXOzt4+RWOTiLluJiv2tR0Hpkt8hEtJ61Thaf+kddEYmYsqIx7o/3iz
h3I8Sx310Uc9YtjYd/1Wi3xqo9zU10fu43uiaOQW1wcBf2a7Zi3LnoORt2R62txQ1/5n2gDAw7SB
V47F81SB4rQaFQHjQuyP6HdLVA8DQXyJ6qs4vnQ/xbSS209VfJ9WhnB4yjIpbkuNL6xnjMAsSswP
9y8mPDbovDL8VvJxFAQvQj/TfCn+e5xgB4Z0ZBNLfHaD3CO010HC7X/K/qcJf+4/vIXFJZpd/sk0
9/SYsnujpotsNVgmpOd3/IrfT/1dHOSylnLubXZjbEjLLqb/4puytrt3+4ddgfFqAFfaeLcGMv0k
8G3SagT7WTECZ7h7rNuXy0Ki/+BV/rrj5ZFfMrw88gvziQLj4WfSv1Tzc1p29QnEjU1QRHhOeYN1
WyXaFsH2sVaCtVg7ht9GeJh3vPh6dZUcB+pP14rhwuFVoX3QVQxRApighILhwALCzhxE1usRo0Y1
7er8UI2HVweHBu4mclUIvBO9Zc9lsHuqmrIXzUF5rGZi/xqlrMewN834RS0C6+umNFS8BuINczD4
5ZAKOO4pDE2sbJbRjzneQLiMOG61U3pfAj7HwfqlJ5+l8SZIrxV/FgTjA0zZWUWMuL5ZeBIL7Pyr
ZsWcgZa8RWjm51xND3Uiy2V+sq9VrjyqCCAooiNxyTrKxYmSj9K8oMyah3bVDJfAvHTl880/LUkF
Cs+M0FSoy/KmwWt0FX46O7a5jWHkautNZjjJVlZ9uSbzvCvEXSGg0AGWJj/uPamJkHf3VCxWzWdp
vmgcPx3fmjOXsqMhzzdKFszFZ/+YSb+64tXUCjyWIkVyD9r2LLwLPeOxSWB3qaJmobWErqg4Etww
m9RuL7uyvkKAt5+GRy43oyEXK6AoimrHNL5iDToIIG+dfsFclQ65XjQPSFPuz7nvT3pySsl0UbfH
q0P2mIJMSiYEJ+OlhtQScvoo+4LxC/xws4f3pU4z7TfElDn1Pzkv+vDnEX0PVoRJ8YxDtnsVw02s
4K2zBdlr4Mb9mncxSYOyYwBQz8czswRwjCP/mShkrPe6sjOIllj5609y/aF0Z1dzupHs6rwHz2x5
tliHPJspsy+Q09d0bvEhrO9x/GiCFzBmQVGwzuLbH4cMWETr5ZLbl25beoFb8uVbP57UeSYI3d/P
+IMp/Ze411kylxybCZBt5rf0Ro/s4n4yaWuwTRsk+AaIHEy7HYso9o8478G2IU/qazaNmrn6S7Mo
77Wy9v3hmECIEyncWmeVBeCL20y1NGwlOphbhG9CN319DLIj9peJSov939U353o/rkDU8i6mBSj8
SFHwLb089dJJkk5NdcJJjVa/Dtemvvq2H+MWQy8mF+RX0yU6GPl5TpM2G2RfkP0x37X6Ltcwpk0c
QeLXiNyCL+pf0WK3oBTGV2G8864B2z31p6bnhnn6JkjK2UaAVN0t0PuQtzCYg/Bik4Zj5oSSMsiX
CGos6ID9RKDh2oIvXUsjEsAbxZ3FOQDIFLXwoB5BW69G0Veen+PVZzJtFKCm0rpZIygrn2i5MPGq
xBdr++kh12ZULVhAtVjni7nzko0xG6k75NrJI1mxpA5l0mwFNntkXU3Dl6qNUFogebQstKV4W9VY
DikM40plPZmNpKtZ04mrRGHgpDCKPIoVkkEoVk+5Nihis8AwKtiNfLB+KMTG57EgYI0fZJJcvBnK
0fmhra8d9HUHU54Hk5W0b7w6qZF7kD+U33GL/AkD6AFO4GUtU2T+21w1sE5/DyngBiy+Y8ZoVxzJ
1f1K/xqeUehtBBghHLbYCzHNSjQXOLg8kp0iHXq2r+TUYL7zohghSZ4GgDIZN6z59qZKQFdXvUSd
2lGZ04LHtPdbRFb/UW9hoBm7DNPRyGr7oJE4Lo4ac8Ne7bw251HrojCiaf9xormfIAOy/eDG4ghE
GkCoonxAtiO/XzsTRUzJqoXHBFAHR/VKjg4Bm/NsO1VbFiTteMzrM4kUXIqqT23ipN4cJlFcTqs/
DfmvwicHBnMnIFzqnwqIquJ7evyYjx+I/L3+Rany0yMxx0YqKJvAPEhiPbA5YQZc2ypyH2Rjq2Un
muTsiOe9IuDjRbVQR34ltfWZ1FHb7mCUC7WFS0ef/9f/EC5qulKHFQRZeHayRpspgCNgZAn0vXrd
wNzUTlns32J8NoNfPvxh8A2MOQ/fHPx4WGa8rIdrLVya6YIPbrHv6l2kbpvJVzsSdl6C50BBN76Z
B14ayxiwhEhS03uklJAv+8ePaMPHfuuS94Zle/8hRB+L9N1M3zuWAVAQPNNwS2tH/5dg/VJY29wZ
mlsS3grlBeaY+VmEnybgBnq2BurirkVwHZbvbf8h9Szvefq+59m73N4K9SUhiGmcS+73nP64+S6k
P/+4AWq4gRugE9f5fQmob3RhZPfnRfbrzuoBx1w4imACj+ze5P/rAO4w8xjOTM6yTzQ84pj7Y3LI
AC9gu/Bw6j259xK6c9YuAqTf6hvy1722S9XlQP5Bnzcrob7551YtD51lqMIZPfzrPwGJ2EV30BNq
LJeTigVyP/zW51K8S+6X+lxyvwRVlDvc8DO0AlUBwud8t+2mFQ6sLpVprVGmZOUWF4XlZNdLoHx/
uDJ1+j9c2T3dFMLqjmshIXvt4mYuucT8tlDxqpPtVah+A0rkd62mRH0fcyvUIWBEth4/vv780hK1
ggR2B3PI5JiBIkGZORT8TdpDQsCGXPtcjzHefUREHhwkEeedAFg4dgIWoJF9cApFF/+H+AsAM6QZ
ACZR3WLiVceEZ6EH6AQsflcVoewIVLmxkKbbsznUzV5SyAFuJ9FPY599WOb6cmoFmFcpQUq3euFT
5X2lkkiEOTDz1UVgbqKboYoC+QwcSuEKP0UkkTyNvCKUM4Nj8aEn8kJtplUtr5X05d68Fve3Tn8X
i4+y+AitZ7aFpaPX9p3zMHZ4VjHxsoZNwQCOjsl0u5L/Ve2nFn/0Ga/tWytcefA0p5C3qGE/qXoX
3x95TYG2ttY+FoF3zw56fqL1aDqwTC/4x1P6j0TETPL2/79+BekYcUysxf/h+IcDPVpWGs7TZZJt
QsMfHQP7oD73JMm/ikw5edKvIqMGm522o6SKoZ7HPMTov2ldtHlxhyygjLXBv0wkJtzisR6aJeb4
k+rJHH+CJxHvztetBSVfNH3tisuGQEH3zGUzNtaP0gFgyKdVl4/orbnTVDgvsoEV6qIv97zO5kU2
LNpOnt9KqvbfWynakk7Vcpp6PHDc5NjIf2rXKgZF7QSol/F69KNVfOAtG0XuYvRwMEbWedBOjwYA
3wkTNPKl+ZEtCPPuhGutX03zNR7XQPcbYzioSkEP3NyTVuAcm9zxFmm3OnnXx/cxIghJFzjPvqi8
gDDgrgQSEthTykG3ajb/m7rJ0COpnKq39lE6fFmL4YxS2FD41V2UC3v1kWttgMi0SV/IYWoYy4jM
Tm5cgy52jd9C37hZhUfeY9FA+VQzaVLTFfXqJ1lFm6chLsQs1/i1WKBNPZcISGcqqB7h5Q7sQ7mI
AivZI1FwRXYSC/cppLsXv06X5uMkUv/gDRQOrcvkLGGDqvZTts+G4/WpCvtGf8R8XsDEinLEMs/V
BIidvNfkpWpsmvRg6EexOGdce/2GMrZie5+2ZcS7SPMm7Yp/WM230rl5rMlAgReAoR42x4fPAN2U
/gY/3OTf843AojbGr5pPpz6ynupCFKP7gvBge9WG57WHaxpWvT5ua8AYNEKeWJroSzHZfS//CAiY
0GLWTYAFLaCI1zDEbLaXoFSbWdeH4qRDHHtw7eRIBk22OVMbCc92mw88aX2xB3LrJaQ6Rtea1dsv
Nq7HtHYKgpfXYXyR81uNapnbvDH/dwGnLrg0eiiWer3h/SHlvtn7peZT99iuiLPP3LZ6ZQprIDv5
FtdbDeE7uGTBRQVcF1y04IKqKFyi6fLozrFyyhsvSJ0u3ib/iInVFY6TLV674YPxmTOgq18W4bPC
IWBaSu20fFedO501+amJLo/m0gfPerLH0XVGYsbMPwXHB1jx5lzNV+LzUzd11SSLZbEC4ElnmUkL
F96w8IUgC/kEGpQsqL28eCG4cXfG//MMpP93OCbbrrd7GjUJTmnKHlO9+Ng+yNYv2Xvri2sEwZl7
2UM4l1gDkDVJoyq7oryMgAuCLQrbklh/gido2KQPimZmdvEDVG/tdDb6w2gc0oDy5HM143h/DfWB
QjyVQs1pfiOwOznGghfh41vTXLqAT7PXOg9bP92l0zDb+vXKZ8DTcJxsvzIbhdyArP9auQ/1GDec
9XNyUDEGS2s9MK04T9reYaGdo8SyjvhtAGb9BZLkGHARWGqkb/RDI53j6TkOcQ7dCuGtUz7uy2gW
ifYy3fX3Q9MS/cKuCwdmz+eiQ0a1qYUaLLYtYsvjSUhvcnozwOUsrj0GqYefS8uuOoX/j7Az620c
Pbf1Xwly3cLhPGycfS6okYMGarBk3xBVZTdHkRRn6tefh3LvYKcTpAEjKHR1qtrWx4/vsNazigWx
9umwz8JjbZwWgJTU/qrn73n6AVV5X+LNLN+G4TrZSox52/ys+x/l7EcX/5DmkrjVq22leFXmKaUb
Ko5yd4TMVuZpuQaM9mmWRHNA8uGtPSwEYSMRCGKue/Ioocm9D9QyxQk/C1KSsb+oN1P7lZg/SV67
n8rkaMi+9jg0j31cIW6AqebNAqseL2Fx6hpfZr4DjX9b92AAfCk6SeqpVC7R+EbdLP5s01+PryRB
DjEFyGtzIuTN/pAFfh2dtHSZ9XRqF8Dw3fAGQfYVk4RaW32LmrMyR+WVt5OnKNcmlVeduaPsylwn
YCDcKvTycLpccE/02C17ancvWmj9WZNP5N5m1CfIgHG+P3f3515bR82tam5Ue/fwNhuvSGC1Ycrm
baWtdBUfF7Ajs+RtVl4IBFJsBo4j6lmaVZawii0/b5g3nyzLo1OnnvLqIqdv8WIM3idaCQPQj7v2
ISmQbjA+JG6V8OA7zLMnu8SRFq9BOq0ybdjfmx0DY6P3ZvhejeW3RMD8ZI3aqVflfuvvN1G5MlcM
1I8IZQk1TvSuy1cJALpOTlc0nNtgEYjL1JhaxxGIWU741Jx74vVXBPJelHdcrOPd2ij5RqC7NlZq
vR9yD8GG+jGOx0XCI5sg0d9ClLgXix6QQbEYGOYCuoN5BdBVRhExDVMBgMhI8sHN8cspfQJMESKf
ITgac6K/8IKQO4HSp5sRRWR3bMvplegktc1Yzlu0YUCiX6RXMm07dn3R6mFiTNg1w+RKTBA36QCY
HcAVKUlpyT5Td5EKDGEfMgh0xNAZ8I2+3BNdh8VmGshHpI0tGL4wegkLNnJrqlpTO8T3yXQuGX5v
+NlXdhyTo1D7cXhgVNp5JaiYzokfdiI4pcNkNhW8ZthW3KaTzOnxcBR9kjlVX5UOUHujUhfGWAg2
Om194pChhhLrDxbgPybhUz5GzrrT1K3A/lLy44g0IfVnDRhWHK6PEwtLs/tsWshQ20CjSXPr2F3b
yYsa+AXdhJR2lE8za4Uf8x2sqOSmzDuJHsEykbgdmHokLoVDCB7DIVbc6NWAQQqkhvQTgIBMz4Yg
6zl/joR6EvEIG4nek4huNBYy+iv2GHe7Im6If/2xqXFj6jaOX1ITQsD8tRc+tiQfN9iBT026SZ6I
aKZd4wAVOWAjdSoCK31eyRcUFbQo69Ik9B2RDvoPF0kj7kSZ5B5ytjFEuG3nyBkRphsDKkppT0XY
Vs92pBDk2cH5odw/Ht1Nml1641gsFNXT+l2s7/XRj+grEgIeQLsDsxRWkhWxCYjsAWHnk82HqzyW
IcCYKZhvW2KH+ymJPzERxs9f/XVmvo39W87OFP4iMCFrM2R/ZI4HNQYXQduK6Q5qGCGtM2UHNeze
7kaYEe0h731MrYt5zkxQvGxGmpZf4SrpbY2FRz7dAL3VCseCzATw3LNjv0lBuchczuqW44mYTbFJ
oO1zG3NPOdvQ4WPuaVoBE/5E7guLSW2pLjLmG4olUKay5FaddGYnKDC1KaI17t1A9DApbq+/amwW
mCWHnZoftHDxW/QYMjUe2mJJpz19ki8/K69nG18+TlFkMXj8Csdu+zMJTZK4StCjWUc19Xnx8B4M
C+/4BSY7Ss5fE05haT3mQXEkObCqT1l9CiGHKycDpQgP8oQUrIqLbh4XJJtpviDtySezqnYRfaQk
WaB8m5ESYeNPFl9RciSEKSiCAoIj8mlzx/KLGS0oM6SFlPXly7KbWj5G4RmhlVen1+xIcEzZnc87
/7coD2Zmo1TFcmjwaqehnfC3KBvgrJA+83jKAeTdjt4bH7Y4qb4tG4EMUYi9fqj1Q+ok42QtIci8
F2534RbSmCrXRrqgVMFyjnACbdijmxCq3yNVtcKBRFTTUF6V9jxT/bBZqPlC8w4h2koHIzmSG3pK
VBe6bNdTNWHDPBDiN1WeNAd1O2kOzHkfrzt9ytKdZWvInUgLUAmElX1l+Z8cOgVYz57oDtzk2+i+
NbMtmR9ZRg7VtLJnBspMFuEL6QbP8agnfhofcBCbFDf9ep2wi55yVr8SshL3TbKXlJ39ZGFE1S/M
a2W6jOkP2fhimBvXxbgAK9OKFyU+jxXK1n2IVAWvbovRZUqsSIIYSa9cbFNjlxonTfBNRrHFfXnz
pWyJLZ018PdqA1APfGEoPYsFhjvkTKx02evUfLG4RypU2WwnUWcHfsX6W3LGAuIgSJuFinZQdtJj
yYggIx/YuYt21Ey0HgM9fMa7ZNqup5Rtbnp3w4r4HRjCu07bA+Z4mn68BLY5vGCbJNzkyuZMeEoB
Uo+nK2U8ZVezuXyNnl5zZ2brAXSdZVwsW0BKyQijFVwrohl+pGAqEnkSEoGpKJV1Ku++YBMbvfMd
jUGH8i0nQkVUp6sHdkVotsYpLN+i4drUt6p4J4GjeH7Uj3kG8fq5rFA6iNte3GrRdmy5V72ym/9O
2AW3SqttuVUkqr2Wo7EzYSOrW9yOSANpVhEKJi+P1R2k8Ip21WAe8LQwDdFxkXgyPGzXJVWkav3g
yxSheT02Cht9nEOBU+RuT0QGItIX1SoYPjcbuJQlP53eZuMVBBSAyFVJBZ1YdFCCWHxnOyXdn+YV
u0tHUzZKYasQVVSbnlfj3JWOUEJNmLh94FkMw49XiY+L4Y+Iz+oyQmItvjT1c9R/6e3P2SvNO5w3
4j6dJrirXvXyykuJ58NRnrEp9JPlQzzGzenEm970oyXRbEyWvzW6aYMAwP2OZvMRUrKn7K07aZXz
TZHs/d8RAgzchC5T9CfewHKC23GPsByeN6FdhlPgwB3dRPH6fl/3MTL8uj9Idz975YMXU1zqXptq
7n3PkGucUrllUM33bdIvI4Dri29qU03s9HtcXEbzWNUHY+Yr3WlkxqscVeN0Ny7XNW05fpBBWMcY
I0Zeg5gLrKKdw1hslqP0lqRXDeaRdqvq1Crs35oMBn4cafflE22wzeS8kmFiedu79TB3BrxujMAJ
ap6lOe7C5/62uIvLEBkf9lde0ZhNHaN1AquYXZaWweAC9sOwFBm84Kb4rR3vqd488hxmizfw/glP
cTjlREBA4TpkdwBmWHPQUFEZfJcFxqcysw269nFRGRutPUqyX9W+Otsrs50a7jpAsThLJt5df6R6
h3dnJqsesiWAsSeC0XUQbUxQ5gPs6ClPCDRAvKyjiY4rAoGJbZcRC5gvPAJxMLEs0I4kXol8N3cw
4VbtZiFbWuy/sYT/qPpt3m+FbgX8kPzRgCyxGceeBKdJ503NxjuDF8a3Q4EpI2oJxl51tGopDYUV
f9OUlUYyRR1aOII/06twZFZf6Mx59mLhq92p0S9hcO1WU5H/2jxrL+g5N1QH8ZHYBBKwShLnLfx0
5YxEYHeRti4p2WFzAug15cqsCEaU+GEZG2IUkJNIQAHvq8pScO00zFtXLDF6ZF5M3tjdxT8a4aMz
bkSDP5h8cA94d+y13TSoyEb7Xi1N0FLvWT3PBcu2S+RVX011yp/HoPPL1A8+12L4DjDiIZ2+uO+F
g3H3HqaDCX+AO4OyncLO7XuIEN4oebjHO2H75GuOmrXBjVgeCnSZM8NI7nImZEsCgxlMsMzcYetj
gm1YsbrPL9Q/gLDdxWiNm9/y9i4aom7yoSEVJPG8BLXqTqh0wnkZn+nLkSkcs8Z2gwWqLa1DuTl8
gUBPfuZ7pd8IkFf7TYKR9fAdfEo6FbtjzkRJrgNY7Wb0At3LRg/RSKJO41k89kqzZwP9vM06Kg+v
Dq5m/j6OH/3v7ewgzA7a7BCGfhr6CQ4FzK8Clmm93LezXS1toTOamVdGrsxmhx/rBmcp3GQGgZ/z
vNvO0xXw1XR1+Rb2zEI7IJ1EtQu+cqtSF/LoRE6c3zrqgfh9Suy73xrzLdMW98VQX8bmOms+AuUH
Wzk5+mInN7JEXQdMQHDHy+9tewuUt3y85OFZV/ALtJ8kJpC+pgh6tgTlB2NOXorW7JNCYpJI18aK
LO8ouKr+b4OR5vFsHJKlkTD7INpx/byu0M0pOAxK9zelr4J7H9TRUkY1UtLXOfWENYLmJZI8Buig
fXOTZJHoy0HcFO0SkSlcD9P5LQwVvas0/p9jA42T0AXysCaD7reu8ICy84BeRlihTETGtu0Ps3Bl
ZYIfesZ9b3aLb+xJoSwxpmP2lxGT7foYCoJ3f7hp7iTMQPDRGE5sbRW0yY2NjMhEXwXs68QSl/3w
lFaq46O4dAIaKGXdsgmGLmllKEbIEcTAKMMu3bE3z3GBnO4zjM5viXY14nea5Efw/ltlJmbexUO0
bJXzcxGkqCuItEH3buDCmQNHIW0KPL2cu7+JktqWyqCGSzjQz3atW7fEsKXUKdn1SE6rrsR3ulOT
agjT9B9h6gODkAU8PCSDjTPMgf/+VsezIpAlI1xSEoa0y6xq2vmwQqXGB8POPpf298VvXZFUatAR
rmGEX0r0mYM0yH5aR7lYWEdFPTQsy+/oCn4a+Y+xfdfT2/ooEU4pW/d+Ibxgy9BtuIkY7mF/nvAM
9jiv1OOYnUiYeUA+9cLyK9d/NebPFrFUZFF4icNKKOfdr3xYZstkWCYWLQNkoglCGNx9xfSlqTCa
R+o3h3BgwQ+3OFqShlXs6wCv8l5nvC8ACd09nqDiwqwbS5lrVIZruIKXoRQwwNcxO+kFyfGKuZxx
7a+jcEEqYzCZeAmQgqgS26gJq5onx4147pbIyaekCWsEPhCJXjFxhRAHMhkG/w6AAds06hdism6b
GJFBQGOwYMaozjxEsIhBsK4Iv66kyaw9+bnNLPQoZrJpnpPnMLXLdBNUE1YwrTdLj92PSeDQ2oPb
ipxjU7KBTmwWTWSu4tYfhxP8FPO5+fvf/s//+7+/hv9C73AosjEs8r9xvx2KOG/q//67aAp//1v5
/c/tz//+uy4bsqKLoqGoqqnokqYY/P6vH8c4D6d//beu7OW7NhP0BeaYj0G03LckXKIWI/8xshp8
OaVfmtbMdMzY61nzPrfpWypsqwCMya7BKG5O6lcTfWO5B/E67Rk/vjEnY7SVSK9pPUrG5wjgw90T
+b03ZjuY4425QZzVyut7uTaeKMaQtWwqMnmW/ZNFlRs+PKOcGKLQI1V70LaVtgVHxGBkMt+iBxGV
favsCqIr8ASxqd1hlEOK0eaeZYPE+iYm0snQBn13MrRBnIbmkMR7ZNNy7xFumfbMXF0TYjhMeqQL
FjFZbN8ekuddC52koM0VCyz4BNyhuIeGueovrUKeUzCFPwTzx6z4lJRPIpN0YTsTtgnI9WrbVlsR
lzHfdOvV6N4WAtjO+zXILg/jKJy1zhnJDzMoKjzhpZGgYAUmDY+UfI/0V//8Beg6ij/l6JMAZD3/
EcwpGH4UcMbI2K0+oi+p2fmbx3WzwHpZUO3POH4bl1TsY0MBUSzq5kAPpLYbY05YQbQ35G2q82aa
/8Xh0ZV/PTymLBuCqQqKShCv+M+HpzDuWicJmcFzlAUffXU0+P7ia5V8uCx3g9h3UVzYUbDpR/vG
s3XzU2Vr3r3SdKSK/91m+T4sDq3odyAF54sbKTFqf4qihVFPgYngcwbYOcGEz0lmEz5nXD7uJ6k9
Gu0xq/0msARpzVi2FHdivcW2LGJb3DbFVoT8ZBzKwGcOqwbnbCXqH7r4sxN/5s9fWvJrEH62LFzV
j9ky7PjpEF/ojTG5FdaRLuq7a05yRiDe8Zn6Jsb9nMLtD0OkjhWTEJUpJERGTNy5FiqfivmeZq+F
CvGDr1VLBmgkxWZUcWgHAEPra6g5ZLlZD56o9FSU56a7mMk1ml2D+jbTbsYvub/c00sLYao6p89T
1R2l2s8qknk69VyqvnwHS3xq6kvbXIXZu6b8mM9GB/A+TQDFXNu4GybLiJi27LbjFNjP1BV877Zb
qOfshgYOnxMUThkSRjNRFWekzE5U6++mGZ7xfz4jsqz9uzOiiKosCqKp6eqfLphqNtRZlT8YxFlC
/SNWVggoY7INHGaib29t/Yq/Di9cvpFuxyIvNXfhci6C/GCWDCeOcXaSzJMinUP5nNvMrp8N5s7r
9+w6yy7P50nrjt15tZ1Z5ASOrvQ2aivh7hiizfQf0kelr4MBJShb4PMjvKrJe/v4YTO7eG/u/jaq
/pA3PStfrXyKsfpxkIQ9nBnFGzLPDN2mc9TGVs1NQ3sa2aIVGdsy2xPEYZr+eW/iIHuCPLQE0uPa
ad9XPj3N8CTDe3J1nhNwWiAS3lT4xv1bKV3Cnm/mxOCj7N7QowGTJGgVmCQmYJy2qE+bBKWdg6yI
sZhhbqVxJ1EibNELLAe4ED/W5oXitSRDm27nPjlOZuZ8bNgMY3s6lPXxsMZGBL5VJERcX1EaBdGb
IZ5+sY0lEadGdEO5iSMIsAnVUpGu2mG1tnKBh4ll8EZjQtwvAFZr5dY7wJLhn3ETRikYWEleUpCN
rTV7TE59lDbsgXHq95Nnk7QBsAuhMMFUeFvp2i3Rb0s2Y0cpPmZE4K2Jz9Fi7/sd6VkicxzW37uk
ONA7oOGMjsO8xZ5OgFNla0CcBLsUiE2YXFkNwtcpdPd+ZzbxXqhvGneqcIplhtsCmODOPTkqb27N
jsl+odHBvnLtXwkCUf5zfF2sSfw5kie1xs+XUQilvob2l4FRwyTGS3Dx5AsaPAIB3c90PCbKQc2O
QA6RP1WrJ/hJGeiXl5jgYsGqHPJkIrp9mw2peyr+wyubGVH1mhGhjJS9UvaGhdzMp5SHXUp45HNO
3jLJ8/8IWCgQZU0zYMHSIw7FuUIZoV3r/Db07zH7dgerMGoWrMIMC9iEfEvvH+o2h6Qquup44zlG
XJZ0dJjQgN5EXmstgxXpdQf/5wdaVNR/80AbFIu6KukGt7/+z5e+GPdZVzXTxMvYPgQFxuDiMW66
hy0lU+VUKb+EJ+yy1RiAV/IT9YiKVRxOi+8KkHAykDPlbnjBzeSKkEIeJQ99hRqCRlhG90tbnEoZ
iJRfPM+gawt5xRNr6h/ZQksPcneQtIOe+Snjm94vM/++Rvcym7P3/J4qoqy0jt9ks372OU3DuOWk
TUMu12wtswnEaU9a5vsXVCaGYyqiD9yk2kQ65Gj3wwoFGeeaQi5/oUEZa5rsZSrb0NG6ODPRIWSi
WXYIu7MTNIr7eHpoxx7eSHusss0jsACOdseZ7IfSoX/sHeseL0jAuwunSPUJWGvmD66Pfpr5S+Ix
yM535RIMuCXn4CniRU2Jo+5pYw2Fuec+TvYleypl14AT0xlcHuQaeMCuZJFFqBIPc/nyG4XL7r3n
aRdWf/GB69MH+qcS0TRFSkdJ0zVe89I/f+D1KESPR5vqC05vn8BXXOimg+RPm3mmuf0W/JHOhuDv
ptLpNpBwvDjayu1cNeztAkO/bsCus7+zjgzBlmt6GBuF/vMkzVeBsBGyjZKxdlur+AdeIxolxIKU
si01SIZ0dbfKyew+mtlZDM5a+paRPAH8x2mRgUXOwCL9f5x5tohroyEywB3UD6l9r+VrXVzE/pde
riX6JP3VHUroK8PuHN+PhxqK6GsbIciLGomlfXjq8xoX+U7ODxI02PRked8QYXB/32X5WPEYM8a3
8dolU+TtLLExjmZTUY+xDvHtRhQ2YUMO8UaU1qRTdsV6jNYhWx0k72tTs9rPby6WaC4r7tFgMkxV
z/Us2mCYioY/DFPMLpuIXp4pK+yNRCVMfEdQkZ0xA13LGO0T1Ae7stsSmZHrmCvcmQAqEyTx/tMv
SPsDIMD1fYCcmidcOpj3duMLBQyfGA5rFx3+6rTIfz4tqqSqiioqojy1FdL0+/+7oQjGVHgGSLsj
Y5+ER/mxUEXviQUfgFGOpWwhrSMonDZ0ukc6qUNQTyUDMTeumXgSxMDGK1MPovCQeg/dzUY3ZZe/
kaq3eLzoz1OZgrfeaXOp2gkkm+r7/R0pZADWATbAviKSBXDy4KP0iZ1nTGAaEQP1lLMWMpBw2XBA
UtdeG45Jhc3QvLPX3BybRwiqi5/pOn3k1qM7Z3jNwTVQPXtRurUaK2oOEqgaa61kxwchicOhl49N
y67oqljBhA2Gg2iay25eP+xIdKKcI+gWkheUU+SuWOyWeCzE96r+OWL7K74QAerFV/n4FB+f6QEa
Uv+cnC3B84SzRQsPerWDhSSxRlvV+y7DMe02phcNrFF2MspFaryFjMm4OMbCUZ8d71iNYUPrPiv2
6PINzZ5sW/mmMtN5Ulw04QcviPx+1KS9Gk0EaPEEI9xiLKvGO0nzQxkH7CIjd0jw2KWHkFAWcNHN
yP3Pp0QS/+VOUSVDEgxBEgVFNHXpT52Dkj2FvhgiSFQFKIE9sEm4tMs7Q1WycHCYvMISJq3Qj1Rc
A/QCP83XE68w3fFsybgvscff6Qny2Zb1RC1uhQg+9R/ricaWpPXQrfsC6cuqblZCiOR2WbV8n8uG
2pxpZsI6YoX4MgJbDAhppd7984omtOZ0IrJ4OphDcIYAU6H/fDjox2fiHJSJDPVDIq3NLdB0rR7o
hqVlkVJu71Sgo4D4s21BR1F4tpWVTqTYlmicG2Sv47HufKi57ZtlD8p6LdV7nYQ3pAeCSzqQZH/l
KAqifciv98nAfepXxolRUHhU+lNCvJxxWeaotHZ6sbvmVioc+ueuZfF0eFS+V72Nq04CNOSMM0fC
nylhBHTq1qnNacD7I6jtWWoTxoq/ijBWvVhH+op798kbe+LoafqWnNy+tA1Mmg8nydwTSciilS7E
bDfJ+JnGdAdx8FEYMIJBYUBGsXaYqQeRdAICRA5dQ/O1bydJ3Fb/RJ7Yxa7/OUEyF3IMQmO/8KPL
k7J6WONvhH6QlJdnd4bWmHT+gu7mmMeHOkEXPCWUpy+E2n8+d7L8b24nQzJkTZQUTaNhnYqb/3U7
VU1RPCtZwgNzh9/rqyfOGzs/kjlkdpjiesBCk27UakOQhzmVLZhv7vK5lc9KcApnJ+1+yg7Cc779
gGrS/lx8NCLgwkP02KPSRmhEs/bYp3cr6tfd3ZMjr7jvUAOKPRl5M9Nv1VM4nsvgbK/i7JDqB4iE
2jq0cE++1z2heqz1IpjcUDTg5uNl1SeOWC26x6+2s48WvyIK3j7WKKfi82w4yvUB9wkCSxrN7xpG
pqneicMeVwqbHCLa59G49CxiKk3jJMSX4gGYxVouk5dcs3yrJKTo/IHHMT6+azTK0tJI2QXvIchq
kYNzR9SdTnfq1L2nbkYeZ7Hh1uxtFtWhbwo/j7aSHL5Xvnq8t45PnUisSerGAbeOIk7EBESA1ctX
uh3r3p2jEecMV+yE0k/xig5r4fAAl5/j8Np0CE1SC40/2VZadOnxFkEAEKbBWUTY6+1ZgF4+SA/C
6I9p5bfxUYiPEr/wfnynJMOY0FIPxkRVToyJ6u6YmfUQd0aIBsOTkFUy8Xl46rB9ars2Yqfns79L
m5M6nPXH5fm43OVLIF38DWnV+dcYr8gAv/+UScwETGC8P671BghIF33O/bJ7j6N3Wb5C+5EPzGOO
cbxihdd1OAE9Dv3G1aHtf6t0mtmG38IFwc1c8UXTl95IIYd/zqQE6+c3RhBMdD9PJC8io2AERDpt
zr69w3V56Bb5SIqeFYbe5jQyFaMieEmF4gWSjlky+Wa6botvptG9vmCxj1WP54/5EKhV38fD5pPY
NKmaRmA1w3rhSvH5zX9smHCuNyg1p0xG8hgGVlmTI/XNLVv7Pz+E/2bmyOWvaqqsSTL3vyD8qUSY
5WGhiX1TLsPX92qyMFzc71PehjAiTscDC9ZSeVWX4rib5XvVnICUPaF9q6y5wY1am8V7od+iQ30/
Re1Ny67UB5Jypj7YrpruFoyXp3EsGcRgEF2qySqlxpJXIZjkah0/15W2xvI3RptB2XSEt/WbIrQR
X4TksWxISV1V8uVpnomqT6Ov4mJKF3sVzCZVhs3waKURUpnbqxHOs/qh4gBMb6s16SNquhVRUZBE
c9V7DwBBAR6eVr5DuIH/b7tGkYkyGtngDhn1Fc0RfiEw0ObeMIkZX7aUytFcFLbqa57YlTtzDTtF
FGxVQCdjS/WUjGAKG3BO7R93uTMPm8k2q2cbE6FBN93sMu5bnO/Mi6lmNl1kPwc7j/EHOjPcEsgF
HUPdS91B1kCfIjxiWdy8ohrCah1CUM0IePJk3QsGzzdRndRuXwPGx0nbWz6onujrf8OMNdxmwWQj
ohlp58EPVPJ0t9ryr47NvzSeHBtN1lVR13VR1UXzn+9u8Rk3eaPn0DlMx02J55z5zBtvejPnmq2s
oEOg6oyqO9beondCEh9SpwqcPid9aPLhq5JHQma30LofixveJAgJiXas2+N2BWJPk99hwgq7JNzF
0jbsPJGu9OEG3B+NvVoZhhuhtl91FandtL7Wfh9VTveyzALKaoFEs4qyz5NIuGEe9FVKP9Pks4++
2vD3pv+K+q86+tTiXzOU0r7YHKJ4D3B8DbkR/9bZ+kJdo8Q7oOQ8gmQmYCmq9hDhwKxgvqVH0VdM
Z8jLHbVNHR7TcZfWy8G5rsfaIeyke+X9eaQSZagcvRLePhnmwlZgI/9it4u0ZdHWbDxJ9qTU44pc
EvJH9t9jR6DcHRjFDcx/91NW3gX1DUP9peNSBDONumRrarsZ76rAL6NTNJ4Zf8Js96SfLA8DvtPw
9wJKGEffwW0dshTFJo9MEcflixvw6VKCItpxF9QCw9R3zJN2u/hkTLFJLX6DF/5EaEBcUc35+otz
o08Txn/qX1VZ4KIRFcVURU1Q/tS/ylksPgzhXiyrcPG2YPZciR55XwLmYWBLXtbO324lmA8/MfcS
BI3nAfaDepR/jQ106GPQHCPtuL1VqRe23l0n0IWQc5f81VZ2RtlR5ll3wwyFX9/OGhsCgdhsCmzp
/boRVj97ZUruNbRd0O2Fr284O1y86uHIuoO/m1cr/u68cR/8UCU3lrDvumLtwiAAyJaun/Gem0Vp
t8ngfeFZNT6fd+vYxgcc63G7/cf+PHtuyXKw1nE7934FlPb4M+JrKb5bV7pXfBoZRm19QxSf6ASB
o1l0sMVAVomraq4wuJHuvuMCd1UETUiZQpdXvsnFYuci2woy1qbCMYEoU6x3l+8EhstF8UZ0WeuH
viaUZSxtcbAfxnTPlLLbXYpycwcb12/QsrTK5lFMchZUdDmmXGrGGvqbS/HIRLq+pvGKmfTsU8Ts
9x4osDs9Ag1WxH6E8TTuSDEovhCNTOL+6oD8y4halVXB1EXFUA1FV/88oo6NVsxKs+aPf6kqFgtR
PjzMAzyx+wsS08wAJHjac/sodrW5204tK0nPtKy95hb5uoRw1DgZCd+SU80QATvPmSOjtwDMA7fP
hUYYZFejemuoEOu3SDgN6VEPD/Ki7Ny48lbfp4Nx8lge4+jUYFWZP7uDrpJ7Z6mZX2gHVPVG4SmF
hxCQTJbHtMT11MA9xt17md0U403Vzyluw3ERK4uhOQTnLwrDmU1C2tcXBg99PGoK6+k9kWDJKxKs
71y21q8bJXpOXhsg4QOrT22ChEe79Lm7Lht8ddhnJop/Lr0L6WTuAeCrPj/IUE2MWxTdNFIjGJHj
kQrsKrONhqz29QOlbb2+0IUuEuKVBY+ZlUYzBsVlg17BQOQ42HfVBkQSPhyjdLr/8e19ExEZc+LE
uubz+/222aiPSy1ffkf0bRBms0hJ71SupfmmdW/FTyiJlDOwUliDR4jM8hXzWkFY0lFU+784Kq+N
1p/uEjYZusB5EQVZFP/Ut8r3QhubDu+uNG5xqbIdDVNyHyYWz40B7zEqgWPL/SmWzl10pE4hzTe9
jrNrOV6f43VY3FTtV1j/atuf9fDjuVCDS5ihk5mr+tGI/ITpYLPVYdMPh3wxcQoCgNITpICKRYo2
Rr9BkHI+F+hPPmLxNvbvVfweBe/nJvOnpK/2MKqHzk3B8vhVcu6DY9H5s6fFhx622xCGR+yh+gMA
ltVH64Cye/k1wwzOge8nxGdFadC55qUjt4Z4gdhuuCUKSxYd9AiADKCaepwGTfLEcEuh8r34TKtp
8YlARTvGyVEke1PxWluZ7QuaohBUrKfOSwHmJuDFRf1SE2WQfl+aPedUqBsniZ0ZeVGXgNUtzAvm
oCQzI/O6FsomC//Q3SKhQneLhApazu+fjMG/1Se8aJJ1wOdNKg/WuE+2pfbCj40zeZ8Ll0TPvnLf
4If3k2YUbGAgr90NvBTKWzf/9RcnRP2XnSiXiW5QopiypJqULP9cpcTt2JiizHebkJARAmO6pMm1
XgJn7yQvf2xrAWnqNibkI9jKJFGM5YEcCjOYcijC2U4UpvLjEW9Rudd+XR3aCl8PaUPe4z55RkhB
AYH7IssjUztnJUmQfbfPmHvNm24nqbwqyDfcQ6lGimQSX80wdMEkAtUtJARmXmTFpa8Ysw7RPuns
zMKMN5xCUONGgvMYjRN7mrIWc2NKkdTCh0Q7aQUvodY99njRwDEuznrxpvVXIhCH8UPufkT9jyD4
Ia2YZxXmT/kFN9GNyZ0l/5gx41f9YlF07shV0O/MDhO5ryGXpKBQT6e5HDn3hzPqjjg6D93JUhf5
lon5l5HwVuyIRZsierXBg56TA0SEaOPniXtnJzKz0UVRgyovK7vcr+nVn5brS1xyAQxeYDmLxUaa
4AeYJRsZTcf2P3/osiBNNcSf7gW0E3zaksBrRJL+VJvqppbm6aMEy18tVXmSBsJJQccEZe8WjTt4
juUTh6XfICsvgyMxtIR2Bhsc758ubxvSr1Lr7Z44cuf+f8LOa8dVbduiX4SECTa8Ag7gnKvqxaq0
yDnz9bdhr3N0gnSutPfWWlsVbAxzjjlG763fbvLUrs213gCZMj0atlAV4n0pHmPtPMyub7IBtiGv
r3VvBnRUJ5tJtqWIUY0wwYNCsPsWshIokTUM4dyOuw8pvc3GpHRImD3nF2drEVpMOGlh6fnYilVn
Ngh5maKAbcDEMAXJGFkQe9gTIN/xh8KS4e04EZUT3QWIZo9DOW/Vt8fWSrW/hDSoEWX/ATUirb7g
/H+8UWCLf/juCVsh0l4GcwAcVKv29gpdislCB5OZrDCuZi1MFzuUVkQqvywxjTsGdQX2jcCT3tFm
BPc6IRkWz+oezL/vbikovU0yXb0C4Vtgoqh4kjWnS7Mcxt5ysukddV8ocyg1KCSrwm4Y4gwjHx+F
JHx8CNs4yKbVVwRBapjjCv4AJ30h5zkp33CcdU//fHlrFi4slcdWQtIz7PR9ZPc8wTvCvOmDWOSG
Ogip1DF9YChW6HbYKkcWjgjo2skZZCLKPHJc2Qe2tKysNWJrKBt/5Hw8oNS8KV60a8ntmp7T8rH1
bOVIM6p6wrplRg6+gahq03yT6jevxqBBb0ySj/9YuFW7yYZ+5Srvrcwi+IzoWXgfb+KuI734Jixo
qixAb5EIi86d+/Ilt6KeKd4YZ6ZHuaEBPJ1z5udm5Mw/K5egr+N97VhicWKsK5/KySVFpVC+vQWb
DiGaeSuZ0HP2GJVRrYNKnoCK6WNMj+xhO9/AN0xQ80xXvL8tQ380UzimUWl08/FvT70XvDU6vK3z
ZtVO+3RHgXjuSXGcrsKBaFybxIjCyjYRCH2HTLZHMmayZZvwkw8O6EE47IXRyvZEqtEWYQ2VifPJ
DjEh9hlKSg1G2mKwhskBr4Swb4Xd4O4kH4XADDAYZl9UR5j+cIv6q0pdpZ5dmhAVpjobyAgJvERW
/ytN3vLq43KZVQZiQUQWGEfKJeE177mZmxTw+IRFrMFnL7q0ypmAYyzFQIGb4tysuZCzD38uU11v
J9OtFO5amsQOyLaYxtOWMAJLvn/xIrqzi2TdQc6XS04tOeFuO6TvY3/DwEnAuw43fK8zlIAfTK8Y
U+SIayCDhwqUpIykWxfdmrkJ/IjHdM3chJyMoB+TGDGva07kLfmeyZgdFRObVmEdWwpYmJhEzaV5
4K2bhy1UxEXZbm/LGoPjdUmSCs7mc9pfPOWqdjevvKfqvSvuEqklVqO/wzKtordJc5sRuKp2m3D5
1cijljpBJH1uhEtS3avgnatXKJ8e7lAwme22Iy2V3vBok/XqXaFuQWeSPaUxYJgvG9ZwXLfEGCWr
2XyJEeTbxujifzTnAqFUR8xKDbyRDDf6ps4sBjPMee1YiKeEIFKL8pjYNn4yorA+wKA5/uSq2whz
tjW8Dx76vNjmTmKtLXdLf0strIsmJphkdpGwyaVHWFCGu5zNCZLEGyIw/bUVKzRfZB/Q5h66/I1n
vuI6p2bt2X1nq7mTDw6iD71aZy57I6HXEAZWAs/ktplu+dDXCOmAba1ixNd3okOoTkOj5rYc+2y1
NEoK0vltMkXkvi7oF9W2pV9gL5TFCHWj/ZbOIaQu0noxJGgP55llldK+7G0Y1tmSh7aaLaFOQvmx
wQBMo2UO6X/RLyd2Ab9ekrcsi5y5ncyiVt1OSdubS1vyS5bdQbWEBQ4aHIkSnS6DNwFueiN+xCgc
EXywQA0sWXiInYeyVo10Dn+IUJNpPsogi5GNyNlQcSrdmRablLjms4XSy7J0ZplsdDA0H/22gm0w
IG8RQSEsim5RwLwSusMgn/gaQsyPEvtbDfAS9aa3r95JqJG2Fr3JlDCn0yiup9sxQhK1x5oZOPE0
NNowIXWbibhmC/FTK1+hQ/GXymxx8xciWLl1Zj6Y/bXvXfmRlR/tevrFVK9YavFWmW4BH9I4TVS8
yDtd2TFHXWX1Hrdlu2q/1OAQ/cI26tLNZDL+TkLIYV9Fz9wuNOPhV6m99+HbVLxO52tyqGQEgIDe
UaTCdaWNqoycPTgO6O0aNNIzFlNM9n8yVlw3Xko7F700cKtnbk4SmVzZJAMfAQgs2PYdKN9xCbfE
nShv2Qv7qaXoB/GIKLxH3rNXtnSBdGOyJ3jzAXnNIYeF3qayEJfCmlvpeempJereDkoHtp8Zk489
HTurbKGq4RfGkG59bUdXWeFGJEMOZVFicOJerYtwkSoLuJcgWILNbFPOFgADuZ+IsVzfoDaOEI4M
bVDpCCv5/CZtq9ySYOgjIUJsOBltfsOBDOXZ5vi3H0hC7mNxC+883rtMvicp802Mfssb93OAjNts
VDOsfwVKAWV5vOVw4S1rkAEprmQbSeCQjB9zrkI3tKv3I3xtX7ZNYAIHhI2zaktW2eSsr+ApJjOi
Hk0cuNIOCrjKeRwzrc2r5a0tVPmQxXvCHh7snhIjxznvlQM+wCzeK8DwGvxHbzS42EpneDizdr0N
zBYBgg6m2tCuN54Y0ZxtblEwd7/CL/XH/yIr/BSYD9PrKHFgOK9aaWWJrjFBU1evGmFZ4Rk2yVdJ
HGKEwHBQqvAx7wIAOqeaIV9/UIJzPtdMkWcS89I55eD6nAOYVpdb2ZsVtaBM58KGJfVZ9ebgSc0S
qcSlzc/K9Ch4hwmXqdNPnXxAvTUvdcurSKg9qOlRWNUASRYpWN0pFZBdlQ4lIqOjfZLsfRrqz9yh
nneFWe4Wr3mdaDV5nXy++bxPDhP35NmWJjoe5O1nnRkb2sdbPk+LBXFHrXlrEKdpu2hT0UNc1gUv
thiPPDT0uaxTceSwc03L+bbBDNQQ1KRt+cVIg9wdpMvyxFH5sS0WHVbB8emgLkUWqE5XbHQUcWx0
bw0mlFP+xyr6Hbg4WvgGZYdJY6blWlKMojoCwghBL9GWFHowwP/MwkXv1CbvQmGkwFLUmkTuMENC
28ahFrjmlpbkDpEh/FHEp3BNn1lLWD11jAL9QWJlK7IjrxBD1phczSKLrfkfYjHLqmHUccCVVj4q
ux2rNsReSXSkeM3t22dAVw8z4VjW12CDnpHolY6c1m0Je/w5z6F+gQVbbJTpGvRBuEsNBWt+dqhv
hbaqtNWLTRAwqGVA+5xko/RvSJkEAD4amCR3UYvzmsUCErhJP7qqzKwF/bCv2kPYH73JSS3PhP2S
UWbA10kUol0MFSc5zVl6LZkjZPOHekDTXwaHkc8wm2eVQQbNZI3tCcV1QHj0ndZC+nSUxr/xVfbe
9TGP3Du76SmAp94egW+fTh4en+Xo+J4dp4df2X2vyLir8iVb/u8Dsy04Mve3fra+A/XjFJvNepIB
ofQWOgTIkxZQ/d9spHRPXznGXbE9Qo6AjMG3Pt67tauNPS/bG301CL+DYC/4e7Vi8MVmRdgxe8rm
cfHTBeJd8pPjbjmFBDxb/Kv6Nn6jWAqwklQroYQvtx0t6eE260Yzek3ypUW6/YrIJS9fviKXMo+u
3GhJk6bzX8b1ZDLzY13od1DZUY7p6IaP7nKJo27oTt8v2HqMltOdtwfOx5sDRtbD8m+TlgzDuebP
AaVjb1suQ04tEix2g3mPqcdM0M8RGaRic76rc3cDInneiagKFq98JnVrTBAR1/MCaG/EyXIePUbW
+vzhraPAEZQxq4nJ1TJ9G45G4BMrZd//apIh++SlUy6yeeIha2I1aI0WAkGI/FM3fX+k/AzP5Ksh
sl4Bv3ei7vBkmxor71xmWQKLFwIIh/L7S4sIbaqxZFiLTJVhLTJVYnGRcFpIz+YpEIbdSJmnvbTT
GjAJjmJpF/INyUCqgFRBgFyBkfgHzk1LRjmpYh2IxeqOitUe+j34lQRPxpiFoxjZ+rfgWUPiBvoY
of+gOlRnYn3J66Nojw5k4TaCa15QAFX6CwWo/SVQAMUCF5SdBf+IX5ZG+wLRa8eH1hXk0F5egrAM
/hnxWaYw13cnm2E7bnIc45q/7maGZmsQHuyO+IltuBQANfUWrwWYw6WUzk1wfBTYnLflQj3V8QmB
UFHupiq/6+WJdp+eaOjPa9K7ZvPZnMiTEv5ihrFifXgsBk5xJdfRQWhbWsBf5WU2J8EkMuxickWf
JmVG+1ih7u1JISyX0lluLGjpRDq2hLZZRpaBhF6ON8xUwxS8z5guosPcTzAyEnouuVa98MW1qsAo
MJvIKhfydmZOnmR33/xWfIvRE3i98clp5rDaGCEfMyic5c6fbr4lmzAJm9MP+xlgGODX/aoyDD7a
oSdSJRI2w3HkhG7oFX2TTkAggWwlPExImaN6cViSFTDeXrspSpHjcPLNMV1aYJPjSVrG85zSx/IR
tSdHTT2X/SWMbqFwY+URWXbmkf/ui28MZL7K2gqsEtSB/xNfccnDJiDUuLFFsKMEhTOuoeZrRhRz
YwRQBDTlHhV3Pb+HwY3ATbpHX55VfYXXFEwi9lymVKT5kHVi9SjLGjDOIx8Uex+RAF+T/jvFICB9
JuqHUX2NCQPBYUp4ItM5OPEAoif5XW9uk8m1l86TKQGkB4IYeJw+hVuOngroSed0FCqNrTzQ/60C
hRJ7+Z1jZivwYEX5MsjHcDeggRVVUGk+yn1Ujc56KD1x15gC3VLjOSiUn4PC4mlYQSekFI7YrBmc
P6J5H5+g3D8kcE5gHOa/sH3AcLBUQSedzT0W+Cd2i6dSkCXT3daUXvpJmXKCY97jaIdJBQpiOwu3
hP4iIKYtiDwBclk2qsYRhuOe+y7uWow8YZc2Y7DCrDwE5W422wFg9Eks9K/F3DcR1L6++iUjz0lW
q0Y7Wl6s7pXTiKOMqQy6lVwa7WxMEW58G6OnWDqPnDDZEWyklxuh/hTiJTQvvkyke0AiAC2c0KH1
TKDWox1bz1OiP/TkEM96Hic5IINCiHevMIu6PefyD64l+kgE4Qkc4Ti+zGxNdxRI7aSTDKMlq9J3
rJWv1C7GptDFlExjXWSNhAYyqAi7NvEmdb/VOWuX1O1EVIyTo+4yLzPDjrnWM2evXtWwKtlmoqXE
YxFZjwYhxahqj1JsrMQM0S4XaRVshmTn9ft4OOClpmflA+DYNkblkXBLP2kLwTh/DEQtaafpIC2I
6pj6YI1HZ/4rcL2gKHpi1lroZ+dv1nqkBOUbojUkEkYPUuhXDokEPZDRkfj7ut72Uxzq6y5ha/Gx
Plwq5AiBmZWHCR2dNkdqbw1wd/I1N82E55hXkB25fIQ55ySoT2sU1Ykw2quhTeSuA6P2FTPI22eY
JONSTMa3j4mgGYPiLVJoUT1weZrLmMhUHiRvl3X71D112lmbXae4wM+v8GyymQh38AnL5VITNx5R
O8KF4wK6D5DMr7SJfLwVfeg3C2U6boIzjpvxMsNfqC3lYAV8iGfDTzfxhFA0XpTLQvBY8aIEeVlx
70fLrDfzb6+qP7Wu1djqPZWUuS0WH4LTojs3OAsUP56tvYufSs4Aq5eYbgONdHP18uh2mkY9diTe
TJ04Srh4sKpyL5UOfxW28oTl/9YuEIE/TZYvSbjHKTsd56kgBFKUwSm5yOhEGbznxAu+QZXpg6sS
AE3cBLmZIMJyyUyTe1MxphMjb9d8zjnvkAwJ2kFebE5U0J/SLYbQpUFBEDuA0VR/f+0WfTE6CWeq
QVohKR4+kKePwSF+imavIhp9mRuvq83lpQ355HRo3Kt02Z6CdgY7buWIubfAc6H3KjW9pYhMZiGt
RGCbVn0+In9i4HsGl+IORzuRLnIGGuo2hPe0v2vyrUDmLV9yGymBZDxIV9pEs7Xfr+N+HWXrSnY6
2ZnqNkcNq+zvUn/PlZsg2sNg+tG1Ss5qc5K9Y7Qy9H4fDPsgO+SPvSgeJsBjH3tX2Oe2niwJnJwQ
9iZdos9OU44oJlkfelv90HGLJuuyeFOsmNN24tS64/sfwuwsM/pW39T6c4qeUhRHTokX/1XEwTbw
iYWd2dHMYsddRw8g2mBlUmEZAeJ+rk8CRlCESGzNZ1ybIjK6YdWhQSWpJrDlwAaozXvAlaIvEwNr
CtLvuvwr/e61VT398aFkzgjLQwE2kstnE1uerKp4lVrF1HLKYo6lXgnGIVj4WLiwK4alNyxlbxyZ
h2TeK/iNSYOwGYD5ixjbOLgrgDvtr9j+AIjE+xGkGw6FhE7BlglxNz5WGFTg2YNRKEaoCUOIWTEP
JhsO5u8gE9fQg1bSZpj8HdBOoqW2aimoeYLWpbiRZlvIq8OyhSXlrXCYg1oVlVWb2nVqdyjRW/5q
oz6HDQQLDDYQbFfdshTt0gYXJT+r8Um2iR8bnL5ePwCUJTjrQJJCF97PYJY6XQvxwCZxAo6Oi15G
pvk1zvNIDpK3D1BU8a4EC7EuTPc735PM3O6V5JhMwT5cg3k5IQL5PHvK9KTKgDK0d9vDtGFQf/St
x9PsBlm6X9PJga6BcaJQds2oyoJcmp+l/pRzKaXpRwT9R7G91hbwjCQ2hGLg5RCKc8BaU4eS8arb
CYlAh4eyl4ODqNBbHNlKWXbNg5HLmTXHwD8wSiwAeBCMNUctIAVndC08PiuySJBpX6Nqn/v7sNrR
2kuSzSvWRR8THuCI3h47csiwzuPfZH4J1nuNfDbY0khMPhXtnTDzgxIe0e0HcATYqDdm1Tnl2kxg
E5sQIb1sGfpL8bGQh+Ww1f7BmMqiAzy6bVBeR1puuISKnVQfsfI5ib/CyZcQfbkLX788TlH66RUf
eIfwrl+hi8n0sCpLAIv3laWfZOsq7vuapFNIfuEIdkFbqAY7gs/QFqJthAkvXHQL28Er6w3bgfCj
ardy7VpeepolJySS6SggayZjB03wkUvwS2wptvPAJLAiVB3AsMuO/p7pQnYHoAQJmGQC6CHr2SFK
N/2DuK9Xtq+2i6O3yr8FzQU0U7lWvAWmrwXiEREs/dSBSDeOgHkossn4TUDa6MjwUMiYYHnm5sdU
uzSPEyLInxm0qr3wgxjKEpJPSSNCWAvf/OaW+xd/esyDN7QV4rwMnAoiapVeuskND9YCkxMWVi0O
7FwOMvT/IIXWYXXAwqgEW6XfRrCymTgOrSPXc/8e0M4mmp2R1quxQTQ2FHUZmOSSvppHlSSS3Vhv
ojd6dS3HuGat4rF2Ev33h9FmgVUzJZ1nxAJI0tgdY7RJI+uHzhi9tRAwdWzUAOCVwAwis1o8OF5s
yhWo2KkEnGrMy6G3+6jGniuvQJ8teQVEPkPqfrVWmCEkyFaYuznkRTN9QLuS4Mzhx48jO4jBs1Rd
+uIHYUl/ouf8One3RT7Or9XHtht2ebaDskRI7ewt3jWLtLkmG6yBI614wdwnJqZoe1M+hr1quZzf
DYv4BZKt7yXHqMYEl4LrM3i6Pj2bqDdiCx+LlRPL8/qM34EUCIUw29lWb7f4HQZ11+KLolQ7h+U5
+SVj6qK2F41uGhcpuKyCreYaEeSHXQwIs96WyAGIZZCU5Q+fT7eZnhTCfFAiE7u3U6pdqG4f4Tbv
RpIuUvWUe68wydeB9T5qSVbygVv2YRIuTdeRBiMQwBs4GiT4pi98lsJn738GyrtSvyXlaEUs2pNk
uRSFIObZq6OlZwR0vle9ukIXNc2dFLJEPeovc3dzXg2uTatv9U8pzBnhQ2bSnh51vVdW/leDGq4S
uTzQ2si34eTcjDT1RFiBVFTlO8GITFRxdnDrQqv2DrJx5L+QBf/3hFtVRmHLfwy4Z6ImT5SJMpUU
3H//Lmto1d6P+6knjprdpmftOyJ1KelobK3Y/TscLdJ9l4Km2c/SvfhHym9afsu7a4guNzXw+VXK
pnqiOX3FyR42ltqoXk0uEla4BI3T2S3Jw4iWaF5849JHh7I/JotguhcAf8bHtjuCtbYSQvGqUYcO
JZCINRZR11Fc58UVGyN5OPV/EQYW0uwfWYCxDxxhxwN2sJk66dwcz6kTlm93su79tZc6IYTWcdyT
EETW20t69meY/dAtfovVyfinWKJSxrMRfBEOPFSm6lzMV9RJcuDUpZMk6xDzG0KpYHNZvPnVV6J9
ieYbeewzA1DuYoYo6bkz1/R2W0xEy7jbM2QVkKCXm3qAU8exal+nEF0PvjTmbjUWMSqNfuVK6vr1
dSUTfOGzkzhXy2PmHmJ336kbfVhHKWTFnRIdIquODu3soBLrRGHpni+h7+BfiSwxuunlPZ+8zR7v
gSVER4RlQzSaKF+dwAIUoLLnCSqWZB1Q1Hw8io/Ge0+8d02+M+wbTVEEoFzIyZvJWzHe+JzgVqRU
W4BBkvqAlhWRfP4hh2+CeEV9hlcq92/+02fXe4fuRA8DESsdDMorAYZUssf3C+0kqE5JdFb1s/c4
B/KltX5VOu9rzHr0gajSOQSEwngImLBkBistt2rdmP/SuwvxVtMtQpmACBkL01wl/Qv/ZrXcGBzd
cD1MaV84urq+R0Y2gam6ppylNW0sg+wmB/hosCPusEVzZnqptYd4/c33u9p4hiX2LiBBgFoZxUDo
8OUqrv3slss3Mu3fkcIZO0E6JvKxcY/15LBzRnPYSRruPQuCeykMPzCQTKrNJtUdUdx4BujiavEp
6XY1sYPIFlFVxitS1NjRh3xRme3ekcJTha9o3wD2kE5Cf1F62g1vsfBezj5WlGY22dze3M1Wj8yB
eI9HOOvhV5DRnfwSSPy05bQGeJWpmZkDsjn9IumXWr/Aye/xma5IYUkU47iCM9H231HwrSafkfln
RmyE994Nbz1x5MZRqN9T5rzaTZpdfiwV5A7bk2AzUZpeiSvFuJVl4FfP0aY3LXxjB6U6MJd7gOjb
UgLFJwQsQTMPzGMlGNbxxUgd51+xfbTcyrgdCXhNq531A6n1Nc3IkXoar7wJKFt4wqhih3D0hDXC
omP/q5YIhsOznF2ItRC0q7VF1YHQDqgucrlnEZ1OwYqs/GcRPbTEpYwSspHCtfCfNmoYaYyN0xNQ
eUPKnJ5/vvRmXtIWsibKzq93WrVL1S3Jr22+LO9RcpKbY+cfNI952tHCZqlgGU3Z5+1xHOOPrNkG
LW67AYUzPTJ9Ya/D4AG/vQtwfK3Msb4RCb2w0KR5zVFjPvD/rdGgW/57jdYmo6tOVaeTiaz/hwjJ
L6X2EbvoPTDqepQ5zEnCwqhN6O84dpFt4KlQs9GxO+t3OeJwUzu+QXKRPLOXLkSEJAj/9CvYe/XH
+lCic9Cf4/hcsHGC2whOSXkkT1syC2+5ID5zkylwr3CZM1V3ogeKGns6WSnziljEYl6BCYBlLC9Q
MfosdgPJYKsiQ4hFWNqqRRHs2rk7pkjjxBPWbrZp8OyiOVt1xqQ4256V8LlAvjV8pvX1JtTWMxzi
azU2PXOLp69+2vrw9MngivY654T67JeU3aP0IK0+pOyTcGDxrRTf9HEJOz/sXLmTfASYu28Ac6MM
EP11jSaMMSFw2NmS1VztSepRcmupWTNuVAImnyzFtjVOL0UB3zXhyDWMnVmpXuG+Cssxl52mtWjf
f0v6Ce63AZtWof//i3qAlhE9QKVeGW1gwNcn3oW5p7D8xTW21HxcZwuAnNo7YUTFOU1OpxOy3qBc
Tw8oI16/rSVdSLZ86ATemiMuTaDGpLlMjyzBpR46E9DBzCyTdTZdxzgKDAOQ4hjfGZCDJcISHwQc
UTtP3zXpYZIeAumYScdGOrIKfD5GU+XOFXdqtpMEQoa3WrEt+WiNEGNJxDl45RFIL48xj5Q2FbFb
8y66V8XNNJCH4yvUQ9vV/8rDAdjjK5SsUNo92l3aMUM0SwgmCrEQ7fIadwsi4XxgWuqq6+zId1aB
UXj2VLULs0JJEY31kZqhadv0KGW0DQw9k2b2P0wIXX/Mq7MYXcrHRZKv/gJhcHYNgbr031XwXURf
ufrRu+9KdrfMf6rHC9gOZv+UW2QCARNLmVdAKdzbXelU1g3YCPq8fnIk/LM3H487lqTe3FphPxd7
k+hNUFDZW5AaYCmTB7olBqj14wAYtvu7sE7VbXRt2ksjn/3hpPWnmcW42/NvwuTc1Mfb5P21fP7A
gkVEQaea2SIqxhV1PgknDBSRMM5YWkZqrEDML7E95npQaKbthWqrxv8PmEWS/9tOIyNP1TFrw4CS
pKft/1+skJqU90XgteJ8+tgwThWTg+yerNsrY5MzQ1ItLR0SyAJ1wA3VR6wsgif8KvyDRw3dV4oV
Lz+i+2qrU6eeWC/cU53fqFYE/dqFVzW8FhcdIvuMxvFRXcigBaeLlnxR4i7EeVPPRX1cI9R2kdD/
ALI2JV5zyRpB8XKJpst86c4OQXzUtaOsHU/EgGxx2p74tzPstvxA9yyRqqy/a++hctf8W6JdBP/S
zOCzLBCyThkBIdJLrqdYvsfp9XQA90ercJBWJeejn7g1DqJ3ODzTen/5vzSBeGrp1R+o+owlnzaO
X4OcJQZhNGV9058AkRutiUujok83r4zvPllg03m1vmOEB9hIQcbS+t6khM2ra602wvxYe6csOotg
5DahvEnlTSlv8Ct6HP/q0YwzsI4uWh3vo73bJcl5aE6dd2wm+9jbeS19y00W786OnG+GbluBjW3I
MznU8THWj3jAvbmi2H/OGcba41Q7itox4H8CLVSMBlU4xPP6cFy14VFjg/ZH2kmubAtx7aqOWjic
RZWP9WpIr4V0vpFDIYGDi/H+vaAix7VyMm9Dva3IGtbXyHVIhEF88r+PGJP/pklx6mDnGpXT+kxX
xP/Q1vuR6KZul7SEM64KJqT9mLEIgRc6Oj5ofyT/pwbBYTfUmUH6XhJ0/a2IW03cRgJRd3iVKAW2
CVT+YR4oG/z8JVpP26ftVq0KLM/NCIITqwWZ5Pk6QtjhbWbJNmpHCG/WHob4OBPhD6+K0Ky5cDhW
aFY9fYF4XbH/QR6Nji5A7xP2C7ruFcJzTpqY/vrTa/JsnB4MEyEKEAiS+gdfxja9MTxl+Ts5CQlm
1DEPrs9X7sbXsdztHsB6JsfNfaN/eO72zsxuRkBtv8ugqkHSSQ/Nn453SHKXEYYbYBabnPc52TaQ
sFikbQ/OiHt8TA4ywQ/uDp31K5oMaGqPbmHv0DsTiqvLnohZAC83h061tWnpaYzb4eHSBvMc3XX+
RDWlz71R7nAidf9mUT0Ob518b9JrJp3Xa/J0BXFh3RCwEdpEpqt1JDPsURrHUN7r0s66YdhG4PW/
bwrpacj+93OnMq5PU11TZA3T9n/UNK5UyelD4Nzp+ZuZcGQF6sWlpy0TcIfTlQ9949wp8zZ0WoSj
+i5LmbXsy2FfPQj62KMKzbL91JkSj1Xag7aSNdJo/vJG+rEsXwYiPfUFvBGoli8R44z1yErzUxZf
OuXaCjc3Jgn5cQmkr4f/o3c/A7TM7kf0ftzgWyd6O19WbNhM7QaC6bECrV8HVA8lBK0qelTBWtj1
wqpL7BMqrF0bkJNhkmF166SrsZhMHcxe9gIdRJxdTzUn03RjnATdOv1qQIAzg2D39InwnpEmyMie
U3MGjHVsbMMgA1wT1kgOCBh9zCv/bjDeIhmN5ScONpgBAakW4mgG7GszIvtR+5oU35CUPsnBkzdE
2GnhZjJbZwYnGi+6ZxHD09vEFB67LN/F7i7zGaBuwmGdKU4k2YUhSWYvW1fEz9Bol6I6Or8K32lg
JtTrFmPgKpe+6v4n7H4b98+j+eO3v0r7o3Xfqz99sJ8pO6rsTtkNyYmQCHylUxpdLrkDRte/dQi+
YHXXF5fJKmM8KoUP0cV2DVWAYBvWIDRigm8h73IB8mI1Gf2DiNBIQiT9CL1WNtmstQCbM+scEhNx
dBbCv4t163/fnBPlvwtuBTeQjh9opujssP/h9XC9sA2mU2mYR1PuRlvXHRLxaLH9M/yGuG6hRSSI
Xm0D3mRYSDPr4ZKs9U0sd6J/6cKnIn6U3tug3qz9VNhpXOtmM3hrkrk93akQq3VbJdrpMAKjQwf1
eaFJI4CizDYAKE4XpTv23bEST8M9zEixOPnpiQVKnx1JnfHSVSBddY4eWmHEBGK6o1BCI2OmOeIz
pfTNHyuV06f5jQgiiOEjg9pyMnWdlSOy0sWisvQrJ65Gy6AvEFIzDrjabt2lo2EQr+CMP2SMEh2x
doIYa6WtLOT47sbXkoAD+dAMx441iN7D5M10Jt5ZNNr+xm3cwMsgMWZPTy8LD0F40IMD2stZa0rR
1u83Ixz7WGWfQfZZyp/+9CPV313vnT5w3dwysBHSWa9HlSEHUnR+//ujVZT/9gQqUGyweskzSdNo
ff17v0vz3Vki9ckwfwkga9SvOLPx3qK2Qvqu0ErFUgmnc7Z6uQrIiYzhQgXXsh0PUUF49burBjP5
K0V0RYOdB5jpCLkiiW0hGrTMgjlDA9DoBPli/cOqYlAFPlkZ5JQM/q5CrhQwWGNCsqSLDDcPeRw9
XP+mTa1/CuQG3Yjy7XrhsVRUTlGNSvLUeBPU72z6nX4C54TMGWU4W5GZ6d6nQPB1aCvyu5e/D8Pd
LwnBvsTtaUYlvQyA6rMe0rrkue5WbbeqO/tykeMLK6JP+eG40VojN/MZaQWMXiR3ikC+4u6qPKD3
oLj36QZNmervT2CrlX1egZ/cqcoWrcQQwunKlC3Mk5CWq2QvUYmAn9PwN9VkcM31fMGUU+/tfkIN
ede7j6b8mqrfVfYjZz9w2Y33YvhA9uafFP/UsQ8OlpackKK16oEZeFjtgTSGZoJSmAfeO4f65qW/
r1Wa1Zs0HI22BIww+inxWK+x2g5TFEXMbB2eD/RkUoVLaXxEQAu/+HlSqprDabnw+xEdlCIdIi1L
ODXDaUaIm79HflKSH4uuXd1qNAGQcJh6OjIkQ9eBPWaQJ65d1Pzs+vTGvW3vvlGdiHwGoc1elBFX
Dnm7WUpPSK00r1T0CeuJx/AEsfJumO71+JhMTko4gjke04MyPeTdcaIdH+1RYVYBBQ213Fo78DJK
mfysUzI7kvfQsTGXO9xcRtmM1tAEl8mrgfkareso7IKjIu3onTXGoLCtkuw6SlKgo7b6qZD2Q3GS
vGuY7GNqkn4vdx8d+h5keMs2GE2AD2njyxvBHemn4mJHYMqE9l14dYezPyNT7BRKh2Kyb6VDlp5D
FKqzfSmdROGi9bc+eFeAcrYAl0dgfR1TicGs3+qQTzCTN8xnJuqhUQ8SfXxOa3th8ycj0ChYZ90Y
RVy6nqVjodIxvpEdHnxOlPcOt/5gTuYa9Ox8LT3+j7Az23FUTbftCxUSfXMLtmmM+y4iblBEZi7A
gE1nGj/9Hjiy1qmTe6tWKaRSqaTMSBv+5ptzjumDWg3afdyurhxcEzBz0MQLp9QPWn5O72/36zv+
AlLXcViXAM2W4hgK99C4h8oUts2c9vtGVx+S2/5hq699inhhVPizwQiBbCRo09c5IbSfiL7TRobE
yMwJmfM7tihgVHqR30kuNiK1CGdL29I/fKPyh4jaLuVg/rP5yh0q3b8VQw7auTp7EEsY9lSjpmu9
D2VrcvBHMBujheWNX/fhp5T8rPnlULxIA3e/+JCQvphMIVcgT0Z4HIA8ilNmgBsdUst/XyAZ/P+v
YZOqM2USLd2CH2zI0wL6H9dHJTfVRhJEEm+HAf89FzicCYZrYi7AekDGKetOS2Dr4qK7775HeRbY
Je7/8J5VqG8uozzI168llIjUzfRZQqMsGF7o+jvUeobod7q46h/Vpxwd6CZuftyHz674UM032rpG
6OTZ/sb8ADmUhDpllq+fUeTkj8/T6yzUpb1y3V8tr2rsJ5AeyGGUjldTJF/i3N+vYyTmV+7aBtn7
/+ZWd4x2t53RHq7FsR7Pd+Fc395UGlZ6+omw0GYogmXwPaEqmNu6BCtrjnf8Yz16bns/GX9Kw8/6
dUzMmEvIWBfemYzr9AFXBjMyXOF8M1NfLI4fXKEc31qVdq2F4OQcCO9Bq0z2scnZQsl2j5NnUdwh
Y5GtGj2x8uvEGQjrTcaRZ4PNaDk4ubiCDlU8181zDRrbRInbCsJWK7dCudWEeS7NB1RXDJaawxKw
JQM1c/GK+a7+k0XUqaTF7dHY3z40ShQETJ17Q/YfcC+T5Tbh3EjsZYsdYlOi/4xoBEHGX491myJa
v376/SKPV/waD5C9ZOWf6yRa36I1kgkuStFPLZ/CUBH8Hz+mB8hEEKfSAUF2VcAl+qIQF4I5I4vY
7jXGCfr+VtCB6yhF9EMCru3o18Xz1LRU0S+S3I3JbzElKD1AAwaQ/pdlogGF/yrNwGNwWwHyscqT
VGK8Od5YG8f90O2adrv0YukLrVuYTci0jLasRdE41qQVbWChPbIVkj3+ctnLBQBG0320ZYy5sm6h
gbB9uuHFfOxGKpPx/UVMpZ20xD7zFcmfVzbdx3uav3XmGff/43hn5pdsKU1ewnln7l0fKmOXZrtM
guvryA10rTARlyLVxqeZlE5dzBSBkqv5h1fW+t8aHq+sApqP19U0FPEPDc8YOznr4/g5N6NwObSr
yFhLh9uLwswADCM8tN3bcLhWR1U+Chsx8zLJKYydpG67ZpOpq6se1lg3E4eUkfIK+YmpTxaANOiA
HdA63OXjqiQnKIdvM+P68Rg/ZoTYqukoctN+FtVPXuHx8ZVcP5/Ve586Sry8dUzU/KflLSp7iLcT
1o95lLEG34wQqAkOb6ARHaPe+979pnlQvpOimZL/3gBpFTKujjm4WDWv6qZlp5h/uxlh4NKAg9tU
FRcPXrdqcVUXbeB+x+LjdNs22DrnQrv4Hpd2ootfEJfVoC7C7aN1FdFtai+HOQfqvZ6xX1N4+d4w
esowfqxUgsndaqCEhyq2Abl8aikbIm5ZdnenZDDAu4xfjsmSwnSzQK6ckUwDOD2FrtMJRT7yrFHO
KC5bMiLdshRC26bOEY+1bgW3BjD5ddxUz61uZw4tFdeL6v/YF49VfAuxkbezDGvtwx5zSlzZssNs
WPlfmX4w69PxmAjHIj8PzUXWLgh+yidFe1Xvp8VXjgNkm/2ipKl+ndC6luC4szcmPQ2f/LK9B/v0
JDiW+oEMqiZnTgMy7dUDKZbRY9b17UtHjctes67UmOgigrpw+9umBExf7cZk385R9KrqiKKnV8e4
Pj7Cisv4eDCE+Q0eNBFKIDYrWQ1rc5lln3287eKNFIVdQVOZLaBn9lvmvUBn8P0MideUM1E5PWga
pMPky/NafXvTtw1fv7btkSCv27rdWMp6RpsC7Sq+AabpOkN7x0nQWaFo08Ug395yBKZsK0bvHpPZ
GZQ71LUIAslMiA+JdkijSS4TX3JZwQdlHpkNUIn6gu1iuPp5F21vhwqPXQjQ15U506ySfq8IICdk
dfmsqBGczYZu2Ulha60sHBgX4bn82Y4T8evnbqyXJJS8GRUwJoZ41UUsyhh3mgti0QyACc/1MHNu
HhC+/l2B7Jq8d8+3nzu8VrlyoF8J8O/PO94X3DNcoPMYG/kszt/u3ZmR8v2UyweKYsRhjw+TUAoF
GuI/YVNejMY/RjO6bsiWyn9Ei3Xl/z8B3LtcvcmRMc5Na4qsEQm8Fy7tr5V0fDsnzRwvkRtTIqTP
dPMwpKfWPKXZRRouuv4mCxcw3gVZULJ/gZoHZh6kEsgDP2n9TPI62KnEdBEdjEUtLkwK6bKFqNDa
kOqzxYLJXRyFke6YGqmJTTZnfHc3tq21k8R9J+5LcR/HB13Y75+IWYDQtyimF/1lCxet857k9Q9N
/MIXLmkfvREKfH/m8dFTV1IyyM9XdjTTKBzkPWihxR2G+2ykiB1304lTdSLav3qrpNO0c4viRocE
TrK9UVyuFXmdW5TMPcx4D9kzFfe8PMfY2edDPV+CzNbnkzyXLP6ZYqP9MYxQFYn5KV+HySKPQ0Of
Dmz/cSDT1FhTorZFYiTcrzMn+h6flj1tKmEph9wSFVxDQnqKulPKnJ7vQjk3lB3y0dfnZjh9qDIh
4+kLqR/BOIeqpkQnqGry7ZC3O4nXM1nTcao7fxeR9soS+NXdosUQL836mKbkb6YKJY3SKoUqe3SY
z0f5qdBfIE6pk3WcwS5dDdpUU86k64lBjFXH4QOhVmay0pMuIEyCiD6Dc8S863bzcvX3sOvbxUlY
QzzCNqoo1Hluh9pWJpLRRW7exvu7yQ8ri3KkudGiUrg4XLv9o9nFMpzGDSOy+0Fsd5UMxGCbp4eH
cJTHMy65g5PdEG4Pck6x6LF06OE85PVJys5SdJa51tp0z9Mmxn0lpU2MHrHLXZ6rrz4xBGS04+pV
1DkRsFQfAhY3fcpC46AHuvFvSxYmLixZZPpI3P73zV36k3L1+vph7KsycEvNtKw/vv60VupcT+46
zUxg6icYNzQ0HMTlMS3PSyyQq6WCK4tyCV97FTNr2O4pWtJ/z6be4tscJoLWwjsLhDbo8+lByC2f
Njv9r+ERDBaXZh9aDTnySvqdI99sNuK8sj/wlZfNSlNDKXHlz0YlQ+kLlmdCUmVWuChB2D4p0nMH
zK0DEERfRgA+dQTLnaP5wMSy4XJcDUfJOrYsvv2RMYJONKw+RNG+NnaCUw9hDsolxSAZlIXfPLyq
8lNCjTapJfZp3NPa1XOpz8mSPZdraTZt3d9lKtLT78ozHu/h6n/7d1koOBgLdH9Px+M63pXiphM3
N2HtzIF4RxbWPLe+u3OqRxeO/Sg+4o7Wq6bagMCKr3ZypZli2YqBUEHoXBX9OpslqYefy4h9/BnW
6zH5RhslQUUplLaJtclNSkvtMboe7zXFontUT+6yFKJxTojgR+IdUH8bCv/786Fq06D8P1br7+fD
tFRNglAiMdz6Y3lQzNhM016floceoxM3CMPX7POdZlyVGBEaF9TDKT+eXUkLT/iGzsAbEzxu9Mwv
UfoiTnnVrkA11vbT9awdls0dnKZzj9YqSsN+sFwyzPdhc4v3tx477AibHde1OWFV395E6V2KP4vs
IgeJ+VV8xgYoR0DxT8wI1pqrYPaRJJ/Q+bToUx3tId2nyu6u7MZ490FH7K5SdmK8GyS+tN9EB4Hn
bUazD5sEnW4SkejrwuoXXJY7WxcuafxmjBe8C0m85AGmk/HJjbD1o8oRdRsWQlx4V41yKDYgPybM
OXqGaSs5ZR/MHzC2OOMLkkm0nJt01v8oQOTIPhAUhWC2+kYM1T6nL2sljcbFnM1u1nPAFBZEd2/S
rC3eCaAq1M2+cNeUoev8QOrTl8qPRDlbA7znSwy80rllJ1M5Putjylrb4fJd3xrijU5PexZui8qW
tPO1PQrZ3jQhQ6lpwJlPhoyOQRJiRb6uYti9i1u2gVlJG3RbrHpGc6r9YcGCUANpZspgZcPFirJq
Id4uNkOyfNaB7qREQPgX99uESktp/8wB8h4l5XSdtc8fx7tzM+2nd+NSxZ0WehuPNu2n1MK+oldy
55G70m6eoroSAyRinwzipQVgdbTTmGY1eW0ZU0SHuFDKUmSe8FzNRWNyLQwOLNu2Ohii8wvNTHuF
97jsave5RIqn8u1xS2iPS28UUUPH2uFUxoTbvoCrnbQPlNnNeCclv1HEnfHRAo2mvyf4u2aJF54q
CWref1WvZCfDLX43cqHcu0lTGmqgYIovV1HrRFbg5lOjBYf+LSHMUrMZRtIEwJ/8nQXARUYpHTOn
Jj2FF1MK5ZJI/vpmrb/xna2wbcRtfV9W6i9R/WUC9+a6E3/RIFl1b6pw0pzhfkis7fg4dM0pzt6N
9iO74g+2W32hc6SlOLgIZDwXGNR2XTfDay0s+EeJ7ZQLIe9BDCHv9JkQYQqAFraXtf27BlY8VOoF
/1BVDvtqgnJFZEHEVQEcW1q10kpGC/8y08++eo/FizROPUSFstXMbesUwzaW99J4fGoz086HU8J2
L9PugaFxEqFpn9EXnTTZP4revdGVwJ2MnkTdbaB2Hfp/Cz+1srzBOilDwQw1E3erwqZffNXFlyl+
xTNqQXGPt0DquftcFAihMEnTQCcx2G+LaEeduBods9k9DrM4jJ+hOYaFtUip0Ca6CXaDn5HsCr2B
AEmgRe6sbgd0dwSq40yUp3QJHbB7/0ch4NsG8ee6SbkRGo9qiab5J/FNjUep7OQpKkJ69QA2WiJR
Nk41Ybd+KWpLjrpc30msW3YqUlLAJRbKZH6ngHePQxubF045HLMt5oq+E+wh+mgwY+q0q08IjSqa
F/Wip38VrsuNFtBZbRE3CDWbydgdYhC8oqdPkRpEJrbnNA/6+Y1FI546cGr13EUnoT7SgcN7Ln7K
805aC6wcz2VRLCsG1lz31s9+ISFpT+bQCluesYpzQMFY+jfjYyNdN3eyGTPebOP1ZiNU9lQb//vN
/tUuTfMsGGihH34qeAnTTGs2WZgyL8HEoimhpYTUfCV5OIysSUGCdBX5qZeIk9mDrDpkxfE+b15x
dcwecNcxhNG2CYtXT7yy9IZypn09sekBozgm+fFI39ku5qj8Rga0Ld7059u3dUtPzy/rVhXt0273
bbyCIGVj5cWUhZ4lPnz0LCvl+mffRkfD4EO5jLqgoThiYIF3FMQQfkHDjwxqxF2D6ql232t7JT/0
syrd99Ck032p7J7xrq22o7AR/pqaMSkI21xrXIFw2Hg0gzGZENKSvq6dqXO2o4RhY3ZbLpYdFox8
51WznNKABpjeOCn9Gg4jSAPqvrYOKSJRanM5flTH99Cs/dH0b59luQb4i77PKysKKy1ZFWqoPEK6
xcWNUa3FZjV04SPhOB/EKI3zQsczVeUbzdgGBGTaV23M39iTW/Mh1B/9hYqIqQ28OiXZGXqiKJ8Y
Q5OagNMq9Q7iavd4LzuSPe7uJxxFvO9m6aL2T1CTfE9e4R8HUbL4x+z4dRahGQJ9zbIU/B5/zI5r
65orvWjwDoAkgQcAHLlcNcSh0NJ+i2qrJdsofs9m3vVknFCLQsIKj3nLCodjET4yI0bFYaOHTvhc
UwMglmu9XH/MlBrrhZN0rkUseFsKm5GPTyRusx7TVdOFt2SpOqbkjYV3m9XHSp6Orb25/D60JpXf
0h8EdWXwutI3ytmIrJ2TKVpGJaJCYOkr3p1rtrGuHOemdwcuwQTZW1Tde/V8Sy04bm7Vze09jyrb
2/eDOgz76ubANdQYUqyNNbZCPIA6ZrTSfdwcxVpetYkVPfJoPYikTxsRp1ryjgxXSuqna7+v/bkV
zW2ISe/W9cJZVq59SkjIosWNX4s+Q1Zo0U3j9800ZCWHJmWUQHrQoovIRbdMdk28bevJUeSIidv8
xJunOvrCtPwy91nmb4XHMl8aAJFdlvnaaXBsp57MqV3z5GquX64D02MfVh9zEytzo9ptdBfDLQC/
21TTiV2ba+Y6IjcEyH+yJfdlYMTT7ajAqxwHUuenyfu32iGka9SOMVtZ1FhRUE4DC1AXDRct93fm
H9z+BPe/H4QBRf8fB2GNJKOimLps6cofD98zeZamLCTGTFWXrRQKA1U6G4S//ygCj8/gbVKmAgRQ
MPdMCHLqjBPqRfnxy2jzKLciI/VoI0Sbrtykwrqq1pzbrpGLGyAF9O4Oiavqk0k1uS06HUwHqgOs
V8ug7gjv1ia1DdR8bEHNgcSv6rV3vyZp1/s5mFwM3q/lmApVorhQGoHup/2K/Ptz/EEBZ5Z/UcDZ
dudfcXrWyoNLRynVJFyx7W0DWOpB46BHSpL7EcnmomeoFw6OurFDddNFW017aziJcSrNgsr0+xbf
ZaC2gWr6MI4DieqPHXeivNpWwqYU1pG4rmVS9WHsCAlE8E0QWJKvSV5MXJzHQ/M0hmygsMygWIga
jYkg+wLVCJDWJHlpCiCOQqqpa8wKlwJbTL9rTCD6mckhezfl3B4gSCcXNf2vjMWf0K/60b42G+mf
WI3SyzH054auMbHCUqTopij9gYNWE7Gt9QcSeibusGm32eJMVU0e7+/SUb8zEEE/mCDQbUWUhtIE
l6xTxsJcrh8lLS42LESkJjR0WC1ITbBamPo8cupv3Y6v/fXN0zpi8UnEU+tIf58PymyEd6rQRboY
n64lOGm1zwvK6k/5eNa1i8WbwhUXZJUXD0eM0Bmv0JXIEwvWqkYNxVSPHiEtt4VyMNMtsHA9nYAB
UUiJc7arlQ3ECtyN0CkGbM2AO7mnyJ6NdMNmWKa+xKYBqnlVD9D0t3l2eOKsuy3HftlcQ6GhPseJ
kznnR7mazo/oMPJ7qbxLJLseb0J+GXR7HJdNc9SNveYg1dAOnfFki/PTyYxcBYc3ZUiD1768vBSI
ZGaQzcp8bXDQgEiqbepse++2abc1rltyhtZ7lbwTZFVT3NOXaJzhEjon5SkCQv0jUj+K+D0heCA6
uF+XrANe200OekGgp5iHbrqRSbdFySpz/QecJ+00/8cGpWmaaHJXNkTLfM3a/mOW9nwOciaXDBc1
3QfqU7D/lKv7X9zjwO8JzcTKfCOR3C87MFkAiSQwRtKxL8+GfFaGSy9cVGE6o63oLd2Lj/31OtVV
flALg3P+Uf4yMoIgEcxvrm8bQd+m1tRFT6dKLOIT3BvExim06ne5k3Hg7Y7PaM9sQMW16eIQ1of9
2GzPM2ZJLdVlxrrCnaIuVkuAkLCZaOvjkPP0n4b/BrzJhUsZXb3Hc6qn66nNufpaDZqR55uY0cMk
aGJ/zNrXxlu/GJlIsd8HzjgPDLtDujMJawWK6Vef6XPOvDCxfCZDI8Xuh/h2qLp9IgO7Jcqzzq6r
2Fomzre98paEko3BcrEQWB1ycB9SxeWfuPIyVgAUhlhIrDFk1ZtqF2KbIS3sDhEXIt44m4zQrnxs
Bcfsjkp1kIt92W7zy/ju4rKc5FE/SbiT7Fu/1M6FdszNfaJsR2NNGCB/TGGAxbE+bBbfhEdF85+a
LxjcOpZyttTl5XXGS2ekU7E3YtKAt1PfIiZ1jy3GFaC5MGcHGhsmMq6PszbEVkJgjJcLHyfzp3L0
GkZQoanszfuR0nIC+2nzZj+w3qvLIbGLCv3yKNen23iuBodpl0kWoXhDh4HJ9cDHGOKt/pkrF+2n
rO8ieSOuz+TEJlwnfwaETHHy+3Q/kNgY4VeIQmJAY4c+W54N3DL/ltMLGz3kaEhnuggxZcvSZMpO
15bsFIkDzQ27pIiEWXurmWpQRMglRWEwCC9+2vqMkuSEA3QT6F4IwutJ6TneZnkR1QeJVimmmZUN
rZup1pMusnndzz1nSILRBuv+HINuDAjRfCdrTBQJz2hp2F1TWoc9gvhRrh3ki/XYtNkWo1fRbWfO
t6bRde9q/tbbB2JI2qUq3hTOTemis86pfBLuJ00+kFepnARkOl9uv8/THVfTZF0zUUAdrPbOSb2t
BjwyAJDzrTDsKmsnivs6PtQPmMfhKOBPC7V7WAi0QiwfzbJqICXMfv6ldJ7UeR56EX1FurrqVbe4
kOxxikuZbkVkwesKwWZGsnZWPijWu/z8WSg+oNTM/s7aRwXhdXSbhfyBMwuzfI8fjMDYK13Lp3nF
NmfPRikAKPc9apWuITbAx6sfbyoxqe1+LiHWR2sBvT5aW/ZHE7/lz8uHZX+PvZpqC730Wm2GF71U
RCaDQrCsgC8VS7yBzKn+9gYu/EY7mMPxxvS6dstq7mMfOFM8er3ZMQ7BfAdYa3hsifnltAquLBWW
axytlTsEkrX+3PAblOI6rtaCsJIhQ2FmCo1x2Tazq2U3pbM8ZxQKXb3FzLqvSC2ee6cPW92Whk9n
frUc2BQVwJ6LNp6Gfu84pQIvf3Wf6Te290PSnNL2YoxuRuuWtZMvhfFhKp8eu3w84b2Fbb2OHe1l
Y660kOEql6w+4ay7oqcHIEDjfoe7ICSg9f8d7vISW4RYNpe1TZdtq256wKil0h9b8bFtr1vmlae8
PKUSjL0Amw7OHSatHlrMzCPlRQwYj795fkgnb/e3rp8SVk59kInfjs63s/kxe2MTgLXcBww1eQfr
MP2rhBx42wjmZrZoe4xJYfsifHfR6kl5zyshvbrborDVBU7duyLeXbmQSNueC0m5aX3jeWkaQpnH
TNstsKjyAS50ZdHkpNnce+o1g3ct8QUbm3GwsVoma8CcJFeQdlaJarct8jH4hvUOQ5Qh+PdLFi0V
cTmA2iKY9uBrD9nB2CHESXVCcupeo9+4mA+0TYcykFukbmZcr+qrGLk/88BEK/Fn330WL4hzT42f
V2S4c5ij/T7uEOalAcuy3A2XpNO1OYq3Q9LuEO/FGlNnqPRrTCS529gL7cEnZQNUFsFnGOTn59ms
f4aO07QHUj2psbrm63tGV/WmkudK+lMefqb6yuhWKmVq3WoH//u+kJ976bZXMU2AuUm34EWnBMMw
ZXqgSBbJ5PsFm7kEmknoHrfG93zbvAZccCHHcITboPJau1u510mP50czO8rZlIfsMfzrwTdHgBux
drVj+eTN7trHI36f7brxDZ87ebH0uOxI19cTI5EhE99D8ZqSA9imKM90WVyvhgcbgJENZiaAvrXp
z96q3CZd3+ckJMua34yeYH/kh+LDLMAuilfzSUntV2d+5cJnJ3yuHlz+m0XX2cMMlyAJu1seilSn
y06m7m7yVqo2Db2A9vXhXQVec08qfYporApS7FKCQDsrX3YlnAqMT3z2qVk8b+QlZnQL+ZLzOGU+
WNLxJugBhL37dYlnIY4DALydvc8pJO7d/I5LyYU+VnokYzEftcbCjBYlLEUOF6mvkS/M7djwEmAI
9ZSNte+G77jixrUbWKN8KEBnqd5BYtKWKWiY0Y2oNtedI7aEaGHST/B0S92lbuz2pvfvV+ODPE8E
eEKHVr54Hs1fm8jAkPT+JpSQq9YJ4V5r/ba4XU9XotDVeazOegUb5xSrx7t67D+N6KSrR/12qNud
6gyRH9FFkfh1Hfhkax1Az+Pg2TxL3EZDJZ5ES7Nf4Q69dmvpq5bWcYpIuNnAo0gdEFSFZ9CFNxAa
CMYTTpR7FUrPMOoBNwPdZ1glkyxlAwQKfYOXyLEGfj3YyTFoxiDOKCgKYiTUr/v9U5gf+V/f1ZPX
MsDV1u9oFR9st6RSbPYY3Bva/9W9S1NqyRLniFlz+TH/EelzqptxXXX2C++lcvBxiQzK4rJJ1xD5
sWUBd6PDg8zzE7Xdr6Mp06j22LFZXrBy+VduAanDdfCW+q5L9qR+XQaIrDd8yS1n6dzlL8GCkvWB
asM5S5Z6HWy37ei7PrVy8rGB2y37wP40MdjSRtRs+nftSi97eMkcM/Jt9/ZCwjGIv5ekjey6CaGw
4R6vrTW560ihF+3khsNz1SUONrGoCQyUkCiwbZqKqJXATmM8J9+6YEzBmrs24aziEzwz/sFNO5O3
aupin3l1ZTMxAW1G7ooQPtmHKlvwQaI/lK7tajVFl7PHq3kr1Zy/rXVJTaPr4kF+De92644/rhD9
GCXd1wzQ6xxK016lDuqxz2iE0vfPZDUhFl/IKQLnGICAevVLownZ/Z3KsvVqFhbq3k2orIhnzOap
1pkYUjUN3YQwyzakdqkgrqOERjslva6PcD1/EE9ianLB1aZbxEARcRYCOczglgeKDBwiiH7cTZ4s
W2sBJG8qLsQcSXqH0Ks0u9fr51Gl6evJKh8WxeRdfPYMIvYVBKi3eHiPmo+m/MzKz1r5vOofj5p6
+6G6DLb9zFdTXwx4Q4blFyR3neQrf804u3KO/in14d4mFIDBaZJYiSoxQvjhAsrk/xHUYIAglXHZ
Av+2j8tj3p0GPHiAytdPa92QuWEM8txIT1zmG8l5CKuBZaxeWcmqUhl5LJE3BCXoaZjZfAYMMgst
HGniuwbQkIaJhBRXs1sACwlXn5C9XH26++Qz3zx+dEyGN4q5aFXOapuYfPZ1Lb/qkCbt1iX7b9uP
ZlP1dqxuYb8178UNk3a0UI3pwdbxuZHzGleluQ63hbVSzQ3PZHsFlTfRtOR26hZ0bRIz1up4rHKK
NBiR54uu2EX3vXrf11TJxgdc3xqPaO9I+SoZp1rGB7WM/rM/c1epylN7PQqOprqNtNhfTc7cCyzo
d8AnNtWR529+Og55+06kcKk1S1OaKp6SmZ/gOpYIXNC6E9zh8pFr6XxF9rA+B3Ap+Bf1Fb+f+Jjn
1sx2f9QxlUAua3H1g1b2Z+o/qG/gSrp7vIU/0K3ALqhF6MfXtZSt3D3LwfVOPNu5qiuWAzLyVwe0
JpwE202+3DTd2lU6xdRgRN0WOCzcC6oY5LrwaW2z/mA8+KddiuYN/EE1++FXryCS/D6qWwn57T0m
q6DQF7fux+0cEXH+t8Q2iNP79808NekeCDD2Z3e7QRiVpmQkWwPRJHrKnvGK1yETgkoIKMGrZ+/I
IsE0msCEC719Kp65tWGshF07vVHE4JI9c6rY8p95UFj+3DS/RuFzPm+NJdyxslzCHVMBQZzE5oha
f1MDo95q0KWGbV1RhYTUNKFl8IcSKe0mtExLQEDbiNeN81cpvnEZGUjDWedKZEP7nU/69n1rpGdA
1FN1x52bdi6Xsjtyb7TCx0+aoSrP+omBobwIt9PuSXUkCbWVbpPuS0T+OwR5WI7TWiJoS1EO7dKY
gY8LbSBsdbt/aHsQGHO7poP06WW4mJ/eewIV23vUXoYgZHhM7QwsHFnA5Hc+N+Sjej3VyrHITuAD
TQAmdqLTcgDg6a9r+Wu+VoXgjptnJuv7+3VKC2rV77QgL6H4XGoOjjs135QmefQ9h7LmhiC8FrR1
HTtPTk/3tT6u59Lri5A54+pLLP9DGyrcZZQwp940GPKpa7bW7Rh2JXPoZsqxmhwZ7YK7ueTBuLgp
7mldvI/NjCQ4M2ZLWThBjqd5WAyYSaEDlF6lAT/zkzQwv1K+moJo5VqTlxkX+LV+pc8Gu9jm5l7H
QBimSE3KXhoHQzdFaq6Ct/OidgtyK23XLTmMafdb3MnukjO+zymrB1fR5k5p+E/w1khtPQUpNLVG
0/mCeLfxNUKps+AABU3BFhi+UYCMrw1EOF0pZH5mbGzCAi9f7yxmsKtJpQ5vVuuuekfNZz2utyXB
6PvIMBnfDf2ooJfZkH8bKEbMApSCUMzpwbRmymgZ0x0xlgPaLa5CUBISgyDoV6L/eP2IIsBu/5H5
fYYNw9dFL2+n5KIuu7CgF4db4melP2q+DDpsQbiidWogVMY6N7e6tI9JL9anmMlDc0kXvXK6Zee/
Cn0Fzqv/YvpKWzSzV6zPCYQzwy6vLuNXrM8KaKtymq5xtMaotjzTCDCb/c7Tkd3pQ+hyIo7aYBbl
Lqb/JWblGD67FWAJTvhD/Zp4Te/s4ZxmTqxcFPHUDXv6si9bOtZZDx7x7G5uaDGMpF/A+Mpinheg
FFeYRytrI+LpcrrqRy5cknV7/3XXfubwGEEM+BkBaZGANPqGs864S4HO2Y0Sh+JtUU0amZbSfbPU
Ptv7XE3nz3xeDnNnfS2nx41Errka802Dr7/czwKuk5N08bKOT5g71atxjMc+ha/aZWQawRSKWVTl
ytKcSwEAMUU+mM5D2eTKGsv2VVz+Kx6UhxhVgjaDY5d4FX7EdZltdAaej00Jmc62SvvGKA/R4+ZH
5M5vHqtGYsBQmKzt/Nwwkb3/K43vWqnf+YOeN+bebtL8xmWgjoLL4LjZYcHglwva4UwauS3fdePt
g6zSCTSByvy2CSU5RB2jmiaxXMzwmyilUXJTXtfU6Q29HY7Vam6L4wJ8YVT7aeNnjb+e50SQKBQ1
vVb09MYzGw//0yC7ceTif2rvbp+4vf+vuo9UpS4afULmip0PHKMQvJwq2ZeQ5eq+TYIouy/M5Pxj
T3CBg0unzcf5gz1cCYo9DrEuXhuYfX8q4ltmLTIAgCIJSNsQbKHd6AB36w85fo/KCwZW07mJjprY
9igspMI1ObOZ7rz5p7oufcrx/aEGaHSJqrKOLUoU1T9sUUo0CN2ogGSkqMGs90iR3zT5/9QiCfg9
a//tjcDxrfZJUfHqAk8jYWZ/LyXokzXekDbs4wmOJlWrfo5K1EW4bHB8z/Vym4qb4d9C0XPWqWGX
h8K4zNQA+5FiedN9Q/MWVrRrwB2SjtIv9+E9rj5ht7fSF7kH5dOny+ftIb4JQJmKt2SmvILDv43n
UEbIJUUe0TWdMAF9BKC6Zc9QXE798gTtlazJhWN8CLe1XYvHH+Z9pQ9rjkM3aTchSOmtCKxiin4a
4MTrWWIduu6kyucyuzwdPVrFwir7H8LOa0dua+22T0SAOdyyMlmsHPuGaKll5mIxFNPTn8Fq7328
9Rs2IAiyABnd1eRaX5hzTMHLBY8C79uBnqjrT1IizWo87X32jTOz2hfB7hmgYfB0cS22G1/fSv2e
/ft7Vcj4xmr/B3C5PFa6F00z9l/9Io1wDX8V/U9him3K5K1SlrJCxgcOOd5PgJhLKYwmogKycQU0
iHMJEiOnPGpnQfsXRoak/N3ToUs66mbdUEz85/8rmmviqNNb5fHeFZniSAJ8EHI1Syk/0mNvHR/F
aUpH7aConLoARcjdzRZ+DN0M1qXrg/6v1q/A6ycRxP//+NJrZV1rX5r21Rg/JevHABtv74tbVdjI
pHw0iHjc6uFkxBFNDOGUB1e5u1uiDQhNstAD7R/WPrQQLB6K/JDkB2U4hHgBuW9AWZMNS5Qxrs2x
paQMzd4tZcSke4kaC7MRFPpvhLzWza7y88GGiLzBdQLv/AFH7fzKxuD5rMVcO9Z9gnZL8rvWf7Sd
eHni/hWcVnBEwaGsMCnYqFUX7cvBI1MvDXEZcbezBssXcrOIcH7hmXnMq9fsxS9l1lk47Oe1Mlb5
KZ65Sxvf6/rjpX5q2Y9H8tPvfw7xzwB03o9vMuOAXH5gl/g2c6c4Y9p/+QmjU/+b9x8VO9tg2ZRU
Iqn/9ydsPqQsaF/aKCNHtkMEWWbtXhYLtgNE0WMYnb0LRwHBEgUbinhl9pg5yYO+VHjl+6tH7eCC
S5RzV+MDyd1EGZXsw4t2zs6kUcweWkyaF3EKqHNnDfC89lBOCEluSUX6VNvPTPyIi3sS3thhqBMN
Q8ybpBS+liEMoWgpaUu1W2UzySATfnvCpesO7Pzqif5ca5k3D+wYXr/6Z4Y1Qj0tOXXJKVCPunJ8
aIvR3xqM1hRNWYEzCgTcVkuMMUNAo1A/Z+quNS/+6/TrIc2ixS+WHh2oxMdajtwDtro5gj5rsKHk
QUlimyhES20GB/6/dGAoKcy77GudTw1mq/JybuNPgVVE21gzpXbCP2ytYpJkB+1qvgKxfiBnah+x
FmwvIBBe8eX1PGOitYK7bl4A3zeJh/gQd4+2mwvP6Wkeyge5P73SS6ZfE+kmtvfavxfVxyFi+DJG
XPjatc0naXpKQ+IK1wqujRYRUZ2ciOPyp1V7epTHDFd8iD9vOtS7Glj2eCmCKx4bq76cLUgRGN8M
nHh0/mPfGDEzs/HDTxZDctPE88s6aNkO02werQvLAx4ZnoEtr1O7cYTYaaQxhJmqHmdsXI/xmCKd
zQQDnJ5vlWHb+Zv7Bo7uLJYX3LZkJAbBD038SJpbKzAbPyH6m0ws2vtoqT7Jylu1pjMorhqsuwT3
weQMPykDwfTGJ2VTOZ6LCKnwgyZ/TsalcDxXQ7BvebsrFzAYAvEnDAadcOaA7eovjZYzoMIPQ7hR
jpG45DizoW+eo9wumrLIEfE09g4FNnINbOvINRqkGz9C4mMb2BtLwuQhvYLDRI5AmlLqBQxhnIEZ
Iggj3ZlO/dz5LndC6vEs2TfRzpwZcGNKF9oR4TwvO7pSRNlTiLBQWiHCitmqWD7qaZds0uAYVEd9
OKTeNwTA5FH03f0+sO7waDH+y8ZJ+1KrCYmxqEvKN/TO18cv1+IrwI/jlQ0l9hoqbYoXtnRlbQwM
uixbw/5SHuuvr8Ldu+yW91M/xCq26duxkLuQSgi8NZ8CTfWj/T9LTizlN+PdqHfSDFFC7MRvpij/
ZrwTQ8Fq9Zhr5NIq7VTuvdLclk8AKkddOr0YIcXXSEAW/Z0AVxOXKDieF6EAC71OWSvKOmMXk6yF
ZN309M3StNLnEv6q4Ri0B7EcXXMV8VDtNiAA5EdVzCHXisUsfh6k4Kiox0Y9PtVjqB7bH0gxRW38
lAD58gAX7JzuIZlAr5Py5Q6vpZot8fNAb/3Tz1NMY3PB8HoKbcEqUVx6D7746TedZ1RARxQ/T49k
BGqhVoKmNQ1pVIdlZPHdOSqBwujECacr55yZsrRgOT6/vYRrWbME81Ii16z/v2PO6STLaSKNMJ+6
hEznoSw0WT0Tgeb29PW+rajrvFlvSe/z4my8LCNiM6d1tysKuFtwQ0fMJSk2cjILuFzk+eOUmKh2
6dwW/HoyFOtvjXI1pnp0emaHb14qgIU8/fW9yZve8sfutrRw/dm5vARiaESA+zZNto2fODeP7o3Q
ebY/rPwuHhCxgm8b8AfpAU+PQrCJx0JQDDzDhghhgsV0+KNpbURpwUKon1BNRjm51y4S+q4bc/u0
zk0IioZ9en51Z8ueR82hrvbJQBAW7aiTw2Gz2KwSj4fFdolQLyoWRoQ4/KdA1LIxn1wsmSbZ08+Z
Swpk4M98xMzqHD+WTAwT04Nh3FCgnQAr0WJz8pc1EVvgJvdhvUDvP+hLg202p1l7HLuKKUvhOLKn
NzQC2QLNe1g57kU0JkRPoHlnL538wb7TjFZoMqs137lOboDxo1S/KnNi8BHUa7FeqzUCCeivcJjQ
oiXoJ9AWjIukzhwt2h1RSo72IvIeesWYna7US8VfpKS4ko28es6Dfkn+n2mtOwNuxCYVpnq+8HPU
JoQYz+dQyZzax6OySno6sJUYsW1xRcV9Mi4ghW8VdYgDVn2IZtcRODEMJ31On93Fjy+rxjqZzzMo
aWUp0cjk9DWM9Mf6qYLdGC/qZZd41WOMU4iElTZDkh4Qw6i5On9YSSPly7Y7IMd0zPtd0R6rqc78
W9oDELKOAmFv52LyKv40ZnbNpg9D22yX5AN+ww+fCOpZIYh21JHBtgpmaouO4NQrWI+OyePwYElQ
74yKSB1GsohVz21zQvs6xPtkgo8bH0wBuTRaJcZKyOCXuszX03baTVrsdjhe8NpVt6LTNj2o/3xb
QUQatqqPNTzwz22JNuGUGYdU3efyTi62SbjJGYy55PQ+fMgZG6PZSoDIKTjDI+J7KpDNA53riGE2
pR/tgJvop9n/bOIRIWo8PrvX3cCQei/AasylmaLP63r+zGefL33G0m8XxW4HGi/eE+JjIk1SPMyB
0XRHEhFk7+4wyFvF2BCMVEljcoZkbupyLvUTyyv9a6jf0OjzoTNTYxY2kL1gjlDWF5alxJnYzNGE
hzsTpL22UKubpt9C1Es0yjcxnEa72ZM288cMWEUcehVSzpmhfGaYYZXPKv/My49guL2Uq6oQKrIy
/o/xDJriYsdIuX9nk6TDyk7/YInSW+PYIifcN/6QrU//yKksIQCelHd9ghcF81NGtVtRh2FgeFvj
WB0FK71dyXgpyNwB6qwiiXRAGQc8orOG+KfqzzVdjZ6iGzkig7JKX+oGl1zcH75dcr1W2qrp4a3Q
RGggx1ZlRboyDaIGnO+PIn4nUii6K86tmDiV8RelR5msQnOKYoU/pviV9nfYYubPrD+W2bHLmPji
vjuE4V7HA04m1CgatfJF2v0kBabIDpE6mvS6gzVJpJFiwJYKPh6jXpG0AR8W15hTwaqFN0NAwPKO
T4gTfl7LQTNt7BgkXTJ2GNOEWg6deKyekKIxE0WKVgzw9UK2Sk6aXJ8CasFbk9qxcq+Vu2bcpODm
23F2FcpLHJzi9qAw1y1Rmmxq7AyLobNlE6brkhIneK4Qq6JLRbXSG87LcCrDyQwngQCDMjF2vysX
ho/A4jsH4K0Eg2aFFlqgi4ZhhdiMSausfvz3nkj4tv/inoIEiWSfZG+GLxqjD8P6VAygzxecAUK0
Fqs1ucF9viE3WLU2HbuedDLMaRsIg+/6KwJ+KIl9cCuHawoBd1NWp2HKhIQzEPMM/dvbCww7mu09
I0xCoIEI6OUoVHxnilvlzYo/cpZX2hQ6LlKvgOQnNrQlGbqI8+12S8ZDQkLUm7cJY5OY9efgIDxj
tiu9plE8D8nRWQXl/j4p0+OQHv3uWPpkMR37/sjIWHgdRtb858THlu5pqPxNVw/cguzADR64szOk
q4hWRVzkxbKxZn1hV4uRMR3d1eoje35m1Ueqf9So/YYbskdAOTEJ5Z5IgyGiPqRPWkUAV/H+zWPG
PMYi4VBdPNknNlPiZYopUVp4f7R+zKMP3rEdQc3PkMdj+apupXyXECoOHw/l3ih3/XnXgpsyESQU
PevPDVgzwijLyys9B+KxGCvsl4QwypM55N4i/tG8h8+EccwuwXqxDh6eqXtZs4mQ9BOmjkci3gZj
9IaKHKzxgh7DlY+mbf/QdrqCTmTrT4A2NKARCJdp/wXagDXvbxpUQ9Mt3WRCBWtstP3+RYqo98/B
rzU0XygcyKwcuvkTVTyXDub71CYTmFKrIqDNgYHHMJlI4IuQ7+P2qL/OVXw1NfzuH3H42fmf389F
gw0SY5R+E+S1HnhB6AmFl3Mkht63l0NBvnZ/mbc2uybaKQbjFe1LeVNlOwa18lhjieml0K+4eymw
QuMDd29chySZbvy7xdQm3kBaz3BHryAk5gKz/2XRLIMA6+cod1cK3SaWTYSvL6Lrm6cqEgjMPcvs
zdvmdOcQQ1MwJE7MUlRwsvdm6PGZnASgJziscsaM8h9ieBjqg94dTfyI5b73t8kTfAAy3a1v58J2
ELemuHkFmyHyGtMFCJSyY7SHbPeioRROVX2NU7dVz7VweT1ucnQPZ1V0T/y79sZgo09tMStRG8vH
vTGOwB/xLI2nDCKYif9zjyD9nX1bF2XVMlRNF2Hs/zaI8LU4KcNXQHiaXRSvicTCrJuT68pAiXBL
OV5+V9XMIP5qCeqxe+c2BaZROxWOZ9rt15jcIKYOn3KKuD9lODX66i1zCQlTT5f1m4RphKwQR1+9
TwtnzdAsclOVgHF1VoIkIS4FdWlAvWzHm6pqZwmUOsd4OgpGZzrEEstcDGXPlfm9c9TOQVHCkOFF
IkzzVV7ZjcboS9R8zG5sw6+GloO8xm5twzb8llSm+ZjKrE+f4batPcHYoEsOZFSTKlPY0zW2jll3
fRFteaiTJejCmG8vPYKY+r6lrNeBm0DY1DAKK099QyQAFIYPx0pXAIF6XAurLnJepjNpySOOlk23
TMNV9FxZoVMVjtA70RyOeoAJN/xTxRiGToqA4+n48aQTXh7QJqaPIs80RcsMWgPzR8rvuls0Qjf/
vhcI/P13lvffzaV0UdFkZo6mZBnyb6+99NQD2fAlbUpijIvsk8F0S4LZlD5DrtZ6tX4AfYPnbVh/
GhQUa+vnu1bYoTcLDj3CIoZ0LJdkhEGjn7+0qHfxbo8PAjOpb8BCphD1swCwoM7MdlsaWzIioYek
lzS/9fVHZ3z4FEjHXj1izF6diFzgR66/iZZ65zS6A+gMTsLz2gV36Xk9dOQSLW2FZCbzDvasJrCb
43StHCz6DqJ934c9AZWKF70h/bz0KnxcpDgw6otzo5yL82P4WXdfbfwzi3+G0/x5Ls1T7x+Iu1vA
DdpSDaeJRxYejBXRWYTxso5Wux2g3wX5X2SyBez0jcV6JwNQ0VyJtLenx3gHS9lmUdukjfEPbUth
4CNvbfzJ68WONMwwW3wfQuQSvPCO71A6Gf0SpdMT+x1HK+4I3wmIIz0RRIe4g1W0VI+raEKvwjfG
t0cH4hmhl78lDyqNuuJImSOSrj4vwg1yDVuGVbUSIkdL3QwDGV1Nukl1wha3ydQXD6GTJCyg02CS
vOXyyNaSUS6vqlv2OUO9Ra64TCdwP7CNf33pxJfm45zDiFyg0jqkhGAJSQQP1xfIxzuxNnT2AKjR
tfKUXvZgW90pmUXoFzeuKz3tvah6fktMittn9tfLVjDk6OvoivOLfOILWTM48g/lXJRXUzXek9wz
vE6mRo9jxz3kJRAmQWhPdQ1PlIe9EyYaIDKCe75BZNbJTbEHCwtXjk5pdviaGjJXqod+mXnLN+X/
n89R2fwb6b4uiaKma5AwTEP57cURjNLntkw0mrwRmUga8iLnarEZNDq+6NCty5CYanperFXvnlhK
iX4mAgRGjIeQ2ilpo1q3lPFgGmihF4O11WHawIsDBbKPS5B5e2wgAGbLvb+o3q70QdqJxS6WNmax
CQH4mS7jLXkjZpss23X+XquPanlGmseoslgMmVe1HtnwRbIJkTtyMoIFek0Fk1ghrzkG2UXVr6/u
nhSfhvQjcsLqyt5nRBBrU1m9CsW1svjBnuXmFIu2VbpB5yxWjxgq+kGL95CNSOhIW3KnNq25RR8T
bcw1xmcibTE+E7mKTgOzs8wuG78z+X+aiJTVVTSXvU+dHDunf7czQ/Gz+wN3JDCu2XrWYP2X9zgk
Q2WPQ7IL9kkzQUiixMdrg51pKZ+i1rFUd4HiYgwojPBWdxvfpEqy0VCRpEHTFpmj7QgBw5NrqnY2
VyPGxbYMmRAgNWUyai47cTmISzQL5fgyUXXyMmnkgWQksq1Ea/nasVMARD/5DggLXmQdn498zfdc
AOiXgft5rmHHN+YaoN/DBOg3TwubVPc/lkO7h4r9iH/+AQx7U1OrNGMM0FdREGo7Af+FfIB3IH2s
Xe21xIWGBXIq9tM9Vx0Y763LXsD7whTp7klay/up/8sl8JsgaPKZnhGPuuLhLHK15pi2V9ZFw09K
ciOY4agaST/cHXG8EMCASHMXZAxxxW+0Mrt2ZFhjNNQ/vxEQS/9vBckbYaiKYSkyUNMRBP+XCvIh
JZFUvQp6hAZWq9c/NpaJRoGcrQc5Fi4BhJLz12AnzE4mHI0tmdTmMPKTcbg14iYMNpHsfdCMbMVi
A/OjsBlGzj3NXHKlyAgT0iU8ZRDbvj5nTPUBlSEy/qwvGn/0PrXDIomWkY3WecPvgr59TEfGHluu
9FJjBpfJqPsTs+c393Be44t6p0C0gSM3I2GPAqNqlr8O6mOysg/KYymRwH3PmqXJDqpbyHyurzE1
hhaTJ5MWs8pPdX5ZzErpFMiX2MQu7pn9Jsu3vrUdJkX4GbefdfuptJ9W7vqCEz9BsdMYyy/nO6Ql
r1cIWAJcKOzkFxPHeroVFmfScS0MIEus7ImO2dKZpO+gOtF2EnF9nIgo19PNBLyM/7gl7+gWHPF1
9uOlfGrpj04YRc0Pxm9Ab6MdOWhadujU3ddUfQd+8UC9nosi46md/ssT8Q4C+W3prUvAtKHIYHCS
zd+g2r7fm2bWvLSpThIdi9b5lEkkPerOLcaxISXn00ptwBUGww4GCsbKZSbsWzPqUfwkJQNb5KOS
c7twVqJ7R38AXagQvThYoPcOcDIPG+OnpfxR5X98eI21IDlB2iXFDjUA0nd5ImEggnRgLQdAT9ky
bGlTMZPNRx7FEqhZn5BD5DQvtyjWFV1Z5+G7PekanLINsBh861myC7WthTRQ3a4OzTWwDyUzXsNW
403R0MERs4p9h5BQo0RD5qBzbJjrkGPcLn5yPFIRkBl5eGpO064XNicjT83TcgV/vR7nPH6xJF+D
Oc9aGTO63XU1/yn2O0HER3F8PU/XGWKsJ3aqctXFq/UsfX7N1nU8/kdlrmJx9RBXDaftohZZjq+k
SZ6cBf9oZMfAOIQq3qudJWzKA+WBNqlQzRduqbpWBxyaUcHOB+0vHSBeDOtsGPmoVebluhe++aha
45ms20aMOL5z8B8eg4tSWH5XALjkns2y5/LPzy7LwgU+MZjt/8pGkMzRKvt/niNNlgicsUBOKb89
R+nLbPWH8GR5wk9scbkkyC65NS+W6U2nLOUJscBWK3YzwRWWF0iKarogKjEyjywAxnq27jfgDlo4
98Vewo+2QToxcEvd6vr2Mm5FcGM8Mvhnvzv7whE2gnh9Zme1hWW7F+jggqve3UPtk2xsKvfCAb8u
9g6u7VGHXQC6WOe/wpJEBriF86SwiYKGyBSA2hszn9kcZv2I8gzYIz3Hv2dTajECeqwkw6Zr/TZp
07US92IhYVJIN9qkj101DxAlVusFR8y38hoUXjiMOmHuOBTxMxup31UBgmqeZ98TMLVcNjwtaISN
JZZ/FDimHfVjP3OPdpU8TTcPA9G4y/HzeLqN4jwyR7dWk4lAtGi9FFK+mgVjuEKca6zVCWSfde32
WbC/OIrquUAygpQ+ujftvf8hRvMSRjicek+QXPZzo/tJd5rOgRQXkpbWrPYuVkpun5i57klJD5c9
K7J40lKwWxgeHUA3/3zsqH/b0ygii3ZTVTl+fldTPNI+DosHrsr/LihgLOFOeA8zwGljVKynX62+
F3DxKR7rFqUjl4etnAqcFY3o+HUpeJEWOs8RQBisBsy+mQMnTgOf3Dr2xEuPVV8CNUVc9O8KLy1X
qHbCaMQwL8iqqxiFwlswyYYYF25ANVoKEXlslsxFKG4AZZfixhA8LryaGJwX6SiuYMtQho89Tkd9
hiUqYF8NDmDioxnl4l9ihRuzWv8DHg0IWCBQnOcI6r+w7BUc4W/S32OszysXZvsalCi71HE/SdsM
gfm1rMF7T2SPBsQG4Qu/nmhJRC1krxRcZiOyKQCxiid/7QtrdIsP3/uOPIj97cPffkz9Yfy7RHdV
/6qAQ5PvpnwXh+33gkno3Bu9YETibeBWCj4WR5zV6RnPRA1XCEwzOt50Kz1weB8StLQY+bcdarZk
pzS7kHSMdB91++7JRR04XM3E7j3IgSVE9T+THvRg3MfI9HlnUOw/X3NuY12f+fUJO4FoOSiWpYXO
cH9ApUaM/Fa0tkJ8bSRt3pkbMLKdvwsBNptIJ9bpe42OIVkvvKD0YsnLS6+bqelH/rpZwS3SLq/q
5BsHdmaTSrhEs0g79t0JjhgSgC6wpiehmackUBHLc34o7FmZ5ZxV7GC/RGPdxSfYVfHYo35HQx9+
PdKbiAZhnL7aALz9aFdGYzQ7IhmMyqTsjSMLVFW5QAUHEIEWcWXbvnSsXhzXR+C8/5VGqDYBwoy1
DYTOXI8ls8wIxyR463OmXF7KpZ36jOTaz1f0mWQftXlrOrrdEzI3RcI8ByEI5cmljS+GeRriU6Qc
gadHLGA3deKRjyexKMUCMlKMynU8wMyHU7AbfNRQtP9rrKUbsqQLABr5Th3+zHyKotHkYMPxR8wz
TFpxV5T7ONhHEn7KXS2Ser3tio0yYWymI1Iz3TwcOdpCuKpKRx2jeY0RlDnRzq0yK4v5d2hnOSxE
fdE+lzGWtVldnlPhklfX4HGrxVsMNjm7lerVmurGvn+H0GDh6lVvjBCh0BZC13U7ci0eToG3SmbK
MjXJgYSO8/YyW8UK57XIMllyunkdHh7a4UVeYHfM/WOqzbKQBuee+ffHhGjf3Nw37d5M9rW2s6JR
EGzglRkPto6hAf69x7/NaN+8kt/vQUVSNAuahGxoym+zuyZMMkFvZW36jZQQH5ug31YzVq4ElBg2
NcX8e2VqMlGwCbTRqwMG4OasyJfbrS/nmg1frQkP30lKVnf00+OzP1bZUZpjBgUGutBuANGkcq+V
IwWthkvz3IbSBmeoOhECtyRi+p2nSf0E9aePnMZ0JFsrnIKBf+JapJIE6/65fmGL5VqcZCSqxts6
3j5fsMw2suT60zbeoP8RSDL5tSpioh6cIR8TI4SJiLUiBtcyC1X2vGvrs3zYZvJTj76y8BeHQqN8
skcztI/QuvdQ8rEA46yMNqq+bmxFHhnW3XNkdkHzSohfNBYRezxdcl/5HnMJiWY1Xl+61ce2UiaK
PzP8HYs8sj7GSTBLPlrGlngD2cEt03Fe4/1J9EP9OpgRKKAJKeH9FIAfsIoiGGEVasoqyZUbgtEA
ahXFCKlQ3pCKJ7OXF5t6Mjc5wNvHzUJU+f345JO4+uia+7O5P4Ybg5ZxKXRu5CN3khQtcoVUsHYt
D0T60R399Luvvvt6LKp+nQvuwKATW4fPQsglRhqvqdr4Nn5TPUOgzjWwMH2ZYnvB/fXPN6tk/s2S
wATDLlmyZioK64L/bfFK/xEPSVmqU/lDo7g2FnI/Xo3BpfmJjY4dPr9Z+d6Mj96Uv+eF4srkhbpN
US5iUBYfbxak7Rq+E3ZuD6oDs//zS3x+BcVXiE6RVIZrpwLDPKdvw2dcQ0ja5SxwJ5U4ihVJUjKx
DSTbPN1F6D2t/ck0123r1Rl4RI9Jh4+r8w1MZtTW3LPh5puXRjoD02kudpVBQtnZB/Mx3+XmRX2d
SM9DsmgTQb0sBESs0mbxawBA9oVmSxpsWV8NmRuiPEjsEdds96zekyP2q/gK36Ts+UF+riN/WxMG
BK6FftbfxoiReW2EzeaTIqsKSOcai6xBGuE3ek2vvwgmRAVMzhWb1XZr9XsiS5DS5+p4pEnaVVw2
7XKyf+lenSD15mbYMP2iFGf6RSn+x94P7nvsycD6qQic0ZkAxnZJQU4Y5Asf/UJ/p9WQSYNr9Z+f
A/Vv9KrsEBRRF3UNxaqo/tbqZ3kqt5WqwtFxhmMajZaU1sQ8uZt6Lcmn8jqz51RK/WMEVwzxOkeg
ERCbPG6Bbp4eryRIDyaJDCt0KupzF3ItCNtK3GbChgVl/mYlqROkKGi2OXkACjI8ZoUw/6H486Fa
/MCtvlR/ST9FsgYBpdvTOV7o6LnJ3gSVqfaaBLWrkP2jbgKSjTWsYN6XBHSKKT6WZTRmfFTWuzIl
wEA15sRKKfpsCp3y22LzMjdCv2snACvYfD2MZQ3Mgnmw95q1/cftZg6rt/U2B2wKoUwgp9PNEWl2
LnpkL6CGYEILFw93mjJiy/rXWpnnj2Om7rOSteY2rL0ug2Y20cRpaCKwNDZGu3s+V8k7SNdid1y7
Uu2qMhW0izBUu0bayBYm/GS10sOvgrm1+CPVPlC6nLri2AJDrHfBosKWtsLSmKNDooR9l0dkyw3i
bMhnPhEK6//KsXGkWc+JlRyD+JzH52aWCrM6outYmc1Kb1bkHFd8UsoSfkU9csQrZeSI2xZhMcJC
eS6IzrUXIDJkfwTotsKCSMpoQ9UQlyNqnM3bAtdoNS+fs18r6GeZjXOUjPCTJU4Qr9zN111UrqT3
HhobhT+iCPxekQIzzqNtEic7e7DG/1GTua20Hgfqlvt8y2S+RTJm41LliU9PtYfk2NMu29+BlTTU
srFaLwY63/BsRddSupd/IJuEQaPKo2xS4xcMw8KLxmJPevBVTTWFxBAUNceyOYgVaSjbHsPuBFyV
FSEOiaVFmCzb+bf00mRyi6OMcBOoN2MnzoAxHlWYfj5uCDNxw3wx+oqLjSV5aeT5tvREZukmzBZp
xqVlQ2K8gVaMaEpjcM4TGASA3pRm+0x3ooVW+6CKB1R1vZvX7vIot7/i4I8m+FWHXways/1yTyZH
TRD9k+i/a5ef9wxaxmArf7C/hBdYod3RaD2IscYOzrCEy9Dknxy+XTkEElRXIIewcZhORppnJh7K
RbF0XxqrPQAUCOEW5Gp8ZzIywfl2o9MN4UaHBWL2XtVPRMy4eMHMmX+o2gtZQ0ZzkoujiL//sUaL
qbROdNVeM4soLX952ectoAyP6ea/yR9l7W92m7rIKF5SFJ3Oz9R/O5Ya61GKlcBMfsB+rC+hkpio
1JgPvz5r2Fv5zlsyr6e4kObfageXmdm02+rZJnns8F01/S6nZCKet0LuNZ5fdbyOkJbJaxk9Dylm
q4cyas0ICHwWHjYYP98YNlKjDD+HK+SsHMoU9ElQ7xR5s7/w3f5V5XjJGLzPYDHWT48qTt5O3ZCB
HNPyRdocE5rMxw7Df8h5Rs5XIDnBAxbSSEuBbxtJi0RaKCWchKVVLocxT3WpKBPs/bY5YCT2BDih
PHsDJP9t9WQfsBUnL5+9tB2ky4e40QTPEqB7eY06IjeGKXZ0rfLSbEwCg6RjFmu1Ixd+059B0UVk
SFprg1lGC/wEfBqquEn0KZnnzL5xrwevORYtDb19Mpe6ORSS2GRsnfXLjMhTViC8s5Pu6ZleljgJ
whRrK+e7kFZA3ofA8+wpUZ/Zu4OGboTuYN0SV1XGu2/gRFVvpJfH0zzgstbYljhJuKXw/ctoWagW
yYPubidFzK1GqQJxL3T3Sbzi02jzDSgUgj7z7dDPXzOqX+1JJPJBUA95sqyWanR6EIkFLr0dpY1c
ldwAZbcpHgQEHMLniVkBYBWKFlA3oJgEEBbWthB2L2HHNyDLrDN2HtuZimzE3gZpokteYd/Yi7MO
leFZ80uYeWW5t36WmJUFr5U8qUTR7clcB73LD0FFYGdzL+4LG/KCOimsiXEP1asWXeJxU/CHIqN7
XUOZiZ/rx9lSCbnaZK9xJFeBkKcaMEiX5PPTjVPUH9i/8TExCmimACqqCCfBiiHqEJCSNGozucuA
L+WB96pw502QdrPSyPhBnjP1bGjXQbsep23hwFVTElfkDpVHrlqY2HI05ysQpo9z+3TgnoDfaVXw
YNuYK1bzdFIaJ+w03JYRrKtFo3pbgw/39Z0qe8G7qlHrmNtbYvOI95hYjFVnrHjrNJ6iclaYG6vf
KU/Sio4PWtj4T6MZLx7lo7nF5Jj123LYoUHJUjuvDwxSymOgfD4m3eMgG/s9DojRvPMIlvI76uB7
+4G8KXks+WDArWihncRHqUSTN7vx7s0T4npWEKqR1qKxcuEdrFRE9mAlHi4fl2V5mbVRe2Bm2zmm
1PIWB5/p28L5LKdZBq7FRjDRQa7h8X1ec2Wbu9nbt5uSPvauKTiMvkHp0cPlu4Xj0vu7Z3jI6gP/
g6FAFLnX60P0OjTR4fU6wOR5KXvPMxlLKGspWVeGW2cTLYJ3fn+Ft1eFgcMP922wbWrPSLdpOcPG
RmoHAqf/zTInAEkopiAOpMWoJF5IyW6yNNTjd5xwWpyP3Ag9F4E5+jRTqHKjYrsxxn1v64/7XovX
LndcFlNJPg2UrVKTWDMhZQDl70UQsWz21YZXaJzkgQt67Hr0+2N2JkMxNp9PFSkP99HofeV0oloT
qflfINrH5MypgqzIZnaUPu84DcPXzV88hquhXsr0bAxHWd2TBqCW436zmjxLRzKdb50rs/oVNGoG
9VDdi4mcbDieVor0A5h0PPyU2er/MvxJLUG2XsvxlNFaZbopLGpmDPZ3AlNvzVprliEMwqxO0E+1
SE1H8E+EmWQCBqxbzHpgo7xgR2L0hThD4bppEJikXjZ5vH30WedQ/GjZmLxN8SO2i8X/I+w8dxtH
0257Q0OAOfylsqhAZdt/CNtVzSTmzKs/i3JNY8LBN0Ch0UCHskrkG/az99q/OXMxHUqbiRyh6O96
ybCVkmqNni8s7Qf/Wc2r/FTykE9cs9RGnwLu/KjEzk617UhrUlfaueUG5qXN7qX2JkcfqvUpFd80
js2hKb06ZT148Ome4VaZAgM+W8/roNpq7BSzngkDPj5rgSu0U6bK47LIAVg49LY80WnhZqprsp5/
u4Mp1sMdTNgT7nYwL6n17Xi2tlbrdAI4QOozj1XmDtlEZTeCs9Rfksxpe2fsHal3LJs8wKc5fljP
j8R8KzdGMNebr8Let80UUOot3q1NY86Hz58xDF4QFWQ3+Sz+ePGC7+NgH1EyG+w7TszNzoJZ99z5
1HuxAa5jmNDeio6On3mfXE9eol5ZCC/Lawb9h5zKy0hUrbxgG45bzdgOsXOVR4qeVjQLPrU1dKMW
9w2cYtT6mRW+69WHoX/0TlbcvPKDZue4fdeVBwqAsvH56C9jLvWnevdHTpA4nBuHZpiSjT38Rrur
jk91b824KWYRZFg6J/4YzEaYPWgOuFBjc2lG7EeHjhQECzV9k9mrhoKg5AWDK/5agCYrWOhvvnVX
s1snX8JVpbo8Lz/ck6fJ2uPKLN7dxbWshXhp6e3tlxWZgHqVmCsmAUBb7br8Uo0//ISIvuLhowk+
Te8zDD/FpRgsvG/oBZaI1Y2Z+IYyrEBaZ3gKvJWUAYFaZoj9Ps6shR/ztCyzJTxWVYfMM/FYLR/k
14Rlg8Y69L+J34+SYP9U7zFgEgr31VBi2lb2GzBoo68LgzQ+M3TQ69FLfaVutZq16qZUNyi5Ugot
ebpblMq6XuM6pgnxxwudp2siKtGczlnKkhJc9iEfXznrwS2KHjWpz6mAHlJD2DsqqFGdeqnJHjN7
+NVbHxMOP+jWMcjdQoR+5fY5tMCTlbvSjIei3Ev+SZRcQzyOwqFHAKcPcnQA2ifoprvQ3FespbjI
Lf0BMz0vPsk1JcOvPPjddb9H/zeEaesdqKxGXXF4754F3InroJ+mPbc6cM4jxZ9XwRxc0JTxbcyL
mt0L7yG9qjPz+ENuP2WKvLDRgTkkglJ8WhInTLevj2KIOw0pdG/oVM44Ec19S1DjP1CB+Y8DjPN8
Uh2YPNT9MtS7BYPUgLmoDtrsrV8QWleeW7AIjUU2bwrKVvWaiU5qwTZyjAST40Yg9hVsMtJmJeQV
R11Te1RJZ/lVRjK7qI9yJbEaaBul23iv5uZnMIW1BJJ9P2xddROrm8aJwG8wmZgJzzk3ImZOermW
xmnmhM1XN9b4wBmyjgdzpOjCQFMjnQJBArQ50TVCnRyjN523boTVwJj0jDWX3nNXVVzTOIb++Skh
Ra8RtuvU2TEinas2cgvQwzj+kIaPHTy7tVAudRraw/fUe4/yeY9xcQts6Tlv0q84+hUNk2SIwyvq
fzXBr/D5RYfSc6rNZE4LrISkIeyiruFmtxaSQ841xj+vvoPUjf0zWk/obam8w6kCwWe3w3iP3L2D
zI/ILsu7hmXLX2UkjnoH43uczMQSSpkTTf3Gg49ZdhJDucBjNaAmgZEhuZDWmHIhceyEsYOrEX9b
MI+SN614BN1dk27eL+r44LL87CcD2r+yGjBPgphhIrkq3oLWaVamtKIDY2jOFE7IM9ln+Xd18RhJ
h07mVGcDhMUWZLTbZJiTXrLW8oIlky0B7yVbAktmM66kV0qghbtFUXe2IcbUBaijmyLYJjjZ13H3
rrfvG8wRivVete/S8431cQjvRXv120Xzu4tdcJZp6ya66/NDr9EMZI6d/I1dcckhTLo+CiRiRupd
HNFgoolmsV1euxt4KxCCNV1rxa2K70k8hWTk6B5g8p8az88bSh/4HyWche9kUaJoyqKAt64DEK7Y
EPfimK9o2iTHQ1ppg++UilNxoRZuKB39crrS6KajqtuodbjSLAV7vNKh4y8b+pHgWUbLghfVW8bP
V1pCZ4oEDnetEW6le6fbgEDohhX/1orkhp9/ytmnpRGgfA/HtwipNrvFxUdXdnNSz+iIJSdbNtwX
N+cn8/wQ3XDmM8eJcJM4A91cI/aVQ2YdpyKhWSBMxQoLFyYFTvN63NTxVrddKhgMvmVz1eGrX/oy
k10W/5b7inmRqaU3b60x96u13j/C4eG7vvsjNGT50coP3pL8PQGM3qbfDa3ksWqya3APWJZpv5Bm
KVHXo4kQsNDGXZSCiZm3wgxC/zNmMnbsmiMFVhlNV6/ZVSvfku7K5EobzpFxKmuXI426D+I9KDC4
PStgbZRjPHMd+ujGx7sByqRfGh+asNPzfZkdWIpD9hdm0cI40cNZAXAqQH6GHt6LG6war4RI5tls
KJK41vBi3UdpxcSqGB7D8DjsKv3byn/lxS9CrKbwSYhVY3pV3Rv/aQ/eygcgZ/CdLi2WcC4M3kHK
D2oGYcXRY3JcTuE7dU6L+baXNpK02ZZ2pG6Zk+Oeq/aEWlRqLdtZn6wCfltmsvEazX0aB6R3ZfhI
7QHHc3huy2+t/JZmQT+f7epubkPW9/JrMwe+9TMz/NGQmBmqHNeDvYRmeDf6W1JdpfQCVWEdJAsV
psNLkoJJxhZWL6CS0XWdEMzTnXeXIuKU6ifzYknXOr8HMTrW1YaHaC+qZkbwa4Ts4JrFqccTWJ4E
+SQCepTcYe6ru75hLmdTBybTi+ADHt0kZLslZKVPFU/RtY72kf3Dzw71f/KzG2cYd5I+q6EnQ7E/
jrHbtBPYMm7d5nlSX2BL451RQxnRJEP0fBo1NJx2uWUQVjxV6iQxZxEK0LkMXKRFdQrmLk5xuqml
JQY/YgM2OC/OKxSccF7B/KdxJRjJO64j+frIZPoo9wWT5BFT9sFCysUKlh3f28lIOHaMdGq85S8T
rjgjpUEimgHk+Brg+sWJQyGEo8sQ3tr8HsU0301CnMkcngpQGt4wNMj0YMxGz8G6aOdEsNZ9ipZJ
JJ3Nzd/m6qRzMljmLFL80Tn9ehrEtuo+Sye9UaqhtB7P3zXj5m4F+00XlzU4uerAmY+J84uZha5K
q3QDQEidMkktmka9oh4G13PzWRlfUf6rzH4fXFJ9ky3YCok8nXg9KRfjE5JoGvs/Tsl8QfVMrr0l
/qdofQrZrzT73We/OVktpFkhcIwE5/wWjg9RPLSfgBNt6a8SdhRnKH+rwErJGluMpipoknfTUPe8
SW4sAGLkMnb7l2OozdiFA+NVWHDvAPzO6sb0rV0bKevgilxiVKxI5ZO80lOk6QVVNiAdSF7J5ZS8
GmLo0Cx770ivJs2e1sFLjw3GZI4eFONMb3t5F6eejW1O7RtZAXsoTrjsF5xNB3qXCIp0n1X46Scf
Q/NWJo9xUQ+3WLwI5MBKunJJ/605qCCMclApZ3mxq62d0AEqP0DS0prj2Bwz7ZjOQu3oqUerPmp8
c3tsl13jFo3bFKj6PEfHAoQnRZb9br4WCWLKNyOaW8kc50vlwYS5yAZjbNcvj/UsTTklbg2qx4VZ
vOGgobWfYjC59no+R0qY7IMXbrzExjlCxpddLXgjG6bLbswNrzs8F2V4ibWbpj9aKunUT8KLWsjk
jjhY3szXM0V7AKXJwnc/fJfad+9JRffDa/mTaqYOt7TdRO0mYDDRrH863DxijSW/Mb0vZFWk7bND
U2texgwyXyhcA8vseGyzY8Nf52l5MuVTjcunXiBKJYVbCsdJaloK4oHM13gRwKpDOSwPFmRNS5ir
zWgr5lHzzyOqmHWJIM8heJIrRneRxT33Mw+/XTkFpfs5Jk08Kz8mzaDa41kZwcv4iFjMhWMafM9V
AFhyuWaREF6fIQTWY88Jlv3AplFcGpG82wrPMy+zvDNe2M3JJWrx5G7nGKTzO7YSqXqT9bcWeYEb
WboxZ9lAvfYkqvbZXrGdWJzaxWgNeYGzAi5cyLWaM8dJGPEQGgCtts8X9upnNAOGuOR4RgBRByLA
rZVAOZMjcFor60kK5rdc4z9XhFOdXcv5vEoPOhivN1XOuQK7neciW4XSttGcxHNV84LRezzSO42X
JiOa/Bfebzq4SDZDQ2/5acLt7JIrSPO7atzJyX7Aiq3v2/iwjuGNvRuceOSbRF+wefVmP8srfimL
w9/Pn1y6RnzHQj9CpY9thYTJin7tX9CdfCLE7VoRAMMhYsOmb+ypliideLFhuAGkFa74CijkHsRF
NLh3Rwh2oJRxW9bQD+p3fMDJi7nFP3f4viiL5JqByZjwdZFCvd5QySbtR2kPdmdmg1uh2yN+EVfA
rYjBVKDc10s23V/lsKCI+YdJybvPAtxm7MQkQ8rT7NGBJhb3srF+FnclftCXaBbXZpj6ElVOsHPT
WtXPddWi0K4a6E8kRLjeJ8tIJB2yaPQFrQVz6bmoyChZi2dBbxxuNL3YliNLihMp7PC7Mf/jWpS5
YVYfvveuWu+N9V6Ob4byEKWbaVxz1i99ouo+QydvNv9oPSXW2gyrMlXV1IIFnmMzepqWe9/2p/za
hFbrX8TiZ0iwfV4xk1n9Q/GlRhbLbhoizKj7/XHokN8+/25hVKj2ORTOunfWkzNGhhb7y1ZuNqW8
1tiq5i7/BZoQM+UvLBS+vP6xUOjjtnk6Uk5mnuZt9d1KzmV75cYXtIjVU+YnZ7HlwPpmagu5ug54
qHxXhjpny/KskOx/SGVppqahaXPI8dQylNpWwvS7DZJNGVH25VA4SP/yqUEh8v+KloBjI+4h5JIG
mptQO+wnkHbC0MmqryeMMXLhfCzX1bjGxNZFDHveMnEfFjNN+0aKVu5U2fzSsqPlL3Els0rXM41z
vrWo/aUcrBJK7NKlqHPG2eCe9ygfK5aqaf/Db1JDA2WGMy+zLfttHKjjg7pKs/l30c3xGYlbx/Fi
279jqyOOBk8AJE7wXA4ci17o4244jqPrC5yL39T8ngmP/VveO7LuPONdHu98w0kMJzOc5+AUEKGF
8NzPB3ZVp+GfwGz0GXvE1gxfuSGjjOIuxpv+0yXNRKcR9wqFP94+qVC8HZkbsr/BdEfbt66yu26C
bmE1AHEetNm01EqtAgQgXjWkk35pFbYqY38/69Wplo6z97G4m9Yt7W9qfPPoxj2IrQ3oBvpuzCMS
uEZyKAa3HGbspyK4l2+U41lWE3JYTIgbWtSZsQ7Mp+nJoHiwzPlazkNwi9XvtlDg7RbW3jf/l83D
EP/LbwuKaqIUaYoiyrL5H3O0rm6tIfAtldEY61uqA9Te/BSRtdI8QoGXTl4M33qq8E66W6jQpHkL
3IHyTxDzVv2Gm3Yo70voXa6VHxthQrL1Fa6/Xcn1AY7CzI+2serkIgQVFsZD0x6jjhvQ6crEu69B
VjodREZ0vJ6SEiYgtNNQi7qDZsobav/YsU2Dye9NMa9tdJW9yarPCDlu17QdcVaj4Brhmwylx+9x
sLv+YInwSRd/h8ZX9nOwSfoLxoXjN0Jr5n+yeuEU1DJ3kdoeSn/9VZhfOpDW6cbScpKxNihpMjdO
UGTVpKQV9Vp7Ncsr2fQ4UFdivJS0epLRWtMlNCKUt264qziAunej+sjzz9lfgT/L48UgzaiQtgQ8
m5OF0+jsoiIQuPazych5ql6tWc46fu5R4wNpcnHG+YLWLLiJwDWAkc0x9I90WiLZ0Qr+otwMMgTH
OWZsDg//w/hh/LcTewo9GZKi67JiytJ/PBmBYgiFZgrqnFllF20tywLQvq00J3ht5fUcfNVklHDI
PzHfaQCwTsMHDgHWxQqxRN4j5S6yF8SP+PmI1DvwSmA+B8/6UxBAqX0/IUogO61CeRsJ25RUboZt
aztkjvjiX1kCVxFM+1uChiFZHfhX1jqjLdb+KJ87jbGaP9GtoHNfn81C5/71QzDXINpvqxDlDZkc
vlU/cjHfyd1eVtjMmG0N9HPtKlxrJmrgzqcScNgFcySJSnN/PJo9oh90At87l9EJ3J3t9gmV6bgS
kACCr3yY5x2O1LWSb0ZE58kaJ9NNEx+f+jEx3DyBOT1vUTaSR/+81dKB0UJ9ymnzXjT9JNob0R/R
nuq6HoIXMdmemwfFl+vO3/QQGSFvoaJmE84D33k77EqiR8MuEmhJ3ZUVfnEnocsCfM/2t2/35glF
/0npS7uoXfpH4ZcY+UYOJ36JZEv2V1Lu0jmCiKfa2lLkISZVIy4/mNWuqDyN0mWaTupRssCnwr9W
essrs5upX4gML9sWoVXhPkhvGZIp0D8oF6RPlM+AX/NKOFfp+QzEWPGczW9RnSfdKZc/5eJjRFgI
j9yzCsF+fnUJc7TXdaNspuuGbZv/nrOR9QnAndN6alsAwwHYLFgzYW1z2WqwclUkcp262iXyThj3
mTcht4vsaAbnTHSnwszizl2EjAQ8X922+HfRjnXHj3dkziThMdRvT1TU56MeF0K68t64VBuGM+aO
pmzHBLiT3bUzRSKfY7U7NdgFw549D+P4vB6ODaKz4HLDGWf8jnFIlP2cI8+F51Q5eZgp/ZMy+yGg
9MHph4DSJDtVnP43yTwtzkVyVcqbXj364C/aKTW+2WauBDNfdHUsm8ThIDxWS0M+Rcqp9k8I7aIw
sa/VcmJfM0W6iDkM4pvBpqhMx63g+TCKe0ENxSGgNKw4eKRGm13HbGV0nup2Vtr9c7KhSMpKCdcI
wkxQ9BVw3Exb5/Sw/DO9HM+j8jbG95Jf3l2gry/bYUUUpGXzFQvMe/+iYaUe36ovBvcCBiH7r/L5
VcifeEr+jmiOwgY+Fl3lOTkRY3Wf163DoXROzvFDhMiWP/IMpW9ukeI+1s3J8O9E0wER9C8QATnK
1Fz9wDIT+1S2NE3M9WgJyptDIal+/VDwhnVuk5yE7DyI59y/RP4lJQD5GyQZlhkt/PZmg/meKg8r
uFvSxVdX6wi9CV3h+VaHd7Kj/nCWAtcia+U84VX6524ArJMsuny1NuYTlazbMtf++SR6suaT0JMx
f87ajKrzi9KwJhz/7zX3/5d+Yc3VJJPObVMxRHEyZf5Lri6J4txrn702kRmYukJmgLcEIXh8ndV6
8h7EkYg5bSkuFDxET/sZLBjRsWoyolOz39C9imAP3ctQdlUz0b1Uw2l9R1vSsk1A23uurfZPQDvn
Zf9nhRgxOgVacr9Ol6HC3G1TahvmRiTnune5+lD0j1b/0MuP0no3ID2pRwMJtY9PhjK5x39H5fEZ
uM140pKr94p6p8tamFijfvrVjt/P8Vsbvnvxq4LDuCjlz54wt/IQxNs41jZAeMLXarlF9MmFXTwc
GuaQo2urNqMgs3xDF8N+XqKCyO8wvYE3lIwl+cyZIwv4LrZk7OwZr7mHkwCTnsKTNYdCG6M74q4U
12o1pT/1f15CFHlVvS4hHskgHBH+MifbBynxWCeu6kGnukqkB/VH1L/3SB1c6VcmK3Gwjagr+gn0
w9jxOdds4iqZF+UlLC8pySluK8YfAngYHz3c0N0m+MibozB/yo4WOVMvCCiefgsDHKwdSkAVkScH
4ButrFeCk2kQOScGQvBZ1Iy+Tx1fdDnDzF4LG8zsMLb+x2NnTGbyfzeb89jpsiTJsqhN2at/f+zS
JG2HwWr/+dj5dP+qExAEStdPhqZaJK9N3WxvXAmy4j4qd0u5e8V9CU1h2/JACttGJuEzceYkuJWk
YPgMm499SOmL/i2W35b5lVpoJJO1gUrXKJyLEG2nLmqF76Jesv0g2rM1tsoiK/5sjXCL/3VrZFTZ
YZzbL0c7zs/APPw/5nNl2I3DLiaUNbzwECxb2Q4Afhw5APDjfjsB8PmzgyVQCRPkqmqmMkNp2ETS
NkodL9w93J5CO3WhfVBuyPZi5nsf39ckuhxMTohzsVzX41T/jNCtUvj6Slz51SYjFQglhRgMU/AX
trywNj8IW88maRyAj86dAt94vZGeQHSpmV/LpL+m0dyN4ItbGCu+5N504+ZPq1EvvfnCOy6O7r3s
3tcynix9P8Zwbg7rAhCjdoxi129dXT3KKpWGf8w5kJb7bdqzMGyEZtNGdq3NfmLE/zMELFv/TbLV
JUmTVNXQgIzo5n/E4uu8SHiWnjw14ha2eZ7vn8OhWoCTgF9EKgqcRCWSKjzg1e25K9hRdp143uVa
DjdCwVxwRsgPyLdZElWcS/5cNg9PC3e1SyCjqM9KnoKcfFe5qIHnhMsETL2mpE7TJ6NYlNDeNUX/
RXErJg7pv97aY5+bg537qaoz0N9hKndOwpqgO5TjJAIAKLClszc/p4jXbUXXE3Ayy+OR8D2SVyIe
P/amd7De4KPLMYGuTVpjtZmSyByYcCYM9ZREHqlU4zE1ZrROKBOOK61WzSrlKKhtfrwJ9MHhTfhz
v+nIW3DExLb+Om56uG6GnSrYqTc3PFISOHuH4e3HpI6dJNBPDEdXK8Tmv+Xip3nJF/bKIMrF5ds7
icEFA8tTvcXCXaTuMXnzF8/XjE5r3CFyfVsNftHrWcvY+N6rDCSpec+yGxz9KZtUGIsS5zR1IKAv
cks7qd2KLEXcoZ2bc4VSQERhfkkLlPlmmYO0Y0SNcCQjIXBhB80UbuRj7i2epF47GJ9z41UhMcWx
ws1jMklULwBTnqwQ75t8H4CtQjm2jnSLt9Yhy47P8ZjmLlZ6QDtK7nresQCw9ZklH03xXml38wkj
/RxUnLzdCAbXJiy3wHtbxYlA4FHpnexV8PMz7dUOy7sRaAcOdN8LXftFO1f4+VTf9eYtre6+QhfJ
tu7OPndX45jNzW4JODjBVVitOn3V5GsTn4yKbryEeGqZuzF26tgZZafmSio7qexY73JtM86O3Vg7
dvaMALb2qiTPpK8hvloCnX0kaHHynavxHHUnugPU2u0Vxh2/a9XltKOE4vyn3OH/XsL1/59NX5IV
xZJE0zJE7dWP/C8nh7rOUjNIenVOGFamVNy4+d6jWijpES+mMbpYGfFidvJEmkA33u87TKO42i5a
eB5R6JST6Z8kgRvcUfIPE3tt8oqK6rYQt6RLmZpOd2vqE47PuQc0vt+or3gss+SfWXeh2gF6ckOa
m8jh3aipatnhFsPYGfc7J/k6TetSv2VdMprNfC5qtBT8CWcp9t9+Y4URI7Xk/mLwZqdTXh+laZ5F
c83BxzPR7WgGSLstK47PRZRWX12dVHJl4q6G5EwLR9PpNdjW30J7kYyb1D10jWDfYqi+Ov3tCR7v
1xP6P/iXS5Nc+OQe03XlZKBeCEc8suKi9d2uPCjaLs9I2x9D09Ucc48Jtve2kHVshepb+CwIiClV
xyv1lb3A/ofrMUDnBp5jHokTpNUCdVqXrrlFi41bevtKvu55s1jWrhzfvOHImlRm73NSxDPDXBEx
eFOMtWEbx4JJavpeA9lqsXvf5fihKHe9uIdgx/pbpl7JjY5Yaqd4QehP8YI22SlcVMx92B0rGBau
QDWZdM60S/68qsVtKG4R+b+FRe/ZeAburRmnQnO7bgbA2Kug+h/i2aifwuqoB4cgPWDl7wa38M96
PWOqjdNJza4m+Ci8sWI6D0ilUwdKeWm9pW6FqV4xHjJ/BcIG8h/B2G6KWJ5UZZY7OKuwTmHyAcgG
8jCTfssXo19AOgTz3Ivvkef21bkQgKUNNvlCr80XDYgVVMmSuuF1iaQqSe9p++mNrirNhWFY6tZe
RMCt0qMdJp9wNGfWYiQQphzhGbb5Q2yurgcOcZbMwu4k1K6mHKP68PRIHk4FZD8OPvlqLPTyyLix
YvIlLNsZ8X7t1ZNkVYc03pN5iGe2clbOqExouhFrMyshGFRgtgk1UquFt+TYQJi/pBdT2j5WiWUj
8rFMt7NvmbYJ+zuceVAjGFNuiXir4QQP8qw9RsAwO8rfVOQ+aItiuD4eBFrJPH7Iw6JA7Nk9Yiq8
DgPo6xWStRVef4xkonwIZyl4VQ4vg43COwpO/8jUi1FexvLCRdzEtrwGlNYxPEjXoU8v0YoaX/oT
QHTbxE4nz+I3DQSzFcPDaJr+RRLp3CuMq3NLSCA4ijXGCrjdR/wxfPl8GdjckhLgwWIHFhKUVipf
ZfzhNKKdieTP9KP9aKnEOopTAP9gDEcLac0uvM+y/gKyZpI5Ua6KctUpeB0veUvhLN5wtz4E6lT9
/HMyYnRdtnPtN/gLadxWlybdp/0+QjWMj0rs9kyuqf2F4flCb9SL8i8Cv2H84QefRvupep9a/aV1
n0zvZDasNTMHBhoc9zV51WeoGCSklj4HTbbvbNGV07yht2Ck/lwt657b8PrZ/6E8YoJThq00bPPY
QcSLhVlE6jFyfkCPor7VXoDoiEatQ1LbebbU0p0Fg7D8kzvNjXtJ0Vm3wreN9E1hx7qmfCxf3dnY
G1LHi/Qt16mnR6qxFWm3F+ZJjuw3ddAQ9mrbTZJuiHpBPGo7iK7TsafttqCTOh5ZmCCnkpey++gY
RAt43tulxqS2sQ3JHl4hAlpXh+jBjG2YTTanBd59hbgrI/rZXYafFdkie3hyzAfsZZdU/c7Vc55P
S9aPqT656+nb6G/A34RYCMydjgbFESbZRyYNP/som/XqAejNbD3nb37iV1FLu3JO8d4LizynfANG
ZT0fYEm1a2f+jHgQ53K8bzmF5MDwphEWqBoM+f/3pii/Mor/ea9B0la1aUOcUHj/fq/Jal+qhUpR
MczT9ef6xIaka8sL+1FVXwNlV+qvWpZmTBR0CtZYtwxoGU4wTBMFAu0lzgqXPRGDa1P8emtgLUxc
IQ4PEhm+c5Ku8mAu0a80XALPBkZcJJdWP+O5Fz+exbsy0nF1r/xr1Z1L5twdKDTQ+z20uGLbcVN8
wk5/yZIY/ucMbeTs3BE2jvHHTwu1idM9PRvGSVgY/ntEr2126+FLR1xaAxd7lJjt2/5oWW7BPDe/
1u0t5AwawB/kLsZocmtgxyqwySXB5hgG08G0Lrb+uBU52NQAq5xj4O8swdGGnSQ40fIHXVFCbM9h
1mwDdWP9oCvM9w42cEgKtee6vTGbzSY0drnnsGmUTqttNUJELKxpav8E1gmx4wylr/HvuHo/A6+Z
x5RNrcNqbdNdz/D6hHjWhGcJgo69OAzmRjYn3xD9T1zVAXWTn6Chq9nFzx1V4SKBqnabm05MCqo+
RRN/sQkoi9vX3TEBhXpQXyVF5Sro15gbaXH929yoqhvu7h2GRmiD6iZTNxo3wnbTpJtcWHtctv/c
m3R5LcvTSB72EpcmRUzmSb3WozNqnlocA2UvIApSlkcl4E439oF9K7EmczPNuXytk2Xaryt9Fdia
v7Ew0r5ogB4xCvD3gjxL+2ta3DQMV93VKMNd/fxC+j8x/cWM3+6rB70kar/rW6q6IL7+AdqP3hqp
n7Wj+J9B31cdxX++JAq5T527v2X+F7lHENS0zeSUCZCxIklFRoJIBBxagGWU0LQ0ADWzhKUl7uZv
JyJe5UuFaMlkVp90FZNC78RVVK79cWoqZhyPQgURY8KEpi9MaDsHiKHUE09SeMEkn82Wqm/1SW6G
getaMtdRPdVQPVED2kkQkIKVDLT4xFsjd0ctPQXNxStv/XBvpLdwkaRf0vidkWAhg/mr/6JEb3kO
8915k4Kz0fd6C1V6P7S0Ue86YxdnO7w/V0++tMOEMuPOCXeTLc7cZ+aR+sHRvETtbYweu5/d2Rj3
6nDQBo5xxzRdUSTHLcUGA7tXi/2OZsbCmJoZIfliDMWrZawkcR8TcypPDI9k9ben/eqrb6H5UmZs
cr7vRuXkQysSKkK3QUnTH0ow+T8IsflwmvJ/1cVSL3V/VeMr5eHxVemucXytyktSXhrjpLRT7QEM
CRgfBJjOUwTjf8FUFP2/qV46sFhL1RTVVGUy3/++XAZ+qXteMapztE6ehCeBmFdk66fpG+5AjoWx
nFAn/ZI6WmAnfT2pPsBO+G6BnUQNSPC/xL+c5C9SdYRsJM7KukOLlCbv+mKvcCiE27Sfg3+iqMyT
tsx99JVhY82QEVVwdFF3a+/5K51laUVlhW00s7LaVPGGvAi9uCnv3oJCc8Qx6pUi/8x+1vpneg/a
8Fbkd83Wo4tmR95W1DBlTv3JBHmLlw5RjgdxhhKReAeDw9Z4eIoHSdjDZTFK+qnz6NMz39SZqV6z
KdMIriLc041ttdvj0bDWjFNIQScH7+kurcbJg+lCZLX4EPlP0Vfd2HDT5MSl+XntiltR3PTu+rSu
VnStlIvnnZMZnDFgJpzGErC1xlIzlhD0sJa5rkvQlhHGAX9yZUJhgCX6p4XxXytAQkpE1AXNSfCA
LIEoOpcKqBhvz1cQoAs+AzJFL/pGkh+hmVEHOaETECpfzntOOtWRKVaEJxGxDqNTs80tzEabWJqk
jmx47q3kIxcf/jghkaRwbiqkrZdU3Vr5moRFRXvtS+F4LqvyZvX3tHpY5UNK3kz18SwfVvEQZk16
7g3qWFyJobuCp2HqbjED8JphSM5wX+Pqw+SYcQyVTrLBLjv5JL2X1V/nK6t3IeYdVd3j7EvQ1/j6
aa3jFxg/Ug3iGp9Kz8nOW4ntdKzjTIdPRcKQME9+5vPx0uuIjiwzKE76asg5060NH8V2WpLD15JM
3Qd6rrB50hqjHqrmIKmHgdg9/hF0mXbPILZ++nPS441dNKtM/+aloD9PnH6eUeTH2AwV5jeomNPP
wx5BTZEhTzVF+CJicaopUhbi9XZAZAZZj1mgO8cBH/tUNJex2LX7W2nrTwzjTvPLi89q765L+6lM
RLhqcrouw34p0d1dMaej3Ki4aPE8HacmU7Y3oSP49sexMHabgnIKdZN3m7TbRN1GmJi5m8n+fQYr
3cWEzlxzJug7sNJZvAcrzURD8P4Hjkl+qQz/uZeoigJdFjKgZv4nLECQBzEZu4rZH/7PghnslLcz
CANE4U0wbp33CAVX+W7nBBPptJZfi4ga6vZggvZ4KP4ii7de89kaX/rKMm9d/OiVez08BOUel/eu
v1UqQHNFOKbF0SsOkYYGtFVNB6EiE+lJmmwGOsyIdrIZFLOlbNDReToqk5Nwog6ZunuF4OPK/YlO
1vh4vcLL/3HCh8HWD7b/j7Dzanbcys7oHzKqkMMrCJJgzry89wXVScggcvr1XiAleSyr3DVdU55x
S9PdIoFz9v6+tUx/YhD1QF155zuBsGkr9I2bDCXNc90+1wiJNBlYYMFnhgb4ZybaSfIowvtIJzM9
25iFxW5tyCsyQaTFAdljyHqD7JV+ilOyx+RKZUvRtMX8WHbpQSu3WnTJpSsln2w4oDo+p5zBW9KL
H3HDXuaeCR9JEdnzmqdlvZZew+YYRZa8LnWqpERDVgOZb9ezlpI8Raxw7ElcdMRFT4MKEwLJdXEO
hgL3yL4zDiXs1o1MBT3Z5/o+So4WPCaIK43Tm/PQKTgbyps/AngMK48cTL+SgrUzceOYi7UdFIuJ
GxfrO593rcZ452eM5NT1PJTYizE6DhnVtOfWI6EkbWAwmG1oB0xylEmi2etbk8E00BOv2PzmwC/9
W2YBuDFOHFFSZCIJ//sNNnRZXUqlp1Ii3b2rvXV3Qa72eg8Ms02X7cNABrW+GcxLmFKWrs6VdDWf
98b7GK1vzbysHk8YV8NXOn5141cSfmv8k/pHaD4om6pb09j45sZUmDivTWklJpD9lznzK1QZHlvk
XZYc+Mw9qUZKZ529JDmtqwiBWLkJ8q3FOdfd2+6eg4wiuvvcasVFTSd7RVEdNLGcyQF9AT7Wud19
+tLCS849/grCRi3CglXjuUsC08LyOGUSrP47M1ngq7imdGpyL/gq3BLW5BVI3gkTZVRbamjj2X9y
D1z+HW2YUs/x5GhLtLV9LoBSW5t3hwH+CdOeKt8Vw76HNzmNa9XxmAlHu/R3LRyFpWkumcIdDBBQ
xYnyFQnsnnouAczXBiRFVEbpKVkH0hSbwdoaSVM3iYLAO0UFbU7hQrOAN0dwZlQWBW3M0I1Cl5Mz
D2nzOT2kKSa1tFOG9bOY57/qYT24QU62EaLAVnpu+XhJ0qagmRltogZ70F82TPKS2DBx6TKJpLUO
VThvspkAaCrdxBURQni8DGhwGx3Io8nbhH3azGh2hnpUqkNs/9FHm05f9wDIn2tvFmhHcPyMHoHx
K8Zd7LZG8JtPraT/X76wLnNFlWVJlnTMcf/Y+sZ9ryV5HegOZbJOpKF70Ywb40NaILzd9QeDy1Lq
7cS68TDU2LxZt8QjGMYF4loa551l1y8SN29wL161xjnzls/Maa9sLMxXxINCTIsvr59XNHaG1M0L
VwxWSOAyhw9s3x2NdPrAgmb324PIkCU+ohot9KPQHN/rhKf/i5soIvVUm2ZpTXuV+AO2JXXVswPt
prqf1051PyL2cEQM05ipHZE8otr7RGNuDAMKURw0EURx73g9SbeGdyRIVcTfRMnJxTFffNUH3uUY
TtrkTfsZ8522/VZ53yrzuzruaZVAv3y7W3kFU3SUYm6NrsiH/lKqRGwmWWRak2Peluk+6XjeTf6O
ENTx9AHjecatrOcyHKyf6jdJP7b6UUxOBhN7wy605TDBgI9JdHT+YNmbodeONqS2sq8Q+RkeLAqC
fwzdL0P4pUNoMz6BIZr8wTRHX2UWywRyL+nbaVbN0hCcwW9P6vIL1f6P9yzTDk7wsmFIpqX8Y7AR
WpKSRH1INuv1nuXOBsYPWRZ3NhzEZrVVl9p4fPfNo/D8WMT199z8ztH6qVw75Rqe456cByCAa5pd
uvbcBcAyD2nqZqv3TU2c7Yb8yFIsFA8EX/hBFFwSJ15vdiRLgBCyug/+dejOYN4D4aSkV2GYIO+J
84b8UzSr4mW8Xl0zny7HdqWDbJoZ1WXwLxZ3GxRi8TWPUQpfnsK55enKP7ODrnAQ29mIO6ca2Bnz
NzoYDsl0rjQO/TvyfX12rKuzcgoZrxursGZ6uN7+qplsngMIiXhiM1cUlosfnLCPy1Gm8+eW+RLD
OZcUZ2nzQfNRZiHbfn3W8Etn8DOm0l+UXNi1D5OBPsKuCQLR/jRfkYKU8BBy6ng7ED0lXcowAu1D
zLzCtbjBJm76M2intM1trtA2RSIWbEpx3QV4D+nt76WWAUXRHYsMAsUKiZosnmv/UlQM3S5oSfM1
CSPaD+/ugzMOpzK41Nql8a5SfK/j+7O/J97dP8BplROcw1CwAXhsS2kT6uupvR8sn891TNUyXY2N
6xT6lE9RY06YS9iQ6hQu8IwFOBRzFlCM/O1T7JUU/ednEvAv3FYNvalm/oNYV2aqInZtpDpvMIFj
BDbUMKtwCfkC7bCkrUqhh9cKfTz2oLPHrgFNIbK+3cX5PhB2icBHbt8Cz3CCdLF4CM/Pr0zYQdMQ
Z6lygopOxrQVDu8GJBnTCmdbJC52BxoP+TFnu+5o/t6Pdqa5CTq+2/SjthDE1PYg2U2yH+NDHR80
7TC2fzYa++TEBPODXPPRaI4rU7k0wjnnfdmd6vgkhkd8jWxBn7whWT4tV3HtsMYNFl0zLWbfTyyK
QBSenuZSvzyreU9rQN4+m5nJPFW+9rOCbATCBMgtJCT+Up0qz81sjg6HWTg6HEM5fSOydW2zi3RP
pIPp7/czYTnOeaiNyfTpsv66VxDG5zC3XhNF8w+Gf+gOercXkqPBGKG+XLCsB/o+hzK3Dmy6Awej
OXQ8yNsjcYFEP+oNIYej5YyC2yluw+cOgDi0a/C+EGnDpcQoccmEQcyn92d3CqPZ/39EkyTpX2ID
sqHrisYLz5R1dfr//8emsiryOOwKS3HeNH1EiT1WrkP7IwlvzubvnV01fLWM2KaPh+XtihwiDXCZ
VRzNhuWEi9gE+a4xJ+64ZofjFD91Hn35GKMvv/2maD+auWldYu+SKleruCblVeGPO70M4Lnu3PWN
c2EvVHk5OmHJg/LgybsyRQGI+W2BR/zQRLucM2R3SCTsnK5Ec1q7cOXNLjHq7alJ2bIEfjUpPZbt
zcGsD7gqyEeBKzwvRN/FSRp8Ooi9fYKPbC0Llp6WABbzyk2nGOak3TVs8PHFgNAp09y77ZygXDUj
j03OlmtnFwK/F44eQMZpG1AhvnltA8CZTT6pE9Alg31ASGKavzVDy2imiogYtNWdKcOWwJBoOW/r
ehosKOWQtw9P72+npcxH+v8v6jb4E94bALfBSqpAm5xQWvbmRB8CncO6NlOP7qaE9dJB/PurrQQs
ShAd8fv71dm5CRyxbLp3yjT+WT5xbVZwZ7oaoNeTAucgOKQqe4HkObkcvHKja+s0J0n/6moQyWlW
zYz8t83vZppy3vFlHeQI9/ga9gKkXN1954zxIDsP1tttB0jxs/e/sVQcD4J1SEEBkCTIcZcdDW9K
ckiLUXa+vvSU8L+Rnwz1DObPsp3NCFRVd99cGk93NGvXD/sBcuzzmApHrThZxUlkVT4QW9i/n0mj
MNF8zGCXw+81EC3abUJEaLJt04cKOvspzrLGFeFV/1JvZr86LIqEycQUq0N9w8o8fmkDRcAVc626
dP312V/D/vqeEYnKBZ+sR+PsERQf9jkW3Gc7UW/DfsmRPwAZEO5/cAasNuR9lfpIeq41rq3969dy
pZUbExp5zs4cxDwKvCU1TYU5xvXAR7fpXWb/dLL5BcDFoJ8+YixcSN+voS2IZ9m/jNXFiK8k5qoL
y3cy98xQzZZc4YzGUPeTUHSogpX6LqhfZ9vj88bJuFnxPzYoNsEQOOdcdmkrbuGMhHM5+DX4BFv/
EMEo2Ku/i5esJHv7TAkFuQ9zqXePEfZ+lK3I8rNVEIJDru6OttCfbe4+/J2ffOheG9dnvED/YB/L
1BbLQ+GQ8PfaC7Zc/m6vSqI0HFSLswrvBzY2R2Zg1TZiIVOtZv1EFiiiLTS4edDeiAxzZ4+Nrcoo
Mbf/PL7yq+T4Cgavf2HwoFUwFfipRzSW19z9Q0YCCsXnFRK/JJtYIcFHQ8WHLwFhHLuGRhXYWbq0
l0rrXK+FdtE+OElL2qFtj8/4uGL/XhV0yW/YIZvuqkRXXzj72TmpbbXBn7BFXTZ1ecRZFxwjuhgi
26Brv+7KB9qMuvouaz/aeRXdSkr13U22blLqWEuqCyCAP+mtfQ4L6phNsrBOb6LpbAuvoKP+pm8E
HaHSxh82AjZpfxOM9oBbRDiE0n7w97NvT8ABtVsqy4BTUr0gxLZUxmXNKnY2UMgsts9sFxu7pkUu
cqCOiUwGc9Fwj5+Pvv4S8m+AI0RKhZdsdumk7yUUS8rlw49B/G4pl6G85LxUs/PpSR5PX/v8s1dW
T8zylZ3EdqfiU5jmV8N3fm/GcqRkEt8g21vK1Q+WGeG2KUU1yJtG3rClet4mDIF+lJpj2xzxOnd3
1txqDZHsyqFxdfajOx9hxjb8o/Pt4aV4+HWeNmivPv9TvmCKJMuuck7ap/xamz3cFkSj7WJl8yzX
yNOpB/RTtUwX+yB6+/olqzCl3YQk2qfyrgt3b8RQ7608RgD56vuiaM8Sl3QMBNT1/YOv7Hxr06jT
WCCdj9npLaUo1Zuvf5QZ5N3PtPtkbMwCnn89l3xVYn8GfrK6pOpl+u+4fsWv3+rYHIvo2NSHMTyE
0Z7yixLvmCbzH01lb+awzj7S500+RupuPFc0INJNIW1/DO0JsvmNykzGMSZ5pOGdPwh1p52JezAA
oO7LrOoHHbDpy8bXmLxZstGKhVEsUoxw9fKDJB7UR7Vj1jSV22JhmT6SECPBGjkoOcnE/pBOzUI0
bnL3oUif9fAFQ955n3gYV9VPpv9r5O6GPI2rIoXK7RpqycDUmWKc5Xa1O9Su7ITitJdnSvXWsLCX
J/LNXj6F1oTs8jX21ALX6mjOuAM5LVQqUy+YNBatYCEimnHQGQcQCFsLBoRCS1qIJCAU13W0/Kab
1xNbPv1ANIHKj2cd6AoUAQp0xxBgahwZlSXrOTvbw8xGZcobffolM8woMMm+hhmJNA0zPNPNpGmY
waD270oYo4xsLnCt/NuwPW7jbGd13Hv3hWkL3r3VPhLtQ1A/ngT1GJh3MzTYAEnuJ07xbwQXIDXJ
QFUZ7pmRJd1MzOdBdFRqJ4D2mGjIiAnvH7XqsDl16vLnzxdcP/Q2lB2phHq/hobk7aXPLqKTtmvM
NogU/878j8EKVvGMZmVUTIpvvyJKuCx4P70U3yHTfRWRjVuobsK7SnVDTG2Ka33Cvg4nXliX7JBD
yd6G17dwlSLHNVkWsF0btjVR2xedMqw2+j416W44ZrpCOmI0LpDiDZHmqb/aTFubd785R3rbbRxy
m94N/YeIulNyRhreNU/weV/MOms56OdeOa0/S/GQCPvU37+lbDXePXU9kO6xpcperwe2aiS14M0d
PemcCtc6uUdEt7G6h589HSzVhukj+b9y/5cQ/ji5vnxT2utQkEE5ZQYQ1E3fretmatQ6pz/Z4QAd
N1inQc7nS+fEtSr86Dg2N+Qwlv8lS5nX6ZKgOAtUmXLqCJJt2FCkjeV/pZEWtUnsq44Yu3Fzhn0q
Wbc8vvXxTQ92oepmt+h5trIzf6qWNht8Z7n0LTx2RC6OUnWeLwfQjtbern8Xh5D/7eRtyiqHb8Nk
xWf944YWRaqWSAFxiL7dxMI264pZWJ1Fk6b4TeimjIj+IG+rxNPwM6FZJHwrhW9+/y1Lv+SZ2Gz1
hvDSxlPWcorkgHDbVLeq7MhilAJqG0L23ooPaUJe81Smp3AOWa3SPgp9llBCFR9aoy+8/FZ1VAmn
F2AVGLN0qZnXqLzQpeV51dZHJTj4zUQEV6165vtzI5mbyjwjaIq3d6lO6XJNWPvKZKAzk7WXrDHQ
1SuZTP9z2bI51hfCuBBSSFfzglh/CDx+znGI2CwAuBHcSrIUSHnO8+44pidy5Obz3PjIbi8+k4ny
Ejg+GxT6VOphqA8x+Za2v0YvnhCJhzdPiDRELk88oWgsHsbAXWFvDkeduJz959i12PX+1IkuU4cf
GgZlc1aiQbKj5CNU76l30+MbM3u5gbAItWXVSytexKK3lHF2Eyq0J0C+zmALeNHGG0nsgqPbWxrX
u6b6gBvtQcAXHzz9muRUeU5Ex7A5jtoxmVnN56h8VO09aq+WVNjh96RsqTws9BdmygjnKiQPao/R
LR9nRvkjqX5kPDruksjt6dFpd6+66vFZtkOO5eVaN9eGslGs6dfw9jWHiF4/Ve/T079E/atT8Onq
R0Ai79HZm+oZRHvCn1YTzcpkJES8y7NtWjKDByQt8hAJyRes6THy7Wo910vdvvtNvdWSDC6T/xxK
mJolyTq9BhPn6f++bMaaUOSl1qkODSOQXY6j1TPHiSRqvQdq0BTlqR6Dy6Rx/MZltuWqBypg8epf
4VlvzUm1nsLvStYVyC00PBb5UpinKwLisIgM083riVunsYCc9lEsjJ/Z+iDYQ7IqbOpzk0k8hcXF
kxLQwkzrFlp3VPNzWSPHvYYlQu9RPFvmabWitR05gnVF1RCwMPBmkNc7mLXiqSGlIDmd9mihhVTf
zeKH80DI+8iLUx+wbYXutTBYnGs2J2RwCETNlm8ZiSPOhplGo+02mhyrPoyebe2T6wqbz59MA6P4
tujmirlqmOM7rfNklwlNRXQ70RVF0HxuRefVWhb26PD7ZcZcAjWvXcKuThDOC3lnqXQpN0WxKWSw
natwCgxXoTtQJspXRb/qiyl2pBlT7AjtZ6BNC7dnsFby9QjU/C/vB930KrpnbEmia14soQECnIiI
eLTrWF4FsyJbvx80yl8PmqwjtXYM50OwLmPADrdauVGVLFuAUNMD7j0e4E37aiSQZKn8ieMrvVrf
fjYfYJoap+AV1Nblchb5xP/+HJQV8DxflmTuzVDCM5lKDBwVUIm8HFesiJ/VzJsHoMZQlCtQK+3I
vGfEzIvoBHxU/AKlDC09HCdaOlgJKydycg6TS1BcU3gDhGIMl8CDQIskWpFIwR2ybZ2euydzSCqF
4VkZ90QgENyTf2grPo2T4J68DGEZZREDmQagyJneR5gGEUyDlX49DInbt0uJHbS+WCjJDdWuPJdq
wt0HITtlzSWteO4srWzW9mvEPV2/zYNmNla4RepD88LSiRyq+ZiuqRvlnkvd6A2LYEbz9I7VvH1d
lWFExqxyi1MlnzLGydObjjqv+tzwSjQoUhPx+T7MZf8RRN+E5tFr90qbpsV9edBn0M30Yiv2yKew
ttXpdXjpf+mbGd6ffTPz+a2ntPVdk7+dFxm8quYQNpOZq1P3Vsh8Zu8T8IFEdGzCIzWGkNWiRqNe
2dO3V5gdBPuMQbEtIYNYjsLkLqF9QFpUAnBZnHSalvNY2QbBLuFSD6VX2erKtgRzYmzq/A/U1EWy
bRKoJVN1R5BWMmYxKN4LQ1lM9ckPuQbjN70e0E/TqUiYxyID0dY+eAPodkJHz2Gi20ksFzPGyF/k
hQRvTmRoS4cIqh0AIwh6WJsg6AEwIjqUxXhBV5XpEivIw1n0YUW7Ud14z50V2wGtiZcE/Q0csiJX
Lt0W9uTI/7Hib0ZbRjNsAa6ACgxzmRXLkGOxSY2WgfNa4P6qrDJmNHMoa2VxGdkgylPOF8qapDtG
6xjiCelNdkiex8xeCiUvxklwV3sflvT5RuSMdAhCu23D2dtvF4lfkfoZBY+ndo+0a96dlTlBjFqc
wrUNz9zXIb7m81qBe11agVsxD8n/zC50VJu7FaAlYSNTvwZ6DLeRRechDPdySr17oqiaxMaDV0S8
yq9qeKvnRX+RiG7LUAbx79zS+LYXh0siXABk5wcFBs4MY0cbch7ZpsFk7LD+9PcaJFgcK5xAbKbB
NJd/rrAS1+kKEchQU9ACyrq2qZIxNUBXpB8q4+j1J43brXgu/AtLi6dqU+IhYjYVsanG9lsaPEk1
sxii7YtwLXxPnKLfkTjw9b2hET049u2x48KanCIvm/5iCucK2Vn+Yg+PwJYWtw8rcf6+xSE48hRH
VighwDdL7eOStOW0xAAQiA3SUB2D6jiMELx56VKuCrvz5wsmFxiTWLw9Gby17tuNTeSbxA954YYk
ppsKy3JwO1rC8BhwciT2L9bLjBvoW/d5P88p7gyEW17t6vQXzcsR0fcAZuWbYl1G+ED+zhB3gbSb
z8caozxFOxtH+mg81PzTSj489a6p11Y9lbYVnJS5R7OvXsTxlGNpiMmPyyzEoOyG2hSxhjP61CbO
KBHrxlgXUDtdCMXZi1kfm6e6O7XaMdeOEaynIbfdqHPnIWi4V7p7gD7woXs3/gd1Rrn1KSbGjzkE
quc8NA5Dtmt3fXAph2us3gLhHlcfOVKFA/s8AJfOwOLyQtaui69FfPUd/3CaQUX2zZMen2J2fzPY
ZY9TZ/MfS05UfM9rG83W6WeifETPm2NW+/7TJFDA6C2DhfYsNzCRn9F6tNaP03Nz/4nAExQ1A82E
dgVfh+roOLFNmMhqTkJJa3ZX9Ady4JufdEDBHmF1AaN02rQq1RHu9a/6TCcfIpQb4Yeo8xcPpwY9
GFpt8UTq7R36hoLekv6NJ5ERE1vhCLzTS22Znkd2Vo0TbqRk1isfeXhn1toQxGjOWG4IPWs/8wqn
xndDRK38kLV7WF/N+pQwtUAMlu7J1OIqUetLNDfTk2ydEm0KKXIWJsMKXquw+IOTeHnGBJpoLvIc
PjzrvYYZqdviRdINW6/3scYJcBcY258/B6RkOAWNeWO3FMrt0yDd8vZKVpyoUrsy+YyzuIIOr+7M
bvv+E1WuYLx/s4J43XP+cShUuAZRlkLpq0rGP7anSpPkWmZpCueXLfSnIJtebMk29j606CulZkI4
fFYX11i5GsU1KK95eTWGi6Cj66NyDvhlyUu2ow6oLwKguwTPeOQ1cxogkX3I203hbeN0LyfHasbo
NchXi+cpMvGob0Jlwzb0ate0/8UzIskU3M5jmv9EOJJUbj7T8Im1OYkNM/wxZN+ezWdq3ick40SH
OZ/fE+CByWh8GqoDhQ6zeaVZm3lhrdNwu41n/MRsk7m/sLb8siVx7lVOjblywtaREuEtAn9yeovw
R31GpOGFsKkmhZgUf1jxh1bceyLoLu8hStNexbtqphKV8ZbvIgXwJooURNroTfOsV8M54Kaynz8X
/dc6bjeJtyWKHSdsPGFjvQHzar0xMLH6WwDzqrBhUMg0xEI7fNT19TNfGzQR9DXBi3ctWupsDytU
vHNP7BBSpCTCqiMAh+h6yUZic/KCw1PdyXsWVbCynJ+iMq1E+AhpwlJidfZCaNU4Wwl92Q5Xjt99
hqYs7P/5DBkS4hvYKDKfpf99sWg8dejFOlbh4LH2nTZRdL4em/A+feOLlSpOUO20Ql0JeIII0hvJ
j60gjVbyuErMFb1pM14/HiEXRMOt+w+tegT1A6Eg6fdXTrpL0D0sspe0q+fD18A30spdqW6ROsSA
X6kotGtfXplcxGfU+VVlISsTruO9d4g0MjOrxPF7RNp7OtN6MGGxGf/HX0XOP8FNXm+SehPUG3+O
fI/gP8rTDllV8JlCqf5kHy8Y19SjJHfKmc5blNjdZwFeemo8HZVhepdwqnbMwLZ/kOf08XDx8AhJ
a66RWb6bTmZ22AJ524IPy8Rd4+0+txPtcuk19pwNxFIAH19OYOHcnA3GdwtBtDlL8r2Q/+Qk5R2o
hfrwOIQ5kiVZ3LfFXlS3Cdv2WVevOsutU3fEYwkEvHfbYGVqK8R4JrT2DUYuL93NoFttBXPLtImi
AHXRPt4zo3YHm09i9PIc8ArihNSzkVqzbGMyZ3InpR/w2SofWXhP5MtTP0V8mQ8YJJ0CLfvvPlGs
Pv/1E4Vf3FI06vjWP+rUUV7EgvAkhw/7IcemxZ8K0Fgwa8bK/DJ8x6EXiajEmYrSZJj+7PEwPjmE
hlND8qJbQUPdcHc7PkzPO3lr4FY0Dq0DVgXQNT4S6Z2/5xrYsmetl/w1aKTD2H08cB85dyE9xN6R
t4nRwbwTpK13y1+2BM2Oy0WN5vllV6VSyuGfSmksT4d/KqWg/c3856j9HIqfrfVdeDAq534iz3ZW
sUvhpBBrfV1koEZRpyh5tMQr7pbcZZrEHeb83F6dlJiWTy6VTPjKQ52F1VmzixT94CnUL6N6yy9S
fDDjoxwfo/RkJSclOXndSe9O6fI/2cp2QEXwXNKbmY2Z22Yu5kgtX54lbdcTnTC2Sr/9leJDhEfn
8jPIYnfUniFIEVDsthy4WeIgYmxD7j+ghlcClghpTQ470Df4gHAK4QOaz9ns+y8YBYsW0+67W7T3
gkn67CVfxjqzlRTo/yGrt2Sa6UU+la09H6It/0WJZoY03ZxhkLgSiTPZTIbafL+fR815+6npG8Im
n7OQrijw10cvfYqWrXprWDZxv2nB2fzBtQH0QPgKSCfcGarp2tByf7A/0yupP26K1SQ9z0iFVlMw
NK6cjHvRUpmVLDCqXc+VPdg0R1GDU78dur2BiQjM0PrZTN8bTHZ8ZUaU8vqO70voyK/T0jO+asol
UGmrbUbpTy+d6tvwUnSYezM0o82nIH9AcQr3DgeDBSwL6xXX//+fwLL4L20FksYgCCRoKZL2UsP+
R46gtMTCjDK+LzjIU2G7uQeg6Ku1mDjPV85voNQTX4TuIrc3zbzVpYOM4iFZOy6wfIblyRi05A4r
oTooCMtgqXlQFYjGvWMQ/70F1o0DOKgRYWJajAKjqsn1EirMitfyTCmn6JQRTdGp/CeNFZJ2sAFQ
MkCxkK0JPc2oJ50nwVa2tqVBXpadC9yUg0T8WD8+Z1eD0Xp/8udY7AxtJ7Y7qK29XT2/hS3oFFvD
rMaWh73p0LrsuMRobuyROzvLFVlkD8pOO2WR2xK8xNIUF/LPZ7c+t/IBkH7xQ4lwh94Y28+Wdgjd
GApff9j+KPJdO+76mYCB+qsr3RLbmEEYZCYhHipX3CT5SJp0RBFG9peUd89w6efGS2OeKetcWbO6
SVKuD6vYcr/NI2mXSbsS102we16bZs0Wgp+RA+p6/Qwkw/Cbn7nNejHtlmm/YLvo48KGNgN+KF+l
C886PaVzWF+U/qoVt764Ia4KF+BbudBa9zK6x5Bc2ysVy6cx9WAiLjibjvVwxq/dRjpjpJgBZs/f
DMxRl//LI1mRIV/wg3/TJ3jef3zEui6Q/LDgFCWzEFMXibB44Uxbf67Zj42SHsr89G5MDrMy2np8
72yVCPZUdxkZNBU7AVMT9WgUcRKxJnS5CWrNhknTZmw4DU9As4b2RbJafCXFQZxb1UkpDk25H7Wt
Jm4jiufdG+XNZVRJT1xGDfHc+Ze6mi6jQnlZIZ44qtFRryFsHTh7KhfTO5uI32vch0l0rYezQghR
WP1IZ4ph/9LG77Xb+p9Ze8cLrRyk/tzDxWwWyyNmXSSY4KbERaCSGVzqBmy98oXkwdpTuk3pxoaL
olwZV6m5KpgamqtxFoxfUH6l8UtOvnTugv4jTz+G5CYRSt7rFS+Ojd/BqNwYWKcMIuD7S5Mc1O64
RmGCZe6ggnLqT7gqtMvYX1HWhAG6SKoRLLuvLT+Ui+s03V3QZu0rWUI/joOhQm71rMY7bgyFN6vU
XQn6c6q3OM4saefRzKtYWe9axQ6iedL97hD4Ipz88xCIgMyQddPUsN7/45Vd1kmuhJk5tYJ4/G3L
h2Usk5KOazEnzyFwwsIzM42Xyfpw7ntScRpXTCYM1xtXGoOfcjWaq0qcfgx87ZZ/u1XG8YNthlLP
n/712bG9PuKD4U7WHyXvxLxMUm+F/lFIDw0jAuCs+3XVdauGIkhhFywFUOSmD2NKknQjqLMHSYwk
OcnakdDTa1RAO5xRAe1wRgX0kXhFepwfKZr/PC+ZpqXNbrQ2YbfujlUPbt4LHZuwOSlMwuZSP+9P
cOcr1lYQW57H/I+qmnPLWBvgVjIW7xtg56NOyXRLcHLOs3BFdYY8BjT4fh71NzG+yeW1GC99e24D
cn2HOEC+hyUvECdLnqi5dYijbHoZxeBf1ywqx9eiMuNnqbb3JLlGidNNVZowdkxkXJjAiprgkj8S
FVdpp/wRiINd6DlwlmSFnPdn217b9MzOD6Qu8lVce3vLc2dcTDtllUpzwDJRv6SoTdnS2IrGInd0
5Tc7CVn9l5ICoA5TMxDXqbKiTjuL/3iq0IYolWYkvPscAI0wkV7J0RphFEzjzU6z1ljsVGEKS6Kj
ErKDOUzppmbOWQsTWRmePfk0lv8j7R2dLgGJvNTl6UragylVbFziEJVqfe7n2FUYdlK2v431hyZ8
VsW3IvqZDz9BfIc/i/BnbxczEa3qC4fodzumU+AQdWPbPLdCi8Y0soGglVgfXzi3ZnCbcKVHHJcl
INSuoLs0Aztmm1qzBKc7oAYZ3YFbzl+FPubbcWtMgNbolrEFVYj8XmW0VrudQKSKdi+NinxT/89V
JihWtb6Sk81QgPgjcLuT2unlmTgQHKN2LzT7p4bx7UCsjfukuk9AvzhWRMzvwtFPbmHao5NzW8KM
RFoMEGqPrlsnKfMmfj8M+ZppoWjI2izB/6xttjjbtp31p7mhkX17KT/JePAnfwTWD85fk66IGWT5
HgkfAOyxAVj+Lgqofe7KYNcGO1OhKLvFcldwfXrk1b32r3J8bphLpccsvKSOLswGDgX5edTYf12N
+C7399FjbvoBHczcBiYFklezgd4/HCVGqNPFiNcz82JrXMGcYl5MSTp/1dDIwHPqk141NGpxhJHV
xVPdApzCPan7GwIAAKeYWvvsaJ+np7GUoWLmK75Y7UiygWf/JrK2IchenrrE0iC+DWtqcZQtYs6v
AIP1taqUy1j5pmSE66N7+VI+MgrjG+P9CcJj39HL+98d7v7tzauyrmN3p1NIfbGn/uM70lRyWheB
pcJLnOCjUrEqHdCjPE1r9exbRNandRaFEHmyzT6y8JbLd9Fj1fwAvhFtu8nb+Oiq70ViKygHiX9x
8la2UTrz41VgTjuuDDqc6WrVtOYSKtdcK+Kepye04jg48awT9jTMzBcHp6JJOQGfQJP9rdoqxuWo
L6ul9SKtxNpF7q+Bd9WsawRppbi1oi1Hm7MAfwm2K2Zgt/CpUE5zeQI4FRqgfZ5/WGxkPTYmc3vF
ZplhbTxrNR6i6wzF8w8GN4yMpdaZT4GCcImRgBc0abjB+FYV07AWQub7IwyPyFzaP5SdfF0uO6Yw
/83YefY2bq5b9BcRYC9fRXWqy5ZkfyHsKey989ffRTknJ5kEZy7gJJgBZuIZkW959t5rCzuIwf5w
bJmdS+e4vjA29w/U9kDp/qrtEcJNYK65PTDs4Ythj1mtPQ4HeI5ZTNpVm63E+SjvjWDawl2y9+K2
8ncCT013EGevabzwZ5NzvWmctp9p3UIewTLvTR3BAh7PUbw3PfrBZF23rFtFRdvspzjsvGTPw455
JHiaR3R3SonpF/gBkxtZTCcZLlTuyXCJ1ZP2AkVI2bCPD5ZDRMpaz1vMcu6aCON47c7/+9GTnv7j
Xzd1wvC41U0mO6L8y6Ev9bVYE1LA34O4JaAP1kxPD7DKOqOjmshcgXz/It8CzB65hfEymhuqgrkq
dFid5P9eFUjX6vHkUSBdm0lTNieRcM2sW3clAGGc1ufqaVCo+smgAPQuwpvD8RiDQrmq9ZXqr02s
tTk79LoCurSo0cFwE2LgG7bdsK3+TveekA1QV5lYXidrIXPZgFDTwSd/KzorNXtF9Qnas+6fvmFe
QBNHRQg22rCxPHkmm0eVZoAIevhVaTFMTQNBJbq72qWmcmY8KPkBDGlOS4l4GsQTxgEUKzZ0VqAS
9eq5AtHsQhYWzzpZWPEJkCcLi2ddeUpC2TzLzpJ+TcabLz/64iOOv4Xh997/ka5+yvk2oEOpcoAk
ypXzZwwrFltqR6aKwlByVG3bIJ5uPOzQ/Al+tzcrzw/37x8+yVXNFHGnKzJ8zl8sMo035lU5Qi1P
k6MHA5GSnnCto0wEGwmeRbQVqq26YoCHyE4EHvAhyaUv8CGf/PtcH2lo5pPejmRNunmnmzOD0x4l
pRUzvzVKLso6Sm5rTkuOX0/KOuPkKJ0jtZPvSB9y8miSh6TeS/WedLf5T6aj82DuWm/Y/tTDXykr
qbGr6DsRHWCnT5pW32wSAlbgr4VzQsjaPSnexTWvkE2zCaSOTyCWyYCevzook2bqoOznRnChhVL1
zr1wJFqrFxPAu4NyYUvtNmwmf2MJnJP5dWSLsdMVu8HapcY+nn9hwCiv56Tmb5D7x2LbFpABnC/8
HW3W4EUUYTJuutnOWxATywVHB28tOSAuwlNWH8v6oNA3BNoAl7zG5rxRAwpMHHKxY3rImM6Pf6xg
aXzVVnTxgPlMlF2h7N7wv4IgqAH7Ydfcgor1P5jBGOM7M5imeYgjGIqF2oDweE/VD0v5CKXPAJvF
ki7A3nprxkcbP0zzRk11XFzb8KxFwEgCx3WxKG59+BfCzkoPAzxS60g3z3CIsiPZIPcYEfucwvye
t0Zn2zQ0OjxZKSisAWX0G/OZQ5KFlUmx4BN/RdJt9gc7r9PX5PspPavgFHROFe52d27iqLkD/hMO
Ts9rOMlKtvpdPhvttx39JGH3YZWzLH4f4nc5f6uax7jwk61oUcIz3cYPW7b9UN16NhVwZs1dYG58
QO2HNMkaLSmcCnZXe7QWekcl4wS/o2xlXLk0wfngyeGg+IQfsy14cbx7PuLiwQ3h9nIQZsheUGhs
sQraPIsLUyXbS3p17g8H3zo6VrTsJsYTj/pakebkw5jPb4x2M+DBfCJWuK6hRgvr9NnFDjgN8A9N
vF+9qb9Zw/+lHZrXmAC6IslM6C3pF4Wnq43YUy1Bmxsl09x+DREuqHaisDNBem2cR9ldy+C1lKf6
kYojg/ymy29p/I4s1Vx4HZYMTKLpha3E6YwwPK0wvLCWRWCE/BHpc9w+4CGissJKs2iDRYblwDzl
8iWdK/ozUmmdi5zix6vYvwgQPTgXzH2GtU8Tgx8SEzwq9WRisKZspNjsZX1Xlk7DOTW0+7ZceaZB
fOSYBCjJu0TaWaQ8ffqk1SkkiYJjiSsj5IGZqKT1ghs5rwI38lxmOLOthCmSq8hbcuJfLtY/oaQe
HmUEg/UAot90unbbuRvTwqG0KfCvsuH3uCqFwM5zG7RObKDngV27dDUePf4kN9ys9MbHKL1M116q
50RwVNDfL3F6+U4vr7vAJppSVh48IcrKZqA1tVmDg557kh2uEpwJ5tIz+cte/llKgintfz8FivnP
bgNDMU3JUADbiIr061PQp0lSxASRqKDYR/9ZDnlMR/XS5zA+9s1PBoMAbWvllg93CwFs6ZW3qn9l
uCcK1+GZiyy9E/MY3QZGY/4YW8gvRK1OQVQRSZiXAVlEGon2WsKV6ZCpD8+8kk4ptIcUvtOUPbz7
7odgfBblt9H8hIFbNZ8wcDHJJONCGu5fE8WEoaK1oT/165hAeyozxOE1N6Ejncf+VMsXQ8AKti7r
ex++xcsovgWg2LX7ID7GcV63C6zB7lRSSTG0CTBT5ma7DGsoIyu2r56mzy4PqIRZMfgvn4N/Kj9w
kAG1YleAL+F/eN1H1n0MHV2Y76byVpgPCFYqdUxHUCicg8EsCOwH1tTmgNmT9oJ0z1xTiY59RPoi
Xyf5pXW59NxauCA9FscbafcmvDX5qw+59egqB9Z6Kdp36U6f9wnzim0IlHc2OTyghKL2AzfYzFZ6
sAIsVU3T+KqlunkX+qo9DKdEvUBGKFs8IF70HhAIdj8obYD55pqffv/Riu/jgtMr+vMT5u65GDsm
iah8SkRBbEfQYuKJfa5jQ9H4jjedRo3tllhH/2bkH6L02SafnvQpi5+m/CGkH3M7SM6meRbmcngc
GJOoJw7vrqDbSnhOSO0r+4DWP4htwh17n8iUFzS5cRqtM/l/iddfvZqNZjfq09evXkM8B1hf00sb
nfnNsA7lyJ6SEz45/uqzL/PP0KpAkJm4qrAMkxUYvq+2WSHYtMyRzE3CC19vY3na/r7ihUCxrVU3
x8fOEcOugplFpwqWMXHNSR+s/xnWkW/ksxTGJoYBwMedI9Oc/lQooK6AlxCYgTOvLCf6FkPdQN0F
uKAMJ5A1duXVV3sPaAkEYKp7CgYTzaK2qcRS+jWVZHFxUYaXTn1Vq3uTPgAYB8uMxczd0AnEqTdb
bV97aa3ioMeeoiyNcdWSNPE3PfEkW4hW4bjyoZH7fDhrbOlKty69jV3k63ALBFDXeNpO4zOzPeCo
0U9yc/J1eyQ4pd7N9qZlr617mWso59FZeVvPwY7anvbe1zj9N7fzxBNVZogGbEdFwCo8QSlwpo7N
pu4A4vyGiSJpkxL865HyaUBVFW3iKk1K8l+usorSyEqGgDH30kM7nBpGxU9VrUjJwDleYYdcbb19
iWF4wiMF4iaBMfOcCXbPsaDIMZtzIwdsc2JlmYg69cTKwuWn4PUDT5xMIrBmrUNhpQH0X7bQyKAn
xk66xI+d68fMOOk91o4JMZeLl1C8bLBcTOl+kzVs2G02obGlVJWeUsNcCoeNN/vSg0VvAsFhLSJH
kxOBV9aXi4I7AQ+eypu/t0KqhqhkmBxbrr9zzb2bHLv8PFaXODuE1oFglpJNhYYY7miKIphlAaCd
vX1VJuTK2avOdTGlkXphSiNRVSkdVTis2i59xveJKwiZLQ1nKb+EC0/7CONvV+pdvwnB9yvPh5ev
G3WKLQTLFExj5AjhdItQuEUAP9K3oNbZklreLygu8Bqz7RksKW0xpGkOcrcjdbAjAoBWVVzFEDYu
gaP9/96J4Dj88xlgiKGrksJ9c+ra+fszUNRqJfhhq88ha1E7X2gu1RLXIbsp5UMkxcgF6cOsPoPy
W1V+U8tvXvVNET4sKp0XmNsRCd5JQsOGOA4L3XCkwfFbcg94ftgz1hXxdpQVyB1AgvrFMlX+MLrT
dI7RnXukh/WKJZ5XCOddt85Wxbayi+p1uWTVLrU/fLrLYJaQFezXRT+T4Zd2B98ORVgfFEkcAv2g
gW2gREVJ9iMNZzBgun2sk8k9YIbbvNDM3QNOVtek/5WMsP/G1zYVRl+P62rkb6V82zJbyie8zvRU
EbijoPqcaSdLOc7i4CgHhwFAkeX06baSD7q7lAGrDWtRX3cGw+NpwRpTp1uaT7tKGd0r5bagFWXW
zJFkXXk3uSm5vUxjOVYwxnIVNRhMG6U9k7lEnRYxajONZ8nHUG9eF4G+UBPbVSlucyrfybkJB1AP
nYnO1O/jJp3n5Fn0o9edioR9+DxmFzxqgnBhXhJw6Trm0SnBPdHNXm0oVFCfKAXq9EWL14ZKC7w2
yrK0WdzafiMX2wAfPQ+o7MDTbPNd1Pj2AMhO+gyD76L4mZGXSz9k882MHghFh0Dbh8YOalMzuecB
SsS0/wiz37pZFOWfbhZCIRDcRU0xpAnc9Pfn0xMM2WiyxKRidEnvhEY6GM8ePqH/VE/gFRgRC/Gp
IBaGG2QAYxm6a3wKtzmRbNjHCHDkm9NXKb5kw/wMhx7PDqY2nW2e9rIpB9SBoA1WlGdHvq2+54Iy
64tpklxIW6DxQHqwaAONZyVkf4YDxUdeb6OnGwb7PXC5IZ7AgSYDB2tjVJMXHe89RvFyst97CUah
lZutIua96TJkp69WdYX0T0UPT/4Uga21jfapRgtzmEqag+2ovJb9rXBveni7ZGBirhvJnY/WS23R
c/VCKrdRrkk6mQnG+iSUnU3WFoi6ll+x+LrGcQZcphMQ1UiwsqNka7ldk+6qYYrtPWOHKbgJHCvl
IL7BOsMCAFTYlA9pt1MzMi5HRQvtuLrcKaTGbGuxIEAfWYT4fKOZmF8a7RpDyD8rTD7uPrBYUoPi
wxwfQvxQQK0tYiS/4JjXEyV4w6T7+T7VzJvxJmczSg/AHRNYlTuWnZWgLK34qemt+H48/FL6ZOW5
U57FSaxoNpKWzn7UxnQsaQQM7UvDP/pDNMtLjPtcIzZ0zEl5sPjyniriSgqZhfWTiYcKVHw8mHiS
ILfj+IpltMI7B21kHuMNDy59c6kV+NLnvjh91bJPLE/pmJeHSoP/79R2jtU53SusNO2x6k5YDi3v
qlZXfzEoRKhuuXtrxJmRQfjaG+nlyyEaNJNDNAuOX7ZB7hN8Iv4bwBtOnczCFCo8z+vvKhLGMzYP
gza0Qc+SmmO/p0gR06bM2knJFQvUnrRAitHpuGdg/tIgjWbnPEM1egu7KxAz9RwIBZ11YXr0YopQ
tn8S5rp8YstUDD+yP/AyXjFN09thW0Ivgja3cuO9AAkYA4qxM7khZTsYn1yS5j8DJiRPnFGib01/
2Zhv2CTTfuVzmLEuU/sJCf8+ubBBhdXvNyi2oX9uUMiYimyK+B4V9Vdwm6q5kVx7rTmnkUHCug0Q
2AyvfvDq4/+eI0QRjdezye+fenCcPiT/IxQ+0uCjn6fSKReOg3ishEMm74cA3skuKxzfzkKOkbs4
Yx48mSF991xKFzFayc08WJgEIqt7HbwhV5bJQ6fDsbhn1k2wreKKfC2qp646fptM64mwps6XPLz5
zMN/uR2aIK9mBiijfEVblLZo9LU6k/GmsZ64Ww1me6bYenoEVQU2PBJPI9ZZmDHnojx35Tn3MB2c
8uI0ikfF5ko87IZkyRCFNCrRTgqnvWBV0GJj2FyMlWArmhOfxRx3Sbqn44VuWgoO0iljmHPEdd+E
8p3Hjm4kS7kb0/FSTte+x7UCqwPv3DJrllAYYvL1Fvy/OXY+tN03t7mNzYup/WaKLav/cvc1REmy
RJkySO64v4iMeeKVpeIp5lwe9on6wOrqSDqnha1bwqZRbW04RdIZg8yYvzjabEmdC90OzcoBnTU5
KjHysGBUq4SYwbDWnlR+rZoY+I9GesHVWIL52RcAOAYsxxdJvRTWVW1fve61W2jufmRgPB66/FAL
ex2IgrRXpT0aEpjVVy189aNXqX5Y6o9Q/64Z3/T+o689G/ymot168WrUZ2WeGqsktwf9Go83T340
xUeVfurRN3/4Tltl9W5Zb1Mjkf/mziFwNgf8XV6ozDDPduGhQn4pi7ubvSo6U3HCGpl6IKzhspEq
h40oTVS/+En1M59OGjoY4cIn0QjJIBMd1XeiYJdY+/sJCkFbMDbV/YWo2czUJVbFaK8muzK96ST0
rG2qOa60k8Y98PMcddA6YtViCbRQqgr4+y80Og9XktHNDD+ZWLGT2UljM/pT2fh0TJg7aTKEcY8j
gwAmhtC0Jm9VrnXNtsIp0mzvFoQ6/UELVXwNhiu/XaVfiMhazSWrzrp0Chiaqnbl40A4xd4xVKhq
duqntUvXj/Uq9DfB87pbMKwttqKx7YxtVTs2tjGH/0L9++q5aBjQVtMMPrZrBs7hIeEvFhqm682Q
ZuL0g6qiVFpi4h3KuwEIysVjeEvDWze7Vv+xUeKh9KjcJuifbpj6hat6eNDFZUjXsvnNwy7p/3J8
MQxFB4QlK5pMaeHfjy++oeRNgZA4STb0QlQU06eHzjbhxI8n0z3VxbmrkV0vmnZx42s/p/eio7Ot
wR9zSaszjG9DmCZ6I4DNKXA2uptAXi+XPIqlchrGcza+JIuaVrxxNTXpUagnKk6HDtbvq1WubWSq
oYqtzEL/FGaIu3Kb8otFAAQ2fy06AtMviW20N1SYTqZ3YlJhJGVf9QdYVCO5DIIccutfzTih3/1Z
NhCNxkkkvVl0M6uaIf1RPUD2g9WO6gGyH+y/FHRzQnu22sfSKozWerk2y4mx/SXymWgPxnT1T8w1
lkBEPnmpI3VW6zJeB/Uk8zVPmQ9aJJhS99mFxZUeOL4rzAnhZ8rCjjEvL6le+0qNcz3HjJFB7e2m
6/lUmPq8flGYSmrcezox4lVBoqdyhsppKqp3tnW/pfIYk7+Kh4oLlyQ6IK0zSObdYP7MAqCeeC8b
0NpU1ilHPzgkHQvtodc+b7i8TJss3v+r5fJf2HuGgbdLMVVRRPN5ugz/cjtPvXHs+l61ptt5aU5R
y7a7tnQtH2vriGQS4At86iVec3Elbttz8PXttLI3jLDzWUXK4bm4f5UwEzOtgc9SEKECsHInOvYg
rszJyLumDgS4TxMB1wbdfiLqx3baPONztbKLXzzlDOaqn+vuwWMrLSbWWsGIGadz4WTqVpg1ympZ
lafiiScyxF2+NNxzpl85LP4cuxcXs5dCucKFlutw5tgmomrlQKdrAbcP3yDBkgb5KlMJWB2hJFBy
0eyBGrrqtiG5SQ/F1+szn08/kzittMvGfTAco+wk8x75F8PdekQEqoeuPwLjURgPo3503mNUby7H
0fDDNB+jdvPrFx1mz6Js4BTPvwLYSrhUuimA7UaTvhmMq1ynY5qIqd0VMz9fizxR21qfLpbhE+St
tntF26sGlPT9ZeqE9VnpE6iu3fNm6f8tQgrCxZ8X2YeHeXJ8yOaNdV3K76XxosaXUj7WiRNQLRiu
23B9MikaQqRjBPacgoWpP/N6575IgteImGxFLcMjTeZf9fbdfPyUw1svYzJg/3oR7ACqpusYpYOz
TjHeamM22+jpTiEFFLD8bFL4RsopQ0PEEFi+A5MduEcIlyi9uN8xbwp2NTx0/zbmVyM4y0027/6i
NvXQ9lwIR+491B+5/CYM7ymKlv+hjQw9n2CU8RqmVzm81D5nKtj+B6MFULccMOIL5qkNrtl4a7JH
sgR8DIhezSYY/qCSNo8X2Pe6cjOlETGXT7HwcyUd3/vwkvhn36MQ62BVMNR3qbUNSuAl6NIVbdzu
MhtXyQj1Yo0urajrDTQhfdjmPhgXmuePuUZycBPyHVAPSLS2PrLr+nPfp+7t3rY3xXjJjD/yaF8s
kaxfpuKUGFBn1Rs+M1pVCGvSciwfZ1/MXLimX8xcuKY9cbd6pUCKOAvR9SsE2IWvoQItfQoBLg4u
uJvMCTzu144IZD7heD63yKajR9ninAYoYMtyS1HbptM3vriVmynVbtuJuOuw5qDvP+/74QJLjNa/
RO7LWKCDv7oy1p9XKX89/4z5x6udUIaY5VDl93MYL3061T15zSn11tIT1a77x5DeFtfmzkuLALgy
M160THLLKbfFtdpk8X6O4bFMickC5/7XJF4y1kUyH5WtPl6L6CKVJ6VEgGEUfmSyGi+YrbbxLdXv
V0u7y+7bWL2TmwwEamDfPcoh/+BxYKmoQQOyh/dU6jLXOxfpBEYlGMPNPY6WOFpZm/J6xa3q4rfT
tUJWfjP3UrR/XitM2eBOIRJ3MKgR/mWugDLTNVoL663K7b5Yt8qlal5V696Ss5o5eef4kHnViXQa
ElnQH4389mhroBs0DqBbzb4LPjIwo65JbayIH6THFB3WPVFTbpUPgRADZm2OclOmRk8dMb+Z+Q1q
dAO78tFRKZb94JCpFt/15pMyj4gnItniuE2ttaSDL6X1FuM0ISZvedzH1bkTrrTlhJe8ejHbi+mf
s6km5r9tUAN62FEf/mhfG4qZqM7G2RGJUVPXEC87byOom6GbinurbpORT/2mDN9K8bPD/BOuBC4h
77X3Frc3vXlhZ/fT9WrGEWHIXzkicPVR8K+pJ9IIwHxC15aVk8cJu1jSw7QCbJkbL11z1hIei8ts
9YMW4q5b0bnRMygrJisQ7F6izsRtuiXs3nQ2G7fjbGSoER6jhrLAw6AehPqQw21u9wnPi/2jNd+k
6GGIr4N1Wf34KvTIWMTk9WkaFCDRxLPEZjktlY36HcI1B2WC1dAkm+lAwosbCcuiXvk3FUF4XK92
pM34HsxDMp684kw6ZK+syAAlK04pqbT6axMIAgW5CXcfCfsMe4m0H8BAMrfz92Oz+8gxpe/dWdhe
qgqb/gk6InxNP6Sxz0msbW0LxU7r969rpga0KfTGqcwvLjgFYB7xFFS010myD5K90ZIGhu6+84ad
2e908FMLjqYmlMOZES7OmEjbJb+acOjZ0OywX2x1d5VgiKUizlh5xbrJNyoHvWKbnofwra3fG/XD
SD5/gum8q8kDSZSp6LDLhukV9ASe2OkVBHg1t+dnvb05FosORtYJLExcLcUigMhOuo2Gpmyek3hb
NAZ5Syw7xxwHbrTXXlxlNb+1bxigIGRAn3GAyM/O546eOT6E5ffv8pPciJQaS8uqWQb3LLTh7FAu
dJur4W/eZ8IV/xgTWLJu6JpoqIah8+9fDtpNpqiaRlEodANfWLJ8YIj3q0WjObqwS2aF9KJnN9LT
VKWljtUxhodtvvOV3UDqRdk9lh6ZyvB1n0F5u7esc7SCVwW6a0FvRPYz1r/L1XQbNNU3Tbul9Yux
lEC02wPkFlq0cNvp00AvJTrQT8HKvthujtG4EiOK73ZCwkXlkAJ/1w6FBtT/6GkHfxk8aWGbjQWd
GIMweQph3StrEScC6R9vXdcE+B9ecMuDFx8JwJiS+6r/6of3uws5lMozzQl1hykz4Z2vGhC4Ad08
yt8WUCZWvc2lD2MIfSFhfqIspBNPqnjS8hOQQ/Fg5QdF2gv+Hm+m1ey0J1HA/gjVs1+etGeKDcP7
oQJk1Dq5u6u6g9UevfQcLuTomLZH3zgZ+qnuqdA7D+YEKsY+12cfLTMHRI7irkuvSvaauhdJ2KjP
WavCrJ6+MpqXvicOk9rfKBrWP69clmzgbSZ+I4Fal6cn5S/nZi/RCssLeBIKFh6Ojj8T8ypJt8cc
6LaIZENnBE7upx3eRPAYAWcRKkvTo5ZjHSc0zI8Ut8YziNVrl9STkzOVOSzNsvGIddM3J4uVJt+8
DNnGGZewMtp+6mlSeicwHB2hc/ZAuO+K2/sjHw/jUqbkg4Ab2bNn3KKR9rK/b7AXY9F4HqZHdQdS
hMN0CxGg3hgWqUljlmvfo/wH0bXe+rSEvR+/xtWL2l7C+nwMXRguxczF8SGxptIps2O6bN4MkI9P
hEU6D7XXL1FeMd4RfEEgtup66Na5uo6w7IGbViEyriegW0lZzfCtEWhbvEbCBZ/yulamZI+irgJv
TREbTiKIxz/amUWoR9uG2RaV3FhYyoSBENwdoQiySydqM5ToKuYvAvG/cYM3ePcNSxFeUKJqMtOF
zuGJBXgY1rvFrvAvkXbBErvCrR9Zx248adL5jpvJu/DblNY1YCxjw0slF4TNacxOHXM+LiYpDldH
0Z3dAta39yELy51+HYxNYh138czNz/rsrhO5creU50Cj4PbZGdPtM50t/OgusqcjyHwr6gcd5nr4
6jH1UWi1YRwil3u9nOrMKzCa6FnqVoEpNWEaRHeTDpuqxE/lHMh2Vt1KCtZaT2UuoSFQ3jOxP5XB
NdJeNf3e9m9x8eHSwDl+i1p99nON9/GRFAsZlkC0ENqFn13G7kzDUhC9/OxmY/nut2+acg+K+3eH
gQYsNbLo9DDBTVLuw7OgvDFmDO5MY+nAe3oJ8kXc7G/fQ7tT/wsx+s0bJf3b2mqoQHF1S1MV9Unv
+ssbVfuNnqQ0sU4TO4mxgHsC+lOTlpxSmoQ7MWsQHMGsQXDEKDdtiTloWlNz4Hk3lOT6ybeh6abj
JcgPSX5IQfU8xvqReA8xvlszj4TaIlVtcpdBem3ai1Yxzj0VJQiTvTU6uj10R/IlESM34cUCMpU+
jOBtdN/oWDE5Cl1q82yml4s3E6w3s3wv2rcAl6KdhE7Vb3/0M1W5u3NGHMNzxGH6QNTtAh5hvgrD
NVev8bNn+812l+WfnsCAWPiM8ABT4z1UDC57ogHQbSe5E+nUhBK8mwaRUyKltOadQm4Y14iyseyx
2wmFUyaTURCrM7Xhi8Di+z8tdq4+dRXSUNlHJJV/1phc/m6qo8YF9+ooElSealxEvszJuhoxE8H9
vFCSu5e8NiZx+1Ntb6kr0Cw8JxPHIo/J/a++6grCBSeOPCefM6EROHHAlMATpUE3mwflvcXzrG9t
H9l6Ap3onAw/y2jxBaEA1EAR2TzndLRV80kkwHKf2i4XXsKA2r6L95ro2cl4ob+lYNrgxY88pC+Y
/MVLop/nyvBozRulUK5TYh1PJzHjNw/lv9TKWgoJJ5mgu6YSc/9FuM7VoYoiiWoCdIHxSKXLiBPf
2Mhn+gaVGlroqmX7M1dauTbK9WisYRuRVHpmVwqLaiRO4DREoO+fUtT/GaLYNDMYjEcDGai1Ze88
Pjv2cNuDzPLPx/eyOKq2Oy5AaDWmQ52d5G48XELPQAhpyhZIDHCtG/mnMHyDFyR9lkguQAtJBMGG
pEmxv3faskhXPf6sS0/B7X/iMhXzfoF2JQZ9JuznZ9PY1wUAfz8NCRixj25gM3u2tqOIQ33q8+jx
TwyTl8/0rg0eItX/0fg/Cu9n3v3wQQy/dvk0FeDsHpM5xhBRHX3YBBvMtW8MIGrjZQS21o22HMGI
8JcYemBsMsPjyDyGa6o1Y6xYS19aDeY0wwPoAx1Ie87wjBBQzRo6EDM86EDM8Ij5MsEj00uEyXA4
IH9pGLVw6JhfBiT9WfBpOaV8Yw6X0uNW/WSvULEhPtkrNLpES2ToK5i4OX790qJTbK/r+4SMDXQ5
jUHcMeVrBS3cYorafTeBkQ7LZl71954RtP5wszcUdg/5R3kz+HoG/iz1Jfde/OCs2anCVryrk4PX
QwkA9HHBOpiXr/yPSRpxTtb3cbf/af8M5q3sRPVUr8yNejJtVNO0qmEwHxgzf3yI7a3PXgO8GbU/
Q5vAi8oJgwus4/z2cZf+JYPP466Lsq7LxnSs+eV8O1qah6Mz0ecTdWXcQwYxU5BXaf5SETjhMCLc
M76wR9wjHmHj0c/lpzune7pzdHEdwzON1xRwtNXL6CFD7GRy7e6MMyxiv0FN7jkIrgEULuHWSQ9f
eJPzjzLSZkZzUJpD3xwwEoPEsOkIJ4PlDxNeqHm6w5J+G/TbWT8T489R/tDMN3l4mHOKukmwU/v1
LjdvjXKPpddIvopQZrxja530kgqUO1fKFSDvyYKHcQezadjvas4YKY6MlbYwBuoUcZWF9Bs5teZo
wk57luDV1qFbKljc6y2+UizWswWl3UN27EdajSmWPvriUXMPgnugAFzax8E+h0w2OK7nNJgF5Y0g
rWXCXpDg9M0YO4G/Q0OLe45S0JEOa+hATwPP1xAZ9KjPDZr+EAGSBwb/tfzM8nnZGuelrq5q8jNR
PMsJRFNR3k/CmmowUV5q+oLZK2mh88jcpd+ZlkP1hqKnNE5UnGqcuphzASvuasvf+6sZvKy1+JOW
0k57l5o3Skojfja/RiEzgHD1ezeq/E8P0PRsKYYo40m2DOmXXIkU9JJSaqY2bwzKWG8wCPGkjiay
w+Ux75LJmFmApOjfU+NzPw+bFUEmRtD5CbB5K54YZhjiSRBPgM0Dcx4QrMXj8kSBQB8cJxb5lw9M
R0Zz0tbpxZ3ew/E+BrNKP3TGiYKXcVbZX91EwL+j+KAg+6wG7SA2R9w/8ELwSJTaBkEDh4SPl9/Y
ZnSFIoud4K/pTzjyBPF+Nr0AWRYvTXbxzn5/Yw8ny875QO7OqnZKbJz+ZovHp1JxxR6CFlzdvuRz
EZ3uOSJt+eVPe+fpx9CtYIcMxsos1iu0OwYTDEjxLmi2ns+AgzP3aDk/x3R4qps23RBe5YejeqxV
mHXHvj4ohW+XwZFio/5ZbBQFjge+DrsCzcziG/XOhF2m8mkmRiFnA9Cdm6jclNH2/qPIXnXrcvrB
+XsV6lt45IK8Dtq1KqzQurlMPwcdrNp9FnGGP0pg0sxrEbz2dpmdBPfkIxD4F62+mNol0C+ZfiFD
IJ3QlwuKyoiRUU8h702VLoqd7c4iEoIJ68hrSX1KdCnKY5Aw0zrHi4mThmcrWjXIK/665+YBWKxb
i+qks/AFJrvuNsRdJzov3PSO2DBGkfJK4XyZTgeFKK0XMSkNfO58/DuZ01M14faFjlzSJrR95YC2
G7l2oq5MCAhTqvM2rzX7tk7NXTPscCiMwHyzHXgHXHM4FBhC1adOOcK8iogSjZmtFO9wsAzm19Zl
nlIIFJyS4PgFLqZbziPAVgIq0dG77dgW3AvjlSRYujYu2b6dJMGaBmCPXOnaIpz4LFFHcnhS//0j
0w4jWDHNQPQBHXGbQ4/K4A5jDu6285bdRb4qzZko9G+Nev/M/2CBUGXV0tkbEM+lf5g1C1XUotid
sD7Ff9BQc/CZHF+fWdeY1LZBgHC6nQbydjlX8xsOcjG6p8P9Hcm7wdBZL1Rtyanb4qfwiXM1BQJS
79LE1o35GO2SBgSgUw5OkTuKPMUN31N3RiyIkzm0TQCP5Hl7vLbZashWcj+XOJZChe1Wrbhc7nn3
/4+w81pu3Uq37gv9qEIOt2AGSBDMpG5Q2lsyMhFIJD79P0C5z/Gxq9rV+6LdVmtL5OLCF+Yc03wT
VvDO/pWa0oP3m0v6LOrnItmH7/gBiV3dO35AD1caW4DI6SKniRyjZOPjvNyKzy9FZrcMwIXd9wOh
jciSYxqsLWsO5fLNs4SxYBX58My4rMTdb1usluWMgSP9JmqLp+R0nQtg3wL4I69vpjCf+a837iet
p6zDnDiaxrK9Hgn8jFBIhsc9qwDEfUPkGgVjwxouLqx+rGTdY2WgeuWleNfjxXM5m7SKI1urycwS
Pwz1NsmxtBKURtb8mIWC2s6pybZejJl3MPRG3ytx4iJfhBoW4JxG77hi3WUjWAYx/iNYvs+o5wlX
pDb6iR8zq1m7gUz3k3dHPhSOWAQ8BJD1g5MbTowjdtE0nk6jknjU5g824jyfizXoE+kmCAtj/Oto
VReQRHWmpv86c/mnSk9RUHPQGUIb0GkT/1aM64FldZlshbNkYHe8N6IxBAMzA+I8tgisEPBeS690
Aro2FFc/QuLuGU+zdH1P18903afrwhjDrdPSLUoGKAk5O0zaC28oiOTcPostywdB+U6LP67JO5En
e844tu9QHiUlTXc8tXXotqEroMdDmzqiK37oJxEAgZCxz9slm8wNStqJXrEtfzB/3kn2LyR5XbaY
k98+Bqt0rEV3Wz3zhHRbZH7S+TFOdO017tSz6TGCn65vgtRL0u1D85RkWzXbNtkGK7G9Da+rEkxE
CiLrvJirtz3J3ONIm8cMyQ6kK6I7eFuwQnQ4woK8hh8LFuDeenwkyBKy1k1UIMje9oWf0J2c0+BT
TT9ek8b8NYqTC5uJyVUcLuZw6dSzN7HElf5YaSnhY0v8Mwame2WhjHJ2s7U/NXETE1AjbB78qTdd
PQrn0ZxiCM+4U12FV7x1ZhNR9JXSD5FrCNvS9u7yYpgWzbV5XYT6TAWddNBfd1K4BZqYUBV+q/dd
KO8nLJJWdezcMzfBgReyDGEzu+67TYTyaST0QLTqGu8POAjUTgpjTgac79opYGkQLqfLvLrsGKF/
IC6NqYGwuk2nX7DSKKpZrcNK+++9o2T9Y6DBcR3JKSbbH1E3rL8VPGF/H9L7q4hmZrBu8I1sEM1R
TgvhfqQUkwRlQeEp/AIGHKLQA5NhcXJN+nHcd70OqVM+nXaqRaNuw+oPkb6vh8NT36sN87MdSlrr
l6zeCt6JJ2EUJ4FjtunGf4L8sMjihUifjpWgWlbRSqL+Pg0ELyS34vlRphMlvolgMrqbhXyos0OM
770zniIAT+5Th4vrSAXy0JXwzvyQ/TxnWuL3yubeby+25C1sgwD2fH1p7Sp2lbuDnNLqbZ1ooZmK
SGdY2n53H3s9lpqsRxZ+z1jnI344uuUQM60IKBCJrVgwPv5p++4Yjy7q48rsLBVInSNmxcXOIc5L
43oPr214NbKLGrCcPsrGvnjSZsXkkJQjU0cM5iR2YGuBqZNFK+eQyxN4xrPheQju12UEx+hc3a+a
eL0jVsOW+iEVn411S63bdCJ33xpo/GmekC6xrVXvmfwpPf5JGBLBnXFaZIKMFq9uESjziLWh605d
uVz0pc1CURL/7fS8Qw//j22CuQNaHg28E0ZcQxspGn8Zh90bqVTlp5TP2FT+z6rhfI06l2XDRjqc
S3Mri7tN4wiW0zGfl9chLoqC22zU+yjR3or2G7j6B1VaNBDYq6MYHD6uMnV0QGDdthK3iBfD8TbL
c6fKOW+rkpTnfKkEi23+OCuP493cC6GvznqE3Y9FZCxEPC7R6tGvwtjJX85x+yLpwYImDkIXKbzN
GnxotiwecPq10oSKWSS5I/Ex+xnhGPjJWEvJ7RwrM9nuT/7LvG3m9l79Ir7HN/o9smJ2ehwbNMA2
7i1P7b169PzdRwL4UT9Yr42AKk6dtRbIwe16lsjQEPdpvE+a/e2m4GqLbbqzoBi7s6KEyTnL/kPp
zR5nXOrC6SEenugOev906hGTFJvTCX5e7VRvxY9oO3cW1vdN3nmdviW2Lhp2LNVe4SFyhviWyrO6
W4aQmqNbE90S9ZJYZ1E6STdYeRGEBh9aXhv5//1CQcf19+3TOIpSGELho0Cr+sY1/eVIJI9XzZr5
kc1e9Uzux3U6EDzW6T+zqFBaTF2AfpO+noHQQ8bOsr0kxgTn1HOBcZ9RCnvlzE6lMdsqH7l3sFWY
T6XlOJ96CLMW9H+407mfK58xSn3ug5MsHCQwA+quDf3hvQme/8rllWWRiL2SY0cyCYVZGxyDfjNH
r90Hx8epi5Y2a4Cn+r9rgABADXezssw3Q/SViL9s2F6Ij89D78iCXf9KtI9uuNrfiEj0zrFXOY1T
4unNJiANhJSP2B13svnKf5VAmQwSAuIFwCYuGREqhTX7EWXbvzViyuMVyJIsHdUtJGuD5Cl192YU
nmV5M67j8VEFbo5HlTQh0LA23GJw76VLoYXyAObLS1p5n1I8QuI+wb/kQPEcEbF45lbi+tVvws5r
2206HUqoHGM6sDb8yfHFg5OkLGjGaklwq2G9myQ7zMHqsilWy8lLHnWGUTkvv3H7L5f3YSFMleR3
iDO7QDt0S7Nr0Z4H4yhkezdGLP+vIcH/VAtyjAwIi7JFha9q7xDhvx6jBB1YJMCuEIRpzNI1w1Qx
r7nSphVLEwlEKfNnr7CnsuSAL1xmxpK4aoIB7phrzVUP9o8kALIh1upzbT7XLwUnx/phuOURulfz
SWVFOfOeA1HDv9qxhgcT25ABjtBgksrbJmfDsu/BOIH3zI9Nxl1zqU2b4c0q/dwwNa04j/IuqXeb
OtiKry2pZSrzV2zn4tZ868OScNSHSay0plK2jqHvqw7nEtliPKwC3F/KXLhIgBcRMi9bJn/9EpWC
iBunWKGfCu0jQgUGp2CjCHF9vUNcn+pKo7WeE36xQk6FTed1X0nSzAIKummzTYNcAOVTObuzqH7r
szN1g1MTbRYkWrq9X4tvHJ57Owro5iBOOlRhNkmK0tNvFI8Is3qkW/ud7DX59iXu8u4gNKc2uQja
Vbf74SOPPkV4089ft1kAKL8+pnw04bsd7u0+i3ZC5QuCJ83CfI1fR8feWTsThxK/IO1jrS6LO3EI
Bz0bZ41aeq5VbGzrHr9y61fARg5tcNDMSfPOlkEJKXwSeDH5VCVfF7Ya31jeKLOf8kvqtlReQkQ2
6TF8XjL9Es3uvX2YoKNSuhUAknc3DjzqAq4s6aAzDDaTTXMguoc4kPUfy1ieRWzKwXKhTOvGQPbA
06RREVlSYxAwDKSpX0eSK8WuhuubUevL3tFJjQEC/3J3SmNv8LfHKQpHFaXjWJXpbyjVXw59IHdq
kAtdNubvyMMKUCLEqfNdIqRT2T+N0/Mdp1fcv2GEPoONXnj1ix2UlwZeFXhJuZXL2MasDNNEfTNN
WmtlPUamSWQtBQTS27z2ZERotJSkbpFFrczF16IjuKlfZvRVzOf7lRqSBvvOoGOy9DSc0nBSTHuG
Y8lP25BHraxljlrZYPrjiP3eS2hIE14Usswc+4lVSvpl1WyakjOTd1QzcTdO3jEMMHknRC3cPEFQ
zh+yCxkqN2ep7Gq4AR9jXfd4fxPlXdeZ01o69fGx1ndqvc2Sa/kX/HkQr2lgSYorgs1s8cO/a0BA
vDgn86jwW2nHUjXLDml1FKwDCrQuxHwzJQ7u+WsQPm+csACkcVSfC/KNULcKh8bY9yjtQl+XvJJS
AEFrP3tWcx65kV0F8yxbiPqCkGKqtsoJDGd5eNIboWJIt1Lqt6nf635NHljr3xfgQSw/Jry0Qxl/
ktojcOR7uyM9iZlJoxJxMfqt0ADgtxr0W401kr9uBBiStKSEU70/x4+LXo+BVIp6YVVVvb9Tn0xh
rWSSa9aoN5w633/JhQPtCeluhHoXaYFi6y87ZmdK1adMxY//flCZtPzzoGqcU02yFMOSoer937rv
0Ymx0tcC9H2LJ9HayLdgf0zWw3Z89zWFqu4kSEhMGlvqxh/C4IL7j3S3Sg+booGMgGYnWRoUwyKu
x40Mv4chPk/fKfNjUR2TTsnCZcJURXPY7KhlmPdm15/UEPHuhcOWr3/5WbSPtH3dH7LqGMgjD7zC
TjjNmXhKfkYDJ2zndd5MteEiZ5ehPg/qMRAOWbrval+QPItQSDPciqYfM/a3W+GYTXHMg7HN222m
rSx5Op93AgGf3uuxEbL1E7lbgP/XMRp3KyqLcfXNxc5zuJpYslcmdsfPHWizr8q8CfJlnK2ODRyO
DbYiOOt+KJW8yWCojdZ9xetamPfl5jl4seX1RCQSjij41Zvbe51nIxQVa8JH134iukCV8fPLmjJq
5KP41uzwhAvSZe79POOYAPB8U+bYUD8CYR0+98z54lVUj9rm6Ok8p015lsszO7hGuLB/bocLdhNu
DlbQw0yqj5nB02SfyYBXt6yezXbdqe5RQP0+Xh7Ze3AdEtudbUXD18YUqbz6tKRfevxVvn6POgqg
6X1+Xa0e5Tov18lcalBLgZsac/x4UD21jdYTVbS258/6UkxYXpnMyRAPl/VFF2yCZgxpdu/OeXkq
k2M/7Av0j8rW32vqGMXIHltM3JfuCIVjFE4eOowTmEJDdGmRD4z63qFZPdDA6ceX6Aiq+2RdguHg
vq2sbVHtBAlhBCSOiHEWgUHkygEdW2u6W6VjhHRmuAmHKEDyTIHkEvhFRwykJz49yzPpFm9HP9uW
EuWLfXsKfivv8npn8J5N7+X3xA5J4uZaFj2TR+N75yI0a3Yutf3DZWfKRZBeqE1eiDRABla+NJqc
JPVm5JdWO0qksHhGtw3uu4mQX8R0z3BM20mvnWijs+iEqVna5vRH8Kdg4WxGAyGLIjy5JWEq1S8o
8jaSXfICpWHT9tuq3EnqXKOSsgnblOnRknEWqOPJDTfaWHjbae8gH/z5bg0Rr8DMUBSb6VRVoITO
5X7+gHKAIvmxl2H2xqcBNEd6adPLS7gYwuVma/oUfeFCevhSMUMeDIZS6WcZiOZ+LpziZvIjECZy
mSEjaiJxMwQbCxc6SojSKwOPtEyWV8iznqUvi34/kwUHBjOc22dwgHPb5gcpP0TtvnrsAslXJnHr
fHqP0DVJGrNWFZbh0jb+Ewb4OGr3WW3390P83HXIKICrHdPee/R+Eh8MkifQLqyylxO9HCV1ocGV
0wI2mrVLnwcMOH24asOV1I1DfZVSrFv9lAoCBryjohyq+hC/9tBGmL43CuGGXjJ5Bkt3GaOeIZCO
yAiZiGc0bHM0I+Wo6+UOeN/2//1Olt5msb8VD2NOgqQDrbSwS/xt8Bj2Q/FU1DIdGy/sDa5BzFXv
uTDfvMfdb0NM0YfeYoA9qgEaIEavpUHO9u+qJPThu9a+SPQWvV7YKPypN3fGYg2afvJXXWS9plti
unknac631lwxeNDu0tfRGs7EycfRgaiz8jPIf9nMi7qNmpL2ghHt1jwYrn8gQ4mm0hj1icXUX9ls
iOR23BCBNwVXgK4KECR4U+2dC/TwF2igx6f+EPmPfGsQQBpO23LCR9j4z0fYCnyLj3C0X8PA3Nav
rVpsh2DbTcv80Oj7ONm/lJ0s+SpDhArz7bx+2d6kgshAJES0yMW5Fs5Ffda9LeCJPVG6bV/t08Y2
9W163zXS/kmWBlig6kS0+x2kzvRnoQPCdBzdATJlwamMO89XN2F6p6oLF2/N0kTuiV4ROl6ywIUl
78tuAkQnSqZqvydi5F/f+H/O8FSRmTMGQjaTovx3X6icPKOgG+SEDKkJbsBSWjd373oGdZOUu4j0
COmYrARrU1iePmxNKGOlPwi8Mv5QuI/z5qqbHoptZjKmtFMsu87GmLK22mnRXmBnpu2Z61XNHjeW
EO9NcoWZgFD/7ixhW0ue8tjwWHhFrvlZ5PZ2bgWLUFyI8fKlLecPe4A5ACm2XGmgBvigmSQquFK9
uB+yeagddCQ5kL7Eaxvc7sENvyAF6LccfTUd1Hh7tceaQdRBSWoeKUnuj9M0FpbYqR/trG/Pq8XL
vDXDVRBPTbBkRIRFrGnXz5er8vxYVCjpjUVHe6Ut63KlEGz2cracPW7dCTEVWJwGGc3uj2U3xy49
fvUKMyUyycCfPtLDtHttglHTt+3eTH1g5LwsWbwfzAkPz4dxtZ7X6IXk4IqqnUE+AMt6uBSjnOtR
fQUa1oxdhG698qNqK0/kymtht5kuPyO6maxZpSLh4ahKCYdwH9XIUq0ymnevTLcDFtTldJQc97Gf
TBR9rVtuFpO1C+4DoREfxQUZjA9Wf/1eMs6dcFXnXegGDc6ZVfMksnCJSLroFul9ElYrjWnIe8N/
4qpfJOVCfR5DfWm8/2dNcSWocT0i2HFsAMplzARJz/njAgM1CifYGAz1ktaXl3VOkjOYqGxDfzSu
V2JcqSQ+rh75inVlne2x6dajQGOKEZt+y8EjAKpRsQvz8DJOBLko99uVVX7ZIQFYSZbTx2tNWods
Oawx6FtdXO/9ZYMZw/KF9qA2cKa5ZCY9dkFpJ0X7ViPPDEpeGe/beC/F+wp4sWwP4Q7F0oCKaEre
JOA+iLskrZEDQ94kOTDgHIFdQswzcT+6prVuDZTnXqZvhZagOuMxnsmjIU0e6fJZHZXkREGp1NPE
nDELoUcUlmTqvNl/erzte/vZ48TxUn1rpX40q7Jjmh2nI/ZE6pZIJiAgx1PVoqc6Kd0xto5mckxr
vEF7qd3hQpYPOlkYbHrlbfpAYOwWsmlH4T6HZlucRfKd7i0oePIWnJrIEdIMCheOZU9ydOFiXdLd
n8VRarjdLK7PjMSs9AQaqzf2AuCWkJQq0FhmOE8YdFfzJ490wqP1hQSzEsKS7sUVJtq12o3zUW7u
H5XL62mH6SKcWY2vNH6X+GPOJuyQCSE6LdM7a6bciTAaEaw4MnHtBCvSFCPKEGVRQ5MAj5BctPst
lm9wq15M+Rwo/fzIP5R+Q/iT0l8OLswcBcbpcym+VTmMYkSydqDZ2YXNmLifB/dvS+HPH8jSYtY+
f+jVl2b9emI6AHw1b7Wz8TjW5j6J/L73i/gQaafyeUlnhfWe/Orjb/aiKn0OXwkT6esj/KMehWFw
ThAs6MgY3o8jaIE8joibsB+Ln12sZjjt43LHQ87/SbzibDPXsHjuzDAFxL5uJ7kIK1EkWLPYRqTR
aJ6RbIsNHTOoCkJsZTIKjqSn7ntbqha9vTLwHpRQFsP+qHZHXTn8CI3bN9Ghi30AxLHLvEZeUsDm
wfI3L+Ulqi8PCyDnSZjghw5DInxWYbv6RlmkfYDLFZbIIZ4skdTFwn4gMWeeBwAr8vroaCkfSbp5
wmzBilMw7v6tZmNiX1p/pPxAansUixP5MaKIHX+emTvB2OUAM0btvXFfavflo1+81EVkYl2ar9A7
t/mYM01WmW+HCzuSZlK+QgP945YlbzUbKFl92IwdPfrde5K4hIwuNhfgwxZQzLbCWQvWYu/ZiwVR
KuK8a2ZktA/sSPr5+mVBjHfB5yGGzilVamK+xgiEGq5yvWKcHkjTmW4Hg1cU2zDY5gFx0MN7YY1F
BTIWmmworqTzvWP6GnMU4oVPZuELNtA/xFxqcOhYkyqdJYg0ePXKmZDbsDQBKs5EadxOlXRsj0WC
a0cbt1OGttKLCeobgY9zP6pv6A2xEwvkIsGNMBzsxDlQ5sH52VNBZCLN7yXNAsVGQK63O2n0zNLA
8FKiBfte8aal4DWB1fWL2v0W4AmetfhoiBO1c4R3lLeSM5HdRXd/fQdGRFozgG8kVeq4KbWeI/8/
yhd6ztXvNRZDlfuAgdXuk0NZnAn+jlJnwYAZBzuhKJeLgMMV8SdhlgbhesiILuLj2so3S78WmDTO
ZErhXHz2J7U+Pl6HhhSEdmoxcnnz49Hswie+VMo+WNr8IgwKpbe4Vy0+zMeiBTn+BmbGj1k+eOVA
BiSesQkq9mbaDh9F8JmbvwbzF9OXjsxi8aNUb+qcPW31XFKWqe1Yllk6jJqxLGPuEkAR6uZ3B2JE
xvN0FtwB2G0tNsGlD96W9+3tmk7NZS2Ormn17ZnmvVYmtljcLPmWl7emvEmTv65WsncAolVjQ/La
Bc4k09jk2bbr/Mntjtye/xBgVwmfXfyZ5x8TtE2VT7q1KHq6SGGx6HXmtWe+TVYQRIxbbfsySVY7
JI8TztWejONZks/I72rf9EeYK5d1g9afrnfGeqlhHx6yOagwVDUba9bC8YTB07wbONrV/zRw/gpl
amtTvP15wfCF9GYalEY6CnVRjaNoZYMmC4Mmp6DtPpI3CVW2NuJ92w9b+TVmaGIRGHA9TeSBmcS2
p6kKtlbpZ+IWOSCR3TPmYCejOwXW6FlVCAhJ9la4MyU/koANE+O5yfN12DlGb7e5X8j7Lj8+WaK+
1svazmU/CrcCbi+LmJqWl9T0zXKcK2uY4yjRmk1+XycMqiZ+rzn+d/SakvhTOPSt3F8/PAd+myfw
VQXGuQ1HEPuEDue43LW1Ta/esyqc9RNFs3skMBe89LSQfW13lt1hQkWYi+z+bWggiCH6HKLPuvtM
488m/gyrm9hco8dZmvXxJllKDJVWo+acT5hrEjirE64FFnCdKmSTrMkYLVaVsOn4U294KaxoI5Gm
Pbj64IaTXt4Y8aZ7uaxrYL5SBrvMs0Vjk07z/FhnZ/FxATbi0D+KrRfNEh6p+mZAH9F4akPssJel
nqZ6ELbV++qFvUlYPoWxfxhBJOo48+psjG78hKPILKePZzCLcRfEfri2yMB6Z/203ajMfabeH4Vy
oqaIqhM1xRSt5crCwDNPiokh2Dky9jfVtRaWFVwWrI232jw3xlHs91PRcq2I/AdoZbswPWjG6YEs
32utcdefC/71GmJRKDzY7YFTs6S0oYVYwaYqvQbCdOlt5H7rnn+cFojJBnTtdmMLRwburbkWg2ma
TpCqmeTR87iajmY7PAWIZOG2HNRh73KEL/jtUvNYkfGe7yl+8oenmRv8pN2D3C9YyTIZcgYhAA/4
MC4FJFy2Wl/ejRU4qnvgkBisPtbgqKKG84Nxc6UQCv0O7DCT1TUBxyeurN8f/XDJ1D+rouhx7O4H
qqJB2kLAzbEBTvvHUqqx9E/j8jwElysT/wHdrF/YVC+GzdpnjPQKNDfWx9AQ/FKgAp6ET78tUxW6
25T3fJqL7IQ8swBn4cWBZ4yrXW8IvHLMBdbFlfQY2YDUOYFI80IM3iKQFzxvlGjxP5FEoOsfuEgn
Gzac/bQjTU2dxOK2Lbe96EXvZdIj3hSmK01xSPVvhxTLJD0al5zDm3fxmCjLyk2LaZZMledjwgtr
RNDfPn5Qo3+Sss2UE9dNYSop0lppiPBCi8ZZkI5ujp9JWDHEGFGwS4ZmU1mjVENXgwtroufQxRbN
sFSH8W1A/FLPdMuvQAlCa21P93qqnRyvrf1X7anaus29iQdZHAXYT9isnswhG3O4EVHWLDYnp8h+
RmMgHHD6SCJMHu//xDBvUXbN43PQHI3yEKBr0Nc4VKgsGsZLysuWdWo2twhnQziNcupelG5LSK2T
QfrfkIgBx7a1fZAcVY37d+O5zwJPnN+bfUs7C6J+SXXwT9DGS+fyJmv2TyrpyRlaJ2xWE91aBtpS
LzFzjZyhIFw/qS/5uPOMGMO49Hwj5yjmEwUp0RoVvWQSdbMpIOl3G4s02gmoB1V3viY/CEQjGf8J
BKKCkqV3GCNIgv21+1riFlTic2gecQsOEY/BdUFwl75+faHt4GJiDSwsxMbBCZM/l5q8MEZGyKRE
UwyCIneMbMUPipg7rx0FLlnn65WDJmlMk1DIqScadZK+RpF/yR4sPIjtPAf2gMxhWzeQebbCc4vS
JEwABIxkGTGRaNvGBYaqvxcYDQzpzfiz6LP/l8Wy2meplcxq33hM9R3T6twuLOhuE+Ks+n9J9FH+
mc2iqKJuSqLJCgKH6zs69C9rMph0uWWWKcbLt+qkI53QwIIrvQUH4cCKchx3JeWxjU+tfDaDS6df
peK2mbJVABzWH2SH7BO0d+kb4vlzU3SkvGE4ekM8h7dTgPVw9phmX2A8WRCLs+jlssIlLF5AhNIs
jRKEhANlRrIpRF7Mog7DcKyy8/Go3K9CfJMYZ+gfK7ZoVereq1nTjPI4DN6aumWFm36XLaoZt2XX
+HA1OFPKqCQw9XUUuBTyUOjCOyEOnD537ZvaOrl7DWknbGQV2pDFDK313DQWbbJs5ppnw3eiFljc
2fwWo/mql5egt7puFG1TmuE8bzICXU532rJ8UQzzcvjoaR2cAjlXMVoIUTJZC/3GJB19dcq6tqWy
PAbVSa5O1Tc1bgwYkVZHdzTd0VmO9s4jdL7HXvlFH+off35VFoavy6udr/Kxf8RdGYZjja1jF0Ds
powEPpy9CCvg9oXCHm6frvotfLvYK3Q+Ui41r8DAZlgaw8pIANCh8zqr3eUy8KpPzN4X28OzOd21
a5d8iNanrP3Oiu8BBa8DGxcsU/2Yo7ZpRjBTwUwYJDfJDo9RFBhayx9RoNkuTC7fWalskNYA0M5M
XyhJ4foToN0XGAmZ7L0zjCBmvB0PtP5M//64T4r0ONSHUtiX9/2DjrG57Q5DcOsfH7u22P/kI0O/
G7pzm/2CF8kX1MqFrCtM67b8i6ejTOzsvGakQP934jpt0PePBULV0EB6nbYp202RvT95lAdZuIRm
w0oM4xKizltRXTrplLVHE6gWmr21C0XGZ/XEY/3Ze9XdzxnRm0BydOlYlefrs9wxyarLI6EsQTCL
wgVZewIzG30tRvPOOH59gfwhKTnpgF55mPjUbaXCN/Ay9C3I9fW1Irpl7Jryit3iFP339ItzMvkr
NfJfJpvmP/zL4wfdUk1ZVSxFkv4e7SY/H9JDE/Jk9iSRmYFdgHud5+xiGJZjhKt7Np7UaGsYZ1ZO
pLidFPaZTn9pVSsI8tYDRJSjkgjZjxb3llEea5SLmV7GiuCod4hnPlMVDPPlNQVQ2T6XQba0OBfM
i55zolq7aj6PLAfVBDiCDU2ghTNla+S7dNjhM5PDAw+z+KuIvs3wO+m/6PHvhBw1XtVuymzT2itV
uajmWTOO0bBHjZiPFa+9r118Ptm1xQTUHtN8v0AvuXrKy0rgL57okY0Rs41XSLehkNk2fTHaMjYv
BpQiyY7ak1WO1DyFVvjl12wKwcrshefoa6ib/esNcVSoICo/sNW5N6krrwi9ijktzmr8BIgrlmW8
y3Pm5ru8ORjZOX1eyv6WH6gx0asSQNCNuN5cmFDOJd0m1DdauwmJRdy07WapV5dYPhGJ3vjCA5GN
Z6qb5RTk0nAfzQJmuXD7x3b3NdTAQ6aso+/CGHrxb+fjn1ozVTQlkzW0qkmy8nfxat4ZiayISjyu
PBAJoTWTeKneOFSMOmw6rENVeOqw1axtIo4SMlnwTXhR6McGNr0bFQX2XpQ27TqWVnSY0iaPN2G7
FgZ3Dph9V/umPFJ2XivGyGhVERcKTMyiVdOv4tgBbKAsy3LMf2m6WbprwhUJMMB0yXiDslN8t8qn
WHzaq0BFVOO1vyR6pMYvVWwYpIfTDGyAjwqWu5CsKX5yD+1O34/UIgimtH4NtPNLAcm03yeXRHNM
RmyWI9TrxZ+xQT+hGzgEA/6dQ6QbotQZdvAXyUopUFqXVuN5fb5VqVJ9/pypsq1loxCfkNGBXrZg
VD9CwomIZhsJJLypZxDF7tVc7UacGDaX+2uxTIXjYxj7G627Ecuu+/fUT1s/4O3X/Iqibaqp0weY
U/jxEy0+f6FnnmaLx/Cbu5LrpFW9V0Ic2KYksYy1b+DKYJkw9+9301wZowc67Mo1JqHN/XdqYwpj
vP0vp0UZRQn/d0HGaWFLIqEmU1T1/e//UjZIYVq+7kKW8NutkocjbV2p2G30WRzN6SwUyDf6EoNB
yBgZ4eXpKZ/r/iI9ripuyuImzZ/R7GrYdEGI7umCarrEatK+tc6isisfO7XifI15VEG8gc4kWcus
Ace7kKOV/n2X98FwFDPMxpdMuMXPj8j4aMDY431fCfdVzoeaXedSpCNUgPCM2ItOnfbmTUuvZnRW
ygN0OS0ZQfY897veI2aCcVkELbaBEWBiez018vkyM9KDXrIxt2HOZ92psE6ddUpT6D0naPF6OTpB
wcqFrCDUNfkS8etPFyDlLRjN+2i5eMDxeDE1X4jAu9+GCwFL09TUtrK2Hdo/ZS5dtquyndj44RRp
CjdCZR41XOWJvYvTXRxvkaOgckkJYAGe0Mzv/5buaEj/yCDDhK8jM5Xerj3d+psS5d5WnalGFvp1
a/YiYzZZluA0CkaaZw1st4OOhjwylfsUNSkDxORiEn9IO0f2eu8OOgDykVcR6K65KKqv/PHbEj6T
5PNV3dRJkS+uDWoCXufZucHe3DkW4KHMfjCmy8Zdnq4wils8kgMbV2jMHUCd8RD15qeUzsfH8WPx
MhbnMU9FdHv8bjRXzYqXgigKtiM/wfZy9ge+pRpryMSlkg0w7ehLPEyGsWLsf3+OHiZSKsqvSP2u
1W8ynEPFgcORWaendZKsU9ifpPlL2ISVR/R4GG/0Zh2bbns0XvO6daq91dqkn2it05BDHjvyqQlt
xabhJobop1aIyiNnXk4uT6hxC5Ivn4goiQ01V0XmaCaloxNZJKaPnayCET9dae9Otn4ucTZq3CEr
dP1zDHQ7cjCD2qsN9q77nxRMA4Ysg7Vu+QJu1q1Q3CJovDNrAb4kz1FrL8zQKZmils5ADGS7srCG
CFSIxbfwoo6batnGNNZdsa6KtRa4ccJA03kW9OWTSLTZFSPKfsnbCh2SZN+XQTtZ+CSxqSSxHSWQ
0/qSGPTq/xN2nruOW1m3faFLgDn8pahAiVRO5/whTgUzU2ISw9PfQR274c/d6AYMw3DZLpeK2txr
rjnH5DtfoGodbOGCtbogqnmY29LA5XCNWBrLnn0r6G1pljUxCNgn8SUxHEs64/gIw2VX39vHh55+
ptmnaestDQ4haETh6yl+voQTIdZn+PF63oTnqYjPdXsACaW+TrY39OzC9zdbPtHileVLj0XAIlgJ
b8qzBrc1dsPKfabrsHl3cx6a4dOmNS4qNrQeWhRrjKs+PUXyuYecJV+fpGCoD75pwm3gz+as048G
gNHkGEUH6w8kSlJWseLMlw+DqNbaO6rWZFl/gIbmLQYLKJgn9VKwDk/p2Gdn8qb2EzMWXd4xojBr
BJsS23A4hM/jEJ5q/lBPUX3SqlO/wqQ31rRbr3FEs4twQsuL5z+KbjtCrS/tqttL1MSKR+5GfY0j
+/T4PdYzYkaFQ5JIaU7tcC7USy6w2LoJ+bRT4QSMKAsl/nR2jzgF6tdHz6omYJ5s7AjffZv9EOZa
M+VTBZCuxZRPRUy0ivUzd5dH3K5AKNzu7Xt90GhTbfLZbzYpoImxvga5Z5MQPWf6wZjX8tQfZYw2
miOw7fZp9xhUykUPlUVcL8XSoelCXaB7Myglwc3evzBtiLj8+anYbFTDKmUT99oM6ULvF/hpvsGe
JujWdFIi2/r+De2z0nUmullGGmhdgUfH1pY5UbXgN/Z7tVH8UQV7rT5a6cl8ngu7CYEObwAgQu8r
VwMr2c8WdcNw1R3ogYweu3Fq9JUA7qRoE2uxWQO8xfWAaSZ+7sZgQhhFvHw4B2pfdPT808pv1sDS
8dh/wuGi1C3Lr0HywaRvMiBuTl4OczU6lhqRwqNGATzXITrg6z+xG+xPmndpHNgNSuP6bCqNQ2n4
Lo2LYbI5RNKNcNexc5OP1nC2BKpkPpL+A96z8RmrX03+IwG/BWc/sdvIU4krOGm3rTKAvXvahPV3
YKGtT3l9wl+h7XQV/NkkPJgxZMJtqPlmytWSoDmxna+s+kQhYR5SixXpVA1iyPzZL0FrYbDQyA2C
uG/n4mOeiodSszmRa3R4CA4NsYMa9FW95ezV8eG/TlnsPQRvMLeQM43WxgChBvuqPDzZKjdHOYPy
eiqGE4muF74ojyQbJcUFgQNaG13FhhqosdB028Fxxm59wMrntNDgaKeCABtRt7ENfgdfFW9oYVG8
GVz/OtgpYg2/4uaYZyeVTFVwipUz0ZdOORdT6epT3C7geb++xNmGgvRhZs6CECCGl9o5v0xxkedu
oq9ebB5O/EKbx/nazka6m0Kn+ZBKLG8r7hHbymLnuwXDpo4b2dZFoux+0u2wX0t0AGkngSrM6hKT
S/oo8V7Unw/9kz5nOGzItiSMu5VSHHXjUGn7AK5+vesVbrF+BkLzUWDQ81px/XR6LniwPS6ifgAC
m6pLanVtXveQqf/7BY73+r9d4DRJ1FXNUlRF1hB+/q/rNB3GWMkTJD9i+Uo/vWnDzB4ZbOcNWwAD
VO2bMPhu9+P1RbtfeTXKqds7wc9U+U3lW4pXt17EGMRF6/R6L8hjcV7FDvwpu+IrQx/dHMN+aW5y
dT2+1j/oGm2o/VsWtCKMywTGXOQOvZvH1HOM5RQw0tON1mx0eSMTnHjbHQHIYtDYwPSz+RuasFmE
9oPW+Jlq7Gt0h8nlP7EI1VX/cF+PiUX4fLjHHRqKlR3y/tBnB4BouupQEyytCVNRSIFzEj4ZICY/
uIwYxGNKoXjproc1hi6x2ORc/xuvnYeUPjqGHT5+y8Uf8eMPSf0tLZ7mqhOnjjT5r/Qy3gjAootP
BGWAW9m4gV67wPE5lrvvocdYlJVXPAgY7UJzTwqCOA1K87MCewnQzdCXEN54KObPRS8f8/H8am4Z
AM9xbRifYfZTGX8ODMd+klPs5S1sjN7RwiKqLm2I8OEXJ8KnPaYI3xRAYImdbH8fOeABELxs1tnC
jLK1Qdy03VQ3CMNb4zqXsA40JU+1ietxDZvqEmhaDVA663VFUw9VszZY1luGtxPkG72yq5hCxcSV
RqIhiMeHV3NECtb4ftt2/NhF47RDxm/IFDOckvwEBWsOWLaRP16hP4Z+6emsFUSfwxZxycQ9m61f
2XrM1grHujhJS4QFxW3KeK16TNhJuUGCNck28x1lT0cIbA6cWewWwJmtdGlWS2FYqtM6th226DhO
xeTJjQKUzhQzpJ9B5y4IQ2pc0ZZCDSyLTg5lFp3fS21k61FcTQ1zO/O5AypTyRO4IMCarK77yeoj
25fv7zsN7nzfT/Ny8cW+at1L7jObHEGc3Nbqsg3eItjszyWf7EQdw6cXGVuz24/DoYpOakZf82Ww
Z3Iw/YWUXr/LYtvqZlnXrrtajuWsTpYJmd9f5bvYMdqd1O5UbRn1dsquvABXvFNI1zV0IlBdaavp
ARyBOZXm7dTtr19/cOL8o3VBhZZECINtmPhYUwiUvFwqSox2GiVwlI+w70H0T7aox3qz6tuP2S/4
5QI1GmzT1aVzSGREjaPCTkp9TnFvTn2k6v9+IMnifzqQiCgppgV6yTDfjUJ/myirh9S1WZOF84AI
+zA1hOd8HYk5Jl4le4Q0nmTPPxznu9+NelIc7s397hiWLw1b0EsK+2yMd8K+oXsJR966f4PAQBKA
an7Yn+a7lna03OHrPsyfU1OOJygexmTe85Kf1H+KFRGqX+CCy4tmGJuwpmu0IFheX0zGJpzsQbpP
nCF0OW2axxQoIlkUjTAM+XL7MfnkiNjjEbpAZB7K7lBz4sd7VdmC6qi4nYP/Ip/BaNuz/Qb+PCVv
yQ2RvNUpfp6j99iGRhp2Up0nD56wbP9SnTmDnblxKbOZDXJ4Q0yDu5XUXtiaWhMGDCd21Rw1Mpu3
sLk/mjtBWr25B8PtVV3l4CI6Oc4euzA2YzQ1BIWZ1w2b7RdlEALt0NKfVRBIuQmE72LxID0w73nB
vxWM0yUCfzCu+2xTlZ5o48NEiPeytZ4fqmWWXSMiW8wknMDYCVQ2PKLtIIGJud90U2A71/0Cy/ob
98UkeYGRMXXXF267iqOPR3aXzCsqLHHu6QFNfxitCwQ0yFfl83+8/qT3KPt/9YspZwvbc/qTqhn/
MPhGUvfKyygJufGgTS0p8qqOxmNieQrV3eGBe4Q+HWV+H/jBewv5eG4fwbZ3ssrn0eFxKrPbUyXL
eIGf2I80QRxf8t4qd2TWllgllWAh1ct3cvI7ocZRP7YbkpNA9DMDiH46nM9nQbnI6RUDcefm0fo7
l8b8BkuGOBo4mb6Y8C8lFk1llYaTmwq7CxXvMVDQpSkujrYxHF3zLflr0a7gKWpduZ0em71MfAXO
gW+T9FzGs16cw56GScd1WKdknNVvvVaWcXkYuV37D+3YZKd5pS08kQtsdpLv6V+E2gZI7V+EWgMi
gv2v409tpmK7lzIV24n1ct2dElt6PzFkarMRRPRJ4KQTrnnyEQQfWv35fH4J1IJuDyshXBMUW/3R
vmOTubAhKxYEm7Lm7bt+9hQfB8YZdkvzOhTxvrVD87DS08MhbfdGvDecAcmcs0xeWe3KcRyCIdSr
cqOjm+m/H07SG/P6z8fFQDknUDY9L+/b1N8Op6zW0jYTlHDK6OgVIAJfpgikdAjm+ProD3Q17sT3
tr8W9u2bcK/LB/j2vogvyv10JEwRqYdUiE46ccT8huL6YWMNm1hdB5JLyVW4GxL4xNuk3+MKf4PY
yhkotsCcDykVTQdLPCr1iXZFpv0snfXpGUqh9SEz5Y13Wn3tgtr18IMZz5gv5NeBqY06o4JeJrxl
x95y3IBJWV6B+cH4NHwwtokcLXxgDUYyWzBAKB5q519OsY7jiiTo2ylGuOMbDT+YqO1r3XR5c4cW
73K3nHiCkB3CcDOb9RKF2WRriYlFvtJ6ImZNF0YJKAgtX8MoSVt+32cvdRMNEEV2UrYPg8OL4Tg7
s+NtfueFDZOtRhsjnK/twt13WguwoBBfD+ljxaVP8zPQJcCNC0+gV+GtBNFmiD2/8AAD6hhUlthV
VxqbVWUJjfy/Pw6y+G8Nh4omkQqgbpeeQ0mV/3F6BFoVFUH7DOfdgeC1YfpDz8Vn36hH3OngSWlv
IzPL6qzhhbsphHX52Ph3OK/Fyy5qwMp7Kfgz2/oglC9uKU0rP6zx1sBIEk8+vRRrAPXjVD+qENY9
lOO5DG9a8vEjzK/t0pocsttE3xmvvanvo/zw6A/QqHgVMfs3ApbWqXI6WpC6rrRPzE8KuK/HReqP
dbRXHwe7hBUF5dpy+sHDEtmqt+aHFe8krA7o0MqO9xWFWLUxF3XPsDZlt+5lt1iR0Y+p4gXPafLE
7Bv9oMikvfyi2JcOiZa/O7Vox8JQVGMmMVYhuN/5dPVL3LCe5uK8RkJyrWVdu1XqYhyQaBw2Vy+K
1N87eMbiIVrSMAfzBj392/FQ9fNiLhOTsteJve4TvzC2T3NfB4dZZHfyURbOr9QWtBPA+Be0ueKu
xh9t8FERmrA+LIJQ2r5jZZDsn+G6vv3qbNqL2hIQ2kwfjjHTWbyXo52zES0nqDFQLB7RQhanGZhC
XS4lypPBeQVISnyCIF+khh38fjrPdGGWi4LPpVluHBzcv1jMbkdWifTFbJhngeP8z4WN8p7Q/nkm
0ds+YQHgUpvmP9TaV5AWhmZG4bzlf8xa59rGoJbV6YVFbDiBz8YmJsVmO9VP6L24ETB57aNuqrh6
JDeLy5w07fOAyUOzBA+ggeUfVyoQxsTVjBWuH4FbcztLseiBYsRamMLeWonvqUdZQHGK2VnVgNcQ
LY9MrN/mGN6nzOhc0tpkpeQfhXp07jEWPvTqk6wR/7KfqG71PXt8jMh/46dGAHpWoLrFx08nVtYN
0SOGAsv9XOTFSUuOXXQgOCfYC0nGq85axH9AFTT3hnTMcM+pF9ob9acnPz3VxCJDFsBLOz+gZjrz
w7lRLo+hrRfHUV+nv7X0ELV77UXpVmaeyav9KOi8nVnpHT59E58T/cB7s53CVji2g6kvTrXWYuwB
MGmFxXcBNZPFfKklK8/TAL5PLelQB3DA0afB1ogcW2HjgUsJwDVe5yjlNW/XFi694GhzGWSv+bIZ
XwUgby4G6RLLml095whtQA1V3bPxDtu/WWSlMxuyJq5iHM+5ctLKU/fCTHxMm92TMk+ohjpOthNt
dxO1nt9AyJVLWAmyuEAUVWiFnPG4u2mA0IhGt0ibpUiCEwVPLBYjKdDHZBRu02khWlHbMvHs5af/
fGxtfdgyzkmVjaMheWxy7OaPzXw+rvlSD7L3PcyJJbxW3xL9SPKtZU+B6/vLzNsAmhVf5r8bakZe
VfqifwOsGhH3xvyxQMgy/2VgqqfdmBWt6ifZH/xUK9Ji3cOtKdYk38R1CJF72eb3PL9X4DeS60F7
eJa06eFRvfPlWbLhzmAJrlTMDoLnPJotIlP1FpkUG5IxkqBH9yA+XPqpTtnsgLNPZCv/+AqOK6fu
rtXzUptnQz79OjD9HByDJOpjzUqNW+jhyuL11y/9nRy5HppuJuY2e7fVL/ZvxDWcYDZ9C951qv+z
VsJQ/w2lCBlGUkVRg9CpkBWeNjd/u3/EQlZEtSwLDt91qt2F10YUPHkJAobbR4adcNjyTR/zXVvs
nTtHkSwuG7ilUwWPZkwVPOEXPIdhhp70JH1B3IFw5tWqpt7dEigwwU3RbRAr66l6d5hb9arMVi3I
J253by7bK1oK40JbiLM8OLX8Uc706uenkwS+9JPW7/r1Rev3o/opzrR7GszpA0Is1Gk7SThMViDv
NPwGfANQZtFOlt362hOh+KsbRLOH2uPHA1gO9B7TfNptsAmOBCp53kr/3v0xdA6ORHhdXXrT01uY
Tamg4lyc7yI8QhnYbvqusDcH+0H5RfyFBMVUp8l2o11L7Sylx1ze6TMCF1ayoOSFcp40gzI8lbyg
I3Ug9fVbiOBqfAr6Z4Lvch8wa6s7893sAtKmTraR5uczMbFd86NTcXBeEO+nb+dwPP5uYsJxGPFz
AgX8UyEYyGSrvOu/+VKjvVA5CXW0A7FfurkxtVeQvL/19bF+nmvzIj2vgbJOWfhoXmhRKJg9DlZ+
jvNr9bifdwpcYNIA6UzHnUjMZJ50W0iXZKwb6ShlZ/xFinJJFhbxYI0lMa7kWcuDjEEuJnLf/Q4j
WxyPUgGcd2pGmm7R9U6JSdz7ltdGXGHncH5x0RGBV9jQzUrp0sXnUj908o6qMeLpBelyk6qxAlzI
q+R2jgCMLksMm24EnqxqFXdOcyce/Q0O5CLE0i3lUGyXRnTUm2PYHvOWWpQj3U9RwnLj0BF8EXcW
Sq1fFicrOYrRIQ93za/vO7HWTXdi94dmYADe1tle7OZt50jaT8PCozP9N+P3f7NtjxXvKd22qoMK
Z9nBIEpz9OKzJRAs7IiKAaiNtAlQa1B5xtk+F4pDrZ+ENyuLblPLC3vfXfSjZ2E/7PxR98WUXfuW
xPULN8pO6xDlr/yuh93ZPsfFDzWeuvnItDLATdu4iSeiFFMKBlsWWYUB2H2BxA70GtVyGcRLch8P
hJtf4XK0Njl6HOH3yhOZdpqZvXwIy0Rcyiij+qr+SRAh6RyzdBjw05LG5gNj2is7SdnpY2ak64rK
vGaqz/tI3hXA1tIacWdQSI0beRuHk5Amql728tbbBCvGc9O91h2P0Ww4bdesH3ijzfcKF4P0NErn
6HmNcseqvQjts+QKMSsjB8CS8T7jM8nv52QADONOwjqrN6m0EZUtznST9M2st39L2X0qla1xQhFD
wxe4wbbfe+R6gFuwV0qxuXFA5y6BnHT2rHlG/d+v+Lx80UN0YOlozDpW/OXkrysNtyKkRcVNtzFq
D7L/kfP+wIwKgGLIFhIr3PJXbPwsrR9zPtt3ZgFQ9DNbNdkqsPBwLikSUublnV8c+8dWBXK+pOlK
Rz1FyHA7AmDZ9PkhRbJVitu1fq8oRjB+Wu2PSPp8vO4q203xpPf7F6OHn+XbamY0C23ycjh8zHNy
beC4OD9xi3Od5fiRVh08tmB5sWlL3Yaz4uVd2Gz/mfjmDgF6bZtgNqIyfEpzENqm5orPvbxK6c0i
/x1sg59NdiM6gi31jYXkSixlq9lWU6gIoNsdmJtf75V4VtmSehYNbgQHhWJZxZey5ce/Pgm8uCZY
DmtJ6R1JnVnACN96mbkxQxz4uIr7t6v4YWJc3ZXFYYxOo3YqIztSNg1Onf1gx5oLS62aNRGlL9OS
Q1Uur/Ra9teCCmEIGgsMC02yd4zOrpJrzjLcPD9Mcidsmca7CcDdIodzNedIit9+JiRFBWQkt2ey
2+JcEJ2KtGb5Fcs/orkyIQ12+PcEjlaiX/Ch+QvNX7EYqW6Sdc2Sa/a8iED2jUOaHq5/JKj82l7R
9jhmLIf1ihWTWdulzfbXoSqObUp3zSyjaMLTccGz/eFSEDDQYM5DZlKWK6H4yma45/vXuZfJwh8w
46lAe+YPaaJww11Vqt3/a57VmMg51W7p5an5rw3XOMXBU7j6I2ud/z5f6m+u1z+u9rJsiLpMANmS
rXfX6d9e9+NzNCO14ifrd8U9sOaMFyI4eqLjo0++uMaEBQN3UQCoqaf3oxj6UokBy7dKLC1+eIQM
rZeL+y9zrpPqfI8s2pt6CKsYySdZ1bH7NFwNXFK1utbW3nidNPsXUVhq4eOdQ+76U9n/60YDdxae
Cme8sPpu+qvfiDEarUCPKcrkF5N1B9wT1ShY7UpaDx1BZ/jIKy7x1A5vCjyDEApKvxZhtfgxalo5
E2eBfscG1PfT3m4sz1wrxFkSH4lM85Zo4uODcZmpY7qZcC1p305iCRplM53rukzM80+mffdmTcG0
V+eBiS/sVGiXhiy97T6Lg/w8dtopHM6GchnfBdhJf2U0kC+S/Cd+xz4P6m3g+QoceqsMVm4WmuiF
1Ktwkl/HqDmIfMGibUDNMqRT15RcWUIkn9LZBSUBT1cQZmF8CmvsIDMBHu4DOuEiXz0UvyHBaGyF
js/z0DcnLTgn6kVaJSMvInamHrKxfa6fR+YYYnAam/7+bKTnsD+b3TlLQQMhBB6t8mbCGuFrpDoG
0jD/G/CQgXSQD+YrhTKP+EV3V0FNgZu8k6NIB8a0ZNuBhcRqJ9zEnraXXaXvamPPxx+6yNh4SMTO
tc9qgMnnlgdXmCH5RX1eNPMc2uyHFove7jW/4t6Di9agSYr1ClRIDzKIiC6A5qDPv2cmsZpn1NVM
DXZJNe30vTF255AbPBNR3cbWRrZu2GOxijFVrQU8ta9L6toYOXLurJD7BcIC+DaXVrJi1MAG0KON
LtKEZM61hjqsXGFaVONnnX3KC0smfr3WsnVtuYnkGimRnRUncE0yMVhqj2Up8mG8iyzepQCvz+9O
Y+JWZA2KbJtkWwnSartjnB9/IhPEiyj+1Q0/DwzCx3/13LGxVWJQmFt20g1qE2wKxS9z28y3hbnz
V5ox57CfEZScI2pE6UHRD5Gy4/1mwxmbfOQmWxNpobq0eRxtSPSvamPMX2y1NUJBHMlb8gb5EuWN
Fds0WWaUAu1RZgkJFtlJWwL1aAnAjFt13H5AWcFcgI5SiZOO8j14dcCEZ4HiBfessQNh6S5d5Vjc
gvPvJbyXTt33ub0fdPbMm0dHTMJlCixXXel6fPKjiJGmT1ZzUjr7m5I58s6UrmZ1N6SP6vU1bzi+
95l8qOCyxEeDOOeXMn5+aI9NIBCg3TyVdZSvk5wMBfQXFzWP5qDaASA0EzosiMWsSiM7DucSDvO1
8jk8zvaNn7duliniA8cRN9gPu7Dbe0b4BwhRdhotmCFnu26XH/bw84Yag6vGrgi0P3bWsBMe++y5
b8W9yLannRX5qclPon4UaC21FfFTLD8G7Qr75bIuciyA/MtLuV6CKehpglyzuzDDqdk66v3vpyB2
UvYY/UEls8vWxjyMHWPeoWz3wQT0Vl4HQ4XyvGvibaF7ibgBnuQ43cHBgybnK50pIqEYagXsgHTV
Ty10MKEB08MoB6v47tzvHLWUonItLirX8aMSLMqRiBZmunJc+Y5RuiN5NUo6g7XSbQhNGeSm3li8
Tj6owLZGx1Jv3wNw3l2N+LqSn3N+goliajYTxXQM/lBD+zDwdriZ3fUUBVfDugbHx/BzTJxRdaxi
lqISD/dfq4pG418yfHOSZBoBsDUWSTfpaBWcyG0YUeXulxb/DMlEE6fAa7/Un9wXp/f2prOFfBLM
Dg5Zu+jdjgxfCqAbiCk0MyDmffs/NoSq/O8OdrqCEFwVHQ1ekdRpg/i3t6KlpJYkhDAMIbpNDVzS
Oiw2/uZRe+LoW5ZPabth35+V+w0rR3zVl/Rk9Y+d7+vyxB4YF6IMMWNl8uIg4rX2P+Ec2E4LzgzU
wG3IuH1d9H7a5+jvfY48N4FrN25I/OPpInrtE5lYpt92u+eCjBjrHLxaDDhUxfv3YaaDNvLV0FdK
6kB8//XACGEACk+mOjjIAlANoSniBVSwp7HOy9bfXkAxW/cO3mlYMc83K+azAVTtA55SU1ecG1wy
2zURYst9Ne4La2kwRaplXG/jUu1X9m4g8Bks6pH+qmXNdc2mBGG3wKEImIH2vdRefAb8HLzUajfM
3ATrZbPqg8me305EKsqQysB7dVtN3+GrGJ7HrDnhZksEh+IEHG69Po3I1XOF8Up0RnuR0+LqpKys
yFN47D+tgWI4rB4TeCo2vWAahPDfDtBdXiskuLw79OkhbqDq7+Ip/y4YuIAXTxTWdg7fKOR06OfL
n7ViZ9R0ON1+/xO/GGFWE5QHaUXkZJ3rhyvyJfHEbOZNROuh2FU09Y57jkymBFH2+tDvRd+DNbUF
LLz0lq9g3y1sqViLrkGQXjlSdFd3t37WFh9d+FXYOldX+PzTSMCOw1g+ZBtYe9szxWzGx0bvN9Ss
ctBRszowDa3w+2Lfkpt5CzVksn0TgEemnq+LeBq2CI7FEauQwJ55PQ8VPcHtbE5MTo6P8yy7fXhy
SW3xuRtOQoBDYt5pcxil78llPlej6Y+IOHd7N2ihrH1V9dJxk0b4joyYyz9mNfdr1sr7mQlPbEEe
EDWNRe34Xrs9gkWS8dgvu3ejQtRPWtr4F3mp79x4UYSnlEsGNoR2O5ClZcBtt4c/DFJF5Imw6Lym
pSw0HuKu/dsexhU6bey+s1UVQ9UcTzsVJOViCBahsVzNJKjTdmJn3On76W82GVvs1atffTewpw5R
OePpkZMjLcc6mKgc6+Csm9bB1JWo2xW0SGK8bIPJ2bZvDNAU4y1WlBsdn8xe9qrpbBzTa0nAueB2
8kpixYIZINr+97u3ZP6H3Q6Hi2ngRDDZ95n/aMRpU5Fe9cEQHBodtNfm6Uih0641dhvCYsiXQHdx
CKGsp1gUiaOt/A0hCX4sQHEzl9SWcdqDg+JHXk6v/vpmyxvi3mhnlq13l2d6aarzQzh9WnZRToGZ
xedUuWexk9n63XMjK+s2X8uSu/jOT5jPTaquOYfUzBXzlRq5ilPGp1E4u7XdP+5B8ykWPx7Jr5g5
4dIo2NOv1huW8ZIveTdJxylXfgryJpcv4fghWEXFSlCmDhLFlykc7hcVhBHQ3OE8Kza3/XhsBqd6
Ln8q4iSFL5epsLR/t4oNFY2WERXCTE6ride9q1flYjcOu9bRn+c8ucTW5VleC1qarq/yivotlNfk
KJH932bwhftLUJ278YSnEpyKtKsqIH++HnnsAy19S7rSyckC9m4LDmJYk53ZJeOh+STTqr5jl2G7
qUNPevKl8IYVPoOn30o/ovQnUN2OdVf2I6o+KbUDqpvfYBJtqJ++pOWpxqpa7Vq6czvvvz8zPBn/
bqZDlVXMqaLgHaD5v28mE4dd/XoogjNiGGT6AYqKkvpnrtqJx1WE6Shxq8q932sutLNYmjrEeITo
EPveuijGSqemGlbDxtQ3n+LMIlPoPutp9EHUQuiyqSMoYN6xXH1uQnSOyZauhRuZJ+P6ag4xmF1j
qxWHfF5Hbkeoxl707u7TWnz+MMKpKwekjIldCRxHuZJgSJmU78z42Mt1nm2ylo4DSE+eSTI+91+6
f4bTu6c8B3NdHdIqdDLVk5CeFevcW6ye0brCbvIoSIX72/1OI+Yz+LlTX8275fH3McnuZXwdEvvZ
YOIkADsR5BWfzMVEiLdNrKwVTEac34sB0Ki0TN6dYB97Hknuh9jPOK5ZCE/O7eDp54EPBFwi2/PY
NfI62EmzvvlhND9q4asQP7cfvb7h3AY8KPebyJjO7ZAN+3Rum/HXkH+G4m2AnKfYguTqzUEz9/Qq
gizuXTK9IUwlqga6xVryddFRlPdBpk/ld7m2iiKXqgzgz5DsjL/gz6UBHgU0yMaCtDrFGQXoN+9T
jOOTLONUREDcUIvoB+a4akUb9loyaRVNsxOU7a/mtSLpRZkG7YuUaaCMSMUipWTtl/i5OQw4raA/
dOtGcGuYNO3/TH39hzuVggtUFKHcqaL0frL/dqfCHvo0247TjlbTDeaGZ+zdNyzN1QyTr4npzN6I
ic+Gm8VCHx4pVl1v7ty8YOkCkks4lja1tpGekwsCxBxvUGtLQOzlhN2FSEXNCaBwBUU0urREZoTT
MI9lv4zpYp56SbFJpvJ0uzIjd5GEzm5hYCqKvI66rGzLzUMZvajw9c7XdL+deknvbbfKyYe9iwzy
0i6yqX3pmF4eCJCP+FdYXoKPZvjJ5tvkS7CmpnFUXAg/7pKYA6SMJ0xGUv6OyEHYrloK1ih30eyM
B6zfxrFtmjtmr5snFBP1dm6bmP5veuwl6Vp9+pO3sJlKnUWTTPHK3EFsLIRbqIFlnKCKI4sR/cjj
xgrtFGIpNpiFDl9fMvmLBsjKkTh/bX9h1Fwa730Y4LxmRniweYcHA/UyGvvXpRY+BuPzoX4NK1hh
VXCd0Yf0x3ALog8x+mABJpY3ruTPS5qcq+AoJ4f+Q7KQff4HEI9H4D8cbYZiYMgTiYeLxrSZ+tsD
EnaDIA3TpVtW7t+7XSLi7HbxX8NsYJip07U+QESZaBeRuMd/96Dsoi2m7Q20VSVY+3cmoQQnSeWK
o7sIWA/JH/wroW9Gs8j7dvppdtPd5JpWr1lP8Wr94y6UjiMN+7o+6uapMC/9wtG4AMaA76afVMkI
x10k8xIpVwv6ziyrpiVQX6HXQadEK2c0xA4IUIs8qokqjCQQsYNAXljA7zJ/p8Vy8vaCu+iN1Whw
FrsvBxEtEnzfD0Q/j/xPBSbDOlA3reD1Fpb1nbaTus047pthkUUO0r3sjZT7vO/7UTU18ZaYpSJf
jqYm3iTzxoGS9k3yWqMajXTwLtCNvql+hbGE6vd6umW8bsd1nG1yBcq2V4zTASzCxsLsi3NuE3K+
0KKd8FXcsMaG3UeG+LHWFBeiviR/YfHo2o/WvHKrHrW1PHGM3UJePenveONaO51KoMLRBVZhltM+
tFn042Fc63aV6gjxoPUVY0EiLsFtb7EyX4DW3yPH7MmmOSoMn0UvLtEHqDr/hr4APaJo1Jt/I5Bu
mn8TXUBlC/1cihtBXXfWuo6954hFZ6IXcUXvwT1tKAlR3qR+2eAWMpH6tWLamY8zxnm4OhDU6uwa
67cB7gpaXU9q8FpCMw+uY3d9js4LFsS8fF6EufG62n8vCkyoDH0dapWQ6ZZgn3AF6cCvzsPt3OAm
tdbkTDCt5OpEns1NCluvnicNu0dsN/JZks/PKwrLqyPhQTnapU0vQ0Vrby3swnI3lttG9iuyq+ZG
fa3j0iVZrK2keK29pQRskJRKCng/s62ztjRwT5dGuFraLSbHsOq7Fdw6Uu9U/U2pdwhWvBpWtXVO
kfkcxGtUhhT9WtkK8WQcCTqvFzeKzZmfAQ458NUmH8cR/aLx3kBP23SzoKDLZ5ujijip0+EOS7cR
YtyprU8VGMj6lOizOoMUd+uFW93cpRk0nooVjuSLlU9RDzQeanqg8VS2HAJIxM2weRbrBDNbv3/+
f/bObLltLN3Sr1KR98iDeThxqi4AkBQ1ixrtG4Qky5ixN2ZsvFM/Rb9Yf5BddTJdHVXd0bedkRFp
pyiKIjH8w1rfyu9l/9hiZI666jpwrtvyZi1vh/IPbtWYkXzSPpv+w3euRDC5R3Wqprvcuknnd+4h
y/xvZJvmJwv7l8E4VZZu2vxDGa7/Upwv5ViMxuqSoKDddeJhi9X5gZD5serG5MequxrOIe2MO/bF
sQg5V/9B35zivKLW2Tx4fcX4kT6YdfrRZ4528rOrnCzH6tJTW1WF1Y9yyQrOjNgNopuv9M2BfzYM
m7Pdmw4uZl9O5WH/tvfrZzOloYurBgLXbRaJ5BKcMzmE0wy4l9oekEX36C1PbvJU7FX7mC8PFOhV
8NDPmFTuk+SUNicIZvw7NWdMcxPuSmSZj3vT3QxVPUZs/S6f7y8nA4rJ82WIlGOwEULsmRo6+jZB
Gxk2eSQOExBw3B2YwQYQi7XXnNOxu26ZueaXLNV67zgYW3pZQEnVXw6fonznkHKntv67XO+WDeHe
rvfRTktfkm3JZHMrG+4msH/zIdoZ/sX4mUZQ6efnyXDWzmgDwMxCGkLcdmzy8wGoC9nV6uFchT6e
3HmLF8vbcwOQrTof1Jb+e1fqpwzAw6EC5uJ8hl8CcrI+QbB+s4VfUjoVUf8psMjFxsNsP4ugXp3B
LkK1zv4mJU+2fcsuL2I0XeTslYhqWLmSHvkcNI8X5FqDT6yPYEk5Itdvcxf96+Ify/M/3SFdA1qs
ZTk6N0rWNb/cIaGTB26m07dXO0JaAtYh3f5F3VEgcT/O1C0cerYmT0CdXAQOY4gd2yFaBODj32MJ
kLmjZmcQSO5exDCrFNdGFaGsoJpK1CZrp27epddgu+Btg6moWCH/ZJoD7FzyU27dGXt4lVb5eAXg
Me/ePc6NvsbwVBixOtThnWlf5Nolrlq3ua3AfvYn6OdzcM89L9j2L9Avt/MJ/zL5vjRqz0H/st3K
f4CguDn+USrS9ccrxoj3es33adqRi9an2q3P9suXH4ACqoW6C59moP9jmEFLJA0bI157ZBgVLNc+
nlF5x6sQILTBiHVHm322f7x6+REFwuhsV3wO+jDtMOiLUVLRbx+RhmzFxVXPHUO7hVyKqgAchXnO
SG3Szk0Tud15NXK0bLkN5YmJHga9imv9hW2d+9a5DM7eZnLXjbNuPriR0x/YkijsYF6kPWfdDjgh
aN3CPy+ti/0DAQ6GOLYH13kumpcZh+X8JVlfMpRIuE6mp+NJIGOejt1F9j4lmymzJGDlGtpLgFPD
2VxIyr01qrvavd3ALYF1lmIGs84qcWZT+cN4gFYaH+3xi602SBMRDWMD2ftndco+3M840NEAb43S
Ym/ENlK0qipcqJ7KMz1gS3tSBVF1m8/lUuLJfSYMh1ts0m+32AQ77oI/iNLhAivFea9hATpX2jmh
IP2ZSwjHdKRrQ5DGBmJiX3asYJxNZ+/HTZqGNxDgPlpzrIDjUUCE16PJPLKxh1pZZDfmEaaGRdj9
tGWeAJ6RW0AKEpVvTBpSwndBG8GLD1vjUjCibW5KimusqNmeC5tqzzYF2rIPb0t1+5GAUKF84WiC
7SGRst3PFugrOByPdtj1SPyudGiIwaZN86FQyA1duHLpuLX1W18HOXMLocZ/MeWN9OOg2oWYlseG
APMY+duG0Gyp776vd1hVWbuoMayQ2IREtlMJ2XncqTMczI46kvN6nhox80hA7fhMeddRx7GWAkDI
WmqJ8mXbT1A1+Lz79WlaTrdYXa8EiKEcDfux/8I129lhlMZkVTBSeWaDUUKkr4jzvCjNy+dnDKRh
iP81Tc6NOxxWw8HQD1kVMtTUtT3msTOpztJLtj6883DBGNOU24qM1/JjRWYpZEhfs+mVvQk2J0K0
E4YJ3plNJcsws2ARdfTDEk91eJ3rm6GVGePyhKW1tUkgwPu2CQGcJ7FeYHWStGEtgshze7zIdcz0
V8MhlcdiObaf0ZDl57Wbfld8trypd5645/DofgC3UnnO5bc4yOIai6ldIgy8YFMmIZV82is3oJ3U
UOFh5gyy64unYGLPe1ng3bkBmrYGVxesRhCroZ7mDu6E6NNi3YtEc5uW90+QSC66l2/bs5i4Tkus
GaFuYWOnBLot7FNx2da7fTz3J+ocGN0gs344OXzji9Hv2FvE+Kj3Ytx7n5sJ9xG/5wUPerx4Kqro
qdDC1Q2Fce3kV5Z/MWcXenduIhO5quYbjXG4cWqHez158K3HhZSdD9M5CO5q6UceY7cetolUnVJA
0SWGS/k+5d8S9a6r9wyC/N/ZhP4pT+K77z/qvKzY1Im2ihHO3sV4bgmAxXNLmEnNm+TuUEb86/vU
/y6dkPuUx5TK9QPddT47vT90csUQjIWd9hlaq62jYXe17BR5jlckjiBet9JT4t9bxBDIJ1cCMh9Y
pTsXPqo8wXr/rmoYxN26/Wl54f+9oN9nE3erktsmOzXLfVvd0/q5h6l9ACRJQptJIUj6yx0EaULo
TRCZOhYBTuMrp7os2wsDIRI14mcKvR7s2nbvYGwnnXQ9CHzjFA9ys3Vu+U3oQZFWiaNjH/cPffZh
zB8C56J9LYknLa4n50pMV/0n7iU3LvboV7brVj/E/gOVFNKvF8wPQ3GXejsHQ+rnrqHmeuS9Lh1I
Y9q1R0d/SEC/qtsw6uUVut5B3aj1FtqdmVEanmzndLkDGTDsDLWD4L8NqlC3/zjvLFJIiyPnHeRX
ZIjd3djdVXlUYApN75qWnnhrIqIIyJxNEP22pR6xwVZncLM8orI+zVb/iK7/Ec/aLWcNMbZEV/FG
nJL+fuwOrYzT6kE4N82VgoM8Pywz7UOubQlLuGZIWNpcM9axt7bgGobmhF+65UsSsbac8ms1XyY/
w8X+4335z/SDKMpKpaLp//Zf/P1dSNXlaTb88te/XeXvnejF9+G/tm/7x8P+/E1/u5Efzf3QfXwM
V6/y10f+6Rt5/p8/P34dXv/0l10z5IO6Gz86dfro8QN+/hBe6fbI/9Mv/uXj81kelPz462/vYmyG
7dnSXDS//fzS8dtffzMZ8v7HH5/+59euX2u+Lfxo/uf/+KfHf7z2w19/s373P7uTwPd8gHquiTJ/
/ti+ov/ODMV1g4Bs0MCxHT/ghzSiG7K//maYv+MtMvgam013s2b/9pdejNuX3N9NxspW4Nuurxue
g17o7y/sT5/Qf39if2lG8LF5M/Q88WYM+EMTBcTJcx3iDVzDwfxt/Oq0VH4XmL7Th/ZVdnSykMop
Ni648Bwgo99N0ViEXLPPzAvv+Id36OcL+dMP3mwx/+oH/2KbsWq7FXIYwi7WUZafGUBJ3gHArJGK
qx0TmX9Tmhv/7uf90i2KNi2yAdSmfgciNrZiphfRuJ++44OMoSz9G9mWsT3dv/r1tlnrHy6wupjd
ZPT7MH/qLiWxd2fmR3qeR2o/MP8J9VCLi//X3/CXlXibzdbaoO5nt4AljIL/oO26nXZYVRWaYbZj
dRX+6w/Rcf751/QNFmOBjSDdBCX3y6+ZjWWifK2g5misWoa2z3hZC62i1eo0XJLAK+iOO7aArjJh
8Oo5qYlqNueoSrVgfspkXgW7YnXH7+VsKWRLBMbb0wIf3CRyDbq5GoHh65Uv00gs4KdCpwaYlWck
2hoSfuGcTeJqsZqhCg0e1V37SzPaodJm9qNGXlDlK3IRtN5mS+/oKTV4qrthOadrRevkt+ZFt3SQ
4cbcZG1Rj+D9ytle7XDpR0+FQdl2OnJ0CkFuqLVCg2IVTZQFfnE12ZMaTn02jO8DL3q5KJo1uy6C
CrmHKbbFIAEJQ7aKuBhGR8a1yGcHBtfIByIa08Rdr7NsHhMb25gyHopmzCkQrbyHWVKo3ehky6Gt
A2OOJsfqHSBVOpGTc2HearUYF5rHxD+4o1TPi3DXCzuglk3ynnVaOoAnRWq7Sqr43CnqD8dXRFJr
tdxV3VA+1G5l3K+65eahURp6ykqiyxGRLjjwx9xveQXGdC9GtKL6NGxlqDNicdemM5dkse9Gphtf
WxUsIA6Qjcg5cWIjHzf05aRjO9JpNZeVcC1jRBuVuU2AfVBAVVhtCSC8r0GBlN3VWhCflFSlR94R
qbC6iw5+yRcf4pQPJSrTZ/KFcUanE2TrpJ4ARCRa9mrY2RjJgCwDr4JALPK64eD2umlXKsJ6bdlr
SehIMb/2miqKq0LY9HR5tUCNHxvHfbYd6Xy3CnvFYOiPqRU7a1G1B94eW+ykaa4qLOpJIOjQevXS
12KBssJFFFOHh68vcRjH9NJr34xZQxwzpXr3NjoT88OlUqXNY9eyPshpSpvITle/2rUrIfKNbQJu
r6VhD2Fv9STk6FpRfbid4xOeq+rVis2SlPM4yOYyjYw+b83I0ggnoklOvK9WUlQPqT5kh3wYDWAy
jVlh37Zb60Yt9sphM/eNjN3WJ7ZLlmbG8GMARaML0T/UrVciq3b6Om4SHdNCYIzwwWuNjfXqy/Ni
zDxKUK8iUHWxG/h0/ph85/1eTArD0jiKvKhpV9rW+1JK0yo/stEYiJ/QW295FF6qs8jzUlsyQx2K
NBp7Aag+0PPgaORmQNSi8vovrV+4uA0nVj+lCZleepS5urbYD9M0d2mYZ8OUR3KoYWEmw1Qce30c
4Z5MSC71RceNNbiwiifutxeDHNqXRh9brLOufVZKqRWxmxk5EEdr4Irhri19XrD0flTpmf82uppF
4Ifn2pT4+lLhPimFF2XNsHrPRa43T7Y9Z0+1C2jXV0Pcy0IiRh+eraFvo8HQSTb1x/rVaWod0Ojc
5qQVsvpepmG4ngNDGvtUpCJus9LbyTlvnwZj9QX4TNG9NXW+lGEzE6NbuZ6379wE+vesskurTXtc
X46swkbXpg/dYFPhLpb3NE1ldp7OsnqVyQDlx6c9ndoVXnsvS0wchGtplPE7d/K6OPGTJjZ9UV54
Q5ZHcw81ye1c3B7LVPtx39barrRr78o1oLR7CwOCNOXRdgXbuEgzEns1kB9VanRHOVT+3i+mEbAg
W3ltdeCulEAS5sAjNdXshmjuiG9PmizY9fbC5ZenGjmKq6q7ricg/OuQpcwlxlVcWmuS7+e+VVd+
6kGuGKWInX52P7Q6WOO5wyhkdwMUBRMNL+fn9mLluuuGgKH/qK+EtyUIrPOC2Fpp6w0ExQB4he5y
eqeR4zrs/kYzcYFyJ0Jd21XeXTke4BfT4ie53QyqXeryuRg1becPc0KkNaLaUiExr6StxVO6Nrtx
LbaZgpBRrk193Pf1eEgStiezwTyAw5uOxUrtAl1/7oeqG4qr0aT9HhtrZqUyFnGb+DbmVSd7cPy8
OhhOZR2MlXCQoHWz3WTa6EXTla2v8JpYVz6WE+Xo97OaZ4wxmJzrtkveqkBmYbk2H6rgvSvsMWN6
DSIm6buZrAoCZbq+dg6q6QtiimDhWR27jdFvuCNIl+WWprIubtrUOPllYn3kNvuhUdRGXDpDclun
Q41njh2q6WnB21r6FWnNhnw3yxLa5+hzp60WZ1/pFbK20jajXjGcXNTo7hrTWF6nIKj29Vyih3YH
uouO0MyhaMuva54Zr4NjsRe1Ve68CgcllF1lzm7UE31XJx6QHTmOD/WUSnSUdcP+exZRPxD9kHdz
/S1YM/dtyWSLmbQSh8WUCcR+w8DR4JIhoArvQ7gWd6s+0NSdcqt5v/hlhSyHEDPLzKcXx69glq/I
0oLW9/aZNacYHQwSfMTUXrZWMoWpSSRBu5Y5HZQaubunXtZSNlUGBvlca0IxjQtWwMy9zMzAHULB
a44L7iptmJleEGd+mniR0WnZoR9XTLel4ZSccB6/WuVM/LEdZz29b7Ux745r3md+qGX+wnTAKZKU
5F6TkeewWPW6X7mSzW5UNmsCRqcjQ6IXTg5MdPLnjLi9njDZOeu7N6eQNUk3fmk6uyHJNLVzucI+
611qW3u/CTj4M2eailgKZ9WfAmGKKRaOMeH79XuOy95bah0aicQPUPsOZp4gGXIu12MlymWX+36X
IgezyjdtmRYRJqnhPs51a3pNpKWza7/X0D+DyJgXfOJTUY4mrPwUxERu+PX0bvopgTuMHFBCWpw/
FoWT3K19T7c/OA4L+SFfzs1Uh/RvE/Ksueac7qxhro++m03vmruusI9Y7wcWm/6iCpaDGmZyRAZc
aFKbwDXigwjNcvlwpJnfWgtGOW8pzChNtBU6Kym6lgaq0dTyPNZ13QqVjfa7nJuJUKNpYJOcD2Wo
hEIONyzdXpmTvBOrD2wud2Ds2ka5cwKbPLk0Wfe5nLi79hBkgx4PbW9WbjgNTh4NPeEGpt5Oh9lG
ZGISEbdve2Di3Zyhu9SGfreIJiUXrGgpjX3y1P2qUWE2ZuSXWbD4i4ZAGTPJOKzyzHuSdsVlSorh
Gzevnv3yapIiDJTkqqz4aGyo7LtB2mmUd7YbqbZq12ux6E6kU6X9kIH8/yb+N0w0f2hvtiHBn7p4
BrLDR/ORduJPnf/2TT9aeVP/3UL5EOiGaxs0Mv/o5A3/d9sxmaLpnr6FqtN6/uzjbet3B9K2F9Aa
ufxhkzH/7ONtg8mAt4H2DcuwbA7s/7s+/pMz8YeO0zR8i9PP8AKbV+KhPvtzx0mxNFe5AQtkLAv6
HXEpF3I3mymW+vO0OKHpEdaFjd9N3KfGHlHZyLugciKy23LTpxB25VW79R44kWiVyCMrWl1Eua2i
Um8eddni2qYZS6HMp36mheX46Jeas8ungmhRLX/2swmnr4ZZXhSPw6gw8A2ZDC3VXK8aTsx2te9H
YwJxR1sQmQE2R0ObLwRJtG1lHWu3DUXm0arWxctQS6Bi9BKzU966zXI39fVHENhrOCd0brMeoPkT
SVjnUJRc8VqlVRlSyCDZIaVhGbPICQiazn3xpem/LHmJ/Ax8rtm3dtjkUJ3Tmt6i9AHRjK92hx1x
6l7cqbnvq7Mir7+kmXoQJvl/yzy1F1WCHsmvi+lLloJzVK3i0jcxs3ZFiYu5yggOrOEsYYTTWyCp
9KDLjZFxF23roSdS3JNniWzulcENTfYPWV5+1brmsQ10AuK7L2mQutGo6WNsz7yZrk3X3j5wE9Vo
JQI8rOvEPa8w7mxl4jGWRrgMSRFOfV/cVOlM7IxF0lHQhquRIBiulzF0NNI+RrEFekz+FzUEcj8G
5JfJdQlX68ly3zyXIF7PrlCQOghtmMbwwdgEpGW9TzN30niUMZHatDj9fizFGOar7oWVJVRIkqWx
+FpUq+TkrN4r19VYd/qrz7tcapf7xg8SUIbLss/RbyfKxRKWVO/Zinyq1slLvM1LWcf+bJA+Wi7f
rDm56Ie15DbsHHrXYd2d56j9uPweLXFTdIjwKhC9mlHv1jrBJo0NLQNDWY8iNBmt29b6ErgNyYND
FSHer8kD4EmBhaclYgv7u2OUAXp/WIqr6UbZYO5SvRr2oxe8em6Nm7iKmzR5Wvqyi3R3+MZ98iYY
ekKndWKNguTb5LLCLGRaYRscAE004ZIL+L8VeMjWal7W3szDbHkQhBDAWLwul/a565szH6FupnAl
LMmrVVnXql0fXeRjQWGAOS9EERa2Dk0FIFSDn5tq66gGbJB2B3UR5k01Kbxxxjs9cLgYzReNDjys
JLndEn1iCpmqGxxck9WLb+ZsbUX9SjxSG0wVbYI9xGnv2aGurYzbG6Aq673MgP3xAYVKYvBsGg/h
p/tVz8zbruTdpCawzgbpv80c/+xrzecCyHDXU3sHWFHK/aySb4sR7HN7ycMyZ//SiOUDSSEbnccV
1X/S0hQHaC4zMV7YzGGg4Ztjvg84d5bafLZKtsAlLBZT+55uT5JTfy1ZdZj6GTRwy3Y5iZ1iHuK8
bI24cVmaumLYrSYHdl+630r13ttNG+VDf6/V07WvpvtS8WuY66sx8Vap5d4eGkq3cWDzm5RRTojo
MtRGNFCWUOCiVF28t0AvEDk3r3XjrnutM197epY4kJNBe9PR4XkPMku2koeKPOAYz+DQOZXgt2OK
vnjProAPA8lxxI6MiY5IZUdf9v6EkM9rzj0n2XmIPoxZnC1ucPCD9NpGYa/ag6RnYHaxa9N0b69d
7DMpUzClNMveOVRPfHyhxvywX2tGMSs/PU5NdTZD2ndV3BfpY874QObTZa/I18Pcb2JmmhIUt14W
mU80g/t6GS45rc8ySz9fVuKG+E6Dntx36sibHAAK2c5UBXa3HELQXbEyrKD5HrQbo3x0rS+2DZS3
6Q7e2Mf8fLtx40K+LHpzrhD3tTnoKOdgjqKjjc2vx9SOs4bEyjw4F2w1Jt280aej7bO5KNT5TBJK
MbnA/nHAk4C0QoQeyg0vTqqsBOiVubFnVqFchutxxh0wJlG3pdnydCyydunYyNAYGhScOVcJ+2bs
OyolB8CmCttmDae6Jgroe1JctG4RpyVcH2QYpItzmseFQ5LAJ41OIMoAtmDDheBihvU/I8i6anTY
VvOuY3bDqHG/ZtjeeLcSHx5paxy2/04MnkYxX2uAv/qXCW1buqyhnqaPemlHtT/DD8jZYSX3i+wP
6YhHpnie8bqW7bzf3tei58sDgzHeZxXMu2VkZtY7sW/3UdCBwUVvAHFIIEBMcAxIIdFIB15YGtBP
9SH0lXzPBOZCrySqz4Ne0BjIGALcMO3O0L6ty4Gh81XrzIL5J7yb8kUHcJx13VXLlcjkBuk7cg2F
GB+FVb1YMwK3avi6/b0rxUvlqltNt24S13qWeBL4VCKns+JuANq31Lf2QjaBnp6Gvr7tKoYufcQd
8lL47nU6Zg+rm0U9bH1dqkevCa4ZEeFQp46V1W3HDr126yjLUA4vE9O+FLnb8FhZC2yWrT9Ovpg5
j1unR80zbw2CQVLPD3tXQAotuMoU9XF0wi43nnUsw+by1rkcYgO5HXn/dVBkwSTgjswlTo2UXNPJ
LF6aRruTeeh502kEgKXpWaSs5WTxHNqU3FttTRCtdu285yrdrWN/MBYVAQo8L/o+lg0pgIZNPXPX
BN2uANow9nZkl2APJamI64zZJrikA71SaO79AkPheJqsvI0Ep3THaA/ZtO/jCCYQpJDBObPO05ra
XETTpyBtGGTNuyAt9omh7+xSXNTdTORWHk3ZXvDR6wwA9C+kMZ2qghRpDNpuq16ZT2HGAks9vGpl
9mzaLkCrUoZzrt/W+ksm46EcLloNPmU7RKkTi6tUIrPytVPtLc/KL+62c8Y1iJMS9kfCYVen4oJp
7m1rLWdrh7kocnPrfhgoOFyDtbr5VrXL93kZ4wSXspTrk9dlz2WAeM4ev1a2sblJgxQ1kdVc5QJf
puVYgDv7y0AMyMXoS2d18DadFpA0u9XiDrNrsZL5ihiFjCHka8RAm1xh0z5yGRTWaEtaTHi8KYPS
Tkqqq05fz23AsxXzNUob0pXI6m295mr0OKy9PL1Z7PHJK0s0HNPyvawSmIxvvjXtOyPyIQNlCCRS
gmTt8b7X2P7q64uk5Z7NQg8pYI4a4UUznrYtB62z3uyF9q0wHwb0v/l2ziVTQGVczBDdsSTZ4ynP
TApk3wqXVFuhu1iR3VENWDXyfs0r3xCmztUaGqJBGTHfcBlnyxGaDmWHZ2KSL1/SLCArQt4EOB96
2V+SLmvXr9bcG3Fmjo9Gh5JrLG8V8rbCq7lA8u4RFaCDz1iRI5UBczkSRBVSzFm4ZGfdcxu7ZMqI
P9onOIaPW8My74CaTR6rXnsU7vRoL5wU+OWl+N5n2v1sIAirwE9lHsZE75ELyH2VUm17uCC2CaqZ
3Berf59BTjX94nY0q72drUcmGN+sor5dZq4dK/stleLhKouo6ZtuJ+U7zQrM89Yk7ZMS0hmkC9O5
ouQoD0b/YCYei8U6Ad5MqmKXZpcV815V+nedrfywIa6lJloX1v+McFdk3zLVNjuhPDeyXOQ8RWnv
RcJtuG9JSCCaeikWdTHAxDF676pDzLC9SKciIlLvzprUudMTHiWEW5FUz9TFl6fF6Ug0y0yMBIb+
mZCnGLGQqq7pHAJNFgV4dbqmRR4VUOtoS37ueh0HqRdVqh2pdbwyTPsxj7XOBydHdGdB6ikLlCIK
3A6eVNYx5VUJlhUmT3Y5XzYzzudELuwfpWXEOodS15TRJJvLBPe3IXJGNvNkR6tzI8nYHJ301Nco
qpyCRGaze1wUoiBaUIRGqbXz0oBQGKKdbWd+7F0Q8JJTZGhwogvU9KzV/L2ToYlEiCLJvmRxz4Bf
S7rLYaLLgvWzrLXc+3ZV722ju2hYv0U0XrvJ44a8DYOJo3VYDRnTawJCIreo0XWXOmdoU14GGdKZ
zyKmdHdiI+M1/XvvOAdrsg9rQqbaUHKyZhMJXes2cTc7oF58zIXu4xcQjB1XvX1l3UFZAZ5tGX0/
ZKaR1eTkLNzUq7bJ0DCJ/eJNfpSP7UQY2pJWb6aVm7tV6cZ+GiUnIxo0bGWJ9d2Ysg8mjYxFXS00
/WDkwjfTDjne7eqVeii0tdprgUk65UACXNF1xm72uUoV67rGYpFTNAzfcxuobpe1680c6IRjFc0S
zpNnHKRc0MR7qeDznXe2h82+WNzlrFuaMqQpybHQk79oGkpQn2fcbhP63LolIL0HnmdZXEO7RZo3
tqrOZOfUOw+242p5885d2dvYAqB1sRT5RWuZD9Xklsw0LaRoot0xbZovc+PkyhZ7S19QP7vLBFel
t3eiMLq9UyMKVJo14h1ncaqScYrqRoHVKFZMJcGbJjkULcv9SPrxovL7/tzv3RrvtuVzqLPocFn6
RFoDXtGhHMDBCTOuIK1CeIAwUivD1JnmOJNn7JdzeeRDSGBv90Sjc9oYXlldyjyZoSOW39I5KGOH
pBzfwOZQKh+EUemj2C3X0DHAWOlLzIi8JOUC91hp0OiV6eM6MU2wJjJWZ4L4zCCgeTQDLfSZd0aB
DrGOvWZER2jdFhl6R4ssu8Gx+2PSHUtzpaviAgSDr1xSCP71VIS+2/QH/MINI9BorAsz7OfmdSTx
11vLOfS4nfLZV3XcTvKKuvJ74EZGYki2gvn03I0e6ifrg6lq9mpn5N0kwTFLuiUaFmB8RUKD2hrc
7b1FOJdzmatDFeQfXFPVDZ9GQ+sT7KF8uSMC0k653nnX9T//JH1/PBpGQwXo53z8ekV8fDPdK5st
3jibUVMgHZ80pgFBQWpWrZpby8osDpKljqxtrpKk2fTkNN0+yKTJQZIa+6wvp/uiunVr3zxyHKto
scSbrGrn3sOLpSdRG9Tcx9zyXRO+eEp7AkHM7ibj2DyfFpsLmtKdUy66FqBFqt+UwZqSFWy1oQyc
4sREaz3zFdN6ZRGykwng16P+nq61G2sFxYeAflCLhvzirAgu1JoNUWkzXhWZxdqpnE90XOeqq5Oj
ZrbrPmha5Fh2jR+ifdTYCwGO/Fi9VbvjqbE8cM04G5a5ZehDZ+NaLbmmsLSz59mULlLd7L0JquCL
4xhP1rAsH625Rv20Prng3Qk1iFw3A24UVBkdSnLetChkLRNHdsD+xkYhIfqvLjcHgRa6bCGEVF8z
WX9Q64R6WX/t64rRbH7O6b0X2OmFSewr3IG72WZxynQ77Cu8axOasW7bwjikumNGkR5ymnPfRQER
YOtgRxVEbZ3ua09SH7CHh4PBKsEUzpnoeAK9ODgQYukYQjdRzcGR2nviYTF35Sko+g9jrdxItwU/
e6xiWY8zV8GUnHY2UGE4JX2FMy6nmKXkHHdTrS6dgLNm5ZISjbiA5pV4ga/EOe0rkX/XAlLFF+sZ
elC+xm01fQuq/FsnuxduHDu7cY6p7R3brrqvFpIik68qYYhtMEwyauYOLNx4VjwOybqAlGtw+5P5
UIwydsT8oDFewIWpo6NVejgZ6qpe6reaHFXTWXf/i7nz2o1cybr0q/wvwAaDQXtLk0ZKea8bolSS
6L3n3TzbvNh8WefHQCer5qh7MBcDNNCuTkWSDAYj9l7rW0nlHFeVrbmRyQXFKILHwzPVUJ+OKjcl
/WxtealbrYdw4Uwph/dBTy9UwDaWAnxShNEtqwkkmPw1SmcV2hGWxIiaiNPGn1OO8IWP6k1ihffH
f5eh5g59dJtjCaySN1OyfWPfc9GG2ej2jVDdknfcyxLzMrTyQ2d07JawYLlyXjYFZ09DpdZZv9U1
f8oqW9TYvi3ah0ktD/1g3VOIuXOgFtAb3NKnvCDAq5h4a5wUMVXRRp+hzak5TX/SBN/mZtm4+ro+
GkvPm50we6r8Na/6nVZ0nogNiqnp0gdRG79pqwETl4NwFGav0Tz5FSYmusgJ+lcr9+JwCdq42Bdq
1fmO+pA3FHbW0g66lXtSFjkenXK8V1QblZFWY1lL4tgfO82N5iUL5NrGXtI029ayvFAV7Ip18Cog
y0Y1AQeLEGOM/aYd2NTwMKbExNiZv8k8DI5XajnldZa0d23RPk8gTJTIeReL+VLw8OlhKWcDtKQy
odCJEWhulbORWzU0vB12ZW6sitJeRVjfMZu1wAQlxpsR+qjGnHOwYTZKYE5UpDpy0SkR/HTocXB8
jN8mqAi5tnxa/Ilx4t7QI97QVttXgo46/9k+tsRtxLLoIKJNs5yVrXmj2gULDwKXuC8BzhjGTi9K
TnL2D98G0L/abp/QSuxrdopDClq2oPmTBZ0J0GiQN6FhXvbk0GaD7dNkcxM1adyZ31rikEoVK6F8
fJPh3xK9GQBmlLzPtr26g14BY1CCUidJWzLyBBC5N/jVIfUOt64R+ufRfWqwWk4XNCkVtyoMUJBz
zdckxo5PLo5FPdgpzH1XMlNzVkk5wXzJnnrANqGeU+6er9a2eY5UZlmpYLyoJFQ6nc1sf6z1287d
EHFzQqHkXq9a923K4WTOrWPx3dwtIlDsMgW2xe+rZ3OfmZzBqhob1PxmJewfekXwU/lnkhr3yaj/
jExrU5PfTDkXVRbEDuKipICaHLZHaQT3ygSBnoCGYJrullijKjQbl23dPy9d9mkqI80+WT7OKqDv
ad6moQt3ZRLZp2YN/qSMFw03vovzT9mX0gWB7Ksh6qiWn7wMrDMKuctqq/vC+ZBDQgugwTRix2/d
W1HBEaOz31DgjZXkLZrJHpJ5oPfro9Bq8GFwdbQXtDsE766PvQOnSHHgb5avSaTdSFsJIip1jcE8
XczsretYXWU8gpPpWQQmQMR52nq1UAIadzxQ+J6UGzxFzw/jaF4OYXnXavoN38M7J7L3A5lJuR37
5cqaRkylDW62ZU7PK22WFM1KqA7JVh2yt89K4Vu+cijQlbMl024KJnOu0oM2Su591Gk36EBp+9YI
MVdSK+3H5kmUzr6oOHJMxVT5bFfwzGTJez7M29FQvBk6Qk6XuV3q53SdHvXWupxzxe1CzumzbXFM
kdW15CRpJtOjRUGhSeBNcDN6CqGzkvNbY/oBKRxi5jQqjPVu7co7fZC7pALsA1u/LEHiVcrPsWf2
LnOOhAXY+TxC4oNmD/spGRVQxUnyRpW3kJxXLDk9jvFPc2izjdWxGMvJRGUN11UAmpV80swwdm2l
aVxD8l0zBITK+2XRL6upuhtjkw6rEuSJuf0RtakX5zqSjvXRztbHqsoDSVDNccpWWvS2rMJNHT6X
szEi45m8ugENLpEdkftNB5WuLaGJYX+hJ8ZuKrUb1nj2AzYrJo79wiEVDzG7KCjcqvxVSVReL7Ek
QAYO4lTEaB1Z5+eIqNuINnOGpnQauue5ke+lCu6taJi9Te+PpXWbAKMZFeR+CHByukIGgVUDLTQ/
nJkBZWMQv8UPNezjQq0nSZBRR3QhxdZUsjhgiYCpf6VEauYjBTq0qXlvptHkDiuEJaeMR3YgpRet
mQO9oSt2XZqBOgu7a4gpSdRVHpqoyVPWUvWHTPqdQ1Vn5N0M0nyK/UkrtYBd2cevtul/1EG+rwr+
dars/psi/N9Tim8/qqPIujv9q46/5n+ry/8/EYlrqGP/zyrxoEjaH33V/df//B/tj7eP7r8eSkKa
ur81m49/w1/NZsOk2Sw1YdqG5QhVGKh5/9KNG+JfNI1tVOMaf0CVR8n2f7ebNfNfxDobCLYt2sq4
Pvjr/rvdrGn/wq1o0rdGVI7e23D+o3bzic+RUaHNUyi3DGkiF9OPsvIv8uZEzdvRXIlRBX6xqY9y
cRxk9M1cHOXfiIxPk0h/jaVjqKS7btDlPm1s5ybJZDOR9f7kTYF9VuwimtSJfjNdVFvHszxrm73P
9nnM/6of6Fb4X57S9V8d9L8p1Y9Ugy+N9dPxj4KAr9ea2bZIp/DX+Njd9g1fVb93lw3Iho//XMb9
23DHW//l1pZGFqNWZrguyC4JB+F8vzX9McB93kJf/X8w4vEGfBkxjQx9tVeh+/oFIWe7o26cw/Hs
EVcZ1NvQW26/uaMYG36/o7pB/dyx+JCf3lG5GPmgQTfHi0qI2328Ryu967zUt/2EeuTVtFkDbde8
mcE3z1L747P8MvLJzTXniPLbzMhVsBiuHoMtp3ZNBKkLwDPofPWKDtJzfTY/aMtGeRj8BXvAv3HL
j7r43+bUl99xcsuTtjUn3eR3TJ7YqM1H7Ak3CtA9bpp9FL+1bk308//dm6TblqE6Om+uPHokvjxo
Z5BD1BTHROlg9kOlduOX8arZpn6y7SGfwUU4z6lTC7Kmtvgb/1IWsRD/2Wvyx5tvkieMwBadiqqe
XHQxaaHGDtfw831xXj/H24GfAbh8k5zTran90OfETgfdtx7nC3VTBpBDt99MvT/d+K+/4bdbUFjr
2vEbumAJ1j209N1Mzg2FRm65w4QsvW+NGUfjxenD/jomq/LX2z7KtaDGcbzuQ78xt/gjDg2TfXTj
J9qNLnShBzy13j9f6fEv/W1QQ6cWzCpt6fLUDdKVSadXpeEn0GdjayS0enX/eYhTT82vpcr8MsbJ
V8DoB7ryPWNgVPfYsPjNDWJIb/Ymf7jGEfzdw/vT2/t1vOO68mX+mn2jaGX5azx4gkHus8Hx9Dtt
U23ybbv55ur+OFW+XN2JoCrKJE3yMDf4xo3+eKg3jRdew8Zys3sHQ2jmcy56+WbM4/T7h6d2CnvW
zKgxooIrPE5P00uCwkufjq4oEdB0PBffuLC+mST6yXJYpWjuS1YEXxT5nvYbB9Di4p8v6bshTl76
QSjLLI93UZ0tz9YGl0PqN1dxarb6NQ8tU7dNFbWdIezjk/wyLzKFan5X5ZOfteK1TLRr6sfbcqSu
BhYnwUlhYDOl4XAgvnvsHMAfkzuWNO0V8R0j6fT5sUFhTwY0EN+ehnXu77+kRSWtF9nE1bbJThmI
6lXW+3++oeK3vdfJGCfzUhhaZokO8QC2IL+5FOdkF7jWVt+kZ+Z3BMTflq6/jyVP9j4c8u1iTdCK
lIeJ5bLZjrvwUD3D99tkfBkTPwwwbX/3PH97C46jCjYG7C7xdDknoxqrlGHvLH9dIQ4YuvFuzJ7L
dIVH0vfrd2bE3+bocTxDtyy4VhK/5vH//zJ/8sGcs6URht+CV8iHS0d036zG4viT//Zi/xqCuYHk
08K5ebJUqnVi0SbSmBhn4Vm37XfJ/vjNSb7/wv22SJ6MdDIFs6ycmqplpN4Xz6A5d+p1Gxhnhldv
ESR8d13HyXZ6XboAvwMUzFaFevKorFwLyyqz//oEHB/V8mlAGuwejw7LaOtcKO1mODSb4q57M76b
J3+6qQSuCYmVnZONfTJ4GldhPpeR+etk0F6LXb8DwbQv7oZvti6/n0G4qV9HOlkoZ8nio3SK4VOR
YtMQ3fTXSYA41jM4+cwewj+N/UMYKLt1+u4W/+lt+Dr2yQo6mqo+0x4zfXGFKB2n7PH4IbfWVnpp
UHrhd+P9aX35Ot7x93x5G2x8nmMmfl3rfBCoHDbsS/01kI7Xbr/7pv9x/nx5hCevXmM5RljmXJy+
PZ48si1aqc33w5z6nFmSeYAIpPHKMV2MU3Rdr9ltkduMk+4hE+ludcZTDHrI67o7+aGbB4CzerfX
3e+u8I+vvq7zkToelfm3k+dnNpkZIdcyfW3b7ylNseWcODx+f5F/vJdfBjp5cKqxTF1VoKPL98d7
+e8O8+d7qUsL6tZx3p+GzYVLppp41Rknp+m0+uF0mwVEKHh9UL3HxfnRTcvBiQKp/58fxo/P8cvY
J6ubstZdSAXLZIMUbhvLIxVzBy1jq/mT6ieb78b705dBtwX2fCT6qOpPlu3OTEwTR53pt+Jnoj9O
zdM3H/PfNpnH66Eog42aaElY5n9/2QoHmez0SwLBvDR22Y2VesmFuu8DfWOfp6/WtbxO3v550D/N
E4O9EpdzPII6J++cnEOzdezk+M5x7N46wfGdQ4H8zXb9u2FOdmVxM2q0DBmGDMGN3P01zPez/tf7
c/oJ+no5JycdTNQmmoMURsxZsqNSGgXk2x6PIFedTak1/259/NOcMEy0ATpABwemw98fmTQrWuGS
68r31aXjFsE+3iTe4Df3KYeC78+PGjaKk68sE57Cl2FT3SMWG1bD34dUrWFylC5CPlIqYXRpRXRo
stxuEVOthaV7eAHnz3bNaZCvdpxxXDjW8+dFy55CPInXmBbQaLTMv/48tfHi28gibeR6zZDc93mH
Rb2PlxZTsFaupnCXUoCItO0M8/aC7m5wWx3UVKmrFpLCrHFeUzvtNXdJQf6no13eWl10yeoX7cpR
hOQJLUa/1YVML8I5K2aq4nw/XbNFWO8LRd5aSfpojva5iawFPFEMr9Cpl9lVBudDHVUrSBOz38nK
6WjLRLDUonR80sOlui8KVarEZsDQtxauCzZyYyMeWvczQvfYXRXEQjPrxKeSpPZPoUXA+nSyRKss
vGx0G4DTWhLXMVr4HqY59ObW7qClD3T2slIMt6WlxLcFfKzGoG+Nt7LB9UkWRBcZi1/ncKAc1Fje
jMJ6B3EBDbFtNp9xtUq6Anbj0OscdZxtWHQ+zDhzfjTxGlv0aUYETImi0D9DG6TQ/Y5aA92QatQk
SRdEW5dspc6yhYCioiaDcS6W3FuFMTwZI7y60ED9ZhX5bduug7YrDZmUm05AX/DiOiV2pGvL0OEh
S3gMmhET7JVb63kh9GU7RwYN/DyKorNxUfXtoJTLRqNxA8B8Sq2tIS37uV36VQvm2DbdculFgBe5
vYyTBkFo2BwsTBZ01EOSzbATmBj/zqPSgQWPyJLMllS8DsZUIFtJ13vmHHNjICo0TmrnAYtf7S6G
fFJzIz9POqd1EBZSh0HxN66gBmYFGWWyWIcyitKnqonLFBHAoHReXTZ17tntij/d7qp1n5oCPFdk
O36BRAfNVk5nNoOgpHf13LhjpESA4GlXx7Nje62dWu66mDEhCU20qSPKfUVh1GdqPFI5SBqyoxoI
QZmYYahJ7F3k16iDN+gRxeweYVAZ2qk/c9u9JVwnZGgLgC5V8TqFr1yBl1cnYTOpdLqZ8XqvtQvx
bjkM5Mkz4tlrKjiqeY8QJoGsVgXIqL0izW/jdj50SvO5pqgJq9pSORk3l22SE9fQQcXiPnjRogUV
PvIFE1Le4YeIyv1Mxrtppb6oCX5eVQ3PcvIS6mbrtaa8GHPnYpT5C/qVjWKC79QiWbhZszyPgsTM
BOrEGHp9ZRmkK9i1n60KUQi5J2qoXoQoFHX9Nq7znY2DdUXX5K5WTahbVXk61mgCuGONG4zgUtO2
RSIPxwQs0A5+PuZ+R7LyJECptGQAYd+gF3nslTHnP7qwwDgsn/VlCjSMuRJphzZnyEhmYI/96KZp
AaJhpT+tcmYvLLkcykG9mJqctvHqUSeFxJxq59oi3yMjI0d29o5wB7kUpEj1mG3KHxN2sXFt26Aa
RyL0sInqUMbEtIvTikZ0W7oYncFOOZy7VpKPBD1vktlXzcJmIX7IFI2kppXYPhoYB1gNljLehDiZ
s5Zp5AyPUaTt81ns5mL+NGHsWyS9iQiOcFiYiAhAo5PW+aMErgEiN9/MpdDcVCvPjGS66mbrysij
s8nqUTjQ4re71c0zhcMR5plJifbJMZprMR/tPt8bo3VfpfWhN4S/liNxQtXq6tLBhYYCYZqItFyl
igUoxn9lhNomc6pDMeYFfeA+pHu5QnvtUxroixlBSHbKLMhmNb40JsQE0dwitwpXVeUW5QJTl0ZK
2CTIKBrSrOLpEJusa8tDo6FvHyzyepQOp38Z6So+k+HCjBS2zIy3aZIapWejBvEoEWHaWGjULnSh
dlxZIAJNpz2rVO0WhgvoyG6pz4TTY9AGkIXDcG4QISS5kvtIWcg7VBG+JSySdGsxLuVVeK3h9HEd
J3tZNAcQXPbZhjluRsvKA3pP6zXqA81tFechTTpMv7Faek5phNsOwuGYyFupxpXXrNpH1c0zwssE
CVNZf5hCgRaQRYjmx8Gvie3CljsGE4k6oFm8IZTng97/UCvteWxTZIyV0p1NiwUlA/FoJAIcRHta
vzicO2rWAo9iXXTPVgo+RUtXqCXwsY/LST4XG0VRkMs2pGXMUn2Yw3jLcj+5rFULQlf4CDFKvh1X
I0jawL8HN4eo3BkBCLJey55/zAJZSJWoI6ladCLAQdF61g+hOJqbgNwcTDNXWp4HSMuV9EprzEq/
zw0LZg1+l5DfmlShX48F/QSHIp/6oz1SK+E0eCrGKqr95i2q1Zuwt+yAzjY2KKRnJdz6xXrPQuOl
ELZXGg1agO6xmEh8T5sN5p3MV3KUcBl86LwHM9pt7Cg5KLZ6LazecjsNKeuARBiB4nwdAmOFjbOr
B45YSnhIQxXdSac/V1qzH8D4WJryMfdEQ4meSCZoAk+FEzvwEdNLqw4lBp9ZuB2MBG8Z2zN4LNwT
rKCdFvRcKkfW2JW9cNmF+JNEjowMRauVa3WtgziSnl1GXtvVD2Uf3poo9viu5Mdi54o9S/JtjnJy
zMwUq3gx+TozGtYH0u2I9V49GijltTHAyMjs+3QMRz/N300931hR+Uin5T4ErDnkkvN/MX+kRvhT
JQ2tL8J7pdHLCzvnfem1MUJsHt3NqXNdS+kWESmHlvU+81xY7R+7OWrddYSMWvGcm9mS95WDGbA0
3HJlMvV5qXk4Epx903f18U/6pt2VQRN2m76HEGEdCdF8DMOqOgiHSMBG4B7L9JZ0WAB5tB/OxgRH
XdZ2eE4b2h1mRQT3aB9a8JKNbSO/HZ4QzT7blnxdpW35cdqyUVseRxlvo9YWfiop4Y4RxM5k/tG2
VoC8tvUSqSGBIBQ1rHqvMchPj+qDiIZd1OgE8WjAvfRO95GGeIUsPuL6nTL+RoqITlfjd3bkDmEX
n8lYBxw0+mJFJ5vwxW6srSMEfiu2pX1RbkALeLLlQ2u3yLkcdpLDZG/rITwvo/y8JKmz4GthsBnV
hvU50ovzoSgR0fTtW4Pwq2gS85lFYte3A/BN3bjUI3QnLMNEyie5HbD/nS9X24J9y/1BAa55g0h3
SZ1uNMtCgwLJpVInRC6KhqtqZLVZ/Nlug1/izrHwa1330Qe9Dh2xU0S2Jiqegy5ONM+SFMWq1e+1
ZJOtWuVNinEJn+exFvNjXLWvFpbAKVrsM2mnpPOuxnlF0xv3nfFQQ2eNUWZHBvHHCUjqtXpf1+Q5
mcQNoJhXpUw7NDNk9SRjaPnJIAi5C/3ZwQZIHlVVLLu5VIMUI4SpYQgg+diQw0ElrQdP3r2VLlcA
VFo3z9dtIa17GBk2EHBjDo4ywAxQdGKZfJslGs980WsQRS2BbjFBAws86fA8MRtODGG/mdNmW4IX
0sPSPQJy8IXzse3P2/AZIe+TwHhRqcq5MqB1tvugGatHhA1sJjtohGPpWCjq0mmXSGO/OOy9dP4Q
5h8gUujUiR7AmAQqVG+6Rx02hafrI6WiAccVMh24+uh1HOlsMo0YKzviyBBuo0XELl6762TMmZ7j
j5opsul0nbO2E+pnVrXGML4wGmDZzZZbdoqQVXXSv2NeHinwwVk/ljQkgX3FeMP+x26lV3frSxI2
jxNReZ29QjRDZEcJGZG6U36EOibIpNQc38pg48juQSzNhymXTZoKfCbgYdzeWQ+WnDGaSBLsq/y+
7bG52jLHQsKjGEBkJ0X73nCIyhZ1N6VSd5Uq5A6E4aWhCII9sUGn8ZmVk8axQk0eS4waiSTDwCle
uq6bICkVhGAL7WdToOvO+xTWXsyC4eAqFcdgRMRlSm4d1MlUD6Mq79IUFt5UaOiF2ps1kW/NgJWF
pQgXrjwy5uWdOZWdm3fpy1LrZ1TJdwJipFtl9U0EqlMpWOmt/MYU1mcaIn2Py9kLHfCdpUMSlGhS
jielSTYb5zTVniy3lSCDuO7LMm969IZLEmipvjMxZ+dhe+M0zlboOWmYRVdddKyucZvtYoRNbmkK
T7XSK7YTJuiv4TOki57n8Z0EG6JWxJXLHqC4Ji4zPT3UeDuX1AyKWgmUeRggMkHLatsBrmex+INo
7mIgwrpI1o0kTK0MEXOanOb8eJouZdu0fhKrVzI1CkgH3U5q9kvsYILpnYm5P7F1UNXYV5Rl29eg
AnqrOVSy0w52Kh70xmAfsyhXRjF9GD38XjmXO1BZmOSTc6Wuw6c47eyDWDVlW9VmEGbKLu3Cn7Xs
cHgIDYnzOlHTyLlZfAbyQM0URMkEMFiavXrxqBN+Dii5lZqLgSvzqwiP7bC8jsvIjrbThDc0w02t
dDd6VpS8l/dsSW7HQf3QE+1Doub11kJepFpHdGP8INXWIdtsINPHkO1tRYoj9fcN7V6iols2uEUF
PVUs2PS6amcuRBE49a1mN1slbnBy4aSL8JzM8P/ctbICqQzxhiIXiZ/Fs1RwbWhFJj9YZ66mRaeS
MYb7RT/SVTJo17rMG4Lx6JOTHWQWjjuO7Ua0w3OITDySdrcvAd133RIHScpKg9kNv3/tTZxPcCmY
l2mk3E+Z8pTF4d00hE8NVhg3HDiNWFG6lRxBVxizMWazcJziS9bPOFj1+DZVWGIoaLD7BGDfJs7N
BJLNiy2j8UPACl5Tdx+har9ObffWGSneJk7tJINQjdTCHIGokX6gzJuww1cvDpQ2VB4wcHNsmmMw
a8jBWwPzAzs/iH4DePyFkw7faetGw5NuHQO5IMVNbbyxzWpjLfdNQ9yN9YAfHwj1EpT2jyPLMTna
dijXXCcp8QNl6+kqvgij9NjTc9rUztZuuTUs9kij0XlTWXhJbK5+vdzgUrzKize1NYC0YRsI1Ttj
uFnXswpldsnfhAveGojeWEyfqcODW3xlYN+R35v1y8BFyb1Gjk6ptx5oUs9aa6/QygBnICiH6h57
0GOU75oeh317PTcU1MMOV378PsJGcxvzYawKN5z7fTffpePs184zDuOtjhRUAwsUTg/rku6rlJJN
umyycNgqGZNqul5Z0OblJmErVRA6zo63dJ4RhrlAAlBcXy+Qkhdzz3/KVgPz99vSaoEcWDV1g+oY
kstKC2I88S2fshLt8ZzkN6JPnjWbjC2dA8jS6jctatZsdR60UjCMYK9qL5vVUoNRh6eH1bI0pacm
FmedBWVpq8GF4JiJxX7ClNFnNzBdD7LPuksgK+c1x1emJDcJZgq2ehtHRIdvcKFzOk6wfK6M6X6K
ryseXzq/RNWmLOL7ekHv3BT7PMEnUlx2GIDGmkPzACwO1xmerYe2+Vn1cF5srsiKnrp+2LbYauOx
C7TpgC6aMtOFprzwX4bU2WAFWhcoG+Gl7F/B8U9O4unhVWK/cjxNIuLWlxgmI4lKTUuuVV+46jyQ
d5qivM7D0HpckBUiyl87vNfFvVpi+sPvRdIo5QoxJ7cconsPwghk43C6QuXOToBQ0LSINzpppCGT
vxTXkGhDYkvQ4w8oaWEg7h0MsdHUeJ1GsYSZqhDQMcitaa23qgpT+mPhx01dtx1nzaee7VoN+pxp
4CP8w45/9iGvgW0HGqICJcfQCDbL0lG6Vum1SPvrwr4qyOnh0PyUEccRkymTZuI+zKxDR/Vjskmr
YBXSKV+xCWks6zEZmQiW1ZIDHT9BlXFVlaQUvDMmWFqtIFE1vo3sFlR5FjiO+piqy820mp8j2K4x
VeCO6TTKtHjyGykuLRUZuBRepY4DBdn4qewWAaeO2RiK5r2qtEupHyLAUF3E1yieksItQ2x2XUwJ
tpkK1mDhtcWyrcARrMMudYi7M8qzDrv7mpIZ0eXx20yxBgX5tdP8jNRnAMQEeIz3BhU3Iz5rADTY
PTBT7FTw74nxK+Dxh69z33z2smVBhvOF9ZcV2JPwOw9OaQY0WMjPkN5MHIDThWe9nM+zCTuhiZ+Y
42VQrxkrAeHXTf0zWzNSL5/DVL8LrekyUynTFMWnRmmpxbQ82/xMnSqeSy3lLhK1m0Ytj0tJrq0k
u1/EdIds1l2i5VhzfgDrd9cq/ZOdo7KcHV6tsE1Ary9P3ZJcLVEJs4ebCRXL7dPu1VDY2ZhIvpWh
eu9ZFYduupwzCotmnr7w1D6MUbg0GNlodMDjo5/ltCL9mI/WQATqljgGEkMV7wcAnMOAY0ux37T0
XdeAYhIOl5WQBauCag3sYI6Z7M0Ffw1f4faxnJ7F8CmLhNz0Ob6WRvjsDOzdY/nASRgGrrguIRlO
UcV+7oJa8if11KtRXE3z+6grhzjrHiRlBUu8Vtr02JCHPtXWe9y+L/PjMENFaZfkZm7FY5axaGrx
Z5xRgnUwu1KpyrwiJ3rv1iyXF1OCWcgG42oQ1osofsqlvjdHXrQJS5erzCKFLgkDuHqC9sxyPJi3
kHauGsd5d+zrDMtdFIoIubyDq5dKt4XtjQpYhLzLBVOLi7Nv70q1uZSwJLHHYFfjr3QU/T3t62te
oHOqZp6ef4oMgrNZ1g/pwGl2qPLLnH9i6dL7o4HAITlZGZZbi3oUsBnAaDXlAYsCoOVEdxoTJSMO
b5nZn/YkrE5O62ENpUoDNrmpz7o0Pdey8UOzOXUBYKzDxWupnFI9Rd5PpQ6zvD/UbCAW7NFr9bxW
2C3YlnF2KZBPDfZVQwaZASYGvRwoxzy8UY35TY3ZkI9reFWyfkWqJ0YSTAVCE1MNkm69xN9/BVDw
HjvqRxHz1Yy03F/6llB75x5Z320dtz/zMGeKT2xfSc51jjdvfSw1m4Qs2ge1GHeNXtyk9sw/3Sef
9WCQD8vXS2El8agf8o7o2nsaGrernt0L47orPunm+n0BToOlcIo4edSxAUM1BTFKQVm3H9HmWOxX
yge++55VId1cWlfpj/O6mc4z+9qhdL5i0WFPB5IqzoDPRaQBG+ljGKrYZ3UX1/fLgqd3XpwPe2g3
ndSuNIMA9kEN2JdsF5ayMun9OhabrBZPsSa2kp+Rz+xPsHLrbNFyqj0tSOQ8dbbpUARaFn9Uiq6x
51ooeVPcFZtV1NQqNY4Voxy9KO5+rGP4ZnbaKwXCbd4znfNi3qBHO+vzKeLwygdyyqOLvBNEqyXL
xjJaNq/xdZ9WnRuWi7ZNDGdTJkDznXjTAad2qeHvrQp0+ITVzLHP+qUgvY8subW5sNN001axV6/E
8Tnr9VwbN03rgJKK1Y1IKfsrJuG4+gNcUNi/JnmurRNf2Mp4PZjlHvMzp5n2Pu7TF2WBoQJkRfGV
KPbXvOEDCl4kr9KzVU43oIfO6gLkTNfNL4qecm7nsai9eReR5SYMec64l1Wzwgq2lYc8Aiq0ELOV
H73hbJ+gR93ByyX+xikuRYfxzAYgqpXpRhb2pZI2Z3xgdnZvn+UdzC1zuKmO/2zTswEspfUzq8Rt
HEX9TTbGQ+TqkzyYRrbte21TD3KjKsZmgtTLFmejSsVL1miDP/kqrrKfq9obXl4DzrKVojvXrY5C
VZaQlJ6MGikrDYUGRZsSt4zTF7OoqGnoKmC2GrhKAUYu74vYo1zHNtwsjjTsefYqIPfeUo9veSy7
wyzHV5u98oaogRcIB5Q26RVBE+uKzTyUFBax3eyMivQC4dCfrDNy4ueJ3QAHoGvFJtkj1Zd4E2nZ
tNXDaNnD5SC0bTGVc9VYf0KY0z1YarO79E3nWoudbMNVKzlFdyyHLVWWqFvkFW2zEPeqFpJ83XQ3
k23egNBM96HUyOyktLhvjWOy85pAeupbQqHJOHK0Csu2Zq57wdKF97TUbQ9V4XvRO+BUjPAqkpxk
lWXd9jjdqYtw5NZ0jWDmdXmfanqZxjQ/HrmvVOkMzdNkTnilmVebJRnHy2HsHqzjwSm34aDN8Nwv
oi6LNkJXQAnwWfQBtp39L9LOa0dupcnWL3QI0JvbKpbpaqP2RjdEtwy993z681Ez86uUKhRn1MAG
9sXe6KhMRkZGRsRay6dlS7QAxZ1qWe5miaHvQLC1T9CC/6BfRJYEHcpFItPbJBpUvBv9lDxSq+Y6
p2bAGgfZ7Y2dGDnaJqgRqgVcEfBtUwvt4silkwxFEOWEteE54QPNRPM6h+r0+5hU4W2vwR4LqQjZ
aGAzRamoDKvb9sylNjLDnpugl4L0bvJKshMHQqOmIAZkcgDrVKbNLVrabFDFX/mx/tSN2X0Ztdew
p/YPlsKf0yJoeJK4G360XYBuZzChYD7ZnBfIQlallqjrvu+YdgTjtKXQAiZyGmpoCizZ2SbhdJ2F
U3ET2XjSzD23gut93E1WEKE0nVI6t6MwujWHHvHi1OMyB/rg3NieZL/UocyF6alFBwtUUWuPrZ7h
k5MMe1mQM18ccJCayJE3zjhvLFnlgxqAHhyj0nxXlam68JLEol7MGCGdi7dIc8qD4Y816kSNsytD
pHnVzGmI4X0Wbg0d/fjCjm8GT/sIGAOZgZUwn2R0qjJLoztIxw12JmgjFHprVJb62zZS0mzVmuTJ
aTEp2ywwbfizaCWrOiUg+ES5GQsPWqYKJa0eeVYLroSromv7uYWbX4ZqnzEPbtvXTTvjL60IkcGM
GkHaFjJYMs3Xr33aih+JXlab1uq/dRWy9RHksjw1eoSJQv91mklN8wBAYkPRx02ChiA/pd+tRjZf
bcexL0dNTu7hPoBviebz5YjXbwvKli+wSqJKNMQvocWYgctZ8ijo55l9cOr2pVIS4LjtkCZuTPfW
2Bi4BB0Ub0CY13N2pjOBltQm5RZW7GTD+APqhp6qXtiQtyNHWVcpvXid93uTJcNrJmXxm2xDGxx3
5Nh+mMEAZ/hgDmgj0DfUvL3R2PB7K4TJOGm/gmyHxwLP33SjTsI5FLcwtsrXYJ3uMjSMcp07Xo4z
BsU63p9g3R8TxbszG+NKQu01GvpXfH89OD2KqAF4X4OGRhwEe1hmtVVUUsdJGnr9BeceNh/nKZFV
snKf4gciPwWvmdGOXSVrb9sJci/gvYcyBQcykvW2pHpRO9zwVw65or4og3KwG0CCVcwl1EWptm8V
xPE62Xszdee5KgH/+Xb+ZOYybeDIvwyt8LKyexCuYbiPO/Vl8iYwyuW+jPJDRQVmRtDCQgyzbV4b
qyj2CX12V730jXSwYeOFy0O56toZca2WnOKqv1AggF+ljQyMV/7Sl8wF+BpDDhCa5TN5aOumg1Vt
EoMFEPTeGkljF0Nkdq0iHK4kJXihTLwhkVy1ljPSlGu8q9SMYX8wusy1Bp5mGZMUWVa0QPVLtbnx
6QUjwDzT6/gy10vrx+Vasxrw6oU9IyGt1zKpMxQTzfYQDzACOwnZgAc3RR+P70o7XKVpd/BT/6tE
cTOJhnVNX11hwqtnNrxD8NW/14LxUlYeQ4JZbxdfpc55mUKCZNEYT1U+3TlOd92UzWVBcigVd2EI
14FuvFry8M3xGQBAu0kPXhXJhj4bOWs+8yHjNZc58lU/o6ibmMrMuJFhDEz6K40HXE3DGqTq3qNt
ywiF9NyqwY6elws5yVUCLVbm2DCaqF+ckmRCa9XRhaz7upG/FXqMNEH4kHd65g5z9AC4t5dUGAUL
axNHPx0+PD03fQNHGTJbQF3aadcWvSupslvnlPoDb2cXz2Xlu7VUuBkp9kh6PXOe15W9D2twKkyD
2FQOIopue8ewIROwbegmtIo+XOf8GOzoQUljZq2U6NKqIOBWR8j6lGSTUnXL4CumbdRtpzICYyOH
EcLk9othvbZKpa4g1r0YU+joguCdiQLYx4FWJ/H3Nnq1KHBnN/rEQEtko/rRXjHZuXJCXgxlv1aH
hvkFS3ejToKN1KHND2+H88qcHo/nm0lLDwn6yiU0pZ7VPWd1CKdYXfN6sp/DItvpURxv0hHJ3Tpe
VTU0ilryMnbdd9NTUKtDr8SG9J4em+zzlyxuNLmWt6pCmRMFXgD3NxCDAS1Q7quOdquTouJk/ciN
bxKRJioUtyUz5lCuMw/mGsedrIGe+TC+J5J1X3oNTBn9U5t49AWYRVH8LzbU8xqsCmYW3duRP8Gj
XaFVGPOECKF5uJaobl6PMjy8aoisWP9jMJTKnUKKh32R6qvYkK6oqn+X42HmuUzK/URr1oKMZ13J
fXnp+TIcIJB1bDuLikddyV8V1KDy0CN9USZa18iyMQzGQBFP9rUs0fucYq+7gAuCc0JlzqjDr5Gq
XDHmtKlja8vzmpvBox809MNdmcL3AROC2QwE6/peDdSQaYTySm/Lau0rqKJCYZhHKQ38pL+pLVjW
fU6yFDtXXiVXgDrtFxuO/8Tu3ooMmgKVDr8f9zA3DU14S1nffFQbv39nSq17MIP+OQ9444QGzMEd
czIXvdy0lJxJdYoUITarGFdWOyG2Yac4OPyVfdVQxevuPSW/YY5qFkdub8OG7sacpU9GBpECrUBV
6elrS6Sfq8zv9O91fteiXlIbCcDPNGDGp3nN9AZBFkrV4OGNSu9fdLPJv8GmV+PxwV2cObrrTI1k
8y4cYP0xuPXlsLsJLJ6lMdLN2kCA9/Jbldcg0UvFF/F+uZrJMB2D/hhhs8vjhOdW4ERvCfwi+wD6
nitNzdU1Ax1IthbPUTCG0OgZj2qWRlRZLLLQFpmjKEn3em6q1HhUZ6datuzqSkVt26jg7UTFefI0
+pv9zk695xbe5Qce3sM2i8t4G0bGV1OmU+CHRgjNmEq/M3cgNFBTfe2VdgenVgkLp2yN2rpLsvpG
IXPaZxrpwqrXoaKHU5ZShV0ynwCn7Uy0blzz5OvhBDDJaxgyI6Ueb1sZ2QVjuEwgr2Ng5iZGwASR
9e5d9mooYprhdvJo1mah9aDCX/UlUJkcmdC7ckMN8W6ZUS6aN6j7qv5LbzobL222RMTvPDenbeJ1
z74jUUWEhUVJqk2WUFvtmfKC63r8mvS2vbZIyTa6FGTU+2nHpa19x0yOQ3HDg7FlGC7LTL+CRWEL
GzEkaaYFK6sSwUYDV47ZS+aGKUi3cmBfgJEDzvnIWUM+HzAu2Q4ruSiMdR9BfBuF1aMqJ3ed0737
ergpwORZKhqQaoIwQj/5AMxSAq1ttI9dF7C8zq9cPZUqN9cBNijeheGM1RaiEH/rc3Cu7CB8DyWq
ZIaE9rAS8pyA/o4Jr7o1192QPMnZ+FH31k3qjB954XS8MnVAa6hprLpUlVfBmDkrECn2KjUaa1fV
lk+FCNKluOGiYJjiRU65mHO5+hoMwVMbYd6hobbJ0PMGkwCLjt7Hd61R1CBojW7FOGfHgI32bmc8
NWsK4vVkIjPZ3KmZVF4zAu+sm4qygEzCzP/8zpje16iVn+pBhwsGwemuqB4SKizQihYNjfzxkoE9
lCunS63PL5BmutKy8EpP6m5beHa5mZQcScWO4mhVG9eK48Htb4eveeDTDIiZHpSrDNqvgaErxXgb
muKR9+rPgAEGkmCA6kXzfeihWb1MO3hWIhcCRN+5449OvbGmz2bEA1WSnH79TZNLEpmBLFHuZSCE
7MqSfySDp/L4+H8JFBxyG5k6zVctuzX08Z7O21e5oGuva+YjSi7Fl1gq74CuPZOwIYWh0oVKq5LK
5JjYN0wAxMxklsFVnkqXWq1BFDlRjEs153oYFdeXirlGCtaD/NoNi+a29mmBFLQiCJ7th5xAZgXf
AxG0iD4Gx7tkf+mRhsohyIdwTS/vO2yPIRdYA5Mutei1b1X9m+VlBQkwBNaQMOotwe38oLkijoDr
mu2A42J6GVQaYpPC+HzUMNDVD6HqtuvsKr/R1+0u2lIn35XupnXlLeUGcI3+1rU3C5ZnHMDxUPgv
y7Q/ZYtXhKqKQMrWLqciGB3lF9S5vNc3vLLcas8gDYJ2w4ZDu44O0i2l6MfzlsXpcNGwgBTiidha
1Wy4NdqNxWxYZi8BU0VQ3n+ZAB2ugbeSEQ78cxq88gm0SeUDeZgJEXaM3j3k63TdABOVtzw33GoH
w8jS2PuCVRGUV3d0KyGJUt1Lfdddmety511s6i2z5mttXa2DTbJrF2zO7vHXR3Q0XUVmxVEBrv+5
UKVgsDdH/4wpPVRtNJVZMEZNUWahzKRTboujw/mPd9JrjgwK6JKsMBK6B0w6OWg0U6EyEacZig2z
DFn6llKMPm9OBH/8+pBH5oQPmfiNVTc95lom4Klixbup72D7SfKFjfwLsiNYEj8eo6RyWtGddCt3
cPX3dmffmt/lh5IC/EHZRBsJIGewK14nbWGJ6sI3dITzYCTwCk8dlq0vM0I8uICSmccYRB7Am4dV
cant6qvZeWdw53RQL5QDAlJb353VGhYxKX+BRcSNUAWXCpw+MIPZpV7Htb9H4cnt3+wHuMh3jpvv
z3/fRWszruMISicxSWxOLR84q/e5bzMtKlOJMi86xiqllrn9G53OsOoP6yH8mSBqd96+KkL5xNUK
SJ/RyNVhKrAfXZCBupSZNzWDbZtwX+4YC1hHz9Ulw4Wtq2w0Rosv1MslENDJcPjbxR0BuVJaVZS0
+fz5m3LLICXyRAuhfsmCAMcB1RsxD8MaAdrRTgZ88HR+F5cMCFFohGONpjwGct6bU3nbU5k7b2Eh
DsxCsMduEjOznk8lm4RcCTTY9ngTeebezwP3vJ2/gPKzP6hIdWpw1qg8rAVDkItKcR5FqutR1VoV
W3/juUDpXGtHm9rtrpeZTua/KIbwY4tCiOtl01aTkFvDVB6DoXYVOFdCOgSJD8qh2Qdpszu/xlPX
1JFBU8AE14PnaS0cAAxsTQdIQuvgeS47tJO68NFOGuIOJukHf2xpglvw4janyKpUVzcvIw8Sou6u
oyGRSPfnF3QyiQIhC1DQtKEV+PXfj4KIotr0F9qZ4tWdtgBI4G7OyGWuwn22jVygKK40XZiv1s+A
DH4Vukvo+FPeSfIGOtFUoZSyhAOWNYyGBA47WowP4/SqIeCpv5xf48m9pAUOOB62c8UQ9hJ4DT0P
GxNoLFBwujFAnyWO5QJ2W6CjOBkS1SNTwhGofaMdp3k1ClTAFAu0rnTNujOYgINa0y5SyNGa2rn1
9WT4Zod2ukumRH5pKO4hSAMtR23YX7upkXcmVQieyvBT0WVDySLUghISMBidjeigFAH18vO79Bff
yq/jaxm2bWpg51QxnVbnoTNzDHjTb2S6NNVFvUt31cY3v/UEdwC34bJu8qkrREUe2tHJo23g03/G
ppQ5Mkh09fkKkV5nYWhjM5HwMfa7XSTKUU8FCwf5qhkUqxmmkCvUVlxZTtQqIKXjG2sL/+wKndUr
f/2/gVWevJzBbzI2rhiQF5iCX6tMRUfONCiu8o1e6PUsz0wOQmkec4Al/unjHZkTNnKqCw6Yhrno
QpYvbN5qe7iU3fDCk2+19f+GZerUwUXgG6A2ziL/9QbKu7DWpgSG/8FCXe8gh/facLfgkqdO7rEN
4ZPJuTkC38cGbfwLJuhwSYQF1+YbrTDeWcba3AeHYOEQz1slXirHRmc/OoqIYZVGUa3IikuR9iVG
7M/uYQNKq53to6CTDc+fXKSQxg0BQNpQxZ66Ky7Cy/hg3mZ7VeItaa5mtgIJ0O9Xb72U2Zy8rjVu
SJbCMw/M8Z/rDCqmQrANr9LP4iIA6968OGtlN62nTe7GruMuUXQppz/nb4tCdGROrtI8jqerGswy
MeG9U3sUDko/fGs15aNI+wMwvn0Q6F8Vp7o1G2WWNSxcGrBMcYYXjPZtisRboqE5+cFVGf1xJu5U
Lok/N8JKooKmMC/e9mDjY+V9cTXxmIA5bFf8zJ4ZSbC3DdnLUhnhVOrH0fkfu4aQTIRaDmmqid14
qG/K4FHt+8cF3zp5SI9MCAdIVyfmBDNPga6l3+jQ78UbdDZsl95W+CsUJfk9SuVLmeD8Z/86Qkdm
hSOktZ0/DLPZmbqLvVxNL9Ymvxh22bWxYOukT6maQ20K5jkg4n9+vFiZfP4hf6YDS70lqwI3r+kL
BQNtRN2vX8/v6MkbXoPaQEWj0EZhZ97xo+hQWh7IFCI+tyRAvea6Sp/suefYZHehdm3tCRHraiPt
dP+2bRjdhQgwALaIsuc2RNl98y9PoOPfM+/P0e9x9BBx9vkRiIbpS9HxYStnoW6hiUw4c2aAosp8
T6uqBXjpTxutqjAKKXFuFQBIOxtQG/UEqLLuEr/rnwYtUwq6xJO1S7wC6RQ/Tu79Xk63DFM0hygF
jTgpKKhQBK5Xo8UgMepAOejT1t/4qaw+GRXAq7GjAe4bsJBrDNauJRQHkDJmGmlQqmivOKBH4XKO
3TpGqU+aeWolK1CWKgonz+TRUoXt7MjOFCQReO/Rw3HMeFM19oLHnkwNjrdTcFk9q5JGnk8HadVG
X2dwSkDsz/kA1PVl6Xz8RS70Xx+PJwSguvlpJgTdqBiNSNZZ0XwWk9v2eYIVMeFx5mxKt9lE9/RD
D9Uh3C7W9E4Gn/nx8t+Whbg6JJ0XOmA7XPVO/4k+9CYgwfNJKbuNtzLW9ssyg8vJUG7wjLAs0wD3
JtylZamHE3M8RAOzfgb28uhPGhzrADNS80Yv0pfz0eD0pzyyN7vT0elLODEG9x0nIyzBwEtXUtZs
PEm5CKPwPUPr14MIXrOrlxhBOp6qe9PpFyLSvIt/xlq4erm4mMOVKWbqgsfmytTqcYLSeRrcBa2y
6sbSdZQPJb817fsw8y4DABMLy5595m+buJOhUttzbOHmMtQedusKcNpMEkcoXKOJlz4pHGD7yrmr
VgzsX9Z7aWvbj5p19Q+ZPEtWoDqjzKA7miHcarUtKQb6WrN5ZauvAU4jUsidpm/TbY3eztJy/3bk
P+0J15lld4it1tLkdlt/333JrxFNYhZ5JhEd95BU/Iy42Bat/h11Z6uWRiEeNg/ZFnxLaRAOrWI2
ObkYrrKtDQ/ftO4vWOJ+4XPOp+Kvzwl5HGdRN3VdLNzI9J/qZvBl6qcAsbbJNnCtjX81kAk2O+tW
2p63d9Jjj8wJcaGpdDljAoGW8Q54PKR/2k7apdulysKCmb9qNbEPM4uBl1ittVcYOlhVMSMlqsYc
qtKhO8A0QUyV1EJpBR2182v8i0cRygSZy9Kcz4dOeUWIRA246rTRjMkFLE0KVK/yJ2MjbzU8prxc
sPV31PvTluApVlcqI7BjsKJ3qBeOK33d3KIUeM0AmHqbPCfv3itYxEv7XrpasHzac36vUsgMhkFB
WoypOZ6d6UBBRcJ9ajif2i3TDvuKuyV7WmLNOnkaj3ZWCHiFbJV6IWNzqCiu2FQLePa2Svd/v6b/
3FXhmrayMdKDWAd9+XPcWHBMhT9KVE3nNxncY+nHwlbOQeTvQ/h7K4V72mImsaF6AYzb7Vx9XUPv
sp7Lb+WFedkiSLMU1OZtOmdPOIUxzGOdnGNP343PBjTrUP/dVvt622+ZGDl0u+CQ7LT/ezGaTdV0
+rUy1R7abvyqowszasC71CjtuE4H85Hz2DEjmdKMWdjMU35JVqw6sPIZmqMLZnjR8eRNMt7wX9Dw
AeUzlw5+EatDeH6BTuw/tCIc+diicBLGrlANAJZkAnVRMEDS3SUSIMmFdZ26eI+tCL4/5OCuLQ0r
/Vr7FnwvrsYN83AH6aa59Lb9a3CPCPU+ufMfyqU7Yt4x0V2OLQunAU6nKq0dLM/s3iStFIcDFwoJ
+uxzTGv3iyWtJYvCgahzBNfCeUfnxLUc3suDf7A2EM1Ma4gK1BVsM+7SpXsqkh6vUjgUmdwmI5hW
xTWMD737UmVvvrpvgxnhuUTaevJTalDCwijmcBzEHCprJIbqMYUezIyjhlvO0hnl9DddxoRkHqHz
11r+UsQ+FWbIFP9jVsidyijQ1HTCbLdlMPpyZtSOr7h+oTfMdovf8FSsPrY2/5qj4+5YrcqoLtaS
V5RQLjSXPBG+lxXIqpkZc/YcDv/wdv6YnLaqK5Ak21S4NOHurYIKMJvP+5EpxeGW4SrEFMJ4+FL3
1f+9yc6xh6yPgoCsGwAB/lwgNPeOPrWB4tLKKZDMYtQqqGGAQQz9/Jp+sfD9dQB/W/pFBHq0lZKM
LKndsKi2Wnk7BJxgMLEzpuNp0mQ/USHcwJvjykG7X37KaSd3VCc/lBWG3GVLOIsQTlR9qMSKK3VN
5va5123HgDF5AjCj/E2W7TXEifeQ60mHpgr6S5jTMgionOJ61I3iUvHCGWgGPCiLEapO/IJyoxSg
A2pD2pO02qzejHYNo1bV2mIYjwmp0dz51vxHC7i1G6PurqpKyq4mu6mvQgRPL6QOEoEpypqt11oQ
bziDBu7Zg8eOIY7bhe0/eaMYugV19JyM/6ptHm1/3TddGZX/tf0zebqvmc/RFpz0N+YfGXc2n5df
sydDxJFNIeY6UcU0ZI1zMfWsb6GZaC5VBsWe0s70LgLoNQ4as417ukfFkrf9XcHDr49MCx88Vfre
UaOQV3s5v6icaV8DeXI6bVMyhG41UKVoCWi7pGncqQqvbFh2ljKUk1uO2sw8hCSbirjlZaFngeFp
Mil055JCU6KGvMCd6ciBCV8vXXEn7xuHXAG2aYM5c+EoW0mp886DcEtXgvsQMrVUCTbnvUg9tSSd
iDS/6zT+JeQlHTC/cExY0vxwnpM8/yvgxBWT4rvkRbnT6JTPb0r4oq61x37NpMqXpSvulFPRsgGb
Q2GC6Cj8BCSBqqK0JvhsE6O8aaKZ/sGUh60PQHSjMboOKUM93doNTIXnV38yhB2bnqPM0RnqjMRK
W6R1ySHK5zLofuhr0FVfkIGbZXaC/KfPxF62WyqRqqde0r9uA/JnijWacOd1eV36lce43JxJqGtU
WD/iYhuZX7PqAV2ueSoIAeRVsYOBVxp2NdQk1mHp2XL628930n//CuEuTCuDUgbzwb9ehCorL5EV
PBAR3WBrutM6kffzrwi3VEBX8iHflJfB16Wew6msn7oJfAaqZvIyExLIfFQgCVUqZoY0c23X5QyW
WRX+94gfc/5rn7oydBtmYwdnQ1BKiCCl3IyZ5/cIUdcWfBop0gzwVflP562cOrTHVoRDqzbgPVW7
mwt+j7X3VRuWotDJ4/KfZdhimlY3URV4IBHc0og+DB8+kGE4OEW7TyXnHoKkTVkM38+v6UQn3pFp
LhCG6MxZTGcI50TOQy7Rka0LIRNnTOHNCNJv7QgExrbRA542OoQJI9KRU9K9BxM8ug5UmGWiLLTG
TqXDxz9EcFnFG0y/7ycWn1/aP0sw8Wn9miVkbO0/pGzHlubAeRQafL8Go+BjSeEhX6XlupR/xI25
Pb+zJ73/aGOF2Kd5Tjy1DRurNQ6A3fcCchC9uTP0hWxhad+EQFeigVjoCXZGJKX1GgC+9DWO78Pk
i9z+PL+k0/7521eEAx1OsYokMqZqqCvCJr+sJqB+AJlGrV6hqJk66sLBXtpEISuBdKQfoxiLcH/A
5fmqAkRWlDddG1fnl3b6bP9emhBBwIQ5cMlhyCdHbE3kfWEEOm9iDg9iUn3sdkL4KLNCniaH+pFR
3NHJS6JmY+nlOlRpT5fAe+JL2P4WynWnA+N/liUOj9dmHEvJ7ISVZq5kGDxpoq3iYOFALXwlXYgh
FaqREghaXl7gxUYD/Fr9USl7GdTF+S1cWo4QIyQfUDmoP57pZn2QjPKyRKBmKOSH82aW1iMEiMIH
qDfZfKnRhgGc0WmIIVdTUIKpvThvaWlBQpDIZGNgdovv04AyMTyuZvmLV0kLnre0HiFEaI0UdaGB
lVp6sceUF+NthDpxpGsLhpaWM/+Qo8iqQBAERwqGEhDgkO4xyQpJhhNuzu/a0nqEqBD6tg6iDzOZ
EaxRq6ei8WbLsCSESy3aJUtCWMhQNHCmAkvG9FODCkpXnpvmacpH93MrEmKDDlo5qk08TnK+tZ29
0vOvM6YThPnnTpA4BwLkH+6JeVRs0FLXTCzI3QFza0uOcPJSooFP5wzdE2PW/Dx2hFguJquzyGQc
aQs54S6F+zdFXFoLLxJ1+w97d2RL8Iam9LxcbrDV22Tc0o8s8Vah9aXo7s7bOXlFHNkRfKHuk8Ls
VeykJEfGlIA3i+wloNHJE3RkRHAEII1Zl04YmaSDHoTAw6DIRc/7/FIWrIjtKjNtmWcwsTKCFS5h
lm/9dFV0SzfekhnhXgA2psVaQFqeaM8GVFANDD7Rt/NLWfgqpnAlgMbum7Jn0tIGudcYiatDaHLe
xNIyhOvAqc3SkxJMSBOqUJ6/KkJ9XXX9v8SA359efCw3fqKbaGVzZiIb8YeWWxTGAEYJmOT8lwUZ
TC3IvJlo5/95OqMGdXhdJQh4/Ts0S2sNJ2vipSf4ydjJSML/WBHOZYSOdCjHfH0YddZh3a4CNGE8
WM2WBuVPf5/fhoSDafPYzaU5ePZVDmnFXWMWkPekn9w04WSCAHeSKsKKokrrFnLZukJ3tQ8WrtCF
XftVXzi6QifDjvqyxwsCSOtaCeik8dFA0A90/FNO8Gv47MhQAnuPR22VjLez4B1uXWss3JqxivNm
/hKNmpvT+m83+KWlemQndbIwtgr2jSmnSx3GL0+utlYsXUdFiHt7b7FX77LCeoLZ31swvuAZv8ok
R7YHePCaFNo41w8px5gIzjPVMPw8v8IlI3OEOjLSRmU9WSp+XiJLXwGEnZRs1dRfz1tZ8ov5VxxZ
ofEwdPqv26et1nX4DQDwymsemnTJz09f3f85TaIoEASXdq/Nhgy6pq0Ur43pOdBHN2xeyBW2n1uV
ECPGJveDYeQDBYhTDPJWbq6b9CHJH86bWfpEQoSoCoid0CmmwjyCeYaznWbB2iuqzXkzp++i31sn
hAhmBz1HS+cjZaZrrf0e+Y/nDSw4wa/hySMnkCxTKSKVm8hSoYSCjr2F58qDVX6AAe5zpoS7OzBz
XzdLvowEo1Xy5BQKSjHXPmoJn7Oj/unXWpm2bezxaYaeR/dwC93FWgX/HprVgqUFJxA7dWk1WZDg
8HVSRXXhvFihoQCz+dJA8pKZ2UmOvlHmjVoqlSwIttFVFMJVRjgAcLPwfRaO6a8u2pGZJAqg//H5
PqH0YqAgUXMrFS1UJPeNvnRKl5Y0u+WRLQgyMs2e/boJIPGbKUqQrzDU7nNXn4hDG4q2bMKKJY2d
up6G56jy3E6/jID7f87nhHAgyV7U1TbHqOScKk66UyChg9/NteN/ejP8JyJoQkQIShM+83lJ2kCt
f5KuzVRegJAsxASxxAPvfJ9OkLe7LeMtSvTuQ5vZt/ba7oPPbZtY5okRV1OrOW1sii+dAWQERmfP
/JLnC/NsC+6mCyGhBqiVV/MbKMx/OPo+hbVmaTRhyYSQ0tuRPanJ/AAKoNVVsmKnF/aqg3PqvKMt
HFJxNAjNqE6v4DByw/AaNv5V1zabpvzo4ycSrYXwtuQH85KPDqnnW9rkzUtCTGBdVlfMCK1pugWk
kOcXtWRIiAahTqvdl+ZoYDCdUz/Pkgqj9U02vpy3s/SNhNxgKjR10n7dDEOw8foOZqxrALCbz1kR
YoFRZ5U5zSlimv+UoOPRFKi4gLKft3ICyuEAUmBEBPoH1WCC48+vA1gTCrexBnpth1/kJl33crEr
G5oPmQNfHi3pe13NGFCZ7uOy/TDtYQsLznvRN0x6KDAq+eiD9rTQwuiqr+Od3hcPRZpRYLOfzv/U
U5/3+JcKR2MwEW9I5YYcI33Tpm/OSAcoKVbS6C/syZIh4aKEPi/ORhtDnXE/SHCS2QFEY0gfycnC
INJpSwjxqbZjIggseJI/pJLdzimtX9wMyr1GQVIvv2gIOpzfulMeayi/7Qi+VNYjQksGK0oc9F6y
j95JtnJh/tO+/bYi3Cm+X2mpl3F7pYW+tgYIwKHfy/vbIHw+v5yFbRNvFpgXAztgepkM85ry6jp3
fg6Qz+qT87kViRdLL/uNVmgYKqD/lmGpS1BqY/A1sP4hdB19IPEUyoxJoxk6588FunjmjSn/tPUr
tXo4v3Gnwv6xGe3Pwx7XWtJ6c6aJbtIa9YBVrH0rTVTh5Id4/Hbe1oLPiVeMWiAqmMz1AilGjlOj
/Z09xHn8yS80/4qjy0XXIq2pizmprecJdnjQRsvVyhYS+6V52iWvm//7kSljgNehl/hGMsz7cfqM
CtpqKC7D8O1zGycEBbkPwxaQF0GBaSKYXVeh7a0shPbOm1lajhATbKcO0rrAzFC/SsYFyo67Pn6X
iarn7cynXuwuHvucEBWGMo2rBMlaVzObTY0GJA2lEIWKfgdhPpcOyjv/Ml99ZFLsJSi9I0PGiMk0
/z5AJdKq6qa3iovzC1vYQBGAY0Zowurz1IXn3XrVbSc3PEF+hJ88R4ZwQcuJ5QzlfBsZOkon8oxp
khF7+NxahMCgRXrM9BnOUKIP5RmBO043COSugmCpj7C0a8LlGvd+YCZzpEOXDUbPq8ZUdlH+Ulb/
MuRz7ARCZBi9vKYwiiFlNNzaguBTbdYwY6Jl+3h+8+affMbDxZ6SX3Wh3SEKR4seKuuZC3N6Pm9h
adOEkFAUklprc0iw9HoFgHslVf7GBDleLVV5F6K2iILSzGJQMw1LMcn6ZFRuhUZLES2sZ8mKEBO0
vILXb87UM+896+yNjIiggtz3+V2bI9iZ7yI2k+I46VCWYi2R49G3uDOMH576EKFhozUNRH0v580t
XK4itYYfh7kB/JrL1eehm+7LTma8hlJl8GHUS+jDhR0Uu0vIF0LuAdKR4nW2cmZuwuh+Fq363JKE
sBCqDq3L+cpDOWUKwJCgIII+3Too30dzoSKxtCIhMDSMaijZHOcQrF3lqCl5Ubr20Ec5v6SFo2TO
P+PoFk9HW/ad+RWRoMakZglyLHQZ0kd0GT9paf4lR5a6VtWjfGDzEijlneBNHW4C47HPlYWLfMnv
hOBgl+1/t7THuMHVmcn7ORmvoX/b/8vQzlFINYWUoSgTy0BABA/X4cc3y9WEOrnd/Tz/hZaOrRAc
8hqCoMqbv5BurhI4U4fkztJ2fg3IzdkXkKmdt7fgEZaAQVHyMbfamu/kGPdjclOqkevb92BBF8LR
wneyhMI1oi5Q0c52BvObPly3Ybse8mdFYzDOXhpEOXmYZvYx2QZgpolhvJ2mODYlxkNK76E1UPRE
ttYJlsqVS1aEL9VmNSLQMaQtCcLQavdmxzLczc6/fJ/faxHDOEQ0kmSlwMsL87np0SvP4a3fB569
kM8trEaM36Za5qU0c8E6wb0e3wZw3VVM9Z13tiUj6p9BoVBVJNUbBsXM4vsgfxTls+T/+JwJIWg7
EiJiqoSJqIlcI0AgkitcL5dmt5ZWIsTrWErpwyXzbF0ir6Wq2+QlHJPhZzds/hlHUVQtDD1sGnxM
Mo2bRm7cscjujHGpxH+CxIA62JGXCdGaJ0NUJD12NK35qcAUAwG8laa3w5QeAtt/7lv5EKudO+rN
rSF772ibLMSHpQ0V4jhypDWy3PyCAQI/P0K2g9mX2Fmafpi/y19Z0dFChSA+SKgnVjOzkzI+eyB5
S5SMP+eAQlgo/AkKjtkBUX1cBdTjZcJD3/9Luffoi4lxG708FF4UzBjTbT3dqeFHGVza3edOkxi1
lR7OZa9gu5A33Vjmsxfl2zJ++9SOWUJUiEbHqoyZ4ivTbqX4R2rtchRoPmdDCAsTzPq1pBLe4uTg
hck6LlBl/GTssYSgYHhjYU8O32RCdDIKgLxBKJX9C97w+MsLMQGKDcnLUr6JmX9MdYCA5Q6txn9J
q36fE5GT0VDbJrRSWFSSUDuEjoaG133w/0m7siY5caX7i4gAAQJeWYqq6tW92G6/EB4viH1ff/13
1HO/Ma3mlu7YL7OEI5yVIpWZyuUc60yy7KkAVYnk6+wmIRtpwuUflmLunRwqjc6zSb/a4F82S4DJ
N78zM7Y9O+H6gxnNhNfGFxqa+9FuvQUsa2Aq+8PDE1zAWE4LdgUhRTO/G61xnlfMks8PXdcGczb8
WeB+B8SCkc4i1WHZRkrcavhCZubn8ePl67Obvf36QLaQvfXUdDA0hitaaFgtNXUg6DduieKzU1G3
kZUUJOZgCw4BdCjjNKr8K82Aae6f4qEODPWxsJ8uayWTIzgFpcRe6et9jazFN7KPjfZTnTQ3lfaZ
ZIIEx8DyiHDsHjiG9b7Oatcpv00ghVS7SWJ5MkGCb0hB4jYAuROLBV2DWWJQZBTxwcivB/03uoCb
i2TzH7JJTABkTpaeB4auAUlgBTIlkKJ2jgyKXqaP4BhivcoWa+Fi7Nu4OK6gbSg0EBrL9kwk2YeI
kDX0RKsUnhaU0V8N5u9bbXCBXfWHX0fwC71Zt6UFYjXwt31L1hFMWSGtUm8uFYk/lagjorGDMQ4r
phZ8grZ8mmsg3NgAOpU6U8nHEZHXewXE7U2MQ6PDChZVTJPWN1HxpRwkoxQybQR3YBR9rSkd5BTV
j1QHHQ/K5oYl8QX8Cl5IDB3BF8zZ1GYgC0E+lZhPyhQdm2WSiJDpIXiBAkvysCsuwn6e2CPFlPpQ
NX9mYyIeOjiHOjJwDwBCr7a6KQGPB3Kh2f74R67TEe5/NTVGm/IHw7jeN+3XFcReg4VNXjBWXha0
e2iAxtAooAcATcz/fOtoVMVJagxLA9KxB4/nS+NgZ9qWDQLIpAjqpHHSkJhCSsHZX8EtNk9fK9BD
X9ZlN4pudBG8mVk62ZgniKKkBO+TCervCeC81J1QoSWxbPJEppOQ6yxWok5Gz2P29AA8Rre2Hi1L
YgYyGYJHS8A9VIOkD2YAErhUdTxQ1bi6rOO9L4VDBgEb6T0MWjWi3kv5YpGzaB6jX9EAd5Pu5fLH
kQnhf74xtAbd4WLl23IxsIKGXnULDezSsrKoTIpgaL2m18tqQxVTrc5Fgq9C9es1+q0MVP91YoKl
ZeD9JgZfkKryn2N9Zw8gjJu/RN2JyUCrdv3mRpJgZXPKtDTn/kaj44O1pld2r3++/GX2r80vZUQj
m4os0ScoU6P/Exe3UfxjdSp3WsB8LX34SD6QGDqXVe0i8P7i4VO9zOv3JVpAUSfZqZacmRg4wQdO
FR227JsFqD3Jem6N7Hj5zGRqCDFzNXIW93wn2KhBPg6S+Yn+BMbyZSHcWN/FzF/fXoyZ3RxrE5jO
0JjTjKCYn1T6F3UKMNIvkiAgOzAxcmoxdgsLCCqc+ivKu77B2t9YyQUYwv/7GDFuWgArNLsIdtws
SP2sxDMpyEGT3xqj2IgR7n/Sgv3c4KXpCjMo2JBt+sUHRRsomVP/8seR3BpHcAFJxxojrqBQjc7v
7GCZzMndtF1AQnm/aM+XhcksQfQCE4bFTX5F4wbzwWer+5kaHwhYpi+LkekkeIK+zMwZdOf4SPMX
qtRuPNgAY/hU2A/6KKsYXVYJRFhv48G69Ok0AiwD7+pHu/lRZjRQSOmapizDkQkS3tZ55Cidwpct
Cv1pxcj4at9mlKFl2/7R6Wmq4BPGfCARWWARg/E5aVMXA3jeEmW+UX7R2O+s6P66T5oq5NPNMioo
g0BYav6grDsj5rlr8p1orcQ3XLYJQMK+/U40tlKH8OTAYg8g/WzBmTHZD2zmxMYPl81P9qW4092k
CDab+3jhV6oyK1c1HrtRPY7N9UiV02VBl723pvIfshEEIt9icnj4VszONWugsdqNmyo//kyK4CEM
DCumTYWk12brFXFYABbHI6bWJacmU0bwDW3faPnaQpkIBSow3qNMACZL8vxnygiuAcPpWTLzJ2/Z
pZ7qMBdjyi6GrSV3SKKMCMGWVZ3FWAITmFDvMGni8eGNCFs4l7XhZ/LfI6v2Ci27MYA6o4kDZgY4
n/hGX5g7z3ezrbt185hMtgdazj9KF7TX/tBG3lDnWRdVfCLeBkLAmoc9lubIyP7Mrl9RbzZitGFU
5pw3LZR0eQQq4q26DD8Vo/itMu8/UVZ75b3YyLFpa60JxydJ0tmN+y/Y4XXb+enyN5KZAv/zjRDL
rOlo8OuTAD+p0mIvBe92BzSCy2J2oYA2nlRcC2aJCvhunpGqQIpqT9NtAn6Bxi+Iq4ScFtGRDRBK
3JzIyNOwVCEFv7BTFgHP70jWNNAV4PGlkjxYJkjwDB1d5zppICjC6NhIW8+wv+rGk5nKun4yQYJz
GA19zBqeNygF0HRBIo3q9TpYHsssycWVSBL3hBVDWzRiwMLHRPW0uAL7+bODmgKJZMUEmSQhbVgs
tSKdhStLYABkutH7HJunp0629rMvh4I1wAKKri4uCmPVdCxKXulZxsRb9cqrm29lc2XMsq1g/hHe
+7xfgoSMYaBTkRgmBFkTCbCvcc5VFoyVHrY2jcEajNGKyRkDcA9LMuX9i/xLsJBBqGWdxSNvsg9t
cjBICoa8rLtbFvW3AuEvOYLDMGhVELuEnBpDwB29TTAD2qQvl93FbjoEGhtqo1BCNRHCkKOIWMWC
KSUnMVyG5qORIYXof6RA4UjbWWLuu0f3S5r4WjaayGhAl4wS8ALyyTh1E4DkrvFv9Qc3YgRbj3OH
KbPBR6+0D0nxSS8rn6FCX0a/NW2zEUTe+vTV6LTZciCo0c4L+2zNC9KvxM2xvHf5M8kOTjD2uSmx
xMFnQHUzdTtMhDuj4bOh+MPvI5h2SrsEI5J8jRfDSQrcEXdNtflbWdHm2ATLXtQ0YibfFGGD+pJ3
0alQ+htmSMdUZKfGfdUm5IKnsGiMHurkp24FDM9XVn4pfVCdAzwSJoJ9geBvUGhZ50YmWEiV1xEU
mq/4L5PxshLdNduv0g6ETIYQDdlgt+k44BBJmfmF+akks2dLcdFfI9A7N7v5VkIs1FmJb8UH99Vz
D7J5/aOOFZjSpJhd80FNeMjCPpjxn9jAXBFZ2PDXfyjrwA4usU5uff/9p4DB5O3nXGu103VunWWL
FYVEexiGVtKn3CVhoI6ByIWZYIDNCzLmOnVG6nR/A3+CmcBNQAFcnPRAvZKhx+5OUVHwSwJbSXUs
KiJBL7PprEVeqQDWXg8kSAKk7OTUB8ZBPXafZMwze4EZ9CcasPSxw6iKnRFg67ORomUFREjzJWo+
Z8sctgNWtKX4YXvfaStJuHZRPnfGoPWqP8fPuWm7vSNzhzJdhPtVUdoPFv9KyJ+9VF0DWpvY/NHd
XimDy55XpoxwzUZ7wUh3BGWyInMN8682ko2y7UsAGxksjlggwn1r1rDGpFoQ6H0CeE4r1wIjkhQr
944Lw60YGaAWMXVbiB6VbmCXDLzB/poh1jZDechXsHKRCo/rNrx8Xq8JnnhLt8K4uhunm2bjuBIH
wpSr8rq4RRd+vU7moH6MP9RHdquc6RUD7MUVu2qe0iuw+nV3pHdllIzvAWuQ01gGZ1LhELnvTtXu
SzCZKw04vivHfmkHwKBqK+jEO80qC1eLi/KYZU59wrZ1GsyLst6Sam5+Xj4M6a8QTt5a9VYpRvwK
dorC6lx5hTcc6tteilj8zoi4uhZYQ01Nw4cWjShWp9mOiAZ15+pzYU5X6I9K3O+7VPFVBNJ6S8X8
ji06kGJRKMMw5OyTBSt9JZA35uuOfEuJFqiZJTGj945YkCY4kb5T5wIoBTNIwjmUt+bGcMQcxrsM
zdPlr/TuegiiBG+yNhHrdEWdsfALVKukq76apf5ixxlSxqL6U8UEh2IpZELHCIpltB2PRtrnxy7p
ZgAGruN1MhXay4RzPitlBYTvgWCJNlEqrKwMTvrpz/QWQnu8TiglV+vsT2bNvGxtPo+dclqsBsZK
ZBiZ+wb6j/WIqb8GmBbLUiBswBumUNe7Guzll/WRiRDSfjJmWmvgQQPsYfrFiZ0PXfqvt93fmooj
+mqjVeZuhamojfFYN70Hcu9wVYmn9LJMhFvdGz/KRYE7gPNuODawt9/6USO2lxqgEzOyg/6ajd7w
UFle7itBDxqM+aPq1+eu86OrVupL3icmgmjhQizMKhJU92AYQD/vn0okeQMofhZfdWvPvL/81d6z
ygrShAtRI18Y1prMfvTFDvt7EJsCtD/xAGWGtNJtPZDZSjzZe1h5QaRg+akxJwpzXhW0TRfVeTa5
zuK4RcAfB2OQaKYfe7WXSOliZGcrJpjOQKgyFxANRPuvRjAfvxlu9C2FnnJuGq7GBRMSN/KdZjLM
AqujIGxqT/oxC/UQnIJHGVr+u5cIP03kyqBkp5quE/7nm4iPIf90tmp99tOZhCTvgihTvUXKesyv
r6gNF4FChY4MlgqxFP5YG3s7WTDi2QDqUOmN/KmcwMpuoDzsa22sBK1Sl16RKHWgJEX+vOB2onKy
KLK27K4B2ZrjUNsyQWUtojwWYCgtQLS+4Csi5KLOcCyC6DTCdHQS4m3km+A+Nx4kN4Vr+O4EeP5u
II2zQQvw9qCTZs6Af1Vg+DQ0D38z8XTgWR98RGA38Ymk3rrngXDUmKKhnBhT3GADp+kwOJoy+3aV
WR8bGo+e2a1frUZTTkajx+dGMdSTRMfdr2wYIKgEDaYN2vW3OlYFvn0XZfA15+RYfGF+Dw5DzVtv
6pCFl2XtxQt7I4r/+cZuMYe0OKUDg8oiesys/FD1Mm1kIoSrofdjWhRcm6x1hwBok26OmTEPBDbA
XACdMjnKvdvedbRN1XbAtAn2CjHbHzPSFCpXy5w+dxgZquKrhskeLa+8I+9scSNFODw2JPZKG8YH
oV3tzhrcyThEN8mtPfnRB9u8yk/tyXilGkquC2yPZiCNwE5IeuQk7NlBtsDOg8SlnyMcNO0yRc1G
KJ2QO815SVDCaj9pTpChWuFU/eGy5ezGrO0ZC8HZIlg1ArMxt1J8VA9Pw5y+ssUZDtj+ikOUgo74
IHO0u8HDxqIOsQ2Q7cDbvrVYrSHTotcz0o+z8dPwsgD7zNEL9avWT17q2ItlXBa79rsRKOQ73WpW
WcmQUinLYF1HTVYGSjXJhmne96wQQbZ6CZd+0os1V+0FmVuwHpZA9xPQ2zhed+AJf3sjfRzuW8uv
cxSMFwBoCwBKII9TcrNwPhQPmOP3FW+6Vx/7QPXpleIP3v9Ab7YXkreaCnY61+VYzgYkq2F+6q+b
2ykkhmsEHTzDIfL1MPqGBcTU8aa79ia/0STJlkxx0W5jtAG0EgaEOQg+GDuNZ4olABYY+kRdTW2J
jpl2RTkA1rWXVCFksoWsstPyZGwWqD6YdeqOpX2u7dGLTPUI/FAMy4yhYpaSWfD9i0o1FAsN3Vat
1wf6xsdTnaam2UwzmLOnwP45hEN8zrzZI4c+HDovAYFYKOPt4Yf4zhdtZAq3tMtXM18KyOxZ4WVZ
2KjoKmdXCZU9EXbzgY0g4XY6XWG2wJrmZqwf5qcsqMAfrQTTgcAFWXPkgY7zSeL5+N95Sbl3V9WJ
dc2AzNanrWsd1iP1lS9w+m7hg+bLl4iTnaVwUxPdUpZChTgj7E9JsKpu1l6by88GlLHLAfzDy8lW
E5cF6eDLYsq+u92cr3BZwYFgpYr+Knz6WB+qEGiJrvYTvE9I1v/1XBf3gRthwtVcW31sY26pK2k8
ffpR57cFiBH6UXYldvODjSDhHoKcO1VTBh/AX3dj9GxBMQoubNod68LXPBNDAqBPken3OnhwyXK4
f9hcRWO0jdjh1pqe+hPHVxvI5GtHJ5iR37EWhWi3Mw0Paw9e66WzJ42esusipM9qpi61Y+EHgIDO
fGAvaD26Wdj52Ctfg8JXpJ90P679OmqxvT+UVUPMHN+U3qyH9glbnj7g7V29dbEzBErgf90hebUh
+DmigwUPJNJvj3haMxWUBniJddpacCz92PLavI57ybXcNSELXRKQ5eqGZgpOAGuRcLgYSQXSePtI
0vu2zB8M+8Plu8+v9jt72QgRrv6Y9u2s5hBiVS+21buFFNVcpoZwv2OlJf0aQ4KdZn6jELD3fEoG
Scjd9WAbNYR7bWESwaYGhGhOtdyw0nG19QO2PcvjuNZPl49s32PZGsgmiY0ej7hnE7XDoJB04Ali
/r06M3Cncg745KU8/w+1jN232kaa4EmABDJpI4U0XOkoNI/R6ZPhlqhuy4jZpXoJvsOsWlKoNSQZ
YXxUbDd9ZXW0XXZVDeC/k92jXcOwTWIC5dNwiJhnRxqNwQ4ITxENX1vsdmDBy+0BZCf5WrsOaSNG
uK62WqZrk8I9/M2QnPuVl0aAgna5R+SV7kLWCdotq6N0/49mws1NwTMJtu3XkJbfF8F4/JadyME4
xgdpkU2mnXB/Zyexyp5nCpOnHZLYZd58BL88RrcC6yfXbpGJ3E2ubRt1A0Jsi4pEAT0rFVOLu7+T
hS7sj9OBHVVpvUsmRlBMZ4NuZfl/xJSH/tiiZQvS5+PvmIeDji2Yggk6LkK86kmq1S3Pff42jyRg
j85DguSVvzBpKi2L6rsZOoh+8AawqKGLVS2sTzdDpCEzKE0zOargkD1NdFBvjWpNzgPNqb/02pM6
0MFTJpqcpxHzxslSZcceS31KNPW3U0OeszV+gGE7rr5U9BYs4MSb6g5lzqLOfFNJVbQgqeGZpaWF
YIH9qFInc7M1pV5lm4pHe6VxHS35liwKOxmZrnlp1fzoU6MIGDi+/WUm6pnVGnHTbNCOpgm0kctH
z7/gu9CzOQghMNgLi4DLgWevoxUfNKO677N/DdXCQ/VGhBAWJlr2WdfgNWSrZAmmtdYCEhlhE4+F
f1mZ1wHM99qgwUw1E9U8kUK2nCrQhQ3QhuWHv2lx9SN7BP6MO/6cfHpornn6wwJZxrd3io5K8MyG
CWvIK99mI06XFzUQwGcfnTRPyX9kcXqQqLbnqLcihCtSO3beMR4XisXlRe7yUIRFGnxb8ATqQ8dX
rmvp827vlvyS+W7TI++Kwhoy7kIt6yWbDnmTfllsvCUNUKWpMXY+MsnLeTf8AR8a/WzVMCkRtyMy
FQw1dLHwBdsTXl5P9SEOEs/ODubiIjKFMtezq+JGnuDhJmvM1qm3Z2ycjZkX2Qq7VlSl+pjnTbu6
C4nnxJ1mLQowJzvKlN2LG1tlhcs3z/qq2SOUza+1A6NBFrADb8o0LEzdzJ9cWdjYy9AcDbcDBX2d
AADsrZ2Wi6UMNYdBV1LrapqpB8aPtm29ouhk9rr3et6KEm49G8tITyyIGg86aHy1q8h3PPuuORlH
x58lmedusHeQoaMIjKiIPP2tYl3WEMUweAFfZ0dAF5+LUC/zQz78VUXMi2Ld1aZgYuQ+6afj5ZvJ
Uz/R52xFC4qiwjVhiMCZ/Vqbntp1wWRYV9hYf9Dxtq3jg5XLGqa7X3GjrJCMsjXVqhyI64BE/BJ3
90nE3KV5iXLJ81mmmODUlnFgek1wpgV2BRRWHbLMiMG9lb6QQvOAROJdPshdD6fzbXY0fOBRBLUm
sGXWlKGHpzq9fWvAC7gFiBWOzlDr4WVR+25mI0vQzekjLQaQzuzrd85dckRTC6+HBrtLfuGXnqy2
s6sZGj2YeQKxuSZ2J1tjKLM0wmPVKD4l45ODf8o2sHYf4Jjlo1THc0gzNUEjRZ8GpWF4fLFTeaJn
/VAftCveXR4DMGjKHeeuEW7kCfHINoHQQGzIa53nmjUHBeSpqWp6MdMlUf39YCYSiI1qYm2hoAtp
gCfIqxkTyrfn6Ab/CviUjPIMQCSgK+iefSieeCey6l0Q3sk+4L69GJbqOPiEyE+FQudsoBBQYQTa
n1G0N6/Xo6l68fVy0EFIb4K34klin7t3byNPeC9FY5qPOR/U6X07XH0EBp9FWPJ1i/iIFUjnS3OC
oYZsPpfRUZftuezb6y9thadTZ2Mdsh2grTOihdel2l1aVR5bQNlzWc/dvGmjphh9+7i1CsYHIuo0
1BrzbnHw9S7L2K3GORshQmyIdCwXKHwMCe360L4Z/fiYH6DXkLp9haYrmtjXbWj2d7Jo+3rn3oWG
jWQhNDRmPWYpn6HpAhqWTxnI8YImzMLp5ZsFyMBDhFkI9mHSjx9kDd/dbgDGLB0LUzUahT99GxB7
q47KNkOMmLwJjSyXILlIYgzlZZgI14JB8eW1hF2j3cgUDrpZY93KI4pI2GDNMK4b7ALW6L/U18ra
HsaBPv/Ol90IFM6X0bUcc4LQy6Kb+lQfTpXneOrgutmpRFEQXec0kHedd0cdt2crBKqxSSaUn3C2
lrP2YWTZ+RHvdPPD3AL/C6++4tqZE4u5xTivPsGIsNsXbSR5uHF/LtgW1o50y4LDJ5iHFHR3Cqrg
vdlPfgtuQn8FgUdSHHUl+gaeVObaw/StbUYJp9/OB7Yoske80m0V7xz1rVHZiV451lJOfpJlM9y9
PfeBPhqDa4Mz6pMx1tFVo6dJKPnM/K8VVUWdF1MgtqVhj1mw5XbNjM4ykonDTQ/GOt045tVcERU0
ytPgEvs4tieSpYfIkKHf7Pl9C2NpWK5C8c/C6M9bjUmzTnPUQbQRsntAeRzrT52votbCzpO8BbST
M7+RJvhdMGEZUf23tOK2PMzH8bx63EnUqKBLvRP/294d60Y34VhzU1VMvX/VbfrIpRl+hwkbTGej
6+OcZG/knaDyRjnBO6CwoZfOAHGFOvj5cr2aftSNwWVb4b/5kk7CrUDnxQFlPYS05H7OAaWsZJZs
BXlPhq1iiUHHgx9WIWQ+hUPqlSXx5KcL1hfnz3GcS7Tgv1LUYiPBFu5Zn1CaVVzCmpEPbdq4dv6k
FPRYjYYkAO99FEyMOximdvhWnGDfjt1ETtIrI8gqbK9buudscM5gp5Y4q917ZFsGRFl4emKk6+09
ckoMbGcg3vJBdaviQRbWB56bTi2GZKr/IRTtxT9rK1D4SCvTixzsf9Nr68/SrxWNt3AbtP9QMGlT
/++ulPRO7drGLz1FUOopSxMGnLEJ8EIuOm/5cAawaoCIfyixMpQB2Q4PjMSX5qe7FrORK+SnEcun
TFUhtwu0w/SlelDgEgPesV5bVx3CfMUxL8fym6zVKFNYMCC174qRs8n62ZTdq5j0KlktMR7+qd7d
ho1ugldM02kADhhE8Dm59dgelwM9yGfk9rK1rcmINWEHMQxtJsgxTBfcM3xgpjqTQHPHY18A09Md
DjZqUOuP7CWTDjztPXIg3cZsKUVUp2I8z/WKlXqpIsjpGLEOB8a8YrJ91E5Q6Gv8Nndt9lBYqWtg
zmsCyFMXMNtb/B49bKk57R/5rx8jZDiVymJ7jfBjcAjrbYLfMkSPo4UcA6kzbyQnTeeP1ZVDwZB8
N9fL33Yt7ay8DtS+//a/fojgN+YWeF2sXSfAfB91gFw1Qf2a0TYP1VfF7dBnia/Jy+iph+UpfbAW
cH7ddem15nGnIotge2/sN99IdCqVWseFjWMBgeDipmhwn7pQ8RIvR4uHX2zpAexVtLcixbfvVEe0
MK1l8vUePbJ7G1OFBDvfJp6h1FsRspPmxjAeYhM/6UB8uWHuehZ0WW0Ds7Emlvfeem477jFqnGoT
6GG77EpJ5+UDiDWtc4lbGY4q0yRF0d2IZIPQT0UZD7uJgkMZLVwClsFxm1FWuUOd3WJZ7GQMlWwD
eP9rbiQJfsU2emucHJMbOd6F1I3J3chuuX3zLtdU15hZlbnLfSezEcr96WY0pCwMwNAuFAGCgQzP
XI/1NebyPD7kY9XYd0CrB+0kVvywizt6Nwd9KH/A7KXx6Iz+c8T8E2x+A2ap6NBoOOK1qdbvSUKd
225WjSDrHSNUi6j4utbVKsk0yN6DZStVMKSyjVuqg9QaqfQS2B+1/og5fYwKV7fUmw9AvymwIpB4
xSm7N70+sM69l2FKMLtXVq9vPfnyx27oQomapyOOpoqWjc0PRY8HHEPUVs+d3d2Bmk7GQ7ertGMa
xEYzA0MkwufOtaSOzBwyhmEMWTUcnUX9Vg/LIU3q23ou/TnSf/z7FBhNG6BpYvcVOAeC786HecRG
WYaiw5JfRa15bmpTxhO7d0m3MgS3nCxtucxcBsu1m6TFUJ7uHMtUDy6rsud7HBXopsQwbeKIMbFb
Im1NoxjDsrq9nIhVEp91S/Zdr0btfh0qJns+7PoEyMEbEzVHtKAED1/oI/YOswqbf2Fyy0f+snD0
Vm8OUDr5HwrDe3EWFoh9EqxG4x9Coq+ARSsqUF7HneixtsLb+MOpDbvj5XN8JQoQw+hWjpAe2uOQ
q3qO7wUir8ztZ+LcpHFOwpr29udsHheXWrNyOw1NfMqUfDwp2kyurI59b9M1DuIcAIaNPWtn24lp
0JtFf6xK+1FDwf6QFo4W1gmLwRZss7uaTHgrd/kPpjH1PtPHL9HcVu5ookppYJ/yQNZ58bKmw+Vm
dgn6OkBXs7q3tENdg3fCcBYaDqWSAHzLQKSLGpSRHPxvWzrgvxhG6tFVV8NpMTovb3UABg/PDcUy
MSmsR5aW82GasuLUt9GXPE/RiGnKxpsYxo57E622RWnBOtGvL10xES+KxsHN6g7I42AJBlzM2rMf
aTP/VXesP5fYwk/cUQcVhqlYaLPEmTW5Oli/c9dcJzPxCAPiautkX5WmJIfLX23PP6GxRDAUYZka
hnPeuulWH7QxVeAwtThawqHVryaMKkuS692AhK18bNpomHEzRBNkSqV0GWMwjcf1c/cxvR9P/Z12
ZH70XV/86rSAis/tvR4jixjnO11WcfdduJUuGCbAlBglaLJirApGh+VoPAqpa7v2sWGuPPK9X9k2
VI5B8I+2wpnirhnKYENeZnu6m960fj26GA/3Ko+m7lphaNFw1UN0hULeByXMg/oGHTz/sta73nPz
I4TEw0DzybIH/Ahr/rR2jzFmQmYZld5u5rzVVIg8SNlKU+kgpAuy2/U6o64JZAsvOZp4Qxn3Jgai
eG8Ic8WNx+lenhrMRrEP3VV8kAEySW2MH8gm4UjUdK0oP3X1vKwe87rn+q55NlKX+vYjGHqHa+fc
f8ge4ztcSxmw8O412py2kHdEtGk6sKjgtGnvaiPx8v5fs+4JViWE3JXGDejMIaJlz3r+1Nffkkwy
AS+zGSHiYvpwjSm/pj0iX3XOMDEg21vey1W2FiPEvmo1V1rUEDENWoB5oyRcy+iAzTd44ckEDg+g
1eJZ1mvaD7m/vo+4JtqMVC9iHYeH7h68ddB5MQCu3DjkTS77CtPusvsnsQixHcviiOgr/1z6eptb
H/Llw+X7Lfv7BSezalY6F9zcjfaAurU3GDIM0d1n4eZbibuDXeRg1HaCCPvGOE8PfKFmDel3M+gD
elifUb/124N5opKETGKF79JZZ8mGaYHYTr0j6TcMkSSaDMpWJoP/+cZZMIvRjHF7MHriMT6OCsRF
63eemdsDFLxCGVWomCmQsuTEJeatDf4REA//mSEIfiFZFccoeXQDK5FbNYsnH+yW2ZrgF/A0N9VG
gwjMLB7n9JTMMrcgvaCCX8jwNJyKhmthTJ5iEndpn3US+9ES439LT+vzU14P4ZxH7lTbJ5USL1Ne
Lh+lxDmJ3M1DZFTgn8WPSOanSjPDvK6ObfVRzYxrRq6miIaX5f2XzES3waCA3g964W/NUBnnuMqd
acINizm6JCYykZuU6Qlvcq8OpZXjfbP/R9679a01s6iSzK/VR3ATePFDh/oWL/3NKwZU/0pwwMDw
kg/5cSN89zYAVM5/FH0drdrcN10bjVgjEOwk8w+jLAoPYP+fi6lZcPNmem3GTfBnZyt2Hci8qLNp
oKgV3WgH/uwf3c7nna4YxUxZyWXnYG1Vw5gdGoh4EIuLApo6ZuXi4Ale2CYW48hQgUFdW05OCTqD
y4rtXEbMsBLTdEwAa6mWkNhBOHZlHewFl4t5m/MSfPzxsoSda/BGAv8Fm481qE3dtboz+UszIFWP
sEvqAWwpTV1MOZBT2zrr8zooduwbTSYdKtiXjmE2DE6juUIFp9mxtgE2Cy5helI+z09TONxUN+NV
/im/Mj9kT93TfEs/5SF9Nn4jw4LevyQLnjSlhbPEkYKy2Xq31NeVet/X15ePdi9LfSNDcKXpDGD7
lLsY4GR8m3I3vurv8sf20/Ki39Qfx4/1Q+UbnxRf+y6jiuDnJlzBN5IFX0NKvM2sKJp8K0IZV/+U
xo+DsrjVeLisIuHPqQuCRG5EgNn1Yxy/qjj64/V4Gj4MN92Nclt+ig7mjXaeA8zCPAyPLQZtNSAR
qZIbsnsZf31HkTZRn1qFAhUc9TDyYcJciH1byfi2NX5al5QU0q+hXaqmK6EkcEc+Wp+Nj9an+Bw/
Y9xn+owWyj27AtLKl+mofqiOv7Nvvf2UogvQtFxpah4su6C/Nlo3/96cyzvG3P7YpK5yE98v18MT
wF5mwFjkshHKvViNMhIFkA78DwDQhBuapJrNKoJqfRfYYRQWQRyYsWsGDp6y5C/nd1JpyHM4AC42
uxwi3EvHQuWiitHXzWni2smPfKokdeOd8PRGgnAraTwNjpVDQuE4p7HOT0aVXDnMKVw6T6dE706X
78juXdxoJNxFNKozJJ/oAlasvlmy+ji17U07ByyKni5L2hta3qomll7KcVqB+Q1RNsIg79aS2lUf
rZD4dfh7HvSXXrpQaRnKOdMI2kQ+zRbqJSupA6ZRxx1Q/pOgqezlTm8UE24giaJsSBcoxvehDEA5
MT9+1oDIUxzym0rSMNoNuhvFhKBL1BQwxTMMBDSMgWPTMJbSU+16LYQ74KVrfF9IsAm9KfKsiPmH
UrOgz7441RCWq+xJsveow1jVP2LEHDeqRlUBBzSGVwYPRH7Jw3BLY6/x4sA4NX56a/7svtcPNob5
pBtYe4WxN7IF81AUewB6AFTEmujRMkqf2DeU1T8z1nt2NNyR8jud7srmEdC8LkC8vCU5K3nnzib+
EyQ3S6Jit7Q82h38zdKuLxrABrVh8i/fGcmXELuDSTEps6LgiKzoa61c4dVmGo+XRew6AJOiXI4R
eyyiCPZULWkxs1cRswn81cTTytQd6OpahkSZPWwlG+A//4jipr3J5upW02nBp0X4kCar0eH3uBvg
s+hp45Vfib/+kA9+7WZxFA0HDfPZyFMFBQ0Sj6UK1LP/I+26muPmgeQvYhVzeGVYblC2JEt+Ydmy
zUyCOfz6a8hni4LwLXy+Bz+5Sr0AB4PBhG6MNJMb8FQPnlosQZNFN3lK9nWS7tI2EonG8G+mDSqz
VglTjCMxgIqE+7wzdsp9tpMCu3Knnb5Ln1JhllWISG1ps7ttZxBbKgnaUQvPBI3UWrlpkIa14y47
BfM8oFL4h8wS+rbetpa5fgtl6oykAOQYgcxp/jY7wXnj5N6GoDbFbJuhWzY7jt70M4jBbAxkIpIL
LEcvIZ+rfllG8pQWWeySBdWS84jc4wAeTBOFCDqXwewiXv7FtJgV0qcgVsNwf3GMleEibolg2oTX
VYtx/jcgZu9GpSOtCakN3+qt/ieph2RHJkyqz5Wpn/S1bfdtZ46+jcvlrlkRP7VDK+pH57qXzW9g
wplSb7tRb7DYgdhHw+n20pwdITMjiDFEMExMUztRRJIaSzW1e4N8HvKLWP52/rPR4/QhCKassA4m
alE9ZSqL87xqTdwAIimak5FLUO0StcPwV2HheYk7ES2EjB9Zltjo4xoTiWoRabtGri6SikA8eh4E
Jsg/yQglfyMxviNeIcGAytyvAZD6DlXzfXTfu/VBvuhBXWR9P793ooXR/984jm4YGttcsLB6+trK
oGOIwmUSYAjXxJh7V7U4yA5ApvSz1hzMMN3nx34/Znu1fKZ8L20oYnmh2/TRJt62kbHuUUdrcRZj
nLMgzzpOlo7K3vmd414tmw/FGPY0Ems1J3yo0bRbMNYkNwUC+L1NxluzhaJr10t7Kc5E6XDuB8Nd
hu5wdGqDp+P9B8ssNS5JRsdvW/Ng6hUEpJf1bqrXh/PL4/uoDRBjGVVhJnUh46OBZh8N2nlIKSem
Qy+s2NOI8sOn2gAx1iFnKqiyFQBZEf6NppvbS9APsTuVkJsBZ02KWaAxEknj8Z8kG1zGRNBP0kZk
Ba7hjr5y0WFYBY2sXnJS9yJrFGIxxmIUVld0+UyzSUuge4gnMZyiHMHweBI1QPBfJJt1MRF8qahN
nY9Ylx6aR8nNXuIg90YPmboYQ8UiEg+BPbIlLVzSqe0ksEcL8m7k66KDfXz8cd4Wufcy5XQE/zz4
8diR86JqSQmSanjfbFLcSI1yN016vXJjQ4pdTASZX88D8j3WBpHZQxAoq51T4nDLx+GRzkKMnx3P
CLM7ynI4fBYxk/CfQ3/wLHbapMjyuJ564BnuE7ZSdSFo4ZWXs+sEyu1KZ/7QM+ZPeyG7smCllsw8
hlRUQqu4fUVGwPGTNlpG31MMTjX3KrqohQwJ/wFogQMUToxSyr93YNVQLXppIqyjDwHQEL9ecDou
uP4KuapwfT7/KbkXAZqNf8Mx/tKSRrlTC9jngCQ/8oF43oh0C/7jxL1hMK7SIXqjS/QM0CUNV9ST
TLvm0LrlLhay2PDd5RsY4y6twbCKRaUfTJ9IWHaJvltSLX/uyGBaGBCVkzWwQWSSu6CcNb9ZjSZs
J+VefZs9ZTynMpQg56Drzdp76Pi5ko5htGU/9Hsnbr20E121Qpth3KeiF2qeZFhzj7aO7Ds10vgH
NdLoqfeWfSmi8RAtkDn+lr60yvJKwadJQdXlnpaaLohT3E59JmT2nFrUZShAZInUwQuqE9JhS7Xp
U29AEXo4Zrp+qOOvkiTvi1bEUsR323+siB3ybcfJbpwJpxAPdh+K5NdTPZ9AP/Zw/vTxWv1xxt9w
mPRYpNayHVVYF3TrVB/v0wvH/UInQ+OjdAXhxB0YdK8VD2R/HQHlk+iRyl0mpZ1AhUoxdYs5maUV
aXEzl3h9QNJwbr4Pw77L78+vkX+5b0CYE5kooB03R4DQ40+JY+NjdaoPdAhFqC7DtRNM+CL40+mr
mDkJRB4TRV/w1qGN3FT1qFtHjxIPK17r9kHk0mGAUYLY17XVHhfhgDH9XmywRmfuMbnhaIrBJlQM
Y9a0aChocKHtMHzZeEj2P60euGaQ71T+77qHuvw64/8bj3HfUteWOQoNNApN9wh2y3DEYqPrFLXp
2pcOmehgcH3NdoWMyeSNZTVqB8T/JQEPYtMj+z5wjiVy1cM+WgUPCd4NtQVkzGe0rVElJgBNc4fW
VddE35jAQqlDPvfVGIetR8mEiXNA9D5Gwle3eVyCyi92fQJ+3B8WjqGFud69mLpQuJuMvZqpnlqQ
Ev11Nii38XpKMIdeXkhhuRtOkqCwKdpLxnErSlNZFV1oPN61mFvRjUKwl1yP9va50Dj9Pn4hs0aG
kgBi1R5yowviar5OzN6TxiTQ6uFp6h/rIvbk6FpBv1DWpaembh+HKAmbFenk8TaOijCROk8qj+36
JPjSPIe3/XVMOJfLZlJYBL4oO8Rgry/DGSIIbUDbKRC4gv/zbp1ChbjtP5XjtsiMp29r0Jza1Iyz
i/Ix3lfIeKaT1x9plxYJtef82/mlilbKxJHROKrmWqLPO1bIRTRaz8tiXU+VKrAogQWjXf79944y
DA/XULOAdwfN1vg6utG90A6O3tO/gVBa4A548d12Hxn/M6eGPhc1viAiSusqVlOQtIGIxrNia7mw
TfOzhkkkv8LrxNV12xHsKjeW3cIz3qiq2qYeHSyXahvpMKDiVOFyQR8QJDsM//w35I2ubty7KTOO
ySzVcV1aoNFZTlA07azMS4xXtQ46tRp/IuOlqP3ovI+A7sT7DyqtMeljFZhOP7uYAPAwbxn+P9fF
+CEyNmbZo7iCsEfbLY90Hw8v2aMTIsf7IC5ziIyU7aiaJbApr/3rPkZh9lLs0tC6NAIT6sDqXo08
kZGKvOBrTLTJG4KVaqyKBYA05ln9zusVr2ncBVJczuN8Ko/JDhRjuK8P9BWZmqk/CIMh+qH++1b7
MNBtKPkK/RL8hkJDC6ipQgUs8axEcclEvK5sIL8rqvZS93kOknE6U2aMY53juzaJR9AnFx2WCrkV
eVf7xZd/yuRszuLr6dlsctauWRXFQJu89Cre08597W6iBZ3Lv5gXEK2NcTzEHmyCkRmkHxK3flQX
t3tcwcQQPzpPU4i4y8NY+RroPsn32i3tDBSH6/w4BXSGSLEjzeMw7kBLphTtDjSTT+qnStIum4Gc
umg4yc60uBoxit0/HVQbVQMHkaZqM7fWrGYkzlSkliaveaRyOvGt7esuedR3eMnulpOokvAfR/UN
kTGh2ZxyMkSviFNAE/zxUbv7leCnNEei/Ae38ArS4D8rZO6vpDKSPKEr1MOh8XRKyuPlE5iAJogh
5X7xgHX6okbE/3Dsb6iMMZVtlkHmCqgY3b6P90NYP0g4KOk93VcSSgdhCo3v1t8QmYtL1Yo6TSki
TefqP18ZATLXwXhl/F0LSAiJXdFNQv/kR2/wBsmYKya1UFIvKCS6Md0kLfa1hBmiPL41ekuYZaKG
cQ6NubecdGyTpfrfxFl9R5+ZBohjnbC9+hvD4e4n+oFRNVfQqKExV9gqZ1mq0MJdDMabIJmy4tJs
FlsQXnFP/BsKmz5Gi3U/FD2qyLNBAgdcexiDd1PlBexubtMo/vnjLlgTOw3RWGkuRRUcai91u0br
BlfWC1sQwPFPOOjTNRkEjYbMBjWrWfSNlMAsWiQ8xgP9UOREM5xaQDOcIkEnIR5jGEtBRhAlNL/u
YnJDM6ryzUt9eG3+C63783vIjxA3y2MNo+ptIkf4ZJACPUxX6bH0ZCqm65HjX5ACcK3+DY2NbPI4
R2Jcw+Loczw6ggbhRDfTCbP9X20mfb59OGWqikoy+AtBKMZs5rCW0hgZoNU13CkYD+nRwpwJHVQV
6VNy00bKBonZxzQfyk5JZeqYx4sBN+waNgf6TIuFbwr+JfCGxR6zzoAIhfLKiX/ZHRcPd/yu8UbZ
1X31hV7l9bVYp4572FQDnF0I8WUwBWOnN9GLZqM4qqSoeZUjikJlBwn1LF4EHXHcV+AbCGsekZTp
daciv1hmn1XjUx1dFuX/E4J5UmMU2JxzAogiqfxWiVwNvazQ2gj+5VypSFQirYdMK2t5NabeKnhC
HOPjukv36dHx1lA7UmI3sS4J3fyPZv4GxnycRUsIWa3XgiS9nce9FnaHv+CA4H+fPzis4a391ObQ
6/1NJimDmi/y47D6ScVsJN/w2wdR7MEbB6U8T783kvXysUNkI6MbaVznd+SGaG57oKySuTdlvv29
eaHPonKXIDtzjLwllE/jw3ypnqBBK7hvuKuHdCIYFwwLWlhMdKkU4yCh5Ias/gjCizUrglhNECnk
lnfeePjvsQ0SE1WCyl0y1hbOpLgA+eK++1K8oNf9zvQHjMtBZhTShXMDylfZlQnSpqLhZtFCqS/Y
nHVbTUxQ+gC+zNuwLLVLp12/mY6Ak4/74Nsskv6KDUo7dd28tipNjVg7pOHcuTDQClsnXlJN3mqu
g9trdXB+a/nX6waVCSzleVbkaMJHHB0XA3TlFShMoGUqH9rFi0eYErSmKsH3FK2UiSxHtbUag/ID
F/oYDJPlZsMPqcNMrzq6Ke6+5uH8IrmRrIZJHmhCKohWme8H0Zm8KlUDs+JSd4xjvDGj/jMGUY5Q
BBC8ofmm8gbFfMRiIqVSLviIYHtEb8eq7oiWP1hQuhbFYdzYkhKjmaDkgDdgkIw4QrxHk8GYfL9Y
AjmodiBOvMm9wk2uVDAI0YR+FIhGh7j33gaWsZe+VxWlrNBYN45Ld+x6BwP+JBFZiAiFsZAF+m4x
3jxwLYmRXteFZvu13aW783bB9yvgJVFVqI9T5pj3R27QZsWuLETMc+Epn3oEtGhOGMLEdwJjdcsn
+74N1iA6/Srea5kr2k1uHxII+/78AiYgKzFi7Ixw5/BsUTiF874/OiE5YiZTcOb4B32DxNyJulYR
u5Hw4egwTQu6q/UzzQWoTzSJVj2IapMiPDZ2WaJyinOUD15frNaT6Sn7/nMKbqvxkY5dYjPPf0wh
IBPJpEond+Dn/g0IhdvjL8AafNJ/A8hNKb3t6OtTYuOwc6uJmnLGt9Ou7VC+jI/ytRXGnr7/i4cC
L6IBVyuEbhRbRa83c9q1VNbGasRA4ribR2QilXA49uA/poWI5WZ4AaucpN4TJO4HVCup5rUw8KCX
LBtUbX8Cc/IhIFPI64Sf0Oi7/KvqpSeo+kL03ev84goiwt54xOiGP146YQ1WZjxixlAc7PM8w/ZX
MEfWGZO1tSEC6UsYpgAtqEpETE88F65im3Uk7C39gyAZegegJllhsi3VmxoaxVoS7W0pl5/NNR0e
BEbLXc4GjIlscl1LlomOQ8rHPPXa1fxM9bV1H05ArZ+XV0Vv8SZyO7K2a6Q/a2O6GWk63SwS+qjG
wJJC/FI5OPqjhse1g8aTVf4CubcyCqh4hTgZ+x/wBhKSoLYC5zETOVp6Peh9k9ICgqJdZPY+GrXA
2HWhjWiO1KdlQJpLu++VS6poHvuiMucr39QHW4bekkJH/DAMxDjDEfs+ZCqObqLCp/c+zXZDzxOZ
yjawHXBDUty/WDgv8kH3/W9cdjAIpSe9l+bmV6mastWM482iu1BGCedjdtd7MsSVLYh6IMt/KWpm
5KYtt+iMh4SekYGbHateWhcNvTdUP9aEAviAIc5XwQRQNYmuHV7GYYvJfGpNJrOkVVixHmK30Rsa
h0ZIM5bCq5QX5eGtDJOy0cGBtpz3Nu0Qq5wmBZd5dUGQzK+0ixhyEFLQ+RbUGzGFo1ySjrZjg4JZ
2ALLdY4OEqIWZZhG+8p7cEi9ZQlY4TD0340t2P+S2v6UD2ZnI4KZF4w6ysU+LhMZHAeaE2p1E7kJ
yc0gMdo1NOSl/JrkgzEKdp/nXUAfZ1samoOg1MlEFwZEFxNHw6/K4I8z81KuRdNAvHtJg04triQd
CorsmGqsGBj/lzoMWXY1cZW5uUs0cl846dOS2AdFyn7arfy9XScRoTfva2vUQYOST9M+FK4brbBs
QnpMk7aZ5RqVDl6brj20RnffWZawb4a7k/AWyHui7owGpfffV0qiXJFQwfEjMxr8Xp/J3WTFmEDq
B6XrT6ae6TfT0Lf+gt7lJECsqUSeamla5hdVM1xWoNfNXNXM0aVgqFEqmLnh+RWQWIMAUcW/D+yE
xEhmAx8A08L1jR7fI60YSuVBd66XJfGUUsj7wLsjoeiNHKKK5DnyEe+3Y0j7rkO2HnOUiJTdNUGR
FNONR805vciO2x2ma0p0noqkvbnWpsOkFAUCQRCKfw9rLIm1aDOoPFo9u5omw3aRgcgCm24wgai7
bjZ3yHEe+xJx/PmbmrviDTQT/RTxok4KwVEi6UWXfJKKsCgFb0eN50Q0dDVABADnSX59rmxuZeSs
5MUZ6PLQyDTeJ15965wKX4s8Qvzsc3pZe7Nb7tFciJiLit62oeTTPtymcovLfvKyB/lkDaizifwb
9Z3sfQkGV11B1l+Dh2K+d5xiqnTUMK05yYcm+amg2R91jCt1eXFykL2d32ruWYP+EwbfDQtHnG7T
ZhvsRGtXaO/AuCzZtdX2WYojQa6Fm56mGlO/MRh/bVYasu4LZo1BV3eBizi0ruh4RHOj7oUXE/ez
brAYqx0yZZEkFVhNMPoGQtYAHfeu9NUISUeJUo6iPkqurW4AGVttZ8cY6xSAUH0KCju6VSbyo7aV
4Px34sKYGGBEAhz3C6vwVuilYkwlhl5jRfeVoXuqVPVhtcuX8zDcQ7+BYT7VLKHhC8Q+GGiO0IYB
vgDdnxvzvsKMbVboz0QjMjKQ09WYgofmPDT3TQklJgWjvZjRhB7Ze1NUZ31I9RG3DFk7sL43XTa7
ldSk+2RMzRvHrurdoJTjqS4sBXSDjR0flQgpWWlpm8AYIDxXWEOcCTae6+3BCoGLHYy0mBx5/6sm
rVvm2oCfmEkh+ZinM/1utRHylCDFk9PIwIhneeiiaSfYDnrMWTeggyXCUE2knBy2L0ZS6rQcJdyC
IPF23NUvbyH96i02CI3+ikqJd8lv8Ri3IztV1CYN8JR49Lr2u63fQIMSl5yzz/SLKreQI905eAnm
Q+wt0xquOnjO9VsZ81VjmgqsgX7sD6vHCCZS3RruvFe6ko1fku0yHro8xiWb654+mo/totyd32Hu
gt8g2BtAg3JqnauAsKCSOJjPiWWHTv1tloRDB9zF4LIBCYJhYCKYsaEY3QR9PdLFBMtP2i871XeR
T8kJWsiUlOVt4YleXTx/geCJakEamA5mB53U2ins1UGQ0qrf9eIxUi4SkdyWCIJ510E1R65Uo8F5
LbrP9bwriHJriaQtecfvbR0fxplQyEKDbNriflK0sGquB+n7CMa0NV934Jb1RlIfzluFxj130CdH
uRHG8YGOSqkGp9YWLItqstNnY1K5VuGtvoQW9ThA29SXOHcV9DxTWShKu5qtuFnAIf+QfsJ8PNhB
ID6Dt3zst8Imdl4aTN/8ONZHRubY9yN+nHwEzR8oQalKKyrmgXoSkvJwz8cGi37/zREsdDUZ6hlY
qFF6FK0gfvFt3Ode8mgEv6YSepT7vp//ANx8wXaN9HdtcO1sbRewAeEO8pWd1IHnPQ2mOVzaAM0j
eySJIN50kSBVsRNFXqIVM69as+ubWddwaGbwSMkV8fu69dYiDqxOWFLg+gRE18hGO7YGqvP3q+yL
esywTHCSDVmY60tY1anfrHpgRd2lGnXhoOd7G+wzbmlCyKKONE/Htbho5ak1h9Y9v+n8X2M7yBIh
xLDZVnQt79NYHajRl2MdqvHq+PpipQ/nUbgNHzp0t01dRcYP8gjvFy0ljdxXBp4y2qLn3iDNaTDU
+iP6rdHIlWk/bD0L5HxEO+AQPSH1mPvlUNJLT/Si5cXYCKIo5ZwGzQQ2nGpoLcKcwBLtoIKsfjWl
K71ZL7R2PI5V7J9ftQiL7v3GnidtrXtkUfB6TtbLrG9/QNvtflDNYEqryB2yRIDHc5nbtTHn1irz
bLQJ8FL1WFR6YBe1Gxffqnl1tXRxlbbcnV8g7yLYAjIHtjMlC2ESAKMCRN+1PH+uibqzcjB9nwfi
ks3BJcsayjjoszQYpEEF6fpUIiGdXZi3yU26b6/LL+YN2cvX0q1xrFa4Xcl39saNiMP1VfqPDUi2
0IxvyCK1UhPNot5wqX7QqkP81TwOYbZo/i9hJvSzJi2a3ONDfZCOeQIpvb/TS+Lv99suMKdocca5
l1v8FD09ONDxxGiTv06Ce5BrRZCNMyGkAqayDzRbE/TjkBmY/GTFgxiTRVYAPuM6qNIMNCNtedGm
WealjdGF5z8yd3UbYCZxGo9dNqUTgE2dHBXbfpTX5hTl7dd/gUE1lzbIIMxkNrE2oMbdgQ3YT1O0
6CpIyzbD0VpbwTZyXZ6hvOEwUVLkZCTrqaehY3Z6vJM7t9jZPq11yuuJMgaeXxfX22ho09Uo380H
Lru6nDQ1oy+4VTM9W/qxrs6hmlKXaM+aUf9Dz6WxAWMORbGkRZxVAIsxbaG2i7uCeXiJVo9ET5kS
i44/1zQ2cMw3w2uotJcZcMnFupuuFDcB87z0aLogfkVvUxRUYoZZ3n6ayIBRQVIdSTgmdu+0vGo7
fYY5avp3R052tTV4ZT9WviNDc2aKa+Itq/RUDSsYO6A6FxkKSixVOFsG6IXRllSQ02AON9ZsfTr/
qbmlHbTE4U0hI02Ha+z9zbJgNrvuohGVwRYEbnN0tUYqhAiL5Sruy2Mn95lbraU3E+dOy8vTKOUn
smiBrrRhruWPLZSZXJQ/g1RpBIbB+1Jw0UgVI2/k4Lp//8vWUZJ6W49XaPGNO7MFmaJzU0vWP7iK
LYr2HqVW+9gGn8Pq6+QqdmwwciFUn0dBbMSLCrcozP2dtvZaGlWK0ZRir09FaK9PPSrQERGkJLl7
pkK4AQPGUEtmE65laU5yt6iLLyEDuIvVT+ZcDbuhuD1vNSIY5g6VzLyPMTax+Io1rmGUgsygNGt9
18T67jwSN6PjbFbEuIelG2IC/eOFvnshvJUG1eqjew3c7v5wkPe2dhD10XPLbo7mwOSo1CTihPcm
kSh9q0JfZUGPxyAf5ov8aB7qCw3zmzu88jXo0fxFuwe1ADY22ICy73vFGqzFXI0FuWQQUdzIIBUJ
bH/2bJfcLZ+yQDzewkU0UZBRdRkKhSazTKkpoaUbDas/mPJBTexP6poKLkjuzeW8YbC0t6riVNKi
AcO41qHolx7tC/raNXeYUBW3zPD87BaNufaddenkNRtXxFcjntqjiif29MOBisLRCWZoCVloKdtF
d8teZDN0rz58vc06GV9VoHBegqF/9dMounPU9XFe6+cmja6iVvPyQdq103rdW6J6ITctvl0x470m
u9XUdQWuHsZ7yAL4tv/K6veSBMLKMF3DhzWiYgrtVd1CFoU6hc0bRNGkTm7jesWbur1YfdrYr929
Tpvtqh//1I5E67O/0RgXgxx2VaYt0ORjv4tC0+su0WyFQSGtcHUU3UUzhPytpFlCMKoZ0IFkLsKm
hhKQQuBdYuWyXUoIKzk7eUyDMUEtZ86Py3QCI8ZeTpxdITkCN0dX82FvN+CM5crdPLf2WK5QJevc
pM0PZLE8BzwbU5YJoLiHZAPFmKrZOJ1SW4Cq8tJbuu8dUX3Qa7mRdgBNbXDefXN9zAaMsc9sHsYW
/YfY1P6lAGlpOv48D8DN9DgbBOZmHU05yosZCL0/FG4OJ30ku16FZsDL7GXdTvG677SDAFoq55G5
d+AGmDkOKAfGU+MUAJ7ti36hetjy9C1bcxG3vQiI2s7m3KltBTWLiQJ162FZQFaqS4ggRVPCXIpy
B11USC6bDs4X862MQRkw59RQX9IfKvT2YJQWycn5OfMlL9p1F9mehKt1E3fh/KXP/VzFtv6TI938
COZzDlDFQqjXrv5S5q7lfNVkDF/VuPHTILEat7YW15qEvZZc17ZBZb5liXfOnEJ8AReHesRoK/ps
0kvKMCdfiNUP+SHNBo35oNVoDukwAa3386v+UPiRn+16kHrgWvwi3lJuiL/9sEwIpUVV1acj8KAW
WLtlfaKdWxKSvna7r75hEgDsAZmbIj0b/Jsbt0HNCiVZ9J1YzPfMnbpoJ6OjOzsFVDe2LC1ojUU7
eVfhOrbdv1gv9dQfnekbJvM1V1QA0xlSqbg60j25jjBqUR6UoLgVNmjx7eYNifmS8hqBfNOEtbZ+
h7F6ZD0Pv8KbFnspuoD5fuANjPmMWWIMKokApg/IKi/HtbgoKlHJkP7iD3vnUD4fFalVcMC9dzZ2
g2xMTS/5RgriDmzIFcTijSqQwTZ93n/yzXIDxXymwikhtZzBLE0EZtfVvbPrvPWzdadcOZfqU0xc
ShMCOap/mz9zNsjMZ7PU1J6aDIuEavGjslPu06CElvDgyxfj46+yi8iv8SNhZOmpwDQqeGy0vaJP
BBmy+ddBoCWhuXcl0E3T5tuqcf/l4DkgRDYNzK4jxreZ3UVwXxZZgxcneBchEn2UPdpdl4b6p8FP
QdIkJM7kPZveITK7Ojm6Wq1OBtMJhgCqsvNhPZmHtQ4goO2CW3KvWYGIgl4IyhwKtVxt1PcAKofF
YfYVtDVln/IH2hSrBCtyrMKN5XiXd8tkEkgJWQrTGrCxElFSt12Twq3jKIii+SrS5p0+1rtWUm8G
J0Xd2RQxswkXzLzaqmRuhkoHPCWfq+uQQKScMm4V3Y5Kkhe33TeR7dIzz/iE7YpZNjhzjqCbbmCP
iRL3GNzq0NSkd4Yg6ShCYULgSiPa1FMUrYIokdH4cSYagONNb7xbCRP7ohEU7egJPRR1FIeZ1DZ7
dVirm9myqxvoL2cPpCDOSS866TQnQ1FB8dR2BDkajovFj0BKyzDRrO6wk5W9HiGqLPDQQKLBI+b3
SQK55ozOxPFe4GE5N8Y7JMZW7EpCeZCG+vKxuIGq/THzx29GEN9rnuzm19EdHTgSYNIo8aOx/Fkd
2+tiG5I5dBTzV75G2aPjZz+g+w1FyOvCS78J8DhXMFpbwMNqGWBtxra+v7CsIlolJUN0TDvjMUMS
qDXUwgYfzA7hpHj55/N43C1FIw0iGdq2zNL1VJ3ZZePioNG/6wvQTI7g7YFwl1Wq/nkg3nFQ4Lox
r2yjS1pmvKlTgGe2rNvFj6Q2v5bsCtPtq1QKPhcXBTOfGEtDr4LDMhJaSx0nzlwv/mjlh7FwbDdB
YOD+w1I2IMxSQOrd23ELEAN57qqELk70TwjobkXJAgLcbE2viJyl7lKC5BmBSfeYJG9bgQwoL2qH
HvYbBnPTLDZmMDIJq5CPjmti6HLFNMCCiSz0x6ADh/xwpPD8vvEcxRaRuWmgpbuMidEsPlQGIIQx
xFWgVprpq8YCNkclm0URGXWx7NndAjL+goydveQLlrgQ8AmRXbIzrkwFqryUPFLojAXLYxMumQ5l
QbMBGpWlr+gT6PSjG28VULf6i1/upn0Nuer8SdShwQvFtl/SZG4aM2pGB81UuC5xhUouHGMeFMNO
RwlIC5b90t+c/448vgMAWiiEQukFPfz0FG5e8ImcxFntdMtrXlK5AHGbP9ABNESd8UEK8wqvBZEj
5p/sN0zqyDaYVjxZcge9e982P2Xtix0/CxZFre+jsbwBMKcafZKQvKsAICXgptADGdLiaPExPeNU
h9Xn0YDmluZN12sOEglhFCZCZ05jHKOmVrdAXwsvQyVPDRD4XZcP454KqkmX06G+bh9qsFeIoiH6
l8+tmzmVk70u9SD3MNuyBVWBMlv+iuyumxnoKdP00vaTFio+53ebd+2gpUZHa41F2WOZ5Tam3tiQ
bcRyddyj+Y1t5a5siZqseXepYmuOYkM8DKN0DEoX2VGbz1haF5jgNN4jSxCsV+Qn+HDJnZisnX8Q
N3jMVsrYQd1KcC6iSzvsrmgiZHTHI8i3b/+iOsD1bhitQRkWQpEfZiDGyJlbJYfJ0Fx5fazReaeF
yR6yKsIXJvfw0Y5bKjypKw5z+JzVTOXCxrhlrNRBN0B1ZxAcP679bxCY0zegZ6LNjQpbV3aXOYRC
ddQuM/i02TbdRaquzEQWQHJtcAPJWEdOcOMQDMv7STo+VJLaBtFQ2l49YkTmvLXTe+bDEdsgMXZh
jZ05mz2QZJqMA3+5BgUzMR2I6CvRn7FxkWDUNufZoDD2jWM8RWhCPr+O8wAq2xHXJWmqlg4A5iHx
dRU9kKJOU/5O6cjYIlKEVTNXmZHVrV2W+Oz2VFw2cYp82roe19m6Ip3sDrrma5byrc5X0cA/r1wC
Mu43ZOpLNptXgsMnkeklOs37wX5eLTswi09Jdj0kpoumaHBfPE9Tc7J70WQPN25wLCqkQBsq2PIs
5KPRUKpn2FWtLlyrX66qIn4uVe1H0QgL9/yw7w2NrcsOaYzMZpxTrzEgxUcVc2evPtBJX9qeKypD
8RanUnoi2nbtYHrn/bZOzlI6UwaTIfaXWr4vy9M66n6ViShauHmELRBj/L0WIXeENg8//YpqXupS
ERwqf7a8ZFdr0P/r03ADyTIMqJ021BrB2sadtOzA+RQ6wXosSjwONbTeLJ+FkR7P5W8RmeORNbER
mTEQaUF4+art7QON16f7PhSN2/PCgi0Ucx6kdZk70mA/9cm0vEQxEI8M5YWVp5+K1qkgKRvd/t+9
yxaRqdegVpO1DRSWwb6bPth2XLo6WF5FbwKBQb7a0eact2Vhays1SJrAb64034wPGrROAtPv0X9G
8KKLPav+i1IQL0EMDa0/Z4Gd4dSVXlOaCFs675TdCH5jzzzSh1fiE6iC9K4VVsESX/xFBYGXxNgi
M7er3K8kdkwsesGidU9xWwe8DSM6CDBnjuxX4mrP5z8m73JVQaKv6eCigW9jLtfSWHrHzPDWa5rs
oq6ql6S1f6ZqLirI8s30DYfxL61dREahAqdX+6CtIUVqJ43XEOk+rRplt8RJ8P9bGONnllJHE3pF
H7F2/FQP1aHrrZtsdO7Ow/yHP/uzMDYPlM2ZNFcZ8iXWJxz1wDlNult8mz20LbbufJn72Y9GQMXG
vRs2H81i3MtspzNJS2AaijtAayE9afvyEjoShZdcKQFkOIXDG3zLRDctGuNsU1bZ7awqK8sGGjJ/
wQv9GRoEudejwSV5daJjmBwL0fQa/ZNsNIZ+st+QbBev4UgV7nlA1pIUGhiMdq0m2VtkBAdvpp76
uPhS13oCYeWuF3gfXgAF2gvM4qEsDepPZrV2Uvb5sqyL79gPBkji+0zUDs49d38QQI/5/r6V7dZZ
FAsIJWarPnWFVAU5eBCf1WYSulJe5QDUCnQsUVHQo8ecvcWZxzbSgJVTtpLZiVLf6osCivLagQwj
RCvaNtqDxvNOG2BKjoiwjLtWDIugM8+AaDQ7+1/C8yxJg5wVGeqLZS5SNLKYe80gfXj+MHKBMHOo
2Vikjmfr+00tF1MarYq+I8vlUc20Q7yWmHi27MN5HP4BpIEvFeMCUTPz9UBwU0+NFP960qXGa8sc
+Uk7eWV3rEEIIuwUoN/ow2HYIDJHPs+MtoyWBA/xl1/tiP2pbFxyvbpSYGAQBT2CIGA7mJGXfhIl
PbinYYPNhBgVKHAKgyDwJTVIORZyW/Vovj2/pdxPh/vHwYjw69Tk+0/X5yCwNFpgtP2RGA+5fGO0
D+chuBGFLYOJQFaQFjMY64giPTOXRQIjWZR8rUFh/j+kXdeS3Diy/SJGkATtK2jKtfetF4akkei9
59ffg567IxaaW9BoX7siOplAIpFIcw5tmvo4SlhH+AFB2nZTn5Uw9vsqfBmsCA05Kixk1ny7e9Sz
RzIfL+uzuS0rEVywUOqkLlIN+oRW7gRGQ02wiV8WsVm4AnyDbiggusHScWZHpiHUczOGmzIW6djV
YXZqMdtCM2tQ9madh96QpIszl6Rzer0oNBq0syJ6l28v5q+v4A0w1QDuG8D443amklRSTFZTgg0U
aLt1yQEGBTh/eAUhe8KtqCWZyIPZ9gfKbkwzzWHItzaKOmq7D0HEII741G2RKM4T4H2A3odTLYjR
A5RZBoO9CXbEra/TmmIo6DXftSixAmrIacC5A87CYQfmklMNbjPA1Ijx5Ta/A5AN6KfAQJ9pcTce
+re1JQEHqptmSkTDrm98OzZkOpsGkAIjC4wNMxkcEhaYpV7asaBWpQS7vAoq4MSbYXUsc0k0x7OR
wEY7GNFAdmijF/8TDHG4SNZQTLbmJkb4ONZqTiUlwBhYpGS00eY7PG4iqoKsA9gX6V/LaDtqkk2Y
S5NMp6ysDhMCCRCZ+1bgSja2DVM+MAb0qjAgIR7SNO5R+hlNDb6k7F0LmQdptt1U7z29kL2gK+nU
gd6rTJ5GDWCv+audltTCGFICxJkJzDeBBvKmyG8znRo2QOi1xhmHqyH4KyX2v45lzj+V7fzKE4VL
VZgR+9TerL1u6p1Z/3r53Hw+noqKQW0dgxw6ONT5Bj5zCDQ9sJrBzeOouQvrxDgkkW17aTjVAmU+
+/BzUZwPR9AE8Ia8HtwRveOoZT+nSeFFfeXH/eT+iVYsjaqpgK3l5z3lHN22ChCPXQUHAuOedFi+
ZLMgYvnsw6EP+GsBXoK+fxRpzjenwdxOGDTQR5ITOsZXcyFKmG1uzkoC58HhjptmWaBGXRi06EZn
KlIaSiLgo8/BOlPEwCQ7AYgU8F/OFTFruZeWGGXp5KD7ANbZ6+iD+ZMJsXMx3P6bc5hECjy/iyIM
JptLF1PPNMtebelFIqK33fbm/NKJLe3q5MhVbKVg34VdZ8SXppZaufav8ZjO9eFunKItZ8lUxsGV
za6nxMRAS61ld72OjpC6e8+b2AusSXStbyrGWMJtdNTD2XOb1RVyq0i1DKn5sYhQVa5EtOoiCdw+
lakJRpp+GVzSSffLOB5JpOwvn0+RCG53RmMJpTCGErEKVE088Kem+HZZxObZwcQ3piyBVqvwWW4j
GO1g0mBtFeYrJyOiuHyOSvXzspTPqRHYwEoKFwLMWRuBrRg2YHaldWtUpTU6ejvHV1EozzTopkQG
TEMmmnze6GA/l8tZQUZCXNsR5Ko7xjpV3drZ9TQD0vA5vsLpdSw/ux9CIJU7Iiz5TS+uoS8Xz1G4
CoPbOt2sMQ4RdYPbgl37FGVNeeg1u8wpZsjmQxFH6cvlJd4KJFClYHNVMhpO0Ad5fpQjrTWWCpOP
rBXZlws3zinZMzLvVKXWW3QKM+A4ZjsMHQoEM/d6/m7DIq8Ecwc8KCujT4IWm2ujX6/9Zi9vAIlw
xvkpbDOAbCBKsHZ5fGoSkcrMbD5LxiMY9zKmP1VOctzmZrjE2N7WGz2CNod0eDedwZNdAKEZx1yE
8rRRmWGq/hLI7HzlLkuriOVSYqclfMh789jI+5K8GnVP2/ChHG+0FFNR0khZL4tglTdvn5VoLsPR
jVFRtgk8dfUmO/Zbnnsoffp9AyxhCysPzuqAjq3b/Vy88ZEBZwrkbx5hQ9GAu0vY4B7n7qwgiUI9
gS9C5whLyBF32TepE97XLmOLH6+0kuogGArdSiSa/etP27wSzVl21ufpMGnwtKypJHsnPuPQmHSq
72S3OKJ95u7fo9xjn1cSOcNCTmWw2kwZ3DSPaZnvAbYUjLXo4DDv81kvsO5g4gs5FoPziqGy2Hj0
wZqUx94DfjEabLt9C45VpAhASSVMsIjkcd4w1so4LVvIQ8M5sKEOyVvmMrIEI/UlAG2nQsCWjSQS
W8dfGnJGMy15XSzRhFjWdCY/3EcZ4OVszxpgros3M6CsPzNU1q+I5j5N/oRna80AZ5aCEvHTRGyM
l43kJtIK5bUNlWyvNLHi9XX8hpv7WxVXgSMB3ugUKXLvmWbytJRzTKMynP2pncprAzg3+7CqNUF2
bevWBc4KYCOx68DP4ixaTVK5H/pocI0YQTcGUrPmu95rAgP7nFBDImglhbfisCWkLGPk7LMfeoKZ
GwKqcPVrltq7GaD/o2CofHO3UTlmMFoEyQWeYq1LktLCBY9w5UV/M3FKo9tiD4YBB2wUT9VONLSx
eeMZaErEvCRg93AFnXtjfQSxnEzwsjAf6xfZa530PrmVnMrrY2A8GX7uxrf63WU/qG7dOWuh3NYl
hm7UAxMK+KO34HlGayxxtfvRA+SUG/nFCTALQ4KhrsVR/eEBcY3hiBrQtld6pTm3s3miVXZn4Mrt
MNGsOZkb31sjtdzWZXwnSCYIT9WWDwa7AqYegLJg2R+R1urmwys+HBWjwCvulL8AHwftS6lEy8Rj
RV/VlfdKgjyZwIA3Kk+wYIK0CKC+AI3Nt8c37RiZU4nFHnzi6wGGjdMf0JJgdDt0uusMNfWT8n55
h//L4v4Syj0nbSVYxpIJTQ7VQcEwbuJOJ0YvF+2DV3F+bOtiX+vI3QKymUWAXMLrVTXQnB8+2gC1
GrRb1QyopmZUbr614KC8rOPmbmpINsnEtOGAuGDCAgCvnplQUc52gz3SXBI1vG56OPRwKwYB/AUQ
l8/P5mjEMXjlYKFVnXikmHUkM0tvBNOlwEa2BSF/oRLMVip8A2g4ZykQpDKoglioDst7Vc28wYwE
BcnNFTMU/H+VtafzMO19kfV1myW4VdRvw5hQPbDdy3uybXcrEdz1rC5FYuc63DUSGKAziJxlbxz+
LsXLJ7HdCeUxlVdHOkSvpR4lUImB1bXOiC6jEY17E/xWt+sVJweukCfQcdN7rnTkvKea5gYeC5DJ
SN6Y48qfw13r1gfwI/iigYLNk7USxtlgVYxTnHUQliQPSX5tMx7v7loH3YY+tyD2ei2iVKDgljWC
hQYTqCZwwHXeTOJKnqK56gGLPbXgr596GeRrQ+WASK/9A8OHI0buGDQ+BrKS59uHaWi1kUiDyToS
uIU2gH63tENvbtPDH2zaShJfClSktB3DCZLYM4ttWtqDFaZ1GY8Y+KqFyIZbTw3gvuloQ5NNwyac
kRALM9lypvVgph6BytTFru0Xfpx+BKudp/kxegIejYDKexETr0g0ZzLjWGURKQlUDW66UnIQwJa0
tp/n9KmsAHpxeWW3nAqASTQWASJk4vOvPWayMmMAuFVs6V9sjJJQFOUFJbStIBC9hCAzwEAU4EY5
M5lqxa7jQu/dQINB2t9JIvmyZbiKBEymeW+2gqrgpltZCeTzvXYDzOqBCfx7Silxcyf5xgClDbDD
o3b7enkNN1qZoBh6GAAjL2MMmq+IJ6NRqpMBeawRDdOfdLpS9oyUmhFxGgBgR+eGB04j0algC8e/
3pDPBgw+KjcE4LHn569qF03C2MqAAWXFT0tP6R4nQADv0CPq9AFVwTvDWDNmh6SnrsbIRSvY2Q3r
QXoJpXn4GeCk831NkdT2dT0tvWtE+hHFrYhOenJ/eXVFMrhAIS30aWCJb1BFJ09FkT8tzR9ECohk
gRgIOjJcrXybSLVEY4GqP9Qo2mNZJyGtWysBu3i3v6zLRk88MNtVlN4ZMQVjHjnfsbmQ9FoN2eFG
hoyliwi6GxC+MgqO/Js4emUWwFnImTx2Ga4u2FxJdVW31N7NDhgQhsRyNwGqdX6LJYC7zBj9Sf0u
PAa9eL5p4x5CkYqlAdFGDOvgRGszUdGGin0b2nK8K8dcv5KSSb5K8kY4bPS59+YDCt9k+PG4h/gI
TKpAaZI0Ug+Ys+ZRWSY/VvEYs3OvK4p7JS4PQKr9NqjBVWG0IgCPDWQNBScfDTfgCgC2DD9Xscg9
EPJLrLH52LVe/lMBoWZ+RAvlXZm47Xt41XmsBZbhTg4PeOgftYfLVrVBQnn+BdwRiY1BMuIMX8Cm
JAswrJQ0LVAopfWX9qF8YJSb5rXsp3dRSMPQDXsKZ+CjU1ZzzK9iWIitE7teEM7fI1gw5NnE5yRZ
iIFitOjVueDa2rLrlQieucfKE3XJgUfrluPXqK4AFIsxpeVmnJfd5bXdsuK1IO7AtlEqJ32BA6uP
tfaQYi7vOE8zqC6x4oIqlWDZ+Gq33pNl1HropFf6Lm2HG0MuHy9rsy3CBHovJmXwqOUujFgpcrIQ
dhPneOENHVWRa7osYiN8wWn4JYL9vvI4VmBKCwOzcO30C/ACfFUfdkvzOgzT3dCb3mVh27vzSxhn
+HJh2UBBMBCAVoNyMNDk6upahA5ifcoFl+3m0uHxhToVqnmyxdWQ86WJu7kHnUepXvdVThl802Vl
Ni8HFMD+EcHZmk4KdcpaaMPgtDFiTZdXBt5dHhBXvwrTKerG1bCWxn5fbVQikWmaFijUeu1L5U/7
ZTch7ZuAwEQSDj5slS3IWhr3smR1IVCsM2mShVpybhznXA0pHuj7Kq2e4Ziq+UbRiydrnL6EuSpC
094Ilc7ks+1daYsR23mxaqwtGw8jp3Q3+tFeFQbv22Lw9AJMNnMbnOtrwn7sEgPvBpWcKuWnnTzN
xV2lRm40zxQBnGdikEtgNsws+DseI+v/kclHuxKeYFIJzwGzGb3+hpziXYaQYsbTSAQdu22i6PpU
DDTlALKWO3BxbcQSnid/JwjYkz1x02vGj1ci0SkiTtk2GhDdWJZhaDIiifNNm3VJqsYmYNKQ0d23
aKnwbKfJkFgF3oiw+3pzIRFGA3kcOSkEhOfiiDSNkq1CHEMWGq8D97t0HQEVa9yL6iCbZrKSxJ09
aaz0QQ4lPBZgje2uQ4qadZaKnpJbDyGCnrd/NOJOXcRgxQcLGnWgMLIxW+oFB6wetWc8DvJb8TkX
KcYds3YxszyNV4qRnQHFhCQ+m1ul6zaru5ooNnOWEYR9GczFMgAVLqJgo3blpruNEW8pOqEK1JO0
nKrKROdooKEWv10+c5v3zko8d48meVunQwPxDZCMy6il9vBFA179ZSnb9m+BUBgMACZuOW77BtTv
c1vFajZTAfrnjgLQ4RgC877K30Z9eCDmcI2BwMHSEzrPqeg+2lzklXhuM3NDZdgwEJ8ckAUmbniM
kYI2f7J3pdCzbAlDqQjjtGjFA14pd7+qaTfbadQjW5vUBkUvELXjhy65mgAS3ZkPwAahKFhRIxwA
E1uIcII3lxozFxhHIMAawdvs/OwP+mRi7hDFhVRP/QZplrC+k5Pa6fP9UCiuaT7akXKXBveDVbuC
bWbryDtwoDgBfQLIUZrGJ7e0tstrEKcxN6e8JQGG9eqdBSJIiG++ynihha4mQKnZitJA+WJagKwi
KpriztXtA2lpc8Xq3cmssqs4GsLImc1mTJ2hzTvH7rqM9gX4qi6ryq4HTlOgULMGdFWHdJvzsFFL
xnI2QyBAEDxIbRmgz/ddOdGgR44GJ9aYRWXOjbU9k8jtq9J1o9oyiTkxDhhWB8/BKNi/jwYlXitV
BeOiipAajQncpZilqapnSYuo2lAxiaTO2h1AtKM7UizG9WxG43MdTDnQLjAPf1vZ5XQMg6XRHWUw
+r2UoXlEsszseUiITNVEzjElr0f54DTlkO3jpQmvQ0CW6uitiBeUrQG5t9MyS94lvQ5ohDBb0I1B
lEWltpJlO1POczTuya1j2Ut5TG2z/ItkOXyiEijjNSbDytcwLb53VTa8z0YCREtpTieJLkGLfw+8
cOkAKJf5BrXU8qZdgGIdGQwVyiDwNdoSZochNJr4qODhH9N6agOFymrQ4zYZ9OKhG8xW8DLaYHVQ
NHaRqcjFsrcL5+6B9pepWdL3rlRQVKmc9CW5q/zaQQ/GQ9dQFrVK15oP5hdfNAa2ZUBr0dxJMXBU
TC2HaFSxFQoKYn+CeYs8PTND3oTWUrhXU15rXZSxpH3rlV/ZHDK5YZj1xMs8SVhJZZ/8SRhjD0R/
iaJ/ysxEQ7IoudH1bmMfSPTeoQHASMCJKTgXW9EHa1VGw72CNkikCPEdq5i7jNJ4ClMFBeIP8Kba
mU56jom2v+Gb9JHqh8vuZWuv1gK5g1iFfWGnhty5dabiofFFaerdZQlb5eAznbgAH836OaukovL+
qFM2S5C4aN7DlB6D+nOnEvTIwskygVr81Tga1pSOEmS2nuKDZMnXgHyCZKU7+wHNXSNwrYdKE+3e
xoWM1B0oA3Ajw6nx5VMChnNd6yB1iZ8xggD4y9jR00fVx5CssGVmS0UTTxjw7KDYAkrLc1MBqoCV
ICJG7iOrHHl473TR63pTAi52KIPCGAz/XIJhRinRZqtzI4zg+Vln93SSklJwr27Ev5oJgDeMF+Me
+IReYERB2YHtonN1468me6iGF1m7r+wfGfGk4nuoiOZvt5KPa4F87CDHWZ3VIwRqu+wuvjH94rE4
BDhq/uz1uwC9iPbOXDxtb+5AvNH9BgX8Riys4dWKiR4Z5Y9PZfa0t9rBmnrAhkvBPWA5MbPSdqGj
Tap/+extjYNg3BAQVvBZaOjSuOMtSVYgldnA/AnwLg1ks43dnD+GJ2VvsHH12gls2nzFffCIlGtG
q9gBczdOpAjGYesZfPYlnLmOZaLkzYgvyVAe1DC0HnvsDWf4xfE3aMq3LoeV3nyyM0fBSbVB64Z5
ddlpnoCjevq78z94/Y0uy639XEvjDgrYYZYqCyCNNfagl3SX3+c4+oB0QODPAFtLcVphy9esZXJR
WjN1CWqHH+vJeNBZ+Mu689rb36BiEMniHlXLVNS50kFWcmgA7eeHx46Gh/hp+SLOhG89K9aGwveH
kdiqxkKBMG0nfWdJto6SnXm0TrH4mhBtHBckoQCiGHIBWeyaGP5qbkHEifda+FeR0WjPyg/qDXm6
fCZFJ4G/JYJRH6Wu+di59IGdhOQ2BaW85g/Auhamutje8JGLxfwqqII1sMZwEcWA2UsdbwjmAZoY
uGSqU7gLknmmEz+1f/3G/okEci7H1CWigm2KCRx/LiVIVlsnewQO9K3izDkYn0VAI9tODqNQFpDA
GKocp2JoxepS2gaTiIf3u+Kzm9d+KE621x098155yJEPzu7HV8NTj9Nd3VHRw3/TkFafwCktmWBk
0UITl1iCp4jV06h7MHJBTL8tBJkNYCYDAJNHdFC71jaDEkJKa/CVGmM/5FnpBebJFuuTvSBbibFa
DdONOuenh04vkSvAM9dUuvwKfSzGbuqG+LoapMat86VywQw8UcGZYOtzQSofr2F8FhCzLNcNklBn
CQyg94KSHtC3cU3bynjONUyTW5lTz29B07xH4dtQWW6JbJW9SPumQmSSXGVjFAk+7HPcj2YWZJHQ
oqBj5I1n8lZ68IQXM9FdwPD3AOAeFTSUhyQAvEthBLtFVScRxMNGg+y5TBaWrd4AYVJ1ajqruhu+
hDcKumgY6lzW0PC6RXsqyw0mP2RRdXCjIeNcKucKx7iMQNKr6XCF9df55+jgnRx/ZKtt9GSoIGZ9
0vz+VhzHfo7/zgVzr8W2jBIz0SD4P9hmI/raxdhmGxPjTA6ODuPJND8xYcuRqavtsui4V9IHsh/2
vW8ejZM4+NhW6JcgbiUX2xqsxJyZoP9kqhVP3Qu78j7fylDIBtAD6GdA0WJwUcfSZDmpplFHmy1D
XgBcaOXFmKMBTeJtInzbfD6hTBpgEGXMYqN3h3OyUzQYA7HRh8DIMDI3ecy9tmWwr7sYhaH4Ln9f
rmUqvxbPf3CFnYvmnGueh7VsdK3uTt9nB8L9yEWJ7y2/MvzEs91/PwSGWiUqAMgqygZQH7n9I4lJ
0ECWGe4yhI5tLnsgyv/Q9XafyqKk/GePfi6Ks/0Z1eW2ClPDRd/wA+AnT7FhPFb5sL/sXj8/5M7F
cHsX9FHVSE1sINFGCAUo0NtgtC+XZWyqAihk3MGolSPQOPdaCtBiVMnGqhXzfDUO5msdR9/QZfHX
/yaGU2WokJsLS4ipM9tJmszv5i8ERIKXpWx6Qws8YBbqJehw+vh95YN1u0+aAP1pLIjBYIKDuS34
izjx8tnXj90u2/XgMHaChRo5Fb2VPl/B2K6VcM7elTJNmh5j7W44xt5ivMTFrdW1yF0q6DT/dlnT
zW1byeKu+9CqF6QqLR3DaKOTq6fRAF/HIBi/EAjhX9yWFrRIVzOFjNnXquaokO+jiKhj4+HAlk0H
Uw+ynQA15V4p8zxZGSnsv/3ueP0xIwWihQh8oKJzu5Gngyx0usIPYmQJvHjn1p6HsxaZSYg3NKqE
iqtQ9r4c6N/sFeNJFyzgtm6or6IzX2EcpNxrr0TpLoriCY7iA40juW0qr6MDCHKqXWv5l21i66pk
eO6AP0eLso3kzLl2RgMUFVXuNTdSU7rM1hOYwlNVesQXHLoF3FXjSxOCfpKIGhc3Rn9x1tCpjzq5
jVK5wcU+NfZQLUMbOcKrOqPSofQwRXI17qJHy1102vwEBYo7n4SdHRse8kwus+DVeQdWzBzGk0lc
aW/tVM8E/ONDgc4/xkXfqEfVrXadsHj++aV0rixnRKYRYTAVaIJujQY4zWt3zGQnR0Koh6Hf38jB
iARyzjNWRzWXY6zufN+BX7nflY5xINeMCBBJ84NwVZlVnkf15wpyjgwsiyhEF1CQnZLpiQHXNp7x
xtDhY5eIzghbrs/SbPDzYvKIvZLO97A0pnxKJQm2gwkg2SMnAv6c9hkML1SZ8ZxPPHDCF1Q01iUS
y5ls1AyZNdcBFjXW3Cz/UVZ7c3gc1cYRnMoNL6qYGGLDYx5VV6zcuX69XPXoci80UEemsYNkbHNo
dwGgH7V3DQ0KyOUpXwHj+a8fndjDlVTuggAWUSIpIFhxE/QMDtpOqYA6ibrj/6bch0taHUBAScQG
3iAaLlzdpib9DyNXW6KZq6I3v0Mxyhbsk8H8Uo3Pb2ehMWUGoDPcQmoAd2Pigh8AUgjEO20ajlWn
gfSskEShhUgq58rDtq1xk2NB2Vx0e9M9zj9Kx3pHNPNzQcER2CSBMz/gNg4eRD00m15upTB3QsgI
fFubQGEp/2Ka93ouwsPavDnYC0vXMEyggG7p3EYN9C/X5dhqeEWOnn617FVkJYknv4pO3dYNDLv8
JYk/dpYZBbPagB8e9T/GAu4BoCq+Jru2dxg/Q/4oKpX9F+XYeCqyaWxY4lw5UHEvWlniWmRPIIU1
VnkMTAZg/oc/OQ1oN1UxDs3uX065ALWDJK1wGuLZC7/WL7PX3lSPOOuYTHhDnwGm9ts78Rt50z5W
YrlbMOzSTCIG6mI15tlIn9Pi33fTwpusJHBXXoOWgMquoVhV4jpPMNJuRcJcxkb8fCaEu+bGqkm0
mfmSNpyoJp0q86ExFxqkrVOT5/9xqzijaGMFvfoy1mz5/veYVT59MKiP/vBSPVS46AJPZImifeJ8
ctyTUpNUtk99Sqvip5EIxoE2VxC87ATAEXjr81fNoHe53lYZfJQS0jmLHdWOvDgKnCkDzUIQ+4JF
3AwUVvI4hVQMI3R2wuS5GhoJy9BhXbzMcwQghRPyIpPNBWTAbcgIYfaBz6RiCFuaUXHT3KaNd+qY
zk6hdfdVokfUssrJMaduj7V9VVrpKojMa1JokVP08Xf0gn9HF1vjGGb7HijTArj14Kovo4UyTkc1
CY5GmWTO3GcWXSRUZsOy860CSEmIqhtHC7PMmYzxvZblnySqRlrp1WGowa+NIAWIJPpIqp1gdZnT
/XTPYcwDHFs6Yge+ojIvEiFdj+iEhWHj5JIrNt5Vu/a9FgOkjv5GEYC1nl0SyXuS1jRjtYjYdY5O
ykPhD3uyG6/ELmvrZaSg8/Qf5TiPItmRPSodlGMVzvamuMWIO9gtVdd4FfaGbprpShbnWNrSDIsx
hCwZyAEYWtuVz9bHLFLz8BudqMzoL60h51mKcopLffrQDAPMd2jUXyKa+bYHWD43Ok1fpwW4rqxI
VZ96YbP75hFZ6codyTIhUt4EkN7PMUY3mpQqujQLwr5NP/NLCJ/2t4c8im1ArLqJJF/XQFO2Fv2m
MfLdLM33idwLxsG3gwY2u6mihQ+AQJyxdKOkSbGGAGg+fkA/+AFGYodjCjLUZme7sqC1Yfs5u5LH
GUwmhTrpgfjt2o9Gd8VQCcIvlos2tXRfHsAh+qq66m/4t42WG1yzK7mc6aR2HSVFB7nZoTuQb6pG
WRkVY5UDw5VS/cwb96Ys8uLbfubX6nImY8uhXFoypLLmJQ0F/siPUQYHBiXgLUJfFa3uton+I48v
8gNeW84itrrxi3UfHNudeVMjvTnTFGwUTEXLS3RH4EyZiXw+lb+EcrmRQM5CjMJDaHRA17uHush1
+2y8N/sGI87dLvoShNQW9p+xDbsklXs09OqM+Q8TUodicOrkRzyhqxHonpFUeaN+KOo/APE4MyGd
i+QXNQZiNXsrDDYGd/bNQd8HB2BB5m/ofiwP9nFpqbiWK7Jc/q4qlS6UwZaI5Y0pnrgGuMtDTzug
/JVk1L5n+S7zMN5f3tRtN/RrT7nbKldtcFDWeJLlVbSLwutiWRzWvjm3Co2DSnBO2H+7tJe8E7L0
rMwLqGhPCYa6QRQWfZ2rRuBa/8vF+EspzvfIo21OswIxxdV0ZZ8AiIz05OIoL3/EW3VuLJy/aeJW
nzobslgfBXEzP90ZT2x6HA2me5QcLm+XyK3yNWq7N+V6TLFfLDvPoA0wOVpRtd8nJrWfF0yO5n6/
7+yH0hSIFpxD/sKa8yILuhqK6uqLGu2L4itmrd3QROZuKjxJZJgbvSLIZqN9F7NKuK6QkoUtrdIi
qlToZRYiMCa3BfBLGWoc+fL3oxNdRYLrccufroWx31fCglCOkyqGsCxOkjsMI6uqkwwk6QUHYOu4
4V2hgKQJzYXAwz+XE+aTrgUEVEwdZjSSsgWDiETr3pPi2zwVZZa2TttaGHcpNVo5L0VtEHcKZ4+Y
o6tY92KiuE0pKjquP2Cq0TB5rtJo9Eqnz5CCAWJMkmU0f2CDXuFOum6/RzfIH6NVSlSF2NyvlVBu
v0YCYvJaglCi3Cz9V7v4evmcbQWgmMn7RyneLdZyiS4R/P8qyZ3RjtymjKnSfCmna304aYAd1Yr9
ZZGbR3stk3OOY0iyshggM7ScJrgOGtrSFgQ3xh2aaprakWZHqpwFROixkENRtImcx1ykoDfNBrKz
RDpkQGVBSXNnA+Pgso6ibePMf07IYEwjxLRyT9XpPSxkQZDCFom/YSyg4wNI1wSSqcUZRq3OiozU
JlLSWUvVgNByeQ6AzjAhNrmsy+YtYxE0mKK7DCgQfIOMJpmdYbE101s8KhNUfV+KGHmWBDsY/7QN
eBBd96tAdwpRKXhzHVeiOS3TKVvsCEBkiIneykahminiBtpoFYb7XYngTkCmg/7ERPc6Xs7WLvpL
BVxpiqjWxkhl+VbMtyzQZMVgDUCJClUO5p2ohrJpk6sv4M6DBTadAvj3xC3GDoD7Ta/7AGOOTlZk
/VHydq0tZ/8o+QXNzBbUXBovMiKnlc079GW5YxJ5H/j6suGUvYVDGB8u25FITe5MDEoNuuKYibZ2
SgAIK+k9rV4vyxDZC3cTFJGhllajE9eyMWJpzjTORdiNmyKAacGMBi10PCrKEuTWki0Eu9XV1C6i
Y9eKXlmbK7USwb0/zFnrE5KpxG30K6VKXFkbnUiWBedaJEU9v89iO4yTuYCUtu3aY5Vq6KQeQ2ln
aKOIG2fbhWCAAbNPloUxRs7Eux6l7SFGOGDG5lsIKALkI72WZG9SNyperFa7WFeQfpisUxL2P8w+
FZS4hF/AGX5bNxlpB2xbF4dOPFYOqd+LVnK02KBx/aUBu7SMwMS0gSDfkp+XzXL7ylvpz9l+Exdl
og2wy+QwZkfrPgJnzhEzK+5UYXp09hXPlg9lzApD3mXRm+YK7E/0MQD2DOX+810GMPKcD5iFd4kU
v6lEuW7zMBfcRZs5F3BR/COEUw/kNo0xp8i1dh+ol6lXPucY3248lhUAEJnIY26WadYCuXMu1wMG
FlkdWD6afuaWToNJDswZXIskbR6SfzRDNft8+SKga4KHAYK0vKVFHx2BRuLKqiAK234DrMRwJx4Z
4YloPcSwBVTc2Kti4GQxrkGkUw1HerpsFGzTPwUPK3Hc0R/QnQ6aMYhr5MjpSA6aqhgEGhPa377r
aLa9LG2r04qR2vy/eWj8wHYex71VxhDHKoYRBtxUql8xehkkNgC/Y6IR/9Teyq/ouBL4OGZ4lxRl
p2P13CHob1btAoV7bQGnTGY/yEbwpKmhq3T2o2YBmjXtDcFmXj5xmsxMaiVTb5RgnFVoa2nldT2M
72jOf7i8ottBy2pFOX8qj1KLZwH0Gt66mKJ5jXy3qerFIFc3kHu0iBN97ZBi/Y5uazyUs11S0kTE
kSc6G5xrCSKy1OEMResI8AKWUV8Nc+Fi7F7gPbflAD4fMw6A59E4a7WCHGXSFt6lZWUWYMzYVxF5
vLyi/8WF/RLCve7mpO/AIAchLN8wHAogy8YYoNCQ2DROGAgVdbKIlOIsMyoiNB8S5jL9BRC6hqOc
goN+M/qyTxyVJvfZrhScQ5FI9vvKMMdEKyeA0WEdrepoNqFXhDUavAQruW3+DPFLAcqm8rHQKylF
OixmOCOaRQLssZHsr3UqqnaJRHBrpxk1Sud4trqDrv5QZjCzSosoUbKZpQQn1j96cKtV23mmDS30
YGiJpj9eL62jdxRs7c4C3OxpovLgi+ZcNp/jK6HcuTZLmcRqAs1inbwGmtTSIcivDSk42aMN7OwC
MDbTfB0k+vtl+9+2jV/acmdZV7Qx1SIIbtJ6lxp3jV56JjS+LGX7nkPnlskGQVmy69wEO8le2jSG
1Ws6JpWWENDUqn4AcJSHwevZAebNjM6j7s7olvQwBbP0NoY2NiDLI9GnsAP96WpYfQq3v1WqVzUh
8F76Y3gTHNNj4KqH3pffFkRh497wLqu+ucArcdzOLoNcRAm7Fcz4qiiuq/q71gpye9tREWtmZkOn
iOU4lSStkErkN5AHC2xM2KRXRa7fYBfuhjL6koHveipBRVH0dAHc/2X1PjrmPy3nSjann7wA6CUc
IbuploWWY3SdDuV9QWrTlcrFoEFVvldhkNJ5NG56uzwsendvmgueUfpNl5rvba8+1choUKQoPdTv
TkproGBuahQwA36UEMtNquk7OktLtGU374uegi5m7m76or/NJuslnqzEjboaLCNj+jMxI2D71qCH
bp5nK7+ZzeUuK9mXZQolkoG2yFBL6JJbjdtFVekPpYZmOzy5BSuzfbPA4oGkiYngTyNdYFTuF7NA
7D865A36uiUulZcJSOnEmZ7j2/Tb5a1gK83vhA1QCODWAiNHs/idiAP80Yx01yYL0OyGFzWQaYYU
EkX5Q8QssBVJroVxfgO0i5GqdjEbKRrBuUbHXf1FOVnvuEfRRK/5NcY31G/SKHwCiLTknhxRrU5J
QSC4zH7EyQhUmNBb/o+071pyW2e6fSJWMYdbBlHS5Ohww3JkzplPf1bLe++hMPyEOf59abvUBNDo
bnRYK3yoQo7T3PI16wUyL42kBXmsFSWQg85sZajcuOagxW5ZhpUEFkq/HMwyyCSsJDHTgywv7jC+
aCNnGVsTZ6DH+08rWIyZqs30aEywjuBmui6P0V3T3aJGvpMBpFN/Sn4Bsd965pZv6RQu6KLFhG61
XiV9rGFtNGsW/JYAqpI5N7JX+4ZX/a5eg7vstv4p2gD/Ply+BZsP/vWCyf6v4pBaS0uzbGhbD9l9
90RTvy34oufnv6xogqtPR+eNCEQqlqurqoJcWmpsbnbdoKv9d3XIPUDAOfUPZb4bPIKT5T1MNyZi
yaC8yWS2Nly6MZ16yDQB/eIvu/I2vgWQj+jDcWO7pZ3karGtIpWpuqmAAesHcUe0LryG0031XX0H
s89VnISDYKSaq4vD0azmfZ5pz02n+JzzpN95p0orOUzooGidMXYWzlNFiICpuwKNHZ1dQImQn/0A
Kc+mgVnJY5ypHNBhI0oA42n+PU61KwC3oH/LOohm8vny2nhbyFhsKw/wgmohKpo+leVjDMBodeJZ
at7+MZZaNi3BGEoIkR/a39m9ijtIDXh979QHhRpc3cuL2vR7awUl27C6gACy7OZ2goJSE3Txc3pK
XKTbMNCSYsj2hg9hsGmpNYAiws3q8LeMIsYNuECtVECrSDRGnhRX/aEsDZWjh5sWbSWFVcMm0CvZ
ghQBna12WIOfU05H7CO6NJQid/Ak3vVj9f8/fI7bvhLLaKOiVX0mznDqapmg/HhrpE+DynFEJ1a2
d1dM1wBIj/FZIsc7PzG11jNEVgFaJt3ZK5DA+E0JywDtRLXXe0CaRJGuw4xc9arNC6IXgOXiLYSO
sTCxkb39G0gmZC3xUABZJEY+gHVx/kFmoyZdBMZPNx/b+zJLbou524VLuhvSjBM8b9xBiFJPLH0Y
v9IZP98NalZiKEt1wQxxVauKMwjDscBz5PKt2LAqEAOKYx0DbKi7Muc4J2CSBoko6u/y+BNQr75R
mF6viK+VHnCOc+uxdSaLMStpVwR9BXgfuPygfqXOAt1tXbn7jJSQG+54M7wb9+9MHGNgKjPK5K6B
OLm+UtKbvuW2u2yeEdQSfX0Eac62LAupaMRBa1KORvth7OJjIjmd+UATAdFevFL7+8BJBW6oeZpd
ZO6FLK7kMrqBmZUwHzHIBrmgshX32k47AO7tsFzluAHEahj6w+8aROifPwIltH2QYFHEUw3gHu/I
loK0qswauHK4jNquu0MKwp4c5Yg124XDzUxRrvn9at+kMbnoPLKWQp2wWvEIMtgTSLoJ1q7GEffc
IQieLOaCF0WqZT1oyyALm4rtpKS3vEvQdsZ9HW84QOzg27oY69YYUb5g1IlGO9TfBCa3nMDkZPRG
l2iw5cVFWzWfM3mMp6jUZJnQugHKr7vAH54N0VWs3fJJx8tI3+mSA7z5srel2Em5aaStaP9MNmNm
GrXB+A4ma6Cxpy5mR0iwtZTMTAB5U/gdUsK8XDtXTRl7I+SDNIUw43gLTm58RWUZwdGfLNSAMAr4
5bIhJWtySUsZa9OUbY2XNYT16pOwGN+bPv+u6Om3WYl/m+PPy8K28u1n+8nEMl2AabGI9jM7WJ8t
EwCdu0Rw0BrqCqHdeOJOMuzKq4EtPYTHaPRE047R988FhOPuMWOK1NaQ0hJniwsT741Pfwaggzsg
hoDThEu4Rtfvf28ysMzO/a9sDUI2WacTxev+SrITmB7xqT6Ayi6xuYh+l28opiDPxRnpiMgpwC4D
1NMbApvYRCtv+T2jg1r9FHOBk2izLi2PsT51JVlTHmB51EIN74g5NsnjW7mtuGqlPe846sUQEKNa
hXVRJIyZAoyIlM6wr3YjMKjk0gkOjTe6hRd+IfehHKz0dSiBJQy6NPw/DTNvd1xkEd7RMtYpblEw
bhesHSjGDgZfnghwIz8Ad94vfN7J8jaaMUcT0pVj1GAD/sClEMw8AXvzsucbFJCIF/8z8QpL5FDn
NbpnSIHMm/hxbu0edDI04l3thcmrs530W3FEYN9lJ/qfGEg7oS3cG8+XrcXWy+fsMxjbFESlWLYm
9pbmVap7moxJXindR5e0v+LtLlceY50EfdIFrceyG3dyhRjs0oLX79JnivME5B54+7xVG5FB6wnI
YkMlCAFGeYwgCtImErHPWf41q6LvXSZ7VmLBw2U3bSk+hfV0TIPkMRLrRxDZ3ymD9Zil45MS6S5n
szcVWTuNeIHYFDA550ajbdQRqTmJNnty+9v2K2V66CJPKTw7L8jd9uorcczZVuEkaglQGHGX//Ql
p5Mdp7ep8qQeaMYEvdCaky+PcXfF3XbeUplzloeszGQDsol0swDVWm3TE37eKV4p4KS5irUx4gWK
RqSZ8KgGPg9bUNC1rJ4MYYJHD7t9pkbHUNCv5aYJnVrodp0Zo5Rghp9U8M7YUZ99vXy0pEXvzPNK
OnOyqtbNTRzNMM9T+RUNBLldNrxh1c0nxUoGc5xpm6WVBXxtt9SrwNXlonerQEBAXxa5d3k5m88I
JEQ0kIJhOgnY0+eaqlla0UizSIAiAKz9PJU2TnEXf01PuULFx5WN0PFBwAnt9yjlczxuHacFQG5M
DekmqKGYD+iVeERsLwO/5zoEk0O3/7E43S3fDm/ah7UgxrFGijZOYQ9B5PCyn9VTtANknmPgmZZ5
+ROfYGEz4F1LZIL70FTADVtBIgW8sm4n4YsILBo0cZIpiDsnDV/6n/yAjHSQ1dG1XMYSpqaVR50i
6a6mALNP6e0uqexexPs6zjj6s2nm17IYLypJoVLUaK5zp8+TK2MsSXBaBYNQJ7/ygsFdTo/Cltde
y2Pun5KiGB0mkDfsMGG2/0PHkRx5Zm3jCoLGBNiVio73rWoxVq1L27BRlRgNlVIx2n0r+4DGu4dZ
/3L5/m3tH5JamkKpJKD7s15LGicR/N45FeJGbwGgzx+WFhFFqnin/8Xk2pk05rSmMq2VwoS0CFAl
6RVKk26/A2vwqb2jctqr/f9xecxxIaGnDNNQoiMcWQrZkWzQ+hBErYERazB18ROuW48RAO0hMYlT
E5FxZZ4HZau0i6liiR1GuofBUfbxzQAc8/pep4ljbsy6cdlABEGpMwJJAjD2uQE1i27JlEQHOtAx
eOh25dXoVAfVGz5VV+1n+Ud9+AjU36ZQzQJMJrJbaGNjjGaD8AYdbYPsRlHlNHpsm3l51U2NI6ul
wznCDQcPtIs3WYzdDDMNRO11L7vmbIKooBjzVykq1DsjqlHRiZLhupoHcxd1YnzdgtDdLoVKdspQ
TF+behYfLn8O+T7Gtp19DWNTy8Sc1GEYZTdOJhsEVYfQOFTas9VhCLuqOWvftAIAIwAdFeBdEV2e
n21kBmojALzIbSM0fUzydT23z1lfcVAPtsqCMDPgI1XAh0iadC7HDMCQJyWqjHfP/Jp7uR9ea0fZ
lq8+gMW0qTorWcwG5lGqaUILWcDlvV5+KCi13BJpuXEbHvrY7oDMbcvX/CGX7YtpgMME1xIocyxn
XqJEyaRGEgmmKd3MNTFkI3gNUmt4udPADc/4bGruSiKzVECKtJ0UQyJNB+pOe0O5n+Fo+YVX3HBT
lBuBDA7RkE4wUArKIueHWFcWRvRofcOOUpTmQfEtP3TkPZdri7773R0wVWReoZOAxWTiw8jowHwV
BLST1fXsRQ71CREaJt6vD38XcYMw800es7LFnAID2LMyUiCA0wL4U+qX14AWveKd2IZzhyADj2WE
g6A9ZAIXBIlRFVSmfHqSU5ZXATo1nxptI4YHGIUMuDcN9Q7Qs5+flDLWYYMwHu3nA/JTQPrt28Nl
K8WTwO7YmDdp2raoVDXWUTPbPVr4f18WsUG0Ip+tgjZzVcrUDbE3zAEyTo++1wZgF9NeteHpBptm
/YvbzKOCSnYoP3FEb9lFDXhOeGjjefuOGwhjC0Od5thAcD6deNlDEBjQExdoYA6lc5Mj73ptZTsB
Pv0mk7GRzbio8lRApuqLgNpQAJai6I5egMWnap81FF4s9FJkxlU/N9/H9EU3BCdoHqT+sQGFasyt
LG3aM0PT0JCNDkUJGOfn+9+OQl6Geotb8USMdxlK/+JBuFm8BDwwvDBja8fXwhiHb4IRY0B3hexa
UfuoadVtlU6eWcsc77r1SAKzB2gtRSLvQfnmfFF92UxBkzQUzZg+YLBBjW3hNU+0uDBliJ949O1b
V34tkHGxkl6PQVnUgEk/BMf42Oy1Ewsdjxpo+7RWC2PCNKMXBkussDCKs8G8iGyUCpDO+Vrd8/H9
6XqzBnq9KMbA5HEXR30OYc1ceJGp3iZxehgyyY+DyZUmbR8OeJVxLiWpwCWhjM1Rm1JfEgNCVd88
tg//zt3X99mRWyLb8qwGrDTl2hRTYXXfSrQgXRacmnaHl6237LNP4tPkEDn2vB94c/dbOoLiNFoH
MaelAhv3XClHudGCdoxltxPzyQdcZmnnsZT4c9Hui17vdxiMz10TFBGzOPP2lc6K2VZAXAP4XgP2
GrrVGDM7dU1sLLWOdD8a7n53dSRem0mL5LypBb4oY6Ch7hSAGXFOc2OH12LZHVaHOOnT0Jjd2lt2
C6Y/MRV8MxzlXecLXIq5jVeoCXg5gE8T6LCIEcLzHQ71NJa1uOhOvqR81F/HG+E2dSiiEKYPcAht
XMdzgbT8lfOqAPLRYj4erguvJfMIX38l+RhicvWrDwQw793xuTQmEMziOlS7DNJarzkEggnyuswm
dPsBCKRxYg/GBIS2+w8kpd8fI4jGMZuPXQVzn6kzlxJTRuOQShmt88QT7GQCxaBg+sk8Ff1vXy6r
zXvDA3EICBUCC1Te4fcBfm5uRX3E0zeo1IdWHkUP7DyAoykMJJyW0XzuU9AkZmGs7C9L3tpiCxP7
J4YjGkQ9P9ByrKQ8j0BBFUmVvtOWPLWDttQ51+L94+XE264gXQkGCES/51KipitLBZ1Nrq4iuWwC
FBFQgd112ATPqdyO7uU1bWopUMVNFTxX4DBhh8yJAasRuoROT9otgT3f/AEwm7xERGDPSzptvAOx
vJU8xvuOZS9FRgN51HkgvyTke4HuE37+QCfAe6N6LosxqmpYTEIdxN0pqM/yXdpfA2tvXJzIb65l
T56c8Ei0Zbr6KqYvIL34QEr2vcs6/wbGKUOFm6YuU6greieTz4AjRR9CtB+RjOV1PpweRed2nGQB
gAt5IUBUsaBNUhkERYvhFeyt+Jrv+xdVsMcRDQi9CxC98gtmQr3ay93YzRwFRbr0UXJrx/hSuphB
/xtaKvocPBc1QCUgucC4FVlI1Vqxws5VnsyH8EoBjLfk6z+obfQDsHjvX4xn0k5DGitzO/QjUVBA
2qn1onao0yQAFFjpLq/AfOYO+G4UPc8FMg4FXMY1hrmgXdNO2nVPNA8LyDPHCm39vrMze0J7y2yP
39G3hPUK4FL4ixjl/BMYF1Pn1jgZVoQ1I5TFPCAwtSsvP4QoeH4g7fj+9Y+AGfQNYIYEhLl1Krev
djgMWk0PGuzwsIsfiT1qOJZI/X2gqvD+LM8lMcFllM51EZ8kIeNONE6tCuDPH5MjOf3P5IGbbXjv
ws7lMZZ9lshSRFhZ62EsHfOcx9SJrzW/egRjG7+Z5L2JPxfHXIxlWsJQqyEOBwf02RaFY7Dr5OgT
AmmrbXxDtO5/IDv13hSdiVUYz1Ja6TIPFsyDDujMPej4XPO6jkFX+qH7+N5bnktjrkdgDEYv0p7K
XztX+EGnGLky4LRBtxvbDcj/uL6Fo6AKcx2wvKwvOohM0FdS3U0g99So9MV/HGyeIDKmxHJv6khp
njtpkF9bc6lZLay6shuA6OGY7Qt44tzklV6RzXjXP6kjANV4sAIbBTds60oyE+dNWVH2cQ3J1Kuz
uJlrDPd6eoUQ3R0Iv187iOpeSLiv8w3HfS6YcdyivFSYfIBg2lzEl8mOPJm6s8IPWPP3uYBzYYzn
tuQplvoewgxhlzfflPI+yX5wIp9NI7PaScYzz/G4SGIOGdTAINiR01QuvZhpyrR4kEVusnbzRqwE
MlZNq7VJaQoI7JJ618zJlSHFv/6Pi2IsmZFE5ijEkCHfUDFKsDMXZRqvIxf4EdqD90/H84NiTFk8
amJWl5B3ldt/ov8y+k3KOLqao01Od1P9EsJ94LmXF7qRKzsTzIbJg9BKNYr9dA8+S7viJzBEhGFx
Y/UKXtAnT6HuptsquJ7Dr1X20/we7h5+Xv6GjfTk+TcwJq5smknqJnwDxXYgKzN/lQ8mUi7I1wHH
aN6JrhQdUL0yNPcD5pyjv6f4ZOWOs7EuslmBdAp4SH+X1AnBUtWhL1pEHfCBa3vex9Pn62VsD2AH
/pFI65Une4z3S/GgoxHnGPqZLTlBbFc1GsD84tg8DDW6pLmtMZuu+u0SyYwZUosKQFnRP6vG4GMG
RGJk7wwfA3WdI7gaR9H+h8GlIqSsU+WKWXSTBOmMARc65AZ27ziIrW1hHBG52HHXH4xfVQU0xvaF
P+ElbV+uN9HMWuuikwCdA9FkchWzdKRxl+iH7I7QJmiQtb0PrcwRx9tusoWES7+x8TikA3/7AMYM
56CdSoN/VUy5Lu4QhFEX9fLyAV7pbX1+E8bY4yaXZyNtsdo/ng3MlsNttAOUNpis0+GWH2bS9p0/
l85Xx9hj2WibQRwgMIjM16I2HtsBLcYcG8FbFWOQE7DudBl5MqJAFuzqDhj2uRODR0HxGjxAua/A
bdf5to2MRbYwsdDoHQTmrfhgtbeq2t1GCW8u6n+EA/+JYadn5QZw0l0DMeIRLKR2+vXfW9i89HvO
Hm7f+TdZjJ1NMhSzEh2yhh3mDxWPWoYJqHu6BZyZ4PJKdBy9YIdnxbkYtZh82iwdEYeAQE52Lq9o
25C+LYixKfOiqEJOZ6T68T49xqCoRQfjFa+istE0eabhFmNAIqn5Rxf6Y+/RINJUfYImeo2dgn4F
jeTzsS5d6X72L6+PY7gsxm4kWammnWC2cMe7Vi/t3lK9WPkWZtflEHNuGO+0GLNR9kUoSFGAZRmA
4Wk+VQDvuLyaDXwH2kbE+RaqRkB+ZK5UlWa5Oiund0W8xw1GRmXezdfinjsrs315/5PEPtFmpanC
JcKDvqFWxS8aSm40+icexp3kRPvBj44yD3d3IzN+tjy2PxK9mECSFbE8zZ4dakrvf9FlBlkduiSi
I7dDa/Md+rad7DNt1tpJy6d/t/PUAE8UzQ0Gcnilt//hwd42lLlpvYDeiISyQn/a7TtwVKHfXkes
0j3Gd9zz4y2NuXCtVMIkyhBHuXDoyj/d/dFVxSWP2tR7GSUbCehMILJhvJcQRqCLpF1ctOR2iPIr
iXtQm75rJYLxXXIYoCWCEniqP75q+0rcpR51s6Asi3HUuw9UMTYNx0oic9PULjSaKYHEzjWAjR66
VPKPdtmnMfHSGyq+0/PaqnbVDS97wNlP1qEJxhjkS4HsSFGKXikCsaD7xLEjm9rxtjoWCyIQgeUd
0JE11MP+jeYTwB7gKd9y/qjAps9cyaJ/X78OyiE0M5I1R07gK/vcsbwEDUju4nV+cSPdc9bG0RWL
uWjmZGRyI0Fe+9vazw6dW+mgXQF5ZVfwGz/lwWjyzou5anNlZLEVQyC68+2yOBoTz0vzJDBezJrB
0kNtxm7X3FRisLea6XB513gSGN8l9gkMr0oKAZApBAW2FnORZ3kHw9iJRBklYy4hQ/TT1z/wDdU+
vkYbi4f30oFXhNi2uCvFY4yGYIqpqmBuAd5kcIMjkYUONiWK2jt+F8Kmv1wJY+xFo+u9KqU4oqJG
GiwXgcosPeth5V0+p+1o9z85AHI/v02AGwBwI2UWx2MECIdlP4H3XgFBTHHD3cBtK2ECTQFAboBX
Zw5MrMEPJalYk2bLx+U6P3ZXlJRqHjufF+luRjbAh0RIg/Kf9m6yW9aSSi/THk1FYgUghaAyJr8M
FkG1MRxcSk4OJOiHVqjLfSL0lYtZ/fhF6LXacC5vMJ0T+xRD35OsgwIbvMAqcxGGCVVPAElQQEwT
gR1aZD5E/raVIQauAcFUoA0VsLjn5yhXsxYaGQLT7ABYhZtmP+/QzGRHR25Jgb743YpWkhjjMc11
JswmVkRDuWX7Wu1yv92JpT0HdnqfeYW/fBtu0x035qf7dUkws5VK3w9qnGKJjQt4wxFJaFRqYuBF
jIMtmJ/l2M5ER8vs/mfcugryBlxClU2tWu8yo8GhpJg1sKwpM2XYATofiJt0vM64IwybxmYtiTE2
dZR1am5CEj2kMHgSzMcc6JGUMiiTLx8IULas6VogY3D6SdQTa4FAQifUwcPTq4gn0fD/k2YMA6cq
ODeDt0SWFqPLKkWdDCjSnwjWEm3hVNGVnPhz5fN6EDe641CSftNbtu1+MUpdHdTTAk94nLsGSdXq
G2rjGJHKvKW/UzMu2u8pa3dBaXUmWpHESht1JGROcTPlE7Qh202mnd6qXumbhQMAsNwfTuyTjf5J
1v0p9QLZ02a/x1gvzJN/2SBx94EUYRU/FUE8NcN40iwA+EnLbZjtCT+Lih5tMdgWmtdj1NM5Yulq
XNoIxkBBoUcxCf7RrxBVsmsL8a/hxehBS2+pmwe6vQtHwPVxxw45lkNnTJbZwTxiTKh1BeFlaDp7
KjonFEO/nWcviQAtHUh7znK3olQFZKaiahFmHnvu85zEpZAi6CYYOwnkNnKBlyeYdIAF2X5aOEEq
LeDd5q6kMWcap5NcJZR2ycCCGGjVPixUO564+YJNb7aSwxzi0PcY1O2QkqDqoGbaBYCXnrQWieof
KsqtS2qPz90rIcCZoV1NNk95eetkDzKS8mWeIT9rLFvScycKf07NC+fstoLX9dkxjkaQcyXoZuwm
VbGl3DGlG+q5MADMkpnulO3Huw+0efA0hvEtsqGKc1tjbaKfA1unBZhWn9g94svEKzCMx1nkVjC2
XiTjYIq66tWKjnL6IXoAJ95LuX1KSe+qF4EHFcYTxjiXuW+qXKOqcnaonrX9AF65xVle5f0H6iic
02NpOsHEWfcqWjrcbochphPbtZYfMOLsUX9rnzjJL+4MN92vC/fPoPWvbGprKIijK8gMboZrA5xn
lImpD8Q4Q8VJbo6aoyvszFEoAauzsrCfybVxF+5bDKw0hq34MjAQBMXmYbFuu+q3e8/20sVBbKVF
ivVRRVl/pSGS/jMRSYIA8ctf4LzBU6+kMVbGaEQxqQNIk33gm17XDo3+YGSgAeAB0rtc97CZJ1wL
ZMxKmjV6n9DyKKSl6SYpcIIv6nPx26BxI39UeeQRvANkTEwSKE0YjJAo+tWBerCVE3TQH2ZO7l3n
XQnGtNRa/09pkeAc4IzcOL0Csw+xLEoO0N+eovSWe4o8oYyBkRsFOScJOlp7JZ7nrY9ZneBaetBt
Gguy3OBRfeTYtM2nyUpxGDMjKQ1gG+gchb141D1qT86p9/pl7DAqS+3XcIt/hVN0prAm84g2zCLs
Ev2kP9IunN0W00/UUJ80TvD9A/rK0R6TMTf9MKS1tmBrCbYhByBnb77WqH6QrorKXfz9/7avJn3P
yryBF0OtBypTteBML/Dek2vV7nJghhFlZuFn+aMaOP0xuMl4lACbCYrV3WSr1KFYFUpEZXGaA+wf
4gf9ntwUpv5Thxuk8jaWsTzaYA0wPCdh/at2YjymB6b1Gy9pjxfMbF4QjOYBiRDl93dzGN00hFY1
aMCQTaar0hIRKc6J4HLObnNJGGgURV2F9rOUnP0I492JkEJQc819hqnx0A+e6N6L+7/Ad8JNWElj
NrApMkFdekhLMBhQIQ38YznWBwKgQLqUE8JsBqMrWYzVJmzwsEDNBcEoNf2lvuILvrznppJ4O8jY
atWsAEpNa1L92cvxarM8bUG+mQCWCj9KeCdG380GEypQUkCjjglHkR07ENoxrWt1geG0ColIwxUA
JghytwMSWYgB43zJvNK05LvSqkEhA0oSx+xS0UnSJXfx6NCu67SbHnVr+iZ2oVTaHI3aeslhABOd
9RKm9IHWc24NtFaus3EYEexIslOL8wHoHG7XqXeNBNSWTI7v5MA4ArPkxpKUXTQ0T4og/87V9Ocs
Lw9TINwvyDnalZhxdm7rmbf6MHbsJgjrYAq0oUVWKgy9GZSAmGVIjSuwjCJlm4kAMrKqPnia1Dh/
5mzKVgSI/nScFxgqTYAJnG9KY+Sins4TRZ3qkZ72KQZFetdEPyiFLNyIc0sp1/IYly61c2ikOuQ1
QFatKgzEdFcTsgjtvfnp7x7Qa2mMLw9jLdLKZIapWqbEndugd1SpP8hScjWhDKNm4ZWgzBXngp8S
wu9vwtumMprWzCD+EFMskohMAXkIb46eghoTsiAyQm8S+tBV6tLmTmlvX8H/BLM9eGXTqtIcY73A
TvjeJ31hD6OF/mlYWd5t2opZVKAUEBwSELBUZo1yjzqMlsK6NO6ym1w8/BB/RmhBHRzhhkxnfme5
PO6IzYh3JZUdqAC61lx2mkpedfak8JaA8SiCkMNbNIZ/pJ+SLP+7s3xbp8bELF07DkIaYp0lqE7R
3wuusrveR6s9XtVqjvFUIJjsOZdy8xhXMukSreKWQSpHOU8gc3S661Ps4i7wFFScRBSK5NfLBxKp
mzcTgLxEFY9jZTFlpygppXiB+U5RJuqeqRb6I3tFpRB9qjx/uzGqAQsMGGPCuzFlzMecr1AKTLXQ
G5lSFdJufIyea9RTro1d6YNNRoQWYbPRr1o8gJRC8YSDfCNUNq8kIG/u89tXsPGvmGZh14b4ivo3
4Qj1OFtndGZnQQ8VHhzXzaH3I9dwmv5b/Fw8AjDP1w7xa8RNm29/CJCoNEvXiDvkfDsWTSmVCXkv
F/3cTpxZN51V210xcQzTpi7DPf8rhjX2EiYDe7JLhoZJuXi2Da3g+LLNJzdADqBCJkAVMJhyvpSi
DfWlFWCCgEjxrHrhEWnLo7gj5P8PJE02lXYljbkpGK4WQkXDiihdqTvZbmgd5fEESuHrgcPrXtk0
eitx5E1XF9OIa0PrOogrov4KtaR7DORj0gA8JvlgcEDfJLoD7yzPShid5kpYLoDgZTGxk3gT/pb9
1A082a+eW1uyo50U2tMDZkXCe+lmRjc3z1GfXMUl6YxKGlatACQY0iO0us43s2rLL8FvZN4pzxC5
0ffgaUbtzB2fpxfR2mXwbhxt5aoSo65ZalSz2OMTKFDWnS6yQ9C6yXdUTOpKvtkl1Xy3ZF0yDQvg
RkBaZ4xSjAyxoKPD95Q/HW8xc3RDfcyKl0c2t4Vyq/CJh80/wkBUdH66ZaMv5dBDGEGuFv+0sEle
d/MXM2mwtStJzI3s0Y5kNQsk0R3JvlBaqrjS0J5dfR3/LuW2lsbcyBDcpnHTQtrogNjqVKD5SdVy
+TRlzU0RbVrO1eKYG5nHlVTU4z9nVv3MHwGCc0/y0p+jO7u5W73wNpQnkrmXGOeY26SASFUOnEJR
7GJMbaPpvctRwGYJTtUB8wFAODQCaIw69pESzqh4oWfzFQBX8aP+IB1az0Q2EV1f0nfiX4NdvYZ9
dTC/ZT2Altnpc6Q2/1JX//sStuIpNn0p5A2+pAOt/BIP0zGM5oOighcQ3Fro9fy2lOL1CAZEvw0S
Xs6RjvD9tXyTzujvVKuA/+ogvfWUz1TQSJ3pqPnAnkZ/YuYIu8v7vmnjgYelSRiKtuQT3czK7M7z
UMqCDqtjgR4WL8UhX/xceBYw9n1Z0GYzMCFv/SuJUaS8a0tQBUBS81n3Ra99iD09AaZScIe3HlLw
xdd4Z1U2b4HbdhWMhJgEBpAOACbOTU8ml1E1UQJHu5uu0Q6EcEv4Si++xIvvuPRDm8e3ksYYhLov
836uTsFsSYBBbvwwXA1HIgtoUgykcE3CpmUFv5iG2Xk88xXGbYSRrmAMR6FcTkOgePvKi+874Enz
DpDO551irgQxb9m5kSawpiF87KPfRf6rXhaOB9xUxZUA5vkqV3KnK5iids3CcOquccwFmJp6ayda
drisjNv+fiWLsTZtDe6NUYUs9ab3KO0duOM9ReG131wZsDTjAZ3HXnY9ehW/7WlbSf47MzYF0ltK
oy0DzgwAEq/qN4owaEhexoAq+Bb4iYGtndVEQFnhrSzhGcLsrJmmViKOuHpG9jK1mNTSq506T16X
txwzvpkM0BAOA2lTwZ9TX8PKniAZ1padaaHhuZaeFbOSiDkt/Sb1WoMHhfGk5gMo9wASMtwsff2Q
zHkp2LGlXgFEtXfERMU0V6b8ki31CE40K+Z83+ZOmMC2ACaHBU5ZRokzaQIPjpYA7XdQHsxCWuxI
MXdmknxu+4xLXLIlTQfgLlpH0GOgs6g66KYsl1YOaGI98FWnuZtQCuhsYD14lo87WtgmHl/iB3op
ti7rWjJ92eoYCkEAbxZJDuTssZ+CY2HMHE/FWxyzlUITw3EAD9pVxdixlPlWH6fnSta8VO/cy9d1
czWKISExLgORmm3TqHI9aYwa5aEFJ9ck7dcsTl4vi9hUXH0lg+7sasekrk57YYSMuunCLyVwoa9q
STS8VtX6vSpk5bOqBqIv1HVc4i+NGSO0Web0YTtg8g2AnLsyNjH2aAzDblkSdOukg/BzqVpUYC5/
6ubGr76Udmv1pR2ofdpSoN2QG7uRvyn1a5o+aAqHGWnTca53hCLDlRyliKPEMiBnkNzqQG18y6N5
Z91MnvYBvCL6Nda9ANwRuLKAn0JrJKOxYq9EeR9D2hTcaOPnqHscl1+XN26zqUqn4BIgJUjDKMwZ
R0lVBKEudS6IFlBhNa4aC3ffVl1xV3jxUwl+ub9ym2uZzGmFiliIVgDUnlxvPRUjY3rE8ZubI6Jr
EcxBTemki3OCZSlP0w4Y1EQI3u2VhxlosXgVnGp/idt9ubybm5dytZnMgUnyApinBQsTCvAEGYdW
/nFZwGb6U9dNtOTKQNYHRc+5Ara6lYf6OBAsxuyBWNo3zVdq76EOkbKzxcpTRd5ebq4KWPpQRF1D
WzITvxHPY9zGbeeGr+oxwYsRoCqVl9yaT/IOZZPj+IlbgqeffKf55JDA3YtaC/s27oFTURhDh1EJ
YI0iFsGL1bil8doRvDK8cuYGKQm4aMGWC4Jr7CyCxvNNzaxiTPol611Upg0vjdq7CehzoTu0Q+Br
bVMeQwBZfE4yOF9btWbFr0xB9+tivmlntd8JaXY0tXmyzaj3qqb9Lsfq6I66/mIsQexbnQHUKDkX
NacbTeWYL6gyGVpU6U5glJVTCOPjZTUhP8NuH+UwAAFmGTLAIs8XNHbTAmDkqnd70MGa0e8oPyzA
a0Dg0Wq8GHjTJpoa4NuopmaiY/xcGPiVli7vhx4eXW9sY1f7xG1YyrbofqSARGEou7a1OOaw5GwA
VusAcb2RHxd09XlC13lzLjqgUkZOTJp9c8KknhmHnItAu/ZOMjKaRDwm6XiXny90ytJWTSLsqoQM
fBpO3qgnXtd/78zXMPb7hhNMbGIZUAb1X3nMXa+SeS7nHPIoVCrc+ibRbkbrNfiJGpKDp69boScE
XzPawxcRiSPDu6xFm03jlgzQMx0Y8Vgyo0atFGWJpPY9/A+y31JznSKGcqdEcZZoOChLeVs0AtFK
V848LrvL0rd02AIiqKrKYFdBjHO+21mSRnLetz2mzmoU4Ydxsc1+VveR2ad+3uT9DthHf9UnCmBV
eFwJWO4SWwMpG6US1LHGgNS++AzyKq9Cr6/22NmC5eQY1flOtSY0O+2UclckbqNxdGzTwFuGQa9y
BZioJnPofRJ1wdDUNOBXHUCRfUd8EX8wQ8u7D+TPt4y7hVlFC3BgQChjFxwmlaksagkEvYN6xGF+
a28CV/IX4HHre+WVD7W0FaqtBTLnGpnS2LRBjqCmMdEPU5eKE+SG8lXrCvNKFYyMA3O+qUdvCzwp
+Spka+aga7QRC6z60VazGMyymaNqrpIcRvWv+htXqzs1Ba2kLbocyYoMadS0suSO8Sk4ENyjei19
+wC80v8j7bp25Ehy7RclkN68pivfVt0tzUtCI5Pe+/z6e1iau6qKSlTMajGL2YcBmhWRDAaDPDyH
Qg4bki7NMbE3SYq8K3WYQ2UMXONg5H5KjyRR2Dm5H/pcEeu1e/nSHhMCUVBS1E6EPVIzgYj1sXoc
0AhFoXVw+LNQK76Jp7kmApeAmSu8069DgJboA27VsIOXdK09zPKhiNTYvR9n1u6vKyvMHkoL2p5i
Dys0ax1v8+cIlHH1UfdT39rxyFJWUvorY+wGhjoyDZpaA4ty97cVNeZuEjPNw+xZ/cJZ2IrnX9li
Qsky9ZYmGbA1+eC5lx3t2APY/io4L96EmYW2sqXTgEYyr/621tu9Mswk3wH0gGeJdlTeSD5x4ImC
nRQ2qQph9LQmMrwTERxabumRI7Voqv/4k7wEv8JEKxIy5EBbMbfXVCEHmkQM7RH0V4bUXBZhTiez
y920EbjY33NVmDmKV+aYuBZ0eTirwdmNREfP3eFT6tG4LXROso34FXT5zzmwNdrz4omJHyqAETl9
CnocnoutPekufwk7Ng2lKDQoCiyc3gh5bmsHqqVRJa/8TppD/FtkJaZfWWQOKgA94ry0ZFHJXHl4
qPP9YEpe0cqcnGgl+bsyxJxV4D4MOZNg6NdQYnpm6fgXFKFrRwciMRCmQyMQJQ367xdhXE3SPs1j
ALJoYrb/qu4V3zgsu9gTwBMTl7a0BzOzCaCCzR0WXIsQuo6bGP+Cxi0LWY1UvBMauWndz/Im2IwP
pJZDHZ74+y++MO5rfC3lQDr72yITk/opm624hkViSCgl4VfPDkgldf6Ye2f6NySsqxt8YZOJTdOS
lkOtVuijF+EjAOXg8F60wU7ndBcWue7m81xxEkrexjJRaSlSa1zqGuB8oXDbILQVDI70fc65T9Yw
JVfbSYflwnd6TcmGbIYd2s7M2qkmpJEhVCCdQmUvZH8l9ZdFtkHzSnDMTQLklLjrlC/iWLt6u9XK
g16fYh3TVrx37sr75eqHMU7dGkslJvTDgvgzNNo/q0WxS4LHIu+dpPirnUeHcwHRsWdD4qVjMRFY
VnulrBcYjILchjiLP6iyk4+WXcWGEwnPSMPtSsdM9Xwq6j/BoVwtlwnIVjZW+TDCOp3h7tPwCI0r
QBtHFxLtfwa2vTTHRt2iSgcr6mGO4FpLYStQpP0PCVrBVeJeK85e2WNi7hjquhVWsJfsQpqzVXzz
GfNQfrrp9tG7sQGYv3NKcBqjgfi/fVeWjQkc2RIqzjAt7nGv2oUPjrsNOJv95sTrPK/dLLoBFXiU
ntCOZZsTuTJbRagiNvWF7DTh8iUMQQ5viJBV//Ynq7owxXirmuWynmQt/KVBS1+tcDfnxrCp5PYl
bbsnEAMYj+DGr/EUHGxIUVl2UxqcebO1++1yuYzPZrrcZBEtlwAvNKwEHtMtPxJwdpUFUbZ1Fiaj
BjPpIG0C9accTHaIkqUiDbwYQDfyTQxAlxnFSmijGbc17Hgucx2BPv05g/WEKG6bbfsZvZ5/UTBf
v8qAYdZEVC1AisxcZWYdLblK8NdfmMn6BLEwFXwuNNhpfIreeAil1e91YY+5xsIuCGZlgb0E5AXS
4Vc+wtcFXAMKoPzye13M3TUFS52bv+zQKHa8R4CJ/Bh4jwBltmEjfzQbflq3xuh5ZZa5ysxMK6ZZ
Om9n8gkyi275QBC7/McMcOLfhjegFDJ+707NPn3sP/jrXruxDFM1UMU0Adpnq91BHqR63IXAR4iK
a0jHofvWZ5jP1QG50fZWbfr3Y8Da50TdVEXFy1RAp8HGVKsEd6pQAi2uK2i5D4dQrR15ADn7ED3W
5vwUL817lsecQ7J2HE0JtRcI6+kII4xZsTEWuZBzIIzL97mEKrb8ECvJdmp5ExDkjuxhvDTEpM+z
GQIGL8CQqiWbBdBPeQ45l8PaJ7s0wZzAWEzGNlVhomoBJmmepFE9WgtGPKXCFtNPichr/a3NWUmX
FpkzOBdaJIdyAYtBd1i0XnGTYHoOyu7Dkstd1sNNNcuVwyS0izzfpmb65b7XrO6qDOAutUgQ5pi8
qkxRVA/VlOjuTlMn21aiuvctrGEzZNFEIUTRIHwDhaTrnFLuggQUq0IDrGD2hFEa9LQgoKeAaBQT
0CSWFMR/nVmunfgx2/4LEoSVMH71A5hIUFTDGKQ1foD2KP4k2kLTDaUz4ankARUycxa8VnoGLAPC
MKg/ixo6GdcL1oQg7+Veb9xKSh6U0dqIgP27YjtGdpxjmGLUU0c2wmNu6HsjLK0NZ8NXHguyRJeW
Rs1XzAxd249Mucr6Ov6VPBLmP/TQFZ3wmIb0suEV21+0ZyTSUB5QJtrTlJjxOG8GVBtGzplacbCr
H8PEh2LIhSHO8WPk+BvoyuwIfYf76105tVcWmMAg63ixdOjxuUMJ0HvQjTYSr28LCIjsPGo/mxCQ
gjw0Z5PXGhxXVplYEUpRLKdThIbs3sw9MHjkE6q0e3oagZdhauyq2PSRN7wPsVM/8Rt/vH2l/37x
UlOEKciiAasW5dK3rAd1kDgXylpwwhJNiONIBonxMH4Ewdh2KCucm/8vQi3bYmsAvjxvI952rp3R
S1uMmwTTrEahgNtSec3wJiAehuKjmzG1jGF3t93fd5m1XOtqaYzPTO3Qz8kMczTfisEJgCFSBxHQ
OVdOXfHlvr31j/V7JxlnGYpZB1YSztLLC3g7YutzW+u8y2T12KsotkIRHDSOBhNn5xFKmlofNG4c
lE/REOzhIadMCZ/vr2XdLS7sMOFUFuUBfg87JLlDc1NEYEoEW/9CGGF141AAxcwjQFdADVx7eSRi
YH9OrQY1+zjbC1Al8XuIUKm2kntdeWiPGhDDvDLW6kZeGGU2Ui5AGTnVMCq14I7WRW9JT40kco7X
Sr4mQ0T+P0tjtjFrokqWZ1ih55K0TX+Jkf4ROBEnVZQAjoPQw80N31ZZqCqNAhICENurXkIMsJCT
Cb/TjCQfH7NWwb2yxzxFpxhdsbmAPXpWFI8k1EH67dByf4i21abg8oCsJhiXK6SdvgiFpdZE0OiG
xdari41mp3Z7IKqcfrMc4S0OCLzKJwOAzMVDY+mV5y6rH/I/G6yzeI9UqCpLog2WwehOc269b+z5
DaX1cwemOVXHkDLFkutlVnVUx/q4kMMEe+r0dOBB1P3smf94Wo+PF7aYj1go+twlC2ydQz8Elml6
rzwKG9FuNqHP67qsHXPo8kLFVpfximD7nAum/9GAkBvXjGdjOw5hsY3yMd1xIheFWeYJgSxUUkXI
IuJGE5kdVKNkHMcZidmZYgj0UG3pDCiDu8hO/G4ThTte2XJ1Iy9NMhupNvEiSiFMkqoCyWOF8x7k
s51NsCc0qA1vGrb3l7kWvmSggVSwSxP/IXNtF80sQcQJo4ct+B7bj9R6Mcv/XuabZgt+22Cua1OK
p0pUDNwBXebgi/pFd+xbmbOS1UwaaAbgtxQRT0t2vlsKhUAaOq1x8wBw46YXHvVI8es+eSjmwjfL
yBW07NA0wMQCuHZ/G9c/3YVxxlu0MQzLNMCnG/xuN57KUzl4zU8aBpy3i+boLxLPP+kvsv6JCwEz
FYaEth+buAupNecqNEBgERVRcO+IdlHY4T7xK8GZBxAW/3LUZjxp0GD8g9EgSDtjVEUCKBfQNeay
TQVJb8QM5i3pHQihzkTzJJd527qW6V1aYW5XtTYLZaJFAjS+i3o7cYUHQmwqni6B85DbUeTZY+5Z
IZX0SCd7DdifI0c6mJhL3gN6hOln+WPgEkmsxTJ0bHHd6jqimcHsom4k6gigFeB/Leg4kiq3R/lB
nORNHB4KsNVMQMsbYeTpVI1Vih3oG5xRjEAiJ3EQv2u/BNUg1VI1jAlLInNIs87MmgZsFW6lTD9K
xXjVYt6YJ20e67EGpoBEcKmAUEVkFosS9yBKBYqx0DTxy6l9GurmNYPyUZ+1nHxpbTWYacJygG0y
cP9dX39tk1fVIvQoxi6YQUhyZ5o44YZiMbuYSwtMlr6UVicmVocK2qzZsfoqKLJtZu/xmLwoo+L2
0+BxQsza9qEgAnQIVHJVnPrrNaWdnIhGC4v0DAFIrLYcSiAab8iAx/RGX9jkUKRQdgvvWb4GMgYy
5bdpZjtnq1KMcITpeV8c0Sd+oLLI5NiB37wrTg4mYh4wdu1egsqpTlko0L+sr3StOSZdjupaFsxQ
OrWcskrQNfwThlMg/iCwY9CDEkjS601NchRCqwFVe/l59AyonIfxNxo2JJT7ZBzD0uV8xbWwfWmQ
uSjCOm7EpqF+sJBVTmSkhZ2HgE7EymOViz/HbAC/pxps46J5FCTT1UHbC3piN0CrZmiWYywAgdli
LlCBtsX937bmYJc/jVz+IjUGeCwzxAA/rdaqI6Q1XSNa3gwz9TFc9HDf1JpHKbqFu+NcCFZFJrC3
SdkscwFwayh9qhZ5I6tf1Gx6bGXTUVrDnizRqTJja4WxGyyBg3FlfyaFWFVytFTZcH7NysoBgVDI
31BzNETGv4HNK5VikgDZkUJnmH9GZrWxKsGuY8hntqAja15SJT5Y3Yc6aphNiBxjFva9WnhZktj0
yTg/aCX5BCspCpFEGQH2KSZUDr2eyOaiEqTHxItP20JexBnsgUQon/htsrX05coe8zkaSx2VblFQ
eNxLsY13OtBuv7CR6hENlw0vh+caZM6dkCnR0vdYIPWv6mfzx1hDZbOzSUBMxbNz/yejoFdLZA6e
XIlVAlw3bWmwiRxlG4Y7CmKyX/pitf+Dh96VOeYwmVo5lUYMc+pmOKJCtYl3wuZfsFDzPIV5z+Za
UlphDTvBCaLbJB+quslXEvummeH2wGsEKvQiYC6+y4WxL4bWmPoRHGYQyYhfBBMUOCAVrzTV04vQ
TixvMN9Ad+IY+uQu888cUSuoErvFNMWC0e0s6W1oEtuL1duiJTtyf1AwRdZXX8cifJlCCAbryiFO
Bz/XfpStuFUUwTOSkBOFV8771RqYq7S1zDC0OmxaCv5WvdjNwpPeA+w0lc79g7xWbriyxESWQBHy
YiE/h1TVUfwZL4SHgRip+j3dLtvsozwCXR978t+YJrOLN941ulJugHkItRDCytDPP+8ipGuBnLRG
qtEjwdwTqysmOh5kbkV25bZWLc3SdLSG8I5ktZ6EGtopbbsAeqwWO1EK3iKz3Wt9+3Z/N1dyLk1C
mgwiJh2JHSvqDHartp5NXBq5aEmbqWlHR4nkDEF4CvE0LoTUrqEBcTIbrZQ4IXnFZTQ0pkGWAby8
orJAuT7WulQ3Q9i2BLyvsgbKuY2qnRbQsrhaECwf99e6sqUYRlAABkGRAzNQTH4ZZ+IyqiGuJFQ5
5NzOc6H0l7JN3Ta0DJ6brl3HeMahEizq6OzhrX599UMjDpipfELdj6hsIMMU4tQ54WZC7Q80hNGz
7iVvvNfW2uG4ssrELkEQ9TxMYPVXYb3eSBbKb2fxytzXSzf8ngM8qyfgKhp8RLdS/Jv3G9ZaM5e/
gUWI5HOeTb0xNC4i0oT2V/Ik2TigBRC0ykbtHfBnNs5sO4DR8Q7nGu3NlW0mDEVL0JhRhPUTgA5w
B0cpbfzfJthlvuApGzPzKbsm+e7ggbtyuvCYQH5lnQlNopKpgUq7n+x0E+aVrflEuE9l08s2sSOD
qhiskHXLf2av3CFXphnnnod4yKd5/Gfhx3TfgKVF8vJHHqpqDU9yZYlNpHTIfTW0yMnv3wkbfXZs
A3NF5afQyfbFpvSyE29vV8LulVUmncKztBgtBeszK3CxLp+XXMSUyeKl1eO4dKYdqaMdVjxyRa4/
MUmVlFt1IJAvj471SL3cAoM1ynb4m+bUjA2BawHlPXabUeQ780oigjWjZ09lWSCJmTXHQh4kUdv/
Kl5G2bHyawzYxBjZnMUHUvnOORFyLYe8ssgst8+CoK8jWERl0UnUY4TuQf6DOB2L+iF0wCjy6X5M
5lpkckjQzhpiC7pMTGsO7nmN2SMBpf9ZY+zmf/+PFpnALOR1ihcC1kjYTiE9tghO0wcNwlrRidSv
ubtKx/42LPz+jkxQjmId/J9NR98R0tQpviOCIQl8Z/VDDp5M4ztniRyDbELZ1AbpHsIgshS3mw/g
pP2bZE3U5iSD07fkbSkd+ZsFoiUJ+BPdrjdvq6KbO1lufy2wCGEv3wDqddZF1aQTuSqXnnntNrcu
bDKHIwLhxohBBVrj2VXHTfhMFgdvEB87uGrmIA5zks+17pp+aZU5IEmWl4bQnFf6j7uGHqRLzocS
dml3ly/3v+Yakg5ZoE5FN/CASCynUFgngLfJCH200lrZYyoGDhtDtFJKsGBjgz46+Lg2EUSL+y29
UbindNWhLn4CE/OhTJjHfXS+XUYPH3jcDB+dPftGdKJ8Qn65v+T1qHBhj/m4oPqea0U+h13RmY0D
xSFacu/+407/s0Xmw2bpkPRxe7Z4PqNkMX0jd0rVIzkwd09Xo/vFGpnIp6hRq6ftP59VNA7UqRVe
DDBv45jCgd2SE91XT+mFQSbw6VLS1Z0BgzOQbH25OIWs8JS/1i5MA4pDROKmYNRZZPaxbVsjwYAA
OWvwXBzRXxeOFPaIgF8V7OWAOpsTm9vQkQsbwFqX4zkri7yyz+yqEBs5Jq1riu7Wo+Qvn+hpSNiS
cqc5PSDtXIsrmdeVRWZb+0oJQHZztji4hOQlGTLdR3Nxx1nbiscYeKZhqhqMueChZizhSLSxCZl6
wMUWn5IRmu9RdxkSkQIcDlzyrZUQi14wXp+GTGxfCnPq53HSUSVMUSlVD/ns6BDloqLZ1Pup5BYm
ZT6uCNkkbpRdW+ilYeb4zzL47HA40PoLPXRRFZ/4ZPtxg/GPdrDBV2FXpfMnveKr5TKuGyZNVsuQ
xXDFv7TXCuRfE2zanUYXpy9uR1v7fv+Dki8y1yaaqiBBBoG2hfco46t9nXQx/gFiaK5lv7ea1IuH
Kt42yjDslliKdo2ezLwrjJ5ArFXA2wGRRLUYFG7MMuvAiOoMaR7KaN0uzNzEtzzxc7SVNDyLuJ9y
5eYwFHSMMAmngCeD5eoF4Y1SFXFCqAnSIs4VsPSery4PWnagtvDub+nazXFpj0195lJQIimFPRqi
lsUtsZKDSd4rMtyMCSCXvFnRtUMC7C4q3GjBQeKRNuCiHhRqgdRBR64GhDi1NfFbGQT2Ev68v6y1
qKYZOIMSBvsgq8gYwSxqm4YDMF9Ci0kksbFNk0cYu+aM+MMS4oqk6TIr8t3BNLTtAaMx38bZKYtD
gROAG8nRAer0JN0VfpD0a4IqBpdUcG0PL20zLmnkoy4rC2wXyZvYx9/KXEHdqd7c30T6K6zjY6SM
/J4EI1kBkQyaGn07IlmqxBTiOqn1xcyXp3qR97Ex/4HarIFvBfgvDpmGbPvaLbK80UOxBoKnjJEv
hXIee2OZ6F/vL2l14y6sUCC9cL5y7MGNKMCKhK66GWr+Im2HceYcKp4V5h6QAkCsskJsXN18EBZM
hQUfoPR07y9lLbW+2jH6FRdr0avCDLNaQvi1soMkvkvazyV5quPAndoYLGgnrdHsJXnIKtQJk8fF
eq0tnQNMXTtnl1+NccTGKKK6kbFSK1n+kmfhWRX/hCbkap1M1B+WPuvSCTaIUTeKwRJS7LrAhmYP
2K51O2rt4AABDEweBbLL531Ye05c2WeyiLAcm3BEDHENUGhA2xk33YJJPGJmip1I8+XKjneyT0Wy
+kAkuHzZt7UyJfhJgCbA3ApVZBm/NWUQb0sasu22wSNcLDaq6YjVbJvp4rXvNIpYn9JNeQSH3LM0
4/egEU/qerzrSabFsjEBsQBgEYPGI1immNgyqyizzgUP4udPvTHcq18w3CsYfiC/Jk3k9AAEDJGt
SW+h7KtAyqCB6UEDQuwe1ArsrqKtKo+1sptQqwexFefsrdWRjYtfyCq75Rnwvpr4T7mCym1Ns2mU
r5ZHXGSg0AJzVLGrUq7hM9rpztaw4IioKyNc3chOMFqCfWmE5ljOPZTJciHya0FXnXSxcndps25j
yPIxydCuCoP+KVanj2BaVHBu99Fjn0CdI1FMV86K3lP77mEITGUnYErb6xYptYUoHOy2qhOnrheo
Wih64KsoZ872lGmhHXUdCEqsoXCQjx5KAWweSw04UQmcoT0lQ7ADJ0bvloYa/xDCRvfaWrS+95Lo
mpMlcJrsa/Hh8mMwUR1talEI6GOEoZ9l0I9oyy0nDK7kvshuUfIDlT8NuTPHswaEvB1k0G1ZrwSN
x9Dj7tvkdF9JK4IPz1opqxIihK5Dk3g1mYC3mFLVDOVcoZvV7FDXRDerBU0ad75gbVWgFJMgEQE6
U1Rrr4N7Mi5VJPZADpEYGwa5vcwvT4ID1jlf8bKUq5m5lgdiYf8xyDYhGl2OWyjvVHiHEvAzhYZK
fspRtCX+d7WzubIbK2m1aSlAfRoKZqtBe3W9QtD5yqkJkXm3w3DvDujIXbFN3me3RIHvTyS7rowx
N3LbdNkoq+fViQ6G/pz8pLu0tm4j4MHNcUnyaiYSXFljbubRBCWpEpw/3gxET+FPHybuCmJ5TPhy
p2uJgKVibJME088kdNc7aciIumYDgE7RZYJdhrEe2BagmS8g4evtMq9CQJeiKbHHYOz/bvRJf57H
If2CQrJ4TMclex2CKf3ahYHGKcWtBWMLbJcQOAHVHwFtrn9akMS1PgYVzv/77JxV6NwR4z+4rQnA
rIGqxobyHSdvXbst0QoG0TAgv0jNWdcK5kqK566gN83iy0gYGuhSF0+RE4kY4FO/VB5xiKq1V6R2
2n5ExtO85YEU1qiOrn4E43JpN+XTCKzh+WFVvpAg3uCkuxrRQuBSHd2k6pA0AHmdAryOCjV7NlwU
IajUhgm032JqZNsmL6SNEpqBYyVgeW67Sny67+I3cR0chCKCLT4sXgeIG9fftWrUMFQavXWXaUyd
BRprD4lVBZzb4zYowQxQqYjsGhDVGhuU+kwsMYkJM8IWj1Nn2UnbAAgdZQPV1BO/NLW2qktzTDO0
V9NZCiYDiYIMJET7AO04+/6+3TYDmRUxF2KYtU04kJy5ZhsZynyR070Ce4FuGfWMHsIAE2Q05hJw
pzzpk1wFJcYyE29l1BQaI4Nl+bkH1165b0xqMD8se5DRg+TcJh7o0eAtmLenzDEYMUXWKj3MktDR
sKuiM8aqeg9sEhA3vT+phjErZZwTSAZ5DoBTRQllAiL2PQcFzaaDMvPk6ZqH4Mgn2uOtkolzcYdY
VKQwqRi5nWWt3XU8vNrtEceILs4bJnRRzkQZ7PrI6bM6GYLUg1Z06Ox6VrZp+TnWfsQS77LkGWK+
GBSF5mU0oTgv9dK3kMi1IwgY1XrlaSEPXX/rlNeLYj5VncVDUWlj5VYN+pnSstU6/TROEeeZevNq
IT6Ti71jPo9R5RZw0jDThoaJmeI8Ool9BZGULvoWS3ptt+UyfCRKVHv3z/tNkYgMY1pdxkwIpTpM
cmqZeRK2ET5akuR+PRX+3BSTvVTqLhLnL5EEb7lv8CY/JYOg49A1wKAMvNGuvSQutGpIZmTDk18+
0BhU7xdAW3FL6zdFfMYOs6NCbXTgC4Wd4gjBVWALf2lZd1w5lFuut7MlPH6hzGLQgND1iuSxzLJQ
nio3+Mt61PzMD1/aBwBCXO1hwLhcAKFSIn3swHOXLHbyEnzMW17P4vZ4067+/g3MkZiCQgxjE7lq
HKOgP3xuYp5M6aqjYCxBAWsL2H3Zd0VlzIt5VisIZkN8a0Ot3ml5GxwrRQ02oW6aX5VG5n3F9b29
sMqUVoqgDCcxFytXz9zeo+LG4lqH6tUKUV4pT/oTzU8LwPYfsn2NYibkIfCBeUWFlUsR22uCghUl
BQ34DcaZtKJYlijUKlyK5bu+l8GzQJ0aAos0X8lq6vJfcqvfFENaoqUBqnczCpJNxSzXgJmjmQDD
uCoginf/LK59U5qYlU0LlO830xJVAAKjKEmwu8VB1BK3Sr/m6oOUj06U8lgr1gIpggwAlhpmjzFd
en1KaqMpRKkpEUjV/I2YUZ1Bhwam1ecZJ8LcwtVwIBUJrzaLfBWPxmtTYzsuZl5MUAVzm6MlI4XB
pU7MqyT1bm6B11OczAt9HaKbXFe5eTWScQjd0VsHejMaE1CXqBeKVBBLVwldfZ97wU54r0Am6ksg
cZO46dpamLs0xzzDxUBfmiKRSjz384fKD3bGyYI/Vo7JS3U5C2N3tVZCbQ4xaQEQNWWFUJ1Dp5IQ
aXymn9unCTYRVQXROr8Vbvqi6Rw3xpwKJSqq4csIeU3xkTiIaV0j/3SvHTSSfgGzvKjIQM9e+4sZ
SzJoBGAt6GTHOJrPsoNGCQgTxN0yh6gPisBi8JKYlbNHnP0K6AVII4AVEs1BkNWlfYWzZwx2Z1qb
xkjdBDxjqpBvorr8g893ZY/J65c8bqZKh73Rkfw8tKVtfGo807YwV7P97/FDmmRJYEvBHY/QAt7V
6y1tgLFL2wDW0H2CsEvqCSBqAjxgQy9b068Lu0eOuL0fzm7rDLCKFzV0yFFgBVUn8yHRkdWtWEyR
RXnDMdmRDO2ytTz11XrWfbQKfd79tBLU0OtFK13Hv1SdBSCjhWhpXR+gIrRkD0ivHhohOpWt+XZ/
YSsOailILCTAxkGAzDYLlUTrzVLDblbGuGmnp2Tu3fsW1k4cHucizdNgwBmTztcfzIpjlGhSzBmq
G322iaYX771vIA48Jp7gckeb6M9dv/UAgEfREEp2dCewdLzLUuaDVMsV3s2Lr0ElIHesBczmiyN5
IpJBHl/I6vouDTJxUovKpYsipINJG++qqlTsdk6f+lKCCHr1kKbTlyoDSlEzPUOrt4rVzU7dF5ws
f+07YrZTMcD9Ahw5W/lHlVvXx1hBTgqu8ax5HcKG8x15FpgCwaK3sR5msCDVy8+qxHyzFX677yo8
E0wgkbJA6WcDJqK6sjFXY8/Sy30Lq+f4cp8YZ2x6TcPYG7xDe6x20rE/JeBfO0JsfUYoTjyQCS8j
tA15eQP98lun/P15aOUX/UqpSNssnrAyCpHiqZ7s3NE80ZddUDOHXFDMWvC4XCX99wtzg5aV4tBi
lWU1/ESv/mlSAfkRQJ7+J9tpIseD6+HGYa8aTIcri/FrXaKjxTa9hlQbVzfxFuNKtZ64WdDKKw+g
yt8mGSdZ8JIcFg1roy5EmDgYt4eyIErMnWft42/163L6ZbuAYGPNGdO+ZTnAPYD/QbEBtyiok5l7
QBzLJiyngD6k6ECbAnfA6Pe7fyGFuRbHLi0x7xOryCdIFVgVhn6Tp1I+DZ+o62qgkt63z+InfqP1
lrSEWRuTXyJqgkOqx9qoDaIc870OuNjoJtvimXe7rZ10DSp1gACDdFE8t1ovHBQs3oXVGDAlF99C
7YcyfrrvmKt/H0AK5HoyKDp15gAUcllXgq5XrrhgzLBVnzEgxdF7WI374H1AYR/EbaLJQkTEyjSL
fDbo5UYF2tYuIXVNFdr9tMkfeUny2pG+tMa4/RDonVJqWFHYlR6E4r3YSG1Tfbu/b+S+bJy6tMKE
xyqYdT2WsSY8Q6y3oCzHrTa2Oz0o5Y+2HWpet2jVyS/2kImL5RwWAYbb6TD3aKkb28TN3wKfiMti
v3zkud3qNzNVC5Sb4ChB/si4uDYPNb6YDI1wSEwZSOGIqH8sMWVFszbcPsjt8vC2VkBgY+kK9NbZ
8NjNsrSMukGPDUK1xrhfDsALZEhGCCU4hXtulf3WT65NMn7Sy6UoY/oF01vqVHuI2vpoB3o677Ma
sy/2f+suMKaqxIJCObHGGAOndmMKogmNhfk1Akna0BvbUn5PG+PlvqGVDwdLeLdZYMoHRw1L79sV
oQ74BdJh9O9+zdkSNhgtgwBasqGbOfft3cYPMmcgNUYTDVMKjJ8kY5pPQ4J3Wy6FGIoInmstfrpv
4vaoXZtg0sYJ0CEUm2lFierkauPPpmX3jbm1JF75fCXrgS2MMSrAjZ5LXtf5QDRPSjFLeMpT+hHs
0wMBnfVPUBwHsYqwK195bciVu+TaIrOBfQ/9uKrDQVu+iYByYgL7B0gkjtF2+ME91LeFimtbzE62
UiDW1gRbKKO78aHwu61w6nfilheD173w9z6ypD9GEveDGZzDBxUqWqf+0W1H1F+UH/x6z6oPGgBx
Ul4FmAeTatQDnuy5qpauXH0PDcWJYl6RbjVWgNKWCMoUPB3YaC/0StymGiy0xzj7ViW7oPh838tX
Kmb4OBc2mAgfhqa0lBVsTOBJAqdoheqOaesTJEoqb3TF43CaQqTAwqc4sovU5XnHLWqLMgDwKBPV
Iip3JrNIfWwbxcpC5MKefiqO3RGFmG39vKBioD8qJ+Uhfus6O4R79u5ZzwhNEkgQi4fkVG7jn8qX
+xuytueXP4fZjyRuKrkWEFnm9GPqMr+Ddn2iKZz4tVJWxqpltI/x7lZk1WSyx3lqjCmmVROXmexJ
22TXoYNsvaSO9Vf8hPtuUyBR391f3K1YAG32hVnm2Kc10OgymSVeiek186MIL50Y5dHgOPpUZkv+
Mp6KE29Qj/7udd4Cu9BRAfUYsNVY8HWAW+ZRJwcvXSkWa7uQQihwdbYF3YBUtHsZmCHoIHIuv1sB
DloscgiiqMPc5TlaXCSxQtZrcaHi9hud5FN+mNHSprmcOLWV2J4Fb/lElczB1k6dV0xv0gngHqf2
/w00azXC6wDXobxC6S7r5YLZ19PckFs1trwXPbwxEeLBSt956dO0KXG2Ttz0Zs2XL40yu163nSUu
AXIN+tqiRU+x+BQ7hS05OO/Abtky6uBmw3HuW1QqNh4QcGAiiGcUuvbXX3uI9bnpe3hZ5xbfBpeK
xjv0x57qg2brG8NXRHuQnHgTTgdTtmc74kPGKLNhHe7yJzCOXpTdoGstfkIB2VASJ1M2D4unHqAg
zhsaWEsUdJCBmrpMdWQ2yYqKWCnNBaZC8YvUPkeRZcvhg1JwcvG1I0TcEVDnBeMBSAiuN9U09QaG
zqXqeJtNQeKWirILxOlb0aRfZzn7ak196HECBt3Nt/v42yq52MUZmtU8qmY8L1xLhBpPEOnvbVGG
DqDAtd1n5sOgJw+a1n+vwxxDWnmquxGa2fYgNF9mVUahNzZUG/rFqR0aXQLu/jF3x0SQnGqZuB0R
uiru/VjmRg5Uo+oK+rGgQ/CKL/2mfNNeahe3GKQ67ewHL29bjTCX34RxdBEsmJNAzQp1kz9AfQU4
6xLdyezVemn9etd4s6ucsb00YW7in8xTAVeE/pirufe/1OpZv3APxuFzqxqsoMJPkbT3cvgCtn2w
R3Ai6ur1cbnem0wOGO6INljcDzt9H89O/9ahmnQIAFgE98dT9yyZnoiayAevsrN+yv7jiGxql2a6
OJox1icqhRtGsz2naJ7EAAcJ2/s7uR6+oDWI7qhIsF2KLRc+XyptG4sFDrTS29TCaJ300DyBm3kz
fukSZ3yanPYYOiqY5+3GCTxQJPCYD1e/5sVPYJIicCNloRHjJ1jaSz9u+/gtnN45y1w9LRc2mICS
qqmZVzVstF61s6BEZWMyYyO8wR7pOsdPxaHzFKfZg171/PwO0CFLNM4zi6zcnFkV3Tdc0wihClO2
npU+UMAwggCjd0gMSntaeCMvtzqEdB9d2GA+aFNPjaiXSAQoyWonu3jtPmbQ1UqgubIeSF4nfU43
IHaDImGOh8L0qYbi6h+wejG/g/mqYg30VajhPqbhb4L/Z9JL5BNbgebEgS+jfMhL+Na3F40xFYUO
mpW69mW1MswlnnFiSQNQ9Oa/rNImaHj7ObCFfWDa+SPvbbl6ZeB++n+TTCQS5xkk+AFOai2mii0L
xrGUrK/BItlTWX0pTeUQpoaXBfnCC0+rMQK9OElEa0kDzuh6sUvaq5HW4y3T7/MHUEBKB8sRJnv4
P8q+LMlxZEnyKk/qHz3Yl5au/nDHShLcg0HyB8LYsDv29TZzgDlFX2wU8arnZUamVPSIVJVkVjAI
EnA3N1NTU32GMvCq2vCYf5ncjidFaf39Xlru4q+L+F8X/nLwaJUmweV7KdQ6HaJZrz28gkvkuCoy
z+ib8PTb0KDwgPOBckuoC3/+knmoRaPBsIii5gyvKqK0R03/Tvjxu4t8iQ1GPMeDPuMiQrlj4U3t
HSad/v6e/e5hLT3HhYO9YPVfVmYYpDDwnlA+l730zqssIoNsuH2rue3AN+bfX+w3bF1cafHvgJ2P
BkLyl5NLZfUgiWrBY0hJI+UA9lAcvQ9GfOMyPSZzVPmjZjxLkEnRCxiNFMEj7lClCIHwTdj9LUbx
wyf5ypXs6hm2NCHWyuLNkFphSrTK0WiwWxDHLjCn77KU3z3LHy/45VlWYhypxYAbLUP9hTuLMnyj
vuvb/eZhQkMNLEY4JkC1/evo1TA0I1xamsrMlNGXeIjbqeOxYZyNlfrPkPa/Xsd/D9+L/T+3VfOf
/4G/vxYlTEpDZIw///U//fi1Lprio/2P5df+38u+vGpXviOS1+/vrf8ov77yp1/E+/91ffPRPn76
i8UwtT0duvd6Or5j9r/9vAg+6fLK/+kP//H++S7nqXz/84/XosOkFd4tjAv2x18/8t7+/AMONz+s
6uX9//rh9pHj97wmezT/uPzX/6nDd/be/IPUcftf/5vFr4/ml3d5fzTtn39gbuvfRIjcQ1EEXgWg
XS4J7PD+3z/SP7nI2II65NuX9ggr6jb68w9B/zcNQC5YqRAp+etHTdH99SMJpR3Y9VDORzGvGH/8
9/346cn960n+g3X5HnOxbfPnH7L6c+CEoix4GdiNGg6mRcbzM8H+IdWCCWXGhj43IAWiEi1oSWxs
h7gmUKTKrqONUcpEGB0VvC212kQJXMaqdZBtBXVX66u0mclQj5TXnlXlVNVPYbTKyhXPfWiVQKFw
QxrhKupWhWOo7qEEIrxo8g57P4GSRZ0ORJheO+NSyrtUtLUB+TsmOMd2zWLDHMFJGMdLCsNkOUA0
l71aKqiaOEr/no+3CWNOU6fQLFEIk3NSic+Jvs2SlaCsYu7YTavZONTtSUh2yQhRorSj+pTASNAg
ArvqJqjeDQw3PV2kLHe61snFTZdRmMu3qT/17lBsivf4vZgcA2/uxwX4CWa7rnxjG98jO2vp+CKh
iEJhM2/qnZDYHozJFFOFc/tAXrmG4J35EsJE80ryUWm/wzWpg2QHRGaeZM4NQnzMdzXSiAxj4Fy7
NMMqWP4kQF0yhWClX8zgqE/AoXQwNcrQbdWODPqIf3cj7YZn2WhJqSc0GkTaFu/oecrayxBBGFjn
MV/JiBw6anZvpm2lZyQpVHviJZpUo8nf5EF81rYpaOiGEtBAga0E+yi1kjQZDdOC8DNmKpgbxI5U
G2s1Qt966DFP+hLVa7G6V1xKg7bAUPkdOrhqBRWbvKXi2FORvySyX6d+yqHNXUNZU+Cgvb5VjFOc
yqTsNsVcURUFalRhrQ0lgeWUmYKepIZPEzQm5WOV3hn3zBu7rEgIa/cFlO36+RiCq9hnBpEMk9UA
MFZMB5XKKpJNN50UWG9iEh1HWAOZGZDweidAUy4mYbdSim11XUyi6qN8ZRbnxcvcfT+txLomgbwr
i6Me3rJkX4bvum4PpZUKQOK5ddDjIc4YnIzfUFBlWHCGcuKCixYc83JVys9hHJlJMZNO9Uv2onRm
rPkldkl8EoZDapzndBsqnqFbEsTRPaT5g9nO+yF3pJizxGKf5TRTXo1gJeZQDhbPrPJF5VrLxy5x
w8CKwWOUzDreD+1en8xpbcAutaF9/iJxhF3zjzR3ktCCpUsM3RAe38VB1sz3tqofBu42zRuxdDMF
83IYM7LikMAGG1vHKngPVjdO+jBuKRlonq1qw5FOPNtWxr5hF719imrP4FblcMJQGOHrY2u8M5yT
+QC1ApjX9NvCOEfKdszczNLgGRXvZHEXGHuxwsxU7PXRqoMy6lFW1vlwz7WbUjyJyU4dXxVvku9D
5bTKXphKwgVvGjs2CeZaz31/LvhH2x+GGWiksFakfdQ6aeJpHZ14VO/gWAZu0T3NlQK91lVUoW8S
vNW9V0lWjvs8OhkF6aC2cwhyv1T9gw0nPvU1eR+22xC0u4ldZuPIaZewfxvkazasouBYqPexfApA
1jGH2Y+KnageEsGe5F04vE/1mgclP6yfY+GpT1F2dnaApV6W0OUFUD8pkBaCj4g7GhfGSSRuIRCb
CbQZU5ObeXcK041axftuzo+CgHnbM8OHjBdOhlNFqmUMjqJZleKnGN010tcBwaaFrjOcDknApySe
UGYLD00GcFOj/6uKNg9qTDUefzjH/joXfjwHcOL8lED/8xwwwJsVUXIDq5W/VIFDGyalEBkQHIYQ
ax88hnlXRk4+mDVUuJgt1wTVS4YCJmUm/wSrYDiISvbQQDmHCzDuPuhWssNY8onbDj6OBWYiBGfJ
Dd0b4NtGTXvF0SYzgPodFA5rW64OGEMTEjcKrAgRozp18aVL1nHk5oMrRhcdCjHSQ1QpNljR2B3e
Mts0l8ibbVl0tGTDW82BoWjuwanRQxcvkFyIBWU4Iy6c4srdRp9dqV+3oTVRfZxJD6X2arJ6E2I/
Ehk5SC0WyXpMBML35zx/qY3b4sXB3DDZsID2sQ0y9oB43ppqajXlEWjLCLAaYXhVzttFMqjmaK5i
ma4nLCFmJwFlgxmfZ2scSYHpSpR4BW1Hyr3N+0y3JoEa0yEGAU0vvVy9TIZnZKZ+reDDIWyN/DRW
FyH0BcHJb01t8ZjNfgpNiVQIVBOVeSvpLZisRCNRZTdXXJWRWX1OnPRjgA/eZA4tSbODNK5UCZyO
9RTbIWSMz601W/ErjpoATNfoEGH71A4EY2Q1I1l3D5nP1K07PNeHyGrczGtlqqL/Pjwwri7U0Dg3
OUY0yZSZqwSITDjFhkOe7Eqw14PSgq1xgzuQHzCYRv9+XX6pGv5alqCoLOJXKLV+ydVVKRPbEd4d
AwSTBLsWiAD+yDb3VDvfpQIBUvLdJX+7E3645NdsvZ0HqELjkskmVyF3mruQNHEhiglzHaCIb4qD
a8P8ECD+aGar70afP6Vh/lXK/vqVl2rih4yMyWoo5bBhBa1JgjSVWUCowRNs/ZFEpMiIDF2Hu7Jv
X43XaqvT1uReqzWnUONNfyou3SNd51v2FtHisLDNDsWIrI7UsNwOffU0ySSsPqme0kWz8qccXl2B
CeUKhz8LuVVJUKGqzgrmZhaBw9li63owuQEgGFHo6MsShVjfDEIIrA9rmqwxjGgXVmcpduKxu+Fx
527F7aqd/Mzh2EkwmpE4EyxpRZfR71D/T2Dq727Ul5o/QKmZgeOtm10NUeBlNiXZTReVxivtiKwx
hMuoiUaHirC8gf0M0oeUMBpVpF5pExmuwQ6nrpebyf3/Xwvj18f4tboGvR7Cafh03AnCJFR8KuDU
u1ZewvcUspiIDe/BJpWtWETqSqZNs8sZPl05UPHeAcZwQztf5y+K8t3yVmXpd6Eeni6oOjTwRPQv
C6yE0Evel0uoR7o/NitwsyoqQ2gWtFvDlCsHHcHWRtxvtHWOT1+uVX3RvaxzKlQmzteKWdV2kfQr
/HCrDGTKSUdZDBVmAzMdxqlULBmSBHgwdn8ORzjwQJRknQQrIb8NqsnrdtGsO8HC74klzEOR42zl
3MNZytdwkSGYhkkSmK6YrYyxIy12xNKaORKeer87j35sR06agbfviTRYZebo4rTMcaRoZo+JfcAY
gtXaXY6LWhxSTtKoBFhQgpxEOUFJuNzLx4nWG/xMMpuPvCH8x3zCwbsVNyXln0GWuXJQhcN5GxOp
p5gQ7WF5zsjoLgz6zDU0kqbmDHbSJh+9AoaBbUSV3sb5kKdEFu1gz1Eoz3eVp6LXYEGKRS7sPjCR
ZwvZmaEDEen3ufTU9NK2zwMGmlQr6leTSqrMbaptE7U0HWpahHZZkjnfwFHCWLK/ZDRVGtkcMh87
MK4t1gwU21FMVS1qhn19StlLvpo9qUSv45JjqFX1goomUNFCus7HHvDX6hC1FodUG+2i7pBOhDe2
E45HLVhVkM2BPoxO63HNT5gbMBPZCmFvnfod70iyJUDCjU9dEckpmiwQHNyNmxo46tEoeiIOpq7R
ARWJJy1aGwUVH1UMZcIPbliXgc/6ihQ67dKTorpy+9SAFYIyatpOGk0UKkhbvRFJN2JsaJtA5VBz
+tGek4SmEcVwpMhTg/MQ9a/JCgedGpKOxBf5I9uMjGLgJ91WWyzajAfeKJCk95BmamaFbFt/CgUH
ptU1ijGFNpJbBBqN67UmPPOQ/bulBohn8UjKeZ2ZWUT6M7xFpM7pBFeQnxoZ5yZOGsVEBSgLdhbQ
JHHzDSy3JQILPlCrUB8VUPPlXAGY9mEczFSiLU8HZd8Mnlw/sfyMZCmfHa3xQ4yzzE6hrUvDE5lT
Qt1QtnG6B07qQnkCsnFUm8mUOHbZr8V6nwr3LNyW2ByCsB8iX+BWCbcaNTdNXQNaMZJV9TaTntHI
hkp5aAUMozR7Kdnm6oqFR2SYiTNqVhPbGgoUW+PeJGk76WeWrsXs3ClOVtoDR8XnZYiusdSIqj1M
bXw19GXxVigFGbCN1GOYQk0JLj4T8uIH16HBaEeCqda0aWgnWqpxVrUVH9vlSJRb8N7JNp5hxZMM
ngGBjzbR0ND4RcYQ32xFKHz0h16jTLYwXIg2mUR4bgPlLb7Yi6gfBIHAfAE/qv03qKsXBLs51Ezl
PdxlNClIifjCrXjeRXp4SLtN/YYp7oqosN/CykCIiLyMUS2y9PJNz05aN67AH0tnT0saOmCQydjy
Jc0GkhW0eo42nTVGJp9bgMhn3sY9ZYFfpKtZ84CgIWRx/BoVOKxwpIGIslPAQfuF14ja4DiGtzap
BEuMbSauy5LO77HZuSj6drh3ak2QPvGpF8yePlmd29FIXKTchxfV6g3CGSTBzDnCWTN7U4PYBzuV
cm+ED72B3KclSPuRdcRglF+DAtTS9iY+6+uFJzHQ+BE17nxLljmfSkVJh5y5wx5rUOklOxR8Evhy
JShf3BV1SQPRfAZnpsUSCo0m+Pomk4Wcoo+PC88zh/miibCRowGDTBrPNlXsxdkFPuER5IcTV0eG
TZR5z9PWq0oq6M7S/NvPnaNiIk2/jfi6K4zB3TSDjGAdLIzfxi8W3z4PolSogPHBPlUR4c0B3fjb
Px07o02ErwKPpsbrMIKCDxd4KUAZS5pMHVKDL+h4I1Xv1xytXlVSV5TviXafe3OA6iL0giOkNu1g
hpOdCA5+rwP40ozbFAaamT2j49A7eWdVAsl7WqeeNEFXidTQS0pcUTLTGGXluhWwVEiNxlBlCYrX
HUGzhfExlT7ANRRg9NlDfX8yM8ECSMCWeZk0tELNFfBMFahqkjYn6RNGPmoXBmkz2/bTSKMtPP3S
cN3CCLyzdMVK0w1clOXQmou3mncMbpMapNVMCEGTMfT5eRtVFy13Ut2JCoxd0DR1lpF3gE8wu4au
F+TDKIdRpLdZoh1zsE2yGNzqZoQohY8l1kbHRrGj3MYhEq85TNGNVMn9WXoqITB869VVJRED61/f
6bVBkO+pBnylj5Iv7uPNdM1qRHEnZwiSqOMBL1HD10SPgxzOlZ9rgvOn8uRikYTQHm1pVye00lPN
KR3FrO/pNRcQl/c4iwSVJiXFDAz+PM9EFeEbh4OGDHvurne0r0Gbh9yp26kexncrIoAjMjZUUCiv
rNLOrrmYtDCQUg7zVuEp39zGCdmBV8RbRMeoRRVm13A80LfzVkQY7n3AQTP01Thvrte9euBhOwbf
s7NEecOdLzlEZiQ650ROHKGzUee9ar6a2Qqz+NZNA4dT7ILHJ19V01aTnJq5Vbjqs4Pc+wrKdd0G
kyJY9ZBpAQljcKZbAE0ML9HMoroqvDMmJzhAFXhuYCDkKIkoXg26YOrpldnd6jUDRKNCVNCVBEuj
+WTnIsE3hX0BjL07AKELMhgCXvXTmqIXPMLKXCAtIk5jBvD3E63obal+dFfHoVasIYMoyDSYdr1E
UZH2pnbVcprM9ihTSTRFxZZRKzzFMKut3kfD1m8a5GYDj627ALWp6kIPliEibCJYhibmoFKG9uDZ
2OHYJ+lKfXA6jqPMjv1lMCxCCmTNq/hJe5og0V17LSjGKA7x345iKyew/iLiDdsi713+ZNR2jI2M
544lPKDreGGKzbJVyo4zIyDODO2uLi1IVcyi1emb5hCCvDFHRNo06LMTDR0i7CWgMBzBeazMm9xC
MoPAVlVo20obQC/K8yjDHynRCIc0Ew9FdavX0TArDdCarQnAtZy4fZJVG8IbglvDl8sSZauVVjWq
YYwVAVUykzWo7bDYwfafDfNVK2moWCWwjis2C4W7Rg1mHpLj1+Zaugbtn8PBUqv71NziGoX7KWmI
cq8/xov6ol8TEOmg9idR9khLEm01FcSXess+5M6T25vGXEQQ8CZGnbIP3EoMqqDzVVw567Uzo+N4
TEO3SKyhs+qEQrezR8bZbTWrgP0PWaigIZJsd3KFG2g9ynFRDIdIhdmC41IjSYXE4SKzsDhBYvgB
JjTBttnX75GTeYEA/minkaUFrZy7F0CZSO2odEoK+jFrVh2vNVAPkCrJe33cBAkVUkuFoJhoS0Bx
Y9o1Hod8oHHhv5gh+UQurTqsoJhPYTBCi6mi2GljxhKyX6sF4jvTFiAIf+c0cxScQKIh5tUiR9Np
kmKHknCj38Bv/eAmqwqI7qbmgO81vCR30JpmfFEc5kfRl/bZfWIEZjkz9AIppxKM44fSPk4eckCE
D7SVaXZc4o24zhAHBdIXdDgBWr0k6FgIJnZZExOhgitZa9CmdRGFcQyMM3IWnMxEPOEVAWFWakP8
KiE1R8adhjMWdKWisvjZjE8t7gW8S5sFeKHC4AI/CXlb7VaTaDLBZ42dlNsA3swfUWEB8mlCpwJh
HUpl6rFGYJJJepqf0KcomF9DqTsi7VEJDxKeD75j4zEB1elgYlmkrZU09ogDCnqS0w5Boc5WSCc5
zImxbcqtONkehmf+jcNxAFQJxdbnMx826M/0K5ZQEZNJN3WXjVh6FRIqMh8YFksA1O0URh/oJ4+g
BYAVqNuRYXcy4SwYFaUoJ/CQEZEZDD4jIsxWFZuC4NcoX0EXq81o3okSLQFCCTjniutiGBZdYCvx
2dFXzP7QpmbZmcZAckxsZ+s8tyUkbMW2DX0AfcvTkI7oYEyyFcHMBVUbT6VjB7I9owCUiuUUWE3A
C27dJdsg4uO8JNwV5Q9iYNBbbUu4yeQuKon31bzVERuRHtSWVlginhlzuScJxWNu9szE6TTzXhc6
2Mav6iui1IA1gLuqe3xoIcaHEKrtoFxDk5jiNFNBHV+nu8xvZbMUbEUiITZXu49xrufIF7l1AXXl
wmaYlGqJNqCbhFKEpBBIGvxysAwzcgJf8JJ7eW9E5C3OOKIOaLeL5sEyNqM8GY29GClsCyAxxwbt
iIAUJruDlVc8V1AuDRponR3zh3wYd3z5fErDvZaOhMPBijFgMK+3i+aFEp/HlbQKG5/L3KEtycDt
SukgBKfUQOFLleGBhRQ9OhTcr/NHj1zoOh/5geCtjG32jG91jfc1rDm9FpWsZOnrvCSgMMgv3XNm
WNxKzsCsUmjvB/if6/o4Oh2gv+mgVASnu42FocuUGddIQsfmFMPEF7WkA4+yl0ayYrN5zkLawMll
JvhnkCgoYqC63kbs+Kfamj8MzDfTFGUUjTEWFpESpyCjOuoS0eawKd8ANklIhpGVQNgDdOgNrgyo
rT4aI51AHhZNjKIqAFnBFgqu8VUsCFCpDS+YaFC1dAIlDA2tBZWIUTGliwCsVpONfpIgfpnSToWW
VuCqqJkJWwpsE+s2gxIpfqmEhRTQIfWpN9WP6RAVVJ42HZFnwJ3/A42c38IwBhRAeB6S5bBm/hnn
00eFCzpIppooRoMa6yBEmYvM2YSA7MTgXofMHM1B2OtaaJHVyBsRxWrKzrwGpRm0I0kFTLynmPBc
kJgRkwPAxHWZRLzNuR12jNUir0HnqjS1bUwLL7/VE4FakyFQtHUMK7nISPWdCZHwMcC9FJl3Yqkm
bj5u8HRO0J4gcFeCMihveEhVwjMEyMCThqbuDh08NCLS+4IUqtCdNFbMwk62GqgLvHGzJdoiEWcT
z6FPURuZxkxLNJiREhDY7DWw5YOR5Z1jDpJ5QHBALwav/o7EJy68si8QoYbbK2NuE1OUgrI8gx+w
1Dw0jCZZrJ8BzkBVkLbnbkQn2h5nU9atFnub0QK7sX1gDgf4HD6q7Em9VQChSYn6nQ7EpybB332e
L9hy10h63gfAdiFrKUPHIzRjtgjlxgdgYcnCAdQicy4IB4tLrXAzeZcpuzT4UNtb1Nny6MTKdo7s
CGOhoQ0kTpyIoWG9Rm+LI0RkswL5675Ao7W2mGRO/C4RCYpaDXAarMkA7qS5JedO8G4IdgikT3K7
1A+Bqau5ByAFI3hztWKB3dRUaJBqUiAnCedLCCiraL+ISaBinNH0Giwu9fP3CnjKFqgduACjN54S
c0RX3tPi527ex+Kmjj1NXqMiSnG5FhqyNqtQlu+aZpWqLtpAanpP0PwczCDjAZUdZ8GpzoC3utcB
NgFdYlWQnOf3OpYdjpPI1V/40MyxM5EFpqciWCErumFVabLNCYcx9rIKaR3grrBbAyccnVn30/SU
dE5k7ILMxMdYD++AHZgfudCYA3gDkjxczeClGlhKQlDHlAdlOEnAA0azg4iFZAWJj/5kx63n8RAz
f9T3TF5Hhgm0Bw3jIDmk6XWsTBxYJdTq93DDwxx5bqc60RRaWUpGUe5WOH8QM9GhkZZ8hjMFjui0
QisbyVfrf9M3+ZkC+Ik+g3YiYegcow6L7+HPC3+aMTwX9lj40YZtAkexhdgsbQW5vgd9RLTMRALl
L4wWcfvuWf6mmwiPot/tOwWajHBGXmgqXyDmOpRUFtRLbJvcBOABFnlHBYMwiQr8ewnYsX6pFFsX
zrjr9WgrgEyAGM5uhdybNhhVj6z+TU3XY3Zghbsku+KOU0j2gXKl121BgH4xohYKLlR54hsX0Fmw
ZAI0fRptVbXqgCqQp0LfN90yHWXGCxa9HYKKMvhssOtxL3GUU5z2NGjw32nAYUlJiwO9XImJ0wPy
uOivWmOj0RHvJ9StBuwisb2gRaDs084X0P0zw40yEa1EjKX4w+LeAfCLSXYw29lMAEUuHTHmzuEK
4NCA2jhTaQVUrrB12QEclpZu2G+BmVWDPacWFDlbwTbgMlWh22ZLillBnlQxgV0L/SbT7CUDlskn
PxZTFMWLAafl75QgP6WEfglRPzy6L12VTMesQLEcS6jSze4BTK7eqJwFaKb7UO84ktQxX9hBGorO
yOIHE/h5ARSe23ayKaX+uEY0gXbDlj8lL1DyqGu7uTbJRgSQViDwE+gfipvxY+JsbqJsRvmoYPiK
mfOT+AJQt3DhNq0jaeJ1MjwvRUCGMuwKQWv0QqTyO8bqJ5f81++7mGrgJAY/6ssRAfPmgOuGQDeF
HVoY/EQEe1wignIN7kCl4gvGz4ZHyltaizYO5rWAqSxHdAQwSUHxSidxNWGmCT3pHeI5B+h5g1i5
ic5oVeN43emgXyyzj4tWcwUE7BijsIYBk1dR47jYaSTw9gJGb8748kjolyloOJrpaDD0Hur3nGjb
cb24Ti6iZ/kGLQU7MZkdH7BkiyfZ5Px8E7jCSjnU+Vq5a09SZKtnEEP2sRe97MG/TcGCvXC+nBB9
s2g5QVocBlcOmh2EHQ0H6Ezwyo4ANNbdS+RGz4afw3yw8CRMEIM3s53OuQf1yi2YQTAF1IG7w/Mb
VO3Unp5LJ/EnDARynrgOaQtNKt1Fo3Rx9zXRToT0T/6a75MaoRJiR9JIWkyeIrXwKgvlCmx9gm0a
EW1fUnU9uFgUuyUn5jx0RFaJE0ZoetC8RWZCK3d6/lZKW/xtpNQw+AhhPVDhvnaYua6H4B4fGsus
wfCBNhgAFYOhwwlfJTLfAJdN9oiaTVGOvfGoXO6GfhVOwxaYnydanE7ACagzpKgxuk4BsNDKqd/A
m5vGJ5GzymjptXCvwESzvfoAX6zca6+IHgMBWylDVdygOztACAp0Bl6BtN2i4x1i/hDNfYAW6NAh
JIIg+8AQaHWuPwLZjBAoKkcqrbw1EfYybA1uwzmzn5Q2rFfZ4Ia3EaIUCeU7tHFlRKolMZ7OSKTT
W/IyAUcCXAOnsaXY6x/GAyggaimufQDgCuurwFNOQ4KoHIxDvwrOojeV/rwgIWVhNdWqDU9y84zN
mr6g3cBCt5e3oWEbg8831DC18zen2Wcu/HWTwgULBsGQeuLVr+ThKGhVScvQp0k2CTq9owf9SkUG
ePJQs1UnQPYJjLyVDDYJCofOLti27g5Vu+U0K6D8vYCwfmjBdAm8HBKFbwJSlArwl5kj4wmcOPMG
DRU8bj4KZFBUVPQd0TVIXKmkSEbGHO2TbRMco2atyRgLdZvQC1ozv8Y5DSIc6mYte0XiIDVjldWl
yMQy0F56yN4BrmajGUJeW7SzF/QEIyvhsXFCU0T5ccI5DPhMQJtxMTDEUnAMswXlZCY1SB6RNRrW
jHg52Bry1mPCnBBbcA3gAnXOOUeDH+libo6iozyaXXyTr6qNgg1dDeOsbRqX3UuIHfnfcSQ+Fal+
eR4gr2K2U9Z0iIv/nF6Al64rKpeBNboUHccEA3er2hOfEhyqlK2XGJN6w01GYrdMOsa2cuG/d9T6
Mrn8zyxH+OFjfBl00Ca94TMdy0J0OLQRoeX9ab+Eo4qB6AJN0AJUF8ClWLcK5Lw3UKy9gDI0m3Pr
Vsj6W0ul5Q4ljAZf9wUmuAOSzCmwfBxcBdSB0fy6oUpQQ6qsl44A74XI0+F9C7hThyuasrQjmpuO
Avg9vAPb1HNTrfAKLSTGE+hiIvweSNwTed++TH4CI3cUQDpAf9TBIPwQbNAG6MMDPWOADIgjuGPI
HeLX5KiuM0coiYRmTUtkkHcaWm713SLdg+zTkt7QNKwlQASkXE0Ec7OWdEWXogYDrbLi0lVQCYYE
KB7ooD3Qis/fnNbVCXEeaT5MEDBU9L0i689E9F+fyZfMMxuqshQ1LA3IB8Lm69EB+fmAzF5DwcZC
zxYpNkbz4rN6gkXoqrAzB3WOy3006Pe9fC/kKfyuBEThh/F2DCBrGNr4ean2HceHdYs1wjYzektI
Rp3QwUCVha3tfScFqyzv9uvG+NfVvmRPSlvmscRwNdnRkfADjoIMkUGCVX1byqfhODKsjuxZAACG
ozWkgkx6p7UKZ1G8cnrSUwA4SLBWGIv6nLjXwbxhhwzHv4KzYJ3THlaV0iUHfQvycNMajXzo2Cse
MF3QWPrb34fe31bQP96+Lzu9rsIg7rhk+UL50Th1l+GIFmN5HrZ5aop7JCriTTyBH4R1rjxhIg85
YeVEqfXdrf0UaPvl1oK0gnMAUw7Qe/j5QSZxkAzShIWVSXSCgikofAKYI8S4BrJdLsw/U0WvOzJ8
uQaPhrRmcl5akJkJdzseNMpTlBGmEhn7wixf2tlUgZEjCXvlLaBZeegpGA+98R+CWdFQpT2IDBPJ
gGGg4YnBMAsdEDQOaPAqIONFKfwqv86WAWkGoM4fwgJOIx7wcLMpKeBYyJyWIJUe+NIKDPrNUxEW
oODrzRBVaBxCbAsSNfqXXQaBZYHXQ043C2he4ewAYgVNXqdeknYDwQGy+wUYm/hkoKmBHWOgQ1tH
JIyphGZIGQNmAhIWmCClsNjkZBqP3pBugYugwgE4WJzltfqqZBivDBHNAD4iqj2kS/YBbvz0hvup
3UvFCbO9nF0ARMrv0RUdzylzRH1t1P4Mo271KHfHtLqAQji2TpHgjlqiU7eWDhkNiHmHD/gTiTTj
bQH/RVDVN+Kr/n8pO7PdyK1ki34RAc7Da3LOWbNUL4SkkjjPU5JffxerX+yy4cIFGkZ32y5JKfKc
iB1r77gul1l1BaIwWq+dgtSW9iq1zZkQS+jjgcHhm3EPEfNFWiefu5FRiQVoCyMaceQwExxcMQWg
tUe8TLLf83ZRXPfeAglJI0EVA5h2czqDFWw3fpkKa/QsH5I8qYJ5zOz65kePkOE6g3mvQzD0VY5v
JmrcYsmTeF/kjvb40OS+VNAUeeu7Orhy6XXnEXFMdLjZI9C3mNmZ+RT5jZcD7Dxm4eTAscJVolF7
ui/bebmJBTOo8hdXNMqAAPX7Ednxx2iTtsz2NhVmbOWyAriL9stCJvlzO56l+j5W36v8M+ofbrdA
S/b1I1PrOERHG2yj8UQ1SOlBGpuCGln15nM551gsnP9+BNVfMaL/eARx+hkkiW+2yt/exzhqs9FQ
eQQhNeCErdiFQ5otXLkOPgjc/7sI9U+v7zVSRXSgHEKkApVx5G2nmD9FxsvDivyMO+GQyq8N0z8p
XyC9RWom15yCdbIz+ayP4nk0zhYMIQskU248u61+Dg7zYv5maexYcubErtDxeTNQaxhFyrGvSOOu
ZOcrWQ/UZBy29Gv3CI4nTBi4y2rhfmZwWPUPLb+gBgvFjoI9kva/Mqj2YsbnhzwPUsiY6JnqoNkq
AjeWnG3YRnwxNlEQ0O2OM2jx3lqCnX6wKNjp90A97IxZbTFIvtorCjbTYGWxpSVYDRvRFHZsSHZi
j2lgNwJ4sxurDoloHdBFGTBlnlmcGVhuwqoYNsWufMSxEmeHyIQBNp+F5A31TeV4HcGOt2mKtbjy
tClKqAYtMgNvsOjE7fZIVGggNlh8Kti33E+bMKvvOUA39+UoPpE6ASk8fFUF/gEv6u7W+iBzUeFA
qK5R+5oB0MED46/I3AyCDVUYeTn+GWcARrZc2NgzBgkNk4ViqwuzT1wvbJTGGI4wr/0Ns00FpOQq
aP2s/0Jm304bJj6idMjHi0UPFKH/uSVMu7KTGI8h/62nOWbeFMb0LM2PiM8zchX+xekzFbybeEfr
m9lGyeCdKC2vhUaoGX4SKYEtXdzlrBau7RsTA8eY9/yYxs+UFRIMYfJdZ9gMTSY+UdMfsUj4ixHm
3NE8HB1hgc3DPO+rh9zXTsyF2uopZlGZvtdv+0XZVd/9UQbGEf2aTWrtqeFMmh4mw9vu8O16xn5A
qzEZLh91Cz4RA7FBh43qpWYem3hqvddokVq31i4R24VWhygGdNmZsd9AgQCkt8npPBxxfjA1RxmI
KTjqICGqZ6UOdPewMlKGut8mufgH1dtFJV4x2xkDb95XSeLC4PTMiuDWG14kL63Cnu+NZa/79Suu
QwlgMd2nDgDT8IXC5c0u9l9m/qDyaM7SZEcIC1Kgiaj4yw9rveYGhokg02HBd+z+RggbvKW9sqsr
X+15M+24w83fFC982rMd3TU/MzKzGFVkuwrUrLgzuTubnbgX38Gc+CKJDco03oHh96VjSndz5Bqp
g3OFrW8yUETt8DblDNBydi/sCj85ZtSNpYsawzyYuY5Kpc8oVHVnuIrqAJT5c5Kh/ZwGtSH19B8K
0jmuDNE25WCgOpLsongWgMRofIHr0svGFfILm9y+RohWH5DdZvqmtqqZU1k4k0SnHh6Xbq8S/e4U
/eLQIacGrjZvbd/zcZdQnL+VDhNAMNYVnJptyNGzcrtrbkHMTtSavUVXsQsIwvJ6uiA4mtEHGqVR
Kq9MAmtvXL57lv86wmOC7kyq6lY0eNVtP2P6f5oKknBoB0NdtHvxTi5cPmdaMKf5U7zar8r3nwe4
SgASZsMthe/vBZVsdoUqC1jtJMWVYX/h++pdAdnN7+zUlo7CwfOdoHVKTJrCDryq3wPKOTHD3Xwn
zif6XmubUZHnY8gBmlD00D4a6k6MdjfI+Z4pglNMT1s3yFkD2fitoQgz97u9KeMvTey/7yTl7zln
/+s9WHVFqjcr8ogd+s3EctPMWk0zqu8tLFF0tYO67BiRCA/DY/OYuy0HAxDMdFhf8PNtiSDxBH3t
rCzvprpgcnXNvQIY6eefU1lxVP9LyaZQtpJUs+0s+l3DWGslLpKM+jX6AddP7crnqw37lI69WW1D
PkKcKmD+um7H604UQ2k9l+U2KbpB1/UQzruBR9faIVAp/WvGIGO87+LrmLxm4OSnjUfbLV8RhZ8k
wfsKb5P0maqoRrc3OLKie9EFmtUpLNPmmA1g2XO/i+c3S3kXqnAcHTnbqQ+KvkdY6qrQmo9AYMni
IvfdXMbEMBCSy97ID/lFw2bFOHVvutE9o/JkzyED+vNWgV13J2F+Yrcg7N0k7WV6n9EuJ79m/TTj
DtMXP63KqXOv55UVgvg4HQhjVrWrNn1vEgmTm0A7rkFKw8uc3mUyCseO1GYchuo1f2L6m8jMt7T0
ImuoY1QZUTCvr2YUNKMXp1ACbtw9mkiXxQOClcLS3dKV1nCeD20bZvmpUsJSCBa+tnyoOhx0R5Ed
YONugGAmBSpjVQF4an4/Kx53VHV7BszSZ1+VvxIwdOtaSh7gVM+JxxaVxI3yJ+GGSelrhJzky/v0
ARRgku5JiseEqLClq0BvC+je2lg6Zcs2uFoga5Kg46Rn8xFHChVFiTPeGbnQIXBfLRyI6M4OZgzw
w+NIzpruC6PdU9XRRD8gMcmezrXwJk8efwxqkYI3j3+4dToiU2gGODK4ksBV+LSEnTVBQIIn7itf
PzfO6kGLdccheWbeUCx+DwxymQ8cPXK37+w59ab8yt2VlfeGutgCZyEIhZcPnpHbWMC0z2UfuVu4
0+CZPrmkh9Xpwtndcn8gR/f8dQhuJZfXzgAXvE5H3ceP+N0c4aCfaxcDiwfcPXPl2OmDLCJVsPYs
/lAU2N6NHsSg9Do9M1FgrBNCe8woHafIo9rQ/Ok99c3rZsVdfevEqPpIEbANVFisfkFMjh9ouvif
N+NoPCZH4yJ/1271lJyEw/TZPifHnCASYuoR5A0+9J2ODXJzQRDDmOHxvd2DQZKPeOSEcDCTuAaO
n5ktUfnXdCU9a8vSCpOwfb45JVvNLU/fA6EAAR+4VVvbvJMu6f2283wbAZCUPeI03WmXOujJmDMY
ZPI9aZ/J6XnwEBNPCZfxxn+DsxBJcDd8S+8wb93hc2VxzVaztqT54GiAynC2oQTfrX6X8LqqPld9
b+5iLhq7/YaSjtqHmenLgHdZdidu/JV1U478EYP8nBeGf+unNLPyndck73xt8XXLK6/yNpWse79Q
UJiwLejVaWjuBSTL/2c09f8OaHalYzbXWPlH4/DblZM21jomPJqq35RsPN2J7+b7cJGCNYB0Rase
GLcQQ68eOywEf9QQSEL4t0OYq0EnIdv4554swRpMoyybrXLXepc9uZ3nsLQ3P0byGwuftzkthCFv
4IZxem25j+DADByWeNjDODqznYJWNQfzdDFryFz/IKcbOcewgLqTYlVxVSYzGNSAkBN7xbBs+sZD
odnxO2Oiyvoc4oM+O2sz2RI2oGH1KIoqWkLc8nL3VOA5QURlol0QskQtZeejo60EW6NKFs9Ih1m3
w2GKO3udeB2OPRvuRW9oLqkUJMX7jLV9CFTFM6IPnUosGU7FjYtmtIXoIq2Qkm7W7EDRi2hfhXhn
/TY7Swx5WJE02ZDDGXeTY2LZ8BT6erEF9sAaxGaF+LQx8tvmT19LXoCuOs6i3YjXgmYtZ9/Sz8JR
6GLX4qjqNloW0Vv5a5ziobHSjcaUSNqTeeQeGmu3RAeDaXjnMUaRnIqVBzmXGp8DBuBd9imebxwk
Fo33XeTzKZq7TX3NsjuGYLqHCtsgFyRVxjCRgRbsrpw4fXIFo9z4bnt1Mxq2b9mzNEfDrMP3OYEj
5qFY2BEVZwEzvszc/9pi50BFuoP8ge2G11+wl4sBp+hIOT8DQ4JiDzGz1fnQRxvThzNeUB9167Oz
F3RWR2ekDDfvKrdTn9uomfQ922Tspp4z/CI9bSTFniVhDcAbERrNIQVBrC9adFat9xtSE1O4rsH0
gtfnWtRuvpzBRhGT7NQr+RWzkzjVQ9wK/Dj5x/pVyvbSP5A0kO0nIdCE+9S4mxpPT9iicJgQTdh+
LVzmVaKYfe40MiW5ltGicOuocMHuYLNmNHKFMVhxX0gu9H2XM1E/SnqQIkuzeHkDtwEdhnTfxF5C
Hedo/VEdXnPxQbV8moq4AwnBYPO4qdGz4KS6O2P4ZwZYb6fmg+XzEfBgjG4FrS65FdyhLS/eWuzT
mUfdk/ULW5bX5GEMGLYhf5S4JBgqc9VCw7uk4Obw72GFdW7BRQ1BCpXW+ckcInJWur1RYaljlnbC
EYuKfVhan7lJZUBNb+doWf0h9Ef6V8lN+cvR8Ru7Y0mlWUszRwduhfNmkbWNDwZG9JJQLx/t6me5
196rz/g1EzPMUmYLmZf6BvURGdqfTMhd4T2BZAXQhscu6Nbhqu3e1hgwvKV2DvB2VCh1sCu42+O+
Cb3qW6FgXCbSLgUSRY5ytlmgS8+OzKB8MTGiPNMxZTFbMB3ltKlWsIXDHZgOTyO832jxhqNe3FOM
MTBzBspLxxy+V9af0vw0zmh5KVwmGsJoo3OgpGin0ekJJUUGoftg36QynjYzVcitwzYGxlUmI0/o
RGeJ3zo+az9dAVl5jBzj+ieb5y9U5fc2hRBucVtYQuH8O8MVadKo50bF7I84ke/8vMlI+hcnNS4a
02+uMyoKm3ROnD6H2EXYzWz1kfwMdbi0+VmUD13/YMzxruPckxiV1Mc+8/no31vmLawbf6s+Zm9T
dbgFYdXE4TAzn65OdMoFVnb6v/Wrxqf/NcX2DfKoxBTCRCf6TJudDJssUrQFhvW8YhAyvSJDTL7w
Ho2WE2t/wHrkrYH5r8/it2cwiZNelHueQeTBvflksaIDCx5SYcUUi0P22L2PnnLGL2DPj53/p/Xp
5M7/2zegKzJbMmXNIP777xf4sBq10Jv0jPwyBifXvdigZkdD82LoHEx4FCOlE4lvlene8LLCgTo0
/02CFmcjiuY4XcvTaN01C6rB4DHAdkbKSeOkJq+1aLecG6QjiWFFVdnvVWNjuKrp1CuFremYCz2K
1S5zR44JrFZeiU0adIRsjZzqHdzQb/Cx2NKITUDkkShZ9i04XbfZhFiDYbjixIOOcFydUpeGh0oP
7KKVPROQHGmcc3JG7qCBXTxWsEZI//VRVf38hZk/d38D+ia6yRDGWDyKxJliB2mVcQewF9M2oGfV
IQ+RbxrkAuUWjsQD20QOkU9ld6Zpy9HANj3Q63UwP5Ra5sclVlhXI5Ou2iXuCoXOqlVHk6nkA+yz
cXzaqlVS3LH0vzS1jRWtqwBAvQrNhxgyapBfkh9yfTK/W4JbvjKAkNz+guhmL0zy9XB0x/fktUFx
yLDE8k7j/eQGRLdlklH5ZgXo6ys3bxLCuaLZ9xctaHwK9Jgeatg0oGx08AkWK7a7HWV6soWKMO7k
JBTwLt4CLpxhsitHV8+zhtv1VCr7lR7El5MHOfniS0tey057kX8GWRB8e8ufScC9hWMMq92dJjCj
2O2U1J6hzEMgfe5n/mtmvXEx3LSSs/M0lpcifWykJ+IapgkR1mbPsDvXJ4M8knifoYTn9qw4uA1a
lj4W+zI6yRxhnb2mF4Jpagjw0csIH0aO4pltXFrBW/9iiJ/NcmSgon8ImGRWfj+ustomQdjaQVhO
0nwEYlyyz5uE5qqGU71fq31WnjjWuYlN+6b6qw/Y3hxuv5bd1Rchw+oJfB/I/Xmtj9rtTioO0vyO
BWLLc2yKZ7A3bS9IPBHuQja7Zi/omPpp23cD9ZSwbmdxuOT7KkwmVxTdoXV09tQC00S2yWSd1rz1
aBg1Zd8KF0pGWXG1+09Lo6nGyItGawZG/mLV5zo6TZ1nKq5A89XgGT112BhUxiZhmftT6xofBvco
7WK7byInmXh5p3D0infJFRpPmQNybBIKJd0fsMWNx6KgacTvMYSqFaqYnOF4Yl/ruUlcgQwmai61
8FoSXGJ/KPa/Nvo6BRU+GkZz1GKv42q8JNnnPJxvyEqDTymY9U49OZwAuWmbhpfKbodAzz2Dd5oX
lP9gDbFlJfxv4ehfQQLSr6VfAegqa9L/fqyN6y1VTZ0pZ78AAdHInqxLcuL9uCuAo1+p0DMv/pqR
/963nnz9AW/yotyZn6rXXkpzNx7+1Cop/3rSQqSJW6Qb2zF+O2kZrHSjJCEXtd/Gq8nptlft4cKY
gkHbM/NKTIFJRMgTjSAyDL6j2UaWgLdPeycbvM0qg4WKaR4uFJIhPoS37okTcq4D3LqArn+6p3+B
Uv+4m/7yDf92NynNMLdCRpIY4pCdBvOJfoRpouYrLvL7n1OfpX/7hFQi27Y8QcZTv6Chv8Ddca+P
ll4MADNO+V79HH3pxaB+eU4fRarS6ss8s+ruT9ma/1oG/vWr/saciNWsarPKV42fh+MUYmpGUIx9
fJbfEJ/7jfT774fztwUB/2uaVcJwwWxlk31tvz2cUilmk5pST3Bl/uAMvTcups/o+yH9gVhxh72B
gWeMer1LL3+aukvqP0oOxSBVW2N/m7l9feu3r17eRkvKOn0rOSr8TmS0QqwBw3VmmOYPkehHYFKc
0ZwXOEpuHiM5TPYo79xSwngX4/PkovrJgAPvO2av++Yjyvyu3o/IZ9gNhJ9tdu1w4OavMkFz40kY
riPZJAQkzWhBPiXaeEMq2P+S6Bg87Bo8JePGVtwc0DvGYVuqiUufxyuQSLhH7Xphr7EaCJjnba5N
+2XheffYnf5J+mjjijsMUwSYOfzbZ4CqeTqkHQcfOiW1s/bc/KjzxznontqL9c1YMY/2URsMjW2M
z1V0oEjWd8WZAjRlruYyHNcYNciB8qjeA62m2jEdgqH/FEtPn71G9m7CbrSBz3NSv3CxYtnLfOG2
p5OMUEIIvtjGwQ7qAKTIGLnjfj50uU+XU91xAs6qjznvv58pWfwHFvPr12qiQyOTS7K+vVx/eXna
nE3e8iAxUPlBYQbxSlY3wyjMqltuASHx2/oOLUjvt8B+aCaTGX8GqblHE01pA2YXD2aD5a/cEwcC
gsfuDbB6zO7LvfWo4BKmLIe36BxUHim6FH3Qc8kxie3cbN6TY6dnJ6UNEh7l+F0FvY17xvevK/4k
ngqMdAu9nYN637KpmhSbGD81vpVrTn6TBherK2eFe5zZL+AMQnDiyWEd1n6M57W2mVlut/DsbYxN
+WQeScdminQ2d/IrjSPCMC6WVduZ2pFhZr5eE/EklOeuP/ZOyYiscDTz4bYGcgxN8OOWf2fM2qzp
s1oZTJGT4HTPxg88vRIfHiYFBBYyMPz+yh+2Un4LbM7Ao0e0FxSaBcf5psrIkU6dPjU47uorir9F
Vob2aTrFLoURXUIruk4LBr69Qh4xwghFWReiZywGV3iQMw3fTV8QnHXk4DAgooyps3rAmKPtZeVk
YKQmxzBigz1v4UM12mpjK+VRJsyBmRdeA9QVaugCpceP2tHGwQ88zhCYIJaZMxSfqfyuHqANe5RO
r/xYPpTKpsKEzf/vh48tUr93EdvD92stmG7pKjrg3x++sczSup05U5Kw7AlkKzAkH+ZZdtAw89mZ
hw8Z2QUmHrfALnrE51hcuotaHAhaDMw33SFS/nXxMPxl36Qt5jFGstYtZq8ijhEOYvPwOjxrcxmi
LqjKa8QcMhrIB/Aa9RxNnoVzA3n9AQce8xHrsUHPs+pjMeM2eKrV04BN8qIxFqsOOBRZFAGKgDs7
TBR3Lnyd0maFJX1fkpOe2nT4hRooL21J9yh7880Xy2NJ8zK/NIZTYmnnDJpptRmRJIFIEHIcSDLv
Bo3Jm1w+VLFv4EMTnzlAC5upMYX+jhxuhXXmiSeSHMAJM3nax3BhT4f0YkkuGHGEo6t251M0MwO+
9uq5lr0OLRr0AM/o7aA/GxYT8900/ewoLeWQ4MRJP4Gj4AdMff3xZh0oijX1gCNU1q8qwZEQT7DH
YDy3PbOOxOBltXsi/O/oS6Twtrh67gnzhb1q6c2XB9vk+eWoJe+ER2xhjQRHbEe1andjsmupXmnv
lufMCfkSycsI88pzaBwt/q54HQf2kBwU4w5vP069oDXDUXJqdk1S4d0eGWhxRkOkz76o2IIPAGvk
5/y1KZlX7LTuWKY/kMqU9XT7Xt3JXxc/o6KVcKRjphvdpAh1NNiIixKttrlLTR/7dUrH5Mgj0JF9
G8l6CW4kWIYTzxoojtIfpfGpzX5UyFrpeeZHyb3NuUS1XgUp8S4JqdL2yi8VaFc4IcqXZ6G+Hzlm
bixQ8Yb2uRswFW/j5hBpb03wX73PkIeMVNiBaB20wl/6vSbe5cAO8mbCv7mNhdRyP5JUgHwh+/En
GQYaIvSF7CZbRgxObL5P9sxR6IgtXWe267U9R6Q4Ip/SeIcM/SvecS/oE49zc+i4fvamRbRxINMK
RF/JxB+w54CIb+S2+pZByB7Q2DgZu6x4kvWDFXki664iz+yvC8fqclWYwyjjmzj/FNjiaB6zO2XA
5cdgDXOzyQks22z3dmlxTgKIRWgypiZ7qeaDwusA8sV9VtPY2ot7011VcwyAD9mGka1+Nv2dctS/
0ptr0HjoJ7JgkMPKh+6qHLj10NZG3qnH2+v0uSJWiTY/7GTtpZ/zwguwXZ5+9uOW2r0ZjI+xtUvZ
86Ax1wRXqSRnycjOV57qG4ItkHXThpEx3KXtwx/NA/o/YFcOMl3XRea6BPX+Y8NhnQtjtYpZ5BRd
MP6Kjykjm8UjurGdr8roLrT0AlFYxcOIrmAQYhIFymU7VHfMmVG1qdyZkSVhE64KcMazBB2w3un1
sWoCrl1RADTO3Qi2g+HhoSRGCnakdZvhQU8elA2rFXOc2uQFBDkxSoQxgrO5Ux0AiIP8mVyzLkJg
t5vUsNjac3TCkBwkbPPMeXOblEGCoWBo5tZdEt6a3eTq3vBlLZvHjvlmnP0gXGVB6uh23Rb76qhs
5Z7J+LSnNVioXzaa3esN7J4787XbkaGABk2g2E5kNGX9HEiF5L+OEvkdG1/By5ttY8/qGZmbrIvn
zC1844hsve1DpXBMCeNkEqZtOu6QHYi45dYD9gcyHS1wqasCVwz7gdNhCXH1x8tBdhTTJX+ppVHj
RxkAE5nYyUNgoBkdWkJ2ueq3XRGps5heqgTkpi6crcsfrjbpTw/EVnb9pawqVTEZohqN58Ys2q7I
KHBuACQqgU7gQbvigOOe1Y1Cjv9sx6X03zer/Ovm/FsT9uuBZL0zW+x0S1Z/q9ZNva/UaOLrqyd+
5JtDCAnrvDbfZoolGAee9BAxpGWHRojh3IuYfyFGeSoZfhyKT3jgNrLOW4+zPxxJJQLa4yZKDxTJ
+/Zd3EeEirhsEmIylbgF2COnSHeN7nj6qBQrLw/g/YLa3xY8AC54DL5t0kT2Gqumtz0eLBO+Lqs9
hV1IHgm1hg0wA1pvucmzcsYCcX+z79P9fE7vjI/bgbscb7HpjYJTPxCUElJRbZkF2l0TlGGMB3zd
SG5//NjE8xuGFl+5z4+fyQOl+bZBEhJMdtDFKGvAUDwAqRJhonW0F/MaIZqF1Ijb/yO481PKfXRJ
gMpIjBDDMiRH5kVzNegdxa496w5f+oSB9s0MLbt6wczsM57eq5ftjzX2iMMUqaKT7L4yQhTn3ezV
1xKhZ/AZ0VLKFyeZBMvlfIIOaPw3/Wid8hDnebBZ4Ig/8iusGl98x29iIPwcWM7rGM68jy/5R+vm
Z0KgnOrOCmGlmAjQZdbeEkBhxETTzPZyv77997MkWf8q9mKKYrmjxpa9f6yuKNVmKaR0spy88yrp
SBCcyLlW+mYaVuAqWLot8XmqLlPnEDmTiYLTDEFMg2bt5saHXsrQGWSBPUX9xzq2RHo9d6OtDT7k
i9DeGdxnrNHdir7qUSuIz3IWlxDKc/1MzIlA2CkuLMcgpBhu7pnig3lK+4PZOJQXTzYlcohMeLc6
jK35J36MEAZFfEDHvL3Oi51+FwhGQA9i94JQRdgXKgpfn7+qAJ8CwYeIjeZlhSkQuj3fE52F5FjD
htVld9YWehrx7byX7+U3mNcGuYFr5e2ZKaaJ67HHxoBxi4Fl/0z/hmW1v19+IOatLgG4vU9audNj
ALTak5Hc5+fiZ3fUHmSNzLDddCyDjLOXKIaz1BN4hjmASItw9gXg59hV9YO4Hzm7xtbtj1ND+CIR
Cryy2rNqBuCXH/2HaesnIeQjvl3Me/Ue1fm6XrZgXgkF/CcF2NuWsnS7Uz/VndXvAKhF8sifyPuE
U2TlSftIxQ37pJUONWqQ+TTb6Izkl+BtwZy6Ly9tAGpAnHYJ5gJw60CgbPPxb904yN/DT5rxyN92
KKwvSGSJg90YrDzlSD4MV0tHFYbU26V7MywNN3sYtPcu8sFg+E3D2FgNYmZwYzgqM+9qyffOe0/z
UjR62gCGVz1Tgy8MEyj91D2witt+ZyBwDJf7xB9fNoxled6uNCY6VA2VV5OaDjbHG0IFD4PM7Hg8
mRsfn1wh+oH74AjZckhPXafhQhmGOYp5Edz20drnm1HpuqYP1HPuYu4aEBwm40zBKtpxEjDefi1i
zGxojTME3F4+V8xM589q9KfepfkSRYDIlxpSi98KqSZ81gcqEubwCh89LsaPhImzh0WOsODeTaMr
w2rn9sCooV52MIB0aYuxQTwRzyq9dOLBNXZCIGM+Juwe0pF/m7kTPB3R4J+wOxibANCJ29y2CMLs
Lo70Puts1Zmwm0j7wWLZngd3xFiGDE/zaT5kLlNdMqxxHLs3bxSDSDrFEsMrugxth8fVifeYk+5o
r0n7QRVh8sgKRprx4bqtkiU4gfcWEdHDqQtXpzwOqs5QrveJeyLorYJUZW3q/RZQt70LNhGZQ38A
F/6VpAWo7NMisJv2yqjtStgFs/Yddaxd3OmAKU6Q4cb2+h76uncwjRKGOtahUWMxfDaWB35irqsv
cv0b+BtObDwnzL5qwmeAgwjrtxnSXbfUqpy4SLt9MlnSLZz4CX7iOP9ahnELlBqIK06Cvn4nppp+
rj1bP2U0D6gMDNoYAYHLcC4pD4ttKc8pdjLOL27UvHho86DgpIIk37LulK2gsp4JU7UFphHmRoiv
Z6qkbfuuGftrSjdSEbLReD2sMygqSYZE/bnkdbQ8q9/GwxbfsBEQkV8BPaiMyTCrhAqkVIeTYPlI
mM5sTj+7HO+B1tMfFD+NX5KPAOWPwLNDA/AMR7eucRtwYuyHwS96fkmrM6eBYO4ZMOc4EWaQSLE4
0DhiHE4/eozZzbP8kZen6IYh5B3NFPMmzplJYahHI1o+awKBSb7W4WYh7rc5EnVJ2bITeWhjOeAx
NbCkb5y9PbVwHngOGOXXXOq8SRM5YzhTOVW5HCbhqec0xOpOqebqoGDOCsOmHKJXDjOMvRKuaOkM
irRJ/sfBctlfj8GoCmXYpA+y6hhVISlN0kFH0nFm4h23PzqtfQZaM2jU2HzDg+Qv0ld3MiAcWopS
ki5jb/FHwiL44KdvQQXEaEj3OWyv1PS1pp+ReqBpYkaGwQUQjWbYrlnzID9VuUti1kJ+Ad7vlhuv
Czt80nvZpvzxBGCzdssQ16K7XNtlb7WyH4Urk7xxm7vsGiPEi1cuQf5STI8ImTYzdtnYp/K9LN2n
3Pvk5Vh8l0c0mBecztQOcO8HvWKe6Iqm/aMvg3G6T+iFDDuHAur5Ga5SxoSCNQNODpdJP8FJ4Guv
yw9uYDI1O/LsLjP8Xae4t/hKKiAvPYnn/XycnqZ7Fggg4hbgyCOZvfKbsMWV987Cr8kj5XBkmIMl
4ajXl1k5/kKXhXwvw3fAZZR+rRxugQJWszP641bRJIVDfFLcB0PlkufC0vWo3hEj+AX5RS10TCYv
ZoOsupOLcFo9WE4mlmCv/L7M8azFQZL5oq/+2MTjkDv2kIWizbXKx82te0o4ZVllcN6O8vzcPQ7H
6jqQi8c7Lx2moMZvynQ1Vh7ToPL6r5X+ZGMUpyOAZcV1Twvusz2cO+LlFhigFNU5W/nngSeHd9ye
vuFiyHkXuhPfTEC4/R76eSGl0jwn46WZ7xY53CxkSsL7wvxO2JW8mkjPdBIWjyn24ZP0XOKA50Qk
5BANmuQoBHLEyytuY4nP+G473XH6rJpLMt8sYo/2usRXsGVI/KJUe/TFNCiNl4YOqSbgU+NcOUse
PhdAwvRbZqLMSovLKp9QM4FvRzJIPWZgQDrROwynyu86f7rFPmm96yefrIH+wUCSTJ3WI7H2Nm2Q
HdyWhpaUw6dNJBa4M3O00eV+UJhzC/bmAVtZZAFqfOgFb6kvgKJUViD6bsxzQeSD4tzKcJnCnB+J
i4/oTTe/h8Gqnc+bnd2TyMEIPvtZIo4Ezcci/0ijY6QwA5+5JVp+ITyo073YsqkSQs7uZGoQfM57
0mZXIqFS/cAkeVZIfOjvJyox6LxPQKqcmudDY3UomhjRdDp7TJdnYtEfia7hMNDC+HJD9Wq86Uby
MvOwh64hqr2BEcYhW/jdpz6+x9WXij9uPs5gdfwgAGt17VtI9OBs7ZdsvEbJiaLg9rYhNOA0CeIL
mdcI9XYpvhIYYlG8M4XHQ8+Yg5ZFeVlxNizUMFhpyH+5lo0nUe2kpOLZU38QCB1ffRkQaEMKUtck
CaF1Y+F5yQ4slEngpaBC3wkW0GYKUZDn+iO7rAH8Q8HLQNnpFAf5c2C5gN+/jY6x13/mRBN3QIDS
1jIxt+eEeRtcgvWIGEV+Htm09s5ynHJ5veV0WU1BbqMyUm1LT3ww9ZlNAdzk4x1edql/HzFJ3l5y
Be8giwBeSGez/JU1E2A+C/fW4ljteUkJVyMNx/61OBO3li3k/hp/aQLa+/eU7/FI830ggmuuZAKW
2zId3rCvLAKBB8ubFg055i0hrqj1GeqoZMu1wtdM51m/ZgR4kQZEcc7w5Ksh8tfFbD3BzTDGwkmX
VHhIQ5L6AOjUJkhXj7UwAiVERJjREhaiz+dP6biYbnF7HjOaULab2DFWlx3MOTigkbFqhNTI0EwP
unHhStPYj0Jc7fxcrD9FqoWekJ9D4WG66dPDrXmoP9OYfgqfnlH9MMygSt0epip1CamUMPU5kOGk
ht2Ovzy6EM3M+kAUl+QYsaW6eR5klN3zFmpLA6GB9A/HEidTg13IZrO8dHNJGMjDfAKUIwNImW1i
iYeq2sCEnNGX4uaJs1kB8GZXrlnYROSlkie0lLdbktJNvpjyOYHaZPMNpRuucEZs9V6IHIsXObeF
M987ZcIPzHM+76UU6ij+pr2AanxiLwLTJJ4Pu7DJ5IH9R66JOrEAWYSrdZijQMvuVhEhbnpUq0cB
t89A7h/fkUPPnW3RimHp/x9357UcuZV22SdCD/w5uGV670gmizcIFsmC9x5PPwtUz98S1VGK/3ZC
ERlFuUwiYT6z99piYjONzMw3ANo8ZCkC5MG9/llVTx2JATU9Po/T9kISUyrh6y2d2ajit/bXSrUD
VsBAmY0N1qVsbVhkmPpTGrQFFoz5CHrncnxwWRAxQaTwOoor8yhk0M9eszDLVYsCAQwC1SRem5eE
JQxOf2OvcbDGJcNfl6F/SiYLk/1hWUNIhz46s0+TZaddlDWGy3kfz51+P1orwqbwyPJcQBJEselT
dTwjV+zaNVNwDnZHT8T6mEtLT5GB93w2rDhcRT9oL7JsG+DIT901RQ1mWuvFvMAqQTR5T9OrEIuu
3kWskWxuivlMMoaKjzkOUHnNUO8L9TVUjikceWuXwc7AZBUy/V4VnAmYhZtNkLMypCD0rVeuHhBL
xwGIi4dMhTcNk4VC4qkxF/GZEt5vTzx2S76VbtlNT+GVbFdS2RKhlLs3Tf+RhneXVHkOyDSHy7UX
A20+jNDIwoSwQw3eaWfoO+ytspmqbOFVP1fNTnQ/vOQCRWCkJKLQ+ZyEF9ToZflQrfPJDM4Yfu/v
ncl+rhMXBjkseg2mCF5uOQ/uxbx4dyoX/dhs7QuVIJ+cCSDpIuyWGhLELr11M7tlWQD7EZ95u5fq
0SYhqlK2rb2LBFNIbta1ns5l9TIUF7yZzg2hjW1vyurogQeG4KxRXx7EKvBXtno26qtdHkzloJTn
AtdusCSEp8lectReSLoY/YFKEGdIjBCeiPlCvPSKmmtJWoDH/Vh3Tw1+XVjf+RJ5o6PS7666CSCN
QGhZwFtmpMhpYi8Tjerl4jmbGpH4cKqrpZEfY0RsziyhN89W7nv7q5ksKMF4hDSbusfM+OVmP1gl
k681pD86Vh9dA9d+TjVh3ritdahbsZniwmINw7B2kTQvKu1vxbVwoU4rAi5QKmX5mTr3WL14EZaO
8CUJV423TbpD6D5mtBctTF1KefQWrnWVw918RKuT7eChlTNfkr21d/jtpq9tXXv8f2+m2NTVNdQe
k2ipN4uEfWq3GPpHiU8NP8kBBDMzVaaoGV/yEO6DcO90Ctrbh4ghLhK4ej/tOcBWxEuRnlmy4H2D
ZWnXK24Sj2lt0vyueYSJOScuEldlxTeBNYaavWOgvELfAq8NInF6hMdC50It1dY/QntvA+TwtKec
9du6RuKeoWx8ADsXzPOVdvbu4qYiKojDV6QlqDKZrQHzmDwoHg3ttmJujocm3MbG0UdgwPdFBley
4/SCksBEL012I9J5MEiQ4TwayT2GDeuZngxlW2r9FNllijlQFpV60NH3q4js4FKxk2731pJctih/
xvzo8ObuYRpONQdKfyd4HQB7f8iaag48Ky4dIVbeGyPWmc4mOryX3T0FFFry3V7dAp3Oopzu8Zs6
v9DweygUWKFMrCg8XKHy0PJs7nbtNb2iLTmHB2rxEzZ2vB1PHHXIu1SOZIUwvI2X2aL5SR06PmmQ
ueUraWTT9jt+DeZdvsjQSIKoh8+ICMuK8A63y7x79AFABe94SRrvH4bRmvybxgAvHrAGYZqmZgpd
/WbHC/SxbVwTtwcMsXqrlBsthnA29ypUo7vAfumbGRMEFm8d4cNMFhBrYJOgFBez1CbVgfydrSWf
e7r55sOvTmyiVQSBbD0KZ27nNyyWhjxUTGmSjHHHPMdSRlrgr2FKr1IC9BoVdZL75nkvQ3aGB4p2
HG2D8aIvXOXZW6RorwmmeGCSYp9IZVEWqkb192JtIY3RLU+iES/BDgY/SXxKD/XGciRGgFoLiDfb
XOPDx8jC050/N/PJWJZeoeeX5lJjro5GpTlYq+AjblDFLIKVS3PRTeti6u70FK14N8H0faE90TyD
VKjeGaOoRzXaxyOqbudECF5uLWH8YCvVm60/rTOZAuIiRfQ5y7aM5vVFcanvPW45+AbpDF2SMs4R
0ig+1uMlbr9WX0T2kQ+sUseBvrjZXCjzcoGODfQrdnx6oW6einmKbnRcljhzKcSyVZivHC577K2o
x3HNT3jGicTKqVTQ9sL+Zel0G7B6L9gf/6w2yRKU39Lit52P5hzB6O/n0cZ/s+78+WyazrY/r1YG
u1bUnrOpnhf2zqYNw3I1LszngTnNPr6Vu2RvHcNbegdT5u6LA7rDBeyr9Nc4PNB/PLRPDAIQcZPy
bPzDsNyw/+u5DmQUabRqcbp/09M4deSFxSRGa4s5Ulfjg478jAb5KXtFpIR6mYUrz8DoLtFuzIJn
mjz8JtrP+EdqLVD7EnVTADDhUF7jAyEp7Guwr7LPmwzlaxpfGiTEMHjxJL3cj+zVgIxm/pCCVly5
OUR/VIjQwetsGD16IVGmDx77BtaMV6QGhHpiHJXUkywp/TP5C3IDV1aUL6q2IlasWxk888W2t1ZO
/26WR62+adXctwCG8xgmlYb3GdeifWbHFz2HU6cU45JiPFozWR4emgaqJKNSlxbAmplypRDF0M/D
X5NJk9UsGqAvWKyHOBTV7FzXd5SWPGe+xvesQXHgzFjAuNlS7zec4eZJTZeIwU5M2+Y9BQG2q5a9
bjgHKsVgHNvQgatGPsBaMD4ZYaOusYHUddRFfCCQA7DK14xxw6WJtBRLPz/5k8colMuIynAENZmS
2ENljkfFQ81qvJjxex7/yKuascbrCISa52i2E+2WbyrbkNnNCNadce/3ATPi7F5YxjoJzvAqU3RI
KAVCmKUUzIvGmI/oFWK2SpMGMg4Z+NTjUxRcQ+XeBMTlHLl7M97B4sa4PfPBUC9K1Cc4yDf443GL
dhO2K3bXEq8p+ynWyM1DzlJILFCA49ME8d2u1B1jq/Yz3RJ2skkv8mjew0/v3dzlyKNnCJ1KNgVW
MHN/arDz0bbNyicaQhQ2D+ONwogaMsrRz6ymBwXO7fwIlgNzfDstBQzmDKhUFqo/KXl99QcGEXyp
hELQl4VvSH35HxCnpF+gRuPKWmdYI2bl6/DI7JzWwlCQ3tmQfsOHgu+JM3tgTBddSkw9zES66Rfx
MGCwJmCDTRS8sqzSX2FFCYnEL56QjyWVt7f18XDou7A56fpTM+xjH7EzM5dZns4HhbrO5kB5M2mu
U4gzUB4eoKIkJTkbLJais0chWOxhd+s9dYn2hK2IJBx61SbfTBifCYC9GgiHYJ8y6SiTZb6SM2XN
mP33dzDx35bDlobE0kBpbBr6d0lv0GeqqZNRAMQEeXdC7wPtC4RSh3E4ZQ2V+1c1f8ZSTxcWsIJh
yk9J7FoP4zu2WfpbOW9Zan749TGg3zCPQwQqJVuaZ2+FUq3PaZRmMvXYBOhcSxuFAzShvsxltrFW
TOtq1EqrgUyPFgQ3dkt+6ye7mDMOmWncMSanvr0z84MNutn15snk3n4YMigkFCM7zabzImWW3Rm9
98qTxrKGJmh6/6BO/HvhMOnDqCfkFIKsqfa3wsFOersK4nFyabriyMi5dLaDumUP5E8BT2c5zODz
kpd0gIQ8jfgyPuhGXDsiXFKMhedI4QlMrTbrEfnvYF9+iqMKLUR5CG+TsSrb1+v39HnYk2MRbOSL
V2266sVp3hSqQppCtH6z4lDfMnLBh2X7zED9MFEqkTnhFaaGmxkf9rG5s8GfmECI12EoBOm5whhz
EPuYOnn2QdATzVG6N6t/4Ej//WEzHR+2sg44RMfWvh8f1QgHS9TWJLWGcUXWH0sUyvOp337wP1gA
zPt9/B7iD8HgshTvExmvZ0MPAG1dYrh5656Sa08xDmIQ5O6sWuXmZphOCGpuWs0MvTZ6tQcsakw6
qceXbJ3OBC0smAzhPzm2F2gzBsNorIuv3Q2nGEvtMfnJZfm/Vj9/+12/PfY7kJCWlvC7NtvgyI1i
L6lK4oVxR3cyA2M5XqctuvGEDgto6D8c6b+rvad3N/6jfv6mVFTLrg1GlBa8O9laJTu2HWSrI8eG
pjAB7Iy6fcDCuP/9rcL8Wznx7X2/qcz9KKqdUkGyB/4BMdWgPUoxYzoW22uGS/FGLKfcI3Vj/dQX
JHdgiAQJ+dre5dZY68qaZ6dyxQheLpknaSvLvlCi9pCSX/o3RrtkfxYOmOJ59xOHj/bx9eH/nc+O
13nwsvRbIPy3H/8/zYefhKz/5//Frc+/x8Ovys/34O3PSfDTv//5NqW9686/ELqinrd1QeKiZXIi
/ZEDrzn/4rtWDUIApCYkJNr/iYE3tX8JC94pyDtCeR1pYqn4dwy8Yf5LkB0gVEMYnJ8gRf43MfD6
dEP9j2yIcFXJh4KuamCyVDVhf6teTaPVEtOzyVgsOMcC+ESjZZRXEze561CgpDVCd9/NUAMNzBxk
azLLGdLH0uqrB8eltuz7uCYQzz8Vmt3PS2Vgj5z2+dpHNUCghRgH8U/X5l+vkT8+NAfTNpE7WdOB
+GtDkMZqVRIizRPbQMpWJ93JSJEVeAO6aO+z4vJh0c1KxpDd2ZNkGWS9na1Nv1n/6Vv+9+n+5/Dk
6Rv629GTEi29tDh+3Jn/+kEMtfCc1CLFJIzGAAvk0MMbhc4/1irJOKa5FoX9y+mYlyuOVy/StGfq
7Yy/fv8x/lpd/HE4HBUlv06/bXPb+uuncH23q4A10vDnAxmnBQgMV8HlNTpMRzzzn+7LgpPvL781
jY5j8JeGD9Sm6fl2+FvX8NxIx7BZaUZzzKFjty77tLY8lQpBCpqOsz4dPfsxVGnIGm/4qaOU3I9V
newGjeNuq0yuujsyY5AQEM58HV0Gd3QR02PamiYXejyozKxzTABh9ZExJsorTdtoiqWv7QSQH6cV
RuTg2qpFvCmjGj9M7jyrTc8AtEBmHYUYyeowDG4TyMDQE3sXkPAyKIwQsa12bdHQXiOx0Cp0yWl0
KLM22WXc5/NbkozDY4cuXqaICyvpu3srdp7rpjPJgUvOFs2wkdBBp0GHSj2AN+ejOJ6XGhlSlcsI
sMj6rc50jXPvXCBK7HzdQ25CSp2edquh75FLBFpFYIp/q0OF7b+C8Ffz3WirsM7KR+Z6WJEOJZs3
lxzkTWf1a0VpiDkXhGTHsVEwREN24SI5SMyBSr4gCCZWjWPd9d3S0oJDp7JPZa+r9P6ugorfp+W0
w0y9JUHgYt7b3mPUZo8xQHpCFlaWWbySHUAEnbDurt7PnbiKX/O2R7rZ2bhGvZSa0kNL5Hj4yFJP
aQFjSbQxDYAMVS/QHYphVxtOuhWeBximCtOT1ednRSbBqs7MauvkzbqXAyhaJSWqVNRPva24UCPd
o5sp4PqGWgVDx27JaK3kaDu4FSJV6tvqruVD85w3GO58ZjFG7gy3WsDR9jO2er5TSiTn5WPWWQAk
2lzfZYq+EyVhmp6hdauocgjza9xgaagKmCFh+SszZMKjB+Au2jSnbWVWlOjtwPtbv1wnaZFRC4U2
J2uhQwLLdmlsWtcpL/X0YnbKi6k1z4Mmi61q6KQiKhTNqqBVVQaq0t9f4t9g5UCtuOako2sG5GWd
McO3O02WCh16E0A7MwCSQlvZ6HW7M0mvGdp2RdivuTOkVyxL8RrkmfKgJpl7bGP90mke8QpJ99gF
0NdbJzi7j3mAcxAqjPB4yUq13ZVBzOr9Ua0qWgPJkkpxCLH3xvwg0yHYNXL5+9/nm2dw+n00VYW5
j4Z6wvPKaebzp5mOqg5I8SpGb21RpnPTT52DchXDJHcpaOXqqhUo8YHrsadIZbvvxJitFMdlAZJH
299/GHO6Yf35ITh9GnCWAKUtyV/2dMP704eJqywOtJ4eQbXiYSYEyVB9Ldl7N15+GhID/3ekmXt9
evFN0IGRrWIBUKyG3X+2jGhbIVjZWpJvZVr6hzwEsV4aXNed3Ptho73nRhvPPEJ/zh76aqUHJtuZ
GG/aLNuPoWosg5K0FKUZDm3BfLPEUIlQKUxgy4fGUxX141LR1F/CqMjJNTr3rnsJcsHUt0lxdd17
mlc/kjErz+akGPr94dGMSTv87fjomnA05rn4/43vXxbncy9Hn24s1GC7haqOrh7+isJYjkG9ID7H
Nb2lyDP1qZTWe9DL6NOBgZLJjMTYFlZkUlvi5BYFC0fqhjhpg1VepPHJtBN3roVSfwwGcVe0AX57
rfTXXKY46t3x5jGMSSMbS3qdCi6vPr0WLu8orVquYk0bbtI9Y6Kuh88cisRJ6TpxAcrfHQ1izr5+
itz6zXKS4VDWNohA3+b+Mx1VO2CmqnnGKfVDJvuNhk7HqFFKea0+76TL3K3w7Vvc9QC6SEzVOxe+
oSzlm+Hnl9Q0wCuW3ixkjD3qIiD9NzmVVCwYfTrifXUx7IOsI3lZ9TriXphSFHaDnjPAtTiqTTFX
O4v81F7JD4mq8SIryASqUJdqa/7KQLupUmGyx3dC5kMEJtvpOmKfGwZIgRPLi8s068HpnPynNoEH
mvqcx5l79nI884grcEBV5cHOA8BsPB8VN9E2TmkWB52bI4l5zCJMe2RapkARwlKW5ULC5HSbZT4d
Hq33QdAHJlrAhPFL3ZgXhYj6mzOGBenqDSt97s4FQTmdLLRHVnQZs5tEsa5ZVNpXUUNWdKTWgrpr
cKBV4VWpg/LmdqNctxKBfNYN5YUcm+EYu5BIfRoZVc/Lg25KedFN7uGGpz35wU4VOvh9AyUhPtVq
F3SV2Pz+FP82d5huR6ZmU4XbmgPQVjO/dV2x3VVDoZBHFFrWo1/4ZHGnyd6PnHydeQWbfd8899Fk
+8vxAQEW55tyKucwOvpnp5osWZq0ZSZi7cNyRELiTxOqhBUg9FzmhW0TAVczvdvotuPdkM01a9Cg
WhTelySoznrYJy+GCtZN7WDCdC6Jm0HNYi3CeW62Ln4xC9LOkPTD9esliaKlLJMK5z+BIlVOvrxs
5T5uMI+0iYQuDgStUMYPY6D5a4M4vba+BZIoqXFsDD+qhq1eXLf+qqcGWXZeNrxWWTsTUZAjVkGd
3IHpMkMdy0hPiLdW6t3OCeWzCHm42LFDeKHUEkxlZrI0u4STUeJ3ywbMG/GAxiDsu3jjeS7D7aFp
Xlups21PjGfXYFkCwbr84+9bTYUZQLOfvMTOt37dNv9UrX4vjvlmJQM303EMk6QP59uDM2qbBCcP
/ge9MpZdkDV3u7HRPYIaiMcEip/fsbrxRPpQCU8/lwMQiaxzzQ3uarMsrZWZ4p7UB0KVc9Aot9+f
ePR/06n1l5urYaq6o4JSVu3/cnM1+tLxXcHNtdPJEWlNuU8VTJBppCL/TUdqtlFjZWok7irEBRhU
pnevwzTg9js+FaJaeykSxK+X0u+NbcqTcl6oA+lho7vDjOXuQkam0sWfAft00aeu/yR07sCBkyX7
MfbA0rJDlFTSD1JSFzt5ET3pkd2z60cemZ2GJgFepVso4Ty9eB4EkmsPKVU4GCUuWgeNqYPEz0wB
JuplauCkA5lWlzsXriKS6I6Hm04Qb+hX5ubrp6+X0vKSpTVxxFzupkTySeKA8lh9dH1KdDMy3Xnm
RGJZjAGauKJP9qFlJ/sGU9e80ZPkmgoYKXrPhMbMMHsgLq8aO70rUfFaDz24oy7Pt40mWrJuq27Z
W61x0SmeZ1BRnXvay/dABP1HMEWfx4px9w2r3+WRNiG3euNuj5Map4axN+jVpbRUhVw8ZFJdp8ZP
qfiptBB0kf3VIh+vRci5HjmOu7Ebly2VoofboMg+LA1iuJK52toMiEyJfbgSuct/0FSJxpqGMtpO
cDH4hYe9CtNCOEg8DmFtnQZM8IFtqLvW9zXWpvxJzQiub0qQYiC+M1mY0CkNhaPRyHXWgG1LjQoI
VOmx77LQy9hG499cvPUZzZOXsq5IajSXHutBR1btXI0NdLx+EByKDh1pJGrYDX3yq80QKuY9UHXH
1bdKpqPFqUW0UwcDOWOMgVFEYXGocuZhfifEIU40f6el9c4sVFwJLra+qA/fKqBBDBKd9h7l5jux
h5dMyZ99J2FjnZQlWSruxPaR2q4uY0Qp059ykxyMMVHru3J03N478RWw/feQM+l1dffD3toPVHQP
SVzoV1OIZZ/1xBdnwakaaoa+oDOGLMqRNJakDg1OXx+MBJCTkpafoyRyrasad1ulOTxvU+JL7Lx3
ZvHRWBgfgVe8ejuj9trV0PTYKBxwblnh67C0E8SE+RjjNghU2Z+pcujuZqZnLDwmNjfq//REFTE3
0uFiVEP2U7hEiajVWJ7zUCUYSlTj/OsfTK5bkS173zYuWqmxuq3Zt/oBCmAv8ep1CeS4c7Aip+VJ
yQjYid1a4kKHauBqQbCN0wCJb4kppbBisfZKkOmF4mo3zfWDh6Eguk4zWndRSCRYXZIlS0XpiIRM
yUx5GEpiWWPPCpdtmeIXs5CgmOXgnRSau3pox8/Ri2eF2rmPbququ1Fnx2I3Som+NW+4BGR3qo0j
4yTt+PVD3MJlNVLW7r6liWMbRNam88P9GKXpuaNIPkZ9ycK6RB5cmSaqWT1R12qbDztVEcO2qe2H
SiWZOslRwPtu327bEqbSWKOGV3SbYF9VZuvcZzul9F587HVoA67LmWmGwqZmqS+pZ0RkAAH7Kq1m
reaFwCYY2/TpabHEzoHQBlnJr2FNh4OCznLMTY5k0u8jcaAreuhUEDZBwjw8KosfZPwq0T5K9ae2
TpA//89L3DFNquOmAjoenwKGP1cjTOuTaaTPnmyTN5v7C75PhIyiavHKhUaxq4g9SBypHDhLspup
TWs81rPNssitKQVZd5gv1A5wUvGqBpZO4Tyg2orqbBMI6zRGWgoeC3BVbCfsd4xoZE1Dkr2wKSxH
WSFl8KcRr0VhIpptLwqWg0awlpH49fUd5BbTCYfveJ6XiXdp3GQd0bb0Qr6oOStTj7APoF36L5lF
w67yCDOr9OeWueW2n17qOHAwQKALUjvPWQfpYJFagmpa6YR5jKPkY4htcZQyCkmLRjyc8y1szBwH
N19Qjx6pQpkNULdzBmsutKTYdHXO2oVHcjDIa1hS0fdhbtxlmt3iquG+YBp3I+RrNtRa2aCX8rwW
96Deqc9pIY62dIZTZYmAirs/15ViPXoGUeI5vKC20oon3xm3jpximeGmLUdRoq6eXqwIW1GZ31W3
1e/uiGMAgYSiaAQSxGa+ylR7XEat+W5mdfqmZs1J8EQ+dV8tf2jg37RZmNVOuw/isAClmNmLOg07
PHFs5WUeXXgWsCBhYVbpbr8SDqF9nLePmd1B0My1eiMCm1lShYoi0+Afe9ohVCL3YhukdAxMzUgw
z/Mdjw1wUnGFP92pSVzu/M1gWc55sP1DpEn0lMVIOPpISFVLG78q8/gzrfx9bGbjwvMZfrpxUeOh
j+748MhFtvs43HvDEGzqvn6xAxaLQWuQY4WJ2GmypVUiIkkLy7+4Xu5SFqGZDDl2ICdDd92UYEAM
3fPWiZVph3po7KXR2MCHmN/JBG+H5wTkOKQiPgSR3FJ1dRuRCm5QOYHCjgzeXGuot2Bu0msa1ie1
DMVRV9tk0faDSwQTq6baKngsIa4KrPw1wCfYl3W9Tp1B2YpakShHMWRWSrNz+q7n7oDPLNMC4xLb
ygZgO0PfEpSL4tZMrYviNkyPadtSdmF/9z0h3yKjftKDArlVXDHV4nqJLQFZrSkroJbcqSPwMVVQ
y6VTluqeOWP34FdCPZquZLpVos4b+uE8mgmBoYUHIZQw7aKI022daKgdMp+EBd9vznUmnK1igL/0
eHA0pVk+G/lbIEPjVrUNKVKZY1/UAMGzLbDf1grTIzPq9kE54kGwMCL2XJc/y3ZiPlfcKjt25qUB
WW9IQ//JdrVzLdCzGPEXFi8IOSIo0mJ7VBguFuZeuvVjEAzcUuhBWhSfGVarKkJ3kQRb/OwMJEyE
BYJNPgvXbqv6Xbizq2HZRFWx94rQO7elqZwq88I5qL8wrCFNmIQ523WUs2MMysnMr8JIt3nqqCuW
xjjcm3SRN2hVRkwsWeonrzSHG60O4CsPLrzAZsy3Tu99xMbo74yqT9ZlQ8eljkN4ykI83ib3gYOv
ebjiZHcoJI4gNSN2kM4l3KklWeZlkCEGKZAY2bJG8zDwDam6DNd96veHJAUTAFGkTnCemo1KCp42
Eval1QqPOhFs2zHrT7USGbPQrCZySzzQCdCnWn4SHxkz9Hf7RzGK/C4ZuRzHyCaaEyiPhsFroVRG
u6p6Fd62Y3/auZYd48zhdCivnoMK/z8vogrcdc0NKpRQ1AuNSVquNk+eb6f7zCwVnGCdg1Qx/Yi0
3qV0SuN9JIvXpB2BSvlKezTq9odtMQ0uTDIE6wydQicM4/z1IjF2mUFM2k4Y6aeify0HZVKHh84p
bPz3Xgf2K7qIdDtbw+pgmVuD82qW581R0YDfJFzGl0hFCBS4zU8lKau1VSnEC0bD2U2iD82ET5Io
QbnNMjaQTaqj/ighRztDnjyqZYmcxFHbfZFj8Yl7cnKSQiZ7GXjmQdHQafu9Mx5rC3FQxr7oUCso
z/UQWbdVEaSa2XsxpuElUXEOl59S8weLz+QmPOw878yEP1upra2sePwau7BVCdRqwbVotOEKo69p
vkHkbgn33RuktxYmpNKwi86DUvJ5dDJaxVjX1xZZxdfB7DofNaFQzlotPdjxZLYZAK5rx0refTSu
YTBmiz4h6zWTZXluyt7a+aV9GAxKKcPUXmQPwLivtXYbtbWxDHWPeBvFaJKlGBltBKwfzn0W6gzA
1ZkWfozjgN7SqYqZ2pgJ2SRJtlWJufnR7EovHI9+MamQ+qxlDsVhEL/0oXBOpoMOO8rGfm8J2e8N
UCKaPWRr26jta8ZsC9/aR22OFrZhYM1eBBZZd+oHul+eJcK337BND1gwXJZEP4JMU5Hpdtq8ijXg
HJ5dnr9epuWLqyU14oTMQUxn7Ku+qU65aWandqPIzIX7a96aIh+fLeyKsU5KfUEpU1ievtUUA4Xt
9KcqJ3dMLUW/GAfwQ2FcnHPfzv948YtwF9Y+HNa2lGwBw2ZRarayHNukXsTtOe9tRBVV3myM3n4L
KhG9OB0c1RRtm01ShmczQmhiL1/0pkEaQFRCiXF4w8ZmtB7YbvphmCcjKLynsmhhtqRFcwnCVMeC
WLTztB2dhdCYNBABDjOon+iLtPHLqgDN1VfaLZpmMKNq/vAzYp1qc8qhr30fww/OGZ2nQxH2xr4o
wnrRmGP7TCH+ij8brE05pvY9Gap8WfdqtPr6sbNQOgnLtY51S6hRlnmPnih5InjEADSFTmyqXXb7
LI7fnIxsMDspn/KonWK5kWINOdv6TIm5DPQorbZB4l1DvatOjrDj03Dq24igpFiI3eAnnyJs5KpS
ivckDn5VPjaeIYr8XeuIBiz1JNnTIVL2WXfImCzYGASoD83M3HJV6xQyqnFyzKIg54h+lf4Nj3/g
G9eOWQg01dR61HTlTbV51NjgeBoV2qMrCMnSIx4BXyWUrP0P3Q8JWU6gNnqDmS6tMXFuBaOrbszL
58INSVnu7ZPQ9PI5Ye90KHoawq9/yHLHEaEx93pLvZtDcYsLO7gnIYaWKJTb0FXltoqcZNENKG5s
22qP1tAy9a7897aK1GMXT3LhMGFi4ZAzPiraiQ0aRsoWsWrYBMOLodEEjUFnbetcpEytIQQlUbzl
Lct9Ho7tY5na3P5Lx1iZblydYn+syLshx8FlNL0LjMFbBIkavdQVwm7Tv9Yh426G3/7aEb34KKwA
tkpmDfCTw0ezIyO1HdMAEZtUcGJb4twarTxbWYptIeffVwZyGNu0LE5mlhNj3QL68j2ES5xXB6X4
FYbuzrdDJONObV3cFsBwpqK1bP3I2H69VLXbIsX0N10m3ctYpLt0+m9Y6m/5hl98tonrsWcAYLVq
iCoThGrHVPEhHFpQa3lB9WTF+DsZF34tsRizEB9ZhtFeb1zu9gpzi1ghLTVkbhflCBsd4bc3z2/a
W4kPPI6aTcre6VkvG6R+5HzPNDhf87gRyWOh2HPHKqt7HrrNvphiO2gC2q60PkO85lETfDJNRrzt
xfZNGX0smR7JVx4ABUfFc5sl2nqIkkufu5/ClcqpNa3kOiDXDxKsYlFO79sgI7DN+sItH5efyfl6
qdMOkW/D/3hoCZIaXGaU6vQiDSgQXgv81vaQ/um6W72knkZRIF9ZKvinPozDVVVguqkCtOBtI8pt
p4z9UhY6DP9Yu3ZNMN6TOqH+Lotx76kZRY2t4iy0wAHaLrrxylfIZawhe4XK8KSNJbEMrAURzxkB
T5AGwJZj4QwPFW+gynHIf0llsIinGttv65uiuwdjmJCo00sf5dD06th80goxvEguPAYcY3ruUxqK
rND/L0ln1tQ4kkbRX6SITO16tfGKbfaleMkAGlL7LqWkXz/HTMQMXXRVF2BLym+599z5I0kxsqME
dfgrVpGTDKc2xsWaJ+VJCqLimjnkg6h+hWwrUBucii0SQXBb595bNgz4xnXdxRhglefd+iOU2TqZ
8W4qBGuVMA/KSuhK8vpgp+1wQRoyXPzAGi4MJrA9Gjc/T1FK86r76XmOkF2N7nM7G/yZkRyeu8yH
T2ctb42hP6zwDy69k5w41cnu7QU9SDlwRU+XpBvFbRFzIlOPfRhrDE6eFQA6D8U/XgH5FJHCPpAp
nPfcyK408V1cB/HdAFinKUVxbiIs0mzSX12M0y0D5t/sOpCPQzJiLPtlmv5j0vkVWJO/k9YCGcyz
8QmwQa0uzOx5rSLaLQZjpqQYY51FFkzQZEDipL0TnoXtmCfAsYmd+b2G4DP2kXqO58uop+qStvl4
1s5nZ5riW83k9fYCdKGQD1mfe0/ogNBfC//QhHLnqJFEuuvmukUXA5+MbYspyuCu01Fw19tjegxp
j68XdMvt/9576PA7ss9QvuWX1jfsE5vsU8i0e2i0j5lACYD92Uc/VB7m3wyDpfRuLZJZYl7YjXcd
YqIQea5zE9yn6H3IpuQ1CZgC3yJ7wPKVhmQxTAZLdpn7BEjn3qGebeasOmQi2XC8VdX932eVyb+7
EhjDVdMEZWvBrc4fJVd2Qllo3GYVZ1WPItSS58gKpjf+qgx7UCjwSqpGddsYAd3ObRkbZPaQIHfW
CNKs3nuaSru8bcu2Rj0OnFHOrgAvYC0H5Zv01KmSS0cC1ZH9ypvb4tsfEcPL0gXtXuTvsc1WJlq6
ge6zAUI1twxUmjIYcOuMBP3VMya9Yd4n4xBSjOJMrLoZ2wMb3VWRVc4mdzx9uL56dVT6jEp4Cfs5
/LSsKXu2TNm/qcB96KuUKe7fjXL9kPRQ7iJt/CM1zDqbqurHDiG+OW1VvNjhhEzajb8jNpL70l4q
oGvhdyGbeGXiIXwPm4rwXwtXfdAhRA/95OLlpbyUAFZXqQuNWmUZT/8JcmDcoK2MOB7Og5VPbw7M
G07cTas/1GDmS4ceB7zI5N4KvmCYGnPxWHFslE38p4IVof0QY1iUYCbAZpcHM/ViQm88vgWSNSDL
pP7271fpVKa3sMskT3MuIAeLfUH2z1Ja1oOpVXZu5vhiOQEV7tRaVIi+vKHBb85TUrYnxhvbopTO
a18QuiQS8ehPiX9mCa2Q/OA28Bm17gqbCtYWvPtSxv6zw9qF1epyL7zZew4gEmQlIJ0KCdoTb+Cr
HF3xOipqQ7yhOqq8/8oWHXTSxg6yeaTAGcmlsw4rctdYyPQ6x2RYB93aajJilEfMkCr8j5LOevZQ
IW112JXHKsXk7gUlEwvbKXAZQEuuugChxzTcZXZoPeMmnCHYtcJQ7BdFuG19h0vMeN2bWN77iAa5
H/OzM/XqoRG6v0/agsSJzHqItP6yizjGzz6ru3JwXwvXUO2nzMNW9YxUoEujs0DiTZkQW+Q/BGrX
z3H8HMHRdzU/ThyN5jATjvMcmfHNsgdk4Kk4xYxnnhNw6XoaQdnxBH5vyUK4KJWI5zwHcBgNzYTB
j09lUmDsacF5J0H5ENuJOHvWgD9ex/OOxyfEeOayfx9yV+39xPFxNGE+1HNX4LzU8PNyroZ9uGAz
GZr2I2ditnOrXL9oxeRncCqO8abZeZXX0alcZ84R4LchxGDp62q8N0WH3pnrikzFMNzL1FRbFUY4
Ar350djxHtWMu+mXIvu3jCM7OOTpanSzY5aMZkc6WrLOGze810J4h3FiIJW6kT7zfew6mtJVt1TF
owlg72eWiPZ5zxCKxc5Gj3Vz21OjqArIZJ6S8eBSfpiMwQsL2Pm+Yya6suX8nOnMfqK62XiUootx
2xOk9HoXZGz1Z9dKH5s87E8dD37HLAc/wKlbJFAxJs/GcYylOzMzwyLz8fdJ1Ji3ZbpmlTry9u+D
5faIxxrRHFlNnaswyf+5sfuqsvJ+yGEHW9XwICeGoNA06zQkI7bA1jWbGNqL38bErLn2uE8jOLMc
GWxwLSs65nOX7BU1TFX6xas2IBTsGsOeoUY4G996L5W4Syon+U/Hy908dR+eE4PAT73fiqHEiU7J
XUeLVq9O+BvOFpeNNQ04yn20UzJPyIIidfkRuZNkdWRPxF4iZeoHYv8aNwBUM7XeE70QBJdxNtBT
X6Kwyh/FItqnpfVCyq+l2WZd2DyJzBVIYaqAtVsJGtSMJ+daXCc2rYy+fkj491qH2OGuUoTOb/TO
TCkm8KtEIawYqvrBY+an3d2sx2uaJ3++qoBCDGmIj7mHK933yjtOc7vcxk6Jy7OIiE3hhaeQQbIQ
tHhw06o7xguDaBv/Gi1FBbMhi+BCcqEMSSJPfe+KUysCb1/WDfoI1NLUE5TB7VH5dFxdkcN4bj7G
dClO/hB8NC7ERe9aMLR+SMk62NnRM4QNFjUzxCbU/vHvg9dnOYhGzOh//8WouBirfm0m+wYBT7DP
iorUJg0onYPnvZHX5Jopp8XLI+846Gu1nb0xUyQHNkfwQ6vorZIZhMNQBfbZCv4/xs4jubf83Dkr
p7cebCFwFDepfyjYtaXrwoPN4OIioswAfZo5B9ZCC8EG2IZTPJt3peMlJ70sgDhY1BNJ2wMsHFzx
iJyuYqwSESAFY4mS4ZiaGtZjRmCHV15zAltMmG56llaQ3sbWfO90EsPTIPy9VYTDv0GcVQd3yBSO
vklanMaipDxKkfDcs/VfTk0hzkBV9K5QSIY7JUmyDYv93wZ6nJL0KAktDprgySlGsWuLme00ffHJ
0pLHmI1A1K0qnoC9JPB1pgxqE7A+mf1cWDL4jECTqS7kuiblguqs+VcMiKhK7sqWC4Ow6L7I9xS1
GN6LYDn6wRxthCkbYKJGM+dvqXOtCfexhk9O53Gsx7pjt0Di5yTrnpgMkGkds/S7PqPPszJGG90g
71GBJltL9IroIu8l+FskRw3j5LkJj7xGPz1ef2eS7p0W9X7wYAakndnbFRJW7gQem2Ku10qRTcq+
vLr4ajyLlISHYg6e/o6OkN57HWvvRtJLHZ3SZtzXzCxu0V/DzFLxTcEI9jK78lnqfjj8faZa+y3l
UX/SBuxc1Wgiuf5+NfvPcmrt+yhEqzj3/ZXtEajHkKCfMY6wvjo1VpLM5av105GtTHnDxqa855lN
yPjM3tvpCA257qji8mRkUCBV470aEjUegnA4DezNX6V0cJtnjlhZAavHpnDY5gfIC92eTV+Uck9k
WbfpnAwKNRN8RlH1VzvM5ujhHL5v5PFvvOkEXnWKe3xtdeW9KpBcmXS8fWejAWp4XZfyFJjIv4w4
rO5K6mPSpQL/NveI70u5E4e+FLd5nuB/y0T+mnuNIAglUf9sk6CUTGaq4aXboY4Qu4kfcxv5y3JX
ugMBAqN8hPlv3+dNq17S+pGaCL50HSPEcNLkQknf7zoz5au/TyuNsKkXobuT8yKfeDz9TiUivUji
dxxCl5TzIR3/Kd6tWeXLV7NAbKbyKi9OB1jXVQQvLba0DgNU6306eGQxczrcJI0dXzrd37XDOF5M
2rBB8/v7IJinnd0nwLIqHGDthLnVaNKy/j54dumeEqHbXTmTXjsNaj/VuPZ9OqbdOMn0zdMd4uCE
QeDfp82UYWZhLGSNT32SFd/A499MJMw601iVw2s5njRL/2HqkkKrzQ5jGhb3gZr+sXxXx6KpynOI
TMFfuvmhz9z5wWUQW/sU7lHUXaYcKUaeg5PKkSzd8JAEJxUswPeuH5KiEAR+Qh5hq6UIITz7KWte
o4cDLnM++/tQt1S+bcoN2wfNfcR4JidMHA7OaC4qDzauDMwunKHX2bPXbPpGYjzMF2etAnrFqgTZ
spRCfghdvTRLNNxJW337ZTERFoPgWeJ0tvOhfnaz4KRE39z9fTbUJWIKKwWq54bzcbHhf/b2wErc
xSSZoHPbusvsH/8+5Lp/b7WJj6OB7GzZ87LTQYye1etI5AiLgXT6fpp2lW8D2C+G9FGRhW6cGu5G
8dKXI/NaZuh3Y8LmzcpLtYWxHh+NoEWohDBEz+F97ur5qYyW8GlhObpy6bkPyBjCJzZ7zj7pJzAB
ut6ncQgiZbHHJ2dBXeCW/s/Sj3I/JpbFdjnnyZXhga3bnqTkXMD/MM0A+j08VD2QgHLK2SZSg2Uz
wKu/X/19qNSiz3QqLyOeCNiE41aQlMXfB6QyE4+hpZl5lLra9Wmsf4Yse3IGSoxQAvJV6rq9S+vx
tkQ4kiZ+wV3OZ3//PlcBmMZsDNcJ+qbHmB5zb7UgfEevPGs7ZYVvlVju5oBFwODVz3lA7oNK3WFX
lqB/oiAwj4pXJSnsK7PUmMeR289fSH5tSgtu9cgJAxU/GOufgNRVkVrTDUVdeGI+h0hPaPch8xe1
X0IGAUvP8nswl1j3Zjc6DcbZutB3VYK0r+uWEc17eDK8hWfb95Nj1xMnNS+zdSrRXW5rH5+nVnXd
AAswastSjCQMstYsFcb7XObNLSN9diq9VTGaS8ExBv2VG7MMJ/f6odO22DgT8kkFVaAYoVb6Vdjz
GjDbkm0BD2pxqpYng0sQt5tDOOxUc8mlekaHUN85hied2zJFMfH03vYhXubrlcV+ngR7vuE55jYr
fYeUwb9f0q6BcBZBdAVU4gBGOPoOjXvaz0VGpFNg2buy4j3++1sYlg8776m5JXaZCYhkmARuZHL2
f58vERtx47JpN8LiuQdO9jXr3ecQS8lRjzMrrbnPzp7NeLUbEUM3VAcFUZhxHXor2Y0s9a5CbLny
y/BovGjfsPzPiIga0dasam98jDgREQOvrX7HEoIRAnilEtbqVNxpDBchcNym576Fj1SgVGtm3O6k
3mVLcMlwM1TQf8b2rSPEdTmxlr+fhPVVoK5IC0FrN3on2b1nLGRmuELx1B+QcIyRc/RHMGFoVeCg
4IasoNYG4zvanGPbb8Y8vpMjYqz5w2XAW9beIXetdTjehpDX/Peko9lHxB1KucmyYz1El34Z9kYC
qPX7H37Em8R1L6G6BRMZ9++V/HB6+54VIA+ceCOZX86lvo2qfy6IwlozM4mYtMSwGM2xSMxxSEno
nb7UeWn3Wb1speRpk3e06eizGAq36tVDTcsmcuaViOWm0VefKzXaQvvR4PZFWkXnDVSR+f+4BE9d
89WROIRBg7FAuCqjYdeN3147H4NDIuEBSx6/BbyTBQ0fkQMiim8sO7oP/zPQp7KFKdnLkrwISdpB
su/yoyTwXqi1IOQFmRwu6Ad69mBYjqH7XX4WcLuqmqAvcsIMocrzMew/Mqc/RT54Kd5+julNmxKw
0p4EWgD/cbaHm8DtCSYhkbx+Wuz5JibnKkSk6rCu7r36rK1iXVrLrjcWFStYUKqGyR+OgI9XEXzF
CY3YAl0k7tls54yAB1Rvoq42cxMQbdZsOTjA9JPBlGW3HvD7DHhH3W6xb6979aYkBv8J9WZHE38b
w+vo+dGdSpMBkBzyiHTIuFu3RcGijrGmytJNiqc1rZ8TCTGzIH88S9WBTW4ou/PCnHm1+AUcYih4
aczk00drN+UHFExW5H+wqT45OCacEUQgc7FPARurWchqCYGBWYznUn/t06esLOJoysT50arQUJpa
OW1L7lLL2fsDBaE3hi/2VB3mOrsvLHsTklsZK+4ww5Gf/WTcLEihLkzetjbsygyLYOvZ2J8Pw/w1
J0gXI323lPosm+7TiHSXJfplFmxa9Fkv2KZxqLQ88b1sX+SpXDf0lXrsDtmA4jzRW80rWs3pP58z
bVp+UIk9ixAq2+A8tsN0g77nsxw5WKrpOY+0feHdAMf2Bb+ZNQo/UIA72QwXtDoAJNz7sM8LtLGA
Gaatzz07ZNaF86HawsKUpVUd6tYiWQaRKrIAg4G5KbMtUhZMsF7+EI7qGAe4swgdpwNnpItJaI6P
dQUWWiWbNKRB67v1rKqnya8PicEZj14nBdabMaDL9LnBc96gbfPhs/gw0LopXY8jjsSoio6oC4uJ
JxYi8SPuiJ1gAcHEc3nV7NJZr9wWJawyKvDfpCJOMY2cj7Im51ZN5yTRp9Rajl0c7QPBaNpbHlzU
5IFvuOp5RJYRrFnh7usiPlQcMK7Zs9U74jPBCV8iwJpfWRpjDuy9vV+HhBQe+Z/lf9b58xgZ8Mb2
vbyhOlglqlhPcB87TQq2F/9W5PJo7d1PRYCELuclAwLteGc0hu0KoeMT8wpt5Zs2obaXVx4jRCzt
BZCXiud6QfIRIxvl1kIvvMotXKINmYfXtB/qsbcEXviwICbvKDaIB1nIJXVylxUMA84O/yREuieV
y/eRjMCEVZaA4iWW8daZg/9ykOPh9G/yPquWFM8lP0SEkwb2wrNl9H+1wrsPd2WwrFtuwTtWnOuk
/mFYhCpN7qKGUJjkbV4s+NjQSoe2+s6cjwz+gg0ccxzIVE5Ci0IrIh9j2rq2/mC6sdYOlNbM62Fr
ko07pk1FepJi2cW8DupCzGWblFsJaCyGnR7Y7aYu26+IIe1+XNqTQSoRDOU6r2ymvCxfOjQ4zUwy
it1t4pjg0Qp1jhVuAtXuS6/cmA5mrl18GZ5AaL93nSZ6wcFf61rbmCkOz+JMNu+zonOjU3Dr9GQF
LXl9RG/Wy72umpNMy5e2HO8LpHbc/qdEevdOTOyDXW2tCUREOTHTCi5FIH5yN9hl6ZMmE7BXMeMa
e7UoctxUdJuN5Gc59mtGergfIIie7lAhhk34a0S0CybWpx0xK763k2PRQikh9qFiq5RN8Hc8GOfc
RI0k6qIqf1u+Y+T+q9LTT7owv/XkbngK4d0d0i/cyqAn+6vCp7SPjo4eF4lwNU4K9rU3CpomR/dq
cdWhZQRou/5NRfB21UHaK6x/Q5DzVGQ9MMBnSdIrznw8zj8aZh0HYwP3LH/1k4RyiueXTGA39EdV
F1SiDACKLAK6ikTa5zltod0KqkNTJ99u7JyWBrphfCm0vw5j+P5h/hw5wY03ZIcya3YQ8AleV6yl
AX7rTG2rlueTk/lHHr4PAay8jBZP29mGydYPveBxlmJbW+HrKNpPtIIZ/PKaJBZl/WayO9V1S6yZ
3nqz/9AboDjLtM+JWBMuXJ64vnShxRQjFMeoB48+/+fZhHOo39nBGDXmu6QgYSDpd0nvbU3Q3Pkx
0dtpta3QS/Yec34Fvy58lLW9V6h7V/lYoFxoMQ3aq6YJXsSMibu6FLDcUGmvAvCyuZWebAwkRqHL
nYPHySLrowZsGXHTREMxshCYn8ie/mdcN8Tb4941iRPz+zGVhCKWuzzkFRnCYW1Pe5sdz052t3qo
/c14ZfEUbNpupL7ETCg7C0RNSjhDBCCuNrsqY72REuWRJchwkN4S9YsekkkaGJ6XBouV7S3b2oOV
pNoGtCp0BE9dmzo4EezmdQqOMP/y6d4HAjLqOjrW9kvimJXCdNrqctNA4o2pP0vuoJYTpSbuzaa0
0eLQWslWNzGB4sAiuxYfA/ieZLzzS/0Ik+p2CEhcsYIHBMOIpBOUvKDsG5K1mQvbpDRYWfkBsAP5
s5X+tq7ioI32psYrlZ2FByI8Y6IVV8d+fMzD5LELhludof3RHHh465FYxfghgfudxaCfXBddC+f5
0PUuNpzwJ08pQyRTslURZUwx0Wy4qfidgvpFL16yGdp6PnTIVQBwmk8z8i4v7L/YrwXoyojGyx6T
sDzOg80wq1zrmApJ9XW+6/WVdOHdCJYLCAgJLQliVtJ4LwhUCOJzEFS3xUJEm2r+y7ABrH2CszIr
eainysPJ7bxq1AhD2RDiYCO3mhn7lpDtsq6H2CPolw2/QNnzX+VWTwWqbehOELonUGnxVG+cBhpi
3a0YSfGNzFCdTcLa2w26q6P712/DSzCIX7RXFfZRCbxggjCJykwR/Cx7RAyVeB8i/aLa8l1M4dM1
bEKOCLe4XiaLBxQAVnIEZ2RalXeX5sGwWioA9F1AEBWyxXVVNwnqeOb0PbjpNvsPLblev3aMv66a
r/8k4dTrKTlGVEI3icSpM3dsHgugq801ylZ4RYPKm8YzhtTCXevNOXm6ocVCr8O6kwe7EqMRW34I
WTOxF0ik3ZWUBq8SECMfvakNKxbPFtkFDSB0u22/ggKNu0Xwr+2ky40gt9DKtb/xouig/f63Rt3A
jIQCyJ10SvbqMNkkEUpIQo4cKXRN++7nL8FooZKaUXUXnEcmrvt1YARhW6DLvTl8i3RmIRgkSVa2
p7kGPp44Trfuqb6QcIBPDRV7OME+K51JpS1YoWwaYe+isqCcn8HHxaw6bjI13Th59npdJTuLkDds
hP9NTMF3iOPfc75Yff0ebL3ce4ZO2TPpTxIDks+WcdglMHqwHHVAE0vGL7B5D1NApTsv3qeY24Mj
2ru/RVyCyK5ePIkYmR1+8tE5bnmDlJkOwsjXuZ0JYIa+mvgJlYZPnMFE/tCYcEuWHhwkq/+q0OYr
9z9/ug375CVT+u7vv2BjnK8m69bVxbHyi89Bm8dmnk9V6tIZMqpLNEAiaV2lDhLNTtKG7xbxJB3b
sxXThLtGeL/1kP3jMbcf8umAcIMSS5F7gxeRmey4ax3zPtl6ZmYrnwMsPvw2EC1bui/DFCAhs4mB
j6VL6Wb5+6oiGY0iae0ytFuLTH6Xtn6+zuvgW0l3m7CsHfr2v8Z49WpCAH7IUUwlnnMbyvnBLp/F
1C+EhhItUoXfQtHr5tG9bYm3PJgwG2O7ANqFRKgvjsGAdQe3fLGSrEV9NAZGjP0qqYO7ecTqPg6P
zVhDJIiIFsTjx471nA5YIROS0NY185KGOW+fFge3UpQG85tVGmBukw3JV8RnT5HnFAuSPaRiVILy
rxDlzzgrsoKK6Zc05tqWNdhGbwCb1f8XuFuf2VvN+qPL0pc8Yb/LUucjQ+yMUgBRr3AsRGQxp0Dg
fM05xFynv6QVmoTIKvQxvwt8lpoDQe2lQ1JYpo9JhQAEgUhEjh/UUo04S4wEzTvlA8sncgEc90On
XAN1B997YrHoWa4HcfxmzCiUFQ+Agjn+2jLUeo4ZPtPqR+QEKXACY3DFFQwAjQqqLHHXz8eq8Jrb
mYVF6FgwyWVHdISuIHVJjMjDa8D+4AYuOFYPd5XVDskeAdXg6HGsl46zSu3mrY4o3hzVY95X8Gbz
+bPwvBf25riHxm/qEHDxXy27YLoe+E746r+E+BEx7FN0Ks5WWQRliCbcmzwGAF1ivWlcWvWm+gxL
/7XHuwy7Y9w7M5UFss+UwEPnbnBRaxXPQdtt8ofEw37XkPLlSmhuun2u0vjfmAyvkfswdpyYfvGe
ZRp9yEicS+SllFNlAeGDeGIDpJb19H1gecxEumZXLOlb08ujlTBnZ66MZ5z1fBuIU9/YgJa1c1df
/z86xJpNhbcqccYPMRthUX56Pv176sTdJkp5Js8Zcg+fwQxUkftBAcGvyjvJQDdL6WhqN3vAtRzH
5mLC4Kbp89tlQuCKCMDypo8Jb6WJhnMfh0clmoMXoioI3Huvh+ivc0IAy7dINBWSfXOQE44PgASp
+bR7vDBjdfVsn+Phai7xPW5bOP2LDKPrZGHVEEa38prhIymSc2mzDGnHD56SZlMM2WOpfHSOQNm8
iBZ2VP9iYJMMyDDx9gFE64iw+joO937j3mflzA1uue8tz75+/jah9c8b5oMZH2piCSdw6n3qP8WF
9ZWhKbO8l9FmAOHIb4VJwPjjNlCs4xXq62li4tm0bGZb/A3UEM70kkjxnIZEdKjlET/VKcaYuJoE
10iY8lbXS78n+fumFiiKrZRGtazdvQnIObO43TsO9Ym228AZMXiIhrkWnMZM1f3EfcTV8pXl3mMW
orDFjk9MVpsfyty1bxIUi3COv/2EzbxeBnNTT/2rX3VgUEG8hn71LqvlbYzPfeE/FlSJ+C4sh2sl
KGAt8hM1pYNHP9H/ubLEvhvDPIyNvwMIhGVJWk8yZ4EMIIaRafdO24OqzHE8Cg59I1R+6KuEzPUR
qDcvhijkS9IBYeafVLivVjMwU2J65vlPfgQdeZCv2LU2you/Jmf8KMsUWZ1DEIuFhsQYcIeA/MfK
nKIi/7U499ui4pGnhpuppMX4+xl0gVWz6h80Ysq8g+c5nc3IGaWurzNN0pNurYPbj3ehEefegWiv
CZWJi6+WgkFMzr2y0b72/aaNqVQyaciLqMgFQTNP4gBnJ0OyKjHPVlF9O7yzeOs9pcDLZxjKObSe
3KS/cxyw5jCMqEe8Mafhgh8nSvYDwBE9mwbHEfuweUh6ogWdQvywgDhG5GFaSG9CnT76SfNNvcEY
afm93uQdhVcu3p2WAmkecU2XCd1V/mVGfTah/B7TJLup+gb91ECfiFCg6XYTLReFk9lAoWFgXfR3
Nddb0pRfcqDkUvkDnJjt0DPMksupUhGTjOq2at+TRUJSXCx0Nmn83LhchJ37ff0eRWn/FyXqs1Tp
AaLQN+xW7E80I5PdWqu5ILIzX0AHO1DvYoirhYaQTxAs+ucJNRpfNgTa68GE4O1y1fTeuf6RN/SC
6/bgjLok0gWw9mCm7eiIG27xHYru47IA9NDXsZzbEfRWEr7EnMsVGW98nNMQa/ejc/u1U2OXGe2B
lL4gOnvXSzqIyJxpbRTi2XkKQ9bMIzHXBAGXFiYEx9jlqvc8ejfvbsraX4mbDFetTW42uzMYYrs2
cLadBaAzcR3i7/gt1AsMAsvh3Qny38nD9CDxB5MQOt5g8gZnnEckl8/h7Yh4lh3dyfank52qa4ST
9+DEzI5HYUisbnh/cltBB/X7u5wZ+4i7ph7QvlklhJNG8crXoTiJDGQ4TxVgKXV4UiO4nEwwXquJ
YaTwYrONxCcQETkPvAulAZXVEhKV2DW9yzRbN/NIyzEZ9dW6ZFUwC0ikX26q0gXB7xXeZonYfLjN
MjAwRefm0mOvpW47rOiBPmQHGpxoE9WR2QI+L70ORId91l1278Xtp61HWKGo+G70By5y2JpkOrWW
h4DAoHswDn7NAqZhQokSBvmXLqyHauBRVDJlRtJW1L3L2PouSMD5951L0u2yZi7nAztLLkWY3psB
clPqkZiQu89ZHordkJhw24nlitagvZqn8WUIXGJ1Kkn4KSvmW+fqgvAs/1BVhToOhQh3uhgv8VJ7
u7jhMAkAZ4NWUtuaed86Kg5YG2iQcpCWAetA5Id9svMQEgsxVLdd8zFnV2fCSH0Q1Xwlq7AOEyEX
ehpSKjttGJ18LJX4GiN35CThz8h5Dy7F3jQ9RZ0bBw+hVABwF9IPsvTqxp6ANhAVxC4Kdfk1gc8m
+rjw9U/KgnUVVjiuNXM9EU0XL2KZ7bDliPizmd99qonGrUFoS4lVqOBHhu+s+PnmXuHDWGshxmRt
Fe6ucMgjsrC3rgK3+PA79YoOFwuvXnYJDfpuzs11lBCicqtb1HvxnROhPxh6Oqs6RDPB9q5+ZHJl
b4Zu/unB5OJGuX6BlPtb5OuxDs0ql83Ja8BcIjL6RetGgHm5T7KG0CA8G6vS59ztJij4BgU9oJCV
XSe/osCn0ZQvzuwdqbbpxd2GxKPlkirb2vXWfOwqgXArm1/1NdJmyo7jQOFTxjRdVlc/oitF1obL
rOFCBDFkIPRivBurkbLlCligrsbbSIyMnR20TeNleREvN61oiScnhuYSs0pFHE5JVZZiM1S4jkYy
KCKCWhlfvxkE+3hH5JvP/tiFbxDpxLpxZkAzFewA1oOoXNyJLsUlAMpWNEWdIRyTfPfJP5S1OjEV
Okt02vUS6PW9PxLQ2RfZZ6/moy3iW9+Jt4Vgn+90DxWeNkUscHO1/vDF5XidIjB384ar3NXvyULz
GCqJtt/6nIhOxqOymY4544TxLh67buVlxX2FAo01yXEyQYsWDFtPnMmbVPrv2Oq/wqT/pTz8FyXp
F36CtYdJMUlYWySsx0bieMZS/Bfws62Vzo/DgNivJIjI6Ri1CRuPUYFqMRig2niYPg3yD8gA9w2q
03VP7iGCs5u/302k/Gao1qwwXuqeDVirWbAXLT9Ep/0bH7bWIszR1wluLASZy/VwKgFoV6V8QTv6
JSqb5ITEOfj/4+xMdiNHsi79Lr0nQKMZaeSiN/J50jxvCMXEeZ759P9HFbo7U1GIAHpRDnlWIuWi
k2bX7j3nO3X84QaQ493+LSUUWFT52TfmjWnUjwjKdoo6sR+bS0V835zML3HSvai6WkecHvGycjbn
uI2OeXyoU+y9+RgDhIuPGU1EHoPhXQfhzsc1YCmaSt2A7bYI4bozpV/1WYjDCJ8RWObECzDrOg9Z
HjlXtl7jCYXfXuFOLnhURFM/WDPJjN0MnMi1iQQYh9umIZgKTKit00PRJw9Jnj0pC3GisVzAQaJo
Z/+FUUDUYxJ9pLNgCoymE6cluTF5ete21rOvZhLjqttZlMZVZ53LxOQGtkiEoFHEIQAC88B/Upjt
8+R8t3oCfetWPzZliCAnZd6iPANKBblwPHM+cEGfnmrXdOc+j27KYmRbDaZLO67NhkjlEEd46qT3
zdAdq9Y/0SxCufDsJaS6p3ht7Eg/28N7ScCOdIqToarHMs/PVoCFu+y2xjBzMQboTVr3H0p277B9
OPvFtGJqwyMCkm6R4UYz08b2tjFHBuVLJqlz0ss0zajcW6oInvE2xMebrsO+upkVuehBbD4Te+F6
tlhjcWshjVAdRz5F7HiZqX2vjHeVUugVeEtokV+l4Yi0nyfbKW3qsNF/i12AheJODkum2ezl1K3Z
dOW+Ee/L/hJBwQp6nrZoog/Ozb2M2ID12uhjme3RnWv8+7hgmSauqIKVcaw8fYdV55eoykvrTt/B
0eDz1o9xw3iOcQ7q2E7udYjOWk1xhElFf0DYeor7nuVw+TZtIeEqVMkzwDZmKiwA5Lhx5CnqAReP
Lh9xZ793XdAeyggljg+lD7DcvIn9DWRUonsmYmhgBO2bMr7YlOBb4bq7YgpPlqSjNLeckQgFnatz
yuMfg6i6AoI3rsFR0APZuoF/PRrGcdAJvWctXusCD7TFaDJ8T5rmhjI4IRKFGimN3KM1MMJj52Zr
dHaWnT05MbrAIb4FKrNGGHFLUI8hOLuWeONKgvhyzTkswKHotf1rYqp6Y7WEVMd1lW2DaX5H8fyY
5VnDIN/6nrmMEEGi8q0LLsxQUFS4zq4vgTUNKtwUfv0MCAZdG669U44lBPWuceC52815xTMQxO1V
z9aFCYz+MKh4RzrfsanCLGeF8fK9h+WokCbSgOmjAv3bOoQb9ouFtpXlrYzIZEocNAmh9RSriLIl
CV5pVn3wwJKOriqClNCo8jsLqauDEv1L55AyNIY1zgCI36hsTsFAzGvaItJve4YsIibkOaGdiGX9
akokPu7cept996VSZydkIi26lK5HZTy4XYrRLqZ8KI/NNN26Jam8ngearw/vMOwtHWT/kagMbxa/
7HLAcWHzrWVzuauN+qQ798XKb4KGW2go6D7VJs8GSpdj0buXlKiBrM8lSEN0JlnFEmHYPWtcxNBX
phcjjcioyzczpCTOrs2dnrBd22xDej0heL8ypd4N7lMaJDA0XWQVbWl+WAiaooSsJh0Mv6pOr90F
oxSYw5NrdZdhaFa657fYHokkQgP+t5wzqyptr5q8EcfF41KL6hXnCXW/1d/1RHkCVyw2pR+8jF16
71nRCTHWaY6pusKOnHorx+8KlWuluWeQjNJkDC5TSYpDHdNCyaz0e99LbNB4ABhtOwFaTGAAVjs9
6NnRKzLY6jK8G9wMV2DzXOH1WmGa4r6Gzz0jhsDn277Drnk3pk2F/PkKL5Uz1FyBmoWx1Sa+P43e
+zkWxF453pkq/BzEyX5uw4K0SPwsKWApy6BTjr/IP4LMZcf2qSs+/zMifZkS8YgrgZrdKS5zYP3q
mFmswonoJAQZsT1cT7XsKO/x2ERD9ey78oQqz8lx6Vojua4iE/c6EIheaXgMyQk+HMw4mtlUnO05
pCF4FakldS06ans64SMnmjjBVJAKA3leDNUneAmLxr3qs+OQDvidqhcGgjdTbXxD88apBFWS99Lj
TA897x6Z1cfQ6O8leqLZUz+Ct8jiMG1M9N0qsPqDtCDmjTunT14F2lNwjNwH2gIjPDbfIjZ4BOMk
xqWDu0EnTo595Fv7jOg5KilkK8E6jl+SijszsrzHwCkpqdqd3bC/lhajJ6G6H33uPlcOIS9dZJnU
ks427dGDJtgzuqb55jGmNzq1blR11/XjTwYiFxNADCCfvSFKRhyS7JWq2tvWeB8nNdEPyyFATfpk
VhSQHbhhvGzjPQM1g1MYLjE0OxUCl9ROSGIo3nKq/9Gr2Fsn3ODGLg9xqrhOw3WIKzYZo9ylRMaU
IX0k1bqXhjw9zLbxFeDCdFOILjrWDLMHTlREjJcPTkWQIWpz0PkOfKohYrd2J1I8eotYCZP2IALD
NZ/9Ps8LlIJ1eS/T4toPfMbIgHbiXhPJkpKXV0QNab95TSKFp1FmxSVAZMCkIUVwcSkTDzhFYC/C
Fue6SFhVuItLirAcj+lUh9u5ONte+T6WA5ZCk2p9JpiD/ijzWhcarsdkOGtqazMlLKpJG/xwOvTZ
Pmy+Ky+77SqH82aAthDvPWNp28UU11DGp8m9abgANyq5WOWNq/Gee4zFwuIEw3MXEdzVvvc9W2yR
sDFZinK2aCVhsaX+Vml1iRz7uq74MwPDqXZWb37HOL2sMv0S5AyBBNhuTmBh29NRBGxGgSjU0Yyi
ZxvsI1Nliz8z5X4z0GNf+dIhHtvbZ+bwk5UfokZwJ4QHaihjZsFxMZjT5BgYzLQDOl64aOKZw9cw
8/ADIEID3IkLU5k9i0SB8eNKBkyv0dmUlMJ+dTPmBH06gSb2DObg1myc5tLCDr7qkFJtRdwRj+0G
67HtknU2QjALqush817bSJC7wK0b2d5G2EULM9Cd1zXwuBTL4KEhyb6OkYGI8DHyVLKJc3Od21x1
3zBR4SSk0Sau8GiVjz7qg7nZFDTRvBz2AsUWCXe5pp9I1wvVT/2YcuI/sblsQzt9MCAg74S52Hbm
zrhrbB92nYjoNmHVUuWjpKF1iioT03dukdVXNbjgYmfYd5p7IdJFzalPfUv6gaxJqUoOg0m4USGj
adOPzwz+Cne4o4D3NjKwf9T5nG/yPsAfEop7K1TTvm14DDCmQDXuOuTwqkRhl86cb9wAolx9kxO8
1TQD3QWf4o7R3LF0M+Oazb1cTd4EM2052/nTjcoZL8cMdY7UA+XGbsELW4jQdBY99ooGBjJ4ew3I
hrSsNtBXmegZrQpQZZZxoLS6GqHwXOmmzV+QKpIVFUGJ6kPSTEaibsx+mjdD+DYiNT8mAuAv9fYq
1mWw8b15PqG/pouRpJw4PPkRykKsbDW9RWmRXdF3GjehOWFtmYoTEZetILE2Tztu4cD2NyD6YrhY
YfqEQ44JhyQ8BkV8dx5dEBVIE/1405YwlAB6cI5oMfYwoK1JRibksRSW3FVYnA9GA/G1Ylj45Fbz
ttfWtTGn2S9Wpi1cHfURjzWk3LwaLn6efI/qjtZRyL9tWQUNbYvsS8at8j9vkftk+IIgDAKnumTC
SO7T6lYF9fQaVO6rJ9+a8VcFhPT8H6JpUr3i1zfw+T4qYaIVZzc+91WYHeC+0lJOCndT6jY6Kdqt
SA4iaNh+UT1beskM70mE57+1EmVl3Hy+oKNPD2ECfQz77RXycOeJ0VG5gY9VXxh/06SrbG6FYj7m
8HrP/azsWwsfMrCp5NWM53ejmZ2zjsnqSFMxrnD8yvPnyxzrGKlssc19RdYWeRPQV9CZVfNLM3NO
HHKdPxq0G5zKJVD2FqF2/b1ZCkbbb7H9ujMhyjoB0zX4Pwctbnx8E3fd4B1A607XtQ/2Km9eKcgQ
6PeO9WTU2t9/vk2kVe1A97IedrM6mIJNxpIA2qnUW72N7abaT04qaI/aF3NKqkPhlOOl99N4lbdd
ec6nATybIpy8n9CtYm95a5OTB9NRL8cCZtWkpCqTVEIX/KdmO6BlSBU+CEkiJkydK7uS/Qntsc3q
lr81FegagCTdtZjVnads4xLkmOCKcUwuohkWGGNAtkXgmhev8MEjSP819KGgJElqrsu4Jy8+4ozc
hG7wWPrjQzU3+cdkIpTvXUxJVl3M1yY06iNd0575V+iecEsgeI0JGwZmDvLX0Lcqzqq7tJwfheNA
LejYrfEwCDaueow3NmTObWEhuxmNEKndCDuksGhDdDKl3ov1FlFVcRN7cb/zjBjymUuL3Ksy76Zb
+IWMTLCvFiibvFZ7OxBi94UiYyvAnoQJa6zWSS3RmSFf3+AcKBiIjwmE/0B974wiu5aWn14P//en
IGu8A0XHf/65lOl8yB2WSF2M6SnNsHRLM21eBnqaiWjjHx7T4Z6cSRm7pwQkzIZlfYHL1N1+dpCX
gMFN7wvED5uhamFz+3MEfCNUO8/pdpNDZlEMlmaKw/HA0YenkcYAOz8itoU3OgDTeRIh29rImDwL
rRfXR1AaMb3m9Bmt6iZrbzGtlAeeehMxzGPlt8WtakoaTgsnOIgfx4BAxckhYGcu+GNKr7gza2Cj
yh7RmhYl/06DLgIk7cbgFHXJWrq03kivVUmfefbgH9PFJjVG13HS8P8XIbD4LkpX/jhOW91wphxA
yASEjcZsNCfb+6jCEUB3a0ePPl1ChQSFadWQr/1uRmA8vtiiYE13Rn/rQVuiXyTyGwjgm7A2u+1o
pvqCBzhaSTHjc0sy2K4wICoaQPyYOM7PMEhPOBCnvZbZ8OyOUKnKSU0gj0krtm3jDTQsjLupjw5Q
yuq1y3ngaSqmhTDXvniDMDYVomayM/3sBQElQarIGc2RhG+7tq+qGDZLojwcJpa3Lz15Zy92Fyst
8l3Qc/povH5a1QwjsCRMMDKGYEOy8XTqGxCH8QS/Me6N6ax9pjjCJwNIyuBoVYzXh7Q9tLKKt59f
TzJ+z+RI7l2U3TaF31xbqUG8QeCYD5JFY23USXEbDpdAI0kDgVbh+4DnNFGU7pncB/N5UmW+GwwL
qfj47GF8esg7xigB3mTSb+mkaIO0MBr4mAYH/6YZk56YX8NDf+eCbhjSZtMFNrqrzsjurHo4jSie
OY7kzAR9fVFsR2P0FMCPu5/QKoFVtj6oi4wnEfH5tKgPsWkau1GlLl8Pxxl/eq+Ih7NjwYT8/xhA
TYfbzHbdUxMu3szSejA1cpa5IRt3DvGOdo6zG2nSH6SH8hDtmJj8Ad8veiMPiPR+CuYnD8/5znRG
faJv0G/rhPq7xJaRutJb2eROzKqJLo7KX/0+kQ/2lGAxM3C6+p6VnSu3zM/juJ3LcGP3AHjbG+uJ
Y2GTnmdHjrvA6D0SmJWHC50YKL8axlvbJ1fNdBxYfRyREUWSKN6wtizH2BpB1t2AeQP5x5QzocrX
VlAhIEUKFI7sa4RRbWyTVoPPlBpJDUH1SWU9oK9Pdp+mpzJHraM8elaL37dvdXMTguIqLItmGpaT
UE71ricYA6OtWFyljDJbwraqQnELFCmhDl5Q7mz8zExVnduF7Ll1RM/FbekBeB49KEOGMVtPebSc
2T7DVdEcritm0YsbyemSm7yI9X6c6IjPHeWnSusDFL4aCGlNAwMlsrnXztJNy1AL9VVPimScFJth
YSxYHMZWjhbe8fMtKqZDDW/yzrbL8ayzqr/kZhGeaUCuEHn6gdm+TL09XYKSbO26980z9px0W1kF
6gd3iNZWiwTGyBneqCkccBTzDeP07Xdp2PUnXBIboD7hc1FAkMkCmDldJINnazR+cSPyQReZRBCk
wxksl7md6O3d+UgewRtN4pmgoENF1qw/ouCuU508jNHNYBYgv1ONPJMuZkWAap/vIIFyamjAwIHY
h+AJFvFe+GlwYXb90ATcVlYyTmd6KsMhpdBBrCjpYyy8KQ48W9eWrEQDmNdZyWDrdWmyalHygmvu
smezI3Q1HNqtrG3aSqIej1jDjS0T6xt/MXXRqpNbxqW/PhlLHTGMNY0o0w6TF5dUB2Ocpws5850w
AnwhY7hlcTtH5YKdrkY+H6ekovOfwMzre3jFdhl4D4PJFpZZpXXfO9NNCYyOLYpudldAJXO9rUnq
yLo3sV1WDfdEXADOq9sPq9bFjSHb/Rxyufr5W2CCFHRcfPn9JJ1D1AW7ennIw8mNaLA1eq8gBt9m
7gHg62liTnVdwc3lKGqoIzix+7SkHjIGjpZ2Tzs8TdrhMfck6KToY27M5gVBJTrPDgBbpnH6FA5K
sWg8FdiOEbyk7a5vaSmoccvfJS+fbBp8xD7bLkr8XCt8dyIKL58/RYovjzaHE5fRU6ui/GTSDFkj
Kcneqf9faCidJyZ97aTg8NkVgreeTi1LbZBANrhyjTk5jlA8Hrq80dzpKU1Z9NZtDr2Vxs11ldY1
28PkwbqB/ByMqr3uSjLnRwXS2/cWoxo5BQ8hi/rc1UwgbHBULU3aK4dIkXunmXCs5B0IoSbrYIoL
jBCxn32QYXHO/I+BTnfhtdBLdJCT4rOoYyIi75kNx4bNL+CU6y4vSH9TKBG9gwGEt2BFiFOZZ7VD
/QIFNC0+/rOeLotqGxTjIWdFJqwO3puNO3LTadd5wL0BJUJGz5lt2Awn5F4xxFs7kwqOk0esNpky
151MinNRtIhNEKLQpa0A6yxSFq/46SeevZNz767dvgGiKoiRibLqMadbD+lfUvpCNUAePCTnzxeh
fMzbk8sg2cn7c+lPtMoYer7NJTOruhPyWpTIo3DVvE2dbb5NyOhWGg1vWpdwfePPDTEmnB5h320a
arKF3KF5BS/4HE1x/KHccOfUCXluSXzvwjMgOQdZONTXh8938+KOHKPi8fMdDGqg8c1TWdfDVV03
FUfpPGNOWTJtDPPqsYtzFmONXyykJ3OnW4ch4YKYMrylZgpScclUGG2poAhC1ZmLNqs89aq3nmq6
y4rO6dkLnfkyxIl5qVKHZFCJBYu2UsIwP00e7dC87SJX/STgZ81BFvPnnecY00fc0V6lrbNFdIMf
txp95rJ1zUVYXnIkEacR4T6Wqhp5uFWfPn8Cd0mREI3Aa/nnxIEU8s2BavcL5Z6hrF+Yd74zAPVv
2bb8ox+6/iUX7QsAPXMhRfmXcQjJMESavAGLFt8AM9CHeWgep+WdixDgylMNsaoLaslM5h+0AYtn
25oWp0To7GMdJS9pCcoI0El1rdrwCcglh08DYvtoKP3qTskTZTV2LmQpkTKNu0mYDA1iNIuZp/gY
zAN8CGuZ0fgnN0y7+3Dov9mLqDlStY2WMTFPny/J8pOhFokQ0umN9FqYyzOjCm019t7OTflUp6Sh
T7Np7z95+0ZcxusMgfs+jYllmsbq4EPcZHLo8QBlmb3HJyLOnwcI0TJfSsqqgP8/1w7bNLm57WTG
Z9nb4/0EPsRscTQ2GVgqM2rvkrRN9rEbxzvTF0gOx+IjtxGJThA77tzIfhkYBl6J0VZv45SukzaC
euIX4lhZsl+TaWS/jSJHkDZ0d2IS9nXPfcBIw+2Xhlu3xcwR3HjNFFxiMmNNZoE3ny+Zy/nfiT1a
nr3xM9EesWC56O6g1lXr1hU33IFnCtWJgM+E7h4JMt9MBt1mSp8uSaA/fpameauBPxC5YsywrAzT
OqIjyRb6P53+bHrTXf2XNBF7yYYsPsMRDz/+9//SFuIx7ZiCRAfb5lV/CUhzhrxPu6SmZvVFu5/K
rL/1ltugG9v73kzbe6Pzu50RuYcgtd7hs+91k/aHKM+TE+P0u3Q56EVBKBiI8bX9v7eFWfQc4Msf
eXnUlac+yoFAdNuZyG6tE+8mc5l9wi22D2POdL/1ygQjSJBcPn8yO4/iO7J5RGXVH4055niRx2eP
s989Beb3mk11FxUd4ZOJC8RQdI8++nrgV7l762uYYiGUxVVmPJG2Xmas3kbeDD4BvKe2jeRTjwZt
YzHNE6wQlzwu5TodY3f958yMr4keSioptFBUmwrqh7mE8v0jrWmoZz+MbWAG0Abdva26o+eJXzQE
DGwfOBr//Nusr+FQ/DotTaIGqY8d1zW/hEN1WIc5QBCDluMn+Q6//sp2k/Z7UWFhiiDf30+DF+5C
1b6XLQJkW8K8nPpNXZXBC1OJwL2dGesey0rIQ6TS72WSolEIUu8Q2yTsWF5l35XzmCyVxl+CrT7j
YP99I2rt2tqBAmNJbTpfUraGOBs0o4F+5bXiPHBxjpycQ6LYbimKAe+knuR0z/dFAjPXTkJ1LV+m
ouguEzO8OWaTy0ZVrzLIBTgKamOrHFtsOJX7iFxup9S033ynIvicQKNNlZJJ7as+OSiQfEFIUrAO
q19mwyzERiS8GlrDWmU+4cSiYe8pHEVivU8iWVw1J2MuPeLtCNL1BnlWlvafHVlv0sLZRhm9X0mD
ZkMVufUGf6Dhis+yq5Y6uYTiXGJ55Yxg2tusMX3GJvFFCXtrhaF5iayp3A4xnNe6wK9peilhCVWP
MV9gnf/z3YIy+7dnnxYyE3HXVtI0xddAzUSAOhISo4d0xLXkhdZT4NEq6UijxqWHM5UStYOFd2MB
idub7UR9gjUpy90GJWC+pvNU3WvStHZ+WTFrTBkN9hVn0qZi4SvHqb9tQZujBkFwGaTzS63j+Son
RmDd5QxYwOY6R0rb9kKnzX0MREyHGTWpA3AY83Rx07VtfrDrOtqhLPSemqZ8AFfVfU/RT1o0x5Lr
Zo7FKypo8qjnKv1mIaKzQKv09tJF8BvjMk20GVziuZs+Y1a9BOR5OM02Au7wLRbAG6sN5BVtF47V
jW/ex8IWN0Qyi7Jeh24Da7AwT4CXIblagXF059I49nIKoOLQThwGl9GX4XpHx+jMQzZEA26CbBmQ
kde1iRo5ryE+1Pd47+r1jEFC+qYAZZ6112lroYIhlBhnuMrT4tYym3PoRuWT6Hxx39bOinafe+gl
eiFMFzfM7KInWRnVwbLClA7ekX7OuCMzh/onlMMeUojaDAHjCc8wS/Z9TIABa8ZDJEekFGaoyB7g
J+RJ3Q07sUsec7Q3XDc/gVNrT3++w9QSWPSvZ9qRUgnhsPCZnq0+kwL/sfyVUooOwTkE6cx8hE0s
Pg98mwauFwcMHLvdUO8lIFyMgQQeJiBtr1qOaJu4q4illoG+Lgz7EsGsi6bsNZgRgrvzByiNackK
inS2H7Gvn6fWWMPMYQ5BMEzemv7NSDJJZqrubEQvUvjeLQ572VUeF8xcrPKQtEIVWe9NDLBCH6Hi
vBo2NO/e9Wi+QIpnfByEf4kMt5c17Mv1WEJyiTg0Aa+75pf0U5O8HujDqBW9CghooLzpaAw9HiWl
jdUQDK+eQKbih92AZRW8nURLeI1U9uTAbj5rLvW+Et1A37x/CdNgQmNnqmskvPHaJMAKDKH1s8U/
AIkSMMa4tkO+ZruZysfeOZrSecbQYWCZZ+eJTPFENDZsji0YMAPU660/g1WK0/IuNnnYDYFbrQp1
+oFJEapUQrxClej7IHrDKOccfM+LsOSK+DpR4XE0Vf4rFp27Nhh5/SVE93Pt/3rdpLRYq0xPc9m+
FCkcVGPh+0mBBYWZPOtTg4M5KN6rZknAWo4A9pD5h1SYJ4t1/sJB61h8DADeE9QzsbtyoJbQh3Tz
Jx7Yn0X8FlPEWqH9jJzCWg39Nu9yKAqtcK/omeKJ1b63KrVrrV3Sgo7OgJOmMaeZC2b7iEewNXvd
m1036LALcpumniwzwQekkH6PnCWKAuNYGnGUqFuWOZBHm0n02Ph7wFQ+nQOmczLbeZFn7XzhLkMo
51sRy+4srHQtFRNB03TyZ44ct0YiyltfCthq+RnjUHPf9dF1ydF99efnVXzN96JOYZm3hGeirAJw
8iVIPEHoaKohKFfKjPrz2OvoUCf4pdvEO+VVhH1OhRmza9CigHhPRTAN567VH2kRw3KPdH0n0jpa
+UXCvBG7BOTuwdmjHv5rzuN/+6QEpC0FK5BYiiuetH+sLMwIGHdgFcUlEI7Ab0LaUuEq82Lx6Ovy
Y2A2cu6qWG/obcgNbtxDTQzNjTebD07udJti6FPaOfE7xlOmOV3GpLjy5V/Kv9+Ka66na1msf660
TeUsYZX/+JR+hlXNb5tiFc0glUybUKCEjOR10JClGeKEWJUZPq6/fItLlffvp4VOm2251Jv8T1hf
Vpkyb1U9wcvgd1U7fy5CzqU0PyChdIrwHBiyamv1aQmLBRBcPk/WQY32GzQrcK+NYdG7wLT5lw/1
+9KnYFp5ns0nUqZWX8q7Pi7q2poAa8ROe+h01V0SoPmHgObQZiJWZB+KbjyUadwif1WHYeqe/vIJ
fiuOHeWw6grbtqTrEun67y+jbU0YmfQnV2mM5dGDfI2tzYfowa9SSKp2hbJpfSb9gQYK22Y4vnDe
3PcOcS+ki8m/PGz28jV8+Zo87gvTdbT2hKu/PGxuhyLGSiPyVMLuEjp9tcuTLsanleq3tAaMjxTm
YOZRdqEN+gi7ULyAgYVeHiv7khizPgJyfXGyPj1whhG0IpJw65Aq4zAsP8FmCJnneRCA7UZ0m1ZE
/u3YPws7HBLO2lIeKPhg3TEItf371s6NX251wS4QPhPf9jpbI/iKJcGGA5gBUzlOz+PQvZZLi/Pz
xdNgXzLHJuUanuF97TbeJp7D25TOwbUkRusqN8fodZZIHo2mG06fLffPFyNqfyo38/eDbILzX77n
3x86R1DSsM9yHOIU9OX2txMZ4WxCqBDkQ75kTW7kKJtnF1HQAaD7vMaB3V9ZVemdC9LO/WnMHqxl
rOyGOU2SV84QofIrQG6uuLhd8u3Pn0/+/ng6wnEtF+aWdDXb2r/vQyMvIVnNHAkq3AUXVxd3s9l0
m3Cs4MeOHQOJNg/WdeT+oGvVbd0l2HtoaiQiS/DQWNr9xumoTdys92+KYDHdU75/vkCjRvE7mcX+
821bPEcgE6WFfJ/o7uA+cN/qTLIfjdDnYK95h6ikU5epObrWpj5RnLjXdA//cquL347BjiMt4RKQ
KpRk1/yyDjocl0z6EBHDrOzIAhHfOH7lXQZIzvHthC9r7wcFyeaNfw0N60CMUnOSy782ivkDA+8r
lhbOtGN695fv4vcC1WGn046DWlLh5P+SpQqCAWoB7vNVxzThYhiNBzQdHbIk3Yan09oYoRrPPJLz
wQNota5oebb5m5nBCiK8pDyH8zSfu8GU16hpcqCYkVrVjqsuoIzsyzK2pxOm/W1OpZ/lPVCjeXyP
u37eOFhAaaNE9v3YaKyrQInX4EBgx2iyv1ombn/+W//L5u7YtqSCkrYkM+5rumhVK9UwZYlW2nJW
RODRqG4tdGmWNm6QeW/HrvbuwwraJzrH0xgaIUCZ1yST6y4qmzMxa/J6GFu8ERlCFwQspLOKyL35
88e0fv9KNAHiJsWY5tNS7f378chCBEvclUt8PEYSagfq8Xpqn2efOVVGnkYwFdYdAxZxl8YZB/8i
WWsWpas68R8ojugRFQUUfzex6WnBuFHTfOgg0YI25sXmQEYTV6He8Ihf+fOH/4w2//eazgPNaUey
rltUU1/WHiMyCAJvJsTvdK1BzSIJ77rxsfW0OmNw+oHhCLwLgsa0JjqPE7+45FFFSHeMq/PPn0X+
/tBxIGC+y26nTPb0rxcyUYknVAu8qb5kSKWvitSbnocA/YNn2wOQbyyORpEeG1ekN33g6hPc1mfT
9+ixxpF1TirXvvM6AUREBz8A5hgHJ6+XvOlw3lgiBSZXdefPvDlz5hkqLOcNhu056znQhbqPXtPO
JONOQhFJKns8Z5nzBkRWX7qyhjmLTnBrkoO4DdKGEdH/x5/Pzso97y4WBvPLmoPvLEmrOktXteX+
nGdbX4gq9vccmAV0F2XAQ/TKbQ0A4s4rLEWy6Ni/CIepit/Z0a4oQyb6dbkkgaOn7EP3wbAnBvL2
G3FO6SWhNbJqjAik1PJ2iAp9jBLZ3TsCeeNsZvqcuXa9r1PUkEFjlXoDe33D0T5U4kOTeTFM5lmh
JS8Q66q/dAL17/UxpTFrm/VZzlP2/Pspmvg4IUz4fOV3gCPn8iapdPCKjSo9ywyEvsvutvNtSFl8
dePKKotXMEztxZwLNCZNSsJVSJ5CO8bRq9c36IHs9BIu7bJ08vAQgOq2DWyKCUGQWEGiPX/seFKt
P8NEjLqnoUAs1pREnFkrFtkNKSQA/H1poY4NiNbKhHeX40RY27rU140RlEfCMwKwUZ35oDJcucBb
x20w2Cy6rZtfB6qlxwEqwCR9w2gC+Yy/6Y2o8cde+iTG4FO7qoqmQRsp6rtIl+XeRW03dM3ifmse
pZnoQwLZbGt1iX2cICboIpRvpfSdnZN0ZLdMWcZZLGQYyWRwE4dJc7CzBYO7IbJ+3nABQzAfXo+L
ZXCevcjtoT+I+UEYpVrj5Xd2f76F/9tS6Gg2bzrHkqa7WiqJfxwfuikhgNEyYe0SUWmXvnOX9/UP
M8fQlyO42SX2bTZb5a6JxwRbKBEGarTuIKnJJ5cBXZfXRyyr/v0IOx9Cs3ebElR0KlzkegMOrM93
NBznqz9/7v9S4Wi8oZ6LQ1Za+rfKFswmZvwOKqIEfFzjQ5Bjter+h7AzW24bybboFyECM5CvIkGA
M6nJsl8QLlcX5nnG198F2PfetlRhRZ1GULKrWhTJROY5e689NYGTyCVYRl4KLwdcuVcKYx+GUB6a
hmlOA4x2I0umOC5fWsvrmPT+f3x7QMrRTiR61SoZ55j9NvHUIWhSyWPo5dZyfQ2fGKMM9ny821vM
rEclsJMbM+BhiZgdsQeo37QonZlSNMah1nGu/PlJGx+aqcs2XtZl7q4qR761v/1fLxajoynTIzCf
QiYce4DdcIxIBH7op6BzGqIC94zP4rPt0zqxh/A+9joW3dp6ZLIjb9eImXJJPIXUE8GOh6dOXGq8
sQdSmyPObMdcoFEoWmzNG3DPkWPKRXKeDSycLT5Fy1GTOt4Po/KXHqoN/aOgIUJpAwWAvPfQa8aM
EQg4vAPv5Wpf9X2F0tRq3GnyyVuoZZUdCQQdEbKjNOWQqC67vwtjU5KK+Kb1HjIZ+YtEL4luG/4t
RJ3dJ+/39e747u5pq7Asbd1Q2R9r705ERt9ArLHzfGPGkcYdhGQFWcng5oZNeItymoYDrQCg7QP8
HSnpnhD9xOTA9/nj3M3qwxSUkyekProPKrYlBXUwZ5ME61wdWzSByF/YTeQu7/RiKI6qmiAV6Pv4
xa7reCfbYj72PVASUSmFAr9MCXdFwPB5PcZg5BTO4OcqrGBhbxUfg/faXq4rvfBQS35fvxpiVRBw
6lebzFoyN2pZ8Qh4wL+1NI4CqFyffdj+Zb8kLPqrujA1oLTqu0UiFugcmYlDMCB4B03uS1e0ODNU
xAnrl3lRekYUdLdKDKzqkm04EvjcvVlmpmPSivfyHlxbCmf/GzZlvZbxZhfAP9J9ag3mJTCS4RrM
RzrGkAmYwNPLLW5DNAV4SWqniAGlIfAf98FMbkssW0h8tE+epPLx7M7mXLWZDhmWbuvvz3S9b5p5
mWjoO0p9dsMkHfZmZL5NRvGVN8fPz4elT49R0Y9bHVjQMTD98eBbEGjwc8+f7KU/DtpMGNACMwM7
VWyB7xuSo1RUEesTZwApddlNFU9KHEZXfcYe34QIrWKt9vRxko9hVn0tDe3csyq8Sd148ufureum
U22OOndloW+NviKyVdURPNA4ZGw5kZ9L4Hkz/AeikP3tk4VqeUP8/imzFZONAb9Iw+TY826PahJk
h2dywmPfwexGmWXvAMM/TtUAGDdMw8tEcvIlJ7H558UI6gHsaVltRrBQOBOINg1BKlhXVdPqLzzT
/lAhCoNpxJeRZmA2nAWgyGMb6MD3ienemXFuPc/gYUvgeE9ySsrN6EvVxZSUr7XfGo8tgTIPlajT
q7gbSJG/sJMvdqaqKjhY5nbbtHzcETWT1hpkeFnEMxkEwyUq8slNpS9V2hf7AMr7JtEak71V2W3K
3G5BikrmPSFVN4hawukZt3+yaJkft9kM0azlt8n7wcIN+vtNejTMuhyRjaELBjkMgmNBm0oH+h/S
TQdj4cihpW/iXAfKXuOQYllrjmtWSQMp1PUnPLmdpeMElavQm2JQ70szQprb6KbNt1QCJy0pfcRa
ZP7KxYxSMztlRn8kE6v5GZWJbJitlkTSYMFe+vj/l0nLB2JA7x2jgActy4avbcykrrLwpLRDZL+0
MWdRLDxfrQhKExlz3xm10H/Q+vSxGsBMk7+BsR3RUAyS7whTvNqkyJBcSRMAsfpA0Ae2zyO6/Tix
WkeuO81JVBvLdRnmO46R6hnSN6sCu7cmYqo4VU8z+Fkib4E5fLJSaP+yUmgWJ1jEUxqdvvcjFlvK
fbQcLIf2YqqctBiHWqf2Fy0ae6e3JvWO9ggSgdOZuOZAwZTdUB2lkpAHiZcLVJMye/6E22ROgCO3
A9FpluKo+giKk3xZPMdCPvH/m23Dumx2xaSGdwtKiFHP8bVRWQpRNgdPBD1AkUQV3RQWzIgZKiqY
1M96XR97iEsPyeAf22CBfL9DTFrCEDN8DSiORXo37eavOLOtr9WiHwkTYR2yMlrcnsmetxlkS6Te
h9rumoOlPYxNh8Za60LScTrL+fMqY368LXEXF/xw3JWgphrvDiD07eEYkTu1qYbYDXucXk0rjY8G
EcpHqYexB/nvcf1WYJVQRSOTfKO0YWcRBWepNBWyvVPtKgfqdQSHQMxKdFNs/Z8SaRXs49TcJQzw
HhRm2w81N69DVVqQaGP/XCWt8qDNkrj2slKcR4z6m3DO5u80VQ8k1qWv6iDJXkug34NvZ98J6x3v
2nKxEvMbtM+QiI3hNZHDH2hS86tBGgCRh4yGUn9LghepSGWDljK3X2pSHA7kH9ROaCqFlw99jabU
Ds5F1PoPaSO7aVks5+eu+8YkNLpAGduXsYmELbhKSvDJkZ82w4e1XSimZej8JhD1mO/f/XwIB+7R
gHuaqe49HFCcx+pwks41PKkgUs92IvJThhHAJoTE0Wdp2ltjAVZdjwbjQeYwq+q3rh8AOleV5o3z
FpMYVLq8N3cKUX5/a5XynQV7ZBePOWQuAzSadq3CSOrKpyHZihnM0Ch32ktu4ngKOyH/rQ1kdwP5
34hOpmFgInJSmABszMVIkIFUc+1Wz5xUxR1Q9pXiNlWG9Xwcy8eGXx/9QNxNARwR8jc8ZfYZFycz
EY25DiGqhS5/Yuy+5MYM9waZK/4HC+eG7DdbrRM/KsFuLi5r/T74zIQr7SQHYPweun75REQQhZIQ
KMocyROnUWRPfl/454KsIYSzf5lZYoK8NoxHgUWRyfEM63vyCqOT6bwSQcwYF15Nh77knC5+DsCB
1gPZ3rR2u1i4BXNaRJ/GYppRN5Ed69hoZXhesKVwGdaR08B5vDEGGnYZMVOHBIZuhloOYikXM5RB
/8rMo5WmZUaFxf3V7vK3qfWVM4bdiOFl07kZq/jGpI94Je8VjWah8h+r1YMBS5/Fq42BlcfpYlNC
3gKoB47jnGyjVMkP3ZxAy2zkateXk+GOWCBcPVOii5pXHm82cdKWS7REtI86bwUtzadDVBv9cy55
poyvYASR+cyE5C+ro+eld17XseMZ/u/SyMrbn5eXf9mACZV/jOWuK6Pqf7frlZNajZve5FiZaWfS
x2GFtKlFDMtIcmpDGJYRd+MrYrtnsmSBJk9oeKSq+qdgn3XXCZrZzg2ULcPIX6JAOyDKKP8C4EIU
LxZaw39tVfjty6lLL/VPdgzr/O33DRjzEIaBNOd0zsfWu5899sfFJlA2m4wZ7M6WeNOU9SKSYaew
7WKWboWtxBJU3D/G/TixaW9CbG25QA9l4iThBtSRf7jNCWRh5m+lGB6R3UfLIykYJFYeJfXUUk3P
VT7CMu8tZE7jxAg7e/zzC6H8y9ZcWLSU2Zpz/P04VkN1ayh0Y3klwmg629qk7P2QITDegnAzCjvf
17le32m2yNBA4BBijt33KFYu2aQcOpFYd62v4svI3HBDTMjMrCkJbfYqBK8urKBafO+S9jEM+/mC
Jnx+NlOOV7ZJHDT/5asch9qR7BXtmMCAemgR+WHh4UvTL/8D1iQ/mlllOqEUde4cFv9YWLBvtXyp
ZYiLVZljjhqDkz+p2S2ea1Z4RFFIYTEF2Ir6Fwfm3SxJ5ldjfB26fPSMqrF3mmTGkCF6N5fjxovU
hCS/oXFaHRAOU83sShykhunNgiaKGw8O1UCLFXpT5QG56RzVblCCI1zcN6GKBxHtQYEclISoqL/l
s63Btg8kdo5KttUqoTxZW7nrpydleVz1eYsCpDiV2Zxyl0QGQkBnciD6JH8aK+AAxF2hJ5OyJcBC
d4gn6b/ki6GJAcQxQUfuiBoKUCHpnGWLv0MG0RdCtqZTimd/k0X5AigXtTMTy7eltageafzdZjzo
LjKiESOEQiqSNo/focU/9IOBOGAKJTIwBiYaUtiBCbTiF70B6vnnd9tHtaqFNoEzoCWrHHlt+/1H
J6qKtFKhQ+lq3e+HHD7FqH2pYKJv0yQPKhd74uBOoko9xUomxjd9+qYsqKtWxTxZjHSAExAJD4UB
IHrIh+x7gvZRRr30I6iNY4rw8B/JhtwTl6CvcEuxKB6bMpgIAR6RxbLObgELdF5TRC8GBvaviLvG
B0ZzxoU8b/VuJOXNyi7wReaDzOgYJcjyMKza+aCnvgnXRaZFZcQkdzU05QX9VxcUVOnmmUnwtlmN
rLypfG2qZiakxxffNGNxZs4GiHuyQGbe9Ad78LVDgY0rf5BJa/pk8yY+9LL4NdNUYGqHyGQZpP5+
pgnBn8WdxQ276IoX+sXZTrL6xjHoetFkyYeT0pKAWBT9WyfXPZPqcT6tl7AIsWSF9169jeqtqZdr
V9/64CYrV0oQVKVch0ulH5rgaikXoVwCTJe3xoQZwSIWQiQw4KhVCz7gIFwz/C6FEvwmIDiO0db1
PxgMj34msPGEiUl7XdJv/O3vfdUhnc7LYRtXTLGWMpVHLXzS26XUtSzjKcmeqX56jrLnQPpVc/3i
+8+N/jLWL5X+kqevVKG/ZNMrFaevtYS3ARLZl1x6pSBqPEh11g9EJMEwFJAe7iIsXKKsxLcsQ92I
se3N1NNwhzWnfe4+bfuo8odzp8UhA8EsallVRVfxrlmmGCpNiARtu2IikDyQCo6XDqLkkB1HcdD4
JelHri1o6ujkYy4jZ6o5NdKJdC7jSNxgXZ6bealRnM38Qo+d0u2Ln1/6HKnh1bYxEl2pGaOouJbi
WhW3mm31fBvXmueb7S9VVnff52WAx3dveazcA+YSTsrv5NmE4wLVLXtu2kzfq0lwkvBWQV42q31Q
WuE1KBI08IbiFupeoiF3kBfY3UHqDxap8z6sRN7zS4WEk4iDnx4pOz0mKLkJidCPZkW4+CnwT6W8
lEY4RX5W8jMorAmSFYbK9EIB01XTS2deGnfQjiK5VuZl6q9Wci3N69BfcwInzWuS3qgovcXDrbCW
CodbZt0S69Zmd8oc73V218elyLdrVUcd76m4y+PdLB5jcW+VXj0K4jqSTqPHukhQWW0Ix7PB7idS
3BOLZLAgWXLgQnRJ7qqEIiPo6sHFYUFe6aORP2prKfkj5VuQyx5t6867DKUfZlLduuvJPR2WkpNf
lRu3n5UaNxGRMnOz1mvYXrXoJjVXXSMR7IrjMYuuSXtJomvUXqig5XR86fRz2525lt25SZbCkIOA
yhxO+lopTDJxpD1IJfUxqo9hdGRInA+HIT+kw0EQDRR/Igv/qJJBD4VqQKH5x1FSvPcnZAHssDrU
kXWqYfEUFont9K08OCMmjqdp6uqL3wieTmo8MUEnhmzR/NVD1xE8oRMMT09FQXFxXL+1XggA0s66
dowmQ5ACbyEXh3pBgl0/30NhNxep63aVgkg7nGAjppBjAIgU07ewqTemkthf4poBBp/MaLcakZbv
Wxko+qm1TY9Db/Tz78tsrEOzOQQoL3cJ4OIH3Sr763rJseldo14P3FZtzIepeJvZaV5qrUpvGMDw
wCQ/TL1Kv3RjU++b7BPhw8f98zJkRyNmaqiZNeY071b4hsxfxN7FxpiN5ziJBYKheacvOLRo4Ogq
T2Bh5rrC/5RfwrxvOMOTczKRwjVm45NqGi+2YSR37G6RwQFXSzpHLzsD1jFcrxFA8RVdHqnFxSf3
JmVZ137bPfOTIwZXUJEw8PhwxLXpBBddNkL56cLObeeau2StvqTYVxxdx8aRZKV5I6MFeLIIXg3U
6GA46G1afdbS6OkJ/F1itS0VH1eb1IdqSRL48z5F/XgDZQREWwbAAy4D+/0wKLbmiRMFsKN2AiFc
mBhcjMAOvE6GmwOXxrpMHV049sjOIOcx6JJi2iQLWxo2iURS4ZtRZbU7KJ0ObaYnb2HITrFAna5O
/lfANde2mD+bv3yU6fCrpXGGbpBJAjrod4oBZkvB3NRatonl2seLBj7QNshFaLSU+D14mxsGr8Pe
aI95A83NrCbXqHR0oJk1nXJb8mpE/FhuOmKWB+6Lf/6lfhSw8OOxMdGRUKOg/jAEmLFDEzAJty3s
/PIF+DfRWkMd0zLwB0dvNOTIHP3OvkmkISaxi9ozWYwblfGiPX2Tow7Yo09Pr9BNxrugMjxh2HQ7
R/WTE97HJiQ/qVhUF9y2VxHmu09XRurVWMP3DKdlia1QIIsGZZ6VGDXONL1OH2xrzna10qrI0QiQ
wlOFh7+HRTqry/qNTGEZPinbtuzxvYVEstZiss6Kri5jGBuESNejUAgzRXYyZDmXICNwO5GNCfqO
9MAhy36lhcOIWvGVJ1OPtW0/MeZSpUgQhWHkOyvkiPLJS/Qv73sNyT9yQwbWOqfC35+4nJV0TtHR
behj98euiG2iLlsar/JDFmk/YsTCO2zJ+Ht6x/B5tnYKPuvPP4T5LyuExqLGDggV0UehU4qMy06V
bAFqhDtZJbQGQr3XGvWSmlIGB9ietKQ5YtI3JNsPS+gOJU38QhbEj5C44b8hTRwa4kdOjQx3cuCE
S0cY6qna6n8VZK7cEfVV16Vx8sAHST6OAXKlqc6GJ7DaKLzbLetn6ZQ6ba+wmU64mcuLCDqCFDO8
7dPSLmnLjkwJKMlJivMhrPBtwGve23Yr37RUE89SVcYPGsJ3XNKx/2xZDF4aTRT79U91uY2dzn+I
2xzRluWTnogx3GNtjL2APJGtP2rWdQ6lUyCX1auFXUbJQnlJmKFHFymPaGPOgwxpcZKzykNIIh7N
ypyQ55JY9+cXBMPHxzXbYFYDE4LOh6W/b1NDo+06Gk4l6DPEKHMgzraO/m99VOrd3dTYti6V9sgD
92QMUmO7VJfu53bfC28UHu+ddqcSKd4uNWiu8N1JW4q9E8xU8ho4tmCnKUnbU1BxwF1Q7hMNZ7Le
vo7l8WfJwVHTDsZaCSF3/QFVIhX5e01ZylD2hPJMLTY3b1HXKh7lt17QebZPc5hQeHfU3FkjhMk1
G1dvXEIbC8slQXFGCsNBPvLwuxqjF/3Ie4CPpCjtqTbc+8Z+Hvd1dLANEKQHszro1aGfDxwPM3up
hOqOYXqMSFfqjkNwSrUjhVD2Z1XzSSuXKuZTNp8s6CzkgkIlyc4UeJIYGt4nL+G6H3h317VRaHLn
ZWFb5oe/f7DzJi7LCQotis1mvArgL5dKOYSozrCG4aiKGaXc6ZRjXivsf5pe2yUduPPQj5ITvtPi
EJspOV1BGz3F/t96WGVn+qnZeX0kpel0DFSLG7mfHMwi+irh3XkyyQHbhlYrP86ToW0rMlm8ih3F
vTzhXswfkC9+wStX3YrCqm5TIyovjOgIW+lQ3YJAv8sTKG9dLImhdmcS3Nb8iONyvraRJN8QQIQP
lij1rxjZ0m2Zp6iFMs5TczSP9pbeh/7Q8mRBbUEoTHTPytsXFWztGR+2dY6t1gIRo5u7rBZwHBAg
wtszvscmJlMVi8FWI438YVVuKNh6Hziyt3ciyf8hUFvc4qxGsbg0qwssd1hPcwORObDopldzT7+n
MnnXWC9zySUqt9mYbWLBJBQNiAZ4C02kajtMkHDLery7idYXNyWTXtvZzH5EdvkDtS/0MNXnV/LZ
1lH+MGTAY8rYm1uNYWNrWEWQ/6V0AaAl6VmmEL1DBp/sBjHxdZ7CIlJ5CC6aaN+SIAQEKNrb01L+
tC+tPSZ2Oz5gtR6bw9wccv/QKAeA7FV+7Idjk3NqxQu5TePTPBxx+lIlCWfxqVdPdrNUFZxn9USV
1bkLlqoRrK/VVyxmS01raQtk/mz5Z3W9Cp/IpHNWXoBuSeJBAX9SXmLpTDXlJVLQI16G8lJKZ6pe
q5XOVM/RzSRYyGn4O2sNypmaiPMLz4g39fBshmetXq6pfvLXKzMOSihwZerSvFvkdH+drFjeVKIp
7hnBX4RPT/ETEZ/qAyA+9TYb5ZdSg+N1zOlllqcuOInyZPFgPhmIjMWJD71kn8RaanaW1xqH5RPf
D0u1A+e1pRrzPCYXPl9LOJB5zsxzm1ziAWwlacLnPLlE5jkwwaosdUe6aBtncy0pvix5l8NG6c+q
cZ7787jWZJw1i1v2uUt/1WidqCo9k8PQWick0ioq6WKpsDhN/pEa/GOqLOXXR7s+WhGBtNAQDhqH
Rs6Ka2XFYQb6L+0T/Mba3uj2BB5FX9CpUOsW1JtZc3H5dV4JIZS7tebqmots6bNb1HLg+X2B02SF
25yF64E9+3uJ+ijPvRGrHSc505K22Lb3NDblU0ws1VohXAOC2jBqLR68pUiYCbKlRt+dfWIB3EJz
w2EpTNYSPuvITSCpyUuZ7a7Od1O100i+3ZraTtd2kLh+VpOCHCLzGT6ZSwq7ZbpV5BnIdkqPKOIc
uKOBfsuLQkSZS4Xlr0JCR6Ejb429GR7w4eV6LHbDLAGRVSvYFLmyp0plD/E6afdRuw+EFxLRy9NB
lQv2pfVKxZu4o6be4LvU5LspdzbNDXgixVJ+6IKEoxp5Z7Q7Mk6g4EUEQ+8ogyfC09J22OZ+Vte4
1My9kGc0K8wk7EE8w6AO7U/PLGzo/uWFY69p6Jy2LFSS7/QXlWL2ukQAHTEwdKA3E6wSsrTBggZb
CA+UVm0DNJ3KNhoYZm6JHQhYSgP4mU6XOQNg6caZMof+JqXoztg4mr6UsZbFxkx3EsnJ1iqI5gVk
thapVx1rg+RYELUl+EwOyXhUbTitwTbc6Y2lRr5syR+gceEMjDcQTwOG5rSaOyEyPrBzJN2SaKxt
Kfbp1Nj8qj7aUlDchL5RxaaSmeEAgd4osKPWCiC6B0sxD5LKrZ1sW3mpeq1SIhVw6ydOTgZtgsVt
qblyBhooHNNJoBgc8mxoYlGT7QClLfkmVGHbadZSmH9ECEicRf9gOxQdGCpaK7AdPPaUthZp4agH
W4hTDvxSkhEpNXZ6RDCxM8WOIGlWbAskT9M207dQWLQJac82LbYRuX3xNvbZMpDDu8kg7SypLhtA
9emEPXiDzdr3bEIkCDLkdQ22c7rVqy2YcBS7Max3ZQvACMisChfO2uqBQzILNa/FdGZqnPw1QXfe
0CdwiLFl7qZNDgemlFdw4lfkBAZZOkvhcV9s7rxkvNzGUtVa+ew0BthypzOcpl2qnckMdaCwKmtN
TNtw9kZOa2+jyAHLE2hLKaQLjtuhYWS1bfNtn2Oq2CIKgTJr6ygTN7W8XBf917RccwsdBInGW8F2
PSFadBv3SzXytiJUzViqkPgj3pZbK3GoiRd0WK4DpTr14HTrdeR1VPlJIDzyUy1Vr0X7KuJFp4ll
O0CWqJi/CUqLsPVoZyqOrjjCcpTescC89Y6ssIPCxeoM5VLdWnPs2GILUhIJdK5vU32rT1uSzdt2
WxMAzf6N15VX18dltlH2dD8wE3fyRvSfdAdWCeC7BVwXSH9MA281HS319x1qOZVpBj4XlZqv4uLV
5fAJb3j45Nea0w9D5pFxECI4s2UH4wnbk0bR3iTrHiDD8H12X6k23xkOFq4tp/sB6Zyb9AHbVEhi
SNPD6/9fUvwQG8t6E9Zb0r1lHf+Ztzl4q7o3JXjT1iIDDPzpSkD9IqVfTP21m79o9autL+XrrxaP
/RcqnF7EIQ3v8fTSpC/p9ALE1tKfqaZhcPAcBs9x8GzPT5gAjfzJWsu2HsNhqXh41PR7kzwa+r3Q
SMcBdFwWGZnLkWk/JZNEVEbh/yc2o/yF3EOvRr93Q6KCNKpr402Kj/nxz7fSf+nYIrxijC4wv+r0
vt51keS+AazpLx2v3LrqJVau9TKl5M0UKVKfYkDgPE7qq1yaJGq2hnKsqvhrLVigCXnRtgM7JFkB
LdmQ2kSyTBK/TYBftjYJZfs0QqcCzbxWNWVn+DDO42JJDywy+d6lM1sxkRwzY5Tv67cavnywYE6S
6hoKhgk2uSYSii7LjuynaRyNh5ZTcOrHrySsG0dCw/77EinbfAlznyvloVcH9qEk3GKUCA51K9nP
dkduatrXrCFQ07ZgZT2jKbOXGnX3J29w62Nbg5kJbl5G8KgGGMv9/gYfTdVP5HrmDV7Z3OcWkWZh
NdOewE9qFPtM2c+C/clS7Ft+VgD1V+B1WoqtC8W+xU+XK/sWSre33YXNi9T/2rmgAoysHTsXSicX
Z925sHmJk2X/wr4lHH/tW3p/x76lXevnvoWtS8EBOPK60dPKZdNCpYYXU+U+WLcufvBr07L43yCw
Rvm0gzUIrckKT+ulkBDA+k7VIa+zJ+naAQI7//ldan1sSWj0EheRIAYpgU3m999mQrR2CxqyJBML
BElKS/XUIN09TfatRxEI6q6c3qJ6Rrhr9W5AGAvkZns+rpeuThmDxMmwqeCzebUdDfiE0Jk1qap/
b1VlUwL93Opz0bkWIx6GnpgZ+Tz8HaYLFuv/vrV+v65rf1MATnbWPyCo8J9RnQgTiaNdI3KY+x35
HjaB1ceclw1v8oRS/00AZN5k8fgqgvhH0RixM8eT/9QNKgka0cy0wRjsQwDlhRG0eetVJDBJLOcv
ai7px65f8njrPH+RkYKe7R9mQ3+sqETyjczi7343ZT/G1j/19OFfapQFK3GjzNF0SWK2PBGpyHxb
9UVp1Ooumrz+x5Ar+SHRUQgkBqxyBHaNU7ZZ+fznlw560sctH5ITNLcyryBH0HevnUyTUSLMvtwM
ilrSjtZplFlqccUU0RXOzAhAbCuTvZ/DVr4m2X6tbCRL1cGkTNWM5c9RhXtwNw+7EemVtlQ/7ITY
2QmGINcSOxK99ASFrqvVrj0tlZpuvNYQet1aksEO2aMYNBGvPQyeUXjaWs3gIQrEUDkXXjF4Y+H1
5G8PyzUavLbwgsHTA69EOFhguvTSgo+KC1hmWCs0XHV0lXKCYQnNCU46OvcmvRr8eLWrATStXTG5
au1mpmtMbmK60Vp96LVr1aFnF0uVodcPHi6QdqAfgCdPLTwMxeXgTcVSNFZS/MXFUjF/hScReFLv
aYEnek8JPLBfI+K3wOuD5UFguJSvLzUjBaxcKDQG0PhtgYs9dtPYBXdPJTaBzktNBBnlu6HbDeGu
CzlLfDIW+ogIoa1ocu+XTWEpqnhP2kpTK837SgXU3CLDlrOEEIE4a58U5lc5VFqPdAD7ybRiCeHN
HD0xYyBJYogyz0Baeogr5DeJSnRNTf/2G4TAY2MCMglbUs8ma1auYfBVkCkEFnK6lFPfnmjvBOdw
5nZUFiJ8k4eBFygklLJqlXbjK2DuehniA9RL82ojvT5UTUtfTPTJS2CnP5b/9XTSNkyRrCtiY+Ke
ck7MnSxAxfb6QTVKonNpLJWZ3Bxl87uyAK/T1iYmI2AhmMOJ2Jgp0L4GhvQ3ZoP2LyaltyGTfoSx
MT8WCf+u3pXJDfCq9JlP92OrH46C4HbEfBZJzjoD+a8ukEU8Smp3Mr/OxOy9zpjCQ4vOChRg9GRA
n5XDaVfVYv5SBFFJlwewA1HKPdLwKCG/CGlRpZmah0poei3CBgavASGrN3x28mF/NhKJdLlW8z9p
X3206ILO1XScWpz3odyverb/+rlDXswShwgCNd0CrTcF+mbMmHZKWlUdwATCdhnjfRyZ/SNSLuEq
xQv9QP1OCqT0Cdfmo8EP2bZAvK1iJuK2/h7ApSTjrCdDIsE4xI+RhmVxNsvoB3oAe2ekWk5INpTa
SLSVF6ckmQIAz9xowo+RAqBeZtKxtmR5dwmBK9b8ALFVhYnWmPvYNCKOXrP42qb63a5F+YkFhu3c
h1UYwhyrsKwDx1U/tITbIE+bfNSCzTD7crUJ4GsiHJWmrS1XCj7NDvhmsUghBl2l5cOl0zh3hiZx
y+sfFAbKvSgDJ0G04E7pLfMw91oFTqsQ2zjPcsitAQ2Gxc6mLRcEZc21i+a/yTExdlVjtUdtoFm+
PuqU4a0YmtY1WzKfCjP+gkR22ncFgeNliTAVduOxKnr/2Oo9ABA/HnYmudO0+lMB2pV+3cP6MJez
5iBbOyTTmf1UFGIs3KCUZIcZhkEGUmmcCCzOGY0m9EIaEM/r96YpLrfYhcLtvGCIx8LEZcEszLHD
WrnEtg+YdTJJOwq18FaB3N4EdU8SB+rq2/q9Ti3EFXuu1PzvN2J6BkgQLAIx7JYcWc66vs1Kq/A8
tx3tesiwXMwyeWBLS6rLPDpxbJV3OSORWZYJUIyLhjtb11xqHN3HUFOqG9xyou9GgsxTIe3aVuk8
3S/aZ0UjDbAvbNw1xn+inF5KOoN8r6Nk9AYhWw84OLVtPvW0sAylh/8JQ1/TFgRv6wZaW5D9AD/e
Skk4ZRE7jIh1jGDWnzJf4zweM+ZKTUT8iUTU30KNJO2OpLxOVWFrCvYmZhO/mcNgbUeVJnLHVB9s
KLfJxJKfG7sObrkmqa+6+K4bZvaSwaMOIl/zEr0JDwPIq8P6iE78r0dlVglW37766YmxMqAOVVva
+7KcBydvsAi2atsf4S90xw7wyzEDSk42zCxcokQe4P7F31K8JLtetNN+TthdQYD7gtvunIUxnlq/
15gkNj6YIX1KDqSEyNCWoR8Txlz/JQsGn81kX6YoRqST5e3FZkOyflVN2by1K7BSZiq1DOkUHe+J
0SooGvX+IawRcktwSdpgerZklBT4y26twMlqmjOBQGZTMNXm+FRw/Oy1YjiA6RsOnHh/PVK7cTjk
gjcxZ1duuDzbe9+W893ulB+S3ugHpNXT/ef30wZzfCFO61fr9yf6TXb0P4yd13LjWJZFf6Wj3tED
bya6+gEgAVp5/4KQhfceXz8LzKzukrKiNBEnGGlFigJx7z1n77VbYkzUGR0W593WSqeLCDvMTpJZ
xycdIwQr26VlGCDPJYbugVL5uyToiWqcxZkEgxRCrx0tfxqd/jQkqCeVUGydHN0GqQjehO6VKQyk
lR8PTT+7uRCAMCu0BmEWQzjsaqhqFcEHVUTDWOTWxlx0JAq67I3Rg5J3XvVZc7REjkHFIG6sduD7
ke9nX+WN0+V2wYQbu6rann7TiR/AK7StOHWqtAnUZfs/SESPp9NjNYXZrZAHLgu5+VBji6vKaNhm
AjNrTpRxUFl7TFFxb5/+aAYccDg9dNFTNZgQmiu1D1cniviwwOUbZoD5kuQ1EFRjdeXPB3P5rWmR
cFMl6uB141zt26p46xbiKldmvm4IpVzriztnqE3iaLLq/ET9Zq4je31UqUhLyNoOBKjVOvJru9VL
CS0OUHUzVIJti8DAZg5VXohERkdp3Z+xk343gAdeVQrx4kAum0NCJtgOwsE1Q4oGsJeBGTYH2RU3
AkBehYNxFuq5Z/GEm1kmd00lze1o5XFEY05arnNRmWykWQGDK4kupRJgeay6eZ8QNLabSf8DRjKh
P4yZZCy/Oj0gsWZXOykznTLj3hSifEOQqHY0hVo7qrms7PKivzWldt4LmoHRlkOcg89o3hunAEpz
LsgQ1+W7MsvuKx3xedjKCe1TnyNYqSInHcO9UjT1Tmz7wlEB3KxgyBFC2vr0vFqT5BTSIdi7FCIo
qEjMcaAoFdKsqlp3bUqKeoelq9QCTB3A5lqA+Oi9YRjRrTBWxTjtlIywNp8YnrO+7IszQU2CM4OB
s+QQct7NQrkO6Tq5vtUgNR36chsbzENxzxibEJik3auSRehq/fOhI+fLRq4B4F6bndEM6mWlCNtN
kWWv6vJZiAmit9uizDckAjfngZaRK83OgglKiL4jiF+MUX3Hx6E+9qrekdIwhXdVtPVLfhqTaUwM
1dL5x4OQ+bXgaJnpGHwGtkFQxsTKlkv6cwIPby7qPaRKf9bSM3ThnbZSlZyLwtHsOBmfrSgMiahs
wouABroVCdqu1Ab/CkHGQWrA6kpCr7mQlsazcQHRT9M8rsyOzGVzFre+UcFZN8fBERI1d8FMVavJ
KCZ6uL5yTOJsK2XdRHOzf7cEDmNqGYPPXRQWiEeuJCVg7hir/q4IMCMB3VmPMf6epCMITVKD6Brm
O8Okxe2Qh41/jezmRUxi40ULcqDBAdHFvUWu35Jqopq9eZAhf66qkbi1MRSfytYq3ppaJb3dCB9S
v+/Wvo5TMtUUR0bhwQ+Y4IssEzAF/eehJINuH5eaSKM+1tdaoLzOulpeq6OqbCWFFK6CUBEPR6u5
7yLB4KKWr0YJOWwRGShscfZs2G8GdtLE0+ab0/Kv01oCSEUDDIPMefkX7QUpVLrZdqQyhUi1zsJa
3vCWiisR9qQZFQxGur0Cuc/h/5KcamEfAMqTE+cKyECajlUcPxGK2jlVb10Xjfwk4gf/Zh98Ug98
7t1abITh5OmKQk/mq1xuBpziG8jPHHbJNPiF9EzXci42H2E2Z7fbUY3D/QCLa6Nz1fd7WSYGEhGN
pY3NORC89US7wFF6zvIzBtx1SC93laQk50WkBwFyDLNVKV0Fo0dkigiLnk1/lhXEH0WjyiclfoOB
BltBGWxgktFabNU30/LBtPZLH7+KGWPIMkLvAe5Hqh/CRMKQY+HdroyQRn05OSi/582MA4ImQ1R4
cG1iz9TxeE2N7GE0mNZS6ckRAzAjzB9CK2V2rHEFAt2Gm7XWm+pW8sfXtJzEDVIBZaf6MM2HKYdi
OwA5wKh2/fdXhvzrBp5XqHPDVXREdezhP7fACmluTVaNjHMZFDjfSJ+g2kY4A4NVzohAU2pU/Ep1
3/V5yY1hbs74zFleqORMidI0eMhGS7Ldda3H6KPh1m5DPTQ8ERjkRWZNt5KKSVYLJLLq8ZeFZ11a
hWdlWhnfiFP0X2a3Jo0gzNe42XVapOqXEaCUp/DdEyN3ylFSb0jfnJWPyNKy61ghtsrIo+RYRsJF
V7yy7UwOpwdZ4hhNnLi00Qezv6jaj2TMcSE12nEcJfKT8IT6tOrrSUu31iCvjCUvCcwP1jf8CkYR
iatUaYlKmkE2g3Q9OYgCWXokRk28oc/McQKr8cvUXYQmtxEpJRNphi5/HWckutD5QxmRth84QQa3
6UtpXU6hfJY1xO8o4g+2hFKZbKgHVvfMiKIbSKdeUUzXTZYcWqEvdqEcjXcEf69xvRi32ZA8Cppw
ETVBf3Py5PX+B1mXzTe9FknSvh79TBHTgWGoQC3ROf8yazEDNRCIQnSkeg332lCWsk4VweJmLlwv
ldXupLq94IqqOwrulHmz4CoEkbZkIi5lcHBINhmkfhQN69n0kmQDMylLNnh5KRmJZr2h20hgd9hg
6dkoxsac0V5v9HhrGJuA3Z6x8eOtYGyo0NxEyTY2Nyzo4yo12VVscnNTEucs0qXddOKG/SGfMMpo
IKxurGaDV0hoNobldenGsjzhVLLshb7X90vhe+pO1YceZc2urLuopammdYFYTYHbMsgF/Lbuq4m8
0FG0IKG2t2GQZIe5KVdF71WnyguPgpdd8bV0tzk96tBSZ7dMutEOI41oWVNt3qaNQWTcNx957ZfV
AGUmxAqdJYHOt6R+oWIVSjAJwWQBnayOqnhUwByKSxnVEXGMVR19cZHFgAwLpCPKmORUZW83jZsB
K6vJPT+W9bFCBJPuELWFx7Y+9vVxQg8THsd6EcYIMNHDY6geuu4QI/bE89sdJn6dLpUCkmQzQgTU
tIc5NpU/SyyB9uyRAlJxv0gBqSnb/VADsk3RmW+cBIED87l0ixBQIiV9EQQ22VJdtkEQKPiLGrAd
IHh5pUHorZcb3Hg3YrRJq405bvRxM2tLDeF2LBlJbuVxK57KqnaGtjV4rHZatStN3LEoQXcJarxT
xd2eYnCRoi84CO2+Dw5tcNDLpergABGwnA/5qUzzAG9IX7YZS43ZUTYPPbqc7Nhmxzo7VohysmMx
HPPsmAzriCSY4RgNxzQjXeIYouUjWLI/mv1RSI8Wu2NgwXwYIvXQsB05FOlwYyoHKcSxcai7Q6Au
jy0p9Pw6XUoyeNkHxdgP017jnZ72uLMQjfZ/KCGRQVLoIRFDIoMkvBg9ZOBvUUL+EEMOHL/ITvtD
DDn/oYT8sxjyP0rIZvCU9KcYEiVkBo/qpIRM6KxW/1FC/hBDooSUiMIrf4oh9b8SQ9bzDs8ySkhK
IJFEWfSQKCFRR8UnPSTSqCr4JIacUU2ZB+1U0Qzi7SiZB6rjbZ888aXhXecth7CUnczjcoib8+8/
YydK0afNDB8xg86iRZ8RwetX8ByY86yFCVc6VRYmRAkZ8nWeWaEdjqWxJ8IlPkN9Xa2bJCy594wk
LMqYlrsl5B34lXqOFFwhILIkyEihl0d+2gjraUzPcwshAaSTwKVDqnHFFanbaLp1PoXkYbVFUGN3
4Y4cWORb43pW94YwIqgg4/Jo0XEvEx8h3Bz0rigABRL7oljpmRDezYYFkRAv6Df7OiZqvywUpAos
/DJCwTHwmMvf/6nZikCxruK2IeikX/2oibmMvsqD9cwR5SHg/FCv/XEt1OsGK/2EpnkpI3GtU9FE
HmCZT5wDXF91GRUagkvbivJhAhANmNOr8aLcyzsPthg1SV7NBEDy5FPFljd2XoqVUPJyyzNZbE5V
W57WeQGHacsDZZXIXiZ7nHUX/fzazPG7eAAOqKDwwtBjTxeHHvbrNPQq3Z2590NEmN2oXQotv3Sq
KnA5AQTiOsVyzDxAXBd4e0/lMx82oSEulRFP2CzFmYEic1sT6IJxcloeAW1TxLpShbWGTQ17qo/d
lqJpSfps6ZaxewMygPQ5hUOS7EqWOyVAu7wh8brEG2uvP1Vb0yHx6tobpqW6yWtOj3g3JM2La2/W
vGzyRs1LpuUX0R8VTJg7CG7zlGopqfKm2JsrD5wHBai4N12qNQlbcyfJHZjGd25RuErnKuFS8LMq
Y03F0jqkyrXfrYViqfiehNjWQgi3VE0WcbsiUBtiQ1OtpH7F2J2a9aUgjlN+vY4B/xH7O62JTKN6
fz2eqq0hSLqgN8batVSXNBBBdUNtKbw0QcD01gtzLwq8mIvlVFXn5bkHOKE7VZ17+A8H9uaSN3We
JXlj7gmSN3MZyJ7aeeSGmqeaZIamtpF7lHUqgYxunoIr5FS5jvzOLXWS8Fxk52dx4A7sEDI3bl36
SiW0S30d6euEq6RbKjoVRiDDXPEoMI5HAsZxeCJ6eKmxX6niUinx4vqqhjh5KvK9onodKWthWJM0
kVrrLnapJmZ4vVQ1uIJM5qVrya5suYbsipY7cpFYbs91wiVRex3XBlcLGWvcHjwg+aQPcacsak/V
vHr6WeXkUaCWBs1LuXy4cKalwlMJHKsqzxo9mUzxyhOZBsbeVHk910iMxdzrTAI4XO60JsY609U7
jGZuXkBiJPVkKTF04WNSQrdGbhGUa4tzN5dJvBQxK8i/KaFZilbBN3fsXySECNoxwqkGNymFI8QX
ZUU8ZaNQT7j4QMLuDCAjhzIMyFkXR8IS9JXeVsnh9McR4/Efv0JKOjY2fperWS46x2zY0WtDcFc1
lX/sZfIjU1JlH9TFhN7qEaMETVCdUDAQl5h5vR35UU+KAWE0na7iWt3PYxCenVKttLAL6G6sclhM
uyYIaS43rWlruvBoJnJ30Vlxfq2kC819/m60/itAxpSMBZ7NYI/JDrvEzzdsq/aDNBYMcrzlMAIg
L7HEKv7g6Zp+Gy2/O/2RDOsSyhSVqLsw3Pf9rlB3ZrYU8bWRvO2XaOCt0W71dCnD2uTdJpA3DGIS
GH3aUgbJw+HWYIJfbkt96yrsxCLS5pcy550+72ZzR/t5SPdUl+77bi8qS1nBoaoORnAoqqU665BV
h8ZaKs2P0XiM82MDSbl0g/HoD0dBXypJz6JTBbS1+jM/OTOTOiTc3BBgj40ySFiaOytYd0K594N9
EC6Vqruu3w39zsh2VsaRa9vhSYZPGq2UdGu2W86HukVcxlIF7JNqKfo4praUzrcXboVxqULfStEu
07cZE4pTjeme0O2eb9DcDd1eYnPT0XpbqsQ7XNHaPajzQax2MbCeQ5YD8jlQ4XikovwoLDm135wS
/kJgYcIxg5zEis3E6hcstjTlg1+mpM/T40KF2AsJm5RMPQ/9QVj1Ralcj41QYG6FrsAW6E5HNz2b
0Xzhg+S8KogQUQKCzVO5bDw6hy0ISricA6T99Yiz9LwL5F2uGc0N/cv2phG4dSlNe6bPOXesCEEx
VtJNYczFvVmlbtyp720d3RW6FdzAZqzJHll6RX5L2yR6L7K+f8nRK0465I4Ri9QCZ6C3G1TSS5I2
W03lptYOcnVRAuFz5r4W8PFUmR0JY75KNLW+4WOqs+8e7gqjvSVAgvGaTI+Y1ic+x7DSgbMp7dms
5aUT5bP2bPrFWajcgc6wlkTPblelwaVsDoZnyJwJu1zRLqZMGFa1FN0neW0c8VAiva5x+JYCeguj
2E/QGzA3DOJdHco70N86+YAZUKapwNhXhvqTLOAWCiblfBJ7ad+F4nhxeogrggpLOl1rU/UJtEhA
D3Z1vg+nSbxuKume92fYTX3GwDPS0NI30gH1xPWoTyLUiAZsrG6qtsStCzldvUhpu2ynDIAsgi6q
r+uPfgL+a4IBujg9CFPg7xQnHqrZ6Xx13tMgU+9Lfc8OWH0oWr/cTdpoIuwMoidGOvdimaVnbTie
g+QsuaUO4lqmJUIKPBQJsa8vTVqOl4FPB81PKoAkod+FDqukTOaTPBT5WebrBQ4OrIylWugP9K/e
JUHJX8di2hHaE4Bp1o6Wiavi7xeDvzgh03pZGK4i+DgZ++DnO2Br9IKeaQ2xCcEkX0YtOhl/xlhu
AvB8yEXpdZ7hepVCrGE0EsTrmM1jCgZ5TbiFgD/C8iIzDACWXVJShiqTEPSeRsr+vw/t8ltM0kzt
cb57ih9dp4VkPEkJpuBCIMW6HTrrknHI+1Cax0C7tdI7f7oz0rs4uA9PVbX3ig6weqlmIDrby4qH
pHgQ48cpflSkh358bE9Vj4+sZik3yaEpzoy+qK8bzbr4+/cNyPkve322+Ug+8TwDRIS6/fmNGyri
crUJ22UvCue1HvbuJM6612vS8GjCbiUTG75y0kswRscUQINBD1Tqd118UZcmPJ6aCHFJLdaQlKGS
tRK8oAmIexiFL4rZBBdlHMhOgMjsvOkMUhxzGM+1CENR04yDLivjozYoOtQd2S4r3o/QQCtOeGR7
FRjCkwU6hh0HJ9dYzlrCVbV3H5esM+uwTQXCkxKpOVP1lmVKKdlXFrWy0fxMuqoz/3puY+W+k6dN
JuTiq2S+mKIBpticJzKueWiLajpkqW6QrS5n21gir2tKolv0xOGtFVy2UZZywiLHW05iRx/r/Nzq
EEPnBKw6vd6BqdD04ShGY3Zgyu6ocvZOtOd402RR5WkJSyPzomKjmkJwIfE5tKEsogtTsWiDl90r
XTm/Fmrx1LcQJ2nrt+zyQjptXdN49eItXoV96XQCelUnTnPi3eDBd+X0pEdDgXmBRtqIqhsh7WkP
cnrQJTm2kwGN5HeXytcrBYwD5jG8NswlSJ9c2ot/OhXyxbtysOrOUfWx2ky+cKf2w0c4A8Ek1L47
oogoiNjzEksfnLJDmPH3L+BX+gEjEfZ6vAQuVta6L8fSgJzJRgLz4CiRjzch0HatUWEcbBsfEAeW
g1yjmR+XbEsr7lymMayijjMyRKRqNcjBqidMG42JuTa7x6zF55iiNlHZZg/BK1zMDC7mVF51c7b5
+1f+S/uOF80tyWB7huLK+KpyC1Fk9hLOf4dNKlI1HYhQlPl2Z4oaR2zlDbXCdBQ6jNWn5/2f1/F/
g/fi4kf7ovn3v/j9a1FOdRSE7Zff/vumwIyY/Wv5P//5N5//x7+P0WtdNMVH+7f/ynsvzp6z9+br
P/r0lXn2n69u9dw+f/rNOm+jdrrs3iFEvjdd2p5eBd/H8i//v3/5j/fTV7mZyvfff3sFgd0uXy0A
GPvbz79a8lEXA/v//PnL//y75fX//pvz/FL84+69fnv/+n/en5v2998EWf6nzmgalj4pUOKPycTw
/uOvtH8Cr7CUBWdlcvBY+D55Ubfh779Jxj9PbI6FIMB/lZdYvaboTn+l/vPUemddlQA0yXTm/3h1
n36I//2h/oN884sCZlfz+29fOAUmA1k2tNwdEcPpAJ++auGSpg5rsZFfNLtfaZGNPMYR19oeosA6
vmZq6bSb3lG3jROtrTUHQ85kdrjhnPQkXwXX3RZ2tNNswl3zzWVOv+zTLeL0yhgvinyHCHwR6335
hIpGqJv62LxOoemqIc2jqn7QBvUqK4J7KUVTEcCOix6tAvwPfpc2q49inLCK1lvJHNdjbW6LBE+M
9CFGbwmbHTGijZDAB85eAkCV4XxdZiwnYdmQBZQl94Xgu/DjClsDkWso3B7Vgh2JQVQYe0bBvM0D
5F188vJFRbBsffL0TZG1R2WqbwEqhc0+4NRXFKGtRWeRHLlT/DB0ijsbtDMyUp3LhwrTrJ1b2rVe
n6c6N+DhRYSVnRXXenFjWDeqvKgsLAd+t1CQ0nxrgtnwCxU9AfvO+i1HgFGzzWrS+UzIpeu2FFK3
brJnsyrORsbkQ9B6SZ2scoHkqAJkMIPeLmZM06N1jUs7QHrnV6nNNnhfKwKOo2gFpfCsqLvthD9b
gFcfIM+K82k9Mq4JuieNvoehf1R6vlGE6qiEIkF3g12aLxxFVZPFLO3PrQCucSQ7YgVQJsrsvg6d
Ek3l1I4XBZ3QovEP0pgf2im6Gsz3IL9mv+d0Y84yK71FWXATlZeC9qwALiixdeTifRLvg5HFV16c
Sah6dWxrkiNHV6m2WLFjdq8S+kAW/nwmMQxrnCF4JSOKCJkA/BoN0/ZHWW969vlz9FT2H4STAtEk
0TmmZXaZIb6uo8dlswDH1xs4UHQwxyDZribWanJMSIEKPVl8FwliDePNRLuHrdx7myaH0Z9XQhba
UUzWp3EbZljExcQO1I92eCyDx8i6leBwGpJvl5J15hdmYEcy0aio8qOE4UcLXKjL7CQ17RyAZRuF
lxXz40k9wEAabOjjZ2Dl1kKr2NH4ICEdzmY7qyoXA8hDonarWgAqGPehrYPDtkDWtpL6lkzw2AOe
A9/7kyVI5wz4d9E40tgfdgL2LIjN+36A6v8gWk91AqAxbGcoNMKhsqJbzkt2Ptyk+RvcHnsSa5JZ
6/vZ6Fay0GxrqQF0QTaMrBOr3I52Ighnao13HRu0dp5VjZcOxpI7ui7z4HLAGVkM7MSMagUtKeYt
KqxgLSbPemA6ZrEv9YLDmm4PBeGvkbapi3HTywxXgKVUmngV4t1TUcHwOiARghv39cfMeBujfqXE
ujPwo26k9iEfa6cixc3gbjAO+oeZqTdW8Do0w7PK7k4BCT7WEbwn2R78ZIuuaW2J00aidTlLGund
OsGFKrGQ9CUzYy0qg9uqh15oV6bRbwposRyUXbP8ANNDJonwxnO3NfcjxOzZlYUJwKSV17bqeWB1
VwiGt6P1AZ7oI3qddD7ppida/jk4GltBXyGFIEaDm0S6y/zxADy4WyIvwgxt5cWk0kEr5gvZxI4U
opRnaloiu7T8kR8k7rkmsMOgX3FPX3Wzb4eoDgQIgoPBmzjdKVW0qptuWyrlSixDJ10YMUDH8aYN
vrqpiZcVhJVkkZsxBVdwiVBgZb2BDIsvq3M1VVedslVpxxbyvE0zfx3GuNtFwU3zlk4AXdlBRVJI
HOaf1syfq9KfV6HP3bdfb/Wsdn/eDfpyNqv92L7GW81FzekNLvGEm/gbh/dn99TyLMuaeiJeLVzq
r/7urBZqv4mkVzW/yMveacLlklnIzLEdNt/sLz+Px388l7mw+TRzIaJ+DWAclYhlPZ5fCpDrLYEE
aIRXJmzSv3/fPu8Ffz6LyW4Q9p+McGb5jv+0iw67uMuJNntOzRfUaf6sML0GfdpqDALIQ22/mWvJ
f/EO8r0w1DI1lDrisjX68/PFmZJU6PNeNFIfFEbVfgjfVYNoDxgnPPO5fzCjm1YDYJfGlLdWR/xn
OnsjovZKoIuaSnadoAYTCFnMiqOvZhxiJFtIXg0lsrvkqquvZrX45mUrX1KuT+8Tjn6yCE5IbF76
59dN0Hda02d6ziakc6T62GggI2cch7eOvqzOVEOxIHMF7a4W5YlPImSR9LIRn+S8cPo0cybirqZy
cPTpTiCKu81eSqV1zOrFTx/CBRP7aJWocUUmRKZvS9VTXlyqzUtKhGyrnevVaypWK7QgblDcJdO2
7/ncMnpqxqs6CLirn0FL0FV1V+JAQNjf3JCVeZs3DDniCX082M+O8YbEuKmTXXRRTmo0djlPttIR
ch4lThMY9ox7OyHkJEJ307CydwUpXzGGLpzDWbSTdXYCyWvOdIgbdFVqjNUW4k240SaN29LjXBS2
XtzGYrjVOGI2S0d+8DQYBr5pofPMPMPYhrOxFTUc4Y2JlLF6K9tmRSwsaV+VuQ1gaEvMJLhzBMRu
BfTPZuUl9unE9fRtmgs4iYQRrPqG2a/xFjTjFu2grdaQH9vcJhxcS8xjLb4Sc+v66Fh94cJglyRL
uV1JhxhLet6nBEugRS2Blcet99Cab+1s0Uo7KuMFzYL1VPikRgw2WQrIx/j4+a9FJnPx5YhyJ2fQ
GYDX1QpPgQeMy25mwuAAignaOu3ui4iEQqXaRg0/ZSJwqrR0xiKhM2Ct1EFDIhmcV8FVKT5L86tR
8m2DbhGaHg1BzerWu8YonnVh8NAVgLdyfJIt8vgq/IgYY8klA6rR3KLOIA7b63C4R5LuJKrulEQz
+rG4SZnQkx3xmArwIXQk8BGahRRKgPnem4Y3AxDq4n2cQXjIO9iM9KmrNWosW2SUFkXaqh5Vew5r
unjnkXLRxzItKloZ7JDEkqFPqTqRwSAGyZcmvMfmfZ0LmAY+YkvzUMI6fTm/6HkGGYKAsDDYQWDu
uNTS7s1CnIDrdZVhUEv8l4DLgOVFgX2RE6QNRWviJy/DHwjTCEN/JiGwRHouY83nWrjO5GEGuM/H
PBtylOQlIngLZ/7SRWcORjBkoqf26DfrLjIuUnM8H8TxIcCXRYw8LHvWZhGJPuMQg6YQxDBkc7ZW
dtuitnajPjpB/1H10nU+itgOB6yPecUmstnUjciO6j0TsLJn94FZndH5suc+5KOHjXiWVnoVr4Yg
fhLEsbfFNEOfpN7rRtqvs67ckCPqmPB6h3qWGbzqSLlIHCogxQpT43BNvHR9c41E1lXECzmqIZ9b
e3bjduDLjjqFdi0gntWih6qo8O5PW6EYGGn5TzP9dTrUGmmtkT7Yo+jfEH/5CqZe/2aZ+GJ4Ot3/
FBmBnAh8i4zLrz2DVkinwPKbFwgIayaLrv5mrEdndpQ1Ahnhu2f73AX849noALLImjrHys93W5C1
uW8KzQvt3Hqbu/3Geh6d7oC3zQu9v18Afz0jgr7l+1qmdshGv54RE0mvOnwHL1lK/BW+sSGxvvtu
/mKNJR90CQblnCxyTX/+bpSxrkBfNS+DwxDWaZz4PGQlt/1or65EV1yFa/SyDVfCtBq/a6jKfO3/
6kiWd5KWHlNJYnOIGuJ0/vm5hSrXkP77L/G23naXwbq3Ga9vAye/RGz4TUvuNNf78mTwKpdv0zIw
T31tyQ1MGYQiHF/rVXDFwfIg38KlXVdnyQal0761dbu8q5+ZVZc8e/zNs0u//iQXSqZInDfv8hKK
+/lbXXKqxNgaX+GvuEQMrYO1gRjaYV+7Chz1flkLvnnKXzeduEVVTVsInQoY1C8tyFiRdFr406sh
+EQxZPYQD87gx2vR921RHGyp8W2o999cT3R4fvmhgqqRaJ5rfBrx8H/5eCi5Ufv6VL1Y/WA3oEuV
SDsO8/CRIR928n58DgZg37Hhg4AMn+MyutXj9qDrxjocGy+JG5h0Kpo8AlFzGQVEIqkXQaa+dtOm
NS5GM9zmitXaCQN8M5lulZ7pgmo6gUbagGWdy4zD9FZZM5tepeCIdeu1rZ467WEI+21S65y+WyfS
a4SJE5afEHRTk9iKcMMM26nVxI6x+w75W0VUQotCoR+U1Swou66QPL1BV1NdBQ37vqADZVfaMpQY
PqbblrA0C2DwDDoHdi4R1s8RjOgi3SttcJ5aii2o7133OHSkxUucU5V5Syv1as65188SIchJ+zL6
AKP1YKvpFdp70kBijVUyY3+ws6bw3sJcUjBkq9T5tSyGvYADhvklC4ERtftJDRwh1EGVRo5qcRqn
OWSU90IMsQ7XpE1q0LvAQU1nrZHrhrluthX6zGuR7OjmQvIp13NpnanQZWSxYsUNnE57nVHp6UPD
yADXosbdYUkXoUUSSd0TdARI6ZHJ1jBIGYqwGNAWyYpxifhgi/RYq6kDXMCW6AYgAduGso/kC0qc
j3IljpfeBcczDZY1HDdmg6imopvesi5qdBq9dANHzomb4WBBuE2rt3HA7VZ29pS0Xl9ohyky7GWH
YbAeiv5h1jeLYteU75NsIrJDgFd33QbKpp+WZkTrybKKR/t+aAjZ7JbDYYLhe7Sb8AVenqdOzU2A
cbmmR5C/duODiBhPmgqkIkkPUKc/z1pMk8NksBcYrqpGl1cW6aFOJcXGMhweOQls8/YDy+X5ME2w
26CEqrXrY9Q2hbcAC2tcEtIhiVuBsHUzoTNTDMKHoNyGfn6VxuyDxPIw9L4IMwTMgXIZKWRq0UZh
tXdKqbiI2TjCTN75gWiXPrIEfbjylWabI17RkM2FfkzHHyRgZ9lle6iSc19+E/IXv9obc7ASE9GJ
srchOQzxzoBXBfqcuXwzvoY+c4FUAdJAhg3D2aZPbMyrdxo5pb2IQrhZAjpkrFc+az59I4ijiM3A
c6qpa7FJU40XkgO2VUi7pMVhXJTIAWMnGp5b/z2U8RsJoq0xHtanjN4CHYA4bnC9xRneraGgs8ef
E3V8GebC1cgPTl9m2nFvAVn3+2s9Z6vXhNFdpyUHHcZqx+AvOerCLtJeicYlEv4MpyONw26VBKS2
1Gx6KrIb4vFCYEjmW8dwulRnDnTBfRHfWgnj9cjwdBC2mXqnc1Ps+vvSMHYdzY5MiI7kEpyHqU77
qWeMW5O6eFdlolNEaF0DjIQhXT9xjC9U2Erh/Dxp2Q2grtqOghoafCbcCFn0mJICYjeVeD/oSrsq
pEi5rIB5rUq9am3Ek1tDiu+HWr/EvLpS2Krrc/lI82ebV5wpK/WQsctAvf9uJjFRsGLOh1+QV5WM
CPL/ODuv3biVbV0/EYFiJm9JdlRL3cq2bghF5pz59Puj1z5n2W3BfXAwLyZgG6IYqmqMf/xBKyPD
jSRKAzvFEIsGw1YiZ0rnLel3rqK3mHG3t/8uSL45RRWIn+jo0NosDsVnR/bUq5VUttWvciE/6cdp
FbpkUmzite8J1UHy3jvJz8QLvOi5vr4Ecfx9ii6jBKhMyGg4Xs4BgW5ArzMGyJ3QZOey5kx9d6GZ
PiP+/6ru+MlL7CEdswJX6M+DOi4oMCWze4u++ODKXbbCSEj2EdmiEHPjLdIVd9jD+LpUIfyCZ/6s
T7gaQRSUYmjO/6pPbK1KFHMcebK0ul7jdBhobGc0Y468VTCacrEjUWtnXllXUPs9/tkP624A2bq1
VqqrP8aJYwPsXjjPvwF6CIEh9gINvIKrwFkVwefY5bBr38z+SsBRhvzs7/79SX1XvS8DpGU4Yy6V
6NknFYTUA+Rsv2mb8qFcZxuM4t3a4eG7/t2lp/z3BwTbYLFW1/iCcFk/e7sNE1ghl/XbjLQ6kq9k
cSF68ruiyxQCxZEAjMFl68+vp+pQ/Fnl9E7uzK7ZRCB9ZFNtrdW/H9kveO3Pb4UfLnhay/CM6uas
xmq0tCByZaKaHFb6GoWORyKSBzT2FP9EZeIx2Nqk9JGb0R1XSOETMGZHxISKOd2FQdY3r++P38U+
49PNfZ/2TT0BbqYn7Oi2LZvAcKBjdwLvkuv8r3HdP278V6zLb4ggKbb+oGvT++AKd+Q2o5fEfUf8
4JHzvru021y82tK//HY1PBg6/pvex3XsO9pq3gKq7YMHhjROvMqvTe/fr/WbvYdHSfXMBssU5i8E
t1b0eR4jeuSDto+2yT6+N2+m0+hCjXSzY/nYXV36khbfGG7i7JHiJA4dkgk6gO45bKyQRpxBnXrt
kCQnpOTFxmMsvRnp59jIAPeDS+iEV+i4BojUMxSiJKTJMdTrJrjP88ZFwbpESHpQNTG3RTCD2GiQ
1GtVFRgMfggFKUMt7rPuKsD3wDe109ibtzquQ4ZJrWbMsJ/yXYT8KPZRM83PcYTqxL+J4MVIWCkO
ys9eQcPjJ49ZekWa2xzwKxS1Ixdi2+nNQTdh/oRJALTxSQrwTdeUOztXMPpRKbd0JIr4mmmNg9zc
MylgVDhgiGKROcn8Qiljy+FLD4+m+mlh5zNrXyKl32gYd2UnIBD6pWYTWDqg3IwN/ZdfVG5eDTuF
CtXqnmqdNq69ama4+Ion15UTK8CaJCLGquox9cJtst6ODVYIGC2P41MqanZyxW2bdG0hEigxbsch
wqWwd5rMRoCpO4xDBgOWem941XSXGFiIBf1B16Rb3FTWBrSSkCrYMjO3qQ+Z+Zomb3jAe5GEFlOt
9i1KAiUl78MmKzX+amDU2ySF4sqxMdVHMyR65TZQ7gM7R2tzKzHNBAt3ShEx9Y09q31ZFNIaYsNc
woByTLCnDJx5OFRR6DR0qpzzaXkK9FPS5E7LVF2rQ09JfEctdo0pPU14OdpR6ipVtlMZUSY/zIBW
i28jh/Vn3Wi5Re2NfYedu/z4m6KB7w9mS7DZbiKykryIdUsiusQmPcmfflDzW1ieVh+TfF/LD/Xs
40FfbvyWtwibFT2d5PfXMiMhHQg+TkongeaTjTXn4dPsByu5lV19JFVTwNm96sv7RsEqNNJWQ+1f
W+nkRcazkCFwUdAG/UsdHhN+l0AAC0s7IV6m3NoEEA/byYXFvMIXDbdScRUhE4Ub6TUEzC6rY8KT
toXLo0vI3ORlOKDiHYSTlSFtFQz9dM5xkb3PJnm141c7vORluBP2LtZU+FzvhWW5kOnbtF1BckLx
WDoU7KtuhB9FW5lbnZvMWMAmJ0iBgMMSsHhOJ4qK6qdlxE5qmk7Vvbd948jZc12/aZXGH4Cm2yTB
LkPx9Fni3ai4zetLaiZRk6OEc8IbCa5M0GV8Ag8m98ZTcTE3cKhVgKi1VYFYJZoHz0D5J2X49reu
nKOuh8nfEEMskVLa8vlWAW5twT5iTC/12q6zXn3sOwZcUzCFIZeYvsEe2DB+tmG4EhjUdM0y1CaT
2YBVnm8VthMTjzJIbyF5ZrOC/Yi95B1fmerLbH50kr+XwaMVjR3A7HD+RaQgxZEzdiP20SXvwP6s
pPg21fRTGhuOjERgHqddKNknzdjyDMkT28cYZNFsrPr+lsRvGugIW1XA36rzxNAgS009s/ghN2+1
hNVxtguw+ZQjyx3bV8VONlWJRWKJCJDtZ4g2MR9qwdcX0TYvxAKJhPF2rtYZRkB+oqxyjKKkaDdI
D4NyY1X7YagXWxOHGMcb4n6oUkCI+20N31or0q2uZg5sFrfpf05ZAXvO3FYxFImy4QtSDlkAbx2/
TIzvmFgQcwE7t2ggGsABaNWDGZpOI+EcaXd0bQ+NQXY1PZbF8EnEXj6cRP4V2VcdWRt87k4dwLTg
p+h+SDNya0yN1wvLS/KjgitllBbO0PfbsHtdMuNxJbrJBNV9gaFrrHlmCEModMZocBJsZEfrvgwa
r8TaZQbf6E3UL4bCJ5/ANNjK5kTPgxw5hu2Ij20nOkdJM49yf6eIkti3r0IMnlScmuVRXo9YmuU5
8RUtJnSY2OCuSuwerX2J28ZrWfxMJrGGAWP1jM/9fl9DoNAgDYQKeXPq48jWOC5cO9yEI11zNEQm
Ne01EEjKGkTu7aUmYz27XVXoLEfpbYnbmXPftcitSiy+UhruAbK1ho6uOebyc6VVrGUatDD1EjLX
+mUTXoX+W6njvc9oyeIbsku6ZYPtVtbRVkC3CUnuw92MxSn1MWgThIiFsIL1OmsoaV7xYMDZ+IXy
eJuFuP1UD2Hy2ujKyjftOzV+QWvhWIA5fYX0OET8Je5ztWR0ESE5OhY+/UCRLns1OqdhrWpX4KxY
/nSOBPjfTc+j+ZBizS19wFtZaWRGywxQ48J3GrXko2KWbjKkAbgBz06DxtHjZ5lGtez4W6ZBiY9V
yykkvdgI5p063IR8k4R3Mxn9UNQQfdNt1cRAmTr6RxpuA/PQ0SWAxZGZgRYm8yL7Skd+k3Q/6yRw
dQxU1IhAS39lz8O2SO9r/30AE0J6TsRjAZncd8hZU6Fl1uNR8t/k7qthBw2MGgzEYKXDdWlir5m4
a+4+MTWaItRxwH8OGCjOd3fa9NAjbTM7bKN416x2I889ox+8RLJga7QrGQ9p3bB2WOLd2POnVrCX
2BaGzyfZ3EjgYFHoryuOjzA29pNWOoaPWEp9GrXUMVX+uKhXmXW05h/zPLgT2NegHEiodLEw8iDF
spnD8DDuY4H1DHWM7MOuzO1DYr0lgFNm5UzW64REA0OV8YdK5rse9o6BwqZmxEXME+v6hjGvE+AW
XRY/ugZDoYmD0XqvE2JIBxt8fmakwn5ZRZBkA7dGVD3gjNtyOM85dHMQR0UHydI/Rsye2tRay3WO
pe9aQy04fBWEEebM9GoThA1jJirAlUUpJxMCM9ajo7fbKILvU2HZf2TyODY4PPovRJmsBt/elFQI
ksB/kKDKFJ4urGOXoaXBN6ECFEnyC8RW7JJ3qsnTCH9qcb0PgIPmEhkFycfKRIaJudMr4vDKLzJi
fIjOXfyYNQ8Q2hqJfQUXlEC9x23EgTe0oH+93Lu+hIMN9BhtP4iW4O1kW7R7lWnwgAxfM4iEzTPX
KKR9gF7UFpIrKYFbQKBuSmQpyoIdD4cZu2b4OF5fBztTurJL3F3StxpEMOzbTdiSqFVAq8F5m6Ud
SceCLru0njvkdYNeuF1OIyBBKETWzFQyZcIoFcfBhJttbezunSQPFgbzVP82owprE43PdSeBJ2NR
WKt3WAlhpUBLhq0anBj5zYY6buUcJWXmpTNeYeZnDB+lx/x0gATV15HnVwUG6tpmsJoXDFNZB1hh
4/xeBTiyBAfCgNyuk7f1YN9FVc10MO7vkrk++hShbCUbydCZfWYbiXlrLn0wmGGNtz9nfNlH6LQ2
Lox6g8nuXW79EBEuYQai9MzV2mcx30xljtUaOeecKvNYejLAZzK/y/WH2mPrqnDwMtY3wjszBTQM
VGfKXmx2PzBAb9BHRyLmZ6gTF9SGT5hagXU6CiIpSvRSz7mKQiXNnWyOr0e0lg1xvllHhhV7gICE
XNoGaRTYahX3QwWfHMOlGSlLYbxJwFytAvFx5nyDa8GklZy+Cd+jm0wNPQMYM2Xw0VpIxfH1HbDW
quUYRlG+tacSGWp9F+ecfErlmVm21VBiDNbIWvwqiATTo/dEP2T1bRS9W3bkxnw5GXNPU5AxCTUB
ozaQyixGj6/U60pmHhDmt5EguBc3kzBKvIZOxSS7tgg4hdgoEhx2pdjY2tArdChvqiPj0V4Tn2PC
fpw0ZtjpSzjfSQDq2fCsp++NXePlcSuGfdHeCA406HIbdSjXY6hinhu7GgB7Y70XIWhrMcBYMHCv
YausGy8kgqsVL0ac77SQqqFDdzMOWw0MqU6K20qcxoxv5CPgnmTs35M+XNumD8lauZGmF30AzbMh
T6IbCMnmkLvOGfR3v9hJyjbFx3Lq+53W3cXT12D7bqpxUKU/conRDjdGctmhSz8VcdcMAXbwqpMo
r9BpVjlwr4jIAGuNrWAqkPZvw/geax8SNaJkrqyGmIDpOoz9tRLv+wnfzeRLrmKAUWyw1YneiQVG
0xiSKZTdzTLvl0wnw28wga6d0Pxh9jAQjVt8A3TlHjnVKHMiUncGlQqhnTeBLtEuOPTjm2qoTqLI
Tjb3l3fCidBtA5bTMThdMXraMAD3Qhqp8cHPPmWC4DUMxofuyc+pA8cRZVXt+UTU2OmdyA1c8zPX
bPCsLfyDL793pbSuIolTxFp12W1nfAzs3AmnY86ZotvPsY0T1fhilcfGqlnfszdG2rYay22PUdWo
oRatkrVoChrLFOcBmMrUoSqFApoovT7OCWNL6uIIXb350o9rs9z6Xb4O4P3rauVIEkYQ0BVace1T
h3Uzu26NRfxMAFaYIs0U/arpx5WNo4NkLlTVVxxAAfzcGXVQyQ7cYKKlyV9mnbEDPw75Z1LOXp8Y
FCQ/Ok6SuiMEjIMue1XxgNKZ+gNDRyXcIczKEtN07emhTV7MmWptUg5pgdWsTlodaZRVaJAYRBRL
dl8SDaCN1yhFSBMz6S8JAqBTzwNUc8Q+t/RFY8AtEVU22RH2ZQxRVFxgtyZNBN5F+BPRdEVfSRI+
ttoXAYj05KYjzbqrSi8qT6lqa5dgbfz07gPruqXerY2bCAMoWUFN/brkAIbgY8S96u1tx3lYmwwF
yYqcWLMWU8gesRcdRtq8+N0PW30eOSsHAsl7ZZXBjYji1FMQfvY/RDG8ZqScJLyw6DGxYMk0Mvyg
uzTHWw7YpF4+l8cxbjhAYw8FHa+JU6QjhonWP4V7jYjpXhH3cBo8s5Wwsyg9bOFdHT5Glvm7OkvW
qhJCbf7S+/lgMwA1EJyLHC5CZDmhHu1b8p9tzXQs5acV4qBr0lgy6m0nA8Jt6kkDzoIa8Jx+9ClN
VImi2WC0Vr9rOjG01PrGbYzTGchAp5FrUL+wjtrgM9ffcxw6x9onOQV5WkYgRIhvVsi8h+PNNrby
sM0wvqtotLHkdAy7XePVz135e7t4VKsT4kEGV7y5+lNtK0+w545Gf9JkGSvEkEiQF8l/iWAad5jM
9WQdNwHswuEj0w4q3lWV8dpAVq+p0dRgie7WvS6g8MylwwUsbkGd/4LFLF0w6iCjHg+gP7E/YdR6
wdjqrfWAWA/Y73n+Otvlq+T+Isy4/KjzS2kCGwvG7bjMnk/qrWk2jCEZP9XAw4VMc0m82LDUXUoZ
TNfW9bZQXePdThk+GHf/vk3jLFzmPxyM3y+OSON3jHPo5zaJleIzn28i+EGW2m8W8p3UG3sbbCuL
n0tsRqIm3iXKRw2hjBnuBkXDpjYSlP3diogDD33kdaAIGOvjRrKIncrDlY2unfpioYDdzazTGr/N
IBeveSY2Fnrgzm4fUS89dqOBEwDu2zK0bpmQloSOZrTStdG/VIJvSf85dpJbCfs6Sn26BDqFWjpp
UBeT8WeiXRf1k4STUVV+JOJHHb7a+R3WWK6o2Q/iQ2gYzBebXSBXW2kYr4NcHUFKRo4eERJCMrk6
zAP8Zp1aqzlm2ScMjdiQ+A1L2ayNtmM17gXZGgEJdgVp11nNYdB65HB/xB3joGCJKcEZA4tgHObG
lejwwsaIXqcWzslu0KTYrSr1BoEf5pHJbg6u4im6tfonktW6sNxECAWkkHOej6xpFwr2u8SRVtm4
13PomnWyDfPyMJXI8uSGtUlvP2+sEhpa2N+JJLtpU6b4uMbxP0l2fWOjIrwjsGnQTZ7otmjwKDAH
3i22gGIA/oxe7JjPOg/Q2BK/E24ElS7M7JUmEafGKUay7TSl5CBk2Oc+Fg3Bdpg2GgE/ltyW0FB2
Q0yEb0oWKuoSktLtIT1Eyo0+G8THcNojMwnDaavHLwJ56QCBbYLt3mFVF4SoaMtNm+1Lu1r3mYI6
7VEYD6UgH5YpdEuZE2t3AWHCiT7uujEijyyiFf25OA0E5V70s1dBlaSUoh61SNjs0DjCVeqeRSYB
oGqrNCLvyUTNu1Hn6Lapi/cMbGUOhTemEYN0QDUisonIHedNx2jPh9ZPZseVYVmeEvR0VxU0BUBN
PKEI0PXUCeZmchXp+kdgigM/PvWHq956j0mcSVQ4rHG61nxpY2qvJD07qgplVWwaRt5+c6fMj2rH
7DlYJSkGAHhpaYzpSXcFwr0aQetscRj7J4WTurKV3RwG9/PAlioGUGIgPSzRKt3Rc3GIYCUaJ8XG
gVqur0oKV1IJ9n0Cox+Itke7JJP2BLRzCFNtFTKFIpiK8/ilRWAqfkrFpg3zVYxHUhP39zHKcy5t
A7mSzxVIqUumzLFc3JCal06NoSwWB9EWu34cQb+mHbj1jfFT6sFSbLf3RxeVNw5+Bjidvy/Dh1m9
Hoo3ecnsQ3QQts+FfI8DrpClrQQgKzENWwzQ8auSRkxJZX2Vk/8qcusuQZSiwWLF8tg1USOMfu0l
anoIQ3xEbGk3KIqTiA7axi8Ka8PAIZmGlYS7cJViv2Jh3CGY29ujV2ABYmnadaWn69ZQHyz/usuA
EX3yZnXiFocodgkfyZ0hrIG1qeSEJD/1NWhr0TLkMeh2EiW5sxtsUKTpQ6/v6gL4npBEwa4xzju7
X/rM+FGVoKwV9tWCio1Ib8naANZ71RMiF0hhGhBXBiWc6Cy4S8oWqKYavmCB0WaJK+Y0V9DxPCQq
28a0SJGwr5IC/KwdV/7wo0smTHd6J7DDJ62xWPDQTBJrlys4YhNrUciZ14C+K9AdypCpr75QMlN5
3vYUq7ZElhEGskpY4pn1LmXLpsCMHhwnKEmHQMJRyvOdEcJJRtfi644R1W5hHRV8agqF0YyOtAVz
xjZ9QK/LSAMz3K510Py7afs8Jj9EeiOUYmW11/L0lOCIp8hPcQjBNe+PYflRpQo0ZwjJcJJKutq4
peiJkndGGZ5ZPYvybZrv42DgIH/J2Q8sKd5PFpQYdrExRRsmY9VrH5T8gcwWjKJAceSHITHfUs26
sqvqawZMxuc8jUan4OPKOowy8VxKMnwr7sv+saEpH5ZoczjCkbLtpefQfogj8Dwe6oJNGsEXHqGw
jMW2msOtyqiCoALsZo4q6LIloo2gQpt1y7OKmPgp0oSsOxN4uJ7IgFrqZ/VoAoLYIzUp6Xi95tVq
Stn7lXUvkoTKg2i58UXub+IIi0jzoay+LPtubqT94qhg2Ci3SAtq/dXk35ZIAJNx7cu1lzIyiAjF
ykoSVT7+z4qZPjL5OYLs7jOSoGGP4GbJA8FHVr4tatljLj+bIAF17GakM2ihE5QFPbr+PNXPWLfi
ZbtgTOqhmUj7TQFNFW241uoM+PODWcOxahnFmJsYDKRbZlaBwVJUvDZelkhjrpTIwNbACAAAb5S5
daQBhGtqpHUjB60zqum9ULStDV9tjKZ1Ia51v77tycnAVljhYvwyjOCq8hVa840/AZpZPJUZLUWN
0CkVG40ePjfB99HYWR1CbQwRgLIgzUHoJ+Ajxya+X6U9T1X3972KTRvbgYoKPW3NlTmt9eEhyF7i
jC3ehvIfqriW9JoTzbMGnxp76uXAtILqQ9aprfDU0mplLWUfcf9W1sUtoNS2Ie1TT98iQdmz4C6F
9BzxkP1yZDBwStB2qaXxOPbZBaamucyRzwrA3+e+6tkIvU3xzh2y+T1na82Nycma9zp+gidHOwSU
G9WnRD6mueHqOi1ielt1kWNl963+IvuPPWPUXLvDK4MKpveSNl2XJLWlxDZZGJi2HP0fGRB7S+/Z
M1mrwVuCNHWr6KaRQ2/x36ybyCn4KCK8JursIeof+iX+D7bAIqvkBQAnN7uSQ3Kq9uHSGSlXYpS9
pH6IUgLcpmKXE/am8oRjOfUyxhtzc5SYHg40uxnxVO0+Bkgn9i9v0YXdkDhRdPch62O8Ta3HuWYW
kb3+u7SVv6vgf69szyr4ERNkM+uLT2Lw8LNaz1tth6IcEj9Ebf+SIOo7GoT8+9UWnvVvXAGFAXVI
CjpC42FlrumCfS9yKWjd7Oe0lR4u3Ns3XwwUJZOsaahCcHDPODM4p/flmEhvOBzvmxeAGzeFSRxe
LczpS5yZbx/k7xc7o0HU0f9ezL7HA23TX70bTvKAa5x38UoLPeZsIfxOCD+n1hMJphSlJT5rT173
HwpmLSvLa1fRaXqg34yOlxgX6i861z+uaJ4tvYi9UIsVG5WyzhHVK3ghq+MtSMQPGWPQpqzvdR/i
/US3YSmPvn9TTbETUZLm2yi4z6LHHsKb1qgZtdDwFra2E+k1x9oh6k+59lUnN0K614vHln9mt/pW
I3lF1PK2LDAczXe1gqbHZ20GHz2cCLfifFOnN0uVqEGfrfFVLIbh5S15UJ7dqu6YNzS9NR6YOxmQ
gMjZJv7SjN7JK0Qf9G0jNWj6EJQn07/qks+gIm9Zv1F12WX8HS+BHxrAP2CQnh8l/VHBpC6BGN6Q
jyuCcD/GybGPu5VSvhrl0xRUHDHBobSgTLdHu77NASkVSUDKvR/DO6mLvWqYb0qcqGBRexgtrRu9
xMANniQoP2zkut0VoPmDHL8i1d1qHMGWelKj4Zmo5zXzvSvFp4OKM0j48qGnrpt6hs1EfeoUWw3a
Hm3S3YEQHoncd/IPNzonRQ3hU4kCEnWp5QrwLGqd4pXwBFJ9TRz6YBszNbQDNm9J3+GgmiQvOsrv
iU5JHsiGDNOjhBQ5i8N9TfsFEMfRihegfCAIDLk0yFd5wxnGvC5Sd3FgHRqMlGTyavQGHCextgQs
rNLxSOBbk2CjVGdbEZJ/kgBt9rBopOFID3RCcEyimXkoAo7CitFbjLUvqSHteCwzKqrC0p+T1H9E
LHQdJcwi7JNV1vtsLF58BlUMDQ5mJkZGjWnrDqHpGvTkC+aSahAYLI1SVTX2fdMzHkD55ZJJsKav
bhvS/5rus5/eTLnzZvV2TO4rct+ag5+FAHNS52gioymHfx2KQy4YjBUY9ymSGxDuMcCpYY4MlHsS
1Y9MSo6Ith96K7y2fEGOkYkyL35gHKUHtGNMGmFzxPFnjGapaWpHsZp12Gn3udgvZGz6gzEyjv1I
CR2F0k4TDQMJ5MItqocGYvIx5Cxv5ic19HfFRGHMwCAEPpoLAW1G35WtskRJPJaiewgq803DL1IE
xNZzB5Gv34xEl0ZDQrDUMTHb3Uye2WBKrtWeJtDR+YfCrwj9YGswORE5jHOCGpUUR1JV28RC3mK+
DuKRKUe0Y49Vm/2UpmVknuH/BrdnkJkdkYR3imJ7z9+ewrTbwXXIEXdPGDSFXm5395D/8UZBmJ6K
azEHT1LXo0uodXcaqn20COU6pAY1k+VwONVgYlHN0KMbzTv4wnvTCm5a/LbVJcM6Eg8VEs04H10B
PDeGyjok8XGMaiRhUgYvsrauMMA6xZXpIXS8H/Fcu3DAfLMTQ1/UdVnAtRWGdnbAIItvipCUdVrQ
zl24jERVbWt6GJdc23V0f2kn/oaY+cf1zs6YdIoqo8krVO2ExGR3SnPpxLx0gTNmZh6bQ2jZ5Tuq
941KCbDGvs+Ff21B5kvWJDh71oWy7lvNz+/PcPmVfisJrDQHsfBLWJp0IuMvimZ4DDYaQlBXd8sN
zPMLkVXfMwgxgsL4x1jiA89qnrzpszJpeIwu+ZkroFYqEI/8ZA/OxjHejo/Tm3+BjPpdeWBwMv/f
a55VPiT2hV3ZVb/U7Ud5u5BejbW4KG//no3523XOSK9qP8h63S73puzJPoBqKt8RE+36jnIVrItL
j/KbEuv327LOKoM8S8xE4XLaJtgyoVyFHuW4y3hrG+8vQsB/06xhfv733v6i1RP4R+7kcm+9B6KF
EQOjATd/9skudNhQHea9tmdf4u5+gzwbGCDav3x40PKfsbtTqx97GLVo4qYV4r/NeGWdoGm0wlnK
LtmFVzBCD2AA6GgXnJO/K5j/uPYZ8KyVRSnZMbO/nXRcqnN/3XjMIlaUV+uLheW3z/e3Gz1bF2aQ
jNU0V+/9GhfyK1SO9/2zf0AjitmHg03sFRj16d9b6Lcbzm+XPFsWZWzJvVKg+AOjsLKfbXVhQmF8
u0X/doGz9ZCEXdWMwfieSTpg4sShTX0Ij8Y3TlVTw88CRq+3FjlKYREgcgEywKN8gJkNxS+vyI3C
u0W0XmuHqPjfAXTXQ/KlQclQmrsqYQIOKFxBLLP1O4OJmUw5pWaFZ1U/pKRaWxYskfIUNxwI+uNI
kYIJmzcB+JoPAxBgSZ6NOeH9Uz/XUG/lJkJ2R+dQAW3jNzOyaJGQtyHhhKhaI45U+TMHK88FWeV4
1SsoytS9lJCH3v3896tZHv1Z0f/7p/eLEv3bxpwxhDL1cXyXrE2TLIbEJPyZd335GiqfCrXsv692
6Us/J63jtlZgiTmwuAl7dxtHfcvc1kFFtov31f/XtvXfr+I8uKLJGI40LKv/6HnzZeu/wWx4U6zt
3aWLXfjE7bMzdfSHymzU8Z1QhZ4xI1qRC49OWTaBv9/UErOtQk+39bMrqA3G670dfM0aEwjc8bEv
SHuF6S1Eq1jYVwK4qB7Vu9YqUWoCChZRg6W2pMFU/+zT9Dlh3IEfZAstyzhJlXpvhVCrcu1BauAb
9EAiZBpPYXUi/PdCDfX9nvPf3/3s+K+mBqk6kt9wqogiCyDsERvbpZsLX9f3l8F7Xqi6hsnPWaWm
ZFSvdbJIToItOdVbZhMe9r23yyvPHy3kJ82lY+Pvt6JTXqA+MYXMVc/fSjnPJUwGBalSdIPBGPR7
x9otCmrtR7jFbWqF0nAjrf99o3/fJxflBk0NyThUvrMtXI8wAMia4i0rnidxEwwPcnFR2v/3xsB9
CURIi+ZeV3+VIL9tDLSULadEiZGAvEZM2JYO9mOqN25td1pD5JspNyBvVXsFlsP6Ug28bNh/fuxc
HY2VbCoK7o3nRUCW1JDJdeutXy++AhhorKVNtr4k2PnuKgjRFRIHZaR85tmSMtuAPiKV3sT+1/dy
NazD/4eKRlvKoz9vxpB1U9a4jkALdf66YkVtmkE2P8nxXWldv/M7/zo00BjEMA6lpnQymBWqDEt0
Ios2k2HlEaKi4oU2ciy1ravH/VEpbiG+dGhSq+gpVLH+gGBbJtOTYrbXFarH2Uw3dbmr6YxMkzGJ
ccqAJeGzhpL02MV17XL8ru2pdQ2yb0Vg3zL+2daKdGFJ/L0TGvJSc6MsMzTFOBdkWenc5bqOcsdG
OfCJlYb774//m+KXCyDDk3WDL+Mvi4tS5F3jtzPty2LpRDgLNnS45IMvkqniDdtLFZPy91JghVvL
roKzBtqgs22lw9zdipT5fTFOnF4pf++XRqLYmO6CyhmIzZYFbzlgGRs0C2v9YTsgU/Kfw9WldSH/
vd/8+bucfbI+9DY20vG9oFpDF+D5T3HnVJ9ETbhiHfzAFgzWInrB5tJheunCZ1s4SpIsHKTqazEW
SbaVu9hF/uqmVj1AcuCmL1Z20biBYeP52iGqDO8GFigWkMtC5e9/24a42zi26+a9QFOiZsc6e4EN
g43UVTzfYxETLIHdxGeMkBcYa7hjzGCQYaWVEt4k1hFqoqwE0yHZRhYe0JQX2CdGn0x+WB6vXflK
/qhTCWnDSDnAus6Ewy3iB7366JKHtDyq8vPiaZj7EXOYblU3BFW0e8uujrocbzPmP0JroJP/yAO4
E3p1iAROQdFp5rX0zBOKnJl2Q+AaA04ZXWrHbEquk3cdwhDkXBiXyZMRj6veqNYSTFAg7ut6Sfbt
AQyV9qYMD6pyGGbhgK05ZM1cywv3ERGAn69NddhVCWAt95fryl4ziZrCWdzAC0kuxWqKng0E9GFf
uWqA5mWmDy4edKVaWcXbYnQeaekOuHfHzMXRmbGXKSoNY9iqcPmVbK9r2WoAo5lSSIfJqwRVDXvm
vg3dOc7dNGhXKjHIZWdscghyKQ9CtiWk6WxM/Suj9A5BfGiYbpJKW3UwdkoWn0KDvEGDMUSpp0Tq
In2DK66pDtacbqM8CchTguleaFxr5RaoLhbJqtAnCHqN2/YHY7wJRLFmUL6TQ7h1hbjSCmgweNrF
bGeZDho6MTYKybKEZKYQwGKdlMTcIC+SCb8KvqzmtuWZje0C6JIM3bN0J3En6cSSVtWWsHBnUXfJ
wTEmWjL5NAam9vwb+43MOHcxMKiUe5i+xNwlQK07DZfEBhyrOeTaja98xdlVxs/IjGuTsbFIroX2
FZaqYwyREyyVVgzFXL5ntusNzcHMS9IyHzX1dZo/R7+E9s5nt8FBH7MZIjyuCN1GkbDp25fWH9eI
b/jnPXoysQoD7Aq1rxjQPFcfk+Fq5iiW2nBjBNBHlM8xv4P9TbiFQ9q506Ou8ZXa6dO7Vv9Z6ggH
xnnV9cvgGU+sFkuvjJkr83uREhsdT0hiegIh60/FvFdw5TCqwSUbkYMKvBtFCBI+hYwSXCj/h70z
SXIcy7LsVlJiDhf0zaByQAAEe6oqtZ9AqB36vseeahW1sTpw96w0V4tyixiWSI1czE3VSIL4H/+9
d++5hhiSsPRhNk9pc9ZStFB57UTWJh2f4WW7BSBwUQT2HDlB3hzLPtpOoMQCxI86l5CzrienyBPN
p2j+RHaxyqdjIlq/OBz+9Fj6tpF827/SdlbHch7fNeOrzT/DUfzF+fyf0F6+vcJyavthqyINsdbk
WPnKy9GrawxrFQJFUce7x+BQYqBR61tU6evc9J+Qoi5OytsaxaJSpQjYLxJjEY0IhW7IiHEqsU0R
zJFJiwjSiFxt1MixS9YcBm0JpGFmzYfeJxpGKD2pE9C15l+9mr5zKmYWnsrbwOxg+uOKNtDc99K2
jMytBaq+G7sEQwuCKvFE7KqtDOQNkpQx9IrbdqlLcidHi3uJk11I+hkM+E8Lt8Soi49d1gF2QWAz
qp4afS4N/jwQnUAe7QZpTMqP5Qz0DaTSraqdhqImalXatIh4FaVaK0sXf1n8JZ5IbhdTXQ3AV+vh
vakfRPkgEl9VSeNqselhtBLgnYpiRcmLVJ4Oc9mfBMWAgCHaE+PgYSaQOmJVkSCI9n7VRF9NhGg2
a12tCTZFYj2H+hA7AuEiQxvcKXzeVi9fZHKYeJckEURrc7Ft0CaYqw7pXORWse50BkABFiXJpUhB
yLxDZRuMp2SkRRo+qwJsm6JD5YevIlXWFVaaAr1gqUV3FrJeO22y+55LrpM5TYMaQ572ouPMNNpm
L0c4+JoAnLe6wgy2JgjXqbtsnbaPkVDdqiXCe1ysZtlBfbVkfFl8laVMXx7vJPBYGJD2zHFQ7ZBh
6clK1xq3kBJ3QAtorCMeyvQtDC6bPMZroapq3AdscH4C5tz3JitxCkVdx1F1Z0zR2gogtCynUVgs
FbVjbiKoS2g9mahbdA+tvZTisjQ15IijXdScfmokKwFAF4TgnNrPFV9oILXssG+yfFXVQze1uyAG
vYArLO0/RNKbAjokGAzr8L0c2F6kNU9rJygCd6w4Pgl4xPrXCaNdha18ljEtQUNp8IjFDceaNnZA
GnJMPjWIfCMWiMgRQNxlg+WUU4d2eudj3pkz/TVP/ENXjYTtGXeh7r8hETsW9Hmi6NWom7XB1K8Z
zVuEjbgBFEYzt3Xjn4cwOAUa+xpCfh0QVJVEb4QWYBZQMPAUnKnjrZ83bmWFl2m+qYZgk/nZyijc
KtF3oxh7RdwT3SghS0S+LeNna7MnFrtLNoKrzMGuRp9AvLRdo5xoAjBbA2o79Agl4MTF61oAZjHQ
JhJ+8ZAtYpFFv7EkhRvHIfyQpHiXmJ9WOu8EyPzRxIzSEIp1G6gYRRDOizKpW56uMF+PoTmjtRt7
VGbTp2rpTLmCi9+OPHoRqoUOgSdZmHmm1iFXvhg14fQt/CvkWarxEWvCOkqN0glIKm1j39FIvE5l
w86t6gIG5DlD1B+JH2lgOqH0KgV3POSYhJ7iPL/RO9aSLN2EnX6ShWBtxHhY1MyuGkhiQIkkMsQ5
FtCB80mJYtcKlAwTDk/+VGtdvzc28mhsiyLYYOT2JM4ULXuBDy0wrcFZdSih5xu91dc1U0hRQeQR
mMRy3UWdgBxX/cWT4ucz9rKRE4kDWEVUpJ9q+hlH8Dhm47tyzg++Jzn5OjRXCJBtpOQgP68L0kW5
//dP2N9e9tvzQ2kmU/Ll8b1yjXNxkqlJiY7bFZ7g+uv4pCIKgmT1y0r755nFt5ddTuA/PLaIz43y
UDa/SuV3hp+5HTqqGbLonPiXqHf5p0kCQC+RhgJoB1WG7vKtUWskjJcFLm3jWu+IgoNNiT9yPV2X
SgJhDnvKdlFwEFdja4/YA4LnFEXmLyrUn7uQf30X0rd5RlBNlTZAelp6G3q1IpLspXTNVWBXZ9So
vxp+/ZMS5sfP/PsX8MMFlvvCLAzT/0rjw0jRHwiYpQ5iUbp/XxdbP5WpfCqIGdhaZV2FDPTt2maQ
PmttKL5MVVBXI9QxORvWSXmRotLByn7XBhqRaxo2wfCmRZyMN5X1FQDy1rY9ySEj0jREY3cVob3W
1CM+V20dchrwTAzLZ/hkqPT8+SCzIw1MqsUpdAqV//bsYcglj5Q/aJWHyMb3QGtcWgdRf1Swc8o1
cG0hXJu44OK53FviXVQrHxWC3K7WHyq0SAMlhpmK27HXXUkMnaiQHYK/H9OkpDN/62NoQumOdHst
cn4MdM1Tm5eMDCHYbMsmzBlZoZ6RHzElY38SHib5JhLqJ1N6Eznh0Je5HUIfIRnTRpGMyeRITGqD
F0Wa9McgHo+ymd31hZ3KIRA6wzq1mka/WCwQGcYcxJS+PHNhTCzm1q6M+n2Ht2zS32vInk3bu6Fu
AaDrCVNCfPb3X+w/u39++F6NbyVwnvV5BVv/feSARk2TKXDZtsn4/vev8nNb5a+3z+/KvB9u0ynW
YpjZaKeXVaGpduyMT+IFf/NqukehkD/8ispIt4at5S+NsW8v+a2ZUUcQ/nQV0rmK9wLpkLBrigiQ
+Zwu4olqozUMi4eWwwcRmOLC15cbp9Y+lyaWyEWPI7wNAbJpXFZBUBOAg4w39qVjt4TVBRxmqbyz
BJsOwJGqkxEXveXWuDZH1e7Hyq7RryAjsjMwIkbtjAjkMbyfxgH3vPayOBaG4lkpjg1DHcMiCNry
UO/QW5O1jWDNZyUbP1lVtgBlrUfXrnRM7RLwQhWa8FmH6NY7Fs75crGKYzqc+zxDPCs8+OJL62MF
F/LNmMUOyxmTdxF5+qy8VFV+yZPkeewRdvvRu5Z3p8rQbnV/uM3QGxlLimIZevipLpFoACYkhk+V
XB3sf1HDRi4S5rOpkWJyi2xc3KQXgcxtX3yMhit/ACSCIVMlCqD0gQVgIECrqKkzo4LZIUVIyF7F
PtiRc1RHVz9i8USVQt/QWBthf5DHwtXV2La6hf9BdrRm7Xz0KdZAlpWIIgq3w1CwcjhWKN25JyKn
K/RjjVx4RvGc9rfKVkiLNZMgMp1IX98FevJkNoUNRKSrPqb0JpLv8ciPMtIu+XHRmIXxQ1Ec69bc
qBxui0zbzzPW72ovWI9jkW2G/mM2e9fSZap6BMW0XKrsxpw4BKa7lBp/cQXqFMf42jZFWb8SXXC2
NDqjNQl+I3JBOVsFmXCqFkcwKIvO1qW91g1EUnWrkbF6eSNyiwwotroU/wVasAk3LWKVUiNsDY94
ROph8EAO8ErRKNRp/McPpZZ5k3DJJTCCsgx4B03SSO0Vfw6DwYYn7xs9Qym/1aLbMTxlyDOLuxjb
GroqL7JwfZbXUgA5qQ6HGh9tM95LM77O/Dj05Zokkt97w7VFXooZngLppSRkISiPnfKSYLxPgk8/
f6oGYOx9ilscCI2K2BtEMdvY8yxD+SvJnVQ+4My4ZoAYO33OAJ+3ourJnUjT30L4lLCRo6VT/flm
HpHUF7AR5fg1QuilK40zj2/hpHppW2Nn5QAa98iiXkflQU9eAyI+w6TbzOZDQhQKaHhHoTLLC+zm
NCKEai9h9cz99HYc+/syxF2uMmhQy/dUm+EICraRM5Qy4rUajIAu4ZD6riya3jwxRn2KzKdJJgEF
xqcSKo4xvqqohPyerp+Wr7Repk8zrOIBWz2QS833Eu2T86eLyIfsuR0rKxRuBmnTmQ8thhoUlsb4
IdNp0iSeJjw6db6OuZXtslPA/qY8x4QZExZRWy9Z2p41PbVrNIWhhFmkpLAm+3aol8qIFcDGYggK
RmJkhIoTInfjTnG1pD6oXXvfZq96OO0A/rKN7QVsfZP8qWo0r6WneFIvFggoim23SgdH6lHIoK4v
+5b8KbdShqehjzdNR/XcEmW4QE+eBspmqxOo2469GDgClnRjemvxCo9EgI3MorT7SbnpSDSM4b5m
/qMYPI7CTVJXSO3jTWXFPIkbB1AqDFh0QBXl3pgbr3INvJShHbw6TCexXevch8F+Fu7Qiq6m4jUZ
+pUiliRmIZvDWhKW6Cm1lym8k7G5R5W5kFK5Ttq+Mqt94RNhXAbCJ1qL/QimY0AmrzVvoTBjzQE9
UeZuA4884csP8TEBfjgo8c5Cr10HECzVZlPR0pNGazsE9TqiOVKkEFbIFLWYAIhhuxamflVjPNYr
SB0aJt1j3cT0Aye3jLXbfIyee8KD4zQ7ZxH5iMSbyBF94x5mOI8eGTC7WMzEeqRe1WE0RX1JZuRR
oHCahNtSQwAijC+W3N702rGTj8V0YfqX+z0hI8AYWCqVkTkFJcygpq7P0vZrTmPJU0r7yy9I5UUU
hEx9AR3ElEhRotwminmn9jCXyoaFUwpYukgvxg2LN93IEs4e4c1ck5ghVJwe78T4LtKoJkd8ZexG
dV5tchVZTg6mSZeOegKVpfQ9Y7ytWpMqq97O8uBlirIvk9AOYmGrj7GjdG/1WOzTCSCoep2F8Kj6
xUYg83qsT0sH0QJnZIDoNSAT5dxJWW3Ceec5hb+jjZSjgdkOcktQ9khaD+V4TbqjkGtY6cAvmcka
M5KTKl4abesILhZuvImeeMjzQ0bwWxKCGyh84dDhrTdLWjf0Y9tqLwbQCPXZGTrUuC3+QAIrScDV
aOSLkLOE6r0s73QFLfn87rNimhge8Sy+kadbhOeUUPT4NRiRYZKsNBjvQ1Ct5WibcQGn4GYeim1n
FUvFiUhz1MjPUFeNgbuLwQCRNNuibV5LDahbmD+JZMfrDW95VsnyJlyomgXgCTUauZ4iicjMGtuf
Fj6E8XCbGLMr5A+VPtvB6G/FUlolya1xwLo1rVIv4WYMJMMJ1GQ3WHTRCmVrIGwOi4mTBR27aMo2
bWFsgkZdW0MGw+OS+jFItvAswfxifzlGyApaIbxEyTGa/E0jZ6fYHzdBoJwLId72rXU0quAP5c6f
YWs3fxzGvmW/ffvjf/5rOW/n8jO/tPXnZ3u8lv8PhL0tc8n/e9ibF17z6485b8uP/5HzJv0mQfNW
RObGIrhJWiz/+I/hj5g35TeSNZZcaTRqJGnJIgfa/4p549cMZszovkXyVBSN3/oz5k39zWDUbVkL
s98AAQ9Y9N+IeZP+eqgmZZGZvcHEHiEbzHPeyF/reVluujyO70WEgUS56Ss2vnV1DB3W+SV84s9O
y1HMtm5+dZ7/VkH8+coQRZmqaJaJROWvryww78rk8YKs3aPV5BYe3ahFVraMZf8Fh8Tyz/139fDz
y31rXFhCDD94vDAY9G99T3GUzdIr6W3zHeYDSiznXxDPLRXJ373mN+WFX4UiY5NL4/qkoGMzvSza
xMoheD3mPGjzwNj+cNv9uf5+zEv61p75+VMuX/cPZVkVqIMKb0/1+m1+IbF9ZdwyerKnjXr3i1f6
64Tk51f61j+I80Dxp/H3z0aszFq1l6YMpUO6Nrzczb1A+kXH4tsNQ90BTECRDWa7pBEoP2kuWw4M
Kc6t5WrCrXLhazjguB2JrAqCTM5///n+erv8/mLEDjBINi1DZWl8WxdzOSr6VF+n7m5IPjgHUDj9
Ikr7n72CybCaiAENbND3MGGprUV19q++fxErBPpbc/r4+4/wXUa9XDAakwpZrL830L5rK4xp1GSl
vdJqfh6ujZ3szBuVG8LYTdtiHa1/JWr73gn94/XYlBa1hWUY+rdrZrQatV17bdxyK7rZBlROgtqB
VG17divayE/hbez9ql9m/N4F/O9VtnxVmmQiuUByL5Oq+F263WMkIFL6LYJ0suu7JH7URrXdNY0S
7PW2lwAhWKEqOwqyfIf9mXjGTqX2K5uIUa8+vmqxll9Jtle3PXCOq0kJcw2ALdxpvQ4Bp8ZcHJXK
jDlTQ8IU5r1tBSQpzzOMF44kluG0+jwfE9/UZHuUM+HdUrBE9FEjX1upzZaRjDjUO3RtVuAURasT
RaTnt2mgL0yWoJcZyNHSuZsFi2wLKRpF9JQVI42MkRt0ILNITOY3NOqqU51m2IUKpKfHnArtuQAj
v7SXhuwa9GX8nuocpgZFxqco56L8kVsY1FYjmLjo2cz6koC8gXekjy3TdnUuxfvBJ6URKVx6Z5DL
s9aHJZ1m8RsGj7izdppRPbeIKETF6vZtKpKFSAa6K6Rgvuq8GZ58pSPCKhWIr9MSg99us9m6ycUZ
iH/gG1m+UhqfKLt4DqEHVpG1YLJMuIOg/UzB9+pBGeiZd/U03JTomKhZ5aFgCEOG7ldBhORXZOph
tuM52YS0F0ewk1hYG2EThKFhreKuN4lN1xv1JcZm6nOenyPSfWgHIC5iqJPiVw8ZieU1eaRiQ1qi
NBeAlQRpomKCWqAfYDGC69d6X/vUqyl8jZBIMQhPlQlQfOpX5zaoA0I8pewDJdNk14VgrlqVwqZX
pWwdZg1RgaWSM6kROAmsrLpttrBk0js6sOG6DwvxgIN56f6VXewBLWLYL/Wi9SLWmrhRpORAxgmn
br/n0AptAf3J7Fmtnp6ULujWWo9ORNay7naS43BbJgK9pbBtn6a2lN+ESG9fDMZjD0YYDLdxN2In
yoZ+amlhKQl4VFBUQWpVz74R4CqOxah762MBFqrVN7k7d40FhY9skIotcVelyPc90g8tqDF9dN9V
frXAjHpIqpZQH4M5itxJizh6q7q8xwSj3NfybL0NbTO7Uj5B2Ou7hXOkxbPTZaQdaiLYpcRYMLi5
NAwOuYe1J0y5tgs0os2cWev5WjoOCuRzYP0GcNUf1JgEe7vq5uJerVXlNMcstSADXqhJXftYGhVU
DqJEIVr4AjmtZC5JikuqPEuGhQMEsOxGOI0CgZQqEd/2aAnvszKWL92sZccqk/s7X24h4YW95bRa
WR6We2wPYnPeEwwnHNOSNPCoQc3jK5n6KiMAfKZ1VV8EX6KQqExgdmJhdHdtWIRPc8L5Io3BB5hS
I63rcYC8BXuUndYXrG0q1fJFSfveK+Sg2IIK5pSjyAMii37y12RrqLS7sfPgsjLYv8yZDyM1JnUj
yh98YJgHCX44pcU07MOif1DiAPQEt6Gk3ipKWb/1YxzurWgM3ypS6vfIJ3TXD4istkQIv5UWkaBj
Ep8yCWZsD1qHvsdY7Pd6mZLSlppeaur1IdMLFW/xlN30Pby/xs9pxOHzOuaoTK0VSOMRmbxcX1Wl
h/UVSPW4JtbDek9qLDtGKUF1rOOCGAz85MHL1CqlCRILpoNs9hRwSCuM0B2EBJRqZkLs7fLguRga
xevMdlJtgmuhhqUVhXsWpi+jT7KdIfbCtgjkDFU+u2UthsI6bhcLfOzLxCxVEpCQFViW9rbpR+nk
94Te+JbeUt1ZJUPD2Cw+UAkGmDrTAXMdrTE8hCF9qTAkRmyqU3CLiRQ1F506koZdJC9WtYa5almW
Fwre8rmR5vIhESTEPL0SmPsoKeRXn4kmvIIE86Sq8NWPValuBlUwT7MZp0ssiYSJD3z4SzQINB1i
y4cvMo3TppSXPaKUxMiZ5WqSwHj0JX7rJvKdfBjrO+jd89nwO3NNwoB2DQdzAXZFHehiUWwYmpq5
ilImCbV+K6rj9DZjHf0sAi25zkMI4ENLuu6+iXpjnzNrJUymjyZXjIruUxTCiUdVrz5pmSK/ijKo
FDXprHXWRyiAKrEb9hm35QOkqpm0Qkn8rLqOULlWyOxu0pLHKU0YMCgWU+VCGte1Ems04OPcqfvE
fxa60dzH4wREVULhk8morMBdSgV+91Hoz2YjxYcKU9JqahrYahJp06esiemG0womcg63BZRsuYEu
RMeJjBHwiQAjiIolYouQquqiCzVNuCTQpscpjtWHpGQ34GPmb2QRkVsv+kEJ2jaUJpeBc7XDu2B+
kRAj7CR1yL+Ixc4mJglpt0YO33z5hkJGdBQaw1cQ9NbZmkMoDq0mQtVTu+RgVXm0DiNR3kZobOli
0djbAhPuHrMpRkDQDYyDGFDEr7UyaEee8ohoWtVcK2GdnBUOmBt9aME1ICe8KYsE+LeS59GhiBnh
W2ozkqU3d2hkwjCT35pkBhdTmNYDIA3VmzLUiUM7Nos0g5a5oNClEH3EIDDTc88c8CXvZgXvvJHK
/kZLFglIZQ0nv5QhDxWzMp0rsmN3qj61N4LCDGCIEuL55LRpP7oAlvVkVqa6jfw48+qsLnl0SFMO
DkMeKhEbM+Scx1aZxVfO/BBm5p6ll/H39PdmH7yCUlrMyvqKcFwa0VBkyCDU2ig7+sTQjg+pNKGO
4xREx1tN4F2FySgw129Tdn2NPoRc5sadKoMCBrVQVM9TJWoAtqdhFECdWcDZsml66SdY4EWXkuo9
ZXPKh+jLo2bRZ3I5IVTvSq4s6TtpkS7XEQGMYzCyZDpEH95rGhmzgpHBmAlmAprraRnAGGiPzvOg
AGuB7JEB6zeH5DYXU3WfZnmNpQuklBdEAuLqmNREumEITexSJzTWkYxahhSbZdZZCFSESBVb1kWV
x0YCHT4o21Efo42IfA5zM13N2W0bS98nbB9XZJztlyyzUUGVIqGW+MVKAJSk6/dhpygKyG81O1lh
q+HmbiMUYTqgJ/iKEmrMuTfReJqWhYKbh8kh8YXpeQIpgqCi6Rpbqg3Fa7QK8VYk+TAbgrxvcBUF
LX7loFyI0FoR02zSBRP7ftjXteLNYsNkOyO3io/Xo15oS34BvOgEHKrgGeIYVoNyMsllH/6fkt1I
zdxfyjFVo5eiSeXkberrqjtOWTKE24JQHXUHagr9YR+Mbh+04WcOh9jiHsCR7eJaVR/9KjB3JQh9
VxhqNheyO8pnDIu+4eYkIXy0pPzVK9mownXYi8B46wk5EpTJvkJq2ApELBflA3wpf4sOI+f8LPhJ
M++0WaYPP6OW2ysAJ43tmGQxx/OsiIj2DNUc2fPQEHxV1sRrOgVPXwpzHnjP5FHS0pdQJaFq7A25
3NdR350NYWBeI8fQefvUr/dTHcbyisRa69UiucSeg2F6sngH0Lx0qp3RTDJK/BxC6LkqOR+dJUXl
ARHEqbxRqAfmE8cLWJajWMYK+6QwJ2dkuBpHb23k2Vw2EqmquZzu08BvbZjqnHMMwyddrVNE8gDG
hvEuJmkYXgHw6LEYzwjMkCZEBqsEcH0vbqPoTmonntKjQJ9eX7643tRhsfVIN5XEHKODYYHwdmSe
tZjWdFN6lIoyPpoxuZikY09rVhCgcwyyR6lmnpOVCPWsZdGLDZNPcrWKp1aRUGjilnwnfwrkbwjS
vZkFWjti49u9CVuGrAGGcXNCTmGJLEltqvLgj4BmozpJH0xLZ+Zhjp2TxfwGUzbBNbNa2ZRCN+/0
wYo9wqU71+pSayOnBLeZRKhuNFHAZLdksIHiynaCedfp03oAY9NXyBHESRAPWptbNxzfQZ+qISSa
vADybWbRMrtSpeHN7HQTp9xYwQhIcHp+GDWXb/DN/JmjbDAuo0Yd1IqVlRGAZj8e5u4CZkmTHRM5
3iI/ru8TjpqnvIUiJPdUPqt6roRDo5fxSwskY1NMaA3FtAiPgsbpZ1WIVXzbz0Kxk0Irdf7tsl/D
haNohkj+889ZTzSek9BoPxo3uNMfm6N1WhprKKC+EEU8WFvtV6/31y7XH/X3j6/3refUZlOg6e1H
9DjKK3Ihj9JdciCw8MTz8yH4pTn857bJXz/dt74TLdGg7doPHzdHZ0IiQFVYqtUvRBTf7eC/9xR+
+Ey/m3R+6KMFppClnfYucMiCGoCF7k7fdR7gRJubhYE1z0DcG7/muHxTb/z0ut+6lHkdqb0+f4je
ZPuo6bGpONMDkwwwNfhUqQ9oj5oJFvg/27H/v3X/D0UE9vPDEnKu7fU/PvM2aqfTNfv8H/+4XPP/
OF7r9n/9z/zHHv6fv/dHG1/Q5d8weyuSSKSsJEk07f5PH19XfpMUE9+ZbLA/0NCn7/VffXzzN6pf
i+1LISZIlpfg9D/7+BJ/JRJWRBabyX/5zX+rj89A4IdWMwBKWeN+NRUD05EOofabOMY3OBr3YqM4
jZudUGbYlY1482Ddkrz29EuL/7cl/9OrLc3hH5YH4++knCZeDZ/IZDOlX9P7df1NcVjmBb+WHS7z
jp8/Hh1F3TBk8IY/jSmEMpnboFWcyi0PlPagDO6gT3r51gcqujLO5F8v6KPlfzkc2fFYkeqwIYHF
qzelC6LMyU/ZVgUu1a7SR+QfJ1q6juhgz+5dJo7Tmnd+ImHIMZxmt2QT/GJL+e5N+v2aceNwK6ho
KLXv31CiTX3u8+jmG4IxvMrceI0g2+3c6bZ3gFxsotM+OyOHZl+BA3mx7pXVUXput3xozzqtov28
MR3Fk24/w/XyEUlX4t8IkUmsNI9cV093gm2xXT4tfj8brP9zQcOXk5fdY7mqdzr4ObYspt4v+w+o
77vUdnCA2T8snn86g9C/7WJ/fFS0FYqmmNyV3xODxUGlB0TiIXp1u5O9GdJx5uX+Tp+OZunKkpuC
gcXEuB5OveioVxTpwVXcwTFVYS1vpT0+I5fsrCMb4BKtHNH7WWF9lwn3aryaGLFtf19c9VcSZ5gh
+/J9Jh0bjgzsmvDlV0v89qa2NlZwYFIaflA5AhKhzgViaa5IU1FWypn/A0c5qdeEpAN/yr6Yfmkf
vAFxH3oQDekWysiJTcKdw2cSHdTPZgCBElL9g8B8HRj7t16e2tPkDuJ2UnYqXtclqcPm76cUhcVK
tLW1Yq7AOTfrQDoOycUY9upriknDgRe4YRhFbsI0nRVjQ3zBcFpgGdqp3SVbtO4N3UQoQtCYVvOT
0dj9xnKTh2RXnjFz3Pi7BrQyENWTvxseKn7MLV3hxM9nD92nfjN71FLksSgt+KzVdAJSBLROs4jj
2vq3neH01e0iIrjvyL/w/BfJ6Z+7nbzDL/HYlacg/6oek7vqLhNcSpThq3aKTfdV4ekynYycQWGt
wy03vekLyLh+zbSn1thFey6cz6DBp1F75XsHhjBy+wH1bWyCJUb6SQRldW4AAFQFIL4m9khPTrXu
lYgyEKDCC+4OPQOEyk6w34FWz+zaf8OOBN6v/4CkEECjAnO/kjNn4PIKO8K6gvIRRL5O/pDkGKrb
lHaNnhQ5Az0kW70mLLBlSs4lhSSAXOAuu6XJytjdnG2jYOiZtYeWqN7caxsMSjdj6AlndtGKwNC1
RlMCTijkSu6rwoaglSsO+jxpuDGHY4CwYREf8EVv0ubYGPtU5m0gceMuI2vynatumNuiPGHbxdLL
Or9qW9FbXMTF7WICn/fLAY3iIjj0G/my4Bu+kABSvB7zR4CO6/iy/EB6VezuRhscC4n3pXbFtXWs
jVW7wW6xRS2GkJbYVxIuLtVtcaQK+2SoioBsO7BP+E73gBiARthKZ1InnHzQZba0GY7Aoc7jBtOH
C7jwKD7E63Tdb+JzBqffk3snPFZkJar2vGZJrv0XVkmw6bsPlZtGj3a11l1bELVjrROsJb/mmrnW
kt2EZK92Z/m+F4+ti1gKDaCxtIroYDgB0b+SepaDDSVX+EFvd2XGJyo+BRMKjUtI+SR3Af+I0XU5
IpnPhZNbL7TltPEQfYbTASAXNP09Ysx5A71xX+6BU5n3sP/Fm5hy8RLSoIJ7YGeH/FHxqucGKgtG
dCrbx3mXPg7v3TsAbXr8uDDwh66mD/4Bju9ibgu13fr7uthZrhqdkBqVtIjodduSJxy1nbbLsWze
kW9LGUrA8s7iTr3BOC1pK3l97Y8AqPSNudkByfRMdt/wrlyhGqSKDQGRo8B5LEI3Pon0rnOvyIB2
elHo+cGbHEPNV5OLJk+eQYEuYPRpFFsY2U7C0lbnxKuns4QTxDplpkeLLinvA+usm1duFzRw+JOC
m7x7yLZEV13YnLxiz8Rk193nV0LCblpIClskTRPgWJUWSvvUK3sideGyHqsNTpR3gP+YvD0UlBuU
WcMlszb4dC7xbbD27+RTcKZvMryBsxzeYkgjT6lNVOB9ylAP4dNp2HfNpnDIMgH7j6XoWLQwyo69
SwijuVuS6evncqd5opOCIWOkoHmluMPYiXTf+sQKJWy7nbrPDuTF0ty4zdqn8VXeDIfUba9qzE2Y
OlFgK3fDGroqZiT5hhmTVXnz/N55UMycxCPHwRkmz2LZaPlWYDxkN257IIoc17UzrekAc0RYF+Yh
uBNdduoFE+8Tn/i6PF1z/4bFYU/n2XyNXHpGz2RAraXbO4m9N2tc8744hCwQ04kvwWd6Th6qXcyf
Gmfc4wPiqYv3g8fwuMrXc2P7+KxzVhKIvn3mtjfTp3BCYMl3RX9qrbnBvflsnpNDo5KMt20OAvuP
nayBjjvJlXi2anKaDWHJ4QqMtoNSEtzsKmCWhWEGC9ZD6E2b+jglAMzdgLZKf0DCFREdQWrzCl0q
jjdTYtJJl/xG8bCqtRiYXZr4IrGfcM0Boua3DJt4/+3ELgJz+FVG6LrHpCp4ZKB5ymV8yb4MtFe1
+ZhVeFtdnLWTtSaZIx7t5ByAHBIdCKgOlCVPs5f0Wc02EfA700CVfgQtQrs4uVgOhq4tOktxbzgM
3y6+fKsOTqq5obzKMlfXsG4xkRJ07lKMQAL67E1KX0ESPkgcqadddVn0ZA28gj3zySIkhWStqpTu
sLvdCnZ4RdaJs0ShYIRbkqCwg8H3wa2wEfeE351UhB8RcEdHui9ObbFSj9GJcQzPD5+rr639ySbO
scI6Pngj08zcrmoPxHQaMTCwzWgdCI5eub5Jr/9s1k8XOhV2a0Ps1+zkpUBBEkprtkz6zoL/v7k7
r+W4sbU934vPMYUcXOWT7kajI0OTYjpBiaSInDOu3s+itL2pFn/x3z6zpzQzJbLJhbDCF96wKb8h
oZwuW5XYxmEeKleoVtrPCqrIcefV9casT3q2wVMHpKQQmdH4oHLT8BzBqd9r7rsPLICKhXZrslE9
WpwQyHdxDE8YuK9DmlprxD2VuzR3QasPl8oP67uWrdB0HFY1nQgI9ugdekhIh5h/PUm5W9OXR2wS
+sPaWGIOBradyu9CaJu1BM/zKnOJ0kIRhmGfbbyoy36b7YJppUkrIqHS8rALDV+pIEWELkjGR2sM
yitOCftomJdQNwm8umv7TtHvOnWn2VtMEH2XrSRcah31n6Xq4Z5CvqCspUVCRBtKxzLw7N3gXxTI
/TeHRgE2cJPZF0GrE7wcB+lBNa9T7d4KX+Rip3pM8tErruolxzneXTowdVZAtO44b0tcZZag6Co3
CRASXfR3qGA/O57m9Xf1Xajf1orL1PHsrTjwMu9FX+DGiHQ+BrX5nfRNBs64ILxcxdcWcEOv2ter
HhcjWm/OqrgkhLstd/YCvW2Ey5sFougoyseXwQIl5fuCdQYGhjMtfwTYxx6W7sYfuWe6g9i9oZef
APzz2HMYnU7yQ15LlnCk5kjlNuYTYu+FtJcfZrale9wUluGxJsRKFlgfuHmnXIV3oL05QFlsmNUj
io8oJUx/WmpH3t/j38N49azQ8jOIx1FXUxR0LDRTfP9Djld28IaQstZWQN/pSyCwfIsTUcJhjJDE
4M378hE+dvbDpKZPvAXip1w4YCEJILHReh7uhY3Kl2rBIrP8APb4eVU4zyo2ebZDnfP3q3Kcxret
2HzPonQX21CYnkCBwmfj2nnDru2i9awvQFXnxJM/xhTJ6YcnQTvIHkm8wYwFqwoPhpn9dp1PN7Ss
kd/s68uKyYTkvP02l3fsuUJapF46/p1ueyMLri5PYn0lnHj4wnyRV376nlC8AOVDE8l2wAP+dnVc
WiCVmUVIyrq96NcpLKc31LKW3VE75OvS3FnEjnN7yG5t1KrXOASvRq/0wNsevs5ytc8ydbA4gB2F
jI32DhL6+LBsY4ZhrDNtmDLhqzizA9e4oIUDo4WIaZ+6+LOvwyvSqhf7DtuwapEfgg32sytzq22G
k7KXXVg2HkGXTOf+DUSIdIP91D57KppFsYP7BXQcKmifIUPvSRhYYecFP2E93OkW4u3LIFs5wakb
n8JhHx/8J0cjXnvGid0Y14XPrIEJHl1DZ89gWGTWI9psXUYK9zRjQIdBdbEuKi/CQF4TRJQAz4It
bHoCQcgRa0Dqyg+QHLULIF8sSJmC/AqPL3wAloOLxe+h28k0cm+gg1M5dG2vX5fTGqTLVR2vu8Ed
wYmYO2Nj5dtq6V85rpYepWV9qUj7NFnGaxqmOlFEfMngoDKH8jtnVrNQPRGHdx5OI8G0sK/Nne5O
JrVBipLf/R1n2OSGLwMZyrd5j2OrMA1d1pimFgvo9iShDz2WH47nZHtJ3oEL3gHVpwJvbXCgmglw
DI9Wf7BUN9wTdqVo9HNo3ky32bCcyXQXiucsLTAl9x2U6FXQXAri5YAX4dqI0ARtgBQvg2E/raVd
hontZbgCoefpK3hX0IzogC2LA55D2Po5p2TYSMvkILnIDsfJpqGYE+7BNXnN0d/m90l5zTGGrEeR
FC6gRir2d2G3cUr+rLJNDK7MUZahcWmdpAvh6sEnSLckWO8LvQU5vZLc8J7/0W0y2JfjbXA7e8lB
X0FEMG/ly3kPa+w9R1ZvJXd2Vs0aTQ61vBapVi5vDWPdZct4D0xlhZ0A/p8v5Vb3tLWOMv+y2ZjX
xZ4QIsg86yp2cWzc9G51xcm60rbIk0JOuA6TRfxjRrcWyqq+QSEB80XlOy6Ky5oCjZBTVzeihCyj
ZxqimLIscZA8EgDSaSQIp81vcEvTCiV5yh/aAjZJXF6mW9VD4wClkD4/hN/kPZT3kHUh17guniI0
7J9FZavZ0r2ie+Nv8CAAWU7dCzKZvlJxuTzxRIDoY/RVulB/wM6Pm/wGZcL2NdjArI+RfljYR+bt
VnrWnLVxYL3BfK20fcUlwnjk1Byu4KKcMCaEeZRSn4aFjwZh5PlrDlIOUbe5KXezi+OlscaW+LJc
G0yMFyRB/DvqMtAtdvWBnB6HGrTplAcECTx9m/1AM1wOsM69iqjKEb/r1Ljk7jFX3HbhIso6rUiR
H5xvkeVihxtIixazkB/Tq+OyksjRBCF+n8b32bjP/Zs4fcBSunoyPWPd3giMsd3DEsAL/R1jDCuE
XGcllJfIEqQj7QtPD65xggOqQtAilBfwSUWNwr6QuYHFfBdhtFFCRluiCIGHCBuCuS8u4x90ozdN
cMjHhfxsYu4o45CyrJ6Dm/JbubSuSWnc9Mhpv5JWlIFW4bZe2usMT6z8oKx5KvUDYBtTdqNih9eb
E12UCsow/MEPh9m/BaC8crbgLQKUpjFmB5NdrFPkiNQYZyBCPfMo80yNW9NZKY+Z/BzhG9mRDlIh
g/KyitO9uWleo1toTlBczG2zzg7Vwdohn3HdbUgl9jJ8anURoZe9l26nvb4mH1jmHhSGFT1GYm8W
rJhbswvN54YyWrwtLl7hGXgiMF8Om+TZIbH4ppH3ihMQox9mmUespL/rBGvx4q1nPZGVbsUHjbfx
CMF22aHsvWjXykv+QkZe3Psn0o0VsVzwjAI6XU7rQfWiZxzzQlRK8m2SXO6kYBtUGwef5LvmRr6P
fxRueNs9G2/wrNqKvuuqvp429pIqXLHJ4xXUPaiq5i75HhYLHy/VmxLC4KI8yF63LzbTtXU5UWuJ
LgWGctj6BLb78jhFqNqLkCZ5bS/way6J4tB8SzoRcmLcGBLcGgvlJbufDuoi3P1i+f9HXZn/16gS
cBk+RJp/dluiPPhedvXHVsv7j/ziS8j6PzKQVPQUYGBSPaa2/JMvAQ3iH7Achmw6Bjpulv2hzfKP
jhgvcAdTsRW012Sixn+1Wf5RTEJYvsV/cUHQlP+kzQLw+7f4k8uCfSEGh7VhmoaunMWCWRIZVVST
qA/zfOFrYF4g8TlNOHkl+Ej83tkLa+y5zLqk3JmiTzTa5Y1dzPvG1lcjWiizZmwqlGfHJqdCReTg
pIcmMFpgIOCAU31t+0Q1QW1uzCJ9w/CJX1GxSCH4AkLRFvpormMrxubWTA+FpW9mJXXLaCBdLPCw
qCwbarzhOTKnLkdYYzBUlBkLobVVz2tloKqLBP8wW9usvkkSuEdl9mTDsUNWBAG0CPZlKBkbJ7O3
Tf1s2eYFgEHMv2Ty9IA0IHiJabnjMUZJ1aL+HaEhliXB2nDMdaufalu91uC05rmxiVNrrVrEyFyq
uJiqMtepz3lrtEfBcG1sMDNG5tJJWBqY+M0tOh72esooZyIb1Of6tWGUDyYWtrkDN8SneqgnBGlD
fiV+FwIFS6tJn/rS3FTyd/RA3FyRML5SrgOs5U3Basxc/FRcgCerPLowONly69uEKADapxKa5hlH
Z3tq65UB1ndUhU9YRocXHRv9pOGYk4abSpn3aujfyolGSlgrFEd6pNAoo1GQHJf0DUEg6vpGvF27
A2yA0Iuvo/1CmSgLVnPd2SsgADr2Ee1DhHtRVHF0xz2SAANJVPdcyM8JT0pS0oNMrTrUTrI4cTNo
YNpJXDkoQiqm+JLWxhIYOO5wxVXf5mivnsSXxKsRPzj1uhfIuqc0aERxMZJGhbsxt20VvJrwGR2/
eRCf76XgWOnSQwLgxqjaY0gzBn4MAlK801n2XRtoCw5oDZBIio9IsHCRJj5F04C9BIzYSD6l3Skv
TjJzT7wIUGGumBAybQbDkpb5rRMZniYLpDl2ckm4F+tExWh+UKCGd+ZaZzoMTeVZuhdZxlbMmE5S
YPwxh1H5hU7NTrCGbY5Kn+qaBHiGszXrVzF8nRt4B6MER93LbNh4ESUS8z0QmlKkZAOlZ1i9WZ0S
++hLq0Skqj8FXQ69H0WLMbtqFfMih35cdfmTPmeHxjfhdlu3ShTup6pd6dbeAT4m5kRSoZEOya6w
xrvKTlwxP6YsPVIjUZjxSPi4XRu5Nd6emg1IPOXNh/yIVVC2Q1JNxmMqo2MCfHZtttlhtsGea+14
ZONa0+5foNTmgrxdV7l10SaGZ9S8Fe7S8X23S+y1eGvijUZ4XlWq5g2gEgY2j4qO16T2R7Fiyo4y
DO/Bcai1I++JN23PptHb1jaVzHWhZAcnlNwRFO4U6ADOWduUUFkcnSrmj70F8HLTowrU5VTq5O5o
mpmr6NJL5jDfo9JYFjr47+ClKljaJo+FucNfCzwPk+6kTYQFRbhHhWeNStKUUDeyskNd4xWvV+uI
zX1pzx1ZnImMVTGZwzJJJmfZIdHTJYIvGlsYxJadN2bGIW427MyvjY+zMhvywXSyQ5AVk5cVRYqt
a0gBOTN3WBM8OXVgYqsRmmA/6esJK8DMxKbPUGr6XT7Ve3BvadGFawW/k1jYVNehRWozFfmqD4gT
cOKWlJxErCwvVRutMBu3GbUanvtZw+2NQv/7Z33Awcj8RbdRnlyFeoL1o1ODaR6mY6M6J+BJdDHs
ylgZg0pxKYLsq0CeZjfEf3bK6SlgG+s0uByNMS7Aln6VszctQNBv+iabluCAEU6xLDcrCSutEX48
woIih7Oe3q+zNXaVT4k/pNZnpRUshgzfkqHP38wckkUqqcdUGaKNZITHQPYfNTvLV1rYiDIZvRmD
cmbRdTvbLMu1M5sru22J7aTIWUV1+Fj1OSTiAqz64AOTnUd82lTJi1A46NMGMXJzeE4bWVsDPx7p
SeDI0iCv4EzswGC0XhTkItx8Du5p+9LhgUM/GLnqRnZeuRCGVvborMsK8/RQR1IGKac6WhdJ+pLV
yjZDiGrO/YcyDZD/Gw9yZOErTsol7/0KlXsYrx8ijs9a1L8XKX6d4vCuIEjJ+NupZ6e4FBmOTlZZ
eL5krSdRv2QHsWjGWOwmc65ep9SwrP45wBfMt3xXcpSvLsH4LJJAeNrRVEXF/0qEMx+rSlpm9lba
JYWnOLqXOeWu9Iceg097HRKivp/HnF+p/z0pX8U5OjaI/ceYEEEqPiZa/B06512cqddSWVBPD8e7
Ib0uB3IDwxDlVvhDECR+qMIxJoUyoV029JjFBs2ytWIchcFNmAkyobN1EXUYujBITDYho0knY+9O
tJCipqOSooX7YJZ2QotrnlJXbOXiQcF/cRUEteSS7LG3bw39OSvpsN63qb0N2W1H5r2um9vcolob
bDEYfxrYlcyGCU4nABu9Zama67m1trkS7MseBvdA6xjBlSiiiZaSgfN3Kwn2sv09UqgRsQfG46mG
xWLmZIP4xkSTte3T52HGXbN7DjSOP/xwiy67MmMs8pSTEKATx4GVkdzwO3TkgHw/PQz0RsqhuHHs
5E0qddIGQgVF2tXaLhjNC6cZLipmbTqjxNAdAizBaXLSbayci9zhEKIz3iTp20Bdy9E2UBc2pNxB
MXqcGluKqhPycshmAFZH2nSmUoy8f8vUsuO3KMgx51Lx9fUdHPzmOxFIVVh/itNsTDmNo8wNDN8V
t1ITHSC16LN/iyeFvdPa0ne93aww43xusozWdf6Izayr68/FbFyA6cU70/5ixgqy6r8rrz/XDAAc
GXIfC5aJ+/t87cewSTNjKsBGTgj8IPxY9LQlIzN1uZxQip6/WKSfLRB00h3Gwm3ZMs50t2SYC10w
24VnFnh3Rs0+TIyFZUOvkJInWdcwhlUIQ0kTOTbE4ZcnkjdxnBElX//9Wgxxc+c3b8mQKS10uVVq
m7/fvNMEem5HZuGNPXV5EW4QiU5JeTW0GBV1AXb1HIk2UYK5k6KbNJR2c3KQtfZOV7NDjAIQVM2l
kV43lHUKtDWLV9hPSwNNC0qJ77MyfKkNzTMHyU3LxPOHXZlaFwByt6OCUqxU72ztvlX0TT2a26pF
9Fa1tWNAusuyk1RrbRJUNZwNKhyaPkRPkGkOKHtBBaqGypXT6zTzYM8c0cbqpnR2IngWZsE9tyCi
7b8/Mu2zR+YYWO0JNXMxaX5/ZLmiqiC2C7RJCOtSn6UdlpuB1qgOoKUv75nWQ/o8a8FaLEQ4vcGD
HPYrHaSG7LMaa1rMJ8DJ7mj67+HcGOsbsS93AUgfgrNB1eEzLXsoC81DpY+rDnXZMZwvhgYRJWp/
YuBEsi5UTOYkQaNo+9UXN/nZonBIbOAj042AhPr7TQ4wQRO94yDhJYiMY0TexuyF4qdIdtjeoDam
1PWASS+7PHNDiq+q8WxDfkrCZ6qx+RXeX6vBP8l1ekiJoJORpc7ken+FiFfwykQGlSZ0n7NtOfm7
sbfWsnFU9WYLsWgrvhuOHGPlV6/wrLXwc8mDV0NpQFgHWIq4+w+1fLw3onwwRmZ9nD4jumRM+pbS
P2avHdoiobktdH9HPLuwSLTY/5hbnfFDw3NTz8gLYrb0CbBKCbwc0aceW+KKCSo27WIUE9Pal1W2
/vsred8WzpcqL8TgbMVmATeCs4uGOWbWQcNFs++LFA/C0QpbhOWQ6RuxbU05YAWUWmZl5aORUlrJ
QcP3U3asCw1hDh11Wz2icYniaPzQIYQ7dubRvqzH5wgfw4q1wkFMphXrHEDNqUswg2X1i1x+SMKj
X4d3BafmNFOlo5U7It3dsqhNEtBZ24QWKTQflUOaxhGGl0zSQOFrhbGeiuZBrMa/P5F3cOQfT8TS
dLgTghF+Dp5MzdlPtCyl7clTEOmACMuF5Rp6EAuxe7T0TxcRAf0w0BauYYim1DdFOMAtysXjEH8T
u5Ud0tij8NiRs31xib8DSn/NNMu0dQ0kLXTus3VklGVbTwqXWI7mezrCqYA/ybNIC0UOWvIURQ40
jekhjvKfcRo5p2bsx/Gp4hW+lwNoJpic2MjuiiRptEgP0XX7+7W+z/rfHye0Ohl+O8RzsI3yWeCG
PE7e+zOrQgv3c6udiqZzM96oVZNocdgPwbRRkUePLE+BmiBoWZrfHcUWm7QX+kALFQDHFxf152HJ
RfF2NUfh2mCV/j7rh0qFAlQbzHpiLm58KZ5cZoHponwQBBlWEtmS2So2zsNcFldmFeylwfzCnEoX
N//Hw/lwHWe7fqUGaEgpHJQJ7Z45AzFnG14AvgNyBu9zMBQsXV5EBJmbxHCEO2Ii2hK16eukb1wN
LFDi6PSQwTBF3aqen4rkkDXQrMzLaDwyl3dW8zxCIm6nXWk+i7VkJxRgysar0JqfGusC+0lXLEFx
sz1Tuidg6Izu7v2Z/0fF2dsi48+5gM3L+D9foLGgSBi2/7Ugjhjo/3wMGZ1fA4uK6W9/cd+x6tfd
j3o6/YCq1v5L70V88r/7zV+I99upBPH+UnSQUfhtQVT8hnkXr/O/lrlZht9fP5Ztxad/Vm1VDXQ8
dS6ULICh2+9SNr+qthq1WRIsWeEYQQKHH/mFjedndEO2+DFdYNZNoYzTFF0b/q//Yf0DRJo6L18T
R6tMuPWve/6V3f1UHQp+FL/+/psoyju0+sOkFAIbhm45/FIwA5SIzyLJYjY7nUm5K6RiGh2Ch36a
rIXZObp/rJqoi5d8IxruWltBhk2LzJKEGmOSUd7Hpi43a3iTsXIRBoY6D4s8NIPIm9vq3azLD4hR
PH6TTD8ZMoDBHh8rnTLcIQdQqolrQ5pV0QWlaCxfYPei+DRg7MhJbgd5knsDnbhU6uXL0jdDwMJB
Immp+KKhSPex1in6t2yWS/NIbFcoT3Vt+qa2VCarnR59C1v7SwkeNq7tUWroHbBCKzNA/zfDhKqO
6vTzWzb7ef8jj4IaHGWWw1JfhRDdx9u0H8bmGl9QlS6wplrA8bRxeFVkW9FmxB2KPlpgqx4GeIsR
M5ItGTFyi0OHI9wFAv0JtgBhO8j9EzhFB7xaqI85Qv9GUyLZ6quhdtO3aq9gWTMkCnY5ZYtROeou
fnuULXmaqMWoNmICclbplEWlpg1hznUymxn99KGQASGaWp9rcOslfyCZaqWcY1XJkRop0BKA8lAt
ZElr53Zl5SgwgOpWJX3vx6WlfcMba5y2AWp0SJIUgyntkXbMUjysTRt78ATVcHmPB2NbA5roY/Cc
ZBchB1w6TmX6VPhmKt0EhVVZl9owZYA3oPAFFqVRTbaSN7VB1ptsFZ6237TbusoieKPofWm6018q
Uz/P9MgCKU/H/knupC5PnquoivPOQJ9uhoOKSjh0WLi6fpFJ6UDLfuyo2iwGOXFS1aN26WujNymT
EtPOVoZgfqKY0AwqQIY0bV/CSNeYDEjkxers+mMNA5x6XwRe5S3JNF1Ey/lcQwL2upnlG74xwlhX
R6ZkmcXYsIZpX++aOak6bJrNir17MShog6zrvJaRLKor2NRLmJlxB6O3QBYFyIHiy8oF0AhjYIr5
oT1pSyM0hNZZNigDUO5Ky6PBLYK0LUqK3iaqKp3da76FVGAcTRfa3DnhKbFCBRUTVDHso5zR8/H6
2h7952Lo8u7KRPy5WxjRaBaXUkKOTDLuz/mDmqiohCzSzuoQNchgjgf1UslZ++NKi4phSISQal+9
BrKcI0Kk1G2H9UeM9pqhLtKxeneINVGcAByRJzlw5bHXE2eZmXaFJollVCNAvYSwt1/F45wpwTqL
h1zTV3aD8RX4AquQ2vZom5Pkf0fwJOrvbTWwqQPOSIywCtqO4sN/ftb8/6msBrTsb2fO7kfd/Jg+
njrvP/Dz2JGUf+AZOxBL+Q+xvuIQ7P9SV1P/UQ3OF+RtYMirHAEcL79OHt35h3NFELkAbZlQuTiU
fp08uv0P3UUV9SKVnEcVgeh/cPKIVOPf5w6BNqeOEFfjyIGFqp2nInoq2dDwa1Fiu5wNeugqIn79
7Yfn8cnx9nvk9+cgZ6WJxkQ20u8ZBOh4NzzK/cPff/+5jNQfd3GWBaaTqvt+zQAzYm1QaZRVBfOk
x6992YAzQRAGwMEXY4oT+fzJQYvD0w1dIcThzsLIzJxKxxwZM9zaXrmG6us2B0SrvmZcisD4byOJ
x/shx0UQNFRDoeigvPge2BZ4EMsX47q8mL8NIJW/uK/PXtbH+zpLTpNQc/KcOgRYBHohwUK7pxCw
NAHsCqxFcSVvzNMXQzKZ/3qDZ/MjCnQ1nxKGlDb+UTjXORfOk7r+79D0fi/5/JyKH+/ubKb0ECr6
qmOofo0dwSbB0JiTxPvS9PerWzrLFmfEK5o4ZhxdQOJcmm/Pw4MYCXeM178/vk9fmIKNGxqFuGmp
4pY/TI9Bk9IwQkZskQF2zZXvXXv/Hw8AmgGBB/Evyo5nzyyrutSkkNlTi7/Ey75Q28XfB1A+eSu/
jXD2tDq0x9MB+Sbm3LiK7kxhy7wGSFCXrrxt3dltLnMvu9fX6sZ3gy9u7x0Qcba+GJ3KAuJA+DS/
q7d9eIBOOQ9l12rIvu6UNTSMjX0wF0CsARUJMuIX9/rJarZlBT09JEYAarynpx9GS3JnqItAjAZg
YmGslU2/gRqJ1sFSAKi+Ws+GYBKfry6bLAWFPU3ghAX25eP8mItyVKVU75EhyK4KWBmO5VNRjbx2
tjwDSEjc6AAMqreKhpeK4n+soB/GZZ6q/iqU37L6onNoaASUkZPGXwdt9GrIyd5om9sSCMLsh1vJ
MJ8D+0JHyq6D8eUDRzepkqbB3vCf4uRyDmC6IPwcJT7OOMesPcnZBmcFt3FekXgfI6CqDS3x3rPQ
S4C/ZtWAMsfkYgRhkJjVRoJzF9JRBlbhpjGsRYi2dYILKo7aem3tKmKlsqWlN7frqHmx83GrqdT/
Qe3l3UI1JL5bHiv7LklkSIURgdhaaw49wlu2+NEYQaeIRkYEg2lAHrw65FqIA99B8TtPTaTFjBy/
XCQXenKHNBMaGVe+eSNj+eHgfSd8m+xj09PiwC8Bze/pui3ubOexs54jncKAlqNCFRzV4Sqxv6VG
uY7mC4KChYllTAHnq7DdWoYWgmJZMq87aGWqeWWO/SHgK9r4I0IxbPKxS3HYt6S3TEe9Qw+9VtNW
UfWg09fPtmjmjnrtTZXOxw4FBZxYp5RtypsphfkcGF6NI/SY3Wb9Nul2SYqBcA/oMto4+a6nxKEU
oWcrWCDZuWuV8hHCj+UcnD7YagFSFY7vSY6/QnPeHWILUJ9NrXyPcq+OenAbI61TY4zBj2yz4baw
Pd28VObxqjbQobOafR5k13Z33aabAIeLyNCWAc5VVS6vcPlY9cn1rKDZLb3N06NGITfEvUloimvY
UOQ1AjOKfhhwNipy2wM/07RP/fw8yQchi1PDr4IC2fZA8oZxKWuoxliugbPcjIFtH62V7MafThPJ
pZJchDPMMaCiTLRIQ22VOWisVCg2cXHvpG+qcYjmq6FCCBBIQY421iAd5RFzpGM/XTf8VDt/L4uH
zKwXjuoW6tUAxHFM3qbpOglOtXSt15uhR1wLIOT45hT7Rr/yU8RcwIVTVNLyjZk1qwRKpqyg8YOU
WFCq6Lnvx3yfOG6toauu0jvRLqTkYHYby3wY4aPJqN9Qxq6zY9FsFJyfOuTBipPTnGSoplb8kHbg
w3+k5tGpD3m5b+dDnuzkdEd3Xg+vmrpcRLT1WoDtuZfOz1XwNnbfULzzVJ6dCTeneQb/sGhBiMYV
lmk0feAaBQBvcnlXd49Jih6+Ji3buHDh84TDj7TcJ8lzC1ig7Px14aB9Fu7aLFvF7AP2cGNZOwvM
drqpmnbt57fK+L2L71KTim0Ltau4aZxbuRReK15huZEGK/bod/uZidRg2z6/ISi1y+b7uNMXfXIP
uSvNnaUP2iMo7oBVrKcOYm2tnZwBQpEKybyRV7b/bI7lSgVkr7cga/12+NHZzn2YaygYFQjDZ0bX
u4qt78GcbEbN3o8V1nEA+U2juMRCBUK4ghVrfMLmHcAZ0915Vov4qZhVb5qblRQi/9uMq8TE0R6O
dmMc/OyiTCIE0N8yaFkDbfkePi4CbBlqTAG/eIfZsAT5c2q65Qi5Fwo8ONMYrBxqej37hxFYC7xa
WCpYLFfbQrkd06cc+W+8a8JXZRiPDsRA6IpdUTyGzg+1mMC3NUtNLdZq8Wra65lde8rAS6D6blE7
8NdSeQyLE056XtJD6htPinWKcCXytV3WIN3X4LgZyW+yWixNFVBY5XaxdBwyaYUnF4JtCMuMoP57
CL04flkWwsSwrIk00LJbdzOwDfnRYgu0pHldFSB2KXvPdMU7m1Yx6t5xsgv7RytAsBRjUJgcNO1h
HRdQ5DB0NR7y4vuUXzQVGvNDtgBc8Mq/XjTPi3gEIT1e6kzCQqMivNfTl6Zs2AMHtviHOELFHMXP
mBNUzdRdbt8MA8xL675Be0xREfYLe0+v06OZpleZ2VyrZftihtVlJWN+SvH1VGrDN8nJNS8Zx5Wl
1msD8plsnqTMcMs+2vflqwxLbxYWbNij2QVUW9sduvZxbuSlbsmPUXtFTeaqju78YVpa1Wse7Hy2
4fakto9leBy7R6c9+DEKrPmDLz2m4QvCd5zCjqv2OL+pzwoAhNm6D1ssd/19ALtMx6LF4XGrGK3G
0fXU0jJUHC+oNAQkp52KFsHA4ZXQqR3GwFUbsGdl71X1VQ4tDJX8jVVO8HXzS78sbsqgI8jooCyS
SX6RJ3wSdf4WVZzF7H47CZYTUYUx3iMZhE3IVwo3f45gsPOgRQFsD53x89aeo+dB7ejiScGm1K+s
5unvkdhXv/8s6OSBGbXSddBItGunPnXdF42GP1Nrcf0OsF/+0f9IrakQqZmcjSSIINkAQ43qhtv5
Kpz8/C7+PcrZewBqPCJexVNinx7uwiVwykdz1bvoB24F8ZNq0Fd8rjNFdpFEcWcKqCBRNKDoepb6
TqXRjqMwymAPmvFpTG/sreGFa2spwwLxEC2GYuusxuG/Ye/26VNVZTzXMNFFtuws2ym0EQGzmKdK
yXeE1lFqa79Rv0pI/kzfuEMafe/JPZUY8f0PQXpjW60ozYr0LTt1Xr8ZdxLE53opyMR/n4afFC/E
WNZ7dYjq3Hn+Ns11Jre6cPmAF9AttTUaijtrQqmcOCZ6BRG0GqAJfDHqn2nIb6NqZw2HTI6zocAV
DXASTC/a/ivHnU+1W20BW3q2+8VwYjH9nmP9PtzZAzXRVuukaGYxHFRPXvq79iAkgAQxsntEO66D
dkrVulqQHHzl9C2m49/GFo/iw8vs/QJzJp9bBbRWbjtP8IDmhXkzLyESLeDRXpnf/n67YtH9MaJu
GZZFeQj99LMFgtIpuXgKQ80PABUAYy3xsCSo0uuvctdPl/+HkcT3P9xbUILZaln/ZJMgwettvo4v
LRdIir0al8FrsESA0/v7zb3zI/92d2KJfhiz6Gg7z/n7mJTQ0RpZJTvCQtB4q3xvePDvNwH2yPdf
ztlPV+WHmz3b69pcRgixYWDBcgN1gyoJcfhWQ17f/JLG++kCMXRdp2cIJ+PcfTDVurBRTQYTav7j
zbxR/VO/rO80IX+Acka3+eKxfjZNqemCMBCdwD/KLEkfgCy3LYqYcI04Esn7XhHo3ZTjXdY96Niq
lfGb2oarKXIJstl87/5+BZ9trR8v4OxAVGc/UxKdC5jkRye7ronorO4L04L3U/t88nwc5Gz/1qIM
xknBIPAAsEOnLQOnHznufJ15yPys7HA1HOrcVRfqXv7S0eOzl2oJaxJVh6MDAu/3qQshuCkSk9Ex
+V35O6FsYyC6hffxMtw5h78/z3M7iPdzkk1A1PA1G5+Ds03PsVCPnE2HN3qZRwI/9i7PZ30bl4ir
rL5emZ++wA/jnW10Bmi/AuVPnq18lAgG0ptaevvinj5bgxYdZexOId6b51GZkAgvI0UST3BwO1RH
Sti0GFw8QYpYfjHWp2/rw1hnE3JOEIZtwUa9l6JlV9h3RMcO0Rq0RNbSV2/rs630452dzczcbpuw
qhnNapcw+gSvWZihDJRvcFVkQiL29GU58ItB1bNjOJwxOK0V8cq6U1Rel+bPrhy4jM+RBX8W/8A3
mhj14BpB8+m8v1MBWJ6akd/f9IQWkle3aMWawE3QKNp+8bo+nxr/Hutse8arK/VB/4mlLUSjjHvh
rGF5iHB/+9JF5rPnZiMeKrrHtM7O4fEGUrNDHpNjCjUUKj8ohy9+0vilJzDf9YWoFFv/N1Pk46hn
24c2WMheSwF80pdpqS79N+C+zBEv3SMLa2/aZXZD0Pv3xyqm3fmGie47+GKDU8Ewzp5qok22H1kw
O+OtOPT6TcMC0DdfeQh/FqDZlqVrCq1I5w9nlKmalCIdEBRoxm9+iracQVFYvcww+1OxULWv/35X
n+6NH8c726tSdHOUamQ8E+az0IJIL6dhwbYyLf43dWey3DaTLtgnwg3MCWwJEJwpapa8QUiWhXke
E0/fh64bfV0qd6iqe9UbRZX/kGliyPzyG84RG92XsGe+W07++sz88RW/3L2BW9frv7/iWoIpADV2
ad9tn3m9a13muTs032zp333g9b//ESiZ3RDV7fU7hsmzGd4V/Xdv3N/e7j8v4pdILGmorKYoTVcM
zdzOx9G/vnfXmFpehhcgEGtILut/wxr1t43mz8/98kzSxGYNYuSLKZEvP6/8wxmG3xUA656MdqX7
9YZkLuyeb27hX9+FP+7g9Xr8cUGvO7cSo4f5HTx0m3+3enf953955SjVC1PgCGLldL98jKw0SuWD
TsWERhDnoxWDl5DGUa3/PAPxT5/zZX9T9bwyGtqPVp19b8r7+rv16i+Xi+kEjso0ljk2QyNfLhei
D0jklJrMTQu3JAMypGz0b5eOv51g/+lzvjwOdEuXTBXzPThLLvcMuQAEXbbGGaZ8dCx2/06o891X
+3KLusVdZH2topkbaJxbHJQEIe3mu1XxL2/wP32zL3coLYvKbUO+Waw8MHQzfneH/lJ7BIL9xy26
fs8/nuh2ihmKcNm8rgFpv6vvY/9abKdkcm5P353c/vLa/vlh4kuwId3KYSSJiybLS99tOo7bk73/
ZmH/7kO+BL25Xmhpd/2Q9Ci97K4OorV9Mc5DAFRkJWFKDAftmyDnbwmpf/piXzaTyCAqdVVuEz12
BG7mGowJjF2mOPSHzoe8Caxk2GbPNEtuvvm6103j61phqASpnBA5PnydIVlAL2XG7+rqffVG7mZT
AcpJQfr5yobx7tD7rqD7t50Tt93/fOKXXSXSo7ibuutd3Bsv/UPuI1/12jXojysz7/sK8l+f0T8/
8OsyIh171K93FJ0IQJ+FcnXjp+drO8i/UR//2yv356d9WUz01iWwy0gsX3sBBBO8pGh8Cn7+vIYj
o3y2HoiS3f/jXfyynFCAcUdmsq7LifmpPyXraH3FiDThihEIwv5vU6h/iZUhT9GxilcFiMTXUTUx
NAZtktY1b6OS8mPXvu3349pYJ5BXvvlyfzlG/flZv8dR/lhj8omyHjaA65erztdzdrh1VuHqmqRl
ovabLfqL3/F3clgYOvJDjVYE4X5NDkcTQUlHSyyR+RLoHoCAfX64CheVXfzdy/fXb3adx7gmghl0
+HLbnCrXraSz/3EVf8c+t4U3cuZwkAfG39gQ//4e/PFpXzaDjCMUUzt8Wroj1XYfBxlvubUfdniu
t8b/zSNp6jZd5/8Ah3x565S5UJpUONy12/DW+Sz9ayczWAnfWQ07fQvhSay+eVD+9lD++ZFfXr1M
p/nLsPnI/JjcWdvxAJB05byAaf3+bP+3DZzDG+kuJBDmv8RYsTKWrYIDjYs5H61DxRnAOA6gU3+f
GmVgrGPg21vVb/cKxMRvvum/rtq2rtkERXy64fxLZBQJNUIelXGQY9tFYMjx456TFddWZ77Nj/ff
rTD/uqr98wd+ubSO3TdDqhG5Zoz4jj2WPfc/P1ExxABW39BVYV07Tv85lMhFq0VaXoIA+qnvRWC9
R2uxprJ8bdwzD/97X/iPhkv+fyP/aCYxz/95fOT4q6/K5O2fenmvv/HfIyTOfzG1xJQvjH+eGZv3
/x+dvLr6Xwgc6LEi90bV6E9NsoVDgfQxzzenapVOUd65/27ktaz/4u/Aq2Zd9a2wgf4j7g+TnNfw
7X9CketrhGGBaty1Kge9/yvXUM3SXhKlUP0zl01cDmiBFEiEnZ7PawYQmFC3GFNXrqzeAvCZeysN
UmrwxfHqaS1EXiYEhl0o67senVnYXtXnINfKzlE8mwqjU1FoI7YDF086M3OBK0TLYK+1QdG9IW8G
T3MVe6/GD0VdXHKO+E+Frd+YuNcXLXtZulL3TcRSQTZM6SoZjkxexhYj5eGA01AOxnOeLCpNY/G2
q6PeV8ADSMul6aO8xJBsZG70hybF1J4p99psP+f6QvNE68iVnlnaSarTccy60jfd8GArDQR0mvcj
SAV242tzhYm8NV6EfUXL0jHs2eqw7iEkdnRnEee/l0n1thRvS2p8RGYfmHQhGXTNmLSK9cr4CC9p
Z04Sy2UMC4gJ70CN8lvmG842nPk6zH8V2uucG3STuRS6cqYnZQWyqAOQEMX1wa7fMbPS4hSeJz2/
rRRlZcTLru9yv6ufhYDUoXacqHU/E07QmMambGff0eTG7mfPWJRTZUIahFexmgoDCu218ymyYEEq
vlmBpyzCjWs/Ko0gUiJmg1lNbqqzNylWwVU4vndRkNNrhh0yUBPYhQ1kf1ctnpqyf0qPTqr+SkR1
uV7kNjZ922Vils6oniasIayDUpsPI7yMTML1EDHkHvt9VEEPiXyb0oc8micTPNR0FXIx7PucI5Rk
OHHTJ/N2NAxURvquFcbtmApQEIvhOyYMukJsFJ46bBChsw2TCECKvegANCGzDj2jSWXv9dp4bKSN
GHix7rJnFy29lvkL/U9xeslFhAGhOESwSUadvyi3lR3muJ1LiSQu4fCaL9G1EU6bFrkeJT5GkQEv
wKcrlkDE1uyn0n2w8xaamqEEhS4cP+lh65GXPYym+Yhjcr+ENFeciwwCUNf/VF3HF0KCuXjLVHWX
zeNH+xhV0aHv5odaTaE6O+lexpWv1Iw9jQbzWfaS3ljq8BkqdJJksbKqGA/S7WpGuEZDbYv+zYid
27AHNo4fG4B7tGR+Gbu9l6vZS0zBHWOA+aOjwXOtcOjg3VOPI1KojcmQgZdYCXAkR9QBS9yhq0Hg
TJuxLhnuRVNR7NWhZkiGzc7q4JK/GdaPEvZ3+J50E4j3PN2NsUjOqlUcCwbldpNb0VA80PFWMh6w
U8u+hrAEeDrMQ3enlRBcZ/2kdugQczuGTakN7VnkyaNqFuZDARn5foBgLYb+4Mbjba+E4B9bb0xy
Roe8Wrtz1/nMRtvw+9mPRUNFBXNPyQ7zMK+sOHsYBqh2Y/xzrO5iAP0YMEsJdMjNDplpb5l8Vp0Q
JMvC7O38GHX99ZdWEkWm7D8bgcuKOScEdrBosCuOj5bLLDFuogmAFZZbr530c8+9BwpwpSBG+suk
ubCK9ppY9xEYH6HejyNa0RCkv/UWqm0w5LqnZz/Lsto5tHNAHyZBWq1DM/Qdp1hh1UX+SN3ADi9j
d7Lrad1WycZhXCwjZmS4zhuKe61ZNnPZbUYBa1yk606/ncsXe4KumP8wqq3eqzzmjR+ODz384ixk
Grpap+o5jNTLUt52t10I4zyP91bvrEztUbHI+iE8oFPMwi6TFPTHKRsRq5sCWGsyQTQ1blx6WRUS
c0b3Gs8a75q85TZ5SZ+BZALWjOZwUxpg2io4SngnnAuDbasFfGlCG9uChjKO6Fns4/K5bOaHCtGr
JRijy7KgpRFXAVJZa4pn6SgjFZn6vWuivMwDtXT2DOZDCPJxFNODKp8K+p2b2V/sz84c9wo45qXr
YH3WuEqQDswzm8tL1WZr2T4nDLWD80/5D3NQKnDwIcbKJD87TrKeHZI+MnqKpuSSzchru/Vg7JPs
Z+OsexGtl9TaFBZcf0kDFhN5OJa9LnGh4XWoQXIkIc1KgLVPmPOPkKT0EGjRmoQZg3gRNpjnyUnu
e0lXm56jP41ei+GtoNaA/HIHeSqCWw9c+aqrNo+R+9JE1WZMRrx1Yq1qP6L4s5HCW+Rn16c/G+iT
crY3U3KbaOKhLVkOGeQYXf22RRWE8m816prHjYdEj6F1/OhoiMsEyGBWE7P4XIyFHQCkWCkbT2uH
s951GEaYK1bTXdNVt+mk+HPsR9LmsdpYvQQoo7ufqZW//v4zd/HUJsR5AVXHHrXAPLc4kvEsKyCM
JT1xTahXq8JEu9sYGEWyCjs3vbStEj9Bmdq3brtFQcsalFHnkL2nRmggclqCi+xM791qRnWjvYba
zVzQ0Fm+95hrEvbgZWkZRmR0b3jvkqcS+v8yRTBLWUktekBtSt1D/ZsNtWp6lEiCxrf7ESaom1nH
Vr+D6uQX+ZOdvvAGgVID+NYvJ5UO6nmn0XmO0xDhZPWexfXGKvugcCGeAhgcacsDZVYlV2QmxBqA
hRRSjqP1Kq4KTZVLm7TAsQEvrMvR5QUqb5jZ4KGHVMoIkVLY7HN5tsXHuW9nY8+IImIXNtJsuxjd
ZujroLD7GxViLRr7tWMfOuXDZXWNG7Ys61fJkofJMWAkD2R7TyghXwoG7Vu9XZklORveaSZOnZpE
eTGvzQh9jdps2d43Q1ptJKT6vGNcv8oI2SAbVPUOHfRJC7ltapu9hxDjm/HV6l2gDaLxqhk7zOje
VbN2bGz2oIKNcRkRfo7HtEJaVLifkYlzGORsGfuVpfp2od9RKC4gJ5r2fRe6b7GcHuwyfZ8GHvBY
awIxSw/MlnsqMnzeQmk8s7zPHR7UogKUspRIrYtC/UEcQyAZphHsWVygiB6GixEn47qqWKInc/CE
AjqkimhtajCglh9LOn/kMK4wh1uPTUSPtNv4lBEmR5XbYgFqqoTWPh/n41DSsVNq4PGSBUDAJkb8
aUbRkRNPAonGeVFqJnvBdW5bZ8FsEfmIjHkokvsBthcUEPmR04QDaPUazTlwJt1HPW1uiB7x6cg7
ocZHM3fvZw0x0gyL5mr5SdKrhqFZxnOjHnpD/4yoBPTluBagWzDB79tJ+WgjVskaLHLTsX40LAeQ
WuvZWSXOi8n8Px3+i7Pv6fWvbfyvFSSbsNp06U8rNXy3zAMhgY04zbOdfQyjsTUaGwrb7OndVXdr
ES3zFwzzerAir8oPpmQ2Ancqsna+3sRSdDNL3Oo19hV4YCj36PsezPxYj3MwKPUNFjYgWQVbOcM0
GhpvTaVBurBeQ/ezcqtjndOqntFOop4ttd8VsvPTmGdDAPwo24NyZQnrh4k/Whji7et6yyLNW9Ct
Crrb3WyhPdo4TcYEtfBjwPo36/WmSR0ED/c6xKlKmZ9oG94CKAuS0peoXQWCnXlKT7EBpeOpiaHj
uB8JWI10ovYop+3S4B1SfzSpjQYELrHyoDvZdm7yXajJoOrlNuc2FoCM5DiyE+cPNuuG5JlLrLeq
NO/jareYrK5aaPvE3lTvsa4s6E3EfV5tBQ4eWAwSZLsLnzEezSszZj1ONDon1UNipnt+Mcgr+5Z6
NioWsw0mIb16wPvN/ESD/HWySElEP3lN90qp4BdOvWFStwphfGz0t+5A/BCaAMNqa9cUMPtU5vdT
PfuVTYafOvNdYdBYjxZ1lRQ1cE+iGAsDqpEqkacoo02QKbLbIZFjkNjgr2k8J7agV2nPuPfLWJuv
jgCfxAZ/aaRxn9o1/cPWsFK0mUcRVyn05PDawvCzNxGwLjcRdoQatPpk64HZo1+BtBr3wk/CJ2Mg
FCW2ruIPe15WFac4ghx3blixVe967Vg6PWncWrSDRxNJNuWjzB57gX6Z6ealQVacxTvwjCYPb8bu
xdBrvFKjtx569xKa7Emopgp4hXfZvO9HrCGOCcpQrDNTnizzmA40rJcHihNnu7k0KmYxKQm6AHct
1d0UwjIVoZf1hC7Zbp7cVQb7kad9XYH547judbYFsUMHXzZ5IRxUSsiI39fDHD428xgsNFRnqfAc
jri6RqPPUt4I2vCTUQ2WpD8VJ6e/YbNkY2EfCrEh29FhBhFnX4PfLRNFbxmytC4cdomc7yJLO1r1
Z3TFhIf7kWijYlPrWSzgHGIx4N1M+IJL+jCHjBha8SZOaW6vkCyUzrmrmXCELK1w5NRH7DE9sxy8
Tql16KLK02zApAQpxbIXk4Gn6wnzxjYTzxqHpTx8L1xMINm4Rdn7qKo8qtPi69VnmmdBUuXnuCTn
U95pzhu28pXTVLTH/mzxRunuW6kxq+NsGHrBixIGS5AZD8wUXtJCA0m/U5l8KtvLMD7VxGCWdcwa
zMwtYnrrhc609QILZUhB5Pdc1RDFOg1qrsMwhe05TFnM/QOdJjQ5InJmqeiUewu91TRxDq71AFUx
LSdc3Q6xT/68NMB9kbRp14mS+RX4LcfTG8n9SUUULKrYmKEb9DXEoo7pScC9Le38tYr42zkVqgv3
ktAlF74slzV2mpTwSpenOos8W3uwJEgX4zSU73bWsp9/wIoLlDKDN7hNFnQ5SbKT5RQssHcsNzq1
Ohbg3lhl1V0yDYfcXlvVsF8sd+XovS+XfsOL4dnLmyCE13PN6+ZiYxNgiRJzXzITSdZe33Pq6To4
oASGLDsIwMo7K1G2AHlXdh2BFLu0rUDWZpw1i6BayTFnMyAGLnMOM7Zkh8l/Ti9KvbJn/azLNsi4
h0M17JZhCIz8STc/23xBXQ3uPWs3dczsl4l9Xk+O4zCF3jRU/bqv0p3utjdpFZdB24S+MSrvMDFu
c6XezCGr5KTgabLMnkSEEq6TwrmXeorkTNnMzfgsGJIk60I+VLBkpEuD22G6bUU0+XrqIgDslRs5
jIGqNj8L8ZiUQtn2jrtmlIbpp/DgKA3xoUoLiQT2TzMopxeE2vvQ+GwZ/CAwDTox3KZuf2kJON2U
uZU02yit3E5zvnhddTPbx77EQOX0ATM1bNhYJJmCsyaXrUXZNjbWqELcSnafdqL8mxF/y/KWfNlK
/oRysZB3MThdIWwoUjiFJqtzpf10rIFdKt/TT4Mesd5FXKGVO79OrK2wEfyKM4JrHTQo8si6jNyB
6FbszbBg73ybeTZUrltdHnqO9VE4+zUc/dYwzgien1kTkLXv9Nj5VVXdZkLUbYGGaNIx0ECLLfRe
1V1xiCOcR7R4owpd93rKXOKyl3l8DuWLPdJtOS6Wz6yISno4ZTys7miIMdMgEni4DPmwgLuOjXZt
4pR0rIccLZtwsSpNr675S+YfUk03ocRUYVm33cAMjJoG1oBWFEdSNLIBVZ6YmosgGxSVKKYq55Qo
w5tw7TXzCwgoZb+e7nJV3GAu1q+tvY6XTG8Tp9dWu3M00ewVwLNZncLMVzGbTC799xVjnUgQQ2X6
LCsR+Xnf2H6p2qNnacNeQtE5nBIWuM+RQTdF3T3YzWMqPlTZrKuJsLPVuSoKlJK84uAa60uxi11t
a0eKZPYnO8ZO88swfxkpABgzOwqO2nOPJMWQ6ySiijVw7rcZGXIz+rhl6zXE6NAwfiSV8mSlDjtD
xMpurGZ2h1Y1OPFvhmlX5d1+bshmNXVgT7t6PBNhrFUGx+xCbpRB3S+QNhJ7/IzRW6mtuUMWVbVY
wg1iMJKhU3FJGvO+MTIu3v1SVlvN/gDhsWmtLTS+jeKEPomZtTO+2lcsdoZe0L3Nu+TO5j2YTTb5
GpVJRKFT2tV5KEv+HUBQbfUh1Osgx0C4yl3nh2wi3w336qgzdFTt+3T54Li+mpfSVyf3oQ0B6aie
0H0GZJXmGZbwKlTg7XbHInzRlTjgiP17p0To/ax06eY6jzqr+dYqDXZgIgjrXYcvtMplIKZfyZwS
MQqiRLXyko4xL/Nzpo6tCIwSE0V1Q9sQ25/n9pqQ5YgmlpeQ0/NImK/huyy7asdxaFV1d3ouTWzb
ABY9noZLX2fk1OL5zc2ax0gZZxYuPstRxGOb0Vaddm9tNv1qWgZeW05mSw5p9mCUMCmLH7BjJlC/
WHP0kJ52sw4YD2HebNvwroQdqQylWGdLsZ8seSiZ6dEJPEjDerXVPpe1ezJlfeDXD2qaPU0cGVV9
q8/u1naPMu2PQpKi7k+AnUHZ6AS0id+0lTcvya0Z3hdWcrCIgeP+OVuDqSScboS1CiFst9OTOXlm
99G03XlsH4qQvZMzbWESLosFVKJ5X0wn5oTgHIcHPWkYNwK6xLzd6MnQwsFUx1s9GuOto2WPnTpw
GLQucQuDMeOO50WyKq13V7oHJUe71lQP45x/gKRdKfqVON8zQIjJ/tSkP4cp2mhkz9xYBBpyD6Iv
rEBxh0NwFCh1Oo8L4Q862gzLIchjyFIO3DQCWJvOQvvqoLllvLnD+5iPiFsbNJBiG5bNw1xNvBs/
C+tHB6K6zl+5HIfe3sjyyTIf8QbzlqFoFFgekTZmbFupvdLjhgFBda3H4ykCbju5845TcjgN91PG
OlGZDq5bL88am8lHfH2Le3ZCwcr5I7VvIUqtnPZnStIjXXKWcKxZWvPLKjTfzPcynLeTbq3szg26
1jlaGoIWbhGY664d1okyPRrMV7qZr+aR3xOc0KlZR/Y6F5ysktqX6Y8oe1o4c8TWD9di8XO02xA+
Vpf+KikopPkS5FYJS5qKiBPfu7X6kUzJzu6Hdje47QzF30LjxiCeLDIGGsWmAwLoDBlt1/Ne1vqJ
GP3S6cDi8khgWQ157Q1UV13J3jvpixLkudKyuXCp4AZqsGEdfS91KhqacUod5dxEzkO8XGehNTof
tMK8aXNiNaU8VSPoZIMppeOgRPUutd1nLe2rc8JA6ZyUL4VInvphofIXlRczC2aZxCQy5NsUJ0iO
yj2bJrPMMwu8kybPotdo6xAp4ahr7IpcQF6Q88bQiZqLuMdrwwfAibmGkw1pIbz2lXZRKlZkqOWJ
RCLV/Z5tRg6/KZPh+ttrta3WUNgZjY7GDXWrDfyhvYk4plCjfUHGSSk1vxPotAhvybbCcrZXRT8F
84BrmZyeSF+kruzMXqfto4QYb7fLc10o3hwr8eH3D7Kp4QocwDEN3dvEQF1q6kerbbMtrWG+ayeQ
pZkzF3mghcsJZNc2g9feGD8ndnzKNDH4qHozxCmWXppdXbt+sFlV2n0tGEpl1PzdbnEi1DND4CHA
Qhl9puDQwuwAfu2lTRR0pHJdM9mekcHVSYlGCiWMIi7YvdP5cZ6dZzhelaePhIBSL1dRXSOKJemE
y3cAgoxHDP0kOCeroUNKsLEaaLNn5q3Z5tr0EGMBM+vZ68LpyIU/SsSBSfJSUnFzU5Qb+CONGIj5
UK4bks86T0ujYhplHaK+DW46mHM8wpZicfjJK4JVyQtBigcxbwK43IH0pTe+CdrNN7Is2so5Plgg
XZkKH2+1RvkIlbQn2c3+pcRheBRhtW7U3j2Gpkrbs5hueqVdtqGGakrLToXUtAd5fYtnG+EUxDe/
tk656bQPGaay2MjICmsjhbcM7ZUSLbtpRGdbzWBIHRu0/ZRP9lYpjLsUQGqgF/a2kiQMF8E/IIlV
TErH2UJHAPAajHXLVi/tuyUagiYTP8EcwdSkwnTOMEqEJpbn8ijnwNIw8s65XzRNeFMt4evctV3Q
wGU2GsHZvTUPv3+AHh92SsOhT81BVCSqyxR68Whmj1Et8ntV7JpqqX0rsm6N2Ew3muvTE3YypnHc
xs742es2nXvWsCu0HP/fIKyT05ggvAeEcgr3p3HJGNlWzkbpgjVbOhfMTUKpQlLYGJtsP40SXTwA
Bk0FI5lVNd0soui9qDfkPuuBRToTq70eR9jK2QUE1wKAOZcw42mfRf1oxaLZuWNzzIwoPOqGztsL
DVXB0LLhn/Y09IO+VlOmnBl/XKVCO7oKzmUeaF7rnFPtgGTcIQCf7MVZR1nb+K0Esz4lkgJLw1z7
MmbpoSqGXS7mPHCNTwdW7nqoAIuFNba3aK7eBNXNtChrf1wmETjGdGMVvbMPQb/t+jD9Sae79AZw
3X41YriTPPYHpzZfCsZ+j+41CZUT8PWTSXiF240kJiBpYqWMaLMah+WyQErcxSTPQ2dGbTmpTzTT
4oXAluzPgtJ0afJcj7G+Rb3AndOxytVU9cSU1zv7+pa268k2h32dltYqN3A+uJmLnnFITkrsoqle
lsPFAG5yTotlk17LXUmUvNuzy8RpY3yM+hu3wn3KnPlalNY9JyrLoxl95JHi3uPinvqC8LvA3h7m
L6Ohn4TFDpDVT86omAz1p6/JqA1eN9idr5v8g7J07Lmc/EObxLgkLeusmZrZNnOoXA5zmWyyU8zR
E94bL794SooRjWt/GJmHBUKo4Ynt8qeh4vdAPWLPdmIAK1l7mNNq2Zqh5mdl/FF1xT2RvuuxLs+r
SISXyI3fFI2SpDtjjwJ06g0NT2FjYps1jfgmLymcubF+cQtI3dZMc8BcxY+jMYyePVgnKi3hpXd1
1v10yLfGQAAQLxTcgLouBJPlhTFIjA5u85YIZ/jRtdByrZoqtYjqba8rL4bocW5ZhJS2nh3ndHim
oTjQh5HQvYt56xb7PnOsSx7XqTeVSzBH+rBLywnVbkTxvS3icFXHdrGmL508mOra1H3kZ6gtgcmT
v8sRdquSlSUejE+TEjmR6HSBZlEFdVezdlY9xxnSEb9/GLFQueCAVSbzMmmzeeivuc4hKX8qUfc5
o10z7mVHaSqJ6QQDq+jrO84O8daIZ47u4X5g3yY70dP/NvZQBMRc+F1l3E4KuaoQej5/O34hhg8G
NMWOY8JDKABtO1BPklRUx4LqqwaNkOWQY+wgvULp8bVWkbJTshYTnAnSxUaVrGKSyfk+2ZwmB6NQ
9tXchOByql/dMguScmVz5wx479IG4Lsa8azFoRKoNuDKOOufjDZsyBll+1aF/tYMzQHNDpx4waHM
qibf7knXopVcJNaa0rTYb5MCHW4aEagMqKRKxpMVG5+QsjxW1nhjVKHLftIwL6WoOHUOuZKVAWtb
tJ5muSbjVezHodmmbfUaqsjiQyd6p7JEzEFnqQ6HN5KmCOgTeUPVEAah01zCWCvW6hBTUFva2ous
inCJg7RukEPPM2fgBGjsDZp0/HnJwCtPdg9Ds2u9onaQ9Qxc6BqEQ9tNFqZYq/CNKHlRekSNmdLu
gE0/z6SaVpnu4C5mJyvCIbzR6FLRSUPAahH30dTdRWZBaq6edtCCvUVcSS7uVf44oclxK0OlEgJI
Im9TTotzFnsMdmtboQdc5+TsZP1OjWVzSJLOWtstSAylN7QH2wDQGU76zoRMFsD0vleU8pcyoqyp
hMUYuITeTXOBznURblA4SnmvJ6F2Z3GA8Zqe8sCkD8ilKn3jlpYFsNzdcQURDYRMJrHPnGHpPCqp
02/LtmDIprSMbe7qsE9YbWnXKay9WGxabMsYL2Qp3Nt0jNaNddUoFo720NIVxTkwu2mg566VboHc
YUHLCedXHV3MtjDo1Bnr6mc4htHrkhY/lOpDjFV8kksjH/Imxxg5cAcxkz0B6REPhmTNRp1DY831
/9YSJ1Auh36tmMl9UhisMEVKaJR09XbULIWUGOW5uothj5PBayUKklS1y4ekwVmaX2dNtK7e21nG
V8+mbKWpTXOp57ryMstFNWFozYUIGUII+2ylm8kpnpP0ZBWhhLAeT54ty4bcCwkNV4m1/e8f4vq/
wLEqOyc+W1YlcKaW5Ii1kbRgSHuiVqjvhV7FODBLai4dJQDpDGdzmVMvgzvPppJcRKpvZ/LO+6hg
JWipbK2TRrNwDUTjgQ4dYKCTKE+LEzUn7fqj6OToGamabMOU3XZIJUr2LukfpjgMYtOVD5NJe41l
vxlKGj+EpklhG0vMOqmNal2U0JQqLSM9b1fano4EcKDSmjeT1S6Hsmouo4ZwwKJsMgPlyXV9X7ek
BWTL0TFZ8uxWi/VN05cfitu0pyxL93XEUVPomd/bSnpM+jSmZSbftsM4nk1OdxujyV4X0muh1IsL
vFPatdS4vCz1/FnUce1Huc4+nZTl0xJVlZ9Fk+C1sMxdFDuAyfXAGBcyfSIy13o9tw9lY75ORsXB
rbTKXc828mTZKTiutNd2Nl2wqlpUdxBf04Pbkx1iquHOycbyjqKsl08u2FRTbbepNYsHh30pMAYL
IoYoST6GU76rEtuvW92JAMg0Ph1bQ5AnrbG1ycIGVV3D+MYWsW+M/HMx0/iQDttENcubTm8WvxgX
QOlSgnE3mz3h2m0xTXowd+w+tVpTakM6cnauP+wRX++s47ylLNW1Sniz1I1yo11/ZHNFazno5JSj
gTcTQl26WJ0vemqTe6KSBP1iuvz+c0dIDq+jtWB0HrDmdplYtZYg54XZQYOp5joc8a3iRNfagXsx
39r2ON9aDqZbUMNPS5ci8FXZRLLa7U8murZTren0RBVFsklteBOuAhDehvYl68rF8DbAUiJ2WQMt
7fCCDgZ2bQLtoF0s4+zaEiCwDPXALlUFaoPUn1ojdMmPFduyTsXFkMovQcGUXSvXb6zZRSfVpqTz
xuoHDOOpGVrOhqk8xjOIHK0pOQ+Q9aTIVlRbNVuA4qvdcNZgt63HPHqmwtAFky6V157TbLp059ok
lJ0mxMFkXqjc0x/wv6g7jx3ZsWw9v8qF5mzQm4E0oAvvI+2ESHfovefT64vullRVXVeFFiBAAroO
TlVnhiE3917rX7+pyaTwKvzjtlObhPe+0SARzSSYUL0eRHz3iHMIAdVmPKEFBVaO2cobqaLM1vuK
iFgRNcXUt6fSBOcK85SsvbAY94XGTKNSwjxyIUCSFBfVGP0qpHWqxIfHbTKe2iqWHXhv8UnpAzet
jNaNlnz5iJYSi2E5eFlCET5OCueQ5/czjDrKtLE8pYE+PhsLxwgn0DpRrIaRrmacZ6szzlYAUB0m
AgBfojG3hql3D5VJu2F6UqbYkgW4MO00PJPvBbEjqezCehMPWttRlUEQc/R2oPftM4qJUiV/WJxC
mm6zNuGiDakfJboMJtzV53kY640QDHCaIonhEADQVhmb6rV5NGUW4+4JIuWSx/PZSEExeMlxNeGp
fMjjadW2bbiNxUZaNUrzHgWKchCY0Hmp0QBwW0n+hHy1uVCS38NYqHYdvDW/CuoUS+QmW01wyOyg
B7aeg+AUj5SkGZjJVBexpytJvh6L6ZbKwSU0m2Sl9SZzXjVVX+NYXiUFGPyMi4+NURRQjxw0DESH
b6POjNfQGg9k5p1MfdLsaGDGEU5xuu6mmfDzVCMat05oHD1dXuaDOZADPYmDH3XmT5Op11zrEr9e
iFZT9AGHuoQJ6aSdR2t5yStaVz00Km8cyE9UhLxxm4m5TQeDgnDukl16nF/FaYyf+EW7KXFOj2P1
pErGixyUH0WAeVQ/P3OBsAwLA2IxC2U/mxBDwpLRGDrcYyFW1pOed25kjer7PJDAAuZlEMwNWh7m
vXVBN+AtimC4fVkJttpWfH+p2sjmsqceifzBjBltD8ObXPbLtglUGYqZdo+MoXUEXLAZlemHhM8o
JEtlpxGBhWT1MniV9maaUkjVIlyydtTpiwAvcnYDsUfc3Y20H1WhLuTfiPDaZDHfaVqWrYoH8yuN
InqFXh39VinzvTpY3aqinlUZoQWhwHwFwwd698apCPxwp7QaV7Kob+Z8PLbmQCpOaqabNHixrE67
ROEHVNrn1sBlsOrN/SyWw83qa/gOnJxNKMJuIbZvGndNkrTbJIWj009TdJ7kWxmW+VodIR4YnXGA
gjSSd1IisTOxFa963OYmrDwwzLQV6nG4eHbTAJWHFihh2u3NnL3CDF4M2lMHL3XFn2U53LXM471M
BOFGP6Ds04rmcTCLkQqtwcEmAPPV6nqnlMnikk3DbD/YmFDMDpCGr1HdSqCZNOt9gZd6EhkFZovq
gwqiNGwsjAzM6E5MY3kgUTJlfoQZGTkdMMqiXoTzAocT1/jU1jKW8yzFJ0zVklNvHruaG6ACDdtT
Tzz1KFSWXVpLsYmZV2oZcI2mzsdqMU1vWowdcwpf4wPvY+ljLpXimFbCRy/qrd/NRmgLo9F4yjKb
Ps6yn1PWidu8mzeZNa2qDAC4K/bGiK1FSLYTZiFhtSrFIt9Y4bBVhssw5TMDblV3JXzspuqDbINu
Z07v5YM2k9bSj5zIGrwjMMyEmFivizuZHzyJKYaCQsAUwVTIVZOZie2N2nogfETeC9nUbK2p2YuD
dcpL8acThcoLZgb5HYDlNFvHTIXLp0UcjNDjNLeJGTFFYB86QI7dqT1oUWQ+JSb7YKBDtyJ/krwT
ov7MblIw35S4aNIs3ICe7ARjHVsr1AyOQPngHKTtDvwMf84KNHcUpIW1R/kNMqIaMZO1R9JXXvTJ
ui2oR+nZj2271Ex7MHcTCVhfaKPXwqSQoqm3T800/6r7fiLzUp32wuMPSxb8qtKDdR0utCKU936V
zKEXqYQPmpK+jrO4JjpSuQ9KuadcblbqTD8z5hXHZ1/Lx0WSl0Obvqr4/8RqkPiTmF6ZGUxQZeb5
1GCnCCeWOLyytTovUQwFO831kBTyIZSqXRAGLZmyRLfXCV4+lYq0OxOMy6LV5kUoR7xqx0ealTAd
+zYON6MRRzYzLtWTMtFcAWRs8nSUNkYlOhPg5la5h+Ii7rWs90q1f5MHgKfCJCKv+mEjL/zabGHy
aNNHYjJaTyrlW9OfIgsHRWab+JGTzNm9RmOvM60wMcdtKUiaWPKyuYOWOcQp9EgroboroCXSHk8i
tAqjsEDEOcKJWzmynRPKihnszAw91alPluDLzMqS2EzJRs5JrGMuiY4o1y2wPv12FUTPivqC1syW
5YFJGpllcofcQAXCi3Xo4319zHUYEEs60bM2EKIEYA78EuisRkxYEwUjRjBI8I0maKFyaP5UwjeM
E7ZAoc53o9rW8Iik1FOLJADfpMGRshpgt81i8lNLFapAQgwPZodxzrg7EPaWWUtb4jRvcjGZq67q
uLcZwatjhDZDqchJz9sb48/Am1Wk6lpI+0fWwL4zg3ulE0GBHkT3TThYOnWkEBEYLsVacu6+etUH
TyeZE7oLoK2D7n9aCcIybWr94WHbZqtRhqGp1ArzKHgZcvc4pCnciwUmZRnEPFuZNu0LOX8aOvUq
J3F3Usdhp0zhgb3/XW6Xz1hc4g3hjPqUJfv2oU6QWsDc9DHjTkuBFDSKRT3wk9CMfbX4ZpslGChE
bZENerWmqd+XgArbgYIF2jNDN1lZgJNcNAO4sskDhEQY0XBxkh1k7Xw9gy+1jQT74O+xw7Fui2bx
3UDvW6zGVXKoLGrM8S4No2F3/aqv9GGjZeE1GxsOL4nQ5bJt0RBTKQa0OrY0l0zw43IVLvtpiaZf
xvBW9BKdcZJ3mHP+hGUAvNjMVHoRjouLnPpjhgghBgBxLOrPR5M5c8vg9RuMEGZLq12MNaI8i6mk
o6emD+htKx7Xx6+xRYpt2eK/mzIfU4KfWM41VyeOj94EZk7iVyNWkuKiTG4XtN9jGMHYkCUiM1VB
dKD3Cqs238RJvzK7GKaStDSuFAuJW3Sl5I0Gs0byEiVnVpeZoq8+NNRUu4TYvqVTvQAtg6Mmd+JA
ChyjQ8tW6J3dVufmT7OxwFRJDH9sh7tExgg44hyttKV6bzoUDzBRNFfENNpkZuaOVZOiaelLN1nC
nwGlQwYgslVFCZdjFTKCVTWHtrmNxIq7gNqRn/faSdSJbRyJJiYTsKZw1uFfmB3xZrBSKb6whRyI
cKoLcKaRY8P8HghRYTuKYna7ryoVWi+pIV4w6aD3ji1pLy44t0xS/CCVvtR5b/59EzCLRKQDePSz
gMVR4lVmVPrilpyOAAbafI/LxQJLBVKGfDHauQzpKYUX31adU7MV25MC2JfXs6dIy0sw6NxjUAL6
tzfMKqpVF/60etjsBUGC+JyZo6uKw4ZMjs9O0qvHlAeH5qtcyovb6yWGnR1wL/nojavRgIfMnoxx
KLf9ODAsbUtKwkh8F+W8w5RUaZ0guNRdrVGIhT1ABLfbGgKBuV6fHwOz249R2q5Nrf4Q5RZZUSVY
jtwvPPlzeVcF9gpgAy7Q0EpHA7Keqn3BQ3iOrax5K5X4oOaG9mMEwsZSblZStuepDYw7wN3nyEa1
D1ENTGN2MQQym7Mw38opwThTPKa3qB7PPSoA1+gjfTW1k7EGFQtR6RSfWSrf+ymeL51GDVQ8mU06
3/WAqYPF7NZpEu1qxE25LwiNBk4pP9WCRLXkPCXSstZC7n77mKCb3Qj1kVbQWYiadSkyyRUagO2s
HDGEogsYG0+6tJab7DkNKnMn6YK2Ui0jcuRmgXkpcUn+Lhj8t1SR5G3xv/+zyK3fJm79t9VPefzI
f9o/vtTj0/w/lsslGcgh/3Nl5fGn+sh+p6t8/Pw/dJUmukpRVgxDeQRUkqTxP4WVpvg3DGB1UZcf
+VxIdVFP/jMhRRH/hq+iYlo6P4ALqYnc9Z/CSln/GzGXZHJpusJ8Cz+jfychBa+U3+kqBVlSDaz6
+WC/F9QmAtV1NybN2uBhvLTkIJyiCIdfWmPM1dH+ZLFtdQP8ydEYpOepF83SlZtWWIE2wKeqRdgQ
eA0H6zjCs6+WyDWsq67eA7voLqyJ9HNkhrI2U+NhaZ0kww/1tuaJHcnSRAzBtquXierRML5QYYnr
OkgoacoHfT7v5BdVzcuDKiGukHv8oc08CG9UmYsXLpII17i03ESd4dI0YmqslTJOL4AI8bbRzJSc
8bKFGw9YDFul0bIz4Ln0VWi96IIZknqqTcmbnKSoQPVS0SH+5eZOkCTMhItYpwunZCu2kIjUbSET
Da2ntbwrYrV/GQERnqhiSDbvRgtOJsFHBcxHS2wCzLqM4Sovkwq7p4+ENzlvSiQ/uEHVNMpLvAZH
xEKrjVPp2PNrV3NRNJotWQuf+tygLVDLJpldNVKW96Hsul2eM7siBCyPXwMjrSEeqLq5op6Lr/Fg
5C/KJD8AAimc94ma99/p0ol7Sc8X6MyCjCV4GDKVGGTh3KeDtKmTxXwpVal+R4FBCxhbpMPbhiRm
IEmITiOwoLgnLE1l2j9Is/ymGpRcHHnwDc2+FN9Dsq0YHJRQ2604ra5DNOnnATfQxsXPGQlhOMjp
7BHzZRj4xncTTNJagsgnh1IIE7zJpY/alKFrz6HVwS4apMgZGf6/qGPWX2EpN5dA01oTbqvW0pym
Suc1sRWjsRoh7XbpDDTSDM2+UoXQIAm9EggYXCwoBQbIEcScYMaYvQxXGYUUZu6KwjwFSyeyksM4
ahChNgOYvcoslQ7ZsuCTiDptVm381ITcE39YzhAPJH1YQrZfndlNa5aEjxHKLv5iDjwYOMVDggsk
RTklXdu7k8loAgWvtqAXsYJgZfRis9PTSuW4rkbjs64QasJssw5JZLWf6RiUIYcBqCZZbKlB8IOM
4QHkV6ZcakPulxEMMk2z3M5AShSLlSRS0re9lqnMaKZqozaKsWmqhoERKWMc3MiVoI2oZQDyBL8H
bqMiZV6UzqOfKXBf0zBiHlijlIb5h74JsjP8lW8ob7XPvET0pA5NJ+afkEMcgamI6JizqL4YzWKA
m1SabjkpWlMVfYgSITNp+hSR0CiaXmAO/RsoZrUuBHVYIBdO1aVUk7BALtRUu1Gmvr/gR97ZRjzV
tGoaBM+kjF0LQm2865rcOk5A/RWcvWbsvXYq0tg3zFAKmPGM3S+jkQuvaaKevgUZ9oLejXA2mIwg
HGT8LiXkW8rkwSmFgp+kGC6/obYPha9OsYSuwpjuKLr1b4sMdg2InELciQuIP1ls1u02bago4Mxr
IE9LQomMp74OkDLLwuRNQyiRJpphBhuEuArbajQo+JDrZX5StJ6HUo9yxDsMNcbOJqe7/yFUBu3o
kirKR1yk41MBJvRW6jlmnJZWkCptwMKqJ1m/amWV3HJKQvqrSYvuVViXP2GUwuwfCJbft/mkbyVN
bBCXRPJjO9PK9CTW8MbdUCjjkzALZuotVMQRqWkGVZgZRIzo0pmPpEFLplcEDblLclH+xGLXvHZY
jlxCJVR2SRGaX9Dw8udOy4svxZAeYhp6KUivIH86UNqw7OoYSY5rZCI9OxQ/mMRDjnCJHEGhWKnq
yGiFPok031jQI8npUfCrLN1hZDRMzN6XBJhEhYUl2YupJsiO87qCo4j39omTAzPPRklfm1ap14WS
hRr5jgOcS62p2Cl0DYZxVJpttJkNYfoIc1VAOx+A8DuSLAHCS1mMbYhmaA1Ih0aKfZBa9WOYbAIF
ch2XZVUu7bDrk6FlpB3Smfp5CJPYLgWDYc8SJjUTtizQNmlZQ2DSpyS5xmZWvKVdHtfrYLKEPRMa
C/C4YE5h03DCBA4MRPFeqLKWbBjS8aoiMUFYMYxB9RtHeY9PHb07sIyJkTxtBQoXhgTADa+91pbv
msJkfjCk1l3yptlGopC+1Fkv0BoxDe26yPhEOtN+hFAy3vSSRFc9UrDrjKOxREiJLOMjs6zhJkkN
euFo4IxwE6OtVBugz1L9OF3I8JAZx74Vall8xnD7EEnnLVjuXMfBZzJDIjmi5cbYbhGb6ZuBN09Q
l894pAzy8iNValA4dZlP6D4R66WVnv+aKTsP5jSW91oBVhLFGMmSkCPpFpqMah4VhvVuyNJ8aAIS
ELRWxS2ghXV2WyBRiK7Vor5fuCQwIQH7vASrFA6KSte/JKsxTOwMVOk89klGlSAGcEaypS+vdTgY
L6EFCNOIoB5SCPcdgG5+WpK6+qyLpeqgpTLpS/Cs9gQQ99EpOtLp7KQvKhDgwaz5iSaCLo5S0oSd
IU3w+otlm7MMEO2nk+FmlV6vhlCNTsI067dIEyxfr2fRLxYkAHZAxtBHYtTBxhiRXDVdYu5KZu2e
2S3SbQIacAW+urdAs9mrVSoSBRQJJ3kUJ3bCoU9crRSq71ltCDkoLMktdOQZdtck4UHTY3kLRyM9
GqRWXI1kMMh9NLVlQ+giNvdDWQUxMks4lyC9CthfvYx+LTT5a6gjH5NimrHWrORNh3x+TW6juI0N
XV9FVsaD3IiBOHmCURL4kJHI4gRyg3tDyLmG0nks+q9InVvyt+kpRS3OTyrxq08qlg6MaSqp+QWn
E9bPAMDl5DCnV0qrFYHDFE54Fxm5viC9Hb2phr2aF3KTgB89yJa1BVAi1fpaEwUVz9lwgh4qjNF0
0KKCRKKlVaV9z2IGpRFbOMNhBjHGjN/nqBN+luIRGaSIE8z5dEzWcmpg/TEFsQLQE0Sw5JKH+DBa
/E5VDKI2u1R+m3JpupRSn4E/NeWx1PTg1CAyOJbtTPRoGPdOKsPgNNQKEmwvpQcJGceKeWS755qI
+zRH7hW3QoQ0OUEgkUzG6CoR8eBSps4+oYeV35e99m7MvbU3Id+sot4aT5USxIj/q7YZmAOw3myT
YgaFmjxo9XVQYuWtiSDv6UPQb6BvtQ6rAUWruRSzo/S9dibVaAmpcNCp2p0VNQc1MrPTKJXqThqt
5s2yggfG3GpisoYSHot2XZbFJWlI2nzRFTN6ZsRdtz7y9vxXKFQKPpWBvBbLeR7cSEJvvxo6KRUx
LLGAUyS1GZ5lrQcOYRzHfUV7DP9t7Gn9wWeZBxG3seyUKuVQkfUalm2WdxVbH2V+iJgMxMdTl4op
lirnpE1ZzGBLxsy2YArieqD/3M1ZZ971aEivcUQPXmdwwiiSw01dpYS+lBN0bKmrFUJSKhN1VlAP
mykLRx/HC1NwtS6OLm061LVtlZ2KKhOu/uNTZOcAmtIZYSQbYyJCzWAaM3IojPEEEc0cxwf4gPR5
A7jEEaZEOj6ifQOqrZvdsPgRQh237/Lwmog1MbHFJNdrTiaDIlFETZVBhvhsqNCIA1MDQ/a4uW3u
SlYIzMwygZsuyvOg2mk8as991WovnOpjww4wj9teBfzGKazbDKLQ7nu9CT5aVFTboSGstS8keJNs
z+0PQ2V1v/QkCKE5yM9hpatP5F+lVwMVT2mrDz9qIKRMfTXDdtxEszgdaqNW10ZoCqeRFbpDuqc8
JeEQ+lLchPgfJLXxpgx6F7tlL4EwqfFCjNXAOPssFUIrXusGP2bgDpahQVBP0PXmlrF38wijB2oc
kqBze2WBfQwBKLylk14FZ8yX9PuCp8tT1MJ9hzCJvqGmsMW6AoDJHgRuPPYDmiPEk1BSB6ftE4bu
BljSVGWveKmp17krhZcmWFIvLnL0C1hbwMRjqmsrpM26uaLPL01e5PsRdSzSSAEkkfzf3M0zCEgD
j8Z+bmEtQthRlTcxIvkIvWuwkpT2cSQ3qX4NS9noNlZEgiXMNCgAsxZjK5DqZYqWXoNtT15McpdS
tnHKiHijaVKwaXNMOJBiEtZu1GmON14SO61lKqciUCyUXBL9TZoFl1Ye2/schUzCsy7nkEPf4imB
nr5CLyw3ucLacBJpMIlMkrMH+RmZj10VizhAE2qJoVerkYGEGB7qpYQhWNYSKwrC7bBbHruaTWGh
wi1SoAtj4JLc216VKefn2DjIoAUMb+RJ3Ss0X7tinpJDWvWLZ0Ua1Z5oNDcE4ekvc2SiZTT1+BkI
ErVbNA0ngaboQyuHAm46I01XaaQZMxipMu5DmT1yeQxGSfSaYfWhjwuxQIq6BF6Zt5yf4thZWPkN
cUyKXlamL0iMEQNGdJWHuRmGDy2V5EuSSVONZ4mpAvkm42tilgZBH5wSTALT5hQFZZCfCCDqEW0J
w8MjiKjn1VIRxSULVnQ0WgHrnGQqtpYc5ujUlxaatbW4Y2ksZ4QmLbNWJdyImOp4ivZonv+vAFz/
H0FXuibJhDyAJFkSeTlcbHwE/3Moa9NmH/9xLJtfZZb+FtH605f5B8Il6Qbp8yb4FUN1WRIfENM/
rMP+/v9ICh5gD6BKMg1s/v6JcAkySb+WimMXboqyTEQT9of/hLiIY/+bpOh0lCw5Eyhc/bfMw+Tf
++H985Pj58+Xx5NMNR9Gi7+xiJwn0OMqKOKXwQUMccMLYVo7mgNXcGIHatb4hpOHw6R99cjSbToX
a2dAjt9cxvM/nMr+oyBYuoyLrv2v/+UP1pH/cv0eUcm//RRdZVRWwKn9kh5phPMDQG7gK5g5msd6
nSXeX7zd7y0I//Xt/uDJF0Z9HeASFb8Ue5EE32a9rPRv7Fs/hCNJXn7hVYeZXvGYHeDfCP/AiQFm
/9yYHxDyt25t//ruf/CuZL4fC5McxS/J5pU0bwR8K+sLFy+38MsVjHYoX170LLr9SfvVOfLLr+Iv
TBDl3+Oa//oJgF1/e7krAX8nCz+8F+rbPXF2bnYIHNJOtoObucIx/wnc5FPc9K5EUE627m8xRozD
21/chcf3/F+udf/6Kf6AsupWBFeg4S6QlbatvlUv3GJAhg/Ye7vvVuI6O4Sf8Une/ZW18x98dP/4
xrr4sNP7zZpXIxSmpo78KX6O3sSf4MxyE37C/RiiJKSyZebPbP0v1rjyZ7edRHDTkBQ6blX+w23H
t0CfTGGMX7Rbzfumz/WneNQvcIev+Xt0I3472FhH7LGUY7HWDtKl91W32yIlPJd+k66qH+Ms3P8q
n8mSH4v9j7fBkqEgERRriRiz/f5qlFIc8uzxuVKMd5WvstwJX/URZilx0xOirUPiGzvVaTbWaWz8
4B0eD9x8X5/tbhM55Tb0KG6knba2/HQNLQSHrMVN15GDypoyqNyOq3zdXgtf2i0MxQ/WFYkHvreK
33vaKbzS+vBOARsOVgFbvrJtHSM/c8dV4WL5ctN2y954RXt3IZvxA//q8wJC6fQf4i95pdicvC6u
DS6q2crt3O5LOyWOfsWSkChwciN59YxV3R5Hr/U0N1l1rnReTpKPihilqt0fofO65q+Gl3x+vBMg
okcp4j1SzfhMB8OBsXyGy8Hha48/6AMceTVsymN271yGgISheJS2EYa+j7/IR+Wsv4Q+gkuncQd/
ppWx2yMw1Et/QOOnO6Cq19GjXPLKXeBEq9CXr812OKSn5IKAIvUFV/ZJqwwcYafYyim+5p5yEna9
U79o8Hrtaiuum5/sSTijUdM2FYDQqdrMzw+LpJ25Ka/9MTtzoU7TxtjArsE5AmLAuWVVMzXM7TX9
leqXeHXYhZd4PNyQIz35M75Zbv0ibchbfhH31kXYGm/ZhaHnGRLO93ixbgAHX8pJ3WLpUn5Ed32b
XhFdy4eSetSyq33+kV+bff488tERHOK4o5xQyItH82q46mH4ivbB+/icA/wf5g/Jzp9kHMK7NX5g
hl2tA986xlvhOG3TAyvorbYlP1/3H41rOsbZch/BzFgyrxMnOBZcN2GvHgy39RjH1M+spyNmhbf6
qXyaXvQzBwnxrLGHZPmxw97Sj3LHzDk5jJ/Ju3olj/EGmvo8H3jqdac94vRBcs4bwFB87b4xb6ju
Jhy7mudz2eSrGnu4dfpkwdnz5Lf+S94wT0fFJ3qjtzxW2+jxrd2OfwzXbG34xBh3YPJ8nE7p8+Sn
R4mfRvjIoixXgkc4aA8V1RGxopHgopCiUH4J4lY+mdyY07Illxixee+m1+Jc+dWpomC2UQoTfbxL
yFtw1DfyXMSz+iYegkvRO9atfUZouwenMtxwox2zU+DqZwJ6s51yCe8IpvVXeV8cO09hNG4je7yY
CHqwu86OAwlM2Fa5ivOGFa6Nlda3dU3xyvKwNifBaMHbH0zgXPDsPmLoSaxFOusxzdoHp96tal6l
WpzFk34lfoL7xDXb6fvK0/fQCNnTLkx4g5v1zvtIsKu24ZtxoGcybPMcnOufxI9O5tm45k+YRrOd
vCSnekXsKeYd00u2jzYIDRgBLUyBPHU1PFY8Z5cLCov7Ba2VzQ3i6mzviC+UU/mLXE762I15YbW+
mweiZgnMLN7Ga/he4BPjoKZCzqmsjIuA/ekNZ6xjcaR+OWvPH40T7YRDdjL3mJZoXvSiXaVrfFft
LnKSX+YtRg7lznuDP4DWL+G+do1r7Ux39o5Lthmflc/ykl7gGl/FcxFxi8x7+AQwb+W2esZSgdAC
c0+wrTd4CENFNz53XrYLV8GdHSa+AEU/SUf9y1zL6w726Sla5/ceJ4X78twdm23jZJf5LmyjtbiH
MJtc8418CvfiWd+UT8VpvJYHds1P0Svu1b09PhyO85Vx1a4YlGp8JPmm4XCEjzt6uUNxEXfxrf98
NG0n6TJ/q6yKCk317JGl7QT7aau/1reJ4o+dI719NM+sUDd4U64wwnhkCv7QT+ld3OuIDAjTqm/c
XdJdduUpdtsX6Zza4jUVeIDVKxzvmPy9jKEnCZXDGzwLn0d6A+KiXUgCxM+VNAe4ptV1dpPr+Aob
cbt4ta/8YExwq/cEwZOK2K7bdcmD6Efb1Dd+NBWIcoeg8FZd4InQev2ENwVVW2W3LH5Yxl5xsNzg
ytBF5gltjsVz9jwddNEerhka1BMUHF86Cb52Tv1gh7qt2jK/OI9b9VJ+BKviDH34Hl5DccP2wL7h
yEdsH845aOsZWyvz2h3Uvbqr3qun4ilhYw5eSn6fN183B2FDOblpN6GDomoVrfWv0V0+JP6NXClH
jYmY4rGZ3OiK9xLBhDt1J+9MWBaOimOi3fwwOQkMNi5h3/iQkjq/3Fnf/TrEo3kokW4Bi/HIomGT
DkSV2/xONNkF8mVMeOQWV2v+njnZX1SR0p8WNDKBQZqsyXRRf6jfYhJ1TDDz+CX4EQkgXhzkNw8P
B5R/XwAUzNIANK2/SkV6TP7/pF75H2+LtfLv6xXomMNYJbyt8mqS0ang4X2c2cgTUufvKOF3jG7f
8ydAb32PKab+iiMxau9tchkOwiq/C7/kdXqLff36v69nDf3PympLMzWFiFKDnu5xwX5TV1Z6ljN8
oqB93ZwQCNivt8Pnsx8fafu9teywRexK+3Nz+DTsXWtbtkTN48m2dzszdrDPVyoP5yQ7WGyuc3tX
bN5hoq3y1d2W7Mi/eqmz3gvOCRIwr7d5sZlsuIN9ym3Hcm+5fQo2mSs6O7o0ah7FPjBFtVv7sDuo
Hi7r75fUPi02BkS2b9hYrLFSLtic7if/cBo4vSgNXEe112fF+frxz2/XL44JtiwNx6jYdj/5WLbs
lPZucPXtiRd9D3l5GLE2dlH24fnAu96fa/7+BR7knHh/aKH2urTvme3vXomqt1/9YJOupt1nbr9K
vs4XOEFH5GUX++f0TrFpX0r3eb2d7e/D+8JXcLEv9za+/bEfsbXQNq7/vX2m5rIPfJ1fH/N6u/5+
JLMi5HUqe/1UuZb7/Mo/79M6tkvn/MgiCN31MwZnzsmunfDyqEE/baQvNopxm5hpR7A3mn053HCE
P2w6+77KnXdr/b5zvrFm4z+9T3wfop+dzn3viJ6MXGl9eidv1+USO37ukO6HAyum+VfDyx327k3M
rVTdzeT4vH5newNX9pGU6Z09zfNWpu1M27fEvnnbo26nq82XP9lv66fAuSnOqnY3rX1GFuUM3url
eNuN9tE+7+Hd2/v11uLMqzxnu996171pby33tbZ3696+Nd5G8/b8kKNtOG290Pn1YZK1eo0d8ER7
hVDBbl379kW5vTbtp8I59PaxsL21ZpvcWby8neNNttfe0/fia1xOZfsVuavOm/fKlq35wz4+zY99
yn6nvPf1/07dmSW3rWVreio5AWagbx4LDQGCPSmJkl4YFCUBBEH0/ZzuKGpi9cF5I8rHx3Uc97Ei
T9py2BJJYGPv1fzr+7lu7peHCbx1DLltsfViErXSbLAp1Vnel267Qe6NazcQbd6X+5XZc5bojMsx
W29Wm8Cyz3iJrLlD7rfr297Xjvm/ufu5lq2ggbjyvDm7hD0HTgAP5qSNjM1dN8F+sNctcV/riPPO
du6Wv75bSyC9wcsaLAepy5ol2zoE3wMh+fPLmq9efZ31CoDBq+cbMgXdelkv97kVRK4TWy6WGFZk
LRt3+3J3CIe/Zev4ugdg5EY2K5NM3PWfX2x3x+JM7I339hw6D+t76b92FpeX42pzWdHQtIK30H4b
5j23FjK5g1iDc35yLoRnu5x8ZyFEWB4nkZV4Phfb8CMrdAJQxPy8hl9VhxVtuc/uM++udoPEPu5f
PzrrBbM0roluTblTZZWL7VLgjmkewbGzJ+Q7onfw803MFhD8KWlWflco+nlzmza/nzY3ZWZoN6Vg
c3vwzL9K69fR+VhjQcNVzB2e1kNkOyI2ZIBUrY8n1sxjcV0BZ1icDGsFA5pwh2Oc9W3987Yr/q6Y
Y4LTVzT0Yybe1H99Y8IwjKkCEPZk+vFqCJDyVy/tAu3ros6YqrBi0bstxKDcRIFymDFJ8odzUJ6K
U39LoH96A79s+2nEKAq9zOg0JYCkhk6z5iKwAME8DkT83QE1orgM9xqbSzFghwS8ChPQ+qufHCfe
aTXasdU/35zGmrLGf74+2m/z+5/e3nRjf7pxEU6QjGHdphs3TItlsEgpsoNyATQGTM8xnK/+YRXP
xtstIG5fa2/G58wdPwxgmmtBnJdLcSMdseMg8BpOhIEu9T+CLICnrvEsbOSFoFvnLyghbw30R8tg
BkR0/dLqnprP+IAIzeqWg3UxIV/uLh07zT9/QPW3x+5PH/CXlYnOTZzR+LydXsKNEkRvCO68yNEW
/aG1nrKA8a/AYNg2sYxlySHKXm3pSxATQbUGKrLu9+nHKbgKxwTDvAS/E7LXxi1ONHJMh0CKz3nS
n/RFh3Rh2y3/aAg0LY+/LR/KwKIBqBYt8y/xTC5GYLMEKTqFLy2xoAABziKetcpL9P74iO3M/+fr
pUzVvb+9oIFjhIDLOVD7XwpRddbRACvE6JQ7+jXCOS1a3FHbL5LVOOfKTXYs4GnQermin/woSnZM
x1mFI8ylK0McY9DMdeJyrHqdYR6/DHPtNT+Ec905Ew/4BqEFRVuPERFG/fTFP7978bfL+ad3/0vt
UmHoTg2VMToB1U4s6i/yvCQ/frhAwl3dq1/qS47Q2TH/ZAH627iTqrs+yVGx7Zje2E/PkRDFN3qV
02WT7XI1Lu/r4go7eZUE1fJPNWLxN3vKZBoiUeBHHSsIv2xqt8hIGUyroxPKTCYQMit7J7c66SjT
DvAC0cq5qeFWwBE///n64uX7m/Xxl9f+ZT8bwjJ+YCwYnZbhYN0uZegBDB0jh+2sHXcAZZN8315N
8VgjEw0SxC77WUN4BgXkZtELpEQyZj7yz4Yc9444zL0vI9kyPOaqHuiyYxvJWLFsmQCytAhnAGZf
7WZAgYLukTFKh2xdPDL5TOdLUOZDZCeSdY6wlINRA6igY09l4np3tqcQerK+xA+NHqtlknBFz8lz
Y1XL2AeTPH4WAOwZV+Pa8Q87yBbL+DnlJEYHR8it+DkHNgWuOZYOZA/xa74T7GjBEMciowynsW8l
9hRwp4vQRxJ5ECgUzV4zGgQcLBYLwQZP+n6fh8in+IZmCdUTCwLKGmS97zJNeS5MbsExKikeAoFk
aAAFgdV2FnRhy3zqgvaVbZOQCSCrHa1jAgCBH8z3OINDlsh/+QWpBIEq4SSknX6wtB3DM2f/Qfgn
zUNbsEoPP7Z14aOBS/DILO2RCcRofY55/jRYGJQS58nCpLY5Hc+Tl4ojb6hA5R/J5CFgBIxM2OYT
BEzGP1Hx74RDn9otGyHvteCQAPa1Al6KBCPsJpM7aVFmTCVZEmvR7nYd1/GTivYUKemw1pAEnpf6
Zz/VWtUExRglTj3agFvo35RNr9oiQVE2F+PlbNpio0BgQOyUruO1+RR+mD6t5RVPd8+97Rf1NvRm
Jwh+h+w0+2yWzO6lz1B6lSm/xMig9oxlsesvpsck2xM0hOBBzaUpnJDEQ3jjbd+JnKdTl4KFnc0j
cgoOsZkVksfvwAC8ZBQWX81d47NvqRSP+9a/1Wh7XIVtGMOA7yzd6JLN3z3QeQ8Mp8AUnmdIX5L5
GdxY5Uaxo1FQJo9nBrtFomYzhaJWbocL6+iOE6IYOBH//phVruIKl5ShGZpsr3B2RcmCaluMLtw+
53ZoQM5SLB0IVU1uJUlc7SStpa3lxcwZyMcK6qD5K0kXbDyWLcZ1ka1f4wWIV8UDHuYkC8nTtzXV
qIK9uGNrR5LqM/ARk57EtryYxi8pomS5W8pgzK3ZE3OUDfIWDjtmfpxobbjJKw1vHYUVVjNT+XUB
ULyzs5fpubSltcpDoX4adkjjkCrZK+mkXROdMxg3cfVZyQ1OZTc6S6p122gBluu7KYnKV7VJlMuo
kLoooSRZ5nYIVJJYwTN9nrQ3qjt4NfbzgkmNA09TvB54nE2IEVZD2Qfo7N5c8E7T6xD0i1vQnkK+
eY1atbbNTcsZdl4jnX43ZYfc1K1X5rYKOJowDs/XZ2q0Lbbz1L/t2bZ8nkr0xo8cZOqBgfWp8STi
UQgduGDbyeUQzpetT0kqtc+ZbCMNmDcIcg7jTlt3eO+OQJ8PzUUhu2dg0ymX0Cbt8oW5TRpptPOW
TCC6gHxKS9pLm9I570dHXPH/OQrPJ76b3JcyJvPT63LZvc3sZN6uFH7WHTk0+erURrHVGb93Fx5D
J18m4BuvlaNdhd1tfXuePShIM6UHbcPYJWwkRyCnCVC8fT9bAu57wLKn8hRZ5hL5TGjpcGMTnwjw
Zteq2xU2IzVKED+x0qQAWQ1zfHLoyMcWF4f4CE5eWTOlQ1OjploXzm9b05FlS9qETurdHQyINpl7
24SYFxp2xz9QNrOVzmW7b+vnNEj8yA2d3Glc7VuxJys7Cv3dut2JTkYnBheHwZIX9boGx+gqvo+x
MD/HXJUUJKYrE5HAsQOsaroHZ24ULG0r9UUb9gSLy3BzskBzG3vjkaB0z43vvmE6Tx1qAGR0tEHx
IAulfTXyB8r9XsWuMle32ho+FHuL5mV0+6mWaM9NwHfuWwc265Kp7s3MnxLMH37R+zC0Z4dwrcAZ
rgPhjS6FO/W7yh0mh0uW/7xe8fzN2S7CjwJfJh4RhDHzaaEVG6aaiCthjhxnDu3mRbGR3G7N+NWh
4Ab3+/o0smZE70F6AHxt97CNp25dLz6qL2j8S+omK8KwyPqoqMIni5QfMHXGgEDTZMuPiPbZI7pN
6NcrWnjkhMMyscPNVLBAjuVnHqMByvO4QtvmcCrwDYDFl+H0fZijSE674kdZI6atXPtTdlT2UqDY
3VcWQHblUzz2UCEo//MoQXUdrd438cgc5jknIF2SbeepH5k9PCdbPhMNF9lnaI/DEQK4w9UHXMl7
Yx3vhm90/EEXEAC8oThlIt15uR+UxBlKCymXMDBaYjF+mX8277KfIpli6Fqcx1sGD9rUqqQ5wM3i
PaS15NJl7N67L1Y/fZ4qdqWFhLe39MJWiHjwo1vD2TXnxT6+wrGnICifev8eFM+1X0Ky564lO8FV
EIC5OBBBqyeMRMMur2ZoZ+kYLsID84W3Q74yvNsG0zNlr6wlDxMjdXvfTCu5oLOJOkhlgpjJMw+/
GUlHP3csq0Wsr0c9SMGu1pg3+LOMvfdV0X0j3Tdborfogx6IQS0vXRJXI8ucykikJdOTbKwl0Ful
Jd4slfbPO82Q2/oOqf/6WFFRva86mvIZmRsd+T6nBP5YzfbxAWkWlpSgva8KfRsB8uCRJbrUN5Fj
Hn40SOf9rp/zUCHyyDy0TRjH1kFv88O2xZxiNJ3XSfKhLQgtwtWXctS2ydKctqHjzaoKa/xgxoIF
i6qPJuZupBpHRXDKBKZdbwYN24p4AyFmXRtpx6HLxzEW5bJe3hSrX9ZHxHCpVXyd3xKnFqzaf6y1
XbgWYxvDUEqFBDxgHZly+sCNaUd7qvxA9QUKdlFcKzZZVu43ba8SLwtaV/RzCou0tXlrdUv5PJSY
VE3Xkfqz8snrVFeTQdXYKm4vimuyG+HxyJlRUhOOUp90lpgLa1K20sQeaC1NuoP0RBR7RfGtLce9
0FuKYyrMvtrVm54GRD7kZa3oGoz6/vhwWu+1fI7Cq8BGUzwdWOmasgmfpdtGd5PayghFGE4uwIgG
oXJUEK5SB2CH5jLwRMKyKKzEQP8GxGR64/feAob3SFyWPa9y7uzhi5K6SOpFMgbvpHPNDxnHC47+
yurxubiBx7fiV7yvuvc7TbZVYd98LUgX1Uu9mHJ7pmfcanSbQ7LlfTRvxZVLLTDkypO7rK7nbfWw
b8/XjHtAvRzrJIuGpi1eWf1nTgUeXa/w5JIxSivdGfjxEkdtmI0iHh1WxZv5TAuz9LWdtGNZk1p7
jZc84Q1hhX7nAndEez8F9+2q4+HsV5KLW43d+rnP/WVaFKQMmlMr3Wwmi+g7Q2KKLb8k7pkWyGMn
BvmADEhZRB9efjIP7I5vPMpu8ZzQi3978MT4d5fTP/ps6XlOza5LuaOFsriKuIIbliDb+l7apn7p
gz9YcJ5y+OWf529G9HLylGu65VJLi56w4I0ObIFjG6kBLXgqCDEPjkG0APeJWi6Lh4lxSoSybXqK
84EB7DMSCVu7MBXd+kR/zimxdC86FE+imzmDlb3xHFvCAkMkCwHBXNlhhbSIjmBbie/ZlVOrful4
nPug44cfp8v/Ae4bZ8TdRGEnUmc9WEzvALKDWvBSrWKSlfunZl3VDbHvwvhEZUhb8L311Y2xEN70
jbJ4sOdzM6m+md7oZotmlVpArpbGqvZ1CiK0jCO8qug18ojSkwRwGpg6SGGbD4vbDvvjB0GFfebt
LuTT/Vl5Uzc8bkiE6YRz94y3kRfAc+/WT+GJUz2zxfssvMD8SB2Oojn93WXxzEagbrTdFcYCW4bN
85u74iGniV4vc8N67Hufhb0YnvSvxC2tbI53SM7R1Xtg7Zz74raKvyXTukpbSJF0TMtla+EQC4Tq
WV+HyHHXiAi8eMs10DeI6kHVfrCTuLJ3ZY9I/eQ7+ggXITLKQx3MKh58YYddxbiXN5UjvH21H/ER
aS8ZFF5XPEVO8UzLgMFIKANWjfs0gTy7YemChokO94X5TpsVzx5uLgntvLxoJLvPNDt5JeN1DCjj
r9Kl/C564qGaf6lwtFwUq1gE4U7GZwcXc6bZuyh9YaFYX8lHjkP4AfW4wrEfrvOlCpryi+cDRexR
XOKT4cmnDBS5xeB3w5QGBSzVRTLP72Av6GEXjmmLh/CZnc5YhB5N5UVr6YersRDxVjiddw9vPOmn
ytbnld0dUgqR2kvG8TrOc1z8Xshj3Hz+xNA+B3g3KWVoVH2BEHXEg+jljS8ZTvmZv0nP6inzzrHF
iuEpYddNFfwHbBHa/3eLWCazopmbXKgEkQ1uOsQRs/XIVv0telBscuuaniK4i9ZVW7DrzKlnkEZ+
0VNfsyNRI6CKQTnxja6whH/UJXX7r5rj1ZxPjc/H1MalrEhp4M6ZY5E0+43/jQKYZDWx2NH9qXB6
o2j+XCwMK9qINtHv2So1C0yi+SJzPFuxDxHLGt5a18TIrbeoRZtB/hIfIN1QCjDmAreWvr8ewLy+
FNSL2X1eFB64goPYTb75LXy7XVPYmc+8m2jVLGT3LKGYuDuG365jn1nIGrqeVT1BZ6awr/jSMkJw
ZDnnZe21nsam1mzTIA7u1zbxQ84RhlbgOKzO+FosRLd96RzdQ+iOOIcKK68tvQJpmMO3xMBvP26+
hk+W08mspyOE60Vx4nuSaGJlR4BCynmRSHp2LfN3ALpVi2Oz/8431CNOXEYa5tQlQgFQkCUfSa/w
m+CDcMCQrxXYH1vi55nFxweVPGndLEkELPUJD0J6DG4TNP6wZFarDJhlnrcbSvpz2U3cyoe04Bmu
ti7njHzQiEnsWejn2XxQqCLio7G7jet7fUDItElXNc06jtyP6tTuS/itB3ZkLj9mTa6A9exS/TKW
F/NL42fLtmpzh6dQH8qmYSuZVW4kJw94vIN6f7v+uGU+XSG82vkx1EGy+e0z6R2cU94ROC2MV1QD
VrbTg9jvVkLk9C9Y+QBYvTG1axlEyQ+7YCz3k8bMgTINqbD8hJGeTvpAKz3banRvLjKV4yvwAE4A
1tIuZg9IqXysyj3B32pwRJfXeso37bo6pug2Ggqltyf2LuP1vOXD8YWFqCTlf8ixGko9D/Ij9oQO
C2xjrawT/kZgFT8c5A036zl2G1YM0BYrW71NnbvY+tY24oIWpy353TZ76y84Knxqr9WiWCgoJsDn
UhiaucY2OkhXNDYEBoR0oJ5d076tjGNDpnsprbdscbaelaW+kD+ZEbdTj68UCxB5/mVsply/+HE7
JD9zOKWeS47lx7z3LjSraCeWPB0UNJzbsSO5Dx2KW7O3cl3uM3JlxTdOEqWcBvmSX74PVsdpNW/3
4HotfDZs0b3kh/RA/PMFagP1VnYsZs5l5NEp5pz+O1xhsqe76j6eWA2X8jLyaOAl5yorbd5eGJSf
rA0H1BK3JzXga4NU7HV4LX+4d9OdeGV71oPZNzUzoPkv3VbsLVi3SEg/UpLF/BnFyHbg8uPajpbH
Rxdhl8+AetiqUKOYOE8uYV6uy3Vq1+vI5XupCCCvkO44/3LDoQUfL4Y/vvA6iWV6ckCwGyEfwiWR
d92+8IdwVyxYny6yj6f7qbwK7+ZqPBpUtx7HYUmVEA+ategWi/pldDUrOsnvd/s8Jwzt6SJWK7Ye
l+CMFaFthENFPWUIyjlln84vloxhUqbJ7Uu/5o5gG/kNAJ8/I3GJfCLG7X0nOMWcQYV3AfXb4rwx
wMHY6nf2KV/C1/5r8PE2YaKnwXHOLba5x/QcAh5P2VDdkbxhL3nGs7Sn5nmUcYUK9K92LXE8ORjz
beNifr/Wm26lBuC9dlQUAtWm2n5RrtVKKBfCKy5dL9GhWig+F91/Lj125iXYRivfdM5szZpdCdxq
NZgeDvoIBlVNw6oWJ9G+cqSHK3MNSIzu+G2RfOOpQItMn7hGLg8sw8b4ieYvJaduPxGImanH+g96
o5XcvemYeGrs9tohISKP9Ajx0sopd9BCScwfp8pPPXTd1J156vas97VxyJBXhrQ4OPFdxkZX4XKq
BlE84nr0W3kRrSbyvI20zthrHhUuD2vMk8CFjYmwIygN7kf1QkrKw1CiNiupf+nUdSl+WzPfKG15
F30lE7KbRy32QqolxkZ/67f5lXjlmnFHi4/7x7jLPuSbB6vQo2BNlaIFsWt1e/HT/KSIzdTPV+2J
1EkYDCb0DjD+o9z9hsKNg3cHkCLam2/MSDdUne3Gx3FiJe6mihdIXAoqSFKRj1JPDYjE1rcXKi6T
PoNpIRrh8q7yadmQqtpxAP+Hh5zT6FItnocTM5+oU6mk+SVn/wIPaf5V/XWbP44ImdYY07H3dk+p
y4MEm9yK3ik1HRWfUSKIOYA8MYBgXxYxAzkyDOdf6Aus6/dZMPNIFnbdzSJloZz+UrwOc/Ebz1KO
+Kv8lR01BsjIZVEPfcpHxJ3U/wUKYCnNt3o+nSHlfLZjYPdTgO0/yThsfS2+jwGTi+xQ8DCvqK/e
RTzALvIXcqgUoCJj+vQWLO0doXAEOgjpVUaINyfg99S3yk+eETSzK9XP+i5ywSF/dGzjc2n8U7/6
N+3Kv7RXfunHlrI5monWRafyVbyaAAjfCPCmlJJk9Anw6/P9o/rgufznvo74mzbjX172ly7paICk
0uWWvhkYSaLOC2EEaSDPFC88Ha3slDO7/VN7XvpN2wzVuyBDeREQn4u/fFycboymT4bo1ASax7AD
yWq1x8LoufKyL9Nt5rVLmENV7lLtpGXp5V7c/6FD/NvP/vN7+OWz931ZRWHMJe+C8EDQP5f98P08
11+KJ43S8h+u9G8ECX/5xL8Ms2hiKTx0qFjoVu/+zS+fYM+hRLOq9/TIRG0gkVAi6T8bhDFxEG7/
+eV/J0f4y8v/0qfMq2oQUrmPTjP/sQnpZVgFunD/HGDfrvV4fpBxyIEaUPFZzA5YgQaPT4loc35f
5H6xhgaw4OSLwXgtu2VGqGDu7n94j79r4pqAGZhrVBlwAnrw114qXHDgEGoRnYz30bTKneIUmN6Q
eXScdzsC28cTPM2BM4lhgj90OMXf9Td/enHpl4a7lDQQjE1efNhr791eOGDEOz7p1+ybBKd5RTIS
vczelU/hs7+wB/24Pf8jStT/aqq6vCS3S/ovqym/Ls2/su9/HetLfcMg9/o35tPPyKf/v8BQLL3/
9zTd7vK//6v6qv5lXYCH/TxOJ+p833/G5/R/SwylAIyBuihCehL4m/+Mz8n/ljVJVQVBEiQIVKbK
U/bf43Oq/G91+hu+UVEndBRb4X9Pz6nCv3XkmRIPiCEy8mYq/xNAlPrXCSZdYJwPpJBuGpIm8OOE
X5axaIxVP9xLGlqt3M9FEJfgHIXDDM8ctzCTdSo2pp8OCrHOfcQNMotrN9PGCC0JFj7h46t9YBEE
gQ2pOSwock1Qi5rQemFamV6Y4LHEGCwRkD4z7KKcx2hft0nOTG/clouuLEyvUgDuVWWyEwuY1uJ5
fW+bbJlGhEigz4HlU5gD3jTzAL59abPqtoO+h5o7YQNieti+n29DEPfg4kq5gG5cCssxwapYD293
Z6yl8klTmWvQzJItIdExde8VBpzVyM9ChdSc0d1YBbCdjK3702rY/UeQ8pehwN9cXZV7BOuC+UQZ
DNhfNwlBGYxCNkrc5sJ8l+B5S2MFW4SeqeBD3ti9YsrWDXhmbcxGW6njV+b1iQqrmtQ0yUgLYvli
islayrqXXk/7P7w/bdrH/6+O5sfdVw1DkHCzlFBqCL+cKoMC/qPsBgN/sxPAviiI1HB7LkXS/J5R
Nhy4yP0wAlXjmopSQfBxh3rkjVqIPXUO2LOroD6050CPq2ypvs5u5T5XQmmVGAmczQbcgklodAsp
mOvT/YY+5eX5/V3Lq9Y93zXmsVgBYGhWYzHiWFb3rTdKObPfwgJDoMYd6uIRjM0uDG/zME9Gv+8A
Qsz0gky+FP1aZuy7gsGwkWJ6etmjnYetlhzVCVUTUQjI1aHejwpVeCG/fSttTUsTbA7dHXl91nVp
C+KoxNuV+o2JNe0Zp4Bo1Llh+h39aFefgx8LhHH29g9Huv7XcObHxWc81gAepyqomJTp5vykxklD
XYACUpzpgt+dXD0fwUcnCy0Ud9nw6JetaMKtrDTTx05prp+j2TwshqcH5jmy+lDmZv6gYxDj5tEy
COipSpnSf8E2RY7Tk4kpBqYtwJGGcRFlY7/pDDMm+zfCdp6i1yFsRfVczkq3bO+tK8xE3CXH+jPU
RYg6zUhTxaDFM7vd8C3R796jZs5rMkYQVGOh3QZm6W4pNGXFHBbnc0NhqsFlZkhwEL0pNGyHrkHe
WhYZYzpS4YGT+vrhWvHDv+I+hm9KU2A0mdXX0EwrLz+P4TqdftHCCtV90QPaTOWO7xYR547hwmwk
yS8rMZxXjwcY3UR/jrRxckHsJe+MKxWu4iHFthRWzT8/xdyQvz0mmsF8tYZ4VGIXV3+JRzpZabF+
SSGF4byDUEahQ5fhT1rHuwauJkgeeae07ckMs40wiNSiO6qMemysDcnU3eEBV7ypcO0SOrwXlPqD
s9vLMy3fnHugOrnUlm42lowCxTnN5pkMGQ64tDVUFBTHBBJqzu6Etzt+L5gxifO7mNG0MYXZayKQ
Dsa9vDRlomIctXKQ3XHnYazQwEpi2lKpUr6oAq1DB1IUJVk1fEz/JkJRbsbelscUkz2hw0/03pM9
4iMuSD7DlmSP2Hnl4bAc1Y560Z0mysDO3MSuJpqpB0xtk+n317sJVsEQGmaQVUrjivE9y2lD5aEo
wq3pewqg2m2epeJ1gHPlKHr7kamIewBFdIBtcdVLz5vqkaOaypUrURVI47LDgjWuQkrX4f6cScYq
FgZc0M90/lWqY6ZRuZBSStDlWKOZbSO6olrTge8GOrvhjAlsLen9qqoNUOYVNpFSZboweh7U4+p+
N97XLHLa6GXoG7NWOYy1fMgyGX8Dih4RfxNqs5OuaPqcV4isYXigOKjQyCiCUrhmnMawPwrEXP39
7VbJ+M7lVPgqLL/us1thl5kIdC7kNcHlVIF6lt7wAcAO4dZ/YfpgOvqMWbD27GoqsPUfb9MsZgZ0
mrdROnfeAMpfyGn5NaUO3vdcBNh3UKrBUIIO3quoh5j2SlRAcXboZJX5GbUT1kNU6gGIKrRTjZv0
3VGrZttIvvkNmPdjqJH/YrOTNm9oafOFjIIlwYDQkh/JssubkA3DzL1HzEhenZMnm7VpR0odLgth
9gQVV/ayTsOzqNVox95aYTNMFCM8AKBp4zgiqigNClqrMSRIRzfIyLLb+TNpEuAxkeBh6e1jZrvC
8h7JRoRcSRA3AOVwVzEtnFYrO24XBD3Skbgab7GJdIqZ2yUe5J2RTJoRiUGEAQJ9pEmofM6+pFQ6
vIknsYnqeRWdX0etvSpnCWseoOppC7m1V9FutIsEXK1LRb4tdPr9stFYTSenjjHel2czi/BvqHeN
yYBfqIhuMxuERQ4nc3n7fmT4ErSm+aLo6lxJjLvfp8m1UczTHZuxENaIpaIjHS7xTc/sM4YWs6rc
JDKB/z/vQj+Og5/PanHCjGrAQRVlQqxpv8QSmNPdeoIHps6KBE/XEpi5KY+4PU7Sw8o0F2lN/Wgs
Hsv6TqG8HDoeEd1cz7AjWzS5xrlaQCU538RAUYR9kubVNOD6MKN2BWjHZvf1iI/w9cHXyxLPWJ/3
7d1YJnL4rppVv4mJvRxiSDwD44duS6GJQxjM3aBOWjXIi3BxKx+I5B4uFiDJPFMExkpHjJHa6Yyv
e7R97NpWZKz6pv4CidfM//kS/aKj1wUuEYgUaLlITjVF+LGP/3yiGmCUdcxr7PMPJwfut5zXVNtE
9rqoDlEtAsN2Gggrvkk5EiiLLz0ypmt4nOcV7bq++agl9QI1fyNhgmzfFJVZ2Ie0/sMb/WtF4T9v
VFFlgHWmCVXj17irx7uNKENisHJ/LvXCvUvpbEL4yVaSjahOoausFJSQ1YwKYPeAcwm575/fw5Rd
/CX2g+SBcFrnXots5tKPqsdPF0sQtVBC9IrmoaSU29/bZX6Grm8O1fLBgPxGz/bn+/05bcvUW/4n
eijYYBw1D+/b1KAGl91mAFbBeS5nkqJRmkpVpwU+hEqUGz5o6eiLcghiBzlK+IBIfb9nppeluCLk
UTQL0umXH1+x4itPPd/XwkMVgmH6pa07Ich7RBpFK9wcoZUpE8b9tr2Ns0CKYrtQ9GorE1Fa8CeZ
7wmdu2ISP+T6NuECBioA9JkJrF3ob6bXhe1WK3pHlZsIVl2OWndmeP98SUVD+NtFhYwwhfuaKkGf
E6Y08OeYrux0I73N6NvVo/bxqGk2jeVjPnY9GtosPcgpbZeWbKSWZ/O6wYsr0XBgKUTggA1FozPm
fXYBNrQLxlFDZPEgfJj195V4zw3P6KN9f078PqZOj6eOrefRpejp9o/G05lOk3gzgbqpsCSxMrX6
xKCDoh9Gw6RhMDBJWeHIB0AgSsDnGbMcwui9295HBdVHo16g1RF0tSEuoDfpmuuwvAqdxChr42Do
TPqaSVjOOZpxVlEZPtAwTZohjdYod1F0gznqaFUx2manIcOpmDcVFER+D86Vpo3n+H29KKG27aH4
tg/5VcYOMZcY2p+4pUp8ye8pXZ0mnRtntCFnrafTNyuvgPVkT7mj3J6Voq2QTVma1JPK4dE4cgdc
Tef4yGDRENJKR0WSvSFUg/DepVbWcUwaChLMNpdbUIBeqQuzJb4A35XW0FJtbkyJV9XqYRb0GtVo
8uCMaWYkHbdHVRFyKhXes0UbeY0QvfadSQrBcFiOLY9qNIIlCTDpedASR7uT25VwEiS5dUdApOSl
LTQF2N9gnqzHI39sssfZirQzmg91LN3m/lqPxmciVldFVZHRFboSZHW37M8vWkyjP1dayQnPuwnW
+pAGao+J2XqNyAhkhv9g0uk2kI7Z1rxC6/O1VBV2OuFWdA9V3gG373zrMSIqOP91/R5ouLMhuMX1
ToXQIlltxeg4fq5OdJP3idmIwDZjM5Cj2UK6V9ru9jIb5PcmTBR/pvTrSO7fO7Wih1fXG06RA7fh
g1MpsRWm48ezEu+AyaJBT9IHVj+oUMMbM0FtgT5mMvAxH1m+V4zkA7+V8zzvuY7jA2i+eDYvZx0W
gqJ6oUYprTKrRTpyQ6AX5mtzqNfJjDav9MhnnGrMej/gqLePcDs26kKvkor0OWMIdNSOgpE/ZYlS
nppyPAFNt0dVRRs+GOETtiCLLMGTC+fRwhbAWeKYONLJfRhrQLMD2yDWhgRlhjlmQdYcHnECFLOZ
NLk9iEWUSbAJ149kU8zczlS/WowFCFdupqu0xntN/YHma0FPn1Kc/MBxpseNZkjqygnzF5VEEKeJ
+FRPbi2qypMJvxJNZznTHRbvkpK6NapDtQ6xveeEx1y7QRsed6K8ZAiaDoi2y0fBOChnjRYqxLou
nRmH0MA5hVTOkW6fcnFOlmmVFm4oofYkQCwRO0kDuW80YASVhoknh0blGG3Rz6HZrtQU4a446yxZ
FHdSrJUoE+7oucS2EOYNYHA7v+nbDsislQBVS3MZAVoaUXWneHLnKbQ1RYL1AxIiFiXnjuGX+wCb
iqvLtzCjWmCOI3JLs873WoKg7K4iHa2KaG5KLcaJKP0f+uv/oe68duxG2vV8K4aPNzfIKkZg2wcr
h16do04IdUtiTsXMq/fDHtu/erWgxg8fGZgRRpiWiqH41RfeMIz9PR4j3rF2BfgcQV1aicNUadUG
j2UGym50mPr6DnHFbTub7PRTuUHP8TUvkSxvTcKkml67ydWAhQG0aJMUW4pvISbgrVJMfKcMF7jA
ASWTYp2HWuqSULzAJ+c7xkPBtqTWzoL+2dDG6sJVZXLA9Ho1VMYCcWp4yj0FnskRNFsRVWvV6zna
MeCL26LCa7Mqh6PIIlgCKBPjtWQNGy3p8SJQxeUo4Dqkg2YvewrEULSPEpJApvebaUz9U9tYJ38M
GnJvTHfo9AXLJEM9xbejGr67hIfg0JpQcb5jmAdtPqwwtUDeUgJPEFW8GxXjMxvPqEXdbZKsRsFZ
abh+NC5qcJ3PgBiXEs8dy5XW4YHBWwWsYYNZyPHCGKbvpmcdOSj4YwWexb3KUVehwljqBjg2K1PR
Wg9CPppgOnSY0g4RZVWueWCPimRCEJbKwTZRFKm9o6uXJ8trvw1uz93W3p09AbIJA+/RQOtz2WEh
cU9VNl5yUjl1eNVxBi1EK6x1VGDLGg3BzdT0POOBgsaxgp03aCd7Kq1NIjDhoSsU8PzWRqFoa8Qg
XjpXwyrPus+i+C1IB8K8NUKjCgAQOECg4saVe3co1k2NWbqXBsUqK/XwEE3JL7t3plOlAcQNuiLb
9oceReFb1zDHnawQ6WgZ1VJSi+2UdWAHmszYtnUGmUEBx+iyrWxaoMf6M4f9yqpjYPjGcGdU9l1n
GM5Kn0rqJy0ATtsOdEB6ZPSx4ExliH3XVN4lokMmyuNcje0g2yFc+KhXVIKQjIXxZE0grNJqhit2
35vugMSgp2j85CQ8UYX1CU2vS+S91z4K/xtBgRj19EFbrYQQ3UAgkqX+hkg2kOfWvp8HSguKZ/dS
w0cSwd5VkVrtSiU0zfp8RMY1ql6MjODr9eJGDt5Dv0bZD780ujohtuNOyXdTKAg5fQAEqUflnncl
YF5sUdU9+jkeN8qcnP3UpQcHMVz0O2tKgalGCtN2d5UFNAELyGMjgK85WnmDVuEPI2KZqvf36BYO
mPBixxaHYNvrcFrmYfkt021zacv6utfSeNu64kXRSgmS9NIvTQigI/25JEDsJpyMCKFD99S5drVr
8MtajLr/7L0NnfuTANACQB5/Ou4vMQl313o0ehtPLYWLze4UzZMk1CWX2D0fhZ+94ZRQLbGzGcKY
ufjYq+3QKQyKZQa2WNmvfjdESzaAu2qQoVv4Ex66sSrmCjj5nkXtW+fji+wyNO4mhSVBASyryjnG
s3xPS1deOKQMS2VtaQ78LPxOX2t2k+20sIF/Ys32J1HAJgArQMQ9etmMNzRc2FV+C8JJoa9YAIdG
AmckXaLINrQbV4FhHcw1aovvtRgyd3786OqPQ5vKk66IdVKlzdrW0H3BiPyImaJ7tGNGzuFwMUaA
APOm2cl6gEFQ1CaPRe/vBtp7HBkRIDs8YI2KAJ2j5R+6AeKzjj4tIPYddMNCLMnEQdmq0fPuXIkC
hKP3D1qdd7tqHOudjcHowhnvsJKCA9RU+4nkfNPadFtdWgfLUAwno0adiybATSirp1aLvStA525b
X09T9mqE9U5MdY25FOJUnZEd6Tlet7Ka6RElqr7NwTV6c+nZabFUlf4YjhsyUy8A0F5XjsO8HYRr
hiR1iK78IrfsTWQoKFkBswXXgXhlpxOuUWJcFVlq0JkLHiXtoYWT29NCG4tfsYjVwURkx4LV6jrT
E9bti9KeBB+ae1U5ITV24TKLHwC0hxN9rtS98no5HduKL8cIsQbHiWkZq+A67Pvy0EX2DkluayUq
eFaa6z1aKtwZaLheEG6S44Cw1TT/TndclGu0EOrXkJJfDUV3rJG7X+VaKZYb3VcYRg0ZzxSb0MAa
+luOklfDhq5QBBMEqLSMoEdJdEVK9W3oHWzv227a9wxXD6haJyTv5UVco/wdaYF+sDLohJXhr1Bz
NO49WWu7NgN5U0A81gO08e04oBPlgL8Y1qXjaFvX8p5xA7VOSbUZrMzbx2O6abThWyfC7t4Oghvc
XANH3hm1tqfhFG1itOzxDKitaxOL9NmQKGktB63QbNiKBqkthlUvdoK2qSnLDV7T6dIwzHscSX7o
UwjfTqXfpR02u2AeqdAKiWKOlCKIlq0jh9s2H6JNlxTWTT56SysiI8MHCWBHWVPYDJWG9rXV7GHG
REtxZ1B4RSG9kQHF/tIdl4jEyL2X4L0VOsG6y7HibS2afVHdxXtfb4pFjDrsFVaafDGe/dOMLzHC
tk8BfvXkdkN9yoJxMzXWE8ZuAltR96bE4P3adVp/KdLy8H4J1mg9Nnlo703aVMxkXGTJ16bRh1dJ
zpYZMD47NqO5azz64K1ZmEujfQzakUlIER17EImDYfzSvOIBw2xwqDn8YbuJgwsrqZMAOer0NXPC
5CKpIWxFGFxsLGbhg6HqE+cySneWBMvTDPaVFtJEHqN5slPfmqUtLvPev7XNLtuJcAKR/f4XehOc
hKF2WkZC9AhyJ9u0beXtaLPhgdHp+C3L6qZxhdoXtrpPpk5fZEHlHIOcuOnw1Lfvc4OxPZVpml7G
KP7XYdjtA+QEt1Wqyf0YF09+qmP1oLdvkR5+t9KfVT1+y/263XnInSfKR9Qy9/SLRiPwBpztoxFc
1Ww0xBCQPisKV1/mmYZ+0/wL0rxQE/So2oyMEU9Woz2g/e6swhyqbzhqJ+yUtVNGdb3AEybByy8f
L8N0bkXW9FIHzFOWVmDkt2FbPvljlh+Ngdkmt40Ihja+4i2fH2orNq51YMOcRxLR7IpC0bPba8zH
aMdi9bX1c1NdtnoHgTEEV5zHxBqHVGtLv5LpmNSTXZ0mCJEPzZ40rroXDVLhhnFlepTcOoxJQ+Xy
YSjLTTH7k5pm0ayjkNLN0DLjGBZkl4GG8EnGxAyziTwJAR9ic55HHFLKot8/MgBrwSj1I73eSau3
RMpf+jReNMJAIFs0w1XvkIG2tBAFp3xtk1tOUb+tE/z3Eru9VwFsQ7uOjlpVtseanhVuodHKiMLZ
49tURxXYALuaUq7zQEu2VWYaj4VP9TnJAhW8GLBSEmGILFL16Mk+vU7rCpW3aTd1MnuabyLHhuO6
M/RV02GoPnW47eGAd1vN84HUQslLWhPHMobyNB1cUKthc1F1NE9i6pzFRMsTx/UQalxA0Ar07Kcu
H/vQGS5AguW4B9MU9dbvPXZRN4wHih7snm2Uqz7kt1ODlevUXMZmjON6FNLGb0KAb5qDZNyYU7+k
bb12sUmUhp9unW5yVpOBp2sCHcZFLp5+MZKnbgkjqbX1dS1Wqm9v+c6gHBQhCt3BWMJCaij++9w4
1XQEV8lU8eHLk5LucCgAaDalbl+ooj9Q7OWIEV6UkUlY9USyLpt8uB/r8Keyde/CTGsH4w6XD0ji
8lLmXr9vnerk4GZwnZt6vfTwvd7EZCgotuun2IVR6WF5uGmcqj2FnqCebjvS3KYhS+y1p8r0MH70
0/hEU3KBPSW6YaaJ8h7Bi2aVDwQao6SsoDHUocK+qYuxRgEkC2WHRTPEyXj61YdhurRRGl/1fvgr
FKG963xxaaSY0huBj2ux00DEzuGn6KobVl1mlhe97IMVX8Z+wsbtQTbNhRyrCudi/n4kq/Vn7F+I
V0ZL/RUVt56D25IjBW00nALxgXR2phn521Jlwd0YE/xSdCp10xy/N7lBDQg5mheSXcqQXlDShPkj
Teh25cfus2JUtS/Dqt0bnu1t07gCdWqaMBsmvAmbCcU+VcPk7+1opY1o4OeYNF972EsvegilfVCM
3+rSPUXJONzLjlrEQrK6qmJ8+XxRX9RClBxFBxTetXu9QrYuGfUXfTTlOlLJQc+ZwHWlTuUd9Ddg
Jh6ZYOFryOMlmDuvWtQfcLCMtn5JXy9zSD5K1US44zUvQQCtqpR84aWe8bc4FWch9gabjiAPDwR6
hDXmD44ZN3tdZwknYBqnC2jazKMu/KIrIKU94CKMsUk/UswZT1mAvh034IWGpCkYQEawHOwXC205
DJ63dJy0WOFcudGKvNxngwKNkBXrKWFyqJg/RHTG1ohFhvN5rLDazYfQhrFbHfSmPbzv+MbzwWIi
277MhTV3vLsn/Ee6iwTzzxnnQctUc4EQOkxYVeYghTHQ54pgtvljTnnX9da6oQXQWF20xcIW2SS9
KDdNUaIMV1TdZZNWV33l9sfKrGaNjzpMvL3AfQXOgFK7948Q249ZW0CEW23isgYYtMxNoaM5z/18
H7ae6/vpoE/qtsb1Z0lo664Np3htR+8hKBl69qGAcanEBUZhCAIyVomHqt/pgHW1nEEVFeOk++5F
2K8Q4TBpIMmZrlC8dQ5VVJtH4RGkYJ/00RYDxB5BVgu5Xu2iTCYyfQuqEZEGmkzb3IiiJ3yPPDbN
yl0+mSZYF4zPcK5iXu65mFMkydqSAeTUBveQ93HjgBA76ZHY0v0CHDwgkRrmw7jxswGvM4CoWVmX
O7OmK0uLOt1m2fzE/P4oJHACv1P8qO9WKLLztl1YEAaNIhqPbUND/1de4D1k5fAifRGqCxPBDL/M
n8tWN65qL7zpCjPcjHa91wo17YNBc1dtS6+kGkYoC9ZJQ47+ZEjjhU6cz9EOoGNZlRgyFG0YnPo+
QX2lbKsllidINLD7Juc5t6W6apwAYn7+kItILvLCv7RHvqAGJYKcptOx30kD4+beolIa5/lp33/T
5o2Oz9tllOVqM0l7WFaOdx1IMawGyVw4sjD5JLdMNrnhjxdZcOJEpr6dBEOOXAz7TAfZPw0dc/K0
2+lVB0nCBm2izBtNJhdM+9XOlW20bQcDIWB3nLamztCypfOhPJwnuIBITkvdLgy8oxN0Z1QXLDsR
xQe3jWCMm6gchPIHLQZkCprmMCrq4CnCbjVJ7SVjX5dGEM0FqZ1oPEFoKKyCpFX7Vs0z7cHMH6MQ
EqJRKZKnwU82bZlaqybBRnuqc8S455loo3sYcCqP7YV6he9RIYXZ+KMtAGJlsBgTDAhWFPDtQvMJ
Hj6eHrwF781s2tke5NTMtjNlp701uQ2KoHkYi8C+tXX/AYhSdenFuobmD9INY2xSHCmAM6KyNiFF
1nJMY5ouVpzfNBXQshjpploRcDUfQkQ4CLAo4UMdQSCtO6AR7Wg8m8m0xTE42fuJdI9lMcDI8KoH
0g07QLmhoBWztoYXWY/FCRPsTZ1Y9Pz0Ylvo7nVWkmP1vYL2M+LjLrUkOb3/Euh6tqK3iHBSF7Nx
YvsIQuC5ZhB3UntabsfYRz3Um9qNEuCG+tF/NvoE3pALtNyMrbeJ9sWi6DMMdwVJBCM76KwpHHpN
g1PckR+CdSCZcQVFpvhmtv1hbOvphI/qXeTbYjdGxGFccWoHXWjqVVgNUsL91wqbPjD1v8Ne4cMA
eiOKcaMPzokT8i6ZjVI7geOr0cvx0tKr7zghjauphSM3hMYx8wcETYp65+uUo1YJ2wGvt+zod5gh
W424dAKsn6cpMpdpiBk5ZhXZkiiwtHw1PfuJuFG+cyrzTB31xm6uHV/9NFUdvigdgIWUytuBDIJ2
C3o/G+JXoRf7GLzEOpwa7zIBJpFKlzZV9ZJoCJEMSIpi0oUWtbP0jCw/lK53jPCvhmtj+ovBBihS
xV696TE0R5FH1c9SEttNiUKKNd2PaWIuDGsYL4yOhkjOaqDojPu7vgwwTB3qvVQBZIQBv+x8mhPi
qDsouqfYMVFPYoabFbjNqs6ut4P/y0cK6GES04+0iEy63bQpXJcZawDBsEbUxhXmzkg69uU6b4DQ
gNaU67EPu0OeV92ha8eBd4oUh+H9GD0XoAeZ0KopseYITFHueqO6r6aGDNG02TtW/2QUmbPJzGGf
ThiQdVFWr3A6uRuBIp6kQVO9GJR1Z1oamlSgEldVRbhK7LspjJ6bQAabAOWkRcRzXx15ZPmKeqTd
CDJd390nY5hguskZqIZ6p3BPOgxh/aByv9tipDYdJ3mnbPIF21Uwn8cSJQgomEQ4vjXB0HYel62r
SMI2Azx5XTXuSK05PLWWuEq78TGoh7XhkvqGzWMLD7yZLNqDGII7PS4/EXxbZab5cqIdt3B3sYNg
hOuFmIb33/OSVKEyOEdsRDnwerwt6WStuh7CYhN5yEkO8HTpuX1rIszL/ZqizZS0Yxzoy4VbvdH4
w97QuvJLshnHOY6+9ZqzOZbzxcQkdzjlcPrKjKuEgCuld5dJ/041aDjTspIDpBO3lXjotPkTFpVX
w2QOW+Clw7INvXKHd3C2FBE896rQH0YT2zIh28sWzOEsFybrE85PJWYyJYJvkQPiXEsCPJBWE9Aq
gFNxW/1Kqy7dZOGgbRRGT+0QXlDD+ZeBarQF9kEEnyA5GM30VmbwqvOGBiPI/csuot0T6gayAPW3
oqdRWNpHrE1BVFvPebiv+sTdhgPIi6bqxlNl65eJahlcCGfa1+NbYDNtiLPiwewoqKq8u/H6INin
bofdBNMhco5NlEt35YWQ18tx1Yi5POkeFc8EC67j1APKUYNzlyn/2a6Fy2Vhu6n30ZvWBHcOzSFI
+hjbN9FEmg2jRzcZzrZQB2UBwS6lbTTUMbLVOucyHeRwU9dFsSLvdVFUIi4Wfu7c0L9dKldeaxVn
AdkkbFBa5/XklssyKNwlM1pyEIreUdCJ4QZ9rBpbzb2v4ak6mDQWaGOAevsP/qNAndfEeDPLXwAJ
Xps1cvyBzQizgBxvDfuOT9dDHTqLTvXt1pU9WKfxOs+HQxiEuD4chotUQ3FCUFJP3fhdJMZTVJiP
ZhquSre9aDKx16dfZlhvEy2+l1NyXwV6v/wP3aRDWmU2pXXgMMijZ1yW9p0ncQJI4/uYQaFIrcsW
77Z/sIb/Frb+vsj459w2+QOE/hS9qaIufjV//an/j2xs6HP9hrVYfW++/7efeRNRLWAh/T/++93P
8Q2eWfrzA8r+/Q/9g7K37P/EZIaZmKmDj3KE/X9R9ib/B+oOOBvAmzpIeiAb/8ekRv6nY+hg3kG/
i9nixgT4+b9h9pqhz8B905pRHBZhGWPn//lfHxxS6rPf/44ElzOS+l/oLVzjLOpI0neD/r8wKfE/
AkOaKI6IWxkcUv3JNDJAMdm0yYbw3si8b+DlSYtN70GfMijfcWWvwtb7Ri7JBDmvLpwBBE1fiH2r
9Uc3lTe6m5mXee1jUFUvjfLWmUcihZbFC6YV3yIXTG5VbIZBv5tM7ZsxtE9JDL3Sya4ozZEBEcmj
ohL77ZX8Ce3+EdVkmTaEBBx1Hdegb8nrOAM0jzS501ZD795tk3WjA44dmt0ogm0laAcG6d6kCV9b
5othw5YRyReIJjmDa35/xkxdPMPwLPgWjrRdKT8+4xgELUE3onfXgPoa/OIut5J9oRWXiYeOQioO
OGJvOsu6MCPUamR8kGa5ZmIJFtd6qVJx9GYgcwByPKvvg6A8inQf5giCZMn3OA+/KRuoSdnWIMfH
X3Wdruce9ADCHWHXTeUPl0FFv94igbDD8VvVAWYIf/39Ib/fxMebdF1HsC1dNLpNxz4jbEQNI5wO
YN5SqGrX99Z3JtWoWOPhtqp6J3gOwznHRrYhGDi3MgiZTEHb7r6w9dXUW6u02ramtvQcbycohxdK
gzvEMbLIJuDkIQNmz8J5MOcYjBPo3siRy/G5d9S2Ynjj09OuntPoh0CO6+939pFzNu8eyDF8GnCp
DBNNz7Pdk4C8iYycG0v7+FRSb9tetE1ca1VILIRS+jOBdyHT7vD3ZT9Sqf5ZVvJdGtJjVSnOnqdd
prEtZJOgHEKB9CgQaRtiVETdh9ZTq8wzV39fz5pxmmcv0PttQXmG4yzyINBtxYKqZQpkN2+5aLfS
fW2q8OeYdWBvimU6IClpBNbObE/d7FpY5cGNMWgwRXxUwTJjZVn9yrc4SnU8RYgK7/aNTvEjCTMs
A6DqNS1adj20zASEqoFwbQVGwUVVZUwedI++qZLt9TQ+x0V5cL1+U1b9daWBKMrQ0Bn0Dd7ItDRS
c2t11vc0bl/DzrsqjWKrw/82q3plgabwta+Ijp+/YXLpf70OeRYnHY+hvuvydIb0QnQvooURMZrb
po2/iFYfkXqf3rsUH4NFHvh+Yo4spGevgtmAh3KCssMv3vZ52J83tc3Wlp4EbMmvH1dxUrdoYjMl
2aWLOSP1Cu/m7/vpnX16vp9sSxecUhbshPOTZQyKoo/cDDmftbEpO/gqq2E33SL0tnLharkHdDW/
eHbGH28LJoQ5C7vyzc6Eid+wo8rX08kDrALTXKfHjqgbc/5k3e0Q/UUziKIMKQ9EH75Y9yMP4593
RuxDY9gh8LnvZLbflp0kZIYR5MgyYlQTZfIlwN6m0dWmybytSi6/eLLzFvj4ZDnMdEfyrzO7Q5zd
ZUI5E/WMkVBYBDi6ydEcEvtZNQFh1X11/GK1z/Hv42pzoPr95lRXgkdhNWN4cgc2o1Ou++7Gti8j
5Z9s50HzyNDNHypFb0a0m9hyTpkJIsAbd1VGNzeyMeFRGsy5fPf3a/v8rXy8tLMYSdULErDl0jTw
eKzSGohyFLd/X+Tzl//7Ip5+FhcDqFlVP8xPu+bwttEGg+tgiW+0i784ac7I1PM++rjUWZAJkqAm
lWApayQLaWofEZDceZD2tB76H87wbQyOjl8hvU4ntld3TZRu/n6zX17CWfgxfV01k5jvNkVamH68
CVasmdjW2h4nGOkVj2V4o9uHEVaLKr941sbnVI0nAEsVXiJps66fPYGkbq1QTiyf7qOddYw3PsJ3
6PSsu59fye6/kxw/fUa/rXV2qwHgzNpxQAq5J+MtucxucdtFNg4lUHkC5EaoX4JfZNq4cH6aO31n
7f/+rD9HjY/3ehaDq0j1dmKxfuxSDDa1Wk+MHOjTPTh4z0Sp8dX2+uPnQlFpmPhRCnmeonV+Y1bO
xILo5B7oWpTXs8pYvpNbfRPu2j1yTyiN//0mP4dkvhjLmGm8FqkhhcvH8FHmtZMLM4qAXyN7kg2v
dmNeQ/KgpWQgPCFj2rb0aSOsf7CkXnQjxzgGn+j3a/0pLb/UhP/0EEjmqK10kjoXr8936ulv4awP
DTH4zgQXo0hvYwc9OCihK+a/oOHDg6aKne2i82KU2zDC6jbPtnWh77IScZ4EiHrWfRHN5zrvYzT3
oF9b1AiCA1mK8+qgzpjlUVOjrqk3a7MtIYdYxgpDw0XolADw5K6e8MqmP9hk2SqK8o2CBy0ItjR5
O00DyMYgDJQM/twL2alDl6qtExl72q8wDqI7elrYLnrbv7/YT7uXy6aqobSiHIVBfvaljm5igGef
mzo5inndCyROH3e94EHm/3ZQwEORYlgS+iDPyPPcq9Isu8JomQnF0F5OUbqFbEUftbq2vBdPhdeD
M6tEF1urNq8ZPa7/fqNnhBSiMsvbHgvblgmR5/0F/rZjoipMhVFBSNGVdWyibONI6pM0i24ir8H/
D5le8KBRrcMtgw4DIGdDHr2ENY5tE37BBlKRvvYA4XqVy+9p+lIPSDFQIPeIYCYpsyq8wBdN7gCr
2NVWcO1O1sputVOdtyvTrBdZ+hzr33znwUDLJPWeRPwWGcOyCKol84hFo7Yd3ArLszadXDvNg4be
X5BswRbvKnAUhXkP2ATk7aIeUbAe+VndlV9Rhz6lXjwlEi85e/2yHc4jt4JuFxV6i9WmP65MANyu
9Sza8piMYjVzId3huhUMiWJ1dIYRKXN7neTWRQs35+/v63PieXYlZ3E9YcrYZi1XgiT6CqlcBl9I
TuKAuaRZzDh3+++fJGcrnkVyb+hEUNesOCdkIA9re2HONIml/Vhu0DHfg5S+0m6Gx/jYqkMA62UT
f/E5nnHM/tmlzrxRbWpUW74zgH7bpVMg0jz1afa6DkyRSACFwaORyQcYTk40/dqPrwyfiUN0GWfm
vacjS1jjflmZd5n+M3T8TYMiSO1mW5vp6N9fyacUEkCEhJ5M/Kd+ptH08QyAAJB3eudpiybQ9lDv
LmMHwdc4fLBsZ62X/ZWF6ACYny++3E+ZG8vCr6G5BmmMrHwOYb89ktDFnp4jVoPiJJchuj8ZOKYC
lRwv+KJY/xzDBdRiS3hSdwFAnqtV1F2a513GSuF4F/U9ZFwghLL/YpU/7WzMqYVJhwWWnHHeihgL
es+mopk/FuBp3MT/7k83TvdcRO7KAa3G6KL5nnju2lDlMeunK9mkzyrTr//+OsXnb51zk6uQFDYc
Wef1DkyuEdLLnKUN3j2+1OsaqqkXbgt7XGn4Ao6tWmom7s8JavvIrHbTbVX+HOuHNooQhWrDQwbE
dxQGpFHbBCmF6rnM7mHkbs0Bw2gtePj7Ff/hyX284rMiJhmNoR6IUO+F4awCj3wAUI5dsg93vbaC
FvzFlj+Twpm/x48rntUmnaUAsTfGPyuy5/pHA0Hv7mguxJu2RQB7M+sQYnyD6/f/282eM3IzRh+B
Glna3EY7+rDofeGLCiRnWe2hxaH0+sWG+PPN2mSWEhUCi9L045cGpBm83EiS1wQWknnQLctsOQKU
qcL7QO5jDHCTfON0w9Gq22svHS6bqPvuRxUAZu8599QlBKxlV5tfpLzyc+ThLdjIyJDpSXiRZ29h
LMuwidCoII8a2Jq0eUd5MdjoQKANkOuI0MfVzgrH60TrNj66c6mHZ1SPsHk0+zC7N5a8smH3C+8R
CMlSMsM26/tJY35d4CWx7Rl4p46zbgP/KXYQOEcEwbf6nUInJA3xiJXjlZLBMotvhzBc2FAdanUb
9b/+/so/xx+bdsD8SVqGyQF8VqM6k66VZTYhHe+2ew3qnA3lIPKjrzb1/B4/lEzeXJlJaTrOPLg4
T+ZlYtLLriSg/Wjhbo1VeTXt5jqphKCOYQvkoy9eoPEeSz4tSZ9qJlDT77LOtpaWg7OB0oBbAVJ1
g1C7dNC3mUKs0hguQEYfS9BKiTau/QBnKvCDsgLY5GibAfvKLi2QviqDlc44N0KvK8yzFWOMw4QI
Xqi9CEOui+Kyw/LWecRCfKnsGwBqp7hGuNfAPh0oXRmnh7RJr+re2edQFH0d6x5ee4FgZmceqRj2
RTZtIz/GBQx5DdUYxP7o2EUa5iKYX4hsG2jI2Ub1CzDIt75wN3b0q25f7MZGCLhawa1YVVN34Q3R
j8JFoRPjXFzDNzUCXlEjj3GooNxG+o0yjZ/AIK8LeqjK91EmRU0oy9HS1G8KrePYebNND18Gc6U4
34WHPP4cW000bCfjPhPFLRgcUCPmCkrkzrc4SeqrMhPXsNSeMxq8Yeuuw+ARov8tnP+N0KY97JGF
bzi7qby2a+zHRXyKbAStqVmTlNE3RFLVvaX81ICEUFFi26RQ9i7Lq8z64XVQPsHy6KG1TJx8WQ1i
XUBnnQQmF8brYABTy5a+9Tx0+HYr9b33xNU4aa9mkFyWLglwao/LzAMI7MCRrIR22djatY2Ucx9l
UCnde8BQ2pjsvEQcBKNZMt/m1NWgazFMdzJkPlV1HE1a5iCBrQTPWehPnRmcILyGTBkgdw4oB8HF
1QHA/f2z/EP0IfDQpOPItgXTo49hUaCik3Qm0QfTgx3sWqTTw536Mv/80+n2YZ05PPyW6DiMkkyl
PDgl6x5fjnYLUsVeUULfz9q9/evw8vf7+lO8J58yDMslvWLac1b8IdyVgiAGUlav5w5kvQQoFSEx
ArRyyaMWuCYBfWPoB/MQ2xH/ixPu02wEU0KLNAuaGFkdIgEf77cUgJhazWItmAaDMC+KmXw6csrK
xF7RhEWgv1ZfVDjiD8Hvw6pnkcixurJqZ/GP4RnXsORyfGy33XHW+G6eSGfXs9DyrEUs9z667cvx
or3Lt1/duvhcd3+897M9he6RP8UTV4G60DZQOMvgrcRrj3YhRjlYQhy6J1CKWFxdZB299mabb+Mt
XIJXcrLVV25q82pn0fnDMznbeSCGQB35XI0NkAKW56r88gw3/nC4fVhjTvN/2916aTg1knQ0i5bm
ASPVLfoJywmnAzoOCySrH9LtV8fOmQDZe/bmWlAryRooXEz3LG+obDUOvcaXC9hi2TPbAmsPRwGT
XtisVneXBvFqzI+quQt9zMqTZhdnryGYI61w96DaT7oH+xvbVOepypGSG1/daR12uGehPgOrdzF4
WKFYzq6orGUr9C3ee96q0/xV6HRPSVVrazHjz8JtMtxJAGSAQW5H+Wai1W706PJC1o3J8aFp0Sgq
0eRmPmjEPyyGDmVsbqVxLzK08C565cIqb427sGgBENkLUSKPYKZQadBHjYAqIojW9r9kO9y7k3P7
RaD447v713P0zhITs407A6E29B5W8q3Zy53/UjnrN9SZiYM0jrLXcvtl6v2piTyHh98WPYtOboCW
nzLfN4y+jH+UG9wHUH/ubr5O88Ucas4/AApa3UUqEUlEcVZY9J4/9sIlNew2cqM9tesJ/dVhh+dK
uYk3c9PBQugFUOVC/sSya2liw/ZVOP7TMUN7lS4ryZ+pW2cfSN304E0trmHMdoUKn90omOHKa2eK
D6F7X7nGyunlF7OXP54BGJTPnd25KH1PvX/7LDUzdw20OgiHOjx7O1jJYnognVn8L87Oazd2JMui
X0SA3rwmyXTyKa8XQleG3nt+/SxqgGmJSijR0w+N6qquG0kyGIw4Z++1K1PeBlr8rqHOTUFfqQq4
OKCCuree1X5ySAMQO3Pqpze9AeQ/Th9PzLpjq9K3n6YuZl2TjkWdNbAM5s8TgDw+vRfWXM7PWTF8
mtaY/U42ARfk1f9dM76Puph28WQOYp0w14NzoEbnNTEchIdEDiFgNB99e/qIcFcF5ACeuNyjc5DO
o4EX30QutKhzlIGEo1xmi1y73kZEQvqikoNhbTBJsb8j8uvEeMc+hNSrZ/EQC6T+9U58e/JMQ08e
2rl6T5eVFiuVZ/iynDIdkiDeik1+qgV5bBX5goFidRRVS118eWtDx9zSMKA459xhpyXUzYCCZFef
c/Zg/JbtYd6fmuCnRl18adNmEItoIMwt2s0uCm+Vxw6K1chWV/4dkYKvsLixeaNnOnGcPlZfmftf
xN3TEpT0JZ4zxZ+XGAk9Cv0muy6JSpvT2pQzQyWJi4+fS8mERPk5enzCtuPWd41N2EQADHF14lEf
m1oG/Rv0xwgGjOXBHrlzXmPZ5s6bGlXtbpsg4Uiyq0nbp6m3Hin8JJi2JSo3ejhsTCHd/f0Ljq1t
33/A4iEIoSJ2pZ4R+l7/o/bgxCQ/ImbbJEQahBULew4iNrdOvFLHHv33Ued//m2GB51nNdWEpzBV
915wWRubsDoxqbX5ly+/HAa3bdaEcWI3F8tFY8SC7/tDgGp053GeMX3BFry3rr6wuo8CTmxUydtG
bpxqnnqjQQpKcZe2n82gORO4gRgKoiZqjiFnwBffanmn1P5OIEJRLu86Bd+Ndm7w54qjcJ1gBain
R7OB3i+9TZKyEnThbvIoiaPZCfIbK37SauCEIKyB3wE1BXWI7Rk77FTIqzEM8LNobovxTjIQpxtZ
deYVnVvnpOrUzb7iaP33c//diOYjPvcR6PcoBr6+xe2BopVB/Gv/d1HDiXUxJ2lJN/I6J9Jeef57
tKPPglIm9ds5LnrZzKLBVUuIsGlmTZ9yeRHSff97gKNHNIoXEG3B5SmmsZjHZRfkEaIO2o4vnE4s
ugIBwLdV484JKx0vr3vqs3DkkETTioIKnU4V8txiDiM4LYawYH7p3nVC/kjWazCMzqQi3dFZHfAs
nLjE+YksJjQDamDbTM5mPLifL40wNJYs61DuOvVjzHxHVq4nb9yVKSl+JKt6PVEmVnYDKmndhe2J
deLIE/wx+OL+6t2gY9ZkuujxbdDzladVduL6jqyFlqgBZFANTryopn5en6iGcAJ0TrizoKkm6Lwk
zOuNgJJ99XGqnXNkAZopbfRzNICBqjovi98WoCZLvbCH4m6bOJ/0/hkimA0f2D5xSUeHmbWxIoJi
4N2Ll8yXOYpQQGINqkIsqqQURBFoIb60aqvulZFTfWvsjTZ0Zc0neREIXFusEuEaQ9sFvJ8TG7ff
P8dAIyvy2UNsSaN1sZGpi1D0PI06hlg9+M1VO91a7alT/Lz3+zlLf46x2LAPBVJL3QpY4EjCjS+x
jIQuDhAnubzuzmA+uP16cLuNuBXu0ivtxJf99zs5D67wogNYJ+h88U7iGcvltqRwIQF56Yp4o4At
n6AfmNrgWHF/E4jZ/Yln/LsLNo+JAJ2NGnj2pdQvw3Kggolls0RzcrgrL3U7uzWfiYu1U7puaw/A
Fcb9lXTijTz2MGmJcaXsH4DIL16XrE6tvIu51hEhr+l/dh4xbX7i/n15v997Y35e87YQZQvAyJ8v
Sjw2OKE0rq6g+uPDr1FO7oGO3cDvQyxmTGG1vRzgJWK7Sz66cEHSN7IZTG5z5ZucneKMnPBtHa5P
1XoQSh6ZrEAbWQlMFJvI139e3dD6YTDm89WN8laQSKuDl5X3YH1osKe6tB+8kk3DhZRk703T7Bqc
fElzi+9rHeNzUcVPvgA7Cx+/YkyOZYIkixO3zXAwk1EidyaGGqLnEzjmWM9qwtyH+twbTXJt0/Oo
J+TR2BTahUWgnmSVZ2ZGIPyM/QrSq8SMrlhZzjspt+Eo7gst3YSStscmhXgYdw2l+DCFdzbobpRh
xTZmFeZ9g6S1KnVMPvFa17p14QnwMihnxznWWqs818Tg3iqym8S7KylNGGXwT5bJhpMxeJeKdWN2
b2Gb3KophjzsXpaxAYu8AXzGVgY3vZXMqNDtxDQo1GFfGgCfCZ5NKatHBDSObbpN4ps4JjlSVJws
3/Ht3wgqtE6RlAyfbMGRLdtO1rNDFBYbQRnR+RarLu8BRQ6uN00uZ9y1gJNStBJAoANUhU0TXE9+
sZ/y4WHydcdU77qGmn1CbJSB5TUTgaVCTUXNXkGXK+h0Z2g04AHtFGGvmf5DxjIPVGOleZe5oO0y
6TpBX6fFxmYkcKjvnEptHE+XzvGtu3XU7wu6IXWYuxlYrMKEXquqWz8C+iH523bOWkScnIHltsT0
DOcxTN7brvFufPO1JTUtkDe6V/8Lu+piaA6afN30b4FpPlTKeZ+hq0meJ4V4RgsPr4rGJUnZEtHc
FvRtRt+gsIIL/paO5oafiIWTBKXGwhimkzBT3IIcc0a/gkt3L+su4p2VCZkctsOqZVc6kEoOXEaC
hCLUBiBBmgPxJWYG81UGC6jkpNaGBDZ5tyHG7MYPN00PpkHvzwvl1esU0rgJRJPOoMnZQd983chG
uTb1mw5CU5qCFH4VUGmKZKuLibeGF+Ihoc68f+idacxA30x07FUy8d1PflWvoukeaI1CrpmHO2MM
IS4qHxqvhhkX12pK1TQKAyeJ5KdcXusNITPytDJC5hV2XM8AzdkI5y2JDf5M9hReev01TDA1+v2Z
L3ibpEcKBG+qmRCktGcCPtGS97dNbS1mLuE4w8BNzcS0a/09wBJZA+tsq0dRzfYAQdZT7N9YqLna
8gbi2qbrEsrqLym2OtmLkW232xRsSK+FkByCz9TMr/woPvi1ePD19N4cunuhD1bmdO1rj5Ku4Jv1
DoDxJbuejX+GTipubYtUJq2yXRdKs8nNYD/Vrw1dRGPUrvKGMOXyoU7uTNKM6vA+DVK3n/XU/Vyn
ZHepAMYjTTXV7ucn//UDIZwNdH1yfWalyo5mIoX2sgtRrDaw9HFxYKqHSQ871O2MYFPQjYuZTMWQ
nnXQK83mwhi2wiB+Dh7KZr0/FGW1i6hny023q/DwhnywEqMEpEXAc3bRdilInQbgYnUpw17rigH2
1AToL3ah4IHKAGo+detAEtcNKNhambHAOt7Yf31V41KEwNZXs3FvVfTPyUbLCVvk/A8hwdhrfvkS
SdRtZvxA8RA0xOpy2gpGxJrxfTpaO8XK3FTO9oBmzsym36ae76aD6SZlD8Phzp/O5ew5SYvziUxm
X0zufc27yMzsRusOSnPljeRsZ5zbUHbkJaAGMGodlJbBZJdJBGWlAJ5laXdCJVvLxmeG6CvIRae2
aLRYgNcL0Ebx7cg6h7jyvFBVXP2KPRCDVHFIT9pyk5rhRabiDDfkfaA/C0ydNLb2Pn9gIO7rAkhY
F35MEp52P9yV/p1PrUwxrljF8dswv6areCBBOA+fYW9fm15wHo6BMynwlCfJ6c03CXaxGjdntQj2
14IoT9hP6pUHKaP2ZiRkcliOyD/3OHwoWuqWCnhIQb/uDCD7YEOD7F0xm389nEaZNiD0p7S8karO
nX1ADQ3WkWcm17zJcMUsoXegBhGzoazD6FntpN2kpeuukTZmQ0C8UfPWzh1eb99ZVCwGwVhH3mdj
Yj0K6Fb10DYE2TU7z8mSejOKJMM1+1bhyoT6gguGQznuLI2+nZa4FsSVBMZhKvzL5cQmh+Q17XJC
2jLV6SdyU9WHdCSmUMbyMg5uWs7CmDvDs2zfH+2iiy+HCv/DyMTWKc0GwV0PmWuMp21fiBdKRUIU
ugCz6M/jYnIMZY2VCzANjcLYozkwndgyHWmosGeijW+qbLZRnM67jm+HC5lDIz1PNjQVMXsAEd77
TXRbEBkcrWpnIOStgn6o2adcEkfOwD/HXdSpg76LmkqeN1J7cxNvNaCzK/lWpzyOtPNDUAhg/Htz
KB3Z7CP1FRHY0hHQqej8vNLCa71C8qlRN07nDDtpW5yNa4LpbrwT9/TIHlERqZHNLhDUZsbivBbg
QVPighK8TChQnl7WIa2gAp6gduL8Mu9nF8cXBsLeYnKAMLXZGfr92UH405upZ6AwaQAXQIH3Qlei
GBpJuhMN9akT4vzD/xpvsfnVcwoLdcUuHmzuGr70VjAkexCKtR+SpFlP9xqpEhZi1nS8DooKdGS/
BgNhR7H6OPFB1Ii4jXLtECvdo2wq/6/b/p+7sbjteg1Vr5D5dTNHDFR9iXgc8PRo3JyYSL9rGwwi
Y2LSsTYqVNp/3vZJ1GD5KHQUKv9VEW/17EHGFwGtZgX6yjQ0RzAjW89Zq6MTR8bfNgUKhCIFMBOF
OPJnc/nEdbUY03YWwJT4+6NbIytwysbsA7oygboIskERtqXHxqlX9RXJIY48ZDvQwPdCKV7ncnif
WJeqHtsWrDARIGskPZ24Pb9LI/NvNL6kiQYHlcUsIWJCUVCqUK6ItoCvqG1hwUKKs6E2rNinFbfH
X+xvAy4efCChdgg9Hjyoq0O7EQ7tunuAB35agHT0BVAlRef6JEP6MlB/WyynPBNKHNrg5Sr8j+lB
IYRauRJksLIaVsiBNVN7LOq7VurBn7/J0Gut1jrTh0uw9URDEZEZ+6hyE/3EnPwy0P16Nb/9ssXi
Bu0sjtR5zamzR7wDtlicg5q1taK0De0AKQ1phLTKKjg8quIU0H+AHMHS7ficaQN4Te0tkJ86uFFI
OVdBI7ID1ulzXI/5IaqKldWStUDEjHWo+fsSug4kfhBf8ANB2wDRtbGEmrOf6SgB2loBSVY/2UF1
MLwZyjw4XvNaR3zBAsxwKIVy7SUUX+rgHfaH7hv8oo1OodWSb0pDWnGLVzKHC4pLUXs1pi8yfroT
0/To5wAbPmIyele/GlepFUNmKqhuBVF33gJvDkrrYUrj82b8Z0XlwfT6uwG2Dr345xNDH6lTKNTx
/m/oxQIyqtRhkMKDVx9voeS7fcyS2g5PjXETqp+C2q9wPdtdRIiMQf5LSYhqV3GjT96Doz+EXrE4
q+lE6go/V7LImJTI7Cl1N7l4JkXCtdkXO926DpStFlprDCWrEQBqp5HzZHaCoyHnBxbvqlF/4ut8
pHfOqvHtpyxWttKccklLeBxk6+kZVSjgjq7Y54fQ0FYd6gCs69tWrTeqGiP/g+YJCQXEAK7yylYD
a6PJ62jU3L6VVx7sRStC8TU25+p0+PvpHf3oErFFmQm9kaYsfij0J3/wPZa3JnsWrScVbLCYYWdm
f44Ezvl7sK+S1a/3esYxIHCSKMsuFtNJsDQ16bgtjQNBRa2QFgDLJSJthb5nW8drlj3JLg6509N3
PfFFPdJ7NNDLA0pgb4i/dCnxNEfkGkPN6EVwAHlEkYIgY/TlJXTfXkXkNz6GBRBiAAbBfYmi0DTZ
0rJv7WYGvNTbmSi6lSo6Y3AJqOounWDvgLEM64sAzM/f92pe4pa3ShJ1HdsJmVfIj39O5ngKA6sR
566KALKnElaCJjqxYp1aOOY/59c4RKjMcgcZOcfic0N7y+vFYuSRtI/DmK2nDKdONu5zo3+G6rUK
xWYX+zmMnOZKEZtipZKdnSEn/vtyj727c0uMeBwkF3TFfl6uEhaplmY8m6TdEeRFUMTJjsDRK51F
fYqOv4ta9c8h2po1vFJp4gzroN4h7dvUvU1qrPQ5OlAcOVavT2nIjp0LFEq3/zfm4rJaOQi1LKJT
Ne/SJSdxOonefuMim1l195RxTrVyju3W8YizL8OMokMz+3mRBb+ljcp5QJj3CRJf4hlESbBL8WTf
79gM1WVzdsoBIKFK/XOoRpoAovf0r3s7JIJma27m8nFJoZXwFzvK3MbWH33Hev97phxR5yAIx1fI
8opbxPjV2THCdPSElu3AapYPUFygtuXGbnhDEJp0SQVphzz6kqQMyTVPWBr1I+slE1w2ZksMP2F5
7KoEs5I4u/pkrkDDigiiaO+iiLWkfMoN4SxNESSLRXmu+8GNYFDMbLJLK9cfLe+jHqW9P1A2AogZ
Jfedou8EHforvOm2Rl4y7kOrsIWAWsAsglZAYmTJAHsi+VDKxk4VfyWkDUUWY63L1j4K/DOQZxd1
MtiAtMDzm4g5YMxlZfJphMIhkFKM3ci2CAWDu+ym3TXHt6J5NrMAjuD4KHR6uyL4FSreyP+tNVad
IDoWdoGICkOaX/QS6LzCgz56n6ILlWvvKhtzp6EOMSQPfz/Wr4L/YiGaTwEsRPw303cxc02ybr1R
l9Ft++lTMIWbMd4bAvkbSHCMJHE0vVmZLnQNCBzjjQb7t0YBhGiDmiiRCxhgtCCi45StjKLc+9SU
xCFyW4XoRvNVldq1mVOVssRNIppvHvpzEmHt3jCdv6/jiFaKnD1iywkuN7mWJcLA6Kc2FUtSUFDY
nGlWmMD+Gc/16Lrzpx0Q6RXxAEBd6QTW2qUu9o9jBMuaclIkU+Dvhds+zE58+X57z+flDvapTBfJ
4nctvvJ6TOawXLD01ep+yKH1FBqJcDG86MYJYokKVf/CN4LImYQYb//ULfm98poqunp6519e4F+9
wbAkSa9JBGp4yV1ukY6jpfeKwa40Mc/wsl1N8l3V9ghCrUshMs+A99LxMk6liv4SXvBQkFjN9mj6
lEhTFlOMQEPScQr6JV1wj854lZsqe48b4oecQXTzyu7ZFfj6QfA/KUSc+KDPe5vv85vBEUjwSf8q
TvEN+rlcxj6xlObE4IL0rsqQUVNjlfa32vTqjeoVOK3/cme3HE/+Od4gF8QI1nNziHCnFN10mZIu
zimazgEv/Ymrmz9kf13d4tbmkoADt2M0Izp4AT7f6MQAv9aH5fXMv+DbaRXordk0YBJxQSgsbFp0
IHj0ScTBRInxOtCtWy3tXFMpngpLXPvDNXxOt6LRHc0xT+3LKKmXXvAokXXaCdVahu2c+UARuldt
eOvFm5FOnKdDyodXbSnJeqwkO5naVWbcFRCN/14llp/p5cXM39ZvF6NXuk6Zg4tRpPPIPIz9zZR/
UO79f4wym/Xgc8mcCxevvYUrpovm/iBEUZdDI4TKe0wnTiFf/T3Q0bn9baDFvp6YzG6wKNVREEiQ
jN+Vhb9LOxDSxM6kUBQT78TXYt5b/Jpu3wZc7D3MRu1HLtoD70yVgtQxBSh8F/i2RUk9klvMGdNa
Ijrnv79ONnMYVJGvgAdYPDbBS7shaXS0+dWVIYjnIoatUnqAkbnJMouOr7n9e8BfK/c8UVgzONZL
HJe0X6sGfGBC3IC45tDD4JNvyvxdlQiMMslStx5CnWYOmSnWCBe+ejsx+LG7/H1w+ecsrclc6IlG
9lbqhswlGRLjqn6l3+lEV+Bs3U1JL2in2O280Ss2p/ZavzbPX9cOZGku5aOYW0I9FMjMcqXJHjCW
6MDOhoCJsnpSm4cijFxiy51A0faVWClkEUw3YxE8h2FzFun5CXPysdtAxiqBQFRH2f0tJps+5Z5H
+Bd4SwWMRQkttlJxmo3bPoYsG0Y3VS+5FmD2v2//kTWCUanLzrdgBqX9vPtJ10SxR0AQB3/ZjSD4
6+K13lEMIzD975HM+UH+eJ0o4Hz5EC12tky0xUKRdUVDRCFAw05PL7o0ukAx+SRFyocfdZgvWk7j
lW++Q7EjZgOJbOvd5kPb4/1MiQJCxmE3U3EhJ68T7FyQL5eKVCsbLyKhILI0BDh5+jLAdMjlgT4y
1TbWpK7QXpqMHJ8xdQSD4AJlbvZKKdC7adMTjtSP93lMhOQU3YdjdE7QMI3rHrmfkYxURQzRTWDL
0voDuJatmkAhp2266NUwhkqeETfb2UqCrMsT2Nf2bm0ZW/I/iQ6vXjyCzdqCMhXJgfXkuZlF6qNE
RHTxANntIq2qdz2wDrH8oM2RUD4lX2si/C2nEQjfsOrKfWPQHzTxo8fWGTKdbYrz1hKGTQjRyIPU
aqFW//sp/eLNUL1QZRlTuvr1n6UgqNJx8OIE5gSByqlBzjH596ZO0TIXi6ve+9AzMrSrO7UkaDKh
GSTx7W9rwqswTv79U5ZHv+UvWaz3OnmyDYpBjLjFRxIDMbQUesgn1vjfa9/iehfvHf0P4IiIWFYR
xCThH8nktn6lr5uLYH+Kc3F8LLjGgAd1cCK/DpVTVwdSRlN/Pqj3l3h/N+DcoDNV96cEkL/Xtfm6
vo21WFbVNq4kE7UQTA247bbixG6K3S60jU2ybe6DE321ow/r23CLdcRMUJlHKcMBkd4mKSqIdzE/
Rdf6+vT9XEIkasB8rJABmxialw+LHNAxplCwisjn0VpiRlQv/5eOPqGJuuZC9FmJEaz0ijr7/Mrq
2vUgUNf8ZMKfQQqaMQkSzR/lISF0bcVYGwIEtm2Ky6OpL3xKUUFm2q11Cn+4PNHPcxlvEXQXlZIJ
39ifyyyR0XWE95Ef3tJSMN/AEOP1lzdh31yopz4l8rHRqBrgLEWvCDdq+TBEtTebjocxhU3lEkO0
6S26K+M9+bzrYfL3kGTprcN7RAvvZdnZGPBqyXd9nWyGaq7fE71er4oYnxlk1FII3FR6iMDRe8IL
wO+V1CjbTG/3k9T9t+aY+U6h80aOCGLqd63YjEKUMKjX4bYTRlm8zzwxMOC7do0lk6/0xnT/XmZ+
fQEZEAMBsnW+TxglF58ldpECoXbkUYvtqwUKH/Ey+VzIS9nu/D2SemqoxYpmBf0gWTB9MaMb50Yi
ritKMmr4nkQvIgYwML6qwqEhSi96AZtVxIMi3DzRCYpkVzQH8QbCdZkqK4qcyCBePFXZ9Wph+4he
RCO1J+LEsmYreNqZlF9HZn2WSIbrQ4f1k+xsKlV7/uuS/Kv8XznAj1TVVUunPaf6ghOhaKM3vCKP
02S9inWFvuz57xtwbJH4fqsXr29nNMZgEKu1GoLXdLghocTPn/4e4pc4Y54/38Yw5x7Wt0NPRihN
mWqMEe1aZBLwo87mbqq6yl4HF6EpdupTwozjlzWX+2d00C8+8pQOSQZz1CDW8RrQPIBD2BXvJ67r
19n367r+M8g8t75dl4KesW4VBgH3us4tO3WDtdjt4NuukA9ObmS5/dZoT7wcv+qg/3s7/zPs4u0Y
ifBTkpi3Y3hr3qhm+I9gAtxwTzUMlSQwhM5V1/41aqn7cXvq1fzVu/8aXdVMOuMysoGlx4dSk6KM
6ddFmxviIpNV+kovx2bOxvfTJfWNXXin2PkaoP4K0dvu75t+7J5zPgA7TqlQ/cWEQgTYD5DjjVVf
nlsjFqNRPbEkHJs630dYPNXMaOpEJGiVdrAFRE/eoDfdZFb63x6dmTwG6yrVsZnmtDQDeRLp74o8
vxSqTOqecheWGSlpHhA/0Zan/i427v6+dV+7+Z+fanYfVAP4SM/g52VZIGpz2UsCgl3gbSPHQ4Cx
Ck0xcZTGooBSvWZC+lBHyn1o0KFTNaq91UA8Bse081h+l7NhW6cT+lHQfR0FlMFr0FYnWxSnvW10
5ZVpkJGDaMW8TRWEe5KfbiTduoiN6EmvnsI+uh6F8kzyamdubxapcG8SD9UJqmt6xomC/S+0AXxp
2sGco7CCfH1Jfr6camlZiR6DYtJu9Y1BiOg2WqMIrewavMEaqgc0gRklIezUA/15u3TPUB45f9/y
X63Hr19h8NXHYsMPWu6O5CkrJt9gTS98dRWqNzn5UEqA516t1kGUkOsCune6lhFv1yPC5PhAfvLK
DwnMi7ONWoGuzgxbFj/0rrrixg2YZix1sOXBcOZi6d8/98hKzU37z89dQncmKPLVLNFiRZsnoV09
i/fTVnDbdfbanheH9lat7VOv9BeGezEv2RXRtQKlpmMnWyxoCjFEdd1wk1QUo14QbaS+fmzU3PEz
JyYZItb8zdBeF1q3UYUrOUtXJv68lizW5F6EyI76UEeqYhCOJA4PckajoHvqxzcZZohJgveUPKZs
ujIrXnUz4mX8+Pu2HdkDs+oBSVPYvXJIW5b+I33O2EWuvjLagQykasWBTCw+UMyh5b4Y4dVE4iEc
bivjXU/HtWmCwtbx34aJG6NvAtuyNnxpFeYYFyMak+TgqN1lioS4L5mnaMf//sFHn/P3H7zY9WCH
gMgdKio7uoH2ZOj69x6rNXZnyUaAa49n9aN88o38vXbPHwd2ktwjnc33ohJejlNnEgKKCIJOoTQ8
5eWnJAcrTbjPDFp55ktZU4oFHjm1eMq10HtpR+VZYatr+gPyBGvlpR8ZYuvcJDYLrVIcqnYJwMeq
g3P+4A1YJduatK2kXOezHBgpTk8wHjjlndyI21givnssb/rOE8noJv4ry87RPotbL6juG8KbtYLj
hl72O8TG26YMty1i6aJq7yNSzQ2jd4zoTq2r8ywJ2QSrzdrrM1f3kXnynYgtjdaTdN4P4U6oZ7L8
O5gjt/MeqxkUXvX4iiV4AXD04ms/zlH31Rd1oBOA03Vs5YNLL41sqdY5xfeXoCdXubWrtTNRdLxS
dNt4JCEQ7TKljL7O1prvoVQn6K778ERS8Qpbr3FuxOd63yM/uTK8DzG5863rBimTr58R3+eU1ZvU
tjgC7ohSWClz040KCU0aV/CsdS5exP5Lo1HcQEgv5x958a9v0UUFOUmlj1F0VhXbsIARpd2axUWW
PfSJR36O5ijtTpZ8pyuZUZpma+WAiEq2/Q6Vcf0UyJRstOsp2HhqygHIbdDqgBRX6nRdUXlHyr6W
Wt1OqbdYhehoObqtwFuraLFESK++CU+JDmia3crdZxO9lv20KrrIVjAQTGTUIB6vSTY3xDMhfCFw
QxF0QpS5wIibQkP6y9WhXQoaca7VS4dPKCWFiwTjfvJYcB5nCGlKS17FYjNPxSHK91VTnalIML3+
PZ+uRNrounRdTm++l18g3uEkhkHAuEtUrMP8Zafyar8QyOpmEsXC0XN8cZg/j049C6BzAikPEsox
E96LPiOmkBKmpSt6kZ31xSruPsL4uWmflOBzUIWd0rHWMcun+Errz3LFWBmw1lrmUJNE9IpxQKHQ
NqWtiS+h5+iR1o/0JldCd9Vxc6T+1LbrS+77c5FWUQsZGt9UUjF+tbE6syvRmA/49KW+vZCy6FII
u3UGOY9PlFZfa1Oi34VyGyBtqsC0FHvJNEltLlJXH7pbMWyuPdm87iLporHKdyHQHoQhOGtE3bW0
1iSEKxxW8CbiVVv0xBI2Ma6ZQqetLULa8NmxHVRxepV2cRKytVQwj6X16/yjVqZayWtThxcg+OSl
hcHa0CAhCulmog6Y+C9Gtx+kezOGVREqrlyNexrqA17BrrhGsN1k4XWRFXj5BomXqHVDxbTDzNzQ
NXS9qM04q4UfgCGzVa8IbG5kvDemnYFK0/gzM/M+Y5sEX2yo76f4Poj/TdQ8Q1JSG/JyMxTvpn/Z
6vg2UrSjzVM76wYCppwByIwtu+qpzG+L/JkXckjDbK9UJPxC//XEmz58xd68moyWhHJaHPG46dvc
7bSawqUGC4M9GJIqVAOrQYPMIu8rTp7aEM8Y1JXREChHdGJliW5hjHYbEbwSvZcIrIP8swU0kJoX
Cpxjam5ubx7Ypuk1BiRtbxAlWfvnZObCQL6qIXcbSus0SrFtPOuskcBgDchhO3J1O+FJav09eMAB
7HXQMP0K3nMl50tGfpUhRju1zVYE1JFMs4+krVFOTmY8i4nmDuKdESNSHFjLKThX1ZVsGhfJ7Azj
Lrd5tI1GPDzBRaySGEySJnUgpyqQJ5mKXUAM9knX8qgZpQ1OuZ47lBb+pk7k21bBX69AAy/GjaJz
NKFWn5TRe9brm7JTzhpDdCJC40yME35F1BrqY7bOjoizTK8tN1LjG2xZg6bfTfXE+ho5vhE/WcRo
Vka4ngB7x3qzCqUnEeiaSuVGjDB4cEtL+vh8KwgQUFZdRSQIj9nIHhSPvad8GeT8r5QtChFYc6o4
UYq23JuuQfxtZN4i7mfZqlbmvEv2ic2BBTfW8o0nP9ZGfpBJuMsCXH5e68pNZIe8CwgPnNQYYXlc
ypCbGlDEuX5BGIajZ7qrh+ej9pmQvEGZvQ4/K/Euj+VV00xrE3CTWo6OV2+k5KwnwTC9qORPXxc3
MnldXreTgkNh8nsDwgSLYGONBw3jtJqV5IjB5iO7Oak/qSum5FjGGVZM+JgS3ym1epJiif7Ng5Rc
q8Pj5L1nIrHqV0jReAcFpv6z5x9mUFNqnAdijcLlUgV3PXmo8OniaRCeqquaohc2uqh8V/LHVH/I
pgPXYlFEGZHmNg1RadGN0N8rYKkmBE9KVrFGFivZw/dzLVWPFQt4T8xcZ7YuUcN2R9dQDmVb5MDj
CYaTBKDlxMgZ+JebhKZFcdmprd1pcGeR3aizfZEg1waXY+KDzIzr9ZAQBVkm68Rj0W3wvPCw9F4E
UZWeobdgMbptyeOo++ewpNaRPWds/wxqfVX1ofBzgvgK8gWGyXCtyW7BGaxR0kMvYmk8oIBBhUhO
q2Wxm9hU1qNnmGhqiZgh/UVMb6qscVJ14xOrFPG5Fc2VYD4XzNywv+pVCaVzx9fyX0XR1TIvy+pK
9x7kcpdNH6V6TqCi0qYOKbR8fOl3p4fReCzYfakSRFU2O9mQOlqI70G9HRUehv5PHO706t2Xcscy
9qa5aYvWMQ14SH7sFN1TFcvsBzDzlW8SAUa+eIlbTO+eJm6zyLe3IpukM0JCHxVH1v0ztYXdXdzj
YLXrBkugbto5zSctu0kFwQl0aUMM5XOlCRLOv9TOicxR9U0jPhsI2wwp2CjqZ2Y9a37r5sTq4COE
FA6iJ/W24xRvw3C6VUeaWR0ydnBMGiVDv8y2ad2sG6XjvRJtZXzII6pQYJM106LX1bx3wmCh8fbW
fHcQ5Zb6v3FQDmKavspty9auBVnTIFHt6bhUMYvxQD512HisTwSLFRPWRCE6Z+07pSaea2+LTy6m
GL62IhYNBeDrzyMsgZ5KmJbslyNYi/WmI9VgZoyd6kv83pardI9MVHWMhWhgcfyiMK1MZduxdSt1
drb+bjJOVZB/11R+DrE4bwxNQOuwYAj1ogXoFLv5RjnE92+kj9qiA3EUyv6pM85SGU/L9sdlLSqb
USmJo1IxZrBrdvUmcFJ7RiOfvn9HCnI/RtIX9c1AkEtZKRmpccZP2c2u4k3wqUX220yPIpTzorAj
SmUWm5//z0Wi4NZp3dKm/XXyTEezABFcU+VognVTi/vCG24kv3R8Ods0RsQ5Ezd96K3z3DpB+zly
iKSk8W3sxUMVdKmaSomxk+m26LA5VIHTkKab/w9pZ7bcOnJt219x1Dt80CQSwI1jPxANe4oQ1b8g
tLUlINEm+ua37ifcH7sTqjq1KYhBuE75wWFZW0wike1ac42JOm7osUyNoPp68Hc0gLYavtBd3D0I
SLqSDkdmRbSv32m/B/LxbcYoC+7gyNlPRQMayds2gF/0QsVdibB1ETRQXFU4RcczAcJvlTrjyBo1
0zgFI1gCls/XeRnSYui1Hk2lO6xtKw+xbHUp2Uhnra4/04WM4deWJl0sybHmwyMbU9N4oqLdDajt
rnaFtod1+yIAm5YLH3n1qrbclOkWh/+Z9uULK9D5k07mkOgnYZwh9YM4gfKEQxtgYck+/BCd1E7z
WerbxVf4q1+njDu1lnEbHF8hbJUWBrkPW2I2zY/An3uDnwjD6cp69lzTSITOhkHLc7Qku+FdegeD
2V2+AoXLZKvExmXXxO1ct956B3U+bNkgQZs8hQeIcZwWBa5mqc3M40vr4/n3Gd/DWSYh4KlREQ39
TCNURZR3hQyTcZxo/97rnELn5BygZqbjscmyfq2XUPFAlD6Y7FlepX+9NvZzmhBY5cDlBKjgaRYv
1Bn8Ahhagzkwhg6zodzdjy0aS8WOX/Tb6093ITOByUIU6DwJQpjfSN5IHyMdBIkOno7ww36AxMT2
bWqpSyVZ5Jbo1EgFQRVp6k5gG8/CzCZHLu2j5+1PEgelpuWM+HiJSWzAWex9AFGASvc4yYAIcBNA
sTXE3NQVWN6jaCrvHwztNY7eyvjDiJaoBLFx9hZrz6rFZlElCBzknpnWtz0ujSlOKA0imikLHssc
s8PrcGWpsz1vEKSPOrP30oUCaEfl0lJZdJlma6Gw7AVtVSOeFqP6aUAUiOCI4mnazHo499yT5dDP
UK+cqBzHlHwV+s8dmQtXXpwdZy92sgriQiD24HJidiibqC5XJf2hVv2MWuLyWjs64yA6CTLg5+/P
5mAjQdmvp2gFN18NocaP2Mr3gl06dbcF68Kcx5ldEJ+MI/ZXk2PPnjVJddHzcyMbDw6/47ea7QAc
XGyzmzk/g8sv6VdTYx+fNRWyqAfhGk8Hqq7JVY6DwYxabnzN0zUVpDTokBDzAbZ12kIUhRhvmH6p
ccMgsK4SgFBxs0B6yORys7w+2y89jyqCN4X5DunJ9G3VfUtJVeN5smYHmgYmSzszrC+eb86bmLwd
pNyLUNfxdhBOdcYgebXSjxgOFnHCjWdmK382bT33VJM+LJSq9coWTUZUNCsVpa1zifGLh5fzp5qs
UkY2BAMJ0HHBeixr7lbeCsSgRWSVM+fDuWeZLAtMYL4iMDQk43Ld97FV0Nq6PgguXZDOn2WyMLRD
rNIwRxO/X5CqFQr1nfkD/uWR/WusTU5BsuKHYjWuDHn2ICKiNwj7AkGWnDcLFRGv6890cR06e6jP
be5spgptHqY+rIcRcdnztWL5G+nWR0tjamwhPyEyuETM83qjl1bY8zYnmZm2rwc9J2iTS7AB87cZ
yN2G5Fxv5HsZBs7N563IX9egIuhQAAxR86JxGstfaU7ieneK6wEXmSHQcrze3KXT5HlrytfWGioH
PfPwTIrg+j23ZECIQh2wFTqT2JpbKD6TwGdvTOzkPknHloxTeDfs2mW30spFtlftfA2f8BGgr63V
n9cfb24ifyYlz1oNeqHR5QG9SZYReAH6utuApbT/DwxLZpuarBlUrv5YbGPvRRUfS65u1BTBZjCh
ZXjGyPqrRJelfFd5OEzCicNDDAtkJ7MpngXZd/qs2WSgQxnGK2MnKb3X9DcmECSz4TZdIPgsQiyQ
txCVVqCVHkgqAb+hrzqUz8PjyDKC3oogYRRDxYmRIe7YjTakgD0NCJ5mJ648ZgjtVeSkyJlt+CfV
uxfZHesROBReoy5cIOdqj9U/sVDZiehCowjxgWJLSDIK2VHKdhp5Vvps0UVOVsB+70UQ2COPWsB8
FDOBq44xgLdU5UdJzW8hBl43PEYgqd1T/hNZi3WbDmbPKntMvIUGyouQTgLJykEKbB/WdMGpbxMe
/wT/GDFD4O8WnoHwViQJmeV15bKV8mMd+e+gCjp1Bv0jKrF8HRrITHmOlMcB+CEVvcmG+yw/9ci/
FUiS9Yq8AQtmlfJsm/T5+8zoGufi9938zzVPnqzeXCw1rxu3ibHYsrqD/8aysJUNfPC28XJuU7og
k/i6MkwW8karc8kYMINA8IdaA1QGpIMPxo1slothhUhsFZjR0ngFqqhFTCVZVysqgUCeWcgN29cf
/eK+JUkEJekwP4Pq8eu6wfVKYVKD7yL0lVlHyDTWMzeFi9vWrxamKgtNh/cDUdECWRbwDwAy8z+K
6128EKln7UxWdcXvZXB30M6obQ6PijV6o+Yusz1LtdVlb6U23xNn3PzTWcL5TDeqk8VeRt4VAE80
HsEcKPIyS0XF8PU3dXFfPnu+yQrPC6Ei8rhT1uUuKMQF9WVYFZ78+gNiyutNXd6VxzpK42I9Dig2
SRnBk2ZRvTWWvlFWnDnIQEtLYVlsSAUJYxrOnG4u75dnbU66kEIHLXUZ2hzpvBTmbuFg4VhgUpxx
VFgAzgzLzx3j25w/a2/Sn4lnqD7shMbjVHxXbuD5/YMuVYAhzU8sMEp+YAij7yo7t8i6tuA+7iQ3
6X6OETr73OPQOtvZ6oT5BR/XHup6y9QaudLUkuDoq9js9Ef0+7/euv/jv2fH35+v/Pd/4+e3jPcF
84Nq8uO/9+ytgB/tR/Xf45/9+c++/tG/b/h7eqqK9/dq/8qn//LLH+Lz/2jfeq1ev/wAsS+rerd+
L/rbd3Dmq89G8E3Hf/mf/vIf75+fctfz93/99pbVaTV+ms+y9Lc/frX++a/fpJFO8l/nn//HLw+v
Cf5u88r/3//9/gfvr2WFv1WVfxoQx2s4Kbbvn/+PLP9zdEdURPhCytBlYzamWVEF//qNqP+EKxmW
Ehil4q6Py99v/yhh2IVfyeI/UbqC5AXQHyCRU0p++58v9OXV/HpV/0hruH3BYbH8129fj6k6GgAY
F+V9hMhYn5VpREkE408fOhQL5ylk+rYYO1U0s/p/PTWOTSDlAs0wGRWmeM7JHMCX8yQAeI0DCsW7
n3D98kq7bmZOwnONTAb4kMQZ8RQ0AuZ9nFtMskARVefWj7lWxt48m0ZZ68dhBJLmQdbMoT14sO7B
Ul//pWseOszQdeBD0GMKugsbytdWQoUMPeAa7CS2xeD0EMsewr7xl2dD84+RcO3NQ7CKQAkiihQW
16itnxxHSgQSuCjmA9hfIk64Qw/j7bCSnb6NxfX1pr7uzmO5OpIaIPVTeC5cgMyzNpd8plWjbtxA
HpgJcbgDQ00+eGIW7YK0qu+HRgyeqNb22zqJ2dP19idRod+/AHIjqMwDswZZv8mzelndl9DTS8cU
BgkCPLMhmo2HY4xnjnwwgKNkW8qBU5C7MGIzw//7wytgiODcA5coFb0w/v5szBhxLUcAuOJiBgpp
jGLuoX0yyo1Oj3L55OsV1Gd0MfO8XxN14/N+aVObpM+omIVBC1Wna5D+pROQci0Muhiy6GdKgaTs
eFItBj/ZNC3wPYk/l+MYB+ivXe9/mofHDAyWFORzJtOkB+Wt1ls494R5sfG6/KkealNpReSiGbN4
kMA+YRBNCcaEQoDe6KSZGTQhR/z+DUagCYp9sVJ+K6FiUH9LlSzFriwoh06o9lXUPJcBt3ALeu+R
sjW7obovVb7XgEke5PimqCNbz4o7Gra3Cc1RgMjmciSXRoIhiRAwwxpTx+L+dSRgvglJy/TYjdT6
lUbsyBqsIUZk8xTmslEVgtms3id1MtMb41F/+joMoHPgrAx7wW9lWSUvpYiEceJGPewi+3hRQPfZ
dSDaq/cFkCUhNf43A/C8yXEhPRv0fVzXQcExAkifr7r2pfddEoOmTWXTgyw20gFBbvgiAXrm+tA3
5h520slixjJVb5PEFSLIgoawP6Z5jVuQ0qxVmvxoKImsysedtw1Qzykr6RtJhQ0dYEFR0Vu9gNeG
Ijo5EvY8Cx3QPdZArDD4iHInUvK3NsC1sQ7EY6WqvoMjECJHaKcYkqOeIynCPbgTt+myl8nDMKCK
vm/qjyzpe0gy8EMFHJcGSTCUcAIv3gII0KADLQ4+8ddNTw4FK7d6BGmunkHN1oK8nfr+oyGmm6Bk
Vs1RLa008YMmRY9ePhy8iIPByvZtmK1EQbFK5C8lnm70XLJb4t3XYboM9JFo3UIgknfVAI1JwGH8
HThMl8EKrpi46CXIdQKcCXXtqVTlbasZW0YgBRI04dkT03Wd8GiRFx4Kt4gjVenIBGifYjps2hZl
v5SUMF2pmyUfxis/4StZg5DNbyWn9ZvdAK2wrgtg+AROhn4x1bbYDSGfCZZ/Tp9vwxwgg7FAAVSj
6fTClB+yuKOxSxUEBcIIdnmsahEj5ZsORYhBn9uwALAoHZaZoGwTCr++pNwEDMFotQf6QH5NawS2
YuZeH5MXth+ITWRJpzBqgs3wdAuAbI9wRjIOqtJPFet+ly7k4W7UepWQanrIp/nuiHIWo1m27ffp
ABQpSLDw4ETJPf7X14ko+ixsaB9xNxaouAWNQXEUQS5sJtJyrXdAwYoR3hGYjuwFlTnNMgTAaB/K
Od0OwDfYQqzQjcYCGEIMI4wdpXobgiHliG1U/7zeT58RkK9vEF92rCAFdBFMuSmhQWe046jdy9zC
WLPmJ8sefa3eNuVzDY8R0gxWWO998UVK1YUMHrrZ9WyhGtsStHzPQ0wFwzCpTk36AUKMzUFWAmkJ
unJbDZnpK7sOYCMh6+6vf+txM5t+aUAsdBQ64+Wi1uJrD7PQ56jp6rk7EHCr++gYsRxG3v48lHE8
KE9agoEgztO4McNiZlon1qKYoZCVlruK7udbKBwRshoArxZ1Fq90IQS4u8QEpBLja4aSlr2AOkEL
VikoxYkgU4tYR2aO3ReGF1h3MP1CLtr4bolEARBrvbrkLssf+la9TZMBmnLIxLWVEb8RMV5d7+zv
WyjRcSQGcwhFs0AbTw5Tguhnohqhsw0dPpddBslxRQYU/fiF6CRE6z8gMB/MyIAOs60TYWZ3ufi4
cMCh8GbBXXAaIBbEuinVPMUbaMTUrBsd2kzJc5SO7YMm/Zkn8G/IZ2VB493l23tH8Aw8v/HiJ08e
Gqx0zxOGsZMBgfCgfxe0buaIcLFffzXxWU90tl8XMUE0N6owiD0FWMIlUIa2CONnGBM7vvxDQ00i
6Bwzg+fCzMG9EIofSIwM4MImMyfJBJa1gcFdOTVc1LFAOAyQnxzMbQzfj6Ooowf9EUhOScZ/TdbA
nPko00MRgltK6k3J0tFfsTxBU2Vh9ztwX9wXjKw7BZJUI+G3bSRZ10ft2MDXF/j1C4zD6qx345Yn
/aDrBQ5gNypKjjtUYeUZjMBBLIXzqX29teklFfcbPC4Kv8Ybl/KNzdmhYn5gpVq4HgP8NCpWbV2t
Bz1ZVe2cyOZCU5KIUmB4ouFm883MC6TfEHmgpnQhI/MtPWGKE0nccPwQmmevn6v9+z5gAPABfw3/
QdUlmV6M8XbFxi+r0uWQz8pR4QDaDntzfWaWf58MCPFK6ngPR2QGAcqvryswWoZITIdm1MLmTLkZ
WLzW2nALwAFmfmSHVbmTunZmOnyf5mOzOsxBMdFxK59Mc6EvNFQzodloaOW1BGEKJPK69nJ9dFxs
xQB6R5NFETrYyaRrNODYeYhXJgzpEfUWJ7DB19ebuHDeURFbkFGDq6M49tt1O1cYgYnDULp68lEg
naWHOZTJMOHW74SaWwPvLJK6neAmWTUz+C893nnTk6mmtF7u6zo6UZD0ldijwkdvYGVz/QEvjEN4
ZI1+WaMJ2TdTxpRzLS+UWj1qDfA1kiQn975W0hXGyTCTCf3eFA5tgFxIwIFo9NvrEsLGKHsaMrcd
+t6p5KHYplIGR6Q8GpZ/6alAjCWfOD9MZKBxvq0bkQ+AUp01vVtWLNvKfU+2eiZqLsgMzYwyaLJu
yCL5jAgCAyVjB/h2PfdiOc6rutZc1GTUjicZEbToVH1PhVjYdqSd8weVJlN6bBABGEAkKRxE4Ag/
GfU8ihNfLETBlRLDePaVxtvWmZSvo9KXbgysOg9ygTKRPBS7J0SYc9NLu/a91kHqzUgYHWrFwI2m
w6jeCV7YWWIFw6JEIe1rmSUVGOp5IsxEUb73EZYzCO9w4MFijlHwdRXiYizXEC0I7hC8Rr2F8ERX
HKN+ZuOfjC90zNdWEN8+35pIrg6R0aWCS4JAtRhXs2PrB8JOFDPlr61vCAHiUUb6Fg7LBpbv8Xh7
tgtGuKBiZdByt+4XqPEC5uT6+J1M/W+fP/7+7PPzMk6kXDRyN38ZXWaCv/n1p0OoG5CEFvD1SW9r
wIt61vWvP8mHjSHSr/0zDoiz7y+rgib6vZejAPOoPxiSi3tZi6omBAMUgH6WYeaUxgKGGcLt9Zbn
Om5yPqpQ1JHxmuQudgLYIKEg5e99/mRN5vD3DuBMjhcDgAcIL8HffPGTjbMfcAsSoT52UygdyK04
V/cw0z/fkstGXWlZhc/HOXIB9CUX/urK+/nmUUyK6yMKLKY7f+lXHa+pkLu6fsqzZUeWUvl2/R1M
jqB/DK4/m/jUo5wNLjGC45aW+YXbkM4OaxTa1LpJ9EdBhnwHR9HrrX1bVb4+0OcB4aw1nZRB1Q+Y
ioj7GtmqLdcFmRlUc03IX2dLpsTAGI2z3dMArjNlaVcPM01cfu+/+myyYElh4UupgSYoHLdwN5jT
pc19/vj7s17yJF9NI1Tuum20KhK7Pv29lzBZsCSBMCka8MqH2GSoZ2wW7Zzr5dwTTJasNkpiymI9
d4s7ucPqZF1/gouDFiwxgHFwlFQ/SVNnHaQUaWjQoMS9aUDpLEpUEyUDsnBHu6WXz+23F5/lrLHJ
KqiXKGCWaVG4hnYjwMJ68FfXn+biiNUR91eRBaPf1NCJlvahVIaFWxnQ5+mbjjzpEOf8vUYmY8of
AG5MUrz0ZChQSKeeioI7giHOHE4uvhnwn2G+jWgMxMJfhy6q9BrSi4AF6EsdvkrUPMICc/hresM/
dkTkssabBB2FNV9bUZtS0FOK4UWkTehtlY+hsujT9Q679NpReoTzroGEO8rxv7YBL/OqQuK4QHh6
3+gOB7b67zUw2f2oUsEknqIBozTr/IWhlvx6A+MkO4sufC7tuAsTWIbLoLtNk5sJvJzQgwN3k9ey
tbNuKXULns0oWS4NXiIhn4ebPABy027yYggRGx8BIlrvhPipKw7VXNLu4nOgVECFWxEE6FPDOd2I
db9JEKqOcvEUDtEh86u3wAeYCozvucKdS68d9IU/G5usXAGvm9wXEJJXtTfIqX/8L17J2adPBhWK
jpU2aWLu9rpF/bXHLIBMqnpmEl7ssJHIhIog5PGnVNvU10MOzmHu9nbAbvTgjURPgzyzi1zsKDqK
9hBW+g4nw60RNQFcwouPNtxR6F+9f+CkgMz7nx8vf51+g142vSiI3E39GrRpFxtVLTrX38bFsUsp
zP10hAa+uWsMCTJ5Muk4fG3VRTcArgic66Cx5fVmLvfUn81Mj4nYnygEBWgmxkkkGU49TBGutzBR
Df++IOKSDtMOCvcROo0/a3C4lKvaQ4IEAF6+DIy1qjuwmGNwzYW15A94P19v8WLXnTU4mSYsyBKa
FGiwAgg3vAlEM8lmtsWLo3i0rzbUSxQUVS16TYHW2xWAqOnkRZz/zFXAWWaCUpef5Fczk4GG2a4O
WoJmiOeZPdATTQmGD9q73mGXBgGiNRCbgn+rQoDwdTxDBtX2TRRgrMl3fT1Cd97/VgPTSL1Gmxb2
JGhA/2DZTiF/Ld70uZlA4o8KICC6ETSZ7FaimiSS5GNd1BXwX1YJ0rjKzAu/3EW/mph2URB1lSQl
3M2EozH8SJK76z00Lq7T/fDXIyBJ+fUVEK6qekORpPEpuBVJtCAM7AlSLOBT3cL9+3prl8YVDnTI
BUGtpSG+9LW1kqAqGun2zIWQIg/fcL9NujmI3KUpctaGNjltNWWkpdgyM3cASJU89sTKAQxUlJlH
GTHl4/v91nm/HmeaYNPEjvYejtluVt+yHK5KzUNB9z23M/4hwHAW+RGuHKrmGPanwPjo6tjxfBSn
11sS7j3fMepnCV+s4vAAX3ctyg1UvID6mbSaWQGtK6lvXnjwG3h7ez8ouU8bV2o+uuIOMHWUtL9X
9R7KEYglTgrsEStI5XUg5rJ7VjmAJYbRTsZnhsMhUm8A+RM8N2j3nfJR1S6LWwgWwIZJoDVqToy+
RslSYcCX6M+NfutnKwgVTU346JOthgoKYyPyVavtjGhbA3ISBevAP2VI3YretsntEVOb5zDk3tPu
1mvAJ5Jz2GMsOdmHerwA6dgciN0LqzJ7TAEYq/J9KTuRfM9rWBbXr9kAO4EWkES6E7PbGF5GLVwx
hoAvpMIu/cdSetW7feJtxWGpwVxY/uE1CPYgfytGoZMlDLgty9D5VijdktwIwWtXPoeitsm7N7C0
sjJ2CMpYm7ZZBIVLNZvXbldUZhlhXmlWqD0EqPUe4rsOS3dQrjztoWpBZQ7XYN57wz1XtlJ30DOH
iBtlOEX+bVfZiHqimnbHc8GErRKEY3gRlpelz4kPM/ogPom5U9KHJHYL3PlgGq3+0D1w1d5gjyXT
0gaVLBXjNeHA86lshK4tZBhut9qAShHYUUOX4bN94z0o6lrOlxq4SN0aR5YI8HqCspKmO+XasR1Z
ZMmbF52SyjcD0i7awhm8dVQf+xZja5RxVZpF0etEfYjqu1Lc8Xgf4fFoCPmnsKylzPbFCu7PiJvb
VQ8iJBww1drVYdKe8aMHE2XaAYv11gKG1lFUCxSw7u6OTXBiwktXOjxzRP1Gg7mMyhvkk++EYUmN
2yK7h9vl0gdkWwz2XvfR6OtKvB1kY+FDy5QS76FP7ilwZELGTF3IgdS6Q2psyHdq9NJVB3RXLjjM
20FqpvUtkJ89uC4Ix+QnIdhUzRNrbHid58mPhNzWYEL1KC7VZdhS3CWCBzDRj6xas+oVcDwk3mFY
AcMfVCLrO9KfMjx8VP9o1NgUpF3VhSZpKVKaICLp0oJj2sGdDfqPeKcgyq6ijKqy4DYJ6s+q7o4S
Lg7Gi5ztDGEDK9IGnlWxE4oGYrWuEoO7US47FNAomyHdwX261k6gPsr5UfTgQ3RQAGzjOqpqgP8r
rcYPFqB0LpThKUrkhSFaGbmHmKnPl0iXc7bzjV2pbasODEJQqMBUgqNWbpx0WIxqUGMhbZMxB+G8
POKLWNYsPd35KBweNkULaE+0UJWjFN2RCiSbY94tCfSMRNwL8knVfwaqtCihzeJ3QfjG+Ics2dyD
141n+vDEHTjM6iKLtifUUmIEPnbA8VUUNpbeCwcK1CfU1Gq4zw9OUR0qcUMlmDxJ6zx6MIZ1o66E
3KHRusreG+lA2LHL3hNpJxh3ORwsSi+wyiGy8vBJgQWe78ThNuoP8EhNDEtXDkLTmQXILPIdj0+x
vpGLNTziDfmeiljR4PFpS1UHil0ESJZnCqmAdH/g+EKyiEHLK2En623z4iEGBLBA9VUkpI4hZSbB
syFpsYEKxe5V/wZyP0SO2zumg9P3Shu4DJZPLWLuXYRESy5ZoHvxol8INbEg2bIRdrZIDUva4C3m
+Fj1LecOmIWFtImUm2iA60R6K3RwB9vwfqPHKLnqXNIcBxl57PJ+xIpGVg3wkz+AYpG8q0Vh9cnO
RygTTlWFBkwgxmJ0FKKjgQU5YB8eGEMVRnZnbHUu2Hq+HFrFzn1wpBLPrLTqZwT9WTDcyKCyefGw
aGl8EMimajdQe1p525iFAtEkWyeoDkOkcRHDgyIpbCncl92eKnuxfiGqq9eu4B9x9be06q5CsUeI
kkXoja1cvY+6H6JBTaS4FqjBBptJXAbCuoib21I6USO+NdKHgTxXyo1H6Zo0P6MEeUxfyC0NaDgV
oXktYxsOMRVMLZGf4RaFsYkM4j6MHw8S6un6yEP/QoITyLBLHRY5FMApQFLImN5JUbJK1OAggiij
awfRP2TtQ2DcyXxLqncigwfmS84IKi0QV2u8H6FEnICUjkR3YfhaBfdipz8b5K0Kj6l8m3eySaHS
K1JHH3qHZdrapysRRjPNwQe3pnMl1Q6HZR5vGE0WdX/X5a7S2jLOYNJTIkMHu42xjwB7T7Qt0zwr
8Z262mraC4p/CISiwkYgJ73A/tihyE9fqcExane+BG+BZT28GNpjkD+L6roZjkp+W9Y/Evk2K3SH
Ck86hyHTO4tr2ygLOwZyHupkuPXFZmOAzUbfGu+Z9sOiDE5igyPU1mcusPCky1dUA9LN9Tm25Pu8
uo1UJI6goGj5u49jli+cPHgMkHijJ67qbWqjXsgcqynM7qJ4ZWSlowo3MWz9eA/zl4QvND3aacJK
Spy6uWtlrNP8BAe3QAG8qn1P/W3bvKlYvWKsqtCCNrhTqfeszlcBRmzY+Wbnt7jciVaZnVTlsQMm
zQs/KHPFmKN2cqMBtNgNbC2JzEmyo9o8hQI+rWd2B5hiio2m2mQAE/oAbaOCIG8BKXPFfJd6G82A
QmOjkF2nwSC8tQvjRiw7kwjNMgNFL6ajaeGNZgCelt149b4cbig7Sli8jZOSoygXpgu1XK4zKi5y
AxccRVt6A2iJgK8awn3DlZWeHxhT3ZCkJm0MUx65++HPjABwXscW58+lv2p6qFEf2/wAGiGQgajc
NJAowEmgVaxGXtEKSy2ogfrwauTUbKv7WN3VIVlFyhIis42PukIKiyNaSls5xGKG9aUuoQiD3BLW
dmYBKZ+Aw2CDO56PMnYqsIWHiJUu3yIViSHwqqfxssWyF0etgx3QgjHTusv5o2f81DAKR6vC1B8W
HTixEj2WPhaUiJlcfWPhA2R6C4+RVYygJxhJNa1tSUpdGsOE9bloGrMptwaQcDih7AR4oevinaje
KX310ogPcQmsJeCWwKcNT0YItT7ZDRgYif7Y4mwmqO+tl5peBSy7fBKhoydAEbZaddtxw4obSE37
Y8wlsyx3Io+hIX7IVBgow6ljKK0QC6siP2DMxLlvKsKtAaedtvvZ9YfMcwnf1uPTa9BEC/JCrpSF
2nwU2JbiHu5bfrfVC4pS2h4/HwbyKLcrVr+WBXDbar5Qwxesj6amvMHdSQkfOKrKtAPPbiWIJOss
PgzYF1JsgQV2yg9P22a+sh7IbUHhklgDi3MX1gcdPhjI2trSAIJgcZ/AtT4KfubND9/HvqzaRLcp
vVfaoVpUUfamwGcevuAVODA+Rj4YZDny5xBnSqDol499/x4rYPKhy6MedL8KuxlIkrApYKMDPYg1
gE17BYyn4EKUoEv5EMOMB3INbdf5Sw+F+arywNpVgLC/Tg855CN6he6WH8rcqXGchtNg39/rBHzi
oDPTSsK+9ZjnRwknujTrFgzl/VmgmVw4RljHAtw90rWuQA1VH6IwMcXwoSLJJq6FhVru5IGYYNRZ
at2A/HcIFFhPYB4ZA1sorMUHnQQjAw/Gx0L+U/FvDe1Fr3/IRmxBBpKRDxRuB/I9IzuhfG3b5wjg
2LK4FcpToG5ZCa6tcmiBNuy8FiLw2B40aF9OgBNDBs/sLGCmhLqrrnuHzxPcXhSrFe1EP2UJKJrI
EZT+k8wLHMFSSOYju23tMNduRNQsex2xlErFgrodcG+I4AeTSPBqBzHbF54S/1Esb70Rd6OvJO8p
B32xCg6CvB6KZw5r8zrdYhGv4FXM+Q681h0s+0yj3DP4eEtwk6qxdMYtaoYBRu9yeMagWILaDcKx
Rb7SwbD0hhdAKXDAhMJHrBclhP2sybBY9OYA6mQHNCvI6yo4nnm+9POdwg5J6Wr9Sebr0FtnFU5k
TWxlPTQV5FZCOZUHeLQQ7Qiuevy+ilChsCMp+ruzWu9J6eFEFbVmoN+lfbUIIbppQujdi27Rwjqr
CPxFw+4jIcTVqbEpmMthCvf56L1QbqSSQ7+8TlhhGv6hTd9T5ejVq6h97WGwQB1Bg54MlB8psjQE
0qDw2EVlbynKUsWyqR7ykB5o0MJxxN8l3lGGeZK+qQzY22SSSwVqETywpu4AiDWCnWesonDT0DVk
NJm21+m6Ji9DVZiwsjVjD4f6Avc7I7HA4VkyCZlrWDLVxOxgG67GoVWQwYJ/mp2W5bJusBkCeF1T
SNrvGwMXVJRygrULSQjOx/6u81ZMGI55CkqScNv3W89QoBfolkq2krKbTnqKs58ifxsKZSW1GMe5
avfcN/3qUMJeoMXFPE5EGJLFJikTWx/o0md3g3ajiZCKq9naKPYyGE+hM4CqqdQAslYLWv6og10D
nXMlRiNNetHX1Y0PuGmONY3m67hF0T5vYcWCsCGGjRIGa03A2qQii6c6LTh3Bn+W6Jp5d3JyKvNl
gmx01N7jCpZFWxW6Gg2nLAxLS8GEz/PXQvmZtPs8e2Zyb1dcRCG5uIjxbwYDg2tPe5RWSCgvKZjV
8NyReQfjxF4/CVgdhV5CKXNmhvLOwHVpiDHHUkvCVYMa6kL1XnwgtMpNRU8d+K6gj5bgxIt3ufyW
dTdafASHKcjHuwsFBq9GAT0XVCCutym9KbU9etauknQpQ5vulwA49+9QojlJolsduOlhtu4aZe0l
mQ17UosKUKbT9C2Dclm607JVZEDhk3yELLcavIgAmHWlcNNoH0LKrUWvESlBw/OY5HgBeYyIw5hg
KtL/5+g8llu3giD6RahCDluCAHMSKYrSBiVKesg5XABf70Mv7LJdfhIJ3DDT3dMdscOa8Z/gL/X1
L8wK8r9X+yzJf6XG8ccp8FNLP8iSsa+C+xh8THXr0ev6dkJHmA6LBFTFbL9UjLHLWCEVkCtSvec1
vZu5n43KH2zr1OPXLCs47GaRwMxUGkv5T1TCOojQ+K1Le/b6OXCWqd1atyEXpTcWceDWBsMFKglu
itur/CZEy0Eyk6ks7/L27/Vmie31R5xFxzZw2/pHtneq9jf2GBzbMa7HIwmNYjdG/SbDLPQFIsTh
OcryRWh8y/oZp+lx1F2LXTdNhQyiby2rolxEColK2b6vVqE4zQk2o/ROBJ0uhvoaOF5XfDkYd5Fg
70vDPQM0qLJ+EdtXzfY7wKZK+Nl00sNLKr0R3xeOP0QV9tXoBjgNRzQlg7KZcF2e5w8jQRWgFQeK
95rGtMtWWcij2FYYX8t1gUvwtU62U3/qqmk54t47cZSSBuFOxdHqooUzfhjym2JhahZeY2qsPMWr
Gxwksng4lHSDc+pI3jaelX2IA4wZ6ntH1cy8mjtg+aiE3bIgd7gz73qa7briZdz+IQi67mySt8gb
bPB2HvXpIuxN4hRurt7KcVgg7nKroFuk9VcBYhbrb1rxSJt7+X9j7iRvlf4zTfiEc5Jnyl9FkVu2
REREij9TzZJpvxDcQU4iLfOMwJrkMCnMctYLAMBKxt+bwSrqd2Ow3cpMT60IFiJxsMkGHqJUiiRx
MostHUvG9jUxNx4GTK2S78T8SLLPJAmOKSWMMDZd+tEG3SazcE+2F7aoFgaXjRnHHGypX0uHOjW4
e9Ktnd4qeTU7Xo2juONgduvchuLUqV7n6F5L3x8Md0FVVVcnjWrMiN97buki3zjdKYgPZLZQk50a
dsU0YPYckgs2bMgfrJSnY78bJBByCtpGv7C6nZnRxsnbXiW0D0t8vW5cLO0rdY+cAxhrdtuMB2AU
DIMRkxQN/qieeoNd7Vys4dJW/jRtWtCpuMbTl+iNcSJ3IWFyygGPGPdpulXMrVHfOFYx45U8NftT
pbWl3gOxUYxnZ2yn2tfrp9xAmYU4EG+q4DYOH3Zw7bkAnWZjx8ch8814l5JF01ipV9cnB89jkxpM
K7ulMOSDMWXvzMEy91S7eRCznjGAEb+6gWvMvB4M22VhLg1RLu10NQUftc6JyaIzzFNY0fV1WJNG
bBxzejeSftFU1UI421naTuHfkO1tyrCXlU5vNMu+rM8Yhj9UrguwLVlbROObnibL2sJ/Sb1bjGsH
4IVW/1Wqs9dGjpfi6aeE/TJrVjWXcYLCNt7UNsBmNfgvINrmKIeRXhUjU3o50x5UIq/Ugrp8V5LW
HYINTQtZ1CC74nMg0iQQ6TEOFYpXmvjkURv4aHBQRxpndsNDu0TUTJHyF6mb3PjKFDZPdwyGrzpb
MZFJRinPo13oIl3K1VFNTl1QunK06elfzIb3LZ9ko1kQQXpSJ20Rdqc4fA0V7Ifx0enONR4JTojX
Gpt9Jr6gS/d1sptHyc3ILS61FlhyV3EPa/3A9YDVq4G7ozhkVrItCV0fSleVk1XZn3tnDywJtFYf
qBXwoP8aZowOrZbTv9tV1B2W067LsqXwPkftfbAuxVh6iW24GiY7kOucZjdOg0Ue4ltOCcmFo2L3
rK1kS+XG2urFo0ejGeDyLeJlBHgBkhNZt5qB4WRtskBAFALJlyXmHMm179k10nwk5/tYdjFW9c2u
S8eNwnS8wVpNy6UsRirU8LfvHFfSzlooPgOqaofAEZW+f2jEM8ArnIslXCBz8BKLnzMAntn2LgH9
GqoTdupE6VBjHRV7WwY60QffmelRX7gyP8oMjwzSLcI8Ilv0YSgfr0NGcU6NZi7bgopFa6kkc8rt
fiE5xn6ISSnn543lytSFHzJCNpKuXJqAgbJnZ9scv6OaNcT4anpONDr2ak2n20WtO9avfXfKlRMz
wriTc073G0Gmrgoq68Sfc/gxhdaS5UJpmK9Du9ymFsRmgdz423K4YavHSEM5JA89+m5HxxuZUTTx
+UuaZ29Lrl7jGs4EE8fQMpA7PgXvLaiOCoFGWUhC8/QdYac6WEzl5LtB+In+m0bWqmFeIcdLHDHV
Rg40aIYjgH1jSrQLx6Fe5rmxNGe2PLcRcVVkfrhmSPUbuXJwgA3EyP1H0NM2oEClslWC21Alyxxh
cGL/TCRYiRIswzqjbsCtH/8ZDZMou1nPkX5p2itEiTTh1xSpFE5foXNvHbHoMFobxK/6SrelSpnW
rbVXjDs6k3eDzI+ETl6PLxqYktPc0vRicdsmVBbaWeqPNU7xhoyD9r+wBq5M0lUorwJ79PVWgsDV
ER/JBPrpy7zGxKpraLNAJoBv+iRySyAclYIyZ1p3Sj5QkvlhSt/XNmRFnfR8fssd8EgyokjYLGWM
bgaM+4AhnYIY1rHyw77YFll0Dahomtj8rbMWO1BKh7Ray4PjZdr0hqsHkJCyhCUH8v8MtIchLbUy
QFXpXOVxLTBlN+15HYZUNU245+iiS15byTPjswgcrtu0WuEeubKyeGXWV9ukv8bFvcMjRgIvDON0
M0fmZnROIjk26g/xNkyPOqs5uhB/uayJqlDb9NsK90HBWnsYEGLxlxr+M6ZrGowwXgGDRrJryD9q
9CnyaWHTDxrKC6Z8BKDHbfMdjy2WXsQ+BXeOl2y6ztJvDV5bXibse8uaIePMHft/IjhK1WpgCYUU
wplGI9QIT2IybLbXffpspl1s0iGuYvu7KEqeasucTrmYaBLm7mIMig9mupQJeLY7PO/tahNxdxgh
CKfBmzS/9IHfXYAGaeRQRJBudCTJeyLTKiQO9Sew1sTrb0hPxs+VVnMnNWsJx6X4F7NMxrQdP+Ar
1iERt3zMsd/ozbyfdY4z0/Bz82C1jyxmMeduBmWRU/OO3a7rQe7KjUBfrSXKsp+2mfPUCAjQo3QX
lOG2NKKlxiMzqJ5E9iZsdTE3b8m4MYa7QyyEDGswd5RJiFfmoMHvnTKEpVGkikcftk9fwwVp6Zc0
fo3+LfLvLsZCRCOc1Lxa2TWq5p2aYkOtrPpseqSOtJwy8t+VeJOBAYyNDniCH1pDojSj+6FrNrlr
tLifkyvuaSCOC3LfDBIQapPw9ITyIPa1vlm0QHUWDUuRf/TGU9OfggAMdaNq/oTVvwJoWROdVZmb
RHxYMmGVl6Y/2NqnWpxj3G8zZn5rdZOEKkXMbgRgNqyt3NxQ+LqaDq8qLYgycJk0Wg+C6Xq8Dmvq
dEVfa853Le00LniH0dyefPOCFsEAg0m7PxLz1lrV+Zn9XWUEw5Do2PNb5Nq1BwvMjbs34KxnL6o5
sD5Aheq81e1dBJEfzJs4vvPYgjb5NqSDpmx7wMvR6txiNrC1s+7OhDnwq4cac/VizcZaV6Vjmv5T
ZvvLUVo8t9XoIKXqU5qNlRXkd1Qu3+FYefbLbJVEln2RpytlEpfWVA4WU3tyW7K+SZ2xwG6jNHoM
SuqBE7O65J0eQ0bqxlWanQtbl66Qy9fSKanU5KvXWJbQv5gfdNG+j5xtUxaARje9ZKMrkB51QuCL
6fMeTl0KFhDJfkzqyCIbsrOdlmszGcFCaTVmp6x8WXW8UM23xTQ+9FfIhpMi6taqR/6iEau82cUh
di5Su84d1XcCmEm9KH9ya9hjR7mq6M37UF/3TCrh1nMqa44WJcbFppZ9PHS8KjPfUPWCInXXebT/
zeCcXc4ZY+WrRINmTlIgtnb7mo0hs0c7FZV1qyJ1rScBfUNB1K5a3K2xWhV5u8lzuKOEMB1unjKA
LcO/lMS41o9k9Rer3lVfk0Ic4J3iChsoWUqfqRGXi472Vg9iDAstb2ryt9DMPFwUCOShdLJohS1z
3UwEMFfGOQ8BnSZhHaOwfib8jaAOBliy5CTY713BvJ6hrkUR/qsGWFOM7CO52AnTPktNUb0InY+0
dk54J6waBpbzlsC7CaYauPiCnGydzv2thqZVGMIll0TZQGNnlNL6U4ITmBOMGjp7upVTPFP2TRl0
mrpWwnmtip0IOFSH6cmI2AUrrVMSGn6TsLatyaRv60uKdGWVatJ2mG2qrWRlA/vHiuybOb1tbmSn
ljJeKZqTPKUfmePclEy6DaFMNo2COEdxdrI6emZv+UlTn7OiutfOTD9HIEokGYc0SDeODeAYgQoG
abLRcvL6cj2mIOwvlgl4k1d7VUmek6luNTKgLPptwwFlYdnDxCsgDOmt6Ws/yvrNmFmXiSrVLOhW
bVZ2ZNTLkX5MNMVd0omHippdXhVXIdmbmneiYbe2QOFnsSmySzWWz6Gz382JOLNykHyS/U5OS6nR
jutcNCu5IwekGCLIj+walskbcfZe35d7uc/J9STyemFL/YGVc1Km0MdvaFPnyrOTjPd2HH0W64Fj
Bo+dub+WXbNu1fI+R84hIyxBCsezkFJPGRjiSlE+dBP5MbF6FkP0gCFGXzCvpjzfQHF4+jDda7Wn
IZvOg9Rs6h56Q8cjy2yItMv8SrGXQ6e9Ofr/XhP9V1KR9COkr7zXcb6gmHUKJP0Kz7GFsZHQMi+M
SX5ixgWEnNeH3lT2Y0OCShT6xYAjfqCvzUA6lgC6hWgfTq5vA3lYZiG9SxFgWGkWw07t0t9hiNc1
demQhrepKG8JPpqgxIpXzOWpoGdT8v5z7nUFu4T8U62DIy71RyO1/iwJl/RUVj6HIPHNXqyVGtFz
k6dLhil+1dn4TKzZ9rJg9NqsIa7VoKcvovhuadMhjkFpGDu8SIRSoCwi/wvKsAo5SI2jnk+7dDAu
CgJRXU3XWu14dDB+QmulWP1DVgGa2/rclWPjqml4KktjEw5B6mZxsO46dZ8KY9t1BvYl6baXx0tS
9o/ZFutyjmO3H4pn3lh76plfudZ+Gu4PO9K2IjHpywPPsGq3ATuurPjIYMt7QFhZmJHyFqRHLA0v
dtK/zRI08lSkPnQBddK0y9TkQw+iI6HDSIrK/Fg0AEiZcnQqqsUiOZWSdI8VWKYOkDGRrllr7mAU
aJON8NNU5g1qEzBB59AG8s5IMredkzWDwyckhlezH9+LILrkA7HMgbQsIwHAGgVrMxwx806YAtfH
N6tPaqbQoRd1Z2vP2r6AkGXnfw0WUGQwXal6piVzwevIll6ZiPSTVvNjaM7kmVpoujEMhWsNKs4W
QbcLAbbxG7z3FeMYnSp/RnG/VUOLarSW2oUVBitHhFdLE1ujfDXNxvSTNw5iEOsZzdTgsRPh72+F
B3XA01zSMs7+4J6TgtL08QM/mrViSufCBgVSajg/Nbhh16WArmik1Bb0WuS8GSXm3n36Hg/Gm7DG
/ZjPv41iXpwsu+AwtqhUGz8m68OOZsi9+KpIlsvDYOSUuOUBP8TI+DHH+hVkNX1QgC+dXt6ltf0c
q3GVpeA5qoEaLF5KjeqxuiiVSDZTyvKkhFj3kPftWtC1i2rCg7OG41bsXZwGXxqpp64SNgiyCE9j
bhPQQeQuDla/UR9IRPOidEnCN7MLfnvFPofOtFKDyif7iV5w8CMFVUngYJ3qiOM4tcdSLk7g9GtZ
bt1OAMo24dpQBfR0GJ0RQEpkINE62NJGEDq2NEyxxq92jf3J3RKIqarmoMXFd5ib1gI7ghqEMt9G
QO5Dp4CHVV4wgjPnIB6WVpItNp8CQ/dfS6Zx0n0mMvRtYht0gng5fTf1aOLqzgth7lNT9TsTeG7G
J9eSTy1CJmqwnVaHxyEhiTnP86+paP/1wfxb9TSrXXPQcQvqGK/RE5D1MNafATXlrErtshmnQzeF
99jOyd+yNnYAb10M72VHWycSeSmJai8gT5UY0ZWd+X1KLQy8tmhnCpjGcq2u9mIr9GSt8ZKw3c4x
AQDWdDDLAYZajVfjZK7SOrx1OA7HugSIGJ2EHfyQYOJN2ORohX5TtPlYtJZXZv83Mri9tCpIsL6K
x+RfLVMjkzoKxWQtx1rdmlj5tmXPPDH+Q9rgJz1WVyhMzNL67tvZN4f2nk7tV9qQ5FeEj2Cw13ER
rjGg+Uxm5ZeY6RPQgd+xrPNy8GQ9u5FU+12HycngzVfljKTDYCskFjONJAlhnWEGXlt0R6UEzczL
VVcG79GQ0wh1z/FVQCKJ3DJ57Mmy0/FQKAGlyu+M8ZQDOWKo5ktBsBR2um618q1S+lUOLxTQPHaW
SwaGFNLbNNWyCs+2TShcth1CJHmkehWDL1D2lSQ7VtkZAkrP9mW7naqtVte+FL/h6OxRkUzYcCkD
gc1Vy8s51PE/lWMvgqDT+qMW/Crlp2PwsYyvEn48duy1KZVsZ8yrABHa6iMNjg6IQVXY5L9r5Gis
pfEMAubJtvCl+jQbDtrOq9MdTXKXSxqIURNuiQJrkFQ/pqiN6IHTDLYZWrtExIdDupdl8lIbxd7i
tLc7b04KGP11Z91E67dzAxLOuYJvdEzfo8fDqkCV1dqBa2nEo3ev8fF/Zv+sgPB0mVK7R87Rf4av
b5U+rYGkL6oeLfDH/paiYyuuM6hWNRDPq/erTPlWeV1T4VeIFUJMu3LlbBqO24SPUQ/dxhhpdn4K
XOGkWVsq9SpRGixutg0NS/IiuCpCKFEVOHiM1b9O96VK/Azxa74cxpLT0ADfsBeslqqrUra5BDMj
EEaJz47PQ/3YgP6SKGUINEQ8dT1k/AyhFI4QGxvAapDydfCCboNrlr6HwF55+jFRko7mU5fitdRO
bk3I4oymj5BCPGmuojrN+pWkIdd0eJMfr7jIgBhnZ9o2qVimkBFGgWmNsagg2FPtpuFr1gh6rz8D
diTUgdvTe+HsBkSgvFIUX3+OAqITu/EImCfprMjfVkY0RghmqfLtCKe0YAkcqodw0PwqlA4hW6cO
ViFfvlfPtTy4s0wkaaUsc/2f1qzK4UM3/rqAkn10/Njeg1wU6o+p/ZrpObBWKfydlXKSD70rUdbF
FrKFbiUV+FQ3+XrujyLXKREI+MDbhNMDx0zPxiWHCD4JPzRuPjfmTDEn0MQPo/p2Uk4blKhzcqmq
Y2QggERsF+aEvj6h2XRyH+P636T+jdFnJRJ/mN+nDAS8B2mLtoX6UfQfIxkx6bsiJddSuVYvg/Lo
GAGex8Qcjg1RbPm8deAs5Ub4LQyGLe2y9KALsTB0sbIH9Erspiw4FhPyKXn3ytmd458OPVgsrQPh
4Ha+DVmfQ3Ct45JMSAOgCKGabbk1gKzO+T91b0p/cBrSmGny6WVcGzJPs1vKekggFWFwRLDVWLB4
jWUu7nrwVFCtheVDysOVakOFF7lLs11Y15ZzKZPeBu4aKVmFI9W3/G9WCtcRJ7v7LalVSOB1mQ5H
HA76+a2H96b9DpE6lQYw9k9ChuLAXJvTQL/Xm6D5sNRLRlemBHtJ+kM97UrZRxHv53wtHLJ+MebL
QE21XQuVkuR3Yu0FpX08nkrxbPt71bTLCgi6TA+B9cxamYN1m8pHbB4QLS4HWxDYC0Zxd+ylRUww
YipVnPQ0gkfJSPgJF31gM90xeqI8D6XCP+7jHqHlrw62EOaPuP55CSAzkkJjlCWl9BxnAo5HimeN
OxFaoyKIFK944zo1b6pdL5VscAVi6yS8ayzngisyI/fezH+KBrj8C2PwRZZ9t3DKdXFRu3PqVFBw
n6JPlxPoT0m6pzo+8BddRPW4zKzdHJ8C9L5xsnCMixwde+XPRMcwqn84hi5N3mM4/nXMPQ7z56vF
jVmE+qQTZy1tqxKRrLEO4mfRpsjdAwS2YkFfu0im31L6ikaEv3PJPuVO5Iuj181PHfh3lfwzsgcu
qShCIujSDJ71IYOQ6DsTEGkygYxmEk/tT7lDrAZJYk9kUuf46xfLqs6wb/9ti+9GpYCK4kXWV+Bn
WAtO6aqbN43gj3a/Wvd8sQRONy9kYOdErEOtWGopINOtLm8yRafzr5kvQloX6UYWHqDgApuV9UsT
NUe5C5ff5BpnTrjEkVYOvixlnYivMVvPBRp2i3PKtj1RAS03Xw7MU6+/T1K5G6Xf2Xw6/d4K0Jfy
vAYkErYJdoW5VHccS2dlElSujtpC096wu6VG/OpIPXCKmzn+4Rfz6ErUJEdyfYjh1DciAxiVKW3j
h6EHvqJrXp58S9ImTN87cVFt/gyOCWhQdVSVVcNxyg+tqetabsnG7Q0kReFPE3wP4Z8csSpMpPHl
PZHMvR7pSA22cmKzcRGVoqJup9hVSeqdcqK7EbGEg74ckmBpyx9W2nopX7gmN1gb3ltEvfgvqmKl
dcrakGK/EifHuSqptZzZSnP/98rnnOt/EgEa9c+Yf6Up5wc90Fj/xQbBxaReT9O37mBJCTxOwZTT
szOqP2vf9Sh7WjQuBtbHUG7VaWcGfg2vn65rfAoJb/D7qFjArmGveLRaKIlsrY/0HhEYCgqPQt87
1S7LJT8gL9qwb7L2oGlfyBa05NAv1elmK1fkwq41Z6uOxO8w7NZR8Feq/XEgT/11tEkmJxHDIGn0
01uHeLwKB+9NDIQy1roDs+fkH8m4etHek/JTIipT28OQTQutOnbiXHKpRl1JQjORxDAasTGs6/yo
6uzL4quz9kn9KSn/Wpax1VyacVvgAoxApzS+GmZ1q+6eJnte4CKYNDyLOTzp4dUh91qbnIHxNJXb
dtzJ3XUCmXbyye2Cf0jXLKmiCjvPLXeU+VkkD9M89vZdep2+DY3GObTAkTsZzhj16eS8HLOgchKY
vIodvJLrj2ImDZyhGpISmABx++kl1azclya1M/Lli/rPSsoCJE7ycFKqD9u5pq8pg+Ja55uk2wTK
e8dapOByDa1wa31VcDQHzEgQJa+PLz1btZHp/bWbGR9Lfa+X+0lBk8RBCiCixnvuvpzioeQylwhD
q6I3oe8rPlACxaX1bgPvp8O7hU3Hl0FKIO6C/GahnAKqnLLZ4h7nEcvgY4m+KARUnb2UoB8Le0e7
h9vtVouuZrnLwFRGLlkBu6uTWawe6uxZtesaSVxsv8lF7em0cFH00LpX3hHCM+TK3edQn42mvpYQ
2PY4g/WfBn3g464D80N3auKxbgJ0IdRhg9cQOSSS/7Oo7BKdDMvp16JAEyGd5HxPbGUFFtPQfNqx
sRAq3sC8bNhWQgmh/eDusY0z2vkCOsgkCoeN/ChrgNfkrFP0VemTM01LV69DzH4JbtrVXNi+XXBt
NzdpfGYd5DWjaOL6svycZopGBwJ1hEVCw9yYDEdd1ShjaujQSQcFKjIzcvKqCEiL/kXDv5I/kfWH
yeaXFY+x/nkp7KYi8TUologNEoR7+OaECodzgzGxLDoXJfL1z2b6gMYJwdGVlv6TKGnmn+JpV7Nj
JxHsm948mImKUJ2GYD7G8ltr8xLCxh+sXU9D2nCUqMYBgmUafwEwl7rGwW8p/MfnqO9GdWZD3pJA
cRXeXjKcERQmaEn0S5mcyXamcDgb473rL10ReUlyCspkCfBfVO/F+GWZ5znvuDyQSQS3aoyWFnrA
vj7X+Wc0fnfS3dbfsnpdK4Nft+lOts6ZASmUP6TqUZqkGehPlV0UUo6nCLkYqkist4B2Qx2p7/D4
hUxrhrXQgC/QZF7Hihup/hmcfRjuLO1gOY+kJ1B7Zw8IxRyu+13EbjUTT0yUdoQFVsSoI8Cs0Ko1
I6uox4FiyH0r7N1U34r2GGtEIV1UWiwGPszTxBhzxHJpWMQ3h7zAIvQVYBQbKs+a7JveMW3Vk4b3
NhTHHGUY/Xabf8vGVZ2Pgx1iUGp7WsrNrdxYnJXxSKyf2D6bwZmtXo7bKt+PLQ8pQVjGYIba/FPz
tzZ901WAzqdSpiivw1U1IHURm6a+DWnj1WCOegOjML73ILFIc3rzbbKbJS8FBefb6wWoDVUeGfd6
5RzK6eRoSAnTcN3Zozcr2BSWDwXF9mv72MkP0nJPjg3PjgVZQtck8Hq5AiMbkYa2ntqQ4a0wBYAI
Vz7liCOGLoJtXwfOXyN9tlSqLSVUOjro+AnjVsj6CM9l9JPgjp6QBp8Ue91h+GqnQdMF0dZiDrAA
I5PQdcAIB4hr41T25nhEHxO7+qD6EdK40DH9oBdLEXHjpjMCHSrGJucTxG+hpKxyXFMLWywqnYDd
8j0Zp2WkS65drhoEW687OB39vFv1nOcoVJsXdq/x6/p/ufWmSw8D5+Rh+JdhYF3F1GPAQTUFW2T9
9KG6KFFUUDobDadl8miGPUieWW76+TSKgwAsbMieQzxiYzkp6/6IsDwUR3M6B/lRIQKNSR9aS3yJ
Q8TABgsarrR61Om1wM2qif+mGse8zQgEJfNz510n9TuNGa9cUXeVQaGrb5UxgIR+JDIXTB8sWtrS
1OkROz1kAp7aj3B6ztZnC1Oi1IgLTmqLdLl5yTWVF/qY8DSBxytmO9NT6FxmHKfr0cMZ5bvhSG4m
E8EL6l+134+m7SnTbmR12J3uNohWmf7yECksppl0rql2caRYM3m/EPpnJf229YtEBhTKX7zIuOTb
5S/nHgb7CoQA4YLbGvkRyvzp2OQvavh3pLueQuYmp47htGBFcOExNstjiYAnKWwS6OH7DeQepcvE
RBGeVZRzvTIcGqp6XeeuCXDLlqi1MRUQ1TMrFTfGUQJT+PndtFJXwnhfh7cvwHjTWd0qRbCC0VyG
8Qxoh9Kp89KaYRJlp2PTHXb/GI0cklUWoEtl/yuTxNQUEtcJIJE/MijX1tiYCL3q3EZjY7o1Faid
/tnRrxldxs7x6ZpbwEAHB0lAg31M5j1lYyneUsSVllMfjeCjm8iKQWg2ZXy92VkU4ZYL32MExJ16
T5Lex3xTKidOd4ArXHF2SXzna2XKuw0hVBNrSm46wWBfmXaPYlC3BDZbfzdzUjfmIxAqvH9NM9Gg
Z0JCBQNmVFe72jOGNTgWUpt7JsMQ9fZJRORi6ftW+hJzBUrzGVJ09A0SaZgulRFeTeycOXStYAtD
uC4pEKsm2xYJluIYX1g60pwWiXhAfZbEFLPebNwZiRxSCwSFpQqloyIuSHEudnBIz3smm5h7QjfL
MCVjbwgiovbi5O+DDQeQvQ1Td8yn7taxqewyOeVB9UbmlJ9Ptx4PKNxDvAnWj+wzo7/HaFVqnmMi
nSZ5W1mRq43Gmrg1E0iqn2k/EUboDM4aCoMCDDF25OGEYGoclBLngRzRq17pi9P5s4lXdSctgrLa
TM7AINHghsFnwRc0Kd7q+rer3pEZ5NnD4MbRmKBQpt+EwzWj+xuCyh2ZNNLEpgiOoYLDfJUeu/iV
aAa6258ZhwGQgFKuYYYMjjaxsGps4O+j3izbbpPWH2q4V+RDFH82SQt2u57UTWFAxP+14xelpD5v
lfrpyOteD7agpueKT9lNF1PdmBqBG8ZOvLoKygL1TbacpQxJlYS2J/VfQkz8IzvjNXk8J8sMPCb+
zDIwItrFno0cTuKmzv8i5NkOwk/01RCLCEDUjZCRonDjdyjyG1v1KNiwjhfIxGwS6+y3QLD2SRfT
zWWppSeN+qkTR0lWH6lUuUGlrnLtSkwAPyxfRAVKsuDDcd4q2oKMUlOqTqogpTeUmYW7mcWtKB9R
R9Pq81tMG2SdxTMhNk0QONRR7kkIKoUaLyp+qRgPc8tgAh2sKIHngAJfc5bOd2W9WcXGmjgfxMsW
/FlzbFgO+uFpHU+3liEQWVH9uf0LbMmHOSZWmBqyDP8ik0c0rkrcNhLQuf84Oo/tyI0liH4RzimY
gtmyAbRnN5tk02xwaIbw3uPrdaEF35M0Iw0NUJUZGTeymX4VoBWTeO1W3U/FLuX6ZOEGOtSvzT0Z
tr8rCt8wtwlKfsLGJWa2w8xmhGmUxT+1CXZwozlWJegGkKTfpPo0KelSwJmo6z2rf3FyniEwPcX5
t4w3Eb2oiu01Zum2U7+RzSUg29+W41NaYqtgp4ceeSYgZFigjffH2Bb+Sm8GHCVM0yHnMM92+caq
IOnfO9LT64q9ze15QbUprLfcCT0tSt1qJGeauLMgr7wluBX8AJwM65jKnm5lFWZZXQFJEua/eYqA
EP5w8mJ4wLM+/uQ1FgaBUdguWamcfiCU+ApmYWFRG2GNYI1BjIVBz0vfgT0OSYjDbmO08qHN9oFS
ATw842HbdWzxAYoj3WiDJT+H4a9a3ArAZ3jDrWn2l1482j3A0HKinPWn6FXPzmba+7AJu576p7Em
37JP4XCa+W0yqdyo/x7lkbQZeNiTmt9sZZWKvUSE3hQn+zp5ra1/NbKJLZ0dWwofjOUWclf39mc0
//LslNZnlbWvHZvyern8a/WFa7vcjJPcWEi0C0oSunS27DGvuy38uFPTZUK4f5O566bDtRqudvsd
UqWVhY2RbABRNynKmSmSfRN+VOFRwxiUoQ5bsfMgxq8Ku4skColk5e6OHtxk77r9rWYFoxSWd0F1
mTwVTXwIgpVt4km3PkbtPFWKa9LChDlYCZOCjKoj2S3tW6+abjWH+MuO6QoHWrlrB6Gb27xzuM7X
KarCPpDUWvC0LZ5J7Glhg7sOb0XzGiBQ6+1KeY8PdXBY5tRdACbxt74xQHpoBV02jJKu1r6OSsoB
C4qxibqXovcNw/JjNfYGpvuKXF46DhK7Y05uG6yduhccmp2kYOmg/kCGqr7F1ghRpFPGQ7s532lF
y9l/L7z0eXUXPQOEyHF7jXm6wquPcmaHzK33rfKPPRDoaAgBjZ+MfwxqXvlWb2scnLwksZG7UVMf
QJ1pKNX3RPIIWOYptn9LAd9E35bA+WmMQ3Xjk3URrmxpxYjfjdsShG1Lnjhl+q8NcFQRQl3Ijxlw
ZpwhF18dnl699ZvlRdqPtGgG9oVx32kvqnGIDfuk2aB8NcvmiP0T3V0W237as5IcvYlpoENJI8rj
zKViRB0htB9FEFNpf/fxbxxcTH5ujt4e4qxyR2iRVCLdxBT8/WYEgY5N8cI0fKdqgW9lnF0Y4Jqk
cEkPccMuOSgUrCoAbWSzEd0e/BCWww4sTjCIFND3DvY8UHREEoO3gwUj8UOisrJTDtwO3PgZu3pV
vEsYVnNZIvbojxLGIDSbl6xnLQSDgEDmvuT+xb/n1QGDZUJ9sylRIAqba5gT7dNIrnCkatk+zFWL
lQhm0/KD8meqIEui/inQP2SF1ijAdfhRd5PmDka3EbVgXUd/lNmXkU1uzghALd/MEMsYIlyPOLvo
B00QMDCzB0V7dyiCwmj0bOVnDFi0kbfY1ZeLJK5u6cSxqRS/N2DYeA0jYfrmxNXWoakQlqh3zJoG
ax+k0UYr0dsknDtz7300qFudz6Mu8JoNMIxQSOUwPiTBXxOQ9ZNorpTS04oZFFxuozA+VhBXCxRq
6/BETjZ5NAkWb7yiDFjmNDobqvI0Sd3TEahyrdlpUbdrTPPJECW4leMS5+EkYMvkIxRj/S8fgjNL
IHcLhrtyoR0KsVRCS1dZdg80xVsowIAMl5+hbXXPTsF5KmtCI3FYI4uiH0eab3IS6r0kReUvyVA8
DLvaDeZfG7+24fgUWuFHo65VXWq9iCZ8VdGFwglTS/weBZRTTXxeqsILWzTxwHpNsuqrnm2gkng+
yKi+M43bdflJKz5KZT5Fs4oDoYlPUcT8Zqgm/qhPRzMeluAYj+0J8OlLq5np2Hr5VsbvjF7qYj60
ybfZhFdpob+mARO76l6h6s9Zjgmx2eYUooqzVcWuUl9zXNERF2jTvtBbDTmLLkYY++xuwnzzjmzm
zEF/p3zUXlqyI9ThqBKNknXA4unS3urCYDUqNAAkrei81Zmt575Y/GX+sZuXLt7P5hisB9KzbLc4
NEvnPqq7wsTo9DpTfxvSC9icIPpdxd2krCgXgrCZqGzRyVCqb03Efx31wMEcUdLqmfzxyUyefNMd
GyDqKWVAaC1+x+kGz9osOotuB5JTpzsoI+j74zpDtnExzJzE4qZH1Tazn2L5EiHg9dpJjOFbxFio
Htuvqld+DQWD3nhK8VJKj2xcN9LKp7pSiQcM/ioNWo9TOpkuwCmXmoGwWE5luM37i41rFEqm7I6j
/E5afNFp6RnFn8r8wRmBg5MtFweoYZzipH2MHPuaYNHlylKLbRj6nbBxDOlfPWt8mzc9e4vr1xjm
zVQeEuHLeiDrpjtYSe6PFiViIq+xon+M5LEsDHjYzob7e9BJlLmOzZ1OknOSmdoOrnFOD2V6043f
ylDBR66hSQmgeZm5m2bkCzPfJfFZZKkbqidtflVKxVfx9SzwXUUC7w/mRQ1u9v9U9npVTXQQQ3aO
TZg/a0BwMaGP5/BTjULemNaCTBmwYQH5dbdsPjfl25w/9iXO6otI2H2zDYi1UdB69FB4hNBowNss
FKIwYYDRHlFlCv2i8TSlVQcylu8jJiN5Wn4oIDGQgKj7/T4mR+Ahz7K/IC6pHDPlrhgY3AGkpHyX
w1xsoti68s/yDCy22E0x6nA+tnSk0tWG3TTtM35Fm7bI269dubgNo/NInLQI4koJ4kuDCGsvl5TU
DrFiiN3UXwFlVrYDaidK/axazR2VGwqM1fGt4P6JYk+z/5oOQyf+wCfJlInBZlkTPHSuJapTFUOW
ZJuyu+V8gSxROICv3NoJyFjZVcFFM89Fmbnt+NU1dFly9ktLw/Va7ptm2oqsddPqUnE/mdmuCHa9
sk/SW8q6xjH+MORb3uabQry1zj/bHi2+abjVu87kcV2eVHZoGUqH4R11J3N1qTxJwSCgK3khU3nQ
ygAn3FnidRxKPCT6uStpsfkswt94vsPjZcNfy0xgwDfiwALk+9o6jdMrm0gsX1EJpghivxkif3GY
9h67EbUT7jsKPnLZppfCdtzEib25PxWDlzWqhTUtRCw8qcpxgNZvJbVYY/3k5uzaTe5mzOuU8pIa
56oUXkT9YNdwcUx0MvABzGs2fzdvqvCGmoOBhEU2hTubPdquSl/Uhbs53KlNu7L/30Gcb6np/KAg
yAxIjL6lW4Nt+nEzRIUno3if2oLpzEm2hxBBmpl6XXkW9b0FLQt5wewkXMNnrSfTfNb6mPykx9lg
2VL8Vw6sEKWenXNsLLk++xWZEzNQS2hwcw2/sDQZthVaIKdDZCZtgbVnpjhEC5dbxR6yviLR3Rk7
DPKRsrXLxUuzP50xGfZlpnX+rHYXiweX9s/r63FbWQ5ugGiD3RptBcWwKc7OpDDjH3GSsdwpn/xK
+4vlPlfq7cQwy2LThyGQg+mz5ki4iflZLOPGiUHmJ2JA4hDX794u1nXpuXKrGKvqNMrs8hFEL9B1
01nlhAuyRd24mLy8Ko/OKM8L/XdGqtZY79S+u7IIx60dfENYPTMCTBp8/DpsEaOfhxaPUTb62vqq
l8zr2ZFWewH72gbOIDt7bKDY4tUMNHws8jZ0N6GED1p6sFTmHfjzkglmnYOwMc78BIp08cnWfGiT
4ClQK9fAg22omivAO0oRcywt+NyKhwx0nxvRmD/SlL6E64/5ZQ2xRb7Qzrbe1HwiPYSYrOB9MKv9
qvrra9sEWtgrbl+sgB9RQkxyhZL6ScVPtETR6vLyjZ2ZblZ/JrOr9O9JthuMT3tI8Ow4/yLlNbcC
sGBCSSIGgRm3KglQRZ2QYYDpiKQENfzp032msM9NfJPjlTXDRuOxx7wZejwuM+VYFm0iudXme2uO
fm7vKViCxdM1Gj4INzqMjuSnbQtDpg9XJ+eqpmac4xfHviU1LvZ179AoP4MeeK4XiO/z85CudoAR
ioWV9JRSylWZn3VqltnQkTOLLxa4HBCrNholbKNk3xYYlG4H27iw3DTxamMPO6qO0jWoPOZOJWoq
fE9M650jtUkP5HjE0m+Tn5CJVVK9W/XepFluAy/Vbk1I8WJ9EjF2r4U1bbrkW9YeJoC2Ha+yXnoQ
utRbFkLEAnXIqLBXRK4KSBZZBWQrr0lWnOvObYqSNiwXuhuV+FQs7LUxrMgDW6auZT/8JkK/dHQU
S8dsvbLJwkINHOvXJuTT4CDu5p1YuBmdbmZSJbwOFz+mbgKNsqMuLkZLnps2nCs2DN/GoLtMdFXJ
8rTUPBLyWRRXpT5V3VaNP2an3mrqzShXYTwgXPS1VCn4BLsucOxAgFrTfck/umnfmu1Gy6ixJ8xO
WD8IlfhoOsqs8VQ1u3XyM+MzAh9BWm1Ifu/KMrtUzFA50hjnM8EKO1Gc0xZrzPxmErlUdYe2y3wB
yaDPvB5RYHuzFr8vwtxUC11dX6nekBUf7fjZCpP8BOJI3YBWtY/X5OnkFlWfUb5z+oMVxacWK8NC
AnJHwM1hggYk1kzSZmdOtZXxpRbQRrErc/jaxGXGEqASqmr+s2DfZ/RZ+LBUfwt8aYA1Xij680Dh
zo2xrgfc5rm57VIyPdI/w2G5UtHRPMk2eI9MPy52qt39WBNN4diHexiJzVwq+5JRnpY3P62j7G2N
DCbjW3Ttph7ALDH2WM6+154150MZPium1/WjHcKAE5JXP9YheCp2yEW8VvYdCwUhDd0G5GGbJ8fC
2c3gtwGbm0nlQoQQ0MJZ2pwHmgqz2AjEdkIVRsWg8DkrIEPcuIaJ5yP2xjp+NIbHlopg6R6raNtl
b9BWlKp70T32WY6bbLz39rel3nB3blXGd0jQaXmq4zOCKwO3M1KsjWyvzc9GsHOC3aQlW6vYBfj6
SqznbXtN1eugvaa5Hw1Paapfc+04MyIoD43ebSfrqe7XnzwVjwTkG/OL1A23o/jmtnPrSPErc97C
d+/neYG1nC7NWO9DzAtVvYDckUTEx4KEpxYLnk1jl6eslA3gdq0+jw+KnVzAQMz+YJC1EJivc3yY
8NL10XG20JX3ZDpJtM8o3M+16Qa1OMf6vyGifeCgA3NpSAPjhRnnTcwHR5jFJWfyEfEaVggXQj0K
B2hN9HfeaRWVi5dSdu+z8tvwnRWZPOjBQGt2NLUTy11nGqAovbaRcmkV87luj1F0cbIvGp9Uee3N
U90RV6LvEmUnY4jjNbcPFK7Qmoc+DOnjjhqzymHa2yYnYpP4cfcO8LAh5IgIqMxnF587O0cth4Ln
ak+tnnWib6GBI21Wt0130clrKddqZQ/j3M37CWMXa182IA8if2LxhFq8GCAJKPxm9ZdiXEQg6vuP
sv4oCoAundyjE6clVhqNdITvdDnjOZ+tnzrGK/8dLB8ZADzH0KZyupviMDsrbA97sl9K6rwYI+Fy
02J4XrP4lBOEfwtuS4G4re0A5EtL8VGUfD5KsM8M+xUd4hV4bNMS6jA15KlULKWUGAnqscZnYwEy
QmEQqrYFr6G+oEmoHVo2iyqrUcD4cq6jsbVPK88aiENZ84WT0MbdC/5OVEjlKgp+XXPLlEum+Zc0
cEgSW3QZeoCC2pT8BJK3Kn12iFoRKYj8vmknLphlM8cM5cYPp9nZ4a+64DRYfqL5kmscXk/mfGKP
TovXQthf5mg/1MDw0aon2a+0bpO91/KnHpikK3davNoEqE5MAgKRPSaCjChm/JbubGwOqfEOUOfF
NRLvr+xOS8ipj62vRZIyQVS5/yL2wcpjwSZTHg31HtR+YN0G4qJ0Bv3Bq4raI5lqjWIlk5h7tMvv
0B+mklWxGbrZuAmxh2XNOZ6brZI62NNvQfAWhcuzTKgMOvUiAPK7oSD15aZoiWuHDpkFvAzzdfVf
dGnPQtkxIstgRCP+zmffnH8d4ysLznj7sNiofCcGC77iUmHiKdl5ynAbFRZS8sFaKU96Yihe5KYK
uXvw0vB7QB/Rl5T+rqHoJDJqAV8ITpEWe4V1X6BI4oAZSeGnIWmW7cbBwtnhdlx2nbLv8v0i3k18
njmVaHYeg9wNNaa2XNS26SXaMWsbEgBumHS2evXXl4xb+fWyi445bH0c+2P9UhkMa3+SChDRcWF8
yYeqzQcKpEL5S4ZTtbDBWVjftjwPJiFUuh+hvUBTMcV4Lh1s33TP8Cm902KKnA9K+C4T/WEwPxyM
+xF+ZCULXxzy+Sr1MkHFs6p4dsgtk+UtQmMNRwOE/iOlKeopERnGjES+xGQnYAXSnVOQPQ6co4sA
KmOgH0GEaXf2uPojozSTYUoMb7rQbeVdcWpLZksVzKHuNQQYduYrIh4lgMUApoD659dS8yym07Ic
LdJ6FX8wniOY+mIf0nvBCwGxVJyS9w6tW6OKY/RDcvsmt94zjXAMglO67MuKf2V2cgBlud1Fv2/i
o2aLDTLSJsfQlVjqubaoATieYsdCA+eTbhmd6wxpOr6Z1AlY0BZGaOY/0QXYXQ46+cFSPzpMxMEF
GwaRvfGD2clTcR5FqvCa+XdQfjX9WChQxIDpxnXsbuV4JqpITe5D82st7yHQd4HQMThXG/EuwF+P
1zNRHlWL07U/zQHOB4NEKCB7W+6zRmxq6wj24KUpoEJYESLQ+mTsuN0ynKSMNhKZcZy471NX6x5F
Cegc4o4kSi9gJqL3WxMqqyC/lrhUYXuVSdFMVxMrwFStH9owjDVYrvIz61/t+JFkaLEMDQzrrfyf
hi7cAcErKsnutJGwmudJg3M1cST85OJNJNFrhQifECdBLESYNg8azW53V7hAi8EttdjV59c+OFbl
PwkH6lyq+XXkq+cNU+MGT0qxkQGzgdiXAeVI+5aJel/ymCQRdw6euGz51IFoEp6kWSM783cZFj/Q
CSDadnylcqLtzn4U61JRxFvkcRFaMZEBXVLRI6aE+9W26/Q2jjFlte+aKZufOwhC8taE7Sb1uauQ
98XO1hf4lZ8CA49UzxrpPZZ2zRodJoiHNmPK8MNLuVFtGk2E77CpuPLXknoLPh6gPDocITMnbFP+
mTPJtcu8cRj/E4vGF3In/ZqyAFUUBcZi2l03pWuyFHhWh63Eea6b2yJDVjPeR/mkxa9z+7x02D3+
9cN3yVeiYaof0+XfYNzD/p3IP6+hGSwpQvBwUnA9jHwKLe2nTeEVU7sxo4qyK+zT4DBjxGlbVq8t
81iVWV2LJcEhU5EAVzI3YYfnCoMV3iRsZTl6bjPAJBeugizAMN9U/61ZzmwZ9MiKlOpzXx+G4ciG
W5waO5uJ7YC9YSI9LzCoSSAHdHwRavuqkBXZMVzWshdbC5EsKIqqXRnv1fAYxx/IAxGGNF28NUz5
SiKAiirdtHpGnkLEZNrwnab4jK3hqZP9RdGd7UBsKsmyhD8AEzxaldesG9Qrf8SxYakfZhkyF8Lx
AqiBKVCPwFjVwxzg4nbelAIpogoIQltA74fvmkpYTn9hOz6bsRdPtxE110FRmp13HdyqJdo6MP+N
9sVQ9+aIwdj6VXKNORdewHD+7qERxs5i1CpfFjEyXF3gskd63N9gvaPXL30XNo8NVgjb6D6sHk8b
gVR44HeytvxmsvYam8GJofxnkCPeBeNWKIJoHeUU5ZyzRtSqbmcQY6G0Z20S+6pz9qEIeKOUfW+K
G7o1YVkkKsSH1tplieewGI6QhfxzVCPurah8mUQGhBWgcvCHleeCu6ntu60gDIsOK63fS+dKPAQN
6kZUTJeERr4zk4bRJNSKXTGFvmnYYD3iQUtijNkZYYQRNXOt8+7/yOpiWfeqRoRqk1Ynz7u7lgPW
8iJp3oeMydPyXOtYIuszW1hPTtNuRwcXCro7XDdSy3lUzyggpxjvrDP8Mv3jQMaoG4Kq8KAHJrag
THdYs8wIIqlvFLTHwAwPSoSekQTJSQXiI+WBrOcp5oFvyyts78la6n8zVLkg/iCtKRjo3UTxqDRX
J5u+LcsheRF1XHzxpMA+GF6k5FSUM7ZpPK29hcJf7Wuadi0uyPj21ZFHu/NHxGWt4ZiLH5seSfVZ
j14WCgHnNqs0si7pZmZ3lvlrtH7HIwyv+qcO7ZWpXCMGlwgVG0dS62ZTTCgsZZ0mur3O5cGX0t6U
MMVeU59H81bQW3WO69Ajm8xOyB9H80lONfRq+Dqkh6TZG07jjskpjIaPek2j0Qh5+FbDcw4TyhIL
nBUo3DZPv+bVyzWgzc5hiPSYIEXb4TvVh3ckS3RQRTwIJTBIwkh5ZkpifZq/VOs2uaMfKIN3kbmr
zHo7YhRryc8UKm4F06Ljmx/WwCP2Zrhxfoqbd5NAAQNKJdRr3J/WhggLnLiVU2JSwfZgBcpnO8SP
M3qj42AqEnsZZ0dQ3kcZjidg45MO/TemjId0uanQI3vGekyyUMJnyrtrnXIbE9RYeAOjDsKaZPMb
olFOreGbFalVJV5LzP6jjH8rBMCAMD9D/bPzZI+C4HK/zCSOqxGxJ6TuFCAVuMMpOb1UgNWj4q9F
YLzQX1uPstx01CxyH7Xkt7k6cOE4JAeElqC/jfNOFzkZY5hqa31bKJxeqK4r2KRRs8F2DHzwpmZ4
b9L1Q+GPppbCmpvXGLfTB7tCs85+KwpnsfJQ/ZOxqPs4Y6sRdD/275gcFD0+GkRLNSjWYH+f2GQf
hEMabrnTU40CLMPUHyGGIT7ia1MkPoaK7WRrTWcWf3N5XRihz/zWXAUZXBlR14I8DDR7IyYLfzqf
b/VZook0DFh18qokyW91fDBr0rKme80+hcZ+mUg/Z0Qy83lO6SN6r4tk06vnDAZ1itNj2agbeyHE
Cc9IeM6if6tDeSkJSroplJoxjCiEXhX60YJ7YPL64VAaT2P/l/GUWtUjc5yJr6OFFUOnlj13J4FG
Raqdu2bErj2im/tT7nf6DzEFD3N3VJWDzbtdTfVGkk9SpzDu6OgpmWNRQYAzH1XJpKO56gwXoufO
OmshRUt9U3LUuZFAUVLkGXIbgzutseYzOQ+x71hfcX6G+gSaG9SdUV6ngJHszeJemU2++vA2RqSG
tqQM/4r8O+PaksixBPjPZEhFRLlVTDkeRQFQMBxHwtuppUaMgkW/XYCWkiSD1nsMyUozmn9LT6pJ
1G/b7KipB7uEVV9V3HzrEIKuOa86svSYEot6KMQxDs4TKaH4dntvgrd0GET1tSfKZsM2MTeJnjWp
HUXxyQVIlZSgwlWF/oC/86G1O9+wANMoP5zpqW6x8eHurpmoihqilWk+zvSe+HiBOYoipn/v0heH
hD+TEbmGRU4SmEQIxEYuuZdOsbcqJdy+Iv/qm3O5qmPt3kDfzL5VSbjMfZzu5gpc/TnL2UERdpgR
hNXWCZ9ke+zCPesxh+E6pFccVL3mjdVLgttMA8iy2m/8hA+FpO4quMwCdh7m51Yn9Zs4BWVfFF7b
3RxskTWOdOcydNyO7+jhG2ucfBMMc6zU3dTPJ7Nd6HjZt7GMeBHsQ15dsgJz2rkzzhpGr6U6VzgM
2+hiLttUPanEbxXuuBp7qcNKJgx2qe8VC9DB0d1F8jYnJMhgVGB5NdGYLDP0o/Y4E/Ne3u34mpG2
4oS/hfPJ+go3q8TW4esv7maRuspw0ofwXM+72nypsCLNCLv5gtsytD9k82y242PFexJXZPh1xXun
3+v6ZTK1o1MW1ySYjrNBC5Qz8EupRi39T83eNGF94s/iTTDwSnS7LlC34zQcydPkUZ0Q7JO537Xz
9FfQlmR4/hWMDGrjMskWG9JQAI7CilBS0G1OIMICixzPBAZM8jDnQt00uNHGhpGX/VPPrJWZR9xh
hzYnYcB+m4OP2fzqHepr8uwaBnDBUY7ZI8GoofEbBN/LWoVZ307wKgfURO1iNNZNq3Z6cKFq+x2W
bcSYpAJEHsrPMf1zVqebw+3xHpEqtWZhBvuESCJ5m4hP7sOniKC68H3idDNxL/TGJVkFGSxfS3fC
hQmwZrfHVNUPif5XDOF1rIEdYm9K+LeT5DSY0fOMnhcCGyj0RnODfPsZEgTbzrO3pBetPJAk6ZgQ
RHcr38RMfYdtFP84eIyLP34IngyIbgqRUniU+uQxrnkmMDUJOV3tutyb1n3gZrQFgasWI8M89NgG
TFnwk7fXPI93CY5+PWK8T5T+ZDzaWUQlSVK4uI5RQ3GaeFGH5/GOp9ovF+sU539iIL260Igg+7E1
vpJqgUrGEx/dA+OlM36CQN1BTtOJJ16GoLsQQxqRQAB7khbbhhHYguXfJts4JM45p8ZWoM6MMnUd
/bjmmxYESdgDuR++jk9GHFGPSnlY/7c5GtVTyzQThSj3cSCH9IYsPBi80Li2yVNenQ3nSLAdgy4r
PqeZZzYXaSKHPeZ4X8ZDFhNjD5ixX1M2HZwOj6q+/lLQHHST2tttEDwshrOmAmXKSqTAIswcraIp
HgFNTBQLIQL6vnDcLrPN5YO5K12dWFZ1SP9H8JxV0PImRe4FYXBO8EeOYpgewsx5COynOlZ/R5S7
0nZI/eyRVwUaTTYBfTo5IjEflcQUUUeMC3oWcWyWWRDNWKl+Grd4fefhKS4RQDuNiVhcXeQoSBhv
2wcWIHJfoR9EhviS3XKwu/DRMpgLYJHjssjBcRkgB8q4mfTCgX9vMPiUYu1kvhSSgwrahJ7zDDPi
jf/fpKpzm9IAXmnaSQZTWp77WpHOO6MokmO8jMQNJ6QRhA9mScJunIQnDcYBMs+bZyXeLCYJOHnM
sa6OuONK4lwihm29o1iv0WjP20CV8U9JcKIiw50MswBKKQ6Z8817tUeLz9OdKJ1dCCSr5yqWXLi8
ZBxRq5aef7nY2sk87WpHQ0EOyewKOudEvEBNGeKcwf06T3PIKmx58ErMoexuOuGn6LcqPlxSN3Ah
OCR+5WQ/rFKwQzPW43NvcvpBje6/rzObqHr9YlU42wYOq67kShAzs+pQh5XD33rNVxTNnsgYkqi/
GtGxoVIc+QtM+YxrxHQzuWjDNQbDCD6k1RPBbjUY4LF/h7p5dAyuBwDGpqQTtVlq/8CKLip1FnGo
BWvyZB2sEMZSkpOiofj1SfuGyXI7tsEutUyPzHYGHrSsI9S14aiosWH93Zhaz8xsmTW+03F7MLKu
OGezPl7CaT4aY0LYvHnI0wLQsH/WIHGUfvaCxrzKUfavTQe8oRc1TvipYJC00fRSH3e2LBifWEsz
XNoKIlBLGVukBFQZrdHeKC3EvqS3EPB2tTnujWIOruFM07J6Lbmo0jHChhyZhYr0r/LfziUJPja9
QVs3JMmwpeejn4191dwZ2zxUgjLVDLN3Y5aeGE1PKZZbUjy2OgmijMY17W+aQJgqY9/Ppm9wqUeM
LUR9m9vrZGBgHdNNrayXpfmtUTSrRX7q6JoBBphC1n4S9JiACZERy8VJNdeZ/1JyNMZEUR8TNt2c
pxI00WHhxCy1t5TAEiJ4cDRrfsOH4K8T/tnEr0XsJhrX3wzxIBBMkuQvmvu84FDU7ZfejOhTxyWx
qNyct05tv4laJIpkIuFCmYmcMDqmgmqi977SZK6mzILKHTAbOehBrpRVWzTuUMsNUlvcndp2J5R3
Eq2hU21zu+jXGK80gIh5lm0MpbswytD4rv8ufb4dwG8S5XsM/lnJoy3GTct0deKQr+bfGbe2ZX3E
Bd68jA5+7VR8y8ggt86qyogWz8usf69dkRwH3Ea0TzitUmzlQvwhS8jmFCDfx0RbRLjoKttgKFQT
ZAQJkn2m+nMnr0yOtnFQPFVsiupKzNPAgxhkefZ9cJhD2f6I4jVdbkt07lNmpeaA4o5DSYGeaDNi
VZZNWA4b0Yfbtj4DJn0FxXEoaUoadZcnWLirOP+NsXBnPKsiICm8fa+Y1xXhu56+5IaGVyS2eTLs
nexIGNP0fTI1p478SCw01fBlOV/NuG/lTyV/SkadBY53PPHKWG8jrmzcZk1mcOFHODjEBgDSHU3r
EGOsr7Aba+GvkRdshCJpk1nANAOBYm8X8wsLDRBWKTQDwp6ml5h/eYgoKBD8mvSeBC+GldHNG3iw
lXPRd/cqi/6gYGnnwpeiHisMsIhydYA/VScfpgPcnJlNrexcCeNKGGIMDCk1ehk0qCm7LfxcbVLk
HbIRu+FNUTirUrG3xblKSq8GGlXUCg5bGt8LcTpsEfFmIg+6/M9aeGII0XSMTVA+YzV8yNFpB3kZ
ARv/4+g8liM3tiD6RYgo2AK2bO9IdtNzg6AbFLwvmK/XgRZShN6TZoZtCnXzZp4M8b/QUWChNbtL
BiaDDIeja93W7hd9Yf2qQHfMqIHq+NCM7cXlxKdA5VUhCVnMdirxgg+v7mmlOlX6b84E59REpA74
jjntqvIgMU0MWOcdTSUE+aKc+zDH5S5DcLW4pwRY2NA4ljKFWy+MXSrNc6rgbhX+ujTwrXco8jRJ
FyuSiCsiLqss2rbhm+7Keu24E1Eo8g+Q6Ljpz0DemXe96SrjhstJkP2OePGc+tc2AXctTsXX5Zuh
jVtPOkYGyza5R4x/ZberUBuU1a4L4a61SSxEYatM+caxAkGDIo1nl/FXofFnYBAHsOK3gkVxpROW
AW2BYw4zttGZPvnYghwSv7DZOE92wGU/mZ6jxQ3aAJaWNc6SRir6qgjt9qgeETUzLDMU6NDQwkhB
AqQGxhUDhHYxTmvP2gntswkIDmpyXqk32/u5QTlU85RH+SVWxbGJjNNgIroPzWPSOc+VXxDBISS/
IkM7bvjEkSKrcBfyJCEDK+GM57Aa7H3pJqj50TFIun4l8eWeQgIsNB7g1l+3QAG+eizK5DRL7+x3
9XhsLUTTnMIPxoM7C9tCWRUvrZhfBwBopQIqb0LLwyBzGOfhYDcYCUwWV3d9ph5q9kSehN5iIr4M
9lcj9c4eBWK/ameCBH2P8rkEA+eUoUkDFfVBSoBTPXp5geekZZiZ3wxlnrzF0dajePMjmQnhCou2
CQM395S4LLFyVEtEsYBHVJ7lx6SSb8MU/uUF8A2jcXBZIR701LbAuwmdqEc+K749qjAC+lEizqYx
y7+9DnKjXRL68Tm0MqL5YgTtp7UBCMmx7mBf7ZrAeckmNoRVCnrbadjSYsSwm2XoK2iva33gmJnZ
y+NsGt4m7qb6QjCzXxdz822148Yp1XPjuA89vNg8A9k/tGN8GyIjuERpaL1bOWtXiggqQEgJxUNz
SVSYrr/eZ13ggOM6DLVC2IbaBEh0VRg5Vueqfhr0yI1xcvaTtA9UaR7yAKVEF6jyseyQ7oOweB7n
lo8r96H6j9+fKEJRzcYOLMV5bsZXVXl4CsD0FuJTNQPgGePYuGw7CO1+yJm4tYtdtMkxmCT21Zia
Q9i9A528E73cmPFnAgrHBV1YjRhmsjsI73JKL0M/MXiRkM+IRrKHGrjjKHdb56eQPG5pznvP4w92
cmWAb5t3VxIsvGE5HIczFN1NNhEBYIUb0L6ROLcy+e2Ga5nuQM4q/7vwYd5zaIT7PNwVKRix5sEy
f0SFqqfcTTe9FD3mRkX6csg3mktD1XbnJgvPg2DNARgljn0Cvm/aFfu65NE5Lrd0qiiNfdo8kxW4
65cmxPm+80h7PPbTK37XlVn9jbzMXLMw0PM0NgOOk3c6OPGgQvt4CPSJb+y2j84zXz3quvJo72S8
sfVTiYeBMva1gW4VR3uZvY3OW5ZzyzpWiJrxcM3VlyTRg7cga1/rojk6Pcwe96pMTt0tlw86SHR+
XiSXDEHcxrLe5H9LLGf5kofsDwWeGyMO1gsmBmGsbKlEmYiL+CcrkIiCBUbIfJP78gi7j6/rQxt4
oGOMo/QzavOaT9W/hs1jxvbVwRscht6pAXst2PlVcfUIhuzShS1zz8Qmwkp/ZlneW6n/k/XWp8VN
P06N/RA6n1zMwJ/H+QfMyXGtUypMA+ClyHBHNzbvRej+OTEjDeLsXeHl75FVwiqjQKB2Rjb6ZJps
X3A/xunCqlzuiCPCxNIZZg0TXzGI32K02b/S2pNZT+Ms+xXuCcwYxUB1NDnv3eTmDMJT/yiJWZZZ
c8iC4SZDDTK8e5kHJsqhfK88cyPH8THQ+Mgbai74LtGIg1zFcqI86LhTCPQEj5o2x5kHZ8IZTHb7
VfmiqUlBymJoMZhru4QLuInzncdipUERhPW7IXCm5NVbtKDJ82h8B3JzDIsAhXLBtsLLJOaH1Abo
jhkobV9Sq74IRUA452X2swgrsxE8NtLY5gav+VhjCIgefBOWbx8eDFziGAp6MoP6ENHkl2AHA4GN
cw2wKrCjJqmOOFL2rYJDk9M9zhLnLgXonCQJJiiHvAztAYn70NRLIZm3G2O2qsn4HtZQHEfvi/dQ
owNiakrNi3CrS2ImW4Mqm84xXzi9ecoqyfq13SWhBkWHuMwTcxUYzm8boelB44enebDod1WopFOW
3htFuG2bGJRSVeydqnrq7PpsFLCRwN5N0kAMIhsVWNXZm/M3OXTrtgPEH0HgrKtVrlpuFQJyQXrR
UfOvigWVrsN+yqBCY0A8T/O4qwAo5UjwsD9ZbJnM8M2+gmY9RDinCb599GY97TiMfJLNMUUf5WPT
9jdflBdJyyCzBu4bs6vXrlk+GzjWtc3b07Yb03QPTlxv4yFbSPR/vpMeSp75cDfvFRWsgSUOCtKp
6yXr2PDv+6H5cWR+H5LxMILokegNLi0skTKB3MmWtufQo2lmG9goG8J/Dgsmvqn6aQwSLcP/OUOe
q7l6yH1iLdqYcEfrb9/2CTX4+ZZhg67J6kQp8KbWxBrh0l5larLkIzMfJtbjXFQEN/N7xemQZum5
WKJEI0broYaNGyWvVlYvYtk6NOQpwonsgsMfPEwNodi3xnSrLXWPO+Eq8gBK7PQ8ZPZFgLtOx/Ah
IYUnku7a2OOmMuOrOWNz8igTgNx8XhzhumNZmxfXQpEZq7F2++X3hCAK3eaU2bxhfnHfMDDftXW1
nvusXBkQsaFlSBAYnF8+qFQU6+xd2ilbKQ49mS22r27nWiXjHlCbHrdviKAYB+lGFeFJ1Rhn/UJQ
nmfsM2kfNUt9HRpnk/KhTvuf0ygf9Vi/lPBidA5HEv+wTJpvs5okbM4OHlP+WLZIRaCDIp8rWCOP
vlM+GeDH4aNCnWdehIBrsSM1hNymJSRuEK+DLS+9sjiQVQLpt1llTYB9zjuNw/hcej6SY4Iu5mA2
cqhD7jF4mOViKi7OWEM3blf+aqCu7Md2QGxR25bTLb+Q29jMef442JAjJ/dxDtvDkIdfVkNNGw2H
prCo0/AJ9HSZuNk9YTkXwI4ZPTSTewgy6P+FxjOjpnAT8VdBKdmKBrklg2eyTHOOgRmwBrC3Ehtb
WPvQzcxDKICwVN1i98zotsrV8Imze51BJG7AS2PpfhCO9WKzhs2LkpUkzlia1SJ517b+Mc2nnyYb
N51XnTi4trNdUx1JdSCJkHSqZhgf3AHtKRZYaxfLWcTK2ouQn4ajxbUtc9GVz8k47iLshdiPJO2g
U2bu6sbdWnI/AfJn/pslxSpxcJBs5HPnhDU0meG7EB7rMhSrAlplJQ6wzv3kH2RFmETGrYi/IOJz
el4IjBES6zbCGNk4AoPUD87s7cIevGvCk/4aJ9dJ6MPSA4fStf5famPb1jo2uS+90bW9Sgf0ZOs9
YklkOU8t9sThAUGN3xocdfEnquds+lmiGmnOXIME1g+wIVmeda8e9C+IeZx2Nr/kPou+qulZwgrI
JX4BXaxG0a16Yidj/uFg4lIPaty6Nu6EDz1hnDvWiGQSGBKJmTr+a1l1FhdAnHfs3UsMGGX7GRg/
Wfdml9Udg6rr/fJNY+87r1x5FvLR4ZuWLLYxLGG+81i5vx3pAH1TPrb9kWJW8zWy3if55OkP5f65
skMt4pfn2pHhw5j5fk4K5tkbDhad3JLB2wLIwhLBoJVSkgyjzTd/nOJ55r0I5C7HdyYovBGdeU3C
L1l/diX88pxNIgcAU0PTvs3p2RcvMdAbbb0FpJFqHFn/eoKf+t9gUYgW8eiNbsr4mP1L0j/a3DfU
wzBm66Sa6L5y13Kx7HhsabGFw/atBPbuueaDy47SexhtzqJTz8Sna/bBfLVGACrcymRgPo7VggnJ
N2N57S1rVbMwA9sz4T1yJf42/PjYkYKYU2Xn9R8VLk0qPdcuUDchnkd1sunXwGAoepJNS6218VWN
O+BQPaQuwTI1NwpAoPDy0NQ13ivC8Ow/HXzlHxUv7Di/BTh4qZNajbSdhyV9L1PDx/2suEmldv+k
PLUyiTTmJccH5mbxV2G6USB1AgqB3Fj8OKHEdkN5XXpq5WVKlpUhFHn2T8w9GcWIC5OntfQWibal
9E6F99nExd6Yu53nvCXqnwfsKUrPin/PRlPQ+o9022pAdUlcdm78rqEB8fxt5p2Iyn+R/dPWpCa6
46y3pvHocmHWAxdT3ImTpj0q+gOjYaYYDjAjpvBEAu+rammXTLeeRpT0BW5l9h2w7VlUO467C0T/
kVVkSdEVXJAuBfFb/dgVkP1rfVLNJwNeQTvv+OlbQFXsH8XcyMmxkuJ18hgacOhSMgD8GJZ+tZsC
mBOyvE2EAZo2fMYr+FzE3efoEQTkixf3+ssLmbYdSLQS72eg9aVNgrtRDRhUWIk/JiOjx1VMVMsk
53iGmjZvew7Qmktq1B0iaquluNfkAeyT4vPGshwhfBtb7GK99hAMPgCWb4ULBcTd3lA+x26Bj4JN
fIeT/tj4aMRY7Ax66XhGG8Zzg2qsFihlfJp5JcfugzKRlUWtYCLDjQj8t4aPuGyfLCQtZT+lLWGp
Yh8710h1mAC8tWZ7V+XqNUDFln7Ptw6JW0OceOEsZyMHOhbgjZ+85i4jHdgUJlFt7bPxn9/GTyQx
D0i3dy66CAgMUqOvVSm5VZDsN++tyLoAK+ZF3xclr8s+oU9zhC8L18MkmQRj3PqqMVdkPeE9eSZu
hKNArIye1Lc5ILwNXx61J9MfCSvD+hqjaCd47M0hVhnKEljCpIQF9Qd2h3NphjfFD93IZF8F49ns
2wcw9UftNkcXLFgT84lTAD+xZGo4/4JbZXDKOkAJMy25+6qm+jZ5LSfaDg4mW86C+dTVbH5J1Jjx
30Bzb1d9dwWvjbclbeGEwK+KPzWGq0kOm9EpaRx5scEEFzZJ/IwT2jhDLHL1kyA93dunBCKU03wN
04MQLwk5Wy9/xHIoAPEzgFr6RcJ6KTjl6vRsyp2E4RY/p3N8TiK1UQGqsX1xwU956lMRJqmWL1wW
7FvM/nFw7sNPVCoKQ7OR7y7tuk5NtU4/cGapndf6d3FNzRjQBD6Nyvq2jItnhDufPt7qLUBGE+Xj
JHjuj2+y25LJ1tGTYvfusTMrwvWURMz0nWtEHGP5tJjo/JapshPU15+NmhF5q1J3PCRzSVlmG87r
TIh4xSeDG0Rhg8RtnUwenSTjA+BDdnC8nFIGB8FbC+iIXu+SZ8OJB6Cmqvic63itReN+ZUGd7qNh
Zqndgw3SXaXWTHEeGQqc4k3nxcT4m+RZZDx0zWbKDkFbVcilGcX2kGBWaT5ad3XCbVCK1l2baVkC
OQ9c3sS0OrOh0if2KDTU0Kx39jJyoba0lj4tUeyEcqJ96fvdLnbCaN9w5T2RDRw/qyrEpiv3jYbX
64bd+JFENCrgjQbg0IPTADXP2eCJ+N7N3AA7L6d7I5IJT6ATYGYxQJbNefI7DlGx6XiXT5rXhy1l
C+Yu6fikKHgYJrGP9TBPA0lQnNQszn4rDNPrMNUFtdTsqcwGpFES8Mkfmup71E3zYrcJeb0IKpUK
xQ8YcZ4l0+TcCqle5gTsVGTwuLNtn2qiaALLPRYUx1oy4yzpNeGCUu0qJ+hwhOYml8+gOri6ME7k
nG1ygZLcap0v9GUfYbJN/sF4R1jM45mstl0+GNZiNUFngAPY6FOPco8GSdjZlTI9jgPrA8/F9RHF
BKZFFJb3huf3D3HBDVe5s77Yhu/tPcuCJtcXsMgMt/2i2htjvFv6K/o1B27jPFKbaASYIkFtniNa
33KSpXzD5spLP+aaMZv8pEl0m7d2DmjhzNjmsfLAZbVXg8u9ryWvVUMBuQOIB8EvdQVpQfDtcZCl
R2XguBFTDJ5t/v/vZNS6nQ2mYdPnNfetKLKbW533I18+PNWqQrID/RJliG48RY02bLfewCsrhVTr
oIJ6OSLxYvHHI+AVDaUnEzReMzD7X6ea2SaWrWs+kISr6d6ipddytL3uO6CWSeJjKkwUQ7psjl4E
uyhAN936GemhgosiKx5c49XUjSiPraAJx1TXprXJkqa+fJ+DfjjVGWkOjeR0jWZivqJaGoEkJWhW
wGLA4OG5saiegODXExFPqbr8yInEnZKo8fdV08W7YIy9O1TcZsdrhShuEtCMplZu7MnOjrG04zUV
MDjBCitkJKIBoKpYiYV2xqAemOVu6MI3u6H3Zi7mL4G2d/USOyl3k3CHxxTdfm+2LAPbyhj23Uxd
euQrfPIZw70XO95hGJ09U4sEyZxiv0tQ5hOhksPSGnAfeG0KCbbtTnXjY0ExM9/5qYZA/IggUFzV
oPRZDU8VVD5WDzPyLlvknmMg4kiKJkxe+TySZLKoC3NkKh6MOgjXIoRTT9S020c55ktjoF+aH7A6
GpAQn6wwIS45kxErWIzwtTLWYRV3ZL2xkI0GdHjHrUt6DuviuTV87PEOkqoowN5z2Yk/SquZzgyr
XGFiQzOKI8P2VT9yT82CDaRl70bbDTdolsKsH+LRiNcUM0BAzxOAh4xnG5mCHE8iDrUp0ehPKYyr
xoNjbrae+yEDQxxj0wvhK4wsEsZG8Gh3IVNJam4OHO3F42gJvVG5Nexno25umcpMmrUquXXN0fwl
4LEQbKTATZ2WgkYjonH/KrZ1xNUzAjgx0cwTIlT8UpTVkjryp/GZTupiLXRIFiyt4VrU+J/vnCz1
H6KCwj077jtAdz62yIgReIoTjD6NZTg4Pjz3mCX+kokw35EPUT5kQc4t6aJPja+IWxixcsV1FDQg
6wzWxbCw3HBKcEKF1quXIT2Ycr6kBcbAMmqS33Yef/wyx8EqsgwQSpgd+xg4aew58MfCZIT2hJYD
8CTpSGLaqhdXU3pLCUKFyYEaab7OwVtkIx5ancO9tTGD5hxHmTwbA+1rY4RWwi0yuFLuFsFLwL7A
+dL1v/WUDU/EKvHmDCCYTR9JOXUbtjU67E9k/KYBfxpJisHu039t0xqXKjCrDxeGScjaqiWV4sTk
pWxNMJoFFXMcceTIHrk3RRa7rVXqqFnviE4sg3fPocQB/iYi2LXlMC/1uSKT8x8F0G9UIBFLhIQm
v/HE9LSkq+5b4qp1wLg4EhgMZUST+U03m3S6TRmJgQ4JweprN4Fu5P5NN7a3icqLuYRQ2lVps9PG
Bp+KFzlgOZqOkyTDPbaMfpj9/M+m5gh2xAtseZWe4gRsmzZpdRvxfWN6MenNdWv/LoW1Q7fBAX1i
YzgoNNlw0F5zEvO3Z9brqMIniSMH15sZfVpEYrLy08tSImP/fFZ0Gd6t+Mo/uBRktcNDXHJ7DfEA
wVOLw3VawMng/ssN1KpsykHRAtP+E8nqMQv+BnObOa+6FSRFbaK5hlnc10G1uA4xzCdqH6AlucO0
s2axdrOrGXBPpDcPw1pMiax0Hm1WAXX8NluYLRWe6No/1vNSUxe3wJ9b2CKg7elnmXEBF9nK9Czi
yP11pp0O3gVacOdG6wAyS3pJgGI0rvuvTJhKsOmUXyrYOjbwH/kqmgtbLyslgUvw2HI+q/RXsrDq
1a8R/TVhuGy+7oz8VjaHxEexQ3hX5copHqLyG2rJEr9jiljKcV31zzWvlvoQNaymo89eyOCveTjN
9RflXAuC1C4eHFpn9FIv0X0OwTHRb82cv3L0nmNnvnMnNtqv9A/edca5y597502KdwqtF45DGJ2a
Zr34rEWCUDp/mFziYizVSc0a/ctEow8BGlpPKcuFmCmqac5JdrZSSLT2fpzn46zaA6aWvcW8afov
rsfGkg5XGIbjG9iRlZPciuRWhx+99ao6ulBhRfYvlmZ59DrE0OC5F1ZRv/f99BLxh2qAF1qkKCYJ
5uPq1T8WDt3R+tfD65kU1jTFrLYOwvOI7hLTI1W35hW08JbHysbx6R+IcbLvm+bUTxDox53gviHo
IimX3TTfRWTBIT+Bsmj1LpBbozrk+T/clwj51i2TuEatQyYgWFxzeozr5t6y3FXNfitKYS7Lq0gf
TY5zPp1biz1UnDL1hq8SVzRXaDJ8kf2h5uiRCAcfdmgq5HpyrKWgLomEKaLUDJnZct0V5ZcxYx7o
hh46uj5Bksky7iGl5JeUCUbxUX/45S2D+hpCnpWRfRxihzg86By/WHv+iIEh5v4O002905FDWFyt
jIofsIW54BPdlcUHcyfmG3rPfO/gl9DvTbj2iGorz0blQl9MBjNFLzauumju27wWwCKqcKXqkRb2
njRTOl+XVibyUD5VSE1BtH35m7P8o7n8H9nyr/DO/kT8N97yHzfLL9OK/sGrS3+9uBEN1wChh62C
SgyQjJeqEmQ6vlnvbrraPXk5s662NxzmY/2sO9YH91B990mHSQx4ZNffx9ANuVitwjp9taz+RWfH
Eb9CUP5Q9vURpMaGoAHLXLlKllSAdvCYVxToTDuWRsT/SFMnmrCw82zU71l/CtuHYtgDPjPgz6Cl
wZ2ozybBiuJQqHMuz1G6zc2n3Azx+FQfOVcJDFvuxWfHi5rlJ8neth5VcQ7YIujraC7RGXBuYzMF
xzB6C4NHmir9/GaWfPJYuBtsKeMkZDNeyn3V9TtW2HA78pNNE28UzrQUqw3PHPxpPXpN51RbZZAW
qlKmDCyqJqJXaAZnjyegC+0EFkbYP2Y+/Rw9wamVUyEbSK+5TX1yEaV99VXE2zI9ytgh3VJjR7I1
F4pgxqZubFun2DjjzOebRCeSW51Nh3qmjZEJVjvRUx5QBFuqhM+1bl5Kk0+JP4jv1vIYIHraUVKr
fXVoIMva4GGK43Uu5MbVXKSV2qWUAoow3WGkuc8bxmZI0ftqqG7TQL5katN+I+KSxh2gBBEhYjfx
easwYOHWBYMb8THlBGBy3OHUAv+Lm3zMYaSVILHY2q4disqoQWLCiVGncF2oquy4n4CeYc8rHdgM
HR2FESit8IwN0pphgvuF3OK0GQ3mkqR9NCCurTzlVJvB6iAUxjW5LQZQ+47dwLgfquFj0AtgQ1Ay
yI53uktfmzeeNuYTDvEt9fHgM1lnigEZX5A/SGZIFT7c/ZBWV0iccwdkm4cJ7F1jF3lmyM0dyIj0
ejp1ieXNET6zKUlfTBM4QdXVwY7A03deE3bxEo8kbroA4LSMwH5g00SKhAk7O5cyIH8wTCYFE4tH
W9O3ksuT1I+B9xqV0YkmBMyjKmAOMDrENrf8HMG/OuojIGmQtKTJDG62Lhs8VHrgKinhgxH6DVRp
4d9attbYJhz3n0MAk36xtPnpumdL47OKhqXp7UA2ZtUW5vscG09Ff7Gy5IdNnS3/WcnMPG1Qdm8m
sCCTY4/1N2ZgmnT5w5mHbVRsCtKN0+yvc4tWXDxOmvRPF1EQaccb1ip3bkAHi+m+doP8trsZa4iD
u5bZvZkWp9cuWrw4iI9e/JctOULcpBnuLscjBN6+1YKacJ4OaUX7bBOuLMM4taJZcYBv/OCxJFc9
SIB8+nn5Pd3k2uXsRRIwBXYVkIaMXCoJuJM2pZFt3FgCq3wquDRExBOK+n5kJrXnf/VStknc1sgJ
u8MNJkyZmCbSqnMnIGfkXC+HyD7ntQdhYG6nbW1SfuIbRCuygkesO6KezfwX2sbidq/hUPkvBiln
IxM5qf2Yh458AfChNtXotCvTgGpohv+S4hjN1Vqy3nUiB7/xBKDlww/PzPprc4BDYkKWyE+RAwmG
KDrSwJDRUETaKH3gZJLDTEhuJnuFB9S/99nT6JHeTJQfr94OrANyoXa4n8kVmZvBn3dDlADEaxjR
ffLKdH+QdOLlXkXuVeoArYrbJ7nnxls4b2zkDVpvwDuDDVNXII9tzSVkYLVICFsML/QIGXK6M2Ky
+Ng96gndCQtqiZG8V+ZDJXlWhgOMu46B/uyMZ2G3e8a8XWX/1sG1bupNxxBSwUnTQ41L6aM2zfXS
6ObdHOAMi9eiuRXBPRyvrcHA2WLkH/7ZQ3UMuV94ErZaOK1TnoD0vO4yhxUvp9tLjzUsaZ5VOGxb
hXe8Pc4+3/8Bz54JQ3/WGRWV9cT5aZlvTuvtTP3htZ/95L5L9tCjdeOpu2kofuSJLnjmJKe6IyYP
ZpJliArUZvYeq+QwmB8d2AqzAsbb3FzqWpRPq3f+bjFgw8ZUVLQ1LJwLWiE7L18PFsuPyF1zpksS
PG6RHbPxNYtYM4VgWaI3UGmMOGzdBE2SezM505v50xN10RW1OizUnThcuV5H9BMk39H9X1MiCKwo
MGeVNCxYzYsf3Mcy+3Ln6WClkI7ovfYCijwqa63i6DKQUJaoxRVxPqdi7JwSwN3JWg6MKtac7FwD
dTPNiQF0WH8tC6AyUkM5UHbXvkYBZRhd8C488Ha4r3rlbCx+aLdYVvccNKQpksVjF87D2Yry60Rn
hg0iiXqu25xRVZT+qOFlJpGOT9nmDHblpo4+Rioiev3CreK8UPWSUj0NYbajTP7UtWqjk/Jl0pJ4
HbovRi533aqRNg9jPLil8z7UAAD3gbBfZqngvePOTMgj5hSGpe5+ketCPI9zDGqnsXOOklZt6x5c
SeU/wh5/L53gEvswEnjkGeaZqORT3I5/s8xeDGWde37TBsWmBxBgTI/AlY4Wi/YWUyYRTq7t4aZD
MQj1zW+v1nAMqMvpkyPfvdCS9zFfgZnrgLaf++lzCt3jkDGaGPQryeKlCsFVQo1m/zuYO5/RpKlf
3RF3IAnU+EclPyClFOgKwfJvNNmMlPGtds6ZvhrEkIP8qUjM7RQRTdL5iy2JmzFtoLmtZiPc2zMy
S7Ru8mITauM4RccofMD5f+eGx4Wk3DD3AARUhMVdDv1OLxUu3csgqeQSDliPRfKSt0q/oT1gmnWI
s7rWJ/dClPTigabxbU8zXedX28SvTynaWPVWj3RZR+7K5aY7lKxBuXv8+jRklrDSKTGTNFJVIKkz
avVCpikPdKkgrBdZBPZ4LR0T8hEhXlHdVBmeZl/tatwGNDysUiLnGcJ6ntyIg7DMVRR/ovLKZp0U
N9SXO0+kW5vArYXXsWGN2v2lEb0wbruPDGcxL/7NeviJiIYIGgAFBqjOa7eZS1eaT7p+Tv5QZc+d
z9Qo2Cm5FPKIiPiNQRauTx6a4RczBNexi508FyazXB40qyrPHhDJsIHMp5lVYJSy5qk0dqMedynV
JfG1zTq4AaXz0zQpxUUhTCZxIOuyEb3zPdqSZrV5ByYJn6adQMTqniWLBz5ATcvPpLGEoVL3YXOo
WnL0JHvXhG15PFv4P5MSYHw98ZTGnAMmxXWvGT7ClU3Z8KYkfAruzPqJvPbSDdGfCTkuduxnkU5f
tSugZyIA80T656OtjKBUQrZ2qm2HU2rvyqhclY5/9MkNtmxjB05wJT9Ye1g0QrQjIWTfXhMUZV2x
hWBewD2acxT5Jme33q0FXpMygYqcwwPuh29VMUdh0tQEKZPOoIMIR4yBWYTIXGftXV0C2bd/AdoW
ufwzjORHTFeNv8f6SokTqucKeSZsm23Tykdl7Lv2qhc2XRVsdOnzSpHmL26xRTjsQvQHDgPaX4d7
680xib4DeEJzNyMPyDwCQGQznaGNxvw5mSv9G0EJ+EmnRGJWgNfi8U/RwA7+UNe/k8flddpA3UJr
LUaexTZRRjzcLNEdrNkBoXKuNwNQhtQHijh8VMjwgkICJ3lU4qlRYLwx+OuPhvR64H/1ZG3SxFzR
hHVHViyIz3H/APQnxnUlwGsuJXvqAH5D4RuTW8rUTfczLREcWTxmCZAJ9MFS62NKcD12M/aD6Z1X
fVWY8XMO8zC6+uZvE1mcVNMzg5po1ZUiRXfVi/kntnGa82PFzkM6CR4R04+hg/Wk9+YENn/w/6o2
PNr1IfM8Cp7g2PEViG2KY9r2pW3OKqrJWagLLEECbzTp6sT74GuyDavqWFGOoMd7tTBWahdHp9ph
80MN9vhsLR0mczjybLbwXLFqTV9tz94lkGxSLlJasaBGf0mYglOyYrb7rzO/VP9RxCNijrcqIuqA
3DchzX2fv3jQPBE39hMTU+a5v3FJ39J46d1nazpEvBrzY5s/Cn31Cc8Exb6Z30gwuzDSnWPFAlLd
OlHukxCJZ4/hjsc7RpO9nWC4YtYPYvSM6n65xabk5jtiPYSnMwqd7J7i04bHkjXrFduVDwPApUHs
mk4QRG5mnPrAE766S4domxWziSsA5osHLLkm7W6w5F0PPclQYqz7CRmbxg4HT613NrOKeG8giN8H
p3r2sKaTifW8ndElAUCia7OQRwuOlLMc/nKLlHvBQ8fg/eCDkp4KMz3zv3xGbv0xd6DEwD672n9C
dKFy5DWc7W+rxkLHHVa1oKnivVs/wGZc+0ZJoVYfvddKP01euYuQmtz+UNJMUZcg6mhvr3lQs4pA
UM923vgS6M92pEqAX10Ar/N5LqKLTMe5vhb5obMFskLMtOXSnQ1GOI4ZH/0ctjLaju8566nJDrW6
RP7Oq8bDsnEdWJMHIBNwFm+m0bzV/U2Y+L8WFcWMIc4p4LMFzRNfHh5LO3v3qgQJ0f2M5jB/sP2x
Po//cXQey40bURT9IlQBjbxlzkkiKWmDkqgRUiNnfL0PvHKNPZ6RKKD7hXvPNayZzqCok9YpIk+a
ITWJTRAFlQa7hbEXbXDlqwUvxyqJhtPT1ZPq2CzbobgO4zLpw3lEh8BgCI45h2zizKqGDFfUMhO6
rJyEp/ohb5KT2g3X3C83hq/BgTIfpeJk88KsUH2b04RkCjJsEoNgEqXZSUrs3K7IeyTkucaJHg3m
uingz4Sdu8jBLcpBfrKbgHwrV36cHBjVr6H37pqSTMQInUANjjTk8y0FeL9y7H+82Pmpg6ZjeDJl
uXalvSqmw8yOW7DhjK0lJALsTbIKANL1W1WtGIlzZ9qjK1Za5SwCRXuJutl6hbKxVPcgEmdF/0/Z
C+O3dOC9SH26/8pZmNabPhoZWQMp8B1iKn27QRmJowJfTEpXLfFozg0LLCUQNxubwvTP/l80PGOG
t2Q8z038f25Fzcof3oX6SmUXXCJHwepJchk0B4kOCwtsCt/A7h1O2QrnkTAMpEvlW1aUqNMIyEM0
mbKsbTgnPBQTQfOt0rXVRBIqPjZTkqll9nJrvgHYrb0GU2/ID8ID9tKC5w/wjjkDAR4tS0umOV3J
3wXEHKn8qDuzGp3fpJVyyHL0L2Rj8zDai9LkVB9UMgaDZ+sT4RYc6wK/fX0VxBTifDUyNkPVoy3U
y9Crp0gSsQpRTiUNgUTylVNQRsThlTJ6r0Qc4SwyOcvrETtR4adrpnv+0RIg44bsYIjuC8coFg5t
4HWw6bvQHuhUAx9DROcqTRHPWt++hA52gyo6ah6/D329I4dDBJjQRNynEY2W0sM3jO+d2l6X/C1a
gXpB2ZbayTM5hmndPDW/OJ20F4SBeAedffvSs0JzYdp/RMZDhwdc/TGM46/rhXNUBbxLoCQcBvJs
nVddHm6ahlTOvpDbWDWXvsRKYGu6QdN7KtO3jmKSnVC/mVbWtfTODsscVR9JB4BuKL9DSoFbmNt8
WfU1ppUqTZhxZn2puoaVemktJAgXM3AN7riOHHRSOvOnLeVTUS9VOEBbSBFWLiP95em3ivjJcN1F
D1w1/lyY/rUnCovBT3TyK33dYHw1UwDHghCyQC1XLDh2Gbpoyz7FYTefInlc/c0Xm8bEFs4mrPIk
a/7fDPiuSWEdT8opkw1uMdUv6EkQWvXocrPmViW6SXuADVWSH8TYq0K/kyKnZhe6KKjaqQhx/JWs
YsYZ++xFlUTrvtYZz4brcGQ419LDYdAM+JL14ErMF57NIy7eRWyh7sI0yqeBdQg8il1tdTCjzr5m
6UJ2k9e9V/FXJtp50CfY/C85/CuX1N9SGisSJE6Ri/4SvvjGw5ol7MmtGYM8OGklyD4KDqfgLI1A
+w0ABOKfoWROUFd7D6qQQU+CbHDOTHEywIwURKWzjRJzpgU0gLgNE3zsXQZbGrox3UAAl0dwnymd
gm3h0Ihvdzgr1jHLxAUIHGDJW440UqS7yntEOWqDrfT3wGssv5zrrJ8B6WrQd9x05JK3PzCA4CrY
KPVmjOgY2pXIVyY9J/8rSsl1Fa6chqFTBh7t2NEgtOreUPfCSM5B9hGDe3Tt95YNnjpqhxw9FIvU
Y8YtY0uVXQcPTxDsx/+Ti825049ffShx35MGtjbT8ieeTI/uR2lfVGIFB3gH5UrJblSJoYsphPUa
OoDA/ElijFUIDl7xcActifLpyJyi0Y8hNgSVMtTjfHbZ0Pu4yW3Lwun3yIwREKKxzF3aATrilr11
4hK9msSr6SktAxLnTKu6OV3MKI9f6Awpq7o6TKBEDWLexfQvlp++OiBtXU8zwcFXXmOU035EUA/h
GoKtpeZ89yndE9Ijkd5leI3Q1RfWMsu0Wcull0WfgfNZZ38OHZRk0o6ppQAMU1LyCPNHLQ5deh5Y
EBIT2tt/NtlwuBW1N9n99OpnoR6icDulPqFnDcpzOHz4XPEkqdX0rBa8NjV4M5Es8rFN1TYOKBPq
XKMH85ILuGCP7lsefkhMg2HEadZS4VyyyWPY7Nj1QhPboARBmgDN0boHJWypHFt3thSgKcWHB/CZ
nKpYBPOKvZ9V0aX3H42HgVOeuvw3hA9OggrFydZtj06xdXO4Upe4ejOTNW0GeuGjit4Xzk+dv1tk
l0bjqcE7FpL6GSUupAJMIwZYNYBuCX6kY9ztAvtSU8eCXZzbLH0MLnvNxzMbvOuDsx5hNZWSVwjQ
Lpe+VHEVMQhC4OGTjAXQom4M4HA8i/JcdGLBzUpajTuzUrky0cpa3rPjwu7zqxx3nDF6ZvMtYseZ
QAYK+D7rPhLuWAc3JyaZaPJ7antP7jGFzIA/dZw6ORQDR/7UBpbN2CKJDVTxcEqBv8pvSFP2BOxl
aoJOhsJI32BgCKIvhWFQTVsZTF+0dfKMq2Zos8LGoKXcCmdZVX9IAnd+frVJT248YxG65C8ab2HP
FUoQrqYiUJ2jQtXMK35L1uk3UGkoVKtVBnZE23fMvCLoN7yiCjPE34pY33yYfDUUxR6wMXu4F3iL
k6fOx5PJz8aST60tVuC1VhKRidIP86QjLzslaKN84HY+atgT6MOXLmjlXtYfAfO/xurAFrbbrlrR
8qwwJ46oJUMsTX1785NdmvEg3WyeygGqpvhkCAvhGShEdY3iS8mPNtHTVe9fEErMci5SzWUKRjmf
5lxvYt/V+Bm/O3THnnfveXEH3iEknzrxACXD0Dr5zJov0ZjLQVY7EchViUSXaTdxEQrjUe9ols+S
4W0bfLEsmuEtK4qPAvcC+6uZzQ8XDBIxhERuK0dAN7WJBZU7Pk6IWTzFtb2dTGM962e8s3NP/rX4
twvtovPaN6gg1adqHGuWUU2K3GYgeI7iX9kqTM16lZNlZMcsLn5LqHHJGq+NGCE3yaUqHDKou34m
/e6Y9cYyGhiCA5WNmmgZUmkJ+P7VYHFiPwMRXf1GISAevA3SX3N6poOTarML3xn92xif1ImBFe87
5eikB8U+9sZXYRiriserNkPImG+Sgxdu3BD8DI2/kfou1E9OTFO/qzgbyNWY69lvnkywHH42iCnc
V1c8pdz5zhsuM/LD2h4+sH8orU1tXKcXOD6rjMhNDvL82HLdmcyK+/alqj8ejYGFvSbCQRPayx5E
0ujtiJxLinjVl5tRAvFiscV2WknfQxSfNEuLko2Fm5PGFGFBTgVeNILjAIcVxV0rP7vxQ7X3qLbQ
fGAdvDBXxW/KtQDoHTge6ZIBge9R+W0w3qrxtJPoy0KXFbL7FXdvlvySxlnEGgcEiFEU3zHjcMRd
1O+1MiAE2LXcVSzLtnr8m5ONrbbI92vnmBSvmFIqKy5eTbT9Di7CJqE9Rtowj5JhqVVnaf6CqNMc
uAy8csx53UvfQmE6GNWnit3ejzdldIU/NGucTSLeVEDy2jVk0MG7uwt43Aag+glOY+/iTps/g1Hg
w7a+h+RXH9fQTFT6IY6CnUehOCGcZM3G2D9VkxJCfvVIy6aRSgUvLbaJT5NUtZ3zI5ksJe20PFwx
JYMfa2+CUIXepcy09qFWpMAFz2HY94gmhodH0J1saO1YsKfx3C4/XaaL6uBuY+fWQ6TrFV4/829g
DCKjH2gV1JDTUmhLhMCpgJ8wjkcvIIZ+LcKD0z6S4JYapzbaBsi/S6Yg9YkISJ1v26MMClqyzjYK
pHLr7OdMbhCbwhBaKhNJaG8MZzdDs7oqQ5rEoltJpV9mzcWbwhfgdpcpMXdoQcUuLZdt+dEBDwj1
aKEzruxSkiDk01O7CUY8z3hgXAgC2rAP/TWjNFwAeDoTTgPU0ZW7KyT59QdVPWvocqZNFhj0qwpw
LFt1CGWLreEfA33bQDqPzqp/Za7FOutHCxgPcIC41NzNNWI+hPlUQyvW/OXWLeMSMA66UW0Tep+4
+FIZO7SGy7aVO3kSNmJMy7NqZuinqD7bmjIrST1TPww08ITN1d61xwLdXDU6uhIJi6y2lviNbDQL
MYv2K7/uGIKJ9gaH2Yr5X6HTGAu9v6fGWdWi5Rix9VwqrKi7ZY7cntRaDrdae4wmIAtvbtQskUdI
fS/E/7r97pd3AZcEXzs0vQJKaUg5jKlQH3FWrAqy9CoDGDwic6BOB0U/GR2N7HF6l0z7VoCnR7Zi
tC9EQijWsc/NbIJIocbK+FIzEbN4I555zjJpvFvF1abjCtuXUI/S4Hwoh7Wir60EzZPXYtGkT2N8
0YECDf7VksmdSxuK4kZLio1B1snk43RenR3AUJpEnepV6sAD/l9j+t69VNasVZehsrMwBzTbIXnn
K2RCH9JBpYs+xd4yGV+TtYJlth5/S4IdKv1RMldH8j+WfJvMBaNTJq55QzF10kZuHe1koS3JtFvd
UKso78xW8GXjM0YK1KVLlBrzuLoEiG6RxBkRQQYZiIGHUN2jUUBXIEF5tLpfJlQ8N5JvqVXfWrQm
ZNv904OtQthd2mH02Q0NZIBCJW0cmonbnKZDolAtPp3oFTX71jt7SgzObcgW4zjxQUBeRUL7CXvz
HBH+lI+PpEcalrNUDYvb5EvNxZDM9Sl5+9Mx3wDjoJRmJoKMNKnSeJWp8TWvmrfBfW+BiWHAUzvm
P/lN1v+Qoh4aQsfG31i7dgghJi1AG2grtbp27bmW/2yy1XpoWdBDynDrDMo8rHcBta9Ud1X3dGg5
sDxp/4dFIA8Ah5Vri4KT3qTOsVmVY0duV7LyLtZAZEOfg4SEkVrgufAl8F2omFvkjRmO6+zYcLcR
b75gsk2Ib4xeW9+DduelGf10I4iDicfsnvUkk2jHdEAEUxzCodpVbD7FPpYV2u8IVicmNR+FeXJq
u3VjbljcQkKMfEb6LfSzqqH5oRaAlEpJMVALo1aaWGCf7fhW50zEzZLQxxGzi1vS4A8C+gEzcw4c
egD+ACWIyX/DZBd08aoMvENd/Jret862kVrOT2atAp6jqoulz2W0NPMcvDqclIFdNeMtm8F3avsE
YP62CU1BQxECcoL1cQj6wWvaf5rGy3lyoZ8ryoevnUcowTUw8Z7s1kg1T45YWSjvaEc6PuTBOKo0
O1irdnEMLDKq10VFRUS1oXTszZJ15F9KCv+OfNrWXJRY9Qh4gB4zVN4B0PG6K8hgJbRikO9u7e2M
3FmprTh32N9sgqLJchMcw4OiHzOUxrJ/Km27SmHgdXYE4UzOEJhBriRRy2bC0AIG1mHu0gdk4Far
hTFUJF/km6ClXX2IoloM1H04S1n9fdTi2kMLopCsAnpoglscnHOcxq5Fq8+lp8B68dk49CqvJJKm
VD4x2y0N42aOO5djP8FN7KNLbQhFwywAAol5WwdwVTrbsXt507QX5WbE8k+Vd4tdXQ90UTCGl0RQ
C0UDftUioICLA9IJtRpnEsh9vpp+uJkimTN5WSdgqpLh6MAjiP1i2RgH8KMLHf3gNKd1cbPhGYoY
CU2JctNPvtNQrWGWtny+1G/dvxrR007BF3nD3rP/UKxzX8do+LlYOZF4UlASUEjYn0ls4htd1yXZ
Qxp3icbaiIyE2HXBRqwHbieTuXI5/mZqe5TWywyO4AtGf1OHeGqxmnAWmgT8INp0mHJ2I5Kv6DIY
h1qNNmFyGsUjJnnD3kXi4QAu8Osf0BzbLv6Y3tA0/wo77lxA5AqhSG346Vr1MjWYaWTzuKCHCu4S
BY7fkzPNBczmit7Fyb41LhIfu5XvIq/vMWog/VBkMkP3i4n2jgjNhixQ1eQq3wp+rqG6VjGTqrxm
IRA8Rb5M+WYPJeE3nzbTZqnhnDbbVYybsyn+FJNnnCYsZ4qUtPc+v9XmTxRDu2HXOnrbOPmtq26r
cFvUlA51kYLAg/dAVLh5UEW7jXqyz0ATKhGRfJ2+oDdKzN8Cml/C/tusg6+aAVSc3PFfMGdCkJW9
8fcvFd54Ax95QDPMo4hZd67idrcoOS2wqeXwZrZMd7K3qVMPcTKFzMVswqKaQEfK02N+44Z1+GTj
56jdBxSTZfCHEH7jug9VadfpyCgQkgUOqV1aDXNLbrtpb1z9iKpdMq0kih0a+6hwz6ISRlwMtKEl
eUR+xDie41hCF7v6qH78UZkhV5mnvJYKI2UM5jMzU1mmI3rrLyP/OiJhZhqMUY12AOvc+CNU0h17
Q2LNvBVDfSGgfj60umZ0f/WBjpi/hoAhFHioekE2D9kyqSYOnLKP8M1iX8mR3jpwOGMaxNGKcF0P
K9uNsUxoQIevNoAI5k7wo/32wQ61SUAK8Z8yn00OhxCjTkZR74pyEQ2fcqrM/H5V0vjgmoxIJGgH
m40Cvf2EmETpRC/rZJAQ/sgtW6B3ZAkD5BCjDNGojNFA8iLyaLR7q2qIoNEoknsg6lnk7Ikl1nzW
Wu65do9sl13rpxyOFbZ6XxCjwNC8JI1wfLiRykf5IoOD1I59qipfCEMBF75FTcHi06QZ3Jico6Qg
TFc9CsJ7gTQFsxLLfcQo1tu0AnaycmHFAuH3vo0g2wfM/vQ3VZQrJ9nYk9x28j0i+UGHZjBl8814
URMLXJsX2MwzwaQtMTss4MgL+xLFZQHAnuyDVpknxsfYw5OD5ks2FWIvUFKbLL+JFDL7Scu5TTlg
C+vYuE90umOmnp1WzIbiYOHJCJEREHA513RqxYYXoi1xcABK8N41ZANlIRZkJRj5u1M9LeMf3qaZ
AEFd95hrZQ5621nKoiBN9wfHG5o81ibjMaPrSkiIM5tDy81tQqEkTirRjRXQz7VGa5N1e0B7bB+s
RVD9WSBiOwZf1EstviudnTZ6o0XlvSrHR03qr1ylP0cczIaafejMUpOg3IgI0mnbvxI/vTU9Zj3b
bB+aiaHYzRgT5g66FOl+ZcyySClLNkqa/naI2IlyI4k+s5UPUsufeScXSH7xEZbZs88JS3ASHWhq
sQDp8N0iYgWAtYagt45LppL2+EytiBvYcgjTbZ1lo1SbBqPPTC0hPnBMo6zfVb6LZdy5ydS6cgLv
aGg2ltTieV/LH10HCalM8w7vXzgqX0OmE2CQuO8pdKwmIXXbHajJU2MlUb4lEGeZRWKGrKYxcBXh
SKGeg13G1pB5qc998K4lV6KaYdLb/k0VBo/bPuB7BGOAsWUTlcdgipoetlVxkY2FiGyvci/UOsHg
G7h2i7D7rKbY9eif2QQoYM9G8iRMz1TOpv01Mr+Uv2YOlh9VuCi+4uQCeQBGtYsy8ck0npMDj6zH
UrGLlzqA1VAUy2H8DhR87MhJbLxobn+elrtNczNQF9ocZniCNrRHQ3VTOaajdcRYgLJ8bg+3MSZM
wVkNesMRNsWGslocTnl+9jnfbZAw2T4tFlmhUoC+/PTbq358vlfzxH7cwS6o/Vrh0eHZzAsd896f
KD4s4AV5QuqkegZCW0/Nbr2ogQsM/TZ0z1oNd+bLt+u5DbI+I2LCqpM55Nl2YBR9JvDcpxLBeSzK
TUgnQ2FnArtwywA9GXZ2mmgdsxkd6BT1JEjfAvMJ4CdfuaOxHklwRDiltJcq//S9P88Ed1RUrIxg
Z6Kk4UMPDdJKvHen7ec9WzW6A400Pcd7E+yrKqhnUf9m1SCUp5svNjY2CoLAg+cNMBUZIMEORz8Y
0fgf2uIqKfkHxhstOVnmTtOgHLJ4G917ke2govJZsejPUeQW49UWf1pOjOmkHTgFxRUP5NJHTSQp
zSr1Tm59LIACryIEqnmNxBEmvEjWBqKIGtQPcFujelbMvhzZrRV/12hXRSNN5+ZF54KNRQwwwpk5
OhdubC8MlHOkajgKJjX5pWMPYJ6qki9m2uwvG0TB+i1HgRZ8D+hGcoqOCbZtEmvgIgGICPbjKlkQ
He5kWw1LXYTeknIxrV+MvGY98VYtbsacsAksmgSvlvqvQenApqx/d6Jt7O9qKIlxvDecdRZeqbBi
Z9/E1xIfUFy8Cf+sTZNol3YUDiqBnIX+yBEzpWKnT4glrhwg2lMOF8IQw1958RW4CKPqXWTti/47
qCHmiRiz06RzRayBFMs81SyCorU2Rb3l18x/Wiqjp/oLvnduHQEw+9FFJGSZA61iwLC32i3WUzaU
G4nQOGwv8PJn7ZQp6X1RbYTOWqMR12RN0mMGdxWIeX8hhiNOm4WA35niGLBN5iNsAFUDjz0bhHHs
UF2AkURb3SjKIib2NO1x9Kj2gmizTH+zaEZ1FTCKo63BrYb+v8pUt6wHUI3ckdaD5fAPLW5cKzhh
qpx7rYPGK4Siu5mkGU1I7h/jllh0vCefyfiTk23iogJsSdArimtffE5mPp3Q3msruN1RcpdsiCM+
Fqm8Q6uurS0NAxumYgrtDr/xhQllnZKe1yU0JCMnzNA+hQvu6qnZn6iiTY3C7rdzzyW/iHCyoW5o
4bfKoCMY6CV7MNXuXmMSpfWvVvlD6zbgTW/ZGDoIESJwyQpl4+DLdRSYZJNjeflNCEvqBndV8MdS
4+r4gUtl6ZoJ0S13n0FADdgdvDcn8pU0w3lSX7H0r5WMmZoLA5QOzg7XgUkybE6ZHAGrHBGr6hj5
QGF45zQhlCTVFmWV7lNKfqtfWOVHQHneuxTZDgyRT8DeagaFGFeAav5V8NRz1iA4EAmz0+ddeyd7
aqECd8uBxA173IuoPacoU3f8tAIEeXwISfxX95emvriGvvfpKTPxJeNjAsGk2iTtjxJuDeXkGl8B
gQAtAc4n376r7ECgDSwah6a0LRYCnKxcl+0rqo+TkaKHA6R5AC78ZQ7XdCCEwGdjbWewug6DjcpN
XvJ87UMFqqnDlPY3IsMyoiA1srXT7zWBxM/a63y3OmN0Rf2GljQN7V371ZePRj+11TVAdy/Zp5F8
PHm4YwcTisEfhJPUQDhscy+X80T7dOzvXNxE1KzqeGXDxY37ywDuN9zEjO9c20Qr3SOmMOZw1eao
k+fJUN9MnyASkn/1a8fIrQ/vdAFL3ePvqJq1TYhdMRRTd9Uav2L4VsCJK95fgSKDL9/Q15W1xP24
GPFemuj17JbV6O9InlX/pyjdrEapqTIxJMbcrc4x74ojF3H1HLK/ADp1DWRsbZIUVJh8j8mkMu6Y
fu9NnpJogc99NlLuJjiFARYU1V/k+AuVhSuZwrPU3wrKdrPAoiWhJFDf6iic64pqMr4ZJjVxv41t
5qQfUBk0xV8Kd5drvzWlf8xKJ/20g0ubAJGHoeB9p82nb+K4sj+aKSTot9artfTZxWcHJG/A2RcO
gRHuyGrEBTg9JKupqtV5bRu1XAj5LPs/OYm4mbhKDZiBz1MuzjogS5W9pI4FJWAWBn0V6T+OPK6Y
gm7BKgT7N/pvgxn5d4wmM835F8fM31XZG3qxKesZawpzLzTjwXmyEAgX5BkD4WnxEmgLbBhzY8AH
xBogYprYT2Mu4aLEpdpxiNcs3gbx6TJGbTimy+AQR6+cHtAB9gVYfRkUvFo6jmkDcooHdTL+yUH3
uBZ7cpprf9lZJ3V4k0wZiOpmqnGO+0kjR9m3N4dXqJCh9Qh5sSN0he7IQO5t0ve3mbEqzH6ecarZ
8hWzOeTOcXKySr075S9xcEy9xK4Tn2F3M/nSGnYyeCBc46QyiwsxK1rhp8ZiGwA17w5PiQ1anmZa
uO9x/SiDWxizJ8oZ9W8D8x5StNUuU2I2HiC56navkhSVsphT+tuIg7bahOn35O8zXBV6L3oiak0n
L6CyMghAt+HzSrv5IxhfyEOuQierxOUFYJ4lwxMYW8/g72eemWaLVP+D+Owzl5A5w1+GNgYZnsPZ
8a4OiEOJJMVjV6/zkXj5De3l//SeFOY2d6FMiVwJAvKbjbmIcnoC5oiyRbJkUq6/kQVHb/enIlpK
yVMcY6o7BtNC2wCzmBfNyyapQ1WzW6ngzAMt3XGiqm4BLovBsOzzZ6u8k25KLTt2F9hwR437zqhR
O9nDyrcHRKnxJ/cgQXo4Pox2BdAOw4RBx7WEFgKk8xPA7BGYzUJm38iPO/+Y8NCO2dUXVI3kpEwX
RdffYqZKZfdei5RBKJtmtGjC+UoRpWuutSxpTgejXlnVT9u+S1QqRshwHIp3jl8YgQmJu0L/lzHc
i5Q3pzO2qk21IJdle7AKZCAKjxwVitdeCiMhHRLTKreoClqG0Q10QcYuoMK5MhGpIuJDJFswGR+3
DQeyl3WrqHXmJG5LBdyRBdG1+yrYbU7gZK8RPKtfIyBOc4fRLGq/ncqfd+6LqAER7N3R2oWi5S7C
ZUasmn/XW20WSXKMa046lqMOzmM60VALlnXGHsFjc6DT8r5rWKd0vq7RvqndOtIokbGogNfDaWW6
l7F59nJchOWltX+AMrKrht9mn6RxGzyWdzS+Yf5MB5rz9luOnADjobbZzE2QNHJSLeOVITusIw6I
m+SZj3NE/+aP6EzG9ODQzqJWF432Z/a/JsanSP0R+C5yG1fHRZdvY/cvJZ4ptq49lqYEL4TWvft9
RvYFULB278uHC3UfMGkZXEivXTtcY/091O8sydeR/XDKfwLwrmZd6Rb86pbgoW21Xxlg3GhoAV9x
/tNbHxYnnSFWPkqCLiWmmaU8LxEtpc3PizZ1FrdfmrcnptMYaaEOTAMUH04Ct59u73XmWfGy4MSe
es9/lI5Y1bCrxATEokTgLg7Lr4KI+kmRiGEfW6ZOZd93fwZK39S5CiU7QRGeReijobYBfkeMHRVb
pbxCLyUIsmq3YQxrVV1oQl8Y2TchKkxaN+DQmd1tKAz08OkEjCDsdedcKu1fOTIpKdCBFwdvYu2g
5MOAt8zH9yHmGVhm+bWvYUtMvcm54wS22EYTLrTEEFoVe0Vdtz2mE1oFXBOVxUXzpWW/eMC7Zmnz
dLUMMEsWvJKOwSNV/D1F+NvrbJTx7xX9tSClSU2+4uBut5T1JYNn9dNLofOhpatJnFCPXsoaIjn0
nZgblJ7J+C3RwTe5u4qUz7rLj6KE3I1NosDzJvH3GTQUAeVJpz7w2sXeLw1rRrT8iEjWJuM+SMhx
3vlcQFHJnwkCwrzW5bguEkqCEmpr5PKz7Vcxc3W3pz4PH0lx02G5BPJdcc+9W/N70nvIIKB29KWB
cCUZ4ws5BL1+911rl7b9UmOs42eXQKTLJmAX7jxi1V/WGutR2MtKwHrASJap2cwd5iWGJ9n7iU0g
PjrjFdYcfrbgv9rLOmfwhcpbs2EgNKQiopv3yg+MCLOM1YHiOvOwkg+kuqe2ie7xIN86GJ5l+iq5
kIwpsKgv93aAjVKAEFNBPbXRMh2RNqoIs+tnHOmMyzH7MIkou78cnBtREQ2PjM4JXSSv3LgB7c3q
ZKUkOq/UdQyUBXLGtUjNvd39pfayVL6HLL7i3TpXarjgESNdB6elRxcA1NODUmcRKW/4RMFCjS6Z
XXT2ksUBeISt1iPTHUcQH5tqFAe/NRjnUFb14a/FbH5I3I1XRT9ueVai4VR30bWIopfVwE/yslXs
Uj5dVfpJaLXQX2ah3PQ9GsyvTv3WxoMK84tTOrbIsUKnB3SIjGKgHeYNJJqalus4ftTVDnajLv4J
3hfyKTA3YoT+iFnBmfHdQFbpsJEm0IvoWq788NSnuBSSH5XIXT8z9ypjhtq7O+RExY2+TNTraJ7K
YKBArEmSPFeUhvZZxRLdQGlmzICeV9d+rGqXgjgWSCQLbi2oewsx0dogVGn83BqmeLHOJzgQ6vAl
OjY8AriL0Ja61s2d5l+Z7my0C5F+0+JLguKJ0cYcaQBJmQjWwUwcU6aDjvbuDzumdlZB3i+HHhcQ
7A4ogXAPcEuqbJE1/3fyGxn12US9ExZf5D/viuxUA+Zz8j21hazfOsa+OrPRSm5H4rUwnVkb6YOm
pslndbbQuNbKxAOc9KjqlR/2DGgpodudjdRW2u+CflmDVhZYzgq5D2QXoLZd//A58F1vbYqzX70K
XnGXmr7uHhFxPK16s5UvlhIzigPgogHF63LoGFjR1Bn/Eg/FCN4AL7tLa4vSzLFhgJIpGKDQZZym
igdxLPSGkJX0nPOVJBwVUSUSfv2uIzURzKcdvQD4gpq9w0eCWaFo3zSDpUiHzv9fFR8xHuNRDEk0
RdMPkwcRavKvAQ/N9MqY0MX9qwPGNnq/6jRCyv+FA8lQxnuTBitHA9ZxFDqjUJQ22r8wwBDBULcx
CPc8VIaCoYvevXzzkUEF5U/LPCDiOAXlgoxTUkOcNFK981UPPzwp7nXq0GHSCseSqSQkTq4Dh7ZZ
NV92/Uuw5LJnZtklztzt/2UWsbnDe68jhYzfvfh9CNeCEbLl1bC1lUPvP1Jj58PjoarXmO6U0KX4
PYlRb0fucw/aQpZr7zoS84RjJ2HPJlAnGLinUzogrSHZ+ByEJCehWWQkaGaMCCID6ASKK340CnmH
tvnwkGv2KAxjChRNq6kk62VPXJYXu+sMofdICIiFXnHozwZW1rFJFjmo1y6vMAUbpEs3GxsJDxVt
Nr7l7A9RdZg71b1Fo/3PIXosJpaDGb2DcY9XQktANnwmDNqalAmofQs9WlKIPQmvnZEQAcicV/0G
8KE1xTwNu0uUxJDHiHH3WnFtVGvhB7w7TnEJyb4qvGrXq/+0Np8XIz1kcmXVt1bHa64zaQ2uEbbg
EBtmLk8IoyO72xgYscW0OeLiU7jaDeE+9VBf9oho3KOql4zlnD2JDgGFf6B+KMFNw7rqPDjy+HpW
2hDPJz1Vxzx9mMq8aXQPCFm8+2yr+pFCJSICMdiaxJuM0XmiIk9SZYmHKwIuoLH1JMMLJgiWfpPR
qn9Lohf4b6TlKC97tqYUxj6xPxoICCX4qUKkI2DOMPMwZMLVaxZMshCkFC+1UCg9YK+El8jFlr0f
8nwP8nPpOAwOpbVrZbigTgMwdi0ZqZnRjyrffe809LdIP5cVyMZ8YZbf0nkLGWFN2w7FgMJBxBLQ
bWQlXFKMW4b83+A+BTM+ZMJbYiCncyrikpPceyFfpsm9ZAX/suw1FTVW+t0kW035no6YMXpC9bRY
WfbRux6zJVMuCX8S4i5GmOwW7orHvozfKUYcVX251P8j6bx2Y0eyJfpFBGiS7lXlvTeqF6Lk6L3n
1/fi6ZfBAPdOt6QqJnfGjliBH0PVuViEh6R7Kiock89UvtXBT87igpdIVmNPJ27pUXQss1+Q3T/N
XodyvNXVS8MerNMeWsxGdDiiBkKxfnbGLqacUuk65NpmLtRiFgwOX96Z7yyV4dKoD0zBKG7cCQlq
NAs8fR++9Ujw1sEonxrGO23/XAb+IdDhrbKVqq4FdZyefq3idG9HIHwFghqp1i5fSyqF6eQ3tLlC
simkeOde+hc8sBa1LzRwuj4vfuoBreDau0hXcJY6QJTSxMr/FK5UVkqamS1KE/9AKGBJfoywBDfc
D5OYNGqKjIT0GPrKxZfce0zjqc7h14VfhUmXgPIIzA3+r+ngXgq3R61IZ7TK8jbHyhExfCgLMc7B
7aLHXd16m1amYnLTO9gVMXjHHjl0GGEoH3SC+XK16P2nIn8JMh69+6PqeBaoX7S6aWjPzWGbNJfc
nLTIQ7H5MPtjKD/bdF8DgTGJxBn5ynEpjEgp5dzXWGXi+MKTaHOsD/HbHV42Th9tlXeIY2fPm6fq
WhSzfwGHBS0MUsmaAshHqH954cGpaDXJWdH3OHO9e96t4uzUyN/2iBPRPgakwya5JzHRlIynLfoq
REfQ6asbIq6eCQIVJtleQ0JkuDK/ivzb5YgO0VjUhttmwv16YfdP1t4qKXQ3/5XNw5h3o3Qnbuex
C++TffLJbC9aw6a4i2eOki9kzOKKvqDhuDYoUTiPz2ZJF95V9u5++UPEualumbEI2P8q0n0waFzh
npDjqb10BMzzbKEhGhjFxQkghsK+J2s47kbEJ1gdDguCV0w2kvgN+H+Ti1WZbarmO9JvRFZ4GDYy
jjFtT59IE/LZSFu9ZVrHLVGzr8pD6nJCRCS8GlReehy2w6tAwBbDnlM/kfbVCMfGBSDEMeeZVFlR
WcXV9A6dbl1EjgnYwNZOVe7QPjqScV34Mhrepu+KQFKCxbeAUuw1hAq2GXqDB72s989tfDC7X8wo
trLrmUzdjCBABHb5szVXWFHTFMAo1/WYt2GOUm6mr7g++/zkTPT4Lh2wRYWNfC0d5AgINYF7UGWT
DHobvY0OKaIBEZLfP5Ww0kGOM3t2Nw3ncrKTkSjdlyF9Z/mnwDJqjN9tb1gq+QHZHELD1vLWg75p
ip1tjStwogLtBrBRguasPwpBoCTapcXd1R8V5u7MeHnpXq9WRbpIrT9FYqlGxxfYAViWTIYuL1vu
cExblvUXsGFOwxW7noHdEZl7f3j34ENUFrqBu1dYB5fkVfv4GAQYGTddfVTdc2QcIm6snXxr1AGf
LSe9YJzPb2V6GLwrXc4UCbjOsqYvvjh5/kazNyZ+HrbbCgQCww4nLqmDTr0xfnPEdrjm86WPjlrh
cwrR8trw1zcTwsjEwG26eZdmeqgw6tvDVlGzGTXKVJBgEyxNqCbKrwJLxWdwUrxhFfgLoHSzmCAB
86ZAYnLLS1melOKqYWWDd9TY905DZERDScod1r9ZyIwA4ucjGXEIQcW8AKgezDRqtSuWNbUxYbCB
DgpO7JWSTE0fMewQyiz9SYULa+h2po6c8asY7wJndHTN2kck1Yuw20ak/lvOZw3ERl1tmuxatSfZ
XlLNwmVg0M9RfexBqgw3uTzGtDbTbp6lP1qyCpVnnNK+rauzGhFYwwoWE98mnsgezyHb7cjXjHVp
DZM+ZS4uxLKo8OLcU4WjnFKVjPVC1VBgvXL44tPGLns5ZTU2ajC3R9J76NS5z0td4fUlfVnkbMg8
yCJ/NrF16IW7lZOTVBAnPoCV9NPDeNnCbF775I4Qd9zkLrHJFNYjjTK6REAmYxHL8oeDLBobyzRF
DEL+4Bo6JKsKidLxrzUdau7wTuuD2/vEcWetvw7i9iAjt/r0ixRmRP+EthD8yg4an4H1JXy32N0b
g+JFZQGGajI2Q0asPiP7S2LpAHilwaSm4WtPVcpeOspfzIciPwpujpF26VtWa8rOaDraywmtlgdR
ylvHGKYN6PJxJWq2e7hsPXZLk6VY2dyaIr0E+VedagvyiJNCIVs5sMhmmSXB4jBzFF+8RjHnuLxr
QdoYV0yHdrxWGuh6Euoxh0Mu0Qme9Aw6zi9tJB8jdK9C6e0w9qIIS/bbRSkxS4nHjv9rQSBpaofa
mv+Wp9sIwlYVSR92iZGRPYWPH71I5r5y8/tdSwBu9BaM/rrO5FG2kb9wCImzRgqh2dcOeDOM2Q7F
AdR02uVMhl5dcpoosoO9fM5GR9IPibJutIKaDl7f/HCxv3Vp0VV1ghTsRo0SsqU6ToD0WzL5V+ZU
zn5xvCLQJys/FQuVlR9+uUlRRnO7pLe6z+AZ4LIr0UwN3IyAdUw6lYO91EMd0FlmWtLcIvARBttx
WpB6wEUOfapeLbFcB4/XNCtcbDQpcWnocRidGm7ROhpKekkibqSc+iPuzXExgBbOsh+ktQINhhSW
ZbxhU88wYTJgS8Hdap71sNeMC1qn7D1Ccx1bq3j4lo1vem90bsEVqQ2f/cKYjYx42OlgDMFZK3xx
U6b7gE9fzdBAHULid3+sOxw3B26xhv18rcK7k998vF1Ou7eVky7THqNN9KSeZEBjawnuIc5JC9gB
RnRL6+cphk4uF3zDA2HT5I50oZnsHNiJYXTQ9IOhP7XuR/NeUt1jDfPY/N+aHLGi+eAewYf5sqty
hoMQU6W1IO4BAJ+1XjTPzG+VaInPFgKIEdcrkGpgyWSULLYn5tPA6ht6TxU4XoRGEjCTtgR/uuJl
FNnUhZQsaKQMAAhQvFSPva+kBhiS8vbU8KZQqKPN5XVd7ht7YZnd1eUiaAiFgdhm0mgmYGvy5mbX
z8Tf2nU5NbNd4TeQ6siI2BNOtlRnBrdJAJ0CfjWn9ZB+F+C3yeVPgOjO7f6tMKtRkjkUfPF456S8
Ir2ACmQYAKlDX80YFkqptkbT4R2bFEtpfBiHh20eHHYS+T10roa8p+f+Y8iPSXDNyi/hHGKmkRiJ
l2l6cDGmUiMs4yKz5xEWe5lIe+/BsdiDT8WtCt4jnXfE17ULxa7w6RIwaFp902U28LwjCOfVDUlp
fuUKBJNSrUZ2oo5rN3o05E2Jp3npMVQuCu8dpbyH/s2Ao0WuEz3jHSMeRPk+t3CFcMEyqms5PPX2
OvYKlOFBw1EW44PTULcEgiz7pr3m/IytZRQUWJREEF8nmODME/ZBNsreQLjEiuY1SsdA+IpyqQlp
yw9Z0jkV2EzzDZPSm8ZLdVRAAuWulg9cFZIKJYKRMdqm0oZCtVmLONNkmzBeRASkme0s6yszo3ke
gGd1p0P0XaWnvDlyqZuwwUgzGtCeAQYbxeekB5aBJDlu4HJ2gHyjneg3DjFCyI8sZlie9bzso/RZ
mitXZkAgJyNGCxwLqQzR6y/JFwRrw4LNCDvRahVl96zfxA6vNmlmDudw7C7kkawrf6Zh6FLXg1hq
JN5TMfIebgb1ESaFIXxxZPPYKniTqavHDUtBUQxDIeDW23U/avwoAygp8945u8POF6RnKJ3EmuAn
D6NgjB0PWHb2psK6tdsEINYsfZuh2yrhucY7CxmeeBhnF6eeBdWCSyp3vsjCMztw/YGdgcypDY+Y
NWTTlHO93kf0J3Y4UVMJueyBX+xD46bJypOoQ5KfMuXLai46Tkz3N7SmsvxLCGFUk6zknTrrmAHK
wPJQ7nqQ24DFQw7qOET/RYHfZhrhSg+BiFZKBp8QC6SE07DlAQu7k2fjIeyIXz907UadiZ1/tsKc
yR32CLKvFRJVhx3Fq+cUhbcwvyoxQiyRDZQrCfxw5JqOF/5rmy9TRDhzm5L8g1XptscEx0xaXSKw
JAPTYhA/rRoxJuNENV5Z/p2C9jergH+nfvFj7AV8loFE70cyrXgN1d5VKu7oeG2AMdZ/IM+zN8bo
ACrGm5nqFvEYyd1PX1mlcnqCCeSCbFTnPr0GBpz8Z5o/6wADT1BzYa7mUfwOkns93PRx51/ymbno
7Y+RRlQ4eMxYLwu1I+J6CVTKELYp2phrvuCwOsZRqyDjIj+SN0e2GVczJ5XECwWtPCGUnxpQcO4a
R3AU/AQeDXsImfxVPIxqpkOKgcpBcihCIvDX/iEOYwtnO0VwJ/hr6+2g7g20mDp6WfwvcvcoxfuS
10M/LGkhtc0VAUofVT+KthDYSvSWfljoZCWtt8zrt+f49LhgwzgmVDTaa91mFbV/kvI3iKfVc+b+
cXm1KUw0b13BuNMTHMXr7PlvFEj+sfg+uAeBaV629kM2doX7Qwl8ZN+ibkUfENMNlylEn6cnJn2z
gneK4SqpFoOMduGuXD6y8uKGL2odLPnuDovaQa0Bo5As9GxRwMIpW22Z07DtcAHbGoW2rNuUWtlu
wr6c8/TPNClsIpoKbTUNNm24KrmLxmRXTBS8XL3qnD4UaCTjPB/du2JnBR1WlosHEk/xzyrvmhgi
ANQaG2ND+jLVW9XRSVRjgmWnpoye1BS3s3ptRnMG9ToTAiEYs3VgFqH+9oIHsaVBPjWYUZhGbI12
343sb/qWG1iwbzFGdM2tRaP32JIFyO4Ao2uJhad/EFwHmnAu0ASHTx3blzPzzIVfHeAKERyjEWyq
4MIo+Fbw4Q7eXNJOqsLhVxwL05/Zw7frH1y+vl38SwMgFdl4G0xiyxCc6RKAVjwQ9W2inRIMR9sE
GaHnHJVOs5dqXuboZTByKAJYu+EoKkTFVWTJ2g95D6DEuCG/a1RPhHvIMn3C7IifdBqEYmK4Pz0z
Ecy4osArClWJ9i+c1pX49dR9JpPyLtR5Zv/E8nqku7LFCZOdoR06/5DQmcNN3PLCxbgQ0qHhxZ4+
MeQpLaUwjoj2EI4zYF8+E5ksFx8hCGc9e9TS4d+x3dhYwllaWuykA/hRekgwpD8pfnYH7PB2kWHL
wpkWAXYknbs+oTS1yc5GzWjK8yRV29jbmdol4Yk2PyXpxzV/6t6EkkGtEIdzzXIcUcRYScYFNZVi
bhMJ8C+gbie9WhXK7iVtdqW+S5y9UVqIc+c+eLtY4v0IimnwUad/KrICzN6JLntU8oEqfBXWX1XT
QebyBvOig2VZpNUIxCAlWc7Aqgcy3dPA3Gy+JUroOCOK+mDphJHilKvA2mKO5xtqkjV1fgAQEitd
e9WshOGluliTOHvAhuCW2Mmki+oC3XZvVe8owzOMKU4Z9qYzPk3HyqrpYkXZWfnlyoL80vYAOCoq
VncJCYm+f5q4J1TvUrPvMeH6Wm837PiQXRbvjMfen402o6dThciJZg7LDBeP0sxtf6GFZIW/HRRA
O8V9eOfP1BjL3kc9do8ut4kkuwb0EcZkaYp9OCbws8+ggxCIhCTt3bDaWuLVDFQkhCwxoJngTNG4
ffe8RMTcpuPT5xY/zyjR01YiWrHGZyXURa+sL7GWfjEtxDwBgpWKG7uTTNmP3MOEvIXde5OwXcrp
j9/tWhi02GeoY8JY76vbAN2n5jrY9neRA4G8EhTOeIURMaS6YeIbe77AwtwG/cPSLrb47qOZKKjL
2vRDvYkElMpPzGn9sE8yWBD6ibTdhya+x31W/5K8Q1CtMKik5bhu7jU0GLLbKph8UI2h5C6t8gV5
csAKhtHAcv64VAl7mdYBTQI4ebCiwzdf1t6jLD9TEKKx1y8Up/4InbNitbuAPYcqnlk2l7uVxtiR
j18s5y38b4tnNrkb3VoyvtJgL8ZbMSrDsNHQ/YLqm91+Lw6ZiuVwODu4IdzsW+A2lUHEjUh6D+Xe
cKG6Nt9d9sjKtaxuGv+uyxXPyLftX6vsWgRXS7oXI2YQX4uMYCBKoOX+JnfXEgnaNnhqOgGfzwaa
CTO75ASwW1PYOcbJ5Yf+d9wdcUbp+PSccN0Yr8hhTFVfhfKlgRgsVXwEn71xpPPlI3bARKiQDjHQ
68xJPnOBWvG+HwtY4ItiSm9LSoDVTZHlHHG8bpK5SFjVIBIZAzRYRzmrrntJHfL/uNgShT5xBTWx
+iu7lRm+JKLvFrO4FXKfOwvnLtJfE7C1gn7T1Rn+aiplIx6fBrvOKiK44tIS5pJsH9pbpM5ppOXd
71sWfnNYuc215gvBkxP71aZmLu2Vd8jCAJBqJxVLjXuGNvJ1pZcRFtOOESfeK+pNdtlXcE6NLwVn
0owRL/PT9f+G4GT6Nzz+HO6NtAvihZoeMx6SpFx4ydEerTIFZEEZ6kpB4mvVe7ucqH5zjepH6R3k
lMBEO6l8jYags2LDkXsnar62xVk39wpCcxsjmYUPvofGcLL6uRx+96mYlBmNiByvKJilfBTqI6n3
BjZBB/KAbDwAhO0qj1aLPxOIdcVa3kOO7GSc91pH/I3/LpxZrsJDlYA+M3w0mzI8htG1iCpWYmTL
qPxWa+BDNqVkG6Pa6jR/488X6S0EoINlGHxbCMciO1Q4VWgGmuTiz3X8tWbcIxTlhEVXpm8xJn0I
7GQ+V8zMq2eDRTrCLEZkxCUluzpsOguk2lLV9i7tSDrLRl6WovqKzB8523mJf9cq7L/6BpSVJ60G
CVZzPxfhvMqSSen6S5fHtK5+BF9HGT6q1x8L9aBnqIW4O+mb+zCMJRBmKcOISC+Lrr6teEOiiQap
Os3+SpGOR9Q20+NbpkU3AUxqhFMYEVqTmqFtMU6K5M9UtYkd/ObVvdZfPqyfnMxiCFGUC3A0JgGR
XcN/64S7b9M/pm0zj2EQP1ZKU+NwIrRLQjNl1RpNDK4KGVDGzufCOMRLAUasH+gX83FwGQq/J4gq
LDGd+xOnxbLh6YoS6pvFSuUSHRYy30xzXkg/Q7eygYNR3+KiGVbyjWA0jpUFFZ4CbxTdUrss2soY
yrrqOyWE5rIKHqyVol4sjqw8TmEi/8DBhNLI2WL1BL2zWVptvKpl3cQKCxeW5jjsILYVr2MfZyjT
tllx1w4nTOeG+PTaTYLyKbTDwPeMpkfiJSXeFFYA/nMUj33Dm4/p6yGxjlRC1QZgQO4tDmUCLMMl
U1p1GAAEfFaAz7txFylF5aIX3kJry+92SHcd21lDb8D08V3PnW3qq4jA1mao5ZnmgY+JDhqtikw6
sYq23Tx0GawG/ykmkbWktBR/KHzz5M81rpK1C+P2w7CPTV3RRsMOnsVsj2KmnVvj6AJobn1vKtxN
SG4jVM+tWq4iD3DGCVNGJ3vLwAeGQspIOtktl/LqNrrCMVRZd8X5yrp9GLCVpyXXTldcFFPloBCa
JFUpcSl27g7DBKEtV9sNxTzttXnPZZaidKlcS+3Mq5YAXRugMTgdap6Z0n7FyjoR99rYp+k+sF5o
iDHrOgnjRFKsHd6w4xjjN1TcVwu7vnH1KSvzQ2t3+ZgC1NF1uf7+UFax0KnfbdOdP2K67l04K6zL
UM+8kRRIDMvDPmCX7VTnmgIzvLZ26sgyMbCzJWt4RjYUXT3c6/XZ9KdF9jUEW8PZVFk9KduWkOVa
ai6Wu1f7b+wbcvdKjZeS/6IX1djjnM9SXrbetq+OmXTQ6mWc36UcMQ9eBVtox9rgaTV5QSn+T0ZI
JhyX4wbT61ZJrlqcbqhW7djUJadcetjepiunLhMY6Nu2OuKTqXImqEvlP4eAqVLWl7n32RlnNBF+
FeyHuv4dJaeAux1dvK220PNnajLQkIGUVbjRK9DhsO8+XC6tDsSAnIWPevfFjmWtPczU+Ac3a2Le
i3KpF6A//k9sVd1dyq4umVY5mifinAdnzz5H+jlon33E1NhdVfILehRixj+W1TmBY6HPS6ZfboFu
ycOwyfjVAxhHhJ1NihryA13ZNrUm48I4H0H1fCpCRU3mOzPnDqXa7GKTmVdc5E5C9YcgGk9Fa4G+
ueU+aXgunJc42mTysjGvFS/THKe3QM9J/KuKeUDG1WByESqUn45tta2QW0DNEZsk4p6DVBi+vO7g
JfjbjjZ/Y3hOVs9JLbHkwE4WfhnGl2U+3WKZw7Ypu22JUFdjrsWEZ901PkMVEFcKvGIY6ASZDP0q
6nnTVl89bV1dP2zMfOQewgvFa7iohpfUGfQ5//bFw2NwN9iWqSlkYiCrlAPl4K0DtO5Z2T8tdSHJ
q8x/mNpXiHRdGDz8vIWCkfsdtjOHSFbTrir5LuNTH6CiWx/sgDLrTI5lasqMnqRcRJtNHfOUFr+m
8TUy3+XqqFe8gm461CeSrOzb+V/pFFYUNKsgHvbDV1pAdw5O4zaz35fltOBNy1J+msGiS4mkoL52
Nrb2TV+t+ug3kA8mi2w6sqGbSOvQpAR77Xf+B4JOBZE6oEV0PAgukroImqUevCCoYwrHQbFth63F
6W0yiEfFOlTmgbjDEd0FiT6z4cVphFQo12NHSe0RR6dHBlkbZzjMUAgbumOv1Xbu11u1G2Y6BSkK
yxEXI3RVhDPSX6aYd/Cgaq4KKuQNKdlr7V4kv2EIcAJWj2HeoOUG9ZdN8asT1bOIeBlyXOgBpgCl
im81r6Jp1qwNnAfUNbGQ6Keaexdhx94+mnbhn6YvZJYC42U5ADbEQGCFyhof7iqKseJXtD1UALUX
RfVn6HPhIAZVJoA+hs4eR4dOa01IVuUzRXqMVf/DyLa68vSSDR8e/8q7Yd0y9+C3Dxn0UhPdQu2S
DoDuflK23j4mxbbEV6J+VgCBqV2bdcwu+PtrFpKFc9KBGPHNHiuBSpMfjZSP15gr7Oel+yeCVdWd
uWeQyjE9RiYBMv4yNnDn5HlqpGuBEKZvSegCtyCV8YBBaZfTSrBiKDQwvZeC3yOO7i4JimCYBfJb
snGxEMPLdbZ0Fg83yTdrWDlofX07zeEl9GIR0IcVUzFGxGHROuVk4FcdO/QaUUxa7KsdLkArP9O+
FCbr0P8u61c50Cw4HTKH3cmy85mcXPtDEVtHTchDnDTzbXDha/VriQocuMTNcUd39ZfS9Rg2sVCq
a0k522BdB2wipcxz8i4VBh7vYbDP8X47fZnm3nr0g9vfnRGgkC1E+6NGX3G6MCx2VpwmzDRLt8JI
F//KJa+Uemr03QyYLhmM+qO3O36Vpd7RWeE8JJ2/696p8ZWIA4tgTiZAWgf+IHOjMrDY9UCgXW/a
E6lMVpEGrtg+O/Ts9WeH1hqaQ0L6heT4Dw7sVAEDXA7rrldIUzkfoll4NZ5QoEhOlS3MOJolFn4A
AyPe3EwMjpVTFB0SIGcC1KwW7dWKxBFZe2Id2ARTe6UxMEgCUTaiHMibNyV45GRqEUIukfQ1pprK
2cYhIwnFR38twQOlfagy/0Du/kl5UDrrQ2czxhcgMJ5tfcSfHklnPWyZj3euos5EIxads+qDawv6
PEc/1XKw4Vu3fqdIlAUG3kVULnvMEXU3tgPH8wg/WGSB5kV0xnyams9GfQsHCERCAea5ZvwcfxGL
qRnTbNfzMFFGlasC6f2eqVvdBR82NoEP0o9EmarPcUeEjJqPGOh+zIdC0sIgN1YrkP2yXeDPa33t
hWcMNR+mWOlo0REYBKcwWS6zfQgucfgbFJRZ7awx7CrNoJ+iTL9cxJomW9mk4xQau2CGAw3DOqU/
KBvBYelOdOfiaBeJHx6I/6REH1Y5bRlYPFSaejgqiI5xeBSRN8mAv5oKNlJS1W7Bza7YZCRgGvvA
d143r0ZE6dI1aW5mf+mwLXXBGa0CHMjBQbX040vn0i4dzbzsEnj7npG2Z9wT1l0HYNg16wjHMb7c
MlkD9J1ZBMsr8PYNzixmq8zcNQP01WgWUq3oKpRqXXJAD7L4U9p7qCer3r1o6poATo+vvqhOsrPO
8bTlhCJAzMyHknJbcYuyH7va5yXqOH84gl4tPE1grs5VbR/EdKiIxRplTGrvqbQvPRzQiFmHsKJM
Fdp12TJgQu74SzqsjozuE9460XQEaJpi+reA5DQSPfRiAys67Z8N7/s+X8k2KXy0q3tkH5JoV2cI
g8FGkLwIrXtOkk9W7k2xiFt/3vv7Nt3o4aUpd6oEw2TgFvnZNT+QWznmViLlR8EjHm9SFOaw9qcK
f74i3bW6Nw+bbdrth3JR1fC7UXokfKimhIdYWfU+POa3mh9D+1xr8GoSnLMXqUFvilYa853N6zDr
gcgtNfuiJguR3Sx3UTbc0/Jr2LJPupTOXvdXqrVxilfM9tRmfunRowJsIK4HnvBbJKQTKTdeOAG3
WrwOtD9CfjOn/IsW3ljYMLpi2GxZm/HQG01DNXdyF+sVfX5TL0gIyZJPS+19mVlrSPRKw/Qc01TW
zuijX4V4p22UBD2Gw8iLpcw/lficxVDkb05Ou7W59MWzyI15U/DQUa9Z26sO4+F4L3Y9fdZ1ySRs
flUChgmW9hJnhqIj10pz2X/4aFSpYAlt6qdAHqbCn+eMdaa2Fg6s2fY4wDvBGV11rwT6f5/32F7E
dKyUTo1hK8Lx0QdiXIEbNwk3+euC+JsGxbKzqAf0l0PNvy9kGWx3056tW6Sspe4yMgDFXRE7YP8a
3/oWdpCnr6iRMOVZ5Czq9lV0y7y6GXzWZoG6wRctwuFLWW3u0cbBbayz8hOJDK0dfxyPeoaWk+8Q
mmz4PXmpuJe8egdecVQ5jl31U85uuQVjigBQ/82taZChfCH483ahw3Gu43SDDzKV2kuBYdJCppSH
WYLFm2tdYuwy/2ZJSw6VLNSAA6fsDhd+tkvB6JXkei2btymv/kC3UEexo/O+i4BalB7Odsq4ZG3i
JBdRa/A0Wf8KA37lzbK3gOhEvKXZAWD6OebDkLIjG5SpPJwNCyeLwFl/CHHVmSZqz6UM+bgkPoKZ
52J9Nx5d9c6wExLLBeHL58b5y3GeOni09ImiFJPE/sJirvT3rr6NOwfFf7RgegSCWQ/x3EapRO4X
+rzjT8iWrYk2OpdlvIVNGy8MPo5EoTOZIhpsyoZE1o6EjcXT0w1bLx3VAAgLOI5TiOvxoZc2qSTA
FVwD6KQcR9MqPSf9smDecMOfqP6TpcdQJJDax6T+MeSth7WmlN446W02czIWr1IfWKKdAokca/nT
E+VOMQs3A1/joN2YCB2U+tEHr3/oxYgsBNjcfNvuKkj7qdLtOi5ZYY32UjJOdfTfdre23UZhBwUJ
nSRcVOpW5e6Vs0Ab04A2Q1QZzTJ3l7dfDea0pL2kpLuVG0OkE106OAjUOdnMtGn3DvJFLa4tBsTc
eXnFuuTGWihbx//KEI4yDg+nwh21onBkCiYGxv6Qt1NNx7MpkbXGpf+K6rcSf9J6ApGSy61iAVb8
CnReCxaEjUvGdiiUAbyxApYPIlxWwd7E6eAp/qlDp8RY6sQ4TXiGdaQdMvptH/x2Qckf7mmyiavZ
3clj5hzFMbX4zV+Gg0G0P5vBq0Cu0MuF8M6eeqOx5KPkR0jtu1aezNybjVH1jKgblyiXz0ob0bOX
viCJ7a4UBx4ZOLEADaYglRNNwM2WNJ1ikEhzvvXJ0rN/gfVUuD2ejomy/Kq60a+MmpX8GMGnxr44
EMWHZ79zPPNtOuyC6pO7CV4fKaPsTPuK8MZhpp6I9ppKKoD+mtmNBJcVzDqPCRgXXkowMI4m+O1w
KnzqYI/d7IofMh6NmsA8YsQ/iHk9LsaYRhXepULZSEY4SUJ5lqcd9q4/mfs17ty+YZ3a7GX1YMQM
aPq2inZAx5OkW8d8vXzeV3UCtQrtEAKTYswcmWsdNnNjW7jnnHGZ6EufrCvsRJJ3tL2vkWAqYxVt
5UuGcdkDPZYwAFEDbAH0/XKURQYhq7t1dTDppX1KQiLIjVk1bCznEXerqN5yW+e7svd6hlv9lDYv
KfstnV8NeHF77wciwc3WkZgUlw7eQhtKDEQ25iIuBdURdUvHXWeWb7d+cfPR4fso8IQb7U3Nb+02
hK+qeRPg3htwAnv8w1YDImGN67HbZvFWMD07UrsuKo7+J7Mn5LaJbYZIVauUqS0lUmbXXwUc0jqX
V0W/8v11U54N46F3hwwiQ+5u6aRWh02DNhQI7hADeyqYJw58Tyq/Jj2qFL4wgZdYaNCvLBZX99Lb
6lpNepXBlaa2tnCnDaZ+lQIiO6lmNcgPC2xozNfOHFu2yVr2j1D/VOpzRrSr85qpBerbCbYmnHK8
n119d8Uj4nPvycZkJ1ua2GItocnp2ZabDsDtKCW8zMcc0gjgXpvWnWpSPMuxo/jRVStJ57kbOTkr
zc6n9UJgOyy44ij2huQWaLGJ0Z3MgO2SjiXOBvCVK2w2n2F/tVPWrp2n7E0FXoj3NqOdqWwlC5e7
dawb+m/TlVk+5e7k6+tEZzddn/Oy3PZeRE6UcmM8TLG7LNVF5K8ysZWNTzvt/gbrW44YLTy0aYg4
/Rj2L1aNxuU3bWZuCeetDVbjqZ+iIls11LPwKepPCwkhtBPsgA7/4eZ7FUXKcPWZyPb4kqdKMzyh
klFOxp/In8j0gjAa5dU8oEBRNeH38sXiVWT6V1BMTMsWgy9guujqQGqXAhZ1BTXvMm8/3hxxeqQp
ZRJjL3UliwbYlxjXa9TUXYXKj1VutfxRZ2T3sRWRrcN9q4C26TEIu8jljuUthkrMnH4RF3CfCDlq
ErYT/WEAeEHpjTMm/oFlmXlSRLFkf4agTRdSQKjQD9kgmTNh7w3uL2WytIgU+CS70URNmkmjpYGe
aClbWzrU/9QgRBD9N+Bj1cp1a536bC/zPh25QZn7dvKLRhNkBJPdlEiNHm15l2jLKDsESI5deBm0
t+WfqUpETnjYQCVdfMz/cXQey40rWRD9IkTAm23Te09K2iBkUQXv3de/g7eYxcx0qyWKRN3Km3nS
xMAjvLkLLIwJpyXfVibGdMm2648S9UH1H7Su/WsDvI9QQklw05xNtu3iBToqmvdvTH4Nokpxy0jO
299a5+4ztw819aXFewT/c8BRAXxsbBm1LAM6bbWO8m4ekFkyTVok+CXa+SW3Cch6xCGJeHgIIWVO
WTZ/xcPBOmLDKZiF6owIU8Y65NiMDMb12+T9jHVvqckvLX555BpVShk8TvmedI6gJsBp7l5A2Ee7
Ao6amX27S7ovRTz7gJ2ArvHsYVHl8o2Y6wERbmCDxTUOFyWh0XrWcYVNsT2FMF0wPGjFm8+TVkUL
k08sf2r3hyglzc8k/9b0L2ewZ6VaHhTrKtwzcIN/neKANkcz630M20fcX2DCyJ5xb22P4E1w/1xi
7Zmy7hgieKHAvKqcHKnyLvRoptTFzkMlKsZ627Eb8AHAm4az8DzM1BPzd0JBNFd1yAEueKsQS3J2
leJTr08KZWVeu9CSryH667purQtlYnnNVI06wHPEK1VqvCsHebB6JgqYb7gAJ2OmCkVoxMMbWuFi
sM6xqa/aIKQnmCIZHAIKJ1iRQobT30haBZQ6KoC0Ui5Swn4YCGUe81hejnNDhTbU/3hM1A39M23x
0TDGjdwiplOnZkaq2r3L0atwXjmUqPJb0kEr1MxakbIrsSsE4qwioycsX+K8fJQNVWbaBeQ46wyA
Ipte7GR1nV48t/9o1H3Gh7p2nJVnHrT2JQnkag4m2G9aOVq83DbiXslMVJNZqptZ0l0KJgfTOgrb
W4v4kkcbT5yqkLhU/sXZwA5kj1sDXDvlbrxNX30l8E/uWGhDDJ9PVFEGM6t/txxxmLi7ekYE+zYg
vBvLlo45sumExmkgMH99jo+SOykgYdriaerpChKsDymv7A4hWrds/hIaoFx6NblCjuNOBzKo+lej
2Q4U/HgFq7HkGqIJ1GF3bcJsS0e74HNig5yibk8294R7DIWwfCgNgBC/Crsu009B267Ii7rwIRto
pdQb/Oux4g5QXB0s/nLgIsipXATXsMJvuDSmUZ0goEFmVKh32xfs5YBvClIMeMQpkKv4rxq8RH5x
ArfqEPxm9CRobb1NRopH5TSQE8TW4Baaxrft3EoF4R9/PNchLXUXegBev54PARoWuaQGT9LYL+w6
ZEM+p6a5yfEXsHDJCqhQfIDU7kwl45QzGciIJV+pcU8LbP54+z1cgcXRhjlKcuuzkh5uKePXd981
WnzJ5MM9+5s6QEsXAEGAnLsZVZDbA4u0AdAiFzwdFEpKllP/iACwSgNuOKT6Kqppt8Pna90d9URZ
wT8H36Lj7JTiRSvX3PBIroZzG9XBje5ZcbBInMGqN8KTxJLvNh9NW6w1e2Xh5Yh1CjKmlXIVUl9M
xquq996UmFfXXP2S5j32aU2ZbpyhB/uOiu6JMWpavw5J0lwCcmj+guymVOFsNC9Nmu5b9gc5sX2k
navPL7ZXwyNDuFUbP5zPi5w+vIhNYxu4b6LX5pauUUjQYgPAx0oHEz2UsYxXMcBFP9F2SX+jja2A
MmluOrZvYXPMPRQcNABiSSHR3HreOLeItXeivtN7UAIaTo19hXyUFLRqfPTAhvgl8KiMqYUFErPs
LPou4ZzoeN95veeavcU2xOYGRQ6kMi8l/Amzp1qiX/X9QQ4vM9BpoaOA3Hzi0d2aymfK464iKKMX
Pd0+yUyrj0xfDllBXSVa/qFjdw5cePEnatBnZVnMVC79MtIPUXAJSTcn+LjOiK+q399bLTz6SFRu
fZYUKpYX7CAdSXLVe7buwxs8rgg896exw17Y7qEZHoOfLLOkXqfNXRAUVzqNZcct13YWcnZ6CsTW
lexBdtLFXky033PXVjGJPOlAkaRNS1M6CwXv4bRfECSGzzNyohOfdTaew7NnRHqPGIT2VrnSeMIk
6q7GQCrIh2XdZ8rORX1YyrvvLIVcVU5OnnIzZGj+2Ii7dU5fhlpxGZ3pPF7TbD+op2iK+p9rpMJG
RvO4rfHpsJaFicHmoIGCIrTfSplzcyybfZ/8NLlDxfyRJ7+GrR+/HmvC6JyKchlkd4LrSrGna6GS
KrljHWM7ty5vCRZgn7FvAGOwyHnRfQpDUFd2Khd0LsAYaayItRF5lnB0aRTKIf0QnO/vpRIttRBX
3c4V4bqQLxh8ivZrmWs1vuCvStPVgPkLn2MNkHsoZi17k0AcJO+lujyESDVZ+5NxSbHF30j9akpM
wYaVaSws95SVL5XlMBG1rTXQqxBoG4qIVzkuwkb9lv0V9mGXUJLLTDB4s5b4X7lqKrZGgNlNWvTG
/ieX2Pi0LQ0qWB1z1EdqlVMcalyp1PSZ2RsbD8KIUhzwn9HmfoDu+9PxxvGChgmTNvYlpReKivvg
HTRFrG1q8YMZ/F9O3Xpn0Q57UPSt5XLZQ3UJ3mvCGs6FopB/lbVNnG9Tuw/90zF0Ni2HnDZxeeii
Q62cfePgqoeEWzTMFCaRhGuJqxwkU4EnD9CtKZyPB/KF0cEdNr0yFdsrWXNMMqVceG5rPpw0btkO
ABjWIz064uJbDKywaHarm0OX3CFmLzAf/KvLHmuxeXYtwKgGqhO6MfliNsW7KiT7GK8Rt5HAwLPR
tdVqjCDU4nICQ95JornTH4yGEk25KD32swB3hkNcPVN8J5TqmO3DjyhJzSE11lyvMVJya6UKmtEq
XQ8Yhwx6NIazmxxsYm0YsRdW9RYqr0xsSzJsrnGI2oC9BRJY/yCfDgw1HDgv878BXD/uaaSoHNlJ
VMcO+ATAmAzzfY0nTQXarI2rwRqXugXQb3hHkpRcmVp17Qd4fjuV3nkHlDope6QXm21TZgDKYxby
cKqX6a3SnhWeAPlhwzoBispUQchQn2AuxELkr9lwtRpwc/EdIZH+y3EeJDZYG35f4X7k19NwQQow
ihB9pYxx1rjK2WYbqHdP1lW4lX90g/2peXbsn6KZRFtSGaQ6ocUtRh0ph5dMvxrDuofNkuEF9XA1
S1z9qiq2QOH5ZOPWUviHWiZpg+08ZKnIOvciWkfGh+PiBs56rrcIJvlH1gZAsO5dibGVHAiSomEa
81jZWCgtHoGPkG2mTrRMundPX6h6Rkb9mQ4Hk8nCwGLX+y/LY0opk02Zb3F9s3f/cZRdABZVoaQa
ad5lC1e3534guNGmQHcYu9LZVAniRZwIuPJx9JWjDgJpl7FYDIxnmr2rKq9JT0wXYTOzIZsupyYl
MdztoCJhMB/irUl9RuB+1DwUVCm1eQ3hv3U9gAQHG/9S8mq6b0tdD8lKwxAfedvU+8yss+TRItnB
Yj7Ck78tCUWxQeKj8Y/w78hOPiKdT3fVJZy8UA6MeOd75BnbFd9ldHesvV+dTJYeQfOeRXB5EbE1
vFSKdhwhaxbrDr9av7b134wYVePf6uRNyd4LN5znJrM/DllM43w+SuVdpYAoewZdgQ8Y5iOuBT27
mRChCrbjjWcs+I1N+2gdiZ6QjBmcq/a39LY1nClGxE7cqvzFIZ0Q6yu4nSpgW6ORUnFSFn77lVtn
EWJ97h6esrbsa9z/5fKeVT8hDSFOtK8w+mghtyj9Jxm2sLWOBTRcFTXOcxj1jXA1JveGkVWO5K/O
HGTLkotS0X5B8ru3+Z+Jqm7L3xq8ZPAM24s6vE2dWWBgFSwOAaSUtd+Z0SaMid8MCWRuzuB2IcIg
vGoGxRthSgQi6hIckSnaRtK8MsxPFsAmm3gVJUOiwdTAhczjAR1ejPYpu2ZeweHofyvsYiEJLKun
KXUMNtSDLRKFQHn4y61p7sJurAcAF8KcT6x1S1kNCqebeCkmx7s/slYFEskqNSVpKCJroWEL8+im
BoXxHngJLrtupePIbBgy/HCdWC/h/9rHGr+jCkXn090U9cnO+R92rA4hCNsLh/ih2EDh+ZezwRfj
PnMIhXPm59OzwPxJOIp8OAS+ODsJiJ+JaX0VwZfLoMmbnueVp8Dmj46hyuYDAxKPEZckEzzKwLpV
zT5EsCw41rcBNhLeKHZ90GxQajBtHf9R6UeZX309I0cB+YeAj9R+WUDOjWLRVV8eP0yMdiTAwJUB
Eov8DKND3tx0quFHe9G407YZXPmgbUq0XaZTs3eWzcTCQJKLKno6jjZt5TS+WiktprAqy+vQfToa
b4z3GH4ORF5GUmcbufD+CeLnyoHcjTaSvwzZoMLHdHaO1Ba52HfyqXWooMVdNXZIzKqzs81rUB41
454FiHzLUuyS5IrlhZo46lXnZnJE1GYyOsXh2YREIeuPWOK/DHeWS8XdqodOJAO8BQ9Lv2cxjxSc
HkX91nFdqdEq4nghManFOo0o9rUTJ0lxb6q8jdrJaxbEDuZW/d36z9jsgdUwQfi/TviC5jIz0n0Y
b7QCUCw2JUqdF5TxeSRVa/pvEu5QoMA8ro2aurQLD29ctAGwBXGOlfMhGXryMu8IZftW/wgapCXd
OzXolHyw7xm35DFHWdNyIhod8iL2UIZQxVaXkYtvOL0S2sHpttVRqgtgczGGg74Y8RIx1OD6SJFm
002i/eLJ+IdJ1dOdZzi8FwXwfqSdhn2nItkkBAOFJ1NJK+tIrIc+djcvXebJlj7XOHjrm2zlZJeE
hKEGI2HkAjQwItAePGUec/umIzjIrro2gQdsgzpN0tal/95jLMq6h4+v06dGGJJeBtJ+tP7aClwy
BKP80xf7PCtmecgnOhOLsVTmUj1VnnUevWhf5wGGYA4beNA+d/+A17UD3unpYs3Jua4a/VHA+Giy
GH5w8G0asM/D33TMTm3F46IjTIveE7C0dZqtb/tbpcBRz4bb8LjM8VVTDKKsTnBtopshFY7DzsxX
0Nb87KcKobFn/rJMfwyKJSs9WtiNiUXdf8CgeVo5hcROs4RUVxRTt9lEtcbD1ySs1kqPqZCjVA83
lae8KWG/yVJWoBGhG6MP/koCKu5a84O54koWsRxB4k4/81wDPzXW5Z5Kk+kpCHXCNp56VHyOeK5i
lX2C8VMkf8Jy+EZ70vuPgM1PEr/FXsLLrFAX+ZTeQ7BrbUqcTeNXT2U9y/3hzyuwfITfnvYOlNZC
EEgrEDo5736bRmIILvMS6pmR7Fsa3hr7DiAuYxTtEIY1hhlZrtXyJ0x3TfFpGRdalpmBdqLfFRm5
UERIqoM2Iv0fJTELh3nFxKOrzy6IZzXDm51KRIZ8NkBSaNi61eWuMXelpD2OL17m1r8epG+tbPSe
UHVufLm8fJNrVnO48uPrLmkwkvbW7spZUAHDx3jJVscmfRLE0Ctbd0t+Cg4K4OjEnCXmMTPuPalD
yaJEM39ZYpv+sVR2GvmxcNUQEnP5rrxJd8EV/dcg+7ggRODGs6jhKbLXMfrz9kh7dEjrN0XkdI27
ZlxlubdZkNrjKoz/1P6gFner2Q3pHi4QjirkSTyBjfkq4MAP1tqwIRpFxr+yATp1txsuvKqPJePs
0xPTP9vsDR9cXWBQkUxHL40epIGKO8cB6Ul5PFtE/+BIPknpLWmxet7c8mpV9xZlore5DPO80bkk
mB5gXnWTAS2PoAdaowGxCivBKLEzHXNllzDWVOM1dnaJ/UZn9GwEfESkAnAJqJVUdCfRbXkZETD+
Qk7pEfyiQdgn4QorEuWfGv615LtYqgUYW6gXkBhwUw5SwP9qaS0HM1yBHDUA2RThUeMBWsA4gQaD
oDjvtUebIa3glFHjb9l9erg0BSK7YpCw/pKNdjTUDRXmqwrixpg9cdd40V9D/SEt15p37eXdrCkj
oO0m4xZZU0YC/b2QDR5QljPyWukPjQKnusTRqbTLkR2IXbBQNRlCC3cO7Y7QczfBITR3hkfBaJ5J
/ePDqRIoiw2r094kNI0aiVs/0iu6dr+mw9ZpNESX9CUyuL0E11vWJQUGuEqLLjU0Mt+nw8HdZ+2X
C3rQP4wG65NfuzqlsEnyCwHRAINCwN9ya4o7ahbJvjvPOXgGLFk+ezEMB/1Ema/eHMKIuXqzQyhf
A+BtQq29/DDwfOqg36tyVxlHQNejai4M7ltZEYM3X40cBchmBcbUGmSq2XEOU+CRFfYqtv+abOuN
S8GzIiNs42yE8Rmwk/VtLIWo/FG/TlL2gB2+z3aEy8oLO4awUjBQmgWtIesB+6xs3y2gKUJeHQYP
Eb0BbggsehxwjvkPWd59qP2e8xUUt5LcIEidGTULQJp5o9sPL7DmPYvWEhYhx3SJ7uWiTsJo0P/P
f396DFwmJYJIrmq+gEPLJ5nlTHnSwitEXNbSD3WI57XL5ktjXkqUhRFpc5O3ioPjL1hSPqxGf7nz
Mun+bmhZxrrJHqRe2Bab6Pae0TbUt3/s4jh2zbWLuC+rv8RTMT6eLDa1EXO7jM42kWDnSVUX16qG
APStd7jpIxK/LFJhePOgCtLPSLJqbldXpVaQmqFhKpdA2RfOoZAbfsEwZCGusOOCr3lwbWp8jB9b
f/l8MvuJo33p0fhDnvNOdocoPT0Mh3Dnco+suazo9Yej7KeVisdfo4SeclVv/FWoAso+JBLudGfr
+MFJSQbZAqfovOJzllf3UX8RMgv0zZBX65T1owZqvmONxxjrWZJnrY03S91I7kvRROLSZgmRZdKr
1Mgg4E+sI564E5/UonJpnHsgHnDZRuE47zOqbLNjYb9kvLUl8kZP0pIDxTNrVqMLs1nb8iDYweTW
KmSdQMcSey/DJcuAJkMxMc4TncgXmw7usNlwqHjeOsAZE/LFgJp4xgOX1oC4UC7cHdGs5PAeccRH
T+F/VNaCbBArxNAm9EGxeq15Sz1EOzZ6lttQuD9lhIUDAmBaHKC66C6sj3iWd6ukQSxc0dtpdMPM
aZc9h4DhM+Lqs8l0W2ebnp0Dq4i9V8mrIrmMqthCsE4BI3U8+hFdDScglHIksJTHnq6xHhzbeU8t
jKKAkcvITxOOzhuwDB6tQIy1rK6gIcOdQeiaLHA6Ejh1x9gSGHZKXl2JE3ZYp3o8k2m79QqCBL49
71xO7b8huRAftvO7QfxlYEuKdNJnp5CzmQcH28uw51LAaZjiACM2vmpx3SMGatBcAwfLpcaIi83/
r6f0JH4Jlvg6H4uOgXhi3vgsEl0HpDif8G7XNFfFSGaKtS71Q+i82xk2QTbMjvnilRw5O9NSmylY
7mSLoX4S1SjraHEbsXVAUylzGk5PagpuuHdnlrEWPEKVwsV9oC8HnNO4IRSdxSFJeypo4dQQuAwA
4dRfGvoAM5FNs01mERVErMNOx4mPT/YfCQvcc/q8QvX0xt0oXlleLVRAUgRXF03xLmHIYD3VsWZ4
u5hsm0nApiZUf6COykaV0oGEFrghAc0V3j4HmxliJ/Dfi2nkgK4Wqi+LdFqwLfqrYHOViK1O64dC
OD/o1kpHkcCWyjPs/AabFT3HPsx83MT+Ouk+vP7ZKZe+pHgEgQIOscGLL9Hx+3Bfa5Q0+d9FMKKq
m4sm+hpUlXfYW5gfajJ1lQDDwGGc8lCynKfGnGTlnLw0/NHLYB8bQowqI3gXPS3taTKCVPrdF2/j
AOaofTWCcEV1anSS/488/EwEWWavpUJM29vmueWrlvals6+N8xLjFZcTxUG4nDqNAf97smEav63L
+xsUQpYuEr7NXLwrzq+tXCZMe3Yy451CpKZfY58u8QuENuqB/xOUX5V9K7lj+G0M4mddR/eSm6B9
tvtdR94ueagU0xeYaJX0XPp8wPqjbVwcvJdyKqB5x6zQ+0vF4nby5Uv2mYqySMunQ2B0iD4KX64s
7Cw5sbxI7timOUTKMjKCTrH2TKI2KAg4fVt6XQFWjFeLRwg1b3lwaxlFbFY2GrhRinl1/BMq9ssO
VFZjikXSOreOf2/0VpI0PdnzRrE2Xb0IuDyYMJUH5ceipsujFbmtdrXyqfLxoo/ZFMdWHIW6EazS
C/mHz9CXy7ZbFspyrEeYLbwz1HRpZTsvp4XX2QnVWlC2gqgHHJcvqQe0jbm/6iiX2INrPJSjB4AM
wGmmz3W0Krmy+eazgmea689FjKzBkaGh34Y4HknrNXu/WA/KZBwhcYIP4JlKmgf3XXehQCcPFhzh
TbWgoLZ131N3V4pyXQuFDrQOx8bCd77afFvjrUo/K/b6hfNw+pvS79X4NYiHghdUNBvNOKgIvvLR
1xvdXovqLrEF0SBXeH803kf5JSm/U/1TxiQv77j2ZMdkTbIdw4uDepZ/NsXBDO6yeevRzJv84tC6
Z2N1NiIL92Q2lxD6KmrW2DkwssuwXTby26SDLYxrTrFVxEg2HkRzoeyHBygYQxr0nKUsL2ixA7fS
lDVPyx/N7pG3L7hwO84P4figB/uGQk80QRtJBao0+5x0siKcp559QqJ0rJ1I4aNz2MfHpr5Df160
rBBqJ18Gij2Hmss10V0pNDTyrvAoYr+b/Ta2vhOV0ce/de6n5VwqXilc5wo9EHwDvdXT1TNVflbM
fteyxJe9d7HOyDeC8AivxmxKGxfjQTdvebmU8q0D1JFHBANYFcAzoMMwIXhPqelVKfdp8ODzvTAH
mFguRp/0K0voWey0xcD9J67eqgI2M3YH6wTMxakoj8WQ5XwpRLxySxKMRAJI8nndD6i6/pvB9kW2
2Wtgm5+xOwVYIhxM56EOAnf0jjm7KJbBCA4B9qeH5j4MZY3HsGfzXziXiN4upaT/TloQVujpAd0c
du2iNPYUbC1T9yc11WdLD6stYPU1QqxAUgteryJoEQ8OKivVMLsBcLa7dJn2845CV8NfmR5r5nrh
gdupu2QhUBgM7J5D9+umHUV8ny7WURX9AssVpmo82VyFcgNJyUclht5VYMzldlk39Cz2H5p1aFn+
NiojPO9B55OhFXNQeJqoeLlLaEzHspj/S4xlXe+1+OJm37rc9env9Gpo1Hcay05nzsJkoeFuTLda
pK+nlE2ir7ksJnxi+KVrwHdcHiipShCWiYOWlhTxxzEpPkbLvipTfol0INSQ1I0vBeKwyShQsS/Q
crSphrAn+jMqsVGtYp/GNwwQBct58pGEjVUFEg0x5GXJwyNZqezHemsaqNmBbYMwWuYCAhlK/KpR
XkG00iqsHHtLfa/KD5dMcFZ5XHpZUXKdE/op5BJuQSSpoATSJ9iCSkGY+BfjNh6WvfZu0tppkW8y
mezDgcfDWhnvLiqRecLQbkEIg2JGfmqpsy1pLcZTnsNjNhdqP0OgKfhrimZwqj4G/ZhGJ0Ifrbr1
LJxYn5VyG8RNhiEimLdRAxwhCdc7CJRQ1K0A8YArNlFztP2NNvhrkdjnxkV+La151tFYaBydUhBa
apdkyBAuVGUZOttkeHZkBHp0lBAfVTsKxrVV0n8VKTG9gU8JtEE//04Nx0NOT8jfa93JY6FMrUf/
lYqzbu5ssTO0dm7k1WxwlrZxHDzMe4CsWnP4cNT+kw81jbY1SVe6USd3fOx6ZxOzXgNOhjyrSRoj
tIncYeTs4ad6Qbs3nFMIoi0HiUUcYGa60J1kvYiTkcY0oFXI0oHtzSqyNoayyspvV8BX+46bDY87
kgNmCbZqAph/NcZN1+6J/9FMByZxbe2u5FBUuWSq3HFj6yK7a1qfpnYlHbSRcvDUdy8+6DF5862K
ZmB3BNfZrCvhR6BTsAXXKvd7IqYE+3IMOr6tL1oCFBwmHbMNQuxhKG9R8Wion7ev0iVZ/7BHJgiZ
AcnLGJKwDMtDEa4MpMq01NlwQkGJ35zs3W9eofVjhQe8boDXfnzv6Lt/A9qzISOQslyGycCk33b0
XYtrp+AAhOxzsnB+lAthcM0b+O5ARhFB5W2L7zujaScnDYh0ngDr8Fh1ZkaHOepJvLAtd06/m9g+
+lQKAf/Yhhw35t8RkZfUJVh1lcGx1vFWTXU8t9h9F+JYqI9u3GXB3dCI2gJjAZtHTx4XwYVMGTUw
lQ7aTiq4SNY17+vYX9aT6PLZa3cn2xAGx5i4gy6fZ286L7qWs05gFTKu63xbmD+qti6JlXQ94tB0
xzQ/arkyY7JgkgqjBx8LEAtm+MbwLqptIG5l/1FGV0dj/rm6Cbax4Tv3vtPpKg6iOd5F3UVv3rRi
W+Lf7MjoLrhq2Nl3BE06HOij7fd9TQvUV8Of9R/gKSxv15p75rR1GbizhqstapRRrOthl2nPXLkD
s2wqio0frBw8LOXE7QZKB81jSg2JwcM7uakwXXPvJvTrmN4aDwWym+kkC/GUuh09czuKEwrroFov
iiPtdGPhRSUxxn0kM29u2wGeXqeiWIYuZpUlfgeddgplEXF9sIZjYrxM9eLxHvbzfUybEb6iPD8q
iFrckHi0r4NyGTdrQzJc4DbehMa+ALEwuDfKGcvhZKZ4BY4GheaY42gEH/NoZotNoh5GZ+lxi4sK
uryWtfF0yYbql4ytyUARiobqMVh/PdFZvA45sewApdbT1m4wAfPWcX8NET1sZVXo2ySPV8FwL3xs
C6GDt7pblzTHFAo9R5qFnGAZ85z0u4SApNVs/1trF1lHwAY+bCojJJQkMCREqNWEQ1GKYtScQsfp
nu1qwizJ2P4T3k+VxcwPz4mz1AVQ5f18aQB+G4CL6CX6Rhc/c+qHBfh5hnDXYTjVILRl9Nun48li
wVSEFNhV9kaT74Wz0cVlEOEq49yAolMZtCRoK1ZSjbaKo3UeXxxLW/ZW84zbIcXjRv0QkTH2Yit0
KYokot3YQezqbyWOUJPMkUs6GSMQOoZTfmF4Oup9vdQ6oA0yXMbRXvcPOr+crtrrLHBbvWaf/Uyt
5BqVyf/+UBTCXvmYUMzo17PRaDgXdjX6w/ikXKrj/wX6oJQPewLZ15vIPUrMFNJVcbBjA3DXtnIW
HU6z/hCkZ+D4GQ8jwVBsQlqrtWfC0S48XsXYhkVCbVVoPjx1VTs93lN73Pr4HwxSVDE/V9rvXF7J
AXmrlP2Hw7OzUt3voIp3Kng8QnVWOwchTNFOhXXCoo6JAyqHga+wkCHgkifYCfz6ktHZ09TRuqMP
Y0D9dl6+yp2YpZyu3A31TkMqCI8D9x+aF3i6WPGCIKnqE9Geuc58MMR3RdNyZnCuxbgHWjZO+Nna
xJ2NwXhRsHelzdNqPk0SOW7yVDDDWVKfD/4mq0BQoQZHXFzBg7PIcv51fC0lJnkGHG8aNyNjleZA
ywG8hAP1Eja3bR6PA1SrOHyLxJ0wAVsxdq/Vl9bFy4BUmATjZ7Wgl5vPqAeLi6ePPyDqhHZsFDG9
YnO5cWrAAMpfVf1mHtNY/yZwWipctVRa4xxod2HDjIzb28dg4yOdGOh+cBpmFYaCAdOrhn2K+Lqv
kJ90mKq2TvFKHZqnFH/eO7+Wa89zGwiE2i5yQwOFgSl4JABos8/jYsRjaipNM8trlxMlpkA+/DON
q86PUTs49uUlx3swJGeFiHZuEnLt7RWPLj1oQR7S2bePcngDsO9b8CH0K63FYG6CmiRr28xVQftG
fPa98KLW7sI28lXHpOTiuOx68Ln02PnxWUn/xkRdyY4lE875yY6FsOOHsLt0MGu/NjrcWG0yL3qr
e7EaSBibUiKG8COg/sSEN0ZJsoogdckbxtfoCQnfsgKjCI2fHn+s8w4K3mTHIjYNvZx9Dz3cMgSi
LTmMpvR6i3OkIPqO8GjmTJNfJinAFgN5ZZM2dRQCHCtboYQNgHFBhlqHsWyzojGzlgfCuHWCZQRk
wtHJiOO7bnPum0yMpjyQwtI6tskYSNR0OJpsWLO/HtyiiTLgA9Nvw9/SfIu7u47tp7Dbddyp+BXV
mUPZoKag1yC2tsVAWo1kKP2z3KzqN8EyJGJoMOLw1OH44JWZlQOIdjXYDfZDyddqftL7NWivOL1r
HJSkbiBpc6+ssRopcl2OOPXStWnSRYoRNGBxyTZTt8OrHBy+MFwuxes2qq1vNPc75qJrqPu0JpZj
YIy2h/Q6ivdMAdWV6RtD9VAYoRrl2S7gQmxhNUp885yE0PDxrg+QbhiJZZWsGiPZVkZ51C3nLW+c
RecFdNQ4R5kFb8X07s7h1lQ+IJriEjc9p8/0b6T0QWnyWDgcMGm2rUidNBX97iRNXBEAb8Qpnn6p
iPKm9uKbRavvdYQfSL3NwO/SaLMVvie2BfJkkgIUYEaGkqU0lpJ1nlSTxU8BeuOtGBYOfZetfXxK
jkFKO4zQGSa0UwvaujVJp+ERNYjRuCpkZQnrztfuZWS5qzxXl06frCrVrla2n1c0iJJLrIWJ9EBZ
g2+QuvZZ0ureuHa9AQxMtWg0byV0b1Uo3a4SOUth1vp+Ri4+1Omc5GYFx9TiDZNiuzFoNPr1mKQM
+9BqyMGBDVmgXdpWgHuladeO/nRTfmYv3guLLUDX0SxTuvOJJNmkcDGKdt9VLs7bkprNZ29WpBYp
r+ryBWZ8kmhsXhOGwwrDhD0cZGxRy9VZS7usjipRwRzbFvh54iUbI5d/lAX+eu6IJowrkerb6fu0
zAchHo2DODTTbQfLQUAcHmEHJ8gwYrznkbaop1APASQXBMeULZdOtxji+//eCWR6GwODppfH3kE5
IRRtUKapG8NZTe1i11OLXuPk8TPU9jq4KIQkJOvhhFhmqLKRppD8n1ITEHLTU2nYFxhlZHlHPiwD
Z3MRLBTZLSvLIyZRvvI4ZeATSzFqWECIWg+BM8t9JF3CaEL7HBvvLyntjSko/yviRUx8IEK/Gk1s
DW0NyWfbK7W9lIbaAFJOy4XVA98n/wwD1hLFtanQn6n9seeDF6RH1Z1QWXFSznzhxuzbhLvUVVsT
O93njKQHnFu6Ylg71So8LKx9GrVvReT4OTvvkdxkwexglLZBXQF7KKHUzSqux/84Oq/lyI0siH4R
Igoe9cr23rBpXxAcGnhT8MDX60APilVIs7szzQbq1s3Mk5O7KJyMF2hZO6jwUamAaTT5AK++CsjH
lJoNFxa2gJdLlKc4d4YnF+8kKcah3qeVLm2e+aYHsGpIG/ts4LORbyezB78bZty99KDPDoleDai7
CSmqFndE3eX20i6U+KRqMv7S8WIcXd03gFSrOb0EPtxqAn4jljltPD93IUYn9Skzfl2dRISKczBx
cc8TFpTkRZHnuXZZMiE0ZA35MbJi69m245BrqUm+1vAj9Zo6PhnQxLEwGHnTDO3ITQB/TfFJcEyi
dwRwR0rDtB66lon3GoPvIUmt6hobSlBGGVHKh91yluSaiXfhNHbiPetZD8atwpSgxbn3r6jDbl1C
s1vavoce0xbWdhI2W/Apzwi7dgFwONI6cWoPnD+Fnd6iPAfL3QdShtuoyPWBnM3AL9EyP2PCGkJ2
J8k4/Q46X5S+A3/nWx1yfZg77RmTSNosXC9PbilrGndO/uql4239BJ0B+7R8TIEnbnmMQNDGvThU
tdFu9IEIjh1M9VFIp31paoodQ1Ome6+gCWMYwuiqi9i69mKgs84DDUEuIXyL25L83TR0GOUdl1r1
aaCJy6IZ1CErFsf0YxbmOIJRyQvnQwnD3MdEbGi2GsWSDl8MNz1YM9vgjZh6GkFOPTIeonH/6s6I
ME5m/RIEQoHJwRfdZvQCvoYy55TgTYpTrW07Sf+fPmcR2wFUGsRx+1vN9c4FLMJHpjnzu6ZMwr3m
1uNKBiI9EYKovz3dsS4eAV0Gtm6YgDbHFrf8uEndZSVra1lG4KWK2a2IqXEiBZ80NxlVKdFJ2qvK
kFuZa5BaLpQGZV4zhnU3AoVkKMDPF3EBaewpXqlWzt+2HqqLZXDbJBpSsNHyGxO7ooZ0HwyW4Nsf
/Qr4lqeGbytMrihIoAOEYiY7cU5aM/tKeFz2ylizOexjjEHVGVcprMa0D+8wGIme8GECBBeUO46Z
PNblPyPGQQzbxMt/FX2FfgrN3Xbt9eQFe9dL/lTJqDpM8h+8Kb6ElEzE/cZjHUpy6TIodfHIouUK
nIkVss5W/ntYZN3Gc1iPC8esDsVQfZh27W+Gctr0NslV4yM1plUqtg5kY3crq+mjJekoPjtiGYVU
bE5PVnMCD0Pa7C2vyYSCeJb+91A78HzihcYauKP8NGn8PUC2nylsSfc5741T3qIaAVWWh8D6y3Tn
gwUuScJ+wdsKgspnH/7i1QriV2M6S1ZqTBGLVv/Xa7+1dyrFv96uuDwwMVtnEq/ciLtVZ4Wn0gV1
x4RTL3Na4bRhG7tqBjliqPhnSEoQJkGBjrkqo/ATBWSdCK4h80aFDFFeY9Q2fTI9ZAqTKiIHcU+o
oRw85lgUwTR7E5ZEoWfCTHuSjTSOs/cxPeIB6XNK7W2kvPcaSRY25gYXCheQufH36Fr4LEhQxRWc
nmg50oxSlnQ8hbRjGbp+9GjGNhqXbArMus7KtxqkZCvIPnyfjDBQwY6Fej4dW+bI0MZ0T31JPmUL
2fDB9y6NYiPKra0OhhseFW0duT1ui9a9D2WzD/nONCWCt7/xk4k1quZuAiSVkOyZxQtDTxCIdd6A
RUeWylt3En3p6hbXIb3ZPjcdAuaxBXOwRqaBXxI3UO9QZHIIcOoZ4WsjW8BcXIGQyMIcV1eJBEdl
SUz1WI4kUfx15JSqudFdtausPzdAKPPuo2p5rKt6OWXyJhwLkHJ4GPV7Kugl588f9v5POOCLpxbT
ZVdZFC3BwGFFv1lXUS3Ms0HfofnKkbUayEomLDa8qV5oEbzwBJWd91Y0jSsbiaWOrxpTT5VuWPoK
TmY+R6wF+ZuHbTvveM5surUbmPzunm9n3d+niE+isnuMhz09PMOXzvcvNDeZf8FkhPPdlHeHzXhg
n23j2Idbyn0keWHrIaqLXVd0x2BLAqMRW+9kBnwSqYNKz4NpvoVe8jaxBE+cf6Lf6riGxm1v3TKY
jz36RtcBoR5PFHIOLfukjOn/fxls7kvmJ5BSOj5C0sjfrehRRrDT7FuLV4XDfBVnz25zCNpDhWHR
qOALXAoDihWXq5xgXJrdw+g0xhfyJDNR7alzAdXwrsTUpZErvCY4SGziP/GOWXhTUS+QUrzNnrAf
FEXQ9rr3oHjV9KmwTtbwRA/UqmnQ7nKI0WjdeA0T96UPjkEI54QmZg1Tsm/DshRiq2sslc6ADBI6
WGUr8ZMHnKLUVMFp8ZmvInCubPwH0BXOe6cfsFfOQFSj3LYcOTHqNyfsQje0qzkm7xGaPvvu0FxW
RNXUP55fHF1Dey4QOWwqs1xaEKhTqXkjtP1Rj75g92X0BBavE787E6rJ5L4O6piizs+PGJWPwUvM
m6IBQBThsQFUSRyzRK49Jyy+5SZQ3OLvTvAwakBR3MDEqfGNJ93p73aH4hN7AD5n1Sn8igwY9qa5
NnDR5/q4abgo6OiP9fRmat8SqxywT8oosIPmA6ZEHaoO08koVhPVH9iUydgNqzqx1kaHQTM9pyMb
9vyrZ7mccYnSmDii4K/pP2zSFFPYEbzNNyLG0EWTHiNvRjIwLX2AmNYqJEptB7tCrdvm2vMSVBbA
TgKmY3VxNGRPBm2PsCuFByteRydaTVV01SB9KiDiSWrCrsGbTYPhZMA5IKyn0+/Vk9f14+9alovO
GEjYEZHhLVBVpC8SMLksgDp8EaJSt6oCC9RQgDcOmMia7ajCteF8GdVLqK5Vl8HUtcme0TYS5BfL
7Un60eItiUhjDTTmPj3qHz16RZKgv5vFXmlsC4w/reHroH90Ed2QxJBIgGUkFWi21vSPiMilS2K0
CC8NxmtPiH03nGLrPiRvcXR07K1VfLT4p61jYZ51GsH1NPgJHH3vGPm27PnSVckXXuMvxd87VUZJ
kNibMvi03LOLkK/juumsj/kSWRkPhfTORJPMYfZAwKP9HkcqIuaoZUaiiBBpZHhrkZI8JRafcQ9l
JV7WI40E7srwvmutXJYwSfNoTnGT18LOjduuy6n3Crn70zVnEv8f3KvO8iKfh/6m/RBZt61510Q4
9ciYj9hPTfsZQx7vYUzy8NLcDOAFAO2S6crF8tBa7mct1UE5+TobiBjTZ6caurIY5CdJ+LrLd4q1
qwHEJ9WB6FKN2sSnsfib1BHEOj2pFyg7o/1SdNAPfUrUrX1HAIw78yNo7zl+Vqv4HiVuEPSVIHsb
MZEkGu1Ygbvh8k1IK7y0Vf+rDKqhKfEaQugJvve/ZTjWQgBVrPSUvehTHTIj7d6JiyB0jWn3sP3k
oNvvIsPZX4bM1E2R7VNpT68jlUI0KAQ+G4jSBq5Bb0o7bNy4PrsKJtU03FJg8pWGHBgj24G4BYnj
e3ieO2Dv3Gw72cXLAYmsKzEbO9OXo4pw7ScX7n/5emSq6i3yxm14SrhmjGZ/0SOQSbxEbdvYqKn8
rOb0rXkZwRO6Evpp6rbLbOzWOa1rERUE1nFMoqM3RGDUyGhZ4ChYVtfdzrZ0yhHj+JMP3MmWed56
P35qWFct87R+oXltzKlPdgODp5LyVAIQ1g2Q/Gk3k3TeNf6qOqmTB9T5pMh5PJlGtiptXDBevDal
7N56ZJQ/12PAcQ2ixKFkTLdM632iGaAqfXR+q5krEKpta3NLnPvuwbmrtYmiPjOY9Yg1djlafDVT
kMrUhvJPXodG3QNtriDAzQjTH4HO4vY3SWwH+sj3uNHQTDt/Lyj69sh3NlzzAAJwmvgdGQSP5Vda
v+UNzU5cK49ZJvd2bEGYDL8tCxqYnZ/dIuJWBym0BRE3wLtwKB/mp83+Q60dLGq+4whQRu6/yFdn
T3Im27EBi4ExFu1iIFFXhuVO0B4kCM60ifZcIWUNsbstUGzdXFI1y8mAXa2gY1KWtFOYmHAIXjkE
7wXN7RP+TjZtvLLI9PjmVSM1XDT6bhrCK93BeNKMjTvAu6v0X4EOoCn6z0W8HOfH3ubBtKzsz8uh
rBgxaMTUO05Ae227/Ss850B5J3uT9uAWOEDYENS2YBXDAafzIw9MyoMiOn+rd5YUaOtMsOGIO1e8
pOZwKCIyUgxVRtU+Evp/Ew96uTQd6srcQ+q5BCXMkzZpq4D+6xQveFPRsNHQT+m7SBB4ZyXEFXuk
ERoOkNXXpJPYKsX2nl9InLHhzexvG7elkW16Cwyg2SFQozm4OMiSW1XY/CYmEQzE7UdeVT/Sdb4t
Dg+B4Yya09/At89qagGvzIvORL2NQ48tp953LA8WXcs2Zkgamj+MljnSyPdeSGpZ+Ci9ce0yQ+go
0Np70ZvPdQp7wiidIy7Tp4nqLhusR1Ji1xx0iMUyWQ10j3Ss6FMc+ZRYD1fWRTAaWCDk1WgtW94k
pQTXR5gb3x19avjR6AXDp9kZFcnOftWyznZRjaqmQZnxmG5IWTKfjTWxovxGk9pB68QhSwnp6dkr
QIdXOicwNo1eQzNMlrKKzVWp/QZ2Vm1N0yN9PQ4UT9mIr74z2xgVLshYJOt6Qqst5Ufk189GBU6j
nCg0IffIccIOmlgKeSrdMZZtIHiHZyz/g7A6DoZzJBOxd/C+wibahGS1U4TqZZHwaLlmcgqt7JL7
Aen30WOnZlb7sEzdhWhKsSH3yxesqo6JP5HR9ckQx4N7rHVRr6TAeql5OFiaUWAToo2MDeLUoMxN
DravkORP2NnmXukSQEMQwKzsaFwydkORcZ0cNzhg3qxsX/jTTo0ObpOmO2H/cw5xo3u/eul5r11X
xhAbvbvQ/EsXoxwUMn9IkPr0MjBtkXEJXgrj5LXJ0uzBg6hf6ttXQwQAUAnkwXA5eDphnCz/7Bx9
W5KoLDq57Wb4evsQWbqbd41WNqz6VrFuYndRjCvH+lRuuHdtOip94p5cHvEPjKC7x3iXWwh/prIP
TdCfhKBVrgiZZoM6dJ9KPvuokRjb1dFyuPvLjAanUy5Re+DPutxTvMmneIbVI8OOLJ/b6OGrd61l
9YspmvVqjVst1F7ScWSzSYFK/1UpeaegfiYdSsYosBId3cYcXuehb+8ZjwpjGwarPNpq5B2aoD5H
0iNONwZy2GVJKvEnw2PEioNwnXvujxIQb1UnsacP/sjRLWvCl7wSkzR9bjOH6TPTyvhWeWRYXU3I
Z/aJdKB1tVj0gllSehbGpyivgLs6iqKRQAzOTloB4Sn0pLUjUU55H7qn0qitdRrn+taeMtZDmTUt
8oHhr23T2WnTV9z+Shuyvzel3xB8yi+T84ICtZnLxBaMkXB0ubeWYY+JUxu6gU+WD6NvGn+holLS
+eAhvpUthtXYYUby3ILCJ2wgVPjFnrvV2VSyJijrD5Y6OJ/dcaJ52jPwB8kYs+wwgE1z6xS8cznV
0FrC0K6vYenyRhGVL9ylGhLni7Ot3/Lo42LS0S0OQ5DjrC4iDZMq+/wjya+Kvsu5XDm35sWL7wHS
MHWcn9UYEOQZU8SDgVqVWI/DfYABQBFbsKCh1wNqQcv/+8UzWZ9rDQjusMxf7Zvv43T1G4Z/qFvm
wwzi9hEHgf5mhFXwLucvDJ/d9KRNxo/pFOEJNEh1nkz/3YhZk8eptcw66xAAZXBh2OByB/gz+hLy
UHG37GrdS4etcr8vczxDCReSNN/Vfa7RxYSHtMSrKnPv5o5FC5BoXtalOhkBJ9lqJswLFT0C9n8L
3RcXySuizLtLTU1RmWiPBFA8hpt9lFI2HkQH/uhYqvm4cYtxQ05syt+KcxUhoGcefZKeCHctKmzA
szVfsqmjdsQlTvmbFPYpVobtZM/8QneT5PnVauSRKPnWMDi+Mh+OWbXtwnjvZjRUs2Ecnyb6Ep4c
y2VSLcoTa/C6fWq9ooxxXVaPrmELFBQY3bqLQIZKwCO6RbxxnHKjcIp1fXcYWLp1fIxD6ZImDupA
vKuKzF6v+BS7iL1ZEAMxDBJItW5aFUyE/At6hfMXvZ3BDQSS0wZdxBZcv7izxsbNDMNFCC8kzwXS
ydwX2Z3KzDjhbHhulU/OFTpg63FFt2LglJH76akeR79Pm22F79R0Ye9wINsIRnNXgWEPvylguQA9
BSFrUzGpDDi6DFaHjq8T0R+e+Z49g7vGuIqxgLV+qxOJt260Q147D39oWOgbWXTLsSXpV437cDRX
Eja6lXZHsE372gpQ9vqD27ePIs7vuOuzu9f6f12QfHks1uGawMKGNopvhaWHTp9lGsaXaWh/uwoE
VGus/dmzWdkLz8H3kXXNnzY5z5Pmb/R0fHWku5BqWqT4iQcb1IJjk/Ytk3rlyO4jVNMj6RTDBZxh
5tPoyfAJtXn1Pg6blduU7EzNK9+UfZwElKMlXzl99pCW4pVPsQumGIjIW2IBdASNwsWIgl6aHfBX
Q7I3EAvRaTaupBi0H7itolgxjLAV6l5j59AGz7nzPWDPAyrcooxENU2XUEBDotouHY4jF1BkrZFV
lgO9qfqem8dikxui4xw7h1eP+KyA9A5XrD8r6isdQbXfLMLKNeJDkxj7sgSC0ZJ4GpESpfqzS++j
pURikcxrA+qDpPthcn5MBZ+labO/qDdNVy1tUkSO/hvMCG58EqbcOTokdd05eToBrjDdFPF04+XC
DrM7GCRfpOUdZNUcg9R4bgLr2TKdg64JtsP9MkHqNILvwDqJkfRB9IXvX8MfUYUKWndtmiTkEEKF
AS2tqX5KCrB0fqA29LiG0sJIz3cBv1/ee9tORHSwsU7whmurDUBJ3+n4pPGXO17UPNSoLjqX/lFr
gWSo49hW71V7r9KeZFJ55NS/wLTbtmH/ZkHTakFpCY4ejmd4bo+yDB/SuQFkc6r8GoWcSalAFvql
PCif3pUP3ntO0N8T+9VDpPd06x76nXuK6YXScQGg5dcwnhO/X9Bh5G7CUF+n/NASBt0q1tekxnaO
SRBF1Jgs1dKh3i+A6xDUxTqA6GmSnDV40fn3II33eaAwCjusjeIfExfOZBmvE3uggPvzyH/O+WHP
11eW05Hx/CHobUXnwXokNhdLtuaatUtRdQuV7XIHnbWN7GvYylsS4C4TtccXl4wBCR/9Nwca3aU7
pX1KYFvSGVmWR5xBLAK4VZnprZHXyTuh6OE22Artz+r+Bhq3uz+p0TewGx3STf3Okhf2kEVLOuws
2rNKMTc9+CAAyJx989yTTCxYG5vxAHDJAzcC0Sj+FtE1lO+e9LBwlw/QKkt0jBU2oZU0k5dUYoQW
/ZvKKVJGLaEEgd7junmnBW4ThOmu1ttsjd30ZmjyrCcVrkXpLIqhpNXW5eZjNBMLD/KNUS4iND+X
kKdBYaCgU7sNp5Ye+gKAZXYWzUAODfoYoOqJBXOOxcBgMqxlS/hD+HzXk33L85XkPLBa8AuZdTU7
LeLIX3tBh+SPwzX4GksdggwxEAgz+T4shqWh4favXFq3mU+MzgHbM97TpGMTbeLHa6PyxWQojbDc
r/Mi+iilwxTV/LJ2f+nKAGEUJwrZYXcipFx608MF5cA4ESwBbpD/jD7i1tn2cfWvYWThA4B7YDjE
bjNKCZpebgPuZpX1sCBpefgyyx7mmaZIvDTGVjMo2zVK4NIxheX8fRIHyzGcniObEpbiWc/1pYrg
9risqDHjOBkxJcFYzXsiauUDtECEAmGWQCICb/p0yvgtJ+vap9ofBu/nKgGzUDPsRka81lW00roC
n+B7WeOgY5k9tOVTN6wNFkH1VyzoP+3GowNQN4BTajxX6T+eavzIECHYvHeeq62MyP32jWabodK7
Wb2iwmSdBO7SbD4tsv/8Xcg/8fg3Ob+CANJ2sgjNKTM5jkrjcDDffDPjT9U89AhHK85KL+IKdjbU
mads3cGLMCCDTp23HvofxC0SXKza4vLFRljEJ0qMDx54NmQvaKv7xmy/moyamcpytvT2rXz4KQn+
pHMFuSQR1b12rVXGzDuAAAbBi2AXVatUlYdZ8IibmFONSxmpJ2vAPI6S1R68bt+O9dIvgLFWXKTf
eugksmWaIk5fWQZ0E5gNNusoWHJZGC8rygp0QSI3uudAWBXMKS4lpXsTybXXPsY4PNhyeJmk2gzZ
cx8/pobW602JWXEMv2NTvMug2Ve8OWxT7BC/752FwFjA2rP2ffJV+fDk9QplqLRJRuXprfeTDWPU
nHu6TJW+FW2ynebU23jp83M1AGd2i3PEF6PoEigYrHeId0cOPaSs6kIn+UP9JTw/YyrxGfnVVndP
afEcEXrAcqyhkhEnm3ZVDpX4OazS5iAY0obVULO+SQ5OWkTbvAxi2HxEi41/rYEdC0e8fpfjDnal
AilDRTqP+cqaoFLQOpKXO68Ld6XWLTyZXuwKtjd3SCcoD41ot2XOjzFhrrdSYgdFzErpUlffsQG0
ZcjadRtnwLKckgaPPqerxJKsz+KWYm4r7f81DpketJN+/Gqd37ym8DvRXXNlcoc4hGajcahn5sGX
5VI61HuripUU2L3W2cRGFK4YrevvMhLZ2pnbAjlHfNw1rWYdIv7gdTw+A7tjAJ2RPLosrDfCtfid
y/5RgrbaD61FKZ+jxgPIH3ziBeaxrLXVi/R6Y1VNbD7rYJ3mDpAdN8S86nHJgm+dWxmWfIxmKM3j
EN17ZWzN7EWqbUsdxMjbAz5nci6inG66iFYzklI8UOhQH256L/AOpmxLOTWG8haqH11+jBRaVpmY
i/gmlq59+WK4p8SEWtnSJKcnZ8saVpHLV6wBYWgO69ql/8gJ4AgdjBBLNcuMWkCzX1viqwrAffRN
fVQhtiNJbAXztu7E/ziwn/QaNK1pLPOACc/MD2P7U1j5okmzp6D4HKmDT8fTBAA20t/iBnPSJhLn
LK3wBZWsOx37YgffI++gRiPXvER9MmDf2BjpJvYkA71ERQEsahLQQczeP7oR9gXd9p593BTUbpN7
6sjQterSJ/eMHCC94AYao26HEOtGJGSwYjg+AvO7p9agxjyLs6fsbgG4dbssD3ErGaYhv8b4912b
2GxsLaTIehij1qbig8gBHgRzFUYr635RFA3aYoUvJVyp6r3Ou1M3bk3BWrCnoe1alD6gb2rMmkNu
HbALPxVE5xSVznYkFxWdpC4t0EHhrnSNiHWxNJ1sHYfZaZguAV4Je+YUWmTHlMb+HmxYEno3TZwU
+eB00Pmz0s/VFD+2gzcqH395Tj80T3vTgHPrTkU9LxS3t8CEwFHfTCraFF7PwITXpT6b8NboPBoQ
W7U03GfsfSIYu0OjYRH9dSeE+8Al18e3lx6t7ym8kvlHwpkF+mzdOe4idnEfVrhyoC3nJ2ngDCBU
OaXcQPmAFOG+PDhyUcLYWX928dqnr3T60IgVdYSabDdd+mQmeHv2c6XAZO45pC/pYG49tH0z/XaI
6NfuK612Yjz0orsVUElQF2AQDw9KW3TPQGYST+wiJpzdTEhm+T1gCcuadeWs+V+7ogPGzIlzG2oB
QqCG/lA2+K/Mr7w5ZUm1S7UH66enyIs2QfE2YwXSuly20aUrf0NMTG7QQPGueRRRksvvMTSWobqU
iBEmOSJfvttEJSyxU3q97MZDRLApjXHNAF3wIlvuohIbFY5lUSebgJq6AnhZT6Ww7TQbgatBxriQ
cWLhbzMcsHLztQn6ow7M0gQa0w8sEKQA3vKpEEtiAyf2lN86to0kPWhx83nY+eTo8BogvU60GnmY
GlGtahBXUFaY1T1JFVBQLuvgH/aVPeLJOjQ+Ss1dBVZ+Cwle4ufZNOGXWR/UTPZycGtQ6LijvxTO
3BOMiHhId/6wF+U1jxTJYcYXlf3OHTnutFeFwI3F2jEwfz3prmpVbzNGb+bkvamdtMResmZMm+6h
UuBKXHCxButQLfPqR0MRrHrn0Ef5ofJ5YM306BKlGNR3GV80LMf9i68/j/6w9T1vAfbfH8wnAbWz
RXTHAT5hhQ+z7E+ny1GRVp6Q+iRCpzCxZ4NcrMUVAxMjy1mTK0VeCTNxS0pPq557fhm2qpVAYVKj
5V5SQ6OjPXIHNO1VYbDcWIMbdBo1ztAvk0WabeFS7ikynrpvu/grCyqRid6HCZGJhL7NmFhOToSq
xRde3ivngAnPQBzvjAtL9KfWtPc6f5Vcs2qhXez+ag0GyqZ7sHk40yxe44/HkEWzdUVQmmOnp6Oq
oxsFzW0Q+QuMQIaakqNPR1pugQTxbiTcqrtv/DDB3D36uFmEXXu2rS1ImqSh/oFxMrvn8Ydr/IUT
YQ6RHed205BiJ4Nle0RcZgJPF1j3TDwn7YkWsXbc1nM9MEgpFrp2q617fhcGfn4fn0VqHCTHmZ+5
2wkRocxdDrIjfpMm+4S2aeXPk3dpYbgzwRfpbz0Fi8gtF1X3YWgTxRJsfXz94MxuImiM+rWpD4P+
xqZxY9QUI+F/4MU8Joveuo/654gAgofVs9a2edZwTJl0P+uQJZuhOQkUtokwairLb1GO61j5wF2m
K1vprVLjKz3RK8tLsNmDuGDmwdqgtX+RBAUQ7Kf4Mtdd+bhETH4O6DObiMuvLCjZCFYqbtdZTmo1
yta1M50TQAua/OfOL+x1ZH+U1nfTr2Jn45mEfv2D6R+y5p/F0V/uzY5dp0aXyTr3sYuGS1eweYHQ
oYMaIzNAN1y+6BmsfQwAuGKfgrnNg9k2ApHm1o+KAKhpt+vRCU8GfiL+pOx+PjCeEFelDF0rMR9q
VAxsJajrKSb0h7sffVCY6XJiu0fGc+bT5satHEGx8WCjw/zExUVngHCC50YRTwl+nYS5FbPhyI7R
10m5dHTBRjONzlkpAWtqb6Fs+mo5imQLTGQH/oQu0bcKPoICdeKEjzp8bcQz5ZMDedBqzwvbJKIy
KofsnsWx23Fwo8/8G8etcD4dRlLC3cwDFRniXxn+a+Jbx3+fjyUy514mfxvA+WzZ6ltmeKcAADBE
RHdcZF+a7n0U70E0PNkp5ZcMM6Q3bq5jEQ652drakhTBMCX78LDAF/npYcBGONXVHBSp5H5sd3Xn
PlUct0yVg75v3J8yksueSdiQDzY7DtOLYpZMub4Gahna3WMue44rZknt1x9esgaymXE0s24t9Jry
FpPl7vOIZb6mP6AlHT1GryL7FjB4jFZfNwSf/NSBwYwxuoPMhzJQaO/uDI3gPCTgs5wAdwz1VTnv
ETeziiUbRsiXghfYZL/EMx6SfETnBY/agzG/UgMF6pghA/Nj9L4xpBxM61Tl2Zu0ybmO9QXpaz/P
bGa1870v2rAKPhOBOba4Bxj5MmFDdFmwBMc3H1IKy7pmwrRkOqtyOEpitszhMBg+s3jEtPzjG39V
mqzEGBPlMFYNDi7Btw802UozrwgNTAZa3+4mHL/jj8MIHVFJ45C0jYlAWSWb9bxflZ27zcd+rgTk
4r3mZnKLOOMsakG77scAFymDECIXKIJ86/zvxTeeC9P8lMl4ZV177HqP8JD3NGUNCHEinu6/tHvt
B1IanSquMeXJmpG9GEonxjZw/k/rHs+oTPM1CIelA6HK5NdYjBoBAdIo2CaqfMajs5yG6thb+j82
31gGf9Lku7PXggteZv3URHcM3oLp/69nEOPk1PVlzVo55c3ZNdiE9I92tEDuiydDsR1MtlUO7GmY
U8HOIjBIbsjxhnFt1TjTQgOUMf9IRy/fGDg2KMVij6TtgaRx7aFIT9oULa0m/5FUyXnARhBV5IaN
1yg7RMjIyej/4AxiNJ8+GuOhZXBj+R4U2TaQapFqYJZKedQIIzUa5Y7UKvVE67yMiDoUlbWvmEUn
AN8QWQXa1Ojh7+UslctcwngZeSUkz5kdI/v4/3z7hL9128UEbhzBsiLYN17LOgAQjCxA2+UH7Ae8
znck/2mC1SH5Qf1ZucFiynaB2ogGB1y4sDJF4sxdlz1uw/zspDmdgi1/FJN9fnop6xsWJzCfOugZ
rb12LAK90NiPXQT0cXS/VDDuClB/GRxy1wV/3u06+BweYOvC/7a4FZE8eDhxs8wbQDE5wDeAN7FD
5wOLUs3ZudbN/J/eGC9sLqGYlngMaXNhd6nXYpnJZW2cbBeW2rMcSMMD3hlyd2VikRpd5pd021B3
XTN3GnyLAPYMLZVAHGo5kZVAHujq8eBETxiJdZI85XCubFY3BWNdU6zx5N+0hqopgkgWZEYN241F
w2AE/K7nVWZg7DIq1PCe8jJKTmprN3V7A+CF26rFbBExxM71vkPCSiqeg8sogAVOjYfpqqVGfzbC
5mQcouaYQVWAezVw9kSfk12++nDwodrpfC7EIWDSUJggCFcO1bIQzqnC8GbXDE50311Us+84CJsA
mgfW9aIiaSsOirxTlV4z59tX0TKvT2a3a7Fz1a1zNqrvwkDwKMxNH9wAFCMrKRMwHlndNtN45paC
mN/cZzBt2zRYxvq0HRJUehoNo6He1iNgpnCRUCjkcoz7F8ErQRDDNPWN4yIHqU+zQNlFgNDJGQ32
xwjXoMbV1/TnEnSDw42q5/dEfVfkvsR5CiNrXLQ1HMNyWhXWRcvlpg0/fMO7mwje/5F0XsuxItsW
/SIiEg+vKm+kMvJ6IaQtNR4ycQl8/R2c+9ARO06faGlXQeYyc47Z+59+z0jdy9YlUFnf+agDTOTd
srnV2zxC3FL/zYgF+4pwKqKtkvw9FMXKshCLo/INzzWYk8wsHusO4FZNB8BdbqUTDkwmOeTpoubY
dON/mtQyOcDN94ODWYTHJmDBXM/rgOdq8MKTSSL62ALZ53MoVyksjho7weIpVCGJJIjGDWSANHW0
PVubf0SNamhIt0zAnWzaW/H8N5lwMLx+uJiMrZeBkz99wvfboHbbD1LUjBYVNzgaVr4P2+U/OAV8
zKOpH9GwPeh+gZGVh9yAlD+gceDwiD02pwWUveGedoiciUSLXBeR83+2o+FwY1mG6T/lxzHAI4f2
LVuIwc2O1ei2ZESb1/k5BwQFW3bfo/whhn3mcYe86btvVnXmVuC3/KHFeFAmK2N7eMpNXIvhVxdB
x4CCKUqETPald9FQNlidg4tNkgRTDc8qDnWGDFAu2G17lcjh3LErl51+GSNikL2NJb9n5sVBemrB
RuQSb5Z/F8yghLy17uecs8pDsQYpcwl7ktr9l6DUS+ubZFnQtb9GDTs/RbcXbsjVpa3gdiT+RI7l
vozv9F2nsZ8OITN2n0jTcPwMc1Lf3YVpQevPKKhAnefE65IMbS99bViUZ4O30x60OURhPfuvYoKo
Q1xdNhxl/WyF33GKaRDxpo+OSIgfthCrHhyQGbtEgj/2wB2a8RTh9AyQOilSqsvho4IuYgcTOEJc
38ycHBznbp/Suk7TY0lmgV+xsWe5qJP75KKh8c8Gk2a/vzWKXBIcJnFUrjtb7DL1MXn/KkwmJVJh
BpBd8C6XaHba4VDmgB9OrOUP/SI54lKwsnslmq0ASQdv02M19eYoVA546Oq62M0G/CZ6cm++iPHU
Wa9pfw/kS5QdlvBnl3AsXEt/pbVbws6j6UZyBw+YFb76/o3wYgWWsXk3/WdE6oES28atbxb2LHui
V3T+5WAhMsk91jpcvP1Bq1uLsjf4K8Fy0PZtC4eVSMOgzOqAW06bnFCGqVz4veisrWhbg/eXbcpZ
ifJ9JOHQfPFDCARO/FSD0oVAvfbJWBzpha2X0aVF4MWDuYL/kYJClD8m21eVb9qM0F+exTMC/2Y8
ulxbsYk/ATE5SQ8VM8GiZ3BhNf+bDgvMUrN6U3WD97++NvYvQpJdI1783NlU4tTQoeEA2vClPshs
QuvClRlz4ARMNlKxCdNrKy4VAxMni5jXk45CEmgL3V2OcM+jZZXExPqtHOV6cHbC3omK/C00nmly
KcgkZNJrAPUuKWenqVunnDE9xfYSCUce3DaNkABFPCjQXBkGPnA2cgfQxVP1pMyAzIpXlq0LeLmN
AVhN5f9l+PwdzhzMAFNR7pqeVMc52XXRc23CAQvwLjGPiylSu/QdHMiDCZpsxiUIFE74jFix45f8
GAtPiPGOvmUbIKsKlog2qV7RcOxLlIBB2ZxFPjC7IeIXuaD5FtGclAwQ0Vi7AxgHPO1xTBvKQ43N
A2uu3ih7IkDH3OSUZJmw11E6bCY8SPZkrKSPKECc+vEb89VuyIp1XV5tdPNsDZMueGiZi1vO1xBM
3F4ZeS/PfoI/Zu+S/xFCShQxOR0eHyZmzJFTSkN7qlgjuxggtSbiyCbYZp7YAwz3OKz/Df50dZhU
Fl1/RLr5VIknrVGaVRRl0LHoilEXAvYwTz5y9yJUUB5IImvaV1j9ZzUy7A7sbTDGrAzf+by2c0iZ
rn7K/FsZiAOwRMd0FPl8zlSGvtlGLI6xW+FvKDITZSM9ic73bYRRNPP2cm62hv+BomtbFC+V6zGE
7neljbudvYeHoMJ6j6MEZi0jhdglvZV7ADaMaqkQdEVgqEZriYR8QQRwC7hWC7EwRPxfU3ARbd/X
92BKt3H/qvtbhy9MwIkpqcE1Cboqjs86jlma/M2E7sA4njpsqSziecOL8tLxJUkuSaZ7vOG3VDoI
FMKTYZ5TrwYa/s5qGQ+nVs+pzmA8oCyzevZeaJFYUMgOzRwHqXu0EN/LdNqYwymfIWixtFB6Akn2
VZYLhes+xNcBk1EeoSScnyyZ7WcespixbOFwWXxgk6OR+FcoEp6LfpswXzDjd7d6SdPsEjrVf3q4
9EOL54B7m92pvA3s0rpgOmekjBSV2tkUyTL+7ZjMNZnaDFmOLDfZVu01N/lj2uE/mkEut5cg8nfW
FP+KyT5VAdEKnDNGVq8m53EYyMSLJfuG9FIxTAswcdagh2y4qSOZH86ziWzPSNisvJX8aUL3o3G6
5EwIMAND3LVy583q8pPbhehA0p1twIuEDNJU1B01eR+a+bBfb7z4EQTRGnXZhtS6LYcokAoDKQul
lab4E8UnG9eLZmjWp+bKAhAeIwTw2pUdP6vxI+s+u7LcoJ7aDz6xq7gCHAKzl8xvCtbpVQAhSXDA
hUvATErUEsVOirq4aEHuMs2XdIxLrjb0tnPHa5t2/2XhqxvvpeK1sR4itCW++Bioj8zqFqRYzZYY
kKdBoEqU20E8zTCjtGUgBP2X9EgQ0ectU/7QufJbPjgV8sd2raT8dNp6kzK0SuNHL6Qt/CFcJKL5
GrZFjGA2YXnWQ4YE8aaYx7ZcyTUVWuSmx3R+4oalWQbGQ6yVufhTGLtp470hHtCakUsVZKpTSA4I
g3tAwxKwtIXOS8sCN968bxfVBxlRREd3Lsd8u0d8x21ew2X7iVO0hYz0eq4pyV1Ucbx74xf+AOzV
kmKC4zA+xVBJ+uVQ3LmacUa3mcL3LLz2880nj6hq0PvUe2n8VxMPlJqQncqrImVU61+vv2dsUFoX
oQQXIfkckAfyHhtls53KfwFMS4S0SCHW4UD0DS9FTIXXsZqeu5epf+kBfeaF5gxxNlyQWw/iRkCc
tY2vaOTS6Dx+M6Y2rhz3rclT2GGEehTjOZZ/nFhAeRxYOJwhxCvQ360LGo/QI4PISE5mbcEhsvCU
k3gePQWj2iwjU58xq6dx2piAXrI/y48PbbILkG67w1MB54DOzdYUTgzXUtDsJY6OatQvHdIxJ9GP
hgT7FeMy20rObsJmUTs+a+jzkQW/h81Cg8luyOEz4BAM2VC101sCwKPuO56JdxaEG8EqsCd0onaf
WvMmwZ668aUwrGteHmAob4vuJ0m+TdHcpCjOBj/GFQtCrD5HOLhGKqIhrdhB/XX1P9vSe8P9tclZ
dnmSaT2ZZxLO2UbvzYSexlD3HFdvkfmIn3/7hZDaX5Ctwec7qWUGzOTFzjC2pmuJMsGah70eBPUx
qhmWs3XoPRKZ+yDxttdNcmjCfcVtW2PWhViN5h6cLVun2doz7hrSKx4BfB0vSJJxnWge0luKLjnD
403aCf9mZ4WfIwf9wgJDEe/AimKqsm5ZlUSwygEfsHjln/bI8bKZxZddHpYxqu5Z/GChz4icC7xb
FsBILXomQHhw2/bJEXRIDUQjJp65+RHO1757SvzfIMMJ+ke036ZvPxLza9nldICxhyECXntKgWom
5XMEymlgbyw4OAbx0KCc7biMPb892fqeUfov6Vvaf2ujM81Hwu7QkW+xTxjOePQJucBsvOm0SxvP
C2KsM9oJXs8746DO/lYmcQY2KL6lUPmV7LkqDknScMNhZ6B+tjJ3J+IF+iCZrPs7aTl7rUjh1li8
03+GejXNdyH3hVltMoxwsnlR3ZdbXRWCwvwvZIJkwXgZi49EXjoPzEDyWpLJLYtXP/kkWw9fGWmX
hC68ZCRljQjkAvjJ8bIgxKxnJV8ZXsT5XJAEQWuQa9SEV2jAjFdf/eg0M+1Lf22bife70R1bfR4j
ybaEs3J6FzRMKYe5YvQUzvnG8LNNb3AzT/s8gOLXoiz8K5hHdVjvA9aGYG2RosXhb+TeoFPwS1Lj
tY+1A5VnU2ESapOEVRXk5yndFP4rOAm337EqgFham1+x9xHVZzF89Vn6GLhypUGXg2xB/BPeFJpT
JEcgsdFGMeUcEdtK4i4apHINwzn4/8U67D8iPo8l7aRh0jZ3jPXYg43Bf6a1HxnaBCShLMEYCnOJ
rRhWOCSh04iUyW2gTTLUY8x+h9zbwP21dE3u14jsCGeg9eL7n3RQbGdC6zLOeg9x2J7U2rb420WU
21ikYTKCnnow4XMi3PAivMagoexxF438ZaJnPBu5i6SFGBlCGB6YvdSghZvKWTX1vA9JeuoueFC1
tc+HxxodV8RULPYYJMi1l4c03Rc1M3OZq00g/kvRsE7puwKxNoEX6kE/eEXHh1WfVPBu5l9jQJFk
lzt3fNbj8yJTsChE9KnBpT96aBzygoJdYP7lvYqxW6lynwUsqRPzklbZkcE1+6adadCkmh3N3lMO
NGjgwlDpqqePiDroPCwresIRgisRy+RPiOY6w822kv53yt2jYt+d2DYldAJQDq4hPbZHOF0r3oIW
9gmUjZD/yaahHfI/rfOjowEowTObGo2YcnquWIpG6XQhXLalCe+7tcNqkV6jccEljknzGWGd+R9Y
Qxun3jr1DDwmpa4oOzguPy0G91YBzDkj2YiEtA7ZwwyucaY+MsG4F8T7aR+RkQvanHV2CF6wxgfS
gbmtPhIMSmWtn+qs5Zc2EnIMsrcZbbsyWcOlqxCxtD89IfjktvY9nN6luZV2f5JWedKaxpOPTEEq
NcWlN79l+VR7a9N/i0K61YhymGSrbETEQUR4+eGx40A3qBlSsnOCuf1j1GOBiRtipkUw1MqzbUDN
Nx9URdthwqvvBvNi7T8r892v2DSl1bfTNtshzi89G6BQldfU3fbU0A3Lj5raEyMNAgrYEwM80xH9
8sq3zUOmXPbq8rWkxlZTdLbqv4C0SPwe5J6A4ej/RYwB84CQFfmSVMPWj/8SfkCOutRjYVdS/Hl6
wpvi7JsBZ91/hJKtcugYArNEd1qYJ2nu0C5BEITZ76YraV1J016FLi8czVLXXav+5hRvFgHX8rnh
65ko5IbupIMfPW/ItQ/kqze9FnxZnGgzQQvo51q0lHTZoHAHTvawP+Vdd+jT/3rwGxFlNgOKZtk4
tUebEBA2V1jwAIJ7zLpJyAXm6xqfI8dC+mh4L2zRH7DEE+Vjb80eyYfx0ytvlXMIys45F+G/Bntl
UsKE5PyAINr0T3bNs+qxo0lBGxMsIDO9dWe1iVp1MDw0kllwSHhScmZUU/YqXRs4CN5qTgkqvZ2q
mMUaXzTzx2T8MtyLAPSMHbUePrNq3KOVqepg6yGuKcgfMEPrxXG3eajvOSu5KbcPBtJCcm13lvkG
mmnB20ac0UbxQ0RwS+59DnnHFRfVM3/yNyXlvPgvIV7J4XxRDlKr4t8MyM5A0SHiXwQ9Ud0fG5ji
yicvCtZ8hcBOUSFUMfD7j77ZTeH3YO8tstTodNuDz+0t619VqM3UfRgUEB02E/u1L7+pV6NkMVHT
jI+KxhIyqJEhOuQC9Iz/X7cXbCD5c0q6cxDa6945EhtWo90Cfl1AX2qx+Lrmq+cTUnpgBoGT6jdC
lWFy3IlNb9/98tgU/43RfeaExbfJdo3hGAzhN6KxsdUvACeLqSSjzWGT0qfHKO7ouLPkI0JIYCJS
Zg0P+HY6ViPmttA4RfNpBIOd92/JEgEbHw2sgq4R8jqPBa/2j0YiFoG0myVblRAAmMlsarwB8SIt
zS+uSXoxxYdtf4rh14VikNrWHm6GJie9pLsoQlZ+iBHZgTBQceEj1UOLTWTRaEY7FnWsHDq2v+52
kM0zTSODOWdbNe+B3pr0ccb3xFld1i++tFd5xreIO2adOx61G1oJ59eI+GHgNCNFlF94a/itRz99
VsgRi+LQF99AdlyWmnDxp5Q0JrY1FpMUGTlrqzs6UY6bgyhdZz2rf0DwLBJGHRyG/LjHbMlWxXn/
Fk7FTg02rmjrJW2TszVohrKVc0+z/hQWiGZmNV6FYfjHwdbXypM/Y0MQfDb1x6AZ4MNPDJYHutEZ
6wkPfJJuFRHQgGUuedurw2TyKc8J4XyJeQqNAQ2JX3mQeoJFW8llwjObP4yEpnqEs0scWh34pEpV
F5F0N3xpK4gu2MIwzCuDm4oyzVbroWWEr2om9NZXmw9PkmqqnuWugsjZFs2bVwVEutchPZH/ag3x
36AbdN5oyUWW/dfignfoiS17BJTLZrDO935pnVoheS9GpJUAxgOjQTJPudhMdbSbIsw787BxdUuN
VHxyBT5VBMo6efAYu9NzWptndxnk11F2b0N+3WCynm14BHlnbXSarjNFXdnbbIqE0cMXbW6aiCG7
aG9JjxG8rAPcSFyG7dJz8GrCvWNJFABL49IE/tutqipr79KZHw27/ZlCKsQOXpJd4mU04s8q8c6d
Y+xGa/6XtsbW7wEagyvyfW7/OX7OtdnB1XK/LVKFrWHcBLN9m7O+RziBksbivlqT/EzWT1tXq1qD
M4opUWTzOQ/UOVaPfmTAfcrkoXyMMu/ZRrRXNMHzKMxjICm6xoDxrMMmL7VQRJiMMfttt4hPxDLh
xx/SeshW3Wl+Nw0f1mpWPeJohhlpAHdAEOVjDwJWm56wNEHJrsVLWhGHOWi89QRhv/bg44xSQy5o
NynqYgFfv6E5FvNS05dM67N3w7GPZVMfx7C75hOxcYwFYVX0yNT0W9Ea72UzIbJsGNh2BBjmTkFk
Erg9M6abmAiPGwv3mDsR55osuOJ084gs9O6gwNLBfKI8vrg9cXwNEVyANJ3JPXhCnWTNABJVtmOL
qwFrtDL7Z0MO79GUsB0pfhNPXYag3A94Cps0/mob78f3ufiwgvszMvBRn4VHdIGVc9FNWbNTmX3x
yFDUfguin0ix0HytC/8a6/lYlPgMHeYmI8eQ7QwfQWOc8Qn+iDi4GL33RdV0Rjj1JxJ8iomLMpEz
vGPQNU7+0WR/MAfJwRmDRx89iJI7As4i4FDBJxUHcSQAMMD5qmuPEYnYPc9/loocsH8uHJHcvcDk
XXD5Ll2arzkyLZ5XmKGm2kDSoswryCU3ESAAi+DlGhHOjB6ZqmcTaGKXvBvmkooyQNqQZwe3UjdL
xmmSaPrC1w9mKD78JrlHYjvGX0C1N2bhbzKB2AS5NtYxFcTPhbT3KUeJKvtbZsAjIjoiZ5pIaMwt
RnhLnc66tYgHOBFyvMzedBPVC8yXp3JqtlYpDwZ6ZvBR2NqZixgvTcL4u25vDl1z4zG3H+JuR1Lu
Ir6U6jcO3AB+Rfqk06fA4ZXkPLzY3oxaAh4DzAY92biPPKIFSM+Q+ImN6q1kJ6hmsdXK28ST+2Im
YXqzCkJZZY6kcILA7nKFHCrFhMJCBRorgiF6nxFbVfb30GamB+/zLSdJqYRNoVrxrQajWg02cVJ9
9+jb4jf1yUEsB0/TnAY3pk2Ul63g2YR9mqBUsfNwn/qCmCWaJKuYHaZ7FJpF1QYrSFiEv5a9ET33
Db5FT4QdYuugVodI544AfRh530xj/KODQxiaqRFa4b4xp8ZZ8UvnezlAwUqzxj22UZNhIyZnrNeZ
esxL0DLIZwIST9piG3p4GDVS27OZ87KKzKvXVmgwYK9Dh8IezXUxS2M9+z5auUq7KKKzGnlxJlG8
ZblwCeRFsTA1XXpusomeKIlDe2ULom1p00PvlXRBA3aenLLpoWX2Rdp8JpuPOadOeehINaLQsJu7
JbESl2Y6k8gIuNfkAGMjxIg+QXl/iwRt4jgAGyduj7u5D+UOdO10G0z8L67hy0va58jA0UGj/GUJ
V5okFE8J520v+/ItI9lpDlHwkYg3Mg1trCcXsjASAr7NTeN75qWFUngoxqY+uxX0qdIkqdutObhb
r6JTTkz3aY7i6jjnPKKJLzWAiHa6SsbkhFU6BNQ0EHmayE02vXZDMg6bDH+uHT1pwrx3TYtcvZZI
9qqoRCXsORFqmQWP0ZO7GTmTJkYcWrdjk7Y0qwGs4YTGtgigqysNO9aP0KahdzZWNXKTfZhY/hcj
LLGKQP8+m5zhq9oFHulBlGJUlQlzNY/K2CWtj5ENPNLaCxlcmDm372iDAMTjynzQ1zHaRdGJLbw9
eR3MOFqHqrEebbfBLZGLuXnWk9ZnptHJPtOp4uMzjPNoRkjrpwwOQe4636YPUi8RDkdtEpSLOMTb
cuBCL8gz/6klO+yxtOP43oksupQ9jwMTygnHh7JGfNlD/K7RXO/bIikPqGOjh8br5cpMUvWrJ4LW
J19wCXjtMky2Y8Kx+GtgTGu7S2pHzpOP1HYXelJfi0nPj/6wpCJ3gDsnHh+2GJIMLWNhGgceiSkd
aFjPUjTOYz3vfGF662LhsmN1QpDYEUewrhsuLMeN8y3ghOEIVhkFytAt2F4IcB3KsfnDTdk9+7iJ
VnPQ65d8DELmkQ63SU0hLBdxTJI16XauPDQSXdS3tPls0fuo9nE1DUh0JD45jjS1EV5jHbp29H6S
BkNrUetoj00e9oibI6RuGT+ZKVsTx8s1nM8wZTAA1ziAn8LqvEmOPV6HvS9QxlUuiIQqZDOVB3gF
BlGJvV+HL6jn+l00Vdk6KAZCF0wgEzxKaEBSDUWQmE7Qm2b1mvemQoSdjTuMwOOTciey+kz33XFs
NtsuBOl70CagWl2DQybmgq8521etn/rXKk/bDycY5T7sqdw9DSyH58/7kJM1rUc5ahLSZ+dlaMmy
n31SI6XDl1369Bl2G8bHRDSWt3D6S3S7Jr5XqzbM78p22mtX9SSmtYLZioXIIffcABtOjpx3bMf3
DuHScTCziqAJAG7IHpwdHE7S5QUGBLsh7Bc6Q1FhtbTKl4FK48SjSBpPko/qAT/cwqLpkA3R7qG1
GQQy9ZB0l6FaYiydZMBMUpv7xAhm4DGjvTHaCh3PkHWKv3/dfrquHzQrxeJ2n1OOXV0tKraLAfqR
CVeT4/mokZtqPCeRiDZ1WVTfZWwgCvThO6xqS5JjPUjeroIJTo6jmwDeAdGtNMDwTzUzFiW5BvLG
3zYGqzmIXf6jFlNzNRMAX3nIzcyXrs69bZGJmmB9b2JRriqFj6WuRvtiWJq1bAQCq7UQ0YkhBAA5
5Qi7/I4PvWdCvEYcqnYah/ovpM/4IgXoC7+mAY+54FojsPWmDBHD9CzUKYqG+qDq0OYH46oRBYvr
EubN1quYeMwDevbEcTU468WrO5pQqXrshsXydrZK/mk7Le5qwD9qdPhBOolGWYQFYT1lPxP74EcJ
y6LSARqRBe/Es7j/WZ1XFURnmOqzw1rx4o22unRjNH7NTkNsY5C1O6lL98BOCGmi10i2RDXHcZFp
ZT/hE3H8LRnVpwYdyb336aYnq7Rok7uu+TNbLBgVj+4tLwLnCaJoc591Ed8m3FqoNjQN7yZoU3M3
Ya6hSqoWjRlZQnYABLWcbMQQpGQz4SU9HUayWWOmGIZjOwPxFV5fraocm7mXiE+7sGOWLXxs6Nxj
ZD7L3VnOzpuKcqhWprR2nStilolRuLGdsd+aMaHACtcac2KYqaJPJmhtCDujtmJk6AfGrvQNJmaJ
8tdWFZnEaaf5e5vk5ZbD8zcuWhtChtseuwJ3Z2oUMMdmZ3hBeFytioR2RoiKoqBT1s6p2BLHhc7o
kaD0zQPvT9LVf+jVuvWMVmprQPvdZbPQ92ZC0TlP0aOuIwMFl+a1gI22KUvD2ZO2zmLJJVVlMuyY
l6Ex+33WGCSkOc6QfBsq6LGHG6RfTQQxzQFPSVU1ycTYWWUkmtM5m3lQbqIB5ETkzVB2VZzO76MB
u3zsfWdXuTC9PMN7c50wPGhBoojtcG3CQA0fvNYutm0euXvLHwJUpSFLQ6dWDCSnpPP9jVJCf+JC
iQK0mLq7NjIYD4McnC2nrL91dIN0Dvf9o6MH94ZMSfyOE4IQQg2WEK8pefQTYzotwUajHPiPpq8S
13poytepao74CTc6mJ79fglUzTZjCR8AYUFDAoya3esQpxRe3FUMohHOjk3xmpJN3TOTSsfsZnb2
MxKnf+hbn+XQMDruDhMz44Amxw3CjYFUbDLIFOzSLW/tgibaUhOf5lT8ZI15RGX5Qkmyy8BNzgrU
xhR+etZ49Mj7EIAKLQbuCZbwkl34lLY7s9SnHoidYo7ves4aCuhJC7W22mkf++W3n8jjlAxkWFgH
3tKDQ2Hmkks5tCNq0+aA2P2co+Mr84EzSJ9y2zoDlXhv8okFcs3TAZtfl5g+StbeHcYt9O+jwr2I
SLCwLxpCtCcQn7aMncvR2EJ536XtwOcGA94uDrSqa91ihbX4IWa3aSqDp3A4dZIRtIMKs22UBa3A
3nMj7LumYkuE8qYH2omin/2FyDBE6yJBkJTztXT6sZA9sn0mCp10DpOfHyoCGpOKcWycohXXafLp
K9SqcOu/7aEls11cp8m+lB60MyPuFjmbi/fOJoYzG4wZIaelLnVopDvgsxc53c3kSajP2X+sQMp7
z1V203yHE78tsrWHiDVrRvDwcEEazWwIKKPJUpYkbit4XcBW3T+VvoU9UkLExDmRKn5NX1RYyaOb
dAxlXGCJsXV3BTwl/7Zc7h0TFkJe7b5bCeM3UgKaD4tU0gqD8svGMNfpY9kduIFX5lxu8vxHF+5O
t7thSNY0IRhtpwehnx39MVuoVd16MxhMeFEdpVJjhv+bc3Qb6LHSiTA69cLtA4mUfTbZkpDvLeAD
hsbeORyX5DppHiQOXnM8WTSOWXu2AZJUaFxi4yUmTDFlclf8TJQXFXCPibguTSDB3P8o2Zy4cld8
O6e4/gi6x5HPoBE7gzgY5h8PphBrAN2d/2Kl8aqHZ1qxDvJ5QgM7Paqu2GrH33nONztApIPEeCGi
UsMx4igyjAKkCB2HJJOEeV1a2CwCrpbYJfMXAUuT+aOzs1de5+S2iNhHVtIzJsyQNXYpjlYRbH1K
gDEbVoPMH7OoePLDt7nFMougaJyC9cCseXlbZbck0UEE9GChfwwkiYSdteLI3I28xyCMVzNLDo9J
zvKbD3zDAdtlzzawZaHYzmLkesTm+dZHOZFPUZebYgJhU7rkeLCpJgnbSJ5bnFCI1+l8+5W2bojJ
YaoVaER5td1CXzGfLHj3cGVazwGCtcIHFNH5PK1oUjOEXGmtX2y2lxkPdJUEzyLGqs2w3Wc7gAlk
neVHbPyN5x1qt/mj99jW+mdGizv0RAnywfRBc1UNnxhBvI+x2Ononx7+pdHBZM8SAUeMyn438iBm
Ak0ZbgQWeW4aEajLRohha5/2IODBgaBUYjTgleTOVdwj8V0xWQdJVUWf8L1RlrCMqH/T9AeWNrun
JbboYAOUjatbHZb7npsBO/0enFFZjciR7gg6JqiWDHFO3vybNCcRpqsGycSMcMDNPubwpvNX8JPs
YnlO+ABMBczzHjGZNBiOSST/lfGU+bfeeyvGP7d6MxJw/QcTZq4D/WnBSHXU56PzXXYfvv8mx9co
8nhT9ilK/yD/ErzpGXGeoAXRTtLKsTpI6rvbdOupFT8w4hmM8LgMmC/T19B88/IL1yQuEHRs1rQT
eXvH+PbQD9bBwWrVLJ1MWkKHitcCoS/kvV3ivbRcEKWBYRmGMOXwmlse2gNtJrjUTGFHwW7VonlT
SbktLF5gHvxeRivH8TZtYt8Gfs1EPw3UkcZBqosNc3Mq+YXsU1vlJ6l6gKz9gzm95w074fJRDQyH
knda6q0mBS5PM1ZYx278Mq1fMgHYNq6FdQ8jtJDgsCsiTCAS7VULhgtjVzLw/843TWvuRmY0Oeea
R1XqoR1egnwjMzqQWbl4Hg2oTt78XHbYb4X3DAITAUO5+HWbgeEs/msbq2WIliA10HSpaNsn4SHJ
pwLjRQcXqmK4oZG6cB8Bv1o2l3FvgT4KvpUkk84Q5Sk09ZNo5fMw5Y+6au9NW5NIJ3F9BMcBGmtQ
I+XqgD7jRc6icF9ydWyZfeyVyzYpT7eycS9c1eexD348JajjcNcZeb13+uSoIyKRdbHXJmyjiI+u
NzBlVO4Swk2uA1weUwb/NUCJEO+YD7XHZglEBS9+6NE6zt3z6PYrAXhpgcfanNuDQjbYd2RXZB9t
9isceMr6PdXNvUtYuLIGSPEEgU5i6fZS5qyCq7NhPI0o0y2hbn47kMkJVITZqhirg09UJ7tlQncu
pQD1VS8L8EWfLOExpZ82SWAjktmdactVYv4T3RFdmerf1fAui0vlf3azj5oO/xBimtq9OzxnBf+h
mOfPwQ7B99Lp7zn61OLMkpFoJJcvssQlg6qqWLzdNXpHht/oySN9gL/3EIyffoCczH1IOgYT0cnV
NrxPa4vrnz19Ch70zF9Kgx2oR4yE/pI9zDPEIaOSbpeSzAfBA5Pg3mKRU8aXeHqGOtW1P2Qcop+g
YOsPUdIgRWJJHj655ceMbEnwj2F9stBs46uoLoH4BzLBVU8+h76Ca496TJ7d6eBh30mJ5ukIY2LO
FXByBfKrRmjIONR0/4byw1bXIhpWmbHX8OhMM1uRgfcwUqEkPZAV1IN6IT6ikQBGc4/FCZFe4uwH
JKvTbSyvEkUBdYNDtFqHry5xL6PYlx5xo18e3qWWdwKtZ1Be4GCO3lksCk5KoN5n34g3pv/IBTK/
4SdFLVqVBpK3J5dXy7DpeOG3WA4qLcjNnfkRK/hj3fdU3+2YsQJiEMv+r02upvN/HJ3HcuPIFkS/
CBHwBWxF70lRJEVuEJJagvcouK+fg1m8iJkX3T0tEqi6JvPkMUUeFiG1m3Q6yGFUcWBvvnLLhx/e
9ORW8RdJSFhrmr2hflfxI+KMCDOBODKeW4bC5PnPDrFuXxQglqBfOeUt9T2Bc0Gyrt5tGrlXimsU
IGMmeDTel/Kps5UrmVBhYPDsWV+rV9knRFT/gIBpQfW3Aa7zBlhkjK2IUZLX+RQa47+WszoRk0yL
VTxo0JAc6bTaFIjBQQAYHL191+P0f4XmRYFcHSUrnimYejNLHkZ4zr5QUUl2c2PaxINGEKiW8NnO
1PrVR8gK7K2fJ+uAGAIAsqTFRbzj2XjoCCHlsTNaSB0XUay59DGFcbMxvwwOGuHclXhKvEqB3eEw
XFmVNmeAPbfRG8TexgdAqPAIYSOY2w6LHTjrWvKhIHkccJ1EXrN2/59bnVOy6opk1yGSzZuD0aT7
hO/Q4OIIC/BPVFXq3RPJMghAEuDxtALuJxltvNHf6eCaW/MV4LYIYG0pGWnWKJCkix/0LNq/Qv+Q
zmUyAOSEYk4NfEbZSe9gf1sKMOaW5vmeKSD++ve2voWSEVCObf97hP3om+Dc9qI86uxASWVwjnrX
foysn+xhn3tk5rVsRoEHWPxAsd9CGOKmMJ5RcgwIqnKDnQ0XSAAa6vt+kTSfDqJmzcdXa7IRcG+u
+w8FyNEWHGTMz3Xtric/tfWlki3Ws4rhlGw8MGsjUdJg+xNBlRAwFW0IV92U7ino/vAkld2mR3CV
Qy+xje+gp1qO1FnCdqLEDuQyaaGNZKqKtnpcm52PvHqSh/OaZr9V/i8JYWZMfCGwKELDav+ea1cL
xSV2Kq7Gz2iI0dkiHwjviv+wQxx8eFnr9GtSvnaI2od+Q2YJsiWc3GLpskST5tcE5DXRb6lME8vo
pTrBsqNaBBSCqpN3o+5WJcNIeDF1LKlz/ZkhTr7o1wL1TWLrswhrnKZ/jVz3JNWRacK1729S4w4w
atCn2L586chL7L606FrY6oal+Zipm6zplpmrEreMTg53OKAzfWZZKmd4freT8B4KKmOu4y4K7qWZ
w9UPEXH26HBZpxgm9fUm1O9qdzaNRaPAJgHP2AT6HwfqvSrGf/gNCQlABRZSPj3G8F3Y55oZBCYp
5u+dqc2HlCV1OVOsb+n+9MXvKJe5t6n6rR+rEwgacYb5U+MrGxDdFRntSMSnwhpWsgUKM64OClv8
HSiDUR8yjII11wTDzBLXBJ90iH4rgsVmU5sn244ivpUhC8h3xTv4xsJBEhIaFEekxQSS9w+e3RQk
I4ZV5WonDwy3iv2wS3Fmsw4mZUH7gSutaDsnVNdlb2xV7w4NqBne+2SVRXzclc4s2kD+BeUgvuZe
vyrRRpl0lXm+MN3gPlT2ve2sXzzT1SxNcD+S6xPNC705VST9VnG5pc1b13m0lrFc5Ngh2tFbJVjX
mrZepJxpuH35XTkkDcNGqkCjogjz5FrDX5RMqrHkXUmNq46GLSUT02xVCllNJksoIhymGRzuOMV9
6mtzyWNukJcT0bQwIVxBh1gEYYEFov+Qof9RSbKHe23viuhkeh5mWmTWJWNo06t9TmGoX85wSa2U
mLYPdTIZkOHXoC5kNz+b2LrqCGAY8ki+kimrWxX2/8EhLrC1fmyMVWRDx+hmRVYyJ8P7Tqg0Amac
aoVy1X2Jw5Gio9BoZLHxRJeEoXg+CTCekHomIzcLCOKNWsBsU1nFAT0YDTjmkr8flAYtZ98NvUrs
EWY0xbkePjP1jD/bFPUiUI0Zpq+AcPYy3qIf40mbUwSieuaBjVm1o1CzC2c+kitMujq7mkXCR5d1
D6EvGXT24laMKm8t3NIlUwr0nSpSoWBbBVePJzXu7gUIJ65Klbs/HUHTKltVeseE27dk8TPJvMrm
Goj2bFflzFC6S4wSklulQKTfOvnBUga8Z8ZmiOGuZurV8oJlSwFnt0dJE5nX8QyrH/RzGe7LCNsy
6vkOWUN99LAT1/6fQxIrtYMinYVZnXj2ifBItjA3N7VgzMDQIGKxKuz+X9h7Gz2u2RzDnyDXaOYl
w9LtblHORjzLUceQ0M6IzzLVuUsQANrUZBcaBKv6vA8HBshvtcTp04Z7XQXIgN7eEXB+lI8Gt0FT
wFuIApyiX431aPWnRXoFf78IoQTZxTMfQzGRA2A2lZ3ZTzT36NAVe7Uir75CB5JMUWiLVi92hB7O
S3Tfch+BTXJ91D/VNo9+7PzErAsDLnZmez1FiZR2/4aEg6lc+qtjGkhznt0wWUvYY3gWDLHsWOdE
kj0EpYiTsMYu9znm62DKqBWvJgU6JNs5w2Rai6+go8TnQHXIxxhNn0uDYy76xDa+VKGsFv0ybc/k
+CyEX816QEVFCOI2YkRj1G+2022rAiY5TAPnFfjDyUK/AXXi/17AN4+1s508pq3HTkgJlzlXrptu
4zTepYP21MgkZw8GfNtEYd16AAhye+nRMidJem7KkCUPXgf3QcTVW69fumELblXg7Y0SzPbxWYrV
BKgz4/OIjbLEnN6IXSefLiEDmfx2zR3lbkNCZI+cfEgYJtDxeBTCCTRV6hiB8qgC6m+hPWwMFsol
sXvFctD/cifC2ocTDEVQpMFVpVgCI8Nzxu7SAs/Nw9Aw9NDdv1LCpqIwMooTKzX+nH1pPKx2K/Qn
Xt21wDfChzOGG14Zo5nkj2s7AI/bd4z1lUWnfFe8F6TwdgzwSp12rHw6xmFoLwwkA8Plsq5WGSh8
B03kYHs4SbZWO9GE+p05IAPrmTniDkrNeNUrxjLm4YuNJ1DjDUGX657ZGXoSSH30ioiFxglbqh6V
AakcbSbbMmioDPC97YhAzVYfuX+ttA+3oVzm9cWRgxoS6pb5R+VB1eMT0dVuBz161azXenmu/Z1p
jZeGoIBGreBwlaS9oo+dRm5dSvbwqUkI27L5sJxH29wEwaV9yAnT4PjAke6SlJhkGIpR8/OALU3N
XeeMSkPmqiU3cxr+mjQbZY8H8x8rfgJErl6D+qO5BDgtkJDPHNQRgc3ExmHs2L8QX22NHhhtcJTw
n0T9YvE8B9ix5BTxBEf+VQWoM4zo9NJF5R3JrqGWsrJL6RzccD3ADaq0Pyt+7+jvVEK5leqdgeHM
HNbC3Fn0Jq4fbhWsPHGZMgD+tViHBaEKAAvUfl2uC/IWTWZ/LN6Yh1JtuBYyBqKhJrmdQrJFJfe1
Aeh+gD45nqd0I1B6nMsPnt60/W6tBoM3f5b9U9k/ZUlIpzxnBK5k+UOQRM12I0W2HBSfanlvYiSS
LQ7okiIgio8aIlO2pAUvXiiPYnw3AxbS9r5ip96fFV6vXKBEo3bL2p/AYro+OqzO1yzxlyYHDQOy
t463O8thCOAOG9wLu/ZFo2mzWmOywPecKhslOYT1jxvI+aQ06O+Cj8BJ/3rnzuCe+C1GPPCoBU5U
Cj8j85GZMgwAZMI4LrWesj7CLGfLUvXHrjkww2sxzNXigpgc91Atlk6x9qmCU2+jqCAuh7+agtqS
r047RAMGkHFT+/vE2Vbetu5/e+sTwiPtgvYWIM/tDyNpitmZdchbMWDVMsCrRqRpDWIHq4tkrT30
22wINyrhgxU/KRrsHpg38oZ1Zv4VyqPtzvyVk/FSBxcBiw+rWsiDMZbGjGnBIne4PPNhlVuXgnAX
JKyQnPo4YdNX47Lg/XeZbASAd6A32uDZSny/7IdmLRv28Wf4X0BBa1Bhnac19dHj+Q2fvN1a8yk/
uqyIDTYaaIY+jw8BVFjxP1UCYV3w64y0TQMfCE9QQgC5eR+J8h1RpRqQVYrx26HzUoXcxhRBnuFs
Isx7WSwOvndil76oVf0YR38MRwvAdQOglTZ5lGTl2iVhUe63NxAH92VLdWVCfyiHgx0e3eHRZJui
WvsDW/XhPR6vlnGo0otanKXzlaovmy/ZHfBIfmVcNQz3Fjp2bjJvl17/zEyurAym3J3QCryHW4Vw
Tv7JU41FqF8H80mOEEjFnQ1MzPP2TnrxMTLG2sNrvoLoZ+KXOcmv7p1CbavCH8AoEMlxXwlJGUoc
IFomg1rUHvjYBPp+igjkfCgZ5SZVyT/SXQFrhbuKCJ8RUYX9rlfbuJ1aDbzKMfejj8lct7gn0E2S
VUf5DWJr1qs/vcFgVmcDN841JVtgpnwbHedqKTihibuRmo1W7Z9R1JtWfDCEIwl8XgT4YPeaqAA+
rI1KEiMClsxQYgh5kgwGdZsTsZOnwxwRLWBQTKkhqAQmJm31l2LwDApin/q3ZHzmzl01t3EDDeaf
2e5a41sZ4VoGOCWsZuUUh6FYwgtA+5G5J+gOPwm1gM40SouNWYLlTndOgjc+7BmuTxIl7eA3jEzJ
wair1+jy3opPwGUmVI247eap8cFsPSnVR8OGqRh/nOYzLjBsyc/WKeFr8Ddh9OpB5dC935JikJ+5
zJdt9jK0u2JIrHJyIYtfYCZLU5Cog0wFJv0WDdiOeUwkGPSzQqmyi/QgrDNODN+zCa887gtGybSb
8MHvlfdtGtSMn0H56RFqO7Fsbfd7Mtj3Eblmp4KfQxf4re4dPksPhDcOVvpe3cefnB0Sg1afVKBB
/IRu/xblf6LHiUnhFYw2TuYBWGiNkI5w2U7bIKHj6n/lrNwgWzOhQX1a/8XawY22RnLT9WvDhRb4
bGT5tMV7hpKoJYGcNtxixJOp+74GJQIQCQumVL6Z9kTl2dNeJZ6RTjmQ7qAgvgvMbWNvCx09DxYQ
qa6rOttCUfOHR1reiooY8ylDMQMhjLp7dN5H+eXQDEidsViBm4ITFvhcO9LHUJ21bxEz5EplG8jY
x8zuDclW3sIPv4PmjNVlMP6IFkImgUoVXn7BHC09NBhDKhQgzmcawxs7K+4Ouh5WC8Rd+H6cfkVc
5tKyBqBFBvIffVY6l0Z5iZEsIfRN5p51l05X1JvDtsv8s8UwtEI63kJNcozhmIWIm2kc4fYY0KkU
u1l6lb9iUDQf4pfD1dAP9mcV2yTGkgBBZS7JprcwRFT4ysbsRzIgc8fnqP7E1hKwwhCGIF6ZLyzD
nJo23IzZWQ+TpSoutviteTDGBuFuDLfGORJAnbKgcYNoIezi2NjpxpD1Vc+9W8LoIh+/fHIGJoYp
6kaor3coGAonhMoRqsUlV9ayUd9t2h70Iam4dfk1y1YxcRjplqk7ndERjHbhc8NsaFMQPyQujF3W
IDhBouQee6dmwgWRYlZX3Y6cyTG61C60NezNI+aQqwAS48ovX3FXXO0UGBGHdbxKue26wzA+OKo2
2ELeVO1Pj0k5tiGlP4yx6mcixWxguLtMiZeqmr9Yg+BwC+h32nDn9e57jHGtxaHAzmKZ8UgHKhU4
e6N0QHLT/qYWNn5t4Qh33uhPqd3Ceh1SG6mSBpHWqwr8bWYHyzyON1CtKVLBPYNG0YCLp69xwDrm
OgRg/7WSZQnWfOtOKOwlJOgn5wG0imzDFTgngeDASnnmMFrOupFDjAURgxhLnsLkGI8eN8IdWNfM
ZtOiIA6qKAxq6vpJCGNYMzeOPyIZPjrGPtW0LAJ3UXZ/BNiZwVeakxp+T3tGufKphvG+ruKtU6sH
yZY2EkB2/WBuY/pJgemAPgPiWsKaTJmT/mQWnSamW4Dns36IV3aY4cLGKxPd/Orauh/9WEExE291
D0ZFI5Kv/ZAAeQsspq5RHlzJ+IJSaLi2Vj3HVjPrKHtidVUBVWByu7KFmMUGOKXo1oTHSYJP0Nms
jf6ZMcoE++I4l9TYG946UU8VMjGv2ARMk5qov4HZIjMDvRULT0YPKwLbAAKTcZjeGg//TQ8K6KgG
pybgYf5/eHAjIZdfPsyaqXJDBZcE2lVzJ2rOx1TiNWH55lpnS2XX++e1j7S5sUfpSsY/Hvce6A+V
YqZnpjAUgAj6Aui0skttfFY/dlpt+zxfV5X6Folnbn5My1e6wmFiNsFPQKKD4QOeghXf1JrVc+Ev
0vxWUqBRtA8q4pqaKk119tOSTCfwFR44xPm8p96kYuT8MPpTrCNxgMZdau+2zsjUnNO6ufaVLEsa
RaXEy7GykInj0yYp0lLlosv3Lv6jEGuKUh6rIcUvRihkAsrdIlWTkaH6HqJ/8/xfv7pUnFw98NV/
ofauu8EmbA9+fSjZttaIVAirAm5y95pF73Ncc+T3+bTsoIs3G2VZY2NBEM8ycRMZDIjEL2t6rHCC
AYPvYv1CbKdh4CwlfZR56MIv8m23kTvpPd0NK2aEdhgQSTKlRbfjIyKrcdqc4myoSE4Gaa3FK2xk
IY4+qdwT5ytnUz/gUIs55jwNvTz4dpdy4Nr8P4anSEAjg8fXTa8hL2HjbMcCYGq/zKwvC511o9Gk
C8hLP6m/jUzqdxWEa6TMQ4epb1Jssm7n1y913EQNg2OiV6PvCGVA8lk0e5MNegr5zYqWjrbvC3ZZ
mHos6zvifhn5khzlS3hLv9oazc1PdvTgRvMrnJdjfw36fSAs1BrIJKYPTcljHKIXZ8UY0ixHoVhA
hePDNtHeOAwwCpUsFY/e56cc1lrXLJv0kRQQnEcgJeGnwlceTq23Mlc12LPsbSJG78PO5vOLSWD1
6ouWI2TjEFBww3MDl7CcTQgBhDbPIImQB/zRkngn8KeTGdnE4SIP2xUTXzi6nfOs4bYM5bZgmzYK
djMJW9K/YvjoJkxdifgAoy/fnBl9ILNjobCr0Ll0D79nGJ9jbmMJlPPp6PTifkMthUxdS1HGN7AP
3kcNWBAchcw/FNRwNoUAAOLAOKTdHTJrPOyt4p8+uU+3LSu+Keq80rdmvWvJ0uuyz9hBy4AimFBe
0VIjY/moqW99tqLMiWy2Z2H+TDgvCzanqYkij5hCPsKOO2ojiq+JJ2DkrIshMcrupfovqbyTXSJJ
l+lY8njqU2e871mgccp53TifUaTvfBRqSMYR85IGnTWLovwOUP66+dH0ACIUfDwnBVucxKDQOHs/
GxYqt5s5UKKHnxaL1KYXV99BVcjYzGXJ5uOaQ+tpIIax8kPEkdm425ahbN69C7pUfe8atGifWYNR
hu+GSsNYiGxjNtdx3DTKZ6jcg5Et5uSxbPbh0PF1F0uB38wmCM5Q1lweCLcqXhNZYGABFkA5OW3M
TWLe0SfCdR4muuybivF09D8CIMk6GqVo0/hPk70GwQuDUmxSvz2ZRb1MtBwlVbzJqwr3Uvn0u57l
ZbjyqOfdrt8YoDs9jwKmR3CkrvAakuQ9Pe1cKBkKVG+sVlMWUI1T0IdeYkMhstSfhpYzso5KtSE3
y4m3nUqHoGALTaH3m7+qnayzzv1XFxixEHRJCTC4XPrWl+QcAdGY7ZRwDiXEludwWDbGshjmqflV
mDMxXPThvbYAtiBKHBYkbpv9tcAd4WqH1IVCfdUlPOB5lv70WGnyLMP+TYbMNQ3gT94GVsm6vugr
IIZMdyPgKloUnYwAayJ7IybvM59hQq/vupLcQgmXnu2SuGM35uew3TWq+LRo3rL6hidKHQ6df5PO
3+ATiDm821j8cm1pIlImjxuzDRryOGQu1dAP7TygPop1bAflLTbc2Rht7FhnzkmP3P80Np8m4CNh
boL82Tm3GqBn/Wl4D54cJNOczPLshNltyqlVgmYObtsci3Vav2IgLNVLx+SnKJtaOZgIeIKnan1m
+rlCDGAH8A/2tfOTJ5+N+USz+RbxHw2r97L4iRR2Gf6ii+kE3a2U96b5iRr9zWShKpZwUQ3+BDZ9
NBQM4NVgbw/dt45BB0XN1gQ1k2k+2bnfrSIBJC48AwO6j3hR49xam9EOFFrR3UXBMvgam9G8swEf
mHj3ixEtR8e+fdEb7dLV0xXqSOr1f3qE+VjTdorSzsYg3RVpvmjYjSnjE6M3S6Zik9TxInThOAwZ
gSvKMlPBoVU3s1z36HmNiOKk93ZqzorElmu7Z0U65quKUa5Cim5mPTKUqHpIEcZXokXoFDsWHkTI
TMOvxvI/VbDxo7RmUXEgXsEgYzLGVQ8gXmlOuBnmSqjOyQChR/webY5TeLR4bmni6+Ixpgi5DgTZ
wJ0GMC8+U7ga+A5nfoVhaBq5M4QLC2b8q7qDqJXsDcJhW9J3nZ4U7Z64psFlt9ti6I9YLfwkhsUR
gw+aBXQyvowEMiEnfhI0BFlA1Nv4/k9XkXhnnoAbaKBJpgQSfUzWlTUcerARyakiBYink+kcdqxe
Rbfcglu2F0o87AI7QDiULEw0NJph7EL6psndXnPxoIB+K+y71G9Z/JFAVhhSplfapcWX7RunCisd
4yaLK4L24c1lIq8Zdx/7ToBEMYzK+bQ6jdNDInMQx9NbSsYpTSdrxVADn866vOV8GYubhTuUaLaZ
aiOjnjYSOK8qca/y/CKBjPkYWnm4QJZZ1Vtiel9YVQQzXJhubHpUcCOE8s3jAkMXq0Gy5cXO83Ze
8icaFp50BhBX2rZEs9jObOXgZnuCMAgdLz9DY49VQM0EfSg3LbPjaNDAuPecjMRhsyJnDYqj0IzR
hgc54KVKW1iNskIIiCDvogLHb7rbqMw17Wm0F0c7B9ZOS/GB/F9GsyMTFt2+WjP1JKS4DMx9QVIw
BlygkqzrMlVZ19r4SOIpqomppw7YNkEBF1jPwDyBlNSsc2VenDTb+wSIeMJaT9KqKmdZTIlDEGx4
ySg8rH5jsT1WlF+GGVh+OC1DnhjGy96i1gk46uYljfuwySYCiBfxK7uLiexZujc/WlWNtkjiXca4
IAPX0SGKUSamGOxYnT1TwUq8qB8iXxl8lkm19dyDU12LeO0qPhKKZ1xR5oefKfOjUS1/Cd9Fo8HG
mzWUm2eM7vpdwYBCj2+NBOPE1yg+ff/KZwHDHY/Frhy2AnZ20S6lQPAuFy2MRsWXb7VxCJmgsHFB
NEUUl4J6jWbtEKpniUgbjRobopSrd9RWgTgDj25bajHU2AE7HpOCmR+UCZym3HHLZPzX2uzcR/fY
qLnTChYWQLX9Y1+9W+ZDcq3YFkuud4OTKOBuj9zbpGOwmS1ZDHgJB21RMdaLnqWnDVWqRa/kskFx
ku9Y/kF1qWQKrRhOp0e0N7d4E/8IvVg3GAakrx1GZut2RaTUgGIjO6pCXRSRt1PGfFNjUi+nwpSs
+3o/Mggwi3yp6LBWKnBP+jaWy4RoR03PgcexR4XB1/LIjE25/D9MczT/dRJvebhUY2j1bLk4SCTj
IXvddJMwk6xP+MnCSZjQ7o1+q9diPnUngHuWKnBmu9+H3e8QmR+IjTcckPMy8pdeaqHWpVM66sHJ
Vs+xSA6d5tMziZ3WrbxuNUDdcjwI5BPmsxLd1mkIceBIqZVVqb5Sldca02o+fKJlDlskGEqOqOi7
DN+DIN7oHQz05JaJ6qcqT7WwLgmc39TYxMGu0IAc7VL/YxTWP419imXn+xxz7zjUmwYNbdFwVAW0
Ug53RlUsu46BKccAhZDU5iFbMK38HqELKJZ9FtjQfE5WdZx72aINwSEADRMB0u/K+IwYJVuYmIlL
xj+FG9YYz1zpbgry3v1AcqcPiDqB7+U6IKBrEwI7HZOPARtahuO51BPaMeMoq+DsAxVKhT1hQirq
YH2dVOq7HkwzSLnKHHMRalRSOnEgGnMBGYTzAEeZRTJC0dVoy1daew8MnFYfORVlV91Z5LbRyUse
XTausKeYytV2goVuTPkF1lfoq+hihr2m/NOnHs8j/bqU47cViV942XMTLbMYHnZBIa/WS8v2PphQ
ti3DwPi39lyCnKh7QcdmyiEoSZrXRySHIYiw8X00arH2YvdfJMLxLeDIriGvNmTNS5Wbh5GOhaPC
ghjZt8iNn1qvbqGxcEmxKeIK0P3frPgYNLYuROP9BgTecLFV1odSLQg7m0m3YQqjLhzz6pSszY0r
hv5ZlwFdHVP/qLWAO6J0UgrcGlN7FrW7FHW/zkg6i4p+rebBijA/1RgPLt92XaRfpB6UJVsdWjGj
21gcHSx3Jjk7zJqV1PO1FRp3DUwP4gJU4yGaDBiVeO5a41zShDjQuctl5J+iaMNeApqfGM6UgThd
OAm4GBi76t0XUndgS6aLxMR+l8V9zK4p+01sxZPJZhlptx7z6cjgW0Epad3xCs0qvoz/mxzSp9Ls
z2Q6KcgAR/iSDEjXsWRlhHQhI5sJ8t3NpiGLMtkF2oIX6IgzasrZIdL4S6CMJd7yu63weZv1q/Kj
TZpYDwq+uEGqRC4N2ekR0/gI3Uldm3tp61tN7sEAfNjVsx1eLjtp41DEL+ibbI6uhdJvKwApCStK
J7VesIxH8UuYyNigupk2J+odi+AiYg7s+88RRFu5KfVjQlYsks9m2ZYGRQJIB7fZV3qHY5BcY87u
qdKKkG7533l7Gay9Xe1sMiDwAb7G7LcIcc0xmShLa9E42IMRI+JtcXv+7n2kIIV8gZHYdDwOmgXR
dptbrBgogirmURXfBGBRG/26V8NGQ+9smPrcRYeCfEw5qh53e+2uR6nfO72cj8NGVdig1oBRVozH
dmb7KV2mflb8FpvMXEs+RXjpbjQzuIhii9Sk3l35kC+dcZaqySIsKmqdkzt5G1KycqDcJXBZ2Bsr
bXCwCYHtgqNXn/LptoqznVA6ykpsLwVHIjBx7yBtBLuT86u/SQ9pNosgFB5puibqVkQXvCnTFsJ/
xvpfXS4dccoG7a0C1hUyfKk4AkMNslfJk+XVx6DA/oqNQDI7CPjiC3Vb2j53yhSrhKKa2IcEvFWq
f48cjj1hvApHH2NdF4wUYmz/u+v3Geg5oz6J/gMwnJluTKQtrPMy0Jlq/DLbDXeJgZ9hoO/vxaQi
jOauuNdm/0K9xtyZ5R5vVkB4Sq5+K4wqkAOgcb9n8GtTdH/6u0A0mPJvXXg1yTK3mn+jvDoxS4T6
d9TfO2hXBv/Gr/RYNVj8o53s9OpdCS/8f5HZIL7BnkRKE0sn0EXoQTCWVJM6sGv2JaYD9BzdT+LE
14ENSqX/GTVCCROxWpEdCWxGEja82doWttOcdqpyt52yHmtKc0j59U7NVszsQKKnuFKuOTFi/Bjz
sBnvE4nCZsJhkmRYRDvHK1ZG6xBB9RqUe+UeCkiX2kJoC7v9cvOvhAulNglRMJSVkm8HDNg1mn++
Yc8zFj4UxP/3+rvO/hTRI3EuJsb4QmeG6K98hCfKCKRew8QqD2mw1mi2NL4/STiAhSXS4lIY7YMy
HHMcexyTlv0DYl2F/w+lAEkt+szSRN2gBt7VinvtGNaEusZHmXdLo5m6rAmvnNk3LKdXK/gT1GKD
lc4jkcAAKM52yaaA2SiK62ZFkbMife8ETORA2vwyxMkXaQ9fy1GqA/T2zy4qX09fZFgNmR+HOBkC
ibq+hx1TE5sDp6z4Hbx43sA+M5CN18uBhr+lEpEeLvUurK6Jk84Ll9oQ0JlfIVlwx7VttTMyIcgQ
ZAJMhhlbpN64Cpfc0G8dRIsZuSwwwU/h4W5p7VT+1yMCCxRQKxktN5XCHNEtrh8Flja1PVhXj/2p
PrCW90+CSTUfSDYRZfA9mdZP3q2TYF2wum07dQsufTYyGzdI5dGiMxulN6v7tIPhFsEFYD5PGZ5p
eH7d7BiNT8tAYjh5/rCfqM1fkryGPPlo+4jxGLWZ0M9lySYLEaRk/ll2Ty3ekyk1aTlyz5nYf0BL
J0p4T5DvP6e3NzHQDj2AjGMxgmfN1lp3iVCbWEaD1FbDYYhqz0tJDx1uW+fUgDlV8s2oju99fuEZ
oElEm7uwzZ1hEvr70pGukgqMUAz5y29PJ2gXaO16AgElKhbPvZbNx+QKbqrygNUBgCbNdMuqineu
QDhskrLpOQNJ78UmRpjNEm7ugTtMLCaHeGg1lnxmUj+HlI46lnsARsfWozU44s5GJo5YtLh6Popr
MfMpc1SdFRFZXQ40q8S+ad4/FxNu2Pjaoh5G3Dlsm8ECYSnq+ldcnXWFFUyy79QYF7HL70Vt0EVr
HXx6oHsLQVAi9ty1qy7JA/wrRPfuUMlFyF1SdMG9+BAjk2xuDjv7LXk98YnQqbZmdHHRFtnc6Qz0
MAq9uViF04qosCrFXJ883OYvJVitPDQNs+xuGbobX6PsUVZddgmJzcI4CrBEh4qT4vlzadsZtKbm
MSRMgkY4cjEP8xt0/Q6wHg6QBj2Q/MzUorlOTx6iJC+AvhrQh+b9At/jLOP10AdvbpYV+3lrymMM
ECPGc42h7+gRYy+rTcvqwcQiYNborHxzo+Ixw/I76+kVKnacbnuV/ocDmqzxuoWufvbqI3ZP0QAs
2li2bbzuzQp1uXfl1GGSs6qpgSAHUa5hhJIQkIgXF+rVlCZrbGWhjj0C5nekaMwfGcpt6/Ig3aNJ
XNK04E1Igo/5XRnzKKgBljh3QbSMmn/lEGBwoU1xWRwH/TirlMnHKHa5Dz1nYDiG4RiYY4HYx5Lq
3CL4bWB9bLBoGUY5GzrA6Fy2HPq7ZCTHMTVXbvxDNuUhQrmT2wiV1KlVqheK0h+SetwIEF6id+/B
EKzZ5y2NNF5oUbrTfHfthHzeaPuEIchk4Yv14mWJPKEDrBHqHA7Ifvvk19cx76e7ClyV9JBAT0mS
dn7AeLawte9cvzeohUwSxHFn/ioYF8HSIxGNaHkYsypoK1zDJkoDK1uuz6sO6A2mBnaPwLTrpVaP
85RUt8hh3NVzXta0J8zVPUnDODIrcLJhpZNmySYJOa4u+lmGHSa7tQ74CpZlDrYbPcbkVfMsbHV9
aiJZKbNsFP0mNNiBQg4JlgkFThH98/ljJB182sbeMhoDHlEFR6BmZbzK+klKFH9mHO8GShEFo1+C
HblzsScbAqvxgBaB7qEzmS6Uysy26w1G/WdmVA/Vsc7Gfxydx1L0SBpFn0gRUspvKafyReHZKIAf
Ut6l/NP3US96eqbNAIWU+Zl7z6W3Ivq12ZeOf8DEund7Spw5DDwJ9dTP9L8pBYopFwt6Fg/rzJ73
jgRzV5u9Yok9fUjDGlZOhjIIsAjetiVoUovKFUwMUtMq4znWxGfqaMnKW3Ry4Jf4j+6WmAyhmbA3
K1YsT4aM9E1BkwWsmQlFRJkzQaBctZWrBzo7KDsZ13bhH1kwbvFEn1WcboYczWRVbCqeZdvEcxcr
LnZLfFZFexlmlxmfhoQwxCoOUNkv2zfPjX/cxvzlnsHIC1EKLNcqrck/8hmXRGPi0U22gFoc8Mbe
bCMlmVI2Y7P1ZoS8A5y/VRcxYw83eUq8NbvDth6Q0QBDnhCUQg75y9Kx2xsWyRWWYa9mhzC4oSa5
LHvsNGyZPVHmffE99gycIUQGWYjOyzH+GX6NdQF2u+ldManw3ZjkrJZ1908bosNMmmftDNverXbC
8J7hOX2UBfb3ximZsfDQ86mrefyUuX2YJG5NL8aGCW69sA4TTBpLjhs7456JIc265V8DpdE3k6DF
Hp3zXKWJ1wErhwzg8gYLY/jV7XQjI+06NHGyyRVE65509jHm/gEcvNIHDJiigtnff2tmMhOkhCas
doqVO9D9Uyt3DKLrHlSvnr9ZHpNqR1IXhhpBvESom0tAkU4b5LNFjqBaRxI8JG2KXetrg3HDxPzC
0tBtgHmP8+mq187BnBTuObM4FqJ8SyPtqBrGshFRj77mHNOkhVmGd4jRReI5p352A1dBP6DaKY7z
xOSit1hDhfLsavEYDIjbNZ8Rr2EumAfz0MPWxwBHO8cRa9WXVhuuFnVF6Gg7J2NOq6Uk5igyTPiD
USNpFaw/ldKeFDl1Hm93kYfIeKtsLbr6Rlo8ctQhY8ylQByxvU/iFDGRt0awK9GTMv4M4eR28bjS
ouSUDObOnkEh57r/EhvNmxrlDhHqsBZau18ILKrV1k3ckg0JZLDPl9k19U9Fl2AuZrhZ+Cev8f5a
iZZcG2nZ+J4rHge8h+V7lOP97Kv/DyWstdKOmF3WH4kX/qGyIoMidX/q1PseDfSgWaNWcYGWypiJ
ejUlYeZgWehVCLOrR+taOVhgVPUhWWCP8U1Yf4bFKJw5gIOG0/ChvVtEgKVoBm0Bkmjd0g4C7a5Q
XHdrJpy7fkZAj1NG13kGiOdjfZAzP2cTjK+0s876YqSFfJoRoqDnIFMIfmmwUPrZv5YhCxDsc42H
J0YuZOdfITYyff6Okjlm+p2Rql3vq0Uj54I0REYkMCNJvN5OdKCtw8nCScObU65LdVbzBTLso1ZB
CR7ToMbnQ78Q3eletSzglsIJHOYblGuMfUkiXhviUxTPevLe54HFHqjCPrQbus1YoaLQj5p8HxE1
ZMa0RSq4jYaPHpRVOR3a6aAVv6kGV8nTseIfywgEy6Vl4ydJBfOZ3pfVwZv+Yiw5i42uKP9Z5TlG
LhZ2PNMYjktQeuGx6b4ddVpa7Dg/NeOpKp5MOlfF9QtVsGseIti60Gg9slMnQdaHnx39XAZNRdxn
us2ai5afNEbbTQf7lG2alvDuWq+e/tgTTKXb6HLIrcVsWDUvMn4u4ue0v/Y11GBG7R8p25HO/mv6
5xpLYYjwGjLMg1v9M2ICTp6dFm0OP7Tf7aF+WMVnwgYG5xq4Aq2IdtFSAqOU+gq7jc0IqiP9A6vW
2kFunA2vjTpn4iyh8IJ1SGOIqcc0+yZYcGxfvJkYRhKx2es6E828mlYqI0WmN4Km5vc5jR75ill7
yPToDB8d98dQnV2a8NmaPmWPDCbRqSAcsWMbj7He+PTpRaDYYlGsn6uCWY4225+eqLboKtqtn345
WBksDBUkZuJPGZ8MRg4o42nKBOuinLaKYUbEPMiLGfifvfJJASMOu3At/GzXtsN+KfhDMhCS5mxP
r4N7HMk/Y+KzwpDV2eiucRRJhFie+6tbn7722abVRnB4m0wEWqxulcaGHkQ5xNdRB+Q6vcYOmZ+g
gGA1ca2LJwLLd0WIXTHG3Alqn18PtTCW9jn8rLxvDypAUq1EdfLHbW1hGD+rItpWOAkSk1ALFzdk
qg5hVO7I9KB3JqU3fi3rZ0sPlL/vzBfl/1DCIvcBeWBAI+AgRwGA3gJRAvZ/YL3PjoavFB2KxD+Z
uqQurc1wq0kbTAfpevty1ldRTjK3IIP+UR/Rt27qEdHckftrK7tbmfs4GFzYj9UOIEwj2VA2K0tt
o2mvwdfizBMpbzIhypwuLM/n3WTu3OaKo3/tNUhtTd//7A0N/dii9/8n2t+ov4bR8BD3rIIUUvmW
bujH5+p18/hU2Et6/Zi+5JG8REioO/xfvRyZjREy6L26/s6a72jfGt7b8DDFQeQGnVfdzG76Ajry
oQMKK9zxh/vlEeMcDLuw+Ovcmz77JFrMEO1ixOR4Irwr5iThYTdi8O87OEjZpIKkKh8RztCrFHdu
HH7AnSScpmVwWBIsF0QD3iJ3p7Mo0Pl1lvbGNfdFrLFc202iogOJ530nADm4gg6otB8cfj0lov+C
hKO+R/NjhiwtQWq7155l0WKdLet4L7B/euO3Cv+Z9hf2JomljyYI1KaRfQKOwyDIME5HLcH9RU6w
gbb02+Ya8RGrCfoNTydOzqvfTARXje/fVcTCvlKCdcSwKnqIT23GCPhF77N1ije2EF8d4jnVnjvS
55oOCXOEJNfBH0Cpnep7eqfPobU3afYWIkqoSUnCibCtoQ8X7oHsLdybj918d1xK2ATwk/mFD621
jyHFc5lzgNT7jh11TVUx+XdbfquFOk4y1+JTbBkXk0AjNpn5i9rYJksgdpEwsiFzD3X8S86BoRlM
jCsmjM2x7QCCZgbwVO+1hyvjgVfGIPaSyPIQReM9bBCxaV8ifWojkl7gAxb2JVXUnSh++QSw1yLO
0jZpsY8bDseOzCmIKA8c/7VyEdfpOPLRm8fjreb08SndTEM7zwXkLEIVaK/tSGzj7lRYT2P9yKhI
pseY2QYT+LA9VN0u63eoy5wQMB057OObtGk+uLRTuFV70WI602l1kYuDGduUE4kTHhkd2UxUKL9j
lnn22yI6GABCtCQOOj4/eM92F+OIind0lf9s2EoWEYt++wnT7aoXvwNwVX1pDms6IjKechs5tLID
a/aAWyx7OdBp5VfsvsXMUlIQtOEFcgriuVxH/nBOUhpy5i76MVUYrYMK+CDqEihuwYgmRTbpngyQ
av5AiqmZT14lLpN1GqYbuiCDOJs+cvZwSBjqXADNppIjg62sdugcokCZXCL5gu/G+MqPK5jkcFgR
vKmJ6/6TaUEq9g3WALQExJzvaKDWEfKpbpN2L6p98gGjEfmrtadpehcsK+LFGRI+5Ygy63Ze13nK
MfvSow2OUcCYJKrrjre1aztIbW8bARGnGrsn0r/MKOi6jqOJOZfRXVkiHUvzl2ia0Ca3FzHGAmtH
pVQZx877F07WffbUgQHpBlY1exqgtdlVS14EV3U13CG4C/eq48wpsZOU5btGslhKd/7ckmDpDISH
O5D7GmJ+1Ztk0uw073Lg3gPrUpa3oiToblF/fKQFW7Ji2LmgGBwkdp1xa7T3rPpehFj6E7hCKkWS
5YixJVmQMqyguyf3Z6PFHGYDtZxAG98gpkEDYHNUpJTi0XCtta0s8I+Y72WEhie7WqVau1DYEvlr
96cuvk3tDVv6mOfruocY0nIcPlaufxwSrJcICBq8jnhTVdu/dDLcDvMuA4o/UPXzaovAR7DcynIz
duOmIqYknQaeqaxEP/PeT5RXJdbTYfrKeL9Fj5JB8kAlTxYm9Y6/IyY0GxP4G8yQspnXsGahlE6Q
9Cy6y3k119T86BkGnDoyviJOpcWb1hXm+jFktoE4KxvxXdU71rnrrN4XEPIhM+/7mRG7BkmDcNPJ
YtYPvCcieRD9pdOqlYshSy36UueLNHdW3OxYrX0qyAphRDwnpMpnx+p/X+tVFyQD7cr8CKEe0hAr
DXit6HcUBpD6n0/uULukpLJ00Gl1DKunq9gv2I1aAM2CWFZ4dBEQqnU49DZuLLhpW539gEFpZ8JL
EbnBhOYGnHIl7JS1KmtE9q6Dh6bV/oocdBo/Xo9OkmVyD7GjkSdhPVXsN20oxhmfalP9DaxxMmGv
Iq0OHAKbPR4CzQ8v8GYPEaoci86pdd+smkrbyJj7IyrztJXNow+Hsz7rBjAIr9o3vR0M+U8R65w2
sOVI2PG6fG0xOCm9e43MK2SerHS0/2WxC1W1FeoLE/ImtggbKX8LmSEHLtZw+lae88e+PIxJMDl3
wwdStAj9TPzOtWlFx7oHksOHhVyoS5mF1X9oinTttce3Xnkh8vBpM6ibSQ3snwePtipw5hfVxDhn
fALDz2lRr3L2EJhKeFhYKg1i14gR2Y/O6AovSfs65BJr1LcjIX3BiSSalFC59qlYQjOCuv/MhYF2
eLj5i/S2JdiThDW7wFfDkcvgSyfrsGUpNBMyyF6bCZQ9PHkx1qDB5DVDyDxRo7W/nXkeJhBmm967
6QLkiMSlvAwxbPbNqLcmUmlgde+rpfEYh4falo8mfC5vQubL0a4eHcMhAwfpXYsljP3R6FxouQ9C
ky+y/CnFOcsU2Zja1ipZ/vKElJRt6dHvIEK0FpSgHXDGXcqrouH5m7TxNeVnyHoiZaarP5OatstJ
OSO7brwzvTRGwiN7pMlNuIHlR9ZZvfPH+cjnda9UctR6Z+v4HBXzY9k/u+G5blOKbDbkHFlzS/W1
zNSnrt3OJTzCUnHNd2tvmS3T8TmavbULgoxeUAucKoEMKglUsW2Nt8IgQ4CFXPujRc2tDRETEJJo
vxKmk4dakDDkB41otOfYBfCEVQbcJSEKL7zH/E9Gy7EbNNS2GSplLpatrPJdRxWghsPgk+k3fpLK
bUwsp+yvyd31xRIttzaavdFSOaOBt8fi1CMJtrprwbhBWHDG0c+Gaq1jt3Ll3aVebV1UMN+aQ6Bp
HgJH49TdkRhFuPC2UsemDJ/axrtUklCZBCUNvwAxUr32/bj1dHlC7ioN/9r62qVp7JNX9gfJ62AQ
jtQhO8SfvORtxsECoyF6yMI2224dsgHKHSu1WJ00blSF8SPnVp/zy9i9O/NdOiRpoZTDO8Sf9DKA
8xvBVM5d4xGzBU/FzTN/s+rMlLFQXHWPY3rXSlgmVgKVwkz8i3Q/e39ri9MILisieMKjChUbA5ea
wjBcvDeOt6mGE3vrZcfOv9HD550KAkNLwFdBYR7tGMPuIa3i9Ui1VBD0CE8gJ0WMVyp+lfISwwTx
268yesqNR8hFzUCUoEWSGQ5B+2KX7bYeLoLpbllAjJFya4hoK2iJC+DdV3AX8Ir4r+ypFSYZzyiD
RDd5TPSKCAQAjDhvyk0yWosJe8m5sde2IA26rhkNWFh4daIlcO9U1ecgJmYwKJQg5AANr/GQ+NvI
gy6mjPFVqeq3b+CCD4wwLL+oj+ky6TGLT8t/06bXBhtN85Xkr2jxZnYXo32UuYsX5Vc3f/RBbRjs
7GqkawMDCA3hrGf/hoxYm/7SW+MikHzIiAXhIIXnY7DzgSlToduj5oqcD7w8EO0fGu0nj26m/mSi
xmdzh4/6q0nxMKpzVJ61cE+LbYW3cjhMfCWtOXC1mWW2bmxOv+IYj9mlCoOpf4aYCN96Y5qM1lnT
CcKwMQLbWo27cTM0w0lIXv9wXjdWgWKjcs6Ju0yeIKCSjEC/3T2Z45s2fkzJX0RnnvWXxI7o4k4m
RZszWUdLD1HrgHcBXASGScm7gWWkw7rRZOEz0O4eiC9ZiG36Eor4ULvgHMqrRxHHtsw62JB5hp0T
7oguAEskIIq390pHTXXqO+pqaBVzczYYumX9i4jekZ/2KwipaznAgxjpieZOgtMh5nqwuMKWDC7s
G65LjDb4LWM+dRK8qk+eyMavXZbgzkrRmcw1xSju0J1TRPe8Fh99z8cUg3ho3u1EPjm99pJqnxoY
7lJibPAZO5PqlxDd1iN9Z8YahDimFEeR1w4P4fAe61+NtK+e0HBM3iPeJLdwDj1SzQ7JV52bODyA
AlQAAeq5bXjGs43LRae3UE6aZu36gcG1aXk+AwKL+Xj3xtwAARdreayvs5uBvuIn4VjW0eKST0Ii
wc1ZzkPzkptbG73VOB2n+Xuw/s3gIQqDq6rE0iUKTK/0GIzJYt9jO0avn3y3DCX8Yuuwvwop1GZE
7oQ6e/eBElEvbgRIe66+VbQ7Oa+w9uhFT4P4KHh0NBMbEa/wYAUxIm6WdhRP3bMvp8Cy9WBI1b4C
RNqHoF3QgX6XKeHRSIagiZHza8L1mghg3Wd4lso6YFWGZu1XmY9tRK4HHqOxwbr/PHbzUVOBpwJr
JLBo6jtIM+wyQBbUBaA5nu2CO+eyNEkmhd1bRBFvCITX91odUk/uqJrQxcPGWvIDdGhtBf9Yea1G
DzHyxRlYMxBSCpTBM6AqS149qFBzbu+K6KXunxRZ0p75VoERsQz0uO5W1W+LLmTqyKzGyY4qDmvC
xqs3MRJOcKBZhB3Attx37hy8G5T/6A6QEk1ZtHPESF1JfYAsCkCjt860g+cAH3eeXaXvEJo+jyja
TfLM0k+X6obUgMCzJYHHisCGfaPtLefalLj1mBeMsY5OrNi6wMLw9mmUYsSBIZfcdJwb3r1HMD26
qDxls3OH9j2vKY5pP7dzi1wfn2LcwCoi9DLCNgcrtt+K9qsfXj3nfXAJQfmxsL9MtwmIawrM2bo6
VvtjWXTJLLSduLoY5p3XfVZrp32p+ULzslUR+PMcGAgQezvWqNRck0sqBNEZNNR1AfRnweKdLHoB
D5mGwHK8mdG7t/OlN2D66x9SzmtrPFjOIyDunimLiyZ44Gv2yc2tPmou6eqKJhOFk8gO+UhS+xNe
sk9N+D85XioZ+TcO3xVaS7YHLQWIl5SbBWXbIiJIUZskSe+QxbxwYC6zXiKbjD7n+ccnL2NsLyVh
017gE8DbZ68YAkdETuP47RRPCQwOW39CvE9TeSzbeeXjQ6AEgPZq1qesPNNMrBcrYg/8aCwZfIf2
gVDTZ6VSQliMMNko5BU1i1u9xKOfvzjlgIuWC4rFhO1b134K74R6UxdQ0MjhJO3K4futGVMgIzJD
tZ2JKBmIH2wU/vmagVlrsUbQ0+TDxlqaghJ/mKTJnJKRdxg9WrXBy1McIHmu/KHwUDyEO2OZY0Ih
hFUEmBSI08Msdq4i4gAugwo0N4jZ0tMcwVokeQXxxdpdplXTQhhRjnhgsW92H+C8H4YqfrdyeWT4
5GhHFpa5YX/rJNxvTBko+BfoaFXY21i0mLaO1Q85HUy/7TPjLdYNBeLFeF1qw3tP78ReUGjfRF3s
BRkbEiETWjGkfxk3wqYoNm1EAYa3Mt7nDILDQ416cpTVHz3y60Cf7DXu89zRas7G3vMKMAc68/F4
ck8pjVevIFdgb6unb1s91impMXX1GlH/jpZ+CBl9Egl2bs0LgcoKaGRRbLPwblgjgHqqQShMHfU+
NbxSyBbNa5m/RA7mm37TpRTgrEdHVgjwXmN/02nP5hwkZEmmlwlPbhW5Ky1hv6u/+FXHK1Se+xie
63PoX5z45BDAWSvUz2fyZARzGXHiKQAfjeEYQMymc06pIjDqDPcJCDVpqTPD+GEztgdgUHMHDwJ4
m5uzvQXYCUOcq5IpLGWENZJTGL7K4eBbjFRW3LdU+8nSr85BNX4Zlbavezo8h7RjiEFVvk3o+Cev
oVZG+WS0cgl9fWhrPIUO73BIUAKyVz5Fm06OOoGPLfmpbOb3XbPK5DlzP30EkfIeUYQXzE31DJwR
UbzFU2ZebATeeXRU3lF1W833IGPQ/bJmUjdSjQddwwEacpBpSBxesLRuexAORgcUq3iJ9H0uTzk/
imluCHHZjtYl5NdtobqrQsqbplmF6T3OmCMZX6P7schCnP5fMf7o85NEKSvglesRMzPs+c7PYP06
Guf9cgYnBsMIyOtsSFrG+pmxdyBpYmbstEPDjanl1MKHQs9Y1kWQAm6lc3XSpwZZfzweTUKX2i/d
hyXJV8ynx9EFTGnUx153WR0BWcalFYZnXT9PRnElDYDF7QAigJOLkzyjno9fPHI0FCI95m26u+rR
BvG9AVzwCm1rxP9qzJYOSds5CNxxiRFp92mF9Ip6AhFqlfRfWp9uZewcVWjRoZ+EuGWYCCNrRxDm
4taDgoDGMslvGiFgOQ6+TCx+4i+LlZGL9MbqFoodm8d5YzaC0K/4DKEJvPvA5JKbFSSDV248Y1+W
h4rKEO9pUd1blmc5go3U/rPHD6+8jXmQMkBR7r/J/DWTq9NdJA9OylZvRtzqOqgx8Lj6LZNG6uvG
eWTO814V6hRJ7dbY8lT63U9Z8Dtn/jNn+t6LQPkCbC6y9lnkXCuVnp/kMO1NX3todTuQXkJCGyWG
z/fiMvPKxKNf4n1MwkuliF8TDowgkqfqJPrL6XCzjltJ1u94yDF+dvWTI4z10Jb7tkGqbWQzS5To
bVxGBcQhUePNDwQGMLsouUNwnLLQERWDqfQ014/hxPFBpoRM3lgs3+0IEpMCjzr3HRP5nGJF6/4B
mF8RdoB9VGH21ftxlShYjAYUAAJxW9v7igXck9GlRtdBYkDBHaBIWXcMmTeyIXyaXDCg6PaNcAAa
4nZ4WdsBog0eQ+7MwyiSvcABwfaaJbw5f8QNgi2IHJFhflVZdmz0GqGW+Nbz+cXwh7XO1egklKqt
dkiEe/Q9Z2v63OhA7naOHXE3Ls0WU3uNiq+xaIP8KtDi8muUxXnovGjVTSnghcV7z+JtQkovzKGA
a9L+Ok11RM3zHMZah8RcXioWaor0BAvdPoZZsa2BeYW0Q51enucKH/lMYntXMFsrMUJ6m9hNcHSA
kFRkWCbp7DwogScKkblXun963NMRRq/m6H3reLLKZri0IqIlKgLXYugSY1/rbariNnDM1F0nef0x
+tVWm8Jt0+lnHexkiGyJgsx9qzysVCbCxc7t3rSQ8VrTORtRCYJHeCHy0CJgOndvpQsJQmSMCjs8
Ih2xDIwbUHaa2fgVN56zlm76gmaG8bxTBHFV7fyM9I8x1NGCjVg+ojR/T0OQLRYGUQEPXhuxlhY1
un07oQWdc0Z2jncWKv8c8dlnEfGpuvrXVOBevZTiMJ43Dev9LmrvJrFOA9WgnAjczJgy4ZUdp/BQ
pr+91D97JGtN7Z3yCYdQhqvB9t70vj0IcEFyiWrpNfaOCu6XqdU3o47xYMdAghw/Coq6u4y9ve9b
Llq3fmtmtes67pjBZfSrdP03MxCSmuPMGAZUoiUW88mtnZyLHWdXN6alj8RnazbuKnIxyDTqxgFw
tSzjvck/iaba6+wEW/UM94zTOb7OGT5NfkrWR8exjA4uJiTbex0ZvQsJzt3YjsS3GWJAkuY/MDBp
mug8MA9LozNAW8fr7mPzZwuFJA+xp2ntNfmD/qeoL3F3m2l4LHmyuAMlSA5+GCK53Sw9+wzPZts6
d5hXtMx8nGPtzRyjDXunjFlpxfm+mIPc2H7W0H87GRAl+VZxu8U0r/jfrPyt0F4l2cvOKQ537YyI
ZgZpxLgc3IJung1THJasPnfT8rQXroGIhRFudgqtz8l8FihtzOK3hftXciR7TIHhHbHVqRM2S9g4
fNZ26W9neVviTYyIrNWs2dTVTbLkA05RPcjqWLhfs+wP4/zJA8w9hkCelI5uwn3UHUwBscJsePKB
kPrlawaKoSr5akQtfi5yzZYvoWiM9f7iWueIzkqc3ORCeGsKKrOmqYii77FF+e7t0jE9TPPGALwT
AVUkEgj7bpd+RUyCcubOOc4Kw6l/uqZal4zslkFWWRpoxIDn8hFTEuRnGqx9PH9Mfvciu51stjUL
rRySG7bf2gwGsc15sHRrF4/puUh59ywOHKYItCqTuY/1GMawzas3BhOXdWOdSus0zieVb23jxZ9A
qpGd3VaYuNEclv8Tdi1y2JrxPLbPsfHYD8+JWEb95K7K7xTXFXqiW17D4azqg6P359FesB82WyoY
gNPaG9TRQ/Pv51e4bHEK6QLRHlsZgAFF4PT7wiYjMkKYkd2N4ZqrW4kqgqCYNSlEezd9c/pTEb44
yxLz3DEAUVN2MXyDkFF7ZeR3FvNHo1E/ehYHzuKk8KtHF7pNxUTZ4c+i55YtY2MhnDR/mg3iokUy
kVeav6LSDWDkXmPimwUsOzm/pMNH0Wr/YB0W4i2a19pSwcfHRgHIvWnukU8sScgJoJiHl4w6vUz/
9cJnBo4uvFhbYp8z2+6zFPQnMAv7OBThIZ7+dZlO+irKyeIT7Y4AB5bwXaR18W4BaYJftCnyx55y
sSLDQj/N0/tIBuFwbMd1UT36IWBQsIsNxyN2PXQ7xGWcrHDfNdsKwELMbISCl1263pwdbV9Ceyf9
xaL2iqncIoeF3jSD6GWUZSif391FuUR/oinoTPpDD+h1N5xaBz1KOD1SPPQRQSDjdgpBrpkHnniS
jvJUPahhO5JjMlNX1tm15srvi0uj3lR5szWoR4xZaUK9DwtpRApVeH4DOYJMAf+byZWYzg+ueeC6
l82GQGVH41f/Upav+EZcFtsUFOh3QZNkrxyCjMjCh9lGKzR1HeDtXVWiOwUOhXYSWBX0nSOSkbjN
nnUbjc26NnjCOe1M1u/pccz9i+/9tlkCd1B+5C2pVR7j4afIB+zB6WcYG1ZCbGbp/nq5cRklKesd
U9pqmm2KMJKj3F1I1hj6oHIBRnuvzHXj5Hvsnlq/wz8KEfdGggYTTNs7G7V7nEJUZl6qPwwq+3Sl
h+OeQUY22x9pzBo7rN9Cl89S8H+SCPSMnRHMwoSFq2kIahCaM4rCjL2e8RiJYl42i892apV09/aI
FAvlakuuuhRqS7zTF+jlXZPQ4Jno1+Js3o9afEWwva0MY5+FbIMFuw/EgOG96Bm65z3bsbGgGjey
/VSIQ635/wzu+TquHquWSL1efAnsRrXeXAVbk3hiy13rf0XClKrMtyMyad+Yz1Y4ATou2H7yPWNR
1zsKvBS9haObF94fFjRFkLKGnatoI1N5yDP/qngIRoJ4EH+t0iafsd4Vt5zPxHWcc5uKC1rHrU7i
uRom4IUtfbW6RuWCmNaVWATLgmwF7SeBM4GXqicWhTw4DisdQZ6IHnPZHpBr7Fsn+xgUjCVWV73P
0xb3xwijPLgX6001SJy9mQG8teiTkOElLboFelfLJL+pS23sF5n/RFPNF2kL7c4GXd+LClRnZGIF
9m20iQp1HdZB/vAsCrCB7twEreIl1D+tY2gnCS0sDhXAL/ViDQwHdNeITuXUf+mN9J9sauc59zt8
X5hQfZeHsLLfswS4eElLkTIlaBp5c0S6TXyG1NG87EdTcoQHmb1moUcD4yAbjDHfJjNOQ9lD5RsO
dS4+okyibHOJAaXDWSk8PwPdHNEtVNyx89qSdU6sXs6opI8INQADO2Dhnhw0iry+vcnsyLOYnZLf
FEg2ACM5NU0Ia1DrVIAEvGSqPMWjv0pd0uYqm8BgWwZtGeBugQeRn8koGaD4BJZE/U9/M+AbN6pT
YSiIdQ1MHQKUmAN6MHYadmO7KkLcpic5mZvUaCvhNjAUmFpu2mJEYm3H9nbo6d0nDR1/0ZgNmsHQ
ZCorlUwuPus8OnvcZEniWY/2PKO0s8ZynYiK6tfucLOb+FqdBvWl1tYUEC28wtkMIzQadkEvZ3EM
gGxts52IrfjmtOSjjlla32w7No5xkvDydxUkhVR6qI66JZm6qtgEdrXLjCKH/Z0Y/jFe3ghPJmWQ
zp55GeNiuBmVJJh1GnH5iWK6F9Mgn2ujTaGFoFevE+qaspwWFjproIT4RvDebsxQa4Qi25h6sRms
6DkxmuQdOKKAnoD6PnaY3PvoJ2DIbNiFXLORDp2/gG89HP6ElWmblt23SufnviZ7mXc4/44T5gAy
kkd/TCnmnK5aO9OkLXP86VwnOUmwshTAIXsX4Ccbz/XosC1CRiovJtzmJXEI+0/EPl9OVOWRlXSn
Zma5UBI0ujNbh+kDWjQ2BGaOmF4ylc9FubOiGelU4UbHVINvy42S7Y2yL7eJOXinFAraHjxCv5n5
fldOzYurz5qJZqcM746zNPiJAXTd8KP3om7YCsISu5kaMqJ8yWSYou5XeYl9bnoFYbZukcBk2HD8
3ui3himRAhQWCKyFg0baTBzEmkK2IxtSjIQermjCeBebCrpLS8x0wzIUSpiRn/Mw7YOOzM6zJv0s
8ONGg4RDhVwp4JLhaCaPLuN+dg51/4HsNN7YcxS/u33LhLVECmC6mfUANWzpnTPiByOBcUnHGbgZ
heehIoKoWVkjK8tuBo3cVCk2el8+p7Pm7j2J9pC55vSaWibvUjFjcYrwNQ0DUy0597R9JJwyYWrt
M909km2ShXe2rpeXxOiWR4j1pbeEP+hR1e2JwQWvUBSL9jI1Ai8juc3s4Q1VhppOLbaHjRfj+dKI
cEOj2gGeMHsy43KkiZpB8dnNWhPwirVrR+HGAspDExsP/ZEAWLHydcQ7gNzig8q96l57dD2yY6gJ
3Ao31RLpTOjszNKe3QafbLlOUwcR8eS0iO3gEoaGfjeW7fkkvIWuhPBTZtTaVEYMTcHQ34d0lqe0
RStUtjwVTR2yiOyKKGitkCc8r//j6DyWGzeiKPpFqEIOWzHnKInUBiVRIzTQyBn4eh944c2UPZZI
oPuFe8/tSW03y2VZ5NDCkoL3ox9JOPOJHlmPEr1DXE+AgIyAwULBQGoSxsOkkFkh0pv0qCipuxiQ
fHM1jOieU8hOvj6qp7wJiOXNDPaVpd52/xRNUE2OOmKipAx3BC4PRrMhiIg0xIT1f6b+pvYvISDc
80+V6XkJjl4Y1loUX5z37F0wMmewZdXg6KLXg1LotO4PG5tU+TdCsk8RZpWD267JdhzXIoQZDS48
szQkPZzLdPulsovxJ0OXacFaByAdRvVRwtSBNzIJ0OCZF3SbMsBLlF1LKI5OpR/D3GJLezdrWErO
iAzFXvnjdujVuVG9ZwjOLYxWxcAvC/ltAjEapQ85kXkurslA69Z1EqioVJ0FArcPTfyO9cbrHnnw
qQVgVllfc93PeXEhGGw12ybNFF1uCwkzhHEbMuCLmAFj5fdnpUN1XX8a3WcvX2kPP/gfPPOZhWaw
Aqepm7cEDyQCbsAYk7U+2jf5NujxX/xp8qh2hyrLETXT4tjcSONKJUPZxnQ2QvbpMfx3DbvanyYn
wGmtyL3KYLYiFyDDt1MjDLI3VcNrPmQMqJcxd0BeRAv0GguSe+Ji2YM8DGoW30CHOxWZWMs+jxK9
Aeg5hD+qR9LyJVN+kdIl2T2xH6p/9WKWg/Kz9D6S/hiIU5c/HZItoe2SWc8+oonug/8Q+WWYklza
W9GuZBdssHSdkppclW7nYAOJOyDCOBMcFFCc3G9KQl5TGCrLjmgJjw5RZeod/QyZv0+Mr7F/BtZL
cDc21M7qdD69Jo1SUUK0mDLInOCWSX5oK2Zn7aMcIzVj9O0pr3ZuW/qSp2wtKoDBfPkdjXeFBBq7
tBIDUDQSvGbEK1Z/DbhO3Ewb1x6WE4GSSdW5/x8+Qrob6BpzOGo4d5oC25FzIyUEte7kmdZCuP7j
v8RkMC7B2YVvXbSlFcMF9LSyGCaNhidiqeQxAacuopr6wjmHC5ccsUBfwfUlyRv+BazMGFhOI9A0
0sjgq5LpxaiLTU1eV6SikT9E+suOTq7xVG2yK/bS+mqrS6pr72POlJhcPiX3+JDkerrnaGxIF0Lj
xM1IabKprR+lkew0uDqKdOMmv84osJBPptJyFcZ/Q4Kci2Sxug7uXXYujBExCNAv9BuTxYV9PLwE
K4e0VdTdgn3KrObDtLkM4PiGaamsuBAgRgYyQ1BVr8ekQFh9aI0dFj1CCt7IMUxwpiyStCFfXQt2
AZgH12bDFUH1daFXtG4/zysUUxLTSU0KcJoplErYQpRO3XAu72MxodSqoFpVLLO7KSim0RdqxzKn
VaOdrh4y8+wzORzAsLK2FaY1D636uxow1hI45L55IJAsiyWKifx7wErGEtu/wx0FKmzWWy0HWAC6
DbtJPBTgHhACboGRqjgVrAZTDokKTI+QPoOUl/XTYZtp9OlC6yIECkgIQ8osY+RE5opx2foaXKZO
ED+kg59RDPoXbmhajBZWCUmoDfEy+T7Ktx1yPxeZfURpptOxOryJeQ+WaxhUmlEVTU2FTBHal3Rp
/2smEelGURoLEh97cZNxRI2PUfFMkkZsEgF0Xjc3JeQwOGFUpXAcyp4V56XSpjkjFGnfU19dZgHl
17pvoyJ5qkIua9nREuinu3QTs/mXBc0/s+8olcJ+pXmRP1P4r/LBOg84J2exL/aa7jG+MYHTNOrD
67zvwbDXvcOCj81z4NAIqXipzPQZ0c+ptv1reL9e89crJwGTXKnISByBbpiQuVEvZg4Af56iBFd4
D0U6JrkpxCHV4KMdJr063Qu7h1o7q3E/0zyQe84s184kHkY8EAEFRIhdTIGTkKTWj5aMkCWq7wDw
WE4GOBVAyLyQPd3EAIowAhlQd7ruJnOSeAIFPCltb+ZRhstDVvQXBy1xqf7PkuO0r2zC+Mw8nWut
gm9HWP6yj/Rfm+FGL7Zdrl+zaXxVa5zTvne2UmtfAAPrEJ65V83xmFmVxzym10E+hBxyE5Et7sh7
mUAr8AkOit1Xq/2OPU1gr8FGSaJdLAp/4RNjvEx7BMCDcJApIViQjQIm2U63nGOfIew2BKJzc0A7
A/8Ec8uxEP15HAJroQYgnCQV77x0k++2kN9VSJyxSqH/ZlS2uWC0eyYE+GjghuhLbZcmc1uMN4eg
1kJvIAApbBiLfa3aIV4o5u5BBFscly7/tMCo2VenjANcajHL+EqT79HYSg5Zrn0pzjUT94YYlTO1
JZk84Qow1nfVBlCwyuQZa7GxYGn4IRswYxYK/HGZu2U7z4I71YHggqCwMKu74K9fVK7IFiLIjLnD
mgDGw1j76i7TiNuyml/Okw/XYduHGoYNGP5P7O4yRUVuGO68AgVcmH8++xCQQm+2g4KtxivQjwJF
7UiqK+tiOe5T9dPKyAZQmcbDCWEXqXxZaGCbAD58SZ6CPhQnL8M2HTvnsFk51sJVQJ0vaiNHA51d
seAAj1tG7ToecIckBGl1s4BvxdHebRXbTY0KniEeQ+dXTHrn1Kj3GOjaOnlrin0XrRVgFrowkeLi
OCiDQ9FxedNkgpu5d86PWQ2LMKlOkH8gfGYod8OfEqxKaCanPNA+O0+p5xY4FNOuxbwx8ufg4J/D
+niz6oZGOv8ai297moNmk8X5TwzBvIk/MnZLKQNbh5ey8l+NgXw/Gecu4fROylwNOw4jmDFi24Op
s3SsTUb0R0eWiVuHiPZwWzVoqwMR7tv60HNIYWLGmtP6YB+6bu2wHuyLPFh5ucesXJqLRvseeXmK
klX0kOKd8wmWhmjL54d6uIhWI26XUj+WEwhmDCg7L4VBhCqRMzjAX2AcucILcE4ocGR690fzqqa+
XPh82VH50tEiDpkHRC95Be57AgBzmn1bv30EF3WCvQIfUcTcZ2KoYt+wui29ISCNN9EwSSwsDGJ9
jbfCI+C9oRkrOmaQYc+j41b8Ykm5N5SLyW2UERfmyuIwujTlni8/e23SeFjiEMXRbsTLp1clRGjU
5E3o7fKCy++ul9whbk5oLVcOGDQlmn57m+Rb9GK6G91sYh7akGMdX4XKWI+ZJzCjhopDhait4ERv
kG1gXX4bQeQU5m3QsJ+5VoaazCHlApsl6/ihnaO8nhkqs1FlR4RxzGCwRADgoMkWKUZ+lZVoo6Jo
QEtETIqPPiTl30mLa98EW9LXSUhlBmrpd6c7N+oqY3/joJE1fmyHBPczS2X2SkMPTwtaFvmOnwnj
mZzwCgisW4Bt1VpAGaE8QhyieVPVNHAQx0C2aoO4eyt9Wf1aU++I32d+v8ZVpXVbf7zo6iPjVYGp
O27hIpTFw262IQ52Ux7Qv8AxvOrGNi5ZcyJ0sNGG5mFDT0V3mH9Zys1Kzq1xF9UJDWaVrvOAt1y8
mCzPQiSbDn9RS+lpgQ80ScirHHlmoLLDjRuS+evvjKY7apHBRIOw4ZQWVLevcJa9Uny1WfjVVcNH
y/xQdO8iN59a4k08GgeepR7an10fTdUNUxDM6ALZWQmdrIGdz+V/GyDTtJmOXq7m1ShvKAcoyZrP
pKJXRUCNc57dNxycUCrrRJ4sjCsB3Sfoq7Rbc8NVJaKaxLlkHWE2QNh7hqtDeSeID+9AivEu38P3
FXDjraPZHDN3o+u7IdtI48MM1uS3T4ryQL/3CF+yTSA5jFe1B/EVOfGaaNyhpOpYteXKSveVRCm9
GIeVz1rW3CTY5moXd456Jep5zT1yqC3rx0g0HJUdFqYC8zbl/A4KEde1IpasJYuFC9JDRbfkea16
0tIiWJQu4i4zX0ckoNjcnAt7fI3RgEKDv8jF2LPUSOCAaMbI0IQKF2AmhV2FRKzQD7oPiJ05F9P8
xAPHkEsuiyjR/lTQCLJEfsdLKpNnNG7Iawwb69Yo76X1Ubj5pRHZfcjY7iFlaByEHGWnASO13xrs
KZDI5qazs0lilfo8SHmmMpuNXSBuwqp+DRRi9CgL1awR8R+1gqBO3LDad9pH2CX7U2Sf8vJIUjkS
Qi5G1Muaso7Nge7mX9f8kTOO6JcJFCJsIhPVkS5bLvSUDxpazQPqZ4AfO1wW/BhGwMYDO+0UHKki
56vWGn8CQ54yFCg91n5OF4CHLBMM3kFfEs8YSHp7JEqmVdxYo8xTQCstwe69fSYtu4PbjhP/XPY2
QV8kS2QdqrAmPqhl+3B99bME7gpkmLVcrqXPVE+2Zl9hMIbhRrj1zU9Q4PK/So36Q4bluZxkIrlx
a4cJkpoufbdISMdAsBBAmwPbJYKN6sfXoB1Aycxiz/9S4/Q9d6N/ZpWC28El1NXqP6czLn5JyJ/h
hmcszicN4bDTtck78UoLnbRMWzKFohAfNR0B17WzLiZS3oGlb13soOk2zZldwHsp9dlgMBjF/9h1
wwwNFXUTFMtqUbWJYFS77UOu76XKAnnURoZxELO968A2NwzNpaOttIHiTHYSspkP7Nr7V7fySlKZ
R9CaJby1MlL8VYwvQET3FJoCJHXkmOuqau5p+cLLs64wYxo3lTshtcEXTSJ6TFMaWod81I+8MW9t
9m80V32AGLC8Mj4NwnCZqoeC7x9E2SB+Vcp1Z6SHI+SrSX8Bu2PN21SwSxPeDlyDertE9JdFOyta
lNqwblmfdax4GkIoyx0m2AVBL7yQ0VEHe0PTEZjNTTfo9BUlIQo01lmplaLHi5xI1C5HL+JYD0aK
Gm3deBs/2cO2H9Fp4DsYXDrMpEKiJ+BFjXOp7ZAoz6J0pIQrNMLCmYl5wReEjVnVkcRRqO8mwCIs
nrNaIHgIwBK4rfNnmNqflOlat4NbhXTFqxv6NKko+2i0HmHLhB1h4cC/ZQ1I7mLCTjO0ZAfZyn4m
kVuA7h7MpUXAeJFqFyXx03NW/+uIfEsMJikpmasiHC+BfcjzQw9+H9sjclgw2hUPL0to9ihdU+N9
uwcTWyd/jtpC7z40XPoBnqqcf0p44DVuRy3DhU9VqyBhCSeDFf5b0V9sWBsTs6NZVGRFY4kFytz2
fFTHeqo1Id6CJxTQi5RwWBRmCrzuwv+nEOO56beJs2pw3IwZSc8bD293zZdXtYehOXbGre/uNF0E
L9+S9ktn7hS7i4YLJKcK8AqcVsWJMsC26UmBnv6FEWtUn8npXpJ7OS9id020nk/5W3ds2CY76oAn
10g+XWw3hXK1A+jmU+AXzQKbA/JVuu6u4+PAswGgPlkqgJ3rmtpzagrSPTlVjcUUL1zx6wbG3Cgg
BC4JolbKXZTtx3FWeR+6em2Mv87AZnVOh2ABfNQRayH9RZbPLUTY07oTRryjLdX4Cxl0n67UgrTe
l9dHWOLAuyR3b7jULF5VtC6avSs1YNoUfeK9M1cmq6MBAZ7NpM2q+OOGvi7r2mWeozOHrl9aU0v3
q8hjNS38p6Rlb5nmBw4DX/+QCBXb4QYcaJ2G9bqhaY4i0OHuogr56IN9lT2Z7F+z/l7VW9wtPkWc
UbyrPhhKBCPqpbI2akcqNW19dtfz90ZumSCV4yHkk+ZCg4R50O0VVEOL+ip1TqVzlHGPWH7bTfwC
vBfirSUzMwWtG51tIuOog5eGiQEEZ65XgKXh0muKu4lYUn2Mcq15oIufZboyvKfVPgNvFQP9Aq5D
cpOfrohU5O5KoHZ9uEg6CUEbkJvRAM4Rg08eh+jdx9VAB0Gfm68JGDsbnP11Hi8j4EhdvbIc4lbx
VvvdTckvFrw4G5FJGT/oc5Y+4VM5te4IL4nfkQfrGbfGQiVBkDVY+YpTdMErnkFWQgj6xuCABwtn
kWq9hmEVRld4NOQUqeQqscoeU3Cd7sagsFYkq6osO40opTq/WbW8BrW+4dZhI4mAncB6uq8gY9g2
pWGp89LAemJ9CqFvxwJT03gqfAZEk92oRGBo0TzvVBsdOng4xsjlihUR4RzWwtCoAk8WWS+yilG6
YXpslqEDU3E8qHYJFfoxkOLg6BWsf+sktIq9nvxQiZYo73X04Q1fLoOvKtvE7bcjuj13zTZHbWh0
GBvZvg9fjpLPiTOjxiEUkHSt0sHQNRBBqsbanZby2CkqNhtMZnoyNzpit0DSjeO3M37mJfNA72cq
a+o+mhUUxihwLaxizZgj0c757px9Z3x08Q0kytQEVBWLwEkYz1y2xnuejpQXTCSs2jna7HdzBVpF
7yLziEhSiRQDtjS9buwvCvFOCFqNEquEZ0ZvynaI7Fef4gBjrpJuKNGBPi0t9Qut1ZunpYhJ9rW1
x12p0HYNwckN1564lxauQfY/beytKjpJo2O8YccvO0MFZzp7BeCPmyLeHYmPcdSLpD9mmUn4pHHL
RutHFkx9c30LJeqIaA7ww7ssP3IBAsFihwWOESuP1M5A5N5cdnCyX0HDNWjXNRayKRqFiIQrLoRw
l+icChbUKQuwaxv+2Uxf3c791MccYqvZ3nShMq7E6DytpaR+IKVp2YAJCLBPJw8/36LAhhDyyLJD
p8T9Eh32aRympPC0PPUuo+jWo6LNogqOXocGpNKmVNWAJQroWeh68wTfX5QEL80GbZg+tRCFF6Qi
xpH9XEzfeAhiPf0L/U/LbGkRi3NL/Rh6z0pWX2UrASsKiJHxLDOKo1Y5IOU8oBbutBhL2UuYJ7Mb
br48OATb100AWGKhJlDpQWh3qbZ2eoJYbAqD3iQig0G6T2I43ePO53SP8I57YbdSIKRmsfuWC0QN
aOxb0g2zt6ChB90wf8VtqFcrDRe1TL8twh7KZJnwbBJVWHt/Ka2lmf0xOXgruB99ou6lcSnVj6Je
kLWVF1fLOzF3X/SMHdUBxzI7kD6EhITuRwu/RPQR9Mem2iK9X+tFPM/yVURVGIGkoYUcr2r4k6sf
IQRAh40643e9/9d6bGweXfFBO16kNx8tbD+VVJ9o8SJu1oCJtqM2sNrcReHoCydE6+OdAkqNDOuq
Tv0fyk8Vw5+fPW39yS0uqpdQixnNHtpxLoep72fcOAwHEPgI/apzzoXVimsQs7SPG/CDKKSuOgWD
dLl4EBGAVeaI6k2c6M3wVrRi79gJgKCN2zw8vM568V5FucvuWLlaZJv6AOGqoZ4LHqhx0QvvQbbh
JKJBQpnaryy3cDfifo0a4nCheNWMP0T8E/dqiBGn3CmMLSrrHCXHfARwAI8y3lvBuOjin4Fg5mI4
YLul8qCFdm5+QRePEt5v1ZXkSqp0+02xL1rCnll5ih4cr/JSGQPajcqTcAupdtvyI8EaMnrqbOiP
Sfw+RcTUHrTGAO9xfwu9P1kz7bCwp6Z/bYeSF2qTw5aP/SLDUOVB28nOuA7v4cjPbBwz8G4hQ0Wv
1NaoVAHlEATnvimZNrPJw26eA52/Iv+V1lfjzHss6ANAUFI4U808sxomeYOzC812HrKW6uN53uMl
N18CKGGAZByqEYuAYiGVX2tymQ14mEdjV9H4oe00QJ61A612ehpZmZuQ+jy+IDch45g2mIvFQ8Te
lvYijUgLK1dd9KU5sAcOuPbnbnEJ46dnXTTtNqg/VF19tivbm5LVYDlApqn/rAZh2nDREDuBcDlK
NnvZX0UPWqrtTGuZCzQPwzwHBTF5jr7Ta0hPHmkpcMkA32+qZjiHLGRGhZnCKvRWrQPmmapxbpeP
BFF2PQAE1D+C9I76XLWPqb/H8eFm32n5GMS7Zf8V6B0z8YCIAn1KJeiaMs1yUQcw/XXmoqyPIv3V
EmZ18LqKe4zMp2u/sdjj8EHQp3tgANGVNIgUoQPynJguUOqg5n3ZaRhkMGHNJwFSzGGc1jZV9lXk
WxNLKWSJnmEAJCUiz8VDcfW5Q7oMRvLMfPbOQ3eBaBpQopy3dtQAFLSHrBmOImt+UInj1ACmgHzK
da6hIL60bHeRbBA5EesAetRh/dnWyD3omPK+JxOcMgdBpltQmtzLbqPYUKXNfJuE9nfMFlPnmKF2
wV1yALIjLLCgJyUJDwJnsQGlRxgIGrE6qWRtqhVCm3+K+NfQgpNkGHH9ca+7+l9LLWLqKzx7DsQk
DwcS6X91QAmPTt5zAWrJbqXbeAGpQRDRzHKL0TBtAurTPvlR7REVF5HJZjZr2HT0zGcsq1ynDfm7
1ikVwaWB/TGw7rWim4FVyXAJpB3+hb4z53JtZXwOLNQX/7r2mJVXE7jqJOWI4h9KnJnFOFphvjqG
rwLZmFtCFu9mGdaSnokz0DzBq8U4wLcfgXd3oTlmYqe43533HjUHh5UpzQkzRwjA5XCLh22mbUqU
Kyr+Yh8vZ+R/mtaBFxDbnRusYTCtDNbhVYzWFj27iXlI5vZBRHw/pGrZ8N7B5wo+/TbKdrH5r+4f
Hc7/GKFRyJfVGe9xtx1JgXNZ4SL7auwSBwa7HecgPDBLGmc8fZTy6TGzlpABWhdN6IcdkHLDth7O
8bLBN6pkLo0vqj4E4JIHEg/NqjPmQbwdxa9klC7yIwz8HsmJirefpeO86N2FVuPuqb59NoFFPJ7D
nn1qJ78kNEiXt3K0rU1Rqwd/gOuQk6GOK3U4VzRY5pK0V6iyE2gs1rYhqvcRBFdMHkvgNnvVIqAd
8IeIYCaC5cnHdlHQHldZj/irmA8AbgrupzY563G3CTDsFMragRIsKcP93uL15s7gdquqfqm58wAx
QzZ1qjaBWugVg+xWt4CiJJaXdi4krG24P2bgMM1K4WhN3og/o4lWbqBw7/yzSdtBuxqTze2c6U2S
8FlBHnAQiocZpRAmBsKTNoUDabREtZ2TUZltrJIuiYVmARXYa+kG6Tw8snsa+H1sHILUA+P0qNGz
e0X9nZRrPzJmdSY/AocYFcWdQ9HDtoe0l0l99t02KzYXGklWOdnaOVCTnmFOv0gUgFbhFaMvUo6J
t8PwBlsx9y4SpnkqH1GsYxTkVcBUm1NS1JmyFHCdMUK5IQ9mqe7CKUoTs4VevpNZszMYobp8qtHg
3Av1N0PxrxS4Nv0V+5bc2YfYPVtz0XbQAQmaMBqWleuwQPVngzY+InZ5g8U5MLNR4++4P0OU8P1l
khyjco2wQXFIc9ZmScVkwfy/Sx6tg2Zj6avTjVGZK8HSuIrUU8iwVX4r7qtg5IvfpoYQbkxcKvXI
yAWBVxF3AEzIQvtyIcgaEy3wnrZ3HSJJzlTdQu1TUzd7SnwM4Qq26w5VBLv+pI9ZH2mTFpYV0UZg
X4d/+2Y7LrhDuaSRh6L0E4RPyVHmM2CBNrMSIJpdOmsmaLOeurQLyZ6e5v01abglTXr/ayOvaBHg
oeQdBipWtHz0KhFuWkA5s6hlqNizx3H5Q+6neYsxypsYU/B2QMLX8sOGRqRdh4QW3ct/xvqrgrLv
1DGO2VUqfwripgZ50fJHwRozqT6a5Df3S2gEB4ufebQViG5EvDTkbrzalr8mINDUF8SZqMMystGJ
FS0e9JCW9ogeOCANRzaTZKfaKNLapGqyxCNzw6111XhOY+cqiZmyMLUKS8X7SwjSZCtMTnZ5CIvj
iIledgk4jjV27llIDJXZOatSfirKCYPvru3ZyFsfdgHCgsqu4JmP2AjUbshyj4aww703hY1UvHpg
xrmPD6axcrWPvDp5HFD9yWPWkLg/rhjfyrDf2MHZ0/2lRuKMRhHtGUulJAnbnWNhDDVO845bnTe/
wPqTcSBl8csN70WFgu084E0R4z2Nqo3LcqUaifajxUnwCBQGOuefXkVWCBY/4ddS238Vo/C+OQ0R
Yz9CmtnVEPLkbHTvW/OAJqsky5B5A2RMNO8tsQTweQppQsTeWMWvxL4SKWwSwIdU8btXHJIeSRB2
CU710fxRzImi9151yL4xzx4dgR+5vo5AcDXxJ40/gx1QS9mZa4w8/1n5vzzcCDrrkPscyAxBIxiA
CaIqqn2t73K421H6Y3PICkLe7D8v/S6s7AKm13LvZvcO56qCLwBbf9ja7GDr6NhxpAaXYLwOgb4o
CQ9Q1ka7NqAHOEGyMqgzDfctKs8JNsiadaQljyAkmQgjeHfWZo3nUH/m+q7s213FwCwAHuogwWC0
0xzL7uAzqW7y74qQCMiPpf1sYNrmDoGFa9S6WktczioQv03343Bndcp1LC+FY86HuAaoWAKP+FIE
VbUB/b4wjlUPbqeHQU3JAp0SJR3K4LBYFqHcyBjRHwhRRsXavU1OBAIUKHSThsdE3KLqJydJQGNy
XEPaaClodTTExC6/IobAU7SWEgK5735s3jSTkYq59HwUnVshXxVJ60NEQCSofNSNuzxo0fn3QOeD
TcfIl2n5Js5vJiRf30Vzj1OjIPkABkWOPrR2MLm07VwHLGH7CzPm/erfyrHEGDKrJCG2a/QwxFEq
ARpMlFasnjETRXepwShbG/4pxt+IX5h1RUcl6SKeDp6+txhiTFkoB1VthnBDGveo8t4UbeWpcwYv
PGWQQAA5mA14fMaTGU9qsimrhzr8JD27/IU1nINkrfWPCPEHwNMpbrSrHLq+xnlDP00ETty489DO
fxPkmW/UCiWQLVODZoDjIid8bJO7m3pgQhSP9Iv1GtF1pw0bk/mTz5zfQSYYKzb6AvVHIIlVnR8j
rt8UHTYWyYWSGXXmL/L46DIlEbfCICtQs9SVMnBNCKxYj5gJKrBpacE1uCbUEV5/CquVGX7K5rPx
DqVHxtylBVYxkDCZdx/NKLZD9vT6dK2S7cXeZNUKyRJdAHKyNahhYFsMvN2xqq7yxPuOQ29dgGhS
0HPV4lOYSwr5sgZjhb9gGno5YERwAXvdrCndBSnFqF1Ic6PuaKsPClsh1k0NPhNIKOm4KlAMMUbz
xD0Y6h5eWynwKLS4PiJMmKz23H4VyKtFPqK3H3TA2v5JlncbNk/EvrFI/ukjLuOrMlTn1hXMwa2B
laoDDP0+dC8rKKAGXnz/LO2PyruOkUFLQmulfuvQRpMx3fsV864c5XsQOHPb/VLY5U4QjlH5It9w
3gmc8Qx1GHWAcoLucYyKL5MxZ6+gtvJ6IEng1g2T4ENJTzsh9/lCoxwEUk5dEPPltHOreoApP5U9
ejWGp+JktUy4zYWkvwREiv4Ti7J0V4pBp8S4PWCzX4YA1sgQVkSycAgVyh3QHJa+8fTb1PY47w6f
eouNIxm9XWX22HhemUR5uu8dyRxziQjh5JFVbKolF3XCwMJj9DYJzoxTwzvVoiI3mQtLDaWW+dTb
V6JeR5exAxMwZg1z9N4MIz243CQQzib0hKr39Jbyyopl7Q/dNuzBzZp7W7/X5C0OVf9VjtuU7aGr
IYLYeyEzvcuYn3xdW9VZcB48DM2JtVAw0ldXO7n7/loztql/CU1+U/Sazk/ePjP5rmLn0b1nmWyD
6qfQPusu25bllwMeEweGzqjZ8/5FvByUVE6AT3V4GwoPqck3HsctBR8TO5rMpCjOEWNc8maU8r32
bqK/oS6DXqACjuOksRM6ufOoBLOK+X+pB3hj7ZnqP0vJNAgIT8LBWUI/iRWcsp3QVjLTd7VdH4Cl
zqqw44dH35zgU2ogsvbdJ1qHDay6oz0yQ7SMtTG974DAyTP3SeRsYzYw4MdZKPG9ABh4i419k50C
toQ6fWVNaRUAf2hxraK2YmGG/+Nt8ssa7O30Szk+1PSheTOi520wzlh3sS2M/WffX1Iav1DcTO/S
1JQyFpKRLK9mLQOpgUF5J1faeJbGtz4SzUYqIAJcFLwdVXnbVsuwtbcVJpqag9Xpq13bWgRR5g/X
2zXlBTghm8am2HhKRRLbT+SCYT3H4lsNfqzwnCFwFkskEDn5zfIFupAQh0L7FsE+Yg+n8RmYHdEh
4wyCAsxzSaZQHp7hN03g9ybAxNeHR4rD0Q2Qxz9Y3uK61d766jMbSfZR3xTnO+ovRv/H2j8nW9NU
w5nko8R9v9OtC3AaJsplq8wyh/jhJGVt/xr1H6Twb2ZKioY1D6xd4pwirLbNsGvMKzsHZVgZ0TrP
1526G9TXVGH7JtM2FKGpvqwCGOEV7CoKLwymkkmwdQmjl1D6lSxY55AfHXwYzcUOjlGyLBjnOWg4
bfW7GFnJR58FQbI1UpjM2IfR2krINNTuBQOWobpVCk4iFniR/Yyo1WKDkJZ3QzBxnXrscm4HT0T6
846Bc4dxAwwSxKhipklIhAMBE023zBpqS6/cBn41q9xjW5mnsntY5kmow4zUyGXpRI+yOejloXO8
m8LDDgmsYUPIsJhbfYUJnjCIRIe+hGY78klEpk4M5TNTzrqNH39E8bVJNZiACMAsHcJpc1bUT3x0
ofk5ejBpdgUIt3ATB3fk6PrwynOWmF8mZnSJDiJTARC9Tw+fizbertdGfZXg0qsFYhqPXq0m3Bfp
BT9Q+2ZiKokgb1F1NCCHypGsycCco6LgxIrza6LvdfrUNMA2vymKu6a91JY2lg4eD5I8x+NnY9F7
Z19DzkLtU6SEGLrY8AHQO5tp5IUjDOvRveaiChl6SkbHsrk5GIg7fVHz9pR0HUYAxQ2JX4J/ur5Z
Xr3QqRtGcbTZDanjBZwxnSZD8GSJbHKEd5l378gcEduPS0cy31rZqsmPcfYitnjJy5BrwyRdFmNV
R5qr2LZUivJeAIod0l9ZHyz9Q08eVnHsBDFB76IboKG9c/pS0Rv+2q84iRijBV8d+N8wWNmEuZog
dhMeY5xq3c4AC8UOBl0usGo0u2VEcta87reh+lVWJwUBlY8sztb+TMbkcXnWxEnKE+W0Emwgvbc6
INIL/CQCAvKQsoiVJ8nllr6WzUPlbhTpIakfuHg0hNojgsfvaryFsBXqcDgnw9mNjmDqpeCM4IlP
tiozVRs2axB+x04IEDRYtjpJWt6ttE46h0xc/fjiN6di+Y+0M+uNW0u29F+5qOcimtPm0OjbD1Jq
So0pWrLkF8K2JM7zzF/fH33R5UyKSMI+hYMqoHTAyD3Fjh2xYi3CCuVHRQZB0+Dg5mio4OB4Apgd
qmEvrvRmyI8ypckiuuaFS8bqJC6c0d7l2fXQfXhTKZZ22FB9kvxthIBZJXgjQO9F92uMWCpUsIlD
0ZZ4C/yu4YHohyuRRFfdjafUwFCXQSTyqoDuzmxOFAocKmnbrHwvdXIWMGFsw+zBqkluOW3yOMjP
MWShhfQul09qSEw9JUldwkrlo9N3RnGOkyz8XVT+iNS3RjauBliiy5wO5PLGhHa7fzNjHMckYCyT
iaO1OL9PEF0x7EeP+lncveXFTUkh2dQuc2CHA+wRuR0CVK2AP1FTRYugAN1ECuXLBJTRNErSvVmc
0Ay0iT0d5bAYCgztTiWItaPgPhiIwDzFu7Xb+AGtmrPMB1wegDgbpDMkZ7bN5Mzr7FoM6mVqgBAf
u4sxIFRP8Th2PWxiy/Hc12bwtjVJQSncNvGLnEQQcD2iwjo1IHaeQ78BsBqofbc5DBcNcEbpLSBf
P14lUGfX3XVBotdHrO9XrPDY0zidtRvP3Lk5De/nUZ2ddvQK9Le5hBzSLap4iG+RO2nAUZ634w7E
JNAHiGSAmJAcTCTvrAXEPw6oVdAvCT7rfJBv4mLnWzfeeJGJC/oOMlDhQwQsW6YPJp7AyKlPD+tW
mK+CRnt7EKdWPcCDAhMDzji+HTouHjrZ30b7vZDuY/vJF3e5gn5j+EUjVZ6A0hCAXmXEDBvVox3o
zo8fTRssT3GuKfKVNDy0KLl4ZHGA4+mqct5KNySw+HGQcJMLr/OnUvnmp0ADLpJJN6a7KICyDiXK
bB53ER33VI8R+o4oyDTEaXdjQWnyIyG/r/Ewa8lCy/7pxBpRyxUN6B8F4YHgd6WUs2Q7pk/xu0+n
Nm7GRFy1b6+k8ZsUPMFVgd5ht8kAl2iAwL2HEFp6DRQntGxe8q3IBcB5p88F8IaPvH7utW859RFa
5SLaLrX+to0+pOaxKKCLuxjbGwlNOtLRhvfNaG5T2KqKa9Hfd8F3kzhRvuwLAgqSBM214GU1MQ5V
sCh3I8QoW2W8b0Hx+Xa8sRu4QwLIG/BA6XbSxtFJe7jDtZeSLYcVUo+uPGFsDVox2gFCVtQEQKHS
vpH2tB1bJwW50/QGZr/R/xZ4DzmuWldvdKrKLWB+MkEnQUEeemKg3sagg5qEsk5G1dImF/0Iisua
UJk1/1w3/XkHjZQuI1OEjLrgbrgdlY/eOq9gsDNIlJggxlDrcWPK8Ts7RNbcKUb1RARgIu5tHRnt
H1r+Xbh3fngRwqrQeTcu0SgIKj18ivMvUnsPip/P4MXhbB6gCcWL/gx046zBhUdIBUtTi8+D7PJM
Oau7V3e48v1rPz8fpdseUSvAu9Bhv1Ugd5QEPkUIjUJ6xapHCdEDfbxVomfbvzNNvAbdIBNAzCgf
fffKG2+I8TuPhuwND9koB7DaQJ4PZQ7Zb9B6o3TZduQ8teLMM197UqgS1FT5z7y+9yEOk8fnvrmV
8nvFBSdLWJTtjByEwI1qOSk3YTYAWpBuIghOK/9xYtWSSJnT5Jv3X1zxRfEuiV01jQ5menql+tVX
v3BGa/FzJKWduzaabHcyeOVEvFMZ0Kl4km0tEdHzQzCkD1AU+cGw1WiWNOHp7S50842pmiKjCVOF
sI6Msl3ggz6HiK+zYKKD12Ty9M1rF3430KpCRNB/7Ix3CahI5L7mGfpx0fNA+VAG6iRoKtQgDegh
0YrpJoejRfyUrR8llLXRt1JvHwP9exFPbPrMMfwIxocsf4k9/7Wq1NPY576MHFv5CpjwQkeVtYaI
GD7gb25301O9FPR1kdnvs3OD8JUc40kMh5kJ2Fu5KbVXnW2qlN90vX6LfPHgNfpGkAuhYwlahlfb
OB/hXahsuDMRDpXkEC0tmX6T7pQgctvARK/Yjw2z10zVRPdtUuiT5Keed7dRXKskdpPSu5wkgWgx
c82bvCODh4hzv40AkfY/S5pEmpGCPaLbg2VfkvskVtva1Ys1vCvqDnAiWO3TCk1vDxhJWTmxgC7/
RW4ufOr9JY+YAOyKDktomr5YHczD9GJHGShPWPMjNKFU82zUvmgoU3v1B7nAkr2b0X6YQwRQvOu8
QAEMQA6PlEM6gWF/6O7O7eKzlmQm79RN5dkbg4Z17awFojkaZ0l/n3b9jx5yci34EZn0EZBz8xLU
X6ITCckyO7wTvP0U6RrIOtkdnhPBeBP2k2hJduXmElmsF3fSFxPftGQbKxo8aaQ5NB4/g3zm0SSQ
S+8wcyt4bCokeUu2xkV+iSaFIj2lWCqgZqsgHc3F3aASg08MkFAVRR85QWqD9F/EJTb2MeDSnQCb
AQuDH+4Uf6sB2ajJEFv+l34SLqGRq1HIdhIykw8wYe7POxDXBOVwQELkRZmC1zt1aYrZcpOcSaPK
U/ElSYxvdmHcldC01LSaAKzY6Ih1+JQRqHbE0fe4shAnuJWqbWV+i927yCD5Lm0HpjmJv/2qmvfl
qaA3bvBffTpxC8pBNnX3Gj5fc3qvSdBLK9960922wGZK3pwjPNWNL76O7UuWXg+eE4S3knRlk9PP
DPCjCjCBriPV/k2Hzaz2y3Ojvze1K625aNgnRvWiigerdExrgjTvkrzeyDm9ih09yNd5Z9Pb4jSl
owdbAcAivw4H1M7xHI+9+mRXF76EZuYZuFyiO1BA+aVhyij+3iGDEaDsDCNMTV6T/nXx1FpXfQYN
CqAqiKQb7qq82NFG7JO0qYa33vqu9c9ZeKnRZFu0Ca0IrwHceV31OHQE8x4S5VtUHq3yVkZ+2tqy
MC11FM+CcIH3DPpGLkTNOg9tldYQuMwnlpvJ/8Sk5ML2C2SAsU3F1Kmns+NT5iofc/mOqGhon+Tg
3mIQCe8cCT1vfeLVyD9CgyQuSmxu/b3n3SdDu1halMrrc5HfTHUej7au19L/7tf3Nex7fcwLx93Z
ScT9gPoOF2aSOn67UwL6D+ynNLiuYNWk4VfRt417PYpLxUDHhVy++10vfljax0jbSlm9BnC6681t
T20kolVWQMGPCE6XUxMlMeP+nPQ6yuy96t8VmDfRibLNZx/MYlqOpwPAcdt70uKbrH0mkjfH1ybZ
yfqLRADga44CJHJsEXjuoBlWPzxO+5DvbNzR1NXRR5D1m2jQgPXVaA7VB/NSpqcoi99U6rE9JTP/
UXV/JLpjeQ9Jd0N/OJ4KzhfPyZUb3aYwp1OVC67IO/CEnh47QUoR4lGEb7Z9JwRkbD1412sd0jMt
ujWSLdGiAoVI+6qjl9SLYqOp17YHJfV7F3Kdt19qg67EmwLwkkx6wveQ1ex/6O2LR0Gtqu/qmsoW
4qqlfGkUILxBK0mlfCYbu4Bufniy8U0Aw55ihSxEdKq6X1Vlklal/gWdhEcdLAbJ75VOFkobSge6
C+kqqdvKfU1Ml94wZFduFXLxJt+xGmCKj4oMCbrY2vUVWyeFB6tBGABuPJLlT6H5bMcpjREQx/Tu
Btk4KYRzjH7vNvs+AX1zUvvW+CYqSsUQTXI+6QmqavpkE52baCdXcPiAxzC/yoF/Wg7wM04oZupQ
1J/ccJenKmhVxx0+kvCrRd3JByOV76T0RzjAu3BTtreeu4tdBDU3FmFBhNrWtrLw9hCeWCxsGk2V
1UlIgnayH3b/YESPynDfmd9K5UaRf7bgtzNicD15G5AKFcxg+qI2P4zkAoXvDGZMD5x5mfOLgQsI
KFABM2t+eyLQaS3Gn5Xhn/qgmWo4tfK2PA29nv99cCXrXIbjOO/OKtrIWv5SAv1UX03ujd7eKuVP
q2alqBBqb019jeZW1r+VVXUfd7tQvEXF19j9oZKNr69qc6d5BDpEzY24CSayNVsiP05bWvMstQ+/
WOoN2LzOZHEeQBGth+89+yTzaTBRCGKvBRX8kQak/M2u7nN/5yEN9cvhTMfjtTYRDxiAQVOLyMCB
0fxkleqVq/2AN/LGLC+77k0jOmnoBVGKl1Q+1+JHSaA9ZFFUf5TJgZSQAvcqMVYPV1JbnYIFODEB
ZXQ5x8zjkZx/tPQCRznUJeF9mj+UtDxDDM698yLbjzQXnsrKl9R0vLIG7PJmE4oLxZFpfpXiM5eR
2zQ+BdwPDYuATK0P7xH8HnBawaaOmonW5edGMjHCsP8MTbmpAaXRnHY2hPHGUCCqsAl3EFkjVimI
eKMK9LL97jVbYb9pFdxLIN8s5dYoHTmHT3C0kHcIzkbxkOvJWQXoXPBqb6zXevgG9wNYjCsJMIcR
+BuYFvL4NqynAs6JHzzkFjWzO819b3UQ1U+lB7hza4HiRb6jru/C9t6m7Me/+2+78/pQs8zR6dL2
ruEZ5cUp3QXAT9voTR/AFNIoYyvtyb8VL01GI+BfpWWpdcm2ZjtrvPvXf/2v//t/fvb/23vPHrJ4
8LL0v9ImeciCtK7++1/6v/4r/5//9+rtv/9lqRTLLKFZlq6opm7yH/7+8/tjkHr8y8q/Jd9Whzqw
s53EBGeb9Nuffl5oqmarQtMtTaiycvh5KyLfm4PO2KE4hzSPTC7a/HLchPFpBJgQkG3ammoIXbYP
TZQeec0QYucdxPWD9RzVZwbOLRDe2XE700wczhSDoCdZZao0QPezmSqB7cPvZacwIT/k0k89B3ub
0NXyYfjpiqmlIe2bsmZD6l0tQG0m3Q39a+p92HB72ASPJuLWx8e0ZMhCJpSedI3/0qbdsbf6ekMX
SRH06U7Rz6Blr3nwGkDcT45bmX7ubOZ02TQ5grJtG7atHVpplLwcRCClO6RHCRn74Kx6GaDcUC+L
7u24KWX61jFbsxF5CFOzzbFFH9dZDHigGXeW9jy4l6H53pMk7xEXAKXu69eDyoUPWvD4L5gMfPoB
FgBksHmKqsjTlO9Nqeci79dkSbZLtqYMK8Tl8c8vrJgu731+tgttLa9KbYiynZzfBAVtrxeSB7nw
w3ErYmUQsw1o2ZZiWR1WCkpiQGJ1HP/3f2ZidmzrNlGTNMCEisLjN1qvca3HLSxMFcKWbG9IUiEV
MWYW4r5o/EIgf/4jzr75/Tc/omNyxYaifp4poQrVxDUI5kSfGQk9MdCVylGNvpsn7y2pfvPBircw
FkKETZ9pP5z69vPxgS2szr5NIR9usa4CutFEVrrLfXomrK9Rbp+5o7ey09aszFx35NeIRof4O7P9
6lOBKOHq7/phxTcseNVp9jTdtm3dlsVsp6WjqUe14Lyq9nOVbEZIvpFVbASdguOP49OmTN+aHU2B
o7MNwaawuSwO5632O5gZekaknUegRU6/GJASxK8unrzlpjfdOxU16dH9DnkGBfR4uA/7K5C50fnx
H/JpZk1VNmW2i6opYvrn8HcULe25o2erj3R5t9VLqT6plvR23MYnNzSzMf19zw3VcQFpIpc7pMe7
1H74+Gdfn81kW8q27Id8vVTqsy7aSKDqjlv4dHhnv3/6+97vL11DaXoZC6aCUASvGN4j19HK6VWn
PXywIyYrisVemDy1oc12X6sUnhFWMcIclvteF/45xEuXqosMZgsDatP9RCSDwmy100F+G4N2poTN
OU84x/Y76MtjuC7gqQiNiyGzoaeNeKBpW9cNL45PxufFNBSDXyosLlFbtWdOP8rcXpFl2hQa+6th
PIXbf/b52SzQVlhHHfTsDq0ABnHuyhFf+PUqwYUia7JKoPZrEfaWsoiCXPN7Aa/feNn0F2G/slWW
vw8dkm6bMqd6NjvkLb3WlRT3EZAYJQLrL36+ahgmV4lO0dlSD3eimhZKbsqV+VhWtyVK1td/PPlE
lLpuWOxFAsvZUYLnL/QUqCIfIZaght7/+dqqYopGhG7ouL7Z/aTkmchDKaZmRj5C5ST9sScwVGGp
lqboGv5Mm31f8/WqjyVTegxAtXjZl0K6/fP52TOgzy67vjGUIS0t6REEdehdpNnKA2ia30MXYKiG
YsIdrZgkspXZ7uk91VQ04EIOefkBTqUJAvoXG9QwhSFz0eH0rWkD7x2AXM7DMcwr6bHy3uxbFVWc
41P02VcauqwZ7E1CeVWeP7KEVNfSAGMqMr2bAclYam7jpa3++UY9sDI7Bwq4v7rUtMAJEJYZToG3
Hh/FwjE++P7sVuQlG2dVy/fr8qoOrlBz+Gffn60Cv5ywGaZXZ3imE8AqVnz0wiJwf9iWLeu6TYg+
+7xaypKsjVrsyKBXT+Jryq3J5vgIpq0426q4f41nrq5qKmYO91FVlPFAVQsTDVQb1pM7lSKvQTtQ
9zhuaeFQcB50zoUpKzZh2aGlJGhy0wybykmsOx6eEQgQ+/64iU/BmGkcmJhd8EXmQ/BqF5VTdCZ5
HZpfYdEdiluls82vUFGGD1IXUH50E11fGd3CPNq8CWQSEoqhW5/iQNPwyyhVS4fCY8QyGaV8F+ai
udAajWyjyFB0K2Ltzx3ZgdXZgFMftkpdUkrnvOhfIunl+HQubD++ruu85W2ZlMvs9IiiB1JRa4xJ
eU7geazaq4yabBzs/sKOSb8GsRcpl1/v7z1fZla2nHU9JZUxeGrsM11pTwvx3kjSyhot7UAyU1zo
U8xjzPc6XTCmVxWidKxOA/H43lGhSsTKHlxwObYQEFZbnClbmye/FMhuC7ppSycxQbwHwe1QmlfH
52tpHMLQTWIfk/M0n68yDfrRCsvS6ZS+BrpnhY+wf9FJZ8f+iqmlbW2qKsMhplVkffZg8+QQpKKW
1U6m5F8l1UL3ciKZdK1zYkqKLWtZKmVp+kxCZ0K7Xz5v5o809LBrnX5QR88t5GDU7tI3EJT/AH9x
7rnqpa9KL0Gq7sBh0O67zSCzRI36HLLmxz+f5L0fosxihLroSj8e+SE1HVNGi5IBwPTi63EjSw5r
38hsejXbhsCCXLXjI7A1Pgvzwo93zLILJQCR53FjS9uGVzGHzOZxougzBzxWstsa04jS/mtZ71zI
MEV2c9zG4vLt2Zg7JNmTtcxPa8dCy2Eimyx7UIvHbfya+tmdRWBuQLZukbXiQjm8SWzTljtd/EKg
Pozu9QS9gnHILl4VLb3UXfoZJm2KNbPTzjtmdfaicTtPcb1xrBzFdGlWv0r1Z7fb+vqzRjnQgAUJ
CfiVvN+iSaGZMr5RGNr8Ud8XfYG4rs+K0XsnFChF3YeYSgVEoSeh9K4XX/ToL9yXuWdyWuA9X2zH
NeT6FiYDu3QqWMda5EqPr9/iPjRIy8imxVaxZkfczwAzSrlbORpvE+MWsiuUqI6b+JxCIxIgzrDY
ILJu0RR2OAzXSqUowJU4NU1qGQi/0N4Z1YPawKVinhbqG1RShh1d0Oaa+CvGl86AJSuWoupcAGIe
6HiJZI+FxhkY+o0MpqJY2f9r35+dMSsE/uDpfB+8KazkerPyvFtySvu/f3a8ojaL4kgJa6cZyHej
HpuBmaDeJQb4UiIS/rSr+aB+BJXa48u2NrLZEdP9Dn57i5FloKIiILN2txIwTXMzP8QsDC8acukW
RKCH+0IZ6ElOgGw4pf5o1l9pgrStXaC8/ek4TFnmbWbqgsjanKeAwpp9MYQ6ruJc0tpNrHYrE/X5
CE0GbKFQ1J7u5bkrNz3d64sWA/3X2r1QacSA6eT4IBZtTPkrVUcr19KnxdrzBHoX95HqexVFxYsi
ohWaTq8V//Z5NRgGL2SiSxOawvmNZHu92+oSJjIEfIDRUF1GQSVaWfPPu+rQyuy8JGqvlQ38206i
v4TaPQiz4xO1cB9hwKbAKv/PVM1WQ67LqCeurJwIDfjCQZTTZ+8m+UUP7hRSYktJz5ACO251aXmm
gMy04L+3rbkXpZCSjKpqVc4AB5kE+gRsRtWuLNCKEXsWBCmt1iOSZVaOn9+Pgkr5plIej4/js7fh
OcgmUEhYyRZ5pcNt5iKsi0IJZz4gTV+fCbh1EFQIaVvbBPmKZ1sezm9bM/8i95Yfl2XC6UcSCG5g
6OStlZM5/dxDB3M4nJmDaWuXtvyCtgtT6xAEojBo0mPQEd5N4ilAGo7P3ucI4cCcMVugMM2yWp88
5gB0S+rPlAG9cx/AU3wNX16v3Jbhj+MWl87s3noZs5A1dIue/xBFAo5oo3vQI7p9UTcr07iyUoZ6
uCtaFNZGU2Clkh768NULb1yEhI6PZM3GLEbIazVoYMkg+CZ4tDd0LtLzetzEkuvZn6zp73s+tDcK
YRU0NzuWfo4iW6WuTNPa96ch7n2/bPp6dKuCIfTwjJya0sNf/P4Jn6DKBu//+WJnmZ7JcceBgYOW
fiC6/9/+woCqm2S3qDbI8yqEFPqa3BUaSaHwq38e5s9/8XkNB8ldafJgmC1x2cth03ZK5aCOBIW1
+vjPPj9bXl0dNWvs+bysSmekF5vk/LiBRecocOOKxUX56fkduKo2tIoL2FSpT3Vg4lkIhf9NJ966
vjyb4KjH7S16ryn5bvPoVz89EfUqiwYl8ysYMlHC8ajH0cxXvcvxeIn2wlkiuovjBhf9l83YTAFe
5NNbIEK9Mw8NvXTaWFwNOsJ6GmwVw71mbn1aaVCdbaN05dAsejCqFqRUp1eIOjs0ZhO4XuOSquui
EnSYdaK3d2nyaomr42NbOpxTCZDsqqBENd/bYzIKE6ZfspFlfNnSIS8r/R8/t4k5TBWE0gQT+FQG
E6FJQ6qrETDbCbrRND6FxirUZnEce0bUQyeT61JbS8h2OBHLYUADPvjxyr5beK8dDmR+UM3CbcrQ
rJ0iffDdL4CigOfRcwSEcISKJrsw3Msa+pKYDo8gWQkQlzahigtSKDlRlZuHIOSEhaJXSu3QOU9j
9bkAyQ9x0EYa33pDoHerbwoYG/98d2gK9TlL6Dqh42wXalWmRFqVNA6pvJMHlwaWf/b96RTsXQ1+
F7h6pfN9U/NPYxgse/CYx00sXaBg1nggEPtan/K2aVqGVQL7mOOiuzuGHmwE2in/4so5WjqvmuAB
MpUybR5vhyORh8oSoZQyEkM98Qy63k5V9QTSipXhLDg/fBDVFpPLTrHn2Za265FB8+XeyfScbqqO
jtKrjnZx/a5YC0QXjpTy62FIOhqFNnvakXuLI4XQQeVJPTiG9wZra/r9+MIszJgC/EUVBtcGiaP5
aQqNoRW+2Tsy2iHd+Zhc1eMFKpfHrSgL648ZMi2qCR5KltXDUURj3KCLNvaOAUlpOXVqwOrmPYU5
SrNwF0e7DPht3eqnIPVOcijOMsRoIp3+JN05/lMWB6zrU1KcUMWcF3QzXYb4k05ep0kuoOyFfst1
t+G340YWF23PyHwfRnqrdHJIxxycPk8ZDMnHv784nXvfn01n0JJqEV46QF5zhbg9nYRavHLdrs3T
bGMMaDOIVksYQvhzArbfSOI0gBjp+EDWJmr6+97uDntpGAuD1fCrS/gyg2p3/Ptro5i5TlQkFA9p
Viaq2YIvdtvb0b6x/+KBrWh7yzH9ir1RGEOkIXMTDU4grg1fOhV02GhcP8fHsjxXHFPiBGF/yuRk
KiBs2c8Gp7I2kDSqwfk/+/5sFOATFIQT2VQKBRPtMoxXXgjLm/b375+c6t4suTGkAKYC9yGsqa5y
Lui7a1eGsGiCG1gzSHQAKJ8tt2Z5Sew36HoYNBfkZ/R+GcrZX8zSnonZLBVaCe9+4g1OUt5RFhmL
x3/2/dks+aUWwUfEEOzm1Gw3nLrj31+aItComgFkVOMinn1f7ikItjVEQsJ4DOWfA40zYbiC1Zi+
MctsKNCVo+JkczcCijpc6dI2vNILc9kJ4a+RVMejw1YtLoNx60OFcnw8S6dCTL0DOnE6I5r5KaWC
+yZDssJRuutKRggWHqzjFpTJW8+HAwILCBPVRlNTZ1dwKY995vEqcTw9uxg44wlayEGXXjWWfKlV
5p0ZjrQ12V8VAV0HVPbH7S+87EAPK/QYyCYHfx7+oeVSewVwBceuJkC3FW5VbxtPJGSIlK2MdWk2
TUMm2hQEA58wqknQDSNpVtVpdPQdASKiRH98NNPazydz38Jsb1Rj3bq5iYWu28Akc95/eMlfbHGq
9tSm2Hxs9dmW6IapcSXTaeZJNnSYpQgwrqGTl+bJ4hVKwY26FM/gwx1uuq7ejwJRtkyFajGaKPBW
BrFoge1MaZv2Z3O+6aRQyv0xyUYHOsQTH1qnt+PrsOQHKDkJUgbEQYzicAQDOm+1LhNXFoiSJt19
1Gsbu1+5fpcGsW9k+vueyw8Q2KXfOR+ckQZS7URV/8IZ739/tgx1PKB+Bm+Ho3kX6P7Sunx8kpY2
6/73Z5s1HlRXhClXlhsnFw0MQYn/LNTdiDTxcUPLEwV+iwIk75c5hk5TXbfoonZwonA88+CascTb
H1sgLQcMUFGoZX1On/i60Vca0opFmSAD1D+anrtydX3ufjFNanq6rtFqA6plfiqSxNdioRUdOUxk
ZQtK7ycoG0A6qRfJ+VhCrqu16HSaEmxudm2gNIpX/VrqVXBZ9QPcvQghtysebWEJD37TbAkV180t
M+c3+eWlakHeA5FodlfCiX98fpdKOweGZhdr0EtJIStl52hJSqPvTg6fEBGitRe5hm/G8GjCigmT
xd9YNcE2gOskLJxfDkIh3VpGXutEGv2PEAfY+WneX6BwijCgfSqnX1CXKbV8xe6C91Ap95FupIcP
8zPvIdkxooaW2TiK/T0EbVBOkECxcvEthBE0701oRoNAgnji0HtUfeTSvZC2gMpupBRRp+E9Gh6k
eKvUaw/6hfMHolGegKxcTrztD02FcTU2Qmlap4ONHFqB8c8dFfhYriML2N/n/EeTRb4VDX3nhLQa
lWZwV+beSu5jaUkEG4BIgRzLpzBB1oYkK/QCoYBkk3Cg9EdFc47vtjUTs7NUlkFkeg0mevskkGGe
35prmYI1E7NTpIUqzIojJjRU2YPrHvGctb27tNZU3NlSJHU1KgmHa410azbYWHH0i05skJE6Pkkr
n5+jwXzVTHNZ4/Pds6Xf1dGfv6JI1vzn1/8KVveuVN2ok95t+LyooRC+Ts1TBAiPj2DJZe6bUA8n
SM68lvZP1sB7LmukLE8ge0Z277iRtWmaHe5xrFO78sveQXqiC1GYD9//mYHpB+xNVKD48DJP52Hi
w/wRpx9/8fkJ7w5mAwDP3Dn5da5bVcaJnvhtoNMM3b/IjVDj/m1hNgBVLzy5gmXTCdC4vdKis78Z
wPSm4EUzJRcP5ycZVHTP/apz8rE4lWEfWqtILblv0K3/34A5O2eFFbcWZA9EA+ZdHJ/2wFu8MdnQ
9Z5ZK1C0pSeaatA+ToePSaPSPPGrjMLttWJoHDm7TmAqUF70/K02UciCAFU3tnV/rSs/Mv3PywFT
tIPXpbcc3N18iFri+7EeFI5bInANH4T0tUz8zeQhoefNPWj9xIrJhVklc4nzssD0aOoc0WgMYc0f
EGlREuinkJrzb6US0mh0mCLjj1uneVbvG5uhIApLc71Es3JH5wVvWVBjZhegvap258ECa/Ta6fE9
ueB5DuzN5jMmnGn8wM0dN41fUEfobBtKo3JD88daCnXB/5AfmvD3ps7izevVQWUXdi8riN2oJ8Nb
tnJTLg5k7+uzw0UVrnJbla8L8x4Oi17cDuaVEl0cn65pOmZv6YMxzHxo1dmpXmpYQVG1i2D+Db7K
HyoCyo39MUjNqdGrK3Hf2qzNfJIoeysxeizmDTxO54W0sgHWvj+FB3tOW6qqIhnpeINqDmpNZLFW
fv9CeKFbtK+A5yNG0ua9F+i2o2ujuJkjrNeggNBtW0Y/ji/K0hBo1SM4lqcGFm2Gs4nr1gzg4Mud
+AZeTtH/xQztf35eWjBDOomGJHfgLWvbFzqxV6Zo8fcLGhIo09DTYUxbe28Jmk5WdEnSMmfQ7+zq
wS2NFQNLHsyiJZAwhtQGL95DA+lQaa2IKaoHWXbdBwjGwgQZweroVdaZmncrycilozjBBmyTDkTO
+fRz9sZD0jmta58ui9Z6lDL3NMniTSM75kp9fWFnCUB9UDABs6I3ZbZz40DKvbxKCyf4gO6wggh3
ZdoWxkG3Nn7f0AFA4PsPxxGlSpw3UFQ6GfJMUECV27I3NyF8m10frczZwh44sDX9fW/OeKQ3wrKS
wim1d1eSNlbqb/74lBxYmE1XXdtj79Em7tTSeT64iC6ugfAXttmBhdk+Tjorg5iFMUQlGQiEHKAM
LS/A+pvG1+NjWVp6cqVTHw+3sjpvFqosCUo31ysc0TsWmhtoVouL4yYWcsDQzPzHxJxzoZfaogt1
Lsayuqor5D2kp9huTuicPg2LB6GuXcSLG4AHMW98wyKZM7uI5aw1otFU8fPaZlQutPpvlv/39+do
0aBWcWEl348tNF02UK0dn6/Fw7L3/ZmP8dugVAxPzx2/nmpNKgqIcH+3K2+xNSvq4THx/DbrvEDD
CnId/pWubpBJco2VNMialfnBh6MZrQ3GwsHfSaFJ8c88q/Vy4+bhystvZdnt6e97555ybPE/05b7
cEsjF7Vyea0NZXbqA8mo9ExjwkaoRtszqdiioTWunce1UUy/Ym8UruvWciFjxfQuEtjs8pXNuzaK
2Y3SZI0qpx5BSpMiqxa5iP30UmcjLIHCBM2E+vnxzbzoyfY28ywKL6t8NNqE8URQpck3Kt3u8jkd
qqG24mUWWuoomuxZmh17JMIARiYcyyGUtnEvXutRPqvNAiEny6WeWlu7rkkvLGk8K1T5MmbkhZTd
IHOunra++Xp83MfnGdDn4TqGGcnbMGWes+TMh2q9uole67WE0/HJVeaZ97FIAjmOOF1uoygbvUWf
TsiadGEFsA83toCZlMbglYle3qG8rXTIF2hmmH7U3g5VfAOJ6YJHnFueR9m5tIaJXnoPs5C/Dcy2
jOcraiSnBlFioOxMSMnUSvsie5Al6jZCKmLbTdzKvn0+KuVFYVtf/mblfpuf7aNRjsZhEFxXWXNj
IgeaQHAH/vh0RIzguKXl5fuPpTmqPfW1zhAllkaUmPzrTH5I/cvMu15tpVq85H/P6Py9aJtu2TQt
M9qqGygOKvge1RXvuHjJ75mYXSf01liNl/PaVvXspLc/4u4lkG/1/MbPxXXtr1wrazM3u1Zkml30
RMKa73dPiVSfyn4EhbR3VUXQHMurVEsre96Y/r635z3VQuy8nXIJ9o1W3alo/h7fCmsGZpdLI8ud
qUzTh5AM/MFWcd+KauXgrh2s+esI4cAh0HRBYIRQlQyzpp3/VPOnzP8eiwsYYiDFvXPTuw6hpeOj
W3aGvzf6zGWYldei+M7+q5SLqj6XIbx1z6Jm5apZ3OUC6CTsceTu5sgNKdZyxOFHFglhmWDH6+J0
ZRzT0Z/lLKjL/7YwG4flChWNbq4YUV7ZzSVarSL/EknnhY/07PVQraTLFjfFnrmZI9Ta0m4Ms+Pu
NCDiPWn/vMNyghn8Hs7M0+VxhDS8wYQV0cXXeu2eWJmseS4BOEYkDwqT5XM1GSflQ+C9Q9ZtZjce
RLt/c35+D0Wbxcxol7SKNg1FqLAVQ+Lt745v4ZXNpc38WxEDnTaaIXekGIFHR8j3KDYcN7Gy3HNU
QxS3vR82TNhEsPvYhv3KHC0PQdfgUrBoJ5+jjXI1CfvBJlrQELXUnnIZhcS/8mPit41pjHuOUvSZ
jRLeFCSXl0P40InLv5mj39+f+clWSaomzfj+IM5FcJWstWquzdHkyfZ+f0W/IQEAc6RUu0jaas1H
GgYrV+WajZkXMW2qCVY0zZF31nmXHWjv/0faly25jQPLfhEjuC+vJKWWenG7Kcnd9gtjPPaQBPcN
XL7+JPrce0YEGULIM08T0WGWABSAQlVW5v3EW2xnWzgEASECXpjz1lkZs9KpWG4fGvMGqZE4EuVv
t0fxrwnuCoYuhzMQG4mDSg46+tFDHgK6b7dXW2SD86bCUuLByhEgtdGHWXqS+ZTeTyi4nCn2E64W
XO0LkhYAHpyapvX1+DFsbc90/ujw+HeuOK+a6gL0WZ9JFgeiSLsB2gaDYHNvHh4mxKR0Bf+tunDy
oZJGvIBwltcpdMEtz+wFbF9bFnSg6lBvAMZn1YQzWnlZ9WTEEQuS/vEBsh+3F5u5PX+5Xn+f81n4
86Sh3RvXN/mdQeIpoQGovI3275aGglNkKx65NsX5bq1r6pjYtDqh7aUo3DDdQ/cib97/24A471Vn
SFIqPa5vVXqvpweSA8K9hwoSVCFuGxINh/NhWpdUHcDmfTLa5qdS6Y913ewzBfpHI7jtb9vaivOv
p45zZcvqjbzsMCgDysmpF6aP87hTIX8nf7VVgS3RuLiDUgEV+jhTjEtR/SkBYhnyiS+pqLmMzc4t
v+OirKKXW23K4HdoxrIqX4P6mSk48bcHAvZm1pMNWiYu0FJqeXRSGyd+R40v5SifFXuARkQDiXMi
YugS2OKzk2UfRqPCIqHmCC0fzYX4zvQHGXYdLUT/bzgOF2xJxTSrOaipT3b+oHRfoCt828e2T5p/
v8+dBIAClXVP8P0IbyG5/gsit4IFEVngDoB57MaexLBgnbTZVb7/t9/Pbfwe/RbAPiBWzNHQBx1l
USAnWmJuv/d5lEZmBHfq5YPUfzPTr031M4kFuITtffHvKrBfcXUzGrHZE9WUsQrl1zz9JieBRHf/
baK4DZ5MlgWAKrbeOO0jqGCdbn9+MyV47ajc1razUa2tkC0ztKRqkvhR+i0GrrGonqT8qw5NXoCM
Xdv6qY+PVH2Jnd8OVAdu/wiRq3F7v2xBbWFF2I89UBVdBIlFwShvewMwYct1iqqq1yL2MlGhDKkf
oPE1xq8K+fZfhgFo+tJKiDBsLnNY0fCEY2K5gtv/9jSh72L5fcVMhqyp8PhRIQRNoTsuKHFufl/T
NAsQRss2+RSYVrdUluoGb+mKvCLv9kMl7f4PpujKBDeEMlHUydRwXbXN167/xjQr/5sB7tRqxhZl
YszSqVEa1+rgrCJIrmiW2N+v9vxsd0NHRwwBSupMwkQEkdj0VfCZyQ6w3GiF5k4uqhAAocDkAgCQ
B9HMzHxQpB0kXP5knv61wn7F1ShUyYbec4stp2e5XzK1TktUYxQNhDu5HFokNA4xUREEbNrorEPJ
lFoQOv12eyibhzBCBpBk4ygCoHg5lCKvm0GtNOQEzA8DQTEFX2nXywLHum0F2ImllTKVsySccdTL
DrI17hy+N6Ks/qZn/d9AVk0CuUXDDHhBxI1/z7nb/b49TaKvc1svtCR7HCc827soqF2SCo5Y0ef5
jSc1eq0WWAXJeig0sJwL5n/Tm64mh9t2YaepDcRqkP01H+x9+f1NE1WKRCvM/n61JaKK5rXJatZG
5k3QAO6gnPtHkwSaLgtkyqrC5/vkqUNt18AgULZOwXAhqjBs3+bYA7ajA4uOU3w5hhpxZ56lNQt7
dLevf5nDU2JCilnZt/o7OPv9GICl2XhMw+eq1VziPAP3KFipzXm8+g3cfkRjbJ21tEL+Kfw6dXsT
aiwiZ9hyNhusoIyxXlVXO6UgYVcYdMiB+VEOkAvz9VawW7YGcW2B2y1lOOej09P8NGv/ROUXvT5q
YKC4vSNXLm0jSQc2DdUyGHsXn2w0slAd6NSWl9hJ7GOr5vTYl8gzgxr5t1wXouL8WqDi057hIN0F
2O4KEjmmlixn5Vxe2tqCMOgDtSx/zvdF3vp9fujb5z7T0Lmfeu1UQacvDaSqe1aS4llPKze0VK8K
41MLHbv7p8FEvGEb6IZDawN/cmT9PEkVrS9Ra7ma2e0kci479YEYIg4zduMsnrGYgGtL3BkyVSBJ
syAodkl7TAC0cul0mJxLAkYPkwgKEysH4myxv1+dJpNspnWNIvDFjMLdBPYcuOtuEDYIbZqx0eYH
0mQAEvlmBxzpuQGnqS9E/6VZ9DjNkl+UIh2a1X7DYNBvDR818X8r+DUavUCtaU/VZeiyr3TOH0Pi
+Le9QGSC23BD6wDUoQ/VJR2Vf1LJPqRZe77bBIhdDFDZGxo6YD9JLK6WRJ9obUh5UV26VPaqd7sQ
UbBtbOiFAfb3KwMoHqiKRMoKaupAvBWPPeQax8HZGaLLlh3jnCMvDHGhVYQCAlp10uqixNJXxemg
S9s9zuURWg970nV+BTm9u+fOtiEqA1ggYxjkG6hqo4QCdzyUF20ujnEIOWlZ8LrZ8GQGbIdUHJLx
Diitl5Nn5ZViTE1cXSap3WWSbkJQ1Ajdsk0FhjY8jXWtKzqSM0Da8rTctmRHMQlhqJBUXME/x7tj
axAwQY1Bw55gLcR8z55FNUMnkOq89N2PKa531BHxSW04GiygLR79ZsCi8nPVpdASRotyeTHwkpXf
XF9Jvt1e7w0PgwUHpBBQVlvTjWWGTtOxlMtLYuSeXkM+N/m7MNqnLhs9BaLIWijK2Gyt/7VF7gAw
5j7uOgMWZ2fwOj3o5LMFjcvbw9qcOMYeAR+zECZxOzSnFTQRux5uLKfHTpO73WgWZDdUFvVy0E8K
rratMaFNlgGT0b+J5pWlT+etMlbDnKWXJANoFHqqqRloiuihteXQCCexOUGeKaNsubQi9WkhOaFD
LjGI0/yyPN6eM9HnuYVRo3juQaNPLo7RxK8O0NFHyxQm7NZT9QmvhtILg+2vqJ2aKVcl4PrjSzfE
ewmah8Po+A6V97cHszaD9k8T7bQ6+PihZcCtSKONJbR4xu6Cni6faAdptLwUypm3raynDPsfMDKb
0VaAUoI7n6Fo389mhMhumiKv92OoYt82sI5kINkEtl+kUmwAxnk0OrXKvh9mqbo4k743hm9l9kx0
kNLMP6zh+21TG2NZmOK2zDgkVddUVnXJTdfJIXV6/1wpgB1C3Q7wapBtced+pGUgPwP89ULycIAU
NRTe26YQzNd630O/BnQoOI1t3P08oRf8iUyd3PUXaNjI0HVtDmPk2aLTZWOq0InAIlm06apgw1pu
xDaeGyUZ5vgCYGP4kmT6sDPspBIknddWsMstx2H1RVbK5FxYL4ycjl1tn5W+2tGvUavv7l3xpQFu
xU0NTJlN1NjnFjLucweslaBMul6NpQFuezQa+HcQHtvnsWx9IEbczKUSuP1AX3x7JOvdzu5HRMeQ
LVFMdE8vFyRJBygmV3Z+KaanCWosrjYhN6vevyJLM9wBjL7vcgITT35RH+p49HVZxFOxXnJAtdB3
gnwgnkh42y/HoU2qPDeDk17Qp+raByqLSuMbEwUDLH0G/0Xkwi+5EYap1kvpxche0XVElB9Jf7q9
FutFx2kIamfQKrKeA/6WKlqlzFObpliLzjcMr4SacryrnFSw1TfmamGHu66IEmaTE8FOaDhu9VdC
nLsPrOVAuMWwU6ut2gkGqhEvu1H3lOTe4iGoDXW80plCkob4jluNNKq1SaHmcAbHFR53vj2LWK5W
6w0LhszamtlxuNK/yW2nHO1sGM9673eRH1m7oXm4vd6rdVia4PceXgykMAlMKKggvTqiPvmVO3Gf
5/Yc6UIrsgd8PlQe+39Ckrl29ViKDpDNQeCI1Rk5E6TPuJMqM9LchMjCeE4eJTlzBzSC356lrWGw
5xRKcDipVm1lozy3baLN9Dy9UfNIw0s4vfciEcD1akNdEAlytrFxhPC19SxJpq5Boe+UjLnrRGrr
2nJpe2pTC55Wn01qi4cp7iQ8E5HKAQ8G4zVaHlSkrYfGbHIVcITfaQiqElvx7azyBv2xil/o9Kzr
tUeA1bSTvdkFyZ+NFPNpfNLw8wH3mCvaSFOqgkRYdrsJJPVx5o/15N9etbVbYJgKe+Q5CCjA6rsc
Zg1UvRzXk3oy3mV6kEU94KLPs79f5RHmQYHkQoXPa8MIqPZD3Ink5FgkslonuAMY3GSkIHlCYqOW
WtuuDQxgyHbDUGLzzO5EILgKzPFTMVhuJYTyb3rhlU0uN10VmW4WvQ6bFExuj838Yok0qjYnDq86
DExlZHGc+6EbsO7LWIWjty5FYD/7t9d9vVvR9YutilsM5Vc885cLA96MMKoQaJ6mfNfVh+yprQ+W
CHixMU+gAkayDUNgHG3cIPRQ0uJEK/ST1AzHRKLPiTa+1PW8vz0W9hnOBVTWAGwjIob6Dh+spk0s
d4rc6KfZHP0OTRyh82oXz00fTOhov21rY12AhVHQOottiZYYbkh1NxeFU2jGqUxir1HfxvrrbQMb
C4N0i4qiKd5FyKRzvjU3LK0bxuapjd8GOrvljwbwwco43zazMQ4coYxOVwddn6Jz4zC02bLKTDJO
1NmrkqcJRiH6PDeKVHVq5A/x+VZ+M2Rk9eZ7K/yOivI+sl+M0QJMndyl2dRO0shhaJzMpnR/Wamo
Nr7huiwphUY4kEYhyOPmJ3VC2hR9Zp6AqWuSEBQCiu9Yd0dHYKVX2EaE3DZbieUmdPI5raRyNE8y
pa5Teln06+5VtnDfw6FkaOaCF3JpYFKLRBmH2jrpyr6PfV1EvbuxzHizY/Zlh3HP8zn7QpUHLUbK
6ZSjxQPlrR3Z3TsADRzZYNTCQYi2Ov6YMnunzkZQTZ600G8Lr84EtY31ABbfX4V2Ie6mDM/fk6w8
db+zUnAyrTczFJmAfmD7GEqkGjf/hTO0Vmcq4WnIE7fTFXTb9F8s+sMS4QDX7ro0xHmS3tgxBf93
eCLRrnyEZopIV2RrJCD801QQi2pras9RtWIa1RmwD07hKeS7qV8i6iqtSB1uY0EgzIEUBzSamKYV
t+86dPUqRK+i86x7RfgU64K32/b3UfxRIfwBAkNuorIKILG276IzElkpPRARI9XW9xFIWVD9QEy1
clh7wCSVWhKdpaEIjG58TJXybgAHKCmubPBOWxQ9JD8hl3YG+6I85fs0cR1L5LrrgQAXjUe6bRnY
2AiBl0eHkxNHKhzFPnU+kL+dyGFXWXk8/a8/z/ztKjDU1KSIkemwT1O6G9TR03LZ0/ovnWZ5oaZ4
0f1vONhDKAL5bUS5K8LHLkqqmqqJA5SpjXjd2QuO8vUGXH6fG4/pzFlbVCHGM0OUxQ/7F/n+K29p
gtsaxpTlmpLChGrupc6t1OPts5b9+2UYhYQMtjgjwtLM1ZUazmMbzVYqndR5BKs9gs7yYKNjJfzi
hNHbbVtb3nVti0ttjEmaNeMEW3YbIJHpAPp7twGAKVRUk/EgRXGMiw9Ci1pOJRnhyf5GwAUvx3dz
8yHgxAPRQakaOcxVrV+OdGoZVhee2sdSd3azNuxuj2BjhywMsCm82iFNPtZtE7bhSSHpQ9RbjyXd
G7nfqL6pdodQs/e37W148MIet+FNacwyM8WAMkP+Faf9IYnzw5Rlv2+b2Vh5iC+bqI3qEJECe89y
WP1YF02SY1gke9PKZ1OQkN38PMQu8KiBJ6/IiEmuJ6hcVyFo+r8XaBov7ua2x7oD5wI+IKhhIrDi
HGtIlLY27SI8NRSYnX2t3h3YYnqg5IjUO0hhVvmsRO+n3mwd46Q1PlW8LPNvz//WMuOZxLLIoFZf
JS9Lko2tRk39pJf5sdHq92yo9gDUCc7DrXW4NsNv8Lgphx5vwxMareS/ZVHLm2gUXNrCAKE1GPYc
/VSAErBOUm+2iFdXlfcHk4U+dxxVNip5fHGqy0hKSkKMU0Tmn3LqvLToSekIebhtZnOyTGRKNbxh
gRfgTnZadb0FUmXzpNDOa8v9kFl/surQp0fhCDLJeNEsd11VKUkF5h941Tz7Y974IOCdRCfI5jCu
jHDD0OUcdSIKI2PquMbwlif31ovYI//KAPeqrEhhp1EEA/2UA8hP3D+IEhYGuKyI3JboG2DTBHIr
33mxnPvfM4wSS8XJhGoq8rDcISuXGdHj0NJOWjkfh0TazZXg5b2xMxYWuJVWddqHTKXnFErvU7uD
SpfAlTZWGSerhiMKzHEKAC6cK5VZpcpdYp6icDxKYK1Xhj84Y8Hpr+OBDyAdOjY5R1LbhBFIh+ap
ip/1VyiZ3b3dAB3E5QOpWUSCPAA6N9twpGphngbyzX6VtPc/+DwwbEjiMPQqf0PEpVIWQw8nQrlR
+5FMP29/ni0gF6ZZCuINSEHjXbkKPCLNybO5kqST+YPMg4fcp1cZk1c6ohrwJ/8vb0lVcFEzonfg
i7iaY6lY2TwbvQRqlnknD7uieJLrL8n4kCipZ2m+DAUkuxQk3jf895OoG0lpB5zqFmd0Vht0bqSz
cxqi99o0dnpVHbLo7lcgAE2I2v6/Ee4SjzQZyl7MSGG8lvvMvv8Ox9bAWwNUfiBb5f130mQpngk+
jzzi65TqH5El/XW3FyDhDf5sSMazpzLbpVfRIWkkx6jmLDw5ta/1rvR7sh4SEQqQ7TPOAYACAJoF
KBMLzcbcPkyHJp2TPnROM/q9LeenaQZhdtS+EUUE995YdbZXQDCkGKjk8dUW2Uy6BtcW3gN0emjw
PFMabZ+36sPtWVufXSDdNRnjJRhqELRzxy+4ruNGD6fuHJutGwxQmL7/+7oC1WdgQADL4/Nho2QY
c0nz7lxov/IHo/r7/s8z4UxcHJCXBpnzctF7aLuMY2G3Z2f8aseeUv7H73NHe1jNpda0+H5ke9bl
bt1Sx4TWCZt3/H48ybibaQCP4jxCSfgyycfG2Ld3BwegksfUI6vAwJf83Dt5CGyPlTRnerDMfOc0
0+7e2f+M+hH86wrytXzZX1KnEIn0vD4DP+7EOzm8Oxe5/D4XMndyZIa6kdXgmElfcjcpaoGB9SbD
zIMWAIlA5M2RP1+6jxY2YzOUXXWuovlH10+eQ4GE7+Ift+dpfUHhtmCnH5CCKMvwkM4YyHW5oMA8
t8P3VNe8SUJFBuCCvBYVsdbb+fNeMi2QoTnAQnGHoNM08WBUHbYzBTWYW4v6DETf546LpKVSonX4
vhb5o+Umv25PlOjz3IYYDbu3sqHtzlIXecaPyRCBNjcMALqn4xFpoAiwUpwyh7aqQ1vuzjlIsZuj
AjX1u0eAgxTPeXgUdgRfhSkLqifz1GZnkn90u4J+v/vzFnYbCrsA6jPF2aXDzqY9mXlVkXNv+y1E
BAS3wcZ+WHyem/8kkhBelfi8nxk/6mPR/8efz12fWd5qIZBg5KyCyOSvyo73t6dn6/cbDqIYk+k6
IW2+nJ5pUtR5llJyzuKdPj0o4W5UBc/4dRIKfUkKUIAMYIoXKncj9E5uR7NMCPBtZzspva6JvY5A
RcW2dlH1t9kK7G14LACUwBnjkILGCf/g1mmZNbMdk7M8yG4RHxt6vj1nawMOGFNQjMYbCFVPHj45
tCG6LyWjONP0DXz73d2vr+XnmfmrsIxWWRUCvVecI7B/GGCmK5XOpZ0hWHnRKLiNgQ3flshYFOfa
LYk/izhvmeMv477lKLiNMYfpgEcSPp/pk2vo36Td1H8A9Hr36YHcLIr2eIch0keRdTlZgAmCliHJ
xnNTVq6VJa6IUWhjmljxEP2JyDOuIUllBqm8Xh37s+np/Vum3v2KYLosqK1CnBWvFf4x30pQSqe5
PJyV5LnMHS+OivvXmT1UAAKRmaofHxajRtJMU+tM5yR5jB5i5+53CuQ0rj7PxZMxGaM4ovi8ar73
+dnc3d5r6/MJYRhII9CkAFk4BMTL9W2qqZYMs5TPqOGPfpYX0g45NDvyuq4Rsl7ya43qMBR78Vo1
DZyFK60cPcObLq+1+Vwrx6+Zcrg9FH5HfH4d0R1krZEORHCzHIqpTMNMqno+2/lkv1ZmYj+jjmIc
67SpEi9Lw9q7bXA9HAzFBncIK9yDwY2bu962ZnQqJEMQf5T2LhLB29bjWX6euzpiQMgJafB5bYJA
UvcBNXCl3MeikpJoFNy0pXLcKJEBM9BLrmx3dgQeJvo++/vVcYv3RuS0Cb5fOIlbT09tJnhU8C6M
wBIoX+w9AJbRMMbjD5QwjWU6DjRQ6rPi+LaMTf5290pfm+CzLJEWS2mDvGmgqG5Te7EgyNmYIqaQ
gIYTh21DvimBOFpfp1pOg15+ACjKERVyt74PgARKIQyBAADocgl6qVHKLolpgNQp6M6Ie//0APrx
2d+mYTcoXASiRklmayDGD4g6uomTuvnft+efRWHXlx2WGMUivNVx8etAdnE+2iW0TQxnbAOjOkrh
oya70EzFXZdK59uGNmYKHXSMUQ3BLBPjWc4UMMQZdnQIrKjphpGvCEIP0efZ36/2QmrZ0Aqr8Pkh
e5eGH/q9Hf+f83T189lWuf7+lNBiGPB9Wf6uNAEJbs/Oxk4DpgH5XqTWWYcuHyzrc1flcdEHMS0+
6qrdW4PkTnkhuPJEZrgrL9dyDRWKvA+Seq/QX1m2K3uRHNbG4boYCueypUFL0xwxFCX2Q+JL2c6p
XSkRbGz2lZXf/jth/LkBtiaCZAqsGNJjUkouuGjc2Wg9kvyT9d9nwJR7gQPzjwHmAYjy2Cqh+2HV
2DaZFbQHo4YErZGggcNshkfkYuwfQxjbx3C24rc46dtDpgyZiGDgsxWIGy0jYgDc7395yLg5lSoC
WEdlkSCezOysW/2cuVOTFK+ZgidJRup5hzgweUnjKrn0c01Ttw/j+oEkzuyHRT72bgVhw4fUaZxd
Y1iR4KL4jAC4H4iAFcNFrwPDv3MXtpPVeUbiPA1mKUsP7ZyGuReXdnmaJ2K8GNKs+NVMJI8SQ34r
bFK8zqGm+32kKm4v1+OrFKv177v31OI3cWezgn6hsEavStBO8ZdeL35LEH5QqXW8bWbj5IF6EM5o
EC1B6MvmzBDSjc6k4kxQ3yxld7fSEtwOoRTeoEwWB80F3MzOSWeYY6M2QbeXwrNTCQ6erV9vAwuG
tBQ66Vc13lhV8lpv6ybIqGdkvjF4988OCq+IH3BF4pXDHWz5QC0Z7tgGevJEDn3+B5N//XnuQAtJ
a5Rai89PxtnI3+s7H+SYfEYewooAADusGgGnPJG6RJLboNF8m+wiS5CT3Jj96+/z5Z66lYokDvH9
IfX10B0E0cPGcb/4POc75WQaZdFNbVDa08swj492k3hz3Pi313jjxEdsKFt4ZSIBbX5W0q7uRlI3
U1fKRhPIVeQX5pvcP/QQkq4iEfx86xxE3cfUwV9hormQLy0VWmjWkdIVAX6O5gFFWfpxY86eU2bq
XumMdDeZc5W4yixBZ6+K2vS3FmUF9eYpIa9zOYwPTdWB9y7NZnS1xMDLCdK/G1OO2gRr4WbPVlSa
l3HCIOW6HNlFFtB+OOoQpj7UWTL7Tah93J70LUPohkQRFygcDcC1pSE9L3PLSdosaKuCfp0qhz6N
Ud0921HUCoqSG+uLZQUYEnQIwHbyJV3NHrMkr6QiSMdDnx6j6pkmb1MlsLKxFxg4g6mNIUMFjcjl
gGa7gA5jbhVBlTwr9j5tD/dP2PX3uaOiphL8t8T3Sf2mOi81+WKngv0mGgJ3TWt1P6IvFSZk5WF6
NUX7bP15VG1R5rGBvkI2hEcHkx6nFa3JGEy578huE+1vzxCb4eUljn4VvDLAPYAgx+BhMk7eq3Fn
amOQ6K6qf0cdUlZ3Ufxz/nXbztY4oJ3O9Ew1jSUjlyvdzUluGWQcgpIckl3aCBZ64/MAdjGBZSA5
UfLhFrpV68Ru9XYOxv6f+NDc21UAyQUW4OAmRps7fJXz05EaNJUjhwYtqPe19+Ju8Ob/GgC1DXCo
SOesAgpKEWQZ2RAM7S/V+pXdfSMDiY+kHd6TENREBmw5+800o4onTcitRKGXPmi6ITCwPplggAXJ
AI6hwqBxu2Cw0gj403oMjNRwoyaw5VOY39u8i0nSQbEGNBGg5riYOaBEhg4uYtWJEcjzo677TSc4
x9dnHvThwJuCbBpoP1A+Ws7S3Gcx+oNyMzCeW/mbXWW71Cl3hvJ+eyusUCZsHHjvYTdgyliIxNkJ
9bCL68QKmjhQ/gbJsKTvm3/o9AuENoeoFMTpG1sD1hhbDh7g6wr9UMTIeU6w1segfg7K4g+WBYNB
lRtlN1zSfL5ijhy7lMeiCzLFdF8c8JPdnq+NAeD7KJKg5gN8CR9OUkheNDH4ZQIAnz11B7UfgfOy
w4E7Axk4DXUlFb3tgNAu1wNUOVaChuQuMOPBk9rXpHttyyf7op7lXN79wWCubHE+VuRS7PQhbEnQ
E6gTT6pFQNENL0biHDgvAF7xgOTllvUR9EtTO3eBIX/pW+1gp9QdLQXEHCJBmq2FQa4blC+AUbOG
R27emizHG6hBIuyvznyIrIf7pwrvKxxcDnqtkFdffj4auliKSMqSCm5v7e6uvGEbsvfb/32fW4pS
iQH1CkkfFDOEjL3MEoDuttwK8TE6e/CUWOchq0qTNAUNzQHRf5fT9zb+VTU/M/lHPv5jKCKtmxVB
IBsN4PcoTiPgAbsMO6GvAnKDSsMMjr4+cEbHLfSdTA7t2wTew05+NzPPyY5F9lj9rGuvmrwh9El+
QhcvHoDo6ry9bisdJv6ncH5Rlo7Tq5KGZlSrcmvpC5V+TMkPIn1JMyZHYHTBHL+qyfm22Y0rCBsY
/BRAmiJs5ekzwReuNXka4xj6aH8AuwCEwW0DW+sJBj2G5Uf+dMWzoVW0om2Ec0ixqoc6OVSG9tBI
T3pKfFU/SHEveOduDgghH7bxZ5svd93Jdp1kreK0QWgYr42EdkAqvSEm398e1tYuRnyJdAa4EtjJ
tHScYSRFrVZzE0CzVKoeJBEAeGva0OqJyAwRJrIlXGjQxbERdVHYBHPx2kXPGqkeqvJEk+d4fOlx
Ct4ezdakAVXnmKz6xrCIy9HoU9mVraa2QWUkZNdQgMbiaah3Eejp/Num2A/nrg3QJbDWZaRrEHNy
pozQKM1kHHA+DXO/L0yLPJh1rPvh/FYQV4nfy3DQfLWOyo/bhjfGyABlKqpkAA0ghFiO0QTAwspB
UxVINbJ/CWisH+1R1E60aQR+8dlSgnuRLevVeRITK9bBFtkHY7Qr5F99+UyhMX97IBuuZ38WqlHA
xCOEZ3ygKKGWZLK6z5ocBJMnMxZY2FojwHTgD/DttZ61pmQDiszFELRd+9QDQixTcqCT85pa5QvI
eo5zk34xm+zud62K8djAnH0S8PEDy9AxE1HV7oPUGg/fJXM83D9xeLMxqJmK3lG+Sq4MY6PP5UiD
9B8p3ssiFOzW2sO/PvuVAN2XuSNB0WlY1NOMAh3FXYG+0WhS3LL/ffcg2GMKSVTg0ln30tLDmrEL
qVYhy5l8U37Of937caCQ0beL+wAdcStIemvkpDdRIw2kUHtEdPdk1vrdF87SBBef9GVrh20OE508
eHNpH6A1/eLMIsjCJ//B8pxhgGokfbDSeD7zKMy+HvVJy1rYcewfIdqS3dKUP7JY24+hHRAlO44a
6FAN6Jm6tHdkz+zlp0LWv6vO+Dbp0ZdYM0+9gRZHybEG3yjps0Xy/KMexvBDr/LfQCWNbqM4ke+k
JpgX7NJxbX1419p+di2pD3CkvuhjXbp9av9StUSHkLJO3GKKPqKqOUqd9Z6N3TEZFVEwyzyNHzsA
AQzegFh2BTiJ1GzQpzlKgoTkD5HeeLbyUMzTkdrjsZRELOIbJQ3Qe+LSQAc7vH6VGe9pnTljp5Eg
zWTFU6OL68ujCfXDqmp9BFeu1He2a05x8d0kdeEZXaN6Q5f0glBjI4TCD2FEWxaAgGjc5i7Nua1R
VEWHV0DIZcqgXCnv6vSpDB/t4SXuNDdToP3b/HRMEZ57/XpA4zPOyk+CRXPVzS2BwNWerDQNpgp6
QTEB0r435xZq5tpbE+W727tUYXuEW19kGJFjhO7WRtSqqlWVQ0aYBCOdDwjvvH54CmUwB3S5V8tf
MnAuF8pHqFluWX9Tc8FFur5/GPAeQr94VKJNjE8tpzn4MOaQpoGV7tvoEIlexutzdPl97g6tQVzo
yGmfBl39JheSm0zv6d08peBFXAyCc5XaNKeqL4c0kOOXJi39qv4r7EX3qGAkOheLjvlkRsbUwi1s
rymPo/pgiSB4m4sBdjbWjY3ohs84RxoeqXkzpQH9Rey9owjKOpsjuPo8d1q3iLGdbMY04SlMC3cA
v5yoVLEONrASwBFiCNi2eLYuL7TUGHIy6Xoa5NJOnz/GMPWS6TE0PrpccYs89bX85+39szWoT6wz
7jrkxHjwaGGoo9HYVQokR+lqoerF8itK5IIXwsYhDHIz3NDs2YOaAPsVV6GgrlJdJXqNlan8KPT7
1A3DQ4piD727NKYtDHEPx1416kKvYEhX3uzqpT3enq0tDzPB/YMkNJKIFl95G4eG1mqXfW73Pt0P
Ag/bnCZTw0qg2QYPHS5qaoYOvahGA+p9zYPgsPRF+wviZIVIbG1zzfHj8WBDKhd5++VqmIleV5mO
q2EaWU+rSl20yd+eqM2R/GtiVdwrlVylpkmCqNhhtUv1zU48Gu6yRvTK2LhuQIH9f4P5vAevXIuE
UzhAcJ0EjuJ2ZJ/R/QT1xXulHdkReW2F2/tN1dZ2QW0SgA91GNxShNXYHAXegjKyx7hMLG5JUtke
JNmM0yCcPQ2ZthG7/WiUwe1V2XRfIIWQTgJyGE0Oy4UHB2+JQqyBVYF0rhl906D0db8F8KMxymvA
OmBoaUFX0l6bjKoIoCekJHsqAi9u+dX197kRFA2a1GalLYLZuRhgEk2QmowAGZfJB00Fu5HNORdZ
gJUR+TCk38D3x89WledhYtlRGRhxNbiT0f+j0rpzc9l87drGk+bBlfT6oWzv5cOBs6EZDsK0OGKQ
K+LpWMEcnNomQUFQDXeNtbeJIDbc2P8OghbELOzhB7TxcpHSdOzr2sjzoG6kLx1R/kqd7piPiSB7
ueFtrIfGwrOcVZr5JIOat4CykjYP1PjvvwwiuLhEX2d/v9r3ydw06Ixr8iBWv6ZWIMJhiz7PObI2
AsPRIB0YOPO7szOzy+19srUE6EjGRY+gEcy+3K8foGUUTV1LAgOKVcVZMs73dg4yJ7q2wA1gRuuM
2tbMgr7L9d3wfnsAGwfW4vOcD2lmTSejBa7NzB87+mIaxG9KEHuKqh2bdvB6RfBgAgLKp8iabraN
tCWw0z2TtN6DHmyfQbI5rUQkgptLAmEAVsfWgMHjLt+WGno1agkJ6jx29QkasbntVqCKuj1xW46F
vQ3dH8g3IF/Kpd7IlObGOMcg2yT70EWp/Pbnt+YL9VMm0wJIxOqIR6vrZDdthvmqvsyN4hX2U1u8
hf3dwFm8pQGMxhOXRRA8cq9tK72JQcwQTMX82EzlLk0l//ZI1uvBqARR32SdrwzIttzgVG+cFGVW
Eqhp86AWl1LtvCK7lzZBYa0oV1a4VZ/MpoMQKQIVoE+9TDvrpUjgaL3gSwvcEy4cQ6nVR1iQ9NJ3
HM8s72Vc4cfABQ9m2xZmESGeY7L11XEun+R7mZA/TQBW8D+kXdmO3Dis/SIDXuTt1eVaekmnXZ1O
J/1iZLVsy/sm++vvUe7FTZXKKKEyMw8zQANmSSIpijw8RCP4H/JIqeBszMkCng8chkO1zQQOA99U
vKRXj/tEghRh8cSvkSOHhCl788YPuo9U/90/aBS65JAmhoHg1XOuUUtGbMwZxj5pZr5piwZEDCih
9qpYbiX1ghP/K0dGGeMNMoCxHSFp/yUbApKHZbPn/c7bTe6me6MsWFRMg5ehyrlE6Xhsc1xStHln
x7TsgmVXIa5jzd1YPHpWt2Mg+M37l+t7eelnziVKx2XxaekxoyM7joK4Lcydg5cGRFUfXlMKBz2U
YNPDkLSLYT1jmha8yDVcYvylp195/FSx6PpC1swT8/h8PE8FZFMu92ikrQaaagxvLhoY8XOsKvKs
CrBRnRCMvgCqSWezxBOmHmVNgXlq97GvhV457K8vQfio80CVwD0i1jLAcQKPLEng7mwuGEbMjkMf
MsI2XvZYYyBUlm78VOGUVxYjcuGeyHAiNJYBNEUBmLpTT8kxMaqtRR/cxVEsRiVBWoyfLDPrNUio
nlprW7s3X78EBS8xcQRoOECZhMadhI1a1mRzPer0WHZ31abOFS5m5dd7qBgg3Youe1y/0udLsqSG
Tll9bKZvDIyDiqB3xR7OPi/diRiDWdMO/bLHPN1gCNsmc6bQUdVuLk0bLQPIcYAuyBE0gNKViIt/
jL1urF50ElZlHWJ0Rmhnh968+X1wLke6GAnP60IbIMdtX6Y6mKef183i8ixQPkNR1UfwCDCWXJb2
nYIBm5inL/0Px3kAnOX651e2CaYAwBKMQVBzSIo6ZO6kj+iCAh7R++ro8y571mi7d6zm63VBl4eO
7Cye0qBfhcZi3Pi5yiZN7s1pMcTHTnsuh12y7BzVi3BlqzB1CY9C4AZRFZTXYlaWz2tgZV4Svq2/
V6rOSdXnpcuClKSpTB+f15o373vdK/Bpl/4PrDRApgEcICbvyM0OZduVZmt27AVDsCzrhRZffPbi
pGF8u/MARQ2ezAInCtsg0jps9A24k90XL7VWBLajBa67vX7WKzsFdi28C3FhoHxjSwY+Eit1BuKV
Lx9BNB5wzI/6b9+XbBt4b6Kh3b58IcuWTIdyUhyF6vdLNo2+ignFGvx+kx9yvvMU27NiCoCA4Nqx
0DwOPjIpgrN53XmMVexlFNl3593O8g3a7hVSVhZxKkXO8nYlL9vCqNmL5gfVD+ft5iM4+7rkN3LS
eVXhlOwFBB0L33bk5isIFGpgnhKkhcjmyYj4sZlwvn7KXjDXtMnCWUUgs3oGJ9+Xjtgy4j5nNmUv
LgE6Zrcsm0I1xEclQjpmvmioiPoZezHJzqdh6u0N1Qi1Fe99ukueVI7KRsYrF2jdl9xzx5/aTLLI
YBnfjD7rd3k7qDBSYlfOYzQxORN8MmgBxNwQOcy0a3uo+87PXxiorctk3DRoze3sPDDpHpwt6KL6
dquaoeKNYguQg7g7LnqYczMuMoxfZy+t9s108sBjX/6bAGFFJ5HUMFBmmXUDPWsjp7lrpt1/+75Q
kpPv2zZPqpnD1uPlgKmjSnDopZKdb5DkaqsE/Y+Djw1KCkxMDUf/id060h2ANThxESSAdA7Nn5K3
LWN7smY0ZmDqYwDYYlXc7M3xfVQMAG1AUw8CzvMtcmlSFUmROEezfaoPjqqR/9JGzj4vB/tLXbek
zDX7WLX1k0e0X8s0f0UmY++NWXj9sFcOAzOMkXhDyxwgqDIQ2OuGau41wz666Y5WDeClX53p9uIE
IpwTIdJxpEVWmF4MIYCmBAKX1KmAqys7hvBAEOUIRjXcUecHwho2cGOI5yML6fea7sZyM986KhlK
hTY20SyGSjeerFIQUoAG3O/sUT/m9fM0bPXbn3jn35fCzaZNXZNp+D61jnX/bKrmlYo9OPeEPp7z
qGsAJiP4iiS/YWfiWckcYL7NIjmAFnPL0/YJRHS/cKn8bnh7P5Ce3vv05bqKXZwNet5A/gnMI8wF
GiadDTVGbV6oORz1PgsqEmCcaaC7n5Px5z/IAQoW+SUxDVJeX2sNXPN09Jin6GDvxrBowprUQXRd
yoXBYBVg7DZFxA5qXPmhGfPBbYqsAj6w3KOoTt3QqnfXRQhzODsoiBCkAoLySUCJpIuemsZADRCq
Hxe7PWgfBy2tgnQIm6RsMZe521+XJo79QhrKXqAHwiALZOHPTScbPeZ4EwH4Ot4X/eHzzV9HmzLm
pQos3yXFudeBEU2bi/k436NCnDTb//R5S/rx2jiOHVvw+cl7NPZDdmtUjY7ik18vt/tkZWw57YjP
99ou2dpEcdArW4/Pi7YVwZ6OUz/fesZq9JM45nwcH43qMN6cdv3z6/9+Xgp4menEY+zi8xhb4Xkf
SPYh1W69CEXDgGBlAk4XvYHyhBJHS9GpWzX6Me3ioLiffZVjXzE3CACyD3YNk5CrNn3FzXqaqX4s
MZQ80ayAF81mnFSpl5WTwMBS3BtAzhLBhnt+EraPfAgsWz8WTljz0FM1Qq0t4/T7Qv5JTMVH3a8p
x/c7/WORPpfVbkkP100BnJX4iGTJYiq5OAjUfS8aQsH97qE93VqOyVzxp9afjW0c10Og+/P3Gbkr
hzTvna39siZa7XCeFK64i7TM+2Hmhh3g8pl+YsCQdd+6JAYHUuYOz6mWlhtzAmG93ukfYjt9tPp6
2dK60ra8SP0HWpV0o/MZeTHHQ9LdyOjdNJe/F6/owr6p8z1wwuUT7Wj6E693nwc50SdtN2t+9THt
wNnmLe64G6lZ7pHjRC2oTKsiyLhj7buxIb+IlXefR8v4SSuAJ4ypySJmIxi4L+w69N0mnDwyz6jX
N+UcaE2JcROdPm+zOdEipAysnTF709YvXBo2i0azwKFx/4ZsXv+b9LMRpoU/fMn7oe9CNhXbyUw2
Jpn7/VxOJg2c0Xae0OmsBSOaxY/l3LhfunnoQSqoV59Y2vQhJp9ijqdj15hwOwJjR1kX1dW8/EyI
NT5UFGQBebEMGy816IaTsd01VYYprPrUvBRelmxaVmE0ZGGMO0yE6IIerVk/LM03D0ZDi0/cqgF4
ADNVvJna+j1d3GI3afOelwYL/bnL3jA0mIVj06UfC0bLw+ylyx1rmm4Dxrr6g8+M4vPoLfp24c2w
SXszxviuwt+OjCaBs1jfGDUOEwa3bazK4oFWZPVmtPLjAHp5dC1PyaaxuzxYRvsLmpzfisUw8Pbv
CmRJKvCaDJ4emCU96Lz6bDkqXNmq4QBNix4yC/e6XBwGyjRp9DxegP/ZptNdYgVNoYCurYrAGxGM
oKhJenK6ktolJUazLKjh7HH4Y35IVcO2V0IgMWgUPkx0hF+AkxM04tVWbi/ABDgbo93l2pNtRiW/
uagqnrgncsTvOHEzbexUS547y9FoQ+cnsL/XXcyKl0TbggWaFjCnAA0kXShplQG4pLXoRG02CwuB
8P1v35ci7IZ7Pdxk5x7zYmvbZsAZUdxXlyVCZBAdEF/84YYSJdXzHeI9NWkOMqJjQwjaaU1uTt+n
AvOwyQi0UdBbmP/HmKndL4Kzx8P0Boe+mrP36fpKL3UOITha/ZDnx52D9MT5z2gXRvp6TMnRIjQo
4x1Jt7Hz47qMy9M6lyHfOdPQtC0wh0cjDf0n2twcvODzIm2NtCn4sWXqDM+qrarirnV0uHbfbSqA
3P/h9wOUK7hDMMZSji1QtW/LPnHIMUEU75nHIVOs4NIqsYITAZK1jOi3TQxuE8TZv8DbFrRZEjQ5
2i5VyeXLgB6CUA0BKwcSUBdYX6uhNc+Tlhzz/B6cJlb8Os9f3PHoV9+ub9maWmHgOjCGIpa5QH45
IzOnac4IWsW7gLb3GfoNsvb1upCLjJpg0xKTqtCVjleQjFzWetNIk55bR1NPQtxGAYKNhtwZw2tF
nxxTIW1Ni4ErR4cBYP7A70gxclfpU68Pk3G0mk9cex4Vrx9z9fv4LspJCJwuKt3GbPnN4ozGsVoO
A+OBP//Om2mP6vQmLgEJ3fvez7zfAvKYNY+TnqDL3N0uoA6024fJYkHjtNulPBrl09Q/2U5gzs/E
VbAbrB0rxsD932/EHXLuLZZu8KzExx6k2XODgcHFxh2j64e6tg2CZgDUCQiAQf13LoI5PCuyqTXB
hXLQ54fl+frnL6mAoDQI4GFvjoNuffken5K2H6htQDOJHriVF5Qm2/RNF5ozC10ab9P6kdXezkh/
xam/Sar3qjy4+gdMvLz5kgEVBRrwcN+LirRc1XOdxXM6pEciPWs3Qe6pJpFcepXz70tutzbGNOsy
fH9ufk+WuyUmtIfdef2ouMsuj+xckHxkDSjZ6gmCLCBAQI6fp4tiq1aXIuIiUf/EXSnpnebE3K1n
147QKf81a+aXvq5BzO49Z5a1u64glypuCm52CAMFsnBg5/qXEr0mwwg2Ks8C1qThz4ON4YQsNhVy
1jbtVI4UYrRV0vsoZDnRoL1ZMF90qCk2bU0CQjxgujG4TLDwnq8k96eJxGlsR42LObl9H9w6UROW
hFIekHl4qIJbQ34SlzTDTB3cNhElPNDh4et42sJurh/I6jIAixeT4/ColLHKmsbnJSe2HfmgLNQD
zVF1WK0LwBWCuW6YayQnubuEAUTBFzvKeP6QZ92n3FEl0i4ynmKnxC31fyIkpXLN0QNwXbej1Is3
xQK3WRhbI5+Clm3HcdjMehUAwne7XQruCOgysndokJViOx8vYNsYHT1qEmQsAt9QqPCKqZx9X2zs
SZBPcfc6Dcf3tWFj+SFBq9Lb9bNfsfszCZIKu2nu44aHhKndGd7XFFD/H5mqq2vl/PGWQNrRRFoY
xi8dzoi3iu4Nkx657kdGP+qKXVr9PKhhgNvAxYMQ9XyXtAQN/YM16tHse8FI7nqApK/v0mUcBLak
EwlSXjueaq3XYyyAkl+TB7rH72yuNq7znJuPbBoV0tZO/USabC4sTrrOrrkeDaR6ahLre7u493My
hdcXJVz6eQ7pbFEylbc/liPtdCyqjF/T7qinH0yfAq/ZYcCqQtSKdQpXj2ASlTqQZUoK4ALIXhGQ
c0Wlf1eUd3PxtphFOPFxnybHvvd2ZaeIo1YX5wCGCgQ1OAVkn0byaWlcrdCjxS9CN/+Y09cYVNkZ
8Ie3x1PYRxFkALSCjlxfUj+3AD+e7vR6ZLQf/LoHc4uK+mjNSE8lSOo3k9kczL6DQiR0MyTzW+bE
IYvtYDKSb9eVYk33BNLRESzvANgJWzvxOLDezEma1Ihc75CYoIYN/E//TYLkcew4JgZShEbUu4A4
l4cuDutZsQrxK2XVPl2F2NCTVZSlv5TFAhk5Cdw5LFTjQFZ3CW96lG6QfL14qSQzMrzIBRrRQr4R
9uiDuWc8XN+m1SWAnVWkX/DolitDRTJV/khLI6rZGIwHD9nC/yZAUiqz1HO76Dsjmuy3YderDPDP
D7w4g78LMKXXHGFO25hDg3PuyocG1fnanr5n1DvmcXkPj3BwvGbjLOU+5v1b2ZCDEWf7MZu/16Mb
YgRESDGvuu/SkOW1gmx7dW/xBBK0PdhZuaaPmQlpa9e+EY106yUhelH+YWv/fl924AmGv85x7hhR
aoDo+Q7p2X/4PoBHaKFB/v9imDBqIywZYxO/33n1+k+v17++qtweMmf4B6lY+X3oLD6b2zIxI99q
AAnhwTDR7TSN4XUxa3cqKAX+kIaBQEF+7ZtDZ1tJp+sRmbM71y+2Rmnf6f0UNqXRBTNvvhmeaijA
miM9lSndQ13iNm3CIDNJzUDz75bywbSawMCk+uuLW93Dk8WZ5w6I0Qmc+v2iRyNJAtt+T6oxWCrF
QalWI0ef42jZjQYhE6cfUljJjFkWpTHtvUw1p/eSc0P0SZ4sSJjUiUct8sGN53HWxfswXIyonGhQ
1Kjww30PeeS7GIAAWHzZfqn457k7tPHx+o6uLRYjURE8gEANuRvplu31crFoYyHIs4Ni+IiBC0uy
QSx2XcqaUmLqDyIVgArwH0kKqUAhj0IntpR+yLOPbf9BGz858ys3uq3eKWLvP6Rasos8lSa54Kyx
Ys4nSAOl6abhbKO3TlDQb/mcBFU1BynuLnumu7i10QxUB5Y7bECpjef/j8YeD1UKUIJZhWlto0rz
7s5ToI/zlnMWGl4dDBRUV8UULBp2zPlomviYbQRJ8iUbJ/Aeg/t/IAEtf+rugqbCZlPY7xbLw1rV
Er0W/Z0sU74JUDX0HE0s0yA/ff+XFd/lLmLbBGWyPqhJcreosrBr5ncqUbJz6plpGjewc5T3wrbJ
935D9kbTf7quLas6+Vdb5EFnPcDKDsthgP28K6fnegqr5mAp+W4USimz8gry4lrX8b5Z0vQ1M/jO
L/Nd1Xo7hy+HMp8+2iXb9ax8JnH5OLBi22XFLkvaQ49+fepM+0GfNzMpWiiQap76JTcMHIONCIiA
qx68GjI18ZTWfpf5wmLYfVUd/NJCDfnVIHdD+zi3WaBNmEHV3tOGbibf2F4/gLWL/FS4eAWceCUv
H1IHiqVHbbfN7zNN8fm1RwTGagLujlQmYECSGjkWiEC7DmvT2e+OoobeG3e8f7f4N0pV8JaVQxYD
x8C+jFcE4BVC106Wkuej32l+pkdpvM2rnf675vvZ2tnGp0SF+lwTBc4cxPcWOn4dU3JylOWAv1G8
jXqb3llO/rH00uNsVe953O7Rnbvj2qzwqysGiZcfVgZtQQlMZsdCOxNt44LiPkz2ThbadGPlisNa
0YUzEdKVi6zTaA8Eq9KmcmM0b4AI3n6pn0mQ71tic8xpwREhwx14yQsvukBZqVItQ/z9RA9YqU2T
OUNInL903X1a/8siAGWFOsNyXBnnlAxD7rQanuImhj7QwzR0G67sx1s7bsxYBSJXcBNc1POcxXC6
1LeWaHCd93xiIbCOvxpbU8QEq2IMPPGRTcaAJDn9BhQKd3jhLlFmPzZaCqqzT1WvKGes+Hhwiv+V
IZ2HVjZYpFiK59aBVvVBjPHpxmOeKtRXtRbx97Nzn8rMz8kSaWRLu41f7CuVt1xxZ2JMDgqGQKyL
ouG5CI4MdtUTf4kS427m92DBHz9P9s0QC3CwA3uKRK+od19ALNreoe6oL9Fs7Nt235b7WpXrXQtG
ERGh9941kfBFt9D5QvLcRejpzXNU1cZ7hxFrM4Ay6M59BqHQfhz6PeiJth0a8m2H3bkA4DT9GJqY
FHLz7YOfgTIvElrgVJcr+7o/ah5prDlyNhnLN+B6VLzzVnTvTICke9aQFC0t3Dki9kNNvndMD3CV
atP+9nUAP4heH3TQonItbWfcJfWIUsYcLf0GdYxcsU0rQAw0Y0AhkI0DMS/auqTjKozYqGiyRG6i
f2ysYlO5DyxbNo3hbGfjyYlZ0NrPuvuj1hQruyRxh+Wi3xhnhPMRdexz0WVdml2+5FZUAPQUxk2z
xYylHhc5ukLypP7Vde7PqR1CxwYQKCdUwTC6doDoeQamAcVz3OqSxQ2xmSPLoltR5+x674dbU2Ca
dpbCRa3YNUofqA+BKAIFL5nSagT0c2lyw4oy9lj0bdjOKdiNfpeVD1pQBVJjdUWChg+0pg7SUtKT
xQSZuDUPFom8CYOivjkDBl1pIIVSdduvyQFMFmAKwAFWUhytSShjHHKybkvs+w7MaUPAfFUblDAh
6QkGrs7/lyOjijsUnd0RDXXR5D25aQPuzOh24zoVIMWQKBwA3WJBgJ5jKllUqVLra4fvgCNEoK6h
4vLhpxNFprvSScRqxu9QpiweaamX+0IzMdu01uptsaTV9vqihNlc7BrsCsPacfkiVXxuVoUdWxXV
Jjuq+scGg3TKR6O/PUcHf4SLXdRW0dEv+b4613SqZbUdLdn8xbT422Kphqeunv2JCMk5THlCl16H
iJR0W8ObQv4POdazRQgtP7nUi9TrU8ep7IhhUvWWmy/Xj2ElkEcfCTqwwTkrKPOkz6fGQtOyNkjk
9KEdP5D03nd2Wf6AcaBKrMPqkZ/IEnp4spS5A5wV/VckKgczYObGq8MBeYPrC1o9kRMhkl4NQztn
3R8h/eaXfjuCHahMNMbYYEdEACyHJnGadtxMKGw97e9R0w1Trv2L1p6IkBbgTiYYRJuURBVm7D20
OU8/TEluKOKCNZt3UXxwgP3GrapL1wqvSOa1bgkpYxF4gOd6yU+jRZvKECYaVwhbOxNUITBIGtVV
THaRHJg711zz65pEWnOos8Ph9hPHtQUvj6cVKPQlG8wthxWFkcA9skD7Vqh4Yta09vTzkoWU1eDM
qTiPkWztfNO3jx5RNI6sZLcQh/5dgWQYXlLE01hgBUm5RzNBVaJwccBIaTThVwFXVaJVC5IUDINv
CpA5Q5pVe5vZeZqA0Har/fVDWdUv4MNcUTwVZF3ntg4+O9KXVkYiPy0281xvEvs7bz73LlKG85fr
stYuegEOQKsdQgrUT89lgdih9fUauozWmSDPPzujFrrlp57/wz18KkfauNg3bdaYkGPEiXXPzaYI
kxm34/XVrBoL2B1AYYvSHcxGWo3fTXXOcxJx/uzRbToowq/17xM8dpFKQeubZIxVzgUt2UIim+5r
FviT4vevqRcoMkE7ZwqVls0R9fvGY3VtRta0G8odaiM5UzwQ1w78VIRkkiiNTAztUGZEMdZkCbl5
X9FNrqIkX9sokHkYoKvA7GeU+s4PYlgSr3XAyh/lfdMG2QBedTOnpuK+Wl0LHkygBEIMhlfGuRQv
savKTVMzMn007vnMD/Omb4PSrraad3v3HirBwGyidRNkKBfUWlOcaE5loC5nY4Lr26h6pq2uxXKA
0kHZH0BAyRDNtvWX2cgxK3VO4s9uwa1tW7VFGtgz0Ta+Pdn/4PqRKUAOErRKGAYjHdG0aJVBrM5E
Ef3RrZ/sf3lC4LvAMoBKWHCMnh/ObNtJBtCRGaXVQ0NBOvULMLtgXG7uq0YoIcCMeA/pwADKaRWt
cbwu7h00eWjLRl+csPPIxvXn8LprWXPKSJ8izw6eHTQUSMuxxyFBbhbHP5X+3h3n9yGuv5mT2QWm
EXtBYdYq2IlKonRAvW07WYFBwNFgf6XeKyt2MUYDja+Wr7gD1oxVMLuL9IOIZyWv5hqj0eu2BqwD
UNXu9E5jRVi2ptunAsxzVQAPBCPLCAFue5f623q5I92dcfPkayjCqRTJGxhl52VFhf0Cqnnhu+QB
XSaTu0/jwPodxwp1WAs70GgNcD4MSGRyz5dU15rZWxrMNR0zdkeSuv+U6Z2Ld0Bh3KUN2jWh6gL7
krsZRscD3qv4AeLClN+AiAgBEMBwHRydpB1zzTyz8AszYtrwWLh9lGPSEu9QVnQruh9o9YghqNvr
NiC+eU2mdHckDbCys8bgAttt+7PMDkqS6FVVxDNB1HtQILGlVRU2WypfONnRPvbdE+V3/7KCv9+X
VsByE+Nh9cyMkCYLOvNniya+f0BYIVb/K0NSjWLOls4fIaOLce1xe3mDAZhBWo1v1xej2iwppoJH
GjLDgVkBBrSvMAzCzlQokfUT/7sWKRSdtCnjNYEIXPNpEI/FJsnMnWZ7ivBw1UMIvlWktHzEPfKe
jbOFjk7XgGaFyQdN37QfuIqqZHUtJzKk7XLBv6BpSFcCtvNO+a43DsP4+/qJrIoAHQ0waeJfuc7G
/BKvzQrbZbL7Mv5akTTQp1gR9aiESN6UgWBgyIbYiIBSDUb7o976wTCrru9V5TpZiuRNs6FJC8uG
FFN7drN78/ZsgCXgJJhYIxJYICQ+d6DoHB4x6dZGbhatre23Sb99AWBaAaMmxhrhSkP2+VzAoptA
B2hIy/KHpXaCsr+ZUU5MegBQC8S9f6gQJduIjZmjkmfjMZDpW4/nG7oo3raXVoECMTqywJ8Dhh1M
XD9fQsP50vYcyUWrnpPHZDJeQRAAMBirjn6r6moXJnbu3JHGRK0dBDLIzlwMH07iKXfyoSARGq2X
/Gu7hOAw0JN36/a6jYVJekIGEJzIMAr9Pkllde1M/bTtSRR/4M59XCpc/KXiis8DGCrmsuEFIiku
703wXGd4o+n5A/Izafdy3cZXvy8Kechg4fTlmkZbjrGtpWgG6uYNG/e9qXCFl+aNfUGREKUa0bUq
ExVSl3Ev86kdNS7qWofUCdAoefMSwJ0uBhcheQmklaS5doXm3wZtx5FRcONTnfrTu8YpOVyXsoJN
QZ4PRR9R7kTrqi2J8UtgP3s0/kcapm32QxuAzOsbL6fN5BYbjxf7Nr0v+696HC31TzYojGflnMS4
dFH+QQcPBiidqxm4cOrEJpoe7WKi76vU3F9f3opxnn5fLqst1ZIMugmQ82zMO7QMbHlJA8tGoyag
KtdFrS0FKk2AAQTQHSmG86XY9dJqVYmbi3Tz9gmzzrY3f9/EiEFcvhZIHxHOnn/fIGVWpRPKdJr3
dYyG5naLEZ0H0GodtfoLvCzIPgqDAAwTYc5kPX0mtwdcqAD//f5FESlhpeu0ngXU4O+5esw4cgFc
cdorR4CUDDEFrEIky6QjaO0yRa/RZEU5DDJ978jtmUWUDlHNFo9ZWL3M8Kmjzbfv62yMtD/zX/vf
aRJeP+VLhYUE5N4x/gTj0kDAeX7KCY3ZWBM6oRry2i8fiLnLmh9drwiBLjcKUrBLYO4CAOViYKE7
2GiWc7Uxsli1Gy090G2FhNV1nEgQfz+5P2rA5o2cQ0KCGL7VQgu0UC69M9jtqXexFMQPQEwhuSRn
FnrDLEChaI7ROGVb5AR+9bn/8/qZXDr7cxFiN0/WAnLPMTNifYz0qbi32vyO1dX3lsWKdhwRTJ3f
7eAiA4semHcwrgR5knMxzdxqRg3sUcSsH74TuVYaVGzbgszJWtDJomrMXBOHTAL4OYW3uuD50PSl
zDHNso+M/q60n0f/4CSAbOWfpuRbd/NIYzRrA4uCtyKS5dYFfKKz+xwJQq2PmuVA3YjlB6tTXCVr
pwSTB45BTDK5wBGgA9FkQ5MPEc1I0Dr70vgUL59v1wTk4D2kFMS8BpnzrhvSKgelHPaMbQgPiRHY
nsIBrC3DESlMpPxwu8t1BRR0R6oR6DOrP/UYZFzqH4mKx2tNhgdcEB4/oKW+yJJm7WAwTH6b4ItR
cK/JU2PR+9r2bg7yEDiKSd6uSBRcZEuTpR6aYmYcYz9yjJHL972uavpeX8lfEdIDJdONvF00iNA8
UIt6n9HQHChbM9d82f+OVUTK95LVq6W5yeMG25XwdwyT4tl9vWxA83Ndty5De7FbQnv/V4rkMb2u
dYu2ghSWPRKN740EeKyKbTT600p+XJe15v+R8gcSQvQrrNAPDD5trY5Hft8EWf+rVaVwVrfsRIB0
LrY152YWtzxqjc+8uo+zO5O+UqpQsBXUFMGOYc4n7AXm6Eh7VsZ967G5hIZlb5X2OR+Obd5uic+C
KcmCpCo3mnnfmo/t0ChCjRV8HUQLYASe3wjS5SqTl3g0G11zivQGfrrKXv0eAEvfes7y8nnxrK21
OBuM0LrP0vRA8vl5abq7xWm/Xj/JNa1BsIOwB7Vn7yItPNdZW+J8p8jsrICMaBbNwRaWAeL+2NkK
pNaasZ3KkiLQrMIcaJZ4UxSjD9q5n9PvqTJvIgJ++RI8lSGFcI41AcnfO3BN5UOvfaitYGpCp7+v
q12d34Md6Pr2rRnCqTjpajfnyqb6DHG+mwW0TgOquNTXDAHgKZDQgMgB6HgpnqtiPtbGPMF3lGm6
AfXcEyDsd2UVfwFNxffri1nVBbzjxL3xh7j9PIDwJpZ7S7xMkTN8c4uDUWDMMQdBhRl2faG4plY3
DvxdhiPYU0GydS7LL6wMJCwJj+ovWfxKVGRNq2pw8nlJDVgam95Y4fN6jVkDNHQTUIuaweSYAWqH
hT+GunZzzVW0TOFpJXhlLt9XVktT5GmTKiLVqz+ZAcm2aWJt6vTz9VO63DmR9cBwDkzmAG2uJakc
mBXLYSRGGVWBA159X8mtf6kG+DiKX6jcIoq44A4Bt2zJs2UuI7pDM4nz259R/dqy/fVlXDoDIeVP
a6+OhJb8ckd7JV3SEVJy8NcG4HQKVEXwlY06lSC/3at8ZLYnJBjejuFatzfXV7D6fRAWIOuBqiSm
3J+rMO2sbqjRBI2A8VhsrESRIrq0fGwQLlcCiAPaoOUUUdVZmgsGpTJC/qkxHio8gqg7B25fKXzY
2klYHsq3wJQDUiGn6vgEjkqb5iWaOl7cLHLLrZKv8/KtYCNKRMM7AHSopZnCXE9eQO1ouzkdpyqy
eYuBw3XQLV9sYP31pNtmOhLcngpzurZ7JxIv0gVDnOfoNKyAOW22pt3eDb1TBUXPP2R1rGp5XdtB
dO0j3SYcAJgKzpfXO5lvl0Qvo0xP30yeRRzsmDb4Qm9XOJHnEnhQkMjIYztIVnrFkLqw/KUM7jB6
XaEIawqN17yPgBtFT5Amny+jmLxObyytjEB7+KtI4t996auo3lfyhUgVAilugLka/yNjkXwW52hS
yqqoKJ86mwSYYR+0SHbp1V3qvVbj0zIYwNxU4BL8WPa76zu45tpOhUthJe31GQaQV+iXnx+Nrk8C
lgwH3WwPyVI89zn/cV3emmKgeAxoOsrumGoltPRE7xHCZl43J11E0bbrolnQmA+Nindv7dhOhYhF
nwhZhnzoUg4hpR5qTaBqCl75PHQBM+uQIoGTk91cN1vDGPdFG9lByrdENR5x9fP4ONBWgCZeFAqo
z9olLuca4MQk6Ma36uv1I1j9vuiQQpEAICJfCjRaLc541uL7cf252OvZ6+2fh3MWDXdCsS76OmLD
TQZQvEb+QHeO3m5zcjvDmijWIASEbeJWlpGobKq7BpmwOsqSb/2YBvBh19ewoqVnAsQWniiQm+Xu
vNgQ4HMxsnCpPzPycl3EiuGdiRA/4URE1o0UA4emOpqLGOXMPY9D3354LK0v1+WsuH3wvAN+jDw0
7hn5zu9Bt2BQD3ImzJYCx22Rd9vEcoKp7LfXJa1caQAfAvaE9jskcuW8odlgDErp2gj3mvgLb0kj
WHsj1CjfTL3ZuUP6UmeLAmKzelAecJwYJAr3KV+js5H2OkOfT8SdAk1EHDWjJnEfMl9vbr8KXJRu
kQUDYTr6riRHOVd1k5XcbCIQ5c+fyukfPk/E1HYMFvhDfXmuDn6cs8JzYJRJbdT3eK/VR2/sVB0U
a6Z/KkXyvtWQT5WWCb2m3t5E9ji3G8WJrIgAIB9lFcTJgIrLVJLEiQ06JmYf6e+8u+eloutI9Xnp
GJYG/oym+PzghPR50RUx+OrnUVUBW74AVsrVc0w/z4A3xueTdzJ8tTTV63hFXz3BxismOwC6J/ve
rPa0hs5siP6HtO/sjVvnuv1FAqgufaXKdJcZt/iLkDiOqC6Sotqvf5fyXtwnHs/1wM/FQXBiJBEl
ls1d1l6LaEtdMKdlE7rXEGGXPmLhaV+AbUuv9Vn93M2I1vOhUvcgMA+KKMmuMcFcsCkoBKMygCzJ
kug+W4SmySqm7KS7n5zd2G6zcTcB5W6FX9uTS3MFCA9yw7qO2+Rc1sPvJE9zDXM1zRVN63dpvBta
8f1zh8X+v4N4Z45qD2hM4/SYK2m/8EDVV+7aC98AtBqCegCFlnO9LNU/Vn5Ew5JQRAcJfrLKjUDM
V0Kia89f/vyf5+st8arGxvMhC6r5D4MZzO3x62W4cFEhbQC5MWDuwJR8vgwGq3x99IruXmKFhT6F
lvEi6+NYH1P1/PVQFzYuoIwIuqD1Bz2fczgUkUJXY92K+xfdvy+nK3P1+elALTgIHH1I/aEkdFYN
UtK3OyMj1r2ITblOuiu5vAuPhzeIKwjNg1A6ss5sqz4bdsvq0YQFT6kAB8W3xeuWTPlCKgeJNgRy
n9o6ieaOuT0BqZK+b3v2+7tz/799PcDCwFP4xE5V9rzT9by376dDKW+S9oq7c2F2FsATelIRTiBU
O9uollm6A3cV6J1KIzbr+QnkTFfKVZ+tEuQtEVJDC2Yhwj5PDOa1LTOr1gFAFJTZgfDDRKxt9W3X
cGkoRhkZUEfgVc47H6cMIVOlBv3egWRF7//KXRLXkHn7ejU+n2uMggt0IcOCeTpvJOAWH71E4wbQ
MANt3A3CdmJ9O5GKMRDXguTXBeH+eRtBMVYG6M9nQO9nb9+PqFuwwr1B6hbAXWTbv/6gC+uPhMdC
8IeoD6HH2ZXheSkrtURq9y6txTNLnr5+/IX5QvuID/nIpQCPj/loB9GP6nGdtx5wyd2jKhIMYoIY
VXv8ephLX/HvMMbZMKVtTZXLvfvKaKg+0368siYXBnBQeEGKETWQz90Wyumg76jjFFrizXgwiivv
v8zyx1rAwnUPRM2SpEPktEzjP9dFYuaGUzeGfV+Vb2kXty+k2Y9GTOY4G/98e6qw3gtDBkEd+lN9
WvekzApuAs8VkXSbD+vvPx6MEjC4aKxEIeDMx5ltk8090Zz72qB5u+6uJWMvLcS/zz/bUF5G8ono
mXuvn0SCQmj6fcUOvDxatAGyWOA15tlSgHfHr90mBadZAdyO3FTTgA60ne9+H86BjnmIHCB2QRcH
sKEf1zwvtEpOLSf3cpv3d8n0bX//4+PPJqo3IOKiFWAJLaibQAvgiiG8sA4f3v7sxLVmJkg14vGZ
HRY+ZfmV1rZlms9OBHhUAD9wYQbRDbR4P/+cCJ4re87TfL6v1FE5d1bxOuZXbNOlTwDhI9rycOZg
bs9WGu1+PdcaAQB27lHp8kBW14LTi1+BaAJ+pg4w1bmPxixSzE6Zg/XSSGkx3mdFHsj517ePHDAt
EAcAuQX+O+/SQ1rH1+0uIfeeMoGJr4NeXMu3XvwOFIHhLaP+DGTex9VQuZxz1A9xuRrbtABjxnw7
GNc0bC74CUuOAr4Uqiw4FWfrAX2vJE8KcB2R+k9j7BO2SbTYvyZicWHVP4yyvMU/GwtpVSg8cEbu
Tfu9IXdFEn+9GhemCvobOoRmoMe1lBDOno+08dDlNagRAdAgTAQm6OxR5Pv++YPL6SPlsUAkPxXl
ZaVkx/qS3HfEWHFrvCmEe8WjukCXgh7cpZ8IjEoL6+xZlh17DZR8TIDn2pSMisGIVGUzOiftWiDM
J3oPLo725Foqciqo5nw9kZcWCpKbNlhMgNz6VNzjkDMh2sJPJLRHezr46bWY/+IAQAUujOfesl4f
V6rLklYDsel87+Tu3uy7m8TvrwROl7b0oq2xqFJilHMTU3VFVVQ1hmjnO5HEJE2jAYyVbXqNYfTi
QMhNA+K0uNnnhqYzrMJu+QBrT5qZtrVrUfAqb5rCBKdiOz59vTSX9jgq/Iu2J5IAIMb8OHNeViOk
4A6uriYL7B7ZkuyUZCz8epQLThHQuf8Z5eyKSTWt9NrZJvcVOcxJterHlFaNol2tMOhPTviVSPHz
Z/11twEXReceMtnLhvnHNHQCemrZyEAgpiAIJfQgs81QGNdSiheHgYISUK9QN/wEdx+zyZgqFEjv
EVZW1GfzHWPKhQqfuuK0Lufz4x2K7/nPQOcp5oZkU4uGv+keHiecsZ62896dXu3swaiyoHK6QBrf
7xtGe4iJxDYM+cLytHz8P3OoQNRilYMxgQAS7DkRV2CQovO1gvalKVx6HhYDi6jiPKZPDGdE19yI
o5sJWk6oy4k7P3/7ev99tg/4lH8GObMPtuKyFdUEDjZFtnpdb/vq+6k0DLFcqcjfLFoIZxY2G9CK
7kh7unf9VTXfatOtuqZzdOErkP1HCwqAGPBmzwt7c2GUusxlc7z1hEURenzbTMNFw7svDShLPHE2
S8D4AKzss+ZoJzX19IJ+v68JpWrITiGviXQjpIo/7ihD2HlVweQcVRlOdcwev73K/z7+PClbJBz2
1MXjmfGYzrHDHv6L56M3GszWyz1wjnXORpHpuadXx7kbqIGKcXPFU760wPZ/BjgPsbXB7Pw5IdWx
Ihstqsm3AzoXPfNL08xi7eHUnE1/WpViSqvqWFCZvDTNFRv1+e0BSAFBoI9MJtJ/55X8mdSt642E
H0HGEaB7HTLO4dcL8PkawQiQqvWQgELwfn7N19aod3qj86OtAkZo4+9ynZJqX+ebIbuS6rr4NcAm
LtxyOubt7GIcUSMuCtKJYwr5H1vshXdlsT8bPnQagIYdlbVFzPvcuzRYN0k22/yYaMdcgXQbUozs
Gr58ObIf741lEEDEwCwC7tfzLas6rZ5JNfNjKP0b3w+VChyqj982HBgFNmNR4kI64hxeURE3kykQ
NkewtIbJ7CP8+v8cYdkZ/9xFo1eibDRihFLVwZCRcLiGjf3sduEbAMVfOOngpf7VmPtnBGjL2kUD
wpojL7ZVAxTdWqptd42G5cKuQp0COUcksJGmI8tb/DNKOkmnnWFIjrJrYx2k7va1oOXSCGhZ+kvg
9leu++MILsvZ6KceP5rZY93cyc3XR/DC48HHimsAGpzIxJ/fEVrSzHqZZdVxSu7GPKi/bwJB7oKi
Jliw0MWJQT6+fotWJRdxV3nsGA8T26SddsUKXlhoKIciWYOGlWUlzqI63c5mZ+qc8qisuNUOjtiC
GLPkV4K6C6Ms2Bsb525Bt/ln35E4ell6Q18fNVqI9/fCfxPfPxIoZmMAdESgH+o8PddWk8qTcqyO
Uichyx5mBKdfr/UFc7vkUxY841+Sy2Uv/LNZCyS1R7vDfarZxT4f7FAbrJB3fjwSaDtTLl++Hu/C
3vow3tmclYwnvcgxXs+myLG6iFxrV7hgcyEzsFSe0R+MiPTsi3qSz2MxuvUx4bGXMGp5FPzx3/8K
E01wCN3g4QBj9HHWTK5Ky2tVczRehyH4fs4DpW3Ailwd2MbFqn98etrorK6Bxjiq6dUw3udrve2X
ZgiQJR92EKgVeLQfn6+XLvCfnlEf3RPiTV/ssvL+6/m5OAJsLNKy8Ma8cwGnMh/mUVocXhpanjzg
y327oXN+rep86QAupvz/DGOeTRQv0EQmbAzTVJFV32n5CY1P1/j6Lu1YoAyw0EAcIEt+Ngio2FsP
mYH6yP336qTyKwfi4lShkIfYEsYEF+zHxSBVXSEYIPXRTF4Tn4DyHxS76RW4x4XcELaUh0YMc0FE
w0E8G8XgoLTK9froEY3qam17SQgG3TzPo0qbKEOxamgJbcf2io289HlLbzBszCWeKA9C50LOdnVs
53fTf9T5kzH9+XqzXVogd3EVAXEA+vO8Zd9iGaiWB7jsaQ0AsNPKNZTCdPpfDILzuFAFAnFybomt
DjGZlEl17NG7a4IcMOuv4U0uTdXS+/ZX0g/yw2feaJMjQThxDMH7vecifxIayff9UXRWARxvALOI
rXA2RFnnwhQCN1ZLimBKOc14Rc2xuuJAXPBIkddCRgEiZHAgrLNayWBYNbb0xI5dNb70tR7aM6eD
PVKn66NxcJ+/XptLw6HbaumNWHIM52JEPu/MSRZ1efQrND09Gflja5h0wi+SPHw91IW9Bhy2jSQu
otDFHnw8Ryj2wtnubTgW7rNDe+OKMbj4eBQHQG4H8ABQFh8fn0xzIjqsybF8yFSgrnXWXthhaHhE
ZIsUAAop5yeltpiWEN40x85A325ou+FVKPklSwP8AKpx+ADcj+fOXeYMTd/xxYs3ilsPtEJFH3dk
VU5rx33y5a+mviEyvWJlLlwEHwZd/vwfL8YlYswTmbRH26u3zTSH3jDtzcyI+7S7cvX/Pz7QBYkf
st3wws98S4StgqQegghGOPiMbkCzh2zdj0r5keP9nEZrlSBVx8srW+PCJkdSmmDX4ZIgMHQfP5GJ
kXTN6LXHnEMPJjuhuyVyp1XC155/xUr8zZyeRZTwPJABB2AfZYPz9LTg/tim44A1nO9Qfwn8tKNz
F81oPkqLKijtdyddW6hIN2mQ9Slt+Z3OrtWX/uY7z94C+WTcHEtJwfycbWu5W1jGII79rN06HDw/
zk3iuZHHT6rPV6jUhZP/UtfvvTHRqvrdzasKet/VeD9KjxIlwrIq0cq0zSstEtrRBKBIB+c11Exw
4b3hoFG3MuI0WecVKHiAjqtMEvWajL2Ox01mroxEgajTR//ua9b1NGkaavWnrl5YYldp2sQsz6jX
vjruwRYiaEa21ZDh7MtricdPi4/UwdKkviw+GsnPtWzSyusZkkb8NIy3wB/RSY8F2knZiqTfThBi
ANym/sKqtGDVziycObaDEkK1J7OqglWbXuufufQpCPyWmiFy6Z8YHpxJmwzmdXi+ThuoWo21COWb
5D9Z8+ubtnqZKoIg1lkcEHzUxxNTFnlnjrUlTk4wj1HF4q8ff+FDrIWWBvlgF7HAuUs1ZiYvW8Hk
qTI86vFYG3lAqjQozMBPrrWTL17gh7OAgBkKudgDuOaWFPTHb7FrY9Jn4fQnf2Jgvl4RsRq0o2/8
6Mp1bT1//WWfbiEQw0OPGX27CzXmJ0kCQ2mDMJ1GnGqx1pBLv+KMXno8UhcWaHZdgHPOG5RlVSS9
VTJxEuafNDLr77qDeHsUCAGTQy3SR67+41TNA2BkhWOIk2+Eb51/5aa59PL/Pn3ZFf/cNK2qHOVm
pjjx6mfgmFfSq58u6LN3PwsGrLxLe8vDu7/m01F7HdTT91cWGTyYUzB6AB+1jP/P22tyKCE76PBT
Wf/oahko3bpyKj5/wdLvDh8DyXMUAs6vDt+p0R6XYXG96TCOiC6mlzy/xjj0+ehhENTs0R2JFJJz
fgWntTUlGRrMTxqzIGQYa4zTqo5t9xGU7d+dMQwFHCSQLVDA+qRSBOyS3/SpEic9i5osGq5ctZ+3
08fHL3/+z4KMhJSyLvF4JfdZ+1heo2VbNvtHu4HnO+BTAKEKZFzOs+lAciZQ0+vFKXfYlrleqOtV
kIiGalxe2VsXVh6NnoCQLSLuuKvOTJRCNqxgZBxOYImZ5aaxpoB92z8GexVWA0GSjzgMYOqP0zXM
aQEXPB9PgzuEdiNC49umDwMgcMF04fmfGmHSRJbMydRwYj6V7MC07z8fJX8QlALGtFABn30Apo5P
HlRlTl0sEazq87fxcAZaxQCPwhl3/orEfZyhuSrKCR0p9skvXu38lEGwhsTNlfjuwlLj6OF4LyR8
Lkztx0HQszDBZ8uskzya5gid3ypizrcN7ULJ/J8xztIufeei58rFGGDoDrPhCdJDV0L6z3cqRgA4
FPXWJZd+HgxbjVJVpmOEloWVeYPrJHaMd+ZuIOJVkP77c4bIFL12yBYuzIVnppeovilrYhonbybr
goRzRrUuXV2xVqixfj7xC9Jv6YsBheEnElEu1JwMiWOest59MrjZychNjKM9+fahM1ASl3WWxMiQ
uDJAGZKltLdyN2CDGg6GxjyB9i8yGUHuO3w12lW55133S3ruL1IsyEReeCIC1TjbKtZ366FJ21tr
NqyOamWjeNBqerVtK4RBDvehRlhxc8OLepEL98c8zMUiasMyFiBGRKuZcMYjG9V4NJzlR3/YGVoa
97MRS4vFOhRQO3eDnzwv0oDwbF0z6EwVi8aIKhKY9p3gLHbTmMmHBny5vl89lyb/PUN5uozGtkwi
6cOX36ZJZE+rOi+toNBdEYDc81fq6vvE8Deer9EeZAFG775KO9/apfoF9ZrA8NAGBwSVS/JYWcPK
gbLjYARJowe+9LYGe3LJjhEj6NFxrhAcANn3bpSoinp75VXBaN4Yepw7c+iCJMvKkoA1PwvgzCa/
psKS675tgsL+2XsJXoqELcvwGHacSLL28W+9dTm/FGqla3FK3gpyY8qt9PTYaPrV7Fu0MPSVpiG9
PZm7qSVBY6JbomsiQG1o5x2rbKXKjd5a6H7djuRG6PIgyM9GoHJbxx3+Z09NMBhGYCP8SUQ0N0Ok
Yx7MtKRE/ilb/S7Tht2s79X05oMPkVoQp2rSPoZwamzb+85/7uebvsbtywvaqF09x1V2q5GNUNvB
3Dji0OToknOHmJvWoQFgM6/fkaJx50M+xEUOde2ejqi0e3UaSlFtZtFH08wQVSYrZkJVpFTr2ldx
oTkUA5qS/JDpMR03hp7dZ+UOXuDd7KwGJ4OOnLkimTxozaaz1MZucEtYMSFd1Dcvda6DG4BUa7vs
7oasp46lqNLQ8P6o6aeOADssDJrMv1sonCFZu9PneZ9lRQ06JaStqzQy1E3Z/crTIpK9GQApuDaz
/k/f3rE00tIXy7yd8yw0mEaZHjLpRrxuTpbWCtqC/63KE6pKuWvqzYQYtZzcuJfbalwzwwy8+ndZ
HKeyuRk6O64syAS7dGjquB9OxbAebVTJ8me8Ga1NPdTVD2OGErAowl7uPPsHaObu1KipsMr8ivY1
A9W7o0kEx8m7tvxVrayoLiTUpfdOttL7LbquKTdR3dG3lWqCiZTPlvWTSeOG1yQLtBbHaWs4t1x/
8MutmWdBU+8q486vCHVkHyHdG8kZPbA6La3IVXd989C7bjg4XtyBsFzT9DDvG+THttksqY6eCNuI
yv45959m8uprReCSX7V2m6dH3nSBaCdqez9bbaSas7bnyND2GLhENt9UESviTtmBV6GN2xChnT/l
sDtqCDzjx6TuxmyjeOQNr4PcSOswWkc33Uz51nTQn9Rtpvm1HB4M/QBagJmMvzO3CIdCUNGZYeL+
yZm9s7PQT9i2yvWgn15UsrH4jUl2tqPFZdsBDtqqH0Wp7Y3qvnXVIbNGytQLm1o6e+GobUteU2k+
SZUHs5opcierUXEqxRgNtbbtkAWlVqJuNeinztlrW97k+NttEWjNg8n3NX/hPLSH5yWNYGG69Lhs
doZVYXKP6bSfu23phVW+Tu3NoB71xA5naNERF8SFUIuuUeNaCOP9goU1EDdEviWmCCv36Dg7vdSo
BflyF2bM6V8T+aBpP6ci3ZV+lCHB7HuhOzcxWjWpl6OdGVfLSTRR6TXbTHWB3aUvzM1eLHinwAq5
BARBt35eUh05FNk/tjaI5sA5JngaOE0VDiIyvVuWHQAwR6bF9HaJvZP1oRMbs4S48nbMUF1sfFpU
K9md2jR0xLpm28zeQca0R5+oUezdbtXJuMo3JIlFEc/TbcvuCvHQs3XvrbhcQ4xtHDaeGUIjgrrF
mlQrqJNq6q1E0dIjcWvGiR907dGZech6EF5tNHfvyj0xHnPzvlebjtyUto+03U5TKz8rqIHY3dlW
VuSpp2zQqTLhBazA8dMRpLj8NVa5AOaBGWsLmyJnj3Z6gOjYU9o+TeWzmtnKkSwwslukmjLtoFtv
CNd/5Ga+JolN9bbemRquoTtP6wO9naCHB5INbt0hw0yFe2f7q2w6uuwIhD0d0QnFWsz9D9+6tSeQ
dWXr2e+oxZowMQPeM1o3a+xwVSITaMdTq4fKuR8KMOKuhLZczrHN1so7NWzrj4LaxQp9jVkROXoW
TNp6lpw6ygpUh33b/ZzzW19FbXrjZ9u2fTCn3y4OdftYQdubP+jTZiCv1dy9dZN1sHp3X1Q+LclG
B3JVy+HnM7AYw3VC/61XPPkw5qb/PjtIou1H/x2SgzRDTmxuX2t+4/c7u9i4ZA5lcweBZKMEylaV
d73MH4Z6PnhpSw1p0qrwdy6347HsYl1fwStHgm/r1BstexXGTsL79we810PltQE3TgmRQYmby5pb
2nSPfffDgwmdxtvJ3shyNzdvuCuE+5g3W5Mfmumudm4rK4U3soGMLjhRcNQk5d3OEiVNq7Vh35lF
bJE5MKuDjnOddU5YVCfLD0EuRDP1pGm7ftjxcUO8B9t6rErQDE0PQ/7iF+vZzmiV3PNmiCVyQ77Y
eMUNurhJuy7z18yFeXvOurB2b4dsl8gObDU+FWBFSX423KUmPHfo1KbIKwvfizr0SDHXX3fAD6XW
j76/z9jamWDp9VPb3aSJG2nusM4t1gU1IVuQE22cYU80FQzox5BZANXrKenR99HsXKOnvHwb0yhx
DnZ/k/QzhdSgrn76EywW9odk75KIcJ6xb2bcO4iDkj7umycyPuRmyN37tDla7R/4cLQhB998LhkJ
+MDopA347GMpX5iIpNoYNZKjZGckd3M3UmGAAqINXO3W6PouQvNCHaBnB7zkr2WzsfsyQlaQthMP
xiIyNUyKMe/trHrvpj5I3C4cWU/tVAYaf1V5GmigPNWFubMGLzJg72SfhmZn36BFqm4fZB5n2t0s
Ce0HaCTPcdfE2bwyhtKkaIFJqz+WmmGlhlurB5N/58VK5IKOxoutdqazKasbqzmZLYuIeKjtcdO0
82Hsjcgo203uPjbWbTpGwntSbRn0xeOkyuMM6KwDz8HJQjSOgH/GDj3jhvm4AAZaJu5Kb0QE8uxo
rnGQVRmAPMCB/11nr7O/8iBtkwJ/O/S3CdBoldaFHCIG+pSuRVXABvSxN8sjSLRWpYamfRjSeipD
t4oKNzTIMfextydFrfZ1IBs0ZIyjFTjFevAPktmRBIUcUZiGTYqsjGONazICDe74ddDM7Nbvq6Nb
yzjrrAJ4dJ6F1lBFemeHTZdhurAdW7GSkx+pVu4XMErRwysCfHTeFewo8eJT0UoKYwgI1zqR9sEs
uoMry5gTjyr/0QZ9iRQ22moezXakRLsZcFN4OmABczjk/dpr3pHACB3vVy1+WtVtVt3NCZSh3wSc
HsfeWkkRpHNPs85bCaAu/LbeV/iqXrOpW69r/c6uRyo1Hugy3SLc2Wvatu9+QikAccKr7vz2xdEB
gEZHxaJq+gBE+BuWtKGVr23z0XVeQEhzmH2g1ZMmGkcoRfuPufqdsY0Yum1R/NbIsLLYu8jmtSFf
G8iLzKyJUGYNZ2CasyxCzipwp53tcjhQ5U9hNEEyr4TlojRwaNUvK4G/n7Vhnd5Nw2mYX/puU1ks
mLkTMyfsyV5vC7D9dZFmZMFcxRkUdoWrrwy8qkPYCSH/UfnjFownQV/+bsd+A0RgSOz3wngumlOh
x/Xk4VLd9pm/lfD5OubdsF7tpvSOs/5mQsJhJGmoJV7YlGWQtRptZUZN2UBdaXodvTWGDofGjUqU
U8o6bEHVlo8qbqZGBg7ittrT7wDu2E7u2wjrYKttkhx4szf4sS9h7L16xcY/INzhxq2Pi8rXcLZr
r7tLVBoxbF8kyldd+3sAtMxzXrKeU0u8GqBvaZ0p1LXEoGbT94HvPiDQOThJAtfCpE6mRb7e3meZ
eRyzraWfRjJTz2e0I88yu8l9+OA5OEPvnAL+me6EFhc7XlenmjvYZV52l2bayhL7nvwq4ciWlU25
QaiZTYHPICCcp6HRIu+TTuytVvOqkE/NuFM2CCvBVqWPQ9CxOWD+TJ20osjWh36N15+pWxbUN3At
cPxY05wNq7LjdwBCP09zXtEOUWCCUA98RJuprDdjV1KrMIKKv7kjIk5OSydHpFmFNvMSeMLl/Uhu
K1zYzL8psyNaud4E1BW9pKM8l3fuhL9QtKtpMtd2+2Oh7imFDBu4FFBbOXZL327RP8gOmnyjHooc
rknfDYfM0H44vDFROmuMoLETeP/jW81+ZfoUzV4b2c0ctXqJO82gUlk7U0wgQnAQVIqdBsIWC78y
TKbRe2GtvNXSc9ll/S1yCdCBQ3eEcsb1ONWv0sN0pJ72Y4ZjSHi7n/xqV6PfjbW4+rMhQEsr/CD0
yzYZhOztjV6/MMV3XKv3mX0yM1nDxa5v2iJ9H+1m3dnuj65dnEIrTtxfjg5y8G4KDDbujPTdh2wR
am4PViFip3OpMhyaJrYeQyPPi3ItqUPTUlrYInQpDaaCQoOfkFbdQ8V41CASnFm+nuxhxcREy+K+
kdhIyCZ4aRcYs1qn2fhU+PWNoxojbHWzpVbd/TR5FmVy1g5dWW20hgdZpVMX7ewa4qKh+mHLR4+X
keM8pw6jKi/ifD41QgWVi7u1riGWRVLqNZr7915T2hgmbbKqBsRKICA6Vm3zClQNykmNHnYt+oS8
UyJfk/LWHZpoHp94od3gu25zPgaN6NIg5XoSGC0RM2V1V/8eqzodaZ7y8tkcTLdaTTXX7yCpAu99
ct1DOvToXq5I+mcwkfiRZveSyHFCxqNN5Iu0Om3jeGiAglQQEu2pWKYlEUAN9H2PFWiTssQ9kbwp
3NN0bObC23dCGdbe6k0tgDToA/pmMFl9Pf4odYacjJvzFZAVMwuLrrO2bZl7z6oujMiuxpUL9JE1
OitHNHuzNjaOk2Pzavd8sja5pkP6y1Y9MteOvwYXkwoHD9BRaBpoEjEsrroZ0rmFowJOgJ1o2HPh
JLB2jAFBPqDnRDfXrd3IUJfWfeVPyEno4DnKPXYQ2RSJot8SPY9B+gLmyOxVh6fTEfVSAt52yNr+
1pXY7+mrdKpHaJ6GfKmL9z/7Zt8gPZZoFIIRsSfd50Fv32YmXhryVBoiFgBycH7LnRlcUTg65TM6
PCiWlY780En4+t66Tv6wAX03ZDv4JlX4jGb44XOPFnoRefJYCiA2OMIIHkIUL3IarDLSPJVHOzsP
J34YEDP42r5EaABWhWDOn0n9c5YGCp8mNZMS236bWDxU7MbvkNiS3a4Yy/eR8QCswHEuXaoBiGlJ
N7C4vgIxxL1dWllQTuW+tMcxSCC0MuUtrPuJMDhfBGaKeTSxje3QPkyQrS6tnTfMO3yjSWWxT+c3
5PLGDCEeADXPntnTwi8i8ApEsMcPA+MikG3/gAggSOxNVb6kmsKmXploTJvGn0wlAU8eXeu3KH4N
mR1M/cbIb117m4idM+xMkDuCRIAm41aznajykT9C3Y72CYJt6OoNYWdM4pZX1bPfTL9rMXUgv9mY
bb5BJjZO5yHWZicqyzezffOLuC7f1LBDWdWzkFiYpp1eE8QGSbayyfgEIaA1myxzBUozOgzDtk/z
FdK5GydtXkXB9i556txTarV0mhGyso3S3vKhhghOcZNodblx9JqivQt+G64OaAqPM84T3OZ5W0hB
nTFKUivuEaq4m9EvdiRL+sg2kFPsizUvQ1EhI6tFSa8FvLD+TKn2uqxDPyVxlr8rPeR4SlPfQukH
0UTkoum3Nh7q3A1ThpBR8LDu0HqFfhYTiSJnIrROd6N+sPG7VIJQFkHGwEVUSZ3WskBhMJwSBBAO
rhIO6wNDz8BZjX8rkofeb+IZUb9sdTrW/8PRdexGjgPRLyKgHK6KndzOYXwhxvaYFCUqUJRE8ev3
9R4WWCx2PG21yKp6qX4DzU++PSn6L9Umt6n7Ern6anmcWa+pwHZkqQTG2uIFeN/lB5u+WvmRTrbk
FHv2hh+pk1J1h0Acqf+2ydq699NwMv63AnI6Lw89vfIGSMZnR1+c9D3SUbVZnekBO3RbW23Rgu8E
+lIFpFM3qvIZzZiF8Fv/CZxLs4zAl34D2WGrul9wsJ7djEY9FdkcNAVO9bQejaw4RV7jxrD097yx
OxusFUNdXYmPCeJCoqOkHS5hU5G97vzS2Y8h5jPS1WJ+diGiQ6TMyWtnTLAXtvwuOvwYo+XDJOa6
rtrLYZg62ZgcGMb2sKX4X+Wx7VXpDnRHFxLXkWyeDTYAOmQ/LDiGCLB4X9Uiru3ivc5tVyI+ueyZ
Ksze1vEcParEP6PBvG2S3Qk0+u51HexxMu5Fjbxq+rBMMWoMUCWtlIdroVY9yEPrD4+U0C+qRAzk
bK8tx4hE4yLt4DYDVLG07D0dI4hEkwl71Pz+jiApJNd71yF+YpcaNwzkyXm0bU0GOuvoE1aKoL3n
eDezRW6PSOi8H+EZ6ILu1aj+ZUuak7TQ6wj2MjQNigC7KXd09OZZbIVbFj+4ND5e+GLtjAW833vb
nNFoEEOeonf2gRX6adFIdUgYSFh3/Ue2/dN1RthQopoiaT+zNv5oOQ6Rk+aKTY+xQGOdBMUy9V97
E7/ZyK9XRV9vSPRK7GFvsYYuxbdG4mM48+dBOMhv9vyzHMcqElNfxON0R7iX/AL9RGaMXy/p9ORC
Rfs5JGGXeZqge/X9BxfxL0DXGPD9VRTtSECturxGKtPwGgzNayKgm0oRoxPN540IPOBuuuuN62V9
H3qZDNPHbZ7Zd9v40JQanbtR/2DcCQ3jSXsATiOyqxGQCoGuDUOQHPJ4RNUKXxx9J+2PjvrMxuEF
e5izeR4ftmgkfyB/WIt5l0GGhSpuvlEQ4+1U7gw4DMrRtiY4uz1i6P0HidTfuWPXMDbBZdjaMI84
L1LMsJp0P8LBO76vFWfyz7bzOuj5UejlJYqA4Mqr35oHYDN3gov/vXJcqiPr55eA2EcdmC+LnAUs
lIyB8TdeHoCmSHC1K0HzmE5h3jNnCYveo7LqFBKt0xBS5E26fxlJqpDIrVAzEfUGyVnfOPhnwHn5
TQZ02qspw8Uvu8X5aujyTSAytL5u62ljUzV6oTwjJHbP/cnGl1sifkbHNqjitcVXx/lBRMAq07EC
EHyXrk6YN9ZfMEWmF0X3CBfDmBaJIn9j35fl5Kt8X9aX3uhXf1CnEMcmCr8nwKCjSKoJb7MXjMcu
fmfLFxZYkNxaMGpLd0DSIWKHqDefo4GkpfTjDpExTfzdgoDptZM7TRtkjWt+iedU7e4XgTedF4lo
8fkzaP7OYYKhws0X7JCYZlkN8ZIT1OpB8SKSsrhBZSugBh52skAteN06PWM3i35l6fTKV4znLTtu
w7Li6jYOoPNpAZVkzN0UzxjdbHRd4vRdLwetcJrh/hjXIoG5WQxofr03u71vcKw1zoMPjByrA6t1
Wusk/drlAiJgP2pfRQV1IHna3Oau1wSxkSBPl+0AtPRhDeeCqXAtCY9z8LCHscWHBhDQZg5K98Bl
FvvjwWvHtW73pis6JA9hGXNhfHV1+pMbnwP6LuC+30AxOQvL3SW97DYoR4zvDnJMZsiYu9QvMa5l
zgoMYkywz0NDgYkDEKzmF8KIV2iRw8xJx8cwFO9EoatK7D+XRy9uFz6ZAahV6mC2xWOboXQESbht
5T72JfN+0lnlI2Se3PuRMbpnlvsAYg1Nci+EwRK/iIU7UYOn0KgB4YAZY+/qqUlUTvX6YyfguO1E
Lq3zCTld1k177e1BnfpzFlJTK3UVwL038rK490mP4knvvb5FE3yOgSEOuykXHyXJu8gbdQagIW62
jMRf035tejizOsQnSZIxTPQzl3MmUu/bTM7ZqPvbtYjFXB0KGnjAlfywW7vsIQ8LzKv6pTErUXjz
fl0znIbMqEdDfqj3SH3nCv3F/ajVdV0sTu1rKpey7ZcyCV/Sacwpvq0OyElQInELbTVuB7fwUDIC
+uWDTRUfM61n906JL9G0uQs0RetjOl87ce7UW9h3AJLGyp+2jHmYqoPd5joG5u4OOdem2oOx5omt
tV3uUHD8jECvAb4cVWFCbz0F6Npl6mPY7W4ewTXb+J13q0YdMIk/wOsMDoFQV70AjVCnlv2J9ce8
fScbXmwAyhvC3zB2gfRA02Iwydq4mrVTISsKUFgdUPfhRug2aJQRRocDGAMyjD8np7EV6/C9JNZz
83E4D9iCI2EHSDBweztmo7EpeBeVO26WHrzjIMlULigAtNGXIHoBrzZYm9m0w9eKten9r+/zIzrm
f2KLq2AzaBExMJFilz14esNN1hLmAxqk7JiwffjFWxuDI4kYvsXZ4j7CsNjipQha8JSxwq+yt1he
zve8TZX920+D8ku6h4A23HCNozoEkmyzeQd+r5IG5Ou2oHBsayzujAg8Cmd+BERSO8lVYS+Eylpk
wfE8Uf7+4jp9VPoRAbTZYU8ScQPnw1mmZANUG8doibyGl569yW7lXQw0INjEz7Cggkwmoy27YEb7
JCOQO67PKzgowN5/2yW9Y2Oc07573EaBJ31tmC3c3scnHmtrlwJv4/u2fg7NV9q3lZnwlqwPnP6V
C6iod42XV9wAVugZfNU8NLH3NDByEmP8z2/Xp8UG4NtPO3tuKW6SaJnx99ICbGsO48gz9LYnAncC
vK0n6USAghtee+A1HGJese/3VeuHEXGZZgYRZTGShDm2amfj8kuwmGNY/oa3QcThxdytgKhFaaOl
VpI/J9ixmQkUKiBHcobcHtSlxleK3zR+7MG3uQGSfYH5rCrNF3Mr8SFa7y8T1i1wBJJuJYk+5+4Z
oK/wQfqDYe98UrrYhAhpOm6pa9hgR+VwIRSIlJfkFpyeZmGhd14i8iOP2+MQn/05AY2OWU7E/XHi
7GMdwxrUxcxvV7CJr3ByUExsbhW2GBY3l+J5Uhwxo92l9NKPRraFu/b3Azw1SUqLIeyBdz7M0XOz
gAhszhJ9xt6wCwWi30QA1cL0uHRLhbTLGhPHXerN4EhdPmedBr2K6xg7KX9GBf6ToIdP23mvYOK6
o05ydpk7nTutF8DvVGUUnAYh9AE9Exn2gkbBTyftl8t44WAACWZsg5QmX32QZCQoEHNS3e6rcdzK
zevxddvWeo/Y/HXa4f5MUZeSBofKfAswbpt8vsldBFpDfRDAKbb5DtBkaiX0EUvFO+zkRsfkyrTX
L3O4BUk9whk5o9q4tmzUbgGGO5DXzIAvepKpFjy97PNR2aPh/UHM47GFqtzo5GsPozzEqCtxJxGq
8VW6MbTpIeDYeJ8KFIcrl66J3mIJcH9p+cMNbz1yMd1SmOf2LHnin6KF1DAnYVTbghSJMXuRNGG5
qiSXeKE0PhWkHyVj6m5PEsw3ZP+3NeaiLLwm2eaT0MtRa9EnJ8wBPUd9Frx2FvejoBtOPqKfSa/f
nWk/YUHfN93/dWzDJc3ELSpi866kcdZntMgkzSboSLH2BBu3vSz0w+HDxSGh4M1MbylOvFOTXTy6
ijwzvZ2INo+eHc9G2gdK54O/7H+SJfro9yUfF5RcFh3iwdcZZ8sREdSo+EhrTIX8cgCNtzQ6+3QB
2q/zFACuZEm+BrbaV9fUlMb8PK3mEjHygItwgBd3zVvqIKU7/Z1S706t5gWU3NlF898y7wHW6dO2
UMhd1OO2x0+W+leMYDjMSYXtTLiI+78hp1EpMOGNgQBjFKwOqjuvQBpVkYs9lKvFC7gUfZIg8k+c
FwGqoMcgZNY7ZwP3H24rhtERTps2Kkg8glVUUZO3ADMc45w34UGRI/MYLCbR7S8Wz/9OTfe1uWil
UD6gT3LliGYCoKEeBtyB03qKGc33wVZpNGMkinH0MQ15KteAc8uAUv7UDrfQp25e89GjSeaR8dfv
+neJK79TW9HOW+nr6Rg0Jw/dqTM/UoZBe9DHBCWdP0LoB6JpX6ppFifHTu9jlIhi9SIcHWrQ6njV
4AHts/Kc+rAfQLmPNPQRP1t/hjieHroliB0U8PyJFUlArlylAD2DvtgjXkP0pUpc4VsOR7ysdieQ
OTcgV5fFnhOs/ULDg3+5WTimtYymf11q89GdC4pfaMZ3r2KLhzMdYE3JuASmwMajXkSBRPHPWIPZ
IZYf0JyFRQNtRMDi31F1bu6tab72MyROusLRe2fOUGMdRYmAR7wnCgoy53tg+2nSoVe3rg+S/i0G
laB6D7y7eVwN/QLHjhOk2QuC2+s2hsBq2vApsI38EoZTHlsQp0mAqV1mFqC5duPSwnhOJsjAFgfs
9CwSbLTre8ivxPM0Qkbmo4G+bHEznDeKMA1OTK5hHMKs+Z6ypqDcKYf0cSdt0ejuiaroQJsVEizr
mSpYd1EODA0dt3t8Mq2kID+pKRKiDpGHLbIdOW0RMJdFEiBCPu7wrdv8eiC+VzaYa/NpF3Glo7DP
fY9dx5BmQdA0X4qq9R6BaPyh42NQknQFs0ttYvsSK2S7atwdaH9GyWqsFNsP2uj+qOg4PbY9xhyh
XXOUcpDXhswEdWrFcZtsBxm4IeXsMXmExQmtMu75Du4bZ8+o3tu/2FiGZb5E6D/omdrHZBXRhSPt
70TXee5OgnDnpQ1bgG+WUrmWzA4syEec9LPUgPM8qRtcJKH7uQRoWuaWQuzQhEHmtBg8nYB92NvF
Tbporumwcyj3gQcirey1jYb+wKWRDxEnbTmsbrvnjUG18GHFzBQ35gQ39lIGUkbgOGdbtNsanb0Q
hG7csKnsU43tX6zTFpx775WtH84V9uuEd7ElQz4D0YYyfQtLiYm/brokOk6s+9ym1K3k0t+llLVj
Fq42flybnpcR81E7TBB+NKP/EKPpqo2FnAsxdQMgPvELuH+raQBR1+wzKBvBZ57HeAq8og3wV2Qm
dPcmZ6G/5iqBlA9pC8uLtntYGi9B9WPj+s8J4eXyPNYAQ+scwGIaoYoh26AQ7yIfIjE8VXOSWmk3
d0N0LStQtioY/PU42R18R9OB8ciazYDUiRrmFG0EBBuVscsajw9HytheelTNdRvdKjOgbyHnQ9Le
QQvZ5QvkY47b/0w+Fqn53f0IoQNcR8U0hZ/OcNUK+JFCCOOI2bQV3L/Mm7pvrANVZwNF8PAT8VH8
8aPuvhkQsqtce4uHiUzm73JG+Ub4/xLK6yzwkI3bP0cRmjabOg/J7p0RxV6v6a9y5iJlf70xSQq7
7NiVTZxyjO2xa7oHR68buC6/aEZ0pX2rFMSF+t70Ax64hy7UxYaslh7FaqoRwZo4/uCKvLBORXO/
bvK1xWYzBI7kkLLUgUgKdI4/+GadTK+ArI050235Ew7d7+TtgGKc9NgmU0HMdomFfA4Bg0NQ0TOA
EhoynOQsZ/PXDCnCR/EQPIgBUgNHnIM/20Id1mNfbu4MyccQjSC9l/uY0NKxvBo3/g+k/obLOTg4
uylCd3w3YztDnDe/b0j4gIoAXs3oj7dg+7SG0QwprT7IBVq3OrwnIQ7WOIPXTsZfKuP3polOIlzC
i9mHAHqucKywtNc7KPCCuONKzhjW0GIBTmCDKxg3cW8Tip/FIKzsvAFD40TSqxhDCO6osx/63TYH
YsJ1hpZp7yLMyzcGahplekegP8t0NH4HDr02TlgyfO4wvJ/bOd/IDNcV5oFmzJGQUe8QeA7Ap/kW
Zgyr+WiaggcgudsmdwrwHIM4YB3/DUCcOMdbT5zK9UBMKqeAnD5LtqMJndwNsL7ePrCggQriawqe
yKxLz8WueSeWWRSDjomQETnrnCaY4shcd4OTxQYJP2wjWAMloNGj+4jxmLbI2NogyKD8DLF8l890
MvWyEx+AIG9qtGwvsT//I70zVlAEF07PX1yfX5q2KULj5kG4Z75lGU/v4AgO9XvbYz5q/BMbydnX
P+i7C9eHaEaE0bPiGN7WTeMNXtmPFQ50gNi21atWFqMHLN6hona94d4SBXLMB0OIHQ0FbuQLbru8
FUPRLOid0DdtaL/QkOUMnylke44+A4M11nXQeSy8BrrRwF+fo2W5H2bMQP4AahDFd1ISOANmEUOc
FwqDpt/O78zF41o3hUsYsruODy/YsbI/BWtbt2i3knEvZoLOsdmbDWfPjfPuVhlw7zzveCOwT+8O
+Q+Y0Pwkkx6ktrvrLqhykDNNNtJZjN8GTvyrm6CyeNFxTdRx8+9m2b7htUM8WPhXwSIbbNEnT6O3
bpIfchV/sMnlRczqPnVZUsDH+xg5+jXl4gU38KvikuehmAGBQpeW9RH56ngLe2fn/VHjcHLUKjMA
gv+M33+CCJKHoB9yy4LjBpsB2AW8vouU4VW6qNdtlNBHMcBVuna4IuKUzRnSb/70NASCgTavRDze
fttWBTnpMlYyROsgIOxL6NXXwstGAmttkLSiaMLlHzCspxl3UoZRDpeD30TZsgYkC4XHwFW78EpY
99Ch3RLKq1efl8KKA9JGUPVZJXdI2lzRvbUkOcbeXG89JrF1rZa9/9Jzcxqi+GHeozeTgBAH34vu
FjJQ0prnwcVMPIt315c7gH/zR1lQmukU5Yk7MUCSNzkHCSq8aw8sBDBFm6CSsa1551cG/U4rwzJe
ySdCCLDPhL0DQs83Eb1HY3OETfOx5Urma9pMKCUxwK8glrkjPSxmZt9rM90DXUCYKREpyEyN+zn+
atkUgeZK/rRztzwEDJhgLD5YEj0au+GwQtBNFaT1I31G4KnBW+XdiSYeciFdjryLhAEq7sYnGQwx
bGTtemCDHeveJlBkIFS6iuM1LXtoVjHbrS9q4Niyq+/6NXkcORoiCLvRawTdXJBm2oq9wRS1xH0t
mu3E9uBeQ/8cjfq3R38+905lu/Uva+3H7sA1zsdCjhCmjmDbduYd8dZMOY0UbGAOxp+YIpuFA+lo
zjD8Fngnr73Lr4a5tfKWp4RO5zYhhaOSox+CmTLxKzDk33ZCdO3I6M88b/d6HP90Xv8KJOt/wULc
EPBeOMhNBKpLFGnbVXxoK9JsnxMWDoX+8BKz4Hnh0D93uGrVYA90UPUS8Ld5o49tKK5+vA7FNgOv
0yFUxlbeKamxIWx9NoPxIBnD1aDpVZr14gfwwW598+oZdoBmL0YgLQXsGG+3bSobVEjRvpQMUVCQ
z4gkZxFujKEDwgohb4wg1LCph6BlAJe7+DMgt6agmT3M6xQbu8uJ+QHDPtmdJeeQrGarmhkdPKSR
Tt6tVFRCgzFoU6hcW0I/cWo4HjCcGJPwde2jQcqbGIxoizoHLXvSviOALLnY0ROlEcgVXV0HAg3E
D+vPdHeWk2ziKPc6BigWaaQZSuOGjyK6pvQca2vfbvQZKSqJrg1zIjSrbQ/hauRP8KwHfF4/0IzP
Gd9tJwpXQ4nyYnc5/jOOAZAMfOfBRdkJ4R9Be/DrGMUKXJFxWoUwEcCSNmyfYffQC/OgIP9SWFkd
AoBBcT930CNJSNC6xj4lzVr4c1Q1CTusll+p/77g3uxjU5j5mcUrHj3KiJ1wjJBwSGIQPW3hK/6q
B3HsBl50YMDpgEkwgUKa9U9B0leIFMwZcQ5JuMLdAiX4wPN4TQ40WrIR9Bb6rycXj3Zr42rQ4NYh
wxM3HjZx62BZD5BHfUSMj8Bs5aNLXqbhXzfGd6k0ANGgpekZfWwmQg/Sb46OewzGBD0iaV5wBCHe
RO4m5izozxTgTSkgOtsBGVIBrHLvkptSbztBWVnh43003YCBIUbZvKcGNV+VkHZCrP424N3wngVw
czSZ6eZnzFwkEGw2EMAJJkfOa4Y1q4BXd7z1ST3EKKbTHzus94TcB4kLBojnZpbHzt8LHSZDjiwX
+jh2KrpbhimpU3eF2mKn0AVObw1UKQhhziNvKWgHry1UmFOfolxJ2ECai7si4LCdIXG36hEjFNaJ
gt07c6Wml91gadInaQgUpDuw7C8bDuDk/+x+A6HwgmaTlUMMmVAi76EKha76oYUU0oCK4hvNjOsW
Rj9v8mnARqFk7J6Z19bbTX24MJE7Xf89IUQTC998EAcj9kR7Ivw0ftAAE4pGKJbjscDKxqQ2Q3BB
7MpThEhPSJgA57foPRup8XX8yN6ruiUpHQ5zznhq4R9YvHM3vm1syBMDOsYA8yO3DpVm0m0LFp31
JrFSBG2Tq2p/SV7lLK7Qvpz2FsN9Bym6XKbaB/4wEyCZA+xfcjntuPl386rB229wIPk4fG73Mtsj
kO8yhZpdTSf0lgBrINhOIiC1K9TY4CvQqikMhyAh0PhOjz7EQbQn9WrnMoTpCyglHA+7BoWFxlFO
x9boP/tocrEFV9iPrx7Oa8DGA3Vxblv+vqkZ8Aerh2YNkBT+23usisb0A/TZy2amPWMTV1BrYkdA
OlUiDvzC9jN0QUJeqAVJt6MiQW2dQpJq5JU5/G0Ywu60YMzLRm/YocHUKLzQr8VxLUYPeA29UMEB
jbg5X3AHzeo1lCzKjIWdIOZU5IOA2gPxJ+jxJzJB3gQ1c0hgNoLFX+RepLanYAgesM8qcwJ73kl8
Trv42ASDwj1A2MmAT8i4s8wVSaBdulEM8RIsGBVI5kNxYgP05tQ9u5DFaM6emYMIyAGxkzne9du+
gr5UN08McQ87M9dx34/BBjVhS2GJc0EfJ8OAF4D0sC/wGsBnvrtAUAQcfhCju1Pmw22JVP6/HcxK
W4tz4cP642MmBkERmOQBG/Hg3lIokIOfYLLol5eWiZekGUIMdRwy/v65m8zBVS4ENOJMJkTqjwGg
egzFEOTUiKU+rWQvu40Xyl+emsj5iGh3GRzo/UMGNcmeJnOuIJo1YrtCsAavx6Jh30Eu8kojME/4
PrXu+grEOXI8U+egEoMOIHnrQdjDj4Pj4SygOReHIyR64EfX63asI3RV2TkxSFq3nRvI3DicVBjK
0JwgBr5pYXzyF089Uef2USzMEBm9CfSDnuTeso85o5grMNyP6FPD8dWOi/eVcPTc8zqDTKO4L/Fd
QVAaz5AqW1wRcTVZBT+L6kgxYN4oHImbeyfN2yLVw6bdz7Wx73vS4ZB0nncgQbjlQg89KNZFlC7B
lwXR8SFg2GkbYR5hoC57CbNsNkeoqXgg6Y27Iwt7G8SWZnYK4XEZ5IknkPrihumLWYbNXeBBLLPa
BfrvwH/UsIwmaj1yxh+RPIHdvKN9x9zx1Yju1HdJ7q9wNS1u/NwLi426yfwPFqsUE333euPG8olN
Z53oguz7LwcNBOgITipO2AEUfJ/P/hqWI0mWK+fus7P5rzRwk9cwWv61Ib9r1bR/LlDvfhCxFTbk
+y+ms+ggIAmT+Ry2bZmK5JZUx1TVIYnrEpBwAuszTevrkPQYhrD7h6Ne8cRALOCncwGkA7IREcxf
HtwZuIZGbOgGGlSybf0OaXdka//rAZbXIHyV9quEM+j6ZvDZ3s1H+eEIDgHL9xTD8jeDrIB2GRBA
lK/TXx2eHa9KvcrrrxKeE9zJEOigcUruB3u3IoMGfxiIFiDR8LjOl9TVZQxCFLKFXHsAHCP5d4/t
88rYCe7H+x2iLLRZqrnOxAPoiv4ajxQd07XBowhMmIXO3gLw2hXUWLC7eKtfzMAxu/STe7+qbUrB
gzyAybP/CYEOjPIt7vAyeH/H9KFda+QI+lCj4SbtVH+ZxfY3aJ6YEJWCEFZ5Mr0f4oiWWpEzujAI
24L+Z7CDnwsUGgWIZbJ1ELfbkfcYImkQHonvFDg6lTFeIcBjIFdVIMUTz4yx5q+AGQHQTRW3eKBz
tAUXwHSQqfpu2v7RMdd3drDeMdVDfD9PrkagGiKvBgcAfPgVhP7ZJfqCme+yyehOj25pYBqje58H
KwA76XzZBILqufG/0m6vQMHW1AO546LErMmdxfWZLSHuGTs5w6lj3fy0j15S7yzCaxib18Cq8zoH
qP2qiCNSOr2px7SDhoFkm1qgeFggZIEHo1niFz2S447rnfX6AypzeeTNBKgFAI4OgZC5O3/sw/Fu
BwTeZb3ZydHFPTN35NCxOO9Hxzv0ctOg7jZ5iRJ9CKFFW41zcBd2ZDgdtAN1uC4XX2NMTyAwwoWK
pwVipzOkTpL+JZl9A60LsTU8J7c+VH3aRRYGzWcwcQB+gCCD9sRxK3gaDeeIWQ1qrBnQIIqA6SLY
UNBI86n/FjGZslEF75yb285lCG+pX0Z7+hKK5eRtQ7U46NY9mDq5uPOCGEZlBd8PIKzOOwYwyQJ7
rZw0rdk01Uzzo4+xiSR9IVlFbrBsh8bOwCrhHlZ5jNqfLuEvSiav2GL65Bncae63C1WxgkN6HTCe
rq73lIr9ZZDNcQeRYyYPRvgng8oJdq+KrC27eX5M3fkuEtCh3syKA7CIZyunS8SfxPbdw6OznUHY
sK5w9K+ilz6EyI71GHlRVWLvdcS0jiKFR9o/BKbg9IpCBFnCs8JoAZoY/5lhaJfrQ7S+W5AlKqx5
W6fzF3M+lOxOKKDCfSdTd21dtH39eBxk+mkMLOGbeIGG6rSQFs8ifU50Xyfka5yjbICXYYKBFnUu
I8D5F9y3e3ppIEoVE+jo5H1ux0Pi/Kw3CeqyRDlEoiF6P5sN4VTtCex8u4fab2yZCPD67fJC7Hru
B+RIg3kRhD3uLe4Y6Pui1GRpRJ76oQU4HF7ddavn1TkvHbCAkaWV00AQBjkimWAGBIfxBsYXoreU
v7D4ZRzhLsPGurcUayiMhanuu4mRYpbC0XbxSJW03x4MpMOHlpAT5gwHx4P4gs5Rma5jhkzXyiDQ
N8C+T5fgUG0Twi28QmKmEXA1c3B4C/SfbYI3EcaxLpAUBpfZZJ4MX6EqwI8AxUsc/W00+IHQPi52
ehzb8V+Kx51CKzP2Vx+/mj/XXnTpccJZgvJXS/nI6N84pNCUuMfdfR76NV8FVmJjhIJ6SyRxDnXc
Zj6o8nOEFEISAtGc01RM4PNDWgltRGaCMwbc3O3cUsWPfPxxPbeMIa5m9g34c5UgyYBAztfIy755
dYKUvD0k2PiLi/8/0s5rt3Fs26I/dAkwb+5XZcmyLVlyqhfCdrmYc+bX38E+wLlllWGj+vZTA90Q
zbDTWnOOqZhXFvgy38qu8d3YNg7GQD1lBqyywcXqElKyaptfpbHrin7ViAetuRoddmr0lg1163br
xH7HGXDFisQ0VL0X+bXZeWS7macR76Jr/7IcnFOmNWvlk0GRi5poiVZqDH4FqF2k7y5S9GRyNBd5
XMxS3N0K0pyYGoWFPk9HJJXb+rzzPHT/721YzzJed9i7Lz55l5VT7Fy1pGjV4u9Utm5PWV+86um+
N/NdjmM+q+s5Z8OnIKR65lPjxYy16cWwiFHfSf5kBL4Ztfx+3cX4gHG09Mmzrj4YEafg8IDqqooU
FAn2vNEfYIqt2apwUt2FmMzC7WCPy6gtFnaqPGqRNzOMZ93mfB6inRKYETHxWUhsiEaZOBCNce94
zQmq6Mbq0FZQjSu6t753kL4qi2boUIGFuDJYHeLbFlu6ghGuGR5V7b7XHoABRBFPKOKE7Ecza8ru
UOiF0eVFO1e1NFSfaQotzbh9E2W9qTtU66WkJ045Tdmk3pPE7c6OY6arj14UrpAGH13dRF9me0gw
omJdNtpVLNgtcSZeeFGx0uSj5SHK9ejUDgcZTG2DXWXg7yo2Q5XeRJyHWUx2okSAJ0bvbtSqN1WR
c4W/DoQawrm3xjZQ7DwOGEYz8z4vf6XSWlWafK5SxVl0Y0Xtg/McVcKFkAhJrWydxe12CGiWTn/J
5LFaW9huA6yBMMlCl7r7I7AQx7rJdWROuL7TW1JhNj1HMIl+Lk/8WST8dSKzU94ar32kPUUDw1Vn
LIU/jNRc4wYzlrrZsCcZjG3YP7syfCpC/a0bUxgGUtxqRbi1JKdcVpGBanVosPy25tHI5Nqi/mTj
JdcUbx6nwUrjjywcf9+2+lzEzZbO7zF1W3Tqj231WqMz4vR+U/j+i1KiCa2St2GI3qyxvPGH7CXr
e4wZnMkVe7JKtAgIaLPptOEKQhKVYD11QONxeNEkO2gcTnex4+489T6iJ/Wui6rAeGWfUUIFIDzO
DoXITjwIm2wDXFKhgSgE8L2Xh/O8ixdaMq57O72uyvTa6bF3F9Y2LqylQv2nH2no4R3A6+y/FA1C
okBPlz4VtWldyKe1QRYzBV+fzhfeoUALILOw8Wbub4k16yp/oaR4tkLk2JarxXPb8Z4Hp6fAGrqb
eoxeFGVEF0Z85w0tXgu0BCgMAylqHxl0AHEXOMa+dty9H5hwVvtQTNqtDmeXZ5bPba9tgwxNk9/T
MaCt6uoPcVYWtLkaFhsUBpnVnqrY/mlJapeRNTMKHjNHAtYdO3Kv6LouNebpOLGXbDpeLBuDr0cX
Q0+wKet5f1U6KNFzd5y7ynPfjZzYORINo3puBWp2uyv36MpvhR5uoqC/laLd+HAVQISuxkYOu7QY
N2opkCJ0NeLl0HaKq1LLwmYWAlRpQwMfDIUeKqXaopVGgnQ4sQC6WOzSpfXTSp17SkOp89TgTrYj
r17GvVEvmlhBGqEdo7Af0IiPymT/OeqJhpGpq06y7wGrp0gIcydnbarQidKUXOVYs1Kt2KQhJTdU
I3jeq0VjUleOUda6WPVpzj37AC4NBEnt8NNW9GeH42Ui/AeCl5c0Bu+F8PZiJCUNi3OqanuDx0r/
Y4/WYFaawdFqUSpKiy2iHc/DDDqXZy/i4SHnvzkxzWHzCDjvKu2q29gXkC4YK6P6xIPF8DzuNEvB
J6XPYkyPFBYWNITnVTnOlVpfJ1azanVv42nWbQxcR6Ff6HYIO9ScpS5YVoN3HvyWnR+iNSfeG4p5
Q9ANzk1n03ft1jKtle34V6OtHuxyeCnipqLTVb/7GYa8KkvXQytdXi/qeooGD1GQIWXVSvRmtXvf
2j42uKKe8eUgXTXvIjPad1gaY91dRTihR3NaFcR7FWEFzmr2SK6vrEHIHRy2J4GpbDRD9YjvTK/p
Jr/ihEoXCEIAyAarwM5+YZ5f1qkzV7BgVKSnUXBfj028DAxznkXINBSEFhYKWZpcVGfArcwNM95U
+CZEZO2yKh/OaY7EczCQ0bOKirq6Vj1aRdIqEEkg26r6jbTZdJZPjrGpqTdog/VO2bzkc1XPjeOs
NZubUI0rZEjPgZNfy6q+jr123xlduqQrt87caBt7NSgDq79VJ3drr3lbNL63hZm90JO0Z7WIfA5s
Jjol+BJDfd04Mf26gTqtd22jDQis1J53WIEzxdxrgXKj4g/P1RslOmnGe9z/ckY05qAHzGInx4B+
IXISs+c8LdX5JH8VI+dytTIw57orskVXsdzLOn6wXdx00GGq3EYQCebOar2XwLtK9be6TTedxx6i
t9hYorlxR2Ob9z9QfM1cWpSje1+WD4GmbxoankjEOUHdNtghh8JcjnhfBuS+RffiUnDX3f7eY5lV
23GdSn/pKDG1eY89A/MJLKkwqB6TKr/quh+98B6iDnleiAuIAkE2swfvbup/emmy7Hrl1vOUDVO9
v7HiXKe+Mpr37lBi4R09wRppZN3G1EsPSYcn73LT8+/dpBppoWIe0FW0FrPGhwgSTJ1sSqfipLTa
yR796kFGlsNL9SnZYgBIl0VM0X5MBvqtddnxFrGZ6gY5CchmM4oLvi1p/OkoFSO9g4zgGOIKxYZ2
02TUwdnzmvvGF+ldrMTlzjUi8yn3+D5b01WRmVKnC8tWXad2b990OswUl9i5WdCkvxxfeS8tZs4w
19570u5nuY8imtjWVxx/YD5cKOTuGIDgUruiQJHf2vc4wpFFVIBN5l2pgorqneS+TVV2LcKs1Num
i+R1akoFIIpLiFUcmPVd0aTaSfrisZVI8w0z9B9MN8heWJjopjbOWDzRpEye1VBzxxUupOgYuIW/
0aLWeVZxPlrLAFkZ2mVXsuSmgNIHmCl1l61BOXWPQL94mgKJ4HY0qkcqebgAHA8sWe8rnAkwuM0N
TQ8pztb1LczT/E5tcILO1NayxcxrLOfG9ZCbsElxxYoePtJS5ql/mt3NY8OpfjMUBpK/qgYsyhhn
pGSYicEq+U6qznsT1i26PI5W9AFRTtGffYjTisFDP/HnEPQOkvcmhe7PiioQWeTjMnQYLgg5frYD
W6qkGAsYMnWMZC0yF8IMivcQ6u8dWcn1neGjiqvC5KEsB4SJwNUw4acywEg8BhHn8bKhchqIOA/m
TQqCJwJHXLQ5h62EFvm8b+PwycdTtCgzr6fjECM7qbUK/6Ume1rtNQ8QRJdzlnlOy7PQQKB8jaf7
hBs4RZdrE22Pk5l2QeTNc5MeUTcYJ8H5VyxbY5N1fw9YJBYdQK5ta0B5zQtsYCQcnA1JZECIXGgg
k76jUn8C7CQ8nshhU9X45xJvbpFibPhVapwA/VT0vb4jmX/y+1InqXHKKSKRVL/I5kgi1ZVRJZ1T
bb12ILm+i+n85BX8/vvGxSuwQecg9Of3Y3B7rot0YevRRfv6PX9zE8YFH1IrvYHaGRfRgn1hb5Tv
KId/Ig4nrq80SKyGASovoKk68bZ0rmxB2sfu3XO+ATX++cdbGoaSCbfskLRuXzwhZ5CGYgSNcZqg
B1sn2Xz9bP4ksn78+YtnQz/b1Cufn1fzvRTbdtx2w1pE30WjfHcXF+MAlXyXx5zQT+n4Nvbn4PXr
u/ju5y9gr3pe5R7wUgMC0Sa5To1v3vCnDwlcJlGLoDkJs+ML+A2La7fMrkFu8derVIU4nc7Md7Rv
f38P5LnYOrhMjZydCyKnm2t+lIewWIFVziRMLkxm/+IKxGGrpnA07Y8wxyCs0iQIpXUyMW/Qqkyy
vw2wI7cOB+x/LzDBQH9/TmE2hnnFBRr89Z1DH7P+awyrpRF8I8jYIR2Ua328goLOHxWjbp4eWEhm
tvtdFtFnHxKJlMIwAaNK+xLC2kkH52ve2Kcui+clgi66XV+/hOkZfEQgg6mFgEymhg0JXrt4Rk1k
QrAzcee33c3oocncduvyTqZ/PyI+XOYC3Y0qIfKkw2XYBZsLJK5f38Wf87alg+TnJMSHZJiXwYtV
2hV4SFNxUmN5HdHNTtb8Od98Tp8MOzDzzP7TsCPd5OJl17ZmtEku1VPhFN0mMw3aegCwl73hY3hD
Z/bNTX16PTKxbQM+tfkHx7swc6+j86eeSvnS69G86122KQFe93bx14/P0bnGFB9vwQ6/+Ai6wOm5
b3s46a3deXBY23HPHtR9RaeTnb++1iefNJnojk50Bt+cqV48RVFHObFYNeTiAVbo0m6/+aD1T75o
Sf0V3RcRpRPl+eOYLA3h9lnGHsSpSmXV21J5R0HEFDN0VU9sm+pCgTA7U8zqETsV7p9oS7ePwyyu
mXciZsRNo6nNVU3ZcS1qI88XgsPeckAlfUvZJbox+h9Dtg/a2t5EhNWvogiFr5EV5k/OvwBvcb5q
d2Fo9+uvH90nXznpkvBVTUQlhJhfTMlSDL5qjyV3xt3I+DxQhXYw+H19lU8+OzLfjSnMmVWe7+Lj
84NWaOkQAYwTST4LE8ea78PDITNEy7/b8f6zpf04+xCxNn3dhPnIKQX047WMqXGcOqp70m4rYc0w
pQFNecvNexlkgFY5y6Kf2n99f39+gHx90J8NnbXT1C/z3dzGzhxYOu6JI8jaVZTV8a9/n8RUFBgW
Ua02PYGP9yQGtYttNw9QcXWoEpOdof01dZ9N9m9XmN7gb+taluDW0C2u0AzYFzBC/jV2n9+HXT7x
xbFGOhdvJbJsP2mMKDiH6HsLeDnffGGfvAF8eBZ7UOTMNpf4+PfLJm/UuIl46zpuTabq+t+8gt8u
cDHHVC59k6HgArm6qs6MyL99wxxAOAST4kC0LLqGj3+/2taukeWeciJYL8p/9NU3C82fz4ff5w0I
i/Mg3+nFDBZpnoK2y1VOibhKtTUdkK///j/nERpX/ww79u+00S7er67UtAM0Kzo74zaV59AGi/fX
u8ePl7hY79O+sFQwL9HZUqjVwEL860EsOYTAbwcVz1n2cpABTysiyszR2VS3yS7z/noESCqGJgE5
Av7SH2sIrq64S1BTn9M3PLbJd3k1n7xg4mM1to0OVyEC8uMHFBWJnhSDjM60hqg/Z49fv9/vfv7i
lKy3pV2jzY7OSXrlNNel+Ob7n76Pj7P2lH773z/fuTh/mHpNA9fk9zX8qRg/4BpOxtIAs4ETf3Mg
/ORbpRIibNI4IZ9Z1sVY60Pb9mOZpFgL7yF1zGhxojH5+nn9ueLJD9eYnudv82mRVCSy51xDQbKG
ZmepTVXA5dcX+eSlfLjIxbLg2CmZvhigz5lR0Ee6GtNvhsSnT0pnaRM62XLiclbFG+b2VZim50kU
5LnpvCyDjRs3639xH79d5uKFdJVrpy7VsfNDRYZN+NdLmzR52Wze6Db+uRON4rbsvdQXpyR6ralJ
6jd//dcT3UYEiOSVUzK9eNVxRpmvz1ybCvwC0uNfh1uTDPb7z1+85AgPueV7/Hwb9Cu8eBl2yX9x
A4bF4uCwd2HH/vFbjfXAHtux4wGheAuwZaNO/PoKn3xHBDiytpmOSYnw8syJVFajquqIU1cCtFna
0QrC8deX+GTAWSpHKAKu5D8j++NNZHhP9axqnZMlQeph91CucnhvcffNQvfJmONASBqlbqnOlEb4
8Tp5EsSB4YD69sL8Cp7ntzulT2bCDxe4mMh9tE3l0PbOKfqFeRAPGX5AAXb4u53/NGP/NuOS6uMY
DjhOSj7TkeYymarVTNxlvVDO2WAsEwwiSkNKBBkNzXaUA1JkhHO6/83Ue3mS4lJM8hpHAU0nXdu6
rOamdWBontsbCO6HrKcLFgPi51y38eOR/KKmyLFsBZ7MbqO6MY6p8HqokSGca91FmZrUaElAP1iL
tuHVCr9vf/nh0GZrHQsXTax7NGswFfJqKfF8Tf7uAV2yk2MCLVwYela7RaSI0gwOQaT83Tf4n5sz
qGIKGMDc4sU85ulAnX3RGmfo+k/rLN1HT19/5Bcf338uYBo0+AGp/rmHQDBXS1VtjLMKe1sA4Gv1
xf/vChf76CqpNd30uQWzeVbW7r+4Ad3g/KeZbEKnzsTH0eOn1LaySuPnTWUdhP7mm03WP9X0D181
TQjegC1NYvRUQ1zsI4wuoLjlFMYZuIfc0a0Lt1Xadg+Efg2HWKsVnCA9ujN/wGlsRbl1HdSSDlLb
iWoljMbaiTCPfzQ63+7ctGp7nuJaXnoWaTRyrDQCLxtnZ9pOvE0qBXF6FYh56zQa6lxXLgjipVPk
d1oISbdRf4KTGFe+6aaQQt3+m9X5k6+BUcydahTy+B4uV4aQKEHf7s2zof+SL57x8PWncDFpTx8b
b0nVTOKzQItcTtp57ToycVweJcYVp752kox6x9vXF/lncbl4YVM8E1lPumPRo7q4iWQUdR9JzzyL
QQDIJnngCXFPbf7QiV205tE7tG0B8qxbZfauxDcqfrQUqJX2m4d5Me3+524tzSY+WbA5vDwgIQIi
6KfPeZh1jALGP0CD2hcCJavUoMN11d3XN36xXv1xvYuBJhPoKS6Cq7NpocKp8NIj6QVEWHxznct6
CNGMKq/P0MHvCUOzzYshN1aNtEAzm3BorQXYtatycH8JGwtOYe7aCPyJ46Fis6jEdH7zzVPVp/H2
++uVNq27KZCa0hzFwMsBH3UGB+dY9W71Zqyxl2fKVqaY75JCja9xDgGED+m8Kr2mb3PMNbM6hceL
gFGD19lZKqEasQevhJqe0vVyyczbL0WBx9ku226jxzAHv34x2nQUvvyTTVqa07dgOOZlTRazcQTB
zfBvU1oYMyswnvpSOHelnTHSQ8kOhqrdDV0U7E+KrFeJ3znbIG2ib6biyy8S4g/DYXpoHFQ0eTky
jFCNS/J0g2Pn6SnYFTCEJMSou8YM44VtxFj7tKFYf333l5/lPxelu8FlKXVisfs4QUu1wrLiZeER
hTWw2dI+GoBMjO3XV7mcuS6vcvHxh6nZmGbLVbTsLNG2xc3flTsYwzy7327jYiUuAZuSusYFStdl
S3tfNaev7+DPr4QrsNknFnFKDqeZ8vFBsYiB2kl772jI5hDXLqLjjpAQuPWdU+5hKqI49HF+uofJ
uVohX/v6D7icnac7pFkndOoV05R1cYd17QQdi4J3jP1m4aFGqgQs4m/2G599Db9fZHqPv51iRahE
SEQ07zgRMypcrD6GlUA5Ku35X9wN3XfJpoAxJ6ex8NuFGquT8Yh+6Cjs/j2xihtoVDt6eG9fX+bT
+3Fs3aaOSpPtcmhDSnas3tX9YyvNuWakL6mTv+bG+Fbq5Tenwmmb/mEW4f2YFsVuopDZ8MiL98Nb
wXwjQ5xX9ivb2zA4t4hkWNoKiRsJrMXXd/bZ58CuQ0xaD4MZf/rvvz3ACmG643WFf+zwwZXnsHzo
jW/2Vp8NWqJw6UiqNrJF4+IdRVpXUINzvKNbrhwNz9jh61v45PcFZ1Ael0S7zBHr4y1gth8HOXru
oQiJDTfP5L/9/QUosOo22yWLh39xAzFuJQUoizwk3VJFX/rNK/js76dC6fAZaxykremL+O0VaE4u
Bs2z5CFub/at9S/+eD5PdBK6pBN1udnrVSPV1EzIA5FdmfXYJd/Utz8ZGo5Kw5P8cUdjc37xvYZQ
Jo0BQfOxshABvsH304lI8r6p4X7ymX64yvQMf3tGWS1ckMetd5QV0M3SPuck2whwcX/9prkMfmEq
oXS51Yv1pVVdDmIEiR3tYVg7hnuFFXHx9SU+f17/d4mL55V4FQERBLscPX1n4Bq35n66rr9rLH32
vKgsITgQlE8Y3B+fl8ShWbTkhh9ignwG484ttsXp6xv55LOl8cDEy26fUWFfDDsNSNtYoi8+4Acx
yw1SvK9//5MHJaeVmJ0n8rA/1D2JGjjRUKuMuuxdBf2ryl2OG6BTZ19f589HxSvXVcpX1CkZKRfD
r48dy0McKg/jWx3dxg9N+9cjkAtYDjU+k7IxB8CP78KznLS0PMc5pN4+2Bb235UpWcOnUsykLHGm
LOfLAagpFe23WHcOQlkN11b4zZZLCPOPvbhg00DNSqNDw+v42CbX/8duXZhVpTIcEm0FGW/1P22u
D4YVgV9y3EOCdSbSdkV4RZdOqx6DaWRmj773QrdbeB1kFAmnNp+DMdrQZV0bvr6NYUH5/vtYPkU1
uEe27rYDSRK/YJfOWcdnnUutr9QXfYr3tdfufC+AvL8GmJ8MmGVoyeJ52mLfWbY+XHxZPBZYp8sq
X7pxDX8P6oJN6uxQkEwXHDNBcA2q7T54nLDqUjtiaV6k+W043snWm4+BtlezQxkeB/NZYAMuh8yG
bWKuwyLeFWmNfl+ulMRY5BwoouG2ICdNhe2T4VJIdqOy1d14Vhi7wXy00mczuoK7uygnIVEByojg
Iee6yq0Vp8EJawKx6FriwTKSI25xh7AD8kVVHcZBDaKyr66hmi/1vp6VxaNbljeewJETQ+3ByARz
alWSANLEr0K7crNno8U1vM0hHKsYgoyIiFbjZ4sTSgffSo78cgSRQBaaju/DSg9BfDKIHRTNjZ78
qDwkp5G7yrrXpBkWnbxRAXGEWjBDxO1DlMP9akyJLPbPgswGte6audbiOatRMYnA3bXGjyKHUCav
4haO209fNFDSz65/ikjhBMhpVFt46gXhq+YPl3dc1IRIwYuV/bAKsAOLspyIfIvKWCkCcmVZzSNo
k9VkW2+BJeQPmbPPo33vPBdgd/0wBzSDLARJrBT1zJLDDPXAXAQ8mfaa6Cf6e+a8BSRhGfueHMao
hobHkqRC6WTLhYkUuekYYQxjO2Xle3ZGFCmuvKScQ69biAj5RD3JrPmxehdWeM0geYBWHOrXnCAc
U9YbO+23BorknigEVXkF5TOT7TMUrm1Jg9QO7uzYAj5vgM+kqTa9mfHYia1pZMukkW++Vf0KMv1H
bCeb3h+WUyRhYL3iBphp5UYE73hseYoNEXTVD1JaNlX9Ds7zzqFHEEXRys5eEWOt9QrCfjJzON/1
BhDm2iQkRcMER5AtQSjBeLB5raq6MIkQI3plZ3Tk3RLr0vsvgwkQu6yWaL/XBEwsyuJWcqo3xvlo
TSAND1ToteY/CsJKlBx0H0rnAh0Oe+thUdZHu3VmVX4Ysuuqv27wPSY9yJJxA356rTjdXEv2OUNE
8K8jFrsuwXbnltu8vNKBMpTtQwunBapf5z9aoQ8h7JyRIdW9RhnuvTu/es4xDekTbuNcA/3z2xtV
IQFaXWIhwKP0UzWPAp6hET+R9VhCtvNKXP82+NDAmWX8ccVwUAnINUivEvgszfxeps8lPsoc/Q2w
HMAbprfqfQwNd8nA0OIrh/N1X2VEsZWiPMIoCLGNU8LrqeuQkpck7hsFOlTnkIjDfG7Ab5LGL0us
wEXAB8tnAqgxBSuYus+FuNNIuLU2o02SLwjlo4nJYYiDVWW6fJd8vd0Bx3Te9LPYCa876CCj8+7D
/+/KYFUkcmNVLdlh7bFu1I0CjFgL99r42sttVScrJz4oDiSZc6b+QD7SOw3pBbgegXCrUFYMHT4A
ri4A9HX5mOGY9AD4FR05IYjsSMyKiMx+KrAxuGLvixIrfggajvmn1OZRBuN0fMJaoyVXA7iM2Dp1
OkGI7VGPjmMEyct/1oOTAYW48M+C9FNCTvRDkz+b8peKAM2sQPZkO5PwR2nvc+gH2OBzWfEartOQ
kMhW4CHZ2CQLlbglq/DR797IAFDrfTyZkQwMi6TeENU40zGH2sUPTX0UyilsR1DuJ0yvEjxj1y8j
PCpZNvJ1Y3KFy2D477VxVHAFQsGV2KhKk3gcJ19ZI9wUbG1QDO6KqlAXpdK1S8T35rIM7pPhTY8P
Eycgzqx56O67eKmV+X88ssDfVEUj5ddb4shLlWt/dFHzJ9cYXRZGGJJcGjAfScBqNWhkXCYDmxVQ
4dCkkUT9yv1bLTgoIE4BfEW4MEyVJoScJc2veDz5ir8k7HglE7kalJcePnqJvmlKlxvUaivzbEn0
IHnQg03K0HvF6DT4v/8x+b4gDVuZ9bhBErsgZuvarOyrEKpIBZGiDq9CsOwxWQVd8FiozXOh7yDg
TRnXjb0TbXEVJAzULCXyRt1Bwi5r78qT94lO9hWUwJp1NSCPw7P3MU9fP3bWSQ2Psb2DPr5k2qqz
p0CS0QOIKnH160F/YoHXQPDZr4hG5jo63T5qFvnEicN2Z6rDiqrALk/gADfPQFY24YhTurf1be/a
hA5GG7AYSztxVwghYD6Ru6kV3PXA4yyvGjWfJ2p0X09BmKwgJoyLWsf0K6w5RrvOI0qxJpanjSH5
RNeGr+xHL8ODXv1QjDdNI4q+KvAo+ZswNnZt1cG4zvZwoknXjR5MQN7FP1G0AUyVWGCm7xeFqoHJ
D64s2KyV4qyr9jkslI1a9YAhmzUmiZVbDHdWLI6aljyyIykXeajuhtQ6YA1befKnBs5pTMubUocG
auupwHLnlkRkUy1WdWzMWRUtQXlcNbUOEWrYW3AF7Ch/VjIOOcTkNThOczva4rY+uOG4lBGeTBXW
uF6BiyENLRgAYmXGeyjKQ1oEv5pM+xV6ySosSLMP8e4ToGVZYlbo/Tyvpr0TKRyF2PpRcIwtyH5R
sW0s9WY0J6yzsxiAGKo2syxxTE3vYMDstphrIYw0M1nXNzEOfC8dsaGAhQcARiLPP8keihfeOFpz
nQ4MDbsDsKN2ey8NX00t37a9vyT9kAU9KlQM/MMhsPxbfor65EQ5J/ZgMjoGvtEe3bz0ZlGJg08J
lmmqbQR/JR2ATTLZyj2jm5mhArnALJb1mCwi6oBdKhBK5LeaiPa64b6GjvoAbSrBTmXoMMeKna73
Z1MwjeKhuosj8oldvJpJeB/7A2PRsq6CtFtiOcbV2q/DLH/U2L1QEICIU5zsEhRZmz6To0c+TYbh
Z5grpQpE29POWubxJ/nlwuvrvV/26yHFy1tX6mMq1V3VaAbL7PBuGeW46ItyM/L5GKV7G7s19Atn
CfRjHYBKbpRxEfa3kaKBVIy2pc1EWxnLgf6lHQY3pfszCB5MbLhADGaWTv8S2O6gAbku1r1Z08SM
bktvQr/OHS2bmfJcyXvNPBG90HpQDeykx2S5G1VAoQHgBfJ3xzRYdyLfBtxKqQI1IEg4MAAmAe8w
ShAkIaKyGCgkcH0ITrrxFPuvWvVed+NzCQy0sx4FFN+S4UrMEiFbDMcumakZu4uh2psTb7DrN5hg
Qc+OFMA1llJCvQVuU8VZ1j5lLevZzu49JoKAQOZqIq2Y6YowDWylvypEmKM4N8Vbr0s2tO0UcTwf
kWKUST4f0huy7OdW+kSo1nXpxzuPw0Szi+2DkVeLQud/YSeVerAW8LfqQ3UVUW0vq/pWT/rb1MsW
iv4CX2jZxNfIjRekIC0K5c7N3mvoR/nON94zPBNku4WKeq2P+k5h2lR4MREmVvLoeyLqLRX8cIkx
22Mi7jVn5mZky+Gk5uij6le9t1WJSlbzKeTtB2KTecMLcg3imyyHLdOPSoU5UuhXuW8eRhi3cUc4
jWiHq9zm/Qpl0atFtBRoYedV455wDq7stlxnUXCL7vuRyNQnO1U3vZ5ckwhKjC0RlpblEint3uVF
MRsy8rpMdQ0fjHSJ7pk/gfRKf29V0cEw69umJHk37JO5MuQvTQsVpRrqq0Gkt50+rRjqAak+lCfo
zTPdjA8iKQ99gg3G1eVjNXDnFhW3wK320PUmmubCL9TrRs+8uZmEb/AE8d6WcHmAy6tQEODavFr9
gU3jvBLsIhNzX/VkL2S4q0fGO1h9fL8eLwpq6zbpiMOuX0z/2VOfCUFdmigPxhweIhk0Khs+Q1H4
yeGVuRFttLYIjeY+9bEFY/BUmlUV9DSJnDvD9FcW4NMR5IGuYS6sxFlKf6UVN33xwq1ztPBmHuFJ
ZfjSVIeqeGgCZV7q9izxn6cYcxMboZn8iNmENu2To66F0uMbVdgpv7k9IUZ6dtSZlEc/5ljIiWaE
CkIKsgAA70XufoAaQyiB07rQqvllcT0Um1Yr5kmJyw6+Aqa+qrzrVLHBoD5vRiRHOZFO7pXuD4uE
mAt1zQ7DjJ8kQbyELmCgTBE45GxxFZdcInzBzGRhj5v4oSWjGjd/w4NNIWMCs1hKhkI/dAvhXyfR
9UBaEYmOnMVuE7gYstlbMYJ0RYcB/DS4D7VfrIGvAnnDjNym81gcDB1DPzl6BMDR3YoA+10JX8fJ
woY5/9HKbp6kN6m51QZn7hNEUWjLJlorZKKhEZuP5Qkd95DE4OrJRHW2VdYvQG7PyzzY1wU0M9SH
MrrTk00xPPVGOau1vc5BZFqIfetWVQ6ReBT+XVEfenGdZb/0ilvgxWTippa3I0FjmX1qwpFZkyTu
fjPqz1mKDZWtWa88KhkRvwBL/H3lH8z6tSzfNHEeunhttacSw7NFcTSTCy+rdrF/12pHmjNHlf2g
mU1khhdtVPd6+atquPwmajnukHXku3x18DwzvOKF8HbMGxaMpZbcEL1fA32ck7pk67taO0RZS3V6
TfjOnIyNUB7zIlw0ZMhwXGTe6QoXpjdLagnzj6aJ9yytdVlC4W63Jk+zrw5qfkJogNDmMKb6P7yX
4SR5j0MUbCAHLd0U9xU4iQS8Y9i9G8ovDbIFAb11fNWPG4qo66JIloHKAm8dNOXaMjZ+sys5ovTH
RGFhqRDzN2KsyGjxiTvzFZLz2lNATEdS1/fpEGIDRY4YApM2bXaPBhydWNwk+iPBn+tBXxXZzZDe
piAfmf1S6yRRVIMiiOIb7PmwebNdScRFqO3HKbyoszgwBvJG78tVODy5OsGk935cyRMjGbtaca+4
99hOttFgsUtjprGKhzoIqAbVz2mzj/X+NpBipQ3ryGx3FmnVBoRD3SYO9UYQ313y7tUUc0zch3du
95B4/ro201fwuJs2zf6XovNaUlxLougXKUI68q8gkBBQULgyL4pyLe+9vr4XDzcm5k53TzVI52Tu
3LkXdXQLOQoFYBRvpUr1exXhRWrfxvbCTH3WrzNr7W13XZTXsDjn0gu7wgDFXtVxtMoXVS6Xm9mS
j9T3A8XCILVoCFNK3u8IikkbNANpiAKNVjlDHp9IOFnWpRyS/Q3c6asrzJiQRzbKR03t3kqFABRp
bOAVBvzW20CXyQ6CVgtgJylVJRvhBF6VYjp3dabeinYaA48aVfYIRgTvZiXcrwxIhppEVDGupywi
B7ZPbWAa6ExxrQNfLwwCkfQU8GGmWq48FfJGTXo1IyA66R8BnKvPKUsaeBsTkeiwE5bHFJmw30LY
lmgbOav2bJZsLBM+VEX+Bv0O8yynDyXxKOvyydrTerqgSiJpHMPNqiZ6GN2nmRylNgFqdp3XwlYm
9pjIHwgqRKf/k3NzoyuM91OT/yfu7Y4lP9baIbiz8U2VULzzOa1SMuueNCfFfpVGV6Wkl+65voey
vFLtN01zx/naKY+R3Cl5uopZWpV1fCYcY1fgCbHa+1wc6pGxalSSCACgTS42fTQCi1I9gxTsSHs1
rGUFN02y34RKFHIF8Pav6MmMVlvHGMGF8ZJVvEGN+S9DpTM6z7Z3+uinVrySk4dtOX3gBfJXGsE8
p+Al8r+2PgAVrKep3ES8mhaAAzhILxDGbibYFVYovHbKXMVOPJmsry5rXTkL7xaFYMY9Cy1nJpi4
pTYvqMsJ7l1P/XsebaP+RVEf9ngL9Ec+fz0FvnLxl1xdqxD4KsIdnxSosH8Ppu+y+Vq6j2j6C8bx
3wQrlf3xdRq19BLaOWM2FMk3KZNWE/pc3JPGmsJ1L9Pz3KU7pb/ZNcU/Lw1r8rQ8xADY8T5paDwv
quUPPRneJEHQIEQp3Rf0G0GGvyqRytTb6lsIIiwOBJmgyeI2lQXnUP5VwqYkKzAdL7xK31nBMwLt
yya60Sb9oVVaPmVzJvs7A1iQnNqieNNrCIhBYiEYJi+JyG4jetIyETxuhN98N9lGo3hVcw4bDQDt
TG6smRd+2Ep7KYrfOpAdWMk59ks/TYddq/KcwQRQk+JlJkMlyqxXgDE7Eyi3vnQbuSMirIvTczvU
3gSIyyJTcm11Mkl2we+gtUTmEgM/BfEBBPmmJEmpagKHQKoNKzN+ago3jslZNONXehJH4I5t6v6X
O3u7IPmQue0wNEXrrMRHNzMNkkOkGrGd8W4ybiZ7sYNRU4ckK0SwWbWN2cL8yNotcLLVbJFETyq8
9ZIsxxxAUdbJ976oTxJkmq63SRVGeU9pa7KYkErrmKHwTNKXZf2ruSUJ9Yw1cu46ANf0c8H0rqQf
NQyHaKEoBn838jdTnrczVxiNg9uMVEb6XmQ0QBmGq6oign3iuOrX84zzkrBXgl8OZiWfxkr3lURe
NTKNe9W4QYYKW21hrGDmeY6A7Y0tdiGhWO34owrKGWeGFp/H/SkH8myf1PzbjNt1HdH+JfeguqW8
3yZBboifqywE7v1jKGdD26rxr5x+1uJj0K4mgEl5Gm7pHMLY2BtDuYlD8pwhWVfGJZbbF8UkMZCj
GwJck57JnkTYsYmttS/0F42ZeGO8HcBVVqm87tsrmFyuTJVn8VfIBthyamuScCplPFXRb9P+4hQm
IoSiYyPn4AKgT3R3UQ5/BUdgD7S1z/0u+gH9FOY+PcQupTvqUbb622B7ZG6QguPCbR+g2PW/HRWo
ScgjNS9Oc68fDnEC6XzbDlD4KP2zuEDRnoFk5G5GsogW3yEuME5GHABhGb1WM/lHcrLtB5CY7Hrd
TPujjrRd33NW6dqdIA8PxIq9DBtSOgm0HjuiK/PNPF3s6fLk3VZxtIdYS5GurAljzvLjZB2a4l9I
ic+fsI2ItE4MSMi52A7BXW8yElm+dLvZmHn0F2ApxWNFZuK01klm6p7obBIvYllbLUAs2GikFcm8
fIw9rbVfo5zY0IIUTinfZGmz4Vb8iy1rX8boDoy0KhJ5Thp9VGrJX3wyxLuTRmWnym/N1aYlmlPQ
fnAyIz4wgJoPEtwFu7N2Wav9CJCXknbLK2mVaos7ZEeD8iatWJU1jkK5aYvTTwTWndT5qrV/Yfyh
DNxWz39g1bYWAWaZB6x+I6nhQe4JVY4sp5n/5U/DlrJHcH6J+bfp+BZkFEmYeo8iez5wXE1Z86V0
11q86sG3Xv/15UeZ7A2dQMRorSiCBJVslQ3/ACGsAbevLMF7YGmnSfyD1bTKF3/uLnJ871PAODm8
zXFnczHK5a4MYdeknSu3h+c4Ny4fpOB+2kvqK6NL+M1Q7GU7OzUc7v3wahnfgOl2efFWZX7VUhbH
YXyam/DS5dHbBONRnCNoNXbGiGkmDMybOsWdskcoCJoP4TpzItv2DGfXJMx3BGf9bSbfg4gIOi64
wP6aaBciJo/tQTB26MJmZUUd2TU10cBngq+duc62Q/LakrcZoCWZ9lVPL0y4ANY6QEalmOBoHaUA
MW+kjNWMc568jdVdqzYxzUhBgHiV3IvykDyTcidxSqDsSrn9C6Rj1STMAwoAvseKzN0hvhcywVm5
Q4T+GjTnT11Ou7DnShyMFlGuduS4d6hstlFFcZ40aLTToyM4pa23ZhJ7+ewkwqsMJxzeIOOtZdLn
BCzjxc5Pasti1EKiXbpeTINCjwsCFFOjA9yQYzd6ehP9idZP9Vs99kMGjkQcNUxFzfLWhDuTEnao
m0fY4F8YCL1TNwOyXw/cSxfEmHfbUDmRcZvEEUPJNX8YKOJdIvLbwJqAZM2n0Sj42Qpunvzcz3xe
3QLbBa2ePox5J1AJ0PFf2ZD68RPpor0Ii5a9/2vD3y78VKvPVvrVuBdZgWumszbZnjb1m9nsnol7
Ls8wVdoTu3RI0kusdKu+JRCbYCaIF4CTm6Lwes30VS7kTnvUvPn8jMrCxIYCtT11xnvLHv2cZuuB
QLE59jXO5TYJtgkAn+KJ+uXkhklF8uhMO/+P54rS5myQ9pdTPmOLITkSQA1ys0DfN286bIWG0rCy
RweDAHMx1rssjRCU1mdX1BlT0pqKVaTZXo9ebQFJCZv2oE71oS/fQg5S2dqGMSu7WYXqWayUmZ74
vTEvcV2d8vaJASYVeFJ3EtwR5dkqGIUr6cmWCcAmC7dD+s5umZenV6pjICNL4xWGfS+qm148DCW+
z3XvDToe3KKtfX3SH0QxymRGKqX8EtaFv8THtpsvCV2gbIKdo296FkiKYNwU79JOea2nwzy5OvIj
IU9rmbyhVPrFrLPBL7XCVrPmOHd621vmvakhj/vTjKx/Jhq47g+Beav5HIrsSOb83SRgIFls7nHb
XXLp2ob12YKbgV22OpmUviInFXHQ99oQu0v2h9f+ib7G/0di6dj7airWJGhn6XzOcGI8WwV6TOrG
GUJ5uRtrs18nWfVRshpRhBET+cQBFvEZVsIJ7SP20pXd8qEraP0JR3LaQ+wM4YEIAhDxyOsrazA2
tYq6YCw7ezKvqXguWNjRXvQVmZUKJEpcABVgaz1hRohGrItVMrsj5UxuIuf0ZELOWwIbqekywNDR
mnz0q1okX00gvam99A6g+bWSTBfuCKr9Tqlds4/2yC45B3CGFIdR6T029ffSoPuNxdZ8RtaCsJ15
fI3KUVEiTWsvaflHB+10ySh98qZ4zm3Cu1xXbyQHf0xd8WlLwRXUp2u0GeoprjZR5K4iGWed8FYK
pDqC/1YY0ZqMwYUrQSfvF3uMojWbyg4+qsFTk5ORVfS9OY3gN8mdhdJ7IylLvHRS5o3aj02YfhgT
LZW9DUjgGiXYmBcMjk68eXVRk/ydEV/Mixicw9Q4sGcHih1yXG2JbUHX2rUPqeVnKS9g4H1bzvdC
2hjZFqDjDrDlSizpA55xVginHMyLVRGnTbi3NLXrp5W6Hp548m2MByBJQYzXwMNGENvjfC5re93p
2q6u6kuTL59NSMFjatxdmD2bEmOHAZYKOGRqG6vK/FCgFESI0USQZ9ZHaSDbh8EjVYnFLigRhXWC
pAxsY/nu09Elid6RZG07VwTXRrEEdavmHiJHY/wljgeNiodtmW8zk7C5+ANOszK7a9txQgtYX8Uh
T7ZWJK+NjCfdfLUYGJFClvXfUVt68zCvial1i4JU1p3MtSKsL3jh4xI9zAQNjFdqAXRdZNN+AIPW
MuTvpkfS0/OBMm3GcQVft1H8QpwnclHzp8AOZ3DehXPohgQ3TLbgdy6HwCoAsXlSSdZiHH/VgH0M
zvKqMF/aeDxp1i8ZW16WvhQW2keVI4d95haReiB+A5hHpmxsI7ZBxuVlZJdASl4k9ZFFR/JkLS61
Kb1U+SXiJgsX0lLBjwOrWdfyifIE1wtauZVwxDUMNH9mvT8Mmn00W85tJdf9QqUYZtO6M/rr3PhC
uYfJGcEcDJzU+wlcpKrbI0Bo40NfRghnOarroUxOT7fFhOUgSpeNNAUrRNDAfhTqwUjcmcT32fgH
FOAZpR1bjqq9BROs7syXqxtJxGsJGip5Ke9Ir06Sv5Y00gmAwlWDaDa0NwF92yBVdUCJtk/13OLr
l1406yuRiesEfxeZsLnru5y0TqJhvtC+1Pm1CDuvHN707spYC+TpBMIqYORZP6Lsj1dJG64pUDuj
oJeJQ/0Q5DycojQWHAvFGg8bI1z5qhSYOtSrEXyxXdC1h7TUD6S5EwsMqqPZxzCB5ee8SHdBId5w
SfljMPyAc9wtuf2tx90Hga8/S8ChPkJpz1BcNT9I7qr1YZrvNWdAT4RvqcEwMpiNMBrMQKDLuwk6
NGwmbAxq6zH+qMRXU30wZwh4FVXJn/DnPId9kfpalTpiIs2GPh9TqAvI5xAIo+EiiisVOkHipS8B
uoGFStd1BPW0iciljtofm822sb9gE0gXBELj3Sx/TWw3DL4VbTfVjzFnYHuWl3OZ442KDoyS17FG
McnJ8jeAjIFghgpurAauVhl2nnLJa+puogltgNyV8YOBFQ23XUdYcQhcocb4y0cqN7AK5CsTEhxO
2raI0p0MiGZUcYoCYZe79wbduw1erOk6jb86lweUCtLEj11yosWvs0ekIwB3p0I/Cnvfmm91PSgY
g2hScukRD+Uurkmd7iLk10HON88BzhBfZ9Lws3rf168RnzghkDyP3sKUTu1vIt8ayc5Y/iIS2XvV
nZo/0f+Fgy8XwT4wv/rlUgyQo+XU7+oPDaXeTmHZcfp1V7uQfD5m0TxKyQVpYdBq8rDJAcEUue2T
0+lM+m4qH5BtWEGRRQ5b9yBn+54mkMhKuWFuByvtuZjimian5eTA/tRaX2vsg5pUXEeJq82/cbuj
ZFQL8HvGyqjxybCorXfeKL1n2iEYxYGJ+tqId1Z4GlMYY6lTLiBL3Iq3cuG+X2D/mEQRcTz0Hui+
Gksd1Cu/SYrs2Sa7msBcgrv8Q7SbGNJPLD4453dMU1ZJSUbu8IVlpsANYileKbuIo1WDV6xaDkbw
m5jhtpeZjOjllpp7VSYRCFXOohLeZnzKzc8mQtSUOkdv9zgZdK74JQZOzyCMVGjCsdfdEED3QpnP
vKLaWDnQqohQ+IYQXQTFJ2eOWEfDVta5UjJ85A/pij/Vjp1Y4TBgD0/ZlzI2tVg4GLYduyKeVftN
jRG3KzcPRZqdwnbkLQw+g+BulF7Q/GrRLc5udsPAHF+IuRxTW2fC9ADhJui/rf7SjIpnLEBHUwTC
oCGU3I+QnOfryDRnDOVzXPjWGMCfucDUZYWDg1qj3+Vo3EcQ9jKJPO59I1LaDZSor5JSzuroQk36
ATjoY/OZPeflE4XCd4bQgN1/1RnihUPuRcMwguixnxXrtacvkLcBb2/2oZnECEfHun/yxvk8r03o
8X52PeOLDcL/rswg/j1R5fYxzOPjZNKGFhelfV20YGXW38NAIcA/ojdoJn9iiHZTT1Q/U+CJTz5n
SpIYP8HT5EbMijL8LgT2NnWyfuJq9LFGe+/wDxAWToEu47Syx3plkHxMrNGBBVxPN8fjwt1JGiiJ
tde04KmFw7hUyjpWEPrJMraJpJaUl6RlmhPtYa6ul2A6EdP6XRvLNoRqMku2b2D0tcRFby42qUZZ
Cdv9pGnZNhjPKmqY1eeuqb80bc+YijKnhUr0EdNuDG6sPNd6sXua+U4q3wWWQa5C2Cl7OX/pC38E
jaPZ6Oeh4fNvrCJcl9VdFnelepXqgzSQOz/CvOVBqgTiJRucmd08wVZOBC5heBKVY/SXMvEi1t1F
/hMbj9CEGrEYnl4gbOrQHXI6Qwv8ElNBUbo8G3uWwXyz5iOzimMafGkl19qFHAmW9i5xeEelmXmK
0uiT8tUZaUA0iV57vHHxS+FPWr62fXI2QMqWQrtrkc969ioZ/pGFvAav4ADgQU2f/DS/leUBuJ7b
lxeZBt3mEmKrgJEvjnzlbjIpzKLJjTvKK0s+yNS/Bgdj0HzB0pX0aS3FIYm0paOlxsYalvVAOjV5
czgz/yKKQWUCCfJd4UcSY7QNje+mZ8y3AMXsJic0O7hTvlJ9T88/E6hxRXdW5D+LLjaYddZW0mwx
DPMO4Zyz8MqUVIO67ca0Q8qHGKGT3SvtQ2nsb3P511S9p0nmEYjsprM5zfBqJvJ3UX7N4TerAE4S
uKOMoP03hntj8esgWimqX4CNz9ufIbL9xhKnEjmV0T6Gn7Lc6/TiKZ8ln0qQeEmEHeMr5WuKm10H
sa0JvzReZE1PHFnDYhXfIr3bLNPZrMmKts5s8WbmbylsL4CPXM4vhPeblMnZAh0KRS4kmn7CXEWK
7cKVo2leOXmi92rzTZ1UhyiMTVMM24r3JDOB4Kj2BurQCvNhIdvwbe5hpK/aVKDwNwepvC3pj9nd
Knx6/WBuKiXasKuLIO2E3GI6U7VU3g3h5/O5FhdTXLQnPnA/algHNVaTi4rEeMNJS8XPk3Lf2Lcw
fO17GU0Vb0J8mXVWzw519dXEn4PylUWvAYDcsRheNAMaJPpy87QmIQaOEw3AWCBOH8MG82P/WBSO
zH1OUoLiNeWvQvST5IfmSafTs7X0rWHQqrpG+Dvqn2nvGUG8kmIoJtJdxuBLVC7NROvG2tcENSTh
zZDjW1NpztMal1P5ll3pLPQGE2cXoiYopX+t7YXtb0u1JTGCKpmSvPVdT7n7PIUIU9N465kyg+5K
os84ITgaLbRYp/aP1pyek8YOTncWrRfcJdrT4IBabWopRxV6bulbup9HmZti/Usc1bY4J/91CZTh
Y0Js+jh1u2k41+nJnE71QFJ9SOVcOABR9b7zWAYjpo1Qsmg7EFgOh0TDUUC2NxOf2vqTAiIERvGw
kfsaiAQpkQK9uiWr3UlA1mWJApeY4gUsKg2wM4BbGrWbNPm4QKAVY49rPAiHHeasngm4nO1i8Rr0
N/bhV8/upCCfbOI8Ke9RJM5BPO00crybi1rnOHnsQ68nXBGoX+z/r5OcCbUUvffwW7v2ZCq7YvCZ
7iQIyom5mcWhKhYnH7/1Pl3RRhM7+71MbjmN2M/ee8vrUxlHfr4SA15RrTjYs75uB9Wfqq2WwgvK
5oa9d7LIy+cchzfDo2F3CkFW3RWay+tQNjzFbk5Ww9z+6zrsG7N9LpeXUFKYhiC1j1a10Vj4Vdvj
0DrMVlYMdsd+h0kw7zc5+I6wO+at+pmFlivRUT9HYhoEEoPHpUnSjYIeNRLX0oMaUABxV9cFkTOo
NlEBLFPeMwgrR76T4g140roCLo8vyx9ANIz964j3XhX4QacVpNeDPh6wq73U89WYE6dI7zKCcoCf
ojdIq+5Nr8fVGUVA6vXzE6wMrwD2TUzdIq8r0y8C4NcW8f2BtK3DXVNwFWYKroVgro+GnV57Ilkw
hM3ZD4OxVOnWFuJp0lhr0dk8KawM8MVVPF+HpI1434AX8VTM+d6sD9NCmUEMdOPnwNYGhGgU/Do/
9O1nAn1RlIcm9hpkQhnqceP3tRdheaJnbTnRxLP8juB3cF8ZVe7GxnvavqeVdZp0+TDzno7Y+Xtz
3+R3QnBWSvTPiLttM4k90842lLe4SBPR7YT8EvCBqyYakEc8u54diuGgmY9n9RCkxMkrX0rm2YvN
phOig/5a2pfOIFpbNZ8GlMlcjZEADaGfJqa5VXtpquJkIj+luE1yIGtolwVr5ovwDNgOlWsbW6RX
nSz2MOyZKIJTQpwOxYPZbA5suk33ucS4kVMHBgFIjrjDI4mt66cgrEkZeRqhsn+p4x/wIcjxct8x
VUAaRrYaKcjAyc2pJ4eXxrhEqVPTbdEHFbMTAhsgPiDwwomBSzB5QZtuayQaAI44KeYbblzHMpet
mtyqQlwWOHXYCguxwVioSGc1/sA48rTW2XzTKZTXpJDgsEKk5tckVQuc4Sc0rHUubksf4HWIofHc
a+Ns54LCPj43HSN1Iyo8mwH1MoYY+ZWVHv2w66EzTYuGR2y/5zhnWD1YZVWD3N2t0gokz9g5I878
MMwdFZehPWtuhQFJr+vv2i5c0i6cqOicTDdcIxAQCMOrslzCgG+k42wKN6J3mdtMhDhFwV4DBLkU
lRsN0bqqXyGXb5RnKcnpaol9qjZ4fclcKXLHqPGp1JeZY72S8WGt7VD67KZjA1rRwsmSXNsRHwPI
GSgPunyS+MTLgJls2MX+olSnwUhfxGjdA1vbJhYszuYxYChKlGql41UhgZ1NksfcbMHarmdWM+X0
YXbBp2Exyh5BQhqTjXf0HvWAg63EAXpwzax+U2GODehFCWPZWNV0zkrlPHGmMtuApGg9Ui1rNyas
DYNJKUEX+KBAXscVQ4PIUQPrnxlZPLpDzMbTgULAsTBlp5h11OSPCFMMQUxcLS8pp1OWBytVY+tk
iNgTsEe6ZhyEXkWh2Q3yj1rTLqs3VUvPDcKJAox1IL+nSDvsBsxaOntFeZTo73Hr2yyQST7pJzbO
fSvDD2ptS3jvMhkjJr/Wyl9EreBQ5QoHwSPY1Kg3Od4GO3hZZlCnYesmz7/FJO5m224s/TCzuMlK
nZnQ+hyG6Rg+mc5B9sjwyVk99/8svK7QncnQnq8OnUvBf3+dZBdrMGJrWNWbMnfn+jCmyXfO3k9Y
80UPTxGRrRxQhwJMALMQdsDGraHvWxoezRpWpXIfdUqwD0JO8AdykvGO9cqJL43/sOkDv/RUwcFz
49nQl7/ApGiXZTQOzkxaDVs9MiORls9evYsq5ySnZMQSrV47jFYitGzkea0geUF56LpxVnq8mkpM
XsbgZN3rPA1+he7mtpgHYQVl9ISx/pjxkGT0WXn4rc23hMCQRUcgfC2GsxlWrhkxKWu/iMUgsaX2
4/7RwUqvi5GSPYtUBCJ864O5amfbYxv5pah+1PRSiM+x0G+1EjBvzFds0q7tMedv+sGoL2AEHzKr
Gq12V5bcp2lfOnmJghlEfPcjDDvCI9gwYBFsVWTFNbBiwJovFlOzybob8nc/fizWvRu67TLcI3pv
5V0Z7ul4HC3ljwADYc8bWXQvyfypiGUfZCw8RL6GS7bFWF0Yx9j8oVrtsuRQTrdJUBtJmteXfFdx
+Mq9epZKr2yNCz6IhhFrPHKgNmttNg+ZrTwWsJ4CmPBzn8vvgzeV/jCqj0Hp2R0Drmah5A5hq2I8
CVC2N/mEVaqg08VX3jLik/lhZUPJnRZ7xYrF3HUS86Syv1FqjsH6aheA7h1N35DttUURHSfqK1vA
iu4qFI9N8hhVcIWZ7ZUBU1js2L+CLrbM/FLya/lnAaCNOS1V/5QMvSze5nQJneR0C+5HlaqH4ZOE
Hs9nl7BlU3RQvVsFTnKU4EpNweyxHjQoid9waS7qCUNMFibbkqAL/lfkYa5yEhQOekl6g18P20W8
JsNtVICC8zuKpXNnvtLINkGo4W4GEslX3ZcRtm62fjSZIWZ/CpLmd2CxaiiVPVnnzlSC5e36VR3G
I+yf0elS+TCWYIbLGrL17GgTfof5qzQDHI5nsbAnwrIEW+bs8pTfQWSeZ9l+ZNXIdTl+A4vG9kop
hKn2JVRfWtnGkJG4RAExpScWx/QQM9sn63oXt8dytKke/2a8yzX71hMjXux2tTTcW2HfCkrQuLkQ
l/41qS2BUhJ8Win+J1BfolGcamY22PpWQ8LeolndTRZlAj5RHkRaJ3+ZdjGHWcA+1jC5Kkzionux
69MwTq5Uj8paYXxmBEHl5AmNVndumKuGec5aX0HV2fXfJptHSXmvkVKD5Jrnl44bVXSMCwe3KO3N
0hW0Wn8waTxY0S+M5dwRY1I4mvTAu7R0oXGSu4K37tzrn1J7MCpfxC16tVvrbs5RT7zjR9X2W1Ua
N7H5T9bqvVmqG8xxlnHqmq1k7Lrcy+RvRfE1aWN3dwlNJX/J+SuqyuyYExtt7d0c5d+lZTrsSfKu
U8bjnOjbWro2AGP0qnsk6AYFMWppx+BX3APrFrPv1KbgwXD1gXvdz0u/C9nos4XAYMOp4zZk2+Ak
aTD5pTth7cwowdY/7cwAb8s1R1Av65cq+slUmfksQoxZemOgH4qKndjGciu9Y0+kKbHkjcH7YpvJ
PVWpNxtGlKcepmIgJVcZsQ93Iwfe38QjBRhpnfJKFg2xNfPblGZ7Pd8YbB6G7TVjt8pQHkH8Fk4A
rJRbDbNi6baFnriG8i1hh5cpTTIA4JaNK5/lUzoHdYdqpjDjUQsaT7c2YkdINbakJmXxq9/iZcRD
AsCzvfTFVrE8XX4MBjRVnn27RmrqEMHQYtrqAHzJHQiIpgaTAIlMB530+GGIHHyhi5U5Ykzcnv2I
RPPG1N5pJrPS8Bw+0XLa+5ye9RgVsDko4xVjbkEsikVGRT21W8Be24REqflbI3i46eutpnw/D8Go
qyFkdy9tw05Zp1qfgUWft2T6q97gEk517HWIT6imwvDMGn0o3pixm/FW0RrS8/XsMXMUg5LpcNPN
cI4bO/idp2XbWqZr85NyjSA2LWg4KAbfachKYYvBsN7YBqSiTnWTjhksv9HuZiy81sbIlaNOAyrX
1qYlCTXlh0OQeFXF7DQ9si7Jd7hhUAnJpXFaw+3q915HSeWItbpPZQKgU/wzi2+L6rIe3Zjt5MR4
L63PcqS+GUBs79vAN3uXqicuoGjH5TZ5muIFQK/B2PNVXOy+3QBq2Fhm9V2oy3aEEdmbP6Zg11Ew
FQ3odbvyeyDtdzL2Ka765S2OX9R409MoRqV0UILiuPQgzTNGzeLWKr+h9gfZ7Mk+qfANW5sgZVO5
W4NsG2ZfAG4fQ1dSMZQqwu+X/iimb0WvPTDgKaKePRwUgy/MGdJfMKTV6GdTCQBx3SY/i/Ya4QG3
FGYMLESF0WbKGWjLIFTZBqNgFW7YnrQJgf35/ncMT+dtIGEFYBhW1NW+NDcqt2D4IQWzI/ptPhB7
9CszJpznN8ne29YjjFjNFJcpDRiC4nLRy9qTzPqdkUYOYzTWv+JpL+X3PGUlIl3xlrJ5d2ULbBtj
DxtpDHhOA/YFI9qXCkxa0a6t2JXKg1L232LudkMDM480L+w4bMiCJYQoKvXsyWZloG4bpY9ds8GN
OnfW4tUQLre4NNFpi04FzclyelTb4pxEbfMasJZ21wtF2sV5Lf4aex6w5xg5PWwczO/zQHtSiQzB
PhYGoWBQWK3n2wV+qeYRYQVlUY0QGG1lOgTXBftwmpkvh5QLdi6HTlrIuGu1RduNgkWiOk6xC4D8
FmzLrTOdMesyo+hrAYbbojZ+rGXAmTeZHwAMO+oCQ+LXC/YgyIBiKf2pu8QVGET0oz0LcuHRNvkr
U579Tj2zmiwzo61ApXHrtM6O3KXIeyQtMpwpGQIHc3ZgTcsmxbdgXy5GPajUmjgDYIrxOquB/jZt
mGK6lIBr5bmtObrF1jAY6Yll4VCc5Rxzu6mG0bBW7AVFdniqPoK2MpHHsF0DAlbYBll0G9tuJh/U
pi22vdJb58GKmqMcl1DFKzXwZ5a/nWoZKldrVANKb9rv8HHbByGUCmFJ4H3vZgbx3VIM11mEfxmq
pdowcGmUSVxwuRXaOiw18VF0OeFSed4C1sRTMiTj8iDXstw0z62vUY5+xm6EBQ2ACZqdph4gPNrb
1jbTPUN/02FVdtp0fTzxbM6csxVtNMGlT7wwqseCfRofYd9toLMyAJiCnBNomUhmj/+TdR47kmPb
Ff2VhzcnRG8ESYPw3ma4nBAZaejJS2++Xos9lIAuoGvQ1ZUR5L3n7LP3OtCXKiLmJCjQOQJJ3eKz
ZDMxX6jd16sex5bd5fteL5YJqIJ5bRnDNm9tdR2IUlu3VUlP3xE0rLql54azprdYUW+TpCq4Hh1F
E7sgSMyPxAd3lw6rMXujWuozac2lVZqfpjSojJg85n+FROgB/zyuNNh1vZhrLFkz2osuv4r8x9Yv
eXD1XGIQrPKsCpMNxoW/S4p649f2zZLakwGsMSKLmxB/DqHNTUFaHdIIN2hQYCsxJ6XODmaOo3wj
WECcWL8qkqXmYmeEBaB/OtHN7ukHuOcJOM7HNJPry9emLq6F2hJfPqWYkuQiWTEnWQTOSXDC8Ue7
bn1mnyeei2IZmR2BtnEDNlMw85iV4/Jef17Lwby1XpKfzDLsE5LfAJko7iZfmBdKj7Aw942cr3Ib
nco3ii2jQzpDBlTlvJE9k7gc6jEdqh0e27KcZXr4NEppqUfhNNLwh+p4NnioCUMXEOza8qB71slX
Kty2/Vr1OG4LgsGsQTQ1aY+UccuZPoTaKi3aRUd43mcx8jgPqNCHBS60LmyXg7HFsj/YGClJ6zrh
wyw/h3xfls/KomZkGayZlcfG1mdZxt5lU1tmRTwLhnhp6dhJARVU6ZiBgQCROOG8oxQRPruQqZ3L
1r74AqMQa8Q6TpG+QWDguRFT1ScRtXbip9xiIqYpYXdwqmA2cuN3kNA1F2R26m1gK4ciZk5p0FQW
ymdfqsvUO8ZVvioES0FqMa/tvc+edCmhhh2cm98lG+jWh1YOzpqQr4PuI2z8RKx57lTW1tHBS69o
FBB0wuxjjrpSBQsYwwXbjrV23TjyV+hkSymFZ0pU9B9WSPYsSplnGSVKTSmKWpy8BwaP+ehsiQnq
sD1XsdWp2R8CcUma/DsBNGko6E8lC/R81sr1MvNFbVrwKZjGnxa6k7Cbj24MMinTplAx6DlrQAfP
qNAXDKPHEA6mrJSwENd/cDL4D/OmQd5U7uGwA+kFVEAHdGDOUp21rAVX2iEynVlcfkW2w9ISBYO1
W9STlskY4hIV6pduXDJmZ27gM/84G/6TLAzq3V421KmkOkeXRamSwL3l/w1Fu0qRLXXBeL0bno6E
rmhciV4I61qZuLmGv75hEAHQbWpTfYXSn+AosFkEYSgVfYf1yRa2jzzFyYZoFBjKwsK7G8jPvH6O
l0Xqd08rj09+HWxbg1xGWF4I5OKKMueu/HD9Z44LoBWkgLD9DZq0NLMx8suYNRkounmUW6omU/tx
RbQaZayqSJhhVsGkd/0fL/wrrfqksH9WFvWWHpk4ozbTM3caQUXR2CQf9kdN+mktCcO1QQR1S5SH
AaPYZ4YzCdWXZ+FIKhWUrQiXWx8S9ofYWl/RX6p5qnnDrVIIjVcQ+xZmqqZnq5LiDap0c+kbq9Mp
84Yy2xLs7vpJ4HjaNDT1GIBDnBOa6MYV3Sqnc21axM6ESdnpcBlnsRHhKPTToxT1gkksIV8fyNMu
7Rr7FsD0nLOsCnv3tXPwx0mY17V0lhe/OoqTLdDMQm8xAFKWpYdlN2QKSSQTccOkbjfHgaCQHjqA
rYoZb0KsMvk115F0Tut8Bv7am1pGPsth52jZpe+zZW+Rc8eYVPn3WnvKzrDTrOQes0k3j6JpyfIV
FY+3YuxlAqM5oqnefgkw/374FNlnP0plrMsBlHt19Zdc5Cu9pcMenyai1io8jbrXZ0VzYP6z1Mxu
p/sJFlfx5dQZeR4CUHm7gM0xTTsDWsRZ0bMpuadDrydrdp9gMkhvbLrGjZbix2PJTUyPSVSdP/Jd
eufO9mcmdqt85D2QQhSlunds8wUnYjrY8kz21VWTvQdMpk3srrRYR1VzJpIBQYOAh8KydSc6WLY9
V0RzcoTDCDFfOPT9bC1hWMS2YfFNr4ZMy4SM6RaCfJACfXGSh1oGz5R9s3HhLkOvXneE1gumBgg0
i7bzwIBnszx32JBa8TnGc4Lsd3bbLhzRzeTIWbFDCgRIDyPlldf9KnTteVekc40dQxTg6Jasx9YZ
VfX9xPRqfOt0L9VFNT8t3LRawBCMOUAjjj4TKzVb9/HFKl+qFq+qrJ5Gcv6bRZfOVrDT4CJV14bM
sY932ygOfUxsLbG3eq/tQxTIjmXKKZqKVhE2LfGSUfaSW+EnRY9SLQwKjEsF23upAoo/oB9TkZGP
QlGRHbGpCu75DhxDx4pYHlWngJHiMitx3qrK+Nlsd7b0lIhZW6mBvY+oH+p8t5fqqx2eU5NDCL+m
Wh6D4FhG2LJxCrT2TxG0GEi79UClWZXSIoVU1LF0V4UNk+LcyQMaVEu+25Kx1dBahavMFGwvbVzM
44J2EfRI06Ft+uGOah/4C+6C6uyNklilL5uyX7CqCeUxn8gtapWmwvCgq8a4r4clc/t3miI54Aww
hLGVJHddtS8PLacug22lrGw7mpndfUi8hQ7CSpCJ1vIfCQM3IKa51F6q7senTLKyvwwsjGGUmwTg
imt9loWx0xmvc3tq5ktLb47PgHit9agiSHmxEV/KrtgqJY2TG8+kpucFdyGHYLkYaVRkXytLLGR+
r1XuJBH6xcy7SVlpB82TtlrY4P3Gs+5/mRTLtm0skpBhRV2vrKxnTJLdO1xxLN2behC1ErtcDVj+
nfCk1QcaTYLTMy1oU/qocEFtFifbRiJHxK+DUn23rjIvlQj3jL6MVGnd8Uo0qGYDhqooo0r1UJ8o
MbH5fwLkuLrUTTCq0tzYdIzFHIJOkqId5ACDlD58KU5xwkm8UfTvxDz4jOlc0BOm6c7TROwhnS2C
NkedBY4QqksXPQIu3bzi23D+Yh9ZVuwrbTtglmQ8Y2cLIcSdkRHZ6y5+ZoW1lmrjpCFveYaC58/d
RWyXZdjtEEd382Vh5mdWwd/LEl8GPVrCmq84gjXviPYWhupi6KO9msUftZe/zDi/NgbTDtpsDHnq
PgwdjGTC7LnGdYFNOweJZdQzFXKZI0ZLPth8rrRui1Xr0rryPPWGV6jTi9pKs8SHjUPD4pJL+Dtl
nnhosfqn2tJb5nikXvPXVqm9QpdhimJ2K90MN6Kyvhy7fPjCe1ZSctaZUMCH4I0zp1Tx/ugexiyk
U2CpjvEJhosyWC7OgccTpJbbvApfcZmfXBEEU2Bo095rV6Nz1aopZ7p0rQQGIavMZ/N5P6flyuaW
yQTVKfJfukwKlioMSEoEv8S8Hgwx50L2jWmS9SsrVM9p1pKMD+cqYfPC9H80qd8GPV+aEu8HV0bq
lW6N1D76WiG5yd6bcBgiDIPB0hstk0PLCogqfMdFv/bjlMExEk2UV18Va8bBp/RbM5agBakqKQ5/
aRoYF1BoD70afNp2vVQ9Y86lyLfTqzHvOcJ0k39VQ/VQrG7Z6drRzgSyNnuYASoYK3XgcWSv8q+m
Ms5SywG3rDuX5X4ttTiqXcmZVT5AJzeRLXylOXUIal/AB+CS6St1i3M05FxBUWthIDWugYvToh0B
C/gZZxjbWGAMPCU597QipizW+PzfZic+sOyzxU/dBZq0jemNyRwtfD+5jDvjvBz7Q90u+wyDUZPv
ZaXjkHITkoHYN4tunhThqbZyXgnmsrgtGd5+egirRVdi1AqwUo0vQAX/zaivTtxQAOgPPWHXdqBc
uBd5PvRpTG5U9ryFn5VXD/6xUKix+ihks7G0CDK0u8p5QmDb2PiIOxUZstVr8ipEK6PsQ1jx2Yk6
bhempi4uT+abuqMtBmpaz+/2etCtEuQax3GuRcfUP7QZMkfuFFbNNWzLnJeIGs0zw2gaI7qCgSEb
6GOwlNYk+m9Z2hDLIb3rWjNol5+VTGLANHMu62FjIzarlfERJP3eCkA2x8O7sIK9wFnRp/WzH5J1
otY7klC7XAHGRYPM8MN8FNj1vZr9nL1UXhIlv0d++kjaYusn4IoGwkMeKp1vNAr/0/Q3sivC7715
l7L+ZUbSUiOekho4q7t8nUjhPNPC0wDMh7WJH+y5OOeVdpS0gdc7HDamaW2jJuZwrv9YKz7LGfuZ
bCHJInNlhvbckU8xHDY71dZ5FiwNiDwA635Dv99pkfSdacNRU+ND7njbgbohZko4BMj76Oi2Wqxl
aVg1bLvWRDzrPWmdiuY7jcSJEMU6c4F9aNhLrXSfd9QmNYWi6ZFzLlejPuy7VBQquAFWuoqLnJR3
OZBXXqRtFLPZO/6wiVrlWarxTSrZyNJZVONuXsIikGL6Xp0ZYZ3M8yDgWnY+E0k759j25d4ET9Le
o0Fe+orEs1+uColAcxOxBbzf50r/UKCBjElLkJO5OcsK5cpSEOBnQDa8AO+cNhqEWsqDqME/hIxd
eenBSy36/NqfEEdhA7ja+QtM/sdaoQlX9HAJsiCbNLl3NMz6neuEx237AoejIG0+HKKafsJLyqeQ
NPiTycaofbzdAoEvY7rvRztHyf8g/NkYbNWVwyfhYkhJI/VcYz+UOnmuYKKbFC3px6r0niXsRgbJ
GagHi4BAZOiHprFXqjHM3YbZslTDDMtLCfOluWUnyGdbp0+aMLIU7joU/YayFBSj05I1hjWTYAZO
+lWJ7bj2eXcJLMoFlt58NAR5PYnhkB32YDrCNnvYiSvNakw4KeY7OyluQ4WMGGGU8jwXh0H4ZqfA
dCAI3RMhTYDnNQVlnyvcg1eMEsFQU290G2gzpKJ8QhlpApXPrVl6hf4HKtAAPGOsw8HCtmzli4bo
vl3LW6XDLQHcFrNlvQgCGjmCPlrLH9ka9V0Hbk89bYF1qO2l7nSbuAUhKNv8vMOBYssjg1HuCx22
JdIB8oGz4KDCS8o4Kh+YrFf6sbCw3jshGarAPgWef+aV/XDSisXDan/XrOLQet0nqU28oJKGt4Rq
l1ufb1fDkh97EZc8B7sxkPgcC4Jc9Q4BjAvMBDx/0lq2kjM08WdvqjLed3hTmXfTVWJMjCv1JKGa
SMUDEYWSNLdWLLgm6adGX4mJScS3l3ajb90EKN3galOImsBoiA8m8rZq8/MYxDU9Cueszqelry39
MB7tGveQZm8+lIC1SIEcSkHcBcQ8SQU8v2UrQf/Iv/QS830mmHmHRfeXW4LX3AUaVAzuSx4JNT3c
OLkujgKYUmDrv64r3XqdrfRZuyra9l2k1cMPgxvLmoEe6Oae+SbjbrzSihE83Nb88BxM70OVIZ57
pzrtUW7GYT2SuJDrq14TISsjjG0dFIVw+EgGkEhhdI6qZO6lzoY1eGcz0hdmjuKXp+9OGe2ckvHr
EtoBkEjIRpbxBYQ1+RH74JSFPTP7dtM46Yw0OoaA9oAwucwhtbhZefB8aZllFkgIayLseq8J4x7q
4cPN3cf4QSzwM1YTVONu1ibeFzfdkWxAOFE1iSyTBU/LSoIZebSTXKi/dgDURjQR0St6cYtvQM7D
c+K05zAuFqPW0qUA4zssg2Tqw2Lee87clsJ1TxQTO9SxNZDxBg3ba8Pb5W01s12p3LhMT5ZGTS2h
k/JSMvfBUldijs+eNDvgdglmG5Egc6C4sz+i4eCST4q+XRdaFWodThfHiecxbb+Mu9Zd2MbF0760
EBsnNnV1rxaAxgYXYKdKRGYtTAQz3NkMsOTkMcjvWMO4EXTHJGg2ll6dC82bEc25VLGLDGfp2Ina
Fcs51ginBcGjfqa44ru3Bm4nIiGus8+8aJ6N9K6iFS+zyj5F068LeN6zOqk+ELY/yxo/dpRUM8+P
5nHafni5hx0JOq8Rve1QWgUimbPP7KscnHPWyztH4HXxBuiZrfLZpM4RWhMniB5+RiX8BS0gt4mc
rEInMxOcE52iHjwU6qiAUNeq9T6WaPjMDImh1O+ZzeRL7pm4he6sDLDKh5Z8jpX0IOVMxz1wmCDU
dzVfktyoVylrVhbr7DOn+dUKMpCxZX+Balw2VfVSNCrlisYTCgmVifYVBrRepDH//Da5hqnyCg1v
Kwb70poFPX6HTut4I3fAGDYamcPUgxQI520aFN69jYxmxlZA6CjmPocrgVpmYgx+yQpvEDFMo8iM
W9mBBkiFD2Kliq52MNr7Gsx8IlxgVkKDNEiQyFfbHl0CeD/lBEQz5gUzNs8N0/Xe7e+Vkn1VtrTP
6V0HJ6RvDc+e3e6FQZwgzIp96COi+NcATEkFKcRGdunQ/kyvmEuuOs+ZxHs7zfhuzb3CCIFp+1Tt
M/o7QAu8m1gZtgbtn/lU0htjJ5IB5yFUaD/diQo9Tw1x7OCTdpyHTci6KNVpF2Hzah8R3tnuHx82
cgkekYbho2hhc2gWfe4zwP2dCsa6pN2IC/n415PuGTF3I/bNmE+ZGi6SLDuepSqYsitgqxU2yd6n
6p+D6ssGI5NVwTJLxJrVT6gmk5zElAH1rczUaVo9q+yLk3eCgBVavOJwbYF/TIidTFN5F4XG3DdS
0pDaoiY5MzDplIfxNCYJwJVvfujpKXdfZbgJY7RG/s560CwdY0dy73Og1/TidyPhQalPbnKNud4V
T5k0dGSdtPCKVc7v1HyhhPG0BJUE2ZhKlVJx0g8Daluycatt5MyBT06tbEEaEITPNHU00twgI6jp
GmCF8egkzdCAYmVREuDt+7c9XCWUBL2mWUeG/a7bB2r+pFE3bOCe5tJHy2A4Ij7d+t6IBEFnHpgB
NdM6tCaR66/VJlmVnkOOPxvrP5oy5ClnEdCJqdD6QNtg4or4Pkd7QIAZt5xmAwaWGvjYrlQg+Lw8
CmD/HUJFiBAZOud3YAGbS16zFvnUF28VQ2ZWQaRh3JDxGZnNvU9+VQbTzVfRPU2GeC1UOrnAttjO
deWWe3DSyMQndrOpzJkwfiIwsUO3qplOtDCpYuenzkFvUEfwdkz16ivNLpZ3tz1kcnvn6cGx4czQ
sk+5/Wt86VG2449RkSk9AuWNq2TMREII/VSAHrqqendtbyk3v7QdUH+aKl/Uafn0khjsqknWsTyN
8Rr4NhOFf29l7Ql5Z5HVoKRuSZdvFOOYBl8RGooTnZK+3VsO1C24Z7XxlIbow9N+HG76Xh+nCIhM
j6Z8Sky2DLL4mbHSapmcLSQjhlUZVa1DHK4EfZc6+9DZeBIJNesQkjoKEMwMeZ/6+EbGiGWZIqCB
FAT84aqnaLjoWLr7scRWLz0ljdxBMoTUghyXZY8G/k9niJkPm7YG6N3WACJ44TxivjSF81o5i+4n
0XnnkB/q+pXEjzjGJlp8qGE6dQ1jkvIsMHqZBf6Ij0kXBTW9AozTqBiiZx5ppKtN1EvIybPhjY4J
/6TGo++2jOZhxXqYvdrkjIFzGpWvNE1nAkZ5HijTmvGQFYmVxlwHwG06+LOoy5a5ziCQAJkla+uo
w7tg+g8dFlL7q7Aqmd2qknPN9AMDZI4fKAPa3m8VHKW/o6urx1alDmgnFKhajGNQoWD70etLmn/2
1NMGzNEQzzmOYFAZvMwJDA0bxkDjsMY44Gja+S6VIjlNFVqDRWAIU4CiPgx9Y9kH0PcO5vCif9cM
bLLmT7OeJjqhh9psVC6PZQggh+rbBpIYPgTJvjDEiZ0sROYuehvisXKTy21ah1S+5rSGkl8oe9Id
MxumOIY3KZt55AYHvqcqvvoFvkSEDmZAlbw2UjQdTfktWJYLdzxU9G3GtKUorLlHfSYD9E1x6qRi
5VMMZhR8WOQ6f12qfwGTGNM0xgg/z3PLIY8obNP8eio5hpegEldT2kECVZCJXGoDYn+9GTw1Lg+n
Dfl8N36zr6JnwymmqCV54mXutvgNosVAnitWk4tGvD3wLCir5dnHqeECXutZomVKxGGU6DgUv0V5
cYerIqn7imFEtrEEL+CecDTQqZmEDTym/w1jG3roWSEXrvZ4umD9ZWwmGYZyHuntNuaXLkomc2S1
cU/gaQAen887TZ1FdcGw+hGHJ1faV9kBKolLOlumg9bVtYoW7als7oDPqMSP1P8r5CPWwCBpWThn
4D7/NR3wYsCUlhGnZep9yPaXqq0rU8f8167VgGZgSNeWztHgH4rGmAc9dPGdZf+VBePhCnX+WwX0
QaJjIgHgQe2cQFEhSpMSo5Oh+vrMIuxFigUNQ5JJ1ewwcsohi8t6MRn8b92eF9mHRA7LJC7nJ3eb
gr4dwrmRzqrwJ8EG0rw63E5D0c8C5hd1VM0zsdKr5YDvBAoEnkdP/mamPDCnIyxRYB0hrJMrOhpZ
MMW+q2Ijkk3OQUXGww3QJ3vIRHSq7GENzbrwCK2/8pz8TJohUgFqg+cTqldR7IhRYedjOLNronXL
LoS43kkVjP9lmmPERAcj34+5TMIPM1DZWTjlpHpXahkmW3+a9dFUlz50DVvVPCKtyFRs1mFWx2iE
AeM+2A/64xmQ5hQZwPwZDPbWBdQX/MGoeWpwcFzcnTy9XXOEQAlvMeHZGqPhYlIwZnYk0ialwC4N
/IgRJI3jkiw1HQeeAEZCoDZNf4lqItWv1FPmkfV29aMC5DBujKkGxksVz75o15mSLTr4hjG5vMHO
byFuD8C/JvY+R1kpHMFRtdHBYvdY/uV9y/i1odcyueAVVkUE9rEh1oZfAWj7TE4jvHxIgUIsR/t6
VQZ72U9YFU1TA43GSL7bepQCpUvhxvtiIKM6eMvW/9Stt2zDGsXdO+B/KoyTwEuYCIws7V+Y/3lV
vKiA7nkw28vSxwCFSAfixIH3XwHdcMNPqCqM5mvy3B9JzbjZ+4idcK1TEltUgzTazNwQ6DRKhAbz
psqjpfB5E+bDb56yVEDfS/QpeUJn2zCEi525NkQHpb244W5IASGn3SoqSca1N8lyYA6E8zzqF1ii
pk29df1HNS4CrqgGUA2iQ0BME3g0zz1zoKJhj0aK4pFuiyr5bJLvOiQprOxrO9tatvXO2nuQQloA
WgzVKvstuEMx2U9leKtRNrejP7vZ1+VFyY8S14/lvgDsljEhzLtwgkmoXTv1t6qucO1R+Bty7YTJ
bQipopKnSbyu3ItWLusWmFr5dimkIpz8PiNBKzuPuJvCX4mYkaVC0NW7lpjE1ebVJmtofhLoBssV
aw00AR3EPJGdc9OwpqKX5i7wlwDOmERyYIPfZwbOaNJ40tyjpk37v1S5B1wcBuNJj4mkUS7sf8Yx
O6klUa/fYk59TyMUYGcrq28WpXxJNEoJ3BNmes+jD1/7y8Wucu61/Gx6kCQyfxeucPJ1thwuW/Lq
XKwLz4vWFf4XUdyl+MvrHpqJTtDvfeUuy9Qtx0ZQRds8ycwa9dMI58EkKvvLWJjEyPC5OMDocRby
f5674p7LMH4ZQA76J7LBtgAfBJwTdWIuRScokS6Dq/7HTP+4PJjSfQhqm0hc+4xTYYz9yp+p3s1q
IiVySuLiwzKOis2lbF5NKgSzYs7KjM5N+YJJeZro41K1yY2Va6ClbSr5UaSXvPzp5UufjEHJU5Uz
aQ8xh/MdpOBsoKBn2ilBJkr5rhylJYnJMdSteLbnuLMSquF8AGWNvY+9sHb4YSl3EoJq+t2yLSPu
9t2wtwqyKfc8WKeeiVbqThr/pusACzjJwYbPKDPw86RbUsVzu6Okwmyg07TwAKA6QbOOUo6Bnlza
uCRk1qZEFfCDWCCtSnGoMoZI9g6AiJzzxOPoTZhU3oMccYIRvGt08xbjowyoK4tuhvjwPb5/CCs0
LniWpHc6HOR8VwkCIbW8rOOUaFf+I8RW4Dwy2pWE+OuuasOlDNyhu3TqxrQPFfW+MoAQ0EDFxau8
+0YFQcGTGMuf6sGA6nBNuvuYc3cRgtQBhoYtcyZsq4xLWX4b+l1V2BH84eYE88st3es6Z5rmB87a
k7rTaGio8zeTv56oZK/ecqr1zD9pxpfgSqzjr6EjBKLemvSvAc031sBayfcQsJkD7c2CPSaALukY
pwbbWsjZvAPIoDyU4Ooz0NV2YazySdDsZG8ekRmFfyl+7GLp0+r2tjbHShuA1avNc++Djn7UWKll
1lyF24a+zuKF6+pniAhEnt91ZQyZ5iwPN41YSxyybAGdRMQINHMxcusCpHMacC/ae5xiyRUnP8ED
EhbK2UWYcqxbGZJf7lhpUAe7vP/SlL3TkTxxVhSMnU8iPkJddPSlweQ1EQVV6aqUV5GLL0RW3uPi
D6k0py2yhcSmg47ESPHsknto/BgwEipm5D4k0sqGjk1esDLzRU4Cp4TWBiNA6ZZ6xzWmw71DgdbU
jYdEJSBoDI+sbAFebnXphDckKT/cFBSFEIs+eTjBrnGJEPHwmR1DkUVgrjN/H/jvSqQn0EFVw/Hc
ILxLdO0WGDAgP+jPIFgxVvF49vGnDIO51RcZOrOTo6Q8g4wJAvlqjoFC/2J13aykJcCUDiNjVZUr
WT8aidjWrDEItUWXHgOC9GrzlcWvkhhmwf4W6Rv3OJ/dxq7OLV5NduskxMdLdle5RQvUBPL/evSF
udRO0KFZ8UR1qbwD9jqbOJSzdB1r5zrdNnCYqjEPUYqjLDaB8W2RqRiONTw05NcmfpjWPffdac74
RZwy79VQlBiso8EPJ+9MHoQMU1ITvwxiEwZ5lYXnnBVxDYozxDjd+a6kXeOISZv8evWmsVb0lzXT
5MQ7+M67d7f4StT20y6uHBWTZjgoeB3BLI1rexLgQNvQe2jlrom3LtzzoP1zArL18AXkU8hswPff
QwM5ZtJKCKbfQ07mavQZuGvUDzgezKQxb+37yJ/o0S603om7VFMW1jAb5yvLy2823vAXeGU+hKJ8
AzFE0pkozziseGjZFyFYXeDhSf/1GdoxMEqypa9uMv+jrGhbYuB0ewofNSJ7loM0CLeu9B17A+Uh
30kiz5IUeGh58MuvqtAnSbBhsBUIoDS80hy/Q70NwcbIMRvAcLowJ6rNgXUjMo4Tf9fAq6uydU7x
K8wD/L++OwzhQtLfavmISSgGBGWG+om1eGIUS4EGV9u0R9SHGTSz8RLB0C0TRx/gXTYyo7cKC/u5
MU5t8sjLPyU5+DCJOkBfdvlVe78t3VMOfiWt67nOOMManVzVpcy/8zha4x5eNdE1t8jCI1HBDrUh
pzNdbMORxn1OMh1+1Ny0TzmO/uScA5gjOJEqBeThDx0utXInppcgyMvmuKcX59+3i/ajs57LP3n6
slKfsjg36o/jSC8VAKYCT0YphpXkfqV0sZm+r4ubYfyoxqaAn1vxbJY2wQMiNTahsSo4s+Xq6LVg
BJkkqQqIDITvitPKU1nM4L5lY6NSbxvVS5YfbfNuyiNbZMkyarO0WmfBSSQbMdrQ2V8lCEzjsmVC
sBrJzJ73LVjn48W3sMI5rECnu5RsvwrwHCejM5BHSi7XTXbM1Hfj4jVcleGr5qXtpB/TYmcQIq0U
PbjKHfXVDr9le7Odpc6XbXHa4qmMjHOtqjdbZt7nfmrGoUM78xkQMeAdEgwYGignqkE5JHO019uj
KpZRg5zN860/fXI9XAkMq6agzog0BVRyn0550quFbsUUBcgA/aMMz3m3V9nikCNiBH2zLexjKIcA
IobNuJUtlH74kZnB3pihR+5PJt3K1sTQJq9pdckWqESfsP9X3jQXBLn5Ohv3AB9kEleHIv3WWZOR
jJqLver9YyPzz60ofplP8elQfg7yEetYzVFtm59d/ZHRaGMRibynzfPsRd5CowuusLfKObkNsUgE
TEbzJEfb2tszYiXX/RXbbyIBsnEzKsYT9T4gMqu2v6i2Bz/meLtY+XemaEuVC9JKX23+ZQumLy8M
0KacQrza+PGuwGirxw1NCx9X0k7Khm0J8JUqjOZFNooQi9a+uqm00j1GLuPPis3+XJrKLJdvWNQn
Pbn14ezSWcXqQ9Z+JIRxxjK+uAzhrRF/skp3lE8DmAdl/1WY19C5RcO2Cy5St677S4LwEjLKrEkJ
dp09tZ1saheXlJUFEesyvmU6uYDPBlRialpMgeW5T2LGQL/Tq2sR3aL4ZuaPSAcWJslTvfuOdIgf
+Bpi6Kckh4OrXl0IeEbNj9vNHKoYrTiG9dYsHgpRa43+2CZ0wzdU/4lsK6V78BVwjT9jZabJD6Xz
OI7mcbkSNThKbPI8kTrhN8tB1TV+JRi9xMDqmvH9XqK5TJstMz1cdYfcvOjJrwLNNcjMqYRySjcR
Gq+EfQbucCgMNB+UV+oe8hqTVjn5zl9FQ6H23/K4XIsOKEnAR4LcUFap+tdQO4ckwiu4pj3BkX//
6z/+57++u//0fjPu4t7L0n+ldXLKAgwZ//3v/7/q07EsuF2GAx/bsa3/s7O0+F/SzmtHbmTp1k9E
gEnP2+5q31JR3twQckPvPZ/+fNTFr6osHhLdGzPQDCCAUZkZGRl2rXGwzNl1Zo+GGUt7nosdqs+1
7zs2HY5knVRN1yWqefgaGgtO7Nlru7dj/BBqL6YqhSTz3/eNheDyhD128G3FERHfdyHdATbtent7
LhlEXdsVmmaA5+NYqpD4gUfbKU199GcPx5+mX7BSbiewvLaFrO3RqRCJprQhfTLAxDl7SQhO6FX8
P35eOgJ3jqxmbPm8DQpO8a4Kvr3i5+uaY2mOKyxNpiGe7GqyklKZvaz57jX6j+2vi4XP9pw1G65Y
V4XE2nIcIcxl905O2BE+8I6dpXrTZ9UZPs/2bba0mV0DGk5bYJkcogbYnGGHLX7l4P/SuJPxRMEQ
fC41UCy1G/rSBO24ejbNJYcW95+WzOb28tblmKaqmTazR4Z0ODbE53qUd6Yn3KNoPNATpujjK0To
mm4b5sIL70hsvp3BHIgF24nXGQ74EZaXuul3O8dKbsu5pDd3Xbx8/tAtzUDU+ZbFgQkEUw8/msPE
sk7PqlNjFF3xEVK2bzU4zOFQ7CxtOXtJNxBpGZqlI9O0JJFgtoxObAApUgTxVfoYBr+3l7Tsvvx9
oWvce9tSISqWtCDVktn0c9/2tPz3AAQflI543yS2KaKAQ5SFO1so1hakCQO+bcTabM75Hpol9fw8
VBe4bHBCRrzb2n7vqmCal/q31qofTd+6G4rwpoZV1Q2iN1P+cdQVBjhLf8f0rf4UDJ/DDhua6S5/
f3LvJr9tFVD6LHgi1Gs6LWK6VLZ3d0/CcjdOJPR1moRDrFleAGI+3YPwNm0LuOSZdl3LgEbZxjjp
hiNdrsJxc6ekQu4VQDlY7u3AE88EPrQjyks3C3wKVeed0NgtV7WlOzYJ2vkGu9O9Jmc4ghY2YqTt
tWgXdnAR4dg4qEz6a66si0mXVgDxQ8aZluA+Xwv1tu/u7PLR6T4Nc0102nxR2oyZnOA6ooBoE7AW
hOXDQ9ilOEh/rKplsuU66O5G8WH7t10YseWnuaplGoa1KK60zyOkAEBPVJrXFU/GH214gvpuW8KF
qiBBWK7l0D/l6rasjE1Z9nU4N4aXMPlgNJTRqh2DvyaBiUv+NSzL1YV+royKtYxtUi/zgKDuae90
dhyhvx84syWOqlm4QKbQddPRdcmVMPugb3K/nL0wXZgzv3UkP6sPjvtm4d9InLfR9GFQv9FgXDPM
VO0wiV++oot0zXV0HA0LbD/JsFDIbZ2OSrHXdD8I5g2arEMf+L3xaaZm7t65R+sT9bUXn5rOXTCF
aWumLv6q9MkFHwDOtjVfGz0LIAgFZMiX6x1fdVTT1Bf/w9DOz6xLY5pRu3Ly1PTgLxypj0rovXwJ
wtSEagvD5fLJpxb7dQW8FUvw6S2NyNNWOxd7TTF0YZomoP5oh+lIZlAD43sMqmH0SuLkioFJaKNJ
XZDxbo94Vfov65sZAw4M4dsE/dn2+lauro5nJUzHxdWx5UfbKkH50NNy9MQQfOhH49l0go++k+6I
WbldumaawrF0y3Dwdc5PKmO+LjGFPXmtA0PCqNUAKyZpsnPHlq9IV0xHuw16pRCkW9JORi5daX2s
TADkF4CfjQ8OOHzqgqEFiw5srttbt7qmE2mSzbeCIjUoYM2eExT3Wgjjnbqzngv3w+FNsU2ursb4
myGvR9Q8a65iot/uB4chtrmzHkz9thR0qUDWARzyrH3ZXtTqFjqaZRuLSuL5nB9UP5RDojGgwFwl
gWjehF8G3XiTABMwWf0yI/NuW96F07gs0eHVUIXm6qYcfzJHZg4l4HqeDWb3YGa3apwQaNEgpt4Y
NW20drbjY60em4spZE9tVVelY0uCLNeTQp885kyJ26f+sRDGjrqv3SrtRIak7nOvunZXa8jIvglQ
RTOA70hnbW/d3kKWrT2xrmqU0PTnIyTPIOMuGbcxdiSsLUN3eTcw3o6GG3UugYKmFo9hhIRWB7on
hjJ8eh5Z2Y4csUTp0sWlLIKnRklWEOpJj686VUZVZdrg1Y0dAKscD9YtJhHEAiduAL1TLMBtMk2D
dCzsP2m5kYBhwultb+iK7hs6ptByXUPl3km/IhugExiYtvVa2slt0HpICQEv8qwLBte5c9vSFj27
WDNChO7o5mXYDA+aBtqADiABGIF68XWknydljD6cnB1JK2bE0B0cR5MR6UvP0a4ZNhUgfXrjqH7W
zOC2tiw2Feafq6SwGVcKxndmNl4JGnK217h+sC5hrb4kUPAQzzUIhCy3UHoxeG7/oaN5b+gojivi
ujIBPbgXPQh1NHhQT9mWu6K4aJO+eB2uir8sWbGwNy21F87gwdw6H4osjxhdcIabVqPEsC1qbXNN
27Bw/+E6RXfOV8hMJ01ztTt6JsFFZt0FyrNLI3X/X0WROmm/1vT7bUtcufe42biQ2GHCbDmeT92x
AB5FHz2d5HtGFXnP2V7bPZL/PAKkPlRdvgc6PDl510PknU/koV1acAFdhTL1FYdkuQYOPbfNYITp
fOcCEhM2mBCjV805BBU24660K0PB/Yrtwtq7pm6TopI9uHBSSjupezy4gj6BoAPEJkrC7NO2lLXb
bJOcsk3m+nipJVOZuX5tmkoBAZMDiZhxT2njVihfAtoDtwWtGalTQZLV17XO7Cq/wkj5P9zikxj/
ONrHCehUAo/XiNIInG2SOUKXfcNOhcQnMPPR84fyfdRkH0AUYHZm+uX2EMMGfbCjEGtXiZukk0FS
mduTr1KR9mkaOjEE8lQRBSPejPHdmGZzo1pMwP1X9BS8mY7d3s81Zbdtm9jdJkF2ERjFAegAlo+D
3zUMe5EUM+v/4vHjtpC18MtUbb5O7IWmyxGypUZKUw6Ajgfq0aSFn+H+ayU9dkzVRoB/BTSd6uqb
UPuvoAFhW/aKuaAjcTG+jK2ywOXvT9wEYwBvRY9UzavyicFkxubA7/jfRCx7fCLCaSvhtuaseU5G
12d2p+x5iStKf7YGyWcb2sno9JA1qKYDHPxt2D0MtI7FMd7Vz1esRRfQQfFk4f9KVkmdDU2P01yn
LeIXpDF7Icrqafz7vCbVK8bEnZ0pT/k8UCGATqZ72f4VfYZAiEzUYu5Iy0hPH1yMZaFEYvZEN8TP
WjYxiTX1cGYpZv784q2yVWfx3jVBsvzv439y7HWS0UZYDIgS/7WMJ8NJsi1gzX04kyAthpawfBaF
OnsRdIm+6QFpNSsRI8WfjfC3M1NgTKv7mEGubbkr6nYmVjvX59hMdFgrutmr4+ADOQy4fZlx81oo
4CdjL23+/1mka+uoBaknQ7o9Pvx6tKc1szctLJWONnwotfImd8GGA+4zinNo2e1fdTO+nUJ32jF/
K/rI9KpNgOkSfDlyirRzS9PJOuI9jcI1/dLftndy5/OupO662flNtISTNW1tTYHd03bOak3fGeo1
yI0S+pMYPT+roKFl1Bk6YuSqhWKwG35qRvB9Lsud/OCaCbdPBOnSUqyc4ZXCJdkUJ/kdSL6/9I7m
i5EGwMT85Cru7zHMr7mR3/LM/Yq7s3NQq+u0BKUoi+Oy5EC5rseoEX7MZWu+AsZqtXe6c9g+rBUf
xhYnIpbDPLnPRmNZY99k3Db7YPyoBTgA9wz4bgtZ1QjL1DFQVJxxYM+FNCLT9GZGiD4fTCbbxrvt
768v4t/3pbvrT4pamqAieIDG9+5dIG6H9l4bd0zf+mn8k6JLq2iBvct7pOjVjapfMQSxt47Vffrr
GxMZi4vCYGFNLdCxRPdJq/aHsAOmJ6/t1yzjnxBT0unAdhSV8i3UkHX9eQRIOiiz6kq01sftQ1nd
Locg0DJUm9LFYnBPNIvewioyOtJ/ZvGGuu3YeIApbotY369/IiS/2A1qO6hSRAQ02orxPamybQGr
a8ArdQxiaINU8PkaFBCKiya2OBC8U+ZM6RO1DjOordti1taBMXZB/TVVwhbJ1UlaRjwnxaAZgMCc
PradbVpbxennpZNIndZys57Ph5190P707/rBOGyvYO0G4k1jpQT+E1nl842aGgbbp7hQ4SA+0LYI
tct4DTPktpDVdVDSpi5k4KzJsYLfMwBuj/R9KPDShVP1JZ+bezvp375CDN6zSYaGVKEc1jmp70eB
gBzMsYcbN66B0VpYSqcdo7V26Lz+hAjkwFwirvMtM5IllcGsgAdOevYUC8jXiBzVndu+JsXAQzbI
baHHsmuo2oppKRHe1NDcKjfj/Ioj4SyEqVKmwyGUzt3KAlP1QUryJp3Bf4g9Utu+ybVXXENyO5bu
EJY6tEecb5UyDQIqLJ94jbHJPvmRL9AMzaftY1/dqX9CZLsobEYk7QwhLVDTZfVFrfdi3TX9NYjI
lqqPwV5J95AwIO8Dxxw5i5pGsP9y+oCrvfrY6jJw78jgksO9KO5o5P1iSoKjV5hl9VyZynwLMMt/
23u1dt05iv8TIulu1ZgJg3BixKT7IK/8ZPafnrz7UXx/hRy6gAwCDdJ3svbSHJ6BozGQHegZ2mEw
+CnOkt82+H5C382try7KpSLl8F6hCJKW6Y1pTEptTJ7PFDmsWD7j0MvQ+c6V2RFjS+9vQlKxcQVi
XJte9cOcvgkc5lh2XK7l6ZMyzbSS4Ddy+akn6dLT6Pd5WbYGOxfaE4hgOfgKI+Ae9yANDeSq6IpN
HDgDO9VSn7bPbE2ySfsIrXOkdAzZae2LVCRKRwGBs/uZiegNrwZDnzbwflOiwBKt6vAn5dnPbbFr
en8qVlLJKSgHnbwlUYcJ7EkV3uzW/sTa/TWXei3qQRVOjn1tN+rcMGOipcz8gZlM3T+4ajIfqgiU
Ur1hOKyrbPE01sX8JloAuFIYv+BjULIb1LZ6UEMnvHODvHsagKLaMfTrP2658HgRhinXbczZL8Lc
YNvj4Sn8CjInGHnbO7wqQdN43B1bFRfdEsxm9E4UoVICGNIEMATwYpaJkm0pa9fDUh2TpJmwVBon
zm39EMZZnIE/6YH3fJ1XUNMNA6O/Nvy2r3jnTyVJGhOGViUSQE+8wZ//KHV2HLOR8bAo2tHMtQsB
wAc+MAkT1ZWDyCEKZkwyxcdcUd6MoGvFs890VvAxUJIF8CT+oqrRKwznckjUw1XaoeQXM6j6EM7h
efZS/1gY7xzAGIcYnLSdwxJLZCWbmRM58qOpulOs1fAc0KMDqXsEGkXF/PyoXC3ETemTziAedAIu
s1Sp+lC22mFbWda29lS85J9nUwVokYZ3k0OBMEFOw4gTEAyHDNJk+/4VsoRgM3m+KZRLihklYxVZ
nUakTHUeVt6MUuHRyr4NXXOnMmzSga2xLXF5cC42lwoeANm0o9Jpe34VnDiyCzfgEImwmFFQFIB0
qwCAJr0tb1JXXwhUmRmZ7AIsaXDeX2HIeXlNPDuXP2SfXk/zwDFMNrcGco2h+xrk61n7GAnj1oWA
aS8uXbwfabU49qRb6PfCs5Df+tqJQKrzaVk2lXcE8dl0C/Wuxly2erW9rSt2DD8Y94t2B4MMmPQA
w+CaYsAjlfbbNxHzur71uzB37t/Ka0QHB4pCoxL9BsZi5U6C30YVUzLZnQoZ4kd/vjWHh+01rH6f
1prFsydwlPuHyiLIRD9Wwmvca9CpANb9374v/X6w4nim9FR4mguOvBivoHJ5hQSLDiiSoJbOg3W+
Qyp5jiyddNVTYWjQDjMzFi8XIHSVrjuNJ/HCBJYAM2QZhHCeA02PzhDcuCNgTWEBBuDT+AMMCyx6
dnLGrRM6emj3FFn8ZnogO+heAW8AaUj1a2zyD0o37Vi7lafRoQ3G0pfSHCVuyR50eaLmytLUD1/8
AJ32Z5Bb+vz99ratC6Hz2XZVilZy2kZPQCG1x1D1cviTF/TRR6wsqAZASll6dvcKYRp5QapxxnIl
z7fQysNM0NlMqJ274BXHH4JAFQDzx0e1cz5uy1p5Kyif/5O1/P3JcYGNl6WGkQCQmX7nuZi6oxZ9
6tzPFgAMtrOnHGtGhiIqnfG0Brs0pp1L0+3csWubVj4gJK/x2BjbJXRlPm57UWt2gBIfQxiqoPgj
+xZa4hu2P1NHyHVIKFMIaHZS4OsCXKroLAI7Jil5HRhmrpbW8uqBgMUEZ7dzi/YESJZGt2Y6Elp9
9owKWrjH9s/2Bq2dA7EcFoYtsjVVOoexHux28imNxRCwPzq6B07PtoTVBZi8WigxVWw5ue3aQzjH
LoUjJ/sNTILJDO22gEs7Q4eojh6RQee/sq0Xmp/GtCnbVI5j0LuOgfs1Ar5FKVww4l7eKYcwWmsN
1aCN98Isw9pYmiKa4CcRj9FT5O+EpZebdf556RJGQ2LBzsPn82cH6M9o5yxW6mr0VWHul/5/Cmuy
QSkUJ9bNoTWPagVd5nwcI4DNoQ8bQIwQeXNlKE9KHR4Kc69FY21hp4KlhQ1KoOe+NZjHAIAI07mG
xOywrQaXmszSll77ZWSIoTpJk3uXNuQ5YWkiel+BiEkjUGK/25FxaSSXfkx6+mndwrGQBw6KmTaN
GB/4SGKf+xgv7CeJmkAFlCsOdDoRXC+p0MHmzt7PY618ibQshmetK36r9Zg/AqsADj734Z0dgT2b
pMP8Prd0mGYUY/rWKX+BXJX8Ed5z9bnzC9gRSp1eONMojZtclMxaj5HW3uN9QAwH/4zpmYOdvo1E
aN3QDIKro1nGN8D9ci/t4/Imjh3xJZlH5cuozeLZigD8vNLKEiAjUlQ3Xee7IFZpKhx2CdCrzNn0
IDiI9rmh/AF50Th/GGP3Q1u0/w1ppN8MvHY9mL114NXTFHzLLWgm1azs/UMgOuDRBqvpv6fapLzi
eJcnlwCbBOHF427lGc2QIFYfI8hqwls7um/EzfbprunoiQg5WNMbv87DEhHubZfcZuHt9ufX7BTp
B4dudtfVLzyHohgUbewC66iqw22k3M/VnxJiDsMHdmrasYlrl+FUlnTdCtNIEmAUMFNw2fvBTaD+
Kf29jsKV/aKpgskNMmj4eXL1h+/nesUjD6/hLfSde234l54Wji8GfRGBp6Bq5y4CBLTkAQPhHMX4
oSPKqYDIEvO9sZe3WVuGbi05Tc3BMMqpwCaOgkoR4IdG6vf+KXe+bh/72jJYB1MdOMP0X0o+HDl7
+H8C12KuXnGOaVIF32MTvMkZoNm3Zq+mO2Hp326c80DRMOhMY6yF9lJaPSU32O+6oJ/TOj8mrsbE
hG1CVnooSK6A+AUhrQN67qcgZHI6U3geWyJcOgwBrM+LyAJo3p0ckD3zP06eVNeC1t939QRiXVfG
1vXCqXddKEX38aV7tBhueutpWVhKJdJPDlLRgpgwZ0cIMlWzv7Ib/erx5dVjwyLTS8Mv4a15UXAN
XWxsKGD9tFWgMmili+kP317H5bVbRJBxwddZcUX8xIht2nnjYwIBTap8tOgR115ef0MIHie1N+be
LmZKwyCYRmh0k6OeqeBiAk0GCNAw/re9lMtbQdehyXQWXa8MGzvSczrCzUwJrkiPE7jt76bosP35
5UQlJT37/CL+NNoQ7QBDFJ/3zW9zBFTtM4gc76oWns870Ey2ha2tZRlrsLFUZKjkmC0eJ3tSR9RL
y9M3cCqlxbCTK72UYKr0uRKl0Ry8jOSdL4fpPDt2WkjdQEeGXQ4Sie0VXL4dfJ8Ig4FCwwKaQLog
kaGCFqXHzVEYeXMHK6G4LkXpAOGdxw+JadXPqV5MX7aFri6KwyeljQNwMaAUGqXWwAvXHNvfC0T0
p+2vX96VZUn/vi49Ueqgm7kd1s0x0e66vr+y2od22rG9aysgv7S4DC4jjPIYvpukVQWQYHMEVRKo
uljfawdeF0CHGgl5fBLZ6dQDzgP+LCgwoHiK3tq7bXd/X5/zi8IlJMfJCC0kyLqcRRGdFiaBE2jH
Flk3CXw4h3gue/fKmck3PNXAyL0hhgMEzl2QSvw8hhMNhilou5xEy6/j0K2+hzRHX5t1BFTsRKeG
o074+lVXl/cw5JZvRDq1dGZXwX2uGOOtoFPsfYKFu3Z8U7kP88F/ijs4McHxirNDaI2MmQilQZBZ
mAXsU2l2n2S08ZbuDMPUNOlXSSfAK6yZbwLAdjbH+7lL5rttDVq5FLRUcLQ8qovTL12KMAHJpgxM
cZwKMOaAe3U7yFdvGvcAjs62qJVzRhQ6BCLBghewKPOJuWpqgwYtepKOuvUAiPju4MvfHlfpmOnm
dYgsl3ZHWxYQZ6BElXktjrWaZI8hQ40PCZSSR98C8bWt2nq8yooIbJuMjJM5FiosNYP1GMPme9sU
AUzu8DjBdDvC9jq77S1ju/rbMZvqm6SYw49j2+bPWTjkv7f35dKMEw4Zy2gh1ww4E+mVyOOpCvrW
BadM76dDaNjlccoi/zpzc+0gTL+/tucwOfRjkN0HTaL92Ba/cixkR5fpZJpBXDI858cyu5EyVySy
jxoQUipMuony8oOn/Z6mPGI9g4Ev6eATcvFBMFcG/Ez6OzPOn81w3nEaVoJyfuJSxhAkxFUGP85X
0c/gN1atqUMrB5Q1uBig6BkhmPSib80nE/Dm+zCstG/cVZjR/IFQyzH3nPllIZICAglAOw9Zc0ED
kXSZSNE2eu3r+tEwb+fycZpvp2gnAFo7LUY2mWWjsIDnstznk0s0R1ywtLH0Y9zfAbpMlXRbG1aU
0aEgAz2ew0N/4fhW6TDVpbD7Y+FnGB8eaqarUvBfvQJWWvtKUUP9K8U45y4fOwL3wvX7h+2fsHaW
S44LO0GpGbWR9EVtYYVoKmU4xkbCSHunpjdK0zCYOtdJAQK2CnG2S4bFCd3uQ5cFNDX5dpvv7MTK
YZ79iiUmOdlpk4FODcjREezoB8W9DfRn/eUDUYvddRjUw5nGqZL0JY7NMOobREzqgw5iVaMAv763
jsvY6UyIXIoq4ySYtBwh6jvXJ1S5t+frrNzxrVbU8nQltuS7aWanDICgj0fFhQrmilnbbZ3Y+750
vWFkaRstycejo37PIk9P9wSsvIMMpTHNaLuL6stOSAhXlysGtT0K/HVYKOYEaEm40X5FRqn/KH1n
BiEsmvZ8n0slA/xpqXsyG7oMZEsaoM9DCM6m3h1HCEZgBA6Oorbf+jRa7GzgjiC5rwTih9lMfK07
KtBNlocpvR2tHRt8uYU8Dza9TQTpS2eFZJpMIxuNAYqPI14izFkw1tAq3Rrvur0xiksbdS5I8nrr
PlXcwo7aY5RoYMffmjCij+31XEIBkAFqrn124h2zu7Z9p2uTzkmZrA5OKkRmMRyd82gmN4YOedWU
dd3DS1XdovBGzEh5mklMuRqiijAyekH21YdPe4a7dQ8a6tIgnAuQDFsW1OMMe3V3BBs4O2SMBBD9
quG7qe+m58TX+529WzkuEsoqAC70F4CmIdkGx1FEkiQtC/rkf4JKxpnuAGfNr/X8rh5enPsnd7Dg
ubjMmarkCc+NdgRVpzLbiXYs2ue4ugvdw/bhrOwduQkANfA0aFGSnSVADLLCJqaDB/05jm/hcxHN
7fRzW8ilsVsSINgEtszFOZc2TFN6uLyyUDuG2qGCh3Pvjd/7vmRMgXaExR3OryNc4bX4WcYvryad
L0ByKdtexHlmKOJIulv1wF9v3gi7hiFHyxfI6qbp5ze5UKudBMLKJSU/oS19gaCOXPRuK4UI5hyP
guf0HlCBTDvYsbd9NDsi5Me0CdSiMS1fHEEjVhn4JWZ4OTgCWal/q5Cf0qnJ2tzNEKGPT8n3Pn6o
k5cr8V/MGfxHUIlI551fEhdyQeiz8/nYJ6BSBpGzGAHAX0uqLMle1/7KjtEjSrcg5VEiVTl1y8R8
F1chIMjwRz/ldXHfmpAeYvde/oLTAEd2mAQ0GR6uzvmqOrMJcr9u5mMSjTfO/KlR/etoqsDrba6m
cs/Vv3zsCGJNKpg00OPyy64+bW9jlABCANmHACseUlX9dzHZALt/Mwv9xY/3mTC5qNJ30QwDEMK6
+buVwircM4nyP8qQjM48QTxsakpBB+GbNL83hg8MJ7708pwvQ7I7WarktJ2wjFq5VcyHCWD2Nvq8
LePStp3LkLRA0Yd8ABSo9CpVPQTlf2jAzvt8+QRg/4nWKXXQ9nyh0LPWW7FBHsGzx0G9mszwPoms
L0kUfoAAYc/VWVnOmTDJ1bGEnk1FVUVeHYJprDvWsznpd9tbtnzjPGplQSbh/xKzLhm484vTd30U
BZEdengDheP1DTH6dUetqHk3BZ+2Za1tnrakj3VrwcmRwcrguWrg0rIjDwr0Kw0GZXpugY+290zc
2r4tZoCGnwUISG70M3pghoy6j7xWf/hg+jvRzqVNY67/5OuSIvexa0St4Os5RAuTM721KOBZ89Tv
3MnV3QLFgmqISSOh/NpUuoJfBsWMl2VUkJ+C9CHOY+Dmd5ymFVu2jJ79nxjp6geNYzduo6LR1Te6
C9RZudJAhUr76NYSeyezvnf/hEl7VxbuUCiQu3lJbwEmDzY9qOyD9n5bz9bPn2CEXjY6ZmQ9yxo7
DvBRIs/IzOZnTanpQR3a7BVS9GUAgY4FQRC/rPUkRRCVJJYN0488k+rqCIP215ev4vT7i36cfL+s
86QOwij2ihQadiu+t0tt5+zXjuNUxKIbJyLUQh/pX2QJQfagxvelCrr0jog19aKtiyItIS7k0ZJJ
Ju50siznxEvNuorUxzZ/8uFLywztCg7q69ds2T9hi2KcrMcxYbrKI3RZtYbDVDjX069tAesb9k+A
dOY0adlDEGncSbhIXTeHXSM+FNpeQnNNgZkOpOSN78QkiCRG8yfBYHgXev7j9A1WvO1F7H1dUixN
bYsoSXv4URTj6m1Z7fmwa0d++uslrWpnWAmFy6+PYJuD01krvicwHQbHPadv7TROBUnv42zkmVMu
go6D8su5hWfof9so6W2Mldym24fv5/pV1V9bN9ufX9sncpzU1ui9v/RZw6HXnUZJQ0A17ENfNdd5
Y18NIrme4ee29zILa5tF6E92hvcIF0bSKScP3bGcwtAzIClR3+tiuOOF3mmdWHmzKL2AJIvqMnoq
exN528KSbkyBp/jlB3VsPokyv7cy8zny9b3U5sqCQADTwYUm+U/aX1qQ8HO1qlwXWdCN/nSau93+
mZWLQqsRC6GJZnEmpKcxyZxWiciWeMIMPmX6g2BUYVsFViQs81S8VFS8KVFKV1HXlUGJjCLw/Ogx
eHTHHeN7eRwL0haz5YuSUbWXbqI2Ro5iGRDFlsK60mcY0/S8vHKc/iNExy8+emTRQMpkBZj8F2h7
RpZZg2bX/TJJqd3UY9k/+6o/XJth4N/qdtjuyFuBzlgEUq9gYhcsA0fyJcxZ7ekIDHrPhbaRYUSo
0m6c9ldkQ1B1rIPxpjN+Ku7bJPn40jMj4gOXTaXcSMlU7mBkBKtVGOTqPeLoBygjb8fEebct4jJp
togABZRAg87uC/iREPQRXKXey+D3zBhzLwp4AuEm6wBmmxII3rs7Y67vtqVe4oTT10NUaxpLcuuy
B8N1jLYyyEh7zPO/GZdaN3zowspvoz5+bNw6uSJ3DnuLcugLrrNhtI+mnb81rRxquWRQdt6pywvO
z7FA9CCZw/HKrbZKM2XFbFYt8Fa6cp2ZsfkUhg6I3j5MwdtLXxWFVSR5SFR/0YWQN9GC5mU3xD9f
C8ZFuvk26Hbu+rqMZSx7KVNSdD13TobcwdVOtcazOutOC4OPpcgeuuLloTw1SIBIl2n5BSFZGj5i
XqRWrTBrPcW8EXS7UmKiXedme78u7da5EGktTmjX5KnSlrv33Gtvup3juAxKlzoqB0HPERdcPvly
sASTrFrnqWNx04V/Rki55uhHYdh3lfpuDPaaPVeXcyJPciQyJgSmUhUdUX3xvSqL913o3r5ix05E
SL5EVMdhFaQsSXffCPoF+50t21mCJR176XeGTzd15wX5n2b8muuv+f2kVbmLNHrSPXeuvQB8aI2h
Jr3XOwwGtaDPdjsGfXUFJxKkQwCtptG7Ou69JL2f34s9HKLVz6NLpIdxrFV5XiZNVbOymJjz4vqd
e+0XO2Msa0+tvfSMMr0NdLfsXpk4c0mk6J3Xu/5RhP1zlvqfSIv+LE1/Z6PWXgc8Hpqalsmziz79
KDCssMnczrOSO3f8Ch8wMApXSWBcMQl8E7XfSt9/fLn2YgHxVEnN8I9+fvqDZYdChSrRM9Nj+GOc
dt67tbM5/fzy9ydxWziZIu7ofPKg+47bH0mzUxtY+z7+FSB7BFRg1UvmqgWa19Fn7rcG22WXX4Xd
3lu10rZAi+eJCMkbcRyAuybBDvnOlP5IFcN4yJ2u+6jXvfa2mAUoXtboX0HD/G3A63tbRI79ikNi
tJU3mEibfhjJxBi5Vc7tbHVeYvRX6a2pDK94kE8EyLhrTm8XdpAanVdYh1g7aM6dseeDrJ/U/61B
pipR7CBSx5FrZLTRjdYoh/LPyzX5dA3SOZEVjMKkYg2t/dP86euv+bymgQvLqJxJrHWuyRDStArN
ephhuDjxI5y98ak1L2LxhcDXZ4AGRKRzAbaZREJxJ25i+C2YgpvMSe4qd0+dV4+Bln46cZfuQNkB
tXiAzarDWKr+2+hR3YO92/m8PFTYO5nj+vlyypaPMyvsH+Go7eVP14XQCmgyLUISVXoRobyhGzDH
TLr3wMzi0r280Ln0kzKTAAwCrd5yAKrOhV+n0BR7ia1eD/27uH7oKkA4Ov9qhr/vxXpLZ9tSRyO4
YjnSuTMO1JWdaCovdfTHoaT/S9F2nrCVDSOKps8Xx1HwTEpWUq3wuKZ2qig0PdjxR6d6uX06+750
9axEYxil5/t5/aYsv7TNzkj8mg0mKoMmCso5Nkmu/zdhMA5jX1aeiN+nwEXR5XmIw7ea6V+lyhvR
OYel1TXfIyTRlh9+XkPB2UYsra1ED8Rs53fST5xJT90a/LleuSqgLreA+aj8+CYcv9T+E4Tqwv/a
W999WILU4N4FywhqZxF/MIZPs9N4g/EfpCN3URBfl9Ubo3954HH682Sz3ThF31pd23hlc1Mqh8K+
b5OXxwNnIiTVsbO0Tsq2bzwH8uy4+OWUD9vqv2L2zgRIuuOMalh0YllD/Q4WV1KKc7Fn9Fb1Z+ns
YPidBBn/c36OyjTFPRN4jafS6PtWVyL3RpmohU2Kbx2m0vlshoCQxHOhH2bL/WnEdbDjZa8EPizz
3y+QNEkrIeaw2qjxgj66cfP2JqfNvM5/2O1tUnpz+HV7V9du/NKuRacnoeJFnjlMqzoXJuKMnObv
J1H+3v7+ilO8MI7R4gimmknF/HxDhx6/Tuu00ouXwfHqe6NboHjd9tH/KGfRnhP/0e/Vvo+EXnrK
eKtaZEyeI/eOqazt1azpIPlGwEqYQMT/lpS81E0/q6qh9Oruui0f0vnG3wMgXKy4bElIogl7GcYG
rERScwFcxdQrPClKUlyZ4n3QVVdDBUvpQ5h+3l7N2tmfipJcej9WU3V2EGWAmCWuE20nIN1binT2
qRWIKJ34fgvnxVTRvP576eI1zOduz71fFwUUmUmVFC4g6dak7lwpiRtU3tyNj4oqfsQjEO/VBPf3
/Nmxdgfy19Sa7i9wesgWLeHeubq5NT1gvqs2nh7+sCPy9pTMY/Og179efkS48mTlltb5i+ujlZDY
DmPTgBenXF11yR640ooKUCFFn8GMov7/Nx94cm2STDXmwgUav/+qiSe41F/888nO8zAuKYOFoOl8
mxL0fMgtGB/S59D6bhtfXvH5vzUyJlcAZlu04uTXh6lV5X4GR0ZsQhM8f8mqD68QgP/LPCVdreTp
zwWMPPSOmCEa6430WgHbstmrlP3tipXuuw7HHVkuJhJhs5U01xGpNWaN1XtF54rbyKg/APXyJdGM
R6sxP5bhfNXr7ftYGz8nZX6bK+Md8L03Wmo9Rln9uzQsjz5IpgH2ftiqZvz7XTIBbghICn2Ieu8Z
cF6p5Nb3WilXbCkZdHXxmzGl5O/P91Y4fZfl1dR7AKT+hXprky/Z3rjEil2gt+VvRExH6EXGNa6K
bOhqpfeseRbXk1l9iGP7fizpCXOZzZia8bCtMSuGAYEMcwugNEgYSyFHozEe6fbRAMwug3LaAhTY
TQBY6jVim+G/bWlrh/S31vL/OLuy5khxbvmLiGBfXsVSe7mqvPuF8NIGAUJCIBD8+pv1PdyYdjva
MfPgnpjpcVFoOUueczIDKISgq+bL4SlsUdbKR3UHbTTzPuL/mu8PYJaFD0aHA+CRr87byT1RuX2o
Tgt446tsMhJXZX9/g+/Wy7ZNsPC5aIPHJfv9FCyl5P0cNTgF0oI8oX9fF8FJc5Y6tfkftgaIWYDZ
Gcgl/iFJXfVG2PsLw1m4Sqk0wU7Pyyu3qnRQzvrvb/XtviBEQB8qNFWQE/z+VgXqFvlsLuOpFw1J
Bf74++d/EyQ6aD1DonGdkAEC+PvnRxDfWHI1TadQRozwvrsolGXqHjUaLv21VTmrvoz+veIN4Ea0
yiBmQKMY/MXvT615M0FsQEGLxj773uXfK6aEmP5DtQfoFZ7xFV+e2lbPIPq7ajrtekMSXr765fPf
F+67jUFcj8FvWO7rDPvvrzDKvp27qz0oBj95M1Dc+vvnf3ec//n5Xxye4zIz7NHAfeKSrhtfZUGJ
WhJof3fCnH541rfvgskhpLkY18LYxe/vwgX4HZelgtCX8TrWUApc/f1dvjPQ1yrVtXyMkbavnonm
lsbLRONpVntb7hx6o/rz3x/x/Sv8/yO+OhmjlDKaazyijSqM64FsMP77A77bD7Tqg77uOpTyR1zI
Z8My9ABydS/PQnac7eOk1uYPt/27hQLf8pWy9BpG/XHba19pPUAqQtlnuzv3dAWp1b+/x3cLBfMO
FlvsyJXG7Pe9tuTccer188mg9+Cg0D/EOd9V0pGiwRBfi4Z/isZppzfBd9GZJ2ca54fSmcOVj47g
tKCdQ8xhaVN0wM1ba0Gnc7E0xoa1sjtLHVn//lC7EPlGOop5cPRtfgnpWuHMYKgCA6Y1Q7fR/vCs
H0LSq0v8Em/99oAvRgxqeFPog8fn1MkMFNmFcZtb+xrhjSKs3k8/OZ3v4rvfnvfFRUP3QpQW95aT
jMqN7ag48I5uB8lkdPiYy3MxzBkDnVCrBtI2deyUSF6XvV8GWducDLDD58bT38/SNzER8hZEzCFa
JjBJ+mWJg7DlLjXFeKpsvu+NKiv6dZsnOciTe/0fckwXoTnaiuF0bdf/8jCcK9Njbg6wXY7Qkk5d
+hO52ze3D28DlU+UcDDm/7UwVUaQmYXgBPB2I4w7+9AYR1P+B9cHteHrzUAac1V8+/3+TU6PKKlH
7VNXrw3h4w9b8s31/u3jvxzKSrdBFTR0xDRBEfcr3vzkW797AKIs8B9c4+0/Wr+kHrVHeTScwGCL
mej5BzP708dfzfA/ErGgmh3aCXx8AY1y82b0vB8Cnp8e8GX9G+HTQDT5cKJLSObnpZI/vME3pwh9
L6hzoF8czvTrBpsuYLBJl9PJL2MdkqrdDfrfg0fo4sYUoX8d7kK6+vsizdrh01wj05OCrlrY1WVK
+X+oPqF5B5HhVcvgqhr/5SGUBtSjBcQPvRhyIu0Py/TdPvzz47/ET8XgNvMSGdPJKkCHFP+Xa4bO
FbBVXbu5/uAwasZAmZNdI8IcRGLh54d447tdvgqGWggyYSq+wjZByRe0i0IdAWIxQ0F6Fi8/zep8
t0JXNZcANKBX2ObLLo+lzuvgf4p80E1MUWn59zfBR9YcoPJ3RVS+kk2OYeGq0R/0ydYxathV+cMp
vZqaL/4RI8moHUPRElwNwfX9/nGVkQv6lW6ww3lxWJyBCEfGDj2EHLIIRVLrH+ry3wRovz3uy3IB
k150n0MEjS7xm/naj0T4/2XFQIqOsALVsz/mT5tRjiao66fT0GQLW5X3f3en3wQUGEfGbcOEa4TE
6IuDH8YWJAEthDMtLxoOo9NGK+mY4rmxDQCCatIN8REsrX2DhalwcuOHDs8/DxywNSQ0eDp4uf6A
COvIcHJ9BWom+gvEttr7983ivz/gyxYxNQweGNCBBJ1ne1fqzd/X79vvH6KIigoBnNPXen9rWYg+
a6QxwYSqqfv4H0B7fP9/POBLnqRG5k05mL9Prsz0mMrqRtur//IOPiL0a7PwH0DkRMsuHGSIxqXu
WBg3XvL3j7+u8O93EhR0uPRgaIHZAi3H73fScL1hYiNHM6hL92YDy4VGj6s+wr+XHwOacD3KLuba
YGa+mHcp0abuyV6dmMnTgNGViR89s/Tv7/PNloN/EkrDSCxhaoIv4UI097QFjdxwGm58HaW2+ROq
9NMDvoQLQ2Wbrds4eAC0vqcwJ6Xzg5n8plMWRBGg+wXTAWil/ggYxmIopYrwiIqX6eydhXfX9J/e
9MTmtekqUgwdgdRaLPoG0qVwxqGdNHb294X85mA46O+0LUDI17Ym5/eDMY7V4IQ4ezdi2IZQu/a9
m9E5/ftnANJEm/P/LNzXsMUOVK+VGoIbsw8TqIsnLbcvXtP++zMOSAszEIhcMJb89VV4C/NQsC64
mcsptibM7OpHtEr94AuwMv/Tvfxym3570vXw/MPDVb5TmYWBJ4HpFmW8BTxw2qqWVdPZdA2Jap7U
QojDKKUXozzirTrmOQ9hZ8qUmXO5sofeSSxZ5qsI//TZA4Q3UAFi1dlojcwq3J0O6IMXDokq+oPZ
aU0ELd9lNR/1gsZVb5S7kbUETc9nVS07BP5bhrbHrW1NkE+fl3qtbPfRooKuaVuVG8ohMm3PZiqg
+oy2P0bQZ/88FuZ6yXVAAk+kUHx6DvKQg9B1CdZjPt7ree7iIhA6EVztoto4sKBFTwKFOmwtF5OA
v8dJWaMfgqp/6UKsONjlwZK7CGjT+0MyWey26uWDnMe0V2xG4mq3qW1Te1OLUkFmmDpkCCAvEiim
4gKnJLZkERDXs9qNa85bPYhb5Lc7piY8uMX8f+FAr9MBaz3JeXtb2uONbNRxHAtwWotmM0PtZXSq
Ak5MZ1XrbUxhXq8w2M1nBJzganPx3fiQOWOeFay/m/0I6FpZHntpZqqoY692Y5BuntomXznyShNr
uQlYFpLJ96usnkUCtYsmMcLyc8zDVLcK+eJy3+WffLgfUNBH/7dMo9Il7uSQolZxF2wsXxyb8GBW
zePEXAhk91nes7S0na03f0wG3+ZSESlBwC66T9M014hiyQJWSbMcj+3Y32KKc1sNfra4rwqNOzMi
/55Bp76TsbKduMzToFBxXrVJUPtpvahDxMN7r612eQfkrXGSvoHMCeNrx60sUvkiWcyLKGUKIdtV
J6ZU9YlXuXc5DR5HhWrYqJcYGrYu5yZRrp94OlgZk08qT8a2l5lme2PwljT6WRSvJlvDB1+dCqF9
nzpgPINEzcYzi42heCq99WCC1MeGUOyds+y6ZefR84TRLvDRYciuIdPiZZa19s1ib3dV3NEh9msI
KS+mXFsio4XtxTNYaCGSjkNZ76nDTlOpdipS8JfyXvrtkqG3MAcrTVfe8qYPN+ZiDvc+kBLh+LcW
lNI2oWBonL6wJgOP354qELMCoOSZYz3aUmSz0HtDd/sCnAl9KI+FM6Rox32OgjGdAGiBh+y2GaaG
SHGQ/X7ulnWZT1llPbRGlNjNtPIt6OYwnAoz9fytQ3daTZvGi57DqlkLQ8V8CuJqQVuRvyvcV9/7
DPmSqdB90s0Y93ZOxkpmrrDSvCy2s8n2no9lLHOIDMm1ajHBXT+0jSCjmy7m1hV7Fj4Zfhd7nZf5
YU2qCBmDiPs8XHnBCcIFIsaIxUMdNpcgOLhieMe824oHF8vMNLizrXNRT6Sz2mQcA1B108QudrKI
DmKYsG5FbPlpqzaF86aqp1B72Cg/cbsyFm1OfBUQHfWXGYJZyqfx4rnJ3MrUirbTXEEGxkjyCUSf
lr1q7Whb+ew9aE0ix8di+iUtkwxes+elWtnaXalaxF1xr5rHvth35g03ZVy5YUzDDwYyo57dhWyK
K23FRfTOw4XgNiWdhwM/myQYLl54F8mXSpcJWNuSqpOrQpTxWH+g2THBVFSryqSVrxNKaXNgwg+B
O8B3diB634DiOzWqX5o/z80JppjI2iCWZnHjLjjo+TtbdkNx1DIkrn9jFUfu2TGSqCSXM0gOqru8
Hx9xQ28Xw4+hj4p5fnvV+WIFQfNEwaLrrB7uDHrjhM3KaejKx0abDDW9CSR9wAuoY6wiDk5+2ZmZ
MdJfvJKPVm+CHoanY6h2Hg+TydAbroBwB9Oe9/cmWok4iwMq1ox1sRsqQHH3cgh2LYQQ/E7eyIBu
chcE5dGLkGFss3XeehBsRc9nu0an3sWOsmCKCmIPh3I8jOWI9oNqFRTPbl2RoT8upX9g3qdCCuqN
IYGUCJQA1XY0kDgu1cobyqTSn3V70HpeUw5aN98oELd4e3Non7QQkkCPqyPRUL160fTACg3w1yvv
ek0PmBJyyWCH8CAYHC77F5dC/2kucpwRzEkO94E8esUJRO+kCC4KhJlu1NyH+jKZkGrldubbNPad
iUApNvNhzyLQb5ajR+QCADSf06IOcfUx62NULTHaC1oYSGQilkI3Vj+yo2rt/aitnfI/aj94KcsA
1sxSoE2v5lg39W7moDMAsQHhRXfHuXgrIYuFml1DPBm8dMFSEQudCa2vM2iRbPLCXclyRLV2zpoq
yAyMj3UVTVvxS0gMecEbDNuAPk/t09g1cQcgXHsfTtAksqt3RvTQ2RCgDSvCHH3T4saSZfRjzfnt
MCyImdr7PPQ36qozn4N4FD9NcO8Wt4yOibbtzWLJlNdPrGbwvEXSMrm1ch8WFObCH9+8vCFDbSSD
3cVMdTdNIWLhvkkMvqGJ1nKLda0tjG8XdqzBAmsCR5yDnPDg8X+jWZMmFTj0wB3wKAPmEKtzbnrh
nWb4gtYfHzT8WycnUPA7aWg0Tx5UJgy+6QfQD7VPRv/oM3vHau/sDI8dWGmMZ2E/mPJYzje97Al6
rwj0GdMhZCBE+mXnrzKwsUZG3Es7buYmVe0W5BWulePmlZlrlOgC+2XXIaFDDkMBrRQMVy6XKNKJ
WVNCZ1Bfdh3JVUi4s6ADSr9Pva8IbOAKc/07o2y2Yn7Ix+PIfg3YFhOT2C4lGM5ey4KRklPiQkuZ
VP05z8WROpkhTcI0XMOyFyNE2AzsYPUesvtQbp1pNdKelJEAfX+1BVElQXf+vl7WSr1Y5atZPiyd
vxNiwra959GCs4eI0YQ4wLwFdy02tI6rYBUqSpbcjkNHE2gFxCAjxgzkhNP6PriZHJ5Q4NyqOif5
uMpHHJb2hflQC6BFPI4W3IMXOy7SYL9OwCYZc2BIEFLIZuu+854LtPMHznSHd02lW658EW4GFm0H
/2Fut7a5M9ljzt+D4DRHN3YXJrjb0fzL7F89nJw8VCtV9nEOI2V2jFSIUZ2HyjbeWkuv8iZambJG
QNPGQ1jFo543Go6hGowkzJ/z6bkFeyDgosS4spL21QbubStVHnc6WiH3XQN9AanquNEyAK2LvQIO
+sam5tgURQK277iQftKEKmF1tXLZmrdlXIICzCvUagowDleUlw5frZuKVRQaMbfuwgna8dHzYkzx
NUIEWQDCuGQedIzZ4jSQXWpoHdsOULxebC115vaLRV+ikse8UjvaBYkvNnTsUEjy475x48rgsZ78
vbTN1Fbtqmi4QvycY3YxmsgERzL6JS7H7dSBhxgFqBrGSNixoaOYSy8zeH1jDEXc2BTGpk0D8WTp
yiYtdKZWkE5xiLuAfn2Q/IVNJchhJoIGsY65t4NCLFwWDwOIe8zqlpZvhnXCjPyqdT48p9xXi52a
Y7ijrMU0qcBJUHtH9bc4FVnBeQoVqHPjz/t2LNEHirdwwT3fP6Bjgkh/TkZpp4XVPHTLgUXoLUa8
2eO33PmW+6cGRKe5uNP9kvDuo1yazIUsRddsxMLXAciK60LvHO1uWBGsDeXsaLBdlvGmoH5i5148
9n5cG/dCHQWt9qXVbyw5xDYaE+GjQDv+WILvESXKVNIKETgEZ43b2t+yq+0NVFzyMxhs0g4tSgzS
PlRxRJmotmmeLWO5Fc5xtIZN3fAPCjoFVTz2aNMObbkytZlhPvqg3JeJTUc53LTDY0A/8rlfm+xX
z4JYs0+bKrDJjYlFLYIaQTw0NxrM8XRQKSZoU7MfMrQmb4ypzezSSupQbIsAhahu3ITeACmtgeSu
WDvQtLwyOmunTHP4aa57tP52mzLs9hJMqzWLCF8WAkkx9G0z0td+3DYPkBYiJW5TY31g+jmdxxBR
zc1s8GzqipR3DZhu7MdmMRJ0O33KqUq6yYw7UPvZ468peqp1SQoKSfmlWhvGr4U2m6D1VtSaSYEq
EO8eZ++yROfRfxrAyWLPcwzN82Q0K7yol3lzmUWdIPP83lSvKFCnfOrjEeSwg9GbiWixG3UVbsPi
XSJkmpGTRM5KKnnDhkvgzbDNJZnQsa1t90aNTRb6vyQADPPVpnipoUgrDN5O8JVOM8EX9skyfVRL
l/hNkcggX9ujtaZ4/3yyY7ukSedGa3NRd1C9vC4RmdusaQpcwPPMH2kR7XzASsk0OCvVDSOW7lnj
DnvcPEyGhSR7JiG6ZcrxPmrOGLsgRigIA7IxUui7DhZyJDPWascbHXP9rptNVNwY5oL78ebBeizL
UXXBdoK77qAQIge9bpDBN2Obzp0mGG1IrEngBlKSB9XWLcx7T4Tw6+MGPZ1HxBz4y7L1EF3n+K9+
vakiP+0NirfF+HMiugDZaWOuy6bccSGRl8HRmv3ZXehqRJMZGW0DrgVsw+GEI89PJqXHkj6bw7qT
C0GTVVqDwxkEO87HJOwdR4e3ctkGgflzp9mm586QaJCN5hF6oOANB7ddOZjIjrt8SswC2N/i5zur
Ue7ekhC4kT6sJGY5SJnDj+QKEYMv4xbRlQzruK4vHnc3wr7liDatHqXnW3t84t0mb7dV9cTYeLTG
p7ZzSWVRMpc3s3tCorAt7IBYNcuM/uTQa9XaAjGt0p9aePE0gJjSgresrLs26m/8wXz0hv6JBeVF
228agYBV09PSBdC5sGIaVKvFh5aOYruFN0BFJFxzSYQ2khrjyYOB10d43bXwlyaLc3ubswALuWx9
hsPYKwdc6UUF6phyMG6Be5iP2kUz5MKMW6VTplgsQqhxyjLux/cixyjOYLoDUZHNM+sq3QKWrifR
yHMFSZ/F6A6cydUCRY9eYgija7asNmJBGc5hlZl1mPYwVluM308xG8WvIGqPplcewhqdywPLavfZ
n28nwEOLL1MxiJhax4YGWRMdBT9X48PI74tobbXoLyjCdBpw0z+xorGh0ATvW4lCBN+fzeENoeu6
48sREpzE5nNiRfkzr4qNWQRQHfG7mtS03uZ2sRkoUmGHa0hOKcch/vViTNrBjJ++nTjbBXpPuxs+
b5rxMyyvmWh7DiVY9hYHWzB7MUNwW+XHYczTBlzDHr1Hbz5pgQdQ7x2iyaC37WKzPudDuixZKHfc
j0ieW3GPeHEwQQiv6NpVcOJA5RTGNE01QaUYAFRbjz1ZIEMBpZOPHF3fqbJ4BUjD/pCAIoRC7LAO
6XoYvY0lDlW7cTzwDgbGCsgMeg4Qmi0TkeGZ+gCGBDrdzUPUqsQAO5Rjl4Q6OMwF7EBVJ7qm2eTB
3vSXqknRZZX0bBvB2ICSFYBHj9pLNvUXU56nAeSM0f0w3nUGlAb5xmiPGJfleWobnxUo9MJljMNo
jKV7Pwc1EdE6Ch+XXq8k30xIluZqSSXbYSPZsoqW8wJL6HgvIz9qvVuCTBaXwNkU0UyGjiW1c57s
21ZFEJe6lPyD64WgswRdNOgreR8QF2IKFF278L799Mg1wKGcA416As90rPJHEwn1NYwu9VM/5AcB
PRL0GpE2+tUst5HeL/TEoc1WeNveyl8D+7PHiizDTkaHEb0rGnYRSQbi44vAspn8zW63IMDvvFU5
nJvqGPFNLpE01/s2TA2aucG5Mupk6Q3IG4g4h6/tGhvf1SVd94KiFrne3YLxNLfPRmWj93mMS3uB
Db3VQQOwcDuZdSqYG0PODb8k5JMxqVXbtOehrM4m33sLRsia90JYKyHwf0CZkFZZ757N9th0GUBl
ki/vlt715T4qL3TcKmxHb+8m824qzk3zGbgXlwFLZ+uoP3IclF4+CmnGtf6Q9ToAXGoGI+bQ26x0
MlZtHHFvgJHN3cnhYo0pB7WYX90tY5U2/t3gGnEjdvkAdAzqV2GxUa6dGiH2L0xd93n2DqOYNjQH
Xlsjom/eK3OHqTFVpT47XhMMaksyRhezFLvOqWOuHCIHL5bVi4Vlc7yDKS9GjVz0qRhGnIgqiXKd
TdXaxwFt0QiICqQoM8QugXHyqJ0VNvIrfp/zj6FDkLtkAvoXNCt8urL8h059FP7TQjPTpTBPZhq6
jwNMoYc7YamsVw8+WM+rUcSFBeHluUl0eQpYmzZKQbLgg7MK0vJQDDUq+OtHI9+L4cla0L/CP92h
jyOF0P9OLHdDfrs4IWQFz6G1lXKlnIvRnXCAkFzU4DvWV8ZoG7ERIIEOeAa11l1eprQ1N20QJqL5
BNkreIvcbLJufX7bRkkT7SI3TyzkHebW6I9gOfdh0KKY5SyTGMZ0QdI5qKu3v1B9QdF8xyGyEajy
AyIM6L/o0wLXPYAfG5zE6DtY8wudEa6yxB0Pnr+W/Uo4j+iQik1xdhjYUeabzjlbAcQzkCEwSRxf
J1bwzDB90s5LPFgnau/LYePZ68gsY2mdqhpgBgBs/FuBM+yZ6KPNkcnWiRkA/ciPDMBuo7aTsaqM
Qz7yxNfmVQIl9qaK0GBVutMB0yGc1BPsD1KSVYWYP5yDcA3x2VU9ITbtd9YV1qp2/RQ8RP1uZsaF
4u6XBYSNquCtjUIMOjv5qlFT5njUh8oIEgm0EZp6Cz5+jE2JrLZAsGJ9aoA5Q+CTHsmXFZaw5Bai
qTw4ieDO9KGeqU8loD/TSoZy3/ZPUX/w1UbMWdheKqxrMSGdAvPmquj3+XDjmJkMgtj03iv73unh
Su/6Zd6WlbN2WIs7PGURR6SFjEr027Bc59FtaxaET/cogsZBZ6fUG9I6sHAu6lh5LalnHoPQaqJp
UNVxbiIkpG9FURO3W9KldXelAJIWtWBIMA8hnJttiP1sPCyjzjr+qGaAFFVwUCVDoWBtR7fwwqmK
xMqEkjKwZYvuZzHEVgj72D337ou2Xq9RVdjpxEd0bOlLD3/hspeSvyNwiAVGjirQ01hgI2IbbR4j
+0MrAPorez6b1nkSIHFecAj827ZZiJ7vS2tfSeAzxotbPczB2ZdhFuGtmQzTIOgI7wyMmsCXcS/1
gHoFYkqCkcV+waG6lRrivpxv2fDJgB8O87kP1iBhIgXqf+0lgoPgkCuXyDM98zNXn52zc5c+RSgb
VPfMh0HwnkLgafWjHNt4bA+2eG/s+9rmSIY/3SVtuzdwHpKZnut2iUfGNyP7LPpLQZ/ZhAJJc+fp
LoY6IRhgnMiNTf7a0J1dbActiG7BlLaegcr4/LWrty3qPlT9sqoXTKeOyCQGVDSXnT2NpJAPXguV
dVxBE8dmAQ6FmLRgmBMs9pGWZAK+29IXQZOF3wvoaizdeUaEI0NApXele1qmZTfDkbH2bW5/VUiP
dfUSVGZiW/dOtWH+dg7X5gjCpgPANYadg4vQ3VOBlE5JcJRhWc/MelYc3UbVhOefSu9Gd3fdxNEx
CS2dAhdjZ7dHp3h20LLaIg5ogrS2YHJ2Ve8iQa2Jt2R+/5w759wW6znaCf05cr5tVJ1IeReJDhEK
SwSKBq5H5qiOeyjRzshR8Ixh2hvqF0c3+jQaSWfZ6BOd4gjWxqz2LThKxNEd7xqpgFq5MYVSxPxR
2jxh05s5erErgWHmm7n4DIJVH6X4jRIQ4WR8Fs26HY6+f6dMAOlAIVS4UwPArquErwv3ql+sYQ3e
pzzctdZZANJa6kRB9R4supDwgzss5wQMAJHIcnbhKB7M3VHjZEUgpW6sp1xuxuWtRTUhQE5T1Wcm
eezyrMN3V+5t1G+1/RpoL/WdI+x/YMSIP2OP5kCoWdJ6Zdp7CAcW1AbsuC8ui1slExK+1q+Swbkz
HJGxGZe8fyxygGbIjlV7W4lj0EPXyJmzKj819Mlu3mbHTQYUK8YWeMEg46g55AYjY/c8O0FmF0+F
ehEzrCkQ99mdY1XsGsS9swm4iQEAbXs4E6T2cMltfVd7HOjPh2DHwoX1a1CiAHSG6gXqlltFkVVM
XdxZQBa6lAIALeQ2jC5Ff2rYiGvOb12AaJa9rGWD7QXKSYHI6uCdGeuujFYGFhf6p+s67BMIRu1C
1j0hisOsH+ncSzmU9xVHg1LQQF/PXc0jzNrUqdUYuAhvuQVL1U0vUagwXmTMn5Hz0TYNULM5ZrAb
S83W6KGafWC0GvFl7gL5BW5g1Y8lUFCfPtYcqcmCG+vdDB5oUacXNb+DUp/0qEP1FhkRenvWXjdt
WhbI1bykxlKp6tDlBwfEYF3eEcNDtgYMnvGDZR09zKBL6FF3H9TdeKg7FfUSe76NdPHS9w/FcsSW
o64FqwD1hKuOqbGZzIX0Q5SWUQ+Tc6o1EodrkgmyThciZpBNhd+6Ka9BHyIg14d6HpBXQ58FAslw
sBPlrgYoXqMvIaxQj+13U+QTExPx0ZwKGwuhP/icBnlAqLgrHCBFtxIS1lJsDdcnS7TnzaNVrQHb
eipretjn8GYEE61V710nDUA/pFHDWhTcAAbpA/nY+ti9s5wFwH6Ia+VFlvt1toQIur0KqQ5qq/lJ
BtuieUIsWVUrOtxfH+W1x6rcL8GdX9axgeyhdY4WjAg1XRLkG1pcZhHFZlmQMnwH0yAodgboF+yh
FyZ8zJm6+7DgaRSdKAuJDeuA2nDsh59muK+dh2m4FQgTAi8V1s6BdghgtwEypQOo+KzFJdHIAb0t
aRgsRJa7fL64fOdMe4cL0kWoeFBi0ldqr7vwzQWkBmJujabFiMXaXjvlCp3cpM0hLai3fvRoODwL
kW2UNeiCKaq1VmwUTepa9cpGtmJNUew3A+mtljhFmRaACVsg1EKhVA1YWDs7z39tI8CTSBNs1BU6
hNYlDO0knu3ggYnHGq+Qjw/C+QgmhBrwiEZpxkKsrGI/8pvW2EcRRbuBub6iSoYDO+SnMshQzScF
apSd/PCKAT7ghnrPkfdu1RYJ9SHKX6nJY6UurdfEs/wVegyYChB4Xm0iz9iAbZKA94s6L2PJdv/H
0Zk1N4skUfQXEcG+vArQbkm25fWF8PIZKPa1gF/fh46YiXmZbtsSVGXee25mIs0dK0jRl8nv0di1
5aayf6R3J1vM5TeEddmEpUezTO+JkL7JzGPNSZDbn12JShDDM5rxZm4n/Kd7NaEWXoYMcfVpiH91
7XOUM9/MH9b1eZ4639J7PyneVfPYCnEzZg4C+VPGvIeCG585tp5u7StXvcVU2hItP6LVKwduWvGt
Dw+xfJJy2NTOTRlOK9+RxifFvMT6v1r7s5Vl43WcehgBzDdTvO9JHvPxomcPafs76Fc1OpsU5Qh+
c3prmr+a5DyOGhqEuzyOHTeyfTfMPz1h0Fu3z/V9Wb2PbbrLLfXc6wYgi7I+BEcG1fsZOngns72C
cRdR7+S4mIkyhZIeJCHeWibKwVOusGyY8ILwEoeWHlN9C05D9WJGNB5auc/UuykvtjZjIA6h5KAZ
s5sZMxFsKY9l2exbML6ZcTReYwU6TplL6V17erBkdrD2K4qRbuq1iJj1jWDsqdHJ0MXdVfkrmapI
DP1PVj+z8pFOzWnBps3HAjbA3XulzfsVhWlThhr7Xsp0OkltDouUK2fk+IrnVZH2goQXR/G6rbrw
ONUHwz3MFOeVjINaeVl4KiL9YpfPZbxcVx6hXvBfLSLwtsS7d4K4aLcRYppMfsqK4KPj+b08MT4a
U5XafpJBCVkgB3mZZjcczaujXLXO9bM5DvSMsnShZNcqf3aDNvorsT4T89mxjlUTtOprkvdv3v9f
xV8C8yHHaePlXxH1ckV7u3Z27Zur321El1aXB9Kf+8L4a7y/BpXV0c8N56dS71m1q4ubK/bWuM31
P9Gtw4jv0yJ9XviwZVatMmu+Kya2bdDLGl+yeRjjf6O09m5ycOyXjjbdaFjEYFzUTqf3q4NSsTeK
RgmIGuNZx6x/QQH0F0T5zLM26tidEkWhHxL5s2Og6Wd0JH1guA1TIv+58dMgr6P9k9evncH27jkL
C5opt1JDh40PHnp5Mv0jSLEZuEA053GBHnB+IUlmfg9IjJ0epaemiPZpziutPlTLl52nHEMsaDzU
5ouMnqvxkWW6m5pb2nDq3TAf3PRIBhp+YW/FF7M4NzFNzvLljrxZ+qGL3hYWDdB9dP2TQka/gFkC
sTkKyheJIWG5v63xz46fx2k/xF8iq3dFhsyLy9Kgt5n8ICXGt2DwpTTjIC3oTpT3Nvlu+q8cUMFL
QLDLZUUJVqqHy7cKemq13nib89ehBNXi42/7v5ZLS2+Lc8vf3nQQHzb74o+6cxzVB6d5svh/Tsoz
Q2R4Gn77kUICwTgxw7Z77erGz5CCREo/vag7OSm+pU1+tLwubhI0C1hJchtZiWXgoUeUUkwJcbs/
r17YHzRt3HhtIV9HfBe7uU/ryDiRHfTmlqV4pKpJh46BYLK4iz8mF8dc8CzDhqBcptnzWuQTnN1Y
zcGm1Da3uf0gG24mPb16JD6E2x3G5BNVdQPYBVU/+3aCu4tVjzlN64h7xvltLx/N2Pqd7dJMYD5q
rG+jNBqWdN16dZHUQxlGcjpGrBS+JtqDCUnmKcp2ntKNrd6TiSW6v0zgwTfpDkXzW0UEKNwuFEXL
ik2yRXl0UoXFgrrdPHGyNAplIMPyW+ikkfuUTZuWnPdT/hZZ8VZfYqyOa8wkQBPdt+xv3Zju3Oqg
YqjNNr4yHA8gQdvlgfR2o3mbSuotBzRvHELN+FdyhHCIWeqjYnxpRuJnnh2o0SFB2uIET0fGnFAc
LTQB0A2boUObLsxNUl5bXQTCDca0CYvVvtTzXaE4YZ1+1Ej62AHVRIVu2Tu3BQ/87obK173TUuAf
xJuhz/1ioibnOZ756lwPj1wJSvElyte4eptKdz96hq/xs12AplWf/NHE91KKQG8xBp3+jDq8iykx
HIWzdEkRRek+7PKdARRMCN6ZzevcfFNyPzhzF0TZD0NuIVcxOTknreXNM7PzqD0pCZKyrb5H893j
lIjhxpR23GpO9yzH73IWn7UjT6vF1MILIGhRIl3mJjnk2iGXH6nawAapvmDhjFmAAolHV3Q06ndn
rLda8ybdk1fYIcmvMGcvrJCbwamutmjDpEC1S+ujTXZjbrRdPz4v3XxWvRNAki+rZ6G/RlPtL/lL
IUSgzD+TeyiXb22YOHr2nvFS607gKfjOab4X3uJ3PfIv+hrjArZ1P+xZWMP2oCa0F/sgIcvaWn4X
hbazud6r0QpbQqQF09PV7AEeb191EWVV/c+q+getNQ9N1p0LOnQPSrGqlU1HdTpYfla9tBlnZWpx
9KisV9i5avJTSeOU5dlToQzb1OHSp5Up2eQr7o14wzrny6qdL8d5z+ZPN/vg3zXMe7t/dJxtNFxM
49YUnysXY6YjWg0tIRiKSMvNVHVhq+8WxGzCqZvC+Vb7k21KJvn2vikwCOo4MKCYrFJyVxw0/cHR
wbEGfVOPUVDAoIjiO0qQNlQmDnfI8PauaqatnRxjzL5kiAJBftpznnqMMdMT/hKfV6GzmUs0EHr9
wcauw1pUFz9L+904vzFPCV+uv0uMmWqueWIgitZXo7nWcbtNa427bcYVQsFOcqgZZZOCnzEebh+P
J5nMoarlfgWRyvaipXvr+TEsbfVduLKRA2Fcvpghuimw+OLlw1UfhfeWmOdFYm3x9rishNK5Pxxt
DEzlXHfnwf4YqOX4svcqN4dd0H4s2mG9fctFDbQKfFarQubtPeSCAY5ICrYEDl1PmNzzJzT4BDmu
n7auus2Gn5YVuqq9VTzPX6Z633K2FOUb6FPgWsq99l4AcNhTFRjTPZ20wE1xh5DrE5n4pd0dXFsJ
9X4H0n0c2SBPQbGoZSCRS2t6hjq/GOpPPP71sxFMQ7ZXS+EnziWui0Dx3hUtPdgqYEK2Z7HwRtMK
NCIbYfPDnM3vov2e6hdBUdiiNqjDejun2xybxcqZpqV1DzzJfeptM1FuOySAcYgOenZo3feUYbJY
vhHjjtbQbHdQMy4LzIhGjIHS1/QSHs8y5/BUYcz/ksQ+TtOxza5gNUZnh0nzUFss8bToCU313eyB
mURFtwUmGyP4NTq/Eb56n0z+Kr932H+Ks5fjXpjiUsbue4f3JEvuMsx4OfpGuwddSOSjnbiIO3tA
nB37BnyGF9yiDoWXtQbZZKFz8fk348XILTpD2lfZb03wIokSxpjrYHa7rZV5By2LzhPwgg2Ho+f/
IvdlSen78lcD2DNxgmjAusWBruoPx3rXpztNT4M6PV0cY5dM3aZu7m3+XC0gr+ydKARl0TqHqAhx
tdz+NAt9O9BFdt03aE6aHvuE9K2v9F9JOkCx/KTDWRpnJsPxPfurxjHWpc9wnqAc3jznEFkPVX1O
lrfGeotQ3qZEbJeZLpLRj5WSoACh7vOZpt1uqIfDDNOQON8zd0bDDZn/zfVXlJt7xcZd7T4Vd8cz
sjj9Xio5uid4lWs9FNAeVupsxPw8snKu5lCfYX3jR7OmN4ZdtdDSPB0Ayux2bqRsWBvsMzeHNT4f
o/7WtD+msLeDd4phqrXfODusUrCd39kGgVDw6FZvRfqt54+xaUHZ/VVc7AgBZsEg1DFoRrxWq4fE
f0mtT20EBkwPNS4/OJ4O2qci4on3urSQz6tgsM5zbG3q9jZ37zJftnn95EEklBltqDGcOPxox789
ZQl7LNIGNJBujb3OijhrdpBWu7w7RR0O+qmA806WJ1SVon7JvQPDWzbrdHHdQwGq/6V0MGMBmnZr
ZRY03becj7lF9kbbmjnF29HrDkPNkoO7CkLgHSYj90X+IiKUGRLdFu9PttH5rrPskHRwqJ+N/hjX
a1VmAxyd4h7UG0sdYyzBCIxZb5rlp7y49l2ypQ70m6zlWOL36f86fUtvzuNxpZrZ1GWwoLnXTLlf
Dv1ADxP126hvAy2pcDmMIx8CbKl57+SllqdIVVFYeQSNf6m4LviPunJqlK+1CeDEi/rXtUNnapZt
vLjUrHJ+HZHDq/nBFt9qnMPAZiCBj/qym9L5Ygp4fASCEpTXBpsZcamVZ7V+cJSj59yb5UWOcYj3
Tru8q7p+M1bfKViNGn0Z1UPqsU1V7lKXv9yBSi46zmRrZ8EN2ydvRtkYN631PXEMj64ZpmoWuP1v
328rC7O92nWClQ9PgtJ+SE8GCoDJ6RGb+xgYtHvumvfcOOFohWPxLeXbHAXJkh3i5WeaP23EVZn0
mOXHtNMJFnzaldiIAkUSwYJq00+WvTvfW2BDsmn+0DBJDnoV+RNSbyfE1yhhblXGLNOsCsQp0e4c
4xVGoNAe9AbYejcp5zyGfTTEhqbVx1iZWgSw6Nx6F236yUCe4/o3S1oEDHRTLMFJf8mbF6/6tVRA
w62kR4+zV9s6Zd2xiV4VjHEF/cxG4eq6aCeM5ZzWL2X/sFhoXpmxK3sU0e5VywnxU464wH10WlFi
bTz5zYAa7r+jS2e+4EgN8CeJPCT1X4b2Z9vLwc1e8gS7HHFKTSk+PGp+S7LWBic9b8JRAQYRdw35
JMU2KVHiUU+n/mYKnGf77FETN9lv0WMRQhqX7S/UwiYynA1ByCCpJ7+M71Xy0VTjNm1WZ4XVnPaV
8fGU6zRh2b3pxNP/ZALNjLTBi6JD67DmuXO2kivVljd1Fg/D9F6MDUgnt+VydfJbX2FWfHdoqy6e
I8MLneK3Mp4deekk+HX6OEaHBWRkARVEYgCD2NgIrmOgq2elx4Xp/tq85dt5tJQPs0TBp2fqvW7v
xmKXWFT1dFNtwiU/POZSD5vyknknVqRCKxgsk69OZIChDD7G7GNp5aGd7qMEyB/icP3fhBBFDHGK
4iFB5GKH0ZHRvm/Xpg8zAvDrZ6AvidOzBzkkC+wUHo2keObULE310Ci/ZvnReMvNq/6c6kcw3NDm
XYArp1MikaO6vmwq+r4EhZhB/9G5y9HU54FO9WMy6QP094WXK0p/OqTjbtgZ9rmqr2kZ+zbxVMt6
tG02PxLhqMxk47kvXswaO6Z95GcBaDgStbFVX9VwKk11P2uMJsCi3OnueznQivHfpa62Ak+BzIRK
jMU8DPKL5AX/jHZeOKMr63mR50Z+4H5uLPrpqna3CLQrXknWcVM2CjEmQIQ8we0tT0IZLl7WbJwF
5MpDJK3xQFTjOBR/OcBfFl/iyTiOM5wX2QTb8qPVW+QsNJ8q/Te3OBi50IrZ+lQoZ9uqBXyPubvw
aWoiXq9DcxTRd4HgldVXsjnnhF2+Oo2jxsSejpM9piZNehFa6hCUMFdmudXGIxkCtmCwfDHRUe+T
LDDN13b8N1enNHPgQRE3g8y6aN5XO30mdbYbOP4gwCmks6demqFJ1GTy3K1eGH5fFbeOCW90oZdB
13ddQlnBR5j9mFjWrnzsgBvaKDAsedaqHsODbbm86PbEyXjI0qcmrnyhueFAkV9O+kHFSe/lD8As
9FSLE3NtbA2U8snGx7MQJHvnojH4TG/b0HDZxxTD6HvtU+69GfnArTL7RjYFqa4FKhaMbvN22WnY
Gbjos8Z+q0KnJZV0OcleMfHjjfZRFTeI001c7TTuVbX9N9CMBWZHdVlMxwF/TOsHvBmO8mbK6DGa
+pL07nbMbYLrF7l2kcBBbuLbDiwZt7qbHUe+iLptb147EYNCpY7Ho2a+5uiJ5axzs75LRUBBvrdD
7rfNmz5Qk4zJhsEBj0abhdH0MahdaCFA6ciG5VjRZO/znNbte6Gq8cSHyIp3e4x3EiVg+G3Mxwh6
ZNjH6WnJzU8UzCBTUg54sRXcD4sxvMxUVO4lm47q/LU+6gMWkjcf0+SgdmcrenWnu0ZtlK13EGdj
39RhRtkQkU2rkD40D5h7OqxislCucfzhyoc8HwKnu9fxBwCbLP8H3spaP+TUko1JmKxQGE+2ph3u
TU5sCkcuqXbq+D5JCOoIrsE4OQ4wPY7m8E93kQ3Ft0SQWJSW90D4KXZZT2kNFrWbc4YryXwnh59S
eTeKOsyj3M/bXarsupFUylVrHnRxzvve73l5DGRpKbStcB/S6RfwIWWbj7NTrS11KE5US1OY0GaV
tcoNQ0GIzoJ1rzMhrsVvz5VAl83V5VNKzDcve3Ob4S6ao5reNYj1csowrh4t/Ag1A2RbdahzWg3f
xSRDy4Q3A73o+xbL5cnhDzfqQ1ScWqTv2rvSZhMOeqOZ28q0Dzu4plU8jx7zLvJbe2eZv6zN3uLy
1+WhnmZfVXeeGnpLtEuQ2DzBmTHenKjaAye6MAR69VATl2nM40R/wIoOfn+8DY/7fLd0ewEMHW+7
VDK2/8dptxkMeDMADBcozUDP2UfeVkcN5VAeXLyxHBUOs33MC9JQb2p1HFl6K1VGKNHkgfyj72Wr
b0L2QHfq36GZQkcm57Hx6OZPRU2+6ItHK2pQ0cqfqnpkMyQPw7bykGc5FUpVOTA1Fle55R0b5H4x
7ZvLdWPWY5BaxsWtoFxJppZftktrT9aTKRrxyNhpDkgayNk7w1w0y1mQDWiPQ71nxCl9xIxfQfgF
dFTjXnA1ZbdM/amsZqqfZpfr1efobNWcNg+Sgs64iMiCru37WGloAbzE0Flp8aR4j6ry2Gd3fXWD
bmU/kKrJntx8unqoG2JdzGzE02aCxl3ASfFCceYLprqkpbUp4tNY7ktQoVo/T9aJuQprMHSV1bez
ceq5LAemIpXKPo8S3635iOcv+KpmetSJqrT5A6gUGaXArPZmj5ylNT6ppTAeH1tlVeGOTrxP7V82
cvgx+bniIsRj0Zx10BiJzq+MCBs105CeDX4xpWj4OSeJTNrNFz01t4Ljpq1uxfznxl+axRYk1EdP
x4TaazbYjemP3q1Li20XHcr2kCxf4/CvLYEw9XJf8Sl5/U51OK7SaLu+tHnxpSekII+lhr33zVZm
fyKC0sWfxCd9p1A3af7OQdxad4/HbPLXh8dLGBD+kNg3zQlUmzZRt7EQmSjFp2N6/xzra12uPCkK
VQsquPI6jE7Q2DE/jfHnVRuIYd+KdwfW2iZhVM8klM6aDnVdfFKZ+VUJd4H7jCia8Pk7MTXSvKkw
Blr3Rc7nwT2Piunb6qc1XLSGEKH4mIaG26PYGMZNtVfOGpl3oLeM3qai8hkl3ycIQ1q7T/E8PM4p
dLEgjhoSFTdBs7fU69nN9Xf1MHasF5TvXCPMfPCqB9E8GaR5lOZLIbVoEQfLlicz2lnW1otOnkbD
oCC4z08NqFICqu8huHrpXbfCEqnXBl9M7/xtXXZ1xgs0MQLXRbK9CqkMmaklTXyp6ptRP6cor5Fn
+ev/GhAb2RqEGcIY00npdd/iFpLZm+ZenPJzMv/Fxa3iLVMjqECylcBTVkPOZJhfemY3VymjjhO5
s5SXSiMO0NOmq3+xFA96Ee26Xg819aNXc3qT92z8KJNzHv0V9XmIbqV1m5YXo9kaCFmGDI3+PC0s
5M3YoM4QkRJ5hE26foRvXMqvJPutEVDmjF9WsbY6DPNChZ/yIHlEJqaXIT6q5tUr/lwDWwNSsjYO
JWRURgceLdtSLL5AoQJUs3hJpI5oo/31jh5y+W10ZsAUoOGV968evg3hYTDdZPuuS8RjqCZmGhiV
G1YzST3KtgxTpVi4N8keRjxg6FGxTpb0SPTmZGAwNQVnqWLwdZJVOsn5TfWe6rTdROo/QRDSs3/c
6poLivUFqbwLytjcDoXcUUeFI7emNX9PKQlaz9nRpodWDSKS5tci6TdNS+ibY0jMFevSaM4i+yyM
NGgxrVAJNyl5XHyhPH83lA9do6kTN2jUVNxSVBwnDnvF8ekNN0v1PhTXtmg2uXVOOFGNbMYfveYE
EtLa2xriolkVRfIUqv2/xhMbuwrL7l/M0h8FY6mSp7SMHgVERj+GE4UvI0h8GFqU6xnJRWPadr5W
ex3XTEqgwKPpmme4OnFuhnHfKXvC/BsrlrBmp5LJ79O+rnaLWFD2KG7Lc+4+j4BDXbSnD4+7Q+qc
1Bz9CzxcV6JDZmx1E7k17/22Pyjmt119Cu2CmoZr8LcS8kUzvGqCcGe9siknu20oonHEV/mjrwhQ
DQoakv5mGJ92+S9qUIX7m0bmT0PVUIjXUCZWy6Gon7rO8p36sTMQQqJb12kgHs8QW5tRO1nlKdd/
C1U7cA/LyeF1K6hi8EZGJiZEx4l8UlMHqQu3x1CyvG8eYtsJXbaajKkaDB49aGX6ilDCRXPoatWw
NK5D9dx2WMMd4Yh8q9nu2bbpp7ZL/OQ2bwMmLQOwNjnAmhZ/j0iZiI4Q0ahYLj2LQkXIunblquKk
SkrQyN0XyDlTTTgXS6Htt3YZmmXms9yOmMEm47Hu5IuZNz47CLgf4+esI9aUfyvqX6o8JenOAJUt
i7CKd0qT+T04fKZdNRL35dEpPksSIP0rym9fZydNe65wywk07TTX80tR3iJpHzJp77wVYRdveRNY
lAum9cGSVno2hFNlvHhrV4OsZFvdTkPQcupLaX7OA3YnDoH5GS38dizazCi6Pg3K6Ei/CxscrD/q
A7DY3na2Ne0NcAUt+762SUDwWicDTXrX897d+3449C3nN7V+azG/oN0yPH0iglyTqNfVf7p476fA
AYZ10FfnxXrSQS4K29545oXwUDhFYzBbV0sZglZedT3mSee5hzzXX93laA37ZDpPyn3EXbPVW4vX
0SzXpNwlI3q6gTRHdFdOIZNVGNFw7bIZhigP0kELyXocLY1uhwp0QoC3cqwVniHGuC71b4QeO5nU
Bo9my921K+PrZBx6x9fVvzy/ktpfXWxaUlDvZJX3NsL19g22XStuA0Re2v0M4j5Vz6x44lEkjNFV
+O+4NLM4erXcLtq41wHis4EcdlP5mrh08beV79LyIGm5koxF4O+ajVVCYjIiP4pP1OkUIsOmMR6n
hLQzXlgMOT7Dd0uKZ8Atp9wRBoiN0c+RC8raeu1JfutmEhqDc8jB11cOwrJR/5JQjY8NKDMjf5n4
y/OhBtkMv//hZP8G5ya8wOjZcZPu8YXT5b3Qr1b0PCEAjctDW6x5i6dkpQHt4tQM+kHJv1u0Stdq
0THWGZSr/fQEw0P/DQo7uxC5LyjVFTDc0hGsem413oOY6CqSjZvU2w4RvdI++9Yiz9I/qwqTMorm
mjX6geTtSVmmbRcDTBbWa21Hu4za2oGejjWw6I/J/rblxep3ZvltmiwDN3/qJPaLnlG27yZtp2U+
edMTbYGhv9lmdzHa2q9A97Ho9I5Pwdk6Bgz4vlXfx9TkQVM3Nd+ZawJupP3GKla1bKIKL6gHmmCZ
IE1wA4XrhpGYiYkYQVFhJmgruk3VdS3lxWzu+vTYi5fZPqpIyH3tkfqm2KY0bcl1TdnzkN9H5d0d
2003RrtyhpJrXuv6OHb7BOwYBdhYrtbyaitHsCyHd8OkF9BG2obXMjqNw7toQE60P2/sdoAdsfnG
yI7EeI3Er5Ux0YUc9v99ROlnLSMBvDDqbp75V0LZdbqOK3Olv6RQTXwZMTRi/ojMs61fsvjaCCLB
GTes+iuw1tPa3OtuQXoXnJ7KIdP3efvMOg7qiEcFEKdrQCSTPmxhALXTxGSWvrq73ZuIldCdkk93
isI2N94HCNahpWNcJEVk7YhHs3KcwAQHn1g157XVs97zq2UZck8rnCujeJ/deiXH4uq4iOS1hSdv
k/KLEZR/pjeBFSTof/gkVMboTg+MhWDSLCBuIqlwJmhOKeV73pa3dumCKlvuo0FlUmjRpxdH/BDD
2Vc2E8lVq3lt6YxXeAmqSdXI+UShNvPYLYMINLQr4Y3hPA2fQ2F8t617UjP5pC6QQtxyYSynbR7b
p4G9O3lmbbpOD80FYM5Fe33r1iwA12BrfirGozeiwVLxMF2RK/lqGceUf3O1c/SdYgqsp28x/qq2
sm3xqebRuXIBsTL1pZnQOxoGe6ylhzJ/WOZEAwH+uOwd/WSgIHDxe4x+lW6Qyo/ceivVvULMzrQ4
cXq/4B9dDgytcZQwpjgZ83MMX+rogQ1eXikwCoM/V/Z9rN9NgsSIvDrP7pJ/GPYH+72fRszexTSe
GJ4zNhX2ihsahfKelisMzBAa09231iWT5z7bF9EKWNT7ZDZ8YTOTLzdpRNqacBdjh7TExAezqaBw
GxiC4+EDjCmBPu2xVukUNOUiINsK5thkQ/IyzlczwgcexzeJPGj0zqFrqvNMZWlEoLkm2shSXYc8
2k/srX7ok9IhMV/jjzSe72Iv+Cq9RUO5h2bBFOrBelJmbNv9lO1bWpN5fFOm11Z5rdonxw05YbA6
rYd5JIGvVccqX/1Q6r6hW8D/USW2zLPg7Oes6y067xjapFAAg5UFNmWgCiBTvWxTWVwUx/1AUnAt
EUJSxmuy8qSml8UgXXSxaDKFvKQxaWNhA1ucSufkSPc+tmII4CiCFviLRQCPWmRenJ5dr5e2gpyx
L13SfVUR4YauU7jzCCal+8zZC2rTlOLCMYynVBQMXGo2sfKSdWGVs/slVKB2dfOxjBYiItAS+YXI
ABVHz581Z10Qo7639anQVO6Xf8JAZ7DKTnnqoIAtGyxibAokCXbwdEyGcKMU6Eg5Uj5dEi+6dDjB
6tyyA4iiTkVsfh5q3pABQMRldBUCPfJEde7VcGqeFcp6tbPCwch32vAnh8EDdaNBSxj/2l+MQr0t
ayjWSB5UBZeZcQ8LU/bBAEjVrGmz+ifFek2ggBbnONt5UCWvUa5jruLEayOlT7Z4z5XVPfOzfR4o
xpi+jywDTKz4LJgi49lxmFFMOjJlTkFGNABoVf5kTC9x25+MR6tuGEDU5dzkjJtqdq1th73nhEle
+jzyfmLC2/SmBXiDSVc72n6u62uFmDob/alSExTgNcY7LcfF/Skn9zWFf3Ek97RuzD41830U8cls
idHH8swInKr8UPIHIw1t97mdsg3OTadRVW+16qxDeUk0pqk/Uv1KPfIV71/FhIfMYH4MfPaUbV0j
7NuHyXrIIiIl4dIc1jFD8/Shlje3uLpcse7Fni6Vd+kK7do4L5nRnhztXDXnyf1KtCNPRthSrZor
jDHMQccwG2YIzNNFWHtqyKp6NQveha76N7pfvfohF25L7UtD/pEmzlfzqZrKZuybwAErYPez70qx
Hbovks1NsV9YAWJ6TBTo/Vp97Wi5m0XeiEXOxbGVz3YZc69ClDBhsTf7g06AdmBSwyLNJ1Hap0zn
m8+0S++pL5GB42Lhn4EFA/hpOYroe6s8Ogh69TMgYFG11OLpdx49avqaIHtI1SfH27drimtqwbg5
Ixo98HL9hwkrqK63uruNjHZq1gVnDKoQ2jsaHHfJewIsUluXgf/UzVUzCv5w8jmM5lS7bV5gJJoi
HKacSQ1j/enmzLdjrJuaWsGExCkWZAKmPpcuc58Q0/gROdwKgtquA4VwPwerg767sup8ggXuORjK
1PuthycvciC1/lUkztaoIjSkNLIg1j2kaHCOZVyrwGMpoBFK65/elUzAoZ2n52yQVOER0JTwWI5K
dijj08DrTtKjoDbWzwIua9GNL48ycWI2Gs+D8ShYkw3laDMhBtVvlOMuhniJs+ekw38A94lf6lWE
GRnE0j7USIi6/C7rhAE+74oDiK7eKiYWNEMSLjgaGsBYVTGtYIj3RXKsBsTRzNub2Z7l4wQyZtLf
FhhiHzqD7cu8eXJS/dK1czAXP11ig44Ad4z/cXReS5EjWxT9IkXIm1fK+ypcAS8KqgEp5U0qZb5+
luahJ+LO3KbpQubkNuv4AubHmz0FdPWIIncU58Mj9cOp/laue0hG75p57kHL3ycQHWPer0fT2nF/
DMpaxg4Xg0Q7r1e+Xp2NvLl2aHBjTsmAMno2MQLhbl/K9KXsibCOwc6Mq13rW2uFqyV4MBkVUU0W
qeFoUL7s6GN2iF5nC2rWNEwcWF4LZzyaTIAefm9nfFhZu65KKgCy8eggcZDzjOfKpEmPG5hxtWqW
toRh9BQM5b62P8z2M6mnvddj7xF3YMUzqbiM6klEExZUlOrfFBybdtCX0fAnPB3kmnaqYu/UcCAN
povgwD3bnIE06XzxTJwK4hzmIdVv7tQxQqEqGQCGaCLFknN0fBMFLc8O6cx4tOMlsGhr2EUDGcp/
NHlzgMXkNNqBX6eQ/ARQv5UMOb735padwU+e3EXSWDucnntHXNzwkVQShhl5zzRbWJ0BxMncegPZ
QorzRQj/CkHd8aAh1Typ+yez2s00FiAly3w4eJF3Mnxxicxpmdhy7cGjG4iHZZV96FPvVTo6xz2s
QHzhspP70LNOjZZvq6o7twHVwyLGhfSWlW+TPjil5rjMKkzTcQPcNO/2jaOQAhzKwhY63LipG91H
EKe421r1Vus3VfCQib4e0+ymRhv8xQ+k80XEBDS/zisfRY+Eh0LqclpMTzNcN84A/aQj1rGdo7qV
fgySiIgQP1dt3KDU3zMPEbtfupRXKn9apqW7TpsYh23v591qNP50lym526E5ekyQReCRoBl2ojkM
sn+JRp0Y8kzNMPa6RYJPE+eeJWFbvx6oL6JIl1AAijcPdrPLaY8nFzoShKv+tdbfFfZVbD1yBcOo
oDhz9JN96e0gM5bGvi6OBmSpOMZoC15chTD0qRmnND0MQQ9h8NdRDmFQBzTsvUrXwj1qOuHfaYeA
FKC4ZhJAGM61pV7i/B+DNRmnfVw20HZypGZ3wdJpnOXjYJyMidBoxsvoy/FPLlLJKPa2P4LuwZ0p
Pwd6X6V3rAv51GeexekCjoxeXfv6ntt3NZ0NbeBlQtU8wS/6RAWyghrf8Nu3zYXnJ8/KmpYBbn+I
vF8xrthorqO5T0zei6X8MZmWw3jm6U7NhQc6zyNiYpcaL9Pl9NzGbDzq00020EDlyDf6DO/cZzZW
uyg89PrLAJANXs9uIOjO5qLSaI6h9S9FO7LudXpn9wExTS/HwT+6zAPG2B+xZ4XLVwjLbqEHOHgW
h3vcG58u/0QSoKU0EOg7YIKLBg0pzkKuT/JHqCw4qDEHmAn9xSPZU2YkIxkbq4j6ERpT59MHbx8+
/r1z9lvv6DY/Vk6EXz4l4I1cDZZ68x4M52A8NWNOQK0k7keJi1RoiwzQwp8KCtIPJ2OgZYBV5dNB
GlnatKit8YQiiuXYr7vmLc4OhsdFGvIen5WwueNvfxfWvR3XQ8grotMRQwDp0WUW1bJynEVFslGI
apHwevVk8Jlo/FSrTH+dzc7ef095G4NCYXY9GeOWBVdPtevzKanbmN316tmbbpr5FXOUHsxP2WlI
Y9be48Kz+2Y3ccO3ITF65r0Wnc/0KRjghqiM6uPdT5q3ue4IOXKppq0m5/Q/IKzEYsj0EKNpFjfG
R0eLyyx7xnGUmcZ+GvxoOaB2WNH3nDTxGDCCTF9HzRbgpkotmCMGMK9XoYYNIM/tVNCFafVzTxDL
ED9NefaDIyg7JHQQhXZwsVW983mftsWeXmEE4iE/RdargZIQUYIhsrmSaiLZUYnvpuQkFF4kLIQY
HYYuFOd8wfTTLIPkWbOWEkO6zLnLUux4tz+y6IxcW70Y43/x9FIQEhS1AVsKYo7pEwaoVi6nzNpl
KKTMbg2IvK9d+a3p8ZojTEi4g7govpdPSZAo/gLqGMstvQB1I4mAHLnLDmiWGBPw7MwmMBtN489A
iA+MveuTK7spy9ij8i1F1b1oau2TYaz2ZgxY5LfQn+O2XCrkcJcTSeU7Dw/919KdVSb/5uJy33xW
Pp1C11o04VddQP60aKDhcMQRt3ezUn5KW2KH+r3S3IOrxZ++d1XcLzlYmsb+Bf7JQyqgtiPxTUvr
1iZvWWo/ZdawVjJ8sglACSdZjtO6tmiPa6vAYiL/DN33KjpE0SFRv/7Aa36FzF7XPxFAzbwdcFqe
nZxnekuGqkuuFEtNGLS5fXYr7p54IES9YREX0LvnlFfS1Dx8zi4Fx8DB+coGfhcOPebAYhqbpyx+
qe2TY5Pz/QxbEu+eucjzf8qEath92Nqt514VMlhYhImdeFo5HB6DidncxAmPsxvEschZGPFrAeyx
jkCnXIFr6kgmfJPkwOSzD85ngnzllCb74ORF8BSkraRWGEILTHTMd+qsgCQwk1RGMjjtf4quWvsc
gIdRPrlpv6UlP1K7KjdDoj1NDt4rByEyzZhqJb1bFLgMEOzDCXZ1+yckeRUsKSv1kZyKPQeYdWRY
JOeREoKLJNEN+WfRJSWR6Z2T0HPt9l4nyPqBRSnOmv8n8lfyAbHNvwa6kqq971jLaIzhQZxHoomy
OwYmkcf0bRwOnU1sf6cYbDLRrnOvXVuAi5ikIC0yekZdv+ySr8nBQijuhQIk9U/xjCphOjS9x2H9
189vHgBOQE99Rq3W8cgwe2rnkfYYGmsVBr+dC4bEgwoh9yn4O+1gg/pwL/DBDFSIOIXe+is6uZ4B
nZDjVi63fO5OnPsOsul29Gdkax+RxEVRUZ4iRMxPx9R+E+dIql8YezP7rAtMFa6fwTl6KD4lhcIK
R89niKx1SN6U4mlOGnF9TYwNBy5wc+SaBj4gzV9GebesQkyN8W0Y3qKO5ny9Ks17ZT5y+rHjOKyb
geALZXNneJOkEgxEnHAMFmWw69J3SgHkC26lR256rqKGj0xDJpDuFqVtN8uQlv1eFUTJ6t/O1rbS
+auquRmyVA5hg87ivPTw+B5tfLTsMRDbyUokRy5J2dCm9V+jwmTExBOr/7WtIA51quu7rEdSd5su
uAc4UlMGx6a6T6GHY/znVC9VB07C3dIUt6pbra6kndt+q0XxApZnWa+yQvKRiYRrZCWSnSIB2dm7
iaSA798qa18DN5kwsKNw66mPTAUViQFz76fJtrLg8ov2wLqORWlBHcvuHpCSMVDPjixPmkkYzhpX
bmpd+x4Irv4WO8Zvzy/L+pe3HS0yolLacbCL92EI+Sk00luqOA2ZfuVPPk231rX+3HJ+Zae8kYpk
g7X2nbgdp4ACK52wjYi0h88JakrGe50Er2aO9QjtwrXSi+1mx0CIZ4Q6bnEMf6Peo+Th27UcOwLd
ZGb2deRii3gX2nRPSTQiZAi1nUx0/F0SpBmdEmBQh43qrmUv92MXvNvzYE3OkgoEU2nWfY75Veuf
pxbXK4M97uOh9RJd0F6HEGBmj9advgvfP/RVtzBBRrWT+teoZJOMnbnM9R9dvfg8QHzKpFgCTryz
hvSPiwRSUEm6sdCyg5mIi+FEf7VDVwRSaMPrqI0pIo7OTpnzOyPczD0Jq42+BSfvSUJysQg9kxFM
NQDjmYXKbENgg2QR4dBoTrM0df4w4jD/t47QmRzooqB2encC1hJvfUzIyqJ1rb9OPbMrAUVCgcOK
ZxIn2JCh/TGVN1X9xeU8bJlnnb++7IhCFi8auUa6NouyrRaFRTLRxcRs8GTZaE5W/4NVKItBIw2S
BVa0VTbMG09StgMrffMCPgRQn/wddmzAPcUWi5R5lcXjxMwAghqbXHnVwZ97frMdaDe4yZW1MujG
1hg0E6G7OPxykT292WznKl6wKY02R8M82kr7TbqdTWmm5tV2k2b16DL9uyvTmSn4o6b2qRXhytYt
7Sktu4/MxcPII8Ybw1sVzTVFeraIYRSEhF3nZ6Boz1VLoVUsBueP9AEWxuyxELHDdmUy4JMFe8qH
M/DYloaP5Xn1CFd7EJCIkzm68yYiRI7pt/STdWWMd5PCR61jS7vFsvWm5ylvLq4WENSI/mw9fB/n
d7hfLQ3wfnls37pggBSRcMLWF3Z0G3jq1+kL8gR+R8AGULqlrVhT3AAVUW1Tto62VvmnTd27VsQr
uNxE3gJG4eCDUhK5aMIu0ulXytHAbrucLeu9xbip9dPaJvjgwF9GM0r2ujd+Rip+oUH9yAVit+v1
wAPxu4Y43pnRuDMhrWQxwdeUh5myBen4cZNFxTIjZGGW2J+NoozsJTxR/Bg2AdFBHE6EUNPfRgPU
0boPn8OYgAxNHytG9yoqGwc86Da5nh4hGjq0JkgmlPTq/SFbypToul596ZAd157wriXkptKPEP5p
l5XhxoXA2CGjS4BJGWrhurOw7hzPeotwrFNk+4GgZZ5y6m+t4iFs6iMca7WBuOEIQjRQ7qWPiLJS
m09Iifc2EC/Yf62f7rKkPkudAqj97o/3hsuiw8FPSf3S/UOYyinTeKxgmsiqzWDeWF/7KUNCr2xG
JRcpx2dxb9hVf1o+/Uoe1JmOej5BverrDQ4CAR/G8kRMKwXMPmLojnlRR0PHQ8bAzGHCaK6VtnMA
3D/9n3Hnau52IPKWItzRRMYVdecHTbR1Oo6HIY9lRGBnE5n5iiTAGJwQ5DFt9nF2FWIkDPRSeqSd
x5VlpU8CK5ALW4zqnAxLdlxvNcdbuYq+jfh2AUVb9pZ9OoRwkRKXHoOA1MXJNDgAxjpeRFzdI1mc
JQgYUenfYsgWARCHjMJ4zjlUtOOWQ9eLFznvpkcMl+y6JhMeIac6uoRUg/1slZn91nMMSt0t5ZkJ
k13zHp7D3Tu5mDHIzMraqGDrFCTY+KXN6YfaK98AfG+HYH4Z/+nFRGbB3Dehw+WWUMXI63JfjM1R
d/h8mduo3pMh+cexZJs72Flw3yjcuTVjBmqurrMNAYpUNX8sLy4QtfmvOr6ODiFPApxpmG1Co9oE
gop+55GkPwroCg6iFstZFjEH90I3v2TfcEQpQG5JSYguCMXS1Z1oGcK1QofsIFdQDMyLmDXydEc7
IlIOZpMqn8uAM53F3W6gq1k4N1FPGBuGc7v0CORwtFhl/o8dEhELwTlDBC0IVmGhuK5xUCUV8vTh
Gruid5Zz4JJjN0csuhPdvXB+RL9vqng5i7Rz66368AWXrI1QYhunTrjkgkwxpwGREZeauJkz6dzI
f32rXXaIYvWmgNUQdVff07bGCIaFSPYWsyaiRGnn5EBM1N+XPL2lwOjy4V/txHttuHZl9cjt4Rb2
Hr7AsShJ7PdU6zhuoRaETKh5Tz6Or+10OJkPDau/H+Uqb7O1W/XH3kx2g0HhKy+gcUYOc1FMWWNa
edBsNH2VBRBAd3QwDblFFtXDLf8mlbuCPMYcTNGqqQNrbYJaO+ZjudQxTKV2VZO5sSZnVVKwsSaK
iRU0UygFZA/xFpEwjGhfWtamt8f1CNqB8SsPA/qQ7zFlc7e8FhG1jW2utH1VW4+hjtZ2n65SRT+G
DV0umYCu5ok9pQsGzzoeSZs6i8BjWqAy0Nbhsade54BXZjPIIvOGjalIr/evkuO/nG8EAXQCekjP
HEqhbIBM5pevUw6CWplHW/3mE36X/87DT9jZi5qD/PTmOp0Xsmj9deqSzjZvRoSJBOFsgEFohijp
q2rclzlShG+sa6deTSaM0InWLUFCQYsu/OuYFbTW5wprKIJ1T1roLANYPg5wEw8ztGCM50HhEy4M
Fwq2DV8/gU5UcEhu6OPdlTk+OZ5/rOp4lkzejICcc3OPSStM4aPsvrDv2vAQmx9zFjJAMaWahQmB
9NSD5ooedqBri8HmOJDY/LZd0BKfQKGCJXIwISZK56WDGFY4N18sdJTemSOUoE56iLarLuewoIEA
XUHjKoeBUL9NUso+OD4xmi0hfTM48zonO0kBKanOveABFZO4abNVEN1rjvlefIsxgiVjJ7X5wsQf
8Ye734tbTaB9ZkgaRYCkQI6dTRtAJBx6GlF3aAwQmtwfMb4NjQ1jrbknoPWyPiT8b03sBm8XO3fG
Trjd1QgnCLaVCcPGODXdlfZ+ZBD2M3fKxTwHJQqIJ3Hnavp33fnbMn8UOELsW+FK+QwbnmJLVNGY
1pLLT8IgveM+WZAr2rZZIjU7iE7gxahgLFyLwSyWHLbJa8Gmodl87LzoJy7lk2+KVQ+vWXjONqbG
3fvFDqqh361tvV6LoeeCfCN27sKHakmn2s3HVFFo/Jy0Q9ZX19I66slZG++uWa1i0AQYCI3NZZhh
ALJdYiB3A00h7hclxxKj/Gw8871MHLXUKbOmVjQnVjjbM1gZwAdKY+1iwNQBuyx6ss2koGpr2raV
98/QqAYQm7Xq5agdDPdQJu1KVecGiQO4CDBdZ9DfiD88Zbq1DOZh0FqB2T7Qw14zb28EqC7DyA6e
MldplHJzxnB2FAe9YEIsTH1k9dHR0MtueUg+y2IoE/5DlhCXqjTbpvZOhWfALQtlfo8+vhTpwVfN
DqZN4m56qaHh+vuwH0nB2W+YDCtF/sBntGI1iQ0EqE0QTrQvbQJ+Ku418cMEi9wWXw4n1U02su3S
pkiHY7EvbbUIcRgqw7gUnXZ0jYocD7UkV5xHMMoJYndOVG6sfxJOPzGOV+hC9DGGV0kP2TYEk2l4
HtiEg84ZIdGTwpqaq2O8tm53HqwP2VsvcRod2yC5V9FJaDTlZiQHDq+t87DpoHrCJfQfVjkX9NTD
KghM6CvKnIaCj8OH20T1k+rsBRu2z95UHyJuduSkQ9OYD5MuTNFPO50/OC2fkzT4GhE0X11QUWWd
49XHxMvlIXfrmwVzJiuOLUm2zC5WUxy9+CGJG5CW6wKyjHe1LDbbiHjVsyzGQC3Zuzq3ZkRmdtPY
9XxddTAnzHiXyGSNIf1SRSmlitHG6w7gX3WZPISEbbdDTKbOYh0Cp0Zz/PVDv1jqWfE3zjAZN6Bh
MAQcJVgY8ydZ61kiZVv9GlFx+NIrkiZaJBCgBqUhJrJsJDjqPT2ownKCaz7/I7ZNNh/YHemqTBBe
xfN+ODY+pZ3J4C2TYfRelIk+V4UQWHja7LA0krXQSaXXE11BfXS4+yvRvZN0NIinB6ATybfVpb0m
ZYtWqjfWbiIH7UFIkvIWAKJqi3ueWBAOIHW7X6P4ZNfQk+s38HcoFqDLI5tkJVErfpKprVYNjYG0
OvXZTk7bqBG7GBU75RLeNTAvdX9YNtQrymk8KnIHfhRhswLXRC5Ne0R3qU1LUfuLCfyXcEFLDgNP
iubAUuudxwCkedWxcqEixAI73+fILVOTschLFl7kr3uExtww/tWY5QsrZ9KOkvrFscZLjN4Re95z
yqFPZP214q4d2QoU6/kyz3kcsp8m434dQ1q4rBKqSZ0HzsEIIXPGm4BNDnb7YUNY8UDCGbq+DBNS
NfxQLXxxg1Jpnca/TY0ubE6rhDxa1Ve7UQBzN1j3C8Or0L7d2TEhoWlSqYXeRxuK+Y9LjXlFfaoe
gHFKxm14rW1vN9ofKVZmYj9rU3oOc95IvoluOfcwiiVV+KcmABVEbJuTm4epl/gkIJinQPwNqB7V
qzPDfybI0GwdMlGvQiB+SfBRxu53yBlyYLXCsi0pW5jEoYb6OTDsS1QDduP3lUH6EHxf08BBAuOT
iLhHFs3Y1NlHrehYHAJPW1p+dIipMHRBdNbsaZEbX257TfPnGQyhRmZfka0dWAFZcXGZBdLG2Cjt
V6m/0MTz6m904xmm9D2AgvQlsCZEq/xDgh8Zgzkfq4CqUksfkPqtWY8dfjmUxD4NKtUSEit5Z7FR
HWgvY78hnGObn0xXeoAnwpto9KUqo0XqihORBKrHebDFM0Er8Lx3EdKcr0o6HZCgaiJS2oya05mC
I3turW6iCOW4Lljrx1gEYAohtKuKwzBQPLVApwXlQRnVyopgwtj8TEhCdxsH7zw7adVPrPjuUZGT
MnxqEOwWLZp4UeTnyjX7BZSFPDyXhPCHgz0cFZsYLdB/CS3aSSlqzd8Jezk8o9/o1m8LdAu1i7AU
eSF16ECohLMpRH6Lc1LDoc7K29M4mduxbvczDoEzLGIvTkZDrQbWb0zGf0zEccL7NEx24l1Nvnyc
/bEZHCDKr5cxLA5b3cX367lCq/Buts9G8u7o7PEgPV6L30G86Q09FW3ZFCMxxXEVYicEmAXZqz6w
JkMQoC0v9fQhmLiB6cAt2KIYriwQUNmvlv72IR1rYvEb0+1Q1kuKMrgrdrIxNHBFE/6hXIR4mwgO
YCfaGRbE4gvxIrOIlgjbG6jB16ninP9dRTyP+H800BMaozrYoly2imzBczc+d/GmMrdhQ1r+LTFY
dreaJG+djNIZQEHvtRDvCaAvi3JqAKJoqGOWJbx7/s/szuODyujW+Pz3/CrddxpLEZxduvyEpXRi
ZGFMb7pgoQJpKKW2hXPM0GB1LjPqbFH6VsdvAUtMJN08FyZvo8j31FQxGkBoOGS0d6MK/1LNxFXb
+FFOv2nUwgurt2FWs51bK557QYfQQMx1ND5jxTirQd3wORKp4OBHr7qFWwtiGcsykO6uHs11NmqC
bZ72w2uST4Fb0pb6b14gYyA+a07GosL4ZdKTcWlHeEScCFz/E3j0dpxok/sIxeO49HguD2nMq3dj
j9NKB95vWLT7DR6S4HJKKuYlo8vguQs5T4qczZnwDnY6sich28I63Kb+fHANCFGgtPKC69HQyjp8
yyZezX4i70IAjODDATre2dhU9BZ5NlEZNw/1jOIznqV/7nQmZSXTTQOhQofCAWUzR7phQQfwynId
MZ/bJynPCldkwsWRRKBsuJp73tzU+I4CtLh9zxTIeW0biOdUnUbKY/PqHiW0BasVLo7ULq7IDzZf
Uy8edcFSFliGxNzQQcXNA3ApxN+ElOn54bKhP+QCg7ABAaBmdn1OmgPFcDB2fLpPDtjhwMuJ4DEL
c/fhvDRBQUgropCooZcAN3ZDtQ3ajcns45A+V+K1xT9ttA8OonB1yL9XDuz2EJjhX13+6h3rC9u9
SEjM2ea1g8ZRao9I5OikWbGpi2yvIb3zZltT/iQt8hfwem34UWqODhnlwySuMcUvbdotI2JllCO2
aUWkawSLic7bYyiYuEKaDVL9fequkohdwIaSCjb0SYR4RpXiGvNWqgHpbfzZBhc4yJK03Y05J/wp
W+YTGCDntSMHlWJ1GvKmsYiVfNFCH0di1d+xfCN1/mSzHq62fzOPYXpu2pk/gY40F9104hPuaSw9
Zmd3U5XjW+CyudAsiPVFhPJjJD7iWtC+ueMMIGlaIIFAir1hdf+Gyap4i7LIBr03ay4h2H1/FTDt
NwjZdV3wtyDdVxGrzNJlzDtEceHFBFtaojBt8i2nRz/887i7C6DKrmDRDS0lx9roUbgs5/1Rw9Fg
P6I5Hlq7X7Rwg32vvoZ5+x3S3zGI44XQ8WbbSc8uJlJQG/+ZzscUULc+1i4bMwlHacn0nYGc9pmM
eUt7Lgs4Vc0pCugXiq0aSvZAVddauqciMndNRy+OFkLHYveoUluco+0k37P6gz5wgLsVHaaERgvF
1YCYQrhqm5PDgDpKYuGy/TDC7AhZE/nmJ7Wsk5Vlb5E2rTXLuFRUfIaoWIkOTCKbNPSkXNNVWvtt
sCZFtaEQhLWVL0xi0oV+cpt7wqjT1a9ZfXdaBph50AAiFyf2JnTU3nEYApMeiOy0TquANFpOvKXa
Ut6EcFbxAD/PmKoCgXZ2ZSXfdmqeVK/zRsLiilC9hHptHRcll3en5e0DKm8y+NblSLdFB74VI4VS
OoK6lNP1TNMcQcZ5t0rCHYZ77xEPmgF0Li348bXJN078MqTRWjU48W75olv07IzL7FMXyc4HCaOd
xRzVGNVVE/8K4w0NnXe0f+9YVZgwzEaFvlbqO0PLjose2SE9+Kl/KpR3tDj1CMRph2ukD+VSYy+c
Bz1BSx41MQaoaBuPvGUb383psyOPW1LkBFq/K8UqYXrU4nPfGdAhrJ2wvR96BSBapkVDKyhx2ttg
stggN7fOFCy85phwaYw2D2C8mXxcwX2SXraIo/daACXSQFDRfZ8ihD8SR71gw+xcoEEYnX5y8+ax
l2nqEW+pVy06XiIavQUJIp43vEl5M/X/wCAiWPDCadqrBv+oCB9h/Gp3yaIhuhy43z5Oj6X4ffk/
qzTY+POLlEgLFcqFZSOp6Dxdnf7LgJ8QZeOR0tITqV1iBYK3j3vOFU8hZhUflkAWsuWggfP80ZGw
H9DUypzzaQ2FqvR3dtAd+2zumhWsx9Mv4KLWgoB1FCFuU3jVOOcXIJzdKYZJGPSXmDNupl07EzoK
OiuOVtL8xOLOdu4nj7vC0PBgUqip/IcIRZtsC8YRkHCqhTgp7M9dDQHXZE+AkC6poVhFgfHAjpq6
dUC7WR9m1BYLf25w05pGrgKaFvQxRrP9UYvyqtHLR4XHYmZALs8lgo4zfOf05fLpkiPiUmgT+jsb
ZBl+3yr1YQu5GRMoD0SbG1A6dagfxhkV7SS3NqICjl9SdfIDQJQf+MuQU2ersWwAsJCHoWSzJ6D9
UuOaVa1UnwlPFD96hjNKZHOuFjjJb81KAH+wtnGu4MJl/6a5oj+H8znfLGfIDAGDRn139b+o/Q3g
ywjUcjfsPpSX8mwNg3VJ8LJOQ9YXfE/mfaZXg/m0qyX6wW/qWntpbhOdwwEJh8FVtNmSUzDhCuTO
sz1wiKPSn/u0VGLr3oQ1Bwp/ZcRz1gaO/eSxfYLeavE8ObCOJ/kbcxsWoEEbTirZn0jfRxaTRQT+
/fZm6HS2Np44WRWalPlRGAcBmcvz/zoYPhOzlC2j3RwejK5aGC7imuUXg1jq7nhw679OGBc5xWRq
Q8YyJbZyvljaRxas2YmZjnPWyk6Z6FhQd6L60KPOqvwlwBpRcrZ1IUr1RKec8NmTxVXZBvLAtG5p
qkbAkDs6XrJFNEyUXA28ZJ05wBKTJIARSq6/CnZJ96hif6kQNf2xXwrrt6dEXviXaXxW1aUxEI0T
CojIytjf6zg/KajeJqawZNNdmz6U8Zy115g8O2hs2seSrUeDWnv1cIz1f6NNIVc/W8YpAuvpBz3C
mf8UJrN2mH8mE/p6rh9NsA+gqieXEd7HKyWTRSVeWsxnGvLNlSaawy6WClmlNN5a+8fhixlcoJlG
PeLD8gfqydzmVfLaElMb+hyi1nBsInbFcp7PaMITPLhaZNIU1fB8DviJHv4uaX0g451BRHrbsHaY
HKYlt0xKjfbphiwyJWE7yrPRpIuY1HJaM2LY9JHC4aWhBDLR5FQla4p550sOfT0/7xGhOnWZs6Kv
zPr1mRea8J8KLnWWrCqPIzaTLJmPhWOvNf9mMBg7NkuN4eHIuRSYy63OkDUj1aiV1C7Qv6tffMvR
XJYDxb3XSP9j60CrkYwUbDMu4fX8FNY15hARuyAdLoSUyXvRMYybN3gN21bJ9yhZBSaBWXEv0nNl
f844d43rOVOf6azJsu6lTd/16VjOEPdieqrmzBINP87hbXl3Wfjr/poI+AOUBEfea4Gnq17yAQMh
+pBWsDKkB/gaElL2l6Xmvg7QpshbyqyFYXaZkxutxFmBVdSNPRv7SCoYPPtZjAaWNXRYjhZfSaqx
pIxDUJuue6i7Y37Ih3gfYXNlzU/GaaOg+PlSAkMp0mElU2vFigYedYQ2xk0r2ctGpKgG32PoF99O
l6YZXP1e36cJLWYSwg656JCMZjXb4FqytWGhxPJuZaBLjIzv0NgC4cf/oGnZQhObPwRE9AZFNyvX
Wtz82gztUDvtKD6zXiEcXov0NLjZWhf+zokMUuwgIgj+mQVBRoqskRaQkCIdkzg8lzmsdKcBqOic
3GbsLCZv184Ba7Yzs3jrPk+RDS+iKfOeyJEufONVhbQLdVgYuLZZ/VISN2dnw9EgR6X75HaYf0KZ
PGXASIpLh1Xvds6yae1lV33A5ycnt4/kczg1m4Zxtq5fovRZNUdHXxZ8xYBtI6AdQxdwfv0xKD7h
57x6tUWxqv1tH6Dpm+2x1M1N5kIVnb7sBAQAeU/LverlWWYcezt+uieiHKni6ZnACkRpRx55clin
XDZsZoSKOVjhnq0nq3EEwG+/VTwBvTh5qUJtMzoSba7bdiyU6EM6RPFrWmAHsq1Ea39HYroVxWC/
OUZ2ciPAzrZPlG1iCqXgjW2qNZrxU8yHOcaKaxWRzz65E1kbpkc5FGx/mSvkw8bjfWRrrwOst9gl
QzkbOzJfAiozkGbLgJWIMCW0iQ4Z6wym3xRNvDI4yVg/bBciqn/T/qdow2oRJXq4Q6225yn66CgW
x0jQUipQxrvEO/rjmaeSZsMN7apqW9Xh1qonauDEiPgjLe1qdqxcDvaWIs9IcCYI9Is7AHpn11ru
ZJT07IVlfnU9qFLio4xHy0SRajYonnOgFwPDQ3A25xljZiGoTzd4GNaL2VJG7NOFrj8auFAJS2CQ
zQOO1aob6SpXNCW+kxKEJ55NQV+vcj6L4jsiCJSVrL6U7bkKxEWY/3F0HtuNI1kQ/SKcA5/Alt6L
RhJJbXBEqQTvEh5f3xe9mGkzNVUSRSLzxYu4ka2jlBxOaCwG7tIqefD2d+xYUaHY9NYHCaF+4EWX
MUHdRzn8jiZsBcJXxdnwWT+h8+gY7COQ3wZe56hKN1KcYDdW47Vw2uUg5U4M71qzjQKGDgxLioVp
iWKwAqKKR9m3MC9jw+KbSDLGhasi/UUpkN8sb2Ub9puTqbyx+fajgQgCVn79bILLywJ6Cbuzr3yV
yqWXm3z4ddmrDil9iGclvrC7wcZLqohTxQV4puCnDYAS69Ym63iRzKcLGpsHgNsnV50yWQdEEcUP
CGOjXu9axnqzuKrDScJ0JBhC/+im4t4QeuemrBeuek1wzjY8gvRVyYGoAESsKkQu3V7ECTCVOKO+
jNUbhVhpaWxchJB28A8pD/wSn6wT/YWAtxKOORNS1tho2H+w0VoPuzlX9rky67Xh4Chz3QVf5q7h
F9WIIhEiY8OysrOzU+kQ/u/uLSdWXlLBSLMR8VQPg3rdGxg8lRlZug0ZtbtJnDjvJf64NybXmU/b
TgdOMDKuurQY4g4pUpVCYBnJfWZ4JTk1f244YOfqu2d8Os7E/HaJv5FU0D+ciZJDMJk2SB05O8it
mYZO6HPUBnxAm/RaDVfpX/ADrHl4z9I6BJmi7PUaqnMndoZ6iTWekdQg6rQWyeE3C+Etg6gw3B/H
u5voevThNRJ/OCx9ZaQcRX/3Wuch2/BgYw2oVGr9pq5x54cgYwrWKsWZYrorR1nrRQtMr4Dp/mjw
gXbxM+qNpTNRDnzicczhPgAopy0WElExMv6142PCeTZg/LSNkX7HTrPFi8TOiGMROg923UJ+N8Ot
DYxtKlk5lsM6RblW+S75InzgoW1LUQ6KAsptcZlOWfHRqDcWXwac9MSXOB4hgTItlESwEOxmndtc
k/oRhWJp8HGvuluRGTMdsn3ItT0Wv3ZT8QvpNuMkzoZHE2y0EHhGQlCU9IkD7+2YGThYo2tKSSZH
p+1vvS4/SpQXywKejwfRxd4kAwN5IJmr+t/Yfrkghbv+L8bna6MRRFid+lAey0Cup7tEY4iZwXUj
holmDp++8yyqR6RjQr7Xk1Ggk3ietQVR1mXBm9B3TvCU5y31sC7beU+vFwHuapuDChxWFv2YtUnV
MivGmBd3vNnuPmwIFPMKmkfffwXhDz45I/gy1FuBSSRH0hmLn1Z5G5OjhonIVb5z62yoz0g/ut0h
q6GOJsobDG4ucx8lgzJdwdCI+U3yo06mO4t2COvY9rirJwdb4ETYquJmBUgyOr7t4qtDbNJB5rGy
Jsn8GYQbHYWpyOVKRF8x9qDG1jCCHNimkU5U1mUwYbSrVWvvTPenDb8wcd0KrJMDBgIdY6flUFXR
Ximk2bbd1hcvqJPUQ00suq2cmgq4AHdcKANSIY2gJ7ygrDf4ysPJ3n2fKA2FcnbAtVLf7OHbT9HL
3O7i178twkaCQznnckw9IPlYzYS2Aos6xIYkY9jEP3r7HbXnpHM3ocVnXIOKD1Upw9cK4aOiL5Jk
g7ucaLtpc1dGTDbcIHxyBMNwVqnIjvg/uXyBKlsF7oN0YEIMww2vM2fJo2eRIEcvsHJvZVVX+F0O
APMW7GkSHN16rcXq1mQezhB8pNLRArNMSULgggH67f+rix8GjRmP3c79do1VZr6p+dOCKObiF3EU
2M08ngd+g1F9txXvTi9RVHDrAqei4vO+CSEOIetQXVl3/msqb/Ip+1K7rywxF8SOEe5vAB7DmnSt
2W+j8tDQIi5pi+MKE3YKdox8IZEjoubSp1uAclkILoqwW2I+yJMKDGZFd+zIZwkrA0O+L5JbM+qL
MNMWbDjWFLS3yM+NlS6ssli3Ub2JUsjHzkfD4zWIb33+CviBleNPGW2a4BXFyOasGoW7rNoTSQ3q
5YN1lm7aKAHeRCSe5ziRKNKdilRnaJyJ/uawDmskGaudnN4VTP0FOr5eEaToh04ChsnPpmbvhtF8
pHT56rX5V1F0bjHU+ErzWRcttzL75KF/lOGPwbyK7+sbCAEsGrGrMc0bjPMxcXybTzrtWCVNqDE0
70vAIJJP6ihs9syhEMAnxXKh7YtyBHNuVv6ke2ADw8JttNsCp1CgkwXkctB6wyqPMCZwozYMisd4
xwXtFfw2AG1L4NRcdfqbl75rFS6oq1s7C9aRHEN7GHh9hQOn/JD1JAiFcy0+h7xFe8zrbsrzDpsA
4QYI3gqePnG1UQ2MLP7MzFBbtIb57aCdqAM7f4EeLKlITCI4GxtB0Q3LcCVzHnrdLSRRGgfVWLUk
8V5B4DEmw9m+e9bwk9kh4BybaSnGLIGqY9+Gaddl/8WMIH2jzNnuL/ruqwl4dibaNeavoaatBHQU
UW1rw1qE8p630bNzC1jS3ZvlK+ecuYjPR6IS3IF+Q6yn2/bRNN+SNCIDWXO8cDmtRsQ6YHuYAZNz
p3hzsoYG3y88LwynyI7+R0RmNx21ixaxUGx64gPdsdW8vRQ9/rSpPgXgCTKS450aU9y6oPoZgayY
nP7tCHtSx1fTeYcmVldouHudbSv0bJyMqzq6G+qrb1+9d1f8Z6meFUR3xWuOSvXBK7sxdG5qmP/C
ftuW762lzg2LURPjgy3mPnMVjyqQfxHpkeE12P1Pj4uwhcJuu/nBdqmigFukyv7f4I/n1np3orsC
VmF0Dl2QIatve1fHv9BdlF58ti7EM+emoQYmAw3mDdIj7xT3OfqgFHFDiOQ29ORxo4NUMBsFENFw
WjcVOLu1HP/52sLtNz6RajoQrFBb2gnPelLAI4EfNlDFv9bbk9/NOcpb1Pwoh1BCP9eSxMTcNwlq
Tlkpt2afcLDY1hFg96Gssw1XVGKH/DEurX5sSnmQFbi3WXystZGni9w37rLkaKcsftalCeAG45GF
mNq7Tvs18SynzQSP65yTbuko2dlcTU81805ms2ziy5sSIUWwTVU4axrRl+ExWDgJC/Cft5TXA9F6
EQVXzELLgdhxgazXOw/P0pYBbnDhcE5VJ50qi6YVADowJ8tHVRxlZi307DRYPNtNVLS+/qidhLSe
jgHiShJkK3F0BgwXI+NMml7y+EORj4JrfDnNW8O20O5D2i8SU27wja30kkaGkQFdWsBUWODSzKsd
1OrajKyIcgehu9+C4A3VihsbRKGo3uMQ2ijwPEA5dC+nw/TgQb/EjFPcWueza3R2OOYrHS85qLII
qcCr1KWPsKhg5YGCn8bPzqZIhfsoypVQ9wbHKI18M1onjzE6zKSAuJ1cZdI8eIQyqHdRoltQ4AmL
lwb3BwJqrkbclUd8M/45HAgGYyKmZwLp65YIFSchyz75HKDO6AHdXBCxRxPBH7jSElO8IAjK7L1t
s7+q/dZqRAPw2lwcH3aBLRObbhNDF51MZ8Ys4eMRdayWV6X63YEDCk0VGwYoCxKNogp2MXKxnO7d
/m0k3dvmLj9fl2ZIBASwjUQpWxL4vQp3HrfN0Pa7FMqUW4JzjwpU8q/GZ53V5nv84ZRg2/g6jLVI
/vUmEWDWn5qLgzuhe1lZKlCiBuUvEQAYjLWD5GRncG331sDLhE/WrlkcopJHe6RpphO0rU0/oBf1
0IqMlxr0G4nV3WJM53uDsdUi4CNmaqwWiAYs9S4+Dfr/n/LYkpshk5c8j08l+Q+XT0iHbN8X1bYi
kZc9ciE3XaqsdO0VpHfZPLycWrMBHy39K+zSf/0InXGqqiovCXYVO4Mh96kFezaJwn2nQiyJd7Rj
gMQ3Fi3rvIFFflJgAqZeMLjYOrZ04sNu4rxHAgdqWoxggAoC9mKX8c8DQExFtKvAheLgQCn9wKCm
qNt4zC4Wn77MvStYefWaCK3fbSgroDQqRGolpNIJOg/Kg6ZhVJguKSGnlpqM9IOtgqBdWEgGDcum
Mtqq/imMEIi2qY6rD6cxKQPdKOjT5WVr96pyVf33xP03UYa5pS9t1mJBlC66qljLMnvZmEIb92mA
KrDJM9ndWwHvUvE/XPNXbVzgJA2j5701ydWOq0Cl+sWPoJm4F1YDTRxdsgqFVHO3FQmgSLuU+tlA
GPH8MxPmnOsibxeQJZl6o/PoEKEZqwnbCHFIjW9Mx9VwB8mIieaK9A9bafpwHBl5cSbh642YBTEU
DejDtXtxipuOvdP+SbjqtfpTl8mytjVwupeGcb3osBa+m1wpDNg3lvIjO67Xlro0q5dmcwvceuVn
3jLj8rnEmR0af3X8TxO475W7iI8Jf2eP/wbMJnp9cwDTUUccx9D9wUOIRwLOwEPi9EAWN+OPz7Ck
d4jhdOGOF919yv/ZG+UyIsOju5SEcM0nn8y7K936JjdsibWVs9v1CD+VBwv9Irfo5hsPNrRWE5Ns
S+FYsLOyT1lvJFJ9M2DE5XRhgAtNh58caUOLfcNTOPh7CZHaSExUxyQ6aoTEeFseS8Fn3WZLj/yd
i7kBt0NLPoRzTPrViDU7w4hp8xzg60nTbWdPBpKVhYitsoNp7iKnEcGeeVR9NsDEEshaargPSPmF
hA7LZ65/VEENflmne5hDwP2jbyFMkqUTXZrsaI0UVr067omW8T0OmwirC00dTbPtJFhlzs720WVc
2KKPlKz20FjMgFynDark6bugtKQtjgxcCS9di8W6sN4j5TcN3nSOjMp2SWx/KVq6tIMfbfKP8YoO
zj9Fod0iOAXEcUaHERsDMNv1eo23QOFdO6hA1+n0tYOrE73H9PxW/SxIx0WncYcJmd8eg0c0+xA3
xzHf+ywyKu9VIqtaqUq2rQJudMvKbdnsKz4POrpysGkL1tzlZprrNQJV03rRNqmL5/LWftNhPKvV
Sy2+egicQvzZaHQOWp5tfacpB3kO+cNZTAvBSDlVJfVOzXtA94XSFat+1NhHT6dMeuy1v1a4i1pj
JLDztRc/FBzjnXmSZMMHbsNN8qGnUE6R/Zjsi7hdxny9MTA1o0BOGdhWkNJMgmEFdToEPetwxaxB
McbUH/vvnkcgmgK2vyZ+OOYfXIS+4uLeaDhWgBixrcB3LvVt3t0oJM/B2JIvWAnv3JN/M5K7w3fg
6wR9ipM34VQyEsBEim0uoIL1tv1lcj4Zk53AQ3cyJjhDPM8ynE9PTfInPp38R0M6UXddsbfVH1fB
n0V6SmHhEAm2+AcP2a73YH0Fn2k4kldDsCBXkaHKTb2vHQeRu3MtUgSMTkCLqZQGZTJRu74Di/sA
UGCHzaUrX30a8wBPGYo+NJmvDTFZfu81I2aUculsv1KBh+STH2otvksFm42ubvUhIft1ZYBVpUKv
G04h52Nodz7fXsTFus7hVfOwszmmMOv4w5Og0gbPDUbKU0OuW7XAtrIDGzmX9eweMR+V5nunPXVm
Fn/8p7uPlsVFsG/Ekf/W3XfdWBfWQsFHFQGQsgEDQRc1qYXPI7be41r17olxi1nThXhrTHzRmfYJ
Ft9nM526DCbmxoRxaLk/GHaZpO0NSwx8AzMgsp2kCLye0VlPOhPO3iLgOhPjIYy/vPbh9iqOn4oK
LH9ph/CkIWElL3yJc1UBcgslo8TpFgUsmU45+d4aXltGRKTW+mOu4hwZHiEDh22+mBTY7vMWHfee
6xEcpErdOUpsZ0b01/F+op0kyuXBMTcSQWRoMMmG2zD9qLIJ/A+BxBsXJYUZI3HQ2i6JHQPl9alA
iw5Rb356PJeijHQAGzEnI5b5kP7Lbv/KsF8XxaUqR7J0HpKCtyupi4w4j3QenPE9gx/QE46erkfC
5BYQvfvwQsvwzlMn5eYWMl0iRLgUAls4U6nmrtMXCuI8VbngoPGnf5RfDok+ZehX0sZ96+6sALne
FliI8E7AWKjDaViYe8qnKI9O926aNIG2/kKxPt0UIspn4GRLGo5/LFwxfWZ8ujV6hA8YgLxqk8mZ
qKEHwLIaAEhplsAnP8wUdHbBprZHM9e8gIhFMSvUq2VeIPst7X6f6pTu8ICK0Ega6lKcU5GTlrV+
DYP8k4C5wJBjHjtw35mBK4RBclNj2imJ9nMnrUfIc8WXEr/cSKJJBPsqeatSRAGF3hhuUfpO965x
fWgUpmNtTuh40bE8j96i+BoMsI5fONHIyFHdwyPBqG6CDXxbfFTc3dSYew2mE8tgocc84X7HkuZr
XCIkx8jw8Sk1+KBPxj/cPq4aLCTkKb38NadDVGabyLH5HAGkMv/ZBu2jJWsmQ1Z0jo8zX/CYs1zC
FLjoQN3VbbsmTjE3Ek5h3wlYYP+FySVPi72aWpSkjXvBrU8hwIK1LuWcG5X6qlLdmrJZjVFkKMY0
XLq8MMoDF/b5T+9qz26AuDuirsJrMvE6Uvvrp3MjPyTuwxiPETbbDvO2TwrF6Hqsb591Q/Kah7Np
HMx+h+tXIf0d7vOKrnlvXXfNQhhUtgerQH5F3SvWv2X2WaPTOk6EEDOSB8d3Cf04tK61LrgOq/NW
WdX90x+0GQ5ddLw1nTghEUNL3QWoNrl3zIYDSAFdexpejOuCF6o6VLxeNaZaJmaXge3q8SbR64dv
rhGqNR5fFaW2Jf51rvo1ZqOcLnvAz8bAXZPXTHjx2sr3vM8VQC2JscnzW6p/2phDwvNk9FRVbs0Y
w7AWYAbIQ7bjgrsLviEKOOFL4E2mrQIx1zYJxYqlxfou4mCoTe4imNWc6V9pxOrAvQOwLJjSA+SY
eFQ/OocFJzvbDghDhEtlaBHV5FuMX8LRd2wDFmX8h2nfp/WSsW+R1VsSOPBWtHkJhUPaSDD8T2l1
U416W9KJVeQ7U/uI8AuKA8XOarIBW1rkVEmbf011UpJbJD481h1mTYcOjOU05SJp8FTkU523DxqZ
+YrGBcw3ANd7o/iXIs3z1ujsn6ja1aRtwq3qqosabIvOsVUx23G5q4ZdQFwb8dAddt3EOuDgSo2D
xdU8jK8DoGG2l9WwccVXo12K7h8ykdXuq+Fflr170Ub47EWHk9A/AqDRxgo62czEMkX3H8EliBM+
GEJ1lqvXtvjVtIck454wPsUKuB1cmubE+DKvKQ//eNfjW0qhDIW4fgwomN3fWPABEs5swEYYYG6c
6nqs5jJQutYkfx7HmfBOEylWvo/xh92sAvM98z6q+uib7zHddHAAACpN10Ma9TaZcrPkm1mzMQTu
xgaiJjXW8W530ndhkdjHrj35GLFoxOUTy/qiiQ9e8iese56z/WKVBfjd0yTXvm8DqFCnHRPjOAXL
fe3V+o9kqvYGQMZyl1sBPOLcnScc84q2d8RmIMoajV9KwBNouh/9AQEp6jdzbGaVS+EH4lKcPUbe
WdAaqmqTmf3CLHcFpoWWzUfPpdcmOuCD34lxtBZ8JOuAzbl7bQT+FtaxUchh5cBP/OaHKAombIWl
OnQyIg/ZZ2qv6/JKQmWmG9il8Xd5o7IY2n+KePpqTub0XzKe7PDTpoUkYUrWEebuNqZoK+cDyFun
RC9hY1iQHdSURzCeiJHNPVKL9uRfxz88slEzkB5w90WQgrrR2NjxN+uAws1XeKanLmtSWl4Iplpj
t8KnBrJziNCF60wbL6YciJB86hM/w7zXATME373BvQHNciI6SLhZfDaqjvA8P7zCxbgFl8XOQNzQ
XW+cjI5gH21BSUuJGjNIYGjLXN01SEMa+m5sTzB2SnVCthGmunVGzhOg5+g5K4zSjfcO+8nCGZQz
xngaqswZMdVlvUvkB9cqU67hAkqi7ZC9Mtd0AXEMhI/EeXUINSLrCjVwNx+DXj0o8A2ogobkMXCt
aYqBffOu5HiDMj8fuldAY/gwvqnEbLPmvYp+odV4If6xELxFAkEWFaGykKa3tjdgj2U/GpNGeONP
Dgx1NlZfKJVk2bhgY/lJICdNjIaEf4dbdgYKcKY5FJjiKLHGfcXPmj8vyvVjzN46ya6aOu0jEcf8
Q9lbdxHUu9HL1on4NFHLa/dnGDak2Ez1K9K8p4FuZtYWb+Ruphm/jvPttSbFVQw4mIZt1yX3+Z62
6waHZVwSbtZ0CCxcOF1z44xcB0uS+e73iNE5msJDGlvlAeqwLa+yM/d46Bc52NdqagkDPSAR2DT3
NbWQSEqlOVaXlW1vNA9PXBqvYtD2rvNEtVt4rsLh6HEBQ4q06skY4s/kUFLMhQ79KbQjDr80OWQm
WP/VVEs8GvyQRHzI62E9qvy7Ri5Ku9q0rCdcNBovKxYm+j+2JaUDk59swpA7ip2uIvUVN6+M0TC3
9m62G5RlFA+HUnBwlRjXPkSDDVO9uLZGhjJG+1/rWkc0Ld2zr8L8tGlR1nTV2ReSNDi9dcG0I19I
Q11ZiI5jHRxwtcKlMYAmBce+m05Lwz0MuD5KQeOEzkOAUFAk84XutPOqGRdVKBct1/K+vksYRk13
qBGsw6MnTHSqiPJaYinGsuAq5kXP0X6GeI8D3hXdOUv/jfqvql2DlKqPlYJ91MKx2yKqY2EmhoiD
vETs9nBj2zuHhq2q2vs67TfogSrPJH+X+tva/M0hoyYRo4vtXUdjPDd9ygIaz/vSwsjIg1rxv8s8
2tjmJx9fBpZ0Gsq9nIuZXUf4WsuZjX7cFSMEsnDlYp8tJqpdjQTVl/hBBmXuBBCyzGyD+2UnIm/V
AGGLJa68/NIr1lapeAwXWFqNreJxLPWfgv5hrfku+j8j+tW7vWy6uRDq2ir9dWD+5fjWR7iNTvMX
pQUhBFju6DSdec6wMbGAfcRKzZXamRvamf0LgYyPtGFc5XyynLtFaCC6tzXMSxZZOdg2N/vS1SUF
SEbOmagwYuNqc8r94DwtFUQQsig6eeTDhlWos4VVpcuUhR6FsqvI+ooBqyPaxriXRzK4iX4qJjcY
l5LEOSig0NJbPz7G4KlhGbatNfMX0/S7VeERvivaK7cfPL+i4OBiBaNxY8wPLhOMZ7MCBOFwoPxj
AZBEhQ3gSEiGQ77JzT8g46C8J5YFlX0K/CPGNt/SD8yWxEaDTVbyIadKILnaFKpN+B5n3Bcw5CxQ
hvhuQUMlDzJhRwCSZKgClqNQ9vJ0k2GC6hi3K1ompMGrAzQt5fyPkU0CzBgRl2wf8/CgBDz+Plqt
g3rPgslnubzxnG/fkcQCrgXSrfs5iT+BdZaEO7AfmZ6zkCkflRgWubwSs1oQgpoR8VCIMkYCh1ff
U2ON6ZfSHIVENJF45DVWF1KbESmHWc1mnYSAJOqjlg69VCMH2cbzv0ISa6NGQgBNFR5yx4Dva2et
Pvf9d893r2GFc2lBw7I6t7GbOH56VKweu1Cw8ilkTPANOORxHftg6PYlcL40UJhsuk4t6lDkpyfL
ZWrKrewcWgXV2tS1c6UTDpNsBv3JCYCZ01jYlecisOeYeTTvRnhUtb6Evhv7fWudW7LpSBTaiVAu
zqfdyDUIvtG87XT2j9AAQB4pyTJSL729hO/ReF/q+G0RA8ccswb5tM7x+WlGt6twSA1UF6WoHmXb
zYf44OdYfNmx1MahUl+pw6+9dtq51cXKtEYS6KCDZEbWQi61DLi/B/NPsiqKGN9MlbrLod0rJatH
/Z9TYaPhPUyme9UgitW0l+osNHGPLEyIbabzCgZtyV5g5Uv3oy+MdYk/Q2f3iV1iAahjyqnx9c1F
zJ3b+uYsXRd8sHxJNhJTtEGvmLkKcl5yh/2bgmYjljpbIWD9FZ/lkT+EFgS9BJdefZjUXdkwpAG8
W+Oxj9wzZT8g8Fn7G0s1In3DQ6GgjCnltAUGKdKadctD9N8i8VYt8H11+ElI5AhCQ5Wj06J30OAp
RN6zS3+0HGYP4DyMgUyjmijQ46xlYX4a2LYV/9Xr2ESD8qawAU+rcC/Zq7nWuNPhM7Kq3fY5thHX
3E7LLArFuLE18wpZdNS/lWZPbeWss58VZy1dgNDiJvvXW9WS3cVsTY7chV9mMvg0eHSCCVmihSBh
tFVcYgjgEiV6HyGJp11trUqI9iO4o6AgWkY+NbDhseBeM4GQlFADcn3B9tehnahNriXP+umyHNi/
tlpgXL3p8sviXK6oy7SGX4+OxLL/EKELpQzigtKRt2Gabc5jxTuJPgm1nz4a/d5lFW4GOCsMcINQ
I4byfWIVSeNSZN4qZVLVxc3R3anOepWqP/C65yrPXTfeka6eYY+bYWW2WrrIe9z9xb+g2ouB5hZA
dKHY5lQoGVySBxi5bg8DuTpH2ZfZGAd7KiekLSnsNk1yDBSeow5J73sUngVjYZ1CgWF6qn9CygM4
ESiUmpA+s6554XXryQsM9Z9jfDTYY0b3fSBnErssW8Cs5bmx1IHlRog49HIsANWwhE9TkHYfctw7
0cMDhmzueDBG5V5WR/4mDqgz4zG19CXV4UjUlJlp3IHhR42Uo+YeMqk13nsNKkFuL/3s3cDIZbK2
1urfoMwWRkOOTKEuEnLhyCrCZX0aQG9mOB96fAPNV426zvVNZkSYwk1YkiD7qcqHjSyso7pbkpF1
8o0MNIX8s0PJzZHK4PCk+I+GjtaEqkTbh8DTSpZNaAt6uvaCfoevmbaDfOVCUmm6P42FZYgIVXYY
fnqxH5V+M4XrSq4w+F7R9fDd8tajDBrANDGCCIssYT5gBgJ9BLLUOmJTPTLMOtwaIV4O5q4eJ1iW
u9bsckk5zBpKASZOcNfJp0axoLKK05cX8yozCVQj/hMcjSooxSi9JNyto5idEfS/GiuYMX7pfY+M
PwGm0q3DtBqbvO3Vp4uc2Otni16rCldlCtcsAaCpYsrnF+Fs2wdevgD5TK81+Sit3DgF81DoIgZn
kIjmpRZiks3dTV6FC4tjbSQqX4mLarzbWjHTh2yWksquCPxCUFhYSENoz/NO6zBJX9I04rnJ3Pau
cVM3+WwXAiv3cOpG+PUBQXGw1ARisgx8itqvPHAh5ITnFinqjpikErxyNhBZdhWkOX1u/E62asKL
VjQ7FQKMXjnEkINlQ89Axu7W5/cs6mTZMXTVbApEFS8T/jkEcaPj9kcK33k97Xj6w3OIxOD7CovJ
xEDXc0PQTq46a+0kG6p3m9CBTSeu5XBNUt5vAz8p5VEMRHxPmfOhi3ffWAh/reVXlA6sWSkik7qJ
chq+w4EbcwFLHI1YURnb8nvd8dcYDxqqVOu7yxovdwx2jUA6Dy3NaA8iJzfMyoRa8dPAdlzrh5UX
IONjprNYObts3D0+4AnEYVWMp4FSAOaYT9VTDynSTFtoO+4qbJ8vFUJ8kL069YPvN/W5KIG7NOdu
VJ1jWgnU8ScYHq3fX2NI9CGhoOSiJOOuCsGittE+5P1b0KRXEBXh+0ZyYQuYrim7bjtBu9SvxsJo
5GoUZemb4BvqEZUsUBFRwVjMc6Xgc8tRQkicbReiHOS3ydhxTsDIq4/KeeMuhJ5yxzk4D2FomYa7
CFlGJuNLAINAjez9Z6U0yxBgiFqcadUKorOMaZ1sTmp5sYx9iyOoPan4VT1U9TZkwhTKnEZsxvOF
Mo1NyWgfE918iwqEWFzVPp08zGqiXGke1reh6X68KvuytR9k41pHKSwqfDwh7jCTExdzAGv2gqVU
yaq8OA7pqgLv4sUgyzCv93iWLSM5BfqT/oTeX42Uzfq7JsZsTcQuKE4O03xonBV5KlsI+iw+Jrvw
pZ5gEby7p6Kc8tQPV1eW6zSkXM7/7YdLbKi7pAnfMgXBtISVtZKEcb04QzXmcUkB6D6YPF7BpvGP
2bQ4cGmJ3intLsRHkOM7I0Up7+RyM4KMjsvPoV6QYBUWLURQZpI3C+24WJnVUQnxE4fD2SFI3jrG
ueoYqonHeNXaBxNs+chzJZGJ7uhIlsybwdmiMYlxC+9k+p1VnULFKagj0MI+SnRjLiecyypPhHXG
oCzaj4DXUeFi3BfjNil2uXbET6yPx3I45FwudGwjaQKgRVAmuQxCEHER210NKULmT7v/By1jIJPg
oZ8l5bHOXrlpYaSAk2WqD0gyRXmS6j6mjnm8AwcK2Y3yGOIiMCyM/Fqm/1Bi7WSjUz1cfpYdwiYP
P2PXtrcSRrLNVgjs9lJl0ilq+KBv0mvnNU4s6eFiaVhTvAXlzul+Gr8+KEmyw9E+r7MbMGFCDyvp
UnvRtYu6Ur9iM76F2bXoYf9OOSgS1TZPtsqmX4h3sd2xajHeK+dfx5Ms83rS25KLicIYz5I3cne0
Hi3G7HuML468ahIbPjzWYVy7Dms0+GxWXa5L13kvtHSFvr2XOfoH1kOXhhs1dVn2APR0MOhhVUBI
JHEzAYOodkasQ5CnCQKejmIfGrfApm9uyylEq9vWp8T4bjvWlcKBDSXc+zLivgO3I+A2SaVJ4/4O
4p8kHqjcHH4GKi14mvlHP9KuQ4aPKZXsoo7uYpqNzXBhlIhKLMm8agKl8wxiqyuQ1QT9V31w8skE
mThS0pRJXIY78MqbqOa37Nvt0DEewz9EA63nfR+sAbMRFXv6uo1zsryOWufNQ/1YjeZbGFzzlg7T
n5j0BEYdFhBYXCaTK+qqrJmL4c4qOqdf9ignE7hKT079Fyl39H6T5IxNvpSzkx4y9U1v61utYKrC
SVBTGak1y7wFJm4zBVjLTr9p+d7yvNXAbzTGDEeebS48YR2RvgHpSXaDyTIdzn5O+6td7p0iWzb0
RGrsZXMm99wfNqHIXm7w7tjNGidLXq8649c08KONNC62dG6WREc8PI4sez0FQqRuXLwW/2CvOTtf
N3kSZ8tkwPQrgZBpCqzUV4B+0Vo0+JFPUVTQeeBhmMXt/68Lv1bBbCwJ50H26X1wEgzY4lhCu4UY
hCUF16x4Y+zkYjsPpXv0nL1n8lkLxDLF4tLB1lJYXeS0tBrFTo63HBYpUXd4RTEv1ZRKgnVOtzcS
V9PSO5SsFf0zJngblBIlgyXuOc5fsc+9/qSaV65AdYBCcPfgryfGMiUhiG08tZA7/GeoHHUaMYWL
kTyAp7+suZDkKgSy9tTrmNvTI+g1pz+bY3dsDCw4ir+aSABadvqPpvNYjhxJgugXwQxaXMnSWpCl
Lmlkk4TWKoGv34cx29usmJludlVmpIf788BfS+TermEUm+Im+MZ0VrGUd+wMfp3wU986hWQWW3K+
K1E9ky4AWQrEs9qCmfJptKu8b5lL7spkwe82qnYtw3MhXgA48VbCBc0OICtW5SARvKncctLFILTN
kH3rTk1ta3pUBF0uR8W71/Y9xDvGx5D1VZHS9FnExclzNgBtDxW4I571nC5E0Im/zDrdfYfMhurZ
3lp2/eOQLsv6y2wJShhbYSAu44kLSZuqjI4SB4+Tr6oK5Ov0X1GKGWLZEeLL615k0QJY3RWVwha4
T74Tbr5mYnZyORPVlw1Dx0BA7kOMHXs13hewuvxi6+mHfDhTnJKr3cLrF3r8PdrY9XP0cM5IYRw0
fCYBR2TEoGcjLjiY2cZiG2jzTFXfLFVbReVNGYjtYx/Iq59YMY96znKjOzV866NLU901FshgEHD6
4Ip+E2i8k9vVCj/U6mfkjdSRZ1VbdCy++giubyHjtaZGYMzvpvmM3M8RVxqso2XYwYNPJ9se8pJx
cRA2xuh3QJ4ieDUqF1fbdaJD5iEPhpWk73d+eZziy8XERMo3IetlVyroF9dM0Ieb/owONspkrYP8
trhnUyxetYZJHBNQGO8rdVfH18Y/WVQBmfeYcTGbtj7Dq4ovFuwCB+0G81lGrDwkAic3ol6wBRAx
HD+ORgwAYRltXOOvG+CKZ/Y8Lj8q89rTBwk9PkdGTph4AcO+KaALG+59waJlYKzKCpKcM9riGjri
Ub5VF6AncLWB3zNVqSrt2jUOamyIE+a3GuUm4VtgpQ+izbSMwTdoZ2V317JZ4aRrkz7VAMPJzpM/
ItilMDajmiQLoXFawPhAOcTm8Q8EI/U+FNe4G2/cN7iuB3GpQ+TY4sv1x5kevlrzGqLj20s3OBQA
NRsJLpZXZEiuhW+bYATyH2o78Yb+YkLh6ugvNHeHsxxBLpmNEWXH40vyGrBayUHEM5IAgKzIxn+4
gUlr7VF2H2rGQiwd0NAQ9fm3+CzFHFbIeRQuDMpc/Gg1io9UHrvg0LEnsVumbuyLU2tkzdsBazvO
QGVhGGfT2ls8I1RE5ZqqKY3Zy5RfUJEmOVIPMsjdGJcGjwDdtcy/kxwJIXtk+Y0kWyh+YsTQqv/w
cGwDMa5CdpHBT4zjX7gVb2iSpJjaBpYivcR80H0TtDNNDvSpYLXEQW6sx07MJceI49OCyLLMZmFQ
MeaOlFq1gnVk8D44O4lJK77G6b00iKMWD109tiVgPywW1Q4m/IXeY0SFYwW/A0C4hO4Z8iWv/d3I
hAE8QEURNKuGNyKFeqzbqMZ4S3Ay2ma8JirsYZCnpISfOBsTPl9BvPZgD7UkYFyXtSyMfzaH3WRE
+hwThHnljcYw3qzXwrjXPM0JGHEdoWd7X6KHtmtT9G7zk4/4W9D5bcIaObgpHeOBj6MqZmpzh7Xs
2cD2eBn489ZPDiV9rqFyCHIoT4dgvSTvNM+Y9rV6mOOdS+OP0lUWFqmQAFurYEKxNwX7OBXjT9/Y
s0p/Ta5IJ0Gp580E7auuVbh/DA3tSwlfnfizodeoLkupjMUdr3TbfqVQiWNQg+166rsb3UdCGF3T
W4Yk3P8k/fUMTADVEwMfROtQcKvVWG9MqJGm9hU1RH6mT1eJXy/y+VR9gphDUdsAhzUIJIkRrjVQ
/yQ+9tF31XyM7A1qSpspEeyNC3abeYn5RfpfUtycjLwHbDOTbQ9QnmTKpOgfctiZJF879PqcjLQD
Q8sKlqXaw/qFFIt27HIkRafM3cbK0tVaSkaxnOANUtx/eBn5yXXT1583KEgnHjAZxogRSJf9PRU3
DMGn430bk1G/JsFCelDd45kA4emzcMV73hD/xI44onZ0PKYLPhdSudOFvc/0c6Ri7+QwcwiBmeyE
fbYgSf6XFV9l/OnhunVchngSBmjbXvtXaFS389iirRySwUjtWWB8TQRnGiZtbvZG+a7wrdcowmnL
bwolX6fwDh9OKqr3nqT+wNwaS25xk+9bejOqR1N8asafHuKHQZ/y+Y2l9ruVqwsaMSh4JrMgN0RY
+Paz4YDQ62QK0zDLvR7OSIayM34MtAeY5BE1O+GBxDpfYIIpThk3cijTd4th3jPBnjCMecqTovZm
KJinhreC3Q+pIEtD5nRWJWvkXLu7BJ/M7IFL14MUNpn1G3ynoQvQmhaojDgotoq6+mio5jBdDv9s
DoBbgtU08GxYUHriteX0Cw81TJhXm0oUA+5+BlsNQGbyoVTOykhG2uOeGeRdFY+INnWpuisaL0aP
2nJ+HSVfoso5uXJrt6h91q8UT6vjC5yD0KEsqN0FhMLsndb8g+eQYGpO3GMpD2FBkzOyWcStxLec
+/S9Flg3FPlwnGch6muhQI0tLpbYZF330du/ThHPCzYIpVcts57PW3AyO4dH+ZFOZnYK3P+bjtF4
6LeWZNHd34ZyASG3aE9l8FUgHIDx7k0AvbR/RSh4iVuwjZxWE5zOxUWpN73lz8n88il4L6W2wgi2
VetthKBOavdtSk6TrlhC2pqz2CdSeeyVH5fYuNptQ4HFF7z5pia9DAbQsmKU/NMY8H9/mD16GJpM
gEThYPpkp1mtPeZ9u9koCqm9E49LFd5ORCsCyh7G/AGhdirY5soO5b0elp2BDL5uAWEy/NS7Vmee
YddVnqL45MDgSt2XIl9Re2/bj6Ez5prJlEpfbMVGKETp5erxHYxOdo2+QDgodBbCP/iI2SLh9MxY
rhLOKF9GsGt9JsgLeLqk+Qmt31j+S5oL8uXAENdHB7/7l2YXQyHG0kH2IGPgsQ3BFZCscYyNAqQ+
1XuBuJgehl6/mFf+fqoU9ChZjRB0yIxrDXeOtiprbPbtK+E7X3ksfxktIvVZQyoIEW9M65wb2wBC
MWdoN14GVs0ShXgXDEuv/SrNa+le/GgmlWuTP9Lw5g+fIcA+hcAaRI/e3KTsnpJ7LlZaf7Kar9S9
Nf7OVYmDUG7bHEpLfSsr0mVJiU9Bg5x+IDUG3fl7bNYmmRXL1Bgz8BkbkgplzAtsPsNo10IMtiEh
YV9xqV/hC2qG/xLM1wU/VMcFuXhu66NDeDTlxZ5xH45x/W6q8wLUE1FZ4ezRUsOEJmS0reruYvMX
RbXsCuOspR+BHS0au6P6hmPRmIL1YFPhywu0UzGcBZKQ5+3DHPAqY04G0cQvYQfDZORBDBoqo315
9L4njudwxZVMWHeYG/16Mtxi/RLkVfSpXy7V6UCuYa9VFNk2MKW7Fmyy385tqHe0nC0yP9mG3FMK
WhBsQWqMUj4jpfS2haau0+EcGWufJSeQ0bVdR0ygRyPambp2DP3w0NrVx+Dlm6KNFpbfnRUkHE9t
E+ZbFdZLQlK458mkNlujia+uy4wU8Ato1ckXSKeekuHj41lRabiIRTV5nMC/dPvR5U8ubT8kJQsK
PUTS7vdNlC0gYwJr7PDghiT64HLlSfpl6JTH1trCS4zjpLnbtIj6jvvT+rSq16Rl6x5DX+n8Gmpy
9livkBpL9pU2aSsEOwZqlIvUW9sDk/P0PIut8OZi/wEI6uE6bvd1pjyqDBXAFaDCx52rBTu/c66j
kv2atJx2bkfBnDJXoS46NvJ4Wh+pwmRzUe9dJdsaZMUzw/3RU2UKzI3rFjqmSZMs3saDLgWpgnwC
rSpgNBzVPhhDOg8Qb0JkDc9gU6o9BuVE39AxrDcKjyqDYIy2qwpnPaUaS4CfI+zGzko3LrJ6P9KI
4Y84DQSK06kumJP/y6Vih5TwUQNMlX7CAxtjDBVqefgvx0pZ8DnV07VGp3S/drqLBYwJ0u8bpyeI
dL48mPYMZADVWfcMFh2LD2D2iyL+wogSqg/X2qothSiIEeTt2HdP6btIp1bCp0zjbNk8gqtPDElP
vHNPShuXlkNFE4kqJc/vFnVp0AZvDp50TzFWAPKXg+SuawhUGDZnGzyxPhpZP3bubCQEbGZElw3v
e/CsVV82e7dLSc51nx1D3Htn0lze1ycVFoeEi1h3+EuK4OyoKGY+HX3+COUEDU5o+rLrV6YOLTA4
ihZRFeN7c+wUbmPas3Emmsa/CMm5RSVU4aRqxE600Z4RwMDNuxrw5uZwTnRt4DFgMfbpaMv3IVz2
Biy0L9MFOEcwx8OUFnGhSGCqRoGQHF1YZoUUghf2l2SOkNOblx25gTM5CQGFu8vBF0tmKotGqiLX
sVdgBanWZdGilA9QCZU5c9Ks7L9MGrsdZuFB/5Xyj8UD7zUsLyZWyXSjh4Rfyk3Td1T1lOzE/0U8
hTH6zlLanFoSUdUcUGbSLxHIsyjdVdWZ1epbaXXM9qyw8g8uWQPaT6r96yhyzMRD5+IzuefQShMD
NELyrNA+OHHec/fGu3ZW1jxcWPwF7Esc9MfW6d8LOhzp0q3Dz4qwDbWZiyBGS+HMBuED8249wGAa
eibQZp87vNIoPnWc94EfOq2sbz09v/0PftEZoAZV/rPA0hRsd2w4ZQeLhx1KOrFXbr8G1NFyLH4h
Fr7lst+penG2cN64KMdqX8w6HmMwZwpxHCY5yruaMGcx7s2z8pH4zOtxfFGLHruowyIrQbPmF+Pz
bnYMm0jCSoCCy4r3VLlVPahkHjnuQSG6rZcfuoLpVF0T5hXjthHL2H8q6k+AWSLhbsHeMMP5uCwj
Cufjhon1UWYS91vDBp/XHT9xWhh5/MH6gy8V13+NQ6aUsjvQw0xa2rN0zx4zLi/uhtGCgvQmWmls
Sym0p1cCeED/h2aHsflTKdHp/aMON83ga0ONB9n9ZQ0oTmkAMkgKkTEjahkOx01jnmqg3HHFTxpD
rVl+shOZEhZevAQhNdFQRZeRc55aBenrdGdmfkvSYGlyIzVPqfTbjrrjLmNogjmqsOCzkUfK/kM1
N2PuLz3DnusxXbTpZuq0HKEqoDpgWePCc98UNpx+ZCLU8VrzLyB+eVbzHD/UEGAUnCRMr4oXLrWp
kBXhKRuWBRNJab4SyPsR34VEezBq0tAQEjuiFQPzq8XPvOd72wGRiBosJviVmwnxT3lTQgEECWoQ
A+SmOylmPV6UBilUK08pDIz0X+tEez4KDCnD1cX6oslnaF/xngCMQqYilAjx1igkj7kvMRAweDl1
soynaTlgwd5dRqD6acTKL917tIcRVHSvIQYAN7iE7ibKwc8mS3R46LOMjbc4BRyQ/muG6bn+nkNu
KSB7qSHanokVZTwqsTxoPqh8/dnTEgR4hcLCTaj/JYN96Jh1FEg70OxXSaUsmGPmtMqxAG+ZnVUC
v1Tvkg1PA0ybCn029FGmGh4O62XpZzs5m0QrsMA7vLP+uB/odA2OdcV0YI773NTWoh12vqQ9pnDn
unku0+/YRqUFNsguvXe4qa4WvReejwEJT2HSX7zAv4eCqSzQMGU4b0Et3or0Lx1+GmoPdbLqWiln
dos/up9YEHNmz8g42DGhAcP6MOFTpeJfln4V2atGxHH5PMX8/FooTUNGQI3rirAGz1C+M9pRRgdy
1W8u4kAVnzu4AMRpe+XLKS5quEwtbZGMLZvvdVY7fIi7GVaD9wIvROt92tp3VK99ewM0u8eiOFUY
c8zitRMxL29MpxnbrTvBiYXaPtQBwBoN9VhoJYU43al113xGuUGIT/LZ0PapfBoJ8EOfmbC4Ruq+
QNJ06xWVTPi60lNI+1lh7KJil3AJKA/C0Qn+1+pfO9xUZplJhXCAh7OWVcXBZ+ylYBTrlk3Egoem
NfKZZ35C5wfXUUwaSvCi/EDw7RnTpz38BvYqijapPAThrfUQhhCA6rnJ+Shkx5OZHVq/Sr3PkIi+
48xlf4rFnga3jKXm2PBuo2maSW2SsF2/48TC3MLMzC9P1lTWnyZIdGsm4MV2BnailLRSO1LMm2zg
Kbh8FMqv6UFqXbN0Ww1HO1vB+RDdLoZ8lD/G8TC1WVbBr46sowzAEfgi0EDB2g8zJAEghW1val/q
ptl2hjZTuSHkD2nOmdVi1g1/GwQuv36xgPaaRSHXHo5iTX3I4jCUECdsa+4pLMY7plrSdIYzRVoE
O+QEx8PIigPuRsUfBXk2jn5YSDZt3Gz8AuefSdlxahWLAmyY7jFvVgonWQYBgcJtpSTguhC4QvlN
m4A5jRwncIe/HE+cn/FiHS66x14QYSfhHedWRz5kdsGWvz3EPTLUOFGPbdzyMa0MfEJyJLB1RFl6
HmCCKXZwIFI6RQ19r5YPpwY2j3HwrZ/qXmGOKH7Mpo+QhTSx/fA4GSDheMWn6Vb8AKOZjmlN5941
zIXGhGZMTyw8s7bkCVDAM8P9IfuZHOARYFU0eVdwRsLIWPsanPcr8aNZ3JezAFul2umL1AOz7bsU
VsHhN0dJiSx06u6aSeeeW1zxUbwzI3Me1k+1vzrZRw2NoMUq2zB4jJy6I15ZeC/lQDuKE86ykZQC
cjvLdaachpeGOAwVOz7UuwiNgJKpt4lS5qLbhTxoFZIpdIUuO4GjULsIMscwgkV0iT0C6IxTnnJr
FeAuYqHR12OUH2m0c5UbTLx2Ij6E+6R9jBk5nUIs+vArby+2ejHk3B8BmQO6RP3qh7Nu/BbexSh/
1MIlGCUPNe15km+Ginw8lPsJThsQRkahaaiVws+gCYXSlSnAe4nlUcFSmrWLojBnwdSsiWOxkzxY
oZbLoDtrRCzG0l2XbB57hPkIdStiyRNG34bBgMY7DyeaZn5HaJs6pbAG7jjgxNSvZf2R6jv8PgtA
6W10Lf2DapyycNNR3sSrrEtAePfzsE9nLfTLGmZ0nf5V8txPFLpYXY11dNPK8VJxWSh+P0eym3U4
z2z2sgrOnow7tWTpS+BpCTH26hf1byJyrCP1nOcA9zRBqnDKuIecBGyLI6luR4fWUpwvPVtKzshZ
x2fcLa+15ywze1MNn7gNOn+VJAQAl6G1jIwNbzMgp8wxZbTEPBcAQfajU9fs6+BQ6d92syZx57qn
lFIMa4RhTcfViKmw5F/ZI4lauET5ig36STLReZOPw39Y8OQ07lwDMcV30ZtxS9oiW2fKHUOhj/Eu
PqnZNoj+OZL+Z2Ykg69fqcf3AftzwY9gdO4EWXRgy4pF/eirc2lmPcp+qw3nWlubQK1b4pFUpRE9
mGf5Bo9/RMI8AOnGSa8z+UtxcFCFiOl5Jm0+kC6C+CSndOod6n3Oa8vGqyokPCi+BEAKkKQiIn9k
F1Hy/HfQLu+JXtJZJ2eYVBHmiIzXrIfv8ZSpo8gGn1miOIuEn9nEoHYUBHKe67rxqUIjnhrQoojU
AE9ujaW33R9KLsdCPxZm+l65L2vs3vQWVPXNpg58zD0ALCeL/7dwlyp/qk75pxi8uO7SexbGpkof
KC1VYrE+3WfRFVcF4eJVLxZiZI2IoTXT/nINFv7KnzYgkQTHSNcFw5tmHGoywBSLv9NqgFoNVZ97
T+eF76WsyFYxX1I88O+58cIKBH1o1D6N7sO1WH6I9NVzNBtVBxnwZ0KI9Ppvo1NgzWH/Q1sVf1Fk
v3WxCAxigj/l//+C/wl7LP+TG/w21rgownw5RnfBeApAbGiwUtagd+2LQ2+nFS2iaKbgKhvsnafg
jWKSNtOjNPeBbaHxEx9J22NJFC2q/ZmMkNLGU+Gv7OypIxOmHXmzYN2qwdlNHk7sbybcUk6aznLJ
echvUX4b7V+pEqW/xc2C2r9I7pzyI0P0DvOY9F9zhDauAWu1uWCHSYSOe1JZZzfjgvzs23UssNa5
JjBALDyWsadldZFxv/mkRnLGSzM+DuXVVI6Gc8vJ39h0SQ0qin0wG1n0A71bVEa6SbQvjUdL8dXb
2976h/elijY6aFBQWPncVCuI+vlcJYrUsV6C0It0FXMiD6AgTqG7K2MFwow2t/t1RpAaJqHrEPTh
lQFQfDbwRylYXUyjBChrvBe8Sjwo9+waB7kz/KdT7wvIwOLDTa8059qheq3syY86EIl+hYSIOnAN
Jjd1cc3oW3CvVvKNjYVk0CFjiLPk3XbxjJ2xuC4a8fC9Zyu3Q7QWzm9oZbSA5XMZ7cLpOuTgqC7C
eEJUnOg29TD5AbifwqBihsmQs8khwqduh6MagN5huoqOfZPdLNw3LYiQSNs14HQBEqhJfe/9Jz0X
OdGsXNsWlANKdWlPq5aMQkciWmlJN5U3i+gAitQZ/8KWLVUhd63YJtDGGm5tjT1HnCw69UeR2gJ+
J3vIFRYun4felAZAk1QHb5MYOJWejAr4RK6aTlpk6Q5gSjhQ3UWkWfPOv0blmv2UmFY5PJYbW7wX
IfK2qnxW9DjJlATwFPrvNv/hLMt1Tjb+vxgL8R8WdS4YjJaO9XhdWs2iraN+YYwmQ8BAwbm1LEV6
Rs3a9q78rfriWMJuyTLokBH8xaH5bLF0iJ7wWENxcb40+2rVShT6ZRj/G6jhVrpPMyfhsE1oqArL
ecoH1nkEKCnJpKz2GNxRjAK2diVAr9y49ICPuf4x5Cw9+JxK8aurW7fbZNqzbZ9N+Vcn2Xcc/Vhg
GUaSZ4pmQ6DgIM6TpdrqmwzDe4Mhi4ANWgN3YRaxdJLtUg/FtmVhHdE70uIoecuSAaq4TkzE1L+p
1vsYGkRGLULsc7K9N3WiE1AYIrpqcS67Rvsvj6mKjMK5x8GcIT8Nz5TNl979hRVtjoUz1yomKjlu
OUZncctzsR31G9pogsncQk2L2LalifIChjMfW8i1ST032i8gaw0EFK0n5l1ZM4t0bRM+0ukxOJ60
bA/SXnNg7+9rUEgFLXLs8TBok/zFbk+2mKQ6EZ+u/7QnRMOwj9VDbGGepDHAxKIS6eSGFla/tBlc
OvDfPIIjhqUJRhi5d4PRwDFLdN10W1OCkp1HzFS9QVXyp8/H2UlucbxreE+bGKrDr1TQo/G00cmC
YAIhZ0BxMEYrPVsd/hzwi4TsBLPqT3QekRQdIWhEXeW7XkBVIYVEWpUqAZ9/ABx0RNpHV4Bud+kg
TCFlb2M05hZ/dRT+CHzU5qpkmq2Kn5FVclX9OAiwSvtvcNZle1SGDSmrBItdx/Y3pLiglCQQm61t
/1jVxUft6Vj6Vkz5U8Oe0U5+xnGRyoXKpZ1gi6xSmilgmnR0Q0RU5BTVT+1tdAxpEw3Es7el/YkP
zDY9/gPlm/XKZG+dspWJAgJzGFsafd9H3QKy3fQqN7N/SGbMnI8a50kWYFBGmsL5IArIkD1qFH1f
+NvDXeIfM+epgbc3it1gIltvMUjzYFz5HZ3zEMpy+zfImf38ewLNjgVVZHiQbWh2EcW84x8dZaCC
Hmb6GmqCZwHkAB/fY7DuoKebfAKGELsSTZfsAM0SXzPxLY0iuN/eeYYqLpeR3xCORyX87f4rWuRY
xalsPQ0ukCpfMEsAKztr5ac1HMy8fS+hmOmwq8WIGXL8HdUM8BnmcPba0LhuBU8W3nUihOpOGWR0
oqYMR/Jb1r7w5s08OPb9yx//NHF3kkkpooZCmTfUtJfyxC4UVQHTcbRP6zP9d5Jjz432A11fQ0WJ
RmqxAlXnNkmWKSjr75v+DBT/bUAs7Zn2y6rh8jOxrnW0PyXvWgknozv4LXtHhl8TtINHSrX4YLHh
qgslfnXj3xBZG4ntBgqDyp7MId7dypsLNThQeNiqQBiCfJ4EnyYZOdvGBJa5K2S3nMuQ9dTcNbyT
bUy8SO1qaagHfIdYgWvJyY4+iqkCj/R96f4jxAiJLne2TgACtoSvzRWuVqco3zrhQ+/vBQjfqeBQ
4DnJ/JVeuKytv2ELmRZtk8lBtVd+sanZrYa0RGXFOkfIb9pnOx7t9pTrpPdiNvALo+lJSiS816x5
1a17GPZEeI8FPwIVzxa9VlP6t4i5DwmQPjRgCTXv18gg+WOcfJQzt29Wo0UlhcprP4B7Yo4u9l+O
vPjqD7cgJfF4DJ2fNt40kfJeeLO8IpRFLyaOX+PTkNd0PCRwOdvgK2QlRl1lPa0IKIJBT1SUC6C+
mUrf/LSujyZjdU2/wVmBHyLlCy/pu8GPnmS4KX/0chdNhWJI1x7XKQfxXMJTLGuNQR29ucbErd1L
+6n5bDR0aqrpYgpzCNBTLaf9qCreszaeJe2n8jahd8aruPELxlosuMKnDr3CgSF+22TF5j7gtMud
D8/+qZuDi5MliQ9tdehVTGV13ezIQ3EVcW/VmzFbmfxVWlvboVeIvmsLgeYqsZZEzbmnnrvgd2gq
zb9Mmn9hTT11OG5iQ+yGtEEAaOY5u2Fn/A3LYZaFF4Vh2W+/WXokGk+pAPqwp69ynHF9a9H1+cy8
i6Qu0A8gskr0Pn+mY0Xzgz0laSThlwoGc483RI4Z1UGgMst0Dbv7ve/+KHXmVpviKN1brO8lsKzB
J6tRn/T6rlpYxXYGn7qpi4ug5kolzYXP8i2nntElyO2wHohyGiQw9a2tJlsqmn6gOTVmK1JdGuMb
+Z7myW9rOI3WjU5efBi3Lo1Ba61EvR/rY9wdKw43Zzt0q0I7aCo0vwFlY27RijiE5IGGq+6CzoQB
XXqzgaOiW1ncOfqi12JOuk/X9efUo/HCwd179okQRUp5EMbeJkOZ2Fjc16G59glnDjo0UXx6dPUp
3TU3Nv1IxmBtcCaw5pLebw+Kloryt0SlQ6eYt4H/VsC8qxvo491ao77NAKVT5jeV7ai5HNNklgxL
pFQIM6AEQM1TxKFjFxeey3zrEygxSyIkgBKAk+i70UN3hInZOjouhGIWy/iW0BdCOpwCWVSDDFqR
bOei7Q9+8oqyNZlTwXPD3tXVY4CEMaTh0h2Z8QryZsnkhklnHZVszbOwQXIsOv3gOcbCYzZ2kDUq
WoNC1uvOTJsClWzehbgMTnDy2Jta+YC0cTT8L+h1WJAPPfHuoLQWzcDmmxpq9zez7ll9JjlAKW4V
4F3RKM5ONz18AMtAhGXJY11gJbzH/rgpxpzcKr9nBOME/67v3hWiJfW1Ju/C9n1UvhprT/ptYYkP
0nnEBOC1NyzHyYIG6bPo3b0DHCYJboHzVeNYkr7+QyPrJi1PJoty0+cRpG/dAYYIqoMD3plzG7uy
jX2cOibvI2mdmTTuJaeTUnJfRsfRvlgMDBm7YWtyEmHbigO6JYKPnG14w2KfhgxZ9VvsvdvYQZjV
YEY2F6TETaMATlTeMv3Xt649SXhrY8Gry9kyqnSuWUvD7G4uyMkwtDYDnLFw73LpZNjnbIVdBR8r
wtki2zTtxWmGmVp/BSoV78TebzSXSXbWKlZ4ldR8Q+w6dnZm/GWyX8qrr5hBj4ilYnyMgOGm1Cs7
Qrs4j4CNXeum1kc/iZaDeDVYvkL6kCTbjBDmZYw7tqN3sYCk1jGsdVXKl95fxuiA2rTGEjhB8ncJ
yqplQyuoZ9UJaVX1sKcAmMQkxsG4PI5whSa5cSq0zBUuCNiB0zqbXM57wNugiM4VUOee0Y/zdZGA
wwjoAKvwrhpgBiZMhbHEEwD24agqe5WoUOo3tCbjR67G5WiQb/BwzhzC8OHWgplma2L4ZWXBq1it
eHIKuMdIzN7Jx46qICIYXALxPtdwwfMTrgc5N7XJCEXAA/uvb9bEJPoLHg5Le6XWk6N7JHdf+f6Z
et13G3ubzijA0hYrK7t2ZkzDuKYZQcqj6R/jUNIe1b4XZQB51Z6l/ACmU7WlLoPpibCciJ+wCcBS
uTcHlw3zaa4LduzkUVbYO5ey22cj782/DAbSAPchLJmmzVL+qay/85znSpvQRGAiaLw6rC8F4+rk
EFY0iyYZh4bicF2DG0gdXo/UbWpq997p1tMCrvceBP1R7cLVGCebsk4nR+9KKRqwKH8YKOb4j37a
evggT3sozWgnx8MUOxRAPkc6lVinFwqrnoAVV/vmgQcreJ5Y2AhqyEwllYoNp5Wnb3uD7dbRCTbs
nZeauHAUIjDvoK3OahrOfSxzTXhp1A+32EkmMd2NbuMYzeoURl3mLslyBBzAAewb65/OdFzZ0DTt
7hJSX0Zyd9lRoNJIwmnGwY23SlXEs1oxN0Os/RpVRDWQ37RgNT0wJiV7BwJ1/jZHTVXrhx89y5D7
t6SNdW2ZwdsY/JL4pJqP5Q3yWYFRV2eNrgt+kYYP3k38RAWCtIreygePXxvv9L/KjE+8sN6M/FSY
qwZUf38XXI8WGJ+qQ8eGGVxXm4IuMbMwYKL1z4GTPuQgMkrwldVboUKOiuaa+DJV/r5iPdXdCgLu
I2n8iPYg5Mm4BpeFb8ew0cP6DpAXD6HGPVPKtRcDFviKVYOhqKs06JZVr811XgBh8dJ4POYFpdTz
hm5Yk7hngBZfgzFx4QLzgbQFAdljzjQhqYwRrNarVltGPJDGkIbje56tLeztpUoMu5g7rJYlzjvL
RmiKbkQmlgIiudq8hLtRKzpLuXsCilapzJpnRLF06EV2guDhY1vTyoWpLOxxaTKViPjo5inOJhcp
vw1hCqowElijOSg/CVRiemREsfEx6k4Oc+PmilfFQzUrdezb4UZNn71BcitE0XHRqGA41BcCq+8V
+8Co4s9wbFcTo1NLKXb8mSrJbMaBhhVhFf9TDTrfcsGFW87bdpJOWP4rcufyfHf4yHkwQbtLrtL9
N3e4uLGaUHRih88mBww319VZ6v7R4YN9u2OZoa9V/ScGCmMMJyJ/RcAWJp2r9F9a27ohiyS9k6SO
UUiY8ys7PJngq+FhlYu4Wvgumw4cGj4OuY3K4ZJG4EUI5AkVey1xZNAWqs6XojqkeOC1/mBQtiL6
gZK45kJ8/lhDiA20YR+I7mrwQcQ2xOQVyv1osAMJyhUUadd90Ss38xBBVWqXDQzlGA4EMnyuzhzJ
Ecjys5YQXJQKUio2Op6zzcQMCG62dmiC3+lE1Y9uuAiC/2g/A6D7sfoUhMN91ECdFNo5KPCs4z41
FlR+I1l+j+7TYsUTMXBV8DFYJRR7YC8Is+ODnXrPXqma5Qr+NwynQUWl/Eh8CAvW5H5UGWAJ2bq9
g3EFzwNSd4hDVlJwn6gHHN/vWrQ0pjTMuAEcycl6acJT1eTrihcS1mzuvq2JKs8a5F0NzX2H5Sc+
VfrKwW6JYOQufAIwVDbR6tU5u4YEt7iIel3kx36yybr/4+g8lixFsiD6RZihCbadT2uZaoOlKrQM
RMDXz2EWPTM23V1V+R6EuO5+nKs+b6jW8VqMa9dcMf9JcaQnYAW2eXVW7bsdQrymkFyal7GEQYZr
bPzhrifcWy0+ouRfpV/HdgvVjKkLYEGPKxtVTSVJ/jI6jnPwYlx6WLwyYoax/x0CAZk+Ay7vaS7g
ZxHBtN4ZrCTGPqhvurkLAIslp4D7p0MELOY973KSQxZGmoAWWdIf+QSFna4PBrFhS3/Gfpw+mQR3
3c2Zbp7z40O3IGntg4hxfgrkY4t4sM4Ok8H4t3Vi8hfNOgzjzeAXa5Ov0kYJnp0dEy0okD2S5Fr7
27Fb5bAxDFcsRmJTHc4/LwEYl1ErSA3aMtag+80mfbVquforvgYC2m3EhszPR+qzO3nleYqdVVE/
52q4BoiMq99r+iUcWCAx2QiTTAd+SCAWTviQMEbcDWtoZ9x7Xq8x2HlRsGhpBcREp+PX9WjH6ygE
Z+qTLIRbvtLIdp88/Zg7tMCi/zHnKyoguzddvlrN0WPKSebRne1nuAmov6WaZ9H2LLvescTpiDy2
83DQs6Cq8q+j55uQN9nODMeCl5pMMfljlJuZWQp01yHxENKXRvZ+UYhL5TETZ5bidNuqoHnlRR+o
JOklV/lumRinPDWWKZDHyUzXtJyuIkPcYPYziZSrgChX26il6MdFJeS6YmIaXnt7rtBJYAWoTVzx
u2T6PWIaMlj4jLoDmIh1hysybrihxMRTUoI2AyMM118i3WWJYLJUk6LN7ikl6ebOhy5tQU0sjYc1
/g30tPoENo16W8l+03XdS8xIRIhD1xBPL16z4EFQnfNMvRSDtQBG7+jNkhZDkmikdIajNR0aZtqK
X7zk3mzttG4DLALF4APzSlb4qyLrT240wB/B+K7WoFP+c1IQZvS4gjSVFrVa1X/cFHOHv6F4qkbM
b8cezEZfbtHIZxVo4vzrP02AWng18o56uJHDuTzbEjwzuXibFpDZOuTwvMybnqEvavBR8/dpkYZJ
gzdJlKu2aYja+BBn4SJz6sX4vhDE5TUyhqToPRDSWJZxqBYTRjV8Y/3Q7Ctt7U5bpTMh7k+JZJD+
N6brJPoKAePwI7bJsydT4oY2Kzx2M7a0Whf3FNXXP5pq2iQDTJ8sXXZAd5FbDN6GPml2LgwMu7kL
+5Ro28AMVjaoWOoNqopNZGEmawpfccZDGINAK0keW+o3BZpc6jSC16tQ27rq6rPRK8kZ1e/WPtFA
XYr/JBWdnF8CVtSKa1mKi69YdxqpL5xTAQmQRv+zxckYD2PGlZiPx9Q/zaFD+yWcEpxA74hkbw1v
0r41Ql0MbL61wnOgQ4Tm5GYygXgKzeR7mGgJCZg4QovmcNKO3JrilklbxgnH+xzKnxZ10IAVrbJH
bUsowCEGnvvcNGH7dx+aou+EQBc3JqEmg8HCjImj6W1rt3u6WNgrGVK8+u5Sj6OrP+VAPmsfHZ42
AJ0DLFOJHLOX3/3aktsBr6HVwju+J2wPYuTIUrPERmS7RIAaBVVPzbYwmklM/PZW+R4193GKGQA9
Ro4KvfdehacR5ctQqEn2F/pMG5KlAJXt9AcgaIDzAL7mXxpoKPeZsjVV8qEcXkS67QWr6OB/hggV
wZyUkO8JCTJcbK1Ny1cEv4MWADRYVKuL7u95BzGTPM2eQ575J8O72zNAs9/FtLLddyDdbdbSfoC5
LOVY3b0x+0P6yv391JyN6FQ2N04MfLRb2autgJaHFQSUC5cjLF2h7iHqwPxAcCydCpgQpTkETPgI
8u4IzRcAGRq62Bh6hYL47Q10V7XFwfFuqqe+JhtXoDTOhf2aQBx2LtZ0sswPj6OYKw8Z0pvfQPLW
Zq4Vl2AyyYd6IFaGRXZjQRedDMkx2uW33AjmKlaLF00Dgix2tvYqVchnUZJFqVAIb2Gzi4yr159k
dvDLd6QKDE8AnpIdy02aJC9aveT11U2CfTBnuB4eIN7aDKIiOUJcuHrdn8kcu8oR9FPjHKCSBKPc
jCPxcuO1ASCXqYCu2GSd8Elq8lDGuzx555wXWfUurc2XQPSHnB8j0ewN2ptZQkjHdzVYj8H+reXv
yCc5p51oAtj0tf5WesNTx4TXDYAIYbiTIPqvr2ANPCr3kbo0dvP8tKzDASvrNN/+QrCVP4SeUamt
dq+z98jxGXDwtLwTRSQ1a8ZgMLpna2YRDL2VrK9TQ4kc4c1240X1RVpH4aq13fzGOa94DMeo9W5Z
dQ4Kxu8Ea0r5bTC/jzdlvJ2yrYH71QKpKPA6WYW+loZatyXDsPC79F9N/27Gz7gxNvjQNxm2l14T
C8ltXfIShrH3omErS002Q8xbRBxLVJv/MEEfIZ6SM6pP1fDlD3I3O+kQpjft/J2UjGjJZOtmjXWb
WX5kvHHuefHQJJm2rOz8GAxvOvxqA1h1n0B6T5aOUQb0fuD1aZl1AqTo/qFROPRppbxEDhlCH/Eg
dOilBLHcMGRsrXoZzGb5ULw7NfjmfqsiwrjczMGwyg7MW/s1u2hyGq8wEsd4gezIZo7MgISnFllv
TFa9MM6a9zYM9rIedk22H4x/GA/Qo4l2MOGIRp4Vj2ayvttERU/0nOJnUD63oAh/Ju8jMjcpLrgh
fuYmbbe4eXo+Ln/ylgkHc6SJaRj3oihx8EYLOb+nudskcwlszHxvNakaPQ35CxnC5WNPjXCtTQRt
fnQFi8d598st0OAXCznIx79dcwvPmjtYtJUrqlVIUSPa6Cw9DO3V5rIWpimebUR7htYBoGWEMMDz
7dfIGYe7ucHz7Pp3Jq3Uo2KvK8+2wcOusTEQ4bRIuXfmXNG6nXBG+WxWCdO1IRw21AWOSvzX8H8P
xM2LNty7FT5QkmlK0CC6o8TnIUfcpSzElsa/zFPgZ+z9+OGD7JRr6BXEBq2ZIodHI6etE8TkrBU6
dKRzTfDJeZkwhbWn4po3tf0ygKtGYR60gm0d46ijeAEKHykXl5Dpm8/la0qOPvztgStZhqJ7JwXR
eLeK4ugihZaa3xzI3z2TpWFi1xftj6GrRU9fYcdfGj2DWYfixgM21Wqd0gVjKIupUrTVq9eMEU5f
rh2QK7ln8Q3zQXjDYpxe6Xbc9AEt1P2xBSRmtd5OcKNrs+mam6/JwG5kPQz+QAzaDNv8r+r5n+d6
2sjmzc9Q9hHIfuELKOSBAVU+GX6Fi7e4fx3ZDDRNZwBGllmjfmkujQOD7VHimB30al2ae00/eNOy
6Nnnf4L4X5B9BMyL/f6t5CQord1YrUlBe5iVsTxjE0A9407g0IBrxwDdeHnC17kR2POzTV98jvRb
0CEH/i9eNEQMabMU8ANYP0KsNmC9+4bzwTIynu2ARiQZkqQHZ/rsAX4YIdHlclimvXxt1XfHN+mM
zOKTfeucIp5G0f3QFub5zCSEtXY4jejOfeQ5JKpS9FDVaptgILOr4D5gOG6La891oQy/bI4EFdSS
fjLPdBsj4ZlYLA8JbkPKtEwxbWslyUFSHxHcbW/luK8+pFxQFnxR+AnmRe/LRBeyvtvxTRbPBBJl
6MrfKh6PLQi1Pp0LyF5jdA3R0ZRU98uulJfcWTX2V8X6XiQLuzjYeoT//tMZvlQE19Engo7VKd6P
8bFjLO5aAIESVk11t6kblsUM+0B+pQGpKbGqipNPGbtnn/MZe5teDRhxmYZhmt3QzC5RDRLTTZ5a
9OipSW+qxXz9rad1S5a0ny88Ndrm8Onwp1PO1hSfWIGd4GoauMh+apeqkn1lep8RJXHo7YvJP7fe
wyWuNZThqqdlMOu5U9g3cgpGxwyY43CrtRvHHzlzqJ+BzGKNOy9Myq+wlUd7oOZXaTR70RpB1GKZ
es2xEhmxsfZiJ8ygGp3pQqnnOXkRXhGafsHIYD/xAB7zsWKwpmJ40SDEu7nPjkMApLRiFIJYZ+t1
b8Y0R/8GOG0JMbEkS+GSj8OLMXFTaS39rQ2j8mYjUHE3ewexz27r5b06E2lnXFAYO7txLl0ITskQ
pxzRe2lYYF0711A4V4c/VdQ7O8czXQjHXJtd59HfY58rvcEbIeg7sGinXBijr/+b8sF4Sa2wXtQC
h6hNeG2wX0p6suIGz4ttnk1l4ZCthmAP6H8ThqAaJLzBJfsC4JsKQTRXjIFTzFez82qQrOmu2VD6
hNdFAqeVARMMKzH4ZS3Un7kgL28MA/oh7W2+u9bb5DeNtLUHLMiJsg6Gtnjk1Eiv83SkJBUrCJaV
vNsNCjteTyBUDMUpL1FfGl2H98wahZqX2ds0ibFPE2T9T3ZFAJWxr4+B350AcquFL3FtEVwfz4Xp
vrb01PhxWu0sRpd7lRV4XMeKK53JjtAHHXiLsbtEkcQTXHgUbNrkHNDwUqf/85Mfp5Yba6bNZtnK
BixB69wq8/VjhEXQadDs+ItMHl0h0zHl75XAfyf+2YQZgMu/GyQ/Gb9SPauCkxrXpjvFkKZcOnmc
c6ckY735GTajeag3UlxCV7nlf9UekhvBwayzjgokXAqIvWJOL61tH4rdbPqtS0xpIzu7PtEJU3jO
rWtBs7Oa9YOz0q332H43BoZdYL7QeK94dsgsbrETLhv/ywBmOAz3Mr3P8bIpv2E449PUv60k20z9
xe1pssSvXZrmui5XHVDb+YgQs44QoO27YWkIzt+/uns2av+kGSvCK028qgt7Y1Hl24qdy6Dcy545
jg3CQSFpRAjewd88ITERoFzojYQdENNnjhGnUGZrXKwr8oKLogkhQHf2LWpwqw8Fepk5kaHhCwhn
SCWUB5JPCde1FlfOMdc3QEG7Yl/on0W80tPPtvzQi+1c1lKZoKpwX7eAV8ta/Zd45G0GneCivq20
6XMeEvfEZEv+uamIP5KMBTXVMDjCYNWbvzKJFnZM0iv7cuprO2HkhaNW+t6C7p8VRv8XRkPUItx9
5yIk2ynm5oiGpnaKl3o3YuTjxoGxeQSiNIqb4ACcbytwuNHKKrbgHxAvi0+vdq5eGdKlpWecKTAO
JMx7bCH3hCosfVhnJb3yzmvab4rsAA66GjEb7Kxqr0gjUAuUHSzyqZ7J8emro6k3wB6wavDX66go
3PKyIVGnXrfOmUOYSGjvpp09zDF5tPmtneAkh/h8pH30w+LizK9McXLKbRWe50CFGTBXmtzfOAWh
Y2zN7FvGHxDDSmvLqMYRh9Daw/PnBH+WXvmfg9ez6m5kZIvgYAZ3lU0HFLJQkSWyTz3Vb3xtcjwk
XN9KBufdYSLNzpjW5T0KDxqkFq/9K+ZABAYYDQMGs6gF2EKQ2pL4NW8d+3uvGvzebwKEtDawlnjX
pmPld9dDe6rqvwSHZGdGi5wacGCrgDwQzqoIByYXZCw3KSMrr4fFSc4vDOJjgWbkkWpwYYgGj2rW
6snsqIkAubloumeGzFNAo29J2schIRGTjf48kr4eBgOb4EwEwKlTyJ2lzZRkohAcMfAqWnIV1zcy
ElA3GB1haafyrfFAZ9I2JQ0TX0g2LM35P4DKc4KFRpXr31h6t1zskCbdF0GHiYFVMRjJGZgCv2l8
1ONgTfgZ+SG9trxpAZFfiy1LZTCZrfnViw4Dw/MOi1vsMc5EjHATnBwKSpSO2NPV9akOGnxjuKLc
mbQj40fB6IHrna5zoDsVyFcxTbrLAptHx3JhErvBi2qSGdn3/iVqLBpc5aoofSZt02vMh4C9mZ9c
ebPYGa6chC65fR0hx3FyDFpivp26l2QFgC6VBkU4KwZGDWDt9MfLT751qe0vUDGlbJd6Da0uM5x1
0AgkV9M+tb1Ylcx1Gr1+z+3fTNvXebMrZkEyHXdeuwshQk381/CrMLALDtBlcGuwlEl+3rr9hIQI
9egRYUuwxjmP8yanN5skSAK4IHOP5HmUjRNszD6mchsz1uLCZabc7OOjG1rvY21dfYQ81CoqCDn4
eBxo0qffX2YzkX6pM/BTAMoGKJkk/3JuSj71ME52DEW4YgVbtRbDWe5oFKyPTvbhOsTh3FNtMlIr
p3+NR4FLTDh5JccBfYxWiGmwPrTA3YBUoChaIzNEasDUltYYr2KTqLU9rXry1+AAFO4SvDbJpxuO
/w1Mvr3IOUTcYqwOmK+xnrgXNwTpMvUrx1eNQGPkbNuMLY5mCPWsci6XcYJ/xTmXjKEror0m+g9o
LQZPSUSaKkLQwYGmtL1K3qrq4aWkj7GGbI38LvC+JZ2zrBmkC8gMUBUXViV2JeEWBPlNzE0yX6vi
wCWjza5hxedrLNKarWEK0jcNl4JxFe5rNZdtYMfgn1hFhFzSryr/VuYjI6Pl22sbEaDEqg0uAdhT
HW+iuvoTVkIJhmThi0BgMIam1RQqM5I1OyjKgZ7vgwRwLyPOhELd/ullH8QrT9mQ7bmBRuOw8H2C
GhQu4vyyt539CxG8JVNIf4Hv/7M491DN9+KPeDeIbiDsFMTzMsrlxL4dcLY7OpLIrVTPcaI7Iz9l
8cGf0+6oA1u93FflQQv2DPzmWuT8I4BW7S+1fgvbMm2+u3qXxZ9++xdQERDSuNP4BScBbuGwYICF
Uz1Z7qb8pwq2GJDgLwN4UMaduLKo/xlEnZvGwrI5nLMQs5aenHop1opZfl5Zt0IhLoQvLvizQH34
6o3s66Ed4OzgpaJ1NYOrOBt0wAKhjNQvgglAkevM3xJ0wXM03KPEwrv+UfrHjlSjNqdP0EWb6TxZ
yyniaA0uuQWbNPnYmB1gm8hTo0uUVD57TGdpcyrq5jWjmzMjLEH5E4GjiCpsnIRy3Nbtw9eeMxm2
M4eDgd99IKnXKcFqR4KB2Q3v/7bEROoCVQ2hFHlYC0Hp4RzcgWB7ybiyxzFdI+zreDNrzAYQggKN
AB8TSp9rU8jZqbwOuCWH3qFmi/dPRVtj7uDx1j2ZFD3+dXGXOZKzBneGGF+O0stz79F5DljG59xk
YwI7RLheLMLtQfctA7DSQwHNQfIhUDodi+0UWAsm+asJ/0nSollyARTtn8YHLZy1okbXqK1N3Trv
TkA50oCLyHIXk0cpC96snFkRL5tl4/yPCiqenWua0kD/CV93NUoeoFcH4Fw4HOyxvhk2Aay02fXF
jdgYPRX4aB2Ljhyj7r4pESx57CVuVlW/hr6IDjGpVMw1ePI0daeI1/v//5TAV3KbBc6Rv/4ISaNI
db5Msk90vrorZ1xJjLaaBnK7w4HWHxMjncvOSDRwO2H8Vb0VTvVTAR+KSRhbzKu/ZDD7O0NQi9eQ
kakhMXA9J/Ga6CA06+DmsXB2M40n9mN4xl+690PlMdFSbCN9R4Gjq5sHh9njKPYqPo7xZdLvdvZU
8XmMrxJ5cypIQQqMcdTrOPiXQVTaSXLBa7/UlVojsc7/96AhWsxNaVylqxmY5XOmajYWRyga+mRi
LnKXfBzU4IILAqoL6mbpfyTjV4TzR+PihoMKB3JpbJxQOjuwAFIdMGBoQXES+BCU/MT35fnk7w2A
nUV5T21CDHRGiCscU9qmEn+JG5tE0rZX7tbWqQ4IvJ9SU6uyIQvsO09GEQvZ7Ux6AanGgksLEDxt
g30awtvxmaKHKqQKycopBQxY/IIfvEZs3xwb7YaRhND1k1dfB2fXx8ey8G6SrqDA+RmsTY5glRBe
TDLApt10CKldSKg797Azd5gT9ODgmV+yR641DUBisSJ3Ma4T02WQjyuMC/m6iUdMtNASLND5Y02k
xXARnEsuuBuNVwoqhou3aarS18mu3sKR/lFu9T3+qBhdgh8Nv0AKdKfLVrH61+XrrDkM4oMhAMko
Guym45Q4K0marYScPKhnp33lmIG4OQ1oQFWkjSTQHlM/LAFlCfe7Ni+TCg96Z73YlvYiYTXZrloY
7PdDS5lp+OoU914QHZDeCczvwgW7lQZnn2Neor5iCtrYFONrktD+4y4HnXojiNNtJY8Nh0vT9/RV
G1ZXyscNulbjQm1Ip0b6UVibDnJGtUqmtSR277nl1S9Q8WBKePZbNT6L+crXrLUBfxCQq55jbFtP
3z7IBQ+vSG/QKMmDGE/qq8utl3ksqjHyG1Dg2qeR7f3Q27Q6FCL7x5wX2eIi6pXevdlcWWsnXfO8
gVuKsAf75W8dpwsx82a66iHzuQcrs88RMLehTXdx9sy43+Grl8WFsDC661vLPUE2/zmzRR1RTPNP
nXbJtHiRIyK6RXyh/Mbw59/E0/8K+C0RhWAOa6UXfYZoNKNZHiqmNq7+PU+ronZOI2lcb5Yu44SZ
I4Q9j729xBbU0mAA8mv0/xFOJ6Pmb8iMtEhmAZ9DG1FZgwFjSkhFYz5RoAbwq4XBEYTKImIwn5LB
jniEOlKdciJLK+luv2nhm1FiWfPnsQxlnPF7mDK4zn+KcToW7WfF9159duo3ltS2Ir07ZxdDbLey
EIOt5NvRsfKjw8L+Sd1H1Q4ciJhAN0utMjZZ7O9S5Ah9fLc4mifZg0jEOSsxRDh0sP0/27GTtPeU
tGVmeJ2N7F05zyyigFjcsTBwIzy5422Ub8D/kLJxJuQLASS2mHnl3T9De63iK9nCwD03DNitmDhu
jJ+6/NZNKhnyXVyfXN6nTv8q8mZFGBVDWkmOxSnXZg/To4U4lbCTDZee4zjuQpMHcbzN6PPx1qRA
hrjAJ4S0TVlt2vifJ3C7Bi0EFm3pjAhKendkYpOyCwLjCnJ4JwutpLmCL+iSE2jrOUQF+irPESte
I2BMpHaT5ps33jRu2hjiaiJpQqUyWat6N4bFvU7fIcXsavfglJjaSFliB8REkgMJtuAqzaFiw8jP
SQ6exXn03kO1Wy6QWTAsITagCTowXDz6Dxlq7vpxGVLP7prvwviALR9ab62Di4E0TrCQwx6DgoKN
BlS1x1S602iBI3X+womYCRcjXyg1DCU572jakfvFVCxkwsL7pBVZMEXJAn4A8qCZicSM0tzdoZC9
4GXpYjoeMIGQJkA8RRpcmLJY0g23Yi1csVSCl/1pxQ0DGiejp5t9F+5rU3zI4S3hyjdYe5/fwZ2P
t7rgGLKZmjcR0NidLwzccQoI/iTXPjuGAxCwqedJuGIii9VMSr6ifxrATr2L5lQegFzBsqZH+9rh
s8XegbN68J4xTyGayATmEFc7fNffHJNASEk1Hn/uHauEmD2GYeijIlnH5btdzX33RFejemVG7369
z1r1oqEYmtTiGcR1gz8d0o/lNzu4by9MftLAX+eJQ9+Rt4yqrxIgcYQljrErZpDu7LDrZ+NvRMQ5
gEFAoiOcCE2Ftx7lJyurtW97y5hEjMru8x1WDAjx9jUksDt68CDmeMk5iJ49s9NG3jw0qon3OW4e
nlfj4DHWzAlOFjA8jcuzIMWLTZwEsoO4E25c1DWLeZRXF4tg3DcMOFvqZSjrU+md87hCy+82TbQG
LdSQjBg5SM4rMbwGqcm1xQvgQKefE/uZPR0GIyHfHQYvSfiXJ8kyYY0wufPnwV7nAkHn0pj5iKtn
OOtAwCgkRwXXDo7z1pDqn/lhVry3Exq2gq3QSG6grTjvBY9l56xTb0kTK8LbrsElhGNwKL6K8qoT
Qe5iOgi9l8rdWvVbQHMKXRfln+e/0ELjWLsOjjclQWVKR0Abr6eMflL5ZyTXyl0r9mTXeI/R8KW1
KYxbyEAujeZmr7U9lfg/t9q07Mg069pHrZGS704lRQyOKlYDus9Y/E6z17G5WCWHl4mYWfudKnhK
naQl+RgDe+zEX4OqWyNd9vBTdaKvLBtvMK2HAEWKqyjJo7FfS7DnCUcXE4Kk0Vm/DRuDlXQ6ZBtM
1d7FM5jTLXJiOqbUVzX+wYg3wYBcpSFjpgRaB5BGiqhTJ6mKgSfVL8t4lfMlC619qdEEAGj/p7kU
cdBIOmE/pZmKTmxeD43c/SaEjwOSXZBX8ZoJ1ej/IuHLGHYLP95r9E3o6jMnp2oXuCrF1vWw1mOE
63ZWt41Rw7J4x9ceqqv0HjEkQHqX4Ay4YFmeOWkkhfCT9zd+fqdZZ/TGmTl2wJvikp/6c/LOWDbV
wa93SUOnY78tSELpTvXhCnkFZIQsmyAcnWr/oJgJ2OW1zASnUmI+xV+IgqEtpPkgjknRIX0khJ1L
HZTrLFZyJKUQJu4Z5CWLzt0lbMMm1xveQxONJbTpCzXOfrG1sYEMvGcdHGRMrnpBA44BXzt41c3t
6J4HBhXaRHRLfdfuto9/Ok7CWLJq86esWVmZEXA9bqqfSRQLs7cIIoM97uABt3SYS36IDsIW5UBm
lC0cSszUREaG5dfClB02n73x0Q5YXrl7F1CVXNhM7WhtUsNaN8WtYBRrlb9INEXxbRg7Ie5a80z8
hZ58hujWmWXuLQ2Tan9oiH1208njFoMKECX1Qc5k6hEkJw9TUr2MAy0sdPApVHcf2Tt0zoqp3mQ/
2Ekhxww7h5xoY6sXv4f3xSOoafuuxeXxETEKxRaD/5hKHy6AObiUTrAwV3sKbDJ/YQnkHFAriRNu
5fAnNBf6t1y4qDkubQI4XgIF640+g3bctKRDG/0z1D+75m5op4lpfHJKY4ebMt46DNoWLXgGlw+R
7ghpvIT1VSPY4bGnjP01qTqe3XgnIQHU/MFmk2pHVClk3GuE04kakAUncLcp1lbGPj79sp6/NjQQ
lhQcxxST9ZrYdsZt8EnnuZ8xZXXunKSlyLVE5eJUUkMcTTDBYF2PeJGNZCsY/w/ej4nRy8oYh7Ir
6dxX09zAVKY3jPuGrWGzqEQm5aoOKbn0rArWUWqaOErWauB0iMEXG3hkDsPSJ5k1Zy55Sv+LK0Yj
FJ+7GoqAYFq+IlmKUQGWVrXy2HPQz8iS4Uix2TQCfe+wRfCbkad1F1r8FNAspH6JoB57/qLHvlJF
5Ep6jKPtjLAYje/5+mOgdqXaPxvL5mRtjIl/6kCSMqEVooKtHZMcph6nD5khG0T7tSWfDzOSWed0
y/3ARJwGyZVU6F9h8oz74rV3BWj9Mrog0XDQ3jbuRWi/Q4m9gNR4MuypU+YdZrZf8JU5rLg0uDQ1
PW0hrrijYtCsy5U+5kBTrPCsi+82wXU4nYNpbiJnAvSIQu3IbhcoUKL693ygtrrD6LTHaWS9Dkdc
n1+auHAtX0kJfSBmlMhM0jWGLb6J/zB8reuo23BfnMlyVcUav+/iz3KkQirdCdgADU9jyiA/h6lG
C0+9t/vdiAVMI6A7FdxHRvXkl8R/3DMdhpWbb81mZxkHQfqCrXaAESgAjBVhSmclcxyqwUzOgR7H
bubBD6dzSGPQoNk8/98hDnadA1XXX4eK1wBxqvJoqOE0+R7leAa1r5EZ4ZjhsRQUwaHlzfGlCGHZ
CEkIObAaiucU4d+fPbxhziCU336j3EueQyHzf3vG43Zcf2v8DJEO1RT1WMNd2/TVubFwrMY1IaTe
BtGHGbeQFwPRxx6xRXD7Rkup5cmcDkGEWuW0aPk8B669cnPu/zoYKzLVBG0Afvzo3O3VcG3NdANy
+CilQ/4PiRfvhiy+KIQjL6z9VzE7GBiougzhrRi43NqoLnZMuCpiCa4F1+w5ycZbwLlQpAd9SK4O
QMjG3wbwWN30aVGzh89qXjHUVzY0OBPYVfR/na4tNDN9QYOmxN7b6xbHe8JbsrjPZE9Pu9hVcG2z
8hlVxSJ0iLr99Rr+VY8/UL+IIKvU/aOZPhhLNpa9HXmxiAgJWDYVtp15puNxv9e2EpR2fiONX/DH
rKpvrgFcAAtSzT5GxH+Sepra2Ickmur0qFO0Z50cnORxsR+oeO1pxytBpsj4rGBUdq7HlsbU2ftL
UXaDMd1nETfFuWQQnB0rdjZvvpQfOsGyRo6O64euEIS9DtWrIae7VhYvs7s1inWl9nq9qgBm1SG2
vHYwl1o4XVHuhHP2meJy8IREzXKNTugCxBJzDmnbmg6U0oug+8crQRsAvvAkuPWHqXgCk9eOMWRR
ewvLXfnWSRc2y+SPM5H4yL+afOO1kNiZOGD4gJc+l4K31Sez8Jls3pNEmdfqVkT7tH0MRLyB4UxY
oeHkeWIhrH2nTkHANe6f1YBAfcQJNqTkp+yJ2bksfgR9iD8O3iMbzoMg2Y+9y2cbNVEhDZcmP5op
Zq6+wcTRNXeuOhTpzURaoGOGYM6ut+cU+7ao96H6LcHO+BN9tMJel7oJCz0Zlg1jHDvkTIFQneIR
y/XXnp4nYUJbOvHB1vA8hYthQuCwE1zwGhYu9k1cFmZggL1FvC0BSkc80TQiDajsOuZAiz9gAPYI
v4ApiT6xTRV0pZbEAhLji7LKWt2TMOadf50neq4EzcMe6jp7T11ZSukfOQTBtWc7R8Dtkl3JRXka
vWdjPvTulCQzW5NHXTfXukU1Cgf3MfAWY/pZBx4y204hneqH0fqbB57affA/+lm9w91ecVRI0rcK
6RuY/64Kj631lNoXwzzX3ktGBwHFjFZkXDRVLqfgPcmTVciNq4nOHK/EsFPcdzH5TrjZS8bbaUaw
WO59/kylOtSYvudmK/Ren71tTL7CcGNo58GgebGm3J3BR84pZJwTDha3oomLM+szPASzeHZltxjc
9gq/cGBMKvgoa3dTmCF2a1hOWYF98q6XP12PrZWTWm+Xq0Ik+Kue4cipMMpOI2eMeJNDv59ymyIK
xkMzIireGnKdkNmdmvZVGlyVKYMudqycBWaadmTs889TG2vmV1Z4XgL9DlwnNrGEk/BKhXe1x25f
8LAxTX7p2XFdhZUGC1qA51vzw938EmieuEe6v/aj9kOjY6YBnRmY6ZvgVhs1oC38ltP1a82YRVm7
lmsePSQhweSi2JWUDnAqMifMwuk6JFNGwSCM6KE4aiJ0lw0yq943J7ui89mAzkW8JuPhInL3oioO
0v3eGPhqGFG3zVeCHRibAw49jj0UiFiB81L4+So2eOM4b4w+SwAgDwWsiWlJmQDJXpn+eirATqiF
KEARrqvoSGMQx2dgUfLSScbqnXYou/ccGkZprav/kXZevZEzV5//Koavl1iGKobFvnsxndWSutXK
c0NoEnPO/PT7oxf7WuI0WpgxDMPGM/OwuvKpc/4B5Vmk60YkRErEY6j91u1936DpOsCiJiZCPTkD
TNKR3hpAjMnhruR1EpKpcXu45e6rjQt6ug9kuay85M4DBgzeDMERSSVjXBuesg6UB4lwe1U9Wx7i
Uthv5482zk02qWBzUmhJ8QIh9dy16NCcBmrzuD7a3PvjhPgyj47LquKQHu8nrs/EE5buuPZrncpZ
A9Bm3+nm3ilAlaP7SAlk2sH1Jq03FsIaqllB3Xt0hm2ZYmuFMJU/bvvwxpjgnwgRYVMa3xjRdVmo
IHQmESJ3Y2n5VqUvsCprJGm0zHvp8USTpN1qtO19SGeqLl5hKx4U/0ZPfrTj/Yh9FE+0dTEpS6DT
nu/ictfbcjdwEzo+VMaTx4vePSi9tXG14hQE6PrdG51NUS9e5XVN4sRZOhyxvm89SnJZCEIsUkIE
x+PgsTmzJmOPAt1270Fii57kLag5n5cMgsdWZEJFmiRuOmdRQPqurzFlKlUMlvoJR54gDzu2IK3T
dQFCw7vNqme9fZ4yCjGw99qJMHVqFn2DQW+ADqrY6xGy1V8H+xFjX/RKsXmHBX3b0aaY/qU+XSBo
hmxSX4O0HHYU+BcR+WRUM2tuNI/j1NORGrniIs2KB+D1gXUzKCSVYQmiOhV6j3GIBLS3HL0r7LJr
j+1DHnQraUjXxM1YBguvw9UFYT1J/DJS/nPAT/o3pv9D4ARXuDtVIMKaau1t5PtLy79X5VUQnQjf
NOL2ggrv2Lcsb+5LNkiMZxNqPH7srRwIem510sA9Bu5BpD/x4kaxA9vWjZ5MsskgVU1NklDwyGk7
XyzjgXSMKRGFP/kVl0i3J4WUDMTL7s+JDDQqpyxdZZ21NTMEQez2LhGoXUoQoWjf9PbRsA8+zLtI
XYW2e+VZvypyWPhxr/KqAxc+2Xaux27LeRtD70AHdJi46+0xMLlbnA3wbZgUqKAmZBAk2V/rNcC8
MAquE5NkB3iB3ouvVIEcHPaRxygFyuCyKUh7Ffj1NQilZggk99s4TMnUt8+F3vo3AvnioEPAy7ae
Vbtz31BmhTAeiLjmOEio5NbxzktSlJL0voPHMQZ4efnlGo4u5Wd0DHL1IU15J0kgcteVqbBguQGF
jrenh0hlQiYIc7JNZ5YHB55brMRXWuG+ALeJyScxyoNhmwfFgB1FGYzcuoq6AYQuxKogD3F9es7J
rAGTNgZSXEL2K0l+KedNTyILbKOduq8945IlECR66IIBmQXPgf2ih/1dbDagLUDXam10coqMAgdu
M1Vo402iw3djqyOSdcvj41AICo0YD1NWKu9soURrCBIRBecOJoNCgKlopbLsSvVJ6C2lLSYaxgtI
EXCa3LEiPeiwU7oA3Tl/1L+aHKSR0yHhhz+TaZn3aqzhVCHuYpV3jY3z77J2psRTTe6hddfcX7dD
lH5NLKRCiy5Dhp60upVe5VAIdN95CBUYECXJF2VS9VL4W3JAACMX0/lQ8rghCEY1wgHy7IzRk4kx
beVWwGjsa0WUt+6gfE3JJ3gk0IIqQBFNvW1a7WC08cYrm72vtvCzAC9ICgSJvGUV97z54PBEJAtR
Gb5u5QAQgDpL1yJeGBBtFn78rFb1lcUV0fviFMTsrhJsxSJV3UfhQdaJlOc6pqyRmyhAoIb9NZ9E
CEetxUQ0AUirFTpYLHXlWeYuLIKVn6Gm1EZbExy0DutTraiP9lV6Xedt82UszW3GezIuhkOnoIqn
DQsVSHXahy9RLqkvorUd8AzDZTnBGiCNwOe4VCNh5AyVRVJo5VXfVdDIRd6uJhqMCeMfhXUITeyx
DETAlE/Oxn1CMUPPiUw1a+FMXNpqq6Unsn4EvVd5D6TbxeAo6lCJGL9YGe/6GHP3lpM3Bcsw7hSq
ez6LadIpzQHDe/6bzTMDThiYn5XsnkdQ+VZ+I5HEHo3TBGw1IU15KSpSw5UPtLIzyRsP3/GDykxQ
ACq43keiuIgiSgsG1UbiquxVyNoUqPiR4Poyrr6O/H5D+T8wr5NGXZsUKI0WecYfoX5yy29R96yU
yO/wGyzyrMi2obwNIwhJ1AH6ZosutR0WyzC/a6IHawDaCD3VSn/5/a+Kh2JWc3ygCmbxa3GA8jKe
xaQ3DBBrBcl7Gw3DOn9No2PBFc3bcyQjrFRfQ54hAjCU/5ap3yuTB3Nz1wjE1PRVMN6ArOzKaxWg
nZr8jEHyZRuzPoXhDfIGRNp7fBfXFvofI3hqfF6+tO1rQx6i4jjytZe0RxUSN5c4+qql1EpNd13o
b+pwZ9SscR7BlIQdPPCKndkAMa4xC6puU8RJ9LeggRQdQWsRR3gZK5eNpIHrBquNNg2Xh9zn7V3f
dtyFtyVpi2LleM2qtt560gLwoyJjwjsBmjevPAd9Y29ROqiDGW8RT3j1W2eRv+jX+kDREw2XfyEq
m1fFhoRFLshAZygofkyQTzSbKoQ8lCoklzdVexBfezLbpT38dOWD5UA4I8UXJo9df4Cb4mX3PmeX
1d1ULIys+dnBa/Stflkl1EY2eXsDvuRLW97hiKuEOHh9RV5nM1Q4iXOM5sWb7qHkyFpU8m8JGLbI
IJIDIte5oAlb5A5Q31dQcXCqASTwRMGD5+jqSJ+VOHKTDRvKRUlOLk++VsD3vATwVKoQbaMkUHBV
Dh36QqgX1f1DIyCvd6h3wnTvvFUV3elAZLPRfVKw8G22eXvb+TeK9hyqD039ZJuvXnNnqPdT+iXY
5iqb9ogBePBl4DWMugRoPRB7CM9RjLDIO/UAxcL+IS2hVucIt25d7HHdqt55eEljjPgGKdTpkYU/
SPMmbB8G+6V2qKY6PCi01zYgg9VvobivyggRSITNUr/h1KtRMHJba5vgrB7mR05B4Pgn+rkIkgcD
IdFYYdbqx8g91h2Rh7MsUUgJoocs/xWiLW6lp7ZvwYmg4m3gFIn3tEoUOFJoTckM2+i4FRvPZC9H
y8Ta40G/kgkp94bKeEaWDNIG+SEd+wpwATm+inY5ZYa/aPkpjnaWqGBePobZKSp/ROWz2by1Uzkm
f/WQhvPesKobgsdi+I7IjptM0OovWXQ76ag50d7Qyd0rG9G+JLhFK/ljOz7bCvhcuQv7fS0UVF12
o3mtZBsykYn9UHFs5wcPXhClWzjQN1RcdxpIv4giPSvFgp+VHRqIRgN6X8jQeOo9OJdlwvnmdu4q
Z+kq7kPPTspfo+oBPXayvPeCTFZar7T0BY3hL0l4MPvnzn5GpkbNtvXAJAAhHe2tJ6hzhMMXo3K+
GOMzAuSGu3Xcbx4xNQqQi9bhoY7Vyag+9jAiqwYYEKhPO1ha5m2c3XCyAfLamdB/m55rqHlQLYCf
PDMRJaXOicW0VA8hLJ+qOYV1segIO+KMYky7cEPw4sCq26ue7dJ0UzmGVcG1oWVviffohfd+ujUT
DDXg0XbuvaalxBY/ZfhVKZCdqHmvN8uSCyfbNfVLnq9TfENGjMKcK2wpOp1Qdqn3P3UfiIvYG8Wd
7YHInd4c/hv6QagyYeI9XOs4/yoo4o0AQAHTPVV6v+jbVxuCk3DufPfRBOEB50XLr+3quvJ2Tbit
i8dEw2+kwdJxgcOrDQavfyoj9LlgXCfi0Z8mBO1mcz0pDhW8HRCXSfqvJMTL7nGUPHdPNgDtElxm
ZB4S/FbVBp5/xYPERdcaQDKid64ETt2VJ/hJu9TvdwBPMHTJE4W4xqIiCULSpKymishfx4Hodl7u
WRzsVXjdwgZca/GwD3pTI9tcvVpkZkPU8dyM1OpQ9teKOShLN6iPhiciQq4uW1kI56hEatDPNoWH
Xe2oL7IRBqE5LHndeEuzHKk9huM2JpDFsjzb5gq2B6GF4pinfu8JCGH9kBKM21Nj4jLq+QGIFBWM
GfRGZ+sh8uJK/aHQiBdkHd7ZQejAFJDrHDpTIMyHUjXuTZhiceTiAwXprjDTtSfq+yxwTkrLgvUj
7BcQEnVi8yqoDLnuK5XR0DCGV+F81MONIUHqAHfDDD4CHWQwTWC5PTtAMtp99nVScy1C3q4pql1X
2acqdN6CYXwd6vJkJe4RutS6Ev4GQBgVgaEEbEfW1459pqRH1AgFJAudBBEnGwk9YKMmSADq6mqg
fNGn2RKJEkwEEZG1yVEn0cHU5Sb1ruqeGEmJwBh+H/AKKAl0+awFnsup97b4Nnq3vXJrmpTvHjlt
ZbmP5UPHpVdiGGjrt81o0YnmRg/Urzk1qSoaNr7AzVKzjn1+kNleMzwO9eJ+cgstWIkhzi0hUYg0
tjp3kK4egUm9Jb6xizUXhYhfCkEmYIcUJ6oQUdoH305fwro9xEiU8uzQc1dbFnrzRbWftLC8bhIX
IbJVBRzMbfdKY6M664c7z4J50yG1gNLpfa3DyxT/ol90oAszvb4KEtirogF5172WKG4EKg8IK3g0
R/HqIt3mJ6cS7ycMyh6KJCg3VXDLWAFWH/sVDAMdjVzgeXm9z4qrhosjouC+9jG8USbBmgkmRcCS
yD2sfwxcHpKsAmkR3QYmVMtYrjLTO3omEraqASZsAKIgb0TtgPyKl/RwHUJdV5oXBBJVst/JiaxW
lndXeeFcmSiEeZThU4tHfYTuCJihYZPCAarDAo5IBMx38nKuV02N7FTOP6ualWJlCO49FTFXeQEk
KiZ/r4e3NnS6YTxapJ8i9Cdy/2Qmh7i2NgH01SFfFFQKYo/3BmGAT4YTIWpBZNYQxHujt+oxEWsx
FbSK747yknUIc3oevMVhm5bV0WElbBwN/FujPrZYgqxDB1qKT8pAAhQv3JZSAM9tz4/I+WCIltkH
qWL/7J7aZuWTsVM6Drn0UdW/RxJ2m99sbAlkpK/u47hb1qXxY5himIDDN698ErrWxrIg65TeNklJ
LWPYVSX9TYnyQdr038wIWWk2d8RpkcNfjap4F03ru+nIJQtyq/GPRPvpBBlAOqrRRJoDjjgOF0xY
3WTBQVND0sUmMmgQMQMNZyTo2XitKIVqbAyzKzbZZIaUU7jTqfAAPL3T/Cdh8fLSEEJR7J8+N3uj
3E9CswWpeQuBaJ+8idZc2yADMi69NsqWqVNuqVSX7mMXfFfGmKi24oa6MiAIpj2ijj0RV01OlupS
31uHBlJwkpULOJboyio6EWYOGBgOMybnnT2RR6Pq0IIZLA9eQjn/PpsMhYJXKX9mPHZsJUSE0lvI
SScrShGeI9/sNtrWaYs7yWuua+ObPFF/YhKJbs9EatzwQK6SHzrrTRRrrbzStXpbypOPRkI2YHVj
1ltdloskAPVrHUJe0TZ+qflLpz6VVOEmD+Kqb3Zls02UXYjmkp1eu+QkhSROSrDKxp5cPONlpDpr
QzX3QaNsYtSKjexXVD5q7o1X4JVzU6bms4WuA3qxINo7no4wwLs7ZJOgaFJsBJCAkufRY9+Cr7lG
tpvlshra+lUPSySBEehuh0OJximg+ZzoIM/vvD6iAtbu08zdayVQmBjl63LSx0AeIkMxFYcEz8am
i/8Dj4ZMjpEv60i98QwIjVWKGWcRF89RkE56o9YpMeAfl3rwoFTRg1QBG8Y9V0LXvdqOPj4loQ7W
HKkh04VBM/a70kWEKMYI26do2tP9gA45lo9VoRLCuPGf9ThQlsSxuFJEuAZO7tEWAu1YXZD7rhKP
t2jIxwylfJVJuW/8cZ/bPA3B1f6UWKQtYyiKY2zusoTZRO8GNQjYxTUYLuFv23K4rkHfVsYhSdRN
0UHosd/G8T6CmKkLHHfUCu3JlWkaay14KSRjjQyG674I8SuPji4QhCy1H9PQJl7+pgFSyAduH3Fl
ma+JTCEwGLuQNElIp422BT+o3pnUqYsSnFvBFlFFi3r5rYpGnzLsmlHcyhg7yGAksdfaFqbOzk/f
M6AfAj1xR8iObXEwnfRhVKo7L+hWOQqZ5C9/9GqwcjNigbpHwJzDI2aJJVQOUdcmAb8pmudCCTp0
MYA1W6BvNAPDSP2IhBcOepjQ5Uc3AMrOdUWWcgfY59SoNjJlMK+MrsEZqSEDS0rXBO6Hcip80Zhy
qK7jfc60rwpA6nA+cFDmVwH9UjVkOo2iGFbOEELctsKxAbQejy+p9S/lclIInmJ0e801vG+CXC98
ZcXYd2lfY3NG7XnwkO3UY+SgUREagHsA6YgaKLFpMWQ3IpcdyC5EmNuoxsPRm0z/MkM/GGUMHN9V
kYldRgKRMYBQgFVRUEiMO1xXFk01EqdisVpNyH8GrNljYdvG3rIOjJ3NX4YqtvTLUwYV2+9gQGcu
aNg3F6GQYD827Cs8GdpTa1nLSQUjK0ia+UgnR2Tv7HsB7wz27qrr9wlkBMe8qdt9YeHi5HVQ562y
/eoFrG491hHfdq5khE5lNbwMiHr6A4U8qhYKWUqiDnGtMyWW00JjJeGOWonACVPy/hhLAAjcFQqS
M5WxSbLgLfKACOFqUttkk1vLO0luS99ucJ0DJi98FXeVBJKAawsb9EGDHaLlA4atKwB3ZlVgEWE2
HoWOSh5dA2DOoEpr3IRhYD6pCZ5BSq+4t4A90MezRktb/PMf//P//O/v/f/yfmbHLB68LP0HFgrH
LEjr6r/+Kf75j/z//dPdj//6p204tmMYFoQFW5MmqHKNP//+dgpSj7+s/Q9YL5WPoIN9SExg+cCl
Y3X/5y0I4hWbZixblbMWoGl3qqIFzgGUoBscZXvzn31f/9gDS8lc6bShcxDDgrJU9fyffd74+PlA
tVoy2HyezdojNj3ZnP1FC5YhJQBty7SNaYreTUHhwWyKJQiuMkkQr4Xfn/6HLciPLZQlagqFTgvw
XcYnS95e7oDJvz5fQ3BVbU0VtuZY2myICj2vENHw+XyJ5DmJ7i9FANPYcQwUMNr81+XWzq3Y963N
houCmorUV+Qc+oJklY4WtHi73MI0HJf6MxuuOtJLfDdpYYyRQqHmuEOk43IT5zphqqrJYaI7pphv
it4Po6qyqOAMBrKXXKzO0583gLqHLnWBZ6dlT3P2blE5RmZIq3GtAzS+/qH27i9//tyUv/+89fHz
XAKj1Fs+n5LODfutz2u2oCD+58Mk+PG6rVsO46TqH5sJPMOIO5G4BxWn7eBWpp/M9Jlp+PD92crF
3UXVGofvj8bCwQY0XVwepnPf13TH1nWhcvLps7MP8Q6l6MbSPViY5ZCUurv8+TMLVbz//Gx4Qq+X
QdryeRwhmwY66NLYXW7hsw7MBihuJSjuhhYADOOmra3/4vMUc6RQWU3SsD/Ob0ttDjGIGv0sUuU7
geTF5e+fGyAqjVJXhcEamo8/dp0qAlalcqi0+ikBmtFXJdiv4pN5OLMbBFeoM92guqbazsdu5J7U
i6Kg6lmKH27+1ngradyH1ffLnTk3F+9acdSPreihYnUVjObDOIGCoKqo+V/MNncQ+82Q/M/8JoKT
rQRG07mHpZk0C7uu/2I7vP/+7GAdcp/nt926hxBMtbc3AB/9+RCxlDTD1G02hpg1IMhfpDLS3YN0
xQ0SzUuzCP9iyUpDsw3NMByhWbO5dqSmRK2j24dUebMxiVhe7sG5Ffvu8/ZskkUlKreLuBi0nlQY
0q3fdOXqz5uwBPIN0hKGIBH3cR0lXWPEZoc/8Ah0wFL7LaYfRx9/xMvNTFfA7BYVliUtWxIV2IY5
Led3N5AeW4We+o5zKNCNr8nv4nqJvCcmbZburZ2ySv5idXHRqQ4RgMF/ZzPTg6P1Wo1+adSCqg5l
RLInl/s0nUe/9enfTWiz2RkTFObbniaU4KR3d2hRLY0adVHYeZ5W4yMyftKncyeLZTtSdwzL0qz5
atOBPwxCY8cgcmiu2m087gfrx+VOTRPxe6f+u435kiuF70nPmnal++rybhmHv9iVRP+mYajT4WjM
Rg0JUBwcB8LPMQ7X1Fzz0dtc7sKZtSYtlXhKFxzEkEc/rrXGNUKVIosJ7OQxLLZFopD1egnJWcLq
u9zUmdGiKUM4NpvfMs1pxt4t66yJbOQvWvPQ3Nj6vWxeL3/+zISj7sVQGQKTU2nPNqdDKsax09A6
eNA3g+R7gjOj3R2r7pPL5F9LdTbr5nSA6Y4mEYUyjI/90K3aQOuiMw89ZmMopbXPXogPTI6Qf9R/
67tO3TGsjzrP/c5MV3/eS2Foji5sS9NMexYXediX6UHtW+Ak0itfbP1bBNm9xPnkpDszV6YQum5M
4aPJSfSxj5osRNlkNNNoGw9R9k+WwnSgzIfw/ednSyHRNZ0SNXOlAo7HjbA1kDS5yooc3f876B06
9eXL4zb94Estztb5WJlZiAKpdVBIRj3ZcP+eLjcwfeBSA7OAzFAlCCqDBia8pho1i5pMjU/V0ERt
rG4fLrd2tjsmd7Xg1JbGPPmASo7bBCN7ScS/lOBgKl+F+ckSOHNis400UuDCsBxHnS2BNO3trA8s
BWK6ieXIY5z+KIYrKXsqhek6Alr45116395sTUSha9e8hpWDp6O4GnvtAo7mvnSavxg6IlrV1GwO
PVTZPi5trFFddF6lctCjfE+GaRf4wzKKy9Xl7pxbD7ahiikaNHXDmh/djtGNXkl3dBgC7hGHT/I3
SOYIaOOXWzqzV20hJdkDYZJImJ9HUBCjuBKKfxyw84NlETmfnKxnusLNrYKipSeotcy6EqCoAUov
dg7hg4q5E8k8vIrjlwJXhMs9ObOqbapOU3xITseaB6GNE1tBJhIHA5ylpJ4yrLRhc7mJc4P1vonZ
KrNgg8ggT8l53aEe0X0W457pgaOalsHJDCeG0OPj4hIdANkms+1DXo67EnmorsOsF/2my704c346
OplBlShRGPp8ykci6b71ef05Aq0F8Zibd5m5NpyjG391q9sKtYLLDZ4Ztg8NTn/+7u5G+qmnMkCD
9UvlIUeWOJ80cG7gpM1ZaNv4fKN08LEBj6xIrtYp5aAEgO8W+Jxi3P95H6RD2la3hG0684iw7cIu
7QzDO7pXo7Vu0k8i3HNDZFq8l8nk0cS8B62Dfjmya94RBEy5cbpPPn9mEzqcx2IKngxNtWZRR+rJ
ZPRqjeK0P2n4USst/B7U1g/FQAKjkePDn4+WJQg98bc0WM2zY7LQ+qpHoss/UqTsF3he/MXnJf2Q
vJfZ67PPx60V9KIp/aNl/exBXzuf/Pxz64nv/vf39Y/raXCTxGvd3EeDs4VmMGm+uO1KrUW1uNyR
zxqazQvFtFpB5M0/5lzzWAPGCwRLLzdxbreT3talFKZJsD79+bvNp4+mHViV7x+NhqJxGviPacvZ
Gyn6WkL3+5Ia9dGftGCSAa3Ty21r00DN4popt/7/G58/3ELPa4yxdb2jsBSEksxe7mOvACIeDPla
8+rxRpMih0ebn2pEY9ZgB6wdqf5yKRO0lS//mjMxyYcfM1s1BV50kZVNI6GKdYsXsdIdPO+oezDj
RbxA9O9ye9rZobc009GEUCUvyY9DnxEGp5bJLnCYZsSPFYTBi/veBg6rppm/VHzCb80G1m/H2q/O
AHM/Nk1LuTTpWXEN6oY50Hsv9mxk6yc8YuBre2G61Zpy7svlX3t2KRKr8ySxbV2bVxMC6oiuO62T
UEseUWs8QSY5tEb4ermZcwed9a6Z6c/fLUet9cxIqUP/WEDvNb03B4L4n7cw1UMc8u8kW4zZZQDY
WfW6anQPFWV6GaN/9dl1c64P71uYhQGKC1w1l7TQNkdUXUL76T/rwWzd1Hje+LHJ91XEO4DyfnIZ
fPbzp33ybgoG/FzrFHTdIXWpUCxE/knsP3V/vunfD8/sxDGrUFUTG9QXNvEVIKgao6covItFfH15
nM7dajb3vcFDmiqFOltLqRvi7Ga7U9rxRnF2iJ5Q4wdtEB1czNn/oi1WlEZB1bZsMbsSAjQSSfkL
uJOmf+P4+Kfmd3mNewTSfbr1SW317AhKKkiEA7qpz89sia8Moo28MmAtfZNd/iMN210pS8zCq9Xl
fp3b9iS64OaQWuFNONstAUiBFPkCSgEVXFHvWkelGe+dT/bk2Q69a2X683dLrpMBNaWRVvT4CmXq
L3G9yyCx99YnR+653jhAPKVNGsf47WWbi7oTTksmHc1oVIjDG2+Q22rwPpmfc1kcHrX/bme2GrqG
JxWC3Cxxu9/ZybhBEvlNjPKmGsJt2COVJ4vXXqkeaiP5i3OakQSywZVCeX92ixlt36fSku7B7RLU
tyA1wHAxHOOz9X7u6n7fzqyLmdnXmT6Y7sFLgdrGQkD9z2JxRaJsvEoafJiNIlAXiqHlBBGl1yN4
MJ1WLKAvpWKMX4QFlKiMlALCZI4Geo4pjaIle9s113B9KjQuWkxqQcAsq9wBXghqZOW3gFCxxkA1
IUAyIkLNgmcJFqyq43jwGlMTloaEvBP5lLv5+m0LPQ+zUBDfducpP70KHaG0i8qlIntv0/WwPFFA
s7ZugPoQ5Cl0UlPMjOzEdG/KKP7Vo/0tvK78Xhjlm+ySkkQcWCelKBF2tWskY3hEbXUUhlTprwWI
9iTeh6PTLnz0UhegiOK1ScV5rZpdsvajtli0SWXsdfQal6OegzVKJPKnaQA+3i5xkSVVoQJutLu/
2GQOtx55WF6Pv2Vji0ZNw1CxuZZa4GZ360Wrf718WPx24Do85HnG89LSibznMYKBQ6TZ1Dgl2spR
Edcot6Bu6DYsh/vLDf12Rc0amp3sCmyestJG5RDHoMJRn//TK3D2/dmpJ6A4NIHk+8p9v8+Of/Hj
SbOSTLaov4jf7j9fRDG8bkjbrNQQCGnhO6fLbWjTJf3hkp16IEw47YbgRarNYoTRrfS4zkMi6x7K
mZEk9VUOahvlFEGy3+v8txJhoy99JJAdgjKH7l3nbVHljxa2FyDv04EgxoOgg53ECuaK9TdBXhVP
SoHK6uUfe3Y23/3WWcCRjpaKWV7sHTXN/hm0QIOLotE/aeS3o382ILNRJ0gmpwF36+h7t4ltLzob
enPlf3Is/naRTa1IigQk8KUmpfHxIoOkFwdQYfEKbZ6xnYBluMc+eqmDUP2LMbMs4Rgon6u09rEh
D5XgZOREO7rh8Bgn4r5QuvV/1MS8PhRS0ZMNQO2j9K8dPAGRpbzcwNnj4t99MGZXVeAWZdhlqnds
bTTfqx81DvSFB9sowLzhj9N/08wQmVHrIiT8Latl1WbjqnXlHTOoEVp6pQ+/sFy+3KGzs/+ujdmx
lBduKo2s8Y51r0DzbpG3REhWgYNsyE/G7uxydrQp90u6xpxnUFLHDVxpsb8TtKQ8/WuHzg+Iwb9o
ReN1TnJISAu8z8dVhsq6ndgRUa2NvbDX75BhNQ1rc3nUzm3/943M9kyrJFDNyDEfwsL4WQWo1Ebl
w+Umzo3W+yZmE6ME7ZirBQFzbj8O0TEbkVTYXW7ifC8claKWNiFOZhuy5eGq5z0VDXSnYjQcs9dK
Hz550JxtQxoI91CVoYA2v5YMkEWWADdjbnr5lGqfXN9nR8kkHWNzOyF2MLszHNkNplEp4GX69NhA
eWui+OC53uovRgrQKaGC5VAYns03R6fZt66pHFTtFYGHQb2//P2z3bApvlAhmepXs2741OZrXy+5
+qIN4qgYMHv5J1042wQ5aQ0DIF0AL/q4L4pCEz32D8oBiFMPnx12ltn27iatiuiTg/7MRa5bFEmJ
EXnq6fPUbGz3nV5ng3bQmuFeLdAtMlO0mlrdvnMLjKXchMJMb+Nuf3kUz7ZLjtYAjwK8af7GTHVd
HWVUa4ccaVZP3YQpXM3iCX/xYtyPRNeXmztzF+jkfShtIILH4phNmrRdT2kzRz24GUp3+KLlSMti
pmhY+wJjvsuNnTmnKT1rHJ8sP3bTbK/iMzWYTZgyplGKr1GpFNelVkxM6XAVeFDBLjd3ZrXQ3JQV
YCB/Bw/0pm0rLWV84CnoqaF+nEZXaHZ80qlzrfDmI+QjQ0fdZrYmvTD3naDStEPTxVBhfrh6ihxd
8UkrYqrHzQJLYFYqIAvqHKaYp89qlzdlHBfyULdYAzUGekisXpxPIrfe5ykW69GYlNgy8Ri8CfIx
fsP829v3TZPtMBCDbp7Df45Us97opV++tkZV3/deaqMsoqWsrNBeV56i3ri6nHyegY8jNOivTCdU
1kbJLGFUiPBsjtt0Gk9WiDGyfLWNX4OVDy1WPurgr4Iet2ll5IVZFQPS/FgsIbXNYYFEoWLel+7Q
r4UMmu3lmT6zsD4MzvTn7/IYHqZmfiVqeQjhk1QaQgoLE+Ut5Lout3NmrsHTGfzHhHagz6P7uBFO
1pcavDl7m2n7LF3b/vpyE2e68qGJWVCeE98mcUYTCnwiyuX9lT/slB9/0Qh7AqgphTmG/+N4hSjn
R13Q2gcbpri2hXyOMB2r5JNFe+YsA3f272Zm139d+GOjxjRjdmiLRNe1s9SMn36HWsQh9K1PFsHv
2R/UY943N83eu1UQ64qSVVkNU0zqnM/bsbYnw/SVdINVjdtQq5noHn0T4/Pl0Ty3KjTiW83myQem
YnaGRrlVldil2wcDt5m6w5omNF7yIFldbmY6HWcngNAoAOhT+e53bopfDiKylBxmMdJLWXYqrR8K
fKVJ3bvVH3TlJQrzTybwbM/eNal/HNEkQkUl6kr7YGUPLUxof+H4n+TszsRWH3o1W4rBiCxyMxYw
brzsuzFE3/JIbC4P3Lkt9X7gZsuwSarM0jwGzuifs3gL3QmnqU1nfDI/5wYLggGvQor3lj6/3ah8
Jpo96ICFEJzK9VOLr1UzfDIj5/qCvh5HhHS03x+6Kkc3JDUQSaLFIGtwFgYE/Tx5q4JPeiPOTYwh
AaSZIPVNc76qZQa5MlQnbzXpWit0wvBzTcbswUgcboU0a9dNCH+1DXX9m+m4EVYEaMA7IVr+g5Zg
aRbW8jtAGtxOYUgeSkwdrmxRN1eB1qRr3SzdXRdr8Pz8Wv3apv64KgizVkHERQQfGyXrVu2w28tg
mp1kjaONw+W7H7Qaq5GuVlaFEoUI/QnylI1rX2MO2SJRkJh4LVg9qUe13Vo8ChZO6Dj7GonaNfSG
jJkRch8aIv3k4J52+Xx7vh+v2cEtxlIZFYWZccbbEPVBEqkoizXVlWf/vLyez7ZkQVTTYUmZMAU+
7sos6jveC7V5aGHHBuiLxpsmPzmTwaB2utzU2UUApAoEEs/33567VPnLMKyEeRhltvC1rw5yBn/e
wgRQniAQugQ/+LEziWzCcGig9/qLEoCg82mEe25bCiDwDvUayr1z/FHiNhS6Mt8+FDF+eXiubVX7
k6k/tynfNzH9+buLx0ATTBFTE5V2h2a4hV1peO29/MVAiYkxaBvQpOaPUBmHgxj/L2nn1Ry3kkTp
X4QIePPank4EKa8XxL0SBe89fv1+0O6OmkVEI5p3YkLzwAlkl8vKyjx5TiRbnKRnyXOjtfO+sH1p
uZvLdvz3TWiTenR0R31tPcaUwencD4tuZaWXFoI3Oqkzi+aWN3nwgI5s6KUpNuWdt1ObCfbkgBCR
CH4lEFg6H+eGhJOYIaWSyjrVpsRJP2iVjrCmf6sMJVRlsDGN0kp2YDHuOLcnPGsqz/Hp/B69x8AL
s70cNcQ4kx3s4hSe2SSFHN5Uu5r6BuS68dj2j2AIqy+Xd8fi5BIZ4Ke5fjhPr7dgJEe1MQxguQxa
M6WXrr0f1jpL10wI1+ioDKmWKZjooxtNeU6aZ0d+xx6f62dzdhVwhpgJ4QEKxquEMDIcyh8D+pgb
r9BvLs+UsuTTbAN0vEwPAbqVwoPNMsx6yrixHjsbtitHO2zjDmK1KItOUpXfeoH0dEhD6caUkFtq
7a862hqXf8KSvwARp/9J7ylvclZWV5S9lSaUOczhJeTVnUXJ14kGfe9qxBQhsQ2ATZdNfJ+iCt61
CUygOz4dQDFIoiJHDCYvygOVtugdLyNEikmKG9Q+eR4J+y/j9oujgVYQSLLC0bhT4gQUe7Qyc+pb
8M48ojND4urpsvJ/YSROhxaKnRmIDpfQ4miBAf2jlcJ5bcxKo8o2kirtYdAk6ARGzbsZCpR7HBhY
DjWpFyQgYbjKkTzZxfKQHBGOgloug5zZzqAM1IMRYb4s8fay2ugwmda+BlVZKB+TwnS+G31uuQlU
wbugzqu7iYjtmFhwHxRjW8F8aXr7WkKSedDL/DbqlfGhllIF4pwQ+tioNX9VNtkjy8vNHbiYaltA
to8kEpHDEIwJBEoQmGdQcG37OG83KmXTfe2Y5jHOJUQworo/yUFkQVUvT5/t0UJ7uYZ0JlckSqCK
4m1NeYThWs2N0zRE1g6CrwP02TAdBN0HDEw3sWz1+ygr0EeDCQrSh6o51an+3UJmSMEtI3mQ27eq
Ot7pcgphFEwv7TDJt9WgoWdfSLCEynLltjHEIGM4SRvVV6OtPgbJN90KPYSNOhQMG/UnFTLkzura
3hmwrMPBKz8pRQqHopLLO7+AuK6b6K0AsjjuECSYPsikKI+6BMFCa8vwOwwDkguwg1BV7qFiTrp4
q8UzJ0pMvuUQUyXTtoXiQUylwTpVSoZ+OwWKebJidHDLEE6ZATg89G7TSzlaLKocqPTzVcmTo870
F3FW3lBlaxEIziEn6AoVcR6j3aupDmECj/2Z/llHdBtOwdb0fqg5Yqp1E6YH+PqCXcm1fFSbsR+2
U9iGMNFCHvtVS/UGPVpJA/KceJ+LrgdjBiXPDQoMw0uTT9/UHHgZhXJ5OyUBlMt+nP4DZAaeyRCi
hLpxVCIVC55BIzc1VJCtCinrRtv5fglS10FUfJe3k3GvpnF2snryTWMMgCPXAAtaTva7qFMozz2E
P9Ws9G+9SPa+lGU4vtDLg3R6ZKOGJqGDDZly+2B1ETK/zdCEP2OtGhEJD6Ut2Wr1t1769kFPfR/1
V72/dyLI9dpKLw555vW7OEbOJdGtmnyIZm9Mj71rwud8G2YJvJCACbK9WaMpZhVdd1cbvXk7JDDm
Tp2sbGGXQ3sC7pVj4NjtU9r6/j9yXKBInk2ZgcaGUcTbpoBnPUWlYNM4bf+QT0XyoESSc1Jl2Jbs
3EygnZzVyatS2pbSaKDUEuUPU9YHN6FWF8du+o264zbwu/uacstO04tkJa5Z8uZUHgB3zC3Zptju
Kved1Zt57j2Olgr+qOd1zv/x9+ABM0Fm9PLVsXQJz5gqRaHATPpmjn3OQs1SLrIEAQdQdA5sP/mA
5GblHfMKEanLhpZuSVzKDKvijPLaeG0oHzU7pwedoMbfUVAtipWoafH7JJwNw547U8VCKgxmcAYG
oNHiiFdMBg3kgJbJ5TEsTNZMI0E4RK6OqsT897PJsrLYRl0xNB/hi5PDYxbtpX4lmlgzMW+OMxPA
tGLJGDHR5gc7U/GDEqwsKwHtwlzROkqvxry7eJLPfz8zknBR4JTDyEUbzETdawWdtfh5Z4a0zV0H
bOHXn+/UYnTG2IhcXIaJBtHKTlqYIl75OiB9APQgfYUYpCRzHqG+FrkditlqDAW198HoP11e6qUx
EHeALFWgQVLFXu1UkQIzGJXQhVYLPSnc23/7vrCVBqVoasvk+9bXSD8M0so2mqdYSB7QUmTQjiHz
pn/TCFD4FUFPmIduYaCy6Hyh5zBC9woVpf07xnFmSNhK3GpG5kx16A6HUf8oy8+XP7/w9LJsslOq
YfLgfvNIHWzJts0xR6w7l+9q6HoS60kPc3L+SOjUn/+bMWHfhplmFmjBRm6v+Q7cYuMDFwuIhsZM
tupM0F5E+tfLJpf2MgEo6dc5mH5TQ7V6DwZOGdXfBPlkpGzHML8dkYq4bGVpM8/vZNkhJ4IdIZj2
LG2Uu8GJXEj4DVR/1uCYC7vNlmE1mF+L4MbEF1DACYIMW4ncLIBBu4epS/5p6OMugTD88kgW5uuV
JeHsx51vw+rE2Y9MmhwkyN+rTw5Q+stW1sYj3FUTfXRJnMmRa8Q/cpCCBdSiHdKkqwQpa8MRTo9k
F0EcK2rktoWreceucMN+5YWzaAKczB8884xkfe2M9SBodLVg7ePwW6PDmbo35es3sT1XtWlzBpnz
Bo1rjKmZBVaBQ46TEa2sNAo+BQinPufypPx7eWkWtjK2TC5hUCxUtIWtDEWXV6lTHbmVvp/QWN9f
/vzibJ19XngNyvD0B7JX4QJUj+aL6ENkyzeqJl8LnYcQ7HwUwjb2gq5uer+J3HqCGP5HAatmcYB/
7/JgFrfx2WCEbRyOea04Xhm5k3RrQLetf8prVn/lpb62IsIeVnSWvnFYkTD2NkVJSadyL4/jbXvR
n+kiJmbJcZWysOh5DUhZ1vEvY6FAc6onPBMiU1KP8HqND21OXZN3RAztRaqn26DXnG3hh/A6+nH+
rtH+/SnCBnEqNAfygJ9ieTsNfQX5cHmsy7P59/vCzmiCAGgvOEpX5aDuxmp3+fML9yn9oIBVIQ+e
y8LCYvU9/WBkZblP66c0htj52YtdZOEa/2rmu3nNzizNJ+0sxoSbSamnsuPOkV5A0E1r3FKLm/vs
+/Pfz75PZdbkrc0RkjLLQN2hQ2Ud7swgzbcyQqSXp23OuArhFIMB+gE3LFwHIkpv7FA2qTtWPU32
+jBsA+nfqYXgkC6U2u82bfqrXmsSXtwIXKkwHtH5yL36enyFGhhIyqWxi+qRZjxl+sqhWvo+oAOq
WPRQk9gR1ifNpyCbYid2SWe3cNVcS1rH8gNgoc3ZIR5/A46Gzrd0Bl9N3Mr4B2hyf3BmftRPl5dF
mU+buC5gV3j12RQW38B0k7j31HLEytzVXn0cop0Z0Xm4g99UAu/QNzAAS9tmFfG6OHk2Mh0KvcJv
y1jm/GPifsJufe996quV6H3p8xbFMdqQed/IYkHOSzJzyKo+ccGFDtEhDK+/ROlqsXEBs6OxxL01
+kYz2VoYul77rH8vy8fLy7Lw8199XvCRcQw1aeTweWipIx3S0aHd/ScLIqeOopCJIt8duIPp39WV
/LHQqI1etrEQCoACtYnLQXzRCyY4GFVL4F3U09CVa4TSbDpOnoz8+b/ZmN31mRNLo87KkEgJARpX
Gx3Zxsr4JmvVykgW14PyPgNBhksW0b9FZYY9OrghKi+ETNInFBveMQxSqjOIQObRKSy4bwW6n3ga
7KOzipT3O27Kg502+8tWFjw+EAW622WAlPgWYbIiA7ENeLhDl+p/oP2e0D+wepTqofe+bGhp5c8N
CSGz7HRV67cMJxwf4Ta3JvTBuqvptCC0m3GLPMd49715oY9SN+nxRAJgJJftOchx+O17xqECV6RL
06b8pb7eXZOSVLIZj4HbynQxtNFnO8o+Z7n+9I7pOjMjhJnqWAL0TjEz9iPqG7FR73KpnXYqmn8r
W2ApEnQUqFANk4QlhZd56c4OjJREfmMEHbYI+JwsOEA68VLLzTNo1B9ZGczarPLGQzDK86hFDPHH
WPdWEEaL2+PsNwiOIWvAZYw247VtWANA8N3WYfZEKnstZfqnz0q43l6NVtjxEw9d28tl9J1t837y
5cdQjT/n0z92Umxz9KS6MnH1REfJpn8scqgFjG+2v/YrlryHQn5ixjtQYhSbwbI6SdHh1gO3QnMF
HubrA2r65v9+fjZ/tqKWOQ6+75mBG9o7BF7sfy9vzsVfT4qTejovVEtEJmq+Zpbo2gUuaXXEgQJe
dE5/NavgfJbPjAhjaLOqVPq+xUjpato/gakdu7xf2fuL246awIzXUHC0gpE8GFOjno041g081lQh
NqikrLiMpekCnM4yg3Gm+ioYsULbyZoy5kLSfoOr9OWVsHBpEDyXoT4B3wI9meCS+tYp6iSyWW20
F5Odk++TNR+xOIQzE4I7CrJ0SpoEEw7icf7O2l2/oYDjQXaFJ+GqE84kBSu18Edy5wXiq6mhbNLp
92ULC48N59yCcP3kctJGvUlOkDeaUbtyeCtJ9yoiRtM/bfkvUiqXzS3P198BzT/n7AA2cVn7kY+5
XP7koXqRo0jynyyI6UeK4Gksg/tyESyIraO0siLzjIte8my+xOijskejR9Q+cuWsP47ScBrD4VTK
7T5WpKfCHH5dHs08/ZfMCVuY/HCTyl0cuR4SRjoFcs91VDfC9oAgmRf9c9nc8on53/Kownbu8CwB
PQ0kBCSU2CR0WPUC4XvDGb7+N0PzPjnbB33rDVyoGDLzX17wFIef4/7bZRNLEdz5Ss1jPTNhkSOu
KiUgeefvw/BUFg8kiJGgv2xlcUMTV83IM/1tmwYS36FpDdQMpDQ8enG0a97R+Qu34l8LQgSgSFqW
FqBZXYQkNwgQoaz234YgOBlzrGJ6TdhjTfyYnbo1evHlGYIAU/kTshvCUldWRu7RlEK31wkehie9
X2trXFzpmWLz/1kQVtosstoILfQIQJRvs+5lMj7V7UGq1iobi4fxzI6wEiArrCzRGUlOr7/k/UI6
pJmQvUUeR1XQahrL3XtW5u/AhJUBhGxqPlgcV0JPVtkM4Uo4tHjczwYkOH96JoxEkezQ1dMAhcYS
KUCb2sPP/zQKkWU1yZ1K600/cv0PHlI/a1xUf7Lwb3wkzw557jUlPyP4yNCOxpEOIDx+PKCF4yD1
jmZHva20WEGhJ0RSM8mymedBR78HnExfOM22M2Xth9PF9TFH2HSrlpHxlGZpdwOVzYsShzk6m1a0
txwErqbSjHahOnhb+JyR9Y0i/WjMUvQqtYijUujaj3hCDoW6FDA8L82OOVyrK9HM4i43gBVyX9Ov
YQq+uWxbu7RARLmQUTzqVo7IF0zxzXCKwrV03eIlh+DAnFmC/FAsevulXxpW57AvwoyMitlUBynI
g4NVmsp9VhbjyYa7/D2b8cyoML7ECOmkSzBqtP2GqiTdIUHbrPi6xR1/ZkTY8SNtrINSWjij+CYx
Tk7+QXtPmgWog6WSTeXNKGJDUGTWqxGRULfyJOSDRgkB76y+Gfx4f/lcLY6FJAtpEJg5bBFvSreG
MbTQgLjwckceqlDdv2G9gq5YsyHMV29kjZ6AfXbHof8QSNNt7Jgf4fm/PgdJlE4GDLbQubInrH2Y
IDE1+lxBUX+QEYn9r98X76Bw0nPU36hLfimNrbWWvVu84vA9UOGpFCLEjH0dWE0IBzolo/irjurP
WjJq7fuChxsoRMaNRM0znrZ+h0z59el5NtDf3y9MvzrUhWkH1O7sfuek+7VX96I7mbWJoNSiy0zM
pU22nTlyTMycp3vDQnnOCzZDFm4q8yvRzcqduegm2Uw8K3WOoCxc0l4h91Lka4SwWEiHfJN7vxGm
2ozFdLj+/GkQIJJSI/Kw3hz0FvX2OO1B7Vj2pkx+BpOxx8GsuMUlgD5NB3TPgguihGIKTyYtKgrV
H/CLVdAdp3x60oYeOiApQodKASGaI50TB92Om8jI+nDFYS5tPR36UDKtwJPwNq+jaN8HpJLZVNbG
/vS9WaMQXfu6sLG1rKy6zuNOa74BoUUx+/oVOv/xwr7WR6mo/HiMXC2gj2s3ZlDvf79sYmm7zUSM
QPSAu0CQ9Hp+JntM+74k9nRifVN8su7adDtUa0nipchzZsM3eJqBUhddfZzLQ9NYnCDPjzet8aGx
TkF86vPnwnGQPX9HW9PMsfA/c4LXr8xqGKELjFwFkdNoozTPlydtnhQxYgOGBKICXDOSRvOtc/Y0
c8DwxKFnQ7YQTF/rpM92gTfrZloSz7T05ABQ8b32e9ut7bclTwQlHa6I80puSzDcS7IUOQpEkVyp
h7QfdlquHgbVOqlq87Hqnf3lca6ZE3zRpKaDXWSYC1TUpfvhEJsSUG8YJNPx0Q6DFde3dJpg6qJb
DN5tkHjz38+mFQ5UezTlMHA7Jftq6NKdkdgrN8VSPABSUUfHgj6XN7ocoVT1RtOhkRmbu648TtER
gPTlSVsx8ccfno1CLhzdbKyZvjb7ruRfav/n4Py6bGJpouYa7qz7QCON6FKb2EgNx6cSNpZ3uf+M
gtc7HA+4YHJ2M6EZJaTXKzGEQerbRhi7WcnbUB/udOW5sNcUqZa2F0g7WSc/Cy2+qKjF9iItaMex
a47bOr0NogPMcmVyP1xNUT5HmGeGBD+aFVLEjgUeoFcHQERxtVLkWHKi598XNm4Cc7mnGXy/dj5G
3k4OfsvyTzO+HrT9ahTC4Yf8wPabIIvdvn4c741mZRBrqyEcdr+NoxTKNAbR3PeolZTRS4Iah9/e
OVK+ckbWJkzYX9JYdJbaYGtAWj4mxHk2xuNqbmvpJJ4vi3AN0Mo0Kl7D/jL0GlHj7wGql6n5npLP
uRXhBjWtNqjCmrHYxe8KFal+TSxAWRmH6FEyuSwqHfpTN7acE0qisXMneTeS9zkPf/m0u0P5uml4
CTo3rYL++MlJaRNaO0MrS/YHXXLm1hRr1qON+BGU0sZh5wcnfzoo/s31ng3K1dmvcbvqhgDkCRKL
zK2aM9Tg5Dyka+2Hi3v87PNCNJjWTlWqFp9P839gaYxfqnjvKccw+H7tMMDdwbRMW8rMDSmyEQSj
Q+fpBAQqztGn2Djy9aBbGC/o00RUEVpXHp6vHTTuZrACu0ncUCWpGn6rm30l099zfb5BgTpzZvUD
RqC/CQ/zMaJ8S03fLYrv3fhcabeqseJ33l5ms8SG6Ri0VTtwawjnJ8j6YohNPXJp8fJeMmmNB+Xt
6eH7ugWPFMkgUtyCc9YBXPZy1YVuJiE6Di9rfnVN6LUBwS9D1pNpeYaBPG02oN+b4mpVVsAPM1P9
3F9hgHESVjtS7K6ZgjR178bic7XWvfH2ZPN1k1Ic7Q88OkVer0AbEV8L/dStk4+NBKlETZeI+SG5
HoTIjoUqzpzFHN42uZt+aU6xESSuVuufkvBp4BGQ1rd6sxLjLWyoV3YEty9lZmVUNnbik/EhXNtO
S19HjmRuQqAHDyzK65M3qE46lH5YuFKEfvSz3fQrsdeaAeHn511PR1uDATvaAaYa2v1l37Sw3Nr5
AITzlkmDJU8F38+Kb4NxS19nM9xGxsfrrSCnhdARfWoQZgmHIoyGpqQDuXSJiIpTp91U/ikuTpeN
LE0VT3r8LP8QQwprUVSKpzihVbjGz9L5oqufL39+/o2vn3lzWuTv54WVaPtQzgfFLNwi6bZ5jW76
zvbWVPUWx2ASySPTQveUeLlbljSFhU4HntXeVoGzoUl3+45hwKanAsrl5ajPG+Ls5kYQPiT7reau
VY3DKQ6T7rseRu1nvS+d3WVTS4MhBa2a4KXpXhSxmGlRGkYUxoWbx3fUYK9O5oJmOvu6MJDUnBLT
iPl6Y9xWqHRokGdX/Uq3wdKig2AE6gk7AVxPwvGIlSTI04L1yP2Bhr+b1nmeqnc4EfAizBA+lzYj
EZJpSKNnWTAjubr8VGRufP0yvPq8EOZIXOdSnfB5j6NRuO/wUABSSFDCFgFHgJiFMCu4HcpBy93M
dqTtkCvmFsCCev1CzD4WAqxZc5KO29fb1pCj1NCiKXfZbXCeaxulC7c9fFuXt+y8nsIhf2Vm3tJn
p8Mjru08DTNx8aWshq1Kcjfr0Bp8HIB4lPshig+XLS7sMJJ6c9WDt7sOm8xri2WdZQ18iyz7kG4G
bTfmj1K64n7XbAiTl8o8sYwaG53yJax+oTOw68vj5XEsXCRzjg2sGEKadMbOv+Fs5myJnoIESTZX
Le6n6VnK2mPY5ie5r1eWaMGrvDIknHsrjWyJwinptm0Y06E+rEXTC7OFsNFMVmnC8UOU8noknZUU
sHjMFO7qd9k6NNqNvgatWzShgKkjEY1vET3jCFMqL94O8Trnox6NG9X8N4irFU+/MFEGbuV/RoSJ
Skoki9oaI7rZb+LkvvLXHNfCaaGnGyg8TQozp7RwJTqepGptjkCQKX9y1HI7+PZWa3/p0X1dK1s1
y9/Tu0LcfmZScMg5BFJxVsAuHsdfK+PBgd0jOGb6istc6I6YnwdUv2asClRYwh6ohiholSmAj706
heGvwDn6Wb5X0Expis9m8y2F4yDOPpXjz8unaHHNgBv/4bUEKCuc1Bg0Wa31he+25jb9Pqxl8tY+
P//97JBOaps6pRNDNx7X21ANNkVyc3kA85ILDpSJ+zsAwQ3UUIs4TgXzMO1yyc7Mj1L4VQ5Qadp7
79neBp1FtDNSrBA7Z4li4iihyv7IE958gCO4vlGyd9Ra2QhnVgT3rFm5NCSzqI1dHbR4mxQrUczi
iuBn/rx3IcwRglYN2uLW6GlWqX7KA/ICu8vLseRoeCaS3UYlE3JR4fNjX+VILdC/oLTpU5Lmp1o2
n6jwrjj/pVGcmxEcgW/VdS/LmMky9WMX6h8dKXuPiZkxG6Ym8tC6YMKzjLpqsyZ0/fxurE7Dyufn
iRD3reoQdRMYk0ARA7261aI814zAzayZBFndVZGzy6x666MGqFwtlQjm+cya2EXUlSQe/dIC9ayn
B7VNHsHFrtFJL60JyXr0uRXCZEt0zjAzKXliYaNrbl8ieeWcL3+d2WIkQNXEopftF1qtDEDb4d6v
uwdprU1paePCEvK/7wuXlzo0Gc8t8Pt68yxP5bHP7U0wXS0uyK8/tzLvijN/iOijXeoyozDyT4CC
vprWSrCytK009FBVWM7g9BApxEM57Lo652BYKgQ4FVIYXvrczITpjrQPQAit2FtaFigDDXI3pM+I
x14PqM+cQrM8Tgkh1OZDywvysj9ZGg96cXwZokhExoXrV07lRA/LmbOiuTW7B1uBxQeqtF3467Kd
xXHoOHVFm68TsURstFOit2pJTSv0/M2Q9DSk6F/eYcMgbUoCirSEqI0mwa1VDSVzVdzHnb1B/Ghl
shYHARsRDIuAaRyR0D13upSu6wEMWBXsbXPfRfrKHTifAtFrkZOYu5TmB4SINJpAC1qjPeC1KmkX
9SDo9Ke2D3ZTsBbqLVsizKMplahYBAX5tWLXdjP6rqNsNajdus1McTyY7xrQXzPq6/2rj4WO2Bqv
iMRKd1E17UrStI4nb2tjTa5u3qpv5g6RB14rNJO9wfEU0GOqw9QwInUDj5jRH3TlHgYTs+Whv/Wq
lYt+AflCHHFmT7jAcg9NhqTE3uirmwyYi1YdoEPKNs12LB69UN7k09U1wtcmxdNqlgHc3gi+aMm2
SHbS9ZzU8/fhWaaH2CTLKngbBapVTclR4HGcByk6dEW2teXrZX5eGxFugk4ezSiB8sGdyk8deCvp
HcQEWECOjgeMbNHaK0yT5qhDH1u8KKv8R249j/rpsqNZPDuORaMiuQUEr4RN7alSPY1mg9Sv5z9F
6JPCXPPUZfVD068B+Bd32SyNPcuj8EwS4cnSqJZ2U4A3QBe1Rq3cu/VL76BJsTsZAwmT8JAUM/Ne
Q3h+PW8tGZoz28JtaqqhEeUGDWOSc7Dlu7Fbw/Yv3T7nBoQjFCBXAPqawXX9XZR/lyCOtiZzF8uE
bPI7nDcobJ4WbGyCQuEF2A6FVfSexaZoTlN8Y91cvydoLEV8FfK+tzg4JWiUPg1wdFlQudRzD+Mw
PUhq/+Rr1vUVqZnzjziHKqGuiI2f5TS2Azzfc6f0WB9aP2x+51o8rWHrlvwplLCzbLo5QziE1Ufj
a4Asjwi60s1tq8WHwbh3YAv0IXQNjH5n5B9bYy2+mldcdOLnRoUdoSpTISWyErgNj1nkzcENfi8D
D7auYxa+pMFasnPpKJPkmoeJswCm/Pp+6p1qGtQQxFAd+PeBlNSbsTbhtZB3wTheXwqdWxb/vy1H
qH47sjW1WkfXotRrqLaW4CJX7ofFNIcDLx9pdITlqCa+Ho6hSIOn1hNkALJ5V0zFRw/phNBAuMPz
P/RW9cmrZ9FI5TErna0UlfvLh2ApyAdEO/fWc8TeKLjJNAF7iKbQDmwFH8bc+VYV1c6ztffcU/Cj
WzO0kcqK6BRD2x58kLSs2pTtzPrH0LxYxVpecmEw7G/47gCUzdwgwtbIkW5J0zwBOzmpH1GmvZnq
HqrOtQL5wg7EjIlQOUEfRO3CkrFg8Nr2zJkifwkHqGWLYRty4nLl59WLA4cm3EBQdaBTL1biuyLo
w7yBxEGtohu/046NYmzV2lxJ7C8EyYTe4Aqgn5xVr4VpSxUdOj8YFV3JPvnBca0cvzhdfz8vkiEP
SZoaWccDzIAMpqiPcYmYjncYu5UHy+Lqn9kRrgvPI3BOEGSlbYdADhU6ifSXE63lc5ZOLNQzkMPT
lQ8AwxTsVJ5WIdDgQ62Rf4nar46UHLxI29QZ+rPFLjKmTSdVGyX+qPIauLwhFqfyzLQQxjSRZMj+
wErVEc0sgwrSxA01bZcOa8+ahasE3OiM/qBR+C2iceyGSSoh6n3UtW81fXZJJZ3k/NkoPiZSvUVv
6abpV5zt0uDA0ULDwb906gvHqm3MXjV15E4LTd8H0y+5fuzGcFsig3H1LFq0P85vaPJylnh+xw4S
azksCWdjxBFttDG9/dSGp3xcq/stbMnZqZogTCGWo5/ztXPXfZ2e95zkRjrWe/gyTi2AHac0Vga0
tCVf2RHu4KGIRs3w1MBNYJFSpuwBGuD7Qa6PYfkshepjodgHauenOq6OWZkeL8/nwl55ZV3wH02E
4mTbaoGL8tRGb/JtGgc0Zt7F01fHo+4hwzM1PV+2uRB1nNsUcWlRraTAuQh1LLMmb/DBtyPecMYP
a2qOU5p/MJuPlw0uOEmLiAPaWZzkW0qoPovKJitozGdn7eKi3tXDl8sWFjfLXwvikDyugSDMHKZR
/9aHD4b2kMg/LptYnDWQDYDg4MF/S9sSa0VPxoeaSvaYlDskynxl58Sfyv7Yr92Si8M5szVP6Fli
r+gdmEE1dFX18i65g4tBH1Zip/n0CJEnRQcyq5BMEVWIFaJBpf4QOAbnuL9TokMSP8jFSX+03lOK
emVIcLudXvkegBFeChGScm27GWU3cp7C5N5D+7DTw31qtVtEeraRt7IpFrfd2Ri117MotYqve3Op
VXOepgJto38v74i1ORRWKQm1HJqt+eEd7i31VJnbOtt2L84ape/iOGYC1xnTRlVNuDRLmqcpU6bs
Bi+SToPdhadULofN5dEs7W8eWag4czG/LUj1cmYX1tBRAXe64V7TvGhbmEFztM2ABms7TvZRNzkH
ByGB35ctL+12ri4H2jM4i9+EalWtqzUCb+RhpMdp6P/1AutfAvh3GCFRQiWBBwP/vN4MtYKemz6Q
AZTrfxtH2kTD58F/R4HSggt37q0j/cYd+dqIkQ2NWY+8r7yo3gxGsVl71i9tOS74mQ3TJEYX46fM
tmoJSGPgws0/3IXOnV7uovzr9UEtyR7AjSiKgFUR+6jasMxLNcqoK6hfogodkzV+qsW99teAyOWK
f9P7SU7JhJi/QiTBUpQYIHXaqMl2MHaXF37p9FB4m1sQGRH0M6/XBAXc2mkhiHcr6Vba2/bN5c8v
bV669mm/ofj2tvKW5LKcZa0tPZaK8nssaJtzpvQ2TTV15XwuhHi8AP9nSCy6wdqoNX4OdKCuw+1U
P3Vps9UR8UiM6yGnyCqhOkcbKkgR8eXUjLJndiOXj+2j5ejDeHUXTEr2dHnelrbAmRXxxk6NxGnT
iENv2cl3Ves+xHpyyMvuMUvSo1F3O6pDK7HW0lKZ1LLmfJjNe004naXalNVochVZzRHF6o2vbjV9
ZfKWVom+QJKXGoWZNwSOvdSEBikj3+2zcaPIH1KFIM6qN6a+khZbMkQhg9LMHwljUVXYtDPe8QWG
LKW8KUPzJh/HF7Mz90MSrHFvLxwhIoU5zcKmQPJZ8J2+Y3Z+ktL1miPugV6KdT1l7Fzk/WtgHuxZ
vOPQjmF0Mm36vSFv/WEHC8T1XgAL0MfpwOfRhRKyUVPhe1Lu6zTuRtlGkrPNr8vbeWE5gCiAI5x1
DmlDFkbgG1PT2B24eWlMX3g2bS2SGnKLYlDTrJycpSQ5YM75FcZupn4tvBnSKYoRH6aK6XXevV3l
L0bZbgND3w9ldltG7UNXRbdOoe+bvFNWvNCacdEN2VnQ5alXha4Jv4fWPxl6uquzfyyp3fTyXQNV
UWZ8D/zrbySGTEJ7buObc8GvN0hCDsbxE5LAJXo9+Xgc5Otlp0h8yewPigDMq3ie6qx3Bmce12gZ
26q+sybvkDhrWuALLoh2IMg85vwH6WxhHBQmh1AmeY06g/Y41vqtUirHIXkHvIHTT0xFdRgaYfHA
gg8xc2nWmNCsU+2j77OyCxbCEG474Nd/8l5v3kJp2RU1G5OqTJxujfLodSc13Up+dUwNa3v5ZC3a
Ilk902WSnPyzIc98g5aWtVxnWswLOd+OUQyxbIbNaevAz19Z+8vWFvc3vSlziz2VwTe6DHnjoVDt
lDEZKh8N82IbJM4m6BTcUr9Rw3zjtI+N85Iaay+yPwpqwpNshmzOiRWHoq54rMmGWkGt0hIJxs26
01U12QS10Zxko0D52oNBCXpSc1cUHm8NuZm2np5TlYdPdJcUaXWyzRRtrHZUj+NkWp+bwIqetUDS
ttWQlcgz2S8IlUW3lto2+4IYduWILm3tGWc+EwjiasWwwe+CqfLygm63ODzE/fBvqrSH2JP/WVmg
+ZZ+M01/7YiBwxi1VdtGLJCtJf2mj5W7ugzvLR6w+WNddCcysvcVXewDkmjl6B1qv7q3jeJw+Wcs
XYmguEjKz2SJnOnXDslECgvxMiOFiqE59oF0Ct5RjkSE5q8F9bUFayjaqbWwkOSbWr5r17SMl9aL
IIiQ0uY/PIxef1+rSi3hzKUuWry3VfLJhtHCV3++Y5p4Qejg2qH/EKVGC0WNU832UtfoVCTVdska
0mYhjLSRlPqfAeHeDUtdC4oYA2BhDm3S7vux7xF3s52NMUgvph7cZo45rPikBX5WhcQCjZ2zTibl
QiGcGIBAl3bkJK5XoWZr2Js2+unZBXysL0aYbZIagYI7p3s0zQSipl8heKPLE7u0euc/QNh/bdKh
V+hZ9EwW917l7FPNP9hrhEMLzbrzMGnSI9bg+SReu0AvbWQX6KbLdXWnB+3R8osbCOpuLedn2klH
L1FvesffxUi44dpuJ7X72tfO3oib73nrv1we81KMZdszWnvuesVPvt6xjSYFLSJ1Kd1FNKarCXqE
uGtlD+lfuwl8LV854wtzDJf9rGsCioubbvZEZzePlKVaUzt5RuWZG8e0tqH1rHSfrh4Uvp7sB6Qy
/K/IGyBHnV8pPVdpEhTbFsjgJg3ybW3rRFfZx8u2FpzWK1vCgKZ4MFLPs2NXSQ+6s4nX6HEWFohh
wCEyJ3mRehYCU1roStPp52bF1jxq7ccm+S313/1+zTUuCK8S1/w1JMYEXluB0f4/pH3Xkts6sO0X
sYoBTK8MSqORNBp7HF5YTpsJBEESBMPXn0WfuntLHF6x7FOu8ovLbCE1Gt2r14pgyNFfNOUpB7tQ
jIpoQp9NtfVIYuyH4VXE19oGI3X9te++EfXP2Wbvf8NsNxqtMUo0LdNLLzfjiyZX8goLju1uiDP3
T4zRQd0op2BHUXx3fBHOVa1eZHmNo7fV3PYCu/b9YGY7w2ZaIy03hbUUHfHj5zp+4sNXVfnFnacm
Ep4SPdESxYIuO1j59fGuXDpmt4s57dqbY1ZpiFRKFbaV5rXlHuihRvftb0xMGSBrKm/b02TfmOgs
i49jg7XSECTUtLrkrn5GFm/3fzMz2/9JX4L7EvxplyQ7qvSJRbEvK/bnsTcSC0BlojCGyvY8kQnI
Gk+ZCZ/MnSJo8ydw94TDkfpN/OXxaJa8BaJufJBMJNdztqm8t3FtObjjaLbhnuaEjz+/5CxuPz/b
4AkRotYNjKPKdhC4VZ3nBjzma8D4pc0FlBLuaXXq7poXRrEjXGEIPb/wJFDpvqt3VbsCjVwzMdtc
LhlkZecwUUbHsoBQXfw81HJlthYXA40QwKqjJ0qd99mplTWQTrPxOPBS+xjTlfrx4udxMnCx4uGD
NM/9AVGcrEWr65BfKt56/QmcPCu7dnGS8DQA1BLPxXdtlqRtMrNSu/yixwX0mlSfyiOxXh5vqd8R
wOxtgFgQfZZ4X6PSOG9MayJwgMY5ZqlM94T/E6Wfotry3ApKi6Nn8WvdfzLp1dTOVrvp209pJgLH
HH2QLPt504J3VNnafXLoi/KViSvuy1BA2qq2AAwdr2XyVYizGGw/YgeeWV5m6isRx9KZAG0BZJ4M
pJBw9O6XoSJdybuugANhrbrpVafyFbSknu2x6jfCkmsBwaI9ROaAjeIJA4qSe3uSQKy65rS4pFiN
AZmbrUw+o471eFkWlLZx8m7MTD/jxv1OfSuG24PyAYQ/h6JjnhMXp1Kp/NTMN6VZbCcyGzXJA4YU
UmKPB4Pre8nc0NGylzKDrLnQ6alNecgN69mqnA+Pf+DSXTuBZ/GU08GyOk8MT+k0XR0i3EC66EO3
M94YG/TDkBfkFA8VFLnoES0ucmW7Ls7+jdnpUN5Mi6ZGo84zmKVD7Nlvo4qGQ6BeG/Lx8fCWIA7o
oMJ5mHp0sdSz053gBudGZYKsYsieFfQ2qRQ8MTmUZ3LbQWoBpFU9QbA0nHFOP+hDseIhlwf6r/05
FJAmQ6XbMey7/avRX2PDU2voaq5ssyUXg6IbbkV7OkBzV5+WRVUJkjOMsgLK5sSjTw7fP57KNRsz
Xw9lK02Cy5JdVDz2CuUHt5/0dCWzv5DwAv4UUsYT5d/7QmzVDK4dx1YBju7G7+0fWoJ7sYp2eVN7
ySpv2WLod2tudg9DFByIpMqGD9DiQHaJj/w5El22l43PGmI+rBtK5wdCntH16w/Fyowunb1b8zOX
xyvC1UKH+aw1vYK8SjfxczNFwST3muwjancrN9G02ed3xK3B2akjRQeOCsROl8LtAnWExqf6qvUs
VBj1c9l5Gq4Kpmfbxxtn6QiYlu5OREoq+qZn2RaQD0RUGQV4aRTpO8ZhoN+01vbytRrXsh0064D1
GODvuVZIl8bgVrXg0a2y+zqa7lPBtEOcqRC079nXx2Na9CsoP/xrbHZ9NOArLzsw4l/aepNWHghx
R2BvHbgWj+ee1F+otRN/AVTFwYAUN4CwwLXP+bAHsEFogwMIoU0Ln4PGyS69fI1baykemgIIPGMN
kAHMK+CGNbYdeBQAOkejNAjEw8czt/h5gB2mi0/T37UjuZTEjW6htaoEx1rBn6tm99jAkp+acKm/
E2OoNcw2ObWEK8YUeE5pXmW5V5prlK24qaUx/Ha1wDpqyMpMO/Hm9hKl6DPHgGCMzp4K+clOVy6N
JceAEGi6sND6+05aOOpTvUwkhsBAz4YNETpJf0FWKLDoeAGMNCzG4vp41n4v69w33Nqc+cKMgsmv
SgEaRs73oLR2EJdqYFR24KZA9kBQ0Bji0OU6sr1jGLF8P/b2ES1+e0eUx0IkR5Ct7JnJA4CuAmiY
Iweh7Qba76kzBEpRBbFl+Xneg4DHfTIie18RK1SLMXg8jsXVN+BlLLzq0RM0Wxrg0keQFE9tlHLf
lqFdbos/J/EGVQbyuXg/wc2gAfF+9SX0uEwn5ehnbgOkkhRr5YQs1WFuDcwLtq5iR5Sn2F7MheYJ
Ejrg8e21a5dXoaV8FMqPGvxw1NRXpm7Jf96Ma55jNKBphr4JAK5H3vj2cDW6K28utFtr/19cov/m
b95UVYMNj0K+EoDr2rlSiFXoVEArNV6rni1e77cDmt2vVg/0pVugchpZ+a4YtKvN6mNNQOqrsF9N
6mw71znEyD0iLPaTXttAHuLt8XZc9BQ3Y53+/cZTyDytM2cq3topmD6FH6VrnHJrszn9+42Fso8k
2k1wbjUwSA7RbhRXYw0EseiPbkYxO1SWABjYbrFiWSlRevswgH2PptsaT5ik/pz1K3HR2qTNAgaq
mGVpO9j/qryW9kct+/F4UZbKjThgeO2D7uZ3Vf1+zuIMXMiji1WJdfTD1p+j7ANyGGp06rUXJk+O
eVXGxqvyj5J/Kmjl0TIkTeQz1zdA0UvltqSfhX1qyDOrVsCpS3WHu9828y7pYBdxNeC35dZJllng
6JUX1xd12OvNEHBj9Pry0urfR/6z559U82yb35n88niG/j9H5//N0Dvx6cxhyItW8HFWSz65OrSM
WyIODeiHYlIHqLYCf2WEBL8PBN27PiHnsXJ/Pv4Rizsbsm8mMH+ADMwfNXKAEiAf0CLdDCgIiH3P
4l3S5ivhwqLXu7Ey7f2b82MY5YjWMHQYRTIOjcIOHUL3Ysg3aRKtBMJLxwgYTDTGg1UNqJ/ZUU0i
vXdojmvdcmmgFS+N1fkcwmOQPUNHRrwdAcx6PIWL1YJbk7OTOw5JXI81fDptpJ+2G9f52iPNLVxI
Xal+r6LpJE+CQq83utKHVndqSstHnX7ldyyOHOAPkFBPHehzUIbmKhCWreFAuIS777+0/GzK1JP8
GxGf+3wFiLbkPyC196+12aAtPaGajOA/TDfdcZBPJCt7ZjqD81jp1sDMQfWsg+omw3AkywK0rfmM
f1Gq1y79atZvfQXM8F+w2U3MKWSSFQJ3wzzmMIxmADB+CmpFFqZGyzwLfS5dJlYiz+Wp+9fOPPQw
dJm1RMd+UYTPgYqXK0dg6UzbILzHcQbgCCQn96fNabKGKzr8Cle+mnJrSoDi5crya4u77cbI7N5H
/kDrOAcFRcPf5PiLDldiPTVlE2ZkI8qwr1+ZvJLsHOlHU30DvaHNP3AQ/EbNVetXtsrab5km/Ma9
gNNDVyKB3yLHY/GWlj7E01QjrJ2jZW9WDvs0rnfb8mbcM//StKreZRlsJcm3ovnYOK/YMp6in93s
rTIvLfpeo4tTbVGpZg0LHltfHiiwpSiboEjzjtBCsFEpQet0MdiLKj5atDmAVdl3IwgW28RrtVXf
NlUZ3w0X2qDgAYE6KGrV91PrjHxMwb+HLinaVaFb93EIxKHhpVBW9XP043jWyFrPsiqKbKqd7q0y
qgGzrPKVTb04dOxoFCfQXQxoxP0PMQbEklqN9jppm7umldsEsq5Kk4e2mWxHzdiV0So8YUJZvB/8
fzZnBwlXhmZIG6mAhqkngzuhScd91hHfUYeNImRAiuzcFM03t1ap/xdLfTPe2cRbDvKA3RTAk8H2
TCK8Wjnldu1ZKQ07Z6fyT4/tLTqNG3uzM9SxXlUJnvQXnZQ/CsjQcdUKnGqtEXTy2o+mdHZ8HJl0
atbi2uh4HnQdAYHykQvUhHiCa3rtDlmzNrukEqN1wFEKT2u56gtvVfDTZepJc9sPXZ+cZO6ubNLF
V+VU7FAN9CAj/pjv0rGJbcgfAkeKJ6VGmyNT+Rc3b3dD1nyguQAnI8glUX0Q+dpLbBrLu5l1LN1A
3geqJ3O8lV4KTVUoOp/LpNnXabJRO7YVAM8I+2+AK3j1/2tqOqs3/rZMtDIiU5etQYdQaspVG9tA
ZsWfY5Bc8M9MFI3oOH1XPSp6kZJKhZmcCa8oj27xVq9hfha3/Y2N+Q5hg+SIeRG7qeSZp/EXm2fH
orVWrvxF73VjZtqotzNmxBHywvBe4IB8TozkaCvRr66b9N+V5qN03IOSRivp06UwAybR9KSDXAtQ
vHubMRhHZddAEMmscx8qJV60Rmq6ZMElU3YGsFmIO898VMfbTJMEMGCb7VEPWctpr31+5pLcWsnS
dPq8Unwd0m9oGHvs8ha/P3GAArCBx8K8GiqgHabJETh3UJSf0rh+YVGyEi4sbS/gAv41MRsCmt6o
0WpAfRMnSE2/kH6yNktLPu7WxLtlLkXami0ctoieGtZ8lXUTaCT/VUHWHZDplUlbNkemait4H8E3
eL+r7MLNOU9GLAo4TNGVEDrw3hkjR0LjU6pouz9dI6SvgY1DSwWgZfhzb45BkgQs1lDbcwA+Bkf6
6JelYwWPjSwUGqYkOaJlw9CQMJ/X9ZW0GN1skooC6zfEQr+hy84fh8xTym3TfVI16CCYltdFX1yz
Wbky3rttmEb/mIWYzp00iu4HaLdi1EnEIRtldeghzcveVztubDP0ZI6eGTmrGg/vVxAWcUmBWgSA
QH1eKhrAxVBHFh7jPbEu4Kb2qFZ6elftmTyr+h9n8WFsImtHeRhtAfOORUUIk2e9klwqkCz7eWWc
u1Z+erx8753rvY3ZIbMsZXTNGjdfbmcHBRc7JA53dZuHMRVbVVQvdSH/uNsTJnHLTnsFmkzzDVMY
RmXVPchnKrTWu13ceXYyPvWxttY1+96BoAY1WQEMGLnweX5mjHpulgwMPjr/6Q4g8RlaH8ppjydw
2QiIwycaRvVdb4peR1qVNEgCdXW3wXv+05gTf5D2j8dm3vtbXEQTgH8S0MDmmzbmzSWojVGtqmIK
MfUPaLjw2LCWAlkayK2FaafcWOg6M4/siS1lBDEPiMt81td+Ghnh44Esm5lQuxboj98py8V6ZHZD
i+rdGB0qZc8sr1+jdVuIJKfJ+s/GLDABWVis1gKhq2ZcdfdzUQ+BlW0jyOV2+kskTj3IvfPmw+OB
LZ2kW6OzFQKtpEZHA4+OzKhDXhAvUb8kaDnlY44yovQsscZZtjaVsxWzS122woZFkNruQcp2qiQN
WAYMz+ORaUt+9nZos3srNgqtz0YYStLCc5wPevnDLXea/k+SfO+13nfIa0fe0EIIZMAXNc890kqw
de+jYY0JbMn/3vySOVqFjHrZl1CQvwAn91HtzKvO2gNX+h16nnaZstbXu7Km7uyCAZeKA8TRlId3
T9pwRAIe+qxehASlNX6x858r8zx97v4Zcrdv3dmbOW1kTEoTD7zRPefpL1VHJtvApuU/WiX2Igb2
ETaB+n9o3ctj0ysrPL9qiDG4Jdcxr2avQV4y8oQpvCx2L7X7f9y1cxSEk9eAFLsYZNUeC/nCtX1H
VhCTa6OZDs6NKxNRBtRWh/2KjRt7uGY2ltoeQI/ojeYaqGPZMf/ra9yZrxnd3oiIg5mTau/14/dB
fn68NGtbfuZXnEQxM7eeHCYllidTcWFW8mTr5QvNOCKCNaDm+9zxtAnxeLSBOIWezuxhwnlWkiZD
1EGzapNriTdqxbaRQMaYbihR2BXgle7+nAQWVkECoINkAvn3d4DmHBUNNmWszejFisCG7hBviDVv
DQa+OJvgrgT93dQhOYfbsTjjUnJE/B1Y6XRflEEZbxMrMNeu00XX8Z+hd57KTtU+m4rwkfFka2+8
RAUZIMIiPurkH3tNS33N2sxRVWaR5SabhDrdV8oG4BYQlhqf4uSoGj9FvkZwu3jz3Axu5qjiEp38
pYrXH/iPt5Vz7HMUifI1PaHFo3VjZbYTByNREygf4xo3kbZ7q/oVf7s2aZP9GzdBMrxtKx2jqPs6
bLnuAU0S2tINqM33ka4HSY068uPTvDZzM9cUD67DGFTQL6a1S6DhTv1iTdh7bVgzj2RaQ0HKDtNG
SN54PNXCKC2CAu9AVE23wklfeyJXqsKLTgPsSyhXT5iW+btoLNrYiSiO1ejons2Osb1xoDuTvEaZ
3DjR94p+fjyPi3sDJS6wK6P2iha4+7VL7TgyGoZ4GO3iSGNHhZcz488pY+CUbPhBBN4QapoXg/pM
EOlMTgme1u/cb0CUPh7F4m64MTAbRWPHwtIy3IV67+6iRgv1xvwy9Uc+NrO4I27MzDZ61UexopaT
GZ0FzuhsY1l5pXjRsjfSV55c649aG9Zsk2e5PcbNxFdZ6cgLfUg6UPoUcfB4UIs7ABk0sENbKNDM
H/9JJEXKe7A6ZK0PsabI2T7+/uIgbr4/83GKKrIBeprppXX8uLtC32otEloaAfImU+wwcRvMZUaa
BEQ07mBjBKkVllHA1WZljpYCoVsLszGUNi3B2uEgC0wkmuMBijD4FrVFew2dt3StogVVRQuM4044
7/vjOLbczgRD5QNZO69ru5Bon5W48UZioHtj/3hlluftP2OziKjEIzzTGxjrq2artnvFWZMuXLQA
fga01SLxAvaT++H0NFMooi0AfMa9zFw8G9eKg2sWZivDUwpgd2+mlw/u+DGz3x7P0OK6o9kGHT2A
EIG34P73RzYoVmOATC+NVyq7AU3Xpt+vnfLFNUcCGwkWFE3eZbBTbkqmqWCiil07zLTcc0CUPIw/
ExZ7xV80KaFm66AyhKQBWsbmxz3vpCz1Gta4+XN07GPmfG6VP5fMmYygpQ78flPlZLbuJYDFZs+Q
zMmyL86+HX7+xbKgRxr5cijBQIDiflmqyMC2yvF5qzNDRfTBSGxo0YILtFuxtOTxgYNFBK9PZL7z
IL4SeeywETFAFUHyvAOBn/LMyided35XiVCQv3kGQZsJvdjofwPAfbbj2sGRFegygZpmgfToWii4
mIJAZ8AEmwcDCHK+91PnljSKijLLL4aa5scacJ1AraFw06XCRZulyr4QASq0AfQT36OqoPvUquon
TJATRKVwNqgGW99AkaEGVGmdL5JH4wqqY+lEQ2DemkQfJmjv7NLjmWhNK4aUvZIkO12FQhlWeS3/
sXQp3RqZ+dmyp0o1UkwDjnWVZ56DtGZn/IV/vTUy86+DXadgbYARxWPOpl9r+1ycKLzAgDDDK+xd
1t5gLhjwkxpL2Q2qb0sJEAZJnJXQaskFEgekT5OAl/0Ook6GmsQoTqJrUs0OKlW8QrIwZ9LrbeY/
PtaLAwK1FDqCUCwE29H93rSdJu7MxMwufWeOgWKMZJMPyrCSNnemK2GeHQJUbqp4uDhgc+9hUNvK
qULQgCgg5miOCBOL3jbOPEpReAElr+M5Buu9zG1lkKToEkIqOt+nlOWhEeM509uDEkLxQnvmKkkD
jtPmuSxKn4cUFH+9jOqwk8y55oSnp0TU9bYWevsUMdcNuduCWLV3zNoztRGCH+Pggn+fGPBhpPAT
rfic6i3zVdI6zw7yA37Lk19uT9IDeAdUXAoTzGRoPrvC+jaoQ37V4jwJM2B1ngbHykMRkQAERekB
GnU/M+gKbgaR4Y2k57kvkzrbMUgMaJ5Sm8wXXUmx9WPmma2jBmnMxk2SvxX9B2d8KYGq84S9BeHX
sCkhkOQnUdYFgEtM8p6NBGHQ4Jex6UclUgwQX912GYmCqmmqrVEaJKi0WvUVmSlbibZYP0Vn72Z0
henJvhEf/3zrgJIOWQ90i+MpM9s6nDo5eq0tNL8Pn9DNEq18fukauPn8HC1H0Z5mjgk+P2AZ+kNk
bmxzI3lopD9YuoI4WDoFDmCwJnrjEADOY46mL1Uwn6A/llrRJbbjZ9qsETIveT/Uw4DSAMAQ4ebM
MbVZGWutCzF6YwKlsu9MkCCp6hX3t4BJRQPTjZlpVm/yAhYEYVGkaGHGis9Z26leq+j7qKt9E7zd
hjOckW4Jh7x/dmoUOtWSHQUtAqXTgcrJVvzY8ph/N9qAthA37P2PSXS1ibqoo5fa/kHIV7f9ZfJf
jzfhmonZpcIMbajAtE3B5v3NNmo/yq8xiLUeG1mKFtH5PTUM/R7HbO1iIxrLroaRhD9Tepbtxka+
NAuYtpL8XRvNbPUoiAQTvcKEmWTwXPC591Oj4orLX7pdHBODme4WwPRnkVwzpuVIWYOuZNs6CM32
bLwOU3tfQkXo8bxNHmDu9W8tTcfuZjMqllqnUQlLXUtUn3Wm8AHzizfcyElQmwUL7LJ1w5jT0lcH
1F0em1861QDBTKfNAP/AHBnVlnRsc4nc0QhuRr0uoJa1NsKlnXFrYrZgpeUWTezGGTSM1ADC5W86
dcOxGIIqKTZ8VRlkMZSEB5kEWCcivt/o3JsZpQIjFVQA29N0WmD3veH1pLUPEpfrvqG9dnSoa/ta
MvShrejuk9aqyWsDxXGCftS+e44QS26MKqOHPi2qrYipseJLl/YwIBsW0hpIib+LKCKTgBsurrOL
C2JuqpaBCxBwZf9F0ef31QNuzEmTePoVtxPBIp6RGtmBUaBjzLN6PBiBZ1BDDXHs0bKYubKZFq4j
QGERI4OzBIm7+akZK2iYRVYBakLGCi/K2EET6Sli5q53lQ+REpRjFD7ev/p7HCp4opCYBOcRuAzA
43Q/yMgAgakr4x4gJWij5f0TxSu1EflG5s8yeQYM19Ozpyb5XLm1Z1f/dKTzU/XA6x+O8Yo4H69a
Cx2z6Vlz1vAJ750IgjiIreCBNr3R3tU8qgj1YtcdTp3I0V4W4/4f95H9K+7JSuz4/ohhwskUOWI/
TfTB95PQV1auKEQdTjy9dsX3qvhCwehcaHmgat8eT/j7rXtnypw91IgK0lNrGIeT0IWf88Izyqk5
cC2P/t4v4Xyg/Rf5DRBDAD93PyKNKnoCmYTxVBibDOHuygFc/DzIxUA3ijrRu9wGp4MxDEAsn+oY
JXXQHnXD6+N5eu/XMQC0lk/9XRpezbMloVAzQ1IQr4S2PxOsv63vleFT7Zw6eS5Q6Cu5Fjy2uDim
/yzOibn4iNoyz7PxBJiU5V6TVXDUwn4GCw5oOtDxix6iOd5GpiZNeAZYdy5qH+oIbFA8TZyV+u3x
QHDKsLr3lyJYnG8sza4MDewfvFTy7GyJQg/NTv0OZFT/0VKHEfIxQvth5JqzFbVjQaBBpkELerqv
cQ5xXM+Ks2yX1Wl71pR82KmybF4rqYnNmOYgaC7M7mJneCwZXd4Nvs2H+pdZ9yJItdzamW5BrhA+
zn3bEbmfIFIMUJEVCd5ROrQzajwg8OqytENd6vo/pLWSYjfWZDhHYH6+KrKufN5a0LDrIudYjjq7
9iCv82zLls8mbeMAzVDlIQYj2talpbqlXd8cYkG1wutiq97mGoCXnt3YFkoFlmL5JCfFQTZARNtW
onh1F+OF5pQGGz1SRdaWaXbx3PSduslUgadSZnc72ceD79rodEpBwLRXsDPQrYtu5wZd6xvWaarX
DHUaxEKPkP2GPENGWbm188q+xqIB8UWa8WuFHdB4ZqFreFu5MbQNZXHUSArSkrED6V/ndPSgjhun
bv8x0/hTL+Jdlyq7MTMCGlMbVbe+OjSqfEkUQba5zqpnvSzjICkBnhFJquJNBkklyYnwgbozz45S
0qvC9eRsanUUoHIY/6ydstqmfSZfiasoT1bpGCHUolH2HyJuvCZQT904cmSbLJdJ2KQVCtqlyy0v
zXJUJaa/nJho/5R4yh41URZPdkMJiiNOu21G5LESONYwKxgJdTexsUvMEnMXdQfUH6A8ZxTRrktc
vrOZE/ujyTsgLfXeL5B132dUsYO0BZZq0KS1rXM13zSucHYQlDD33KjiDcqbzM+6onhFkNFeVSHb
r4ZZKYeiHpvnttSr/aBylKhdXvhSa+swVQzpD5BfPthjru16ADCDntJk25tgHFParvTTKRWG1Gzv
DXoD5kJ1REEdVUevBIT6QEEO8EGrK8c39Kb4B+oO5rmKnC4sSd3vekCfQ8XsoLHTqliCrsA0OaAJ
xEsb2QOCcjmysy4k6jFe3WzafVJDGt20RYIkhJ0jRNK7DTdpvKmp24QjHXP8t6rw08IxNxFDrziI
JFeSbwu3zp1DmHlTEincrms4BEHbQAfqSmMXC6rnjx3Pb1D23O9MlLKA4eEmBaH4/a2DxFjc56xP
z72RWN8KEzIJXkTj7rnV8zKMBVJMLQHnGyUi+9UmhnPUDJ4cGvkVCUGfjojilJHGod5+4ZCVzFIJ
aApJARKDqkOQDpURNjSOfwyjBNeQ9iXOY+bnWVUHuVKKo40zgmwF6oRZh9bMrC2aoKpp+dz2ygdp
S/3oWCnap9xKbCs3K7aoX41PaasoAZM6R5su+BDLKtV8jY1ZSLORBOA4qqGARdq3KG+bDTA/zT4y
UmcfFb0acgY+4yHOBy/l6vCjssUQCla7HmKu9hJFrrUrEzfdZJXCvCjOBShGenNDajSsQ9YjClKb
KQWOk175thCa71pth9Yft/vuDkoX6CavvwuIU35RCqXE/8u1s4IS9feVhVu4L6ZQH/jGiXljjoTm
JktBpZOkZ8nSreTWASFSA+JE/c2o+CGN14KghfZkpKlBdISnLrDC70hE8r4qGFPt5IzJ6w/Eqfp9
Li22jUnHwkKt2bnmiZNDTW1Qn+NK6c/tmCgH2irJi9EO0Z9f/Xc/Z1ZtYnaRJNpgJeemto6GIK8D
XPnjKV46gWhngONSURN6p3mstWZmy9xMzmAa9a2i9hrrIzWclYGsWZld/HnZOFavkeScy48DrT23
AR6pXAnNFgIly5wEbqHAhHLDvPo3VLgfSqdFyA9IMpTpvIT8cTLEBWYd/aWQ1zZRy5pFr+7olk2G
btnzCA1qzRm9gjA0qSke0r+BxtbEMN+/uzAKFclpgBgQbr5DXA94BaYNx9pQx34qoJh2zPQk3gwd
FGhdBsBywi3sRqOh0ZfH22JpLh192hJoe0AdajZSC1LoddZpyXnI9Ks6arui6NaUU6dvzL0yOoLR
hA+wBmj1jXuvrEcxoP/DmJz1LjDkJTfDMQvMwcvald23FODeGpoGe/NgtlrVQPUIhpr6e25dCu0y
aECRrWT8fv/ed+MBs9EE8wa7wPxd3qTN2CS1kpw7p3wqiPvZIV3qgz1e82jWPKmVjjCke5G6FTQa
3aFX5ajx5iNLqzU+p4WZRS0PWQh34twHdfz9gKEiMMiujJUTEBzOz4FuNbrtM09bA8sZC68hZL+x
gASn4X0TSWw4NVqv0+hkNkP+Cx7cPjSgXfgoeBafoF8xbJJBi30gkYVfmdXwFLdmc6wL2oQd7xqk
4Uj2Vc+y6KikjlC83KhRhRYkicA2bLUfYl4W5xY0hxzBTKx/0NWs37Bes58QJFebjlDm6xwRTY+w
8dm2aB6QCOHpOA4KABO6tbNSuw9QfSlSUODm/ReFd+0reraTk563mJNML6tLqSty9/gALcwM2OZU
PNpBGDVlTe6XgA4yVx0kCk6J2mo7ohbtVSOyfYkYLw9qR9lzilO3QWuzHibcBGb/sf2FA4wiHSAV
SLv/Jr27t685g9HF7WCcOKWHtCgP7coAlwygNwM9ITZ4YJHivjegVyzP4yG2T+yomVAYWkl9rH1+
FrIVndKnjaFYJyEPlKKKtDI/CzfSpLvz78+ffMaNTygloRrgTvZJ5xsmfyruP82a+9anNZ45BED4
cVPgUkLlY85O4aYaOoyLFGNoU1S+6jGaCFHH2s58BBBOhVoEskctt+wtHqdQ+4ykpYYNZ8grKBGw
Xk0dXyGPiIOrGRtN0ZtTIai979TW9dwy7j61SRxtcYGD86KMc2VfdWUUUkRtKxff4mrcjGQ2WxCv
ymiOB/LJtq/5vq7/bLGR4YIMODYSQAgEwKr5RTdkEA5RzFZDTjEPy6w50oz9fHweZus9mUCjD6S3
piYm6FzNzuNglNrgDgXWG/wv6PEo2jfOJiEPvVrLc8wmazIF/BkgiJP60qTMe7+10KqsdIyOkN8y
Y7fwaELa76mCx/ofjwgeBm2QJkjN8aaZXdEG3mWOUzTyVEzAnTL10WRmlmtik7O78/dg4IjAhfCb
7nkOj0irwaEmG7pT1BshNT5y1YQc1pNoy5XhLBqCdAbeaFNf4hyKptUi6tRRdKeiRo0zFkyGjpnQ
ncHyLxqECII/nz1k/v81N5u9qrTRhGjBXFUhMYN6eD/GITFXdt0sgvvf2bMc1Imx5RA0zqygsm63
KFp2J9lVHquNQIfwY4qsUFO0nktqgHvyzeOBLc3j1OKIjWEAE+VOP+nGsRVOJIFs6LtTWf3o9YtV
V15qQHnnzzKtv0dmT3LjCN8At/v9kroxg2MmjMbi3YlMgIW3qFnr4Vk4sPCd/xmYnSJrqFqCx293
Ut8S3NNkQzS6suVmYdK7MUwH+WYMkPoYKB1hIt6pGahnf/pjBCms73++IIjGwFOKhCgc2SzHwVTh
RGULK6P0FHfbe8LaWGuztbTq9pTeAO4RGDhjtuqpStEig1zZSbElsgzJlB3ziPudZiuu+ne6+eZS
+z1pcGxIpsAtgKNytqUt4dRVrqG7lDW7BjLOaHSSSKUlnk2fQL3au29DvH08g0sO9dbkfHAKL7gR
l/I0PBtl2LHd/+3zswXqCKSPdAdz18QvYjxDLPrx90EzPIsE/nfSHGLA3zgOcpezzawqcWwKRRGn
zGwvuUR1kA/2OYtE5KmFeaC1enAGM/abJN8TlfgF2zGxK0QRqNaHCLJpvDnr+baNnhQ789AjGVrA
1+CVtnMKQIDMbdsWqEP8FBBfF2rtoYPvfzi6ruVIdS36RVQhMq/kzu5ge+wXldMBgQgSCBBff1ff
B1fNmTm2uxuFvddeoY+qxcqG3o4xL8ybuoxcHRTSHlJ3cs/EgvlmaUYrYOB2O1rWXtKDsq823Lv8
cu/3O18gB6FVDwm+UokpuVXvLZBFFxfGJQDrXDLt1Bwkuq0Stelcl3M2mT81fp/Hss1K7fW9ng8o
yYs6iOnWxlb/ssrpMa3gAM1TZM5vmMIWodUnyrILo+ki3Sy5NTE4WU+gbjw8VDlWaMSjmGOvz5R/
gZExoKcuIp6O2dYe2+DQ2TfZGUndvbh2Uutipu+rPyW+fQ02N0J4EbOTPriU9X9rOb8wb3t/4jlo
oNOgEZCdvxINdEsv7/5Wn1Vd4F7fPwM7qHBiQ8L5cEhr9yGGn8mDxfbY7ghNgpHBDjGm5aWf3nt+
an0CbN+NtsFMusrKjbFK5+ZtG/t4cbOpu7kELr5/dllFnVPuu8b/thm7tjpzljKFhA9eSl+sKTB0
oVuQqNCESdzVwxgmbGk+OWVUNg+lH9ralXS3qGPQHzU5+ZVxB3ssKx2dTVCStnsGQzuD8hTK9oh6
+606MDwuC7/EImU+9DqWYigIyC9yKIwgD+W91rBp9n98M+3Ip9j+uVWVih4941XxotLQRE8pdfLA
fgPuD7owDHmsNOgm/PEix//MNivnQq874e2GoS+eVv+zpfZsBh8FydSTGDOr9yJqGCwalYmRiY4H
g8cbzxnCqqWCyPbDHb8qP7eNs6XteOIfg1IJDWhe0qTiPOYuTzxjP4QvwyiKzlaxC4gSkNyuHNvC
HyDn9+aiwZeY/9PhKQiWmAQP7cgY/LVYUy+hEPciO81dC8t9QR5u2QQwCJPXGk9UwCqULOge66zb
3KQKc71qJJn2SVk1BUcxTtiULp6V1ZBYd3UekkvD70LtESAG00bKvAQNcjRgamqYuxGWUPj0W4Sh
1BeNLKtl2fXubUXtBO1aeG2pkRukz8r2uKoPkE3jZXgxzEcrjq6BSc/dnv7rNpV7lXdcuyGW3rV3
Ty1LB3ZBIqAy98tUDOjl5wqq3vWjqd9dRCPXmp0G4SbgRnguohb+GRW8cadXjTku7YIEjXoGndRs
f9imzJVEP6zgaeUZxRQYMVEf8M+BIhgotBmJ+qE7M5rrpG8khIRZ3b5PcCNpmqylCLPxXMQRLYcq
EFE95XMjEqO0cmHwS0imaKWZRURaTV00DS/eyOEpgWFJNyZ0/fVs5MqZUd942Ur+jNZMW4HMQYfH
Lrh9PixG6zGMESWLCDAddapxAaivse3S3B5wEPjNXwX/Bqv14s24ruar07FYhs0YcxscynVH/GIS
Fwprh4ofO5C+rIDGpWsf7eDR+jKzK4TIHKqW50INu97+aBqMeHxyrCecvzC4ssHWIjA52AXop5rC
Kf+b6q8JFoqVqxIS8lhxLxaUHpwABMP5ja+ZJ2HNjbmsCIu1/Zzr6xIMseOeRnWRlp0sa/nqYypZ
ut7OHtZ8cL19r+sdIgv3IXV3HK1eNSJlaWq2M/JhzgEFvrhV1d8IshBIvak1TTgh+UfQh7FZ45Id
48WQ1yHAgVluset36RqSTBKouJBtMVIXPE2Se1uOxLudjY9+bKqruaYjyQhd997mxHM45o0YzyGe
wVgx2CfyiJMHysfYCqBe3upYbJ/tLPZ253/UPOAxA+dmQzipi/mg34/HyerTCfrZMoDSj7hInD6v
7Ls0Lo0vYs+b41ZviSTvTjVeZ2d9m9mv3QY3e3b2huwyzTFWsXO366INNw7sFUGPFXsaeEe3L8YO
9kdN+yWV2HeVyA2uYZ5fv1S6KprNOjGDJw6XSRt2Sdt4O01PC5vPYJ5G5VwmvJpTgpmsGYBxPkT2
2uAdfvnOiTancnwscx1bQH6MIWfQrdoNPxKCvTr5r145N3gUXbqoemdyD/dinY1gkxLDBpWohkbT
JuOdbv6Drr4Ll8vNhFsz3Uu/PGrBMRfcKWNv+9h/IDx2w358soDM2Jngc+qLs3L511j2kTPKy8q9
pK9A9vd41HjeP8O4WwO9Wq14ge8dXFFhH+i2sR+yvA7aS1kud7rAC94JYtjTRQ7BCaoaimeA4XDQ
tnE9f/TuuYPrvqvg6EL+LR6OWSujSE2GkiEFrPbq93If+v3erYNoUi+mMUd+Iz9cEJAxKNzXCtfs
Zmdu3ySGxOMy4nIrFv1YQ6yJRsalvrD5xRyybW3iCdlqtS/zzQ4wjt6N892exau9YJIEfRcLrUxv
Rjrj+mzbtGofKniY4+cQNgcCm1BjDaJhHeNgRqykwVJ7uZerFbnmy9JY16XmqWzWvDXCZCLNPuRD
blTTzjJ4xNqm8Cr36NVflhzijvdgfMw3d8QYV7ZBwYPtlQ5ukJqr89ttyy+I0a64lttx5a/DihsX
+Viw9fnnL+GcQHXxGJvuuI2/euwx4ruyReHQ/CTYTuS/cbq2CC9dez92u8Pinbfyfa6P81qMLTwz
OWoaU0dGh/EfI0cMh5MOt8EwhfFq8aNvLsk6OHtlh7Fh/Sfccid6cBX8HHmiVXfGPl3qwlx7yD6P
OO5SE3mftnjHyBenVBU5Jcl6w4l8ukVaUDx9HI8+3ERsGWmM/Mwh9ey7X35p5sA39M7nf9RLFdaA
Dhqo7AzUMyCNxV3AckN6mfZ10WlQxJk6tOWcGEFwZC3Gk0L1sU9xENY+EtElAgDhYb3OMORztlPA
/C2jHNPAGjqMveuo29oK1P+rxViht+bmbtkcLAmGVBJy3Ml7MatbP90sZ7es90o8ajxz6xHMr05Y
KJKL9W/D3slDGMRhJpdyX7+jW0aEjX2Xwtr1Fdt1wZaqRcX2auzBUYlHHr5hyppuWyHEEU8sMkp8
IJX/MftrXMNGuRFP8jxF5sr2PpTkaIXuR2ua39TlU8IRRxxtYj44tE/I+kL7z6k+zfb6xoOM+Ldu
4nFYUhwfIdnDHDL21baHXc0bTsy/QDSnzflvdr56CBI08bN2OrZrGIe2TIj4mZGQYnV9FznyqWs5
6g33dsVApbosq05d91VaJBvUu2GfGzLnXSfPszOlm/cfeCnRGIZJyIOorrLG16i69ma1ZsgQhbEn
5jBn4nOckzJHkgJ4Ta8NZXPUj03W9RjirpPak3DeA6nDjVmyzAWbBpSN2S4jHtxglpUg7mo/2X/1
cgrsg54uPm4c8IeRMexEZcgjVXm7DbuT+eStQkWxSe/XMcw4CE4u+3heSSYMWNyNR31P9sRsYKVx
smt0K1X/agrELK7d9FrXFiI7p8gnD4SgihH0OFARFnO4rEEVNSuOXZBtnPkKKXqmcIZ78Mqu8SrD
eUpDLPbVD09bj5QN681kNfga96cJEC2BAWge2S1s9wyaA83LbDd3hjrSthVVcoVS5FvTW4gyYC4R
dIKao3QzabfZZgaw8SSxAOHWAhUcTcrdWP5ma0xMf8egdO7yRv9aa6KcS0exrzCRqYi6C25FTrcj
4s2vX5cB5btxh4IHw8GUApMIt5yahRwnkfawDch03VnoTZa7NviBbjrrOqMgiCjAnO0xVb8N/Jg5
gjxgSQIRbC6g0mmmL9UW5nhzmz+rEnG1oGw92jBP9FYQOKr/BLmEgnEcJWbUVeYL52DakPPaWsk0
yWg25a3etktofkJJElnV+8Ikjvs66pY5YpAQjrpMkHoVk3Z694cDG+4zKzziHzd4bc30xOGriqwW
lANeDNvIGAspQZ6bWzLc4L9DndrVdynWFKLtohqq1LV2wVpo+tmSGaVZrtuPRWQmEyjcv3nowusE
jzksGDuZ+jcs29z0ofIOZBUbDdutI+Rs5tlAxsE88mSFB1cAS8DFB9HEmM/1Bp4U/MESsAkibmAY
KKpkUQU6R/z8vvBAgutdB1e8zTLS3mT1Tbpjwx/rpuIAi9Wjb0rNIKlikt2EUedDOceglzHtQzBl
zoDklr65LjA+MNbvyf2rsEdafGQ6eCwraGbLj4bd1NjvQROCjOrmBVUBgm3usGcpeydGGAcQoEzN
bSJoa/z/aPkz4Pttq00W24rtge989jY6IMpT87LhZuLNy7r1iWjHaBVO6oUom4dKxXx5ffZ4noYz
Iu6YV1rRtKT9oaFlvmgoDdUJBO+4V299+Z9dj7HHUVE3L26FJOYtzMXwdNl+1WuPFhUNsQVhxUe9
YDTQdoe5NuMBHvrzmIAQO/evzIeU2D3xNdg5i12ABoWVe2T8TCW8ZZ/dkEobsUS8G1JR/nIPcwaI
vShUQq2Un64SmWezmJRdQts/B4HhzJ3RjJK4kyjcrTHCjFpjwOHz13JUkQ8f981xccmJM8EhN6zY
gBtwhGaJ2qXKYXSd9iM7c2vLBm3m0yYO/TShYFV7HIpRSVFPiiefrk5XBO5UGnoz+0ymczg2MWFB
hKlkPC92ZOBaWJomNX21ayidEuJ28JK7UtZcXedt8zNUCRseLrYiEL5xh4sMZgcouHCC26Vb1E2f
QHiLe2s+TgohURhZzmuQNtouMDSM9DJAg6MTFImJbD+czdi53fjidsd5QcMFIZ/BbFjvfDSlU9Sl
EVWNfBmYiiv7p51YMgucVS32vbia1aEfrnS8jyHkW8faPMpxH5p7inIQ4cP41GrAPn40oN9D2Hxs
BFam4PhreWVqkvKrMcIXsL9wY204D0uRzOUVXv3ASQtv9ne8tGKq0Z3+0CG4WiiBRT0cavgWI5j6
UJIw30QNgMfeL0J+4v0A6eF7apu7ypNf6EX/mciGw/n9b1jxOuCv0hwEmg1LlLtaDBfpXrf1PApr
v7Xld9VPh7kCaW5gyQbsz+9PJs5hFOlIVHcLq/TzYGDP8N2UTAHEbAtQHyw9v5sTDNEjFfzzZhN1
apNbzXeJHFTjB6wkXA76a4QYHfFODySMxnLiWTvSPxAXc9/Q92AF7xYb0VlotMLqYyGvbtBHE24F
7K8OfcwmmlTga9BV1nfwQ1tEMT8pwbP3Kcm/GbQ9aAziXl8cVhjiQKF5F9Nvt94H+nDcHsfLDvO2
wpirxBm3VDrTOeiHZPZYvJgTSiqCTrSG6whgfXPdonpeD60JY5pNRoaPEbZysRXL8zau8QLRq/VE
0NqiBPCLFK5kYWOELiCpaHcq4bhI2h+qT1LvDO/CAUi1/BZQmJ2Va+TPexuWkyYZDgZz01J0lxFT
Q9McYcLGGKaKzqc0ygMYSUnVWcng79zZRdNQH7chfF2lmcEUNVtxlnoaidOBk6yKpwPuUDW89POF
hodhe8ebAEa1JYQYJ9ohGgLJU5j4RbANeRnFvgKlkpmAbwYkWqBH95y46y/K3YAVLLnTvvlQHoHw
GFnD3bW81PbQoytcIfaSCc8+G+MUY/6H1LPmaPV3xWVumP8RJRLcr9WzcwcYSWR5ctSBIywB/n+R
6Tzm4TZWVUzRKIwuUCxH5AIbysarWQ2SqhGhZhOighjJGlPngMDTLvCicVzOvq4zt1UHlK57jQgG
b7gJxWM0maDcAucL1+MEe5B58yDCGcEvZllbAUbhVmZwtTO3MnkWKuvm7Y1wS9zBAMn3T6zBd4vJ
rR+KH2mHeDrouFrwFPbGCIhuN/RmNITtrUXf4eBxMf+dLgBfFCBCOm/6qhQylIdVSvQvtn0Na3jW
jP5mo6U0UOJtPd9hYbTpsDRmXjfeYmIxmObNfpIpJj0g5C8QGtG0s0udbHWp9U+3oJxO1EBvubXI
ncH3jWc2BljxYc7NEiJQetuUDhOFXbku6o951s6zFniZ6sxi28sYTLFtjLGsL4N+yPGn8gECGQUA
knrkZ70C48llBd6MN8Wqky9jnYWbEjEI3Ygzgft9uNzsDXZ9DOxq/Y+av7wuAj0BFZGZcq08AJog
a1kMYXUCXyRi67ntvWzw7NgY5zxozIIrFav2Wg997FC+l91hIw0eACRhXmNl5hZmdQUyZYXDbBvP
w/RilEZsWQbAE7FkTACF6usP1iHbsm27nEzNq2W2V6f1GgA7a8aIsWuEhG3UDwuwLY0u1vWrpDTR
QXjxnpWkoBmHOQULXh31Y+pLSU9G/WHjWLAKhzcRE2ezOQnroIK8UuUBbPXSKNzxqn3U5C5aoaCO
SsxG+XDg8gDq8cHTZ8iwRIA15tavMw5nDWpas504JP4dIG7GjqX6dHUTN+pgbycUq22dmeThV3vh
F52Ffz5ojqVkwHxgANr+zrdTh7JyCl678CDR35suojxvaxdGAWqRCoCcwxdE72Ex2vlCD3ikJXRP
y4iGpBTuQZEuaiTAHOW+KeBjDsPpYG1oL4q5FTs+PjASxvV4k26Nv8QdO31TcrABpKDBkahCwsh2
i8HJV3IywmvY6qgXr7PjZqC3J5V+zCY+eKMYtUYmLfytuj5ppCw06MZQGySbRr234CPZmsIAf7Vt
/skg6cKc2kfuppPes/W1fzoTor2ezAPScxa1RcprcV14yWqd/Q1Y7IheC5SHg16HYur/c+s1hfdT
gkD2whuhagawQP3bzFkUqH0/IoyR3fwFYiEPjNYaE/O7ZZbxgCYK91/GAVV2NUmc4aGcI/Uf26wT
XWqgfmMcrmEq4IgbhH3srTwFQHqCnCHSqEwRcFYMuHakh/Q5MAGB+ijbj6q+RzTo3ygwzpBbAkgp
wfYKqxuH2bZT7xvE7Cn70skLRz/Zb0ZuMZLY1X8zJzcHgMksBuAHbOc2furgyFhHgYPqEMCBz97N
bNyL5hiKnVdfRH0EhFmFKR/avJlurOx3nL4wVSf2E4dFTIPpS4T+oJRQQJrGMy6QqFlQX9UiMsSE
mMqEq4MV/BC4P5b8o5u8ChUTT0ePprOBoJe8Jo+BUKxvGwiEExlg/gb1a+iiIWS3oUFO4WKzpFJ3
xxc/Pgjy1lo4qO+b6Z33JJoXmpvW57pub2XtHZkInuGYG26w4XdSGFt2H6Mc09b7YMY/350B1X7Z
zfKQIVali5INKdCGgiA6t00/IRgr1bpPJlx2Um+F9Id8WEygFB5q2aK398DID94SZIPxMUP6PpRl
TrYxAe8aIoWCb2uEwXYCEwCoFty4Ghe8K562dP3urePIwlOvVcK3u9cc1+lcVXkLKVmNDT56sP+Y
8znclbi8fOCsxpwyKuJ2dDK/MtH4ANAKv3y+5bJ2Ho19GOyssng0jQTBRsfKNyKBlrfxmoNtvMi6
z/vFT2w7HwyFcgfjW3t4kQE+u+VucWkfN79CpQuziuFL1mWDv2zZESHvmAqQdtkroiognyPdMVNa
ZYQOFeoPt1rNSPa+d1j8Dp10tY4nGs7zvw5DwRHXwpUbn742i6r9dtWRzmih6vm7LK3UWrujOXko
jY/wHxGtH1moioQL+OjeDKgAcdl4QeSiyAW6YWMrBEdXDFEwkHjAvOlppqEdSAvA+WuGFL8+co0f
VoPiR960+bp2KOHmmyHPcjKxR92PEDmAERlFH5eB/elZAmDvknkAp9cSYDCvr0z3KM8Bp6D8KdV+
dM7a/K43HLbqD8ZlDJ+S+pu6Mvers7fwHcXAfWpQGI4zXPWcKhnb6s9WAzimX2E7JaWsjmjdUp9h
N1ZQpiOGWoAyH+D8nt1j319Mbud0WTO4FEeQzieWgWbAPLUuQhUMiV0CfwJeFb48MMnvrBJpE36y
7dvdCmredKPvg7AzHWL6Ye8NjGu2GlxQFHVep+PWOJHaTknp7zrNsslRT/nOsXRQ+oEhHfBcugtM
2DBK1e9lA6hspwnQvKlJNQgXKG/sIYw5VtaKeWRb95kV/oYb0o+s/uRhTEzZIRQ3pmDV65dJB5bQ
atg7qBTTzmZ3v6swKQVA1Da/szUlVfXZtRePoyLoXu0VAI7/QKgqrMdie3wZSyOZtm/Si7ikZoxu
CoqBL5iDwd4hUtzJrOkm+xtcsSLTuIY0p9iOHXDHavaSze+KCSfbE5aQIdzSKB7MhDJN464y9w0W
7LDuW+uFtjwzDYmJ3R5eEbBvwpYC/BVOv8wtnqY7IRZQUH80gRO7/W7p0VD0r738m7weBSG2JlGv
uMOdxYP2KUHqEGZYCy7bPmHPYwLqVcPpoQjikZAl5m7vGFtOE/YlbePeNDCHwvPp31WHolAiVB3y
IUhvksVcQF/F/KOqb42yNERS4H8D1ggcYHV0/iDsDqVTNi2QCFkJJjcqqpQVWwq9p4PGcp7tyJdr
IkzyHro/rv4XmjgCsC4l1qlOq4bFcEdK+438GGBvLO2HwA7Q61+LqwbRubEHeM3l+9D+DRQk6/Ot
C774opOJwrAGSC5FAQQlSlw6/+gsI8tG93SocWX2YBsxlAgb8GnISgq+qmRbBnwI3U6StJ1s9PRF
sFXJMGGUDbuJya7yqX/2cXam2k8+njvjC12ruR2GoIv8FQXTOh83t8zYCqykAmqvjZsZdlfANKm0
zka9k8GVY66jF5yaVRwCdcJQYnjDDHbybiPvUd2/9qiHIAYQ+C9/+pwtECL5gEn62VBl4VO979VL
JTERll+GLMr1z8ejqr3T2FxKY05cq8NPGTN7+Ua4lR8FEleUIIUFJ3S7K6rmTDEPeTriypDGYq0i
Q32H/M/F3AReFfApvdcB8KCAp2I9oQCL5v4UAlyVnfet2Pant37XLuBO6IPBXwnGjrNzHMK7wjoi
Dcl9rj7czkBp6mStAkC1nfmUse4Aq6auRTtWy8SpdwytOoBRq8l4iWXjoODQpGBY9YRLiLmGRGK6
KPDVOtoCuHoZzfKg5jcNO5YR1s0lr+Oy+hgENHC4rWG9a7DclUCqIRDbuueLRjSqdvItpK8VwQ8u
yxFoxZCw4FK71wlgyXMFBlAqUHEKvCJQnwrAPUQ++YguH6AQgNUChHwgiN8h+Z3L//ASAufk87vj
AAzUsC2SsAnrNh/9iHworHBev4CCUAA6jutVJgvkFihsYP2iBhRpVdJZc9JjoAh0uhIoF+x91+68
IYF41n8O1ZcDEkLwjjCDMn6J94+oohwx1jX1fgaesmwtNs4/hfc4kSFxxDuRY+QMIiunqmCNuEIA
9E3VCgYFeV6//9rl4GJerEyRjqrCVPjs6b03HWDqFJciYwb68xkKQ4Lj1d2HoGENGbGv/ZCpMPO6
Dyr6/78LzKTyIcQZBe1VVd2JfMjqd342h93LWjfYWerDCFLC3m3bS7zlX2kXrHM+OxcHrsItmak+
jGoHbvzzA+Tc6ElydwHuQvE8aXbG5baDCjaqQkjXK7z+sbvRkoKN4kbChNSrR6Vffjn6J9z+bO9l
EWd7vMzir5xTW50cDQMeE3Ovm+E/Kn332KF09sCts8ECEresKXjEGdZBFHRLJAUS1b+Zui4ixJ1N
sskwP59W9DDySUobtTKQE+DdXXinfdE1VRNV9fJjYBJPhhc0iM+Pcg7K6wA+QchQMlzH8CeQ5YH1
CMEiha8WjAhUZgNh6Npvf7HiFvCAUIAJApI2DepicsB2qlGT+IOI4U2RSvh+e0MXi/JL9UcCFNGc
hsz3B6AMcxTQ7hCAdSIlBVZIc1AmEpeSFAzoVFk/xMO8UtmPYMFtRBzc/PdtqPHtMsBEUr1ZndlC
0zmfqHcx3MKtytNCWIKe09D63ohpiDz5IqYNatIa1KE1kv6FD34E0nkKWwg8kAqv52oobNzwRwUF
wjJQSF2pYPHskqIzD35wILrNB/ulpc/jBCPD8LcxH5v+HnBJGZSmGmWkiVltIPqo981DPc+npj5O
qHFnEuDm+48FUKgjeXNyWAq9TS7pGLPulajp5nL/a21G1AIGaCZoY9i6t+d73U47gqsAP3tBFfF4
/rn1vyByiKg8jxjJN/8I3gksOQJYJFXzhw4Q1YZfu1h32x/jZtihcfExJEIBOaIGDWoVUQCBNruu
KG94v6/8AeQDECIBJZPxryrfGjntxlCcq4VEi3MJnUstH0P45ov3tcVLDtC567s7I6uhBBO9w6TR
LkZ5nzAyNTGHWDFfRQva8V+/cmK/46/NPOc+FGBb/16Pxh4aZ7TUTw4hxls9rNqlefOAvU0Y2AA2
t0DxsUb00lb4nwNwlixPOYmOuGVdiV6u8LCNyynQp63zC+rUBwlLq7YBer+ttwn/I9ucyBVlPI12
B+WPiEUt7+UIApK1wUwBlvAwfLgzA4eTOWIPlRhWmGGOojEan8Ltpbn1gXUygH2uL6t/cZw6duvh
fZq9PZlhTjfTGATzc1OdkU4NMQmbbqi9QpBM/Hi0EzizoYBEyRteF3JbsT1qio55BhE4+HSCryeX
AgqBxvorNc4dAPvUg7S98iroh4xotjFIB6NvxSjJOzN5gMtITL0vt/9ZW8iDeUKHGxuP0BqBYXwU
mATN9dvga0Cp2H0YlxjkyEc3NYXj4my2c11XxThC4dxXi0RhbGVBX2cMvfMskB0CfekGBQ6Uq8eB
vwjwepbXYTyH+M6gRnmC9BQ53ubyJozEH35c79sDJsbeHfYOcKzpH1RgUPQfr/+AV6vuZQ7uPQDl
LluMNvUwOifmowTyJrsJCqnAQ+tdJo7/6rH3fstRdfVlSsGqwEVc4koUY4qJI8Q/sZDfPcG7G06U
SfD2Xgz+08qvprmv+gqPtbW8KbSa5hTCvALNOmo1F+ptt7kg2CcFYRrrd7yW/OJYfdQhRHzYLWgY
oTk4SJx8pkw9fp3VD3rerld4Ag9T6tyZSGStxz54dixfT6LDWuHGhKpKT7l2vwLExi1XWu+d6eA0
h7KvAXxh8wTvigP3s0F5YTunGaLnD/K636Y9eZWFvQoS3kflnnlb3qRX7uy+PirdgxwjY0Ph7KRQ
2YIW2nrfon9rtnsgst7buc4JTaQz3Eh1t+2XAB4ss42DH65alO3g83wTGy20ibsHfVvzIBXbt/30
P9LOa7lx5lqjT4QqZKBvGSWKQTndoDQaDXLOePqzMFXnHAlkkTW2/fvKtprd6Lj39609d7kkSVa0
bHjSuSHDGocbM86fHHHgSJ2fV72eEu2ClDWsEYdjQP76Ka7O7FRVvDqu9xl3ZSI+tXbJ5XZK8yzA
SOvQMlV06BOLUEG9QBcUa733gqekXBfId6LmPf5HZPVf7a4YkSUjW1FWjug35OJ1wwjrfUki3Zrr
mXRhpE4p3SnNbMtQSwCLTC0WVeuw/iwZI4dKtvs6FEhG/wMF9fcmxqH8pnSvC9NSglpp9lW5afqr
6p97MJJQAAPxb3X0Hfz881kjh3ZQmPVeVOkmq8qdWd4nwz/3QZH5DEwlDTbekd+lA1OsJFXXEfnd
BP7KHlbnJ+woXP8pbOfvm1B9LKxaumFOOqG0fVjXetLt9cYh0fOn9n8P3rBx9AYuQHTBPnGyMQur
qACDjtd8/O+/fRDb0yVfduNuL5TkOu53AqJ8T1FVGV6hfKne1vFSVHDPY1oG8Sc0zZguRbidAptD
v3c/MhTj9oWBO2EJAJtK7QegOKO8fWo3RSqWRGHB4Vgj2+q6aEW91ncSqLfQLblg9PJr4MIHaFye
lu3T+a92vHgU2TRYpDj2MUDIk5mdtxqZj7hu9zV3M0qWFvq7TmT4fCMne0jNKwqIqZBsqZg8+Vxc
XesoSPt9UEgZbBW5m/eFXHBih5W+bazBfG2sKNuaaV7sqmKoHtW2rC8sgBNdxehnKTiyKd7HpPn5
I8qaeGJi1PXeKtpHW4T7uo0DtGf59fnenpgu39vRJigoTOchQpC23muN/SX3xUseSIvzTZzsiipD
4sMhq+rT6R8qOfWmjbzeu8N7pdkrvPuLNiguFGIbv/1kRY/uVwzsHEA6ZSF/Dphb2qWk2Fm9D7X+
xgo5ssHWxAudlE3UlRdKKUz5dExBPHImLyhmo+DUG/v8bUk7wiHYZ3Xl3gz1cpmPtFUZbTMXPte6
Ea3aLWsTDWh4sMtKrK1BT/aJU0bvfucDt/C9gWsnKNeyQgKWlb504auOs2M6GN9/3mShpKWG3qlr
yn1PIEL0yQfvdSQoyWagEJ+e4SbpjX0guxcIL6e+AZx/Jg11BlWgiz9HxVIaJeqLvtzXYUB0gaFX
82bZteYuYxM/P6v+cr6nfaRsog6tTsVqNXVeJq0WxmbGRTXLH4f2a0wjaKTcbl3yRDL2WKPg3pr/
1pzf5xs+sZsr39udbA+FKknCq9FS+72rkjJQHiy3v63DqFk4g79PpeblfIN/7XXHPWWzpTS0wc1h
MrW7cLBJC5Tl3s1La9bJTb6NQnTpkUpMNe7q4CZqJX0D98Xh0ml587QNTCI2kj4vk/o/2ZlwB2PX
k/E4HdkcqzyKo8Ybqn3RItVrkAkh2bh1MySq5/t9ajZ9b2jiBOt8jgEWYrUHOqWQ25IiiUCvN6+S
5MIONX6yowHGsMd9bKQ52JPVDFrVUjy3rPZNaSjPxAjI8jWd/nm+P6f2QbyB4KfhzggOl5+rw3E6
s2t6NE3DkO99EV0PZryqh0ts1ZPDBhhFx48MSnF6crABl7bTutXeaoZrj8QJKbV5kHeHkr33fI9O
NmVoBsgDEHn2dBesFb9VKI3MuGkVGpc0vZGceJWoeQ/ZSr+wwZ/a07j3A06lhCOW18mVTQShiAfK
veyt2MAFJ+2KNrltNVw6plmitYy7pz5P7tT00pX9VC+pLmPoXHq49E4HNFQco+pVUe6D0Jkj0kDr
EqyK8LdvtxfGc5zR03nIvc0CJ6qOJuzJ/lmHeWS5tlzuY2Kg6L4bzHhEfhOJHHNkiHUKI2jdOd7D
+c94avqP1Bku9JbM03gy/UMRDK2U02zIn++NZs+96Nf5JpRTk98GsjRet8F8Ti9VZUGiIVK1cq8P
zbAUbTIsHeVvtH5MWXEfX+R4Juee3ZkEKy392aXo07LXrWFR54lGIM0iw6WjVg+zWv339W9qtm2y
n3GiH13QIXB3hGrJkycWIXnHm7moDs8PwIkxBn6Gj1bRbE0GfPBz8ZcGchO/oYlGJoz2pRQXC0CO
N7XJ5PnRwuTi3wdtGbRRTOCmW2UZ8X4itg0JBVE+FJiqmvY5yJ/Vtlme79iJD/uj2cmyjOPGjGOT
ZsvsOSfdQXWQWeA8n2/k1OjprAnMzuwzRxcLw0kSUY5nbteDeE++FHEJfX2hBWtyD65VR6fYe13u
C3Xr+NtLt5VTo/StA9bk8xeFJBxfowM5yfEuQNiCdUhV/t2vrZjfm5nMAb/M4liTaKbM9r2PYi11
cKVi5KueEWQS5rTmnTxKxIcLZ/XJ/qksIMEBelzKXjUcqTZsr9xrWdwv6xQN8Fi1bQtSPPsPVhIV
D43xHDA4SidDST2pSKQKu5UQIQIxHQfgf9Kb701MhtFz7TxRo5ZhJKZWEnEniZRl7+fn9IljhZrH
/9+PycJxSuHUsckdXXQvbk+O1LzS1Sc//DjfzInr6o9mxon/7aWSs59X2dgXkr6+hR13TszbLXdB
deF8PrWCvvdnnCLfGkKkDO5XRqwXO/2NXKbk0S7V5jk1y743MQ7ptya6yIgpz8OQmVgu3eSXrynz
xv/HinLj284Eok6cEYYMzY0j+q0VtcotL0cZuCcXbGyM1uYVKfmX9s1Tnx8+hAW/ThtLbE+mMQkL
JzZ93kpuFIv7zLC8hVPaAjl8kF9ZntCezs+DU2P3vb3JnK5tK7eNkGVjp94saP942mOErOV8Iycm
m6WbFtcklUOeq8zPoSOqbru2Sxw4CczyscpNk+qJqX1tUx510aARvaPwySVi+amXoMWN2tQJGMIc
NiYrKVaqMiBNWIKPsu8Lv13WMZtr1axzE4evUs9Do14FXKlqf5u2n+e7fGLaYw1TqNDGl+R8mswW
uP6JMwQV+TiNqmq4qwKyLuebODFVaIJ/OAF1ipBM+lc6ipzHeVzsPUVssgxJwZBta+ReWXYJLfI3
3jO5RVBb6y/wGhI5qKmfX1D32yoO3aDYy2V2XWBp8sPoNnXNpTRQMdt+B1KO2bt+qtLqrYkSfN2C
3K61EUiCUFO4Ek4HfGM2WVfXxcMY3sYoVApyWz2i88SrF3UIcDOct92wzEl11eauafuv8yN26qMQ
NNM1jgjeiNN5GLVmSBCcJKadYA9vEDNQB+L6fBsnLutjYO5/2zAmNwayCJRYLTG8APgl7bELei4+
+YNXQM0X8c6PLuyvf9+HR58GdKLBFdWmV5PFFdbQzuFL5/vYrtXfUdwa+8oXCdrjCsAvVzA0/Pqw
dEvyj7lA8t676FOzpCHnnFfGQ54Y8aOkWSMZNm50YEsSVc0aodzravUFdNx0Z1zTUWNYfdRe2hpO
TWIdtj9TmGKdij7uT9921cJ2vcEzdH69jn3TGKVAprdKnHoZqea/73XsPbTBW2OEeE4mcd0ZKmFZ
Ey9SgEyl7GaE62am/3Z+ApyaZAQ0uc/D/CMlNTmNGkHRD8vlezh3lbGzows1Uk4NGNGV8bZr/q2h
+nPA+qRu1SHICRVgqPZwrXwQ/DHa5flOnGgFnh/lAVkOxAymT/jExFDKdknILrexrmMir+ES6386
7xJW7sR6Gcsc0hh3eLaxyQSAbR0meeSOUfvkT6xExkzRik1V29s4lpyZNIIRXAdk8vkOHh9JIwQO
JBMveIsH6OSc9a1KIBjv5T3+h2CBHqNe9IKiUgDjUbAAoAfLcmG/Pp4YY5Ok9wiEKvpRHbwItnou
JZG8pzyA/tQo6ws9Ov5mP//+pEs8nrm4ZPz9GKTVrHCrD7n39qh0FpEfXDWKumzcYAljCNsShJ/k
KfTxtEgxispXt+nm+sAWpduLQTWuKu9ZC+xHL7RmoWFgDU7fnIpys5WyyKT+lvBOMjdik+iOrDwN
irHqyw/By6LPEDGiVvAQxGByjjpnWWr6beBoV2gl56k03GYN/JM45AjO4a6k+Urz+/tcc2a522lz
WaufvCR7QEW66BD5UjRsJnk6/B5QDmr+0MLY8fxh3UCM9xoZozZSp7ydV6Pjv9BnhR1tkTtvCmlU
ePXNU1KYVyGAFUBJ8xIhK+WFZoSIN6P6hMvKhZyeOt6Xfu7GOMENoiVkAThgjsJRiWkHZtjibq2i
Hs8YzgArB3tEMCp/qiTAGa6nKvd+F4+j7djaa+ajgZGVunzqJU0sKMaFE6leO+ZueG+9OqNgm2+H
O+GYCf9fdMl1XcsrIwMecH4CHc/Pv7+YexrFs8mCTuaPpNepBSTV3PU2RozXi0V/7eM1Z5LfBqpN
JkbmAj25E0GT6r0+xX8iAmNdeeaVGtmbyvmFMKUH/Jpab2p4E9t3CiJeq9qF5a1sY7pAIQdQH2Qa
sm+lXXZmhL4ynKkypBXzwW2fbPN5FF/17a2pfZqJtsrkfCaQiEjlp1VqGEMzIPyj1uYriJq53v2W
s+dStKsCwr6d7TVKJ6j6Y09tiEiXUIlaCI1BBPR/gvxRNbZBcyXEk4juGxOlyMja8tc1sZNUwxaS
t8uybRdhFcw990kaXv2OBae9em6EMRHyUuDR4r2LNjSOP4uWDm7U7ppqBZ2A+R4vUrlfQSKdRc4v
inAiPvRw0743mjeLgBK1oBniul6pWQ9LwnuoXKx4SDicfquY8VPvoVgZ8PcVijnvKLzUajDfUM7g
SF81ebloHBe9ZzTXjewG0MJKl6sFsP15YQhOjXzu14AZWmntCHSQqD5dhHk5iKHG1+/U3r6RRLJP
MxXKTrBocTvUmbuVAmk5aN3CcgUI6uGhHQs+uG1/3QE8whMROIjPqvvIpXpAWi57UFqxLTFU1LcA
i/FZNuHKjZSBOIR33Q/lpyS0pQvOfS4lzS9d7z/UqAf+ZC+DMlhn2HRnidOuu8x+UZG6zjwIPe1o
G5T/YM1eVp3xYMK+TOXbEqEhdnLqZ2AA0fFVsdE12UOlUlgD1kUyOAfCLehKPfRQaYffJ670m1HM
Ywzi4CfN3BXSLxDCV42GatnXP/wqf6itbqlrypssWVh9QupFBAueTFgNPjK5Wdg4lYf4T6c6LM21
Zb53LpgkfoRNwUXj1aU+ZiYNN1Yjo8L24nVftiuL2TH47KZRUa4cT/WZsAV+9EAFxWDO6+53Ubqc
7w/xaL7qDIzvH575yC/Dck2eNLGv0wxNW/Mb3ErY3LbmW9n9wpBc+s8uirxgZ/avufqBxwoh8M4Y
nrQRERUsaguOQohls7WXdtawiRdL2X8IlQel0ZY6FVkd35j7Qbnx/NF4+inFFUZJAEV4P+TmDc6A
NdyDnY2sJyuwEG4jJS+HRaJnM9nLuL2VSK3lVdyVV0Jrl0b2GZYPWDbmganghroJ026FbHzrZeo8
QgKcZt1yqN7ASVCnBSmw8YqeSsVnl1OgwVb+uN2VJb27yVth4LOpt8JzfusUOHVIcoXWrrCeJNzK
1DLGmXWf9Nuoe9KMBx2VuKuRm+dWG/WHPClmdazcKaZz79oBuPTCrxaaLB9cC49/OJhbt5BHnULI
d5Dv9ER+ad1ibsvUlMQ9oCSA7IxZIuHqjV7y4ZCqT4X7mtUA4uAqeHDjlOHRT/I5yvybAJaE7lFE
p5ExPrLrmxg9Grgjv6WSfgGpiRJAGultUNx7AGSwpyA0wxzzgKlpo7LXqR6vVemlCFHtpTey+oHF
27SfQ/EW+uVCrZeCqkyF9WYlv+Bb57KD2POudWB5eD6jyvyKshySU7UIS2fWWlcxzld21hwFXi+/
KN1Ws17TfhMUDF33hhe6NLexWkON+GVWcPpiZyXllMBtJBOCUgIgyrjSnedBAceTvVOVmBMMqgBS
NopLLDsMNegQrhxeDkNMvRvjyQwTa6aHfUYCXNxo1cpwdikieCt8V6NXjLwziozOTJkaAOhCNNcq
NrkfrM3aWRTkNgb/zcQEiiEIn98vv32idiQ8f/fDlhMQXXa3avp3vt8w91Nl25nqvi+S19Cqtmpl
arM8S1aZciPH+xAcD3LOVeB7xaYbLG6WOCVk66pHZm7llMsZI6+tjekvwNvxVvc3zdiUtwn116h8
qrHFG/jWDHBQ+Hdd6xXu1CwupLkjbvX6weHgMak2lxefUmBtcuwUZfYrdO8c7yC1xTtBw4XLzIqV
YZ4GD6YJyi6P1mZ3K0N2bLky5fK2HAbcXu2FlwLZ9aPLiKnI5C1lolaWRYrv51sB4HTmUFzA2JmF
hZ/bazrQie1cB44RDZ+WcW9LKiV3oqVIv8zu2imXKo6AzPtIwAOmXPEaOOWZ2GlAAzx1uOkRDOqu
v5Sj63bErFF6NsSRoyBzSYSzELhh/Op3B/di4D4N4P6WUMu6iIxFAqNJl5dVE30NvXPF6piTi/cR
wFuev/bFV53cQZvwlZuYpF3iv2Qa+D8Nn100eGjH3wI1mqddvOrru7rZ+P6TnWDW5pYpRp126sxg
rKEWnTvlhwlsUTwQgVnnxj5LFoYM487RZqb2ouVg5KxmrbBUojpdGCnkSXwLqu8gLs8/Attbp56x
LBNAKW1+20uYAzt+AQ7MfVoeHDDI6xKLO2ykB+CJioX/JS1WSRECIMpgsdibQVfAb2PmgmlD9bpZ
qWXrBgmuFaIOta97XYXat5H9X158a1e3svqpFczyhHsF+LjBoWS9lCM5vReO89zEHKVBdWNKXC/s
Q46w38YZXOIcKruNh+0C3TgG31tjaDeBxzTCvg25rvmSqOTaPjfFRsfBL8p7DHR+8awZ8SwRfGlz
pmlvNprq3Cy2ViEhOFZmdPe6d/Wtm2Ty2pCrjyYM1iBEH7uy2nJxg5ASzRzlvUEur/M0GDJpNkhw
coqv3Hsu02XvrLHh1+aL0G+0hJMtjN5l0CBafJeLHIuFtrTkVxPbRnsbaDQILA1LMlTJCCZTHgMi
bfmk6r4on/P0RQ3uzZ5QExi2ngA1rbqdczAEJhJ9IUv2IsAVlfJA1KrdWB8Aq0tpgOgEIieFv/ri
LkW1FEvbUn/OPQ4Crlat/GJiwvTYiF3/UKc7B8hVE/2q65eYE6UbeTTeS1XeuvJKxx7MhfFKi7pZ
myUM1afbDnMbwJnAlABlnYNm9AunPpYkxEt3WXaTYrIE6CDfZWzeTnBvB3fC2wyly32A4sYdVAF8
1lpMungtg5KA6qoUVHWTngznvjefLbEMvE02HGy8YrJ1X+mUqrXWscyTLnyniPvSpsyPzaFUhCnI
sOLKd2qyOVytmhaeKy7FJNklBfehoULHv9LMeh4o9SzpH9qmWQymQYmF51Z6TaGeaAfe92b+EIhb
2b+PlJcwf9IREuuoZdziGUEb5Oh9ADmKeTZXsHkoOTeb4FmkB1OCwWLjybWchctTDUwAyBRKE6lz
PU3BkWtzm+USE8I2gC90PNr4AJYGcJHd38GbzgFjUNEIabeZGgsCN5iIf42OGMP7c/5tM0YRfj7L
2AnRc8pskmgspmIzL7KRBfiNuTNG948zArrkxHjS7fpCjOnEI0qRbVL1FlIGVHqTLTdOUqUtw8bY
6ZJ4V9L0Bf7K+a781TQf9eX/m/grVPwWMuOWEVVlVxs7WZTy3tFVd5XGrfrSg9iE/1chXZVy6b5O
AsCL8R9NttdJtKgxdjjdF4SEihveLq3hG1HGzNxT0qhbgEfttbJZCmI+qxaR50dnhlhgnRxeQh+H
F2IV4yj87AKhcRN9loFEi/KZ4yv6WxfCPkzjJkTj4nQjydD2hmJbFKp9q2E/mLWhIObj+1hEyyys
NmlR9VfnB/H4M9kK1XRQjVMYl8z7JOokF3kWGiJVdyHRp9s0lfUl3zO5kMtT1OPolo3mhjpzJHNO
APobw0gTwVzf1U0vtnFereIs2BY6Ynik6ztQ3pywqqxdA/LHQj/ID67nPWqeRnLJ8Idr36RmH8o6
6ZY0arvV2PhW1I+D84a39M5NjHKWSYR440LlGM2tdBHIZXRH/UEDCwi8kqQDVVlAjF4DsuXJUnpf
vctLKzBiiFg+5n+pa9JlXVR3RgyIM2sTl59mfDVGUC26olMXsqcCrPedhLJyiE19UrDLoeuMjRT3
PvwmbONFrn/InaUs80g3Z+QRDDiCzUMyVOFBr4hShtWuitNPuyvgWBMjWaqZJn8mxgBIwQrLRUbq
Kbds5yrzFJ4D0cHrwlsW811goKwpu1ziWit/yhH8VbcS0qYsKyiCjtrt4h6IhxbKdCfFFgs0DWNw
Vd/xg9srIwnrjaeJX2okVo6LSaOn+DPYApyyji9c3uyOghG4B1KVwTgxc8XHSFtRfprJeygbp3/0
JMOceZHm37Al86xI24/E0v+kPfa4XFc+Yku0S436fDMXs/28dbyXRCDlrHo2Rc/Px/JQVDqUec7z
nYiEZR4cSB1K4s7XzAejUzaJlVJeT30O2pCKsj7w4ewzLbhvUIlQdctfbakFIH25NdsGzjVpdMR6
LVze86viOIKImBBxuCDxSPh3Knjz1dJubPIJuxjgYn1o4utAuwF7dL6VE2uPWD+8O2rxcTedejYg
bOWZy8mwC/K7PjlcylUdb/XIzw0E/LoiU/5oakRoG8iDuawwMUT7l0xDRcHafZHN/B+LAJMRpiWE
2LwzbJb+NIasBWpsda7W7ZTuAUYXb8zOumkv6cxO9udbK5O9koyqkrXjRFdTLg4iXUXam59ri/Mf
5VIrk9yIlHthn8q0Iqd/An+NO0iWX/67JsZ58W3T71TKC4YqTYRi7na7krfzpSfPcYRx/CJEXsnR
/y1O8LOJKtQdpYppwirJ7ISL2vvIq3mJHNa/cIKd2NgNTTdGRZ5QVTwcP1vKlK4eqlRpIN94xR3i
3xbvvOfgAlRGkqGot2liStdOrbmf54fxxCKlZeQBxGjHS804Bt+GMUrTQqdeULNzwUASSrsCIQwW
EtY6FNLzTZ0YTuwc6viPbBuKPf6Ub03JxqD3MbLXne/gMCj9wlknWZb/jj3RPUCJ65dK0xVv5xs9
MRMRHY4JLsT01Neb9E9zurDOSfvs1FaCbQDheJnVoCwai3pe55s6sRMZJoFu+69+k+zpz/4ZWlHb
QmTNbuDnPMRC5nDSleHC0jJPNYM0nJsOCS5KgU3mCkeTaxNZ4ov1iGINIFKcDYSnFbLmBwLTxDoq
373lTZLtfD/Lb2vVSh5ts8u2FdD65w7e9HU12P7GQbOzzBwOl6TCLgGkLLgXjYCVPKT1HEcoT7AM
qJ3IEDXzXsmcXS+BJIg17ui1HMmrqg7/yKKCT5pE9TwTIEVT022vWtnjSdiA9DHcOFgClFzHjdRe
RWqAetzcOjqF+TSF0HMGLfiQBZAf9I46DJgatFUYxuSMB09dqLlkXNcJqXUz0KOXztd4PRsdBuA8
cN1lpSv1pqd29xJWm70Okjw8yEkNA6BGSPFVU+n3Nk0gqRDqDzJ7bhZle1cFTptcmNqnZhmfXZCf
xX11lOygE+ogU9Nop1eys5MdXXopOyeBLUlY7PwsO+EcQoAy5oI0phEZzsmMHgon07wmbHelVCcr
DdDtxlBx1Fet7d6YHdUcQW1ocJT6YSdZIRGylrft+R9xqr9CKEiYOOENBCk/p3qkNkpT+WW709zo
gdeayxzJvhIDA/z5hk7sGaQ4NVnhVET5N31p1UrkaUbO8esRlAyoQbOwm7s+oHzr6nxDJ3r0o6Fx
h/62OcHZroWDhHXXwXctBMXRvBgqzn/ZymTtppCjLZDt3CaGq1T6AkyAV/e/6QiVr352pDbaBnYo
HQHdMgSPwC3yS1eu82OFneFnE1kScaMsaSKMl0OzTqV3+ZIuYRyIyZOOICMyKz68im5tMskBH1UO
NpVm1+nDoY1gXA/D2uaeknjaPDby1dA692HYX1jHJ85hk2w6VgNZGUtQjj3/Ngvs0pJsX/XbXYrl
NOv/eM1TjkFapcQS9VhT4+PfvxVmY4XVLNBeTXsJejgXUqQ1u3a4kwoV2vtS8JY738ipoeQOrmlI
5TD9TmMIfSBFdmc5zc4cUfOGdQuY/q3rw5tQhq9Ra+I9U6q1HbX2hcE8cbUwbZRLNvxhatxORWvC
U3q985thR4qazONhMN5dcFNVcqlo6FFDCl9qjJHwZmGPmJ6Iphpn+Nzy4DAEW11s9eTJqV5rPb6w
F51qxqRuNOYzRTCSk8mhOBT7C02D2tHNq+K8uV4wdwhY5ap/YeCONj36g7NG4ObVMWZOv1hg2eiC
I8c/tBA8AkPbsAuuddBOmq6tAZGenx9H9wlasw10KzIhJrwvk6VWNwR7zRziX0/Je9bZhbzB0WbB
nxc2VzAW8okQFoDv2hc++Qt7SBa5FT72MfVJfe3lfC/+yq1+7BhjO4J6WKO1BWvy5OtgtFZTvS/8
Qwg/3i5vqv7B1R78cOfU9765hsentNRKSOA9dfcJoKfz7Z/sJsWV+Voowo6Mgo4cNWqgVP4h9cwv
ss8PLREo7lDUcfnvGho/57ctKtCqFhJk6RPR1UBrEzQ1XgeCnP9dK5PRVDOsy0PT0AqVeENMjxtL
v/3nJphymoXOUGgmn+1nR6yml/tooCMWohwRgyjWn4PiQszsxOSmEUuhcCXQiKMdVgotr9bY0w9K
9OaYz5e++oktAYeAjryF2BoG3cna6YQs57wpgoPqiG5ppJSRCCVnSKC1EkdVBgcI4H8waiqbAib/
sf7o5MO0se0OrcLe0At5Drh33otrDwLx+VZO9guf0mg6ZtCm9gfTyKWscwf/kCAcqfW7pHuuKd8k
RRfmwNHZxNFHK6Mjiv8cBU71GIQlEcDwUIVKsDLLIlhlwmyXcqs/2cLM4cIIfd41TQmf3R2W53t5
fJUem8eNZqtE2cff8XMKSnmOr4hCtAct95aKpK+RFq7CToY172TNrDCMXWgOgMKSrVr/Od/48YZB
0IokDXYWy2Cnn0x/udciu5Z9kJB3EL0j8PTB6nwLx3P/RwtTt1ECqljPTFpAI0dyNkqG59zS4vTC
XDnZkb9RafZ3caQYBh7qaJ7ipoeOQtq/u/rLtO/+vSOM/N+wAcCEqdK2qUWUD0WSHTp0bfO0jtEK
CEq8n2/lWOGPvp4UAmH8UWx79H7XOjUIC6XIgHRSw0BW0Qp4y1QgXXxKAn1rD8rC85XrEKJgS7b9
fOtHo4i8F5Uv/8L8yf1zMhX71rQB6SvDoSzRRZWBVFJaroiWg4H/+XxTR9eLSVPjvPl2gkhB6iqx
jfSGWP2SolyLuLeXqCdjdZciWjvf2NGNmsYIZyIvJkPDV5lMc+ozlEYMPu2QmFWzFfbQzW2tya7i
zgkWo/1pYRdFd+2FFAM73/LRHja2rPJu5FZDEehp5BZudpWWlTNWMoGJ3WYGzNh4K7LgM82z9fm2
Tn29721NhjTPM82xWk+GCSXmWqD8Ntp0zbP47Xwz45/5ccf52yXOShkXinrk75Qyt9B8dqSDbHX6
LC4JmHhGdeFRcmLcqDGN+RlKFkrqqYNc7wBN9E4vHTQV3v9LWOy16qMMvH+f8DY2TbKo4KM0XR1/
xrdZqOVVmNdtJbGovXodtyTOcqvVcCp52oWvc2LCo0vhcswllEGbnmaVKvWJgv77ENWjHuWtHyU5
zgNFDGZZc8FAcWIm0Bb3AfANFtfqyXwPDVPCLk+3/GgToM10nurqwvq90MQRTSX3JUN3aukwVr0J
Xxvlug7/dceFfvWtF5ry8+NEULYMvWgZsWjVJgTkLqzNS11Qf/793tLTRKsYJSN5w6wFjzeaxdE/
mwHoBZcXzDnEyxSU1D9b0TtSg6TlnANQfY/9RRG3bXXdaw82FZlqYpjnV+epThH81Tg/hGnBlPrZ
HHxFoo6OiqQEUGWFBjcMMWp1Fz7N8UNn7NW3ZiaRql5q8KYHNCM3RX6byMEyhLnSwuY+mGh21oXW
IKSq0gLhgzbcqoLSVV3df2gUKc2Jg164ZZzutWmrqm3JXOEm67gD0lsOluMcpOg9pQZUF8+K/vX8
yJ7aktjBx/MDKwyXpp8jGxaR3pe9bB96ogjXjw5lAy48gsmz8DcmeyuetP9rQ0ziZo2X+nqJuuGg
drZy6CPcY5WwrtUUMS0J0zuhRthB2xAYpyVWYVNQpC0jJxyEMVEpG/2pWyEFCjzzJe2MdO552i4c
HGnOm/Gt1xJnDqIznkXC+sg96hSINm3Quil4J2QsShH8TiMXAdoJ997zwKxanUQ5KA/Wsdx03jxz
1a3Uk64VwrlzIvfeNMfwWwmnoByUxzDvEZh6zWfSeVQKain4pGAnrWMD+HVA1hgMZbqOIBzcA8DW
97VFJQwMWu3clKl5okeud+312gGdGbUZEl3MlYIbvyHl8ExleAmGzWyOfIUKz33zbjWmQlh/rENj
U9vSrSGEijDSF2GgSstSjtOlliAYjVWZUpyyj87JdhNqMfpbJ0GB5bjtp2vxs1xLvRv87p6wpTHT
In2X6uWL5TUoeymaqPkIAEKV7Abo/WxWD4WNP9BDZkRp2UynpLFhvhchCm61tdorGZzLOhBmuvVC
84NRe1bibJOnrJEo7a9iZAezxHB+KV64oxQV4mWvUYHtR5Ro9CqqncI0Q/vGuMdSma1NHXYalWHg
Gri9/+TR+9nQosMuPWQQpCHkdT5k1bLRAmOpcTWelxn1LBIVkwx8MlLztlRdpYXRgNYEJYx0BXCn
GchYSeqdpIR3BdOM2nrRXsgZe0XcAws31PvQjD+p5/wUxIpGVR91uJJkOaNM2WgGKNE1D7I9wHPs
Dnyjr1IpfX66Hy3rNqTcCJpoPILhXRx1wcKXrOfIR3ElhuRP6mt/+B+/5kHtzqNB/t2TGkLSVwZX
dSykdQgEZCE8XMmm4FHulPQmDZVu1ToVzGG/atYY/p25T+XDeZ4jUDZU5xUUS4KYGW+K6JyOOszG
bdbVJpXoLH3pmSykTpeUWVpXn6JJ+W6yDzx7LH4ZDm26GLQ+4QSLHmJ4pug4dWvdUVF7ZseUTauH
8t2vbDiMxmhNsPggCDyoIOjph8jmaizV2s4H8oo2vvNnXk+JVJ2KabOuqLH2dFa/1WIRLxUvf9d9
4rh2E9+BoVX5wcOtkWKeKtm+9qkSQr2U6K4aI0rMSvnKDAFc1+hE/oe089qNGwvS8BMRYA637KhI
tWzLsm8IB5k5Zz79fvRi1y020YQ9GEzAGODpk+tU/WHynFVtXzXwmcRsg+ScbXjt58pAml4LusCO
qWIyOqq0dUV8OmOEuLFmpKxWuYAqEoT865bT2KuMvZhn9V4O07Uk71KIQ5acKFfixrvQK4hVP2hr
VzcdBeZGKIwfoap9o5z6UhfYuhbK8/UDeSGqJ6aeHs1k3C7Z633A24SCnuX4ivtZk6sCwKx6V+vS
U+D2KNV7yqc6bY/XG12Ifn9jMchVQrm8CExzlnHUxrXryF9h/qa7//b1WUhSKtaYCRlf1zN43XAb
tGYlE7r4+2HsUWeS6ME8dePFZjXovHscNxgmH3rlKQnBgv59N3jDkrmhLgdPffaONI0uHFtKoI41
Jm+A4ndlGKz0Y+nGB6qAItpUU7ggO9YKJ1qsdK5TTRaggfIBeIFdQsS63pPFZlhkEy+V1+O8ck/5
1MUYWbIcSca8ESmwSAv38Tj8w7xrZ83Mwqkw7Np4aOHrjIYTyAUskHIlLlzam+ctzKKXOlE6YFC0
ICVO1t2ALFb6+7zbytXd9RFbCpPOGjJnIYxWaZYwCjTUFPd64tmZjx9T/kv9e6gSIeh5Q7PAetTx
KgmqwXIwKYUcY+2IAYFMOy2mkde7tLgIgCGjY2uBJZunfrgaa9mIe8sZJsLDE6GWsCZjuDhq9MaQ
yROT/Zl1RgYimRdISjlupG48+TWarJezcCNBBLremaUQk5IO2oWAhnVeh+/DWL0d/FbqPMtRso+4
0ERghwX5vu5+xcKr11u2vrYg1hqcxeYDjxSvCGgwUKJ91GWbPPvih+PG1x/lDC5k9hL4K6KVi4v9
rI+zRxDuSEpXDjRZYPMZYWshJi+6xXMrTyDtRCsrfnF5kDMDXUjqTpkr7A6gQkTmz3WGlgg3/Ohp
Pm4xa5fr4gqhMj8VK1gl1uyIiMxRUZIATWuxbjb9CBQm/+pZ1d5cfbEuXRHTBcE6BNwBHOz9CpGE
NhIUkZbyUrRlcxfgiHd9DV5mOdm7UOQprgMrp5AwW4SiF7kdMk26A1f7QWjDz6WKYVih4qqifwR5
uxlH67PGv31//Bn1wtoFtTBlVEXAYpk69Tptnl4Sos7TpCDRndKAdlFIErZtQyztdKOVdtf7ujBv
NIUahKgTFF1UNiMCxSYjXwa34PPYH73OIJrVjxKYhX9oiC5N8naUIec3e6xbRRWYpe5kffyqp/WN
GHPKA6I+dWPxfL2txfFj9EDRUfSm4vl+ibiaEHbiUOsOceUmJtLDUPsh0zFCut7OwlKEdk7lFngC
qLb5sSjmQ0hOHr8LzKbwp0iCaKcRvqzEdItTxMEOxAMVFXkuJN2JRVRlg6w7VYg/lKvsBWgglvAD
M9mV/iyNG9LuE54ETWfgCO/HrRkstG+wenS8UCZXMbZQljx8JrkUVlaD9DvJN8slsMOgpBMcw1mZ
7zHFaiIx0DrNKU03O2UBIrHo5uW41wEPD2CCluaj4sMlhFstnyrD+mEMdbEJu9F4CaKoL2zRlfxt
r1doylgVTsBxIgkYNsTRNlOz5oYSlbgTq6TYR0mobQQtNVIMvkzXRmZU2moqBBhZFyZEObSHViqV
R1zM4a+hHoB7SKhudfQPj6UvhjdWB/3LqhXhoBmCtpcFfklSgf5UNcpuBma0P/wew0kPXvWT7GIz
nXrJsKlzPAlE9B/2rlz7jptNLmJd7e0GS/APbkLjXjJCgQa//2xRTrypZQ+IiyBI3K9GHn+ZAi+4
XI38ILuFiNuJDkxE7aNbrRkB+euZ+lrLEs9ezzA3eZgGdp8RAHhaaN51gYuBSiFa2V2aacm9YrXa
Jy6CAFJqnv6Io6rZc8DgcDL06Y2RDBZ+237A8prsI+U2uIn1ut6kPU4RnYKgQ2Pi0yuo5XgHsSHe
jszFrSmJ8k5TCoNUBQkZeRjGRx+MIQSkPjq4UQetse3ak2U0GHEP+BnGqZvvXSl1tz2LY9sJCv5I
Afa8UT8Rgyd3lLxQlH1YF8OmVWukfY1h+p6Psq6s91+7Pg9gb3jmhvg3uM0yL38w3NT4MIghfII+
8jcFydObFjwURAOOAKzamoOWK+FHxKmx+nBDDe7f2Eqf1E50//6+tdCvBKCObJNizpNkQhMLoVe1
mpPrb00Md2JrFW9/f+6cNzELx/I8rpWe2XS0+woSS9CvASgWIhQgGvQAnim1+znGqwvdJg70WHNC
w3tr0RHbuBmWc1rUYglTDK9K6K08AKb44OI4QKaCd58Cu2YOHMqNNo3bWtccv7G2WNVo3YC+JIBG
OH15973B6Pj6GC7EfZTV/zQ4i/sUJJAEwdQ0py2dMvnSK99T9zHwj5pyMoMMk8i1m3bpcD1vcBb1
sRc9sxFoEFwjEhPkjjR9f71PSzcFOuhor1GbAvU8ayIogAQ2qms43a/egrULnazA+7FdaWapJ4Dg
UOZDg2Gar/fXROTJwDN1DHla5afkQjBFWGXQm5UJkpZuV01HU5wqnqZcOHT0MnAlwL2G4wGr3sll
Fx+SJithMsg/erBMd5arKJ+hP4WbtkZUxy1yE3WHMN2PkYHfZJzgztkN2sfrg7zYewSaqPthfXCB
69W6SEZkh0HWTDsTW84afCm9lRB0sRE0tyGiQXW4IDVClYvTHqa3U0llBYVWjo+yooc7JUJ243p/
1MVxNqlMYLOCHs0cZOSRq4/8cTQds86CU1NUPEqkKkExPwk3o4VdU93QwTrFswo33xLFiLC1AfJg
WNWb2UMsBw3SGlmw94ZKfNDQA7CzMpR26DU3e4SHoDj7YJdytVeOsT9qW4OkyxZLTOGY5Xy+ySz9
ztMr/aDFQ3yQ8sx/DkY/3+k9d543wpYTkxrXc9Cb/U5XO3/v9SlXR6haj3XYJzdKoPeIk2CyqdSp
uMcbY9h0sRDghKdJK+DypbMRX5r/G6653Jzey8oQu5LpGJkHD1oj1atj/ge26hAqGSL/+dpRtbgY
kClXdJSoLyGwFfqqSK4rpiMYeBDl2UsV1B87JVkDo661M3vDUSuLEp5uppNrPwdM7sPkwxisISvW
GpllenABNYOUqNmp8hc5vqswj8/9cuWEWlzSf0ZMnmV5EOD3UrWkJ17x0qCCImEjeH3XXOKiJi7t
WROzOxga4hAT2jJYGXnQIP0Y64Itq8h6QjnArzY40VPM+AoV2wuEca43v3jSWxzCoB0UoHvTKJ8h
AypXDge8K02n0e8E3H+TsNqijLdrKApcb2npMUxHp0ciaXN4pLNHgdb7aRQLnemIkbt10+JWI3C2
MP7TfesDSc4tTMmvAAsfa6xUjTG4ud7+0nrhMuNSm4Cr//uOOOtpLaZAYeJ4mkqUX/BMt9Xnf2kB
UDTqryBG5rfmWKSSgWmu6dTS4zA58IXPHooB1xtZWpFcl0h9cW9CkZzdmaJbi63hkj/FXNFv97W3
MkyX3hSsx/MGZptXE6y8NOvBcOoG1nBqo02JINOXhvxmZx07BEgaVEm6Q93vRP0f0rfvGp9tasBt
beeJ9K6SX8U+RLVC2UTZN70xN41XbK8P5eKK+DOU6mxzj7UYyNIg0liV4IdLPb3Ot0awOqLTd+Yh
6QRkJ8jgpXoBqUMNSW1lPzScsI+cAkttE4EJZLxK7JHFlmqO8poO8Utduj9C2fx5vZPy0jUz5RVw
HppqFPMd7huiW2lSZjhU7wrqawmvzaIbJh2YtoQ1jeyfDyr4Q1XXymPl87L0ywhVNdcjy5cLP6qW
BxLwnXYbeC5u2bGFwEgpon6DTO9Oa/J6byhdsUsj3q6FKL74hlHf4MM+SWaRKaxMfK/hmoFEv96z
S42caaVSFQPaCagJjeL3Z1dqVkC3aM2Ro3o7NL/cOqC4izMyOpToI0aNLB4nFPnkYaXv80TONrAi
MYYfhe4kCYRCmRE0n2QTL894NIQvAwzkfYS6D6pgvH5fPaIcDgpdvPX7bHCayuu2gWp4kx85EkcB
Tt8PqongjomXw64JsudcKJR7xNJwnteH4sX6a4j17y6bwKs4rSfhzfddxiyjGsvQonoyUvTXmp2u
rCSJFs8Xkrz/18L052fHZFCr6aBJRKVlFGNI2GwpA68Fikv7AVl5bOCw+rlAmDRq2MaxKxuO61Uf
JGG4pcmn62tj8VbV/7QxfzznnSSXaaMZTtYIt7GFiSHR4Peq4D/yNnVUKdz1vXCbtulu9Nd0ZBcP
lrPGZ1e6WqtWErZ0sMdALQ4Ieamum5TMr3dy6e4+76P8fqrGAuQgqqsGCI0N5q1G/ZgVQERWQqDF
82MilUgUOUEeTZ09WxBG5RMzFikRwks2on0xaW8RrabbcOX6XFx5Zw1N3T1rKMw1vcUTzXRGFc96
uzdXzou1789uTr/Uqzao+f5rMyA5yS6+Ph1L358sDHjJ8da6sLNxzRHSVJSZiAKhUZVY9WMt/EMN
BkcXDewK4K9LTzRJ7X2FooLhpBXqbM/ea53+wyzwXpxUfad68zxjI+S+5+utwqUYyrae4XErtPLa
yl0cKgoi+D2Bxr+QX6iKhvIpEAtUOtLjiMScpW//YTKwZ5msWah+zMX45cgP5CSyiKq9bK9U3xAQ
WZnupd03BWAktni8X1D9xAL4SZH5mK+KR+BJm8JNN2F0m2vxSpVvcbD+NPT7qDvbFwDFhKitqfIN
3gMBJmKpb/8wVhT0AI5jNXKRrS8sMTPTLLIcQxyeFM99Gmrj9A9NGLA8KYIpZJRmJ6JV6YMnaa3p
+DheV60tDr/+WwPy+8MDrXNwSR6PizzZALErVg7BpRN9ylNNLHCQl3NQpD+C9kpcUhvkIFzhp6kf
5OJwvQdL5yzGkDiWGfCNLhArbi51yMK6NFHglOyjDrsxRwt9oH5ElqIx8qMhI0x/vdHFRWwanLpT
iZwS9fthazCc8wefx2epvGQe5m/aXdbeZWvT/xtgPg+Bue5NYO6w9i+Q2l5dY8EbV5ZjZeXJDcLv
hia8FPHPUVNfysB4RKuA+ytyZAnQ6WSkatZOXiSAbANbEkooX8prkFdPcjxuCV1eOzPcFZqwqRUy
SIVa3OeC/FnIww9kN/4hWmGAEKVBa1w05686Xa+bELyb5QjDXlSfhjXCzWJ6EhIAOCJykECJZnMg
5lJeyz5jkyabUiLdZKvqDSWLSP2gKtvii5jtc6pSwYYCyfjXHi8ElOeNT4fP2eHCQ28oc6W2nDAb
i+9WUcf7IjTllUfl0to+b2UWQyQIYlWSQhc1BIWb0UDW54lUIQbfL9Lw5fqSlqY34nytmZrC7QJ2
W70oCHborhRFyVHQRBWS0UHjUwas7yovQPJQHp9GK/k46GRD81jq7E6sP1RKHBzCxk83kQXEEK3M
FK95jpHMD58iN1Z3SLB/z1tPWrlDlo6V8586bc+z0ac0UplB25iwnCHoqOmbYtUHZL8+Xx+SpRsE
OzgOLrRDyLTPVlib4REn5KQ+VPT60rCwm6JbKVYtBtwmdTbWE8VdMozvu1IjrS63Lm1QVfvsK0MD
Kj+5iwzEDxHEfkKg/JuUVsc4rJ+DcK31xXE8a3x2+jepmZmRhYakOGh3CipitTagjqaudXLqxHxp
kd1hTeEBoF6YiUeFKqRRaYDnEJ+sFDitiwLmSYk+VYhITrVWVwbLrXuHWlpL5C+d1Dzf5YluzeUw
H18h9tS6AmjiyChV9q72ZFjlXs2sLUoub9eXy+Jcnrc1G04g7IJUN5buoG28JQf+2ZcncWmATOn4
MU+9T6ZYPgpNuQkhffxD4MaJBHXod0/nPBLKym4th4KOjNxd9Ump/yGYOv/8rGuiG5dj6PN5tYjs
vcY/ro/d5VbDyYFzx9InzMhFDaTg653bd7w7859p3XFx+399H9ECb38DiuaEQZ7O2rMzA707knNQ
ApzIDrUbWV2JCC630vvPz9J/+iBnXmTxecUXvqRy/agowEMonK1cCYsDRZqBqUbIkYTs+26EyijL
hTfozghBDBNYO/p5fSYu7xw6YuE5DzYEvco5pFWoukhL1QZAUoKAom8X49eee7TN7xRzLZO42Jmz
tmaDFqGonXdCpTumNKDoWW0RCP5vvZkuvbNZ96uy7n2d3qj1fY0Vsxlig/DQAMovkXK/3tZSb0jR
w9AhJoHLNZuaMTZq3+hD3WlD6b5wrcPYfbzeAq+8i5MUpRmsjyfHjcm2YnYlecJg9rU6eE9Da2SP
nRBaMDv0Ak1kS3xJsq68iyXpIy4DPrkGrdoIsZ88ghgIcQI3xG1SJ9rNqAXiTtArcUv1sLB1Vws3
ejJ+Rsje34Z94d1Uoocjh+hLpDgJoNQk/9Qjjn7jo5Gx6SWpO8KK1zdlbgEsUaXatnrrTazrO0+r
rBvSVOlGmFJGQoO2M5+vyAt2xkvJ/XmbdqMz5MlbloU6cs7WuPegpPEFWcJeIq8BDxkCTKJR35uy
/93vg0+C4f5wLcXf1nWO/1aUtvsBBeJdkMfeXeelH8U2/A7qQ7RTNMNsQyerA6jt02gWb1qNEFcZ
FenGcqvqaJqZdiubo7khDWRuqrH+1ivuHQiZyE5880vPKwU3wt6uOiXcNIX6UnvK81CC+IKJb+6t
bPAOoIwEdE4MEtFdaR5RKWw3Rt9Et0WYn6Kqf4Vu/ilJw1dBGXNwUZV0RAYtvo0sq9kWBVWURI6s
XZ0h/6Jk7semqAvgMICHUGrA6YLtfe95OLaMbVDdkY5DoMMtYHrULelUTakTxMlCDycD3FnLgDo4
GtI/3HpU95offu8HpJ5ZAsgMW6lnp53+K4ilp7D2xk2jdpltjRgvhKXxy5DSe2yPymM9pLJtKMOp
qeo7DgU8KDoUsr1K+N713XcxQDWf/Cny3h3+AGMAJUZxU4RJW/9VFdNXgUvfVgdWh1zBzdJb5Mya
BnEROfD9XdoOLbXp5nEw5PwZId/bxEAqOWtTdauNyGCjsH4CufgkFXlx61e6fDdGAW64MXBgDPRA
jOXt1y7pv2lF8CEvQow/uvgBG5l+Q3ranOBGrzmFso0GzdoestE7kb5v0dR3rb2ndPEdyi8J6LP8
H7Y8GfQpYEZRBU2998dL6II0GjS2owGPx2Xl/X2dkf3OOT/JjyDtOX9FASFxRR9jDPyEatAOGIiY
uN4Z4GO0w8rZclluoSkQxJMTIxWPeQRhVEkFaRe3FQV1XdhxBws0V++7d35c7qo63VdJdyp19Rti
Sit3ztLJed70LLpovKYJelxknvTB/DJq8gtUzhXO89K1hoTVRAdBtIsw4/1MGXjpqGoneU9uC35w
cPckJCG/Am+vZMtOpfavAyYQvZOqELJwZEDmKwOuoQBcVPOeGqM+JEK6t3p9hQ+6dBdMxkKQxcFi
89f7Lnljj4+yontPqi9ndpb696IXnkLJXwltlmYHGB3l30nxlZL7+3ba0EdMMYM9W+njdxPDMruW
3BVQx1IbkygRwHUeWxdyUnHupUruVoITRTKVPVzMhZfr6/vyeQsq/k8L83Sg1CQqMSCM9ArJmGGs
P+XQTu0siY6pL37gAfisl8ZWCq3X6+0uzZIFHIxIiqTqRRWTDJupBUbuOr0R78P4W06lMMRC43or
l88cekcC3YJKToJ4HhdwEiqNmGD2U6QDGM5PXfoNqX071j9fb2dxnpAO4KUqs+zmMub5EOeVXkXw
w2KwUA/RGo1h4fsSahg8h1nWaC9Mo3kWr3EEBi13ies0yTMOJcnz9Z+/AKYAWY0QMyoLIMcvpJID
mEdm6gaCw3kgOy0Z+40/VG9VLsl75Fu8h0bBpw3UsmkzpMohlLTmEZhmsL3+Qxb7KYNgI6uLKtM8
jO9GSNGpjBhqW22NB61feez81ld4/+KmnypJaQPEBkyG2cWUIYyg8PshndTguORAHzclmu+2G7uY
c8ZS/Dp0abqV08I8kOPMN2XrcukHIo4X+L7/rMXI3/eRl29UAs6NNxkc9VjXbTJJaDaFr6NxY9RY
LDRQupNM8HZx3vwKLO1ujLEzAWRmUgUBEKNKfrCLFLPfGNrQraz6xVEk9UtyBvVjlFTer5amgM9K
FtZFUha7z9g4BbqwcsguN2FiWI/WxFQ1f98EYb4Mo5cFowBcz+JwU6ycrr8FFC+n6v9bmOPZOg9T
6ljwOZgUY+M3+a6XZEyiFOMpGfERKeJnbAMOqtE8tZp5NwAmifLgpa8GpGW7XRHoO5iB2LU0K0t0
4eCChMC9Yk5Q5IvcvaQV6NdKJks0fyBdkUmeXQwrt+TCrSxxbmFLOZlHIJ/6fnTjEphxLkqCMzTP
rvgpjeHqi4U9Wto+GVb2/lJ/IOmBk0EvjEzA9FvOjhY9UjstDWLvKciZyeKHgDS+mue7v9/YEqRj
NjUJ0wuNpLBJiwqFaSRjhscwPBY/r39eWjjo2dRgUmGJIFo0j9LIe2ZVi1quo8Pt3uMb4O1CpFR/
SX0i3HqNKhxUSjpbM2m+i1VYbsZGcXdCE8kn7F/NtyTGFDPK3XLf11n2nJRjszKli8NM5ZBYAUnc
C82wEC29DuuBaTl/9HRvo0BFH9rmcH0cFofhTytz3TBtECJ2gSY4IjoYuL18bbq7MPz75IFERgr1
4Ely60J6TZTiTB3TVIBC6saExG1p8/5OtnXQ4f8y4GtQq94adHJp/KZc2KTfSVFrfjOMsdfxiMkE
R9BDO0dKurN+Sd2wsrmnzMr80IFLyk1L2Z3QZLYZ1CTKkyCna3rsIopR2AYaGoFaHg0YpZ10O+b7
6xO21uD052e7L1YzmRIv3YqK+6h5QPky13LbsF5q+ZSozcr9t9iaxMRJVM8uiWEKknxhlRNOyumh
8B/QLYks+wDqyRazvx9JksvwFKf05ZS/nHVspNjtikReWdod5Lo4CEF637r4irjcoHl5y93798Hy
eZPzxV92QZL5JiT9YbThnDfJ6/W5Ui8Xx7vvzwL+mKegMeh8f8R50gePuXJtL1158DqR4Zsk7AAB
THvgbDGIWqS2adaiQiTBZzG2YEqGbJeT0WEEfwqdDt7c+tBEw11lKVsNfwECupe+6+6LTPoidNbb
9Q4vLJeJZzq5iYvUv4xpQM5+D252MiqHREuju2+F2o6LW6Ft7Mj3j72XbGBNrozA4gifNTgbAKXN
TLGC+uQUSv5Ni6zb3jVervfpd4g32+IyihbcqmhwKhdPqmaQEMGOB8QihMdEt46ZZNxG4WtmFxtl
6A6K2x6zMb4J5ewnsjn7MOnXRMAWDml+Ac8e3CmIReeHzNDqAsax9FKP8QITHhll1GA/1O3pelcX
oghW0ySSiagtFiuzYLfMUeKAccKjQUy3aqztTOne63/mg7ptx7W9sdgpDmZeqbyIOaffrxWpNcUB
Fgwxpz75vXIj9IcyBXwlUYk/Gf1rb8KZFKUdkpB2i6lYPgSbSsqQ9cWX/rfiAS+08WFKx1peR3pU
dcT8Y5pEwFoPkvgNw8q6JKgecW/WZLt3j0Inb0L1zijuAnHgPkBRpnayGN465nPV1xilEa97DIJv
pTlsytQHqnfy+27loJOWdgnriUOVEhPdny1aT+9bAygYixZKXyqSY6QULY0/9CG1G+nYeuURKAkz
fFs0X7LI3ybGz0QuURFB0kaON4L8Kqnxylm4gNNljfGTZFRjCLvm2QlXjQddSpDg0L0HrG3tLEPl
iVg9kkrkfxT08QU7DB1EMbP8qyLD4KXGqhZfBJw0NW3cqeF3ryrIZf+ABcMfaHbYirYkP+jhqxve
W5m6dSGkXl+xyjRW882paESirNaJujy7NWq3MJow1Cwn4tekYb7zVUot3i+y41tZuhW6l1StEVP6
XOcPWWLwgtq1NQ56/kER94KabvXU31bJVw2+gevehdGNrrl23DcbSc02VXaqrJdOPY7917aOb1Rh
l5buJok+Jhgfy9L3671ZwL5DWtZBRJDrktFAnfXGRDa79itXdTTsUVv/Uahuk+gON0IA1JswR+Dn
TQ1uUm8frcp8LJykKkc3vgsTxOjC8LMqh64Eaa06uvvU5A/5ytGyME+QpIm1yTiSXZmveRVjO55k
heY0uGQlUbarfcDf+FFeH8HlZqYOTOlXZZ6+IStGTY/XkJPmD6YcYlh3/w96iRzCv9Uh/reN2SXX
e83YVlWjOaJ6ok5jh2vy5ktTgeofMCVaAZQzOx8qVU/7voZgKYN+tA1sIq8P0uL3kZ9lKjDmuchx
KSkCKBXZeCfBGv2Y/PhvX58NT1kSajQ1X8+Lj6n8aFZrSISFW4pMPlkzsjLgBeeAYKsZlNZLC93p
MuMXFpFwk/r8IyKJ28Hwjr0G7e96j5YaJGuB9YluaUDGZ9ei0cmd1Ias3TKhYmdSxd0pOXp5sH/d
pyAyOmjqqJZdb/RikjgB0Lueck/c+xcQ1SBAh8zMGgz5pKcyfVHilbPmYqfMvi+/v35lPRPaNi/i
k58O7U0jK9GuECvvqHnR2pPlYvxoijzklC1ACecCqZqYrpF6DU0Znn8UQ+rFqPb51PPqb42AnXLa
b6+P3UVoMTU48b1JuJDSn4fFZTdinRegipfqD5L/rWQHBcUxlD9cb2ZpCBUSIdhtwKKFD/V+CMVc
L4uktaKTRpJwW6T+xxwvAnEcm5VTbak/yFnAniUqu0SUFaPSea6lo/JHodn2RfVIWmYTWvWPXFZX
6jtL6w5QMSkR7iAwU/M3C8Z0kjWO0UnGGbnNfxT15+ujNt1h725sJue8gdnCC73AV0NXjE48A3+q
qvcZZtxNqcdHxE62lMl/yF72iOCZtnLqLbeLNizCT9wD80jBzdEUKgY1Ool6bsvui97l21r5SiFD
be/Q2LDjtbTH4rQp/9/inAPSmGniloISnXrpLeEJKLbFxjN+oYZ5fUSX1uHkhMLETCrz80i6FSIP
cGvJUSFHqFwYJ22wTmO3xq9eagZEkQRKdLLDnTuVdObgSkqYT5V5w39WvVH7bGIpH6CCu7J/lw4M
HbICOLPJ52N+iw9a6sX4KWSnoSyBMURHLwuQLsHpq7w1pBVQ3VK34L+T3McNiErC7HSP1VzBnLTK
KdlzJnUvAwbErrY2eBcxP6seVBYyGhzo1kWeKNGyJlIUITsVsSfthUj0NsKoYdwl/UTO50MouY+5
2K0JzS9t5smmTCfuQktBmvp+9h73hbASjZBWa/leEu6tlbze2uenDXD2+TyCnxkUXn5CNTeEqLWy
DJZm5vzXz85XPcwqQUan8WR+zQpebi1e1/9w2p03MU3bWQ9CrYwbferBGOxQ4Vf+4wDN4nl4/WVS
Jny+EY/CoyQfrm/8pSPNMiYz0clt5wKKJ3aS36JtkZ9qYTxkyW3fwTJ8DbPntD9q8qEY1hpcONG4
8HijYEhIDG9NC+JsuJqyV9ImLNNTKhbVHf7n5l08piNCCo0HMCWUV1bAYnu4raDqTWsXR05fjplb
ND3tWfvwA3XMt3SNlaUv7EyuO2ITfXKmuShnaINEsav101PCcwS1oj4UNh17CpzTBumip9IXdn6s
PdeJsCuU6KACgGi3LV80HsRay99aw5c/FoLvv+W+Wj/7aQxBDbt7BQtmFNX03GpIJCTiPZgg19YL
yoU5PoW27kfejZuqnR2qyvijKnQPXieSArbmtrlsi14B4As/RCY12/SpttHHcZdmPVL2cqSn+1Zv
hoMviuM9LzfhhrjU3WJMHTpuG4/9fgg7/gcFo947CJkxHjvBQN+hGlS93EhK676YNVcfVBBd3aSu
6X2IEbE4iZJvxVs1M9HKyRv96AIEoZBUK3fMffejt5LhKylc67E1GvVTZiTVIXItYyMMqnnqE0v6
YCqc01gor5GzF84D2E7obPEmIvCfv46rJEpJrhXpaUBuMK6PZXz0/LVgf2nJkWKzoOqTUCXn/X6J
Z0baYKCWpqe6PkTlG6pSon4UxzXZhaVVd97M7GQwIynmN2TpKQ++6QoKVdbBdK1Nb+0SzIQaf+3R
tNiejNQLpfpJ/XIWdfnJaKYyGfVTKwA7geGoVjDrEuR7cOT0fwjhzfWjaeFqUIjyiH54xVLCm/Vv
UAdBAT6YnwYNyWRq8+Sl/6EFS+fY41WhXcCsBNfsdMUvspPm7j3hrTNWEmKLPTj7/mzEwlyN6rTP
spOKeLrcv0Vr5q5LDagke3Cyg9xDaez9SmtqMsaNKIQnYnlElOI1KPjSdpmOTUAmXA7oRb//foB5
LKnSMTxhmuy2N8J0fB2vz8FaE7PHgtKkaqW5XXgC0rY3G1jtTeFEabqymJaa0cCwUKslVwwMbNYT
jI1EgwDqhOKchUkFQDB15bm91sRs2yPWJfcWvuinuB3zQ+Gp6o7SEBCBShFXLrW1pmZbQxL8Xhby
ITpZWnHCSOZR7SisrUQeS8cYUrrQgaewFoGC90NWtCbg1JZXVpXuQuU46raIzfP369O/tILPG5nN
S95DffUsOToNuvVzFKrBdqVuJcZZagM/Zxy7ZDhVBLLvOyL3o5RqUhifZA1H2E2yJue5/H2q7FPh
CgjFbOJDo+1jLPZiHk3N/VtSSStl/IWJUMFKUOeY5CiBs7///VrNKzDS1OTkqZkdjF+l6CHoblt1
Td5mYVVxKbI5gEHxCpxnxZAwbEoEKNITfq0Uou8RUdk2axrDC4PFA5B0FA8lEm/K7Ez0JcXtxLxE
Vd+/cT8Ya3bHS5/XmIUJlEF6cu6LlQ3aWEkYeJMo+oS7ga2QafvrFQvMCbwd5usLWW6Mi8VA8Lnd
A+wMmhd9DRuz2IM/359jkMACDInb8n0VnewdNN3/9PO12WLyrMjVxIHPG3cKudtwe/3z036dpWbg
qqMGh0oLZYA5sqcaYq/0ozw+jXqzqfLmRlEQSzqVWnAjCmvQuqWhOm9stvHMLtYgyGfxaZDuzNRW
1rJzSxtvQpKTKkaHEb3X9xtPRQJMN8GETZdGFlV2E2Z2Im2z/fUxW9h3iNtBnyUBI+IIOpsSFQJB
ag1JcpKgA4t+dgg6464S+1//0gxgSzRXEHOcT00+ZlWouUFyMhXhLpITu1AwSlfg5l5vZ7p8ZkuA
1PqUqWUVXMKtPWuEdyB65WkQEEG1EHjpsHQPHkr3UUe1120ptK75Py+shGmOyPVQv5vs497PVKim
LDoJYrb/JCTpDnzl3+96IAny5NiuyxALZ3cIbj8s+r4uT61Wb1q8NKX2H1qgpAswmXXA02S22BIj
LE0jy4qTgqMgD7j0w/VpWdiZKEfCkEeOlX059+gKMkuJolrOT5q8TZ6f+5ey34YrIdDS1INGFoka
qK2QIn0/DYWKAXsYu/kpTvZZlT+1+U5FLVhvu71stKb9bYz+ZdRAFZlsoEnYfTYvRiqpRdjTqz6B
ls3fp+ujtrSwJuFNrl/kii44fkPFVOGZxWLGNHXY9sPakC02MPlUAdEzgaHMhkwUuEygy5QnUAgF
8r5/zev7XQDEaYs6HcKhv1HYZ/mWWMoso0tKBsiQj03t7xXp5voQLZySlBj/tDC70WujkErTa0mA
efHkz7TF3XMntN+zNbmSpaHiLWhNRteUFuY8Dj8Yh3Lo1eLkYYl1tNZqTIufJ1PEi3MicojTBjob
KUNoPXHQ9eJUZS9DsZGNtdfUWgOzqQ67KEeCjgbUBHDJwf1beDQkUbRPDJ5pAH0uarJqU+CIhBHv
qQrKX/9D2pctyakz3T4REczDLdTUc9N2t9u+ITyCACExg57+X3Kc87lKRRRRvWP7ancEWZpSqcyV
a1lt/5mZ1fUPWpQUofYoy++S1vl0ivySC+BdRx5bPTqfQohKXr2VTr6vbCWL+2C7rvD92ddvLJ59
mUeyb51xM6f94bKphcU4MaU4DgugbXCmS1NNqI+h8Xr58w5mQrkETz4vzR9tJtYLkzWQ3ou95qD5
UIh64OP1rg81StuCbiQw1Gf9p6yB2gJNAxYbIwG4uEy2HdD/H1kRKRKFm8/HE0e5WMWktcxOGI+T
3JXdocBSkwMo33eoQVyfSEeBQ/I7AI2IEpRy/owJbPvE9HmcF/fi0Bcrr6jFFTn6vHL6XL3OzN51
8fm2uPH0bWtsoem24gsXd9WREWW6wH4zTKi+8riikPvYjR/ZtP8+7yv5GDw8xrrMPR674Plgoeau
bKmlOUJ23kLHuYdcuVoGNJOOFxnDlsJL0HgxNKP93BWpfmNbo1i5WOV0qwdEtoro2MPAc6sFOgbu
+QmCCiwey8p4EJ2HftViCEI0dQPylbvuDuTJwbfSIkAqXj6bS4uEvCJajv5G3Wp9ugHcDKKIhMda
+65N3cZJ1sRq1ywofmxqMh/9GuhADrptDapFbSXOWlynoxEozqtqKlBOGxiBb8R+NUXO8FKPvy7P
0qINkM+DFRoFYcSNpx6MUDpQmvoshnDC/JW3YfHjIwY8mSMPEJeq1zmRqheZMTNALLoHsNk8NEH9
zgN95cwsxL3o7PpnRq7VkScuBlSjoJHB4h7kQMGrQFnGnq1Naf0i2dfLI1pcdhnGySwN/lOWvUIW
m+mGwJ4mXYQexNBsP122sDiYIwvKwifMQdWs1eHzK/8QCMnU8tSiMwygy5CsYc8XdwA6TVE2A9IU
SfLTmRNIChMI27N46BHLmX5qhehuvalXO/CWR/XPkBJWEHSzcafuWcwNfY5KgifWWIM5HeykoHLW
EvpCxUivL9oj0SXxWPBzqG0r+9sZinoAjhaLBVRAve8TtOyshEvLE/jPhHLlECDkudbBRADeJvc2
/ZzzNfT6ogmpDgZSaMR8KijSmdA22TUocOfOSzX8DupHstZGtRDfI2nwz4T8+9EB4lRQDST1PGZM
RIUTk04PXfeXxcWKX14yJKFJwGugFn3GetWzrCw8O6liDaIpoDcYwFTmxhadDCCI15LCSxMnu/ll
PQCJPPUSsCpNh0qwVwGkZGwh9bLNgSdrizXqtTUzikuYRIMKO4qBsWb+ytkYWvVPx/x22SksztvR
UBSnAFzQXDe2X8VTYB6C6TcZasjCppsWmtL/zZLiSyFe2uWgQajivvhkN2/OjCq2ybbgHVkxtORJ
bbzn4STR9niGtNJNCkUWPWWxWTl3mpXeW1m2cjiXTKCVDMgA/LeQOUjdGUAybIBE+8TnX/W8djTX
DCiT1RijlliDA1TAtOGQc12bo6WtdTwA+fejcwl1LWS9DHwfNdlQN3d1X0UuWQtlFq2Apgmpery9
waB7amUA4Kl23QnJycnca/ZTA4Lx1Lc+sN6I+wFchydGIkcZS5sQYuDBTbEYL8S5ST7iWiSXFSit
gr+e8nQUFh3bgLQujXWx70ooQ2csbMr9r8vHY2mukB1E8xIynyAIUa4UhsJDTUvUewX6TXw9gbp1
9ZAWny9bOe87RVYV+9Y1wbEpu8qVJUE7ctkA7cjiKXfEHUS4BCR8G2ujT4a21wKT3UNRPtuCgywB
Gi2ot8hsjiFyon1o1O4c+TMHFU7hdqGT5xDYBpHu5vJPXJwIWRzRZcH1nKaCGzVIcgLALNr7woQ2
ivteT7//mw3Fs7o91zVD16pYN2OtfmocvIfWUkLyuaY+UiAl+79xKDMtghnaZQHcUBtwCG6NL54l
XplpSXahTVC2d2DGvrfxXv1vQ1M8BzXMoRx9TF/zTr3Hhm6G+iMWIJ+CNxCqNADTnp4HaEuA6bnG
Q68vIP49/smGH8BwrxzqxV1wZEQZxqh1FR9HYDALXmxsDZS2/W0z69EHJgtBHPLOyMsj7D4diqcZ
A17dLtaI3WWj2AvTiwy8WS5bWXquIsZCgl5CbpBuObWC/mCmAQiJENX6A107QT4nbE+DJuxcO6Sr
vOhyatSNd2xOibly4OcMt0dYN01v4/Bo/bo8mqWVgUcHsxDEQ1HZUs5O2ZeTpicWokbXAmsX2Y1B
8lwIeyUjuWgGeoay8QEatiqI3ktqwt1BVDHLurjm2l0daPcen1aeXUvPB1TNUJRFQHeO7eAGGF80
UbAYfoyCiDvb6ejN4tF4tWwZ6pouqIaRRccuwBKcboKGpVWiWV4RF93PEuy9xq7wVlZmYZ/JTBsc
PAig8E+5QgKWaw6IhYvY5X/G5NC5AeQt02goyA59daukDwuh44k55YUyTo1vgDOrjOvhVTgMnY5u
5KKxsQxert5x4FTFFQzUJ5RkVYej1X2fCopGh4G8TvmuITWIRq9ucsX6SIl52eMgO+qVQ2pRmgmv
yQD0SN8dyvcQb83bbmOwtdTrwsZGAhygaMsHzY/9V0bsKPTqm7oaWI+NYGtfPBedl/57V69E9Ys2
0OoChhzUbc46aVPTBfFehqUBHZzQNlb2pK+xpi+tvnzbg85MSo+qGRhhQE616ewy1sYqsmhsmeNO
L3gYuGtqqn9TH4pDQ5ML0kgoDQP/byleWsu7QTQ9GgySnk+Pnt7lKCBwYOQ7oCj/6FCBCNPJvSfC
1Dedl/Mb6JGwt6z1A7A7SMyr6X73oQ/9rXaMepfrDbTSXDMBMWFK0gcotdg3OdXKu9nV003e9uam
E2Z+6FsgTTSklUMCLtJN0qAAOZIq+41khnbfIocTBXZr3dLEqtMQSfbmNtCr4NEpGjqElGq6EQH0
SB9GxGFhavE5guJHALIJ8Hnk0NUNzc7PXuvA7N5S6uQ/U8aCQ14I/0b2mG39vhz2JqPfMyzBFsEY
2RFwFO5q36wOUMpFvd9L2pCjNWdXWKN5C4a8ecuE4e4Y6bQ7dPRo+8sncXHRwbsGN4Zs+xmLTmnS
qg0KibiaP+cD5PrCqshXbstFGzjpUNsAHAqo6FNH2eZ2URLo8MTgYED993HSQp6vjGPhigSAHMhE
ALvwdPjbjHx0BtEv74GQBzYob7ePetVsL8/T+fdB7Yn5BZQBfVln7DEoBGqAJuKM12brhm7ufs0H
78v1NpCJlqBaXMXopzydJ4dNAxmgpBQn+6QHvPLm8ufPWZDBNYBsviRnQXn57IAzZoi6NIB6pFD2
CdsMfOCl7BthDb8TY3ebsukuS4A1h2JWELGErvyAcx8m7YPQESk2ADNUWjy9qBqdgvM/RsUnnkh+
0AejDWm9lhY9vzVP7SjxDM6VX0CCDms1SHakbuOKm0J0O968+I3/YA2fL0/s4riQOkKJz7SRr1Ju
6bFvPBvvD8zrkOwaJI3ajIDfdY1cZNEMUlTYiOjcOwMGGUUTdD4SlXGhg10zvTeNe/y/lbO6tM/x
tEdLm2Q+R5fl6R4cMq0i3WjlsdgFLuLzlTTL0hjQ6wxKdZDh4cEh/350TC2nbwvdmoDvbZtvRg5I
HvHyz5CZ/n55Sc5dDmiYUbgCcBG8CDi0p3YgCxoUQZ3kceKI8U4MEAhNrXSK9IqQXRbUV3ej42jh
5pTyxugyPAMEFcOcBMGYY2ub+8IH3mHrit3lIS1OHZD2SLrgXXOGpXP7Gv1LHitQ5Smgm9C0oDtK
de3g9NW0sgmWDhDaT8GGBXysgTf76eyldQIm27ECdtkUUOV5c+ofvtgZjRumSBMEa45p0ZyHGi+g
v3BNKgix7Rq3c7oM90MVJJ9dsxeRlZMAbGO0tTcGELshJDXoi+XVa6jmxUk9Mq24ioAmlZFQrFuX
TQeagBDEtXojAp3FGg/k0sHCgwRKKBjguap7Ws5F0eZpETvsazWBdxn9m1dvEOw8NDeivwYTqQbV
4+Rbc5MFJCbmzhDDJqhM0KhtLxtZGMaJEfn3owOcyh6JPIcR+t0G63iOzMdlAwsrAreAEh2eGhiN
GrXrM9NBWFjnsW/n+7QpnsFs+WCmV5OhWTimgDD8hdchJaX4bGfqida5fR4bufEF9ew9YdWdPpGr
w5JTM8qVnoO5UPTpkMcNyePJmr9UXvtyecKWVgR91QbY+ZH1ByDqdEWAHe5bAqXhmL6Z7atGPn3g
81IDA0lGZHfV9iXfhPY4miUJcrFF5B5Aj72ybY2/TI2nrwGcfblp0UjkQuBEiQ8bAa47MD2ReNK4
hz6sp6TdgTAXpIbWGCUTejU/ed2zmO4mXwpGvXruQz2/auk7nfeN9VkYr8Ri28G6Ee4Lods2fTT7
EZDMMSLevJt0aLXfJgwl62FXZHsv2Fv1PrHpFvxgodV/KudfadHecvaOPPAuzb5p1iGB4oa9y6A+
Z0Z1t+fFV738I/RbCMdBfH3jsm/zWG6zLNho9m8pjSqCn20JlcW2Q6rXEGBNf8500Iy3oaYVYQrN
YMLugHzNwB1XDi/odA0n8cfzxihPvjnjT6OydtAJ2lm1RkPXGg5B60cQ9caHfcgNA5tN3S2Oxt4w
vtitHfXBM3Nv3OymGr6Utb1hrXXTg8NoJD4ENLZ9+w66e69/oPl8EIJu6m4IhTXdDl7o5d2tNR+M
+XOagCpo0MKm2Y5gSnfZixidp3F+T4p7CgJmE11qtv1kttOWWN+rkmyhML4VGtv4RhLqTOzrRtvp
faqjt/AHGdywsUHFR+xk6/sEPK1fPajSwrNvC+idWhXgvvnnIAkd9lLmTWj7zaYVu843wt4S24G/
ojMr1DW+ySvur+Q4F48JlE7Q7mMjLaSmySH32aP4b5N4rOd9UVt3TY3exctnRTqNs42M9zlas239
vGQJwhujnjU4x9J6c91sU+r2fiT3WZ5shoQeLhtbcpRIDKF9EVQYwGUop8aadIpAgeZxB8FEMCY/
BjU5BAX7/QEzCG4kVQRSNmpAaCUTGPLR0Q5kjvbSuSBjqvzvpLe/fsAMKoMOHnCIo9Q3ot8SgFiI
T2JAXsG/JSUU2ui/mVCurlq+EHWO1RlGg22cQDyaBXt36ux6EC/82dFY5Mod3ZHN1KRotfVwERcH
03p0rsd9nX5fBr9H3wenlmlNJr6fE31fO/QRIfDD5blaOi1YdHQTohMB0G3lUmkddPPWNMGlUm1p
s8njy59fOijQ6Ea9AVcWEg/K51MLwj9gDdaete5guhB5+GQab/oEMYDrg2ZcXUibgSnUPC8H5DMo
MqqmyOLJzXdzNt3Umb6x+2l7eTxL04VMJiAXGM55qhGqO10gcxxx9pkBevPjv31dWe8ymImLGyQD
fixi1T2gipe/v5QYwCz9+/lKMNRwNOo4LQzUxXgoLW2r5Ug7ldNTqQvIipD5tdDJszsOnzj3VwZ3
TlFmSbQ+6AHRVLpAMG+1pdkWXZ3GGctjZ3jm3Y9K698MXr50FtnllrOvOmNrGflOpMGD0a5xAiws
3vEP+Ds7R8dpNIRVkwo/IEj6WGfJqz7YK5ePPPHKxYBIE/VPCWaVHCSnJzZ17XocGzON9eB+0h4o
GgiClSO1bMIDOQyy0HDWinfLfLf2SmgOxMTZtRAosW615AP7BA0OeOciiwTSbbUZzSXQPARcPkX1
v+f3de/wm2k2hkMvmuIFwuPGbvRToE26YN4NYzDeu6NzfRkR2wXB+1+kqKy8nE7lyJnZ6JOTxZ3x
XNJ3W/se+G/XnwcobqDcAm4fgOdVsCOj+oDHWkVQperuyxpsB6C/1pPktUiSm75ij33VvFqF2YdZ
l2QrQcTidpRhimxdwn2oHEYkkPPCKvws9gcSTV8EWdPbWtwpRwaUN4nWgAhsTrws5gIJpHvCUS1f
KfUtjgH9KyAPApTz7BHX62Ni6C3Ho0HU2xHUg7T+fHmNFgcB7U0QegPqBkDn6TZwe5HXRTKQ2CHO
tJkmAkqMFqyXM7R//psl5WD1ZmsEFOyasVVDQMkMbeCpDO3nZSMLKRDImkgGdDQtnasOBNxHY05D
SaxbdTuFZMY7bnBd9wGpERBvcGN+CvTU3KDrbE0cS/qeM98kuXyQlEBqSYWp4BGuzZk7kxgCRF/G
OvmazvYjKnS3U3u1Lop09UemlJ2XTEBaVy0eehoR9SaACPehbsUY+Xq+tskXdyCqzJJbClzTqsdF
9dLS8grhvtfvq09Fd33wja0HvkNALaW+geKFEgIBhqAXJJ6tfcmmx6Yuw7orVrKlS0tzbMU83eRo
9cjJbEsr9Rxq42/h853WvozGWml+abZAYiaJnaSWgurYkynvcshNZXFS7hvzMK+Aaxc/j8QeUl9o
5Tin30rLggqOz7fB4/ia1B+4+lDsB7oINRPUmJRthVImN/KZZ3HvGOmG92n3Wg2OuHcb0JJcPqdL
oRKcMqrKqGQAKagm2XAIbW/STFw/biua0Eu6iYdWboQZyfaTSzagsBo2WanPDxnRzHt0v9KVzpgl
14dcKaIIvDIkoup0V4CzZnAMsOvE7uTfGSWKOEMCi/vLI13cex4mU95ByJMpITpEuVodxYAsduh8
7+dsP4vgd6KPN5CRfb9sanF7QEkZiD/0ioK55HRAUszVgf5xFhvQadzOSNw/z7qvrewSuQtUPyfr
DpJpSrLOKffqrPVDPROsHFQHp6e25BvTqZ9zGyIqhNvObZMijWI19byyXHKiVLvo5wQzM9ABsoB4
OjrBoXmdlhMm0hh/dOUcOlKzzmuDIDJ93PCiuNfNDMW3jwSdAAVCNRjkegt6DxnzueAlxZOah4WV
henX+gNvajSd/c+GSgkDuQovMX3Y4OW9SX46YELsjHZz/f4AKglNxCCKcM6YhE3wwBhFZZaxXhw8
O/Lop8vfX9rq6CMFigr8uGg/UTobclTum9nNaVxmw76t31GqDo3uDVKhl+0sHVzJLeShUAgfojb3
plAVmodkBrICgUpr/pqL+9peC1eWBoP4Hy7KwJP3TNHXsdIKrA4DjZt5J8yI+Dcdknh0JUhdHso/
K/JIH72Z8ok1lWWNNB6bOcxTZ4O9zcmaWMTiWJCCAPIbTWGe+qZBuq6qaKqXcW5tENd1kKxk3+du
rdy1aMYHXkzeIO5ZNiJp7LJxazC29Ebfhx7PNjWbN8zqvvXOR6502EHPMhLe7hmiKyeTFUweWHjt
gL0ZHtuMNphbrIDtUex6vbzfFi+rY2PKxdgJY2gCY8LBydx9yctPRencEOJu3FTfCeF/ypt5o9H2
yWbGypla8ukyZ4hThXK1rxZg9bmt0PIvyniYmje0ED/PU7ASVZxLhiGcRJkLVIWo3wCLqVyEWmbQ
ts4rGmcG5ImB8Er1HC7O2cEdcrDaGjdT1eyLKbilLL8JEn17eX6XDgEew5JLOUCZVL0i/VyYNCCA
FFUJ6Ho7AYVUlLbA+N+u3MXyalKvECSt/b8ATYQdioMqaEFI38NBjVORf64cku5qcAV/8gBzDLtE
zJukB7H+5dEtriDQzoCFyvtfvS8LSJF2bofZNdp98NiVK6u39nllb9LES5x+ws0xGG44pn7Yf7n8
+xcnDX37sq0TeBC1iSConNlv7JTGZu589/gtwF0gA7ltnfouM9aIbhZH46NdSW7Jc2iLEaTdBJZj
NN207x7votJbYxv+S616tgnAbCGpMkHZodb52p4EZU1b8AjakKAPmHhyEn/vk3xnp8OO2/2uQV0p
nEO33ZtCe4DM7FOt+wfmjGuUhktT68ArSwQnIlGVCQe6zXzsOwruv8IdAdBLqqh3iXGHnYTykjeA
TJH5ayoXi0aBSAGNL8C9ZzkFmiQQFDZA1uiDqTGYja85C3J4Tgu6bLX3p89KbeV8Ly0qCitQLwFg
GZAy6/SSq2naW/oABqymqLYBec9XceRLNw+Ifgw0VLpAqagejLsi7YYJE2n5e7PYGtnORHVyuLl8
Epb8FAh4ggDBtQkz8lccXdbjOGeaycEYllX0UHd0P+rGY6tl+8tmFhcIOSvke2Ss6ymvVZIYiN+D
AFxextfAzaKUVRsxA+tX/qjoGv3x4tocGVPWxrYgfgoFI3inMiqdP6a5FhQsGZAZcR0BAcre6uKz
AYe9dgoZFNyQ9M55vjxZi58HXMgD7Rk2l3p3FLjPMvDzAGIDF+5qeEl21xP+Iz3xz4Sa10bCXBSp
D/A4QoTuptKb6YZMnrO5PJClVUdkhiZN5PCB6ZN/P9pc/djNjd4A1Cfw+Ccofg/5pqE6j9Kg029H
x57aqOrd1Iku213a1Mh2o9iKXDC8oWI3Heq+7NwBgGhNRKnG33k1HqryelIxScPjgpsOTgBlJGWf
eSIjhqBOGZMkiWaeRuNaSmFpJxxbkH8/msA5bauszGEB4a0PKlVnd3milr8P3lHESMBy6cr3naT1
M4+BA0/4D+Wmn1YeNUvPalShZYM7yuqOitcpLTbkLUfwjKKJD0IvkDtEA9BTuH0y7b7Kr6fewoIc
2VOcWYowHuRVgI53KUUnWbNpxNpN8/ddoV61xzaUvSXsjqcG7RA3E++A8uGhst1tD22Znji3I0h2
wzypDilyfqBhv++9+mEg467pmk2f5Cvpg8XlgzdAjIyrDxf/6fbQuNF4YyB/i9vtcJhes85auR+W
TKArBwUdxJZSs/XUhFNrLuMUuOA5CNoXp7HNWx8slm+X9+FSHgTMETIgA8cD+uhOrWi81Is8gQ5E
0f4Mhk9Z+mrn90b5wJz7DlWiXPtz2Z78nrqICMaQToJMEFrWlVFlDrjSBwq8pBnUNORDcKBlcJMV
5QMR2U3frQoeLQ7wyKBy0LQB7NpzCtRkmnXPVTNBycBuN1qT/7Dy6o5CMzb0PbsOrXL6yAIeWZa+
8siFmHQWgggKbtYmnKxNRlfy0IsbRDIegsUN1TAVuM17SOwGBuRPGvJilj9zKORcXqslZ44+p/8Z
UEIHpys6LW+wVsMwzCEt/LteL39a9hrr3aIdeEG0Z2BrgD71dKLKCcTo0DDAEqFbNJyYfwea00PZ
IYn6gQEBLeNAjg2duert5FeZByZm7AXkgR682f5MbLrxrOrXZTPS2Z3t8SMzyiOqmPyZui3mzXGT
MEvNKNVpVKfa1tP4yojWTMndf7THDL2CZKCNEXHX2IzOc8WeTfdPU/crdpaX6P/PnKMrS9SXXoqm
aexlbbjz053ePDFvBdyyZkLJG6CV6/+ZABuXOe7bX2C/vLwui77nf+viqOTopTOWbdFL31O0VkgB
lG2og4bE5MlLx0/MQ7XyssHl1UH/C8r/eO6q6RY3K7mfBxNOaBDybF+wXeaG7fVssX9pvwA1RciF
p4TiUlERGTW/RqNDoL0Xzz778oFBoHsHGT/omZwRsLeZXU5tglnjLpryDVCMW3byYlfgDB26lfTD
4oQd2TJPt/NUdT5157aIwZVuTgdoJozOthYruI81K8qEuQENBKgoceeJyglbFjwMshestV9KJ1mj
41jcdEiPA5sBiAkquadDon7HZ71Bi2A23JayEWqOagiLmiQqp49cCM5f7XHkzc9aK1OLoVEP5Aax
P90Y5FBGlzfC4gFFf5LseAUrmKr66hUuGpUyPI6a4LuuvVj855C/XTaxuDKQMkHtFiqFZ/2UCedt
XxKMoKORcG6g0zHQg6hWBrJ4cUIFxLXRUCMr0adLwlKrhPgmlqSj6W+npHuv0r99YCBQakLvNtqd
kR85NaElJIBiHOjMixmqlFEqQhfFyLXX8EKUjzwu+DJAc416qppMKysz0TUEt5KP/yarbRxPnhVh
7U8/IF7+4FXa25yLD+BpT6zKRTy6cxgrS9dL0TOhafMNWqTBIV2JP+akfdd4v2PZuOIUFvYd9F+B
FQRprY+cjLJcPJtAR6yjAY9Wv3z/ruFF6FfXXz7ABksE8t/iqsoKlk42caiP93Jt7YV41ALIw+4v
b4mFXYfHuOyewK7Dm0zxOrzry4o3UHcroY0eDfP1m/rk89L80ar4VcUL9NrixU/COb2Fj7n+5xuA
rEKBVVJZqsyr3ZDNZWVLYDNkLOZobQGWZuf480rM1EN8vJ2gzBOndFvmr5P3gUjJRrb+r04GUFwq
cb6v4Z7kJaAnLZoFfAaBHDM7zISGnjWsLMWCF4O6MsofErchyfpPl4LQidemB4CIB5FakGxHJuOh
PqXhZK6F6EseADiXv7oJWH6VWANUB0w4aU+gL2PFVgkJm05EtBrbkA3V3szJHinBFd+2dB4RDmBs
KCEtFJGyvkqJBhhZqaVPoLO6G9vm1Us+cl4gPQUfDUMQVFBm0cCk+TbJSSxAJiwerZVFWthwaKlH
kzuyopBgVbFCgyAmr3pzis1m538l3fbycVkC0J58X7kBqD/WXq2JKbaNPhR6F3Ebgt5R2/ihQW+H
4DNrb/T+wdKCMPdWjC9sQPQeITcO2k6kl9XsBK0Cjq5Ha0TraxmijaW07uzqKXGvx26gEIXUjkwx
Sl6o031uUTF7fpaOsRXcav3dnBchF9/M5rmev4z59SRXIMHBHQemI6C7zjqqLFqSedCsIaZB9qDl
7nNbOa+ku57i3cemBiYYz1HJIaKsW953RV8N3RAL2wzn7M1rrs8xnxhQ9nUQdOZcD/0QNyzs2c5e
0xtaOJ4n31cughb99o4tv+/TH6m2mfStl/5a2dzyuae8cE9syN9wdNmI3HAKZo4DWAC17cjtUA8i
ETzP/N7Vy61f3bXAeYHE87LZhW19YlUJPLIO8CfENgP4fdpwNquwFMDtAMvao6nssqkF7wC8Hdqt
EXmgK0lNSYD3dCxBDDnEefPJ2RtrvekLbvvk88rJ6XvdTqiHz89IVhb7vNsE/WProEV9X68xhC4P
BW0jkkoI8nfKWjHPTluLsQGSYK9GRzdcp7vLk7W0LhL1hsAGLI1n0DeTgmfNbsw+Lrt3u0nRnOaE
svI9+2uEkEtjwQME8E5cr+fVVs0vclPnaR9nWYWGtp/i7fJIVr6vLjuvtMGe0rKPu+fW2BRsc/nz
S0fz6Oer8g6jxWmRdvj5FgAf+Z2Ybtt6JUxbWAs01gDPZhqQVsUknZ7Mtp30zkvLLibGLcp7pXVg
4pGuAcyWyt4wg/KCD3yObN87NTMXJTUManboB0aSeJzCpH6vkh+J+TaWr6A/qLaDG3rPpIwyd9ca
kZMeLk/l+TjxgAO3CBofAEID0dbpDxhGq5qpCcoq0vxEx6PovjP2sHqRnu8HqKPoCHVQEgRPigrx
wE9gCHKCFufUC2tWh2SNDmnNguIJoIrBglpayHiIOg1I2C7P0+L3pZaMDRIMPEaVBKFWeTXTc7ON
yRvTfk/s++XPn+9oTBDm5u8+OA8BzLpsBq7nHeAcB5tErPyAchcem8DxAOsiiyBnnRdD3s3ApNTa
s7sPBhLS4erWDmkgwPsSRE6SW0FxkDxJddDMFslzec/SCNfKlVOkfF7ZqXVd0Xlw8Pm03KApHCWV
X6lzbalBsaGeelTAii7Jk+ekt4BkLcJx7e4920ewANQ+DjyA9cCKKxYCq01B8Sr7m+fvib+l2Vqe
7GwnKQaUB6CLTgtqBl3wnOd9s7WGwdo0fTneFrVwr00owJTE1MvefIlDUs5cZWlTXpsseLaNB0Nn
UQ20wng1uh5GPAnUQnM+iPV8ZdnB15bZKfj0niFzre+mzEpvTLMqrk0qSCuSJgpZJsmaoPjhUTRV
azbokhuq4h05kruUmdfGqzABWRq8+cF4J5W2Tj3tWFfejPpu8px36VMwjI8TK1ac+dLa4+OyJUTW
IdUTaCepbbNES55tbh+cjjyWZrrNDP4BM6CfRFu2IeWbVNIESKeD0qYI0tjzk+TTUAARCCW9LqJz
tcaXsXRcjk0pbtcSxkzHIcvijd3+tNqfl13K4tf/ul10gAN5pXzdRrO8C0Ef2bjoa1uRuGLbo8Fh
e9nK0qqAqg/XH1jygfBSFj4wyFx0noMOTPNPU36vky7U2qtLJDK1p4OhCUcR0onqK7+cnT7v/BJ9
dR5DcSHqOvRyOWzT5VezgyqW5KQevVmG2TOGWqCfoUrMmPrtq96LH9Mkvme12CJ2/hp045/LMyjP
+MkzSZpEXR09tOBsAr741ORIctcEBVEaz2YaEWSzC2ePFhTireGuzkG3iiXFe3JfoAO38eAHrNza
O435O0e6a+unuru3piCNpgyMdsSoRIRaURNSEI/GGZzKWkJqccjgVgadGVolzztxcvD/ZXqbxixw
orp60QRw1PZXK1iZ2oXNiR4sQOoB9QV7j3ofGd1sGpPToenVTdLIItTYQ8YujSpOut3lVZSn6WwV
j0wpc9uVIM8b+JzGYh6etXmuIvDa5WGGTA5zjAiMmaANGjfl0FwL4pGL6iOKx+MKMgjq2aA5n83R
1rTnwgGHiCD8D7LksVMQaBSIX2jgfPOBkl8JVxZ8i+z20VGOB9siaj2ne3agc537PU9jKBkfMrs6
SFnIyxO6uHag5JRt10i2qOA0zixq126WxtVYjJsxaKYvldM4m4ISf+V+lCdMXTtZt0TpAP3JwJyc
jiaoJx3hHXyY5+XtLStTtrfB0LGBbPW01f3hizGxNSKIpSOAG0YigkE3ccaLbxW55patkcbWBLIR
23xyHH3nGXRnkmYFhrQ0kxLjjpcQLEE693R4iV+MCI7hYExn5wyPTf+jG66/NDGWfybkaI/cJuBP
qKMVKVgIGkhwpD9b78Edrka1Y78dG1EcpcionSLET+MeDfnhVBbfs+Hq8qW0IeE4ckmAqVKivtLX
R2vw0aDX+d1WeA+NcLa0v7rDVbGipA/ruuz7GcDz2GLNDLrmpryp/FWNh8V1PxqLsq3bxBAc5Haw
Al15szbuBoZ3eIf8//UnFRrA6L9CBAjssOIMuoGbfBBYfHjAA+HJrgBnfen7H9jG4AIGmg50U5BK
V4ZTo1Iq2nxMnn3YC422ottsnJ+8yVwjIl/ybkD2ApIhx4M0srKbPe5n0JPAWy/NPkGK73lOzRWX
s7Q2JogCJB0kUPjqYLIeBRmtY8kzbeZg09rzr8IRxl1Wk7WS3JKjQdQP2VtI/QH3oZyaIqntyuRZ
8ty2ZR1ZZuPsmZFGiDx55GKVVu7BpbkDWQtA5EBH43pXVok33mAlDdx2nuwHPoXDtEbRszR1xxaU
EE3YWmfNNSyUQVi4j0XzAHKw63c0epLA9mfLso9691h4vLizQeAxk637PSl2zu//ZkCJFma8odCa
mcKVoTkyoklb48C0Y8is1FwZy9KCHI9FOZ3erBVOwjAWvRijmrw22ZcPjAUnEjh7U9L3KqcFZJOO
yWoEIJnxWJR3Zhu3H8hcyPjmfybkHj+6XvhgOWhCd7XnBHq9eY8UUnot2gce+diCckrctDHMdMIg
RLGbRiMigm89v4poF1+eLTndaqxxbEhZeeELYZo1Vp6Cpre45cNjUN4CaGb7ISnxL7psbnH1QRAh
YfZIwgXKzFWWj3KyhnHRkNXVJp/KzfUGQGuKh7L0ZmcN4Hnu1KKdW+05sH8a/Oefy1+XP0+dLbh7
iELIjNJZEMjStu6REkieNfdHIszHsntlxAktrV0JaJeWxQExAHy+jlesCpLpseYdIRWi6IqDLzwp
8SQCoq2MeD/Y2BHZvJ/tib4UnLM9GPS8lSh+aZ0ALIHPRBiKDmPFbTqFXnaG+3+kXdly3Liy/CJG
cAWJV7JXrZRkyZZfGLZnTHAFSXD/+pv0PcfuRiOaYZ2HmYdRDKuxFQpVWZm5FtrZHMwGh6DLB25p
xNLoKgFpP4RGJT+QpbjpIJOphZUL9ZyR69FNnnLrUIgo311fteWwXKwaVgs1GFBP4pF4flxJm1Rl
X81aGCPDWNYHDRnZ0q6CJHvHSV5ZOeXMeUjVAEQBYQK5iUG0fPaA3tZCi21d0DesNcmsfV86QaKf
WVPELTZ4fOcK361fr0/W2vclz2NVDuIAF7+/GDa0T4E4fb9uwFhcysVynMyQ5HKaSNBWLBYSD3oq
vpH46Zv2w3rSfhi//uk1MGH6UBpGB2LiR2DQfLn+C1Q3NnLmgJ8t71Pkb873g5Z4k5VEPdx3t4X4
9gixw3JlyylmEZlNyLrDUwBQJ3fjlYMeF9xjXsgdcsR4763I3VwfhcIXnZmQgvYB7Df6ZGtuyJn1
VlC81Fjy2I1pGRjQk1/Z1UpjS2s08hfLQ1s6QjXEBNqGcIyn7o+gXr/h89z5Y2MdzRaF0+sjU6wP
Xr5QIIPeNAghLmiEXM0qGTIVoTe0u5K7R8H6II/oio9TmQEKBOg8hNXA6Uk+DpxjfevN3A3d6N5k
L9b02Nffro9E4XkwDhCcAU65ND9LJkQ+dnyuUxpCv/PfMjceNAZKptRghu8l2ovZlMfrBn+lV6TD
dWZx2ZgnoYkwLQhkJQkNh24A15jYxw7fssJ7sAnISUD7VDv2DSnJiw0gShU3bxA5eIagxMrAl/1w
8TMslNYhIgYmKnm/iJHNFuStkBzH+9XnQ3toZv1YFMm2SsyfmTUxvykTsPCtCR8onAv66xAno+ES
wbJ8rYxDkUUASNDQQk/f3orT4rGZWwv8s5MW1GQcb42YMD/N6RqbnHKt8WU0YcI6kW+ZNM88j0Qa
DY2ys+9mQIIPpHILVEhtyIdQpwHhVxpb7PvKiivtgssEuwzYH9xv5ys+EjdpkwalOm0m3c+RmOxo
iLF+L+o880FglNxHXZwHsdnVh7oei20JTcdPkTD5Bv9XFhha7fr98qQ0sGQjWlkgCWTN/apKvcqH
gJnn9w+VDkNnVKD5SCIaAo/BgszV8o3Lyuy9SXtAvbCTttdnRnW+T+1JR8Gohz6uuyQKW6jyeuwm
YrZfirfrRtYGtfyIk/M2siEi+QgjRe675pZ5O94Hs7vyHFBdJyjlg6XNtfEykFMafU88YYKMJcza
6QadOptpdv8+HjNPTMgokgEAldKqNC/MW/avlXWhZmqvNm2nDzh3CKohnQGBeVRnpQkrB08jpGU0
7OPnWICZe7Qh//7v9VVRzRecOviZgWRdGlnOVyU1OzufDXjBMkUmP6O445+vW1Ct+6kFaXORWehm
lMECnw+Vd6jJ9+KHtSZeqTra0GPEuUYyCxL2UqBSMFfT8pR6YcWnoAEeN6Vfje4fcIVsC/OvQRdg
z0VzASqmC4ERXh7ncxYZZa7zxKBhbd0M5Q4Q2eszpjqOAKsjIkLdbOGjPP9+Su0oSgedhjlkd7Yi
ckscyjzaQyks3V039asfXb5+Tm1JPhH9kXHVGAMNK6G/sib6VAtyP9Lhpizzl5Q5T5nG9EA4dOM1
QDRet64cKDh5AMZcZAFklq6eCW0S04TN11klqMlzy/nRTYS+k7mtV2IY5TY8sbXsoBP3k6aNPVMH
KEb+Olu5z+1vie7XK67BvEBOLlsDansoR5CF1mr5+4kVIKfbLE0yYA/cyrzLhrbeJsjA3o/lGG90
kU2bpibO6zxT81hkHdoT57wKhFbU905vF0fi9P1mHFx3m+f2fKjHeb6FplV5GznQH2GQHNgUtR2v
xEKquVnAfZD5XSjT5DAybbWpbWYX+oNWurfIwXEOjg7N0sr8wIKfGpIeNMaQ1GgFgNChYwPD5jqM
HIterz7XEIdf2dkqx+YumhyLNhCA7FIcrvHeSBOziMJx2Blfq2zljCo/vzAgoAUAdCVy9OSgsxpc
S4DkeNktCY1sBZWhjE4BSzO9BYqPEr3kAzwxGn1V2IhVknh6IbzN7oDGTv3BARnbFEO7b3Cz7pYV
3H2qq2J8NYfUfhyB098VutE/uUW6xlmqHDJEwRcqRh1gM2lvt3FUIkJHGt9iG90JMm1z3RuoAlKE
/2hBA4Et8KbSVTR7PG1BDI90pMa/anN9N+nJ3ZCGreF1flNUP5PI/ohJFJgJWveWAEjaJFkHDYt+
xH5M8h+OM/ptR/yCfjMmz9cbI+jEB5wQCF91FF+RyIF85bl7qFD2iF2QMIXWHHZGGkza11LfOnha
X59K5VKd2JG8us6JlgjHi0IdrHqcFX62cpBVBjygkqAUjRwfwB3nAynTobW6BMHctDWso8dXYK5r
n1/+fuJGHc1sTA7igpDO6ehTMT5HTbTiq9dsSOEVuMHTqIhho4/DZLxJ0Fj194twOkeL1z0ZhEsz
NlcG5kg86P1Lw1ZchOryPP28dKEZrESjqxMvTru4i0X0dbbIc+zVn6+PYs2M5LJZVAqok8JMUu4j
C5xnwbgmVag0AaeyMJFCxEMu2lBRWmXcu2gw8DaedoB+nLBXbjjlYp+YkEZRtm3TCgETjO0HK0jW
hOBVNygKTrhoqAX+IjlkKzKSjmPfR+Gg76MYZYFdM3+t85U2RqUVcEmhUXLRE5S5LK20oKWr17gU
uoA9FrYvXop2xXWosEYoCf8xIvnErmqBw6UVzkUbl6gCji8IukExk8WbqUleE5OEQ+Z9sdtsz518
h5aNp+s7bmWU8j0D0lS3mHv8gLisbsbSuRtK6yWPx01OyRo+Tbn1ADGCCyOI3OQSWJqJMQNvLQ3b
xO+mPViNLG3FDahNUKQ7ILYAPjDJl2XgMUc/Ih7zzPwJPQkQZ/X+RNbKIKrL07PxBAJD1gInkm6W
2Uy0scIDL2wSkn81WTW85a457nS3NW7iDlzcyCKmm75Go+315VJaBm8AUKRgC0Wi9dzNWbmbFsyD
myv79AuqcU82iEPH2X5LK931gY7YlGKNn0e5RYgFlwFeRggnSqGIaK3ZcrsZdf5s6g9GVkz+MNYD
uKA1PUDavNldH6NyDdFqt9Begk3yF3fRiSs3WoRjaYIkXWJ9ipOfTTWB52GNv0Llo6i11N4RHaDr
Wzp4LgLWPB9MLwTwDamncet0a/xdqmfyiQk5ddEj/Z5qqeUhn/89j18HE7K3QcWYP9Tv12dsZTDy
fjRjfSDo4vDC3twYXrBGuLv2eSnAyYaGaC3yAGHqfRvqL3/dPYpnHFjO8H7DlYSwULoutCxH8jIi
HjydH2d+vyZerf75f74vLXXfatZsavi+UX6JysJP0rXil2rH/hkB8kfnpzI2vHgYKs8LCX+wyN6J
tnp0vL7EytzBqQ3p5DejCxWDFkkXXY+PPDM2HAiggJb93qPDrWEXz1pcT5vBsj8Jq9lct65yAafG
pR3QCAt1V9yTYUPIlgjq9/1DVTMfcvdrN+KyGnKOBCTiC6MpUrLIk53PZYSDn7RljioLN+di3zid
tR2txn7Wmm76XozW9GakPXLIljfMt6zT0lvRROl9QvngZ0YFMOnkoVUbcNxH0owVRNfS+bHMevGk
cdLc82IYVyIF5QY7+cnL308cViO4EOOceqHT3QyV30UrDlE5+2irXroCAVGXsUl9TdGV4MbL9+sd
SKpuctA2OLmFvvR+ZaGVQzkxJZ1FPPoirekzL8yKmzQ7ZmsNPOrvE3BGoRsdWM3lJJ1MFeNWbfR5
6YU1tY5RI157y/txfa8qDyOoIf5rYpnNExPCnJoG0mReaEdgCsh/IA0TIJj8QKABxkGU55D+XoqP
51biLuXMqTGQDshtSBdG85YXjRl4vF0D3SjvEeDeoYSAtUfLxbmpNp57qi3pVvQQ3lVdscPb/cYD
JYIYypvWbPfX50+5RKATRoABqUpo1Z2bizXNyhkoocPRPTbpYTXkVX4fL1nQdyCla8gYEkdrdCdp
G9Rbqnz+1ts5XJlbUNQpWEH3BuXuwTVydoiQ+A/RAdrsqjgm2zHRy97vIx0i8yLXoE2f6x9IMy3g
X3RAOvh5zvLLT3ZOrnFBoKNMw9m0d5C92BXGR57yOMVL99eiTy4/XTQ3TkUqchq6SLM8tNVaiK2Y
XFw/C8IDiRZ0c0rbsrDbvtYbRAL61xSglbV+eNV7xVrkYOCFQFZwwY+lVdVU5EBrh0WaP2QRvZta
85nk6QZ1408sBzjXLcTWdPvnurTuYt1ciX9/BX/S9QD8EfQ6UEQxXXRJn6+R2WdjXXECeAHxkKu4
68ydZQs/b/Yp9UX7AiZxP+U30HpBSbkNWOkGurvyIxT++Ow3SLfhbI5xpeWeGzqpBx0F7iBjVs57
8MTHfmulaz2VSnPgg17YYhYmBcknF15nkymyXeAOUG0pHrYc/4Ks6l8fewCRlla+heTioqijT6ll
9MxwwyHQ4y9evkJ0ohwEXkqL3jFaIeS0AxJYHJVCeOU+E3snSb5Njg7J12Q4oLa4uT4UxQ0AjU0Y
QTfUQhsjhWNofRj55AKC0totObJ0QrUDNfZtP4LH5bqpX1WTi/2IhlfDW9Q1LoTU4trs3M4tcNvQ
mX1KI85eEqSNn0cg2L6BJhMXBJT3HugEefGZm2bjQ38vuYdIo3f0QMa0dfoJsr485ltiNW7gJdaw
MTt0nHN0jnxlbjNuElLT3biwAUS2rgU0arL7PJ/mzWhEgG3oYq23XnHj/CIlAws74IpI6Z8fsgHP
Jq1NbPz2wQ1Yf2vPgz/aT7r9s2Irt7XKYWGdkIZ2key+YFQwbS3qgLdDuDfvmzrDEf55fYVUmwHM
ZIDtIQN8qRnOEWtGtYeL2uvcoGZ4IPUFOuyLD+w5UFygt2NBeUAv4XzKGh3DqNHtExqJm+MhXjyD
RDcF5kk7XB+P6iEAEjSUBhB4AEksR4Ozl9gCauE4SbmNYNdm74njfrZJDi/kOfdVB93iRtsmKSj4
6F9TSyEgPzUu+SKLTt0ARny8aal+dPv2ZurX6JZVngLdi4takgVklyedXlPL4oYmqB3aRWbcZKRu
XvBstD93duFBqdpc07hQ28O7Ez39DpKKUngFor8sy8calf/pQVj3qXhI7Seu/X1sgZ7MP1aWX3ES
W6CMHXGQGMGKDjIP+kNnK30fyoME0QALXaYgwZcdbGL2vW0wJNcM/UFkkLo2PpAGWILq3xaktc+r
3tZqPOVDa9yZZPuB6MtC4LUkfmwoHsrRFxvHkZYMneQ9kMXa1PkrjkBV5cOGAok36BugUyWnHydN
a/jgjcCglXsS33Q/4/E2iraJ5zfTdvhOxTbJIGux0d6vn9hlXuQrApIZC7cDHNwFaNr0ZrPlNR7P
uf5QRG+m88nuORgwuD/xLymkJD5gDlqHC6OIQjWbV+3ooG+Ohh7he5Rc7kwNuMjCG/3JAACzdGzN
t4pujRNOtf8A8fttdvn7yQanTckKAX6PcCyMT5NnvBMD76+PDA0EoCjTKpS6nUR4ZW3gJdQBpZFF
g58Uqa/N72g/AHc4ki5r4bTq8gA5vgc9DrRTX/RsDW7SuzVzcHmUt3a2J80xz7fXx6RyPycmLrKE
wiU144aH2rN3LGzjFZtD98sSpLqN8e9HbCHZidLJonkt3etOkdhVBtR7OCTVDwvatmWfscC1yL8e
DtyKQ1IODEz2ixo9Xaq+5xuiQnoHW7/3gKeu2L2oMn0z6wYPhs6rHkQ9rqFrVEEL6srIGkO2BTtE
uoGjvI4mc7Sh8Dgf8RBHv2jr7Jvs6P61rs9CQ7hE4ogtIecu5zCSGXX1BFDSpyb92hk/pw+kptHk
vmgAYNYuW9HmvtWjvmrYk+kFAyCIzt+j9hBtLVRz6HWhF4x2peeIJp+ghW3zW4Adkb64vssUCwGe
QehJgL5qSeFJC5GiNxTaFbEb9iXf9WJvTd8dUgDpiQTsGhGBYpMBKg0BXtDogt3/F7fSiddBbrcx
6n4gYVTFPjfSoz7OR+BcoWZ8fVAK94aGEESQaA0EdlgmcEic2ta53jphlxK/an06fWQo6GbD2xr6
NbAhXa9TY+aQyTCdEHqJj7WVfRpqjm6k+p6Iv5YuA9MFfPVSeQS45GIHj3bWtTMahsKouCXa0Vy7
glSThRMC9hHIQi691OdHP6kNaGuOiROCeCab9rx9ub4YihsVgeGf71vn30/jrDKdGd/Xhy3/Wohs
K5p063ngYqCd74m/j92grgAkDpBzuL5lrExrkmwG97gd2ig3H1Z5Z1Q5DfTr4qWFrJt7+UTRZii7
VfFgh9Bh0R9cRrtvfRtVGyDT6Dbm8GTuQJo7r8QzySpKHRV1g+6dIjJ2Y+w5W7Ph9iMdSn1lz6sO
F7KO6INCx9XCwCJNc554rpZ0dghtuDuEfgcn5nyjlTrxgWJfSaKrvMb/tyzDMS2aFufGilxPq4iU
mITisST/1M2rg0bcJgFCr1zj9Fy+JUVk8NHI4aAVD5VYGcA653SqiqmwQ1ML0eywQf3bL9LhA34Q
DwodcDhUapFiPh+R55XCjlnthCZ9QZXdN/X7WX/N7Lt0tX9ROSA4paXsjeSYfPeBqJojR5A7oRMP
fWC07XwQuj4EbGz/mhsZvgPZ0d+mpLNNKfDrdZk5IVi/AeH6vkqOrNwIoCT8VVy/DFKQlu69ocFp
q7LCAPUdejH70mU3qWukkM6tjb0+tuJ43aOotjpKEni4Q8sCl5a0+0iRdx50K50QtcpNlMdbG9Qk
Udnj/lorCy8pWHnzEWwI3O7IeqCd9nxbGNh8TtN5TgiH/6N1RYAm6l2lz1/7gd4YUbTJnObzULI1
1LZqjyBhAPJKaEgjtS9tR6pHbkVLbMeapoHI/umrf5hYy1WqPD8aa6CmaOKtdcEMTfMu6i3h2CFL
9mbzWEwfgC8BBArqWuByEOPJvrhDY5Y1xi52h7nR+a42/YTuru8F5QKdmJDdnpE07gw0RNhBYmQq
NF9L3E0vfvbuQ19+KwcnyNkaJZyhNIpTtZQ9EQXINFRQlhVdQXEHAPPUPnb1lIa0AyFsWRgmdE+m
2s9FzW/qcTJuGg9YyYZPZsAbo0fGPY7uARgShO30MTEhTtWKLU9G1NORi9Q3YOpomw84NxxF5OEh
jIW0rrSbbKdHtnJYfu+41UCXYR0oUoXo2FlL5ip3FAjTfhU/L6Ntu0/BbANOk9Bq+0+23m5tQtaq
MiqXs2Dil5Ih6B/k4M7Uuam5NS66Wf88mfUWkbPf19/NBq0NRr+/vr3UA1qCVbqcEDk8NnPki/Vh
tkN9fvTc47gmZKD6PsAYeAShsw/8b9LKiJwVsWYiOAKt+KuZzUdjWssEqVzJqQkpVE0KL43FHNmA
A9ggXm6sN9rzYmOIbsUtqwI9bDKQ2ZlA+AMOdO4rLUvLI0Q4bhiLmARCtM81Jy85sJd2022NeL5x
2+T9+vooBwcviecp8sYX5ZZqLjRjaHQ3pA2SkGNEIUPqmGJLuJ79c92UaqmQKobSDDqO4JalpZrj
ee47NruhYae7OHV2k17+PbgXSWkXERpqIQtnz/kMJry0DEGEG5I6jLT7/OkDI0BD8VL+gLC03FQy
1pbLoATrhva0rzflWq/Er2ZX+bKEpNrv70szZMzCzewU38+hUOj4dpMW4VCk9Xs9iP59SjpzCxGi
/NvYNHYoIj3Fc7aIANdnaKvUi3yfmwXbuRnKZZkB4TBbH3qon5P4rppFEkzd2AZ901kbHU2RmzLv
OPPhhOJP16dJtY/R9Yn4Fk1EoIFYvP/JM9WMhUkTVnuhGLZFuUHL6RcoJwwigOTidUuqQObEkpxO
6qIINOKpQIK+sV9MPj023nwTz9bjYNXf/zdT0uF0rUhjWVF5oVtwZOLsTV0v92XpT2KtlUV5UP7M
nyUFnUYJRRSeovV6cjZJ5WtrsZFy1hA4LwUvEzGgFP5NZV+jQXlBc6TOTQ32RN3ddq1zP8baynlc
NuzFhj6xJEV/I0ksfTRhSbTfytLwe/rDs0fUqmefNms4VeW0nRiTTo8XMZ6UNrBUOTF9RAa+lobX
94DKWSIT+3vipJvA0aNiohPepeAxncjOHD7naz5gbRDS2YnTKW0GARPF8Oy23217/z8NQYa3AkPR
u4xhkir6OjpfuTf56WrwfSlhgWfTyUTJuIWibrxGTGAqsMS44031mkTp55mO9z2E6QGsfZytrvQd
u7hDfnbT6dU9Nz9AQrrIdyM7Cp65S9KpaBq02IknNxRavk9rdx/T+F3E7ocm9I+ZZUFPnJ3gZRd7
GW41llWHjJo/bIPuuqxY2XrKfWHjfb1UXFE5kvaFQcfK9LQOxOjxZ57g9bRGzK7c25DpWwqtBiSf
pdOTMrckrAfsjmn3DvjKR/3Jq1fxjouXvHAIJ1akE5RVXTvYFcAK0dRsajEGnhcFon+stcQ3p89Q
d28710/YArFZ4+pQjxBwcmDZnSVVf75ShBlZVyUAZZTR/VwcEztIP0CBiZTZHxPSZjAzgyS8hQnR
+E6/Z2udpspdgLB9aZEDHu8iQszntIxjF7sgct+rtP9sWtH2uoNQn11gV35ViIEqkaapyU1LoPBM
Qk75kxF7T1pVt4GTIsmSlt8cER8y3fJn7A1j7m+8gtp+C6XK679CeUUB1IIxLmGETJ+fmwlIf53U
Dbvar50N+ZJzaNCvGFHGKSdGpCs9qvTS1WwYGSANwTZRJZx/G+bFXzWqd99aDmJRmmKcCWRuV8pF
lzIIi4eEi0QfNnjjLwrYKeFZkXvgPbHq8hPj2R4Y/U2LFijDbD6hNXRPquQRMkABsO5vdDIq32v0
ez2h26RqvxRZ/+kjEw6+rqWgvjQsnh+OYYjnrucRCdEq3D4Bu5M/66mYngWj9j42Qdp33d7iTi4c
Aarriz4CPKJc/9amJNNHPQPMK79JrFsoaqI2Z9uHOT9cN2SoXA7c2cJCBxjdRe8naIXLHL+CLM1s
pt/2kKKMPGuvue4hE/2+q7RjUnMXsjB8FxvdgY3G8/WfoNrMKPTDqWKdoa4h7TOUqEHhgDTOUqP2
W/tHJe4JsM2rRDcq73BqR4ob0zmqST1pGGmxtyIQYGyuj0OZuqfQWkPvM+wA3nG+SfQon+e8M0jo
5hU4VaKWNftaB4hg5sS4M4EU3DVa+w/tyLz3oGN7MFw2PAyOqJ66oe+Pbcqmw8iyj2S4T36X/Awg
DLy5Zoclnqz0puU8cErhV2Slw1Y9vb9HL/edsMzIsGngGKMCRZ6NtZaXUd1PFFc7fDsaxgBEO5/d
XNh6xCxc8WnkfRV2dBMR/iWC7s71VVTuRsiX2ZRCFuNCcycHMoxoZITnMeht1XqHhkQ/jHL4YjXV
R0Jy3CO/bUk7kqYe3swTYJZdV22igj8A9b0Sf6mcOAaCzA90AC65BpGXbU3kGQlAC0EabUS9G8g2
477Z3FprDyflCp3Ykp4zwC4m0GSAk6wyzyf8GyLpwGlXrgbl+iB1jdagJTUql2sMbg8D2hKQZOif
e7MJJuFu61QDfGZecY3KDQ0MEuYOvLaXhN261ekGGCHCGN4i6dPPbCzXQCzKKftjQ77Isy7y0DAC
G1D9eazt5GBY1Z3WmSsPTeVQQLv0C3UEqsTl7ydReFJmY5OApDkcKuefUs+fuVes1EVVN9bCXPhf
E9INWbcleutqmEAS2nQCL9tq2l0zBpX5cv2AKqds0TQA7gf0yTKqPUaCISYNnv8dhfg3sQ7IRO3d
PF05OMp9howpyrxoPLzs+DVTvRHxtPDaHGz6Nt0m+ZNprWwxxVgQYAGsAEgRkv0yBoeCAMaolgRA
kb/k5eCbPdJaay2ba0YWF3Gy+HqcdX2e4s1ssmJvz/t4Dm2+BpxUGllK/Cib4ZUs331RBjIuDqmZ
sM2dt4mKzVi0761Ot9cXX7GR0Xn/24x8lUXxbIzNDLR9z/q3gSc3eFu+XjehWHiYwPNhIVkAykua
LpJA9tNeQMg5ezXLt9Z9acu3ZGUTK8eBfhUK6BpKV3KOSSNNl4J71g3H3mdzYPz9cxi81S6CaLxU
0BoshVRxXOuz1ze48Ue/nDacrPgTxWE/+750cdUGHyrAOhAOi872x7LYiKbbdF3b+zpnr9ForQAC
VIsCeAr4uKC+7dhUwgFDI3ccUOkiIUmhwgvMotihAFzbK2uvHBdCGABDEQlfAPhtt0HsX0ACc5in
W+S5bB9seffG1O1iQm/yfm0bqKLv5RqDqCiooKAFsxyrk7NZs0zvNI+T0Khq8jXSY3bT5kg4xdzO
gmmcvhRFtotIyiFGM5AvtJi7nRORD2Q3UJ7FxQBPhwmWO+XNpqsryIaT0CS3WvQ+alD+QP3u+sFS
Ti66yBY478JfIgVwLLVS021BDW+g5WNp2drPev46l+4bCNdvHFQNr9tbvie9oTyE4v+xd8EIVdUe
n9MKoU+c4R2+8bpFBS5I3WACm0/SB818vG5QdagXgRbgiUEE4MigrQIePmndEQ8Md2MJv3z+3z4v
zd/YZpBT1/F5p/sy3ujuRz6P6xSaL8BzoG5/vhW9kveNruHzhXtL+YP9ASQjboY/31+2x8lWHxJR
TSLC9/OjaezqZHd9dlS7C7QEgGsstVvQ3p1/fqodLe1n3QnnvEp8e3J2XSSID5aCMWhpmflav/bi
WTMpRVV0gHjbaE5OWFZpoEPtuiebqae+bf4YvGhzfXyqzQXMCUCggLqZF9FoVg5LVweQIl75lupP
dP8/fV4ORIca2tZmjc+negagFfH1vweaQs4HNW7wdeNZJa8PEWbbo1/EAj9bg9YNkM7uRrjbFSuq
ewLOdGkYX0j85CRmy+JmRj+eFZrFPp93Q30wxWFak1NQWgGGH1DtRURbHktTa4IY6GEL5zELRss9
eoUZI0HLjlPXvV9fGKUtsBljb4M/AtH1+b7mpGhobLRmWDbuPwi+Zr/u+DtjLrRWyLD2Il2CG9ln
osQKQmj0fC0CvefWisyOAQgdrXBqo7u5Nl0ok2nblBoimGj52aKotnU5XQPyqDY3kHFLk54LyIZ8
Dc5szkDMEluh3nWfJq04xK278j5RmkC3ANgjF046GStUJmOdM49hZ1S3JPvuIPD6+4Va8KCoflMA
quQIGMw9qOpTboe4c2YA6evK+4Z2Q+eQDyzeRNz6SMiNUBj9w2ACQJuPtDNAgudYlY69boix/9pS
q3gjDRk2lTnMwfWxLWHIxbb4BbXCiwg81NLVk89kMl2ttsMo4/c2MPXEnW8jnn5kjf6YkatvfOJj
UzEU75FCqssgW3ttK/fAAnRHAw4FXEyaMSN1BR8Jvj+PYRd984yV8FE5TdCuRa4FTQdA8Z6fnt7K
G8pyaoVZVH1y7OFAk+ifWdAvH1iNP2Z+NQWe3KQzitPR0BALN7VVb7zS7H070aCmPTGyEnevjOhX
/HpiihFo+bHSs8IK7dMOOD5I4rtrZa9l2i9218l4zPNpEyg8JfoUA+2L5lbTRxZJOxQut7fV7JQb
tx5jtD6sQqNUQ0OGHakdNPhDtkZydTM0HBbcuB3qxVazDyy+T7O/T4niKQwGAZQwgJx2lp9wMntV
NyUQwNABLZ7zL0NUP7AxXonalKM4MbFcHycmiBEXzOGWHcJr1p+yxE42TlFo78NsdNvr285WXQ5o
bEb2Ff4TTQPSq3I0IPBmsdgJaQTOBVExc6sZjP47cW08JnHK74p5mna8rPnGExEJqkobA72amOZ3
moY3jGfzzkdEpu1EN/LA5Lq48SajRt9yE/l4H0XbqjL0gJqCHsyyNLc9B4FWjLainQ6K1M2E/7/I
0N4xEcNHGpD80KGcel9Qzdi6Q6z5zB2mDXgBgN8ZESIErecl266HXsMUd/O9mEYEtiAEQMqI5ekW
BS7DH4oke21I3QdpwpJNWdJpIwY7edT76APpZYA2AQIHpkxHmVXaErxORmG3ADRTnW4sC9ISWoMG
R1BYZHTlQlJujRNT0tZgMbNrOjCAs2mQk/sGHPtrQknKHYESpAEYAdDZ8p0H3uc5zV04VN63d0vu
v+JRvK2a+RZMKJHv0MFAj+GaqpnKjePYosyrg5oAnvZ8z3d2G4tOs60QibVvQOYgqdWunFzl3J2Y
kOaOJnHU97llhaVhbCbDeaajcWjK8Xj9SCnnDzTjHiiOQJRx4YN4Nmpl5+LCaNs3UXY3c4PS0FAx
f4qLLbbEv4BPrwxNOXvIbyCrbdOFYe989mYtNrM+QYhHimdolzjd0/UxKaYOCvbA/4E/HVGkXCpt
c0ErqKdZQAHdTARda17i9/z1uhFFVIxoEVy4kMaAM5JdER+jTuMj7iW3KZgPIhLjpbOKaltUmr21
B4OsvCsUk4byJEqk6AlHp4gcPQ6t6Meub+3QtdJtZDqbul9J2SlHdGJh+QUnjnzQ8pkOOSx0LHou
HXroNHZLrXof6dn365OnHAyEJ0A9g/cLOoPPTRGjj2b8dyus8ZhwtS2d9d11C8o98MeCHMihiQFP
YhOh6ZgkP2di1wBXNjdVUn9A3BxwWRwfB81yYHWQLnEoUw1NHkVWOLTVv1pkMN+bLQYV3mYN475M
ihSknFmS1qdCP+BsTthx2pc23dpviyyAG3Tppiq387SSX1XOH1lEAQA3QFVcClTxSPpPRBRZ1adp
andeUe75sKYR92sd5EEt0i+Ay0BP/YKowjbnpk3IYIZJ1k9BabjN0cpIvOdjB/oNw0sosqBZuzc7
hF95BzS8oTGCPhjhPU12qR9QtjcCZunFjJRson0mUB8L4iTJoB3Dk9sERIQPJDfKzWSJ6s3wmuIR
Ne8mQM0fehcg5tr1pB3BTQQ3a4M4OejKOd+aUZ3uOrSb6X4k7OTFoL1W+G4F/p6pd6Zjn5TJjdFV
xd3gNA+6w+rdlB08r9t58cbLN3r5aYQenRZMc3eXxrV9j5scqcaiajaZxz5bQ1zcMQgmggaap0cX
GsQvRVTTveBZ2fmdO09bUyRk401t/ZoBk7VxYtvdksjWnoZxhnzRqLsBd0v33co7+5V1Od8R02i3
ba+v1SFVmwElO7QY422M5orlEjnxDEVsW0mFxEoIlWm/MZ7HXPhavKZ5oXIKp1YkpxBN9Qw6PVip
m3YzgCWHTmudoMqBAK2EegdanfAIPx8IrSxkgPXKDJ0s/RxDdAgcmNDt9sj+uvdRDgUODFlMqMKZ
v9prTiYsi3lh0Go0w9EMIBXu29ma+tOKhV9iBCcWikZzu2nSMZL+ZWxfnbV8iOJFhH4QZDPRWU7R
arrM5Mn3a41SZnDLDP+PtCtrjhRXur+ICDaxvAJFrS5XeWu7Xwjb7QbEIrGJ5dd/h4n47lRhooju
ibjzcMf3KktSIqUyT56ja6EXs34t0DtVWR/M+mJGu3DYKHNXzygGh8wpWua/cWGA3Kyqm6JSTn1s
kKeIysKvFGLep13ZeowbyQv+m+HJXOdPVR+eNCEN25yrvQsRk8CDYpKyYrlevuhWUx6KBHo5tzd0
bjnQToBiGW4rE9f+9XKUg9DClg7KybD6XWQZjSerzZ0alCA84tm+Lq1wIXae22AVbRhg2gJZ/Lds
qwTpkh5oIbgQIOB+3WxuT2h2+JG9HTxH0H+Zlv+sDB1tUhlpY98kzr2HKPkLhCDKi2i7t3HsfOcG
jiUrrgsrQIqy2lH2sw6jVWtEbpFq3p9P5dKQer03fWZW3JCRusPoYCzfpFmysFhzu39pYXLHl23e
9UAi4mMbSvUpNyrhAX/HV1JFlLs6D0I/Gqy/4PHH+oFLACuItudpBCNBzUaIiiIRqu7U8guE2Asp
tTkXuDQweUynbabVCYcBufWCHbo+b2/L3FkLsNRITQcAwzeKAkAHm3JMDJwMs7uPWL5qh+Iot9KC
mZkHDFrVoWYPlCKE7adPsTaoIjRLKOrJKGsHcbOTZI8gn96w/Lkvz3IeLXjbXBQ2kpAhOsW+QKzi
2tsYzsFWTjPtRGJpE6vlq5GHPrBvG6UR91QPV4qBt7RMmpfbyzkH+4VJAG4h2Ivs4VRsFE3GCbDL
eBBqRVK6VanvNRVQX9Z5Ay5nR4HIKdAb1S816x81u/iJdEjnZKGQFw6m2QUH0TjwIjicEMJfL4Aa
NWOPWIF9TXZdKVZ2mjtoEvWCYPBUJfGgGLDgqHOeBGYTUKPhyTjmNa8tSiwjSqH06imz9uqwDetd
JRZuoLlv4dLEeEFdXHdcKMj0tbiwZfZc36XxwtNqafjJmg1NzgvNRpQbNa+a+frnSWvUe/9dn3HH
Ln48Kbgi0IasntQX0tWeEf7NCXtpYBI2aXqT4gkAA1m3MeQCsd/fXBY6yvsgYoWgrzXtBh9QtVLK
zFBPSQGt2RbtW+u6V4Rr1nblGKQKFpx43M/pswPZG1BMIgOh4JaaLBmKCXWFbN8JIq5uNPROnN/L
5FO1/oJhGJQVSFkCrg+02BT3JiVqmIQm2l+5suq9kK9unwpz88A3CA03lLVRVJjsTNnyNKJ5hy76
6iBHZ8bAPr1BQ+zCcs35L+JY9IFDMRIJlYn/JrwA03+okVOquUbncHnhgp37wsETMeYjkcX71rcp
ioomRVuRU8aPZg2JLFBxrm+v1OwURo5fEGwQkA5Mdryo0Y1RVeCkyNCIeBBLnWezwyMyhA/Dhb/R
IPYhz9QuyMipjj4K9OTrSeHfnsDsVpsm8Ecov8NvJ1+5XgxodQix1Sx1uoci9HK68v7CBHpzcY2O
5EL/hOkXB0kVlBFeegE5GcHKzAonRnYuo5+Cv/83OxN3MnkZRhy8VadW7/24w72FRp9c3VrNUhQ9
61gXM5osGhDvGmOIfk9268fAUg1+KBb2Zd6EJYPBBQ+Db2/KJmaU2YEAURKtvqRyuB9a+oa4e6EO
Nutg9v/MTOER6EegvRQB6pHIyiYa4lWbP93elbmJ4AUGuhZkYgCRmuyKqsQFwrUBazWEjs4exj4F
yE7fNoJqzczRO/Z3odgOwieknq+P3qozizSzQDgAzSJn0Mlbg2xCj5pIXb72zTFFsnao6Crk7Rq6
pI5SPuthkTtxDD79PvJ413zEAhTLeeCqvPURq7l1266oAC+R1G2CALiqaGe3ZKOyaKt1+1R/rrjm
mFp50M0AKkapa4jPqhjcLD/Rlrpo8AETyzY2ucPSu4B9Zc1LBGyWXv7qCgs4MWMrzBfWQJm2rdCp
DRIk5o5DSagwWCC+79hXSmT8DFDQFDbaWj0gPzrZHex7Uzum0plrvxuIHJLWD60tKKsdLQJtV3vU
G6SpquxQQeFb58+yvU3o2iQplHf9YFyDdJMpb2H5Gug/ckYcs3zMlHtDe+yT2GtT2YP6CeSBwUl0
15HYTQbiKgbzOk0+hJHfhMCGpJ2L5BTc32wVCBNto/gtMpgrZ8KDXlGq+6XyKRp9m8ondDc5pVmB
PfoX5VuWCseWP2gP+j8CXrasWQs7AVmo6QJH6GQmGlN73R1akFPg8UNYs7LRDpXWX6Q9DWRVJntd
QjcJ1kgUa0obB3OjWu1S5mfGEb0GVZH4TPKjVnErVNeGXYrkn71XGoI1574amq+mTY96gKWVflnB
V5TKGx2aYyi/OCnkAMhd0ScrNqRIFIJ7NtiBhMo1xhydgrxyqPk0JYB/f7TBCsk+jYTOIO2DPDx0
YJI3IOSiNd0mZkcio2nLcMDi2FvZoas1D9kVZBXsddccaazcxdRYK4nhdnnrtWXpyRF3WlF6dPiK
VbYeuLSjJPGMUnE0yh2jy53IugvRFIYaeU1WVu6jIxmSPAXx0/bQZpve9Ctx10f31vAKMk5EzneF
4tf1itO12q05fquKjUVDqRvmKHXGW1UASeRbwR48W6kUOHGZu4bKgdaO1oaceE3xlEbvRQgRwOgc
Bp0LxXOnE+sUMEopcbmRO6x/FtI2NaGNujbryAmIx2s4Pfow8twLkIdntVuFrxjSaZPUDZQDRX5Z
ZuMDF/+qpgckS50q7+67BgSe5UsfirsmsTyjNY7cipym2SUa860y9FUCNVZNdqwwcrCruhlvpWFY
VeIQql+aEmxzWXfTOHOMfmvUxG2VO8be1eyR9i+xdjDqt4KDlID+5PrehMyyAEtpFsq49hIH4sx+
NxypcTTB+AHWPUeRIccMbc8AMk7c9E05cdQGnyLUs1vI1//uWOZIJbz5QVbv4hDMaaOMD3ezOEMH
X+XFxHIU/p7kH8jmO0J7NrBkabIDTwE64bknSXuTBOBjtbxcKiCZnb7U6WPX1ri7MlcV8TYqNlFy
p2vNo8xDL1GoXyXvotGcIKk83Vr9o5LAwZuzlQfkNhHjAFDngpJrFaoBmPXEGbgepzfhpPlwJNCx
jVXNKcCd1UfMGcKHsqo2NIxX6GFGkVlxzCFcRfxXAmlWABjA3bCV9ee60T3aQ6ht+ABAzStVnEeM
RocmVhGaNFtoe6/SoLwPzGZFee4MKAAj5FjlEfe01vZoGJ4ionmEKz9ECqkxcA2Js0HfWHJXabUT
4MgkR6X/yeudEfWuATiWGul+Y2113ntySLwySj1d/6Kog9n8JKDbFXY9XsSvBbJl+JdqelbYi4JS
ZiG9KtaHGt1zcozkbYfPH85iGB96+QHeCKfl2Z0cfNSdOGao41vFqkq/ig5NgtVBjTYV3+j5sZcp
TqzeSW15U1PIqJc7U3oVcH4qb4L0qc99Bd2DERABXPOEXT9ntbotFbJX7bNaBXuBv5oGaMWDn1Ir
cAIrLrS0wvhY4ItQ+mCVWoZXMBAXZepr1z6CqlLlZ7CkurlQz2oZHPsqdiqGCrpBfarFeyurt536
bhKAjPXQkdTnJn4H8QcD2bLc7g2y761dJugq19nZCEEQEqyH8oDebjOFksAmwg1gU+qk2puo9irx
LXIYwmNqbCg+VbuDK9uGJ3BcC6Xz9cZyGjYA//nFbT9WoBB3UkfpREAkavstwIMtKld2+FEnMjqB
950hY9sPeuFx8i7Yu8jOqfYD4p6I66kj6tZhQwD8qkBjr+bwGkUMTEQmxySDaq7YZmXr54gOocID
b+Z+oT2yfJ3rvka2lQyW+cS1cs0t83wr12szVnrHDtttTOJtjIOlsXoX2pt+31qOZDWfMWtXRh9v
zf6gq56h7DP8dqP/EfS7SjUA3jiotq9IraMHGg47sEwpx57eMWNl137RbTh54rLsFfWLVt8FFnFZ
AoWV5KQGa2Yf2noLcmViPWqo58i/jQw1uldq+Ip1tkLuoj9SFzuihL4h32f0tbJ+a3wfD/kzUpfb
oStWwwAWqeYdmJCDpZaean1w5DqGx5Iljim5luypua+pz1bmd8krspB2WbgKHRyKA1aU970OFRaz
80cIfxBbHmu1FToy0c6Vbdpa8dAW5WkldWy9WckMdDKAkBSm6ZTaD1G/DgDu2cq+CfdDs7Nrsda6
t2jYJOIFCsLoQ9Tv1XBwuqj/YfbEjc0P3qXrOHjWk6c0EE5Tlajj24eQHBv7rq48qu5q6b1SmBcl
gPfz1yrhbtfrqI93blFvAvVeVfhdKx+iKtnQvjqkUrxu2H1CcF+hoH4otXep7lES+OjFOwCTcLsX
OfkhNWmxZoF5iOLPMCcOpx6TelcTv2z9YCNSqTV8ib/zfKdAWbABAFeY6wESKrUsb0wWHG2USOT+
jmQfYbiW6rUSa1s1H9wmiFckK37aZXwvxVTBvX4ozOouYSVS/sRp2kNHuwMp2c42ngPlDoSYEUSM
tfiUVi9W0rp6cK/HJ1BDfTb0eQhf5G5lxCslvUcHt5PoHkfEaUqA5pvvqfYzIrpLlMgbkicg991M
Ig667nAW38vBo5rHG1qM/SZeyNaqgZ5JxEtF9sisM6vWTfIz7L4C+pGFb+bwM0AHaqr+sLlvRUdd
vef2KoupK6Jir+MfcMi4tNF3BovBfdsd6oztbdPrxD6xNccyc+hHFTuwfbqZrjpI73mAWTrl0LlG
+JiEe119HMRTlfph/mAOfpIecuupjkxk5JKXqls1ZF8aoGhDaVL6rSAaQkZ+r3TmSh0KP+D4f4Bu
tSjdkadai3Hgrgv+SJL7pvQlLXTz4LGxIT5feS3zBygKS/nvKvmg5WfJ8OXip9AUxLNm6SM46+kb
bZp7rhvbNAZxhKI7oWgRCZ+ZnRxIFnl22K8yJQQF3CaHqLH4MYBS1Aostwt1bwARc4AssbHTK7+y
3oT1FkmINdX7soROdgN8nK07Q6JvTPGhixzyO8Rhbe/qneFa4qQY+wYXOJEpSqLUYUHtpulR5+ey
fmmrh6aje8iSuSE2JCDaVq5OmpGsUSQGrXXY4s2g7jqlfCRmgVfIvrNkp8+tO53nuM8ROzb01JX7
Ri1XSXBW8tAp619KWDpd/15UO7AvO0Zr+3SJsnr2pYTMEXL/QAwDn3P9UlJlqNkM3NThu34WPNCl
Gv9cRgGZ+f+Nr16Pb7K2S/CMATtif8B/JJDJqr4de7dffEuzmBRPZD3I9HKcBTiw8of6LyQ2gSGC
Gg0y0Wh8MSeT6NCPgp4LTGKonc54qvPnqFh4s84+jAlWCjqeIBecFv8y2thtoXZAOA4hwRfdpY5Q
Yx9d2gtpsNkNAb85IOLos/hGOitxlKQJ4O+nsrCyrRa06Ua0AX1PwzhCeDVEf4EpQvsfEpRoIpCB
Zbp2AOhLdXXWl+REgidyp7ULRdPZnb8YfuK/GqllYXUYXlEcBdHWwrbMDo8kApKr2Bv04V7/en3o
bUZ0hiySjKf6Bs+Cv3BcCDMgoYdGPNTxr8dXjZwD74OEW79jEr758Ou/jT/O7zLbpva5LNUYH+/6
9M5mC5s767UXP3/8+8XwtVyrbaljePEDHFIEb/1uIaU6Z8FEnwvqQMg/ow/g2kLcV1UwjLyL3Npy
Za3xBGQdfMHI3C5fGpnsMg16EhINRox8X7hJt1A7mZ3DKBShA1UHgvvJ8AD0BCjnc3LSrHuVHSrV
7fXVn+/zmDknqgxIImxdL5NccbCPtxY5ldYWiGT2NzMY1Yr0EY4IyOP18AFICdG6wo2TjPQFNJrZ
ERHCX8wAJUecsiMv0xTraJoZ6RU9Qd8kFcKHQqrmMgFA9G0rc6efhYoqUKEGtIumUFQlDExLjKTH
FW13YJ3/ROlm34loDVL9578wBTw84EYoqaLedL1mGiJeqgExDxqoqPCMyhLgUUdyAsliUNBQaIc8
3TY458X4Qkb9BPTZfuMJBkTLrBnHCtJ6Z9k7NIL+xfhIp45NJTb47yZnFRVK2+Xjx05a+UEzjC3V
ljp0Z6dwYWL8+8V5kgINVMcE6WG5cJFkEHxh++e+RBAu/W8K498vxh/UMglzFeMTlGfEkajnRl+4
X+fEquwRFIxtt+Bq04iql0w7RyyincqE/ixyEF3jH7wqkPHqX6Uo8MI48GJhe8gBLpxj40FyXXFU
ZFkGfxPQTeYIP7ueniJ1dZumI3EwOjJW5TAoqwhPQsrT3kniToF0Yad6pomE5m3X+L6uMAxeX5DH
gqgLyIFrwynpLIhkx2hLBZaRRCvToKvqz/3v2sjEOYY0A/lvCiO0XGcQ17AWnOO7812PP3EOK+aZ
Fozjy79F+ZhUj7fXaKYLfhwfaGScoTJWaXKIEiMtsIAUoUos1rRECqOo6kPWakjG6rKjdaYT1mHq
2la60uJwK6QlQNbsNoGOwTKArf3ONwZWXqmhrYFGhoHsB5l/9nHm97xjf3xSoK0Sqmmo56vQT9cn
l3aLN09Khxpp6WobW5ulaH9uGsDz4qLD4fqdGwWSX5GeRUw/dVqLNJCFhKLi28MSdmnmSx67Q/9n
Z0rHEGdyUlkDHxubMvO3AYQvTFnIM2itkr+kQV8/yEqg/1I4S17jspQ2HCR4r7fdZs4rIQ+BRCri
h7HV4PrTqjIpAgMwQOaBBcRv5+ZV7/03C+q1BSGBZUQLcWBFT328SdXtfxt+cjYE9f9PgA7U6bib
LirijO40PfYul2hyMDCOlkd5MIDDVyM3hV50tepAZ/NuiiUIyexm4IlmjezV45v2eql4z5IoFzhg
if1hbSPl5+2lmuFWg8eh9g6QChQnvuHZKgXqI60FAAFYjFzoFug0dUP7oWXCh5qmE+OIoChlC8Vv
jMg5UqSmFoinZmf4T+8oaIFHjs7rGWY96YsyQqV5+MyB+C4ebs9wbnigI4AuAMEomLomCxjaRZxB
5RiFbPkk0R8oXv3F+IiCgSMHiSGIp69/ftJWJq0QxiLFuc2RL1/w5fGInngamGTRTkms8bU2ZS/X
YmgpJ6kcnCTwpGgfw0b6iQZ9h5ooPKJwEvw5HgPTUIENx2GNkG4aFAdFnwcih4RiNCguD9a5xX0Z
Gr+FWAIxzGwMFgx49TG+x1NrsnByz3XJGiD7pqGSCsh6++cgJVCuAniDUxuVedw/1ztTRIrGGyZl
56x4+eyLp9v7PnMljN2GuFZtFTKz0+6BGp1sWpL3+VlDg6Xwcu2nLRZMzKzQlYnJ9c2yjIakhQni
S9lJKxc+vO8vE+wwwN/g5UF/Pfb7en2sOociktVkZysW2ygwXV0BN1OPouPSITZzXF5Zmpz3aRcH
MZNRkZGiVaxiMq4EEru7WlsIeGY+lis7k4NfgVSGBF2e7NywT3xVDrV/xX24M6xso5QG6lFd41TC
/ovgA1x2+FrGhxBIFqYnWNejSTissrNJ7rljLh2QM552NfzkMd/pNIPeZJmdh/YxG3RnlHFPiO3e
9ucZZwNfHiDAI3AQd//E2ZAQsToDLc7nqN3xlVks5G1mnW3sxFTRFYXE1jjJi3eQjcJHo9I8O1Pp
ThgDIO1PtIk3qtb+eUxtGMj6oUUNgDgoNV0bKplS8DAFo3OGFulGdkjU/MVKQfB6hKZC4vFbc25Z
onMy7qz0LGTFsxKULfW323sxt+NIwo1IolFDVZ/MAWQbRtvFWnrGoxR1W6Biqj9nDYLM2oWJ0R0u
9qPusgDREQH3npBd2j6jLdu7PYm5Hb+0MNnxpJBRTs0wiSD1UMUA4oJUPsLn/2Zl/BUX80BGuUuC
Xk/PLeABLPlVdQDuNBTiFAt+NXe2XE5n8pEruOXDOoKhXKm3SWXf6UR6Zjr1NCv+FOjtA8XQobDi
YSG+WFrGyddv8iyydWqkZ5TjXdt2okxxw2IDLZPbCzn3/UP8xTKtUa0NCLbrhTSKTmFhj+3S88gJ
m6eo+2OoHzzuXwPfA7EWyGRpdOoWMgy0AOjifHsKs0tFEM2CZvCfJp3rKeiS2Q3AP6dnPHJrFMV6
oDBQ8qWr/2Zm/BkXLqdldp3UgQJPiLzYBLeBD9dTlk79mf0wZahH4gkG/OU3Xp0uQm9oT1OgSmiL
BAp1TeCBbk9k5pi5MjE5A3AdyHLdJSkA1sck/tWpOyYWWgTmXrRXNianQI5KCdc5OD55vTbMg2w7
iJcqxY9i17T3lvlWLdFyznyosIh+Ehlrh7LTJKwZytSq5YKn5wwgKln8jIXiJNFGiGfDBHPmxmoW
5rhkcBLd0FSiZgBQI9wudQbVAZyw7Vy1d9pmVat+oC/pv834OV4ECD3HRzouicn1gLs/UZDASc5q
6uFQCNo1HVxDWXDzmaDtysrEO3qLJbHVGslZhky4qW+r9r20uReDE3hYouCb9UQkkWUZ9H62Os1g
CtMoC0al5JyrvxX5WWHHli30wiyZmOxS3jIlJQwmWOk38SfNVnL3eft7mnWEi1lM9gVNm1WWmvie
8GLYKPlPnb7YULfj4hfJf8jar2Ip8zvvCP8u22SLDKRQeEZpeg6N184GQQh/r6ptXzzentfs0kEx
F2HHWCuekgFIihB9YHW4gsg+D9YCqcPcXIgPl2xMppKlVZXUzYBDNXXBBl0zDxKsfz4NvDXxQgDN
HyYyueFyBf4cgfz/3EUP6O7iyWO7hJqf2xAw7qPrX4EIzLcusrqFsJ2SNcnZloAG26rFhon7oPuL
p7OJ5lPkNJDuHFmQrm8gKQkFIO8iOROBh/kmkx/+YqUuxp/ccInNCQG5McbvfojoTWJfVr1waM7t
9+UUJuFUrGYtaWmfnA3To80xi71FEujZzbiYxSRyMqq6TlnWJuehAqXflqdPWrKt46XTeGYmo6oL
KnzIc3+HG2hGr2SoXxXn3AJ5bi8DebUv1KVSxJwVVHItBUx+6JKc3mqZ0QBRSarirNS7QtnoxbZf
wk3MmfhHKxFKPwaSTZPjS0gBB2t2VZ6J8SHhA0nqFNDpP0e2IKVoA5qBts+xK2Oy8dHAM1ukYxNr
lTt1b4PQovHaKF/dduGZzUd3A9qbQSaJVnN1ctwDpZHRoJHLM2R0PQA5I2kdE8Op8yXVtLkI58rS
ZNmKLletqG7Ls65wL6LUNSC30UkCuKxV0jebLLKcttCcvvhxe4pz+3U5xcmRmQdD2VXSUJ6ZOaK9
jyOerjb+/OxHGAU4igraBzzdJ4emWZDQYAO2qxTdTifNugmeg/KPi/2jtCGK/cifgEZwakSva27p
Ro2ZvMgyMijnAEDc24s1LsYkjwrucaRnx7QAAoyJ26mR2neFDefujWJjgPmuFPrC82PJxOS8iatA
a+LRhJKpn1pJ3m2D+bdnMbPlgBHYwO7gCgP/wMTX4ihAPphFxbmUyaassmNpAfdHF2nIx586Wa0r
OxPXSlMVtEkZ7KRQTduBeeQXCQPb7eM22I/EWpsEjZsHYUqAnwedta4tkXqIvKVTmfXaGpy3aHcM
IYdBpRFXyJoPWvFmVdH0l5mHEEkhRHikKdlBH7J0G8REdcsWb4IYwEUHTXQgNTL1x0GmKFXq4QMN
S6ClO61+EuqQHNF8kb7oSh67RoW2gZb0oFYBUACw2i5wlVKOkTZpbDe3B7aJjLz0iyhv3YGl3C1T
M1uV3WDvdFmU2xYtIC7adHOvqEQDCjucjZ5s6e26NhN5XbKK+XYT2PfAOlR4wcjNDyhzN25gGM2K
1620Ir2ZH/GsZlukcrhXWUr4wySi9s2+UH9nsZ5uSdCp1GkSUzqSCvx8dlYbB0aafD/EqlhDkQO9
TIYd+xHPNc+IgtxTGjRX3Hae0cVvberoXBfvVqtOQdQKgcxz0N8V9CsPV1RNHVkp3EFauhRnbYFx
9J+O+vENe20rNCtFLmjA0YqgukZ/LqQfGopxYH7DYiy9Y2c+PBQQQJKggWL7O5WvQhIJDRtoOqA6
3SQh3fVmsLm9dvMmAOMBJSxCr29gySE1EG0n/NwWg0DPJZX8OqeW9xdWRmkMJKdHeYzJIUVLcDup
ImDnckvDA7UXYuzZSVwMPzmg+ioKeRdLGJ68H+z84/aPn7lx0V2JNksFQJ0xLr3e8ihWpEZuoLkU
VjXx5AScZFTp3+qa/YKU98JKzfkXlJfBrwWKRNwNE1/WOZLHUhvBGKN4c2+SEk2K8hn/S7RZLsnr
zRsDvzEKcFDGmb63Fa5VWdik/CzMT4LILrSR8y3Q7RTvRPx5exVn3pA43v+1Ne7hxUca9bXWVTZs
ZQZapYazKaeOVeCB91hkb6FcOWAGW7gaZ6cH2gvEluO+TR/fds5SlXdQ3VOb9K7EGQg2LhCJbeJu
jatmYePmbjBIFIzqL6gufosn8iKterwm83MJnQmpP3TBKavLhZNuwci0aC5MAsJteTSit09am7+C
henBLIyFQ2HJzMTjlaLuGEfH1Nlkbxl/N0HtVrZLxCRzn9XFgn1DgvPY4EkWsvEVk2UOmvHQn4Zm
09tu948PTy8HpHvwpgSSC44wOXr6KAwl3KoMWbPB3AQ6OkwKLdLcvMipQ7ROWktFy1eEJWgflct8
A/lR9NSlRbk2WC7te0VNVhXiyF2XRvVZIgrf9rVk7+NebjwtkDMvHnTZ7epB3gJz8q7qSbazWKjs
gVu072SzbbyEaJJT6oz5NQSVHtCMi1YkK2o2aVgg70BKaSEn/Q9l2fdpGwYgeoBYkOm5zpMwC5XU
zM+gOATFXRZH6yjNzY0ModCTXUV3ag7S1S6XknslYdaq6DpQIZp1hu4eMMKgpZTt5AbMCGGBRuas
CjM3oIG9EqSj92bKlIVvdQ7ShSvo3x88usvl+VBlUKrgJD+HXEebkdntGmK/mEOwgny6W7XEgSTV
GkRYBxowV8TKgs/P3SGX9id+EttUGmIIZuCuVZ0yqRwR/UcLk1uKCORoogwzbF6I6RSJe9vTZyeA
IAHxMwQgv+FxgWjOao7Y8ZwAhGZXXyGrF06fJQvj3y+2qARgq45lWAgidHi70RJ6au7Ywav2fzMY
/34xfsw4q9JxBrrl0sEDnaD650IMWJoLExMvKyvU1ZpOzpHSVjZ9it4jw1ppElgD4rfb2zFDAHVt
auJQlp3Jql1qmE3/s5L2WiLQN3Cw68HJ6mdmg7+G+ZX+W8imT5Ml3oa5w/VynhNf61SmA1sD4/hu
TG2T0l2aeMMSEeCsFbCB6qAcJaijT+6JNmVBkbZWfh5SMPu5Cl8njUP+XI0SCzlKniEjCM6cafAI
QaVQ7Rp8N1W2ghCMXfisWninz3r2hYnJcmU1ZUFiG9gr49Wo7nN9Yfy5hbIQ+YKFC2LT39SmIWVd
AbVTsTOJ7/VurblDty7pAk/zXLgDLBVw/wDvIqM92Q0ICYRQu8YkuHUvoLaghrhOofBw11TSwlkz
ZwrJYB0FPJDnICd8/aXqjarleoLISqgHvfmsavRYyk9tbLkZWQDy/XNBT28yRI64wyBlg1zkxFaB
U3kAoykO5jgrLBc0dShN5lUKIupaxQx55oJKEuQRlcS9hDeSp5SiXqlJ3K9tyVIcqJmiklkExp0R
q8ozkXQWO5IxmM9l3FZnxUBjPqW2eQxkdTgjVf9aZqqEApSG7tXK6B8Zq80PdP2jJ0eybBwX6ih1
DXIGvQLvQ8Es5jWh3X6WMa1dtZTyjWw3w4+Ic8S4t0+V70ckwljwUwEcjhchiKWvFx49EkatSk1x
NoIKdA145aJZKNCXlJy/fw947IDIcNQzlUdFrGszslpHQsJ0zgw7CtJbseA/M9O4Gn9yDKNLskaX
LsZXiTNYvt2t7PyP34SYArBL+OqQjdXI5LLqCM0TEL7E56g2vaoGvuDPO3lwIAFVBOkW+Cao7q4X
Ce8YGYT5eXwurH1M16DkSLKFMG5unS5NTM6lRO9CEOllMTIb0D5wE7KSlphj57b60sQkoYEcj1xr
EWZhVH6dgQ/du+2xC+NbE5hq1FZGYNhpfKbNLkScr6ZLGdCFRZreQp3ZG6UdYgZ9/MPgvwv9YdRr
uz2LJRvq9V5bBUdTZgobTeHK/TrVdvpS9DPDqjv6E7458PGAXG/60fW0j7hUSBFeXcIB6N+R6YoZ
9zTfIjWdaapbo8Xe/tlEX43xS7K/0NweNX5SVv7fzPXf3zH5OG1NVEGuBNF5UL1GRTO8ZyyVE+eW
00T4A65ivJi/qUZJgWh7XtP4bLWeZqxF8FguybEumZh8/2YphJkkUXxm2LFw29QbVKxvL9T3Wx03
38Usxp9wEa9CuZuVdgkTEntT0POeb8zC5X/+bLi2MtkO3AZKCBQm1ipYVe2m+HPqfYyPBCMQf2hl
/obHQY9YT8NEAxuhvC3oiufraglxMXcGXJqY7IVGrVpUqQrPrh3INFn55vZGzI5vIrZC1ANS/yms
sJKUpAAtPXiUDEeS3WrpaTW70RfjT36/rQFuLSKM39jHcFSDOYKDol8SJJz12AsrE3fKgeWPS7R8
nUnqq3SfNK5qnW8v1NJEJr7U9jWEkDMTG/EK5hXLcm26y9sFI98zfXCoi3lM7kU0XeRDnWO1UPz0
i1oGF4bkWOS9o1ulujfkU8oebk9raf8n1yTpIgXk/Fi5rvcDc0WXjual8Sd3pNDAU2104/iaa2lg
0l245hfGnzb2S3FuW7GJ8UduqK90CWm5NPzkYaDV1CxLig0Bhqt4NT7+0+KTydWoJrVm4ayNznW9
I4UvluiEZ30WnRvA9KPdAQ0J16ds3VaW2Wt9dE4GlxTrLD7GjZP/H2lX1hs3zmx/kQCJ2l+1dHu3
HDt2nBchjhMtlETtEvnr71GAO+lmCy10vpmHAZKBqrkVi1WnztHf/mEUB1akLTRP0IEiLbwgdXyz
vIrd4Pz3Vw/3wfelLdRZhs4SG5yvnbgeo7y8nqfwf7IgB1pQl4yNbsIIJvWGusE4/arjbxebQEcI
agVIlC3BtbSRmp5CrXNOkqeeeQ2U2uv93G/0bqzsVYJCxCKc48KRyywRfOwzo04HJUrjGGw1n406
784PYtkvx+9JgrYQUPTj8yCnlnuvY62tM67rMZShn4nJQCX81Z6u9OqzYxvX0palZawH8YGGvNJY
lQZanPAEqbIP4rIAxVBvbr4TtjFvy/48Nyrp8jDcpnFqB6OKjds5eQBxoxene16+U+OuwHKdn8PT
3QziXwAbFh2qFRmYuGkg3EZjNTKtKyvxUSfuh40Dc7oRFhNI+hhA05ymTKwk1cG9VWlRRXw7McI+
3YoQNyzIxRThFHlX/rGQvUPZZdpKKq1NEmAfYBCAEsWpJsfgJmZvmZMWzZ39VICKiHESmmm3gf88
9Y8OqKQNbGo8H4DNkw5lETtlMyudFlGW38VlD/6F+lOLmxBAg63q99qU4UyioLAIUZxUi0U985J3
sxaVynhjjyzMpnlja50emoXbA5VCCGdBy0R+BZl6Y1skRZTQpvNt3kxfOrstfHAs/pzG+Tvn1lbD
yNr8gTXmzxIt2ilSSiVNR7fNQc4KWUfIqAla/rBm/VvB5+tW38zLru0JA27NRk5l6UWSjGld3ouq
GtTIUm80VJjUX47zfvnZPDSxrOGB1wFtAbew89AUmjiePkJUT2nQ93A5VBPrBBg6sr86IG+WfO07
eSms3lUjyDoFjeh9N91KYq/ttkMT0mRRHVijnKUa6lXXvXhEFHl+pja+b0snJ68sZRAxvFhnjR50
Q8Ew+w8GLIACAd5Y0QQxrdHUgHzA0TSes+xngbrGeQOr2wnQRjhIYMBOAMymTRq9A3965BhxEkC8
rdnXk2MAc9NdXvzBei/pZdBz2+5JGNZMU62NChbDAP1qj3yUqf/LbB1YkEIwEEeBHLFxcPLV+jnN
2bOpFVu7dqUqg2GArQtQF+ClT7CgumvXbj/bapS27YeR4yZO1bveKJQwabtfkJiqvTTNrkaLXQE1
6nVoCkAe+Pr8sq25HLDKLPlsCHoC6nF8REk2jOowjyQydb95VbQI3rsRG3HO2u5G+ztiNQexzgmH
jcq5PQ6xqUUpi8nVYCOP29T2lv73qhUw1Bhg40D2SpfSe9SdIFnSqVqUgdAreUG88w+7ArDg/wxI
c+XU0NXEhaFFdn6Xzbf/ckQPP0+Ol6I1zIS2HEpR4FCd0oBd/KyARNbBr5dcGDBV5shUfF6xr0aQ
dKsb31/dSQa6S4AERuJQhrgM9VzRckB/c234fbPv3EdXuyPm/vx+XV3kAyvSJMVNCa3LSocjbnIA
+LLg9/nvr55KDADKUzqwM6f1McXMEe9lapSVb6b2XIHtMTWjlDyQjN21oAo0exD9gFO4iB+h3nve
+trobB0SxTq443TQURxvAdaLGrRSjogcpwqypAoufgagXQu+BgImNnpN5Pw00KKsLjQhIhTm48wr
poF8AGlVhHFW9UEBZdrQ1Pm48SBY2xnw0toSoKuI1KUHZwWcaDdoiDSmyk1AOFyI+7EAA6pF4vKq
dCjf6HtYm0WUgIEgXViLTtgvGYUXmtxWheqPdc3cYqdY0z+4gkMT0jZs7Kl36rFRI6M0PgRtr0RV
blQb16JPMKfh4sSSnVI6NjS2hKtxEcWc7csmvTeMtPKMcb5nffrKQWG4Maa1G/zQ4LKMB9FakWp5
6qgwWHXfzPGGWU1gpll4+Q4HzNbEkExcearshYgSNxMYJSNi1j7gw6pgwT9YACwWjeNLk72+7I6D
YeiC15nmcOT2stoz630KMaDzFlYmCigmlDxxZYLSTm5yyuosS0yx7Oep9qHfWkPPO6cf/5MR+TaL
Syp4jy5L6EqZvYfXSTjbYHN3O+dyj4rR4LkBl4CoSoZ55tYc07LFaNz+qlM+0QSzsa9WjiPuY1RX
FgI1iK9LwRQFhVhmK1SHfs63xP1VXJ6VW/jxnD/PW8geyhdPW3Stgr4HEdX2dc7u2+5bqSOzUW3c
byurjiAJDQFQMl0uOWnngj9FY1xRRATSXto/Wt9qc8NvrVqA7AkxQQ+zhEvHO9dOKkefHUNEXOl/
0qoL7bS5m9wtqMyaGfBf4WpDBg0QUSlOqrXWcLiDG04o96rofFvkfltvwExWFh2Et8BPoSgE3Lis
AsrmSui9wE0WsweVPxS/Lj4dAOBA5XZhbVoYtI6nCkQ+qevGOd5LRv3DhCpJWbtfh0HZqNyvThUu
LQs7DMkTGWLflb2emNMkInNYuLDHHSHxszObz+dHs4I4hF47DqG28Im6QBcdD8duHdpCDRCuF6Py
BEjWQtohb9bn6dWU9rsWGLSxnHcgtM28lkDZbMiTjR9xmrZbfgO2H6YTb0T5lk5t0lapkosIjD+h
a8ePg26/DLn1psdpyBTtri3cjcfH+rj/kAuCiRdSsdIyjmDIi4uxx/xOOdkJUH591nkxXbV6/KHZ
TXUzWwowMEmnBaM9ldeJ2osHtGJtuZC1dUbaCu1X8OkqUn3H85+0Tqsqy+9IUvCkc+5xdOI4XITn
13kZznFmFFMMxTUVTXNLg9HyMw6uJg428wZCYiLq5iF1fZu29V7NiuqejXP+wAso6xB93qLvWDuK
iPzdBfMFHlHZcQ1AutvloImowMIqTnzfi62q0UqEB0fy14R0587NQCkQQjABOS5rvjdcJWihIVS1
l9e/HBA22wQ9xiCHA0z3eApT4c7xoBUicnU/ga73VgPz2mQtEpl/DsIpNxedIC4GCW0eTf6YPNjq
Rii8tgNwviD5BfQdGKGkS8TN8QwGAziPtKK+MvXvWaGGjQYRgO9A9fjnd9vaoizcypikpd/fkg4X
EXbqVnHLo1tiv+18JXm7/PtLMy68Berdmibt5qExUFulPY/6qwTakemDIA9ZujtvZGU9cGYW8nQD
5HLIjB6vNx5ps92M3IxcCG6/5O3Xf/k8juJyqSMMkufISAZLob0ZIXyvzOsMJZHzBla8Kn7/XwNS
8OOyfMLDGAZaPCRb0mIUY+A6L8QcQ9KqHrilg/MWV2fMRHlyiSJQqiTHM5ZSZ+JwKrAIIrBkX25c
7MuqSj4MiTHQGGoYF1hPpRnrIV5VdW1vR2xRZPDHpyrfGMCWBWnKIIXYF6ne2dGk7aHoRIfGY8kW
YGbLiPQmHbKEdBiHHQ1xqGmh2gbdxvFYtwBoKlgK8K9MjafHuslQt7AjlFmQdIUACokvP+FYi78m
lp9wcJ8oVaPyDsm1qAIjU6ks3tCg36uvl2+oQyvSu9AsHCJagYFk0Fsp9tAvOP/9Zcec7CibgKcQ
rYUA/0jfRwdvNfdjYUdm+sNiNw40zLIfxnsrtvB/qyuCkg1yEUtNR+7s7VtWk7ZldtQrN6oOdZWH
akuud/mtp2P5a2I5nAcrUtJ+1CwKE6Z2N6khiX8bHfdL8En9y5z9tSOtfN/NJIOs2Z8zMhpXcRoY
dBd/uEN43s76eJYWDqi3okVdcr/ENRWOtI4VKeZHofid80gBOP6XDYZr6v+NSB7LzVSbNm4MI077
YooY/aXGRjJlfen/mpDuXW6oSoWaAajuBXkdDWtnVP3oTZbYqICuOV/ciaAlQZMXisaSnZklhYPm
OydSGMgIgiS+3DdCERyZLXT1IYyUHySNcDNt5iP49N29WV4Pn3ZydX7FV0aAyiPACCgTIxCSnyLE
6MZ+0i0zGoqb7me2lf9ZWQgE2So6SgEeB2xDuj6sRnWrbjSRUa1HP88b6Gjd6ePLpWNwYQH3H9yJ
i9hH2rWQ1EFr/5wTxNk+h+zZuPFuOZ0jJJkh/WyhORaPFvm5MPOhHOoCSWi9UgJG6J6V/UYm+NQp
wgQiXTQpgz4cd/mxI0n00XByoZDIzb/k80/Lfiq1u57uG/p0fq5OF+TY0DLWA4+V9lCAZC0MgSXA
KwGC14BT3QRGbw1n+RUHVmorV0pWuCTSLMhq6Y8DOpfjGt182Q8z/3X5iJAbWOJr0J+c9MU7bmsk
BbVJZEMR0R1Tz0zuh6wIz1s59YzobflrRc6iMCcG3S4ezRHUqWLjeZHanIfv0ATZCCDXZg41dLje
JYV+ch4nUCtAHQCs0XXZBMKgOWQjpw+S6Leg4fhCxPTt/LhW9vbSgf2n2R9uTN7bSpPE46DNc2RP
9mdhwcfY+cbeXjWBNxxYUAGSPXkGazozwFJhzNCD/JLujPTL+RGs7GjwhkIwAe+e5b0t7bW+7mqS
Jvi8/UaHuza9Ly7X94F3PLAgRSwmZMXA7anPUUypN/TPfCuwW5shaxEUgFCJChyIFAKrqWNnOql4
lGfcr3vLGxN9w4etzdKhCSkALhPHmhmELCIdUWMvggmJwGIr9bCS4EHaAa3GFhKBKlZcWouEcZ2M
A3bT2EGVyq8gF9vsQeSZKD50SE0eDlYAmbrzG2Bl9lA+U5GiRTBpIUg6djbJ2Ja07ZE6dwmUBDpQ
H21N3roF5MtR1UZCRz4kscE7bdCZGlXJh6H9Msbf50fwJxQ9jiPBnYYMrYMQAklORwqJigKaFcOI
Wkxd34th35paAIXkWUcByEHcwt+T4T5hN2W1G1m6r9lG/96KcwOmziZI1qOpCIm54xlEWhcsbgQp
9c40d0QM11kqnnu7px4EeDay3mtz6S74HZBuwaMSyRafsjFpWiYiJf5Rjb/qbAtosWVAOq05rRMF
j0gkV3slSKcMhY5i41G8agLlLCQqQBeJRNvxfHWZhbKTmYlIuCXEugdxA8b6jTVZuQgQVRpgQQdW
BGT40oFNe93KiqlGbZgW97OSBgqUAwmcHSBPeTSV1sf5Pbg6JlQJkBVBJ9DJ0aVKjld+hXXRoZlt
+n38ef77Kw4I+wh5IwBdltKw5OPQ7TyCdiHmEcvuVdA6zGAZGbPLrxodeR1IaKG9B2heyQjYyB3a
JUjnFUIJ8hbC7VsvpJVpOrIgLQvvhAINJVhAQ6jzPpQbvmz5gZIjAI4S2j9/FAqRAjveWTV6fkhr
Kj2klRv0R8TQl5xqr+r5Q5OTBwa4C4hQ/yF+Biv2kgNFA5iFR/mx0WZOW5YO1YAICtEap35ibtw+
Kw4GFiCAAEQYGIzkLJIeW9wYeDoAjzx5ZnfHlf08Qew7PL/H1vwo7IDuDIAxJN3l3DdTFeAdFNjp
egvR0+fAdjx+yPT5WlWu2v4mmfOdZV9pfRrQqkKTrrbhGVYHisgNVy1m86Syo7SjUCAeOkRV9lUR
1C+GGz4AsVZcjn4CaOTAkHRjcL1f0uXFEEEyJfcXWrCi2SqTrO110NfgHwDiT7ExKAZlNmSnpqgs
3iCyamsbp3XFxSGkJuCnQ9ADBLHkRgvQMSc1bceoKZ1dDzUMQrhfgeZPT5xAFBtx4qo1+FHXcFB5
A5L4eJcniWpOZVmNkU2VcCL3tP6RKJZnxckuq9/Pb8S1bYDXCJC2ePye6uCpdtnZ1oB9mKoNLlQe
5qJO/TIHb9O0RUG15jIObUk7QXSQdBuMfIiy31bS3bc/9e/9xO6bnxuuaW03IF0HvnEbHNqokR7P
X8/ystDruY/oGPSe0Wyc3bX7AU3ToGHBnQeVSKnSM9GsHKuuG6C4ljyo2fxVQAFPz5ON9+/aKADj
wHZbyJ6RujkehQVsAsHliXND0+BXotHg/MqvrQZSmwSXKBgRTyBX5TxMwOvEi7D6G2IbX7jPiOUT
69rJv2tb3mZtzrCZURhHihMMYdJgFJXMHc3hbVA291xt9ErRef24MWXLwZDvpEMry5QePObdCZVs
0sGKJZxbjWQ3YFIUnlPP18RuXyqHVEDFJOBt34L2rPCAunjSIZeOB+rCPCBdTJSoHRBK5RCxbnwe
x3ivifaRjVbg8tYf++G+L4Haa+kPOilbmOC1IwxWVRW1D4QsJw/xetJckCziWJEB+iDFlTM+2fY3
BgGv8xvmzyBOptddAAeQ1kBOVPKCowXhPSWGryhd4xlN8U9J3gfIynE/m837pBpuLCsOq5zvHE7A
5ugGCs+DqoVkCWHzw+AkD+CA2ANYt+HEVncX7tKlYwCvazkCdStqu1aGGSiza9bcUbTQC+NyZB0o
HKFXtBSXEB3IIBjAYlwToEseGep9pe21H+dnd+W4I2mDmgzAYRAllQNClpJkMGoyR63WeslXk2+B
hFcmCSkHoBlMnEE8B5a/PzgcVqmRyqX4/ZZ+k0+p15Bo2CIiWTmAhr5UdRfW3VNOjGFUGlbM0xwp
2qvtlMg0P/X8p26+gPOLDSEkDzf25OqsHRhczsbBoGhp6/GQ8jmaq29Zdsvjy/sf8I4GwTMSdmic
PsHCo4oJyZ9EnSPTCFuIaG6xiKytCvLxiFwQXoAcWRpAY7Qmn11rjBLb9R4c8jXdcr0r0QQesdi7
4DrCq1ld1uxgiqZUSdp5UEfkhK1nRbi7XvSZ5wLiSFmHZh4l2QiWVvzRocE/vvLAoD4nxZC02oiW
ESjwiJ+2Pnp19mwbG+/z9an7b2B/UjwHdlRDGZyKwY7emQ+xyK7aFMolRrM/fzC3zEhRS6tNpKom
gRWakFMjDxZKQeXl7cfo4gIlOi4QIBHhYY8XiVigPho6BJhj5gnzLu5eLh8EeI1Qdl+AiCAylb5v
iFxr436OOA8NPnodmb0x/oeEBpDNeJijbcNE2CJNVUfKvK0dJNXq+pHHr4nxcX4Ua6cdOTsknBG2
gF5WGoWb1q1aTO0UDSmixi7dWOmtz0txI+iUh5yJboqaORC2T7cCx+XnSfcnmsH+/nzpJKoZkHNi
wvfRfTSh97Taa9pNXYfTVj15w5CstjO1zNJyNDrjZARt4RXOk8v9wkSK8+LqJWSwEAEDOISBnYQe
ldObipOyKbLM0XONDJ3/oHqst8iLVxfGANBm4bdyTx5EE1Pw59mMdRfvrs68YbMMtHZx2X8tyDOm
Om03u844RSjQBAX9wuy7uUdbpd+y26K+0+gWbfGaVzk0KMVSrT60FuMwOMy6N2V3rHkX4tv547Ju
A6BJiLqBfFPGECncNgB2VSfIR+IqRteRkSpeh06R82bWV+evGenYNCONC4B5sdtYAP5d5Cqm6/MW
Vvcz2jOAxUBH/QkHbwnc/NwmOPdNq063dBybe7S/1s9EG8a901PrKaXcvDpvdG32ENIj0QhQNZjV
JJdscops/YzORxY/a+qNPgfjVnCxZUK6/Du2yIi4MKGx9yTTPSQ2PRfdDecHsrY+f4CJwCaSU3y4
NTeVVXYENQEILgWDuhG4ri3OQuCPBDNank+QGE488bgWA2rOXRtWwx03UT11vzLrh1PQ/fmhrNlC
VRhqtag6noK3G8OYB0DRtWjQ3kenDWMhAtf43o486MfL205cdEGiOrRczQCJLj/mIL4QbDIziDKj
4WrO07BRanI/W8b4COa3Lb4FbTkj8tWAHDo4psHqAHoeabOBnQeFoxl1G2fku657zNQn1AZ2Dq3v
CnhwferQYpl4sfMqprAqY8/QPurprq9+qoO149Z1w8VGFmWFa2sZP141eFXiJ8kpSqd2edXqHeD4
xj7ubZ/F2qM+WH4HlQZn2g+gGEFg68XKD9O4ps0T3ICvGZ1vKO2+LrbS2X+wESdTZMGNIZ0ILk35
/dXZVUyhho3mlnZEoF8EJftQqvwJVPwNKCpKeOzmPmMfIi2B9B3h7AZ/Hj5j3b0ZhtpT2iQsMgic
WuLe6SCj100bGdX1RcSMLdAINKzK6I6OLuq5GhaxyV9dJ/W4eMh7lMg+i1nzNVH5E0uu6yoqxyno
gDFIJ9wvBVgVeOLphbaLhznQtWzDea44maXPAb4T5RmAyxb3cLCN49aZ5rhEw8PYdfyLmxjTbV2N
896q+Ba9ysouRg7EBDXbIuRxkgXJk1Ex2w5LVCtdfee0bbPDPI3XjZoMwQBSzsccgiiPfedu9UOs
5dPBtLG8otD4hEhECj257pSTMpjYrM41NcowMd6HJvM0/tDxB1AXeF38lWnBpPqDpqCmvHFZnPhY
ZNCRDwQCCmh9eCfp/EJeKgctfdlHmXNL+O3v827v5EW1sKWri3wqaq948Ehf50IxJpVqqLUwSL9W
A009I8tmX6+Ysc9QELu0u0SyJ99LU6N0aO/poylTfC0GtAPk2G+kK7auptO82WJpKSMhdQVIgczV
2TUmNYCcR8aub11oNlZ8nxGCXtY8afyGJV86UCfsa5Pe2yB69NVKlOE/zO3CJog2FxR8ZC+PLsyh
BOdbH2nzXWdonpLfCva121KgW9sgaKD9z8xydA5OoT3b/UhmmNErM7Drwsvy9/MDOTnnS9ciUlPI
JSxwQjkJ1ll6AQkn0Ua2SF+rVHM9zUbkD/JT4+0fLOEtiWt4qV7J+H2ntNTeyao20kXz2hbji6by
LyQeNl57KwP6I+C9RHzoH5ITFy0Kzug9MpuIA9HNBsjRXF9OaowGAXQgAPD3x4acq0BrqQ2BZdjQ
lJsuSTyqbuHsV0dBQKJkLcKUuOGPF76kmpFmTVxHXWZP3miWY1hrRfFQxsIOzq/LipuAb4DqCoqK
aC6WdwBJGu72rG5R8Q3hBk1x1Y1Xc/Evy4LOAYAwka5C04s0oBiUvY2Vt5HW8qryhJYNrTe3mrOr
iJttYAtWhoQrayHy1ZHWtWXYaoyUOuIeDKkYb9DQYdI6rNC+A02dSx8xy90Ihm4URID5OEmQiKGY
uEJYG4GQZr6mLnf3osycDSvmyQ0JSgucUdSXl/ZDRDHHk9fY5TwD3MuiBuGqaKmP/1Sgae6JZ9Cg
aeFp9eu42PVD7acCzOueBlEEoFucvebsXX7TKJFTVX4KtJ2T+w0JrTQESRTAkYZXjPu8eDEYPuSg
EuolKe4JNoKl+Yakv82Y+AT7bvzi6LdZ9qvLg57dmvZTagexgZZnjxrxfqpqv8PYjV1pXnMl9iza
BA01vNQNsdL+iI51Xb+YnhZNyyjcLiVWdG7AsxxPixaDh3RWpzJK8hFMqu/NdDOn8cbkn+6lIyPy
WTeduijAXl1GvOoxraBId+mu4+lt7aob4cDye49i1ePxyKnJWLgq6watjFwKXAT7MqCqPivfIBLo
qwoaJfl7R+yN4Z3eMMfDI8dzmNY6UayClBGEO1zN9hRta5VWLeDkY+uiF1iVXZlw66Zzelhgv9vb
YuOkb31c+vl571QgXMDHKYGeSDDGXy51jpiegx8vVSDB9D/TLsOSKM5N88KtqzK/MuqNdT919osR
5MMcdJUDWSjd8onlKonZ6WWU2zdJe4e9ZZkb2fWVeVrSxOgTURf4tSPHZhWqXVaelpEKEk9v3NK3
Xv88qs6AJgGbJMO725wZlq5Q7Nx8NzZ4TG1lixYPJx0N/P6/BpYfcBAIlWQcAVAsy6gg1m4uNH8s
06s6t/eaFd9xXm4s+0qECcIU9CUAD4BnEOpex/bSbLBYh2papKdhez1DjpHcZNkNtb404pa/0Isb
YODVkeNdHsygtDuJaNWYOVM+zxgfjW9nN/smpupNy2jj0XJUvczqn85v7FMoq2RRmlHdrjqXURU7
wmUN4tciwNvgEQjXsGP9PhvVfTObXu/WO2GZv7JWbASep2+vPz8ArakIccBuIvMcsNToHKUby8gc
7QgJmtAAE83Y0J09u7uOsVeGcMHPnPwxBfOw2tKwTrRHxprd+ZlYOX0aFJghsGwCY39yiwyD21mC
qEWk8Rawj0gZZzT6Dt55K2sbWEf3Bh552sKdL22oOVFyt3bsIupj6sXkMc2/pJXlI0vuG326kYRZ
NYaHEbidliZmGXikZroiyjEvo7Z6tMfOK+sHqql7FYncMeUb87dyQUJxQEe22MCRQVL/+Ki01JpK
1uHsa8V34n6Jk72gu3q+3EceWpH7ExKGB1dvYUipiWgnTUAS/T0TW90JK3thId/EGwEtCkvO6Hgs
jkAy2SrtKkqqt7l5o+VXSr6e3wgrrvLIhHTuoGhlU20yq2hQr34Rd/+/fX0Z4IGf7LkoY7XFACr9
tcSSG81WMnVluY9+//L3BxYQiUIVnS1TNP0Q40Ovlnu9pCgLpuH5oWwZkk5M07btjPusAlmFl+pB
AoAjvS71rX21tR7S5WssWGdawYwlBp/STyVG3OX6SOSHdvFhNxlSXobvTM2+sgrPKvdArUIW9NEd
FL8gb6N6p6Kuayl3Wrevqenl7B1PKn8abc916RU6yhGt30Ku05tBQF1dk3JHsv5FaHznKpXvkl8g
L/Eq+pa7UNJQripShRZ4H20tSKAMnUNezDE/1fGVQhaV5l+4+jGnxLPSvTGOodHem2zLV61MCc4z
UitL9R+gDGkT0WEmcVFWdZQVwAXViT8Ylz+c/tCogFeVLK38ctKTmbyqLbzLIqLN/gSllXkLK7v8
SCliWBKY/1mQIsNkxruW2VkdMe0FyKpsfjOVjR26Pk9/TUjeYuhH6Ei3RR1pzgchd20VXHwCjoaw
2D84amPfqrVK8f1JvS+mfeJcc7FL+o3LYtng5yZKWm30Mw2zQbAUtm7dAo/mFSRM4j2iH1SVblrb
3ThxK5cT8q2m6iDj4CDDIZ1rjaoFgH2ERWZe+nVSeDaLiBvmVeyN+sV98Sb2GW4n9B2BWAdQt+Mp
NJGnMfopZlGugSzEBcg3/laUF0MAFiuALoArVIeQksziwYmOF2hS19HQ3+W2129h6Fb38sH3pVG0
Q94U3GR1RIvn3H1qUVq8uFi6DGFhzVwYY/Caltz6MNHRdhqCvVYKnw1fMvJaNMAY3Nf8x/ldvTqY
A0vS+rujkWc01uoohrJHZg/7Zrhlw+d5I6ub2gLNBhZ9IQWWjqaSd4uap4UZs7yl+CSuKs0j05tB
fXFxi/GfqftrSzqmsVIoCoUeKkD5oA7p1B3aTDai9fU5+2tCOqNOW7Wa6DAcOx89Jd47qAPNW7yG
a0YwV8uLB1EcdvPxWaEsyXmuu3VUCjAammBsHNyQN+5GT/mqGegoLrglAFBl5fYxr2PHoFkTYXm8
OEF0OhVhrfw6vwGWSZe92lK3BvISdaUT3kubZTo4wgukgQsEi7GeQRlyfjlvY22TwUEjy2xim0FK
+njC8OdpnTUVRoI24zqYUD8qPR1CDeLRyTaYdlbHo0NvF/sZd6a8oR0Mwyhz2kQASenKtzrdmK+V
aAsj+Pt9aROLNCeKiPMGlOpK4Iy3Wv5uqJD8+IenyZGdZXcc3GlNHDM1VjFn5jOdAjTNJwwVzGux
tTZrtww01gDo1wEzOMGpN/HIy4SnGE9e/cBb8y4r4sBKKpSlya0r0o2tsDp9NrqykErH2+EknqnT
dBpGDEttPyr1p6Yy5FAfBYrJF245MOmB1RABE+qkIB2Qp69HC6fZ1EUkNOfOhk9Tka6Pi+cpHqBC
q9zm+hYRNvrzl9aEo7MEo3gRIc+N5ldU9iVnWjgDF7WVFhG0nVN/oNmnYZV3qnCe58z90YzxThDx
u1ZjEDwjbZDx23horsBJE45z63H951Tq3lAxn3euZ1ntLlW7HbGnXb6gE8yh2Lc8v9ZRSKnteF9X
echBYNMo4s50B3/R4ytqC41bkIXPX6fa2Tmzfj0zcefO6l4rv2uzBcUM844BbtBoeph1WdCZkyeq
d2BYwC1nAVpSXKsx9efJCNTCDJHRB+UuA8Lc+NlNryZ40mYQ85SAiOWuCq40tu8cF7Eje+Id6JcF
9Wqz2wktD2ZnDFoQ1HDId5nx06zpUC7/ZAvAzCK+Q4Ydg1iSa0ftAH0vtwU+p/aYXUMhuQlG9Mtk
neGx+rVWPzWtvymsK2HiYaErv22tCk0ArnKVovD8rOD/67uffTqgzm88obvVz9L0bYrzELJv14k2
3CaEIKlfhZODUGpIfSPW953LQyHUN6bkUHXhnm20vjOC37/2Wl0LiGD3EDoMjeS+T4B9LujPtIhv
OJI+c6uGvKsCS4y+pZB7AcoJNNR9rQywG4z0lbDq0eGD1/eoROrNsCOUvFesRBVguKvn37rzwGbL
S/ngM/1NTd7TbPaakgdx8qxbwI7zygMRqNeooAKcZ3C8CAhcdk+GO/qkRzmIC0/X7OcGjWWE/q4Y
eAE75iNtEqngdrRrUMwVHqpinm5VjxVKETHAVWmr+aR+IQR84spvLbfDpiP3sT2E3OG+0pFr1VHQ
3AWSbmbuVAUESWMJcmD72szeoSO9s4byiuKZ5mrPWT2gG9kI+qQLpkHbldZDP72R9GtZvbbIvRsA
LHYtfunwNqeLOiZcvvWE0DBMaO11qu5lJkO9+TErP/raAf1dvcuV7pXXoEGE+pDTsz2ZstDtjdDo
4h1+3X6yqqtykXl1iJf3wHKgbJKlyv2SKDJSFhBD3ydlfWPTEtNKwr4Heqb+AU2aFz45Xk5K4Mvr
K9GXu0XZRW8BOautsKuScJ6gWYEi0cinW7f5iKcvja36OkQtyZwEirCeFLvbtTO7maf6Ki0Gr4He
NuRBfF1PfVFaYYb27GYywkYkPsmU26F+KPreg5gMqk+xP0wvlM5epcw7u3jNISeBcqaf1z8U8po7
wus5992+vY6rX1qv+rnbh6oC8E1BwzQjnwnUc23+lhalpzi9T+0cIxRh7dCAtyAhtpCQs00f9Aee
yD9cO/9egWBuGekwOgF4UfbZVEJJLwuqIQ/1+cV22z0ZF91hqEzP4yIohhijKMKyhw56Xl9ZBOUx
jflGl8Ue6ZJrvZtCblgBnQbfnpn5tTUnxc9qMXu8hwpqiruwRj6LZeFbGup15hdflGttqkD8bO6c
5EttEa9S2RWI+wOTfzTc9hwctcZCRYx+WFp3J0zH6+CqSxwrntuon/2ykTyo0KtRmbrXGRnglZDk
MZMQyZuH0U38phEe2BS9tLH3MzIFndYFRct3ZR5HIu1afM/+GAs1UFHu09PE7+vMm/LeS8X3Wf0s
CAkqXiCbqvqo7uDM517dxr7JUm9yG59OeyPTAxOsPmX1Yrel303Eg0y4pxVaUDqfYG73tRGe1CWh
owg/Zt8yJB76CiAdeFhPYT+5qu6s/yPty5rbxrmm/9DDKhJccctVkmVbXmPnhhU7CUGQBMEFBMlf
/7ZS9X3xKCqrMnOZTIYQ9oPuPn3mm2mcd9zk4cKtuAIzNuEWWNWbahtUZf8ORDQSza7BKWgb3q5B
qmg9DODqwAzat95oR2ZdAFEJQgP5g3nnbo+atRa5x3zm1wWOGdF8K4kXw28ltdXPmfhZ4bDbUvih
raBiWVhk40QSnUQqKjTLcDBuMX5yzdOC3Uhv3iwMFeQXUJoVWE/3+1j8HK0nXhOsYR2NHbo840oY
xwRWLtfLhH1ZT7Hyq4TDPC/HlFUzRZBShGZxy3HcGByZe27o8C+uciMfvenNbrfCut3DMnVlvvFQ
GRr1glCvcE081NeB+ibEhQa2+1UglcWaKYAcHINOgftaYUe01m6sy5CVRchldV10Rcb6r2O3JpzI
hE2P9oQ/FdlYWUk3vZRVEfP2RwHT9ulI8lZzVB1FtAtYEWzvugc6JKsISvsXWjcZKsukbeBFJoEk
kJIibuo7PbpxaXXbtZlDXa0xX8sHdxJhXeJQtbR/PwCSQT1yXM75BqqNcMKRvUJ0bmPv+HVxIzCi
hQOIqn+ysBUZlZndvnTzjaPanY+UB+S+hkNhxWNvJ03pJQ2kfWqw7k2kECwD23ZznkwCeexNiuzO
3SKd1O/csC1dZMmOScCcdPAwKVO78W22A/AlcEMYlpsEUkV5MaWmtJKS2QlVbtYq66s24DBsj8ko
jGjs34+zsZYc4NILqoXsxWhFIDi2jRTYJE/eXESing7C7SN4t4TG0l3N5FtL/EgS+lhhhrtZhXR9
ZqhgskyvXPNE2+uGz0ZkOH6ysoPkVeQ3ION1H8EUOlmwWUyhn53Oj7SxbpYG0F//3pSvy2Jga79z
r74yanHXIGPSmDwch2LXjm/SMW9mrJXCt6KeNsgc/zKv69Zb19TqoPZnPkq7+nvDo9GovkHNmsD6
LVushod9gPhIEhkSlA4xiyHRE4/bXoeqHFMLyZ9ifDNxe/tekfRLFZfunSQEFL++HoVISqfeESvY
FRBGdN69nIKwgjWHr9wk12vS1ogsyLPoDTQiotLvQx/BxghapgpuA1U9ds5zGbAMJrBpy93MmEqc
ZdI+0GB46pFX6AzvDb9Takro3F21tRWu8zfh4LADvNorggOuCIvCThYcdiMzvw54QTVuGbvNgy+h
T+ib8JiSuEj322qxiBTwifARk7EJgV8F1/VuL43pObDfKHwEYDkbdZX/ozXpD3+pUMRVp279M0Bl
TDojEOz6sIe9lVuyyGViwxiuT8Ad4vjOhZCi774egz2CiKZxytjx36waSK6Bn6PpFfDEfVuQFFWo
4WTNcfXsBmqHRfVeNrixJ5H2Df0mhXpHUt4VkBN7YttikrfgsraKy+uqevNFF/eVn2oYyRodTerR
zVaiUVpmSevS23W5UuFco0Q2M7KlZ3tFEUOW/Y42HXR7yFIf0txABOaViRswGJwjqnH5BhrCcB4p
LDihTyi82Ojd1DC9a+W8sGXjQyDe1cY1OMaonvusrMvIIn0sqf7SGRzaGBIjGsHRdrfqMqNdk9Sm
hKiUh5SNsRRBquiMYx2pmWYVqwqO4VWZtDkieFNmSOZIRi1SNapQUrJtiLw36zzVnheC7Q57fU+c
OR47HgXqKLt9oXCy8ngb6tW8hxvf1VAgRO1u6/HGNjnohDfDy3F+rRHByLJFpCZiIoi7QwrTvmYc
o6AcUDrbTJu1D80JN3jvRLOgkV5xTptDjKrC+PsxQn5tolvIsEuaAqM5NKreAnxKJmlG1JHbgbVb
ZGduWEci25e7QZlbUPVx57kRLqmoU1+ZZycetMuw9zoYpNoZTpC4dntbuyrR7KGxb2EjEOU+QT9/
tnZwZfLvqllCmyOCsv1bM8gB1Qxh7s/buSyj1itC3bGsRaKQoyrIb+pknpwtKcSt0az3uhwjQ8yx
mJw9H4oQVXAR8VgbTFZoDhNOiCIqehmZnYgn7SFRVv/QsxsPtdgEqKigaR3Z2kaowBH/FSmD3WVY
95jOkm4MXDsyr19mYW6RmXxtFW1ijHIvETFg4y4/ZW3uHfrgGFVorGYGnXGMtFMPj75be7TCVvv7
oX4clLgCccvkAI4Ct+jQxxq8Hx+LrRO8F/BBMgaU4yBi0+bjw8jqJ/jeijhfhlvVQ380lY+66LKV
yRgplJGvVRIseeJUmFHhJ07QxAtMYZQdtSaseD0YWBsoTW85IcddSnGjO7gnillsxZRvenSsWWgo
+C2dphl40tijpner8Zz07oV2jMzGHdnWENKxOcMeOXDl30DA/0AK8ibGIWHy1cMsUqdN5tmNWg7p
033NqtAaEOyKXdPdWvB0aZa7hvLQgJMyDl8T3a4tsTGUvln8PuPMuVn4Q2d+8Yt7Nf9oYD5O9ZQV
Qm6a9iZoEWovQWy3eAayF2yHK9d8GQoVWia74Vy+6Wm6DfDnSbbPlhw3Xe1nxDBQkbp68nARDrJ5
h1d0RCaRFTpIBuvZyJsoMN5hHRdzT11Ndo/HQendump5EV0e8XInnSoDRZsV+c/FQkiOzCHLf7Wg
1ODcjJHBlPTDI3O/KntIVPM4uu/K7kOy4pVSH6ryuqVBPDtXKM1L8j2zX2x0vRvUs1btBvK4zF3u
fAyAh09TI6mKNnNFlzTMhTnNeGUSiDzxmgpckGS28bWdbznWx8SDsJ8RlTr44cEQT4EfNxYCX/EF
RReQoaHDsfrW6N0YvLv1ay/fynHBUWlFKh8PBL/YL6y0nqxEQ4thTK9kskK7lHsfaeOOMb1pFHaO
ERahPNOl/JtfTtCneAiQMh+6aoA9f6j+GFwiSkN71YHTFcfxPhivRi+poY9rywi1w81WpEP/4vZP
mu+l/1Cu7kb3fwujHq03bKS2IanRB5dyAj7CegpJSPKofGqS3D8o1Iig5V87w500ckRAP6B1qoKe
bp0gfqvtGG5D419rw06+f6IdWGWbOwKc9cGEgm9djdBqs88BsyMgdjJXH4eJnNhuzEE71qMNmYuD
Z6s7eFEJh+rWHuP/1swJdr6SClikAZ1Y3r+rZYGLppfwzr7QmT9Qxl/DdTQQQda3D7XQP6eDm0Hn
Th6EYmpIu+mucDc8D5EK8nlfjl/5Y8hgf+9A73fGbnRcEPwwBqkKKs8gGPrmI1tqXlFDwAgv0Bp/
gNrH/nhQtMJ/52g8esLRwgxCjxWgucP6ArAKR/fnHTn7eQrJcQCTsaMn2z+Ha4ISvReubA4iv8Px
JV3rQgPnFhf8g6B6gVUaOIaT+TAdbfU0H8WB0Qzn8TIkZn9hyn8JW05n42MbJ1twzWtYrFt4KuHZ
v3fnDniBGcoBL3fTBH7+OrjeHj4BICDu8nzdS8++gleb9DM8rbKhcfdsul+6zDTXmIBoaZAw2Ese
are4aWBNwAeNCJKFggEvxXyj+GysOR6oyMIPZhiAfdeWGWpkUayAtcVOTkWighovseuiurGGMlLL
F7+koZM/Ft2U5N2tKsRWOu69NV/Kl4Fk9AwWjZRh4Pogw44WN/8AwMn/xnYMUECIigM/3Nb3/xPL
MKllqsQBO2PGswLJO1A5j82eF/SG0q992+4bF5BDgEd1UcSeYUVBI2OUp0XUDJRNlz9I6UbMQbJV
z2+s6he64j0bq5uOLXTW3hwP9hOhL4MBexLLiRsDIJBRZQZSydUo4wFBaj/bG4s1Tz3ks8wfNwy+
Faw2N0ZZ3ogWqAHAnol8h+QCUXYOQOZt6FkogSHi1Y+YTkSFRt1kwM+9F4yIYV9QPQfAF872oY6K
nId1wZFnkMeCdqFZV9Hg7fDoTFPAijf9RL+2brWfVo1SZHOWl3eU5JsG4BM1jN3oYbXMyBgrrF1p
7lgfRJ3RJo7dp17hZ0hlCLVZbnsMIBucePHMeCZWwgozbMA44Qa96oFulWMZm62TVtBYd6RPV7ZG
q6EypFNmhenm0JWbgKC5ByDWxSOE+9YQIufACmXTIMob+9QUKs7RCWrU14PnpV0D3Dq3YnOuktFF
CYk2QIHI6qXGq2vxHtuVOdtBswYpjL2HdVtHfQmBYjFelbx9d/PVu4IYKa6NJiRmN0SKObBhpsrZ
Ong6bGjlsxt7ZV+Deh6igQ0/eEFgk/28OHRXQ5FcTDuFF23tBikSSGOnBIBvLDFOpasjzNupIRJW
nSFC2a6u+zKoFrBnkQwsx8kbfIW9UtIgsKl6FGjC8dgZXUKqH8I0s2Ye08AUIQEv4ElMWWk/WoPe
NMUXeHRdja7OgHwK1qcOtIZL2UVygXR+MAERYhpqbEkMVNphzTT9hvvP1nhHxyLLFwpQ1sAL0I0L
p4+Dytyq+q2Xj1NV3K+TYWfWEgki0wk0hxA5QB2zSHjv7GwkgaJ2w17ALQIzlbT+mmJVXVOuby0+
VUgo52nbSLRoRRLQiVcZ4ACCrde326k04pENEGygmmOho9wYvpeBlVh4sHeBSCkEThqxK5j8yRqi
fOZ7VrVJ817az0o/23Xmky2GPaJ2ylkH3yi8nMmcEOTlwluEmbGLtJA8T4pi2woFVA8GxLkTC0G2
dfem2zyUXZ2Wo5dZPQ4dXr66ZE315O4Ml2x12YZIkYhb2Ip65J3TiE8AeR2SaqAaXjj7yg5Rvbd/
UawhmNh1uIK4u0FloMmOoMBqd2wFBgfFEF6YyBoDPA8k22Jjm7oK2RR8wAN5KHLg7z2mdHFW6Bx7
OYVzmeO9yHW+5+as0ipQxRWY7TmevQ5nQYnzlRjVuynM8rqBjQPeoyjrS62eRPk0dI9yZmUMfXMX
S81AeASDn60z3suVMTFYCNTuVum5TCpew+xvXVpIn+smXfOpfkGFJytpy6YHcGmp+9kJjNTgc56J
ZfYTUc3TRtRAhYoiaCNNqiUpSzhL2b3MQSPkFvCVYdmOzsSjFadWggW7JkMZlEnBKzseAxRv5bSa
MgRQZjblCrhnM7ZRzomFwsfCiQOthx1Ag/yAFFQrM3Mam4OLZFsyhZ5lmCFzJI08f8TTDcKZEEZW
+zKg974AwF5XVcwnrHpcHyMAFzYfIW+kMo9Qt5F6+LZW+W0w5lcdbR61P4hosrwbaRpfez1ixVle
CIqgAG9UN/Dqmn/mxYInrblftQOO19sXFd7AlvO9GLu7ZmA/us59zvPmpm+9zTLUt8viWpFdY96X
CUiT4fdexrlK4FCZOpXa+JaPwlVtZnfW7mhRFKI8e2QG7V0/8f0MXK534IpEaUqBFwd41M/+ESYp
YuQjJ9zlgOfr7YQbp5FygwyAa4hS9oYDO4XCBVrllROe/34DSml5HafuBmKCqLfodlJYJmOXdp5/
r7rhigMgFws4jS6wUw8XUr+WbwywMavY7WCUW9fpH70OeMfU/Mht9QO5rqBSumDjmF1mT829WCsb
VfespBbkyXPnLw4PnjufIEG88q+K1UqQm7upvTEFbgbce6aPACC2yzwB7NAZU0ZYBN0jNewImULZ
6OPlTkvQgiXdBaWfGqV1ZRbBHZzn4taVAJM1mA2UsIVQcYpMM4h6texQ5Ax3tPgqPe++6n0ckH0G
Si0xFo3gxN54lI5hK0wQwXOejrK3YqtabzoltqUQ14r38Ay1s8AR146n3/M8MKJ1lFukaCDXz8My
Bn70UwvgiVP9jAMFBHXzAx5Wd6jKsddWHsNciIWjX/womyC2fHKji/qRdfOjx8qM8fonL4ud58g9
p0uKuHWvHfAR+bypJB4oWiEe1nhoVct917GrEdvA9IftDDDNoDKsDRkzMj0shdoLsD5WR2KLV/sK
l68sfjCDblQHgpT3ANS9R1iWRBSo9bRipXA7Km0w0QTYOF5BTU5DlBhPgIegFMoco5bq3uUyFaIK
V7zIeVDg72lkVVbYAbO12zw9Bh4TcULYr2LYbeCtQ9bzJq48IOaNHxeThnba8eCDaid9+4PNOob8
cztI5DQgsnSkv9Pgzd3OeIK1BQBQ44Y6Yyp6/mQFKmmrcmODJYCFe8oUD4u8TapcR4bhbnN0dwpQ
59kdk8EBAdyTjB+R50JEY9FvFnfCPVWltTmEKCe18/oVrPV6BzZnT7WKDb6EHgT4w9ztrLG6k9RP
jFrC5LYF3JXvgkpd2x6PtY8p71ViVpAF115/aLCOnGm4MXzAtPZ3CkJlAKtTt95+Ff5eoeQcAVkh
RjOEw3yszTYa8ib26ldc0SGs2+87Ad6BEVCOCIRKTGnjejtvtGLloWaEOYBCQ5QyLHHlYO20xvfA
Km9IVe5Jx0CWWck494njfMNR1OP/D5JyHDb92sUtVxEk/7G0FQhI8OrgNcHsJUv+XVLA62RFOArA
kou0xL1lG5iVcspqZ3yGi3S4WCC1ZPsOFALoIMCvwpHXs8OzyZIvM/j60WQPHUhaT64RhFtgPGki
RR1jblIQnDcz/CBWE4gXigtHWj50Hf4NNJDIBsbNhg43YBbb762/gJy+Baz/1HGEHWpFGPjE1cOo
EZlZPCUy3wIv2vaQaNpMoGpn5XxbYOCHtPOk7bF/yz6G9/GGd+btWox7beNOdR8nUI05HArIMWtu
9jauxKGnqqz0zf0Am/RFdCiNp64q/zv3FRDSr43BQoLLBOFjaFntFa0kkl8A1HEQ75yZIZlF5I5r
ylyItUeQ0bXcBQViiUYk8FGIgSvFbiEA0dUQSyOXZC1Du6oOdVPv4CcbqYlCBQQuyxRfzRxwm64j
sYLol8seGigsuSIKKIeSmwPzrpOV00Nhm5nbTqFiMvRrTKflRIYNSAvUlkBmvVEhPgY0Yi8stdf2
Cpd5OK92nGvzoRlEOBB2XfbdAyNORHsvrXOQGqWKe25G0qFZ4A9w16pvkSe3MW0NDsmKKTOSXC4g
NoMbH1bCOJZityNAvfiDw8DJB3I7rg9WLkBBuiHep6mt62yx3duF6C30ojhUQT2uUxiAr51JdwXl
xaGCtfoI1sNdAoRLKnbgGthL79GZmv1omDdqzeO1hC7BREBtGU8D6HU6GxCke0+TEDeVyRPelN8F
KIFxUrgkv6OYEhQu9tukEbtNRtoQks5Y+IWrMUNtLCrQE16XjHKMHNJFtelmpVmneNuFfUs21BwS
o+rjqe2hzHku1UuLLWQVJeaCvRVuFZNqxIW6Jsysr9yqSgWFPeQxKaD1owASAcKsPaJ2HCsk8iEh
6Vid8AAtLsG+WuidVuAqYF1YUpzEjUwqSEH6zoxHq4/zRsWFgMZ/yREMYRW31TVz89Se3FRXXTRg
b5Sdii13iQpfb1Cx8Z2BbIb3eya53LrgPAhSk9js+GFHyWbpi4dOkkTmRlZSM51xvSpapl7ZAk12
8K+YDxTWFhwhtNws5HUEZ4bK0QiS5E8bV1834sSqRGRWqGOKh6Hd9uk0y5AG7w4VYTDVIXPN+wrZ
AaEpnE0x2/cuNEllw2IBrGZGfjByOsMKRhb93GTT7OOUX5LKqxCnyLRy6zg3qhe1yghhPwp/29/c
oQsLG8lCUmxpHyQBXipWae8stF87NSLVJXQ9ZGO1x/ubhsiITNYZZIQ/hj1SUxEDLaEDlE3Cgjhy
ph+lOe9at44qCmlMP6RDXQHwPb4R/BX7HvIv6NgHAyIUt7vXtbNv1gUKh/EaVf4efK1R6AR3n/la
ijksHY3rgu8bs44rjuukLnbdMW+KsWSphuvK7MOm7UHv3Rory1gw3juIlUzm76yVgPfAa9IvEqnw
bKCgsmrxIIYx1oHKeP5q0AH6pGLn1PnVGBDsUAU2C04LIAgHSKp8RGoqLxMUhUyDQKZN1e6noox6
LlCQoU1IM111NdlOdImBT0OQx9Fb42sD2QBZER7iDTkhj8JASE+OLCeeeIMH2UJvxJYcQl+BnKxR
isAwwA4z6LVmtVN1AMYy2DTN3aDLSGu69RqZ5SDqKv7auioDGgWN2Bg1pIrAN4b2uITtcFPlwB14
vZMB7JQ0QekxAjYDG5hYVzA7iWdwGsX0FgDkWKCsWWwY+pFh5/c6ruWPBmwdGPeo8PQ9EO6oGzVA
kWcdsLRveTIM5g6OaphYiKUcqC4qck09KFksWLg3BoYI6eeevWWDvWknGnLOs8KTX0VfxDBfg/jO
Bo02RxDlx7X2ICGTP8iypLqt07r2QEDh3Yk7hntkgxyaDE43uEPhuwLnojyADQtZYg8PY4vLHegd
MEF+se9wydQFA0ay7EeJyLHmcY3gJXcUlnwZeivsbccRIrAumwe8Hu05om1zrfGc8ECZLjC1AVkR
zhxBE/3qtWM4QWmWBxMeseLKncAElhPuyfdOl9/U8R7KSQbvowrs+3NV19mRRtYGBzEybafG3fUu
SRcXhFPehhOI/Cmot4PzIuQAuAQ0FgwUoazO6gp7SgNkaAI8BRAhdMbWGEEMlq9NTa6mSadVaeOG
6JNFs1QvFAIZM9GgRjWrU1ZNUdOuob8G16LrEs7x1EBqUm5xEHFkT0vIQLA9ZT2ktjfs5GqGarUi
14K4t4E2rHe3PoJIScurKSCpKwyse/MCLn4OS0bNBWRfwHgfKc4nCC9m3mENiDpIpN0I+ocIJthg
d94gzrGb+7+Hez+2dQL3+mPRwbJaIzNN7YnC09N1/w3e+6E3/wAfrf8BE51KVaGFef6S2zd+DdPm
7X/rxEkehjlaJRpBE6itCxXHN3pJGH0OFP84SieYtceaIScaM3KMZtZQqgszfo6j+Pj9E7zadSqn
8KfjGAGcmu5bN4b16XDJZu9SKyfEkcmRtKwXoOKW86Pr7+WIE+iIh89vn0/HWYT/94z/kkZ/IMCk
WLXXGOjNMRbo7qfuOXcuKPsvdMU6oY5sQIGej3TvQ/fTgv6m3RsqJkH6eT8uNXKyDwO/wm28YNbr
HJZwqVXe1j0UFv9xtE6E4msjBobHnDgYKgIA4bQhLpHPO/JrOP7gQz7MyMnMAwpSLuOmOHhB4yZ1
C5B6yfs59FxpA7IedIikxhnvdN4CJhncvdlzgBdN8depZSCvcMui5gsqPEAZf/JDbKQC5DBMEgfN
IsBrxhy2l07Ps6vPh+AfznXH7OeTvdo4MpA+xSov8pu1uZP2a08u2M+dPQ4+NHGyXefRXAxYY+I4
KGMAP8W/oshAIyLZH1U2/shbGYop6AJaiIPvgHSCdNsBxDPJn5+virO9QNkD8OBIwPOckz3kqSEv
kVcmDr39XgYsMWEG9nkL5PiJP9bdhyZOdtCgCuTmqFIciF15MZwLfnr1wNJgAKXTk1HFJRuPkH+j
n2Gg4G9y2xnSpg4gtFwVy3yEXAjNuyVaS7zr4YUvkxJCmBTiFxrNAfgVs9IUYlDoDT//6ZcG52RX
EtatJilqTIH9Uw+3bfC33iLHjYDK3Mj//+XlcLIR/Kmq8coJYF/ifhuXKuQGvXCnnO/B/2/h9BSG
jHkd8hUtVDmUNSX0Sxrh2b8ZJXgmAIwEAHVq0CB6NZK5ZcdIZQpvTdTx+fz7ZyOh4Pf3TzYaz/OR
S5g9HkCyFiKbgzRHisHOev28mfND9buZk8kw7Vy3qkA3VPOWcyTQXNhp58/f3/04rWOi2t4xGmU0
h7EytmWTAxVbk9Xm9zlzkAUBTo8RAYJzThj0u3l/Kb44eyZ+aP9kq/s2ZIa5zCFJ6W6P6RpkuNZu
c2Gyzo4iRcUoVFGHkb9zEuihXmGN+sFCHAY8EDqgpICSPp+ns9340MLxwv4QWDROX65m14tDO3/r
zTfivpsgEP9bGyfXB1HGPCwavSADqArRRFNJM+Y+fN7KpbE6WdikWOARxmBQ6gLOPGYhXNiYx5H4
4+D9MFInK3qwpd8VfisOAf9SAZKbnB1tH9l0YeNcmJBfOoyPE6JLWQwuusF8IKctCVcQ7n03X+jN
2WPgd2/ck+WLFEwD+TToDRL3XG/E5dBAyFjukQUX9bbz8p/mxiX/XGWgJh13kOiUXtUt70E08uBv
XT+Ppz/1kNJvElgh/LL5+TBubRCMlM0Drl59tUJ+W5PHxvz+eTfOL4HfbRyX4Ic2Zqo8UdqdODjt
dz5eG3hFFzWy3IxLpTbPz87vhk72fSFN2YsCnSk6qC1af8Okk+AOj8p1yKbOTT7v1/mt87u5k0MA
B49p9cexo6sa4DUs7ztLZJ+3cdwef26f322cbE/BpKk9G22svXHn1xI6Z8gAnFcm9lPpoA7ig08u
rLpL03WyYxVHsU/u42wDprZpB+eGGjDSQW5TuLJLBm3nty18g+EgRaAiO9lPC1BMpHHhWkUNIUXS
I33y4/MBvNTCyR4qzLUcFgunqBiS+bs5p+OlM+HcMiCA6E3UuTpT4TkXc9FWSK485JKF1QqoFxkW
f98JGK0EqLGDakF/OEhCPF5QTwS40CBoVijrOB7TWvi/ifY/NnOy2PTgtyznHmaDP7jmvvdBnqkL
B/X50frdlZPVNS/ejBpkaIO6u3kBB/gvDrQPfThVjOa9idItBN8f/XefP7rGodU/P5+NcxvkYxMn
i5ZCh8J16eNYbpyIdBRsWBkq41UzeWH3nx0sC+8u+JvBJPPU9w/CK1KgsBiiTv3gKhReni7U8jjb
FYJziqLmIKqJHU/UD0cznUYDJbua9qDkFW2miE1IEKFvyAq+EMwcl87pOQZDXDh141R0LM/+Z0Na
WwGysvDcJv4VH2K3DI1vRWZ/I+RCgaCzQ/ahoeN//9Aju+RSQ9+CeKMHUw8m78Khf+6OQZWr4Cjq
PCbbH8+bD98Xw2pXsH7DY8aEus8uwPEehHhbjrVJgcl9vtLOdsaDJ4AFpTiqrpw0RtygslpBj/ae
oSye/Pr7598/35nf3z8ujw+dqRrPLnNxjMYhHQUT0EQw76u6W1ldGLXjD/1j+j905GSdOUrbdemi
Iy3c+Nvi3jQESPsLUNyl0To5vgiUSQaqeaI3XDzNfnvT8+UC3nLuOgZOgRLEDi4s1Ij454DlpDWt
zm5wmzQ8btxH3X43kQPZ+S28cpGH6wpwWpfqr5+dpQ+NnsySWgluyBmXZD1s2YLkmgKaBAG5xBA7
l2qJn52oAEnpFsIXeFqe7NOegrmbWizv0bpxIctos1Jd2KFnzxwKLAlFxeG+fpr6AD/0dpQmxPYC
QF9O9303hmVzGwSPny/us8vhQzsny4F6HFFmCxNQaURfqkvlls5/3bNQ+QDidD84WQlmseSobajg
merltwCFYDG7XHDHPTsX9HcTJ/OOK2a1OjY20NcT9uDCnMq7MBWXWjjZlua0dO4q0UJV3DXuYVL7
IL+wY86PE3oBox0b2u+TBaV8XjqtgXSzib6Z/Hkg/N+ckYgg/18Dxx/w4QyrYV+ZGxZspLUFSfU3
OV3Ax85teRiRO6YHE29YPJ8EkAZ0C1CfIwJfRnPrAaBeVgoB6PPi/mz1E+tuXPVv3swfmzwZs7Ux
cnisIQKfuH9ldT1yvueYmkHaLNP3zzfJuRWA0BX2MNiNcLo4CceMEXVsp3zFvWw9Lt03ewDHqy+0
cW4JwDnVJASGejg4T9oI7GHxhhYjGOQtDP2HjXU0ofi8H2fbQD4XDJZQvOcPWzqvUKqq8w4pb8h9
y1w7/fvPO66JpEKUIYe14sluH5sJro8g3w4ufXTVLbmw08/9+iNWZaHUh3Os6vrPNTw1AQySBTbJ
UEPqH0Ls+fc//+P3T04SYwatXhc4Ct06DY4KwL/8Piouo8Qo8APqezbq9J3sEWH11sA8PV4zA5rB
4K2d/tZO9LSFky1hc2DGlpzH60pvTHnj0ad+X7nZ58P06+r5GKagFbyuENRhElB85ZSImA2UALCR
wnvdaeuWyALl2YtHB9GQO13XSGgsHgLGDzVFpnReQSRxZxjPrv0KOdmuMPuNgp3AhV90HLnTXwQf
T/AvUBc5MDn+58qAo0NrzX6grvOO3jUm/ZbX3lPfoaCxqvj/MXcm23FjyZb9lVwxRzz0Ta2XOQDg
HVuREimJEyw1FPq+x9/Ut9SP1QYjMsMd9CKeFJOKzBjEIunmt7Nr1+zYOTtR1g9a3W2S3rgxh/ZH
mCXftUlv71a+xfyiefUteJ0rCPGhsL1UbDFrq6Qyz7eQYG5AsWGn9rSJdG15Den31VAEEArJDeRK
uvk+1+tbZTJ99+3v8JLsOv0OFmKslgXLmWqhCLd4dfmKR5+H0lbXEAtFh2BqR9cQ9feNFd1XE1RB
RujtBF149Kp4ukqm6aaQjKdMnd6Xoe6qfvVdUJUH1Z+BZ2CA/aj+IJohrSlyKt54Et0tFb2GG2/s
75FUAV2phEBcAN9NrXrZqMpllIxbxZpuuOIA7dHJowqfRsPcDIJOF/9Er1FYGM9JCSh7qCH5US2a
qJtU3ufKuA0NkFx03YMXslwlba9ouLgJEOG21GlbCxp4pzz6CifUmuD30rPgUdC3maMgRBRfC8RY
rTcp5pRU1/Vj6l8o/h9trP/1bfhf/nP+7o/5r//13/z3t7wYq9APmsV//us6/Fbldf6j+e/5z/7z
a6d/9K+n56wKs+WvnPwFH/ynYfdL8+XkPzZZQ4fwXftcjffPdZs0L5/OV5x/83/6w388v3zKh7F4
/udv3/IWyhE+zQ/z7Lc/f3T4/s/fFKbwv44//s+f3XxJ+TO7bf7P/371+89f6uafv1ny7zObILqY
czwoaXNDZP88/8Q0fyc1xGlE1ERUZ7ms3/6R5VUT/PM32fwdhSC44GSRV/jMR/jbP+q8ffmR/jvn
bf4fHOCowfN5//5eJyvz10r9IyPgzEN63vlg47T5ToB0zlAhwNYWPsTnhacOjSbvY0gwStsQiy52
QqFM94EJOUWXDqC69baqaUYnww0nDYrSACdpJGoewsSMH81A5IXj1bn2owkH+RGJFvq2aUqYO6za
XoNaKO0Sx0qBjiSkCc1Qc4mbrM+DVARPvVzp9yP9aNd5G1fXKkQb0TtLAva1V2GaFB1JaSWAvq3g
/4greUrsRhLAhiGABerJLwwAamIyQmBgAH/RHBCfquFOSVToIGllb9yjr6TDfjWNXugiQNjDGDcN
kndVCWaXb4wwCB8kP9I2Any4xUaYRnCItT5Co9OmVlfYqdQDMA+8cqhdxSJCCbNO3ymTnl0H0pA8
dbo/XmgILl/JvRxCVzCB+GsHKsNosOj51z5OrNuymmD5DZIeoREjammKMePaRf1FqWwJBQ2woVKa
P6ehEF9NuVW5hlqE8S4JhXyfkVx8qjOhfs4U3b/WI9m48XOFThtkgx68uS1AKnu1sVUlMiCBMI3s
dtLKfrJ7k6SpolO0JYgoPzYAdC/KJIJZqE706D7Jp/Ipa4f2PkVL64PoWyA8Rbp5t72ml1+hwNS/
q2oCOLKQTGg8rBzXJ0b1vTmKLV1C9By8mxo0EeEeUsvbQUhU1xBMkc6CWd4giy3loKrlDNj0AYlD
oldp32Q9gqRsjOgwrHS4jXLwtnsVIbx9QGPGpp4k6WDoLT0IRY2an0u2BQF3sckuDM/IAltLBQYp
aP2sflgiNunm0HygbRN21FoihSZJVxSSSQdlCSdWOqjajxj8f+2GZS/K+yCWvZmZS28+NqKgxVD0
SR4IYNDsKq1SpXIL0kwFbp52UPtUWiF+aRKe/bamRUroFsnYX2ZBKl1bmUhmhDtuuDBoF5vbZAs9
d00/TGhbKAzh88S0fAiBUU47S6R9hc6Fob6QBMn/IVSTofJaJ/JutkIZSUBmtRQKOLWUYQWBXTW7
8iNDvu/iokDwpwqSwIEzgJ3c9qV4LQxycpdooXEfymgtAF73ISIJEbe6UA2xPZSobxUHmqPUfRbQ
AFqOUH21uRw8pzxnOqc0/O5b1Rr9R8Ukt+e2sDNteqifmo1iNd0nOo2G0bVyZAE+pfyyvusymn9s
XcybL31Cd4wbSKNpbDxNGOiZ87zqtiQCp1fHk3yNHpUCNh7BaIdvrWAkB92c6BipGyF5ZyZTe5Cz
uOi5bX1y1WLh+Z9JcUKqCTD9jq4hZS/0aezD3wXHljzU/nWhp7oG3SPcD7BO+u3eolvo0HWaNwPd
aWaAblJ6aswobxxojkNQ2iABSicrRaBDmTxedfGQswJF21yb8A3GDlJfNAylzdzoMLbARKWu8Gmk
8bKDAhnfuyaJxmtPL+XESbJckWgS8OJ7y4CuCzo52tDMNEX3U1JoxIbDDAqnTEvMbTll47sgahIa
RMQif7KGQPNtuWzTO10I9Z0/6XyZPktoS22gmxM6dO6izAwv60ExbkRzDG9HVe46V7ICuntDb7zP
a/lBhtTRrL1PuebVD4XJ+exSfcAdDrFE/97QP79cXT91e3/IU/6/vJdPLvLdcz5ffvXyl/4/vLzn
qPD/fXm7YfYl/VJ9+3J8389/8sf9LWm/84CR6Jmar0r6D8kY/Xl//86bklPCuxLaEKCwJEr+vL81
g6tdlgmxZrZ9BJH/ur819Xdk+UREckFo6SKR68/c3/Mt/Vf8a/BAp0hG9I34mq6pkGOfvgSkzOth
EAb1jWsoApoj6R9YRU7M0cabVuZ48iibUmWqClRK1OChc5Vt5uagke3gI11pu5xuIidaeXKdHZXF
o3rOBxIELWKTMbY8YhBGZY03uQwr3HVsrFCtLF51f86cpZKCQCIR5t2FDYMDHkeCChPlrq1s4pvm
qryIXGGj3AiP8DwNFyjDOlwk1iH+eLS//gzCjoOuBd7mD9vzq1IyZ51fBC9O5zPUAqGISviogNPu
5E246SO3cyZH3cqXkrb2WjzNVb22tnjnR3CB9m3LSMtN58qO6oyb5l2yFRwYsOJr9fvgpAfR7XZF
aUu9439dGez88cstyhsDQT14lCFDWAy2MeSuCYFnOar0od+oDrIfmw72W7e5jB2438pDswv21W5N
Kv7srjVQy4FXAggD9k9nubTyqianBEeCIzqTW9vSx85ubGOnbIpr47AyzPmkLYd5bG0xzFiYLFoQ
4KVvHWrxbuZKX7u94FSb8lBui+d8JYN6blGPzS0WNS5zqxxmc+JFuJf21V7b6dtit8rOgQ97c1jz
z4+OfkxjzqB6TKK8i2+gTnVoA9nBuLPhrbuH59KV99MTsfbadM4P97emc5GnR23JUvJ58QTjQqAk
UJOr70Pa0rrvJi2HlgzqdLpJfZ8OBMteWctz/u54cufJPxr0lMmNEpcYjw50uD54LrWID/Ca2rHr
b/P929YWKNQ/zueRNX1+oR1ZEyVv8JMJa/FEq8q+Kq7DrthKkF5F/Q7iYt3Yzy2PRfNFxR15omgL
EK/59LNATKL3gRsOwl6VGreCTMbI1tzHufN7/PXmlTr6emViKXFY8fXqjcfK5zui6OarBQ2ILTme
XTn5+3HfCDZN1W9PzEJF+/XEzMt0ZFnQCPXUgj1ebqatej07L6jKr1V4xGxtZ+AwoW+4TW+hTl0b
9NntR85SJbvPU9tc7ADeLpBOdwyaaHxvXHZ7/MadsKucYCOtlFtewAevtvpftqzF+g9FHvCWwpam
wfyUXyli5rTEuBBRxh3CrRe68KOSPoe1B73p3g+/qcGm1R/glCgywVbE206GgndNwfvsJYXWAhVt
sOpziu109osS4vjMgMpP3TWH+s7fWE5i0//+WO20lSk4zUf9udBHphaeOp/DLpiZaeGsEEu81tck
l1+UzRdTjDYFmtzo8CGH8nIEj3bSODRROCSy9rKHa6d/CO+gz3TnDdTeCgfvZm0DvVSwlhbnsILo
T6Y+tEyOavD4lEJWgDKrA/VBLnLxh2qVHXBxP7yJSzE5DFAsuxa0M07LI97R+sF4tCZogOwST3mJ
5qxsh2FlUlVu+8M4lnnmJpnQv28NaIHEhvSDY9Xe+MFIU+VBj+XwrhWqhM5GZH4ueKQGCRSPjQpN
s9cKTxMPT1ebpvSRbsVu4yep4CZxaUDjSvri3oDInS58wCAfhURBwGX0CldQ5XqXi37PgzvmmSPA
AGT6YroXs1gLHChHuk+dAlkptAWaf5WDRgQqrnrjg6X4Zbsp6IkjAWO0BryB00VJnmVNqe7s0ipo
6QKHmOtxS7BYGYpjGPaT5tCcn/4wd8Y22jb7AaJgzZ52+cH8n9yK8+1zurroG2rUN9DyQyFozukd
e6a6LCv4YDDKK3ejbWuHldxMF4YTXlcbOos34t7biDth3TG9Piqnlhenkr5+JZRL8l3Te/FicLWt
sk93tN1/M3aj2zjhdm0nnwmjqHmwganTsqH1pSvkKSPqpVfR6neA7Xsz7L29aUO0Pl+G7ppM2QuU
YDmzR9aWztAUw67y5/GVmxFuczvcT3uLKApeYS7/Teas4SgWzI+z82F8ACn+8PWGtbjf8jDMwilj
fLQPE54mWwXGrjG4oK9Fv2o20yalM+RSp8t7TaX7/NQemV5sI3qaJLGLMT1slW2xna9WV7WHTbSf
57Zea7l4HTMaooaaq4oHpIz14vGPvGCg1IIhUdx3ui0efdcQM6rbaremnPXSurFcQ00lZmAhyW4v
I34vTGU9F7Ej78xdsWXHbMsDwGtnNeieJ+iVJW1+RCGyK4NVOz2HciRreeZjSX9qN+G+vk6dbyiA
jG7qCu7qTnkdFDB/R9YWO6UIGiRhcqxJt/2Gm3evfm64EYULeb/2Aj7zPKVebcL1pECkOAsRnY7M
m1JVa81BfbmxMjfaCupOhOzW6fYwRbi9C8Ock1yr+YW3his942JOTC9u445WaasRJ4gtgge4rT3e
xm8Hdmf2IdLBikh/HYeOOT0dm1BORT3kBmftyruQ9uqh30qb9Tk8N45jM4sn0mTEU6aMOsQeY3vT
idOu7+vnt0dyznkwFALEWb9nxrKcDgWdFtJyIPJxjnDEwhdCdiTa0vzl5IdgPx6gIr7+FY9M6ZeU
E1eQJQHUOzUa82AgYoR+r3cGl4etk15bTu0OG9jft2sPzTOziDFqvDpy7JSdFpueqEAZRB82Ra0l
JWvOZB9rMNA1Ews3SN8MijUC5MKVlzg8vmwtv19ZpzOOQpt7Lim/AWB7hWgxAkEe65BwDC2M7KBu
pH2zT34YD+LW3AabtdO7DA9mAlQ2g2rM8TMpusWc1aGYt+KA7IoMr3INW1CauWN/V0NjkGafNWUl
FzCv97EXxJyqkk2ihKjMWtOL/aD0OYxQCrU3wP92bD2L1TXaMm/P4HKNljYWh0lXkiJSZES6TTqA
dWD/qaZu3zZxdhhzOEGhgmLi8iwVWpNLYcYwFG9yAmuyfeFpWMM2vzqxLwMBscNbwDDBay7WJveS
JtP8uVAJf8JhPj1ItDh+tFFtKJfmR37hWIfVM3t2/o7MLvZ4EeZ12quR9PKaCi/U0s6d1IEGRL6a
o6lmB+eEvpJZWLO5cE4FVSfPM0LJyVO9tzPTh62mfH570aSlM1/O5/wljoKKCrR4mcXMZ3SYn+ef
5B2kaqS/0CWwbiL4Kbj702+Fk0E7uX4lrw1xsfWtMdVhTsd6/CjsvWcIMV3/Ivsof9Dfxzjg9HYt
IXZ+k1Iy1wEuy7jF0+EGWSlHVDmhkSwPHYRUkT/YZvbp7Uk9P6f/MfJSsz+a0zEXSm8KGVVy1Ryg
0OOCrA/rF+Qyt/fH0v1lZnEUqPQNUtIxlkC7z4v3QXYHP06G3EyqrcAlpWUSaWlqsf1LQUbyLGJE
wn7Yatt0n17ku84u9rVLEumT7wQX0bXmvj2Nrx4Ts1Uw8iQwNMuyXsHyWyHUOqHGaSXCNjiYd7LD
S21rupVwZezybbYTVlzYq6TJi0VeSRq7A7KAJaoRrkxNEUIsihflTb0zD4ktXRBkO5kTrM3pua1I
XffftpYd1GpQq8roB7Ot5gCVBbIaLlKoOzp0bd9B32pXf1VWMjXnduaxzcWWMYa4bH2DdZR33q7d
wUbN8W52q4H92bHJKJbO+DbrFeK8q4toQFVMcozbcQNBE6xOCIS40CFvFCfZtPukccU7KskrO+bc
kSBQ+I/dhTcr4aZKqoDxqbu5swYWr820z3lf2BPVILjkXNORvkCatV17DJ4dMclG05QpK0KgfupY
MkGPMrreIPMxA/kDtIvhsxWoyr0UB3RgrgzznNucM5v/Nra4zWUxbmQzYutEamY9yJJHtwJUwlTk
oaGFWSj5mBPBXPSeVu5hOCRS92JEDCW1avawr3ND0vpnC7Dw3f3KN9N1uk8pkNHVtvCvheKN8AAy
DcqtufP3ZJ2dwDWv8itr5zvoSu1XX3XnJh6CgHk6dABxyyM7WrSh+hIWu0/lTXMVkAEQ7qXd8CN8
JxMLJGRx1tb63C47Mrk8uZo2ZZ0A/aPTo0fVB/sEFXBoqEXCtxTq2JUpnX3rMjw8trY4s8XYVlY+
YE29G9y5dNN8Ba5D5bZ56O01adGV2XxJeRxdXU1o1VaezGTTtL+ZsB9GfYnoSP2wMqg5dnlrUIvY
RmpLGjliYGJzCdXYhhv0kLTN4OCZ7PQW1Nn3FYNn1wzALfzAkoiq9jzLRwPr8zRBCUiH6I3qHrAT
ZhEuZij6L+IH1YYUfCvv9Vpw2q/mzVop89xxnXtigAiifA7R8KntwZJkvw1YwRL5wyG5jaJVCp45
U/JqPo9MLDwC8py5APHO7Pi8i3oX79KrYB/Zobta2Tu7HTltJBN5tJB9Ox1Mn8coZCYKonZXc7g2
7VFbc4Q7biw3c9bi7rMzpwMBBhwszi2Np8YmQekqMSPEIXXj5pa3B973fmVnnJ26GZEJWYwhWkuW
EUEpgWcEhE2BZl0GYXbnZYYFjKz+ITbmvjGQq0ShVIcfFJSUoAfVygF/fScjHQJBjkHn3/zcXEyo
UgTRYOnD8PK0qHcgGF7q6WuP2lfZyvltqZFlpxQk84Jevmq1sBgHAQEkB5WvelMd0EndhDsZDfYt
LNWXa5v+9SMahAyI+xdzr0HKshErHuUMqCW1G1mDqP4zlMNx98lXQqdb03p5vU9oQUW5ElDh/Gpf
JhLTFKBgMEIIGrUmnIaGk61xKpx5eGLCQhFFA6sDEnjhsdSwiiwTEVJofR2LxHlyIA42nHInsP9r
82Bc5K7wbm3Vzg1MA+HCv6JExmhxn5ahVkXhmE+w215l6WHQVppUXhVp2RUGYkXyi94LLNQL39Rn
U9RVUdnDdIEcl10dAoohIuoYH+HPcuCF2qQf6g/KI/ytT+3KA/dV8WdpfOG1cvLZqMCCKC1bTbrN
PDn+CGt5+B7xtW5XBaVnZ9JgIiHqTTcISjS3jdYWbltXxl6Eas5H5RZRTLkR4pV0yeo3WxzKvvB6
VdGRKNPsfjO58UaOdo1B/ta0N1CZ2+HWT9YeBLMzO/XhhmHoBvEj60zb02IpSkg7tLFRRq6ocTNf
Ubz6/cPgzOgaxPXedntnvA54dkBnIFXBxy0T1FUq+GOr9qgP6pBF0xKqeOkD1Ozo5ondOz+vb/ux
+sq3XLF75olloFducQPPF4i0rEvrQ16Oks+az3iE4UN4MfZ2Ar7cmatudbF5e5hnzg+dV7g7jHL9
LucUoO0Qq9lE3t277iD8b3/6qT93dpHmh51K1l7psPtpFAzxJItO1k3pk9bXsMQWfoWkyQDder8T
O0X+ZPVK+LXNRtIpUdura6fo9Y3Md5hJsjT2jvyqwleqHXpkk9yxVzv3Vttm23in7KyLYBPYa/7o
jFfHFsJNJP/hFltyC+R1I5ehgIDGVAiIb0uZ3j1CFR1/iv1+2idaB5maH7XXST2la43zszdYnI8T
2/N3OwrhtDyPRqsc4VidbrPyI7xDqXCZr6k7nbsnKdlAnzZDR1Qu5FMzaSi2Y2lhxnpPQXETbY1N
eOhd0Y0pSv18gMPaWfPSwW+Gg1+ceaMvADVLGDOai6x5V8QrD/6zo5Gor1M55Fn2CgmTxY2UBBrZ
vKm152qevzFuUHyYSzbVTr9fzaC8jrMpwRIdsjnmbvpXGyQ15HxUZnu3M+CH8uFlfS04dWSr75Gi
sqlx3HrOuAOT/vZJn2dquTtmklPE/3Tc2TK8SePKCIoq6J16eFIHmbeZAnn5TxGREGLQLXpsZD6K
R1vQN7xYV3XCd6M3wh+q0JuMK64QldVya+Vcn3NdCgtGkM19IC+REZHfWo1VJr1DQkF/Pxpx+aAE
k7LiIF9PGzqFigymhtcDaYvFReeFUtfRSjoicJpflbF0GZjxtkIxcmV1Xu8L7ACYhvUIUM2rxEAQ
+8BIeiiYlUxJnhTLH/VDKRqlyIPIMJBXkvz+zptamuyqWheCbTh0+l0qoAzK79JTgHyy9J1gZSjc
Mm9NarjNYD5mSul/YJMLW63M5SfY2yycEjKxUVgraFnJoICbiR49vRa/CORLXS2M66uum8ILz0IN
SBnM5LroBP/glxI9hE1D3zmSCoP4aPTWeBgS4DN9AcFhrBhwJedduqP1RTEc2nPETdz0KLdVkyc8
hIbRXSIEYKKLCxX2PlW04pDHavIEK+m0KwLSzQj5dQc02eWbURBHhF082qm0MXRkLSgPstEJj9mk
WcFPnw16qEGXU9Ri6l9FkZCbNDVSCsBo6wst3/sWkhArEdO5fXRkYpkTqbUQ+Y+JZhUhziFbp5Zg
6FedFf3CdjUB7egmcQsU1osHoRhk8Rh56eiYkfluCItdIjZbeSrv396uZ6IUZuzIzuKg68j9dgrt
qE4Fbe5W2lsbHzBJcYOO/W4tnfT6Xpttzbqhsj4nTBcXjtW2vthn2IKeAzkuO8jctnlWu5+/CmY7
3NvzSxp/sjjq+ZBJUIJzQyuqBz/kEOrc4v6BS+lyAl4+5OJWQPgMzbmYPiABkRNqMAnKFitzO7+U
Tj316fdY3ONTmClGKzFeI7P9L3M5198ITvnNR9N+I7vrE/w61j01uJhgbxy41DsGLpjyvg5KKna+
9BH9kndBVR2MMnmiDegaxN0Kd805n3c04UvaqiZPpXYKXyb8arDABCvXgnid5o+zrt7bk/r6sjgZ
4hIhSRN9peYqc1rKF4X8pa0/vv35Zx5EpwYWByIPRDnWLQxIpVuS0z+8VOouB3U7VfYMZ5nTP2vJ
3bMTODeHy6RmYOpYvLkVzQtaL4KgF7YsNfk4yV9oBka6ylXb57fHd859zYx1UDXQ0actXyW0OaPI
VGfMn3oRElmq1gd9VcX1jBEedzBykKOgCiMvDmAWikUstTIvOuuLANH7rAdgFj8nsTrHKJQgZu5f
npKc8mUglMhpW0gQDDgJ7YK595DW5uPbk3UmF0I3FT4YbOycnDMWXhjPIVnIiUyO9l6/IGEAamYA
Yt1+ojfUhqXR9d//gpM8MbnYf/GkS6EhxXPDJ6IQuveBnsOC1j8wwW3lrbio2QMtPBSYGZHwn2wt
DnNeyKMwLyknwoVeR5VCAyrBrezZtCT7jwY00ldlKzU2yxcdhCj89vbMntshEjgXYI0aW375XAWc
W5GokSaH+hH9BLDOI2RarD3izq+fBvkY68SxkhfnygriaWwQNqHPGxBaAaQG2K2L7lWIngmwasVJ
3Wy3dprPDU7mhUr4xw3E+E5nVaW5somh73ci30Cx9K7r801thitrd8ZnUNif6aJ1GvggWjq1YgZV
k6uNjg6qYjyLoXSPYI9rmMPXrqjcXm/v316xl7la7hWZ1CNQ+j+SDKf2EjL++BONne96uxLc8td4
hxCOY1yitOXKh/yQu2lgoxdF7gjs5sNw/T9A+b7OHcH5KkK9BcqLOV7GRXmatXRbRMQQ2+IwYzZn
7PRc/1rPyb/Ch84OhkKb+qLhTIff4nT4XGmtUuAr53yDv5/L5P1W2Mn7tTLymUvtxNAiPWgEmtwi
f0R3hF6OWzUTMpJSqrd5ewXPngaiL8PSDUYGF+fpCgr9jJiP89Fx24s/BuS5Be5MuwbHtBf3hiuv
pPrOnQS8Ju0FJOThdFjMYG0NXe33HSeh6u0iDtxOyux07c4+E1cig6CCF57JAEGhno6rikcuIhrW
eRGH7lQjE9WnODNIBPI1SpvzAzJlk+gVr7nk2CmygtK72kxOHu97FIuisLTluN6+vVLn3DJjIW3I
P695c6wpVPSxwEpDCWOq78DkjcJdIn8W0osuXMmMn/MjpjUL5Giw41CeOZ09SlLhNA3sii6TSVbk
kG3chH5TX9VRHO9FQY3dwtCnL28P8Uy+hlk8MrtwkoqaVNUYkfDXDNDXxrakfk6oAPVOt5E28Xat
THPujEFiAASW4gZMT/PPj666qGzlyMxq7tWgAokaPJpy4ztvD+qMDfJB7EEZl0zksLi7ExWFoc5H
HkyXn9QqQYxKX1msMzvjxMLiQsssT4tDH8RmrmqCnWjThQAmoiBCQOQZ6UTe6KkirLj+M5uefliR
f1RA8mDYT6fOkFvfbMjfOZmK7vWDNdwr0mpDxdm5+8vIsrtw8MxIGSWqk7TDbGu4OG60/XyxGE63
MR5HOmJX0TvnxwXdKu0xPEuXpfIkjgIeSgqZEwDQ/ncNdTsTzbdf2BNAu/5tZLFiIwyLljePS0Fz
XG5pv2kq920Ta+NYbO2xTsVSovefoyTvqb9vEcX+YlrFT8N3TbbBXyOZv8bRCUpiLxpQLJCooD16
8TvSVMjjrZG9nR0LdEEzaJFGqWVSOsmMThwD4AuD1H8Lfeu6FsQQbHL/6e05O+d/AD6TbyQdCOfR
8nLvUZoW44FNLe8y4LXZ1jvQt1DQBp1uLcFedT/zOi/CpxN7izs+nao6SuOOgfVJVToaYqrv9JRU
HkREypbsKDw7ma7v1E7Maar1lXdxfzUaW7m/8xHezr7lCFVGUY1yW1p0X2rL+JaEobeJaf9yqn76
bLVZtbHiGm3vNqDDC56g7YBwyR4K++YSfRz/UivM7HNTxMX7ptXKg5YGsZ3HFurTTVnYXoKoXKG1
4WCnCXQArlkP/SEdA/mjkHvWYzfQ95laWX7Zdqb14e31OOvYjpZjcQtZQFKyJmLdpYjUZdJscvWq
0yzqojTuxg+IFG3eNnjW31CHJHJ+eUAuDPpq11vWLOUoNOiGm927MI5Xkuhn4pIZW/8fE4srTqad
09cjiTH5KQOBZk7Q7KC8L+NfCEsAj8LPxdORKuBSGMXo1ELRPU10mr60k7bdjrNSrjesxCXnD82R
ncV7GOSBpMZKD4Tkqt3MEbFxr123lIxSGs7L/dsrdNYVHBlb3KZgBQIhFNgSoWhAiDQrusRk7DLo
pP+eoYWLHgYhz+Oe2fNKf1sp5lYSemidwt3bZs5uh6PxLNy0Dw+hV9Ma6rS69pzQtiob3yV9uJ/a
/PC2pfMzB83K/MBWqF+eeurAVKIXxDHd1iQfDXg7JBQwzV/IUSt0fr2wSUMpv3ShjWxkYjiCkIrp
wbartkM4uVTfFwbMhD8/II1HLreoNoM45gEfXT2d3wpSKYwiFG+5nXqxoxU1ai/l3zSz8NFBnqtG
gzaOkxWwyZcoYvdOG64conOLwzU5P8PmlhtrYWRQTa/N0oans2IdlMF6F/k6GWLlF04PmQ+LeI2K
PQme0ymbfCMJ5XnKJjO2ofJCmZ0uVfhTf2FljswsNnVMCTmLEqZMrOiJmknVdBEyvPxvmllsAK+p
x7IKRCat/0K8g6rtx3iVr/T8yvw1ZYuVCTJI63qRsVT4Gkvm4gnGTWIF7t+bssXNQ5e20kcxZgQk
0GfFDeEdhJorE/ZyJJbxxvH6Ly6fFHY+L4Uz7gV+IrmJK++id6JuG6mT626CApjwCGYNPp3xYwZH
R+pk982u3RoX6v7nm1EIr482yeIBUYfToDGveHJVdBMFTfBEdYphDWOwsn5LGSXFGNSsNNjyBkS+
uhVfmubXtvR+wbkeDWapotSndZMYAcuXKh+SkpqACYPi2vKtDUU+Pb1RYmQwzzFjo39nQVcXjx9L
NuTbG3Hez29skWXVoRdbtcvreSTCFRBGR5R7u+1Kt8pXAqG10SycRDElMTrNjEYRb5pycKPhQUUV
++3RrBmZf350R8RiEIh5ymiM0bgtdbcfmvcj7fh/z8rCR5SpyLNBZY+JyUXWfffqfS2tpEbm8//W
siz8g68PkT/OnluanmkXQkO724s8glqvcduuWalnz3P/ytqM1gazPdNPLc5mqkxiYUGa5hjBsM/j
4i4r9J/jN3+p1CAA8x8by/pgQLpfyHj7O01GY5NEA1Cn/sq6HJlYhDzVWE9WA3TMEWvAC4FhCxa5
LCgnf2H5j8wszmXltVOpC5iRG+hMowFOlFvNXMsZzL75jTVZli1CLUOUR8NK4MN3mmwM8UMgggb5
rtOMjpju3xzU4niqfllOZY05I3pIZcWRgy85TC9vz9y5MdGBDhcJ7TJULZYzNxPK1B37bJbKJSQJ
mxuzviqSDzlS8Vb19PesLaKfbJBbL5+zLrDL3AjCRdlD10rLUF6hVC/v5H6th++c96HvAf4Roi3o
JBb7LzRLKQSjyxwmnZ2GsPaIsPWtVW/PVac5qXSaId9DoXhpZgx6iQ6Lcu7uqLbQEtDbFmy9q2LD
g/mg0Uy3dnWfffJZc2ZdBUIL2mzhjXJdTeJW7OgBgp3OB5606/YA9+8VeB2Ci1+ohFBneQn1AQvS
C3HqxNumbE0ddkiniB4aBIGzcQ0+d25AJLGoHtHbgebZsqbrA6Ia5DnxY6Td1uw++5m41cbIycsr
z7zxum9Z+dBNyDarH32IgN/el2eu3BPji1OANKmfagNv2ibIt2EhBLbhlTvdL24Fv/z5CxFGT8zB
oCKLVFtP53KCuJWcQSs6vXiR9btY2CnSSiw0Xw4LR0UlzuJc0ycgmsvKiw75B01UE4yQ9MApgIf6
7czUslrHPXMlnthZ3LrKoPhiUYwTvW/yD/1u3ARO6aS7AMk6p7nQSJ05UQpxS7aT799esHPbBcJw
nmsa3TFM5+J+zMWhkKqESnUPX+IcR1ueM/Nm0EwCX7YtfH/b3hk/cmxuGcPmqucnis6MUux3dcHb
Vaimt57pvm3mzK2PGZ0bH6giPeKLfegLpUj1mFFJxedYvhrXYDqoipw1QQcJyHe6LqBGO91+edGr
euCJzJQ8hdvCKkXyj9kHPWzk61HS79UZHinHt63WZ3Ad9zATd3rmmPL4jS2N2jgZyGig0JyUxY86
GT5Lrfk0ZdGXovYiN9ST7KtuBtptofa+K/rytegblKaT8NYwqWcGw3faCWVH0mLJnrz0YGnDPX71
ciyNJ70e76W8dC2TXBak458TQetslLAlxyqmfdZRSxGEyq4881PXWttOVypHQKXVlgQ9dlJo0Ddd
ThCjeXB9d1Hl23Eqq/cQ/TRObhkRjBrNY1YojV2L/j0yP5HbdLHqtkMHkhaZ4tjuR/FG9vq96uf9
Rs94EZF6GO0ik1l4uLxspeKv6tZE3TjunTSbGqcKjYdaM/dZJV7Dhn/ZjdaDn0K1Y44QM8XiB1q6
W9ebBCBgmvljan1oGeFet7NMc5UpfyqiRNmlsL4zUUIf21XaeXd6q98ZYvElb4cNAFF3NCV6pqap
d2ASqg+UAVNHSTRkxhW/3hex8piX1Xul7IvrKWmDi0Ex8g2oFf2qyiXzvVZo0Sbxo3dq492lWjA+
hoOebtQoQaNcn3R40mv1QYvb3g0AMdz9X9K+qztuXN3yF3Et5vDKUFGqUpbsFyxbsgmCAURi+vV3
V58z03J1LdWdnlcHQSDSF3ZA7VfDn70edTbM4V3C7Ac3BGFD242Vizj5aDrvkQ5GAW464fxR+b70
7bT23fbkGx/9bnzLz3y7Woo6rPiutsq7yeBjM1iqw+9aQjS2ceP1vMB7rAYSLoVMdZ3WkUf3Y9xA
er+fwMJhMCVt674ISCJpWi4BA3k7+TnooDmAWEIeB4m1X2sS0dTm0xPv2/KhVDYEbVq+Cq1J56Ag
b5Whd0t9WjBLfjPaw7bqQhea4P1WQ589dUj4ygYSwccGcoiBs6SkmrLBg7ZGGdzVUuw5VM6zsQ6O
juiAYI8t+mMJyMc8VPPGCP7D+MuHO7iYHn+MmHOLl26tLV00AX0ZoPI9xHVdkEZVecnYRy0Ee4bF
W/woKAZwh16stB80EAMPbmjswDFvPKDdrG9mGUJ1nPf8LjC0xVfxbozXHVFMXAn2qx+GfZxM68Fq
drBYPfQztMCVIoeRwHJbKeuBxn2xAJ6bek63D8PkCU2DbaCXWy+oDr6Ob0ttnrkdqbQuu42nyvch
0R+LHW3GgMVQvIfpMcpJv1UQ0EIn3Roa/+t+1Khc1WvId6xEwNHgGHa2wFJDTnp+QH246CZTwNBs
DY2NXdfWUFAqt8IbHgWMIlIpnPIF9MZnuZi7qgt3Na8H8OUFLRrZPlOAFamRP/vY/KzdSKQswhlv
237lG4IDHx4C32zYYK2Ja7bQ24/TEmubuuPMc9YPTm6zEtpXsf2gFuiMtiACOO6dNy4PwlZ4kRpn
Y9PyWxkYveub4QmM8UJ4Mc8i0mwmMJKczujU4w3CU5v+0FRkNVffA8ruYVS0ElLt65L9IBRAIjLn
zSxuROdvy2RedSg8WFP7S8v2gOamTiWjuU8aenAT2qH63/5oI22nnRjmFNrcZUpRCk4jx8ndGiKH
YbgfaEIKX7VrH1/c5WUBhcUbzdpNbarnxWFuqiUEo5Y2g71Gl46BdcvUuFUtXUEKCU4HDgYEKrxx
72UbQlq/8deubd59TRk0ICFZ41bTuuQAvHZJ72dgWs15AEzs0zS2UdpICye9oekM68HU9NReG0e8
RsZ6gBfyPQvGB4VQcAylmya2YXlclUdXwxXZ8w+BrbfIxQvKxJ3k7q8+xJ6ORgeYPPhppbRMcj3L
1VQ3u6kVPxs1FqqCiL5IJrnq8Pmh2w9Xi8i062kK1mwKCy3NNxs1+tSV9u8xCdQqtkdYNki/3HDb
Gz4ar4TMvuPWfarmcof62tqiYOfM1rNo5H4m7D5q4Q+bdraxUi3Cxz4UD70V3xiXv6hqfJtwqDqW
7BY632g72HpwHOhTZovCq0m46zsyPRIWsZVdL9YmIWN3HxsM0bvo9E/qlyvZOhysu2EGXs/pQz/l
xhR1RTdJ32VAV29pZz/LPnDSxulw3YAHDGMGFo31IVH1eBC+29/6p+qCG8hvgkH5QyQpVFy8QqpI
46FgZe4uzrTpyoTdaLRgt25Pu+d4ieQeXcxgN/u68MdhV2k7ymQbk6ye2JgrMEebohIObrKRdqtk
CIZyK8feD1OQ7HuIIsI6zU9hprp1AGJwodjpjb9L5bwmfC6zmNDfY2nBCQQea7o91rb10LXlD1Db
th2gvp5ZDt6QPJyOaA6cglt0flMEoXxy5trDfubDN3eSYWFKz89B1313qS/ewx7NxFBaIhtZAutJ
747Xy2tN65e5m+c10PfpAlUqeKmUIlXJ8uqgM5vCE2QPMxyVklBvLJL8rowRq0iELd7cuEmbOHbW
jr3QdFlQ0HJDDQmO0Scb3Op0Y0JYsXBSF7MmL6YHzQHCXhD0OtEyqHG+K99vUaSUdVqG8U3AzYHM
CUIFWd3W8DtCzMCf5yC8hyOoWZWhOcR262K3u+9UVnuf+c+WZ2+tCKfMmTkDahhGOBR+8bUr10BI
PzaUazidgGttT+FPoBygJRuH6AX5HfTMp+ZJLl4I+4fqlvg2pGx9k052e7ST/tBBRzszbafQcRN+
qkaxgw0lSWe7/fCiZeu0dRGaBKpJwXQ39Kj2+073VEKqVRGkM6TsvptabOekPKKaVCBMQ696+a4H
cadNhde7/iEtCX0M3si0C7ourVxyVAP/SazxYLW1tfMpcme8DT1EvHAf1XoupEO/SXBKUjHFawpq
CuKL14ayGzbEL5Wxv8UumFfQHSNp3/igR4vgUXAAPit5nGBOYdfVix0M93oaX/Eo72NXHKUT7sJu
+M4c79lO5p2w/GPQCZMtDXlpGn60S80yCMoerTYQBdj5z7ztTz4+LvyrRxhYazXtoGIbpxNo2bj9
9G7igNYRVhacBGvHlX4+wvs6lUhgYE1YPcdNqDIZaH8baYhcCLwgIg77dAaEIwVDvilmaa2mOHhR
vNwPnvfBF+vYTi4k6EPRvMwV64oSeq8Z4ohvYE0XkfJEbozdrxHG7HxZ31pyWDlVkqEhvI5KVELj
anmFt8wGEkPgwUuS5L4Mb+1AmHyhwVNl2eN+HiJoYRFVnnwZDJadQsucQL+byaZeaY3egcIStctm
oHLIvHLY9hAFTn1g5A1gZUXHojsp4w93bO5Y2L7LRclsCMXLONcstez6gdRyTVA9TS3CHkcFmEFU
6f1C2294SH4NiXvUDZRysJV2AvlY6mFhUjCF5y0dNIjQcA9Kp7HeRTFAd3AVea8t5/ssZlMw7t4L
m/7GVfPmCzSf4Nj7bZxmQFVMdA/PFg2JcpC+4Uf62zEJzwdbQQYY3GtmoY8dYYX8Ep2yJghSBg+k
vLe7N2DeRFpRs6599yXBIWSwUb8vJ7RSLQEW1WIgbCn6MYMiLcvhOx9kc6vg6IIocS8rNEMraB3D
8ib2Vqwl+k5BtSrsySte4HqFGs52KUf6PCMFYMNs5zCUfYUdHstrRSBYjyYuzqRt1ipputXQkiqF
D9D4fRQl9JLlcGeRqc0Hl1e5coi1hyDAk5ITMiBETkaye9KUm0WVedIF8Dc6vd8tAl5rhHzOOJpw
g7OVgPC1PEwdFoi0+FAL8LtOHT25FoUoiu0d2qY9xNEcZ4szqpSpyIEhAjB0PiBhK1DSVNq6dfCL
nySiVT1BfHECmiQaZtzJ0RaF7CFVnv7h+RVQ3k73tlTYn6NEUhfarM0nDq5INf4iHAWzqG7XWnZj
uiTk0MbtE4qSVsbdch32nkzDyq/S2gxbKnCC5PyLebKoJwMJFeR+FeqOKfetB1npl75GLEKlD4+6
Ed0M0+1R37oPybSNKu/BlMNrG/k6tVvn1asjKAKMscoNxVPPPXvBSAaHPSQo4XX4MH61mui4Gx26
l6G8Ubz7gYuBptSf6ZaYAVYDggGyUu6hcr0CmqZPl6h9ZjVDTCO6rHeTNbH9W7th4b73Z6zOwF6B
Rtx2LaSiyobcRs2ysiEHEA0Lahh1befL4Nup9MN21SVM7iQe+OZ0Y/gNch4yCdDsZJRsYFpVQzXA
71N0zYEUHetjs5T4Etp9miGfnaP1clTUPpLEvIiyB+pdDOkCm6V0aVWSabyO26mWiG8X+wlQ0DlN
+opslgFwDmyHlE4xNOuMqzclZLz2SxjrYqyhlu3SJD5wv9uAy18MXbxhxs7nAKCGyaAAqsrnKmAI
N52O76qa38difohqv85GyXTWoyZx49rSKwiUQjaw8bZxq2OLTcJeniN4U8bEwq8AFhn68KG7EcvY
Fa3XyAc2zS1+mgBG1JeIFkzSpdrl38u5um9wZiKtHweQW2QPwpUo9wz6lqnVDLvaW5Ddw0y06GHE
lVXN1KwWD/YEEF5RmzrRPycxfUyL1awq+L3vjDs6KRAAiNlbvYra8kPyDhl/O7yZzhw1VQiywWx4
BgqCPOBW5L/rOGqeBvQgn3wrVCDWdMMmdM2by6YWGYWkKwVpjxT/4YlxD3m9I+GRIMoH4OjUbzes
zX5hS3iQlWnR6V4YUBVdiNyADx2DyI2bIGKFFFa0aTtb4A9aS73boItvoUg6gQA6kVVnT06+LC5y
yKoqw6NMrPhuiMYJkjJeuUJMhFcPDOpCemOL/8cfWRTb+Rj4Ove8xtnx2qFZH/GHsS43RkN+ncVt
4XCXZIzJIp7j9tkKvWkVx8u4tetZZJWJSV4Bo502loNoiNCRZywG8GSQobOxWPNzKRWBHmckgSBD
oN5wvOUMv2omVMj3kV92e2qqZEXHwF3VekB8qoibRQIJE6koWiG+5axlYKwC7hIufpXp4Hrwy9Vh
VyQIL2Hc5x166X2ze5CNmvrWBVI2DfvgY8QbFy+nwJHvUa549/v2NmDWA+m5j+zXnnf4hAEwH3pO
rSWGSnwocIEknDtwe291jt5lXIyziRBxev6xdZGFGRRr7lEcnMpMVYD9gqoD57m8naPl1RdRwFa1
iUyAvMfUc17ObpPP3TRHKWcBzI9MONM7M/ljYcMT9XUmELAfB6RIKnS2PB7nTcVnvKW+tZ36CeVi
ltyBx1/OWeVW7TeHeOMdaWWE0xG36TA7TaErU0K/Hgnzd2pxiWpsKao3rR1cwmFE/dtkVvGNzV1Y
tJVQzLhDsQSdELggbrwhYntLN08dtZC8qBK2KRHjc+qUbvk8uqjluBo2dOmCPsf7YuLoOTS4nDEj
sqb+Qh5mFtH33tbRI6oyJovqUsNLt0KFyUoqlSKPLVPtjBx+ZbFZKdK/m0gudzZ+1Hpomya3tQkL
uy39l9IiJiVD6D6XxIhHF4aJ64GaMg1wgxcGokw/1eDid50C7uUKta7vaF0gZxhR50oq735w9N6O
mlePzvZKRaQrcEk3yLQ59qcQx87w+yUIZJY0OEPGWjawoduPRKJyEU0P/oD4XkVDlXVJFa9DGeK9
FQZGeTbmMDikmEjj7Ur3G4O9XjePOxKpR6J+iKncjlSsXY5K1pQk5U4CM7UzLE6K0J+S1zbuxSGK
2iZ1LYR7pgLJVvbjznFhoxAMv5jqoVXXaOC6QageFKpGI9ITFZmth6MbKP0WMuhu8Gp4bssmQYsC
4l5NewPuqp1rt+Ibovsg5TbDg5QEIvURN2RtxR4JovqCA+if2Xo0N75mFhYXjUsSDt8ljX6Sqf6A
6RzJ1KxeQaqF/pryOhRO6c+ydarMUbC5shIavSEmCHc27pZtIHB+myoICoG++DO1Atj8KErz3qru
SBjihR36VEYNdMdaYAsg1fcGzva8i5QkG66aMY2SyOR8SJrMosm21wSVN1TL6t5XufLaOR398c7y
rDSppx+OVrdBP5JssuuXZIgf2xmpldWjStMZkpc14WkzL/Y6dMOfTNvww6GOyoBGepWTVW/LAfWZ
0OrtoqMJ3y4Wu/dG/QJzr3wyMH5CAeLZ1jC+BdZoRlXXh8aeREbRiLhMp0mERYiioN2jF6/tGSIg
csxlN9SbKoDQk90QKyWsAXK1RUOCn7yy/BIMUmv5NQW9hkww7iviDgXXjgIWFKWNtunagtOgQ5QV
53Bc3PAGVqQIYn4wAKRTYeJfAJE+dw1/tMvurmrkq6ztYMWFNa1HMuzg8dxjcSTWOgG1GX6nOHEc
Vlnz6H5rhkFmqIiLB+ZwnvkBXvSwhBRBY8UjXAb9EtceR97IUNqushBe9FlZVerNq2IDoA7rbx0D
25e0mmvEs1ArEggBxiT1xDwdW39St+AizKtyDJtDm8gqQ5ESK87N74aqm8ql7yQBqn6i3ps9N/2q
9xAaRmHvFH2b+PdhxyQqv/6sUF+DbcjXPY7LrZtPHYizJkciBxBI2xnaRo84x1ld0ON0z7c6c/fX
BU4utsI+DXbWcWZl5faWPnF2xtdmqdM5eawGlo2m0GplDYAt4g+/nuDFXhH8BNAvDULwns5aU5aO
XcMgGA9UJCp0i4YhaZz34b/AqwWQ7AZ/y0NH9h/gy9jCjWUF/oKKsU5rDSOBck4FUFxfz+ZSvygK
AMe3Yyi4/IO131c+xPwn8Atn98mv4MCKRsvXI1zQgIY3bAAMAjzJ4ah3rgECNe/KYSNmQtimPaBa
wbbNE2g0OYUUfjBnYw7SdQLaGMzX/jccpL+00877pei2ATILZujJCOLPnljtwq0mUuLUTDxpClaQ
A3C3y3rJwlW9wsNyRQnhUts0whsDNSFIQoXn861Gu+P2gMzWNXWRIIOc1KZToP7ZXo4a2ZWvezpO
/5zc36Od9ZvLwV+iUCicgNxZIZJZV/fwLv/Le7H/da0lfAFOcrJWC310ZNFc9M5gCXbreaj4gD5W
z2ar1BvF6y3dJ1YdhNXnamhWX8/u4u4EcAVa7GibhudMRhCgtFACooKNKQS9E8Ovr3/+JWQHJvT3
AGctbjA70JWiGABhlmn+KxZqZVGS4b4d8xPc4rpVyKUb5POgZ1+xjWbFeoZBJ/vA+YqQnb08fD2x
S0PEONN4rgB2hgjfn1t+CiOdkB5tYJtVj7xZtmBDZ3Ftvv3/DXO2+dqajoM0aGij0Cx/o2uIvNYm
fGclCB6+HuoSjxYKln9P6ewUjxL8fEucmudHvJoe4jBgH9pMp5pm7juHYXB+EtL2r3D/Lr5n0H2E
fKbngasZnj0xqh8XWA17QFvcarg576A3fdugqZ7ZKw41kasKdpf2/OfxTn//CVE5+Qj6OMV4QwJO
ng3/T3Ood2Gu8r6DvHWdV/9CJizGp/17iqfd9GlIHw3tWsYuSOZopE/jS3mVo3nxDv48xNlBixrb
Z7iblwzFrPAvdfAJBp+o3B+bB5jVXPX3vHRTfR7v7ACwSBDmGXxFAXumivTfXWl2rd2t3KnMaYnq
j2dtv96hpx95fhND2O0k6gBmG7Qx/vyKS8w7z6KY4owsDPCdjFZBqsMo01Gf8Xm+ciAuHvFPw50e
hk+LJhNoVqC2gxnqm8TfVuiwIme5MsjlOUGJ9y/x3/AchzORNonh8wZNEQATttXJ92cJDKTAywXu
8VODqNZVvnUFHXv5zIFb9d9hz/E4XgOuhoNzl5Udq59jzlEvCWcDDcIInTGGAnfGY7ixs955g12Q
tRUEuBKm2nkDz23US75e2au/z9nSduXcGung7mEyVz8UYFD12n0Mj8Hv09699speXtm/Z3+2snUf
+55XGdDdm99OeBTIgMvgx7+ZEsBVzomtBKja2ZRaGPXMEYIH2H3NRbk/Cc3qNq238sB2yEevcYku
f8JP451NKiJWE3JULf6SHz2JSJMclYNx1T24G3QIr2n1Xzz/n4Y7u7W9sqKAoSPz7jq9ndx+PZYn
WRWWWeW4j8Q7MdeUQS6uGgzAEugSQoz7nOoOfSfoSbiYYNdvJU57i2WT0bT5et0uvg6fRjn9Fp9O
va4ZCyaOUSb9VqGUk/yLiAslrf87i7N7uprQ4gYwaM4M9/O2MaimyPuvp3DtQ51fzczAH/GU2QTq
TROvCDXoHOWVyOT0e/7jMv40j7PIBCVVNEpiBEBx49/VjspL+n2xXOAtlisrcnEkiF4jyfGgfm2f
jUSise2GUWPdDXqT3vdxeJgSeB/KZf31d7v4hkJg7+S06J0Cu7MICPhmyA5GyGMUKZotV2m0aWBJ
PoDpensytftfCL9c2m7wtg/BcIXkjR+dHSN/tGxjVyeRj8JZmSVVWR+nNvKo/KSoq6H0qTL0I6/d
gBfj8pPUB/zdgaF1/xLQ+7TNkSoF8TxCZuckJW69MhCnBvRyV/X2lLXNGxc5/jXfi+h0BZ3vmc+D
nl1RLNGALgtg4Bjc6X6XJLLQco0RMEDYkAIM2kNP9VcAdIhJQUZy7qYSLbSUj8ShaYNNQFPBZ1yn
ASOQcB49hX4KlJ7RZo5gxJfYkMGGyUS4PyXcz6A80kctS3kX9EOc2TWJ73hFowIi4e3Ga2sYnZll
2E/9MqWytOODtoHXMnxCbsIn6JB7fDm6iUhQdGysb47sWKFC5QF7FDC6jrwZjgdt5+6qtlaZX584
b8lE17Auru/8ng9Q0prtajPDtu23DKbyLpnKaU1qMawV0iIorEz8gZdh/6whwVsslJSrKuCPXcgh
MObV/m1tBfNNZ2JTjEFgo8C6jM829Hk3o7e096gGx69WFI+ohCfDWAPZRZoOsKNK+WvVLzBiWNCh
XExdu9dqDqd9+Y+lhPT0ySUE8jTn+Y/ATzclOjOQTfqP2PW0SQ7l7X+A0spOr9l0/7UhzwYEJBtV
BhRrcFTOzya3etS9DDLjaYU5eblYs58h7B8bvKlXVVUuRGUARUPkzUPcfvIl+fMRQDfJqWYHFcRF
GnDuyjG5sWbPyVXl+kCjOGjyjJP4F4SVP0Y9S0xsINtnFyFg5lnxIWi9e6/ieUTbf8FbChNMD5pX
iGABWfxzdj1hsY4WjOOYde8frfpKfebSPfp5gH/QHVoKzAy2CEKfcnO6XFD873//V5cMHYLUXIt+
LrwRGDHBXKCiBVGXs2BLuJ2Wg9vDhCFU9wOAdU2SFE7/oa4JOlwKs/4Y6ewO8wfboLvcnTa+s/rL
0SpHjryzV13RXfVyvfCSw28YKu9Q3wF+4rwchPvB9xuC5wDtzo+IyjLrVJf3JOHF10/fxYEQU500
tFDtDU9//+k5EAtabUEMfHWQkJQRcwwTNLld68pTfmkYeNJC3hACNChznS2Tj05uLDTq+DEZDqYN
dpDvhkKHV/6bcVA+RjUBTADv/HVbAIwIygHayyF59AwFY+kt7B//3z+Zf5oMSChujHrkn59s0A6t
VYItBzyhzdaU751r0zhFNmd33ikkQF0kxLMJQcE/h4CgcS2wWAMSBws97WdPPcIkfNZrNdoA2Jsr
ceOFWAQWGScFW2y4BOvz53A68XU/QwMeCLoaoEA5pLG+Zlh4bYyzO64LO6AAdYmGndjP7BCAjfD1
spw++/k3C8Alg4geSuGw7/1zEqyLNfETDDDh7vk/3B37qkPwpZ0Mq0ywO0/21c756gMaOi/NhJ2M
dlt9A6KNv3aSyVnTsRlWX8/o4lAnR04cGfB1zqvr9jQHxCPYaGPtpb6xgaN8PbV//80oKKnHqD7/
0wnBB6pWxh1GaSsQRCTNpuptGK/ssEuLA6kLSBhDRfyfVgftwomIB7yrbdXyg9Snlng3yRdNK37D
WyBlxiYCGlJH8zszwBR+PccLrwSeO3jQ4vYBofF8g7e9TEpdYY5Ocuw6yIY/x+1q9v9FGvHHMGd7
3AnU4rYcw8BXHKCB1bLxDuI9ujc3J3VkYMKulTQv7pBP8zr9/efbuyRVcgLsQiJJuPkYj3Hac0+m
VRJcedovHV+8sQgcIAGKq+nsRpp9mlCPz2NGou5FLMHa6+CK8fUqXQi+YNUTIPzClkcb8OwEI/Ca
x4XjaDlkR0KVM69Ntflp2w8LjHy/HuvSfD6NdS7P5kpk4oGHsTyyitRNd624fWllPv/8sweP+1Nf
j8AeZzOMqtN4qEAGqcdy3kyA1VwrWF7a3p8HOwtN6gG4vCpEaBJEwLj4W+A0CgtqjuP08PVXu9Qq
wBKheeqgZQRY7tkS1RzY67CaRoy0hSxr7N7bRbPiWQ1wVtoGFRAnOUyp0vJqJf0vUv35/Y6MAz5R
f/WVzjtWiXBLAnz1lFUv09HQbH4of/zHVw9dJfg8Az6WdS/NYSnClQ2fn2tqHBd356fxT4vw6ay5
Szh3rsSb7Nh38IQBrNPN+HjvQFUsa4m7/JsN+mm4swMnGqXESJEnU9MsAF6iP83ltS7gpYAdnawE
wQYUdWAMf/by10aVLfeBtTtZF0FWfuO0W0esTA5uTpFsTbK/anl3YbOi525DPxBhJ6oNZ0NODlQ0
SWSwWYH+AgkhBqsjHquUJdf649dGOt0Bn1ZsnghQIjSAs4jr/wA9cU27/rUDZiQCxPzrgxEkF0I2
FNWhF4YcJIaNytlVPCbVRJtlQCHdia21PQZHYsdbSJ8eBhncm2ASOYfyddHNgmWBRCMjLvVb0IJ4
FdVWmLHAe7akvWOdAN526N5B0bvj1pS6M3Cv1PVlIVCYcuzulleQqOpbcP/UvrPEIQSOJWtar81n
AWBrv8QpkGxHDi0H6tEfo6N03ro2MLFNgJJJcnfySyytZNhOLYHzRXwYXFlEIbzyWBKlrd+TVNYg
FyIn2JukWrWhzgXaBSGICn5EIKgybr2BPHVopCU94K8zK+CPlNst2ZSIIMBoWdPKXZWeeOrAjdP8
JwwqNxxqBdIioKNCVsmFo6LZJUpsYzKBPk7TIThBhCGX6Zkb0eyS5Wclq00cF576ZRIG5ut9ScnK
A5cPDJZMB1PaEYDge71xu50ZDx3orgtAXnNrrUx5Q5SXLdUvd+EHT4MwEvJ7IsYbEy836EjmBrS7
1ZzAcbTp0X3s5XHxnA/YlBRaj1sy2XmpTsWmb03zGDUCulOgcC5AjVt4oNrbpAVA2T/SmKSwiwW3
QGVhRbcdgzQe6JvoArwClI94Z1uXPJ1k8qaDJzbGuU7uuoHkE61z8C0yWZqtVVGRckT8KTUq61yw
fGZn5QxlD+icdVcHGk6NyfKsIbfpILwYHRhULT2EIMbjbI+PjCeryW92INykw8SOVcXSCDIUPsQT
azbksfke9dOKdyA6ge1nTXYBGBO4Rs4KID/IcZAX1Xj5QKtd60Ro129L5mcEBDrA6EElmF4aIKad
iN7rWL4tEAmyHXLL4vcaXJElAC2xljD1AItEWTuufluD2YjR/7CH8XGg644p/Ivw3h8AuSWoG4k5
DRr5nFB1rM2D1XT7lheNHb+Mk70B/zIDhP9jFIgRGbBaYDKzFqBQ2f0mLf+poDaw0BoGUvEOnaqV
IW9ug+CnoutqbHJvBNStDnIERt+jk+lcvfZBmeRQ8erFxlr620YHBai2N5Z+mDUwtdRXW4A6V3oR
fdrCOk7QbQCnrM4G++0JlKVsacvMeGu3/eC8qNQNT/AFmh+2FGsUwR/mqSvmSKR9Yt86FcS8rG9N
9BSbk1+iWU0T9D753tewInGgJR6oAijctU0d0MgeiGqLme/EMN6Qesk1iYsQ/JmaP6IGt+7rjQ7L
gkGqG+geBXSgAuOQ07euO554jsaCjhLw6Q1pTvs5tb1d0D3V9Hdwot/oPoXQwY5O3S4adiOIWIHe
ofyZh3WULeOSzv2HmI5Mdjmem5WpAYWiyaae3qMGnvEzuFeEZ/oUSECjBVRsML5GsHW8F6fXjzY3
zw6LN2ATpk7TF0380yF9AZ520UbQ1BDw+xrlStTTiU5UQKb4+9I7t8Ae5nDx2ViVXjEevVmgs8ds
SX36IXqTETgYAe+XRyrvQh/4R/XogOjOvW4N08YKvr2heTee2cZ0ywnbjyq6aQdvPSZtNg0fgrZg
osfWY+Xz1eKjh1lvZgoIH6CtfgRG61QnKdpXGDOwNlEvu1T49Mh082Nhr5M3Fla77xv3l1fSV0KG
HPYca0M3IeqPvviuJ8x1elCQfalE+CJwOBdRZzRU+wSHa5jFzu2e6/EhANF47KyHslc7SX+G1KyS
2V+BZotD0dwCPnpgVD5TAxj/CBm7xCmcsJ5vl14XGjdDVeKuTOKlgAfU7VSK/saVldqXGjZLyivr
Q8s9ZgoOffybauma4+BLuvdrx97ClKYDQyDq2bcgqfz9CNF5QPSdvWj8b0EF+GDkWh5eiOGDOua2
Ks0unJLHNiBtyrrkra/bYmjje1N7DzoZB7xl4QoIXi+V6LuFXrtvRrOSzloLeQw7/kNosISoeAem
OyX9TWvXa3Bxe/UY1SOo5fb0s3M17rubqBv3MIZNIwasL5+hqgg5lLo46R8AcZs4uTMGVe78D2ln
1uO2kmThX0SA+/IqUpRUq6vKW/mFsK9t7vvOXz8f6870lViE2L6DHqAbY6BCmcyMjOXEOXEBoDsW
b+EiLW+6VMU9Fr+SuFF2vtF+yHzpJxyxn32K3xTJPvktxHOm8TU3yp/NBCwdbFW9C4LuMQrix6hV
64OaGugiq4J88BlVuSlUaNSzcop+hjmkufiytKDgXs1nK+o71FCgs/s9SNpowRCd4awaaBydVibo
NPMxdxuA6PbQ+tqDIDN9UIhxf5vq8pjBVJA0r0aeBEc5VFpmKwqw1sBcbLXKoQiKLIAgIV7QKFKy
w7pqHKj5mM4v9AS2QYYC7UCR0p1YxqMLcUS5B9uhMb2oCMexK/WP5kjinNYjb5TnVa6vEYcKSSvc
Dw3jZ5WWeId4yjy30vvkPmFW/dhbYsX0YMhcnmIV/q7shvp36KPnlY5yfigjoviszHob5s7hXsn9
+E4tM5HZYhWm6sSsnmM/9u9o3oQMesfdia5F4zLSo0ycPnlCc1TUKPhm6SCYj/FQHnmfbbFj/rp5
6txp6PxDCovBXUlH5F6d9OGLWSe/mIC7a1WjZg6FWaRkGu+I7p1wTI6CFj9OIdCOqfkr95u7zm+Y
B6WXGY/7ScsO6KFnhClddhCNX5HAsAR8t8BOQldVK7dWcK+pFD0MSu1mcifuUR4zaltisp5pgCne
R02nnNRpEPbXI8C1xhqgZqiMqK5D4LqsMXiDV0fgWulxnRDRssfW4WVFINVmDOuUu9lBerWUjbBz
LcKlmiGrqNvKIAcXSUITJWoLUpDARPCPatsCbCamDgoO2BZYaw7LF+kXulpU1oCZItGxLLTHTZL4
g+J1lL8Z20IePnn0XpsjVdBDss9g/PwXSwOUhtiORs5H1eYyeGcq2hJUBt5stf0RiHe9cIoaxh67
YqM0tJKoU1yTiHWgQROR/Li0Y1lpbwQ1SUIuMmbvGZqrK7x6Q7pRQNmys0gf60QPJiboewgVdI1B
hiDajb78IOa6e/0gzlnN4kOhTAlQ4u0z0cm6XBD3MCly02dBCpFH7KdE10q3Uc/bMjL/+1lq1Rpm
YkUmu9ZYn6Tm+9BtCG2s//2Zx5zip8HJvvz7A/wCqd5J/H05Jt0g6mYZ1/dpraGDgDu6hlQz1Lnu
fWmjmkJLKWfhU+CHTnVSjvGBp92Z9sned4PDdWtrC5KQagA4Q6+FSvulsSS0MhjtMSbGN4zjofG0
VeNct2AqAHqZ2nqHNzcDHxZSD+0jJfrUqPdd+eekl3Qi/vn7cwJ89slLutFT05kdGYXQOYMiD2Dz
e3WX+HTm/3yzZIjGETmai9/m4k4KVpJPHRNEtj8Rn0WfRevHdQNrdQ/6oP9YWNxGxVdHJTBYTGl9
YEh11+ceofXz2H+QI2gqYNPJg32JxlE1trusgSeeXGzjN8xVueVFPf8NCw8nQNqjCDKr7Fz19yz9
81d3kz1QPTv+F9o/84KuGVt8vXocTSgSjA5ms8EhzPjA+NSBJFp1v8BybSOBfmKYZ6u7uHrHIGs2
LcvklYK55/LQjKZSTZYEPCO5Mw9EFQdvOIR28nlmVZOiTUXGNSd7bm7xWZkYFISgwVwG1ZQ47Jow
drQtas43isB3e8mCQMqIKK8uHUdrgUag60xdaT84/XNzsl5GBIdzVqa/UH2XbOUzmKFH4eP1E7NS
YkKDDk7MuX2PPNDChzBWVjaMJlFT9jtkTPsouS3CKp1paBhMQOPWUfXEgy7M6/6F96KupaKSgL6a
rixcpVKgf4eYPe64g3AyJM6oXq6vbe3LcT54gMH34cMW9XK1lqxIrXi1YulQFMfe/D2SGP7/bMwX
8syDMfudCFQOelsQmvpHb7VfAq/M0BdjrvW6pdVzf76cxYbVVTxJVkO7pHMVRPYiV3uYlZQZfKBU
cKw0+7q9Nd//FgFCjfgmaXO5siLUBuo/BlF8bYQnITMQ/FCYQr1uZXVVOugRsD+cA97MSzNtO9Sm
VSu9LcN5eZtEsDDqUfEDFH++L2gX2EajP9UGXGZRXqtuQobzqaoy4RAogrHFXLy6Zl5TUeQm8Nwt
3GcnUEWoA36MNMV2DVCMTG9jvfNXWl50MHoASzSL0fel7iOd5khiYpuLnupxYE9e3ry2Q4+eCDJS
D3VZGw9CHGa3giQ394loBTP/AuxiRcBQ62glj60+g7eu/6r5lr//UYhlgw6h4LyEUnAThdHPaAyo
h+ZUH2bJeNVFHvV43Yz0/sWwwDfoKvobIvGkubgtpTr0fSmns5eTXONY24Fgz6y9qMZRM90re41h
79vsk7J1mFceZywz70SniXAJ8tnLY5ZHU43G4RzJyAroS7EwD1pHPuqkhTJ8bPoQgXJJz5nm9bP2
1Jqa+gshGO+ziGDsXzFSBBQWlDz745CUcBSIDO0vMKKoYV3+qljKYQqYp2Qm6zGCqq0/Xd/w9x7w
8u8vVu0ZDbk+IEQYeiCn+KnFN37/87qJFSzdpY2FW8qzSmqNeQJmTuJkO3P8G/9gHGQHot0NdaX3
1/PS1PzvZ87W0PsCCitKH1auHRMfWkC13EhCVlJubJCUMrskQiG5jBMBZ9ZJI4Uz3KzNb6uf0s7f
m061Fww4DBkxg6LL3hI+Wt1DOEbxfsTCGF68wkOIUHZTgzOpx4m8ISEThlzaK+S9p1vUmpSjPymf
4D5AH0fp3D6cXje+4trNBL8HZIfhT4YhF7+gNDnnVsJ8p3qAKs/JD/Q+OwgOHdFV9uNtcNA/RXbo
bsmArpqloEVqKRo4hsUFkIasHITUhIwqa58myYfdLHvwBrh9lEz84wcNQMqZrcVlCLURabua7F8c
TKfTR6estpz72gE9N7G4C6gFhLGldJRDH81xj5hIcyoZnVB3xhMj89m0V49gzXfXv92W0cWtEEtl
qKHIQxnTg+BQPfTxBlH4yht9uXOLiLuLWw+mKCjDenvcZ6/Sl/gTjTkOxqDb21359dsAzSyDLiaY
qGVZqEk1YfA0quNZvfcCf1dLEsRxr6X1TP0/APTQ1c/GYAtZvPE+re7kmeHFCUkkeOHKkMpjI/6l
K59HdWsj1w3oc5KoGXPae+nAxGkcyn5GozRO91bwEs298VA65Wkiud6FjvlQbvjM1Y9nEFbM4Gr1
vX4xNepgDFH8JF0yvhpufoA2ZyeNOx9X5jtb6KE3SNxlKDHjymhIA+hQuG+LEEpOm24MawvxWaff
q7Z2NKCt+jJSJIXq6T78NBzDb/5NxzghLU+72qm34QsADN/cZbETO+JdtBeIDZzrd2R2X+9/FULY
KhBHMsfFCS5S05p8EYyJirKgRNu6ezWLbyPcQiHVb2F4gAfuusXViMPQ0XxiUp/a7RL23WdjKEP/
gMmD9lWAE154AM/SO95ORBS7/pJsuLe1t55QguIWkFgVzsrLs1XEcysA+hJaMcqNFQRfxlFwy2Tz
rVo7w+d2Flm/FgD41MOYgSB/z9Q8VdvIySans4c9jI0yh3iWN76+mVs2F68TDCVy6RvsZW7WP+IJ
sune+3TdxPo9+c/+oRF3uX91U1hWHzLnLd7wzCZO8tgck116Ut022wmbXnv9fBiwpaPjCIB+6eWS
pIsVM4BwciZND17TPcUaWvffIc2dQ4x/s4OMBlHUZ+YBkcvL1eWo5ejlHGHI2a86OJYwbG/s3/tK
Ahf/zMLi7UvzNkyU+ZEAqEh66t9EnmPZ/h7OLMs2DsFtcKM+JwftIz3Bzfh+9fCfGV841ibSvBCo
7khb53OY/uXLv4dq64DMscg7H2Jyus0ZkkM/5nILI5/6sRCRHKqH7k63EwfARboLOSDVIZY2vtda
qkQICiROhxgeucJ5xWexbtqqzPt4hBLaY/h9lhHUP1Q0/u3yTp97P05/1Kddf6tOG9/xLedYLFOS
RCLAGXQkg3u/NFxMpU/7D0SI/KY8XMByOgQqgjFxVuzaboIQuhlcL5mqU+ENMGBWFaznWfeaR1Z6
gnvpQYCXayd7jenkIo3InNoBSALIlUb4gtxcEqAMDM3K2/jlK07i4ocvCnXNIDejnM289h4QpySB
dCdQxWCjabVy0iiHgMXiFoGSXQbKtd4PMm3dwdZTALi+5IS5tesAJ12/TvNhevcV/jHzprt+9vn1
ZOyhr+NAt+ZLJv3Qi4+tCPRI/4Ds6NZRm+/+0hYTkXNhnDIZUPfFF5eyOEy0nEpcKJqHYmjgWckn
3VHahqFYpbuHxJhirp+D4/PT5DM8ZrGtA3G5HaQ62opXZj/77tdQ2CURZ56Iq3b5a+SgMDW9ICSI
Toqb7j0qA8IB6m97S0dlJfdAkmHWNoVw3WTU59IQVOB5VTC4bvf1dD+dplbfjeAp4H3a2OCVIwPH
wNwRQkCKeZ/F/g69AFcWFHV0/suHCKJPqGO/WkLycv3IrJlBuZ4bO094vJtTkaUAQLU00E2VqiOF
llutjxM4HDddxNvhW3wiqnHzoKdFOAV69nLn0tIqujqn3+8pNyBqjlrY7zrAd7L5pBifS8Gw1eHH
kG65ppUgblaD5IBaCADSNro0K6Vt1Ag1DRbFOqT9NzF5mZCF4BVlUMvcd+Zrkn6+vqVbFhfPiqSO
9JNico3kNGdyzXF0IYXcpBBYKzoAmJVYlzmPEiydvdmMyiDIdFISED9aBK1yLDwAQgDkV5t2kFZ7
XfRcIZRtq6ViNtYPFI5syzBuAPK619e80opg7o1ahMEUsUwxZLHNFmxpYmqNnKOv0cfhbnyYSyDG
HgWZ4QZtzOSt4Fzcpz+879ctrxxgRePCWxbfS1OXcFd98sQsTiiNdiPguCiFFjNsC4NnwzT//K24
MLV4K3oGZSWxopY+kk7WFSSmirz/w9WQazFgQ6LHfURBZuFe1HASaqGWSISyR8t/NeSbstx4JN7F
rKpMrYjer8ZYF59qOc1DUmMM8cgysvKUnOR9TKnKrB6tb3OEIJwo6F5f05ZBaxEkw6U7FmMeABe1
oY4l9vdO2W0y81e5grM177B80FkdxWIJx8nuAe5e7KBS11ndBElHcQi2TbjtoUeU+4/Xl7Q8dAsj
y/HSQZ4UzxpSSt/xDlLMzPqgcCSu21i+NEsbiyetS6vMDGqhtXtNOekpVLSW9mMww7+USH69bmp9
z4hPOXoMEi4hLhCZDnIgei08M/0BLK8jQ7583cTaIZgxDv+xscgA07oWewu2ZKr4KoHePryhWeII
2k57KynoGxdp3R4lDMnSwNK8ozVIk4owsvM7W3+ipPDWY4b58s6HXWm7mrZ6Hs6MLVx+0dT9xPgA
3P3muOMA7nOB/5a3RM5Wv5Ml6zzWBv3XJf3QqAn50M1ynwPcwA1hvoQAyPXvtLYSmrr4OZOcT1zW
Vk3oQOHjRMVCBZ/ZGDeKL++glrxuZGUdvFy0LmDOY6BeWWxXJQmx71XQ2TJrHu+AvnyeUuvndRvv
XiTuDykybRJefmLut4LhWTBchlaqMRrWA5DcjWAaHYbn7cDRHQ0I947B/cpJHpiFcrZBDiubyJlj
BBRKRD7Tsktd6PKgFHrW2ln0LFivAiSmebclEbcM9lkf1FBUO8FfG0z7zT/ibH19robmWAatLejN
Lsx+G/qhqJ9N/S+zS53re7m2nnNTi4dvAC+WdyamoEf5pqZIG9XRQ5WNj9fNrN1ZzgMkgHO77X1b
N+n0VIuasbHHm+pUPXbHZode2+l7gALdZltxmcDAws8Bl3B5ANQ4iIt41KqZZ0kieK/mUopKZo62
D3QaNnBSRAT+uBo1m5uRC/Ow9qweuHiXvEKX6j5FkUqGD0P5Fm6Slr6/VJZIJG9J+CHlPSdlptRx
LZSFBCcZfLmlTr/Xq6s/LHbPqzg3svDiMhxneuhjJC7DowSbsmo2G4dt5RRgA/cAqQcMOO+gOoMm
GUUbZtR5nb9LhdOR1gvVoP+G32Bt13RSLHCKJD+0sS9vUS6YaqCmvOSBtTMQgssZXrp+qpclrnnL
4A2hNkhkrL8Dywx+N5SjYbR2J0/JMfSzn8QOH4dIhKTaQ3tJm0K7rNJw40u9KxUu7C4J1uKpSww0
TET++G4EC+TOj6Bhi4/jTHspQyXk7a+vdHUvZ4oUmbWCSVrsZV2rCP1pPPFyEN2U02/ZCzcsrJ4N
nZdDVcBy0ZBfBEUQtPVjidAEeT4EPMPPyO2OHTSNw6GYds12jvU+COPjndmbnciZk1Uao9NzLrUt
Zg/xdNKf5l515KIFF36J72Sw8vZMIIp0xEa89AZIO0+X+XwkrSYkgtRHWfDCX0DPOnoQqgFYy4fv
eV7ELmCA2zKocydLw48hOvQ7NR0hIsuqD1XPsB4D798RC5N/QPFo3uQdtLS9Qfdg8hBU8LoWXeUW
cvawKL+WtRjd1JLx3UonIiRPavbDlIzfFbkkcLl+Kla2EO45JnTxefh1a7GQOCmHTsu5zhOc262K
3ILm97LdJiODW+bp/2MMnrbL7xVljSI2ltXZ4yChKtQoxo1gctNauVIKOzR8dSP9nH/98jP9szrg
IpcG/RKOcd/o/wbBSMfmiDoRyf6/ea3OdhHU06WdSGhgXu4Zj6j3yltDzoLpewdN+dxpP0JGf30f
37VT5+PH9yIAhOZYhKF6YU8Zer1ASghEg39kKNQFf0MH0I6OwU2T/Ttr4AmJY2A7WnrhtLOEaFSR
P1IP0QeI2w+l8qDdM9/GtIKsP11f29on4w1DQQTIAoxnCzdV6FpqaB3p6Hgz3NWH5lY5jHd/zs8x
7+C5mUXQ5MGwnBsag/eVYrqR8igpXyiButfXsna50JqVZeYG5tLa4jOlptqgokQuD67tNCA41zbx
t7rVbTCSf143YEGQ2cy1CSjsl9mHxVxlqJccCfUwo0wjt2EkE/4r62Ym5WWY+PrSVo8gjwkSy3jC
mRDv8ggmmTFMU4CvryYElZKxcxCmuYmbyjYFJsP76c6rtBMVsC+ZSDTlK9HLv/gFc/cXEUfAfRAg
Xf4CFA1VciXyrdi0/WPmIjPjaswF7/Gim6iW1fUaVCxgtoBj8J2uL9NaHp+5HW2zT5h1PfpljUxM
uUNrxzM+ShQySukx6D6iPLax1fOJXzoxoDTY5P/eV4T0XO6qhnDYHqX7JL9J8ttA2djLldhgRuv8
n4llDUjRijQXBam1qyi1izSkfb4R8KxZmEMCxpAgd3k39tQkVtvCMNDao/iN8XDd3GCsXblqMrEv
UxNgHeHAWXh6lbZr6rUC2r1tse/zD2RlqFyMriBLGwC/lc8hSxbQY/DNVAKXBz/yA6nTddL7tBpz
u6gV6JfMTD8F+rCFi1/ZtAtT87+fxTdS503wEEIWEAfGsWiHu7ZrNlazZmJGas/NTya2lvAVBQpa
Bb3q3p4a6WPVaXR6NX3683efXOEfIwufjlBQ3Y1qPtp59qFutX1tZnsv/6aZG7Mna4sh50Z3z5jB
uEtuJ62fZLVBpYr4z4O4d/oltc2fu3S0Gv5jQlmEMJYxTX6Xz8WDifGs8FvEDLGyT2ncXvdubwnA
4tZfGFoc6CHOpG7SdcShk3L8kEYlQ8qMoMb7ATU3gGGWVCG2KaWet6OtnBW2DsxRsFOwsMlNOiBI
t/cVfmecDfGtXPkhu1LLnRvoGQ5MGk2RMUizkwXoclsLmaEgqo+QTIenNpRadMOyoflg9nFzn6KB
dpx6w9o12lg7lVp0MCswK5s2iPiZltDcWl6FRHBQ4YTrStynos54u1X6v/IxMXdMCfau3hvSU63r
h0rqeZHiAI0cOiHDfsqN8UUr8hFJTb8c7zwhCn/IkSC4VTQEtpKF8RY2eiXpY28p0MyJ+Fz3vLxX
aMTQ7pXBbIWTT7zePSois+1TcMghuNAyeV8PW1D/Nf90bnL+97OrzCiyZEYjJnvtq1JVCDwyfN0f
LePzxrl5/1jMeEgL0h08OkilSztzEAdJP4iGOu40RMcMJq/qwm31rQz2fYGLlMGgRaHOk1dMRV4a
MqPabIoI6KWZBk90Ru50o7/1LOW21fRjEIgbYeFabkmKQjuNtx5rSzy7YFV6QQe0tUWj9V9DI9OP
cqc3n9GU935Ho8fIcSd49ljTXUoNbzoNU1Z9zqXM+KI1xRaL3NojcP5rFgE/BeVCDksDThNm1fNT
gM771ljBmglt/ohUYYmDl80m5NaaLCjlDsjkfep9U+lRes9/fljOTCwRCRV3YLIQJ7JV6TgKvxoV
1eVf102sHRMCUgp4kJzznzncPzv3iQShdYJ2lC3Iv0IPwXh4bXuP78e4PCrv142tXTKNshSwfobU
aDNdGkMuHK3ygq+SKAFi1Dz+kOHp+7D9cN2OOt+ipXM+NzQ7mLNV5dqYNmEyV3d9KztlZtYczAId
siYsoRuOuzp9RBJUuqFETFwYVCI8EknytShq4zkkQrzJvaR1CilvToYmSA9jl+X7OlagRQAO99xA
Ge9OJi47qtXsJNQV4KC0sE6lbwnokYq/cw19+10htOpDDFOeFFBgCcgYv9Fz8G/StpfdCZbcHbPa
o+uNsnU7TqP1U8gRDq382Di1EurySpxtFInXv4DFlKxmqmgNLbwCA6f9aMp5aweDfDBqw4kQmfV1
wZ35lDY+wto3QNJsHiJi5mZZbOqruE6mRmAQUhpfixasS2iAMr9uZK1OR5PgHyuLi17VbSkWQkLw
7T9pBtK+4lMcafsiH9C5RYvcsk3lXkSQpBZdU0AGdNr6BfND/+6sgTeFF5GD/a4hLBRFn1KJYp03
/tE4+vtuB4/JnXq73RlZi59AQP2fqWUa4GdpEiK71di+9jHWx10Ak/K/2s9/TCzCGhWCoYmaRmNr
O+vRO6i2coSI6F47VA/ej22ln1X3Q9aEA6V38U7ES/FznE4AyrQSun0Y3dfl1655Fq16J2xRH75D
fFBSIAmFr2xGkiH6Mzv0M6fQR0pVgwuiT6vtilPhImlsW9/H194NjqkD2MnZErpaqZWgikNRRgK5
JpHSXFqUKr+hg4JF9eAf/y5v6S6KOFtHcL61747gmZ2Fu1OHyfBrLSKCRKrCciMXltmH1u2Y7hpv
YWH5cv2QyKte5Mze4tFQiqrJtbiGPafRXAW+haL5WGfxh1JxJwatfRkCn3iXzqxnMHtNUgEjzcuU
fve638H4UoQPvlLZury3fAOxyB/KdKyb11JxNLhdInFzQvv6z4Uw//IzqFlbar3OZ0DDUBcP6o26
nweMCAr0kJkK2Qn2CSjq2NmCu63dV4Doc7dWIihawlcHWSjksbIaO9TdLCl3tbhVHl4Nu/A8zGwQ
5L3vW/UT1NkRo5qU48Tfwwkd9B1grRGtp7lTv1nYXF3RmbnFSetrX1J6gQniAMrswi5OihM/6R/k
dldWThkwrAUafZOz8a3luzzgxCez1gHdWsYcLr9gCwmnkKYVypS9fypaw02twmmAWaT1z7YNgYvf
ad38/5GdVFXsbmxpjGc5EKORKWEDMiLR8aBM06sbDxGKGL/pB+bOnNFd4xdFruxU+6FKD9CVoqT2
qFTwnXu/5OjViDInsTYrtvOr9G49cBzDCKzPmMuFKyoRyg2CioqtcKsfDLe+z2hCh7vWCY7i0Tj5
P65f2Hfowdn1maoxB+aw4b9LqHqq+GWmUD8a3OaU3swoe9FVXfG2PG5YWnFFtIVlg3IqM+AM9lx+
qXJAtVwTA2ourvWouYkb3/sHjfdjXll7FDegwStXG3NEkjPHDNnO4jwWDeQoQQGdTSwHvRtFcuOG
aZM6JtB4RGv9ciOoececyk4qILQZ+AAeAWZu4fpgIYxaq6ceM/e9BeQ+LLq5oDKRaJzV8IonSKkg
YNty8fOBWBwYOHvopnH+KZ0stXPqQs/FseOdhLvJVqDIoyLgB1tjbe8Q8PPqKNG91Yvha3lz/GdP
ZICSLnrKjHzN8+5jvGvk/difcnhEVacB9QEqeC/2v7T4YRsFtFbBBXAGVpddnVHwi6OTTqMAoRoc
ieLBPMj76Qif4GnWc9tWRV1xY9DFzBTIJhtK5evylOalkSMZjWNOo3sz/xQkW6qha375wsL8C852
EqGPcZKzvKPjRPtzDz7CsZ5rtz5B4nfavHUrMeiFtYU/MZG0gGaM9QQdcW8g37dNdFCHeBfUkHDG
h5a2786qvW9epkIw9scam/O5odKqk/fw+Zgzv1ytb9WSEiooBxfq3jsUlPqN/Tx59VV0+U37TfWb
+VovrwPldlI8XgXaa4trrzXkFnpGIqnft7+tr9NdDectNNPoCv8t5CA/j8fiAbjaprTI2tEBrAsS
D4YGRbIWCYdfN2lsWIKIYvNL1vwwt9jHt/7+4mh2g+f3gs4La0n+Tgx+VsHX6y56zZWcL2BxMiWr
jPwWpW8Gux7MsLGt9NbwtwYc1vzyuZHFgdTLkUxinsRjgqfYiXH+Kaz8L13nOyhUts71FW1t2fxj
zu6aDtOiJEemCKl5dzSl8kmot2ZD1u4z+COgsSIAGv7XIpQvcy3zmqSUbLX432aW8lDtracRnuxw
c3ZyLa0l3EF2AJo2Trm+MJd1uRqnM4rHTBxQv/si283ICYRzDtXnmqbeJlhj5YtdWFxcKSOAN5jc
ki/Wf5vyx7xkglq8t4bD9W+1ZgZQEnwUjHWBwVscbzVWlLhI+FbqZB3Bj+00UXqM62MiuX9sCM4J
hjI06pEr0itiGCDjrcLzDUmnojZ3SSE9CaL2KiRbhD4rN+rC1GLrilFMg9yESCjUrJPRQYQoIuqd
KBtbt4LJtC7sLLwsbQAxxgys7eieBh8mp4YKe2ftx0eoQbs9SouMu+z0vf852OhCrQWQ56bfCm5n
V8xs5VSwBIqd6uR9s+r+Z48GHv2GhAFiM3H7FPZaxWtQqAYqCmt1vhV3zedi4fEBNs7qNiIYa1DW
l3ec3nWohlYp8p7ODOfhHgrl57l/Lu3FY2J3r9dPz1qKe2Fv4SXVVIQo2nyz5x2GU/0t+8CA5Z44
Pf3EcMGtdOxuSzTeNLv7FN123wKmYpzxFDuWE3+5/lvWYk4KMsiAw9/CHV1CLhrDT708YfNB4zr5
g07+OhyRbQhB9SXH0TFvhZPy87rRFZ86x5omoRiwEipOl/utZ0LrGzJnLYgheH5UjK0S7cr3PP/7
C59Nd05WmSygr2lW0Z2hpJktD03tXF/FircBgQDrjwLMg+rcwo3WNfqsUgTAIx+jwm5H/aYbpo81
Sq21mH68bmttx85tLbzA0NZD3nVk4sYo/BCFm1AQN9K4NT8DqpMsX6WDDjL/8psocR5Pmjf3NrVn
AZbeSXfT8a/rq1h76PDz/xiZl3l20xkCa7RC8BoO2xtfApoFO2HPYwCAdKZs3XJqc7y0vNjn9hYH
zUvKGJhK1drW/7KviaeZyU5GqxpuBntjdSuB8sXqFseOIDlpIWbAVUv1QzVIiDkzDZ5Rum0bx9CT
W0qsrtnXzijHqBxmTxv25090bbWLAxkVNUoNCsx2MzCsY2zoS+AI9qy6l7qq8Ujy/29uADiguUOl
U4lcvBlqncEmPfI2GaP5y8wsN2Yosmj9U6dZzxuLWzuflHEBK5KJw2O7qNI0YQS7s0Lu37kQB2tu
eGPZ8qP88e8sbvxCpOT8q/MD3p37DaUZfBuLazdK8ZSOItiF6bGtdvFzfwio606FHTxTjNrUjVqr
ImPMoHeC0BZTBIsNbdpeKoIJe5Da2JMj7cpD8aV9faveSHZzSA5Du7++sWuehawfFKsF0po1Xl5J
X9VyJeaFRe443o3Nqdkqja99OKbaZpbWOal6N/Wl+e2kazW92zS37AptywD29Tb1d5bqFxsnct6g
5RVgyJ6hAWlWkVsy9SZN0ivyTJAl55WjRz/T4uPQnwbpY9DcltmjBin/n28fgSZOc8YrkrVdbp/U
p0pFYEsVPgptbTg18YZfXl3RmYGFU4HdNAwmE88/U7nBCwuVmw5BgXb6/61jcQzCTmFWXMB3xbV0
sEb5FsrjrThv9STMs8xgBtEsXIKnwr6RK3RY50nw8Hea7KpTfCzt7lg6wufqd++Er7G7eYXXnDL0
KTNYltqguYRG9hEt9krGKUJqemfdBggyEus49YfU3UICrwUETDJTLadhD/HWYg9hyonafGxbW+lL
R7G8k19qz71aHSdri41mdjzLc35uauGYpmmg0x0QtRkIpAQlCBbQ6sexNFyxCj/WJuOjtbrR3t2y
uXBOozLmXjZPNbUkYE+pmWQ2sTjYoziDoL8JhVvDSp77tmQg/s8P59lqzUWPJS10CxouWlCKdwi6
7029sbI1vwvUggYAmq4WQbB8eYs5lrElKPgoCKoOceJUL7Of7120aHYT9a7/IgtfudcXJhfxludZ
UPRXeKpmgnQr/tCl9a6Ub9v4aMhHPXguoy0U0oqnv7A4//tZ8CWKYy7WNRZjqNLqfDcFWw3erTUt
nGGq91mnSWzj3JLM3L9pJ7erCfL8ORan/2IlC584ipWVVhN2GtRiSdkC3wleAT7bRWwnrrAvHdk1
vleHaie/kMTZTbL/L8ooq7/CmCmxZtAJc5+X+5loclklFp5ZPlh/GQQkkGjsjAoiLtBdm9pmaxXs
OUH9j7nFla/DFDbaAQ/NuPHHwvVOaA/v8o/ZzXa1fMVRX5ha3PS0jNVBFcif8mS6EYP6c1gYjt/3
Gw/CikM5N7PM+4W4UKh6gXD1BSimpA9l9yIHx2T4lqRf2vH5j30Ig+fwP3LBqcsvw5DInOJu0Ch9
TiM6JtFObzaSzrWyGiz0tOSZ+2SydRl7KF4ZRVJKnXzu3sAjs+9+NLfNjpeb91o3/s3Y4oW9xS1Q
K8Fqg1RlMC6BUy999rYmdtYcxvmCFge8qT1PqyBZtwdrOmpVsqsRrbr+VVZP9bmNxanOxyIcoMlG
/UQOH7u0OOb61z58kNpPaegf5Cw7aLGtdi+iuAEXXstFL7ZvcchbZLSge1NhJayifQT0vR4SmJGK
nSE/ef2jVf1SpFfT+plKDY2xw/V1r92ws2UvwXeZ0QaNUBW83+ND2h9zmY6bsZEPbny+t60/8/dq
q/sQ+imNbaq3SfEqNVvufq2jd76Fb1t8ZiFLFLCQOSceNDEEwAGTuhFcbpItKaeGhrPuxq6cnXr1
lH65vn9b52YZS4pGIKPRwwb+fdlKOg27Ym8dmkPo5hvGVjcSEuU5cp0nGBYnpSpFOl71rFU17aaG
Tnr0bzq/dM7noX6DMuS7NEI2tdZqBA7j3xXI7EW6i37OL2i1j9BwO6Rucpi2Uj+G+lceUpm2KBAi
pofeBcd5GMtDOsSAVwwVMjBfPSCsh9Si5TtS9lR39a6pSHTFADlLDX3VXk7Sb1YuPsvC+KNOC0dA
iC0Lhl/IUH6ISgrHdbJvtPwllut612m/xEE9lDpEuzCOpnZJMx3KgupBGYJdI8LzU8rPUgQfnx6a
rwpzKHurMEgJ6vhg9rLTGOj2tQgLAum9K8FfBMp4SGJvvAf1IN4XukaFWhcQUVKnaedH7fd28H6m
baHsfd+M7XSwWgeRdN0FV6I5sWxEtl/m+Q4P/smMjdwWvfBHlAkhWnzezwSEuhsPFRNMYE5GpJ3G
foTyUo5b1xw71TXwud/DsmicuNQ/S54h21rqvxSDIO2jUf8eDyjXKarvNJVXf5Lj5L7KM1vz8c+5
0Z4ApO2UpHwxRvTOzAEyLmFQ3F73BqdTqXjzd15gmz/GLTyekfDgpeMeBkM3EMQbrcv2cHp9HGMN
+q7oXk/FHJXR/Issev6u7cUbw+gfB7840qy9y2Xzc8yToI3VSdbag19BGqUogO7H7tb0hBfqRE+V
Ed6YLZpNUdr8ruTW3wWGcquq4Qszz5+RfPd3ZiE4fpAcy6K+Q3ZM2OUxNWHFop5kDcJDVMoDwnPM
CwmKMjlTLVZPZSENX7Ome56YeN8V4zD6u6Iy/4e089qtG1na9hURYA6nDCspWJZs2Z4TwpE5Z179
/9CDvb1E8RdnzwfM0dhwrW52V3dXvcE/1qURu+2MDWUUBoqTCuN49IMgOYp5E9xLUfCzUxrJ1v0u
tYV89KCjoFeMXZqr6ABcAZwrzohd2yUIp1MgNBcs1n1s/NCV1+oa9lenfJP69FOZiu8L1bzTjc6w
gWt+VPMksdVavqX02T7jUwCkDKFi2zBn16jEiy43Z3ksaexJd77Gc5SaLn9D+ob8+DeZjz301hOr
JXb0enyP6LgnzdlwNkDxopA1VnZYTJIbq1nv6Zbh9V12o4T1F72aI49PN9vpDAViGpuHPhee6ho/
LOAD4IYETfkQFYxI8nXzVI3hXz1NMqdfDB5n0EK3TSeIh0Cu4od+Cgu3lfFw7HLlhxaPpdsUgnGX
ZXN+kofAP2E65v80+kS1/cBCyVAyD43aFgvFMXdUf3rk51zCTvyZpOJNb3bfEG76gVXLz8YKWJ49
uS0ZrTsZC0K6IZ9MpXjK41lwxZFiZSRZT8pce10c/WyT/hZ5uUvc1vdtpnzrTeOTIUw3Ui81GG8a
j7Fcp45Rd48yXI5URN5QqtwwUs6IKz1FE48ssTlGoZ/bqtK9FyP1TtEqVP6m6rENBVahPN6q6Lfn
kvZAUe5JGaIPo4q5pzXHnp9YP0qruckgLlFzLy9WhK9FDxAQ79ZEoGVldvG9qY6KO4TJU6hU77Ki
/iq1YmGXmkrdt9arw2JfBc3ZosdTJLegDh6NKMk9tEEe1Ui7A6Cj2nFdHDUNC8wgmz8PlZJzVqem
kwvhQ5k0hk2lsnSDgLqg1LeoIvqGjn5kHuL6Z85fgiG7b5T8U6zFA1zv6mK0+VMrNv0p6EO022MI
msMcL7KGpWNaeY17EZY5QTc0XixUXqrkp2HSjjn+bL6iCXZfKL9QExcdRCYu1ajXtiKGnyt1eMIN
xAMa/qQPbc09cLb1RLxNdRK31JXiJyuSnmIf/MKghC4Uqewkx8bPRk1r2++Kz2moPJuhRS8mViZP
lsvTWA4HoekG20ci0E6kmhUcxbHTyNldnQLxAO+o4G3JDpQStsA83ZSTJTptjS6EyvN8QB4yaA5x
qyPyhA2doKCQGyrHKJpHr66qBzhUX6ey1xw85Xs7adQnoUhkWzYC7piGgcOmRTUt0YqvmW/c6Vb3
V6yE5I1qOhtt/IsvM3i8nXUsspjvsZ1r7BWTgKnRtYPQ4xNamU7NpbJU1EclLL76jebMSefOnfJO
HZSDZNTlAQn20JPUBHPEhAQ8PSiC9DO2usdBFmwltO5TaB62HMp/dQMdZKts0PsWhtYZRZB8SoKb
pBjHrdvERmzHAzzUWoifx9bMVFuOVEjtSkY9FzJOUwyuRC7FFCLIe8/y+b+WHJdubCafmE1Ui/vm
XWpN7wuh/N4OU4k6p/4tEUyMKnU+lDqmgoeTRWDnpnAv6YKGn67a2FOovhfMjNtx8yhl9fehMC7Z
kH7oa/VWhgBm15n0o0vzH6KlgJBvH/VUdCex+uwnyfe4D90qmliIWg2MLuyNn0pcN+/UnO2ZkLDN
6btlTMdEm77qjS6hT+dfOG1aOxSFp66LP+tWeujiQsINF7fkAt3TYy2Wql35waehbe9TQb2VjOa7
VqjffDEaPVGUv/aBUB76MQrsLNIe/Ej4aUrmEWvyYy4ln0B2cCxK5gM40IsczWc5MvzTqDWJLRfJ
HaykyWZRLF6g2SdRmE+tML7v4+yYgLPM6bdYcop1b/sjNcTiEPtGeZeXRn2pM0P5PDS445BGNeVY
Znl28NEY/Sr6MR4Z0ijcxEWf3Cg1AtLRMH3NpxxD39nUnvpO7Z5lpSzuUsMUz3jCK/bQDvn3VO6m
Sxf4SD0FlB6RLKx+mUIEOUM3Sv1xLOfpMdfk7g5Td/2Ylnn6lHIsnyJfpXBRNdaDMCDH2vlz/g1c
jpnbTZnE3cFQeGyNPUIetqWBaDGDOOntWhitxJ5TXnxhq2sPIj68mMGmwbu6ScZLDbTuZjBIfCYn
PNyXcZBcsRVLzKOhxpzyNs241XF/jX28f2H/DHjOT89NrF1Ei86GQSc6Uz1DZZ3nHAMINn6PRJDN
XWYc+wKnWTV6V/p4wgZdHtoVFhp6HLtCqV2g7il2VrbvyjApTnWejpexii/wiqnZqdhQ5whz3k6i
+MUQoAnOvqP3nGdoM/hdaaM55bWT9H4oBxdj0i84+F7oEtyYXVE5o073P8mhw9Rqei+JU0Q5R/Oi
Oq3cySwe0DKFuDz+SiHb3ypRpcCzN1ElkuNPvqyXblK3H3OxS86TQck5CxX5XNMWBs2liSdVxJG6
V+vYmdmjp4qdsDgzA1/Kytkb4voDr7/iWWz77CZWh8krq1LwzL40MTqtpDtVG1NXaKvcSQY5ueSy
ASWuKCCHtt1NW4sHTafc3epxh4lnnHtVykKdk/eoDYRu3dMDiet5sYut3xnC7Ntd3SYYV5qfVZkH
8FS+tzqrwXg3pBRT16yR6R2GmIGL97d5rylJ9W6uch7+E6wf7essaV9wn3XGqHCmsDmYRpV4vU+/
ZR6SzJFyHDbmOatuoi77ZGj1U14Ud3I2R3aaC+c67byxeDJr0821yZ2xWZ44iWw2F5DXwNJdy4q+
9q3aAjX/mZTs16x5sgap8KrcPE6cw4LfnLRBfteP4qEQc2AqeAJD7mRHx5yaAXjuabHgTb7mjUpx
Lu9+9JpOCjGOhRa7IfyZruaIFgpnmNsnsywNW/K1yc4NDOB9ofmVaNpHTM9tXcbJdrae53j6KMzi
oVO1D4M8hzfIwqPu2SsnaZI+gPiMbnA0/cEJaiAIi+pbGuAtvAAa3bSRgQWE1ccUczc3mBQJCmr9
LuTexmGNlTJpA4pfl0r2NLQfgyZ4jFSKwmnt5b442CLmk3abiBe/GW4tKTyVcnJs4+kAsfW2j+Xv
vok8txBMbm34T6Guv1dU9T7WkFc1jVPc5NYpEONjPRo3gyZ+VvCk8SLEyRBd074E3APpGjtBn7HU
Y6eV2qfeF1xjFOxcRSWI88AnjRXQvPR4tEHMhHdNj2Pp1Pjv86r5wVl7mw7BIei4BgsKV/4w+Olb
k+UJtZLwDhnel+OSMlH06FVgC/XgFjnMJtWYSdj1IUbox2668mslyLNdWgkXMfExm40bMzd++Vac
30sFrjC98D4pQ9dsdZXbeI4RdBEoeFFrLd62WoXJ1JhyvluBZ6XMfdzL5DZRwKez8MVLy+3Kfrs2
sFWFvn7ULnXbq6pEnQV9YtQ5UN/LYn7Un4YDOhjH7vR2mM2qwNXbeVXADyFKW6kEBa00Ukx/0VZ2
sm503w6yXecwFxG0Rc3iNaeOz5fySoLKbQ9e8ZgjqvRbofyyX2HeHBD6XgunDp/JdfNZVoJM0CtI
53lx1wbJWTCDnYLvZtXrT4Q1xWymr6hMArjlTGSdTJlC1Y8ix6jkO0tgu7h3FWmFFghxUh24nfZO
d5kPxqE64jv/oB0VJzt0p13gx1IIXfcjACmj2wpol1bw8udXK06xmDlj5iNJ7RH+V4MFNsSL+UZW
bOV+vo9uxe+1iRoVhn/uHgZj+6v9ib0qoGaxquO5K7eOkOUP2mSWi/pksjefe1FWJbApjbVRqrh5
/G1cLE/HWD0JTu2NOKHKmBkmHvDVf6Mzs/D3/jOx+qrxN8m+pk8Sh6p6jE7dHa1bW7roB9HOd3lu
m1kDRrwIlQoii7zqXQ3FGMgZKEPHsr6Dw4AaAGT1kPLCeTZT5VPcS9Jl7CNeWPDe93b5Mo7XC+hP
8FUpH5on+s/L9Hbhp7G5Ecf7sLroykRR42NFnYRLthtqO2XNrVWLsB7FRgheC4/s5aqdMiB40rQk
sPnZ0L9JJa7n6U2dP9bVnoHy5n68jrVapd0cKmj5wUkavyOg/Ft6u/s+Ozi3HYKDtjOdW4sVeRYy
JqrzFAJXn5IuD2WQkEQm5Zp2oqKBuVGld8ed1LycI+uPdh1m9dGwppMjNJ16B0KreVxUl4K74FZ+
x60PasDePt88CRQYVoRE/+sVAMpUMrNoY8r5ixHPcJ8f2tPiFYnazWkPkbtVFr4OtTpBCyMfe3OI
e0cWPM4Km/KdS5HJ9jXzsDOJG/AM9HJlVNIx9cRGaXWKtlY5tHrKqDS7d4vHzPtbWTR9TKGyvB1r
6/S5DrUsm6ssbelha1EYINSAxCy2hP1ty7Pi7SCba09n5QGpQvTLXC30yBS6xqQEiYcz9x/1wyB+
fDvAFmCX6hSSYhhsosG5PqbjWS8scVFiXdaB7uQHMJSDCoxyEVvMvajEkuz9807Q5TO8Wut/gq5P
7iQP51KsCZo8d1513+ADg9IGAoaOiL1N4O5BaTa/1VW81fktANHIxIgtbDYdeu65PSWUTFLD+zfj
gvWGOr6KTu9au2/OekNLOoWu8NPi750fAq8T7KHDJ0jx8qP0ZZctubVA4C8i864hFo2R1MtVmOZi
Loz14orO58tOC/K7gJdsz8fgBxBDV+u9vfvJ1mSSMCAWLuLUryxZ22bo+xjFbRjV3zWTUjre1Rnu
GG/P5WYUNC0WhWB4FWv0E94boyagPeRYNHHrisfliPBHJ0U7eXcrOdFlR1uZehICPqul4VuS7xtL
2zuv7jrhe8/rUh0tW8Fb5e0BbX4pGLSIVauLS9DqzmOMcl5BfoPkEX6Vh9NSmHo7wGZKV5e+HxxT
uD9rIxHu9kIGlwmw5yU6aRbMtsSpCoiQqUfpdy//bY1nwTgtvGD6Y2u8Sl0LeuT73HCy5KmPD2Px
c2c4S25bJwn2rM6FDQLbKxpFCvsTkuxSnrqlkn0CnuMuD7AQ+mrnSk7kTJ8XRhOvWPftyFtL7zrw
MvKrzL6A8BN97qel63Ch5fJlbqcvmtnsyMxthVkOKUPBrgQJydXWVVLKNgGGnviVSNKDrszzqWs0
tmyTdV/eHtFmlkfT0aQdDC/nFUVCmSt/Csd24knhUF3JzwCMkBWQJbvr6HUgbrtIHe5rZmztruu4
y59fTeVMuaUVBr6hISbveNTaItJcgpG76jzuvAb3Qq3un3rWZ4I0oAKfQLGmJxnOnT0mgY263s5k
bt3Urge1OpQFs5pibWJQKdApBapbcKS0uigtoy3qtDvfbmufwU0XEVMBhswj9OUUipEm0NvgSlM2
gz12s63tgVo3Zw4TksVvAL3Z9RlSTVEInbnCms2gQ9AK78EH3wi1f6fu3c+2x/In0mpnjUgVmbXF
FxGnxLDlxArAYP4Lus7C7P3vcFYTpuoKnW6RINQNL1UmPutK+S/uftchVssa886pinDgRulbQ/Wt
D27qkJ7joEaPO2ttWbWrJGhitGYhlc/biqz+8uunSV1IQyr+l+KCm+IiA3VngHcXf0OPl1WXzG73
bd5zxd74Wi9ir0bJcYLadAEHQ2smp2oPfRd4O8PbeKm+CLHatLTg5qLrKNzrbXZR+8gr8vKCgMJD
UkoIvcrTgzQOoZ2IxVOp7KGe98a32seRgLG5qs24i3bxRS/L0jPEfN7JFssHevUB+XikXhRuuaS9
/IC+keaFHPMBU/OdHl7K/N4KT2/P4nYILu8IlS2CsquyRicK+MBXdBLT9phlN9iT2Hr38HaM36fR
63H8CbK6J4VdNbVlSxD1r94VvcapjuNNctfAK8y+tLsy2JvfhpvMf8a05OCrg2NSQa1UPeEou/3W
Xauf3h7Q1qSR7YBIAeLEs3F1HRMTyzIDgefbRKfkFFDyukhl3i687GTnZNoaCzURzOQkkQqvvhpL
l1OajlNwbfgxqc+KmoHqoHC/c53YKorAFPgTZr3SikkREJtE3Ivz/bcmRekhUNS4vZd7wtnqdpLg
FtH2RcBl3FffqJzK1FjW9kLAOC0uYJaHNifo1L3n29b15UWk5WNeRfKRAMjaiRp8eDt/XrDg4wlI
1632l3FUD/ElgHuxZ7qy+dH4XtpC4qXos8pM09B3udpTYrLMH7r81NV7UsxbsHOTdxSfzFpkL9cK
s+BFjJSyiPibnSU7ID2YwN+GufndeNLPf/MYQ+MBJhrV3sX2dU8jaVnk60199RPWCrTNUPdF0jFI
+WhekktNb+OfGNhtzuWfkSqr3BENVTpMBhcmWAgPYmkIH/JYDp7f3tB7Y1ntstoCGDFUDVVA+jTS
qb5pvfD0D9bi8u+8mjMcFvCKIJ+/0icSIsWnUU+dTjgtZfnqKDgp4i9/i1iFx7cHtb2pr6KtzuBq
KmU9lLi1q/FlUZpZ9NIAAc7YexyKQ4Ddw855tfyDr4enUj/Dx3YRWn651QDOCGpUkxeT8ruV9zZP
VbGmB5+4b49sL84qeUxymKbWSBVhNkUZ/ESGs2Grc5kauvZiddO0E2/jNYmXyJ9xrVLIHEe9XEoR
+1nzUnBdhnIWO4vixSUdj4O8cyRv58arcKvvJoKcMKOCW3t/iB8QmjlHsDnKe3Wf5Ll1kOHLiow0
cGL8WFabq560jDsBauUgvTIHwLnwGc/tQ49if/5s2oB8Wt2W0bN6+/v9f1bmn7ir/abFshmIIV2q
pfLUPC4+3zTjH7EWPIjtrqjUVnGD7/cn3Gpdtv5UyYB+FpEi6bDYVPSLJ8HsIFJ4Vw/2zuCWSXu1
CyBhQtSFiEyB9OUuSItByWo8uEmMwSnxpE+Z09pFhIID7iy7Akxbt2D8LP8bbVm7V8eblCt6UgTx
wmTUDsZpIYspR/F2P3ltJmL8ltBn0HDfWrMXE6HQIstIqBBRWntG9wTlbSXNpz3x3K04moTplkjn
nMbF6nIVCFWF4hGOhpVJBgkfrXTHBngre1wFWB9cgAMSoI1B71R5ijxebQ/SzaKSB6x2Zylsba/r
SOvtlQ/DVChEitTcRTXdlprmpt21Nd4YEEq3BpVBiL/IP6xmLJ0t8Lez1nAZ6N1GtykrIMNVDGgZ
KF7kWuyq2tmnZv3uQ64WOrePxciV2DRpVsMTlKQ1xwxkCgUML2ls1SlvgahhYA4Uy8lvkovgBLcd
cnEyKoV2+su0s4dFJ0vbk77cSNBonoK4QziO29Ba/0KS01KbtaJ1mjlEzi1Qg9YLpFr43A+jeRij
VnhEdi7zcivP3u9s940zHQUoTG3REYG+sH5lS2kQS0oLQEY4zQft95metC4C627uDady72G9saYs
Sttoxv82yVxb6NZBYM2K2nI4dDklBDdC3AEQzduD2lpRdC0xC6KordJAeplUxnwQx6FjTCjtLw0P
AM5lKn8UqnB2fJC4b0fbOg4WoWZY0QiroRq/Pl8lP1CgSvD5PAXqTv5uPBlIcVgUnyNQ1N5OuI0M
8yLc6nzNUs2vQN3CFXJH/B5Rnqo/wdaMHaDbjnmI3gkLj2FnkEvWX28WGL2WaNEpQKhldSrkYKoK
5OlaPCZpkpXPfpwD7buH9WEX1vwvrn7WdbTVqWDpcSZJPdGKX4EOu/3v0rcQnxYCoO8Yewy25QR9
NTpyAGcDDZFXhEOzliZuLaxK8dJ8LXlifV82QHlfY66+//TYnMuraKsPWACcb6eCaL5a2HkJE2H0
XX1onyyYy/keQW6LW0Yf4c/gVp9OTYGASzrhBiCZqid9n/Qb5bDIJFn4B99o8Vm3EKL9JzXwrd3O
I4+MRobl6F2lWLUw0ylO+Y5qShXebqOwPRpGCMlgrMLvb++LjUcQZiW0Y2gAkcbWzgZ5oU9RZXGM
BPftObqUPILAt9zsVYzNra93HWdJqFc3llSth6nFisUxjcEcgZ0mAG9L+FVOmijSWUsLVPTMWr+P
h6nzz75S/+zkufc4AluEeSo5wA4eBOIjLC9Js8MpTDJbFIQc6CyHwydU2v0SKGIfVh7urvGhnn1Q
tqHSoFVRgtjspXJ2wTXXTiLO0qHuYgSv1Pq5Q6re9ispP4iG3nyQQ1ZXJPYWNiVF1VdHPa++hFoU
gPyfPjYzb5w+Nu5EoNU3cTZgRqIIIGgH0RzupCL7nGTWFwklhoM/BoVbJJVhT31jnDqIQo4od+fE
D0S3L7vWE0connItYNCF3KIA5PmvMAMSGeVtfcgDsKfRlCT41owG7ylVze+pLxSu0qnhITDTOoM0
FvZeGRrGMh/GpVFLzsEEwW64PaaQ2mmpZBcYddYpGTq8WfVY0T8nRiTbuVaEj3QG5UMpBIOdFzE9
2UbRmqcyjgZUNOM5fVY7nZZ0LdVfw14w5J3cuJWQNRlhWyomeNTLqw0mJnVvtDUQ1THNj2loQV/4
8Pba3ouwyod5P1htpxFhMWWfIeBUw55A/lZNBqm/P6NYHZpN7vslgP6G61B5W56DmzG4nZ4xdDkG
d6z28sTZaZunxoS69i49LY6Q4W6DfWugGNXihoLhL3fP1VE6DsWkpQEJgyOmFJ+kcQ9V8vp1ys2c
NM9NixvPYlT7cvuaZhabuc+tz7+TwDMGl+aQfJBt0d5rEr8uG68irZIfOjCZhkroiPrp5KBgfQje
AwLyICz8Vnw/5cLOOnytPLiKuEpNQ9RZcyOlLU+38tx+kOzYje5MBABPPipWv1+M06koveBpr2/8
6sa1irx6ogrWUNA6JrLQzs1xDkzVVgpfehcrxXgWCzk/vr0hXh9qBMTzXEcCjWvXK09AvZyKHke3
0RHK9yn8nUV9c3mFB2c9eMysr+L3EaXFf2KDvvVd0dxBgsmgO6298mCT9VlvwgF1T/F9S3Mec0W4
jTZ6z5f4xM5w4J++PdhXp+gi1X0VcNk0VyeOMjVAYGYUl82lg0ySq/Un3KTct6P8FuF+cQn6HQbN
TwWQNLio1XrVhVqtCjxPuMYCwnMaOz1DMS2Y28iDXxFqZGkv8gSn9KrzPNqCCqcZhrEtU3sBe+M2
rnGBn7YrHvbqxOWH0Q6hh8/1DMTAKjNVaKwagqiiPSc+JYWsQ6RNbso0up2U9hT2fei8PRNb880J
z5XFBEj6qgICORLAvlRPjla9H/QHhMQcSwi9fxEEwwGR1tiiFb7KdEpbpGDES4wQA+0C0wW6QctF
7F+N5SrM6q5JqzYsQ6B0TiVrXp28SzrZM43/uf/CF0K3Hla/rnMMrp/SUxIGUzIh4Mht4Zi7009e
0I+GR0HMHbvd9fDqkFhFW6U5XdDlNk310em68DiAkHLHIN4FtO1FWae0USyVOQK01H/vPKGwIVPD
TQYrOn1uBe9vB4W9CvRmbrmeyNVWF31/EgKePuzB0a0sCJJo8wveeOF6k53YcfuWnHvjXC3EcJgg
6o2EVMXwrhtM0S19sf03WwqgGd18E92dtWt2qMW1masSz0d0pjPl0mXhoRj8nUS5NRSux4iw4nVu
supfJkq1wpSCcjo4sy6eP5fRlN8HRdvvRPl9RVgnSryM6IKQ/V+joqu+DCt9aR1BT+t+6XSB70Nq
RlxeE+BZJbJF5if1oEru6C12Jf/CYIgNcP0DVpvaCGqtlmhgOcIo2b4Ce9f68nZ2kl6VpFYhVnfa
vhrLsdFQ6qBgin4i8hXqyT+jy/ROcgLEdKnH8TJGZau19+4SW1+R5gtYLSzrX8Oz294A+mEBjKhV
ySn6haL1YWd0y0J49QWvQqwySJxklNJkfMcXea3Yuig3Lf0/novh7b4U/esW7jKXyuJ6y5UTxvvq
/BL8ckylmQvDUr9fjJ+n2GtjJ/pYuYOLMJojfBGEs/91Z5DLIF4P8r9hf9+Er64NFo9Og1cjHh/u
34oyCggte3GHQEjs4/8s7cIggdghP73IP6Pl+3LvaeKs5xpOYk6jdb8kZXxQzcLYySJbFwEKpRjT
AtdCb32VqtoxzsMyZt1PZWyr0g+/L50x+1nrD4NpujvTt+T39fSBPVryiWyKprIaUFN0c56MdAOH
S+8qh+bou9J95IzABdtj4Ep7KJOtZQ9+GmgxVenFR/blBPpl2RazAVWgP4wYnh+6Y+ZYjvoUnVHD
wCPH3pd/27i18+CjMoP+xtLuWQ1RTdXEqCq+2VTCls3L9Gcjtn9Jln9TyvF5Zz43xkdmBgOC/iDI
VmMVbGiG0ug7Cxzm07LrMi87ytGRXE0fazpVn4TbbKdTsiyH1ReUkRniSoLMrYmc/csZ1Ue4Etyx
uCckFwvz7HF+11d/vT2srVFxN12aPfSM+HYvY3SJIg7jyM1Hl29COXIiM/L+TxHWzK0Ify4hq5fz
GTiaNXmFtIfT2hwDW0rlYMa62FjNUxKgJe03eHJHva67tVVJLqo27v8+DGqrLG15maf16wIKrtEm
A/03dZLdOLIuRWAd3g6x9b2vQ6yyuhahveoj7oeUUG9nYnortpCL9T29s80waFihLkVueFUKF2gu
to0aDU5XPyLSVBnP9bizWbZDUP/QJeyEoHu9XFVTztFr1kzW1I0mUibjr8mCdy5Y1r+KBC4amyRS
ASptLyPF1TgPqsVJ2LSKXTT1DRR4W5q7na34uoetiDxhsSTEfQaB5PXVbM4rxIFCGUfL88LwGqlI
FOeYs2+/sScte26970lpyyrDAYqi3MsxhS1o7y6aO0d7worsHp8bV0N05W4peQfH4XN8P3Mx6+98
39HOe1ZXW5uJ1zMWJIscP5Dil8GhGiUVNEceq2M6OzGFzaPQt9X/fhLKkA1Jo/ScXvvAV8OoDnHA
k7gKpuCIkpHp+W0XI1oT4dxXS8mXGcz7zv7aHBqkFzSU6ay9KhBEDShVI8KerB9VRxyfS/nT2xt4
e5VcRVjtYKU1RrUIiFDLsh3rj4V20VovK1Hyys8zOKPoQaiz2zb0vf9j5OU2cHVZCsdpmnudyJNu
OrPsEz2oHD1PD1QInCxEjqYUPw8C1btwZicW1fHtX7C15ZlWBk8C1lFKf/kDjEC0qrJG00lKP+rm
c2SdRbm1/28xVu8GzkAjosPcOYaZ2mqT2DAvDszs21E2l8nVSFY7YOwtDR80KrddGuJTrxi21uTP
b8fYm61VQdzqxAgDu6FzBuFhiJ+78amv/8XJfv1BVie7P8ZdWguEqNMvfndXIE3y9hi23ljLQahI
nInLY2SV5ceMd6zFnciR/1KP0kFxUZF7AAd59s+VW8kgbjJ3sn2vuhnevx16+QSvMuRV5NU+y+Yi
U4d6mT7ExHqptX01cytADyIvLlH/n0Whl+R/FW61uUxMUVLZZKCLX12CKcuIHU55E52Xp0hY/QMr
yq1CyouQq3Mtk816FpeQi9j7VAIdFM/quwkHh/ooS2CC96iBWxXpFxFXG1iUs8BQBSI2XnavHxdU
64Jjmb7wQj4uTAX1Bs2OvTW0udmupna1pYXEmMPUIqrxNLo6ms1N4Qg88zpXdLvQ1pzppOzs7925
XW1wyShzqVtGOh31Y3DTHFHUegzOCEQexFNzY+105/eGuNrrI30v3WhYrEH63SpvCn/nbrKZSyhb
8hCiFvtKz7hGsJKyN/pKqfLLHJVPWm19Q9Dx7R23OWmA+i2KGqqxECJW+b2M8yTtfy+PCZFcu6J6
frMsjdybPuHNu18lWj79epNfR1zNmybk4mAKLSjFqLrRovwuLkcVPklz3+h7T63XGBi2+HWwVbYU
lCEUrYjhYeBr+21rJzOoQfOTrHdebQrnsA9OtfUQGuUHDbSDWO81YTcKVlc/wFgzQSoZH6i5xzKg
l36l4fxLkr28190WTS1Fyl1J2lk1y4DWs7vwd5ApWXza1++ZuNVyI/MpkOW3wCTxalWOqLftUk23
w5jUBag1UjpaLRspTkZBNYD/y8eFVN2fukN13vdL2QzDIKBiKmAX10CNsJ4mqakBfYbn+qycekZT
nfepLZtHHho8/42zOnjSqe2tZAGXLvVtFZXjwsGra/yW3NGjPPhPgMG86aT9sEq7HXZy5dY+v469
OoUiuYnjYiJ2pH4ZaTFXWkp5cW+fb+266yirgyeWw6mdGqKYHyenzBw9cqr34wnK7oHe/dTbQ0Qt
Z6kKpzvj2zrUryOvDqAhQOm000Hnz+0nrXm08OoSjCdThJynyzuxtnLydazVsSNOYaSJyyjn7klt
KdEKu1TTvRCrld/ipzbNOSEWDybtRvbGm7Z0tPuCVw4c6OKQH9Vw56ayFdOi1kcJk5Lfq4KY2QXJ
bE4g8+sgNY5ChzplhOLdzjV8Mwr8CYhxtBBeqaqoyKS3fUlPTh7/KvPnSvZ2zpplF61zE63p/wZY
fR0gScCHZgL8ByHou+q5O8gHCpeHvdS/teCvg62+UyMXumAsHUY4k827RIwEBOet6ihNheQqZTXv
JN692Vsda3rQV5Y6Es/qn5GjQIy5ct+ev61EcT2i1Vk2lHmg9vESQRndwZ8fGh35Qj35+XaYzTPz
Ks66QN9V1lg0yzowP/4tmdGfpMeliR445XGvq/LamYUTGsMGpJmhddHZXqe/KBUio4ZFMDjSYUm9
oVt+A+foc0nMDv/AD3F5vrxehX8CLh/y6kltJqgqGikBYVgdF644jLzSW7Tsp9MubWF7VfwJtkp+
Y2Ulc90QzDDPkfbQWTsvpt3pW+0pCz592Za/SRjW9FsIzRAB+c6/xcjC0R4/7t/gNitZ199stbem
NlTagbIm+El3mOzynFE5674s3NPek28/zfeLCd9vTPrDHuJ3d8SrjSaDlMvMZcTq0T+K73t3vF2a
IBb650fRFT/Elz1s5XZIkDU4qOMYgebUyyXTBV2GVDBHWHyOMU6V7PSdiTtLgFgZVoOxlx6jT29v
ws11A3gb6C+UNv57GZFshSa/anFtNCNHtLDl7orT2yG2R3UVY7V0hiCyJEq3vLZp4pwTT9Bx3EMg
HBZbbIJS+icY4833xgIT/8/AVktnCOu0CH2CJs/Lw5CnaG7XJ5P2rWxHIGh2LSJfWyAsCUYB/igC
oqYZsprKWBQi+HOks+Vut+DS/XMOrI5NUjnxO05S8MbzPf0zGshgB/8SkUE4LgY/4El3QfKbR+DV
j1nNuR5MY+mn/Jj2UAINCy7fkVU+L3O9L/e4hSl8MfLVXOdpO3ddQzDEvJ3xVoGhqxzD0z7jbfOs
vRrVakuiAlrXI56vTlSEtiA/tBCA1Y9l9+3tFbv83leZe4FHItej4Mu8Go8GMDdqWp8jXcEYwU7q
1P+a+HN87LQ00p3C160fvVIEO5fKZYG8Cgv+bAGK4wa77hEIWhf6WbaMrkcZWYK5oeJzXX94e3Ab
O54eq2RRaSWUtm56CkCFGpSPWKb+Uw5ApNp5AWz/+ziA6FjzYZy4+kbDKMtZnpuUE5AbbKbqHmGF
vYyy8VxjDH9irG4oQSlLQakRI14EbVRvvskPhRPdpb9B/fNl4o1xbxxZ7qib7oGUNj7TdfD1tcWq
0lZpTILLXZm6JYbTNpKLwyHW9/RfNpATEmJ2NFK4ylI60Ze5vrpC9NaQgmllRdQQLQsUkG9lbN2H
uzkCFNXgTRYbOLLuHUOvByiZrEDTosW34AxWp1CrdKKWWC32bt3/I+26diTHke0XCZAX9SqXpirL
u+4Xobp6mvLef/09rNk7nckUklM9WOxisbOoSFLBYDDixDnVQ6n032V1CRqV3lx2xDUzFrRCVaDG
TUDyuY+oSXFakaZDYGzCQM9av9HRqm5iAbDg3B/xzvhtxuIAz3EImpk5UltwOW+aIXQmSdSMWrlr
QM+HKraJHVshVKwltG1IrTWudYtkdmMHySMo+w7a3nCbAxvhv7xx7ASdxgmwwqD5Ba5N9L4I33OP
hk6S6GI1wMPqd7kefR+N/KYP0apBW3km/TV4+v3LJte+1ZFJvgkvtUmfTGHdQKFa9iAdB0xS7yeK
SAfqPL6D5QgofAX/hjIGH3ibSWoWY0TUA/xqXwHjb02A42WY2ha9QVcWhMSSybhh0JWxmJ2erGxC
eIyTAbPu8QTZFeLHce7EWuxd3rc11wDqT1ds9p5mlBKndoZpkicrt1pGH/xRv+vIAhiLWd36epD5
ticFlw2urQvsBKbG/IMxOp3a01qwa/WZhHmFxIAejrSpi2YfZ4koAq/4INb12w7750eRSafmPFIF
9QFpkItgmSPpQWUqAwUxIcLaaJXXFwCNpn3+q4wnMJcXEGmKFhly1V2k3xiQ69k2BuAD04QhGE3J
Zrdf0o9iHiTBfbTmU8e/lAszYQc2QT23kWMBkpu1Hol0L1+gbZAqgo8t2Ht+MhkesOilHGI6iEIR
JUKdxp6dwX65/IXZF+RO//HO84waSi1FM7y6hZ5BCvLRg05f9Hr2IGvj1NGXlT5BEQtgG4BCgIIh
G+Lcqa1bvS+7FOyZVVA1D6El5Nde27RjC5wjLckQKk3WYvQQLyw2TRDXkEa7szB/qPjVxi5cs/T0
G+3p67uIIVzMwgMmAcQ/t7CkyzQMqLSYn6C6k2cvifEWRhu5PEgihNRqCAC+jA2NAviB18HpUbEH
GTq2zJR6jwkmsv+UMz2YvaO/gcEAAJDyyxUifLQjg+xEHJ1NXEckqgx4PI0rr0vvpu7rI7/ML6DX
DjwzaJ8tg1sTUaresJFIgnGlip1ulwWh1zkqyDPZ8yoQpVwrwAjYQ1MDY/IYkCd8GG0BnWqyBVNL
+gZQRIZlwQXrGxCwTqG+IzjH+soJOzbGuWQmD4mcE8S2ulX8CaIHtiHwPpEFLiYZkjmbuYrtK1Xj
EHfNQzWquqDKunawgM0gbNx8hTxwKiKjUtlN0MVmfTAbMm5aq2sfcgsKE5cP00qdhr0nANvAMBKm
gviM0VpCzNennxPgfzN0pIOvJw7YrvLiGgWwALrHnooLNnQhO6FA525TWoL1sq/Cx8Xj38D2/Mjr
h3ighQ64u2tI83SD4iIUoMwSYkXaMF7JBY38EtUCr2wk/e3y8te+Jjh/0TaCh+JVxeXLc7xQOhIE
ybKGUspLogk5SViOera2Iwvc2gACrwejjQFUnRTrNZ4kzR2tpLwx5lzZYooaTK+6fa+WibkDaSTG
muu+FBUAzysKyJNARwR3wjaf4YFrSBPQpKGMuDm+YS2/3AVNFSZunQSayKIcd817TbSKMdmG2wcg
Nu5rVhlJMzPHkD/mCOSs2U1Dh+RiEnnu2rcDxhk5IKPCOHuEJCATaDFy1XwW+azOB/9GusW5fA49
pv3cKLe6kD9n7QaH2inmwi2wbiCHOl1bhkHlIk5AV6rOu8raG/W9Ti2nTN4l+9dlz1y9ewBUwzQI
qgowxj1+xmxWm1qC4wy6b7R7fQ91pgB3K/WNfGPfz96fsAPhbgDLMaRvEKjBLs9drWYJL5oWvIZa
v3xXfczvuNpBuQdxry9vB9HZWPuAmLvCyQPfxXkfWlMzHfCqBNPnU+3J4fQaFs375V1cNWEjtuEB
boCPnRX6jyKL1FMN8wsDLrvqzuru4kJ0tNacHZyD/xhgR+/IgNxLY1TGcAjDUfd0q11D/daLN8qm
RQ9aBTOBWOzj8yuchhTk47hOAUgFXwBgmac2c8wZgCAV1e34F30hYDNLAkRsZYu6wod0UD+am8SX
kHjR18ubeZ6OA4gOohsZqRfISWxuM4myKNKUQBE8ioo7za7u0r6+mkLbmXKyuWxKZQeJWyM4j1E4
wULB1sazYstyaNRxyPT+yICarzaC6xhF/aCOcusNWnHyUy6BCT41kd3GbdbuqiacIZRYpLsiK5Sb
YokGrzcw4WT3/fy0zJr5RGZqoiFmT27RyyHk25JwVjdJZOeDJ8298TxDR/Lj8kJWjjEapQhQIHUB
Vg5qAKcfCy1ZsyoYP8eMwWYbKltoXpkewr4cQDfpFqL1gq1jCQi3cycGOY8c1SivSxoDAWpbYASR
pD6gNMfzf2hmZ6lN6pv6oHgLEoz92KXmt8sLPj9xWC9o2XHaMCB6VqOMxwQCIgryCSK9hvZDNT9d
/vsrrUcV/NtEQfMZWctZ2IcQIUaWDMjysfEuyQFU7ZGhxuwN1FHuRcX4s+OtwwGxGKQGADQC0n76
9WKp0yHimYKvokp+gqVjl0eAJ5SiiU0WV0++GTNjoAoF+DUjHOXMVMjNDIVmtWuhz0KqF6PdTbkC
MT0ADMcvF4SYMQw7wRTcEYzLp2vqkqJP8wFrMu3XTvnRLAV08L5f/kor+4YE1sKusaln/OvUhqy2
cIRwbt1Isl05h0Co9YOG3mUjZ2kjCiWMwh4ko6i7E570EDVsVO4Y+1YYQo2NXpPqvq6hOzc4snrX
qiKQysqaTswxzz8K9VQaGlARkhpSOUEW30LILhEhs84iLLcizg8kUBFMg27WrhGhPKM8V+VHlL5m
5fPljTsPSpwd7pmpjrqazxJBK2sn71NGU8QYw8DnrPt/s+mIWviivWMH4GjvmhwC3UaB+kpTfTMr
GfX3m0RYGDwPDfA5DIVBdIcgmwez4qmVuu0yElJUV4cgNp14y1g+B7eqP7t24ubZWajjzHGRtoPk
ZwvJpsZVrOVKKSDGo8m+4EutbNzJkriEU7cXyBpYsCHf936xgx48cGfmbrpf9tBoZ8SGyaEWZdYi
o5yno1RUG/oMNyTfl0B1gYXZMl65eIO+RemUXhpInhCEfHbjc7vJftSRiwzmHMbFBKOjO/q6W3hR
YN4NzuTWuzwYr7S7yzsr+njcETAqy6izAeZUPBrK60ETVHKEzsi5PLLCcowGjXEDTt7ipeD4CHc6
OrmZn94au8urOUcncrvHYuXR7lUSnkgYp0Zw+ugCdHI9yGz69YbcmaAWfVE2c6C8qFc0wJx87ghs
r0StEx/lLpRWG9Ni7mHbQA/ZgFryS76vN3ikoBW6G738ZxnEmCn3/yCoHNvl8+BJsuI6kmF3And6
Vr2lKXr2xQ/B6lbu5hMrXFAxqNbVC/NL9T7bVbvqrt/Qe/2uuGJQvn43bbpNhFblH2QeJ2a54DJH
dEoSG2YlEzPsUbEl4xTMhioosZ+X55jjYMIBBWIEzDMCx6rF9HPf4oWUgcW03aSbuGVUNDXcNNtM
EIa7vJ2roQVjrZCyRMtN+6RyOvLTNu8kglkhkLP0OfFAKo2ij2XvBk0UT1bP95EhLnAWUyzFZQIW
mKipn/s0AyVy/uvyWlY948gEFybpaNRSWmu1q2l/GV2F9uSVDFLWiZROghbCZWPr64HUPUbxkSjy
QkQJXeZ6IiPwKLQ3txDigPA4MUr/spXzURDmDhaGqlljDWyCXNSqJ9mC5CEz88kOn4Ir56G3fEAn
LBBEADvllI/xY/3D1gQt5dX1gTQa0otISVFuPw1gljJDXsySa1c2ndH+1fWiwve6AXBjI2X8hB+c
GkhnC33wga0szvw+fG8XEQ/Zmm8D+YWXD0qK+A9uCXNLoHVtFyhIabpDop+ysniT0LFXraCyRtDm
RFuCxypZVZ2pCyol7lLfawsU3oGHMgWX46oNthAQSkJnkE/fmxQT/bbBbNi3trZdwrtSEtyPIhNc
fJP7eZTCHCaq6laKn3J6FRmCVaw68+f3+N8yuBgwllAVDNkytEfpkez7g/2g7j7aj/w6dDCkeR8d
rCfB+WG3AfeSQ33w984xLzyKb10eD4NmwqQK5KGGGz/c2htGpZKJhVHXMqZjW2yLj2xZI+afLVoi
i79my9O25p12Q3fhbYuMqd8ugu1cu+ZVyLox1UHUB3lOAgWkBFrWY2md8pc6eXI+ez1Et4efl7dQ
ZIb986NVNVVfkpntYI/UZSYYnJUd0m+kWOCA59A3hDoNVGhgr2RjwXzng0DNEM/XsUX9mHX22HyK
tNEhnCiCo65FHg3VVJTNGPEaDw6Lugh0lVpSgySz077VPdq9w5jVgs9zjtVk6wHRGMSH2fXK1zqr
tpeiMcH7tHibAn2vuwpiNz1Yz+W1tWdKmqLptnOME2eRO8P10sq0zGFRuSX3jGknuU0Pxo12MO4Z
tFd+tXai9tvanQt6XbCYobx0Lr9mmKGiUlAyASShXlc0Pyx59VJPHdiYtaBrTcFTaPXTHZnjjjM6
DFZNYlYrmRRyOzIm8XjK5s1ll1/9dMAfsVouLr8z1W09K0A+IqOVMd6b35troJAC9Vv0Kt/Ob2ww
UbsT9ZnXoq/5SfiM1gIqydw13yABkED607hT+bT0P/OPUdTTW7MAgimQs0C6C67PBae+wBiCqsJC
rJaHRf2QJPk+y748Fg4PhKujV4H78JwvoZaVppHBkOpGsR8akldPj3W8BH/weQABgc4qm5ojPAsS
CvHKRBYDIQlqHsNuPEAK+rbbxteDP3sDiHS/6w+XTa4FQQRZtixG9ckjRfCcKsqlzRTXSIijAVMK
RvW6csggSivXzhPkhFEOBO8RiqlczhLHBJrey1K7XdQnm2GWdtjxQI3lK4y6fVfpKKIrYH+QvyDB
FQRftxh+i4dUoCdYSlKMA6xjKlBDz4KNUqtbofjQ2sn9XBCCognn4J5tdJGhKzgvjWs3fowuiYrX
cHel7io/zQIGdRCjS0UmuXAIALkmDQpM1hLo+PVhnwKqe9kvVlOa42VxKY02SnKvajHyi+m7XFz9
j5AkoJobvYxvINqv8Nb30LMPvvygQv0bERckeOxAnymFl9mwwJEM0JJk9mZsVD8fBWHwbP84C1wN
IzXTsTbbQXaLHFWEVMUbam7Vxr+8hWeBCcQE0A6DUg6uY0iUch6fKuMy0LoEMDdcvCwPnVJ6ZrTz
/8kKz9VrSoZkqFMJjc6KYGpzuS8VB1OBgtf7yo4dr4XPLLqhxQi4DdClvthbDZA1kM/dX17IWSQ6
3S7+wV5JMplnMIpBUeu9ADVtcdPPj2r9+mUruNBZLxgB1kSYPU36aIdxySQsUVApMicdTW/Rtnky
BCr4wi9bWvn8J5a4QzpRTY2svhhdYlzl+OzWdBtboozvvPgHvYHj9XDH1GxoDBofWEmQmjNoHGNg
G4P0TnXE83FnIZUzxrzkKGNe7LyeogzGVCXZDwAQU3OXzjf5/BBVDzlmHYYkEsWh1W3E5c5onizj
jNiWhBrwoYk6feoIKag1WrJTP5O72vvUjgjaGoLgIizZirtDDIDl0cjbVegLny5UafH2bRLMuFZN
ctCSaNfmlWBha+s6NsHFoAKzVHSQIRxj0WF2SFoElVI+m7n2dtkNz+5dfLNP6io06wH45ZEWRdMk
2TDKsgtxa2eoX815Dpb8MHXZg7Z8eTqFM8YtKgtNJepaGEMhM3Zmbb7HNu5Mif7B2QJ0Gdc6yjgy
6iyn3wf+QOeCwk5VpG46OnYV9PoiiKzsx54kEJ+L+W2E8/ZWSbIEGGR4e5kBYvQQjbYjNTdmBgeM
tposWtSa0x0vinnM0enqlkYzq27BokJAFnV1N+elYN9EJrgnb07KojNHCf23llw12ewkfepf9rfz
lh+3bdzZgaBAMuk1lhFBZ/R+9sExEeSbyh819+98QVSdP38dchY5r4MyT5Yu2aeLO2RjAj4PPndy
Z2H6BQnEDiMdB8szBesUbSV3uy9dqeqYPkAOQexfwJXcKKNoK9eP7j8OyA9UgFgrIiScZdeUmGar
hTaHTZLckZa2czITFBR6/1Ut0tOt5OtxLeBNahVhK4kcAzCogHQlFwqaCQ4WL3gKWELUpCm2bg7v
wswwvqmTNAd90RMvZqoaGvD4/py2otfV2vXFOAmBFGCsuXxlOw4VfdEnjHv+XXKOv0+PwFpAqZZ4
EDEGHP+tcboDrurq3t59GazIdva3cb6HlIwZsJsdiBer8TXVr7ImdhW7EYSslRwK+rEI8jbG6lCh
4c6eTClknUo8BiTMgFnSxmrMg4ZZpqUQ7aW8FhzxQrN18OozFr/TYKUYRdeNvYI2XJ48VIb1ZuP5
OPlVu03bwYH0n+KkqA/q28vRhf3Zs5gM9nT0dKCCdpa+JSlNSGPhSCRLaXq5RQ+LNj3L4fxVWAn7
WkjewSANTM6Z/K80WFokZ7CDYRCAzp2W7M3x4w/W8tuGwbb4KN5HjUn1sIaNsvAr9NihFGNnD5dt
rLr8kQ0u3Y1TI0NSBRtDYKL0OG2nvYQ+ougRvPpZjsxwua5ZaUVUShPawdI7GIidRr41weFyeS2r
4fDICHfpVzRsK9pjLaG60ZTnkLz07VbGTKWdCnIzbTVCHZliwf/o05g062ZMBCIMjoMSkHDc19LS
e23WFJo3qflfWS7NmhPZIUrHHWkNn8T1dNct8H9wZieI0yrdLnP7pox595w2C4HUpt3Tg5Rk6i0U
B4A9UNplqyqNubEhkuxBbLr/ERmFZjttJwOPhcfQoAMGUeevmJzqXs06Kyu3b5fxzawLM3eWeAK/
qtVK0O80aYsnJjUPsppBQGlo5X0CUSAB9YvoM3OHXh2jqG0GbEuXGSgUTX6tdYeCiBhmRGa4LAVP
ZRveA28aiP4cFgMFgXW+6WzIaFz2KJEhLlxOYdQu2Yz1RIoeaP3yrTHnrW5+me6UBRNgxxnNAB4V
fCONVmkGKiysJ5Lv1OSHnj5dXsZqKnL097n90hO1aRdpROIY+cv8wy7e/9vf57YpJb2U6ux7TBYI
qbJyZ2YiATbRErgUzo5HJFQWlmA273X03kmiMslqIDzaIy5dk1s6pjXFGiAMGvTt6LWp+aAXqM6p
0k2TWzd9D/qHYRJ8mlUP+22Wv/WbeurBkQkPs40ssPsNWYhbVqKOs8gKF+UNu6rIUmJxS/LeloUj
QdFxKHr/shusWbFUNtYORCdwAdw3gkYogXwYO/3NYYkan2jvqvDRJTLCfSeJqFIMbAOeq+HkN1Ed
RAO5Asx0c3kta/4G1IECOg4IVJzJWHeqHkc0xVqy5tCSW70V9fzYlvOJyrEB9gOObhAo+k1gF8E6
8Pz9xRhpWHs2ukr+xeDb6pYdrYX98yNTYa+MIZQocPyVyLWq0e0KP07vL2/YWmZ5vB4uxrSdkfR2
Q0BmFlmx7XSVGQWk1vNtG0rzZu7BdCEIzqJPxEUdDNglktKPs5sXwB8uL6hPCq55kQXOoTNNkhPC
vpGpPaWgfrF1QaeU/cRLTsA5M7g60rRSYYCR3kN3u/T7bvZ7I3TGNNr9pw+kc9mkpNI2h8w3Io3k
zfJ9ozhdqvhtKmTkZT/6bFEGE3FlqI2zfkcG1JEeTTCkH6zHpnS+63sm3KZdsXEDeq3NKKg7DNUV
ByJW1c8a8LltHZzy6MkyDqRTV1dnGX0PsMW5uZrvyTQeMJ0Su3pN3ah+JfRqVv9Sh205vkZj5kkT
Y4+rwelwPch7yEY8TuHoKL0WZOnB7r9VgD4nwkbh6jdHVxyTIaxfaHFuW6rdOCpSj+2ZN0l2D15P
xwaGYV785eflL75a+4WU5z+mOP8t7TCragJT8z66Y20ny49ewHnlRSiJirC665/9tzF+65WyN/WS
rUvrfjaT0VZOLU3aNrPTD23MPyA/pjmNtpS+kkMN80+O6u+lEs67R3MZCm2GddO4MeL7WP9yFxk5
GhYHWibgutGH54LoUuvDQjN4dVh+TEswNJoDwfXLH2w13hzZ4GJonJeK3is9iD0T2XatHkl+PnWi
m2fVAY+scA6oxiE4dJlX6If4xdxXIL2RXKYUjqI5iO08JkoJaitr14havKt3xJFlzh+ttkfDq8Qe
RmgU9dmWkZTN9SHUN/9tHzlXbKgydhJGbV0ZHMFDG+jDr/9kgH+ZQ9euS0KQVoDAvy8e9E6q3Dzt
/ygH+b1dBpe1gcTJmvIW25ViMMYOrxt5e3kZbL/5aInhewQh1k6FGORptKyM3hxTauCpqctOrN/L
yV0kf0tRv471904Ic2KP/EvmuPWUpNSsBpoL7gy57cw1MS+4bEnl6OYWyr5sgEDgB+eFX1sGdgRj
UwrIU2SQcJ0u0KrNKrEWA/frxvow7ztoYMeHGD6ORv+H5uaeeCbyLAxyJtkmHCVbcp7kIRlgEoIz
zry4WTE5g3WIkielesm158oS1fTOO/GcSe3UZAkO3jge2bHa5S/q6GVPEZgp9W9hUF6bb7rtGPvP
y1aQvJxjhTi7LJwdLVXXxhAQQyx1CAzNNX/htoR4KK5bJtrGpneaZ9EXPYuQzCSuTTTfUOJDl/bU
ZAogZUzYJaNE16CM0UfBwT47Edzf5yIUxjmHRWHXCHgAnFKWt1SdbyNdD5JJsZxQhhhdmz9dPoVr
HsNmjpnmNmR9+I5zChYmqDGjl8gUnRjt3RhEW3UrgvGLzHCOqQ5LFYXMjLwP9+k+hhk9gPacIKac
PTbAFwQBS8yZAgIInlTunmwlmqZS1cD/7cZDZ9ZVtcbJI0t0tM/uEmYH4GzM5oI/76xtCYmWQiIL
qMOTa+2puDb303W9B8Y+gD+CFqWI3dKr3ORZVKs5T6qYYTBCAh3ORv34Yg2m0jslVCEky0R4NA8R
7Bo4cQBdZIcKZy/WrcEiAT0Km2TlzpidQ9fImmOs6WDYmI7TtvFzdoUzbeNM00ASyAR83lwnMRq2
IJumQDXJBPKen2RsqrixUIIc3cIYGsmhtlF5SVpKe8vuik0FkopfS6X0D3RQiBtmSnml5JBTz1La
vpZW2jvtZNzRCZKsdEj6wFom1CGHlGyhm5XuYnOc9qEmzb4SdqpXFBmGFFqduMXSRjcNDSuvMbTI
jUdk7BTnbxdT+2qwJnCgFUYK3slKNX+WoWxdh3Iej041pQnIScAhlTiSFaY+6cN8b7ZVuZWzaaCO
3tAyIJIaK46uj5oHXjByyFKTvuljnhNnpvJ4S+1U3nf9gmUltiGaSvr8Rmd7qmgo6eIyZ/z+p0Gr
MmJwE+UEL68CY0mqa2zrXwPIPefvmAf0U/B5tt7iYtx2O3oGUGJgwwDHtBD8uxLbwLvxz8/gOeyg
FQ49D7OW3Qaba5jP7RwDj/EYRvhfUH2eqCASrMTqE3vc5TsSJUTJFJGAdEEfFm5Uyd7lyCmywIW0
ySR1XeqIAXEZO0SJnEINLltYu+NOFsHdrUslZUkL6RXMzg1edadBenLaMmUQjNYAQePSQITYES2K
/fOjWxXuEw3AjHWupaKWmjtpPTmXF7UWOnWdDWwYOO0YEji1oEdqPkQlRBKLob6j9XwgRryjk/qT
UvAUXbalr3kdo60DZBVtVYwMnRobbErkqQTrQI/W7VbL7NDPQrs7qEYbggqgBqFve1OBYce+a63g
rVILzVGrOXeNaao2jTW2qdeXVuJDawcq2YU++UkJjJFrpEnz2nVL7sk0sp1SnxkiWou8Gimzb1qS
hP9PW1teNy36o5xGf5XmaO8ABX4YZG3+mcgM2W9k9aZfVPvOAls5EBxSk+EvS9pL0QwgpO4pY9ta
QkgtUjpt5V5JW0cfi/nQg5Ml8fpcK1NnyUBp47Uj45+8vH0rtykm08CbBiIB1rHl8h2ppqbWKzaU
5VRQePTSO9rEwBwpz5fNrPicBlFBCAsaYBAB8crpR6pTGkKggyDqS/TbMBUevpkAILi6EiY9zjhj
IZPHRQMtbEYrh0Yy5MDu9OJhnl6TQRBw1k0AywuSBEDB+Dg7FmE35ok1uZEZOeaIATHzPcsEWe/K
4WEV7v83wkdRdLI1FThlrIPkQUFtT6765yW38i3Yqwzv8nc5r2eBduTYGrdrszXUSllCSRogtne6
VbZq4Q7b2kP+BhlrzMExUH6xMb6ljuHkgZQ42UYEt12LgSc/gguzaqlUTV820+fk9/i+oNoKInpG
dRFmbj84/0ZVdfVbooePVgLTAeSJ9u0wkbuOxhPIzVrqGbP2JOmvRWp8XN7glaQY6oa/zXDRKZfz
tJJx0DFzGmN36cbYaCAMFDGhnHOb4TuCowkJFdzynIkqn2Ij72QNOrifI9j5dsBo9OyDI2qD17b6
OPjQD7jtb0EN8CwClpwDrjjjzKWPbhSrncJs1D6Ny268Be8LOsA/+g8mm4Qa7J0uC+pYKzEf84A6
DglamsBnc1GrgfZDnNVQW52n3iF1tsEXeCmlJsDowvXSmdulVP4gvNgyBhQgkIlQxmflE9GMSqnh
ozbaQpX9g2IgoiGCALO6k8dWuJ3sbF1K7AzHsQOVMpN/CO8gNucyOegcrG2O8NOxCgyXOmK+CCEZ
gxca+Bi51DHpdTkryDC5lWpMDlGLrUTmEZx0WezgbfSca/lfUy9d9wrxiR0L1rt2CI+s81ykka6a
MTFhPa0TJ02uaPNmURFqY+3uOTbChTg965K+t2AkrpOdsahXqdEJwujaK0qzbcxfgKEFIq08HFQd
W+iwh7gZDGcAA4LiLFsWviwc9vlKFLTXqk6wBs4ycKWZBNQ2p+cNYPsms1T4Ynh4w5Qv85PkNnZf
r0njUZepFongyKsh+tgkF6Lnrh+7ycICUcv7pfrx3nzKHIdAlaTYz86j6EpYuQTB24JAxqjZMBrE
nQOtUfIxq3DAtXba56P1PC/2x6TJeaCkmiBEs2DBHQGkuygjAdAFkj0elFckjZrOZASJX2eGW1WS
ItUx+tTyrUSbnLAu2+tICakgnqy5jA5KV0xoQMfI1vkZ0zkG+LnXFmRe0JtXPMa4TJ60DZM+pF7+
evkaWjkDJ8a4/VxAjiTLBozpEXJc64c2EEEevnKUTyzwIVlBZqekjB1OT71hqQHJ673KXu7/20LY
zXB01ZBGJ5IcMVZCMj5UddCU1VchRhD/O/4uXERUMdakVwq2KrRQBIH0Ku7cJ4kYz19fCFwOtzUB
OgNz+qcLKZtO7moKM/kA3RTTQRz+gy9ybIFfSNsobKJlxI2FTmXlNEN5MOry4fI61q4ssOtiZBCj
gbiU+WBEAEQrgP+ZPv0YEiZBMf6MQrBuMjGYapOrz5poemrt7JzY5KKRFFktiWfYbDymyJoELd1n
V3MA7WGkqD4QCIJFrpwfAzwEjNuOsS3xYNOoC7NMbSHtPlpu+KzuEQF9ggeZY6fO3xox/yLmslVw
gQmj2uguAN1qgwGOX6VaKZnRzJ8x9zMZSLzmik2dlMG/KMydG8P4JfxFY4OYZ6QbCk2mNh+Rw83q
nvSHOOy8xf6y9juGfhVIKYB9BVIsZ8W/yUhNq6E6stQmkLJDbb3jxegIvtXKtp0YYd/yKESEcWvS
LjIWt3sbPCNQthqqdJCAkj3z6g8mIT+XhHatplgQOuDfhHY9kjhJ2sWtG8Ce0k3Vfj0eAVAtwwVQ
vEcnjTvGU2NMVZaZoA5VU5QrMgfA5xsoAYu6tmvbBlADXhHILEA3qJ1um97pkEJv8G2WXv4YY5mA
q9TGJF+5fBs1xatz00+01FUkRXG0Jr4a42a7GMVXuVGwndCEV/C6Rmp/1lCDbs6QKVGL6i5YrYcs
9eJMsJ9r2dOJCe5YVSkQHKSDCZarWdBXG9zUjwL22C1Mpw4d6taPYq7gtRTqxC63wW0sJ91sN3/b
pajyuAPa4q7tTu7kl0DxphjUFSb4K5HrxCp3GtqS6NPANjR33kYf3xEdDOuhBf9DHtBH0bD9WmSG
OZAsIaFA4Y8nhmmKFkm93GEYlPqxumeQ73KDckL7hjV6Ys71lbTj2B7fKF/yNo9iGctDguVbUuFo
PVTJEktwAYjMcBl3q8ugaMX0hAuqx0OddzfoFXzra0nwHhJtn8H5plHluT63/QxRQ1/f42YDhSou
UyXzLJB+zlshH/lK8nuyf5xTpkuVYvId30u2BgdoK2+JbrJim7R3fS9CTbCUhrvPUKFgQrwGazfx
kSyOBtOqJgWJdtKTAHlPcm3qdXxAFHFys7+T0365bu3OfhfcCOzr8IbxcMdMCgY3QOnChVAj1Opw
NnHyWAN0uKW+5IaPPQR6xyvheVt5uZhHtni8rRWWNfpSDSA2md5iJrDLby0IisTOaCnhe05l6gCD
Ezttkv+MYos+d/LyrbeHZzUZKsz06c0hjftpm8Sm8s0isyzIO1fD0PEP5Fx5oNBciSS4svodYoFg
MmldkJanjPIqdvAK98SNoXP+GUb2gcEtFfwbUKA2uedHkWUxPjJGTYt2uE6KYqtk2m1R2Lqb6OnP
0Fa3jdxed1Nhu8NcfLv8+dnXPf/6YFhGqUhHB5yd7eN8gFpo2ZUwXiu5M1mx25i225X7pXppy0Nf
pNfZ8nbZ5FpZFeABzG+gJSHjv3Eep6uYvM8ritk8gK4/sp/FN+k13UdBCpJOaOuhGIeZoScJhU1f
fZs9gHK9P+iTH/8Efix/KsJJn+thwYNMCpoWSmfwujQXjOutRqyjlfLpvxXOuA5YSidnHqNoiG7j
DXJ/8CNCTiENRCCDtecGqJA1aEXg3YQ+MvduSuNFp3VUsu44QHI7dMd3xZV9mANWVjVvWsEzfe36
RJkRouUWBvYA+zx1HiXXrbks7c4tKACGrUObx8uushIvwM0AKRzWu2UFpFMDsRoXCcS/kHaZ3ZVS
qjd5N/pR1qtOmwoRzecUiKhRMeQq0lXMroFP5tRa3ketMmv4WuCoNfYNah03A+kyNzOkCsrXDWj9
2uo+D+PwCYIfedCWtn6oZzqLmpBrJ4RoyPUAoSVo1hDul9idHE+5kbFK599iHPbNbKBkFnlT6I79
gfQ7eWeiU80kpMcIWl4JXns0SMrg8gdY86iTX8J9AcZpD6li/BJWiCm8epMYB0QK9oBlPiVVjiUa
cl25CVG2M/EEArcYaIm4kJShBBFKBGI7ZN5aiWX9lOqF3NS2Um1qSVefW6miW13J6Nd7Syd2uU0v
zbknRoZSKC3uapTpu11RXFHrx+UdXckpIOcCJSEsEZRLKrehujEqWjXg3arQB3sJDIzj1dEdhmpo
bgrysrWPd2KLCwehsVhzZausigbMByoBmb6bCJJ5sMDi46nGdyH/7Hk2AUQMSgHg6gc+5wxfPZQI
+OBC7rA82bPGcUMj69uAoqE2YOJuIbHXFmYdyI21ydPoGRiUzeX9/QShnd5oKupGrJ9qYNgWl9rp
Kdairrdq20JnG5iBxSu8AUy0buTW7vD6YQIMBa6mHBhsaLdetnweDdEhZpJtYHxkcDIuWxzjkdJa
M4CJmgd5q4dZB12XtBZYWblTkCNAUgXQUVA/EpP7qDXpDBTZtcE1bhELXWU7XKWuscGD8PAvkpOV
RZmg0caLBTERgDJ+Ub1dl42VQ07eY7vZurnuSG4GyBVkGDepN25Fb+3z44+GI2j90UlCKAbrzOn3
U+d6RvqHjKTRWwdjGYuBZ6DtGsNDH0ODL3u7/NVW9/PYHrefKtxwoDlWCFpdn5XoUukhdjufhbc2
gzab4AOev5ZUQA2hiWBBDxQESpx/DlmoqsPQQt6vrO/C0XQ1q3aQCT8I1nUeaJgd3GUYAmET9VyW
pdaoWVkd5HfYS15yTNfonEF2FOg3WQ7D0EC5bGNSJ9V3Ye6IehTrq/zHOp/pZ60K0VMmQNqbGPVo
/o+xL1uOG9eW/SJEcB5eOdQoqTTL8gtDsiyCIDEQHADw62/WPS97dzuOz0tHuEN2iUVgDblyZVYC
nh1/dRf4w+H8z0f8pxEJXbEFM2L0UqZddjv10UmK5798i9fz/Y9oAjoeJpvoyLwMHJD/Po1N0ibd
SOBaZnfN3txa1FTibBXqVFVcEVzvb33gH6oQvLerrg2u3PXV/ePGBWLOZpZCIn+qsQrzHh7ymoNE
jAuu9j6r//fnu+a0fz1ehJktINQYAO4/Lls7WCzwhoBuleje4pUfgrj72CAfNGV/0wb4Q5+DB/uP
z/rHRRu93NmZw2OL+dCjDPzDRGLwD7/ybK26GCN5Lk8sS5+Z8f/S5PyhrQtSxJMUQoMg8vyrpNBk
kta0V32svXmVEvau7Wku3ubXvrk6DMNQ+68l3L8T4X9/5D+qiWGAdv46wdRoqvmHPi57WeubdHdV
szA7v7ySDHvEUfDR/8dp4W+99r8bO3w+hJsBvqIZ+FeYwUJwG6sFs6B5aAcAGP1Pvm28iCWQ2JWt
b1HG90tkGPhU4V/anj9FHjCAoM0AMPt6bf77zhAT9TQA0lyuzchrDBW7vfXpUgVNlJcLtuAOOoq6
v5zkP75jJF/4LGP0/u81bgAoW7dMmOjEusbem6sFAKKs0kNldWHhUX/1af/bt/ynMPefH/qPt2wM
9jc6jkGVF21+6dIxrmQA6rVqGPtLs/XHj0Icumq6YrD9z7wIuyLaTFZDyBCTPSKdLlbV7HTX7/73
kPCHqhEmamCKgd8POVzcmP9+fZjuuWDGCmHJ8iJzx+uiCPhGNRz5sidb/1+Ecf90YJIIHSSGBH+Y
fCxNHxIYnqBONRC/gIqCfR8xYvZXtk8SdfzL8/2b1QFKB44mGmTQ/v+VGG0PwqQM5TUYzEd+kmVf
Xsn40Tn9yyeBmP6HDAWl9uAqL4hB/b++y0UuweSu6v2t19GixQLWVRhiklU6gmBKWmGPacN1obYO
ekF6brDgBkevgvq4qyEBFwN0w7KdV7Ebr/XQADeA0+bLb93ld/kyffiDfvHmRJRt3x4Xzd4lt9+D
hoIey/K7JYUpb+BP00nCq6mQon/GM+wI7U0lt/y+8eeg2ERexaOAM6yvi9aCUtYCkct7X+zM8jTb
9m5ou69xboreb3b50LZ7wrGqKWcYSaVGTlAgt2AwBys2ekYJM6YBWBbJ1qLvyM5TqjRjfxr8rpZN
WPtzCprcyH6LjB+dG76WqC1T2u424R2kFUeytqYYmpAXEnLPou/ogVl+s0RLVnjeFJXtNhXIZFsV
iglkhIR8m9z3yykythCAzAqUqz90DtXIheJHqZJ7piGYCsrUOSFb3ab9xYeuDE7bch81PSsJmcw+
WcZHaAqnRRxvPr4HH67mSX9V6zB5GZHgnCTuJ7OgAOqVsDMI8OTMVw11OxZi12LYvIo0ZiuCTdMd
FR2vnDX+iRgGctkIlQykoKlo+BgV2JDThZ8Pa9HgnvfFEFFWZw2Pa0ABW7EF5KuN07USAflYN/qZ
BtMx89ZH5/pbJxI0NjYVZYcPr6d8C7E0C0w0DQZVi9ELsQNObbXmgLNiHa07uIVi23jk33YbHjh0
06oh7N8jOW8QAlp54SVTXCy9fMm8BqNTwfVBzBOQ9fZD0VGUI7TFi87bXG1WnErVzV9SiA9JITJg
vFje+Evb3UBaIzykA4lrGfasznleTlysh6EDHdQKcRNxyqCmt73k9tsm9p00zQlz3arBGjakpuhF
GtcXk5yriOvKm75669WZ9nc23hAG7L5Lnjz+oJm+TZqmUskM66D5pg0OHRsvamWXNQsexqZ/nIK1
yMfoXgdhX4Q9+W4DmR6BpucFD0a/oAluYavG36EFdDJJ/h3nc935IjmqKeYPnpiS2iaEleMYfCfS
hUXurYdw7KfSX2dUziQEDKOQwwPdli5rYEedLeg0UfQXsNqFWcKgf+oer5bp+VWmyQkKaO9zZnbN
BCrDoO0pzcRuGPVSeLBVGBL8347KpaBzsPc0ukbnd1/cTkMVZlm7V3PyZCK2l1bmuDUx3Zkerw65
5kH3MegLqIR3kFbuqpUK/wXCRVPVYkT9o9nyoeSdFbvJaVquPtiHA5UvdgkOMcS9ykTJeWdoju3g
IGZly+NyMAstwDzaQdb7cejTpx5ydCKeW+gOu0qp9IDCA+3ZSwZj8nFb9sPqP4JFDbdsBf+ovsVy
rtQeLUL4C9/GEuusMc9/9tLZanQuKaOMDrWe4mSnoSEIQR35MbOwDGHHV1sHr6YBL8hLxb5V5AzE
pJx876KaptCbxcAAVmJiCTGCd7GBDbkKysgDfEso00Vgkr4k7N0fLCminmQFWeG2J6V7YgFm3ZMP
GXkVtMhoy/KWZBNoLH2yN4y8MQd726FTvzEPueGBtxaJDe4sdmam1d6G7oeDwiBNvHsa42ueAf1N
Hz22/0rsQjWFP0Nccx7W89SRoxe73zrH61wG/5f11OO6BGjDMPkpRpbvWfTRhaj95qiep7cVpL58
Cz6ZWV8g43D0U3kwraU7BLPHTW1LsZHmoYEipGqmb8iQX7ah3fuUnu1GzybK7j1miiA29SDj/Ygp
GP6lT76613UInoBoyTpM7VzmM8Oehp48lHyMFnPHAghFyAt3HK4otDkkYXubE/UELv8uGrza+O0B
gkV9qQF2uiF/IFrBI0xEVabFxbifpltYkeRdeoHdcoSVifQWHrNYKW3Gh5R6qpynX3if+9ioW1Tf
a+H6+RV7Qvt1Sz/iJTh6HK4pUYTj5iFkqc7uVuIuwqenJCA/Nw8oR9+ZvMpGG+9nr7kNqPfCbHoj
O/WUJPQpBRNz9peThA5UYPx9OqTdzjMrrOjbiVR5s9xZkdQqWYPCDGw8Sor1162B+CE0be5Gh6mT
EE/c56LC0kKR4hGLK7u2yLEuW5MhcpdQKVUZN8dVFHa/ool9Tq2iVeR1BzJ6n30k84L54Gi2iYgw
JnQfq5N6P6tQFmlHI3wLQbhrWnlnGrmLESkOsTc+N6KH5EzXgCtPEehWcQyTBrVPmg7lhGWLiDnw
TRC9Nia/aDx/6mUd69x044HBE9D5Hi8dy6qgzW7JtNZmw+7SlEP5Cbs/JcBsaMwRR4+xEXczEdNe
4NSXGWt+qI6qSg1C3KWDJ0q1tlk5etl5bRJUzdtGy9zJoAhkt08I0DO6BtB60adJrUkhMYMqc2Yu
gT9iNq+XKif+o9cEx7FVpnDD+BSmEwxiPBUVo3bHPOSQ8xnmXzETh1y1SRW2kKBLAFzl83vczGMx
iXyHrbLKxRrpV2FJyqHjZl6PX7e7p6E3wsc7RDGwePIe5cyJrlg5CqVtd8I37f3YBG3lIk/W1ooP
6oftfhhGb980yfPIolL2yaHl+X4Nl58RD58bCNNBE6VWM62GjmM9BSHCt/MpMxvE5EwC2br1Xo/q
lk38yJST9ahzUm991r1wsWD3z3rxQaMBO7Ot9yoqDcE+HWlv23jy6phBWzzr7XAQ8KWfWQJl0kzA
K8rrZRWJ/taPGDbsFPKdin19ZoYlpVspe+GMesgqjBQdC+G4ZvV+wkYS7BMdVm5p9LGJ4IThJ9zf
Ovm2CjRzG7K683tUk9227qcpk+fYzAHqKZKdmiA8BE38oCZyTFxPz2A6zgXrFtwk6KEL94ItYlqs
dH5MmNkPKlsq1mDhj8b6Acf2rWstnN6Y95sJf7pdUnUWeXYHLf/gpuPpd9CGMOcg81y4ZdS1Sw0v
k2Hx6xYrxMUauN8ubW+C1se2Qri8qAbKh8sWvQvICH3NNlh21pK8aNtoLKSf0XKhkiKHmXinG/Ss
rKFX+M/ENsbJE+s3RelwK7eFPSxbOJ7HOaU1SXLyGWV9f++DhI7T0DdlYgLocSbBSg5z3LIK126O
iono4Cyobl9DbPfv82V05wlOR0iT/XASZGaH3teJOjV+77BakfXRg2r690EGw42PG3uIxYqPmcZP
rdP+LVam2WuDkGDgNltlJByPYUuAsXlwv4aowxB4b1Msw2OeTfp+pjQ5cJWzPcHtfhobS7oCok2y
SnqEpQXLdEcs6iwImmEEjc+RyTLd0vjAmi0JkHsW8x72U3OL3TsEPozDk4IyQ44qboBsi86dhe3l
US6jV8QNMXU7C+9x4xDzxJLhJ0ochj7O6jtuvSXCkhcVCJKqz0Bd8tTT5sSCwOe1pT85WAm7dYoe
WIB/Ow50f+vRjR7yHsILazd8mcUiNSQhtEZgULpNYzFa6PWgnonxdecovXQWfncKC3SRiO+TVLzA
8+kh0t1nELmDw9vckRXiyrnOn71uuceZeDEyy44km+3OH+MjG/gBuNzziDoPshkKJGSy4LixpvBi
JPPO0Fsm1x2V/DCkfVuwWLX1LJp93G3fIllu0focWe8esaL6C4tDvwE4zzUcwCp/bm7aDhuzBm6h
1LV3TUIAN/PraDEykOhhl2wYX6EoCCghHb7b1d5YlAwFlRIWxKN3gzXdu0nLqfLSoSmWUOGF6PDH
BEE85Lm+mNvtOXWoOftenDdQ1h+VCG7bjIJiJNnLto536I/ws4FD6ugpr+CkTiueWBRf6O66dKxC
g+LZU9SVdvr/2WQxBzW1vBzX9EktFmsBLq0zAhthJO87bArjNnZBxTe7H1pi4aDF31a6XJjkqEU3
d85U9+rQuuwInDMPBtRUqITnp2AiBlKywbON1GcvFfyVg13XhvcQT+SFjumrpM0DQ5t+nDYrMCpX
h611byQbVQkc3xxIKvTdGmLrAxVDAsylh++gxtExzsk98JAW8QsaGiLnlfLs/ZLjGOVR7U+os9vA
3MMUhBbOzCiG/HnXxxt7xnXBaLOzaPW4+oj1NiNZ4tvSS/4xDnbYUzqTWtsMXgexxFCrW9s3MQ3v
+aLYeaKQiJkNw4MvDn3LgKipV3GjGvcIl9/xMnLfVjkWvI6EQK5UuN5VMP+IjxhGf4wzNudHOK8X
xhKvRiN0vwxzXG79hiOCIJsFEyulM1EZxTiQFhwdtOhsnzXY3KaapcWSJF/OJxfKk58GRbwhPRTz
MTTNx8OyjZ9uZihTWJV27EuHMC2UKUEBx9uvRG8BslbaXDj4McfOLIcono+byPaDUAc9pZcgxccI
EjyANgoQP2OXLYl32NW8pPlwaDfvEGfbzbYsX4OHDnmDc1smBnXebDpVmRMGIwCAPGdmh0+0dLLY
mhxr21NCy1Cr/gk0MQkTCf2w9HgJYxZiZYOHyZnyzLzGki51mC9NNfkAAUbNfrsVP2FnZg9C8egC
VHnaJyzS9wTx9DPQSBHhiIqTt+ojmuOP7hpL0LZ6bf+1iuY5a021pPpDZxptZLfPO3Q1Nj9MVO2I
im/mbDklDA4vkebPzNFaUk1KbcfC9wwctLckRJRarwpS5D3s4r6cWglT6Gi6hHz8tKgq6lD45GhH
5pfbxIdLs2zq7KcTMIJ2k9VMQl23zTbBamqNcAf7/EIzNj7EbiR71c72bsvT9s3Tcqsx6GyrxMBn
A/gMTTmUHWElMHcnkEQPYUTv6Kry93UL+B52FvakpgFYpOP+AWIT7CdduKhHZPyabCS4HecuOYKg
l9ICNbz5NKHRl3AN2u8GtDBacKMZWsc1rdFXgeDswIZKPb1f4/Vnj3BuUYyWIDLmqBo1HM2o22nT
TMUyzei1oRJN2oQUqp3mfefN/bntiKzgkbsDufYzGeM74QGtjTZXDVSkpS+jI8wQzlJAErXVMdoG
o5+V3t58eK1n1jtxNp/hkg4CLAa6XbpvVLCLu/UHCIYohnuIG+JhbOG0rNZYsIKiWCUglladJ8xN
CMmNArUvsBzW30QylvueJN6uZ4IUGpjEV5aR2xZ9I+kcKl36rknwnsMva8mj10jZXw0AlQr6cDoo
s36zZ9VjsXlSFXzJLl1gHwKBxeExAuqwxcFdqxBsZ76+ZZIj4HpzulP4bUp/oW2Z+R5mDwxUVwgV
nBxz+2AMb1QyvvgRlpSIBKtXpKA5rD98RAjIJsGrEsetxHJ6bVBurOuvzFdf+YDkl8D37Sbx6V0n
0X+qLo0u14BeYU2pw1tcnzZSTVAZWT7gEHgUUwc/M232Y4tRSBzxIplAx4atSxVv4sYC23BW3ZsE
igHzaVou/vAydSga2/wGFj6oVAEWMeykNgWk/tA65sF4Qruj8dX3E3by/SKwvMS9g9FYUyj62cng
lhBzMn1cq82VXXZjxt/LihLWjyu6GdQ/r7096ujOY0+KvgMYya6SbFA4vzZ7ZP7N8rfc7FoK0fhE
QkUe44TuI3e/pL4Z4keOLBwSyOUib0FzIYbmoaY3GepbDGYweOh3XYDD0aqDot1Hv8zFlv2Mwve0
uZL8gmKIv7PlI4xvrpLLoRsLSh8jBeAi+6QD6m7X1z0PSmx/F20WFyL83cXPq69r1uzXNi4y/qJB
1UMZYO19Ht5jf1079TNpxU4PWTGTc7MtaLKWOmfsOaQQ6g3S4Q79251O9CGWDQ7tsmubFZsh8qBj
GKH2rBB8wzAfGAObUUTOBY8txCxGFDtHDtTUsLoZsneZdOdB6tO2TIjTp3zryzwF8T1B7Z23ReIY
Ste3tVNlvsbP02YauHiCcLIaDKHiYdslIpf7dQKHAK8YHW9gdyFa1QyleTRl70iToohgCVXndCmh
/BEVCSVlZNuj7a8JPIZDp69HUNmccsdhc+GDAPYDTWTpDvOALyA1bKpg50rrLvc4jB1ltBUkcpXM
YnR5A1uKaOji49A3KcohCAlDuhBWLLCaLEYT7RAk9K7tzX23AmzaIlcAIP6OtkBUqCHyohvTB2w7
eRWwpZoZ9cxn/UKhZiUIaM9hDtRjyr45dHwQwDOL44uaKm54WkZT+mWnpEgUWhC3edfK7CmeyAmF
/a1uJIIB8QHV65jV2qFPE0nwIiw0bgD//oio/jUSc/FYEJRD6Mu6C5umXNPpNpX5e+6Lbe9CegE2
2hfLFQQK2vwYLCiYtATwOjUwtAHxft/m/i1EArdD7tZbTZNRFisn5EGqVZxIPtTNpMMKk56hr9d8
UjdqnocKZEOvJpnfvYvVsOfeE1+kkd2BTlcQMKS+eBiSyN6IZknvmjU1P6MFIXuym62gpCBqoKPb
OR9cuF8aNx7wY9lxHeL8YvO2CerYnyQgw9GYkgDUNSXsDOAvhWRT4Mahfe6py6DryKj+GLKWV4IG
2U1Il+i8LSipkjR5SjdHUWyA846ZYyby3zxUW4MaNsIy0rXwHRHRnrRg4X0rE71DJTtXHlYfXqDD
4D+lDVMnFMmAJ2bH/Ivs7b3zpgaP11JvrNAxBPMOAiztqWejBkd3ZpWH7BUXiqHB6KfJPaNBNCPA
6H6QRdOpmZcMJKmziGJxI5J1QIEWfqxE5IfA2/KdCpoFpC9OHqMOvgflGHgTDCvSmK1362IpLTIs
s7DCoF97SPC9CsD9vir7vKc3WwwNWdR+iyqwZn4tkakjz97CYQ9HZA+EW/jxz9al4sw3NtZx3l0p
8kMqbsZgamSx6C7ExVASA1vnPSkoPb7ETZb1qNSNdxoy3R/TJJUPwCDUYfUTQPHMYyMwYKf8XR6T
qdLaLQCPJFaxYwLYpdkIHDl7LwBzx8P8bnVQ51mCvjmPdJJohHnzypYGyiNDOz3hLf402Mo9MnDG
K9xfdivc2j9I5LlTTyHcAZKFeVwa72PjOvk1Q1ymGJf1KZpid9bJPNXECOxShLjls4GUz7X+Sh9x
UsWehkv/hj9yZO5MVZGb+8dNKzsAwpbhTuh+uI+xDlKYcWie7ByM0D8IlkuXdNHebc7uCeEYL1HB
Xze+9gcfDVUdK6rx/Cz4KTPqn/QyLE/ZMqUthj7jevJFvD1zxcPjtC5jFbGVfwL3CoAd51teCA9u
13XGjVyLdGtZPfs9yLm9j044IgBbCzQv460Q4WuWTEDp0tS0dQ4IHodg6+f3TLTiXdG1OfeJC/bZ
FNhbyJLqrcTxaO8ItVPdbPNypO2cHkAtjyofXAcIubNmh/FjUmoD6WmGnaNjn6DQi0j4DWNsf7/a
rd2PRpgLYcFWUFQJc4GO1pqCNpwBVZ4x/IClnXkbIeixw6gP6idhDlAqlfzTKIlQ3a8jsn8YIW5G
q5iAFMYZ2JwL3CZYCDnlBNglAHqEpbPIMBAbp1XsVz+l7wv32h261/bkjINBRSPFMV/WvMyQKg6T
SpeDaOfmJ2pIDxMhhrpi741NKIHvZeN74+AINpgkvOC3HGobu77sKMU0svXelAvyagmWDz8dTxBW
xKNDM6EMsJKGtsD1hx7DwCLZGhhxYRXu2KG/PTXcgjmUugdio7vJ0bzkof2i1150zuKvRmcQ3AOe
wDQyOW7NRciVfHEHnC/UxDs7D9/zAKMRzM4TRKDYAxFCcrztFGu47bWxDRUGIVx4rIBsJq/R1SJa
igl/Fa7QbQerbX8yqs428pGna90s9j7222dJIK/UrYh8VBXdTF6TGdpUM/cBOOB1UFAgfWv2DcYx
3GxjgdO480I8DJaAr/MCD95jqRV9uoeDQPcxK+7tqM8ZAleDA7fXQ9xUwP36wgE0QyJh930UKfS8
aN1HgFMF5LpwD6cJU1jVY21kXj6mOb8JQdkoOQWAgPzXFvOC8KI5CgCwxbLC17BwNhRsGAW78si6
o9cPd3qh7942p0c6YmfYdusDN+QrnrB97U2dqVozwqd9oW6/BH5zhuZQvEuZ6Y+Ibvbk8MCF4X54
xprajCpx8zGRDU9Z1FTztn0Gffa2JPhl6WJ31jTwqfbfbY4BAMtRwjmdfq4jHKyH5WEb6Ir6j/Oz
3wJASSlA2YRDSAanUen0Zwwa9362k0Lpz815cCKuNpKOx1SaENTwZHliHB0KBRO01iRDR57rH20w
vmu3fqx8WxFopgEwn96B0Pa8sCw+kI7cLuv2QGf3EIXpcfY5vHkb1SIxTSfBs3rZPChBjapFLej3
UJ4bwXib+6PqMlL0eeOKwF/upyx5i5TDN6AnFp9bjCvQVa2hb55MtrZr1cbtUzvQCUVtcrHK+zYh
Jad5xCB0Cdf1mZEBdlwaAjTPfNTZTzldM8q4kCasVIx9wBxTy2LxIqg6L7QB8oal2MrvWz8qBkhY
8WJ1EdJR4nEYDad628tmZGU/8GGPv99CetrQs0vRdgxZJO+hPTGfOQOIEpsUYDzQ5DbHZL0bdmLz
wI2Aj8zReJw/NmQe0ahbYEvxdQFSKwjjAQw7296RgnHqqnCcceTGYAS4LrAp5aOOor1+JLIbbmkw
haXodFxx7dk9z0V2WFUI+SsRyUcrwqZuo4TVngejx8ikzTHvQn1oMDQHdRnn4eKpHB2O7cMn6ncw
QYoXVxl/6hWgKwzgPY99NStLjqOX9FA+DtN7b80rmoW7EdVCEcwjBIm1ny/ba2ORSzFCl6Y/E7Vw
8+SRBGTzCQn6CNpo3zzlY+BDdp6ttZVLGAO2aYObsWm653mxGOl1AuqDQC/6XwJ1BGaTeE+yI+Dt
dRagSpvI8C2+apW4OQyKJENzYYb8d+Yvv5FWf+TXUWKsbQJQCq73nArIaubxD4rubpIQ9lRNla2A
rE1UIVrfwX7mPmna92RpX2M+VCumFzMZHlORAMlPWvmZU5mVaW7764TXFTAbfFEc+aoP2xcSRcdo
pfeUJddjwei+jaP0Pl3Cpujk+gw8hpSx4UCtoVRSDYFYazz0vU76/ULzagNnpN6kOwGbTEvWiPx2
E9cpawZQYjgtG6RHBfi6CbTSYnuzhuE9VpAR3ox/IN5UKeIO3ijboyPp78511+64EyXBgrMGtoWf
C4cdg8VEGTSYwmfb2Y39l8nXu0B0z4rnn2CVqWLq/MfGtXWQdw8BXvnW4zPQKcy3WzpgiWpkFTqW
o+xQ1njbvUdGf4/rOBZDH9wuDWo1j31nIru0oazaYHr1LCxvpxnoH89+9/1HkvB9qOafelyhZ8l4
FcCFV3vjnVpg+dYsD2Midjlbajv96vz2AjzvBqtcz0HWX4TlpPS27SW00W0DiTK/S+4sB1jQJHvp
z08ObBizDK9+qndQntgT7dfzGh6Ml92aGJm/h+4jZXdzsGAagxUpquA4GKE0aA5bHtHSc+k5M+MZ
Q3WkOkde/Dnb8zH+MZONVpiim8I12YknCYjTmBdCk9GvECB20YigzHSPXatrcwqvi0ANdWDR6VrA
v7OajmtLMbeww0e/It2Na9XM7sbzmgs8ZS4zR/vCgM+IWaNNxPwEPCJd5NTcCi8/rAYpu+h0nnRl
r3SwY3H8CmJOVgxrIvaceroWLN91Fn0ErKTgNs3vQTE6oCYv1yBxqP8g0wZiU4wWN9xuWkhzHxDi
D9iTBq9Rz11l7BU63Rpxg+FCclr7DrqmdM5fIMSrMULxw6kEB8TfSecniCRRgl9veNvyEcXF7Ofb
G0yGUdDx36vUr8CzlzqdFwmP9JiUWSZt7YfdcFg7lDpt0G4YtPcnWF3sLa7IuEicdRCMNlHF2NXE
iGTkVZ4TXrXShmhls/jB2+yviTN5DEj8I0IELBQ65jqgi4+iePbVj2lF+d/lCibVIoe00MqxcwZU
HeUogW/1uJvgplOAWbV3NLhJqNwLsPvRwHTNbzt0CI3eiMxLZllyALlFor3p2xvWC9g95KyCHCBX
6NdeLitsMwX4r+7EnUarDr1JgGLSW6FoGoBVA0MrHlUzxwCp7e7nMfuc+o4dQkziZ4dYCZqOBRQV
fDhGfq4dq2zKkLzA0oFCLuA4xsdi1e6DQePPJfODjgAEgw3mSunjKMCLtMXYCKMTJSHyt24oWLJt
OOShbcC8oAcAuEj6A8Qy0TveiggdPYSr6d0Mk8gSQxH3jvTgHeNY1luMKeLGfVJ4w/8j7TyWK8eu
LPorippDDW86WhrAPEfy0TPJnCDSMOG9x9f3AmWaRL7gk9QDVagqzSXcNefsvTYnTF9GctIWSriZ
k/p7kJXjJjJqtnRWjG9nln23xsJD/V6Y79VSuNRRVbNNBSU4G4N6oXFa31HUo32opAVuxDlD1W2V
L5YvBGQh5sXzbCkdhZ2siJzPFYEnpLIWkkcgAgo1KY6kHwWPIn6VSGOVR+O9CHUBCXjG4V+Ioj4h
CWachfgtYwpUlZWwsktNCqucTaCV+7SAx01OlWkIut0QGV9kH2UZ6K4EjZKGpgjDStV/+fxCT2nL
P/wEK7kqjYy8ngph8cbAq35Zkh8jZ3akJ3l3zmEpydy1j9Jy7qZpQAMEm6Dqa3hiKYLspybKyrFN
jsRy7XDRbqxtjYk2OqvDfTNsrkbDvwynUdf4qEAkfHyGBoeTYUw6oGcNlU+17Ep3nvlgAt2nxiTb
SfgjrYaNojymVnQd5NcWrQJTCJ9C7euk6wdxfDZhwanGpcpZPu2+n7nzJ+7Gh59vpYkuZoG+CX0F
UIIT6Dkm6h0pF46xld349hyne3mM65tBxYkjE0ag33l3jd4nSZdgaWn9Ij4mfsVxJTSmy8qI5atU
rUCofX55v8tcAXyAGWVdwJOkr4M/JPZTvmgxh2kVNGGhsn3rjJb25AjygsEEpaP/hk7o+z6RJXns
nGg6RN3kEXa8+/waTr2wC37lH0OsaQlayfxW9gxh0bnaapsFOlUq19ZXageb+FCq7ucDnrwkA9P3
4m6ViCD7+MqmEaKNVIGfm42GUyaqQx/i8xF+l4wv3JV/jrCmZUq9ypGbsAn0PDe6dBEXN+M5KMPy
3q5fNQPBNIwuIGGKsvruJPiySrFEWppj5FpgMfOR7V/+cyFP0zKxo74/8679PltzUe9GXH1JZRog
Zhvg56rbfi/tqNnDkQu9sxFRy0/++5XhAqasJxvYgT8+nqQJpaKERuC0ono5lIaxaTWzvqfYQBYk
fO6fc9RTjmgUY6O2nCyNQky+SG3L6WMqcllyBwSOdlipgpeoFlKCSCwe5aw9h9c78ZBlkShsJj3Q
rjzujz+nEuMlGydOvWg+0UTljtrdimJ+xn1wYkqR8eQBvwH09Du6ZFAsThgNtbjYRyw4LXu6wY7m
V3Oe7M9f2hNGDrphLMd447CQ/LZwZKGJdHB5wAvmcWGy9LNLN9ed3KNoi7bJ9unMK3Xq05dlEFYy
WwBzWUY+3sM2FnKxkycaQ4fguORUJJx0Dzg5j4on7Gkaf36Jp24mpR6ibqHbYTZfffmZmg59WPLI
QjPfqxJN8NynwiQzdZZfPx+KqeT393iZ1JiY8aZCBljsEO8ID8PQRGUUzIBFNA0JVGCYzWEeZ5/t
f/9TFiy3IMItxia8m+U0ukqV+iGR2h/WUCebtFREFC/9bS/SZlSjLrstZloWYkBLUo9nfyeozb05
lDfxbL5KWv0tEaxdHIS/lMR/oN5+IEEHRpx/02olohDLSOlUzRyrG9Jvg9EzZZ9dvp8+tGojO2VW
X+dK6xWt6FbsfxtTASqODKNLXL1G5ysn4m6Qpn3MptTpdSnZKm2c3KMNGC6twGo2sS4kGATCfI8A
5WtkJJWnWhwaYr170armWhXymYP3FNkoQQo7McxXoS8XxvXwK+zML7U2bBE4H2IqV+x8c9ptvXFb
auQmRVXAuUlpagc0rnBf+pT4dTWrHPp4/VXRK25RN4+CRA24Mb3IgLM6ptemnLb7IacF30UFhQw+
YjuluIEDIt1pXf1YNvO1P+T3AXFkNtw7ig+IK3vJohRnfQlqy6Vgf5WI/C8VdqU4f+uESbNTgerU
kH71exNXk2lmN1FVNnZb05zWoHvbUdPeZwjB7FnKn6O6v82bud2oBa6OufWRtraGdKEZowrSSr/T
jWBCQkRDQk6z6soKCbw39Wq6MeIp8/K05eijSldGSVpxniDtFuU4d7uyANIh989I7B51M6QVV1v5
jsdxkCOBg7ZvOlmrPfhdR/+n7wqvT8pjU9DowG+JYrQNHc2CVZHNNTuU6Lmlazpl9c9wquo9l6fu
ZtTmkU8kelLBCQ4rqkOoR1I7qwwDYdYAQaTJf1ra8FVXUY4PNHuR4qDhSev0McNL4tahSS9RQe5m
DH26FeXpV9Lmr13b0BdFuehg4LkNfc6qhRAPbhUTjiOgkL0MAjmEcSh97WMJDQjxTBldFJQ9b+cW
fdPEheD5vprzwOMnv6hv6Pp4fd3tMXqU9Kp61yx1dHxpLd3HCmVacUTLoSjdr6wztJticXfUsxe3
wp0QCJx8TLpEreLPFwaqyhlVUFPI87Ztp19qqmqwuPzSjunAQhARC1cgajZG0g2l6OcsI2LSo4eo
CA+BgUGkAzjSVrs6Le0wSn7UQX3bk0hml4ZOw74dtp0ipHZONR5d9HjZNPLXaGwGOzbKhDg/36R2
ShOqlhCw4B/52vrC3jSly4wsxm6kxJPoSG8so5zsOstf6CQeaClw4m5m14otHA2C1zSECpnBa635
nj71X8bJeJq78rGtlO+15T9hyPnx+Wx3Al9GLeLdZLcyV5dGlBhVsYjd74M7BMDbJYsHW8OSOqRv
eG8Qz5xfPk7N5wZoWx0MHWCH9RKsB31TYZBZOOGEh0qkFMQbCbfETb1b2HqKU+Aumy6sh8+v9sQG
EmbQAlQyTfZE6mrVylTSnCqNYS2kUeWVrJ9Z80/sLEAqER5gauy3pPUyBY8tlYS6w8JKcmB9qfDP
6sxKeOISyDt5i9/FKw6b/uPipHUE8ikNH2E2FhhBEFi6MbyR7ec36tT6/gbMk98I4Or6fGLKYRxr
Fnr6FoqB6FVEJVnHhtNou/WP505fJ07ZYNMXnyY4JZlns7ooZRKmQPMZDRywp1xGB3WPSn6rb8KD
dSYx5vSV8XgWfhSJj2ukHEzZPh8QRlK7iO66LVXSKxMuzBKOgbbvzD7pxNabC/vnYOsTUtwlsaCZ
vBB9kjbP6tTrRyVG69H5ESGgaisNnl8WpivOsEyyolHOVWpOvZHvf4DVnVWnoZNziasliAZN/APo
UbdQizOXeeJz/nCZy1n+3Y6pE03UuKyWdOnu8vCmkTazdGtE59Db54ZRPg6jzxUGLYPXRBqETS6S
ZBGFzS0ivqvcmP6DUxOKez7mxdW7hI98HCzW2kkJKq4p3rd76SICtb/wH86++yef0LtxVnMSjcyI
0bko/2twpzvpproDqsj+ncX7jm5nY5db3/v88z5xUvtwbasTUNqaVP8lxuyS/iIm0lAkzjMVfNdQ
um9GJZ7hBJ3+5t5d4/oEqlaACI18sfaPru5EHlJ5FULD3+jU0ZnS0bk7ujosVOzD1Ujn6hrTp3m8
8/HDWdO5GfJ3UzRz1v9d0/qUEFlSkfQp70e6f4PlXBnetJFd8eLsG3LytX830uobFvuhMsqWkcyv
1vX0tMTWIWFze0/dSNuRxbJ1oo3hfv6KnJy53g26+qR9f8Ek1GCsZmuaLy2rTlAbWnKBaFYFY67W
5aHlLKqgoFIwvBi+fs4MfuYxWquvvdbU2Bg0HuMYC94Ag1Moquu+7s89yHPjLCvuu8lLzENLj5fj
3rL4DMd6n2+wrl7B1ePWZm79mm/PLQvnnujyI70b0iiHWYqWiSzIyw1imoNvKBcZrt1YaM5c3rmr
W00vWo6lKxy4ukS5HaOHucQd9uXzV+XUELpK/prJvkqV3s7T764G1bBEy4IhAuqYSIgyhRb2vPl8
kDcS36q6RIYilXHAAJRo15QXVZwWdBXFRmDth0L4Euz6+8jLHOpIX6GZ9jSqt4g//qVi+alNF5hA
+FiGpLJNMT4+r5yuoBorPTNKXV7qk3KY4/bh8+s7eRPfDbGaIjtLzhD9MYQ8f23iG6W8kdPbz4c4
VfKHKE3IA7cP1Nd6m0XtpAPdxINqsInbC5uqeBwesa44euvSvwT5gXAXbnBqM6W43XdMIJ//CCdv
5LufYDWrTLNaVYrPVY7duIUKsDXwdP7/hlhNG1XUdejRGi7AOE7li9ad2YCfoPJwYBEBEiuU7U0K
RB9fhswyRiVdvqgh4G0js1FNd76B4b/5GnTbwFcwYkdugGXz8ws7uYoaIjVjOGasPOuOjSBNYUa1
groUtvzKEeG1+K4FHGg7elTGvLNwzOW1Xn9yNCnw31MtVXn9P17pKDRRKOJA5n2BFPV9OizfXOqK
KLh+5iBiHBrXO1Au9dld0an35P3Iq1kLKVuRjy3viUFPu6c/lRpnyODL3/DbtcmcPiFVkZC9Xl0Q
FeFXRPvklPE07FDpUJ+LMkq2djcHw4M8Ihr9/PmdWlGNdyMu1/xumswDX+zzkWsS6++CicOk7TZx
dZOkv3zrVkRtDn/j8xH1t0bsZ1e5eoKpz04ZdkXrFB2CYhp+/nMQlcWNNpB5aselDz+4TIzSY0tY
XtcjcBK7K6p5g2Y089oqN3aIGlpHmelV63iX8UjkVvlcWvSdE7l4FVrhWQkUdIL01h6nVpAuSzXr
D5VR4VOspnovlNFwa054S61YK4hXijyYofBdZ6KkwAB0oXlEYO12OCjI7HwdIo0y2bytmuxGTgCu
pcl+iv3rKA2JmzStRYyFsYyWZZFsprLeVAJ8lAIhf5bOXhKVJZwVKP0SHjhJRebN94JKWcDOoWT6
hvxoMCbVMVaK27j5BYzF9avJRZACq6F0NZAlcscMnN726d3Uyc4s/kLuZve+dINZzyWrb+qQ3bbB
ZUH1lpfFESXM5TIuBMONS3HTyf7GB22vi9Sm8oc00DuHRFRXn5EKaGidpVC9xKzFFpjKWorbM5x5
E+SjGlEIwc+dI/1tw/5Gk6tjWI47XXtpYvXLKPUejvTabrFCUzvZavoTIaWbEpRLNZQoMQxKi/gh
yQEMA7c3Jlvwrae8yF6ppTnYn7EphXt+O3o0OGxiUSKd10vbN8IfPdWmzix3iOG8tK82VhFcmXXx
QxB6L87Ei8ws7dSEgCG0V62Onsn6qZbKZc1a2IN88YXpe1PRA4zyrSQcqmy+Slg8gim3NRPjSWBt
Ram8HItsI9NTgJv82IvTpdxfa03yAzYLmecKbWfTzpvYayrWeJ5XXt+acnGUjJKYZqHYEqTymszF
sQiGo5j9msHcVmpx1Y/w/bv6XpERoAh5GWOmCb4mWqA7rYorKm/svoD/gUlbGXjzkmwbiNMGW9/i
i3Q78SUNBTuNxS1aF8Aq414IpmNjKMdEk34NlbQTfYAJFQqtSqkvkjruIZCW+1h9mtp630jU6ZEn
x8SljvFu0L4I6p3Zlddo8FwR9KtW19/NId5L48hBq78YNO0VrvcdoEhXlvFF+pmDqW6jGRQRTWXa
CkPxtTbwz/TFdvLn4xBPD62ZfsPtfwEygmaC9NxCHLBNTURujO0nVNC6iw5yzNmuLJHvwnyQC04M
5FVSlaaAmRvXCvcDTKsS/CoQTKi+hJDKYNK7ESNMHI8xVVY8IwVmnlZxuybYovVGWZ65Q6/z2H6q
DTYfM/N6JJ6W3FmbWZAQngRGeWl0yOgx5gsXYZDXrt9MDZ75dPyS6LLgyCyRHBkE8Ab8oHnVPmN8
3lth8NJgibyMLb+Cm6W7sCS+TYmEiMi/76XGEbNgl46AR8BrZ4mMO05MH0NFOFjauGvoFSGHmS7b
ympupqopHGS7VzT9kDB31ouamSi0FopQnKZ23xeq12vNw1wkIAiTC60oPRH3uVtp4Z1RqQtGoYcC
0ZcCSWX83vpFgGabRnng4OPIXUj6biv2Lg6U6dharXHIOmARvlZJtlQOFNjF8FGRsks1lo4cU3y7
aYqXEZfeNqpjQlD6feCHu8CgpsAUMpAYao3wIEbjgj7Fj9Hko0v0SznnbWa9sv1Z9PwKYaaheEZm
Ou0Ivmc0NqNAD1WcvhmTuBsNAWur6kxldiQb6MUMwn1TCt+rvnuyEmFkvumz0RVa5eckyKisp2Gy
0yzfFjH4jjLyRdTe5nyMdfWpMhbl41Q5mhlS1ea/BEZ8XcLZtHO1weZhKbZAf9duNA2VrKDMZKAa
dFH453UZyuzFO2J53xaWPMbJo4rzQ9ylGz/FEWYIGEBRbA11g8MhEl86X7rtyx5Rq35PKo0j8hS3
BK2q3jRXd/UoIurvqdkbBimi0VRVdlGlT8miIVYVUGsIgvnqJeEqFKq90KoQXSPrsQBThpRClPFY
Wt0u6qvaNkop4z8K9VVUzS95KR5iRa0AP1nhjtgQJ9FMfOgjXb2ygOaDFaiZhIRlRsEgpyUTa4pu
cIsjwe4NXqVIVzvYXaq0lYqZUo0Eo8ay+puqVemr4fqae0S4wXwY6/lFlAMP48F1JcqXGuS5MMX2
KQXCU1Fj0JiC/OvQzmy3ywiTkNJkTt7HIGPMSkrozRTpeCEkMTgXnslFO1XaTaxV4WHACfA97se7
XkRIsvGTMIqObFYnhHkaX4RZNa/isuxjxG+9Smj0I5WKoN32Uxe7SiK91JHeuRgpv5gQWvDJsn8M
NM0dU3UMvWBOy8oW2+lemxG98W1h4IayssXdprVeok3DzZwPkJiiUqFZiaUVz8wIEYT7fwNH8Uc9
SN+FPDwWg2R+KXPycTdlmPZeHxj9U55hgrV7pWTdNutUdrK476+GAL6GgR/LjYqcxUZXvXgyf4aj
do9OKd0g5C49JgF8+jlyvDor70sQIyzICgJEile2NEj1sabDQiIv+lo7sypcDbUwbxKrmkvHEGTr
grZq+BBqvSC4aS/4+gWcRbjyFY6weMS6ZllITqME0aslxHjLouxRypZlQQjRwiuYFgJJC1EpABSA
mdFiRBzadNJtVMOjhcTRWmTnUz9i8GrnIVEuGcUyLtAey+inJqVHh5mg9jf7S3aAIrXMiCZLYZT2
MEj3Il3fr4NgWOE2rhQs6LIqxpvAqrE7VG2BN0GoDGVapG6a7uQKk6JgaGy1eGIYhgSAExvQPfl8
rfPo7mKq7tjTcYSEu6yLxWupnGDXTb12oN2OnDiIAky0fT+mrNJRAYFoEqr+WgjgJnSwQcjDDEqq
PND/1NsWKcmFFaIHrVo5vKBhGm9zSZe/xZEFhYXmovkAEEOsQelpWGizvFV/GFy+12kzJN1QEKV9
2uo0WzUNpeM402jMDDzdk5oMDtHobqdhX6jap8EcbwrN5/sf05+w6LAWI40JVDZF9UWVirdN2V6B
CsPTOFy1uEIw3d/0KVZFdnFOMihHGWhvV6kXCNs3eKi/4x7cBOO4iSWrR+YKsA3pabj07oJGXohy
iInSskfwDvXJDQzr0CvQC0bINK9q5Rf7EMhMtE39mJBCvbRcn4jg+aXmG808NTLDaKPXRXRjJhKO
nKqDmub7L4lsCKqbWiMW1nS2BuhpfgvBoLIywZNFvfJRc07ag4npnGavEpgPVmIS4SBHlScnElR9
qWzPtKlO9lsM+n4ylW14ueuKTdbBXklFzshLgolxsVSb8Yltwp24M8+cs07InYiVXIQw6G0Qbq1O
ICpUkl7uUNNrkEZKb+xw2jiyJFY4X0aMq63aW7djKyauFFjlf1BUMYFMUoi06GGt+3Fpp2pAbdgb
V/KFIOjbabzIpPJc1NVy4F8fskwFyL7McoEsdlVvNgt2gKwd1ZtGtN6rTnTQjmApbpDxnhnrRJVI
lRTy8RCOcUXr5lVplUYJCqzDG/5UJg8t2OH0zD07cehnCHqLOvxBVrF1ratFmUiRAYJSpDzPsmr7
CNOawdjIHMzGvj9zRaeKUh/GWxW+ZllG+x3WHUWGyaO0bB7CG4Qt1GBVO4vsCgBGBvwXUuYmvKpd
9aifeUNPtcAJkaIVjYaKd1VdvaJiDfQX71XnjNet62+7Ld6c+ftCNJe8ZKNLHt5nRbDPAY9PPUvu
Mm1PPkRJXVfjZD0MicizOieUn4T+IMYpLMNzg5wocyyP8p+DrApugl4EJkm9nSNVg40WKBWVq8l/
lCrxTNntRGQ0Lw1xPKCTAdPSHfhY3vCnbJA7A1TAwv3ufw6vsqcfJJdYCFe5C7a9l9zo5ArYpByY
2A62n5c6pKWst/oIPwy/qhiN4kyUgEIuzVLFX4ZNXqPHJYZI3WQb4E7hv41s/ni5q8+klEWADuwx
nTAT7UqPHeT8Nh6yvDnqYDfOXN3ymD67utVHEvtxXfsZoxl0cvdLRKV2hxrIFW5nr97+J0r0Dzdz
NaON+ElKaXk16x+TU+8xkm6nF2krb/Rd6J3rNJ2o9b0fbN0jryehYIVgsLT90vr3ivl05uadeDWo
dzOT8T/JlNYFW3VSqWZMVLFaADRkChHJIjnjHQWwJdVDBLFnG2dUButaH9Zb5B/SUiFGza+tF9iq
sky9baFFxPtg12zb3cJLPl8mXU8h62FWX7dijpwE0ACyk4Fg1LSbruZAmEpn5uiTwygSMZ6spJq+
5lu3Hb4bWTUqR7aOGfC+SnYmKXX+zce0XAwzlYIUy1SQlK4mEOosstEYCGXFw9/SRwICbYACvH3D
9dZqr8+9eb/N/G9DsqM31GWX8FvaZtv3Jag5C8PWFYScrQtz3sE92LutJ7qUtQ13/ndb4ash1wpz
wTKUoQZ4/iasUZ+UHQdjDnoksscenqSXz2/qqSenEiLABghzAwv6x0m5j8a+0kBTYJbn/FBu4NVR
eztzTecGWRW2h7BQh65nEMzPD63AQUIyngfBPLPCrOeJ5c69v5bV+1HAKNGqATJ4lmFBHm1Fk85M
s+dGWK0hOYAsyQoYQc4z3QasYDhGN55r/p68XYoqsn7oZLCu93AolpF3tbzns/yUdlRnGlSD5/LA
zwyynlRB3oxT2fFMNCzyMdZPCyOtyMbx8/druSPv16W3Z6KrS0OKCeC3g4QyllTNZO6YTolTvR+A
lKi9I0VnVveTV/NumNU8p8dlrac6w2iExCq7Mt77yv7zK1mfU5Yr0SQixIiTNFX+38cvpYSOPRSF
XFMiHjfZ1HM0HtWabmiP6HMpXyEIIs7VqN3Pxz31zmk0tSVEkECgrdU7pyQCpsiRB5UluwoD4/Tv
nvXeLmwJJ0AfLFvMrB8vjGiC0UT4XTOtBrv8zaODcPcSg87t2X3DyYt5N9bqExW7YYTvMDO5bcgN
0TbL2ue7PTZUW8X9ywqITfPc9n0txFlf4OoOtrUaZRo2VvBTo1f64V5URNinU+0lc37I8LviuGwE
ncaIcObh/bbrXI+92gWqlWapoGiX2ZwilENJ4WoJl8KxuwglM/vc3HHuBq/2gf0g5SGxprUT9hdm
e9DPenhOfdAa4CrEsSJl0rW8tE6GUk5m5otpKx5EL9sRv7Ivd82GNPRNzfZduCFiwvv8G5DXJ+i3
28jmQlNwlJi/ueEGGqO+Dh3MKX4Z16Ob7QQ0wfPzohVL3ejK3ymZpxyUX7mX3ct3nw9+aqtGoso/
xn5r979ryxboBWRwqyhc9/U+Oeh72EWevDur4lomkPVU+X6clWyAC8Qlb5m1MxzmjewBc77wLyt3
2uCcvdCP0pn57De1wNs9JdMSMT5bNmxOH7/7foqBrkDKcoJvpAXtSLZ0o71/7duxF7nnwqtOfwhE
IrHJ4Otiafs4GokDFMMWxACwoC3ltOyAL9d3VXvxa0rl5l/Isz/50pDUQ7QbBuzf0uO6IiK/xpi4
ocTWRbvyvsXYJnlLKvu5z+7NzvTbw3s31moSpUw49hAS+M5/TIerzgsgYPJqotjf0GQlH2+R4J01
WZ382t+NurqpbKtaRQsUHuGT9KwRJhm77cV4N/2Ij8u5Rbk5lyR38qVhU6JgCDZM3p3VS1pNSZNl
9BSc6SBtFDc4/Kg9MABoo3Pn7E1d3sD1TSWYBxMeClskJqsld6hMPeymVHKk69DaXonJrgwuljw5
uJ8e5GabHGdiEB3ZjjbnXthTt9ZgUVR0mYONKa4udOjrsqsyvo6+RdNgYbQBqvH0+czyW5l1+QQx
GSBkkQy+wrXVM7b6Wan5MphapI3kRgeMjW9JksX1uenl5PXo1HTxNiCPW39/Js3tJBF5VdjkC+N3
FbDjmYs5MQKxy5z/+Nt1KmWrOxaK+OXwqDWOfgUE5Mj2FU2EI+5rb0YHxCma3JPd52OeG3K17aPA
nvmCxLkToNYcPXTm7ed//4kXkJow0kVY0idKndaoz+oUFjyf4K6P7srmxaTxNzc/MH99PtLypa5e
dXxP7PYN08Qbso4WLEVfKeNSwvomvSjDpkN2I0rfPx/jxNJtYQjBJLmUu0n0/DgFD1kt05AxuJqm
+Npl7QYi17WcToB1jTObylM3jrhQqtDQ73m1V2uLWaGUbBXWsroG1Eka3NKMqY4dzFUhH/92xviv
H+N/B6/Fzd9uU/PX/+HffxTlVEdB2K7+9a9X0Q/A4MWv9n+WP/bP3/bxD/31unzN79v69bW9+lau
f+eHP8jf//fx3W/ttw//4uVtBBure62nu9cGQvXbIPyky+/8V3/xT69vf8vDVL7+5Y8fRQdNhr+N
Blr+x99/af/zL39IGm/0f73/+//+i8dvGX/uqkh/fgMF+9sfeYV99pc/FPHPBB6yTyO6jRkGR/Mf
fxpel1+R9T9jwTZYGg2ZQ42mM0xe1G34lz9U88+qhXjRYqWWcEIt+VtN0b39kvZnVX8z9FKL5j1S
pD/+8aN9eEj/99D+lHfZTRHRKuNa+FlWWyukkYStyiS0mwwkKuu3fh5GeoeVGrkKsW8XCTB0V26B
4RMbkLl0Okc3V2JYMVLdwJLsIOEruuGOZZhs2mpoXKW1aA53oeQaNeVrxHMKvB2tB243s/mFudb4
gMSxKGcbyRjuLFGUvHAQCSQRuis9DHwH765LFIrs4i5qnFE2bmqFgAMjYn+LUAUXb3tVP7N70g/B
JEMlLXzXV4GrAmjBqERCAVI5u+nRBPlNdcCEuZEFP9jWAflDhWF+Ee7nEHuulgCq49CfwahOK2fM
aLPLINbSMCUcBG281QrjbkwqgGwkwPRzd/TN9hWKJ2B5fyA+If9ZpBLtj7GE+J5eJYae8JMPL2U1
74KUH21uH/TWutWl9iniUAr6ft7BYARP5x8hEz9zP3GAC0h6jCp6jIlk2nTpvdASGDCmVuAJqrkL
ZBorY5jQEAtI8qj9kIiyicqAsDgRa/Um7YJr2WwUV9GbEnhv5wEhRC6SPzdh8WLG6ALwiILKAg0P
tyr1OrF/7su63eRD5dRBOh8UC9+WL5JKP1aTI6EhItPtkBuvqomyIAw9NYDYCMhcMuunLDYNO4RD
NINCcHL0IS44wYeurNJdabCP7CvZNTKEKmNe/5R8sJpC/ktRiPEgoeh7Zbbfpmb6ORFxDkWOaDhR
Igdj1JAKmViWmz5xw8pQMS8TdTpMjjYHOfxaymBWtLEsaIm+OLLBanUo3EKNQ3dwYSXB/xxTpy9M
0AxjlrhidgFNEOhhDVMqkaICFU0wb5toP4sdUPtcxwaODiRrmhZgV59tUSrsu3hW9uEE5CiW1Ngb
kyzeFQHhRbXfANCNkVoPBt30xaq2mxTiFOR4Do4IVgLbMncUkGV3KErLhhpzo1dojNo5eemVeT6k
hrkRVEJzNBm1tsBlOe3M6V4wv0zT/D3XFte1lJt2nI+KGwp8SKpcTm4Ua6WnhWbi1VoXAWhQRxRG
9S5LxfaxvgzU6KLM8hmSZw/8KG6/DLCgYnEQrrNsDm0clBAPZ5k0tzmt71SfeJj4WM1j/C0B9Fy0
A9BuwYJrlE/Eb8g5vfdR39ZWVz9nbfY8swRWoqQQ2pempGlkX1jiv8w1pm0RB7OLTuGQ3VZBLx7U
EIGamNTzHWkyu8AUREelTbfPcNYflV6+LcTBIwrwThqGJ3mJsugjxcORDyOtNYpN4kPBDEf8zPDr
LqWyv6yr4pdMQB8aFlb5SA88RU/4APThEgRosxl086CQorCJIu2AbS/fix0U79nYE9AZHc223KBG
eSA0K/NSjLIFcIcOdpOtD01LmA1TlGmk/aFMsZe+/aNtcfsakzk5GGZMuzOg9ObFY5uHTwC7LF9E
kjkpv7qsfAQF+5r6SBPjXqORhKKhjC3TMwctcBJRowFaQ4/P/PRrWwSHoQ51RC6IXhMLnYahbIwk
QZUIo5N33q7x8tvq2Lop+NK51O8tcwCy0QUcIfLM02eNrmpOSWQJWmjGHM0XeGIr+CZoDfS18ZLA
RG5eKn7roK3Mglp61c+4kYmEKlLfDWLB1kJ5OEZN4DSl9uR39XdDn566CJfh1CWAl8Guskvdq0RU
+MweSit9lzHUFGIGtS0cD8iBrssp3JQB4hrUu6YrAYfLWJpgmNFS8+OEzNeGU1YKUaFMiU8MGy4N
7/alYfZ7XrmIOaEjiLZQD5bVXUMPYTX1iTtAicimntCmC23ssfhr2QP6tK8K9N+2aAFVzmDYjWRf
1640gBzJI7VzQ2W+SNnHyEFwG6XmEwsS9DDksWnKtyTx83eI8m0l/jHHVudmOXogONKqg8D8l1yB
7Ffb/lJWE+K+0VGJ5kYh7zCYWrgRyBFNBV2fkcCTiDODVvcAEx114o08J5PTKGAXyljuHDXwiZTk
ZHuAJTl4tR4/N2AR/Rn6qYIE0c6LpLXH6AcKxPBBKB4tayz2fkD/XCXRIh2E3o7nlrmrr91ImTWE
b7rpyS1hhpH84Cs7YlGDO2w8W8Bq36lSQ1zu5cssYM5ss/RCrawIZGOlIrBMd1PW3YIzjx+ELr3M
hix1SrVBEGr48yEw2y9FH3KmyWVtA0/3qexBdTbtFDlqBeN5Cc4lIoyIBcHcV0Vx070GAyDSLB2g
KXQKwMLeEBw9khGqye2L0MtkMlTJQzVrP4yyrtyiaL6OOjIlmG22HkWEe1bjQ1lWm4KABztLjRIo
s/I8Sdpt18ixGw3lbdvVj7RgHQATG9lvr6sxOwgRZXxTXbD+zBJw/cV9q/Dr6sAnaGq124bWlxTC
Y9veDFww32Z/qU7ijyqpdzoXv8OoErmCVmw6C1hbF14QDWXIMQxK5RtgQZwgGcFFlfpStiQ39Nad
nrW9l1nEAfyMfVP4X5LOakdybImiX2TJDK/GZKrMoherusDM7K+/K+dKI820psn2gYAde22TUftn
tmrA/G/omDFMyhRbVo/LV23ji9bLybmwXjj6i/OM84GKz0D5VKcXOgakTY3Bd61ALypzHComnFoN
OX5ZZgX/7ti4xvJ6xhDuzSo7YzPX9wUbgqelcegMDLdB15kyGmhoKpV5xhLGMGq3NEEyjoL69EQv
DkqVgBsppnuRTtoOuoafNBdl6OKtnugugMLRizGuyYT1gv3HKVUZvlpPGo58yNaw5tTHBdW5FIWe
zNmrwHhJ4gyeWoXRf61ClyK633bLsDHj9tozbOBg0/hWNcm/3so0W5ohW4SWm2DHgb3niIuoBdJP
mTZoujBjl9drpK9oCBDHeKkML7JWCotbncKy1p4kZgIcq8SXtOsa4jbpTq3trnZj4cW9waPWPhKj
f1Ii/LRrc8jM8SLr1Y/SJrtILWloLnzxpD0La32r6HW4ZY+QYRWDrMGTN8v1fhtl9aXkc6Rhv5H6
FWYPdr7y+IRC4liYjpGKlFfsNmUInaA0vUZ96jkicXCoPxDeYjzPtuEUVkAWAF3A/D89rMZDiCbD
Hs34zwKS4q96NfiSHn3U4egWYvq7GgSXsD0wjp2GW7SkxD1JtbhrtZrepEqqm+RVczETxNXYM4cb
NU38KlL8xYSGLrbydrI0Xw8bVqtGJAhc9Y7mHr+HWVIBkrWhPUVnLr2WKw2DIlxN1GAo/wMYpD9Z
Hg92Ii4ImlrqMX2PPVMLjVovDfynK0Y8mumjTNA7NHX1UCQTlKz+jK1kmD1jVbuYLoI+RbjdGY9h
Mf0UzvQTLmP1r5FsAtpIM8YyOgPHWNUdmpJelVo9stmCajIZf/qTxbXAf0KrD7bQ8E0NOfYaZ5UD
hX1kEYCiKc/DY0jqO9Swjy57m3MCHm2uX6YyOYeN/IGtJcWrfPqlGxDrvYFZODLH1Ep+MHOJN1WO
ahMfkyxoMA9+2mi/40DdbtPqe57VfE/RlpEn1q+zzN0hByRY1gQxHX7yU7Xs5cywvEyR8JSIYqYY
UOR3YimhyryGclu7qQh3bJbW3q7Dt0GW+XeC9ntcm3suKEA7y2kMLCc3n3cS5FRnJD9Ys0FyrXmi
j1AOQRrpu0Fh6GrEXFNZhi8xBbRa30UVTWUIRnXDZA7FGA3ovbrAWTWL1Y4GbW+uiY/FH4QlnsER
xSR1WmMS6WyBhYqmxGuG8Bv6e7FfFIPxi6xivmWO39UkfVkG1U0bDgWwf4LfyikfMau43aPmXVjx
KdGN9BF2+kGLEIfPovi9qJcJ+BfgLQzNom56S8nSOG9V3cumZlvo7VuEGIkzJIO4pGy1tAHbrM+v
Qv+QKFWDtoEf0XF/9ibpU5oi/NdHEzZbdOtnwhY7EQgvkwT7zjBBIN/XbiEv34mKQ1EDDAcFQeaF
Cu97CvlmTQH1obSMrdiVuLFOyz1W8hXn3emAOVd2BrPkNcpYXlAEv4JJm3erJm3VujR9w2AqJy31
nSwgeI9LfpkZz1i1jYRKA9BN/AL/BuuiWsu/hfVerfkdlHRld4Yeu1FevYoyTj6GkEJOoCriEQg7
+GgPtp7X97SWsVytsT3FHu0Rd0PnEGbRolXPigIrsi9nrHSUl7LjcsjWSGGspN6CBWWrDkekuRgY
T902ajOqo0Nc+hnDhwxbMLpBtIOH5NcovsNwwy22Vdan/z8MmTp1xL6IgGGQ6cna+IpL+WXSh8U2
8+dyKIjZp6mwi1XZa2m/WYsO0RROsvQK//sZUjv9ihYQnCnQ1Oa2mstryBAYqsv35fnbrEpd8iN0
+IqyPo0EItdsIikYmrn1EbuCsqfolRqJY4lZiAb5dwDNaVu1xiRZqkDEqwAURQztdHG2V5YKb45I
OkIiBgJQiIqrs9rcMs/OFjM+YMfwNa4XXXNo6aquokFDljR0yiTufWl9j6Z0a1pk3BMf1AY9HMRC
u61TCqNi1kvY+liz3a3aJq+YjMsxobP7anwsGjhs1WyPvYEXB2JmjSWKBzHGXHPf79Sn4RA8F4YH
VVcmYsOad90hX9dsbN4WlNbRl8h022oJQIQrHFoU/hOvQoKgUEXsPMMGGdL3xQJ8KjLJEvdRzlXJ
o0hRc9DTvygbfhFPvyz91NlzAbAji++9blxnbdrg5rE12mlj5eHPLN8Ry5yytvwqJ+WQUenkzM0h
zWkMNKTmjhnKOiBIg/2TcUKnQnousMBvsAcLtewtV4GBDYnmN1LSEKctEe5S6S8FCQ6X6jWkuAMH
iWxHSv20EzVXaz9IRkPGP/NbNWZfmSpAXdID8N1su3hU/S4vaHpGD/ByvwvcSSeeGHJYK9Q0VvWd
GbI7SEemnSBgqTpNqLF917uodLq0uAsiFsS5YQXhChlCzIQ7lgcPXYfCFdcfsARgMovhps7EaUs/
O6hgJRVZM7hZC2ELo/3CFCa3GPoLflTTbkqHnwJqn70QJsesAAsRe8fwITNBfIypyixHCjFR10TJ
LSeRpIYzqumi1O4zzroZaput9yo/Ncx3c3hvOMiZmcribQQFDFv1b9Vkqm5Zo96NswOi3MhP72A4
Cp/LUfA4lVw9bd/7iEASv0SAQNJVUNSPyoiwGKuB80YxhRWN4TlspTE7kzB5NRjAMjTR0efwVel7
AG0z4bgxN5dCqDtnGuvUy+O9UMiGoxht4Qpy5oIhSg0xPkAQfREUUiYssWMPQ4EVmkOzpH/hGr9A
ffQSdPGuLFYGM58bDW6IjbnZzSBXNI11O7A/hXA4A049kh3DuWC25i2E0zqKkAM068jAE6DK5Ugp
7GBNYE/Cp3JeE/t7PMKQWZNj3MZQm63mrLbUMNIc7SzQGQKYcyvkAM3EkkpPZ/S2VBaFZ0rJLk/R
wRjFxmjCq9JFSzBiBudHyeLP3T6Oa90HqgOeCvj40yu8lIgzKiny80yEFWEqxP93+JWWO2EbwE9T
Htm0UzPGObuJ0bW2e6FSo/kSJrbuFDJwNVHIwimeyc4wW76jDP80lco14yJrm1+yQn1PLfRYy9Qy
gMLLLGbtJ+4SZceIhRPN6YsOjMYTY4YupEj0a3qi9rLUsquVhY+v9ewxRQGXLANKvJawbBXmCmkz
wJoKbQsQudMZxUBEb3ljroaBybglQxYVURMWZwT6+OiPBgZ8yoADnC5v+04/Fkv5N48LIwHtclTa
+S/Oy9Ybm/mQLTpixtb6K6VvrIS+cGz+qvX1W6pTASu57D6pNXBDTO8NMS/9SmTHDBnbYIkAMamU
x3Tmyyrtu8TrFhu35bEwdaVnw26WxUsP+iclQIxq2OkTrv68w3gXZ10ddKH+nYREpwsZ9LCWsNWr
SXZbznZ2ELZo0W2Y1LtmFO+pKaaBxNmQhIAkwn3fGLgIJ5PXNBN5mqk+ucMStyG5L0SuK6IbmGUj
y7Jvryru6hXizaVdQq9fViJDWVodkjSgWMIEmDDeYoKOv2ZYrF6URVf0mNZWr4RAaK1dn0k/SjLf
pZyaaZRP78ncnBH9KfYIuE3nprf1ASRTkY1/GIcHWaE/JnGA6qTHPtTA1qeK907hqbS7ZR23RoHt
7LOqYBXoRiPZgNKi3IcJP1VxNh1miGYnnFmK5O88Uo6VoGpBfBKGjAm20DcGQmCxVRp7tmSWUC9g
XUiYNXD+FvNi+e1SMsCSxEEngOgenwSyqsqcqm2IfJl6slWpP8Apk4NOeU4dytWXOuuJN6ukLJ01
MauzUjbEbY67te0Zma4Jsctqo4fibaghoPVsVjuXB6g0RK0Y2fjaMyKeW47kXBpujcHtP6f7rE+P
Js2DXabJVzFmEBD4YOlpFHEwja72+lxodqJElzGk2IkynNKvYTiM6EXuatTNNl218xhRVkkbuHpY
tI8mmZi1tMozHge9kmHKD3yyACttLxX07FxabxMzrP08iNeWh/eWQhwd0Yjem1A0GUXmG2+VgrYE
dfGtVIWbSFRix+jmipxIhRxDR4eyjVLupZnDNCwtPVgNJd9SfGPWR+CnUBkOrI7NAAHuA05CdtZj
HeKeYR5UOGlO3USLA8ecmHpOqIrMaoBfIRacIF49VSUTGDBt8sskb9yw5pDRBFwKjahug0gaQzT2
mf3cp9GYD3shhkiKkJAvYzIpJh1aYUm3QsqQg9VPu4QN1NSLcAybfpsWaolnoArkFGq1K9RvXU9y
UDTNqbLKU2XmlF4sLhbJEs6DFN/rJWcglanguMhvAvN5eGbb0thSxIvWPzmL0exovA+Gw5jhKID3
RhiMB22XMDW/TNtE7T0wYU0ADIXxleF5PUjFNUFaGYA/Ivyt3lvdb8T0bpV9446DNNO9Ech8mNei
SoWHAH9y1nBBLOAcKFUYgTp035y9TmjFlgfa1muntr4lUnUbNXkvjus7xxHWFaX4ejCbTOYy1ZgW
lQim4rigzQNqzZefpQdmdQWnWrkdRfV7VMVyi0nAn6SA5tOHZr9ihu/NAlTXbohUrEnn5bD0A1T2
8gVQKDmeac5OVVixPYdLsqWBtZOK+AZRCwMUJq8IohqV/lAFac9SmRyFybRVIlH2GFWyGaCtHbll
nZcl48b0wexoJNRkJP4L0wIaB9FHs1DCqUVOcLVlbv05GRoqRjDo1ZkRsWhfwGSd4FXjihlJzJgp
kId0/dJW4cEYwIwVmTWBb5L2s3y1SotxYMAFLlcmtULK4VnSJ7sMWrVszHvcY+2hF2UfF7RfJUlX
ZxiENEhlRsdD6rYCAHu/7QsN0vmmEOaFM0V7BiE4Mk+JRSoB/1Izl9MEGF5eF3MLd/ZA8j0H66xe
6oFDWrGWnZJgTEHW6MkVhU9LUvInMw4D00IxHCv287aJwW5iQytLbUxXjqtPGdxwaPC0DTJjMVx8
7NjdfbU1BTAkYqoJbqIy3beq5Ie9Ws3saLwypWFWwNmaoOwbxCZ5njNfjn/tWVrkPw0wvFcZJUnB
bKiMJpdH1j/Nm3L4FSUozHkKOIPYwG2ymFG/J5ge2BY5QA933JXlWnF5G8esSJ6jwTq2tjqTZ0VO
YJPDqqTiPEQmLibP7z0V2A0sQ/e66BTJmE++iJWebvp09emkEik+o0eLHLxO3hWNIfpZr3/7VfmG
6O2FWUOLJPwqZBVzWuO2wLZ8QnmqgkudwjM2dau+WyXtvYEyv9SU0AySSVNa3gEEv3alqTl1n+qu
UjG/uKz1S4wQ2TUp8Th58TXHkEJfmtXV+rMp/lvNQzqes+ysqjlVAOow5oclv0RAeMTwEsl3Pdsp
UZCNh6k4ZVRKmT0VN4J+C8Fnb9ZxN+kvpXTLyViZmNdeFOlmxAeD1oAeXSc54NeyC0a6SpJ2M82X
pWC6dHiLq4fEa67pVDADXayqUyeJQ6eETJZR8pneV0Ol9J/V3Cr9uAI7rq648gFi4eIUP8xYtmVM
O7JXcdKPITISqkqeEj5WoEyx5KgjlYbwVCa3jiLo9LKUp7z5HAnHi+W7VCV7Xt+V6V6qL+ZyGNRH
uP6F6qtmYNR7r7J4Y62f+kQzT78JzNOve7gG2eyvUF/7fWgNdpv0QWwCiN014X5NSFP2sLRa9Sbm
YEYboKo1SMjCWwBMpN1W7MnF3uKJmXzlt84eKSYWRnboqffUF1Hfy823WL0a0m9J8ahqMk8vTkv3
N/SPSryu6i2q/3CHKBnRldkiq3Tqy884+teHtFoJIATG7BGngrbh3sNedmJJRx9a8U8M77L8L6QE
FKoPWbopYeXLFCvTBtb9Y8RRMaOrhQ0+Ca+TcEglYFYzk2Wmmc5cUoaXeLF0CRiM5jixBbx6mufM
f/0pQRLrkwcuUzwJu4xwfNZ/SuFR5VsNjZdpwYWGarbPAOOOgdrfmv6wWJewYoEfTfnBhHqjHsrI
NwUHluLk8zJH5a2fjjqndlZO5MJbM/WNZDMnGyXaluqJX5lpO8M4r+Z5pEJEIWDEfsW11naTNM0m
wnKlnsAnUViZps+BTFSSmJGFibwyFh02NLOFT43TXaT4b1mSE3FBq5Svyf3gyOn73ox92QxdiQLS
mnMVUHMyyD3kdJOD+SECtnv9C7UEESlLuvmYQVElMqazhFIQn7xeqL1nsd3Cv3qm40zz25at0IHL
kLMJcGYExhJRQw7S9RJjXEjx/9k881dMOOT3mGDjLGbnPLvk7WckxsFsHJpq288eTjc4MtuL4qXw
5NP9mJyaZTtJWMLcCo1NirmD8G1BNgrRUlWHeL5q853vrDU0tV/wYkFALL9Dz8ayM7PjNLZl+RZZ
dtN2ThvyP3YhsKZrhEvvhMPGChhyukvpvmhepPrTTF9m8a/I/yT5J6OdZ6SfLQxDxuwx5f4T6UwC
E4V3u0xfc1NzxfJOuNATirAFd7GUPLg4JWvXLEj7Eyemm5OtQKORV+j6JxYAJgX1iLpN7HLwYWUD
gAmyTeyq5CvyjfvNnsTvkh52NZECVtgcow1KlDhAuUL+gylRSjVQehhuYd4T+Wtqeo/XSJ/Y5VWI
T7r7LnvCEdJXBWhtCV6vx6w6mX7Rk3jJ/GNispHO4U6tEydckJtjiMgqr/lIz33Zceb0/LixIlwa
6JeGBxGmmAy8Tx1/wvxotA+j+dPMd1N8q7pj3rzWy7mW7ml5iuY3NfxqeRcxFerZeqsneV9RtxtC
fmM3wZ48qkRbL7E53VCscwYMDz66lokBTSPKWu36YdBzMtJnCRR2roiTEvl6CfhthfHYFoM9kdfq
Y2rPI6v4a+q/6MGDAiRiIPq8LUZtQ7dx6hgRLWP+Q/ltFrQKgFQKoM8wBLg3yr5DShGvb2bJnmfV
t7mT0Ykk2LINpiyV4ivp/3J6IrnE4mn+je2mpwqsyd1/Z4+p4eEAAnaZrSDumRBabn2KyYJCZj85
Cn/XksN9SSd6m4S5KejP2HS1hPcbwiVMfhv0ILSXK8UDL0uJHqClXdWiZ1U0N7iao77YQF70KnaT
SpQkMAiezyS3JY67T+slDDQMmkEDyNmWrDHGbqJ6gpNzoiVeX4NFHbGQXm6WGJHC0rtzOPssO1Qi
gjfAL8/SYpuAxOyN0dWHlXfXaJ1jabEn4kclLztzKln6q13R71f7hZsNcxu9xuPmLcMhJ1bZ51Qb
aBZ5uto6OrcqzuReHFKKN6noFiq868LNqg90JQ8YpJ45IlSPPE1ocCJfti05jyByQQhGfS16XIKK
BIAIHkZmiZH1k4eNc1WpfETwu4DKeH222BVFiDx71SZS55vQfWbmEyzKVSSFdqQhfXmBI2frIb5E
/OVkKM/yfMAk2Z3oARbDj5XsDeMgpudJ+1TYx9X4s9BBIFNzBKQmKxHTovb+sn4AmxST1W+ULWi1
DdU8l8UfZRKeIyC9V9yyrA/03DYjks7IRYuzlF3jNz9H1Ju6f2B39YVVQqG1gPJmYZ+lSPi5K8Re
HI95mrtWjigU+56ktpyeGd96wGzJTB2FCs1IFbBlflo3Th1vZLZuzz/HzN8VRBzslOfr7eHgWYW6
6QcDvQ+lWQLjCtiQVUOwBtI4X9T2JSN6TQmlrJ92+AAMZJsqT01rXB4xZDfRB2HFl2eFY7GkNNqB
o/JT1yqmFPdQ/CeqX11xiGvWD7Rl+mR/BfImhaM5pIw8cDtQniMMzVyFBZ6QxeQrDgWl7NCLph/P
CHFLHRzfkQxPMegtVzHrnChZrwJXBS0Sijq5sz7hCaHyDGcPCKpepmg+Zfmz2/cuT6iYuXFIRigS
v2rJTuyEo8ad2iGLyPGsmBqEJDnFyEh11cjaRVDAqnU6Drp2GayUJynMR1pl3EHPPSf7PeztvqYA
JqN+0/CgEtjAEkZVCCBEHMuILe2s1h21Qic2JkcBTHM1xKcWBxyxCHGXorsqvXfyvxU5e0/VTVbr
AKeKfSiJ9yypdnh+0J+eA7QEPOvk6UxkCnGzq2U49fUtmgD5iatjgHXAUGwu8MjAw3RUswCj6yDK
CXRk9WgW1tXEZ6Nsp59pWPZCLdKiCt2h1/0VPZ3YY25UvJCpn8xkOptovCrTCEL6k9G8BsaY3SD5
HeVYOFQgLprQU+WR5vAobtUuvDHWHxhaB2uwO3lyLR0n6nSFmvp9t/jDmLoD7T9txegqRGQlAg7v
JFstlwMjkf48P0tq2HFwzegFOoOketThdOvFnKgdw2JwbY9YHN4b2aBbWhzLrjtETbQ3GsNT1D4w
Y+q9pvLWSOKHmFmntlNf0EWemCgJqvwzyYt/GmR0ozs1IBCtp/mbsIfNvJdjCu8EprlYgKQt1lec
yi95Kf7NGV0RkoCjKkgXgbZoLnWbfNe3zWcrpH+NZp7KKbrnuqvX7a3Rjd/O5MqPJqpg6TEKly2w
0p6GWPOVgwxQOD5yyoCo1HQki8+zfTI/mqIke/ti2pFOu+RKCt9522TVpmr+YYhL4VF18vQ0h2Qx
42+b7sNuH65gPf0CjZVFwdLclTmqietibbs4SNaXZKA7EuT9LZXvmDRJ3aHNXhL1OzE4zqsaY7fD
qL1DMeDjMP8fUTrQ9muVY0wXmPUnZg+0Cz4jyMjJa7lyh9EUzgWKthTUBIcuHFWVmWCBH7TyWTeP
0s7Ggkn+oD7jFgr+2fFtLH+BWTgpDfcixENusewH0cp8EcddKZ5T5Upv1dHjAAZr4tNv0LHEu43x
Xz1f64lbCm8kT1QeaffJruYgPiq25RqiLx9TLm2pp8itnKzkomO2uQRRd2IrBStRExOwrJeWnlDk
lRGKJowzRkIFE90S2B6I749O3qjGPecALsDuDspDbncSBdJsC1p8GgKkcfyTKAcdPrs2f9aSuBV9
0pEKNsxbix+F4FXmBtnBmsI2fuWutMsGduLZbI6tPblx69ROayNTnZ7UH+3I6WJaAWeao9R+i7JO
+s4pnSCGHYMmP1BxUkov9Sp3nrZphFINztya/ePycoX41FPAw1sur48K0k5pfKmtnU7HWkbzkSwH
LQaf6lCuMTCEc4UfgL265ZZwPPTlnzJeweLi7fOZcVwk12fJYGBViOZmnh/TuteB4jL24aFS1C9E
/KZ+b+ddEX/M8os6vjYreeC9ED4S/ZX8COZHL24W61ETzpfSEbcuHpB0ZkNn356rG39zP9YuRXaU
kaSmu9mHe6bvzerUq7caS0hDXf1uOUOadcFpk4gs87mpg1HcT+MrvyxTtot2Ls2LKbpa52vLeTC3
oosYlI1AnF7sUk9zVtnPAxZOuU3iw0yXss4prX4X66+gvQDLy53HggjrNw5fO+kWJ38E65MVKPE1
6zeLdhuIpR6R+jMtfmU9iMPtpvnQpZOuB8J85zAWzavh4kwl/AC+90TjhPm8L5RnozlG/F0YdUry
F35Pp7eCqPpNuP+k6kOnMD77vUujODHpAlNp5soe6u9JfV/63xab3d6V1JM274R0vzZMY+EgqTyG
4jgMezG8ls6j0HJHGSav7z5rjegKHPSuH74ZzLON/pbAsML0CHOll1Q9wrXPrC/ev2dIKKGvs7R9
foog8yeEy+kdtHaePbtDe9PLA6H0oe8AbgZ5mWVcR2+jr7lmeVkJWGEGEQfzHgxXfj5dFdqt/luO
AXKbiGBxsN6kAaDVeO3IcmU8xlYkSQI5ZKBD/hmbg2bRUN7Qx8Ho7bUPvYI4UcfPiTDMCuq/UHp6
yCQktkgHxrewCwqqEiiXbeOatdTB8cSCK5TpNu04vRiJyrCnlEGeUv1b29ewO87xG+D550or58kz
k9ilmkDkToPrORZFUFI3n9hSJQoMHYjR9g+qchKT91K94I6b5MdJPdfVCjzmak3nLrrETy8+wfPk
8CvClo4RbZHJ6XJxu2Zbd6e4Pw0oLKdDBfTduvX1TFOywaySjnC1KSbYw38GWoxWoNqe/EzCbxJk
QW58LESYg3Lpq+/nA35cRPm1bdDZIrGcu1tdXhrg4nTbA0kLTIum5b5t711zaQmb3lFjjxbHy7YT
XiER2aR145F8kSc+jZy62XDtXNVdpY8qPMrtO5Ib9H4w2XObyIWj6BTnm2EIJvMR4u5vKq9Rd0yp
HvC+HNFdyPRv+MFSZ/Nz0uIm3MbCibcQL1//9afp6clBE36Z8kGhG5/mL5HyFy7+eBvaAEVo/o5l
IxZ9U79PLF/scKH3Et/oCaSTS6jtkmdThpyaKNkun6Ls5QbiWhqvMecLY2BE2gsvlV4nucAOe60V
gDea61TdU59WyAVRlFb6th/+yYXTDDsrug7gm+0vscGagdoIyUS3L2i8LcX7mEFl4GhFbu53NKjc
qvAyMsus++u8GoZS7YBXQplN27Wj6SmfVmS7y0HQTrq21QtSnl1DFjmpP+RKYnwLOQ364WZGQS2i
g6V5uDfyvRRiM/uqZBS4NnMZzNZJi99iaSei+Ri9yV8rIIUBmn9pPOes0Fh7y9pn+3pXzkeLF18J
e7HbC+TNafodrd+41NmC+vZUjpOgOJErk4u/cTpnVyXcYIf6lKPyALOrggIizjvk7Alr8DXkqKup
emXHDY77B+MEcLb5zA8C9Cjxpvqs0N0d58cSe4kVfOnUxInaAmuLie/iLpznevDz4NvV0XZE/lzf
rMrRBM+YHuDa4YMjqQ7G+tK1riHtoig4XXjqCBBG2vsiGHdUmDW97139HEd8qhhw1gxMT3ArFMvC
ZmTcPHOS9bXRtlZ7KigpWzZxjh1fKfDBjtdsrfqkQUO3uHYNVyrvU7Vj4/a0grTdkB3nJFBkZ/xG
SGUzAuGvpj3b/0xXpel6Jozu8tjWmFAeNqNCGX0rWK+Z5ef5JeXKwSe08LuDyZC06KPqCGkHuRTr
yK3SZzAxXCTjYHEQo8DiTVTVNssp1p5ngypI1eBn8dbnl2E8KQQ8xpuuECFZ7sgoffPR94Sz1NoD
BCf/r4Z0RInm+DpoFGHJqNYKs+FnKiuU5GlBkp0V0+NYzO8GEdUm8hWmOTqy502tOSrNUkRUPmPk
XL6cBtle719yiG0uPcYMOfcpn69G/YD4RT+DdVn8C3nlnbKp5C8pDk8mVbhB24nJ3VxuHPATDsps
cmXbmq8oGGdOjPLQJxd2Jur6gpE3KXmVb1q8D0XHXLnb2B54mD9DjcH4ENZ95VXFdjUOWnrCYtFf
Uk7n/cxFEXJgLdwex4Tta9K3RfDpZDg6J9p5ne9GvBPyLXzs/pU4xmstjyVtl+ahjLcCnWER1uQL
jWmqgNAcwNjlVC9EBHX6DoF5U+/KeIOlzcKQQnES2DAaG4RGvELoK4j7WH4piHfkcjMpG+ZICHot
OWAxZoWP3mTEvXc+TdZudTKKAAGiABZnwps1Rjao2bjR/GPMO8s4RGWDxNWd1MinpwJolh/qT50e
Q0IY9BYIkVcOqgYnWm7R6g0JuqUfuibIaIkqG4XfJNzo+DbP33j3uTL9HTHcF6NvIpdwjXRwmn6v
9OdhpDuDCgP4idt4odOav0r4PctvvUzinZg7tIC0o24Fbme+hhq7Ze4KZZVc7JGPtDxD/lFgpKxX
u4YmF6BQIfrhKte1oJv8svHVxOsSVy9TTAi+zOlNJFxVnoUyOieqemPLOFMUmO12TeiuZBtDPM5/
M6d5/NXNL8J6NNI3/BpdrXh5BnHrZ9RdzZgWjJ+5z+n0pdnJxVGWFjueznr5znGpqbvnhtfDD3Gg
/KF/PjfU0DN/4GjIbNMOziA3r66zWfASzsc3Kz7kwlZcbqr2OWbPGLIRT4t4KeWdFh1188zwlLJs
8nK/OvSXwyNpgt3VNPN7JAxvETAE5oeKKKDiaXKbYaiZthyv8hGxIWE6zHl3aQOiQTenzM0xomxT
5a0iZdRo4gzJ+ZlbGZTfSRLSqCfyfZuWo1m/zHzseTya88EcLkq6H9QNFaoB/Unh9+ysfkKz1NDE
QtnGs1kk0OHfMl4B0pPCbuRmq11b4ZKJpzrfPF+gGvoMWkRNRpT0YY1XbctulMudMbLNh3zbDb/P
0qkwfGTr96DSDZ4/aDA5+nAi7VHlRy3ckCswo8SqdHOHCJpxpOfloCi3Wb3p2j7T31X5LhOnjeVH
374302cqbNeBA7O3p/TcTScOXGJchRRFdmM684szLJcwusXWi8U03eLgQU1GdBnJ4qUDyWAX/o+k
89htXEvC8BMRYA5biZSonCzZ8oaQ2xZzznz6+XgHmMWgcVstMZyq+lNtB9SJRvApQpjaILgA7dlp
2prmumv2eY3tXFrmhA7bZP9ZuOszYtRPffJfhyy3Kx5QP0HtzxVo33PGswuXKsNla3QVD8nfNMlO
1J1JOBbLYtEKH/4qcDhedHrSVvhi4GVWJt7MjtFTCFvTOib4+spLofyqcAAJPMEoAfEhfJatm5of
ZSJ0on7nFT+Feo4nOupPJM4ZcXOJo2XAepvQ/KlEHt3HEG3Lf/qiwbWzEQ0GvF2t0SrhShCVP6DE
Xhxo99pFhETByv9S7S/3j9aUYrRnWMMJRCm3/D8j+NVVd8B31m2TAiD/ElaXMt7fZ5b04DdupVw0
HDVxchrph9pxH3ZHK/hFCSD+qFSIifysDEYGMIMiQYwzGVqt+ZwUjU5yD5VYJ8gsTnq9HmhJp+RT
9Xey8FPXlC6OzPxK+1BaBTgKAod8L1c3RfyiRGU67ejgqvU60T8jyGFBuM5VBs1AnW40JnrIg3un
4sJBEy4CZQvDURD3ffkze+8ikMEBUqdQr+qgbNTkr7TOcf+vSq+6SZtw8KxVqK8BlznKX0qKihqX
ec/gQ5gMTC9GpOQ1pWtV4UvGW6+2yexd4mfi0JCnlREcMHg5Ocq14Db4G1lbC/oZszr8CYwOD5II
ioq3C0biXhhYFlZ6hOZtB1rVtIe0+NQJ2lXQ8+oiooAlOBrps7H8nMiPm5QY2vTCFgMisT+85Ccu
723zbRK+RqaOv1OUd5+90Sp1kIv0sZryOw9sabIlP9rOvHVSH/p0q3rHarzF9Y9WftXto5fu3BDF
307xOqj2krINSRk2/IAI9wPcgSqeQ7QJ5SNrMS2N97C5MAL5LEhN2UigpY+02EzFvje2nvxSFiGm
HlSj+8qmSVP+tQ7PcXSXyWY0gUpN5SIHwXLOxYE0ZgWov+jrP7nb4/WE8H/36Y7BuNXpTsfYtiqE
Wv1vWJmO0rIBtv9lulpODVdk8Svoj2GFyl1+DKAgvquvLWsjhxcV1Unu3zCashXoD/bIFvkLAzta
wX7UU8cbSz2BFotfA0js/DW4HVLgJBNonfEz5U9fOPfSRZP25ciZRZuPHXfRgRlL0zrFIcPagoWR
sM5oxRa9WPlhner8uxFm/cQ678Mn22SRouVOkF9jNDzzsKYQ0tgE7TJv1HW6eEv9NuZc8XjFjm33
YPUsA0C68PqH6aH2yO4CtEWyZyhABkdZvoz6iTGfJtkePQYjPrGEDSzDj1Q9sMa3OBiAi7TBCC50
RKaQMhGwVskyhGXu7eLhl/cyGz4EADrma804j4otvE0Sqp9puB4J2mEPa50uZhSi3ZfysTHt6Z2a
LkxEpRx4EyR5W4kb0ztxBnAqjBg0JCZWpi+i7BZK+U/ud4Z5a4OrWRx63a0KIosBNtWvCqhVQ8PD
KCekzLLalwmT1ecnb9jxYZ2/8nV3ZJYraUH9dwsuHXamo5PMWBsHAJtyNRm7kaG/OLZAktKm8C8I
npHJSoCnz6I+6wpOoIWx9FmIexEMGw23MILtQ3k5VbX/78MxfA0PP/2IxkOQ/iv749wka36Ippr9
2Cjdhvyu9WtSzxHeXy0KjBaFy7nLhyVvadaNdc+yFHqbikNmAepBjHjNWxp4nLNcJmGrpuvQPIYS
Xa7bVN9yiJzlU5WdslvX1v01LdPyxIkSsDXHNC9MkXbhu338NUHKZZyVRvLTu7p2gsXMdQddshJv
4g89Wc3XHMIiNK+YWZaB2NG0s/LKzfyb3v01fFfqxlJGzQYIEOgU0QLv+6fFH/t4z/T+LsabFlqG
1cHfrbE0GyQzX7L4Q8veqYu8damhRbyBLsWzvZmfZkHeVdvuIXxzmmuJ20gnpabJVNaopzmS102O
DnA/w5qGjHhxZdabKbkF0pNeQRpdOdyN+T5rz+iWoG7v3ZJRsfpptX+mAlACVzITGKgXB8FplMv8
D4vwB9H05M4I+c2w9vDFIxQo68PEExpzrgiQy3zKNisUy8iuvg0EPU3zTRlkmUFqbfxpFcD/vNh7
jn0DnQGtKuvqWtxTI3ul8J6KV1U9RcUdQDk3UJYOZ8yGoXAaR/C49ZjuWbTo1KyqNC8zhFTGX4B1
unIorEMuPaXs6R1YJYyVLAmMlYQysp6+I/hYqfow40/BOhnNWh4PVbcTcXLQIfdofMJhmWr+/Kok
wSEqfkc15Ao+FKCSpP4psXJaoLVWtdcXHRFewvBNlUKp+Mlt132CxLdDcuzdcDWWn/PkPIC30RsE
YI1oyTATyht0ZRyr24qilw5skXFToAQheUXZy5NRz2DMaZmDjW27GHnj3G64UK75sLlyVivd6Yw7
ww7+X3XREjAf5z6Buaf5eNQaN8gvhcmOG39lWPd4OqH3aSQ7ll0dm3W3GsNVgUQy/htjIt3b/Yy6
aMG2nckA75CGz7pdQJqJ9DrCq+KP4/Jppt+Ik6EjdyzXS4MfHYXVEB0yABrD/6hRuKvGP0Hc5MJJ
h9oL4FHoVMT6IMrX0H4NUJb465Z1+Vl7O+Jpbc8/dfFqrgn6tEnBhqZWgxn9mZQ/T/sKvU+9vVv6
ppTdJvlpfLqj7VD8TO23ICD+pZAT8kyZH2jWxG/NuwUYzmd0IJY+51FeUW9+ua38G1DzMot2zIeO
OctUX0jAFiabogz48kKk8FBt0z60h+EGLp+nuxYMolx7fr7QSuh5npuQo/9YStkGHypLCNJlUuVL
A2d1R6frgXsY6Sy5eM+cQjvQDlp3cfzUxWphRvsKsQ3HXPnTB80iLO4bqz03xVYOUNskHwKvK6Ld
JfbHVlg3FerMv9icGV15oWW8N6RKeN5E8gyPJx8v+IdeA1dim/hKL+0Qo/OjQ4NfrjBHMXLMz9uo
fsvFLa2POfu7vXzZMrml8U0Unxp+Pk+78KANiH5kny+cXZv4HN+i6WIMlHBwTncYc9w7djDPPEgY
0Lj5oPn884UMGwJMgmydc2/4h5oZWhV4E+FiEa1V6d7OQJGIZpotQQ6I7Xgygmso4iTc4IFwkuwS
2D+Jh0FEgJjFAsARnziVeDRQPA1D4qiKj5vXWmqqvCARIjaXOBiG4AwwxJSrW7uEebvSacd7DIUE
c4wHSeGs4XcNOz9/zm9iLrLjAgiPWbMGMo3HT5bYLWv/qHqbeeSehwTKBA8iNR8gh5XuKCExGy08
6WmVm0lYRR5xsvwAGVRUh25mvzlLiu6R5XbjDanyQilO08ihgcR3w1yQpussciTDKcx9OrcEaBOK
9qRTqnL5R4n/Adsb8q7MDqnmBhgdRXaYz7WhkydAuM0oXQfwBtNhh6TymUmrRN+L37XTLtmUi3TX
sWhqCxw5KS86HZqhu/q4KfR7V8Efcfnj9KI0D0XHJLlKiqMpv+crYSgfSn/P/K/qFeosR+sp0QIr
74+cVIK0gfeRP2NhBzj5eA8hNq/L6BEx2xPNaTB4+L++4lZ4XuPka8r2XLcI5qiVYQAWPQLLvdF/
leoqGFd0FrpFY72W+qNZHfE9ouIzFvjeYPfRKsbHCpNvw1Ka7bgdBdQMRbU0MaPHGIXU8MLtldDw
1YwPcPET4stM/PKti1fdIBlsHeVy53akFhzMg1U7dbtvjN80/Bo+yvKMEd8cXW2BQZG/zeIZ86Lu
hnu2BAgTAWAR4tRrOiVLpiNjEVL1nTa3YfzwaOGiAc0BzWvG7Lwu3Z6Dfb7viAtnbC832FbR/hgG
1szmYmgP0dyp4Ttf/mQ9g+8IvDDgUj6U4kab/XqHgEG+MrOlxCCdMO4Y/snT1+auYwmTPz6q6SUo
z1Z/o8r3uq3s/SgFrpAF6J/2KU9XvXvMfI7nfQEPKzrMG5IUJ7+F3TYa7Kb8LfAYIXGnglYqIgHz
0FhI6zmq1JnMu7dmZVObCZQsQ8KjYBV3XnRBcTdzPqwA07zt6MzbtxYikSrqx5Dey/CtQA2j/bd4
QiT4mwkWJK54zRm+q0AmokO7IjFbVtK+xbYtXcaEptRJVio17yMntMJQJkcHNhOnitbqOyue8+Gq
Ny+JAtNf5IY3iz2AIubhtpbpG338qldTA4kW2VKGbralWUICHQscC0vBNrxfYqlsL34bWFinxiIK
nilZd83hFMi/pbGQW2ifg9VBHLymgG6Ko2skw7PLeFG9p0R+gjZvaAqSpQVgqYw4ve++d6FlmNge
j+RBw47LwmaY6bxbCMW7Cj6s/sD3huIDWAZPvA2ryh7ikCV1EZIXZjNejpakFn8bN7sYNV1sHjgT
RXztY69BGPyTkffkOkdXwV4wtpt66yHeCFCSit0g8MRyDfOZ4bjndiifLUxEOOtVQN0RXfA/SDEj
ArQDNhUVxCbTlXwMDzar0+xq2CSkfWQEBm0l6aIydqret1D+VBNlct/b/Spq9yJFkfodrigo2n+z
DPiXRnhMFh3j7jwLtL2G3YLFptQfnTSB2wZLdfhMvE9WjpXW2xK+hOQrKx0tRHbhDuIqnta0zC7G
1xrx0rjR1u1KQH6OGAP7Bq/A54tDV/tDBQhnnrCuDmBrtlGNuL86SgWSJLX6VMXGRr2njV/zXIgz
0apO89xZVj/1O+YE0YC0JrRCVX5SKmZIHpadkF+lcpdUf5p3BIvKSQXKTupcuudaa/YUt9oujSv0
m1ReTUS8rGIIgR8AqgwzAZP8J7McS/K7lTQQ/Yoev5/tfIiWGgXJX/fPE1+mtQsUCZPbT6YfuTLM
MCFnLQ5ge5b/gPpFkyNb9wFFWkA1mBMN5C0hJzYOFvkzDVeqcirag+fziUhTvfwzxEOfdTkxALTj
IlWMXVmyBASZY50d96q+VeSdWQGprxHFqehlcbqDJCrpTQ/vSs9op/+DoSI24u+OHtX4srpXqP32
JbI/7belxyINhiV01C+Ye20pMCOvR5eVMJOwVhPoVgeEkuaK2KAOCbsmLg6Ppi3tAozNgNPxuhZF
8g07U2Psx24FTS9h1UN/1k5HPbhyT80JSo7WiI11dt0ckpEtzizGkun8fC5dtyrHPx1FTALKWrbn
iqm/RXonmRCxyatKT156BszsaPIC0igapFD9gH4t65bVdJ65sIgc8LdSviZ/E1EQpQXOMQGEJqbd
GBMnAmWNJKp0HCxZ+MdwxKuqDUtfAiTd1eIx/6APihGViLeaFW5e4fbCUwpgkJkfMhI85kIV5RyM
Tz232wLjQCaBuY9OxEmdlHQgSYv6ySG5JvBdcHWyuALJpZ+a70ahXLqg5mz3GT+YnWYtrImmEsI5
avZ80Dr01plp98l3wkGy8PCmKcR4LUfNrT8GRlp1BcBtabuG5js8G/j1Ju1g0fCVeMX1fitMC5qz
pVHuAFd0vguumCX6Uxo7dc4yYcLwxqOUn+fnneVVjKQfJTc/Z0MQtZKwAJ6lNTffv811edabwF3J
42a++a33WZOCFuZMskEPQkEIAsiOtZNFRvaA22gA6tDtUKp16ylOe6W4lsJHTtxMu/WyJ4eCoqzl
8DHBbdR0XlFuixYQZhEsc+y0TUGLy/KltH2SjcCwhwAUMHN2veCgVYozdjxbS3Zz1xW02rLlOxtU
aMQZy4lMsVmE3VezNYkfnhN000PSo7vE7adlsav6uiOGFvC44BbqtM7ieq3WKYTsTOohaIUDysjy
UTDWx7bcyIuKUjBPWXprLbM9xiSAsULQdx4YqkXPNDiWaHPAA3/DgsCZQUMKEsroq7wigdbfFdoH
e7Sy5aucM6gLDgnO9Vm9AlhvxqyGCEiHmx8bEEXB2HybuIHk/FeXLuV0ILJJ1egpusSeRamJzD1C
BV2a7KxYA9t10RppmEpwTQlpvOGfwBFdpedK3U5gupZI9dP/MTqgVjJ4cTvz1sRvn7IAdaCd/eTc
qGCuaFTxMgXGd4lFX8GQYo0/syyqbx1OZ+bnVS5sWS/HmsdL4Z+m1A3H22DdRmSJQQeVxjxwjjkC
sKsizHtPS4sTYTdKj6qaoxr/5U+lvGsF0hCQNH2gyUceqE3JJprfKmAx0SQTIuYtjzJ7OFdsEU29
XQdm1oEQZ4aBMKUFKzsn3rcG7Nhr4PegpsY20RClbjPuMsbi7M9LROxTruTd5sN0/qL2S6wrCB1x
KUqsLLEsIEOUUairUjhuzlLebDUn1eglg8gL+ekHE/QEeigvM9Kb7HppRucxfqjSaYRlnu0kgflu
yEYQgjMFZwoG11e+JQFna/Vdeytljrq6sa+bfX0Qfv0tnP0E0P0mGgmQraWGJH4GwKqwYtu1vCqS
NU26M2qHAGa/kj95id3SOrb6V4U4Y0xo58g0lnlFRpMvGY28caGD1gBFwlvQ6eF/guwFAVGrLt2D
4EEpcbgk4qYedjVfQpo3WYSvcobsjJ3iM3QRXswo0dMvAD+p+qXs//Emi2yvWWgszkz+o9burXHR
vGwtEs1SYKyrVJrRKQEG7m3chIT4YOyCqzNSeIdDbRDngloFjS5BAXbgdKyNNRyWci6zZt1bnxWr
IIRaW1hUu9o1NK5k/E0TGU7uFLB07eCnkFE8HQodjTW1tlHU/3wE2SZ3MI4KIgp/PcdfhdnGe2mz
lnLXgC1zOSNkfsheREMAL3kK6IsNn1/o2S72hGUrpJsC5b+JH0XJYbYVKgwMQe8wBrGhEZASaeIX
Z+BCmB5EscgA5mey6SZ7WHUkIvGSQ+lPdjZjbjvWN9spI7IkRsuI7nCgNRTag9k+WOJEdo/OaZRI
EiO05Wij4EgAgHUpLC3e4qjYZ2wY9v7JgYOeXKiOEY4QgcqZDFcNs0ORV4t/f1V9hpjls54JDpAu
f4zWIcaZFt8ChFcm6g293c6ntRytKEcLVSIJdRHgULfeClFDRF3SrPtjtrK831y8z+iQVI10VhUL
dmWnVakEfDsxYD8HuV1YlPK90QECXvpMhNZcjTJINOGQf5nxTDvSpv21kp3noyAIDuQ5VmzGUq1V
N25lQiyCixzaYnCcITY8FrM+BmWkKykL+jEnZIkPnCp/NNrduCuNrxoImM1Flp9sLTTaZvawMhQJ
3HwkTd41QIk8uz6yg2xe9HyTJ1e5ypatdI0NA+Ia/Qmi+V4pdgR6LhmEgpO6rtCcu3Kz5ycxqTit
fEg5Amv6STl5K8nLI1bjl1W6/90HmvAlZrax+JIkLmZK8Iot0aLnp/ncaPKbVe7nC1vEa+PJ8zaX
gKS9pOKlkY9F1duGOW2CIt8YLEuNJ4vokIp3L1/11K7Fe4oNx8sIAShVmiYUgbPoVP0dHbYAogHF
QTr9VajIDG1T+1++8lEheI6bFjnyU1S+EZ39d+nAlVC8WiKZpeOGuU3JXyXmFBIsBJDp0IPGA1sa
jM+xuYSYjPL0w2A345pXr7i33Z+AQGhUaJeaVV48eqd1YsA3vCRkZ0GXnopCXAz6VQXXKKxTD5BR
fkb+O2s599GRcEanwyPjZU/IwhwqTKIssySsrMqc0rzn9VaKLkH3ZuM12FxDpgTJPVJjN27EqNEt
0TIp4RqEdiGPOumLA0MV4vxmX/ZoVyY8HRlsWb7O2n13yXnv5/oomKTo2dA1QOK1Q/iHtGjfZb3S
CXpuHJNhjs1X0b3MfvXgw0++RpwKE/hR139EA7E+44X2wfqTxG9xPFboFIo7+UCoBV2TcNe36q/D
L/Kcf7H0KDffuJDUg9njWI/XPL4QTKmyGKWFDQ3Rl3e1uCp1MIXFr0Z3p+NIyR4UABZNA/dxWLDU
QsKWuzNtFpEghEkYN+NpS6BGLn5b5smLbkl9UiDesS1jdmE6ExFi3TwPZ7y81qKNXG0UKH9U8ghV
Y3Vj8NNbbLDW8KXJOBKgwObHazS1rUq2mW76/LcoLuaJt6EnzWYppIZmIlhqo4iYmjyrExhc731U
sNDFkz3UM2Zl6eig5mnhjIttUUwnr3aQYs5yIUFe+QGZMKSGXuYTzPC+Rd1G1b6IZ7sHIg3GDIPm
SseTXnEEJtFvNVzmhnhIARCrDughxgX8hIu1/orlfdLJxnEKOqYJJcPRQvqg73z4tVL9LaezkT0y
zI8lWdQ1L33HCZjR9WDxBiClJ1+ahKiSonVgheLCRHfBbREYV3E6EvE/r6zeoZys5K2BOwpmof01
6yekv4Xxnb0pLvB/XXTLl8mZcyCoatGU+/EHzNZgRYxXfVZYE1RlMSJXYxWeLZapPUKmzUOkXr8D
fvFUwwEJ1tKfNmRQYYFDG0NxbYczttDkqrQ4OlB3og0k7ZaGkzwGA0JYe1bQt/Mh2JWYyxBj61vq
jM/Kafkx2WxfKM8epqM50mws/5XFPzl1A+Vm8k0K4Fv8jV516JQD1kCqG+8KUlCEP3KxYRCMUrep
/03YKDvIW7IAlX8WbmS9+u7zqx+6Ws6mBd+pVaagRYZodxVvsgFhEUsC/n+aDaAiQ147Ama9cAsV
Fw+oLVuaIemjNE+hevYdeQAaWYnVSyLgJan/I1K1fKvbwrKFKXBUuyCJqAKn5mMdcsjAD2LUWyTm
YdZZEGqG9IYmB3cyuOpAT7LRkFWl+VbEEhwf6vocS9u+3xMGTF7SnWScgxdeBo7Vkk25DCwmDbqF
i5BWPpeQu7YYwiDRJfDu/VSvhv6OjX+RwOYHDV5caIhViDhfXRrpKlml/Lt/lhOsWPI9D0JMQVHm
KmvNUYWVF+1rYaUQkmsyTRNXsgoA8ICMIETFFuaRYwu2LDedPHg+ZOBn5hOmvSZ8lMVnmnyBG2aC
Ow+7kkPh0/H7gspIFT+lhGvS6V1I2usgRGf9ck9zkVT/7uzolTMH7LRnDnt1/StV3haRbqMjn0af
oC5XaP9qSLxI++aXOIRL2Xto8ZvpXwFf7MD4kk23WMIrJo74CYqhsW0teJN1s+zleFHeAu5HGa7F
gBzld9T9iojpwYBS5Vbq55bGmytiJ8pmuKaqw6EGaLQaRDdvXLG6EBtHuubHCPgx94qWfCCfdxnX
N0Qj1EYd3xW5ueJdU86AfxE9EJpccnkJTxYDFETB65Uxgzuq/o/pFWQqGJwEuCw8+u8GinYSBm4K
RjI0Dcn4lbarznoE0SMI3o1+E/pr5u1HkdbwxAb6VantCnnfptgvab/IQKqA3nUmzhZOR4DfUZ1C
2odYU6lrvSuM64IFj+pJFq99TWrQuQjeirUH3MrL7Rx0/FOWa2K7MNa5tLE2HK0cbdgmL9nFxjCv
zVTjKteWXnIcuyvpIiaLo429QsofhCe0EhbL6VHoH9bgom7TtA8NkEsrdlr/GgHuS/lspNv5h9OP
9dlllvKR4Fuox0oBVLiyohZA/leGSu1Qi1mOV5CTAC+xxBluonJtH2b2ITSvzqmcFMg07kaUlJjE
mLRVntOQwNZ4IhZOPUwDoeM28TANz7a/aPu1FR/gqG28iOiQBtK17bljjBnMgFv6ApDiNCQuGime
ci08z2j8RDgAzZ8SHOV2xHZVsWb0aao7WT5ZIY6ArUJEDAhncyU+FpD3FoFOTPIH18EW4KPp8P+m
5pSEvzIxT53wtjoXofSsic4AbMz+10tBmLXvAbgfLaA6kDZDofC0b6t7SgdNZWn0AqFu5B9E0lqR
tAjfcTa/Jct5TRzdpg0sh5TBDnJnpu5bPF1IqCLhndAdgM0uDes3d2oWKLQq6cyHQhTm3gVFqcyB
McfircbglUOzomy3fULS+viumF9AJKH0GT7HcdULKz+/R6ShR/964n8sxcWd6GCSI4H0D5VGvSrc
HKmY9gV2hS6stuhNg0MGN0a7Q65ZXR0QovLCDIRvqEiiqOC6eOT/kanRl3Rkm8h6esUrmn6j6Y/3
z7bqnQ/0KbcuUO9SoiavCmxgtAD4SOfQ9sSdMU9eoeRb1A4d1nKmYvi6mJDedakky4Du2p/FpJK3
JH8FSeJGTj7KiiMzR/ecnMJ2k2v7kgAWyztOyoWvJx0MJPJoDkLrIsKoS721n5nfAoIGJEIvdzLM
BAUtmHGg8qHCVGnRyzJ/+o62GfNM7pCJm5pkErBj/oAUs9OeWUOpFh+kRS0iyVXCYK5dkrzuqwMh
AkgVd9ka+by6KVlpBM3eHAylOtfSnccFZj9StrOIX7OOZ6k4F+JJTL4hkRCfCxzZRrzrge8r4T2K
dD8C1kgKi4TOuDQ/DGFDtieOaMzGu14xUUZ3CIz/qdq2jy9DvqxiW1UQPmO0GvJXckjom71lQ6xD
cp2PgDH67LxDrX9Z1UazMEPaquQQYAMmzm/LqnP5Yaq/ABwxR0/LU4S6BUXpUku2jAqzA20NxW09
+c/XISmBHTrePDmUskIGzibGb5DzGAEIkNMtJGCVE2m9Wro2Ngz6+QrRcfpW87P89jhqrR1SyTG8
gOAtFIk5ybrE4V+d7JTQ8fM1DIufP1IE/tPAgV7SHYP4Ik1lv4APom3886AbsgpbM85eVTuR5MMK
9/WEh75B+oY4HZGJDcUQyZDccrfyK0BL8ZrR9CkDSrN+RSCkBAbHFfWZ7a9C90BYQSX8QBtpK8q3
1VIXZMrkotZ++pAbzH7kVmAxV7wZ4z2Ek93+ikgDZxhj/MfSy2XrYdeGvaSdjbnkYPvsRmLWpwda
N+pfAwwwY56UDxzoNYQ4YaKwmCjQA9k1vXvVvazsNwaX18BHnWScOAfQOjebgsnTLzZj/25V8tFR
AZDxEl+I5wroKGgsOtQME+pgXD0qofhiAxbpV+te3oTEW5qXWP6RzLOe4ismTt+sQIC9jq4D9Fo6
+uKnVb1bc9G6o9sPe8J1YnHdT4fO7mAvruJ8a+npOgINxMwVMSBn7GDAT24D7AfSWlvLyjv8hVSb
qRvVO000i8ltxJbhAyuYK7Nz2Dc7+1z8FIW/Dz5wGPjWIEOTgBDu2NtQRvWmM3ZJuSuja+R/dT0c
ge4oRIxxrT1/3/SIUwIH/Bubi0PjT/cREcPISdXvKv0/W4jHwQQBBnx/y2CbkU1RBrjmaEcO1qZ3
EeolkSNw9bxzzLMuHqL+kyHQzB1BJ4ADVBDMJR+ZNJKNoa9QUyGqBrVQ2OknUQqF9gGyvtRLt3FK
LI07eL4OY3LMOETUcIPYwa84wXLJDi4I49tml8COas+YihCIu2E8zxLHiBoXNIIdp29o+KDZkntP
4gW4ap5tZATOLQkuzLqhhcWGSMwMKTpqmsrYiYZbD6shymZ9MqFqzbSpzbXuv0YkFaFwoKQk6acc
XgHgkcUzXaLwSOl3FmF5MxsEhGQs1wr33mXAToavNDwVwrUNnl1yjHg36mkPwlG7vVur63k+yBMb
pVdXHlhES5VfZ8qfySiTN6+mh4+sdgl5RHTxtat3rKGuD0bLjytXnrDj7IYi59lM1pa4+iL0eCEA
yvNMgrMvAn8TELovOX3/6IG7+g65hn+asywU/WjpxMJtY/LyCNIcvdQ25GcCh6hxAg5kD+QU6mLx
2Yzfcv2lrqw1QqlZtEI2P0AnGisg8kjajdq2q9Av6qmj8c9jp4VXBhu9VEzZU+ljvnT9fgv8YQhH
vMaAXDxyJFVENVHiyKmaffXAg0XQYdWgJl7FyrFuicTi4FpPD2rR3PzooNM5IkWxCiAF/mi8cCnn
n9GGv1XZwW+RaUvNg3FFQIalxkL609ipNpscf2cTE5H/6WHszmH7mXT/yAzEPOADIfKeoausRW8h
NN9Rcx8mhSt+8JotfXx1IS+7p9j1sCm0DQXkf7x4BwpqPI7Ftbz2QW8HZjA//fQ5b2jckLiTUnGP
bLgHpJHdOdPxrQpuWC9yEDBmouhG00jOaYR/0Xw0zOn9xzwB991ZMc4YAuclL8Fa1f6aZJuArUhM
FPNcnWKBgkwjasQbIXCRtWTeI5A4IaZtwBmHt6j5LrHhKusBgzy1l58RAE+m7tg5g8yPY+DKiag/
B4UzDY4/s9wL3kBnGOBiYT/UG+s9Zo1Hl/wrS5ry4Mhj3kt0s92wGOphaTXfPvoYkQDZX1FzmZ3G
ikmtt1vLpU0Y6jvOSY5nXgBEZOTX2aGwDAp4cm4jNsqiLdeJuecT0Q5JBFICZJkvszlY6ixj8uxR
OTPhiDCIeK7oNWZQ0A/2Fg/B3BqS6mhXFUWC+JEQGLfLr+QIkkByTNvb8N0ka36+Gl1pGuR6w/tc
5k+B4bKrfspoP/NTJsICEvQXNAZpsOP5mmdruT3GugFYxOXy/sIfdpvMEixhpHwUl0GN2HISLAUE
4e3Z7N9YFAREGtG4DuL13TfWs59yqr9lcoQIIm3p70303jRNtf7ulGyRGEQeMAvNLgCa3ShGmHKV
TQ4gIoTr8DkLuF56mC7J1U6tUxBvzfQ50HXXBWvywAOs5HNGHTLIYq6EFmFG9W2FxfdV38Ih/hN5
HChc5Q3wGCd/En6yXmfRWzF1DKsCtSbEbSU9K6pXnTGG+BdVI8yJpCofc/nccs4UGBJItdhG2ILl
DljlGpV3Wb4L5V4ydxOaS0W2aavS5Duj4554+lPtWkAC5dkTvlnXXdGicRbthOpEI4rIoPiG4dc2
rSu1bm7tgMUyJFJgqd2vUgIdaCwSghubJJCUuc0OimNYMAJIKmZgNjByBDLN6HZbp0uTZ6aMW4cl
IItJf6bmqxi+M4izBVxEDX482kZmoAmBJVa4J5ye6UHX8SL1h/mU58ibzcI5ZWgc9/Bb9DDEJLHX
R15FA2fKljOnVv8wbc6emUFW7eoSDn8tMkleVyKPwuLGGb1UagMvm0VfdcWmgfEvnd7zW4KKNDb/
NLOn/FOseLhNUn/QS1d07D0u82Xc74JqR58wNsiUOsA78Kw57HWcc/Uczxb+x9h5JMeOZWl6K2Fv
3MiCFmUVOaC7w7UmnU5OYE4FrTV21OvojdV3X2ZVZ2ablfUgBvFIugAu7j3nP7+gdgMYT5Sz6NJj
nf0Oc6sQNN6HRFCM8cIXtsiwOdB/zPhngZCIm9rd+IhUjN4HpzJzmrHZPGq0h8sB0gmwitcCoKwi
cyuzIEaONCgVGionzWH4V515ksOTAQlcWVMv9wgHYUdhL2/u8pCZz0XUORGIzrMgeuqvA955dbay
9Y1O/wqLH1InBnvRHDqLsQQ8KiF5UqwM/rLNT5jJN2Sghp+hg7KPjaY8wEORkR5B1M7y5WRvGWv2
3SZA5CbIRRIpPyvRlFF7gSAgRqQ13mYRDrFHoH+mXNmSUUErz5V2/lbfcwxJNOjk6ixw7lKFcAJb
BhmWozFAhhwC1gVxATLL/xRZzy0Oc+FXoHx4Nu7pbuTWGNUz7Z8LREMND+1wl3xQWmoQaM09c/E3
tlJBS2alIo0UW5xkLW4mGQMN/yRM68JbRESECeoWGFfTPOqvMuoARdummEhFuAEVxSVgbUZ7lNyl
hIxl3VRbpzQxk2oX6bi09XkZncxwC56Id/JT71oz4CU+F9PX65BdI761GsgzErl6K53rkTAuXYf+
wQQwmz0oHg3oG5bbWs8RJjrABCYIJP4OlB+44jSual6k9Gcy6LzTBS4vmFIQSAk9NV8y8hT2BeFv
bfKEdnXXj2tn0iA9YTNybpm40VyAYi+6dhOJ+AUixcuTLZ1k8+4x+HeODAUITHGGTc92NsozRvRN
ejBlZvLTlv3NNyC7yULMGNF5/55FWHPLejjkavk9ODc2NMXSqw86JytNm3A1nCvFQYqAKZR0keoY
FQHlIWGGGcLSeKkcaZX0BAVNuwgSd8gBh7Vb8ESf7AeXpkYaTZKBqu70/Eirha0dB6kKh/coww7K
1hgTiCWmM9tnVFl0bLBGO6usRQRO4wWuFKEjZAiw0QkJBnA1PkfDcwvcOSKwkAh7tYTBRHqRBdDL
/ttXVxmIL4BYecHmy5eoYeIvlrtcHH3nGHsvdfCRdzXBbO5B79AKAFAZpwyUJS4IQ+CztBP/DZ81
Yjd1a8BGJYGWyWIllTDA6e6R95XazuCmoaYtlmiJxiW07Xb4EBtrQ6xDUB4zCdUHmRUZJWIOdY10
lx2aWxNXgaL8irVbifz4ZvavpQVvG9MNbXrzGJkZ2ZdmMZtWp/lBbZQna3wXjWphGW6lnh15A75h
LeM1846GlMzCsWfUpcawHoY3YduWxPSIUMptlx4A0hMP3K3Pbh4ay9SkdVN4Wy1xA5wSJGpddRX0
iwwzb9OfldRuWfOuWhbGYnxFj83X7eU5qsCBKojefjBTaCUYezebjMaEyA9elLP7heXGfEnYeWn9
m6HcMefhqfNoMuGiQEVrLyDXTzR5bBAGLl58lZoKowFftXgUbExqhvffiGh6jSTCuD5SLMDHvWlt
tPENlmlpr1H6G9bVT9On0Qf2Ez1h+vDDT00gu/4tgALZ1g6afMbf6TFtz23xVJMnkONgIV4anQuS
A71+jkfYY9SCY4NZSwh75e7oV4vGybSeBc/XSY+6/Nbjf2QtyxLnUmyGya7t9sTQScqSuVFofibs
aWOoM19+wUgXLku61jpK7/LV/EJQr+PWX4ckBNFb977MoqnnBJjNBJYEgiJRrinynedQ1GQAGPA+
OJ8wBiN2rECEqlqMYeB2TdF7of7gLuJVu7quOdJWU/ZIGTgZWsffAGMAHUJpJ6zmAkZGsdgKHem6
IzcwJ3vnXYVqEBqfZvTuledxhMVLedVSJ8vLzgFOIZMN/c1rSL9Y9jgNPzH4bOdYhzK9mdgS9OBQ
mtz64nXMHwWpbxE8RLUpjkp368V8ZCV2R4X5TtBDh7V+gFFIZYQNEj7VHzG6fg+7WC9pFqNKMAFq
pI6dddv18PmptQ6vlpfMNYge/BYnCmTYs1JsK3lWgMVY/kr68koqGHLJvDlwzLDMq3UmGU+l/5lF
DjUxJCkI/e2qnjsAo3sxBnPwSWiKU65/KwOJamSK6d0yoEf3JqaO5XNsL9WT3p0b/Zhn0tNnjhlV
uxY6JhVvb+cV0O6pzo885ZZ6NqsOyzwwlKtZbAYJ3te8qTdp+yixa0vTnPuEeTi8SULlciEmX8iC
Ers12hcEH0LDvHllti40/Dqa5uEJCiCjZF9/ZzKB3a4jxFcbhq46978YPksYwZ70qWQrAQAD/gfx
dXS1pU+F9UyMlxhfR8F32J8SZ9st+wh9p1kisKETeuqsBfhQHa8GdtnIpNRfhspZdU56dqDl0aC3
QGDGYgHWh87yDW2PQxukC6ojhHlGQXhU23gEsul6k7ADo+IOjyrGXqRnxvA80EVBo4nfuyfsRz6A
9LxyXo4ueh48gU6aSeNafWfaPW/Ad+XWHaVwEaLwg9CGRQTFGQUH971FeVYJ6/DiKtF1yPJWUxUU
+xPS2Jvc4O6/lT5A4TGRCeuLn3+STslbcQlnFqo0PD9B1ZoDUyJe81akXxDgoBiQuiThJXX0YTKw
mKh96ystuBhAe81JzE99gJMh3DnJZzE9/x3vC5BdBxH5eEvMCqX4w9TWPvlRBYeC8kapHK3HpTUe
QEwdhj/TMjCXdXLKdGemGTu85doJjIvSahnQnSp14zpdPzcTvCzUE/I2QO8UQExwg8TkqEu55ie4
9rnkUTfCvwo3toB+OZnbvubuPUv2TkoOuF0w9RRiZ7TX+rZUrirk0wmosCqaRQQhSGWF+IsI9yDW
Li1YyzPwe0LYuyI+yp4XGFdJkFEL1JkNifSUTzTR1ECMDSJBPZc+McuFEE8HxDQ4haZn2VT78SE5
Y8Cf4BESM+jsr4LHB56jxriW0HKwHwsBVs0MiwoYNoXGARid06czJYRG+k34iUsMR3gXW9A5Yafj
BMX1FXUlWAuxa3OpnFOuLvJ8K3BpUiqBlxLvQy154L+H6RV3XKZCOGkkfJAyvSvli0JfVxMgMAlJ
GAd3gtUWE9cM9eBO5YXtQ4NjtZa/54gzix0T3SH/NmqEnEumJrU3uV76HstoGWn6mNJZPNHaJLwz
CQszkRZjBtUNGB7CJlUww2pyTl6ThhX6isrB85uACZoZvNKEs5ezS+DINVjyTNWpxUjaiZnp+M6j
yD9Dish625j7dImBV7YmHs/tLIz4lmIWBxSjAL6KXi+lKRgx7yHQvoEqqJBM7mMAv0y19dTsUb2j
E2a+Vuyxz0IDYuaLTFg9Y4mwk0yoNm5bYmKwSdB7yMYlQAGE2ymEUmfWDQ6N7qXENYOBKVBaba3x
oUKUv6jHbXtFN2rThiXWCdv2J6/dgi4ZiJBs9ppVBG1L+q77ehUU8YycMXAdGOVoNJA65Bc2llZ9
Ds17lthrlRsYMShncQIXLttip8vABMZSZwVYsJ9U+xYiVXEYPF/Yu+MwfdIs9pPVyzQbuksQYMX8
YeOmndXqnEivRamy2xF3IJtsMPexXoE7hfZR43CL8TKo8k/ZPsr9UlKgec9j+15RDLcta0zb4T7n
lmB3lIck3AflgufSddpbVFyJpMAJr5kVOHpOEXMYvG5WRbbvHQn+KCgn5lwlWyN2zmtHfpl+s7jE
iaI7R0ZFoweNiE1VTMYhllrCOVXd+ihiJzKr/fwcYpFqV6hxkU6jBJH3VbTSZIsF9hXTAkq4zlRH
c7jXGc5yd+baUgQhW//JNKJtACCBp0L/3hcH9REUK+w2sG/nGKAXybHGc2spAAjbIeR58rrtGzSB
j3A6MTIcGZzXbI1OyLSuPo/F0Y5fevsr6j57eVoRDkCxViTQvKyL4bMPKNgyHeR2SZedehTmxIfo
KAKgrPztgOm4fx6nozRnQeAwENWacNWcN5Gy8OwAZdG5dan2vBNM8EQDsqamZ/Cgdt8p9i5B9pGH
bxImcNUDiBTnOIP44gI04Ww9fY32AUe1QPkxyHB1rpE8zcPh3cD7vNlLzo/R7lVzo6IJ8G6OdtWk
HxbqlF2iGNLP2kZ1e1TVBUJCDX24Ord6f60lFAGwEAnTnWM4EmZHzXrzFZ5wWETyuJEWkVtGSxpJ
caCKro5PDh9sIXnXCeJG3aHJgq9viHF7c5clV4gkVGnDbF8FqVFizHuP0hmxb6EMjNDvqbqTLYg+
WGpsi6Fn+2UsBEGJpAmmvGvodOEsf1MZSbYB0aBPNhOTCkOGdznc6f1SwxoyDb8UDSG6cjGrloEZ
KqjxeWBKNC2HVbmEnFGsWIjmumeuH0YvAjgbKUZDxp4W7bU8QaPVcSlr3AJqMFa+TQLYEVJcmg3I
+wsez7NQOfQyIBQgozPgcHC1OAlylkqCdo5TEjINZTnlFliPsx5X7NGiB9IyF2W0MNasQUqoXosN
Z0IXrgDp4+m1rjGT3GfaOUmvLV4C4Q71jVS6Bsudcc7CWdKVi9YIM3sqibq4pnTMhPsgnHvoWQxX
b1XQbissSmZAc0wooKsP+G/S1NXRC+YuQ/4zgIpY9BlCqdKooH3p3CY/R+H5M+Bcaut6m46rijw2
bH8am72buYnXfKT1Z2degpm/GqavICBDBfVBvHCMRwqLtnr+7XO3hR/YigOIstNeegm1xxYSA8EP
AJHfAb2aTdZle6hpqmx9FRf3YLgoU86TtylZfFG3U/z7FOztu+6s5SnYmWq1cEYisV5rPG7FgJpJ
MhutsEuUa9iU5kFyINYKJzcuci+MnwSBk5kWCVKUkThz+o+U9LIqpb5pTapz7g4RehEDisBlWmsQ
pwmWHVNaYLWHqwDqf7Qw3XjqYPHnTMSKagViZKiuznwnbSsys3OCFUE+69ULvqDtgltWlCcDgRZu
6dauhX+uckVTmni5e5axRQhh+I3NHr7rrKMd9U6ie8EdWdCb7W4ppi0VoZCVwTrk/K+UApiof4oh
4dcwdR1msrHEg4ndE3Dg5HKp8CLQ67VORGH+VenYZkgQrzi+JpaEZvFcBjop6dLqE4QbmHmBBeTf
bHJ060Pw6BoCOOCTgEPHzTWmWPIN7YkuH4vVWa0hEPYREeEL0g4QMGhDCEtoujcNxtBw1jAM9wn2
6IdbhX1/gSJ4rd1yjMeiq6GCw40ntTgr9OAFpUL8PmEZCMeXuhMOd3WbyNmhzgGn1tjTnWilV4uh
OeliECEKRPvtxJtpOCpuO4a46pvDQ4ZiTlmJwUHMAYb9o23cCIRk3rxlnkdftS9t4ubnJX6hArnw
dLpamjptfE70LcMHmWSLZ794+735yCNsz53PSnKEwwPtM3cKe8FEd9UIEBSDxX7tXSoU+W4mb2Hd
tvI5a9ej5XoN3pKr0uPl5vgBgDJpycaz4qVRHAp6kUGTYT+7wK8TflnZruN6BmgBkYfQdCtz+TPB
VRAPLxy+94KyoQiD+sCAy+c9O8nBGvYbuXcx3hV2L5AzYWgEBTmRrz4VjHeuRmJWVylUlHI1vYDP
kJ80zEHf2Y9o5KLg2PLo1fGH1X+G0bxDuFUDOzxXwV42L3XxlpXwpZbC5LB3qdZaZk9l3WPFhyVZ
ucxtF7+qsoB07nreHjCkj981obUOmTQjvtVkNrkfY7hMPXYbEkO9D43hh4IwdB1bazHTdrFATYZ5
rVaUDIDXwX6sn23EGnipk3jqsUwwZkhwkdj4LER9X3MMLvDpDB6AQwmDACI4kAxB02fT0xnnCoub
YoNIJmyea+Uw6jcLtwq0fbBDY2/p88B2QHnrvNhMwyYLb/qYrEz9PVdfWJ2qgrwKJqfoYCeoQiVn
u4UqBZeaYVphe4tdyZHZE6epaLkmtDD9jNSQp1H9qBR0XW5bnB1Sm0P1OigPFa5JzbMdtvPJDGeO
/TZSCMaEJq08b9MEe01/U/wz9q+ytyn0fWJuomRvhjfHeobA1uJR8TYpa8jIQXCNwfEV6+TzBGgb
lnXhXANgFR9Q1PhkVjRWe6nZGZTO+EnI3hoxczmRoTUqbuZDPdJHIFFYl9LdJjp1QJ3oAnTpeB5V
hN3OdRqiBLqMrt0G6TRNa0m/q5BhEpArWQKlTd6G/FbQbeVbTNPiVtQXXeAvGD/PqpcBurDcf3FB
pZYUiW0GHUnGvL4iC8IOcQLLnwP5h7xuLBxrc9MFK69c5PoMp+oNtpAJ7L4cBqcpnzxMbpu1IH55
5jHsDxNEE2OZ5Y9RWYz2c65Tic85ZJlw2c3GVnbyFSNMtX7Twmc1f5mw4mLAIi1DfZHgPQxfdsEb
UOy2Piblb+BQU0KAX+stc+51CpI8Qs93ug8v4ElYTAkBHW82tgTmXE7d3kSUwOcsO7R9WDmAcEX9
JahOA9opmJodTBraSMyGzXE3EFpdYTkCsCq1COkRXEUn7A38dkBLu3Csu5JQcu2DGMUWGokcDw0b
6aL/0NWfiM/aI8CTrQ+gFiJyXPHMFxYefqcEhhJg48LW1qn8QlDk2Jwwfq6NPTDWZJ7IUASBRUuF
1/1v4nbwk/Q8zBNmsI98/Epo+MyUqAz5An0WLk27z7xmNq+lO0ZJqESy/CLjc5LeWutrYhVIVPCp
oDD2L/ATwpBKR9kQlByrN0Gps7FWfeEtyeHEY5mhHDMBhvSYsBTdAov1udcfxdgi1dJZpH6LnJBI
uY3BM1xqzYeeiwvAvlOOVQIsstebjdRQaQusLv9KEbdQ6JvWis1BjLTaEMPOFwdPVC61Mt3T5smp
e4KCGNCwfwcBh4EDtGvvvGZLDg13S2+XoqlXnw9BikcAbv+8YqzteHKwRPHwajwKnysssRoxaUjK
pxqALKmNWcOxEhkHEJ4B0yOlf0sj4ykRxhj+D8cfPj9DRDZJesP6059CMhoOZnJO5Ls+YfI1PEcb
iS/Xb3ISbBliV4S07yivgvI0gmU1NLm5+eVQXPX+4ffCAfprtooPkM8jT9zlcwIVffC+M75Wj4W9
GHA30o3BfQln2i6httCRg7N26tOgdAANmFdcU7ca9mVGmpRLF8d21VJa/Yb52nkL7pFihocRLmY7
25jpBrN6r1gz9CAbdSpOVQ+fn5MQ7nWcvKP9ShPI2Esydzxd3KzS3+l4QIRov8V+5zNK4uqp5lFR
ViodGzppRCcVngZsHHtV/hZAMMZwVXTX7AN7W42JKB6/zruKlLLO74EE/I5J+/CZ6AgNMX4LVhVw
tbPVu7vNJ1PuYjRpib3TOAbWzKCvNrcp1Rry53rTq+x3QnF5YJlM8ZrpEhsbJiJUNKTlAuaMWGmS
ZwNJEY/hG4I2zD4VHJ1sthwHtDrbKPKWC54PN/LToAIFXPV7BBee6n6v949p2CoVcY0LCkBbBogj
7oFRX9Xz2v1P2eNmugTk8UrYiwzINjEFw7A1MNXeTQM8BcpnoE2AEgeS4cpaBzxy3TVPvg3lOnQL
fE+cb5BXK/8u82McXgZzO7bLptnBtO/hDNZwwKT9oD87wKAExNXPOo8FmtzoR5EBAHNgp/o2ZVfv
0+jndsikfWcHJxCTLlsl1DQtoElIUlD+SYwtY+qEPoo5kK5DScRXmsFGh48VzEZsB9J1ROhgErhq
CidzE5FeopybEbjInbIlooNWgoKDcyCUKe0lgxxeX7v4FEZvI9SROgZwmLqnyjg0EqSg5wzaA4Z+
OQPKq8h6AeaRmks5boVZO0XPQEDRhqmfZc3tiqn4MfQvnnxryo9au4TqlxTilQ7RvtjGdF8ubxlE
Jwm9XtUtpm7l66vS4rGNcYvfexm2LS9JCWMSmSaYdbfmgcQzjAk4lsXY1471faCgrzBlaZeoM5DH
+7NGfBCzCzYVNha2fOmwyWEzGkFnDl6BI/LaJKub+zM8NWgmXJHs23jDKiPYEYiIESQgDOJddeeR
8iDvwxDuKDEl1spSnyPp1WH7x2pW0A3XCqhePfDQ9MuRMI36R48Kt2JeYo4r5hwpqsMec6CV6j0P
+aKVydxZxr2EWc/eCr8n+HBd4Q4jy2BWFDPqP7RERbJm9zWdD4/JZPRiJy5BLWa5IbbebTiLQ1wE
8GGEbgsZjOiNMHyUuN0g3O/LfdgudZNucYcY1UwvQ52i0hJUPTcL3ILu3KJOHl+a9LNXOYgtg65J
WEMx66faioggB33N91Z3NVGw19WHpC3sQfA0IbtUeF6Y3clUYdJEh1JnadnoPRFG7RTMAWIcl9E+
Iq3GeoqHzoML30Gp19f4aNI+6OQ6dBAkkYJg6yKmjulRkiIyGHcDE5IWrXDYvTR8/MlAxznHt6p7
iWKCUIECayz6JmvZ4aBdLrthgxmXH7mxdWkdKh/qCwVlCSrADg+xADImohZjj31vai01nB+6bidp
z0X7kRoYhr709UYaE7rzOwPDCHUM51NygAjbaHsDfo11IYaAAUnP3onzeBqy1KhJtgS56ONnVexs
EOaKi7Xsh6027YvhOEqfkkj1/khsF/yeDPpJXunRA66OJWNsgowbD9ejMy5z9scMkYGGgNu5lfV1
3IbZvQe0AKOWQd9ZUGbzgyekibFmteAAhb8BYpTgJD++8qYgHxjhhjKtY/9j53fkpC0IWPDhOSz0
TYJBhg7Tyy1MXgkfDQrL6EB+psW0I+qP1nAeype8v2U8MXWBs9H4IVm4MKK/T8LPtFjgWGtxz4KN
16wkFWjG+rTNiwGsCI+clgH6DPGyBY3sXA0uU/swMG5RlGcSDxprm09bR9voWT2DJyvX8xnkIaJk
ZMj3AvLFYN6wjxjXsBoyKBcEvTSQJA4FRr0+cF1Bg2fqt16+TtkncXuiyum1lcThJGwFI2Q5zK8r
xqJ8Jcbvmf88xi+m9SEeWbDY6FXoqIl/nJX0KwyLwNqN6lIZW0U9E/w1iT0CjYyVu2H41kK1Sjnh
W7r/JAAXDd9EFYrqgOYXjzO/hXHx49Fm43KhHDr/NR2/EzOa9yEgy2ATunc0eIjzxYChVpJiAn4q
DCyK7eo6jheSXVMCPOIP7gB+2gQ59MxpBhorVHGwQvAMhblpLhOMtvkrHmzo+oxr8WkobMJ01z2x
xhSksf/hQMWjGoXuznKlIeKmVCr+MJYH7HnlohPqRvXMlCPlO7UGc2dDREo8au+MM29as9utY+el
xGkLFxn1q8puBWMKCzqt/EzfWGACyWQ9X7PAC/2VT5+EW1LQeU7L4YiPdIPw0H9LiQDzcFFmiv3s
+CjfUQmcNdTmmN+KKUr0WfffXMa2P1n2NkxfZGcJKEq1aYeXVD1xqWxpD0Aa+Bh77DMHV+s9ckzJ
zctzCdbr9dtWOoLqjaBPdrXIOs+V6gsWvy29VX5gKyYYGxwYsnBVi3ELYmexcHxkgewB2hfbIB22
T0xqOK8NTFPLp1Yttl36mIAkkST5q6nHXmEXGjcFOKVlwNBjzoMmzuIEwzXtEMRYCtwlc5P6OWAI
DQymvhqTBgZDC74RHq1S89J322k5RRveOhleRPXFF8SDQnidMNIrMdpfq/qpIiy5+1bGnSfdCus4
Oru62JndmSECpqjxeArVbyNueALPVX2J6osq34rslPTzGJwqg9I45xnxBzIifhTvZqbPPcddsJSm
FSbzVfGaxx1tF2MtH/NeRCQNM0Dtxc4vo30qQPyj9KyCQcLj1T8CvJ8mNNTA8vjsv3fTOp4gLa3o
ftDt5PI1Kg8ik9cgaW4CV6Oqgs2My7ICe7nDb3TVWi8GPF6uMttpkm7k4aQqBwJ+/OhF96alUxSu
GkeE6R57qOsaCFpEpcB78DsBjmJ9CfqochSFm9x4JKk183r7oNYDneFGwRxbWxvlu4aFvaNLa6sF
mbfOJbPvArEcpx+dF1wXonrZSZjy9j+ddMG4Sw+OIzQTZL6LsroWfTKXGpvBd7sGZjW7L8z7IF/F
nduCjTeYfy1jDJekqoHC9DUUX4WGL4TbaNsEBd04IsX60SECZP43rHzJQ3r/3hVvbQMOzFcHkj1S
uBtMtWDKxUsnuMv486mgwxSTiylzq2jX4Lhl82hjM2qZNNZnn650nDGgGPBJ1teyQnMRg8Z6Zzw1
tfiADKCudon1oRtEpcBjTHZTse7NQwkULav3GPsQvPdw7NQWifGR1UyxQBchQzl43FLOx29DclMs
XNTRuulU+SPZd4xNlAhIFhq9cgn6t15dOQO90Ev8yG1IWg27ToBZVP1ptBQt0mNCdKzDKbGEIVC/
JZcYMpNdQd5xQz6yUXHOVxB/Pmt8VyPEQzs2oKKA9Qfnkk2mng5+ec4xSZIMWiLpPY3fYZrRqBQg
FlD2QGEckgeYzSGwg5VQRguZ+ZFcJmxdm55Ur37VaO7Ybor+UQrspoGL114wOdScDpB5x9nnAVwn
1G+t9vCAwSZwm1nTM4CnjQri24gmw9va6apqV6SrcChyqHJ+BRkEDQ2Gh8oyVF6NkUIxvrQ4znBu
MVr25YMQKWZQRZjV8pCpQOxEorvCoJtzU+yvPpx9wbNPjXVAMgUFhLahR7705k2oIuQVXmH43DAP
5Zv5w9kcNkX5mlOYSB0kn+FDUGui2iVMEfSfo8GD194D4psQxLtACH1fJWGTIX1G3o8FnJXDP9rn
3X1CJCWBprZsR95w1dWbZV1zGTSDa6eAyLABkjxaQpRjpKQfyCoWNgEeb2s5DeQcSMjCJYlQgORe
S+TCraP0NZ1eGVYfpnTlGwWt6Fujn6mpYE3XnL3T5Ors9gHuFcA/gUNQ6GOqjqG5YTEJsrnio+I2
OXZJPbMlMsehn1bki7NotUYYaZRAbj+9/16FQLcQ9FNwZcd1CAAg0+kFzlo03odhQ+Nm60epP/fj
V1U+nPDbowcpTbILrE1WIO+45vyc/JDOweBZ5s5BXBWnmElAxbIJt35zkJUHMJjAxIieflLWufi5
p80d3SfmLIbk9ipVCrQfes0Akw4JsIiZCBOr6P7rj3/763/82+fw7/53fsqT0c+z+q//wf9/5sXI
hw+af/nfvz5jJJCnv//mv3/nn//ir/vws8rr/Kf5H39r+Z0fHul3/a+/JD7Nf78y7/73Tzd/NI9/
+p9F1oTNeG6/q/HyXbdJ8/tT8D3Eb/7//vCP79+v8jwW33/++szbrBGv5od59uvvP1p//flLVX5f
p79dJvHyf/+Z+Px//nr6P/87gUP2+Ne/+H7UzZ+/zL/osmabjkmWrWyqxq8/+m/x7+pfDF1XTMch
ol5WDEWzfv2R5VUT/PnLUP5iyIauORYGT7Js2bx9nbfiR7rzF93RLMfSZBW+gOzov/7ra//T7fu/
t/OPrCWXHi+A+s9fzq8/ir/dZPGtLFl2LNMxdMKkbcPULFXn55+PS5j5/LLyv2Q9GpIyNbHBSXQS
PALrENfGoq8S0KB8Q/zf1UjIvagHY/0PF+jvH+Qf31jjG/y/72wqtqrbsi7rxr+8c5j7eR8Jz04m
Wki1ppheNHo2gnqpTD+FJq+TFIxYMHJz/eb12qvcjY9Wn46Dj3jF2SC69QNCopRuQ0D2ydL647Y+
2S1PRA27TV/pZb/226WveSEscOooyc5OQ5q9/c9fRHH0f72Iiuroqq1rimkY3GqD+/iPF7Edfc+U
PRjvkzCoVBT21cGCvGROr1FXKZhKOB9dVpOtY3XOIkrRKZmZtKxzsjmH5qOHQ6sPlQNjisMWETyz
EM2L71GHiqK2hp+uaZkfeAVN70DkqCOhGcHuilKYWDYNsl3hWQ/fC+J5ncJ00FAHaOa372j8wxCx
sfY4ulUO1KwyDl17SKBGY/Q4G2WqJSfQoDovsJZ49BlTTLOCiyMxuJas7sXLfrS7kZ17OfvULfsp
DJCaNpi/zX21wpVH5wM3TYuHkgCT2XTwBEKzmUoYW0nbFjl2bkrbqdWjW6hV8VGPWvChj4E4+dmY
QPkN6wQLinTy6R6vdpsxmqnyg1Y4P2GbrjE185eZTxpfXDqvTle9la0BbmkjXb2IUPu0TrO5JzKu
JnDwWm57hvQE7EKZbnTOf6OQt7LqMNlLFcReaQ+aWmfE43UQFdgJZnLji2UPX7KhPZ5gLW7Cqu/J
wsk2muWLOT98gYLQeEfNQjehF/d1iqd2oq5PvA6dDpQwLsbaiPGZNstwB5FQWjlh3h58lVxQKfTG
pZ7qzMZIw/MLJHBlFI+LWG2XmTp5LuJGV4I9w6GgJJg3YGrS9sG80Gl2jGpER1FOz0X4YZSN0Cn7
mNNwTGNkCccG5lgcoAnBHHJd+YSuEEBJAVc++T767kpbSrn8ipQWoaBDSl5lyuQlNgB+VWdDPllM
o+tqQx/tlBQvuMmu0OwFzlar4OHZnc3JMkB3bvHB02UcWWzTsxajA9dDb0xAGLKNZOa8BqMjWHJD
A03Jjs8YZO7AoT/imCmSL717Bu5bHY54RlRDhzWgDxg/RZ/DM5aYN3UmB1qVn/WqZm4JGZqYI5kY
0wNjOWHsOfEBGgKKhmHdGkHk6kjX68LfpFq4NugN2mlAFGmW1yKlHAxUuICVNf6Ujb+wBoyYRhkg
0TomHrjCZMJxH9ZmOi80XPIdIajBhBniaovpiTJsR6mAEVg0ZAYMExqMugqOfmnux1SwDEbidxtF
0GJ1lVkQ8kCJeVOYwVqqZBxAtBHIzwPWyobuNAhnIRANQ9nYZMfGdoTnSj2g4IuC11AJyQwekodR
62IIIMFGTnc6GTmz0cKqltowyLAWlHsa9bzDjD2OURhn2Ilr+T1XLOKbTKzjDGD2xGFNgRrDTR+M
zyxuMxo1KC+yheOeTItnbidiismmRomVK1cnxW56bGSY6Xa5s/IQlccgKStOKLA98oCyGqZJn5Ik
VCaJ69moDCiFrrlZLjoSo4gmcei0ch0OHVLZyAEph2tbowuAXT/kcJ4UjcFtDoNmm3fmTtMIHFIc
FqxclTmlLl6LuXVoNUjS5phdg9TbWBBOJx/BImLFr6QYEpIrSofC0SB5I6TyKrtqCTE1cQezkeDP
YgQ6aIY7eWlEHQQ2E+FemEKp0BwsFpxE0Ce98EpUxUzS4BzhGFugdOhPXhNCThuvtQR3rqKk1TIx
f4KumnuqvVCEtNfWURrbITld9GhmoVE9eM28zvGPQBcfKwpTmkgxX5WCNfaVJ/J7IVnYgKaNt4zS
ZkB63B5rv/jQNO/NqxTtLPsU5b5BdzyYXjVDjJNMr1pDUnMVyfAjpLMRdh+SPakX07QfQcRjHXkv
oc4NTi0gS0lqBNHAdBWzeKmI4nabjpY9M/dh72MkaBJdroMjkflL6OTcdigEfSyptJJLVRQwdr3c
amaJRO3YTvG9n9qIMh+3G0s5x2P+alhIc3xaqqWTrcd8WzW4DEn0AjAqCxYXMZq94tz+k70zSZIb
2a7oilDmDgfgwDSjj8zIjOybCSwzSaLve+xJq9DGdEDKJBarrGhfGslMg19/QFYhAgG4P3/v3nMz
5fLbovIeo5Kdo6yRFyEez7jOVWfhj24zqMG+XmbA7mPZgX5w7IAue+i8x1I+dSm+Nz/2MgbTFdnH
NnLPmbNYokr49Xa7rcR4l5cw/9IKQ2dC9VG3JCYV/r5Py9eaIW9TFsYVKJbZ97cypEUDtexRx9W3
RqU31USeVwCrCGYRdYKV3VUkfKWz/9oZqdrbXWnvkshdd/mMg9U1vg2R9xKzalwMpMnm/ewfsrJQ
O89viGw1GpQjJj7oRs3bkffQnQldqvwy3lLWxRdV9+pJ/doJ4D1uqDN2TuvQtTXRwglya6vCMaFM
lExNu8qK/q3IivHgjRDTktLFTBWhFjT1Rsz46VwcstnJCOkO1108grSInkcRLitBhRR28Il5GXDR
L5R9RKtiwE4i6mxrLgCh0FAf0TIRLILLWi9CJ/Zi94GtchWUFs60/pAnId47BAsyi+lzlxZ5xbgm
vXzQu6C2DEDX6hzzC1qV62CBaAENdBbehKYokGgxEJBWbGB0Yc6UNdPRKhRpAQ2PUKGBq6ribI94
TyMp8y1ac8BylX/nauOjDaH3OtPIXNiF/jbq+3xyw3WW5Zf9COuPODkTtqAogXuiOXNs112bQ+pt
5wpFjdtf+0MA3rIYb4uWvk2SFY+hw0LSTp+JqedDWrPfs7ddd1U/0ZNFMlsPqPeL8NBF9otM9LuM
r4peQNYOmrdAyHM9sq4kOmRmvzRlzJnzeGx+MjhMjtxzGjpo+BvV+ddmFl8ZzXAwfVhQoYUzRuVw
F1H0Yhqy2f+NJMC2zWbhDrRQ+qJbjl1he+qDnWnuumm4BthZ30fYen0RgsSSS+FiJgsd3EOrN1vj
Lk/1jWOX1LjYWWLFGNSlybt4F303eDCVR0JaiUElLJ/KAtQbaxnwnfZJdy7GaR8sg9bo8Jqtmds3
WU9Damw/pR7hJZqMpYNQIhy1l35M/maPaAi7yOM4PXD29WYJhLUH1EobjVFnuakTJkSx8e52Ga+l
piU0H0SAI7ixUgyxEcu9OyR3tj1synHKdz0+vOXDmC5D9gaLsi2eetu86bzxuW5BqVeFrs51pChl
ZpekCDYsSheFbWjA+TmVAckxNIAah31MqPuocOfLJvdpVofNY6MEoOix2XsJw5J0CpO98N0DCsBp
LLutP6Ds3cWqxujusrKUNR2vvktexiHhVF7tIoPCx7aNYVuOjJ8tqWEtjLF5YiW5j92ABVn6ASzf
4WC3hrOl2H5uUiwJ9cxIdZRMxC2z3HclQwkHXD4JPHN4aUKgcT211h6CiXkI+2PkWB2Nw05taj4N
Iv5wZj7rcRARi84sBJ/i0qnXEoHrqHJUsa35xcS98zj535p+AZ0WvQtmsEv3VKi9MQenqbI7xD+I
81voc1YdIJ8cmwPBteX6gYpX0t0sDmYf8ajZ43Q1pwmRcfb80FnKeNaOs4m01bxYVuYyX/Ca7eR0
9Z5bxtgkceq1ptYLsfYT+gQj2cPLMMJBSY30KfRyyMwzEoTxuQ1j7zqaW7WRXM336Nx38wSIoPqM
7djb52quNwEY7FeVlV+Tqm/PaeJhX0qcE+TlW/a7+aVq4KHNIlvBDo83vefhuw4cZ+VAVMwKMe7G
0SJ21Jt4r0TYbJKi2ec+kll6IZeiky51H4RnS1TvYlATJzyCktNCUQOp4V6OGnJ6MWFdrLHfdu68
UnTyMdVh3pIQ/g21Ktia6KjEwKoi5mux75j7IFI0Xpv5ZEM3i6X5Vrj0A2cye8HTMWlXboUSxWOK
a4AmGtPB21hLhxU1MCBK83MarGZVxgHIA9TlymJ1Kiv4fRwKbjLCTTjkpURsZC1DB9+2L/M0oune
LKniYB0tg6Lu+z+cyRq2g00bzx86hzaQc4YqQ8pOgiygsrdWMxUnZ3y1CJcHbjpxao72nige0wk3
QOa07qXtRAmHkHnXT/JFcHDAkYb9eJ6Nh7qszG1N/xWgDZQQ/LVlF0PZa6zsdpJOQOYp/X3JdYo6
YZuL2QsGQZnkxgKiYVFX17bwCQoLnLupqB+b3DkWvfE5jqF50AYRkyk+5Nn5NFK2ncAoINUvHOzU
YvKUZUwP+6LHDDx9MTxQE3XlUdPNkXfsh9o7BrN+UR6DmnKY/bUz1M9jGd1kHAFWghpzxNcRd3aG
rBFrLi9Pmc8uisaBn7DrPIw4xa6sSLUc6pAlDXdb4XvngqQBeocd+zxzEqtL1KpsIrFrxPza+eE3
gqrzVTEws3aDlmWcUqFgzr1J+/GqFKl7YWrwGH0z2Ksqw9WdjhW2T6u8hm0NQaj16bm3I0Gextxd
Jq7ud4aA0wdND7W5ztWlHSAJiHLjRYxhtdMG3sBeKWQaId6LPkqyQ1RHtIZjDmyWAxsl7mI0STN0
wsrsQYHlHQW1D/i/k+UuYDV2+Ek7J6HDuqSRJD3j1p6TSd3S1ZWT1BdEzFxjpnluPHU2eSeZcofn
PoiAxGZU9sLpt5maOMC2NRJj90FVBrEzwYcMLi2XOXr6PTzOe5ZT9GnNItkX0trOk37q4ha8/2dV
VmzYxiRoEEte4YWFhV3K8Ipw72YE3cxuvvaSgMq80oDh0K630tlUPR53wbqZ95g+CErwTVBhafuZ
8MMji6Li6x+A6ugbSrzIMTsScwzy2ZnKe2lKkwHOhOPm762nQ9h6VbeyXGkCmj8Momg4X6Nbxx1r
2/N1K8IXu8XB1JjyyquK/dCGYkca0JVV6S9Yx/CEZVQe9qLIqqU9wWkX6DVnJvqaINWwF4QaOApC
G1GrRTSpnUMevLST4NKOEJfItlzifxycOV65Y/8JAMqlGMdjAbGRioHUiYOf591rhv2Ljah383vJ
luVU4TkZh/seI63VsWeHtT6W2hGnIgDympH1pbAAmDoAzipf3J5xlKrmhX9UWfuFKDjzMDARzOKd
kfovuc6N02K8LGDBXpcxaq0o1N5eygaAzkIoj9YtC+k+RscTIGYIrZCzTV0pBPgcVd08jnbtRAZo
ixa805SSFND13m3hV7v5TVKNbA9E2FA6nPwGwWVh3lfSdFeFGX+zfeNBjgmH0eWds73a4FVt+ivE
ME2I9cuBsxGhyz9WVXxdV3Vzk7X2XsxJwvFZoPOSffAYpmo4ZpXJ2CEs3JUIamc3Ym6668vFd1LY
l5UDD3AoLUZhTo+6wmCyrWJK/7R7KKI+eCjHdsffqauBLnttQMVCebYCHlhezID9Lr//pYIzPSpy
krl9JaHH9mV23eTNrpemcQ3oHfr/sFDiABOWzKu1dr1zEhAJ5ceJuylb/aDhhl92rV6LJufVyqR3
aKxkZwX1UxeN2fnHP3zrqS0BseLPFKYBvUQBSo4SdUm2i3sz44tC1pb227SXu8JDGBUpKzz4ffV1
SNBOWRoGgWc3O9+t7uJIw2StkmAVuiM5IjD3mQGaNolAlRedKF+QsRjFS6l4+e0M0tNUNPXNWLRX
U9xdzd7IwduqFuH8qzO0J7JhBTkCvUOMOtt4Ap9gqXeKSxoiJqobm0OyXlcira9ngErrhvivpDq3
tfOt6MJHe2TIVDsYp2gyUw6qczdXM5kQ4q7JL+OyK0hFtL4k5ULVqnZCRadA0NMrpgEGujEi2mmW
tDqo+jWKeOShVBLv2sdaurzhOYISe8LXNTWEXxVtBcl2MVT4yMQDaQnC5QiICSLuUDbIrTQWcIw3
tLjxSg0aBqsffcI0o/tnpQzIooK9qy806PAEl/TQk/bOTGdBho+sE6CEuxLFZ5+gHuT4apV1jkVv
ei1pzq/CjPGpNtE0iumDP4EFPDTpRleYl6aRIUvBKxJl3YcxUSZ0+VCRL/RgRvZE+JUNdAnsyWpo
lNw4po8VW9r2xkN7PI3v9Pl58ahNyjpEWm3Wd3ZffVqSwWHbWZtozJ1DPVWfDaVvbZb9ZQ2kE6gw
brJiwKBWrezGh2aKbmmljTBDi0CCo1J0JmzzS16+51z2GrsiEKDcJWRAx/gtZg5f9DzOaRAfaXAK
wqq0YnEOWuxQ1dAUm0s5tsWaZPrUBNw7drzGFg9PLXE4xRG9ByUFwW0e/NHEYfH37+Y0p8slsK6n
0GVYB2885eMRFBbX6qAWzRNeLvIhymECiYb9oME76NiZenJH75uLhplQTMN5jVVFWdb5b8MIZ2Io
JViQidXQpJ+T4WAKc8RD9XKT68yhuVui4Sz77ragAde2hXUss5YgzNh1T4ls9+WIDMcr6UjmWhGR
TPsdCTxnhTQumb7mh6FJsk1Usmc4eH1sJyY6UcQFD5d5OeBOL3wJQJu9aOZAUXqZWjsGc3+rqtBq
w96cO+M4Fo9TGGZHPXOj6cOvK3fETNXAYbcNMmMWujNcG2d0YVPHbbxr+nbXzhYkONWTh1oIisTq
EEf9CCYDzQYjkpVGJwtuYNPGT1nB2W9sKnL5kKJm49VswzUoAiiLQXTbieyu1wXYuiQ4eo7bXxLO
3Y7jxzDgd3Zi8lEKEAAqwfSkLLkXg/Xm0BtLQ5sFLEjurByxO4VtxAKEwyAdIhorfN6ykTOHkuAB
6FhklB/hyKrgxSMqqwEjBxCuJJ1N/OBzuFt+yBkrpYPL30rCx0Sj2xeJvq7SJl1RSMaZfUUo9Sb0
ml1shjioG+e5zDwcJg0lparIo02vFIIl5MfOYsBI6+Q0JPVm8DXhjUX0kqZSH5zR4MXGBT414aXT
oemTLDpxRdBiel9FjXVs5uTWctz0tsjGa3LEiQWzP2XVXcdxfm5I6TVIIWhCD8tkRglrdXs/mU/w
lo0TeXZma2Mws4FymaheagF6KDVQUiaS878qTQ5QKP/smdTH3Eyti4YW9GoKGNVSMep2gsnIrRqa
hlwCv/vsZLZzDabr2mMWzOGHHR35aojKcFio0lolGtfTUC39urU38mwVMe2hZIyXtmvg7JyKSUCf
ovUXATIII2NCz5j2siCXm5EIqSTuda7UZ9S6eO79oaEVAw3Pdsp92eA705qau3BQ2umMmLHMxc0R
mxSDQseSvEVE3eR32R74RbUIGmn1bnsfQYplnZwli7J26QykUYvLlr/Na21flH0xk3XSWlcehWCc
RqcyR1lWFNlHNETVlo3u2SsKkgWHGnVTmE+rvoe9G+T2riphiEh002x5HzbK+3rAkzRfZ5W7T2aR
g0Tmthphd1ermUwAdqbaehYRB1mhgKvEufWtduYdquZox7NPs2kBmLgxk6fecg9y5oCaDYQrylhf
wGJdNxXddG11OSTr6V7rCZUVgLSgie6muSG7yaPXlGez2ggkCJp2QO7Buyx4luHY9P0pC5rn3C6P
FJH8fAWySltCZa2QXGiYBgMiQ9t2aJFImW1xjrCcd2QJ1NdlOWIntOZXx8y+qcYj/4Q5jjMg0dIc
DkywAHOAdSqw+2dvkE8dcDdmPkCYovqm4WiWt+0z3k2ImnMNXWFmWhOMD7SQgOzpg2TIsTJ9q15l
Ft65tDfJnzLvHbt4TDrbuIjVFzeUDXKckBxbW5zj5XBRNN2wVeJJztkEmALXpY1MMeahtpty2xK2
wFaPLrNRxjEw6jepgQxGU0ogbmaidsypMa2+27Z6kqeFG8vJCTe9jpArE04+Z+3LXMrp0AlxgAUx
7PNcwKhR5RVRhvQ2+Rkmztylb6CYMNtzMYJoiAaZbCwz/qjbKF8j7oExQot4Mk+JraejiofDTEoU
TC6MDn1Pf9OJJqyylfE2OQIoldnCXIZ8ic6n7cKbIaYuLxNNFp0ePhzU+JejhR7aAk+b20FHeRE+
Ggk5z36+UTL6VpfSg5Vq7dXApbMxuDaSnnFLYdKnTay91OIhiVkVLRrhGUEn7IXNtiMvLmiZi/g+
vld3wpIUkcewUgM3OqJvd9GVyZo9lf4Q7y3jLQ0uzWWK6JrHqXBdnP7Nsr2kNGM3YRk/9eN8Xc6h
sy2T4MWogDPpHKZEbzNeDGJksCBiNrSsF48LRMkQ28aEaKQ2AVzp4i6Pwruop9Y3BbqXeH4wR3Qg
EcplhM3Ohw90zKAvwocoHot4BOjITV+zn37LHUKgfY5wQT5yozjZD8HiQfaddpd47oZaBAt0QlCW
qObbckLi5HHcGInGPMw18tKmAENKO3hg/gZ/o0y2Uwbi2NPdJnKyamO5mTxOVBdxwAsTtiOhMbUC
3FA9DnLpLeS4R2aHwNUpc45zVq5Hzz/OU4yVvVTn0MhWyaJJGuKRJnCAdLDpenNve8WhRxUjgmYv
CqwSWYBSp6yuymwg5E3TjhvUJprBptV1eSnb1l6LkT5m3eq9H6X3NLSgjGxswm6yJESrih4Y2gnx
AAQqyMYOd44ez96QP3oJyRiGr8CXZwjaYnfbpvCZJtJ1x+mOUR4+DLe77QsGcW30aLvOhyioNZxR
QtdyYhqhzoh12SfmQsXuujz5mSLbRxHmaRgoG/pOzHDP8zue4w+gAN8wEnsF3yAOZ/OiUHSVKn9c
TxzoLvKquCyr1DrBxyl2Uy1coJn1F53C82gRNXSt4odFIIn0V7gtgVt9iGRveBaAg9d1b5OqmAwX
46nO4PG03vDUVzYMO0Pfdik3X4f1l8I0H1KDqLiU3ksyOS/VxIJW65SErIkUl9KFJJ9SM2QJE36Z
xE/p3IeH3BMwzusC2WVgbn1G7dtorI605umUsLevdA7sMYghhwQh82xtq4Me0VYFOtFbN5bXqUQe
+7JNTCY+qU8q5BgxOdUJ7z0nqmlVeQ3y+aZ5crPuq4j5QEm3qAfb8Y0govuMBtRq8ogns+aldSMp
yQz3zirC6HoU1hHIEGyTkbk33cFkWysHf1mZv9zOgaDi6iWztGl8EsUAiRuwmj2SQOWXGNVr47Fv
ehw7pd1DNNX1wQvKu3ZE0ZnL92rZtb+rSf5fX/VbfZX7k+zmLwKr+/ccydVV9/nv//aLyIp/7YfK
ynDEH65WUrmWqbWylP4voZXhyD+E9lws4oittGk6zn8praT1h5RCWR7anUWD5SDe+U+llVR/aKEd
hTLCMvnv8kf/gtIKwdefFE+u4tMJbQtLWyi6lKXVn2VC1HjTqGOeZLtxkZuHT/T9sAAek7fYlYcw
k+uOad5gpzd2Du6+pHfqIkeuBWcY2LcU/M65HZOdKXxIGCV84ix4loa+CVKIjZV76pDMKPnNBIZg
hPN+GaMNytg0gUfPFVFF3dKHMo4zqSeW+WKqBPs/UmHXALrBVJ/wkj6xD05kbFvTe1nChrNUXKu4
2oUWhp7os5q/KrxNlpPxP5oqvVjXiCtzyUGShJgW+pPHgsVQCP9vuHWZllREO5ajtShnjn5JPoHW
O06JNP8NgL02TNprTbJN5p6LmZ56zcmHA2fSxTsa2hd5/zTPT3Rgd33e37UZt4dDZW+9J6BbjM65
qKzXeUTZA6GMm36hCjzjQ8+IMKTFxqEiuWNIotqHdHhzHRZ+9GxZcI9a6WKK5k1M4yqor4lFQvMO
Fo3G9cRSX0F6nYinTx1jbSbPFY6tgFihWpO1aRB4zxTMKe/cLtrJAtc/LiPDald1oU98SgquYjcy
Am1s+ypJRmrzd8/6zGZvFZOMIyk+zSg6N3xiNVSHGilBTmDkzLycudapYZqI3Ou4pOaqmG5pkGxz
zPDFlMF07U5ZeYaUdlmAMtDOKTaSHRMU7Ess7f6ulU9F/mEP1L8SE7l17mG728RjlsHTjBVc68+G
iYadQPzgIZKoKYwM0QtJ0ksZmEHPmIK9diGEYU9S7q2RQ1iLiCQh3ypwx6dKLFw9CAXlXqBwo2NB
f4EjCJUBEqYLw+w2bfJgWfrdb14LvqrvZnT5l+CjdlM3KGKXab3zmlTtp6/siy4MzqVhnd0pwxSN
T8ezbrxguDH6eNtirUZUZoCWDeJoPYt007ZEbbMmo49CFFLSYiUHK37pJvJ0nc8iajdzJ+maI62R
gtsl8X4dPOTnTnRMtH1gC4Sji5E/jegbUjtkn51X3YR2RpwtsrH5KcNAmdD7kfbXoAJg3/CqcaoK
GOW1pO8V1K5FoNA/E8FphIegXuow9lerumxIvfTt4sot3VuKnHpe+tIxrZn5VKXjuUXvZTGYH5Ce
pY17EWbVeqDlWal8X7ga1361DjhUjvWJJ4qDH7xPU6xtml4INVJvN3X9ri9e5umm6Njuoukii7uH
DEiHpLUSf+VpIvUXvVP/EQVfI34pIyX86UucVmDOiUMM3w2+f1R9Yr2oaw79dBS9uxj1fhW91Yl/
9hnPZdZ4mKqvIoXHFtjnNESvs5ztu7umgeoaHUPr3Yk+qh5vb1rTNLLvEm3stHkvWSOyviT7abqU
moE/mRBZei4D+styn1VvU0BbosVXFIIrGI+TxFqYAIPil9imbnLwOhAGuUGVe1T2bQeLeZ7SLdOu
VUeEjJzyY270RH89my5DHhP/Ycg9KD9LRmnUyee5+4yKBx3QOUADyjuw6Feys0fzA3hSmI37TIBC
nvj3w3U949O1Z9TxPceER2fmOGITJZ6wIqudUh8lvbyAJ8HtaX+qW6X2BLYT6jFy7rZYqurm4GH3
bWeUD0jjwujd0K82BatHIyuq7vC4z9VrOGY7xtrgxMkYSDAtM1obJYmCmhMwEg+YZybC9o70USMH
DNbf+4R0hWl5KAzg7dgd4/g+J0p6tjf1RMLLeO4juk2sqBnP5VKfxziKaswdClvMRMZOPGMO8sGS
ttkph5YRuC8NnaYxxOVE8AY/QIIZO6GbOIA16TDF6OxRp6cBJJFt7wor3k+a6fbIQSm763Kox7Hf
PjD4ItWc9iCnYq8FAEnk0kxvxAgQI4KfddRDgXuhdBgKI8ARK40ppUxemga1vPdIW/SKk9rG9L/4
i/Ftot/V4iNk1D1PmNADyn2XYCV87ynny4RsOAPjMUGuI209HxQTxbgbXXvljQkOubCeQxwNlvbg
Y5esc+0+TMk9ibayk28ev1aXBKfAw5lIp0PyLNWwpTr/w2IZ9Nxym/v3RZFuHO9miUon+tgV/Ngt
KRhB7x8Fy2crso0rnpoKEHWAJ78KiAIj7am4TU196YfxfnbghZbTsxUzpaXZPysU8SWnAvxBNhaV
St+L4XqUt13LLJFuWI9VsIrUPsvJFpYZ/u5XVxL28ZTa0znQ9qbz9GVQ2qtAIV5tqngtF70vG4sP
x4Hjzo0gYseoIe5oGFXO9FY3kkRTwFG1AULJ2Xgxr4RJKrgFsLaH0DRl6I/MCwvfZamdO6ePzgiq
10ET39J3PAQOQiaDnsvSeG0kdfX4TuLQupgxJs7VTYxlpq3dddLDFYub99wU52YEKuJ5u7JJ8CSw
TDEf9WwUBj4JeSMTcANnQvqkaB8J662C4F8M5FoH3tG1X+q6WTXdvKsmgpzmG5195L5cWcCyDTi2
BsPecYYeWY7XeUSibD/tYnRY6bgcTDZGU35KtnhBp1bwWwuc0aqp11V7Y2VPOiPhFWv18mBwQMK/
aW9UHGwDoCsVa0tuvQYuwV+Fdw4mcVo6mrOGr57fhdmzjXfZRUVYcuN85yTpdCaOdT0RhVAW3coM
7YsGZqaVit3y81bgynIOd6io2cQNLV/K9HFK3xoRMoCyibeN7uf5ZVTpdV9sS8H+qHjjD4457wQN
YCx1bVgxruiZuUOO8b2vbfc29tjyaDym5kspoCo3BMGbT0F/EwTgBltWvfa1a97qaTgNMt3UDBL5
oVe9+zLXy9Dmum28W2U0+6jGsmf6Vz1h0jbrceTON54vVqjMd4JQ5DSAA2r5TK7i2yDtMOMi3UZi
wLe11LwSarzoXShZFtRkwkbssILP7h5q89B6zyFmURqeK08IVsF0ZS7wIuhWk9VeBsi/XTYx45vD
5KVy7zJBni2Ty6Em62qaeEeAyCERg9ZS3xtej/NLP1pW8Bn48VZnICSQ/W1VkN0gA7rIWfJKvqUC
/BEEwY09WEc/y5GhJpdNS7XWwEZsvRcfwh861bU1CSKw9SrgNqvKO2tNOQxAvvHa64TAI2swCQ5D
/esJwkhDsBdTTMooXwDI8BM6Nwo92C1DMGDJxaBswwzKiAL2rQ9Cby7DiMQmOh0WEg8ToWQfYDDv
ndtgyOjJJFssZxsDnb2VbN2MFZq7EXkuSF+xtQfzOaTKzUYEUuVl2guMg82HN9e3imXEoTE5pdlD
RoUQ07ocHe8Ypu02DRZ8A9gxozioqD6geTqVE2lGUIITfqVh/MKY4UwmzMKd18wMLP9KYiVu1ZOJ
giAa522X3Gbcp4hthykVG/g3FHQrP0w3JnuMNdJpCsOnCHdpFk7eBSFbr1MDrDHEp4msbInodPCc
iuazrb5UHkf0ZZpfG/usD/mvuozMQK4hIG6wHPd1fURmsxKCqZRVfv506jv/MKb87Br57kf5b7/K
9zOUNB1PCUfYjhbW4ir5ya8iA4vt2W0JAtmMa2uVr9ODOlu7YG9fInZJL/2H9jKjn7wCtEmKnfvc
FyuqhXznXf3zJ5GLP+XXT8Lcy+ZQyYHTspfT3k+fJJ0Tu4OwtnyS7F2/6G10pIl+IT6jh/IaJ/VO
Hn5zRfOfr+iIP18x8mIhZfX9itOGk8S+3+d7pMbbduetvYffXG05jf7l+5kCB47jUPo4v9xpwdOJ
wAxHgnMCu7Htdsgm7uYl4GibbYOtPP8vr7d8+5/upyQJOfA6rjes8JqSltYWe05V/Tdvx1CWugF+
8eafr7n4cv7yFZUrTNtWyrLELz+hYB6pg+VAnslpHxv4DND82IhaHRVvFurOP1+O/sM/XU7+8vsV
nXToZ3M5pA5wVIFyq28iNH5zFfm3jwnNRksq7SwGsT/fSCO06briglmLY37udsmOtugRtiCptsE2
/tGv+uFzO/+4WT+/kPLvHhPGa7Zn2jiNlLt86Z9+NjF3jp94KiUfK7ojBYtcCWwLYAwvvF2xxZLk
/w9+tJ8vSCvn5wtOUdmJ0eCCtkSxk4TItoGHU8W7zk3T+f+Tl87SJhY9mkO0b5bv/9P3M4toFqOw
0/V0ZAu+gI//laOFdVEc3G14mxXrf35G/vbXs1wTS4SlLNv91UvWx2aaMnNblpXqCYjprn7O4Qjn
74wITuVvH5Y/u/B+rKc/X4522s9fz3MNuroul4sP4zpcMZxYE06xi/fxUf/mq/3d4//zpX55LjvG
TeVITjUjEwvcf44J4A6W3f/u/v26SFbD6GfzxBcCubLiebzgAHTUG6gpm/Bo/+7pWD7zryuIxY+E
cZKV0ly8nT/fPlEYuuM1XBYtyrAHeVG80ZcjT2VbbqtHegdUeCvnBfmU2ua7Yv/PX/bv7qhj857b
7Ims0b/4DgvDcsOix9Rjygd/5KxP8wynyz9fRP7dI6LxmtK/JALkL6tkVjLrswxn+Y7kLF5xAroU
52lrrq3nePeba/3dN/KUp0yBKdV1xS+PI1Y5laN8hwgLIP5F8APiIPqKDe0bYoMrsW7fiPf5zRJm
/nXBdDyJ2dZWNsLBvyyYjhkm0q8LUqqe/FONleW9vwL7ec/s9jK6onQfjxE50dvpKiXkdIn5viCu
7ne3+a/1xJ8+xa+7Q1fHDd4NwqiX/Q9aFfCr769idEb6vI/uYXttfnO3//aLu/b3drmtPfOXLb42
rK7yOsrh9Gq51URxHADGHWFd3gTkNf7masvC/Od3hS/409WWT/PTSjrIWNhhz9X8t6V0I99wTSMQ
ZiyJB1voefv0iLvgd1f9++/oIqtX8rsD+89XbRJRz3mPcKJdg0a7oF2y7i+X9SDfhLfVjxfyX5re
3JRf8/u2/vq1Pb2X/wec7VJI4TAc+enX/Mv45eq9bMP39Gd7+3//az/GL674w7SZrNjU5lLb3x3r
P2zu2vvDQwHiaJeBA/8nWUT/0+auGNm42rI8li/bdH4evvBHLKsOikf+QJpK2P/K8EXaf376DFMy
drGUsn8puhqMBklfVcbOpHbGB466ZnQTkqEjoG1oyJFsvA60qDjuAdaWr/j18bmSApkNV9VYgtXD
aRPFn36CcKNTxatELt1k42u9WKtc8y2y7lXPKCDubs1aY4aT2Te2oAfDnF7CeXhoJQGVvUf+O1qK
C6stnRVSFJog2FjJSTyMAEloAcCeb73rbkDM4wHeTUsmCaGmC1ZOZHWHfX1MagdyCm0MicNoTr95
fOKgiK7gYLylrdyXFuaiWT6YjQPzTAJ0dVyxd1pIkXF/l9f9XSDrl7BxAKhb0PCir50X0vtHChiZ
Jk71ed/VYt217kdaGYj+Jqzj/si4ptM3sUtFUvWrogzvR5xCeMUc5j/QKDONkkPXd0UqH4JgkOvJ
rr/CF7orJxzZOqVHFJCtY45gN5NqZtzv9RCWQiAaQQ4az0T8MFU9jAsGCGgGyGiOgi8RauZ1VUaK
SfnMjGGG6lcZsLY4y2VzdrRTWCC90966c+GBT75GbCUPToLjWWj0aB5ts8h7rX1MSr5Jt0HXNJSE
u6nyJFmbbkKK9jS1e+QM9HUT2qOifdBzi1TGM3so+AEWwErPzS5C3XsV2v9B3ZksyW10WfqJIHPH
5MA25iHnmdzAkqQS8zzjbfo1elsv1h8oVf3JYFZGq8rKrHuhjSTSAxEOH+495ztNuCvreCuQCa9o
NXfXk19Z3L3pQ0XG92BAzgQlwECeRvVhoM3vegA6wq5fJoW4oQdBA01vSDRIfDJWxzIjCoHvBstp
uTNjByEDhsG3IM7XXTS6Vz/f1n+0Lv3fITk+ZnvMA/2/BuTQP12xHl7pDYV182//61eMx/yn/lqw
lPWH5MpiS+lI23zP5bDVH4ZhcKd3OFoJrjZs1X8vWCaNZNMSjqt0yaJpO/x1f3eLDfsP1jbMRLbj
uibnJPufLFjz53q3W9ouOAksJlw2TRQSsDlOdksjDeTomzqasNTEPqbisQGM3iUXg6/Ed5YSdLea
G7srpytRZsYNQbN9md1Ukyyf8jYnM1TV0dodCEMYMEtKLLlltEftyUtLggmE4KQIB1gDevTM/w5F
T/MnStql+NKBXHibAmns3RFGQ+fPyhrfT86dP3CRnD4l9BFDmrau61IIfBu/7s5MfqGmaJDbkrrS
JjJt75lvV7XHQXke5mAxZWvPUta4shEmdRvDAhg+0Bb6XleYTfJWGLeYvfotqmL15AaTfy+C0raW
emSMN+CmODvpoX/beHpwIfqkunRiN8WbYqEEgSwSRWAlhyZ7SvEHIOgcaRK1fWGQ1hvAS+aTkwiU
BtU326QNMaS+sZGodV+HRCfeeGoqywVXDcm+Ql7QrNoh7aNDLAUlfKuxSd9uPOPYxi4RRWUyAm4C
uTP466ns8aZkqQL+r7fprdlgmq8gEV3g8gUiF3T0B3uL1rlnDc2dpjk9UMOmnbrLVpbBd6rwyXPW
29raazBto6xBBN0zZfZm44OnctIixN402f1h8NC1zTAJ9aj1Xf1iJr0OZzJBuwzgUscqG3sl6X4d
tl5Kxu10l4GfwJWpY9JMVQ+pNLcxAXtuB68o6/ptUY0wx/I4ugFnl2+91g83bjIEzzLGMewUPYoD
oxHXfj/qAIumCvRboOKrIvS77dDWMMJaZT3Gfovpz2oxfaBePuC/CR8D/vMPhH75NgrYfhZ9rrXf
xjbVvkyeL49pKqkXm+Gw0dHHXXglYIe0a521YeEnwZLTbY3OQMKbgyPeh5nnHGB5+M+OLtAVWOzE
BN/4dMM1H0Y/hc9gpeM0R86XIArwuxFrH9rw+tWQ1ptuFB74xhi/pJbpuyLJok2aZCDcVYo/hkbA
ypqIIvbzOrzOhgzCXiaaI4l+5qYeTLXvozzgXMH0WiWyLL7HZqNuazWOb2nu4sWFvaWwgXce80wP
0yUHdHuFkrK7iHEfl4ey99VXFTfTolMedAIV2nawMKxmWkMVSDe13gT7tNeICTI676Lyi5zoM+Hv
ueQkx6zQckrmkf/UmGHyZvu0G1a5jg7MyKzwe29pI061cRpv7KBBWqlhwiT4eJKou7oh+loiX/+G
x8C5dZSwN7Zm59d25uTXgWnCRJV1YdNhqUxQapGsLnuaTmQWWMa4TIVvXkR4NJEeziBEnyYQWG4g
axhJy+86q86tDe1yxClYWwdpqfKyix37xXTb/sFN6GQ1mqNeh9Elx8ZPEL2OMg1ffGuMj6YRTRcy
Ft6PIApATshac9ZWM4RHTvkxuPyUEvUwYw0SI00PnjXKg1Za+XUt+/TFCOsQO5iqdsPg0BjrI+tQ
jEV+OTA3cMyM3abK4DgkloIXBABCgDSrDGK24l7cFQaJTh452ZMxEE1n8HDNOGLYwsjeHnl7hx9t
nBt3Wd4MD3Xg6d9NK2ppcAhgvFqKVVHpw5MxmgKnsTAOmRlXBp3wpLmoMZBdWxxii11Ho/HeRASM
VynK4x+jwcVXxsN3lHc2GUQBOmo6es5XpcC4Or1qV30yeBfBKO1vrinA2kbEWOi16NcO/5I7j5sE
8CMiv/zqmlp5XXlm+iUZ2jxYeQET0xsr/LDNoKl40faj8wUHkLs2JQ711A11hN460vrRnftGXo84
j87zm3Jz4HR67xWgAgdWKnOgurmI7MxY4aPpElQ6tr/tmjI+Nvh69jUaoqOopb5LlZ7tLeSyzywq
xTqha7KtxgnkbGqYaKAFvXGFO7ySNpfvoEthwzVN4MB2dT3tvtQKjbBswRHLLsp909rE6ECxuh0o
KrykxBTfVU1KNINfBc4Rx2uxBrYbfselXZLrkbsH1E5zfhSBnqhwSOMBu7LBcyxvhexYSO0hn560
rG2PmQgIQ3L18dLVdO8+rMmSjPDpc4ewfMhzFRJNwHrV19otYjgi/E9LO43JHTFX8KGnqXiSdkgH
JmoDKgpF0z8Kp4t2GhqJ9eRmUHLjodu2rBQPnpnT8q4UlPI6sfD0GKg1HqxsgIprhUgYuReksHfT
pHgBCOPuM4vOE9qkaF0NqqIGSkjAXqDp3QtAFBtERoR/1pPxZ9FY+rODjhLZdhmJned6Ww0Opull
6ln1brGRg/Cu2zxBecW5BpLdUAvt0FGuIyVd9c2tsLqQlJKpjl8HOzRfgC9Kf4lCu4CLmYQ4dc0I
UZeSQ/3cFAlhMn5oz9HnDYYMferzchFHcfXW43S95M3tIYdYbFeh13jr1FChWltlpV17HIxf8P8F
D3xZKIcExnQ2ENQUzdTuyqnRrlRrk2akT62+yzV2FI5PxsZTAzYL4K3aweor55j0c43dDoSzydxa
bUbllD8617RXbMLjKhdRRn/bCfsbvSsNkM2TN2K019uDY6fJ3q+F9VUfZPsctUQBJOUkthYr4Er1
BC7q7Cz36ChIFeFNui7pdKK7npBPOE3O+9YJoyVGXqT4ezF3OjiI8+HNYCf+CovMfKXsIgWXl1I/
dHZl//Bac7gJvRiDVZUHJlDv8WunCfMJg6K8HmJkTUMw1pddoZMDOmE0xmCrydfcUJT0LS37PmVT
wxuPxpnlxL9yYo2GSetlAFVyDCelk+vgOYKc3Kx+AE3ZOlcTFiJa67WJGVNzd+gL5VtRmMlj40cK
I0TbaW8ppKADGmwL5V6r4/rJuOCRRGlq28qCTE2THQVJgdWbF98Imp30vfJLohwBjRFL+xy7Pnn3
SdN7j60aNWTLyNkWcQ0cHnhbe2wc75XJnj/7Zp/S+aWv/xAYU/XW+miMhBGRIZg5akpQojtY0KoR
vRUej+i7GeQRq0nCyaQw2mFjj0W5LJtkjjFuJ8hmbXGIDUz1WlN7V3ZNcEWo1+kXYkDoUfaQRtix
hqsmY/VYYMhRO1uQmVvEFp7QqBleIqArnP9kwMsmCWLS0pmCas6wWh/SKf/odymEzdk6LeC7RNw6
K9PxaB7Zab2bUn36Mys4OJhjrb7CmLKuhrhHXNiGTnyZdiymuU78Sq5A5aahFX3JVOn8aP1i3Iys
shd5AXmyRDD9HI86pqweDrepZiBq0zug1yMWZtx1SbQXClU6QJMaHpMTbHu/ApYx2P1VmpiY2NIs
3isfFnthAuxtcLU+cmiqj4Yo5DdWsHpTl3kGA8CkxRHLkWADENBuPk5fzRo168Iw3Ik4I0mcNpgc
zD9ljJ8o9Ex8ZC1F/XttZAENB3SIRtEkVxEHv8t+cJqdZWTJNRALC5VTUDl/jizjSMyKMdlT19bJ
wkSn1MqMGkGtVwdXFfb1RJ1wQy9wWjqT0B/0VM9uSmHVnNNJVUrTuL3LlKpRvQsJN7Qb2fUjTaxr
CaPfV/yFTY6SPwEbvGT5se7GsmyuXC8nIdvSvKM04bLbSDwh/CCLUo6XkTfbjW+Z2YPSCzWyp1gC
cSAUhnYPrs2kgIFr2++q/rpspCKBu8Mh6k41pE17lA95M81GbThLFChGS91oQitvqyzH4Fb58Uvc
4FjcZBEynpaXYpMHnCHCtGmZaiFOwp0S/uRcC5WnkKdIV8/yvO1WU4Qi93bMkwkln1806EWtHM+E
E7jGnR0m/kvoJTXOX9eFemSNeFv7akh/AM2RA1Q0gyjBZmRnXOTCFA+dMsFMRaRSKKyA10k9wl50
+pwGBekgo7XqCzXtJHvUptA5FUhcPXsjSKb5LsD5CYP+SnZ6fJXFVnOXjko+O6D/bjghEy7iiUK/
dBHOmxdmF0VXFHO8TdwRyQDCs37RU834roXC3uZVOO6lVjbfhjj1vvd6oX8rOBoQisikb6oQQE1U
VHe+O8GccjR3trKwdNJPScLhSQFu7lZWEldXvsmdgROIdC4jz+y+d3plIyYDmJXj5wC4DYUn+WZy
7zpaU6c5q871OaNWk+ZdWGaWoH+FmbmNC0AgVxkJ9Kh7lG/rq6m3gN04ZhlR3vINPHrUyQnojS1y
oHsrJB2NeyiMiayqZ6wKnOxIdx64orNHlkbbXmRtqG86fvf7soqgTKeShMeq890nu4yh5KNM3USN
zpFYNQAT1moCheDj2IEPowI0z4bWqqWLJhmVJtCpfiJ8YmgTckfGDBibXlp/cqbJHk2tgwyeyuxA
qIsFCLJDPjivvekPX7b1fsikd90XkfmksYVfW7XkuDql4JJYP91dnUdUpGRRGI91aYXJxi0n5AuJ
tLfs4uygoH2s1VQw/Tun5XfLpLnPSlPB6y+s6h48XMexxhPPucj8L9VUaJdhRlZKJrvkR1hQMJyF
6iS2Dr5+1RZZf0O3TGHc8jPiSbu2KI8eTYEvILKCB+mU8Y0srORKHxttnwBSqbAlWrBJ7MzmWmfX
eKLdGCYJqZzYopcy6latABSRxmRnhXQzDlba5shWnPE4ktb+2ncceAzRtRfYSoA7YBg/moNAKzJ0
1niZi0o7eDCs4NWPLR6wtLgV5WCuRESXV9SgQwOvpDOaS+PSsIbqoS7K4nGUJUpS0ITw1xsqw3hr
ynZlgNLZCCBECA5bYW2RuNvsdoEijjRXVXk/SXPadI6MH+2w9I6d3eXHsDQrqE1MFdJF5YFzLNXK
zPZ0NMU9StIuNodjVk/BfOtA6a7N7kpZp/zsBrlRQYHI0KeOLEDwhe0D5DL7uco1SBs8wpMFU2bX
9ANC3LE1VqjhglfwRRre195S6WXkh0gk25aTep9FL0k10hZxS5Bj5Dhh7TVDFxQRPwy0THtiB4Ts
0F8TxWlXGJGsGdg8jVO8RgdX2xwomX57jFhUFaLC66GRuTp5R4lpYICu1AD2z4q+l6UDqMzOAhy9
JvfGefEAbYI/HWF0wWkGM99bquNOZKtvHzkZMO8T1/xSZRwVV2k7AMcofTkXaKKYgEndZwHUc/Rg
NRcuzKtw0z1HM/axP2FjF+QPxYkorrueux23Q8Ib42Ts+w297/QNu1ewhVrSPXJHg27QhD6gxgxi
TO1AXzRcLs69L4cDGmPuvPz+PwDgqGvT84ItIDvqMxDlH6a6A3DV9Fr85ERs90s5cdNeJGQ63+J3
54Jmi+YWRW/2A1oLmhMDQHTS1sOzlRBBqrWAbJZjNHY3yo2NXawh2E1F6K3GMDBvSw1VnBX4wWEU
ij5v4xgwCVxZP0xsORFqPfzhskgsdMOy/mE18Det3tERCRZIh1u7Dw45ANHvwM2STadVwVuZ9R01
9KYjCSULFQp3U9UNt/SaZUfvcySwSRBBJK0y4zZVRbrmCNxAmisEdsSBF2Hj59b0mAgJxylQPSYA
Y+jqeCWDRnJE7xxtz8IW77RastjmTnFXOZDxcnxUq8Txs69p6NRfx1TvL0x7nC5FRLUsjW7cEeZa
mJnTY9kHYHwyz3hx6KU8WfAJlj0VrW9j4NGK5q1/LWzuz7rZIfZGj0Yzw5wygka1SNxMpS+oJP6V
EFb090mcs6L4XY1isy6GmyAo40uj7DEAdjDXkBm1AWq4VJAnG7rVRGge0J2COhnaXdvViu+2dOp9
OzXpToVth8gvdjdNmxGLlIw4zzr4k8S6xEZFOucwhoSXhA3pIiHoS05VPQ7OMtagK2TpC389MIAR
SXaT1tlhTOp0y89UXGnUsDZBIAcKDl37rXaC8KY0wD8uDRWBDMttfx3EfXAFLJGZ4CST+zT5TvbY
Q3J9gBeYvPmaMeDhUeZtwM5xp6yZBVCBK1KdFDd21lDZjevmrkorVwfIg7MjyUzQlZgR9mlmEFlr
eu5GVb19H0CJWroemSiNScBATrGR12dCQWh7CYD2rh48CF622HfjZH1FVQvizbIBNbcGIdpQCsWz
F7UelNNS73ZBI/TD1GfUt6SZfrWNqmCx8FBgM/3mNwiiKsznDFpVbVqz3Tvq5lvmEM/uZYOVCc7+
IZjiVqzcjJA2bu9VsmCJL+8bOLHJ0pVi0FeIk7Fi1hQ4EN3rGL2NydGu4y6bttJx0q+Oh3c1zwai
EFPOZEU4qkOTjMWu7BSNKOIUyW4A6PA8BNyeO3oCJLyQE9N68+tXuXDvzK6IOJpxAfjWJA2s2oa7
03wt718515LsIS1eCTMZgJSoRE4/OjU7YYA4rLtAjw4Oyuf5BGMM6b0wq3LtuKQQFJzkd2lQh4Tp
jEOztGuf8pzjS5uoOtsqgV227mIICgJETNzKLd6no7KsZJdaRrVtMg8lvY1oFgQoFakh6/OO0GkR
vOrcj2/jIu5v7MLsV5x8qwuvstpyJVNYElY9JZyRfb2/FJpGs1SrmnjVU5c9JhoemppGyGvjJU0B
rbQz7yj+kX6D4Q2nCdOa7dwIxWNjcCfSKZxhhBhDC3OoLw+uHhNx4CuEtYtKKO2mQEIKh9ItO+M2
YAtAgmpS8l80k+w3okksfMuo8/LVGJn4YUu6eylgByTNB95pY1hqWQdNuQc7C6NAq0ZyBzu+0UmZ
BKeBu0593jNtBMViqkHeaWZYHs2cH9+IPRCUmeDc05s+FUIRFuTmxmG4N0XX7KKmdLgQRIKylZON
V5bfNa+FnlLd0LIgx/Fqx5u+gKQz+rrxIiEMY2PSS20lGmVuR5fUR2mNmIsMP9ct0p5F46yR04tu
BTw3/MHNZrjU6BS8GFwc1B5jnPGmx4b3p+ZH6TYcG4TxbaRtBo7is3srmC44iEBmsNPBuePMC6jd
LGjwboYKv2Br1/Ed98lhU9uS1AY7LtHI65S6NT4KBG2synEJB7ZX5h3EtvERlRuS3oYGs0vhHOeZ
5dF9hfEcJX62a1OCa0RqIyNOu3SHfsJ9prMe3MNASclkjbuvjaGPB4HQijkDjnQZCzB7ReEmN1EY
A4KmtkgRA2MJ5X3RrgWvFX4RiATcktKhoqSZEc6pp3m4LgPwI1mGs5HWmoiJuFHu9z60kj0q/uwx
G0nTAFilvfmdhfnPyftL1c/i9cE0gFIO4bqHX/sjpVgJPAKP9po2SncoWtTqTYSeE1MiPjwxas3B
EhRRchk6O9YMuZU18yjxRE4ykUfuUemPzSaqTPFSucRLZFALvhhFWR81lSRrLlkjWQthdM0L7DwQ
XibuAqdtb8dIl/jwgOvkbdjdtyHF/IWhqRISI/tNSV8/tW+NgCUBp4sPKxuUdrTwkejfwUGRqwCk
w2sOLZmw7UY+gpF02WKoNcej5m642rbHfuyhcEZTX1/Fhsv1w81ayiUFWzSWF/8bvToqsKEROgGU
58ZbxUFr3yZTMl6Pg228KjzZYDfTxiaptlB3stWprCTSt/YUE+SN6cfpTdk4xSUFhfwy6gOjR2IQ
T3uza9Q65E8uq5ijVWy39mNd1+nXVrPIrRSqAsZPAaQhmzXTHwf2jrXlmAgQ0iR+88fRvhjZ6Jbe
KKzHsCdRU/RF/c3BhjP3bwrA7HQTfJB0B5MzzVXeTtWlkfQwTJwwJqPRy0DYjf2feq1PD6UkExgq
mYEuzEDZXYRVsRF2yXnE1wlIskwLIgPoyLuU+s1y0AixbyYrXaNbKfaWVpTEKw6mOFoZFXe+UNc7
miz32yGInZuiJj68oRh5TMwuOdpdAzrVCKN1YRXDPvIVB8pqzL8EVqV/pZtH0nkn7EM/BtGh9sv4
ESdWD9S1Ni/CYraOBeTKP5tjp7/wxwCmmGmV7AcyWtnqchKnKkNfaU4efmnyMLma+BWOWed71w2W
1nU2FtNFWkBL0SutfUDTq23LEDZImnT5DVVNB99VMWC0G2hAHkHGeE9ROASXdWDFYIK7yr4XdoJQ
IaAfQa84yF/ticuLJgXATAM++gIAt4fCwjNgZWToZOaaeU+OzBA2eLDcIAwvyjBm6vmxPpO8LPAq
Qu/ttcgLCwAKfbwCAONoHdpOpFdB59ET8JMw2QWqgIvlmM6as6b3bchc3MWZBTLbZhl4EC3b5MrO
ippScuLvR2ckRLbU9W+s7jlpnGPy4IxO9tx2DkCDOnRIuidbj1YQBe57Z9DKbBEM1K2XVZpbP6ww
gCJjTdF0ZXQdyJox1YZrju7+XnkVNyouPhbI/9E0v9dT5a0Lr2XrfaeJ+kgLPWuJ/qVwo2ePncQU
0ANMA70wYqhfu9lg/SeaF224C/TmrdeoAO3DiJyEZUO9fiP5N+t0xKmit1CfHAfz68LSqRWcsSb8
Jh1wEDPiaRcKaZerxInkKQylP+Sih4USDEQI0DBcdoQPjbb6oQbMkLJ1X9G3/NXN/x/QmPz/ppDT
DQQghOT8J+EvD//2v7M/p/fauJ9/4C+ViZR/WAgW6DxJ4Qj6cujH/5bF/UE/z0V4J9C5KmOmAfy7
Kk79Yc1/iLeDP4W7BO3Hv4tMUNnp4DTQarqGLQxL/yciE/mr/IIemu4YSmcg03Vd3Acn8osqMPVO
B9ixEFsyftfTHk8J4RgrMAJL8i/3wQ792Vbttc27L+iDN+XXGfr7uCfiltDoa2eYoAL5Ub/t7GET
c22hcN5QFrUuuGGQq1X9pYH6z50K81/6r7fz70FnpwcP7Dr26dsZY6UyBkqmC3Pb7Jt76KKYFKZl
sCMpYVceP3/CEx3/z9FMyqqWdLgTkgxzonaPDceTnQOq27uchfUGCQ1LbNq4IuxNSF7wOSX6B0/H
Sz8LmizqLpz0fl17PC0RFEpkujCu27W+lrvsOXhqV3JNv28pznyXv8q0/3o4A725MJEnsegxd99L
edOsTCeaWFAghnRRUYiL2mZRkSv4+Zf4qyT672HmcWBwMNKp9yKzhW5zsiO4zCB5tS9WZJR/PsKH
D/JuhPkTvNMkc4TJsD+NnACjdGlWoGhBCyb67vNRZoXr6dRDe/qvB5k/xrthNMqfOVkvfF9bbnm3
49o/FtfRyt6r9bArjvaiejJe4w2NSN621ZnBz32LJ7tSOnqi8wYGJ91vOyuvy6UXLbxNvveJLNcX
4ebckPMC9enznhgT4hrYm7QYMrtoHlqgYTu5c686iq7H8LY6NutxhXsGtO++vyA1Y1s/R7f1uTdw
noQn7/svX/q8CL370sc2sdwuZpLqW/kyvxHhdroyF/3KWsar8Do44104N5VOXngR4W+JBZM1BlCG
b33p5A85Z47Pf03zzK956m/JhRONlTSo2tv2okvkvSUV6e+UmBvKmgOoOJ3uUoAhdUy7gx1BIdP1
Y4seNnaqg5W1m8EVQPwbgrH2NtARepYr3f5TU08WsXe+X94GFDhaPBgdKUQeaPwUv7OvAESaHSXR
ZkOte6039srBypwCB0BQWMVq0ch7G76EIhLG5goC6ntVutOZ5/9t53AcF68lm6lt6ybqwV9/1CTN
KISaCDBonucxVK78UjY/IHYslX7Uu+nMCnTi8mQJ+nU8dbqsunFBRYTxcDFfl3dUQ5ewjq+NLUCK
NRfS4z+eRvOAqOgdwRouLVSkv8zaDmoqYq8EJU6yD9MaBD00AC878zX+NllPRjl5QRtb9wNbQ+gx
ZXTZPBzUgfBvUhMV6efzdf64v7yEJwOdvISooBI/9fU5UpcERwX0Viwa63lqvn8+zu9LDgNhGaIS
4XLyRjL76/cWKEVDI+B76zbBg7jCrlTsjRUUmV3wzEnfu4cLsJFX9aq9aLZcIleY18/Zlz562Pef
4WRychnWXDvmMxSpWCjQQHqAO17eSE87t6h/9AO+G8o8mZd2iN7UmlhhyVQ/dHtvm+7qpb82vwxL
lIJPUN61sw6e306L81dsOcqSrjBwU5ycFl0iIHjt5+04pWs/c2afJ4RlY3eowY98/nueuM7+evHe
D6b/+nuWKPcmN5+3kFBs9YSaCsjRVeB2r/BVQxadEMGLfBSNjsgJkXImsn7/+WeYf67Tufv+I8wb
zLsNpAdeSYGO59XkDS1DIEvWaojvBY6QQvsaFGrdDt8+H/LsY8/L/7sxjdwu0rrlQIKGsbjtG8Pb
0kuFDDTYwb6k9Tdo4ReFXTm1kBRMwQvEypfPP8N8Jfn0uU9OKx0Hu4m4o5SlfBFepSA+iasCRrbO
L911u5HLfq8O6QXAgg0ZA5fq4C/F7pw57fcJzhHBBL2Atd4WQpz8/hxy7bABQIMEgJaOCVPAo9T9
cOZR5yn760/MKIp7lKWbNvf2k0edcC9Lb+AnprbV33arkdIrTk59Wd/iG30cr+mEPBG5CsygWOub
fDPHx+4+/xC/3cLw+Vpytp8rToiOI0+WrgRYDyloZP7AfKdtsydmeOn9QCI3v8sdZyX0ac8762a8
+3zgn/6+908/u7IwLJhCcm1AJ3eyCyhwlEVgKboda1IJlvHa22fH5jm+JRsQ/tKi2jXJYh4+Xvn3
TMJQrvPnzz+DPF0zTz/DycPb0+D7hH9Qjed7D3f+HUqercZpzVmhICbGZVnfB2uZndnYT9ey02FP
l2pg4iWZF4RPJRGQ10lt6OC8Rm5If9XaJUb9eOY5T89t84C2mrd2ibvV+PlbvH+xu9IzyYJnLm/H
dbqmz5lTlVl4F3ShV81S0JuDXn/mFz5dwU4HPXmJqGKipgpbmo8QMugpb/tNvRe7c/uePH1Z53HY
FmxdWA4G2p8Bqe8eLvES1yFKqVxE+3BnPeeXc7YUJnkgHFww6BBggl6fe7iPZg59LTggFu1E8+dr
9W5Qujl1gEIwnkVYZIEFEtmqKLCVe/GfoWmd2XE/+v3ej3YyT4vU9uM8Y08fYBNe0Ov2D2aRx/ni
83ly7qFO5qXTpuNcxeSm1N8j0+0NF8j6Pne+fD7Mxz/Yf3x3+snxAetilfqEc8OF1O/7ob8ZIxwR
dT3e/vfGOTkyRJbXVqHHOA3JlUmf3mYuyOyyOjPPfxYcTleyd7/Oz9Phu7ngaiZk7wSImn05bbwD
cadLdx08wWxdEVa+Orc5nZkMP3fQd8NFKlfkPfJYGPMXtnPM3P6/NN1olIDVEBSsTjYmglZ9p5tH
ULFYS4CdHn6dz3+b3+42P99a24I0gWCLBOiTH8fshppjBWM4lzNxJUIIu4s2GlUxSBr73ICak5+5
lH/4xb0b8mRBkrWjKtJeOBkjmgenftWm+vbMY81/x29zQUEHIhaP9faUydDRm43ruWo08wpI3om3
wcbGZG6srZiTv3fuazw9Lv38Gt+NN7/S7yaDZmgYZTO74ObhcwiXz1zOyxVJ7Gyc1aN3pR7+Kw/o
6ISHA5GFWHvyu3k8XGDMd9J6DfLzGrTcjugjjif6rv92lnM0/22/fZ3vRjv5yVjz6jA1+Drnsml2
3UAcmg3782uVnzsJffhVvhtr/u/vvspRyBojGkVTeHprmNcrf+2t2J4XhECsz8/GD1dBF7ILrRp4
OfbJSzbpdu8g0sKkFqHdqR8IRSKN+B/WSn9Oj3eDnEyP3AtJHXDmt8y9sSUZAhdaceatOvccJ+e4
fiibwvFnFG3h3vpE4iHRfaUheWamnxvmZAuMtCF2mpEnsWP/sUBJPYVHVQ9nRvnoZIbV7T9+lJMd
0Gj1KtGRhIMdTQBAkRXgOgsLUWcjQGCm56bchyvSv4Y7LfAMGdyNeGA4c5vcBNUadi9qnWV4k+wI
o2zQLi6iQ3tu1DMPqU5fYcPBP5/wi9kzLyZ/E0tzOT4S8XcTXIO03WvBEuxms9X2Z4EYZ35FdfI+
25bKFJ1J5uPX8jU+JptsFWxItD74+7kiLEuW/XODnnvck/e6mXPDg/lxOUauLUI/4eqBP91MRByO
iIjOLJAfHaLwdBpwtsFR/EasQU3WkN4bzAtketUflLbp36p9uktWM5FHxfdgl++Sw9mL3Ec7z7tx
T3swRj3hwZvHne8y+tJeTjBcsuO89Wj7c4XCjyauo+ND1wFbc1U+Wbw6UhPKYq5OEPd0gx2sSaYz
K9eHp6r3Q5wsXRIjRWlqJsq8bQhPdTHc59twOSwleIRFjdRk65x5+c8OebKUpX4IsVDxFVYbcbA2
ZEFs/a3cMuY6Wmurs0y9eead7m7vH/F0TUNH1aLwI5L1xdmqjX/QluVqWBKNvps7I+ee7+fB+rPx
TlY3MjYM0trBWo9Liuq76jpdA5BgVtYvqbZwL4f166FYJn9GxJaSFnTuzfhghiru/BQbpCEdSMS/
brBBjZldQKX+OUPLu/lKaC+sLX6uZXD+ffjgy+VcaUJWAU5FbfbkYbvMpJAfkTFcrabNuM5W5TLY
0P4BnhYci8tzh8uPJs/78ayTW40e6pJ8aMarqWdACN/6a4evtlqXe0yWx3PjffAGgoCgFUHlhNbr
6Rndx8KTo00GFp5W1c4ss2bl9H165i38YBSHMRyuAfARflvMRkADMtZ/muHXaVyvirZdfb5enhnh
dNlKcnQrgelSZcLne4hUZOxrvXT++SHFodgkDXAbNKlPp55ptJ5LQjZ3JvMN48e2JuilGw6fP8o8
o05eL0enakizFaoV+KBf53ejWySFEO2xEIfpAp37Lr0wORZHl58P89HV6Zdx5vfs3UG1cMCCRgM/
ipms+6WDKHVRcwxHxETu44LIdyIMNudunb9pCjhKguME7Yj0g6qHOlkc6yxNDKuYSxyXztaAa+dy
NPZv6KOu5o7GmWf8/e11EYdQqZKmizfs9Hqod4lJEgCkZfNWbghq7vcYlTj7G2viJsPvweHcjvbB
8/064sm36knf17qKbg2VMFDwm3KLw2PrXY8rwGursw94erMB2QfYkbIcy+GMzztZntw2c/RuYLkg
OpNiN4iPVTnUMCv+D2nntSQ3smzZL4IZtHiFSGSWFiSryBcYRRNaa3z9LPDazGUi0wqnz7y1WXen
VyAiPFxs35uvIYH6Hy0mMHXEX2GFEPSQOTm1Vz8vvSbZLfoazc7ZvXBfm79n29oNw0URc4vaT3Lq
Tqb+UPs6T9HkZUcGb7rMQ+/A/3iPt9flj0UJTIyuaHgWa/MchLHUQRBeMKFzokV/a3njQT/Qjt8J
d7chJ2YI7KCvIFaBLHF7K2VpyaRortEeYP6OEXtXi270vUryNujbGtkcHg0pPMb68cZ9KcBTlVWN
2yfFLRDkb/PAwNvHX+7irG7NbT5dsBjFYEJuYCd3+g39cj84dfZb831tLu6VGK5sk0mCulLYQQTE
bTz3NowEAiSYebXXFDy9gbXqTvIafxeztL3x65pohiiwHvFeX/QDqMXXsl7iX6LT2jxd/QtC3W5g
Iz3o7jMCXu4YSLYVIEXjxdIvSuLzoKtW1BHBlkPsaAUk3veK8m6l8b/fq9XQWkiDoRbu2M1FF+LB
hMdorQjdxMDcRj9zUdVQfOtmft33K9vnlIv0tzVrE4X0bTPixbCm1aaTIrcmL7L98em7CCP/2ACz
Z1Bwh7p4BQ/+/f6USxcrzLoVducOrgRZcmB96d7QTxyAdQNxYf7FFz6ZOSKvtnVqkNn9LCXex3/E
FX9lAVJQwLzyEFw2z3qQ1csYMkrZuNIhon2UO8UPJnBhpEZD60k57dhbb/Dfj/u6aNSXITaGLsq8
4OlMzKiXZwFKiuEgHRh9PCxIVxKqy250A6Ge8ulje5dei+hUAW0JCEQHI7mJJaZmKRl0I2ntIUGS
LBhSGGjUhJ1VXTktZ1Y2bmshgCz7tdBrtTw2ITNXzd7xv7YQjVMvMR6nKfiP88NSL2NCm5wDKfuD
G/xGGeQwHYe1t/ZFPgA5c0K33zmga9q02Spc1f8zuY3Eq7Ktu2QtGgpisthKPUBMmzomWtmqiirM
HwnLbi9guXI+ZEUiA2DmSOKN3lwKwQwAnKugzLRHfSZ8WI6p090g0kwxG/bdPfbw9bNt1nhmbt3Z
v2JApkr7sJNGOB3xyr1vnla8bANa9uNj+CfO+sjOur1/2ZmrAdCVhuKM9oj83Fv22v1Qv4IiF2a3
dsHj0+GoPoO/1A27eV7Rnsov4Ccf/xFXjhBBAriatXPJOdrchdwcdeYZV4JG5R1xUQbGbUt9+9jG
lScVvru/jGyuAjMgTYmWPHMCd+jdq0AjLdhh9fc1FRd2w7+rSzJlU9Wh/5MMeXMrJnVkqp5pVTtU
0KpRO08ZlZM6v/43i/pfM8rmNSC56mo0b2lQkgMDPi4OuV/TjRB+q8f9J/WKN9GUv6xt9qlPi4Wp
0I4Qdp78REHedEl38tGr3w3SPgJGaAl5fc6PY641LGnARFV/NYfn2vqR1jsnYc/E5mZViGC02oyJ
tP6n1Z6G4Yce7GSj1z4Uoxq0h6iegaXfhFQQqSTLrNNDUUdxeAQ71p5kNC73Qvp1dzd3l0AK1TKA
/kA7tgD7DAaEUpgwk5xWLvL4Rj0Z/vo474XYVy8PTXAQJOtyrG0xQh3KqOkgciF2M33RS73htnhr
D4KfH4Svu5HildCNgg5jCOS5lnwBw2xhYRusmmQ+uYOoJfAlN39G/+I2u0XHabkZ3fLQoEJ13Kuf
XYs5aPYzaKTKIutcJzPOnKGW5KoiQDzTejMlntiDnUMcPAssknoQj6g379WuL8ANhB1nJtfT+pf/
NduqQhsCk8lp9ESPFL+iSjiQmJVuApcs/re4z/+L84kCADDQlUxZ34b85Tgj19KVCLVPtW1Kd3n6
9WPHdOUCUEHgBgMC4PhvU78ECbq8grjNFk0CAMbqqz1s/ZX38czCZqvSqe3Mbq2RZKfm9H/BJ9Ri
/I8XcoEgYn/O7Gz2R6wrhrGgLCS6R+CIju9wx1i6dlgB38K38JN2o0JS5e/ZvRaDn9ndVMcXNWtl
mINJOJuD9lqcqkPiUj1WbMa9y5+Nx72wZXt9kGuvPhb//Bf1i/OFb3yYEmYrUwZ/gPX6P7D+yFVe
5gO45Me9xe7t5aZMLhPpyVmFqbD8Ek6IsS1f8uHNnF8XUUSnbToIQ+D+f+7r5oE2oi6rhPX8rN2U
AaYsJrB/qt5yHGwfKukA3I8dosPn79bZrqyWgq64yvqQnMIbdX7j2wlnPkSg4cVngI936c10lAIH
qkKkvdzFy10aEXwKRqSaf7L7IdkJttaf3zwaBsn3Gq8b/B3bYEvR04lZW8pgcvkAV9PvHuU9eXkQ
zC+RbO7dnitv7ZmxTdBlISCtqgHM5NOhLLxVxSi+bw/IAJ70Q+FVDrIZ3t5purAJ1y9FTFleGdmp
bGx2VovyEFYdsJ1JFPstinaBXHg5TNwfn6ALF/fHjK4DSCNvFLfyGJrVJ3kLfaStC7+HzK/iHR99
cUw2v7+5FOOA2DcMuTkY/eKuGJbWZnTb1wHOmo12LMT8drbgQ2oyY8fwxeuLYUshmqDnQPNq+9bD
B1NFCxSGjBGn91MgPekkVYJSfAmXZecbXtuqv01tnByiiQk6nX1up2bignyDzPFWQv314526fNbX
FUG0TfomSvJFIRISNCVLV8zOBFfxiSf2KAp+fwifUL3xGZyfj3ulzz8p6NktW02CemVeV135vDeH
MNehDJiblIG5QZXyk9XM0Lchwwb3iAbZ8vKd/5/SBm2A35VlRHfaXE+2DGOVH6Tzwsz6GDELIguF
Y6am5ZltlLzOU6P4cc6wr9CY3zKGnDMn7XXt2BZ9gKil0P4WjRmVvvYnNSQnnAPNjVtIT/JVJhmS
NzgAwtlyJkgpnbgeiBSXovDSIS5dGPLKd3MyrV/qrHc3TJHTphEletvWYNFYD5pPCJ+rvghhCEJw
KzsPIumnRJGGO7EbUFu2wFpVcSb9F5tH3CnxFcGR4TQ3GYEhiN0YxRDmaraMSFLkSLS95af1Jcqe
R3s3ILty72hJrPAn5CFMgsFz91wk06RMIu7ZeDRa0uBD/bDKTg3H2Km83i0/ocSJ/NTsKU5F4XI3
Br3oG6yDOSrj3muTaRW9Ore/ZGVrhHBqEBCC0KTwK/njnUwdZX+tl8n/xtYmiDJgCC4NFLj/FPpg
A3O1JyhwnqxDSV98HWmBfeOu+b4O7NKvdqO9RtcVV3O21s23jgp9hB0A+7U3uFYPDmA5Wp7m55+S
h+LF8NdH8D/oPa2vzuZynpnduJ2UwSijLnp0qA9mYyvu2gmabvLTeFq78v/Vifp7RzcPvmyEnTxU
mFN9YMSO+lt3ar9DXa/4Up/yr7FwP79Hx8V0RBcxanevvn+ZYmx2efOSQEMPTXCI/QYta7tgIJkE
LvcHJ0J3Vrb79xUiHnl7EeQV5372lTcusGzH2bACNjcvH4L0VtM/wSK4E8xcJqaSyLC6xVgDIxvK
RRkV4mKzEgJua/enSpy503H9sqtuoYzQ8J65i4x7Y24Tz4yJOQpizKcUb5pPCqbg9TlM97h15+M3
a92TzRGl/EfzEAQmZZDtcPIkGTp8Kiq6zaIO/chwSs0JPu2HcXlFdMhLjZ1awpWbiMiYZhlYYz5w
GxUuBgQ62ggKJ0F2xPhdtV9GKKnMbx+v6tpLfGZm8/2isqiaZMDMiqRep2YHG9gdyYzirACcPWd6
7Sv+vaqNL9XCYpqaSuPkq+HjEKZIPRNHgWZ8g4L61RiJ8ZN03PNq669u947XA4FaVZMQF9pYTcug
nMuQ5310pEMTu/39gFdbm58oX43/wUT0xYyPSpH/z1g+lGGGQrxx/mbkMSy0/JsKnXC7/r3KdyqA
mwTPgHO/+KOB1Z/WUnz2GZXej7f0yi1XmNTnaQatYtHZOzed1nE7QXRa2HX4vGTvQXPS6RL9FzYk
CqmMayElsUXS6rPS1XEGUiyRe+VhbvTmx2AJ4puUCOnhY1NXonpaTv9ravM0jDPM/Z1C47XOThLd
GQjpdhZz3QLcGzS1kPQTN6ejFRepgrWLYWhFW+5HZK2daFwU7+N1XGR5nAhAFcQxa4bClT7flsbq
QkuhxwRhE/LcoXybtk+C8CoO9P774b85A7jfFfnFBm3BgooEKeSYT4WtQJPeU40Os29x8vXjFV39
bn8Z2exMH4oQOqV8N8s6ac2dNH76+PevPSUKQPv/t4rNJbJQzTAiFQNItYQPDXlC5Hb2zGSm1zn/
Ad5m3eiNm6AzwIgRTY8Vbr+pplvxlERWRz98vCkASLQ+HQlP/tV5SDsfinsIuHcWeCWyBC2nGwB9
qODCUXJ+JtKm1FsdmlwiS96T58kGf2xLTnIUj9ppx9b6W5vF/RH2pSFIFMts2rmtQIvLIqigUWrc
yV2F8ZZbZMfstTyd7pIjXNs6HWYSovUVxHRRMIaUWcnmHKkVkQwB+lIwTKgb5ifZBUe6H1FdOYor
JG8N0UkmL6qbvZil7SDjJHSNe5W5Ulft3KhLC7wbqBZZxtpxxLGefz5YK42yn63UpjcGj97XHmrD
f71DDHiwCgpRK0/Q9vgZjZWE2f/016c/TX6rBM3IUKjX+fMPKlAf27tcESd89Xl09Vfdqc1pN7o8
sGLFglhdzWyhPWTl948NXNCgoIp1ZmFzvEUVXhDIatcZyPCY3S0HU7fXR1B6M93GC9vT8D13C396
Yt70MD7vWL+8zefW13//Vx1/jozWGhvWt6JDdVoHiUZWMcDjQNMWjY3EFnaIuC5dPBYBEIjkikgk
b71uXhqDpTPxhuLBi5j8goj4pMfMqMnQx4fNv34Xz41tvG9uakHbZHS/Sxl9K7hPl9nf+YKXLgMW
HjQPGJeAaUjc1u3kItbKOiW2/pOVraXY1FH88IkD6cSHvazoMm5ZOX9AjhG78BZvywpCMUHsORo8
J9CGfskYPfGsRFhgfe13lcgus4ZzW+vd+OtsxIMhLHO2AuHu1lJ6fBPer938fUz0tUUBRRJhTVLB
w21LyyXp0DBRQKPq9M8o/pMnB63dG+xbd/rcs/Pd/rKxySaNUURNzcRG/LuR+WaOqd1JOPqd03DN
XwBG5XU0iMYuTndZ9EtR1ZyGynoMvJVaSHeM1lnb25L8ac1Y95mFriwNJXrQOIqOVi98FOf7NFhR
lgh1xKh8DIlSdmssoasvb133uLO4KwdC0y1sSCBtV2ngc0N5schFIgPuWJGRzeMaZwCTv2nu92rh
V74iCcFKQsBwOAxxG0ODVjToWplEzlH/PNT1MTPzXx8v5s8fuzkQZzY2p7vN2mIYFoYq5HxBH3pe
uv5dD5bk3ZSG6nMTju2vqoLD1jYKdCDSRVW+lv1UMuc1DTawCMEPpih0BsLup7ltg8TJ87J67mCK
GBFc0BanVObmLrK+rgPRvVZDEd+YYHCCeu4hR80XqH17c+J/DMpWOWrFgoTKrKXTQ4Twix1U4H7d
ppEeIQ+GyqdB28AVqp66b901p1iTq8NAI32lAE4nwU6hrT3EPFYQzMc5zb2gbJ6t2NRvUJqJD+KY
wE4RKsyONX0de0Fs5tlhFpbcs7IueZdTLTg2ldjuhFTXthKGFHgcwGAQEWwiKiURy2YOLPpxBSRT
2eAK0H5/vJWX6TLkRzS+QdutuOXtacnEDrKK/A9k+WVaTM8qFB5R6K+tI1JfztjpzscGr6wJ9g2Y
CMnsuOzboKAd2pwKERJUjUUmzjHV0r2hlCsu8czEJiqQjALgs4W7WrLASeGNzqt3I3/5eB1XEvC1
0S2vTIvk3+zQ+YWeJrUwZolD3XqtSZt4pUHLqaCGYAc6r/0kMaViN46wC4W7UtyjWMn1Xt9O2l1b
n8X05yjmJcgM1bfeV8XHyYledRdG+UOF6rWEBk38H2Qvl591NatK+BRg7uBCzhfc8Y4jcwX0BDZ8
yHJC+XWId0pSVz/qnzELJhJQkd6WFkKKNnpfN+ug3ejJaGWMfsTYOHMXsIF7FsGc5dS/qpvysaNa
/u/DEVbIbAwyE2vCtIUwaK1Vtp0EXgyqeW9Nz4aj4RnP67TAPvnR+rKc+9BzYxsfSgKlaQXYJ2Yv
mlPrd7crfLjZRRVcEABRH+IloKZIoQagy9aJdGUa5Ol6ThuQvQvMkeFNxgSh7O63wP4M9lys6S9b
m0Bh1kchnAX492eZoZWKfiziMfn4VS1WtUwk4ZMDenROoSk7GLIr6eC6SnPNoGjOXoDIjADs0GIw
+qr6BcioVZXdgptvcbqHxt+btr30YbDzU+hm+gBeKd3cbN3ArhmaDHiRz/oOLfnnItuDmF/6ZdhP
REAQMhhzUHEbH1Z0EEFT42fXgF7GVfOe1dNtEBYOzN0jam3BLezhOx7tygU/s7nxaGYuCmnag5Rs
PaRBYrSxbdkLb1Lm3ZovIzRNkOrMt4H3sdmrVnnkZIDfQMC2iLZuzsjys1UmZYLWpRfcrqqPVr/j
rq9sGVNi/2tl8z3RlO20NIKPOg3moy63rqaGT/9+IRCLGiuMETz5xcs29lYVpkFp06r9XAgQSQfw
hKso9nxs52JWjBtNnM/+ywZtEGsb8k9x2Omlppe0R8OH8Jh7QCP+RMlrTR0V82ImrjnsoZOvXbEz
s5vLnUWtPFUyxyMhgu1eQ8Ar61xr9SICpq2PHy/y2n4Z0F8z40OJ2dxy8fRSK2ntBPNdSbpRWE/Z
uHMgrvQlNBk5ApAclgKUY9uuL+GBFRuJ5cjPy0G6q2F4SZ32UH1H144m71535xJVBvoG2CZ7R9+K
uGFTDUHTsRhRe1xvl/VYt4c8Zp4bf0g/KfiJIlUv2ytHMrL0OxHXlQtGuWfliGImjcd1826bY1hL
WY8qktjfzSn6s2kEomznFl97ZhSgonxRwgPglOtf8VfCiyLYYIYy0BuI+5k2Wz8nqmjU/rrdDOfa
SVQIHWG0pKhpUDs4t9UqCsIdI7bGm+5uheWvLHLJA/qhHuCJvZVdOYpn1jaug+xaborVWgOb26zZ
a5m4dEYB4RUoWTpnnVt3do/L+qubp/TM6sYZG1lBFsXAvJ1/WemeEVl7i/3gVT9ANfu6F/lceW24
CLK6jt7A+LyNZVGAHXQk80pbQnRmSV7y5XlRTIii7kftfml/fHy3rxxIat8ib/U6uydubwKvdNWI
HTehFN6M6ZeJWkn09WMTl2m9dmZis2dzibKsFIdULDrSiyEdv1EwRtdAdCtN3DkgV84HLReDyU9w
P1zxzclnHr1VpAJxEmAcjlQeZaP79zeYJI2QAg8Cud52+EUg1ueT8Xi1xlsaytA1Zk6dpnttqmuJ
xZmdzVfrUqnuO52TLt5IB0R8b4X0eU1m1vErCarC++jZfPj3ZUa46bnDFHJVOgfbtKLM8SfMVOKH
k8au1GOl7M0OXfMXZyY2L1cQR3TWJUwYr4MbHxmD/RWeRqjMG99y94b4r3nCM2ubkpJQrcOra2Bf
3CmH+gaUmwMFvl0+dbvB/eVNYp56JfQ34fSn87xxEr28hHWMArXdWYOLtBOSoC6UR/bHl+nKU4kZ
Zr0s2orc2m0KodWIXDWrCuZaZk+97GdyMBkklpzyq/m2P3Ny5Que29vsl9VOUpVa2DPv9Zvez++Z
ObwHN+NSxNmpqF/9ghrFFbJaSEG39Q+6z2mndnxBMXtNrS9leqcULzufb702566c5dD5NTREG9ik
zQMsNoMoVB2FrNFZWTEzdxxPiIc6K/3nMB53ecr37G0+35Rqc99k5Wqv/DLcQQhyI+MEHctnvoBH
cidtvvS1LI8ZbGY20Xy4KKun6I1YpZGVNirQPMS9OD+UUIV7atKXR2MurR1veP04/mVwdch/hRpz
k6W1phfr+iaATRlAPZ1ZaR1Sr8Yfb3cpXS5Lt+sCqd1S91hJMzbhhpzX3ayrfE/rlaIA5Cr6qT9U
D//B5MF6XzcnBXJaHpG1rkTTbHNSxo5d0yfaLaHpaD/1m+IQuNWtUjk1IoBeBkOa8Onjw3nl/J9Z
3JyVFlm8IEiwSJ5r90PuRBKii+FOXefyiQT4ztMIi8Y6nb0t64yoQ0tywA0IMybvkBsU6877eCF7
JtZT+tehgOkhaYKSU5gNN01aOxY53scWrpxzlTYByQIgLeWCJS9HilvPFBZRa5BkFB2c94YvVJYT
d3vVjPWrb88BSRvZD7OnOKZ11/5aDAJEVj4ZOMDlZw/vHzKkPg7D7t3sof7JXaZy+rDiM+sKbWE7
+P7xQq8kmPTH1jdM5xACgtg8K2YQFFlk4hTnBto82TN+NIi22mjf6XZ0bB/X2X00CXasXnFbZ1bX
Hf5r0ZooWEqwDpytLIQ5w5oSHCiH3tUZw+qP0q+PzV05+LABMHbIvBLVvm0zMJ/10qxzzkvRvvfZ
z1r9FQo7Qeg1R8WvWzAsENkQ626u82LUtZZyp8kc4ofJHT5lbuSiZOZbvoQ6xx76EvKbK98Qr6ES
LPLcgGzZxB4TbGGlNGg/8ywcKidJxCL/pMSVtDwMlRi+Qc+ZiUcrz7KXYUR12x7FpQ6ctT0Q+/VY
ZUi8x5GyPGvRAha6SofhUBB8yohcZ7VykOn5vARSHUSIUah56KBp3yUOLygOK5maLnbkCW0tlK2H
+DYqp/yRcK6g5RrVY6PcWmY+zr6K7C58vksnCLdRJIpvCjyNEFPTB+qPetjPgmdJUnpnRIX6qART
cUIUTgCCXYm5G/RRcgzTxrL8uoiJ6SaEOZ9QWF1uszwwDzqCt47VTOGrLrTfE0OKDjXBH9zPy9oC
mjsHVLxmx1NRuHG2CslJRu3pq4BwgASg3cojul+p/rOW5ug90MNkRodyJdgC+1/lTt1WY/hYDaFy
bLMJFXgQIeSjmj1lsdl9Nvom0vymRBjOFRErrGxrEoTw0FWdZdJOQUfxKFsjjaYsCrMnqaTkTSsk
ym+sVs4N8hUQoC7/WSW4zdDO+aGuNDP0Z3Vp3sRKGHK3F4OwO+RBpT1OQ4cvagszaQ5l2gnxfVo0
WQ3/TFwZD4z8KF/rjlEYaN0gTJaWECnjNHgmfW5/s0/tC2X+sPPH0UK9b2yQuQSbXT2riyreFeP0
y6h5DcYuzQ8Ikke2aU7STcEX8urFnA9BPN7oQvPQLkxScQH0QyIlVFEGq30Mlel+GqX1bEgU8Ifg
6zIy6GBVn4RYYw0ZaglyOD8qEOQ4OU15t9HCypVaLfZUeXop5zqqbSTow9nuYMppy2VEBqTQC9ER
pCk7JNpQzx5nRkU5YNKdDlXhb9pUAHQaNcFGDP2mCtBfXOS6ddoacXCxsxzTXE5yA1yoqzyEqr+U
euBog/pPvgqLCHLxu7WQ1RQ7eBqbyoLKQ4xAcWTd4vXFWB2UrrsPukm4xa7iJy0o+VjxKPodgjb2
84huWdmaz+JQ9m6STW95FjQvvaGGfAbY2HQ5Dm/CLJj8KNSPoSb+RHzxu9p1CJsAT7cjqTqZTBUN
Rnsw++CxUHt/EfC6lXxK5/BlNZoL8k3WCCcNAWXbaPruxDTti1VVUKxouYRCRCp/W3QUaR3Ka0yL
oHjkso2OnKJQaVWFo1T6fA8ndOIqKCx6VaSmB1Bi8nsdDw99MHhBX3wrF5THrSRy6qZ/ElF0zS3d
bZPybjYKyoxB+ZR38Y08GSekXo90+o6IfiKSqjcIcyT3zRDdL+nCjiG8ywyOLJ90SWgcMxZnBznF
H71VmNSTs+PYGK9NPvF35OAuEeBVvMAcX6Vh0o+G1L9mFU28LMKFTH3d2kqew3E+90+mITUIyBiL
ZwiCX82z34aBryvDFz0sfEtY5LexTRFiTIfpLktU3UNr83OQLN8QKDlGedWfKrlv/XpJH6tKUBwV
mdQ4Mh3EDt9oVv8o1eEFRi43FiPYCS20nqe7PgxcMxBdrUSESwJDJWSGI5szV039JQr0pCOY2IvB
RfOQ/r6q/ZCW6TTW1lMrNqonK8Jol0rWOHXV9naxDDdxxowSrvUlKiT+gQZJPYivudTZRdB5S5EB
T5GFN84pMUc8PUZxkTlNx0Cmqr/LheDHcvXUVNBvVIa/dAYtx6YNnChPzIepqS0vnOUviyIfdDEp
73sBfV+EzmEljVAylOpO8Gs98Ztcfxv04mVSo+KoFgzvNmZSv2iM4dhRGZVepYzvmYB8Qz1lrTtF
pmHPYP28NtCCW6GlV8D03W1ZRCKisiN89Ip56uvpWGvT65ALTpr+KhtJoKI0ubTZHB2WKEdHBbXH
c0p0bo4MHSEXYJTfBG3wS738NkX1UVrSFwhcjlkevptV6tXd4puJzC2R0hsY7m4ToUDGdhFbPt1M
c6QTb9RS7e2KSSibkomzmBx9AVnyyFoeFs34buS46oThz2a4j2A3OMQluWxTvc1ojE7h8taIdesp
YRg9KinEy6hDN/CLqNZhycTGSwvx05ISxSZ1Vd2IucImqYiVCJLliTBD026+F2Pg0EErvgwz5YzA
uEV38nur0y9C2e3XnJTHVUhXDfJbbZDeW0j8kTsSbvM5/DLqnR+Y8Z1aTw9VrOLVM+vRTIX3sFJ4
Dw1IxJr5wcjR9Zzqz7kuvpeSFR0ErTikNRddHhSa992MA6k67TG3CmYxmPYuhCD2YiEybTNHAKGa
gHXNUV6sP/eypOKdXodPtWH4ahyJLzFTsr2XmMN3RCTC54xP0niTkUcJSq7lyFOYyvA7trPlVuDv
3CZHtcUqBp6P0GJ6KtQKB7l0wtUk/NFnaeF3uSx+CaMxVGDdnSPpJjG15os5dIi99n0oPTZCFvtG
O/Wo16KxqxWz6iZtNh/aBpWWPCkkJ0ra8WEuutmXC2S4D1JpxJEfNA0HTxwyRy2TzIHpM/bVPDfR
LYaA3mzU0utnaaEebVbTV0lIp94Wx9R8b/si/K5QDHfHTpo91ZgqV54lOkQr+39eGf1DrrTJZ+ja
JFcVs9wzulE85bIenwia3iSxD2o7U5raWZpxsvs8Z644yrLkNg7xzVOt/OrnuYChI9Sl2NOT2nJz
YYm/LZYlvFHoyzI3Vvr685wHgBbzHvnbKTfkh7ivw9JtAgVq2Yk6cxEKyJYjk1DjXOGdWoC+FAQk
YywovrCgAKwuCuhXsli3TrXJb8IUuoYgx9/qRvwUKln5K+2S5lcQExA61bw0LzGe5JNktbqv6t0U
OGXex50LN2sRHsjSiA1FI50quzRmtHrlbokZ+FvM1BlXpd+GzpQtpObPImorexQ4V8ZERUgyfvWa
0gFAgO09G6U7WMZOodA+DLOp2hVy52VqPaHAmjlVZfzMY92vSnk8ZLN1Ey+iemyAPdpWYvyQs1C3
s2yWweOPD3XTHCal/WR00+j1ApkB1GLTbd7r6qdwCZGlFoTAM2qri22mXQZlFYI0H0mupFdkXzNf
Ua1PxBB+ZWY/9aW6UbXu2NRSc5trUXJS60W5lcOxmhzG8JwQOeuhCF9iFeaLYjklrebHXeD1Ka6g
qg5FK9iDSvemHk5MlOvwjVWfhmj53aOXrYdj76vVGDt5OiqHdhJ7X+8a6bnVVLTSZkP0eDWKm2jq
GMRcpuYVJY/ZF7Vk5sejyqXS/GnJje+CboxuHFuBo5rTOkA6Jt6kDJprac10Yyz9F2nGHRIF+70c
vqvNGNu5WounSuy/BsJwHBO+U1ekTpB3z4lSPSS8gNaEe80EX+wi0etrqy+dfEneKMN6Vlp8k1Yo
YdPKj/EcBjbMPS0uv2mPxpAyaiLOj6FkBCerlFPeXG2wxUE6BmNBZGSgWa23dp5kgiNE7bPOC2Ib
QwnvYhjJTl60tzOisVlUoPOEbIhVuzy1j2mRHTig/lyFDaw5/WFpQm8akaFH6cGOE/3eCkzoMJmD
lswvTIT8DIPqnzRUvzUEU3UvPEpKg/Jvn/RekQatn4/Bk1yW3yOrfFJj5J0DAcxKi2N20aLWPTor
vT2VeeVOCgq68HEXBymo/VTXENNse8EOpGm4y6rSvM/HhsulmZNdRtV9MQFXspImskcNmbuJGL4X
j3JZ+QPV3tGwPGSGc3uIsx+SWne3wZx0joUevDfLRvEZRxb4gUYbXy69Ipdu4zR2G8gFb+Wu6V9j
dQ5dBLu52CVl+MouxuJZT4Pge6hpuHizeypzM7aD0bA1YnKnkzPTTqZwPCbzNAEKSKw+d5JV+tmJ
onFyK11suAiZEqleUZh6TwTRJV/SOntC5tlP219LU99YHd06KN4tqTiiAOaA+73Vx/pmbJbfRRKu
oL3ObxK1hbB5lA5ynmt+r2ckOUn6ME2FfAAp4bZC/2LEunKrSPNvxZyd0VhaR9Sak4nIVdzTscjE
vvwm9a1wm4hB6Ua5tHjyODYHK1hOxqgj/t1rsSupy/Qw5e2vYhKNQ963lh3Ly8LFJEVb2vl9Xvrc
sicQtgD94pb+jhYNMy2yPDGG7xnNcfEW35csPrGqfhR1PsKczKuPagmqbF2f0MpWIoPYijdT/EH0
Wn6trcKY3GRVoQ7GIIcsqkVGlpdcqgBCjNpRDNr5fom07i5PGoLrQdK9cJqmQz5qTWizwzqz38YA
wyliFPlAhB6oESlLjwa4SKKpD1Xyve6sxM/GKvBVsQgGOxPM/p/WqOovi5jniyOHhfo9bzuy6lxF
TwktbT1LnLhPpNq10qU/Js2Y+WXZDR5ZRuiIWaX6Za1ByicG2SsFHeWEUOZixy3KAxR3TCfW1Fkh
MRhny5atYX5G5VmKbSGPCXmwJIaO2g5j7OXiXD1NkzQDxljG7BNth+aURbWi2VmrjF9MwYxuc7FN
HhNDzd4zJCPuVbMJ1ve3OFgMTj22WiH8U+b1Ouk+5oPhaGhTe0aklC4duBD462x2L6Y4mbZQFEbu
CLE6vc6yMubE4538zQjhx0EvfOhHV+/U6bsYxULDa1gyaATeH7lxuU3ewmQK7ubSmOxGqp5KoQ4P
pjaT6bbtZ9OI1VvLyKf7HgQ2wpbZlJ0EElQvgelncSS0zuFVGefullBY/KU0penrcTTQgW8n+aYX
J5BnUcawYt9GD3Gacs8g2XZDJZVuGy3TDuY8xPdyDUpybg1Ic4so/dyMlnzMw4KUYWrymHeL6983
pBV6Hpm31RD3FYA2MznqYgmYph+YXqEoGt0N4wBD2f/h7Mu2Y9WxbH8lx3knLyDR1ajMB5roHI37
Zr8w3AohQIge/uZ+y/2xO9nnZKUdjuGoqrezT9hWgIRYmms2UOcvQFmtg2oUBvWJ06sPU9guzIEo
yxZOIbsthHY9vYChMs4aOWfaNXJYxb0jS7PyC6ezYD7WMMfxs8rNH1o6GtdCAlX2i8ZUiZ83bECA
oYnYaOzlWTwGEvKaXzUis6AKkrAIALhho55JqEx2TOGVE9iyL80wnnubfQVGaNXHb5SgJIhrEFIp
l/WuTXl8Z/UKyZ3eKPRFbtfqubLc8aLukiGynRQlS6FPzZuJ485t1yXZfdlw3gU6TsurXrrw5GV2
j8e09YZtTTJ9V3eUh2UzYh/EYcjoAQB4o48KcAxYKZAW6PX63ou1eDVmnraCUZXZ+qhhOrR8k0lt
uWN4QZrlKMyaXiVh3fTigvaSrzRikp3FhAFBykz8dyT+B/JOHfZCY0db4VyLPWCwe7HF/KIKhe3Q
3ignGSk9a0Oi3ObWLtP4oJyxvJWGVr62Cm2coTO0S2qm7SZuBAjMSQ0TZUsiFpVzZFJjB9p4Tps8
ejaHV2hsWWjko/LcVlnJD2M9CstPSV1tBRS7F8TU9EM3NI3uG0kp2UyDQXRJSceHrOgr4HG1BvUY
r+RTO3QkjEWSGL7uYbsEIOZYv8SUultZMR0TPWde9LDcvBlQlpkBRCRNiroOx2CWGk4g2/6+1FOx
6N26eZdYcBdtSakKDH3Ud9xrauDQ+VC/pubkXtABtpmBNTjtL2wH6r5NteZQFbQEC0golUQxKTXY
NPK6XqFMRlxXj48aQlChFLl7CclM/0vWVF8zG+mD2NyMEIHP2GUznpZPUyGHWw0bw6vwZLkaBKyy
fIUQ08lHHTc+dix230siOhwUjOy2rdv+rimz4SDymKNyqbKehzYdreJiRrHxNlNA0DXA2YiISNVt
ktJiCACAphczg6DZgn6c3+eoTB6528KPk6nMDIcUabA2NjU82r3dXqIp7iyRvV0j7Tcrk6UEboMN
zhLtziybZKVXrnyEGwbKRM+KLysU0A5OjgWgG81JI+6kMQSMerIxpZ5FlleUV+1QdDsRG/RpIk5y
bWlZcSdFTY1gjOXk4XXnum88FkgLgdUt6nCOCts3C1JtUzV6bZCho1LvtRYYkTeQdG96BjwHNZHy
HnMg0mjsx0pb0qKv9wWH06nf6X0V6VkmdGB0A7wAaoW2cd815SpBNO+HBZ79a97h/I8sYF0JYIwa
EM9EqBbvYAVDGn+aaB/kLCW3sTSmJsCqReoyBK16sUop07Dbtq7E2ybWHLQLsOvYt+XUobJCqZ/y
NReqWFJ4lGKSPKSkmDBAkXgNppUmEJRS6g67JAxTdKMZNAVQgsZzZW8yBhHH1i6r3DwIJIwVvV/i
lZ80ISB2M12Q0uB4abklLBgVcDxlGjdZg2dcLbOmcJzQawzIidc9QUn88XMjYYbUv/ZqXDT09TmT
nUKQfdxIEI1DY1vlhS/y3PmAmLheO6qflpah9TeJC6DREoLsObGKDWuBpfw8/NxDOB4ecD86NaBe
ITzgqMdgkm7EBcK6p8rhYluyi9jKd67MQm9QwDbkzc/DnbraWTtownlhFvUddaZirdZlF89OQb89
SptVv0hWzVn3we/dGdjgQCWDuDMI3XHo+NoLEpqlF62qCpRs7gJajsuiiCM7OxeFcG6Yo5ZT2sk6
UY4EtlgcCmfD3TvLOGOtdGJ+cCUgqkGaDdHDMVct7TSTaSPEUi38ww3tdmBGWKuNXV7lIz3TQpu/
7tFa+DLW3B361EEjE2najOGuWd6hhQNXTF5+nv3fq+nbCBCjIDAbXVzzeLXV7pgzpeGGzXla0N2C
Zq05fvFiXJnrAQSDOTlgfMhlyB5+HvnkTM0sTfAn4C3vHq07lxJpesyAGLF60Q3U1hxd6sXPY5yg
aGLVfRrkqIdcJjjREgNq6dlaFaTQUETDi7fX7gHyRSW0WjjEBJAXnRn21LSBMQzzRBvmP9/ahPCv
anQbrvm+h2ZLlF83lxlyymho4SaH0729gvX2n7SX//M6/Ad7l5d/Tln9z//Ev19lOeIonDRH//zn
jr9WspYfzX/Ov/ZfP/b1l/55KN+Lm6Z6f292z+XxT375Rfz9v8YPn5vnL/+IioY341X7DjTxvW6z
5vcg+KbzT/53P/zb+++/cjuW7//441W2RTP/NQZV+R9/fbR++8cf6FV+uv3z3//rw/1zjt9btrx4
fwY3s/5//7f99nvvz3Xzjz80g/zdhgDEhc4WC302ufjjb/37nx/Zf4c+G1gb9BT4D0h//vgbyuUm
wcjm3wEtISNwZrHBxnSmNdWy/f2R/ne4jGMXAJUdDlP4gT/+dQe+zNW/5+5vRZtfSrho1P/4Y16G
/34IXX3mRMN22zaAeGBbOeYsuR0k/ymXO/jFoWnbobS+cmWKqBh+ZmV+XZh/DYSRZu4w/K+PiS+G
QCHTMrkrpIJnkFe9WrZ2hhnydXv81xAwrMDNhhxMP2pYj6lq8iqXu7qhL9Jrb+2MXnPwQlmKLqhb
Lz/N9V938vOdo79T24/vnW26oLGB9gLN8fx9Pm2RQjWO22pyN6pu5jegj8sixCXrjwYV2qK2LG0B
/LK/G8vWe0rLoQWdkwKItQ3o1uAp4xWhWerioa7L9qrmcHjjYwvhl1cZC0eZnt+7XYyamw8op9tq
Y7NkBO7SWFmEZvN4Q9uiuFXmWFzDqjC90QaqzCtqdEWx0iGjdF5E2uhiU+BEAdjbcwAmTHHitevc
Y5OAcx1zyV1N0RXbOmaZXWctxIw+/PuyxAfoBLFIU5fjS88RHebnCK950c1M4RBvp5FOMzrjahIw
J3gRKHbzMZc12pLS2gsRW0+tp5TvTS1dNwXPw3wkWmA0BRwq46KMxryC31ss9b2BpYe+KHe8ZSyJ
de+gbfuKVoHcW7qkG57XoNA7QvObuJR8gcadVvuag9/shsl4HKjG26jRaELDLgcvPrCE9FZIqk01
NAUZ2jUjT8xLVbZp2ACVeIVwBDCSJHl7PfVmCvtOQzghCDSNDYww91aTbfaH0gKe4xvATN2gFHmx
s7mFoyBpsauasbdLy8y+V1MHgxwc4PVrmbF+m0JnsYAJMN9Bhql/oBrFQa1qpsca2fTAWhGSszA8
ZkZYT81t27HiKm1596pVFkXbCUnTTwLA1z7XHPqU5JpMfKuO+S88ozEs95wK2gzeofU+AJ9rQQcg
7apzWuhQA5zSM1vsaTfxHjAp2DEA2aijORdmb3K6seNkGhagVukd4EEG3r5j5iA0JMBWu7CmRQl+
RMdwtnE00uIkPZHsJpcuG1DQI6DcH70BC9EGHa9ciTSbfndpkPSDsztCwvoh6QNobtHlyo0B4FXR
TDa4PQ14Tn43oTmG+WO98ssCdpDF2MdbTdkihM4FQMuQRThUoxegtOl5hGfBLuWavFZepm7MSZt8
AcAzqPlgLuNukIDtc4KAeeG9WYOqbkoNvTpVokUsBPfuGIuN7k5LqzUAwn70CW9gtlvJi1FlfVhQ
4IdUlAddGcAcxbSEyyj6xxDIYqUQ5HG1NnhQODD4FW/R3AZyDiKKHjpQE/pGlVXX8TTWBzlWPUAh
Z1qiBTPbsPRmCakx6W5xaFaXwOF7vxqHfFGZhbuG2HEMEpOwIG4nAgpER7dYffEDumn1QrcSHLRs
ki+AZo134OsnEZE6mpAl0L0R4uHXKvMQ1jESBSC0eeCO7NxQZmlx1TtluSs11/xoaEEXvWRp1DdM
PmSjQSIYR6oIGR9eBHAQrhxFUphXhl56H3btwCOml12/U25f7ZJGR/KIEdsvFUEXMSHCvNHQu7kw
aP0GL0gApJa+EZNnPowdhe1WX7/Yk2kCWVPajUbzIfHVZMG0qo/x/RRHIsyEbCA7g38FtwZA6tRd
tVUMAznLOjgpTIv0zHiZJDqoQHXslWLmFpAmjzJPz32cSKewq+otrE4OmgHwfcCDG4L1Q330Dcuw
qOAbqWhvRChTSUAcyYKpdfOwMR0ACDF5EFb+2gElCzybYm317XCLnl+7rir0WbgnbFi8ueR+rBwN
dFpRfeiNK3ZGz9KNEddyXbFq+hU3ORSAHaePKMwTPy1MuM4O1bjOajaFgxFnG6+NrRethyrfnwT7
8JARCu03YNrCrJH03FQvvbKfcz1uce7Q2ihhY34JMyKO34+ZCsY2sx/QWG8POPbVdx6fyMZkzng/
okBGg9QeogItriUihRM0i3LEqQC33gJ/zJb1WOS/cD+MWyAD3kroZh2xhvSAj+LU9TF4N4DHiAfc
V16ZugEcfDnaTZkq6mAgFYT1JWhajg/yNzwECdNYjIjWUVsK2eAcDJ/s6Ro0MHmX2dKA0WhHMCOm
WUVm3pk3tulxb2YN5ThGj6A5WEOWHWCnA++odIAZaMgLw/zF4Gg6RBPiXx+8KesfNVr3dlQ10t5R
vG8A7XakBn0OtQHggjzA8Rjmu50xbRKjA4SAbx4Ys3NdnhhQNqUGusUm+l5TGi8ZnRqfUffAezhu
aQhKaEySB6CzkKWNBkCgu+nNkFDTR1qw3EwNGGfYEmAb0Lsh7hFUrCmoSVI30RIwkwOiCQmHK4oV
Y2F1fVCp2r4VXR/D3Y4zjrjAPgU7WDYu4AvDeazZaEW1w8GVyt3SCkk5XDmGRJpIbWVrtBUvYoHt
I7NHe9kPzN2g0T9eak5db1xNofehWHwQKRNvDevBpkFXfckaWS0K23ksDTP/VXI8ej5FGXFr555x
4YpKXKBPByCrdgzzOnPALdu0jVC34A+Ig53F/U0ZG/khRwb9JgXr+BIPWIbug1XWHdZfXgFK4A0e
A1YlWLbYqOSFO2llRHU+RS56Qvd2Sc/pM42vZNTfJRq6uXCdgcmIh8PX0VmcKgBSlHQ7DwKv17yp
llqNVmWt69om4WAFwegkjmpQ+0ImTdjw8BKKeGqnzyPyN0JCC/ZS9l0aX0BDD1gb9sJ4QyZUPdlt
EttnStYjf9P52yJxCmdTWDXNqXbH37YpYvgjj85ugJLUY+82dJiocgIo5ufdPrDiVzyBNyjkVuM0
hcLNFnGHR45fMVVjK71z2MPgdH6ioV1oAF1O0jOnzO/VO1jkrmlAI0f073oXRC8mZup4OwDe9DDU
tLoerdh7IuBn7qvJ7cKfS94jj6Q/bwgkXQjLJPPZ8ljn6I0Fo1qq7Yptgwd1MHBcuMnh82qu69D1
h2farODgG3tLs4ax5X8nbezECoJBF85M0D9ArQf04GvRzQ3IV3jm7LoFeQRoMET1L/ALZqOEWUDq
3PdNZAUi7F8Ak5Cnn6//1O3+PPb8+aeCv0QxmMnB2dW0fQBiCie0vAFlUI0omipETfw82vcT09cr
PTpeDLIFxyF3dnn7yvAKJeXdz3//iJr952x+vpwjvr4kLSp29NrntApY56Loh9AesWrWMlmB29rd
Fctzxm5fIb+/hoTqB8ZhiHv65h5PcUYDnc7dYQ/4GG0T9Y5TO4Bvh3jFa8xjW3IkPncau5WgJK9/
vuB5aXw9r+GGfhrc/Dp9WkVrarbujrewDYjR1czdFXPLM8/kkXHBv64R4RhzmpsBqvbXYXq8ypSZ
eTsqYAHZHZTQ8IK5JLAtwNkl0LJnnakL5t7+fHGnVgsYKDNHHH7h37BB2dMOh18NXWWzW6UzPwg8
TvuMLH3+6sd3ENAwVFvQXsAL4ujhq9vc1HqZ7bs4WwBeW+dauxps3SegZY1JfGa0E48bsHAA4sA7
4DdxrO30LEbBF8r3cQzOq/YiIWAVdRfU58xrfx/Ujy7ry0BHC4O6GWc9z/dom2pLLRntl6LQtZvR
ocjmhZMNPPqVu0SD0A4sirYUaIzWjZMmThAnMPT1BR2DicIftYRlXAkWi1ckFrr1ibu2SP5UTXAf
aQ2zW7qjZyxdmJ4+TS7xFuVQ1DIoM/QL/cku8dNua230Rulgo47hMFaQ0KJ9RJaunk3oqtb0qoAi
/2GCYhNm0FN1ZoM/8XhCYWABpQKkgfiVoxshckvmTpwcRuuCWySAbiOgyX1c3cUVijD4Isr6XJbM
iYfyy5BHFcFEq24kaCvFSQG0ZIo4+gFtP525sBML19OpAWQIqvLvMuGSodoSrNvDqQUVHdCO6b3U
WidsWF5j/gbGPuKu/p95Lv3eCb5c2/zMfnpfpFnfjFCu7TtEzDVEhxNjeua6Tr0Ovwxx9ERiiRoV
S9Q+LkyuAtInqIdr4xLqbPAc5HSVuXzwE9aIVaXFWpTG7gtBlY7sGxuZbE4XwIXBRsnKDTADQMtz
i2zbdg078z1PzTKiXOEsB4MENC+OvmaL4rlxbMyy/ND0O8EuRP748/53aul+HuHo3eyokaeWRvdz
L6k48GWyNyJ9dS5b6sSWBEt9FJdzCim2waO9vXLiaQA5dd+Wl1Q+55oRmIDyFNhpP1/NvDKOdiRA
vxSMCRPCIue4Z6UB2Uvsydgn0l0bWXzVCXn18wjfK3EX/QHYflhwCQWePN/PT2tT61NaNnZ6wAJt
nEVajO3a0oGTlI6JCtxovUfdLarY7yf7zEydWgufRj5WoCNCAkkgQ7WH1GVDCgsHc6+Avfuw+vkC
jzowfz59YCLAHHcmKuEN8vUKW8/VpkFgHNCVAji43Vrb2Te/bhGJMAXJCiJ0hFo6PgieP4986tZS
vBwBquO1ghX/deCuGkjGjWZfx7EF8zNoYKx0Q0Dtq2i36ROIfcALOVMsnlqYs90C5hLuC0Dzv46J
fgF4wk657xkYz0zq62a2ErLSJXQRZ7qQpwocOBP8e6yjtwQ87LMCPo57DQqDoTkUUM9m5iMXFBma
euAVxrIsLvLhXKTrqWcC04lGCTy1kIx3dIl6z8BlzPT9gDAPMOMgfjhTb5xamGirwr0exmTWNxlf
5U25UEm9r6xXePbtRN8HKd7sPy+Ok1fxaZD580/PHRyg3ASysn0C2VrcX4GieWaAUyth9pBAchGF
I8axwD7PzRIB983ea2Fcrymc85P6VyazB0Ll7c/XcuqGoS7DLoJDF5yljvaQ2gVNXiPDfnKXcryq
MS8mUrh+HuPISOLPx/jTIM6sqP50wwBgNJaR1cDEVX1IDRe8v5o66gC2e3dZ5oyHnQtSVtyAJd4I
iIMGKpFPUdZkPbGh37u9erXjeNpIKE3OdJxOfzn4cELeij72Nz8crk2211Oy7xbN2lqJC1Dzw982
1XPQGVzRvPVZM5eTN91Fx4mioQiri6NtDYHvEJMBuo537X35htPSAnpaYOO+thuiOb3RvdYW/5s5
mHuY2EgJVs/RjqbZhTLzysJlUjhku+9zlhwCx9YSyS7g1ezO26Kd3L3Rk8RbEDmDs83R12m3NVaX
VqNj954WGQ3KN8RIozrxoRoL0f/Y1WtYVCzly5krPfV4fh52fro+rTarLjOWY29rgzYS1wO8h2aV
LVhflW+Cj3DenOfcgEcVBShsnp6BTy9d+TIk471ttOdm79wQ8/vq8zU5/Sh4Q/dVY5RonWWqXyDz
ZFywJHseyrRZaRA4LKFdohEZgBaDfUl8yFtb5tsJa/WgYeAC6YXnnqlBTn6xT8eNox1d42JufDX7
RpHLJNVvBhKfeUBPPSyfDzRH06n0kcsSdX/upkEmIbHBS4pABvrzqpn/ynG1BqAbbyUyy5uPYbGe
Ip0rw7GJpkbUEGComrEQ5KW1z0Wrn9xvPo10HNgL8Y6to6GCBxH6xKA8APnW9hpM9WCRsVCHEkaW
d+ee/tOz9F9XR45mSdestC+5s/fcTaqG0EniMwv05O2bPTphOu3MXpVf12ebQ82i3GpPQXRvx+Y5
qZ01SR2QsycS/jxTpzAvNHtQudvm7F1/XES4OCw5WqXvTcunlg+Fz5xPn8C5XtGof1TrZnk+quHk
IgTRCEYcYCXglfz1+qAF4MPA2r1dQRtViQz6CMACW7w6tTO2iyfvJEAucBUg3EcR83Ukd8pRd4pp
j1Wy5tOT5HnUiD5g5jkjs1NrwoGBD955c4F7XOKSYlS8LPt9n7mXjTWGeZ7c/TxT50aYP/+0aY12
7g5ZnB8q+zUDQcuxzhR7p27V5ys4ulUlZEWuV+Ck2CZLzm+88j2TUZfzM2v71Nx/Hmb+Gp8uw8Hx
isW83ev6r2Z6M4037hnRz3eKeHMJdLz/zKkzcwmG8vi4+FcUmgGTpwdI1mdxju8Y7taU7qYiSO8Z
sxWYPwgHRecnVC4cfPRIwusgQefPS17QUAPb9HbktxA8BQICVQP1vJm9ZrDPhnE2NBGXjgZWYzas
LNvdNv2wASl72XR1mDU9eLLjdS7btyrpfE1ClkoRIlCwmRVO2LKDDLTtUxJMDgFx1kLEgHqw0VgJ
7LE0fKWXYSzbhewMuJ90aTAS5wNyt2fAsnLh9O0G8EWIHDCIgtttbF16fGuVYdvdJbp1C+hWCggg
jOXQgM6CsEMQTXaIh4o6Aao+/BKK4l5PtZC2Gwv2AZnoAjbtGwbBxtgGvaH8oQZoUq9bV4+c/I4I
OIYne9fkPidhVfLI1KqVSMogzkjY83U1bppq5WS3RnGnZ9cauyHwH6hdKHTH0OhAxzadULI2HEvU
golcsBYJkbYRwLBsG/eQnGf1Xdo9wrkafJnnFnL4LPZZ78El4mqMX7gJ5kG3L91kYXsKjSYnVL2x
Vt0ES/AOmovbvOwCaY2+h36ul2yNGnwZhZ6wjq9wZ8a7uL8k4GNkfFUa925/mRfoyOwsZ1M2sS/Z
82DdpDrYPBq8UNhtXLyVXhMmFAIvdkHzcQmvsVVFrHBs4W/WQIWfysiQ1kVWbeEusUTPdwlS/5bH
7eyE59cGudCTd5PwhXS9BcSBfmmuVFJAxTwaF1ksn2IKr47URpDKCEKDWzbgNhmBY013JU+jdjK3
RTWAC1FuStbvRA7hSjeC9aRdp2B2c4J1U5YQcmzjlrzNXvS6ka7zcgzHRESuJtGO1RbEes304bY3
vWXu5YH0LD+vskAboCNJFbAv0EAmu4sEe2jbe2JtIb27zBpkMxbJg/DMCwcq18ET+6wasSI7C+p7
9Fz0HEoQFKiPkKtB3WdBk9hXNUyboO1AewoDAa3UXRJOKbOhaYFeGLk1qe9mzmsPuXqWwJXCnbZ1
leN71/Ck1deGc9sKOFtY+Rb57zAWL8pl62oL4cHOy4MQkMT6ApSxVWzz+9zcGsP02lX2ltbFWkpP
BoUka4dcKhBAykaudWd8IDAoAvktJFzHQWheuvoOz+ATJNQrV9xZgxUkcpuD8kpSiK0xeVTd9hwx
VSn6yont92SXunaYVA3ETrAjMpQdFoa9YznZULCBdBeiYdKDM8RWiZjC3HrzymE9WGbolN1FNeUX
NoEf3oR0yxb6MAaXtXoAVy2FE0oe1TYLejn5CXwd3KQDsfI+G/rAq2XEChHq4pq7sPBHs1cqGlh6
BaGCt2g8vjYYfEFoFcSqueQFSB/Wvdc9sCZez+h6rj4y0ABqgQK9VGHsISpIsk3KL3ECDmwExSVp
EkkPUgtR7ivT2Gp9fonoXeHHk76c1f8M274e4wrrmboNPpjfDtlT1pG1cLIb2MvcmkUbdRPdC71b
dG5+Y3bGA6hMEVT7fIFT6cZKvCGqDLdaOJkrly5RmxErJc33rrRnWS4e1TiztgIa7zxpt9OkdN/i
7bohMLTomf2sYpBz1aNVMnclORQ/XHNvPQ3zjK/ojxJ+DQ7MIfLa97IitOVbp1WX+J5nILNTKLkz
u8rBlAro1XEdO8E7N7YHuq9FfkGdLcfu3wzPsY5DQ9qegSlOvt/RsNLRrHIA5hyde0zlioL3dF9a
ia/rjynAip9fiyffvA5BZxy+198bxSSlOR1wkqsa5JGa42rCc+iCA/jzKL/Pod/evZ+GOXrBQwDr
CTYYe9sBxqhHMNdKQ7yCvaj4sKJ8F29VOC7ooj6Ud/JhXDqhCOeIbuvyXCPl5A2dr9OA9yUYx0dV
ZjmgXI473NBEXjedOjR2d6aWOTXC3ECZXcRRyx7X6TFaT6CjAOyAn3etftnn/OPmW3V8Kz///aNb
6Sqisiwme6MqqlDxtl8yu/NCsBjzhS0M++7nqTu1QICfIIYAmVIAN+bL/VSageiSDcgA2c8OAIX+
0M1pBMntz2Oc6M94s6MmzhszQvQNIrMmCVHbmBxsiKi3FDZSV5k9AIauHb0NLBBC3yE8FCuSx6hn
cuTx+aJkeoaD95TZgTeIEcm9lZ4+emBeHazCtjZWTrtfoAVN62JypHXmsfmN5XydBQ+NB+Rs4URm
ghF+9GCODDYn1YhNIGq2FKoM5EhH4DeFOhwmtfB/XuZ/He0Im8CxKI0dc9wz/ZbYF+Zw//P9N81v
a+rr3z96KsCLcUbw3vecTtpjP4Ig7bYDuVC005f6oMMmpzT5iikRr9shMZGSbiq2TaVVgXyp181L
Kcf22qZxvIKPnbqCjQeyaBMBpnfRd9dGqfJ97XIkW7fmGPWdgsnEmUv4tiujAU50tGhQ4M9g6xH4
NmgQInZU7SsXxjpoyT46je4+0iHJfymAgRei491h8nIZcTQZHjNKLivU+YvJgcVSUQNXUQh2ikhK
5D3oVWDrNBkfwx4X9WHHRLuram5cUGOiS8r6/L0QpfYh+jj5aNtmCqa8a55zZxxff76u7wttbuwT
uInD+cHFHn00Nb0+xN5I6z0iNOhWAHnyYa6mlk6XTb8quzfhvADxjt+kHaqkvkH4ultrQD0RsrTk
rpXdaHw0z0E53zcFPK84Oc/hAdBfHDMcCEoS6rTNIQVpEwLKey7zN7i0hGeu/eSyBJPq94kN+Y1H
1y54FSOlW9uPS9QWIL5vjJUbOjv7tZwiuqrPvNdPgKl4Cv493DFsBDs4XkE6BtgINmeX8PdBygtM
Y8FWCKznYgNN0GK8OItUf9/Pv456BBzBQWEcSRzvrbzYkzre9lr/5Kb5ZdGrRQIaMNfaZ9Pqwb+s
IB9IIN0EkfYgTLjktUnmru2WSyi+4zMgyakpxt2ADAVVjo6t+eu+P5GuUmXj7dNB5Q9Q54JTC0E0
HK8Gy1j8b+aZAqoH8Whe7vN3+fSOidGWNpjHDjhPRNojgqJW05LfGkEOnN4+4/R5+rr+PdbR65OZ
fU4Amx/sdNWmVWh5+9g655d7boyje6dDyw9XH9y7GukQQscZ7KUl5/qnJ2iGXzftox1PmrnWQNG4
1zd1ESFifYxmcWA5hfGCbeMbb4yme3gvhuxFvRTv560vz7wzjgqDEqdVCWxu34R9hGP8xkW+mrNM
V+XdObvjUxqir5d6tEDgllT0cLPbE2SOZZNadKPChtjtah38xcQRS6fvnsAog35mCiD6u7QohBdD
sxl7pLHxl5qbQVOla1WSZSJBMRHxsi4FXOWSNdxkgkqm63SKEdRwLRsKUz0WdZmKHPEQx1kwqSFA
TbwsEQNpGAOyy/plXnq+ADccwWQrLXvQixp+b+NyHGgwwgKANfXSMKq93id7PJ+7HHUMaJG7XgBf
KNjGIWqXOuWV1hk3OX8lklwpYQcQJS3t2AXFsFwaxQvDGdcDYMNbmA81MLlwtwqdB0OTW6W1MEDp
rpEyETIXvS2YLzhuGbUIbyonFmkNcAVnDMBRDkFICyl9MTxcvCnXk0HDLBGwvEw2kJuvczJEg6lB
xWNuctgvcKvbNDia2klzOWgfsGu6hWrYzwr9Wu/YmtvuBdPjwFXDQiNZwOJHuLttodXeNvyial4L
ky3FWN257UeLbD9uPGvUWbSuiIiW+dzVlyp5HJxh4Yp4BxmND7r4szcaUUE62AimMIqBMTJYZErP
V6bgHyODEa+C16UJwKru4yi3NexGZQIojfo0Ld9jy4Hl4Zvb2ddFzQJNPgo0ZCZTwSk4g3eQ2pb6
h2mmS81MFkwiLDSHEbhq95pWPXTaS6bEhjoM/ZxK24Abvh147+tTGTAQk/XaDDTxLGOYAfSgOGcI
xZNkOVERyOJNh1WJoZD8zZNVPCAry7GDIc7x169HuPd5IDaNOlmTsS7RePU2nhQHbXgz+uTSSN3N
UKVb+Inh6DheDt6ytrTHDuTLoSGbTmsi6PwPIKgEjd6vBJwe5aCDawI7oiJeptAlmbzxxZTDw/VZ
1n2Y8QwuOlcDd/xWu6ziFwtq2nTBhxERYo+UvvdA9FMdbk9gIDgezOvqC+XeiAHa3jpfDiwJaDrg
CF1AZHdvOiIqqyLMBWjM2rCE82jYWzwYU8B3kwlDhX5jSC+qJ7RVlb5AeQZgENYG2ksN3jksiCIO
R0j4wEHlUhTWWjkew9oe78CjeUJVUcEDfrotax4gdBDH51k8koB9hUwWix0SASMdmc/CC3huocSJ
yS4znKgspnCERCh3+kUMWmWS/H/Ozmsnli3btl8UUnjzGiYtmUmS+JcQsCC89/H1p+XS1T2sBIH2
kUraW1UFk3DTjNF769diTlpHKrpSFO5kns+I5kIhLxjNsdecj85zvgYV0IVPoExsADyyLWqGQ0F0
kZr6Lq77VVLMDgAzL22PbdWsesAjxsRPRaCg1ZfGfCtVZZkH3SJMuuVohSuMAisrKe40vQWeOzua
cGfk2UorOg98n9dZjTsl3UGjRJsN+0bovXiGHtECwZVHVnYEKAl/AozfTmpdrQa6oQ5umGBrCKo1
FZh14/f3RvuWmE/+iI+twb1o+etKr7xJ2SVleyUYwR8Uk4krI1or/fGYJtNT2/+JZ3Wt4XKKjMlW
69ZR8tOgPEjSfXd+7p1ma/XhbFRMZmpbGCswU2JPob2p2uaZwGgijIchEdhGlsZUL/PthI/PKTsV
ToewN9ryYTCkV8tAzU3Adn7Gmm78bLoa2enbiSkzww6cGtSwO/WhsTL8Dkxef5TALU2W/ySl8VXY
Y39Te+PPmGFlD5pVGylXdVveZYlwSGm3tml5LMDQ4Ay8Mie2tWTRDbL5LNbpWg4zR6v2yOwXgqE5
UyFRyEZRoI3rIqOELT8WZ1ePrq+KcR3kYNVoAbat8BwBfoWkVkNoMlw5e+xL35vbdCkPz1m6zkeK
lkAD8qBaljq1+Spcxb7whGYXqKhi+e4s3Gf1kW2iW/YjEEtplVeBR4W083FQyvzyKDkUfbGSQuOX
E855Pf3pxHmxcRGkGqBOLux1mHJ22SVMTCMf3s9bse93Lv//WHvpP9a0rMKRMu27GMRe92yRbAiV
6ucxvt3wQs8wKb9IgDQu9i2hgIGGatAhJotVvStFxS7iJ5K+f7mUiwySsyQG/ZWomkTxWXQO/vpW
Pu0qDa2R4iEU/modxbtzeFbjJrfh6qxPyB7++zWRUIdgX0K8+aWshDWnw0k07ateWYxNB20Zv1uJ
POK/O8Qx22CAVjUJnQlnvoszUYZsPoy1YU8MavmWK2dDYBjUy58v52sD+N9RLtWHYyWITCLDXjkl
9xB7Vv0KFtps156xKajN5bvil8PXlxfvPCCICyKpSV39kkvdSwMyJC5LL7rsCFYr27RlhVWx7M6k
v5+v7suXxFjn/ST5w0BCxMsjtT9GWT0UdDWsSX8PtDB6tAY4Wz8P8v1p8n8rROqFIquShR40Tn3I
UMvodtNZ0TGPB/9YaV3hSlOZkRza08qCzYjwMQda/3J2WUV2C3MccmcliltjNJM3OZCytT7X1nXe
JOMvDd6v94KyCe+segbZUM2+OKqoWiY0slTtNR2Mc1nsRqakX27310fLEDK4HhxiEjKli817PsSB
oFrVnjU9tisjv2/a9ITZ+r8eWDk5EraJYwZUPRrni2llxPjQ6nq+l/p4XzTSofBZEahi3fzyXM+1
tn/m4Ytxznf007QyELRpSkO+F7DHrKcXbdXsiJbe6rfKbMsHDq3X4zI7DVvtOvqvk8zFyBc3ssqq
sGvafD8N+lXgw/+LS1F0xSFHnRvTT/7lQs837MuFKnwffCOUei4rAFlp6o1WlPvovne1xTkPw190
pEPMXkwsym+2o6+infPVfRruosaZNBQIe4YTy/gP1URYOrGqgfoG/qlm1TYz1N001FdZOtMaau/r
0t/3dXuyutqL6/o1aKPQ/eUOfPfmolA2QIgYJk6Pi48jiWuJpPJyT+rAXVblbpX5L/AVXLGZ7vRO
fh50a9Ur40csy/dFlzxKxXQvdOVGqlW3U+ZfVFrn0S6fB74lSSeNEp7JpdYvJoZVyvpyL5nnrllv
N2wZ23KyE0NyGuXu52v/9tJZN8lYMxCuXJbeVH0IpBDHxFgdx+5k0VMTm9PPQ3x7PVCt0O/L2JUv
qz5alVe1atR7GomtNcE2IMxhAg8BNDvZWFbxS5Xpu+8WxS/VRIxSuny57dDruhBR0u071SpxR/kT
iTL9wsimBwtgRCXUS9o2v4z57V38NObFXFF0c9pEOnkN1Rud3HMegg2I8pcP9bspHNPI2XGqkPF9
uWfT68y3UrnZS5NCxmrqdKL1y4fwZcfGp4m42BDxdKCdvxTTqmoX1lPLCPE5OeI1bM+AkVWXPv73
F4JuClpWhaRy+fKFiPxM1/2UJySlN5wC0Lr4t9Ks3zSq9WSYyX9/NvToUAhjUWHLdvk5FUKsDJM2
7hGIS96gAHvNK6o3UYnl7Ofr+uYBITiiTG5I7HG+bNmSLJwARkl7cTQcfXxCQOL9PMA3XxIDnP+D
Y5z3+/waflqSenUQOp0BhL7axuYZdBOQ/hzBEdFLeM9Zt/x5vG9ea/bUaPVM/mF8UR1D6yz8OZX3
Wlr/CSSJGo8xyotOSX6Z8b4b568XVeUh4TW4uK4QTr/i94BehsKRxjdpVEBt/pZVKH8zMdB4ZIr7
f6Oc3/5Pd68rCPaxcnkvHkGe1I9RbetLYxF5vuvfitfqtXAD4mVn3p7XPmupObmXbgDDUKRYco5c
/NYQ+PbPoc/KHp/J94t1O8smWURJCp9/oeTjC72fANQ7WoxxrmGyUicx6+Tp5wfK2/h1cbFMZAAa
hwpcQJezY6D6USHxSOFBak4DutERa+km82fEDVX0nKRA2TLj2JTBUTCsGwGfrm+KnHdkJCt4DYrW
bRuKC0lPkwrGsAqjTtHXTaSBAUGL1g2ovJ7yUfX8isSNaDwKZMyEk2Sb0DZieOdyUx26KoNtC5Uf
4MEiymVnSgtSJQYd+PfQ45zxp1MvU7WI9OpNbNNbUmROQeEv2JJ5+Twe1Xw6TIaynOJgC8sJNZIA
CLNudrT91wESNQUCBy0XG3CvO0vhdjafyrh0MiG4AZ4ChwL6dqs/pIP87Nf5QVDyLeF+TmuwPqkI
67XR2rRyjB1L6tzAsrbVJNwqbXojki7cz+BP/eJGECigxWDW/ZBgjG4gXFu/i4mtwgVf7Sq12/bY
EKdwuB96BPtVfD2M6U6rpVNXCa5S1OQ9yNGOm7+iwU304xQCYw2rUzuo5IpEeXfVpd3eN63NKMZU
jZMV83ZlK4JwisfsZEEJaQXfERN5GQdAxqm9WJaFzJHaGWmzwnKAEpwaA80mDj+VtoHFtSoHRGSp
YYuodtJScUUze2+kcdf75aOp6y7AekdGgJLkeMVibmE5vkVzh7gx7W+jhn/JfP+BUvtVKgBW/8sx
yn3zYZwqL8qJ9ilytlK0CdGYKdsCrVA7QASmal+AjKAgs4B7f1V1vtP6lUNvY8WdcuIkWoBbcQzq
LFLpL6w8tsFcw6H3t4EGTUcQ8agT0WMMClnBDRsVMyp+Ocx9nWChKSH2gW4h0gu73A2VlRoX/CGH
OG6iNaXlhuq31HqYIEw3GIpFrP+2c/i6ZjCixQlVZdyvCYhU5eak0OR9L+kb5BGbhEb2L/uG7y5K
QtPBHP4dWFQYi6CBf7zP4oZyY/o6Bj0gG8HYQWTn5KTL4y/biG962ZZ49lKKrBmW9uWIJki+aBL5
hVsFje1NTp/PPJm26DKNusFC+2U4+Yvg1/x3uPM9/jSxz4M6sBdSaJAZjzoFWkwNV9Mde8s9Ecub
aq0vjHvljosGGt/uBPe3Ftm5FPPvhp3xFQMEAPZRHuP5AXwa36eIEgWNvo/X0arbncGt+kLedquf
5+7v3pTPo5zXk0+jcOqOZFlX9wBHar9chOZvG+dv35NzbUBSWSWNy2a/WaZRrTTivtHRHuDVrJON
VL0o/V3d3v18Kd+UnbhjZ9SpxU7WoIT377Wgq4BEmIt7JHXlrepYD8EzlKM9OGxSkxZMixBF1r+M
+e3lASviddRMCiAXTylK0lwa9PAwEG3KspesslXszq8mnf+R8CGnu0LdTRvV+i0H9ys45/x+4ktn
taWyQ23k36tNOyFRS7/ap3COxsnpAwaJriRaTZDBDWBpYqsvgf3fhEKwGpt1Iki2T4vGnKbbWqx2
wRS5tN3WsKgQk9fxaE9ja1dV7eph7oT8yomMFeu97mJ6gtOqmctlFtxP4vWIVFSNXf6NiLU4AsFT
OJ3hRCTGyJO49kE1qXFod/AqKJwrOoRnDk2puBH7aTGG56i2B82sljJtVmEgRK666lQAdIae7+gI
PRLdqjqGIj0EGmJOsfUUI1v3RfYwJf5+Liqn8QsnCk6NMdBX1B0xWhUlOwjSV/sP8vqUmiASUo9C
QBASsR6Rvq2E17EUbHm+7khPmGEl9j7JahG3IIK60Gk3vUCaTyo6TdPsUrFZ6ohZWTTtSUW/oZB9
blE9GEKXjxIGYnLVK08qMsPqXoZ+aI1oDjWBZLnQliMcNoRgpOJrPdO+qqD5Ux/MUnBWsR2Emz42
FtTeF6UO/b/bDs0anpg9SQ89GIGuJJ+O5ofRob+x/W6JT9dWxgr5FLAv5IZNekAourBM1mOE2oI8
2pHoszpyrOcX9t2TKL0WLLL9KN9wRCEe6SAJRzXc1STCdGOGrN2VhdfIWogC8T33henJyr0sxuDo
llG9K7M/NTlyCLHXxcw6r9LrPNPc6zfDoOXWvGrVITQl2wg1b6onGG+wzHwi2gLDSwblySqG+6qJ
r0oLfon6pMHJR6W/bbSHfBQcX6ch3Y50m/czuV+duaytRSIuiY+2I38vCWjLj3P/HNDhqvPQFcZT
axHHHS3q6DYN4SxwtK/4RYl5RHJo+37mIT8kkww3QpWt/arbQZpYoT3jv18Z8s4IP7BtlPW6GIPI
Jkdvb9aApRpSzeQ88zqdIL88YT/nD3Ynq07fE1tSbKwk9XLyuyR16ZeykzSLaboZMOsnnI46uOmK
eRNJrqzdRx2xgOuh2ekAmywAHgI5Evn0aqpEndWRW+GOiKVtFj7WPa3p3A3kJzP5yHEkALF51EJl
kwQbExh8XXFc1QiStOjZ7WbfcgST1xhdv4Rxgt1KHOvOVJpoClq3ALdX+telNoPqI2esvStNMkYi
2T1HitVp5lj9oi5P0XhbKG9CchunTyKArybbJFNDBFXiyPqVFhPMRbplMmzFiZfYZ5kbZwee5ips
4m3oP9RswhOD9zo89sjNLbrUIMaceJKZ8Ax6qKRwBK85AP02yNeVQBpV9ywQ5CJXrmzloNesZdyF
z41cnMQ6RJZZIT2q6QujhWhbe+rh6teSS0CoPCHGXsApUiMvjO/IlWmmqyTY1fPB4mXRuLcdM0FG
iYy0pmBiwrsudcGJ8xcE3qNVw17dmzNpDTkzrwnB80kCXkZ9L87eCqIPq9Yxs9FWVGlBkIyn9O9t
2aGMkJ2eDKzSQCEVEWqByO8YqCfoU5tOC502+pAnSIvJScTb2RhPnXI9EvegLHQfnqxOLNORbAS3
YuHJg2QTFvIWPZ0b1TERKEO3yMXnhK+5ZK85zFdkUeB1IZirWYpEwJn6H2skL0Bo3amg+Qq1dqQk
TLhiw/+x5qfNTWpxbsuBMJrkLraRGzbiqW1BTfoZMZWmkL7lXXiUxnrb64anJ3d1RNhirNC/7cH5
HUjscVVxuFLNYI1i2/077vQYiYkXZZ0zl4cqeijoB1a8CjF9+fguLreh9VAylZrhR9vdxRyL6oTs
Pr5Jgv/UzRwRSzDKrqnu8mzYNUW9UaRDD7utjKkaPE/DQ9Ooj2cTjXn2B6XjoprdtJPssniZBsSu
CEsIttIFz+gGEhBFvPqJJ3fvlX6V9j6nCd2umhCA962FUMcodkVxjJuFZIbH0IocFVXMgGsleAlT
dTnAuMvj1yKUVwYRQ2P9HqoPTc9ZaZWXt516mAgKHQqRoKwPLCA2W2eoH7OthJ5pPc/xUpF3Uhzz
So52bB6oDwdZ7JUGkDdT+GVv+bUyQe0Ig9g5fJ262Bk8/XnTpQwZ9Wr6fY1V7FqNJJxIXOmR+kvh
6GsLkx2CDLnujJ+W5S9Q/qzpAWMM0n7a+MtyMa7E9ez4tmyXmLp/qzucyxz/7lYJk5clBWodIc1f
uA6G1EaFxm5kLAMnKF4TliJhfGmZcX/ZcH29d+eB2N7BglZoLFzcu5ICR1+HgD+8ZB+cgWp5aIeu
/EcCA2I6AVi67oElPR1+GVj+9gr1M5QDSOG5l/bvQ5uCWtM1lMgtWcnbGbHwqgULujCFer5RmzoJ
7A5Hj90pgoI1Le1WuT7NV4PfSItG58sM1Tk8lmkb3zYzOaqZ2gbXDbGFiMDYtwGjDCzmNNVEDd7z
yZKvKW+408LSEptqNyJfdoZQK9Plzzf02/tJE+/sqT53wC42sHWQVenM4XTOtFujBt8CXTawCCP4
r8NwIqVHyClYh3l0uU+exGJG2SbvVQjAOshltU69Wf6FmvL1Wv4d5OIwo468dvWs7AcoSGbqLyBp
rZRyOP58Kd8dmUT6hGDdOV5/gUNkUioGSS/to6aaVhE+PJRpxcvPY3x3rODcjq2BAejWX2zus1rq
9bjr91oTLgreOV9fxuKtlnhzXP4fJiNmI9oaGph1Sl3/vtcCwMWkTEyILIa1yiwsqEZGzksbWeIv
I317485UJ7A9zEqX4gNtbs0+taR9q7wrRByF0+3PN+27x0/N8/xkIOcw5/17JX3dGV0C0ElVnyRj
T9KyXv3SdPqmzciU+mmIi+dSN3ohhnV6GDbop2w2Y2A6EtAAzVW7L1xxFfxa0P1KAjrP4mfgoEQX
HIXzxbwzCATdWRBzLHbkqKOy+iawWryNBnscK9CJEJ206a1uybRrxCS7mq0muvn5xn5bevn8N1wU
uYexTa1sbvfjW+8KtrFNjv66tcO9/1gdrLXv/Dzcd+8JXgXq5jidCGG5OMfTNk51vKKHdk7I2Sws
gqOT1mTP+vMw374u/zvMX8f3p9LHhIiD2Ld2r3Uhui120QIl4vjp50G+f2M+jXLxeTXjFJoi6xVp
Xtw6Kr7OuAK77MIghLHC5nT5m+v+bz3x37X4n+3FZR2EXNlcyEaRIfUNte/puSGf0eHIsxS8dMvZ
8ag4ezY1vo1i76oH6ao4xWJaxY68U9bh82+VrK8r5z9/z983/NONNuIR7J1WHPz0IzQOpDwsO05s
YWf+H9YYybJ06kwwwWi7//v9177GUSnriI0mFMKMDwHH9T4O/nNb6Vx3+d9RLmYZaySkRRuzQ1EM
H6KWvQQi9BrQlb+8N18bOf8OczHTwLYu0KvP6M+EadGGrrIor3MXhaFi6080C7zzgZ/ezorgbPX/
Vhb8dJHnT/TTI2u7MrKIHNsb1XBX+v0ubX7LWfru6/t8Gy+mtYpjZSPOPdLW1J0NEBSGp5W/Fam/
/fo+j3IxcYUxFG6hhgS2NjfCivDi62wTeCb8KOpcvm1up+1vb/t3F/Zpibhc5bK0jiyBJSLQFioK
1077UyK1+Pnt+PaL+rQMXajD/Ig06JTLsuQPYZTtSn7PZzjlAFF/Huc8036ZST6Nc/FFddnot/Bd
eAmDVbNMlgMu22zxu3Xqqxvl71GFnT3lWwslz8WUXzdjWRJ2Ap6GXpVv+c8hmfZjejslDaEKj2VA
aXUQD2ozLfPxnu20g0IGZix5Jy2Rk7V68Gegdc+E9N3EI/nX4jYhtTcMk1Wg7fMeDEfs3wLWRUYt
k79brSNiE0ahP6iCuFTpj84hfvG+eRYVkg2DHuZ/+VIb7OcNZ47vgcguh6pcNJni9oZ20+T6jSo2
z0UXeGloeE0CWdXwqbfCfTC6dSk9GprpJf05hPoc9dvfkTzBthcsQDzHLnHPz3OtPBPc/TFDkdBI
3UaYT/aYXRAhGPhv8RTsE7Ttk0qun6E4I3q0WrzRqSkD4bRHCqwGImNZOsR5aePfcwJF3gzo7aNb
6BdjOC5lbVFmT2B2KSwgHEiCNRtab47YeOueFKi2PxXbWjxDqs5yU1fSXgLhI6gGu+1xymjCWhno
sHYqKAvT1gxCPalw6T3NWQJX50a3+7Z21ewOd6+jNTG+AkzLQkJt6JBRfwugJ1QFMt1619VHMdHW
nVYvK4EswUBDkR24hOeeCgOOjgJNnAhao35XZH6XYC2ICnGFc14uWP8hsdDCihSZY2fkqF9e44tQ
g0fF30aN6gi+TC9YX8ppeCLr7JgQwDupYmhTG/PSSbA7NVpGpJmkLQGWFb3K/H4cTkZQeZkSXAvi
XcPYguqvUylTbOISlwpvh0Q5EnFcJxIAQWMXnYwTpqOtCQREWs/gBByBomVTRSSh/2HriVxCIr0Z
t4mUkVJd8Lioi0tvxPxSkKIc8RqfI21zvDEcgNJqNVNISZri2It3mVUuW/HFjzIniffJ3Fz1RP8M
BZYJIg+UaCfxD7813J4fH7LSM03ficvnge6rSIZoo3cLXLju1JiuUCRrU3pIzXzdkrPo9JrhjT1K
/HB0ap5UXCHBjR98/Dv5XSUZ9mxQwhPxAUi+24SWbVJhktPUSfCEpt20Dv1kZQnJQ11XB9no9lVl
oqzDJCS4faJQ5yOEJWh3pEauqLbUMmE+Ct9eS/Uqx2U9nvSQ9zjonS59hg3JfXmbJdMRKxD/TerG
Gpg7HENiGFJ9wYpdGl4s7khnWIqUycKqIsHjfqrIkKZQV2XJQhy2eqw5Ka9GLK4zeulTuk6kxCOZ
BKnHhNnhLpPXJuHL0pHkYl94KLEhCBPuJ9nCtNE5qooyoGUJTRNwIoA3Ig4kuGO0Ya2npCVC7Mnl
556wTAlABgG2rUDGlMqU8dDIFBJPnMn1nujd9NT0S1Fd6dVrzNtBILlDGiq/+yZSbUn9o4AI1a/N
iR5LuA/IEfXvR77s7F6mcEGVjjO9bZRPmIS9ucIYAzcuYDvGdC5mMEue1EhxUvWkJvNKUpK1UKab
0LBONT2nZnqfpOKQQDsih4QwSar0XUVHH/oHrXdHxUIjk6WENcmRAiKACKToA6qW+bCdRMOrNO56
02QfSuk/g/tYjT0Xc04pER81PXoXx9HrDXPdDLxEFQnU5RhuE4OYkKHwn0WdicGcLd+elfE+7CMy
bpUbnY+qLqvVIJNjM+0xJ7nGaFxZBX5TkN/6bAc8kC6NKPcPO2Ha5/r7FJyk9g5pritoWHUzYWFi
QS5fTO0t4q4Hq2kkgek2LK6n6I+FyoawTsObmps2eLNQebdgfGBl2Xn6xwyeEnWhFPH1pDzHxUHB
QxmGBLb3GwVrVTirXkbzZ0r3ZvKK269Kj4O+yMqbtj5nxjsZeVTanLp9Z0v10fRdY3gxjdqLSm1p
qLdj2jmVsoqNbVM8Gj3049Eix63dJvPwAgZIhAbUpJ4O17C6PregyAKx6z55hl205g8gKFulGTAH
pwATUabq67NhRwf1mAdP48ji0BaFa8xPsaXaYrdUC83RonUQ7IvSrdMbtYKf4H+U3SHyX0PrNIqS
56e9YyarnKDXbmCepMkUB64+xo5V3hPryyR9e459CpkQjfTYCeusfWzKXYxwJQfFBvEmJXB1pvsx
pI4ltLYWAGcBxtQM9TopqHAZpzIgczwQr4mAdabotcw/jNnVhINgZsuYRaGWb2NL9Pz5AblYorXE
N1ROTWtP+7DUQ8rKN8KWIk4+2xWh7uJxta1qrdCvoPvSJI/qPL3RoiqpEJusbA0IwSKtHLkXd6IW
O7H1R+aNhjSDnKVos7M85joZKh79ljAnT472ebE28k2S7CVtW+AwS4k6OtAnGoVFqN5lL7Np8eP3
mKlUY+8rt37ylKXHVCXr3MuMhzy+tV4t66XRd1J0PVMUDlc9XcHAHTUv4vNOva5ZBDJdJHLZXPVF
mSvHsl4jYdv510V1rWUrNSAVZ5UKbhLxP21UpDN47aUEU2Tw1vSyW+MVVnJwl+SyaOq+kNPrGGRx
pAR0SYnDUYMltpY25CTfv/jjehaOIr3AJh1PVe1v8GktUqtyYdLTGYRiJYtvbaJeE62GdGq+Isjw
JTVSPogMHVWWAOWJCZmguZYLawwAOmgta+iuQ71cFwKuvDn8+3OR7h/1rF6ZgbFSwnpNedL1YeLU
kwnVKVtzfPPgYdg61KG+2uTNYTRga4m3uMhWrbkztH5t+dnSqJJlX8/3iQlbKgRT1p47VYYtF69Z
bfW2BsFsSJlry+Kai1zAQECm/d5Rx+/TDJjSo+4vpmaZmm4tjg5iTzxZvCiAnK3sulJOZp26SXkb
Sutw3pXdlZkdKv/dT191M/XOJq/kqp5WpHEB/CEqxd9ac0xmYO4S6rqJyAYQKyIwGtcfF60Bp2lU
XRK9bavGlEhPmyWv0J5CTgvB5FikneH9C8vCMYvG5eNds3h6mfauKYu2fBnNbTcTUDVxXflVNb+l
6eh0+rOGJzjJHJNaQrHJpGUxvJxZUp2b9vwmOYEOtZd8fveRBkTBsiDS5E7pRZdQ1Y4SUdxwioLM
qzUXMWsd70eCW2XW5vc2vhfop/YnXTukwbIcHKW6qfyn6k8pLQNtKQd3GVNYqDzP2pb2sFgFtijc
NPOaRlBp3Waax/6np58sRk4jHxiH6IwouEnDV+U8fUO4jU+dte/p2NC2HFY1/pN00U4vtBzrFOUV
IXHWramuqvqRjEVfxfbMilp5ffcB2crCmRy4cOhdS98MHUj8ytbiVdWvCWpzet3LzMeRJRt+GW1o
Xjg1hnOz0jI2l7Mbg7yKG92tQ3WpWy+yHi+0lpdf8Yk82xsqbfswtqVhLWI6nu7Prflgx/ytRe4w
ZB4wKBKpRRTtbHkEK3a4CbWVunVQYkQ8BemLpZ0y2me0knh8sYTentp79WQp/kIc+bXTuFTmu6Jf
hNXgBallCzyZUn4cSAFTzirVF0N4N0KR9PA/fvlH7RO3mp/g5hLN6GjSVUF3SzvVZoemHncfh3Py
/RxpqlZKhAeid6eJb8pUlm19x2p74FND0Dsv27Y6ZNZLBtOsbpmBM2QB2WLwR8/sItrhMdO2O8t3
Qf2R5+s6x8hjejp+RpTOpGGljlzeMsegTmePvjDyj4Cz0ywv24EJNqM/73Tzji67wPOnSSfye0le
j4MVc3dj8fqfM+hDy7N6xy8lzMoCn89VIZ7oXIaNdjUryZJgK3vCQx3w3MzCjghDHOLN4Lf0rjCT
MiEjLgApBNw2X5SkncvVVkv7hQWBu57yZRiFd0Ga2AMMQOytxEDgn4wPQmB5Q5lcZ4SBZf4NNiWO
PkvK3LL+RD+0ENkQLeZ2FQGOgyPaD9cTNVZ29IZ0kqWdT2u7S/mGk9muOhonwgdxMY5iba1EYtJl
g6KjLWhL4460Ljcl2bPTXN8IXWLy7ES7HuIrVXal8i1C1UHXltCrwrhRtN5G0+PyCuITl21fVBcJ
m3hrhhxUPSfx24iJsvDf6ULjFKULKpz6VJOwol8ZxbFIaHAnioucImNLmxaJkyM+qvuz2GQjKqs6
ajcRid894Lt5uhWqZ3ScKdtdSSjJisC70jqB5ul+/Hh+A9Jq6ysf7UyCWPpQ0Rm/6xsNX+1tx7xE
wKsc3zCD0l91UpNgwBtVPxTBPmTm7OZTbhW0X52x4TWOqLmtGvmoDytlXtCwr+P3IvRmRC+ykwon
WfUaNDTidWe9mM1KRPzdD7a280ta8YhEOJCvLP9B5VaMkwvvj/SUdV9vhzNbUV72xLoNd2fXq8kR
NgvQexqwAQDiCTjxy13UH+sShVG2yPs72VgJqWcVbikwp45unNG4e+qvpZrPtbfndkuggHbVyAvJ
IGDD8WvXsLy2JyFvYRAtDtTNKCgi6gtlEDacvuvpqZQXYXCDREPRd6LpaoGnGS+B5Iy6A/ckKw9E
ec8fACUzc1EljsLsAp4SPX2XbUQIKSKnaaYOzyRJRFrEgp3IG6FageHjhbyJ+ht1JjnuPjmx70cz
JbaHswymvNZqAkddMVmO+taSD6KxguLI16zmbB7eR2WVNqeoXRB7CXWuK5YhL0R8wgaPKDNM9xQb
fH5P8UCKZC1eyU/+tDfNeWEGHsB1exTvigCXsr/Wi3WMgFedeStr5qurDv9Ws6s5EUzPVSnacCri
eD+UK8zQerNTQf0Jdn9fqHfKIZLWmc77Oq30diWKryFqgOTgH4SC1bJyA+FlUlCA2Um64nDdZlcB
PXIJpcYS5mF9REcAgjNsFonsFJEnwibolnV2JHZV8uLb6T0sN5mxzQK+fhu3N9GJ0Hg7Gs+Prfk6
sLp+NMVLgoQsWZz32qO060OnY1mElCPc1JpngFsMj6NyNQsIrg7DuCKZy07Yc3QKaZrAOTY68gcB
glLnjfGGRU+Q77TyOqEAKzebaPAU/2iWWyVxxnwdokz64zcP432iOADP+IvPp1BENJPuaZmL9Mea
bzpjPfzRhBUPqFnFTcienMiqrdDALNzIwqotXdTFBZpFBTISxIir80ogE84as4A5o7lM62ed4ztO
9jXFkpjNxYTtdCfErhimxAkhU3AyzV9Qrap4PuqQgZC4omzkl40b5+8DjnPNOiX1msmnn69S9ZBr
BwpcbAgb1HnNgnZOXN1kT2XoUC8tYEv2TlrdImgfpyuwI029sEr7f6g7j+bIkSxb/5W22qPGAYcc
m+5FaEUGtdrAqBJaO+Svf19kVU9nsviS0/NWb1NlaUESEQjA4ffec76DvWOWl4cx2wq3XRodGEek
Go4/64gEpu4rEVuANijPS2/hJ69NtdeqNfADczydTz2yCYAkzeaiueUGylivEn2TDE99ep1Gy2gS
s/Eu+zbyxJl0bp3gnIV0wueuHYLL9lkPsrnoI6476xhF5MWxWBUN6519ZbjXst2m8W1FST1klDqo
3GEDdBR5G/NueFU8dum/JdyNqptrDrmMKxXz95KdRuJd76MRVA8arMlpkIvSZm852bup2Rr9Fdud
3qJZs4ZwGvEHbOOxweIAOXleQgvps3BdG/rCjKflpB8M46ZzyH/auDhCinGprG+6WjfamRERhWrv
MqS2w+3k7xLz0lI7MT679URTEGw7K563zymtimZre4D5MRbkYuviCYhldgz5AsrMn429e1X1sAGK
4jAZN4DAtnEToGXiIcLDxK7ZOqsrwdvT2B+RAbbpPXs1tmLXtuZK00CL07FwuItISn2LBJbXwRnX
XmNdlpm3hgK9b5J4XpBYk/m3RRSsI+p9OaZA19+r/Kwa3yMbY0Q6XRe5szYrDMGBEQWzrNcqGjYx
vIs4f6tGGnUEx3qc5OlKxSHBn+NDUq9CK5kV3Zml1nVLI7GY6bmxIHl3KbpnWR4tsZomPv9lF+nz
ELmVCC+6bpXaJlKydKX7mF7auW/VGF6C4KgQZCTjC+2iRVGa66yN1II999H05Z3VRdtf96pRgn/S
rbaJWKdTwCT7L1rcRvZC61pymmrrIdTB/NrTY0ZxWsUZG8Ou2UwRI9Sup0BnR20qp503dp/P0lDO
bS7B3F+CdBOhwQo9LAjMWkYd8abNMqQ122kLg8ZZMK4n6S20Zl9YHnYDl0BVl4WcXSA8aBp+6XBG
atm6C+7RNrUko2pOtcDqNKt7EtOd3cR+273rkjtmSKyn0YwYV+63NW3GmT5sUv+eyih0l6q/t8Yd
3Z562mv9U01Ob3MZTxeutVAtrZjsjEUqo66nSTyzvCOGcBS6swjQolLXodnfV8046+wzr7zX6J/S
YAiGMzVdd7pOC3un1fYsbolrfm8mqrlEvxp8sHTgqdXFBDUH5SjSkLnwVo32POmXedbMO27/JLlo
JlA3hN/qqxp6cZ+8hOCEgPatLcQQc+IbX/SBq1vf4rylxcXGzQzsXetWBy1mq0hK2DqlsDbhSPsb
ySVqsSwAbr00GNwBLNuU9jotHhPWgRZsrs6esZvm2XQeMq+paO84BXsyjB9+svDF3WS188Qw7ksb
/WKtlsJwV43OddtPlyGrq91k9MfQ22Z0jKtNITYx6rOpyuHEGPGyLtKTRWYenuBKxBYwXOSe2YZ9
M4uohGz62b4LCkl/NHq5skZj2QfTVWd8K2ukTmQDdIcG+mzO3RLFw2JKtftonItuC4qfR8ocwtoy
tinFemwLZrpvTLKVbeDcLsWpa6HoncAhObcee+o0e58QUJ1sWkHMBbRxnZC6rlr0rrsQIEv6RZY/
GHi6iubO8tROc7iAJhkiwbzFJQP4yAe50T8ZSJyXcduPJF4Llz4IT6pQZvq88tmP+DTp91rd02yW
vQP7l95sbgpBvQ1lMa4wGkbVgrijVamJFfyshSGZa0zXAW/Z89lap5f4mma5lYED1y+rmseeOsuR
V5qQHmhsauYNNMgFwKi14G3WIIIEqFEW8LR68y3+V5zukX6VJuxpnHmSVWR/EzBNP9cQ1uto33QK
t5cFb3ys1lF4VM2rMvcSf89ITDkeNCR+yRF9/MrPp40nKfOgTtx2Ml2IovtiDvbZynISrgAEOdEO
Pmq/7EkbtYp+ktffx5izyrye9c5XNqFPh2BI50xd6CCxCJz9eehapYjg9dY8P8Uh7gxkohdyhHXe
Er2+c+0ughRDidZ+06IT48ZNjnosw0VTheasG6PwoZ26/OiGIdeKhHo8H1FXsMUyJO1Ft7799XL7
2Qjyxzf7YbKamVFH0nVxtCIeHnW6mrx4awUMEFy5/H870geFmpETWa2b4lx6z1KyC2BfD+EQUfkX
Uo3PZCc/fqIP6rEuqVDMxtZ5pBXEYer0a7+C+36q5cEmeRJlniRX5od5qiDh3ZHNeN4nI+ra15Jm
b+o9dGm8szuxsikL+2DjgOL69Rn8K6GV8eqPx/2gWQDBpeqI4572VUikFvDo2Ac9kfO9q0y5tE2G
Sxm6v7Zf+Dia3OK9wa3I/IoEcBrIRTMfdZteo3ZeQFWTunOH1+DCo2z94o1+pnsD4ogNnZMDqODD
CVI5iRc134G4hEL3BxvX345H7Ty8RhM9M4/Ifi+ys1e6gwQoEBYULMKzduMd4qevptKf3fOmRVYK
qG4HC/uHtzIAi83cjhQTs0VZPAhMkXmiH3G3fYXp/upIH76dqUSs4iDBdGUTVzO6juzhzcq8chu6
KL8+wZ8quWzXsUCQ2yYRKB9upsKKyrx0ILZEKjzCf7NXbcMC0RBfsSxq+iUZ0+RKxmDWu5Fhaz/t
DZvU79LCAOrU/fTFyvqZQuPkP0MhhahWx4D+86I3prYfjpY4z3Qf1X/qBsWmc+Wwx+zLtiNy7zUk
1Me6lO1usNPocRwj9z1XuZfM9SJM2I328tzxtXaXEspw9evT9dnlCL/DJSISdgan6+c3l0v41ejy
zt0qUkeRh6Q1FVV7yhGwGQaH3bDWEAxf//qgn10OnjCFRP+GVvbjPTBIrTOcjkxFDAKM825TnZFi
I/83R0E0bFtI7P4aY4Mei0ddRcpmRvWQibifReb4kKfi268/jfxkWeWBBrnHA2sO9PrDFceGvY1G
1GgSr265ckPd3VdW2lyVyrIvc1EJknxjcwmQPN0KJ9GXTVnZt93oTedtnrqbLGhrTDImE5FEefTY
Q4cGjaxLbTEUXUqLnK4nWCv2HnSS526TpKvKdetnIla9ZSv1b04STN90k3FdSxTu1ogE2mPfzXdS
YNwfhBavo86uv2Un5civP/0n3yU4oZNP7xRU7YoPi4h0I68v/fhIhZdlO8vbx8YX4KI/GOofRDrw
yRwmEN9BKB8fKpZvyIhJzHmWrU9KELULKHuxgd+1wVH6j65/PgZ7GewK7wnLkD/4VwOZMtSYmd2T
UUGDdqJyIVkmXMDvn7GpLuTOM+5Z+/r0EJRnSbvTtGFWlQjdGEhC2qF83RvM2o0goDA6klY9DJey
unAS1ughO3BLUXoQFig1f+aH1oWlEVZCDznA5x7a2HjIrUgePLBqprnXhqtYB+u50YdkUZbMxykb
4nXivtbFxpveUudK1+25TWZGGTLrezRbf6Zcfxk5G8tdYZVTkjgaj/7BLmcvzAwMOsupS3Zm6fVM
qnyuuodieNaGS7ABbf/ayvehKbdeeFckvJl4h0ks959Kae9o0GBnI0UklQ9Jv2meTXdFVK/W6jOt
fSi6V7p0GicbhBMA14G4lcF9HKZDna/S9qFkqQxBaYyrqn1OE4zQ2rIVYpVPBtvTXfbk5Y9N/S3x
D5Oza7t+Kcpn2u9E7BT3acVafO8wuJWYaOKE8daFhqOT+BOzvvKdWwXeNZlP8jqPjiVtJcvYdSm9
CMG4Tn9xtVtt2uRWSyrMNlCXZocNtjov6O3Vq2x6UgTToDxyQOX5uXaQFKFksxZRXKBKivaVcql3
YB0GDvbFAgYryibR3Jeh7+DMmzYWXw4NCzNcBszedqA1Qwb5jGABHKSuoguO+aK6tfKLjv559FQU
717DonwVk3Tj793+JhJEjyWLxIQI35OG1M8No4EAGy57SiDND+hJ3BWFYvbmLccE9oIXDLssVC8N
SKTYSl580zuUnbktvWBemd8a5yozODnHQD2YoD39FeoOWhOiv53Sq9q5Mv3rmiLWkrc2gn3JwKte
1+e+c9cHTA12eE6roJ3jf5sbRPP2q3Fq5g5dEX+XezSgkS5Qm251dW/E1rJI59CIZqI+67HDVdUD
QQGrlolI5a8V+Uj62ZRchy0yLRrYo/UO3Ri3Rlp78xJlho89t9ib90wqBQgKv7z22+e2vE/V7iQS
yCQTfIaFe7vHynSo/Dd/uhiJjepuKsyGZnJoCYiy4nVgPgxpwUU9H4rVlL4OKL58RvfXSIey3p3j
3Oi9vZ1P88S/6JqjhgE4YQhNH3Pb4AC20I8yy6XBgQ9PM54YVkh7bSZbT82Z43bsPXAQDvOTdbe0
57Ug4Afd8nPIlA+0xpRfolqI3zrvjGZHEJNhchfq/srMrnAmOPbbWDEaRu0Rg4/Ot/CrZwPWGD4S
vQPowxjqw+k5HbYeYna6rO46xmwahFceLYpubsXLrt5Y2q5q7mLrTREljPuBxcTFhPog3EMrV1n1
HqJXcc4DBEQGc0B5sn6Z62Z4DOU2NW5P4Tm6fhtpq0y7Ktq1gLtuA13oL8OSoe0FI23PvSmBTUc3
xDG1zNtpGNOzT6cN76lqzrD2BePeDsRqQCyChbAaVx4asVJextZAiM7LVCGoQigU0aY1oueaTCEv
uPese81ZavnKrFd00HSWYzHM+FyqW1r0GAKbkBmqtde4WDMG8+VBg0gjw+uRViQBOyFppvpeNOcm
zVlZPIyMrY+ps7edp9C9Y1KRpquBTpRdXXRRu6z1i6Y+l/eZvPf0Y/au+1vdXNYRaJ25Boo425Q1
zuMe9zLgjuuI6j1FbOJ7G41q2ngCVcvBpxPh1e9ZgJdFvOos2g/b02pXrod+5fbz/tReqBBCYIxN
ufJFyrqevVfa6xT0c6UXsw5eS1Mdcr1a4arEdupZhLSqkDbM3aDeW/clIfKnebCNRdgvNCRGxHgl
yJrVioajJ9xdi8W3uEfqtdLCC1tu5HCj8zuatgmireEzoSr2qaKhudbaYxCLuc4a0hyb5FJZ5669
rmPaPjdNugm8h6A/xgWSkSX94lld3bXeMbLnjvaYoN/kBkL8BE3XX+k6AhPc0zYthnllh0y/b033
rAo2WQib91iIHUtNZ/BYYt5+qXMB+4wZ+PoLlof7Ada0p28TQN/GZWEMO6t7itpy1lj1smREWct4
14DZpteBId6oDWbKt2l5Sm4bLh3vauquB+s15OLKm4ehdBkF7h1u6zLnOuOpZOK0btK5GtG64syt
xn6mC+Zo/jrLAgqSBaLMGw9xgwdEZ6Lb05x5IDdvDOeb5FJqnDdtePT8qyBcZaTO9Ya+6WPoRFE9
C0GWWQ4Nz243jOtOn6Gm2xu8wPQgGxmMqHmm7lLnHtsWEj12ViOXQHxXErAWnMFnmYUDUy/kmzc9
wOyaYZl+Ebjz3kH/OFdyqyOQ8nc0MAbtgczqRRTx+PcWjr5zCKdPFYz0jmHAzMsf/Ght+JzAlqA4
xuSKK0Ey9+n9ehlU1jpkdypz8OVA9p5s5BJjeUGwRhdk9332IsdgZiS4rruLPmIwmEOLjld2tS7o
eHZA86EbD+adH2/smKi3+P5k82XF69A6GNOuZKWLl6ba6Mxmo9OqjEK8eAuYv9bGro52qdhX7UXH
nK1uOBizC6LQTJz7WHqXwtlVTrQoq+QsYavDYM/BcMBkNVf3EZqTAXWgz/YneHGSjR6haOIsDi5T
xv7aDdYkYc8TdGbmcMgyRiPWy5S1M2RXSVvSHOQ5N2dmYdsInJ7zdJ8Gq5zqS8sWAVEZIUsfddss
iZEZnTNPCJAXmOdk+Jn5RYZEYbpSFt+ihUXpDVK7QFhsG+nMJAcjuk2Tdu4Y1w0dT+YcuikXZvgW
oqQpwk2Lwksftx6alSBdVt4btq1FcZqTurcQGHea61J7M0LT3G2ld/e/3i9/VixQDtpU/9Di/sKK
wx2mj8guzrvksSR01fmCmvFJ00o3TpgqArFcQSruz/Wc41YEHQUsmaw/UVIvUOqQfYIqtCiWv/4g
n238DeaRp6QoKZ3vHp0fDBRNgW9JDYpnF9mKZOuZvcETevqiX/LZ6YKF40gIJHgRnQ/16agDcNJF
CCW2mxkGzurq+dcf46sDnF7/4WMEie7C1SUuYUJqZV5mdXT76wN8UmHTV7UF1RFIn7/4QocqT+Ky
4TyFDQAQMwe47i4HG+6EwcVMouTdr4/32RXAqeJkWTiV6e/8/IG0uNBsakWeGei0e++QDw698+um
+rfTWyEj8clcyNHYGv6CCTZqjbQg9t9ZKeqlpY8RGozyizSSz76dH47x0VilqDfRBSdHU2niKsyG
/jg2lfnFPfNlh+Z0Sn+4BiIktpNJAr25HpeVWJJivSQ6c9usqgM0s8tAn5GM+VVqx2f3DwEyJuBU
QTPkY9fAL+MkDj1x7g0V06NkFtdXffBFw/eza+HHY3xo+KZgILK+tM5t7QKCwUzIpXB52H7RAvie
3fyhPpcGUMrvHFhwkaeP+sP5SzI+Q+vV50mVOIu+GYd5LiTEOicN905vsJC31vNA95mNI4ANs6FU
CBGyGmEfz8h2CuZRCkE1CYkxdQcoHDaGRW/IRkARyHvLEdQEY0x97xdeO2NSxHDXM4d600dFcw8B
V8xDl1TkIgCGa0hLkcjaXqrKz79oLn7ynUk80cwuTkDMv/QWNZOAg8SdzidPWw0C4GGD6Kwcv/Df
ffKtwcXGDnuCJ/CU+HAHW7WtB+E0HfO4XbjZna6rTUmaURh8FSD1ydL004E+XB5RrHC0m+qYSvAj
OeGmuiRHIe/STTrpe4cZ6q+XJuO0Wn+4UBgwmfKU2MWf/hgxbJEENoRtdFQLMe+28FlQAp6iLmfu
RXKpZbP8BcrobFzIpb7Tl8mCBxetK2r61Fz8+q18Yj5EfMAEHXqcbdgfV8mQnNNS5sExw2YCMM8e
1H0bD+UT6ZXGfW+K6VIn8OY2aSkAvh/5P16H/wzei4s/Pm7zj//i368F3NIoCNWHf/7jWL7n16p+
f1dnz+V/nX71v3/0Hz//k9/88y8vntXzT/9Y5ipS42X7Xo9X702bqu/H5D2cfvJ/+uLf3r//lZux
fP/7b69Fm6vTXwuiIv/tz5e2b3//TT8pEf7jx7//54vnzxm/dx4FKAF58P7xx/77N96fG8Uvm7+f
eAgGsXM2SwSDj9/+1r+fXjF44RR077Fd0ZmGnHr5eVGrkF+Sv5+YuhLU2empj23/t781RXt6yfwd
yJpxwriSGu44dCR+++c7++ns/+vb+FveZhdFlKvm77/9fA/wrhyS3D1mBbBhIet/3Mb4yip7F8NH
J6yFFZkU6Kf2igAU1keVzybS/rfW5H8eEDSSDioR0vKHxbIyutavkLg4k9hFuj7rQ4bRhTsjOm/5
w5fw50f98aOxUv50v3Esno9c4afhDp/S/uiTtpJQ5hmtxNxvh4SAmtyzmpnThI6+5ZxHzTEsrejd
FyovDl504qcBAPPROgaFEe00+t3o4TMX00VU2e7jicOSH03XGKyNn7WBRMfbWYpiBjGMTW2cByUV
kili4Gy0crP68RRdbs21zKjtM2vScn3OHr8k7iaF+TnTw7x4IE+piheWMbXOqhD8NJnDBjV9257K
69IOl75v+B6FUz5igfBG2r2hDktzVnXVQAMrjHs7uQsdaCV8abX7yB1vRedj2kJRa2VNfMyYpNli
cOx7Ebjxmg699SClJDjHgwhSc0rQCuBU172Baiw2+wEXB8hOCiawEnVATlYRp9dyim21mMqpN1Di
uTRl2rGoxl3ua2mGsCWXrGey4m+svSJzPNSaSZ3QaBhySpU88N121YyjFkJ1qwohD5ArR/8xDpQW
UaibNvV24RgoZ1oRRvfh1HvhNlFmbq1gjhnBnWZpvU4cj4EeW0vNyD3X0kjdBHJSr1ZGGM1cBB3y
2hCw05FgUhQtaIlaXGdxf1ITFlF5k9sJARxOJnzC0PR6WZg0IudlU2XNru6HEttn6sKgHeogf/F9
twBCNRSAygLH9bEJGIlVIIMr+2E2iZPCXIQnewbVax7vZd/56IybgP5y0E4esuKxwXiWjBbWvrrp
VbFEjZVb51JXCJunzrfxnQ7TpN1XvVulJfpjvTXmdeDkiOo8GWpnflwE9lNlydKad42LZysQeY7t
zfDCB1/2IfZPPXAfDNE0xqIrdSfahl3BaLFXY+pcBNgxnEWTuDVo4jGh2kz7sBb3ZTbq/bJsYkVt
H+Wo9aokUfFSa2RQRDO77ZP2tfAC+FFqil38FHHmEmvfYp2Pl03kVhMyRRBri5bNSDUTTZAhUHHM
9s0bOx07yVBFNOkrYyivO68embiXrlkc7Mn0rnlPdCr11EJU6dee4CE3lHm0TYVO68DNaf/PtCT2
AHEMEdkJQeo2Js422R8MqqHs2CqEXOd0k5thPoRNR3daBtU0oMVyYrWsUHGJb20X0sdr6zq4at3Y
oyw2WRFShK6DUdf0EnOFxjjRO/1C8L9pxzyjOwaagxGl6HurODMxyIVzDGdTPHc9eBKnHw+QcOeZ
HxCj5COpHTyXTfIgjVitSFujj8Jd117aQe1i4o/ajMiqru5R8zUdry9j02zrM6NxcOGvuxSdy3gj
q+m7ERdFf/c8GZ6cQeMDAEbApfkceD3GqLIU1bd+ZEKPPCar3tqyUP7S8WhszPs6YwsZFHZAqlao
1N7yAiFnjZ+MvO84Edd5nliPU1Z4DAJ5A49K1D4YcNmXDDFyvQxAF9r2sVIx3i+VDmIXT9aInNsV
hAklATIq3HPsX0h+K+kQJajcL3VZmlynLjrIwiVsSw9ri3lEbOjPHQw7fzaoTrmLKHSs4MytHHMg
w4zwUVTVY2ctvEbDlkrLskveQU5VxbMWuP1Iy7CMNGfPE2SoL7syr+Qzm2Y3iTaeE58GGsbUjLyT
NMms9ilIGfG3i9iRmkMmZ5O0eomepsUZtaiRSIm5nU6R+aSiOKlwOngaWDBbCd4B4vCJXhGuAWX5
wdzNaz9L57SA+/ohnJrOf2pNs6Fu6HPP3BRt4SJN6zyiZF0GxSnYslVtWZ14Hwqlh8fOzBPT2k1T
OWKJjJQ/fpPofGjcWwmhpI3V2PVq0vQC+awvuLq3IUaGiYxr1saB+HKRi3Q1xjwQ0SLjboH5Mlpa
gE4W7yA12iwbAmm+tQOrxw5I0ZhcOFpLx6ZubXS2CGmU2PmcW4R94zA5m7TSiMarmEik8zSeChRY
kx3pd6AZjGitNLPtvrldTNh2blk88mexUVXOI5Qa8dCwQ9TXjj3FJt3+zo4fTBn2mBaDGAev0ade
xM4c5lSCTtSs5FHBmiVXULNK+yL047Lf1kQ3kzgpcsIHDMSWNJwYdNaHPHUEonrs5tPCi+t4mmvC
BkcXTzmtzXFKO3rVQkTtymLJK2eBcLFKJ9k02cRIDhhRb/wciRnBNxLhruFz7WSowHUb2WEOp3A+
9rFn4O0eA3PTGq35Kh019M/94A1q5TuEt630fEospoU6SjxoiZIBQwCSwE6LGEpg4TtTfuxj1Qf7
po8d/xHWelrMc20Q5Q4sKULlJCcGCTu4HR5GFFgGuxa3MvYJbliSD2WthcvWSpEqtlGmECfibGHd
9rRwZTlxgKAz6LwOJlMz4IOqq4w5UIAgZ220JbNURzMo6IIySj0cjKKcGFx5VYbk28bnGbNioFzk
ayA5QI9TC0y6mTaAjP0gwZtUdKqltra7cVTDpqvIbgQZWIdlhPuhMRlb0IpDvykcFSFipB7o14bK
xvyeLzRikDwODkZqigMCud4hTo8wXhO/9LUB1p/iOfJFHf1zs+P7bk2yUQMM5BgOKO1T9fRDGR1x
exYW91U9JPhqe/+RILwvtoTfwXv/qsCoJw16DS66I3qPhMl4H46RDKYz2DkW+W2wYRtSkVrD02PZ
kc2z+bPD8W9VOmcRI+ym+KZ+Lmt+Lo/+v6uHbEr2/3s5tHxtn9+K+sdy6PQLf1RD5O39roP3o9Qg
SADPgu39sxzSPON30oQgjp/0OIRheFwh/6yHfrddJCYeYRskc33f6f9ZDmnW76gpqaJsBCimSQCO
++/UQz9fhBY9B0c4/McxhACWIT5cIINXhnk3ZR5BucNZmMfLQh++aLn+3N84HQKtnrTQB0L7gnN+
ev2H6zzwNLskrgXrW2Pc1kWwdroCa0SY3trRV1EcnMzyX9f792OBFkeYQq6NTtfmA0emdEZFvVk6
Cx/Sy051FoRPt8Lw2Y2+ecrONEm2TcPGJPM2sI1lXUfa3Q9f/idl2If2Iu/BFRyeJBWo3XSAzQ9t
Fr1pNFSXllgANcGps64vMPk+OVcVIj/zFVlvthpfgLL8+rB/Ocvfj+qe8iosrhrjwyefhrKPfY9P
njssojKkxIz7eu2WZFcWzldkqr8eDRGhy1iDUpqRgPxQ1ZJD0dJ2VtOybnbZuHXZonTVKsm2v/5Q
P7dtOHkQA3nyWuaJGA/1+MOp9NLS1WDj8HUO3rRQRNhfhWQP7KucKE9N/4afxJ/rmlttfn1cAFs/
0/I5tIVQkngkFmiSXf7C3lNuVjkFRe9ykAz3LQk2aCbw9HjLemjz62lMpzdLB5NVDHG8KJzSOtam
yYU99QQVgPDuUzEr0qm7EVEHXabq6wLpTuHld9RiI/bhEjNXUyPYt2FgvAG6gLgStvHJ+iTNLuC5
kMGiAE6awwuopXyxVZDc5Gbqv0bNBL5BKuOKPeZ0G7NvwczjR/l8kAVzUK9oaqaKQX+fIFDaydZp
7mu/0uGow26bpXpfvGplT0hnG5lmjWhKSg/wUI34gOd/iAVcj0k31Mr82gW5as8sQLpv5lAifegC
fdoHbOo2IwF+5w0e2xcTAT4ACxk/u5Q8t6hLxitVSrkfTRcbU1zV3tUozeTWFn6+rAIp1qVp69sO
c9V9USXmYaT0PDa6Wa7JDg2Wtqzcb9UIm9n3OQEzkXOe516f+0cFmfUhLLP8rM4C7UAKaLFAyApI
gZzoS2V6pCBrTVjns6wxYEdMjrpU0ZCbG6fNk4Oe906/mjg6/J06dAlMGQQB1r6u0JIJ8ValshZ7
0yqb5WCwPQ28ML30DYQJLQmuL41lZQezBTNR5plDYnNS7QvNl7dtOox0r51mXKEwwNVSykgu7NIt
wkutRxgEj1LP1dYJK1Q5kLmJ3D7L21qfsFqGTd6fp0r3h8dETh3kYgt6vfIPbPXsZ/pqgXwwAgvl
I0ElyhGrDEx5v0UdVgH50AvtjSBvdtnMg1p9IUsADZ7elk9Cw0I0i7ASjbOytK131U7Vc93ZZjyv
B8vHfjdEdzI1B+IsXYAtKQ0IrkOv8zY2183CYMVeKdHQjU8LsazTPtmkWSs2UwNgWMtKbTdZTrNN
AwTOoWEGu5BN18L16+TGNo3mmaYPXG86LjsHyjWWmjbbdAQW44Uwup1v2+2l10Gq7iqnfvBbNtTg
YPCvUQT4K2uy4ktJcE3dwdOwNHvcDmhunyy3IXtrqACZO91gsZz3J5ck4kSwLFEC0doAUxs4nbsf
oPnv7EpzAUsGEbIhW+tWuZGSBZNgCqaWV6to9PqDTFNQwiQ/zFq7zJc6WTkLLGXZE772Yo2yOHhr
PDVeN7GRE7mjqTKaYbyrtlkL838aJrVyohHpWljYW1Fn7U08FP1FNHA60iTy77LEx5FdUZPUJdF9
ueFCPwnrdrphcFe+DNSCbPYdM8XSyVMb//Akx/3YBlzgAtb2OBubMVvRY3U3VW/FNFuM7CplJxuB
2Yd7pDTHvBWdLh9quEmHKnHLlyZxKHsnpZGELqLS2U91rd90DT/AhL8rbtrA1deZY7e30lbxwakN
Z0eBKa6KTkCkiSZ81zIglKHPC31jTZVzHoYeKonUdIdrky/6kHVVcmDeme24q7iA2dRnM2F36rok
J+2YwmGCShJNuyjMkaiVYXIaVuIXRcdTh9pTVxvpsTsd3e7cdNE6nVog7wjnPnkhizAa9I2ZaeZ9
zz7/sUqa7izXBH6uXMUVdVnb76bKzh7rzqk9tN5W3x38UCI08Ktsw1fbQUSCOKjTu1+lBQ7+Nkk0
oreR4+57R4PDogd+SYSgKBpqO5fMoiTxamKbrUE8WpOUh1C4+SHMNOsm9eNg25PL8VbTZ0nm5EhN
h4Iv5go6b3znJzlJSLmbogv0Q0IIHAANL6mVAc8J/cJZ1VPdb+nbmAcRCetQyGhAiR8G1kuHg/Gm
t9ApDoxWz9hSNRe1qfQd7QIEaF0+aTc1N8I+o/lzSDq7u42ztFzljW5bs8qYxh1cSuYblRulNwKe
HratKJdrz8zsezMOLgwTjEAWWGoBn0Rdt04vVkYYefuox5PK59fooYyZAaCgPuXD6Gh8C6kNauPW
AfKWxst5ANDKk8jpBx74TPuqGWYz5+gzF6avQgb1LDVaT25G1+3R4Naa8+QalX+tD0300k6FVZ26
YPr/4eg8lmNFoiD6RUTgzbabpr2RNxtC7uEpKEwBXz+nZzGbFyOFhJqqazJPHprGV6+9UU9XowMi
wRveo+LliGwubuePMwwRz/tx/LK60TBn09kfNHLmq9xBcmvMowzzuCN4gj8MXmffvsWuQmHBLvHB
91RJ76eQgyBYcfEfM6dYtanfWUfiZCFQK3c8p+A8eBhmtsdwl2xU7QOzATGF/wqXm1GqoOMmTpuz
kaAMdIdCIEeZPMSzRfpo+RYEprtnSgG730wExv4FtTE8zcZd8pdj0U+LOdt4bosVvlWC+HnPeh6Z
bT4kfdVt3MQsrm2VFK+ZJnOUu63OwJ5PEVtvIkWhujyMfl89j3ccEDqhmeHpzDu8GMSNI43IvpaU
jlwpd2BQkLXTt9/P2loyc8LvomkZm72CiUAplbEh4P48ddqpdsovt/KvEJrwyNc3W9c2BMSudJP5
p/s4osHtRn+jUMUyzfbz+pgytCw5wHsuoeIThiBlF1ZTx+A2m9ag4vTh3IjrYhP/2j8SdqA3ryZj
xxFBbn7VrX1tn4LuNpmvevls6ptuuilwSfNv0QJ7IrwrrIdjnRwadHjsGNaJtmNW11gvSffXkrGC
1zKZr/Fws8uDVj+6sQ4q4+Qw48frCMbP2Sr3W+RfrbfP0++BRHXVTfuhBQ7r6hvDbcIyiTeQMTrn
35BvK7F1ai4ScyUs6HzFEiU2FcRVoVNrkY32aFJzSD/mtKuhuNyv+bAOvG5TczJdVGc9aOie8Chv
Uqt80L0Za3J+zPRLkXwWsRXm2Fq9ql+XlrZi00re5aqPKzSsKEsPTD82Av+xPh0YGG58+x5PYKAZ
5uWUkuf7biKoMwWaRj3sbKzUBI8jTx+LtVNwuk8DwzEek0KoGNegXIy/lBEZl+mfSXwNn7nVMMeb
xHxQ6XdcPHN8j5RwfDt/Y6Hh9DTnNdAQdqnxGDMEz+6WI8A7bv3ewJ0oiuFs9fI81R6LDsg0zPFU
sxmQAPaxzRF11lUBagKxFtQzkz+W1ImwAQ9gGuVp1vRjJTF5dOVjwBS4V7h7A50XUF05QY5Fh+x6
XKYV6rt2gHXTDicakxXBClXWPVeVfMshWjFR3Np6z5e9yry7AxzkKVkw7qT/yqW91D057xR1iMq3
OlYm4ioYZD2xXdoGOWpO8CTTIsj9lJs5yLcm0l94EDhlv3N5S1iuUx+QQRrVwzfV6IaoioE4Dkcw
qqSIBzCTmPOfXdxm/ZoKtOVzwMvrruxSHoaYHIUEv7lCWWG4+xgd2UpLLolAE91yhdRdJAXKs7GP
jBz3gIpiPuzZweCmJVV7nyXz3s3TZ6NKvHXO22hl7W1uLNI+NPRIx0obw0UDJpKJUDhOyORpO7Ev
ONtcTWVibeyu+EEnFw0aY/c830seY8tsP0YGa/YWYJybEXTbOOjWRBauJ5CdzUNXB1u9itfO5Ia+
cFauVQMjvCMg2rUtvcsy6HCjII86nI3IAZrmK6D5KCyWS0iJ6I7Ww4h0FC18Nt74kVda+5blv57+
O2XlFuQWT6WNlM9+aCpvI7cE2a7bZYo3S9BcrYY0oe6uakyvqQ0nI4V3kU3NucLYbEIKcSaiW9DD
WPaMCxftMOJevL96TNGOiD5hlaPr88r1x53SniSi0a4gpwPaj07B2dXPFFAr3xVEYew05NWevi0J
YpFLuiOVEyfnsrW42rLF5pmj2MTsu8BXSf/gqveB2BX3af2/IXv1PJT5RGrx1zSPTX5K7oS44h0y
U1e+WCom9GAT1JyRH1lvRyLXNnSPqFr1xwAXs++zC+x1DBPpfPIwGZc1qMvEfO69KjKNAErg0bQV
5moecQynU+BQdqe1vB8hOOWt9jVQDyaftzRn74CKM5EP7fiMbHXKPDhM4IxcDxVpHSq7PKWIX1vJ
AYi/3RwTUF92pCj86TY23SjRiWryPFcQEAIdIJg5+Wg8O8r6etV2t0TW0LsAtxp/UA1cNJ/ivhSp
nGim1aK8JGjyX3WnL+pHFmeG/4D0C9pZvVYjn9ZfXz+h9Qcb5ooz02KtBS7ob728ilx2C02+ic2M
XzoJ9XGXglmM0VCb73610YiykVCTcmFEk3ejht0N1fuI/iM+xNNrzRTcYNOXfbZiX7OF0dqMRKpN
NrwTtQQOC4xRfm0DBs67hEOCxrxwjqQQXojm8fPsKvxr7j6b/Xxq9Ue9/BCI2fX0mNRPs0VHoYI7
WmmbUMMUwF+nLoHUzG73bhyI+41iCi45lAVrKB0BIn54uGHxyjMrAKlQTn0ZQstaBlZ9+UdNznSg
8R+zZxMBs5tcylIcXVij80SEZo8ktRFkOLVrl51/nD156XNSPnrGY6kzZ/rDG4lloVg5PJ4JFXW8
qLUILp72qvVc+QYJGwagw3JFBNy1TX+V9Ue1AiQ0QP3OCdI/G2wi6uSlHf/J6uSN/PSCROUWdEfw
PDjZsefI8qz3Ur7G5hDlOBws7WBT9YytQwqNWgWpiZPGX/eJtW/EghdmBh73MOOJcb30iWVJ1JCW
ZGr+Jkh+6uo4Bc4+ZsDA2qAc/oZcAVrJnqrsNPHaTk2GW63edkl3GBERTN1Pi4h6wrSvYbtwAni7
02/aKNqvr0VyyKfQqi565azU/IPIN4EXKbCjTzhnatiNg/610I41HBFC99YewFonWza281JKB0mY
v66CYmuxbfRNLPr+rW1BzRnkk9TmtqbwrVwYMpmJFB+TbXewuPMLtY8NE9MdFY/KN773B/EyM951
RSoRZ6Iw9xOp0WKxNrH/L4N0LcRL37zb/p+KvwVmKppx0rmg2S1nBovt5L+MxicryLXSjwrAQrxY
uyyHfVw9O+LNAprjNnPo5JA6hNgaObNWWotsGkLsEqn6Hdx/vXNdum5lxl8T7h6XWSE0hvidWc16
9simqqqHAV2H5yVXs5w3XlNw1jkrTVlrFqyHNHvN/W8JxqNjl475d31PrB10GB4jkUJ3g3+MEYFn
VrbApJL4JKd/SeZEo/acIrtjFbGytV9bfMb5YzU+FCwkKtxK1Dg735Qbe9FC3UAHLn8ne5eneNsW
JzSsndZ+QD9e5dNL38N9o3NxO4rXwd3G1nHE1UO/M9j6jkzhVeX86N6nnZ2WCRwkWOnp7paDglPy
40BOms5mbZJdv2wX/cNzfnxJVxvA9uEAMTmWstTdiOGxXF61DvPegDvHldSjE8gTwB/AWyhYjChg
tJa0j7nO/EdW7sO9BWvpjFr3Vml5ZLtI+RKoFslz2dUh3P1Lu4whCz5sISI0TO3FwkqUGeXGFB9e
9yfL9qGEVbwQ45trsCQpW6pg72Inb+w0SpJTKh8761Qx1yr77wbac2WrXZ4/BoArvWWOCsN7m8rP
xPEhGD05g3kdgz5sR0oqxhz5GESislDqCyTCyyZAJex6+aEu37VqOSeYJ2z1OrTXIDMiXXc3jb5J
m19WxG+pkO9zs0dlt70LTpZ7AFxXnXN9IEL2NKVPE/beCjMa23ZxSKgwwP4EEFwctA0Jlw48jRWh
W8ckG89J9jSU+KEGLzg5wY8TQ/yzl2hAHqSaS1A9aAtkQ7Hs0/wmu72dxEz1vKg09ddgAnvYi0g4
xqUtxc2Aaixd70WxRzWAalv4uXRgo4z7V6acImM28U3K0K/jqEyTbeUPoZr7B6p5gKSc8Vl/LGd7
E+AhobP5nJwpynTbCUc9e3WL+Mdo3yr/AtEXsBx+MSDhv94SbxURELaZ8XkcvU+j2GegKitgHUIt
WwaLhD665znuYTwaR6Ecqvws3g6ScXygdprrnmogbIo9bQA/tsVBG5r9cmA2dWhTgKDJrZZd5BT+
yXLE2szEpZRwWxQ47tl/rgWcTzff+YZxsESMhHHeq0oHhzBHWid2unHyOhJemWr8b/fVANE1w7pM
81ACFim5Kjv53RYxf10Y79YZecEGx6qEY9vDKDM0iQ2wWnmcpk3d4ScjtAzjUWDgZEzL0HFO5czI
iwpY2JTCRXAsq0dKzkkEhxIz4WBzhZXourmScTkaA9EuNU4xwTWkAkiYy/DRN7+uRrOCnIkBZK+z
b51RYpm0MIkkl1LYuyXnVTRvmvHTgZpa2mjJ6w3796gGWF7XE8fPss1T8ly4V2wudNQrUFm8bevQ
dzOKkkJEKKQZb9OEuSOe12yrwbNCnLOehuHK5XepnAb+ihWlAV9nuvveHkPy1E8MLN7IILi1fgwG
2TBOLP1fZ+PPLstgXdh1EIJ9P+OKIONsWXvuJw76VVVxhYz+deyT30Goban0x9Enim3BdT0NUZO/
uaXvrBOVPw+UbxyH3VfVNfh2Zu1voaUM+APF0nsZKxpH5DolhFSO49nz3xKRPmvLrwQgMRO72IOl
y7eqRy4Q/1RSfzGN0V+VFfmfgx0bG+rIL/Z6ztWvATN7rTftinn5l2vus6MRu9t9aDZbKfenpEk0
Z7Nct3KAlVfqp6oLgAh5JG7dodxFlJDRWOhH595rNcEN8/4+nvg1ZI/or1PxESbWM4NNYFsgMTOP
SRU6lN4VkZLARCvzw6mtb2TW/GR9aHd9jzIhuVWpcwiMQt9pxqfleDeNOoJwz33nTpEO+mijyBxt
0+VWYHkuExcVdrCas3w1IkKJ8TS6DX7mnqIti8MlKCHeOSKcuQkNdF+rhN17gIeyzXbdYP1mfcvz
TsBDAibL5ACZSp2dBvJnvvyiolk7fQCflxhBGH2i+HS9iQ+RCwpZD9GuXOypPUs2fUrduhovI3TD
1jpNHHjyOE2K6Sr91IyOCm930bqXPvn2B+hJiIls8+R6uKZEt7IBzOVg1HT1NUHYR9cHGXaOuFQe
UupoT7vadXtAfPQ15UipsmWPy/a3ihtA3tCAJwlnMzujmdw1ZXrwZ/+EhE5SxffNoRYD9cc4ZGsp
0BeWyt2XKosoWCLk7Yei1UeoV82KNKRD4WHBm7Ulkp5xDXyDEOiB/lekVrr1fHWqc2/PObMyHdJS
7Pnos3CItMR9T/V61/d3w8zkZcxz6rTnQ13V30gjjSerCirmHfahBX9JMKMEQN/0CbgjJa+WV4hf
Y+qtdZYCqa36/LLMovwFvOTuELv0a9Sc6CWK/leQ5OnKVD50br+vzMrCIp016sWsXThSzchrVlk2
E01OA92aB0BPmcaXp+mLGvMXT7fV3+RkAp5s5cCTM0rrYue5eEIqGdyGQvM/zKIBsLTkaPpV4H21
sfk6uG3kNdU1nvUoHgzeEtDMiqmHBjuewgUMA+q9xLmfj555me2yfvOSpn+Wvu1cGi8rjkZDuABS
kpuZTTMgKjtYG7WAKUYWJq8LpKYlu8gk/mBgxsuNHgSIucz7VWV4XyNbeiYWOdGlhP9ppHBwHsOc
tWYPsnmV2ifL9KBf2fXz3NYbZffcesVyTGsX9uhMyzhD/76jtA6Iz66F6x+7bLA3BYuf7ya4D5yI
2MxG79UdMUYXSdOxo/LHpzIJrBeVUJmYKSzYuB0DHJ1ctaotVxkzk8Ysu1NWljh+84yZhphOrj88
WZP8rKvlt0PCRNRHvyu85JzAjs88Uuvzvn2wl2FmEpeqdbCgR4NFkawbN9/PZVqBAM7nd1BIbK+T
lMyHIiaE12BXjiCKji/AKziVXD4FjUZkoNT3rUGsLU6y2F3wTUr3qCZJrzdDh9fL8RH+C3moDEdU
/AQh/k0J91LNKchLey9z8wO3uh9V6O1oTT1OKMtHCBq/uHWn7xpaea0u/0bEYwwYWbEQQayvdXd+
GTTT2aSz2YfTQIstu+PoZhxdBumb3qXxm5tuQ2SdG8S2ud8Q+6n13A/TZGyVQqRV9PKXFK77o5Rj
iGjtt2/1F9/DpwmvoQkbnn6VQxD3W7vfisB+b++y6ZT/OchKLyLC5cFL/XPJUZTpjGL6IsE8znZB
yzA9DnWujkNHbGQ65zqk73w6Vj72U12O5n6Zobeii8BuTJcZOr5XhUuNaU/V949OwUqY0Xm3S+gE
WV0Qw9G0BmucgpOfbd4MsC4350xsWtvXo8I2stBvaqZ6UAxmS0flNNb9jzUs9cZhpO+VdIJTmf9O
yqzFLp11G9paXDLfM0zvQaSKxIFWjNmnrFuUkZ6yzTKc5OLPkeVWHVMvN2EETYgfXVpl53/wzB2G
GmnZPnnKt+uT0cBhs5URPBgyHRt634SzBt6J8r+Chi6BSisgUbkcapfxMBP+ayeXIawTNuC5NdYf
ZhXbv5rtLzuxNCIyGVbrkSfHuzNapwsKF65Aplx9b5864fP+jq6VHf38fuvdF4f55+hUxGAErMV2
k3/vqZWyjdCRHg1kDEhtHKiU2IgdC5s8S91oX2XZHGbTCbHtPRmOJPijcPtjU0CjbuPiaQYEDpo3
NGYnqgp3v7QAgBGXr7K6vtiyPtHYXrRiuhXucMLn+dWQ5eIk7CEmcWSfBiB6SDcslEFuTmR4ef9y
w3weMlqjvk3e/XJymMLpCV03w4gqGD8Sfv9RK4GVJPcPa+SY3cbWf1P2Ta6THu3K1Jg6pvveSzQi
EEz4jsXCHDfJgtBlni08OKFuVRA0Q3xA05U3kVR0MNbGSfBDxyoyxvHoz/8MAP9YAG5FTh4HKcl9
4vav+eCo09ia8w7+zU/eO19gld7MBiiEANIdSBMirrOyEbakWffRF/YX0szD1BWXWhuGryLPylsy
BxMxO95o0j5U46qmTyrk9I5KTZIs6Pl8N80BbJ/0vb/LmRgftHk0V8oExjLNztGa5yhbahScPVuz
TBhPc9cgWp/qHzGLNdIDvqnrIcfGbAJWeLiyAmtJZOhxDHNMXdqqNRsScZfmKWf8wMw4D7RDF/jn
pZW7yS7++bmM7EAzIy3OTjqY9ifmICIy2sENh5jShXBCDnWGVLC9SL/oCcDSlJxYrc9b6ZufXt+G
muVtfJoLj/VRo/vUTik/5aB/BxinV0VcfVBW3ZCSz/i28SB7rX/pkQRLUhYJrk7FYIVKNqdaBhdb
jJd+TveYV9wQ8eMYVp0Rgm3jNIgvgeJz3c/eU6vl106l0WQ2n35WU68ZcERItJGsXvTuS3P1O8ih
b3A01slT0xuviYTtPC8YqkUsG3bPmPi7MpnuX7R8wproHP6YTC3zdHiri2aXDkrsS6eQm7iKkQzn
Fhtr+AEaaNREVDwIMqcjjHOh7jOaZiEEKj+28w896xiqu8zzARsGKQA2s5DXNFbLq1WZhCVYDUjG
tAHnW+cIqK3z5BldFECXT0ZvRzQXK+/yRVH4VNNyVOYDqvKYQZqFHVQlE1M5C9x6fmPiuGs9/0lv
h/t0uk70Xb10XOPDcYJ1g8AlYb6jjffqn5VO5CigVim5xeTyaBSgCzqXSUBEV+yrN/gQGEVlT7g6
hjVmQKQbBTiVWfvy68F7KfzkYXTqxyYjfwAfYjQYMZuaIXIn2E4ppB586B64eF0N114Tn7SUnL/V
PmU7XE+fJqOxheZGukw/4dRponqw6xeORgz8Alo2epXUyYK9nsc70qX11ZgVAMLa492fZE/uPgB2
ScUJsjShFSD1uZpOma4d7i2UGuVac2NuMWYoubx2ccDgSrx2UxahSYbEeiwl24vefByghUwVTNWg
IWcKwIfe9ZHeLeA+bY5Y+NQjmA3f+RjiO1385FQMFlptXeV26BgjsByWTDgc4IBiAQfpK7aa+6n7
xTuncZS77IoQyXrFiyoAfrDkrl96cawG6BLCj/KmWM35jKYGpo+gsPdDgywanWgYcMxvpfzozWf2
xi1omfIQcFcrsD/KRBiyG6iLbcI1JLigHgJqB/DFIJMiZzEnv0U9r1jprds6zKrpWoiXkaOuCv5s
19kWdHkB0CZfkWiPEoYONb+PPoLPEby6TuVjBVffI4/hNMhtOjwa5l5j78mhASyqmfwwsI7ssALm
dal8b/0PuTyMCZigkfnX2Gzm9L0D5E4QmEWRgZxt5be/ZovoeH4Q+stEQ6mDXhW5c7BJK9B41rIb
KI+eguXZB0t6D1XPeow/FIjyyw6eHUV6BrMTgpnXBqr/Dhq3UZIPna7b6smxXnSLjo5QCsYz5ZMD
73Q4txPpUOREtTc3MMJEQVFlR09zVVYQe21jDT55Ja2UOpU36qnLsM/28I514tzelHntBehS6zBW
rE58epz8PS60sOx/S8oBi32/3p2bbKcxja/YOwh42nNc7+blK9BvLGi22kQXvU8YyPnpwWXnZ/8T
wT5ghN6N/7xuiyqT3PJsZfBUCj1qqScJ5AJ8VunkoSnCnBjl+JccMwzfPCTXHQW/r6C2aoy0mJlR
YfHHFepXTCjP/I80/x5dSno2wmVxqsrjXXpg1iwC2udkfGIYvUKcDljDg1HONBSOUa0gvaI88iow
7UG38diD9fwmTBNWVXsW7YeceFcDLWyY8xJSxq+4somcWO6NQl2eepePY/Fpjv4hq4tNMgMdus+x
g2U9WzvpXjLn1dJ2bc56mu1vACeoeO7cV6u4lOjF3FefuL+FjxhlDFiKwebRVesGi4q9SGzT2b+W
kX7P696noIbe6/l74RAxRL124OfkhyHYCvcr08hB1Q1eg52hhtC0XlISM13mByR+acOtIG6O2TDj
UzDksLCn+ZpaxVcutwEoF7d6ddozRU9kEFFfF5AjCNubvZxaOSo6i2PAWLVaT+DZt4HnaV5MZosW
ZhgZleU5nov94L8CcLghhoj1J4QE69y1D4Hz0STPVmM86ObaqRMkxealG8eNUXmM1X90HAueV+9y
Pd/23tqC22WhfTMRQoZ1P50dlzoonTlU65KRtRjHs96ah34ZNylpRTTqe4sKHf3jmY4mnFO1KxUL
5Ymjo13EcbT7g61qta9k+2RqpC1w4rTi/pJLnswnhVMwEwfbEVvDttIstuZM/+/95KrdMWrUZkpC
Qv8AN4eFYpKTGt0myHHQNwxA7tVJFLjUXOz050LeKpIASw5RVQ/bxtTYKMwbXuXNgsmuQJ3SOXeg
2Pd99G3gWucUl90ZFlni6zslvhhIHmyouJxkBTWS6dzKbFunyEv0L2/6NFT9ZJF/x8Qpknf9l0y2
duaBJAfaQglvVKBwiGyQ1bqEMpMG/dbwybAomBTwcGXgrauST2b54nRvQTDdGo4FHs61QItlDnk4
VUgk2C905CTGtth4CgQwu/yYKXKMj8Mtndswf8sOet4UA/buQL5YrLRZEE7dJW3Ii91Kdeu9B6f8
8O1qU7ddWMJU8Z7EzDSOQ1Yy3zamANAyf05VR4wrSAKCaVNC9jBPZk8/8qr0hyL2CWxhOWrviw5p
o41suttITFA5GpMZdabiUtR/umGnFR/ucprYnNVPvIlVP+4F9H1tfhuK195tIixW6yQ796ySYsbd
rYJ/9j1q38H9/WYnLd5gB0eONoRL/qBYfE/OC6ke9lytLCu/de2nYVaw4J2IdU5rbScG4b2VEoy2
hODZ7GRYYYIiVKpFd1OXkRAJI8xPZby1xBvlnLIxJ8F8WyrkY9qnrlgsGM+p9mvJfxJZXJdtvYUA
kDkqR3dXgzHQTcBDLWRaMRyAnY3CJ8ewDXXv10n2NIes+bct63TBCrRH9We1WzmwNgwuaRbpJCYx
8XamnwwFjHzDaLTRcFb5RPos/lEyvnW8HgTPvSFbCS2qcwbhDbv3heXLMxNgVIFw4TjvjJRHEJ9H
0qo8dq8NDbnhFvtxqImps5iZ2WQm6WhiPlo2DK7mHGr9aPBDxc6jm7J1Z8n7r05RSZCO0r0VZGob
l7RniNV/+/qbxpAtXoIbvr1Iq5J4B63xUNFkC717t1Rxiyk4pyRel5QHiNDKdSZM3jRvZ1juk+sr
2HEetSK7O1E81mmOb6wJfaD0alahgjFBLsYwPMn64luvaVetpCSYBa7YoYIh77Yf3fLiWY+l89qX
38gX7PRs3E/d/nMqp0tS/ORehUDow70HKqkwB6mvWy6+0MPEDa2Kk+i3Y8x0EhP39KKAUrRwKfFd
8TyvwQIAgOD04dK0RIoawbOVYGkjzaaA1kiQGmqF9egR/nhz7+l7XIsm+nCzxQ3lsLC4FPlN2D93
8jkMcgfS053buKQWKS4uMxFuZrFxcglvyQzvNUXToSb3GdwqDvXfWgd+eKvcyzhcR+2nKhDw/dkB
yR3yiqGTuIPPxT6L5tFfHhV7XibBNgso5u7r/Ifubu36846BJh0VJ1MJHZejB++zYbBnfnC9Q0yf
T0AGeDyZMWQfb5hJgOzCLZsvFApGfiq9rW9ENSF3eXVuCuC2D6OJHGspaGeiofj1mpdWP5BiQLDE
um4k+LfPUhsiE1iW2Lhs8cjwqGUe3hP/6vhXa8+F7pHyecAL+dTIoxgCPmsmyL6daIrIvzfRXFWd
U+4sm03p8NUBH5my/m1hf1Dht26Q7gRXCf1vLGIYU0E4MZTocsGRdySbdFtXiBO1TWfd1Rg9Can0
ToG+XfqE3CSSvcw8ismXNd3nu0zI2HbQzQC5hhWFbJlgQ8WLzAStSplRjt0hRZroODc/P0/ubwfs
bPa0dUoySzWYdIiSEuE3MKdoQp80NnukuFS3Ty3T84EMHcbupLnen6GF9u7Rtl5tjxGVG5n+BWk/
xwCIgnfythrUOMpPt71Oq/yWBck+z8a1jI8eS4u6OTCGXSfErhBqxKVDH0IJ2h4kRatOnsGoeJG7
gkL92U0IvYfCsjSXIru0lGijW+/MBKPKPYUEPtydZYj12+wv3d0jHewH7ZCYb/EdSXvK+HKpf0IZ
CAfzpaW7Wj6pwyWiSP+FEzanyXSnX4z9Y4D/LDn0A6xA48nz9khz0HsSawz0ZfkAs7qe0DdrYoO9
I6r8M7ZzekLqabNgxQ1ctf2feOYhdebV3tnNxNDoScMYb8ah0Nt11rwPeALhBFxdab4X4rzo1aY3
rGhog4MDTE03N7381KA86Mo5OiPfRUMH6cSOQrGB9ht1Mqs9khn6Gk2HlPURV0CUmt0u1SgvyuEr
r6ZjSxbMttYFDGNSvCoCiHtmrA6qQ5dZUmlZe0Izf1ugD7Q78bZM1UPZIDJcXAMZNmCDOgOAatni
Q9W2SU1KdovHGHiTB46iFuxenDjlf4AF0MqZBBIbEzYhx+2Pr3v2OpiWx4r4SVwF/3LbuGDvEw9o
3rTdUvun2Csf3YrxyZ2QNyEImMw60gmAvWv1HpdaO8+1y7UlHlVhWPtscXeBKwl7K/H4j+tUVGG3
BK9qBiRV/vkd51uGysqtsQr3Vy31AQsTZ4loC70V4smpOmhIFFmUsRxU8BW9sI/rA272lV4dyztZ
rwWm6dWwBvs0+PNkt+2CKorL/izxXMquvRBGQ/yQte94TzJhvzm+++gQXTh31S0wKM0CeWadvJmd
5BJ3KC/bBsjqZHHBQxpf+WDsBsd7rjLOSRJNECsilGyCP6sTh15XHDWwYgv1aIx35AwSs8X/XuIM
zusU+byFmLVIFg1Trj9n3FY11/S1Lz6cCkUnaTj8HeJhQPMJgJTYm2G02P7tYUHOE5yIMqyWZKuI
ALWF/aXnFVImcg3co21Kmk3KFg8t7BoPRiGJmrDXnDAy3+VEafljHDLgK82o1DH4MPkmNyVdTWxo
7kaE7nlhGq4mdmWFZHyJc6H/x83IgkabbsLE80BWNdI2y/9EBj+iyuPWmnsCVr1109wkZhuxnVjh
5kd6Aa0vVynxuWO1JvXFEwdjOSXkfRPrNF/Qozj+F9kUafKvaw+Ves16ztNL55wJzhbpWS17tJpt
8QyQjQFYMDIR7tptyYQJeYUcrmX/HpOlRZKpYG1LiHl9SOEKqcea4wsYwbgz49cRYWN1deOz/luh
U5sflBkhKFTuLvNPXXdMEdB4nPj5OiFom39yHoBwr/nR/JkEulXCZgUl6jKf0IWw2VsIYRGHmACq
8gHYo2oJE9rP46OuvluyRUhKaSKawuCHCNMMwb8LKZFo6wb+eFI8jtYDH1nWpqb57A2bgVKo4M3s
BdmUYfPJPzXFdujvpWiRf07qpbYOeoreeFvQAbstNGL+ZuRVOM8y2JuM0obQonqVb9pIRNSXVf0M
6WURfAManX4D14gU5nD+p5xnI3hZxv9DCO/n/WAyjdq7qJ6C4J+J717sauuJFr2qaKL+I+y8lhs3
1nZ9RV2FHE5FgjlIFBVPUBqNBqGRc+Pq94PaJ8teq/4pu1xjj4cUCaD76zfSlk7RIdtD9NEalyr/
aVpAtI/CR/qriZVhIarZF+FXjyg3/Y3vg3Zl9RRmYaAliEXHR4FUMQPt/DILMqgp3SpXg0YPFBJP
u4w4if7xEoVGGVHAtPJN+yFBW2eaN4ujrV4bkJ060yN9eWzVQTqib0E3p6htR0mNhdvOzrqNyvVE
wkj7ihjLn1AWfNE7adFH7XQ7kBOjvKiUfvC9nfFnOV9N7MB0LMLjdUe/11cq2qDh5UwqIeiQfRS/
OUKNBIHpzS6j8XYItPptZoLMnmNwg5GDWbmGZtDkp0tZbHcZS7JA8k8KL9ABPXnRTtfO9HjL6nec
CBasXev95mMZ6RNNZlW2dM/59afZXnrtorWEaPBWpHxUjy7FfsKiK/ETlMbr3nFilOjEBED1uWFD
hTPAzrc0YBGXzR6B8mCYSUeYTwj/AWbIc3WKJzYM+BiEuqbnrmr/TI2U+wONcTShXPuCNt7mYaaL
SK/vdQxxylzhzXsrP/QpS6bxCQ6BG4JAA2Qk87JLV0+2vqZAtoPhdq50uzOrU1BXEkP60jofJrhB
Yx8mfAw9YpkbhkyvQahD/ySnkiVD5D1i6VPewYN4Ho+zRqnqfe6uKSoOQDm56/JthjQTN8JDl50z
/zkzEWkwzfHvYCSpcZYpQAy1hYgb0YNQUkESiavTlrWzrQ10rJaddHlgynHDU44gr0xPIcgMUQv6
OiasgZ5nuNEKBTxSVN/5Hjzk4RzRw49S5dsmala0hVbLETGhU/W9rD5S5HRzeNKHX2Ikd0CdCOhi
kf7I9QDfi4t9bllq/JWj/syUTBXnpUze/J1yTJmoBKYzMWsC09vgqwkTYuLQchj1k6aeY8WtnVCa
BuJryB8e+6nBKvHbYjCPm/uEOrSj+D6lHhx4OflIoH6BB9rss3YDOMliOawG9kkrAOxeS6/CtYAf
CVyH1HYTdR6pPNQuhYs7pq62zoTDYGeFOwQdehE0qPkBi5rkvRqu7mc5ntPu1odXlyyIpjomhLZS
TMvmUTbP0gxSKFr3wc3PyNvKMViEgmRJmKhhLhXRzjT5SSJjsTp145+eu6Y+Dxw+JSZDryVEXH2r
VrDblATsltTHqpXV74yOyeTc4tnJsiBuP63MXgO/2FhKNMU6xXPJlvDmpwe4Fns45RbPpbO1rUfO
whbu1XnrIR0ZkabZ+9LmG9HPsb6bAFI5Sbv2W8x8pKqdnSI1RuM8do80p4XIitqwpASx35BMsZX1
RNXYsOIHQ4BIV583ruvcfmq88W0GIKvSjH0Ayy06oqEDuB7gQAsili1BjI1vBl5oXZ2OHkRiwHde
Vh/cNCNfqA8ItlibTXFQPhgY3ppvPDjHzK7Ofh6v7f6IbWWsfpMTw9xvHvC6olpBTHTH2LZrQf+J
zQGysB7o18ocsZc+KRQ9ocRtTodsFN5blFOGjmyPjVynp2rqm12OG3jJkq4JPYygyatEA74nCofw
aWjxV8O0f0Ly3VN1iu2VgZbGR9zVp/pzltJaSqcY3C1objquu4z9scca4B8MgP3KBoCInE1nFzAj
byQzrQmPWEtWb8+RZ9cdDxCPm6LQt4Xsbyr9CLV3BF/XFKRFosAf04qRpd0VsXZ2AK31bG+OI4IE
sPfyphH0JD04sXBVhVT/thM6+Xct3EbzQWiswwap0sklctS6ML0gaqFPHJx/q9n84Rgo2/yYsH7m
POeOna0j7VPLfxOtF9iAiwod7iTuY0IOTz8j9puPDU9T7yIJTeVWExhdnPRXnMutVR0j7XtmePRd
h/1GW1dJ+Ojk4sHVbOSWLhrWw6iz9Bn13nB/hrR6wR+2SaW9Z/AJDAJwzPHDaPRgBjZb+lzB9zXJ
mYcweQuUaTbKXWUh6dFglTIzebbT8RsT6262GK01YEe/ztbCQJ0X1d2L0zhBGtu3yvJu3lS9tV57
mAgQK3rt3EY02LnJyixOY4v2xDJPNcIeH++DHLd2FO2wKG9Ula+m2t7UOEq1uri0pvyZ4JDSjuF0
1LYlZ1Oh3+wq2yThqa6fkuqW6+jpFUHVQ3GN434tERXNzlfs9as5+bRa5ySLkYYxFusx29aFwsQw
73NOI37PackfglAuQ6u2M6t55YX+dkJTIaV5zMaGg0+GlVc/ScNno48WJ/RDb9EGUC8GEYA/gt0E
Z3+cg1v4v9U8h8QLczLL9PSXSAbk1/mW/+Eq7dc2tnd9C2PYjQG6DBShBHJSBFmNd+4ut/pBZOiA
UHscaPRGIsMiALW/eca3XoaoAzha+zF9SDEPkK3TH+ky4NGLDfeK/zfZkKdKkj3Xu5weKmqKCDFD
4YRtgjbEXzGi9brGwdG4D6qA4QKmLLBVwGl3/j10V5F7L7jm6Oq3GBOPWVw8EYbGvojyqcYOmsXr
iXHIFfUpIxnFg2Bw/Y3yIqobkIUM1Uk4aO74fNGI5M98sZqjsncTC1xh1dQb4CPWoCsm4rcMGBcJ
5zGi3orgiHAEtymx1RqMKgBO5b1bdfgY5xQOVyNyXQBYvdvQxPTsO8MlXKTxJGT4Pqwnrqwh0l7t
0ll5YEgy/BL1rcxe3b7ZGGF5SHVrbbbc6VUTGHYd1JzOYsv8KAr32fDhuOgo4LN/OWSUNyWTfWSB
MUpaGArmrpa21TwY62grNaqYRXy2TKiRlMOyrOPXSrMOy7HUyc6mcTdn0Ga2CsuAQAuHV1t9JKRn
J2C6FkDTkKDJPxVjuu8H8giWAIM67HYmqns3dqiaoMLW4dLRpb0eGFq7XqfY9MVL+D3Htu+yYvgH
ZRhDuSc8ZYdiHGAD6LrE56Bq83EszXfNAnhAjLMlWmuXxawkGB0EGvem/jRUfKhYBF0mBmB7Jlba
xsiHI4DvHkXl2iz8c5wmG7IP16D5FTUvO7zWTMD+OSthKUZURUg9SMpQ/J6Cx6CAqdcDxXvlGcXR
CrbOIWwffyDJQrRCdGAJ8ccsXVRr7jPlejtHsGa7FPk4AxnwxLINU48VnejDsnoa7RBljkDzzE8Q
0p8Sxx9WppHpH74QGbNKmmTv69Hj7HG2n+voLbLaa2v3pwy6woMMi+r83FTOSWe5aRNmDBuhJFeV
0sAz/YD7EaTICeezbnbPMRgj7p2tQS+yFlK0GOvXvgy3Leo1qzX2Kemm9RwfhwqmM17yqJKPzOOR
yr/DDq4qJozIac5JsVSKNIuC9655PFApqUgU49j9h49BCQngztah+zzqFKHqptx9sC3qq/vHFHNk
mauzSpuD48Q0OCanhqYKvR234GiQURkd8PCTAh+LnE85O2je75qOzTG5mRQjhg3xehjgbWpJoXVV
w/M1doGHfSsc1dYd4jX72SM5dFur6042brap+IhoBu7MnEFmaftAbeHH6wEapICfcVJ14X8/dZa8
655x6U33ofRtVn9to8cT1b64ZgsJqBkd3OLS9OlD7ISbotIPydxyerSQg1ojXAKBTXtLur9E1J1H
ROpL5NTd0vvtXIubVYOfjHb7btiUnquiAAm0En1rZPwK3AtRQpXgflTDd9XVw1pYFROyWfzp5SDp
PSG1ETIa6Mur0PAgb3YLK/kxy6E6AB7qB7+wxbMmlf7UusvGtrSMom08ky72YJUoTw33bAoxB2KA
3RSJ+ipMdDMc1Cvzu9UWT6pmv9Lgc020BsmwT6afISAWx55DX4m3MhM1zS6FKdZ933yQW3TplT8A
AzJk+NU3GV9oXQcfOdOs/aGgTFvhbcGOpiC0xAQqIGLpHjpIoqwcLMpPwGSdGSGMIRjEu3TwYLPC
X/ZUf7eeszNT8ZgxMTVxf1CNT5FI672lqbwA4a3iDvuxm3xEmb6NIcZbR9y9EHQ3dHVJlWx6UxWl
oQLLpNtmp9HcuuFr11VBWPym2mNltmsN47wZRetBNGtB/47H3kg6+9quGSdUeh7dGWdC/LncvmrC
lF46izthXY+0p6RIagpSyNKfYTLW+dTsfHU3qvpRl/1TW3/F7l3qE6cLNA+YF10neZ7589WAIcA7
2PVBpUAuzh/d2GmoYf14Z9mfuaip2ujvBnJe3b63umKYDeLpTzKzAOPc7aqtkQ48q1Ncr/qWeXCe
CY1hJn2USbOrqjHIh7Ji3lN/ULsDwXyNXvKc62fLOuQamk4mtxLR5mx2x3mAIM7SgCov4keefR9L
cBJE+FaU5+LAe+sbNMnNS9k8hUOg6ncRWxg8EG3TzWB0GEPKh0pbJeog0SOErEUbpwPJck2Ugr/9
/CtL7hoPg4z2Il24xPo2EAkIVXQ2pvBkdu3bNB0zDqJ2l20tvaAJl5po+xomLI98LNt6j906mNpm
62qA78V4txgE+sSHbWC/Bc+IteSMcQor61M1pV8Gy0eGr2eSMP2MYtjvnyYfnhHGJq3tB4VJbJ6e
HWYqpM0482AnIfC2rfOOGJW+F+509elGG2W8RM6XVx9tI13JRjxooENh9joXMxzHXp+ZtDj9hmG5
jjv3VWTNNnXwOINi9i6IR2zx31naBgfvaWMiWHyOxnkNMLObKG+1wvDe4/F3Wa/zTJBNCRKN2aWK
og3Jiqc5cQ4JZphmQC3FCqZmQd2xs9HxaQ9HwXQcG8+ZeA+tt2FxAj0lswH6C/KR0KiLSZo+sB7r
/rJg61PFzMvlqr/UWLw3CCGIu4UY/pBl/AF4fYxaqPxKK7aekIrHwKGmZQw6jFTEEH11cvoz+R2O
MHPPoSngRR5DVNabXDXAZFX4pgbnl2Svf+jN7s/Iac3NNHbEwpRBtZDhdjq/xQaX9dL1Buke9Lss
ugm91c4DmVtj2l4VuommEQd/hrITuGMHpj9PQ3mP1Q77MO1mHC3y0yzzc1dazwIQYiL7PQYqHof6
TGDxJR/aUxoOK6IF0ch/CB+9sIS6exy1n4zVeRh+JI71fH4lWJfLdLal/dTZ0bo1BF8/wOdDbCUc
oeS5tZO13sZgSN8GaqJxZKJz4gyuucnvJlgj2YZ4Wqa9hkmIp2/NmLVxGV4GBv0eXIdg2ECV08Hl
SOJHBhssUqASzyevkzy69nQlePu5ME34SrBcj4I4h4iFvkvXtW6fmhLYnCFJAS9w21pNf0CMdIgG
HzVVsak7ZAk8o8lIwq6lvZOe9B7BXw84LYy4IlPCPRLxsR2xAbgxES9ptA0ZZuuSJx05F3GOPDW7
kSNNmWvbKNf2hClCNgL4VXIkIikCxxV3fMzvkwOIaczwXEhnB3Is5vfSTd9Kv34KGz5S7fSvtcsu
AqsQw755dzS0FyIaOZLQXbwJ7TrdtpxNl6PlhQx2LOm+/J7m/L0PDYaz+T7RbNnOzrjuW1mulOzN
s27hbBrz5uZ03usszMvo0lLUk0UUtHL8wM6wKHA2XlH8REUL3DyDMQrG3CxEfhaPsAuEE1114ru2
eg2aZE7VL9n7HUU4HNr1Wd40f3rLR+s2OUtYQWNuRdNs+1wGpjCmSzXlj2GH8TU2/dde1/xHt3Be
LJl/yxQYJJdjC4sMtW8SxLfSx5cSpJsVTp8wwIC3979SOV26FrNYl1HaJxscxvEhtPDoocdPXQ2i
n9aC+QVN64kkdGQdAPkWd7w6lnwYZNx5M9wsMa0iSDMQVs0m1gQ+o+122L9JWZlZ3EQGulCu/L78
aLviEmVfI4Bqp9LD5IsHlsU8TRV4fbhNPBywsCS1cBpCleNdQtNX5tvbxgIk9GSOAYIYD53mW7Te
HO4efMg434j2VSWDmnBUvfKPbaPdCrCxKh7fQ7/YtP6XHAgkCzvsruW+KaDYwaJMY+IlGFv4dTMR
QDWGf+ZGfSfaVs35ucBbMnAqM+s/1XSltZkUrr4wsINNwQzRaWMQRaROhXyf7Ib2NwLlmpqzKJfr
0W02CVXPg0DdK8arnuP4j0Nx8mjKm9t7RmBGjTK4IbJ6SMNXyuJ3SWytRnwULndJVywhGR7nGe0Y
4+8tEBmQRIPVKl5lxBAkSQkwEB0H7arDoo8VMHu/arkcS2CYA2uE/lBOipM26/cAvWtVuItfUrCf
vDSg4JOHQpPc2LD0RFMRzJqXQJb6T0lrISz61sq/a7vflmH32fjvxCts+u6cQQNNCy8Tvs4OUQoA
mDnEj8GvOyBQ23yq0uiQoxpMmgkDdXyVbr8ZgLqJNWaaRPlnU3dXovFMGDnijjnrO0fKgVR+3cUN
kheudqWdwfVrSugHrEAlTlGDmnNCkgCJ2TkqfyXMTYLwJ+Um03X7cYR/0gX6b775agr3Ra4dwAtu
ZA1eSTJf2zi2ZKWQ/Nl79nlZUfs+M2d3KFzbCHYqH68wnagl+cni7mprZwMCZw79Hx+4tDB5MnlY
UyJ3ui59TLEyy/J9ZOOdjKPV59dIg+o2jaNKJry4BvQ3yLDdBSq/R9VNtGSNTEQyU5KuoVPyevcQ
G97aU+HOBuODIsiotZsAilLQgUm5K+VZzDfgbYSjpwAVPhM+A/Fp6L2j2/3Rp5+Y40s5spcWmxmN
fU6TnBdH7NlQEkuxnUhPmgmtvMRLN/oBf9CbkTDjWS4OY44kmWw4X9yaBCIkcvEm10TXevOk4TcU
e4LB9+P0u40/Q1LLSmt4brn7tK59jkx9Q70WG8GlNBkTM4jydniLl5fD1pfiK3Fze53OHDki/Tr5
2jUqEIBSniVDksb8Lhh8KAhbBm2o73SSxjwkJFERrk3cyq5wCE8CdBRyF2JQcMDoffLOhx6QEuJT
GPpGIX6wwvG58XwCHBJUR29u9EVCLqTFq8TW3mmrWcJEo6hq+DKN5fSFP01mBDNxq3rE8bUjV4o0
DNszAiqVHxq+loxJX9ATpslwAxXM18toHt9ao2YQB3yI1aoj/6GtNyGRVIb2M6FM0IUe6G5FBV2H
FApPHjoMkvZZAaAeIUHm5ObCctTNxRcRP6qizXA8jDhzHPiXwmlgLEghTn5FTXuKygErjBkkdrav
vfgd2160MpAHz57PqSWB2xvB6m3OEET5v2ZMtLZW7TpysyJihsNWX5nId2LAjYnAhlkKcDGcPJH3
R1jaTyfyi2Mbd/JdL9qY3AgAfxG4E01wKuqWV7RdvIik+KDZeN014Uopa6+J7wprLeYdjh8Qj401
nWy0IkRVETOVrMeqRzKeqk0dA0REIMFpaj/NRLBgbSdCpmVgwaVAzE87BpE13RyQ+xg2Ph/kfqSN
xpmcc6aWqDS/vicm342NwRdCMpSglkl3kEo724sd9mXRT5oICL23vJ9wI352BbItmh3jYRdi+h6r
P7333Ix3SF0kc5RGcGU78nMS/QRUGC1yCODVKlmH5W40HhdhbYuUMe0xCH/4ZbmacgZ6nMnJVfN9
cPoYKI4avpjNmLNEpls4Pl/5U93wy3KC2EtWPjDeoH/onkAQxBETbVzcb7AzoIc8CZ9mgPSTTIt1
bSA3LuUmzZPzSHTAlL6WVNa2DrO055G2BxKEENniFvVXUfYSe09uz2KIzhCVTY2gygcAniYINtQ5
TjHuUA1XgJ7JUsG5ZK6vWF4YJLTaDhwLrtR5y7Kv1qGz8rtCLhV1t5CHsCY6g7FEfcfUqvYoNiPt
BSftba6/C+Tpdp2tHIE7V24VEfQ16uVBn7eCp8QjGPWWeDyblfOgeXFQNcmjkX+BpZhUREdM1GV2
FJzOlGOiGVVI8Q4GBlbtJ8n/hHw55hIEIbk/QZhmEx7ZzY/jKFacQQNLv9uUYwzxrXN2dN4Vwwe2
lplTvW5dWGiK+TWFIWo3Q/6huwAXNMR1d6d5resgTG72eMOTMbS3dH7oBJbe5gXzlW+xZSOIYKcb
OJDmf+pyC72deDuX0uIJGAqMWlX3PH5NBwSuIDZIPSz7a25ZAXa9ewJiqogTJg9ryUnS57NmWJRM
vJCcF9GWiRh7oG6FmVuw6NAgQkhGUKHTa9orvs0VRda8HHb8iHzyZxHdjJBamktGhyTu+PzFZtEa
CD93+xfTXZtcHwVEhId6lXNukBYFsXQ3MoeYWlCjHvWde4511ELZCvm0nsQjZpidZCzSVbpteDXV
IbL4YLnc5fKdJoN1RjpCNbwxzjkp7gXG+P7iVCsThqTtb3L6tNR3qPaDibZ7p5IXP0Zy3G1yVMe5
ui02rFjs0/Cc4fAfz5I1cNpRmLesxxQplMQjcd69yYQWjS+SM0x1M/23kgeyOnksvlS9ZkRtalcP
+M0ntjjZa+g1IthOQq+y9TiDJkwcbypaOv0TNbskYO2IOMFNKLYagm0M/7BGJN7h2KdE0nmqyZQv
2MpmGPl2UV6JhwJ5JZ2KvdrTTTkRNpNBqiuG3/Ki0UsAMw8yI9LXztdRKeKzm1uArJsb/eB/alA+
S55wtGosWxqnZlyu3EUHsSzhyCS7Z324hRheMRuRqjb2Aak+e8gcknNGOsHewj5ATOPO39Z4rq0j
+fRrowJwMalP2YSpttF6MB9gnQ4NGqJ5sp4UalZ3KVnd9RyvvdHaK7WzjVdbP6nqOcsuFibBNOc4
sFH5D0p8P3nNx8equUSeR4LIwVSMuoz4BDTOtGR8TuZ2dhlSjH1eU7ddbsR0KFHC+e+uWkJRCVAb
biYQSf+b8gCkYBsTlNhDapdjI+VSIZxcVBDZg2Gkz2Zrr826fRkaK3Bi9zSBtJijeVi0JNwPZT6/
N459Lci/gJJ+a0x7RbzDJ6GuOB3kUXlLpEv3OCUkGYU8PjciAtGgrg0DoztJZqj8YYLxg62EEDz1
p9qM1iphGX9XMZaYnhHwaQYdjFDNNd0T3ScPMzNszmNXyuNcLHPKk+mP+EofJ3kXDM6JROrLAT/O
lx4Y6kpfLEA/qkTWmR5E40h02UlAFxXze1f9GnQcRulziblRNh/x8NWKfdK7gV3DCtpLBs11Ht4F
PZGtTtZEdTaYxYhZRew8BZrbrtvyNJS/C5Q//uysm/jNz2qO9m+k0iujupQF9yOFPo33iCPIhaLW
JCEPp6U0NZ53UzauMq6Xcl7zYj/FOKPzfTrdO/Pd6cVTmmH9QfbQW5/FzO7O4yaNaJMwlgpJqNTB
RHxq/TjjhxlaawAyAq3oSTVPRfcVRXy5GLmSoT0bDrlo4txPkD87s3GgIsmTfUwiHVkXgLB3jVG2
St9io3uPDLaTxOAYwPGK8gpXA4Gwu+faqgIL9tfwrmWHZiJRR3OBlTM29O+hm1cF6EBcbW1KeFua
7b3PJt0m8tkk+LkEdtbsW40EuOBKgJitI4nMBaRDHHFqc9DkfIaUyfVfTCVXdNz3EI/5cgJnrLFC
muvrHONF/w5tuW4jXBp8l2Xpr5T1ZKKCyfEUGaU6GBLdIm4FN/tp8mof1+Epm9qDNC5C/NHMSwvT
6HA60csNyIYbRvwXHwPToUCSOi7hzFD6tIsgNmS1V/j332p/E1ZR0LiPU4dYptt40z4zkTmlG3hA
pP0vkf8+tuRvVqzhfFLf0KhEGoDZ/E28ZOMVCGeN7iM13ZWesBqO48rBdd/RxBETvNCykjYopDMn
XzvJtfL648D0TnIV/XHMLlZ/VFUJmUZMBzPWVMYPevVMztUx6ramx1Vv0JT7mMKxZmHQ8zNFTJe5
JxfqOJHmJ+IugF5hrV303cgoMJAGXScfZxS0KvnSdRIufAAgbxXjefLFU4Tv0jbq8wR+VPVPFVl9
gIumoH7adgLCMgvJqyBsqxI/kFi7BBRvjSR5nI8QBevea7bL2JMDbi6VWRaWAB2exFk8Nf7Gtv8w
9BEjVWPezJ4poOHIs6Ym56Bq1nAjPtHUvjF1cfBMJ7A8ubaW1KlaX+Oy3uGChdKbCetGKiaRzvfG
pm3EmZyooEZvEPfhOhRIiBBwWvFV1xPEvSiceu2kde8FSIGWviT6XmQwtRnLDGBKa/8a8eRZbR0I
eS5dvjATgzTRVtDg+kyVAH7OkVca3XRb1uWxr9nPlfG7rscrGdwIDBmVk+kpVx7xMXjVwprLk4nA
NakKIegwGq8Zt5YViT2T0SEh2ITlahfq3sEKT0Tw7lS0x2ULKaAT60its1BPBpm2XeGvGi5cnXNK
0yJZBqHjbp2Qec7/ZcjpZ07BsZDqZCUEX2K65DvNCIcSqr1uupzgVEzHQPMbhoxyNJLsxwLeITJ9
cRR9goudQuyDT0nQR8bJ79iUXngZXLO4kRKb7rFKhK+EwA2/tLJ2iUrV3BgOgKe40lJ9ZZGBeM3n
hFYe3MAj9phmKlA9MjjoUt9UVvnW6PQhIxIhtPIhZsCKhhnINn2hd2AmQ7SD6k+IR3UXsz421wvR
R789KuZWnC72g+QJEENLEFK8EPxpmvDKQuRylQjfueAzQ0hH+x1csMDwxcDNsJE3ykabi7ynm5Go
p0kzomYewrtXaPm265ccriJNWT3Gpjy7upnAwMXhqjenDOV/mBxUV3dM0GT9OBq7q4/lYWPmSXqN
dAM9Wy884uTKNH0Eu4aWT2oRLpZ1fx27kUXLzph8iN4qUKxMNtDMlNa3RHgbeoculV4TLE4wCZ7W
unok+vxITfDOjxEfRQ4ODvnHTVnuNq3XOasqN4ZfXt6RAivooLl4VTXADhRZuzOpQgQJsbBkV5GK
SMrhIEG66LxUR5uhjbLfjHYQDDn5U12rbpOvpi1eyPxWt31/LPHZXkWuL/RbxSiQtrV2YabCaeGi
/xNdQSENOM2hqbPkrDuK1AaMxgUxy3xXRepFawKSque6MLlGdoOouAjtJz4x4X+SgCl8ZJTUUaRt
jY/hNC2bZInsEtuHnT2ooYTRTPvZ+QZpdYcH17PAlgciqS3QA9lDbQ2QhGz8U3JIhUbMbBmV0T21
AWW5LSAg/396WmVyCq296g2bS7yuIqfflZzctk1CR21kuahElZXfYtF5UBxt5bMlDPaZfjZBfOQA
DJuplC2yDzvSWTu/7ci78aJ4QFkbu2+TLLGxtJWZb0y7DZ9FrFlBTV4VWpPSJ/DP11q32yjNF0MQ
+TlYaelazsmKDcxOQyG3jWn5jxIk+C+lpP8qPPFtxzE9zzE0Q4Pt5Z//bCMZprkqVZ0agXTwgBev
bfm3Duul++I/Okj+6x2Wn+A/+k7KaKyxXBWUVnQ6EGmZk7XYmEZQluTw/t89Ff/9Vq5Fu6pteuDd
Fn//8600e84JZFkiT/xfi8DZZv/A7PeXapH//spgFGhvNUDiKBMyjX++C5m1rV/NZKJNsjl1UX0q
RPmXq6Ivr/HPL433cDSX3hZuWXb7f76H26nR65FkYPUsxo01tG3QO7p3jAGRdr2y221qD3+GVNP3
eWUjFkajxWolJ+Cklhr5//t7/R+f2DUcg/IRHR0bf//zpyEtQmtoWnHXtckOJ4yxwrRX9n+5ev8q
UeFGoY9W992lx8ekZ+Rfn9nsvNaYMceicU7RGCeXYfHhVEiK5t7L/vKRlgbVf3/DdP0Yhk1ts+0z
mPzzM1kzOQSxlelosWuGo6GzD8aCZeYpCGil6hN54tw9Y3ybdLDP3nEB770PTJPlQ+qMdz/LjtCk
COTD0WFnQYkrfMgH32w/k0R+h+1ElFfOJIuVNHyKPTj42Cf34kEzkG2JXPtJ9ay//d9XStf+5+cy
+EDaUjhLr+u/PhedomMidJcs1ZKwOB8iKv+tWuM4kzSzJpYKpEb8Tg3t6Bb2g+5jm2LwhzN4CBWR
jcZnRMZVAh/ikplpY3ewJvRRw03gAQvLeJMM965/K81wMxLLnQw4kskvcbrv1D86PtIhMiOWcqP4
FE4nCTxXs8u5btDUR886E+WILuizUSyEWn2k4+7BsBANItZz0E5Ur+G0Kw3wzardD5wRbViVofeh
iYmKmQ4wcy8R/GiReNYxCe1y6ypZUeud/6hR/5YLhzF5/X2w4++orBfFxrosP+ImwqjFNuCAPRQM
/thiUq+/SuA9HTNSM9K6x2bRuLComd6czQpXD5nNJxpK0W712xRLcEZjQyaXCIlp7bXjqV7OiTJ1
ftN2BaoGSDmNbz3O1DGdcLHHxa6IyrMzsdfHHmI6tJtJZzzVWvbDYLubUrH9y8X/H6uGp7MmuS53
tK/p/7r2Kqu1eGpoKUFB1myGxOgZRdW8Azt1TooEcFpMJ4vAl7Z/SzKVbdimqsNY+vGXkSZu/rdn
7H+sGx4/js3iYTua4ej/vBeLiOLbPh/cdYrDHKvbBGdKYVFzUmM43vUEX2aZOf5ZFm567o3llChJ
5mWlE+vCM8aVlbsoHQkE2LRSx7GsHBp1FMLrToXp1VIaVhGjk4qDMBWr6N4rFNH2gJG8Ynv+y/r0
vxblf3yc5ev/j53MLI2skclSGTFKj4C5gvrUgpkJT2dAHeoTYxR5EuNNEuBimh4pRJaF8aKA7vzL
hf7bF7v8/n/8JMpKlBqpmw5ATeKVsYIPWy1Z74jWNoAKOHc24S39S0EfcwEv+69dyeNSunRc8Rfz
zz/fFhrX6z0Sdnk8QWZzIrhIhqWug+Aulsvi3AEpJIiOvUSQeFu9l237PYbuc2imL40sRBCL8Fpy
BnwobfDpEZyoqsInUvYWCaYGMGAigBfOVi+se0zzQqZ5WdC3OQhOuZ0zhKvmADGQGTdjhBrWZlLP
tZuPp4znU9V3BjfEsUt+yFmH+K6b9YxhnwwFHn2dFIBuRdT2Q+4dq//H2XktN65k2/aLEIFM+Fd6
J0qifL0gSg7ee3z9Hag+cW6JpStG34eO3dG7ukASQObKteYcE1gqcNu5pRdgiHa+pq1dg4k0fppc
1Kew+NCs65geUBhu8hoxjkMfPr4prRU2k5C2m1HfjuYT+SG0qxiaDuZzRm/a8rYQcA6uXbJIBpvB
QL8hlCs8zfApoUFz5E0TpB2tP3cQXTgMY9IQgtMk6TbBBQzNgh//xkxp6o0ezlIK/9Ywd1EzztXe
JREJCL9WHwOnYn3rriQoNpWmIfmmT4o3PMvU27hRt8oqpnmJv4my+hS05XbwpnGC677xF/HZBR7M
Jj7pWANXHHnUWeeI1642DlXsH5o2unNqfBOqrp+QxyzHHow0RD3aM0YHgl737pQhejTHvRJuaof4
ZDcdP/1a+RUZ76Lb+smTQ0+2SobDRHQa60PdDKhw+D5AmjUOtiWSwECWG1MNb4yo+OVodOgdF0sj
3Re3OpTuNusfOXgb/JbaA17LYxpGHO8DzOaD8ijdZag8holx7KTFAMt8yl2gX5gOiHrr6+cRK9I0
KjJgMLY5muZiNE4GLS9iMjdl2K57PdwItpXKrTZBAg2mXyQmwQ/KytObxxJiCvL1weuh2cT3Ad7R
ClsrUGpHOQ50a33gVRWqIjc36b8xSsBt58a/I2JUA/pto7tTmlu/vBqtTxnfu8Jf6zRizC5h/zU3
JjZ1jwmYR5MYZdpWD/Qj0avPqdbMC+or0zxaDtPkkTSb2eh9Gozea5UPrTwYTb8oYXMAeJ18oOiR
NBgTIGxHVlemFaSKchBx8T5726wEGVApGBufhKqv3eo9TJ75zWCZdCshfqXI8CU9ShrMJ6NIb5tB
XMWkIvhTdwWhuwegoDHvDfTvxJUwL50R9k3jUq4955TgSwILyIBJ3YfCWPaTWwXghSPcgxHh1udw
3Qtz7vkoBw3zppqa9MpVSy+6sV4U8z1oghW4m2VnLqvOmUGSWYhGXfhSm48NICqPA2AcVx/Z+JIw
y268+3K4qlhr0NTMSg6LU7uwM4wXdgha2kfDYESZUrkxanN1GvEIeG3Tu5vM2B2wvNgZj2ZkzzUG
fp31O+Gs5sfmXI8Zi0Ah7Pv3UURPHofowDNYPIAdJ9FRA3dv+93SHXiQem1JwtEGt/nJVTl9os5a
DohisKUZ6wKBv+kmz4oxHF2GfyGBCG1DQ34IFv2AR6KgD0q9iSWOOAlF5h96WG30EKx70MI5HMha
IFB31lT2SurNMfTNj3RsD9NBOByujLbaGLWPQyV/CAVGkIR5UocyvGd6WGGAG6IPYObYyz0U+uCE
u87jqc2NX10e4tk0Cbvh3oYC+k/DxMpq7lwcBcin+/shgJ9GA8vQrccWppegYLHHZA/N2F+kHea/
yETgEBfOhQ31213sf7cToZ6VK0RblFljkQwpVaToTDaG+tKJ8JtLEMkhBXIYzbI54H7dsUYlGxHF
k5hY4tFeZiMm18Zrkruf9+NvTi6OpOaStq1pEsje16skqTtaWUvd5dZM0d3OgZhCd40an+ofKOvm
v7+cTWlPfqimCfzfXy9Hc8nWfJs6BMTMelDF2nS8jMG9XKuSduzPF/vmTE3sqqQnZ7Hx0wP+ejEo
hr1aaJzKgC0joqVpjSUSUXF///N1vvsN/7rO+bklrNuqMSraBIoSJrddETeYqCB9lUQkzrMmay7U
UBaf+6yW+ft7OWe1aSa7sUyLCYJQYAWzKc9D1NQPzsTCvfB4XPgJHe3rTxhZiZmGCl8t0pD8UkOB
qPOl5ByfX6pRL13qrDDsOxROsOJMxL0+gt2cV74GVJML4st+vl+XrnT2EGIDgvdZ8fsl3m0IX75/
IOTn50tceiTOHr0s7hpMgBwmOUZrV+FQ12TPkDHT2llyJULGzD9f78/56P/9TIA7+3qjTIXJZCss
a5HrVXkTpikCY003alh6rQRT0EHEh/2vfUaKWvU7O/bA7zhmTM7lz59Eqv8uXLZKrqkjWU6kznn+
60dhQBPqYIYtiD7YuMwRdGm0VX3jzrTsvRgs4I7GhhTFtzr2QYEMj6Z3Sy79iwcDdmYo4sjxeqF7
E6Gq3eS2965Jg4kn8qM0s266pobhaJ8IAyfoG9mXrg8b22G2rZUWQ+zitYLyGlXZVQ9xw2tgXOoW
HEZ9WeXBwfHyZapMEpaEkrB+C3xAOV6z9jGrAPecK+l4HQAMbJE0agoqQ4GCgRr33gdtUHb8s+wY
KWF+9ihzyupUZ8ND1z7XDdOnxDVfU4JHurLYElW/QdXG0yyx4o998ObjweeXgGPm0wuLN6AaH7Ug
pAGB+Tm+QRCyluMkc7Ju0ry+TupjLz5AWe8iO9wSUsdRuNs2lUCKRttBDNHKMgHPhLHJWFQHYnVs
ZX+HWOapqhg9js46HAZUxTApa2ialhku1Sp6J6nSn7ctLzJ1xZoT/TEJrA1pBQvo7pDHqF3wgLuM
Xaryw4UdHNMgl/SqW+zDwL1DhCsSF5Kl0k6r8JEhLiNatU5XUfHoF9arC29dIzPR9Cf2EwoKd5ML
5Zcuwg3+unu/GDE1AhdBwQas+FBOUaGvlu69TNWt6l1lylVMgoZbk6EVmeCA46WJzR4b1sqMojvI
QXa4aggRS0wItvwS4Io6/02118T+bbDOHchTnZEPPVeypzGM3qhrt4z2M6XY02hx0WC4lbqRaXCr
MAjJrXYJ9KHmXjfVxwAnpNMZIjL6K60HIfrNSH5qxd4hqQlb7zlB66WldIryB68mxxLLSUQqqclM
jaLEoURsrGHbc2hBl492SubPhEntgX6unZr46IThmPL88zvHQ/fPlvD1nTtbb+jvZNEoprC5Dsah
SA9ZFlaMLLt113IuzfA1lxVjJE3eBancYQtC8TkQD3jNRCwdHiHfieg5z9VjgmzdTJlJDuDpHcV/
rjExIGVdplUHOa+ANKwurWr81GmLBPnvPr5rOGX6UEVj8ZuEGCSNZPyQwyZCZDjJmwmCt8C9lzne
OtDuU5WoFWRa8OuzOeqnjeK3Cw9Lig76BEfZLijjLWfiuTJWJzMzlwWfjaTQvSowQOjZm69OAbf+
8Bjl7m8N3Kafxi1CLAkbovSvtWx8RyLGFF5FrhbqtcFvAsoiG21iNtQBOcrAYcre44mLQMV8JrjI
hjHkbQnWtY5137LWoOx3Ism2KmKVrhBrPb4NocUDRl7SIFuOzID7NkGKAP7S4YjjPzWASQ1B6gQB
dzTZ0hbzW4s+J21XBiOWCqatW2TXtL7mSRYdyjhZBLmyzDN5cj00BWF8aKkWoBeB1CCIMIOpKYG5
yDLyybfg8J1Vc4VVigDRTRlZvODNkr426gkoDhAXHjtN3Jiu+8sr39L+QfM+pojHcvBum0i7Nmqw
bfwBvtgLbRCQUXFCCkPz0qBljRtwo6aH7cBQTj8/md/sBRK1r66SZK6yF5z1nWRbty3NPE5H+Qv2
iwlEf2G/mZ7srxufLTVVY/5l2Wxof3ajv/pJfmF7iFptuMVhk1/D58ciY0yGUU9XySmW8a0oNBJ4
wr5CBJnn//24w6Z2ZkhqaZqBu+msGAtwDHph3uDW2+TbaF/MkedvzZk7c/fKwr1QuYhv3nPpqKgh
AYsKGMlnv6dGejpcNSGX7E/NEi/C9bgJx4UzxyjIQX5GibtC8nypf/ZvxWl/uexZbaaKKUUgIZKe
6PERPTmNogSVIek1kw8/eeXGRxeKXPFvx44hlYWnDf6coRPf9LWMMGU+BEQHiyWZYktSc6DbzKLl
uNCJHpt5O32RPnaL7L3+lRNReKEd/c1jC2bY4ffle5uOOd2Gvx6qwY40cPzxiMXkfgBuxRv083vx
zX38+wLW2X0026oLBoPzYxA/BUhRvCs3ePn5En8OiP/3zWCEKCD+q1NL3dI1jSCer19CF3Suo5Ha
Xe/d59QCOFWF1fvQNFvP6ZdOXK4sjWcIRG1VJ6uk8slAASWJ755k0CuKNKjSyA9pwtd9fkcW4WMP
PuTnD3lWt/75kLrN4FNYOgNDZmhfP6TWsDoMHmc0FCMVJZSu9eQ8D3KnWmrxbmqeszZ6vKFGaRtA
WzgJV3EePfz8Kb4+3v98iPOj9uDTzhcaRQndvGzNBSYfif0OVb0Db+fisJaLn6/49QH7zxUdlSXD
BHPJf6aH/68HrB+kFDLD7ZCqJOZQCtXiwong6+vzP1cQlsnkk7Opap+d3BLFpYOfEXweB0AHC9to
fzGWp4dFuvtsRFyyy0eyndrR6J5//m7f3lPnr0ufrRY90ihNESNShwb4pJvglddku1E6WsmeukSc
sRhQ9ED91/z3C9eeXpyzh57zvmFS8PP7/jtHioKMUTq3UlFF8KEbg9glRhrS1dTbN/hxNmrQpNg3
Ha3lspPx3pIMqAt89Pej5plXP3+cP4vU+ceRSDe4nTpB7/JsIUk8RelMOyI1c0S5bQZLJcf4BB7R
wyphmTtDuhvCULaI967jEnAo00QkeTdD9Rr4BVK8+rovqlXD4FDkoBE5K2iWuyghstSuWBNQj8/+
CIZqFaU713dXZgJgJJj3lQcOHDmsax7svMfvGy5Gf3yqWn3lBCi7DWXvKNVSEQOQnfcwuM0UZmqB
5Iw4bB0SDlXNOQ6w9RI6wyNIMIz/y0ADQNcqszAtV772SRTu3K2dfU1gGufduW+IFTPFMAPpUgDS
0qKAFn+NUH5VBvDbQ4LSi4NZIk0Okl1UNgcL3q7Z6/BUxFMggTsakBXpqNWNdffznfi64P55HWCO
/O+NON84bS9rTLsighZGF8PtOj9YNakMkUob4L++kqXSuZtaXGyaf6b3f73asYWKSqtD/AxNgrs3
p726pXTBrlKmdu9fWEi+Nhr+fC+LAA8WcxUujXW+kAyJGdpuVFiLxjNiLJdY8FjcwRsS/eYW9YVF
5d9fUTNsw0TWoRvIb6yzx7nNShfFTcVq3UftQYOYu8pVsgU6Qugv1HX/bl98LYMji6Hpmkkc4tm1
ZG3BJw8LdYn3h3Co/k08ixVK7DXEkjkBMBt8qYQaJWvyBZWdhJ8+U08/38qzsSm/rq4KaaBUYINi
LTnvquil20BxcMYl1hwYYUwqF+qWKOK5vR822YUf95urcRd5alTbgM1nyrO+lIxM8PA5xTI5MTv5
aO3rffMG6mKJV/4qebrw3f65l+wKhkRrRBdWtYQ6bYp/PadNXfRdFHMv4Tm016RlS9i7vX9daEQw
q8VYrNuQ6XAnBOLGjN2XVZ2USKPu6Zs5AjlrHZjX0SR3B4pxqUf3Z+P/snKefbxpf/vr4w2dNxaJ
RglmzNpFdNJ3wb501q/aYdzIl36Y08DpFrA/dpjyIqABFyrAf94rnc67ozqcKfSpfXxWPFkpfCTb
m54+cobUHBQnMJI/NFcSVS7ciemrnH1VLmZyHSREFv/161eNSfADE25IJkqdJHoU9Sg/TrTq8sIl
W7hEwufiVIV/E8q16zUhiFYFWeHSqJLsWUWp6V2VFvbzJhlPPM7MhEqE2cQs/PxB//2cHLQs3glp
Gyp6qrOjjh0EkN0a9tZxsIFcSki3AhburlWcYm3Wjo5ZM6cVo0EzufS0/lMw6VybUw8+fFY7rH5f
f6M+tu22jTiB5HZMKWEFrw5RJHMtIYWzy1zg2zmISQgDx0TvGLUZDKUKTwFGiF8A9C0wtzgmavzn
X+TfRWr6WA6DDGlJlgf17CfpDc0IrDakcvRo8jRVpa+YU47koZcaoF0AuqDI+7mW1dqpkVKj96kF
K3pbH76vkus9xubKMhQMeEGUMEr15G4cZbOOuphgMHpV3V2V1OOFsuTfV19zkMKpjik11pvzrr47
Jt5oo19mwG37tzEq7m2qTvQbyFCXjnFTnfn14dYob7lhgg2Ri579QuWox8gaIXAj354LcjrVhdg7
S2awS5KkQZ8EK+vCnvjvs6KzbU87B7sVVM6z0tcsyzbxG4T4Y00/SdGsGDZsHy5/vvffLNdcRp+E
aghQdV6Ir4+kaRS1FwYoWaolSOx5fNduxjUuuDVy9ztx8/PVvvtOUAWnRQI1oybPLpb7Zd+gaYcV
piTWibgPc1cnF8+MX5sp7HcG0jvBA6FyaBCaONuBakVvO9vhwYiaobthlK9hP8S67TnOVm9L5TVK
i/a1qZCU1OWoPv78Hf9ZX6ara0KwF/FUCuNsx0/adiw49VmLzIyUDR/Dvqm8uNqpWRoegnKEKuqJ
bJPlinahizOtHl8e0rMrn33voZuCKv2ekYXZmR9jKepDpmcFPewBCTZRoeC0Ytu/cPjVv78sCxp9
Draa8wGlNtp2Z8UOvsYSlyk+qLrCNUJDy8T41JTpNohb++DlNlyzEfjeiOjjkOuxfYMgtV7gLjN+
ZYqRPLUI0vZmEYjfudW3WPLCclFq4I5Vu0qWYT4mL5moqKJAfuAAZ3ItWxgWsqNXpk6RoJxQtILU
LGIeezHZXf1NOpTVrh6YAxsN5EhM3vI+VkEINJwvEj0iQcaE7WmbiO864EA3qnQIAFUMN9yQx44N
Jg76jYW5ejWpzz5Q4cBtApwBf+zn52a6O2d3j8YbfQ4EvujAz+ehCtlhnl3S6PAMLFYKScbJQMJD
VNL2VRXaRj9f7pu79uVy8ut738koaHpIWPzCltjKrmoXqkEoRRGU2a4RTJxwX15qh/37HQ0dQTWF
sKOzimpnTyhZlhUDBvY/SrGTtPOTHmRwJW2MgoXRGxe+4r/rgKFPkmZ04pQ/2j+V6OgQ7dhiuEX9
vzMIoRQOnuCQ+GBnA1pzEYBYkMNw4apn35FAT1rEFBjsow4S8vMFtYmQMutNDhVCNTB5B0zKZnUV
g4VSNCRceauFq59vpTjbnf655Nm9RMNBdl0XOgvhu+NrMk35fN96JRKlugv1yJ6RVJjOZVXr67AH
+x0JlKhaWpDkXZHOC/CtePz5I50tgv/5RNxriw6G4RjnC70AJkC4GMktijIxIRz5EHX2NQfIN094
b31nHieJ7s/XPKsH/ueaTJA4d/zZrL8+0W6cW2YZDO6igz5MBDlyNIhQsXXhMuLszTm/znlHUgIE
a5HtuBxw7F2ULDjPcZLD0uQcrblFKhJhe7N6jqLmYuf80qXP9s+iK0vfGFIbzn7u4SrmgL4Kw7B8
Kgg6u5KZX57yqr5UiZzXCP/5xpYx4YvYUi151t5s8xHZk2Mz8xYGM7cixL8ZlgNwNC0ImHdFIBSU
AnswwSj6bjBVcg5r3/OfoTh7ID/qTFy4Cd/9EBr9dKlJ+lHivPZrhlSNVTdQCAswIAwqb7HKcMvz
DlFQ7EdT//Xzo3VWt/z5Af6+3PTv/zrGCZFaua5yuRxn/6OtgbknoCO7UNB++x5rnNEdAzkIBoyz
39l3hq6wjMBZoLdbRieqsUX2YRxJbtzbT83+v5uHIF9ipeI0Mu3aqNWZ/Xz9Vnpf6EMb4PhkbNFd
pbBjH4wu7vYa8uE5m3h/gjOjn37+KS37u/dUm6pN2xE0dfWz1UoZ7JAxr0+aX2hsGxcUeasdzH4R
KY88aHiwZ6F2KxvSo4DJ6wDUER0qWk6qHSmJoANiOKPgVUGRF2LDyret6MOOGl63YpYhw5WPqty6
OWbtYe6UWz+oNhJoe1pioH1VBS3E4dUhcRVMkkiTNaE35IXA/MTZOLiz0nPAs2O2kxu0m1qy9bBK
aoceqA4JlkZ6zECog5eo+Gfbblum9Ck48zpVVx5/EznCAC5flfqoV/GibjkYldqsRM1rVNe4QlZa
8OqC7fuDdaK9NXnRGXwsg0bdxcO27tElwHBNCWcx1NXEfc4nvx+20YlFW7CYZkYz73x9xfcCstff
WD6c2tfShdfZp4u2xHDR3AzYJkg7gdh6aw8HrSXXeMR5yx+KJ6I6dJoQaUuW7wU+5b5Z5b2/s5DE
dkSddRW4iwkv6r50IO8YoNsa3ECCYtwtjVZi5jTjhC1yro936K1LfBaJ95L3zrIo7grruiJhIOg+
TcCwGZwbzf1lJzlSZbTmvv4Q6tYpA4jUmdqm0exdn14B8/K18QhwnIrsNZSkLdHiTzNnr4YhouC5
F/JcNHQI4iuJtrq/VXprkzePNnxAz2BOrW4g7ieNvbQEYBRrC6KvrMiIyQ3iktAE+8AyRqDEC8/c
KwYhTOgLfG1hj4sBqZYm3n1ngnF7NynM3ax58FNvlpv6zCgGwrbATsAPzWVw6xe/ohK+kHXMlL2I
No3/SwcKYWUakKdfVY3jF0NYZVgnPz3lA2MDP8Ws4G7z6jrPywfuyCRRjZepfds59d52ViW/uM0m
XJs3LugZUvHQfjgflF6IIQDb+EtSVEF3k+Om8mWxWI5At/rTFKGZPwnIFKMOS7mGW8VGX2dkkQOh
ImbqFErAb8O1g42o6pWlbT7URGtqS/LgQtg3ebHLTehlXV8sPcjJTdaTt6ZEBgoA+Pg999j09w2x
jnXlbc2AArsD66QVSzBgn4gqCWA8xeZaByTYl8CeBBuhArsofpHWVpfksBN4uUF+P6e5CuyMCWjP
+xJeU3nzvM0S7Y7UJdX7tKOV4ddzrSUYvDo548uI40ww4wNdb6sLVd2mRLBoxrumv5MBu2VaBKxz
C815hmV/FgBtEl5G8rH77FTVQqc3ESI6IPHVa4yrrIY1UrIGoIQ391WM0gLpd1duEQwFZPOqFSLh
gkQNm/gdb+2wt6kua8pTW/uoiHljxHWevtcGam9vUw5Lz12rAKX8sCdyEAbPDbMNGCfRLJ10186U
xQ2hJr/vi7skbue9fGkScj9xEAzCvS7B76Yg0A2eVgN+DyRHD3GvEf0e1RudvB1XAwncPKOyJ16u
6n6rA0i6a9GC1sQ5QaQiHO4sh1dT3Vs0Hor0OaPeEajtFbJfiLY0IYu51111miKIRd8T9uITVYMc
qF11DRDZwEQlpa5l/lraEaFdYlHBQ3IwslAtP/jJSxTdSIecncgif63e+IzpjRIRMwxpAH4E7akJ
OR3aoWvomdO+ki9W+gYghbxEoPQIPxYewc4FGPtJKI4VuOxWZBx4MprCmXEf/NbzClDfni4/UKRg
3qowq/wHjSg6Rcz9BDzr2quPA/yIzAJjp/4exKuAi+E0V1FwSNOd6G/HFMOa5MEVu1iJN2VSvJg6
HuxR3/p9/+wWwyoS1kPQl8dY3PdAWGHALckWgPtCttuAgV8HpAOfQnpgoGUJoOazkvxIbUHTapVH
R2NyCwoeXNwyrmozaEGtziqiHjXculV57wPvBEZJbybt9tIEODNuCnPlKy+DZ82sLJoPbbwMm/ch
RC7HYWAHUZGMkN7bFyTQ1yRW2Ws/XRP+PNN1k1SsbaJsde+ojA85kJxAPxHM5WKnqIrxBv3c1m8g
yAzqKs0OCPRKgCuD6V/FEj5KQHp47q1N7yXs400Yz6pmRsAnnEQ850Q7rwzp7YpcLsmZH0FEmfpD
Tiy1n25tfCFVAEa+uxrJY/HijdWRjiPmZn5sxoSjNNRfmPlFS+oTUjZpA4AL3xIiMQKnh+2BCRyC
ahy+q/6efHdMnBaLFRA/L1iIDmkUMqs6vHZxnyvwBaX31rY1IqnncIqMwL1nuvf6RHyJ32xfbnTo
QTFpkqEAEziSKgmIKdKhuFs67+zJqzY9TvXMfHOTnJ72LRr2Ocz0Vc/wfdSddTpIXludbWjuceYb
MnY1mHMiZHcl6Fy1VgUps9nOa04VllNVrzAZfRTFg090duF/SM/Z2GMJouJFJE/gSRX1s8tvOvOm
jp5hR3VNQ9ITcMT2LgZA5E2IOYjf+BMViLCte/T9ragNZuI7tjjXf0du1VZ3VnWPhhbuy1XA/dJV
tPAOTl7tjTT6WSLkgueDKS/duFmZA8iOnlq0Db5LHhVPAB3Bh4FGcVo8te2Dxu89ag4MdWx3WJK9
T93GkfkJhDyJf/uoy0Y8pI1gowsfPMyxNX4sdhEL8kCEHXRoOuBmtz62Erc6ZZl238eoSBNy9pxy
nZAmQ0+Gzfe3CMrZQE5v7N6I1p1hAVnE+bHijoA8hkhHbuFUaxz8jAyRANdmwPQTpEerBVviQTew
WWeKGm/LKVYknxLklz2MUzzSiG6XdU+Qb0JihF4gc0MwkSWzSN1X1D9+stR7sfND4JfmvUMMwQQa
1wYASJKH2Ej6xag8JWpzHJRyThAtD0S3zPKdSZx3pEMRoGnipI90i4CuA8cbTk2jclo5NMabE5Kk
aF07gNZF9Ar9sapIT8j243BvWlAY6qMaI9DM6j0EBQIhbPA2EPRFsC0i5dVtA9bq7neXte+yO6Q2
cBj9vQQfMxJLg4XD9m5KcRWwIfTDFuAJhqEUI0tJ1qllv3ZYZhOEfOP7z7X1d5U1MqOp48GgHjXX
14I+iGTcaylhLE1MAE61r4zHYrhwje/aG39f4+woFOsE8aqjSQw5ZwX8oWE4r3WNoW1QAW8c9j9/
o+lv+6sp9ueI8vfVzpqpJvYmv9RzBzn9s1FBMKMY+/kK33UqWFmxIhgo0sT5mau3usotc7KsUqwb
vIDhL3yw3RMpmvki0Gx3GVuNsahpZ/7/fDVmlizaKIZoWH+9WUqkjF6FLmGRshnuzVLFVOumrMc/
f7//qBP/+Q0ZeNmSpiKykrOnIquUvikaladCIXyGZ1EFvNog49eVZjtkwSZ10aSltz11DrSkob7z
QNXoFi+3Dfa9eGN4uHYBSykpfY36KsKNr2EkFsorjmayK7Z2ea3CwIxIOc19Z9lkU5sLu6f53sUU
SMfQjeY2YliBJVdjhuWQ0ob/4jfNhEdtwMYIPQyxPfyRTwO58nAo9asu/FA8f2lXwPfdjmIB2qBy
Koz9aFDS5F09T4hU6n3oLGiE06Fapum+kCY23JU9/HbaJw1QQEncnkKmcaDdaGT0EZdnwZfJ0K+W
sH/T6OTKFj5Kg2aK/xmO27wmx1LCQq1CPidSl5TlJrWXNhUbET4Q/gSwbG84MNms3UOuKHsLgH9S
RQd9bBfZCG6lZegcfET1vQ6rpJi8/qjfV/Rr4uhWVa56/ykomsNoOFjl0YFL/oWLrTK/jv1t3ZR7
pqCQ5vU5kom15dAFEG+98kwKMa4VDSiscs95aKHXb1YIG7VslzGB3A0UtCkiOZDt2o8JumLBaXFr
goHEgPo+VvKUJcHN4ED1Kgny7TZuY85rzcOV6+8T0JwQjhZam9INkPO0erDEr6J+zznBtibPi7xL
OcxlkUpO8kMFBmfMDFTNz4g5MayBTiGuzyBKzZa3ph0sk+oOXcXcr46Z88AxJy5uwumYNZJ1cGUT
+uTvGlnA5isXErh763ZX1XCsrE8FhbKmEuG1CdTnRi1Aifwa0s9EDlA6Kb2QtCu2WDqYEjSQ6Qln
fxcEvZ09OgWku9QjG/K3punrlqRRYtwXrQHJDq+iGbnLAmwqXDwHvCBv+5FRH9twdDtUJIbAhCK8
LFy38H+yWxIY5nbxy2hIGx2VBXCDqylFsfxVTlQqe923S8VcGd2dWuwCCoGAjOyXsjsO1hvdgI4h
shxvXGWj6gJ3rX8lynxVoaTH37dgCgv7k92yWZfxgzUSPNXWMysoACpTIDGvuoLLs2tG56gPnykt
gS5Prxv9eSjvlJFSpjeWQg2vTL3dVdaL4RFAmG5aSq3IxXANl5xwFw6HDa7uGgyvmYu5N8EGMDKj
g2oJBIANLqkwKiu+agK55kS3om09YbQuLD/fbEmT9IXOrmkhH7POekxFpw0Y9mlpEdCiUODVjLaN
S32zqWN0tsIZdNyRpiGyYX5y1jdLO8tqXU/ABTAVsShi3eG0WLzEZXxC0k2JFN1VGGMh7++bpvHm
eg4otm/N489L7TdNScg3BgcCJraSLvTXFT3w2tZiG3QX9ZQrJehA3KhqYT62OFdJXXd0YpOZDgzL
ny+rf9eRNvQ/bW8hJeL7s10y7KWv62SZkC2SzRk4zEuqp+K2GKj1REYiGATAjvWzf44bB0bgDUEr
s56AwCAl4blUVqF+o+LaTziFpxU80ToKb9VM3Oq5Vi2JwdnbJSrLxsY912buXKvR/cv3hujAIAGk
pR/ROVNd38vgNYRl5+Ih6a0dvIBF198aTTULK5WojTvTBu0aUZSkOKZz2nmcaNUUP7A+00GCqLBc
QeVqNf//gPXQK9VbSW0eDvzhOM/XNQgzY3JaaD7thYe26FYRPQRPLk0AgOydYMdnakkP/rXzPzjV
LiPtSe9vuvLeU148CCQxG4G9bry7jAitlAKweom0K5Szi4yYcXDyrg1BEdeOBYaZmnKrTIvLxPx3
+m1ffSoJfUGf6NliPFhGcU8Zh76xfCuT8CpJoa3G2Y3elQRDQZbWrOoFRslWIZXRIAkoM/Z95R8i
ZjWzTFH3GSVubd1Fub8CBnJSo2TWYoaverlsPbEMekmEErGvNQy7KHuJ6NJYTrNzsxo4XrMQI6fn
nvZtZq/HqsbXZOxkbT+UjXhJ23hbg3e0tGrest8PLfQu85Sb1Sr2Q7zVT1Zuz4MIc0f2axim/JIn
U767tstysXUaAwwlrK5urWS/jeoxLqp90xMuargkOnXroSRLJ8JdReNgqIKbUqW70qIsI5mvCOSs
ak9J3W87ndixetUKKKzjrjQ4FGwU4ir9lC08G/ZoPefCex44nuRxv46FwZmEqRRRZAF8wzi6NxoF
ICUUbFIT7Lbco0SlSdXR7GnWAKx7uiM0QOFZ2vyBTqfPJMNFYF2rrjGrrYkVQ5MNRlBtzpxgm5kf
HcZ8Omhx/WQNr4Kbq5YPYVzMhm4HkWbpCFJa1z7sY1sAGE3e8nYLIw6AATn2W84uFNQOyJGMIGdr
/G0V5o0iAErDvhyMaz63YuwT8szpVZDkq+hPQ3RwhrcKe9uwzlXeMRLMXQ47AdRkB+/BnUYvR/Nv
SYSexyE9JtIkuwSmPlGnGYmgFpF+sb2a6qnK/xxcXo+OO35vqckhArk/7wI6hrO02JlAg0WVritx
r+kfgXIc7dNIR8WZwtJUOYffDYBXqfYE2PnetoaRGZULI3hpQvCf3qySB5xHlGkqjX+wvXr6ZOaf
uf45GOI66DQawuZ1rXdrT1n2SOWGeDsqUGQp6nL1raMyZ/7/CqmVtd5dMiN7DuhBjBScpUuwqk/6
H2TgYpE5FUHB9f0Yh2srpBfo37SFRsPrELn7Ur3PxZpT9F1cH3wLjRxxCeXcNH9DcZonhNTI7k1a
u8RaF8O+gJDg3GILK7Lb0oznHrEo/O0jIXzkNQwsIzohs01pzM2wIBGDuLHYptdAqvaz1a//D2nn
sRw5kmXRHxqYQYttAKEFtdzAyCQTWjvk189B2dg0M5LGsO5e9Kq6ygmEw8V7997TptNq1IFQT7dT
EXi2zYXGfxn12hMNejwC10MTKovwMeEBLgVj13DJ9F8aIjSMKlqQ3pE3d9LnyI0x0TwlA8EVvU/A
vAbipkkL46ubJ4uInsnwDdEncnSqbsbyFHOMhs+lCxJ3hu1UP8Gs3PjxdCM50yG2IJV7teD6Trxl
zxudL+DrTN8m4YXW8Te3nz92jvm296WxJSWTaYiMVgDBHOMqVeBRRcJPlroWj2v2jVnkLBeeoWG+
/XnXOjMB/dN9oj0/+6kQuhvcWv8cOtI1ZyQh2PGEJwVL4k1VN9lAbN38ojsQOevoA4jY+pIC6bvz
CFdjC/u+odi4Y/4clRpxbNRa4nh2exuXT5xutehC7/vCENqZ6HKsJb1uK9VHAJQr+y6oWkIOCVLR
60Te/vwSv/35/vU02tkdUlSNqPCjoPhBoUIoV70nQ/LaD8VnGZc3+KaPVjj8W6af//vdvow5H8a+
TJkxkYrR7lPHG5W2cvXC4kXOdkI5Fu1/+XhnByqIp2III34sDjhw7woiPMOVXD5I5SkUr3LV3fx3
r/OstqGimxqdhvEc0O2KJDpy4uXjpKVvgi0JYQ7pZHE8vf086j96tPPjq24jZEQvgZdGO3vMVG/U
XjUwRCDBI53cTUlHdtsjdnF9Yd/BYiPZjMQk19leEmvPs/2vkSkKaHjTZunn2fyxAkOZBHEFnmK9
gZDcB3W1Hgj7t2N4lAbpw5N+UBVSoi488fxEP417NodyTe1FCh/JG0BLctwqyJWPHrWp2cI4XjnV
owkEwvLL17Zs3sCld1xL045a5s9/x3cHdt3RMeehUJFxMf05lR0soxrRQXRM1Tr18mjkXND3XtXZ
Gxl8Wimxf/084jf1LENH+iurjIum82zRkwnJVcwid7yMToKPeSfXLozw7erzZYR5yfjyeQ6EZ+cj
rEBvQEGGUnEZUheewtL7+UG+KQP+8SBnr64eFDmRuHh7MU47eHeuYsEyo1tGkPKFPeo7+cnXsfSz
BdUIYtWRLHQKlj+ze2UMO1kJSdDvw3Qp6VW+1Psq3ncWgnp0xxBAmwEWsebAXdR0cUnv+M3cZbtC
w62TyoKu7M8XPE7cVhTBX1O3dxz2OwrWP7/ab9eDryOcLUPBEChphiHGA/9rEaWgd6uajAgwDf30
XqeRtESLQzBL23N0qcmDUOwbSnXZR1bGyrJGX0/VyRFrXYI734aWv/z5D/x7imHbVRUD9y5qdmLo
/nwDfpdFo5QniG/q6grQyW1EM7q+mMH699f5xzD/GPS+zOSwSiGqW7HkqVHCibcl6DlA0PHuS+/c
Td3/6pmUs5XQhmDt2IJnisgOaoLPFKNpRWz/z6P8/dXMj4Sam5mj6Mh8/nxzSORRYE+Z5ElavWma
kiYS5jSyhPZ6Ln/8PNa3v5KOzXoWWyIomv/5l9cHx5rctLREs9Ti0BUYeTdtTts91prywhf696rG
Y30Zan7sL0NFfVdYY1pIngPpcAgMrkPiP3lzX4Y4Wzgr8GWqbzNElvkfSiEdZDPYCz/bxel4QUZ9
6WnOVlA56gt1snPJM6tyxbuFfHqhYPXtNKA+JCNWJJbTOBsBmB30zYyZHQq6b9ZMCspgV/oojC69
N+XbpzFxJqPEZIc7L0rpWaCNpUipSbqoXXNMaB45JxvMldRT9zCwj4F3SVh2acz5n3+ZD1M/VnUK
s8rrDXQn08qQHO/nyf3NnsCU+/JYZ7PbNohVghw/P5ayUt+aY7LuXHOhPJpP/rK9MPkwMPEX/3lg
+XO4sxlO5Mz/LQ/KwEKsdDSVJQr6vTpsE+rwkAviNjvhDQ3dQojPZqz3bD+HLjWXJsoMH5uTHlAz
bhGbWDX6rk4/pQbxtWqOPLiN5cbrekr+eaAjWEk9IzB2dhbgdsXmDKE7+6VA65uMFvD6L9MkrdM3
1llBxJyTdL/MSXEjEa1JjFibISGAWb3q5QJGN1ku1IIVUhUk7T6W6QWop5rORk8wetNSTgc6HAVi
S+/c6VWaM2AYzWpl2veJUbkNbfhOoYuLwoEs/7h+BmW3hKqxTFKqBxkU5RAiL/X7piOc0jHXuXrs
ajLXkid5bujiCw6baDVkz3PWsT40blKRVurri8lYxlq6sEraLvEvnRwuWiieosR7KYN7WI+eNlxH
TkivYFwps0DAqUDHU9kF+rcAIuIBV4V+FVNq8te2Lq0iW1q2/qeGTGrIqLP0jG+D9BpM+v9A33zQ
hnxyA0Whsn7Vw2FlwSZDA76Vpr1BH0Q1Cq8TV5gNlaXckP3uk+NrYWNjLq9UOI3ZzCU28Gs5MR7l
Oqk2sT+nKmjLAKb4EGUfMixC1TrI9DDkqX4sYhnQHZ03ojcWCUUuDRJWQHeEeMNTPQqKGSK7yavh
SlVGfqIEp1WeQXSxre5+olkTveXk9hjIZxw9OzTcfgqSVTD085jWdSbbdyIVb2lLmyePvLqLl2Bm
whYuG7+xSkyTyNqTLE6iF1vHRN0peR2Wsih/BsLgoWReUmpaKbwq9vlVPCpeSogl9FCCLetFpNym
Nck2s/aCn4nkamMmr8iXWrDf6F7nr4suKGuiZUCy+HO9CKWxlVOfH8eOJbpy6ihAW4BiDhMNgznx
gXDcGv3ZkqrodzqE8T2SZyIe1aZsNvCEiMLRBKHRF5aYvy8p/FUYP2bVM82L88uRhkcxosMmeQV3
g621Mp7sfvGrgaO2NBEHLYixvnAI+f5FfBny7EVQhFENYXM+INasWQ6e6cq0XV14ZfVqWmae5DUX
utAXhzw7zhaGoQ1SwJDCQ8vnApfd2NtfydZc1S6a0O3PL/XbncHRMF1bBgWe8/uPPhpBAk9E8oLI
7iGOCenIhaW/INf+57T213L9ZZizDdYyg6m2a84+nQnAatVWOa3vWsrahORZJbyl2V7cWKPmH0zQ
H66cUO6UszR4d6xI3fz8yN+dw7haG3gSZJWJdPaCRzJSi7Zjciu5AduqhRvo5qJBlChq+ennsb7b
pugemrOAXKW2dna+jAXMDxHz3GM4fRjBABN5FvWqxkHVwTHYZX2hGPTdSUYFGoDfjfGs8xs0oXxj
Igi59fDbH0rzw7c6D4vJggCUC3vwtyOhrCckifsV16M/14gpKAddHZmnlfzqoxTuQipQLTzQenj+
D17il5HO9notA48ZzXM0G6uNEnWPtTxuG0XsY0KfLXO6MFkvPdjZyTYjHLXuFZaZLvd1N06zJ7M3
7rtZwQrUoPgvX+PZl1HOjqXwn6P6dKdLn6BMCeNfOeLiUvbdl85N5/9/r7NLouPL/Yj3fV5XZCR6
oDd3wS4m4RvLbHFNjkTkGcW/a5pFL4Qj5F+jnt8Z9SSMSRHjt1M7WD669tZl8oXf67sH47GAtTgE
EmE2/XMiVg6oBuTK3OEmZSFHb6P+8PP8+27B+DrA2fybDLVs9IwB5N6L4HlV9q7BMfDzIN/Nuq+D
nM261kps1Zdn44Ld4KE8AatYVsqAQPjfSwCe68UqYRD/el9nM85vjMYpRkZK2gKID1mFuDd+fpjv
fhIMhYrOZYokCP1s2SurSanU+TIQkHjlwp26tXPl/ucxMBV9885oV5AIaqgs5n+lKeBpGzN8rb4n
z1y7aFpN4UNaq8uY0ycXaymhPddu0ym/b802c00LDb9uvKgIsuu+3UX9YZhui5iiLte+yNSufL/z
nPIznV6xVAEs1TxDzinYSQgpVSRh7Pt07e14Mep3Cm35NCHTOsHziv+kK/PFGFxJoM2kY984tLSI
QgVVaBVPHFvoxZX7AsiRDXEuyeCwm+iraHHr6nOINy6ZYk6EvxMqdmOAN9GKr8Lo3s84Y9MYd1Kq
3f5tH9nXkzy5xKJFAcyxGhU0EqliDvFLvIqmpp+AaDH6AwTUqhBLBd6ppexbQjPt9KGtllrBGXei
DTdQnHrOODoq5a2m3+fEf5tGiDRp2yl00KEmRjS0cdThVpgMV2/uiJ0V1QtqxoVm3abq5ArzrU8E
kaVPqfpW9eRrViCVNQwImGu0B7MhjcnkHSu3Tv8r1re24bUFxEpn1VUo/pvnNLiJMuC22VYn8DI2
BWCve59mcFTdi/IjggpTAojSEyL7nwcFubP+MZav6iCDWug8EhAK8oi44llAVNLiV9EgFO4Bx+IQ
6vapdahE6AqrWOrFRo53FgqAYA7Ez/VlmM/oWFjba1m8C4JA65alMGg3Moai3vd044banlK8aeJV
0k+VaS2jXoLT/enDg7IQG6ATt5Cr1xpXdu0Weeu6NbN9RGYqPlvYmDdT358mGTgliNuJyTEgMQ7h
ewvZ3vTzk9OxpZ9nU2pAMCT47xkTbVl+Md965lqqhqNry/Cy/PdK+DBQ0Qn77duk/B6q5IiGiYlC
g98mJdy2j6rQ0X1AS8D6p4TJXpvgtClccCvowuSySzDuyMC8V4Zs0xsNmUiHoiNUEBUv/le5Q84M
eTNQHxsy4y3EC6o4tnNb/81PPJCYes51rdiq00MhNwvdjJHM78aZFxmuEod/zuWRPy0METw5ZHlQ
tatYzKT1lL1bHb6YZNE1iOqA75qJq/W/teEQGL+iYZcXN4rPVXBLoJVrhNOSOBIt3Bg6GF0YsUVN
boCFTtDsF0F2kLldIifQs23fRK6OyGAQ8dKRfuXiWeEzRgKD+ZyxANp0v+VB87CWLGbHBX3wFF2K
+e4QdaldS+hr7JFYUywFNmaaUfqQlHWrgp++TRrgBlRkjJtRWU3TxiwfE+WKdW6hmei69tK8ulT3
g/xkoU7rgpMxotFJpys/+PApImhGs+y5iUt+c60xbyUNBaKPiwtHEJSFLUg8vsKP0q8XSS9vg+k2
0N9GCRBF9Jz6vIWBqaYlGH+061EjClghGPd1DO4bpXkqTXFtIXIv1WkXxK9KWW7LcIe0J+qXVoeg
O5J/hwqBlXZNo6jUk73qJ0fK4jm6+umT+ZqiX5GwaRUgQzP1qEKKn3Tt1raeW67AvX+X+IdE3JrI
GADZKsWBGhX1Uae9H4t1kByVKXeT5mAWvZtLxA8H1y0mGiUi0Uewprhce3sEOv5G1d9BPIpUXtdF
j8L0MCRrq93UsEYsJDXaP8BRob/L4pdT3lgON2F0WQGMZqARMf9K0r1NMe+x7hYpUctTxDqH+WBf
Dnc6io5CuhvUgsjTX2l0GymQ34OjhSNF2SrhtcDJnnZXhJHA715GhkqFwlzAxXGdyGvqj5rqdRcQ
QX60k19jsnOUU5GeFGiqfGmds66ajBvtbARLXFL1PMk+Ot0uDRFA3hSZCgnr1BI60OnjQvGParRx
+s9h2NXWVkve9OItGY9Wdexof5SULPUnTie26RLs6SaY+cJRX2s4B4XxjIeozW9Fqg/IFo2l0bBE
IdkRsQoJ8r0TvJL4IYSAaCYmAYYbTXruYTyEVG0UnigpQJjqJd6+paD3U0Lggja5Q6PJkXypjxVo
0lcSS7HCgZemuAhV0R9Hi73sJp7VOx07T0QiUrp3qLpU3O8XQ6d7ChgVDQdkxguG1TlWXty1SP6v
dfvXfCqJgAWquASpW/aUdPICoRLSjw786EsQvUTSb4meWpw9jc5VXl0bLJ31Q8Rcmb9SECtKg6th
aSG2lXdJ/6tzto1z0iaEYKBQrQLe0cgFaXZRHuLoN1r+StkWFRCtiq+U6GWqH+MpI/01GqmtjAhp
1mMcgobe+rG/7FTeTGu8AbhcJNGnBuwZJDZQGzUn11sjng629RBstPETze0+ajWqXXH/qDDrFHgg
GY5Y9uwKjqFJG7jeKCFsRHjP+AqmcmMmPQwZcVDR4M6myCbAjDTnXarJwZe8OsNTic0v/GjThwzi
Sfjhlz4/73U0oKQ2Huls7/MqfUwAdTsj31AH4Nt8Csa7uHrI67tQ3CTJ60hupBpMUH/CRWL4K+R1
E8l3+DTcElpOjXVGkV+zcVpjimDPVZdkcCyFyn+reCszGzmrvCxZwJwajDC+qZIkAr/pMGy0MYjF
6BlJIoJnqOp9RN43NhdAwQaXnI547ijsD0ra7NNmK3ebPDpozo3ff0jVtAVI5xr4QGQItpzxFg1e
vSZtrpIw53Fvh448Yhxl8vArtU9q9CZC5lh7Pxk8R/zWyW9NWK6qFnx5x9Jihrc+yzoOJJIQUIMC
nbdf6SWStshPjbLxVjHcVlol6nVcogjyCiQ+pzr0oKLazYrvXnLWsG9rY69AXcG9aHlUZ+v+LSnv
NduVShzDXpksLVSRcbAtRyRgIavrkrji3nTT97B6bKyPUXIjwKuGm6h7vu5AOlU+64wXKKshFohZ
D5G4ynGsIuwqpw3EYTZK10hxSj7L5kFF6ee/wX/JE2IAV8j5QrKa7eapJVUHBo91S0Iy6nt02IsY
sE7/UOKWtLuHQtk6lBvH/C5NrowQAwwng1UjPUbEhooFHfkiu1b1e1NB0bzjs+DMh7fMT9ZzvZVE
TLU42NVGt7cyrNFsWKb6S8j3Id9DZO47nt+NitvIeq+5N2PMJP1UzVYjwjJtJySo09Ys0i/whhYE
k4G4DlwpJXt6lxrPKTbs2roZMR6TEkZhWvWqOCMo3gKLnCzK0fD65lGrvSralhWQPPXU+09au/ar
E+ZFrb9O0OBN1w016Qxut+z2yjo3P1XtJU3xuS0GzjvGJzNbo42sYTNjDRMUQNXcM80nzcwWdXdH
+gydZpWb0XSU7DWqqFy/Gk9Gcc+QGNZL1uCeRGu0gfadXJYLUgh0MDjVUs9XSrYSxtEe7kFZ8PkB
2EXdj7RzEics3D7Hg1n/jSl82iThutc3mv7UqhuKrznWux4P+O8wWnL0ony9qPGr284LBTVU6y/C
3wXZ3mhuqpSU700Ur0EWsUg0yaMpjvW1VR75kMby0HA+qHeSyghe2HDs2SfNjiuxJr2Y05aVWXqK
E1SM0odPJOB08utXeXzB4WeiwNUOiBjN4Q6HmW+cumRjIRpNdg22zummkdFTvyOI5ZAwvPbTnaLd
a9GukJlP+zJ9nYSXYhf5bJlJRXg00yUQzXq6UboX/LqjvcU0VnY3TbyzFQn8stvo24kihFj5uATC
52S2XmxHTjGaQVr7OqmWWIEnqFpPAVM3Fa4j71XCk7v0ETgi+2Mvb+AAjAbQrFMpcOgepvaxnm3K
K7vAafyPEJNfqt+NvceWHoLX1kxcq8+OfUj9g65tCTyrbCrrBnxuTyRh5unJRFE8ITldOE983D0O
/iTYB6ZrtmtILwiOb/xsNQxuRmR6eDCVZwv6N2LcZB3b90F1Z0crnHOysinHfd8vJbyh+U5WbzrQ
yhYhdw1w+TV1XgDKoly0D/rcjVmOEaCrZKOqHAIIBOwFnpObrO8WTrEMU9fyVddO2UUOTgoXfnAT
jn9deSI6wJC3Xbb36ZakSwzcnBDHehvnC8M+kWIwsgtmhF4r853tyY42kUiALt3J0xpzfMmfwY9d
2dQKCaNcgJ1obsqKurt/IyaPw545lV4qbtR8HRkYPA4BYElpl/fcoYJ9o39QT1W6Nwl3o3DehfYY
k9zZ7DkGF87LUPwDI1dT7ITrsOUH284JIXp3YM+H+7LLuZrkj1b8UHfcxRYqCfNzUSLGiG1hI150
w56VvOEcz7SQpRu8lrZ5LKuHIj9q3IHTk49FyUk+MrhutImc8phFq7a5rpJdL19p1Y1tX4cE6fpr
Jz2RnxfzHUn3ucydMvaUnqpscIjtZYw3RPRPyL3ngDeWeryVYQ6QbWW20UKyJuQBWiMtK+Opa1cI
+Y1wib8z0FkDFgXNNe7dEGClfo/ylNt7Vm8zPmF+3jj8lKs7WnNN9qjWGJTm7IFG3JhoOpPVSPqa
zlK56GltmPyPCVKJnd1C/vAgIYcc/YjBR/W+KLoNeHXNwem7Ls2NYS8DckyzTeU/GQHTaQkmpIR/
jWRVPgTKWlNhBZIwga99oXbL8FetnQqZ7FjFbZOP+qXnYrsQzTVGrsHCjUwI1n6wN6jZa+oOeGPT
XU8non7M0w+nX4AJ6AfI06vQ2bGX0z5zB39tjjc6vEB/lY/PJAAotptHz7i/pZyu4kbWtpHzMMhL
VT0Y/ZuhL0zkGwrGX2xh/FosWlly7B3mMwgK9d50OPfDtd/Br+6kV0U/GNGDXtyxe2TRJuaB2D9q
Dsfv2qQtwtYb2k0pXTXRlVHdUPWgljCOqwF3C2e12q05GFmtG7Z3EblatrmLsbY2bmYdrXpXWkfb
oZNk7fPs2UhWRPvJ2qlXOPSuhb2xY4Bg8lU9rDmY6cnOYBufiCIgfYM+UKEvBudaN3+JmNX72kak
aONjx2utY81fDsA4ouy9dh57XGvTOstIOl75+nM33GGsU4ebMV1m3cYu5vWhUFYKU6bOX6lbNP0O
sCA/vl6dpITck/5XAQqMg/fwnmaHdHxR8rcy+ojGV47huJqKefLiSdvVKZr39hMXRalvfHmrNFcm
/55hrMZ6p1dP/ejJ6ntGdy/GENQ8YlxCoF2Y29jek0rQ0b/0NxNx05azCECgKJgY0Heh2HY4urz6
wYvF/Xx6NpQ731/iMxH9Jkorl3iUUHn3sRJx54DXIXnGQKTmdpBeNZsO64q/yCmfG3PfmbcW9vjw
F5a5GfqtuaFY18rJUlc9rwfWIuG0qNalncE/bU+T5qnDmntI/V6HhyBe61AHiRS4G6crOffC4XeL
DDsMXbm/E8ZtZq3MlGsauQ3FyineOoJknO2YnRzjlcAijj/COtXKc2Ee1eYkT1QvMM0F90z1HHgz
60yOKyXPbzNjhamRuoSgGleSObcpqkeNGlHDXFCCV2opYXjqDU9JC09khGLq69l/7mSKJyn6FsKs
BFIyx/le1FxI8WqQ8c/cg3o3olXwSSu46uVdzyAWYFsMlk7/gpsuGx4SZ6V3j4Gxz633Vn7Qhr1V
vPUiIcKwp7eLH3rdDVc63Wc5eijM36wHHN21bmWpmVuMdy33dUu+Mk2OF89yV+2MAYaeMmIKvoLB
1w8PqnRQHU9ShSs9BT2nkm2gPDTiPQvuQk7/qv9YZXeEeRrqo9Ah/6yM4qpz1MWovTTEc2SG5iY+
E7M5sf4DkR9q1y8fmvYzHu8kc4PBOdA3Ytr34FHYFJr+Vke21u/1+DhMz1PPn6mvWrV1J0w5pbmW
nI0wOFGkVGGYS2QEwRFdq92uUm479aWI11OueEFMSszK55qbU350K67cM8u5MrYdfjzKRw2ceLIO
beuD5T7I9w3NdoA8rfhM41vMTgh40RK04uhPOBY2pblV5XWcbn2xH4aHKbke4sd0JLwrPgXlL33a
ZPKEhO69HX4riCzkCpLXoazuQ6QZudsIcl9w0LAXGFsoPKl90KJ9BsUDk5+6zkgsx6lYUTzjAO9z
tb6SDWLH3d44CYIP/UVVHvr0BhufQM9QWwvMCjIHYLW+tfF5xKu+wDAE5vxKyqjtUrxZSVHilsWV
iHZhsYppodKdl2L8GMuCe0qzjsjy8fmLMfUeO5OwbqxD8kOQ7az2FGjsQETvbkyiJ4J7H49ngMjp
o26eY+Mjytg+vJZg025vKy9NcNNTDRkx4XPDT9tVUd1k2YqA9cVQ/o4xrVjSOsD02Ve7adgV8Qv3
Bi7BEx6RcN8U13Z7HQS7gkQVmauz7tmdV1HLzR8LrZorQ57VekZXEHuRkN+vLZKniolPMoO5r23y
ka441McgcazN1ACqSnYlN1BOQNlOLoEk4RjAXTZuhnZtxvFCfq0MSNu7rL53mIek+cxvShDfQz4F
5hcREtrw1AfD3YRhGbCPRs2XI1Ca4bV4nL3IFAu1e2Hu2C7TcT0kq7hdmtxk4ANVK7tch9EaFxo/
RCBvx4r9mSrKXoz7Wr02WpAAiyDdgVBMyr1crmzqt/G2o2JMzIZ0bQSQIQ4cEqjO5FrBDkYxUGyc
jnMPH8q7JQkmxY0E11av3vsOa9lRJCvQ9lXF7WEV1hu92Attm4esJkzJvpzVKwu7JmYKIze2zcQ+
4rzTK0xs6QMhJgmc3sb8Tb4ih1TuDhtJOuh65cJNUu1jrWwMKon9Ss6vqM+UbJVovZdjcGijbdY8
J1lNnBpJdsGz4hMEVLKjP2TtISs2gQa2dMJidxUFN2F3LfodcU27mL+hb3/LnJ2Cac33L7MkO+WV
3RxSdTVgCsIE1pDKyXWqvPY5htIpbncpG3BA7dTaVeZJH7RFYNy1iYDaSMjMsoz/KcP08V1KqEhP
obW0jzI6CPmza/n/vdgaYVHiIW9b1pNgUcn7zGfVYK8BbhSMzSKnZl1D9XXC37Ly4E8nXX5OeoUY
DGKS7NALJNsronCpBO22l+/a6E5pLTZO7izxZ1tB6gyKU9p2p7kVS/T9OhbLKQG+1dWU5T1VOWrJ
jV/95sBFDyQUL1g/FmZ1pK4w5R8qkRpGuaKSr8hbS/zKyLYKTNa2tuTcTUdHYsPyn4LmWlZvB+NZ
U29aEbgl1ZWci5/UsExOV8j/+3aVR68BpTef4Cmte/AB8vXRs6iOMVET4i5RCJT5LaxbkR9z6n5q
/zaYn6N9+md7Q3KgI+xxen8ZmrKbl/VSLu6D+pg2H5XzxsIAPWSl+JQnWV/t4IHKkTYxWL4qMYZr
99Cdp3gfjfhK3iXlENfRmt0sJhKwTQ22egpCEOc4epKUpnxyvIDAgojld+xveu44koaMDZd8+NrR
Gwjja8WfT27ZZjA+i85/qxry2dgRi3Erm+EpKfR1KXa9SoU1ZfeQg4YoKM4wiHO7h0FTYFH1XeO8
hOPI/SdT6CjKon03I3RPXq062UEJA2JTVQitZFLZbjANJXtuaTjcM23DOrY+7OOFThJAszScabzu
9YC7UdLmE6kz/auKSXMlo6SynQmg8rSMpno2rGJ6F52x07snuUkps1iUHwOsWfH0qUbpsGksySZB
xrryW//OgldIjo1FulwdDmtOoiE5B9KdqvZ7UTqDB9qWMc1ypVaq4iZ0tJC0BdSDcJ507d6pY4Lh
uFsZdw0KszDh7mK5cv4Jzt7NhEq8S01Ag821nq3Nr+kTdyRFE67WV08awVpYudz/iU2fh7EaXB4G
iDNzGRvL7mZq3hziiS9pwy/1SM9asYYUijgp0XuaabTR6PuHTr/MBvSR3Ep+7sh+0ydHRg1EihRw
DSXtWQtb4CtLndlEooKEk4OQtYFysl1eUEh990RfhznrX5MTMcLrYhipCZGiE4VFoEAnd1s9jC8Y
yGdNxJlsSQeWqxoGel0TK/mf0gKh5lNoNNhx5F20SXZiQwDPCr/x5ucX953m649x5kf+os8FLBfK
SsaECB7llGV14a/LVffkPMQkUcFpiLzwgphu/i1+erKz3ypwpMIRBk8WiTfdWSpQ+FR9N/QEGZTv
F57uGzXAH0939oM1utkZg5jf4npmkh9MN/Yyl8rleA2rxxU39ecl5/+lIc/ELmpHSiJmPNww9m2a
/s5Zv/+Th7JUw9QQkil/RRwQQOgMLGmOp6+nYK0/5h77jB4vDliUIsTDECoT99JE+fuxMGdq0OB0
x5H5xs7mST+quZ/oke1lcB+48nLQLCxhrH5+tu9GcRB0KZaGAPQvTaAV6A4RKmTrS4VNJ6LvKsKp
hLX8eRT1bzkn5D7kTWT4Q2TBwHg26UmXsp1kAgIMVXNRloaxTvVJwvHVaUcAP3A4M86eckWNz0K1
Rz9ZVtdc7Kx1O2si8ryPObOTg1CWNjkJZUOdrZbaDfGfKp49WXhxpIht4dfFYdBq6bHSJ+XCu5rf
+J/fEagGktZNXQHrQdDTnw9hDGbfcoDkyx3LXT3ffURRfhZCP5Knc8Ho9Pf6qmNWmZW5skx+x7lW
c2zIJMo7uJe6JS80p3UrFMD+cAm1e2mYs8/Vx9ljS+3ke5JpXVlldpsK6g5O8m8v4/PTQNBWHKAf
1rl+sPPbqsoispHHuqdEKxPJaPDOFkbtpJsi1swLv9Q3Li4GZMqhITZg4ZzrxApiUEXSQQlrltZC
deVH9DkkczSu8mo+O4+UlyF4PvRoMy6sFd/NESyds0bJUjVTP1+MwoajQIhBrR2t+lhrpUFoYZIT
CRaFTrKi3Zx5P39b37gxeNZ/DWmcOfTMKIJhO0vuiHLLlz42JzcQFDbJ4deRhSTFsBhkR7lSYhn7
fWU32lIxKtJERIiko4r17oKS+tt3wFo5S1I1G035n9/J5JO1U5SAslIr5KgkWbu4qRQqUKCMC+3u
58f/dgZ/GWxe4L5spzMDyaRNbNP4kF+UJNq08biscfH9Bz+sCoAEGcYMuz+fwk3ToqoxC9tTyOny
TEvaTZZmcGTH4qD06b8Zn49wD0IHOjdjFi2Dj5of+8tjtfEgCMnEBMF5Oojhq8bpiw4h3u1S4mS7
wOJkjmS12sexXl+FHU2Yn9/r34cGHbCTA4RbM4nUOf8DIt8M4eOB2u57mTioESSYDNyV2+JsSRaT
JD6N5iLP4rupY6iWZYI/I5XgnA+kJIDbhQWjICvIypUFNDhF3CZpILlt2xkXnvG7uUNoEOAHPIGy
fc4HG9siVmVSzDzMTgR2hiltFJDCE3LMn1/mdwORxa0bNn4GXOZnB/PIhMoSJ+Al4iB70VL9PqXC
rCbZzc/DfPf2vg5z9i3Uha4Fdk84vkFebEyoZE86p04PJ8L99PNQ35wbMFJyLtE5ElkYqv+cn72Z
5VWrE6BX6gTExSPB1kqZX1ra5O9moW3b/EgcUGaU2p/DxFOG2SzgbDepkjtxbzXJpq3IJDZ8GJ86
F6pqa5j9u8QHCGBs6/vjIcrsmymYrrDyPitttIK1sXNEu6pyijZSvDEQK/TZTWDb97acr3R/2lVl
+2IMdwpHxyhG+GmsGhWzk070y/+Sdl7JkSPZmt7KtXpHD7S4drsfIoCQDMpkqhdYCia01tjRrGM2
Nh/YNVURYAxR3W1llpYsJnkCDvfj7uf8ArVuleYXqumwrak9A4VsKR34HV35YcNMXrVGuZ2MEiVc
zvQexopF3avddSh+dvq2yp4AZFAweqoNAzQQUDk5d7QOtJZ+P6EFveGujT+Umu5wr7HVWHkQkpMi
HSUEw0QXoipSctS+fOuul9AJw8dlsMsQ7Gp4rMoYNBY4iEmc+ksV3wd+ue6z3OkprOh5s1fcY0gz
zR18W6F7JFLty0TAAfskjHZB0WL7DLUsaIS1UMVbLFuOSnvLprrtgYjIFEuDsnzC2uW5BFBnacJT
q7Q3GRav70+mK3IkHHAtMHUi1GbpjRi+5jeKj+ekBaEQfald+BkFIFvZagcAIke8kOxFUuG0B12e
5XSOBiYOIQragwjBXU4s1xxSRappGasP+Q2gs1WDResq2kb75L57Ave1NJXfzuTLgLPDoyG4YVGJ
BIRPvlfX9ZM5HATQt1MdCu5ksYcjsxW6L1r+rfu0FP1tYiA4FkGTJRKn8Lk9XIsiCvcaw0SDMdK3
bk9trqul76GoaPvAb3+8/zrfZrvLaLPcICH709eyxZbs3Q5qhcIMhdfa+pdPyFMUxDsxT0BIzpxd
Kfw+KxF04JmaQLR2Qj+Odl0CSIxJIwt7/xUeL65AKA5wrMMPmYCz2dKWrRnkjWmXuWvSigpRmcWr
AHRDiUJlPUo48Io9BRBtEB+j1Ot2bY2OsKai6YY6QrSxBmSTc0ONPv7LQ40EALQLZHwgNM93MKwl
UtPq+WBthSBXyyJHcz/Nt2R/bWG8r0xgQrEncwlGOmgulOJ1vlBRmWZdxhMQV6+eSt0FThIlKC31
E980+/L+w70WkWaL1NQoMqF0ILMFq7Nh9+LYKrwIuc0Cz05p4+26LTjCreUE6+GHiVd5YgN0jbfa
0mJ9u7vpF4Gn75+dvlIh0zoLoWb4M63d3Ea4K6gr8Fyr2tHgGNPmcgAYr99/3CsDjCiJqOP4KnHg
mqckRRETIeIuBBLfWw/oTiWIOltI/QfdfVW5C3Uo+dozwjdSZcRnoFPMdRu1YlATMeQZJ1e96mBi
LfNofafuvUa7s3YqmA7FCkzMJrvP7PgrwoOr7Ft2R/G0XhruKffN3/PZR5mb+gR+BcXb7Kbh7hzJ
Dhzg36qNWZlTb91H68P74yxPF6I34XDmRNsYyy9O2ZdvF/zs0OsGjovy1gSIuErtgb3acfcTiR2o
wHPu0ANbS8/Zl8T2NuOi7d/VoT/7ALNbd2GVXaKhis1eMDg6WAL6mSuU806l09ls4Zm7QX59YXpd
ycqmcRZ0lpU7Ra8yTQmwLx6/urGxauG+J1h9/EeDC/focnDDqouF1tB12vArafO1otOwKtjiWhqs
K6BQG7Tj3dXzQd7F2+4hD5fiX1lFr/5TTGgNqtC8jOu1jZXE5EvbT/NdrfuIkeI7xpVNDJPj2PRf
tT7d+G67DnHCAOm2L3P6xWa3bsAU1jrNTty6FHQxubuuhvBDiXO80H1oymzdl3geAEXri19u9slP
l2hhV27yaESYKtdLVZ/4udO8OUs7bm2aSYtsGuugvMEd97V2qn6wtpk9fFo6E1zb1C6iTRPmLFqj
pPhfRKlONHE92opdnQQHis8HaQ0O7USTd/svzw2DahYFARECF88xm4Kml8cWarq6PRzAA66xf7aL
k7mnwoUBwcrYKk5ko84E2eVmolsvrYArVaHpBDTZ8nLIhFo+G19Yz5WghHg0hjfWUw6w1U432XO+
A19W7vq1iZXECgD8nbzQWng9X11mHIOQBkcHrtKUD2cLPkxjmGNurrHg432+p4frYJW6c/fBFiTU
ttjXgBU3qdNharN5f9CvnK0neymqFjy1gfzVLNuFBiSUIcdy19+722hHUxjB0BVQQZJcuXI/CeiZ
LqSaKxRwkxIYJWWRNagiDHw5tfq6RAQLDid7Cw6UO8Q01/K+2+gb8bjksnxlbC9jzV6qX8jm2BcQ
A+XwgJWP9eRtgOWit6LcSDs3XaPkFqxD+cNg1+tlo9grq8hUOBhyRcX0FE2UWb5zE8MV3VGf2kbx
PbQVzicY6Gz7Q7FPNuEpeFpct9PgXU6mi4ivtfazdauKhRJzXEKR66lx8BPZYWNBdbywJzNrllK4
Rlr+/Un09v5wEXJ+9hPFyPUqMDK26qPMn7ON0BfNJ8mQEpRSoSsLNN+3KxUhaZmZQ3eRWptoTieG
s2ds2wJRcoV+byXEHTcIv9BOch6K993gR1+U0lVNWoF00UBRC94mNZUeu5UhkA9BHLUUzUQwYSQb
80seiKjtS1pcUCHARmphZN5s5bMPOpvpLjeQtPF11TGyfheFolNFX94f+7cHtdcQKNHLlARN9U2p
JRmp0COMAs0FwyDhoU6+JKBm8RXAZelO94C0V5/iiVMRf+mAV6dJeEwAoGQisrvouyoi0BTqJDVH
PFcxnNZMgFhh7RZ9U0DUv/9p3y796dPqcIFxweAQOz9c9WqeZFWrqU6TJI6uCgd/xClHzMDZgnLN
YWtJwRE5yW1sYcaTxAudhrft1Vn8War1/LBrtcbC2RzT9+o23bS7H8YDjsp2QJ7TlyoXU53gYjFO
4VCCQ6JExcZ7rsEQjVSh8lpWne6Q78GBnbybbA+phHPj4vY1bY/vxDJmqUbshbRiJlDUt/M9lA/j
s7ZB8mgdvbjUiOKVaCeb9EX+XpMF/sLu+SbvTI9Krp2EszBZnbekLMsLS3N61HZTfENxGhmraG+u
BhvMhL1conlzXp2Fm71ItxFrNSZHOG6bbdu62Wa9utGHJf/1N6ltFmYa9LNMk4l9k1si8CtdhPWZ
JiehcmE5njq3OywsjWu5YuogYi+Jv6Q0rwKHwagKIQKGjvex/6xstJti7Tkqk2Vt3vlH6cX/urRX
XHu484izNBpjkpsonAqcDuJHqH3LgfBL1TcRx6OFZ7s2N88jzfKgoEaR0VF6wclcguHxBJgMxtSq
3MPQ35RHvKCQhSrs6INow+pZPtppVx6VpqzIDkwdn1rX7BiA+konYZ6hO31bBuDHVFBWRWXe5oqW
OkYa1usitAKojVHprbs4i45Jw/6iVNSMVn0S4kAWS0pc4c4BE0qKTCWCwtsIz2Ne5R8HXe9/ulot
3jSGImyMviMD57ROboukQK0QORvIGZaBzUoQl3f1YChHqW5lILyRD7N7On7B4tgEDVwzuqTNF6CR
FgXijJu3B2JQjUJpVwigoJJIjg6DZoYbY4zBpQsjQH4mZw7eHb35aBDLfTdQyfWSqnYKuRS+euwH
Tg5A4WRFGVrHDWyxVuyrfdm38mdJSNz90EbVs9p70Ucj7aNnKzfcjWwEOdJUrhtnt4bXYqNLq2lv
ZLF7AKIScbCwUJZxDK3sRaC3rgndenCNzdAMw71eFPWOPl/t7WrVLItN0KGU7vLkn0p5bE9Bn8gZ
kmrmeFN3WgN9VDCB9wZ1fRuLAxSYwAClJhmd0G6jHiODsWoUFVmsSDT26jB6p9j1YUmVYxkhuBBq
n8v+h+LL5T5GOIw7nVyCbI2PQyl3YK5ShAXMSi5lGh9y9rEZLAy4REMOnbSQIHEkMmQHLetR8e+b
RKOK7w4FVNLMF2+z1hLhvSUxy8QFcd71JZYglchetvYUWomgmL0xhCBSRMciVBLo38GwqXGrcRIv
6nbIwTf7QvbNxzLGASbzcBPUzF47VOaAC0BtdSD1vImTJegYxJSG6WDhlfzM4wY9HTns7jrBSFtk
DcIOi09f2xp9j/ObD9jOxlgdUHU+1s2dUAXRFiozwulDWsLPazH9WNEQ1D9qWeE+UzATkToYBrkG
8SdlNc4FqvlJjrzSWIejLxVbgf70pyQM5Kegz4zdQhaYcvJsh2IRqoAj8FUypLneYRsEiC2F4rSs
JmYDNGGEEzZTTQkGTT6sIxgduFMceqdcZX+hxnElw17EnyUBvSpdM3SJ33WG4xrf+uRfFv3mCnX+
hLNLs1HUXDUaGIdlETa7zvUQtxhiUAZJEWLFE0sAGyBxV1qw5DTytjpAaAkwCBYklAeRTb7cqTDq
U72MdOb0m/pGdQJHcMSUmuS4Rnd22+ULR5trY3kebkq4Zxtj0dZIgLuEwyzr3tPhDUNX6pb2jSuH
iouHmt1O0z7vKi9QeWPr8XNvQzrZwTz70q87Ozxmd83SDF2KNztVBHCcgZHyVN1aPtR7PJ4Rr5wK
U/6u3KanpTPb681oviLOR3F2vBBAW1TNFE/dJrfxPvww2tZEEtC3kGMfh2/VdASwk315C2VqX92w
PR4QZDjhO7HqOFkldoaF7g/xuHQ0kK7s2OcjPz9NqkouqrDpuWI5eAh2Tvxz+iy9twrvvN1wm1Fm
Lx3alSYL9sWjNmIvJIuFV2HMWnCJqtCwfn0V5YquItf0fkUjY11iWbiVV9D//sI5YWFWG7MTkd8V
euLG8vQ+zMNw6znC2vo6DTRUDRvliOVT+9JjTt8/W0e55blGqEwz4AHGiF08hBvcMDFfdDg5fxZx
jllYuNcuzxdvdpYF23EoI3nouI38SgHZ76h3blAypLZXO9Yh/zU6xeYvdDinoXtnqhuz/CSkZqGB
FdecER/LHqPRvPrRtio2HvWqUD7FNdKkPryqX334VUDB5v3p9Kbue5kdjVm64rw9xvEU3aIb7gK9
TqoHRfo8BIi2LuBpX2s67z3pLGnFpShZSUQsEb2hLpechgNNBK0kpROHf3EdnlSR5qArLL3aaQzf
izxLX2MyukZREll7+pzjs35M7Wyb/aB22WxjR4ucp19LKWxp3zFmKcxNKBgU077TbhSw8niMboZ7
ajLbyRZB83bFwhV+YYmas2tuaxamx00UrH/y3Pt3pbEE5boaQAXNi4q8Ib9x6hxlFGc0Wt/OALte
hSlMo+v9yfi2KjjNxrMQsyXYW0ATB1/nPa3SvX5otjCJbHVVOsF9vYZbZJvrhYhX08xZxNnqywox
KcWEjTT9DG/ikBwyHNjpWY5rYVs+/IXC59WpeBZwtuBaM6ryziVg+8NYjbb+4jnG7dQhJXnv2E3X
yynm2h3vfFRn685SMhRyTQ5fXqHaffILYyyIio+a9fM/HMzZMuO+08ulq2lO9BGtmVVzCh7wYV7R
HVyXj+3zkjDrtaIVqBrakSCLAf7NU6ek1EoQV7XMqURcZ4Aztu7+h4668gp7wrtlrdtr745GCOr0
ABqBhcyeL2xLfQwbqpaFF5wM5JgGcfisqtpSxePalnAeZ5Y6amMYAhxAppLR4DSPgdPujGeIvpt6
qwirpQb6telxFm1uVSGmuW4KuEY4Df1VysNQG7Pop5A1d6babP6NKXIebHZ6Kd24NxqRR6t+mVtr
Mx7xZ1tBUrWl9bTCl4Qcr2bh83jTUJ8dI4wmNssKJgDFI65/3wAgOAay3Y64ke0BWYKlDDZl2flO
cx5vdmwRK1NA/JDBVCJzGwzmsZCin91Yb9GtRAlBl05S7X5Wi+GpUM0P/87g6qgfT4VVUv1sfood
DnyASxUH0ni3Bgd3wn517Ql48lhbE2eqpcOoOv3GN497FnE2U9M2w0yxCxRHo6LxIMYYtHlBVu2D
Xg/vgibt7DbMckoDiGi5FhR5RS1TXNDjRt42aYMm4eALLWa8ORY2kaLurN7MPo9Box0zuQ4/Glie
ftKCWH9JsywWN54q4uM4dFlPNQHE1mNuwj2jxtwfe6WrH4UE3ZCsSbV8nTU1glhCgzBKbETxqonU
9pjnzXg0syJ/9v2sOcVNDSgy18r7Wiq8l8DPwfTLyGuz06QFW5ySiDtTqINohdVo/lBR9ETGKE5/
ukOZLJyPro+lOal0qrquK7MN3FBTtckyVYasZ62C+CfFEkjzAB/bD7n+RbGC7fvT5Wo20/+MN1uK
Wa675eBP8hu9AWIRsGh8rI2P7we5uqUjxE5VQwcsLM6b1wM03U7PKrzPaSwUgy0flBvvEH8ykHJ5
RHtxn9wtUYCu7wt/xJTmYAoljdzIdInJ7Xgz2v5aaDeujUgnEArrY9nYi93Ua2ejP58SPOZlmgES
WrmDUlNe+JitspWwUpB+AB2zn3Z1xAyX0szbuQIdCDFf3h4wJKxSLuOJSVKHVCoVvB8n7avgNvDo
aaDAxGlJGpyeltF6AgK1j9wIN8iUvP9WX5sWl+t+oj7h2z3NVaDgs3UfG0nU6CEaMFbXt1+LuoTS
VUlG+Vkzs+zYdhXyhUnWg3EOZAHCvNHXHSp2w9g2lERTeZ+GVvlDs1KShjU01YoKH1p9aZEH5CvR
2CiYcj+WOuLZqEH69d2gYJlZlglFzhZ9GB0PQOQiXXETSQn2haXB84ddfFsIiMRiDZw6ldaMjuyh
TA8+IWzSlZ8lCr6kI2zcrrY+on5XR0vHyWk7eWdc5m1tTndoIXT1VCeRNqq+mvpo43aCRfl4EyxK
R1/Z3ngP9DcBx+uglF5RDGfbW+bH/KeHrK67ct989TfCa2WruO/pFizOureb2xSN3MRaZvrNQUIN
qrtZmSGhJ+zM7bSMTbp27jGwl/aV/89z/RlpOrOcPZfZK3gON83Us+scLEZs7hoJj2aA6dG/64/v
T+fXYXrz2ugRT5QNEETz1NvEglYOqJk44pZw+ipvVuGmPo4P/Xr8WNy7nybHGenL+1HfnrsYzbOg
szVMn76B1sSFTTF+jjXyAptKeinxtHg/zNs0fxlmmrJnQ6mEUlXJPc8WlJANSoRLn6tw4VHepr8p
Bi7OE8sH+tIsHeRSBqswQyzQwKsXNjUKPAMyY+8/yPtBgERdPkhap1UnTUYnY2hsAhn/WwryS0S0
6zPvj0cx5pl8LAZdiLxUdtIf0xHK2HkOik/Y3jt/BQdz9eUA6QGMjEi3KU7PfP5yfGT7exll+cIf
7noZHZVESreZMi5cKaYX8GaCn8WZPsdZnCQqakmVBMUJ98Wtcqx3qLJs/0Kd+G05iYlwFme2bovO
DeqBOUydMLwHRHjsP0ROfwy2E0ysD9YixPDYYW/avT83lp5vdsU1JLkAVc04hnusM7btrnTw290s
3jiv5vez55v25bNxlLIhpTXM8003TnmN9+JTCygM8qfjPyxVJK9NDkADYHkmRivQpMtgXZ7HbQ9S
zDEQsBlQWYq0l677+f7ILQR5U88Wg0qhNiA7ORVzJUBAG+RXn4v2+2GuAFw06exh5mXrrGjoGerZ
a6d7o75ASz66u2xfbELMe/b/YbBZzpO0BKxXx0OlN8EutifsOyaMKyTPdsXCzLu6d+DHCcUBkjNn
zVlaalK3CRocg18Pm+F9jVj7MdnWVD3igDutcKDet3jxunb+Ow862zusUFcbD3MRapeYmacfR23X
17+ECuk4FEPDDwvj+bZKRnP97Bln49lXyM7UED0cPM5vkTsCq4e85GY615Tr5e3/Le99ojyfxZvd
oitd96M49HQUTBLclepiNEFdK4PyszO96kHqLHqkxYDufploaOEhD0xXvEIG3KoGqlvwEFx7sLx+
rbdynqClHBff1XZS6srCbNIcgpSRrXBPjA9eJiUPUq7kaBHUvirvTTJrslCcvZYXzx9olud1v2t0
eRpAQ/2l+i9BdxcLiGAOFa7rwcI++eoHPU/2lkYBwBSnZvKccD+4IydqFdez0tYd9N+eclRXfnEe
XWcH0ArPdNlZDu5KOpVUBgxKIigKrFoHww7Zzu6G3VKVVbmWNs8/0ex9KqOh9n4vyfRgu48kzU3i
RNG9bjrJMyL0Ents+h35/rV1mkpBmQ2AYFN+bT71J5y/ygMcwpNpbjJEjH8KC/ycKxdU5trZaM1e
jZui49xWfDbz5D0Gx3Qzkeikr+q9cZpMs+Qd7gALy+naOfo85Gw3RliiCGq4m5TqffdWKSPhR5Ym
FbAIcgxC436JNJ6AhjfAByiUsvtDwfV4AV19JfFzH1cViG0GF0lztpWNoHaCXnElJx2qb6MhPBad
+GwU6c/3H/bKKfcizGwTa1vP9bKGVCzn4zqOv5kN4s3C7Sh7C9P+yq1fO480p8OwQnozzivm9mG6
M5jeXbyJtog50aYcjVvE0RYKKNfOihcRZ1m4oqSUi1MvOBxuU2CM6Z1vN1+icp/t+220WToPXEki
F+FmWVhJLaVFtElxKtdNHjVBkh9dbxgeNT1X763SjE5CLwgL7+/Kyeoi6GzpJpFR5lHZwTHw5AyL
p6TNV1rfeuo6Hofx0Gu1d4eFZHormTlX7Sp2UUN+fwpd2ez4CIaJ27WmKPJcqSEcTEEftYGDf7kX
AjT2U9SqkbeMkLW1isIR0P18P+L1kf4z4uzFmhNl34NSgiBedSrLL2IROqKZol/lb4I4XXi+pWiz
95qLLJG84/akrSyjxtsDoGq4xmF8jeis/f6TXV+Ofz7Z7HXmeWGg1DZKjlpn28KNg0OnBz0oTjG3
W2mp8SpffXWvvBEKRaaizw5HXDnFVgMW67gn6OdVtemzVfORgtBoJ04Bl0PflxAqEOCrHeNx6vNV
++hz16zBO7W/ptMFtJaly8LVMTj7ULO326G20kRtK6OnaJ6YxNt+yL5HSQg4yXLeH+4rPW+S0lms
2buVjKb1QOErjtn88FoFgXBMXvpwXYbmOumSjTacRswTND1eOANP29bsEHARePai20oMhyz2OCFi
pKJaB9VbIBtcHUVZQq4EYC5ek7NRNEe90PsRK6lRCXdZaa0Ht7uTjf5kGvm/8yxnoWaDGDZh1NdS
w3L0H0rxWUTw/v3XdHUFngWYDRZK3JFVKjXXcJTR0Q/v249h/SmU6JvE1cJV/OqLOYs1ff/sClkq
YVcx+xSn8Xunr0xAd9Xm/cdZejWz84Vb6X2vW9S/QyycGopZrb5HAGNNbWEh0lsaEYQ08exppo9y
9jSqr/kBt1Se5hDcItosOkzoY/G1BeaOAYzMxVj9pK29z5CrF9Lm1Q0fxRN6CtgrGm9Eg9DYEKu6
i4mwVdCVXU3bfWisug1ykDtUzsEyLoS8Nk/OIs53Is7UsjCaOUKbFQbJrokjErq7smjH+lPbLkEX
r53QzqPNVliO+26uFrxGCVOmKssccNoryx0WtoSrxxgdnamJPW0CiZ6e+uwdRmaW+oESKpR1871y
MynPpcepV/JXSrtXHwrilwqBWJTQ6roMNtQ1MNsKK+W2S3Z5isKt74RivvCiri0yRAn/iDJb0Knh
C1kBJNyJKHthZ4GWbzjW48LsX3qW2VLOc7euyrKQnbhAJrdz8bEDWcF99P3l/JZ5zSKjvo+eESx3
ZvtskRmCEpcAnSkxHLQP+NlsJLuEETntoeGTHq6MZ4sLnLgJjzAxy+3iOffaLg7tENgD2AeYLLOJ
WHnos2hiP/Xwxk116yM5bsPsx2dihUMY52tkpdGIoQ1Qfw7ulpoB1xbdefTZjDEiaxjVUeYGUXtA
zaVDN+JzMoR2auRQjj3n/dGeBnO+cZ6Hm00dIdHqKstpacu6K5xKUOHo5wqPba36d0ORSUv3z+nj
/xmP+j8qSirqmZOYEfIQc/C31pXC4ApIn9X2uKn31bY94i+05V72sMwOmpXh3kabTVnDzEPZGpBU
0s1Eu5vIqM89ZZGdFWTWqqC0+awYdewUtYpygZXz3bBs7gul1B7eH+bLOfXPD6LBJBCxh5boXM2G
ue/KJIOkYNqdd3LFYKMmORI9qwpLoDCGJVC6C6vocrH+HpDVY+j0S1XkFC8Tj1/mOqRDpJca3zCR
aB+KG13Jv6jpooreZfL5ZyQ2JITs6Hirb9yTU3EwklZFtq8MGiQZqiDtN9mIc1IaaHhP+OiIt2oW
YYSVN+sqbb19qQnWsfYDhMuxp1tJyAuuddwmdu+P+bUhABQxfSRJg2g4yyMhMleF6kWA7WUvROG/
0lEnr1FAbtBjej/U5Sr6fQzYkkkXpjWpv12OtuRJYlYULVRxN2ie9TgKUSLOaAzFRoY9Vy1YxgJ8
4kpETeUggOoJHAp605cR8XULYaSh4oWls9aUK8C88Da/W8FCKe/K28UG3ESnDyoa6iqzeaQplRWg
COraVDLuRRXwe76kPDvbkV9Hj0kKkAdypGhyrLh8ltCUc+wLTQkiuLQRT3hetlTqsr20Hl/S7Xj/
/rtSLu/4v4ebdEY1Q0LUbU4+jYVAwr03tXBEQM1U9rljt24v3GS6h6Olq1l3bmHBtXezvHMCiA3r
kQr0TVu48kNUpIA1YQhvIXkYez8NDcBA/bARwnbyPTIxIanKYduqSrEXvb7Z+BFizrpgdnepL3s3
gqlWx6prO2hRUbZJakNA1wPTPiAAOHsaLTaf3Sh86FK1+JoHhnGTVcVLRb8HH41p7QzDQHEpiRcS
8zxBTRebiaOKqARFMs5hl++gbagy510JIxZPoyB66goE8YenBh8QBREG7E/efwtvUjMBddSSMAS2
0DugJncZMGiGNtU63BdEnO4Q2uiMAZCTEGr5YcIUfFZjV8dAcNDkX53qqh9zXTXSldfH1S4z3O7p
/Y8zq9ma5MjLjzMlk7NTYRcKWuAVguWkrumM3CCFgIUrCCXWSsmjmooPY0SVa2jwTqMtb6HJVlTH
yUwdwddtK2WOFeDGQ7XExKInD1NbtaIfZh9hwhMcXF0/5ljrwnqG51esLJiPbXara8mqyca1URY4
/GQL98grr1Q39YmIxDyXpddz1tkjmfgJG4ovqmj0m2hQ+bYWIpRbt6tGwxrzk7p4r3yzkNloRMC+
bHGI8CHINMu4WuGjCpwOAic3+QDLfRtth5+1o27KrXkrbN5/ZfMMOA82O8f73jiyyH2MHctoXZZU
PqXCrmvfrqATvB9qvpP8M5SFDhCoW46ms/Tuq6VoNTKTo49uqjbB4eKpVpbEPGcXvGkKgijAtJzG
GvzfN3eF3nC9MrBERm/dOd4OnywAvlivraW1ehPcKQvTYzHebAVKcA2zOp7eFvFwmz1NnZEJvRzu
jJflNtc87c4fb7bCQNtKEeKIAvdXb1edgq22lW085pYSy9t5cTmMs0nYVPJgQC6FyUJ+VQsdRw4Y
UngruEO/yuR8VxXFKS5J1H26Tilgj+lhlMItB5VtOSKLuLgQZ2Wxt292NlXZTNy8L14fPdglB99u
V9Fe3SxjAV+hO+fH6/kgTznhbM03rpXkXsU7hYahrLV9afdI4jv5psSL/ITnWWz7dnePBd3a3Jjf
81sRVZtjBR5ZtCdNn26P5ehmSdpmRnB7OwCz3UVU/SxQp8QgHvr7yhk32oYPsvFekH+ySYnh6kN7
g+u1E0Czw3nM0Q7dB/QA1+EazaUVBfDbfvtHX/l//ej/23tBcSwevCyt/vE/fP0jywf0J/169uU/
TsGPMquyX/X/TD/2xz+7/KF/3OUv6VNdvrzUp2/5/F9e/CC///f49rf628UXTlqDB3loXsrh8aVq
4vo1CJ90+pd/9Zv/9fL6Wz4M+cvff/sBuLeefhsw4/S337+1//n33ziqnaW46ff//s3bbwk/d/o/
/7sPfmRvfuLlW1X//TfB1P9GhZNjABR5BEXkiRbYvbx+iwT1N5IgiZ5jLvJ3KnM5zcra//tvivw3
NhqOEWDlRPgCKgmlAnfMtyT1b/QyUAqmswFoCdTUb//v2S/e0p9v7b/SJrnPgrSu/v7ba+Hpz1nO
PeoVAihOPH5UdTgyXs7yUmmlIE394pQlueJ4eI21gLEfExQlceqm7Fwa9z5N2JNqBMM//9D/+Jui
jMWaPo6w7sZ2O+DY0Y7BD1/Qh7WsW83dGCviAd/jYiPWYvyRwweU6cyJarOxVpUcyCdAQf6xloMM
hViMXUwt7e4h1dh9TmsmiVuRYhxx3bwsd2NctOuxiW7jqAIHEvf7NsWx3giqg54WR9Hwy8TWBuzM
GwNtMc8asYNr8SfK+gBl1elLv+kfz1727wN6PoD/ROhejCAvTuHSBtoGb2NdmSXJoAtiP6rz9ibQ
A+oLQ5wVd6nAGYEyLa6vcpWcCneSwFUMTDZBod+7UTTeJklgrlovxNGvDPzooOueVm3Mn7Lrf8eU
LL13Bzm5t9SkPcAp30aejxeXHgw2V5VizfKUbgJg36vcCNPjoLbGMQrEGDduqH90iQVQ7liGl1n8
WQjuusHIv6RyGuwBRJQO2v85xiiJtJVrDaZpJEsPbSt0uxhndoxM/eJYFyHGqtlkAVjVu0bWhJsx
CYb7wVf6exGyv+32MjBZoVvTLmhxYY+iB68e+q0ZZe3BV6jQKfy8E3TW0Wtk8SSofW+nUEUeX/8W
5Er3mHK8T6iG1oWO9VqsRitZ9qwfuJRjBB4bHriixGEH6g6uYOLLHIfaHeR/JAIFCCDVkG28djyG
kZF8eP2ja6Q9dXLrLlObaFW3Bh5hDP6xGrEYbnIcBFvP2+MCLbi5+aKaGCmVfRDAHCxXDboGv8a4
ujepzX6L6w5XznaQPkKy19a93nf2+zPn7dIzFSDYJrLbIrrfbyaODCOuRslculFGKsEAUjglN4Xi
P7V6Hd7VY4y6Q0N12pW5igqZK35XeqFaYw6FvrLea9iqtu0HSfGk+zaUt69fwZIrbDVse9vzUx2T
6NbUn2M85eBMUyQRaXWv1LhNkANIguLYOkUQ6i9tngM9LyX5Q43NYIBmQ9lRwVH0skXS2MLHSm3l
57Aw231XYFzX1U4ng0Lxg4MkFZht5rphHAMt/9FRQDCwueNXJCY+4zpb1dodRvHGNRPpRlpiCbyi
v85XHzcegGxoraHzhpaxPstfEeLeMlzJ/PfVJ7m69phKnYf9mquexljMT7KPy3oNP+Lkh3WAe5Pi
jpsuMMTHRuhxLQ4kzODcRHp8/X/G974KahzjyWHhmN5hkcEbkicDTal80OQuu5egolabwfS/WTg8
7eVWl58jzcd9KcwKO03DlmxWU3BVxc+BMsQkAZRQfLyZMF6C322UD+70BwgeTqT1yC/Dj916hX0F
UfJjHLkod1L42CqBCJ0F7Bu+HeG9GJlYU9I8u0etAqUXpFVsxfDyT4jVa7aPGtcOecF1B0z5I2QZ
LidB8F1QU/D8mpfcyIa6i0SvPYEgGvZCWL94U56xpjzz+rfMbF8y2Rv2WZcv1Fheixtn70kS0R/G
GIIyJXhE/pxlSfCPEqZcsnR0pbJARGT4onZ18svARNYEUvUz7HycDCktPgm1jniJR3UpUq18w9vP
P8VSHq9DNxiOcWhmn+pS2MuYirZae4ecgf40jp1kc+0zNpqa4c0F2m5d4MyXGEJ6W5vqE3UmZKL0
Fa1m90vhgVh0g2K4VfS8P/ieikCXtEOi1r3VpW68e/3DNzNkC7E0NlqD/wVtYaGoNuNAUZQHqTPJ
7WLZgEAjf7nce9PAd/uYWEc4O2mjBCfdExElqSjzFWamr8ta8zad4mtPXdYGCO1I5aZTNQHFnxED
TK1WnrXM/+SXVXLPChzoOTb5KUa77JNuOFGY/qwts98hNZ6dgkzjMm3mbXYym46rkKyPz7GOX5vV
atVBypLiPmPOrRM90n8M1hfDK+Lvmi5Mxmz/l7DvWo5cx5b9IkSAFuQrPVlWtqV+QbTZDRrQEyTB
r79Zmrlnn9kPc14UUkkqQwOslZkrsxIpmSiSQ6m/XWSPm8bqev2zVSa8OUX7fRhcMFvTthaW0/tP
hCAEeJud/afZHm8W+b9wffs/ke+vA8ce5n8UySYu5Gr/EAd0B+RNXa2Xk2H38rZzE4vhvEuEycvF
+Kklop1ni8AZftzLlwnjWyGWfoj5LDI/a9MC3WIjqnHcp+XZZ/Y3WA93kWVN41U31RBtbPPf2gqO
d55GtPjhuBsWEqvP7BGaSeAQEJB41vHajrpMSmi+zxO2zNhRDnIjdtpgyBMKDL9b9rPfwgx+n+pz
8zgpqwJ4sCDY29WLDoSNKZzD1sDqQRj8/O+byz+EkI9DBNsr38Othp0FQMI/1sW2s7t17rbx5Hpd
kwyLtz17zD33fU2+mbBjypdFmpG5AWYe9xYRgj22luZQ/FdVAFxEWjJ8ukI+0eruinLAOi/2ZHDl
m2vOqTdZAnyR3fSFRjWCsTxR0+S/fwL7gQT8x4phYcVw4J9uQOIOZcU/Gh1LDxKFyNCegPKsENCw
mO7r+Ly0poloQz8mdj0+S2cpACbD48j3Xptj0989gRk8qSyY9ru4nKd6P55GuqEXkuvxwxasD4xl
6p78TsozRhMGoE+IH8eYj99a49WsBIIGmu7+9xeULJBcGAOLS+iDsfpH1kTJ9V8FJZvfDFj85L4u
x0g3SPdtGLeuJZMkcdr2CJxxsK9iUW///fD8A3rFcUEPgA0PxmZYPh7twH8uHiMXLsb2zR2x5Ehw
3gkyzCFzLVNpIvtmdf1wxqIRGRh3Ch2HbBe4PQ1RKeYp9yhSaJdlYu9Tg8hohHIsr6TjcDYgjhcd
29zeGgfKDFlbv03TfanlqH+QrUNx1pb0o6tgZlz5ckk7x4J9NMd9Bvuvj4MpneCV2nwfeghjMXao
THY2fGG9dS02rcdPZklx9jy3Cf774TD/E1fC4QD+yeBC9oWZoV/6ByRCXAQ5+HoeC5cYNdIHu+rh
hR+1G0InhxJciqdLI4A6uEl6b/MCjJz11+OY/mAAEUHwVFohVI0TQD1s/rJTaIGQQmGuJGSeN3zr
e8v93R7aDFdV/qr14HmBIvptlfb/qYz4T9ry66O44CFsULYoaMx/Sp8IhXf9BLPggqvNeBqqHxu1
js+9m26wtqnSaZ+cF1Ht5GQ/AjYwoAHpvWgRpLlvHSKGQQHkLparYEbqt6u5w5Ddikr3vx9wEO5f
GOT/vkPR08LXF7NjSOh6AEX/wGLmath5T4Y1dbiEK5YV1Y7/trngh/a7qY2sXC6qf4GRfzJWRjYx
kM/IEeZIFbQbecUYXVFq+LYaVbJQxMQuw6VmIrM8GYByf0GWU9w99hHzhH89L6ZxLXd1rcDvDbP6
3pfW262EuV5jjzdT8Lw0l0u9eZfWwIq6nE3AUi7SST+3QcV9416lifCHETaRnfex2Jgar5Bx24p0
gZNnyQNzQSrniCnr8eZgO5mIVTTLlgyMJNXSx+a6FSV7sxqE69lYM4z19TBHXPktDjZuDT1UGTox
JAIf0WSxm1y7tLEgfpxEtDV/+fVn7X22+s0CGojIYuskee4MmdjjETOXLwyJJ7+Qrow4Zdpe+axR
593kvceHLWvsu8gr+QPH9qBEoV7yVGCXKeenidx2+534qeGnk/+Tkhc+IW7VQ6pIUWPceS4zlBGN
E0k7myEIHiLmpB4sS/kOHb7wE8tbgBlVvc6Qf3RRJZqqHfm1B/m2jk1ObVhDIaB8sPEK86k0t6w9
6JNLx3So4H7SW88gFl5Xx7oYuk0HWwa+nYuGIb5IxVtdrQgS97JqrVPK5qdZHoV5zOhT7byv2Ktd
wWcOuasHBPSDhAoHKr9hPc3IcHDYd0HIvYQzPms/Bm5dpHGkfq2eRGtD44hhELgfBpjRf4Hvy7Du
GfK6sqkBTkftFhWleVWVlVTwP+MHMhMQBu70Hz4Gyvdc2nsgjO/Y3oID4d/EvO+HH8AeDi6U93l6
b0xMfPrQFSJil5V4smr7ELqJveMm6zKD2d+5vHMh3sWBScayggFcs/2Bs1zh++7PSqy58OD+I/xY
IjkPynXFMUffw7ODwrVj4igK1Ak+DRkTJ/4+i29eK6HuK3b7zRlu+xqijDDfbBFa9o+WwHvPEiHR
v5VG9qvLEl/0wYMHayoZ9saHwhTAoZATM4a+hDkoiS309/brMn02+1vtZwPC2937uryuVuS9b0Im
84Kd6akiZQI6ZYFs1MHYf0H8CQFlV9M8ifHNPtBZ8DbafMQmsdMo7RC58gdPVFUwHEyJNgeR7p+9
KGzrLo1P7BdTG/RIvA3nPoUubenGQBp+6MxIc4bF3sMS/vFeeLtEC8PEMalyS3ZYK0RUlUc0IAVe
VW20OiBgKQKVpzlwl/lOKjMdtncYIl+ZgnHnX6a1IK+aZo2jkxohRV+tGPfjevEDYcEWaEGKjVXh
I6po7eCgqOoIh0EjMr6zlxiYVjwf+KsqNi0aUmJHjlQ5iqUQOE7arHa6oJDc6J5buPwbDriqfgIj
XXTjmtqGAx/7DsA2ogtGIEu+yomkMVuRmAq7hGaCkqamgTYuqDbyuR6uXmfcXe7CrlCBOVrP82IW
q6CJvdgvYu9T3drpo2nfWuzdkiLXBFYTpItILUIXlvfHdjYQHm84KLVjr8klubUQM6oY0d1DX/Rl
NlrpAXfzMa/nFITvJM6ImRNlYeKuOM4l7LamHSnf72bzqzKMwl1gFDgNsV8iyMMiUBTYDwzvsusx
KvmIQSBUOLpdWTzgpjvt0sPBnur3liHUfDY4/+ycNq2M3oysTc8XWyNvft/JK8pYI8EyIzeoVs2x
ReVduk9tRRGV3sDnHtaNKSKNm+QYbrXH92SSqFc2Iu0cfD/y0Y/pZ9NrpCoZ7vbi71s+gvg/1yWM
RYbV5rnhkyqiXltYdLKfh0bDsYXTfK8OlsMNCzHndUkzdoAUAEL1JpmtbiPzc9D+qbHS8aP1xj2Z
eQ1Tx95v8gEGH0gTXj8BRRnA7G4QMqnE1jOC0D2SQn2LdG1/+lhQK+e+gbikSU4zbBzALOuRtQjn
7sx3ibG3rz8bvJUVmkCf+/WjgBkiTFhnoCwLYpJXtmOD0afaLJdvWzeZiBdHrcnq7d3a3fap38c1
QvHm57tprzD6OMJt3ty33TuOS7/ZRiAbun1s8LmIdlP18CRl150a+/M8i0SXyxQdat0Tq8JVMa/i
31+sevUS2K1evh7vDx+JclSIEhfWbLIUA3yoh+Y9pRp2yqs9FLWoNe5Opwqd/3mmCdrj0TRxxObm
O6eaxh7hRsQ9gECTggm3K5ofvbn/+zW//vHry9djf//49bb+fky7XvqIUkwXGx4dQVlRoMkt4tcF
4eSILel1hXAeTUbbot/Y+uaL4LUe2yTkOF+/qh6///pSwoebxl/fdsujP+lndwt3peqw9qwOCKKE
p0JlXV3SpaOiCTw8Ynivxkhxy+vpycWTt+VWrC4B3IeQQQf5FMaeoMZG9yHigy9RM+3xOtSxO+He
F8t1My1srDMGC8ZQmTrseiux+y2nMCog5qeiqImMy8ZAFhPj2nJUIMoJ4B2mtJny8nttAohY7GSV
MjENmjijndilfu1HK9+QY+50RoAobiyc/vPcH0U/l+nYlam1YsHwzYjqKe3npujtB0Y7pTiY4ORQ
C8zpY7nqbRaP1IxaA15KAyxJq+ZiTn082yfM5Z21WSWrhZjb2sUiOCcwiUsZqdMZ1rQC+HtXHxcK
VBgkB6j7Ne5LN7Vx/0q9QSSjgqOD2sxu0rY2UsKRYj74MZxH7CYXg/t9cJZTu1WJr5DzDUWHUdeX
4yB5P8JXoSRRWbn3wa5v7m7ftDs93HZD1L437atiXcaiJR1c3ayX9Zh+jGi7pumbVNin+PEu2PHT
kW+KLSmq8zOboX3z8D5M41aS5dJXw71yVY4w+32U6cLk18lTqxcRLHxra2akJudtxq4xY7tB9Jxm
LDH1Kwb9ktaZI3AFsdNu0JSYsYZ80hA8hqUFwnBJyNcmm7yjwL1/A0kW+mXz4df6pe+WzOjmlNK0
FE7q+9iRwThAqi//grlDwXDPNrudlvOaVg//CWWdwa4mJSLV6R6W3lIAXMwrORQMC5rTDLH2RhST
XkLmrthKB1dqQBw/ld0Qt4TGiw8HvPZ8QJcwW2Nsmp9Iygpq50jQ10e2muBlaQQQCsVqXVPMhME6
tSCdBRUXibT2Io/mfq8KU5Spy9eUtTTxF6uACieZPjbDu4/uEKw4w4L2KcG9IK09oVv9YuANbhS3
0DInNTwrd5WaewXlTnNi2jsbRCasBFUxYGkw+hRgU/D42ApJdp33TlFhGH0d+wpO0baLvd4AJVFF
7kKC9VGteltiePPJtfZT75Koa5BqyvYMekJoqBM4gESLj/UB9bczQ9EpG+j7YUR82MmAng8Ox5GB
dtYXJOErLut6ApCRTi0cnI4NR6/JXUQpCJ5S1C/+SFNi6rO/j6g16fNoVqdp7M9rJSO3w9JeIQ4G
xT0q1Nz+3ow8c4/hghRBJLnqENLbN3RGudsuJ06NRHlVjHU6PjZaHPueuOYTyNRiGzCLasLGRn2H
LwumpBEw45aJz9lV0/IFHcUH7Zfb0JdvbR8Cfr25vIPyacLd3r/15RQBbMqoDbv7FW95NVO2vfQj
wletDuHzbdoSuM6BLROVzky7RwmP7MIFWP6CZdUJtomH9crC9TjAOT0RimVqdvL2sceWNO2lLBxY
OY9qi1fdFJ4lnvtlODvLN3LY53q7zmabPPge+2BJK3CtIciOSK8wVF0cKzyXaxeSLTvDZp/qWp8B
Pb0iETrtjqFY+3d37/K1Pp7Fsf+S7pT7qjq1/njHGVpZmyjuRH1n5YPDc/g/pDibJ7g2P01lzNOt
Me5lIxDfueO0Tqltwa3VdKP2EPFqYLzKB3KBKVDU+SYkCUB8I9NWKW9IdgBeh0J0xPqLUPaEeFhh
hjUmlR23hkxbFEjtnqxDF0/enMPOMqnZE6iA2BjJj9HnmQ9nI5fw3LTnxJW4//vHTLGVw4E4pMmi
jkDKMjAl0t2DhY8/QJt8jpNd9EpfFDdzjTyU3S0Q4IaJrCOG99Ts6pNHNqyIc8qQC3PsPCDyw8IF
0kIMPT/yX2HgznTRb9at07fyeMzuv9hdfUe3Cklc96xLpAh6+e5a6XzcR7s5D5rmk70lR+VEjP6k
k5vpec/hjx71VhsDQIidxYHVdYNpNFhJeivWpmeXiVvTqaIdthw8c+S46tlhQ6DNcw2fwTKrkAYg
bTAHCQdlwqcNNXEy2Ws2cJGKFhcwCBLPHr5PPIHFdYyzHkp3QLttJPvWRxMCRFdShi5t065jMQJG
QsaXy+gjWJsii0qN8oKo9/NCaYE0jvPul6EN8gPw97d1Ld+a3XopbRQr3BoyGxbC9VWj8LCBN7g1
yca2fkU9+GSP9nNjA6SXKuj9Z3DeN4fCZHi/Cl54G/bDxFy+U2HF7nB2t9gnId7x3ty86c3/yben
Gm2o4aRT/crNUy9Tj84XWrlJ41ZnWvVvhLXPszGEHYNaXh4nLMh5Rb3CXtoPabDfKxOf9o6NldYF
5GGJlP35sf/toyoeWIPsdTj4S8YgcJtK+2I47LlT22mfEYu0nEjcCRjK9ySEqWq4rhK9iJPNLxg2
z3vXiQ6iU/tYciSzP7MJDgHjlkOMHBOvfHXnT6M+IrLq3Fz6nFINBATT9nMTHZgJ5M5aOHCdRzgI
RQiXU84Yt6puS9m9a3O9AltPyAq+wfTSCcGsO3Ja5zVr98/e8s/G0WeEywyq38ygMimZGzdSZrBt
ipj1jhTVA3u700Seeerko3Sp20CI/u2w3du+1afBqS67D9WJ56TN1mQrrzBT4V0bvPR07FcDTU7V
wqbQyVBMRmuJ7VMCIenMDDDNterEMyjYfCrX54Hs92EpC4+WGXs+eGh3GFvlrAxGiyZ04DGA36Kj
KNh0hSvPT4exvSBLFe05eSWEX0piZLB1zzzRZY7XBRvnr8Tw3mEdegfH87zs7q0am6tt1QCQkTNb
dXFNlqe29S+tVWaHtRTwPkPQmsi8uk4lMe7Do1+eaMKd4y7NBb6A8Dg2ujeM0j819XG22kCS5c5q
+xUagLN0UMNJK7c3dEEjbjAAVd6cKN/NNyae1aYvldef4dCXH9PZW90CybIpTHIyysc3v13ePf5L
ii0QM9AAMd8MN1r3LW1hYyc7aMHYfhpxFWwIELAR32ysDfZ9/c06eNZIWB+33edQO9+mUj+1FH4+
Rv88I6YGYZ4IUqCXFj2j7uknVsp3H1WdMyLlnDSRCyLB5/One/C7ECo3lj5Dq28iTaEZ+ye6GCev
/CO77UcFFcgxqPvc9Wm1oq4oh4uBVIBhzOjWRatQmfDLFwX6c+ztooGcnA52YYzsGToZPMv0vrD+
asLBCVx8IOt8sd1sG2miavHktR4CGeR1In4xV8bTVM8h3zFG3esz6LpA0u5ZdOX3rmSFi1L/cYnT
WnyX7po3SsXGxp7VaMPyLycrmINjP7n+dpJS3j3mnmY0hfv+RrE1qm5MOjwDUMJfRyeKYQQWYfKQ
7KGjFkRGIjltNBILsQ6VOZ1Vbebgu6R6H0yWe7Z43pw5U5ydgCDPW3XGFoAqfdywzJhQ0BMr8tnn
5FnJooczOOxitc2T0vDgoLBC1DXyZcpv61x92I31wgRDVG0dgC26DexVes6JqerSe2Y+W/IMiuey
OuxMbV5wn2Rcp5rOIdsR4u3RiBrparlxZ7gYet5T9mvvzURjMBs+iCHiA+KpOW5K0DvU4yeBu/Sw
oI+wLqIE3Yqkm6EfUunOOfiqF0XZSXRO4nj80hDMVXY6Ee633mXFUO6pv6DF/2bYxwkR8SlFBW96
spD0KIg5XCd/f1JoZNHjhXUNvM6tT77er5aHVbtOK4qi9ZH0WR0nsHHvBPfbpraIjPA8Zo9gexN1
zpK7iwSrYBTNudt0ApVpBgynk6GFLbRyEmPjsV5G3DVljt6XMOPOli0cK4VtRV2MubvBgy5H6OdJ
QwzSW9bvtVtOoG6eG8AUc8MCi5thX9H77NMbs6w3KQ2s09tf686wwPrQ4chMNbGzvyP/IZftcQNj
dlHVChyOD8FYjhlCEeOt7Z8w9ffGGHsGJXg3NpJoo3mWYPdXK2vldYf9+7o0BWJq0LgDbW6NbNXL
A8k8290WNwNsNmBdt8124Tr7aW2PZ8Ovb+jFr1KUSB7Zczr92KvyDBe8T93qV0eZv9hiZq6ts22F
tX1nZ9aqih6w7Fqp06adoja+EbWGXotFDB9gsMB7KAi46hkr1XLKB384Mbs9MXMA3+FFDJYStmLY
1rpzLbEnUPDS+4fjO0+7130eHfmolLgTDj979BgptAUx4K4dTl4wYRn+KGePBn1jAN0shEWMKCZG
LHuVRg1k1+liuujd1NV34c/nAlcYSTavZdJbf5H2z2yPEaf0JlG5zbj03LFJKvRBgDoIS3cxpjuf
E8NUGfM4Muy9dEYRbBDz1DyNdv9jLEXuERiYUFiZNjAJqd5xD56wQN1NNWdVbzxXG5qfxrtS3aF5
vELmBTySJAZ3kGQDkxGxZ+YODKnDVuSixDjWc+0bmWP82Ed+Y017wTzfudlQrOgDPRma+gkASmep
BGpZNyQC2mqOUUIlbgShwf8LWvlCQ3xHAa/4GzH5wkn+hk2+oJu/f1TzICMD9u4BVPz/gHvG/wF+
vp6j8SM+cJgAU6DGm1kCCphLoBAYEMCIyCO8rMeQEWAFfBk4ZhBJ165RTcZ/P/b1XdeCIP/XHyLe
BDhkJTxA6ivEK42G4ncUxGsCZXToWLy9QBE+FktVjsWogCdRZITEwmC4UCHGKYx9+veXoWYSrOzX
z8AMHoXV//89B0UPUeKefT1k+9VQKDbgr//+k68Hv/7538/z91McM7LpplnO0dcx+AJ/vg5Tu2kr
aLsaK/LjMPVs+QZrjCqhxDKKry91b/HAxg4ZMqMF+FTzFvyq0f7rOwmFHw6dxtCB735Tj4O2PA7V
13fqcSjIKoZccpSaD4Tt65R9vZTu1jEGM/db2hyGl5PcgaCsZh8BZMCx/XqCznwc0X891+OpPaf+
xRnw+VKMOGXjgBQc28+nxysejtP+62W/vvt6bDQ8WKPyA1RYLdFJ4Cm+nuzvv/16rIZ4Qv/rZb5+
U8817HNo8zI3OPzLhtPD7cexXqZhSoiGXG8lfnDAqQRepemgx0TpIWHAjbi5pNtiAXHALOefBX1S
q8fYX1cEIjroD4zUnse4dTBsauyp2lRMkUnQ7Pp11P5PMlzgIWOsXiBuU60T2ElE7foHSq+7Zc7o
yjakYZSARoArNPqq/ywcDOBx5FTNp7ZWiaiWyGFAgJrCEDJiax3rwTmBAsuPlj0ZU38DO5taeQUi
tJoNnJju3h/maaDlyek7KNdpXC5dSpA9bIXrjKJau3mp/ASB1JlQohAzj+vHFtQ01/60DSKDIXqG
jhObIo0UM0+83q8NG18Bp/xxSLJxmJjuEBMgv/YFEoJCDThvCkFUloPAE1lX0bLWyOXRYbmqgOB4
yKpPQcSfpuk49ygeaFtn5gzfBfLJV/fJgpHRtv5+HIaDu7HbQsuNACZDAqM7xpgvZtRQL4E4L908
hcL4r5lOaVmfgK9ltX0k1ljGSp2dFVUjrSJJMJ7tyMgyYH+M4kTPLdoukQ0OCQeUHg1EmMPYRAvy
kNwx/m2QMWkO9AD9cVZWE5XHY/ISlZz20tFguO/r1F6aGPoouEVYgbf2yQAoE17kqdjKyJteObqr
pp6THiVMiZdYiZNrz73VFrj54dli+yttj8xuqtfFXgHVy0gf6G1L46keq/Ojc1ykhYOEQ46BlGbu
qsCky7NA1LHR85jtjwIS1MkBSsteIhcjYXY/BYsvsWMYaQMobZgf2hsnqlEBNSBa6YhZNNaF9OFH
A4Sy6ZDagY+39mP4EE6Csslc8m2mJOgsIGYKoXvlq+E9G+hRVky8bZYfY4wsai91DhQ5oDAtkJ4Z
ao04lS6ryLO9ISvIWpDy9btyPlz5B67zoemhcN+niLNobrrEXYZkpWY2WDB8kyqqoHPjI8DnYUWx
PsZ0a+PK6k+ju0XQEEVsfOqVhLYZgd2gT91DoG9GzmOPmAgGwarmgYdPRlUT9WI4wR4wZzu8vFp0
iI2KOsSLbfwKlrBkQDKb5d7x8bPq/HTGi9V8jZGpFtuN8+PoQX48FOEekua5GTDeRPRoogpbigCk
p44fI+AmBu7LhQjBgHHx4kFNOySifgWGQMoqanwwly4IaOEHZLMBIkjgzFMk/D1QNnhx4kBo2gJh
PAJDLWG77xCs6oKV7CeaN0jRSDqK4Z1VLFaeKJwVLMFgQt8pkdNOQoLF2oAOkKj9IZUFeozQOYZJ
GOFEMHT4resS82AXWPnGkh/xUCqQlBevbOAbgJPlTMDkoP5xIAPoz5Vooo2b2KK3tNMwmHf5HXxc
bC24fTwUNhs+RH2GIhO+3iItfeCUEGY2UL8u6JDU+svCk+pJILPNO1vDVFi+X5Q1DRvkf7JlTn3Q
LBhKjLQCcMWPCHLYpo5ZPSb+ZGa7LsN2nCJnw9UGmURzQJILhmLenGTTPAQuF63tCITgL6p+toYK
PLz0isOmZN7ahdiryNA1CBCYSgAJXcSQVXUTskZlR7Ugdht1CFOh4H/0BINpgwI5c4KqwznF8AcE
D8ft0G3WN0vI7SZmYJR3ozz7jY5nYMW2gzIK63ENvEjKP4oPzzvIR29cshL9hOJzsc4ouK2TKSFA
AYyJsNFi6PyrYB8WRmd6m+CuGjLO3512AIHPkgGkXglFrsSW4axuwDdwngQmHNCs9KxLbUx0EiyV
s29D524GPlkxPNDmiKqNR+mn6LALofvUG361G9Tulh8oWEIbbAqgMVVjrDcAJ+1pcehrSR3g3rQY
4cpmg0pVuyiMeUGte+O182QwsBHj8DK7CH9TmEfcRivQHsjiUwv0qjn8VPAxbg5ICWHVTZ2E+AvG
AYF9Y/HkfpMZagzXAYr08W7vUzi0c7hWLah7HRq+DE1/iwHSYM1FUAjeu4u8tqklset4J+0ihQmd
pQFAkClEGmPhlaWFa8BLD6hhK1A+20ZD3YuoYzeFPnQUbmhV9dOIlb5yS8AGNFpN74q4vNg/fECg
NtqAIZNQ/vgzC5mGKdQBzfgMNMYUQDCNJ1I5aanMfF/4n3LOS/1iDesRzuxBQDmFKq13x1riFrOy
cA9D0u8eexhkaM2LsERuYAUhk/4YVPW2L93dsvsP0ZffrWUqatblXeN9gJ4N+xYrIgIZs0dH7DYC
aJ0F1b8RNPhgtnntS3Bp2NLdxTmtEDsNxv3YSW50SAFpX0x/vdSVfin99dOsnN/HhC6od94mWDQ6
yBoOjsM5lyZ9nomLOYs2rOw9nNDdWU+NIa+2qlHYoGBad3R4JHQ0T4feuAi/euGGc5u4+ESi8Sv8
OaGSUq9zV59VxTKzUgnHhcCdpGU6YosCQCVCB2so3NpTKC9fMHnFzfu2V6exPyIAQHHf9ZFVwb5t
3GO0nBEHYN4/jArqMvX4efCwddskmnqAu4Z/0jUtHofB1HlJgVds+DVOfmXWoJ2hF5+evMPKV5YL
hQpBlJA8DOdSY7NY64tv2xcsh4/bPmlLG8sDvBZoaIFSEbvOiGI3B0SkQIChw0nemEsx9gBN3Auw
zrfJNM+dz07dAFOMDSGBtXetS36aKOiwoY58xdPx+L5zv9B9nVemyj0P4KLAbmd58QQ4fAPw3dQ+
KslzTb5vFkI9MVsgMTTKXVQX6HpUMwed/QvTQMFqzYEYfinvRfd3Zry3qNA7CYlaTG0okaYP13g1
jnsLXaIKoLvRRyQBsNSYCn7q1z+HfR8zUt6V+qtF/4VeM7ARPb6oV2tLZ/jkm7junzr2jqhQy8v1
u4HAty2aXk3Eujk5/asN+a3/qHZojaIZkmca+j/tH/43rClIpYd47TpcnXDMYU3yCk0AiowRpw1E
+4vCUomQHS9R4D6CUoXbn3UNLODnSLxy0US79YT9blvuDVsPEG2NfTo8T1x7ooYIonjjVTXbS7VN
D3v6DmtMvzwDKh4L5xHCabjGHFTCdMHkQG6HFzIxqF0im00zhWELTIMYY9llSylhbfb4UVa1zqYO
b8qW9CyUYr/nnr44rdivhK3jL0wOo/JC8PQW6x2zirbRk2L/f3Sdx3KkwLaun4gIvJlSVuXl1ZoQ
6paaxCYknqc/H9X7nH0nd0IUqOQhc63fLdfveRjazeBU2rEmOqMIhq5lNyUzztaYetGWCZMjM0rb
TGXkMYEtR9ust+RqXHw/5Qihbk/jzfFsLJFlXu/SOCtZ9bT0LZjNU66DuQ2z8Dd+3yYEq7r9azZN
84YF2jgFAquSZPpAmC7OJfF/B21y92Zh0LNEEyp1N5AMG509iq1Knu/XMgIu91E3q53hzvVJExhM
ZG1On2ZWPTRzwY00Gi9SquzxrqsxA+PlfikzqvXUlhGPEUS17tZypTpdXhJ0seyE2tEEu7zcD4xZ
T5Z5CCmbslvF8oRPb7qoNJ4vpmFMl9mLQFFq+/N+CVaYPrZILr2crOusAeAu/5n7f4t+kt414+GP
52lbLzYandp0jQ0sJmlXG5/TyUCaCZ+W+HAu98+8H6r0KzFM6zHKnCbsJj3YGrWvTpGXN6f7K0dT
J3dkUoGbGYf7V0aEAspgdIoYvupHYxDoc9fWsIFStOuCuvFsJ5TZi31PczIyUXt8OSb/3L6T0cEO
Zu84YELYapVMHytdi1bkFqh3z6qYSuhTwfVBwbuVn2MY0tsEFpeJaF+Z+LLdSftV6/O81cvA3qdM
pnpF7XDMx2IjiqJ60i0VnRUjB8PcHK33ooAgH5If1CxhnGV5Es68koM6g8i7NkhV8KiPhrOnfWie
abJEmKZz8YcBsU+26VDE+Ya2buz+oKmCpKkezL7GGHPLLJ4s4ouDbbOcklDzUPW6fWMG4EoQyHPJ
wX5CqsJsXdj29CGsAdx6qIeT14n0Xcs/A/I+zqXKe3QxuftQdGT9xkOMb1x66RFLoWF07ndXOyaM
b4T0cx7IelPKLh8yIxHn1n2cZic7xbp209uGPCetr46Gl6YXGQ3NemzGZNMOOuqZZLwhzLf+Wp0X
2tAw36OYwLg1nq0k1Q4kn1TF2mvcdBc72l+IlHPs1Na3HLKz1JHCqg5Qq9h7rRBnv1TiPNd6SIAF
hD/Oo2KddtlVU4GzS9pkODpu7a3zRiW/q+o60+tB8pvZ5n6b1O42GNP82e56nvKR5KlsKsUZgCE+
Z7rpbJMnMH+SGBBunxRo/CkTKtvIWny6tuoeLE9lQxgMA2I0QLRM5nx7P0gh5o305o6sZFFvvQ5D
Pj0vjHdjFd2O+b4QusBRri3tv8Iwd0BJ3pfb1lFYTgUjzsEO1vc7O96nqY+8ujGtVzDyoRieYktu
ijk3nyU48ZhEzpvCoHaJgyAOI29w3oRpIp7qe5houzZ25NT6bNYlNLet8LV0Rv8SlxHZRRJ0MxDD
SwsDxNCTsmJU9dy/UGHe0Bg5l2DS+hesw8PKkl4MIJD1a7Iuo2P8lLGAiCWT4uzFYvgimRhTXdHV
r1YJi6bKkQ0o79kVbZs9JuYObvS9Pnfpt1zuyKbTh5vbIDBzKpmtIrNMERdk8Yutox3Oxt79tukW
QL7Fb6XYpoqmjCgNMx/2bkgAco38oMVlci5HIifnRm+e54LfwkSg0XoOnkvpNFdsHM4ZtyymmK65
yjhrr10RJWGby/nBdstxE6B4A2tVg1gp6aGWWayrjJlGgIHCuLNLuJNcK26uEfswd5Meposp4n7Q
Y6MKG7edVpOPMMxSPdgJ/6c0SOVzvDw9s0dk+pR7EIY5UxBm1M1+XYgzLjSMh1FaPcYoXeKqy0/p
/Tt7Zm+vpW7KzyJAVEECOy6cGr6C1O5zZk2Mhx8Y323ME07ToJGXphV96Jul9dI6KD/KAIPhcrD1
sgw1ROnbImHCTbRYFKe0TR+H2XyX4xDv57RpNv3Cheod5F0y4gs0GyqKu58DI222Vi1tNav5Rz04
9rvtxeRKJ55xZdrmsPfz7b8VwGwjfJKzg9mjF/II2IN2obMv6TyPa1MBYd6NV7kRzzQdxdZfvFf3
S/dD7xv7vND1k+dE2aG0uz9NLai2IWipNJNDWbIOgpwcLXT8KgR1jI6TRhMYWV236v28b0NvHuUa
hoWqxBwZn07G7UG4UX5Us8Quk5bte57EqJSK9Dvt7F9953798xkXphavlO2KZyJyx7PlODfX6sTz
/cBCHq8wOWr7FrnhXrhuuZry7EYoNJrT1IcQcJ3mCbBqV0yZfbFygZIwNdKtNCdZYS0NgOzd2d64
SU+bE01usA/s9IQJngUucAdIs7sV05j4W9V+OV3uB2OwgIEcfGfV9J9LY2dgqBqow6n4Nl4+qU/H
rsjBatzinCMBPfF93TUemQASNjL26EgJEPo0VNXt4HHq3RDL6ROVUI14tLPJBOEWM8uDE034eVS7
S1HUMHE9P+uw++d4KPPz/fT+CvZEQ2lp7v97qcNqssbkYy8OAuM02h1D6lv7PwfNkjIchVduNdub
utBrFv3raNTTocnSNaPIy1O1HAyt8XeO5j/eL7k4I/5dv7/6zzVz5wdZcciNlH2yzGNEMf66sJz6
jEKpQfju9DXUNOetJnG35BHCMGaXtbVqrtkMP3w/BAFLey8VCNL/Xrq/w1uuS95/v26psnkYZIwo
n2jz5wrzf5Y4w+P9zMRutpbS67dDlydPvvu7YML71aeDnCyJgmk5sPvZq0Bpxr9r2fKOiHf02MrX
+LLkPq8oOSqzoL4bcu9XYgLooF4ob25futc6yKuQsfber7jrjVXRFz+u0uxdJ/T61E8KTd4o8mvs
qRPCHG+vTOAug1LyqckM/WlYCmq/avvDvFyzhCwXp3ucQU3GwGcI42iTZvBP16nzk5UNZ1Ea1s1u
DP8BuSSRAT0y85i4wriZo8fWonbs/LR/8ARs1v2aICj8VAXT+V7BZkZtnDJl8RDr0zdW6y7AYRCb
2rZ0q/GcmukbTgJ7W9vRhvoeTATZ+3oYbb9Z2fZbP47NyzC3MbxUa+BNzbJNADZy9BKl3Ry9H0Mj
srvfSTo/qlhvX4PZLvb2HzNz1N7tc/OqJq8E+Fb2u576HyQ9zge/UXJtt1W5nTp6URRJ1msQJf93
mqxtZuBdvMIK20L2l7vPLTCCjWPE1j/DrJ6UPyRfaix0EVYqUbyYjJRrQj+bNJYbs2O2fccSTyON
mtpnTktjEplmOEAnFDtvsT3QL+mmIMwpKqlgi+hh4r5Y9DrN2ctNuQUya0AyKRhyq5xfCwZv4uIL
B6cM/rQBGdZga38Tx7pm9jD+Qj89rwI5U6QOHSxzl/aHvOrKc2QHfMsufcoKV75LCxjSz0vSR5fT
rIl2JWkfB8QYKnTm1nw151tZDfPL3bLNibDNN8vLo8e8iFA4loXc1+h33pIpPecLEhTJzjskiZ4+
IX1swtGiI4e6RvvgP0NBe6U1/ftiQXSbKsPf0dkx7HksnY1ZltVFq1W+HxI3wt5RQDjrerbHK19d
ctTpmyYIkqe5BDgV3Qw+LQPt7FfVs9b75s3SnOG1Ull4/90y6Z9bczIfuo56Vo1l9d7Wpbabh4wc
c7fh180+kdqa22wCdvV0ncLdLTPzasxnNFgJo4jgczyzkJe69cvL/VUcM2ByCJA4pm1PvoDZof40
VblP2e/2QRuMR/R0JprBrj7WVWmu6xhJsh5kJEQs11RQVeTz9RiOVPosm7g+/vfgYyn4d2rUHU6b
okDCuryl6lRCSltsb0kyGuSuSg1roxd4ZMohIqZAJubWF/5wvO8KsdSGQ92ok1w2Cr1umUqhTcZ1
GONi7zA1llGZA7yPBPlsbDy23nLNqJhaBbudvXjRM3MYiz9tqYzV6BvDJSpG45hph4lKbG86brnr
nMx/77wZzrkRv317o9V6tAaTlTtDldZrZfbFRg68837r5NDAK6EhrXZ1YMvZBjqR/X8Orp9HR0cR
yQhrQMyv16Dxa6p4QtUQVzWWlw643mmDElweYO0tkIS1vVSmXjw4s13ifkrSS2852xL3zONspM1j
zez4C0FZ/8+lOVAPXsUd0bvyYs9D9JhqWfRoeXO8t8c4X92v3Q/84V/MmdpLK+18kyzNU7YcPFH3
D3qG2kQrJ+vmRLN+rAP9nJfWcE4IMD0p/zJAxJ5pDsZ/l6cMzXjXoTVMwXcmV0ZqE+vVuMOGzF4v
Z4yvXeLgqRxKkvn0tt9gKKmfYe6efB9iyfCBduSyPqoABHuobHEeG+8nF3X+DgtVrDNmg940a7Ff
eFECOJj8zOhU9gyXTh7JxsBVZSTyqwpe9AwD0hhk12YIipdI6+hg2WYRqFnlo7koHY3BPjdVuf+X
3lB5DZJvzSJopciDI9I9CdOVWVU4OhBBYtHK6othleZQHSObp6+jlvEa0/1uYCpJAih/z21wNDCR
gmbP9QH2JvnweqDRsp5fWI8HRGT636bM0g8+D2uxFjv23s1Fuh6F9cRXcPcEkTvsSC5Sw6gpfwR6
wTocWF+Prms99i3CiPsZxU+xm3P36x4GU6BduTH0Q+ySxk5WYklvuF8jmr8/lip5MuJfuoqLJyG6
/jntxLDWx9nf3k/noPSRCYlHuoGAZJL3qo6nHQR2j6Dfin9luf1I9mj35Aq/vqaOVYa557dHZWUN
LAk5OnYKjH//Q94PE7GD68D2pzBrAKDvLWBEHggmNM2HBWnzGHR2aZYDC6jJHEfv3Rmjh3gU1X66
fwAEiXQYIfEWZNF8u79K60q/jSLhWh1/CFe6e4/u6iBr7EXMLbTPvkp+kJO/NHk/fdaZK9Zza/DI
RQVtCvkIa3Kp+wujDILwbglnE0jgz2tNbWT15LaGfmuSlO5Ub073s9Ex0Lp1sbey+sEgcR8LeW31
5c3ENI57Bv93PXdq70+9WqGlYiN3ovhkZq06OT6jBgbTuzm28G+j8nb2VDXn+6X7gRwStOIVKTpR
VDonVc+voMtYkMSUncQsxSHuB38/pvVw9nxVbIWuD4DkGTs1swXeujJYoIloHVPSXpVsmkeb0eNh
WRgBhuYpWqu4ERdpF9HG0SvnMQ+seN3UkfZq2SCqRjCYnyXQUDq53s9gEhA5kqVjTJV4clK04VWR
/Y37Rbsih8+hN43QdMslepXKMGp6NjbfGbApmPuY9veQdlW5G9veplYeGDmHOfDfq3m5JpaPxqNj
n/+/75Ny1WizscduYr0ban4CcSsfJwXZFldY/ePMTmjwqxnn+Zys48qYn2XR/eeV+L9r94/+933S
bZyDJL0+vL9lXr7Av1dTnz7Z/YQdUPxtvJ7NWzf1fjMpUPZKyexpsCKWiqRut11pfyW17RzvgTCw
Bs4J+vB5MCrocDRL6y6n0JZ4ffb3JaeyEJR2kW+h6HKrZzxhs1TqHDhAoETrWK/3U285bZfgAuQO
lKyM7iMnFd8E4wOmD63jt0wVIrmBHfMjdp5V5zsP9WLU0ygisvXYy+GojbHO8CWjRt52T2K6H0bQ
bAW0JxMtP5Rz8veOJWIRrr2sQesILpm502IDcvINQQLbf5BebsIBWmV7ViQUfZJAEyB3Ta3nYmzm
jfAL66wVXUcQzOAhZfO7Sy4HHL/doL9UdaeHuvSjL4U0N4rEM5SNfG0NfLUVOcXPylDUnRKytPMz
59joEnkW6+KzGIWJD7Tt38zJfcuvWuHEv7S2lIeZKKv1/XSo+a171RqXER/ms+k4Z/BrwfiPJNu3
Uzpve6OfdkyWqX8ZZrRhT59eh8ktT4ohN6u4CKpfhRJBmLrdDCEUGOtaF5hcc8c9jd7IWF/DyEK7
7d3TDFhKPK6OR0GPq63VkvLjLIeawLCwlRkWgarxznmlddsuNyuxtZkTdI2zEVbQYQZd57KwsVIj
R690SdWPY+MfoKkIRo5NQGWrz9FyLKC0HeF5KZXGJr4g1s4U060GGRy4yKcdw0Uga/8hezapT6MF
y5c4ASvucnGYLeI5GwLN3ZXZNozbGtr6SNZLfeTXCHyG6vBSSVvszEYzmXrqmgk+BhBkOqLmhGbn
tRw6fXe/dD/8F1k2LdFt0QfHYUW9XYeJlelHYmSxg0etfuy/rSDtjoBHfR3er9zfcD+gLJ5Cc86g
CefCPlkQbBCMVmKwEbeEhOWF1oVusVili+Vl4PvW6X4+xPQVBWru2e+cPdmrl5aqn6d0yM0zq5wf
AtI7mzizksX0YRPQ4zGEtHmLRNSJVZwa5Y2zfyCWI+r7WTYWzePkF+12ICZxrU09wAsJbf+QeOIB
ii0DVLJts7RFnQCFv39U6T75VstH/52acAxBHve7YMlpwm+18ry2uhbLV79farRqZedpdb2f3dM3
lnel5oiyVs2P0s7SizBgxYa4E7+yqM7XUK82HUPQfRTjmkyT5jZm5m8mrTiog/Ue2lrTocbb7IHa
t1xP5qS/2XWPIy0YSO6/fxTgO/QwFGAIHQ5pqSUf0ezSk2n+yzJD/UqqOMj5/brLJ6HoA7iON//+
SFoj8839/P4D+5PhIe0HR6h17PxprP3vG+/njZ5siPpjMlOlu6f7wYmj/7z67zVlibVO4tJ2RvSG
rMBG36NsCkcDe1PzWXfF1oin1ci0UvCYhsdlAmKQ8Fe6Zwrc1ICfQbnTDfDkkghNnMBvQcbo48So
NloXzGE5P4yK8ju2mejTDkg0Gpplw11y6wiJAv/dNtof6kvYz5bsl0gdpZ1ui2beIUoiIlMZt05j
LpBNtO0qGBsi0v360lXWY16Rl+mI8mR1MWHUaf1Ojh3Ss2i/AOpIbGjx0DgFmnVl68dxSvXOImzk
1RfWquakmyakUm2+dinhbVrVQSJKgBLku0EUQV6LR99muSHXCYYKC42OCFcGBcrN7AunzBNE8taM
ZgkJWeEGJOs8GVC+o7kdg+FUmPgiC798cogND+PEOTtoCvl3wc8ksqXfSvt95ILDCFD6wn/Vie/i
afOfRTGeRApqEQ1BSpC8OCUsNSFzin5FUj0krfG6rCU7PQrWRSvf3ZEspz4rHx1uP8eyV0X2uynj
2xh3v5d/aWpZVJESc7iOqggGMA4/WpfneXDBMiampKWDhvejM0+TH0CyYoDNsOwFafQ298ZLXgZX
ODZsI9lIgeiK32bdf7CelaGhjY94o+WusIx1B39d2+aPJdxvTX5IppSFRd3hUayfVJTit2pWwHvf
g+y+ay0/VYrGMphxRPhtu+U7bd0YOEXLHpo+5WbK420G8hQqSu3QdExrbUFx28gbyZVfdM0bs1Hu
YcjT1WJ5juDDybPd6dmA4Fk128LNn+RsPUelewEzS1cu2FVdY/xqx+SlVuZ7EozxxrCnQ+8ho26X
m9sr3JtZamEd58XWIpIwHbptMuhXPx2vJMBfc4LIw3SoVz5Y7YS7ALEOXgv/DQbOn9qvpg9+Kttx
EOLgNMf1ZXi6txIW9CnmhS62fvsaXsi43NYW0wFYMlx0eJUfmpGaKALbfT3KK5DRlyNQVaKuZJsz
4iXy+zs2iTuq2/gGPtahuqk3Iu0/Ksd/NwMNhM3Jj1DJWSj89MGo2oPGyrpJiwkdEy3buOjRqigI
q66L1xVYgKzQUPvVLq7deO3FbJSzbhylfq2rvN7YU74LxoIckTHA3pIUO4HQPuwd+Ui9cUoicD7V
tpgVsrkJG+Wc8UTGUM4dMq41pWi7aFd6E0izurVG/hI4ibGZGtIlgNhWjrT9YzwPJBm5uDtdAtcH
g/8aU5hxJJL653Cvyxo53xj/VM42Qja9ZveoQMiWmXNwImR6HXiWGQjS0bQ09ZPuJ/W2yiT1fYBb
N+hXQ4FpG2UMtvc8JfrAS0BG8xM/GsvPwgBmCDKrNkair8QBr/pjqrw/edIk62QOzsbIVy6B1Mr5
O0DDhsICR7IgDaEBUN92aIVDV22sjJZywsloYmEejf3kYDYba91YTUjd6+IaVbG1kl7zrgn140O4
LjEPA3rGspflaja0H83VPkpEKDJGE+WqwwRY1qlDN7pH6ZQPxKXka9nGsJeF5oaqtH85Gathbk6/
Yz+yMCbqTojHoN4Ygtbcsy3UiLrGLzez4QbxLgG7ovoFmJyzfmelGkIMt2VRnZrnOm/fKZ5+MB4+
kSX+TeW786XOjo8x3h7NliZIBWv3N/6op6xNXzXcXKr/C3xJj6U5BlITjCWpWFsSqY2poViKY6y/
WQqnbMmF7mg+O9Vl26Hin6LXZqgSg19QzLgUs9920XxNAQkhmKqdTkOoZFSfmHG5F/octYhtPBDq
uZPq2/EKY1UWyWNki23L6uu5KDoz4U9b063Xlt22J6irr84jptYXx7Ke8u2UITXsy5d+zr7jqoW9
dpt3K7M6IALrh2AIZ1ViyB0n3JKB2pOpbpz7YnwWfYORmFSYwdoHWVMwkNllnLaXkhFEtIDuKXZs
rKfk3TFNNRqZGRCJY5AhAyS/wnLJayydH22c3lGyg5cavMMn3K5uhB/OfXQtyu5h7ihWY+j0Hj2H
NsybCOAps9f5JZD+r84iVQWy70rJebA8B5UhiQ0hwN+LEfE1ZWAQNppHK51oAj81vw0DUZbA7E74
dwTtPb5GEtXSEMOPlykujhiFJ3FebWBaK58R1KHTK2rd2fvjuCOiGtW+aoHY+Kr1w9xuj5PfvXTu
qslgEkereq3LKcYale4Mr502rh/ooUXMMhn8zkYTIckw/cqOgr3Xmd9+g17XZwHCojyuJvKaQvbv
N81vr8rw/8ZFxKyysiDZybF6ElssA5Nof+vz4e8AUO7bLJsiLz4oNd64e7qtaanHCb2fMes6HvXu
xwTFXFXGgNsuq5gqkCPFzFHywTYdENSfhyS6lGgvc4XS1JAHze3JeVPTGlP4j5lrzXqQBdu/thXU
G3mJ+SqyCIKiHrgOJHGPhBTVdUlT1nzasPJh1hlvJA8WK8mDEY5t91tvZkjVaDqpIb3GHYZhJu4o
pHukgm67gEBFtFrqYpQzvtYS0D93nzxNdJeyi8rNBAIbEuuGFxnLLAlQI3p4HxGwQ3QXdQ9qHWQf
RIjEZOrOeXkxXYzqDMebge26lx5BxANirWG2+RmC8lw1BU5wBUwgEsRlzhy8c3uSMWrtTdP0Vm0F
tJQm+nvWJekaOSY0bDXQN+gT/jwxI68mJqI1RcjcHBG2XjSinG/8F9Ca9eCY4uLl9R+xRDKXDHQ5
uM18Se8BzcsBMof8+IXgTDPVXEhT8ql5L/pY/hmaUb3EzoVoKj0l5GbftoAWacEcXHdVMC8W8G0m
UUiymSe1RY+rB7RRrUjpHLKtMVffZZBWN7M1FJ4GibSGRIFGlmsI+QQOmT9enyCJJX7LFd1XMNow
NcqFpNwk7TBczJo71HInFtwqOCI6IgaDRTXLqQObID00kXUrPNZjv8r3GULvxCq2TeXkO9cRKbky
yPm7qH1SqFswYDHMB+tvFI4y/52zcpsO8UmlO+wd29N3upp/N6L+8ScMICZdcVgFxpKRhPszEybA
u2hrxHs5tzOhWo3wpmPM5iza4Yt2DuN3REJc2zivtt+6m8rMEciCrw+x9lKnfg4aXlMDdN85EodQ
6GeVC0LXnObX2GjfCtF4XFnlikFUR8tLk2v/kAQau/fo09e04MlDP76nic8GEJjT2uqTW9tYf0lT
y73+VxYsqGAzb4MsMdEJKnb5Ablyn7jg7SwQNkk4XmDuS/qeaCrcbeNTqOf6tqiS57jWdn5MEoUc
R0UCmrdKdLyDfV/OhwkxOKoighilbq8MxoEOc4w2iXudwDp+Y5Ttq6Cf4RBn/w/RXswh0VpJGh0i
2kpnLEkzik8tGRb19XqM5tDThv5SpPNlqqpmo2kIECg2Ktt0t1XF1ybE+cvn8/p51A9MIrqNFa7l
sn6cpfmtU6G1s/flVMa3a+vXCi8SluhtNVIFOxNttdJOSOYWxDhGlFHagpzuA0TOXgBfrGVaIO6J
y35TiN7fB5H/5jG4ZkW5drNaStPZrb7FBMBtBopsEnAOsfX97hB0xCYZRfTlFNocDtrfKZmjjd60
V4K75WJcoCKNUrmqe69/tbGhDun0XgKbEKRMxnFXf1VC9OuoPzOPsdyObWih/dgZGsJkZwQMz2LU
Ojo3t2XCHJgA/aHNdKaVWU1bzY2udqMgFHi0Qm0hOV1JPe8QcCfkY1C141HPipMhGCZKeNQ7eQnb
KXbJXMoItlJO7hOHgJ6zHN+Yyz4tOR8zMIKBGNI1itC103fh1CeiH5nUmCuHEKt6xD2B0dfge0tG
foWO9eAODL2lpmLVCVbl2ESrjnZxVef+W7IpW/AInBExOo+jI/iWVQcl0dk5RjaPAOXeACP1FD4P
p9GDjWmzz5FrhEfXnfFoJoRXZA2Oiv7BkSiUpcMiyxKJH4AkqNYyoYHwifc9bRnx3IuLBzmtNxHy
UZfJSeqWWjVWv61S94jBtTgUkt9YS5r0sKghYzmDE7Fcb/z4FTaRaNkMV6kvq/0onFDEjDhClka7
Z9L9elm50euUSZUTacZ6V2+jyraI+dGv6ZycZ8/09qVXDCE43VZ1GLrBMpEj9nTCPWW/p9fVg4mf
LWwdwDq0CacBqToo99kdJDL5hlWsCJL1xLr2yF6NQpfskciiVo0bwEN43yHsa0zBHpj1gz9xJzst
2vFAkNmGMtRbqVuvk0hItyvhJWn2uPW6R1Yc5CnNwVcmgluT6qpo9+RYENPcRZ8EAI6m89sAIVrp
7ahu80w+r+uSK+9K8xcNCmHuOX5eWUdbVEJa2HWKdr8tvxp9HjdTRuHfFSCHlv1g5k6AEY0sqSaA
gcrT+jY61bc9ECBVBaEuRtwvBcyOhuYrdxmbRBQst4UGaj62YxW2monDiSAGbanPyqHN1zq5jIbv
ftksYNs+to/ZmK8MR2U7XXMvVqXVBwsh72DyWSQqufxEPQsr4UKZp+8T9LzU2W6Ydp6+Ii1kZxQY
BwYj/oghctZt4YPN6sU7EdEvXm9fnI5miBwacF5n54I2hkFGpHAeSJxjuvGe5yPeCAcBXpCO9AxL
VUR6FUMS0BJbMYgkwngNKTpb+hvc4nOd+OWGfBYcBjPq5cZCWR3/TSfvHJHoKtrAokGxAY6o60ie
rTCnGei3SdpL5uasWcVff0wxCBcUuWAOHyjRr6iy1IYy1QtNjzWTJxJDQyYwJsWCdXgf6dwwsrd/
yN14mBQUQjW1cBU8wn1PZktPJpLksd+0yjJDR4+HlT5CugE8Q9uYBJQ5+aODm6IZHQSEnv+dm2yU
sXdtKpsoN/9BxgFeqwqF4ehhl5qvpe0/eWV+wqtWEsCM5sgT5Er5b6z2tgszlTYddKTFXWnYwTlC
mhFlly4w3/1BdyFMkxMU4kM21RgaGxtJmPnHj7w/iUeKpdCOiWeTC+nXyOjLS9DjrgGY4WFCsI6N
g9x9u1uVUfTbQ5NGIB0504PxUy3fLsbVHbZJ/ivTSXbUG5bQDvqe2sH48r0JL3b01zH6gPtpeEhd
+tK+Jc6RNv4rT9rngTloDYo4SFWKdHqNnd24b01hUEN0Ns8E8YABjmXf6rS9aTPtiw4nxBD6WXkF
I52C6cHzRhLtCyzJgZ0gfBk/CgHK5BUSlrUlP7uszLOfJ5AjjGKnjP4ba8V+Mqzi6X5I4RN2MYrD
1f20odPCq+Mj5J2C+oHiclf4RAmJDFMdsSDxNi564zDzMzK2i+iZ1JnQvLKSYp5fcnZG8gVycRBF
dq31on1oe3GVogj2pNi9VIu4NNP+oHWnVWKPACOHkYjSfT5X86ptx4Am0BrQFATFWseaTkTcvA4s
/b3yKu3CfBwCnPT4pE+Y9zQdY3pA6lc/OdmmMfBkxQEUvxGrEz5lPSTJt3voHe+XW52IpPmwy5kp
fVURjqBKDzApL3lS/BkBpPp2fCZ7u9qTY6yo9AcRDmXyHIDCbgIyqeah2pFSwl42/g9X57XcqrZt
0S+iijBJr8rZkrP9Qjktcphk+PrbwOfste95oZRsyxLMMEbvrbMYocD8lor0ITHk0SSOV2/AbTcB
XYHcTu8Uu7443fja2s7WSqKLcAHARCXeScPBTBhnyGRY/zJOydcwya+AuFYieSYwLDuPWN8NxQgW
AwpLZh4XSVZ5SCpgsiG9i6QHDWbbkFyc1iaSKMCu0OI1amyS0aEzjk7GCrtJD8gPLo5CeFNKHKrH
ly8rzCpeNoGmqNXpNqyc5MWiiR55GD8Cvb+Tef5e6PGHUppHBXnUphp7IP68EwSzfuFv6ZV5EHyF
sVI7G5lI1C4Nu82Wde68SB1zI+GhPslz8RL2IrW49CFFqn+0exuMBqc33ANbHu1yrDfTP9XYqbnR
KZh5WnpL9cijYR99loRNIFJPSsikXfjaZ6BuNI21LPhFgVffwOoWspMhnoLmTndyVOy0US0YLQmI
QEqXVCiTzCykAx68+4a+Zgg4RGk6geryYOUrMBEbnTFJxyRSF7XAShjgO1SBircFBUdXtO8tNuS4
IMLW16yPxvM/2Bw/hFVzjvPmUnXZMjdKnIYZiOlRa1+cIHlvCEBYFBk1hK7097rpP7R+tY/E8DUS
wbOSnX7xmUwZSlt9acMkI7ujdfxHAzykmimPqclsokzux864j+I7AgSCRemxRY7d5mTkgJWDOxys
xyo016GX0e43PlHcQ7agdrZuacHFMaUhTf/grAcD6raHSiZ75E79Euj6ZQi3vt34G6rlxSp0cHRW
tf4tw2ADW/FAG4LKaEIQ1MhGQBraGiLZzxBRkFBLdgQ+X3STluZCpBZpVIk4Ihd/cCNyf9E4YSFp
b50sP9FQHpCTEk+Z5e5Op+6XedVZU3GST15WB5k+im2GYdm5z7QGNn5XfVUFK/WwlCfOH2ryJECW
9FWrWnsLRi/BLecuHM7Usrloert3xhAHX8SnXWodYmEMqGoXAudlZm5r81Mthlfp9LvOSJCtly/p
cEgAfVJNHtBkky3LyGIF1oNp6s+1Csi1qZ59y/sovofBeOg9a8Vy6iQ88I9cI1y9BvxXuz2NQXgd
IpFsAP88SieFWF1hHZDDK9RVKGL4OqEoUNP165sYtVPDhyXFWv54gX8D7XZtcsaDbNoeCpoWDlNO
XzI7eRAc6ICtggKl4mSb8U3xmJsjH0PtjGtzOkEijJK91F4jNtwru9FuQF/sxRCWIM2lwgdhPEMc
fxdvZWltwj5AHcvybaHn7ZspQarFOEK1Y+0x/7iUbydeHJtU7OyZ3zyGnfbSxy9N8A314mbqsbe4
RqXYVn4PzdHtn8Aj77ORujA2okWFuEQUA7tOxgMEsBGbQqV+NlVmsSAcPgM0ZRuT/ulaG7oTIbcw
tE0sAdTdEAayOirFR2GU5K8Q1jziTuX67o9NbD4XuCNRcJ7ZcxLAWGYXT6n+IGraREP8YemgAtzm
3blWgburjf5OpeAvHYWr1mfvPTgK3Jwc3MrQfLRD+E01kwQ1o/ge3ZRzBt8aTpOdbwzvPQPtduQz
1tkT9+M3PWKbfQSFyMyQu9aY9t8V7ds4hbKYeckpCL9jsp1WigLpWXglzRwBmsiimJlR4NUz0mEG
IpsXhZqC9dxQiue0qbOFmRgsQBM7XHu5y0dndPlmyDrwTPJLK1ipBowzweDukm78DJQW55IZbiqf
XWCaXSQVc5STX33hHLQM0SuVAdjWoClzvl1KSBAkB3bLGMvCJ2oLl8rewsmN3Q7hvgNVrRp0Kk3U
BVyH2omKRA7fXvNqRjAFgSaWVcxMCNeREsRWwPpYtwlcwGbYe21jMGNg1XYreoeN8qKmwXfKqLB0
DffVzgXr+QrAY465129Dd4k3cAldqaDSuDPq5k5rMbpTL7PZgvkJ2dVS6pg3S+zG8sufpKYZdTz8
Xqi7c0bkINMxdkQH4fSviQ4YgNqAmBgzXcEo6BcI7fZRQFESD16KfWAIWemxfpZFYKwhMTKcs5Sr
dffAF4tF4VxNcWFlszWDkMKsccjMbBUqjsJZMI8t0ZEpoV/maJYXtqUYC9u9B+382rSRB1CCRkhn
3lxVbVe+196rTZ5tmtR98kT3hGwUP0nWISUKjoZu3oUaHQEVvRxLl3oRm+JErM1Zs70VLlGc7SNL
dw9lzTYN76WiPhoE2aK3d9/8lkUKdIfzGKXnkAriwg7NWxXrD06zqKoqW6Z49jdEtuC7I7YgD1wB
FnJ8J2lrCVuVk7X+oqr9htHh1gVUGrUUr9ugWF9u/o3k7DWjAMdWmMc8ZSOqcVqxAjtRc8KDSoyM
bmAespqPy02fyhztSJS4dwY2aSUt9uxzXlU3rRY5S6Rla5Zsy0kGN0wK/64abakdICg165Vj6sA+
Y5opSDU1VoTLEInSKtK1e4C47lKHMN/V2d6KwGgQFPyTZeoHRCs4z/akFGeIshIKpp423kIih5Ys
dSHIOCALzfKHTgRcjtj404QBLixQLwE8p7qkJ1wog7u2sCCwvgIKMNjII9GMRaigvHU61A9cUBBI
AuNTBNWbzl7wKEF+ZCNiG0fZ4Dtj4EJHp0gGYYGZlcYTdgPlwSb+BJ3HxqiOeVi/5hEdZr/3lnVs
vpiyOZe9zySEU20R9OnZ7MSl0RApe4UEjGKzS/Nk9aT2h8jq3+l8bduKdhwl8wQHoTuEfxIRUtgK
io4gk/RCQ+rk991jB8WEhcFEV4rg36n6R0kRQ6nx/YY2lES87kuZ4R0X0ZFOFrmULIWdOqP3UHhP
Uthk4YAa1Uq6q6VQAOm3xbtq5AeKa/dDGTGMyDdQ6HDHW/86kWhHPHi0+oZV1MPbwIHn6gcvrX6U
1CZ2xTx7XcT/7CxV04dVmtL/8AKqr1nBnlPiiQmAHFpGT5J3vG9684MWmlO651CTydKKpQR80cql
HfifupM9sblh7lWwAQftFsFcR0ysexeBZ9o6XfdpU0G3/Ojq932xt5srvZRxOU4tLROzISWDbq33
3ZNnwpO18mm5lVTHck1R68eGUsgum6guksUXFv0ZBp6RZiXgSl1y+ljyxQ8iYrZMcesouWB4/9Cd
fuW6zTJx2v4ymlm9UPX+y/K1ceFabJY9K3tmWfYcs4yxXHYELvZfxN9Wh4MSubNnZ+fUsTYSARlq
CkQZgT1Seck+KYlfEuMJ24y/dOjSL9jj/WlFedLTdFs3OfhZnTj4QCLtjFEojFFzZyr5No/CkxXh
Y80Gvu46PlN/+i6YgxaU9fFGvGRj6+ybFOKiqqZISXwiAyk/l5Silrmq7IqIwmflMHAEtMBdoB4d
1CxqXtaxTZAkdM07U3KISrlc6EynY4f0pxLlI/V2c2eaFRK+uDl5397YObeUcqZVP7K3trAb3pNJ
NEEXYcCkzIHZQxd1KcZA7M0tsdmLTKOGDW5v5DrsQlhMBrgW0ASubwNbieH4t9WLUNAVJRj6Kc0m
4YnLqsEotxKcNE7Vnu1UbpiC9A0bstVUQhIVbaPcb49jgJbTMXqq3Kp7XwXqPjKbZFe6zZOuS64q
nfUAe9Af9PiPzogAwWp82CMRs0Tto6BJHM6JmgJM+wKymuWAxWUaQH7HV0Y0B3oRUE/7cqi3bDcR
V/XrkgUmC9nghXgsa6FaLH4Fms8abuAiC+OW3ZUFCDWI3lo3yJAQZP7UgX93Gtw1VOENt75afOlj
Uryw8yWwZ2wPXeT8+IPaLWpCMFLIO4skzx8G96RVg0XACUJmx012LV6CcOBj7G0nfI9awnkZpZpl
LFlW1l22ocyWe+Rq9DsRCpAuDbUK/9I29omxioEzbgkNUY7akDxHRUxhpHhhZdbsE7V7VTvUYzjK
7fhYFhT9TK+hsIdb1wNkWCYNfG0wa2EYbmxIkguti6cUGtYcoUMJbszY/yxqqexN193qY2euE3/C
sjbFrfHSU5mpJHZRxYInw44YqUNbx/wj5JHSrK1GqnH2T+6QoVRkVrQOmuZWOxW/jG0W2p5EM5pV
MaITNinub8lJewAVDE0mVJBJIDtK1fx+RLa4bEX6qLbhvvMN6qDgVOT4IySI0yh5qtP4qwn1t9rh
YnMS5SmoKMuOdf8ufPPd1QG3Rp0F7WBAOVbl3cIwk92XKBVA21OieaFDJid9Lx2od1J9Z3vNip4t
mauN1UZle8o+/o0q0S5Wu2fKRAu74Lrxk8dwLN+HD7XsKLIpq8jaqrmt0XOv9izzbQK5qB6CuELm
7WBQlIjZ4E3QYl7bPoY9ECGbDgRIPtzQEL1ovv6VD83jOFKtzMzkuXSjx7qqcM06C/YMaR8dOqbp
QbUvo0ze1AQRkqklQPZ6UORF8YRRgCaA2Dp1KrYmaSsjnbbGCu2tOXRHERprDQvMFujlSTGUL9/K
erITyDGjC8k40eGbnCqf2ElRUHfsl1dNCejdAajfeaBjvRoSksbiHzIvgpEkXdH6vNZhsS6l9ZEZ
9l535R+Z5BensvtFldJucvcam+plISP4c7EFRYs2a0F0j/T7Pb7MK4treN8k5KhqccdyBh5UTV0G
1TLFO2bljlAzUYHJc1ODLu94ClNAp5G89APXEgYzqqwhrAX/1UVWvIg0au4umH5WzoRZgabetsxo
tLPBltV47T1DfBVK/B1b4nsAaRfWuHssSs31S9fjebAj/VYr1GimoIAKHfeCxA368tq4SnsE3VY9
rJLWMpZ1lb6wMoFjhcyQomYDbDwhqjWb3jApTnaP73x0nyBwsGYJRjhAqendkIuEVY5Ly3ZOpQhg
lmxDocml7Akr8LEqEnerMfa2GrqW6MNwKvJqQgHpquxWetasyzYj3m3E6qCAuQYcg1mRrgxL/ZVW
D1e9ySB2Gd37GOePIbkin5jzgh1BbFRtCGtlyCWjFJDtmDEO2uCGhMpXQuDmGduQv+wS95Qn/Yuh
GpdGtd7yRF3Znv4nJvYYC2tjLyt/2aCHWWlW6354YKKndZMG4ajKjq4MnjBpYapnfkiCL1WPO3b1
r0jDv3WD4gJinI80GV76jjVkFTBtOJpPfEEBLA84WJqw6y4FokDEDSB3nzup3VtCUdmXB9Aa2XV5
fg6qS+tVBiupLeHTcBlQ8lrmnmksyQd9VgfYc4LWvF7jIUBN7NEVqkuGkTqWT22JkUVjnpN0Plr1
IyuHvT+61doyxru+pm2oBuTZIuXIIa5lm4oosZUVIc0PkXLD7Xoeg6TYqLJvVqprNxu83V9Jy4yk
CPqeCjutEMDoqAEuDdpH5FMrteYXepF6E/wDMH+McO+4lI51VjNi58lBxVoxvhY9XCtfp27OEuQb
rBPDA/uOXjMQE7WrBsnIcmxRKKj+h0wo9qvS+Rw1NrNA7m6tZJXbmOe2h7+V12NL6Yk+EE4Q8T5S
SvayEE6LRbk9jHXWE/WLleol8ySNcCKiMBuJWAFDnG7MqupXlcXGKK4A51HUM9VIkPHDNn4YCNXV
uwmgQm16WYIbXhZ689UotncpxXteUUW3dDthWTL+MJrUZ3pXm6oHpk55N1T+NDzJ99zgM/VpQre+
ZixEYLOxLDZahkDBAXYyTN0Dt9LU0xCyEk2cW5C5w84QGbvhoSvWZp2ALte6Lba0ciMVK+ZxJ93V
zM9rx4vfW90nDCT1qLEC5hQwnO7zeAtiuw/1ceF5gBad8JrW1Xct1RzDNtjpwR6e3R5iei+osUUC
iJyPxbfRg0mvU9Q7WrSAIsA5qyzCYtTXS9RPYxm8pAZ6b6NVA8JC1BOb9x4rYkQ1MmH0H+KI5qN7
UpRIW7it+1bbQMyStv9TOwPFWE4qBV+CWlCrhD66hNsCFLw2dr0Ukj2BCDcaQn/ObW2aaPE5RODz
sjLOKRE0J3ZbWpDniJ8m2YSPr6Som5MFJUqnUb8uyOPZlJ08RJV4SwB7UIgvz0Ike3JSn5SIVo1u
bAj8nAqcYOVMXbOWgRbdFTUAbZ1iiI96bjtCy1jg22JA8jf91IRBZ0qHqazxpdovwmKFrXZsGx1L
31ETV2+DSgsVoeXejGvvpuN9QcwOmczKALS70lxlGjrCfqC8hmWPTDTGzIgPJh+L4ITnmu43sIpF
EDNVcgqNmsc/o2bmIu3ohNlUHfTCBdWU9I+Zpn7nuuptNYf4DGBoA/Mln12Ts4gcyfACfUSCrhLR
zq7sluASdgCVwurtqHNKxmGUrUU1yEMpIJ/Oh/muVZTFlIt371BHhjdt0PQ2p4id35s4t0pU6jky
nhYDATY7VKllO3AcfQe/pmeyea/qHHlidUIgp2wiX8fNOj00H5COs2UT5tFqkP2LKS7n7yGYgnGi
OR2H/OUdttdlM6FDcUADBp1vTYjQv3fzCXRlwGlmBuzTQ8EVGv/eVCfa6DAdvNSj+43xkl0qaNT5
oIT/vTXfdSZwKjGiNRC7vZIz3xQp8EAWz9ycD4RBkO8h8quYAobiKZsnYnJbULQk03fqpc6H2svK
31up47baen4Qk12FkHd6UaLpkjc0vKfTRVcGVgeLvP/PQYiQTXV3MtJAweijf7kJgEObd8g2Q1va
FMVYILhAIz1FLXkTVstXlfSkTdEZEWlOtbVC9Oh1NLFKCySV3o0EB0yfzPwPz7dY6vAh1NGdqphg
DbCEjn4CFO4QY9s+oGjdWGZ/TKdvtxVPZYVoLPBR4g3W0jbyAoZ/bIAF8AVtGsIRoeMfO4VPXQ1J
vvj7zczf1nyopu/Nq4l0QHxEhM/7fB6Eg3DXjSbeowodfnZUfoRPLaLnQ7K0hwEp6yrNJf059uKG
9k1B9IfsOgWvOUbXmt8yKk11AD+Fr0tO1Ofofz4XQfuMVN3d/Fn9Pk1/m0nLdFkEyrqnFz9BekvV
hB833+xiHdCtTLuK6ETr6/exFp3O79PNfNOXVn6YD106sZ+lhbBgpgmHdu3EXGTTCTudpqY+2kS8
xS96xcbz92T63/NqPrm8OPU2EOxOzJGefJ1PybrVQN7mEF+0PooQXAV7H4HDdv5InZnAO3/Y/T+X
xu/18c/drEqRqiLCsPhaU1ABh/lW7o+U7Ur6jAgjKInKqjz8HlT3P7fmT4xuAu3ekg5+IOvxkLBw
Ogx9jI5pOsSmUiMRZEmSoYthxw2UsJUyvNXTgbZCs3Qg5GyE7bFvHARRhDJjngTXFNzcIeLL1WVE
I5uybigpjYh+tLFSutaVHpJ56sLhUKeGsWzcoEbNBO6lnA/U9wPa0Ze/r9fQqS30Oqr284/PT+iB
QzxERplg/qn5iWII6100kjithZpxNA336qm+e5W2TpuWwnCa8RBJaKhqbKCvhp22d/MrAq90r8Jo
3pGBTxFK//3JtIEV7heM1oOerArKzjdTcfybJTt1TUmo/n2s03r/pjgZMS8y19F6c3c+EIfbHw34
M/NPzT+P9ai6G5gkmn9e9ftSPEZZkTaXIA2vjppbx0g24kqyJcYEbNHskyNxDabHBnzQ65Sm92oU
SQAbh5U4A2H5Nr/k7+us8AgBUrmbf1E3sjnmBBjXaD7Q7/bXsDD13z8yvwAXjiAlcWQDh0+SUZA/
p5qFs1USn/BUBJPoAgI08WruUWsPrXWikle1SMzYvAqlOcjRM07D9LOM7+ZVIQNgmWLG3c6PzQem
X5MlDoWAv49pQ5ScpvXgEEpv38v+D7XI8FbY8XAtinVP3evmQNy0kN9dwNnqV8saHqJYzY51HRjX
+aFmoCtokxK1UpB6zA/NT0Yo1/eWzmZgfmw+uMZQ8WX/+xFFsufz2VIJnXicvy/Nugq6U9HTw59e
Mj8RmWRR1ZZ4+fvX58dhGi3i0ibE5J935bL4oiRNX35+xTC9+bSuy01jKeCBClteoS5njundFdOh
dODVCpLn2hEDkON35lXLbfOqMiIvc2uQSA95DPyTeYVx3k+kUjph02PzwYUUcZyywUFH/D29IsVM
LpZwabgdOwpTi1g29loZgZTKlnRI5PJPvRVFxx71PF1hxAONTX+4ZyUK27u71vJBBONDWbNeH+1+
henvo6pj5SqnQ1b2wSbQvWAqnXvX+Qk1J29Zt5HtmOhocTT0SXzu+3Y/v+T3sdI7Svb81997kaLd
yLk4drrQt8SlB7tCIWgDu/F4QRawGHPiZ6ZOV5h3J780P5ixnquKiC2PbVbUhyjvK9rp8cVEi7Ho
FS1cuVVHzHu5HkPtMWp1d5FLerG95jwVurerAKZWHm+YUWNhltbCslGSVO65w5804HSre/+7cGE1
hoUdrqrcWkgydqrUczdhUn97XbOPNAxjMvTKRaPH5cLNk68+JmQUV2+m9z+WTFRA4Hs/M6h6WS3p
6l7xIVzN2Bl+SPQH4m2u6DNDtXkYWawX/Jpz2o+fvkIeKdf+cUDDITHpcnM+WLWjsr7rbGU53xTT
/fkZM8lBC0F+ruO7seoZNuYXuEnk/ee18/1CSzSgpvxU+c8tLxuHw5h+k09C3Nj85P+89veZ+Sec
qCI8PlX3UlGgrv999e8fbaBQo6aZfjf/zXNS1N5m/rl//fL52d83NgJusOuIuOLpLVHYNBbloIvV
4Hj/fdvzq//1a39/MDLqYlUWId6n6Sf/vl/t7//++yf//sduEJVYdt2vvw/96x/730/KVAdnJ0gL
Q6vNd/D3Z3roYEvMd4A0h/5Bmma0BeVuFqK/5UXR3ith7+78wbMXpBFMjF2BZBWeW7Q3Iq29F2pX
3FqqMdOd+ZHILvtt4QTkyYcYKelV7+2kRZdQMYKch7YZjkXeXY1h2xDW8dxbSnlBTE8gcNTb9yJp
KUJMPtmjOZYDXaB4MGmGhlRNDbbhQ+kiPeL1K0WM7f18y8/Q79J9jo7o20uq7G6zUQ2lurfY4VHe
AjzDRkNj25VZ7YOLinSK9y4TDRtWQZSx5nTuckRKup1/aj4oabaKK7F3JIRUi/i7ky7ozri2eTDj
Nj6ZXMsLqTkkwZgm9e0MPVggCBRq3X7cS6AT8z3SE0YaCGhNsgqjmg984C6E0b3JhgyT83RLyf1o
39Ev8ujtOS7tpeY+IazrAbynRuTThCtUG0x5WDCYOof3wuvegpR/3snY4KsqctHCrLwjkhCiAPXS
fk4ze4t7lbS6sCfcqTPOtFz9JXQd+80x6BPTB04vIraUm5K5rx2dhTdZOJdUT549xxveRYQMiPbG
g8u24JiYekGlsXAv6B8wKuXKMyVd+ybHQd7xw/hUEoo47Acos5njq+6n2IA8abzYjECDIsJ7V8lI
xM6aCWqrgXZwJr+1QjP2nCdE3REgIymf1DHwyuZozudAEtK65zSkmIjl/c5kVborKOsB9Qk287uE
iLMcdZ1onGbcKb1CHZ+SF2rZCktHpnqPBaiCqUnXnX2CSQ/WoPpLkWrfsZkNV2q+/e9BxlTmiEzf
dn31BxpWaaBX7+2drVKCyQjN9sahAVyO+8JWhq1Ue/r4th2B761q/AkIgRT09i7RUpe/B2W6W3bV
Nc2TZTNhzGqAJbhRQloL092yVgVnlNtfgWBSVCiektQXf3A7PcGkqF5pgsJvz4p644UkIuTWFkqD
XS2D3sFEThjtSce+v6gH2rQE92C719iJHT3L8I5123i/t2LxGWWdcgrioTBWEhkbEUdacW9OKDpk
3k+lp7g3SY+FSwhJn9JYkD1lr2FziFhbep5jQq1BUNtGTnrQU687U4Co8NJ5GzQD9R6lUPHCBwb3
miBFXTBvFrGAuYb8u1MSeauM4ssZ4uAFqmK/QhYd3TUeQjuzoA1mFP1XiMaBSAIAK4Glb0RXSIrn
AFe7gEqiXtEfEBpmmLCiDjLEjXvXGeyz4pFlmzrdnR8De3JwC0lUxtgN7yHzhqjqt84FcJ+wwNvE
rKgYU4KAqllJUBImtI7goeu/Dkl55zuFcxQutcm0FxBtp2FEhlxh2aheEysqzq3074kQIBhSpc11
HAyg4gZpsHcEI9sHmsThpoXq9KyE+S0OESNDe/RADTWvmtCsl0YU2aqQunFX1ibhA34M20EHRFt4
zamMenbBtIA2xDoTG20E5oMT5P4Zxw6em2GfucGb4SWTpScZaOZI0c+PNapx1moYExvWnM7NVxAb
mxiQe7wNJ9egbiVMRz/4DrHgyYS4Cbwf+i7OpRYsUUAkBayEbLuGP0axXii1+eCZZbl2kOJv2NvZ
pyIIv9B65wdMeKBZlIALGjTih9N7yDEpfdyMEsUtm3r/Xe0AOuSeQaHSSo9BwayoWuoHCb44v5Sg
vrXioRgdTluRxIhN7Kpjd8e3hmUE069m7SMjrqdBkXVt3T5psTew8He+BtI1iDTVGsQ1XL1WTqI8
U1a8n6/oodXLHeazdtFPXE09hVeQwqPN6dWvhnBawKlteXMm3kCetpRJWw890nQX54d5YVdw5yae
fQ4Vv3himGaOaVnE2r66BwTN+8zMh2q0xYPhyT8EFWUi1k7VxDUwTVjZWtFmZzndtae7gRr2SwwW
xBLlVngBk4Spa4Jkmdk2rofyc5jQqAF6O6lZ7hvq78tMroVUvVSAxD4ofPiUqFSGtCbL/6BfmcR/
CPEXoRlRQ8CydvLcJtwEbaU9uGNsEBfsN0uv6gkfm2iBRW+EFOrdnNOUuyGaw6NKFhsYcy5vRVtq
arl0THMiRqp2uPXU/ttwLIyXZUWfV1hTCiyzNkSOhEj5TsRn640pTZZrlbew1OwyvwCZ6Dd2iOAY
fn3ftQ9hDdKlUF1g4NwLKtqfio//ueM0Csv44Xd8j4Cx72Gs+YA8rfpNmsXZFjEU+pj+b5a1/Nec
+UuuR7S28wiczke3I3qiozL6Oxpi2kCtnRi3caD/YRCqtq6wOt58wz5JLKrP5JRhrUpx5M53cfYo
C9SVULEirtx5GJQCSGfi6vsozJ0LibrpLhiCFG9Fe8KLpr6By3D5K8K6GxOTXoBRmTFqytF8zPA8
0LOeyr2T+8HS/3NL8Yd+ifkPBOuEkHJgJu1Ki/ZENBQ06ecHSat6CdVgG5Ou15lVs9HUgFVv32vL
wMdiHWR2tq6MJn3MkAlDB7a+O4dcIM0vtDWKivpaoFdCiaI/zfdU6dJD3ii9pj51aZmeLJOKZD5h
XGoFH0+n437ukALejdawRPM1vNYlSk1E0sU+FGrwEKk2AaxDtIl6dSvaChn4PKMqbFnbnPrE/Jio
CsCC3VDe2jhwN+VAJogCprCT6ZfWWo+56JKDIJpik6kYaWRpQbC0LOM6HyDHECVCsQnVFI8FPUYG
h6zmeVGmCsPe6VpQLoeowSmvkYsXtAmRGRiz1/30ljsrR2KYsJDC36hdDR/TPeeM9W0NoChb/6uO
n5IGMEGuOcFnYxCBqo1hfq+PvXmA+II3cJ4xPfoOJLq55Q16qbuZ/7P5rqbCEK1tF0QpolKVPeSD
ERgvpsDdk8Fe3ipAam+25lBwQq+8DLlUHskCruvOeghLs33kj37rdemdOoWo5TAOnfa+i0MyUXyn
OhcuLrSsUOxHVyfqoQ4zeUeYLZpeu7nPMre709mVP2mium/Nob+bv+Da6+5zbSyPMpFXkLXhtfFj
ljqtnXx5AZVRkWlvuhXgb3PD7OirvKJUANASNg7yqaGRoDCakY3XNkffSLTP2mbvHihOi6TDyl69
Ao587+TxTimr7LVi1rcFK4PYTdWbnWj3wvDSVyYRd5vKZGNYqMJCJI4E2lXrXDDMhllxHM180yke
wYt5+9Va6ILqFs5VlnWkpElfXFTsj9Rk8CGGsrof1OzddSnwIWaABunl8QWG8TOlD+0RcGXwCHpJ
me5YeK/uIBrBB06OqA3rh1ZmzR0anwgdwrUry+RHJjcP09GPzq9hua07T1BMV5boJstSWLz4oUq4
SOrScZruVqwCwEfU9LwkNlizlqDCpBufLHsk9jDB5/k77ITCtejdwMovNPK5i4i9yHx3Psz8fPIv
MV86pQXqEyx0Xfb2WSlc5zCySvQRq8OymB4jG5TZhYn23JY6XqU4VqAmleRH4kFfOQMk3IWiPMBl
se/wv3LPaIanRNjJ0aa0cG1wfhw0bfyklImXpijhU09T3Tzf0QxMIQkWOFCY+Ioyqo6G9J9UNWtO
aTcpdKepSf//d/8+qwRn1jh/2j7q76vRKffaSIenQFNHNR263nwa2r1Koz/SCPcNQ/tkKSNJZqF+
0QvaVvk8pVdBwVRpDfnaENTA0nKInr2IdGiYH1FtIwlVq4A6HBKI1ozyizEWOuvXRmdNSt17Eedg
nX7RdWqO5L501JbKAeOURqPtNW6HdoXSVt0b093WN3dkd4/3WXxHvJB9l5nsQtgfDq9pF1+Z+gp6
s735IHTjpUeMhoPP/0GhLxGEgiWrwjJHkgz1pJypZXUMh6KiV9gOdvEWqjF8E6N9MU3dOaQBTfO0
z+S6t+uWxW+unCmfb4E8lDcrIvC+yjY+CW6XUNoQqKyxYk3BxhA9Krp1AfhTy33tbKt01JXMjx4D
hikCeZwNiFF12VeEedEO4X4VFerSgvJ1U1LOu/mDzZsAkSypE0sLi+zKz8v+bCtEl1Bh+kQ4gJ7Y
flci7+efG4rSf0pTitP8mwZNfcnUPj/O41eF+grbb6Ke41j4OO7xTBGsUcMmKLp3dMqMwvcxWMcV
SmwAXk7JuB6Vj2URP7JRJ8J3eqizKZVJ08BrMj3ZV0UDjwYb6fxs5DgfJCkkm8JHphpPBMRURWzR
aa59GmGSPJHmtZ4fN6dBHpK1+3vX980XlbIBleeGDEkEp/OrnFHk6xxQJmXNWm7K0CTWuRWvPpDV
/6PrTJYjRaJt+0WYgdNPFX0rKdTnBJMys+h7nO7r33Ki7i27gzfBIKTKkkKEc/ycvdf+k89s+w31
ACa5qyls5BqYu/exk9u/S5n+TnIj/WJiTe9waKJ1lkzWYUwa9COhjwtd9tdM8FYwGdpa5M7jagOg
7o/S/+nJK00s9yX1Iu93P/ibXHMLpHCgkQORyL++BgQj6exPkhwqAsMQtNLWoCAewl3naAlWRjmc
FfwJWhSD6wxtAuigmrgPeDcg0wAtcnDXQGRD9pFB9Tp8iNik8eZ67aOvSbTwjeXRcSzbS1mB24iM
2iOB1hVbRZTLQFFGqWG8+s7wRYa8cZlIBHmdIB6s2LMHe92ttjP3NjRf3FbOyO2ZtqPzrqca23Ar
eQlSDEb5nKK3ty22t7ZJ/NLyLeSQXxlxhmgaW3HM6jF6wW1MCepMz8sV2BH8Kx7dzJ6smuUlq/aj
F2v8J1Tf5KX6/NTOAkH0/2xP+RVAtxoG8F+1W52RP28rG0VxllbkUpkORVYZON80UJlKKMaf7nrO
RmscHI7qcqrRA3mwUNO8SL8it3yV5ECEDyFwGgq8f/wy/MQfcp4DfzznaZm+jUuHJRNtQ70lHTz8
QH3vH6ys9y5jTaAcq3Dw2cqfKJbGB6UgG2/+xH5axz+d1B77vOjeAmHq+7qSr0Pv4KirCzSLc6Y/
Fnmkr7rRXKddZr9ACLD5i/DjhPqosYvJxWom/+4J7xTEf247cCxbL+xwhIFZ+Hbq30nNJgAgmLGt
eOThUE/jdysaVlpnXGYqd1SCxNog/DcvnslsgiBd8ouQJcBaixRSgQyTmcizuA8LRMshDC09jPd9
jigcTqhLlE41XoKSzKtOVv42GzX3WmkevRwh3qrGwQZgsdZrrtI85Y18wv2E4NANGf/i7GcegNIp
rcWOund80qjVn0a/T/djQWqPXpnWJgg9ig1b9jzetT3ON0Xym/tO349z/7tyHDbS4SxARi//J/Lk
NlYQkmoRd0G0N7ndwEXhlR+DiOBosyg/4Z+UvYlQuu22OUsBt6hdXo1uMJkYdy+6UXUHKGD21isT
50hnyEIc17bPva4YF7aygc4v+FrbDRQyDQaN3d7uB4DvmGoFOKDBqpttmaytmNiJvou723IYs4oA
ybSbd1GR/YRp3tzCNIO6ZFZ/wUTdT9QrYQqxdBZxgJy+nLZsEsu9jpP0oxz2peez//Lgc4QVwwmj
4Wzknirr7rFt3PKxT/MOCleg/wz8HnuyUglVS8LzAp4lQAO6mCNmCAcyvoIOuZDXF6mkPRpSGm8V
SO/GeIyRlzl9oF3v3dOu0rM1HBe0ED00Mvat0bBFLbcjEkqBrc2WvuJY4tEYwsP9T4H3edrEIeyR
LqV08XLjzH2bHQaqEaiHVL+hfKJXMD23eVHe1G+G8yIcdOe3Oim9yf0dpgP9NEiFo+xfHUdX/cfO
2pmV679H5nTQ2+JPPyfmk2F0+a71IQFlbe6t7rRMLeT54xbVY92iZFignWblQw3L7VP0G3HleEUJ
iNJf+cXvt0+hZ5c61jRSBaqrjIx0lQF9PUEB9k9xiMtwSaOpAnCOMvOjE+R4dBwF+pt06AGCGCVZ
mmOTErIZTNOT/jerqQgYV5FPW+vGfrkNpgmYAgKjaIPIhr4HnZHlYMC9QcuNs8ss4Akz39mG5pje
TFW7B2GDT7jj2SZsQYDUtA4VNFPkjbeLoSptM0JPLqD6kGaj7fazOuL/y1szIkphCvIcpXbwtxv+
wZgV/Sk0ZFhViwzrniGSoNttcATna5km5Z7Uo+fR4Kv//XBmTvOegNf7MgA5UNdXQ0zPKW379gRi
kn29Hcc/nnEyNZR5TQoHtNPjGx5c48aMfO3bQ371vPFV5n3/Gplx/5oSPQR/+SXwzeZYluyGCKHI
qEBN0b42Ok8+w8GgEkcSjaT6GDEuN5iIAW+yWiUMt459ORIFWGM0kG3OUqEj7w09qV/vv5gpzWiH
u9FF7eWPuxqZyy7zEfwlKaaNMnO8naVKd7ohNQnguXXpCPBBblc66UUf9o0LFRXkn70Xma19yBHT
FFuXw1Qr+rHMAMH8ny+mpf9tzrp3XTCyDeXHpUYxvAAus4EuKoqks9t3zaoE6wUSKUPLOekZeQSh
eFr+0gkI1k5PI4ZujZhOUVkPRyNhczrGw9/lk1OYzJiSpDi0oedfaivxINB4KYIs+dnlpbYncguv
eaA9SdAAXxmLEq7ayH/CgyV2lmY+VTKa16ba5tc6UZ9+wBhYKIJ2TdN1gcpTxEJeWZYuSKYkGrj+
sdXoGPujjReqkHN9oD1etFIxGehY9IPCifBKmD5Hucsdi7F8rbnWdBrDEOdhiuuchvz87dGpepAz
qnXNyzAed0I7WV01bzxf1E9ALfkT4reIseQAJC5Lg/XQS//+d5JuokAwaUyrzyRIw01lzRjHff3P
WMTTJkEmcKB/X7PE5XJPi6i9Lbv3RIUqzaKFQCTpo0G0RK4FZP0hw6DxI8J465uD9Q/32NF3snLn
AMnb2H4+XfBdhQ+tkXnfFNtE3uA7OkVeZe2pKEqm0T4jRp54hoUu0+/k7r7+gAIk2CC35btLsmei
p/OvwCESwRpTuqrBGDC01/HjW7ZJE9AnLqIQGJxM/6VrME8MqpFA/1WippwOlWqOkJCxbmowEGkz
A54U3MdunD8vi30dh89la9hXQruUJbjJfyfjX13X2+8KHfkaLvSqH4MJYiGV1GBw/1bEw4BIatfL
ZwsgWXcbMlJSDTeWCG/Q4SnQMdsNsc6GZCbvUCM4kiB0y47pJkx6xHAdPpZrG9tlpXDVWjbMMwZ3
5Lf3sJh5HP/RWRefLX38XWewv4ECDqsgmnZg/ql3tDL7kP57n3vzHl4G5E8RjMdSYGvriklcAB7g
PtSGt9yZjQ/ERsba8sL6CmFTQrOqLxLNEr4R8Hk41usG+FUYrMbBmbG3la8OiPh/GuOHfp29hWda
bkYQuBea6mtbpS6N1ZRfzB6N6UBq0XJoJ9c/0fkl09degSiIH1s7/31/l6NaXJZ6oDXRrw4dgAg6
QH+oy7VVKUfFIu+N8+RkpOeFBI7ART/GgmeQqjF75u6XFlm8rgOQqSpNf+rJUzimvXVypp7udVnF
wwscfBulat5ccuylD0ToTE+uDgowJ3C7dDP3jxeZiLOqETJ6HkCwCKuXgJRD3FEgJSe0VCi6YPIa
Tb/CfR0SuQPpRmCr2Y0FJtd5yAg2LHAIexjm5dTpxy4aYfSCasJqN7Ji1t1uWVWTEFKYsOeLH7cG
eBwX8XdowtnxZv9lJnAFTfrwojl+vFvuosaS4zF1B+SQTICv9+dqyUp5GVOGEICl/OusVX986nKK
5QFcZNHSvs/to0uA1ktaipcl+8cu8Tpmfvrc+NlzYjKsidzWf7r/g01MdySMm61BNOk6duie0dww
N7bT0JTtEgY41a8kDk9eaMhD4Vrhhc6ViUqXYgWT2EPqJO2j9JzxoZMBJiHygNxHz59nmqXvlaxJ
JJhLx12D8GCOpoopb2D9ooIhFdDJgZIEUWXQxXWxBdf1R9SXBNjE8bQGdaJ/sVf9nVjMUssMUhRW
v5sXtD6bNkjEmYyPo2EPiL3w2pV1LPGucZaY/b9n0f+ezYhNRr203v7/3zuAosc7hkurYUEa5xJa
gAo3YIqkYQ2m37yEGtBKhonovbSFuRtlLg54+cutsPT0KyZEDB9v/1NIgbi+t7RL7Znkj7Qg2OjL
mIGR/uqy9JCM7EzRjT8XZhZ+Oi563gh/4IU8vGBLo/ASYFw/IJ5jdprL+Wp30MfTNulerahUQhBw
VpNG1CkNhG2htFJL3b8cAC8yLqE7Co3ld1CX/GUzkn7sBPaDpYEcRrfC5rbF7zJZOqleSocT6dmw
oafabFKygwiD5lDP1XBwatOrd1Fi18Cd4bTnao+ZS/hQXTPjus8reLAxDZZJ0CRiDiweIvaSQFJx
DRkga49ZXuDowory3k+on7GuhLvlEgYUQib+7jG7V0K0AojRLmNj3ZzinzSk/PW0P/fYAkxQzd4t
xUDbHw/hhFHpZA9ecKoCNfRHo77wzXTPLC/L2XIIaJISbk5mWFRb8UaYQPHM2dKPAkvs8isuhyl/
Z2xWfibGfHLVc8tE0FzAMf6xwEhNISCHbSEGa633Jk/QIDvoBJfhrQ/FqVeH5fU2/zdFrohMZ0tE
8UzDlcEtd9DI5oPbagloW8r3oJKfY0vwsw1Hw06t7An3lg3OWOJeS0McCAJuRMQUrQx89DmlU+4L
msXnsUZHnmpYDcBskbugHjTLYjFG/vv9JzUbYp7ICfQgNiDOlU1ymuyc5+VIF7zJBIQuDrjrjFNb
VfomA6MPdDe1nzUseMzXtfcoJBwUeDcEcnWJlzJYM862N2MgRgxcsYktbkaZtr9PfYDkH2J05QBW
WlhA7jKzIrgqJi45B5jUwfos6Q78p+CweCTwg/5ahAgCfDaGEqBZ0Vjlz6OVIqOYKDvJzk5SN3/V
PDtaR1OGQr0j4S32rXZdtN6zNmTj7/97ElI6zVoUnC0yLRj4YrxcmlNC4D5Qiu6r6zAJCPX81DeO
UvAbsMxsHWeJtszVZdTGOzNsps8Gb8HpvkjWIrvfVq5uov9KdO6PIojG+11XzMO46hrsWWOenca6
yt8K3ih2vJZLdIH3TISH6l8wrXbrOtmHFZaJKLLYfBAV+hDjwdwW3lg9Lj1KrYyNq1EytEvbg4Wm
Y7MISyjyNmbjae8BW+hDAth9BTqvhFRl0GanHxgcwCuxj6oLZ5247ocxU9MvUxyTYvwpbh1Yb/4w
bmx1mUb6UW9L+5jNZrvxfhcuNGFTlU+ur4lbQhxeXZiHWePlKTKaF8aF+zGpzA+/LaZjRGcR9dRv
QkuCk2hVQB9ZR5ziNwTHHNPVIEmSDlJWkikhUfstSo9amSX4eBNL74EkKnQv3DpF3F2Cij51Sz8p
VHUS6EN50GpGiWxCgJQIhVYVEa5/kFpHpn/lVY/xbzDhHWjnxoIYXG3a0mOkQV94G21gRIvplFbZ
Pf/MjFkGNeY51VyYjwJPEvWWWkfU3Pm+L4+q3MW9kRSvoUzHbSd1tkC1mROxU4Rr1PX8jbqWsf6k
m9F+dPyzXbfUI4RCViopxebeurBonIo2KSE0m3GA/xh+jQm+CyJFP20JvRVvy2UTuWKTgTEImroK
VoA9zgVz+T3KwnpXtK1+oTv47xk3+b9nxWU0oVH6WspcV0d1glXiy7I1fIvqUPg1hKlMSbTiujgT
a1I9ZnX6quupQrN1E+73KBg2g3piYssFG6eTjnt/h2q+aeUa6COArmhry4+iczGEFruRMm74OZP0
Yqkib3ncZxG996rC3isBpKSWIV9wAJdKuZXwsbjZhrejx5aqd+f+FhWRdbb64dRX2eeUTNpj5mnt
e2oflnEP6jF5Fac5aP8YMg6wDSAkYoJfGiu8qmuSLCF8aKUOYyKPv708fXH6rVsZ0Y/dsPlHPJ6f
hjE1n3Ek79CPM42iaNdN61qB7WX7Ec8mza00fdUE0zU77/C/Sbcvd65hWgfytAO8mbGz6tROoZaF
t2+DHM/lUvEx7r9Aoah3nS0oLvpEe5NVt8JuSXd3bhg4+Q7vNM9FZ4ysI8oI5GIjnRXYZEONGzXV
fxTZKgo3oSv0n0QWX4uKozMH84VoBc/WLvfNYOkPNOSDQjv72GJ9nLItpCO/j8yb7zvdnlo82bOv
K2j8MADqNYItAzmujWK1TK1JdsyflrMCQp5nbLrZod5Oea5UDVts2n/2NYyrNxz19rvQLfBFuYU+
y6crDtJAsoxve7Km3kLP+ItO9RCaPAuy5gmiKD08s+DuWna10ou7Y5gl7aaj6jhgjKmxG6a7RSpi
0HVd0cfeUV9kN4PIgVXsZNNXMqe3zg3pBScTNUUqN4ze/QMqhnQ3Coy4ic+M0x/UfoAmz3b5nCwf
m+XS82iuT1axtcdCe8S3GT3KIUKKArUISintSLW1a9TI2yuDbHefjzcTZsHQegyKWuyX1vvgjtYW
E1O6WS69qHaPHRAO4s15NsjpD/lNRGQr3ZyfJCi6w9h6TALRPuu6/1VlCHXzRvvmCXAaGoaa6mSa
vemJkIV0NetWoGbghJuoTf9ySNcgcfcJOuyfsPHenGIy3sfGERvy+5xTalbDpStmgfUUMrpZMarS
DNdfa0KLL4E9FGdgTrdcxx2e0oV+1UgGpKlRkB0cVIexjVR3HRVEg+aHsIkGjddAIzNNXZLNkr59
FqJHqCFoVoLvogPLv7IDEZwfu856Xh7CaYlSpzU7gw0qdsyiLHsg+nygW609oc3OHi1GbNC3bX8t
VG54TJzLFSUm/Pq5jjZ8MouDFTVIvHQ+tjp860ejJY9MH/XuYyroaAr9XPead7Ct0iUFUclO0X/Q
FNIlqVJWdPLMOrouz8k5RxqFWeWjHaGyLh8ou4bw2GJveA9dk5QhrK7RDEwzXT6e6oPaqHbKfQGk
/R/fbCGNHdvJcbX8DbxR+OtCSfpmoIAbogELREaOeEPEbp8pyB+NjrTm0RvNy2BTImNb0N8Zafrc
Yb6FOFtdzux9QwPhFb9WTJBzJ9dkys10Dl261GrXLlj2d40pcXqrPltnmR+TbkWHTGn8jKbJj54p
23UqWDJrV5sfSWPNHhOd+2/58CxfAKoNE3SCICkYnlw6DVrEbPm0fLgZ+iFx3zqNB0aewxfxGn5Y
N7To9isNBgFxJ0NCNIw8iXHfRUZnKotFhVhRYrC8SMpihmP5wSeX9MEzmpq4bQYGyP6mJ1vCoJnd
jGQLAcYOqQFfVSqZYOYwFYzIS/kV+qkOGXzQnjrXVhoOxKuj9m5o5W15D4rSsV8kgPkkSOrD5ATQ
wfG4HgLd8s+hi7K2S4z2JivaIzE91c82sT8IT1A6LemCCXdoJltT7V2Q9ThNDYpELarNiLmAMjV7
whxo7vt4Mve60UTXMSo3QyL1BzuiRDKJ39upfiA0pSr8ME2/XfPYjg960ltrmxV805BjfdVCfGO+
NxzuFSs8S0xiWfpnkmaHHRzHrWkM0eN/B79ioj1p8s9/L2Gy2tZxX5+9DHTqUqqVA2NMPYOCGlLO
rAsv7nfx4uVVZ+FyNhVMUpIELxu3x1A2ICVkCzlvkM8VHWkM01b/atBO9w3h3lqvTQ9x7zVrzcHH
O3jIpwkAv7g2dGF1RQYZAR49ZjvZXADnzd+tjSnbBTV3LNKG7PlC+7CJx70EWItW9uBW/KajWCOn
wLKA0/I0SAoivOvGqzX4HmSBhhgzzXuo2P2uRoIcH+71i0vjH5rWP3ed1TQY8SY1/icGdhCjd+jN
dm+q6VJB4b8Hbl3Cs+fSsJkc1rR92EhVE7smDtP/ns3WzMov9X3S+SiMXOOTCpBsHqJCwLaaSbJL
kEB/TpmDzUKPflq6Kyj0vLXZ+fLDcIz3Dj7eX8RYqzGbyDE1CvTaHrMxE3/0hR5N9eHRfJxpfr05
Lo112/Zr7BHa7i7i6ULxHDbhPuduvWQda49S19XqEEymQy5Kv1uWrtQW+loEBOUkUYN8o8Ew4vmq
PRDieWa4h/YLnSOzF+vaq6uYgMunTIB8IH+LUY66XL4QJv4Deb/DJkqJHVt+DI9R9Xa5NFQXWRE9
6JImj3mjIBlqNwS5Krvknfi1XNmsr2yg0S8VtK+3Wjj3j/+daYnqq5ONu67aBEJg5QZ4pubPkn7g
Leyjj6nrkhWfuxopHmf0nnmMq7NYvaYN479fjXt+tWKo7t+7vL58x/K9RQylOh3dvy2ti73tzenG
8DPrw0wseogZlNmhdJ4WZUMy2Ig/p/fBBEtvEP29XQqnmrzarc40Iku9WWVEAcpVDc7Anx6lRuCj
68blYfnWrpU1TXOZ8pkisDAQfXSKpyo9uQL8RaaxG5rYALz1Xamtc7zCVyAePPdyuDKR3v7Ycdt+
jCYLsNLrT70KCq+s9ECAaEwq8PzidwAv8z7KnqJm6s9eXRDno7v5e1MaRw3dsa139a2ykvadEZWb
+dpbFpvhi0c7ZHk17EHxepN8cwzRvGdDOp+RvPQPE1ngb7N1DWlBbMtZqbOd3r0ZHisocXLeD8yH
tzaJszfgNdoOqpO2Wy7HLnlbvqHzlaTKdl0yefjPl39oqIcZkb2CsfXez+jhNwu9Jtz6XoRc0DCC
szZWyFLIW/mOff9pnOPutYjK9jh2yCgr4KXfaAsAuITRp48Fce9quC3J9Kvf7YhuVIJmqRu+TOj2
B2JLGQurSy3tXolS6W5FN8qrJFMS4iWvR0E7QWuo8/NEf/XNyGmSId2l8RpeajX9lbPQDkdct1TE
FVMvgVrjIItY7huAZGfLyXdZKXhvUOKtl+VxlNSDjUZiooW8iL1dd5syG8iQoad/eiJChN795b1V
JIC+e3XikbShqOxWY6KDqurob2TSD7b+EeEnYxUZNt0LQEL9XOSUavdrLcTzEMARr+T4ptUVrXyq
/yc9mlx2GlpzLtJAO/DL2nuSAJzLNFOM1WN4WmqLrGySp5DGy3KFgwz3V9e7J/JL0Y1QpA8Cr4JT
Ts2tdRtjz53v7YaZFaxi37ijHHN3rdd7B2FZxXUsYV5lg2a8F+b4W0Lk+Cch0oXN+98JTcsDDJIo
G6K3weoR2dc8fAR/51PjjkRlFBmJzCXPotmS+l//a9StedOntXamCqCWlXrzLFmOzwXpWevGNJvv
3DAOAxEg7zEGtD19VBjRUC6QpIZs7rktDNKClUAo9mxkOaLiIdpl0RfDeZKxOJ71OGFUZpMj1mIA
QcyYvOJjVKFUVvQHLiu89bgljcR8C20annaNpQS86fhgdUz4YuYaHXoxCSfmxGS/hT3CJa2AcR0g
cjuQ1NWh3SDYVgbw3TD1jHtH1VqGTY+rdpDtLGXH8lo9vXs+RIeotLOtoXvJbRj1+WDhPSV6mCHy
8lpT17+qOEPnV+CH7xmkRBvoGwZDL67hjCpJm9Lsy6L6XFxFUnTRwRu0vRYZeJ+aXMnBhErMoYiR
gNzKVVdlp7p2pitBRBrTKb8+gu3BcCfz96rXIaEntbl1Icl/mUCDyrYaH8vEV6JlirO09qzdogiG
A7cBWxO8OY7KXnCZ7oaA68u2eM7dVHt2aiHPSEtujYLiLAdpNXjHs+A6gp165wa6FAyHfwqPLWsc
ZhU2W8s9RbYGiqTw87OWT0S+DKX/IBBGqSxS/WZGSYnLEnZenRo3hsjGLU1RHSHqxYPn17/Sl6VC
pX4ms/qS3eYqnLciT82PwoTEGKSeTkJW1+26MWL2gVVz2hEOGRnIcCrvTEYxCqC8IDo5iZVicE86
Yn3mVmIe0jVae0Ss/UYNglxxqqZr2lHzhaPn7i28FE9JKkAfhjxah1JkR7Lqy2tYmZ9RHwcPvZm6
78t/gP7QfWcnFjwwgvMezGq0HiNFEQqT/LdJD2vl9mb36KUdPdY22jZz6JyBNOsb5mb5yvH9N+km
44Vo5/61014aaJVvCZXfsYyL/pyF1rNZec2JHwcHDIykft2gqljnS3Q3k9EV1ejwXIvv3AzgXY2h
dlzqHwtYR2ejTI4FD6SU/LO1m0UW/A1vJwYTbairtzsjDG5xQ3UuPJISkxLB0NyrLG5zAEGJwnFt
jHH9JStACkEv8sdMPUnD1LhUOTKL5zrOlP4k6wfcXGgr7aH6TmPHPNsteR8EMUb7fnCgbpbuW0ot
vS9bUsmWs5geCG4Gt971uNp2Ea6XXwhaSjms/NmKoG/q/35JaqwWDQI/qsRlfQOYl0L6MuVTX4bR
UROGABc2pa8Q4aL0aBe3XMzTY6ZlBaqKEWzzrP9y0RNfLCSS+9m3bwRn5nsP/fADMhrjrXTqv2Gd
yr+2YEJlt+bPXDC+JJi9ek7hM+5dqpGWSK0dn+nqWS9RXOukb/8R87osTefPqCFrE+HkIbBFj55C
2CrhMW908KXfzV8gUdU3kYLhVszDcBBSoZf7oDjGJlxMt8qLb2lBUVYDgTKxtqgxfzFknm651RO1
Bo6GMBh/+oxQSZbtoL0KGzGlM83v6Gvbc9IaCO9VC6FqqJ15VMmLDymNNC+bvaCL5tLFNriNB3DG
KyJn3jxj2NNn06+68L1LNYFswIAU/9QZ6tVSf+6ENF+KWsYb7H7WXqrRlOi7q8XidbM8lOB57jzz
2IxWWB/L47J7zzR6lZjJUouCtzfxE6X2kGILoZGp3Fk5EgxcALCwCsKmgePO71o4hGQMNvp7EaIs
1Mpv3nO0ws5MOomJCrw38FhXvp3cDFt1tcSzM2csq2YTHLORRkEdU0gWHi3WTKzoiytuoZN9so8L
T2lQvft6Zp8RBlAPqzlh0RK0nCCmIEUkfKvpsl2agCRroA9rS3fPS0fAh3hGs7G5VmPT3aqZZc2Z
xbCmWqemH31WX7oP4CPsiWZONev7Ig+Quo6Grx6lwf39avioa4gBb37oVM9GZb6Umq8/J0N6c0TL
6ktoxDaWMU6GzP2rj3n41HiFfQuC4IIP8ivMVVVcY+Ji+/GV1rQF0tQ2nyRz/odaICbJkRbh5GPb
WcWklUDk9WHrqk0pHAlc2YV2arNnOTTmYyc9tEf8Vd+Q1IG59yzrR2Yu7cqm+LV0CsFWPhtRS/YG
KU+PQROYuz7Oo1OeIbsepqzdyWCKniwBcH/sSSaqgahtRTLmr9QVNCZDPJDLJS01flQTaowDyG/Z
yQmT7/3vUleXVtPmUHYsfyfnTgM0HxAVi8lvs9xMMV1i2qs+OKzOONzfdENQ783lpO0Wo04741sL
iXxcvDsNz5IqLKHQq1SvSuW4uL1OdLRmS5wl6kUdVzyjhIoMSXUpNCd5pDV8acwq+LdTBMWTbHVx
XLZiVjWk55YEt4qwhCetTt54Y7V30m/EsQ/IxattfEWhJHHSy/oful3YRGa9eemqVr92c3a2qEKr
VS/IJGsdvTjSBm5eQmqpo2igQ+okywuU09eaPoELcSrOYa2n0/5+TUYYwhiiqlaVTaxPIpGjC2Ae
1rYp4O0AKTGPAQ9ZC/cVUo4q22ilZr2IytOuISFaPlDRZQN4P6QaW0E3/3I0Vw222Bgu+0evHINt
7uN0nEc4CoQuZdsYW1gsO1hj0vddFFc091KXQFkzjr0vBoN7N46h8CsVoXD5VPu9i/Gx30QFU3xW
UDoHLlGgbdY6hyjTm/WyhIQlXYYsiqtTq1YUo9dZf5PihsSTXm9Qo2lKHLn3rDZYL8360WWoNpBE
feh9d3xyO/NPGU0r6bT2BxNbb5+g4N7eOyE8OaI68k5BOxcoFtAUkwFk7RfJe5y/TtzSa4gs9ntt
kRZSOL5xWC5bJjFg/FRnR8TOexPZm0aXp8oe46NBmX4RLIojItRN1fA8iDuCqKyYpcLjBkdJq1kl
9oymyI5L/8ufUK9ACz0tV4bqhnnwjdcBLlVgitZxKX+WA1DbY19VzXW5IjiuO87sisDQZx1PT0ql
xDBLGrW6/ljmwUgmfFMf6tbQDk1jvli6Gngq+d5QtHy6vOAjDdocoUANoErNZupEg/jMfPjZgbJ2
ZDKB70xdLgfkWRZxgADjrInAYF8w51s+Slk7XRLyv6/3j9ng8392nOL+xeU7JAN9l9nIdbkKUzYX
kyRRIZ6ZyeqiwFo3RsRuDGyKGmaTcoPE7hSMjClE/e/Nt9yBJTYn5rFzgQLjf7oXZOFiJCG4I9Ux
udl54a+izgtvGdkiZ7cCPolA97a8FPat3DGe4k+vvmP5gqUVOgqnudwtry0H1BFPFsZZKLdVBvxT
dP4+B4Y31oIJJnCy9Yw30yRKLQ+uZIIVJ26/o4Zxii2bR3xIT9rMwIDnDdA4Rjngbm+FjhVlGaD1
k3VZet1KYSampDnZ8IRxDNbfti+A2yoLCeqrbB03SXDsx0h+FDw/ZE1eQlx4t0X4nxfDKWgYHvBR
6l/9xqaMNM1uA1Pxxe0BDlPzIgmETlNCm0F5DZ75mAfOvK+dBsk8bWxoleqQ9PLfsxZo2gEgP8bJ
YNcEYkAuzpN4MUv7RHYcZ3t4j9u83nukizzU5TBe7tNTZZZfzkSd3/SQKZVNQXh/Kc4ImZ3ZrG06
qxZX9VNBxQ2eioVEZHfBk171m0748XV5fTlomhGzA6WCrYwAIEjMCEI3Yp/mvniP0lI7MKjUf7Ry
7HeEpyMzTMbsazkjriK/n91fE6y8NGoe9KJpn+2YLndLsbfFuRV/YkU+1KbR7Bnx6Ggd+502FfJr
jv1ASaGncyGa/mK6nlynVquv7bRGuRDMv8wCh8WyoPcJGhjY3ezpsue4QsI5uMfcCLzjIG3zItVh
OcPEk1+cane/GBPrAh6IIKIYiZtY3LOxVfmEceCyXLp5zZT+cpuhvNhe2e1gc/cb0gAZz8yGvabx
VzGvN/X3yfHdh6Ds7FMyeto5rxqD1gIhElMm3+dkMA9m3LJCqKZSVNj0d0xU9iWN/gBV4r53mG5F
bRTgIvhpeo9GPhYa/DShf7DiRxbm6sNG8O4zPbnb9J3MeZ7nLLwNjdwSh2ecBkq1eismngqt/s1O
gKgQnw1SCj3gwehcxMPqYLGBPi2XwEy5y0YX5oWa145F+itMrHTr+zWqdYE9FOwsocXqH9eZFp5k
L4dDz4Tnv5dMn1DGZSOs1w4GO1X2ITM3D0NMR3Ap/JbXhtQjIxVwBWIc8sYwDMmwNA95XCXXPiMy
lc6RDtjPsY6BjVl+JE374T6gW65ZuOjU6vypiiiy94ZvzmfbDROaucw03IxnTj4N7dEqs+FqQ8pu
Nm3QpavQRn1Yd8PT/2PvzHbjxtIt/SqJvOoGmnk4D41TB2iSMYdCsy3phtBkzvPMNzoX5ynqxfqj
7EpLYaVU1X3VQBcKTitCDgbHvff/r/UtGGDJCULnM3NMlBO1U51XE1y6jNFyOqsGktaC0IKhMveg
Xgq8L3/LTGXEJoHqRp7/GEmudjXRmrVfxaz+SUufRYwXGpd4aOVr05jdiZp1qWWicj0VP37K55aS
KnbDXs+f6FxBXjAM/yD5UwaYiB+ZpZymo2RciPMSLs21HW4A71LJS38bZwgLM28GRpaRuUKXUjlx
1csLL5mwkHTyHIAmhtpSSgSMFHouMdFL8aSprf7jZ5N5y1IrtM6R2tg8M1MWfKngte5ATfPs5TV4
n/1GpJRCLNj8Wu4PzOmBR4pRjmadIZNDeqFOJZZmVfTXsWD9+FvfC88mDYo13aDapSRo3QY0o6WM
AAMmDt2pHxW7olfz+zE1TMbLcLoMzQk+zNh2SwGpLHWITjxF8IpUoJRRr6rwnhNLP4vTGDUmWm9C
lPRIIzSoRJXdRkvkg/BtuoI0JOQlO2v+4+XHlz+msIaOP3lnQG37vdV4HVxp/kZqJuSmQhl2XoZd
lZcDcej3gmcgKnlhZwiEYMQ1QdpiiaY/92oyUf78o4kV4SQEjLZv6DYRJgktcsbfZcUAeB45M8Bv
yf3+5NWDfD9Ra/s+4cIaxBgrYhN7mXI15Oeux1lQyPxeclCQ6dsXCU0pMSGQWM2pBPud1+TTvbwc
dxmrNVYZVjvejyXrEsHIpfOC68vJTRMToTaI5y9v6DMpTy0bY/PztUGfzlTTb6lUEuSGwEh28sGo
ThXIdHYYSd4WBUTtxDmRiuTLKV8Djw5znPZXDEbNmZ6SZju/XJGGjMsHRzjC6qXCaPoVAu9GBhHw
0GgUjEbF9M+YQxnIfTLDRf0TP9Q16iGG0CBCATXAhTFnuIjJ6nZV5q25rfT5MW/OBUrSXy8FpeRp
qo/mvdr4ROriCtNpVpop0UhBP9Dc1lRazzHB4UPJEtBXcYErZXwmGXMjSMkEMDzM7GscsE95fBU0
jfxMgxGNZxpUqIMLfaE3FKEh5xT7kiXagoSv/pru5uwhtOTnqbsFnuI/yZKJbaWob7yUVXdCJxOb
UzydK4QWLwKV5exAd2XFXWTtvUmX1w0kxi3d2WELnEVYEyY6IFLWy1XkEfTAUsyk+TEk50bH6i6o
x3k0k87pXgP4DGrxtlJkutpx82xFZGeCyAlsFVA8ejr5OU3KL8QBmLdi6FERoxN8FZqN7GaeFZxR
PUMlweR1b0DQ22K4ltdGd5LlgrcTIiSB41io+5e/MQ1X9j6hQauXv/18LXz7mh9r+pZiJjm4Q7bp
qGCttUgfDuNgEGczSel1QIcbMYAXPwJfp1EyQIGcgMv48SA9sOgdbFkY8tNS0U8j/HgumrLuVIlo
iCsGbhZuGmtLvdxfgxcxyZAGEj8GVnBaYjgeNRzxZt0MW0pdAIYN5qk94haufxG3EE6jprD8C7Hk
0oXOkH7v+7Hq6YVQOP/9t3/7j39/HP6n/5yf5cnIKvO3rE3PqNE19d9+15Tffyu+v7x54kcNjiQ2
YdNQNVUmCEVVef/x/iKE/vy336X/oQFIrvQOH5ZqNGABhGQ4h+BJdAEx43eKrp5YlOa/yTL5QK1c
P+omQRuW5hdXWs/ixCwInwrKvnHTLuPH0MiuuiqARKSl9SNNAbcdysQNWr840WlAE2bVUuVIROM0
F6YZxt3U93WJdbPOSwZYFTMUFaneUeYFHsSe5j7PZWiqvveMLPFsCKOI1rBfTwjPwGyb+Oe/W8gj
5Htotf/xI4B6ZTcg0fn+rmbUmDdfHMtp3sOhnxVaLzKtLgTZj9LOfjmu//bmwNYvB/qR+BPU4pQq
3v74H1d5yv//ff43f/7O0a+chASm1fm35sPfWj3nh/v0uT7+pTefzNZ/fDv3vrl/8wNht2EznrfP
1XjxXLdJ848LZP7Nf/bN355fPuVqLJ7/9jve5KyZP80P8+z3H2/NF5SscIH9eQHOn//jzXkH/vb7
5X3W5L9xVP7+n7+Nv51Vf/+v7DEsnn/5hGfwhn/73fgDmIulWoYsy5YoKpb0+2/98/yOzjuirFq8
akqGaUi8k8GSD7hm/zBkVjKUAmirW7qq6L//Vuft/JYg/iGi3jUs/qfxfONyN37/x7H4cbN8P4nv
3zyS9vbmMXSRmqRoqPq8RUmU5/df3TxtWJC6a9w2MKxdcsJGGxRUbaMuWpdomK7CM9GtVtHq1RF7
55ZV2YHXt+z3rUqqojCBtgxDZ99fbzVOGVUH/baY2rVHJJxO/gCRXuS+Puf1VRI/FJKyDUhtHsAx
xMNDG4OjJ1rAU6pDRZ78WNeQ8E8N/0IgKcConIHgjk5Zl3JzZxDgFpeoVjXk7ID/aJRmQu+2/bAs
SUgbmwGE3FVX3rNKX84anG5SkQSkS8qv51gON1q7afzzwX9uCVwo1Pb7bfXmrnr9uJLePq4M2TJE
S5FEQ5RljM+WNb//6og3vSV4E3G3AZ54nPjmODcjL7RIcQvKCy0RslFr2KgYbN3aKkS2WYWx+Pj4
G28O/4+vwEOPK5DrT9WPTjr1UrJHeGAgO3apUzvJjAkcDLuzEDNGzscbk96e7F+3Nr//aoczkoUp
wBJ2tpLAjNkQTjCOucRn2ix5iZei6nJKvF38MF58suVfD7XEqKBYuihZFKBeRo5XW2ZKIla0lAnt
DRZx0Vy09BEboJ+p35016VbvEEZ0K+SKBK89WsE3iWiDj7+CPA8+PweneefffoWjwanvUiVsOiRZ
Tr9ot9lmXDDH70/CdbuS3HDruaVLyxYyxz7aNQvRTdbTc3hp/ssnnG9hEnbPsZA47UcnXBIqy5or
pNgACdxkZku8wbSN/NQVivuP95hPfG+XX23s6HxXbZBMJRT+QRguozpYi5l4iAsJ/qDKrXjTo36q
M9Et04FcRNDZAWQQtXD04VpBMSyNX8USp3I6p+3M6gpCYQCoxsoV3hrobAszmhYwu+y6ezCFcJ/p
KBgzfVHCpSAwHlx4sDHy276PKXUfPNYzYRG6ckkxfTvTJxTvXpd8WpjnGanPYaM5ALi2cY8LOJVW
s3qD5Cfc5oozmqUrkjnNVNjp6HoD3lsNReBOCgpiRBMm1vNE2RPVRoK2tFRjZQEWYU0Y6bU8ECuB
lsYSpIVhkMHYKCTEZWspQHKVAYllFRpbVwbPqUoGrBFZC0F9qtvnMYttOZMvLPLDLREbVzycZUaw
KXmqTVlnS5qw7gTybSta68CEoaWfJwUCFessDKZdqNwJYbCOq53lcwJI/YZNXWIhRnCxilN02jhq
yAx3ig5dXfLQeI9jPNkqyFsdCU8pDbYpWAfCSOzYsx4SCWKXV2MrNZc0Zw6SQiJgaZDVcedD01IE
/UaPUXwJOA3ihwE/mihRZzQlTi6lbNJbBDKmR48gvGE2FCxHmXwVQjgw/plRiHZE/9LgfsOK6lhh
Ci1F3swpFSUWQpxciH4iZBw0BdtyLRTSiSp1J1Mr0weg+pTjUCbpucgRvzN3ZPFCj3r0J5diy7Ki
P4lnMF10tJPkvH8O0aLrWBEczTAdUu1sM7Ecw7uVVKIWcAEtAuFuKnLIr2RA+0wVSWJKjWEn4aJQ
yd2VxmabJcGXJPKXgNDslvS6WiRYjGp1R0iJ1U+kXIUnUqpcTajTU1ND9oDZcuKEpkixdBz8uuRa
RWOn/rgcqdfXNB0tzVXDa4u2Q0biZsj0uTe6BewYTtll7W8Z4HJwJ1N8EwyyU2IXy9V8qZfWSUwE
asZraR0sNONW861lLBAQyBWd9IwaknJJ4ZIh5jFVjFO5GKDkkD2iZBDBTZ7ClIpYJFpjdxIE0YKG
2nJCt52x3FVTwW7qdBOSBeXB7THEYkn10R3o004TUCEpWibVQZe+WfWXMbW2gVKAnswuhuFKJ3p2
sPg3quYM+llqbkoOdExYi6CHG0Ekci5udnP5BwDKNpxzPKvgTDPSba7SQ4ac32Zr2g4C2rgKLRaZ
QEV60Y25bWp0eOTYLTBOVVQGaqvzbeSQX1olOtR6C7x0QsVJcZ0wZQEWWOU1S4qVJ0LmbVBVr6oi
u+mi/LbVouswILtMo+CskeQjnnpyej1N0cbIJqfsY9p+J2Ui2TXEvjqMCGOK12Mab31tsAXtxk/U
U4GLrK/S+y4aTksqXCbI0HLMYMNVXwhGpRgABE8s3En03dpM7agMVgUStVAngj0AZzJUS000GO/D
RUS6oIjrWS4PUasdFEm77ghDazz0FYwIUodI9hGs4KIshGVlFcSiPVs8nGpxC+zP7mHt5hZlg3AX
IygISCQz+9GuBZy0vur07RyIdWjA4vQ60w3v1GtBdoDtGOh1V/ekyi1kLi3vOpNuKsnDb+TtLRMo
m4Y9VwlXA5hdKN4LBcdwnppA+hHIdP561IpFC25gotf28RgiWb8OISY0QXhFsi5Snp0nMK8GbqRb
tFtJLAPF6bLUdnBp8cBNy30HatQG+L7I3eo6GtYZF6tNrFu7/uQbyL98A4iqCvNvWeZSZQLx9htE
U91jzn2oF7gVrhinr9BLSY7vRItxjZLv4639Oh+TVV2XddIFRV2TpaPdBZwO/qR/nAUuunmaZFcl
iYB+Xjuw5T+Zjcmfbct8u2MDDpHM6B8hZI0La0mtZUXi4WI+yLBnl1AQd6kTOg2HmPLaPt0QQ6sv
wYw51Un92UGeD+LbyZGsKWS8yVTMFZNl0NvvwsytU/ruSSZUwKzPMl/EOgd7pYso/kwbPcN7kmIq
LbVN2QSfHYhfpymyxlNOMSgBMBtXj85wTTBh1Op38yXm77y7CfMOijgbEKpvV7mr74noO3gPvksK
wLa6qa7DJ/GGjg9nZvnpHPm9I/H6y8yX46sLXvdwA0/ajy+DX9cNV/1SX8o7Y/PxpSbN5/f4mL/e
0jxnfrWlOk2MKdTu1BWoMVrpDm0kyc1OhUW7RNnF+soJtgHPK7s6CU4+3rb82SE/mgxX8qRLFtZR
d2DWj6Rv10LEuimW+apaZ+OCduShvE6deWkwLj3b3AUL46xZjRtSGj+ZmL+zDHt7+o+mxFpqZP6o
39WLalM76bnMIXd0m9kfrV+n3X16ht/ddxPqoqViBWLh//a4J30Y65p3551YLiz1heTqdLUI4F3E
jrKK1tbg1GfF6rPdlMV3Trcxr/ENVdSwSR/tJloxpcib+94RncmtneKSNsqGuY3pVsiYzn880hAQ
2EO0UDblZ7f4r0swGbygyGxDVk2O+NFd1uuNZxg52zdX3b5YpitMuMvsgP7BRRT/yT397klFf2uI
iPZZ14pHBzn1EiLkc04qvjoXiQ3EX4cHyDKjpGz3Xz87utKvqzv2Ttc0U7So4lDNeHtSAxIoaQ28
3LbhOjacaGm6gzMs6jNvpz5kjvnJDs6fd3zzvt7e0dKq7P1KErS7SMOORfWEbPPo4eN79KggNC9Y
3+7S0TM5zip1MvS7ygWUSH7cl3ARuI2tX0aHcd84yTla6MP/5SaPhiRJQBqT63dqbKvn5RcsIzbL
OISDzrTyqT8V558/cOVfx/e3K+Kj3ZxgpOtm3jLDAPpzX9dLcm1W/YGsDfdRvvQuCWUhrEnaIihe
NwQ73HkLmqaf7Pivl8/8JUxFogpECXsuPL5+Fpc1aD+fClO7bRf9l2kjIY22LUdbmTcaak67t9WL
jzf53hZ1hTmVDgZc1rWj3dayukxj1N2hetXXp9Vw+3/w8YwulqgZqkHN5e0OpWWkSyWUDQq4roo0
sPiskCG9d94YrMESytzm4vGUQW9a6K4Jwi3xPMBZ3Lb3mSoBY84RoEBPZcY9+DX4F8sdWcDghft4
B5kcvHcL0o7VRcMwFBweb3dRn2JxkozbEYTg2JJyZ/rbqMH5OQkLPBEQhoZVTGahnFqUmoAzTjRK
VaBPFuOa/DUCj4HZMn4Er7AoWCQLJKzNAW76gEcuspa9d2cRFpjJrAvzkGisCXVdt5gtinotPgui
tqqreMNM0innoOZk2vvWk0ncayCM7gxyKqKLmDpKpD/FEsh2SHJUwMauZ+Ho45WVTovcJPqwsQ3D
I178bGjXEBhhNEVbPJUrv5R2XmB9FeXIwam3KSLqsnxRhXzJRJUgZM1Ad9uvKjdisR8pmD7McaMW
zbkWyYuCvl+k0AFjnyHi23If3FW4LwbtytMSkLCGDcMYjml3o6JEaqQbbTZYxqyUEgAFvpuLJzVf
buIrtRnVqvZqnJ6KlHyGhqgCwtc7YD8lYTsZ87S4ltG5EFE+G8oijBPDQSEo0aIVWAgU98bexSjv
BNlWr6D2WQjzLvtMcSsPJ3L7RaSnb/R2pFcL+D8rIh5B3Ld2KpATLW0tC4osXhQv+gq0TcbdUpoF
uMnWKbv7AmkzspFFGvl2M+Lzm3AdRABooOaELNhINRHVdA9Ae90a5aIJmchY52NxmJkdKqQjEthb
8qnF9CLsT+MJRqfI1qMeoj71IbI8egMoZ1FtrTJZEe5s6sLC9LtFqZOK7MnnJBU4ejuQZigjvGM9
KrBexpTS3WThF3r5QPSErdSSKKxyQBQKHsO9AcCeaBYI04hWjQAGZ5bhoIzhPiQnraqdDWp6biaX
WkH8NcKhxoyWfdS5Ung2sopXdGI+A3w+8XKqO7vFzEkK/VYXuptpEhw5eZRqinBY7Mz+Ji+6rdZE
66DHkd96rmcJdllf9IHhRn7raumVF3brMDlEsO7G3gNhPwAl9uyUtG6obRKYJ9mUHcs6LUpQn7p/
1sgHJboP1BMzUexauVWG0O6LK67eRYipqKhhizQD362FSmdBPqudVt6mJC9oVns2ZXeCAbVx1E9z
g+jUUtspYPzBTiAxemgsao0DpSdVX41hQQwczJ/pGQqTA1SJWtwh6gZXq/vHUULyJqQ4SEx3FNis
GMMLyriVbgN4MVK475oM58cVbvNVI8eOHn3LyPpAbNH0BhaOisIQ8swes194z+N44Su6m4zZphmu
AuCYCvd+XFxXKY4W8zxn4Rspvi35jR1rIlQxf1q0uCNEcgl0wwMmTNSOItEcGa/qObs6OG+i1pWS
apl4dyWWBy74hgatZXByqMc1uuSk1Q5QAxp7a+UnNzKJKAPE3ha5dx0pyxI5kyceEI9RLjWXgxU4
+P/tDm07thpIhMDsQ9uMi0Pj+csgf0KXP7Pc4JM3PPHUpQJS2ex44um5i3BjTruyDSx3inRhqc3a
z4ZryhLOUGWH0upuAFg5E20clez1qaS228R3QndIo69t0y/9JFz2/FcfOAKEm9KTBj2iLSPa/7km
LgzoVKJWnQhxsbLoYOXGuEA7DpLsS2N1G1jITqhdlTUFmjB1Cn2iFAVVSQyu1QQ8a1UXbmSdh1m4
hD+3zZHYNpG591iC19o3Ql02MBjWMVxTnCS4BGRb1iBEwfuNFe/KKPpdiXAfQ8cAkCO6xGC7rzHK
alKzDYXchZe0Jz5z24sk6knBtlXDfcjYFFHVNTHJ0Dp3EhlnbJkuKx56GHN2oLZWbauewD45ywfp
UPGwNZPHGvxSkkgO4YRIganVBlbhNmKztRLu9zYyL8lBckejCbkfSBYP5RZnSe6WSUKWXo6rY7hL
RO0UB94T8jjE9ZZDL+q+aJ89NOYJ1rcCdfSc/kHJ1CaA1E41MuGJl9bCryjHVqpUX5Cd6MaMbIRb
rWqeK5G2CyPDafNgmSScHaG7U6ebDv2j1RxElQdNRcBdLjtdG1wxEVolPJi6blxJnvUY5Y9DlZMw
mS/n2B6wfYfJGreWlj+hX9ri7XpEvlG61GpOW1EkdaPi+YsL/y7roGKZCmfVh/w2pzxvJmV8VCbv
AgGhXVH9auqLOANwUPXKMtbzb938fiyfYskPoRbImhMOJd+SlPSZrNbQi/LI1bI7vVpabc0t1hnn
SD5vk3Jy/PxmvtYmyEjzuGcF7YVcJZvUxwGvN3yVjJS+DgsIu1I0dDxK+Uke8HhfqxheO1qQBRrc
rGKmV5HrqpPth4wuYAoKatYp0jkH8TJHly4l3gLfJ7lhWOPANQXkYZtzhVanBkNBV0q+5Km4kurK
0UlyCRm0/LxYTNxPIgEAQRRt4vgONx8jJfx9HH/mSOV+J1JTlsR7jOWnlr+VGZiysMY2rUO8SRYR
6e1Dk627IYkWUVizP9W6o/OIBwHI7QSfJXLHkZBH3HaNKkKNUA+RkW+a3DpLFNOpZ+utMeEbpJeQ
3iRDuFB4SsXV165hko36sWRUN2p30HiS1FzMrQ2kEJHsbTFfq9F1O5xG9VnS4kO7xhpvJ5G4wP+6
8dGVqVNEqRRtWqDCrmsXGf7hQe0o1z9UEoomeDzthVciAA6uBStb1ZR8M2wnUmL7TbDWfWthcJGW
wyW56dsmTtY1aMWqf8jqB6XbtGMJbGqvUIE1x2mrA93KSk5Ij9YuRiOXLYgSdNI2Y0J2CdHN9lNz
Ifv9KouGWzWXb/Sw2kee6JKWNbPYNhVIQY0qhwrkJGmbfem1XzqR8HCCQIzmFHhq3XI1zNTsNHVI
iV9oLbaXQ4iXjCeBHfk5uSaKU4FHzWkvhPo5K7eVIANt0cqZjUvTBOID3kpN4hngMzTF26RNbEmi
ly7xHBmb5dRR0TNix+jrfZiCYqjLp8mDZuJxp4+yo0ZXFcSR1iRPjoXHeBUD06zI3DWtZqHo67G+
koT7ouNSmoVdJtyUFGoD4RrEUkxfG+GzasG761uTIpAOLhOowNGCqAvlJGRyXS+kJfGru8gVDsYC
JAdVKeJ4VoL72Xz+Zb3wy4r61RbnBdOrclibqpU6mmzRWw030pIYJ3e6mleBXKUUAOmD2NlCfPhU
AfHeKsLSNYoUlLh/WYcx50oUWbjtBokTdmsU//IyT9aoMrF6UeZqiHF0HIc8raq2vtMJaTGSZ13d
fLwKemcNRBtZ0RRTVESJss7RQdP6qBobPl5a9COM9CZb9f1aZ1nw8XbeuRzYDvV/VRRVugFHu5Fm
RCa1/Z1YMP2Rt1r5NdP6TzbxXgnnzTaOLoDYRBs9DXfqibpKD+RCOUyz95CUFqPLMmzlOR/v0qfb
Ozp2PYgMzON30SbdNa7wyLDr6r2NFWilfBO28vqzK+0d+QV9xVcH8ahmhIeQh+ZAjapfeNvA0b+B
slkCld/kN+rN6JKg+U9UV+Vfr+83Gz2qMxDFniXycNdulRttWa8ER9xY5xBx7H9iW/NnHd3COtoO
EyW4Junopt5ejcDMrGocqCoDgbiZNsqydpBAnjEkX7Z0OfbqWvzqOenu4xP5ayWFw/pzq8pceH31
4JgsOTfM7m6Q6URV4aLqis+ulHev/ldbOCqdJl0QytJwRyAcAPPHiXMG1XRN8YYFkvyIa22Fh+jp
4716p77ydrfmE/tqt5KkrmHR3M1ylfqQUvvrbO1OXuZL//LT2vC7FwnVYVOyZJJerKOLRGqlQhTE
u26ZHgSbJQZFv/4s3+Tu+Gml9r06uE62hohQVBQ1ST46mJPRGq2l3onbrCWubxfuprXu6pfl3lsH
1ItABG/VPbG8TrnRObKf3YXvXS2KaKrMyAxVYR3z9rBa+qQUiX5nBiTPd491dvPJafvk862jqzEL
0qLPvLtoPzoAOTmUhL11No1fZ3TJcz/Lv1/9P+SXZ99vryM16NGP//HPKT9Pi2cY99Xzc3NyX/w/
IP+U5sHyr+Wfh7//l/9cvVZ7vvyD72pPSfsDlh/1T4PHEJLOuf/wXe0p/iHhUqQwapomSlCFLKI/
5Z6y8ocmIROjMUSbhMIp98kPuack/UGHkj6GrBj63NUw/xWxp6wcXSYUmk1dNJl2oPqjuy0eDT5h
VcLNLHMSRRK526XRlDPFFKeYxUcplMSLtJ5okJaBF+FLmGpVcgnqMkBHXpFn2THltSqlw3xpiL1/
BycXJwFUTQIjlp6U4tRwrbQyMI5YYhxZG0XSK/wzpoGXAQZKJceHRk+jYl/XvRwtx6kYjX2rYnrQ
tlZWKGjLCXwUnzMkI2W2FFkXZOUKsmVosfLECQx6jCrDXagNfXUDcHnKCAAbPDIqnGScuopKZTDV
s55MIrsDoQDkRAjIXVvHl8Tlqd7S0GfQt6s3VYGbxpQC+TJV2k6kIg5VdNgolSHXnTOERq+y+k01
KWCZAoE8Iqhl7OMkXGOEqpX7SkPDNbFXlietrbjWxVOMe1l1rllFF7p6MXaaq1VN+9grbUxNaWos
CgMJlaPFBAkDPpuoaffEIGLWVIeq2JKhSvh5UoXN+ZADbrXVvGUe3wma5wNgD60YdVWIHrRIO8Pb
am2UfVMz0zpNapCftq70BZK5mOecXcWDekMhlFyYsjcmUIixeFl58Yjy3EeVip2haXa+ZgYSZmR0
7iyXU8KeO8Gow6Xfe/FTXvlSColdLL8prV/n+7yW4+m+R2FCARHkUZoBPmtk3QQpVtby0tfFUb1W
yzEm5hCnOFp/KTP5CEMU8kdYyzCGE4hHnmMFzSR9kUfoWxMCHm+IH0T8mVKyND3ZoADGJw1NsQtq
PHIQEXozMY0rs43jHv+E5YcRZT6YDyyJzDS3yiXHVGnzbzJc0DylHmzNqhTDB9kQunjYRWnVIzEp
QCCVbWvB09brdqeKZTMYC6/KBlNC4xJbCabdAueGfBv6ihVPhzSB20Ioez2a+deo4LBEl8mA+l7f
E6AQpATDIPWBWu6Vo5U/mdKoC1eoWvBR3qvgP2rau1lS4fg2wP1UWNKGuCWUTkr7RDgVqiyLhzU2
S7kLl1IIVMdYlAq63BFmh6b3zZkQi7LgnSq5Py+crcY0B+rCwyAnT3is9JaqdwLF2+zQ4k0ZYEmW
of20U7VUUuuFCmEgPiMzWxJ69I6arpwYvt/AmI91pSHYw8QXDTW9ba4ErNd+A89PMqOFafrQGCF9
EGiylENCilepVXW94fQhLHbgqlFQBAhnoQIM9JF9gJ0Y3eWx7J+6XhzDMxyFQ3NDLSlQln5dRMKu
JEuKaFXfJ3EJgigLsnyjx21V33LUGIAN2gx8iDIaxDjXI34tqugWrpwAey9uw0xQotMxl4v0RB6l
0j/xtSYNKWuJBoX6AnK+7etEvLlkehmWralN+pB50BaDua5eoRcvIeyXaWRruRRAJovqjmBQBIg9
QctRSe9R80tJfwTwEqVLKn51vO9LX5fsHvtfMe4lU+pZsWtqSEhr2hYVy5+0N9Ejar50WitCBbCT
tHQg1nWYR6elJyH79acmKdYpkWffDLWYUy110BwOirzuYOYFsB1ntILROimMUAXvZzCDKW8IARTU
22BoMeMkUxGndBwGP6aglffq4mX4+v8j+e+SyPD31yP5Os/833bzH//t4n8t/vubIX3+lz+GdEn9
YxZMG6bFAI1F4s8hneifP0xWpSjUqNow5LOw+mHgkOU/IBCKBFiKuiKjfPg5ovOWxCplNnDIFDkM
U/pXRvS34zkoHpX+saK8iLxezdJF6ON9UHXiLq0NJ4EIY8VfXx2LH/O71zaFt4uPn598tFqE858C
2+3FnRS19qQLFzpUA9oz/1ql5+fnH81AOoNmWQw0befft7rdPfWd296119WDdkJ1N45sQgkIVRO/
fiY+mmfYP1eJPzc4H8JXh8oUi0hug1bclfRN8K5BiXpSLVo56TmBOQIjbNg9f3zs/uqsHJUrMkUq
mROxKcE/NPWZQa/i4w9+W3f5uQ9cTq/3AcMZOWiyKu4aTOm9UGFfO/c60FzpsPl4C0fliZ+bOFof
hYpJibrku6dfhn1zSkODAnL1VVXs+CxZF3foZ2gNSE8fb+5oWfZzc0frFSEKvVEsMAXoLU3SSQeO
YwH8yNfw2k6huNsawnVlwGA6ybd+bbHHxR5IzwW0QUc21U1Up5dRQNcNHnjplw9DX3xyib4tK/z5
1V60qa8umLzAlmfkorgbtOhmhGbUcKEKCip52ASjb36ymb+4WF50eq82IyWd1GAlFHdBQL/kq5h9
cib/6nOPFtV+Rs5wUvNo8OrEDrpvJNp8fM7+6rgcPRn8IR8aXeQLt61CkBM5Q83XnCZZYokAwT+p
rhh/cam/yJNeHRa/yWUjhzC205TnOX+laYAANaMzxCc0QVipG8Y2HoWFAZ/G6hVHwk+bk6lJxM11
CrVpjC3HJ5ewH0U3gK0eTzU2A+KO8e8bJczAPl+0bbdKfWERqtlJ5PUuqnOffmy1HkQLkUbC8uVC
p6Uh04kcimhfmZqtdHhAqy/D+BXTyaJJevCA13V9VzSRq3XBgVUQuFOYiiyCkLy5zCAOTKEAq8mO
0pKx7XXw4ZqFEVervCmd0dv1CpBQjmMr5biXd6pxOoXg38rbXEaNV4WrKHxM4T42puEa+Fga+WGy
vkaTQhe3Ov/4pP7F4/7lcfDqcGc9SDNiekVs5aDNrydvX4WfXC9Hqs+fN9LR4zCKuiptE24kHT9P
ilgNGP43qYa8ZDxrZE2VNLOGklsbH0uoBvTqg2WBBRdyzSaMtZWc3muwHSLD3zcFSG7CkiF/7yD8
7cxUufAGXCgS/c62W3x8MP5iqHipjb0+GLVfMq/jCu+6YmF12zRPbT0SSXPznbxC40A7iwXvxxt7
EX6+MzBJR09cblM4JUIj7hRIQ2NE78GDJBbdeazPJkvYjMmzFBm7tNVOx6o/dPSJhlTb+Lqxw1Lm
ej6Nyrl33IpfhTy7K62n1r+mb+TQFVhNXrdU2vFWpq/bhZOTy6YDs9pSSOJQ6VhpDkqqTcwF7iGt
kaB7McF3qGHYWXjlx7hR0nwlAwNodJN8gste+oK9wo1oiub0f8DFflLt/KvH1dFA4AkmvK+UYy5j
etQRsDTx6uMD/NKNeOcAH4tBcymZhlSQRPDCEjqt1kHvbVvqkxDd5haYIkhi/aVaXjTjwY9w48Cj
8XFsebbcjk4VQF4wH6c4cFOYym3ZbyKY6CmZhRN6aYCin10H789PRPPt2K7nEUAF3QIQ1oxrX21O
IuHx4wPwFw9s8WgksMKIxONM5v6DW5/TMzVOYlRZublV9HD78Tb+N2fXteM4smS/iAC9eaWVRHmV
yr0QZelN0jO/fg/r7s6t5ogittHTDUyji2S6yMyIY2biBzvZFIrOj0Iwd3EyYQ5h+Cl6B1nLFnpm
Akn9J4BMs1UxEh1xNWBulDYkDtbCKjqIR+FMTGpFVuaE9vBULe07M6MwTs9fS79IiiwqOLwqBm4A
tXC9lQCvYgOLq6hOu7+LtuwkIspJVrVchbfU/ZPIfDHNGbHs/kBMCpr/7azpGRHeSDT3Bxw+3W5D
bWrCmdqFLhQA14XV2b0F31a7c9UF8O54lbl1rp4SZKDGhcJj26MtkHYNRehVeLUlD3DIlR+5vocO
JNWF+LXMn4Xebn3A6xNt58WPYQx15xAgOaYyORGKeC0xGq9yeAJfnVZyJdkzkO+xhCi2vYxfQS5b
7zzFCHNh49dQxmkOIqx9IujypG9g4JlqupVppQuMAqddbN222IG31A8LmwI/Ds6tMDKJUEyr9OmA
jKcbbQHet8NNdMHLQUmtcTxmviUIMx/FS7eVV0msJ+pWYVYE7rGeqYJ9noLWfH+A+TEg/Ps7oA7w
5xRFRhECtWGKDjdVJzmmZ82GFK2broRV7/YuHGqsyolsVGyAsOdtftsdAsWASV92YleJw9j3v+P2
AQ16pn9+RhF4SSrCWxVXT0Dqu9hu29blincWtIn7b7i9JfyrLERqgAl5L8Y2DPH4dN36l/vPvR0P
+R/e8q81DqZdhHWO80gc8pguZiA9iwAS8kAq0ZwuBK25jx8D5a+XiCJ0xsIIDnKJ/zGqqECW+P7X
z0RDbNx/PrmIyqKDdhPrQtPeivf+aizzMAYxkcRzRh4H9KcWxvh2VEe54s9XdX3AARzMU1euCjuD
UBAfQzFIvN5viTjXR5NQBZJKWcFki6IlSKuDYIsiggW8hw2xB9fbADRlh2/KBdLgNSgjsRVuUqNc
oaCbrqUNj9K8v04e5Q9lA/s3kC2EDdlqJ2VDHmTU76AzvNDjc70wOaD5MevlSAtT3KSABSG4AHoe
8tX5wkyZm46TuALEgy+WQ4mbjgYPmPihZ49jwh4ceOhNfS50NQbsRsyYlh1hspI2So93ABbcgfXj
A/h2/8mTgvH/7Tcoq/45R8I8KZuhQRwAnHVfr5sdwU7TbpKzil1maVueSUugpvbnWwIKDJsK/WIE
PaKDrKZr+/O4oTVmjtnObGVroTkzc1KdHmRqXOvGYgw2T/kEk5qNZoNJ7ISYWdSqDvX1/1cR/m+/
jbPtV4DotdLvywQtkgk4dtqxkg/3mzAzXdVJfADkopCa8cG+f0i7jV8B+3m+/+iZPRBMlT8/Gkac
YGrDWcmVHdkgDrRAD1AcBn/UW5cu50R7XLatZIdrr107sR3sOvevR2YSLXitghn4OAX4k+yAHOBI
buuKJgx2HxhEgOy6RGKZnWzTBZ9CLrYu0EreqbftA9gCVupooI/V+8DFbcleonP95JJurcvJ2sfe
BOFsgjf1tmJ3O8jSWK1dbj2ncUKnsMDvcOJje6bXYLPUjzMTXJkcH2KCc3pZ4ZWjrb3wSrqv+3Nj
ZtopkzhQx0Xooe6NhZNsRKA2WVgX+sNCjJwQ+/5ZLf8igvcdgUUvtorB6Sy6LS7V1d+JZrqFd+4J
SQFme78VM8dn0HsmM9wPqJe0IoXEN5Qq9O7sPWouuarrbNV/Z3sGpdUPblfuol39cv+Vt7MNvDIJ
BEHYwZILtjBuThIjGCKLRcW6AZi/lADF9SojqYCQz5SFgD03/pPwABSsF0Y5XodKdds/xqiq3W+H
OE7aG5N5CjaElAhpaVXgnq1DRE3/hEYkfmk60d/hy2dW+hfyJjir9Pgz059avcYv1ZRxcCl0/DIS
BwYeq2r1CYl9HWz0hQ+bnTyTyJEGYYz/BOoKlwE2w+t8g/uBpVjVs/zcnosrv3AXmgscyiRwNEwR
NUTEi7pNb0Ps+VICMeHGW24DkPVVPQNe8XS/syf8xf8uiEnkEChHGCFGNCQgLmdHYXsgG2UV2fJR
OlfoUWWjOfBIc8JLdBr04rokjDB3/ZhS+7o65RpKtN59dAdIBXTG4yOUF/TX1ALRyw7s1IDZvVHr
CWCzL1fUccAVHfTFQDAzyeRJmFGDLFdJji6m2hsD4l+bU7suO2jMhmblPzOhA0qZGdbH+/08E9Xk
ybkj5iCE0QLK4sqSmw5rrz9y2fvfPXoSaVLSFUpdINJEPlILnmDxg5sV0sLR/Sd9eGM1TqWe4tTT
EtbH2R2iC8b7OyRRDEgAQV0/0sGmN++3YSaYyJNgEkHtF7pxGI3ct3vZ5JcAxnPPnZwz6gzWxV6v
AsKgguXGbMPg9e8+eBIKBgGoR5wk8eDimKVrr15Iu8zNk8nKLwVATZQAg5kFbtIEOozdK9IvBLC5
h0/Wein6FXAo6GWgKSAi5COTe8rjbGFDmDuESJMTAavwna+OR97UazeRBJqklhgM1J9rCIXFnKVJ
Vw36s1LqQ4sISxncS587JwDLMOsEaASqhU7DbULIPt0fpJkdUZqscZh3wMQDHuhuox2B5xltfIsA
xq/gI3UZGInsE2x3F/p2tvWTFQ5vZLFo0mRwJT2FOVz4CjNCnapvNQRnOB3uDY6cviQ4DQy4nmXc
RnBUHYmuhQU0M7TSJAj0bSkFRYKmwsjVS9795rlkPu/34tyjx7//dcGoIUocNuOUrEdSYJ3aaXIO
GX5hjOY2IGmy9BNFFsoK0u8u2E/wigHwB+J68HzS65xAQEyyKpz+2DGBxz7xQ+OyZQcXXt+CkpDZ
QfKwLhRd4oEo5sJ9njEmzDbBGZNhQCss9O34JTci4JREAo2RSgYyh7oBi6pRtO4hHnW/a2cnzSSM
9FQhcN/Ao+FeYdZmvhet8qKsql3sJLoDqbst9N42qVnswoV4Pk6IW42ZBBiRQt0aiuB443CQh4cI
hFO5AGhsqUkTXaB/DhTSJMgQMDlAs8ALOsz1UDxJVQ4u6CqSc4MBG5cJKkcT4ncmA6CYo1YqfWfK
A9fZHIr0YaqB0/qmtuI69vchfMZpavE1SEli4BC5hni9sgva91JcOP7M9MZURKVko0qruhTmo1IB
MdyHLP1MYdYkcsLCCM/MHXESglCzbEglwK6FY0v4AL7BnH1h6oxx5cZAQrb1j2UJzmURhPBWdhsD
pTm738LUB/B6CFsZnVlaT1sgcZ3m77YlcRJeKJfH/lAgV6y0EFhrP4P60Wv6hfU1FwKmqidhUvQw
eMYoEAuWkptiXa49R90Ux3gFdqRJtvKz+qxtmjW1PP0tXJR5mRuc8e9/RTaBk6Cb2sBoEKJdIMFK
cD+pF8Z97tgkTk4eJEnhX0ZyDA+YYKFeGYolOZ6+L5xFCYtxyd6aAZPgocE1pZITaey23mSv/BXl
bih+Vhfuqi0MzWwzJuGCARxi4FRxfAc1mSfwOy1QQy16pcvvGNfCrXZMIgbAxDVMKb3eHbXZULiJ
LIZFKQCigY0XG3x7ggOODi0Ku3HlqLQyPrf5+igtNHFmexMmp5ZCAlC1rIFYaBGkwKDLagsu2quF
VTozxYTJ+m+iAszprkeAcXq7NwUTwgUYpdbavMUgHy7SD8dpdaMPhUk0aAfcAfIM7xmjwYGB4A3O
Uw6w8nqJ/PXia8YhufWaSRzovRqygfnYHCMzQWh1FAMUWdDalib13GhMDhsdy8DRRcR8y4JjL/Gv
RH7z2ur5/mjMQCT+Q2f4teBBgP3fBe9VuUHUF4bE29A/cR0oz5V/ygnkwonhl3vsUFBYiaxAhTlg
Ah97SMuCJK+FsHHjgPF5iBKY3GS7kH8o+hPVrnAlgTzLwwD1DhAloXAZun3UWwwDLriarZFxOvjh
WlZXEJBIAtie+cyOKT17UEbGNexDRRx46GZoIXFaXVNsFp5Sw9vlVLILjZ8Itv2zMU/FgWpoYpZq
241TZHBAfYAgE4AXVu6gsgjV4HgNg0xDMkpUPO53Nzc3WyYBStHCkAw+i1qiCHFk5eIHvhFIjZ00
Hzm80tMAzirtq79Y4J9bbJNgFfRsDZo1chkqY2UZLIKXknkzx4QpNy8OOzYTNQaJHx1yGuADCi4M
/DaAkJnQljBEF8oGzPq00G1jbLixyKb8Q0XrY9+T8DZ47VmDwRu4dOcOnGJePHu7BZxE71bQE32/
/7qZFfeTn/m1JuBIzA1wCMWKg6Q27CoNIUfxO16CJc1t7lNosZCC36IKaM2oUieYkUl2wUFdi8fU
SXeMBdFcaEEKFmTyduo5+MKJPl/db9nMCekHR/arZbJYZDIPDRuXA65TBAkexTGjKx8S7lsCYf3+
S+aW1ZS7rCVweml7ZJTHsWpNKOLaUGNdjZzRkYRL1sDqOZFb/D+12/5Zxz8K4b+aReAM25YiOpSj
RwVABZYIhta2S+2Zmes/JZtfj48BbErlGO2RT73Zb5ENfC8O7eqjMZt1dRwu/S4zlmr/Ex7Zf9sy
iRBeUgBfWjeDq0RvSZhvYQklpPDJGh5U+Upz0dbS0uRLUDw0aGTX8o5AR5ZI8joEQymXUNdIGweC
2S4ZOEzawa57cKU0yC8CB56WH0GS6Hn21YMWk+0VaGFAuppC66Ct4UFXURNO0EvBbi7a8ZPoI0K1
WYUXxAhkkE3qdxZI+WZYsGabvEYeFF7IJyxnHH5IDGWANacHyf6kMjxtOwwU/nwgqg5AYgvvMR+u
gy42haK08xyHO+6tKvc+dEr62uJZaqSKZNWQFu3ldcP4ZpdFTlDWRoMnk/aBsEcthv4DubByq/vJ
J9za9bJjz/3A2ZwP9TsOYuGQG2ZTRQ+A9ZcZ2SawdBk6SBuG5CjEJUguolnFL13o8n5jhdDgKj/j
HkItYA9L3aHwnhiINaF3K9wcc2gdyTUkuLMXjumNot5mGTzfOJ2HkVfbbqUQIMz6nCSF3gjQFVYA
fySqIfgASyRXKh0VqLlwqg9JJOR5IXSWBQdvUI3UF62YlfaN+hj6e8xJaAHFVgVvNaFZi1UGhZnQ
SNV6pUYyxKEZi/q8UZDIBDcIliiPbaAewaUwYJb2d/egH/j5r8VBA5kLyZgKUCFiruzC+rkSF6LV
TLLqJ0Xw+9F8SKQhRbRqoasSQ6RJLjqIa+1yMNyGMjCDIt106l/mi6ZocU+Ic5Awht7Nspc02kkp
/Gm6l/shcSaC/JTEfrVE5cICiuVY1F7YQ0oG6l35w1ASQ+6WdI7n3jD+/a83VCBYxs24p1T0UJFX
OYYF3VuylBSYeC38E5WmmHE+qxkIDiIEgqtnggBtoC6ojyK6ke1bjCFZIACa0KZHNQKycUaHClO2
eMae2zB/ikK/GsclYSLEBd4ebIN1hRvxeG1gIDyqodhUuMSUnJfBFAzURMarMLMwtWdbPbmxdgJc
hiBtjGyp0ZuD5bvkHK4Cw9c/FINf13o7vhFy4Dq0jG04Aa6W9VZndup/AaXBqwXJ0R9cZBqh9p6a
MkHHs6mR9ecIVNWlvW3mQPpzy/3VtSXTtCKSSwAK1c+d/8KSo9exOgo9OB5A4okDVSh5DJvv++tg
5mT1s1H8elsOPiKyXMjQpJmjNFDLhdA+kH9Lx8SZTpvCkSExlGciXMVcbcXDCQXCH3a7kvbZCjaV
W8Hh7cjy9vGT8HC/NTOn0imumIPAzBCM9To2LPbwBFnVIa4LwOx5cbUKBFCK2WRhnH7O1TdOwOzk
NivnsDhJeIRZRdiq2PcYjTMoe8wIRAFpDefJ9w7efhB7yjKYpZY69jpAk/UKIuR5GBrSYMewGsi6
wmY7DQYpKXahT6WFcTfoAJlYw2u11KtGNlOFsxIQM2HQe7+XZkgK/BTA3Mt9JqjAqrqK/CH1lQ6N
NQMe20ZDVdhZvqsNdvxOgfQbPNiHC58e5OKTUX2jVwYjSkeD6hjoOBgcVp1eVT3cCawUqiMsc+mT
vcyuPFBK7n/qzG1piobue0YtNVjYuSKAfrBIXkQOjwHj1uiNL/w176kI60Wc0cb7C78ZJWJ8q3RD
yJ8LwAzD/WKhSj6zYU7BzwBFqonSIXtXFA+5uoVHHwwcQ2r33CqP116+/rtumhxRQ8kPgl7CXKTe
mpSc3uCEc//Jc6ffKeTZz0vQqxm0QGFe5fJNgSwkuHil9prksJw58bVdeaBiKh+q9zjwsVX7oZNH
7SYD5aIP033WVvsA9kOdArETUC0Cr3kWmTevkg2aVFbkgRuvJvCmtiWPgDmkGSK/CaLHSBr0Bmer
+82Ym0eT9B2sO3tvYFjqQqQBGTswzxcGeIZwAVHjPyeSB+2C//RPYbIO8hW4Psab2uX2/blIdbpv
NzgLm1Cw1DNH3DOAfwqH0oax+sLQ3w7g0Lr48/1QM4iYZjztNcm3V3WmV6whkvY3vQZjij+f7dXg
+gZkDHHqR5YfmaXDF6eME/Pfyw/SZ38+mdZs0FANF/qS43W+zCFxeI6715Q7jB4lsT+ik9+z0m78
Fcw5kuL1JEGccyOo1yHbNOE+KR45/1Ug8HGHZG+kwW82MhTKOjxoZCpj+MN30jV6lr5BfgEO2z7A
pi99bcDu2ZBip4L9pZ9B3hcsew2sezg5cxDALw3/O2/dsHyQfVzVvNZi4KReJbt++PKYrQrTl/LE
SSjEmFyB86hbZDuW7hLJrYevulwVos0xL3J8CemRqaAqUXbPRA3Xfpw/ahw5Mn58gMSGJaUQSJU1
m6u3abtSlPgk4ehSRZsB2gMPpfwydIcoehog6QoCWXSR1Ne63JaQv2uf2AcEFNx0SkNV4UA6IE+r
FSATrCF4ZWlYoPU59KGe5O2lfkcjVwTsu7eD5iBXZirvItjB1YJqwqECZlJgUnlGhYS8/15IsEMD
rzSsH7raFSEBQKywOKITBziSdmfa4HINZfLsQjMo+61ZZh9nKz/dFuQwkEtI1kmylQPG7ORI76Gf
Gq15pF6hqwjIpwa1XziZ0vIai24hfMIzGUqHW5pdupaYpDDFkZFYfcKMNKYGpIQMqVf2SsQ9D1z2
GshPAa59FXNC+8Xm8/7knjnDwoPhzznY+kJHoJMxnmF7G0l95KM9ALQ04wtOUmdsyRY+xeChiBab
qhU+NenC0eF2MOKmoHYxxeUfCqeoPvKbWNtRf+F2NlPW/Jd0HAGpLvCDnrot6FoajgxhpGcihX1V
qgvYoLvhoaOriFygw7yDYTWjvDDSB0eBTGPXQf7oI+PEsuUedsAHUXmFlPUjZSAOV6pQrHSgy7mw
qcx1wGS78ti6gy4ogEZpD6Ut32b9l/tjOvfgSXqD0FCIIlAM3YEZxR5T3RuWwFgz7G1uqjYVEmGU
7qipy6wkKOiPE+Z9xH8B0ueGwPiVyHnGPzetz0XI7BgOb4TJKZRdhY2sqBRI14D+amrPkDb/z1EF
gsc22Sob1a4O2Wbpvv1T8L31usleEidy9h+8mQ9UJmaSlXevpeSEGsZ/9IXM3gvxGGrwj44P6A+k
QYiZe0cI5kD7J4Sg7LfH7qD3AjwsGLwUifThoxj2fYQ0eqcrcgC56ktRwOJ+r/EQAaG5DfFLq01i
+LLRLS3TNcsHpqLu49FuieWdTnxv2PegOkJfGbQrxT9Iwj4IEXKXZAZmpswUbK/JzMCl3ogtJGcx
cJE8WVjlM/hxboquh3Q2F4s+Zvk4XUYgf2bGVmTmuK16qHyNqMHRewWSMnCf8QxISupLLI65Rk1C
mwDZGyYdT7eU/ciDI8zXF1bu7QsWiqp/xsxBTQqmYbzBFT4G6anJDUntHP+BI5KtLAKgZ440U+B9
1vQ+21UDMicq9meIKtHsqUWkuB8jZpLhUPL8sw1BFghsIIk9aI8E0rmKK3ZKaCgwOfTxEqJ+ITPn
MHmN8yfs+KRSgMBUYioRdDpKJj/WBQ85cua1qSQsR3Cx73/WXM9OQhcF6SYFA2xwVSUyiALO5xNH
cZTDBhoV6/hy/y0zDBZOnRyER5krUeKgl1QCei/Y9aE8QLBdHwUAm0O6wMqYASFzU9y9r/JhIYyq
TNkWeJjNWGfAkQN1BiRlbGYdOPdbMxeTpzj8kGHoEMVAlAnP1V5xuZWA3/4pOaRf0T494tCz6nfs
qtgpa3jHP9x/6wwpDaywPydQLqQyYXK0DhYHW8UeWUDtKgZpAlrTBr9KNlA096z7L/tx5roRk6cY
/ZaNmiJo0ES5/PSgt6nJV7UXoRizjZUWbrkvWr7WIqT9kHcQg5MaQOEx/lJhrouEN4U4tMeytlRm
Wx8OnfJGgNA66Xc5XxtaNcDF4lmsWyh8HxiG4IYdWl22r7Mnyu9pfgwUS4SSBAchN5wW44eoexvy
RdjBzDKfcgEiPmEFaJ1jmW8qeLGhRrJJDv3TaA0FfptVOyLc3ZcW/Xgdu9WNk8BVDX1EQzrCLA3A
d/Cy5KK8N1/0CQe+XXzsHfhubaJX4SVwlhzfxulw65XCn9MkaIWIqzkBqbUYHFmCqvuAWoTih0Cc
QTW4Dj7vT5G5fpzEM78ThkatA8AqNVg+D3AHDN8z9fH+w2cn+yQu5RWFo6OCUWrtdj3s80266ZG9
0xzBiFx1NazCw+JynomByiQ4Mbnn01zFu0bfrnTFPHUOUPZw6YNPnwEHAwOgVCyxazp6W61CM7RT
M7PwGwlfZiEOz/TmFPLfC1D+o0qLymXxUkIEkvaC7i/lr8fZdmNKTAH9ArTcZNZvUD+p010gaJYK
8fj7AzX33ZOgJKG4qEk8vlsWXjIKFgSIO7Bsvf/wubPMKPv1O10mSJmoVuPTx7MM3Ebswap0uN5a
o3Q08DUAC3UmkLc4A5c/tYZksZQ812djg39l6vgCdr8kHC81BP6pNez6lMC636y5o8AU0h96OVQ1
eUw4WKNYlcVagdGvVFNFJaEyVX0vYWLBG3ABDjkTEORJQFBYXE6UHLih2h49CGHNYaJSDEuL+62Z
66hJHOi1IWHlBo1Jm/dW3Q/+ErJk7rsnIYAyZakRvsFFeT3qWmsWkK9O4rYGsnn6N8quO89SF2kW
s4MyiQIq7ZH9ZuPxdcVWegYz2sxQ1QLR1uLtal3qrcVCVBsSNQuH2hkAITclBQzQ36wgiDgixir9
wdeBzMGwX+ENszA03PjtNxb+v1H+EhRnZbzh8ZXRD72+LWA2+X1/3Ge2tqm9WQcFP5qIeDaLGqCv
f73sr0voqJ9b0K3vnqx7r8oYuBH3vdtJheFHQ6XLXPSmqRAySvwnSdxV4Qk5B0vNOyPmGX0YeoOX
4WKpHgvICOqVnDuZeOT5C6NCuyrdpd0rHd5a30wJ8MZqBs2z1JI02Kekng33HCDqccz2GkOqwQQs
g3rHYxKE10y0ZYDfyrXU7gV+y6aHnIegFQzIWDbdhDRb9xGQADVS3+SxryByGkPyVOeGDNZ6VPIN
Cj47zeDI7BdrL4ZNWtCshtYDu0NIt3C80js+2xQsrL7cvkcCzg38VQV1VL4CVI7r4VqJLzRUP7EK
LzzSLndDxso9CAdHIkSn4QhQys061/CFBCKCAqRsfc6B36+dddqDFsowTQp8eZULS4PzU2y9NTiT
yMg1VZ9GHQb++fX9wbe+nrabQL/4gGzen1hzx/gp7SGHorIQaCFm7fNrqJ8dx9levz/vP3xmr58S
FsSq0EjTBkDVUNjWaQcleSZwWQmSdzH7pNS5/5aZ0CVNYqJUewLpCAgvWVE5Bc3snAFmJUJBUD4n
w/P9l8z20yRAhsC0in2EgXCRrtUrnaKvKKLjJjMWeusHl3BrrCdBMeY8WYxHzCnMnwzfS20Yi7eQ
B0hMxuKilSQXOgsN3R5X2h7b8Bgc/zKZ8ANU/bUBM9BshpkwgxquUFu+di4ieWGCzZxZpsQD0nRl
z4Jn78beRe1hsi1VegIxr4VhGQf5Rp9N2QfADPI91+DDZc7xbaBWlPwQXMIHnu7lwf5ONXir3H/V
XEMmYZJX6BD4vQ96o/LaZ0ixSrgz9d5SwvgHVXmrJZOVnnqk6rIQE6wwW5t3gjX+HA/FugjkZQcZ
Eej0IaUkmvWmBJEeynw2juf6W2wXaOOSncfMRvMjbfJ7Igx5HzMeivme6qHCwpqhcOp7EOUAWusw
+WQ5sit4pN3v07mbx5Sd4Dc5ldsK0ARe2PDdoCdCoCvMlWEUg4Idl6alTpLMkQqYMoa9VUDinPVa
I4seY29hXOdW9o8Q1K8mC3LedVWICFibz++Hh/PxRdWvl4VFLcxNm0ncKKO+T7UCMbDIPEfykf/j
HgMhgp3jM6t9QRDdiOsKRJ/AyEQJLpNYHdSDW+OBkWBtKG4oHLy0GlK1II4K3KOo9qD1rZnuI4Md
Zt++aHA7jDXZhSrze9e+xdUFMAgWnPCws2ra6lGj/mXG54cn/6ujolQYMkEqkYnhjhJ/icgL71Vm
CRXRboh2ZfDFlLu04oyydRphHfLn+5NkJr5PiRFRIIGFH+FykAa7BjdrCQuguCSa26l/uwtO6RGD
pMo1JgKExfTS7E2qf3194Px2vZzut0G8HaamtIiyjKoEZmK9G2keMovnmlmoTc8w97gfW9dfgwIF
9VDxup8vH0+2kQkpGWxOOEsjDy3D4ynRR+tza3D/TkQJxg5/XtYIVKMjoESQi+gSnc3e+v6a/53o
Boyn/3y25jdhkQnjvUA6R8I16q8yWTgmzCzEKe2gKmIWfrYUMjLcgaeNqSrnMvOXgsjcJB33p1/D
UKVlN0g8dgcURlAEiGy6UkdkufPxcg0sZu0fmONSvnCuJdOQkg5l0XIYgLrdCNFDnawJf70/T+cC
8pRhUIZJWUOqGBUwHH3ZTtCDDK5s7GMJWQ2atTDqg5h9CGWrULRV7hNK9kaa5TDYbXY5Rxd29ZnV
MiUeRKrP1XABQI5IfWbyx7S63G/d3HPHc+qvQQrZkNN8Do3ji8dMWAfp6v5zYdM69+hxXvx6tNiJ
WZrkGcAnWH+l2aROJ+tNbDFbDmKwsd6/+GdS20Taix7sFPUi1hlcnXod8Cq5tfLK9tWjEJk8kFrB
igkM+DGKjZkIbzlxkm24yrsdiTeyasKJVNCcRoV9r1H7ThzasPOFk52g4XYCXwad+8BVyMtXUWQ1
gaHAKj74LDm39j4D+Ii8q5FbwXNQ1PlrxOsBb2vDNtUeIsiHfBNYe8AZcbAA0wlinT9Fn6V4zWE0
afWHjnsukD/B2bp25G8CFBgQbtA0lNawMIhCW4ROH5wMKyaEs0RpNPuu3iYqvDfQOp1gJyrgvqm3
x0gCahUoAG7tw6P5mMGsudkjRwarkES2GqF0aN44DLVJxK/Ig1Ca2skX2JXYQ5CLy7ft4/CtCK2t
wH3W4p9rrbOZD1S+4WWQyGfZz7AccHQxJDqsufJD0eBOmG8LKJDlW+W7JRaJnCTaRMfOB9LNqFST
rpUztHEIOUryB4sfS3mrhBIt1FIfiK8nEKNjzipsQjPprTjyp8aJiIUFUT5E+QqHI9z71MygvE5Z
WLPoXvUqRHaMg3uha8Ti8WT50lSfKhTAPRM/FwE5AnipDnBFesaHdXvU1QKgEBKjfYBOZw+sPYR6
K4Ci4cNp8Z0OF80+/eo6DU60zz2WZcxvfWSVqORw33Gx8YEzg8KaLX1yOdQUDP69stmtCIfEE9wh
s5W25QhMka0OSor8jiqG35468hp3UHXYDsGprZyyXjElVCn1hDdJZobUKplVd6oGPT37dls/U99K
AgfaBcGLD7h7qdPApLnZnTNXeyLqIYJZB76AOFlqic/9axsYMATtjlK9V6H6C/Q+Lthyu0o6U8nW
nGYq4gF4SkGyiGhKT14AUWuyFweLpjasLvL3ELxtag24C8Wr7qwFOs9BJWtodL5dq/De9QzoVXYE
XooJwMCa0SVGDfeNftVrK796zDCD4k2FRp+BsKzKDy81m1iHFoS2reE+CSfWfDOwMKkPgd82h+wx
RlUOzqLMo+ft+t7Ms50qHgqyhq+NTqITLFOIakbQaYePZexk+TaITajVt+oj0iPSE4oxwTOMgX3i
DKkZfVSY/L7BgAlLLZTCuxw/iMWjc97BP5WNEcDMm+wGgjKB2WPmSGdNgWurA7gM/pfxz5INnE2Q
wn/bKTjT920oQstvyXMMGVdl3SlYfiv+O4fAxTFtA/gWozd0/0l7ByoCtp6w5AR9ytMuMrX6FssJ
g7CVqocqsTBdeWgYfebd2sNYJ7r2TIU1ITrb7Mrxgw28IHhuuc+iWtHe8R7L0GYGdH/FbdKvZK2E
DqsYKPzFnyNpcThhKIj3hdUi1U4tGkSAhMqF4XW5MUvuGg6bKnYQn7yVGnzJ0F7Og88eKqIV9BQk
PQRAILR5eMYWWGuh0QFYFNgMuxer1wzw9sYqpZ3Pw5UUtRWgtRwC5xAQQDTUpvekNSCEgDnUNYei
MhhQTvBvOB3yHR6Mn0a4OkyEGZ0PRUTiNaXrCqbNraly8LeOtj1/gjqhxKzz9CSoUPs6VJ2bR1YL
u9mT/xGphtrsKgGWtYgCjrRVWhufUTSbyDcFZIIQ7JM1bLJLVxUMFbgJYvACAMGgrujSsBqivRg7
kfzpFQNuUW4LXCQYKsilkqcSOpEIBNVzIpjNtU8RgQzFQ30HmoYrQYG4tc1C80jV5TcVKXlfZ7/k
weDcqNTHn3tqP5vHFLBWCpF3C9+lHdidluwIZ1FYPA6PirACoyd6V1zfQZK1tWsBUDsdQY/JrixE
Kb9FxSwPDcpJpZ6uREZvPzrFCjqjBKI/38RvwSHHzI5XGnAevdHVVhZvRMVJI2coDxTGSvIrjFxh
C055k6483hiuBHTp7qKUZziohwyExb/kGAigOtHV4Ui0awu8u+DGZ2YLmf0HSKMY+IexbCjjLokj
7PCcArfGF2802RYSgCPbsrSks3pqn4LPgXdJvyo/YUqPdQ6RMbOLZRP5PmQlJSOrC/gCY44LpS4G
MUhGEDssG5NVBKOTcIDB2q81VMI1hBdWssJxa6hKuIxD0tfP7CrBYOJDkwZRUC6dBEC1JkS84Hud
592yhMFv/KWQcC+iWBriKC/JJwoBeLH1DDmRsQe/Jb0j1qEJHydYDnOHdDAr1iTIp1uReCHyvg4/
wvixjbaSf/H+h7Pz2I0cidb0ExGgN1u6ZHp5tyFk6b3n08+XhVnU6JZag7toqFpdnUySESeO+U10
G/WHJLwOi80AhcgIvWU4VdV9nZ1kc1Pk+3ndVeMdxz022v4ouq3lOYN2GoVjsQxOFPFdCRGddVDX
3l2tU4NRdcOZCHt4Bp8zl1+m/LxKb3L4bJqbMXxewmdp+Mr5b4a0EYfKS6pxt+RXWegVxiE23lVw
+/WuksEARx/kJLE4uCHfTTZJ+iyviM4VPNk5QQiNbaWIpxCPgbwqXMm8p6nvR0ITYBHNvXx24IVm
pGIHIIjm3RoeM7k+xgtyaRlgvKzcrsONqKh802mzztXGQopw3OQoSJSbvs6dSp22qso58rZUyOVj
iLUO9W3LxihLKp35bRK6LR0gr+c5c+AL3U5qxECc+w0yEduuBA1nYb1oathgtc6S69sWR3DuHR6o
bSTnXLH20jj1toHeQm5IzjAQd1UNBwjdbsU7JczsXlDsUNAPVoLT/dkQr3KJeMMhYAgmoiGFEyfq
sTaFc9wJgdmDqF/uQlpdecoZ1B801sGUS64wb1tBcuKUG6FLXdQf7ZyRBuQbpiCOuZquhkb8sqI5
xomLB7UbkXiXGvQrYbIlsJRtXuLrdB4nUG81TM5kCOrsPZdU3I71XYMFU9eY9tTyqkLcyZSXRAD9
mle2MYx2IQ+2GXHMao2D9XbGPVvFq1p+ldXkjoO8MUxWzKrsy+RPH8bIZa8bSUdJTPThTumSwBpe
4v5slfuUDrta4NY+30ap+doUNeQ+6eJ05ea4bMmt6dfZQ4Z/aDJci2rzmBjj62IZLB/hONcRDuvI
KSL371QcAGE7BKmYO0kkPculAj4heogUw85xMC+HowKbLo6ETc3oII7ZbJkdRZmf0eUF8NSuiKRx
50NTOs0c7yr+R7lvHbWJN3qL3Xj0WBXNYUy9LDut3Z0ivJTxNV5vKLwYdlsUjCY4N6VdI7bnztrO
som/Vekh88J7fKhZwHl7L8ePMfc8Tvd6Z2yWEC2QqHM1/Slmk8px6VkwX/VRsEOldtdSAm+cbWI+
PFQ5UMWNqGzW7iQLMLguv5DujT8tEynITNOp4RdGFr2aqLpPlJeyRdIemQ4RER7hC8kZu2quJeFs
4Dlbf+BxFvfBULTbvr+uo/ca95owva2MyNel7dq+CNLnbBj7+BIAx2Ot80lj6S/hgxHvJePYpsx2
lQdBnpxFmTBo/7DCnbneyFSsdFZU4VAbu3y8FsD215lTdaotpqOdL9P7Clw4nBAnnxnS65I7oRee
7ZT6eUmvVJlCAtZ2WLzhQ+cVjWoL89e8nuT0YZSuxn62J3ziE4Tb8mjeYojI1IfQZR0NDXPUFA23
pbsfx9xWiHnh+JFHpxauJvyZccQi2Tx2wCvECrFFiZkT0+fq0oVNw9LBALGvVK8BK5hfUkDewDIn
h354mNObAhHv/CD1wKT38Zyw5S/vYiB+hQDOhYea4az0ipFKER3K9WHFW3e+z4TnCsKu8FYlGJvs
8/ZRl54bnVmPcmwlyW+b5wlBNB1lqKUJvRC9cvlTbGN7GNTPLoqDIo62DU9N7gV70sjTyZZ1rOLa
/jUaBbdqVbvLUccSrcDkqWhxwQM1tqI2HQqgZmtTes2Kl73JpIuGM34Z8bZXsk2lba3ibCmDLbIE
o2Rmz3AsW7gQT5ojG5OfECYzQsdEjrwaN81yUxcGG+SlisEPLd4gjf4lsi85O3hqTxXaz5iTBBUo
oyT+ysJ9PMBgflnEpzTZa8tDrvDdSGu7KN1E9WeRXk/zcaZGSTunnxWMjA5NSjyfeB4phlfLbiL3
kfvMrqLaNYhcS/iRYtknapJdq291RgcPGeiqwqo+di0VsvB0lMPHWT0nCFJU23SCO1Oc1UGyF0lG
ru2c48KjLztJqE6LMhwLYQ4qa9rLU+wucH6NNHalaoX9uDA97ht7rWV/rrqbmmRq6HrfKGjGrNlb
PzfBPHiGNJAS43YRNodimmxZfbfAO4VS7XXabLfGcwz4NUkS1+wx01AETw5fl/lLLMEHyu+ytLUk
0kv1iF7lSaFmUdEfYoC66zuQwfXstHXlmCrOjKk/9b0jSbOT5ntUpWAELxwlkEP0x0aJ/bER3TX8
0GkC5KSplcqOqh/0ZldWD4MRByu1iEh/pe2q83ShRfcz7jqnOow3IyXE2AteLVtOUsteofe3phFj
RKOyEWWnoZpd+ymQ88bXMUMUyRqPXQ+1UJE8k35Div37Sq6wxhs6uVbM2b4k9/GIto61y4ajtrBp
ppl8+djP99Z0soqg75AoTqOrvIu4qwfkAfE4oM5PFZ9SL1PGQ7KGMNnB6XTCgTI6omFtbIW5dKLG
9GaGPmCPKTgVPxMWt1HVp4FztKDNIag6KedS4pN2oWW7XW5cCYvsMmwIuyu1yba60T+pU+XiKkID
L4O71jnWcFAus+jifak3JEf10qPaZTjxdJ5HpNc5DgdqZKNsqLPGq+5i1MgzQBbeE1JYJfrsiPDv
1vlmLuJN3kZcXtqNqhGozbpbyXAr7SpupStVKzdCo+DXNOyyUqXcoc5t9yNZCKQjAOiNg8ep2xTm
dtYR8S1Ijmi9qy1ljpy66rgTiLbpBemqiDQRRFcJgzyRnF7orgaTzKfRj4lRwiGPA2vlOQ2SY46m
09Fti0qTahMUDslIKoEvbnIUGcudKpXe3Au7KQkf5il+MqbJ7cbcUbMBl5zc1jjRpcqwh0reRsC6
1IVoBJ4b1YE8yp0O/bOsHs+VUgPQ7vl2tbMOxI8ptBVlRpNNfLCE5mkiOcA2jH4MlrQFweipU0hT
k8KWpMlDpyMwLgT44SGuWq8w93WG5XWDYoPwmPMbZexZuM8yEarJN2H/0FfJLs/HZ8Xazcs2lx4F
QfE0YWfNXiPn7qIrRJb7Lsx21oAxZ/ye0s7oCxNzK8stciuoEFcwzoZCWbgiD6ti3psplJ+lY2WI
KkRiMFJPFxE4JUv35wR17ak5LYQaZeqCQRvdWEbGSZODVSntKEaAZ/FDXHQa1opWfJoRSfFqbC5h
QBPpglUZw9Awmx+HQX+MOjTIEYMOb7VGcoy8PxZqfIVnoWvqT5j6mvUlFDYB4nOboaNj1C3GXYEs
IFT0oxKdeVt4ZxJAeBrYd9qjEvkh9ZNUn1pYlqL4UqE8IqRzRVF8mQV9GAnj5hn5PahAlZz4I11Y
Qczh4E/cbgv9e5wOrUxeJ5vBGBIzlswreWv1el9W5GYdbr7TbW7KXlS99+V6Sy52K6KD2c2WM4N4
1gUeo4/xHJh/Q7TFUfLLeRtaA4oRs6NN28IAHmEcxnAkBFoORrKNlXmDNTqWMTklFNc4nG1z/jJi
gLJ0r4Qxeu9k5TDSS4uxJ7QwneplYdeAiVzbi/lZ4ndC7OmlfpeSHSSidQ6n1ZGsY1ocpFDbixXV
c//ZUH2FQu+Oeu6sPQXNrHLkJ65kKJAVn1XUskrR6bPxUF/EI2g0WuF1S08166sgV3I3zBS3anB9
n0ExYrk2aNrZiB9ia7E1STh2q+rU9akB8q34RnmKUDamcWuRiyYPmnq95s8MBqflpqp1O9Zy+ZDW
mZtK2m6a1NtlVE4hRW9W5VeIXUN36u3skt2v0guuxH+S/z6Ljkomb3V9fNIQHpAHRnzCFNkzK1Kq
ydPqqya1wM0kQMIvQYMtO9R+qgq+po3XI3B8rky7FJYX9qq2ER6rmAou9aR+OchTi3ty7miNuFNx
s7ArSnJRKP0Zwpl6GHXT02sOiXmx29VwpYlCP0PIYdaJ/dNZa6tDR1fWoD+znsV02Y7UO4olAFlr
HLHXrnNaCVZO9lh2NaZx1UGUQ3ov0s5UmpOo6igWrwJZknFqeURT9GlRdklZ5gwcKnV8HZnona7b
mQ6JQuYWl/mxC+kp0ocQsp2h4jJTDohuUDSETBrKl6m+LzkJloU6Qda8rHpLMW2c6r0oHXLi4Zpf
nC0p0AGIGfuZeaMKWLCIb+r4UUGUJO1NR8TOCrS9XRivSnXqRzqz+msntZ5JFijgxwueHFw1sizC
AXPsqhPcwVS2+lDahqLaRvc1U3mRmALzRoxowsBzrTZDfcjRAKiFZ1kGpnhxuMtGR6tPTCUdiYYo
NkUb4p+jYMdrCYm/qp9WLDumcMhz0KwabX8Zamq9OpaK0goCM4NWbcSKHvW1GibEYCrW8T1DG3aA
eTgPxzisN5FO/UxCP0iZzyDRkZP8a6bRpRpYmXNwdzdS3TuT2t/SL8/bc6PTuY8+TYPus4hSQinv
Eq0M4vFTlujAxIVn5F/CukktWE51sVWqZhfjjo7yy1nHt3wip8GplE1/YVSaHGXlti8LZ6BakSfI
r9N6XGevtF5KiW6FSD+71tEzop+YRPcDPpZa+VKncaBD0BrTEELm4mrTY0WYs+bkUSiewrQm6l6N
phoUacqoISEP+2gRYBmJw+OToHsy3VYhO2aka3L62El7DaiF9qKJRzmhyGaRWfi9p7Fuq914Wtev
JKydTrXcENubuVZdiRBdpf5Ic8+Ko4M4cRCXE9FbgF+IO6Va70qJptQ4eQ1hLinybUyCllurXXQ0
IHTmeOPsFpJC+qLxE2G1RjwUkESr0fTz7nFYcVScX4oeMdjwXCeQ/sszvrxuldziV09bKbZFuptN
nx7MUYQcRUIv4vUgjttezZjwU3NTzlt95owSayZEVVAVxW2G32OqfoRrGFjmxuxbmtp8QwM85kzv
00pJ7BLcIWkMND3NA23f6eGuiZddT7syMWW/V/N92jD9gfVaZJpfzwMdcpZy3HlVNTuCIQUaxngK
ld8Mt1s1W3vCknEG58YqDOZCDQb9XusKt10jtxcIBHXvzpN6EhtmJ+qrsBJ0hMHFL2VDKux34mWY
NB0m4K4lfbdOaexYke/lLr/Vo3eT5utoJX4FOkG4sMsAM5lR6WolCZ/51RovffeUxpf6JX8ulcQr
KyQXNM2OuU7fGTdFkbpiN221ftplnXksSPVFdLToJewbhO+ycqKESo+1CDImnDe9ZRxzlCFkYSsM
5q4KFbdhFgaqxDVmJF+pX0e5YqZAK7yIxuNaonEQxZu+75+xaadxnd3HouUpFkWGWuue1rcvvaFw
OA+1K9GxKNL5oRxjirxLLWiMSVCoK6UlWkqFDCFTxLNHxqAsvRvX6NDVY7SZihcgiJtJ7vxFwwUx
8yIhi21JiP2cWqyWoA7ru2qBH1HLu7TaWxxdvXRdjoeqfB7nZ7V7nVp0JqInaUU2j7aLDuMuLGRf
sMrnVOKxSDiB7zLaG6leenHogUIvGehlp1mTnNp8rcXnhAFuq+Zu1ucwPht6qO/Csk0YOsi8PXPa
h/POAuGkBp2cULKojjHWn0M+eRWbC9W8Qb2xsv1It2+F0nuXqQ8jPXHJelJHC29WlADi8rWKZgc/
dHqScbDkzKzEWXrEstgbm/Y2EcW7GQ0mORGutO5KIvss9cRLehgq80mQpoNW9ZtSvw7Xg1SYfpjJ
H/F0yMdjweiraYajJZqdM8mV7qpaexXhqcpE9N5YNZLG9asoYsPupId6Dj+ycmDjjbIztosbcixY
NCCgTeN4f6ppZVuZvCNP4zE0fkdhZGS4suW3+ZgFkd6fqpjONPmmi80nvXNCdHgXCznE1iudiBsr
nSf0QCG0lrlDy0Ssy9lQTDC0lr63OvlRWwWyfL0yOrRq3yRPHy2xsachi7xivtei7JCO5asJY3zO
Bj+25O3Cz8u/Y17pK+G6bfjZx+Di+SkKVPiEkQEbS1tv9zXvpE9KzRmH3tHD6mEFlJsb0Vucalth
JAMkpA1i5lsRFCY6/Yj6MO9IXufacEN4+YqMfEFN91+n900TBC0ON4sQPNmjzAVSt1j8WWlvEcQK
BoVeIqNEihZfrpebudsxUN9CqL9MIy1zYRozH8J4ADHWokVUvIDW0uevxHyKlreSUWjXSX6v1cB6
gTZSfanRayVdN4hLW6O38Czb6WgxDFL70FUgd5mCb/DX6/VTYchmrQsKzoavEa8EvjquAHbJn5d2
oOeDz+2x0AxHkVa3JPPE4oBRXVEeiv5jzF+ToQkUXPl6uHZMfU16bCPFcmJcK/mpjF8jjgpsNexY
f2+1hSR8YNxU3EpR6AoTWeocJnejwTyuLoWgWONTbGyHekv3umJqM/XbDkpaNJ1bgaRVNB+FBNXT
aLvWQSobm0Gg8RD1btkYns78UUrfJ0TlrPl2ZqnOUOcz9XFRr9V8OJvyGED1cPMCsn7CBlcYbiTp
g8xJZl+yTiMdPClLZVuoVXtlpCtFij+sW5FMQMh347QfJ9EX53aH/+OG0CgMF6vh8Usn9lVdHazS
XUTRwvGVapikLslwRw2hUpUn72aGT1CqvivjpV5US8iRorVf1zIoR5PwKWJStF6jRSo5Vpt6M5aE
ROxD1WfXWFsepi47mPoaxAnreByDftoLLbWplhwLXdlKA94zxMh0popfm82gapsVeVLMcVXlQ2B8
pdxnC6ncWye9wUaLGEBIyiHLDj1giGmg1jwDo9D1a204NeQBcjSfBSY0ApO/bH1Pu0dreczDT050
u1xO6hgMMfTzs8YEzwq3enYo0TwFz9hKFE/SFaABqWV+11yZwpUJpswSt0K/m6frrD1G9UnNj1J8
TKSjuLzzmlyxve2GxK2syF+S9CauXspoOaxiitAC4HlrAaRei1gkvuvLU6PkNjC9q0qjU9IUXs60
kq4fHUD9pmkNqH63ibmt453YMPWl0vUnEyuX+FZv0ZBgStlkN/Us2JcpwQonEDlnkua7iVbOoOxY
t6GFmUB0o6Y3NU1rq7mvDf16GOSbSCrOkRqIU1DzV/pR4Snqblh8IVBPAXkYxPdsqd668ikVrlem
MpaRHWb0ZotE3cSEEwteoFAfc/PyVnEnVk4CyvbAJob7LPuoccVcIzqa+ymjrmvbrWQI7GAgAk0x
7mIJIMtq7Nbo+nI66oXEGLuEfJNar0M1nGe1JU/uXub23WqeakPzsV70I4vJWfOgm7elVTLOe+ti
3OwjK+guCVZeuvXa77sixuTW3EkUUar6WREJ8Rnud4ZITlxYu048mdZpTGE+TuQkIlrHcY30hnIn
lr1jlJo/hU0QpY8W3hZRGqj1q9GB0dKU3Uq9LCYywCo0PdAcAQuY3SdpUNFvFm+bS6UJrMTPQ4A4
DEAihxhn0F2irhTyrdQETbUvxMVF8n+ZaKmTAjttU9Oi2pfcwJxeaeGnnKovWX7TUdfJZxGRrAfy
klH2VfFNAdggUsHD4NTl9SDXIUMTzupHjuH0frVA+nDGROmNNtlt994Yg1PngWwF+fIqGa7wFat+
IZz7LOivUZSUTfJvZ/2SgLhg69k5+pmzQ6BvmINQcNLax6GJvySfTZ4wPtzAlFiDK5RpTq77ZWOy
cDunXJ3IOGIQTVzL0Yqe4GG4KeOOrzWkj+oJU5BpykYtU0I1TEh7UD39rVFkO+qd8HakxVJbDwUy
FDXO7R751Fofuoo/ihxGqXSAkipWe4agZLBkmxmmjzrtu0ch89f8Mm2nhdm9dK9htpfzHchfLTvQ
VxsY7snhfnnAsPxkKtcDiCjkNirDjZP9MN3nSLVnXg6bKXVq6UYQr+aONA7B5euo2g01NQadUkfK
QPQj2pU8jsLWyN44url043Z4He3m+iO6SGPRNwHZ5IQxXqz3JtKq4hMFQaZf99O1RrU9etIQDBX3
K9/PVALk5SKZgOUTXLMq6OsDiUUIRiJzAOwm5/mlGjfrvVl7qnGXa05CxfvVoRr5m1CI9BMi7Rte
XY2jrh0mwG7LbrzL9gxQgE7ke/02vjH34huFu36yfqGP/XStb5DQlEyKLIVrmR2FwF4of4H+/gRH
lC8X/AtWJyaJWGkLHzztkpO5G69Ay4xv9eNyxbp6Ha9J4BvRlj7+G8f34zNT/t/LlbORyMxy6fg4
6XbFtrPYdZvYZchmx3sTscFf6Fw/UT3kb3DRqGiUuWeUsa8EnLRU6hFip6QzgcaUpo+GQBroE+ay
X1ifZjjfNgstSNomMUiXjAYSWFY2kWr/ct+XNfEP7oH8DVGKUpOWp5f7XjaV1/tPZ2YzzuUfhiLu
SbSvf+Mz/bRQvlFcxmzSzazifYrFKVY3nfEbfeKnV/ddttRcdbLGokBF7igCl2i39OT3F6UfVqR7
UeDIf2F4/vCsviuWJkprZqGMRsyIR4yB+q1inpIwtZv6N+35n5i4f1bNX6s+EaNeGBNh2hvheQbq
NFTSRkAjA9NA25ShZY+gDSWOjxm7FhqlNLypfRtvAik4gwmptBvrotsrJ2c1Em6bkKZpW9Ncqw9q
8QtS+CddBulbfKE6WsU4AqSb8g2lHklQ5mJyiEIDfqzIJBOnj4hMxsPVqN1O4GWQ7aX0Y6C9JLZZ
g7tLGXSqN5LliVLv/vdK/vFbfYtEvJmKlpMFne2PCPbuwmEGCe+TveMkvDpXgvMYOf0m3lm/XfIH
6PefFfnX22pw7u46EdoWk1mSAB/paKjTs2vYgES3+eEiYsqO3VyYO91T/0WRZV2bZ1BBfub/5oL5
4/r/Frqmqq2MduVbPIwuCKzNCgkgsq9Q83cqv3Z+CVw/yEpKfzRH/rpZY8okVbD0eb8HcmfX2xfZ
OTNAsmP/c7TfH1XkbjjJ3N2J1teb5X4YvzzlHwKH9C1CGa2aNVPSLnuVsWCRFwF+I7+gzX9cM9+C
Eo7vcrkOiCtUHuNue7rowj/jO3jqwdWmJ9ll1GQPe2ObPY7PxS8ytz+9sO+yqbFFgRyNC2w/D8Sv
2xFvC+ddt2v71DvBb6vzJ/7R/5BLTWTB0BYDJRwV8p2SbjhRAaaUbjsDNqpGiim12mqZcGiWNBgi
810DLasa2T4PDwzLasNr5QCX+Lj70KmKEzzxZOYYnaQfck4jESxEMc2nyCKTEkf07l5WsimrnK6i
VvaaJkFSrqJukX7JCX4glYrfkPaGnDLhnkB01OWzzsx0UoC1L1H2LA/yW1Jr7Z9h1C/h5LJ7/nEw
it+C3JJphZ43LLvRhRbvjAEV2j51u01yjYDATj6HZ7TI3fTYdE61F3zrUP2yPn7iA4rfIplSqkMp
qQmyohCSEC48dsdk16BDMwegCd3PMSg2qm2yv/XHHgPXZX/RY6Bo2eQbsNX/u30nXvbjX/t91FFq
QjZ93i/m6ChGHzv9yjzpvx+v8dPjvfz+r0/XoL7BL2LnacZCC+QGSLWo3g1ACJqUroNKzzi9WtNn
xq0lXtXlWxy/MaPk+KALdwG/DIxU5seQbqfavZn6yUx3eWMBbmGQptNdFnS8lBJvhBUn0ZTTrwTj
XUEvTh/disVbVvcaPPR2YCLWv6nAYmIGUnn11CeglA6W+Jak14lJPXglrNfDyJkSnxPjEVNY4Cmf
TTGdrXCvqKeGkb8s6baWQJEMX0K6uFI63OhGs6sN084SBi95IC3xR5a/4sSFivqmUBiHLdv/fpQ/
sRjFbxmlDvm8TwfUNhuwJHQ3ALbmblqIXtJ9qovgLfFmiu/LtdjUFFeqMLtWFP+SEv0QnMVvwZk5
ciVMUML2c3OMwmCSvV9u6vLl/7X9vkVmuYrUWCjw5NNs4Hqca7PNi3WfW8jPH/99DeXfX178Lu6q
LqHRTS2M1yh8FAFGgD2vSoyS5dUuO923hjnohtZXTSZ4y+SPdeoDN0TlbhtnW6sOxH6j5YsnyuDB
ELvNq+acauqjMtU3lkhPNdevzZJcWvg0sXWVusLRDeHJonlJvXowGHWE/a9a3Jfg8D8fmPhdKZax
z1SumQTbGg2Xpwa7r3Abbg3v3eQIS3fW9re48MPxJX7XjR27rsramCs9XNxy32jdX8fu+3PkZD6P
0v3vl/PT7XwLvy2eaFlRsLBABBjrB5zkQG/nX4rWH4pL8bs4aNJNQ9tIly3jNa81uicNTjDJpgwm
X/XVQ3odeunmf3cjl8X3V6AjJUaHpuZSE7uzpg3eK5UtTb/wz/5kX/967d/iqIg9YSEOGBzRPnRU
MomLkVJpv/7/yJv89C6+BZhOkMsun6FqZza538ubRHo52739/nwx4P2NXPoDn1W0vsWSTI86Yey4
lQqxHnODWA9bfnb4B24ryiePLSde5v/OeP9xGXwLMvrUVeF0eXgPDxpL+Yx0y837Izsc5ZvfCMb/
TlrE7yKfxWBalhoWPLyl9XMUew2wZ839VN0bIrpE5m/1z08rwbx8gb8WmpoKiGvlyrxHLuSiQ0kB
gCq1w1z7lzP7T333j7X2R0bmryukY6SLiclSrt3BeXphWn7E5HTbuKtzy4zbjY+/SqP+EJq/q2sW
bWJYYkWKjJmcy2DRyd1qM9vv4CBd2c3831TcLuHkX7d0WfJ/3ZKsRa0wyTJDE2UIrGQNhuY8X5hJ
4Dr+V/v/u6ZmJotLbErlvAetrTcXVIgt67/w8n9aW982/yCmsSKABdpPTe1n6lOmXS9q5xpFFIig
EMI5/C3H+Ok5fQsBaa5O+pwhsqFBcs7ze3quEEBip2B7PjbbUJlR436EevSrJMpl1//rzXyLBkyk
xmHpJPbm4ohOQk07UsS/3v7qlvzv4l38rpWpq1UVmcz79w9kjTTbaey+TzNzIqzOLtUYSlT3AvSh
EmhQ9qvKxg+x9Lt2ph5GYStdar8kC7IldUL9QWoG77/X2g+75rtgpmyJYQVaAq0ofc+scVF+OYx/
CpTfNTHrJdWYdPEyAKn7gr365V2MNJy6bRHr0px5U3q/yZD8sNK+K2IiJNXIKOtyD/Kzbjbgfa5W
xo4CzLD/fkg/vYHvW17PzIgZ5+UhPa1MZpXlQlm6+e8P/+kNXH7/VzxRtKVRog5FrTSXEkDQqluB
P/7vz/7TIv7HlvhTS/314ZEGb3Ew/69OTHmo3WbfBbUbblSv21T3iFVvJ3/dSdewTlA2L86/tSV/
Opr/CP3/dWVTx34a8a8ZpeqXNyVQgtyvnBuaoE5H8Aco4AD82Ic3v13QvESwf93qt92v9pNmZdY0
78UO+pa0uClw1zk6pBEIt+QzN7AaFqHw0T/vc6qdcvDAp+sK0ARovNHtmlenOXuxIDJpHdT2FMH3
pKPc0/2ye54Z2seTsFvlltHkURUQUm+LKwD7XrbkIDggd0iGZ2LRKV3qRRULjOniBVsCfz9l/eAo
ZYVhGYiITHaQUdsPgPzz0dom42RXfKEhPsQKmAIdwOEK8NJ4XQeUJsUrAWjHkiHGz9w5AsEYo3Gz
wGMfhTjoL+KsI/jp7pBHy1YMy+0AwmEVICTc42pvF9ZHVeGQJh5KmjNK+hiGd8vY2cNK9aGfQjVB
wO3tv1eb9uM7+JYdIXkkSeT5aKVBNJSE93V9D+vPGP23OBY206gA7sX/xizsmrraAKRHMuot1sUz
RNqVuOAU4q6PQ0fOGOIpvV2GuNBfuMsyIHHrWmhqoBDUEOuLpFy1qBs0crVZC+ydYS+Z3alvd+mk
+hOqbEVLU2Bk1i1DITEcPcKFSt2vDc42BJ+sDtBw2QkRkoUWAr069mU9KVxpOMswOGoHnJrOgjGD
N9aYmCZ+Xow+biqhJbtxzGh4eEa6MVDF0KuXe40J7li8VvJbCFYtAsQxHuXsRppvVfL3uLmamC5n
E+hfwcS0AcRspflZV57XWjtECaa0II6wwkV9znLG0rDHmuEyHjetJDg6jJkF+x2rS0/l8lR1JpYJ
4TbH1kJNOuwYND+e9HMMDE/EAGPKlNsF8o35JEm0Imd0VyrF14F0iiDO8uShApBZtXj9+GkDYbIO
BphEaAi7hvVirUCg6elNtelaegv/vj1UWY0r3qQcTTBNA1BbdTmPxdtSRmDNg6J5n6vD0j7Eouk0
suJX5mkY0HuJPEBl4OilRxG/dpOb7xaBro3+oCaCmxXcuJh8Cf24qerkDjM3PBG7m3RgvivcK1p3
s4z4aaWGq04mvEx6WclVKp6mjsm+sAYjlOopGbepMCMlUTltxizc+j+cndly40qWZX+l7L4jC47Z
yyrzgQQ4SyFR1BQvMIVCwjw5Znx9L0Znd+WNrojbVk9pNxWiSBBwP37O3mvvi+pOqiYYvPgwQRiy
bq0JZwBeNE9o26u425m1lVCXpDD5n3KbxTxdKXqprdn1fgU7UITtxna+1vpDjYugp78LikPXd3lf
BLGLo86x1oujaHAta6dCYul8dkO4KdoMlgBTcW7byWrO0maYAK84QuuhF9VmsBPca19tkfmO+gwh
tmmVvM2N700NT6JGGUHaYjytqliu0rxYey7R4TR/sMasRXN/ldcM7WuXF7dK/3Dnc8ajoWF/0bQb
mXY3tcA0MQWF9eLoo98Mb633pex3eu3cFuWwH4w6qPQJ4zEk2GSXLxs5AXLQ8X66O7fhO8hsRkPv
+ohicvwcVHPs8YmX2TenvMF3gLTSXOvZXVe9a83NWMN5RIWzVIHNYEYP84vOOCmLnzGlBoZGzDBe
jyK+yOhNbw9OxConeLGLiBBZDNVOje0Gf0rgZJ8uKgMHEIpXPQ3t0WbKX3vO65IhVUrIMi6+xrHa
8Nd3vboUTsoa5nL3IkzKzH2tHci6gWEx+x4rbZZ+du0Z9nEwpsOqqze2fl/Wmwg4VhV9DCZ9Dax3
DY/UWOJ76uRax1VvgGnsuRjOJcu3Xvnhljs14JtDk7rk3wyN/DysAmaH5aUgOiZBzpDT9xuORnty
ZYnPGOuXg+8i7C+LTqYTOjbU6SmC8HxEPWDLh8E9tsgtMWfUCR6cnVlPG0c5Nz16TLd90fKMwSCC
nBIhVwnCY8Ku7SSnJYo+UgvfSv+UTjWbwLPokK/Z9a5o+TgfoM4B6nR39XVIZnwvpvsJlIBFgOHV
4TIWu0E8TNExiwp0wAdZUBYn5a5jcuxOYl/PD4P1pjcvMxrpJf4mHQs3N+2+wtlZ4MApQ1ZaVQVR
j4TPvQtJbENiV9wrVAom0AcPjYg+l8dE4B02UHIP3SOSL2SNbhVUWfyRC3Ov2ocierFsbduFWH5Y
5UT3PJcF7JBom1fLu21FTALdD0/IlWZ3m64KV2Mboi6tNN8wEOFaX1OquTJHyFjExzlS7wVenbko
MG9jd6IB/C0aeygA5gzQijFmPoE8x/9W2VzTDpFyqfI7NTh7W96n1jE0xTtNNz9ps6NTbsyEju03
pd8azbMuXt0+PsdpgZOwPFXOe4XEK5fNVkWvDe/AbJ5kBl8tLG9kF2GfogU4PPb1xYa5MZduMC5O
EGXXG7Y+TgKBonEzqG/GcPCQAi4Gbj+ThT3NEMPeVigap/4xqb45DnbALr9Vy0Vpr2W1+HTPV8wt
/GVATXKDXXo1CUL/unmdS+xw8sLGudNRkDkza7PjHGbYA6vOGdjkxCYlly0xkm2of1gxY/o0pUWJ
zXNmtuvIS5Opb0jaNyMmB4eFoag9rtFC0w+lVLF8yrnYGLm3KlBmOihwiD5YC+tgtbBlSKcLy5fK
/mpM000CksSM4kuecI5rB46QA7Kk8BTV9yEmWMcm+6oz9y16nerGEPYNkgm27OurlTyx3YsSdjCl
DD+z18XDAxiKb27b7kaFJjNtDiG+EnvAXpRlmOWe50rbiBGrsc3gtKRdmQxwTGLkzNoxskGpx++/
r2Qs7xcl/8/U76qL+6yOB9p93LKxsWyS7KLM8GG20m2L3icRBZdM2+Tul6ZeTm3z7mZvEauAkTsk
uWKDHi4xOh3lCd9Vmh8hNc5LSZQsGsD7BS/BuNyyuaF6etV6SC92sp5g42jFVuplgHmsJt7IdJgS
SBi4qGgLcECKL9vD9ZC4D3I4dr3auzHnBXgFUr7pIfiIZvjMyxFpzd4Rzyp9nQyMYMveTvYj9Jqk
I/6W7YUne06eQiACsirvbHxrafNk1xDC9GWVVDgx2FQbLd17vXuTZhi5rvMVX1xJMxUupldDgFRw
meJP6zb0+AIwAuYKMMV8mzLxYD0aZe0rJHzQe7GaL5w7dHtTYbmRFWwSJ3wMo6vID1RKZvu9dkp0
Bi1egXkk3GqGOM1DBB+3wpTwOU/fc/Pk8Kxp80OkjjaSa1urdqYRsZt76MeJo59uCMzl3cFAqM5p
R7ZUHm3G/FuUvFTofrXwVPKp9QZJGkIzq6Fxmz+nzlerP4/yw0TGFoneT221TXloOGZr9bCu8Fcl
2Xg0va3mQOQx9VOS3+YsiGHRsU+NPpZFvx7OHd6gFOGgh2MA9IyGh/3sttjbEF1DKCL+1H0w+SKd
nExWiCwWtqLZutPHR4Tr7nBoPXysJJ1N8qs+Uekl37pB+taCMTW99wzq6fd8GPDUP+n6fRx9M60b
NT6HTbbJc8AqrHM9O42VIOA/E9AHqWDEPbUjQcSPYSOk+LKKpGMpczWcZxCWB0nKMS5W3yWNS0uj
gCVo244HaYiN54TnRDOChIqvvfFYzaTp4vXSTx3B1csgjwb+uW5Y3vBu+MPs+m79VLVfpXPW5INA
Vam8GnyM9ZzX5VfLyrEUveZERznTPapK7mSWwJJkSW60NhownV4s7D4Q164Oy0OINttEVxmi8020
6KEsGxT2/X1vOneJDnVCCj8xhnUozpgyVopqWbrhurMeTWZu+sK/1rNTaD4gam7zc4dFnqP7rHWc
BovjaGm+JsybDCv8UvtF/WTWD3VMEC+r0DXLbMe92aQ3JSfW8sHtN318r2nPRnmyx9t2eVCM8PIv
qnyIpoMAaCmfnezoMd1t3iKcQJ4n/Urs6uSUCtSx07mPEI179yE6l0E7992uab9EIGWioTq7VvRY
ku4C0chAy4qL2vZLPlKN8d8El/UUEp9IlV1kW34y1/cJWBN8EA3zuUK8h92MR22YORhQRshbsz5Y
8VaVPEg4pNXaUQ0AKnILonWR+bFjkx7+LLKWuYIRSKaJdp1uh6F99LT2KHqH6ZQDwuuzNtd53K4U
BsW4ER1yIAz8Nr00F5yXFx6wUWDDianaet/Q460lOba2lCLwSobO2jRFFwzMaBl1ZhG1cjrsnF7u
a5UBtDkM2LjJpdCsoJpyv5C+4yacDPRrGORaYyQqVRD2SDqp52uOvMxhs+4OfSKj+ttCIvlPcOCS
mQ65kuN0xwri7b3sMBQYFxwU/EuM1HoVxm9tCckHQFRKsdc/9E69GcZsVUYTan4EjrgR8i/J8Jhf
xVHJ3ogDAXrMEBjt0WILxzvXi1hN3E9ZT+HDMXwlHShvEO9KAlG4wHXl4PujaV7HjwBkfJzHe+JZ
7tL8XS37hHy4sGW0+9SUxsnzBjAM5mGKLlpHVp/bbEI86wWoLoKZdS6Tpe6rMLkxydHriA+f84BM
RPLNmWo4eZCMMZlX3t7So30hdhKb4dLiZE7xhYbb0X7VHLVKxOAn43s6dZcELZG5N4vnwX1IYLW1
snzuOmuXV9E+DoeTwQH895vlL8QH+s8hFpXrgA7weMaqoNxzewTEuZ/Dw3Iq9zVZ0OEWD/89OvW1
OCA8P1cXeRCBuu1P7V3hF5u/Gpv9quXk/CT2GMXgjJbRTEev7x6dCP15YWC+wmK3MJ4R4bbsyrVX
AEf2PpoQg7jC7Yd4Z0TuOjbunTSrc5XCyZbRrQw/f391flVIXJuW/9IHU4ts8Ns4xDiBP0gNPGuS
M2j0l2OPX73+T71JK/OGocmZetZo17tFf4RsGM8srHyofHkwsab21t6iV8CoooXzuyjW9OhrMv9F
rfSrTu/PmRmk6FROKPj6TQE8Q6U7XaT7yVO4/Uo/xLKoLMenbwZyyt4Y1NNNrwI8wVMDTcfQ/2JA
+4s26s9ZGnFKMyFDWXCsw0sH3kb7izmG8aseqmP8+Rt0nRKfVx9BDVfvJp7iXN0vVFWTW5z7AqFg
3lAZJ+yDEcw3CjpLUV3hAWyj5GJKOh/XKS7NPffezb+2DjJdq+CY0x0Va6c3J0Full+s4j2DidSO
3aZ0neCaeFnau7Y9Zd5X/eounb4TGD8U454DH4ZIQG7tSegncChudWqKTwLC17V5OzmA+Z4V6l8D
I5qEuta04b7HEtS5753OeUHLdjk9xqmvWBMifG1ULNGncOS6c7SVB4YiVHJVurpv5W9G9HVi+GyS
BTpOWBWTqzFsvO2caZ/bmMHvqsLeW/HGWrxd3NzG1b6crNchM3epSWJoTxujfwuHW4/YUCHw0Yuq
vZTW4C+5tRmg0ITlq2sGHJaM4dm1Db/CkujWRzmHdJrcTUJAaH/iTtlrV1NzhjB03pvlQVo5HhyY
pjQyUu1SSe2u6Jugx5AQz7hTuQPnRUclRIvG9K2gtiFt0ggQzNHpJNKb6r2vk4OxWME3vHI+mmmT
e7NfDslqNtNd3mo4eJuHDK5JONu7oqYhycZYk/XeA7ox1duQ0eK7QUQMgy1MIaN+MwsRTICnLO9T
xu8WyYX11Q2O2KMEuyfpIuQUvKEOa6bZdm7te7b7UZtE2npToKfWqhz0PQwxPyzNIHfLQCBbYkdl
oMRoySkwHOFCi4jXGabNWIXndDFIjhlXZW5igbg2iLQn2Sxra6p2Uv/SROcmSv2JAeKkPcRz7uuL
2OTdY2SduyRZqRkLtvVZ1vN+0fFbO1S85MuZabkpesBWeIcnDPxLZgdp61x6Fy+Xxhejv2phcgg5
r12hcMqmls0/0+qmFfeh+j7q81ZvwcG6+l8MLX/5CP7U29edOdLDepqPtgHer6RT1Vy6pIdTQvW4
nMf6JYLjZobQArtup0icbssmyEFWjNS72oh5WaXQv3IaPFW6djgr9t3ngjP794v8rxafn/rebZiK
qevwwpoJkLpmBX3nLzZX8xfDLfvK3v+X/SNO6yQMaxhGqflkasqfiYwPPbyg3vfB1TbWuFMw9cQk
sK9hc09J852nwKBb1ctDncEVLt5SA6HakLbgjcaDqA3SddNdWpF8RigwU7IG085MR6cDFedQB9f0
KGT4IGeMPRrGKI12ilgLEFO/v1y/GEL/HH7TZOnA8hDymej2JR3KUkrNurzTPI5LPCmZuxx+/5d+
8cXYP5UEZIqUhqSRebTUUx7Hfku38n/2yj/t63AOONBSfB/teMvHoT/o/cXV+dV7/mlHdyORWGbh
juAqborhUlD5/v4t/+pWuv7Bf7mVHOqbkc1lPGYLZTL92yqMCeQhTa3U/d//iR8S6/9mCmf/pC/Q
LeVKLsx41GnCpXBlHf26WB6slC4vLKgUpI2jkATg6LP09e//6i9qINv48wcrF6G78/WDOYiJDehu
PdOgGCrO71/+V9ftp9WHDlNcLOg56THpq7A+xgvjSyJqyaL4i7/wC6W8bv+0gKRhh2bdNvkEWQRa
RgcoKw6IMmB5RA8ikRsCnDdFYW17Z7wTbIWeyrf9Nck8MX1oen5fA+BJzT00mVWmGR8I7nYdeEfm
sBuP6eJsv7mGvivn/i++6R9v7b/5pn9OgWlicqB6i6sS4/7vJ/PUqiqQ3biHLbUnfpD2ZRmU1kMy
J+927EGNebB760mWLiFI+RGCYUEC+WSinevBLW4ywNiN8Rml7EvZQxzLzUwvVZCK5l2PQAm7OjC8
qKV30IH7CfWNMtXGyb+589fMZroxwricsyfLCLdEn60j4OQU/zihLs6YB2kOjGWZvnGue87sR6V9
/x/dHD9H1swZLmsMV+NR5IQX06MaENbMxl0ef/z4A//+Pv1H9FHd/e9L2v7jP/nv96qeVRLF3U//
+Y+b5F1VbfXZ/ef11/7vP/vzL/3j9m1Iys/q53/zp1/hlf/5l/237u1P/xGUXdLN9/2Hms8fbZ93
P16e93j9l/+/P/y3jx+vcpnrj7//8V71ZXd9tYiS/49//mj//e9/GFcp2r//6+v/84e3bwW/F7R5
NXyUydv/8zsfb2339z+E8ze2IwDQnunZOrJSlvfx48dPzL+Znqk7UkpDdzBr//FvZaW6+O9/WM7f
PNeVQneEpWNivgoT2qr/8SP7bxa6a0+3bN0ypcXi9X/e2p++nv/6uv6t7Iu7Kim7ljdj/1Dm/Nej
4eqGaeiGsDzenC1dT/60GEogGmlb0tnNXKZ+nJFWqS7CTcoMY2PlhFTmM3jYIR/pwF3rzhZsJl0X
BRQgo+zsOMYVNrTFDDRJUrYPqQpBwQHTyLpbd4zTk9XRrVNoAhLDBpPp9lsXloaipZ/kIt8j2qYv
r8mF0alW+f0AVr3XNLg/MazSgsZgWzJlsVKfpgimVm2ImXfahGMl2YnG/10RlsBKekGL0ewpM+Mp
XiVMY47jAmggDfn/nOI6La95km232ZdlvMtKznheCXCjLyUlogYfztXXc2LatM2HGk8XqnwRwr0O
E+vg2mZK8IxBjIC3cevsanIlFnUYKEqcHF9wV75J22RmpYvnuJ1aP7XyIBq6XRLbH2PdFsFk/+Aa
95tZtxAZDdBfTNrc7UhUZzOau4JZCJjMqmBG1FiB6QAgU5ndbEpgkasu3cdG6wVjVF3RakGcGZgG
oivht2xe2iG8XWqI4J0+5TAi4d/UfXMjpTprVY2QqcQcbSxfIDmiN7iygB1MCjju0h1dSQ+KA1CW
ToSM5SG45fFisz4vxDXVNJQrciuCLh483Hqwn3QLt/OVkuXYjNGK0kuCKrpi6x2iE0YTj4KObANM
rxM4k/3SpPFWCsY+DTRwMajXTk9A09fNZfKgU/QZDMFx1D4MyLZaV36UYwwmN+zAB9uNb5Rlvxor
tn87ay+qkpsx9Za16/IxRcfWJpoYPQtzLW/SwM1Uw+3QwjY0k4w7BeqHW0Eij6Jw9POSc2+Jz4qP
CCimQXnRdX2+qrsBO5n5JGwNTz0YJ30GmiNnKKnEMw0uygTHpF3rIVoQibmqzFTtY0Uv2GM+ZPW4
2Zuy2lq5rQUob18ZKUhxHeZOThykiaNDNfNuXMH1m7uWnl9v8KCEL109eoeIAcVxyd1rIxMWd2Pp
C+z657Jo2UxguUqPQ4CtPepYD8E0S+IKl5u8w4XNbQ7GrPZuQ2MxVkPsQu9f7HPZo+gves4PlePC
Yqc6XugpMkw2q3k7pc65MKKE58DKAgBOCYgFNKidgKTWmDLjKs1fQUxWh3iut9z+T3QUv/T6yFSg
AOO3TA6EP5rG/ULHHajQUxdxGGaiy92ugYBFYMrQpaBdTMKbbZIrduX9eMVjAonKW/huu8ruOScu
sIkg2hliwoCTMuOf4AcaJSuJ6Eq5bW2wWRo3PDSjV28gZYp9Ud/E7bAdrCvspi5MkJkwpDoLa3Ox
2D7EDIMZd8UMWtUb1xDvTKLiNepBMFqoCszFg1pmb3XPbMHtzQxYBsMfI6yLvOw6EwMPSpFdMsNo
DmBrZmoVhk/toB2SZFFBk9DwFVIYwVRBHrTpyIbebTRQLLaNMPzJ4H60FFPQ2qWbHMWwTTPG+02F
VjnalkK8I8zu4XChWAFfvTZsnsF+hnFjNEkwpzy1Nj7YRlM0yWaOON7o9qvZ8e5rLVO+yGNWN6Ef
9dh5AQaPK7FklkAmQzKOGciIqqFvN+tBz+3dYqVmpBYxs+F55sJkblEGwwwSLKSLUqsFE2CHy2hy
jb1hOayuzPnsnP5xnU4p8FQDqYIVGrCXYDJ5xfdJh+5mubPaNjTvvQJCWq5q0HoejcvIHDtOZ7NL
99Bct5AdV211RY6H2j3Z0c9ddWN7BkIWr33vFu2lAv0yuJxGwgLUnm3o56gUdNZJoVsK/T2Vy6WK
5P7HUlknqc3n5rNZ7WlIApOabUVH8WEpwihIBPSBWuJhyyQdKO9bD1lxazn4Bpw52WGBcdTcbThX
7RiV0rUvIqY+vD3Ia2ngpuiBQmmDd04TpsItgHg0v2ZIE6oDQEUTYw2HTIt8Q+T3/YIhFmxIDj3i
2r3X6WhYU0yk3JLcKaFvvfaY6VwJntSL642mb+frRh7DrH3ownhdWzbspDT7LlmnV91SRb5Sdgf8
jx3IGrdO+V4utDxIRD5pGi3pBOx2rrXPBbfQteaiTWOV+7GuX/s8GnYTnX43Y+TW5ex541Xzk8Q8
gIo+xK4mitwcrXVY69+vr2HM56i1YP1WNIj0zoDlq9W3hXYdoCTZtjGJrYmd+t4uehAw0Zwc7X7C
MyDFnSvU1jVJGlkEoxJDZUXQz9Gl6K+kvMniowjoQ+0V3DIb1SUryEEvG2O9LPQ16jLbZoW2bSIC
5tnUoFUYtudnOlqgOrNums77RlfUuoOBIvrskPeVzpOZf/ESj654DO28CZ8oEradC4G4GimXU2AB
xYh2YAGvxeBQu+cpHUgIue1Fe78wfVlrI89+2J1qAYaSMeBXJxlRlpK3qtXOkaY7mB00O1FZHZts
cHb2BPQzXwabfpf5YLEa+JNDRo6MY2bo3m3hDFXQ+0CrNVJ0DKt6y9PJBviEempxaH6GRT1x0om+
RHHarso6ugURtnOu56Apmx/iPH0pOBNYccwGMRW3wsxNsozMFAzhkvtR7t66usfj1zPWsitnQDxU
2QElK863EP8WItnO17NjN+sFMBYZtCJytgkyH2cO+fteRBM9IxVlnm/KOm984mScvB6O4Ui+4GAw
ODaiK0wVnc/Sd8ce+ZE3hfMJQsM6dwmYTy1yPXLW+sarubPMZeQ4XJFZk+sIAxSt8MIZXzsTMrDu
OOzbuYtUNJoDnIktMCnakGPtgmFxiuIucW1npXUVE9QlQLORMl/rIbvwMLeJ+R4PEOenKgHIL7zt
YHT3i1OuKre9iALirO1SZtYTETJwyDS6Vr6yW4FyBeKHzlRNgt3f1CkIIhMRoFvnkP0dQFgeWqfJ
gbDnWQXDPZrtZ0TRfpRo8JnGXL6GFfIbkCw0wOBTZnnj+PMyoc2UnXmY3YgJYjuuNWHl+3lSyDam
FozRUoOoW5DOhDBjExEkbjvDekqfx74Tj2Vus/p58qud5cN6MiDQCnPCc2Wpu2FBRLkMYD1qFVmb
qSXKKm1QAk4xuGKPvvKUZUQqdWLeSyej0+rFQVaU3LxG42eOKX1PA9l5PQ7R86IPay0hE/BSbtzQ
usdUC6DJQBVQW4a9tiJSsNSuszxUdaNVU72vvLgjX6Jzz3Moz7YbXeZ4mW6VjS5F6w1EjhnaYiCN
FqEMe+RJlGmLxm1kV2sN/ow+eACRM22XzvbM9B0RE/ZZA0oolBnDW3b8Zo8eq+QtONOjS9TIXgGy
Z2U8FBpBQcQZUJon0Pe7rpnI7hI+HjgEagl9QD0q3ysYj/4AcJctVhMs8Q5gygzFhTExnVwSOSHw
0T451NSs1e/NYiNjAlA16gwmlTvea4paXF+0lOAIasqaYJB0LKNTb0T6OpPu4qfAI4weXVnBvzQ7
2koNEJ89eNOTipiQuyMRlXByJTFeHgzhvlRBHVWVv3RUlS19C7KSG18MBihW0Z8MB+VDGYbf8oi0
pjGDrqkvC9j2h0QKcpBsAJW9Vqx1l+U8L5njKYO0mbBp0HO/2Cl1oL3EL4aVhFs5ZE8s27dglm66
ejknbtfcwL4IY6qlRqKuEXqqNmr+EuVIdrQxObd+Ez0iBYHsJrgX6BpUGJl3i0VrKaxTLgGqtZXM
kPpUwMnIyQALqaR+q3gMbIbwCySslpwQNJjyMyuQcoeeem4AVqV6jVDHvLSaZm27JAd7q5itpBXj
BzU5CJAb+26bdZR4Uqthvg7ZV3MsmTGPkNqWaHzLk/4UEYy7nlGFcg4C22tGALzYADUU6VXSbaqG
L1bKRYf3PoH7rbCOLunF6vWnvk8Qy4zWOUq9Lyqz9vGVUCtItWDAQDdYgrCzcq+Ef0kVyLlsu0Tt
116afjkKdIFctG3SMwuJeagFDvZJo38YzvMeYdDatZ/zKQlG1ACILYoWXAAVXhEXG2oJ1r2sbdaD
Xu362qKUgZJKqNY8+LOS8cmcUMywyBVr15LbOQ8R6VEkGt55aZ1tmCAErUyQxiopbnJK8DsHim/f
uDxPJqffpua1Y0WhMMnHvl9uZAP5dWB5K/KSFDkvikhIAQc5hspG5dDcergTuFTsCXMptGAyocRX
ywhdtqGAqczpexin8U3MY2TO4Xvcp97O4Bs+5eQb1fzuwDKyy1rEcaw6xuGqEnVk1BybptICTfVQ
PAbEtRLFFMc7pI2Et566dKC8T/EFjFOKyjReuGen2lqbsgqyEFBVpkHfy5x1acYasdT2fav2eAiM
iyleVZPAMzJlvgOmfTdkNu3+vjF20xVMmw3lOR5KQfQBkv5K+z6XpTwUNqzieRK7pJp6P15ia6Um
Tx6TZngNmw5hmUf8tVw80mP1cgzyLjq0TqYOiVEBGaW/GDaVCDTsA2kuJSFDM4OrJNmJRtE+1hGm
T1eRVjWlZwkNCYLhjKC+aQ/gW/dTXZ/iXD64aZSvZt14i5m07yfwwGyX1/2vvBFXHDUC7ThGvJZK
8Nws6ohhjY70DcxDNjz+bezlNDCm/GQmFikyiD+8Yo7RoErWNpdDrgHpcV1p+gVGqVj1qttHRtbf
ZQOufajsMag4TqOksdgESMC3oG5vhHWs5RxU/QTunh3HmZCOGdcVuB0+wkUA0cnH08woifG1XOVG
rB/dDBKjxzlW9Ge719Apzhi+xiXblyNK3tmWR3vacQncgxbrBvF7UbZNUPFHbdr541B5O21GEEfn
ioNdQajU0M7EUxFYnKkkWEwKO6tuCQWYwjcMoNc8OGxSSntrWjK83PHMQWilxso9srlJtwFQqKur
qswjuwSmW8Z60sfVdaQ8wqPSQJiWlvc+6kQeWmprmPG9GFrp2yZjKjjjNFWXEUaQXbP8YEMCOtnD
aDOmoBsx/88JOuteoswTNUqoJQI/qzISydTcO0cGOEGRUfzRWkpbJHxlGj2mHTuMbuDKmGYpj92I
p0OkKccnD/GrRpsMXwesajxtZ7uMcRD0bCt0OthgSjr3aYGmWam+QZTP0d2mxlC4bY0oYlHk3UxY
L31kpjUqrPFzQjQbqCmzj1rMGatNwH3T9Qk3WU4wmLdqqqy8bRRchTne2QuZQ/GMXcPDDXSNCEr1
cR3OBIkYPV+qjRVuo6kvXhliAkhTHw07O5AxFr7RXUXH070KP8JuePcKztSKWJNeyDAg66yZSlZq
IiqUehyVSU8vHO/C0fXZcAIYViwugNQDUekDSE/UO2FOg1q8Zz2n4LTTStyjGno/lTzactiNZf5d
cQJka8eGb5RV0JgdEPmhJeCwJxyIfgwC+Yj9RvMX29iITJJAWfTJVpPZOjF7fV/pDOFdYQCp1V7a
ossCl878WQ7s9KMdq2PPEZy+4VsZG69CB5NIDEa2FZnLneCgv51D+z6qa3tby+St0PK7SUcGa8b5
SC5PEu1GKrKTZ8LhC6nQijoJLKMuqeHJZaNTgpp9lNTm1tStPKmtZg1nQG8T0pbjn2X7GN1d1TLN
xSvJkdKfIrjWc34XOWjctKaHwmRDSxE6UQ3VbH15zrzweYl6SH7hQLiX3k3bqrw+4KxZ2hxCOKmL
jeSLPqnO+ZJVcXKwx+Q2y8SZ46rNa35DfIKoWQv3KUk5k1EfMjE9q8q3awIXCb+ikH+jjpIwni2O
+lZ1TOR4Q4FD1E9DUdvDYDcg1iX6U+1gSCipAp2K+XznhJvu2utMyq+u0FmbGGpmJbkXsfdSN6Tc
NVcUkVQhCaDcgvEw8KCO7pdY01H4wnQj2cdFjwhtQ07poZymJ31Kb1y8NKOKdTReT5a73DUaG0iY
dgbxZZOftxQ+OjvRKmkQezAyJPfImM5L3C+EBqIHHb/MbrGbvcfY0MkM2y+0jPZcDQJjUYSJ/FSk
WuprKnrJap4qEPs9nQ7UCLyaIj3LglFYpbmCH4rKIGEJ1GinliIKJuTAdCbOjjJfPGILjcIkPQ7b
HBk4JXYRAK63VhM9GPCGpyy+mgbEavGyFzfRyOgcitqv8uROHxJCtI5k7QW9Oy13Tp9RRYWlWE8z
qFQWrJNdWJ8c+m10C8i1pGEiLXbUoan7N91KfDfruGt54NjrWSO5zt+E6xwdB6+VtL/3bvQWTws7
oNPDORuHbRwhoPb0FCmI2W6FnZGJZmB7dkE06hEJ0jybnHHd7ka3Cno0pYvydOmDOg61FejCy1h2
j3HdE0ub9egvaz0oZsjBg8IQUFW9sarH6lNN7oun1V8GVvcbScysmpNLlSXvY2J66wxC9mLgU+SE
p+2yoSk4tBdbsRTJJddsKm8bsSLoSTtDmp8hY/FLYRKoyP2NCYCHMr6mhPwQmHfpm+NwRguXx1nr
6bO7ycPQtNb6fzF3XjuOM2mavqJoBF2QPJWXMiWlN3VCZGZV0QZ90F39POoZ7M70YBc7Zwv0Qf9A
ZVZJoiK+77XzKQkdFFhDK7grQQdd2hcjPzYorySuqgDgbUHqkoWvoKoogUsglSJqdslE96bw6not
6CighOhzNpqEp0as+4hA6sw3IGDplOzAhbAEVJSg5HM/7+sGfR9JyOtxWeyto1HdjfxXH/HbJyfY
1hMRqNhvrH1dZS/WcHNQmHvKcqr1UhThOouujsdWVpcgiEH9UAbysyrMt+lBxAg5p7XutgxLa9kO
fffCBoSseYJG/ifMFabJYWBOh/kDkgzDugE9X+gstDA6tb8LWjA2YYFBJlS8G5MzEq9z8vF6rIul
TvZ5YXaxn92abPWDson7DkICSuCXNl2q+jVNfO+1pV47PlboR0wwIwGFMAqvAIMUjoRs7Qj/Dxmt
RB7S072LM2kmrM4y4iVPKC2dwnvH+P1LSAyyOKBK4VjoffAaYE52PIIjRTg8ArSf4pKrLtBkcGaK
+AqXEHmfcqdQjLh1R59qoHyrLfOZxPGP1yWbRg3Pke+hbKysdz0BJ/kLSah6qg3zDMBFogoeL5vv
dSKcp6L2DjWL9WoMsLENjIapP/Ga+U4gw5+pxZxeIjqsqBqjnavG7DEvLuBu1x3LoGi3VqMpppAf
eBunLTczm4fRpwFd37lIHDBfvp8tzBXPMVR/zg2g7XzZGsvGvcR+gGIf1WxSkbXo0cWsA8fb57RV
5yDvBA/PzjZr3Q8Ju7wrhONub5Vheoq/gLBhf6ruoOYZG24KhtBIsmX50oMWCk5xVV2ksa+jtLNt
Z3ekLDcE/8YTr8yLq/PkLnw4aS/XPLYGAD/2WnUU6V2RzUS2B3pAjWtz7nS/w6FCRK4o2Y2d5j1g
evl3rv9/xOe+VJr//StR+1+o3f83ynf/p7pRpt2//qr/DzlfSyJu+D9zvnuggj//hfD95w/8O+Er
/H8oB/I2DKUdgGJazv9ifIXl/QM7DIyvbQU+ypD/4Hst+x8KOMyWkvgPV3o2P/EffK//DyuEmA1D
K3DgiP3A+5/wvTf1zP8mewPpBy6AAdjZ7beFdvAvKhEnLx2i7MvzrXqkDe8ErSj/6X34D4L5PxPK
/1V+8t//gn9hk2OvcTvhV+fOm3FBTfgYsa+JQ2OZ3f/9L3Lkv0i5//vfdXux/0kqxHAJcC3V1g3h
58JhGY5l7Lk0E8YpS3GQxjtrkDYNM0v3HAQEp41plh51Xzuvacc3cir5giMtEjhyANBI3SdWRo3z
NS8cat+8yrvLVYf+urQlhcHZEHKlZhMAnLa3RRAtLypq7atuEbumqigow7QhzVIN+VPVeOr6pJ62
c9x1ayenIm1yaH5ueq+4WJEGEBy1GwHFU0ruBjUS3FgXSN/Bhe5NlvbPMXAMDcOIdBu++MGq6/L6
zVaivdhu3tLj6xXBufBDxgLdzdXvIa+9vzIrByLWY7tj4HYqZyGt2ziHpeirG6LIjlzoguoqCPSV
9MfszTXa+fSnmDJ1QzehbyX1V5QEFS5vR1J85QaJN26zTJGADsO7LSRaFa00Lc6eutm2ic95qrN6
MeA9Bb4PxUu7a+wWzV9RJG9CzMOlnbS3pSFIMHygb/xxOlLxy1oTGJ4FE7GU9dx8luT1UtgWqfuO
G+jL4FO+FfDA2tpz5e6HJVsutg/KUuSloCy1q/ehK9sPy2tAyIfQP1lzuZzGOInvovo2KQHvsS2m
eTCdmmh07oKqyt6SyWP8AQOWx8SZ1Z+pKy14BILUa6mabW/jTBXG8r4soJQnGDigqlKLfjdw4X3d
Qi4/J+OVF9lWwZPdSJBQPCVbOy7AiJeyzH4lWGfu594K773eNN9BHOX8WxJNnXJYUtpcuw5F0BZZ
yXxLupdgdOlFULpcq6YnXd0hGD+TInjPksY7K2chFkHE/dYaS0pVRBOuUY2k+yybfia3ENe5svHh
pF6EkjiQF55nIu5jmJwmbkl668vxV86odZJOFhExD/E4gxjczTOoJoyQ2ujBVdu6h3+Fwx9x6Frt
LkU1clFQISzU+o/2rPQlKgQj1GCGa+K08d4PIvxVMtZ4b/PPUcwnd0QxNZWEPrTKWU99kv9GH1Ec
+mrQO+cm5whTdsEq6qI76LARM1uuTpSdwuDZzJgkYQz+LWW/NtmfoEuXqxkzOwFyJF6Zyl1rK+uU
1lHkzm81ZMNxmCBGwQZte69M1x/sBFK6cePyWTvCu3WUkxKw6iMnuHetli69yh6JnZ77DDePwYiF
n2YaL5gWvb/COIZWmrg/lXZSvyUKblkXU3udraregfxkJF7EzkXaKj0KtAS33UteO91Sw0FLJ3ah
Boo/0wU0CQQcRsQ+5olwBt1ejTsSJmpaal9gwUA78wbbsZeNVOrSeie2eeJHQESADTdgotTHqFvm
S9+h067VAlFvRkvvxla7a6GTniheLZjQwsYi1bXxIg6hgW6mMtTN1u+q6k/XBXSklK6ViX0ZwRUP
uqBpVgckQhJ268qtEFNwZ6U1rdtKj9G2A715NzLHQiuW+RnjOzYiI5prv1hufHsH3HkTRqLDij1D
6RHSdObs6F4nylc3sd8vHzY5fcA7UXFCob7cddUSbESjYC8Yc6KT08K4Om1YX4EjxSZLUr2fFK+A
Dp4MzbOkWTsimyEt4UwB+BxsQXBIurqV3ExtsZNkbSMLxp2QhcNwVW6MHaomV9zXt8oWPWd7SH7v
e8gSSj3SmUwfhQRvTqvokYzfdl/ytVglbj9fraxvXvLa7QkUqsR9zrGEbC/zSULk7MQPmSTHgR32
nDiaBsua+oul89pH124dIhKGYDnDUw5n9ClEk/p4pUM7H7+RMUHiu0n4qMoCfslLGveJR1G99vHS
bYJ61CeKNdU5oZXOW1dITeK1rWKF6l0mETVAS3g10+w9MynQCzpQW8prGoan2Vps4iSM3JbR5J7Y
xM2u6wwGycly7E1t6vlrElWpV2mQ2bsCpsJhcSwoj1n4AhI7JPvvErhj6xFKcSPge3Iac5E/piah
UF6k1d2AX+yIyH7Zuk1OaEfYaEpQMlE8OVlc4u7KcYbW/oLuJ2nDudu6vS8WUP0Rhxfv9ECeBPQE
sqlbeM2A9fU4Vdh46iagmRUNEvBFYsL5k/yp/toGoYWzT/h7z1F8Tx3aNMJV68vpvugzRBfS16ck
6F0WD7mM596RN6t3EtIpFngEWtjVwne6jPOBVpV6oQTOqli3/eSXQ+/YzzCq/pfdcHy62GPZpEuc
sQsawGOdE+qtC2fA5Oj3d/j+fLGyZVt+kTRp3QyFSMlXTQY7VCR18O20NcnCA4VLIwK5aH5lSqsO
kTTls7Co/ArDwDl1Q209YMFxCN2KZuu5F4t91Kbt7vsmIR8vnyLanXJL39uIitjn3IGYnDkGcRuT
6pqOiLVmHeRnDvvpNc589FJJMGIAbLoKY2VI/UqmHe/oxRq0b66a/ikKgqy/xlVcPra12zxkQxC9
VmGGiZd/bHayXAjVted3052r6vSzdRR7UObKfO9TbrG2kZRQd5ggdx3qEaOODQiahku7GRl5/kzF
ND+T9OiTBluEDhzNGN0Bb5lvEJlbJU7QXC07JAY8Ai+UXOcbElvbTUc/6Spdbgt4odROjOA7Imhw
2CQ2hZs3ewrna79xp+BWKp3j3uz8YT/2Fh9LllPM2WqJUm3olK+3wuko1UiV81TP0nK3y2wovcH8
PXOrckrlBPG4lEJMlnmcm2okIaCwyktG4C4UbtDta88PzomYua5MN2zzJvDrVVM0pCx0C3+mzeVZ
zjYNbwW2SRg3qokS7qikVOMxWnJKQvLWj0/NkFIpMtGFBdJILFEVSBb+tP1EUTVvKpTW17Av/Y0z
ywrbrYh3Om7056Bj9Vhwje/1SMxTHGlKVHVD/cIc1tDZzsIPG6s4zV5P0nlRFTcJZumhmJDVW+HC
Sy+1RQIN6igaRovG0B7Z9gv4QAlR9hZY/L8mjBAXLFNyo/LcOjwFXqm//C4Ijk430X406OAZiNs/
9egUcVP7ZPWw5fqHsiO4pReBuBRFV5zIQmzouS9apAWeyH5I9E62fumCAJkw4e2ALXAGoO+4I3Ah
8wh/CfXSHx2+Q5tMxuHJCThKCBaxPgoXnpi2PY7vxUPtLGIHRWZv6unCFAgDppL4XEa+vVZ2E+5Q
gaBTGgXpI5KpGzY2f0+sodh6egQ+CarlahsiCniz5NUJVbpR7tA8guBC2jWiRIvuBnejHQ+vTtMA
KkuN9i/y5bMMZvdc1M3wMQiMY7e2z+UisBxtJ74m+zZAbTbI0P6Q45Kc3RllGnRXI75DndgbL2LO
BKxgdF8tYRdv8zYw9+0NEMC3ke2VDm6Ve2KeNXVeBvTDmuN3u48G9oIW03y1OAU0siWWF0fQ3Zx7
dN2tBi9Wv1rai2lPQX00ruakC+jSoVWa+KByp+I2p02QrI2IAWXXCiAayMzhaUEjiV+B7IV9k8cB
XYbV8EDMTcnYHcz3bgvR6CoMMaFfefd+ZyCrfN9RObyIHzzKhcoZBtHlnOR1heikis0mHJPxwaka
5xSlPVV/RaL3FAWaY69oZ45dmX55FYrECnMKbIDfqPOQon0jZiqEHYJUTTcEbNREWBLcfzTc7cfJ
j+uzGLv5s2wHVA9DayPoJUXHscLhXoLnPYxwKpJ3pmq/nGYigaKANSjE3D2GsXY3RVQlAM4CwU0u
vU3WJz0bA2oPMo0pEisL021NRwmVZzIAl1akf0zt8NF2yuwGdetmcFoT/zRUPGJk6xLUjlUcNWvo
GgKZ/CWg2x2x3tGiFPqa2NNjWGRZsWmTLt0pu9InoYhgqguLPrmh+ZEsFfMorp7nEkalldonbge5
gsTiFa++PC1SNn95eqU5zE7cGkReLmq+tnMqa+00On7uKXW6i6Bqt4hhOxY8WWe0oDQh42xDO2wU
1gTAMYMun9aMQnZXQwsixfJSs5V57L+Wdjr+LkncIdzNqoYP4Hzh4nErXKrlAlLTsqBH7xYmqK6z
2XdXzRyUv33T5SGNqV0C0wEl/KqiSN4H6TS9IBqaHmqVLDsGcfUukpiHlWXU3c+RvhF+kb9zrPam
ekNUdaeTJX6KOhV+tf7iHlpLOfvGn/yfUAQ25a1+ebv1CVfxY0EUGFvAWcMroQoKTHzfqmHcuEIN
lyL2yIBPw24TB4YA0VAVl6VA3Gvq/K+eyQgLYzg+tdQNaieYY1GmAKBlGG2U7Kkvn+HVcFo2Dokb
ff+OqtciPGch7MO6hYWEy5cGXl17Js43bp7KzzrFmIdSf9700r1MqfPp1OT+a0QaDvdvm45/PDXQ
VKNqY1alpMb3ZFnUvfp1RBcu9ztToLyV1TmFhbIZQo7wt3YxPz274aNdUOEsh1YfOwDKmNuEJseI
g/pjLKL2XrtD9TO0Jj3nCsarcuvxHvOafGocp0RrWRfqjTLa8IzxLGaalBhMCaE7Q+RTU9sXngcT
7gt97ZqIKkY/RF6ZUb3Hm2Nncg0dOT13oajsTYeS5GdsBLzD4IYPmjJQpG2zl+Fmyqvw4Prt0J2X
Lh9btoCI9b+PlkvfdILda87CoyMyyfcxCJ+qRopNGpbQcaKNTsiAKj7SJv0RleO9tRPyFRvKmD6r
kV8x6dbe215fb/mAli3lvAIwPNWbpNLucQihp7pk9D59u/IIidN4Tdu2RgFhzECFqykMHkjZKJ6Q
xPcPLXftd1w69Iiarp6/CfLgHHYXhiboix6pBQ9c8TQ1S0DbOtNpj1DSm/K9jJLQHKOxLuFqp2Ug
g82treAwiRRxS9YmJR15ukr/lCW7crsUSfDlN0ShxYH7Ny4K9rspPovBLXbGIWDPUmEP/OJmp7bw
f8o8yfaRz8MIIQEn1qRfo5IfqFL/zIN7WMTyC4Ew3yhUkH1zjZfxr5DRZ8vOTnbUvrHKe2aTlwyU
rDeC8B1o7Xmm396146cxsvatkRucH3uvZLwynn5vR3axQi/jYdboFyxsz1UeMRannDBiWH67alhI
u1hwRnQFC5zlfyGYaTe+Gs5qMqc6Ui+FjrNzZFr0D5kf3ji4ejuz5hBqg/TDGeR+mTuLooGRFQK9
zIpQPErePPTs8yj/FE6GYbUu3i0T1yhwElRqMwLKvFDBaiE1BZVg+6sUvOrF2Ok6DCgwprILKSfN
HDkZM86y3IIJOdyiaZPEKKRySXM5gdGTc5NhI6qMdoNVnszUIN8ZboT/kZroHXqobWI4kFX4FDOB
0lx/asyAit5A70DeXkw/3dc+8vXeLvp7oabwAuV1igx1sCPrzUtvVLrTI0mCrjd9D3Uyrqu6pvlw
qi6c/dzA3dA+9zPDpDEq+JqFmxz9YKIPsgzKcyfAS23wQbLZPOZNi7h8aBsa6JKpBDohTjeekUrl
Q/BqTXTYcWnad348qn0ImLa2ooJbrskaat+tbEXJB3GfeSa2niSvq1Jec5eyy+yaMcREEPjPiHrp
9ElrRoF+Uge7TJeXyUvOsx6GbT/D6sNq3IxpS3LKUjQYedBWJ6Kllwuf7l+7uMljcrp6+1SWSMMd
AhvDgNQTS+l1H9YvrvK/DQv5vuRKRT6EUqb0W2ogxXeVNMNRug1ePRQd5Lqgv9Jav4BiTasSX8rK
ICBaycD+bWXy3WJ0W6Wxax+bkDyVJiCdiYdLHzlVnQ1iObVWbqHWk8x+elRqq046H07afQY6/FXN
mipN3wExaWC9Z9VuUe5AwMC90GQnPwILiz5xnbT+2PMzI3+zwzuOSLeS3nnOgnKzJIE4sJurNRAb
acc4/MMi/WCSoNzQbrwt6g50BWgr94gcMIyXUwhIgRa1DvEKkABvsdo5j1aLwqVL4k+raR4cqydi
shzlKtdhy64m8r2ijnPXekOwLxRJkrYlzR1Tk14nGi53iitYykk8sNHhrzPEy6SB+pUr7AmVq8xZ
EMh5RFwLjRhP1WZuls/cJoOm8c9WVaGHQFKQNPZrBP29EmWBMEvXz2NTPvgdlbBu+DR7Dm3uaqBB
2D8IN3pNSOpJSnYtykqJ/iRPyunn16G3nwadfLj4VNBO/p4MpYuBrt5n6YJ3z/BraZb9HdGBC5Me
bj+7jMMXcnUKtZR7narsNPTmhyzY7ZCLfWcfGCtvzLte+WSX1pG510O/X2T1grDg3EbTgA4pfip7
jvZY7h1/WOH3OnhZ/lZkAqtKtptFnR9Yo3ct+YJVDVblMovVqX6Cc765QM5ZjzOP8BxU1L5LCSsz
4bVA/RGTgjqH9MmR0QRYxhMpsxhvhF++zzNzcFoN9wmBRkX97SeSsdqK9yZx79qmP3AR7Gt7Btf0
+/eoJnE28vw9inDc6KqmwEcZalEj7+gUMwukpjNTpZRr4cXGuX9aGnIjWEwHP8OLVQ1vrtcxDdLr
u488tFS96rnbsvIxjSSWJutQBr+XhL6wRaCcYINeSyN+MUeePdyk24WwAY6j/i1ekGGQKZgQDtTH
+6id36IyJvVWvMQZowtlerADi8kR9nDYmtb6m3fcJrN3qQxmnjwEkJfLtrHT73wOyYYo9o24iRqC
+rdFqInlBFiGzB+rWX7V9YBDT4tLkC+8yeZ56gmAq/p73HGflZfD1TfOTjgphlRjrbpWgkBgO+rp
o6xcfFNs0ItG0u4JbHjGHt7DkUDaqorwlw1bIyYwfmtjO8VXAZzZATig12OSIHL+trf0efBFR+rO
T0lmUkggwAq+5qbekhPx0Tn23lLi1YL351tYwe0GzNhW5dOrTEAOzxYazayW2KmwsBHbhcqEca4F
rR/6kcSR7tvq1Vt0C91VkfvQufyA77kEyjnOxevLB+Ny18ttNzifrm2vHVU8292NBkIAg8GgR2ee
C2ttJ5wnA/46n4pNgOdTi4bLjuKrSysIB0D2Z5gi92SZ5MGr5mtkR0Tu8bbsXT/lHVGXvhV3HsIT
DMD7xApP/Y3SkPV2CpuLZ5d3y5SeaixUVkbySus9lyMCZ5+YJ3941AALCYFgfG2ye7xYL5OdnLEv
Pqas0mMqj6q2P70WAVCqyXyrs+3iF/MuQVwcMDi0UXpXOeEr0dFbfD7IlNJNcGtvb6aVDTRkfqvl
MsaPafHXHTtsSVT1oESrClYI/njb0s7u+KTyjKQYwwmi5hiTjY+eOsoLsIabH9LuaV8mDTrW1TXv
g3tjqbUPo5Gx1N/V+qFTxYFAlM3sk65iYYmGUHIp6lt20MsTXkbTfaSzjdt57/vtOaihVdhJOQfy
9mIR1TKik+nR/rY1FsnFHHr/Uo7VS1WNO04ZjFXkEU/Ay/br5OnNGBQvYEbsZ93e4cKMKCPNudsY
5teZYz8q5f4g0SVVGMvpvJ+zae2KHqOK/ZTZ09sU0vyNQQQYHsKlJ58a7YbstiQgbpbGvpuALzgq
Z9QOw9qI9IfaeFSKYtvmAVPiHa5SQmnxPbnNtpWY/QyBLRXhlclDSgOt6/vbMOfxDuYrZWV7ruJH
eXswA+ujwdeEpuyuKeWbsWi3zdDYdzwTATHFhgmNnXLG5PTkOO2zypNtQuQeuPJjgHMizCrcA/Je
5GTP4BHeBhZuutyK7+CJ1lPenbrY8Gu63cxwTrxgcNQSGRcjPMpMMrYYXHxQvRUJsaTQ1fACefu+
EHDWhRF7SvNOUPivKfbe+3iklDa/E/Zw9YE3CW7GN0TqzeTzYUxyHeSKJm8CW/atPvRk2khyYPLk
Qdo4D75MRtun+2k6Jq73AiDEQu41macsPseo9hnktw0lam7LoVBXXznvYdwTbIbs2cTtwxjtJis9
Nn4LVhO+iNT79pLwHZklyUxRtfcyTDKkW7zGo/Vs6Kucp+R1tuE2WD4oHkjXQy4J53M39k0h0Vsv
FZM74Yb3DNhbaovffa4YfUtFTwlAhQt7tPHAcu1uMIc9xgsHBcGm9lQcmjk697a4tsvfwRAa3jaP
CMP3E04UyBMOO4UOnKz9NtD3RRSTZqDLx8ErHmq8wSi4AFQ4obV1WYLweJsUmhkaIcdKjSZ3bXvp
2zBbvFpIv976TTZ2DEvYbrvG2pWg5rxICNAiOGCTISGvw6Nyi7FMm6NLBTmXD8OMKe/8mzR3pqnI
wdgl/XfZdd+j1ZxxHquV37bPC8mWfU1mrxeYZDvNpIEIuJFuSrZu0sFekYnNAB1ruWs6HBzV/KKJ
1evVe3iT5AFftf2KjO11rn57Zb1xAkrMEfkogvsW/nvy2O5uYWWpecfLC+uK6aO+DFRYO93vkSD7
JY/fmySnYz58iPiDNGyPxNZiIUhfUVIgmfzVlwny6Gk3BeUhdjLE0Ypc9OJb9BH7OtlITQSvw5OU
YXZbBUQLIpT8TAmuWkKKFJfqAtu8NxOOvBGtO3taJ8M3ifVpcaad1T3wpTvkrmBhJ23TUFiO2WZa
svsyRveppHqQkwX05yR0qKfXakGqnPXdjzN2KCARVa3TDjtBhjF1w9D+wgZD/l1K4rdsOGqq7zmu
QRJjRiwYChzCnrgmffS7962XUZiN5nhn90W4GKi3zAPuHPnrEirZLG3deZ19XHyABu1ySdLALYs3
nTg/zoCn225Wbg1uJ7xTpdGkm/E5JiFRquEH4+djjFjOrxkrxsl7CdrkN+Siv+Gfna5EkyrwwGzX
KfWF0B4XXhZcQjDlPXKkkFgkYjuyyXoV2PR2rMXqU5GJcNUYvI9k96VbPqj06EQe+zo1rjhwmvam
jleXIIA6d9MM4+iiniPGccY1l6V1+e6i3NnmgGmI763tMhHXVbAlR0F2IQuw2+gyZnbja18s1U+D
A2nQ886rI3ywZuNJpp2Ux8NKCRAvCasewvApCew3OaJrXKgm7PHwOu1TQOVB1gVP6dRAdLmaTMkw
puPOfR+wuXpYh6ap/4jKn8G7Zebl1xj4hzr3u36Y9oGlxnUzDO+TfAsVJ48jTlO6/O0Cjp9oOXim
uRO1Qy7wuJst/IEdfm0ks5x+VV9j/s6NswZl3EKLHhk82KoJM3vXCVnbA2GftTxOEnBeJB78ChV5
aAm9zvBBCSzbuCLabDotmX0BFwwVuvYIPwXRXylKzUTsAFxZccUaP2LY1aw39WrM+sM/4X70v5Lb
HWT6ILm+JWFRYRWfcPSuO+TOrSVBzV3SvzHHRYLHhVzxKb96eOzCrrukAan91bTB/rn1yKMkyHGT
tKeSjNYa+sHFKplULyXOkTZW93L6xpqxmm4prjbS7T5bRQxF5fyjp48c5D50iKiHWJI/AzQRXRUb
o7xjic6itZ4qZHDaYawFBdtM/p8u6n+K7LV07+uMM9jH4yhyqMgHX/0e5ZddP9iuwEBJwK9+bXrc
9PGmMzUG8VMd3+mbv3DEChGSFjcQUUdPsbzr2NSygJCgeHhTDXkqA/DzNO1RwACPfxfJe8W75BIO
S7C5dO19iCOjqLHmVN/uMBEt8T4ggZFM2+OEHsh5routIOU7C63rgB/anlE3Rru2vh8Iwx1JE6vy
V10BpnQ0uuNT9RgJt1UPr952W6GXrUV2aYdnxW9sQnjg1bBbEW7No+vXGw8NrMo+Fw9Fhfvq1s1B
cWa0qb/GjLNeUPuURBLV1MFHXnu4wU83U6mPSAU2nrf7l4qfEsLavXsvmZEsz+scgnZubUqMxKPr
IL2Pnnq6/zKzN3WGtKC1uTm6bdk/jgzSDAJrXftXyX2FOPvmQ11lRAIWaBNURMhqwFpb47/2VonD
rUC9iE0lCcJx+N6R8LapfOmjdAMBMDIu6uhexgeqKv3lpSteCTGI3LOvO1pWL3bxlqLwZGeZs5uH
i7iubuu73Gd3ZXsewl0lLlVxp9t5JWbCSPNr3zz0Abj+xnWvZGJwTkkWizAIkCjx4eufVly8/BTW
6SUln2Ja8KfJGglrsMmmclO2r8iMPec9WO5l9J10yT2KB3QsmLztalNKfHzZbZ/9CJMv5sgNae53
rXpdIqLwmnPSJIjWE4YY764WZzE5jAJ/fL9ft7gJNcRM7y+7pD4P0V/PRWcw5lsOu7Vfpivpkdzf
nCNgjMm7OSMeTXhzBbKuutl5jl0ylLlebocIMvLUhuihrPY30B5qqnqto2tovp3K7BxHb0ml3Jic
MOsOfwXvsO+UCMSJ3MCq6Fpf3NaHarCoWsN9aQZkxOgLmvli24smJoIIg346KsLKSF8C434JQdkm
1zn1MISJ+GVps0qK/IGmsHVA3YrhaEpIS3B+o6Dfqu6j687D+DlTJROOxbGMTii18OUW3XvsersS
n0oVEljCBtwnKfHSKJBNThzzckKWg+5V3AafFZImGAS5XQhlzNP+EKFWbxSa8ZaPl/AjwAWg3Ue0
IKQGgCu2f5ulw9kZrDigD1AEm4WOsUWQg3CTV6NqLogASAj5c9vkDkntUyvR8qACVGVJRLc4jMSx
jwQADqa6sNTgnk2O/UjUuF//wlaYo/X39E8Y1/DyxR67KpJe0T9SAf2NLeSaO8WxI49hNciAO4jk
V394K0Yf7liRzhaR1xhg726tS1ny4NUxvQKpRyBz0sGn0WxOpn+DnnOHyfniQHODHuSb2fWeLIaZ
0mvv87bN1rmHXCZDr8xE5oDulrb9RUYQG6Nk72DPhs/SDWftsmwRzNVBHW3qqLj2Vn+dXX5T63Vo
oFuJ8oN4mj48NwErcFMOP35WvzhA9LUfH0GqECTK+rAwQ3DMrBbt4phYbqk1VHXa1nmU6bmP48ew
LlDFZe5Evar+QP31Oswah4P3PWU29nHvYC8VnqHxIFg/TaS3XUan5G1zsMDkbIaaskzXkQ/XILzy
L9Hd99xUx9iIpwKEZbASFOsWlu6kZE1Ec829GIcIqKHb56LtH8zQcEeY5G8pyupcT7CWVhwdx0W/
CTbL9RgEl2xsmYNmkkPbcbHWYsJH2Dbxi6+bfV0QJJRpMBKbkqOoTSvM7O0bhqNLq0EWupDledDW
aRYBA5aDrgQ41F+jaHzMIv0Mft1sp1R/aO0AJeHCqQI4yMW1HkfLhaNDCrnCJbi1Z86ErIMX95Tb
7Fq3LE4dK99qNs0J6abZYpV8kDGqP+HOexJ2fgtJ8HNpGWp+6mg6eNKPd5ni+UnCwTnGIJewH9p/
scKsOOZj9+2ZJVq7ofuXhnB6yYMB69novU8YhbI5uhCO9JDM5vPfODuv5baVres+EaoQuhFuSYCZ
EpXDDcqyLeSc8fTfoP+LY1Eq6z+napevtg0i9uq15hwzVptzJwuPeG1Vrt9UPcDm9rZ0eCUrtBdv
Wan0t3m2x/a5Y4/wSztb+zLmNJtYYHQlJSwFWhQUj2LGgXaO3EV2Ues5Hy08lUxUX8w+3kh6dK15
xoSib8zXDW3nl1iU0UOl+wn9Wb3DNZAbzJpUuzxmhJbwq/jq3zpoW656nzXKhFC3rQw0AoIWXtn0
Kzqfb90UF2sjqV/iSsE2PeSnTEdUMQwGa6x8xSN/y3Rnj8kUcoffbRuNrkaD2m4845Jtc1gxM71P
i5EGKps8H3NZapf33VnX38pk1ef6XkmqjUyDHUiGwet7sS+QyZ8dFfqUHgM5HIxMXzl+t5Kp6rYp
zfsmoUmLbb+mL9QVw2sbNHwsByz1julqhBEt88x+Y693CjqyJAzz1DJv6jOFeWa501CvdUWDwqfD
YIxpYUP15Q3heG+Ry+BLA5GtsSaD2u1q0nOwrDKkzndlBqyipwuIKnKhJhP4wSZz84mWYpy+St3w
IG8tmwxkcsVGZCBzCNHXK3PyXcruyZpyf5nqgQcVybW5qZWo3q2yu0JZgBPZhxPkM0YxlK3SG9fh
hHcsbn8CHNrkwn9r7PAur0zMozinZH4bTM5WM9TrLkeWmLOT0eaYTrGxG23YnXZssDUmP6Wzr0TY
remOrWLaWer4MtDmNVEwTHZ4BeiJGaD+o8GuNXUzeesZLjsKNJP/NUxunOa34jzLgAFR3oBorfXb
rPDXVm17VlL9Ktv8muIC9JS1IbL8aMD/4dX3jDx+r8PxegiMV9JM9r0usag1L1qmamvgGC7ALuVk
RHa1sGKdFcw6VEPYMYDonou+uNPzalsFxo/AaSEgaPB6EnMo93TDYOX4xA0QxonZFhe6EIVgsikt
ghonlb4HCmlyvyTCoC2QWmuF6LJbwVqIiwP0YSYVQYfCC3NW57wjxdFCVzCV0nAwz+pJhCO2f7W0
lDUeVUo21gGqZbrZBUyqeWb277cIEibdBAJmy5hgFuFMWzQb2gP8VJgnSDXs9QQgk6SZPn1IfZSq
al6rEIx1tk0tDrgjBaB9cOBaoGBjHuzhpXQi1to8QiunTdqVArKKNyUkN04vE+fgNz05IbERQGsp
sM2dKpAJK5kT/azbZ0qZ3bTXKpNHncSiLPzNljq5YteSv1d6NfYLNFTaNRWTxbrZGuTXOUiwhjZQ
tkFJppnIYblOrRDEgzNqsIyGiVnexXs7TIy3GZf0zmmF9XzWC2M4xkMNuVlCxC1juz8GLbcRPR7W
6Hpg/J4z2bqjzT1tVZUax+wMKoEOPHSP5XfTiAwksiWEuMnTVn1yorw+EN6VuWQ3GLsgmhlx23Vv
ugkywp0cmftOlcMHlrnYndGLcT0MASQMoRvEowQVM1JUgyQU5Pb4ZqLrPlmzFe2mKsF4piIA/EEA
kbOKiiChggsRZo0J1jz2H6QDrY1apydvYdc/pp3R3OaDPtIMNP1fmYqPMFfJHhvRt+ZibQ9S88G+
KL0OlrrPKLUUSfpCOdf9fQRUaV8XeV1vAnxcOOyGcqNZfX9IkCJ5SaOnWKW3+cSuxGd6JsM4ftCS
maGQmKddOna08JUmXw11T3u0kOAgIuEEN2qt13uA89M6Ux11xUhrqNwBtsUvy0DDZoK8cpVcBrCv
5/pJ60caTBnJXUhVuxWqAwzt4Od+g4ma9iXOgY0/lTU9fCu1T4ZBvVCnLVGGiGTGowkQBmlcAKPX
nptb3yjy+5R76BKYpFwnKPn3LU21Q5Gf9S2WFWwyu43WpuazMSZoyg17bb4LtVi6AtXdrijbaaVW
jQH+qVeV9TQYHcXeIH7aQ4cqbHb662JosifBqwDbREbzrmrgyHSFfgM126agyKx9nWv9KhmCJvKw
ioZiKVMLfNBYxhKVqw02XGbU75MRGeMyKWbrXeoC4Vuq9r+zaDDeJluNQFKDvKE6FvnkVaCDTGgE
bhYRbRf7vv7aikmSPFZKVEnpeQxb2cOuG8Z5bSstLtpiwneojBCw06HYVYiCbwHm8IWgo9EsQtRM
922uAEgyFHPvNIn1yBD06GMLp3stBMGFKjiUSpqr2jK1o2D8estlFXTsFJo4ogBiClsUT6ejtl7Z
6eZvxH3lVnQMcufcN/dN2CdLu6irTe+38lGJIu22ZPdMpg4cyhcBx2BrdIm4KzP9qdVRCi/MXLYn
wxkhpcRttgVPp28lIIoYqUSQ3jK5YfiRD/ABHIuxLeEb1S+Wr8GzStxJNE8TmhWI9XzUHFFDWa5i
L1+LVtOQDk+J13XjbCFpL3uU+I5KGlXdze/F6Fte3ml0SRD1gGXNLdIX48K6wcpJXSCb/i2se32D
NUL9Ta59e9+FtHNtAxJ7HHfVLdCD2O2HwXklbci5bdVCc33GfXTvyYF+CfDp6t48+zALEFE2t1SC
0S/oDfOuZCcW4O7DBTs7yXzLFIClrfDhMwb1YGwjemSQBHxYNstC1RH+0fzfaErxEqUzE3ZMJvJp
0C0iMf2AGENHlRT0Bsm8JqLta/zo7UEqZn5UDEaqEWMvpPltd6W1YA5pd+YMU0YGgSHdHbXvO4So
uWkd4iLgH+/GjA4VPVs6rv1YZHBFYjkvZd1SOmo4A5YI5ZKXcfDL26gdlWstDNjJTPQAiaJkMMgl
UjvyLeEJJJ093geBLd8bkJGbKtGLUw9gKkWYJtBIKID18Eo1ue7pvhnmdPZxwbngy5PHsi6qHVMb
68aJ6vGx0Fq/dNlRVVtbn5Q7rUunLSGbhHo5lU1/vp9QGjTZzIAjsdlK21H1WuBXWY+8U8/0QxPK
uGzsU8ZAFlBjA6k3D6XVPQQ4hB/9NAcvh6SXxbJi7yEAaXnaSMAZmZa+7JGHTbHq/2Ll6lwDodZ9
Yli4qZN62umhXm64oQFjX0W/FdVkebhXnaU10Eof8yTxDKrt2wJU4cpvgKPkkROiqNPRPy/yogd5
qlp2Tkwg+7WnOtTjrYVKmBIrHDw+5TQnJM10E8fJdaiF1XdY4ws3n6Ph5ZO2KTDiCCG1C7Od1ko6
mGq9G7vZ2MmgkStcBzVIuOI7GrcBcPaDcZBDIbXgibQpZ21hXvC+oxZvhx2bu2E5r4JNggdryTrk
kpFAcEHshm7LRHhZvwm3X7I+uAfFG1ZyFyxRugQrsD3FodpMT9Y3V0D78ncJg4+cAS3XvoxTgavl
JFZ0/l1ccPLUCRLY401aG57y8t3BzEtz4/kiGJaBulNKyxLWxfX2MbWklqWwLg7+XSWM+mdi8Mb6
4jHMImKJASZTw5nNMkHst+mnflrTTdqlkUJDDCail7TsKo1U0NZzCHkkjY5YQVWnx+kPE81a9Gp1
nPDdiJgdja34ZUpjp88j6oeSRMK+XnX5uIkV6oyuUa9Z4sy1YfjPlei3TVcjRzEAcqLqGRVxS7xv
5aHzVvnYpb+zefzJnll/SsxWbNOUYXOs4iCb4SkpQf5WV7RN7VHZGQ3Q7jr35IA7EogHLrDmySTe
dZlq/hFRf/Sqq2I7NiAdGkYwC2firbTDqj2FuCO9RrZ/yuhX6FxX//Z8fnX9harRnzWELYR2AcrP
wMgE0H33NoyMTQXD+obfKEAGY8QuET/9P/MzzuWv4cj6Vw+X0DWT18jRhKlfPPQkmhss8+E+Qv+y
xyiFiVuHpO+bPbIzco4YBGXo7rq+PTid0d6rTZi7U2WCBRrBofF5QYxZV9pNkMvsPqij6nqsWXyy
Oha/LBVOrYq7zDVhZK1EbozfpMH8ef//dvuen1eob6ojOAfdcS6eV/o9CJlVfj+KOq+YFWYCNBHO
XDvh9Rr7RGCRyXqIc6ZEzewXxLtZ+L9w/VEMda36riTpd1EEX91DS7M0qfGrhH75Dpk6nDwjkTs0
ZPGDKQmqX8ZjpawihG7s6EtRPP77obm0PJ8vgmVYlmlhfhbCvrA8kx9YyqaSu9GIbhq/eJNaqC3/
fYjzc3B5nf8+xPk5+suILOXA0LiQO9xWW9EfqTIJfBPfHET78sqRdCEs3nrT0C/uptTNBO21ucve
aRSckv3wkK3ZkrpilV8F99UWKdKuevr3mWlnpv+nU/vroBce60lK0BxkUNctxlXwnK8MJ1+zigid
Ou7BDUZ39hBvbAyQ+DWCh38f/cvr+tfBL94/ynotihVzp1gRode3U/qg19+c4PmTcXl+5DfphqZJ
LuvlEip0VRmZ++6k9phUt0nTeSm7A00F9PtdOspXZ2PrkHVYqfh3L7MIdHLVKRWsHeRU2/8li3WG
XuHfF+zLN54lCn+/qktesotnZIKCPorS2uk34Uk8ViyHztJYO4h5l4kbufH/8Ew60jEMnafPsbXL
y5cPRqAB9ttrd+arvT5XAsoy38N7ZFVp3MElXGHNUIeB4Tcn+jGVxcYcwoDvrwNfPJfYkzR4syEO
6kUCwffGXws41sU6Wueb9DFhkgVvjrPOXDqO35z1F8+MY+oWRZeq2ho+zI+vu2A3QzhjvKdFAAuu
zBLlMMpgPuBLEzhv6sl4U/vUP/37lD9/x/iA6dLRbEjJfMouvmMpDqeATeFeOsVwUhwMWcFoq2//
Psjny2o5fJn5wrNyGPplmWeETa0prbVjcepXZoO5sCtGWOtt8SeRq2kKBP0aoqJpSG7+fejPpZwu
BZZPw5JcWoMe6MfLOhBOpE2GttfrYfBkY87brqtAfGHwfNLzVn/BwtCVbKIcVHS1WUlA9wRnlwPF
7wBI8O6b3/Ppff3ze2ydzj1VtLh8X0ONhAZ/aPeowtjM0gbDn+1GnrMUi9EbIDNiRerd7m3+5kZ/
ugccl50fSWMmHBFu98frALgWLVZs7Pux9WnIkcw+QOg9SjVQN7U9mVCM6z4jGTZsv7kF+qev/fnQ
ghQIi+VFOp8ChfEP/flEwQNCqOuu/HkJNtclzWl4DhhYLuBTHJNVuZt/08lz/33Bv7rejqT56/CR
1HnCPp53bGUdkB0NNjMkgYKZXorX8eHfx9DPb8mH7z1Q9fNby7TYgodzWdKFsmgtfVT3DtsdzHnE
A6e6KbAwwshjFNVuupSEiKHT2MbQiQfBDtU0I7TL7UulXA/FSLqVSrpZqTWkhyVy3OOFK1ZVSMFX
FYCWmnBE+Fti7/7ugfzyt0sTEorUdElJ8/ECaanJKNeS+6mucFc7Mr4pkOTcJZaeeqwJ+dKaTbCu
WkaDCfXMsk+ZPQwAqL65iF88oFI1DY0+qqnqnz76ulZOU9sZe5p5tgqdiBJc7xRI4xSb+zao6PhN
TE43IsvMbyKyLhLG+O5z/wyTRqTQbLYCf5gwf5VaSmlNHblTe7TK+QZz+PNM2AYoVaJIQM9cCYet
L9MthuUNAYU5JWWilrSVJ/s9xIkHstpgCxuO1ro0MwxBBhlMVQsUP35wDAgUwGtyaFPg5o08ZLgh
nnwasDFbfZQexmsAoJeUaUZyTVgwMfeVbMGuBH3FTFCFLZilWiQ4o+qbV/9+cv9sbi6fXAhAkrPG
r8xL+vHuA4ltlKiXe+y8qK7tsPFCoXY3XCJrFVq9v6ZTBN+KHM+lUaeKC3ysHNBrW/pmqgkp6s7T
RBTBSLz82rrSQmPeTmH3X9fCf27Qf37m+eH56wZJAgois7f2SeUfhGCOrrTlQ+V8F2Inv/ha8CD8
5zgXkXNDZqR+J429pXTomqOrAXPlmlUNCf/M/taJ3g1s8jiZ9KcpBKE5lxkysPpHVXVEU0qIu9LH
9jqqTwgH3mjnvenduFXs+rYnNt1z9OaR4vM+QsHC1ASdNSQNZIfiwZ/s/pcFpNpVHeOHERgN/OKz
BZJQat/2t/p57uuM4dWYhutOd/YO/waTl+BdKbHx5/OT2cGAxPZJFEb+jPvshITjEDns52lDgTL0
QbKV+PrsmZQ5gBzPYYHlAq5O881++nO5yM1ybIvWEdJ3ytKLT65ehLSWaCmHeU5DI07zHr/LhLq6
DGoX7ghxWXLROnYAChMipDnl40qfk2rfqaTWRkoSm//9IvDhF503QX89PnMT1klsWHti2LwaL31S
KltTefn3u/TFs2OxHWZDzAb0/KX/eBC9qOYx15x9A1ZRQRIjUTNPzjdfya8ursVHUmMtdSjF/yxF
f51KYAQEpdTh4dya0tzUdUpqB7oCK32RuIytvitLv/gsfzjexS408/tZCQ24yR1s3mF8gpPvZiZA
TwYXGA7X2Kq/ibE1vliRODuiXVmyVZbUi5ewo0VtO3ThjWvax8YzckGJcQDYH3hGQaYyEZ3rEno0
Ue4mK221TPeIsCSZNIwPntFuICk4QGhcjsve0932WK6/yxz+VKyzDwK/YQEB0jVBefnxXpf2kBDB
pR3ICGVWCQsMqBYwGufgiC7FMdHYm7gLrG+uzOcnjJXRIp5HPw8b6Q18PGqORiCyRHJAwrOw031i
eQOxIv/tU/zxGBdf2jbvUzEYxoHOh71B7xzz5ZrqTa73yuZ/OJLtkJRzrs4+bT30ua1ifeYakhZ0
CCnPd+oY+o+8o8ry30f6fLc4Jx4mndKXi6dePFBAD8coSJKDpnOgFAl3l21wonuqouw1Rd3++2hf
3SWDJ9emzra1z49vbfoMsJOD0zZrfTRQ65jbNon+h/uEb45qkxmq4Vw+C0FcRTkzpgPS/J65Umuh
4ss6XHGhvv73+Wif30dT5VToVLKFs8Tl5ctqR9GGUj+kIg1aHKbSuhkwju8qtEB7aLHDScWcs6L5
DEa8YqzpRJDpHfT63zwxn5tVOlsm9qtABrnAFNwXLwDAMHKCIfn0ZOKgeDXc0mjb69CRxQoXB2re
zDHvzNDudi2pSIDI1JoQCeaN49DjWBCE3WS+SN1OnR162+X/sPaZKhUESXr8TB1/08dfaDQh6ohx
PGATXmvs67BHrQG0rccrkLJu8d0F+by14nA0f850Rz6Yl73ripk43ykK06Y1NpZRpeTQBNErng2C
MUeUHD+UNkyPUsTj1dwP5UPaxPQwvnlAvnq/LDrZltR4SqzLvSXuAeEPAeu6Vz2+AnFB+tAsz3va
2gtOSz9diVXN2fvfvNZfvGgMj7jKPBDW532lMcvAZjh3NNOW1xm3r25ug8r85ihflMjnvET2sKZG
I0G97C3bcWNqstf4RPlI4hSA4a+NbgRHB4ECyZxpqRzCTB+3oy0QUrNiH0wzsbfYaOeTVYvgjZYI
SOKCGflQImnrK2kni7ZBsPDNjfjqgvAkcMM1E0DSZTPHtGHkJzI4QiT5yQS4BrPolx6yF+eba3KG
il5seM/X5D9H0j8+5sTDkHIYGwc7CGeEeiJHt6kT60SljGJeg8mX1f7Kj/rrvgvdKcPFMw7dySeI
woDUs+yd5i4XEEHGmEANRh/DSre6cTGX+luT4DzvRFisU8h8bu60p7zqiK2Ci6Gk1SqNnF0+Gk/Y
QeEElLzkI7N+DcRfIPjDbNI3X8w7mQ9vYdickPNtihgDjGFr9zxHgNBmLCAhCUSW1m3ysD8xo7yv
QuWqzDMy7luOozs+zT6cWYu51Rc6CkYPagz2DnBIWDusjV6MO2s0x98dWwRvEtobY7pynZyN6WHQ
/RrHAeqvhRey0AZi4lNCA3U9WPllcMys+lbYMVizbKXWCmgRthwew7lvNnff3STj402y+lbMpW0d
BPSXRwSvXG3omPcmbKRvCpNPXUR6ekJlqWMqAv7VvPwuV2HRAZI+RhJ+DFmSt+UYPP/7I2N/fuKk
0HQWVvPczbncosPDNh3mdMdOcxQFQAv2jXlQwlWhRckN3Tqch2Mv2x9dqWBt++bY5wLh4y6ZPSHh
lexlVGi5n4ruKrCSIY2OdGe20mpRQsa7obSWHbN8M/kJ4BJgibpy0NU5SrPya9JGk3oR459BsLrA
PrzorWkpIep3wWqwho1Rv1LeL/Rx2Njq7USySZtCnmrRtQuYXAaUrwkUSINjnTes0BqcycodFqIE
z8OsrFWle/at8Gcgzg6fSR4zvzj0PSKMMiPWjHQvMQ63SlkcjbRezbF5SJW4okeBmJqky8k6hmcX
GgmFCKNu+bKtI/a1zmgvg/imh2cQHTILcST+6eKQZ7iLAI4PGf+7RkdiionPBGiqAiRU0LTfDPkP
MZ8GIVZO/nvoul0A4SUhBcdkDF3NQKwlCVVdZfzWkvjaKUCr5vNBCUgXSxD2ffN5+jTT4nGUtiVN
Hhf+u2xqlBH4R8iDeCmSg0oeB2NmzyejEV3lN0/Gl0dyVFB8usM/+qmzfXbBjVYMBexMJAj06C4A
2uMRalV6QZSWr988iF88h6ywguXoXM9eVhd5we5iHtIjnv/01rFM5dUKRxYlMw2cF8cJhgdcFc6z
jXjzu0HhFx8TqkDVppDmBbAum7hjo5oxvu2jraKoJglt7t/yuPL+fX5fHoQNDp4EmnKQeD9+saLc
0ochjY+aWSkQL22boAMmFLTE4XP+DxU0SCSDilbn2/WpM9wmvqFHY3gEbLlo8cYpwU0bfdcLOS+E
F18Owvjo81M8nOU0l2ekxEU9T9ZBv2H6sNI2eC+W/t3/3wTpi96A+eFgF6sylZmlDZCO7ZmDRfqp
VUwvbud1kCFNtcUuIG+qiLuHSGfvM+gnMzCuuxmD239/F+GUow44f6iBlX+8i0xVihxL+XGIzl+a
YZPFAZLN77ZZ5lf7Enq2poFuBqWOeXltQTx1lW9i/cZiH9cEMqaRugn1dhkUVwBPEUq5bbcO1GOt
7Pipy8ipFudoB92A2hbdDVQA9MvWavIrHU7DY/5MoJrePzh0ENr6OCsPI9YWpHYVX3Sbft17DiwW
0e/4o+YzLJKnxgKwGidup5z88SFMfjjDVWFeQSQlPsBaTsM5ZEmSnomcRXDVYywp66R5VNiV+A2Z
nUt5DnOq/VPf1wviQRZd2m/JqvL6kp5Z91ONAqIuAaMkhRfY+YPFio7FU0Fa2pJ8czMa10b41Gnu
0ELr9rr1OcCYruLgGYVrd/dz4ZURs0Q3WcvarW7MbpMmm0n8HkeXWBHbIjZgGL3k3QGMSHQl+UPJ
Y52/0TAMjaNZHdWQvICfYXcaiMptVrnDe38twerGNz6AFQKhlSN/WtoKChu/YOo3iebZNwQl5fVa
HkX8oPd7RXm2cUoMV2HkATXKCMiUxHUvCqA6+pnet8zVVdEYxJ1hZix3IRHCtldrNwVYjGhrpbs5
AcuF1bY9VOKkzEeikRtzK5O9MdwM/n2c7/IJ4VC3BHkw9q6P+TRWPRrq6Q9H9ezoJ0yLqd0l2Lkj
iLMrCZnVP9j5tgNEVl1L64lEviZcmOZOZCjcT+Tfqqrn45GDNgS7ZFrV97pYdHttJP3wzoIxC22n
2RUt8MKNVt7VdKTkNZmwPh590ytwDQZQvNZYRqS1OkczmuBsYKHuRIK0bmEivxKvhHRYyTIf3k1w
O+22U4+y2ZFLPWZLBLhjs0TjNTr3vv6MOWJKtiRW+oC8TfBVjadaz369cp4kZndSuItVErj5uJ7t
66gCnwsMaiBYWvEKh5zpJX9V0xbWcEewW1Zkrj3jyYE6iYA0MlZh8BM5HLpLtIp0/UuVQR2QtBct
TrHoln0P0qg4dS2PxFjcpUQ04T+epwUTEXtbSLkBAPrczeSKQ3Bp0nKD2wcb7PtkMbYBDdCXoCUS
X1mh7To0Wo0s9yo0dmneHlpnmVtEDGliW6NnjhM0o1DooEpiPuZxTx9VO1/53RUusiS9+0PaSxSv
wfY0Tyd4ei71UGOR1da9FEVKEBJuhWY5Vxsk2VX35mPaSXgjZ8lLd+rrLS93nR4C9bpUT5Pcj+OV
mG618lCPHi9FYCwdrMxYr/PrLNg7EoTEdlDejBIpHYNiZxPl95h7/eApq/aDtoXfRKc9q9+H/hbh
Nl+PvMeoG2+DbOWrV0J4KSFQVGF6da+AO+gZJvlqDFw992Z/nzhHJQfyQ1B3J+CKz8CQ59dsBFJ6
T34biZxTf5DYBu0+2aQ6jCYqSjqMxHdlS3MCzypfIeE6+cm0Hwa4gkX3HMr7c75iR2iwjAC2QVJQ
6Xdps39FG4/QRTEenPKhFndZfB1Xh1nvwWldC4XosHnRZj9qmq4IE1Fj116Ewbprn8bhCLjTzq8m
5UnP7uLkoZterXrcTWQyAptsy02WE7bOnb1GfgVOwU9dQXoq8Y9GwXhZ90DeOtpVhwqQrLnw2Kq7
TndnvikGBPllnB+gNCkIpONsU8yHOFqBWIBNW7GLGoYNJA0YWFAlcmWJrR67Ph5eEBkAz7Qr3CCE
s+fQp0FI4mHuY/Dg4x6VEUHVqxqcAyU0TvI4yb0UAstkS9cPr0IQYsTvLNBegHZMXPAYfE0NqNRY
vDvVXAGvSPqdiSG4GRWstPVaQ2g92OzkxLYkbugcBgiFoCCwps7vxmNQ6wuVVDgyHPFU9wruCAT+
CgQxZoIBLxu6bHzITUJmoYt1EBI9UnXe4/bFqR7AW7B3r6cVjEzy+yjYaRWQM+8RpGspv4W5rtSV
xNTMeU/Qj6Zni2yz+WoWj/AN8SEwpe27beZ7ZbpqNHoUXvNWl7/rGBk5LvC3OvNiDXOLuEU4auWb
ZLrRo02Y3CoBJGA3mnbVuBsqCHliMcAuHHhX6N1ohNTgIFwzY5qUXQPhQxBeBOP5Tmndaa22hwkG
qrXoCLnczoB6uPsaKZ6L5KccthUkheBKta51s8VmtiNNqfIVGCn1OijcoXoTGik1/30RomuIDjTe
DUO9bFom0mYfX4RHAp2UV0OdoPH4dnQjRh86xL8P9cXu19SR7aAr1DTCLj7VOyKZpjk5wtcFdBuM
6T4cev/63wf5qjRmSGsDvzhrRy8nDgSJKnFqswUtKerqLh/2gNCMrTBE/E3/+otunvn3kc6n+9eE
qRom+hEqr2ds8DWuwjesuoDK+hpl6sQbx5D8mwv41bnROrS4egZD+Ev5xGDpftPIAmamgo9daT0z
OJsm45//voQaTeLP5bh1ViCxjWEa8GluI1NTy/QmPFY+RUcPbIro0WWKmdUPqoOi/XREusybe2JB
DwNSDt3E/V3+bMyGN8xczEV612HLw+dp3gW1RcUxl866hQi5teEY86nBN8RFEp74Y2OfUpP3RSsW
jvV7IueVlHTiY9V2p4I0lmlYEcTKeiQ1zy9g1wK4HGa6Al0gt3GDSSbMvDmvN2GxsUrc/s6xcN7r
ZBMo1xE2dXMNyLUG1VxVlExrS658JbhG0LUflN7t52OmrQLbg6Ts95jwomcy3lbQY4GiIhpcGKTK
+CclxH7NytihEV/OvovRCpaqmkDnWWDgk6wVwKnSaldXa6cEBOV2v8PfA2bVcBcSwWOuMyLezdGD
Qw9guZwfzNktqPDOSVz2tpyxbLmqT6ocHBOL7SMRL86z4XiUcAJCMO6qmqwCF+YLYd5UK2NXHc8s
8lj+UqarbugYppJN0sO/B30T/c6KOxXegAI54CEAUyW4vMawbh7H+XFqCa9K1qJS1sJ/bGndBdlt
Chw0SN6U8WeG2Ylp1tKKXnRlK/NfTfgjhn3iAw1szWeah5xqGN6aIBHk9ZAvpIX4Hf7CtXJgQRTd
Muuuwx8t+S273ECMAJ10Pbd7I/QchcVp5zzF6q0tMRZx7zyjAUqAb+IsW6TjgZHeGewF3AToBlN5
DGFzULpV8anIl6MFvSPaAA5fpkaGsoSSbhVRuk4gwJ+JWJkckEfOOSMsWFA6+/YL+wQGzEv4GnG3
UAd+n+PVJSgD46AYh+I1Tm58atAUCk5sgbHpQSmsg/iHhN0UatscZ37SuGa9mYDA0YViVRhqhvTv
M6VlteoIGxmiJ1AKdaJC1t+IKjzl+mMXXpMby8YMFt6POt6XRIp1OfuODOOGcScdlke9QB1iuFpG
x5YVJCvYT/RiZWB81O1xazjXzTndyGnXpZ57uvVMZ+bKaJ/z+QoAEAVXtLQUY0HUwwLG75KPr6fV
9hZEG9baO2c4sp1fZtpLpe+6eiXwPQ8wYDCpP8bzViGwIybVblZYz0A5hgTn9RZL79hwSxNbbhpw
4F0nPTU/87Ln5yCZrgfTX44Y5rNsU1spJB4oNDcyOIw5wJ7toN02JXjzA17FaMLTNdGDFCdVPMZn
jDg8CMjdIEHgoRTBPsZnNgarFjlfHprb2igJNOApjKoK5gEIhgTTIm40/ZRkg76E+L8odaihkRUs
q6wjArm9CjvSRvK4O3UqRVAMoKBLzsQN7LW8fAA0ruL0ibh64nnSq2GKcLYfiPZUumMdrSM12Gn9
UypOMK7dc10xvVsJLHX2h2X1bpcvgXIMKZYUHeDKXd+ly6gOKONWtlxLcmvNYhsClaFJWV71zqHJ
5DL072zqbIKtebMVzqw45sRHjbukf1IAaiRw1E5Fgnyp/gVmNpQQThI3HHd9/9LZL311V8Q/VaJu
QuJcCQ9lL67iQdvGQBBUbTPXx6G9BYuIP3ZNzNM8AqZ5mutfoaR+XQw5EZGr0no3bG5O9GsI7yrl
tx88dsO9GuDfwjgLoTK/m7ptqb45Yuv4+1TZyAEyTHdssLUrD9mDXXuZdM3qkKKSlsMqmhner0tc
3v2ixQ2cgd6x2TDt8vQtCoiMgrG2qOfTbN3ObAGd99I5mvke5ILXzdetaL1KeRrNX2UqKZKCjR/c
JZGAB3qYyhsN9AhO2mUy7JzqTvQ0/k9AQjkZKekPb52nLKUBGhjhrziSrgK9IZNk1EbE7bTErVf6
Y9TitSmoVtslOGnP4i8mUbAueFhKaCYos11ib9EJEsLZwk5SOk8XrGp5thyM0msimsPm74IMjoCH
VXPbpkYxcmpJyJjLq1pb5/mmbwjCIJQRdCIN3sVwVZVXTnww7bsw8AwYkPiHAGtmNq6rh+z8N9NX
rEruQIktqqs+wkjZ/qQLuplleIDntfg/6s5ruY1rW7uvssv37eocqv59LgA0InMQRd50UTLVOed+
+jNaWzbBFjb6WL76q1x2yRQxsfJaM4wPKoHdDNZayq8zv9uX8PCU8oHr7DqthSuj0xbUxZAI/Cnw
2L8cxSaBfVd5wgXkgaq7LhRcE0G6thA20oySkweaKL4JkXAM4KS4XRsQWfKMizrelVHokeqmRcMR
JN6pGZFHGDPFV6N7iSisLm/0zt+xLVjWfRhywb6r5MsWbJPT4PW4TI3Lug4p2r0b3IqnyhWYmT0H
B2i0C9XcudKNr9tWyub+GOngDNcScCkB1zuD+AhxxO8ukvRZDZaustKzBwrbg3gV/2EWm3gnqFve
8Ty1B6BVN5AmiwReI6rYN0j29rwovKfgPs5v+24Nzgl355Vafa7uFA4o5JPLB1W78FOdVwuim9a3
AHLsV3RgCxV25ENFqkuzaN70+oZQmOeRAsCov2bFE5mlvbwx0alUJCYNNYkXfrMVckBqKL2kLNSl
UW0j/Q0IOMfSPhZvg/RR767V7MooAI1fU0BOoQLVjJSsg2WHp3Yr9esOTWpqdlv2qBIhLT+2O+dB
lpjytxbsY7d5BYLbIM3mojGu5isxOcTOlVbcivmNym4f6ZtG3XB/yKyr0D/k+r1m3IXpnRPhS4uj
z026j9NhF4n9xvWCB8ongPWiegH5wATsqwePHoqciLumUBQdWHUA4nQX7YjqXvO3OZAPR9cXZfAK
kHvhCnsTBmQU7tiDqyBa4icyyaAbhDf48RwwD3K5dNVr1M8DNh4LuC4A0YMT3yr6pWTcoZ3mS2u/
uGWv79xncKWwf9z8gE4eOkSoslxCLLGHqloOt3V/CN0HjcnpZBdmhprcTdY/DNG+eWuJCyU3QtYs
oywlZ/FzwVGNK3QJosbvqYC1XcSlKwBWaDORYGW24j6VQIp1sCz8Zl1HlAVDlGkC65a1vWt95aYv
HhoPctawCerr4VFBtDxHh1v1gMSGxGakGzlauwCCs0uryNaB+bnXbRMQbpGv4WlGwk2XHrLMIU8Q
bGxDlTA0KPy1y4gqfn/QtjE8aifnCPUXgbQbSfVh+dxRx9cQ+gFZvZD61xL93NaWJTsRxhRWFvC2
IwjMC4WNnczFm7i/a2GLZd5jVuwkrswDGbAB7L1QvkWtmnp5an1e8mJvoRSWRy+Rck0O/8KJL8Ls
1oE+axVfIxXEfo5KWXKbIW0Q78zi4FNhmFB0IrITfCqzpwouaX5V1TZ5cGnIBXhDALZ4hje4aJ0b
F3yhv4HSIUbcJy/0fN+W21S1427DjsD5zL0XZxO6wm8NlZ456+FGcewYilVugqK2WyhmCr/Mnc7p
bgvlRiEapwxINueUoqBY5Qb3kXyfW+gEr3VSy61dhetWB7fDMjHB1w+fC1R9+5dS+hSH6xSpK0vG
NeDxkIqXA0p6PsuYqk2pe1U1vrR+Sa9SBtG2FyK+oreuuch4iRhEp7nEs+XKgOSsByNqgfASOV6W
0ptVHHph7aow1CBVJ/dGCL7O2Bew7IJPXGnNYG0hgWAg1bjnbtNVG/XOGVZDCYbkEQ2NBMcmMfne
JqCDIFyRP1iy7T5W8abs78NoaeQ8LnbdcAcrhzBM/5SzGIKVnl6A+RIhLok24sEVq7CyA2OpSZfp
fQgrZnxAQVbmwr8rRMqtuV2A9Nq0/c6RuLeuKndbkf2P9KCBUCXXiiAhiRbZuodM2LsmIO8brbnX
pT1PBKQq7OSrPp4uUOedh6i9QpUTCatA2/vBjR5cmf2em3PeNksItsrWyi8r6cltrwlWSaw+P95T
CA6Al+wUilVwiH11gz80X4IT8JAH7QPMDpIJtUPQQBgk4+DBTbtXw6SCX60GZGCapUznadrBurO4
L3vmfY5M1yIqQSG0h9ba1863of9atqyub5nQrmSOepH0/gGefA/4QwTkNZg3qktqdWssJOgMwSoX
V8XwIjl48fGsoX+0HIR9mNlVcYVsdKncFOpDO9zFaPSC5kIkWPGuA+dKjfZmg4t/nSebwioXKmi7
blOZTOgvubjX8W+3B7ewZW8lVI+R8KnEdwl5g8X6FAAItW5EMGUgvdwbwEmsClQYvXadVNuWNSrt
2vJOF25cn5vLBlqwMCDCVRL1i3ZucFckL9CRN2Q6D8U9GkgWGtcF2seHcaWkN625Dnhal+Eu9bdm
CQrxrg8PcXndlZ+5EmnaqvosjN8BV5UdoNrVLJWHkKtbckeNl8LVuvOBKZHNR7jG4epXF3ARR4Wm
ZjleyD+7OCalqwhgjQZwG9WM4ZBE+Wcrbgy7QX3LjiFa72Vky1e9LKe83TLiEjKefar1NqhKfDEK
i3B2W0QHImbYBBYyEwSTTiQs4GqwtDFFVCRTb5J0GFmJ3Oc80Ms9kw+PQHjlbq11tEJXdUk24Dgf
2Je+jqFAuNoz1k94VI6Na2Pe2JEPJzacJlQUPCrdPWKACwdYqfofh9TfEnH+vyk0X2dvyX1VvL1V
l6/Z/w8yzRour/8u03yZJm4a+a+//esNf3LV7/7492/S+Cv/EWqmwup3SxbHMkmSmBVqan77V/tW
Vv/+zTR+N3gXkxlIxjD/tfidH1LNmvy7RPE5OSxUhsm4wvilMq0r79+/qdLvmg4p00TrDM+fQTbD
//y/D9Xm5eTP/0rq+IZi/qrkt9XRffcekRZIVzZUcAvyOF+PpkSR1AhI+0582Sta2KVby4oopV6D
16ub7lpxet9074pU4yLr5ho+MZJsKgUEEtQW3ril5tWQQyift+Rhk5gtLgocrG7zVvtlzwXYivUe
FQ9gQ3pC+AlfmZGuxMhpamNlKqrL9ukK6Ogsm0HKEezzQQsWaNKZgyO9Kg4QBGGlirGTv4IfEvO7
oOlkIhAmRHt956iWY5J8YqF+/gfkpRrfR6xKLRpVVS3lqNbIddyTM0DticUNOIQA15NOllch6GaK
2lwUe4dO5CxwY8MMlZWiFzXsx76olQSeLko5qJ0GiVpvFZ9EVm7zg+OG8pKEPiQkF4TSHdQbNTFt
RvHaCC710g+gtzVAS9F10ReZ0pvcPEsRavOl2RiK+xgadMXLIMgZ6gIOWgbhJ9VVe8J+VNZIN+7g
aMm12cupFREeEWWin4ajadIt51XnPliJFXk3PtXS/VUQJ31OWg5sLhiruBqEr6EZC3+IIB68HZrT
VXMliYLZ39ZG2PUbBBSM9AJXaOSvc5k75UEJW9OTFrrZDPIdeWGDd2vWQwFYx0UrOLgcqPuMKpRp
0sRBitQCSY4aSyEw1Ybe5znsu4iSZWD9yexsYgsnolu6oHxRlZMehkFTK6IZ1LlJt4yEQqFF5kf9
tm6surlBaTjItkHYZMVFE8UajJ4gCQtBXGeA12RrTIEbCH44TVID54UjRtrcUhPUwfVWA2CopF/V
tdBz0ZUEK0WPLFWjsPui9uSigGEqQ5e4Sln4oSDbuZShMJyJnSa9iEFK3YCe9bRhmbVKr2w1fSjT
y9RX0ZbiQ6yBt0oLH+qSFIOslK96KVLBFpVGG7f4GlrWja3HeWvcB8KAPAkOXDUSL2rSyoWvLhQs
BymxXBHiluSDIM/9lVX1bmseUq0K9aeshBmH2GvaND7yTOQU3kt+4/vATcpGgFLHIGUkzZpGr5BT
xcMXnNKSKlwpdym2qwpYecjUCtKXWEKK+hNZy3A/t4rmJsY3r4uMimIx9Mu0A0qlhIhBs0vCfdEH
gpIC0Ig7eZkHfvEi6jmELHy0tQqLuJTImvwUmKGGZIeiCynELNEp/QcVma/yShqFxOQFxdKZXozQ
1DTb8Vm8iYYs8KS7Ub/b2Zmi2Tq7UBihUDvLjGCFoM6r+K/WkIUFrhktY51mHatWXkAwDutxuSpC
+AWgnS6sNPpr9JGAEo7zlQvJVwHnpjsJ4uiCHhj3EYOdr0NOWU7PEo7yhU91WvLsyShoQZuL5fAN
5khmPtcimR1Az8Om718SVLGQVMFv2YsHzcnbcl1kDZrM/K2SWwURjIYQvCmH+FZaCZAFSBJ2GHUR
hhG05FRWEctKPa8oHgwQbzIX4yQzbgVxUL0vYIMN84AGnmJddoY25HagIqF8SJHIS/FFFNbAzV0Q
PJJd09qtKCtsuF986comLV8bRwt65IFjz9uixO0SLwDvFG8EKVAa9LfbMG/bnVwmXU1Qu5T1R1nN
cakFfeK5V0mKyNSL0jZ+eymhryTqQPvLQjmUQlWVxHBrhCGrJNILci1cV2bKtlC4ETuJiXguir4s
vIKOEYT6ym1DuPlNrNX9lZmFBp4yX65RalnoJDl3B9jkavLae0pbXOReFadwn8WkQQUhCHVPu2TH
CsStUGlRnZK80kBucEBw4duzcl31Lyq3aXHPdGTP3qtxG7Ifo3vBO6lL0kHvWY1wN30gy6hpgO/v
uGKWatYhGxamatXf4I32siun0cXhti0F6HRUhbZ6i1p9nAMxpkQ+J1Tb8+7UzMJq11FQt+ZF1RiE
lKPBchIyLEpHIaofFF5zmyvIe3FnVkO3XbcxbB116VIYZn0TFTapCz+JI6SAo9DoTJi3KpOjXpRC
g9dBdIZevMpVM1I+QW0xzTdFQO0I4SoI9y+lh+rdZigM0X8oPE2HdWh1lUsxZN9Ke9QPkQKgWiik
tr9ESxdBLbQEUL0Ts/yJbVHrKY8r2tz2hdQ1NmmWSOjFtW4F4iCoeq27La1a7S/zypS+uUUSOt9y
Dg7KmnRCdaDmvEDkllcQ7V94WY8P27OAofmLyKhTPHyRhLwzpF7fvdEHDsfHsrRU73OgdzkxcSND
c2c1mPKzH4vfrKyLvkSqHqoZzCpJSm6CSpZzO29UHidh7LoixOCcpIJlSNVssPdSA1661qg+r1xl
EGWcOaWrZ19iv0zKayeqGhQ9BqIA/sFzKn14GIBd+Ycy0iD3Qt5WvAux1EVSdQoQrsZT2gOPJYAV
aIi1ONBxVrocNMqhduSQQEhABiSl61nuWZ+dNgzCrcgFILB9X6yUakUyaV49NUFEeoxaNAm67J4b
uwa6QEiPG9umkAXc6l6jpHdox2fpXuypUrzm0C6NO9OyOjdbBboXi/eGPpDK79ZWG2y0ITUI4CSi
0l86SORWXN6V0XeCKyBrBTwiXjiG/0yTGplV0RbN8GJkcHyfS3CD2ktEKpx0UCEke+sOuU2C+0md
OuFDmjlViyJjYIoPngxfexcGwHUtAO1+FD0Hrlj76F4iZrsfI5fNV41cDusyy0tC8kkMgsluRT5q
Fxa+lFyjByrjDAfLq0vPpdMqxXPUuAiJNAvOSXSykk53NZQ/+oqoyNqKSiEjLBOA+rpB390rI2QP
RCm6iPgPBGVLcTPA2KHRywO8Ik3JPyUoZ1e3XTUE+FzCuoHeBp8ixkfMweDoIcWvhWihkBqYVqUh
TCDK3+nWVkw9bFOWiUPMU5a5ibRi2kX1Fy5jnhJdNaGlNjEI6FHpfTOwgyQkL0mR0FJGkBBRWcdo
jbqS3UuU1gKmkmNEnewYIWWLHKzKUGOCeOCxRQK6QaWgKksXonKEY1uCTnEQkyzRvgVcIcjZEtJg
kG6/vwL+1oPoAdmhNJ6+cbitf03J//ddr/qfzVt69Rq/ldO/NNr5629xpf9hd/VavX74AzB9Hh23
9VvR372VdVT9efsf/+b/9Yc/ni4Pffb279++gtOsxk9z/TQ5ftVQ23juIXRfv339+Az6/gv/eQbJ
6u+kKQCzoJKfbGEgOH8+gyTxd4v0Xp46oqQwHCMQ7cczSLd+p6jE0g1iERSkf2dj/XgGadrvMOIs
/iHRwlQ0Hk9/NvzmP8+bs8+gD48gQyEVV6dsCrgMZcok9U8yZXNlkFU3yTob4eZtMXQ3QaHOFCx8
fIL/bGLy/u8QjDCyTO9t3gZOdWm9VfpM1cWMhe/5sUcvOl+3mjzIld4OJeUPwx82dcRijsRvR4P6
o++On4wfcyZ+ash3wsqRmcjFDc8493alXPi4/WW3pu4dDc9yVZCTed7YXJuUj69U7uF50aC2bvte
tRpixNlaAqg5j/G/HuwnmvTxDfxzk8afHzWpUkvUQTUcnqUUrtlYV7mz+WcWxnYeWQh9pyyQNuht
o+B+Xge5tnKt0JpJnPlYl/JnO8gqByZDZtA0KV+MLJdKRgSLjJwIUFhdkmr86McCvEoLOeFyz/Nh
pcrF6lca95dZY+pdauRGrvwBnSQAGTxUtrWvH86bODkPFEmzIFFSSymOhRdH/YfuOq90h7SSzr9o
KCwrua6uz5s42XlHJiYOEVGMEt5YVkcYB+kB4OzUF6FjBVG/d9ZZR84+aSFijSLXebszTZMmky/U
U6fyBqY44GabB8CtaBVI1Yszu8MkPf7H5Hhv3zSrKs1qiWCs1tvejoTeNamk2xGdmS3dWUjAOBrv
PqWfTU1GS8oMR0Qdnb2uvHCcTx5qAHCG1fbr+Z47uRMdtWj8+dGkQB+AABjZj7YmB59Tp4PW7Gwa
XsvUO22b4PK8tZlxmjrMqkzNE2BJPUoj7TJSl7n2BW2B8zZObkRHLZocEi2nYyaYZU/YxbKjRN1V
fjRzDk0IWD8NjjJZrWEZV76bMjj6ZbeudvnGfaQsbZHvqiVlUfb5Bs0M0XjqHw9R54tlyoOjty3J
QeoCedpFWmkraD7bzJeAqnuP5w2eHCVVAm0FkRKk5sSgq0a4Y1yjt9thI2VPg7sWrLfzJiZl5z96
UKXIBB8t/5rWN+OWSDOJAj57rNtddavyStk6xGMW1qPwMiwVO9sEy2JFHPW84dNte7c7WVa5kUJl
4+lnp5L2WsVCs8UjCI3aFfKZuX5yAaumAX9WM0Zc18dhi1QL5W+JM76BMkmtI0UU1PBKDwJh0V9p
01+WtMkBnwh5mAw1uxL8nNfONVr0SEqUHHTwtectnVxb720aPfTHU5EHSIhgDYd8BHVLvSnlx/Of
f3KqH33+OHpHu1FeVACcNdYVOrAqb3KVLHD/hfo/YsfK+rytubZMZkIRZpHZ4GC3JZ6hyFap2RyL
+eRcI1YlKSPzGDDtx9Z0Dpj8yAU0X4EUwa8LYOgbxYab8+042WdHVqbtMNERESJmtICvWG5JUTHX
JnqqhOZ8sZ0xNtek8cscDZCOJDFSaBIDNKbrRVkpokBCpTXvZm93vl0n1w8lwtCuQHDKU3jjAJlB
StLvd2TSfMj6jE31opLRxkjTGVPjteSns/bI1KQLLa5FhSYLvd2R64kShpftU+NT4VJuXL644czp
cXLiHVmb9CF6HoJmtt5AgmtEtldP1Uk4s8vN9d30HtZRV1oXPGN0Mz0o5gua3sjFWcZnDyjkP7Q1
2eckYehqp8JW4fm3LhqtITljteFfBd4wc/863yy8mJPZlyOFjg++J0umvOrDAPBX8blIEfUb5JnL
8mlTUNQ1MC3Ux8sfTbWpLzV6BEqLBKqlUrk7wiSmhmPdX//KNH83NNm8cW5FbmiZXIlU8p0VUkD6
5K0n2W1o6vvzpk4v3ndTk/0o8HQjpcqfc6JaexxGCqkrkjYzHeaMjD8/2iFcEgNwF7OtQlgNm9sS
MqP1D8dmsoDCTvAp0eAUSiiiSIVvkvjcONtxazjfX+Pn/LwtvPfXZBUFZTmYncTQVEJU78kShwtW
l9IqC916bfZR9oTmQL49b/T03VJ7tzpZT4KgOa6nYFXdkJmTrUHlAiNTvsmLwCbfa+ZEPznPYUVp
4MF0VZmCwSCL5prHE9fm1T4IB917SQiilDOVNuN3/qkn361Yk9XkcfXJSP3hCgvGMS4/Cep1Ln9D
RFX3rvvsoQlX5zvx5CQ8sjeZhFYuxEj7MQkN8w5qC2Sva5dUuPNGZrrOGn9+NNP9qlLMRucx04/u
ao1qO2KNFZnzYvVL79uj9kxmInJFHpNRZpTMhV5kyzbdopo0057zgwSK5mN7pLpNLB1sJ9WqVOIs
S5JcSmFnDdvG+2rJD+4cmeB8/5Go8dGeaAoC5EuWseqHVDWmC9d9iwOPcuoZYsDJA/ev3lPFyX6R
Vb0zEFTmhOrJekrvODVmuu70oj0yMRkgJys0ryVdwU566r6r1LeomCehWNX950hvSPB0zG++JbVU
QoTJpgt8aeuDbMWvPigzk3/2y0x2kDrs2UQGrjMkKC6HFWWtOzi3trVJ1+56jpc107nfufRHq8Br
i1brS7YrLVsN1ZuAttr5ZXZ+LQNM/zhNRsZ2W0lMy6a41Tmu9PKJwNd5G3ONkD/aEP0eiSJ1nPpg
ULP7oX4+//nfSwn/+waofv/5US9VehiRJI0BrVqaGwWKWXgpkej57C8pPV+LW3f4h7Ng+vpwklrz
rA6T1XpYDyvyom1/Y1yOsyDaCOvzDTw9SBbQPG5loEwmN7OCoHqtVS23GIoFQHYuVXTHEkd6OG/m
5IlMxOKHGWMcx6NuJLYG7yaiwj8wXPJICoQryWRA8LdTxFtycsjOlb1ic97o6cnxbnSyfZCv3Lep
wbWparIFuQtrz8tmLrbyeMv7eX6825jsHwaZQrFTsUV1a2Vt3bc2Sb5b+ROpjSvlChnkpbgy9ogs
r+WFZ5uA75KlN+OvmGvmZNdAzLGxnAoPdINYIknpPQJpsHJn7hszE8WcTJSsc8ghqBnBvPjiyeba
U+9LUlzPj9jpk+Wv3pwyDfuasKYYjE/HqPocRCT+Z/m9GHsHpsk/mxzmZOdIKuQ2Gg9TXZJQV0Ql
PcVo51szMzDmOHeOJr00pKRiISdom5R11OCks8GZoXXPmRh/fmyihoprOGziQRi9ZRVidbr89Xwr
5gZ+/PmRiSwFKeiPOyAPUCuA1FIdfNNc/TMjkyuFNvhN4xkYIZPkAt/mQq+NZikgyz4zjU92GJmn
PAwRBsU98bE1Q4yXuS5wuljxLWpBi6Krf6UpZKaCTkcFGUjoRwsiiatt10mdnSfepiO5FC/P1hXk
mZE/OSzvZvRJQ9Dfzg3qzLiESSrXPZ2gvugEt2R7zV2XT7t8j0xN5nHgV1FbiRnXkn23Il1u0zz1
z/0fpB8uE7s/NM/JMlq2t+dnxMmt4MjoZGaTjGj0KGj0dpb7GyEonUWfykBRPDtThG/nbZ3sS5MI
vYLmiUqc7eOQkUglmEZELAUVw9gKKZGg2GzuqjlnZHpSWLkoF6MHTpMTMl/G1BPI1sNlLkKkOt+e
k5PcIk8H1yXIN31iym8UJ207EDGt1a6yQd2qpb4+b2IiV/cjDvBuw5jc7hQfymFA5iuvXbxVy2Fr
/gEXh8PPuOqeQPWFe+OO9WXY4hqNjbV/b/0h3cT3zjInzkIqbLrK7XjdHoyH819spu3G5DTsO8GS
OrgNnIZ2awBajedQkt8vYD+d+e9Nn+7rltv0hRuUmECoDzHRl3QpLOVduRrlcHgy1F+k3flGnX4Z
HJkcW320CYMhiqWB3FFbWzQrmX7Ol85Ks43NKP/jzRyNE8rrT2M7jfHExWCOkVnuETaJTdSr7ZSt
+hrcC0uVYJnoL9yl8ep+zTZzJ+bJRX/UzMnETdCKzmoo6naSkQSXptTbQd25KM3Us0lm+5Ut9Mja
ZKqQM0/KcIezwUlgX3tolAKuaWEqnB+8mUZZk5uT7IdZ2/KIsPWm4OprLMMoJF9XWAm5/isP5vcW
WZNFmcWCHoceL/MBSVnArQje9VFqzaz9kzvZkZXJ0UN2eeMjo8x5kFxRlBmJt5CBzvfZnInJkRNW
StGYBZExUu+3jWaunKFalcEvhSqOWjJZVlYReO5gYcYVqPj6wxuAU8Owr7J4psvm5sDY3qP1G8Ru
3goa67eMwFp1b1L1rRnqZc+D63zHjUfVmb1p6ttySY1Re5E5neut7VGPKJPdCVjuuQkhI0XKzNye
2W2nJ6esdZ0WGtw/UawaAtR6bs43Z24eTDaEvlQblChpji/vkaKlgq/zZ9bMXI9NdoE8SX74vWVt
HdXttgJF0kA/NIN7w1UW59tz2p/w54zjyT3ZDLSiFbNap8NKe3wr+nazVe7GFAR1LW+N3ZzS1X85
q0BConZlkGI4WasphRuBOSa+iLc10E1t220t23siJrKgSnXj3AkzL+LTM0IHzQSLn1vwxGDZo9YR
ejEG++s0fbT6mU177vMnO4NY6eSEoxdjg7xf6prwZETl498fJEMkGxOqrET9mTzZFtRWaE2t5UVt
bbVrd4vjYOVeCp8Asm3iNUGrpxl7J6bgB3uT3cEkK011EvqMitItJU1kVhCwsp2VqIw6Hv2qWmaP
w1sEJuRZvjtv/ER/frA97lxHO1Pd1xWZx9iOjSu52if631/BfL5iIafJWwjBno+fn5vSUJheTtt0
yChQZcDvJRFFJl4RzWyyp5tioKGMOgNJrZOmwHBwB9GJelsR1XWMt1Z0jJntdaLf9v1qRHPebYxD
edRdlea00jCQGqDdU7O9A1+5djbmKxcVZ9Xd9mvoNwdQ7vLKs8vt31Vw+9n8ZD8kV5eEUPy2tpZc
9shjhcOlb8y8vE7ORijACtV8CnoCk9nYNJEcqCUIkbgkol5uhwrYBSishrx74fP52Xdifye/+d3W
dPMtlX4YIh7Lg9GgApgCVQ2aslpVYmOtzps6cQQfm5qmfhW511ImVkJGifstSfwHJINXbcsFuslm
WnVyIr63SpnMecR80JhMx/VsbFX/Js2255sy02vKaP9oElKnYLmwzfl8lLKlQ5VdVc2MiVMZkx+6
azILok6tk1RiD3S6hbpXbW+t3fXX+QUl+ptg8yvtQSkKYiDukemlpfWNJvI0bInlRSDbonVZzkU7
TnYZZyAJPaMG5jQXbyCwM/h5N7pGD0bwuYqhyL2cb8XJUSeZH+FlsH3oxn8cFSmsNIS8ai7fwr5S
oL3NnHyn/DCQud8NmB8NwEiNkjrkye1c4vaxYblfRNUCri21d3a19Nc9qrDuIriYe5adbNmor4N5
EUD4ZD5nmhtWsmoCMjK+SUgiA4s+33UnR+fIwGRCS3JjyG5P10XSJ0N+pb5vEcIE/gUjuFQ0Spco
xZgC4z28ibIhpOxrwa4VD0DpPOlXTqAjE5MRCqSsNKlg7mzd+daWq6Z++JUmIKZEvfxI9Z/0E4oF
bQPrCscOyS15HSwTPV763dzr69St0aA0/y87k8VfSzIlZu3ofPtcreKregMrcNHth6tuOdiR7a5n
kyfGKTR5t3A5kBHRpPIf1bjJ4sn8wlfbvups91OzcrflxriqQNmO2tsxYa94Jm54uoXv9qZpQmQa
U+07Os7bW/k225GtgQ/HfFAXVLZ+v+T9Pa7nj5P7yOBkDQl+gRySQpe2cuctIzlNNmXtvfU4PGbm
+cnVemRpMkl8VU6cIcMSunsSUC3v+fwkPP35Fuw09F31n4SnhkTTKKOtO27gsNUr6xDD9T5v4tQV
hE0UARVc9bxdJq8ko47CNFbwMMThUx5ft+6uaF7T7q7pf+HkAVKBjoSO71eeOkyCvEDKJuNY8JVN
3TfLvESTp1yeb83JyXZsRf64cRt9kzm8Yzu735efwi3+MxuhPFu/blfiKrCF1awH79RyYocTVfm7
Fu/0siMbRRoinMFGsQyvRmlEZ6Xukm23tPbVxlr5T+dbeOpuhQYScmQANUj8nOx7lRxSomQyHYCx
W8YDr9xtaALijE37vKFTB8Wxocl9kVTqwUk0ubV756ZEoblsF0I3c86enHx/NeanejgUN5vKBYVj
R+pdlq8GcMxW+i1HXEn9+5Fb4701uOQ+zgtKh4ailCBat9lVqW+78Fdm91FLJsMSj/QL0fLJpjLi
lRd/HsIBVYI57ZDzg0/lwcdWpF1Y10arcTtwNQD3Yi3Cm6KmAn6Y0zXRP2vTNG2lErJIV920t2tN
XPrKQ+o1ayBo56fZqS3uaGCmqStBkKO9Vwd4+IGM959dddYPdH4ia98d/kdXeBE/SawoXOGVaqnu
ESzcVwfzIt3VK2eb7qDRroHXzyyek3f642ZNzqCeyrtYHv0MIoE8bxneemt/2a/1NXXw2/M9ONe+
ydT2A64vtcvU68svmfwqjFXeTTNz0s3MPGn8EkedqIZDq4fIzSHs0S8bYy3K35R+YwjSzHSY7bjx
ixwZClXu3sg+jxGfYjdKrg6bfFdQPgYGYuawGFfL9CJ0PEbj7nRkSo5A/egl87uhPqnchJt2VAz8
pScXKtdoC1HjAAJpasaSYAMVI0xfroJlo3bJWnDqJya9sDs/E06uJR1vIE8vhFLFySYUQqPQunZ8
teSPyKb05sM/+/zJ9hMMopYkEDVsLefZCEPnVzac9+8/3XAQpjdyf3SQOYD4UCC9lo36wgqkmVPn
5IKBaKWPuQn4aycLJvT1iE2BO0LRdiN/6EYWHiNpjoV2ejDerUxWjFD2siA7dFZR7rps07i/Mtgm
YtdoL6noHU0Witp4kTNEcWd73TobdkUw400cp+VPq+Po8yfT1tJlUNHjG1vQW3ktuj4aUvzPdSiA
IE2ymjeDo8wVT518eFPp9lerJlPY7J1gaAQKcMu9vGltcvL2ONHXaJ2sypVzzRNl5V9rM10519TJ
vNakPJEALaHzEjwNESz2IIeZvhbzhxaC0C+sofcGTkOUsRZ1ngx2xnZDlFOvZXXmNDg57Y4+fxKX
9CMNhofL51fujZBeFXNFH6c/3ySlVMKXqGuTzw+zSvNzh4h8DX5H0JeW8el8B51cnZDsJDBOIAyl
yWAYlIxS7cG6EZJnQX0Jqrta+wX3kfRu4rvn+WjjN3pTcgSBO0dRB5cICV9k7fP5Rpw+xvCMo0+p
IWBnTlaP0Cl6l1hsZcHFmMgjLYKVcTWeL9XGmJm9J0fkyNRkyYD6Hpos8TAF2tJtkf9Vh5mT8uTp
P0qik7hqQQmc7GXQdCpAY+wFIFv2tRY/Oe4BFt9O9iP7fMedHv13S5NdzamVoSgKckpytOTSxk6p
a/TKuW3mlBWghiMMxKKEdyQiHp/8qtx6huJxybAGmGOo6dabgLLAv98UIJwWlbu830n6/WgkycLW
UJEosuN+1broaMiryMpnRuZkS4g1qsguwnBUJqulzCoXDRiO/MIfbh3T2bkCSFbDnRmWUxOAEMWf
ZtRJW1Ru0AREODINB8YO1GwSEXCFK0+/0GVHZiaby2BqgRLIfWcHJWyd5yrcKenM2j95whw3ZeIh
sGIZOKtPjxm65CAk5iIWEF7k8OzhTle34FmWcoyQqgJkxEw+d8nQLwVECQLk1NGml/XmLparmbky
17+T50Kbh+ngj97Mttfg6SvVourNG3wAf8hyMTNlTu0Xxx0wmfxKnoktCMDOTtwLTbBh1P79QVR0
yrllAy8FXM6P8940ajSTRdKXm7TaeVJ76Zba1hDCOb/iOBmmF5RjO5M+k2pIT1WTImV3LS/h/m78
y/gCj+KKYPXdLzQJGghueRJNJX3SZUmcRGbR4bvSmnwtgeZH4m7l1XMvuZNzE1fSX3amp0YvGoPW
kINRrPXNqNtpxAs9W3jramtexLvRgxXAMmyX1kwqwan5d2x4so3ITWRl8UAaWlHIKFNuM8LhGdIk
6ESe78kZQ8ZkcngoJNUmWDI78u0aCUcgfLbzNDjizOw4tS8eNWiqnt4GvZqFOQXEQtvpi7hI3KWa
SLEtCsJctHPO1GRyBHIR+LGEB1VSrWekz1PUC7qbKBDnEqrnDI0/P762mFGRtCJ918T/S9p1Ldet
I9svYhVJML4y7aBo2bJsv7CchiSYc/j6u6C5x6IgzEZZR6+qYm8Aje5Gh7Uaf5w+VU0K3PL2X54Q
O8GdFH0rai1xsHMaOBQdo4l06lwhFQQCbxnajkwZOHW3OsBkoalpC7OyvEvi8qurO09Trt6XafXl
st7J9o4LklIDzBTUBlx8nTuRnj+NCYjmVFn2QizFRsRnYQIHvOSv9y4tq2xqawTfpntHnU+V/qFf
JaaIYaG9NXv2iwxOC9xt1KokhY0wDu0taDoiAOkfaYRB2wA47w8g0vHZEGz9o4yUoD/GvUQ/nl/h
b+zu7gdwCgJc2SoB/zRSW1QHJGIG8k/gKDQmmPhM/T7pilNjg7ah1Hrw2jSSwFqsMi+r585RVcey
MGcYKuo2hxXk71clgNrPjdI8oRX7fdbqRRpnFjeDVPbKolHQPQFvEiOzXooUMpUop8gjkz87iiD7
tdrk7eJmg+mgFzf/CtRV8KSOh8vqz27S/z4zl+cK7ON0REMGJIAK7JT1KZoVKwwXre7DSjc/zozP
l+VdPiaXb00brLTJYzaPU2wRwKOD1Ll3ikNdfLgsRnjfGGW3hblsHa1IrzduwwRnuugIZYztSwVs
/3Z72BzZk0R4Oi9CeLQzQJT3lbFhLeXk2CCdAMpubwyLJCoT7tiLFB7cbIn7WlMKTH5MI7lrChoC
C/5pRcpaoePpX+0aP08wmG1eWC1mMFSMZE2YYB7PrfZ4WYZk03g/n6VTWtq2guWgF8TPwUkAXhLl
HS24KPcaOHtLQ9jEP7HMZGwSDAAB7GK5A3Y2AvnAQo61qhWgCclOSHiHdsI44w60d8WOS7TXbZP5
ldDtHujM3/IUlMCF8W2u31NR2q+Ni5SUWgfgCwO90MA6rLfG2UGKP6u24+WDEptzBx0IDgNUcPm3
MICTlW40kHFDLy7a7LTjcDQPRkTPsoKiWCX+XxCMHPv/LrBYpibZ7Bh+o42vSX6ON4lnFNZ+kWn5
70oggPOMC/CP8rY1YUavwSmGtp3teHD94QxaKd/086D+cXnrmHV5Y1R38tiV3i1oLrReJQzhTD3H
Z+0qOZgHLVSv3tOytV8WFyUZ5ogyaWwDbxOoits0n+kCWmn6nuQ7Qa+OagBPyCb8lFtq6qo55Wja
c5wxLOr8XICVeotHib4JtWAnhts06sZZ0bOubOQU/AFUVL0q6zgRmtKdCG7DCK3deQX4O6gAzA2d
QWHi2vf26tqhpbgyABSxMNTiVRPwrjZvgizgVKcUY0phYo+gVFVvVbyZAFt+jQ5LSd1C1NGOdtgX
WdyLd0jaelLY6KZyBQK7k+UvV0vigS3NA1fXIYve0WAOeQCrRZpXBzQud1aA645VawFiA4pa+lO7
Ug0ARot5uHyNRE4c1RgXfSGoWek2d1x14vSmoqKoXRZnZPyq/DgTidJJRPAT1aOKXA/YS6B09CMZ
rpQahNyS2QaZCM74GNPqgBMejZXoNkqq6xkQsplko0RXZ7dRfE457ymJ8V7CkPMIcjbU4W5se6bh
5dOQCXFeGzVEWRbpFjagaRWNh2TRd1rUklhHNGOH+uSfI+cRdQrHoqvCLPXsw05jxm67AizMmeEu
KKdWkgoQXpudNL7kkquFlpkqsr3krjrpoXacvL7y8+s5SHzVS+4wyn95D5nG8o4BYNGwoQStyZbB
ue4c2byyKBa4VJX+mDMnUC0lUjRAYNbxYdDr6LI44ZHtxLH/7/xQZ6n91BOI0+P61iHrvRKn79GK
FxE8fOKs5rOb9gDXUeYne/i9me+5Pbvvc0soTGh2T6F1+YjmHx1Dj/H4y1Lz9zzodifDFzK0bliz
vkTDXu8AHyL/staflPmxS2UaINbw3YI40zk4paOBI55puO0BX8ZrMbcLBtVrelyPhmT3RD5ovyrO
gi4mKUFhjlWV8/cSgVt+taCtt7QlCFVCE7dbE2caMLzVgSgKVjRBDiVphqgCUW09v6cjyMKTkRi6
A2g5HpnC2EyytC3qJirDObqpdVkLtPC+ANIdzgY31OZLmEajgSMkQUNGbmLqyOz9aVglFkB4IjsR
nKe2trXPVNb+k5fg1bTGXPfA67SBw8cqAwvkGxJ5wqN5kccnqI0JqQk1xnvOit1QM+ObBkbNnW2J
pXlu83lj2XZyOLW2SDqYOTPcoOW1zlXQ+tZ9ewMAlkP2ab7GzG3qgfpb4i5EcTaD4P//8+K7/et6
chMXpBoA3XrS09zLkxtrurGWaJ0wqXhYwdN82aDKdpNT9HowjMLKcHpkaq8063O3TB9jVzbgJHyv
7NfFZS8WnFGVOsguFSeGj+zeqtTTNm/xUf/yOn+8Mn+pqmQvJYrJpxmq0V4qPM3w8F/vC/PoJlu0
fCttIvEXkh3kUwymbq3bsmEHaRlfLVV66ub6oJv9OzIZgOTErdHhbDFy8trzgRwtdlQw/IRohGRc
XZl7zm1Fog0cpeJ/+8n3Ujjzapillm4LOhKWaPxMAvCEH008lr3kbAXIIgcAAzyDcn6+Gs9EskCx
qXpZIKeJdFgnM9OhIktzJMqXjcgMh0iAjaeyAQQVnDsfiS3osFIGGwIM/bAARf09C9h9n4+94t6c
7DpBWitHUJ9MdWCDBPnybZUsgU+6Z65OF0tH5J0av6fuxyBrXBf68v0a9NdaNtftAH4Y2J/eWpKz
3W9NqJYTOYH4OTtVJvAGFRsk1xP4w/Ni3EKnRS9BjJwlEmy1pFAnulj738I5lnWexgHUr2iR6751
M3qAHYBuyvgdpCtmW76LKEuHTXApCzz95/jbf9swQY5UPA/lukEtCdDFawLPJEIiwlz+a2km8KHi
2sIUpNr+IEMYaymYWN9h9zBN+kcGd4cnNa7rGsSAoVUz6KatA8Jba/4Cv+LkjW0pyUv/jw18Ecfd
WzbRp9VszG72l2cQkSQcjmB4O4Fe/iQbQRDZ9P3aOD9SOQoaPzoETJju/K30A8iC66ssMz/P5Sbr
QJetzOJqFf3Sg0YR7I+A9WdT7v2B4bHkKE0zPlk7uHy1JSuzuJRr3iRZNijo0NXpqZl/ufPmG6Tz
nfHXO+Sgn80ENZDGpr1ea2DjZKOhMW4M4tyl7ZMKTrkNtiSWKKFQ0XdiOK3IipKa23NLKJjG5+RJ
rWiQzb8vr0XYeobBOBvNc2i+wIP99WJyfZjmsUGvTql2Eag2T/2Snba6e9DLJqqc5rM2A0x7nLtz
NU/+BF6vyz9AaI/hjDE+aYJfjncpplZvbZmC5IiAD9v9WqyfLn9frIIvAvg5d2dzJvDoIb+n4T3v
RulddaXczEGNQfDCt8LL0oRnthPGVrszhXleGorL5hNQafA19G73BgnceoguixEmKdBc8s+uuex3
7OS4wK8DySlMrvoBM9mnHKkqD9SDILz39QBjHr90yaNRckz8JDBYZnOrsyGQbpGhnGJFYtX/xzE5
QHfAn42R49crao00zQeKnqbuixZZgFFKQg3M9Z+UM4Nm1O7fs4EAvdSIyXivebVXaidVjRx1DLSU
Hum8eAlpToVahBtVvLTNzpurXW3F9i3FjBjaq1R/IkblwylJ9F98lLtfwvkze3JpkRawJkMwh2wi
bPGaH8Mz8AhguI6u5D4IjeROHKehIxpqqrQfUaSewDaceFo5+FN9Zb4DANa2d3I4DaWjqxbqijDY
ZWg617op2TfZOtj/dzdgaMGiVxbIpK9K4hOziaiKdiTDU6WoYuwA+FcssrHoMwdWCzP4ryWN7lrp
se0g9fhhCdQQM6JBch7w8NIzbzhUvszuC3s29gK5pYEryyRNnWJ65idYkwFlBkqzMA0yf/GJTw46
9X4yiD/lXIQZns+2JGgUPtv38jnHs+gtqCJ71A/BcXxgPSPTj7jyGWY6eGC95SYLQIi4Sd5NIgOz
F8qFJdpqm4mJNuiwSjHN/tV8T7Po7vt8JFL2FS0MsNqGaN+cSBbk2ddy+nXZqjAbdUFT+ACkLOo5
zkpwuVrkC66WOo+BFn8ps6AnMnYzYfMfrCXesRglBZgod0iWZgEAnjWmWjfofY5aDCTF1+3BOm2H
/hqFxSMjZr2RjTCL/NteKndKjbHO6QD6YnARKF7eA5lYP7RENpUgkcJXycDHuk4Wy4eNzecWbTpZ
GbmZxAOI7MduJTzuBLh6pzVWsZJRW/wG9Njgdkk9Q/tmm8CZeo9e/DkrHuuJ2NncmxUavSwAQWxd
E9iW55DMN8nPyni6LEt8j15kce5kM1ow57JslDlf9c230ZCkddkJv9Xxl+9z/mOdnDZWGfT7P2Nw
BGXsMpI1twpVAKRY8CC2DqgbLhzYCkAJlS2yrsDMvE5m6mcruVqA/nV5tyRieKvgKhPRF4L56M3w
G/3oON4qy4IKD+RlJRb7CTtHFYMKtgHHHeotxUe3OoHR/vIShJETQL3+2SoeXSmthxgdGTjx4Wdx
6oAIORybkrmnaDqgPnaUiJOthzsZHRBc8cwS7uuZ4a5vx4wGyaPhTWHil8HK7E4nG44QJj/3a+Ss
3ZYk1VC52EQ7jnInsDPXQ9mno0d9S/zCvHLKaFU/AWbXaUPXvqtbya0SWovdHnN2b1sHM6VxyhAp
f4Hhz6unKtSyI8iw32MqXgTxGddhGd3WqLG7cR/V8X3ePHRj6fXqdao8SA5SF93knSjuuRxnwzJM
FIkq824KWPs44u3lwxQaAM/X0aL5764a3+OVLvYYNwscfKZc666vtuhElU7RMD14Y510FVA8mKRB
SZULnUiyJnG9MOvnOFGlYv7QSs5j093kTXMEqzY4jmS9wmLd3MnkLkSa5YNiVoh0U92bflrnEhOI
8+xhHjVqIwYk8b4hYUy0/lkmdx3ytXOHqsUyV+3caI+VCf/4jgffXgSn8crartMwxWhO1vVjjqg6
L2W3Wmh8X1bB67qiD8XasAqhNd8U9KgsfrzIlJwp8RuFAFggIGzwWMZk1Wvr68x5TIuGVYMyb8zy
yC5uVPt7ll/VWmA3kTKU/kyPBWbUL98u4dp2crkTSk2q6UqBtU0MCewjqcLl75mVQY8CLDgTYbEG
2CFOxKLleDguI9pZU+PoJOvZ7Qo/z95BfgI5QDViQIGYHeZbvdqpQ1OZAznKcQi0qMLrx/llePWp
CKtHWQ5P4M0gDRjwDOROwy3mVuW0zjpbK5p0ddsfvhhnAnHFEwPoPQ0P3UHWZsg+91o/IM5CP6ir
ga0JHOCv9cMCvVpSqtuMCUJ6drVN9WcyB5312djQItp2sesp3d+DzjKhLrhVUEVBCoJTSjuBlV+G
dQ6d7UTp3Tgf5ix0qCQweOuzXkvhlrZacVsV4JAGJEu4GKcm+1S515OsQ++tor+Sws/6bZvuUI3F
tmb8naD+Hn/fYtklZlniN4eEVgIGEAb8tucc5i6EylBeWJuJxc/E/dEmGQon88lNf9sYBzJi6ypL
3GO2NnDOlWT+722wg9WxkqGO8Qz1DaSS7ehuDMTFGQXQaBw/5aPkFSL7PvPRu5XFs1VupIRTLLP1
67AqV0Mq63oWZHgtCzk19EaguchBDuO1DJpXttHZsORq6rOO3e4qOZWn/sRS8DJmXYEzfC2MX9C6
rZZl4fpqdwWglACUkQbNEdym0RaSM/G7g0wBBVuI5aF4AtpbNPM+12N3W9gptHXXHMoB9MUbDEQe
66aVnJKg65mtykZTo6Phtc2jJ2xFRmgyz0DWGkvdU9PZxXxuSjOvy8shchUz8yc9/TR3JDtpimGG
Rq1qh8seRYBwih+BX8DgvSxi8lSxS5ltqP8jBl3PWgSwqrMF9EcadccOqYYoPXY+m+BZPeWgH4Hk
LxEvwJ6HeJZyNp4R6Hh3g/lo0mUOOn7J3Rwyson8pgJ6leunhecAMKtG7J8/dYEuu/1v829MMEb9
LMuEr+NTz1rlDJUDmnq8b/qwAyIcE6reLWedwTtEMo8gMGivxHHG2VkW4Fgp0CeSPm5NoBlXjioJ
hZnl5ezZKxG8j0uMNuktbGVf3deJp4N+NS+jtL62lShzK08K9SJIMmMPGZwMmJMZViSzsLtL0qc2
tdR1gsQQPacP2rH2By/LPFTIgGHTX70jvw6BBupKjPIahocLxI2tNeyewrD14XM6/7CBjDqOFn++
Hg7jlSyrLTQCwDVRn+lj0Kb1en15ZeZqpWPaSktRLrCm75o1P16+fwJ3ihW9iODc6YKJ+m1lCcp6
/A69SKfPTX3lyByCUPtepPDuFDhq+baYkNJhJlB/yPNvgy2xZpKFGJw/mBMyOZrFFpKddONTu/S+
4/4YZtlTVrYUzhVscWfUaOOGK8geixZjqL97WRFA7G4QFgCiTYeB5jGMmpkCC9dAFpR8BOvvYTyY
AICogzFSI2AwB/R3e1X9vKwHgojRAtjrH5GcHgBKNKX1AJHZfKcXPyr9qNNHpZ8YYoPTfrwsTLiH
aFeCwQf5FpA/X+s1pkPTyk1g++YufciX5WffYnxxsJ8uixEb950cblF1TvOkzpBfSU+o76HC4SDw
TiP7obpqg+IWED6+G3StJ5tWERumF8F8rz1Rq7FNUnhWu4jjMliGTEEWopqNyNYreufaibl5dBtG
20OvVnZtr4V+JGNd3I25U9y0eavrHgry5epf3hLJzvN9pfqKpj5IRREmTo5UHXPPqknQD/Px38nh
bglt9LEfCuy8mZZe7BRebx+oLIIWLwYoPGh8s22Dv/KTWyoAKqjx4NCulO62zn3T/XV5HeKrCNiy
f2RwCzHLTu1npIbRn9hbXu/9WI7GafGT++x+OuQBGoEkOyey+YjJNYYthDfBcxlt59MK0pBJX3s8
3armVDntYZym8PKimNvgHfVeBLemuW/0xLIoEBRrhdxsilVgVLoxs8OiT+p162aL4q3VMqcS5ROZ
aOQsDIagA6BVvriDYWgTdMwIEDLzowkO3Mk4KcUVgDwlgYhIL/ZyuGtvpA4OrFtZkif+uDS09vUu
vzay5nB5HyVy+IJOXzCI93VBjL4qN33ZRcY6PaylKxl5Em8bgVOBWoAujP1/pxFWg4Y6gGQv4UIr
Tx9qzzQYZ8w1SWQVHfGCXiRx8QaZMGWnLti4ab01li/FFi6xRL1li+FMP8DoOkqZa5vj2SuUoJp/
1tmD8vfI2HhQs94fRrr3loeks2a1cyrYn4rSEIb1ZhsWiccUXtSdCPL6WNSh0ttJ3RDTaFpkkv5D
ariSd7rwPHYi2E/YnXwFKpVUseEn8+JoJJmvGR8H/eM7lJhgo547D2EvX8vAvKObVB0FMmN1t1ij
l29oCpSsQ7hVOxmcwYGxG8a+cqdwoEXlFUt5jSySDJ1TuFk7Idx5OLTUwSGG8xgXlFL6KWzm9LYw
qsfL+yVU4J0Y7kxiPY/LogVyeKdugT0X0Vq2By1GpcZIPl8WJVyR4TAiE0wg6jb7/+74i8zsmzJu
4Xv64TSphr8u5Kqjo39ZjCg5aRHgKLkmkKlBVsA9o4BL7rQLe7gNrjeGLN5MI+020z0G818dZOZZ
tIMGuBcAj+Sg25pPXqMPBEGBWiG6nXWgY/wHQJRerKahDYCpyysTbeBeEmds8n6Mq75QABtOKbLw
AB4FA3s6mu8Qw7LwJkIQJNWe93d3Tv22gGS9TnBO+m/QOWb24qXZr8tLYT6L99l7GZx208Km+WyA
ZMs4MLj6/+K0orQbXhYjjFxNF50XGEQ1EFRxLoAW6A+tFKTV+s7bouyIDqTACdqAlij5lJE8AyOy
DUjEAzUT5C8IeDglT40+6+ecwVcM13PzYZLF4qJgZ/99po27w1GQQXWLBqC9W/rQ5vcUg3vVL6f4
YDaGd3nvRNqGVBaqCQAixaXlLGmpjqmb5Mh/0+R73vilDlSJv+8hQZ5xJ4NTA4LRwAz4L3PYTU9l
etMPsV+uyb9cCLdlhlJ1YwqwYxBWpD4tr8cmjZrq4d/tFqdoSVvmFKARWElF/Q6VqsSMUapQJMGT
7FA4E2CMRlEQfUIKJbkiS+at+XcySpr2RCq2PxQu3lRqOuoAIUTqAWBU2pp5fVJfAaQg6Nu7uZRe
UWaOeVOwE8d3dwDDZl7JlmC032rvFRMDEE39QOzuy1rN3jR1tyDtCOt+OuWFpEtGspl8J9gyVcZa
NCOetTPKSCPFsIxjLrqXdK0aXVYPoSHar5KLGSazyyabIfRpd5gZfE65R4OX3momCMpI2Bz+Hqv4
1dWyuKs1mrbiLi2ieVe974bYW+Jc4idEjm+/JD50sPWlBvYIC+eCIvlaZdtxQl6gA4jo5c2TCeJs
at5rWTa6cOir+9SCoaebfeoGxfj1shiJ3vPZUBPpnboZEWSP5a91CbKu8jKgQ2npTUZsiU0SPsT3
m8fZC1uZaNYzGpDkc3bLZi6AnOFt5wa94SvmLhTp3IVQ2fH+Rhe1ip5fvjAxxI0N1mEE30t8TvUw
AVldHr5jA3UdhCMoCYMAkDMcVaJ2ykhhOCZtjApluuvt7PO0dB+HOfZjsny4LE7kavHs/kccbzhQ
bMytKkbypxsOhoaRxODy94Vqp6MHBfDlhDVwvna1pQNi6yUFaO3apvfzQI64wzdpWwMpcn6PWd+J
4nauqMoyH1NYh21Glw9G5LeUAiNX1rQs1PAXMXxkHCdLBWJwKN1CHzH8Fozxt9G8c4dDK534fsZ0
fmPWd7K48CFXldTtYlxaxnC9YBYW6Bm3TlAfwKUSDCFhbWgDUpUK+IlMycmJNePPyfGtnFkPIOB+
hWxKuoOxOf7a2+/x99BydpswSMpDLA1tWxszhfK12sGa0CBwchZJi7fwxhK8kzB0g5Im757aYas0
tZ3nsFqtBS3zXgrkVW9xDdmLSSaIU3RqxdNUUhhysqCRXB+OY059LWnDy/dJ0LIOl7RbELtwu9jV
LFYNcxowQdtH+645sXeZcWIQhxin99Aq/x9554jwDu9EcmbWVKbONQzkO6dOCfAwG4sx1KYCk/u/
Li9OJogLzBqjt7fZRR1lXe7qJEr6u1w5k+T491JsZM0ALAi9MPlsajY2apPUJToddPtg2K4Xp43j
VelTOSp/3+sPEr6dLO60jNzMhwRYQSHR7u3lLpWZb5Ex2n+fOxqrJ3EzQbNDAJH7xTIhJv+0Tc7o
k7SJSl2VHJBIyffiuAOqaUVMwkaXHP3cK7/s7ZibpcSry2RwZtzdqqIFHBqygU6Q1NfrctXUj5c1
QDBS8OpYeBueFQ1sxYSkZnFCa2uoPLg+uVHv02c2BTUqwvQDY7b7+zZAJpYlH9lAJcDcX99dp1Ws
zFLwUiODEsTo0TPQXoH20HdY7p0YHmi6mdx+nhucUm8DjPnWsSWOVqx0f5bBzxma6wz0dsKioKH9
MLb1w9LTr+nQntp5OyirrBwtckSodxIDCF9oweTbyoGzRVB0xH2tsgEZB3VjSC5aKtk0prq8q91L
4W7qYqRb6WRY1IgOvLT9qPRPq/5U4MWbjWct/XxZA9lJX5LG3dvKJblrZDCp62p/shvndq7B6NOX
QdyagU3686LYKIxXUswG9mK5JJi7wXmnKVXsIiNqAglwOdEI45R9G2Qn91CE8zF2fU2GBCfMJe63
llN7JHPihbAJxG1En1QZug/OJ/dx8dNjDipr+1026o+68L229eqiulPjBWJ011vpk+GxkIVGQie8
WxGfIHfdpLZzVspsftJTfICp/V2GyzHzjcJ3D4NffEsC7XRZZSTXgO8qz5XKsJJxwWOnMoChBs4M
/e8H5pl9etk67rm7YairUVZoZWpPQUXbyBymwLK2qM8GyRSs0MqDDx6jhqj9ITX22hSqAzr/rRSr
WfOPpIGwp2YOL2+Y8EbvRHBqZyF6bqYUqxnpESnYpdc8I7+tmtnXhw96LnlIiWIXGznS58ch6958
vSBSucVojgSx7HazAqdLA7zV5rvN32Pw4Ix2cjg7pSv5miYW7JTqfDRq3x4fnfekyNmUPJtIUlFn
4F8dOggO6xEiWoppYRBAGXPrpbbM4gpVYCeGy+bErj4p23M747zBT83nVC39FKzil9VAKAYMHew9
jRZ8wh2MUtWF7mQFuBQJCap6O0y5FvV2KbmeMjGcQsfzBHtgQaGh2eE6dreLOvpdYUkch9AK7FbD
KbVmb2rVm4hcxu5n1txU2fFf7RbflWXGhM6YOEabrlaHZDXuM6XyGns5/DsxnIoVZdIkitUhsdaB
xU4do1Trz2u7SZy6MFJBMzUm69DdDNKk15dyK5RqKWN7Ctveiehk+5mjh7Y2hjpiO1VvJDZAaHF2
4jj7aYNEQV8YbX283LWun8SdZ4Pre9o8jSIxlfy8vIlCk4PKvE10NAWbfEf/lGSbWzcVwsma+LPx
MVN0r8rPijb5/0oQ71LVrbUqcDcgSVnaSMxbmN9fQFTbjoDva5vwsjChhgMVgc2xEIx9cKGR045u
l9m4r0n3e3KyY5u+y/e8SOB7hOylqAGhiPKPVWeh3adwbz3qnDLgYMlCeLTLUhnzOXE0lADIeYiv
Mk2SPREe/24ZnLbFeeokRoFlNPkY5MgONnPrN6196jVX4q3FS3FNR0MGBUVa9v9d0gHcc2tTZ1Bs
dXpsAUPUyCbxhQKAioJaKcGoiMGtpXDtosk1dBzUIwG5RnWgWRxd1iuhgd6J4NaAcK20nTKZAUv+
tJaj56p3cS8rk8nWwc5st1G6001rUgBBoWynm96YHgZgb7/ngbxbCHdBrHmAawFHJ5BQjhbgOlTm
naV0J0JbtpPC+bMNjJaoa0NKRSM17v1G8bPW8DL6OGuADDckDkGozDtxnF9r9a3pMh0OoUBZHpwM
ETHmAA8krywlGUFR8A5UKDQAoSyP9KbBiQIG5ZZ1BE4hfmRo0YxLtYj9fPb6QPMHMKrSm414w9fL
6icqXu3F8nTvVV7PXWNZUzifq9Ny2jC8XB2Tk/uBFa4KP/5+WZ5A3V+J427UsE0E0DmoI+j1r2w7
bMiHZ2BN+ndCuDsVV5YL/nJ0oxBCj826hRjs8QxQrP47MWytu1tFhkwvJ9aMUihnzTybJRDnJDkN
0eDLq/3ibm6r2qlKBqT10X6c1JvX5qc8e1qcyIyvzTEP2+k+S2Qog+JDwvCp7rI5F37aBuNQ2bIq
MHujg/Kfsd7NDiqnAB56z/69iOEshjFUGTJOOCbkZyYyRyOgYytpYURg+7CDL1I4i5ErvTOjlwtp
odk5uvF6NhVZtVS4X6hV2Ug+aW8hvNy5rXJkt3BISbi40VJd5dN79spApwZmOUzV4lETrXnc0KnK
dE3/vGGiubzK2tM7jmMngnv4mBoF6jqzder8fauOWp2hRC8JRYWHYWJYFvQVoKfky4iDlq8rHUoE
2EVk2Xe97LkrcA94G/75Pl83RI5lbOiG7zfl12VpYaa/krn0EhO43pEG93p5y5iGcmkrNl8D7XJQ
iDB07naSJR1qs4XxNO0fs/sffT5WVe03mGHVE4kCiKrKe1l8cpiqaq5mrPBVh03tsezOdFzvKrDb
RBpgieqPxY3xcHl57OdfWB7/4t6qzkg6ApFO/blr71rD9RLjRyXrgBVl4l4tjdM81c0tt9ogB48t
nwB8jGLwYfnAcn9K8PdIEkgmvZwZ4TzQtkxxnCZQc3t+6sdgGPNAc0KaytoAxKr+RzcI54Q0TOp1
LoHdGWnnaerB7SRjRKK5UqzEwcSlg7ErYH299j/qnG6m0ZIpxOw5uoWqj1m+nrOJnrVEubaHp3yy
f2XrcFbGLhgy63hZOYRGbyed032nHNSh27A+u8dtdr3G/AD4j8syWMzzVgFfVsh5iM1p89TOCqTj
tvJca9NhquMr4KbVXt+5QWqYH9Am+a1Vmh+X5crWxvmMCaPxdCA1rK2de0axefVwVvXHy0KeNe3N
6tDlgIFOdJdqfBvP4BqTqczYwdnfIsDVeqX1lIRIdeMGGGbQYoDqlgQUAOSoozJ8F9Mnv0slSJpj
5VPf8RJ/uiGL5/7OAkwOyEb6hJtg4f2u2sAbNvnbH9uzY80tNmGoPhVxaJcf60QSfcpEcBc/pWWf
NoM7h6BwjYZYPzsOOetkk0RRQjsGn/nfPl6HhzTAZJW2GRouSt89NssWlknlTcnv0dEkd0Kor38E
veFtG+kct7nOuJD72vFzV0cmwjXUsBiLAX1NTXushlH3amqlHpknCWKIeDf/WeYbFres18qV6jiw
iWKE5HaqDs07EmQg7noRwZkcvUeuP2UiVPXTYN9YeHSjQfXyvbh8Wi5PPEXLUaVWSfFEGDeQPoYz
WBhGUBemEuUTGmjw3lpI6oBenO8JqyxS0rJq2FPEL100t42qd3klYgnAL0DnuGlbvAvYsnndiI3d
AlxCVCvOl00dJSkQ4ZmjRYUYFhqTMXXz2gcYmQE8/UzHq7H+uZQR+hT8Dc+Ey+sQRlU7IexH7B46
6JFJNGKgOb2oTcujiRWjijBiLCozNPNzNfaZpygaOFr6XFalEyrDTjTnZWiHGTOFeVF9vTOWmzLF
M3y8qpHiu7xEcQyyE8S5milri9KkJpp8AVLUgtV56b7mZfEpXpTO1/O595x09LWxvkqG7L5V6Od8
+XswNNRQDA1wa6hAWRYfTnZ4eHVODs1P3NiHWfYK45NpSMIG0Y5qBshMIMgCQhOnMdRtG3RvFVOo
kTKg7oBhTszpJk00ZzJuWmHMupfFmYt5qhTaMxA54GoErDEWeO+J1xTBGKxBEbqn2vYmTXKUolu3
F8oFXvGkbUsHoIZw2T7TKj5N7vz3zcWodWkg4GOzichzv74PMPO52RmQ0JXV/ex2GICtJq/OFtkE
t3ApO0Hc/immu6jukKKzeLtV3XPfHS5rvez73Fa1JjVIOkHp1XqDFYRKjh8WY3Lftw4TCBJ4I6sg
AH29Ycs85oaTjxNi7vEABoObsovfdSb/iMC5vBbRmbPmpgsMBVk/AsPIS9RgSGW878IkHQBo/38h
yNS9ljL26JdXFYwCDMESsDFtYp2TPFBNdPgCazQEvlUdlVOkyXi+RJHFXjCncp0CtLh8QTHa1JK7
lf6iTnrS7W8YsQrTgv6olOpQOJskoBAKtTQETMAdAWMRZ3wro9nm1KqmkLY3tf1Vz8AfXBymRPMA
4ob+F78Zg8sK+dzlxsfESOb/EclF3pseL4ZFS4RqyFX7aKfRfQx9fwYqf8iwVfPr/NRfJw3w/zy7
8AAFAwIb2ateeCtefgNfiEkcs46dBVHpasDsD3XRHcsJAzmXlypyqruV8nUYOtrm1uU5MtnOY1Oa
ges8qXpQbw+k+U8ibV8T+re9OM6UzG6cY/ALpjg9JQ8MNdK5niPHM/0iTKJ3DCjYe2GcXRkLI45V
Cke2sn7JMfb1pvQvb58o8NmL4GKSvssNq9ZhGhuCKZbxbovvjSy8LEOYHN8L4S4AYnl1bR0I6UPy
xY7qQ+5vhxKDeYXHyO/mYzZGl0XKlsWFIXq56UDGhcShojedC/hps74zO7WQXDSZHO6eOTWdyrbA
CWl6MBN0Uav3lvP3iJOIZywHTdQAWyNvKsFxWhRdu2ZT2JH7JTMiRblVR1nfrNhI/RHCNz1VVKUK
NcFESU/JMT/noHVlkDqy4bz/cYFe5HAWuHHWzZ0yXCDTU/+PtO9qrhtnovxFqCJIML0y3aRgybZs
zwvL489mzpm/fg+1MxYFYS/Wmic9qOo2G2g0Gh3OcVW3c7pbglf5EqBQciubnBJvz4sw7rRaaw/6
5U1YqXwY5/uMoaNGZtybKb1xtVtDDWYONfqmol2Y9pzZNEZaAUzCq0ed9WI+ks5pC0f3N1arzcCr
S7g6Sis5vELftxPNWZ+SdhZeXNnoZ/FtOJ4MvLzi5e9hDfREc0Ime78IV/NFHO/QS5SBJjJj6tXU
J1cpFm/UHuJG1gIlWU/eoefNYLG2QTAFwORm/IYxVOQa3KY/slGWMZWJ4sxjQZfmUi64oUwbFNrR
bVX/tRYAw68+ZOz0Doe0WzvOlYMUtAH/JyIe0qSeAtjpOjYcYukSMcJXCWCm0X+MYV5kw14HVhGL
I5vWG59sb97HVv/Q28Wht8iIGrIu8+tCe9gJ43TKLJYksY74PQnpeVCUI6kB3W5aEh+7/cybA7YT
s33G7tlczUMLEm/sUlZpB6tpApPGH6/vjviG2sngbihQI7C162Hanb8d4sxHLsPdYL7sQxFEgYwf
TGh4mLtH9QaFLgAxvFYpNfoMOV9YQ6Rf4vjQ95ci+l+tfsOevucVZ//zFEb3IqfY0GjNqhEs3mQr
bqeQkwlOdcnibS6b3yDU7NDqiRSsCZyX19qAIt5ANQB20AFKAKm6h8iPbsujGlRBjeaFP+/4w4KZ
GGpTt5TQc6l3Zw6EdFra5PAPc/kQ2T9jwyuA03NdJZHJmWhc3XYHVJz8/hQEGY6wBJz6tB6b7r6U
jWuKTg5+Au2r22yUzu9KbzVtG00hHh36kXR3tn1XxbJxBOFNuxeyGeFuoUDI0jVxiq1vdKcGY1B1
yz7Y36egOZVnmLQkDpepxJl0BgqTaMiwZEN6yrIPIbuh365vilgCZno0cMiiRMy5mwS8qaM5wMyW
4uOU2seRAb2xlDUVijzoljTaegqBAcU3Qw3rBJTWctjuhDNcGjVAMz5d+vDXdWVEFmYh4weiZA1o
f3xLVGqXFFcPxJDlrtZO8+hd/32Rh9n/Pr9YCSCEOh2Tcda0Opr5zaxOcXuJp7+J/fO6JKEmMGKM
4AFTBqgir82sQRI+t0ZooqphYACEOk5lAbBQBNBr7Y3gCMN+nCUbdBps5PmRKDKPZvVl7CVJD9nv
cyqsWagmZIYKFCC8fY8GlEV2GkVmtVWA0PzGUODmp3ZIQsJICyGi1FOHhF6VzsD7dwAcLnFdolOy
F8TFNOYATE6m9nDG5cdSH5yhCJJURpUoWrC9kO3/O9diWHFjFQRCVkV/Qi9H4RA8hP5cE2srKCA9
aOI48ml/Zuejqg6YDNJ0v6k/6+N3xLrvkLH15yA1YzP4+u1VtFMkL0GLPVjAXqu75EAqI0jNwm0M
K7h+RgSb8tw5848Yvu+aFoXZr0aL01hd8uzBqO6L8ekdIkBEzagNTMc312KVajStQiAuxdnnQf0y
hAfUeK+LENjw5hEx4ob+HOWNAwYpwaqkJTZELeLI79Y8dvS4/RKj0njMaSrr1REYmYXgSNNNdIUA
CIA79ZqWxa3elYOfWomTVuxkN60klhDFfZam2IiX0XpCTbZt3G7/u7UgXapaPV69xXczSIPkANZA
UI60zoYwkEoebCKVduJ0Lrua9G2S97Ex+AU6OrVQ97uilDRAijZpL4J7AdRWvhCMsCNBFenKzdQn
Pxeg+93VTbie9DlKf1y3CZFl78WprxdQ1dOKVlk8+SEm3KrzlN6E72hP3u+Rznm0Ru2jEqH7c3dQ
Cc6NxLuugmzFOGdWz/mShx1WbDGB6WUBd5f1H9J89Mywl+y/bLU4cyvXjM3gwkKSZf0424Wvzj87
qkl8mqhcBGM28LpQNcBsW5xCRY18XoNWN2TXLd1JAB4FeDTFZ4550Nz5ANJoN5/eo9lOJqdZZ6N5
Zu2g2VAeKvWjbnrd8viOfdqJ2PZxd1aVQl+ZQdB+gBEZ3afIiF3wwsrclkaj26r04b+J49xPr9nz
BDbb0Qd5faA24XegWT7qJEack0sOkagFCTsGxDcgGG49fZxfqMLWAgvMZuLIISXH8uPsbFAnuI7O
uiROFwSGgM8GmTJVwPGNy/X1KkYxHZpUD3u/pkbuzM3oRjkY7Qe1B/xs6bRNfri+jkKftxPIOSRW
RZVFcobO6GUKtCk9TIMMQVV4gre+UdTuMVfCP0AXVuZsbvD2MNrAtj+Vaen2PXNs9ct1VYTHF1An
YKlD9KPyOVJM41hzreBF1aXnqAALdeT0slhUqMtOBudQS9OOMcoGGWpZjIekp8ytwGToJJ2Zu3FS
vIPDAxWpF50471oNitkDdwkYZnH5QJv2WCegeY908xBWiixuFL1JX0njXNMMxA7WbSmjYnnuvYy9
zFU/TgEm0sBjK8MdFNUZX4njvFJSG6jHbtmPhugeS4lropUHSKE+KZVDSr4CL/RU5Rl6isDqPFVe
aD8MY/kpGowApRaJ/xJbD2PWxl8BFhruY0I1RDooQqI47KoPM9VuR6V21Q3N67qVioMa40UQ5ygp
+BQNXAzILoW+elb9xM8Oa+tOeAx45NAeIi+THAzhGd9J3JzOzjWPa1dGKLFPvm2lX9Oo/NiyPyci
2iqnL0pxbzSij9USLVBKL+5T6ix27BAZQt32mVwiCzJAH71RcKDAzp0FJaOJPo5o0JmM6sKswo1a
+zEaJmfJ41NpKO+5M3fiuMMQ0TVql3rrB0o+m/XZsL/jcrtuC0KNMHVlbIQfCKY5b08nDXWwGqc7
yjOUBKiNPsx6OBpt52n94unpO9pZMY+JuB3vdDwTFM721LapS1tFZqueL2ZsOyhEpAAwvq7Vttdv
9mknhDM3PDzCgSwQ0s3r15UBsTLFiM88XNCQ7I+dfb+2cXm4LlNo4i8yn13NzsTR5VaPk46VLEsQ
fPdJAKAUyftK6CB2Iri1I9FUAFAGpyhb7vPsXlc+pfX361rIRHArVxXAkuwngIpmRpCE/1NVb5Xl
g4QX2E4L7qCOTQPYGgULNY5fuvwYj5lndV/HSJbZFsG87E3tGV5rtyPVnHT2UGC5wtv2k527GCYF
gpbpmn9tbCDdjeLNt7Evq8lL1Htmt9lLxYRNn84afESlfJy7PLB0hISx/de0rp+ub5b48P4+S89N
HjtRCUBYtIoqeMrVuBubhwpDPYn2I7c/simRHCmJYfA84kNUjz2pICs1H8eY3KBl3E2KPLiukWzx
OAebo4TYDCa2LM6sE1OnJ2tBBBAuWMxG4lwl51XlnGsRagMlI+6Lse48ppWHLKwl2oijmW2YCKU2
pCX5UmW09lWvLCkK82hjii5gET7WF8Sdh8qLYkcGTfdc2Xjj9nbiuNWrRj0lS4bDC1y/KYgKwBuT
Ka/ctELbOlr1Fkdvum9Lkq3O9sxwzDorJfeJ0EwwOsW22ggDYcHri15T5k6hkz74pIpcK7+zqs4L
S0kRU2j3OyHc1iVhXlRWC/duKk9hdVHVj6sVuUp9Uue/r9ujTBLnDu11AKxfAklGemTZYUnuSvtL
mN+a89frgmTrxuUZVVLFHWtQ8EMG3cuM9XEavgAK9+k/SeF9E83sska2E2lZXbvNyvncKKu/dqqk
n02yarxfyppwVKIQ2EmoPqELv+0sh0SNdgRnaXKTg+TY17pEFtXKhKqvLS/s2lwZKBLozHDXhHoN
/RUm93Zx35TkPa7jxf5U7pyxWklpqqPcUHUYJFfPRvyOJD0izN/HiHdOSg6CsJHpkEDuOiVy4/Wb
LYOtl5gcj80JqJR0AbksPPqArM86HZS0wFh8JXGCMjGby99dUmDJG8Iwx3WfmyemHBv6VMloxmQi
uFOqaUC3jXr4PXVGkmIeH+12cOqFSDIjwhvDpra58bMBlpNLVCzlmgONc4uVhzJzGr1QTvpqtv71
MyqTwtlxoVTGBMxAXIE6jubdPEpS2sLF2mnBGW+/RoZNCLRItad0TBxdOTH6+boOMhmcg47buavT
HNf4Gt426aGIvle9ZDM2s3lz19mY37fAMGcjN/barDAQaoVMR5hlsCCJj2jkcvrhXkk+XddEfKe+
yOFdJltLvPtDyCFtfVBT+tdc2BdADx+qojxmrfrF7jMgb+bs2C/Lz+vCJTryftSck9SsDPgZVifu
VzZbTlIC6uU9c/wW6CT+XUs+tgujKNairfao9jcsfMyjByOWVFDFFvEigrM6NiTlBPYvNHQDtgIF
Dphed8GF947iBjMwOWVQmAQaKF5bRULVpa6HzTMr4y3NlEPIwg8b6tNsJZIgRKTRXhR3Tpd0Vu2x
g6hMOfXhp3IIdCl2nlgGRuYQSAHG6Dm+3PnONJ/iUgshI85dZtxYoRP1krtaGKNiqOm3DG5nbAVM
ZH024d16Q4MNxq48Dl7tqA7qHAdZfUumEOcYSFbn5qpBIUO9WOVnfXZapC6vnxqZjO3/u0VjbZYY
RbWgWN+hr6XoffT7ByGdJPfac3mR90D7heMuNjUK09kssHDLQ/Wr/lGetvJg4SofDce40R+3asp4
J4fjFd0PYEbVDQtcRgCD48SyZlTzfoVYuz1a4dFQ/fcs38vvc5fporDaTnIsH/D5nHmMnUhTHdV8
B2CyBSIWRWEg7EXXAyembjXw2EQQEy1LMHbErbr5kK3Le4wBeX8k6wCUhYaq18aQT7ZaRr0y+In1
cSaeQX8qsjK00N52IjibjpN87KpEGwCtTy9dUvlmrYGqvJHYm0wMZ9YW2oinSEd2OG2mk6Kpbl/U
qUPDUuYQtgP/xq53+nD5mbZR03HeotuNBN1wm8PoGJ+YM3mqlwVIMHy5bm+bvV4Tx13kkVaNK7Fm
+LjYutVKw1Ua9TE2CHMyyiS6Cc/Oi2r8ZT53g4bXAIxu1ntfra0Dmhgkx0dYUmA7GZzFlUpbtsUM
fZSH4dfqzSCi7o/FTVG69DD6qlcfss4tJJnB7bRcWUT+Btd7dYi7HELLpLpBDdlN8/A+isu7pun9
KO0lSkr2jH8AWSEZ17rEA6+pnqYoyBLFM+NzLUW7FFYq9ovJna3OwACoriIy0e6z7xunt+XRvwyM
6DOgNE9HGQKqsDK+l8cdMtLHJjhMIG9yF9c69zc1hlGGb62/eMsp86J72QCC2CLRrrrNFINFmHOD
qUKq2TTVwY/qnzZQKdmyvCdO2Rpi/5HAHedsKRKmEphGCPvLvo7qeSy+Xz/CQuuzEHHhbQRoa8aJ
GPtRs6ICSIT5eBi0KqAaaMKrO7qcl1SRPF+EC7aTxbkLa9CNPB4TWLplZA4mUL3YsiTJGKF5v8jg
q+2IUUhOq8289ctQeox9yNQbc32PFLDrAvgJwEmYg3t9NaE4vGLaDT1yEzrjYiAVmMhzNsqNYn66
vj2b0b5xDjaQzqgFOjLb4o26BEvk0CGJZRUXvbsY9EnN3rMrOxGcGdvY/CEu0CJTVclPtK4HoaJK
ushlWnDLVTSzWs4zliupDmV3V4VOaDz8+ULBfgGpCawXBYNUr3fEKMaQ5kid+qGOiT0As7dR68Qh
8f5cDJrH9Y3hDBc1D4hQzGFUVkU1+Fkd6oAJxiOc6UuNamwiMTHRmu0lcYel7JR1MlmDne9NxySZ
z8hyM1nNO87/Tgzf9pCwJKZGBczOtSboKFO/zOl6W61mDMb3n1VGJeK2r+bteS+Oe3kVtd1Mwxih
WbKNvMjUf80gistY+01dike08N20U3PQWfXr+raJPM9eLPdQIvZYJCWD5zFKDNdjBHpwDVPrJcYh
vIL2YrbP2D1f+qLtzXhEKyg7DN+pQ4/jJb8MX4176oKd+tCZznK4rpjI3e0lcv6B2dqA4SNIVKv0
1ObEAJgKCfqBXorKfMdtBAQlOCFMw6FXi1vEcZ7WlgENAYS/en+vFlar+EpXlSgmpYbWSqJ/0cW0
l8b5jJ4pCXrGt4spBbbJJdZMJy5/5utZ62Wo2eJFfFGMO2qZTcLFbDE4vgLuIQP+SDPrXo8SGQmu
75ZEJ75VuBgLNJAoFQS19IseN95Iwhs0Dj5sMN3It8sQO0RmbykKGEeBZIHuB06xiiZqVNnoB1vG
XDt1dtd96yfUeSRbJVq/nRi+EUGLOxVUcjEOdX2nE9BpA0RuMA6rmUisXawPQ84QgA84oJxNWCW4
C5cWgqoc1sCKHFhriqzFUqgNpXQb3dE0ZnJmPpXtqGFkDGWwFkSZJD5YavdlqIvbRZPxPwoTOEDm
/S1r+5adwyAY4hmqjWMLuMw+czM/9KKDdlCD/mBLaQhEN8pe2GadO2H6MEVF2JOtRwkFdRND7Qoe
NnHn/7mR78VwmzRGIwD/NBh5HpdOZgYJmDMV84nZx878dl2UeKuQyaNMMxEh0dca2SMdBq1Af1dS
fWjCX0RV3Ny6yaSzuOKVe5HD+fWyH6dpSpEmSNfGtVASCzc20FBK8bFVWPnbEaXX3/pw5sCUIjbx
qEbwGjbAU8uxfBc2n62ydDojdRTDT1LPnCXR2bYh16RydtFbsaFUMQLAaBmBkqb0czDUq+XE1sq8
LhtvZ7bmtZPrpP/r+v7J1pUzlWGKc6UuoS8acNzJLj+kdQZokDK4Lub/ccxe1pXzg0qs11a2wPI7
vz5tkCThqbxs8589+uXIJ4m0zererCfGMU2MFwIrlH8XDmSIE7VakVQ6t2D56o/rAUj5QCeOpDMH
wgOwE8UpBuztJemBSOPrTXmXRUv+oJBOBeaIOX+oWDt7EtVE+SU0Mv+rmsW1COh5ROa8gWoEXXq+
5mElU689jibwl1UHj2zPWmQyhea5k8mFjEliD2aPfD36p3FxQmTlJrdm0ByI23gbxMSW6tbdLDAe
r2srtM6dYO4i6Iq87kcdguvlKUeJoMRYzHtmlPYLynkWpllNTCfACM/F6M5Z447934n1Hy2Sf0XG
xCBhaW90A/fGuQN0aHZr3hJYv5wOXLZonAszwVSaNB3eE1NpnWdMqYSrdglLGaKFWAz4bnRN23AX
t//v7jKiWLFdpjDEeWmd3DjQoXA6GVjgtvhvD/KLEE4XPc/VdG1hACCGmbuLphyvG5gwRbbh4v6r
Bed5iR41aZ1j961bGgDF59h/6VInuok+Td5m17EMIkm4bJiFQoJEASW4xZ0lmtSZntZYtqqInBV4
QfFnK5LU8YSrtpPBHZvG0vtQ32Sk8YWhliLDm5f9PufzRvDOZKVqoa+HHirA7eq9JYlnJRL4MQrk
YZBfSPAesObl0GvxYV1l8AoyEVzkUqPtbNDVjdqmqZ2kYGeUbk4S65LJ4Dcbxe9a215QkzsCWS52
k3N/zNzl6+arUSF012/XJW4r/+a8vOw8D7ar2b0WthnOCyZrIlcfGr+P0yDXyGe85B6qpNhwYoMq
LGQDuMJK/zbj949d83SkbKxGRE6YXsxJ5uXGY9wZHrEfmPkU2y5AK11dPc+mf11d2fpyPmgpTFr1
A14jEH9IlPoYV6p7XYQ4ctkpxrmgkCSrASeBqRS/eWJ+dMZYIXABgW7ugodQIk22f5w7au1+bSYr
xE279NoP1mktBrBSrXhgemTVh3Kt1BtWhvRnMeXx4qhJpb+ngwbdU4YOr84AccJFhO2iJ0m3JSPt
UgUXT/lZGVZJvUXkA21FszEMALglpmyrsLs6Mka6ocJEuK9aPvAu3Na469DMfn3jJEL42mVrJxaZ
FDjBIg+dqkMhDhMHSi0LyEQmuNPl+YLZ6VKtbVuWMU5cGA1t4qbJEuuuFWbm43V1RDHYXs72HTs5
+aSt5pAhgJ6X1Uu726n5a6bnyXwyqzutllwgoqAWI1hgfjI1cHXzoAMEfahDs6AP1bDvbPAdNOQw
qp/aWHa4xHv0IoczhNnMAYlVgk3EaO8sbXF780PZ15IzJbzjMSthKagUMIPyU8hgVCjVmSwImY94
px7zgLj1cXZX4NFnXuLJilJCpV7E8fUPMwFD6rpi2pBZd8h3FuGZygAIZSK4uysa1XkaVaxbzHLH
nEAT35wnwDhdNzmZFO720soEw6/d5vmIdlrS6pLS4oatRGLZIp+32x5+ANmeO71uIsy2akrsApk6
oHr9YBdpAGRMT8u6yxg16E7TZIPJYvWYytAPYjGdBzxZ1yhG2hH7BNSAJnzUCEizPl5fQbHpqVt6
CTi5VOVtQetpNagZBuDVW/s+eezcxg298lj/ss+qkwSyiTyhM9qJ21TeOQmrSNpm3MaEG3qrGsdR
1pIvXLLd73N34ToUZK0H/L66NLgfSnfUFdccmcR1S5eNuwZXFPxAZr2xDGVOkgNeR/PmS4Ox0/P4
a/XVY3eREYQKPd5OM+7WA1qNUaF8jUNL5oOVRKdx6r1kGo7dlL3rZtrJ4ryeHnU0brrN66F0qSJ+
ruJDPD1cNz2JQjzHSJkXZdnEsG577WqH0fYXIStIFYep8et8yiVbJrY8E22Q4LzEH84yjKjNKqWG
OMAGGY5tTuqBNNMiaVsV2p+GyQgGKCyMePKXYN4kIOFFYngYHqumO9IN54FQid8T6rKTwlnf3IAg
WW/rwVfa1Mk7dmiy7HR9dySK8LuzzEVuxw0A0fPe9tYKABmWcUQqIrguRnyQXlThYbRDe6LhUmA6
vP4xBzXog+Og/Hs9WPcbelgUyKorMrW4GyONQZs1hRT3kvqzxhCV2f496JKMpWR3eD4K0uhzXGUY
5Uwsz2jv7VByHQlLiGiJ/tfIDM7I0tWsTYo2y2e8tRLMFmxyjJNxswRGsBxVlD0OsnXbLIp/tu1F
buu689tEy0ZibH67NHu/HNm9kXYPZqSeW0X5MNj103WzEC/h1vutb8k1vjPaaoeIjnqHCaBRu2hh
dVDI39cliA3hRQJnCGWvo41vgH2n8aOCOX7gSPSyUpTQw4HUCLBVNsjveLIp3cDTus5g24lyT5bU
saInkn1pQ917hy6IDwz0f6gAkeCuhqlN0ayuQxfdPKpz7WjZqZX1AAnXa1sutJhg9It/PXcpoG7b
FLqo5hfa/8y6hwFVvOt6CF6yiOeR6ML0CyDRAFPx2spqTc3txiwa3/prcfWgO2SH/KIdFI8d5Vg8
gk6+19L4Y4SK/2SoSY/cB5qJkTSOvfJv61ujObO7eFsxfgSAiqze+nYh8WLRANMExCFEXG+CukZl
ZVMviIDGAsmj6C60UkcfZePyb19jEMOA/mKDmQNT89xSUivOWD4h6x+WQ5o6DKSLJ+DtLw5c4Oiq
aocJY6TkO0WXHKy3Rv9aMOcp+iXrybR1vI0ENBrBotseMcDl1UmMXoCZ8lrQ9iF7lwS6uCKO+wGN
FFpQgsUrI9i4/9tF8Y7q3mth3I2bzSWg4dcRYDDTWDtjmPhkHY/VFEsSD28d32s53FEGMoGWTMAg
8BPDW5TGWa1ScsiE9rczDC62W5tMmdekA1APnT6g0eaSNpqvSIHS314YrxTh86NJV1WNNfW4MIbD
zO5nINGhR9GMfjQy8Je3r7NNEpooN+wcqvKTQii6Ko0GMDoAXh0Udreq1AHEKVUqZwp7TNS4wPx3
rjsq8S79Fsn3x/amDner9AiKas2l/XrJaxm9sHibXkRwx0hPc20tO9CLgKBAV0+ldjZlnKViF/Ei
gjtAlhJl4Wono9+v/8vqn8twvxWQVeXnxnwTzUxieLJF444QkOwH3QwHRHrtybAfu1pSohaEkq8M
gb8Gc/TaqlkImgWWOZ1vHZgPOLdbrXPYPQuKwPbUx/9mBtxR6rKQZvDmiMPUATw3xj0eGD/eIQLA
J0DuwDQF6KBfO7muoGNUt9t7olDPdtRdElvWYCK0tBcRPAsLo9UEejIMsYfKcbYvy3xRlM//SQv+
Xs9qo6eLAUubI7zG4+yAh57kOhBa106L7f+72yAsa2qWKvYC/CU+qlqemq/v2e6dCO5IJgBk6lQN
Lm1doo/WmIE1I2v+40pxZ3It7CJvzAiIAtSKgrJILbemsQzDQrZYnFXZSdSAmh2aqLHmj+gcntRW
sh9CqzLR8a4pqmJjEPz1fiy23SSk25wL7Ck6U/qtTZ6uW5VQBKAuN7QeQETyLWUWAdW7wTAxgwm9
ioLgWfVsRL/XhQhQRkxQSQOFFDk4HVAP3I70aLFVki4enjEeprvMjx5GpzyGx/xp8jR/OUaKc5wl
aQRRJLyXytcGNBtZe72G++/8jbMl9/ovWzdKfEz96F7mx0QLuVPx+WN2Z4fZCyiRFZhB1FySMHaY
eazDPyf3fbWOz957JySuS4YuBuwWOJgahGoduLilAyUyTTir08dMVxRj0wTB9axSf8Zf2/zzEvlr
XbbP2OnSN8Wizwp0KdJTNdzakzf8OYHJaxGc2RVhZeqjhba1lNKbsLZvElYfjDaTXJrCBcPMwDbz
zlDp4uLNmGZGs9ZYMHX+RsKvCn0k1q/rJ0gUZmBy5LcI7pZEQqxezQW8G53aJG6URNYRPWy6G5ko
HRa2nfm0TjF/ViT25+uSxafoRTSf3DZYqEUAI4J/+/3Cq79o4DUpgvjzn7/CsWOAEAYdnGqh3YSz
vTVNjRYPArju8ePYnFWg6Jm2xOUJYxwIMJ/H4t82ZxTq2lThCLMAb09VOSNJ4x+2OatekQGH2zez
AhOdHVln4mKcp3BLyyK9k81AqXF6Iw8vZdE2k5fndhrJPKUKq3+dI8ICwA3rBnBHLdPiNjqs24Ko
DIHE9iCDnzzj6Te621zhcgS23nvi/p04/oWRIY2QNjPEGSpzZlq5HQn9PgPgQeQMqm+TB1uWshae
lhcN+YQO6UdLGSvczguIvdFr8GSu/ecFgAHX7XazlCsL+QYrvB/6rBlxdw542FYfBhmQqlANVM7x
mrRNMPBt/9+5L3DRWhVZCZoP58jTOryZGFo9Khm4slANtAEi/YCcjsXbQ9cvZdIqY+8reedo9Psc
SyoIEgG8BYytZQ3FAAF9HblTTx0wql3fCfFK/VaB33DwaQ8ABMHlT1sPkERO0R0tKVHD5srfbPfL
OvEtMXlrTHlitsiYsMRp9dXpy0s6egb5el0Z2XJx245QqaQEsyd+mJ7i5XGy/uN2cFdWD6YDjInh
QEZzf1Ar7agvsu4TmQpc4KqrbDRQ+0BVYi5PK0gpSfqet/3WvPqP1fIkx7OlFVOtQYslcu0GLNkS
F7594rXd5ryk0pJqQAMLnsG9rQbdyvpgQjvzoTeS4lMcFX+bzUK96zsvzJVR3TSAom8YFoAzXp94
jKay0t4eYMphDZi/HifN2caVn5OcsuEI4SYhs6mgaREtGnxJp+rLYYm7ZPCb+qkIZ4em/7uujvBU
7gRsF9HOf839MlFzttD80TOvyhq/WdQP6VJ9ui5GrAcKeaD1Yigaco3MI60xe0RwLiuSugzYe3Ne
+ddFiDV5EcFlaRWG1oKGwROH1p01nqLwTNL3XCbAm/1Xi03L3WJN/ZrSZQPkzNrWA7J/EAO7/7oW
zx1Xb2x6J2NTcyfDGpYptAnMq8WIiuqWXpygDxsYXW51WHpvCOwDcMLumw/x2ZCM/ItNGyCq4NYE
/MwbwlKj1PF4mSq0t9+DfAjtC8ntj9W1z/2hO0rUFAY4O1FcU0tYpiGqu7gN2CH/UAbFIbmxHM1N
0Sg5Hf8cSgXR1E4YZxoj9kyd9C0yX12TAHUCvLKAPbuuktj+XhaPMw4SGk3U1bC/Kv46xYnL1s4p
mGR4WFCvfK0KZx5RXcA4V6gyfl2D1VNuUWoJ1sLR4IGq+nkkYP723xTj7qIMvAo62urQUVW3q1PE
42U1MMW02msuSWsKnze7feKupKVtw7TTcV+UyDavGXVIQdzO+l6rFyNfnIjIJoCEe7bxW6NhR1UZ
P16MaT0jiUoEoX3XOjS2vzXzdFQVRdJhJxIDth0VrCgI5zXe+0UV4saNyNifrPFIAYgdjfpdMfWS
B6jIyTKUqJ45PqjJp1fyZUmAOYCxqVqnbmwVQav+OYALkGF2IrgdGik6HkukaH30cHXnqKvqAM2r
9GArgx38udntRW3GsnOEeVE0A7igYXa9HazW4BJSnVgne/qIYoi9GC6G0FJigT0KNCLz+FEBbGWn
AGcJr0GGN9576kU7Wc9t1TuVehS+Mtpsfqit3HoMjKh2i1Y2ySsxAz7ftRprVkEpdD8m9r2tTqAG
jXoZxI5QCJqGwTuNuVDGA7Dn/RLaOXbFD2PDJVp829hUdkdsdwB/FeK1g3Y6tNQB552LTdQGsidg
LPudgVvBMj+b+V9zo9w2ufklosTRK8svae2ZNAzsNf113f6EGu6kc5cG7TsG+D+0xer9mbBbpI2u
//7mNq9pt8nfGUNaFGVLJth3iy7vovTsvnCm/+mL7MgK5QDQRLPQB6C/4RRbEOMvmHVG0JKdSX5b
NcxJ6N+lDJFfuFwG5ncxAYwEss5tVj0n1Gq34zp2jbfU6JhXDe/6ignd6E4EtyNs6svFrHFUMzJ4
eLU4YfS4hBIhwkQXJpF/K8LtC22SUC8rSElPWqAHw2FEgpq6rdM+yBsnNu/yxgh2wrjr3OrXxRrJ
ZmQt8P6dEi6nRtNJP3pZ81UZzmYpYwITtWpoe/02e9nZXaYvADhMoN9yVg/oUs2d9pSdLY/8zGKP
PBhBfL5MsoSWzDq4e0ONgBS0bFeTMrvJcEvL79dNQ/z7BjqLFWDzU36OwewHEsZb/XWw4lskrYOR
/jk9Na4+40UEd1Es2cCqgsJ5g0KNmkFb+sWfU5m+EsFjbhkjMXMtxNaU9vd1XhxFQztL5c4GoFUm
/z+tGN8WVq/bSFQBWWP8Xat+6DLsVGF6dbdePM5W0ZKZKhkEzD82Hp4GDUi1nzvVSXP7/49hGvG5
BToQ09GQqrzp0mFA9bKLFuAL+kd2jo70SNwfa4s3RbG1/UsiVaEr2gnjzm1aaeC2DHH9JfbdvHpr
ctL/fLIAxrATwZ1TK2yKqJ2R6281P9cxsObmsu5H4dWwE8GdynlK07RNoMVQAR+KAFIudg0LBJqn
67YmWy0ulFNYXoTEhilk5U/F8tfhe5YG10UIHcDWf4E8AiZZeAcQocEDuCIAL6ymaHYKYBa5qJRk
kkMjDBZtBZCp6EQEdCp3A1VFX3XlCDdGB9sBb4NrUfKhy7pDG2snOnSP15US7s9OHHcV6Ri4HWYd
kVxsara7Ev2jXmbZp5WNpVPbWvPpujjhGoJ43TaRAIB63Ju8ylK9HmI0SIDzzBui+TKGMsx78Snd
yeDChEwHQ2SYwKrT3C1PW1sJLZwqddBGfsh9oE5KllCmE7djTUkbPdIbmDgt/MZi7mhIu+eE5r3T
idumOc7XAREPnEGXpee41sxDMhYfa8POQRUep0DWtWsPxa7at2k53mPAOvbUJCVeNmlZMLR14Q/m
+GmwQvrHWMJwIthPnIn/w9l37citM90+kQAqS7cKnSba43G6EbwdlCMVKD39WfT+4dHQ/JpnD4zx
TQNdTbKqWKywFjKWf/W8lEPeAHwV221pIEidL35+8gCNe11vJOOgr6UI9j0abPb9hkvp85PrVSeW
V9FKtWgouuM4pyBot9FSlh3LYnu+Llu298AhQ08Bnrb2X70R3WrXVjtBtGukIE79sDW/Uk2R9pMF
aTZIf5AmQEcwuo9fR0ybh3k8vdXH2KlvGvvWZj9q2w+K5bk3/nG6p3z4dH1NMrPfyxPscBmAUtC5
3JdNxjPN3DCbmxNboUKNaqZWJUowR2tMkdDkmYkEUHElrjGksE7TZh7d/J/ri5IZIhK/eP4aSJHb
YjhAR3zUzRh+6LwxdFbtS55SVWwrVYadDP75LrTNJh1Y1iNDeXwduiyq1mZu49boMjDQs74yFHeO
dPN24vjnO3G+VQBfMeGjI23/wCYdFXjrOBcbWrNSRWpHtTLhpu5qskAHoeZl+4gsxTj8U0+K7K9q
NYIRs8UBGk4LT0mmZ0e/yx0d5d8mWDF0eF0T5GvBgx4gnhYIdgVzmvptHIBtw7dtjkCrfYcXZTT5
y+frYqQPHTBpGyC7BswXCO5fH0+PtEVZlusYJz/HyG8DGqDTOGbvxiEgOi4cPazQcuQ10XW50uW9
iBUJFHW/NY3BrKbYz0m4rvOtyepgaOkb0ge71YmDK6gW1bPdQPm0dPinYfnnrXR/ATcpWjxVIka1
Iv75Ts+TnqIi4lNEPTn7gJypHtKteUznTEVOIfURu60TDEqvPD31EiDeFRsPQLrbdpwVbkiaQN/v
m2BJeF+RNOU5OBonxzquj1aHgZ/tfXJqz5iSetAfE5VGSOsqe5mCaQF/arBGAoc+RMk7EtNjEhWf
vCfrYJzy8Q3WBcsy0Cmog+ZU7ORjSYF+EhMZBdreY4ylLG7d/05TwiuRFqYkPQ9E8qawhY5Wp3Sd
cUwWuaxfi+zBUSVhZIqwlyBsGNtchy4eNkyr+khPl5BN5HDdTOUiQFVuwBERwLO8VurSdHt9rScQ
+6ZLlHf0tNLteF2EzG4cA3edh+qtB/iD1yJmUuUs3dBgpOvLGXj+37ZSuzHhEd4ihnMs4sUB4EHB
n1oEV09qrNxxf6PaD7O9T9x310VIN8t4ESFE0QYpyy0pMUrROA+ZfufSN4Sp6PT6swQuf+dhytzM
2Vbj+1t6MKePyxiyRXGDyq63vQjhMAqt9mrXQ8v8MgPiwLvN3C4Yt2OpmlhUyRH0alwNs+gsyEn8
Rwoms2IM2vJWSz5ePxGpH8NQrPEbtQFKJhxJn25D22oLRjXcs3MEz/FDecSjtP8+fbGC/szfUuaj
QqaBYxCzlXuZwjGNc4YxB6NG68McNWdOhppE+haYd+vBiNT0DdyPXBMnHNncO71DGPrQyy4boroz
y3giZv9NbxrExGtu3gAsJVehEUnjhv0qxRPMK68dEKv+BkAj8Ro74dQH9bMbOsEaGbfjsSoD1d5K
1WZ3nIJPzTaW17TH1mYt5kHfNf67nGJIQWHHyrUJjjXNkhEUgRADwOHlkn9b49/wZCE95GlsPZBD
G2kosr3lTgLDHQdfcEHZy/VqZ94s9+zJB6pjnDY3vXEzmgRox6qyl9TbAiD891A6Cq3CsdmgucE8
GYrH5vZTH/P7ydTDsaTP121AqpM7KcI5ARhzy0CQg0Tz6ubhVJAPqI+TgNm5d3TtLgsZKbzoukx+
KH/ZwU6mcGgrAwq3j3EfNJsBr+xeo3cl+1Sw8zB9a5RN+tJt9AkfBEDVDbWc12fVJb2XD9OAS2v2
fmbeTyvfzg7zFH0M0m18kSIi87alZmizhZ58131u9YeiOE0o6OVTBsSb+Q3ah8ygy4uIaPN1hCOb
AIHvsZEnopPLkH6By9SS0/UTkt2PexHCptm1gbiVd/237WM5fXBV8HuyZDrAmVBsBc8dbnhDUG7M
/yVd009j3Mf6Ac1ASKbb8RDjERMPgK5VZTwkSvBKnLBlVqEbjU2R5/TWJY/m1QLUJF5zEcmzTKHc
kq17JUrcOpOQ1p6Q45xLUB/i2i9yVVlFuho0zbuY+PTxUhEegsVYTGtPEOpt3Z1jP+rkWNmKx/Pv
yUjBRi0D7drovkFMbJh8mTsXV/jovXCWDLXqWHsgGDIpovLYHLJD9Rv41A7ty/C7Owc4Fj+uK58s
p/pKtqAcplN7ek4RLY8HBIFxiUcNeeRwq4AcPmiKaFNiua+ECaqxtFXaNKSFamBoq7eeEvfj2D7q
/b1tr+H1hfGjv7angmr0vVlYiYsn7pR8YmY0u++K4gks3Ei9fbAa1f0he6XhjjIw+89hqH0Rvbvb
uoyREr2W5mg3gT4M7bFG6QKoHVkW9IbNjv6WsMiqzOkmtX0g6xUerrRU+++sXMjUvvwQ8QlXAPy4
Gp0Ovdhm/yVNuurYtibwL/hr//oOy6LIV6KEVGObedNQcox59h1VhjPHZDp2B3Yi51U72Bc7rB9U
rX+SSOeVSCEYmIvZ7+oMBj8Y2cEtt0O1ObeuOdyXVa4KWGWWv99JIUius62plxkVjfzjHPGa4Hxj
aIHxaEUlypBDOFhB9qzql5Oki18tUHAFMzg227pEVW1ABELqn+ARadpP+nRro3c/y09kVCxTtkpQ
3iGNYOPRj2zXa98zsrEcCxdPfi2pgqq7bAOQrJmqmVuW5QegGlqRfcNHiVXMp+lFk7HRAGbJZM9B
vk43tM2ABpofnLo5+BVgmqgf6I0V2r5qPFFqmzvZIoQOm+zK9grk8qzjeJ7usug7CxErn8iN6rKQ
DSmiPQIIYRzIC03egoPrypaafopJCD2N3QqXbYmsofaN8xpNH4gZekEKJDktmv57mPJKruDtVo8S
c26Ris+q5jGZhnsM5ByWiiluKq4MolNFKxXhiLS4DkUvl2bTahJO9eesR4fd+9n36y5Fdj9w/DMD
iV0gc7jCZbslhHVoWEC0tT029nny2E1ODvxBnOqqTLJ0LS+yRHjsyVv7TCtxVMgsBN7QBlr237MG
vIcBk44YWOUZtdemVS/pVpiFS2M6JV+HZbr46DlL2VIGmdaq2pTlFraTJhjypK82OspRaOKTqut9
eklvyaGJ108q6DiZx/jdZ4ugyIHfEA6p9N2MsGxGFZY8miOIbVlQqJyv9HB4O/S/MsRmls3KupWO
yBr3Xglyj8I1gjWv3zBVhFlLVJRwSmBBEAPjzWhHHfCIaKDynpMNYyb6l00JKildyk6I4BJQhB+S
NqtRZCztIzWKiFVMcRNLT2QnQrD+dMiyAR0SY+x656HTQqcOMzIrAirVOoRjL9IJwMDtBkYZ5ucP
M+Kc997cWl+uewCZFBdkleinxtcZBl/qLhS2LLal/ZDjrTK+p8l7tilsUmomewFCvGsxoo0UcDVx
y1ozNlfGAqKV041jpeZDU2pD0LH6K9XGPNTKMvvSDn6tiIJVaxR20uonw0lLc4yrrQP1dH2TEXK8
vo0yjditUsSSGEq7KUYK8sXNO9nzD22JKMBZr8sw+O8Ub4O9EMG/WbVDRrJC7daj+zCf+zCLkjs/
sEL3k/cluZQxZwmP9EuKWtkE0oHlgQRahKnQ4tJ9tA7DsVCsWhYd7n8Q3/id8nRO6mZ61iDmR38n
1T452ncEeMFAv15fuUqOoKRlp4//9gsZeRYWyYd1Ord+HaknEmWPmP2CBGU1aN+2a4odrobPXnVG
dr4a02CmQWE8rSpcGJXOCI7Kc42VEQ6wUAAHfPqYtKeWvb++cdKX7n5BgqdqG1bSqgdgT3XrHbWg
QlzNX7vaewvMpxhOAlR2czTPzSWNVPMh8kNzAQKHIQf8Lzwd2tRwGoKTi7UFw9efm3kNpuHTqIQ+
kFvFixzBKghaZkjh4sz61puCHlSoR1ArXObCdn5WVeuGs47gsEu2b9R0t9P1DZa7lhfhgmYyq0o2
o6BjPAxx3d85g6KbRULG7KKv8EWAoCSdYbUryRmel/RC1wCtLGvcRGnsxxUqI36A+jie8hwweQjz
SBV6SLMVe/GC/uRFYmobD3KQgh6j8bw8jydInaIt5sBCqnyFajsFT90n7VjTBOX4IXlnJQ9rrihd
Kb5ffKx75Vz4Zo3YQMvb943l/zNquiJZKrfqPwcmcgZuQ+k41toAXM90WdhWlnf0x1wH6W+pmjuW
Jhp3p+MKJuZp6GrZdORIrXfmZw4b6EXWh9EOCCo83VH/Un66ru1SkwZrDwD8QC2CLrXX/j7VwP2o
FfAm9QZu6zxiSXXUyJ2RKY5JVvmwXBsBCQaxgKUj4oLPut3obHPw7rlrl6g7g602rEP4rCd9DZJ/
OdxDZUTPPcVf9+tOqqDsHkkc4DMhW6aV1dPa0irSa10/Zo7xrh8bDKZ31Q93Wt4NaPeNh65AL4Je
OEFZ9z+8pqOK8o9UkXa/RrAFzSFrsvUAqGZtffIrcufb+WmyesWZSk3iRYwIFbJpRdJ1DpqV/HF8
Ggl7NIlqY7la/LWv6MW3wCeAx7qIQFxThkcZcrpxBtBTAFNP7WNiNXqYlPQTnbTy4nhjp9g9qaq6
Bho5iIsnk1hxBYFIngJGHGUYTOqw6dJon+3mHjwU1y1Cuns7MYL/x4xxXQJ1eQIRY/FVQ3oubGqi
Io2Tm8NOihCWTLASnSyIs8AWfV+epmMRzTdl6KXREg3cGp6rcFJNgUj1Dz2avAXQ9TA8/9rYSQfa
d8eGI7Pq+anWzfmENr00cPpWxWkgG6MGjuEfUWKnNqgBytZ24MfGZXWC3DbXwMkHLxg8d43bJGkx
5ccwcQzK4UOZahNamvQschgQKSbbj+0pp2Hul0W4upkV4JtY5Kb++9XI6OH6eSs2RcQTAIK2ntg6
UlvOdvLyGzodGxXjnEqEoFJ12lKWbNgMz6Tx4JUxwZq8vIvfsBIPjbg+WEuBCy6ISZ0x90oHiU+8
KqLEoO+3fDmSLn+LGsEICQZdHQIsFEGNzNEzW5u/Ebq+fZjM9D6vjYOlHCmQRipguEFaAcwlQHsQ
5CSawYDWjStDr0KC8eMT6jkRcJam0OdzJeqpeH4biF5tJ1C86IEDpLUlCFHjWf+ZVxejfHSzJLDB
HdVO95v2/b8f116acNUnHYXWOQa67eYq7jbcgbpfBl0HkKPrgmQejafPLBOYyiCMFnyNlld6jic7
kMQ2N6wt+wyWEcV7XKbh6OPy0QcDffiru7jvvXkkE6K8lU5h2mtBopuPo6WCsZCK4ZEKKnzoKzWF
coner1VlVyjD1AB9sRoW0mb8PIDB9vqGyfQAuUYATfi8rV0cfC1qBlAojFRjzuybt4Gnjh58YLCa
TkDB/jsRVRpAqun+b4JteEwADQpRWDsnZj8OeBIA0+T7cP5Xzz09YDH6QZRPANku7qUJdmUMS6qZ
DGmougS0V0SWJ9AwXN9BhQix4yRZfMIWFy4iMb9UTRFQerYmVUVEFhDs1iHiQvfzvHkpL4UuzU22
HDrdDIzt0ExEYT/SoHwviBvYLilC/SkbRgRToK3FzAxoa7NDGRoPTsAzMH5UK9RPZq97cXxzd+Ic
jF2nlYcnTeE9M/Zg/rx+Nvx4RS/no67iGL6OjKclKJu+9sg+gskLA7YJSuTzqYs5N+L0hjhqL4Yb
2W4V1CqWrnCxCmd4P7sf6FvqNWi8ASQeCmKeLZYGNgeDmh5SdIDMdO6qdjFuuqwhByCMbp+ub5hc
z14kCcfvaUlBMCOP5v/ED+o0axF9+iGztVsb6MzXZUnPnpMVomEV8EaiTm99ntUJLw8VTX2XVGAU
zv47HQba/ncihOWYhUe3vkLVhqYuYrOCUasPvMJaftWgtFO9+7g2/aVtHDwJ+O1gQLAFl63NibM5
M29ef3L1YDvMtzSgIbId4fgL81BooSnuMax+TOLrGyn1QDu5wu3qIc/hFhTOYWKnxhwiYznopaph
XmpKGLYnoBGw0JMtmJJhrrrbFTzVvrRxonuYN7PQX7dZJwvvzbZwj4aRIphfVRTu8tW9CBaMa16d
bMCECHcRBEXRIiLG9M6b3lJD4pRxGFzzQJQgRg6JgQd7uSJEAeA1gAgNDDskivBbqvDo2nEBqokb
UGSZYaZftyWPjRHhV+Xn5E2PHh90EnhKYBFQfMEP+U5VuxWqFYSca3ZcsvfdG7AXMOSnw2Jt3hDs
C2qwrS0mTuBS4613QkLs4zTTp+vqLC267GUIJ15lmAXY0hTLuOSn8lKHCITPekxuVBUAaYL5RRL6
v15vWJmWzcJm918uCS0AKUuLRGF64hQWkxmMF6QpteMAKmnzsXlW5SelJvVnL00i+AujZFq11Dgu
3mnARW4XfsvaZ8V+SvUOqJGeYfo2DIlb2O56yvLa16sGIZedBci2go7WvskAYxJ8z+4Rdh2qZ1XO
RGqzvu3raBUB1LMrhOEbhkVo2uM5Y5LUDdbCLY++lWmBifnK+Prq5It7ESUopIXmgAw3JlpFaAm+
jA+No1JHWWINgf6fxQjqCDDT0qhdSAAQ26V6tOL2OIKyYqt+d2c0ykye9A7Gu9bGIwaTipZwaWmu
NrChhjwQ9/yqC02LNCR8Qwwx6sG8kDG8voHys3oRJ2iHWa40M0yAGazTN60/9tb3dlU8meRR5W5J
gj44qVNmnYUluU8GbJqC4NuOnacttA68cVAFtCR7ZKCPAq3KBJOKoGsR7Jo2dLW9jldVEMeaB1zC
l/TOAiBEf9DOjkID5dJ0vJ8I/CJAUwVpTe1g6pvhalzT7h3tcidse7uJnEKbj9RHztfwlk/JOHdx
T9A03lvkUz61eVCuTqGIQSSHCdgtrNzTCbIiIkasX1W0NBcYntZ0Qc0iLX3oVfjMKhnCYS7d4mmd
h+RkOrX/bGa0Ju0TaC8ULxGJXWMlpquD9AStPSJoSLZSdEfxJFKWG8dxnM+d1fy8rvkqEULcNCV9
1a3c/9pjjy624lPame+vi5AlP/GqJkgbYzoUc2yCe/KGrKYAhKfAsibhjOfueHIPxcGJml/erX00
4+6YqVq4pesCqBBm1IETDIyF1/4ezr4eZx33Z9XfNdOjy07XFyW5t7Cml+8XHGJqmeCMXXBrFmd+
VXrn5WAd1CkqqZ5hOB0ZPvRDueLYaY09XdkMhhhtvbeLD57/0DWK45G4WlyHLyL4T9jdjCwDvzMi
Zrha42I2Z4BsByw7ofT7FmXGUwRHwiHzLOGm1zeaLplWISvq39veofEUz2jpVu2+X9DkrLUaRMRI
c1SAefPpyXYAe5r/94vCRp/dn0Xwe3K3WVm6oJLLmzIz/VfOoqH8bK1P1zVLFvq9kiHcfYmp99TR
sVFmYffhTMZT3nfIsGlf5l6/DH31kFdFmNf5qQASnGKBckfu6fA3HF6biGGLVzmZtnIUuDECpktE
w+TsAkfIP7YR7zO4vlap7u2ECVZquUAMcJMSt4YNZHfyvcXcduXa4ZDO//2hDQYMTCSAoe13+fP1
wTHNszuzywH7ZT3MHNzleH0l0n3bCxA0A5jkSe2u2Lf+Fx9h60MtJF9AIIwODfJJFbTL9m0vTFAR
jPLoJYhPxthP0zDLutguz1uHN1uhYiyXtazbOjqQDSRIfYBqcke40/gxN3oz49XwMY20ITYufA6R
Betjqx3c5/WAN8lJ9SiQOe+dTPENV2XGAvYwpCySvLpJ4ZBSFFGun5dKhOCN8I5uWJt78N8pUMtr
dltU5eN1EVx5hVQIgm70fSJ3jeKbiO8zm8MwzPM4xF4aGrSJSp8d/PZX4y3v312XJF3MTpKgDu6q
160Bjt24b/Kgt+/zUuW85WqwEyHcEoONLpaOwVKny3ag94BHRjl/Ds3jEiGd8/8BMCa7YHmSBYwM
CCfRAfVa75bSJUbl+TSeD7wSNJ84+YVxegPsF3rPX8QIemD3oHtjKYY/rORRt3JMlJ3GQhXHSc0V
lywiOZgQHjSv19LVuub060TRymz+0/re53prHhab3U2V9uO6KvC44y+ls4EKiYKGj+kEQdRYe3k2
L+kQ5+Z4sIzxpOsYJlvmo76W7wAkGeHxpCoQysYFbGC0/xEquPGi7MDDsyw0bvLnVbuvpqexsMFL
WgVr4x9avwk0yoCnZkejoeivl/vdnWwhEGtHi7pbbYEFvLBQJpyn75qmB0bSJAEHKzpSklSxX4JY
jRjUCGndF/FKpsciTQaFGSr3QfCVbPPaZV0diqRN9VjHyXkMVgCIz3dvGl/Yb7nYi18N2rq5PZbd
JN+B4hyPYxVsSat4tHJtuaJNnmAdJq3QVt70aP31y68F+oXSfv50XWGlXvLl/MTSUb9sZZIaNo2L
koQjZVvQkPIApOh7U2M3IJS0FRGO3Bj/KKuYck8wv4OBMxySvoL53GYnI8eDVSsimpcqsnWVLMEa
12lxWTLAMdvl1xLm4NjvTQcE2wojkIW+Ojqt8OD10A4ggmugxaNJug2xx7T6LBiBQAZScj0NJ69S
cWFJNQKzvYDlwvi8I0bxBSi70WWl0XgtPs30V6t6vMvSkSiJvggQ4ih9LPIpHd2BXzSff3v+NjLf
b8fls37hDKnLyQu1J6AQn/1HVRZDuo872fw4d7FO4RllCZQfHBfiq5OeZEl/KDXWp0GaUOzndc1X
SRO85lA0Wj9ViPPXdv2haTYJ/XL9tNJENfOr3FPBRw7+qA2Ej3P1v2Yj0NEFWkXnD+cyXB9une/Z
yQLgrhGUB9XlKlcWy0bxHPcR/oT9bPvOWkucpdH87Is8HDMV1IE0t8DbC/9PhJjl6tnYpIuDdz7e
4e8JGmvru+7GeewAnfJ/g2P9TfLtLQcH4CTAaRm88+b1spoGLTHajLRMQbJg6LM2Xt2kCBhNNIWK
yG83jg/5ryjRzecmTXoDTD4xZfp6Sxm5zXpt+scqhvFk4eq7aJv7YLMhDyo2YSKrcmqkU+aUxp2G
pvfr6/4fm/3yawTbzMDrl7c2Xr/Jz/l7czbBkpFFgxs0v+wYbTuYjU8j+8N1oXIreZEpuFCS1aO/
LDhgf0Lqt3PvctqEKxuj62KkcdNuo/nP2Jm+USB9vmZ4D/Rl8SXbslPlTY+2yb6O03qkmX9IZsC9
XJepWprgbjI9sbxmQIY2dTfzaSgbwNSnZDJAg9ZQV9U+IZWGuqVDfLTzu5YgbU6KdPZaRAxo05ue
TbaYv/SZ6npQlX73+frKZMluW0c5G08f0K5bYuBADIYbaYCJVGeUdcpAez9fijoykOpujg7mcs+q
OWfp8tCKBChi9KD+hUi7rc7cdjoC+WQ7mrMVLt15s1Qj8tL7HHVR5GMBcPdXH2ySeF5JRqR91+Z+
3g5DgiAPmSblKL7McQLeAA9vsJA6psjSbK1uUw0UcYNDzhq9X1TlRdlmgRkDTX2AUDCNv4g4nLkD
s22JKr2JQdH1rnLYo93Np+ta8HvmUAwfDbS3Y3TEddDFJfiLii46SUx/iK2vNmDPOfxbeuw+zaH3
YTsm5zlkMbntwjQai6D9R4WqIVXCvXhB42sQt9g9xu5iww2Td+DtDNnJ+sCAlfo7a4H0oOLFLz22
3XrFG93pWANQU5RSMao9JktAlh/Xt1TmpvZL4p/v3JS50hUTpgncu5GmDymugCGokFkFI6lnaijV
FtmdNeT1R3dJE9Xwp3x5YFXBkCEBtItwnCPTmzFzEapr42V1bxf3vw9eoJ7+8v1ca3eL0yhAGlb+
lBu9b/0WJ2wIFlUiQ7UGQSewMDtba4raPX87dS2wc1WcUioRghZgGtsy5hQ9PTkGeuAa3EmFjS/X
bDTKgjUeE78YL3+9U7PZl33OcFvZT2ixOXPwdZ6LIYffQ0SHN/ReYWLkRZzwDNy6fJnpiEh1mPCE
J5E9GqH+hj6lV0KE/P3mlJtGUyR8XA3DdPekeXDb5+vWY0iPxkNJCGiHNvLb/POdhi1GDZj3GQF+
crc9+E8sMqP8nkW/07Xvf9r3353g9l77ZXymZw4fo65ry7Ja6EzRbUyBW2idFUwo6WZ9NEHshMbZ
7uAlzf1Gm8NgrZGdzReEcTFATi5GWx2uL1zm7/diBctKx7wosqId4o1suHyLLWKeETmrr9IU2Qbv
BQmhsec2gBsfoPuJ/TnXPxYqplppHvKPADwrBM0vKz/pgMWKm/Grn/6eK0rjGTB8eR5sXWheOKCa
ocrfXd0+CBX0P+sqzDvbIx4Zy72XjsGsP+gYbrh+RrJEyH5lgv6v7dj+e+eP+XPqRJ1246TP03af
NSoaLlkUs5ckKKG7cUYSENvHycyQ9BySyDK7DM1edR4OWrOF1xcmDQNMIDqg/xRdS6CnfG11Xk9m
jLjhzP7lMgbZ6cU5F4fkCwY8iqC5WQ8kGo/NXXWX4qfct4rCoOzO3IsXlL9iW+cvOa4tc2FgeGH3
buvfbPZwhnYBpKwISVtW8fU1y+3gZcnCNaMtuk71yQKwxHrotDaA9SnURSoBHszB7AfiUZHsE4BI
HSm0qY990h+6PP8Aztp/ri9CqvY7EYIx222Cvvi17mOr+aVNjy0eJm25KNYhVcY/QpAkeK0cru0N
Q84TmQAkDZDCjbbW/r6Ndrj29vfr67m+ZbpoxqZPiiLXoPek+1FhJCkhpWIxKgnG68U0pZWT2qJI
ACdPRXmZtOj6CqQZZhMPKx+5fSQFHEGXnXH1QZmWDXFza4RA8ANVtRPZRz1WA0dJzWYnSlBhAOmO
dCHc0zrMP3hgebUjMNj2cEjjGqPvBTys42i+IYQGzxmKzx5aNzC49noHSUX6DNi3qF9kH5YCocb2
BqAHey+Bn+EuBjCQDOvteuxj5k/hVH2z7CHUU4WqSU1ntwzhnEpWzUlq4jVaVM9AE/vRYfK7sDxF
IkpqOzspwhFZXdEUjEDKiux/VlcHTT916cVMFKuRqrVl+EjMogP/rwEZS5vbZRhQ/MMsdAwEk9vG
NxWXhFyEAzQ/lPp8ZKdfn0pnjXQePYSYZTdfdD8/pOmsWIU0mYYiNlpAwc3hAr35tQzP2FLPHZBK
cr7OEUpBKNKPuMz57P1HdeuOfEUv0kxBGllBv6Ah1myM220+eOYbajP71Qh6vPX2UCQL3gCT8WUE
B28XKXyNagGCDhf92GWbj2xf8739Nd5a8DV+2JuB/4zBqPN4lx6Ioo4hlciNE2PjGC8TmwjzYpoK
o4TEgn2i3gNRhVjy6HEnQNCywVurybY3Glv5PAQWYu+kAwlzU1vuT31YbpvObNGp6I7glO9A0Ow8
k+2T30cuHT/MqVErnJ30HWfufo+gkWjbTGm5wbCsr7xHs46zJ2xxhKUDGbg7quob8utjJ0/QSYui
T3lm0EnryKIt4mV1/dif57s0Ul2Fv3NUYvIHsMDofeZcryiyv9b/1E5mDPpibfNBO3h33RmV4Gfn
7B62k3Wub7XQCpB7AugFWIhO+cELi4uqj0TqH/HSMnVoFGDhhe21KUAm8xX+0UfullbNyVqTy+il
l81a3l+3Fmn07sB38ZZl9HoIj34wdppm0eBWsfVbBzyZG+oBHUM+/kvmv4HX1IYL+yNLSAKBeH1o
So6S5q139nTM6p+D6vSklz84qXmfHijERQBAN6HIlWtopputJNiy+Z2v+V0ArMWPyAz9AB1C5KS1
wvqlp7WTKRgn5uNZ0uYIntxtBImc2TdZoFdOGxX1yrsHHE3RKKwSKKjHxtA+hzQ1FsnqIVg7g126
zHsasr6/ZOlmfnyDimAOABQOHmc2ElTEdBdrcwag/I6ku+P8qltHwWHTuQFIsw6ORhTRgdSb7uQJ
alLOSQW4MSAbZInxOGxlRLRecWTyK5WD/IL8gjNUCFtozK0GsHwkxLOzfjDi7VQevQaDARj1B9nL
bAbXt1DuwHfyBKdiVwP42mdcelZx8gCdCtjfsF0CdvEAKtLfbvF4dM/XZUpNYSdSuAZpl6QA+8Wx
OWn6EVF5NBvzV6AfnlwNLZIeDRqvOV4XKVXMnUj++S5E9XqnIjnY6PDwSoMFHGKYeaVLMGpMsZ+y
MJXXMlDK58UAEXxz3HyWzDZUZNXPGFaJ3TTsBhX1pUqIoIcFqUyGhj4UG5Ybqz0026lTFZqlerhf
iPBU7a3Squ0CoOPLRXsw4h7DFdt9fU7D9qBFmeJ45NI4XKmOETbMOQqeaktre0kKOI6xcpI71KDT
nCNd5N+JldUsYH45/pMZeeQXmguw9az6YvUoJ25u4rqBWzU+ia8rjHSLdz9IMENgy49VyZlMl8E/
kpxEvqMd89RXNNFKW5MtHY20gPRBF7cI0bD0c1u0uYYIetQCUKKbQW7MR6+370BzG615wQKzKKLJ
rY9rMr4h4N0JF1vbmAco7HmDHpnmz8H2H0eXKC6E/3Gwf9YnUsjUTuKitIw5du1Uf+R9/ehxDJwJ
vqUFq6kqPJGf2os0wcz9uTDRxYtTc/vpMrdOaGzFSWP14S3K8SJGuHfA665VgJEDKnNzXObzUh0G
1bSFDOQMVDhAy0eohX8ijYHbe+bipZBh3Y0RpQfbQLUNGDcFICER5iXBEHbogm0DPvur6obmCxAj
TUBA+66PAhHG5/g+79xlQ3N9zgzeKro8UUZDNHId6vkGReJAT3rFQ1XaBLGTJnacJGmb5naDR4qr
38JxxmZUHLxo0iNrDPULX2kWF3eqaUKlWMHESWNsFWkAUrGEM0J3GraopBo/JpQs1qiNltNQ4EGj
uB+kD5T9YoUHQ4JCVmOATDo2xyOHKk9j8Iead9k3HKUe89KtqqFTahQvhyk+G5ZqRT9BjRu+AMPk
oAfgnAnp/PMNJrETImiMXnVAagYQZ2wm7zJrC7b0YXFUaXZp29V+8wT71uchIU3KgcJPKapMerSu
qIKbiJH0Y3vbxcW3NRrDNSoCouxrlgV/e9mC0RNzc1Yn5+j684IhOHKi1luAYe29DOFiL62i6BvO
9GEd01N74WA9y0E7tkoM+/+hhvAwGILCDKrol3tdX/3MRAMbe0gxi/LA9b8AKEdRxxwpL4uVAQVX
7L99yotE4examxZeV+Ds0Cd6cMIq4hgg5IzBn9NwrEIVLp8syET/JnAtiIvRRUuwsx5sJv3I0Dlg
j8WhmOzAp3ZoOUtcu8C9zlr/HUqX764bgTQbsBcqWAGqgrlVbzA1s2vCUtfWeOkY5lFJeoegJaAj
AJ77aftY1PRHBoZnt/BVLQVSa0c/gecCIgzzgULcluZN39ceH7ztnDtqLQH6A2459+H1pUqt4UWM
mF3UmyFbpi4FbDUpH3SaXvgw8XUR8thhJ0Nw0L275MNYQoarpz8X+/NmBu0atlN+PzQkcD27j7ZE
A0hsG03189B5iqhUegvu5AsqNK0bq1kDABY6oNk9KzFUCRaLPi3PtEpCZ8kVbz/VngpPMbRss6JN
4UM3751lI/JUlO24hf1lgSYgplDssGxQhLy+1cu6zFLCk4Fz8v9Iu47muHVm+4tYRTBzyzRBM4qW
LHvDcmQAcyZ//Tuwv2tREO/gWXdjL1Q1zQYajUaHc85deTSqqyj5UtB3afEihfNhtdJIcc04vxkr
RyjBqQzCSexNX4KZQeTCQPGEx/JrTdQEteOcQfjSJ7lx8mvNZUxuNTonAcKKHpEgFNji5ql6Ecjn
USutDLu5xrOuJYclvdOmK2P+KjD3TRnIQSGPwTrO+QxRZJYLmlPhPOS7/Kl/0uAih310Brd4601+
cc8K8YlA6KaXXMnk3l1lK9tNJuMakBRzZ6SzI9Fi18u9O6ohOGPmHDCDgyh83rTzlVDuXLd52MsD
6v++OcVOrn4EWIZ3eS03LX0lgTu56TSiUW3BSQIBtauouy4c8N+JZgKHv71lSMgCj9gAhT37+ypO
loxIIqh9t8BZ/t4oqqNqgDayfl5WRiSEM/YmVM24H3GgjMbyVBnt+uV4sFoRU8RlMWCyfK0LVYpC
oy1MoY+K0C3tmbpaPNeehMHv4L9o9Oa1Xy8DnRcDoQBq1deZDWZ3Ka/OlhZWgmO7md3S8Kr+vUGa
zJmanoXW0ofgzxkCNVBh0Tugde27BqANwD905T1ysOr3y9ptv+mBe2cC+heNUXwyo6s6NcHAMdrV
xsXJMaRihzehWbjK9KAmX5PKSxMA/nc/LovdvK1WUjlViTprQ6L3cFFDeozS8tYckdRTs2OFwi8y
s6JgfMteAKwCFEukunSbB1oGoDOaU0ZMMkndQ6aZjrFcY2DWv6yUSAh3JU72ECbRPAD8OjKDWso/
LQaGZvVYcDOKxLC/r86x2mQJ+v/hL0a9ctu+PbUy2qrt9D9qw9zWSgxVczr2jOtjag9UvqpjfxRR
KW15vvWucHd8Xgw00iNYQaZVu05XXFP+ICl3MUaZL++MSBB3zZdgucvBpIqTlX+iysHEozKpvVkX
JMi2xeCBinkNE7PmnD5xaCU6ZpcwC9E/WJHmzSBYHEY/Es3Nb2YDgD/xjyCe0JGa+diVFHEy/YkT
G7WgkAAzwFFypR+TGxtOca84iRcLGnQ3Y9y1WO4CXsDxoSMNATa6x/hgHHM/8pNdhTZdT/EQxrzL
AIEUZmnItJr846BOaSvpGVBGl7r2tDbBZOBwjEeRf2c3Eh9oAujgHzF8QmfU6UJShuVS9/NZqzRH
oSerjtEbULm6dW4qJ7Lf545eZHILGXcI1NNlRP6o/zKH92MFbHBBcXkrbtEJq95hfhrPSu74TnGK
5BebbJaik25Hflqqu8uHanPhVhI4a5dI3uTNhBxDMhIFfcFWCe7K6YcWWcmnzo6agPS5sqfEAukc
KYggahJJ5450LMdVB9hoUDBK2c5C6+LS58EUWwfD0g8prYO6xVySmf68rPTmEV8pzcU3SZRJua3B
ZZH5upyPWo43MqYRrR+XxTAf/sYoAdaJ00YslIK4mBCzJxJgzCBGw63cpB/C4SqRPlyWsZlWQWH+
jxDuvupTE/yzCbxifCgO+inxrYP1Qb1bXPuo7NMdOl0FAtmt/kYrhaAhABP3KJJzi2cXWdQqBo6a
jg62g+anXu4C3V3rkSNGOnEnyrAzC7wgjx+fA1isTjK8vzAU5OrhXstApPcMSHGtEzwjN7eLDQ+g
YC4DSJgzxg7lJzVP4apUab4dC+u+NVtHDsn+8gJunumVGG79TAxt4eEFm++7ExmeInL/n36ffzim
qt4tBbr6/EFuoy8VoiZ3MIzq43ukWHigwjkBlZYzuyI1GkWq0YVj28sus6unJlvetR8vIjjnB/xK
edZqjHmUyeLZc7ybhiqwK1tQktp0BsofMQqz91WIBOqYuJxnxJF2ad6gRWJHFulq7JRDLovyS9tb
/yKKcwhoeh+yJUdpSonMU4VJASUR8ZVtX+8rdbiNiYahqinBQOJsuvWT5ICqyUNpIwIj1eIzj/Cf
7IBnLouaDq3RJmLyWZ53UxVdoedKEEJsu7iVSpwhWCbA5yq2bO0xPjCo7RIVvfGW5SjAkheIHI5w
Cbk7kVilaYwEsflEnAoeLrytR4fcsRZdeR9587sO7ItVcH6np6DQLQhe2z06BarsZ9IJ3hoiC+c8
DhDTa5qXMIl8poGkJ05ZKH5kPTWVQNCmB1XRGwPSbYso/HBZGaZ6KdvsQT/Wfo7WHyOPA2N6j+t5
kWJzaQMyA/O/mzBYGSl7BfSt+vR82aa3I/OVBC6yixaQB8kp+JbIDa65oD+HgE1y+4C46HU7AxzY
zXaToG696RtWMjk3VHSpolcmUlTjfKMDVFdkBIK94aeWiC2V82Lj963iqmh2S3irmwJPun1QVzpw
vsdUcsno4xoHp8d0cIXh8nKnA/dBu2Fn531FY4yk/mNvfDJMNWIZBEUKkr4oZaZD5Mj9HZD/Ham4
J9Z7+mzWwjgvVIZtmskq6ytAOA4sTrC29YK3GXMsb0KdlT6c46mQnJoshgFF5w85RRJxPuSa2yql
SxrRi2nb3tCDCDJYUDzxIN9yb9S50mGwNhy9sr2pUsHTZdveXn6f0yXqLTkPTURThXZP60dFOYXa
4fI53V6uFxGc41RTLG7TY+wEmCqjZ6G9/dSrc/kU0zg7LHXYu6FREsE53XSm6AT9Z904ZxrZcd/L
DcwgK1TXQDdXCGwzkh9N0dtPsIBvkvNqq9aAFAWmY3tKMFxdmHIw16IiqUAdg3N1FM2MiHlRcapx
y6nHLl+8CuNUxSQKTAT2xncZWrHeZXaLzp8uLY/p3B7T6Odlc9ishaJ35J+tMbjwai4lMpAU7qfz
wDmP2QDpujsC9DCIAk0Qm27HCCtZnKvLwjZvWgyC+vrQnKbeCMBu6qR5fkuq+TBj4GWc6kNST56c
6C7DX3LkiAr87baFWMDVQDoU/3IXYUPUPMwkDKhl0hgYwxBQcl0v9sPlZRVJ4S6mIarKUG/wXpE0
DOGfwKRHe4Gv2Eyag4bmjybczpFJU6csBwN2+Nic5GMDFPFhr3/uYnf0WNAFTilB0LVt9y8Suf0D
DfYEuGP2ClMsR8k9oCmgvvtQWsHl1ds2+xc5bHVXrwtMk5mxJeN1QaP4g9mT59JSBAnLfwlXXmQw
XVcykO8ncUZwtGLNH32Q3nj35VlLnXDfzWAhBBCsEx/Je5wvuIlUS2F8cjzPQFnQHoCfIGuY9WDJ
Ae9YHfr5WSp2uWo6l9dw0wLBQwFyZJUQjQ/4MNg6GomMKYS+arzanN2KhqdEsgTrKBLDGXrWz4Si
t4C9/7tzHkk7iSQ3hToITu22sa/U4Yx9QT9qKykw9v6o7ezYYUmUchd+H46jDYxWhq4iyjWLVOOs
XZ1QMYwyJIn6+httZDT0eWkkmmbdFqKjKx7jZQBY4dxRq8fVVFkgqSEUz3S/W86hIsidbIvAaJmF
XK8FYqzXli6l40BN1gMCEoLzCDpiTzWWryRHbvmyyW26B4yb6IwAxdB5hrl5aoErISESS5fQ1zrZ
yXSnooqLp7X73yRxhzfWJiPRDDzO7MVw8wqJyLsMNd2CCjTaXLqVRtzS1YtJjXJEMrIwHyOQl6UP
dizYHdGicfGYJdGJFsyw7VJ1+7gDgF3kkOkgLNGwGOtNnAw6O1UFpC1oQjhz7tVirkc9w4iuphYg
HVyy5IxEXdMddS3JRzcp5OR7G2FcvJzNGhy2k/zx8q4xVS59AbdrxRy3WcyyLADEfjDCvgMDq4Re
R0uXvgGo20BICqZlQ6t6IfHYZtS7Up7byJ6BLbYjRGenJZi89pqAfszYMTaCZEcTx8gCTPa58VFU
ytl2XBh7YSjwmCPlO8fLDshUiRyzybNffdVnCpy26GTuGofJ0z/MucDzby/zH4k8U/BkYYKnSzDr
hiXFCJPmyxbw2eQap7FMBqedqm+pgiTk5c3dPCovepqcg05oZPd6G2KFyWSA77KUXQJSQyfXJTO4
LEqkIGfJ8QzwSkoRRi6VcaR9+AiEvz2dlF1YgFJejZ66cfp6WeSmdiCUgBNlSNp8m3fatJUGdgU8
Yo37sEGljNxarSLYuE1XAFg9TOgCCPINmuUwTYkdKQiv6uKKzscBOB9S/2kWAtJvKWOgIYB1PWDc
lKf9C6NaM5cQ6ISdnjpVfRzMB0uUUN/SZS2DM4faXppxlGGEiNwiKfYK8kmiT4oqwqXffFOgFQuF
Z0ykyPYbmO5aTyxbx8CeojuMSKf5irGoOEMIF4E5c97byTvuhJVAnpuxsUAcEakwhWZuENhrn6u8
OnRx+nTZ4pgR885yLYYLrKg6mABLhsdqLICDVFH2EeYpzNqyl+obKcAIwVYRQDTzbBGU5oUcpzCF
7GTtVG/ZM88UuQwBSNSbt2UR1h9Rb+iW0ixLAK0AbPNuCRD1OHXXusB3i6T8HZ5oLYh7nQ92a9jU
SnFpZ8VVqjd7qtTOPJlfLm/Qlhdai+E2KJxny9QstDx0yn0WKQ9FGEZObHS3uWK4UzliTGcWPKC3
l5DhEdgAiUAhEbu5erPYZqhXdlcDT0ZeHK1Dk23n0todJ0G0veUgAIkN3lFIMhAxvJaTT41apksC
sDVM9AIRN6irQy6qHG4mPtdS2FestJEBqNbMWcTQccKd5mcoiaKXzWOd9Hlge8r95f3aPFArpbgQ
oAH+lRXFuIjr+SaWvEb9cPn3RYvG7GWlDolTYIE36AvFg9XR9OIHmEeu8mZ+zxD0etm4XBqRpEYJ
CUq7Vj7fJ+ZwW+XzgdaD4BQJlotvtCmNRU1CxmuUy8OOGv1OKqggc7u5YkBNVoGORNBZwO3I1JEG
nLZoy7Sz4dtitedcrvxYCmXBa2FTlZUcbmdiM7QlNUFDNUD4vKKLjnEi313e/O1riBXBMR6uGG/m
GNo+RV9mBRkM6mk59Wc2FEIP8okVPiyBH9h0PSthTOGVqWmR1hitis5F08T8djUCOBlD1gvGzAwv
bWOAqnVz6GCs+z0NuxYaCTFypoPSiOfvDUtVBYo/QLABXe7O2ocepEbJR502gkhoc8cwFqHrpoI5
fB6ytc/brEsZuDHyJHmiuMsgsolN2zMZjSGGWS2Zr7pV/ThSibF7NPQmxLhHo9xNyNUJrII5yjfX
K+jjQBBvMdZEzvLGBmNCQ0SBUu+RQPUif552icvGAnMvvqs7QLe9Y+UQOTLYCeCnvumkjfXWavoc
zU8L7T3LKq4TU1Sx2npLgSyTHVmgyYAU6LX1xSNoD2YJRlBOKBYUkzfGNYxtvlEGzV8mS1A72Nop
G83BmOVliTN+hEUrjR5MjQvYRIiG6SA3y2fHHPeXd2rL4NZCOFekWDQf2kZHFNmbTqZ+AdKTYGM2
H4JrEZwt1Nq80MbEoU0P2hEmzYDgvG+9xxDIzWMnHN8nW15iLZC7KNoyr4yeMZdoO+tYBcQDTJIL
0LnUUXf5rbIPr0GQ4dX7Rjgnvm0hf7aMz7GrY5po1JCRnsmBMwN3pPeOrnuSarkYSBEsrEBNniuu
VfTIamsERY0U+qSV3Nm0r4Ebd0LbiJdWyA2Ow3sQ7FdLy7e/6JMsJ0h8wj/ZwPIdf4yKAqLL4LJN
bkV7yBggLkeuGCkbLjWYLwlwsQc4j6nRnaLOWydrqm+sU8mRM9FM3OYpWwnjgmbNoE1WzIheGvNr
aPqS/pyJqmbbJ2AlQ3ntOLqmmJeog1c3Iy+/HsEdZz/KeIH6SlAGDCF73IsqFltJr/UacpFslddE
rQiuZeBQHX8RuyK6VPYiDO5Ng19pxrlErU3zLNcYvFBt7DLNrabJbebOaaVjOTxdNovNuJldKYDc
0FQLB+b1MhbJ2NUL+nv89NQljh6AhM/rK0dzFnfxwSDy0Ao6VLY9yUoi9+5Q0jrVkhqrmB56R/k8
2E5ybQc1iJCUD/QQ7sdn3f/dxyhMnzGb4G9QkEgpNnikkFf+NWq8CnXsehgbawGAa+MNnuzHYGXT
DhnmQjI/CWqBopsn7kUY70owJpTJEkIqdLFLLg2t51CuqKe3ceXKpBExzm0euZU0zjbnpLJmQO40
ftVpfo0cCY0ln5rvyVesVlDhNq8vW6LRxEYmBpOsqQZ0+LhxUit5RyFoLYa7QWXSlVFToK+gwAiI
XhUnmU570yhEgfbmUVutGneNppbW5aREC8YQdCeWsSCmU0uOdM3iqvI2B+yJqTrjXeiLRpVF1sHf
p5VRGwlFjCA3QV59CfMZBdCfpakInisCu3hDAhfFiaQbcMU0vO60z3Z3r6ZfL/sQwSLyOayRltIE
vFp2QSc/kS65UW36U5Wac5YYO6sRIQkJVk7lHH+Uz80UsseRRcPnqtf3pRYHC0EYohn/zQz51AUt
OtTTSmySUTyZ/a6ZbvpJ4CVE+8M5ewBuGFJpgUcJaPBVcTC7+3AUJGA298cE6iRjM0MihHMNmFs2
FlsDGGiYmJZDWyv15VZLfbNthtKR6k7PnXwx3kOnhJfdH7H8zQKysJhIS40x09hVQ8YkIyVub5PY
uWx/m0u4EsT5pJQ2SKAWCBC7UXcmOl5N5hAUksjDipaR/X19eUwa4KsiFAo6o3RH4yrqZafEMGtR
PymxiGxo8wmx0olzTEkTJugXxZlS7XNX7bX54+U121QGtVXUcFXQ/vBkwpJUY7ivlmt/VO4qQLdO
Gehgyht0E+z6/HBZ1qYuK1mcLkVlTUpbYn/M9jlNPsb0PUcIYL6Agpct9ENw+4+qat6C6AOwFiVo
i+T0YZSIX1rZz8tqcGaGRKkGxhfAzZsW3sJ47b/ef8NukmUI+9gjrHaPC9xICseuHy9L4QOy32JQ
sgG2HaJ1QMK9FjNmCTJc8hB7fewOJ3Vv32N7OofRdql++tn2hk+XJXLbwxLA4ERWUUzUMbyp/Aq0
V3ZtRGgLiycquYkEEFcbqHODIMPEeew3EriVi1VSQt9UcqP8R9F8ULNzjyUcRIq83aDXinB2QNNZ
ydMykwAAdY6bHWidjCS4vFabIljlDuCDQLDnWzYlSid03UgYlZ5BsHDVSoecCG7TDQNg8CwvMrj7
DeBQoG1tIWO5mX6RdsaeceiOC4YH8gBPbMHp4XHlf+8OCoUW2vbQ4q9yu4MJSLVruwgx6s8BXXut
A3Ja9ze4QrOf9gDGPuu7Dui+fuL1++X75RXlB6d58fzMz0DiRqmaWHIbDxO/GC2g5z6gyCiI5iQ2
rfBFTx4/Io7zoerGMHSj7lSFhTPmXxLA7NC/5KPiFeKnf+ZxGC2QjWP/0sdluG6N1MnkZ8GqsTt7
9ZJ5I4TzEubQRoYxQxlpClBOYd1LJ3pqMMjsaUGDQT5HBNe3bfp/zETnzBL9Z0XV5FBLMtBWkXzX
w4/jX9JLv9GKi1QUPVW6JYUMHSMSUfEpr/aX102kBPOFK18H1FUrtlrYuiKdKkyuGKdR/7vb7o0O
3HEKJ2AaysgeuUodOz3gB+zyy2Ul/sVDvGwF5+i6Mp3ydIYWKZvF8fSvNqZW9toNS/5NtVN/FaGJ
8QWJN0pxsU+DTMTUtWbo/uaeyDw2chju7V3hR3/7cH4jjIsXmrGdU4XAtlNjRO3zM6DiXAuDQJIk
2CqRNdivrQFc5l3YytgqQ78i5rkgd1L0cHmvBCL4jjyMhdoz6SBCHr5EVu0kNnUmRZSn5/uu+SXj
e8ildMlVLYGY8Dz6yJvvs6v0mlXeI0+YeGMH/YLr4dvIk6HTm4IdUnID7jYAsXX7+MkCfF7uSZ6o
zs931r7RjHMJRkXzGGAWaDmaXQC/TScKhDTt1orZuCs5Ih3sdo/hvS1wFHx68Y1czlNociHlrY0z
Fsv6aYiHW6P9PsuK0yvFPrSMu7Y2fIy2o1bR6sdOToNMqr1wCD1CieCGFp0+nq5iaLIm7zMLp69x
wOXqDV/1e+Uhuo1c2Zm/iuCBiOCi5BsDNL2WUAXGBnfIki3euKtOs89g/ulj5c+Bnjl97Eie5V4+
Kptx6Mv9bHA+RlZ72soVxGbTVTydJFFVhkfXfLOlnF+R0EDUZ0yv9DB49jNKGN7yMTlHO8Mh7nKW
0KoSo/OXCFrrRS6A8zJjky+THbK4o703lyBXv5ci/DeRhfBdeuA/DGm0QDXmn2ffAKyfdat5Jvxz
fmMIwnkek55fSJMLProliYyQRTgGRes0MFrAX7p4tT8AfJ/60Z3lacCyUF3g+ao7JRhPoA5HnUjg
vUV2yoPRRLZWm+mEz4ielqC8R/slvkO/Hm/7b/Kz6stX7UfpNO8uW6lgN/nOxKyMaJxbuAl764GE
j0raunLoXZYhOAl8TVStjXAa2KVhd0fDvOk1QRFU5Nx4IMhIq0gRsljOOMffW2fcLVcyOuqcOgFG
L6DUHrTIERVPRAvHBS0T3oB480Cmjlu9THqXZLEzjKNg7YS6cW6kK5e6VcGZ4JoPMdolDug1ATTC
YbpDEVYLul36OO9rwW2xrZupKMBvNwzT4o44bQu5XBIVtzzdT3hQoIO0n/6yuf9/p+6PEH4Go1Wb
YaaxhntX+w4mX8dod1MhSBX+y3X7IoQ72pKWLYY9Gohe7yYvdllDc/xA3cb/tPxUvHlv+NHHy8Yu
FMk9LGa9VGt9hF5gQ/8FA9ztESAljwMmjwy8ZSK8OuNUYCZsR7ggBsDFYN9EXRk8bbzDTPSZNKSK
2V3AAHmHqz74/5TN2ZXyRgyjoMV8jiGbMnflpOmgt6SRbBdgU63T1+mHOlYex7gFsWk53+VNejeg
ud6/vKQb5ojuhhepnDm2c2E29gTlKIh5EtDLa7GbZd8vC9lyv4ATwuiRjQYlYJFwB7qhJJVo2Ybu
AMBATfs49fsmupUSELF/6ekxQ0nFeA7Dq6m6yk3qaOadWl2niig4YgHgmyVefQa3xGaKhuBUw2c0
v0YOqT99DQPDMZ5/D4kbjwK1RfK4xbXruLKp3YSuGTu6E91LToYZa/NeI+gSBr75g6hquXEbrNeZ
r+DMaTpPswKBjf21qg2nS3tB5LVpL0hogr8ATThvsOvMRQcXbteFbqUYD4oyXZlD5SH8FQRCWwEY
NHmRw530prcjI6+G0E1+omhvoU0zDaLzMnjhBxRinQJh2HgojvYhbP6jhmxTV+/+vJy1pg+hYQhs
DgwulGcjsZ5J2woKRkIV2WauBLWLnAM7D4Kk2ElMr8wcDfheqReBpsfRz/botc+9B/RjhJqi/uvN
bbTQum4SDJOrfLXKLPrFkChuob646rUHozkswtO2aYwrGZx+QxkZw5IqcNY/w53hNoWD2pvpdI6+
A1mJCwYdNCrkoiti48kJLIsXzZjmq1Ut1HCOBgWa6elnIrlhc5Nbg2PHnxL9W9tdJ8vHMrvLsr0p
vA9F+nJOrowqqc3Z5ZQA9Oia5UXBZrBb7uvn8OYXhvVZ1BC37VctHZlYEADgZuI6daK47KNBXkJX
25Ggvsckrhv5OTpAvN5rT42jONItkRxRQVool7/6m7DGjAW2Vn8YPMnR9xJCatDqfpwrx3pgWUUF
gRRqXqLd3V7jF4U5tzDmVtrINdwCmpMwNE59yXRsNz/NHvqgrlj3tohhfPuk2AqoDmBXuJdf25NE
ZlKDIw23vxm7qIp8JGUJGutWFE1t3hXWixxuSbOxtfvcICG6yNw2c37zDWi3g+mOzwpiUUzMiBgO
thfzRSS3mH2lI+eUy8wB1bvQTHZR3Qv8+EZ+AKv2IoJzppo1hKqEmR9AFFyP/QlonZ7d9K5siFLO
PNE0C3lfSeK8jYIR/xhPIXi04+TNvnbUb+Rr7YwGtgOi02fWFa3ejcCArj7WzxgVbdxf4aJz+crf
shaVdcFaKMmhMsP5gKwAf1Bh9XiOkRQjr5ZjT+luSET1ia2dA9YlprlxB7Ou6NdGWfRGTjq8y1xD
+xCrj9T4W9y4X8u5ksB3UsalZE3ZXP7OEshf6nN4yp70o/4rTzhHgmXbSkqg21pjU+OYF8box2uF
cgl4OuFAWR6py1DJYh1z5DOZkSpsjn+Nc/lbu5U47rApDQE/i4H1s+rQU9XHOUMthIqezuxX+HBz
rRR3vvRqrItKTkI3z5zB0wOyXzCo8yXdp77kCVMc7NcuSeOOWjPOpNRC6CTtqwP5ULuhJx8MPNLp
M+P6e4edrxaQO22aJCWZWUI1Qh9n8h1xeyHEdRItH3eTl/FQ5iSCCcbF48IwvXQ/R7NQdC2N1EnH
L/H0OVM/6F0hMMat9x6K9phjNQzMiPzyNKsIIu8bsyEy5M7HaI+U9dUYaIGy7wWJgK3SDGz+RQ6n
nyoDEmQkFbu8QURpIiFF3TBA38O9ckI2/kY4jvIvp+xFIued8kXr1HSGxDZ2GSh+7Q579byAic9j
XY3veSuoBuYB0AwBX8KP5cdx2Op5i7dllegH0sWHtFPByqq9xxbRpY9gmRAZrI+vfYe+LANoBWGL
Zvc8NR8t/QcRpdU33fpKBGfumaQga9OHtrsAsbMqELgeovEdSRuWZfijB2cP8RwrDYZoYO/Lddvm
LiZpyko04LJp3CshvAmYYQzWKGiigV1I32P/d+1BXEDfEIORCcu0MaXBIDo5fw7WwLazwMvgysdk
T/bRDn1xAQ1E7c8b+/JKDOfHI5AKWWiHxy0FXKyqmzw9DX1dSP+5lSh8JYfz5GVmRlO1QJ3aXwKc
m2Pkm34ctEGBhwzKAYe/RSxiN5QCvASkSkzACSs8MD1tW+SIShiDvGsOfQve8dAzwZtsKQ4a112h
M9pwtq/kcYconpqpK23YhbxjSHDRMQzUY+OwqmAmOK8bwcsrUdxhioiaKHYMUW32ROjBEs13sqwt
dxG++n3uHM1a0fbIo9muqg0+5hWS/MvUmU44XbXEv3wNbnnUV7K44zTMbUlTpkvnNYkj+yi47c0F
hBz0FiATniyCWBCtHdN9dTdlSE10oYYk4Rje2ukHKRclJTaiiFcKcSkyUAtnvVKxxbth/Flkb91i
NtYhbnrV7ET9D5teYmXk7O8rbTqgs5V5BM8NvpkD2SdnctQCeS/qAt4qeUMpMCMryOCCvZ2zCL1K
tFidsGqsdRsplgCVn2+DzwhTW1Eou71DL7I4izBAd04AOIJUp3xvtPtR+7vZ1f85hpff5yzAXkLS
9y1cnqE1QaYnXgHWGTMWFrXZd749RS9yOEOY8nApuwrhpLYbq9tfz9FHy0tKZG8id9gVhQ+CjF14
Larii9aPswnJnCW7jGCAUdHfRKm9H6VJsITs0y+oxs830ZF2ViPDHGh6kKwgs78s3ZWGNkNz8Un1
+bKL2LyiXmzP4q6oQkWMZ2Y5bvVurypf7PrWMO7+mwjudrInqhmTAX0McjfUR5XcmaK+WcGu8FOr
fRVXWjPAz2VjFe2GzOzdyYgq77IiWw1+64Nqsc9YOYQpBYxiloI8Kz0gbHAY1wE5ArpzJ6rC/Yvj
/mPeFucShqktu2aBQqahOHrymSrPVnI9yx9DQJGS8UuBoR9yHOuHdBbE/SKD4BxEXxpU7lksORap
E5Xovls+U1Hz6VaG7tVKcm5iGIzKREiDDTsoLopzj8sBY1M7zUuvWa6s2pWYA7Y/CPZv20wwNoiZ
Y1R7+FBcWZpUa2IdV7vPUr7LXv7UfGXzYUj3ujF1yK0I2O5fNvJFJGcySdZNtOkjVtNhHSixGx21
QwdkNtRXAiEdx/aN9SKNMxuC5qmeNFhWbVe1DDH38+IRhzU1JK7VOxhcYKWkfl8lYA+qdtq9YIG3
w7QX+ZzxmGqLidMI8uXYZYE1SJd300821S3up9qOo15k8SaUqOZM0XXuanmc7PN47I7TWAN8Me7U
p6offo5SZXuXFRQZEHfrzPHQU2Bv226h/ujJ1SQ9XP79LdeP2XSQ2xngJMJT67WDSQs8V4lk2mD7
6r4OdnMyovgKjgwd2l2gJO2TkYtwP7eWcS2SX0YpjRYgcNtICcaulZuf+ni811oSSGqxx3DN7rKG
m8HOWh63hHIUslc+ljA8s+OwoOeuc+ZA9emNqL9vy5WtRPE8LmQyI9SWU7QvK6dBAgs9BvwUTAhd
1kiwgL8eZ6tLgc7ZZACcAzH2bLhWdjC02zwfnCS9LjHEe1nWVlIGtaM/BvKrA2ElLK9TOcLDlnkw
8owajs9aGnpPAd04HkOFK8rBi5aQM8hJLg1zbuC+pLl2JzvQi9us+yZQigUAfMCzVoo3wZ7WhZnD
LfcVTlbfugMddhKAiiYNMB5Lbf6oFnVXAW8QhD/1cy2BUjBrny9/xdbRXn8EZ5dqZQ2kBWODO4QG
OBkNuXbyXPtLKLNf4fFaChc+olYTJ4qC8HgBQ5eSFtQJAWaNkPznHAq7BLe88UoYnyS3gMmtxBRH
zd5PQbLPAvvaemDNrUkgshOB4+InhJUwkhVMQiMsljKPGMvBGKPdHMW7YlSecrMCzK8Ic0UkklnV
6iiQabDtasCGSfV5UL6UFh4C9133lFo3mSi+3MywrJeSyz+kqWHWo42lZIAl1hdWATBz1MHr3h2e
FBy9kbiV8LQLTh+f6p30atZID6mstcdwqwfrsNxPLnFZ91e2s/fiyrvIw/AcHGM+zZlU4MS3vg6M
Zj+D5SRHYMfJgOH8kHuZ5ojeVCI1OSejUmWK5Jo5GcwYDMZZX86Rcn/5eG+1M6w9J4/22g4qLcwQ
Ftp4UYHpnNZdnNDT/fZx2AM/ZVdljjH8ClTAj31ZtuCGUDjXEjZRopsx9EsTySfmZzv7KalHrXle
3tHS+UpJzr2UNdAWZB13EQNN7RpfnQtPS0Q9+lvFTIgB1g2Qe9AMxgNU2ZUhxbSHw1YzlxBnetaO
GpjfJGRizB11MX93J7n6ufgig4h+Dn5F9G7hijj8/uVU/vkOjXu80iyzjWnBng6B+czad5Mju4Zd
09d3qlsH8bHRBdnBrQh7pTqPEdkhCylrDUSmB4aq2O1/V1/eUUFdr7DG+ZtsshPLSnDyS+u5UD71
Qgri7TP3snTcuyRTCntpUYpxC1C+zoF0NbvG0byKfDzJMmC2nP5/dDii5WOftXLaCc0RbrLEexMG
qXbbF74+Kk7bfwrTyqHl4Jax6PRtX+wvmnLexUTKZsBALAxjORXmldofLp/ura7PV3vFhS/WUqmT
NkDAEABN/LbfLXsguLhzgJLCDUIJ5KhF161IJ86jLEUOfuASYWDW64BSyzMrqGb0b1/WbFMKIM2I
Bh4zDPByUuqMlFY345hL0tkEwo6IoWTTBl9+nx8vDJuySNsEZ0mVfyCydVIMY2h2KPC+mya3ksI5
iWhcUnksoEUjnbP8U70ciXIzx5rTzMexO1FR7kakFReXNKRIKkTwtquX5yLx5HBP53d0igL/7c/O
8DgItIhLQ6kgo9eflepjExcOpX4G4hqcqywrnbItHDM7jpLq9PTc2INgUUVKcu6jn826ktAr7MrK
zoivG7xYW8FshsD6+CH10h7lOGSJKKub9O/jFEedK7Vj2nuXrZyd/zevj9Vacv4B9FN6nBOmihb0
CcYP82OZPNa6ING6mQla7xnnJoxpquMRLekIIUefoQSxgvr4rAXAAvOF+fHN6HilFXd25UwbZ0CA
YfU+hzvi1QCxZTW6/tMoocXRwPwAGJSuaJABJt6/vKAi22AHcuXjh/8j7bp260aW7RcRYA6vjDto
K1rJL4Qt28w58+vvanmORbV6ds+VgYM5DwZ2qZrVVdUV1pJKUR0EKJoA8SmLH1DtsEPjy18JoSdy
tAiIA6KJ7N9QwOvR3KuY3J4mzngY+5vJigTSTaxCwAu+VwUvTr0KRagy+9pT7c/HF2AKPJEaGkb5
OVeKnc28CXvNYDfnppSyXM4dYj7e9saO0JaErnyNcVv09YFgZZkoNPPyDOa32sikzAStOk0wMfTk
FJjHLC6qprZl3g4QTwZtD5kearEOGVO2PIuC7DVJ8qAVCuf8mBb/pgr92sUoS6UOJPedm/ZeW8Qg
WfT9KOuq3eSi00jNizSgTvIJM9wIpYLLKitKP+W4ZuO4XMSSfqFWo53X2e68GHbVbCNHfm+ISoHM
viVOCrbhY9DzuB41zwgUT/7OMwlmvNyIolJPSWzbaRYhijQ5yKCbFrw6i4CjEvmTP/jdjRwqhBia
rg3SgLRJDrDoi1nZIjAvRkcAZ8l05OW7zGCyEUZdZNVEHUsJibD0MZEujJmTKtFQcL8LOxsBVBQR
01aR9VFB1LdXf3wxb8xDcxPu9doWr8U7JZCc1m6uzMhOv/L6xzzDpwJLmAxSIvbQLQUAXZQkdq3f
NEMwDjex8qXJeWODzHgJGhMA5AMlFlje701R7vpYXhe4KUAHTm6Gtt7s9Huyp9k+Nu4ExiDx6pVr
PHN5+yP/cg3eZFOnvA6dtigk7YiaDNAQYoMmjrg+4rmEHlLSRl5jZLEvtJLhm0tZeVWq179EY9Y5
LVpmJ1DdHAJ15qpZmoJAqtgtljAAErnYlTXeJGN4TJXCURrsmSn5o16IX3Rj5KFE8b4A5bTDVFHK
sCddlqK901rhsZbQ+J5NcS9XGc+wecIo761avThFAwy7AVhveq07iYdp+kOCVeP0Ei8cd3qMPZ4P
+pdY+OdD0z3woS4mRSCNpC70ZEewrUcCgq7fmajiO9GPEpCYGiejYLoIQCkSygRFBbLie7suxnGq
O0FC271W3byIg6bnlSyZZ/kmgh47WyspbUfMZTu5hcthAWmgVA/joAdSrfImZYib/uBeN7KoyJQr
OeBaRPK4wkz5nuQuc4Gz6xJMU5Lrye8VsD/aRiQVpMIkmpLF7Ejk0PzJC5ElkQByMpwiCgD5g6FR
3kOYK5OKVuqqyGZVQSZgP79Er035+pHUZFKvxf5v5PKKleyccKMl5f9EmE8hm3jx1ED5WTBSNT+2
R1L4Kr36xFtQ5xgljWhUKICHTxKol5QdRsRaW6h4mx3MOLzRh/KpaQ5OdLCrkJEqwk8r7UJXdc0r
1A8dQEa656M+MxfcCKP85oQkWxAwi+ssfW6XKB/qw1PC6/PzrhnlH2UjztI2hfNY5NkJB9UG6oYT
NruwFXjekXd4lNPAROJgSli1cOILPBEAORv+AHQ1yp7+fyjNMzOzt8OjqQdqTWlr0NpZqLm6+ZfY
QeV1ZzjY3iiCFzIDh4X3QHZrx9rn6ER6578cK8vAAwiseaZG1tspMxGHMhWLSoYl1k45AuD5ri9v
GsAmKNqzMfG8F+tct9KocxWNflGjCG+GuHWzWyA8u4K3/JieVq+94Z8sy2A20jTqSjdx3mLYHU+H
fFyctd5l3ZWYgaZt+n+i679miVtBVBo6JnnZAaQSr1ZNSR09bnMn7kzDHovFsM9/L5bn2IqivpcQ
5UrT58gK9WT6akXmZVrNHJN4fVLRMWYrg7rNqVQkupYrKEOhqLF42B/2wbTpF17sQq49Yqg69UpA
ORU+P9yQHz8nnLrlfZeaU5XiLNvoWwKew/YW/CKmerSEz1QBtmpSxrikVVRqJMG2sE5IPGQyeqAo
cHSUbkqnqzg+8nXd/IxmdG1jbfKl6zvUNvKL9LrY5ZIN4ozb3I/d7hlMWwHpqJg7rKrtRfsbAbg2
bcnrT9NR4nV6mMFuozqNxtSuuZbqJVwpeQyOV7EroGT1ylwO9AluBYSVs2ylEa+wqYDowgjS8hGN
Ms2ePAHFzKvKKZzeFl+EX9gVdSVuh5Xj1WiW3xIPw2jU4dW6xe4Oi9PuxfsUSnYvE7yq9HWFU813
2MDaYWP0/AVl9g222lJeR5OKVahV3J54rx+qQxH019HBuFRRnQsxPoIczZpsXgDmuDoagKlO5NaI
yZUFGcHk9HokOoq0jnbZif1JS/OS4yN4B0y7oVwBqHKHWypMjy2gfKwfBbg9Wutanq77duJIYz7D
sWipAgbWMsHBQaWD85IqWlkiRE43q6/4gwbQCJtEShRbgyh1dTS7cF00TDfa/DjCHGvciDcpA56U
RA21DOKTX9Ov+NR4oiN6JPs2J7twUvAPO1Vo8zktSNz44DHe1KaRVodUmrISNGYg/Lw0+uvE2qs8
7iu2K9jIoHSr16YQVnDKoV4zY6l6uq/wIhOANYV1wT3vAcgOLRtp1IfUkxGUVTFOsvOKb4ZL8LtU
x3g0MCTgZBeTi+Q+SH9GX0JMNCY+b/Kfqyx1N4Ws14SkRv6hviqrHImyWiB56o4fyZhljY3ZWOTz
bvzejIlvpa2gLGHhRCf9UO6UA7h3/svzhZkXbA6WupCqnC4g4YKs8H71ZafAlGY1OcBctLMvsivu
EnQHOJ0cZqTeiKTShKiOxzxUcJiIzgUcrRU+T9ZtpSEpL3ksYNwvR6UFYThIXYJFeMQQQowg2akb
7jWv2pdYIVR4qQErJd9+OSo1yNIZwPsdpBEejdoHnkJkTy9ZYyOEPBkeVvHwFMiDNHVH/F8p8GII
ecX/+8WXaIQFdR1jgDq8yq8uC5RQLRHjgDPeVqiQgIPlfMhiBo8/H1ISqZrCEKop7iWkKb3WfR3q
TgEYTifJeGu3ISh61zZqYp5LP+/bJHrVTK11zOUByxpAxfaqONic3xWBcpIBszJ7QE5MbysXUHfP
51VlzkG9fVm8eN7fSSMxs7QjxYzkwboCVKGfBeJdAkBfdAnv8oCHS8pCopO38iiPE8ZiYtZgZEOd
zbpa4exyWFNb2NND56RuezQw2PKac9aB4UYL1O6D4Sjenlf7vHfAuup7ras066uyxRdu0pcqDmbr
L3+f8j5am016lqMCFunIYrX4iGVpzp3kqUB7mzSJ0C6BCC0XMdY19qYnAEZ9f/6g2PahKLgEuioZ
IPd+f1JTJCdxlcGpCZIt6iixjRgpm3eLYleCT+CTgC/Ci4pMb7ORSZ9eaPVSDrJXdFVnu5CvJvFo
ASS3eC6x7dsi05BFzu1j3viNROowW6Gv1ZlMevWY/zW6x3oCcKl4Zcwix5Mxv9pGEOW2y2Wsl4X0
q1PBrYf7On7hfC8Z3+ODp0RhV8Syk4LdE/H996qXblAwLYrnItrvIlg1sRNxmg+EYslyP7UfC3jz
P9IoTxlpOvgkDMz5aug+2rMLZMkTgG+ABqPhrYa5NB4KHDuH2Egk+m9zCKMqweeER2Pv64cpiA6D
v/ihre74nWpmPN+Iolxj2UV1UTbwyFJWITPSQCMmiANw3ZfsSxoB8QrQqDz7eMUMOff9KP8oRZoS
phL844isRbBB99EWwDBCZn+lu/E3FLUv0m8E2v2/lJmZMUjVTRWIX3hV0PM2ptzVIJbEw3QstGBV
Q6+f4ydgb7nnjZQjhsYjzqVciaMc+2VrdcqXYx9f5Q0nF2P7rTdV6BfvrJTjpKek1nXRPRj+urO8
0CfVw8iZT/zBcKZK4MQ0JVQNQdpCmWW8VGiMqRCXtvtMPprhoeD1dtkp30YG+Rs2pt9MBiC1SOdf
vCEV7BJFqBfrK0qFWHHiIYswGw7aRhjlg1EvaGPMExI7TK9J2zrcZw7YnXYrprJl3Lbs+yeMYiOQ
csHCshqT0UK7Dhwn1XqYw9GJkGael8K2i40YygETJLY1j7EsM1vGt1VQd+I4gJlQ3y+puB+01hvz
yQ513e+k7q4e4otORfqlixz7ZAaczZ9BJdRa3KDbQdyYqTyvoGRMUhPl+x+TeM/Rl5k5vwmii+lr
HJd5TIbO9RvyQA/3tZd9iRwy2cNDFGCXBTayqGgAcoOmEMkliHIUtmA0aJ+SlBLzPXstaEZbRNU+
cQseTBLn8tHDyqM1DYYA2kdnNr7PaOYM3xY9OH+Or5sdH/zyRjcqGKyy1TX4Dy7fQXgiaPrys5Sg
5AIkEhfQ5lWKjWzRTb0Cr3QHUEnAdRZ+nP8beA5ApWJDl9X1pJuwXaCKi1g8VI5kFL2QgX5RoNHJ
q6Fx5VEOB4SNEwCa8D1RXwqDAqPv8jNxorJvYiWDN/XADLebE6Y8TmeVsTmQzGWqW/QMQnsQvKb6
NjemayQ8AJZ/8QOKAfhMUzVUi3LYkTKoZabjXkyO6PSFU/tVMDyTpROUJGV72vGQoZhJLcLq/wRS
h2nMlZLkBJFAxZ0YMFGvBASO8DNYLCR6/08MfYrTomD7Fwkmxjxn0uI5RDxELWJmH6/CmwjKU4/y
ksmTgD6BoL/MxZNS8nJYngDKR1eVUYoxAYpAEUU/EBz7Fqi4ePAr6LGofnngT5qzXcibTpQ/Foal
FYZXnYqTPHid7iUKb6KIqZYOHB5LBZyVTI9FWBre+DEZfES99JfkdoH+bF5UL4sveW2QiHZ4yR0b
IFb84VNtRFIeeRbLQgUa36tIh+yhkipR+ZsF5IrnL5hnuBFGXSmhKcJoBsWfU5QL1qgOefaUjjxf
z7xGGyGUH7aSdBlBE0o6NWTqwtz/t8UUZnzeiKFc7YJxAbHOcXCGcWsIhZflF23/XMo8JmG2j90I
otyCNQklIK1wX0fU8ePBFjzh24TGF5zQo3bNGxlgNw424mj3kABUdyV5R/ILWDl7UmOqDRtjM9hO
zvZCQLA7YzDkAvfM4UQvZiaik+1CLFThiUtpGg/L2LQ5nlNqQGp4864xPNB4PpASXmp4HGnEDj5a
PnAZ0cgXwZZGGWNTmpFshviAWPwRkfoQwqW0RPYzA3DG7O3It378pUjKNIdEkqLXZaYwd3sIRIPN
KxdEaMKNC2JS7CjY50WyrfRNScpKxSyTxDmDkpYi+BZWv0dh+NG0dSCEs39eFLuNBza9/x0o9fnM
Jc/GkYzmlhfNNwAR3NQgb/ievNpM5M/PUmPzUxDyox++IkDYwXanKQCyoKoZOdABBQxDYjJ8bZxF
u17W0gl5kZnplw0V8MsKaDd0i/L9aTJhR4wUf4bhQiqOGW+K8vzvf4AHztPGTGtyxQdMrh50KeoB
8xyXe84HYt4vgyigoFgn6lRYHob2ny3BSTI8C2WyvDEuK6W7mNb4AVwOnqlNqCwD0S7t92bccl0Z
88qZEmDsARmu4jzxMTfv07rSF1Dt4YK3hXg7gEstnyAkNGa3acSTVbUXhrzaUlEeVr3eicrkIKXe
iTMX8pp5Eps/hDLVRqq0aCFYD2SfuMDLtfObffqKovapG7gRRfnTscrnflmQC8XS9SL59TEtfw7j
Z8bvtY0UykIFIDqsSQUL6nPtIVYtdJYNssXAq+cxg+ubHHodswnbJYwiyFHS9loNDRB4rY6Ga5E3
szu1AECuW1uZZo7pMm/5RizlxpZ81SQUEuFawtDW0+shjHZ6xxvjYZc0NmIos1gLlBgaAsZTedGl
6Bh+etXuBmARzx5pQi47bhGFY4j0MJkZpkWiLiieE5zs8hnUoB6B4WlvqysudCAz1dtoR13/WMB4
R1Ng4oE0BNPx9UGTONpNtZfj/zIDwPRqG3lUkh6F8aQAyOK3PP0XoZ+MZjsJZmfM7XiHklTKf5Gy
XIwObFGgLspgPdApSxEa4MmAHZvkECEq9E+TN39ZHwGnVLiTa4Y2oTs571ZZr9KtRMpoRjVToqrE
sRordlyVfaI2tjTcykLQFDfnRbGi+VYUdcvzWDWMKMc10Je5s7tmvmnz+NCXaWn3Pe/OMQsaG2k0
orqopVplkRVlYi/A5cfWXPWVkAS+oNk447EluoW/olwKdiFMF3eLe15blq/Zyid3ZxMttKUTlZE0
lqYu3cdS4holmhSAf+tLcGJmCGGGEMwVr23GfPhv5VKJYdotVt+TDszkZCUgfwes/jQlSpvh4GiO
SJKYH+c15YqkAmO3zh2KjrChEZjamZfelT2m2cj4U2ur3yN35M17sRzqVkfqmiiLKZWtjDmZJT1I
oPNub4Vxd14pngjqXmDAU4g0ks2XUuZEi3ZSlNqdk4yTdvLEUPFVW7RejEhuBnC4QnmWyy9S/fO8
JuQw6BxTB0+0hd08C5S6lONUqxBDquSGd/JNaj1OHWeLme1B3n6fcpSjtPyz09bOs13nF6AkB9Qd
btbqA3zWOa8MTxjlQyoZ6XKaQpk1SZ1MVYGR7EtTYmdD7BXC9/PCmI/XzdHRxWVNHpQu62Bn4uH3
RWq9yQ2xNiravLoWs7is66KM/TIDQzT0oEJfLnpVkTFCQjpFQO10TEikGNUcargrsnfWfpVG71Mx
fCuXuktTakSTNfck5JD3coXBrOJCwBM5D3jJJPPjbVSk7tQqyPM8kjyoiU9V8iCFQaM+WginSlm6
nE/HvFgbWdTFivUujFIyEToLfoit6SpoAa7gyS8hkI1TL78nHAO8FT5mhAOvlo6lOkMDDOx7ny+W
a7uIeofqw6RcKiqG6uf4NEqFZ5a8Ai9bP0MSVZ2whtGPEckoOngjhLe2PqWNW3a/Cp2z6s50HACG
/p8IyjLQfzfyZUQEyxbhkLTpZRvpnM/E1MIQUTFBvUQGfTl1YLEW9cCaxYEl8qEyZLAyxkHWrBwx
7Ai1kUNZgzHIWIBUcLkmefFVFBJ0bb0UtNzrFnFvlf1JjAtgOgIxLDcyt4qxtZ0CrX6ZXzhmycpi
9c0fQjnjYZAVbVrxhwwHPSAz6OAO2hGUmxZbOrySFO90KXOMhaGuJsL1NsjPLbhXrKukDc4rxBYB
ujq4SfgseotUF1WxUmZYfBxbXlYOnmLOe6FSONGYaYrGmxjKTkICzFcS8BcLbMW19qTFvE0Vpm/a
SKAsZLT6EguZmJgqCJcL3k4uptN6oKa6of8b5VN7JuTS0yOvrMwc+YDP/3OGlE0YpboO6kC8xsPi
gRcPOWr+vdrDXQW8WM1MSjeiKIsoFj3WZxGiyB6AcsyCbI/djgNvwIlZTNMNQ5VQDMXVUqgwXa/p
MFci7vXkjCDB053iIN8nnu6icVrh9ZS5omhzYVOZ7vdN6of+4SDGfYXiOaRKvnZlBq+7Vd91N5Rs
PBPxSkxPZfCpJsRGWZUyzsXKwqzScKjdLzOQPWmXOSAkxgL1X1zqP0dLv7mlAh2wUcDw2CBgPBWz
v9lqV8Pj+Wv9Lzb5JoWySayGA60FO66OVF4Z4Y1h+r2Jqkx31wt3gvVTXO0F7F8a55qzvcmbVNo8
S0GYw9cKhiED+8G8zzrlZllFnnY8OZR5RkauJiVoJFEpSSu04K5Q6vXbHRavr2bv/j498O44U6Bp
gBRS1VUFRGrv41yxJCDdbOC/wuZHnT1Z5XEsV/v8N+PJoMJ130htNteQISSmncxgAQaGxcCj2mJ6
YgsNVgAXoRJKz0say6AZaYykIFxuxvahKD9jApvfp/xwBW7SLiEgok2x2ElTYC+xtvES4xwWuzyw
kUMZOFi3mzglEATpfr2wUIFwtScF/Nv6M26WG9/23oqNJWCokUdse0I7haMo01lt/gDK1scZiJAR
6TcAHPUu7sNjVIgP1YrhLbHnpD9Elw8vwI0oytw7q4iXhqyzSHpir+pLtxzqWfOa0C+Xp/NGyDEP
ejxTMPRQqkek+INZrbshlvrr2JBaDm4DM4y9KUTvyShDLo7trJA3S7/PDoAe9sisAS+dZ96ojRiS
zG1KOGGlFoNCSjhZ9ZBPP3P9qR05mrCfmJaJyTos5KJzTn2brJ7SqI/gzsXgd0Ko3CJGYhKAYG1/
yg29CdOompRezGqykL1VUQo080tk7haDU+TjKaRRh5bGSYnZcLihyZFbm4RDFSP+5ouC91bCRdBj
f6I/x0dPdIZrnE8SASUq5Qsr+5Ktl23GGWXjakQ51kyPsxKbEtiY6tVvzZx2btioQAdZwpe+LC1b
yvPeyYRWt7uliXeDLKygxNUjR6mVmmMvLH0NUSJRREPT8PWhszFJQa0EvekXWL7ceZnRuYYpHCup
4pRZmDpv5VA6A9Sn6YEaDp3Buo0lBnd9zAJimNKDuOMmbsTX0Q7KEFVLFNGj1DCf+/6iSb01zxoB
AJVar29d0j5PXdPNKnu97dzVMQ7D0/jaxEB7lKMq+0TfZJN/35xoEibVKBOYMyX8lqXXifYj7Dmr
DCx3hSYvyvrKK1EVJWJcFDmUCqgngw1rCsZdtG/AhsVzVyw3b0h4RoN8RhMNk4oovTCGKIzCzRur
P6tBrsX2JOx6LKfPicw5tVcUsw+fbCOM8lurVa1KVkMnkmdbvmV3l5jFR4WFTDE1fvHPDCavhMT6
WpapyJKK/yn4au+/Vg7WS2tGduLMYCqVcvDyfStMTt2DdY6EWkITJROoD/Te9rSsk4yghTvWAPdR
flqMoOq+xELkyMvt+XDJVudNFOWQFxR/c61DIFsBLzXuK9XLLJ5DJr9BfylwhIqmLoEtQ6Zhi4W8
GUAnsUKd0CPTquNuAeKEA2DY2zrgDTmy4v9WGGUWaiQbgxrP+D6q1Ql2PEbwlFrehXefOLg3pT4M
TnRCX8wT5DQr+IlWFa1V0a/TyjsvhpWkWRZYyFFjQ65rUVliUbZLrhN1+uoqmk/mMjpath8bXrOI
fWxvcqirK1R5mWoYv3Xm7L6SH0zu8ASJuh+NQLfQZRct3aKHJwAgutZ6DwF5Yit+6RLQbPkHMPX2
9SHyeX12tjpv0ih1QjmDUyUP8co8RoBpS1/OfxbmtYEa/9OGsjJQp+eaQIjyRnwW+bEbA5MHvMR0
Am8i6PahbETwbxFE6EvtKuWTNJd2AVBbU1zsSeaNTiofP48iIvoB3tjEJJBCBcBBARJwFhLXfWcG
0kXuVg6avrktYtg6BvTGJz7QO3nkgDdBbypGba5UpBFp9ZwJP7uBcz1ZBaB3Aqhn3NSGmSqTi6MC
PNceHhRMlI9H82IN4kswj7qxZ+0/ERveyaQuaw4eBtmcYOPRIBzksr9S5ipIRovT72IY3zsxlHH3
ijl2Idkpz6Xrsj6E0zHVHv/f9g0RCggtRY00gygRrZYnXULMYW1GgG4tQTY1biHmu/Ni/uUrYdQA
4O94zevUPbJmaYmkGCcmB+1F+wr+l5yUU/SFlK4w6O9GGPQ/L5P8JOWIoNUfkXTBOFTDHFtLUO33
fGsWKP8NlpIR9d7JoSy8NsRa14gcYYdy7m7dSZcdYBtI1ye+P68S2yDeVKJsvVmmPhpIg7WqIlBt
3evdDVr752UwPOo7dSjb1iKQDiYZ7lOS3CjRyRw4jxze71MWJ4HRtDVBmOko6xysqRQYY7X/OxUo
YyvUsh+6AiKW/HFKLnKLg4DGUYHGGkyHcNSWCL9vjlf1ehI1LtIL20v/+dA0yd68gEkyz4gGh8UD
dpc/HrVb6XJ6HXCPf3LnKhhBG6OOqgQgNWTzeOS+99KRtUxjhUQK8oS7f5pFfv3wm/qF2whmmvFG
GvV9klYWl1Z61c56QTvxlmAumK7yNX9Az/RoHfjZIiO92ir4gdkprSS1TYiC+nqBiXQ7zlpPaiUA
J38CsuudKCrTVkWxbxJ9RIbVYngzj546q7nsjPzbeSPnHOLru3oTWMswkTC0PAFVMDqu1nHJLkCP
cF4EueofPOjbd6JLAOG0VqM1I58vV/1lETS89ZYXQZtqF69MLx9KyT4vkHmxNgLJv290GkOAsZYG
dJLRqq/RFq142QLzYm0kkFPdSJgKYPuHJj6OeiJFMIwQwfDEK9IXTTE9z4tBrHYw8OABs2FZAH/V
aMKRNdLBb1QMkEdgfoHS4IHrwcUs++8dt/8w2ce09I1E6iqb8VIoaogznKzUWUYwDum7qN9JpsX5
WKzKDXSDv5DQ0sZrjzrLuU2yUm6JeTyVwB0bgviqfJQHW30hsDArD66btdD9Th4d/YQ2NpsVmuFl
IewGT+58glJqupMvPueYBhVd7SdYechWLb/5xrwMG22puDiqYtkrFiynbPZIZ4e89dfuYpivO7wJ
z1+Df7Gat5OlYmQcdeJskHvQuouT/lCx4oEOgQ22BsIc9R/2TZkXb6Mc5ZGRQPdaI+BTgiy0fwFk
AzaCHDIyYCjB8ISqhA/8CF7vlunB3oTSFZZKji3gAiAMaGXnggevmhQ30zhukgW8vLUauoJfrGQ0
s0fZm0DE9V/WnXpN9sTGe15RjNXJfCeJunnYGRAEbYCk10XIvWAnh+hESF2qK+4MF/ODoSgrGaZq
ijq9qIvNxKbSdVJq+UpYQvWfM1rs/aG6yC+Xi94pQaXGu+6k4PUhGgAUX1NMWbLEV/U3rjNv1mWO
yUEqV5Lf2dKxfITb9NoTzy5Y4+UKAEP/SKLCAMwhK80SKSi2n5df5qEL5uOS2tXL9FLsJU/cNaKt
/Th/59gH+kcmTQaghYBlmmJy5UyQBdZfTbC1/Z0Eyl0OmH5Wog5ahVMBqpWT1XxiuWF7bq8wkZsv
pCUdaGtKBBupAxgvcOsKs3CVnIshxQyib9+HZkYrQDa9GhkJMQ5BHgKK1Cl/HME5ETnVneAKnHSb
7Q438ih3GJot8MfIyQk7DBbtmgCj1coN8fdkopqXnjLd0kYa7Qu1ORH1GtLKFkv3QrFTV+lyUZsv
582B7S7e5NCFxbGTMiMrcYXjrj3InfZdKlJHscJT2ytOaBY3WrJcSwNekZZ6ZxllcF4+R02FSlOF
OYrzlXgrsTw2gLWRL4yQ8+pnhsyNhpRDBDaEPsQFRJhjYUvG7bS0IAoT7HB6qPuKc714+hCj3Rg/
cMQ6cSB12jTM7E59jDC/hU34v5RCuSa5bZXOSqCS3qFi39xHwBAYeeSRbF+EtAoTqqjK0O0VoZ1k
vVGhSp2OtlmAUVvklAGZSaLyJoGy8TVU5QhWjkd+/z1HnXGeWt/IPEOL/fNWxhFEx/i5sKIoGRDj
+/g+Nm71HOXgfrKFkBeeOGdGh3mpk4TBNHCbpiKxJUBshRpvcI8dAP8cGg100IuZNQ9YpITbW0Bg
IR1rTAPovrjjIWfzDo0y5TkbLL3oIUjH+veoez12xtb6V9jzyGV5h0ZZcxcXhjyQkQBQP3mpZro9
b1ToX3z326FRUW+Nm2FYyPQL4aFZ0LkjAL2hrwSEtmXoudSgTJVU9J80rG9q4IR57wbqpFnDpsRD
H7SB9lxER0FtORUs1uq3Im5kUE+BQpkwRkkw3CeAC5LqTBIUF8qOUCEObnENplWAqasB6No5Pput
nCbqwKRQVOm1yrrxcdWQp1qGXqWjK8XBNFNPlgX3/IVlulHQ9/0jgs6DJGBv5j0pMa7mcpOY073c
IApq4/68GGZo2Iihok+01lGbkC4RltPsGMyf0b1u3ZommLJSHtAB2wY3wqg4VJparQzghXdSoKUm
2BtqHBOs77ZwIngRocPPlcmf/yFX3kikbnBh6ihyvaIK16sXLpUPnGG/zRdnbEEXnTqJLnuapHjA
f388f7AkFzonmbrS2lQgk62g6yqpfqcd09bLk8ZO8tFW6sheJx6xH9NZkdUVgxD8fID5X+UCawgJ
DCYqf47WjuD9RWpkCwNPEPv9v5FEXbuhlFOxVUdy7cIbKQf0tnasghm7tZ6W4flvHSp0e8zLyG2u
+Bh2bCvaiKey0EhJ0TwzcLLtWoG9Wb6cwvm+D5X7pBh/aonmmuv8sxbV3MZz05/k1M+13AeqACcO
sZCOFcRmEHloWDvBkvp7F9fJSiRXEU68fEoTrBzKTudo30v0vV6tWnz6vWmYO6Ivg7n7E6NdG/Ef
lvAtFWvaE/EQYZvZQnaVYD5iABnreTtmOog/SmJA6L2SLSp1SqThtJOl8tRF2aGb6ZtAxbaM6kYs
uCh3TL+3kUf7iLAtlwrvXqyflxFJ978Cvkx2smzN7cQa9Mu8HkR71fLGyaQlAb09OnJiOCz+Cnh0
XwuNyDa6Nj6uChflj+n2N38b9cFXXZLCmYyJNALozmaQ1kym/3fHTbkNa610LYuQPlmgAPIrUekd
LVLaINYysNZg886RrToKzgvlnTmVGwBkNRN0FULN4aIqVlsAkSb4mv5OCJUQiKlsJHmKip3VoQQ7
/cjaCTNziXNeCrsYuvlGlHPqsyWe0hA5+wxmaYLJopx0WwIlDiZ6PzOL+O4KUq5omRNDRzUBDwT1
R5yf1Ph+rb6dV4j3bagXQjjFc9WRORGMjDrtZB16Mz9Glcx5InLE0H0ZS61VIybNUytT7Sj6ZYIs
JpJWztdhXiADGyIWqEMlkZ6zUmfFXCMymJQ1UlBGpp+Zknf+vDgiaB6Bfo7yaJAhwsiwsjCrceob
rcJDBmEe15sidE+71oyxHEkNbirSC9VsD0oT+VnRcbwBTwz5902eCVAReZUk3Jlaw4JL3gIn+CZp
eUxxvCOjbqYCknurqFFGmoXW0/VsP8i8hJmnCHUrx6QPQ6PBrRQG1ev6wcuF3h+1T+wKY97yj30Z
1H3UlrYCbCLExEV6LaUSFiIwgpzI7jKCS1cTvL+zNepumnmTTiJ6xE4YjYBPjMTaruWKR3PMzrfe
tKLb3E2YtEhxoFXvSj5BpQifwwsCAGs41mlxIycDxFXlZq7lNjwyInbZfiOciv8ArIBjSCA8y+7U
/EGdEYYGN9RaO5UP8/wM0mDbsB7OHyy7JmdYZOTTRGmdXo1eF61dG0KYRcb9QcMY+4nTAuhqvExv
JE53lWWboBxWQIqp6oAFpy5Zssq5WNdIZyvhUlBOY+enPH04ImQqqRnLsI6HAjfMlFZ76FS7B15C
HPHoJXliKPPHhOssFVYNQ+nmQNLDnbCYd0Mo3J7/OhwxdMUyV7tCBfQZvFKJdaP+qpdu2pinCzPN
33wWet05SeJJjlZIWa+SbwRfsjhpl+Euf5guCM/sX1oBPY8n1w0YSsldtqa7cPyuDrFbKbwdJGZ2
slWKsrU+TNZOQzP/FaJEdmKnOY1g9S6wk7nseFwovO9E+XWwKHeJFHdoQ6Qa6NHzts8iu4kL7Vsa
DwYPoYOrG+Xjhyhc5LGFbvGe4LQ3ASAu1384iIdd8f28EbKC1vYkKVuXo0pIVyKtbJ+19ZRLT3/3
+5RvH8psHmXSW5HEYWcVayCoBucByfStGx1osIm0q4pEJiYuB/oBL6u9FJjYIZW5lkC+NF2M2Aqi
nHiCMlmElAWfxrhtzZvMCOTyaho5XpvzSeheKAhSh3EEGA0oB8wT8ua9JI6clwpPBPUCM6uyXwzi
ekrza99c1imvpEg88bmTIn/AJuMqBxlssi3CXX6hH1Q86GNXw7gXkGc/+XzYfhbKGwC2ss5lCdog
i3AW8PdY4zd9+XHekHmOlF4f7sx5qjHVTlRq90DfJ2SXSQBIpPwbgXcW9rymOO8jUY5gLsoSOPUQ
mA3fR3mfTbyPRL7yuY9E3f0qwzLM0uDcVKAdod5yp+/zI5ISTGWkN5abPHJOkKcQ5QssU87zCJiK
AIVZLyRbe4zd8tE4EeT97Mos7BK1y/MiOa5bIy2QjRma/bzGmGxG1aUYfEMVf6yailcft6PLMXd6
PXDt6soqB3yqeF/vp2DdJQ4WzAKco8ff3OMcI70nqA5zJyWkMwhIH6+rqn08f2JNFMS6f3I5ejkw
Fua67EecWyz/zDUvTRenrC/l8TpZLidM0fAwo5jz1FuBROfNhyrVUq9iGaYo3RlXoiN7ylFxmwBY
MMH4f6RdV2/cSLP9RQSYwyvjRI2yZb8Qtmwz58xff09rdz1Ui8u+nxZYwAsImMPqrq6urnCqeqs9
/n9wIDP0X6HsxtTVmtzxkDL4Hj5Gu+iAmVWudp6tjlAeHFhpsDf3dOO80bmcxoi5oSSZ+OlOBN39
zWyjneiIsSFv9MujyYMLP/EQi7tTDsO+xKFgjetiXGAKZVKQ9yiyiUg85/ouUWAt+eIRQ+12fdu6
20ePBUUZl3RM/34NN6r6HPay10+Do4T9XphEhmFhnXLKrtSRYXAtD+UZ5y9N/W1Iv/nMsBvLLaNj
LngST4pO+kfDU/tCyEPHo+9GEUZwkaA0S1fWRdJEAWFQydBpH0CrtYFPR2xUqe0NeYeq7I7lNq1v
0BWCOnIhLzZT7KO6xi8iU4x/KljAWXzxS9aMaJYs1DEzijbVihaySMprLH8fhi8GqEy2tY2FQYRd
2A8DDylBL4AR9fdz+JWr3ZBjEUetewBo9lAkQdV0kaf0rGozvyzKDB6AgSkLEsb8ElZEZQZlX7VX
dwkzNbGudFdEOpwoozlCHGMg/jXYpfE4R+Ad8oIvbG6vSfb2Kq6b4QUedWiHXp18Ocjf6vTReYR7
7PzaGObkBlbqkLlr0gNrNuLqbbaApBa1yKs4nUs8tvPgds72efrKkGnVyl8B6AwwH2TSFNUFKT4d
MQ+RzL1KvNJRTc5r0cXJGsZDTOgHI7+Ao94ITRiqk8zhtWhUE+gPQjPujimP+UIoXy4HRlP7+tNn
gUYck4XeizMqBgYFCtI4xQ0Z0de5RCz2iM5Va7EAIqu8AOraNhPbtsYFHSTHLgxOQ9I4aRB8MfRy
t71jLCjKMPWYIREL5Jglzf3E7VXhXPm7sbrfRmHpukiZJWlUikHTAdO/TGRILZjuX0er/VI61V4+
8Rj0MTIiZCzBKCOFQEwc1DlUQ59FTK2LxTMmGplpm11kf24YFnFtiDZa09AWaaA/QFXocKesNRPX
a5BPPSNPv6+eg2P1vbuvL+mFs2qMO1UFW0OKeTjKx87N8WBurclMveTCOuKrxnnxJdSRQH9OJKcc
vkQQwSsFygWu/hnI++39XLcjV3GpkzCEUitxEo65MOJwc+EFeQuGYv6LOb5iUBtYSaoW8CmuzMFC
aOY7YmlecuIJX1XqcPYnWtzfbSDtrDW8yHF9iws6HlwtMlzRl/dVKDHCJ6yFo2y+0gRcrqaw+XH5
VehuA+Hhv20MZeBz0qKlydiYsR7NEbcmK17C2ha6KC/SegxmLaBf/MH3yDkO9r2DBhjQjQbMclrG
ctGFeXmA4GMTwBDOrY+Zk2qTmPCqv2+vGePE0KV5It9J9UCUWU52TXFSFHdSGdvOgqAMutTLemro
MEZBGzliMe37qfsutvPztiT/4jT9OTMGZc19ORzQTgpRWoydFOwE0zZQMLcbMSwuc9Mza2TDGr0G
Tg04RBXUkyFBSuHJRh+hGiuB5/xaYbxfcx730YEon5m9EDZY0sdaVmZga6yybmLGPt78V2TqQql8
LZumEGoYtWnvDX7Fm2qg+E7aKKKtdDJnyxHGlPIcvIFZByMoj1EEmGRrsEZFrrsg1w+hzFStFlKV
JviQqfzdpvBA1EObfZHql3R+2d5dcna3RKZMlOiLfKMQkfkD7xC+bOJ+sPlZ1nX1KhBlolrk7doA
I22tvkTBSIemSv9mmnzGjbl+sq8olKHiq5o3+BaeKPTHVuvOCTlWppOxM/QjktdaNJMT5dSi+4o/
CoqXy4VZoiS6YJIrMhZNpW7dTEqGPC6A1cKBt4qb8qLeNqgVQWUZ56mmbupu7iUs3Vut5hIkUGUI
8Dwwz5ZaRSMqxDQMsFeFo3rCg4zob+dxpnasrPGIQX8PGnwAj9AzJC6nWCwqg9UVvsK/sdct/FSj
asauS1M8J8rYDnm3ml/6LnKU9LaJ77aVnxyjD8q/gKI8DjmWCiUqcHGG8nPVXbLwri5jM5VZRRLr
9xvyw+B50mW8PCn1h4UAn3aNnZwvZDRTg3OWHskoqIzUB1rbUpEf+yDVAozavxlcSH0RYwGhPZ5f
DE6n7WL+sUSQQJhLUy4rxkW0uoxIT5NRwTrGeVAXEaw4guoZgg9idqjn20ZCTdz8TUARwLZgq7Zq
gUNdDL7S58JEWmWDNnF07kFTviGVbMoqIZv2/PkmiBhdCasncIFIXQi6PIXdQNoeU+Np9u/CqrCK
kCXWqtVagFDGHi6vhkZHIpae27yCVtKa4YysEaxLpIDgnx2irHxbqh2G3AOicWTMuOxuKi/6Jewi
JCUFS7sjnpaKVmBWC8T6C22BS+k9KrYkLiVcKwOCpephfsSJtiNL8kBb75sBeqWCz4yqeycrpf6i
FJbtSPKhCQxz0SIImz92LCdlVTEUgZT0YxI3OJJwBhdGKo7iv9PXfnUr9nedsWsHhnFahwARl2ig
9l03KLUYdDnOpxiXmTAjyxLFrtglaKFmmVsWDLVFXVi0ElJ9eDyAFVzELEYMbWalqFcNBFJR/4hC
bUkf99yUkWQ/j0tscKUpt+Xqi+6/bNuH1ZvjDwwYst5vitaOAxeirh49a0plgmX2WZlRlAPugweV
hK3xCQyLtL14aEF9j5gHRgZGdQiW8ZmZDY9t8ZuXWW3mq/ZhIRala3WAdjy/g/8NkhJz7pUHuc4+
E9dYQFAWvI6aMU1TyNHKr31wK4SKGYJUYQTjwfYWrT8mFkiUDQ+0pA7GAlrdurPrHxInfYB2H4O9
dkgP+S8WveLq2iGCRjjuDcR7Kc0TdK7JqxxrF/DfFOHrpHgMeVY14A8AaBXea0ClJwpyvHAhgmfu
Yb6UezJuQbnnL+Vv6SDaiRu4//uJ1WAOiFUV4WvCTXsPWcQTGqNa8kpJ2js5Ufd+3R3mnHX3rZSe
vcehlEKo+VYMBPgRJCVKsiXB3vD+Gi/9X0Uiq7wwp3WJanJRg1Z0rYZ52ZnTwg+L8k9Ex9+LRNnU
eiw0iR+wW/kJ5LlO5uUXfa+f8mfZJW030k9xx+wdJxrw3h17j0nfvVErh5IKd5osY+f5e7S2uoX7
qX6Q90iUKW/bJiuamHiZryWmHn+trMKqj+N9ZzcnP/t/JCNX7vf3iNTx4vvMwARaqKIiGLJdxuN8
18wcuv3nBsPkajHaS83cW3E++JYwxYUVdgJnN7yMsb9DP5uVEVbnAa9dJx7C+HH7bH48muTjQAgK
LksFDxnK1IyqIvS+hI8bRMRGZSgWfzNUAsPbXkOB4cfYEwEciSpNkxhl0dCOfohFR1tazZdnH2PK
62hyt4VZXeolDrW5eKSPsdTDktV29p0UeyR3/a5xs1N8I1nybtqlFotV6uO1jdwlrwiEARJj2VTq
VOZ1ySlSB9GytrZSPjYnFF9H/o9EZF1xK5W976DoMnJhDgKkgCPkXHIzeva93J4w07h0QxuDZL9o
zjxZ6U0BEmXDzi6syRD/srZ/BNUoQTWxNCZ+xtrKnvi7/YlByjb3NNkYvu6BKhRe6nBkXUzkZNBW
YbG2GmWJ5EoFnQQmylpTEgZmkoloOckd36/tLmscIx3NOkaOUmoZb7V1db2KSlkjSZz/thFGrZ/1
akjRkpod27ZkvJxWnrzvd5TS1zIbaiNpY8S+z8brW422k50GezqJJrsDTCR30dZyUoaoR0ymETug
kTJp3nKVhx5UyryTo7tX3aPE+HvxCN7Xu8lFq4Wr3/P328fzo+v5Tlo6VVONQsKlHEwvFz31/s82
+BFzx5CvURnMPCvE39uQlaZiU6ekyOcAstZ2G6GILTqgtOxE4uVgZmCOb1h1AwxeVwjhqIbRr9TS
FjpeCANZWv+Monv0EY13nV2aLcg5WcUtRCc+SvYHii4DbeQQeeQMboAR3AdVYI7Ngy5+GbrK1JXC
qgrGWfjoHJJNu8JRjlQ+RX5szNg0mZcbzVSSKG6sYBRqVsfXunkD/TThOBXED2x2ka8Vvp/B72jd
ElSTyaG5iZwQ3ZGapV5ItR508oaHwUEdCuN+Wj+ICKSDQ1FBRJ22NEqicghjYP8aZ3BQKeoWZ/9R
xlAYfce3JqvsZXVNF2iUfeGKTIhQlYI3WArvPuYcMapYV+HqYVtgUKYlGVBdq2rYN0KgpLmjTXxu
vzTDL8JdtpdQ5lD8EG7DJ8XePuTMpaSOAl+FBtfI8CjKAl2ukO8AjkCvxhA3jCxg876s0A5BQUHE
TWbU6egUo/CMOiyElmyd7OX72c7d4A71qpcKtPCqKx6bIyu/vXo7XAHpA6hNeVTxEnH5y/Qw86DM
Dst9EtUMa8mCoV60QRglwUCKYnyMlZ2r2lS427r9tr1b61ryZ/HouTNaIYXyjKSrVY8PgvaYCY95
mViiGGD8KmvI2rrWX7HI3xfvF7RURwpHqm44IXZ6cbL7sPW2xVl5OUMZRBGEXjw47gyeOllZWHLo
Tw1gQ2wevlGD9KWp2ihLsYYTnhMXli6skEq8B6SOmRj4fA/ufhK8My7Ds+g0XnrJzpzF7zvQyWZ4
3JY3hVs+fcrvBF0G4f5UVcxtf7+aoMWcKrWHFiZQ/Tm6V8PG0eJ9H7Dik6t6eAWib+2uC3NBJdsm
c3NxzESec4ZUR4NIw6smY/tWnekFFnXZ4FbRG1XmdJhhyUW7iyWgPR6FTJaCttxmP3qJnXrzwzbq
ql4uQOmDJkuxL/RYxah1ueY2Yo1JZAlF3LKF3ldJViS8jBdCJ3GHuODOhcA/+3Jp8rHASM6yRKGO
WK+LfpVlUApB+dUWt3HF+H2WLpC/L0QRwnbgNAW/P6jIkVS5GfiXcdh/Yj/wlJIx7kYHty11pNI6
E9PMx5Hq68c6+x2zRuqsCnH9fZ3ajy5Sxglje0j/+pPavs4xSNtB/7AtxPpzaYFCbUUeZRhVGcGy
8qld7ks3utO/5jvwbI4Wme3B2SoY8VjTFchd98E3XIDS+xOJ4jDnUGVCnk0mORDCnv9HuIYciS0c
6mEWj1PBTyVwfM0Kb2Uc1MwTbvD+RIDSyT2WrVupdoCVBfk9CInwPxo9QS/tuRBmHUeocnir+o7p
i6BWjjwyGdO/oAXK5Pa6lXoFg8l9pe7wPS4lpzq2WeoH2EQFlbDRTtjVZBYnfCdWE8y6Tl4FpJwY
P+CkXiEbFxZ5Yk1weNwIjB3nKUVRxbZmMqA+NIs0nT70A6AkkMwav+bAUuOX/wZBmXFwhXOlnmHZ
fE08g13zmOjJHmyljNueXHEftBBcO4RNEw8vOgmetFU7Iu+D8ID+4IOWMVQiS1V/jPVvwfi1LdGq
DV9AUXdEkyBnYhCFD0Gq7Iw53+zi5nfKq6qtZVzgbqOtexULOMpE9SVfqNKABeQkp/sdqW8jOcad
fgpB04P8hlXetKiOBu2Sxa6BXTddC3TKdCl91MS6gXWNnvvQ5kKzRmQ7dJX7MLZkk3+Jfop2+o17
3BaatcSU7dJKpQBbClw3URgt1TjN6Us+zmZcBYwDsP5CWchHnWpOC8CVNcPLwLilM+lv0+6DU+uA
Vcry71m9WSwlpfy0AcQvfNVjK+OkM3nlR9/d5LwnZbdIZrIEW19CFQNCQGOmyvTNxs26bvREMKEz
A83WPfmtdF+azeGles2fiaWczNxKvmxvHVGIjwfxikv+vnALQr+epGCAwozTQ9r9jjGVcRuAJRil
G6DYrPnKh27wRbRD5/CurPUvRshhcpC6+29QlHL4ZS2OnAGobN5NxQ9DvNTBpZU/tWIoCQVXpCTr
tBHOI73EgsHHqcp2F5aBo8uCuy0IcZM+bsoVgjLCfBDKhobcg9WK0eMgiZ7hF+jjFOyyyNw+lU2F
2Qy1erXgV/+RirKS6OPIC56UtFeFcmz0+qaq6mcumz4TklJUlZDdoW6GLhQapcTnSxFeKGgSTCP7
pbH6DVbVbQFA3cbqxBW5SmrKo8Jrb5vy3IKzXGX40quH5gpCl/PKSINMegAp5A4lLWGeaaY85Im3
rQWrW4K5soTnTRagbO+P5hjHvZ6Q/E5aKfsowzCnFnwIXPq0DbMehVngUE57rKbGHJB3cO8KrmBH
SBumP/D2xiznzC4tY/+/l40TT/AqGLVHYMENhOpt+Xx0nyRBaye+/FgPrAqT1W36g6PTuWs10oOg
Iq/DFs2EVgt+QCcZooRxWLe3SadrJMa24bIxgwWV5NnuNNFVwJ/WRxNDG1jCUAc07sWh0kRcEHN+
LvyLKrESGkSdPhidxWpR6paoySxVJeQAm69/JmXqcCCs+R5ldQNIZ0LnU44zNJtwRCGDSbOLDHHH
+SLxlHpt3/CorNuL/n5bt1f3ZgFBLVqj91wMPjk8qgutNzGT9yQQlevmmrF6K0AIW6HjTsCVoIHw
6v1ZNTShiebMx/Xtn0VQ7Q7+uRuZxBsrWwQEXDmGqGHa31sqY3FZd1wixDmqLy3loXlOfyKY72jO
8Fo/d/sMpbKsWPfKNfQOTnsvVI3+FIHzIVRev4RDYGZKZYMm0EyUc9A95RGLgmjFdr/DowxR0vZc
FzfA6+PoqZU12wjlh5YXdmOe29uKsXKa3kFRJij3wx5BMKxkrd730UULH7Z/f1UfrjtFt/SlXTTN
ZQFRKg2Ot/BiSLqpjr+3QdYs91IK+hXVB5MUDwpQmsPoYoCEF9oYzIi+KQRNYzM+BPb8dRuSJRd1
oIQRWyIXWLco3oeV0/q3MbfbhljdGoz5NDTQxhkCXYE+JIHECdByS44Pk36qZMblvfaGwKz2KwDl
XbWYIzd0SE5baWcZL4IJmi0bjBwTxmYqFgYhWdvyEFWi7Oo7OGrJ1DAY8zhTIQ9StykaIAd3dj4X
2HmHQ9nvspnCIJ2AQ1q/yFjfwmp3yYnzag+kYYxNWovWozYL1H68aoBMi47Wi2S0E8i7INWd4IqY
sQNmAuSK5rfuFY7Z07QWzhFhWiWEy1GD/SFVVEYdp4pEK8L4ZDRHEcUMsfiUI5bZjhglnLtc/72Y
WKpCLBy9dwtUmVKVvEwzuedk3RoNUz1nqYmImRM4iRVrZDqMW5zEC+ehlWbHCpCsnYIlMqU1RVBE
gRpjNwulduOucFDkw3BcVs3HEoPSGCXvuXzssaa9y6O/FI1P6Lr07dKJbkkZXOqxqghWtWaJSKRe
XGCFMk2JqkEqTmtAr5IONj9GR3GanUyJLobUKHY1yJc4E00jRTJLkd3SCHZRzoq2r3+JAq9a11Dg
bLwZicWXZJzSh3EC/c0mh/9N+H/wkLNl4zC5yFdjmlLFsgNrt6m0QKRWu8T7SkcaTbdAOmaovt0X
3lx9E9IdX7wWMut8Ev34oLkLNGqlR0MqwGwGtHA/WZOjWrE9mvIjGF/s0mMV+6wekwUYuTUWi6nx
Q8UPRFmn8masVDP7lmp4qzqNxpyEQk7cllyUozWE3Vz2DXQWKTNTtFQrOOQ7MvJn2lWsNVypbETt
+1VHKP9Hz7mh4InlbjkZ4251G0O4b+Ws0syADx0+kzyjGJ0K04nRn8oCX99AXcUtiJeLSpseqawC
kBBjA8W73gYB8a4+ZifVJBNYOJulm2tFMBD1ikaZG3jJmDCNEhmMIxTIjK8dGfYtIOZUWqypTauW
bQFFnYNJUjpN6QW4EAX4+tE42o2shp3VK34pDrVzXBPONVdJy7tQ35Py3tYLXFaqgSEQzXaU9hnS
8BzAsig76lKyH2cWG9r69XddNJruqDK4ck7IdRvv6z3JDpWOdoAwNqtSmbV0dHdqhwjl28BsCzNx
WnRyiYMZx6Dk9M32pvXiXw0rSb1uPP6oHs1xlOUhymcxedcKK+NGEMpz2cy5GcbZvqik1qz75mnb
IVu/9xaLSdkQLeCUqU1wrvVv4kG0ZOdt7prVvczWdMrs3FOdbUTygx+N1lVESh0FSa1bocfuKU1+
FIrOa1L1V9yOkTl1PusVteZvLnRfIffQwhgnU1sVSJTqVlk+FvEPPwFnfH3qw/Pcfy2LRzYzFsNS
KdRbSjfAXdIkcJJK278jrqBud262J5z47OYAxmGjXwdT2ERx3mDvKuHOwBHofmxv1doDRyIuJo/W
bPFDHL5qfVWMyWFOpK+B7mRVaQrS/05rp4lLEOpy7o3Q77oYK4Yq8snSwQiJrjGveG1s0LLjIS/f
f0YoQ9RVBfU1H0LWMj/zk9TP0D8hNIX0rpYw15DFx71uObQrCuUsB/Mw1m0Mw944yotkB4cZlfmk
Cw5MYswuuLWKWKzhFY06xE2BGImY87gfv3UT/PLBw4BmFAwp38w5MKOT4GHGuoouPMJDNF7GV+OW
dWuu68r1E6hjzQmG3+RE4HmOvuRyYrdhdymCkPUKITfiB/OxEJU60ejGNpJJhU4aoal/K/cyGArQ
oG1JpdWD24uwHv03faFOdDlLGWdMItz0akjMLs1sUU9Gs9BZU8pXT/NVsg+nOeGbSJIgWRTKHjwQ
Z4xqa1sWsjgfFk+HLoiyoRriW752YQ7VLG2SOYOeyOmDGLwG07mOH2aw5OqZp7asy2zV0l/R6IiM
jAHB2RwCzW/1Y8yLDpqnXnUj3/eZwjjU6+dtgUXs8kKyXm1SBQT4sLuv2TOpU8nO6s8iNpU70u2j
KIyFXNX2BRzlt/FNrYRpCjg+eci1n5I22GXwa3uzWBiUYRTH1Bj1Dsunl2igFR4E/sKz+r7WMdDN
oqNfnYzQeb9sdZ9yRVIBI2lR2cqH2pcu5vZl/IliDVEiXTN/4RjkOxbbM5UdIow9cAr/lvPNOvtp
fCLB8Q6CEiXX+1EvSmwJYfEq9ZvOd7f3Y6165x0CZeKCuuz5GuTiVvK7PE1oNyCzT8nw8MQTBfOv
kZC9B2ZUlm1df6Avlo8yekqFAT+jCtmGySLKXViJ10hvkGSGVGoln7n5F4CU0WuNudVzUEZYuujl
w+vQe2LLUO916/CPSqh0Qir3BaSkiOqN+lPbqmY77ePgDh7up47qFYe6iSslLgNjwNr1/rnCay7e
pTMjkfsv1sdQMMxXRjCV7tKcNEPIU+LTDtb4NhAJXUV7zSlQ6Zl7FaOaa33hrmCUqVMFKQERKry+
kpt3Odjao+xrFskmBs18aumuSJSVi2DWep+8+dWi3Pdj+6MdeCvJWIkplkCUoctTvZbSER5gDL4Y
uLRmKjxx6ELTJdb9t4qEihJVlVBdjbTRezMU9Gpv8AP2Kcgas1AfMNrV7LOD2LKc2lW7ugCiVi6O
hBSVugCqO7yELc4kITXDKZEveipeBkyvKEQ8CMbBZNioVSdiAUytpSYlGFtF3sZkCnRyL6HuOLOG
W/WV0D5EdmopjwxEsmYffIoFImXaE67LwhR1bWCQCTtYp8xJL8ghTJj/1d7UzDzc+oN1gUf2eHGV
gH61D/ICePOl+/3X+z/VzApjwgWHNEYWjvCVISLZrS0RKcM/BaHaxOSJEu7VQ3UIDprVuaMzv7UL
BnbhbOOxlIey9qU6SnUVAk4pUCdXa9pJQubeLNLs7r8BUVZ+qoxUq9+2TnwcKydvfmjBbhuCLM3G
0r3Fcha7pWPyCBp4sFupgBHuc4XhV7VZJTc9d5J8g6H9DOWnU8KcHIhqqmHhIsnDhKI2ZljedTt/
1b23vy+kKYpSj4UUACDT7E0Zz3t0nDjgNyHve445aIuJR5sRLqz6ggRnuB0GM++lXbuLTsl+Qtwz
dD7z0EFpDRL3hOTE4CnTEfh+VYktHjpx+H2aval5GRSGNqxp9hKCshUpB2JXJQNEieRCHqkHMB4c
FaOyt5Vu1V9a4tA2QhhiXiFPKeGie4YbPzSxrdQo+kTjpBMe+t7BGLZtzDVFX0JSNkIqM96vZTiH
w7zvxkM4VaYRYg5w0Vj5xOSYWtP0JRplImR5liWVw0KCheKkuCSjwVnqqQOL/d9jyT9hk2AJJAEX
JxrE32ptF5rfzkOdYfIgzjE4i/ymMGP5EAufOV9LFGrfMmWKxnkaET3+TSLv8UXBzNA7Mh2keIjc
T1TqYvYRiu8M9NuRpv73N0k5apWuGT0JbyVuIt9GwmyrvSexKDVXr6wlELVbuq74fM1DrOh5soJd
6gYIQ1o5pvoIFogOMbSe5b+vkEBp72SjTXuo8xpGSBJLJbmGOx+NG3GvPU2uAP1HUfJgMhsm17JR
CynpQsBuMKqsbgDJH3rEymGqiKEy+Z3BNIyr6n/dOZrVc4pEozN0LGjTF5ZU6Ud1DBiBJhYEcXsW
Cl83vlDOPRQec0QwAbR1pTBjqTsLgzLvOcqcpZSDGNyOTHIePOKsgf/gMFuoikCfsHq/baSIotG3
8XKLyActhJICqQX9DzS+iQqEsKby2zxPsTkmemqWnKrsfQPZPWVMZWsb+F+OgK4i5iSL+I+izhn8
Ui/9jCCj8+UsOohKmu2RlKvLGGEe2KyGxtWbBkf6Hzzq1adwkuFjQgUusyg3FfnC5biklU8Uusm6
gdCrqiN2IlE6kk5zqBtpB3PF3RYDhv/kqIxnvS1XJbmCyNRJVqtSTPQIIIOVI9+lWuklOrcH5a7Y
12gm525Ty//+md26YtJl3VGfYvJvjdUrasxuNrtnkECahcffkrHVmGP61rHBUk5ibj8o5wKU2rK5
S9SiUAHKl4Wl9/ecUppp+bMfGO48Y0HpFKXCqc3czlhQVbyTjedKuZ+5z4Q+F5pBpyizkeP8YQAG
CuRP8xSckYa6SVvliPuVcabX2lyQm/mjhXSSUhybPMADgRRC9jbSaOSxWVhGZgr33BN8U9IPguHB
n5gPhCtmgUvWeWFM1AZjOqcQuJ1iBt/l3yRTzu8HtzrJD/ENiUux6JWIqm9pCHVhx2kfpogRkMQv
WGPczGve6PO7z3ipC8EoV06fkmbwJ8DI07koj031Uo7O9glbtfwLCMojAMNb0VYRIKoqNsP+KWC5
wCwAymrUkt9yATFNxnATdIcsY40yYADQ2Yo2T7q6JXshXOLe1CeTFMvXx+pFvtTP+Q0YQw7K7fai
rd5e10Wjo2yxIEU830EmIf9axZU1D7dj/6WtDkkYHQSdcTszzJFKGfeo5MVYyIHGl6+c8a2r9mhD
MdPkP8JQPkAbg2ApQS8j0uGHKD+ommzplcPB6m4v3voNvFg96u5vJPiLiBtCq5HFclrRHB9Tt/3h
h+Y4IDMZ7zAUzdZ+bqMybC3NKqX4Q1WMKbREnRyuvpNnuLu9u42xGpdfGCKVMgtdp81ziv4QKzHV
p84Z7fmU25Xl27Ktnc3cbNEwxjZGa82NS/unUmair4sk4gLABt/rPakx7XfzLsS/ISpoG9vwxFN8
px4Dl8XywlpUyngkAjhXMA4QO6n5VqV8UabclDWGb7NaBbVcVcqCJEOiSpMIfendweHMzut34wFd
2IgispofGLZEo5xDMVL8TiG3pS58ncU9NzOs7epRJhTXhiq9NRW+v6niQWhalWt18NT0ZoT0SXTk
5N7M0RK6rYosIMpmJFnaZbJSQ5D+W+LfcMXB+D61rFDD+lFeyEPZjDirJHQiN2RrCGF35iQHjLaw
Sie8IURm5S8WVxMTkTIeQTCD9K/FDk2KGYFqK3HmL+mPzm1OgpO5ZKQWiwJgVckXMpK/L7wLLR2T
dCyAWAjngfuliI9JxRoRtap3CwzKcFSNEsdaBYyoOhbVmftcPGMBQJmIMQ/nOGixUdKDfvcXkwFy
0gLIDOTjwKzRZIlD2YVOlFCebUDNtak6VxUihWr4qdfIQiLKKshl4ONXyVE982A1SVF9F17qHYb5
9qaE+HtnVg4zmEH0+YPfdwWlIwttq4iNLBBdcEa05WGQF3q5j6UDE2vXT6nHIuNn6B4dXpCjOeKz
HtvWzcEhNiSnmmM3iEN721qwThU9N0RN/1nM1vXR40yIGfjb7JwelTPoIBCoSSpvG5JhoOg2ykpo
0BdBNL4qLY476Pl93N0bBSN2shq3RoXJPwaXniIiYQh9OfIExultyU3QJuA/Nq7hyXjqF1+2ZWIu
I2Uqel5rAn8EWvR7AI2Hircq4l3IenHftEPvpR6LEJy1ipTdKMO6mLkIB43Pb9UWZZkznHjUmIQp
i/+PGIgtzacMSNV1vBR0uFDyYt6HCm/1o+iMSe3wRmtyXcHwsFmCURYERSDcxNdkJcURvZUJaCI8
jfMkzG3f3jMWEGVGkjQPu5w4ow03mJ12IxeSNac7Pdtv46w+jhHpB/smJt1jZCwFVHDJ3zfyc+vW
JxE3ZX98RTPFAwk8xYf4LN5vI67ZjgUgnSKK03hMy5LYDoT9TT6ro12q+k+9VtQM87Eyu0MTl1CU
G6CEdQMSdChHV87WABb0QPiqBvsMs42bs9/YfP+j4NBjlbVWhXG67sDf+8fAP3TRZWwvyfDy3yQn
19PixgZRec1nYBoF6cWDOuyD+KktGYaF7BZ1HCRV1TRN1QQw19GhmzgO+V5uKhJixrJeNIew2IQH
Vpxhzfd9h0OtbKKhszRCyBI4ZFw9wrKealcncsGxbMmarXyHRS1b0FRRpNSQ6Z/Go+ScH2WMO0yd
wDUe/+c9wtQzUMyIiFii7paKsQWCP3ftXCAsUMdOEkyouqkcTa4Yx3tdqAUO5QinnNLpkYYFrJzZ
lS1ShlBY/olsV/bA2i6yQh+0YgFG7ZY+FPC7kcuxUvAohPkvjfVGX8snvls2ao8GtY8yTcWy9e5k
EY1I0UDkIxNLWkvDA6vCZ8WGvIOjLjQUXwUauvVhHcm4sshVxMJMWXMa1p7N71CoW4zPkSHKfILi
BPflbYPlM/svHJ4RsxX8THei2yKn3R1H1gwU5nJSt1qRDb00g/rEks/B9+kZae1jecSUoZdqnzuR
K7OqcVZum3eSUtdaMclxjTg6YixmlZrGS2OSR7p8i+qfEWUqf4ezNZOZ4CFqvqWZ1O2TyE2YjiGA
CRUsOATccgfOI1QLJDa7W4WhNTSfp45Kt7luABYN3wvlVpbvZ1ZJKutc041YXCONaRFi5/wShHAm
CbOoe/lSYDVRZmvYtfuf7BU9WDkR/TiciKbE6D2QlVv0WKfp83/DoMwHHGJO7TqcA57/ajRf/Eg3
m/phG4O5cJQFUYNibjkdIO3L7Ea7ClP14i/iK29nrmEzeebWFV4GdRKG9aFTjfx9eRXHVZdkIzHz
u2IyEXozi7vwIt3zD9kJ7aUYxIPsIjOMw0KltB2kD0EqF0CNwPRqDL8CCTm3yGvEJ8Zikh35eKz+
iEe/YoJ8qEKN3GKihzeTmSVmaJdv7d1gfnhSvrK88HV/QLsCUrtXqwqfKzqOFo8ug1PnjTv/JKNn
91C4bHO1fo6vYJT1r7M2xC0NVZGLX4YvWpUqmoEaWduLuPKygE28otAqUjfy5JMrLa5i28hepOxY
RneJ9Kv0f28jseShrf2Q80Esg3SmK19zIbH9fjCH8Os2CEscysRHLXx/mZj4uroTpYeuuskr1W7S
x4yT7W0opjZQel7KGgZbdFg6BMP+KkCc70crx2iGxGX5Nv9yS+s8Rsmh+QNv6vdHWeLnRo9Qd4Zb
WnDhR7nBefqKjZLNwNM8wkUNhpX61xBbn0ih/x9pX7ZdN65r+0UaQy0pvapbvZe72EleNBJXRZSo
nuq//k753F1eUXTNe2q/5MUjCwIJgCAIzAkL+ZC8yuEcdU4nlUPNxtH3amUDPUxxLRpLXpK2zeND
zCr86gLYF4YF85id9itacO4VC1jDVS+jb9oqE/ymz8qJzWmacW9f9AkJinH1EWifF+Ou9tkd26do
w5EVJmSarRzZsWIDKwjNcnHm1Bu0szUEn9uiTMTKi21zjlm8ADrV2oVop6l+aJ2Xz0VsXaENAs5C
YloqmpbX3GQc9b6pJLDAhRJWCFfswKQLhPmvCytkg2RxmTdvqUSz5cv/iPE3UldRYzR1TsF9gFZB
1vlji0eByU2zyDVs6WVl2fjPRK1ihxblYB2oIaoP33ul9jowjQ/WnQmsp/Q07a1DXEpiyLZIm6qq
STHOTlYiO7QHNGoMWyyHLw06KuTDV9uBA4gO/xGxilLd2MUO6LDwWvq0wJLMZwZ42+RvAIAF/B5N
uNpxybXznzJi3eV3/1zNf+SuH3MsVqs9baBaerDChePe2C25oSwwblr+h3p0FRdzy2wx7AOrtMv7
Rn2cjW/9fytiFQCzrLBLkUGE0jzXYDZi0zfeyTpFZHqswl89AxM21rFNtCWG74jiV9yPfdjwMZIE
2s0clIIXAm0boHd31r3YJMbzGOEQZV21kIbxcbon14XzpsIEkZC9FGyZ+K201QZNgDMbYw3Skl8t
ZmJMr7jmnn6vXjt/DkDq/EXWvywTuNoulRGbd+iV8kygfxl38/jweSDciki3Cq12ikxqkmhxjsec
pjkK0/Cqie0KQV/4VHL3c1mb3nsrbFH2JoOPBuoomglhiubqxyXLSAhAItz+HYxQ8/DshrZR864B
XYok8m5Z5K3o5e83oo16Am2fA9E1wq2TaP6ISof9LFFQtlurk2uuo7YYqmzJa6Id80Am+1rtvRFk
x9lD5nWnfwE7YNxqtTpPnCxls7OkGRyDjgKjN6iKZmDvkzWpyFZvFdntirc1qSAnTgYPZAYPKZlO
ttLJnucXa1uH2Vt9VuG97kQ6U4JdWpC0qIZuh/TnQjKsu2iJjYI2lOHabOYBNxLXLZx6rZIpyyHx
f4bc/qcsin9DBY31/DnbV6g0y/xg00wMsjwmgXHjD5S/nLF0LpbwiMffycMIBCqJXRlmeUCXYwV0
XfSedhIPkAldeboQaZR1S+4xm8KNFOHmssmbreYRg37opS+fcONkaj90yUwhovW1EDkVIKeYF84u
e6LBgljXeh7/xo756+duJ9FMX/l2bQK/q1pqRCam3vBsK4O03bT+G7VWXp3hfEzRNYWkQz+TMlSn
O7U4fK7C9jF2I2PlyXOq1hVmcZeu6eEXahuvzCf3Pab/i9k197LeFKm4lUPTvChIMyCf+Q8VS3Rw
gqVsWATyJ/zl2//w6hvdVl5dEaQc+gjdRqJ+6Qvhk7J+qoXyzUqHc0WobMJz8y57Y4fGqvVmIuk8
GROKDc5TdBSA/2tO4Ily8/vsKFtJie2t3x6cSKVg9VhKYORNo3dSUo/NsvKtLqsEICmSsWVA7Pf6
2KdvC2vOgk6Xl674ZhwxFiPNQWUareKEPlix0yw1FKDT7arZOXR6s5NYu0zG8vebQNEB9kPQDFE3
zlzzaPjJw0LLRkBjusR6+yfgBSXRT+LDxipGGHWaJc07SLB+bosDoYdZBmu5KcIEzyR4UYgOuojf
lTIJA37Tcvgn/C6vLvY+loJPSESsO7Crtq/IsGRrjZng8eRrT77WRJJRb+7NhxrrzmslV1vemksO
g8FyYc+HcVTDz/d/WYk/AsKNiNVmDLWZAicQauAm4lZiR5IXC0/meXd1hke7kHVEyVZtFb+jiaex
0iF+s2jXobBUt0/KIDHp5Tc+U2kVv2270WetWnamZiFV2S4G/0nzFiu2//nayQStrKzSqwgvr4vr
4P1siOMHRRvCrKqDOGkllrB9Stzs0ypw0wmUkM5y611OiRhtoLW3UF0vDHX8asmOwOXXPlnCdfM1
qYfZbFtsU/NVPRphB6zbpfW6DxaiQYobPsFQTb3PDvz6by7F1NY0QOyYtgmSw99dN5+AhdMbDIo6
+6gsXLChdJgS+XznNo/BGyErqy9yrVXKOMUx2CJDP1Cwo/L+qQTsct/aElnbee2NsPXWFdwatRTC
RFDWnh6U3zExr7hx+Q4dLJ4X3L9BdcksEbxpnv+Ra6lrAAw7b1WDc9xX4651OZyN1IdBu8PckkTQ
plPfCFrdxEUza0DzgIJtdGVZ7QrymElbX2VC9N/tAvAulZlH0AYUonGoVrG1t5QK9qFZmkSfTetH
WcQB37OOQ2R17M5C45VKFQrmUOVVA7GuZ8bZsRbVvrBAjjdbe6HhGuloz59b5baT3wheRS5jrluD
4X3Qox0oIftDckx2xeR2vuqnQewTybv19pL+o+e6kpYPxOkMJ0YybaauGaPn0fpa/AtwblCTfQhZ
7Vtb5JaR2hASocwwvanznS3Fat925w8Zqw2LkgEce4uMhEWXCr0aeMotTiol/gig+ygrgs83SrZw
qxhVMEWvBop90pX7qg/b9tEaZeWtZV3+CME367Z8w01eZvVzRTL2HjWaM4pbYeTbZ/qA11U86OoS
S9ga5/1tl1bnMs6WSDMNrGD/BtsjR7CDBs1r745e+mg9qOHynCvvKJA42pqbMWrmzlAZpE7HaGfs
+1MXOgDalF0MZNu1Oqdne3CANAgxqnbM1Ee9vhAZ67dMk1WMzzAMBVDld03eX+ygiTi0O9nk2Ga2
Ztt4r8IziUbXqTPnZqxZOg5HMnzPumPE9pHyvTRPFs2B1vNvSscgOPhH2sooOGNAeuth5s54olbn
xcWDOv38N670IWMV8uy5m6I2hkZdeZcqlW9o+zmRVXm2T8IPISsDaDMyTdpiZ50+nHsLfDWRwTxz
0B8YKf7+XKFtS/iQtbIEazJEhVrgYtOLJfBL8w4eKwP2lYhZN+OADVw3ywZinCrZNXNylyPLpSMK
jljEDEVdtbT3acGkj1nLYb6OS7Zq4VglxIIdrg77NDWUNppxOCpVtxcMlDIj1pNmV66hb6EgPxKL
3KtOc57y+lecG4+fL+/WVt6KXx0nhtYNBelBp6jUezporki5W5VoT21kOeJW1LiVtNpIZQDQdtFB
UbP7oqXPanQx7fBzZZZz4pO1XFPGVnEc20kFESNQPONvWfz0+e9vVixudFizu7dUrU1AF+CgutQv
DUATmO945AmoyUG2TOP5n8uT6bPanMropz6fFn10fV8B0NutePH2uQzJtqy52+qisMwZxFp4kX6m
dWCrL2orGZncPA1vl211voOXJzdFj2UDP1xqeYA8HQDqnhybPRKlBpAheE/AOAoweZJQNhsi3bNl
AW4O/lTpaTJSCK++tj5uybt8F53FW/d/O+Bkz6my9VwFeSOLq05NsJ6Vqh5jYXl0jv2M/5tr3e2S
ruK8IaKithWbekVadGfGqsjPgAt91Ks+lYSIbY3QmYY7pKM5654+G91hguWwQjLXe8fkqdsBZkMw
8tfnlrht7f/IWYMY1F01tf2AUATvNUzDbRoZPrhMwirW5vBdxzawN2OuBPrU+fYoIxuXLJa12n40
4NCUFlAiUe5M4y4qr5rx+vk6bYfsj3Vabb3ocy3RF2/KCjVIlMpLe+JHFNipXeF+LmqzBwetPv/Z
+zUet9WDamJYTnrwsvxSPfGYAfFkqgDTOvjTucWsjvTyIduk1Tnh1NzWWg5zSwbbt6I8UMfR/1wt
iYh1OSalzNBLscQj9a4eXk3+8N/9/srOhKb1tppAhbi1Q06zcIwTiQoSI1hPu6NngEa4N1FPVcqL
MmkHYs8PuVAurDIkp95WanRjA+vrO3HUJi91mLSqZ89ZRZAsA6CI5YY75+mOxeRcdprbW7Lru2yX
lr/fBO4uToqxaKAiy76wVrhpLHtNkS3i+mhoktFRlwt779RoDaQ9huxF/dha5a6fI8kNdHHLP5OT
f1xpPfUueGUrdYNljKNgAYuuRncyHh3uYzTc+9z+/h9n3oesVYioZ0sd8ghLJzBdj6lPvz9Zdy1u
n2zPw/qnjO9ns9ByayKrC4FKY8azJSSR760/nvOj4umH/pfmZQEefCWmLwmxZBUgaDHbUzRDWKlP
z6Y2BXkVfcsU5ZtkESX2ty7nJHZXxEWG65p9GQIrrHdKUA9u7S/oC+jwfcq8XiJSotn6LpBQ3bYL
gktIz0FiEpmvSt95US4rfm+avaarNgX2rGqoK7OPrNzI+IRjMM9RxJx2gFJz0HYeyRCDt83iRtDy
ITcenDnM1kGMQZcHviFoMFExv+aeiP3mx4L8Xv/8fMc2PexD3LpfarbGnCglxKmZCYKroQXqXcF9
ZoFZLhsCWxeHzwVKFvL9sfZGPyIm3cT1F/mE2gI5dnTVyHBjvF8pvRN8LmrTGG90W10FMjXvLHuJ
HsZE/dzUD0SXIahtFUPAZv4fs3gPKjfa8LqPqQJmOxTPj1amuiX/KyY/MRAQNV9t2WCbbOlWwR10
5pFiLYeKEfUvDU2f7JZ4tjWHQz9Lrh+bXqVZYI/AYAV4TFbByTJF14OVG4G3BCr2lanXof3fz+GC
+vpDxCokVaPVNCNFNl731E3i/oiBh3MRl55Giv9O1PqOG+VZObII2vQWd0V1P0e639KTSSQ5zPYZ
ogFp0bGISlVztUMY0Euy0cJrXB/md+19cjR9wEgmh8E3AoBk7weJwG3v/ZC3ikq2EaF3PcWDRNQ8
inE/jF8HgH7G1b5rE0laKxO1iktNonWJyFELbpi170pQbrAFjzuzGr+vlec2M3afe+/mm5WtL3ic
lmqjMrxq26j6LtPYUvqLX1oQYqEl289eae4mXueXz0tbVOxHMvTsTcO/EbpOQzuBMQsVQlNTAywH
PeVz7XVxJ7HI7TB/I2cVmxRmVf1YQ466G4L5/D/gpvpzieHA6afs9N8MhDfCjN/PlHzATFut4Iys
gXHepM6JVLmser/8xh+p2o2MlelrZZpms4YMw9yBvGyZV8JxvDfd4k7cc3/Yz39JzGNTIGZ7TJSg
gSi3nv8aVZtRc4DApHFbHzC7FzAGeHwAT6OzG3fg9ZQcJ5umcSNwFRPH1OFNZGIVByQ2SX9Mojc8
HUuEbB4oN0JWUbE0orjJFq2cRHWpgh6zvwd6LybNYxVzZy7Ztk3L+BC3Rh0p9WyYnOW+wIV1bOvo
IGjxb7o4HUy0g9POsJbD5HfrAye8zezUxBl5VMFMKLx5X70m3uwZGNlPQhmOz5ZKt+JW29SYRZMb
HcTp5jOfXpV/MbSBMSsdh58NQgdnfYvUBeqJihhR/bVTl6cn27462sGIJfa9YW2mpmkqXljQQmTo
q3iL17Cp7DKcWVz7pgAi2BjLoEglYWhjrX4Tstoak2ZVkgmcwb0FhFT6JL9VLUF6FRZ+k7DajYKC
wboG4z1QBtCs5mLr3/tFpn8DDPSboJXjtHZVcXNJJ4R5jIqr0UrMeHup8BQF+icMCa1R3lJb1UdM
DmGpzDOdrpoMRF5fIv6fK/UhYLXhTkNzVaTLXoRTYJzjBy1x2RTOId/z7wDM9SZ/zvwJjaBh/pQs
PdAXOS/kRvjBKn58xMog2thgupbjIxQkszEgUXTuloBhGZzJVbXMtcDu8L+P47+JXFkIyPlMo+AQ
GV2cNzXIH+BWtk/crPbMkOyTsJFyim4cHb+JXNmKzRunbwShuKXaoL2fT9zL3BxABw2emP8dxP2t
vPWtuC6BsggEHzgBqD0XjkXgmD8vjey5r55krY0SQ11fiFM7yVJ0bCJwVG8iewEEgmTHtiPTPzZC
V6kLBeBhPvYWyuhMRcFR7JklgqaPJfnfsgl/+IOx8PJpoIDW13owEhsZpYjjdG69uH8c8M6nGRfu
HGaM8YrJtfSnz01xU7EbiSvF9GiKa1pDMSvBCDR/NoCfl6hv/52QxTZvboy1qHO0nbW4xLFHpQri
+a6VWYBMj8VCbkQ4AFMmqrmISM698lyV93g1/1wL2eYsn3AjwjYHPhkllorP1wLIUASzuWqOziu/
6i51/J2hjvC5xE2zvtmcVXgcioFNjqKjbuAcnfRKFFl345LZ/2FvJt5qlkMXDVcrlbo6KUQ6QAA7
2DvDB6vlOT9YQLEoPNkGbepyI2qli00mrWb1Ytq55TmaCPpB5j1bFwxTMy2DLpxnurqmASqpmmlV
C3W6o2CeDei1NKSBGvtqWPoskCXHUnmrk8OYiVrkjgrnAR3FElMBsXKcQALEgsGVXWhk0tZlK5F1
oo4naJfW499lJR7UDq+HRXPtY8szjfqBTeI8Kf11qHlQFP3Ryv9NAfd2hdeVrKTSAFZWQmNxHDFU
i+k1HrQgolR2eZgRT6rzYhV/Gug/O/q+Jjc+N5haO46KhtZXX7k6wMGmkJn65K/31OAYe9MzhgKD
z91O2/T0DztaV7hAnMt4s2Tv8a/2a/1jAd5moXofP4jBZS/62wJtbz5muw7wszKVt/3kQ+NVIFPr
YlC61sBJQ4JaOdj6F4ly2z7/IWDl844TT2qWYgvbcPGQclfs6S5+93npm7ps+1ZOn8al3mlIUfEs
GO3mA9CVTsZjvmvRgTu/tMCVQcvlvRQWaDPVudm+lVtOUZY7rICjKJ1rgENlaZ4ec7xqgCf1W+XF
vgzrazODvBG4Sue4iPOizCssaf6tSaJiX5T9SxwnqV/3ertjZVLfEVMWvJeN+sM3LNwu0a0N7C91
tbh21aWMLsmzCPjdwjQxfY8D+1CdxuOAdwevvqZfpDu6ZT26RsGPbS2Zv7E6yuOJjbblzPS9zcra
57vpOmNdW1SmZDQumwHvVtbaFQym4NUQsgaPOq4VLgzW2qN27JbWbbnXy1RbOcY8G0XDe4jLEsB/
LGOQyZfk7Ow6DORK13HJq9abd6vbavPonFfGFMMLHQ3CxK4GMhz6/WCkgOfaiUj6GrYV03Qdd/d3
c1GdlY2itp0lGK1fLqVWKHZ8N4RsLx+d2qpgolBgolyAIpUJRj4ofhOxYwZHKLORYgrkQBo3vc8D
7cQv3MNUA7h80x+T3/9/ULpvOQOY/+x3ubptrMTO8azxmUMsRjxdrnoWkASjL5+Hzk0ZGI6wMNq0
PIctBnSjGrg6jCFzhqVlJ3HV2HBT5c4ZpuBzKdtmfyNmlZKDoSaa2VJsGbw5nP3Ct7+9GTs9LMNB
jlK4ddwA7fwfnVb+3DPO2jiFsPnNuY5++i16ecdQ8/NDloAlFDQ/spYkmciVWzcWWq1mgmVsjZdG
+TryF8kCLvH9D9+60WnZx5t96qyUZmSGAPW7PXnz/TJeV1zRQjb9JbBxV2s3+Ehyw+5V6tZbpZ/b
5VyZoTJR1swComuC0SRyT6JwSmKXx/cDXg5mTl2mcs8aHj9XWWaZqxMvtgQujQrEpvOdMtzxXnPB
0v25jK0eH+BLfJjKKoIoTtSOzQghg7cAx1dh5seBeYBaS1XzGocyuMTtWGLhrLEXFnTAg/6+kXpu
81lv8kXi6PtZ7wHifZd4GMwwAGUIynV5a/x7Fv2H8XzItJc4emM8OZLqiS07uECRLsNe8W4h11rG
rj5fz00r/RC0LkODDVLtuIUUnpCvBgNvl9hZ+Slmp9rWvc9FbYeUG1mryGXXbTp3JZQSwRCYwdLn
0R5H1JryMPZlT7ZbL4KmfiNtFcBsdCTzsYFmA7hKR4zrLsuoeMASP9SAFJJdSmQLuQphZl8ZwHuH
cp0JgJ/KGq8GTX2tLJ5abvpG2kveDxYf/sRC/piUy/TZ0pfwkhujZ+k/HfUbVZ4GjCt9vmubTn2z
jKswVlNT1/C0iSJh13l6nQAm6Zdmjv+llFXEavMyTWwGKfb0vQIKTqwcp1420bCZfNyosnLk2Op7
pxdw5OzQgu3SBpuQGZonWXO+bMVWEarqecNZD11qVNz7gCjHTDbhvHk3vDXuVXyo26jUleXAHN+S
x/HevLTn5RLleLUvUteY9kuNs/SLXYtGy4MUeXTD+CgwfoGVrKMob72HzJvwpJJGd+wYmORwL1a6
xUF/nw3FmDWnICLuvXdSxWtcuDJ2kq0g8pvolaWQFrzimTqYXuPPof6jAoo4CFGmkIS0BKCsjBx9
S1MkkFCWapD7/jk3mibRNFHaO6aXtkdtfIk5D8sOWBDq7n/tZkui+o+cVfgAmnFq40HQ9Ki9K/vn
mO3wLPi5CF0j781Sq6jxm5hV1oMJojGzMVzkqTZnlZtWKgv7nMUhAaj4uWSGCEhRl7En0LTmz1Pr
fI2GqnFFLZ7S8YejjMV+dhjmEascF8x4BnSwPT2MlnlodPUlN5r4UUcfZKDnqho2TQMQwRkVSWui
PwBz+Z30WXtqpnoKeTyyQEydfS96ofl9HsNSaV2Edjc9a/VA0LhrH4XITz2gSsi4c9KZufUs9pGd
MLcchsPIhp8GaLZ79blx4ktvOxcxdG9KbRyi3Op8RZl8Ky3bYMyH1nWy4pRZrbFvTAYGyYw7YaNb
3X1i1Na1zZv6Ehdd99roKVCPJidqMk8fQFA/YSWe+KSZeOTOE3bosjk9mNosTqpB5lAwxcy82NZn
14hF4Q80nt3GnOuz5jSJ39ptEcyZUrqtRp7M2XidUu5FPN7PmvqSFBhiyUW0n2r2tR/nk9pUp1of
yUM/GjSoyYzZ3dpirlqikZ0bZR5GIxF3DATHba+4Oo3PRckPnA8HoKKFim42Lolnz0zEWxm3SiB4
e0wxkE4EOUQpBo+bousPSgnmcFZ3KLbaOnU1TILuhtwevmZ12nmtiHu3aiqyz5oRlKKCD42LdhNQ
iuZl7uUE2aPrxC3bl8qoPZSUtU8RK9XO7Wo9+4IF+DUnnQkcJCV/ivouOU0VOv5VQcilnfTWLW1x
qqLi1xTVIsgbOzSccg5GEyyKc1GkLnWmzDW6OSzq/K8yo+yRx1q5b0vceMBmBZQeu4rdURHXYhoC
bei/WCo92EqPUCSoPwzGTiG96s5Nd2pM/c5KEuJ2eQKTsLo7VDEujZLcDZO45FF5MvP5rojVxyQS
F47NS1r2SJL2mhjGOef8jcbWGWyn/tTEoWJY56y0dlml/92m2dGgmOBO68OYNYecM1do2WvvsMEv
WfdTd/rd5PQnhQPifWCvmHkPzAg7jibl70NBXyfbQX86dRK3bKJrU/ReZgrbj3n5FDu632Xp7M5p
6uuFsx/mKdSJAop1ZfaY2Xt6F31leKbMpmGXYw5VT6qgapXKTZx+dPFM8BCL8klL6L2jjadyIjtM
pvlO/9MAMQKb84dmBNuSmR/GyPpmtTUGP6tCB4O2su/09t62AQmi10WgasVjX5Mz7jM/Cxs+qyCs
RwoQk9OOXXpgRYiiCmqdAd7V/IXd4m7aW98SrT7nVXUckuzBjMu/aN+eB7PFfJ/q7KilBZXNPRKp
LmfjVdNQtlXbJoTfPmidHgLKJQI9hLIjrZZ5XOE78Ny8EhQs3E7rH2tC9yohT1FnfI+itHK1chCY
3u8AwDAGAHVqQ6WZg6TG7092c8YD731Xm/vEUL52tPsx6OUXKwN2a68xx2V1C4CfoXxVZrsMazq/
lirxwVD5xCo9cxNL/+6k1a4Y80M5pteG8KAZgbHck0MnnJ1jxNesNk40mu7qqfNEZj0ZXZ+7AGw4
VnYWdHpxTDBhYRUAIHPguZ11sGuQ5tVOnvhmYr4NefLV1Ljjpob6BG7dXW3PsxuL9JBpSwMg35Vs
DskgxNUusjOKK4k7omc/HEUeuaw1VXyZwBytNf5Uq1QAAdfRvYknP0HfOAcD9jHUC610Y52PrlW2
92yuX4dhOiapuM80A/zvHX0ZJ7D3Kvkrq5tro6J/TlOMII7SY5v2f1lmdiLF+ChsgML2HdyBcNfM
+D5j1o9W8CMdwfE26Cc9peeBUr9thrtU2Ac8DPgxU/d22ZxrZQL4UHyNnfGI/rkvWT0c2k57zq32
p8la5uYpcJ0UdHHazXMzKY8WHlGbMv1Z5PYFxECBYNWp6tpdP+WPll0c2ki/grhhn/L6SzWloH2t
TVhmwwLN0IKWCPCzotHNR+S/FGN7GTP9MAxj4RZtEblRbyMkxPdxpQVzY/o6Tc95CmBpfRrB6W0i
5dWY5pG43VsIjJ1mPDPF8XmbVK7idLu5dIIEZA5urpT3tWAvlpN+pUpzX9XVnVXhwDJasNKPtYao
3oYWQ0w3TD9yqjApo+7EW/1+7KzHnE+XJu+PtG2+liPNg1w3d043halj7ZI4m1xFY3uqxj+bzHro
m+SaTJjXarArVXHRFDTn2+Q8OcWhjrpnu22CzkyRS2eXhosfCeWB2ml7q+fHIY0Bm81m31bn41h1
Xl86fpx2T2Mh9glB2WrWE/Sna0+IM42rt3rq4qYBus8J0RW5oI9zyxsT9EOz/i3X9UtcoqA+jarb
Z8S11PrrUDb3jmJdzAHABQ7ZAzjpxZhA2czNwSWkjULL6b45evXCuFV5nEeP6sx2wHj4YhHjYidL
pmWfh6R6rCYKBMJCeL3Wfm+18VlXjDNasrBxPQ48nJW18ahZ+UWPzUOhlI/WXPgqNUI9bl4zJQo6
hwX6oPvoIMnQNsnvMKgd5HPXucK0nqxZFB5oLIRft/xN7Zq9XYx7LVUOsaLt0lk/9k7hp6wT6JHO
/KJCKo1TiZPkL63vTilDJGwzhbrZuGC/aPSaU2Vv2cMpivsnpUvHwB5ASaSwNxI5QZnbjmvk+aFQ
9deWAlJssLykIju4Mjy/f2xn4LYT6++CF3trdq60qAPROdleqfSdlg0+V6aAptF+EBXzqpTsWkd5
0ipAHI7Jpcu1IFL0gI6ISbH40RsY52EoI2NsRAfovE78NtEuaYeUue6+RVl1b+bmLlerClCCxjP4
jF/miOzrIXkkaCqEE9SITmBkT+caV7IS+b6JrzVofQaOWKCmqhXqjf7NskWOI6g9KgaafLX6FaNe
bu9wUIxo4NJyQFQ3RcPfrdb+GLXmuYKskmpfLZOHytTWAc6lzK0bq0Xr3XhxDOdJKey9OtgvWmQc
MYz52GT8MUv5U15AtZI+C2486dPwROLueVKsv/qCoitnKBiKu3YLj28nNNCrYZtxNRRqn3lgwvyV
Vo7fjkqE0cDBm/KpczORnO2evxASB3ghil2zHvajzbhL+/mYl2YABhPwp6v0O5u6R0DwYJxw5J4h
jD0ZEpx80eNQO9eZV44LCuoDxRCsC3aNACg2h0TPH8YOPD14C5rcZnjkeoEe//FZU3qQfrFd1cyW
W8zNS9YYYPzQ2mPDUZ3gKBcmUwBwoYOpovg5NuJMQBCGaKuFDjJrN5qdt3aMvF5FiDDji16wyxDx
fVn1x9IyHkRlBcloAgALkYHYB9aTe7TUNp7ujDjLojuzoqHAD7S57uZE2yVzf2ys6bsqxEFDdc3l
wxDQgQQWVQOSgBWtTI4T+o/LXkMvWRIf43h8Jax4JHAVNCqpvtPUu4nrR9abIKjs03PV6DCdtnjE
KeobvX4H4IyHgoy+mminuQPddDI/4DkZueUMklBkbjW+B0BUtTo8xhQx2xn3CVP+jopodh21fK6I
NbudQLcQj35YozgzxQp71qdequFo6IxDKsqjxniwxOOy0HxmdDsdHdNFAweaEbmFjS3pD4MaIafT
z6BnQCM/TS5ZVoYR/oMVLWfhHGlwe2tHaH+oCnGOwMaFFOMZtK2qO9joG26ASiSc6qKkzr3Nsxdu
dyHu/CdAuPoRU8/TJB6qCHPQTodQ312ZPe76AURJbb2LnXKXR/FDyjEjNsQid5EUP1RIG8aa/zXO
zHTTUj1bAgBIMVVPdUp+8BbHscGTp1Exd1msnIzcDhFM9z0ZkMn1v7pifEnyGV1UTvI2xN13NiIj
y5T7JMV+EEF3pTpcIgXtwV3OQKGU/d2X08UZqVtmWu7rNWbom74+CcO5OqP53DdOKBQe6KIBcDp/
ZZoVDkAUYNMInDiKp8zCyt4qUw/6tPpL14u/R/Sl+9wBbFiLnB48oi2QWNhDalqjqwz91RrNMOMN
4DWnOxMYUzgxqicamQE3o6s65V/aNPc7pu/6yL6Ug33CXAc6TmwESaX5rjQIw6Ru8axZHkaKHpv/
Q9F1LTeOA8EvYhUYwPDKKEqyguPaL6i1vUcQDAjM/PprPezVpXWtRAIz093TLfhJdiZ3h4jH47Rf
571t02bdM7OJr7ZaVBZSmhnWnznG3MiqUo8gks5rPqGZTicsPQx9jcwzkVMfM2rlbuk67FYiccmF
IQJVmnHNekugithH4nbPluz+1bX+NVO3JutSJb4HWH1B/xP1RMZytEq3tk6WjfvM2zA0IST+D7VY
6Qr1V1fTt7LYAWptyAtVnQo2vjfox5J93iCjthv/gDU4p1BMzqna1UsIt4VEL86aziSc0cWN1VmO
EtSV7Tupb0VOBo8ip2wDH8Vt9nb8z32VhCNaln31sUPehqSoPXdMhYOHMU9NBJmGv5dd244xfgE9
JJ0drx4uJA+wVdbNU3BgOHCHoeum57Hb11gKlK0pZKg4AcF3VaFTWF3jnCe1Tge4xLbFuGH2CTFn
Zpsf2efOiVyM6NQNYxWEYyaNWmJvFuxZ72RFpEDgnaM1QkNlQpmO1Qpv1y7aSl9ZGO9naiXATh/f
4+6kAtTQ4y8Y4PBZ1wS2CUvmEN9N8PCii+jra+SsFF13+NeenfajYxThI9OwY1jbeO7Cji0mRHQx
7Npw7ZNlwk4oCbc0pBqhgbwTydDw4YTm30KBlHXCQLDF07LyZB/YB68a/ADjr4copG7aUDKnW7Xq
2GmdT78nfzAo/bVW1HpUJILRnroxiE/YY4yIQQzq3qRQUsDuC+X/IMJZH92tjpcpPDVR1cSumq+d
6MolrNKBkSiW/Xqp3S2e3SZZm9lNYTN4xM0P1rm2L81OkKO0Y6AIyR/SyVNHdRTbtMqbCP39DB/n
KOBx73poxviW9Kt68XFBUrFdrEC9TZFIWiwtiY0izd2Og8k9jdLPRxZ+Taa7ut6a6ckvghYjhtt2
lwnQyShM0UtAsh47Cuad+9oLYm2FZVeN12kCjA8bx6Bxclyz6HjZZwDYZmzcr2qUvzZVB9WLi0Oj
U9AOOkYbuuetJO+tA5xhm7qzUt6pRv527EM0xz2Tug05SEFg8DFvGRKB7ATig5+Vkrs07WOmfgrn
4OhZzX3l7q9Q7bGmD8OuPu3n6uavbMATW3d8FSEabnDZdtgng3SOq0CCvKY5e4AONt5Mz4GhA94o
0yKOynduPZbI/Ep9o6XJH/AO6wO46HvQgtf5Lrd8boPvvV8yZnipQzC8dEg9f8znOUT7jB+mCNrm
bpr+TJPJEVmTTaq9eNQqnbq9ERlkc9Vf+ii801k/NY3ORms/EM0S6trfLq0LTrvXQMo8CKEuIgQt
Hc1CH6F6S1Auq582Ur91tHnre1IGIUu2gWV6pMUMrAYDezuU3lzlA0Vm+r4e+kcXz/icdSAFgdXp
O12rJxNYf7hQyYjpd/O8lxXJMxguY2iwf+jCoI7jr5bfJ2ZjYczknx5wnEuHsiV9Eqjxqoi+tGO7
pRC8vjHMxVOk0m3FVr/u1HnpdQ0b1umXsS2xAvJEbCf1mhFfsnVAiMZ5qOeLJ/bvwXQn3Br//Nrd
42Ehdzpt53Xt77QhGawiUxVst2YPvsSADUyJOmzNL45qjhSOMyEnqWoARPXTIVqizJXbS6DXy8Rw
axpnOq5uh5Yd2yi2OgrsdTDcb/B1eabcOaB0n401ktRvNYuJcD2czwqbVbQp4DSW0lqnRi4/bUTQ
fO4Hq1UQ26pXxFVcdheWAlMvS873ODDzJ3wo/kxOeFvNImJLOjq2g43CW706d/X4gMp0Sq0+n7Dx
GW8gm6vHLAVyP2eTOmIgAmDIhtM+oJMKkP+CjtmOo+Afft8VFw+HcVEEJZ+9FA2r83FpHk1Q+9TS
pZj8tdxc4O10O4oJKZfCuloVy9sdu51go/JGzDAotebzTre8xr3eSf+rIUscaZEE/Yz9uN29GgY4
ULQX6PZioA3ZvvFDrQBJzo/UzKkUqKERpwm64eMAzNSbgreqJ2mNuzrm/vCx7qAdrH4/1yL4b/Os
i2i6rDKidHz+CvFVakL7JN1vTuSCnhBdq9alG6gDUp3GmLEWcydDqDrzb4uDjHpwsTAtDBJ7D9K5
7foYAIlL10vFx8JE7Sf6NywbKftnnwMHTHZ/E8zBkbOf/X48eGNYMN6Ujs3yzqrzoHXv3qSRacq6
UinaJnKCcNqXKMSuumO96O7vM56TdTbTjEXj6XUOaIonJJBV6jwtXnMSTVO6k8i8nn3Zkl4oQVqI
4M9CipygjMf1bn+6nskA7k1xFApwIbVMgkeiCDGCxny3WtQg+RRg6Ay4/+Hg7UY6KTmrYSwb6h34
uP5rnT4bhJNHBjGAFn5Iu2HUGwOKG41znjOF8i/01YDtsH2VIAcRt0D71aN/XbV/98h6E9JcWtc5
1JAGc9am6GJz3YkLsoZjRygFExuCctykkeqT2cEJfyR8olH1+wXXjl9E6J9q3uSRD5l0R3MjyKnW
Vg4l1JsneNYuPrLtVqDAkyHwbqv4NdjUn2ZXaU+7CwCo2wJIqgvoqbf7DAB9GW6fgGf/9CH5IhhY
7Fm8DrpH6xE+25wn86Z+Iab9MyGGGykwVhI03n+8dl9k56P5cGXmdrufUr+9il78Rn2TD1uP/UAz
neuq/1r9OVmVSLdleen9l4WbI+HIsmVAgX0nzL2Bnjhf/8q1fZ4ctHbDXiirqeJ6Mondypd6F0Xr
jXWmGGA4FYwZHdqSbQJq933+DB2WwsokU1v3ZPv4TH20fyDD6KThj6AYtEQOkNxKkSOxvcskmlsv
toLb24czvXQdtFWhe8Ly0klEUdZq51hZsIxZ6NM0qjTc7cSDU63HYDWkgViNjBeOxg8N+e8UyNST
WCqFU3jGlO4SKs0WDxziTAIYWG017llM5rv5x1rxyzXiZDrUmjagpQM4GG8R5hgd+9bwupP6OATq
qFuDP4V5r5fJxJFpc4pOax7ly+xVOpk5/LxYdFrMHvdaH8CLlH4vnvxpzOtx+hs6yxH7iA5+pzmt
a5BWtclWVACj4TO/k5Krx42E0xpOT9CClbQWNxbiQgirkxcR4JduwbqpQKGGMEUcJu4Xwg8K7kiJ
l3H7JKxJNV5+YpsD4LszAm0ua+1nLeoDGqZiRWYf1BEZwTJg1TlXrb1iWoJXpvmp4V0J7rgMwDQF
oXXmisRqawEr14D4l3NUq9KeFIoSGvTNLGcV1eng9Klh9cHbAGruEQblZTnrQP2ZuXUwnXWc97G0
bfSKfsBPlQJz3PUnd3y0PFAYhEhebJbXwQrBHO33Bh6UAXJ3ZAhXVNu6zz7aEGGSiDLU61EmMGso
+9HgOcwHLM2VDUJFWnBGoHjqxF63961u3qFfy6ywOk8O9KpgDeCjE8u1y8DhXdsQWnnA+31lxW7t
HxT20belxiMaDmTAptJA0hGcA9YDrOdhcfOl76bYUVXuULXFYI6H2Km9zG+bXzG8e8D1+hHHimg8
OLwTrkLmnenPJNr/czd2gGUAQCJtcu3BUiKwTjbACqfRiWJ+FsrpHxcOwgC3E/eqRLrqOcSdve7W
k+OIf6Kxr11UYyxgZeUPd1uGl2Wy4m4zM/rssQjM8tde1uKBAJAV/eCDIpjaF+UG58azCrxn2Yxx
bRHdpZ39v5Y3ZgKDZ0t7v2h2lk7e8qeroapaGGq03zz5dC0Ce/2ScvqYxVowTz7PaHPt5rMDLAg9
Q7l11nOF5rxdusJb3bMbzSN4BD+zw/3QgL3k9XyTnnfVcjit7lCKFUUYWJsvoyckR1TouqcD6dDr
WK45d1GUN0hq2XqZRM2SaqI/dggdnaDNuqo5zOMc2xz8GyHXzocGGPuygefeQuBL/s4x1TpJHwGV
UGG+bOpA6AMUtHGwDeCNygZhpr4qSY7IZE7szk6aufl9wHBsMBlzoqO3Nb+bHkvTDm+IdwG0seVh
dWN0vo3desXzf+36/XPw2iLooz+6aVGU8ZHcneYk+EXqHHawhvpI4XK7umEGTWFqifG1rezbxLoc
djC52Kwnb+Yp1oNSMAyHNfiSvpWDjM2pQC3hj4KONVMY5vZrk2J9PhOy+aG8Lpserasjn2zoipxH
gmNXYyxv4FY43eCY+DxVXpC2/oSyrN6Xeo3hZXKvJz+F/cd1q+itH/f3mawvKKN3wCOxN5hn26jM
Rtp3vAGU7gKVq8q6CzXfIoSKpatE9+rL4FB5Ldghz4NvW/Rvku4LzMOSBu0r6dpnaxZPbtAsgMtt
JIAynhJniZId80NsAToKdHdyJMIYR6Cb87rMB64x9Q+dXXR7lVR8jV20fN7Djo7KdMHWbQzm4kny
+XkmmHQ0PYKVyicN7JzB0HeXVsEiZCE0e4mGv2ym+WV13cQdxRPsAE8CXfLWyoOwdpK4ZLst8xeB
K4jtodOoDdqlfi34YF0x2bxKdM6rxje3R4CE9JW56lJH2534UWr7XgafyEu4NRlfECRcKwmyKPqq
MbAs2k4Xtb1blXu3+JA5Yop7/DEhz030Diihw2cLWeovbkL5VA6+/tdw8qwAfewRrs5By1PdNieD
OQR39A0hFjHyJQ7GB9uJdwSrwM9IYs/mGRk/IQraZhUjmg6GnL/dqJdxXi57ZD9Rl0kQmlGhxfif
0633wbWyzg9vcmtBAw23CiQtIMfwn08s4IAsOMKgPLOaDXXWS8OxBXJNilYDjqE8wnTboJVu1GOY
LLAAm4Rz+wY0uqjr9bkf7YPmFQhz9gnLnBdhMBUxjLh1hJF7jboX9MfpQpxcSBCDfCksbkMyNuhy
BIbRrzIdeivWLsjY2s4sqrJo7F8rVqP1sGK0CTmJxuuAq3scsL0pbOs/XXGA7c59oc77HjSpHa2X
aG1QYyQCWj1edlBRNIRfSOe/7Wz7pm6dy2Z4g4jo1dHe31BFz5PXA4NZ3oSsD0bUadc4Xgy36Oeh
9dDbRneM3gfF+1KoOt64BU7BfVdO++P4wc306K8N8ZdDAMqs5etllgyJt1Z4NLXOuTTH3o8Swdlp
m+bjaKbPfWTg7+dYhxFO/vzA7TI4xRWqDgpIE8uKWSemzNnw4Zl52z/mhqdQoSuseRuPO/npW3Fq
URyoMuCvXfwmmo+gSvBF/xtd+q3xrrkry9AffE2NKWsrOth4rlLZxaYdvJseWheTRXV4bAfvv25q
rh4Fgc2m+zSRfGvUdWYMagd+06ar8e1w/MsQ+jRMdZGbWujsQrbim1RIA3EgYPCSFa1f1JLMnjli
eEVUwOUeERH9TzcQEIUOFOkKuYNuf1yWoew9LD4yOyhlD1O0uSu56MH7+eZ1W9A0e84T6H5wMlXh
z+Bd+fI2ElWCwZziBp8ayUIY4NGlafEWzdjgdbHNi0D0MID5u42y51AoR9FeW12U965/3BWgS7qm
rUffOvFvD0E/Ao7eYEikQUe7WQvacYULHCHNXbLh2Df6pSXttQJroNiCcd4klfqv9iV2NqHZruVL
14xn19fp5Dpnylni8R44YIetgpqeVL8/m5Hn/kjzinnpOAefEQyFTRRkoDePMmjmeKiDS+BFKxQ7
M4BSJwYBcerGvoAm49hjlnbrbUx2QnEHKve3nuzTOi9zDF7ic6jXN0Xro437nGNyEXAypGQ9i6l6
7hT4qFkXM5f5VrVd7kXqNssFsBhajW1PJHp63wpKMP9xrfti4PufoaoPogK9SeFNvUSHnc1lNXUn
g9ZZu+NfX4D2NPV54CL1xghzmC4Fnp5ponvQ6QRcVKm97iekflwxhHMKCqjPGb5nbc64WjBZw2IG
/b/5lPjc24JbwHH9s6dJukc9+C8WTypMw8X7s/fykZ2O4kmKGfoWW++wDPVP8N498aj6R5zmue55
oVWXWpL/g57/Jo3JnQCXReUdjIujhOWgaXJiu6sL21pSy2teQNl/uCj+HPzvDMp2ApZItTfEWGNC
gxLiw0eASwaS2GOVBZXIgsa8ha1geWMQh1hXOIlAtTw3C+0vZfQxsrtfFzeioTtYnQAvSje/ev6Q
L2z6aiQWS8x0tJegTSUZjhXvAArAMGLcDp3CnNzYgNeQ6qe9ZLPtE3fcdGbitg6stAHYOqZ5X3HS
Ww9dQGtlUcfe3NX6I3t69CooV9oKO2QUjOB4rgZEe1o6t4PwrfKWYqbjaaFuZmHhxewyH9iM12jz
rhuYmmSsg5P0N3yrWzJAsVJFLXDkwP8mAT+MzJQrtS7Yhn17kAm9BfV368VdgD3YOUhpOx3qZvzB
zHhkNjnYm3fYMGqO23gYxHYNoqrY9V4wXxW7WQ4YRpDziNa3apC2Yw4cfz9vAhp67+5uIosANDBi
/2fm+saq4crdrthVe9DjeLVlcKygtYeM6U/rWTlb1u9gRGLvjmbbr8GfBPGi2Fc0Bx/WChqqtZMQ
MA2j1T0kIpn2HYOjLELS3jHDPNszXFWY+7l4CE8kaAcakWvcGAN1/oPyrpQBUIsqyAOnL7AAg9lu
LpxInCPUYRhoAzfWMBHY++ehqh6I9DHiOou8AON4d5RSAZdYOFB1NCOGHK1pOYwWqJfRuJhv0McN
VgohTzLuCsAEQFdAqMbBVweqM9xNHmzBmVBZ7nLwExqh8ANAPDGx3iarTrqGvhjsI0vwoWT2Lx6G
6W3sEhaB1/TanHNdel53t/3qSeHCHJ2tnHrA2lNTJxVoH78Z0mmiibtgthq1kUnnyPvo7DcTgYBY
TX1yWpHbIeB2uWGAA0M0Bms2tCwT2wYU3OCt5OJ7wKDirHPKQg1DxqY6DgDaZ+VnHBwuNfb7Q0eD
D1JYVltWDn+KNOA/F/ybE6zQH3ZrPIfWe8gQhxTp+2z5BZE7bhhcY/5Gf7iCklLU6Df67gYr2m9L
r/HYWBDeBpgGcW+BZEbzzgtr8MqxCnrAUUvShVYXY8zKB+HCbEEmvWqe+GCAmbp5gxMHJvoa6DBX
mAhrp+UgCYG/buOPO0bZZkGqFYz8hKiDo7UAqLCGP5s9naKOABrHVGp9r9xkQsgnEGpPdlSjUYJB
2rQU2sdOcLBkEi1oM7RpDU0Ahe/SwQ98vIWPrAuxFFFIrm6zrhjkgNztQ/jVbu3PHCJsFWJBVk9X
f/sPGpKjbUFBZo1ZPVC3ENLv4lZ42abbbEMpXQxWrEl0QBUHWeZcPf+vvYHyb5Bt6apCjONlJqQc
dp373XJQ2i7BW5crdoYdYN+6JoVRJkOQ45dkW+Es8yWK1gycUTY28xmA1Y2i+MbLQsC34yQt3Ps2
ECEZDwEajsi52uNOgy6R4qluPLQPUUGbPm4fcdZAEMwwp4thGcirZ1e0EY6oBy42giHkVF2WGa8q
qw79hul2aMBALLjCVOLse9Y2S6EimUuxp+1gUs3wAD3MZZibJKxGH0ZkVgd0roHprbvbwKT0aQI7
agHxCOrt4swPSU2NQ+J5f+m0XAMFzZ9r93FQt2ipxWuv6SFc29SecCPCzOUqaZ2aQd/AJ0CzgTFn
wHBioR41M0OjA1UNhiXe7Z/hYM67Jm9EkTSQFagK8YZQ8SO0CR/9Hn3Ynn+VuAdMP7zVQKT3rs2W
cYJ+bT9avVdCgAGcazy62rzUUXMdbayTL/sNS6B/LUu9mQX4ch+WO4WxGnBUxbDa7llvIb7u3USv
ul5opnqM9lBy2ApiQ1AWieXYOFIjvzgDFOOu34Gw2o8GuuIFsIG26VPk0zMwzj8LNU1s1HTsmegS
HXYfcLaHFCl0D3QiJ5/zEjqAr5maf9ZgnqDqz3cf7kaUngbbS3Z/ziLfepm87Wjt+km5DUfvsv/6
Fge67VmHcF5KTM4He4RqubcPbggyW4b+hlLOGe5NL4KTGyBdAj0cC7yv3QIO7NcQlXbJ1Ng3D1yY
DqAZnHHhEAOAfXWfbGYffUv/HXaTcclLvkRlCI1XyAcNYtZf47qREIRN+uzu1XGdsBAWQUannBsy
eY9RBVQPyzE/7oZBxI1KbfYI7nxNpqR1sPa90KB0NJl+IbqFGrTOPB3iW6nJf7T20JjpHh+OHJzV
PTo11pL2tax6rJvN2vlqub5KyKb4oj5rAsS3ruQTC8xfoe0d1/3y2vcRIChwU+CBhwhgo32ww/az
nuSHI6DL2wwIZDEGTl6329+uRosCCn4gEWY9VifqMf639CF8neUNxvM6hQXCRdb9i4I6lDgkXWT1
d4rGN7geXi1UeONWLz5h6bjM0P3IVwHUdzEiAztZ9oqj/4nsk7U5V7UR2N2tLtrKKsGzwq0gnALx
v90T7t7DGAR+JnoDfTSQz20bcadK9yeqljoONygnZkULw20gW4t/hYz2yncgBh1fLisui8qV53Ww
cfis01jhwfcwUeObSatdJf3mnizufXRiVJj9nbOusHOv9c2z0Isxh38PtSMyd4qmuJYzBv8dLyQm
rr0Nf1rJQKNCmEQay0/aVaMuhwrIfITRy+a3tWkNYPgAPEJg3dbW/1DUI6nNLNyfyPkAHzEfRrvB
e4rnWbteyaDUcdbtPBs8yloWK1eXwcUQPKziN7T3C8Cde8UCHHlrjdm6GVjR4LTNNj24UNwkNSzt
J4GizSEfVD3QfH+6heOYr5M+ERbegLa7yea2z3ujb3i6/2wKu785KjuJDwJA9Gsa+kxSDrNN9YpX
Ppt8tedTRUoDQQpBH4+RBSEUnd/fOcE/NcY78i74T3bVO4Q/0Hi5iLSbnf4+uj4EV72byooebe1f
oMKAaYWnb1yvKME2bJpbkxO3v7MIY5q0cjBvObTk0PiBgUQ299zElb/wDI/j0ruItholRaxXINQT
cOj+3BCJ7BL7E4Fw/7WjyPTqHkYMNpWLmN59w6iMmFQfBWL4AkQz4J5F5xE2UImxVIbQB4/rNORh
YH1Yk/+0c+iEvOE7QkRoHDayhW4nLJrJenP99m1qmoMTWJ/Q8j5NFE015KlADpi5BWtN40liwO08
Zf1Uo7BxAfo3wmoQWw16BpCGfoqveo4dcAku/FibLijXysoYCQtn7g92Ha5Z5+xQ+xr5zZSdYJP6
sOgZ/nHhcqyQURXj+CKUcsYpMeAWg3V7mpa2g0ybnFyyvnJDU87MfZP0VDUOzDm8Y7e373BC/vZd
MMmV3ko6Ie93oM9Ns1txbweFYALoyDCCH/yMNFTpM5S4S1dlhMvUIfwwse1oK/1iKGwoyHw2AEti
sU1PjYOkBA9I26CGXOn214W4Ej7gdcJRCpxKIRCUdTGxZpRoO/hDGQZCPCSI/XLj+8mO5h5ClRtf
rLyDjNoNaOJs3rHagyXlof4wA/1u4QoYNlaOjZxj51QF3+pyUlC7tVNBgNIAonuveAuoYW6SyuDg
hIEL1VJ06gm+bgqJrgk0wLUOeogR4gi4lD/bFvLSqmh/Ib3ztIf1X+G5b6vo0MvL/nnqEAvr+Pm2
Wv9NtPruDUZ46T+JTYiT7WHuZvXrCpTR1C4cLSa65GMX5J3wUdini+P5OK/DN/e3o+fXx0WSOwOA
o6hdNKsD+8vejzVF72lHzec8PJaq3O2vJ7Zz2wK1WX317WKATqkth2eBvZTTptefzeMqlb28Q/FJ
0qFugU8/gBvRQ30Ym5qd6w5VdOz9I7Qnbbzihofo/01v4hSB2eqr4Yvp7YM2dtz481VN8mrJkMMA
HODs6nl5by93LH2cuhVEM4rQkxMy7PnK13myv9Z+v4D+LgZH3CcVXPFrxUs8vdU9fZUTxTjSzWk1
w4x62d/DuinpBn2LZ64BWWmMwedVQHcKmvhedzXmBbuLaU9n3MftaaPrKQLMvYz7FEu3BxUXPoBZ
nJyVt6ALFiiIo/IhumEg+CJbA6b0qhQCLh1XG/Yw6wVLmGLgNPZMY3A7yXQHS5M0Vfcf4gC/Nd/h
g7yjUnuklcfWCUDD2thKda0X6gNvc9FD9pWGBsS9Lx6Udb68DQ+CxXUeI5p47RTHW/RQhIBupJFV
QGn3uit6CiJ+8Jr+T8fmT4fz5rD3tYgZqX8hiLpMtZ3oylxr7onSanA/UiZS6LZGTL87osptkctw
etfSzffV/bsbXrhQWcdaOR9YvXJhSlHpWOKYBS576zwLRYaAnsaNbNfWoeHTcW+xS1Gzy+7th9F/
0BDytrjedVzdazTDJpQZ7IaEWGAK+kvUhv+QzHUSU/8AjT+0A050pOnYzm9bT44+wPS82eVHH23P
FcNqQmgjfqr1ncPMIl/Eg1P5BwA7t6YZsJYAHuCE5/gXCyN34OY/omdZre0XNXYgGN2XpRlKmHsC
jPSuoVa/c10fJweXshXo1xa1MO43XLfD2E/JxscjU81t2sxZNVGdRP2ABYXF+iSAbhPEGGBZYMVL
g5WdwpV7vjkWmDcl3g2t71v/EPZ78z8Md+9SN8dhi0rhQB3pbWDiHTmm7YOI6t2qsGwPhXK5tThd
gd9Hub8hrgIKUxVvBI0am8gPlm2WpCHiZKCAs/YRzoAVr2CfwQq7Mce53Y5QKOTiIZoEgoehay0t
Er26q9NDshAWxjF3rWFzFYprgMTBeMbs10+inOsKwP50N9jtiYHkv4hFn5TB7KenLROYDFoz/FDb
+qyV+rD9kaNmOydrpvHgs1eN9xGrfWubR6uVWxrBPyOmerX7Gfyry76fbmRfPzBhQuG2YrfcJb9m
xXs4+Bdmgs+woQUoTtwaukaoE/5LO5GnauygBrboga/LCSjzbQ4hsxoAE7BpQF10SpfPBdvG38WC
2ZWjsc5DJD97o3cMicrqTeYOC39rBK4nfkUQzKAQJzA1P2FkAXKr1qiEiuoi9vZ/js5suVUliaJf
RAQz1KvmWbbk4dgvhKcLFDPFVHx9L/Xr7ThuW4KqzJ1r7/zGxVf7pBHKyvgytdppygWPCurJcfvd
lJN6xCLmxVgO7qOsXMtxBszyn61JhvgSon2fpMEqLcx7r20PpUXmKzOkDpnEGnZzB293EClO1cTB
pTZ7l74p/hMZg8eONSu1x58ezMETlo2vyrf/Kwblg8VAhgB/7GOVy0VXMNqK5vDFzMmW7oeXcLCP
3gMerB9fZF+h1Mq60EsHunEhEneHS+GjncxTnoU/6CrOshAKcSmtHtx4vrXSKGMIoFe1NUzr1mjL
QznioKRwDlxLLUMjfSWEap2E6jzH8LqWDpgEtfQ4VK8r12rkLsQq5o/2YjTybx9HpkubjmNr5xvT
Yep+aLwwwCf+W2RninqS91ENG/DII3Xk0o44+IVnvzfF/GbwxDeVt/e6jBIJNt3gouez2QWee5GQ
foswcrZlnj0Bs7zMbHVJHO9QakiDzDrJJvzJhnjtaL9EhrRPRcczXYSrdmaW1FDelwkobvbqtSOn
a7ZPYvmliuxoUNYY0tp62sagaq2BcDZh5d113r/XytsiaJ8aJ2feypzVmm5J2q+7QLxloj8WPtYZ
QItJdGszR9XFCkpiaL4M6vgrj80LsvEttoO1FCn1n1xm0kcHBT6bw5Uz9uliQChG79G7qlLf7BC6
B7OzLQL9ZwbpEZfQcazLTVsUwK/1OslKhlJmv2tCe5MzFxtrpsuT/eqZ/qUCl8JR+FmMza8S7jv4
37ad0mfSJdbjFDHJacprzyopoKId2gy6KjYRu3hw+ZbJaPFBLkP9ht7C0OY2quP/8pHk9Nro9rgv
F6VMTzFEW5wyL+GJdfNo4drloa7CTaR47fF71CMyia2Q3JLyyZbm3teACjMlAKthSRIz4/PEEHER
jM6ljztmMtmSf7+OQaZnSafcmQmsYnR8ZEFuGayjDWe3si6+pTszlmpZZDG+wNi9NpG3sqb0/0B0
n5DFVIZv2o/3dZVtvbjY+6HaIrxe27FZPwQd3A9ERZv2IRVYNCOAC3rpmwsIDRj2L5/rs1T1OYTU
xJKx9nubJGFnUcNa42p0eWCnt9mrjvj47qGbSHrV9u6HBeP0sHlzS/eF0C02RVj52udEWk1ety6q
nL7zkc+ero0o2LKDegsnj8vZeco4hUTpXUoD8CdtMZRnvtw4VepgukrvhsndoJ3i1+sLLG3JZoqa
r7HLf9Mo4ubIgFQr178ZTD49RJF+0NtQoXTM3Su+WQZuKN6srLuaQu6xEeynkPSJjAMPennrl4DB
Vor5NYpLuS+4uqaGyOGoGsF9WathDzTjzcNEw8+nnDlnY4vxhl6/QV9Y+UwFvceDF4/LnETDilxL
OVQ79nlmeICHtaXTeZHRle51UFCxSnTnqISrZDLMjCAOkt+sz3BkjIewz1f9IHEMp2cTNBejEZVN
UfwzWJlIQ/RhzfIayWGlMv9k5c68ajSbnPq2Wcq+/mFKs/JM9mVAnxiF+yZMNu2gb85RyzjFZhzm
ZLcoNzaZRQybzpm9uN572vbveew+y7zflFF+xoOyAYOEqOHicq10q5qQ7oghCE/hurWZrfdNdCl6
bEOsyt31RbaBtt/FFp7R2f03Ou09E/rC/Yg3igoFf+NJGAbDk4opchT3W5mkv+lcvqReiZlKI1op
1W8jhkVMQ4jByqt2Cyv7yjdIXeoChVRd+Tv3zXny03XEfdcaYbFE2UdOjq5Mq3+nwrkXFgsUup77
zsefq8YVLeC6iNQHru1p0eT6ty/s44AaXTvtf2bmZjQf8abOvBU2+aXj1PsmdXEKaA7Ydglxu8/j
nnFodBqrdJN7wIp9D7+TWNdIF19W46zcWiydOfkyQ2/tR/o90fIp+f+atax842D/VoO42g0vdaC+
PEXNXLnWOy5yj+us2dhZfyydvHqyWYe9c3vngozzKqh/U061RY8hHcUIU5WRxr85xginKXaJzfTS
5nWnZrq4eXtv4EP9OXseTWpWv28+kF4PDF1Qmp3m4sp4mTtgXe5Amehxr+ipPVMP89bbxj/RW6to
MkBoeclMtNnI0ijEDeBZ77IMxf5pMvjmNEo2/cNbFCHdwm0ypIHqL6akPIo6xu4aB/y3JKj5ofEG
twRvqjhFqbftavPJ69xrTmxp8BCy3Na70t4xx+0HRqGKqy/qWJzJCre6w3OUmHT97UAbRtPYBJ9g
WUBP9cIhXQBQ75FL++sxRsZAc5O6wDmld/lcbBtLncssuOWe3pM9s6tNe5m04TVVYocr9NH0ipeR
1mQR4j1oERmiOhy4r9vLhKu5i8a7jIuLTMSDStkGU4RVw9mJDPi4945TKvaespftRPVhedGTKVv0
Po4Ak/gXlvYFku63A3lZtZbNrw8o1kd2fdaGMZ9iK20W4zDWqy6kdQ8iinugoJ3duZwBSIw+cw9c
T4upKtdNyyZ0jzsuxIaTVzlKuAnonDPudpt90hj/3BbEgfqp95vFjH0G5/O9NflGYqR44Jcc7MRY
uwX76kTq7UeBAbirT/as4304u/s4Hr5VmZ+zsHvy8/Jj4r2zvYQ2eDzRNHzX8XB5VNnQ+nRlwtgV
jLIyNtbkCY6NEr6v5L62zfk6yugwZ/YZFeW/2ZgvQaIZLJS3Sk6bcYhB3h6CfynMo4tM61veU5pW
r32h7kSOvUqf2fdUUfiWRAPIHieTfrJtYzfNcsP4BgLEHT8K5eN3GrYMSq+ZgnhMy0vk9kuDAAS0
XeJWMobXIbYFVNOL0ZIw0chLKuWhsPKLrJz/5iL9DKZhHfTIcv1o9XunFVfApsNEC1taLuIxcTFN
s8EjwkCD+ZeajCVSCU273sZd/sQEAK+ENd5C3fDSMk8k/K552FIPqrA/I9c9yI4xfyaOqejfamd+
ih3n7jbBIky99TgYH22R7Wu3gtkN3tuw2abaekvCmCaLzR5DfRuNqFwmwO8ug148Z7s4BCiP/L+y
55ER8aYMWKDnsXYswlphDt9tYB1U5b8kOjuYXv7slHJX9TFjoZlcgGzlxLgN/IkxaoigH5l3M5re
Kwob0F2J7xFNL2DKhA53HHx+bCtq2h/narEjUlYTeLr1JvzoKRms7z4rMY4zJJxpxt3mIcWo+tcN
1MiFgJeJIAnt4fZv+v7HN3+iXK26LGdSxw71EGF/zvaCRJUJ00NUJ+AupJ0H4cGp8D+W417MjrFA
7SHcghmM53aU5ro4dCoo+Hr7TezBYfYjA65mKGDHkuqs6tA+t9Cne7bi4hwL1WNgVx+KDq+qjSVN
lAZGQzf5rnHGhBx4SZi+yQq5NBOUGtqw/7O9cZ26EUVht6fd9FZDbL4i6UTLogxfa394bqQLn+w+
T5SP4xhfSd5d22m4Jm4qPHidxaJuWy2lVD8SN+nCsNGmrPArkah3dfpNHOjNdRiuWc1z2YWHrNOf
djJ8Z+F8nGreLke2r0nc3Lmq/+Zkeq0a3HJJj3TjHbuoWcuaYIUGc2PTR7sMKo0R4kIM1c1o1do1
Ox/Db7DpnehJz8PScKvPyUnPlq6u2kvPo8j/a/zsQ7jpllyFF7e3633ihutA5cu5UOvR7H6d3P0Y
k1Ft0544sLh90qlgJ8JEwm3RrpvS3ijL2db4E4h/Ebi3rVcz6lYZds1FhaW7Kqwn9h+f4oo4zrZY
+wnKQjWuuw5DOSICVNuuH9ROttPBdcs/R2EFdsxLK+u9PboMibwN2R96qTXjJj0tx8R+jia5V9K6
mdFwbbq3JHdP7FxeMTzZ9C3oXcZBHlvxJecSQsPtulVfRRizmhAH40SzG34H0WNC4vrflZmgOMob
8TKkVqg9USkfzYx8PAQIwYlEdGqYXGqUNNT3wE1XQ8BI3c0R/IhPtbhrHefVGaFTwtT5x2buvTH7
OGqav1xQR6UFdNXAgNg5+JW/I5jhpmZoTunY32mnOtCb6djr8aCVfzYqlzSG7C1s/X1oVQUHeH8J
zeJ1GNKL8TCJ2LR6vQeTguBuYdtoLF4aQ2kkXwfAXzq3rvH+YWKzNn1fzGii0VddyUvJO4iLi6qy
H1d90R4So34CZz1jHF80kf3M4bOqouBnNjkF+2pP5jdsGMx4SJwESZbP04CfzUqRrC3/lE7ZV58m
1dKHQuyT+ICRedsFEO2VQ5092l9OEl9qviTUUn3IJhMFzL/PYt4yFONLke6uLzkWfHGe2njJlXFO
83o1mdaPq/DQRFOykVgqtar2g5UeCzqQtq8IHZ+92xjqI6ZomLhi60BWTPgrvFDe64TYMDNdWW3w
JZwH7+sEb1FjdLgx2p+cqUTvsD6iEeNqAKsA4KBoAQoLKYuzNpbLwkv4hRnhCx386wzjwgr2dumZ
EKoNfufZU8949JhOUJhMmb2LfefJxYhtEeFbNuWvo6xtr6ID8XaX2sFKqvQDj/JvtnKX4hHzaCtj
XBSVvfJiNFhyUFdFjKs7DllSOgs8G4b/qvP6hLLP5IgOr5mwGgzxn+VjLScYaQT4DP1VmWCUiZDd
Zi9ed64ul5aImEIOdyfFI+IY+wRKgp0d7zQYktSgkmof7booXTIRB2NvWmpvU2cOFR8ei8H/Ug/V
RvTBnbnMJTOHfRTjjrdku6nq8E0+fM+ptQposkrKMb/0mbo3zuHRzedjysBtrrb4oZ4JMloy67xm
ebbOuh67ude84EeEzk9IW9cMgkBYL0H9QDjTvybhxDZ4vGLrzUKsWfZYAGKsivlUr+a0BgIALKXd
esUScOm5lwFyTAeStLw8TjUvzlf88J+4qJ7CvPcXIX4M5nQoX8VwMrgVkXF2fh0mK2fS6xmxzoWg
HctoXGFUPkU1eRPMYjHpjlihyWZwF0QTfvgZfB9aDleBuUtMm4wQ/ue2z7d1nbyUznyY7WYT9+Vb
osur5ZtfZtbyl0/J1bemDWTqukIFsC1gY7BdSuzppXgEGLnkoA3uh1EgbZRxf61a/7X3od5Esp/A
L1o488gs6fcqv2YsU/mLQONdG2395LQl0S2FE+6EAElnarUs23Truu0/2/PStbRwXZd+vWdWfVZF
4+1LLzZAFH3oM2qtUcLitubSLsv7EDCsZQYi7PaFOd2wiKRHNxhWDaYFXJ4d6J+AqYKVLXZWbpyG
QqxVoJ67cF7j+/svqbt/rhvDhOj3sQByRclbynL8tecOtSprrhk5MC7T7bBud9TGP4OnXnzDftHe
/G7kek1dtvbpVjK72zkgTFUALNjFWxF8+pClZPV25MsUHOahuE88gXkktsrQCqMvnsAM220AVKam
8Z55+aVKqud45i+Ju/CZEfS6x5S1biDn2Pux6FLjr3Tw1qWgNokgGsU4xnb+bOjxm08pWjtWuEv4
O5yWYpYVUEDKbsiTrse3roB+Av3jH1gfKcUH0cUTmx2mg0JWtYbmXaqvgDJN6O4U4dLWrr9mKv6J
T/IIrHAeMomv3T4G/DKZxFfqtvfC8OGbph9mjJtsGP+VcAkhSURzS2QR9EswIFhHEXkPsYTOEiL7
KVop8O9nP9o0mJ0Q5Ra3KcecmrNFCMO2zwq1Tx/USk0SBBlEGG5wYTrU8hwvsb8Krf5xzgDc99m7
cpWgIBEsYp4jc1nXYbtkprcDqgdkS6Gpm+xFGOW9F/6T54q7NoebKfLTVLknaRVPJEMcet+jY8Si
ys1WLqychzSM7nNtYVSEADbT5m6HFtaKkFPX7YJ25U2topVUt2RyT5yg71GG+tNkzS60p9+oaV3K
CM0pYTrBJiUVauG1iu12s3nVrmKEPVbzrVMzvpeAqBjT3iJDLqt04ofBXRsDzUlJ7M5WdUiELXkE
RKHUnflfHRf0WLa9iisBAiRsXJhJdHc8/DbBOITPAieH4inQAgqgkHCKZTOfJqvfVj568Fw+mC7G
QcOs18y2SMibF3VvnzyLJlFOBllvlPy08Uc8PA2yUJ4AppoLktmOOknpE9BGm0gNjAmcfS5cJiJD
5hyGON+kRjov24oZTdAPQATMnBtmXIaffrnUOGXOWLBMkC1ESx5S0dnDqswY8MyCOXtQQLAoFBlM
+e8kSN3hnq5CPm4psz9pNyWRoC9eKHzcpSkl2YDtU0HYzmDpVWSTsjnJC0UT+Skpvpte3YNq3Kct
Sl3tMdkZQqxBOOUZ8HeWt9V8b1WjjunIu8ZZvmgYxvuxfo3a+ezj+TdJPhG2y+TYYA8KvSjP3zaz
RxwS47KMuZx1SI0IqNP5/iGouJhFTShBP8mjM81s/1M2LIIgwredjSeXzhS68SZt51p6IZ28uMbp
H4PQdBU67eZRI9AHYFQIxi1UyMolCCyFFrC0vTUkXRV9XrdyrAIeQCSM6vKKYpxwNhnSthZh9Bp4
1XC1HdN8SYKk2DUljuiloR2auFwtK+H/l8nu1Hjl21w2f7Ft70qB2zdNtlEzH13quXnobklIJhZy
qZM49kKqEud+X79XPXE9WZf8dtGLgbcMDmM5j+WSJQ7XpMfNMjwinFxX7UMn/3Tw6o5gSF5WoZPW
xsro+kU9h2+YMQGaD8LrdpbpfmUOiQJKMovrbVrD1tBYnMMXq1arQVXbmMAe32M0UWMDszg6XUfg
sNblvu7cix3YH2r4jOnbNMP/RWoZR7w+O6ukmcTa404uM2frCC6LFpPSB1pO1izIHef94P9Nhzhl
CfPgmGwuIB9XLahzomirhmSTjjgmRPGU40k3Wpfgkt6hbaOrIaL2txvzXREih40ocUa/DKHyijjn
adMHbbjPbUWCz9Bs+Lz/qnC+57o82F3x1nG6Sb9j4FJdIuF88R4/QSkio483V07+skTA56dpd2E9
/Hh9SnbKXKxDUehVybW8MYxwvhJmt1Z2pG5NKf/sMH42y+CcCO9do8KPkGKKHKwwVO/G6BweuFGg
0xs3/m2cS7XpNEGNVr0rTHEw+5lnB8m2MU9jgwhjTD0mQgtDRPDJMOW9C9MVjsx7bcZ7PyOc10rY
aB1nyyFNXmdGRS0BQLmZPGJ3Xm3/LbPqS03bDrhiMuPC60TS5s7sskM9oqQbFl1TS+fdeRGFHTVR
lOpFng2XseJRaUkhWXiGi89nhtStNHuSi+bcB9N3WwJTECp4C4r6Y6j7ra8ibvN8Xc2DWD3+cD1x
rQ1cC8UIL1Y8QnUIPCsbImsNMk8mdRdm/Qy4N0P+OE+9xznqzYxwhIWnOhpWwr5VbXUrW3E0y7D+
V6aodS3Zfv68Gka7WMQmeSY6GOeV7zdPvPbj0ihhVHj56B+Oukp+bd75XrYvlSc+8cfCQ6X/6gjQ
qJPmyrSatTfrP1dPDz2JzGbM7ZBuZ1vH974E1Wnp2UrhrgQt+zAyNiSUjaL+p4rSN3/Qy6afen4U
g7SkKbBiAWFHlvNllPVHaWYg4GF7iETlkIaUXNLR0luNQXUu660ZNAj+DY1AYx0EwWk9mkqYhbvc
1F86KS94hQ6j6U8k7pKel/tU7rhxspDshzn7m4qOzmqEvwHX0p54xeF31olNJpoRLSyreo3QBEeI
vFg15/QhrfoRzjFm6KvUa38k4qVQ4poyu/SL8tGpLInHP2aPB94rioOZig9pEslCqFQVtOvaJtdN
4Zf14rMqree+MzcCJ6QaKAUhxIU1QtFRmXuNscuttF9hcMFSTXQDAkYUABvV4mx0XbFicr0kgagB
WuqOEhysISaxLpHGTRaaejaKY7ElGnoXx927jMh0QFhgOvyUE4q6MOJwMz8QZBl+NNhfHLL9NuFc
ZGtLRRsfK8ZoxK/a0vsBHxCBFDfibpfyge/ZWfmVeyi6tnIuUZ/jH+umdwZ8W2qNXVBjZIpyELWe
9oM8+tPsV6/5FB78LA8phbIPL+WXfMAC/MF11H5aU3xoJpqPxBz+qTZ7GWp3hR942eB/As/ZKWNi
HUUtbyROkl8aZ5jK2l2U2gc8qzaP1vznoVBQBZAeXfaCMYs4qjbajk2x8rRah24Ia8dKd35BloXn
mI0MJPnxP54fsY3H/BIYGSrukDpHNfe7zuRMcCJFf9m/sW7nZc7Kz5k6mBI1Y74wbLpyXsVeendc
n6BXwqF0Ou4GokmGpjgLI7zNQ/5LbNHWm7OdrplGWUDI3J7RmuiBqwrSU2Qxg8MDvJDh+IbCGQNd
Z8E2h4MouA+TgDlZaOHJdR5ZBEm/7c3wkKDzYWHZu/P40WfFIQv6xwUHGVjK25BqhLjqP7+jbGJ0
Uq2Nmja/EtlNYy1kMjHb19TPvpGZOYsDeVEVqboV8TmrPM9/zFYlZ6OIcW/ZRrKQ4sD7YO2CQLM+
qQ14b1riemvf/+jKEllGbas6v5U2z4LoaKwCIY82BmR2sAgDfk5/2fZ0s+aW3YhuPZ0c5Yp9Atz7
So1ItB5pAue6CBExZu8n8ADmdATlRejSvVTTYX6AERUG+QUTKURQTGpRTe69Yy4zt78VGnFe+oQP
UTcahreiOa8e86WvaPQBFPWV/ANARyqqYy3mXdKmIZF06Y/KmHWPTnJuu8hZBSkJxS5yYVR668po
tvbjO3FB7QguXUrF4hO+/VXphvuqbW6xxq/fAcJCC9SrOIopN9HjGL+0FXxd3Exg5wU8U47/uJPE
i1QCb3UYMVr2bXhox3022AW2rJPW2TNMfGkcryX8MvthGBvt5nF0brGTteeAMBacLbJ5mXSoLlPs
o8vKuj/GxtThtwrjLVw3MoPTyoOesng5pmb57GRGtPI6xqKjnFoyEJpsyTybEzdjy3ubZM5WKHZl
lhMzIcS37NxHAMAgxsmvTupPNRHvlHpxcyuaSJ4QE6xzJSrjo3JwA4Zslia/IPtMeWsX1sRUyO5S
iCIMctuKDCe0sGE8SZF3rxg3rUvFfbg14k4cJotWmabwiVvnoeN403/QVhG7T/1uXadDt+nnkGCb
Qlgbu9PGanIMckkzYfyi5209vPSrhAr7WvFb/xZBdoMI5ZwZ7TJCwKMfXgjbGDdxVfDxkLC6xOFW
El3DXVEluIHCOgcM1MpbyLjsqOhLd5Pwcm0B3P5zNVpUwCR5ol1QNfbxIru5YVM9zlPILW96S5BL
lpEvf6BC61VW+M1+cLo78E20Gkv3lShHakuM9+swoxGAg8U9U0z1ZxEO1l420riHleP+I5KvfGFL
TLc1W8/GqozzaGhkdTLpxhe5PXIUwbMO6CwIfHmEqoVm/huo2dwRv/ky21jUraYj7mfWh7Ad9Nlp
YJks2+wuFgXgpjRSZCRHfmaKWKGCTMa0R5kKZkw+pjuB1GuJbbRnBl36NnGDZj0Ni8KUJZC/oCzM
ouTPgBxaKYsAZGKl8IUOxH7ktm/tKodKKHRQI2LArd1kywyOp0Dsq6fiiC2m2I65vKclkZIiqAFr
ZGz/KwxyR5KkQF8dpndzxFXl2lZ9mC0RXMxHpJ85ELzaWY1Nr5//x7hVLzJc9RTK87AmIEEuarce
4UU5XFysDdz+YX11KhhzXJghf8qETGIyh8Nc6siHyWmAgDcIjtBzxj83nMJ/msCulq5gQEFBReID
e/aeBiYXm1z1RMHFmpagmpzumQfx7ufibSZJD7TGRdiUJDLGBqmdTmEAuVZY7DJXkUozMHk2CmdL
9CKrEcapPRkmYGKPa+EgwiLZW4GXXvzWJ542rj7boJt2shesUEsVSH8QiI1thWJlZfJzZsHxHsXC
W5pBkTHFSNO1IkLvWCnoa5dMP1LINAG4A7tqGNSFDc94aa8Q9OKzHN0X9QCNClHgcx6W2sh7BjNM
P5kUDgszGM5EoaHOdOahmx/uCruaSLVF0PBb9vRZNM4R7suOhqfR3R9v1LzKLPu1i72dTehYbM7Q
lw32w+65z52T5UuWGQwlWa91+J20vIY+EZPGxP6GpjwEdn+JhmrL2oV1GvtXZajtnAYopBZ8X6Dz
rzkteBz00SqNXdNl51okn1aTb4yc6WPOt6zyf904HbKywyDWYbBJ42JpCuLRIoen3sWDNlkbPTAe
Vg2m6Wo98qVwRe3d3DzZAZJuP/NB1vXOlxHb0FO2EbQTR4CXkAAoenH20ONBGpbeBF0785ysU9/f
VWEBNMWMcGmaJlsSiv7XhRPfk6VXLetW3svQwG7DXgXwgpFdY48I/MCvv+Z6YJdJ7V1RKTduZxBf
OqIwz6W1zV0AuTJCKsmPnelek7I9+H1wFkniMqMd8d3wluv225JutPB0dBnn6YxJgcLH8gwQtyo/
CxGcKSsHWihivrsETw25+rEnTjpEx8CmdiF2gagSg8K98c1rIpOPSaV7J2oI6WLDFoEJz1QIHyM9
slEkV3wqWP+KVZVlTDUjhFdY/Ffh4rP1IKWkDkzWbVvX0oo+QzN884S7TT3zYuS4O3uS1sJi31Xy
FNCuEvyPI2d87R15TioPT43FD9cUTikokCz+TTlTp1i+DkBDvhKriYkqFgy1AHsCPiKNcpbkB7M8
una6cx3T7/fFBs/0XaEw4S59/B5U7ADM5bJQY0qtTdeinCnbtWkLOZ9gIhvctOAQjJoF+8/vZhDU
a4f/BiSUE5DHLB5AKAejENPWsrkycpMfRPXO/Dxz7+h2965wg3XQ6XtK1s1yItVim0nevjKHgjF/
Eo7Tk+vURydznuRU3Xw3G5/qSBVrPSWnShVPqefsY09f/TKLt21X/FXE/LZdj8DXwosN1BFoQ2zQ
dhoms2O1xTe5y2kfQDOs+zwx1e4ww0ICiU925H67ZQB02ZJV0z11nvOq2/xS4C2jHSefMFBHr7Of
i5wmMGU6LET4mRjNWU0mLEvUvqiBzbf16L3bzfxR5fbVdzBqW17xBOvf8Rq1HO4E3pAaUXNUlGTT
iC7Yqll2O9AqB4WM/NXAa9M3O8/fGAm996lLMjQwXF7VpBSU8044A4WR3XdrqzHdlygQDCBVTivj
Of3Sn4z3Nilx68ec04xOnmbPO0sIaYyLBxNcK37g5GFu/85++9F6zdoGHl8iYxgr4iifyknRUpfO
nZi0E7mNAudV9FWOLAcLVIFcGBPLix5eJVwGQUbAER/Y0jBHOLmQezu0wmPRB+9JKP7CSe80IeLk
YQEtcE+ayGyKJitpT2FknQeZPFeE95GO2j1Xor/ZISlvaU4GfI2lcXLDi+ijL3ewgf/nAbuIfSLV
YUNXinHUCmqwLly8Mne/Y2bWXDtTsK46UdLohnBlw3jorPrPJIBfWYTfUPBSklvlo3DkgiinH5TC
z8wYzyrID01FRzkPSBFpU61JMntciPbaLOpv1eudYQsQfvtVAlgsoLCGbQvdoNN8/Fcwk9daHNue
ELKhfRks66lpzLsVDw7Gjgho/3FCej5x3HHZ3JJO3qauuCi6GvhrlO3ChGY14UBEQIQo5d27afLm
9ohYEHlgW2XikgvThBeftR+2lM+t8hi0pSNS/XyHfq9P/TzhTmvEQea8bi3xAzafzjKcqB9JCfbI
HE287eyQ/1GV9B/0weiUsYd734ebB/ylh6Z4IdboM/TdU++DxMz5iwjCPVjyj3S8PcOk5ChVEC+J
+qtIOXEIRwb+x7TNvR5l9bmSetiUOP6RvIKRhABOZ6qfHOcTNOwQvJFBd9P8YSvqTJrL1D51Onpv
OsJWA27JNsb/T9LSSqiiOpgsUZkx2gy5+dYTNYS/zHEIRFF/vtfsvElYD2ADGz7OOI/nn1jNUT8y
K/NdCkdPe+/+F7ZI/zMpT4tUkm6U1HcGbFtp9KfWRBYgBlzJ7qkK9Gtp8CFHKthHLtPQxGP5Q6y3
Vll8CIUE4agYNdDYyCzy9tDL16os7P9xdB7LsSpbEP0iIqDw0/a+ZVtmQhw5fGELCr7+rr6TN3px
pdOiqdo7M1eip1FrwdfPdMKz105iH9cw8/iipUP1UzXIIa5nHww4kge/Y5UYlTxDWiIbZM2fAy5z
ExHlz8ISPZQExiyyncCgDrKEXcY9bqP8w0DYbMRNS9B8UYT5Q4ORwZD2k4z6fjk5OZsx99X3mu8+
p+ULIx2MKrY39oDgXbAMgKHVgxnwrHrTSHPrFtG+dHAI9JbzbYpuP4/K48wyuEsOhO81PrGWox6b
MjuZflvE8U2JdO/DKogzNtnFaG3iwFpaLQWuEyhwXz9pbs1GMLw7YvriO71nitvVo5/v4iY8KjLM
S/xV/Puq+qrAFWEnGj+9KF3Lir0QuNIWY3enMMdInLzgQ1vGZFvKDdtYLh1/SR/Gi6Esn+I2OjuV
tRsRmOtOb01MK0kUPDu1af3qMKC5Rg7sJP3xSkvDTebdacKXiQ4wOOEjpqAAqiyvfrJucOOCdqUb
oWFe6bMfiadY3r0EJgtHHOrNTFVPmcQ/djTBy2wEsUzitch9i7YPXzujfQA/ZVor2kPx6FiJta27
5MuasnHl167xVLMEWPtOfgcQ4gec624Y10kkYw73NN2HItPLcrSAf0whW/K2b1dho/6gl/kPfQy4
ww366cOz/GkTZ+68IomP9sCiKSfKwV3e/LE95LhMpfI0F522waLU+WOE13npuz0UT2+8tb4ed5K0
M2oZVNEBcAZ27aqDt+G29sLxwUU1vf6qBsN6D1vWW+HoVeu6pkelyEmy+E6mlmYdW4u4cPgZUhf6
ULShfXRtVsN5PZbHOguDfao6cS4mpTc4bawXXxvXzswZg9XMWKvasVuHE4mnMg29Zq1HfiWjH5/b
Lv+GcMe+nUWLi4FzEWCmjZS9YYY/8Ob+0mgM6C0YV5LZdV6Qd/pzSWQMzbUH+eRD0ZeEdJcMIwK0
VylfKoSPnd2EEKLCO1SxUMGhCYO3aG4ZLwwCM0XOTCOSPFyPyTRhVg+p7RjNdwOqlMgkKhH1JjLA
qRFwQ3AT43Owgd0YUbV3w/gVKNoGGtEuxRrlmjR12hOlGyr8IvjLqgGEUlm/pQNJgLDcDJl4CEAJ
on747aIZFCzWynxRvftUzcnVz6uDSJxVlY1w4btk47fcTJhZv1C7WADX3KIB/ayjwH9E0TAJJKPR
tiJCb8nSvZfE0IGI71dTVhMaMKBhsD0Yw+mtmlx/4Vchdj4FxZFIvgUXKOIZQEQOyJ4lIaK3Hx9q
tHFT4SyezVMIgINgwdp0cS7x7MGPMrvNPHQk/OtiP2F8OLYdB6DitmhAxqPvdSweGx523BHpB0MA
xtUELGx2077NlUIuY4vCcEtcsKFBxFFPjoFEOcQhNa4sAOnUwTUomXcvchD/lJlf8ojbTNMXxy7o
FHm6US3aTJDaL7m8NRmCfGY/Z1GzLdmDxiFWWK8k0zLi0Qza39hvyS3hM0WA/PJxULHkjm5W6exH
YurplLJSZ5OEK4BvhZVvjcr4IXumt+LeHAPz5O5fh2RThZsmnFYi8zmq0LqapMm2Miy/3CF4CiVh
C7TuQ2oFG8E2y+bd7U7pZ6NqECIwntwIgblemknJn6w9Rv03i8aXwk+3RLC4BlaHaqiPfRa+0tF7
SpyvrCxuPbz20uOzLkC5a6O/Conhegy/03u6qPNheTQjb2rBZbPo+nMDoT/sBo+O+RliRv4mJrhT
lY8JJ3YgbKRDeozcaReyrWUPbQFgysH2QUKMZnjrzkAsK0+dtz7SB9krmmCl81WTIg29Yo84mSy1
Ff5inYYH2X/6szwnQ7CVjjsyt4S/hrDXXlVsLMehQwHm4F50yB5Za26amOCAJ25p217ZZFPchJd3
dlCpC75XKq+IH1iXqe3PMRFh7n6XpsLUMGbYTkg6TjYGEPx9AHyXuON2tnJ2QcOdfmCK7PAuM/Ct
Y1OdXXaEC2UZ/cKW/bqY3DUFHysMv0dCIITK68MQ6sdakWu3y99J3a3+FRaOySUiKLEbFr31l6n5
FlMXABmQ20z3WFMSmwrnElnhBRjcixqDTxFphFRW05H64pd47GCTrJTuL70rLSKPdF6Oce2fDFSV
eHB3kRzesCr+NK0+zXHrLtIifaId6x1bBeHHqicOP4Y7x7COQzhCSovCjsxw6x4EoKu1KnX8njmN
+5JjYVh4kZ8tK9N2ltLkNx+6jHE2RgGKjXpAG7bLjTVClVC8OAafThaw8ScrT9lremoxxS1KZTj/
xLrkQjUlW6+fVlxLyrP0BxRjKtWa9L26mzNKG9xeiO+A8RzNxbK4itzDx6J4Mbh0IW/EGFxZkG+j
IkasI1bGe2zXF0QZm9456Vye3OY+W8rz3OtVCl+4LfSPqdQmsu2VV+lLF4bi6EzqVrZcESNd8QIS
9a2iGKp3xpuREsXDw6lx+rRZCTKAx7jh4sQPGNm2RCyaa4Jt3ti1j17aXzTofubt9GvkMWWiC9Kt
nzCFgrYdNpGjH2ywl/N9mZckeKvAtA68E/EjRI+ON6yYztkDZsW7yKJlXSK3hGxVOayzY2SKm8n5
nEjrkDhw3thWLCLkr0VBKOa+Ik9rjaYlmJCmsxfrvyhPOGmAZWmLxxXoNEvZ9MgOlsBW/ekVsDcj
50gEaAmtPKZRhM82p8zGH/mfMfBeE2CDIqm+s9S4mcp8L0QNvr+M1rPN7StEzJnY7ZUJMVdCaXbM
iEu539Lpsu+6DDEwA51K5buH2bAHhEQpgVjNXXBv12uNfTHml7AmtWsCTZhJKmcq4hpUJmwIuqui
7oI48qWvEozl4w5fCN6t5p1V5bMf8oWYJMbJMjmkrW0s56B5bPj6Eg2b/7UsZBbVnYo7zeF2qsx/
/ThfoqL99hMuSE5wTyCxAk67O5KytT+C1DuLjHElCHPFFDTuGmP+necEiTIuHjwPZSAyGEVcVtAJ
n00kXrirYJooSfRnL35BqpWwTUvcrvLh7bT+Blzv1TWteFkaZrH0Ag17NH2DvkOWrsuvrj9vSOdx
D89fBVf69cA7obKHkdo354gGce+cgHel4yerv9ucsNc605twAGON5fxDxHLpz+2WtoOjM1Ichl3m
AD711Dkl1yTL42pkPTuV/+zlJd7HNH0wi/GkeTsQwRq5RNV3S1XJQ4oNY5dKY5MO5VWn1dEQLMlh
Yr1Ij4jIqL+0H7zJpoDyReAI2VgsAwrXZie82Z1Jhs4DkukG/3xcblMC0o/UbFh6G4Qo0PfBxR2S
J9Ouf6ScTmAl2X8pIuyFtzFJ9NLpw1OEIMu9dqtL9+Zb8l3eqf5zdm6YjBqPocMd8SVUp9kx9qOs
X8ehPjQ9qxMu3r2WnNmt+Yu1g9PXFn+yz1eoIHuQT/usir8BrmxGasOGOKMHgLSyU7+xuPzpZwKJ
GAiyip8quHulLdqAt4nn6VwkCavb/sJBPh8ElSMiD9lJo7QLUe2pYGzXU2wvCXlibWy+6A0DyhiK
9zymJ80ezll8T/0Wr2mGfax23OtYs69W+YVUlIkg2KyinDrRrKpMxh95zIbkX2REQD20xzKoXzVj
AaA6ZI1eXZO4+ld69iWx8Fk3IW2Zhv3psgEj0kSduKSvE2O1GsjhVmzERGGvQYjsRp8IGF5BaK8v
3URtJ69DJ4cBNCseIfWWROrJLtoDtVzrMIh2oqngjXJJaHPjrPh9U2EuZ1LOFRGVur8bZmCC+F7y
R1PFq+Ewi3I8LG09frRKPtYxLWpWhzkwKWP3qc6SXdSpX0FPlNXw1Gc2UTpbvrK8jNdVakHHGql3
byY2LEgIDVjsCjIvm26AgFW3HZiXMxdfxxTLpRqA5bamvyo751v344G+l03jeUfEAiiPtDFQaIan
iEK2O5U8a4fLHNjvnQnT1xsf0fZ2Ve+sfA+TRggbzrAr7GvBDyfns29lS8fpi2XLt68r9bYGgZQ1
w6VEwKfABp9FG/PY2g3WQfp4yNvGSbCOSHKWlvdmZt6aSweUGM0laCBYND7alQRzMjwYvnrsSAr2
9d1P3pyGOdoYIjpY3kDzdfziFI1aSu7rC2awSzR3a5eBU4rmwyuJNE5oT6xNgmYmPeTVj152L5Ys
vVVldY8AWnZ2DbSAw4G6T3hcufE30xBIRGLtePWuuDOXAsVi0AWe5EZXsKYPQx1fkhoPR80p7jYI
oTU9BPO/jjRWqJJlWXKb9jMTaky/YxCG2NVdMBBu+16jKTCXZ3VzSGJKTVnVFY5iHACT1fXUeBLS
eG50zbk1L2XuYt8lLQbNvBmik2VCqtDdT1SMe6dzSOm4Lu/IMty1sqeKaX72jfHTH9WmndOrTHDe
lfQAFt3BVdYGQzkHgUUGF7yfB9gdnORj0rMOrl3MCq1rDy95V94SrK+LxC+3lVmtS394MMf4Iwka
QiAshvupvnASHCshhuM48UknRvUtgAPMgObNJNwA2+G3LJ/yDhmW4PfKmS2gTdYe4fM4i/FKqBoQ
0zw9xiaFGD6027SuH+rZ+sKkd/E7Z2vQBNWlzjWtfaAsyQsbBP6T9s5gjsUoMQK6IjxbzGOLii2f
gzDdzpb7A+4I+2Tx5dj62In0O6SzK8GEaqfJZ9MHn77l4MXEhemlu9r/K8HtEPlRJyPKNjmFP7wT
uE6X8Q/JA7prun2dxASHkBrZE60t7gyCD29bmnIzeazetfWGMW9XFcmmvf8onBlLnr8Nnwpjpphf
1TTchkn/lq2/5lOUa4utP95r0k8WypPIuy9wLsciz7fTPF9D+JzCh8Q624epd5czBS9lHbx3lnI+
/VI+pwLGjOEMW5NtA9l2jAT3NX3DSzTrNi0bs3NdyA2M91ttiRuJhZTkbbocewejlEKvHGfDYJqy
GKkig4Kbmj2JAuFTNO4HPjcUHRxBA2heDCDlpR1oXdRhwyXbhCOgc8A7M2tRfPl5tdQYSBYME2vQ
Iut8LL29n9nvWdJvECLOCEg7GWn3ebTLdwqf35CdKzxkQPnuBfYHa3YIYHVgVr3Q+bGd8pgE2bub
iRNX8wMRo7cAlqBPSyshN5J9zMq6gkGfFH+jHa1iSufguB0h7mChj2gMYjJsrGg5kv2gsPDRiYkP
AHsmZEzzVkH4nA3gQ1ZMV+mp/Z1paRvBqg4aijWq4axkvpMIePTUZni8QMLz7IXUUYTo5yt/dD4D
x/l0Qe0tQbQePLveNUNymnA94fo4kC7iBClgRJW3Oiv/yRpeZqzffZWSwkniJ3SZXQS8k83JigXl
pXKL7Zi7n87Y3PuOn4lCPVUhJOC+fFPsDe5c/C4pdh30s2XURfmmxu4wzjXfb/fGQvcxk+SVB6qm
KOItVHTK2FDw5j0oSDrTbN+6DD+4nOqt2+JTabR6HQJxaRAgGnPad/0Ejw/jZgBl2Meo0qXBOyif
A67lcxCro3PHcUeEve7lZ1MFDQ6pQM3kCztFSQ9a5Ing+nX2CBKh5C0T8q8iY5qVFl0kcrJ2XiI2
rsgICMwHWCGwUMe3iqyw36fELyT4RmuJe89YwmZ9oVvmh33yK/UoW/AR2z5pV35UJIucyYmwafjV
CWPld/IryOQ/R6PywVDbdNQK9uywK2P4taZX6N7bLG8O7P3XgcWOSqpombvtvkkyOILeRDdtmaxD
MV+jNPpmkGJzNj7myfwdFKR3IJD0AV+nxmWG5yaMa+GIOgl8GPff7DzoWmEEg73PojrzokuKB3uY
kQzu1fACUaQs21+EDozkFZqpWEVpfqXL5FAP2VOWyFsb9hNB+vBh5EcFrg1/gaPIbcaVV1ofSB3P
trYg5BvPjDZwtnkqQ+ub5f9LbTCs2lx2x7vxosMwqu+ZDnkos4StSoCIzasstoKVGGLwcNOpK/sn
DQZRGRS14caKgoDudXsnZ+dvjsq3OaleQOluGRce77SNwGXgVN4r0cI/J5+uLvEFalYPqeyObdL/
hvzZe0mxpDF82rO7D0zOBtGsCf7zULDaYZg6R7bY+9VX6sSXzKa2qdJrxronu2f5KGH+N5rVMHYA
Oo0/Mwsve5ETFDXSl4wsNWi2/eDgnlCogcKf3tSQn6sc7RDcJSRhyZ9FUOwy9dHnaLunIKkfMg5J
6GaPway2CfH1xAPrYeI0xL0VmcMrgfGtHIxf3ulcStplk9BaWSg05iA9OOG0DpHFKybwxciG105T
WLo0m3n+iw1pBK8CJgd6s0X8No7WyZjt81hX7bKNYi65GbRgALS6+SHPtg6y+Rj6zVuaEO5s/5L/
S/c8wjD1TrrNKcr1Q6icbY55WZfFqnGzU48RrbAQFkL+sp7J341odN90T04sHxTsfnyQr9WYrm0C
Me79w4xCXBT6ue9HAMLmitT4Q42KSX7kDDGWkcQp15Vgr+1hMlxIeg2rKbw53K17bpPExl5T8F0+
akPKfypXd+alsZRd96U1e7QaLoI/wzswyLC2INr5JiW6hnBbbYaScbGYWf134chzWZ+9me8H9zcd
1RsFYD5Jx7c7ooC04zXAdi0i6jMauYPBkWL7Cu4qEB2Pubuwm3FdANqyUcTi+0nAgxj4/WMhO0D3
zslhOYW5/nFCJ6nTiD0GMxuVTj2Q4oqhYE7DI000zLrxLlZiyyUccpKbcCcB1ggBZfThGTiCVB+5
skB3ZLLkNnW8w6ApBYpCkjoyX3MAfsKguUJQvAzwegO65qQFEXrgAojl68AgwJOi105CD1YXs/8Q
a0P6v/5ANqMOtl6BU41rw2hSYDmVL7r2vkVf7FkSkp+kQA10uc5z0N/eA/6Eq5uPR49Lfl25b1OT
/VE5vUr69N29R/SH8sUtyfFSAIIojorXo/nMGN9dN3jp/eE2IVdBepeLCpNAT09pEAzAhrhu1KXC
iGw/mw1LF02NoR6Cv8gGl4EXigTwyZXpg11My0T7p55AtkbcE3g6cde9ZE52Msju+3a4TRg9F3qs
NkmTLDv0FOdeNUCHDgU9p4oKybmMaVJwHmt2IKB0v2o1qQW+GkLHgrGl2RHYu4KfPVtut4ksEKLj
YBxinLm1P3zQ57SsQzTkYYCFB2aDf31zQG9e5U17TBDTyqTdB0VFxYJNs4IDPIxtQRxjwGIWayJe
vLJ/nuroX0EnQtnzT0wsKoLmkl4Wwkgjzeypv4H1t50s+3O0nF/i7acYqHBmhc8mXkTRha+J7K/s
Ove2B+4snp6HYHrt3eoWNOJ037wZU7UEj8MPLQ7gHugK85CYXKTA9L2Zps3Ye48J+e5sPCkuXyuL
gC7cqu1M9WIOU15284cLXTrr6Nuts4MZh2eRc2cJ7igCXb7a9KMtRN8fG9ZhMOtohaV37KlsWxC9
1IpFg3cMuQebqnkwXeMc9NQqByz7FqFtro3YP2VlLTbDAGAwSrASt2H6a1MNsBK19ZNhQl61IRem
pM93ZeeekBPPLmHRNqL6roOyF9ybpRqCIh6gT/TeXalHuW3beKZKzK/34G23Xu3zDSOrLrPiQ4G2
95FmlG3d5qYpqWjIWTPUxcbxRL2OqMYgX5guG7xvi456tqzpD/QT8DyWX6LTN8qht2Ep3wdlPCJe
PKRywAHM7BGQAOE3PvhN8hpF5CaFXTxD3v9XQlmhSnVbu+0KnOIm6OL33BTf8eBf729Am/vp1Mmn
1PuH5HawnWmNU/KM1h2w4HePls/CuS+/I4K7qNiAeETuHLCQ7hw/xszXAlgLpnhe4re91v3w1ifB
zrB41UaIXVPU4V4nS4ED42CW8QON9deZON54d4fMPsuqcdq0UIYbSj48cGxmof/Z/sghRC0jEhOQ
FfBs2cFXvEGmcNN32cHOsNcgcgQ622maIk3I5QZJ8SRMHnuy1Dj2ceWN54IcP5yngygZN8b5quFV
sXoHGtwl8kQgby0z6xhLYz1mKlhrob51XserVjsP7Ou+HUx9EIseMoMVGU1xp34MvtQQ/8RGcYuz
fMYPK9h3urvS4NEnmhXK4mIZAJxSp8MrDVE/S819WpAxizC9C74WlXAXHt6IeG6vATIiqhUI3WGP
3dmBZGyYS/RhTK62fWQaoQxCv8Zdhc/MHT9iJ6QUyDrc+5So5V6zwvsZesT4ZviKYcUuZxL31BbF
G6uEYpPMxD9t4ymleJO97Woc1DsBt5UMu5eEb7lf8WuY2asZYs9tQnDl/VSuRwHGyjTikKtOtS8b
cttM0Hafw6BJDg1VEYZi0IPmYUp+WViDywxAutvHuwFKYuKVT3OaWWsiqe9m+pzQFRkamOcCbglQ
ZnbmwOFeesRD5h49TRkUzeJM3HJm2ouk+NBwEGIWuaQfPvKUyydXbJe50xzFkfH/UsAuN3v5HEck
DetUb3UdY4qlojnmZAnyAYKE/WNO/dYn25pEzs4Ejydm0oaSfHIY7n2n4Q2C3S9RgMkoWl/zln4e
B2upGzpUpnvMUMb4m8hhFP12cvk+WZl4VD7nvZ6cDxLTpzzn9eAnhAeNr9CPjyoKF04G+lFU9cor
mEMqC06MX1wGoz2ZKq4PfhJ+OB2fu2tuql5xIvqwFJEYjGze+h0AtqC4sy8Kjl5AflV+4sN0l8oc
KLMr2fZDctoToDx2MbqDNdio9DjTCmenMUyWqfM4sHWNCGMBv3iMiaM0jU3xunocLXijc3OazOof
5irW6vNaY3nSJkxNjK8ndPFXYu+7gKBdP4SXITDZsYQ9xK4ieh7uvOmwNtfSFdehCE6wh/aR8CAy
63WI5IOCtHdYPS16p8YbGBzauvj1Y10vGLrpIU+vpHVOKqYarnX3dpu+UCLOUjV+RcBoyNQar14K
HtoW3ldb9ceIBSiYlX4hTb4iZudc1NQcrAHptSrZaHM+ZoZcawz9JBmC94lBNJmxkFiwslEiH+iE
IwMkU/zWKQSG+Q+r1UKVznEwrQuHOjKp2+JATkBDpy7ngmFj/G06UMJSxFzJTGbAKmjafevoD0Oy
pYZFi/jnL6ZpDBddRMNQqY+S9zxp2fESI6zgQ5tIIxlXLBXb/o7oCQvErE7uCqI0e4cCDsxn3Olo
wSYpAXJm4Qbdi4uTVLfRsLF4lLqZXYKDUXwKxcXpo9fZDZ6s3PzCUYE6XZnHHo7WSG2lKOTnOLPk
tdWzjT/T9SmtmFFW+v5fbal/TkRhbOmVgFWDx7wy/7RibdJG4mAbxdmoaXDJ84epiYw7gXpTmorV
GRk/O9MuLijWt1xsDp1r4p+yxJcm1uOUDYDmYv5hl0WjGDwYfKLEmvLUPcwJtplRK4w0SbmJAnsj
xvoBQzI7BPQ5qvgsyrDTsf3T0j1TZ0V6zeQI4svceTCRw2YNzWI1hAo3kAq5xhokqez0qQg0i3HB
m4cLXikJ4gj17qaE2Tqmftsdzi2m0sCgo02TeokjHkLXWWkGExESMJ3i6tAi4fWtpi7UfACcQfPN
jEA4NB8U4prU/uZsmgPC5+JAlzjmn/5jki8e9pk8ByPQ5/qfUh3V37wdwpm1LxxMLcQlulPpSVKu
RVeldGZrnOtQPmQxnGTS0UCb//Zd/VFCHi7iCuAD51IO4Ndhp0hK3vSIwOTZwgka8jyMTOglmop3
F/7uoh7gfZCTdpgP/38R05wBiRbclw9Fqg3FOZbDRZjZO7th9J+Cwhf3GFMTBFDz1pA2Ue1fRWX7
yU79V5TBLyodgeqMB10EhBuLBh+ATrzPypS7gRoqzvKZ10xz44p66TFIF40PGi4gmSXetLYoJs1F
uG3VBMA1oqOJv1xpvZa2eZCjRQt4N+04dW95RMFYkJ0w2B7txn0uB5uGRd70sOhAcbivTIXbOQL+
MwbPfu3vnYBoPimzftYbhPGX5k43ocaRhOOXNNQ+18mzgltcesa6c0jOauCfHdUYIzYPXt9rj8k5
Tt1HBzQKx+muULD/uRwsivopj5xt0DxpLBwNKEeIsVRBtP6XKLy/WSSPdTey3e7PURfeKF+l4Cl6
tHz9Z9N1Seqa6DdqoCOhX/S/pkFMQIgQ0BglySTKDDt6lIWmOJzslEDfzWb2zQD0FNiwVllPxNhP
QDoX3HJYYQZnv+NzJkh2anHfMyn6d+gaxRrkdpdMW5DCIv4oRDRaSukEvjATPvpL3ElAGf6lgW1p
vgTJKaQ3AVl1xZoUDQMKBG8G49uIKxLqP65G8gc6mM/EwvH5mxVUZuirSUt7obubYzr2quARNeQ2
1xy9sA9bgwkAuabCaQjNhXsocd9iSaRtE6JElf+q/NNGn0g1mrv91A7RJfRiPnfOMmp5yIiQZJpJ
DMFTI/txpzRaw3PFW7bxfCpsd1hQ+La+9cNzTotO+TQWn0b3UN3XuIMBQo7Mqhv8xfekctZSdvZS
egRXs+GFkoXZyNcDcwkmMSpk5MN9qpnBywz0SGlaliZ5q9qTbAvqhCi0IKmZ2u2KNA2avo2klK+m
iDqxxN+SMj2U6rvr/4L4Pe26ZQ5ICo7Fgj44TEUKEfw22B9pJslgjIc8fKsybzUFbwLrKkRo1pvc
9weLxvHnqoCq4zWvXl8BdX/rXetE0G5t0oMQDPnGDr1lCiPU6odF0O8GemaEN64htK1s/6l1/IXL
/qAex32ewcbLzn7xEfQxb2EGXlIUZr9pJ0r6pnPTdjQ1h/tiEhc3S7FEjcupYHwCXocRM19Y4jvl
Ju4Uf64db8LRwueOk8UHGhxUKC68hqg76eTNbONdMKUYW28aYSszKX+kuj3zjvNAIWaMI6Q8G1MN
XIpsBxspcpanMY6eE79P9r47X3Qhr6CsN2FNQ3SU7YZsQFYkPMmXJ6nC7SCuRXK0hm+tSOF2F5e+
CN2/NuPVRKJs55tPEMLpX1HN8oyxwpgPmfj1ySNH9RW9nmjShFjUrlt5M6b2ind43SUo3i/URWyp
L6N6AG4OeDKP13+tyErBhPSj107gH1acudA+9A5fwSKx5cYgzAhbb8fzgMflJ0q/bOw9dRFvpgzA
q3+LWRDQostKghUJcF+SO9e6fQ/z9GWwaSRGhYziY5hxdYCa4XI5M/l7moIUSEEwcJSfYXGITevm
IpaP8S5n+JZhs7Rw97d8hfvAuN/ZVnRPbWWFCC+OXsRkVzxoshQFVuF5+lPFX9p/S7ocK3CzCM3L
urPJ1FAHXMhVCayp8ziCCV3F6p3u7nVO4tLJvzzKbTDFsAAmTMY9aKDQkSTapgLzjMeO9I5YEwff
9A7l4OpXSbxQHre+fFMAVBHuFzlsdrlHazqUoJbqHtzEloL1MzLqJta8UlE8HSIaFi+lyWbjP99b
zJ5BlOOoxxhvB7RLtx7WqhpAIdQ37pW4V8LJPUc59egyDnektDZTqJdDxpNvpTXropHs3QdxIdjm
MKa6twDZgfv/auqeQeQsR4Dt1lgvZhfLVsPXnhTXjEUPTNhm5BlVVLPZVfA7ziO7C+r7/HplBem6
obhY12+ZMW5d+9dxagQI8JC0eCUWpFVvog9KQ5EQtAgG9RkX/lWYPv7wnGUmK1/r1Z3J6JX9JuSV
VMh3cFDr2pyXKfaiwioWpTqUtEW0mbPQ7N1NLHGVY1/sOeNSab+W07+0mVYNdtCMv0amPn2vOtMH
B1cBm/EYgAhzvruBEiIIy2Wyvee203Zfe93KgOpdBaCWzLe03uV34lzirQ1S/hh2B93dqoJsDftJ
t2uPXhgADT9b+qoVgBv+6rNrnnqYJyVJlpakr6IqmFd7gm/bxI1E18a+urv8WOdpH9tEyirP+yQ0
CqU4RCO7xPcatnl/J1NlJABdLJlmckg6n47vK2/6w2Cxr+19BGrAWH2wLDSL+dlAUufzSS9N/jNL
NJ7oVDovZXCVILMEOK8IuGSjdnZ7DzoG56DqdpPLokJV68r7rcP+cUr2ofytTEojO4zB8Gxy/Ck4
Q7ZGAwW1WiqYB2J4ZkWwsEjFEubwTDDX7x17a7TP3C8PCfbBrPvTzj9f/QtNThqyrwKBHvymskmI
x/+0wA7nd/AbSxp0hhXPHJmdXwHWxKT3QGVEGtCfjLwjdsiZoE8Cgz5eoTyxT81s3i9419wA2uAS
FBoblqmXoMpWNd8/MZQrEZHWjLmvN1jv4BJNJLXJsEuuRVUNlB63mzJwTFN76Lq3JLNWWfvaihfd
eTRH0EBR3wCjbP2cBYdlQ/Wz1pM5PTtd+GQ4zs6qkxNM11Uiv7rwOMqStTAzNFedsvzIk48ARvoQ
3+4tU7SnL7jfrLLhVxW4msM329v23nvJdzVl+2uXZOaEYE3/NPRI+KP1mTt6ZwHStTWEbLIYr6FQ
m/uJ61sxx97Oli/8w7iIgm68l02wy1ZsNvIp3TV4M1i1Et3Mzy7lfikooRbSqYDHlMXUxrTvNXdm
1Ua8F0kOq/MsY3oFqp3fs63l/0Xklp6Wt7h5Ayq3zPXOJWfF93IiS8V8guOJSLb/Tzk4h7oHhcNZ
RmqTWp8hWWNSzMvYuXgNwfUXMrbEstLF2HVH5F7epPOqtavNfySdx3LcShZEvwgR8FXYtve+STY3
CDrBe4+vfwczq4nQPElUN1B1TeZJm6Pai/11jGcoBaqqyW7dtdPbiHWXhq3Mj676RVQudtUWIiPH
T0gFpf1hZAYqwODSzFa4/Be1dh0UyMk15jEuGXMXyb0gKjlv3jIUETGntOoMhB6/57zaLs2Ikb83
mrWM4LUvfHLB51U06CsFlnBMdp5rVzMPawHyDIIkALaIachBdN9kC9LdhiZJX2lARikT/3nodGIx
FTikOPlTwZbg5YIRMqtykLOVt820DyNQD27JHeQirRKKv9Eg38W5w3IYE46NHs2q1VvELp1g0EvP
7khFE9pmCg+x+1Vq6aK1+EcIoIIdG8aKaUM//KtxfWpDcI5bY9X6xsJK2xUlN6vSGuGB4W3VzFt3
rDRnoQUuw2hXAn1L6FqXjtE9Zo7JVgm1uUpuhoPnSo9Xek7YlTfsQwtTdUVQCkDpX3fAPKgijvdS
7aE2BpcRM9ZM4crW2AlnxOM4Ev4rUbyonrYYO1fj2DMVkDcDHIkb/lnAyuwg+FQsk7hLDh3TPXm8
rdqYvEyiBhQYAjOr1X5GPuHOcrZaZ24HpHMuwdZhA+OdZ1ok1T3BU604cFrI0cTcMrW5O4TiHxR/
6Bq7nV1gJsoCgNacCR7hAIxw/EWNeIyoow/NGW92Gi8huL5AfnJDQ0QuIZhm3KQ98wQJILWtc7xH
ub6r2PZYVoh/r9qj6FqPQluojdhXfYLByf4pJQt3FdMuZB7A0StfdsS760QSI6jOw5fq6O+jQELo
QBgeOrJLyj0La2K4yqvB5oMR2VvL1nTWqoCtayA8fWMhhQ0X5UCiQrgN/fLiYwbSgb83PhG2Ef6X
iXyu44fO2jUYrLlohnXF+hol6WqU9pKJwKsoo0WOlHHSy1V29KERGBnY+LileqrsQkPYM26wgZ2U
Qm40Zl6658wheixQY64gg+FazeZqlO8myalReOi/MUEQvXssh+Beg6aPZYK0PTgPYD34/hdSb859
aa+qSDl3FuBFTfLfDO/agDiXqkXPa0BvFhIWn+xw81/FmAzFKEKPfG2E9Vues5+Tuv/FnTqLEY1i
y98pBT65gJFRCVUOSkxhoj8a+Ol9f91k+loE6Vzx8lNiRB+eHm1F7Z4bQM2zWlgo3ssV8rsJ8rEM
9Xw/atUOsDH6eU4gT0VXN7gp6hcf/xX2/0nMhY/Iqc7YMdeRIIGvCMudSHiJ8vzuZSW0j+SMJnUz
jjXDWe7dyvDYrRTcOYV/QPG/tn0VfScCblW0S4hYexegwkzk4R+ZPfegZ1jIrhJAHuwx6DcWKjaH
/CNPKIdAQ0AcKdsQKqSTuzffe5dwYd2gRJto7xvVRBTLZzNmXP2FSVyGjZlDW+PYPNREXHj0XWMT
veWJ2OIuOkyT+tjrbr4ktLkxF7HmL1mqvccIuQ06MXNo9yW57y6OhbyJ9oLkNwFbAb/t3ifDsBTo
vFDWXSFdP7ERMcWWM7VXmd5ESDvbVaEi+lRIHzbbD1qtnc2HmfPFkUjHEFhfF4VgrxM+ehSUJoCa
lufUDdVXQzGaKsgXCvfPCdt57Huk0OMhIuarD+JPoce7yK1vZHosHFESZ/MTtvVaemJSgb+MuvoJ
VKwQI1OwXmf7Wm/6yjj6vX9xC2VRZdGpJ3lp8ksw1BafQ52di8Gb63W5buIW/T5MOtwJSecBcrdj
kOrFukjTnVaRGynDJaf3ITQp/zSqOkEOUuge2f/uOZSXPg8SDGkGIHmPRUk526xd8u6kEDLWKRRv
klIpa+eIvlC55Wefeq8BR2PF5hsiubtR+Bsm6BuFONWkEjj99b3e2S9wgkyIk03AedQz8hOql3C7
xcwyoH/jJ48YMrQDAR385sh39lUeHuuBfTv6j0ywesrAH3N0ZuE/ojWnSAZ4jGLfesrR19q/IOzP
ROGwjyGYsff6bVGXd3y0YNt7894a4cJrCgbYOTtDmCd6h7LHL8xDpeDYmmKnC+MT9cOzNRDVpOm6
lu6l4BjX2DPjL+85ytR7KRltKMhvpPdyMkw1vliaNRRSsmtyaWwJvPvwmDaRDbZq8+BQE2xSGpMg
1ZnFpU2PSsxuEu5Ka4KA4OzsjXfF6z6ozfbgJR6e3u9b+jVhVqtKDm+tPxAGof1S6rLNQcE5gEuq
W6whkTT2LXMpXoyaSrBjGGxMcsdNT+KyCuU8QBKpJSwmeIT2WTKuOAEuthOc8ZtsWjJiWZox/VC8
e+c184wpgFmLdyGSN8vIV1Vj3/JiKm9togPAUpGw84jIuHLUcVON2b+RFDk/xMiAoWw1RduJvv6Q
A4p9YOCaY27ygOsuRWflmMai5MsBJZoyKIiZbFt/Uz9hcFxzt0zTn7Upirvsys1Qp0xMcjBDpE0k
dj03ovZRu9Qm47DXtXDRgVsY2IjFA7x22BPLpoD5RSARmYyIQ2i2IYv/6GqyHIGb9EiP26n+ayWw
TY4zKge9HJY5+Vu1lNjv4wNZrDid0Y9QbaquwFXVrph371MWfpbPnK01Fqjpt8FAHS99ezMo7V3U
wFFVlR1tTh4QIcfBAALY2dXhuJ1Men2sHRUbpX2AqLwxmHS5qySr9lKnui/g/vrDC933wjD56awm
/EhMfN2Qkna+o+7aTgHDLv2zCtnQ6oz90NU7Pw2mbM1DEzYXWdifHYlX+L5vBUaioAZen8Pigaor
mQSFyLqsTj/1IXJEC80OPybZGEu2pkuCGvEQJttwGk6imsxgtSl6+4xV51TF8CFyllO1joNXjbdj
1LFb4aJD99CVk0rEWjfAWEl4fMF/nJs2UFbmSxxn+652JuM3AxoUpIm2q1vrw3GVD0iybwU1Qdyy
wm7YGbX/EEHP0YavchZRNboDpjNY1Wum8gMS6/HLVJCR9N5VK1sS70nva9tJ+TBR41hNh7+6gRUh
dk5ISh5jbB+1KWcZIYJPpYik+qMe65tr5R+WQB6ek89GFHr+a3cOU2N2zuMUkgNc9l6DEXOU8FCC
3FJVYp6Zgvr1V4tpBE7g6KWfFa0levWLCMJVh1CbtfveS9J/CeHsHkr/cMSjpwcZh6iEUQPEH8gt
M6mKKblca6a+nyAktkMRoAc9Smh3hojrKgyil+BGw7DDT6XDCr1A0qeS4VAksWKD9wm3HziyWadN
1Z4DzGeEIi/y9FM2I38twzunf+n4PFMm+IWCNs7uGDOI7IDHfW663U1E4d7vASDUKWllXLWNXvxh
c9h0lMdVw3AAzWbPvapsRzifVVz9oBw5SNvzFkQsUP6g44iN/s2zidMdkcnGTGSkYz4KOMSRbEHG
80FKVIy1K+Eqi2MPE0mS065Bj/Jcpl9WSGzVNBAOjbUxBXtF5iwzAZQr8T+3qVGh1SHYq4lTXY4H
wtzXbLXWjcsv2AZcMgKhY/hc+SDmmYRG7kFZCijlTLM7KxAVuRRPkPou/eCfckmim5GeiIxC3tp4
LA1Y4HP5bdHBMcmXu4EQ174p2BEr2TzKnGVMGLCRR1vPUd4RAD+8wV3pgc+Br3y3efOC34+GqySM
iwFa0e5y3Z0IZN9drLxbxHW3lbeyrAQTdwpcCyCGU3tfudESpSrKV81EdkM4yqpvW4bAFpRUPIw+
UgmQ03fLBU5W1d6P0SI4sauL9NULq8ZXMIiVE/QzX0/PNacO7av9jXQAQ2TmiW1DAxjnGIbFZL9A
CZjAUyc3fGG1+cNFPG30yhdRwmiWJWJqzV5ZBL+Z+Ga7rmJ6EkGnf8mhJSPQo52UWY+9w1zbltg4
nfc9xCPBFDBiNEFCFInjQ8o8r4if+GofUcDUWpbtex6aRGVIlNP2xc+6r6KSd3S3r2TAOFWinQOL
3AQrwhI3nGoA4NhSLCt4M1bZHxtIP1Bh15aPchv+9OjEc9gdp5DRVpKqAg62tkDiCjC5XDXd+Bsn
waEoLfS6ZMjyRhqkuEIZuJa2tak5Wm2hrppMvUu128YczXUYons/V3aANyN5uhSuZMDtE3VgW832
PvF/EsJgpNteRDukALYr1CsNwJaGwiKbl2xy3ZpQXLYolBFlr+PjIYrIEv4fNsRtpgf3bmJqwtZw
LfQRU9PcKX9FFm0QJuz7MNjhBf//6Kot5jF7TAvAoatiRUsUrJAqbF1d7AOjYXRPeHvOZZRiR0iU
eZAGzyqrlurYoT2zdx14/QpadGrZFz2WlwAwg0ol1qcxG5B0G0yNf403rPbIIAtRLREju6irmEUc
mArWkR1ys6AgWr2pb1WtcNR7KzfTb1qM/jgv1xUITUswoaiiZexDE6iZahm+ezCgK1eW99kp0ZUz
apsjA2uQcmP4WIQZVQH7YsZbyMfptbvhENb6H4fWUh3SZVK1CDPrj1BNVh2cIrsqzmadXTPPQdVp
oepLtdU02wtjFFRTuKtoqZvZewrPeUXGcOlkdzY820VZ0rxGrSeVob8mWXMkweQCUOI99JCms+AQ
4d3HZckw7G6Oyl/f+ju4F6fJZK94eKy+POebHjOxVQguzZdWwvM2FMTCZcRwTaJYjFhUe9uA8Y85
ZQtNaQmhS+mokUlIVqPFwmVMWBMqWbOx7FOoQ4wJlS9hVyulMvYaMZI8N5+OVgNmVWbY5MHDMCT2
Yob9pG2trLDZdcVX4WZ7O6jWKeiXpJkExi08y/EDw/IMz8PcRiEz5OXBSNLPfBJ2Ylw23WZrKTmf
NKDWCX1hiJRF3zdGdSZZ46ZjjY1OrkIcEJ958kmDALZJ8WHWyrUJi2ui2nsioOZWWywrFQ8y232y
du5Kxdpaax5tZO8VWf2lyAD8UiAVMbZj6BFAhP3cA9zXYT3WbLZ5U7y9E18IgN7IeFyiZzSnMe5p
hKpm6HKpc+xzMi9TMltw6kvufsANhDN8aoR1I/JcTEQ8G158TP4uoTnLiN+JLOonDqoPUafoqQ2e
nGbtWnIp7S+dNZ4kWi9nIoNBjfUxgy49rpbCarayI2+Gb2Q2gE704czoebl1YMwXSfFv+rWWXqUV
cu0jb4lQWxl+vSkTcTRpfYUq9gVbrkiUTDYa4Jr1zZD6XkoHh32NS1ZBvNe+0kxdeoX5wRDwHCTN
tkDwNiKrRfAD9jnSbn7D9102fwo5HVYf7iJlj6ir7MVGxZXZJPST/K82WERldt9U+R+Efm8lha5a
uksFOHP68rWvyQARan+jy1LFOJBWDOmaGD+9e441pxZoZieoF5WOnK36p2ntNmlaSonvArFo7sqF
ZmlzT7bzKbMenIym5/NG+9DgqXhfPm1LotS4fbchKJ7BW2usAsSb1W3V4FHmwOPib2WS95kWZk3i
jLCKC2gCvbPQyw43CeVXdC/tZaFBWtNfKp1CTPwovBN9IQjTyK2tXx06M11o/OKIlan66n8ty+cn
Rr+9FSlDdvfJxwOgMSuvKv7KOgGt0EKT+dMNlJr11pAhmRDqWpL+49dXA8gCLTeOuQ8dr4DLjjfZ
dN4KZRVkaCIXcnxzFOkII5j20Js9g5qLkP+oThSyt6PoFjrpKyosJtGoykLljNR63jO2bKytnl0j
jMJD463j6R6TBLZ0wHgqi/mUO4sFScLq0Y9wJ+tsJsYd1p+mnlKdji2vCIMgkFEwYLg8mqeOh2PM
FjV/YO707JpwWR4JV4buMWu7OybkCDgNJr1lpZxq/2Xjy8+JQ8shjrGGhkdRsR1S5vA6CxRSfVds
8+6NW99HTmcNe+JQ/yzaJ614Fc5bVatY4PIV6Eq3/El4K5gddzFr0TbcVRho6mw5aDx7nX10uaSa
a6/lt0oSxiTx56Hx4JH1G0Dpwa/04K8gdfRYjdjFu9rIg6qiIO2fobom2hmlT7xTu11inVP9YWA/
8p0J91Hjeb3R1ew7JttJEr4yMtUYw6Gm0bKdZnGx18ZmpMdKGS0S/4jyIF6C9Xj4+lfWl0uRt4xT
Y7bSA0pILMxvSX6T6oO4sFbfFBBP0n1urdUMFbwBPKld4ijgmtiPLKsamzK6eGuqnYnTMH2x/FqF
argqkJrHIYJM7lySK3L4DSE+QmS0DMQdXQOKBe1An6lGywqBG5cHOGoW4P5LfZVVK12szAAJ3yeD
ffp+KP2QPN2v0QckPN7wvM9tDNpIs9jB4MtikJ8hYRglFUN10qYla3dMg4fqd/MiIuWXuAj7KtmM
oB2YSVubmRlCOuunCrjFSXhA1pjuW5aITTnN729d+7K835IFY36ZqsMOiQ/7Cs04GeYPWQZrf3wn
FgLbKN2BkXFRM2ab+JifAYqaGlE1wQ6qS+Aofav4Ck0GTu4XtHCdEB2SwKoLHmL8VZ81LXQQ1ovW
3pWE5JQsmPHmU4SY/CABEhcmos1wnriMOQcA0J3K2RGZUlFU56G1D4uNGL/9hsDD8UM1bll9zrM/
DMKZMQXGzQyLYSqeM4tzERF64OafI4fuGH4qTcFiF2Y60dgsCizsWUq5kYKIhRDY2j3m7u3iDSK0
0cl2lgfqqroCPrVU5dI46Dq+q2ibFh8Ru0Y3/2moYLmYeaMxJ95zBdIL7QpxZOwGuTtG67sp32uU
KBbsowTXNmWA+fLNAEPKWRenSn8oDPmtEuQ7mYZqeau49Sp+HAirlnPskRE64TOmorBvZQBONn54
Yh/ZXLPxMhdfdoV3aGyxfR8pbkiiIPMxbVCz4hBBko+4PjXOIylUGhKP6FnzNzNfxwkGKvgwZIhF
eJf84V1E+77bs+JbKv29VG5oyxmHQskiq95hhrr0G8bEDgFvPokxtXo1PHQDlnVhwwx/I3rYDOSM
9hEqPKvSJ0N7JFe4WBZ1sNTcEYg8xI8+Ppv6pBaKZ40abLX8ny+RiI/VFQnYWjEDCJjVCdP/XviQ
l6z4Gz7dovSZUUjxslGrhAVChCBUTvHoNAgdtH0d0SI51SbnEIrdX8+7WESJuvahhJTSBw8v+4jw
oMUg6zxySUf/yDSMftpblWHAT6/AEQjZKB2rxIcRXqzAFPtMgHQuSO50i70n95mt7/qehBGC5cpH
al5ERuIkpUCOGzj+MFh0MP1kWOdBEj6BGgQxoEfM0Aqyba0tH25e3zgOleTkBMeBZpkdgqlz4g7f
ZYsHfqs20LT/TCA12TvUubolraFnmdgjgfKgUxjyUtXpQ6QEHuPoV7p/7djTGLVvrsuDTXZYLY4C
YGcjEILphySNYZI2uG/SZQs6wyvApfVrx59KoLlLb+BxnlNUmex9J3FYWG7Mwt3m6ROKCoMj0ngJ
VwZ1KIp+Kcn/FWLTjOXc7q8ah2Jt+DiY1K3XPf2OVFf7k0ZplvBUw1meV1NOEuelo/BpQ0ZbhZj6
wjOMkVnRkIxNBYkGUfUyQFq7zNq1sE0blEuJ388K4GdZcHSJb4l1Zpvld4ol2VhoXOmk3UPPQUsg
Syo/rESyfLr1OZH/MpLSSkyKZkEYzr4k74gXXfPLZdafm/Zrym6wURun0a5AqokOrNeRaUefkTxg
zQRfYK9HRodkvyX+mxU9NMu8GHWHG61a2+KQTNRMoDWhfeVaTvRVQvWgTe6u/KA7f71NMdrPxuJF
SqkZ/jlsjz3nRmmy9tNPdqAzFcFr5SPq9S4Fd4zK6LLD4482jBe25bY3x/NIFaRy2ukvcF0o1gmo
/SmcD/LN6HMDKHO8wmxOuBR05hE5i/Uex+IIbckieJUvHDBTyWaNUJDaiNAWcvKNmyCmXGE3aSuI
taxFp6NH3ursdc0hWrfph0nogVaQ0Xti6DTLFNgmBLEXKOtWunz3/XQZc1gKILpVBXo4WguO4ySh
iolaJA2oo9iViXaP6WMKJaZ2VZSVk1DrNcDyzX89Hh6Cd6XPMoCxCmK1NYoiKN2fXZuslVosVDgu
vsCi460rSwAVwLJUoCF/OhHY4WuG78RxiaC/dhV3D+iYVhPcJ0/bf5r+mVSyMkLBaayMKcxzPJsO
8Rx6gASKy8B7BTSd4W9A5rttLawESyTBfNKduoTvnFOBt9B22L+xrsKf4bo0QLiEUG/5EVJlVSGA
zMOaVL6nwzkZ1VVipWvdVkENQxOMdq51Fny0hkd5Idi0neh2ciBMIyIDOEyVcbaNNyv47Z14Z4b3
HpaBFVxsbk41PbJlJhdsgThhltB+4QyZsa4Gj3QkUzOhh2Km6aUYVXCUs+g33wNxVdRJ1nPrYc8o
7VvMvkd8tMPB6XA/IJRyJ3+rR8rCQoH+au7V/F606zEcZx0tJg1l5pxTeRgJTcJYHHj3giW98mfm
vyKZAlMuhvrWobOTBG9g2QmbvS8gAmXQnxjOAgefI+qeTRJAt7r7GiaZZx7AieAZUdHd8GUr6rdP
fMloXFiOrDPyW8d+H3g7HbYCzpA4e5GWNgMsyJHw5iVvSVBRgs0UWg+lfM8HQlLcN53Y3/pE3qCv
YLcmHAvJYpPwj99HvTOPg0NebRP0E2l+HAvUAS/Z5vPR6lbAX5KCDeoZAr0DnQiFP3ZK4u7kTJhQ
UE6t+aUX2wTfpbsPJWcUdzLaghiWjhN81gmzM+cUE25oHsmxw+EUS9C65i2ka+ePDbnGDbHVETRi
cfNzEtz5QpqG4cmIWYO/caq6mWaz6rxZ4Vkf2ZZSFqbPbPi0M7IcIcLosrnivl+4rrvs5SriiSMt
1sgTMLnZ1ue7cZnUooxqWMbDsVpbmj8nuNnQY2Q5bzX5wHGG+Lk+ZwoAGv6qxzh8jy6HB8oAFvfc
HbNKiZd+cO7TUxIdqozAalAgPwwxM2KOm/SWq8+03fFGzA3WvlLFvH3LgMagIEx9pgXgYYpfv10p
Khf/NUdESfdHkg9KATLTJnPnyR/REkJ/UcPvelja7UsMmxR/CMGJiNlxHOsrJ6NNsX6D9tpkjAZv
6vhhFdceyK1PIJ3JzKVRz4aNDYDINJUVp+etwuGQT7dr8NQxoE657JgWPZlCC6bLhJSJD9UNHhb6
6UYcivZfjkwXvrif0ZGX/jynv9HluueYtwNk/pBA2X1mDS3u+JaPF0vBNZozMsLuFowrdmyzUfNn
Zbk0kMIlyYKo41levKeI/xSG5Iq7Hepmb0cn1fVgKH3p6hWUuFcDROqfrb0x2/MYrKW/nexGQUdQ
yW8Gllw+0I5jx8Kw7KHsp47wkZf1w8EjILTjmDLdH61Hv2sgwR1mEfWxNwH5KCAJYGHAYWybhpet
YuC7HOMP9iuzuBgXtDF1uHbVY8CALXog8IYC180MiC493t0RCkL0wwuiJdnC0G+hioIvGKBkxitZ
EIRUr83uWNU7ZUAr/hSCOjgx1nly6StEJvlWSRZ+9CAmN9TuWT5V9UBngoUyvtM9WaP6ndHU2jXU
OyiTl6ZhBtgsqjacO/bLiK8xpR3wVKc9Bcq0lp6n5ok3drCylet06PBQiNZrCsOqfUba3pQgti5V
yaQm+sYPGMaE7qp/TXmPnV9Te+rBXzCiC6DNb6gUHom793nlIGcuiAjzpihGizMohjAxi4NTV91j
3mP15pKormn7oNo0BnlhwKiJh27/sv7DgzHl+6BMnwTUKJJ4Vf5v7s34RlbHWEDNYdlSIoB6VNkt
ynFFrfREYZB2bLnF8BppWD0GjkVTf09j1GMx1cU0k0nXpnFk0QYU1Vvm8WGay9RLNlgPr/iRfA1B
W+5H50ZBnDc9YpB6rkra+wzzRm2sVFo0SU6rHCAnyLXkBR7YIEuEkFyPDfEnafZsyYgP3jKd1Fry
C/qtSimkKn9e/xmSpI0tlEHetqAYUzCThqDzesTSPC4B6Z3VP4s0VSIrINwbmPEa9RqH3DfT2uOm
uyZtyluFxV3t34bxPSK5uBInyBWio1OlRMugooDhDheqRc8DikaTvyP5oK5EtGo+dbucuQgpp+9y
+ncpkTGPChz1YQ4TWLtZUb0cWnKNhmffkMCnXYv8Ir1/NnrshEql+WMayl6JpxlAmstElnjjZOeo
K+b9WEOwZm46p5nryreGRMRiAaabHGLs15LgNsFPIhVON58Yd7Qybp3w6MY7clhXo0etgzfR07cZ
c2TvEgcPAXA6GHDiLZv4xpiN5F7a0AiYMZvM/OVhVMFMnHksr8Shb4h7B2Inng0LW1sy7q50SsJN
QLla0o6Nk7DRfWc0AXghmALPYdkMnAnDpjD1VWVB/NV/LLTPLQJCAyttf24bZ5YhOo3DFQ28oiz7
nsRINhit8Z2D/Q0MOEZXwLaMIpIN8ZY7X1e2Btinwl6UhDhwNA5E0CB5iVxvMfgJram4i0bDa/3e
KOSkyw3ux5Nwt/ivw9pa6NQ0RXOp4BuVCc1fSUDIqUU7VjZ3P3xEjrrs8fSY6j0GU2/pKGv9Q9L/
uCa0ALqdhLTxiAvRYWXYKgkRRL+N7cxyysqqu7Z4gxhCqSNTRO+f6gY8FUCUVfIofxziaVgrhPLo
SrIuLP/Lzpp5onr4PONFz+o18QCATnUysSPFVxtcFNj6/dgv7Q71Hp9TgCrXZ9BInNsEv0OOe0I4
0ItrMoZrtlZaCByvuDq4UkYWfyWuMCSXtjzV+VMb7h21seUzGo832MVJR10R2+slF5OWWxsM3Icl
sEN1JhX8f9ZF4UrwwIQZIyUpMTqwnaYyZSAOEMbDSME4KcUJx5w7LLNK/W7gNUL4577b0cKi1m+U
gxGtk3yP06iWa7V4V5JzYTNJb+6y+heOv3Z+ySZllbdodFS5OfZMotSyS0HFn00b1SkfYJHgPyq9
B5AfsCEn8EMDxLaeXxT+0nA/A2xTVfznh5dUxR7fdMuKHDaWzR2qWq7aAjhE6y0t99mhGnbD95wm
o4y/w0D+T9Et0q1nX0WRrlGXwoxcDMAzS/6pbouqF0dedsGEt/ApEkpigiUtaNe98PgRjsOQHBUp
h0FRu3PUjjqHSpe/KUgNfOXsjPDvhkXOArYDFGeYH20pH631ZkfeDXTxulffBbJVleyohnfd1V/M
5iOkCGZBd7ifikqw/mtIWIsEUpYnD3bArLE9gjsByNg47sZo3woiD+TVMn4xKqQYbNN8I8ONigAk
J3nEizcONwM6oKYAy66eMr41nxEJrN5hmi5cQ/EYiovBxNmgBjVDZ1O17wMvrSvnpvqIw6vp74SJ
eBtBU450NqEBprQ2G7rMg0gOk/M4at8S/SLr06j8TGYc8is09rAqp2NQ74eYUBcc3p6PwMPbu+EO
nBt+qnyeZRwnpIQBW8+aX4eDMF6YnEC6teqMT1KB4I8zLEP8DVEdDCer64JpLxYbvWHYE83M9JYI
PnEwqGxLIZBvpaKv6+43T9JDVBZrGyaAhpvAALJtufSx6ckoEFcJVj/s022Ys8lJtP8CTcVBsvBx
0uQuBsqh3qXu3vOmrdUVOrHMrmHB5nWLlzNP9wHtJViioWPgj3o0ulfiIvvPFtKdh06Gv+bMF5Hg
x1FsHrBdie48cx4AlfiT8Y1eE5B0AfPLqObN1tfw75GMHVTt08o+3HDrx5xG1C3R0k6+IpyR/MyY
36V4SmvJDF5DLmoeEebhZbXahR3OWAZwxNfevvaWIYKr5O7227p5c/ObiUOq2ZjNE7pBoZyqJ9e5
YW1s/Y5i1MGDhTF/AWaX5WEf8MBuC9jYuMe9VSMY2S78HHnohqiTJJhTcBDfTqnpUgEQlGboAJ1m
aoaE/h2hNwx7mIB4SY1VnZ2s4TZmR7KVcVhHbGz6GeMC7JFWSAD8wQtBja21fDHg1uWNG7SVgJ7V
rYfu3OfLDtNNfmn7lYx2IdhElLMlfwVhHNal4eOn1CUfhO6CUDZgujrESvij2FPZZ/BPSL7ccI17
GecGACQ4ztUZibMevIUSD9ebofIkew4lvboojGAba/KZtJSKjr8s8T+6gE0zmOCSaVYYtGhfZ5UZ
7+ocnELYiFulrcxyozntFxT7tcPEKrYImkSqgJb/lftjsMxZbhu0lQMGGTpT7uR0ZdvXEGGJY9zw
EhV8mMLYq1yLwArqcdXoS98+WCg9s2InuxFF7tohATEB35TWq2Q4CHtbwMrMtTchw4Ucv1uFAUaI
wSGB1zjQc4llCiUzy/dppHKw/43OLhB/ndscRq1ZKEG00ge5N5OLxVOVKzWF/LW3xN4UK5bCxOfo
qAFZU/hbszQPNi5Ixgz0sA3THCZXJrAQlAvZ3IDqklQ/EiSrS5COh3eYjOeD4fj3ROA56Czm/zRH
rgI46yfVt0rw7Nl+uYPYjFDs2XL7cOu1F4rTjm+ffq+1JqsTEkfNmvbpMyN8R2bN8pcelwVMTY9E
+mmV019Va6Eh8zPeEz511xpnJg6hktDN/gVPGj3XvA9B8fUljIuFZKsmmxCp+rAaKxwYgBdIPRzi
fhsbygZNtub8eZW7QG1Zpk8N0p+rbmBPKFRjg3pNURgkfMut9dPEgAsEQjcHIzfNbVezSXGpGaNj
FWwSjtTYA8qh5rMOlJVA9pVH2HwwksRG/Ra0l8ggwAm8fh9NcBSemj686Xn1bASiBMrNwuMfiW0m
4K+unY1OY64rV8v7MPOjdCJmTf9qJ18LuDoarkM8B0yiMNYQtL3FW8aMLsFT8Kin8rf9S/Qza3HW
FcpG962lxbkclmuENYsaR2seWbvUPyP8XAcUrUGMtR1BNmoGd/KyETHJgFrt3bnBFMcZnbtS8/u5
lq20WbcN/iM0r9mlConvI4HVCQ+2eYJUwhbk7lWAl4YfvUXw1xFlWvEv/RGpe65AKDVoa4BBEQFL
8C40EM7SwZmN7ELpa1Co/vjZDvwYxmoaZYSWjYvEofoKHSKI5MvKUBAwfggDDwPjhyrdLTxRakEk
8tj8vNHbWTXEmDUy2H1N/eygsMlhjwwcRjGpdEZyHGwdpkG5DdJko3kDEDSOv5L4YKoxR/k2tcdk
b3NZ9RQUcK5xVxzEF3fXHhZecZheYdvbTpnlEfG5Tkl+n+CR7u5j+K0NHMMYuIxph1sAsO/nAX/q
fxydx3LrOBREv4hVBAkwbK2cbEm25bBhOT3mAGby6+do1lM19pNF8KJv92nwqlT19rsu/EqI3uho
Vwc4aSGY2FawjHxjGxIP8RGwoDrw4SHCPTTKWytrH1Lv7arH1r1Z5Avy5Rx99tYf1rFNxUgyTu8O
9BxL8D86jph3IpJh6fw907XQNDxR+rkh+G6a7oNfPgl1gh/GIAS7bEcV36rK7Z1WUKIi/vq832Le
IiDN1rHtLh19qJzVPfRZ80hqiozww2O1Yu9a/05cu1rSYWOAVnaeLKo1EE/KiQ0ODwnm76eW15IX
XyqeRC/ZexBSKoyrLXkJ6K5ZZm/umZuJU1kZ3TrlZd+4MRO5x58wWPkISZXEbBrx7cAjYJEobxrw
aA56oeVTOSfnPQ8Xq6zYw9P5HoAYKeBmPLgQPMueOlannHFFjG+x6T6mPcg3als63KVl0j977rAL
hvhPI6rFKt35oD6ahpcuj150zYZzNfi7NPwekk+SHDCTOWUupbVLuAliAjoboMMDLuKu6wM8IarT
FqsOn12GSlu5cFjCeyCOjsJNzQt/Vr85JhLPT1ZVvZ8VvcUh1UzTDdPCQ4c9XeSMOTVFCMBEzPrY
0jDuEzCOqqfB5XsQvJW8oyIFS/yUECh0eT5NQlJVo7bRqE5eNx0k1mHL/FaQHGpgZyw9Kxa59Fj6
YF2oQYCm8ZbxGxb+k4lO0pv1dnDGnaMYvIFTiv6sAA87DBZQ3P0alBPaApoLYd1tDSDB9MdVzTq5
slazj0+bm7fk60drDFE5j9tyzq5EoinTc9/DvUzSJ4c7khyptfkIRqgqt9m/SG4xZkIM9ny3bA1v
1Xibx+8QtYAPVkyHvF3SbeRjpGpw71S0FBoeQp8e99ioa+4VMy0ptoNVwvtK+YTm2XtpsDpIP9yC
YH93mRWLYV1bN86impYVjl6FAGABMXR8tEoCbal+l83W1ThI5bY2vqr+rxL1suTBTdkZ2uO5Tj9N
7mRm3Wxj8wpKm/7u5eAtneIL0Z/F6YuHRxFvYur3J2FAIRb8WGIkXC6gHBA12lT9T5mucm8ZsHwi
vkJ35ClQFoPFdJT6xQRZA8RtXcUs5t+IaD1ECYZuY2EWZ+66vOjKB6vBZILs/P9WegxYZYzPqNVB
+EJGOSMZ2kwvzH9gFB5I61MRt5BxyZt4H4IG6riKG8arjYN6wk/UsT5larNQiqjY3vC2zBjQBbCn
qH6/i3PcXGfe1znoocJztljR4JXiZeG4H+fPEUZB2X4SHzmj79MygZNqL0DkEAeeGSSC/Bc9lhVy
r74q99sbPj3b5Q7KSwZbktevGyweTc+lg13lk/b5KLZV/jFY1yF+YfXhyV3BWJ+jEnURTyI6igQH
L/sDeBXRv1k5ujcycx88wS6jShvJpScXaV2nhtef+TRZz6NDlCnUq9z/SvnixUw5pBJVirTtrysH
Ex2qP/hdVI7WAHbJjqlpv0X2VfvbjriwPz7CEGQiyx/qmIn3hocHSuRKEJ6ktoE1cOg0K+PumqOI
8I5ySdt90E2ojLy4+Hs5iC9BdXLZroTDIu7gRhdAYLs78xpJ9Y72quHSkMmvnwqOZDUEDyAUH8xs
XyQXAzx5+6OCNSS5gnhoksMK+bG5kPRBxzYQewuropTdJKHRkA9KuKeO5Uzbe4cSgkYzYxFiQsux
1SpK5ErMS3urOFL4+1DIfzm087i79uzfIN/R5/clSlrmB5gQrGGwMpCsSp/H5k3M1er+oNWswule
5tT1Hx0Sov7RiBBEvJWsrU0Dii0NHqv+7Du/Cexs4PkPGj3q/i8tyRl7zDCFx6sz/hYt0Kkbp1ra
fld0JrnmfuSYNj1/lUugHMjoOZ7SsPyr+TAmt9lUAXdUhlXCWGa8qBDTFXxb3EZt/yBofpgFFBwO
WmYpzM9Lp8EhyImhsvqpNUH8Jwt+Z1XsUv4ELp3Es3uN22ab4CGm6KtMdzTurhoSbWZ7vRdkti1q
0rNjDywxX9h20jpAkBxYCb8WyxyP5wIysxc+RcHvkLwNwU+anBzDXRZkY9jULwR6HxWBvP1W1YxD
gPhq+9Qkb8kEyZoWIv3ssdUirz7pQ9d8EuBdxHSvmg6QJiwM+mgxSkR0vXhMz8NniITUxk+Wjz9j
ugLjaTHsmPFpwEdC0fJiYpeFCiOoMoD76DBt+gH+x3NPdihwzHUiv2XyNjp/DQUAhflcSZAoJuYv
a9hKucmsGzUbHQEPmAN59T6ZzS5CNtIePNGJq2R1mePfMOdCjcbW8ld3IkRgYjyu+S/nNYvUO7Px
x51Cwi7GDfyEudXkQcsnfzE4SyLgzfhTJJ+5OUNk3YXVecLLJf45PfQEl5JRsQPYO2SPCuaJFvNL
V8HuDB0YoGAUufWwaWFCgNxl/Qn4qnNFX3z5njNQ6OJK83WSUlcNRTZzrwXSRcKBFcJ+Orf6VFfc
k/N7fcklzPeUrIKzwuZODsGZ+5UfUpCi8JpN1c6Lzkb+T5IUn7tLPDm7HuN/LU6TeZvsgHW5vbMn
c2OzOlfVWrs+OYBALXVz0RyYM1tka652c0DbE6jg6tLKY5Sh+CRYp1B9Cvm/MWKR4Aoz75YLSoc5
lbxdjkWsuXb1NQZpEBKfdeov4D4LY4Kv6qytIGCtM2wJzTwU+lXb7daICNHHKI2AOgI/ODq1t7SH
6DkCWtzL9lCO29J/JurmRu+NnB/c3l+TGQOYzzjvrCwu6tl9DIlfpX+MxCtb7LUotl14Ad+rHZjJ
BDxMyKNRTfhpJsLGe4d6Eg/dh91XrmhmZU/hb0sAdgNtJ429F8Ur3+MHwr04BHFRvMPn3Y2sPpr8
j1Fx0am3sfvwBd3sJw2qlF93nh7ziRNxZi6bM4Zd+t3FuLMiAwImoFS2uJ4MuepfBqu9VrHkIkL7
j/JdwvIxvk7c55z8vTYXMfJI5ed8dMNyJj2SXkT0NprnmI7uMjtSFUN7KxGDmFdGxa3yVEANY9tc
lfbyPrrk6GBk+Rpjo0nAy8qBReawBNml3iaOf+X8WGELpt+V3SBapHN/GB9cayfGS+q9ehST1t+A
dljuvxvBOWObF4KIgvtQsPZnAdczzU4mdwkc1CGwXMwFLU04SGX4cMr0UMB3ZO0UtpvBfFTBX8OM
1mYb08CjHv1Tzg5jWsROVbMfbuQxY52Di56ttQWpodvoiVw16qKJc6j5M2g+wIPdV2/SG6CeOtsR
nxatJZAP2uaaALFW86czEp4zz4CPcN68QWLdhazb6eBYVW2wY/Zy73LlyOqZTivClRsqIpYa++H0
EgWU1ZYolpeC4zRjtIDvsQqRAMCfzuZX3fC1e4wrD4syMeOZzUeH34SBlJOn8bb5cBMetVVzR3AY
hxoYzs54r9CFPYH3kuccY7C75o9u3D8eIBPm9A1bAasFuOfjlGBI3Q0Brz5qIptUYDdHHKUIBk8x
r8AhecpmRLcQO2Sslk1SQpNgIYdLatR7u3nnWfB5x7EQ9pzvgpl7dD5mt38o+0flvmYs6sBV7Azz
4nUlTvzrRH1zge4eeS+T+VcwFE6w9nWfrKW6jhC8VJRv6vRZk3OrZXmZjXdfo50PAGOnkyt/RQqu
CdNv+N4kh1ISjnru+lPcYN/Xx8L7DsI/DysICUz/nEb/ChyqXfxK9+Fi0CfD2o1YBdXwFvkvE2uA
yt6ak/sw8OfC4f0QpiMdT1S00y/eXFrI1kALa0w+FRbRnpajQp96pGJtnjJA94xuIdfM3D6S5oCy
5HHXtOWLMN89jUH1YyxvTYfZh7E/sRmWiBU5vJsFU+jknM3wEoPjkPKc4uN0KZ6EQSVBPWDWjHDB
t/Yej/pDOh40lL0EzOOdvoGvamolVEeuZ8ZbQ+ZU4q/JyxDTEntjlN6ek1p9K0Yv1Js06JeTtdJB
ynyFP6wg3S//GcGW1vSHlkxf54LfoCINKMLMbmBI2S8/KxdpC4Z+EJ5wGBZcHjPLfQiZaRv4RBA6
8pCUAPe3twGjkrNjx0eZGk1OrHmCS2e9gXiDt4JnClaKDhcKvX9mGp72FhI1aJI6+EoYIYKYEOP5
fiephh+fPE/RzVszfTagcpd+dJ8P8PuTnw+2M6XTNlPKXB0m5kiVHhUBixaHFMTqakD8ix86pN+u
jteRDPFDnu6/d9sRmEAzGznYykeajRaBWufG+yQ24XSJu72Rvnv1oz116wwtxOC+ibXMGEjGI525
+KJYwvb0mM2sj8NOLIpZbexiWoJY2FvjMsizE2kpmKQPY4PtyGf38RWhoxQWebHiQ6Qtce9ligIx
j381a1u3m9m0Itz4BLAC7qwkNjLCNNwzyy9tmiTOJJpufUAmMBBl43hrsYWXmhtT8ItdecR5q4qD
If2zH/GiBxas0DIEBlHpqoVnwHo2107Zrs1YLmXiXfpipIIyrlc5t8bwWqflkprehTajX7u+hMZ1
phXD88Ha5peGY58mC26BJVvxp2huEDP2hX7x/WDltuJWkrfQ2HWCn5zTsWCb1bmXe29157N6Fx8d
N64M1pyFIVCPxxbzIF0eK0//mLhaCbZufNZetc0sjWlEMx0ma5u9mT9hLcQ9WNTtcYibdZ/cNA0h
3ZQSmorQBE+5/9L25dWumCQRCzv+//Hzff3N4nXybh16RshZlHPBStufIMeD/KkCvZ4wsCSo0Z0/
PQG5ewin9FQpVtpwLTL3ErCxwOk1ki0r0/GxU+/K/Anut0SedNHfGCcafc6bcMNrxR2ijQFTKfV/
XVx/iVDrvjxNd38S40+NaaXOSxzyxjKphi3mbEKL+l9QdTffxeiX29xI8H8YqPskk9H5qo80783N
DG5yKLgkEbx+4KW2nriXFcRJ6Gjak1nFMTO/GOhEMeFrQ+mX2ivPfsbyAuGZGNJs8QW0Ue4733F5
57uvBfVprm39WBoLFdNUV5VI0ePN6Qyo/zAsEa8FFo+om/78yNhWKcU4Lu8d1m4RAuw8McOGrnyq
XKdDzLrjDGM72PT5SKU8yGsjaZ8ym3qKYXqNKhT/OO6eTNl50Is9597G81rr9jm3q0vd3c33zlOF
NEKtvLXEGX2zS3nzbaKswk6e0rqAXlTvelXNjCoOrxSi3r6BLbRVq4j5ok2r3WQ5CAw1nhqnPVqT
f50neuwKGpzvTZ+nSoqn0uPUdpAEdBbDIPWbD+j0a9TPhwzNdU6zxygVziLJkQkJ3zEHR5sRa7Af
VLsKcnzd81of/Wuocfvgj2xII0MSCQOKR/hk5L1hFSmwqD+Uq+A7gZkt+YTVeN8hMwozTL56zW+I
M0XTjLKCOnyyWxBCOPR/m6pYOta8nKAgU4fjr0aMwCoqGMWoTa88H4wGU1afr8OM7vauve9KJvvJ
HOWdpTN8jHVxdh02CFPI7dj7KTw6cyZh71oud9JUf8ofDxKBve6g3wzjr27xNiFVQA/w75fqotyS
flyAA/3Ojb92cj4CgqGRM7x7BRd8Y/5ndPE1IABtRwSx6T/Le670Ki7QM8gjs5EgVIY8I+IdlGyQ
KbRAIXH3PWJ5TzFRldLIqXr+kPX3TJ94LttvRTopEh4b6rTplgPVVLx90lVApchUa1wlNeFYxzhl
gkOcFcc6KzFWFX5K6yx6cwRGT7JC9ct8S+qKm5l1VPVMIkYZwL9xJ4oYv1DGts4DfiF8jjmjbE8m
g7hPLnk5moqHXbCk1KBr2qF0D4kDOiPg8kcv03lI6KwVkldqFDW3DJ4lKPsP+yXmw9Wi/bZClBOX
0Biv3vgaVf41IbzR9f6HJ5vDlJabZBroKCqRUdriONUdq7Wfvosf+7K4+opbl+X9qoaNmVPJVU90
vjWnt64NOGrMY9jBwRWz82GwtaMPmJFSMxR6a9djnWiU3Cz7leH8w8GVsPEAcl3GR1kge4YdMKVE
oNu6dYjhC4+RE324fr+cpRI8PjGDB2TmAGeSpGx0JBRAgbbmRE3epRHli2JsWwTk/E1pGksGvybL
OvLTG2QjJmJMALuQdTBkkLFlHda+drb7ErnyNuVcBOLY+NSRtZV+9kijIqbD+cVyFdtGtAPoz9da
QxfzrKMPiwzvOgc4/2M3xHFfKq4kpnOM8+lmWeMr2XtcvAFmpNga9uak2RYbt9yklngW7U0MzA9u
TYgn1vE1HIxlizUpr9Rj7b5Voj9SmfZOOdotmbH+j/mBvqqvnq9vluWIT7xVtUfWDow4Sbhaxl+t
4IRXCUg72zloZA/Nxk53mFGNnBiuDL4n7MBx3657Pz+7vrfFLrLLInQCKVd2XZ8KLP1FqV5yM9YP
Rmdu+8i6+C4QuZgFfO7e+1OV8VgDcx4t/eUlvceSzMbuy0+rTKY7gN9W8o8r582nZDBnNZtJ4QMC
p4Pe6/adkW4ihgc5DOxpwcbcD4rB1x7bx5TpYo7+NQYqZxT+sF3PeTsbOJLGR7MR+45FpmGn69Ea
AHohmHTwYDAugGKraw1yy4sZjN3OY1Ap8G2PV1Zs98zh9O12XMgmYgXT/SyHV1O9WZUP0m8EVBRh
XNTWtBIzt0l8N04oVgLyCxSjhVAzsJ3YcRaUIYJb79dZ0yEVo3Kn86Wiw7rr0heLIL2XjYdh4Kpi
5QPppSfmPJ693t7GXrrFyFqyNp9CuaXq6bsEYubMOUyg6qevmsUwZjuThF0deRun6w5JRngdEjxn
BsZBDtamGNgYecX7yBRAg9duLtzPObW5e4e4LCZj5L3geGcwlTY0YlJCraJYMC0ZJOibd0t2eIS8
GwMeUIHHsKoZN41+0xbwYzCRB/PgsNKqHBgB2VJ4bFJiLqbSY8yuzGMnyCnHkUADsxhwgPkeCxIu
JJrmlbQ6JENhqC2MmHEV8s7SEJ1Uho0r98i3DHm9CUL21YaPiBO+iYzii7ogXjPJ7ODojvpWwehj
YQ+Y+RX54E33nFTpuqswexQYiaHYzP34hs2b5GaX8+BPg8b7fA8W4UCHOavDFOJvT7UXzngvSpbC
0Ztowg0E9ri0Idbey7ipG6TIzQ0ntCruEbV5cRx088Q38AWNKEj2cOesOjR4g5M4MEEftEswQolV
yXXV7+KJpSMry9r/ttis26IAIVMWX7MXvugQDyplOTNN1kbNt8u9r4wrsfG85Gw58xN5fVCEmbW2
J28f8k/glsXfwejwv+GS93LzlybDf46vr1Yxb6ZkCBaMrtCaracSU2ZXilseZpu2D/cZaO8h7pDm
Yb0JXjXmfSsu1dpJ+scRJ02d04ibuhtl8pctZHdoR+cH7W5LFzuTnr/scOIVRfIvq9qXKUbc0tUm
CeUl4DGEPw7Vobexk2FlalT8VCNkjzMmjnGCCRucc+0/tqBHKKg5llX6EvO5y9lEsEhWsow2vopX
xhS8uxKldYzBy9XgF3O0tfaOFTXmY3KvGs0RESy+Bb6l9wMlf4HMCZfM+WG6kwhCXqodJaMwyxD6
nQ3koAJGbIjRIm00tlhmgoaK6eC+sozq8uAl5lvZOjRWmxHunOmnLKKVw+m9c5gSyIQ/u2JaiPvt
ji67pW8bwSrJWMh6Cc6fyCFRCvUIcX8GFC/vkb6Ogpd7hVzYIitx8R6XlZVsZmvEnMs/MWItZA8U
EyewkILaPwnp/Lh2cMssZzFbJZSHe7CWbwygiyoBeFQOSm9KGtEnyC59SeMBQZafiZZh3A/xsSwr
Tlf9EcXFBbxY8SgarPhzjC9pzG/F4OJJVM6NZMOubjr4wIm9v3c7xyEhnLEDLzKQCAetNcttrnq+
O9431vOFDfOsH3ETj+UJhv2hEQVk8PAnS0big90/4es3NXGRNTBhuSHUqDx+HbTHEeX8DlW0N7CN
NBNjsmyND6tkRxN4W17mB5nFCGuYUUoHym0p//VD35/sHIwcLki2kri+xszol8kYPEZmiR+QXY6a
7wnrHAdPF8IIYz52up2dpNcprB7pJ3tSTfWV59TixiP/cYwv2vQ2rTWQwJv3aVn8ZKlJNJQgXIJ8
aQELfSh9viIO27u633QSzdX8rTKbBtIc83QdroeghE6HMW0scNpPvnehn2c51b5YZsL6Z3GfZjZb
RpAwbMHrqWf8pYp2IMbXquo29p8zhCgnE/s8qg6uDLjsp2QcpCXOBgoSEuRHcIcp07sGe5kKaVI/
OFdkod7dBns1iU0t3JcQC79w5S6aMzacnFUuHo0k01vDrTYhMXRbmx80IZx73e2zEcy6QiC2c+oA
e3+ZZMPFsONLb+UUR+mDtvlcOHC7VD/3vnGVloerdkRIS9/jZjhqIUAA8Pooi+ro0KmciOq9umMe
3PJxkBJRvjZWRCrPXc73yY4gu6f7BnHJkv5uQhXv4ewFWYpcQ+CzMlmXcnNRJAFL8QjC82/S8Jt7
C6zwtK5Kz8KFkZ5jYZ8pb6SEwkdFGFcEtwDVzetUQqCoyZGpPLiUSAjdnCyBOnM4xBX7GrJifnv2
IWaygvavJbf/ga2s0SjSb8baIRPVDAyzJbK+w8a96Z4ns92optneQ2itxV2L5cMG7Npq1DGKH65o
lq1FW2462HwqKcDW9y8RxqCsA2qkXO4EnnfOYwsbhn0s8nmXUWkyOc5x8M0NM8YWvXlN3dYduLjv
2V9FSfE9uM2KUnOwbNHKoE3E1kcDOO3ckQ4hredmxWYcTGht6nfIgHCEDd5v463qm09FUXdi5Zt0
xlHZsxrRZMRaY7gKFlIqSn9LuhEy34X+BQTPh60a9rsBl6XZ6Y8qCVjrYDXCWbSMNPLR6BIPjoy3
pM6vXdidKMp+0AhpA9JdbVukISkpw4IWefQfgesD/bSr+mjrxvHJmOc1RVAbSR2J9NWnjQnpTsNt
rfhC4vOZitWjCviTCueF5t51waKrzZqFT10gzg8OCqwYm57GZyhVt7BLN3HvmFyU0W/ZQcvOXjeO
XMiapVZubDwA39MIg8z6oXSRZrI+5aj/LQZyFvyU2TfWQcTuscByw0I4u2FO5nRhpgUl4gGqnf2J
urLJOzUNymHrI7KQbUajrlWA6FYBPrYJW+AtZ6cb8/ISOd6O2IyqJchYjfE7HF90gAk6600PSVjq
lUyGgbuKLrczNdCbwbEsoOgNl9apD7egJU5i5lmn55dYK4Msty3GxrzwagJV3dmabLkpa04NyBbX
lDvCOp3cf5DQ2fMFKQRYswhQpkLuAcIr/B3YfrLlDWPT7OkXt1aYGM0EA9lkfckwomsoMzmaZlbV
VlXw/gmxb6FnrrM5J7TfDAiEdYuqV2H/hfg/0v4F7Ee1Dh7wCbCO0qmNilcNR78hYufg7VEQilLH
/DR97ykv51dZesCHBzrsrK68xaVxC2H1sTCOvIWjWc45MOxkGxFQLcIvf3I/gbPaC1u78jCF3gsq
Agxb7x6hcelcsTPzy6xAhgWVgxRo1rgsC48sVw+22Jvcl3oA5R1pEg2EAiiG8fN1G3Q3WyFFTrJg
mZ+TdFSewD4fuvug9iBkmdzPtCv+JTHZDLvHRi5HDOcMDDSzZujhve88lZnG5GaGr2rIsIwqu1+G
FrnOssGMKT38pwapOKJ2SQoRl/GEjVWwNJzgh7D5e5hpsLUuMlHAVcHK8z0Y3WJDKdy347rWOubT
Q4zgnc3llYOiGvolOFB5z81Pu76ZX/tu+opCiugKuTbu6/Pm/uykVoxNNJM9IfsR6OeEQRUb2o+0
o5+ywprW2ewQ+rCqlsxAvyJTctdJ/TGIlHaJZIiXdR0xLRWV4aP9stiexQzFDugSKz/rM87L926e
m8c2oatrUWcBNM04Wc1K/05NK5bSwOhkQzJ4TQr3A/goDMe4bE5G9v83Z8YnnGEbzYjnONIKLnou
ITlZMkQaVmH4TRskJtA+GiDbzsmTMdGM5OcwKHpP4OWbaMouUglMLXbNpWVzhbL69loWTXnsowAn
qjEaxwG3I2K5AC/cC2Nl2vprrLADIeb+CsNHERvhzv5NQvPERS04BhZBc6W4TCoyJnze0nYeYyes
cPgN41rQ4b5SMfdHD/Ljzspr2AKO6B+BU//LGd8O1FHnOIGmGrKn4Hx6auZE0ZDeZscyrF7jjkKB
pqKXpmuYv1NRz5ANVbf3Uve5lh2OpTyBaSw89j2+30avieat6NNluIoL+4fL1qXzfIeLXQhdZiQA
kunU4ElysJwkAk6xSgv65pt2hCg+/3mumy5qw89QnEtWwCOhDVnK185qh1WeZLS2gnTl2z/hQKsF
2n2TkokyCY/JAltXGiCsznazh2xDA1TpMMKE5bVjY7UMTLQ5ozLVqrZ1u1XCSWhMI6SirMD7/7sc
ZBMbqjKAlz54UMTa8tDcjUuWS6/SnIzGm5R8v+dBmysb0AO5hETfQL7kn2XBJWO2+0MehP4xs2Zv
09gZDb+SEH1Zuc+THZMpTcdqH8uENZ/fioP2kaQzlmQ9rYi7vhu3bea/AxTA9Z6RrrZzyMP0II0r
lQncotUIgiwnL+NXslx5lWu+5A3yPVy7CA3RSxdj4FTktkq9SU0Dz0RLYfEypd0W/0gbb1B4gK6N
AAjRJEmvjsHwnMxjuPJontx5lsn1VgpjaZvNXztyvR2spMBxmkT7RHF3k52Ez1FrWk3ciIXn/V/i
zxHLvLoGdyMSIp/YtSH0VOxf0gTyM6FzINuu55QvxoQSuFBBzHfKCblpmNNPji8ae3KYbttZn/yR
k4tHWiy1yNuXqCnOjckxKZyh5rvPLyoqdQOdTG64ohhIGhhY7V5yrhccwuVs6nUSGsUWuA8X05DH
zLfkcB0nHK5plAuaSygB8RML0o7EriUAQwIJirJmmRcaawK3hIVK9Xed2evchUXrpvEFuJ1ameG8
s3Ti7kWP2AYlavwEoZazkYcVbxS0IIzopnw6tVwnhj3u0PTwbNp0uZ+6DrGw76imiBqCuW1Qw+K6
G4YVXe6UvTpPAJf+5tASB26E6W62835ZK/AtMz/sKRi4SHmFRfre7LHLNLmggiMYgqXSgUUpPJc6
fa8LTEUFls6vN1aA5SwZk3LBlt2KcH2Pd/BHLB6NvCBArHKu+JE5LE3hjOvB9eRfo3s8TuYIHMUY
8w2kx4xG6IhABa+GhfCrHjBoMOPdglE59tJbV3wL7wM+XSV903/aSVa9IGjxXopaID5NgLDjMmwE
Nr5+06BGpC1mVH1TuasBBiAt7KRMipbXgxc6V1nJeONYii963qYXTEqIvhmdbb0CEll0SGx1Y7/0
pXY2XjPRiR3e7zqsk57CkVySDpjS60z80X/5loXFB7vAZhHzKsGsKf4Mg64nK8xxriNxIvGCskRU
Gtb+XPkre07p05AaS83EUM1f0T+zPhAP7EceET0rXvyQj5kkBzpSXJgnCYWG6x63Ntumu+vNHy7g
xKLHxKm5QxWo17TmXXKcag9TpP5BMdUPUkTNQ90PoCI9bLit23GD7vvqEA/k8al2Mw5WkB8beHDP
FEchpQBRwb3rbLBgho9pUtOSSMdt7ZFpalxWlC2CzUKGZUm2KqdmtBHOexPlPaSg0eWqb1SgFEto
vnj5zWU6TBC0m9h6DZzsX1VB8i5jxHMQrPYpqqtkQYUYd9TJYPztBF00Mf+0ZIDnOTUsQzDeslaN
bPAglp8AtwhZSTqKhYAtyhQi1OxuG+6z3Lai8d2yGrXpR8xMA9rvOkywiZTeON/sGsesiFL8ryID
LDJW5aoK8n4Fdjx41F4hj6mc1Spw7hczxr8Fk77m3enRRsObdavLLiAuqdA1a7bhhA7wa3Lsc+8x
PbAvpVi5s9X+SFoAvup+atiW8yq741zjFCtrbz1bhiXQl5GC2y4YuYgkDjhcs5w3sgUvMYQW3Emr
qw65b0KPM0Z3zaYlWXU5CnJU3GPfTmLR1hV00Y49U7ec0ZnXhfKmVVcpeytJRW2TugZnwbC9cfvW
3IFfHB972vuwWoWo84Ztig/fV91uUo0FgNMRh6D1LmVfYesGbsszi82z71ise1HaU0uYdLe6k5z0
SZO+d61t8Xdryo3QvP7zgH65bIq9D6xU6SMyCFcLHrRjHQO9gtIGjyCurlFbRJe8HRHoNQ95Mtov
XQnMwE8952kw3IiCwJo6qOR+qY39ckP3IKVoDbCXOQs50SPifIndhxt63QTuV0h1s47MIxoBm2wN
98HAhYJcZXbdd2qHBKs80ccrr6+Z4qsoni44bv9qkRNPtyDuO3R2P1BScBeVuNzH8QzOga2FgtZW
wjFlZ+Fa3PQI6JWYeFytTjlY6r2ZmNG/jLqNRZEG2aEKSRNOM9U8qivSo6DgBWjCZJAYiDQePCju
vCUM0drXvlfGQc1gYKYgtVZpAur5gRMsO6e1Xzybk9Mftc+MyvlivhlC3UtVW44ry5mqhSptgDPz
KOM1Z3a54WhfNaUTvnj55Bx7C5Z/WqbNFimrI8k+Xh1NG+Sk9LqhtWLrzHR89i41v6HvEI8fQswF
PmjkMC6HtW6xRFZl5H2WllWsXZ8bdR5iAQXQWSy9sP/Suo8ohLKzjWv0XLKUyo8htrNV0CPCyDCc
ocVN9bmd44bXkHEHrKEDHZ3CMrY9BB6okmP33TPt/9b8TLiQjXg1MuA2uL/FNuqt39q18a2n4Dzr
GgAGUiK9Fp7L3lBbnHZWS69nMsDlT6U64q0goqLxQP/H0XktR64cQfSLEAF0o2FeyfGWHHLoXhAk
97Lhvf96HehBCkXoSrs0A1RlZZ7kB8RTS0feNkd/RYmqwZ6YGWjLoRNfdQmkXYuqeSyLXGyciblK
qsG5GsZs7OsenF8L4/vZH0zmpCjKV/lsmuhXtBibeNW5sDtyz2GTkXFq7rGc44OTWRAygzL8nNvY
JxbJykieBqcER3YOnmQWLB8lTwbyL0vBiwoPbw/Cv940GfNJlimoZJY8u2PNjpz5bX00u7DdVXkw
XrIyp2Zec550Ic02yXcYAaP//yLtucFX4ZYjuEBNTNOgKHclpqpeW3FHIYCBXbx25uItVDAmWDZo
+m0jXI/9bDzPPKOJ70FQtpQr165d4okooxgIUgJhlp/JmjSmszJN4T2CegB77pUYYXQMwSGZ6LNv
Upmsgq7SN0I/yXNTcUWlUINu2yBVhD8EH5N+xKUQJPXOkQpGPYEfDq//uMIOkE9ozyVPhpAkgu9i
FlgSewh6WnAs7jNRrG0mREQAfCmQS7jnWDQymnpotnEMuGCo/feyM3hnDkQ9w0FHO5u+n2jGyoF+
9BrgIt/6sx1iIvadb8es/jgz5ETgbDoDNRFfM/CJTgYwWrgzhGgLKd9ivtvxKSkx7PkxInVlwfvG
459jeeP1yY9WEh1LOUwCwX7L5kb/Tm3JTjIN/80ps2nMTxLqhkjpjEgIug2s3V5SAHzSRA6snkKJ
cWjVM+4HDMVR36wpfU//ibZS1CcgPqtkpPa2InZplDC3ypj7q0hJfuTuE5a6ckNRFCITe+kDKpS1
Cgr9Oorxn1PhIS8I4J8sj2BS7PmMPBY6dEf7wVKELZ4Sj4TUmGPysAEPpzqZIUdS+Gfk6BsxELCb
4VNC5iSYsKfKGrFx8saihpfSqsoatpbfTU9h3Bq7KloCVy03ncwjchFkYrxQgqcgtkNxMzLSaNVk
g1vkqM/1WJlrrwv9Wxu2lO/Q6opbu6BTLM3wGvsiNFc2Cw47neQ8V/jZsQhgsYxl6H32lLpScyXf
m7QWh2ahpIwMQozW2KMnu1d71oeMu2X3DBSQoSjHiViVOn5x0pI4pUizq5VSM6QML6V2wMYjBHzx
gfJmqqcCrIMu6Q9gYPTFlV1eP3uCD71waDlKQUDqju6BNqRZop9IhS0hhYjTI7k5Uv8V7s1KsPpT
NmjtdMgtpFzeFKlHKsyyGHwCRcTbdBKfTJMExzogtvQuKYY6wz8mJUEtoko9j2I6E3VS5hverNam
YlZ4lPzGHGjOQ9vj39eRtRiiyOyBRopxus7YyComn21u4qlrup5ivGqeVyn7Po0qJeiGIcYqGZM3
fLej6n3yZfbr0Ba4Lst6JHmvGFQqRFF7EX7MaplSVRMTSfZei36ovybTVBt45PN2VBllRAZZ/iLF
Az7N+c1CUNgTR4Swwa3zebbs+MPzFTBuRf64cZz8Hi+6czNWzmUapbFpS12SJRsYvf2+u4Gbwf+P
agcsmkmWhgEdXXQPwswavP7Dk3NG4S5vSw45xTpv2oKDJmbwubT41JYAeUVVmXBFaPlNMtbmfnIF
swv7G5mpEm765GFgchAEK77cuXerR61MPGEOSPncWMKHOoGa2lCizBlxJ4r622u9jdUVexMyaE+m
qCMEoxB+88g61mH6UprhuhGg/ubyi0Nkwk85w18cBCSP7K20kFtcUz46DkwqhlbzMTewONNhR0Ix
+aOCpHl0Oe81FS40fqivCXXcGbT4kuNpBhYlT5vPEO/WPJlfaqLpygOO0dXJM5FNfB0NQ3c8zfzK
C8Lp2VGDsxMGv1gpvmiUXj764jgkPFPoZ29igDvgA+msUsTW+y7hjui0M3RKDwgwgSw3LuEiqF1t
x9goTH7TtOvfkAAxa/n1l8RD2bgp00HLcVwuJ19Zka9FRIoMSbEXe/GUWi8eOCmtsz1KFeKOGdz8
gRqVGVttX1ebGrUnMKxL6dJ9FGd7brtX/n/glzlA+GRAhKXM3QdRBGdKWp8YlhhmFM0u42sOmWdZ
VXdB0V+rYOKcFF6bEVeuN3BKqwYY5BSRDvl0wFi+5zcfDxBuDSSK7qlw4gOR7zdzpPfCM+6aB7Fb
RrukJ+JtW+dF6Y4gEfN2KrBFhrsy6s+Ca1Qx6ec2AVndQ7AI543XzJdgIJGKi4l8/zC9SgfhzBtP
djNjMR0khIFulTvpp8+nE9ngYpZgs8Ph2KbdSwfUSFT8EUJAFWZBTBaaaQQIaZqnDbsnelHX3cBP
ALosVrNA7vGK9FxJXqBG1X5YSbDVMuBjMuYa3qfCimvy6hzQcs2hf6FN5o0g+lNtFLfIg+xFIxcD
u3mk7xWLZbyN8TQMBi9wZz5GDCjLFLmKBQpA1i5MwHwT2TxCoKiT9nKRLUw0eASo0l/RsMBjSuPy
U9OboEhs8Jp73RMhILgLmwG/xxCduN+rh3T2jsyClzYTazPUp2Twd6JrsCWyEUTygi0Vu1+5GqR+
zgFoBIQ8875zH/20PjZdtfaM4Vqj/dHCXB2q2V1bjnvVITNGBKdApLd8pKPCJ7+ss+qcd/16LqY/
ZZafogtfi0DdEd8hFGry1PW6slv+B90h9Pq9TbU2SRwyJ5P3HwvAVdHGE5kt/3L5PcQhze587Uuc
SgpPJk8SIGQ+UmEuvWudq1NLT8VDZAxfwvGhyoBjMaIBEc85cvR54lS7p3xoI1mypMeyjvBZJMGz
GMKC+Diz10QdarXcS+jrypkG3U0kUIKXFFEi3wjbXKqGvA4FbAaxo1IXewHmXE6IsS4pJ54p1jnr
syvUInaqYc9QCYF/2g1FfvJNGjjndO+EHCdFc53RMBonOg0xJq54cDfTzPUNoJSs822DoZHWKyIi
yxu6wrQMFdQity2dhoqcAbVBy5MbYUWdKMp4ILH3jR500n6LW6ThvRy9ehQ544X3n8LcvNtJ8uIO
897kpAgCGghnczHM/jks0Yr1yBWzKuhYz9jah6R77uitLsV0socFOwuNO4gZ5yoNGzhs9kqxaDMd
7Nk+/6O5fecyLJYpoa7e5LhmJKyPtGTzE8iaU+bggIx4aMMqgPXVAlJU3baJmTey+FngirH9ENIG
xXYjkYeRZHNETkPH1NVZWNHwxQAaKZJDGVa3ykreZ5U37IF0lCTlS1Ckm6EbMdqYS+mwfS/jkCIc
sXOa4WbkIepBP5gUaXyjNmTryTEB0tLKo/iMFHRAdRWYlrwecpoZuDr7WPddO/rE2AkepN15Qbgt
Sr7BXWTcepcSbHRQmtePHIY4PUOvCRtwHQ4qdA2gzWsOfib/BZK4Zt22u5GzHJmFcocPiey820B7
HD4SXa+SqT/VeqyhqcDRbIuQxIveCdf5pgGYDrc2vLoKb7Ka0r/Wbg5jor7Ylc5+pE+qCNO1Es3J
bLpNKWkF8hkMdDi/QQwjLt/Lc4oCyKKDIV9evSE2djllHA/BOB8pgHsrlvr3LOU5SBtW2Vbfqofk
PvbhB3uf+WAaJDZCkvtFPR5Jj/+JjAovurRbknblp2rS7xm6pAXcwxm6btf4490coDFSchlgp+Ca
N87ZvQzxsUL2FUo/tko+pSLY1oZJnHQMX8OEYH2f1z9GUi0tfu+1o7ZNjrkAOWDCwz/fKlnuOiu8
SS/6IujxrzMpstYJRwOeVBQhviEGQWp2I6jN4q30Vb0uY66bCRmafsIyHKltOie3KLQPg1nDh3ZW
thw3DmgWXN6bVtU8AXVF/ronqkyPyaoymicMKRimJIJhpIKPniJSA8qDOwCtK2MCDBPvjsoyjoGK
7LU/cQJoMqSpuhjcg40xeeJK9RC349ECPNoJuCFBwhMFuskx4DLfWNmZcjAXmilKnAFBScborPao
6GLG+BZm5gb/6sQgrsC3mTBAjGXGFiJYS8fZigLeV4+n3pTJN9mcrWBoLV1Ym57pneN+gkzifVQT
qOFZ7pEsIMMXw77sgBjiLe0HUMFe1j/YSkK8qopDkUE/6vuZom8C9v5P68z7mnctbH5nhYuX8tvx
Ka6nozPLY1fbZ8L9GMGzkuSTXGOuQ2CPNpUbHszSXc/kaQq7/ZoKYB96OvMwvVoj86Ror3EcoHrR
Elpw2PGkee5xwPdNcq+6/GscGOfNSm7ybpGGBC4EH5OGZ13CArcEbi/btr77YKaBEO+QtKlCxyIb
pRaxL//Jp3oo1812jH0C44pRZApf9FA+lR6ge9BTgWus+d1n3ACDZFnOu2wgK8fZZ47ryZ1sXs/c
MTPP+HJZZM003Pl6ic8lJl555VD2W28aje201M6uaiHCx+1zLUPS89OHR/qps61dbLIrTzZi1ZQR
F0QB4xhynEiCGfW8pzRsfiwmqIk6PKVMfYSEKwB4OLkiEd4iJY5lQ6JqhBSUhgHUe7KDOa9tg+KW
kAgM2yEzNbZKTnXZYrWr2Pxi81jknLQpJdlHfvwZBS5HTHEY6wxKJgjsUHD76wGdOK1zslP/MauT
n7q33q2ueZv8AVCPRX+JrzfsSXvpS6BP5E0BU858SVYYkZsjo687btvhQTNGNZ23Dstyg9EaWFrL
9webSaFI4xXzEY8hexb9jLq3uJqKD7rY0a/lJvWMWyqJQJNodaIB8whvsQFwmNFHW+DIPDWoaE2z
YKsk6KW6u3g6QMKJEZjx0bs4biZ3xzCPKQbYUtJzUmItoZyAuuXU2gqv4RUCpAYOhEq69zBNf8ig
7DKRnwmWfAkPazo23EE4J999Dyf+RI0a4QnvhFa+sRSUXo8qeGxpaPjpBZngR9X5ezIOaynbf0kc
Pi9eaB8DKcWFBKhEOD84ICj8nCS1Uv5hCfu4QfUbZdQv+KL9S9wO4SH+0V23hWA9LyPGE2nz14bU
iuk61ygs/ytpS5i8DrrWwDrpEUWlem+pb4CsWoT+XWkeAJN1csYI6gvhAYcy7jahdLvmyhwTCxix
UeSV2tt8HWNWn5Q5vLjGvNILPW9KsI0VBYZKATetbtJfg04HXMlbGs4pZMU+x7YW7NLlGm5O/U2B
jXRFs5p5McfK3DUhhJB4mLhYwB1u8iOkSmZetz3HlbmtkoVto5A4xoxuQiM5iNre8WI9zIhxIfGU
bHD/tKFR5hL8PENEJKmZnlMZ0pUBvaEJ5dnh06hFchcts3bvn4RrXWOY5T5m0FQtHO4iu4rePJGC
+tR0HzP8mpyxXXkfa/lfPM9v9lD+h6FxrQ0aCePwI9c+m7xQUKrb60yI3WqwU0bBs6/lzstw0LUm
THmYyPw99zSovkYQq8lTPA4BlGmOoOGMx8oo7b/BysCNEWyBoaN6cFey+CgIddusgDZpwtIwrhFN
hg/0jT+23rgpoVljWTgN4fxjhIzlDZA2hA5+BCU44OE4mMYBNfBKuwU287z/iWr7Cc9AvJqXE62v
hht+/X+ax5xXZRtncFrqI4Z7PwVPkT2SZce83HMyKApGtriK/rzCfsFu9Van/vQQts22mSlKKiSc
KHZjP3rXteaaxIcmdh0ApziiisLYTNzjK6Q/iK3mIzfTL13PPC5y54QUSKhmir70RB0K4LqHcPZO
EmSPmacftkM8Mq9Ptpc9eh0HZC+eCdSZ1t0erbdYFeeFyV135iFHMU2rkNoKGbg7dwnrI1HmS6qG
gC92zrSpn32VvmiXJ0LtekCPTF6/QU1JcT3snBALdq/OdWRz+U5uZcbBni623RQQW7Gcqy+rX5E7
d8tvUCrq8gdZ64GuP3SjVF0Sk4lpyPfDSIsEt6FmNPjz9d9o0pLsBNE+aPrtgLQ9xMWRUQuHBHY4
05nuHRq/WbSvkR++xpKMh9Rcr8rLMFgm6gN7x0Ll7bNqk6JsS29eJz2wsJF7j84/soHgeBNzsC2t
W+H7f1KgKBtkuC2wO0H15ZA3ArkQXWeTMPrS0IkFjxDffzisV16M8pNN22r02NUnMoL+qAhJB8/k
El5tWfzOnQWq2TFAChqPrmee84RG7mg4GWSGWhhb3MovOR/WxAp+pwFLsY2mibERHzCFAuMiMNTQ
BZWbcfRtThrtwQ9cXlkFZQRFTlExz4wtUNuD2+C8Zqn+65zixv74XfG3rriLAvnhquK6NwPmGC7R
nUX9TMAE+CByX0GBTb+gLN+7Um54lmwM/eME3iHhNkDbE/A9+7mFRAjZ9SWOoQfVi6YpXoPJOStV
8BGvs1dkXt54ydoNsrNtyNeGvkQzz1aVhlJB/TFZQYCWWn83Di/ItJz3aKmgBBrxURbB3ZHJz9QV
VKbOK/6J+6SQyoheW613oF0YL+uQz0+Z49w5ReCpnOa1pRNaq6L+o/Gc/7rOouwhqD8yFVs7JciT
jCOZ1CKailVjGe1Dq5BXtIvi5bUuZ4jKBrlRch8II9BItRo5VbkwJbQbXZMG+3TvMCREqvvFA45f
NeFUYybTT8LN6aGtG+zgLgE0hoAfzwh/BpFGB7PpK+7GPMKzPGT4sSD+ABqnu1dSLiVavOoRRr01
9d0elJPiwiD90SD1bRUx40064I/nLIZ2oKDoOtr+cWeJTUZSk6tHtqABJk9pBNh8F29tnuLhTgxO
LjbVziu1GFhGKyS82cVcRmMbZYW9za2sNy8R4yFv3OSdHMtrjVi5ouYOXn87exudDxc1wPSKLaRY
rjx/yKzUXnbRO4+QAISVfhfu9K/rzWfTsSLu7eQqRv4iD20lf3qdkav0PWrRxuFe9O6lo9R+3drE
qSmnEGtnIgVM0diJbNa4zZXBdc/Q//FC+jYnL115vbh6AYAFPwfHRm5nxQMyWLGLzo8peOINoCq2
liJI6FtBWQHz3a0Y/z7jmv1mii29S00C5bUmH+Bk/TWN8ZOUibmTcnjjtfqHZwMTg4GS20ygntKG
/UM3+adNOIpcKRonDOEnUYw0FJO8DqPYhS7UQxoMaxBnZeGD+OFIks3VItTxiuwTHQB5BLxR4uum
wiaFrS1fx86xDr0TVOtRkI2zqZgn84Yq0uR8mpQLJs0IobZxprVxVaGzTDB8Awg0tW7gwvh8bybo
eTQi5cl1OTNT1s7C48b/GQQwSUGBxQzmAM9q6q+8pKcw2qzwEZcIIUE8fXslXU94bH2UBxrUg/DT
c4EaB64ILwX//MM0QmkgHwBztpH4NOyM26JE94YH8yqaCvBHxQ0Dl41YTUng7nHNpbuGpoW9ggGU
qObf2PDYCjv6D3QtQTZ1GAfiuDS5iZGZZdd6akt/fvLM4pkHXrbD2k5MqUouyaQOvmBZdUsYPSaZ
UelgoQEj/ZuSuPquaI0ERkPuYBzVhfhpeJ0MpFg3p6xognOTx63acBSuGL9aJBBpvqY5HWw+39mr
lwFH9xh3Dnjc32Zdv4MwwUVdlE/ROEWrqhViYy+J3aCYX4fBRQgpPfDWSFJE9iPCCV7EjBT4hNA7
BeA2Ti4R9aR8lFyGB65gO9NPXlqHFiWojy60tdwgHOl+z+3Y/OFtmMGcLgxGAbukrZp33MTtSzIF
C0CTINaU0O7TovxWhC6YjK3w4jeoVFOJ0zFNkJAb+iiB5LrjOR7Gn86GV137BEZbJ6d+3cja60Rc
+phFzGTUsBJWdcAkNo0Iz2Un3ENZQiscXfssle9vwV1i1bCy7zTBsNNO9a0r+Tuayj4aJRaSJLN3
bHpiDSifz5bZ/LMy8zOcp4q2O+OOdXfhxUXveWj9cuyG/TZBY4mJpEKZhP7JQo/JbzBQ7A0GKQn3
JVvyKI6szlOUh/9GOWJqn/v8idVHnguDT2nZGjyqBbmBWknrMrS2+h5Ub7zmDiesaMK3rt2CZRne
Di6efLjHLfBjgYHn1WpBoxjl+F/SRYKeM7xwNX9TQBdV/ihKt94QKypeOgjFNFi6zW8fLSXiNW+s
2sBdhe3rXJMxfpzZM1/MIsasOZXtwZ/QZRPlUtZluq14aKfuztxRPXqzrPBH+MzRoxqJ4iWqJdcL
Xk7rBnZf7C3Q3g7+bAg37YH9BVeWSLKdn9AvGWp5plcWoaFOeCxjL9HvmIOILVMi+WUErgYM3dMg
rpNEnPIhL56G2nKY9GraGwkvsOOp4o2rr3805xD+S0CrQ1vrcterGPaPGfQ3EVU02lpOd6G3LEQw
IM5GbMfflzwVmFDHbyeuw7Vl2ziNx0yveyP5CW3ezWWZOQejyu7hSHDe0yytvADYl2ws45lXHohV
WNfQok97LBbFpaGDVbbvUzLZmyQ37gO219tgVelhipF/2dKWWExufQ+SWqS+m0tOFBHwF355eZP8
l6jQh30VSf676neSJI0KDkm4R31GATu28C2A9+tyq1qpqL9o3pq2kZwrF5aXNgyizkDAdFaW+3iC
IROjETh9tPFks5XNvB/xtdD05NIj5JqcEbhwg2NobmqCEB9m+qaAqMY+ajTcxm/A+6QI+ubFNKZ3
s/NP3TS8OBaibT4DxzWL9MMiS80YiSSXs4UVPN0ozJ02CVNgJxbzKdePB6LiT15n55uKTviyKV5b
n2DeWBnYxpN7E1FM7wQcj8kKObX/3SncYiizCKrO/BsSIsGuWOq10pJcfCSPCr8oMF9FcpvVyU/G
l1mTRUx8Li5ha/yWQhScn4wV1uH90ntkJka10g6//K7jACWGOgKP8lN6A+X1OiIhMNlnTzUQeJ3o
7BZIcTNZa6QIcFQFTk7yl3hDytT9rWL8wThn8BVN+esg6mlFnmA3Aztq7eGAcTt9sLM3O26ybQSC
dNVQXjE2PUBw3duPOBhvYQwQ2CD+9NBNuOqcTGxDK9Rbx2r+MUbjiFjkZh40a9dZfqEGfqQdE+tb
bdRk3lpra2RwEWecELAJ+9fJYR0nyemuRwMKVUa+uiLU1Mzt66ApOrE8G9+TzxzsNq39YJlkmLVo
njLf3XQtNUZMel9q6D76LOe+gF+xqMBwYDjGnl8yXnc1yIsFVF/Y803Ck2BqGh6qMf3OQiCZsFCh
0sUrCs9YpTr/BaEdD8JoS/Lc5KuZIdxV7XvVqqvSnohse5yd6kSan+OxFUKdAM2XwcIrJ5b8VOiB
Zd29Mvq9BWH2bvvFm22VIAMoVNM2naDCAiPq1uWROO8eVuuf2UXEedSpytOL0Naxs4u7Km1n59M6
I1vYHHMcY6ueWXuFp74ha56M3MHrh0WCF0QDHtSrj1WAVSH2RArSjGiAs+glOc5ithJKdztrbwDo
Dnr/vTJLe8cI92IPkmcMQReIG0/9HMPmFYChXCyHLA9byl3ou8PNM6RwrDC6PMalA+Rliu+2Do6Z
SxQnNClpK2hFbLGPlK0VoU1n/1y3Iz+o618emC/cF0A340XTDnPomHzEPfWEQf4pkl7sk77d9s0A
8LbOL4XZY4XVlN6YUCeMZMrWWF5ADNbOpTJxlHcErh/c1v0XlMGNEz9FIEWTr+Okfa+1BwzcG78T
C9EHGexbp3zxdUEZo5+eZWQnm8T0P2rP5csDr/YQtPM5mN3oWHt+AUMG+FxPM0/lLPe6OiQkV3Py
kOJNlGm1NaBSB5HzJw3xAYPwLW+N/+Rc/pghxmMJW8ObJFtQBCh/sb80FBKXzfgdjIzhkdGceKAz
TyVL5s72V84cxXs5W28wjV9CTAwr7ILWuY3wfgS+/W5Mkjy4CQvUMUg+D08jKbGdWmz3ZcXZM0aL
MXIYQJOn5b1owouVYy8rglzitbWOZtaccYox5bcx3UnTy1ANMHM1XEazP/pYnx6I7+B70ajFYESe
s6a8RZ0DW8yiiyEx1Vm1rbmuk7Z6mAtf0SHFTWiE+hA0GB4y78mM7Rc/HclXNVBWw9x9q/DHrr15
SW26F5Z8bFoknl3ZXCIU8shdWrcSPNQe3y06h0MogeZR6aV3Z/IUaeuwpbDAfCPmH2wjAYpsnJIY
kAS4e5GG4FemesUSRblExLdK6v3IyYU/eoZfPNEwkhs2em+qD5J+uoeAzW5tJVhNc4qHwX/ILw2C
axMZjNXSWwK/mHZgSdXsSY4JKmiYt22ZcPtmh83b/5cBJin/ZXa3sFBStdFyMS9BylUMGI9Dz4TZ
KMI3YOvunYD+MdUOh2cjI4onvxyHBgV3DE6wYSBvOOUlNMi81/5XxC8bA6T/V8V2/a8brOUaaFKr
xuQGO4XJs13YU1G+Lk0NX26E5K6Khkeb1xuPaTIAdgrVu3KACeetgOHn4egosBDiAqrunjO/R/wY
MgvPNr+3+2iOXibLyQ6TAwWzEeKxQN1AalGcI9pTX1rWU2GxrVQSj15yNUiPAC0sb2pEBe3x8HHa
Hs+i9eqn2YC+VptgVusxZkqlzpsyrOBlcFLOzeUgPvFJIHK2S66p+a9oeEhFrSSuUuJIJL5C0n6Q
8pHe5bNr8lBxSdYxZvp/bUYcgz/1t6fh0o5s8dCV86fwAdFknCYsmOmibLtV2tCWqfjHCvfuc4VA
QBnEQkegBZyROZpo9ahtTFkuxszHtPDv5GFJ90IZfog7cgxp31Zrk/nrIUtjgumQ0z13BI3YEZQp
mb/riFdVDoqgTXHk97VFcsymYAjNn/IpD/3JC5zHibHl27PDT0XMCz8/qlagR3NbZ0uzik0n4Zi3
4Ap8sXNl+Nz2WOtlBMaHQB+kNfwIUxiyjc7envaVF7sqvSNFP8AUYGBX7XKTCnnrl25MwRnVm9oO
KQsNplWNCWELfGNYOyOjweD6uyzAnaxl8jzU4DS5uJSPoQ4PVcarXlfVQFBl0DsjxMAYQtuTzrgF
mbhRAZdWI+EXIu7ppgpV9km2yNz6C849G6dfO7fYj4NbLMSFROHB8v2LaRbXSVsv0cRWEUuMc0ZM
c54Uf3oQitJ04yWIhD60HU6xLgzWwWDvLUGqteqMr0RUcPMSbqoVkoSq00Ok6o/ET7h7lHyYU1yY
UvELR6SesiwK31hK4jPXbA5GRQWpzDqSi6JNOnmr7PJzHugKERwTsiES69qSV0BDQKGHqDpLU+kz
9v4LH6M/H0IAEKL6OR3I+TR2egvwlG/p+w6eMzXeczHyd9DoH4VsMKTF2VZNaINuat/we/aPueN2
N76/6Z1UQbHvkvI1hnvw6ASAffxKPlUeo5HMKYLLpxzOcTtTL6vY3HFwJqB+gLOUgQsmNHQKul2Q
tKyZOHToAfS0u4FhJI7+cReHHu0wmnA1hZka3sLl9y9wFQQsUZ+8qSQAzcrEiyJOzxwTknVhhz9d
jrvGNdD3sqHeAa2qHwEYGM+mUNlb6ZW7MXbP6E7nUBfgveo5fneXS4OTpzZBCsskUUWNiUydct+H
lb2RdFvOzCXrQJp74bcNX2P/ibsaKkVejPs69k4gTqnX7UyKTM2eTtNi3sQlVni30BipfZ9ctxho
CGDsEyvyMDsnQUBkTcPta/irCoyi2Ur6xGzShp5Mb4PJpDrqGciTm57D5VSnK09itJGXbBwOWP9x
zU4FRSRlCYQd9AAJCpJEUQ9XNGwOVWyeBD01zUBDSGLlV682+dFp6BimVb03trer5p6UrsER0bUc
2uLs+tzagtI1H7IJ+skutsdt3U3qfVLcuZ0IDyo8NQCbsNY506563R9E5PAHGv59hMmzCPUN7Cj8
96r3zrwmXgWmrimZaaEc1kOxPFza7DcZ4m7NiCjXthiIwXEPOGd2QSBvZuZKHfFUGf6RGNs78zAZ
DS6o8OMXCW9Mvnm5vvXAWTiMqxepsL2W8EfgpQb5ElhMubuXvGFThhUqUMwtnjSOOQlCJXNu/Vhg
R/bgg63ypnqB5MMKy+MEVRw/XNxG0LjCaL7oRMfPQ1K95IWxCxZ4kXQZiTioPSZ5cXLSiS6BcXqc
feU8dm7qwDOaroVTPRnCPklIHvZC5Ar6qt47tvERJw4dQfF4t0yDBo6EcHyk85eOapug5sI7mH44
wyHNvJuqQGjAvOBFXEbuSiTGhyggY7Suaj9oPMIJS6vlQzI2RyULNj2l+1OaxF9Vx+N3gEXq+OnN
7BVXUi/H88vjECgfq6U3pbfIn3amafylY3fJJ/HV+7bcJWPKgaRJynPjNs9ZXexrcJ4ry85fc1JF
bP79wWMTZN+R3ByNvyQYX5GNwjN8AO6NfHMpuyOk1hjf2gnWvd+2D+zGLvwfrJ7+6P+qnv+Ay5Zh
Jw0I3FOkjKOS1lyI1h6hupUe1LVactZZ1FKDtJTizLz9l1v7W2KQ4XOzvtqVikwtL/6RI1OPHNeC
UxdFU6zZfVdIyuhA43gOORqsqprMYE0DDgYD/9I0PC4ao9j4Dsho3S3nBslgJdW0tqeZwwOvHA5m
A3xBKFyPfdJ+VRUgc7xsmOKXu2HdIqd6URk+d3m4jeIMLrsMvYdxIAEB+vQ3jI1PO1B4ND0gQGDF
TraJfJ2wDAfRs287DntRHJ5rP8UPI1qKiyTl6gSej5MDuAJ1A2XCYG1GPFgFIRvNgGGXhmvnF1rc
W1B1i8sMbMMkx+vsUsQga0S/5sd3nRcMJviqXX3A1cISOUV81gxImYUFEdvXU/YwNXyT5roC6lx5
z7XD4crmMRG007fF8Ec2FsJYSHQ6z3k6R+m8ntE3F1yAMpcvyMQd7XgQlRxK61qYwDjSH5Ulj71n
EvaxnB+ZjtQ5t8N2drqT5aqneI7PdZYYNAG1m9Lr/sfReS23rlxB9ItQhTBIr8xZlEjFF5R0pIs4
wCAOgK/3ov1iu66to0MizN7dvRqLqhPspHqwXWTQ7MQ4uKTrvIMicrCoJcADt9T/UtBG+7pj/ZDY
Z7P08ptdG8aLpBCO82H8XPWPBkn+oVp5JRDuFvthJKZ/Ka6hXajD4Fgb7KDRYbFBK9N86onw3OOa
5w9YM8AOcwrmpSA3liQKy1CbDqch5YQszOqsZwoMSd5+k+OhMnjYhEF6ys3HnJg9+330NqK4LRiG
2B4EtO0OzgnzPZJQfa0qkz7KoD67FbzjsD9bGUanMvTyTSLlEUIJMi8D+zwlRzdvfplqyLlnc0iz
R/FpCLULGyfdRUETMSyZz550bpU17JrMwmNVqYPJu3Tb1OE5qQLsKPUrmcBd7U2wi53mL6d4xpoJ
uDvo/Jk1Yomwzk4wnPO8/LHKlENkwujLmCIUuy2P1/cqS5wLcTg8tcScl7PJXqIDHdRUuc0eTdCT
C+CBWH0fcgXjv5NW/5UqqpXLwX90rgbRBRnJogjHzpmRZcaCSZJVX8tJ8K20cx3fYhfxhLREKL59
FcjvBis4m/g5aZuNzw6reVXjgMZhBIA2yMvAFOwyWJaiRLtIev7qUyaWvYhAN6SSGOfsG8kHvvv8
0xymbN8VJgEBpx/6H2Vb6MR5PuB2KVNtXo3AJF/RDo4xECmomguHYMULQbZUdxe9LF94ZTMc56Vq
whUnK3AVGsP8R0JpDYXeTvDXk66tYPRaxS7rh+anDePwyR7t5hi6UXRrgY1dS+Gbb2mArbTiDP9R
FRGMcd7Yjb9yZnzBAA6i/nmMx5Cbd+DMCzeYCCZLnfz5wTilvqDETgi8DCG31QXG3H7AVh87UoMo
YNtEx5/lP3VVQDdr4YFpWM9SokZ4vonmHgGGw/xgwrpiI1QJ9gimQxuaK49yamnVLPKi/yZyFuE1
TgeMcLRmtwMr4Cy4cGPEON1USexxavNPw7PlT+gVw93Qv30CdjkZ4Jf3bonPecaprufwHVObs5AM
kk92HGGyI/7srCA1z87aKswxPo/aHocdmgUY9zkPcUNiX1LN1mQ4ROyShvSOqcxz/26zAPMOaFvu
V1Dn2lhq/jWv085AVUWEm+C626GEjuVP8OVYq/jUO3QEh+WY+B0d02MX4P12WG+HVdQ8GR0qwTJt
XQasMs47sScXKU08zRGDdGJ1fnCIHCYql+oZqEWrthm9CbrNFJqk9Dhr3ImHE7PwJqNyINEMcJj9
Di2EuhCoDbhcTDJE+AgcvU1lo2EYCcjEY5vwiC4S0QYLg3k93LRt8DhzjoInZNLMSYjhL6ffKEid
RCxBtzfedWZcoIzaqfIvaWcF3vFedNNCeQyv7w71YQ5imKQEJhxN5FdrRgBf4qWnOJu+jh6zaB4k
0YLFbV7v2g69BXnRL5FPy9F5NodEUfRgUQBU4iqEQkd0JV83s5H0K/mI+/Fs0u17DrVLkFCJ8TM2
QR7+0R/M71Jnuvm1DZ18AU1lN5+aXDyUN2vjYQvrwWVFIFK+NV5G9dJ0ZAL3SY4Os47zcPgC2mfi
Ww2M2P/xejF2Oy+1YUwSn/JBmragQhuwdZ2o6dBj3G313I4bHwmT08LgsMs35DCPu9ls5byOp17i
Uk+RJyyk9slRxmaIxQhcZHA6aQCBVR4FniovOnxMCWwN+ONei3jRiaBhL5kRgKyPE4xMpgsnq516
PvM9T2xi+BNaBnZzLlVs0EEPS+ApIQPHzt6queT4sDFSuHuwA0LbC+lbPWkmVOcye2nENAa/ZRZI
72XWbWxDiYN7cQtKLwH9VZZ5nX7GRmObrEXqKvlA5SSCn8BtZuSxqN5Ra95Esr81bD7zFxsrRM6Z
UrXtw1LFRtVHArJiHjx0OSjQ291D0ST5ia0CBJU9kW76IpSrEjB7fj3oly5OI69EkK0N651cVNHs
2tKo8n9ZMql4N1b5PL6x623QFqc2YopQtWEn2brWTsZvVRQE1neRNQyYAltnDuZfY6wgFougTmDs
Yx2OqD7wnWaCXz5kOSJPRNUtt7blxzYk27yNOgsDMxNdzRHKdTjw0QLRUEszuHNv3Gy2Ku4pKtIU
lkEbDc0UwBU0a4Qklzql4MerHc//6T1OJt228Umawn8Tgaf/TPpm5YcK/Kz6DZGwH6XhI55W3A/6
FmeI0ofZbGyNW6OAJbRFZrYnSiZl7m5TZxjkycxVLbaPb+ZDRYLzYDEjxD+PRYzbEo5lUp1NlIWY
TP0UiF+jjViHxoYIkqOXcPN/RRM7JhTceAp3TQfOY1nhNQi3wuW4vLe6IQqXiWnHBCMgtBEWIiuP
NGX0Q3T0sCgMu1bqcVh1ZZHqrW/3bXYx6iCpN9wo5aEURfVV4KZh6z6bM8iXVMMOmHh7YxRtp3f1
f8MrrxEQH0YUHcs4qn6qSnLOjr2RgX7IrP+K2q72sV3w62pSeLP3KPAe8LFjKZgJG5XTTBAapSl+
zHYWgn8Y9L+4XSbKeMIopn41N4lOBLNKmF5j+ynKVfHGEas2V2VuhdztKRZ9CAGh/E9ndf7t4oP4
SXmAfeaJr17dBtO6O0kXWJXZepsEtt22MqcvyLS3VJQZ5qZyOM7sMw7Sjf9afz70LQvLNtwqB9Q3
B7mN6OsXFvmXMNEojdhHZB6+Inv95APES9c620b67DSDjaDPmRQV/yRSr2elYEP0jujcQMLg4U2b
AgQAYJdDt++8aD6lVs23EWY0tbQDOQFuEbVLYxyntLAyecY90pvBwZ0ker1i37JMfMw0A6/jVlSr
wqsuaB5bmTVQMGvxBeTgg73fX/cACydKc/FE6Tk0XUB0SXHEWvzH5RsTtWZ2ihws1cmtrlR5mp05
hlvsV8fCNyr21mCvrcCiKbx1FNoNfa0qpm+MSKNZeW9Ol+3ARMCCzNxN55Nu6XpW+bIOyLOG5ZXs
9owYwTbUL93XOs62Jv29ZUsfA+9RSDP2wqJP1c3QyqPklfPaexfka2VF+7EITpOhkaG4e9REEjNo
2Z8ivsdA6GCI9TnPbCf2gieEKateenmLlUGwOkgfWqs7XP2wb/MT22N/mw9BSpGHejhIjaKAxWBw
n/7jzTld2jiPvlsZ6O/CH/wfOGYVkp7MaJS3w1Qc2QXjFbZGM/wnJqd6d4XkJKIdqsHicGRZkSQv
pWGkyd52TN7qwZNXsjWri7WvMArBfroMHuFD23oqKJxxZ5ziYHiXVm3txni42x1U619jYq71K/N1
YKWDEBvzjlzYjS/eHEgNSPVFM30k1az+4ctCC9Upq0QvfmEaWyoF7k/3zwkNneL/EgGxRUEoJ/Yf
1UCa+BkytTFitjHi8c1Q87c/Bb+RMbCGdZ7xJJyHkAboolypEVuAzyY58uoPL2+eVENYKGBjujIS
qhFlRTUKFPZgPOOLe/Z8eYjYnYDQP0It2XOFkdhDULbAUCyEUX7VhUELPescLVZ90a/yBl9t6VFZ
17Sr1J6eeO5uOTq+zY06DdEE5WP+dXEV87yan4mpsBJLX7T3nz83VE66QL+cUiyDihDAyA5esXxb
kEZZiJalUR83r84o96jdT2KItrVFQCAYbjJTt9xzf2w7eyjyJNiQOjzAjcbQLb1APZNROweJ/Rb0
/i5Oi/P4sMcFhFBoX54d/wMZ+aeEZyoMb6s5lyC+0Uz56BkgGbpwu/lPoO+AXHePWLrvzWACvWDW
1N2GyN8mEhR6edN/GFAeLSO/TYZDynS2fMoX12y+U5ZN+EzXYy8uUWceB8u89KP/y2EAYVFuiX+w
8ETNkE6/YV8J9l+xB1PZazeNr6HXvoioXeQDsh4BnS5CrhbJxbbhleNG6DqUxZbPSI35+yDcjzES
+OOrU0UvN8DvlZ1UL9WYPQ22XJuzuEIhxK2PzlWU+TNlzlzEwzrhFJsx3Y4Vs3Ld7VUAwTtiVoeh
UxjmftD1tnV0s/HM+TI/8ngdCUor4fAMKAbaaj8/E7qG0OwRLOMKIDocCMRQH8mWa3HL8fSIbrj3
umxt5MFat1xMehLr2C0PpmnzYzCa6BB1JsRZmu28evzoPf1RBT9WjJrFeibrhq+WKvSat20MnaYY
g7MxDNDO4Sh33rLpvb3oH8FMSBESq2EA8d8fk5ba9pJmVOZZlwJDpoJVUZtHHlerYcxf5VS+gY48
u1Zz9FG63JgRnjhtFsCfq32UTg5IFSGDrinpyfW3SGjLhBa4kryOEOJac84KpbeL3Wjp9dmnYegd
GuSFvdamrtN1HiEWeeSAGtah7IPjFyT5EB/iBBoh4LmdclUUZKzZmZe7ArKzHqYTVI5NnCD+2zaZ
QOUQDzGh8iDRuv1RdOnHbBrEwR91PbQ1du42yKILE9qa/u13H4g6S9jHd/vrde2P708EOCPym1y7
nCBS9nhUP+3xQv74YY7VgQrgQb5MiGFW4kMKIUGTc87SeEJs+Z8j6IdDXjKm4ZMy0u3Eq8QNiKi7
1TEb59+g6rd4r77ooTpAR4BaDdU9ZcGPE2efwSwUGV5iYlaPeVQfrCZ/q0qudvXoqJxWXHagdAqc
mvpHzeojM7PzVJnXjltO0AnjzogDY3uIAPLUebrlVY8nhdLQrD31RvCX6vEPetQTNpy/vpDOakhj
AxHJJPdfLAG/sn/0H8YcrNZKuO8WLLSc1KvyeXdXgMsx4I+EumRrI79TTpYS6UUu1+y7JbYvOsRD
hzVvvydgtw18+9wLyp6UfXKK8rHcgxMkh00Uc4OkdKfMVJcR3k5HDEm+cU/oWiA3eQsUuT2NLwh6
4bq3QVG7xK5Vu5kwRGPR3isDn78/8zkMDiNns3b84aCJbFBTsVQtVFObl6NWzxUeAA+SKZ3Q1NLE
hNiToThb/Lgp4VFaOAc9GFvz0Wg9l69BaK3jzHmZu1/m2g3eHbIiLfVzFja5nhiWd8tBSjQVaIso
37lYXUOEUlR9sdTs5Q1/3kqCFm5lHAyTEi1z/LU978LZjtE0uNRp9jlPzSUvyhvGhPWY9/tCFtcZ
j5s/Smrk6ADWgnFIV9uJqhql/H2qsysHcXSK7DgO5mtRNgf+WiRo0O4wgYYmC7QiMeGB2kjMSYC9
U2uaAcN2Rf/gcdCPLiomhYVnl6sHvvfxwY2q2EtJ+6kDQ50iKDrMWeVNuwyLbZxXl44ujxS6IY0n
a5HyLYTWwRT9QrtFvNW0YgKeOwiz++e3BOuq7uqb+s3xqDFvKRBKqLmKsxH/YL8jR7rPHBIOQ9C8
uNq7GtW873h076MoPIvO52Efv3ZVdk9B2h+9/l0iZ6c6Xgv94YywIBUzhvp1oQglhMIYYbEcWUBB
26mkRKoPVn4MXVDYu9yjKaZO7nKC9CC8A9M1XIXgLRc5WHL3kZyJ3a1lPxiwsPby7irw/s+2OkVu
8Q8S4+eEHSHp/f8U31qAVhL75lFhkKPMClOTP99AKIBUd1ZNwDjitv1T77EdUURCEnbL9vCiU7Fh
ZiTEwMZadLRL0dUwgqhbql78pIV3q6p+3+In7gNqV9ziOOqACgST3guCHikVTINX3Fn+7ows3kUk
kNvaXuu04dhZu4cgskCl5tvOLV/5AN7dhpwIkD/cxUSfKDHLSVEFots7LJZcNFpWPzsM7RsTBC/s
m41lCFhFnHnpisFryAeFeyF2d65PNq7tLlTEvHOWXBMoubMcpoMI1RZj+UvhdnuXIudx/gPnsoL1
8xaz6/P9GKZvZm+jTpzZSxzSwXxK62GXSbWcGn3g9L6shhbkc+6xnIOKXXr3BoGBx7jednPx3UUW
pRgxv48WEMq8Fx3Yp8rHXMsosAof2ZqQtWAXU8lOzZbmdAwe2B+hNzUskR5McXvSB4Ol9ig1yz5O
S02RvumCooIqJnXjo1cGncRi4vb4+DEDiOGz8LO1XxQeXuVyI+b6ZNYel6y37WEAMsmeQhF9CELG
FnF7i+97droX/oBTkllE34pXzNmElBDtvX6KlkAAIBXy+hpNEthWJpC5s2+K9Jql2TcxDJjsImd3
6dsp416mL/DFEFkT8BbVSue8kBxNe2Czg/BBeNPY4zQh59pBJKMLUigiD4P5baec4lx57/PxYODr
q+iWDsJg3cOE7bWzwuSy5YwP3TrYBGl9rSnfNSKEtlHuGHWOrWmgYWP+QtC0cCAt6qi6TZQuxTzr
IavdqzR5iVWpF1rKE+iMdUAZJUzYnc2AEczeB0lUwootUS17O6TtlZrU+9hgAMkw3FfG9FsA1duV
Q8b/DCaCrQVEW/sWWFCKEK0XE0A+LEfIbiHlVYjBd39wvqJoMHdll90qjwaWChOCEX8NtfNW473h
5Gxvm25ehmZ00HX0yRg14xHjyfjIbIO5MHr/iSjHzhOcUcP6n3IppQgS79o2/X8u8/U4kik1Q1Io
dnbzo+kpUN02EqGzhCYDe0zv5TR8S6/76YuBVKx78eD21BKOtGd/uFHzMo3+sR8y8uwU0abNhf3i
ccTbJmx1hF1HSA/HhGZq8MvPCAjZIlNGwIfSHfg7ro0oA+waPqJ3dsyZ2MFH5+4Dtz+PuCALACfF
4O5YT9/oCNvJ1Pt2QIcsEk6sINH20ZQ+xYV6Zu+4lV1x9XuO3OiAqNkVnlQmrk1TfE+6WtccR7pA
XqDyHaAy3ESTvY9IlTKaUJ9d0FJgiINHTxTVLzVxy7L2Dmlv7kLfQgR+NDJO/fOQ+j9lJb91Q+4V
fNDQjBxw4x+X/LC2p61l8lIJxxugUa5XWm6LdpNL9WY53BEWW3DX6g4he96gNZpVG+LwaiCm90Sc
emMud07b3uPW2YwAwefEOiRluQlMf+8H0VuYx19Bqchzj8hg9oTbHrZPkU08GjnSWm5xaElAzIrV
rhUPOxN8AT4ldzHV8l8wuP+i2PybI3sdWcU/NUJRaPHKeiZFjmV1DhoiM6DtLyqJ71472pc87Va8
88plXaNairg454CxSiiS2qC33kq2PlzV3rRB9eSzXJKpJjxhLdhB/JeCjK0HLDFd9JpX6i8azYuX
1W/MlFdcjs/J1L/EMnwdZqLz/RT/RMyCtqyeQkELS4AnNu4mPJb+c2NZG1GQQ46mkytT7NPztzZc
Ihol10BcWu/ZSNrSHuTFxnD7YN+zh+iOIwHeHnoLuKHxe0yCZ94KB6vrUNOnA+muXTYOH0bGgThI
QG1O/jkyYiDt/p8uI47+vPCbxHiFfLPphPFqp+arYuanpDCDu1QenBbb0DCbpLPbrbCydVokm8Hn
JQ98lJv6KRu6HfY3oEdNfY2DjskYk7ac7StNI4dOhB9xn108QBYJGL/SU9MqpyplxESAafebJcQ+
L6Ei4jpYtHXwlBbuUvjjmhDxflb+fw1pt5y6zY5AzKJp0O+E+ZS4mHXrEIEC2iQxqH7FvnvZYuzs
PfufzNqn0vZI57bxR+9TlEIoy+qoMp3lNuzsrZLh2Y3ZBZQlcMAStGoCNEhxVTltdxqNYt0HOVCA
akVoXp5K97H8aF+ajDwzndpHXrT4Wf//6A/KpzaMLqFFTrewUDRdCEiTZVIFlZJYcIo93xSgtvRZ
yvRnroMlhP+MXYZ3IiRk0ChlMyUW+dlQ0yUf3Reit2+d6Ck/nr7pldoEsfUEJ+Sjrxr6hDWaWtGW
O1UF7GEzHuIMQnt77L+rGkMtrw+/qj+FP+x6yQsJAyXH2YReST63hxWwMK1ToeW4yjO5arGqV4Hz
7Dj9Mzwuigq8g87/umz2FvQ/rWMAXLLHEeZ0tblsgunLmHhmN320pX6GBZ7p36WK/hyt3+tYveVm
9x1E7acX13fW6sBuzHLDfpv+QO9LdXhqm6o5jY4mQgy+OTH8vYX9NjGag+91f/6jOYaAaO3zz+cH
vrptzmkCL9yfAcRm+cnwubzsDn/L43EWU9cCCOE9lf2Hn6AEt113w4X5//7PYOmgxSwjE1+Qy5mJ
yXrTEK5emLn/ZcaWtVIYjBdgt6A5ySsvjbcaItPsqmrVTNW9oOGHfVv9ghXdPQP0eWnV/Kvd5M6X
Q8B8qGDEUANDBxDz86UI41+P0ausqnezaX0eVQ10hOiTJQQ6uGK3ELHukBAyxgNVncbK1NYrj01n
Yykoh7TQ+pDgA8O45wp8rMt0aPrDfzEdJQsbeC+LsYMLqCmT8VKV1XM1EtwxIUeqlBWBDXIZBFlG
P4FcRKCDa/az6MxEIfQTMtney6pDo5JtRLum0C7xwulQ992+T8HPu4BM0lQ/zTR1d5PYWSI5AxcF
pY4XdlWFDY0zRARU0783JtuiueZ8EINgmOv2Mj6KMofK/Sfi7j/fpfXD8A62ycTiEQEWNUgfAA0Z
yUR+JJoegd4iAOVDDBYvcHBrg4aK8ofPlyi9XQ/rsSRb5INhQ7D5BRK/z6T4CGvrxcSwYMrsmskI
4/q8dYT7JVN95NenasH6takPWLDEPBQQb3CHg+6fiVQkwdWy5yv/zikzmni6FPmekAlhtXRdhuW3
Y/crC7qY7fnrMLRuPOWvBbrimijOoSpAOTXyaKZMV9kIR8XP9G5Gl2XRovbCHNl6uOMmb0CmNKyL
prpdkxg6Vbzrwoa1X8dolziwYDtrj161FoM6Z0DuxqEkEQwYIDPy56Lr97HD+bMrqIStN4BSTh5n
B18MH5nQlzypL21j76uYFF5pkdL/w+4OqGAI9tgILz5bhscZsNFoUW5l7csRXwUwWJ5Ul27S6zzI
x0XTz+9Dnu4yDBayLX8SIhiL2hH0BM+40Px9jSrph+55sqNb6LM/gv5Q9M2JLuEPH6XP7J7nsrzx
J0+gAXJGd3sXVKOzHIXeej1Gu9mod6UNtMcgklj9n7KU/nrybmXEngFFkMP3ug/bqvCosR5c9FV1
yttsF4h0jbIDYZWD6sShkeT/pyFnTBDcDra8EgJaj038TeneM+F2b8eidcM+FxAKp9CUfQj1qt3J
GdTTwwZsQeVcOPnjHOZUL3X2aMY1ERJYfd55ItIL1Jr/gpJCHGfiodtUCesvuDt4QF6VcACwez0B
quIEXrJa+v5wqzse+r122TJQtkDkd4WJ6pHf6l+TWLPamPEOaA7dy57f6lFft+gjjATU0J272TgW
tfFlhnLb5ZTxNaZYZl10TgyXkpnyNcbNgbzohHCy532JRWIU4x4S03+d4/5VfgeoOZ5oKcKU1OAI
yzQWyCj7kkVFDES9izrCXx6Ob46f3AqhWOFRRey79j5sgpcUUz8HWcRUe9jKmFmMqxv9/NPUlAq1
QZHyek9/OqkvEgKd0vMf+PQMPjY+LSvx7krLDS9opsl2D7392HifSRLpHad2jHGiN1eIMMW2sZsH
UhTTDgVG7GiPvTN9sY4l72NkywfTwxX1c6zBKtAbtMrn+lz4yU/QFt22YJMNz+zcTu1h5gZOAudq
zj1mqcH9nIT4z1PBhTyyTbPMMKMP4QNvxVaVxh8WaYhyEIlrqhZb/7ssAKCUOHwYrRZtNd1T1UfI
/d12TgoW3+n3lDbxSkxqjyi+4b1zTkLqIlx5nmcczXB7Dg3GNYqqsAPRJWTGqwwivpLJlZMrUwb9
3SNZRa/Sdxb4oJgjB2G7uepRhovWRpyIW9rMvt15unaclxEqzwHeu/oxqlRfZud948E8UTnHlkje
Ox+duiVk5Y03HWrAD8Za5yBEEa98WNFqA/mdCAdvP+GNK81lRQELyLWk/4xMdatacWdxfZgFAjx2
kqPXUYGh/HuYTYch0KumFod6nL9hTyx9h7urz8O1jjRoNdmsRtG+Y8bnZGKdAMLcO7c9OA24VM5c
10K6LxU3jh2k62wMBMW+0bmx7GsawSn05IX7A1Mc1ooO6lxtWVsvJ9Jp7/wiQZLJDr0bv0dUpoJN
khiznWg50jNYsQLCKxMf6ZWAdMDemuhqvRzb4Jmqh3USgJefo5fK6p89BIigDnnzM3Gknti0yfxJ
I+Cha6DjlHh9Z/EA0/KKKmF8EHL5l1XJ41kJS6CmzSMJVg7LrcmxgqXfF4gwZGYrHtyJ3ZJLECfd
lsS2qPhK5ubTy9Jvm7Bz0Y1fIHg/2/Txus+fvKI5V2qqV40j1KI1+x0oxC9MZ2ysvcRY1RMUjEm8
m225ZWGyAPy2ZAG9pc83fCx1ThXJR9tsXsLW/CqG+t2cx8ME/5rjdfc7TMmHLfs9K2+uUIg1BthD
7XxZkuhEIF/aIjwm87eRtquYpa071ZcHKRU14T9CcFfQaM9gqVeRQ6oYBMqvltG5zOanKurRmKJ1
k/lrV6HPILbDbCdyJDp9eORwsVZhdIrz2wyAdp7vuMFIq3nOpZpoVKrHe9PmeCKA7WN2WrZRwZ6J
/7fZMmDxnWhrY0TiFc/XvpjGrV9559QM8bTPB2b4I+fxFavy3zisqNA0tp1JtQZJ+THKjlAlllmR
vgftdIhmd0OvHecCdTZ6uQ59xQGPtILug7MjaElzs/GztjNWfCzvqBUc0mhHrPVYFTix3el7cBhO
0u7JcJNlIZJ9WGbPUW8u7ZLdHfZ+bCk0zRbIVqBchkcoATNzHBcc6RV1o7Y2Nm4ZV98T0BSK5z7r
EBcV+MWZyj5i95NLs3dZ0Ddkf9UuqFGzZScBi7AJzkUKB8Pg1jdZKHi22lDB+UoZIhk5dOtlFFNP
n9dJshTaust6nPZDVXyPI6pwrbSxLUYyiVU8wBtNCORh6YcLQUsuocgI928auxRHyGrr+gb6l2dB
CZP5cKoFrPp+MpMtiwosiZPTHQwFM9YADUWGsIo3BI2R/0gBLWuoaruY7qBFJXscIoLcINwgOAeF
U54ruop2wsMlwvInQqPp8SE7Hs56LL9QvRLz3gSQbUJIpfwoWlyUrO1NXrfsXx2eCM746M1J0gAG
gZxWbuWGe8ygFClFCoyPQOdGQIezQy+Wo7tpnyOo7mNT/gPV/dUwCvK27tVmzAwP9itc/HnSepX7
DRkZwafAKY/6gCji79QyYhVti6pHwJt8L2/qUVMxox8UqzK0m03WmV+d9uNdbbfDOo/7gXAacRhm
fXByU+8carSDJ6SPaJFU/L5j8BhzIfhzGMFP9Zhl29wcV6Bs2B/AuAC92qtTrIbixWlcdUwjq+ES
FH+RJ8dnjqriFse8IdOcuzPpbIbASJl3UNdBwIGshHjZmiNk67Tc6KAeNkRg2e2mfB9Up6glsICR
fESmNkFHhC2E8XkdabTCswoVFSApS4DW+1Yt5H6zAGJAEiDezbwlVh3WfEyEJdlWb3QxtSv+qEVU
qPHoEJim+9On0CPmS1wSuxCruEzabT9qIsd9b177UpXPnW/CRC0maL5U7NFvznmE9hw5kvhtzO6O
KB7vpM8t4Tp8+gkS3W6IHi7+oCguIf9pZaa988oxrv4Ym0xjXI/9fc/zal1XQ0RvOn1Q5BuQOExa
CXzTG/in2a/UPSY5uBJryoCTvfaymEmGBZUNGHvLIvlNsq5DgjJoeanZ6s9l9OFMHCb5KmJQVFOC
ROAz0DISU6fDEXDwtUXUseg/Qq8yl5HBAwDWP813TgLLPRMwsWj3WgKgCHCiTP1K1XC5czoe19LV
1JLQ1EO0GHIhIh4DmkM+NsprhDBkpOUQOvM+sVkKc8GmTDgCvJ1B7L/BVLp1XAPPP+vHM6qF8aRd
d+AM7s+71sTeUEcui1/Pcg6hSSWoGwY/Kspy6PzGO/MSAa2ZBsoZ7BLUgI867hzOvOZuLmqec9Ll
RnEIJ6sKv7Q7Yv4myItHi16FcYMTSq4N3kRsoT2qWB9WLklS6RVhtKQhjHaCphDlF2Ws81OAJ/5g
l6G8pVXpM0iWHNL6kL923gT9xeiDZOPVuUDZHKYHSjTeyhyHL2SdiCCDFnTKC23goI3hnXJWYK8m
plskhXOdqVBaNRi06P0sp5/GaOcXHBTymsRmA4HSnU8ob+naxxi3ZNAo/+ogik5FMT0b3uRuQoPw
ObTt4givhIGCB+4TVwquLoMVJUyqft0ISxw7M/1jSI0WGlryvQfnuMT5QQjGLShYmFF+lnOq/JvD
sjlE1gF5A9S8cL+VXzPoEh+PvrqRzRJlKf2x00098V5xmrMNOiZDgMSQ5DaW5MdaPfxjBUalYBv1
DiAj+Ja26dwr7MHsopDact4aV6/gp5GoGa6Zr6GGlv0cr3Q4mQvWVQ8JQOh3OcvblA4Qu+ZyuPZa
0zf0eBSX/rAxi2LfKgZeW92tQaKgO/z3sWXL4X/ZiCuLRsVPDBbPDvfRTJTc9tXJpVpmpuqqGHgC
dvlLixBeqWKjeH8AhGAfkGD/xjJ5ylEoVw3qZEnizm7N19pnxxzbzbio2/ACI2c7PNAxQ3VvPYNx
7Csb2POW6IXhsI+77vyIsaQjQfA4mPCeFK+p1+hNyo61hk2vbM0Bujn8j7QzWXKbSbb0q5TVumCN
ebjWtxcESJBM5iylUtrANPzCRBAgZvDp+0OWtURG4hL9q8yqNqUyejrCw8PD4/g5GdcVBjociZQk
S9yXIVKWkTJ0SkY8sirZ5SDcV0rcJxBdQyEFdJFXXsku4zUzGIy6lmPGXkKNWS0N5JNAPTJt3wJ6
dclNkl/qll83RzhcYe7VEU88WQNg3P4DQbiV2Zj6OC4Z9OonqkxO9/BGZzAwHLSn1t7fAJ7eAaTa
Orwh6IfxNWzPCxkkIiEDMHDQLwbLBIoDSBd1IyWMNwmNPDlXf9gVDWq5v7VCpl6UJP5uH5PxefDh
ODQrCqZlqktfgh5h2yM8oGbPxGEg04U4ZP1nAxGWyg5udZkZLpRiK4fHimKv+jzgIVyGIJirWPYJ
fnYwda0B7FNC6xlsp7NBaQOeWUpWmAfSL12A5unB0Req7NwEuszkJNM//dHcoTO3VZ0w8E518yHI
i5UqZRsebu9HbqMBsl2lVkgQ+VclrJkPgQ0OsTOIPGhp6DEM4MnxryhngKZLB9qShfWUl8ZLjASN
adYFJM5otLTS+EDaAxu0OMpV0NoQcOt1v9Y768NQx7dHo73Poa5OIyo/C6r/UwdzQM1YYvASORAb
dB2j9vHpYwbBAde057xlyFMJCaBE7iGqAqDCOC3wGvYsGAsFsapTLH8NIvBf+UF+KksdcubSXPHQ
SlCflGEtZeUNI/T1gnEC5uRbeb+F5h15CCBUC4u30EWVZi9GKPOc3aBj6NgPZZZvDswtuTyrIgWR
VC+QRWwbhFVKYA5RKbt7DcZFS77VGjOjADsqqLpUUF4x0XaT84eAh6Dtbzb51krg1uIbrPQC3hxn
ZE7bQ3BRq4hplVp+fyxyUNpx8cNUe579wYMGVvQTFJGvc5lf1Y3xGqUdl3+noRKl0AHM/JpBxRYZ
Fjcu4/AlOTrlileA08LSs1e1tohKBOILsKqn46OMYCt0I2xoEBIZoKpAN3zgi2t4/pZaa+bLgBtq
piN9ZuR0XXQkfUMj+XqoTy8ylMsPTaH9bEtbXkIXUBZtsQwGh3lJ0g6m7nnpeC5OnM5d8HHIKAhh
Frtt9gD5eHOyjpYPaBso4WA2/MHpB9Psv0ZJp95FYQEuFY2GLq52ZcBQvk7tqsWBtw9pOmnwM1fF
AYkKU7uvDzQ/UEcErceOilLtNT3tP+5bC52b1oudHrotREmP1QGwt3HjZNEHWdPXAy03Lm4t7qNu
NEQNdJPxSGXSSTF4+nhEWT5G1uGuz6SHxjRujEJ7YUphxTTNHTfyVa7RSIuB9GnyMpeReAmi42Nn
SSq5RlF2DFPcHpN+rWrMnCjFB7DdyNYUkBtw2c+1081e5c1iKPTPNGU3Ffd4VY1WZWyvsrpba3Kw
qqPxg1nhQ5mkKi8D3fYETWUCnwEYzpegtl41C2Y9hrI30Jl93geQktO4hCFUf8z30Qbqpo+FUT4O
TYcOOncdyeqJy9ReNeqINWEyKCrMW13lPQZdTRJJFiM2eAwfkk7jks4rmcLMjZ7QHewPA/Nkjg4h
cAFtidnrH2W48nYDd4CNJsuER2q33p5BLWSQD17CQCwAISO7s6Bu8iTEsb2aq/iqRaRkHdVMPkBi
8jqA+ec2hag0Y8bMh2v+Xk/oy+O+b9njHEoy3nhOLvKYXMF6xjH4Fz1SPNlB3wnxjZEZqDFqDiKY
dWKpYPRnHH060uo2GE8IbmSlhbBaXdboMHkW20CR4+Gevjf3gSYwnqqq7nZJXm37otxKoFV4yuw/
h/vDEWKn1PhANam5bSeBcmNsZVUA8qf7CZywKmy6zUD3uLX98x//6//87+/9f4V/5Q/UwWF++Meh
yR7y+FBX//1PRf3nP4p//8+bH//9TwvxMsuGa8xAic5WZF2z+ffvX+lGhOP/+1/DoDNBOmSA99xu
Sb/Ni1bBrlnpKwaeVurddWv6jDHn0ljb9NHQSTwDxGG/KxjO5+Fmed3E+BPv/dEcnVlB3bbl0d8z
f3KFK0RuYkLehmtt3a5poa/VdeJfN2NMmXFkWyG3qoaha5dm5N5R+8wuLer1bTrwtrCOzPV1E+aM
ifFjnnli0GRFmYWVadBQo17DZ0+VvQ6SpuuGJlflzJfR1zNDDVNDQ8d8gVsrOo3qzEfWZHXdhDJn
Y3T2zEaiMfAnMYzl0sTzQOIuM9oVLoM38YawXgKw3OSOd92oNfEBbVlRVMVUdRlExaVNKvaIa3Nh
8YDht/UnK33u4TNCB0J7uG5oaqUYL2Iv8XpvWLrgXAF75yk/EAwIcKfgHUoL3B5D/83mup2p2LYt
01I0Wbd1S9yrSYH62dHAA0AmG3AIm2ZFn8qvZgJPmfTH1gxbdxxTYVDo8sPlTGcpTsuYuuzvN8d1
7QFe0d29l/nMIzgL0LgbGJmeo5k9pShTC3ZmV0gPEcW7jUQ56mG+vc0emel2LV9fyQsgDzfXP+XU
/nUURbY4cUxbVwQXHT07wPCOKUajczV0pePdcHr6AxuqbitciFXFdoRU1DvwFUGehDuHn0r/kmqQ
qtmr6zaUSUfOjAiJqM5D1bRNjbWCNm3rQFuwcO4gMNzFH7IHpJnc2OP6PrOzJk8NzvZfrolba4BN
HbiA6Urr8Inh5DUPkrft0nDRg/DsmTNqKuwd1VYN1TRMWTWF74guVM1kKsZqm1bOF0AaIx+Jdlyp
vC5oOuihaCYjqpNfFeCSybFoGZoppMTBrMrMZKLDPS5Pr3A59h4SILStYNF+qG6du2CnPUZP7dP+
zvClL/wxbrmFqMrdP1oze14ZF1A80JyzP0VILspeVRmL2VtuuzJ9eZkuwyWcgRuIWf1sJXnKTC6b
tTdm1bNM3SJ/xEQzSab0wIu/FQT1je71ruSr6+ZGm/NvDJVr/gk7Me8bGJYH7NG+LT24eA4bpgge
aQdAixB+kH7q68DtZhZ4cn0pD9j6jiPrlnzppCFBQ1QkVAkQQUGR5OX9p2MyszXnbIzZ7uxD1nul
6I57dIcYnLH3d4ry2ZSfZnb/GPrvPt6ZH+O/n9mQ4whJ4rF6Cz6CDVuPZ4K8cW5PSx6wPHs5Y21y
qc6sCbnG6ko1age+Wufaj1wH9CXtOw/uwBd1heQQMGGvmVkodc5DIdO0iFId1AM2a0957aFOpHe6
ym9HRQhPdan+V9rTnqmVas2M3Zf9V2W5f9zfJjMpaLJ+ccazXdZ101JlIUqLAOxOGlIjJRtGsTUv
9yWYGO/U+3bJpM0y4NZ3F366/r2n6pdzm8JxeMzqOLVMFpeJDq8O6Pv+lecf4vLWKT9etzS5sL+9
U4Tt0GVhrxjR6B0QmSKgVJoLncksdmZB2AxZ0wEMiUZfVDf4cthoHnM0PnJsw96VV/D8reZO+Okz
6syksDc0M49LBqTZf3uveoFkw8tdCSGfhf598Gr/zxL1mT1hd2SNxhN1TKKuvVvZtVZ770laRi9j
heZ42Uz9MrdiwrYIYXMugpJtEaQ3FpoWh/X1iFCmg89RLFNXZbwSQwJa3qTLOAG1++RB3Z52TNd7
9Y29s26dR3lVLuD6+OZsypmkOemXqZoK4946/3m3aPA5BaNZo72z6h2w4+t+TSbls98XFqlmPMvW
kHBwCyajtPJzy3hvcZrZTtOhd2ZFWB0eWBn/578kSkDOGyRcfKQTF52XrJPt3FV0LADenQFnxkaX
z86AHkBJw2wfl2pmo+4jZ2xAf7P1uQw4mYhNh4uHRkSYllAXKEdmselycrH2i022pGW8PrkFYVC4
4Wzan65CLNXhcUIxOKGFOICBQitKHWvld1QWsYdo4cHNmdDYaNwWlQeAfdcjY7LKtEzNMFXbsfS3
S9HZZ7SjXjnmJRbbDmaF7q/BKugbvWr5S85zl21+2zNZcd3kZLCfmRQSPKwK3BrG0ofp1zj/CEP/
jIH/4TP+ckoVdnEr6QdEabAQbUA/LNCEpKvtOi5cIeYqXVXfwPRe92kyGn/7pAqJvqXDpqILabkZ
cCTnm9kWa141TwjLX7cz8+3e6oaz5dKgg7fME8vVg82zVR7PXq8bmP12Qqqg9aKA9n/7dqcVBAA+
EIbP5ZKnlmW0DdzT84y9OY+EpNG1XZQ4HR6BSlv2u8qPnlM/+Xb0GOddZ160hPz2usmxaHmXOc7W
Ssgcw1GqCmmMjkDa8dg5MgTL6Y3a+BojF5nx5bq1mQ2mjpFztmIM3h2sAAVWVzEAZUBmr9ioNWkG
Q6jSV6RdNlCzbVI5m3FSHdfpvZeO5ai06LnOCbssCwcwkycisl7VXvPC89JN9cXuFsXDwUPOwU13
zS79Ud+N2yH27JW87hb603Xfp6/p1q8/whY2Ytg0lrVPWFw4xuI7cwsK0x3PU3kzoNWzOq66NV9f
n+m3Tp52tqZyedbGlCaEFA9ZqSVLfHLL+KEOmuuoTBVUcyfDnBUhjMrCCI0MwhtwV4w5LgIfsQM/
9CXkmO7SnePLu/Y2fk6/Xf+kk4nmzDchnGCTLOmz0d1LnG+1/tWodgftNTv6161MH+VnZoRjr+IB
uD/0mIHCc2VKtjcA+dRa6QmSKQ8JxIcIrdiYma0w4lbE63Ov5jOpbu77CnePRstrm8cLAhgEnwVQ
16m+paDnrns6xsK7bXLmqLBNgk5N7MHILYbhkAOqZTcB03PdxMySiTXlERNFlONIqKB4AfZxiU4Z
8yzXrUy2L5HQ/H9RbwlHEPOqRWPVY2TsSghSFox2wHn28J1BLx/Blk11L3kOLcW5knky0ZzZVS8T
XMA8GBIv2LXQ2L6DSOLButvfGI/JnbJssDl7KZ37nuMfdJZRVTuxmuO4BUrvsMn2C+u18Ucp7nsG
n9yTC6ghfpAjbuXBzJafvByceSrklZHuQG8kDEPBsaj02FXCb6369ZQBwQmlmaiZbAufr6eQXwap
V1r4nHirdk2/3qTb8Lbjgaq93btz7Ybpa8+ZZ0JWkY3esI3jWL781L6PLxX5C2mMy2rmq8/oVYHg
s7bm+uDPXVdnNrlYXhuo6UC8xd5Ax3nhMH1Zvrb9TIROnvdnzgmJBARVylQbW7zV/iKjQLcOhAPy
FEf5rBnApV9nNuIY8FdSinjytszL7sMGe/TzORRyP3UrD/4IutLg1Gdicrpe++2deMTumaw3rZil
g02+3GhraIiazk1+BvfmKntG9BYp5tNMbM5sBFtINYOdMJ88XoqG8nskpwu1+VgXPXz8ICQQQp35
nhMJxpFVBQ1WR+dhxhGCMywlu0L7yXTt24Z3aqbm1hVVafSNFxl7rS7ilbP7j0yqslC3gK5S1OOA
g/1r96Ivc871ymNEyHV8+BRWsy3GiZA5c1GVhQ8aZkPeBBaZBZp5t/fGIonJsfWwAuz4Ry2bC2vj
X3OWQAeoAyO1xrvgY/i13x1I2coT/F+HF/DiC+mBMZ/r33Nil18YFDI2QA2u0bBlgO739RpoygbJ
hesmJg6FCxNCbkbq6IAqMyZS/RXgBk2OCHyMBBrux3VDb5dHYXtfWBLyMjP1mlHZWCpfw0/JzrlH
bX6b3cZLKB/d8ka7S/NFuwwWCe/vw6e50JzzU9gMRSypMhynnEEWeFeGbGLj+5ADPlaGP1k0w9Bs
zbQtB7TEZZT0sFY3Dk9hrqmjDWDeKkrsnqDsuP45J65HkLr9tiLUX3trL+uAx0bggrFS1ky9cMbJ
fwJcwIzNA65pKrYqvlVn3aEPI+aEUdsFG8isSeFlyLRf92UyzM+MCEVz0ZVQqha82GntJ8TjQ+Wn
lP9RZjqzIawK3SgVsmrSvXGvrJxV4mWuuTu548Yt/flia6I8dki9MmgPBSyBJgT7yY5hfzzIFCH7
Z+n0jUGSv//Jzn9fCOcDopq2FvH7KnK+x2et3h2az9dNTG5YwBBgDHXD1hSxxugVtQsgtQQVv9Mf
ldfyA2w3kRsuJZeBA3WRb4xHBpr5hD1Pfd2NMleYT3/D3/aFEG+lEjGD7sRGupWZePYbXo8g0Bpc
1Ls/oEe44BL8cN3nqYcb1u2XTfGE7mU5hj1jXLdtsenuGDz2glW5hPXaRYKeq74x4+WMk7Z6mS0a
9FibfYSTjIHXzoOmzHT+3x5jxLR77pFwhpjc84tTj0fDdiyGx09ogJJQb+Yay1O7+NzQ6OnZ6Yjk
78AI+fjpZDrYcA0ckdtKYmnGobkPJuwsuwlR3KiIylLfVeEPZoP+IBud+yFsLQUdsixtWJFefwqK
XVU8xt1MmM35ICS8Sq+PmoHsr5tlP4fogYGHmTCeKDQvwljIduUpD2Ejw4do1/PuWbmnm9yHFuND
9Tl6sajF5EXDE7Y7PF03PBcDwpZNVLXMHQW7afLpqLQAT8HQNo/Xjcw45whFppo6EoXG+PX2x90J
ciC1Oz6ndvDAFK2XtfGf+DQ+LAB3hNtdF77lgfO7TUvO84KPyIC1wVmr7GeCbjIizowIHw5WLVWS
x11aoDRaKhtrrv81ndl+WzCErxbq5eEAMxJ5wFikX+3twYsfYYADJHh/ZBRkl64cbw5wMOOVIZTn
lYPK8EkCbVRWj3X9lAz+9UhQxs/yLrmdOaVe5hwFwRM5jVmb9jW9I86fpO8GL6khEs2u6ZVLfTXA
CApW2S0X8tryrpufc09IrWpbIUmgMBIHlcDiWMM0N9OQnSpaVRVyXfqxjg327NI9G+qnPaPmphtA
dHow+uVBbv6KpHa138szvow/9f5L/jYlBKChlkdVbdm52t7YFM5xqxkNr98MUWhpyHEPPbTUz9w9
/oeY/GVUvIPLDKArw8Dy7Tcy9AJ+f2PuKs9coPG9kG+Ahc+2oiYTlCZTyyJtZXL4XX5R6IjN2hx6
uKK0LTTZ6DIsrLqd2cxTvQUHRuBfVoSwNBjWUPKU3Vwt9S1C7MzA8o42HrzaEq3o0Nu71yNxqu+M
RYvSRJORWxHrlqSPayRh8KtzW9pQlduvYx8atc2B5898fd3aZNyfGRPcG8woKQ6A6tz6dBMqkNak
zswXnLSg65qpqrjE6/7lMrVQesNVejDdk8lwrx7dyHI0F3zjb7yL+DMb499wVq+kEmSRoYYXMoQa
q8Mq+4sZBHPXu4OHGOknMDrGh+vfbTrez0wKtYsCFZ5ah5hU7sO7eJ0uE9Rl3GBnfYFWdimvq0/N
bJ9r7lMK5YzdOYcqTjpsOjwUKp61Pq15lmgW2abaqB69tVX27bqfcyaF8gZpFAeGWNyseq+0mWn5
ev33JzexztOcrdK11x1h5Y69k0jHPb/fqVu1hwqDoT14WWb21JwVYbHa6Hgy0R5AfavZ2TH0Jpv8
sLnuyGR+P3NEWBs1ZhL0bddC3ot48TJh6jRQf7ZQS143NJ0fziwJSxKd9CaEN59x+WW3NFbx0vzM
xLJ/WsIW6GafZqyNWfTd1jJAvsmKJRucYJdb6+BoijSoR9M1nu2tts5uU7cGzlLflf7crWOqBY8O
229bwhlpolfqMCw13tj2H7pHODxAi43gc/XDgda4r21PS/R6vDnY+2TpcWZXODChviy7cI/dfPhq
JtscuIfafIXjY5znW9IGRS/u8fp3nYxIsOGGRTuXK4qQdw8azBVhXmESxrMEAGVI81+fbRxPmzEM
R3M0Bn1UwTNTsiBTZtSG11mYAeEzDVdV89d1V6ZTof3LiCaUozkSoG0ZEiKdi7rHsthAbsFlW7mD
ks7t7wq/mrk3Tr0LOZzJzI9aTDBZurCfcyliOOrIDGPtdUvmE1bxx3Azwu3AB83s66kveG5K2Ndl
mtH/Q1TNHdJ1foDezYPGd+YDjost7rFzG8Ieg1LJidQSG6d7iGo3yo36Gbpgb8TyMkvtXbc2VR2e
GxM2WaHX8r5KOI+bpIKsgvuCc1gq0BUdtTvTuB+sw0wBMBkf5xaFIFTiSMkG1G1oW/wbThN4EPeu
la3igiH7aGzmIJLTa+aYumEZikPT7jJnlRBFOHKY4qKsegB4lyoDGE2rzjg2aYaJHFuxVPDBYr8n
g+2wrNHddfc2WL/j4b6HNO6APMP1BZv+fmd2hAoq71PlpCkBrHAQiL5N6iXP6CtGL9pW9Vp/+BbM
vmiPEfcuIs9MCsfycFC06NAkXMaQBJDgBYRdU5EZRkfOau7ldfyta7bEzXxCqQM1KtJH99WE5NaO
Z9ZpsvupnXkjxAMoigomUSxYzyXJCfka3gweM9f+0I/AgCWA+bv+J3U90PnED/6gxDm3Luxus947
CSz9fEvkc6oaDsj8cxzONMXnYlHY1V28l82oxkUlvQ+cJ+beLfob1wNxbqGEfRzvwVgFGo50TLqF
CRotw1yJO+OG2A/q0S/LTuVbqL9CBFEkn5gQ/xMvHIc7owWe9e1sObsrwDvjWPVIEBNCFG09RoeZ
y8hkflW5t5F/yAtiVkDy5xijUsTZpP8E2gmhH6P3hUuja4EixkKdh3pOrsuZRTE/7BEn6mQ80v39
g+x3y2CrMJZlwtrFiELrx89zZ8jkMp1ZFNJDNfLAmBkWIbJCCoAHU+XRhpX0+kpN3r21MzPjn3G2
VKbTQsOrYMZ5zr9Cw7at2LvW0n6mZzd8iJZzoTHnlpAnkqDOo9xh6eST4gdF/sDI8qaN5JmW8XT5
wnCeCuJYkQFWX/oFd3MNIQ1VWecqq/bhtE79lnnHYRN9mXNpOjZ+mxL27KE7JgqagyMZlYdG02Kf
zPXYJy3ouiwbXO9V6JUunWkRBE+dDg564KY3hUTJnmQzW3byyqOd2RDiranMIDhJZB4oERH6OGx4
b14yi5ffIpbAZbueg4TPOSVEHpRVFTI9GFSPDwgpuDHsvteDe4yld6femUtCrBU9VXOtYCGtYqgO
bxKqc1N9aQD5XTc054pw/JRoSTVKQrAN9oOe7PbBy/Xfn10cIZphETEDZyzvTvfpXb6Vnqyl4ncr
xUUvc+n8uG5tsjA5+2xCPJdWJPdxjjfRgH5fzVMbAj3c05z1MdtcNzWZDX6ZskUADDvUkGFP4YqW
bgpt7cDZYs0E9nVvmFi/3DuypA92bbJ3khKGrzpeDrRAzKLcgQaA9E39dN2jOXPqpTmo0RFvH7cR
UyOehVrLwUa7FBpQ1KMXvMIcZmJ8OoGffUIhNxyhbEGXFP/yZfi13FQ+kilevCPVeTAVenPH0rQ9
Q7YtS6fLboi9xh4RhjJrQ872r91PBPu2tic/Fz/hTl4mW+dhFvc53mzfbeIze0JeUh2UldDUpOqC
xKm3PzfyBqpEiELQh7g1Dr6MsFkAe+b1ZZx8KqEhbdua5lj0zcZ1PjsXUZhFPyBBjxYyFNTPmqW2
0rwPJ1h3F5rpyStQp0i5rmDh5iPPlesTgHb2ggPLtEP9ROtYsF5WdmoPkoPi0FJZATu9SZfSEqKT
ZmUu4h/QvSwhsEy8GZ/H2Lz81JdWhSxzUh0JwUJTeRtCslbhVvcMH2EA2kGHeTDoGJjXrAlpJkkl
6aTLR3LY8+CObCKp3z3EuzGQ5DXk7R9mvJuyhza6bDBhyui5KZwGUgM3PGJHOnhJc+vcxAAzmGxd
1F+B9vHCMFdmT9yI3ohfNHgOdEtRLCHxGHwLZq8g2W1X4RoithA4YeC1bmF56BSAv3MV115364Tg
osQLV7NRNLWe+PvrLxByUXCMLIiY+At0n5avxjtfsdy/9MtknXILmyOYGNdLXE9kflXm+R3dcmQh
Zocka5QhN0ZrEDv7rCYQq3lumImzkO96ZkeIUrkt2xaRO92tX5Oa5uwI0oQRziHhwcewmuNHeGdP
kw3HknXDVAAnc/0SWm/9qSpU2WIvJptxCesb7Wm41+95XeStyJztRIhFC10cmYJcHuFwED+KI15K
AldrpGOuZbYRSefn4WUsyREcY2oIRi7exOKVjGi4srq+QcSzGMOKqfF8pNNn1OH3ucx4OfoFoHli
xW3qjz0DJjBAmdVcihmD/jxI3oyYpgHRBDSypiMsXmZC8qhIPKT3aNu9oZaNO+kvx88JSGPuDiDG
/2iMlVOBt4PI4rXv0iO9jBtJ5x+5A4ywDs078iFj3/BHyPJsZ33GmogYSCRDPTQIFBD/2qq5hQLs
5nBTvVr+GCcQJl5frXE1xA955puIFTiFx0Kz4wT9W5iFjTzYlDDeXzchljLC5zOE9NHHaKVXHSbQ
JHOH+rPTfBz0DxDxw8BaLq7bmnQH0BynC1ccRNsvl4oZp7jTLFN27bL0MulLE367bmBiGxMMZxYE
b/YlPfrG0CGClgwTKVTkwxUUeWLHHRAKlSXHdap8lwDalMvIP2TVZhj6cqbeHcP73aox9A0QVbbJ
kkKxpui1Vem9jgzcOAeko3Hh2dI+g9VY/npgw7i5HCE4USHmdN39ybV0NFOjIwOt1lv/86ycqRtE
JFOTrWCWD4cgXzQNHbpCgWj3tIW1d8ba1GpyAMgwOUBwRIv4cjUDx2Hct0bYrFYPH9pD9Nqbg3vd
oan1ZFDaNpQxLcNuKHxKqzG1Oi74ZBCQ+6BztkimbcYBUm05rO1qxqOJrHxhbfT47PsZTRRKyYCy
ephGBpLCp7bVPVhbjzGk8Iape0MQJZ/+wEWbcWnowjWOmLdPcGY0i+pDuY8aBR6gN/Khbb0IN8iH
uymsQ3P1ykT6V8+MqYKHTlHoaTfudjgPoZ1n0D2QwxtEZ9fXvZqIjQs7499x5lRtRE4FO7kC1Lfz
FcQhbGTn/jMTQqW3t2M7GZJUcQfzToX/Xnu+/vsTwQCluuIw82qMLRPBhT7J8g7uTMU9ovynQsK5
R8zy2BxvO8ua6Tm/G7cjCV/YEnxB2A9FugJmwm5rbqtH+llfR3q3TF+qzLUaW+gvNgqonDm7YzoU
MhXsyaDyYTBUEWAWDupOHkJHgUac57/WI2esUvAxw+q0PDzO43EmYgJjsIXxmGRqsMBcxkRlZW0q
p9Q8wfHH3oCGJp45yiaC+8KAsGJVa1RglTmbT72z0I36SQ+NF834fD0upnLShRlhsbgaG5KRFJSK
u9MqXh/9ch1vTq5MYTqPmX93RR1Dg3TOoUkw2txsLr+aore9Yx5YIvt2QH5leVrJLyN1RL0eK+8M
3hfZWSg/NdLFvPW3gXIxQHTDYVZKe+OCFNZMd9jDUtrLbtE6H2lwrGXjcCtnaDYejyg71vZySKrQ
DdTjLu8Kv4XSFQW4G/VoL+Rj5XZO7oANNZ6PUnavV426MNDhalsq26oJegh8tQ/09Y0F9OO3YaQf
Fqi4+TPrJV5Zxi947oMQFnnUKo3DEzgFYrd07HW2BAfGbKe1RcgBAl+wdcECicoVwqzSw2wrZaIY
ps5m7Au+e4VqWCh6YDlGgmE8wmI0SW1/HACjCtn/hPXeS1ez5qa2tGWO77WybjqmeGKGUNRCmKWr
DLQqK7rVnqOtlSfY41elXxn+HKxlalOfmxMChFsOUkU95qzyMaHksFp55lB+14ti/biqOIrx9kBM
UXW5A3jQRO8I6UBmpIpd9KNing1+zW+nrbVnUKXw/+70wZs9brcmoyoaNxjhQnHIg1RRckiWwhPM
+seFHvQzZc3E0WKY8MCMeBVT1t/2/Nnp2PdO7KCBorqydVf9zBFPse8QuLoe9+9aE3wu3QAXo9oY
4dAXvlujx0k4ZArCs77yrDIRRet1AYf4ylgnHtgtNKR2mo+449o5MvdoPl23/27IAmC4pnHFHblx
IR58Ayn98lL9V2Sm7WGwsqOX54W8Lvrc2oWlXXpOEnZbPSky919qnPbop47/n9aTa/fvDlnzJ1jc
2mHA4P0Qijph6w+aPNjx3s48/YRsn968OIN9Y9v+Xq1cLUpnvvj7k0EwJ1TE5rGWc7nD3HgyjBNo
qXtYG/54MoSrOd/enXYYG1k3VUXnoq2LLe+a+JIlIy08OZP+GppW9pvj4bYPD403s5DvMtibJT4h
aUOXLVPYEOnRVIchzgovQg74ZOzSfbWp87VD7wA5gVVpQtzeIqDh2P0yUqWZUnIqjnDUNqmPIf9Q
xP2vysei2cdJ4fWr+Knz+7Xi9y//P+i1cUNcHHajnwSqymEH9bGIdslrLUkHmy+a5dadfUTYC2p+
zf6B8ss6cE6rPJ9h0nqXPDGIQw6fVOZ014SjYWgOGYq8Tu4NQ77srNaTqi8zazdekESfzk2Mx8Wv
Taj8CwUse9+omJD91hsRvelH7YkL1C730F/y+79bgr15BE+KyoQcqVPIORUaM6ca2jhvDwM4mlwL
pX2I4Gu57tXEd7M5TGnZQVpvvHudKJDiCDrFLrwGlTP5wSi+/me/Lxxq+5MeDbE0/j6i4o36kvQz
Cz+xd23tLSFpMMoAmLxcFXmADzsI9kdPKiGeQxO5zWoPbeu/Xd/DmcvxwgHKozLAYCEh5YZp91XX
I1RC6TMi4MNlvS6WsOGv4pU0Z+1doSVYExbfjI3YklqsjbeJkfZUiRcjhtyvVvJ3nVprAbiak+bU
zb4zTEUEPQgZjmrw8XQLLj9oDV2JnpZ64ZW9xrjTcwQ1/vWYmFqycwvCkplINqHNjgWbto2W3J+K
l2S//AMbIzkcvVnLUsW6IFbr2CkyDS+KfBe063HO0zh0M9XHu3cnTkXy6S8zb4XDWU5o9nD0V45K
eJcLCOt3w8u/J1gVX35Nnso7Wg/zrATj9xESERzKAE0helfpaQp7KlQjKz6C0fX2zoJpK+X7sKzc
I2yS+oewXMO36mrLwt+73eP1bzoVGed2hcgIkGWNY5SoPTXZdtk6039e//13GJTxa54bEAIDMFfY
HksMJBtaVKtgMwJoR0q/+demqQIDW0y4KwS6oYsko3Uiqc0+JzHlxqLQXOleXyYrGy3qrbwyWLW/
3+5+cw4EFkzpMvoUwpbWgGYpJykoPOMZcQ7uurGPQJMnexnNqdlHmMm1GmsMTTMAlIlwnqqTgmrQ
Q8RW44XxWv/Yj7njswrXqPRocEEz0cLzri/f1LaGnvOXSaG24b5d26aKyUz61Jq3Vn63n0v2M16J
N3gnLPJY6zEhO7u9vA76ubw7UZ/BwizTquK9k3Qv+JCh19hYXXr0DLZzc3d0c8rOYaV6ULb8QYb6
beodl0ka96fIyZOjF+lob+V/JQh0Op+vL8nUMXJuQ6iK2rI8NLqDjf0m2Fa+tNT8YcfldX3dzHj2
vUtIv74aItWXR4apS0M1ZJgpkMgOoscARZ9Cf2wOOyXaXDc1vW/PbI1V2lnGrcFQFvURW6qf3o1c
77qX7RS3XLxxTM/l9+vxoIqNNru3gyxvsDZ2E/NtsCmWpHXe97vF3CVk4iNChUFTD04d3eQR9dIx
iUt7YyOg4gVZgc4MvG7OMb+3izSlLSvF/slEK+j6x5zYTsQ5jKbjsAcqDsK6aVl9UBPFPnjV6Ut5
+mar367//pRLYAlNZ5woYVMJLh3LXOsOYZt7PSWsId106apNbpL8u1nPTF9M5B4w9b8tCScH43zo
RSK9yOAZ9F/Bpt/z3K2trrsz9bkUrhY8ivEQC07ycoWqPAlPqnTMvVrPPLnMF/3xb7/AUqkoCsIC
I1povKZdmkDAVIGHss6Jt9PKWh395NN+obgjqXc4O2I0tZcurI0On+0lK9DzIoTn0tvvTOSOXOSF
b09PVkkfI1kWt3+7GyQ4J4RDDjNjGRww16OUJaPp1zxfX6Cp++2FQ0IYFFbXWb2FIjS86K+Iot6E
u3xTP853c8cfEjIeZNT6yKDp2I5iC7cBrdFLOrZp7pmRemOm1gIVNq+SMu90mDmSJoPuzJJQNkjp
EZXqI5Z6BcVOs10cVMm//tmmTXC7MdTxSUEEMtixk4dNn+WeGr6e8h+DOYM+n6rrQGYxjGUonKnQ
hV3G2alRQiU/YWC/q1GK4TXG1RcnF7HT+Xm9cROKKwNF+DiozMsIDzGXtqrULjrtlIwhgF6Wm23t
zfDdZkIfFS9/jvVp4nyFE/q3McGxQZaSrj9ibCQ/oUfln5gGVNdz5+vUNePCjrBz+j2qI5YWo1m/
bb1hmTHYa6EdqS+o+QHUF3fEOA2CvyvFRD1+YVbYTuYRapekxT0dhuZK46lzjgRo6oQ4/4DCPjoB
J+DVFAujqlSJHnGBTHt6I6ONZ9hzb/pTcX5uTNhKRqaVeycbV0sGL9G4sB1413fSZAKi64VKC0pP
zJULAXEwIimVKg5xTTt5mZbs2jDfQIi+Ksz8zg76T2i/3TUnhHAzfe40n0zn58aF5VKqU1aiPpN7
7WvrjTiv8DaICA9lWTKFe5o7qyY/55mvwtrJTVgX6oC5mmHvn6dRgCPxJHS8XQP2982I90JAd45/
c2rLjaAy23DAtJn2+O9nZ1ZB0ZLW6v8l7Tqa69aZ5S9iFXPYMp2sbDlsWA4ycwIzf/1ryPdaPBA/
4tl3Yy9UpdGAgwEwM92NO0tCosmx+iS2hcE6dkUggkGyvphx/HOQal81uaoRK5dBIFZ/m2ZnbsIy
1fTK1AqUgHp3diV73leoSRd4bPNmA2kosllMgdwP3oyY8IHsz7WX2HTVIKYw1VA1dNkcvs5hdzcK
IKcKFFvNxlNrmn9eScPAy2+bOtMeJWFKZ7+UwsX4sN0U5wn60SaEb7a3yNpNbWmFeZKMBimHplQL
t1N9o7/JLaCbn7ZNvG9zIW9hdAfXTkQJVBuYGEnaFtQLLWz8atzFXuAqN5SDllLYNSeL8/xZ3XgL
eyzYWMa0TtcX+FqQCjcvtDFJN4KCPowPdVs/8Lb9W0uaS3PMEipyaNbCCHM6UBrdIYg+xfLHvvhO
dF6ljmeJufF2YTjOgQ5L0Ha2i+Bpkn5M5rc6PFfR922f3gFK6VkDXhEoGEJnAaQ2bMTHOq5SiVSg
4mnuwIpuC7md3QqY+qX8nmZrBze8TbZ2iVuaZM4DSOTpRV/KhVvoxMtUdQ96fVsuTCeZAs4VaC1X
4t6DNwjE/95r5Wm1DLYsAhhuppK9AbHxprI4ZD6rGwsbFO0W+i87Tlz2gxQaSonJLtAUoR9eQj/U
3f5IPBPMgjWjYMWKDBN9fpsontHchX8MX6BxgIoqXqSWquJRyhxisZxkQ94XyO8HSrgaH0PMReug
W+Vdqtac0aBciBKqiQF3dsIvbMd8znocJMoMjPkNRNZtNfy8vWDvPzuOKIx3o4WDeXaQAlyncSPM
TQsq6Y3bmOPtkIuHNJee/twEcN4KLmp4iOA5f22iChsxTpuycVt0KwlIG6Q85nz2lb2Jfgd6AQoi
C6OYbOkyiIcA8npwo3UpmYJk57VNr/AWgG5U0q/bc3XY3l/jqUn08gDek9GFYNySRr2f87bBynmT
Rx/CaJfeQKjdpaFAeNC6lRPj2hyTfQIpGowK87vuDLZmQEcfqbRd5IN+3tiPHp1o4SXxtdBYOsjs
JSLJSSQNsGhpsz9PgW+Nu+3IeB/g8AmUFJjGfx0RZs5zMRvrSChI48qYlmnrzzp0Mgfjj49zUOSA
PwzVXR3/sxcV1EkquTIk4kJQeYRoNbD4g2l6Zgkl+W133mdrWLLQ75BRnMVYLvOwS6e0ixOrxZFu
fpj1n20AtXUd06QlD+K79mWWhujPFzfMTmoFQBMbAlUQTJLW3wU1dP7GFR39d1r0x5D1tQXS51Zb
1R1xhXGCZO9nq3oOTBx3XHLOtV0EG78N0Z8vXNFTpRgCaog2LSUwSqe775CIfCUl4dUv15btlR5M
RAnGVFm4UABGiN6qZOLq2Q2k7JWBR3u2agCVRBPNcAA+2DJFNihZkJopccNKa2Q7nKE3YBsQZ+dh
2dYijZYs/zXEJIMGqi8YOIIhM5F8dBI1u8iH+6SWTyFeO9uhwHOKSQOZIZPKaDJIJiieOX7SQYO8
bWAtCyydYe7CXRDKZRvCgBY+mPKlK+/j4mnbxMr9V4bY8O8FY18OViVZiUWdSA7Tc+FKH/t997nF
wG27QymbNye3+nkAfADxPBrUgBldB3Whm40x59ifkVwGUN5KI79tjOmuL4bcy8rB+Ljt3oo9kN7J
dK4RgxgyWyVPA2s00wEwi76+lOM3gUCGHnOWMeHUsFdCQYFPsg4cI7YsO8kwD6GA+Wid2glAnZk4
qhnvt115Px0NuBml8EMZDrPKGJS5XrsSgd2UpoKEEBV56CeyFpZgf8yF6ViXcgOh6E7UKpBDtPMX
wJrV2Vdyo4ntxlLax1Q3yOyWqRLczhIxg3PWtN33PugSzVUCccg4EzBrpzKOL2AV0C0FXQD74BYw
yB3oBCnlFdV5L9Q7A/PjELmU8OSeE6+bXd7FY2W7XJlkMmZnZfOAwVOC3jpmiMCLUbZoBpYP299h
zQrKQ3hsQ08O1zb680VeRsul7ccaA3wlGfwkUEHTJ3o66nvbZlbqhrKytENDe2EnEoJJNlLYEfbA
TPqZnwUuenOW14Jwuvbz2/gWVTbtx7ZZmlKuixewCvZLDdLgMu4eTJABhhGJMxERyD6lZ/s1Xv3/
ADbSPLxlh/lWc2OJtVXAjvaP+moZ/QwwjqlcfuUey5UfzPjz/0Nbh3rwzjLGQfFUpcHJwvDxeBlH
OUVg9n4HHQo6BD06yQMFmvCeKaubgI6e/muLWc2hz0S5orYar3mmg0fNS/stOPeOjNGjNvV4Bldj
c2GPWVW5NvRumJAiMk3126x056TdxyoPMPFOShfXegXVLQkDERgZENkBDF0jUQYdHYJHxeBVPyJn
eAk+W98a2dd6eJle2qOBeU+wZPUPqO3NMqYjneHbn08tAICLS5iqYbjXADTqeotAjE2s07yDqjzg
uJ0zzpUk2GhbasLTbAKRfNjeGyuHCTDEaLRgkh4j5a9fe7EjB0Oe8VgUaheaGH5QGl5Tg5Mx6QB4
5mHn1o7lK1uMa52elrmKQ8UlnyhgnDZeqg5aTL8gX0nv/YVrGLVSZbw4FLyor1cyMethAklJ7Vry
i6o9hkZqp+UFnev/ZoaJT3VqQkupVEy29JNDgifJeLJS1LtzXqVy9VNBkwIDf4hT8Ple+yOFgxDO
PfzJCDkGdXNs8vBhzOTbLCCcOsFKJsNbEBo6KuAwmENmvpSgC02XxDE0zlO0lq1G1e16agl4WBJo
hWVpameTmvl/vpAIeDo0jzkylR3O7xVjrhscQy6w/weNhDe6Fdb2KIYfoy7lzZmuLSaAUUDmAZQK
zSDGw2Tq2zDvYKweKjRJwV6iZxdwuYOnLnvc9ov+KiY5477wZor+KYstFkSBHs3ihC0GDkhfyEfB
6TEVvNPLoeT0QN4DA/DEXtpiru+B3hixIMEtiuGvnQaXKdeK7RyIMwHsha4AJjfrroUen5+77Uv4
yBv0WoscA4gEHLaiYRjsZXhE1R5zHT1kOfPprMqyo4tDaA+KdBOp/Q5AGo7H64v7Zo/ZFNqAvkrR
wF4o3wvpfSXcSS3v2kcLE+wHBM4BME5gXtBEoz4vPqA1d5GVaTMWNQJzx3CXtw99dE7kDwAZ27P6
EUNg9iRwtuCaY0ujzJdUI/B0awq+JNUtlsJTJzd+zYPVrabkpRV6dVq4VkV9XbcKXMvOEuY7yp3h
zTsonYCVKHR1b3sjrF0dKGDk34VUmQpQaBaWNgTw6fX572KabSc4hjc6wi73BZcXG2t73ATA+PWm
AvQvXeKFc9D/Cwcz7lE46SfZlkiwM7L8At0Oy27l5nnbuZXXEt4vFI0GuDQkZOjPF8ZicaxSCJBh
FHA+hMJzrnACfW3xrgww3vRxpDSaAAN09Gs+UKmW1lZt8rUFhU3h8DYyzx8ma6VRpZEqw2Oj1X/W
4b5W/5RziypQLheM2VXNLA1zpcKfAqMDxHq0Il6Of8eV/GoCEAk6U4uRWpaFZ8zjUJ1i+DD6iq+X
O62wMw1TEfmnCSV8EGpnljM3tvkte+lfePfWtceOidrTb+vMDp7Nuo3MENazs+iAteZD7YyPdKZX
23WH4h4jBTEfI7jyEoBR1cBUL2aBwOx6HYYViMKrHLh2V5VGpxLy5xFCn3Ls1yNuW6J5m2pf9GY3
Cpq/Hf5rL3mLQn8hA6YB78LW5DMtk2LAsGD4npzrm/ER1FJe5FqO8BI8Vl/NfXLfifaf6kLiC6M4
gTc5+HmgX8wCiKyiTGJrAq7HrGLbUA5B2Nkpdwr3/V5QUFRGv8SkQKV3MKWBNiMaMelcsCBIvuoM
KVrtKZ5YVu5R7YbyNnRLTvVlZUGpUcD8UCzH/Ab7HumMWZ6ENOzdErKhk92ftX2/lzCH4gHeZ9yP
HgGyFYPvJ+XH9qdc9/bNMHNvLksiBJGWA+cxPBpSa0fhx20D74+2a8+YG3M2jIKSo1jqDvrJFPZj
AJDwZP1xTfvaCHMxECSMX8pqBi/Qq23bg2oariB+GXi63bzVoj9f5P08S6e+jtvO1cg9mQ8Cbyx7
ZViNOgKmNgA9UZxhN1ZnjJVBpHp0jVsZstgz6hf4JjfJXjjwYu79gXltikke0TzGeYzntgtKB+lI
FGv0ZKP61raiBDyWyeug/I8Q/+0aq4eihgqRBhVTT4Nmq8fsoKGwR4EjXmvXpa264qfqBtiHW96a
cvxkq44VeNsK00B/stcCe+oexi62xcTEKCMnK65H+puDTKRbddhqmghZiMC8qYfLZF1IyrkXvL9w
X30zk4nzpEgayWhgwjKPmhI7UXrsZ8+cv8XDZG/v2/VQf/OGCfV+DtNmmGBKzh/j9BRLj9u/f221
QF+FRjseDpbCHtdqmMtpGpDRbQd/GHZz8cATml9brKUF5kjugSQe0FMe3HCc/Grq/HrCEKE1uAVB
B9n4Uz1TdIVkzNCDVRvzd5gjYT5/AWy7ijZ55yrCbaRdWvm+5qoXrH2UhQ121kcaqhjTv+PoVqQ8
Fqq0AxXRYfu7rPTbr/xg+4OKXpekyOPODUEpptkjFH66y1y60E6ldIaJnd+Gvsgbj1wPh9+rpzCr
ByCdMJsawoHk5657GvOjYb1se0a/9/XL7toxZvPEijBIJEREK8ZkR8HT2L6QMnX68rGCgmnQPW+b
43nEbKBpEvIYometWwY3Fp7FrVnZBrgytq3wIoL+FYsTqRtisZCMvHMF7buRRrbEw93RY2Br1Wh6
XRgQ0irX+6RH+iy6PHayIROdwFJ6Wwm71ivFuXJDHQR0oyVc2oH7cOCtIvNwMMNIjAIzBBlsZ9mD
ENlzcdeTD9uLyDPCZIoymoK+GyMITGQfwF/uEHInijx+Y96XYs7bWlPnyjQyfKnWVDxtmIlXxNmf
48Svgpx9dZe5kQaVlWMfucEOo9q+MrmNCxYXwMSD0O7s4GV77Xj5QmVukIpSWhXJegjEowqVQTrd
fmU/zDBjT8DrAZoZw/6bu8siD7JdUQnw2i4fMhxOpOn3WhQr50lWwkONmTo7zqAgw3GSkztUJndE
KDw1U2ugW4BZhvjj+F0/0jn4CpezRxLihkaVO+pblFKOKme0buVpef1JmURSpZmetWDHdqXH6kwo
hOFDCvl4ykgqoZMWOn8FZLi2SXfMYteHo5QH4JTs3G6y85vGAf9qbtMh1l6HYj2knznjv/L7p+y1
QTbNiJmko37fuq2vg/FVcqfnym8ugdv4FGYAWOwrRXJ6O7mZFzzw5kfWMwBgVaCbVcGywnzfBmDM
Km5x/CTWJUhO83yxyr+4HlqYHP/XBPMZI1ULyJDj+MH7wRmm+xEMwab+dTtQeX4w302WMU06Ilrc
MD1oFXCJSWHXGo+rln6M92fCmyvMxwJFQafkMT6WNvpq5efoeManlCcQuZ4w36wwqT/swzDFu64D
XYnsNaLiqimvSMlbLibxy1MXpMWArVWJeIn0z3N5E5iclLzqhgSILWYraMmQqYO2ILVRw1IeMWQD
mpXbxvy8/clXaoXYOgsDTGApEFPpgkFtAUqdPMVN/N5OPo7Yq7+A+DwZXJ4/TIgNpZ6Uk1iObq3M
tqzOO8UIOdmAZ4KJr7YzwiQNLQxjlxbUdr8M4fP2mq0G8GLJmNACqe0/233qLKdRpxdiaQdZ6Py2
xAzh39gCWwI6vKiCvma+RSodhzQVWh1hPIGfvC5RCGyhIER+miOvyLpSAqWR8GaKuUSnANJNYZ6M
QFxDgPE+uMvA1/3QHsXP9LBQPHIJ3egDgKoqcbadXN1IC8tM/jSjKU0kFfnTFC8VeTTKk5RwzsHX
Lt27rLOwwcQ5ZgmHthAm0HG76Y16CXbRk+hRLIyO4yndES/8MO/028CufQWnIhXCSN1pz6NHWY+d
t0Vm4l9R8jyo8qh3O+irmsXXSblTZtDLGH8ONrr+mswuiDQhyTIFlTND7Ha5pnlU6DIIJidVhUug
AVE/KH6ZGLvtT7l2FGMmQsNBBUpJWga9PvunftCkSFFa13qkRO90/lk/DjfxMd51/uiB2N+0cekA
SSLl0y8cHlnFSiwt7b+TPBqsVlWmXnOtWjyBaMyRe+k7mXmoiLW8eWWHubjOAjGksUHepHQLlMUk
c0vHPFONPn1fcOnoXqvxTPxe2WN2p1KBJQ2EmngQ/qzOij/czCf9qblQ0XppNzuBjQ0KfdbWib6o
vOf1yv0VpDoykpCIArP2yg+5SEJS1RI5EtPR7fTSFzTltunV2zjWdmUPMosOV7oYhZLtQFr9jgub
TJJtxX6eQIqF93Z1H6h3SnJQeHIhKwfFlVvM+a11pt4JM9KO1O5LyGlUHOTMyuOXMhFhUg69ADT6
mE9GSJxb8VjgbROchRBN/A8ySiL1iJe88SlWP4RgVNletFdFjndRsjDJZFIxSEIzamRQL/nqERBO
N7sr3HGvob3S2vEx8pUvNFaSU+5HoCpPdgXgldt/w9o5cuU2k2lbSy4MicBtql9J69CJrw+2fpgq
SDDMyK0JCDbNB+tJ+rFteWWkAV2lhfdMctWKYhKEsgHU4xjv42NAfd5DO9NX7zqfpp3s2H3TXMoa
l+3+4lp7ZZxJuHqupCKu6XjkFaY/jU5bSvto3pnG07aXdPm2PjGzMfJuUIghIPGEIFAUw+g0qxrn
0rGe3BYLyewMsP+hP1e2uEJ9mf3wROVHAQqEOpToVke+0MxqflmYY84MzFwWo9AFyG35rNiCmZ/S
EGgdCSdEmXtpJR7TduIUw3k+sjdrqU66utWk0cWR+JUeU4JTfiIebfdSxBZvaJDz2dgRM5PUs5UZ
c+vm8s5SLnl2vx0WK0OJV8GvMdkGzyoydpU6uNG5ddECAueaENrJo/WgNbb+iMqyk3khtOuqT+Od
4oHl9vDnA4nXfwKTfaJ4BlGwOKHBoO2F5NJUtxWvDMvLLiyUIswCoNdLoUXBaKiRXGJvBtYOZLBO
a2d22YPFFxpjTnXhXSxWAPLUO101AeLBJJjFbLwqUGfSkHl8zS6QUXYAh9xBEJUL71vfDm+GmN0H
tRAhjCeC3Ze2Z2mGav0w+cYQ7SDM7k5p6I5l4G9Hz8p0D3UONOcaWofqOwhM3AdR2bdwDnOk/uTR
de33lD8KkXLioVfXD8bfxtg+ZW6W4D00OtRLfsms7BWKxuMSaqzctZc+mUxGDqtcC+SSluxJ5Dda
5E24Asc1YB1G8ri9fvTbv0/Kvz1iSVViRYxCsLe3boPRxyF6MYPZidWzrF+miIv4W6l2XfnFxEcZ
1LUUhfhWjUf3eeaaB+mezkWF/l+USq9MMZm5EkkwJPWIdo70ObVc1cyOUpqgG/Hn+Nyr+GOv7b2c
1i3GenBXamMfrMA/MyI/WOTPdRZAbLGIc3bAvy5DQy/THqfnc+eN5/RYfKuh0TR6oJA58eZ6OAFo
MSnZsoKwB2XW4Hbp7CmdfmumkwOeEK9p8oftAFy9Lr/tX1Y2MoJ4QWrNFSqgWmKX2bMlPlXT520b
vCTBkuEEvSpOWgSek9oDJs9tnPEbfX0AnOlF97zQWz8wf28ploErHPMOEFAUI2UBpeO+s4vS2/aH
93mY/IBqax4qMSwI/R3ujbYmH1UpcwhPbI2THNiDY8plM8KUxODmhumAlt0tjeReziYnDoL9aGGm
bdsvXiww+SFqki6uE2zaysh3fRocAnCUAlzGoXfimWFyAyTBCZFNtJOJkmECQ8d8xPh925PtGNBY
sAqZtVqYc1yadPMUph8ID2e8fRBhNOy6WCEKRKx1MnRuMt0QfVdjfjawIk+eiV2b94b5SNSa83H+
xzXi37gGafe1TYw9d5Y8YqcOR3Ko/PSi2iMAMereOGwv3nop5ndOeMcnhU5WU2sStiuVzVGd2AYt
wew2u/ii7OKzeujcwI5OxBZBUxp4YALbts/1lH7dRdlAliupHZsa9xjDvKsgH6HLMmIfBLNJddcm
iV+EMiAyyrQf88nfNr56hzKAspTQ/JfB/XJtu5rirBgjdLatyUi9VFYGL+uLx0AIBqcOw5dEhhJ7
NSvfts2ubvWFWWbr9eA/tGYJnT5pgnQvuGImJ8810zUy60uWltoJkic8ppPVNLawyezDaUj6wdJ0
QGPMXd9FTt6k+1DufLWUnG3vVnf8myW2PQzo3yCHcoABtsmPE5BB+XWx3zbBcYbtB0MNC2IWjQQ+
iECrfQwXNnZQABABvBFYwyyz42wSnj1mN2pz2UD8QUWcxB8wFCpOd4nu9jzgz/rJiUlbqrBDuy3M
2wF4FcWCYlCLxjrdg7RWaD1UXn3I/fhW4MT++md6M8YEYdc3mOUQUDqTrRtLvWRU05dTTl9ftjcT
TMyNaSEa0YDUUtYnQ9kr6WMSO6BQ4KQQjpl3g621MnYZXgpQTgvvBik/Rjq0kBN7FuIf23HHWbPX
0cpFrgo1mQhCb+J5Xt/M8td6fJwUheMNLwpef74w0kZCM8sDfSX8HPDEklCRM59oTYw8JEceXG/1
7ASEApPO4J2AFMx1BpxDYbKCGLcAM832s6j5E9Rz/2LRFibo51v4kxa12c4EmwfPZdUTIaJrF2aF
GRUFtOLbptbXbmGL2UEF2qPQSMMgZoO7Z7qX7BLnWOyUB4gafGw4E9WrcbcwxuygSjQqkCggCyVR
cjE66ZAkyXlq1XOr80hw1oZ2MQr/9p2YrdRScVyB1NQxqbQh7bQPzvInxSmOMVfReTXK32yxU7Rx
GxXyGODKZpFPKrp66EFxJxU4a8dOzBYkmYicDy3gcgZGTA1UQDGJ3udHNTc4nV6eO0zyFssZEpIl
Nm2s7JT4NhMPCUpenMBbfW0DqqBbGDUFKQ0TC6hCKppeoEtAy9m4PjnRbeAbu3E37P8qcb+ZYoFB
ArB+YjPQ+rV+UhLJFQYvlLO/OcQXRpiNlBtaXUgZXsBxsWulD3Hj1gFn+6x/l99LxjK4F2PchmUu
tW5VHwzTzuOzpHO8WM9ubyaYXdOQAlDUHgdq0obfQf/g9yaPT4Fjgi0Qz1VgmX2JK+Q43/WAzlY+
J7J4BpjXRw2pvy6UMdtByQbiUw0dZfGuPbZedxD31l1+4qW11dvp26dnS8SdhSILCEFATlYaP+QI
85BNEwHSSjxRHl/aTn3Z9pATBywM2YLElRLpuCW0qg6Vq3gXAMMFniXOZWRtiPAVTfTPFmVrwnqI
8ybosZAJJhfQrIhsZR+488PgY95rT1Bvt+fP266tZ7nf8adR1xdHn6UHUacWteZK8nmQT7Ex2mb0
2eie/psZ+mcszMSZVTQj6KOA0YKqGig7JbBp6rao8h5rq6FBSdwBjkL5951abTeIXT2gaTeLuqMm
mEws74TxIDdgMwx5xlbjYmGMWTxtVKcSfEQaJiDNwyhJXiQqZ6Dz/+YtsTDDZLpkkicwvJjAYoGQ
T49dCVJVIvjfQqi6bX8mmm3elX/fLLEDgDPY59RUVIBOMW8iQXay+l6NYkcjGGdVBjufH1PcWrdt
0nNnyybNLsvQmJJCUAmefRKaHkPvxckDBhLsUhrs2Mrtoevd/2aQ+Wq9IQ19LIm4PKSl3VYHKT5Y
goDVfJakg66HnPS4mh0Xa8qEftClQ93Shpk1ERvcx3ab7rYd4oQhW7Q3tXoEUBb1PzX/Ofa+Aa65
aOLYWG8zLtxgrg/AMQ+NEGBuY3CKV1rI9Eu6iwGGGFz1XO30h22feKvGnIuk1dM2qOh7NiTPcyRe
0inifBhOqmBL9U3cqKPVIQ6q5NwNn1EIAF7fHi2PCC1nX9FvvBHjbLV+mMQ5qURc8AwL5++nLs7Q
u3nohfQ/2mEuknMs1XUXoHdvqOTraIbfIKC5b2Yy27OYc2ytLx/E0aDnipz2OrC92LcksPROEnHJ
68Nn0jd2JO+I9Rwa+6mVOSliPRh+m2JBRXNPppm0GBVo6yc5upkMzoDL+gZ6+/3KdQoyhzIrqwy/
X1EbEM1d4uiDNHIOWp4N6uNiuZKuEIqswbtPsQ6m/L3S3aH8uL1n1jPpmxtMYgNNUZDGPYZmlOpp
aCLQ936agswW1J1aXSr1cdsa76MweW2cpxHPdYA0zVF90TLFi8qGU5lf3zZvDtEQXKwZBsUCscww
f59Pt2V2EJVHRf4cB0/bjqw/ycHQ+U8ky0xqm1S5GfsR+bNIwoth1OeoVgC/kh6SWDuN6nAGov3O
gAhwpI0XyA3cywZP14T7NzD5ztCCRCxaXJCKTy0wK90u8s2zekuJTyOPN9/AWVcWQCdawMZUAi5J
E9C7Y7CHnLsjhIBNEd70GydJsDC6PhlqsFcDopIPX7r0bjQFO4s/asqx043/lo9Y7NwUDl0ANlI8
CnDXi4uPldI5LdYQk5oZ76bO2czvqvKFUYZFj7d0iLN2xiVWmb4I8XdOXK7tMKj2mmCpAscGhF+v
w3/Mk3RW64n2PSQfN6Jj4oLaxmlc5Wj6sj3sZ84sEc8g85ArRgz/YfgFs6D6tx4TN9yeEc8Acz41
DYryAkGUy5fwJt7n97rmTIo9+N0hOpYfiw/BTfIXYbFcROV6EZOyiESzBuA6zlo7Ad5VfgK/o4YJ
9K7gHb889+jPF/mqzAfsrBl10VYqdejSQB1BmQN3OyzWYm/pEJPltYyoZQ+hajcxpR+DjGdirn4D
Fa+3bWb1Mbq0w+T3JA9mNU+wn8KvIIDwktuo3omdTWkLoSpx0Wc7F22R9wReq1ItrTIpP62JMoOa
F/Vr4lOz4Ix6mjApROXFufpvvO/FJH4Fb+10UiIgHnUU3S4F4YBeeJ+KSeoQGC7mKcYRWbSfFBVv
meap7Ti1wzVgHKQT/80SJttbDq1INoUEU1YUlGf4A8AvGFX/HDvVs0zXzZ5OI+/NtlrsXRplMoWA
LzQ3Ij5TdKBaCyNGrMoD5V4MXd486tqtZmmKyRmllulDWaP4YgRfVeWU93tr+JJLd41xNNuX7aBf
/2CqDLiVZGF+jIm+gShiDr431EjLH2p6E4KdgQyHbRur7WzI2f82wkRdWxcFETNM/pmX9qzdqpM9
u+kpccdT7mSn/FDfjRhtpgp3wn1gtzteP32NgwIRA3A+ZOdAXcPe3BUNYlBzjMp2cugPVEK98LNH
wYmd+iz7GcQ3Kdk6r2a3vtd+G32deV7kRmVIEpC0oYk+lfNlyFFLb1veBXjtXrNwjAUZpSMwG8Iw
4gIVNA6ZznH0LIEdV+Mck+tR8uYKE5EAoJSgDEFZWInPAeC2891AdttBQjMD+2BcesKcWoJegFrR
AOBbTveZ9I2g1jiYxyCsbKX1WsmXB5VjkecUc3aFcZmNcYVZRkEpDvoYOG0anCVT5DDL8cKA/hmL
MFDNWu7mSRzcSQUoEwqpiROEceRuLx8vEJizK5/ULrdS7OO4/EHfpmjkOU2zyyHKsW1oddUwqIu2
JDhUIRR07Q4eCxb0+2AIFGhV/1Kr50bjPE7XD+KFDSYpVUM2tJOAWBic8hmSVvvYg/LDQTwY0D0q
LvK+2287Ja2m3IVFJkNVUx+TQsJDMkOx9lbWbOH2n16/k/2MJnv0jPv6QMdtAL3g3Nd4tpkzs2iV
oJoodjcy88bRs1JwKh3zZqAK6JwkGEqHFCHo4JWi5XzL1aCRcNMGFBWsyWxXQQ5nops6SAP64aRW
58D8ao1Ol3PS/3rEvFlhdnbUjpFKegw1QPCkHm/GyjfGT5zvR3/Hu+yx8IRuwsUmq8Q2LMoYNnqf
0MZVDUpM/Uw8+ZPm9Jf4VuNOBKx/NXRkoS+ogZyb+WpWXlRJ/guxEt1JmAuJbo0Txa1IR92HVOv+
g+hCpsTngXSoJ+89/W2XPVUkoHDzEfgHV2nlg5FKLnrr++3V5JhgH8t43c2CmFPQGHHM7Gtm/s3c
E+Qa/l07lckhIyYbAXFEk74riRO2X0j81KqmDeFgThlt9VBZGGISiTqJKtjiMW+da5+N6SKrj3H2
OEof8uHjHF0An+asHP19Gx+HbZ+STB4zHZMv7igHjySRd5UAdYI+2Je9dJYyngYY50OxZLqRJvaA
wsE9aXwci2el59y0Ob+f7aMC2pp2oNPGtUk0bo15OpGZp6+xnhx+hwILrqmgZBmSDonXrPyKnEZx
n7Sf/1M4s1mu6HXB6qlQ0dh80sdj3z9s//7/cVy9+cAkuBpMuSiOGAMkEMlBfEkiO0sc4z48i34B
Yc4QI/gejziDE2ls41SCANM0UyQBIaA3Fiu7UH0Bt9nwAdgrjn/0drcR1WzHFNoTPYkG1H7UHXnK
gS5Bf2zXewHUr2OXS4HKCzomOZh6X0H9FiUZKng4faUItuLU4GVAqVYA/3O0p23/eCHIJInEmtAE
1LGUCcRugaR1ZuOTUHCChGeEHieLA2qEqEjflY0GodH4Rlcw5Ck3XWiLI3Rytt1ZLawusqvGnEz6
OChxGqKMEXyhipzSXvBSR/4uulSsnHcccY5BVoUlRXoVZB1IHbDtYyihV/ZiJZ8hyXPsktSP8tTV
TC5H3WprbuEiS0BtNpVe1RNeyJot+YKdeqiyUmYcYafvcWY95JyxGE5MsiLchRlW0SCBgmCofdl6
yLiz5ZzwYHWmIEpQKVoOQhKhvC2E0zxdaotXVuDZoE4uQlDLm2mSVFoDVz53uuyFTeuo9eN29PGM
0J8vjUCWSzDo7h3V/B5sqzupC/ys6zkHLe+DMEkCo4tNW7aosndNYYvCMUszztWBt410Ji3IbUwU
QpD1foGhGyAVIzfw6dhiseMpEPKWjUkPgzFmKGthtCvIT2N1lIPjwKui8paMSQsqwLhqNYvIq8Qf
wseEt0d4m9JgivdRb6kJIAG/KmSGHx57G7wRr4UdyGBzuavXHy+/T12DKcg1oFPCuTujX17hrdRE
B9LUD40IJYNp+LAd1DxT9IBcBHUUKVpcmBH4VaLMlix0dIavyXigUuzbhlbDAK1lHZhfgFXZx3WH
x7WmFCGGswFrazO3Uk7S1HPOc44RtjUPEuU6DxJlcOW6a50syyOvmcCaPZUNj593Neb+8Qeyiixi
phOLwlRroHRmdd8afpJ9+/v1or+fuXmZaThNIdhv3DGGclXc2lWl3EjawCnhrD4jFm5QNxffn7Ri
CTZZ7M4sL21R8WfrqAoFXspfiORVgmdlvOflKh2EtDBJP+LC5NThiqCF2K3qDr3Row512m6nfZ88
SK0edTd5DgCXzu4HX32kUGZ5z8f2r5e8F38Dk2T1oBSLXIbbr/Oz5w5Tjgp0/PQTuF84Mbm6wxam
mGRrispEKh3PAMu8yGYAzvZ9pGV44/Lq+LxPySTaxhDMRCsRMeou3DfwaPAjzBnyyIdXr+cLf5hk
245joRgyNvJASL9PIPOAol/1mUiidKgnDaTi8fznUjiKuggZFnIhj309BTkOLFkSTqEauAHSB9Q5
9pb1d5f0N/9Y0AUpsjKuRdSda0884hFyB0C/q7rGfYpHT+nGPm+YZP10WVhkcnAVVB2QRCjhY0gv
gGouMBjjvhbsJnOMYwGoe/ORF5RbiRLZ5fVPWuxBTepjLY3Qdywm6ayFp2kEQ5DW+Ns5jOsZk11a
SSk7tUUVrg09c1f5ia89hGf9R3iwdsUxLGzeMMT61Waxlkxy6Uyhy1MJLx7KtjK8lBfTrTykth49
x2qX8BgQOXvutTuzWEe1zIoeE/JYx+SLKnyS8zsZlKSq/g2yh1AOPhe8+ez/I+27luTWkW2/iBF0
oHmlK9fVTu2kF4YsvQE9+fVnoWdGxQ1xF+5tPVcEsxJIJBJp1hKcvnckipVAFKRRDWIzTiNutHZ8
7clhmr6k9IaEP65vnuCCe88rryV1s5ZXIRlx1u7t9CGbX/7u+5wfsc2+MvUMpc5Yvq/m+0hUdRGY
OJ9NrJW2WxCKYKh+MR1Jirx5UByViPp5N7E/FBUkB4htMNPJ95Nrbd9meYEcN8vPGqCEATQBXmwa
0giaWwXxkZpOUz+nbvQiRP9gnuGP9MVFNv9EJTGG+ZsZgPfzA1BNQ5ww6zD/6H4x5ADcmofrO7Z9
k/3WlH/JDRnmWo0Enj+qb01UwOfhkxnvw651/k4Od4YnU9OlkRWJl+ZNAUxrSh0wMjnZIMIx3DaR
i0JM4ZWJoyO5q0iUIsbCfJgckaBakF0nsyDG+hen9FsO38cu2yqYiyX0/oBsOQCcpde8Itg+xvss
sD1J8KAXKMVzpMuzVs/RhAbzUAcK/XlUX1JRxmdziHpl8/wYn2n1uh4reDUMheYq88+yRb25+WLW
P0ZjP5F7pT1Gy+NfWYXJbZYW5sRMFoxdGoXtVmhXzlKP5LdKJIqjtpOel1NlchFbuJgmyG+YWfRO
jWn46lkCqxSQwqgHBFLABMYP/UemD9YrygVvSyWhVyvEAL6RtA7NSCCFipO2RXB9EYWmyHldOQ9j
qqQIEodguBl3aTDfG0+T295UwJXMR0Hsu31b/TZ8frRPHc1UnSekTNS+cOr+U1E+ZzKIC/Zm+v26
YgKr5wf85LrFVApjqijBoNN3th8Vy2EkkqClSeACLS5UK0dwWKkxHC7G2osyc+QocUN6LhRFsFHb
gcVl5bjn39TGYAc20G200AzV+8Et6uVbU7WBTofPHRg2Hbr0gdFm366vo0hBLmLTciMircnGD6Y7
qgXxMDu25SfDy3Ux28HFRT3OxWuRXkvAjkbhokGGI88OpSXv/k4E03Tl3NXWyKSoxS1SkscSE0rT
w/Xvi1aK8xKaggbiTGU5Ifuua8+VngCm3Y0+XZey3RF2cUYW5xjkuUuToURAy0h59dypg2k/3y1u
7bCSAVqLUIgVPfFEh4lzEkvYvXe6oRDbPOlpBj/005YE2yPyRHxDrJylfayrIIplxRCMsDrat2a/
uPbOCOIH0dikQCM+MVT0NGr72UAnIni24vlxqW81Ec/iprPTCfj6gK7Jms7+aXA9EgoUcKUAnSlO
dAHqxX0z3sjTa9OJpjU2tVlJ4ky7bvRSs2vSe/kyOXisBoVxlwpZEARS+Eu+Nmk2t2HBNsjaqa7m
2d9SD+xvPr0BWKcTZ46+F4FTbUcWF9X4W36sgNqaDYgsygzotWC+0w5L/WKqz5N9MtXPunnsbCq4
pbafqSuh3FFuuyScOgWXB8sGpffg1fOyXXlagDC9nOe9CGlu0/mtxHFH2u6MUWmBjeVphVvJp9kU
eKbt7NZKAHd+Q0tbEpq9Hy312B3Ku9hr9qx5Q38VPkHYRfTHE+Qii7/i7TKlaEVAQBE+Dx7waneF
m7nLg+EwVgMxWMAmnCq6Yf53yviLXk1TVY9qdYQ/RIfsJyUwXLpLKIi3YqAftgHDOu5cda8dWUQj
i0iMRbbCRwB1kegL6GBH2Aqj0suB0+vo940v7TRgc0feIsLMFhxDfoyTZo3cL8OCEjz5JQFgPS1f
Z/Pz9VtmM9pYLSp361sJ7Wc1wXXMCFsjqbtDy+stSTTDMUqEUcVLqk/3pDC6/XW5ouPOs4XLKN1U
S1QxH7MEwwHwuDcmYBfjB1FiSLSKnMs00Q0pdw0G3Ij+qKi+ZT5Po0gZFvxdOwqcG0nCfGmNGsGh
tNePuKdPtjsG9k5Fa504rcycxDVhnBPJ68qWogioGbF1xLxtr58HctM0plPTR0k0IrPpsQh7paoE
GQ6Zsw89C20dM5zIqsWHfr4t7ZfrdiD6Ptu9VaxW9TNRM4Q6XmK3D2SMnboiH3KKKx04C0AXxLDY
EvJBLJBikBnVuQZWaunPexHKzaaxrURxhlBaqA21FMG7Hfb3ZVOcLMD3xbHozShaNc4E4n4Zqc7w
PevoPsueZ8W/vivbIRqiGfCTghAbFHD/3JYpTDurYliEmAv1WCPgdLIOYK8BCXf6U3RCN7VZCeO0
UWJzoAvj/IiqHdqlokHQ6C36PncpSnSU6xgd5V4ceRSUTpSI9oMtxx9H8qIBX6WI7ShHmRhv+Ep9
SugJaX2nbzRXLs6W/Hx9a7ZF2ZZpyjrqHDwimQIUOwSAuBTmxaydrAQPhxFbCRDjNelcGhFYImJd
VBoRCOUb2ip70pUG45UguJ+f+mTed6G2b6PU7+tpn/aiccPNS8n8rSPf3CaVFZDrYpwiat5G9uQY
0pda+iHZsdOrvnd9Pdnh/3PrLrK457ZCSmmouhQ0HER2cxTrcOFWTm61Xq0UP67L2vQOK72Yoa6c
3dSaJTFDFEVIeKTTOY/OcS6wddFOsb+wEpEnAPhVcgw1DABeLbrvdDrO9jFrkCX+eV2Zf/ERl5Xj
3GoTZbldUZTmpu+9n9+3u2EfDm7n6wGwk6kjeshtx1+r1WOqr1STJbRGlCGMEOWyO9VPfHAQRjcM
NVJ10ofcTQQJEdFucW5pySw1lwgsYspnP2nlX2UrH6zY+EjWFoiQ4NpEU6/xrvZKLSPU7XRGycLT
S29GSjNPzrImCl43rXwlhDeLLiykvECvPZWbIJ4SR2nvpYJBGCYfelKtRHHeVp7BQUXY6N+8syO8
Cwo/Qqteajr6J3un78fXD10fF4F8uSev25bQCndVpOwr9WaQ9tcNfdMbrb7Pve6tWMnbaIHd2fOr
XtTOnP8qtGO6VG6ZH+PsR6SIGiW289ArkVyy0Spyu45VrKEMXiAMdoEzQ4mc5MbegfDES0HMJ2p5
3DT2lUTODQ6ybRcygxVr0doWk87JoswhkyHwttuHeCWHc4F6B9bIshlRz98tgQpKR7zcRqcD6KAR
pMfcFfZGsA/+4d9XAjnLNwA+nLQq0grj7MvdXboI5npE3+e8YDtLOYC58OJO0kOe3aWNIO+86dBX
/5/zenreJXonwbpNegA9ZE58q3wGcG2+vF03c6HRcf4O4LyY2Wnwvraeq5doT07ZT+sp/0V2CihS
irv2VRRVbC8dG7hCo5GF/ud/OvQkpSntNTSgltLTRBK30UXTz9tu77cEPtOYlfYSJyV8K7U8ebpT
0rt5ylxDCAwq0OSPJKNKpjph4XLT+Wl3P4xPgr3ZzLWAc+2/S8VDt49jRstaw4AMmw4mIFwqA3Ss
H7oXDQkP9D0KnLhIH84bTO04NbaK8T4ZD3T0JJ663v4AKAiKxr81Yn9hde1J/ViWRY3b1SxlZ8IM
v17eNQZGrIlAl23PdhHEOYAY7QallYLStchbp0k80Hg7ERV4ge1gaKUO5waqXIoBYPdOHBvtM386
NaHbBwBB9utdnXof4HrU16vHeYUqSnOprGFwU4K6YeKCRZiSj4y9r1Ti/EEfWnW5jCjhDbVcnIou
QzIDfRDnOQRD3HX7Fp1TzhMQuc+XMER4EiIIp9JLruzt4ec4jQI5m7Rlv9eNNVf+0+oSanboykM1
YDwOXvmkeM0NMBFKZ9jX++pt8IlbYLwlPlqnea8criu5ffehW4QhgRATYH3/FN42SqlLA1qvGJ2x
7udB04GG1nyfAZlfQzd7vS5wc1VX8jgjofqoJHUcjt6U6Y6dv8kTUAGN73HV+9cFbR6xlSDOUmhs
jaWc4IHdNugNoSBjAM+X1e6uSxGuH2clcVNrkkGQ9SBOdFsfdH85hcHg20gbyg5oOgSOQ7B8fOs3
cpOZVissyTJrLP21SNSZ2swJZ4ErFCwf3/RdWCbpFnTLeUM/3+c0Gh1MoICoPtcer6+gSCMurFQA
jNDGCwxiIL5eoeM7tp24eSYxFRjEtju8WATf92JJdKEpe9SQ+lwS0NxEd6n1MNlf+x7Fo6p2Qo26
HVpiLRA/6aJm8O1QZiWeu1zyTlE0s8DdVb+hQe+JNd5YB+3cfzccPQAxjad8vr6yoi1kv69usz6n
Zi43ELiYB63ZTeX9KGIQFongvEetY+RSqmGONqs3j+cMFUCdiB6KwqXjnMYwADhgmdCcN1pN5BsY
Cfbt0pZ3VjnaDsZH8tvQRl9lljiyXPtq28SHNjdmrwRlTkBzqh7yphwFM5tCe+I8TFTNOPky/lXx
S0PdJw+GkwbAejmgQRY7oir4dhltZT+cp5GzWS5MCZ3A6aF8YnV3YOPfMBCW2rUE8b3gTPJVNI1a
Sq5WENXb/cGaXK37Zc7VrpHfrlso+8t/vIMuKvHVs0yWFyJNuGKn7Es3vMjdjdrpTtr3bpXbzpTc
zO2n6xI3g8iVRM7byPE4amoz9MioqU6lWV/VIRNCUTFzvKYWF6nGCbXKKIdhtDbdYabh2Uorb6wx
d6tmmGyKq880rB+plu/HMvTnHiRByXAzmHp6lJq68MbF3IEA9ykfRaV60YJzPggQB4s0ILXoySDb
1BFSjJGbaDeVcgrj52h5zWURT6LIlDgn1CERmxc91iIy3/LqnOvwreb9ogksVrSvnCPKWIccmTFB
keWHudt1syCW3v4+ZkdlWwNRAA//YtsZQZ4Mji5T9spyDj8CB64AMed/3+fs0kAf1ZiigIZy50ud
nQ1M8UQ/rpv+du/OSgZnlsCvQ5wSsfg8yHH9LPs2BQwumHXwug7mk+YMQeVPpSBi2b4iLppxJmdl
xUInHZkqneHZLd+S+VMiYpEVyeCMDDVwbQiBAu2FgB6oQCm3FyKRb9uxKRPDVkCPxgPhKrncMqoe
XEGFETtFWN4CmvyUmloENIX8I+lXICP+R5gic65e19R0zCVGimbdj+nLkL+2QjTrd5P900v9FsLX
hzQZyKcz8Mc9ctehUSI7T4fWRYJt/tx6o5eeGFveuJe//OiAvcUSfAJzZOZ2TT6XwoyyssKJQtHo
HZE8kG6n0om9ecQsIwCbv+p7XZStZxfyNYncIQstU2ljFcmkLrlp80M+fo8NNGucBy1Q0UB+Xb/r
BoPYDn9mFX3NY5FqnYZ6UZgnjrW4Q2G4o7UztE4gaBtS52It79HTSlIlD2MRqV0PwLQlKD8rDqWO
7WdnEwdbw6y25aR71Sl3heKKgpLtm+5iQ9zBG4Yxx8nDqUjC+9guPF02cBwaV1P2PZpDrq/otg++
CON8/GwZKjpDVDxV+9Fp5/vMFjj5bTdyEcCFmUm4TJKqIt9sh2fSJ46eBonI0W/fwBcZXNAIZsMp
1/CU+j0Wx3g91b1oY7Ybk1ZGwbmQSAs7Q2YPxfgQ7mK3vAM4PgCe/AKdZDoy2/G+/mXvOlc+0ZP0
WVT++Jdn8W81+fqHLTV4qLLhjCmoD5pX7frS1UFrL9/ESKiXb6Imtm3guYu+/AVNRoIjkEJgDr5U
BmXRfUoD8GH1IEs+M+ZUeoqBXnD7ET4SZSWX8yl2MuqJPgJMfBhoMMbof5WWXTjrAm8pMM33KdbV
GdfSKDUtHcWXOn6u8Kahb+OH2kRWmnAXtTrkxJhNiGjRZJlWS0DiyU9NEYup4BSrnMtY0nxBKAUn
DJTAn6DIcuesFTwr/uVldrE+zlNM0dB0UY5DBpCx6LY5sMT0/EPBMGNQgNZclEQTbQ7nN5putLQi
R7mlqhnQ8YlI9yR9ue78BNcJDyRdTFXaNCHs2yKBferbYxYeZUmwcAJ3rnJOY9CLirWMoGRgL/us
whQN4MQLSzpXADwmVi0QJ1g3Hv5qrqR5zCME7V1+E8qa25ZvXSG6h/8l7P1tDDxOdJ+mUttK6D4Y
QTaxZ2Xm99YhgKQHpmvnHnApC6fZCV0gi1+uRBs8aHTZkFkzwv9m3wFqcTcVTnaDMTy0eOmywD8I
zINHjTaWBYiwYDf38vBr2z5H7TEBwGiYKYI7WOTYNc5LaNFC21RHb6aKcXnW7GreLo8R8AIrDLTS
E5B2rtu9cPs4fyFPSyyFJtqYysrJblWXHhVn6RzJBcNG6WjuHCO0UfeiTuKtBVVlWbdVywLdC+Hu
6WROFLgQPJZo+bOdQ1cfTj2JHaJpH9i5tSDuzGlKG9EGo39eA2dVqihyxzu5uMtTUZy4ddpWgvjp
zFmqCUiACF7i9a2hBIAWrXXBK1wkggvpq4aC/x1wMeCi+DqRL8OyV7Xn6/bA1p0/VWstuPuWmPpi
STJK54q9K9ovbXLfWZ8mV9ZveoASXpclUocL4RWaFoAeBMhc2N/l2bKvzC8g29z9nRDuQMVDFCld
y9D5leSWmFnjGOP0K4sswcKJlGG/ryIIq8qkEuRFyGDo8w7PoLM+534nTYKn69b1vt4fdq5WYsI6
yUM05uHqBTRb2X2l4eH6em0fTI2dS0ORLZUTIHXpUKWsw8vIdk3zlpK7tP02j7+uS9lerYsU7krX
rEqXCtbXpQHnrb+f5J1aiPLHzHz+NOWLDM7FVKkVFTNLjY1u+PDOy3BXuMan6tA4mFUIjMe/Uknj
Fs7q8sFuKJKthHyj+fepjB073l+XsXk9qPJvnTRu3SolaaQYb1wPWfGvwKEJzHo3YHDF/sUg7FK3
mgVndNveLgK5RcyrpZzlwR4ZOW1qHrNccGyEGnH+eUyXGEQJqDhLe+Ooeco3ycVFbp/R5ODkmWN7
IhRFgYHzDMJ6hD7PSIGB95iY1naNNgakv0kz0xfslcDG+a5dYFpG4aywZPBD7w8DZlYw3e4Tf5kd
9W4OWJySu4ZoPZmDvmL1OufAzSykGk1xsuTjcMj84tn0x7fFVT15X7xWAnsUqch58DyqrBIYcnjR
g/nLeOqhZ/JyfRlFIjj/nXRDWRD0vnv2kILLLLKUEJWF1rB/ZFXZ/rgujBnbtcVjf2blXQEFQ1MN
UbNHZBBLL8+Z0TyMpfRi2cXeTExXrspdMoJG/LrYzSBsdax1znfYXZOVKcuMMJp07UbZW97ygB4Z
3WEpJtlRZSfdGSLkBdHScs5EsoYQRNd4H1ShbXvVoEZgMW0MPEyFV73o0HFuxJhx6mITzlE1Ulcq
XCv6riOAFg8xCJw+jySbUpOGGuvKig+jL/sUA2rt6HxnrYZAcXwWYsVtvUJWO8cjy6KftpanccRx
29WHcTftlx05qo7siNkUBNvFN+THdWkQNKqjK1C5oblP7V90+ikwRIG757vwwWIqj8CvYumz0dfd
1i0yp9dvDW9yWYt3JD/mrijFI7ANHlKlmZtw6CUYv61/lansNrm/AAUxEjZEb2ZyVRldOLql6bbC
t+y19VCoOUVEoGXvabMI/th+TnwgTCVecgCAizd+U53Esz3t6frKbi/sRTTnlsFWl1S4DTDCMam4
pes9OJAFzvhfvMhFBueNLc2cZJoh9dN4s6941UP/oroM7KzxDXO/+AXwHgEvd12xf7nAL1KZ5iuf
mSxdHRoj7gAl8lnnd+xlbuNPj8mBHAEqt/sIG8V6EzkfrWFyDFTicCXK9EvLj93w+bpCop3ifHGZ
16oaRUAwbQAhBPzCaj5keiviLd9sN1ARYIP+BdUuYnAeMe31bJYkRAfxZNzTSL7JlcGdh/o1y5qD
VhWHuc4eZ61x4hoIb5JoemnTmazEc2GX1aHFuGEYa1G6b8g+oQ+GCKdTIILvpSKTpY3LAmjTKn8d
QVFWJIWTi5C9RUK4JzGxSSRJA7pWGzn1x745KRkGk4tQ8PLeNIrLcpnc8Y2KoVYAzYq3hBo+o47h
tbUolhKJ4E6vLBV1bURgNNJUaj8qoEq4mfRqXpzr5i1aMO64AgqRNFqHfrBOf45UyoowadwLnIJI
F/YnVj5Bl+2mzil2ZZG8MTkl2tfrSmxeGavt4M6ohcbUykStxzOixolQa2lvLe1nbwlcgWituACp
UBcEKQ16HK3mh0mO4/CmimqmIk04NwDsA7nB5YC0wZT5eb+Xcjwb7QJkAoLEwfbtsFoz7sSjiNkX
o8VM+CgBezxod0rhhDdJgmpV9/U/iOTFt1ZQ89ssHK38HN/rVCBoyTMWkLEudtWPf2iYK407pzsy
gkTjrQoSD5ydP64byPbO6SoITkHCDsQtzgC7MWnsmGXaEWWC7c9RpdzJpUlwmDZ7i1XFNEwVLlzH
NNc/5TSVamiUsNglxpwxmGoe6bkO4sB2l2P6OETo/lAAC5ef1VPozo/XlXxPKfzxXFlJ57ySXFeD
PTXQMr9Repf6S4CZ0MxBduAmeWF/xwzCB9VFK6afyk6OjdZcGpjAXBmDyY/cbkd2BNhkM+Ab/t8Y
wLb34bI+3D707ZLqlYHnRN7tSXs797tpfru+Ctu+5iKCc2hL3GWENH3vWTJe9G3eN0E1jCIqaJEi
7PeVR+tC1e5yBWOczXzbR8FQvaRCIlF21q9tJ+fV+sXEjrK2QDPGHprfWSElPFSpY3nWPVDQ3jp/
BhVLDTADh77+3Spyrk4BT3OnWjCllNxM7b05VKKjwr5wTTvO0yVaUVYLQ04kw4nZpn1KA9sfjlXi
kNapT42/uLNXBeXuQ2nz1THhPZ9NKXDJVPRaq+pd06W7Tg2fplbEACIwRL7hx6JzRbqeJUPaPSlA
aSOIQTbbdFfO5j2kXNlgPdMhVXM4m3cYY09xsofmVXpRvwMAMpAOyx2IHa9bxabVqwpuDQy6qxhg
+KfVkyWf+7loeo9qTxSo1EZztsNffyeDs4t6BlKJZieY16rdKgpI8tCmIkjGza1Z6cFZQF7UUarL
7I1y1/vs6qtfiS+hYyI7GHjWVq+iN+32wulE100ZEK18Fb60yyhtQ1TIO2t2xuLWIEhCTy/XV277
6YXi2X+l8AXeGGU7WWXQmfKxfiq9Evnt7wqBm8dwxL49LYJwSCiPu+2Ksh2jBUwfXvYSAsc786OH
5jS+KbhUml37KuJ52PQYK/W4661WJ5Kh0Rfd72jPcDp9OXVF/qwki1+jdaIaRLgngk3ji7xVT2kW
K23vdUv+fUkWTLejX2MvN+bwINg59tf/cIYqBttlwzTR8srdi02tj6lEcGmxMm/pKafYi571Ozao
0OKY+QJx7HPXxHHnGEy64P2S4XsnPT5og+1hVQOS644Sd2eylFhhPNfDxFcyE1nHCPXexHwgc+5d
/yPb5/CiNnfW88JIzKpnjaTKcaE7zQiuf397By/f5855ajUNIIbYOa+tczFktx0Be8Nk7a6L2WyA
UTVFVwxwcJomT6MSFjrpYh2ZUxbUNj+oW7jyfe+ljyypLzp2m4um6RZRDRU4c3yjQ69qidVlUKpr
fCsMsuzpujai73Nhhw3ybTMaUVIskuFTCAiTOk4+XRexuS8rFbh9IapdKi2r9uvKWQUyDpHvqmn+
yGV1EcIn0WNSN3bNCMtl2jqtFZ4sjMBpWiy6TDYP00oOd5hm0ubhvCBMY/i++Q9kvO5sf3nMHXKs
gtoQNoEK9ofnYlvqyWj0EaHnMt6ihciNow8911cacduj2VOloaEWgYUUHcGj8ZRJmWjc81/OzG8z
5jPllRqOpOtgxhPYoVt0tuSyE+5ZHSw+pmfRA3D7rrroxGfLy6W0wyKBq0Fny4HdVcUz4BQaRNCR
q36LPBGUqsDE+cx5DzijSGsRnBGLfm7k9iEulSCSbZHrEVgDny03ZCnvEwt7VQOlCQkQtzhW7rAn
/hzUt50779XH62d381WyWkj2h1ZRp6WM2pjEuPSbZLwbDDx06zLZ43H9zYoSUM6y4V3j7bpMkZJs
sVcyu2YJaWxj89Q4cbQ2mFVBAolZ9B8X4kopzucRqqsx4mkAI09B2gHNOgf5EmbrUkCuFniHqKZj
GgKYHpGFcH4jJ5iRU0a0dtXNU7W8TeNzKonauUSbxV2waRRLVDZQTQ8r/RNm4F9MEH2Zs/LWqYbl
9OSnVHaCO1d4sDnvMfe5YZU2Zr7YZchqRqk37HXP3NEAXRaCR9CWZegm0UzZtHXELNww92BUFZVY
l0VvT7mDR/kZ0xyCM7ZlHGsZfJir2EmcZRGbBGRvBWQu0EMuplYRqcKFt0MjSWajJ71X9JjEq+dz
CQwswZ246QbXunCBZm5Z6WJQ0O/g9etpN9SNfNM3UFZWgF9Z7kRtfZv8CGt5nLcYwqyYixz7YzwA
M9vH8Me3+hSjMR0z2+7gY0Qi0L/Zo2sTdxSVokQLynmNiKZZWrFXXh3e4Rw4cShwhZsv8LV2nNtQ
p5SggJiih9uPHhmqYFp7+v3gprcpoJnV1g0fRUptnei1SM5raLVU2SlFWaAcQeoo462QlL6mkXt9
wiC31rhSFYUCqxEtJOdFVCsmUdQiYSJb5d7u869ZgTTqdRe/ecgsgNmpJkO14Ltjql5dehIWILM4
RvsSTBZ90B6KQMRisanKSgxn/5FRlxihjnpPz2B0ef9Z1esf1zXZdID6SgbnAAe0jCy9DbtrkYFl
VhEB2BToCwBuiu5Ekydbt8hK2B+Ns3ROzR53I9JoeMZFP83UcLTm+bpKIiGcRnK1tGWf4kkwpeiT
Dfv+C+ZmT9pSCQ6UQA7fM1sAUtAaNXgnkOB5atLt9EEFt0358lfq8FjdYTdmalfg2OY0TNF0kuyp
MoLIii7764I2qx2r3eEfhiVN+6wEKpAXS4F+lBxgaEu+Kbs2gGHKl/7gI33rimxctIqcjddkaKOk
R5Yu7IbFsZTiMwnDW2sknwTaqRtR01o7dthWYVnRTiFVGhh6ajsW0EyqnfVDb44sLc1mGesPocav
BTLNVwItWWmNqUbzbnqYbjK/eq6AfOnIQQNvC3KJjwCircVx7p0oHZ6/Sth6dvWgyV68nNPKv76G
An/Ek3GSNNTlvIcIo7rNjJtO2CEq2iPOd8tZR9UxhH9Qd/G9uZ8AY2A/gDgA9AFR8JGH43rBOD/R
ZO0CECxok5BXud2nw9P11doOXy6ule8h6M146BN2patnxLQ7bR/5yY6cDUfFpFG5I55AnmB7eFiW
Jh2asgLg5PvQbHG0H7V617/ZgMAtd/OjIbvSScSYyoyKf4qs1pBvLWjtSB4WZhGJDrSUOr/Vpi6Q
G8tTzY80faxFcY4ilbRRLkGr7C3hYbYxvAd8N1ESVbSC7PfVkS1b2yYq67pu8htTeehEyIws3rm2
XJxLAC7VBNBtZF/6onXI+H2yM/B9Ab0V75s4sgQGIdocziPopgGEqhoXlElrpx/OwJ5wKuM78AwF
gjYryeu94eM8U82nuYald0Hvh8/Ld1DovONoWp6WA93CGQN2in/Fx8j7CHH4WjbnM7qZGGqh4n4s
qhdZO3bd17gWvKm2Hwark8y5ikmZ1IkOMPMGyLHJY+wyokVQXZ8SjFCj7ncje2CMFvJxioIzvv+A
jl2cRGwgGK21DUZ0EaN/jmVgcLHwLM88EaeFwP55zJVRsyw1MnBlLcVDtqBW/Pm6ixJc9jwjQdij
ubEycb7CSPnSjNKNXFqPWZ8J7nqRGM5VyOWiq1bC+sOsW9LfEhp0i8AkRCI4T0HVcGjnUWq9Sf1p
y7mjyWe9E+RcRBcITzlQpq3VLDIy9fJD2rwj04YH/ZN2q9TgWC8CYBaLHmyqyAI4n9EWBmBgFnDM
6bv8Pna11xhzGtahcPtz+gl1nnPrKa7fP+XHsvfICBSz0BddzKK15bxJ1AE2SmHg5ENf+rnUu+Ys
e4UqGpsWLi/nOcratE2T5dHknfSJBMq+cFW85P5DnCbvhUOf23rZCtgXLTBI8/H1FLZQSkJ00/qj
vwwO2Uu3yi479GiTZwFBeRQjaWzKtG0ArxuohOs8hF8Pfiyt72CnTST5vay6CRkedXlx//8PNpFV
C2RCFpgq+bmUycwbg6WQvQLw7qW2+EsbeotiBtfFbN1oazFccmskvV73Vqp7NJw+5woos+sakQDK
PlEj/aVKLFZdxQJWZkdlN8HKTTveNdR6qhfLkVL953WVtg7cWiXOVyWTNFlmijM+l/em7pJS8H3R
knGOKk9sMsUNUhXJMAd2RJyujnwg9pn9098pwixxtV7mJEXUqCT4dox9SG+R/YG7A+QO6OUgmEQF
zNI/v1/YWtgkA2Duw+qWarddto+IYOpu67CsRXB7US5pP9T2ghb75DmJf8TSfSpq0N7sZFzL4PZj
adNMyyfMqMY34y9Gfg2nc699oel/uu1ABKR9Xmrn+t6IFOP2RqkBe1cQs/Xm8D5MX2h4h1rZdRHb
dnzZHu7iMJXRoqU9gmyIBrK0S0fB9m96a6JorGotG2g64GKwtsi0yDbRL8IaiFQ3dpvYCb3ENUGG
rjrqqyQAudxU6CLvj4qsFUtSTJFHlOJHxQpoKzA29n/5t8BKH5275Yo+GpuwQZqKcaBre8aBrgfi
WXWRGtwlR8IpKTMCm16inTE8zaKZ622DXq0Tty/o4CkkU6IgO31gExTV5BTP2m1SOXNgBPXZKhz1
sT6LMF0EavEF2YhKYVGA8MVrx+dqfCWiWsDmibloxVdg00UylbrD7mftj4G+5vHbFKeCU7npmlcy
OI+Wk4VERQtQlQl4rWPzoujDUW93Yfh2/WhuJvZWpsaXXXNlrBAixP8xteaOniWfnRvUk9kW7fp9
iv5b0ajL9goahqzqgGzRZM4hVCp6ZTRcoV6UHZX8qc++qCJ/vfk+IvAI/5PB2Z6R1QZaM1Hs0u7Q
ngGGswrONDkobuOkR1H1bnu7fgt7D51XF9xM4oyajKVTz47qV9L9shCufWQkZKUR33vXxKac1SVi
UqP/KjW7BJB7s4jRlHmWPz3PRRFuZ+I2nTrsGVZtbB4qosxua+i7VLul83yryH0jsPPNytNaKc7V
oQw0as0AU2j9LzI8NzmFh3KvO/RQIfMauiLTe28mvaYh5/TkqDFUqqBzW39gXQbL3r5lBq8CYErU
LLntiC6LyZkgGvj7OE7hKKYRFDJl6izFt+vHV3CQ+EbJZmxiLUpZnaGKnSk8yeOrOvy6LkNgEjwO
zhiFXQXWNARvYQyQ1Xl+0wZ1cqRo+jLHYF+OzJ9/J5DzfUUZy2Fl4vabs/m0yA1eQzlQ6DFbGNLa
B3Wh4DYXuQq+PzLXSUo7ZvTYKU9ycFG52RkPicOwk7yPwCmsDJ4Hwsknoy7mGc2YVIMfatSbqRy8
wi7864sosgz2+8oj0SjtqrbH445E1Q1d8htigvgs+0jaf60N5y/apM8afQFz34KH3VjITl+LCoOC
U8RDQ9BWy9UiRLessQyf4tD+Gg6i575osTifYGRVbYQRhpWGZl8YT4ryZFJBY45IBOcLqNREaYwd
8SitA6Ww/4+061iSG1e2X8QIehBb2jJdbdStbkkbhjSS6L3n17+D1p0pDsRbeKG7GC1GoUoCyEwk
0pxzipbZ70ZRo+juZgFHRbPQPY0eXO6ZMjRTQWmKIc+xBoTZgnbEVH+5rVlsM35zoBsR7BM2mqWu
7UzQB45EYF/ea43SObjOf0RLg0bBodSdMVIMJ5QsUf5pdwc3crlDSoZJ/g//SfeNmqdsbe0uEfRA
7t7jGxncKYGimtDIQhLSDCdbGxvkD3JP7T+FnSB/J1gMn70ls9ara4XuB+RVgZA/eVL/oRCibgmW
w+dsSaYDS4K1DWvhKcwflVHxx+yol6LysGg1nMdmEwiRQeFs8uphNA6VpkIVPt9Wu/3HhKrpBFSB
hMo8AEjTqXpjTRgsZu1YjYeGRF85E48EHXBfDad1Ilfkethx/67qV5Fs3RtVb9N07sDT0LllBEZl
ZQJGPbjkY3sxJLfNDuFwsXC7317n/pldZXIelVZqOWSTgj6zqvm2RsXPqtaeRjJ8oaT7cVvU/rFd
RXGxl5WQwhzCDLde3L3JpeEXUfvUlSS4LWZ/RcA/lnVZQVMMl5kzorY1wciLbJn5oW2fy+Soty9y
JQwl95dzlcNpoQTQQUpYFV9SHYv8omN/ijyAcpT2NDjlzxmUKLUYsI/51N+0RJM13dQIkk8W53Pn
eQC948zCB98Klnu8NC6SA2ZeB7Vcn0yOKFm8u58beZwDlqSwa9cMeXhTfZKU3LHak5Yfxd3T+2mV
jSBO/ddZJlI04iEd3S9PbAazfJa8NkLFbnHnoP0oelizD7+1kZzqzyvtyjBnaZzwPiEfVxG1/a6C
bNbD6Xu2NGC2qGfdbaVL3yNgLr1h+HFb2XcBdMEt/I82cNeUEo/GIrNEoR6QwelO+ZH4yYn4oPcG
vLyjBb9qCMu3/l61F2ElYX+NGqaDgQSig2L83y4LRmjNipRi6ixTntJa8ssR3R6GCH1w/6iuYrit
lCgNzQFoqS6om+wuu6vU3L69kbu+V/tHAp+YKA11AjMUIkv5lBySkw6oSJaQEHUpCBZicMZUhgDq
KivWGCEVj2pHnpvOdG6vRCSCO5JyqVVtGvCekRNkcisv/KNiIBAk/z50gzMcquXWvDL8l17D3SjZ
y2z3DGQJHXSWEwIVrm1sUXPW/qtpI5RTgUQaaJXlcHtxGKRgCMv081B/LLNDPfpt52vR57l+TUpf
0YREGezG+N1RXNfL2ViuD8o8hej3kA7MLTXBXNjGZfRMH1NKf5Qg36yTiwmjdpFnXcXxlTVeoKGB
CoZyKnvz5baWiPaT7xkch7yuVVAkghEqP7J6/ooctnapjqxHR6T2AjfBdw5KkWEpc4iKiVli4PAJ
SPa9qMltXwQoLyxNRVXmPZ7bBE9UleReWrAekLvZZf6FJtTR68PtXdu3rasQXvOLVQ41DeZbZCcr
+lFagjh9l+2AvaQMHcGDDEzXf/vT3phpB6SaCWAvdvVV9lpchtZJOwBa6TB7y12ENnot0AHCVR1V
QNmKktm7u7iRz6m6oczWmC85XlvRcqc2qyOv+bdCirzb+7gbU2zEcEoOiGi9U1RU6MYB1RPN6LyM
zPdtvpwMmjf+bWG7PTObTeWpLImqUk2r8IRcTu1x/av5urq6l5wsl6HYug2461gXP6B1JJGRsTGK
3zzHdZ08UtYw50lPVOi9VhalndPpR1lgTprisjYwt7kWDzIpnUL53s25QFWZpvwuGhAxskpkqvIN
zuraL2rbIslA6cVsX9Xym2HdT12NTNqP2/u7f5hXSdxh5tJE5LzGS2lWv9fy65R/7YBEEIMi6bac
fZel/yOId1nm2mn1MiOXutROfax9VI9/mLLPeAIYLmMuChD3I9KNQO4pYVogx9ApssXK8+g2X2MA
gBRO5kg1Oq0AFCqkzdu3vusCuSdFpixhPk41IuD+g1RcVOtBDkUquRvobNbEPR9o1pZESQDknN+x
7GMXWIgYo1MSrPfAsEGG4C4CUuLwFgcgff1++wR33edGNvv7jY9ea9IuWQTZhnGkyWGWBJoo+n22
v5vfnySTLHOOx2yVdE+W1jsSWQUeev+ICBsiBlyA+Y6NtxWRhn1pZiGqcea9gransD7ErVDT9433
Hyk8enBm0XopWDNrtqbS5GsLtZ6GuFDezCaPDPSamOXHtiP5c6Klq3Zs4nX4smrL+kDjPi8dKbQi
x1rm7hibeZHjI8fmuTc79RwbFYnc26cq2BKVu7MKdcqXqYeTI/HHejwbpLYbM7gtY19rrxvC3Uu1
SUpVChf2zOmPGbR1Qr0QYAkCpylaCufKMFy9thh37Nw4k51pespQeYjkv26vRXC4fBVlDSXST3GJ
nkDyZs6jow6PDT2p+kFqRUABIlGcA+uGSKraGK5ZQeeAkgVlO5ym3DrkU+3KmiJ4eexX1zBl9R/j
4Efsu1ypwmmAvwTupPUzDGp/fYtd7YtK7emud2KvUpw/QbcwNjI5f9YjWlIkjSJPV93rC8gmwF+k
p3a9Bi0VRhK7LwH0zJgq4kyD8pFEWWHGsFThoFXAlA5BeOz85sioDf8MptTYiOKOrqrURSrQae5S
QJ+MTe+Q4udERQ2O+0e2EcNdOWPW66bOOvX1AEOaThXgQnjskXNhbZ3k2F5EzSy7JrYRyJ3XTJc2
IRYyBtQMbWt5WefZqXvRmPxuTAKqGQM8xRThHbd76P4Z1EQCiwA1JfBChidwQTh6osaXcMzV422D
3i/ybqTxm7gWeo8XDht3WO8YUigQQU7voxWOaPv2XwgWGs8UCt410+RcVNPMpgzwcuSj7cVh77bs
CeMV5+IH8TCkcmbt7aoNDjvcTZUn9/ZwqAX+fr+J4/oJ/DRJhRSxFmYpatpAXels8KlGjgQIKuqR
JzQOge8azbj5R1F6fD8c28jlDnWwpNLsxoQNCCp+DCZTObXDI5bosrug+aZ/EJwrO7ffYuiNQO5c
4yVNpmzCaLEBVDq219VH6ukYnAJAxaURIAvuBi8bYZxhmHj4DHKGgwXW3oVhbkRlJBCxH0FvZLBv
2EQvSjeGYdtjBxnmBui2EELrnxW0rRV+/kP06N+9s/GENYDMA3RWvnGpLNZZ6SYZZZqj5rPRVOZU
wGAjsL79fbuK4Q9JB3Jgn8DUIyXSbX2hkj/HqyLokdu38c1quOPJkohoVTizlmnF14GIDRLo1ptc
FX2SZuvc1jzRmrhzAtjfvBYaWnETeqfH93X4R4iLxmY5zE1vNKEMEyAZAKXJLe+sk4lxdtlDwf6Q
nxMQIWAE6GD5+QmTbjZSu99uL06kF8x3b0RbSVkPSGl3SLWGJ+VgHhl6GJrcBXrxX5T9qhhcXBo1
dMq6Cktc0KaZHJRDjAe/ydAbPWCYi/RDdGRchKophaotOupzk5OOmDliXfxJUC42/dp7/X0bqJG9
Pt/eSeES2VZvttIIKekrA1uJwOcn8cGG5ayB+RfKk2glEVXEd+/Uq8rwz2+ZqHVaL9jPuG/sZv1a
0rOVdg6lwtKaYC/5dGFm9s3Q1SuzNWBQAb4x8sLv43tbcuS0l0kIziJQSX4ewoz0uSmtd1dlnUAy
GgxwVep5EDwvRGI4H0JoTRZpgZhfr5j+kB3jQ3oSOV7R9nHeI4rD0hqYVhC5tZfl0aoFprX7rNho
Auc8SC13tdWqaIBXM7/TT/Xc+i2INBXjzahFoRwznN8v4X/MmJ8bSTWqV+mK1cwLcElX8ClJxo8p
Ng+Zmn5Sq+xMS9EUoWgDOc8xLXIdIRnTYTjyGTBBdlaIagq7EihiOA2tBaYuczs4NG0lVzlsKZ/I
09hpd3TJg9vOQSCCr4OPsdqEZYZBmLz4ImcAiSIvtwXsavN1De/OaeN8EouQVVFxIxrKB0n/UKEr
GRxRjlmfsvoVXDBlKILlES2J/f1GYrvCm1sFOgjg252pgOKprQAYZ3eAFEjHf58MTwnawnSmDAr+
bqP9HeOOMxFjTm5uT6WDP3DjF37kthMjdBNI3y/nbqRzIe5qYJ5YThkshW09tQjkk3fY4frNujOC
0J7vEWfDD84eIA7ddAadye0z3X9ebD6Ai6YMJbXAg47ld97IgJiR8pyBL4Yum6C3ZcXugT1TokIk
F/byYXJKYbuB4Ix5yGmadkWJRC/IneWHPn0D/tztFYp+n9MhSct6YNvD8sLsrVde1D/Bn9/qD2fZ
81B2uUyRQhqKN5o/FaGQKZLdEr85xM0RcfGTUnVxN3ewAjDxsUkH5CEQ2KxPy6fZU5GVFjWA7PJ9
bJfEuUN5XMpcLVGtaRW3b1wzYJGGhUrCV+NCArDaPbY/wRwAMAnJFTkZlSncrdVycVXc5C1GgaGQ
eFu7sYPpEVf1VoRWOsas7Tmy8dZ2Iif3lnPyLT2C2ujhj+AMthvAPOHG7+RD1EdDyKr2R8T+sMjU
LYLR1oLmiHgkmDC1cFtJd4dfNxL5HKFBpqXSJ2ipHtQvqaMHzSty9WwI1iXAQFneX/mJO9kn6Wv9
agEhLHeSt9sfsf/evioan0SpkKnJJRlbj3QeGC0/dBg1Ty7hHd7Dp+5RPjQCgQLT5NOHcrwuSdYg
rICLf6Tpepmazr+9JmZ9N7SJ770eSBgbKxBy3B54B2p0VDrNVqqvt4WI1sG5GLQ/y5IWEQipZVua
5fvSkgSR/24svjkazsuMqT4P+cL6bszlvPTE663oSxhKPjRVsBqhGnD+xpS1KM5rzOxUALh3pE8x
1F/yctj7T5Dh+CQVzn7vbyBFGRxorcCHZWXVjb2FSmjGS4Rej0leXnqNXppElMrdV4SrCC4Uz9SF
mrE+dW6lVbZeyC6mOLu2F9jxf9m7qxhOFZa6N/PRRIzEukghAQ9t/VEJmLfsL5EvgmgXyuP0oi4i
KSkBuYwxpPqoA9QSlT1HulDMJfZB5AqvBtE2crrRyIaVxAXGOUd/9a1T5oWP60FyRoy4kMuEvFx8
AtrLbfNi183vNnzdU+46GvN8DNsIe0rbUyV7ADJxovLzFAfNOAlE/Rc/fJXF3T69ElVkKSBr9ONH
3QGn7x0DZpQ8zY1O5kt0/NVel2BuvgVJ/XSQz8NZVOLYfeabskE1gFxTiuvu3/bQETImMQOc+TsP
OZ9N9xf0RuSLqFT2jG8rjLOMog7XFImuya2lL+H4oA2affv89nRmK4CzibAuKhqiq9RF77Fba8D0
asuzDMK822L21GQrhjOFYjVpIoOHzTW0H8Q4FvVLTJxKCsb0r9uChMfDGcFU6WsyseMpYNcIxzDP
44SHBuFYi7yPMA2+FxFtF8bpv07TBSS8uJa1h/Yof0QsAgT+wZ2/pnbsiR4E7Nt5Y9sK4wwAABIJ
USILzR1zc+zGwjeL1rSB5OCqci3iSRCpHhdnJV22jlUL3shhPRXlHdA/BKonWA1fv+u1sUjMGl7f
kL6S8qiWL9p8iIXwsbtu2JRhr7BYDYN33AWmVHkVtxbkND8XD20jp/obHnJ2aKfn2KNHkYPY37er
ON6i5MgaZQXiwDpCq9eWvgo0nNn871pwFcDZkpYmGpwuBAD8kc23etVFd+N7xWGDEJJrCdzuO8fH
LXmciltRmSptgWdwxjo60+zSjtMbbfTMWcL6ZUm7O2kAuMOqV7Gbx6pA/O6bY3t8nB6GcdEa4G5m
y20TxId20tnZgT70d4rbOOh1ZTDRwxGtMoh97uMP5QfwPgnfXft+8p9NN9mhbKIgJazLUGfPrmnN
LmZFfVBw3yXGn/DLbRbL20SZTXkzlyiggzUtKDPTi4zv2fpToEGCxfCdcC2N8JhIkFKTg+rVQDkI
8A/f50P1Cfg+KN5JtZ3/EOEQ7lv7PxtIuWtzNXuMihHM04zFBI8cJV5rdo/N2H5vFVGH+m4hfbuN
3GnFVhmuOoGJoKpRO+aJvcpHu/zZevmr6ude5IsKhkKRnNlbFTgP+wx7qg324C2vhYcVviVOpNrt
K9vV3BHBsws8DeUcQZObtVaxnF+H3lS8SoUYDvuX2/XM2JlulH6OwrWcmen9Hep0PzJUpGS/9OJM
mO4SbiHnaPpqIYmlvjs2GdX00l1tvHGdvxjqdhmEjsCRiqyAu01pJ0fj2OLEil516iFzqF4DqFUU
lovEcP4rCkNwvkgEp7QuwbA8oQfI6zLBu3A/vvr7pDQeQjzM0yLL2NMmSVR7DD9r5XnQHwg9V6MA
0IV97n+/DX5jhwsLpRkoC/jVAJyeB+uoBfGhFYJu39ZtEDX9W/WaVuq6HAxOLlEBZZ+PziDiW/wv
keJ1zzgn0RGFoqzFzAfZVVbYit32zGpNBbRNlIkURCGazPmHXFYGQyqgba0LmFmgHTQf+wPYt2FL
6lvkZ4Lg6rbWARzp3/uXZlncTQbD9qhfzfFQVo9JIaiy3vbovyF56NkcjmuD0DeqMzucB1tTvcKw
vK4RqJxoLZxfaJt2SuQZeSLF+hank52lhTMuoyjQYOn8W5rN+YMRbelFR6EPDfRhdak/3sVo6CkC
Aiz02pt/xrg7ImAd08fBmf1GhGS628pzvbU0mfMURq02eWkhVTX7gIV1CfKLZW9TYEkyncT8ojOd
04+iNIVgd3mKNxBoghZgRZZC7r+mit3KT0Xi3g44BMbMV790UtatJOPdgnbkJXFWgM1FzhhX6qfb
ckQ7yFfB5HFMCkXGDQKKDcVHucjBrMZdEZjugjQtbmFwiXyXP9yWKtpAzo9QqzVaddE0oM9hcWMs
rd6i1KXfNIaI+kC0kZwTMdFNVGjyCJOrAtJ8S0QQMKLf57wGAX9IN/Sm5sorSHPAoQkIkz8o+WyU
/P0INzFF2GgzLl1YmbI8Z+XnZBEgeoiWwDkLqhsDmmqhAn13zKXzKoL7Ef0+5yVUZKHI2AF7FSnR
H50ePUu6JTrm3crjdpM4TzAvUVgSIIW4CXHrO+W7Zq9+jyGL1Mcs5AVtb5lv4QErXZhKI5P4cluj
d+uuG/l83RVZhRK9ffAJDFRtPJbP87lBCJ047dnwBpdd+N0BrVb3qfCdILCm95roRj/ybg3nkWDp
Y6/YeeprTW9HxkGwwL1ZoO0CufBCqwAoMgFkCyWdXz0mbI4rtRNXlLIRqAtfQVXmKqolFmSE2UEd
L8YoQK3YhUbYroR9wGa/TPRhKqGF7jRgAQdDwCYiq9HTX5QTy/ditCO16XdV4PIEOQGM+P1bai7F
RTONWJYMpgvtAG4ctHINR/EQADOnG5cyP3wxYmhrHRYdA7R1CygLgkBdezN04zHqdG/q0cuVmP9b
BkdTORcypz1Cjg7an08grwYP99g1wW0FZD9xa1mcF+mltJNX2vRurfeeWgWY27BD7a/IRAl1/n5b
lsiiOGcyppFpVKmF+0mv7DYFT9PjtP51W4YomOZrpOh7I3JXsCgiGIHOgdqDqx6zOxa4RD4VmK/A
qPhaKNHWxBx1XIOUPljVk/VHp6OoFmBFMVYEesJ/a3ePuYJsTNHFanSKvZRuRl81YA1r0XMqCTZu
V783ojjzHctU1swK7m6lIK2O74bppYg6xyDnIvmch7HgWbC7cxtxnN0qVZlUwzChVJmf9Pj7mvy4
rQe7uqZgHAtArIoOKtB/71w29tq0RLh9l/J7pCG9H9qJIXJ5+3t2FcIpdKTOmLNMIGSlNoHfi4C8
rtiRlznEWfz+0IEKnAbtSZyA309RXNdHueOa84X0mgLN633g5EHNU59R7lpu6zFCheksKgDtG9bf
EjFBwS22Ko15RJkcxQx39VUklVLFYZ2zDBQ0v8h/0tVlXsXx91UjzUo6UugjZmTfrJr6Esn82zrC
vvg333cVwYN6tYtWJPOA48uP0SHHefVooBJnEPZf3Bs5nI9t46UPC7WHHN3LVqe6H4IiqMG1obF5
kN4pnkWXveiweDBaOmDGqyuhHp2Xv+iYAWHDO8MdI9KKhC3A+7b8HzMwALDzb1vTKRCR+wGVLjk5
psUlzY+3z+mmmeH32Xt5G1mMSGJUk6G5SbR8wKz9W5bVL3Irv5pDflpXw1/Hxb0t8qb7gEguLEtk
FDgxtYbaSfkgSS+m1NvjIsgm7Ae3V73QOe+ugfEsa1i3gf5UfDDRxpPc/7qwEmf5S3EmYL2riAUz
tHQJG+oEuq9z/iMnahp1Oc6MPESH7IRwGnGnehYpomgf2d9vjk4ulbKIDYhR54dQt3NQYKyCoxLp
us4lh9sYhX+jwTb2ropRfgazGrvLY3Vn+ukX0YKE0riYLIyjRG10rGhyKsv5hYyMKp7irl7qSa4I
vlPkPHiC2rDpo17NsbrOa+9UZwhYZTdxlBMN9IO4x2y3rW/jd3XOzSuVaTVyBnmjD6eIpitbcuI3
lm1f0VDXo7czd9Qz+7MR9TAKlIWvjyZLU6tjB9FS89REkZ1NZ2tUBYHH7sjOZoH8AJJhMvZaDVKS
3DZBtK7Y89v0WBzll0TcCSNwXTxxrVGWTT4x3QwvtVu99sfugrr899gHZtwXjEigUdDpvg02Rho+
3/Zgu0nRq3PhoYtoWY8K3pY4x7S0tfxCrftFv4t0QQy0+37YiOH8iNSFSqakqBMOdWLjJQYGglNj
PsjLfRv3gqMT+CyDcybwVobeSWxJJpAkrNm2LC9SF2fO3MQkbqEf2kwWeRfRAjnvsgJiaNIiJJcb
rwWa5QfNrb5E3vIoP8wOazHN/PaekWNUgvSUUE85RzPlxFAmFsG2AIQdj50zH6bH94rXSXu8rStC
WVyEUqxGuOaM91ANptxGvHCmjhJUx+FRckX1V5EHNTgPk1TWGoUsamag2Bg3fA6P1DEArDV+/LOB
6Y218+NJ67LIw8R0JsmOKgiIy9pRrFfB9rGL+kYgyU8maYD/iUCByW6g1Sc+wPd0m3lMFomnJwnt
AMFtiQK38ttkUo6J1x60i26izceVrI6i5n6+JqtNiXSWiuZ5zXLntkzRufGdB7QurTg3sUqWqoqd
4in2jQ8dylTAhqoc0RIFl4HJORZCUHRTmJvOwvuqLOwUOHmyqDglCsFMzqVIbVKRvoV66IH+k/qJ
Zz5ad5abnIz76XHxFU8+FG/xqfsmPSoCoxMtkHMspJDaMmYXO/jiyqGwJ3LShXheIs3knEhnyehB
GyGE5U8lG9Dm37LLiKYjzRkeEr96E+jIbunqeh2YnCNJ0CU46yZebWpgnqg/o4xZvAB3Ae1AorMT
7R/nRmoaW4PJWityULolZ0M+9IngiEQqz8+0y7nVSEUBGeGFVWYzqMf8NDvslTichR5fsCLCvXMM
UwYTPDuszuvvRmqzNKqFrKkTv0pP2RFt1W72bBwFRyZQEZ63RlaR+QG+F1MR5d15reCZMjxkAzHQ
nn8UjSHuZ2yvKsKjQ0+rqtGC1Z/Ndkztqkste57Gh1ad7jBZ7zT9HMj64tR5+6Xv+yfBatlb9Iar
JpxbUZQ1jGJ2q6ZHFQaRnMwjM3Nxvlh0pxLOtRhJhuIbayJhueL3/s/6mzyAW7Ny24+hJ1iXINwj
nDdBHjKK0x7SrEt97AHexB5B8jPrLmQjOKwjTxzess26tZmcd7GMbmjGBaMZlfpEm2edCAr77N/f
+n3OmxT5WpHQwltLlzwzvBvLT2aY2zQ/rEkg2D+RKM6b9KqEzDGz9KlF11T52AVIp4Fm0M7PsDxE
emAgf6Pu8kF0z+3XTa72wGcqZV3CVYBKHou9MG+febFr3Ieu6TLmxshJv4SeIrB5gbLwkNxG11r5
KAFNssAkD/jD8stEzcZRzZ9DL+qZYBt34wz5LvWlXOiE5l2Y+zo7TUTs2bKH+V5L3AYgA8ZxSmuR
LbDkzC2RzONtkg5zWub9VEIkmiQ9lg6AEwUOCpoX+sBIbVFfqsAKLM6lTKQqCZrT0Oi9XqraB3nV
bd3cnb7cxLA8zaI8qaCg/LWe+KVMbAB1HFnLaXOhjvxAOrR5L27jDi4AC309xF37v8bsFudeLCnX
ZpXFfpNjBapTQvpsl2cSaF4dCOlRBFfSb3iXZa9OUQ2TYESE7/mc2JYfey8+VH7mUvePSM+2O8w5
mhQIe8h5vGvMCnB1G6BHgaVBaZK78pUBQcqHTraJoENA4HMszufkY2T8QlmSDYxNjrFrdsDhH4zD
JDlK9D/GS3xHr9YVXTtqaBzWTT83T1NzMcfvtzVVdLfz/bzx3JForWEKv2AEy4e/84oizARRZMZ3
8co1wcXD3MrkzJXNRk/rQ3a3OugIQGuNaLpCYOKU8yhUp3EFTOvOrdEEmFavS/pBsHMCXeDrOeVi
0qmUBjyKW688oqv7VJ6BJnucn1jTaYcuCzZLVDrCp7/AWfK9u5HaEM18T7odWCEJLdifzRcGG1/5
VmT/oSOhpqWYoBjV+BwfZTwuErtnWSdv/Wic+0P8ygbfwCz3UdTx+l/u1qs0LqKOVYxhrBEcSfil
e1Ud6ud++w3z6saHyV899YAWt+UsXOO++7pKZVu+uX8kqkaDxCJq7YFF1OthtPsTBCIKy4ARIEoR
7z8bruI45VzHQgLwBcTFowL3EQUVWYNqUQXX0G7QgLlLBYVoqhAe47LMsxStKkCJKqsXvfsydODc
TdxFrZzbprAbMGzkcF5Ry5qJJNI7dj2jnwQrrN/9P/o5dvF/zascvrWoI1U+VbGJruvXyLcc5RO1
dacGuUD+1nuLawC0rPClo0gnd13JRiynkiVRgZKWIGEa621QyJ1fdMXL7R3cVYiNCE7/Fk3KDHUE
ElvcPkXGY4uqyCR4R+2LwNQhxbUJQD329xsVryxg/sxApUZ2+WNieXL5YP5R/5x6FcHpgVSC94RU
6H0YxjvDOCej6HG/63KvAvjUYJmAxKJmg+wjZlTVE4O1WA/RJToZXnOHZujzcgb+sytq6tl3Shu5
nAbEhp6pVoYBFO3ZDGRveFIwD35P0TEQHkBN65jf5M4R3WCCA+Mzhmk06OiYh79D36MdDYWTtr1d
KaIU/X5fwmZxnDMy+26ISaqze5k+rH73ARghjnVsJLtx2cCLDnzk4La67zumfxSFzxQCGr+PIgpF
kcePjUx8s6M2UD5dY4kErkm4Ok7tZWOoUz1FDNV5q4/bxI2fM3RlZ0cJfPcA9XJXEQenSEm5wFsx
MBpATIzFSnHnFAtCADlIy87uyWjHuQBoRrST7GM2Vj3Nhkr16b2YU8dnIzGG3mlJmWOqs4ze0P7m
/cHJaaZlKgh0DYWP862mWmga9wzwPZjGCwk/NebFHF5vS9mPFTdiuOgeoAFxXYJGyR0/LV5n5274
qCLrY/rVA3im3dvSdv27LgOo39AszeAR1jF3iL7fdMSAMbXcqX/WOlFTrkACb8rqSqxEQp+eS/ug
NgpbExE6igRwNtz3ltEraoT0QLp8QMvjOQv/ur1Ju97oukm8yeplZJlFDwhNKQSekCIfMr34Gk6q
yHpEcjh7bXLZlMkChe4UAO0X1aEJP5ftJDhypj+/5Rs2q+FsFI3q1Qr0dOjXGttm1Pp9vdgNTkaR
DdtAXSsUvRZ2s5gbiZyhrrnRx+CMYV3DAL5+SgIGllgHkRB7XqQKnOmEZZXXmYmBidJqJhDqrZU7
GJP/v2kDf9NbVtWkFezTUB4z41uUO7GQuE2wED6TX2QFyQaC+2/0J08FqmXsqp8ZTOzsgHLnELmT
aIpmX/cw7K0ZCoDD3seJN85UGys0bTI2Cyu5TH1l9/pZoj9u79x+LKETPKZ0CyzD/LNRNnJL6hBF
4lTs7BX81mjZiP0+dSYfbCFueq855ZMID33foW6kcuqXA2imGH8hMYaB/rEJ2nPvlTb4JJ3+o6hO
JpTG6WAZmmUMPj5WhDFPupOd9MfJ70BIgJe+LWJGFUrjlDFuGquoCcPQwTuc5YGqj8b96DRH8xA/
CaXtu46/z++3cUlQ4IRtHOL8ltPiKW7ttncMIhQ3hz96GliwqzvZ/f8M04sEc0Fo0WZVSioEoX0z
HTP4q8qgd0ocXmZF8xY8gMpGEDztW+B1qdyrJOkB6pFOMwCDmvq0EnqoYvVw2xz2Te4qgru4CI4t
JxQUVDEwI2ytrzLbkGAUoWg6fj/RBfYYkJuBlUnmpwEsMrbAoUARi70dfkGD6j7D0hFl7fbLSBtJ
nPZrUhkuExvnLu9YPbAA0ySr3ppwWSJ8sX1vspHF6f6kJ0hlD5C1YpTnWT+h4/IkOcv37C7+ykDN
Mrd0REJ31eIqk+/XJ9mkF20MtVio7Cd6+dFQiKjRcjeuNdBCT3QZYRnlLui5KlczZqNYZAA2Xn8s
/djVHxk7ouKoNmNkTMDzLVrZbui+kcp5yQJvV5A654DEQJ8SGmQ/T6phUyP0ZVMJWrUS3KL7nYIb
eZymSDlIKkwZbcas7JEdMs961B9ZhzabfTBTR5jn2o1CMPKjaJqlaIRvCJnDuC9VludiuTziwzEj
qk4P8UnEP7Wfq9lIYkq0uUs7C1wPkaKxgdTazV6jA4DDP+uP+ovkhQf1ExswKr5R98+a0E0ddD6I
5FWs899y5azvJqgT8r6RHChNekbofbzts3b1fyOCW1rfpFktRTo6h/TY7To5kGciCBd31X8jgouC
y1Slcv+O2FcvwDEg6l0/Dj/GjDiK1H+/vZw9HwJ8Nk2hJmblic6/f4Z5zRK1Mwq0rY2JXb6YTvKU
93b8DDJUT8Yq7fVSC7vl3isLXAxuYKSSmgT/aRqfoZ+zqQdeyVKAy3ie2/M4mZpxSkg5HYkeF53d
hPg/jqUCQcap1WFuH/MpRpuBouTyQzHISBPbUxFZjpwNpzSq9WMdN9P3cSH5fIqIsRzySgO6ZZtF
KTif22a9N7LaAPgXiuDfpiQqJjs1R2V15zyN+vuh6qZPsVpOiT2tkpLYRZPlgBspZbP3QvBUf83k
QvvSIooCw1inY064aGrFtKO1H6Vgnsuhs0NjlQunU6KEeOBnml5g490z6Gj62tatTCnsNbXmZysN
9dHGpCTYHZauqn8AS139kvYh/sGsGcTpLHVe7SVRMMmoVVOqQ9F0VmsYJf1rMYdm46naoA+OHEnh
8KRX3dLaBYm00h7liGbOrJUaCYqq6wiu1Skt7hXVzApHi8FafjdFZg8+jbLWFYBNmUYxfSzrPnXb
LuqTpy6PWrRHanHX+mWVqbbZyVnoSaY6GX5bNubPCt1rq1vJ6fqjKTC2DCwdlsMBCTONAVCsF7Uz
63pk2JFU6HmgtlZagDRV6Ygb4SF5Tydjmh7bjKKTow3DQhC47LVEW+B1MjVwcGmKwRc/+16RSy2z
Cjc+Nl+Tcw62xwRjZXFss05sndoYhHFArtFf6GfRlO9OSAPZFobWZKTdKU8NOtO4yxuLFu4onTKg
WqNkMgcCk93x4/9H2pUtx40ryy9iBHeCrySb3a3V2izbLwxLtrnvO77+JjRnRmwI0zhHd2JiXiZC
1QALhUJVVibRIVqlIZTphsknM1k+lJat5RVmKK2wvmBEZfYtplAviKS+JEg6ie4Q10VlRIMeEHcP
6zkUGRyaVYFVzAG0Hz2yNJ6+3lRL5Bv1Y9NIrkTh5rkuLg4bkQj+chq+696xaUOKKkis1IvtL0OR
eKB39CT7x24BLvYQiO2qJqpYBKL3XGZbQ5grm4YSZo40xHTjngT0Pj0ST9slF2CjeJTYY7n5R3uw
BdQI/nlLBDa3YTopRaWqBqieMbd07PfujnWzQDkrq6yK6p1Y2bslbgNb1cBwBcak8BgadzQAE050
NG5Mz90P/oUc8yy4qIgBazhlSNVMHo2ZJGuDLryCu0O3X6whPmglsJfutIsyWZlO5BpbU1xy5lbj
QME3AarB2QyX2PRN5VWD2OP5T8US5g9fyob2qKuhCIBy4KkDlnmHElqK06tDE4cl79oeA197WTec
fYZzZrhzVWkl1dQaZnLzTpsAJY2/n1+HMASapuHqquVAYMjgXNygljFOaVMF5Me4m65wZG8BU8L9
c7P4BqKfehl9A8s0sBkyvmHR2iDY5ECsUjcM2+Y+FKi60nqx6wqC6le0zH0tkxVqhF6+NcElzmOV
6uWoQy9Ab/zy2fAqppa9614Wx5+/IXnGq0dW1BCRyYHF1kYgdPEs+ZA7V6lmm0WE0BRdMzBPfWeF
zRFNksUrXrOABAuUjG7AP7vPc3+6Xq+qi/RB1hMSsZSc/AjuePdDYiaoU1aBec16/+Wuo0H6g82R
qqEeVD8ZcnDEC0LG6Cg6fJaJ68x1XHxZHho5a3pkTR2+aZ4fnTVHM8NXtafzLivym60N7kzYSTm3
KxOBGBTdL+1jMdWSwy2KVlsLnGdGrUo7tWZuE+e+qqOlNoGD27A9Mk2784t5a0bzJ3xri3PRNO1o
1CjYMUCDkVH+rIJ01wye+cu6bqEBYEIpB7ivw+zVEB4i9zKIgeji3prnCgOQ8GuqEc/oYMZ4SGxf
xfmPyrrWuwsIT3qTrLks+XQ8IjI3qqqrbWxspX6Jlrtsfjm/m6IaH7Esx1AdR9PxXy4sI9XpKjqz
vOA4vkEup0PyMuyYDhXSS0nSI1zNxhjniDn0lPAuYYesfs30lwkH6vxyRH5oQxXadPDqgv4gt5pq
0rvWgYBroLqWv1ratR6tXjoBXUAjiSlRNQp15ndb3GL0WlXSAbvHBKIg5Fjv6b6/6jCiWknLC28T
3rzP25qOaxNSfRC14x7fpqmpNCnebLEH/3Q57u0/TG033Q9maO0Nv0R7fvaSu/kQ7ZpvBUSAZLhq
tnfnfgMXIeGEtG5IWwVxf0W0Q60j6SoVya4KPiC4pAF7x9PCNlDLP80SaqTfpaEg7ZlBG3vZQqgy
rKt+uTXTfvRBBTYG5x1G9EZ32QMdpNF4Mlt8a6Iwqri2RqMK3DgYXplochbYR/PXEO3qR1bmmz2w
6tyftyrYSqQPIDFBxDfsD9LTXWHoeBUSFkNqsFiguziCVMciks0UXWqwYzv4F1m/zb9mJhDRJPWM
xfUMyU0nL3sEp17InmpRG1BfWT3gsOCwn4HSgXwfD2pMJlka1nj6HZ0FLaY6B00H68ol3xgPhHVH
3mY81efPCJm5uom9xDcEjs7kjr0+FLnTTA6zFu0Z/0OhekaPflbkGTtUM7Xw/PcTFeFODHJnP3GM
dgYHPz4gWOtNYICjABUIcpW8VGvAIFNM/BpIVjrudFnGIAiiJ7a5u3aiueH2CmxrceVlRevVucQ9
RZeCC3U7yzJ117Z0fi6Y9gOpMw0m6t0SgosWYh5a7LH5NlDeydUMRC2EE3uct8zUqWmuw15m/KH2
bYX5WaO8XOrBL4ygBOFKr2phjarH+c8oeJK4Ohgl3xTgjQ9S1cuckJUYcJsMYyJMjO6/JL0QPFJx
zJkYtoVAY/EIsYyiEGSkVo0OCUOVJiFNbqHWtavBaTknEmyiiJEf1ojGUBegw+cjmhLpBPJmsMbU
A7vAvimuVOq31a79Wg9XBtp4w8G81fKLEcrDZdAnAXlg7/M8iG5kdX9RId4FgaABtAzBe5Zf+mSQ
tATTaoWlN0eQxx6sGwu8G0cV1Il50L7E0kq86HhsLXJHM1N0E9UwWDSveygs46X5pFs+G1VjRJHm
cxxYlaQqJgrnuDlQgzBs1UQt4jTYJUa60GZmNyMkv8K5yLSDGVdjOFV9vT/vsqLVoa+BEjxArpDu
5UxZE3FHnUV0ZaW46u0YGJ5xlYkef7RiosSPigq4bQg6epyVNZvKXFFoGSj2Kx1/ZvHx/CoEbnFq
gDvwsasYTlLhmldRCg/ig7ljN0Rt+eUV045VvstqHFKLXAbVppardi0Ke9F6DV57cPZEgVHvFAdc
Dm/hOpCZ/OgVp2tkm7wpTen5BOxuq+KO0C6M6SZHATdeZVmowAgw6Y6GChFO2Icb3jGsRKeQFAwS
9+hinNW5zGtJy/DjgwfZtAOdEgCEkHvyHcOYpuba1E0dOFXs69P3Ugk7K6ijH2BJU2UshwLPgzFT
1WzLQfzi8wZtmqJsJFUdzGAsGX7LUZmiDTNVRHVkl/jkfKqgEquMnLnLQaxxKNVd7OSeukiGWUTO
hjW8G+FikOEQEnV1W6P9qPoMTFvvrdhzkYcFmk+vleMgG9pjf/E0OUdJd2ORSwoqbV2pEyc1eJUU
X3Eu9M7ylvJhrCQnV7Z93OO7naxl1UiLySP3qcgelnlHpZXWjzVkqNVrGpDU6J0hAHHRxyrqrCgU
JUNypfpu7ZXgbHpd/PiXsWPwD+kdJVrT1h4fGoyod4w+qwOcUCjTVo/ggWZCXnuKnhhoLZw90zCT
LVNmlQsPuL5rBvisgnWKn6u4DeMyutS15Pl8qBWa0TGoYCAaAVfKfbBhmIYVCA0ECAd1/+ZJm+4L
WwIfFx1a3Bf/2OAebXGna6OmU/Qy4iuaHYtM8vcFVUl4xLsBfl5L16tOVXNEuem1vwC1kQ/hprsk
gJbv6sPXvUb6df7FpIXkEE0gXLfc5+kVgi57nVTBeLGE6q6+wLNw9kFY4zkdGyQGTGLJgs98q3eb
7Ftubgw7HUsVWCTcGPY3on7LjT+NDM8qXRcXmoZiauKR9aTB8nBBg/kph2wlGH9CNlOVBhj/2H1m
UQR7aCJd+ZCO2ouZEd2YK2yfsV8tfdeoup9Gzd15Mx9zebiIoasgwkAgRBf/dO9oN1v5YKGOtZZN
4hnZcETpcd/NTaiU0Y2WZg+jkvh2O0iWJ3hjwzDK1wTkio5qupzzkzZTxrjHAWuBg6c6Bmdav9yP
qMU8s2gP9XNUrovfmkwkSnjJWGhGYrrFRRmK55ewklFVK4B5357YTFfMuqf7/wxogg1LNqEpumG2
5rh1us1IUifDd8y7r4n+REE05LyQQcZ1KHh7sv38Z1k8OnWkqZuuxKwCA0q5F/llwji+FA+z7nty
kGvICApAzB5eZS7aDJg44g66FmcTnRscui609zE62iBM+04PDC70l/JKr0lbHmKjNnAomobv5/JE
E0qFInZbsZPu22ZYlP6C92cSThh80YOW7NcACePnjuK7Vb6Y7HTIFDXKisnu3aqGy3IoZa9PoZds
THB39zw3/TyWMSoH1mWH8U36Mta3ifLn/GEX+/7GDPd+SO0i7iNWDwWIGbIAmPXLAUAYPHJrAMWW
hlDLOW9Rti4uR8hoCmmAnHV/qyW7nJPMvM7L/M8Coih/bnRb8swTFJfhlZsFcl6Z0gjeqmKBLAdy
wvaJrQ4QZggLy2p1wgxhY4q7dapEbZ0WQweAnJu7qLBvnNrwWlc2yc4yUD5D3a6I7fDmcoP2D2bk
EhSNwUfg0/o7HS5jc/ab+rem3J//WLIVcclw2UJGvkpwumgJogzIDnbPOZW1GsQ36WbfuMwKL1hj
UDU0MzpgDCkIcZzYe+12dHcD8Esg46mQbR8Xfuu6StJixYvZjJCRjok/1X+W+DiY32b96fz2/cvp
wnPSUfGkBNTn9FNRQyfLgAoGIIZTYOL5gtOV71ewvL3NgVqfAL4yb383yEWNKEYNXIuQlKTQznUO
1qccAtMHAKbYKvBDnIunrrEuXR6VSA76a2LGftWloRvJCPKEQWJjhvM7baQx7VWkqfNgBk2/1/vG
1xsUnbqH81+Inf4PZwklfcNVge/70LRLe0y9mEmP9dS/bfM1kYGFxEnNxgB/WCukUvhFaMOgvg2d
QaBdlgOwb35+3QasdocxTTl7iPhIEWRRGIi3TI2/oLRx0KYWJMdvUU+HHg8IPltvcTzGZM+YJ9DV
cx/P76U44dgY5ZwvN/U+Xh3K7hLjG4T78OwLtDskxDvlOCkelXw74UHemOOuLvCX5ppT43DZev3a
N/2VYS2pR13l6JaAD+fq8fz6WGD44CsuCkEmcWxX50ln6i6y7aFFcTI7pof8bjiUx/nY7GXcWULf
35jhLsglo/EATF0ZOCQBgi3WQVBSG41vFu7goWMhRarIDHI3pB1PSdoqagl+DRpqV4ykSLtRKBJF
6i9fGVAFKACAXyWJgPBmRk8EwQSAXoCzOHdRAWEqkwoVqgnBkflofKF/YeQvmOaVcD6J7rGtKc5V
7CjrcmUZccPQyylGJ3T+MrvS+Q2RFaI5OtjhVcAr+QTYWdq0wfMJr3dA11mxyniOcyjZ73rQNLDG
coHRb7x2v5/3SwGVDzp26GS5Gt4uGmqLp7eMQszZHlO9ZjgOyEamO+em27HCCw0YwScEnn5qsL6+
2Df6vryV1V+EH3Jrn3OgNVbQpTQcUEqDSEsBCZM7/QH9VJgjcSj6l3L+RtslNIwsMIr8cH7xIufd
2uYuJDtZ5mGs4iWIRmBxgNm9tWjqz2l9VUtlfgXdtdON5oL5mkRaPVnpjAjwF/JuAmEy9DgDmd4i
y3i4UIOehI6vCmArSx5Ov6gxoaZLxwyUN07hO7EeJkZzmVDqNWrhFxkGQudJEt0EzntikkW/TVaZ
RrFOE5DfBIb5mudf1vh+ziUNNdFluLXxtr8bG4YSkWLAYOvbrTRWOyPon6Kj8pVRoeGxEZAbINP/
CxljwS1PVA0lUEBzNAZJPl1bbbdTP8VYmwvsueupN6xvQS/txhvswLiowwTvYemxYEHlw0fcWOWO
RRJVXd5TtC26IHp7D9e+66cptA2gxx5QWWlPaA45JmuN6iBT4U6CCrHrpBhRKp/CDg3C5dA8k8pj
2FDs9yHJdv/zwUND690cdxYG0x0masBcG1/nzc+kSYNmvI3N/71Jj0iKXi+Qmrplo5Vx+u0cOxvs
tMctP8z2g61OX22s6vxSBIkLCl4InmjRIRPEhXRqI3MGMkCEAr5/O73pXiSh2XjNG1nl+CKddP3o
jqfmuIvPWdHnVHqVDVqn94rHGqusHDqO0BhSQTOlX8tKhx/jyalF7v7LeiUHZR6mXdNqVQ56lwZq
NHp1axfhWnaZb8xmcRmTPpPA1D4GFdhFx9p2CMPEvQWEzYEv1EFveh2TqJ2BaRl60ZSrZ+QSz5cZ
4R4L1CDUbI0asnGV7o0QPOgejVyaJQk/2mYpXEgu+hkT0d04IEsyjk1gXrBOawet7fQK6tTIqBNJ
ziK41k83j4/IzpS7tOtnXOtauFKPHtbvwKwFEMcDOUiCkTjj+H18Sy10Tx+8VJWci49368kP4MmM
iN2CC9fBSI9jr97cZl6s6Z7Tvhb5XnIAJZvLy6LNle44ZZ+AkOTShshXf41xHQ8YEmSg/92kMtu7
09h8ujT+QFRt1cE1GUUzA5JMh/+SD4r9Hd4OHvmoieqsuaxyvplXZrU4GcghBhe6ANGeYVacXQ2F
zd3gJzvZORcUHMB/trHHeamegLJ1XXPMFn5rIOyAd99DuneumajdgEaLDCMi8hADI3KY51A1wEE4
c0abDcaiRV3gzGE6In6WmdfajodpsuC8i4g8BE1spLhA46jIik5DtFuBcLpynS6whmPZ71aZ3Kvg
xYydezfAN+ctutImUWp8qcLvkcZ67ArNXiaVvdWBX2z8ag/pqvOrEoWurVFu/9ZZddOktyB+tN6s
8QrtgX2ryvhKhNfb1gq3d92gaYoy4nSxQDLfMJqKyXOflL19gKTTJ6LxuzGke6cfKk80M3EUfKix
jwzfGpM/ij13/mBGv/8/e4f87tRQ3RZ5W6kNxORznConek0sPaCk/H7ejNDF//ELpDynZtzEWs0K
GUjQDWBD7S+p8yPqW68bZUP5opC03TguSS37yoaWdstCEvK3kBzBRwGKOllaKlsPO2ibK9nIl9xZ
MqynNaHJFmX5bqrsvdLQa2eVDTNIDhXhy4W6lhPSQ0A2sK8per/5RRJC83e4YPVP9PL2zhfZaKOA
fH97jgG1OV1fnU3aotoNxIH2ztW4iw/uc4bNLMLar14cQBCg7n5HLssHOeuAYKDp1DYX7c1Un10a
IQ4ut9ljduyOf2n0Oju6p4wc8s64AA8GcOWdtJhyPj4S/sW4QpZFnXOzA1ZRe5gC8H54/RMJ3KcE
Az/TPg1loCyZQS6o5FoCsOKKfXYTB4iLPIwq2RNDbIL1u3HD4EHDoufGVVeLmk3bG13QEwiPBYvZ
JKtvtrOs4y0+Eu92OJdx4rptp7ZF6CdHDQTWevsYY8xc/d+llOEejqGjxQ0wMOE763bfT6qJnDgo
bNvTXeuqLU2v7czjJyIWAi8D4jPIBRdINHDKktSEF9r5EmD08WLVogtSk0NtFYfzpgQjRFjSxhYX
TZbEjE1tQO6t7y2PYWLRPj9OUAxkEplL6bHGPcP8FLs0SFrPvD9vX3h/bsxzHkKHKu0JCIiDPj0U
TYdh+XAaGsklLXTDjRHOPZIhjmytB5lIaWNe8FadZAOdMgNc2IAn1Es/gK3BQv3F73LwKbgpVSXf
Sni/bJbB5Rp1VzVWlkNqkSmtGId8b+yZ0rFsbFRQJDt1CS4wgF9z6BzCXGIFp2DYLtTpQVhWALNS
xWsWghWhDKPabvKwLTo786YUuG6/m0eMVZx3D/HG2i6bDtFcg68wW91oWB1Tl6w08lvpwLHgKrJB
d6ELAnfA5jMMgEe5bR2jEUO/b9JmPXrlizl4lqN8VSq6O78W5gQfXhIbO9y2Vv1AbWcBW3Ra/Ta1
w1Q/E/O+JBfWLEGpitPFd0s8bsRIm2xVFxD2YOIEDSsm9Ghcr6mne8kOAm0StxSaA6AJyFuG/Pkw
ztwUkdYmjcaIjRmJmnboQN68MlR7CGmE/fldFGYkW2vcYTaWKBrsGcGRjbnnuxjEBPP3+Cm+MvYO
CoHzQW8kJkUOYmqairCvEkzWcB/Oxgx32g4Dor4CRBMkxYbiNZUCZVlazbvHxgrfaS6dpmhrHdkj
I0k3/fQivrb2Gcqa0uqV6LYEQxV6NhYIHtAHPr2Vgc6P6rJsmHvUN2+Tc1BPH1QvRwlLg/jcL3Ch
+GhGWL/OfzpR/DI1vPwAZ7VNVJRO7TpVmqoNqxGYeyYume/nkNFJyPJj8ed6N8N9rrVXlXxx8YIm
WaF/qckSfVntIsf8U2ypz+eXJEwYN2vi27RZDDIWN0WJx3lgSkq9318XvzD9cIcW3J1jeW8E7XsH
ELhcyikqGL2yUL79Z6U8OriPS+rWE2oTINUJql+ax0bEXd/YM+UaNqWdgqY4OL9iYVFra5R7TsX9
aLZExVdkVeq/OKXaa6J43SW9c/f1FcX0TPE72TmMHcJTjp+pWJjo3aJBh5Ee/HvqRcpiVmoHxb8g
Vo+d8WRGupd1X5pWlSQN4t3FCB0oJ1C3BuLn1NA8NUniJIyy1c79OXYPHVEeMJ6+B/dK2AGvQ5Vi
13cFxj+Voz5HhyaKg35ZQiXRsx0dXH+Z0KYHDFT2y0S3Io4vWOoNRrf4oWizUowbRgYEdnYTALKe
dcivq8MbtYi/PoIMeO9KYPxii4RomLpVMaDP1QRSq4p1DKqAv5kaqZe3RZCTTpIKiiO7+W6EqweU
TZZ1YKyHhuqFfbE8pjsG9NL2aCj74Ky8+C84t2XL4ny5AT1+BwIxVlfp4j2jdUz32Z8RbNsldFOK
e/0gS66EwQnhD3N2IDh2+Ik0xx0sM6a4mi1q+6i5JbQ6mJ0tSZvEVzJgnDrklzG5xCtuFG1Oon6C
3D0rGIEzIsz39lV+ZFXuyF8+UTDCwPA/xrhdzEza93mLV5FWuzeD0186Y7yrNWlaw77/hxsSI8IY
xsJ4GaZ8Tg9krZrOVM2IPIP2ZWye2uRaNZ4T61sxXs3Z7VhdFENIh+/n4504wm+sco8xZ0pNEjGt
1n7XHEHii5e5uev99If9xdlZ+/rxbSYCVCdmLPmKQl/ZWOYC0KiVttHruFvMAplbcdDc2LcqGfG8
8AxsrLBfsXmja2ljVUuHQjpd1a+NBX77TpW0jdnFfu7DcQlH0zuLMSwxNBX6+2i5jqwf5lh5ZND3
TfMTwIdP7ZsF6negwTWkOKcrwvihOrcKy0f79lIjPyhZf5VNdJQ4BnO3j6tyQQPI8KcaT7CQZkv2
V/nyL9Aj+MOPdvBXy3E+yKg2hDkb6Hz/NsatCXhlsPziERsQsJdS92jOd6ZiAEXw5/yqRI8UQL8B
ysLwAEEj+nTv8hxFUo0gPs0aNOIrXx2Pc5QHGaoD0915U0LH25jiHM/JjSwb2Huo6/QfUXHrkP7x
/2eB27TCyVV1LvBUKOnPKUFmq76cNyA8oZslsN3cnB3bqWfwbAxQMdO+z3WB8XPTG2ZZG1G8USxR
B/bhI8uS0ppQg29wfNI/DOHNxn7Sm/SeKWDV/nD5ansuZMzaq/aVpQCxT15SKV5eWBTA2PY/P4Jz
jLKOW11ZEXyrq/gwP9nH/GiG0xP4Ej5zepHYmToGENms9OmezqOZWJNdgLt6ipbALjFgSdsxw3B2
b0pMiTf2b1Mgpjw1BTwWqaleD0FcZyBJuHFsmVqzzAL7/xsHGfOeJMTskKx+XX1WtDEwlvicHiHq
emj8GSqy5P4zLvm+Ju5U1SALoVXBDjCBKjTtIZcO0dVYkg+KHf/dCneyRkzYNSAInANGexmN10kd
e6sMfC3bPO50KZU7mgrJcDMtD6l5v0rhfsKE4h9XM/iS+zgoMakVHN98sukO5HN3EVQCgzqvlaBT
UcTTNeNXEVPEWUuDTlM7G4G50k6Sz8s2k3vRaF1v1YpTGUFW6blXgK4gtxQURLVC4u/itJAhNdHI
ATECz5qmLh2g0m+lrpBJlmO0J9AuWH0XvVEpU4/MGj/ZkwH/3eQt6gz6nuxZESqG+LUFNvhk54LT
/LzfC9tGaGP/vTa+uhDZbl+VBFFSn4L0Jyuh9NfjvvZRy05Af0I8PZhfVfAeZDs5Rzbz9w+5wMY4
9wkbAGGXNMFLXCu/59rB7rCh85MxygAdwiPxbocvN9S5W9tUS5HaaLbfJ/Uux2rPb6QwWduY4F5h
mM0HbD9BV5YYnQ19ZpMuaHlVljbtqRONYbcg77qrCakmb6qatZPYl2wlD9KOjIxC8pi9kDTMIA/X
9Xid17dZJ4lg4rx+s07uQrNJr1uxg+y6AOMJHkhPw0HZNW/kC6jB3ZBwvSQ35k0XlrJLQRh2NpbZ
R95cCrqSqMug4yNG0CC9gLReMHjgIGKUgnEoq84Kg8vGGHcfDGZRJKWLsmIHmKuNOdfFupiUX+d9
RnbUeS7cGeT9daqB85sNScQH55lNJFuoQ/UPilwqS+ai3MVAE6PvtRS3D5sIs8K095h8D4Fsh+2x
aEZu1wCT0H78IBuQlzknl5wAZl+rrgnLS6T4rvu9LzNfLR97InuVCSDZqO1tvhsXUZQojSAJh++m
QoIMU/hgj30FuRnTVT2c/3hiD7FtDe1eVHcMbk3TUGg0YwfBNO7ysQzpSrxObyV3j8wKt57SzugQ
RQjPRll7KUiS+/yHmclmE/9l2/5ZDF9FX/tqpTqQaEE2+h3ktaHxS34BS3+kP5q97Gz9i9u/W+Ni
JajAgSdkfefkuASK1zwwXE70kBxUeJ8MlyMuSIIL7j8fiicUpsY6JqWBDwVx07dJzywYXmjvFyCa
vgAwgd1suW9YfnWdv5z3kTfs8YcLzlVVsOBgaAyechqzSGHWA20AFlhCLbR/t7nHTrixZ2yky968
TG/doP6MY25scnES/OFVXFBXZ+NBXk+/Odp3VSYnKMTbgcffBEMiMBeAl58ubGosJSlzBOMWosJs
3IJhTV7HUA+rnRLIvqEwfmys6afWhrGJiwGgchAHvpL0S1ZdmkCWk8fzX4ttzMeP9b4m7mN1GOdY
tUzpgnpswjnPvlD3M01TSzVYNwwYcsKDuuEnEGizKnQBDAwCt6EGTsJo/EwjEwV4Ha9AB1U/kwv0
WlW5w1JiIf+Zx0GUL/fOjkGAPhcHt8a4CFW0Ub82NvCDnXtbdbtE/97LklT2J/gPszFhcR+mSaZW
0VnDJsnWXZZAArEbH5eq2eUU/BMqRmxUlGg7GTRS5A9bs1wOYEBZslt6gDy7FJqcV2v3/L/72/bv
M6/fJDTFSME0lidGkCjLTl3KVx16BOdNCJsDWxucK+hAvOkOJupRhl13zReWNaX++Mpo+NyAAJwi
g0eJjurWIHctFmWBDDfG66UdXlItg6rtfoDQYmscz69M9nE4t2uVcQIFBHxi7LPvWau+6PUi2zxR
b3mzFl7T1CziLFEtuLau3JTpsQTZrDPoXh3lnubc6OZVn4VjLrvyhU+yrVkuttpzb+tdB7/rd0ao
BcT0crw6s0C5Ub/HV+o3xrNS3CmKN9V+IZ2kZh/ozGHj2wUuUCVuw8rnsfboThcDyCya0iub68l6
jMyf/6+vyNdNi2joyqFE1WoCE2Vb3xdQFjxvgTn4ueUwP9ocMjVBN2C22yEYHKX0UjNTUWpsXqbI
Kb0swdQO6B1l6GaJb/LM+9BInKvZRfztm5cqf24NWUVCZoCLHBOx8qVz4SFxF8XWQc9rZBZzpqpp
cH73ROmnpUEsA6AHaGbwg2sDoUWkdFgJ0yqkrobxOMwzD7XkMAsDvAYKYrQdDADducOsLRroujLU
+3RMJfzF7K/sB2nKLkw80ZH+2w4vkWrnQxINDHbO3lssa0l3E8ZEnb0eNHK9dHYtfXC9jTUuFCb2
UCntiDQ3usZTORhrkD9BtGb0VuR+gAb69H+nkQR57cYit4+Ai9KRdgRzd+6N0T9ozS+tuv+MR/yz
hXxLu63q2a5LPLD0Pg1o/5xRM5iIpMogvETe18H3YZehrvU+QuC1yD6ej+qXcbhILUmDQHiINka4
pNLUQIeN6T08Ffsrd7ly7fD8Tsn+Ppe1RAut2tFB5Cni0aum9FpTask+iY/n+8dgP2ET3Oqhd7VE
qTB/0oISNtM8qu6HSFY9EycRm53iEiHLpoYRTcBY6/t5N0Sg00tCsPkmzxMYUTFEunj6ZStJjoQu
AJ0gFdVy8H4RzmaqJXM348YNmsEGJXo2th7UOS+VBM21SjY+JLwkNsa4eGqWWeVmAz5V1ILKrN4N
Fp7B7peM7sqi/kxI3djiMjJAyCyjMvEk1FpyrXTF16JYdmYbS8plQu/bmOGCj76q5rrYLiYQRoL8
2PSIMUocXBxOAQA1LVAg6xD9OHW/zM7qeprhF/lX+2K97q+jYPLdOz3s7qCbsDt/nIQOYUD3hfXy
VACZTo2N+hCvtoVvNBaRl1Xag4KsrC8gLU+m3+dNCfduY4o7uXk9jKlNEOPWZNjltXlvKK5kQFS2
Gu7kjjox7bHC3YCa7T7NLvSEvDqLCoCUtT+/GHZQPtxCm8VwB2kwIfeiEhSmY4IC1UovrVX3Cz2S
PDqFR2hjhjtCi6GuihmnwHKv81p5FSnHR0sfo9RzNbXf9c0a71ONHs4vTmaVO0y6paSmVuIwNcly
mArVt4f0RceEvW1lodv0n4DsoL7ogKgS+mGASZz6YElVtcgbPDrW1T7aS3eTWjQs8lWyl+KDtbHD
vQD6NndRUgSrvwVoMCOUiQDTxW2IFlAcWp8JSBtj3D2YzJWWmw0ABePgeKN1M8Szn5bfzn8oYcFo
u3XcmaoikCzoC7aOQatslIvc+9SffONCD9RD4ctkvcRH+P1LcedLtdLMIgv67op5tbbXkYzFVojn
BJRQs0DLDvqkDzUJy6q0BPQKbzWW+LL12+t8V/uxF/0CpnCCqGwHcgdG86kE5XOa+V8lG8p84OO5
fv8B3Ar7KrdbMqMLz4o8EwbnhsMc4tWGoRMZ8Zo4WP1jin8HZ6Rt28SFKQ2vwOaYEwh9k6A0S8lb
TRyq3u1wbl8m/dzXFiYoBmt6MkcX2N+m9xwrku0dc+kze8e/cRF6G7Nx8d5ogQTFOwAI4CRQobfK
GgWycrdsVZznj3lNk4r1c0f12GdfxnFPZexkwvfTuzPanC+0M4WoZj1jVIxE3lpQT0Pjir6AdAZz
H3j0XhUyCXjx+Xr/VPytkuPeMi3sYDXPKGor5M6lmiwMynaOv1OKxFbUAUiGfqdDZwSSNEcD3UbX
B9w+B+kNdPqgIPNDhoQXh1/wiWBaDRzS0JU4DfOJa7npwkb8qqvlqgqXA+uQFfcZ641J23LCRW6M
cVdYtS4VBLyQ6LLy0qRBujbtPFxrgSReCH3+3Q6vntfXrgn1JCyqe22u2KAtU6YcC2TwbEBelq2J
3wwbc9we5mM2NsoCc9Hv+Ebdkd8a2N9SHz1AsOVflWEcyqShZJ/N4HaS2InljND6gbuk90xOCXxI
4RtPUSifeWX584cQslkfl1+3KJcYipEBDULrW8D/biOAvYH7Sw6j0YdxM3sTFHT35z+ixFf4kZq+
7VertNGmU3s6e2mZ+kWC+0aLd+ftiG/r99Xx/cAotztMbKLuY+7VwksvwaLn64/g+2DarA/Rjaxv
K1mYyUX+VCVV3kMeOojtyYOqimdiUnQ0JNmiMGhtVsVlOoZSpNqqwifV/pVqL3Yim7uTuaDJxfrW
6ADO7HCDsSFoxvkdHQvEKfKN9dWTp/NfSeKCJh/1V4s0GQFO00zdO3dUwspuvpSaEQxxC12oZlcX
di+5omVbyD7kpuJg6VFGKcW7JTP/pOTJ1CWeJ3MELmxQayTJUvR49he3dQxYphoonWywVdiWBTvk
3wGeb5DRKVKp2SFSzH5+gwnaEMXgBEMT9/orVnbJYF0WZIOez3+vfzFrqbplYUQZ462nm0fWaC2g
gv53DpzuTLSeIRlk+NGlemgP6l12LYNeiD/Yu01uQ2OK95/Nwr4ea6G7jCHw0MH5dQm/GYQBmFwQ
SsQ8i9TQRsOqtXgu5+ldVIVqd11lX8+bYL/yQ7TdmODiAzh0expZeKOQtHrQ49av4yZYi+WnkeqS
sqD4DG9scVEiifS5XpK3a8S+UDwThGnNZXkEq/ZDHMjGssTviI01LmLU3ViMhYEq5Nu76Kd9AZrN
W/eeoV1xd3r1LRQwPTVo8IxwGm8+yGAsYqfc/AAuikxtXI4KxQ8g12TvhLimW2/yxnC5GwM7LG/J
zvkuY4IXewzGpTEnBv1qHqycr9RIHBWoFiu+maNfq3tIxz/nPUZmgi+Fa1Rr6wmRuNNmslsz8Ci0
qbpezm1J/POmWF7x0TkZNyqQR1Cf5XbQHos4dxkelvT3Vf5oFL9j60sVPwzQeThvSbyod0vs/2+j
75RrCgaUUe+dQGqrlfvS+pOk1u68lX85Ae9muJjh4qzZkMAC3MIx1z3pmzutmLq9vfbIwrNyuorc
6FfX5ZUHBov7DG3Yx06d4kPdz/pnVuyAacllAmAfKD7NNGnUZkIZ0xjb0G0V//9Iu47lyHFl+0WM
oAPNlq6cqkpquZY2jLb03vPr34FmpouCOIV3NRttFFHJBBKJRJpzZrFyVcBhXFd5dWEXYpgtNHtJ
LbsRL402+CKJTtQ9hCPHr6yLAMEgALg0HWXU93sXVnOE9xJqGoZUHIvABPGeclOZ/zucJUpABgY9
JUBTAQODETOaPrJUHUpcumrXI0AGCnfof15frVVvDFxv4L1iyhMgA+9Vicu5avQYKcWpOmRSb5fJ
dhifQt3kbP56GLoQxChTYoI86kGMhkndaS+cg22zCY4SpmWbHdoy+Y8Wmr/7cJIv8thyp+B3uppT
DCdaHxxOmGs8Guf2JB4ETuFmBRGUbtOfJXxryFuc5GrW4jwdoFm8k7zxZ+ihg8oJHotHCpGN820r
hT1Jdsh5QKw2wy3lMpdbWveAE6MVUHEfbdsb/TAeZvBKHeVb8xvG2G30LB96ADRmFq9hY9WrYBCG
4vUqGMgymTPWZ8BtkUEmCpTsyRYxCziDLzG19E3hABCOk19fi42XwhhPqcJqerlBurFAfbI02m05
yQddKDwdgYPcJy7B4+n6qVg74EuRjNeUAcfVCgZE+v15wNBNWGeWnn27LoS7iszZqypBCKdOoy8z
MCEgN3yMbBWQlrvhgfZB87DNeUoxz9y5rNO062krg962py4jopXjMj0FWskpWP2LZphM12AHQI1g
NAtrkfLDwDSJVQJ+o7GDERNaLVhbFFcEdQXvKKybyEUe41yqFtnjdizR3uWA2RbyctRHRCt6xEMg
RO6WIlapp+7QZdZ04CUFqbGznkaj5Jp/KcvGzJjrlKtYRels9h9L877mlRB4v88EzH1Rqx2KY/Av
cmAVw45OGl23RLo81zRgPEmDp66ZSTJaQ/rqNPamNxi97YfGsRcxECupJ63zAR4BzJvrclctUgWq
KkV7RPspc8yIWswFGasazYCNjTTFbaapj0NlPF4Xs26OCzmMOTYDiYSQmiPgPjSr9OYDpt1oo3yL
+84S0Dz3GYHEgEggqYsqC181ZUJfGBkWtHXyHeXMQILuKO4ADuFNW+3LdWmr9rEQxjjjcUS365ij
8SqXTv101lWO/6Wr88E6Lr/PNl2ncdKg1gj7NuT9XCe20J6IuIc12PyGuVUwLnQo/bNybNYlLqNJ
C5F7ebu2gT9vAQXmsTkle8ENbqJNgMS+b2HbflWHuLBnTlFwLRpaSmeWcgYtzdxVyASWI0EXSXkr
9OlOLGIn7xLOqq7a/kJR+v9F1ECSaOySBNEwoq5j0qItL513YsbF8KCPzmu7x5wxsRyNsVKwexRy
hmybX8CH+1K6nUMRUgim33bXrZGnF3PWwjBNtDKF6XfGba/sDOxXzEMK5Fkkc5PlNfKmo4rwoxa+
Z91xIKdEfC7017L7RKC/tAfmXgl7fcykGtaYpM6svpbpKak5dyXn9LKNF1PTCkPQwzdhFPNQaf1t
MMyb61uyulzASFENsOoAXIQxNR/YpdKENLAzRMMmSZ7U+NHIbzoFw2UVxxetu9qFLMbc2lLOzYGm
tf8mO7ViL3B1V9prXrjnht48zej/F4coGIQWSQCE3oUrb8zz5IKQDqgUlKyNlmspY0W5j/gkoauH
aqElY4BmovvqWMPI1U36IKCJKnhFf7R4/xdHXAbUKk5AulqDwdzLnz1kLDELketT5ze/2Ln+Zr6h
qFWhQ141lKcHjJjxKFxWz/FFINujM0TA3kCJAirOUmEpAMNqyzK3ZIOHiswTxIQ3wuxHlZjAYoLy
UCmVZdaPcb+9fgJW32iL5WNBZ9pBRqdqQVOnx841v5Ze9Noe1J12g5S+E7zE4L8A+7rOiatWz/Zi
DakZLcyzq7tcKKIA/Tpy5daKvE+M5jPudiGCubHQa+QLgwC78MfC0ppzEG0EMeBYH2+LGAeiy62W
dgXuqqiYLCD/o6/uJQw+A1qy3CPGdcyNMbSkgSFk0lGfJ6tQn4aU15G/+lJYrBfjMUIpSQkaOVG6
rPyDgdRbI5JjNqsegGY25YB60phy3nmrQQWYe9AGhiQLaEHfW8EctyXudeilGff1fG9Opp0Z303C
y13+i5EDgFAEthwos5gFHPwSZIsdWsmnjbbR9EN3Nz6DUd0lT5OMkrtV7QIbVNc73pzIaiZCo8iH
fwtmnJOK7tsKhE/0mrTKHcq1jzQFItjxb+k07uGF0YoBbKBpO/HaTFZT3gvR7PUZBFGvigRpnnTn
S5vZmQD3AL8IDNLe1jAbo5WO0YMSmKvz+q7+0ZkwbquWsiSv8XICCFznirh4+kP0ip29oXh3+V3g
EAeleM5BXL/vLkKZh5ru573eatjhmACDLN2IcuER4daXTNtPvl73mXTTPgSOl01lu6KaQlMThSpI
qcIooiXZ0P4u3luJt46MAyNG7ScjjRdjfdekO1TyvHF+IEHKWbp/iUwua8c4saLUMqAhinQUZ3IV
B4VC3dLuaYgA2p777nO+/yKOOYxJXeVghIBew3Q3jYf2M837S8NnHFkMCLWoA3Aw5gPuA+3ZR7dQ
G/24bgLcNWPinElWyDB3SBnNX9W97FYbdWe+/oUgod9yY5x133xZMsaNaMEbpArt4t/nD6aXnv0X
dTffkTeM38EqDuS2Ru39/xHP0XPzwdaRgMB0r0RA88XoOSdVP1QmNos24AHDElOWoQfSiY3mlRse
Kcoq7gLgs0HVAEhworMl6ywQ6gkI17DEPBnQPznnUWzlUmd+pUSvtzOals9FWXQPeZvjgipDyUP1
v9jEMXq/senVbdGUQ2YJDZEw9aIK2nxoYQovZq2IhZUlncKBL1sNABZfzKwPEfJmklucndnYJcNx
Bgh+cH/d1lZFmOBIkVUg20lvd8wiVjIbrasCGVkutfLwCg7rg2p610WsB9ELGYwaKfIycolZBCd6
Gh1gAjrVr3bbupMzAYYVEaBt/rwucdVfLwQyFh2MQtqJCXxolm+K9lR0N2V1n/jfTF5L2Nrq6eBm
FYFqC3BZmRGUJHKrRl2O2lp5zuJTWx7KnvMWXjudCxFsmlOdgH4cyRGqUdFjNjmJ7AGdxGy/CSAh
nnkoBqv6qGDEBoe7aGoK4z3bEnC1AzqvnEg5qJpLAk/93/kUCcjhLyIYBxopTUDyOUbk0IybROhe
I7PeFmrMOTqrI6BLOYzRjWJdiq3QvQVHU2qlt7MjHmPglqmOZvnW+IVyVKqRFR4SJ7zjPZFXF5KA
MA74fAay1EzEMPlFXCkTtJy0ErzY4FHUe9DbvF6389WTpS/EKO9j3LiT2r6grSnkXtt3mPxDyvOY
2aXrA4hE+SVwmy1W9dIMRVMMQ0eFlAmqQ2I06CHBUZbLJ31Gl/EhDXfXlVoVoQOiFNSzcNZv7R4L
j0RGbULzPjauKCR3AO9soNTb1OC9SHhimB1qZdnIRr2SHRAfWUaz0YknA0z4v+nC7k+qzbEvt9CF
5Nu2BbCsdNuUnCbfteeuvlgwJpTLVFEoq1mV0aeheoUJLk/VtK/rseqEFiLoYi72pO+rKA5l7Amo
Bg7ZENtpIx6kGdjPtfo9FgVwzfrb6yJ5WjGuKM/zbCgmtMnNwU1ZH3KVZwDUN7PBx3LZGEcUNBnO
pdTTZJK/oaQGtfvpiVndoCO5OoauVNaeIwX0oiHtWqAVceIBwPhR3YFl61R46YY8XF+11dBxKY0x
6ynRSQw6U9S/jV0R3IOiXLJ0daco3/oOT1HyWkU3fdTZvGrxKv7NUjBj6rUC4jzwSNLlbHflmYK0
FDeaB47qHbfuSJX4sHWLJWUsPpWSssw6yBI3s1c/UDTK+Lt2nm0MIdMXL2dN6ad/EIeiO2JUEckE
tuxeSYNg9HpCK/5TZaObDd3so51+q7/hYQ8QCN440arpL+Qxpw0Z4kyJO8hLA6CMnxvjjqMQPTvX
FGLOVpCIGhgJYSTjj3KXufEZrHluvhWOPVonsluKIdQ89zwysVWPu1CLOXDjbNZBriPUnOPXQR4s
YX5tVU4laS3y0xcymFu/kc0Qc1iIlooQPDkoYwU7YKSLs+T0My89x9smJvgTxHzW0VyFVQw3QXse
pO/Xt+n6LoF+Bbu4cLoYGfVntYeVCzJxSqJYVTa5I9K00dN1Qeux0p9V+8CH1tXTUPcz7IGe3S6w
Rg99QrbsRmDimX62B9MWnjpndtVtnrjc08zTk3VZugjy4Nqo/lCozs/9QbuhWHgtOO6HrWGnR15K
Z7UxSke2j0jgg8AfZnXbGB1eVYvdo0wCwHzfUxQ3ALD/RtYMMyqfmaZbimPyVqFESmMIEQmI051e
3fvqpxItSwnMMvp9oJllYgLt5LV32p20Few6sCj0egzuFYFz0awb/2X5GHefmW0WqTOeprEg3qCX
zqoCfcMxS54M+v/FAQCrJ4Cg6BBRg9KL/Aicawcz8/SajtHPG7vgB3/miFy3xYtajOuV6yLxpx6B
DgY4T3phGb/AbAHDoDTTlSd+HZ9S9LTonMVc94wmwK8p0zz4it8rWkczOkQbxDoGXiqy9Iyx2A4o
ORzd1q+xP1LY7ogKDOfyUEI3ck6+ZBiJ7S0ZiTjajhG6/IGU1fgKJBN/K8VS2vdNWup1ochwKrTr
kM5W0to3z33wxDBr50tlAkRNaFUT2RKMhyG+kapzGSH6Qa62NK2pSOzrK8nZLvaVTKYCR1mbkYNu
v2bVo0pAysOryqwHcovlY25LLc7I1GfQKwe+2Rv5q38z3GayhTh/49sDLyZYP2yX7WJuTjFLA803
8GJt9skTRc0NBVsebN0udvFB2IDS5V7mpR55MpkbVEE8gCahGrd1+jyrm9j8RJFfv6whO4MVqTk6
qSL8vpmErS0YYPlUK9Jy3l/rr/CFGMa3z62RhiZ9FJt9BeRrLbWm+HcvYQjArLbamJwBvgcQjvgk
R90pqpKNoFSNFeSDpVXR1+u2uR6HLz6GuQaSMh+nQkBzF9bzlgIBgUdtVziiFTi8K4dzDtimIdJV
FRJGuNMy4VTEGzF6NHlMratrC+ZUHRzIMuqHLI7NNKCxHQkjOkjaPc3gBgwd/QuAPCW7top70wHx
+ScenkuJzALKcy4CfgoS28jYNGO3BQWXy9mktTAV2Q1iEqS9aQ/ze4ffdY2cJBkSlOmNv1HtxM02
oDj9GwI4/FKANDjxIi4P1r+s5h+5rOfy4ykYIxK2jn6ub9BuhWcaOQ238xsUd/vYPMtfrmvKUZQd
KBWaIfdbfZQdvR/lexmEbUBtj9C+j4KpEDh6Y/RbqRsVdXNd7pppLhaYhZZNYuDjRgLGY2LfdzUD
NXox2Q3TZ+gXl2IYB5Zmqh5JEmylCO56kFao/cC5azgLyLqwOKaMiVSR0ezuIG1PqgjFcsySYkpx
7OpPZJsXCrFTpCQVI8yoAPQhBN2UpLmhAWqJ7wo5DGhbEnReDuatAYR9iS7lMYdtnNB+WpUSbrkb
wes9f4O4xEbm4tgiZAhc2nkYnyqPJjLBW/DLdHikD7z1ZeLYSWvqvBbQK9L7qSfTkGHybzuCF91k
7pqIN6W7WjhfKszEtErXD2Y0oeTVe5Mb2l61AXNHuQU1nZeBQnAL9CSezLVbdimScTZYXhDuRnnr
VMKz4f/sJc6VsxYzA1IImREiUzAPZg8bMKnmEW1wn8dnJbytJzwgwRWTVDxrWRUkY+QNTVcmZQN7
7zX7VOsEFRbjDOFXn9wWveSY4jmTWs4NsOo8/siRPjy8h9hQ/LfeTfPUq3Abpy7lhFvrIjRdJyiF
iCoLpz/VY5B0PtpDy0qygJLugRHHgm/mHGeeGCYyUTrDbLISx1kS9kFyEGWMSz1c97Trm3LRhNn9
2pymMgjhoAL5Ndbv8v4RwD6oKlrXxawaMaa+/lkw5pwCWGeY0LGGLGpwHpubInq5/vu8lWLOpTl3
faVSx6c1KZAxXFH7rhmfsquLDvQbFu9ZUyBxKSlIs3RV4ZZm5w4xMIn88um/qUJ3bCEGyCwD7iKM
OPbxY2u8mOWtyitMr0aZ4Lf6sx3UrS5kYCK6BQ8f+n9ov2l0mLf9VsUcEgWB5D3weDtvvBfV9t2Y
FnTVFH2XlvtA9K4v12omaKkL61YkoQXcMxVwxhjJDvfOvrcaT7PqJ9HJPH13XR5HHxYBSxfnWESv
NlreNNWq537bGIT3IqGn4cO1etkeNmoeIzxJFNr7JmzLnQqqWjomNtuzC9QXJ+A25q4eHrAYSUA4
xDQOO6qgaflQKwlWcNR/5s0NkXYGj6V2ddUWIpjzP4RkBCoamlQGJdunKmj+wt6+vjE8LRgXkLd1
GSgj+kPk5kubPKjVXccr1a2+6o2FGowLSBQjAhk0zqZ/lDwgEgNyanoZgfhHR6VGXnDD04jxBGER
CtqkQyNRPMfKdsD8Jw8QZLUJcakR4wkKrRcqQDzC23h6Z8t27lQAaW332ksEVFgkUyvk6jBXxzW6
9XO7WEvGMeQyGB+bEVcCSEHVvepSBKoUpckn2Xvj4HASzh20vpxoH9KBPY+uS0Zgh4PbTyViN/SX
WIZ6mvNfo3r/GSO8yGCckd9KvvDWX9YKrTXVkRVPqhPzJqn/Ze3+iGHr+EkYk8EYwXBAhNQ2BaSK
SfrsC/d+T2x0Ax/EHo+ZtgagNHCAhH7Tdz/Akj5xFnT9UF++gglPgqLw5bKnz2DN7Ya9Kj/+p8V8
O42LW0oINYX0tBkQEdaGmK8JmMOsLgAt03U56+9q2lj2l2W8LfdCUFQhdkhUzIJRkgrjG+r8x3qr
P7au6slbM7ejMw/1grd0jLOSACAT9B38IXhHnpCIOSpoZbiu1aq5o4sXG6sYCsbu31+8NQHJcwbo
WKeukkMbYaa0bm+miDdVtP4koisHZFJN1AxGlZ5EnZDTVtTBpj4RNL/Eo9hTGO0Afh2y/w8d3p6t
w+vRWXfGC8F0ARa7JnYaMPkCgjnInb+JAisFtL9qzXvZI4+Rx0t2csUx3hhNAKCCLKCneU/Z6uft
8EKRSQjFoj/y7GPdJBfKMX4574dEmWUoByivk2xXexSE3N6KkAqxmp24VQSLq+GqUS5kMhYzt8No
5CW8SvAEh2yTQ4wEU7SZflBuJO05fuS9CuiSfYhzFgIZb6lkxpAFFBITtgWkw61vbHxRtuaS40jW
/eVFEBu0teKQCWKK+YX66+wRb3gUXOmENOTsYijSNlHS5riU9cP351CwEVydl5EwD6LsjD+zSLzt
S3Scjgm3ykA97JUFNOX3RyCeTeLLNIHVfqUNZPMz2OM3wqa/49NarBoHAewwZnPB48223ya1EJdl
Z6B8EWfAAJSVySualnelrL9MFmIYG9QCCZPNKiC9KPVDsg32We8WXwukwDECnHFiefpjH5ZvIYyx
P60aE38EsyGc1qOv9AAD3JvmbUmOentjJj7npbI6pQsWgX+WkJ26KEoJgGsdrJBYkx1sQ3v6Pbk6
0BUHBXBDtEE8cTSgip8AYQq0I839xIVAVFlTkBzRVfaW6828HkkBbUdYfjrc1v5zpny/LmM1H3eR
wXZLpTNCyWZEgJylz7rxIhZPRtjZk1JbU2J+5owtZDHGP4mGpMoDza1G9X6efaBTKtrNrFa/r+v0
Lzb5Z+Fk5vESD2BLVxIo1YT2eNNtkg34QICN7aRuffzUe3mhFXOdiok0hKGOApAgCB4ZzF1ofAZi
zliIYC9OuVI0IcHrP0a83ci7PAM5SMA5W+v35UIKc1+a6HvOgon26++lr3QWBknvW3R5ueMm8niD
Reve6bJFzHU5FCGwZGYIM/1zqO7SiZOJW/cUl99n3NIAfp1eEXBTBeHo+E2B92t4zJLmXOX60RTS
TcgdvaHO56NzuohknFOoCsOY0DxQ2O7r6CXNcjvQbnrEcGNgNcZpqLVPHSigeCE7qxNUXt/fJlkb
5pNh4EVGSGO1xVehBeyrwUturLuIf6R86ItqI7ku0x560XpB546O4iR30SbWLRpv15vAmW9RrnYq
TjX5XwzyIph5rgi5PpV6gedK4yYIqShIAh16rtDmmJ0Jp5NtPSwmF2mMdzKQ6i5VmiciZ8kD5bZH
29cB/vAyAxNb+lbb+YYbdXBVZDzVPBqR1okDQCdeZ9oEthm3YD270/cUOJ3nqdZj1IWKjKsa5whj
/gMWtPpd7horRzUkdIZbsqFYE/2j8MmcwUIi47kKlB3Fjo5XB0+zh/4e04s9wW48Cek4J3HMW14c
vu5XLrvIODFlLAJFVtEnBcQBKwf+yVRxbmXunjGuSwS5Wzdqb5G+jhFrirWsbGjAU6OPjTc3yDVL
xpGlEyDqVRlnPMQ5+BZi4DT6pYyggacFLOMU7n0A7PPifK5UxrMMaiHEwlRiCua+eSKAWBRs4iYb
vNZscw9A3TM69jjO7F9u7T9bx+ZIujwX/prxblz0ONCOuuDRPGrWkAEgnncWOE7t7WMWb9FOR85W
pqiwpHwYjR/BsO3z2dYybwperkcj1OI+XgsXtRi/IhV5+ReTrGEG9iCG2zEAu4mX4FL4b4IYX9IV
QpfOMY16JuUm0ZtNnFbuDJZQNVDs66Le9uKaUownkf0J5Cr0HZPuJleyort6C15SILHx8Bl4+8Q4
ELSNgtPQwNRAm5+H/jgmv0Uw1hINoCs8REWe0b8Nni9sIifl2Efoj8J9M3vVbDWRXeG8TYI1/Sh+
+s/lUfsefWrEx7i4SHYisMrrtIxo4qBFSVIJS0tpU0ttQ86W8cyQ8SPGrJSTinlKJ5iOZo0xortB
3JCAFyysPnAX2jCOI82BCa/SeQhJJi9GMLi6GjsglbI1mD1I290KfHm9SDwlbnaRzkML5JgLC+dR
TaYSZAq0rITbwf+dtY0lyaodo/hXdbzwa1WYJkkgMMPLRWJf2KSVhxBccyguDLKTDl6pPwiapQ1f
RY03XUfN/MN5W4hidk8ro2oKC+quztlpxlAn3tkgglMthcAl0+dnfRy5mULak/1RKuVKkgi6ZFnT
DIsslPUMD7ZMF225P5L226z96LJvavhNGPZie6cMHANaV/QiklFUkLOS1BMqacb4WOk36ngPwCCO
o1yVoauGjqqCpqPL7X3YPGdmF/cqFjOfTj6QIsR9+RmAaWMhgjkGTZgPc4UnqJNNo412DVuUhC0Z
Gg4o52q0cxHDmrsyomG1pOx5SnBK/OPQcdC71mOdhQDm8hLqQtcUHwJyNM7p27eA2ItuCRIf/ArT
6nlaCGMuMMXUxkHJqTaY8o/mvTGOVinupHRXTd+vX2C8hWPuLz8QZsOf6P5ERzG+KWXv+u9zF465
t6qx76ZWRKMV7aWvz5GbAkDjheJDiYcu3xWfeist1o6Je0k81HFCcWDjG5pYhHuwFdCa0cJcvuEN
c/BWj27k4qKsjQRTAgVogMe2BIP8AIA1HjnXKsrL4gTJzCH167Q11RwFFy2xWmd0iEe2lBJas3q3
clp3dAlIQHhpiXXXYCgSAbE1iMKZZWwyKRAbhdYMyC7u/W2kAkOs21w3DvrpH9yqfhHCOIe8q4VJ
m9AgJk5HjXgNIHIUoXMAOZXE90rw87q09c36I41NpXdz0KQR3vBOmh+rblN1vIfzamRxUYdNnZd9
VvngkaeoEqKdnSRHBHjnObOb1AYK5UneGrolFk52z4sN16sEC8mMd2qzMjd0WguneE12tKW1cNMV
74PeoqMPpmNur6/lqnkYEkbARRAVKoRxG8VYT8qco41ME3DrG9FG6UAUbZQ870E93QcLwZQUkOxM
mn1mFDOqaAQDMCKLESmXap/ej1Ziz3ezHW7x6AsshbOHq1u4kMd43rxv/l7ICC+vSvZAXm7pwnOl
89h5eYIYz6GKaJZXRAEY90p1KwwEDQRGaAPdeZuB/fX6Zq0a/kIpxoMY+RAmuQ84r6D4lUqtFaBR
8rqEdXNAPzlg1TCbz7JjDMIcT0OHbYrqxGoQp8z6V34Py7oeFyl0TRfetppzU48aGN1gG5sI4Jb5
PZ32HW3jh0bhPPgTuKsXsXGRyOySZAIlpupQXk/iZ3F6iNQjersts/8WZk//bQWZPerysRXgiQG5
Rl5kzKjKyes8dc51IetGd1GH8bdyNPRS2KGOIipRZRW67uGAb9XZ+KIJvF7W65v1oZcVHRaRJtN6
ih9qNrLBzhhP3nV11q9GE0QFKggdgQrBLFo8oA8+G/H4ppNeZWTNTu40G4yOnvPvPawCpE6W1iJv
wjH31aDGFDEaogEuQiVs53HdaIkmVwic1U1+mzvFZho2oz26xmHCuEun8xRdc4OmSDAdQpFywaH6
3vLFbCr9+E1R3R5TWD9qbwfAE3zPUnvyABx0x2sWXDvRS4mM41WCOdRLOVAcSSpdeZjcYAidogk+
cY8sxTD+tieIbYYERVNhvCXxY9ZIlqB+arck2ImmY8dUkdFlRk3bVHUkFigQQn0rfY+wWSCiPdRH
fsZwdeFkcGwYaChRJJbEIY6mPAgLHORWPKnKc1U9FEbO04gjhAWjywIzyBoNhyuSy32VhLXdahic
y+Vd5mcnfdJtUwR59TxtQDn+bAajU2XJUcDwl6+IVpUnnECO9z3MCst54oMMD9l7kNE8JNME6OjG
a7OBU8ta8ymg9PtnbVmIOiBnkH4iKfrgzO/lEFnIRnBWlieB/n9xxbRabppDpspOggo+udU/g+2+
1IAu5OL3QTYX6jXtJm/rY+0f8pQTv/C+n94Ai9+f0OOr6CayhE0tuW1u2nH5H7eauRKVXEtrVe+A
Q5f5Vh4/aHVpybzmTp4ajGOvO2Dj1OjtBe7hL6V8mgf3+s1BLzo2rFxuA3MRxk1CjCmbKMM2GiqV
Z7THA6LkSwa4O/GoTIVVRZzEFeeEsFP/shTnIKbG6K5U79L6OZR2k8bJGHEWTWOqhGEx15OajxjA
FDAVTMLwdchD5/rC0d29snDsxdeIgJbyJex+KhwzzSvSTarskvD7zDsob/0W1yQxN0MZZrWhE2gz
YXBvshQn2kvW5AI+D7XIdt+7kitupx5NZZPz1+Oe11VGjezaF9D1Xpwlo57BJZ/DF0jSr6Fwx+5W
kc96J9tTczBkbkzB2z7GNZTqUGgxTfCj6hNsii+URMBwEDf9FkOQyqCwzO0MXBdpoqMCoOd46TPH
rAnLqDFm7GYWVFYZYKHl9lMO9SKCOWlwF0EFEBtKAhU9RkL9PPg8rKt1m/wjgi2XRWFaJLWG95qa
iN/U8QGYn5ZWF56Z/Y61l+v2v1rvMeWLMOaQqcBGVn3q/gDehPRSslE2qgd4EptnfesO4yKIuVKF
PJgAX0hvigqJuU1c3I4xJ6m5KkIBSLGmIbYEDuN7A5f7SE26BlFECMbOetpW5OdYcBKzq+CX5kII
c1+owxj3UgAhJphuJgtTxy5gk460jFrcTC+1q+/TPT3C0ZmXFlk1jIVoxryDShVEmMbgJLniKck3
wNlYIqm2AZ0pLTAfcN02Vk8TYPcoM5QJYGvGX5SdXGREg2nIBvqG5cp3m/Rzxr4QwngJuSgSqdMQ
Xgomhiy2faJ8qdJUCfbT5KeHuVe7c9DWIudqoZbwwRUupDKWosrt2IkVpCb94yjbhETOWP0CvQBn
CVcTWeZCEGMtSZ6j57vAlukhkp0UIypw1RegKD6hmRJcU777mT1TkOAEDbwKqLT3RyBSEoAodOhg
r4tzo38L5i/Xf3/VBJEf+/v32XFLQMnFIqEedo613taBa4kuv8was6dyFvegtHi6Lm/1SKu6qAAT
VFcU9kjXUkz6EJinjpTZkjZbYnKOJo5OHBlsFJ6oZQzTQ59fFB3D7raWj3rO8Ro8Ecy2CING4raB
iL4+tt1JGR8TXoi5ertfVooNyDDeLndhT/2r0FkmiDPH6TyXz2CJtPrwXq54NVL6yR+P0J+dYaMz
MYykJKYpg1YrXg1zxNBthbqv7/VGIGPYJv45z+JDqpev1y1i/ehe5MqMheugNInjBo/fyvC0cKtJ
N/NkOFnGeZtxtkxj4rUJ0y25T2FjGo2i3yal15mP11X5F+9w0YXxsMlApCrNa7ytv/bO7JCbSsPI
13QGepY95dbUWjz/wNOK/n8RA2aSXyVaC62S+kloDqryqzA5IcX6tXFRivGtbeDnAM9C+FILyY0P
sgWdC2m52tCBFMc/bkFj3GpZmZk+zriEjaMA+Pr0VtkGoGcLCsv3Wjfc1pvuwCOKXR3QWwplrt/Q
qICEHGPtMEFzbncAcHMMZ3zOD6Mdfsld2iTmo9GICzuw7nMvyjLOA0RcitRQquawvIt0KxZKJ8WM
Y3enTZ8pNi5UZKkehNCI0b6Bw4WaJpDlnXkrP/hnGf3wCAmPvJrcevB52UadCT7LGu9UQs8YhejP
9r7TY2io24ncZiPeSWNhhCu/Gs0sxT2CS/jGtMZdsE9s1eoiiwLEDBavXYXjpXTGe/hKXufAU0BW
AY/+xA8w8vUkAfWjUDnv8FVBBGOUGJkjomgwgnKA3ySNT4FTskM1n9XqBsy3ljBur7uqVb+xEMMc
uC4nuiG2gFAMhPt+ikFOuO0JL+BczX+bCynsCatzU/Vnmv/uwHCj6TYwp17Fubvp9HonBP5+jiXb
BJVfIuSnOiiP6F4+CZl8DEl307TxEXx29nXFVw/f4pOYwxf3cuZPlKFpQHpIJ6+++SjkX8Pmh5rw
cnWrW6mJgNJVZVkz3sAlF755nItGyQVDchQhAaDVK1DFLcN8KE1edYsjiG0uSVrMKmUdjp2CEUFV
QxrgLjafjfL5+tKtb6cGoF4VHR605vn+shkLwLPEFAOwLEBLMI2OZCV38bn8jirhU59inFnO0cYw
PBccyasKoo4hywqwr8HV/F5waILEK0+Ra0ly1dabgwx48jT6GnJpmVbvuoUg5ligWBxOGi0KNeie
R2u5M36PEsu0lc2IeTa1sdNNxvHRqydxIZI5I5KgK10iIu6S2sHqUjwlYs0yA97YHG8JGbuf8RbK
xxgPFznel9nDpLgmkvGfetH+UQYs0cxG9TNIraoUSLaYS9JD06qTfTT9yFsvAe0vxxxpZPghYl0I
Y26b3khVJZHQVNC44a3q0vbu2jU3YG92+JQcK5ZByTGA766Immy+RTCLw0zyqSv6Ui+dLt1Gw13a
csLgtabqdwIYG09Ug4SzmPaOkbxxFmWb6SW5GfGqjJzmf7c5yEJbHVANRQwXM5eMOOVVFclB5UzF
ITOAV+/KKifcXruh38lgYuG4KKI0xPw1ElHCD8lJHeM2/Q70A4u2w0eJLXOSRWsxpIqa5xtMKPVP
TCgciNGs+2FTobuld5JtlVhKY/uK1QCxFMx7Irr+68AWBqv8BC/6O8nM1g2CFkQGaOydfD4Z3Utk
7Az5G8fY6clhjP2dDMYztWEqmVB9doKkeAmyvVL3jp7/Ivo9SXZz61uZ9gv5e84Zo796TSrjnPJq
9mU5LStnFl6TTHVkUGykpqtPZ9P/TPT4TkXGRUWm0ZNSxgZq7XdR+ir4+1i4S6cfMzkoUuAGdtN+
Bvp1KZN9ZUuqGvnJEFbwIZSEKXApUdceiDfIZ0/fO6vh3dVrrw5IJGBxAA01LjPGRYLbvvAHDTRg
6oYWe3MPg+D2W8ccggQruAUwAhxYfFQn57oJrVw07wSz7tLsS41UULVCcmc86+mh4EUIPBHMWz4b
5TLPcojQZScKdKtqD3rw47oa1OQ+mCTGQg0dTCwGyCjw/4UjLmajCwIJQOa11tDRV7vrH/+PtOta
rltHtl/EKubwyrSjsmTJfmFZDsyZBMPX3wX5Hm8K4iGmdKZm5sVVu9VgY3UD6F7LIrJt1fNezOfb
tOIJQq4jy8IkE5iF0mdhRYvl5DCfp9BBLOI5AqlGuordSMWRg54VP3HBruIN8B9H2Z6KlORyb1FN
eyPq7ThK7CwLbCEXOWGxltjwYAAeUVHFM4vF5IJSzIsgVYQaNwhQfYqSeg8ybk6+4dlgAXIK6hnl
h+Sm7RTthyjEu1EgcE5OPCMMQqZjJ+aRga9Ux5EjgwWvFjlouBrei6ViQm8sjUAKhqB25fkgdKfW
3KUFJ23yTDChFkJ8yNS7EG3cgnyrNNHz3NZ7eYw51ca2GZ2t02p0X2hGB2b5vj4JQWkX2S7o288s
l4IOXQtSPypeHN7v1Ax9wYKO3g+3AVesIHeuGVd7EqXeNiCsVhpgYvnHDnvJoemtKZYxInhwQAuE
Nt1dKOxpypegpJc+jMTjbc3VUFtYZKB0riOpgu4LDkJxbs+6aHcdJ5hXP9DCAoOkUSskYI5EMMeG
aiMHBmlhQ8b4v30h9lajGKa+ijUEtDjvs+lcFDth5LzM0ID9ANcLR+hSLuB6SjM9GI1ZQrrrDuD0
3P1vZOe8L0LXc2GmT0tRKWgMaA2UKOmlnhFXvzmBRhd9yxcmoMW6LAaBGmmPOvrqlFPoBY9RZgs7
dR+61ic0x9RlXLOABrUnuSolvP208eCkc5U46OcCB8/Qtrtt13jhxiCbNpaNNfYI6I7sInl2BOlm
4qqkr10PvnOIAbe8r+Oy72BFMZ/G4lEUoVStPXTFUawfO+2hiXI3Ge4+4ZkqigpU23Ro3TLlFkj5
QOBUGrWb6Lqny/2V1gq2PuWcBaSf/kNoLMwwiJCPyjilEzq/wqiJHNx7JU6s9qObTmHkNsHAY+hY
Bz2wveI2RFLQyMcEfDgmA96HrBo3u8MXGRTZglcOGG9W/dqPPNxc89B83cOLQSb421gXY7ysIUTg
kq11wlnK8sNYKY+ZOD5uf7TV3QwJC2ipQSTBFBlbxDDDqQ0QKFngy8MxHn5t//5quC9+n9lZZjYI
fT4rtVtEZxJ+jaOTFn2CE0+1FjaYLaUTIxoFE9iqGQdJPwbBURo5QcdbJmY/6ZUsDAONgU5OnTgY
d32eHrZXahW+L16wvSui1aHPtoMXf7Qq9MOf1xje9fpaFwZWSzEwGKVLmF9kXIlkuZsFAjvFj+yA
mdM9OSv7yA2ghy4dDcf8ScVNsmMI1u3XbQ/Xd9LFNPsEPhnxOKcpVvH/M9RV6rQ//tAi9fZwnG+3
7a3H3l9PTQYpwrjoRWtAEhHJ91iqbBPS2y2nvFvr/14up8mUD61q1nOsAPU6d/apXJF1XexHB2oV
IAHhacPwPGJOEJYqx3UyYbcCBX2R6I+KObltaz5tL9x6tF8Wjv77IsXr1tBpIgUFq70Tu9IO9cb5
bxaoowsL2SyogYCGHLcdwoMEhRRwJHJuqXhrxSBb0QQRsA0fxpy+EqG0Ze1s1rwJ8vU7hkVIM/gW
JsRSMOmCyvtH75WtrTuTaquDYzntC+TXcVwVDiogw824b4C8r8TAnlDW44TefPCkTF4z/ajV79vf
aL2I0OgUj6loGOxiQ9vSmwAzD7Ub68+lojjhdBcH3+XyGAh+FP3uR8vBwB7H6GrltzDKxF5tTaqZ
gjvK7Y+jC4Kb3XxKnfDQHrpdseOdLtZj5OIhEyNDY0WpTMBw1+HBqB32s5Y4UvK5/HSxwsRI0aSC
nmsaroPEQ1re182VxOvfW73ThqD032/FBEPRWcpYSTjNoiMe/RApqB2rk3Ks/djniVivx93FFJNA
Yk01IGMNFJeqmyw9kmjPCQGKyx8qvIsvLMVcJFSzWtC468WDptwqqLuCZ1EkTpd78vglEXej8rXn
tWXTb71llckWqRmqrRnDLaM+yIXbW7+C2dc7Tk6i33rLCrOnIvAjxHOFOzVwnWg2XD2pLWavquxW
6OQj6DIftxeTE+Fsh1ZWVmavE9iLrH2h3JD+rFYP2yZ4scdOgI4g5bWgdEVjb/KokoycuAaGkVRf
3MfcK0JO+LGPDxK4B/GAg90kHuM9wu85xTWycq3bol9CerM+cZMVbw0ZlChxKGzkCXtrKCbow+uQ
Li3xPCDnIm8UdI2NCtc36EhAKY5Btrd34UVeTAONEEmAqekOVyy053F0ZAHPor0/eoVnvoZuKnFy
8XpZdjEqM/7RN6p2ynS8URXNblayp7BGz0AxnvVZdfSAuIIR79CXAQl48JpB8SLuocsdqN52HK0u
8+LPYCEMPfYkq+iHHQ+pENltC/kjw942sl6vLaww6NUZAumqBPkF8xe+7tS7+Mk8/7kpMe95Fej6
1rhYY2+WISoUoBXuLVhlJwJ1TuCGO0pJHvu8B2GeZwoDYJbWdPos4jOqO8phLIFr3VbBDICeLtQf
UsELm9VMvfCNgbK2LGawJsNe6/XY9gWedCwv2Fu7Elo5PKLk1V2/MKa8LxhHdRTLaQLGFOa9Mt8U
EefyjPf79N8XG6/OJS1TRWy8LNoFxVnmDV6v4v7i76fBv/h9yJhPYUVxX01kO2hzv8meFfmBZNdT
wXFlrXlkCSKswpaQ4GGmjWHrpQHT8hFB7oQp9IkxLAPNYONYQJLTrX7xuAl5S8iUORPaWnEHTcuc
urezcoe0w9m8by92H7LnYhUZiLCqqRgk/S3Ew30Yg+ofjH03wrV2Dd4ftwebKXQkjxrY2NTX4J7H
o8fdYQx2KKFYNHMKD+n0KO1ZCW4NtMLJfumHPi/iOXDIqm6pZaWQKQdQZaPfpXcS9vMn2reXgaIy
iIEWmMkycpwglPE2V66H/Byaj9t4y/OCAYlIGPEwiwk+N1SO0hDaenCMLd7bOc8IAw6BFTVpMFAj
2ouW36nNixpy2tB5315lACLTIJtlhQi9ig5dgxv+SgltDJS/iH7hCbe8J3qeS/TfF3ihmmo1NxTM
rcB6HPruOQmq+64Z7//b52FS/9REViq0CDKinDWjt+vmaPJK3vUbJwxbg7WDqnSwzWxhJ6KtuSow
qLLXbOEGrDXP+tfEt7zJN46hU+0Cj4rcYFqegxf/kn4vlhlIavLZKDBsiWr7CwFbjrTXH8uz4uTg
4f7cB7uYYqCJ5KIUp/QZKcKw9wza2bNEvm5/LAovH9HvYoKBnyoaxQBvLvRxvDkUfr6jNOndjic+
+S+h/tcOy45jlXE14AmEDskXh9lFa89X/aDa5YHspueac9pbD/SLMQaDFBJKnUjfkkWtvbakYa+m
8y1YKHlJcT07XewwQKSOgS6TEE7NP0DA57doLVCu0zOVnZRdcZ85n6z9LhYZVDLjZmiiGJ6puz+E
2/HZtBXwUEBUk3Oq5DnHgNPUJlKiNnBODW6H+mwGn7rCuGxhltVlImkiTSnKI1241QQI8qKnHrKJ
nCd5nhsMGmGgLUxbpUKRh3FUOzfyq24Y/O1N9C+nHbCZYGYYnB0qg6xEz0tjUIFGtHltJPafdkb9
xrqjKtQQpeDs2n85010MMl5VRTnnco6Pgw31djwGXW3poNUcSo+iL7ugq22cklusrKPFxSyDfSK6
eNNaB1q0nuQLdo9HYenU3NBhj86DZsTvyU1QB/an9EHiuEw9+ghUF9MMFkrClMtEwROdaT1k0ddG
vknnUyPwysFVM2jTwIWTgg4l9rCcaclsDAXu97PCdHqlsi3deohzcVeYMQ8+KDx8cGlhi1lNkA2N
UyXg1YSuJk7AHlrLlfvBp4tYPWk84t/VnbAwx6xgN0/QtquwgmXhxSoidTA5uXEVdxcWmGSiBOgv
D0b0pbSCV5OrmOy4zZrrieRig23Am0cR/Qgm6ktEAiSGdUc6xVfSUfLIEz/ZcxxiVRsEQyT5QI21
xa2mf0uN/cAtAjmfheUgMyopHwUDUdBhK0uPWrkP3D7BoUo5BrZsF2hgT3bdJxrKMY+KSQAEuaop
7DtWLkmk7UR4JucPpLqKc1TqX3WZZ2Z9AS9mmAxZyIMidDMigqiRnYovyXxDitdt9F3fshcbTE4c
2slUJxELKOKtcfzVzB4m3DLxU/0cixVj8qFRiqlI59zdoI69tEp9pUeyHz8xUIAPA7YpXUdla6jM
HgLPmWY2tBUhH2+y9mCQxFbm3faKrYfcXxvs5apshFaVVqgi8ji5gQyznSS8C4PVTHFxQ2PcKFVt
0koplVFXdocesseDH+2zI49Haj3zXuzozFcZrEEG5esou8PdCOXhdK/s4x3EoOjMZu7+D0NynLXT
mVSfppWoqcNbqqcNwOYRjGAHgnY1am84d1c8F3kGmVSfKzIKpRIezlP+ZECAR1QVdzseaKL5mIj+
xgM7vymkbYwBYqR1aXoOyFXWPg/WPrb2Sc7ZqutwcDHEpCAhm2pByTBTVaVPaOGw2+pGrkdOFuIt
GBN6eqQmUU+nuyfpRkgfZN7Q/XpD8SXmPnQstnMaqbT4GhzhBl2xnuAcxnt6LapDpiNwRk4lzgty
djBTG9DjnieIuc6Nr3W0m1MpSumetkgGp9ivn7fDgfOV2OlMMxfiRKdzf3iWsMvkRyM/EpXHxcAz
wqB2NA+z3vbwiczXQ3Kqk3Np3m37QaNpI6wNGijL+46s7C3MmqEqDyQrdnJoMEEDZxa/6lGh386F
aZ6FVE5emjnKOKcOzo4yGJQQyyyKoGAou71yMsOfovw7Uvws/hanHB85wW4w6DCJQhrPJXzEfPw+
ymsHE5ve9jKu33gs4p06u1jHpg7GoU9KGu+iQw61E/kG7lkULzry5CJ4UcEAhNRj6iiy4M6g5p5U
NR4JVLsbrZdtl3ifh4EIaDyptaHDozrs/UTbD8U5T0s7n54HUXW2bfGWj+1QAq230kEZCefcq9EP
T9I+e8bMjyfbVFNk2xZn+diqLqrbvJEsFA+RZX3pMtUDB3uNqdWKkzDWq3BTwnyDjrFOiT0mWage
tSl6QySCSUvcfNylDh3fI7vQ5z0CrBZ4C2NM/KF7o7XaCgtIckgjpT8SkDmb/akefm6v3mrNsrDD
BF8dTERrOzglHhWfki/1fnsAd8F+28y/LB66P0GVqosq+5XKLo7zxELBOh1nnPsyv3kVQTLxR+Mp
5aTcVYAwTQmULeA4Bk3v+83bgw+mS3PsqLT6gv4r36h5IyirQbewIL+3UBQkr5QQR+bEOgqV6QVT
bONcy9lGPCtMvqiIEKgFbXbHkKdtlNYpHEHmWZk7zscR8dd+SBoLb+h6LsBujPtML+nBiAy606Xi
cUx704vryE/6aKdn9V1e1k+pCUkn+TNErCo+0t+PRRdhYTwFMWGrCfS8CTb7As+t6a/gp3g7+IpT
ovEhrzneru+siz0me1SCAV4V2u4lmbktWjda5UnmSS15Jdl6BbNwjNnC3ZB0vaXgxDE4o1sQJ2+c
9Ni8UvF26Yuoe/+DCBcNiA8fEpO+hqgZCqi9md08KoGoVwZ6b6j8rurEHsiyMKq3qzDwpT9brvbI
iRy6k7YMMkklk7RSHwy07aHr1Fe9eiddG7sQpwJKRLJta3UzXHxjWwCUMJ3lqcaxOm5CPw+7XTIn
BxVCAf/NDIMdBqlzEXooAEQT+gPNceonJ+DxSq7nx4UzDH40XdpV0USv3A60nyH9Rt+UjZ3pV0+8
8mIV4RemGBAR5R5TOCCXchPMZisHMz005JS1OwtEFrPy2HQ8JtD1wF9YZOBE0/SoNkA1gtL9T6JM
XMEBy7JDWxpCv+Tklre+mo0gZAcL1EIyo1ZHZOh3oqM6zU3+K9+DCGGPu+HyLnHJqfKgbuOUN8mx
gJ5q6rav8Wt5A8Y13t0P13cGXfoO03ZjAcgeffE3apE9LRGmlwnm6YwDz3e6lFuuMxiTtbMc9yY+
rjbcBuAP5VF6redtDAWIOm6HNY3lscjVqJenFAaiQ3Ugt7UjOOULvaXrQJ5p/fzM3rsYY7xRmyAf
NBGBUyq9nUvVS6sXniJxX5TWYfJih4XJkiSCruMjhb+jg3qs/HkP3jXwm3dfZLS+fepVabGGDEha
aNUPGvo4rFTxrh+aaz2TOXtgPQ7+8ejDdGRTh7GeDdgCKXpG6uxMoh/bn4ZngIHFQKsqXa3ggwGS
Sf0cW4/bv7+O7hcHGEAstTiPQhHzLXNvFKcqmcg14HFytKYseO8dPF8YRBTiiMwziEDdQdoN0qni
MRWtv1RZJrQTNRl05Wyz6JDMVZnTWQYNdDPXtF3NyO2QzhE6Gu4v6FM9D+XXfbqYpP++qKKSaO4t
YqClJhhKhwSBg7rK3v5E64nkYoIJ4wHHn64H1+IbVZa0b/bd290Pb7CG4wnLb6BmdRUEBYr3bjYw
ki87csrrkPwXlP7rCsscOKORxipFuDI4E5qfVKcq7MjtbIzuONMh+cY7o/J8YqK7iXtIXeXoQtHC
71l1jLOn7U+zvnsu/jARnYRGJRATv981j3GiYJr0VeK2fPKcYEJMyXIDNNgwkg6yM1fpIZ156kUU
4Jl0BgjQFJBYYGxPZyf7rTgDk02E+dHQsogtSL10pXdz/9wVqML6eSydQA14I8VrsyfvrDKOgWeg
gvIA8KDLnN6j9ZjxaqJnI8IN9+TmruBG96GTeMlV8H37u62l13em6YddbFtpFvQZ+uz0ORSHHz/y
JRnCeyMuSlIXWjxq6XEMrqS+dwaZ+gQU8LkujTgh0PfXyMmPodecYkdH8x06YF4/AUswhw4BMDXI
4BBhMrplQjVRKmGuCOajZrVekbY8l1bOIO9sMNk81cI8KiOcQYif3OZecPiRHmQQSIc+r3tjrW9y
aYrFJgutmVGSATdaTz9GLxl40y0vBmvgrebpNyqWMNtRndLiijcssgZZ70wzCTgCGspFhSCltC8g
aDuZiW3cQ/sSs9zNTkg83nmLa5EBrSoEV7tKD+ZUG4g8jqkT3OpueqgPum+2jnDL0yNeOZlr4HYC
S5sqYR5KZoJFs1TwmNEus0Cd/ACMhRl5yuXC6bk8d+u+XUwpDGDGk1lqWYx9p+4UdK8Pv8CZhj7E
HhmattCJs6tyaXToen0At4VNFmakeZgaCfjZS+UuzDoHWnA4jLSj25WZk6AzIYOsSTfLZ700HcOS
nBjyotv7fyVRLJeYPSopeBsHnwr+hjG4CcIfNXEm6WnbxDqmLfxkIKZNwC2YJNjzxNd6x0BxbTnR
ZKs/ZJdqO49fOfbo/t5aVyZsSDlpclQjbEY/jp32i2BDNBjcaqkj7bJTYjrtGYxkPh6V0wflsG18
pSZ6t54M9iRRNnQmbSW08naXp7IrKKECvR3rKA7dOVTE0J5UEW3OAa9M4oYwU46RUqtNEr6FcLyf
ajuAbpfa4ZSNDgr0ZSqFw22gWI8eaDPJNE5MkVnpSrZaoRNQZOYjND5QM1X9/WDJn4rRixVmTXOr
S1WBDhMOtWKbECOPRFvgzSms3cDgy12sMMs3dkUchB2gnLagzOCFDI/muTwUXoHRp+0gocvyMUD/
mmIn0vtKLBSZvlfNGbFL0ZPlU4gmLln/Hecv26Y4X+jN60U90WLdrJ7iWoFbfO2qb64iHj0KzwST
FtJ+aoWc3p923eS0aWYbCvhe1OdtR95agLYWjUFoMy5aUxjeUi3d0u0dle7QMSsQe/nOcrRvpj17
dEIm2rWFbbnCgZcAV+rdZYS8nfKWazmOXV8T9GrKHUS7k8JRicF5MuWZoGu9MDFCX1fWI8Bxq1yJ
5qHhqTutnUTf+cBgcdFFU1zNiAdjtGIXxZhjoP00sKM2hvS4VSn93WiYUoK58Vi8lupQseyqkvQE
0qgyedGnyfhudeLg4WfCx+1PvI6dl23BoEkgESgB0pFKqvvR4ukpP0d7ca8dts2srrEsQ9EO5Bwy
zhbv19iK0ySBSDjm1+NjqZy7hLO718aENJA4/jXAbAi9HIysogboNIvoDTvpFD0ImGcpcJrMvD8n
CIHXmvUvZpGswbemgXWNgclpmtQwDibcmPwAs+2XFio+KTRstV14qM8ajiv9ftjzBr3XF/NilEFN
lVRqk9HjwzgOh1Gadk3N057hmGA7TfJMy/pegYlqPtWqp36CVR/sIGARlWXNwrGb2RK9KLd50FLg
n34L3S1E3iwlcT8RcwsbTGhHTVsPpEaiFEgEmWmHyA/bBlZL5YUB5uMnpNAwpQ4DZQMCeNk4kDC/
IlaxD3P9btvUKt4ruozNoyi4WWQwas7LQIkoEIdoCI6+GqA5KZ+2TazD1MIGs151MBhyFsMdCDWd
QYfmhJUvoJSBzszPxm4c6F2qHFqL9frpYlNm/JrmSkpB34n3pHE8mG3otYLsFabqzJp+02rDvVl8
b5LSK1TNjxNyY0bdtyHRvW3XV6N98Vcw0aiagzjEpSy7lmBeN1GFiT9ruN+2QT35kEoXNpjVJaVF
2jJBlrGawzieM3knF/ttE9zVZAKSGJnZmXT2WbN7lFOtPe87sBvnhwCfr9rxNMl5y8bgkNAHOPPT
u0hNfjXx7sHrd+P8PvvYSIqE1BMFiaY7jNpREV+214v3+0xSErNZBqEAfj8fv6pogbdqHnfq+q3W
5asrTFoCJfkkZAri+88RNz6Sc4QcIX8ldvQ9foRYp939ypyGh9/r57+FYaZyI2AwGGsdvg1O9EgH
rCJff5Qh4dDtqiuJ1ydIV2ojuBW60osSqi96Ms4m3KRjKCru7sZnDT05pRs+8EbTeEHOnp6ruAwK
XUBqotRSzY3yHOtOdWo8OvBSmzaonnjNo3RrbnnHwINsFrOa0G2lFl6lGZAUewITRJofJx7BGPez
MSgRg9CqL3K0700V7ntUSIvkTlRStTyP7HAZwyslOKikMIgBCbM0emPFSbJzi9+PhnOkcECet80Y
mADbe5Y0GYJDFr4k6lFVd/9pG7OzxYUVm2pLt7GmfNdAexv/2P799TT/N/eyg8VFW+pNIuP3kxmv
2dZ8qMIvuTb6TShy9hHna7AcReok5WYHQTI3mLxE750h8UeZq67B+R4qAw0xLhC6nj4haPbklPfD
UwZNspPxBMZsJzol3zq0ynz9b0vI4IMyBGWOx1Egbfalm+10OEaV006v21Z4FQw7DRfIlhYVEr5U
62WPM7jj47vAne8zuz3j2suNH3g9brz9qjLQEKMxrMwGxDaavukQvQ/BrQ4kspQvRt4TXkm7GiA6
uBtRAWJ6xmDgIazCwMArI3FDHQT859Y4NCWnTqG78QPYLUwwiFCFhjXGEJZwS/LaVZLTkhqXsnv8
twEtxo+y4MUj/cEtgww8DKOitcEgIRyJcDPKc+9Mc3smc/6g9up1nYOYYOg+MQGniRcv2dZYrSub
EAPVOLMdiSuCBpPspWvaG9OhjZRHfrC64XS0gsEgHmDYyRqzigMlHFBe5pAhkXpoM3Szzwl9Wkh8
XMW/NliaKUnI8rHHlAPyvXzEcKRdOuot7XITjuKeNxmyHoYXY0zhlOpBbEZCjmmKDhQpJPBH9dSk
KScSV3H3smwadXlRVHSxEIvJhEjUlbsw/WGG94oJbT7N/tTSGZIuoU9VwrPnezvNnAlCqY7/XEJm
bvQw77L/J8JQOBC/fuWJ1kBoMhqSBS3199aq0aosKUG4Kzezb/j1Tr0tcfOz0/1qN3+G1ga9Ohdr
9Esu1jBphV6falirf4f7PxrDJESPGyR37Gmvc77Y6lZeWGPQcBYNrZwCGb6N13p9jXlWD625Y7Vr
rP6gat+3P9xqfBgq6F4tFffgbINxKBSJ1lMCkyA9TtW9RH628q1KPkFgiyW8mGHCEHRZcR+n6FPq
MeWnR2jsab3U+KFnvFPo6q4CUxYu9S1FNUwGeeVYjUNCx9ID8l2V/bS86XiTvzwTDNbKeq1DIbyQ
3CABYSodrjcFJ52M0Nn+NBw7LOkCtNPR7qihhWDA5K8TFGF/kESZ2JnSdxzkWwVXEBmreLE0KJn7
+whXxLJPa9rXlc43adDYWsptJ6Rf+AO2XkywD86kQDuhRGCiA8tWhCRP9vLtD90GF9WOOyy9XsQs
rLHgCt2dYFSA5PRNRHX6XftLx5wfND6c4Y03cv66/bHWLzEXFpkIh4C21KIjgeYOMBWMLi76ncQX
Qltw0IvTQIi8hAhOsZN5r7HrYfL327HamuNQqUmjysTNU93WhFdlvkpNHiMcJ0DYQc0yqcYQNbzk
au2+7g+4ouMsH62XP4aHgf+YqiRpMoPoQ23MeFNCnqJX6JYfHgVnqEBWZtpUyj25Unjz9Kswa+Fx
F9PT6Nq3mCowGCHvaw74Xtl0KpJTlg22IXhdewo6LwHJ9rZ/dAN9cG9hjYElpZknq6Av5llyziAl
0OC4kBC/qO/raT8TJ4Ao9LbF9SO+peqYRwaTN8qm93t6tEo1qhrkkfC3Zsf34CfadXsVneDe6On7
jtudvZpJFvaYE5Ex4YYaK40TXms6YjjZkq45WX6rtBx5Bq5nTKy0BRTDQRf85z6ogF/xVQjmG+LR
ltfy9RMz3Zq4cIxuwEX6F6Y6m7QRyNXrp6I7hbLiDB3xtj/X6gZbGGGyfhJFqjQ1aIrJzINcnauG
VzKt4u/CABPvYdA1ZdC84e/goU/fa14Nj7JSy/v6VXO3veF+Iibe6wzEVFmBeKdafiDlhFJ39Vp5
lO2mu7K+8loI1lfPFE3NwFAW4uz9J4IEER0jwerN4T3mDiHZefcphy4WGHgPrEaf5wQW6BQlZUAq
HnBlZroT2rsPlC5oCHivcXSDfsSMi0lmQ01zLORJD2AvzpNXIV/Ou/qAyRu33W87t5pBrIshZj9l
Bu4CQ4KdS1qvTL+YzYE7db0GDhKaFGTJUIBIbPP9rOdiRUxEXxPeo7nEJl1uD8mTMnHOpGuuLO0w
UT61sTQNGWqz1BS8cA4f0CBrE5HXd79uhqpX4OwBl5jwDuKgbnoDJwJi3Bfy06jcqeTX9kd566Vg
Pz/l2f7HBlOTWWKGMcNkhg3tvvT2VyiYoyMJvCBytYpT/61ewSyMsdd/QZMaQw6kw34NduCYRfqV
7pWd5DXoA9R+brvGWT32LrDNMBI/oi/ejYzY7pqHKcztJOSs31rGXXrEbNhCTgyhr7F8cpHYpvbQ
ohRrKrwU5Cc1r+3wVRA5G3YNhJYWmf0aR1M/ms2MJIQrEZyGd0mVPv63lWN2qtWUoxHoWLlxKJyw
Tx/VXkCH8cTLsKuuSJKJpxUcCiVWuKWIms6SIixe92NyzCNoOyUMuuLiwOkzEBzRiRnT2XZtFSEW
JhkIbxoym3EAk218qA2ns6C51L4MXCGc1eBb2GHiQu/0oRfJSNx++C6i5ycXr2eExrYzq6cBWsbq
GpKRCWm39wlJ70pLyBoAxB/y9dYpd/e6YBue/kDnt44TvdbkjVCtZt2lVQb9ylZUElGCVXVXPMpe
4udX4ZOVgt2rPyTHVrR5Xd/ri3lxk8HBRJyEXuwxrAO9yDF5jLtDUnKgaT0UITgo6RBuNNn+VgzR
5GATh09THb/Ocl3bLVhcvO3vtQoWoH/7xwizcE0ngo4yB/z9UVqhQllUKfUziRah99cMs1xNXYDB
qwAZTINLF7tXS7/Cf2xN5RLmr9UOEr3htjQZN2QqY6kqk1Af2jeSE0r6QGdcJl/yEi7lA12ZD1lq
YYjJUplUJVoMvQu3qe7yHO+V0s1A9gMG0NL4MwihaJhDVqlSDcvKQeY4SbQBRAKldhKax2l4lI3X
Uvi6HQqrDi2sUJxaVPskjKR8noDi3dTcJ2NyyivpVkj1Yx4at1D8+b1tbm0HyYaiyKIKKWBI5743
Jza5ltYKzYVNca032WHSIJUlBJzz9douwkM2hHmxdFDjYlAvLbq+Sil5rFCN5WvaSF+nkYiP276s
G9FBUw8pCIinMQmwDHBt2WiYfENH7y7Vshu9rTl1+NrXQZ/YXxP0T1h8ncyqxFEfsVHzrNl1snXU
tckxtMJWtPiGz/6x9nWW5ui/L8w1aS5A6gtJSRv8WPipYvQ95LW/8WwwETDFRjWm9IYeTwAy5muN
A6g0OVtntYVi6QgDcGmKfrcE90Su9TB8Cb4Ir4nf7bMb81CceoynObpfPnS9a7k8hlpeTDBApAuZ
QPII8I0k+S03utMcmZy6a7V4VXSKdPg//I+xAQsl2rnfilconZzB6HQ/37dg5Mh90+C+9q96ZCma
YeHuVZfZ58NiMgQ9Tgfiyq3pa61+ZQ6Fv72RVkNiYYJxqLPGzEoKasK6lkufZA96xDHB84LBbbku
crWlWkhx8WwqX4phv+3C6keBJp+qSaoOAUC2VbyKcWMZQ0DVlSG1TFWwAlf+SWnkUt+8tzjW1hZs
aYyBhSRvQZKYFwSvGHtD6YAGpZ1gEGbbJ7rsbK5bWGHvKEG+3pO6kfDsI9ym5FlqH5L2Oh/8tnrU
g0/Nty2tMdgTJp01BxV80uwUxFCQNsl8DTz9mZMeVF9/NhOHV4NzlpGV/UgT3UjQPoGrZJlcyWph
x+Jwj/lizoblmWHAKNeqWonnmril8Jwlli0IXtIUnI+1FuDL5WP2UKkrSRoK8EWKTVssKrv/zHTH
0gKzhXC6a8QxR4TX0lUdx3bVpHYsfKoJbWGGbeDrM6G0kgaEeBhfg0o6+jGeAl+jj4+gqE6ft0Oc
82nYizRZNRLB7AhgQc0dEMw4mHE7pKTjdDOtvs8snWLqkaSxdBJ1WLvk3EGeajzgPeiVzmFLv3U/
BecKt8mEnh83Ni9bnERRpyuTjHigL0KYvvAFFMYYi4W5m/FTT8ZL/xhA6rQsFKwYmxeUVzvFTfz0
qk7wnAFxe6/aEY2X32lpteUdAxbgqYqVjEZ79dJ74Z4K2xNb+zZi6jeDsgwPKHjozraey6MhGIUK
e62n+LkX+VNik9xu3cGlc0c9L13x4pKBDHGMCzNpUCYHneEUZLKn4KotDtvBz/WKwYx47oKGpPhq
xYtmN4cKqxjvlG/o90TjL7cHk/7NH78ZZFZBS6tK0FbEvy+Ky06s46rUOuJm5ww6tQc6OAJumaNx
jYs3SjwOs6nfcycf/mXzXQwzwCUIsYmGY/oyREJvbDp/ahVvHuN7K5NeCaZznbglPzuj+0XM3K/D
7DUpniHN7rZNyylDaHG7sQYsmZrQquKkqwSVTvQ8Vb9M66hpu8YUP5UM/nrMSnJC3klPSIkaOwtG
F3O5R31udtvBsx6hFxPM4aduxnYeBl10q/Fabf1Am+ycR7a0XoBcbDCoIkwEb2oB6sI49GW9sevw
lxY2dqTcDVrg4FDGWbZ1nwxFVlQRnTbsLcKkNkZBTHydKlFuSSSgiYg8NUXAywbrfl3ssAE5D2qX
U8oUzc5kmz7Yy6MtppAWsCucT8C2uA8LJ4FMwnTAiBxPhXa9VPhrnm37GklYKUKKK0GruVKDvWpx
Dq2ryyipEuhTwBgFoZb3Gx3y6IEcytjog/BcSydQVdXm/5H2Zctx68i2X8QIziBfOdSkqtJkWZZf
GNttm/M88+vPgnzboiBsIq46onu/OEJZCSYyEzmsJbhH3IkofSWD/oaVM0nDNg0zGTKGXfUlx85w
eKagxqoj34iqWPRrfLizCu3mapjD+4BJGEVFJEkprEKpFuSmGLLuZOsGIK2nbumukkqulRbvi0kE
d8f9TCu5zDGGcRdb7YDHuF7cDco/eXXYvsE8ZGAD3Zy/ijFnaMdGI0cyBKDE9E9wkf3Cy/dz4VpH
AOu5wTegY0YOGIu2xYrUoi5y9eU6pVELIwO4nlRcLOmU64KoJvr7TJjJzDELNTrhlWj6cSTFE0bZ
RMMUXBlgGsXwECbJUPx5r4M2aKFa0P6rOdxm2anvRd1rbn7zJoDlDcCg15gRgLh79rLLBl9qj2F7
tuZ/ZuuXNFRe3vhB5jfkTg78QoQCx/VOK9lMZ0Jp2rabJ3ineO4ix27jq90v+4pcTVK4NljonErp
RFUhfi6i6nTBjxDFYCmSpGRJMynAhZ4BjY6MzqtdhTj64+KqGIpWicAKub0DHVeaABFWtzT2cWvM
YVC1MT5h61fHJHGUQ3BMXc1wimvjdBfJExoNjwXKWItk7hswmGxZivHYMJzq3B2LI6jbPACYuemZ
UrfRpTkDGVDdCWs4XI+8Upa5c5YS6sYYYILEWgIsHY57GfgVwKn9zEN3JYa5er2uglrStKFgFe2a
aHan2r6tC1HfR6QNNeCVB0G9N8pUvUUNOcicEtWWVnF6ESY294prgLtVFCDfmjZzC9TECvF+gtcn
CVhqQTjRCe4495qtBKjvtUhJTbRpxATxaD9O6YOOplw/fZuSo7z8jDtTZO/0z32IYtgE1YHfqNIx
9vfi5GlprLrGC1Tf0+mK5TARp911PsXFbp+1n9tOnp9zr8Qxx6cpXVROANuFOG1n39T7HGOBKBpQ
pgPZie4TV0Tlx02tVxKZ87SLMtcxywl02FJxdKA0aNp9qyyulQvipkgQk/mi4D8BkrvBZbKuyfwb
KLiOPN7ZkiCO8a387YNRA11Z+SgXRhcYiJOp+pJZF6n8KWWCRJSb2ayOjHFIUlznQdDgI9nKuc3v
+uopSx8NOXOy6FGxf83yj22rEKnEuKG6SgEMFuMVvQC+PMXan4QE2BTcq9fg+8HSgUNkYfzO1HQW
jCiQptAuJ5TbpEcFb/X6otxWR8pxhYqE6Shu4Ye35TE60GF24SOXe81WwhnfVMtFLJUdHu6N7eRX
yQHxqB9eQhXIYBTKRoR0wQ+bK3lMJoIelzWZ9AkPCtqv1S44glJrAZAMRha8wFcENsk1GMPAmcqQ
acvMra7zdkD3Ae9KGUzdeYprFjl9EDup5oH6xZ2tU6n+s20z3LkgfSWTudfDkHRzoiEdob3q7jH0
U7c8S6dOCNTFtc6VIOZe953cVfGCntFgLl4Zaw6qw04afWbMHQMSwFaxTbRBZUYfWQm7cc6Q6ERL
4yxm7yzyRc2+CU6NhtoPl2AlhVFmAa0lOtK4av3stKfgQpm0g6N8tF3YYnAANg+6RaFnfGq4bq0e
47asDKkrCqi4feC1mWOXhAA+V3cC9bjXjKDMp1oWIprMeJKhbEm2LDD7zquxdeMrB+KjKoCnMwX9
E91qrmVgZBpNeAtLdGzlKlyCdkrsEdg8pnGwLG12hjh1MzUTrRUJBLEv59kMFiPHq8xTJ90zR9tf
IuM+D3rBvJNIDP33VWjBkveSJZ21eMn8GCc3vfq1Fhkg11O8HRmbzk/RUnbZVNNbO52Vg+3T4Tr1
IEIpFIlhMs4EJG5pbJR47IG4CeSmR7oTJR9E+HZ8N7tSh3HrbZYpOcr39LVAHBU8brVbuhVmTKg0
UcGBm3quhFGlV58nzmJdjheyAL7oQQaWZFUKfKrg+7ObNlbd9UHZkwp8L6dFfWrbb/U8O9tX9BWF
44MHsjVVVQmakbbOfJpIzUx0cvBp/lBFYyQs9QzzNFiOcUOuFC/P1wCoW3rJ6KPe7GKR3D5HONXT
+By43cv2z+GqvPo1zAfsSktDGbjCQEhoGH4TZS+LnZnPvZVl99uS+LZim5gkJHjKflgNjEkUVUUe
/ZmFwxyh1z3H+86nz9jxIERR4FYK3qSxpH+mNOg1+HsA832mDIOKU17GaT+dqq/1DoBoz13nbevH
tc6VQCZ+SUWl4vkVopqepI6SXOTMdLcl8It7KxFM8LLmJawyGTrR3tV0TH37ql0oXGa+W0T9Rm42
v5LFxKtyUZLMiHGz0ZxNTNDe2LNTAvunUR+3teK6qpUgxunacd7Og4RzM+zbKb/Vk84JDFdLUOdQ
9uB0cjXydVsi3+b/GiLb3h50yRh1IlVeWKoXW0r2s5w/TJUIr0QkhrnoY7MooISHYksfP7R2k7tG
XYZea4mIkrk5zeoEmTssGVlSzzH0iZCY5eSotJ49fK/LlxpoldtHx32/ArUVezCYXsQcJmPlRRj1
eMEiRFJ6DAMbt/a1ORgXmlrTGnPgyg8CifQvsv4S73Loh4UBVWdbjFKMSUmwEALr5zDtFrQF9vle
mz1lT7kXAGsqCp30tLbksZ9trlT4DaPytOYgpz1qNfexfp3z0lG6whn6TzjgtXrMxyN62FcSVa9C
+69+LtRLQL5sHyHPENcimLgZgWck7iVkT1Z4b2jf5+VOB1vktgzuc2QlhN0cCJs+nsYaekzDXgFJ
yyCdtf43hhn72OvJS7KcsuIzN2wtk3l2LWasFYkFf6ire63/NbW7qi9FivH8+loItc9V1qH1fWxn
gGNFijP7yxmgqG7qku/0xfzH4kVLJdwhvbVExs2X+mKFlp3TrfbqW4X2c36xPPK91Zx9782vjXXN
0Zw+F6gqsBOdcfmIXUBubCoZtG1RdtuOXfy9jUP529BUi/BY6bFtXDMWXkQby7AHnx8SjwNd3V8O
udtinMVAFUz6DNOOsT5R5lkUSqU6yFKBvkR97sPEsaej2FJEx8c4Dlnt4yUckD2mc+FMy7nLfw3Z
fvuaiWQw3iIA9c2Y06xGt/yxrdxhhuGLcIx4oX99Woy/qNREUToDQuIcuaf9u9NNJw1KTysCgcVx
c8KVKLblaldDTciE0KXeL7v4oBwktzjY95SFNRR6dtHFYkEOWvRr8jSHGah7jNPtAE6xaw6AZVGu
0jV1x13yYGAtEd2cJPG3vxu3rbJWlPEiwdIs2tLDPc6RS+dysA3+Y2lAZKW5DUpS4a4Swdtws0VD
kXUZ06lgQWcr9c0Y1bnaod4nE8BfkV2y0+8WAlgWOglkCkqmXJtZCWP0kxsrtgILPssqHiT1MLee
aZy6WGD+fHtZiWFcI0AMY7srYC9278w+7W9jgMs3wK4NfLQ8cjRBdBapxbjEMbXRjygTOA6DLjHX
7qw5k2aeo5EIekRC1ejVX8WZMJ/zRsqhmnmPyQe/BPGY6QQAKqD1KFF9lBvUVufIOMS2z80Uo8Wo
3MiKZ+btOUybw7bJU3f3wcFjq14DlivaROyqwYistwfrESqw8lA4adns86y9JdN8LAjAtodQEZ0g
DfdbEhnjiIFwYyYdanvWBUMJ4N1rnun+znDBhRblwSJZrGH06HbIFSq+FKQvBpVv6Md7Yw+m7JOo
7MFNSFcHyRiGMoRWYGolKodm55Y1iLilL1l1L5e/jfycLz+3Pxs3wqykMZaRjzZog7NE9ib5V67u
07Z0iCq4xiIZ1HRWpl5raZJ1JgYsOjQ77LJxQvO2DET0pnwbfzNAJlbWpVpaQV7RmbJqN5XjbtYX
wZox362vTosJlXOeZ0NCAb6yY4RpJZ8uR8q3i4xgMgMVCLw7oglIkUgWTZjYnSQN2WuJt4kdoDNf
4toxHjqn+U0xVDLdEZGY8R99aI8SoKQBdugV2Xz1vcwoDtM0xMXqkMp74QE58L6jMEtn7URO1mEW
Fxb5H+9NJGOGca1mgRxAZCGlnpRci+k6zI9jdT9nx9A6tkjiYuM/hvXFkO6IdKwzQSmY773e5DMm
Os+Kohp5j8e71Tpm/6VGjgBAAW06GqHoUS3SlTHUucnLoR7RYNHn8mfegsavlAX+iquOKqMjYOjA
d7LpT1h9QcAgWz0ZJxm56QXggU7Yyk4JjBP5bM+ixIMbM1eymDvRBikJkwKdjpzstP5raPrzfCjn
8yf81F8p2HB8r5HSyUNU2x0+EN7nGpZj6ms19d62EK7rXQlhHphGl0SGjNaHZxZ3in3fTTg589wY
slMNmTe2giSKn7Kt5DFZFOAWFTARoKHSgdB8NIwbJaufEqk7t0W7HzEm0OXRw6hGO1DJ75tMFEG5
hrgSzwTQMNOGBksZSPyb6aiCOTfCavn2iYpE0H9fGeKiR8VoB5j1kacDCXxTNJ7Cd48rHZhouWT5
TOIGUwjBZfIit9qFfu7qGCKyHP0sH0S1N/6bYiWPcVQ5CVrggOGTUUAQCZy/9zJgVRLAdBSHwce8
CtrAMBd3fhblBfyMcSWa8VGaRGT4QfhIfXabo3agfCnY8pYutIc5HkTMMNyovRLHuKliNrSuzJHQ
mctx1q7pdDPFogvANw8MsJoG1uVVk1HJLjujXTRY4LArr6/jqzf1L8lFu3Rf+BMigSfK5Pje6k0i
o9Wo5nHY2miAJIYvkfss/12kYOv8vm32IimMT1yU1GgiGs4Iyuhh86TERzt77rWnbTF8N/9XGTY3
6MHcY2GfBhtVWukE1UnuftQyUJimm9i63xb1LxftTRbjG5MhWHRtQFoaYXIJ4BDFLgD34B3dbcnv
pqsYKJOfhqhvEhnvSOLUtLsRCR1l4a1eKLEdEjvcs3ln1FiUkLzyeVtJgTkSxiFqcTgD64eGst66
0QDlMWi9sy2CXzhdacV4xF4iVWiHMHnaD5yO4Ym2TzF95luiy0WN7MP7aCWJcY3avES9FkESXdZR
IlBKpUgWUYMI99NvGah09l10j+0OP9qPBxEUFN97vH08xk8abQoqEzWFaZLKIcZFjixQIf1n+zD5
QoiB6TBbVTFG8j66dEan9+qIa9Zn8rGyJ5A6/hpy7XFbyr843jcxjFmYo5Wk0Uy3Ve5f60i7ABD0
2vfeo1utsshDiZRiDMRuVDLEAS6aBr5l7XHWzrr8JNCIZksfTeNNI/obVmG5SlJAcIIm3FPmXSh9
Q2FgCvVdpJ3KYfQlufcSEJGN5nFbLP96vUllbMK2s9QoC/qI1rqrlYDqWieCNJHrETVAQWGvHHAB
LP9mZMRBQDJ8KjvoXcs2vblNHLXqvxlqs0sX5dsnNFqJY85xTJIYLKAZdrkATKE/yMb+f/v7zImB
/UDDwjbSpzl4TlR0Si1BoOI7WQ2PBF3XcFxsBEa9P0iA+k2dhHnSgQ8XecEXE/mT4jZOeRvuRN0p
bmhcCWQCcF82slVU2No3m7MeHeEkMMM/Ourwc/vouGsdxpsg1pkn+gg+aTobNWEX0z6HOXbt6Mpi
dSDE7XtMfjV72xOhBvIN8O95Eub2ziS1jGyC1EhDy0gzXVn7WUsHK8qBVzEKgslr6/rDPV7pyNgf
Wexkki3YB2DnwSTiQD9wKOm6k3g2cUAz5uvOQEmOT5E/dk732kQFH+UhepKOou1QKmzrxzDGqlR6
2Bg5Uqu83PfBrwA1EdFwMz8LWSlMj3/luJqinquYmLCe1Im+xIf4pCc+hvngj9GeS/wY1W/BIQtl
MhaLTScrNEo8MZTbDkj1uW8Hrn5EKN2PwOUr9rZoCUR0kEz2GC5KrM8GwtoYRXtrad1FsvZBUXrb
N0QghsVxX0ZLji2LJqntXkb9WccuYSg6PW4S8vbB2E3PJZH/X4imY6vaId1re1q2Ej2ORLowmUBU
YMyyjeD35+GpQ7tDe4gNQYlI4LgsJgsY2l7WSaSi9tdF/tTezcOLCsZVKRUkNf9ib8SyMVyM9WA2
q8kkMimFidRJu8X/d+0+8vTjdP9nVhUe63nbDPhVCO1NHqNYarSWWuWwg+Q4AhjtUO6bw3QavfIl
3n1mhNRYyWLcI0n0RUpphh2UN5lxIcmxGr9s68P9Tsgc0AUzQcPNPoqkNGuTCsgJwDySv+R1GjnT
2GQ3kdze9TZYQbalcQ1vJY15FgFm3wilFE7PthdHDWrMj/wTlovgqtJj+eBaV1IY805aMtQo0FTe
MP5qrUNAXra14AfLlQDGBuoi0pNBQzcqd26U3WsesFs6pzi0Hl2Db36FHphgt4WKjo6xBdtK8lq2
YXe27lvxXRPuIuJvi+DbgoXVJU0zALTFiFCGrG7LBq1tqyxrx569UVEkp+/l1CFWIQDb4udShoJl
Cw1IVarM+G0TsClF2+IQxxNdZu5Khw7jRgDACRSn+qrvklPYutsacrfpjDehr7d7FRE1Sw+klrZI
k2ONEkp+AQ27R5kU9SN6BF9DDFgApfZHvhMRFnBtciWYft6V4KnpMm0K6fRs486okoogpLjmsfr7
zGnadTLPfYeb1Q0qkOm/xcYhnkR00qLjYzdMsSSTWGpugC77O953Lt1UCY7xyXgArIV0WYAuTU+w
eBqJ87lk5k1Ddma1D+QpIQGGBGgtMX9oHe1HikYLnabGurvkiWoPghNl+zoLaeMuGeBF2vSubm+1
8WCL5otpLvTBUa1UYvxIv5STOdYYggxK4rfFSbqSUHsY5Z9lEH2JstDbtn6RRsz9nu1aUtUF99su
b3OrcJfCMxRRls1//6+UYix96Gc5tGU8kv/kMMGxTDx8NIrpclEBaCxyjFwY0dWdZidW2yHOJZlg
uqI2HAxBeqB0vGkB4z7/lO+0PR29LL6HnoiqTXSYTG4dGOM0ZXOOuUG99XOgSuTp4hTG8JmIuTpN
Jp3WMz2ush6TYKny0qmZEyKPFuVqIlesss5Dz+1pAMSel/Wolfd7sE58aX70Enp7eBCpXuTniht9
qhX2phqL2VT389wFHR7TavLcyYlD9NgfFwx1xLYgdtLfv3HPWMCm0ZCIlJVwjmvk0mYvGo7lxs+V
QkzegZaDqRCL5lLSrhvuknh0oqxz4klQtuHnvCtBjN9IgGFZWAv8RnKk3Ju1W+uOMnvxEWgW/nxo
sTgrGB8Rqca4jlGpzKqkU9TVfNW1k66Ejqq6k9B50F++9aUY59EBzG2yRzj54IJKNob4pQSUi3T1
bPG7fRt4ome48Cyp5qvATIzUVJoIIQ1sOMgFYkyqTBi3nO/yI0WhEk6evcbIjypSriQV0NEf9sJa
Mwi1KcXHw/hq7AT78pR4w6G7zZ+Cc23jnYwJNK/9UTxN2HD55JsC857/Fc84lC5XggiMWig1L0AB
PErKSZL223GGn+u8iWDcSaZkQaoX+IiGhJRAU/wutAWJHPWuG4fIvsaDol1mDFctnoFN3XB2u/5Z
ViYvWOZj1uifch9/9WFf5VadkkGxYfz/dR/pkWK+C/fF+Mb/JofxH9KY1XGPeiwyHGxWgRd5H2EU
sn1Rb3vgdDb7+VODboaF0UvVMImtMTEMo+9p1bbN4KXJpZ+eK0OwVc03hLe/z9haoTQh8GJga3qO
0NI6bT0JPg3fDt4kMKamW7lag3QCZYYZEJrAq+oa+VmSlh+Zhu2LzPyybdlcNwj2Nl3F0Cg6KMz7
FXj5eh0oGMYi1uTPWD7r7NEZ4ydF+rktiJtdrAQxprCkitz1BGE/ygDSGWlekV+FPNwibZgwktZx
qswUk0DBgGiiOVmZ7aZJdrDbtNtWh/9iXulDLWXlZStlSsKwwZbFtMuvutu60e1yE5wHoJeELwDD
u0y3nypyrUQyoWSwS2MwUAL1lupolH6Q4Jlw2FZL9JWY2KEqJUZSaUJdNl9ljDLgUR73v7dlcO/Q
Sg3mjupYNzDGGc4nys928izFgjsq0oG5o/045Z01I3vOusMwgvphOTW6QAY/wVwpwVzT3CTy0smI
CNGR1jXVp+VgnbPfFLomuWr+eJA0b/vY+HH9TSSbXWrGskRJjZxvQh36lZbaI9fxpfXoQqAJ2BSB
JxJcJjbHjGW5Diy6ftgM1ylRnDAEIo9xXYhwzJsbJlaaMb5hLI25kqhmlIYEWEA38SXqHHqVKMVO
/UMRVdhFqjF+AvcWSPl0CREMak6Z3Eia5Zi6KxVPgm9Gf/mHqL7SjPESfSDVZU63f4edBvq74lZ6
QC0X9EuZTyRHFP34pdyVOMZD1FOsVMWC1G/Y0WZXvl/Q8VExjoTtCndbNf4to7VcYNjrHzYDpR7M
CQt9YU3AVVB3kwmf62+L4D+8zTcZzGfK6k4NGwXuvPWVnenGvvUTVCQeTVUAFfsskMY3ijdpzLdK
eykB2zz8Bp036Wiv8BErI55894fbtv+ReuMhEOjId4ZvQpkvZna6Xc4LDGRRfmTq3p6/CbQSfSeq
9SpOmaOZqJWCW/znbiW76kdxoztg2KOPAbf8IWrBizRi3HtvFKBU7SFQb0Jv0VV3TnrBc1GkE+Ph
x7DEXlSc4lb1Jz3CioZ5bZWn7YMTqcE4eBuMENjwwocxw0tZ9k43fm4n7s28WfyB0BjbXKkgovVl
V/bROwBfxwCgt3KXXUQDOfzwQbDDa2KU2QbhImMIslGQQEHrRToUmCx9HSAMzn8eotkBZIv77QPk
l1ZXAtkTVKTCqmXMVIPC6ipf+ou5N4CBRSHhgzN2lhsnWxzzJvKRdYqWKrkWgh0oFVV4EBOztNHZ
WEVkaTG8KDWnSTsHCdD6RNPC/BTwTQi7zZYXMlBeErry4oNb7wslJE515LfO8jtwSoxkthnW2kRh
WaAau9XWZJmZqQMmocfSr+dvbb5LMB2//e24xr/SjA3Ikt2FJqGaGbk7NY8ROEa3JVAv8CEwYlXI
1tE11UHu8t4ao0EHA3EqobLUS6ZTpcM5UeB3lfimr+fasXLj8X8TyKjUS0ZiVhneVXL5dUADWsJW
71K6VngD+FaB6XM/ka1aJvRDUYttKiRDBDxROjq7hIGbzM2+SPAA7lNvWyV+Egr4JJmSYcPOWVer
ZHZDJIyKTbfTzn59X6cX+ai99oqbfeCXnyma2TbRCB6MlsYSBhtNSVo9IKj0hNJLWQMZWKkvQ4uW
WiJCv6De4YOBvIligfrKsa/Aq6Zi9OkUHtJTdzD2tGIg8lL8T/VXI5Oxw16pgnBeOtUjyrWJdmV0
FTYhRSIYy1ONrG4At4IQr3fyvsutwMkqI/PbrE/9bYsQiWISpsHWWjOjuxij8S1I/Q4l7/K4LYI7
wApqD9AfYsvPJCoTR+xeb9JAQlJWnLVdscv3waE+AiHMiwT9VJ6LWAti4oeVBUk1V8Bnxsy706GM
qT2q9begOylEVE7nndtK1Ien1RzHnVbjItn6Q2O9zJiYHe+3z42XXa5FMIaG1TTNCEK6npafKvs5
wpJufqOK2sE8x72WwtgaCH/kaKoUfJxwn40gp4h+bavBDXprCYyJBV28DDalv6CIVtipLi/5qXtO
vo7nfDffPGqjELWVrxMd58RIDCh5GYldYTWjSkkVNO2rZD+T8CBQSSSA/vsqRc41O7XKFipRjvI0
R/chszHX64GstPO7f1Svsfyh3BlCugj6zVkfZ8pvmlGzXAke0khubDpTb97bju7iMN3gbFCEMCF6
t0hH5hlAul6tAqyPe0VLLlGRAsBbBIXPFQHSSCycmaA2MJholA+JFbcy8Ght9Zzr17QRbF8K/j7r
qkOiDSngx2qPYHwDiPta/rBtCFwv8KYAu8Lc6UEnF5Rgesp3g/Wl7f0iEQ3lU2P98MlXMhhjnvQG
Sw2aRW2NOOHBdJdDg+cYwUfPvWIvCth8b61QfF00D8DsyXwURamUTKMwi/LJ2CmYC6WBFAOhn5rA
M1eCmLAAymJMESdIDWq5vMghhhlK8zIPufeJb6TSCTJC98zZxq5RJGZbRQimbb0bB0D4YlJiCkWc
g1zwVAyQ/VcMGxDUwGgwhDf+d9+7fYp2FKyiI6hKUTZrCuLQ3tD/9jedqGf4OojxwUhAvmAT08Ic
kcb4BdtqDN1IkT+aGEqZsV8WDXvJad3ghbxyd7d3lZ857bE+Z9fxSLEzNFF9kwaKrZ/A+ItqMCa9
pDjk9G0TYwU4fjLPnW+f8p3tzSIoGm6lxwQIOTZT0ckDhsV7T5jE/aSGPbK9DACGsR9+z93lIX3t
/lb7WjT5yt3iM3VdB7WoDKJMFr2oK5Q4krVX7WZ/+lnvzaMJvNjCJ5cJ0FYNJomzvfpdWJ/jnupK
LpMERJhcVsMWcqXD+Jvs4vvUnR6CW81NfOw1f+aqrIQxZ7ooStzloSYDH1xybW3clVrqLrMsCJ9c
rwkkfl0BCR8+HpOm5Y3dBC19K87pozm5lfxiipZ/eW8B803Eq5NbxcnEKLuhSuGY5zq7SsDAJfZ/
Mjmz3Cnu78emyBxrtI523glGfrn11LVg5nsppDT6scL3yo7pVfE0+OoOdqJ8VQ+GIK/mRjdQCxKC
M9RADvT+BpCh6e0ghaiwSgoHHOYvTSVya9xPZQAoFsOQaPjpjEXIRplYSgcZnfI7qM41/psLknb+
keEiq3SZhBIZvNejtMLaLnrA0NCa7fg9vcf0gZtdzZ3+LEJr4apDLFgdiJTkD7GtaqJ8rAOM24TD
eQwOZDkE1st2uOGnuysZTFibDSlqpxjcO/o+C5yKTqdg29eqnGJ27Hu6RZfeJigjuAK5XE+xksvc
KqkbjAregqbZ1RfNK/fVdMZKlid7iU8GPxW6RG4u+iaQjXgmOiFlkxn4+8fhCHyT1LG+zN8AeuaB
tFpIXMZ9Da2kMRdr1ME1bhgxsMfc6mjHToueCAJciF0O494CCk6guMavWDwcI1KTuQKRZY/LOMFb
USCXBRvj4T3QoIEmJHmiWQFueQZQyf+1T43J9cwumJsxlul8p7XvjpmnyE6D2RGg/wOgeVcA08vR
RK0tfvKwkso4EtkM07rt8VxCzXMERPMZM633pWsDMqTElrCTHaT93siRyMgYNI1Oy8votoI6keBm
sglMnLXqVCwYk1DJHS3Q57GvRZ8BfFkfL5OiTPk0BaOBWY9kjM5ZOxyxMexvX0OuHhaKyArwa21M
Sbx3ZiMGdLOOjnt0lu4OfeqmSnrOemu/LYbvNFdy6O9YBbh0CiujVrAUFxY3FogD6z15KICicSx8
bP2Rz4SalTTm4JoiinWrwrKM3D2Ew8WOBH+fn16tBDCPDgxfklSiSAXYcf6t7aYjpiM80CkB6B3Z
FRi9pqfkSdSQ5E7Nog/592Mxrhqs9KU2DDjEHHBTwHtTDvK0J4BzuVVAiZV6We2o13SXudbi/I/f
j/HWUYyKGAngVWK99TuMZ5QpwCKxvWtFy6MiaW5lGpchlNELM38m4Nbclr9tpgDTf28+hYxgTEY8
KotOwQDPLrT+iebPpHl/TxeH/F7GFJbZUEb4ptpAvDqYHGNcnKoSHiU3D1rJYR10ak1NOOAo6VC8
irmaBIfqpK7x3QAmxHzIZWd53D6+f7EcAw8Q4Ogj/2IuRDk3agh+BdqlV3Zx6GiH6QY7UDfyz/hI
IdnKW8nTK+zJb8vlf7Y3scw1UbqmxxMTYosWXE8A8I80+d6wIkEWyxWD3V5w+CBJhy28/3Jt0uYt
CEeAk0YplebQyZXJMS1BdYb+lQ8PxjcpbP5QSnkZGhUiugzK4vgUAh2NNpg/dWYrMYwZLphVayT6
NJaCU6veROVNlAqCF88CCR0gBIWTQojJOP0CEw9DPSCuzOqLTPZBvvv//+xEph0bwDOhZMKoMLWV
SrCtiH5AmqZOAfgTfPj2LgTykMgv0QyD/ShEsdFGoc9clY3DuV7KZlBg6A40LOWVomckP+xr0iB1
DbEvOz7XoicuvSofJGogV4J6aEwR5ipZcd+hdIK8dZG/5tpJgtOl0A8N8O63T5HbzyZ4wqN5iNV1
GDd+ySpmzpOk1j2lPuy+BUB8z0/habpX3PFM512kozC8cM1iJY9xTDWyjeBPzcBwlJ36FQA8iWd5
GsCwgYjypQELtHBdknuaK5lMBqmNfRZmLU5zMg9F5c2YwIq0HenvBWdJf/uHr0b7sKgTEvq/92dp
aWQpwItG0fN7gIVg16Rz7Cc6o5udxKTMXK0wJm6r6CFpmBl/L23BlLOVqM3i2XIeuSQaNMBDgqkq
BwP1fq46xROox/GAFkEnFk9SBXeOTeNKM63TKmgLb24cUMQDr8mbbsxjcKD4ymBK2VvPnxqQsiwZ
j3kFj2HDtNkzVY3W1McSxA4APNa/AxdtERWsOT4XIiwEdww8g6uVuQJVuQCvtMdi+LADj96OLld/
skf6TgzzvSLJLODOsgIgIdljBy67UK+dCaMO259JpA1j7LFZV4re0gP7S2JCJ71EU7Sce/xOG/rv
K79R94ESVlZReE3SPC0p+V41zXFbE145E/w3IMxDPQcNK/Y+SeiQtF1cpx4JPckGamMMYIbYnZTT
H74hEagG7wFB3SDYmFVs8cIc3isVYM95klsDUFYNihTVTrpOoUMudJRI8qQvAvU4YeWdNMbuyrZK
JgCqFF74tTpTfMgJCVqARWvstOTeeCOqZPJ8/TuBjAUWkdbHY4U6MN1XAEYJwI0lt3+hnQwwdL+I
Vk95L/d38hhTbNGtDXuMWnvmZdnJvnGTeBIWaBoflYJdcBUTmNFUj3HA7wQyRrlYk9p3JgRK8m85
PfaV32LjtFFbP5MFkC88Zwh0HEIJW6mBMrqBarHoq6HCNYtyp4nb3ag9qZXkbtsI95atpDAKqUqQ
NBTtxyPkhxY/NyJ2VtHfp1qubnGZ9qU8aHAWxXKVup+F/XX79/+Lyb0dE5PI1D0xSVTgmGgDRP1a
gBS+eo7PdHa3ujdzR5TY/ssVfhPIvAasPOgUAMpjrfQRHvbQ7+XRAUkZrRSBT0HweTghGPb2JowJ
TtMi2REJrcILil+DhgGikbiZ+RLahbN9jiJro05/9Z1qGxyoUoUQ1Ux4wynESfp/gvnHthCBMbBv
D0UrKjtWYAyD4XctHF8ualAJ1GBz9ljqk0WXcjiE7kHSv1vhPhUh7IlEMD4u6gC5O8fYYA7UwenJ
NZIwAJ8K3oJ8zwbCOJALK5r9gV/YKmoSz1GI2w+eJM1TbpTiKN/F4IFsLmULoIdkL2JL5CpmYlpI
ky0kfezruiVTq1ctbtIQnsM4dTJyF4qQ4Lj+cyWDuTxSgdG0mCZbeuHHYGMcluEQBV/zsnEtNfa2
zY2bqKyEMZdnbpTank0IqwE5quUOWmqm/XXKDr38NY1fwnISCOQ6IxufC7MVdKSVDe99CoSLVEHO
MrrFcfIoUqZ8tBwFpTQKFy/yDrz7tBbHmKIx4a3T6zHyZUDf9mHhKKLRRZEEJggt+VLlJMlKjL13
JeCbYqy0R7XA9/DgsZAcvx0b/RUr57PkoTmnBckxbFGAetRTPPs2+0IJ3gHMgVmI5qDsKSHpvANv
zS4858fkgG76bXMRjRny5jAAw6zScVeL8jUyCZqxaEUzwhF6ueWickEL8IB37/zo0F1GUTOHd+PW
wpjT1YGVPMxpV3iRcpaGvR18i0VgJ9wPuNKHOVob9PWd3UJEXFqnPlU9axQRDIu0oP+++notKXvL
rHPwxXbntIjdptBdS7SMJhLChPnI1jOSj3gaqt0/tuSN/0fad/XYrSPd/iIBkqj4qrBj53Ynvwh2
25aonNOvv4s+M95qWiN+t8+8HAwMdG2KVcWKa6UPrSaojIlEcL4prUytKglE5OE5NO6K4JvRU4Gq
r7mk5Y1zLkmTB62PwyHHXirdjVro13NwkCRMU2TNXZLJL006OkoY+tuecPU5sUEvjCqZjvljmztb
DdrD3JyxDKsAq0p1IxBCJk9okZ/Y2hHFQJPINa2mVkuJ3EkLkgPKJ0GkzOrD8Rs90WsdBDI1BlDz
J9EC8/rVXY7HRS9gl5ClqYawUlUdFUR/BliuDRHn2bYU4Itzij53s1UkUBAa3BThYz0AU2QUjfSL
hHA5Wx5SjNe07Lu1VyYK3PGhLx62tWEtqLxcjcUP8ai1ZrRjZcCDNpWvdwTbA5pnS9rdOLe7bVGi
03AerpC0kiREykBSDMQB8za3zuW435ax7uL+e/mWzLk4mkVzonV4dMuid7uxcjPtsC1B9MHYKRce
TqKgmZv6Cu8s8KEl9GrTe0IxAWIIUj7RSTgn16ngDOqiMPe6Vn0YDHovQea/OwrnCJqMSkNS4ULS
yXDJ+CLXpatbsSuLWssCl4Py18ePNpMxakDpmHl0csorNo+BKrrkkms2ODsC7DLZiV7vNYQLVs5G
ZwglFpTaOONRMi1Mw55kmBqYd9o+2Jtnts6JQZBj70rXIK6EA8rR7mBOSFj9WL2+hXQuHAvb3A5a
C86d8YBqbA0y9vTG7c/djqG0DpGjx3vRcI1IKGdhOrVIDBjCzFO7W9m6tUfRoIJIAPv3hfK3cWpY
cgWvV8U/4uwUfAZe68OlcdbVgmhDTwoVJ7iXT9GPBm8T3f8OuhQ/9ofvnwDM/yCPs7IhG0JbCQhy
xMkv8gdb8gNdEEqIvhlnZfIIwO2MaUJNvFa7Vj7BiPzhCJxt5UYwJVkKR2FLJx3alZwM+pkMdGlL
3JtaSmpL5RSRMJuANjDGuk+eEhfuIkFGg+15v5IdrXa33ZPgw/EJ1ChJbdsU0OaWlk4vH2bhytzq
i3QxUn4tr+jqIJ5YjwHlZc9qirvMkFwT//13B+F8QawELZYO4f2m9EDDXwrQmLYFiM7B2b1Uq4VW
hiZUoD2Tws/yXSwLGqwiEZzlkympJ9tEMWVsvgTjq91eIR8UHEN04Zzxo3g3dLkBLYvSK2rfyobA
Epml8QVbcNTaNmBTVOzeccYugQNEr2T8/cTIXCvPGMdkj/2x5CorBFHC+lH+IwrMN9yVFxW2/4II
Rm82PjjWHEpSwcdaz07/exqI4C59AkObnulIlC39C7UaF6xLfexO72Xs5r3pavPPvBDscP9Glvmf
XxAyOS2Y2ipMUsPOUGBlI0LZPYOuxtzFS+bHOzgEn4EkMG7QbJcOvu1Ju88o+uWzchoiZ+oAmH0Y
bK9eGTCjuI4dSXvZFrJeuVl8WU5PdN2ai1btmbfDDCnGWcYWvRLNCe9qpwaFBdgRtiWuG9flWNwT
EbWh3CWaknlVS13QaVNrclJR+C1SSe6dAOAWNgMlBd+OBM1OkWnth63Sftk+ynqut/h43FNhJYVl
xwRiMJOKYU0UT/bWl38W5KezaFVG8OH+GjKXCkzc0ggJUkf9ikGM50BqQ73yM4cyUQLCwDIK8CZn
zpZlxRNVEEvO7+WR7YxLfn6ef7GYRPJEfEWrh1oI4ww7y8eulVoj96zpNoLfSNTnxvyUr10I4S2Z
WkU2FjGuKbjVplM7PW1/MtEh2L8vIkU1kPvJSpG6dv3sUET7aR46ciXw6Ks6vTgFZ6lz0SUmEHbw
qeLhVzvFP4dA1AxZrdIsRHC2CfoczMJg6MsLNc2LNWVPNMPH6OeOkPjYTdFeq020jBvByVZbSxgB
+qNynLnOtWX3iSmjOnSN8cRjulNNvz0x/pL6Glv3/+62OKNN27BDYw763dp7id52CcoNoi069oP/
ejsuB+LB8ipLzkO5gYzaG73kIPuJH9/q5x7U9PW58fpv1a15nA6oKIuaGWuoFtg9I1hxVHVZh/1+
VMa81FKryeFflVtjb7ksGSx30c52R3f065fab311l/rDWVSLWn+kL5I1zszsqp0iUArnmLBj5evQ
T/bDLjrEp04QcKz73YUkTl+kScrCZhyZJH0H2IIRwBaoVQfvKqpsknTQRB5EKJFTGhXQO+Fg4pmU
T8M3xUt3MwHDAlhIMACSlSdRSs0u6W/9+XOJfDowd2YtBVmM9kObfwEf2EvQAa3bsKTHMqeHTLdf
tm1CdHd8dqDLqR3WBnJRuTX2VK6vbTl+DCrio1O3q1rLzWjwdZDzr6hAhILcZ919Xg7LPThd1aY0
boLM07oaM6Zh6uQ9a8KKSK+Zg9z6qPxbM0Q2GXO0BCazdE17pwU/rLxw5OGn4GOKDsQZQh6nY9jO
mEdirHFMWcDpLT0zbm2Qgr0FLspBpXALfT2SuxiFzr1C5jzGNA5+lxNQA/Lns+FVHtn/k7MGvmgD
SHRI7jlSsVCbDJ2FMMEABnmv+GkYfBsnVRCGiy6Nc2fGGNdqlKNoMUYA91Wq1iWz6SuF4c1zKHiH
REfi3EqYlFJjN3hh8+Y1oO95eTeKUBbWq4OLW+IcSRORWW9ZQ2ICBj/b2EOX7wVA+L+zifqpO4jY
XNeGx5cPAg9UAnxfUoW2ivQs9EpATReu9taf63OXu82uw8IWwvyBaaSQp5cZ1IbB8QvxhaF1U0gR
FwVfR89wK0D+05PpMjo548UWdoXXduE+nJRzJHGXZtSkCMdZHRJ254WnKT73jubQ3gHX7M6q9p2T
iFo+AhU1OL9iJ+lsBAN7G8pfiRa6s+wbBWpEk4gMQKCf/OA3EicSTeqE8Ez/whiHp/QJmx2C+H9F
iI2RUNnWMY0KghL274tgVtd6ZEoJeutm44XjiVieaQhsWiSCszOzDMoGQ9jIrJG7W1q8b5XpS1C2
///vyvIk/CMa5nnWBBXCfs1+jIMveOAc+xOosR9kcF+rs9pAJ+EEcx4SP0VAPuqNr0u/tl+UldD/
gxTO12Lxi8hZh9EbbHdR+pR9olj04e9zTjavJ7aD0WSeER/rqnSJfVQV4KGNd3FTCm5lzR99EMbd
fq8FGPxLoWCS4gT34SHftQegkjVu9qrfNN7sGuAhsQF1QgSaLfqKnOsN7ZnWRRWjSaI+U1TEGunt
X10T72m7sRzyIkAgE9Lxri/I1VSKRsUFpsO7VGXs86IZkaEZ1V1PajcdnxQhawW7Ac5vL2+Ixxmh
1ZCqCZ2RQoTZN9lwy8E8qHbtp2a1r620w8bEvNv+dKJzcT40CfJsjEe4tqm4M4ednd310vO2iLUY
98OxuLAMafo0zgn8AdXMzgka0GjL9r1JMR9STegLWmejpXdxhv+vCcFxVyJ6W1Z1DavzOjAzeN+t
13TsbAoT0x0sUo0otYFD4FrHqDDGDvfNcQTpA8PvtAW+dvUuF3J5BzW3VSq36Ji0RuQqU+AMzUkC
jmd3O1vPrSJonjBH9JfmLKRxjgow+2ahBoigpPhKyq7NNnLM8dCBRWP7LlfVZSGHc1gxpsxJb8OU
++jGMp+H4Dh1P7dFiI7Cuam8H0OlGlH+NQAKWZyo7obZ/fxjW8iqS1qcg3dJaaTKrSRn3thKxyrM
gCGmCRRAIIKnG7NpLpNhSDOvSJDNmfUBdFP+9ikEt8GveYRZM8wRBtm8WH3uku95+0DUx20Rgtvg
i5LaOMgYIULI0Cn3ZVk4EiwY7FluI5pyXcv0l4bK03LqEpk0NGWxJoD5ndljhKPtudmxmkl+LWqd
CKVxPgmLcQDZKnA7zS9WM2muzQf7evRBFnmITqLRBNFHZPe4CO2QBiiguEVfCxUip9NutPApVnOH
gK99+7bWCnofPiLnB0o5AEvghJA4Piq7+VjtK8mJnnufcaWok7ctTXQszhnYmZ4RY4LToXJyXydv
htQeC9U4JYno9RU4U35tRrc0Wy9UmGtJfugqplszzZGCq7ElvlRPjiKCKl5/srDzi1Udgi7a7x7V
4sZCWe9K7EhiRCBLwBYwSkDl1g6ofPkJ+ComZXaCDLjJgPJEybQ9bH/XdbO+COfSKbswjESZ2SVO
rZtrNUAwzP3ciK5PJIZ7+gOlyaJBQQidNveZ/ZyFN5r1Zfsk/8PMLkfhzKzV6pjmCSKzwp/ARKsA
wl2/AXDBXvXoTkhszqZt/noFMU/OFp2IZqqcnYWmkkeNibeekQWxZb5sb/oMdX86iMq97IdvieIM
bdKVAMwVqPaqWnmKVXqbpZ9BAbTlxXE4+yqjAFOUYM79vdxU36IN6pr3oBbH9KSoHbQaJS1EcY9u
W46FWhQYaUvUfTSeEmw/Bj/t5vskGqtd/W6aAWBaU1aQ5HKCgA5oD3YEhahS5V6Liqt4FiU6q25J
szUMZZmaDeKhj942JXQO2xTl8HTWUcfVImcO1AHItPZj1fSCwIv9sb/04CKM3zAxaEdIS1HkYQto
+a4/zNjkE+8mrtrqQgx3pmmWjKxu8IJk8pvWEcduVTfNBGW49bv58+H4uwlMdBKMCkow2Y/ycJS7
1894g8spDM4+g2K2+hIDBZ68t28Z6U/+AoQu4NW1buSLSvnrvmchjTPRKAzKIhlRdmYBBaAHfClk
HfbOYegp+TUVlaPWOkCg5v3z/XjKdGAcYG4Nj6JHn6VHxkuQnFQK8M5oh126GhvFKng3gbPjl0/K
m+DTChTE4OwqVtIG+GAo+TE0f8ZmDppK+0G+C35jxUhH+UZ/A5v6tlSBwhicVvZ5BoNqkONYwFsM
34r6ZfvvCw7Fh9CJrBNsF+Pvx5o6OcGgXCk1HHodC0J1kRxuipN2va0i7QZHpP5d1V8ooU5BRTfE
Xu0NT8FH0tSiwUQoFh/ZDfW36S4Ff/dNcvw9l1q4VDSvJdJ/PqAuiBm2ho7UnrQugrJz5GUulZwU
vGvWIRFCEog+IlOWRciUoqYZpjkqJECxiYZ3sKaYkWDGTSSC/ftCBLxgNEUmCgl6+I3qN5T81OaH
bZVjKrt1S7zTGIpMLXKoQtTrTufr1vcRhRH91R6+dsNdKVrUF14S98bTeJa1tESsJ6nvWerX5DYp
HzH0FiShNxnHpP8y9U7SneXuefugom/JOQxtHud4ztH6t9oruz6r0ikUVTcFD7HJuQc50KQCMPTI
6KLaoQCDL3J1R5IbE5AO24dZr21eXC/f91eCzCiMEB2IwbVvmQOsfgYgR1e+tr4Mt5s/yefoWsQU
KXB/PFVBj5aSkUhIvy3Ly+N72v/aPpXging4DOTDsd1NKNhO3VUlv1rpV7MTeCWRCC4HCKlaj0WP
MDYk+376jnwjpe/bp1jrDi2fRYtzDCQuo76lkBEf6UF/SSMneRokR/NazOTX19ZDfDLfqAjwXHQy
9u8LXzEOrTSqNQyZKnvVeJlA3Bw+bp9MJILzFUUtK4E5od1ckl/28BzEV+10vy1iDW/4w8fj/MMQ
hVOYh7Ch6VQfg9IdnlleA+rwu/p7izkIBsRSMCgqGVtVoqxA4AwtzkcUU2BmgOf7Z9yD8QyzTQox
1YLICVqcozBpGsqEzeTGV/AOmHyzXXpVHIkLvfREcaHAanlyHTVU86nRYVWWFexk0/TqQhLMMa+X
Dy7uyOYCin6Uoz4IUT5InMEPTgroe/5hqRBVlgQqaLOgY6Hl4DfN7cxEx6DV37Phvp1u81GgguyS
N15EHmU/oGZVRBXSqbx/zaPS16unFPw8c/FOG2+QP1VhXnw6zlvIfY6qNcEbb2f33bgb2kMhAkVZ
TXYXIjjX0Jo6tXsJH00u7qrwVstCtwaodOeHtQiVXGS//Dh40w5zaEXQhMbvEHkB0HRPr8tH1Dad
YWf+ir5NXrFjI57hrt21ot0+0Uk575FbMTCPZATQjXydF1/zKXfU+YrEpxzj4tueSmRWnK9I49Jo
CSuItNK1EZ8bS4AfLAgmbM5HlL0cJY2JRDvMT/EMqukodorkjQSf2JFeeFzMn380KcAJd3rIsrhE
RRP+viM/g/Jl+1ttWy16Yx9FhLmCtClCKiBbhV+O3S6h0e1QiZiNRGI45xDm9qQB/gI9S+lOVs5j
/d6J9o4Erhvlqo9HGQEcNifhAPoAjH5EbuLbD6bfeepOPYSe/WX7u63qmI6tCsVgzFC8K8oxkqQk
LMqzSeGmxT4iukCL14OVhQjO/RSBEg1GhtdhcOdd4bDNZatwo0fbl1+Jr4SufQx3osrBqm6zFULT
UFUDkGAfP2I8hjX4OzFm0JhntAdixXQK9S4MQm/7+60qxEUOX0Yfw27CL0AwUXQPZvuz7K709m1b
xNo0HMhY/pyFD4qbKsrbiiEkRVetxyCgCle/SR3D0Xb/lyqP4Eh8jFwAprGwGqQxfSL51mzuCinx
OoB+bx9rXfMup+LUPJYbJcpjlMbq4DioV2oq8G6iY3BqpwXFkEg1dk5SO3E0827Gqnc9Cu5GoGYW
+xGLYGHu5NHuaoRZxHwwlHM/dY45HCNV4N3WgKY/qAAXF2M3NFJyZkPtbt7ld2DDzvzyKDn29+wJ
/CY+GE1206u2C9/Lfe1gQXsv5DRkru2voGWhhdzDN/W06eMIbim4Hq+6fX8uM4d8HV28tp50jEQT
ruv550Ie9/qN8tDHQBhkz7yyQzfZV2OnPEu+5vR+iX2e5DHeyzeGYNxdpJWc34iwxWqoKRpwVlBj
eRH19OjfeQw+WDaqSbdKVhnTpttR31v0yhAFywLV52NlMDfITcymQ7BuVZe1E5r74hPs1UuN5MPk
uNHsNu672FPzm7wYnDT71VuK4O0QHYTzEWWTWVqtIXAwJEx3khw93tkJu0HgitZ7vBdd40ErtYaQ
OZKQdirvoyc5DK+mfLGv6xv1YDxsu701wG58ONDNgNLP0ABY+NFlAOYiNEaNxh7GZ2SUVlQ/OQWe
g00hxrf7G1PySYmdT2ndRSpnTbSLdSDkY6LaIGctlpwYHKiD7W6fbd14LkI445kCNIXUHMbTNtex
eupF97SuDn/+Pk8lM6QVeLJlXBNmtsJ8drTmaCUiJCPBIXj8AVqZqqmzuZ9ksG9bSTt1ERF8p/UQ
76IDPDlIpJj11ARIjUrqEEbsttdKp/Qtp7xhXKbh9+17EX03zowqgGi1nYTXg6Sx29sl7od6mRn8
Ox3jl2a0gQButmG1jap252FH7RZkMZ9x0AYmCGzdlAkWgj+aDyVxF1QZauLJ0DuDfYhFb+3q/S8E
cB9LKqckMlqksqb5g1pAGh6FpVVm4n89pQsR7Ccsooa0kRprHHAfjT/5g1ucjX1/LO5jD9yLTjsB
ub+9UZ3IF601ieQyPVnIreV4sijFBWmRljqaOjyBqNWZFf1EoldqJ6IdPJE8LmrpDUxY5AY+ZTcV
3zPEC3Ndu/FYHMxxdGkqf6bZahgMGEDTwJfJ+TiwLBhy0GHcqcZMUKk0RyUuP9PWuojgO05otMrt
oEMEaY8J1pii9FijcrNtrusB/0IKp4JhPMX5kGFCLLiefMNNd/EjIFh35IQlQnc6i3LA1SB2IY5T
x2Y0Yp2wTrg8qm5g2A7pvqnzc4rmruBgLAv/W/H/3JDJKaCd9/E0lmxtCaVXw1XOHSo1IBtg6PWJ
qJC3/qovzsWpX2iOChgAWdBs0y/UUAqHGKETAba31ysfee/oVKoFsuDQH4P2JVON1+3zrvrdxQ/g
nnq57jINbgqdKMZSAaaM7EQ6EfD8upFdvimn9UFbmKVuYvwjUg3XCEOnSb4m414n92kh0sxVTTFl
oF/rCrCzCCerkNUWOQAGSUFw+XWC4lc6uIOQIsZqL7C09TfyIot/h/HMdyRjm2eFPwIX+Dc5xbV+
zVCBJU+0kL6eYC2kcc+KnvQBDVnoMrjgOwBsebqzvHKH42Vu8AWsZwy8vNQcLPm/dAcQjjiScOln
9eVZ/AbO7BM1L/t6xIll+6oJ96aQEJMd4i/zWwjgDF3vzUDOrBgFxd9LRRTQlhoDVdobh3QvmtZe
Vf6FMM7WgzGRrbbHOGiKhlT6EAI8MxHU0VdVfyGCM3BrrgrahBhOo92wA/mCb3WGE4TjIR1uA7k8
bluzSBpvzV1RdPBdiD6zErB7AUpKGEM91nV6nQV26Qza122BIn3grE2VYGXjjAxYIydKz7n+sv33
1yvppmGDQRYlMpN/zVqgcsSFij5EfMxuJCfHKGHqxV768t553RW5yY7pIbwtc/dTINw2GCv+iOY+
ZpfIZaA28M1loLmK9Dr0+1x+khD5dII6EEs6/lb6iyTuK8qh3lUABP2nV9pc/9Nx+xTp74cDcblP
bhagfVFboIWlV1N33xmfgEVeCuD78ahnZUWkw/eayh34lxxCvqjGJ1gLPwjhyuhVN0p2WCAUKJrv
kvpUhd/C8Vmgdete6M+F8PXFoeqKoSYoZ+IhrkGlUMDFmk+jq+50KJqoN7n+jlgyMaFr4KXg3ywT
C3qFxHC2ZjsLjqDKMrxAisZDZaCeFMOQzZsseEpm6sgSBf9018h7gMGLUHhX3eHlZ2icr0KPdBqD
LIHvBQ6Xbb6V09EcRFXvNfA8GyNx/z2sxplVqvbJZOdwuoMbfyG75JzfSiidgXLV6zxM4jvFI5uZ
kx0bw8JCWPXVm11I50wtb6qY6jLel+gIpsEzu9j32o8fGEtMJDDr9dHAhTDO4CYkaZIV9GByvpL3
xTNBjTDamb4ERCP08o/qrX4CptGb+iIitVjbe15+ZH4ZMyhjIsmoTcFthgcCJAzb70/0COaz31PR
/U4ocdWHXc7KQxoUVaOYZMCC+oCJb3OnndDRB80bvdY8w1Fcf9oFTuyk96lbfBdYq0BvdXbni5wR
YKlEb1gjpX5NgLx4bPYWsJuw4NhcGbeWo3rlV/soCsfWhYJFS9cUQvTfkf1CaBDHctRFIxJV4zxp
N8N0k8fvgoOtK+tFBncw1UjtlvZhjG/KlmNAm/doAyzKBhIW3X2qrMxYwf9zIC6060gd2FWEqkVg
38zj5GRj4wjOw/7EX+/cQgQX3E1BGzdFjdEp1mYbr8pdcMQzjsDLLd3Q60TiWM/2L3HA57RMEP3I
YEL5qBczJs7ILCOVy69YR28+YzTsxPK4SjT5sXpRC0lcIBll2OymMWATKrBDKNhiykAueCR7aV/v
gwcRFudqimNr4OogYHIHZ8fHcxkqNlGaakCHNzlN070iAaCqvpVDUX9DJIfTiDhXRszq4xUcpZ3d
Pg7ddSfftOFPgVYwh//3NV2Ow11TEUl2YbEsipoARbNOqCZ4feNqXngXONOX1h/wHNRQENFTtBq8
gjgeq/eyBUYm7taoUSR6mcCEg5TuKiq7imLutg+3fraLCO5JtY2oUeTagAraT814LIJfXR66aXqn
jbO7LWrVIS1Ow72rtFeTtI3QE0Xt0Tf11Kna3NdyQT6zXrFYiOEeUFXOy0mPdHSfhs7NyUNLvk/D
Pgk7h6TXYftW1zet+iM0RIPNosvi3lIlKeJEZnhsBGma2kRX1RD4219QIIJve7WTZamgygVrRNu5
mam5ev6wLWHdov6oA9/1CqUJtCElLIoUb6TyrXxH0lMTCuoSIimcf5AmObFyG23lakw9PWhdczac
LEU8maiH7QOt6bciy6h0A78O21ecfpOppWFtMz6X8rXu1D2QLPY0S3bIeA9t0LxsS2O6xXsKRdY0
ooBBDayCnMG2dRFjTAQPvT2cQQXsmnLhNtpV094U1f0wKbttcatx+UIez9IQEItItYIHJAq+mfqh
UR+7/sEoO3A1XFftawcj69WXHA1vjCVty17/sH+OqnJOUZ2aGhhU0JTAQB0nubf786x+G5vQjwLb
25a15jmWx+Q+q6aaoWaoqLmb+nsa6yhBAk7FEBXmVj3HUgyvK6XRdcSecKRr4Fb786E9FUcM4cGz
i2gnhbI4Z6hI3ZATCzMvFZD7ejt3zWq6sqwCzIIKODfiU9/pt7YeHpPUOhVJmQqc8Vo0vDwr5yUz
w+oa8AMVHoGqBnpx0hCZNkD3mIHrji3C99gakMwFwr7NWoi1FMy5yTgoA0uL0Fen30jhmDtGvdoD
8iA623vdLfcin7naCFgI5FfhJKoEncQad9r94Ou7+ZC5PbCbZ1fHcLK4ACnQVZ55qdaB9/AbJjzO
6akLf81E2ptSLbA+gaMhvAdNI3lQWORIksJJyW3XUXdobgv1V0a/2UTg1kRn4uKsILf0JCVgvwGg
mBO3x6rPXRIKnBmzrr99p2kZJoMolvkJLbMn0mSyLZrYkHaNeq9N+6oG4KyYZXatg6LIF0mc6wKk
nfUP8BtbeZJegqMM7D4JNfHhRZhhs4vYOhXnugrQS6RTBiDvficdgmvrBOT40mleR7+/Ka9FhZrV
bwiiLJmoMph7+ETTCEu5THIE3tLY/yga20Mo/s2SBjfQhWv264/PQhjnLgdgwpRoDiGhPoFXylUO
4yFxlZPihm500o+feAIWwjh/mYGCJpVtPAGjctdoj3kZO4pwzHItvlIWQjinaJdzHcw1XIUOaMBD
AmjxfTSJANhWjWkhhHOAygR07MJE8NOax0Q9asZTF3zZ/li/ORH/0jrsm2N12jSx5s5pXWhWMylm
4GOrX9WT5ZJbEPigROzEO8Mj9xqAlWywzvnW0QZMZok1De0lyBzRQPtqbRzb1H9+BqchitJF0tCy
7+nYt9O+87tvjNXAzJzfWfXoMwzEGBidgS/Krdct4SKa05dAT6lMc4L3VcFOzyA7dTg6UX0Tyb3g
JV2/z4skTmmqUSWpZcAVh6bmaMWVDXrgKhHcqOg4vNL0c1apRMOr2QGrUs6PNqFeaY7HrvrMTOni
0vgBISW11bCrTJSW885NBxVQZpPAmNnH31DPv9qSA6B/+xGeY1R+juUh0/J9YR2K6K2RNMFDKbgd
fkpITaQ47EzMtPd5j2W/yMl1aT8Goq78uuf4owQa90JWUTrb2DVAIN6/GuTnINpZFH0xJn9RzCsJ
Jj/AJ4sIuH017J1NHuzyjUK9zUqQm/0Pt345Cuc7pHQe7TYKEC/tCbBagmPc3LT+5NUn6qXuREQ1
6LUi2FLfOCcxddiVoAOm6gZ38MfjfA52DBGS3ooeR5E74gv7VWHrQ57hdZRP8xXg+W6rG+LV5kly
Abj5PGFW28n32sN4Iztt54lIeURXyPmJcCYyOK1YHGpEB6vA8Bgma9oGMF+z5M9BJ2h8CjyGxnmM
wkgT0F9j7DOy94p01KJjnk0YWXzdfmoEYvg6fq+Fc2mWaHalmexrIXWM4GtV107Wf2arf6EnfP0e
pEKlrMjYskjC+5neNoGgcLR+EpDJ6xjMMIGu89HEEtsa+rEK4Sno18bY6fAVZXoyCsGA1boaXMRw
aqAbMwlNNkQ6Zb9s+UEd/QrZX6/kThyLOpHrXukii9eBeC6MkaFU06GvHXQlT5MSfttWgP/hL/4r
ROUXkwqzJXE1Qq8bn/UAFCdF76g9ybvcD8U2vJo+KhdpLLZfOEJZT8dAY6WAlDq9V90kSB+LK+rO
boSJkv9D63P7vsA89lGgrrVNqxW/Y5gBoMnYxgPVcegbb9nr7AagM8XqqTscRgGmwHqBYHFQ7kXp
wlGZYxOtah3n7AGZFXjvbM9VPosc07aWIHH4eEJJGVpgxaAxVsjXdLgfqUDj15/gy5VxD8rYZ3ba
aJj5KOZDr99K8rUeHraVUCSCs127Ia0iFejbNBK9GuLyfibVa1vV+20xQl1nyrLQPpplgx0G8Hat
/sMofJremBUgxu5b9btqvMcRMLikH4P5nlHRBtjqCVXFQHqi6ux/HyXX6aAF84xWgKlezRglqY51
ImgSrWr6RYTJfUSME3R63uAjnhPbA3QaMlfwb1TOpIooF1Y1biGJ+4xErzN71lQU2vL4io6gqS9E
WdaqN7+IsDjzoRXR0k6S8drm1EkwNjsYh6w9tsHztkqsDr0pC0Gc9WDGNLTqAgDe/W7wiQeyu5P1
IO/H3XylHMyH1snAVQ2Ekz3Zz371hokBQQDFnPhfwfTiB3CaESE1aNNMw+Bztx+kcVfLD/LYu3l0
DJTUKQpE2UK2KtHX5VTF0E076iSEn7M6OoACc/S6dch4r/U/tj+vQCctTlMqI8rzSobBdRSQnsQJ
4ucxfpT1BzUX7SwILIxHFVDiSm9GBptRNsCDC7rbXA5cSZMEjl0khnuTwSBVFTNBm4gqb11yF6lf
jOK4/dEEIvg2UWSVeQ39R+iXgBrLAida6Fa5IPAT2DDfKaoxYF3OJYTIWXptzJZb0cHbPse6u72o
Nr8f1cdUqaQObyAQqa8KhXpNmRlOnEhfa6N80KfxWAWAPW9LV0VNAXwjh4aMggRydfV2YeD8dm8T
TToFCAQb8ANkgtP91DDlB96UyQvd+CtjDVZjrB9sH130ddm/Lx4as85qDdwAqJxYe1ynM4hAXEQC
OK9ha0XZBj1ScDMrHLt76m1/+wSrEz7L78b5iCJSTVrCfBHAhDeYDXHQC8vAywJwkNfaqXbxV9Gc
jUjvOWeRdIlldwryu7kuTrOFcdJmitxmFoG8C1WCi+EJZkTsks036I56CvYYF/kZ+rIEGDcDRGmT
F7QOcBMGd/uLCnwhDzXQyHTMipJVTWzNTea9HLwX1lNq7OzgYVvStns3+JCe0KiZZxvj8LZS7gcb
9Bqhb6PiOqUCJ7J9Y4Bf/KjmkllXSP8xPFuRdk8NaEqQ7Pv5M3MUF1U0+Bh+mo1QVTKkdqF8O/WP
pqhrLjoGF2zUJAqI2cEXFuZrbueOWT+X8fP2nYhkcB4hVdr/YP6bZN61lX3uO+InZrnbFrOtZIbM
fsbC8XSY0ZgS4Ougc2A5UneObOw5poET6AwgfFuW6EhMDReyUhtLlIQ1EMYm9kn9ItUY/usE7y2z
xf8dHhky5xR6S5o6NUe+rRvGXWUEp1wpfzRW5IzzDMy+4S6Joqftc7HfvSWScw+zHGJWbUTpZQqL
Nzmtz9qIbfKgBUmHiPpq240Dn/7jJ6z6oVWqAKKy/Gyou1ARfD3BFf1GFFpcEUpTKMmEyH5H+VfY
vEsG5jU67199rt+Z8EJGoeXRkJg4g9Y+jMNX6VmdPVk057R+JzroqTALQmwefVXW0eyGY4GnSR/l
ELNoPweaObGIVEAghm+8SKHSxjljrc/Vuw747ap8ZyW3kRJ/6pv9OQ7hTKehpNIxewetjkpXMa8D
Ejux9RqIrGf9/i9yOOuRx5zUJcMBDCrblZrRKygYID6XV4Of7j+3w8+X11EZKVGFhFC77z19h8Tp
RsMGp7Rv3f9H2nU1x60zy1/EKhLMr0wbpFWyZEl+YTkdJjBn/vrb0HeOdw3RxC352eUdgRj0ABO6
odLjf8Tfzsa4M6NmuTJbA7Ykqb4r8rXef85tjAIIFZbXz+YvO3whBbRD0TgzypGKBooFfnq8QrdX
IrLAhc+SqrKdmrCg148kpU6CidS/s0B+x5fMHGlcok/PU5TJ6eO7UBaVG1hsfA+W56/ExU7IEmty
L2Hr2Ryvfp343dXy0HtMKL57Gq9EeTXBAeVbbtV5GuPBxlUAqF+F30wwO/Rh6CQi3QDR1rCDdQFq
2diA4ipHvkYnDxHGQcd5ErjxeqQ+fzgOAtALGKvpgvfqnP+UJFcFU6JZHWrlOlwSwby4yBSHAnUD
CZiSSQ9Lao8y3fzDyukRdDoubZqATKL2wFXaEqS5/oMDjQugutSkEjRX/kdbwnIqkg9521e0uHjN
TeMWbrzrjx/Lo5yNcrBQW02sqxMOE6PM7ncZEjaMSOJjEfuXGb5gYtGymxTG86fbkeVZMT1WC14p
Hzm2ILlSZVMlxOY2TEnbYpg1dJc18de4vEOM+Lvf5zaoQb17KG10DUdGFmRdGkiaLHBvdkDe48J5
Cdx2lAoZMa2Bco82PRpm4c5jMHeDIIy+CSb82YrKv3RadB0RA6/Uf7PsKeZePiX6s+UxilY2roo2
YUwb624Gykf1YGi39p0o/77KZqKQ/5aq8q+gvJ9KCufD16Tg9gWpCJgZtUOxj2+haoj0vx864Io9
Ic2QPf/NPr4jgjBTdJFZrME8oTF6pRuvHYWSJqsbCa4JBfR1poxJ7t+RMJolJK87rE4H6SSrD6WB
/rDcxB7IJ+8LcHXQnSxyHuYc77b1wibnPLmmS9BWQvokPUBGZc/mFbVA3ot2TrA0XuhG7XTTUNhs
emV/SbsbY/kxhoJE0Hoa5bwUfr50UBpMqrEemtYfqcNmbCK/eVYf+mBEAqr8NH4TzfyLVsVFZKoN
EKuY8frP5aI/DY3+raZj7Zh21wpeF+sJvovFsSh6ESX1SeuL3MT7v8FgBdPGWK6yHdPhUPz4XrRb
62mbC2ts4RfW+jTraRjBGtiYqasHmW9JzuDoFLeNyO2e2AmHDrIAK1dZV5ULs9wBUPSpGaQCT+op
QbbSQq/tlBHfkiuPxtYBYirHpIIWIaWVF6WTyH/YDW3jKJhcKJhkDO92Eqam0PSAJFxSBZru1m+T
jBi+07268rcxhf3glkEuNlgJCUvMaaIH3sicfEFtoCWOVR1ImLklFVGqiZyVO+nZTLswLRHpiNHe
D0voKDS+gzasIFCsX0nOm8hPDktJFMnjgiJpfKBgmDlkR9tHJ92BflbhO82OulBGF0+ICXaPb4pN
zXlKIo2ZvS5AU00DyVdP2RsF8XglSpMJviU/VGxCTdCa2ONVz75Ew+tCnzuRgpHIBIctjZ3hqW+g
j6nKb2MIn1ef1EmwVesmdBDYoIsYzJ/ccYuNOGxm1I28qPmmLcfa+NbR3baL/wG3ftngn3ZI79Rh
Z+NQTYEamPtyl5cB07PS3dSvFXduBBiyfqbO9riH3sDYEroQ9oyldGp1dDT1TpN/GBPasTUBKLPz
+f78nm3xTz57HEnEGDRaeV8s3wtU7Y0xAH+mnxR3HRVYYwi/ZY1ziB6awHnDbt3ppF0XdebZdiLY
LbbhWya4IEMT1ah1DSaiunWKKXZGTNLl9n0n7AJcnzVQz9+O+eZFhCnRoZnYDdiGwYWDrWnD27ST
j6TV3SnFi6VOHotKOsZmeVJnjHW0xXEM+2vSi/idBWdA485AXxVzP4XYwypt3a54qQrFb6fvglMg
ssK89mK1il4Ns8SGSsOnsXGyG9ZhHAfGYTlOpjsG7MYVPiwChxEZ5cJLOytKllHCeL8tt+2oV5ep
lxkfISpBA/l/KMK3z0lNHBW0RoLNXjJ3jo+KPjgNyDUyf1a+bn9HwYr4F2EHkRw7SpH/rOyvrfpJ
rk+GLjgCIhMcfow2lezQRKZdkiE2pD8q8mOt/7O9jPVjZpk2EqyaqcncxsSoz1oVe9jSWocK3ikq
JldeJnC5iji91xHqbImL+ZOcRXasY2+m8jRPYETTxyDPMy+JS19OoY4SEwH+rqPUL4t8GlxKIW6l
Vmi/bhMD4zamEy2xs/351rfobILbIs2owfrHJBLbFAwEkcqUo71YpHoh2KS3wHZxZFP0z6W1BSt2
ei1Pj/GASQ31PjE+FufPq+Fg3cobilzRDMxVjoUdhAM0zgQ3W9GecLCuNfYoKSxyhPEpKWWwyfX+
9pasP8zV8yrYnl1+rQFKklOCOq9muskN8Qkq/oH9NrUQXqmLZ4I0Qvb6zp2fhWNr8mrUOtvmIDwZ
6GhEHVAB8QPcAMmx2jN5wmonJMZYv2OeLXEwHrXqHLYVEFXeVQcNfFaZ2/iw9f/i5xI5IIcSkTom
Cx2QSoxxfjM8jVxWy6SWdmcVGvnLM8UBhYEzu1DWm6Va3+K8czvqD7aoQWT14GqQPDRsw8KDn9uo
og+rWqVIkcfyXYuWuaR9xCjntieu+vqFDW6LrMYm6ZywXK8WWOXDuAjO0iqiXvw+tytoiV5omOB+
maf7BDRm+eBUcwquvdmpqitbF76JRQvidkZSZYr5dXbJRNbfwKkilQMuocEd/BRKtzmSGqLMv8Ak
r9omTRKxoQuCXFeq7ZeiPhIpEgAG+6vf3TQ1FJKJrRGwrnBXZzsvVDNPAElUBcDuiPKoFQ9qfxyT
zLHip6GWvY/4xdkgB7MVhsmaOS5Lr66Dsb7vCoHfrT90LlbEPuoFAg5hinfHgpQJ7V+65a6kpxYD
ZeVOAv/KQvdq+hKiMGR0V8ZHiNsUDZcJJquAWgDDxwvLTTJmbchGGbXqagkxTS+Yj1hP/V4Y4AIu
lcJFbxdslqY7xpH4tZvc29CKqN3uigkDpN/ME5MHyAMJs4av8jdRPmr90J1XyHlLG0XgwovR24hp
72m8ofmhr8BGjwtNkxyhKSK4w6zvpc5IECzIh1g8QbdO26qlJQ75DHrGHE+hYHqebG/Q33RvccVV
BWWjVWS8MMiFT5sWqp3M6NVf+l3fWU43QRH8Q2MhF0Y4+M1Nc2EXddSmhuKuSqb7qRHeA9gxeneu
L2xw8EtadbS7DEXD4qXzqkPuQ1fkSnloX9jQcBSQhw+c6gtzHBprhT4PGUGMJOVNVxzSfP93v8+B
r1XQNDFYF3syVDW4mRV37OeXbRvrT+Ffi3inVzMnNoQHmBEVNY3iUfWWvelTvL3fiim2J2r4Xj1N
F/a442xrtk11pjRqNcjt6oXTT1/T9ps5Hw3Vn1JTcLVYjSYX5rjDK3epOqYdkrpyd50VX4fxdfv7
iX6fQ3a9n1ExGnCrsLJPHfEr+rz9+9tnE6WZ3+GVVKqdsjKhpzQvprpH2HLmRCBCvHrXu/hG3PmX
w87oLLBMeIV5mObrorjpZU+Xg79bCQcAYa3M+FoIUctyo6no6uhfSNUJwHM1sl8shUOAqbLKvCGg
y5Cal6F5BiuTr6i3dkldCVmkvkJ8z0V9KqIt4mBA7UEiSUYsTC8f4/6QpL6m/9z+dqId4pCgGCOl
KiI8MtqsdTqVOqCbhcDLyWoFoUBgiH9AZ5AhmbIeqaJ4ylzLqr3YSt0ouiYiQ4JzwzeT9SqmZyqV
ta7W8hU18sDMRNQpIhPc0S9QNDXz9G2k+KWEGlPzaXtTBEj2hqwXNx8zHqoixF3Ss3vdSZGvNOTb
RHtIxpuUabUNomK+aG84KDBTrS6MOS+9Ur8itlsoX3MaJOrX7VWtP6bPR+itOnexLLIAzybWRCLH
0P1Vvek594c9uEOP0s4+QQHbqQ+lV5waUd+0aH3s3y8M97oaKhXW6I3FXZ4fJ6Ad5viax+31MQT4
8x0BvAuclckOW4kBtk6/5MY1KXaG9DAMXxdA0rYlUWh9Y/W8WFA2xq3UGXAQpuqDRFTpZk86i61g
JwUS9d9ERTaRx3MwIVu0jUOKYJfZnyC3s+QCjxdcTe13PFadVBkDutuxosnTQK9Xut0+OpCgDOyD
FGx/PwGuvj0MLj5fpCI1Xue4KfTlXTg/ssb2cRBkqQXe8DY1dmFDNwY1HgYUoSrFfsxRbmhvuy7z
xw5CU7VgPet1bZAEmiAJRGsrX/EikMGsVB1fj9xnzvCq4XBhDC11DG8wnXDP2N6r0hU9X9aP1dkq
5/BmFhcQawYMgqEqUKYfmX0qlMgrRGOJ6853tsOFQVBPE4kSlpuwwXzxFM3ft91h/fehNwnWH8iy
8XCra2k+5A1+PySgvlri2s20+GO0V0zV8l8r7K+4cIjITKBtWcFKfM1afPQ9ZrFTqBUtruwV95In
lEhi9933eHQ2yF2+aNyXbZcPQFTqWjszmK5UMBy40R2oFQLtQ/wXF8vjMFYP02mUZZBGlKlxUPMi
kNPO396ndX87L4jzNwMNwkZaAMbLljqd9b3TK2caKHgDPzJQebEWzuHisCyzgSWKSFPvjUR1VHQO
DT9Q8QWD5M7K97UsePCtI9J5aTy+Eug7ZnqceSqmGmfMmbUjlLqGw/YHXMekX1Z4kGUUtHVWAybs
WHamFg/mz1Ek+WXvLO3woefR2Rb3GmviBMyiNMugnkY/L8l41S2jLbAh+Go8xvZSBxUwHRFXtXe4
LDty4scfmro5+8Ib0dLFse2jarG1CENsNNrl2c2C+CcatnpjStw4qTyT4tQPYTz2sDG62jH8Rz5m
N9K+AC22sjcOmCR77L8bDnoAO3cB1UD92AhLAKsQiIEejViKott8c4ua2HGldGjZUbp9b15n5Nu2
563u1MXvc95ggCBEU2aEijh7svWjnX2K4tdtE6IlkN/xlUCqu500OHde/4gb1ZmF1e7VgszFItTf
LdhSkiZzBvxhevHtKdvpOyNgDIKi0s8q0F0Y4kKFHo72QiNktNTlrh79sW3dXD/YhohDULQr7N8v
fHtaoEMz6vC7vLqbk09Sb7pzJyrBiPaFCwygv+vqheUZCulE+ldNlMZdf1ZcfC0uLDQdMjEdebs6
po/RPlUcFfIbEjgeGXendRU9slOTBEQU8lbh9MIwFybqMOnmcMSTtlIjRzcLp6RHK9z3xs+4EeSq
RR+Riw9pBV4IbYKpFpLtymto3G8fHvb/3yHQeSn8wHiRK4tmluB3TA9qwFrf+0DaEWG77PoyDGJa
pqVrqs75QtZL2jAMcDjJpsHQG14hoohfd+mzBc4ZSqvIF4mgTqbo2S6ltkOqfE8LUdlFZIbb+l6K
81AyAAXasp/Gn2b3QOMf21vyB78+L4Xbc2hX/8uuOAT0EbWkXXnT72KP1WZ7Dzfh0+LPB7G8nWBp
Bld2oXGo6DmrBM7ljMkY3Qubk518KHuKMtm/nmBwASEZMltvWwQcGfmG7L6dBF+PbcB7hz7/PhcN
lNhEqoGRE6jm3lRaJ61v5eKhg3qZFWtOulSCq8h6l/bFgrjg0CcFLQx8OTxgrfvJ6+6YtITpG7cJ
7tuMQNg8CPxDtFHssF2gt6kXeWREeJPrjnU/++SpdCU3DCyHDQvI3rBLPBGBmuD8GuxPujBJMlIW
iQWTWlQ7daM/mIksQLr12HfeOA4iusQuVUIRLkzlcwgt1yQBBSF1muLr9ucTLYUDCrTvKKM5wo5W
XvXGtdILUt8iB+QQwqBxPoKFA3c6kByjwdwu93r5GQTg4bAz5Ke/WwwHFWAA1TRrYh9tihxVumlE
omcCX+NL500cdp3CZMbV5tRY93LyUGnP22sQmeAQISrHCcpPwJ3B/Cb1xNHwRNU/Fkd/eRc/SyGX
kd5MKdrgWjJCbJ74Sli72+sQOJbJAcEg2fZoytj4OTrp6SMxBY/T9VSZYZugVdVtYvLpCitMJKWh
uAtoO6ZEkfgKiFtPi8u6Lc2D/mN7Oevb8ssa/zbBQzg2I8YzPQ9PpX1dG98XEmybWE9fnVdE2N9w
AStDnEBZqkd1lY0/1W75oLCM5k7/ouuOcpSO6FoElInG/dY36rwyDmn6NJRjO8KhAQ1v3H4yOgFA
i36fQ5i5wTRmwgKpau3BqjaLLr6ineEQpu5aKZUqgPEUngbjuDRB3Qm6gkRL4HBlzDu1Nth4kzyA
gaZ6HND/tr33gkXw3OxGmVtVQpBqMZt7VT/15B/VEj1z/hCbf+00z8huyZTMpvXWaxTuhk/Ug+iT
q31iok+IlM+RJ6rfryfozx7N9wFpRq5GLZJVXvcSPoW7Koh8CiIw2/mfNvl4ZQqOqWCnVA51MNTc
6QrrtLD1hzC963TBA0F548l9f6M6f0T2F1wc0pRICm1N1HJpbQcgV8f0hsS6fIex8iFB8SxV076p
O2ewiKtOlR+FqWtHnyUi+aGsOUnzuZfrnZQ8hIbhNQSX2j5FqUnxrNryjBYS0fLOMHYh6tBFbPtF
clXax3h8nMMSiZ14FxuFOyJTbxdgmrJbtyKNQ0BOp0iDs4CEzdHL56Z41G2QQuqoMj7HMZo1s/ux
65ywBntt/83sFiedQWcyu2a0HCt1cNoELE6V10+3ujQ5g2E5UQ9dLjQiTrHitNExl0unq3a98lIN
kPxGsSWh+Q7qcV5OUfdtO7dOG0c1T1MdB5P1xbRG3yaHUPLB47fPdM3p+8EJSXYwsod2Qo0tewgV
xbGsBP7wNepPUXZN1auosXw6eWOWevY8udPc+mnUOgokbMLMht7ubmjK/VQfjXRxqC67fQQFmPk5
VyIwW6OJQ3sq5MJZVMmfptIZWxKg1dudh8m1U3BgE2fMv46497bGzdid0LRQ9Tcx1ptBmXsiN1l8
TUfUkNCGlyh3Y/m1WHxa7Oflk5bczJo79E9Z/ynTRQ8BEQBw2J+kGBiF6hYrCiLtORiPYAPyMaH/
fRtnROeDA3vTGDQ2PgMzWe8a3VERsoCLLHBwbyblIo8p+AYHcK7FyqMhSuiLDHB4rxNpgWI3wLhu
8xcoMtzbs/G0/ZXWL63nM87hfTZOdmM02IxeuhvpNwhXJI2LZl3HmmunFY09iFCSH6IivakV9oIV
DQEkACV3avGC0Rw5UL7ClUGpmjqiXmfBR9S4W2aXlVpmhSADiorIwZw3WqwFL0GRBe7lqYUWZhMK
pDrZeIpcVY42iyYF1q+ApqroGO5XgbUc2oeMWKQtcAUMnzov2hfg2232PSQlMCboix59zHHfAf+F
Me6ERnJmauCJw4iuidJy/lmZCieeHzNz300ColiBKZ7sMYOYhGHkSKvM8X2VyWgrDeL2Ku9iv4tK
wc2D+fLGsviUl1HZeU9aXAow66jNL5r2avUnawr06LampTM1IjJDkUHO9dIZmcpmgren0lEpa7eZ
7jS0BYd0dCzl2qyuzTzyts/zKriet46nT1z6asiphBZaRcn3KgRbiN35dPyISDWkM/9zR54gsc4V
aJYyto6SPofRj8jeNW3xkWN1YYMdu4vrxwxB6tyI8fWMqjXuTQNEN9BdDgUOuA5JF2Y4Z29VGeRn
OfKHTNy7vQE07bVHDRdF2et26ZN62N4gFna2nJALS6QldTaNMGeGkGiR9nqLwoX8yQ5/bNsROQIX
nJpmJgllHUVxeBtiHKsk11quCLZIZIQLUNDaGFMDTQFeERrBlAZNorlS+c/2SkRfjAtRVjOGesOY
g/NiDPqKOFHX7tRkdKB681frgYbc7y4XjnMN/mAkxcvuWht8tb3WCsH+b38ykNf/biJqcjLXE16+
NvlH6u8M7Xss6iMVBAuojHI2ILloVmgn87oCUx3GAMlkhekCKdRd5iyQMT7vVJ3uTwX4/qSydqRm
vIkl8qGlGjrknWTIVvPzlITKHfQQ8dy2c9lZtK9N8Q+BsW3vWA2+5i8j/CRlMyhxV0UYv62l5077
ool0ddZTFRcGuA1DKnloIgmPbrV3hsabfTNod9lT5uqhD7Kgz4pfuRB2eN5e1jr5wIVZbg+JNI1t
nrBcBWAJd4qgdVPPjBzjWg5AmejNHlSaMQAniB+iz8ndM+zKiIoGit8eCPcde9nP6kc0M5WLhbG/
4ALWEZ1IUscIHSHeZVKNsYtB0Hj6B/8/+wQH6bI0Q3I0xSLY1EMUOYpT77p9dsjvFhB+iG5Lok/G
IfowpDEyy+xaYe7V8bspymCuL8eSZYybWZAwe/v3iy+WLYM9SCYgY77vPOOIYt1P9TS55hHibEJq
8XXqkrO1d61y9jDXnY7brFEa3tQgYSIdasjAZPcYCcvs6NoqjqGIOm0VFS+Mct5uDg3JIgmBRI3U
l3CSnZj0ft1aH0GkCzOcdzdkIvLEBslTXGxtegIjMoQPBSk00Vo4B5dNUsXgAkBzOr02hx9j+oT+
CwHqrd9aLlbCuXhTG3o15zZLCTPFntTLXS1+0+xB6hGaPXosOFQsyr67t1wY5Lw8W0wKYmewkmBq
8CoB37ij2TOkCOPnKNYfCS2vBnQCjkkkIjwUuT/hbjJy0U5D1+CZPbpKwLLfeBgoNzNEOOR9j14Z
AfKKto+70yiFFQ/hGyPK8pwifxeRO12YBBXuH/vcF2e6nPS6aiWUJVhECY+IKLvpofMVSKPlt+3V
vBOEk9VOlvP28VlXK9KWKDLg+SPkTHREMLTs7eJ9ehRNMKyi4YUhLlwaSq7nKGIggY9ShbnvPzQW
e/H7HFIQS0c1B2NmnoVO3vxBUT90elUNtxZdMxSL8/MuKZVYxWPGy9ofyXRMJT+ZRZrz6y72ywb/
esqnNCULBhW8sb6ygLQEkpSJ5gm2XGSFOzeQDpmbmcknsi1vDvUX4qMqHtjIt+BWyFTgKerigjf2
6mXd+m9pROYQtjDGOiQVth+CLBnd9/atDm5FXWDlbaTjPRqdzXAYWwxIkugZy1CEixv1uduH8sGa
Bz9Pakcm9i2oKTzMnUPnMNXdRBap2a2j4dk+B785CFilJVIwTme/hNXJNh979VqyXwf5iRm1JRHD
1vZmEplzS4lYpdIwwhBKOhdlk2lanI+JSFxsHucxdh22ZUYQuVoE/MUEwC4YM24l0e6x39naPQ5i
U7TSUKWH/1sn2QWvvT9dyT71Ij9zk4N9z5jZNDDCeSJeQpFdDnTBeTDH/YITUQwvmOZw+uVzVIKr
YqeJyFcElvjZpzCclN4yYSm0WzR9d3u1GfeNbHgRpn0r0VEXOAc/AFU2UxgSaBR5Ex4I0OVOzdLp
MXW5DSjryP7L5/lrKJViu9apgb5YOWjaOyqJ8qh/CIpnCxx4LLS3srrF02A8LkF01e6Sk/IwvrCg
2JzqZ1FQFH02DkSmXsHrxmIzNWN4HWWaV/WYdY9Sf/u7rRcjz8fq7YV5EeuRYi/7jDUtazs9aF7b
p0xzKr+4mlwFgtQTdIglBxw921ZFu8UBxpCXeqxEOGODeq00V1IloAkQ/T6HFZJd271NUes2S9sp
x6MB/oPtFbw1p2/ABD/zNIztaNYyKjgjmFiSK0yvE984DK4c0L1yZF1PjZvdFm7qal8gIi5AKZF3
cGAxGXZTTYw2R8HI1fKgkRsdcwHbSxR8RL49H70e1JYKDTBh+YP8mEC8aduAIBzzj7lx7P/twrZQ
/BhtjP0vOljBUEAc7rctredJzl7Ot+bj2KpEzfC9BvDjpd+pF5bXlldCMW/2Si+rfUN2IkxqC7ZJ
tEIOM+quJrqWwc+jpXCU+HWaviTaXREWf2mHbeXFIe6qSm6GbMEjvFedzDw0w0+tu5/Tx+3PKPA6
vjEmJnPaZOyZ1cl3ybhP6adJE7zkRE7HIUNFB6abxzrzix4P/OgQW9N+exVCZ+DQYTCorGoa4l9G
nfqzGuRsNg2Z7sq30Kho7wDobhSof7tJ3MVimNLKSDogrUR+LC1kyqbvXU4cxRQ1mKxvkwFCDdZC
rfMts70pp83A6MgIubfM2lVsv2pFnGcCIyb79wuXsyoStXEOdrURh1cv98gV9+rT9k6tX1R+LcTi
UK4fhwrJWzjDsoB8vzssuDakXezkKcQLFlHvz7rr/bLGV+CgC57EBcYWPZk+q+pXXFkEeCf4ZLxC
WSHZgy4nyPypJvoJy6dcqVGR/RD9k3VeBvl9Y3TJWJIhZRk/iEiE8Z1WvEbC2WnRt+KAbVYtCkDF
7kuKowSanxzBPHsbndoEga/wM3CQOaIxFJFN9u8XHqfbkmLMBM+aKjzYXeRQS5S4ElngfNpY8lDL
BtR7I3JaupvE+kgz8cXWcOBmGoUpoTcWGb5WcYb2kBSzV2ivkSkId6J1cABH4nmwMoKcbJc9FRne
EP72uRT9PodkxhAqJSnQTmYW5dGW6dWSisiBRCa4o2/GyCljegpe3B50FD6zz9tLWI/M/52Sd4pi
hVlXejfj+mZXcZAsRxkIo6pfhvph2872Ot4JiuVDggHcGG1qYRTvGuSNLWO3beEPKcjzUrgD30JN
zCIUXltc11+JD01bR3Omf5gMsLjlnn3399feszHu4OtdM6tFg9gZR3dy+VmR0St3O8436XhSlPso
fN1e3DZkGjwrjD6E2VKzjoFUvdatR63f6end35ngDr2qqjGJbFbLkrqTEVqONlrX5vIh6etfZ9/g
cyTZIClxCnIT0DFoTqZkbi/inxR9K+7UR3mYVpmK29nQ1oEJYpsyc5SwFVw1RVa4s18acdRMrAdX
sm9JDw4tkK5R0cuA/ciWl3GnX23CgVo6QrGGATD7VZKOc3/ojZ2E4G+Hsb/tAW9vtQ1zfEIE2ZDR
kJmkNuOvgEDjDiXo5JhDVdv2Wdo7citXQsMFLd2P3Xd/nSc+OyJ1ACFtAg7NhHhlqKPrUVhxFGAd
nxshg6RpY4FUwoiKo4bhewwkBs033V/cyS9QIQ79ZqcfBB9V4Chv+ZSLcF3YEa3lBXmfWdfdJoFO
W+0v891SDW5lxM6SPqpNMKY7uwN95M8IV/ChfZjTRPB3iBbPAPriz5AK8O8otoXyNDR60shbMsUj
i+YaSRtsr3j7torhqt8tjZladqMqI5OSh04WH+PqOR8/ZYWbGH8JJm/1+ctFqUOTGgvelXFounV/
pXSi6/0fHklnx+TQpEhK065VFY7ZODkm/aKjkrrLjeEwDhTzlcUWehIl6P+QjTpb5dCli8sE2IJY
lh6UxGld85lNkWmJlx3Q4RykmR+6Ih5OkaNyYNOXnVopPWLMlF4bfRdk5E6WM2/bOQT3gHfJlLIi
Wcg059X63hju8/hDGa9fH47Ppcx0LKgNnguvyOEOVX5Qhk7g34KTxOdQpD5r2rjC+7XH2CIxgr7M
kVtDL3j2dxGZ5zhAU7eR6qz0ZBP0gtN7GbcmSTAPJ9h0fo6IxGHV9G/TiiEIrZoGPfdy90Vpor9c
CwcKLcoJZczCPnOu6JNeJo6UCGyITg1hO3cBB3lRUcxespLFFwqahiLId4MzHOlV7y0+6EKFZC4i
V+DBQZWqZCBYFbUMp8oCBVAwfqXpP9uHRmSGQ4NSG/pIGZFyVzF8Z8qdIysgl6r3oyF6bojcgcMA
o6+HMJGzEsGKXpVhcRUrvRNGoqyxwAxf6K7SsFD7Anm6yfyaIyvcyk6bvm5/tLdhno3bDD9eFKL3
opNjeEN/7P38hhHIxiisRmCJQC730KLfKHdtcFrFXrSTX0hA/fEqC0a0ZoR4uRMn9m1Pf9z+qwT4
x08gGYlRtgN45PB4h3vWxU6bx/22ifWQBYEVVYaiMkF++vdjoOXy1FSs10n7Uhyyq/knbjnP8g/t
JXJlqKKHfhk79fO2Ufab7z72hU3ORUmvN7mqvPV/3kTlLkEg1iPDAdly0oqqJqvec2GLc9JyLIpk
ZgLmMjl20qu9fLElwXN1vcp1tsF7aFRoFjVZYSH5p/OaQ3kMIX3rVz7T9uoLp9gpAnddf75eWOR6
MhDxw9QqsCpGY0Iyv/km3y4oPnUuDrwBCgjBA2YVVC7scc/lTApzjI/gRV4vxiHuCtdsqduX8yk1
GkEyW7Bh/BRcnmpjWOrAL3nxp/GHVPiSaG5ctBp27i6gX0NfUyupIC7o2mOn+lqRO0Zz30Q/t918
/Yl08dXYUi/sEJmoac5SPlKpf1ay2rMz0xkwCVGH6XPY088zJtimEnRrhuZLrX2w42bfxZNfmsXO
0oaDUidBFU7PYZ18FfxtLOewcQZ5urkxh1hgZQFbMLF1xCRe4XStaz02frzvb9H/CupdUf1NYWdt
yyaHNUVDuwna5Mzm4kkOFNsUPK7ehBH8qb3CcGXiLD7Zy6az9F49BKK/QORbPPB0Y6zOEMTzFkXf
zzQLpnE5Fc2HUn22ChUBJh2o8i0zlmr0eppBm1i1DxQVQLvTnO3tW0fQswXOg+MSeXda4sqvlUVA
rOSYJA2ap9RgnmdXArvZtrnVQHSxIM6RG0upminGbV/VrqfmyqwE3rh+IM/LYf9+cVCksdO6zGSP
bTt3q/GLXhzqcHaKZRDg2LoDnA1xHqjOcTUYDRaizDfZfF9qP2tRS4rIBOdjxoIUTNHByfsudSSt
dOtZcfpkFqxkvWHqYk+4wKabYRPlETJXUvTv+Bh5bV+yO+JltyKWSIG78bmeocRYSMhoUU1iuHUy
X9kT+pSnVy2Dnrgk0pUQeBuf3jEphDgIhTf00aNR3jbxhwaEzp+Oz+1oRmbSnA2SMqJSxcv8+qfk
D+5cOqrbuOO+E02h/CES/PI7Pq9TE0xvRI2CD3jbHKCU8UaPWu+yE/02uCQo/OIUPzX3kjBw/+Gm
cLbMIcVitmioA6+NR3Ysh6XsJX95UHcMZm0v/7aNE3+4CZ2tcUCh9c0cqTpudrM7+pKT+2Dz85qr
1tOP2p4+1QJc+kNEOdvjgCOXe7mJKZoTQRe/BG9bWTvWIX9q9oxJ19ozBXKy75CLjIJ4t71a0ang
wCQJ+xkiVQjv6pDv2/DabmCzOKkY95aif7ZtCb8sBytRqxvLhMssWo5y5JPcfqc8h54EynJHcZUI
qdZa0DcrOoYcwNDQaNAigb2UbVBMglj1sL0k9he/vw382js+u5NPWtig9RencD7R8HMxf2oyw0fT
1ix/t9BAtW1NEGL4XE9itGpLTYR+Wt2TEh2mp7A5aH2wbUXwzfh0D0h8J5QQEV90c3FH2fD7JhL4
vMgEu9hdxEplkjE6nOOxMUZBHaWOKbxc/OFNeN4ZDjPQjR0lpARm5AkT+5gPqa7cFbRzx8S4H9oX
DG3uDfOhNZ9UMu7a2PSadnBq88GEPsj2B11/mNsm7sr/R9p1LUmKJNsvwgwZwCuQkLKyZFf1vGAt
0Vrz9fdE7W4nHU0T12reZndsytMDdw8PF+doIH/ABtDv6s5+pQGqnU4Q2qJNuW+by7ivXrKjcBeB
wTV1fYc45gt5kl3ZAvEkJpPg67gBE2fYV/vcUw74X5zLd92Yfv0ownyDKE6jNpAxlFBr5yz+GujX
Ekl9wulI/yV238Qw30HUog6Mf7DZatdjqaDBpkR78l26Lha5Gq8gRn/0n/54k8bEbvQnpwa8Mygc
pcF3ZSrPZTt6c+Hv+xzN0V69lBO2nKfm0ainnREGV1mSvN4Er872J/+L+d1+CD39hYUXph9MpEHB
p9lRKrPKK36Qz+WpxXKeeoI4YzftP7TEezMzwsRyufGHCIUzlFpCcafoNahtJYxkK3eqzJseXXfg
m3qMRQdJiLr5REdmouaQFNgUAJzF9hGuh9abCCZ0IwDFRkSH2Un+fdQ+hWllqdWbUH331X1t/twW
9pfk5pc0FliM1PqEHQE61WTHWE49xjbxgn1yFHYq7mDRkb8PbnlH9uKe7LZFr+faN8lMGSSVa80P
5IkOpe2T7nNJHKnjQXXxZMi/W6MW5hVQv+EW2jU/XHyPDgsYjn7Jv4hOvMM7nfPtePKY2AJAq7af
EvSQ2sqw2ymyqkFz8JzkeNn7hbfh7joTXHwgewZZgzVb+Z/ZHb+ZjmIR7x/dnS2338euYJf+rv05
7jSbRtXpcfvLrW7DyqJIFEOTFQPR/fdjBRCqGtUKbv/40H2S7eEfCvc6ex3WYNGhe6RAyZErcqSu
ne1SKBNZNMHXwNiOyDKJXiPukuE1nT7yuFjKYCJJOAexMcl4mtdY85VtKCigG9fbtBg4/gh3xdd/
eZJMPJkjaRyFGQ/OUHDJUTrjH4B4UNeYybBmb3DMnzEuxujK25JduwSXijJBpih9ffQDDfnhAEbL
5ConGRCMDlHNw+Vcy7MXgtjyqiZoMhpCiGbaNFpR6/pksqcmdNT6NRR40H+rkK1LaUxMIfEAQDnK
Eptp1hu9doFg2dizJdhWqlupNduKjf507fH27DjGyVb7lUEatMREB6+dQmeKxkMehvbYqhwDXT9N
VdSxvq/D/RhzMcS+GcUIr2utEsCEe9TSxC7m0zSc0vlfimIsJFE1v44p7jrxX0PlUMyqFXbAAwVa
StY8bbvBujX+UuuPQdRINYvCRIVaSTMgZuVWYoIIqY7xzz+2Ja3d37IINk1RfcdvZA5QECPFn1Fj
c0ZRA7ObtFfyYrctYnVleymDObmobWaCEjtOLm6dMTwT4XsaXrTZMcRPxnzSxrdS5DR3VxuiC5ns
BLQ8RUCJ0tACG/JTa1pIvWprdmj3a3zIm6+oSjvhkRdEVnPcpVTG3dReU/TJwDVUO5Lb36PtdtV3
2SHcy1ibFZ63z3XVSCQRM96qqqHDxNx5VdhMkRSg6C2U1w4QKq3kVep9OfAKwOtnuRDEXAKmGPpm
UaFg1hyTn4hWu/65ecd9NhKX9g6Fe95BrkaPhUTGYhJNGPpCxL59H34JyT9F9ZxG37dPb9XwbyLY
ODzIQawATAIixOa17ZtLaKYcI+RowbZhozlv06SG3Y8AhGnu9chOZt59yVND/j3zIAMBCUCO6jzd
PlcpUyi+jXEgT8Hn8oi3o/ORcTV5cW5sRlfgAitTmHiofK3nay783P4u6z60EMCYdZRFU6DrYobq
ou/lwKnMbPlaHVI6pWbz8lNqSGzeuNSGfsLF62wqkqhrM+RQOgygLe2+BYiE+hSQr3mf7EzDyRVO
aF//YKpigI3XBJsso95UZGMOiAe0V7tzJOy5C+LrUeH29xmNTL8VkjjG+6UHKnvz1Zy/6UZmD/Xr
9mdavXilmxj6MxYHp0WJkQFdCc0n89j3tqB8iafHULqoLbG2Jf3FIG6imPAjjL0ijz5SidGddtmu
8NoSb7F+RwEWJt/mYYet9iJkCUAmBpirTENjgk8HZC9Ms0O13i0P9ROwKgc7OSNTgryCtzi9/nS4
SWPfm2mlZfWowALpaKb4CZnaQ+k7+dfW0h6Im7gxBjN0wVJFe/tY1z/gLy115qrqq7ho8ajG7THf
Bz4IUK5lezcJVwM0ytuSeAfKYlzPWt9r/TvyOKpe/YEOo0TehLpPfOShKf7lrrqpxYQnrQqMVqVM
auNbtafMuKUr3JUFaKbAOXaP/fTL+HlbvfUof5PIODTqi1UYd0joh+I+ANl6EHyJ85lzhjwhjFf7
ctSTRELxrMkbSyEXWZ6dItQ4Ung2wTh1lPpKFMew/HY4aVVt9UGL5OIlNy96yithr8fB27ExXi35
6dhg0BP2l3xOAbarB9+3v8t62rnwLCa19UmbEPAfxg4omI94uL+qmBvPlPCg9wVwLYy9kGSdpQIc
0CDtfls473sxMaTBaq5f9qjlkOhNmJRLCmjipObBPHDOkCVJQne2Us1opqA350z4URHeAvD6ZfLr
IxlMkPBjJR77po0BoFcBqFccT1i8uwfY8VUyYp0TkdZ9V5ZQG1cIFlbYlCwzYXNmAXWKXXowPMmh
jBXlV9Mef/pWbIXHmeO6q+otBDLqFZXi13UI152m3IrNByV909LJwoCQ8wFzWAiSf78tkwGv10hF
VCqmZ1WId1rxVSonjpB1g19IYWKfOTdzbFYo1shefei8ft+5+hFQejYvyvLOjdrl4vJvtbZUCR0F
SsFpM+WCF8/TYS4iqNfyFkFWPUlWCSaPwFQIzsXfZXV6aihxA6XE9EhtbzoZCa8quq7P/2QQdsRF
COtY7ynwBthtAUPthk+9b2eejMdbcS4t2SovUWP7d7wJHhqB/sg+f+lGREa3EXPB5jzgkZoIge3L
XtMfzOoBy26z9DxlvMrTX/zrpiYTEIc2T8KJwmHSSQH/EyU0HU9AHKcLz/vMKV+Srx8x+5tAJgoi
r9FyEKBjqmN0E+2pk89i8rwtYj07vJ0hO82hTK3RNuFIQTnko+ZKe/nzf8paoxe5H3qXLoQxASMy
Wn+sSpygr53S4GwWd2XIuTm4CjGxYupoTaanseJn72hucvSfhZfirLrhEbsrvD4ZxwTZWY62aUOl
E1BAq36SIwaD7f4rrir9Ypw1T8PQbPkjto0X4Zzj8cX5ctueDbqw3z271PXIqCOsB4WHycs7e4S2
2TGprPLUNTvzHwCcojdGeIgMqx05efERmVxKMwy1CiZcM00MUP05/AGkJEQXk1gxdmniCfDzMeD5
5SodraGKXb/97lduqoNUYJeV9Y5zDPR7bgQBdpOnNEM5qUY6LoYpExXVWQDv4sqzBS9zTXwKzi3B
O3U25gixJAUJtAcTq5Wjt6V9k8gHpl5lEDfKRJFQmCWMCbeY3ROCCm4ixQDzAqQ00X4OPE7U1SGS
pRQmujTi5PsQgw4BkgUA+76Grn8mT4KX7wDl4Uq8Vu76yf3Sin2poaGvaS1FWs3So1kcu2Y/8dB3
6eH/aQs3EUx8UdpGSstgxKu60qxUuCjJJUObQCvvlZyzLsTThvlGga/XKOUMSLYm2ZZ8kPYkqp1H
grdt3jwxTE6iDpi8mUqYWxdciv461t9khRMx12/v26ExcSQlQSxOGcamzPzamt+S6FulhrYGnq4P
qALcNgKjM7AUzMiRJ7HoUx9d9aSrcWMXztBVTpxo7raY1TEw+SbnnfdkkV0FcUKwKBZj9dVT71pX
Paq7GA/mxis8H91M45ydBS89dvuhxfTAtvDVz7WQzXwudKDrSqFYUEi5LFP5MtQIxwmvXbteEViI
YY6y6Fpg1Rjo8qnetIMwd/RBfyOi2CEcUh5mME8n+u8X59mFTVqmBAVFOf9kqqGV5qMlaxx3osHm
D89daESNdCGkBPNRItZwp9G4tP6pCN/mUrKFPLTE4V5SsH9COmv7W63a/UIkE8mNfDLmrEHrps4K
wKq9dWRPei8cnrfF0G+xpRmTNYZtlOuDArOvpi91MNgk/ghG9tLgmUDepeYs6gMC66idKdNB13//
VyqwINzmIPRTlKMm2povpfgcjg/bf381ibp9CY0J24E/aF1M6blNYz/4j0YQUsYgq2qeJPmOCMTZ
Frdu0LhvDBmg6DqL0d4CtV0BBCz2qhu3JA/t6OQNp3Wx/tF/iXh34IU5G7GRTGB0wwTRJB6nvn5U
u4rTT10/tJsI5gLSZWyuABEJPc7OtLTQM+cHENW4RXKWk8FSU14vfN1Db/KY0JaPVRziOPGRlCR1
lLh4UnMxsiRVVKyw+SGM6RkbjYdU4fFAr5d4lZtketiLwwzzHnwUDb6XdsUQhUdniRUnejAc+ape
B0exm6tw4E0T8b4gE/Xkqi/H1sdkZZI9EeGfmUfdvp5+LbRiIl6kKmosUfinaud7Ga6oJnZA+6Q6
yNsxeC58nlROLrE65SMvRDIRj7TxFOkRRGa1NQLGLXf9T/NeejTvwp90NivG2qJsRfYMcgzQS52M
jyDjLn8AEwsbTRwqoafF+tmqlNgaR6s0eEt+f0kAbvbCxMOpjisCJgLKo4oXgSfsiQcAw2N2DHEt
g93Lys7JM1jCbLrYG0kfSnN+SWcnmTVBKgZjxINaE++TAngM/4goBW9HsNUpu8VBsgPMva80dRs1
eIU4yZ3kNJ5UOK31H8TJzKUT7hQ3MT9/8Al/syF2qBnNxWyqMQTnSO1hCiLkifuq5vWsOM7H7q9n
pmjmZoyrGUwalikGLuqnnM+0LsKAl8kKwItY5ltCdLOnkOeOovhWI6DaEcm84gANiX9e/b9ksI2b
WEqzqjHxwkoP7SHaCY/Yl/HK1+kbtjMBGDKOHAfn6MSySBWA5IuSAZl8GDmd+aMzPsLZgwG9/x0a
OyYYC3UVGwKytDrqLaVDLqgLu23TXr9mbiKYuEt03Zx02q2cjpS43ACO+f+HuHy9irFQhQm/RTT7
aUiRynpXchWnwHcBIlrjgC8Q0ZfWKqcH3hLFesZ5042Jv6WuKEZD8DqY5XOYQKifWGH1knfP22e4
XqlcKMfE2bHwfVWizSH/YhwVZ95jgBMwqlgPAW2inVeWb0ev2zJXkypVMnRRFk2oyJxnH+hxLaR4
qAbycyo6s/9a8hBAeCIYrRRQtXQBOJidKLjEjaermd3z5pdXXWihBnN3pGPm901YxM443pvSl9Dk
reqtpm03ASxFXj3VqgAUUDRYtcQqq6sUpxZYtsgg7BLxXjN4MUhci0ELeUxuDWL7ughpUyM9G0fJ
irGANbiqK++7/bYBrGcXC0lMQhoDg6ktdVy774U4TOpXn2YHhA5H9bMPQN/pqnt0C17ZhUcgg+L2
5y2ArX87DeAFGD0AlwqjqpqTtOgq/AB/fJDm/cBDKli3v9vfZxRErUwH9iQWPUTlqJevSutqPJhd
joj34vYi1VXTeS7QZYCJa8VDEk1W0/afpa7iXBTrKTWm3v57VO9zrws5nViEsjrjxdU6oi2jaKpE
birZSmNpXmDLFmkw+pS8FqJV88qAnK/0ntosRI/xOCdDgHKCkbzG42PDG+teL44sdGNcuGiJUJSo
yaNNE9/TG9dsLOECohun9EZeh5ejDZvtJZJkRpmI170WnNTp3jeet71q/Z66acNmekQp5MzP8Q5J
Ae6QjTamuQ6UHDzc1x56TmgrNEfeSAZPKcbQ1XCsw6LHJ8pAtduokaURTvZFb7o/MqOFVjRzWhhB
gps3UenccY22QaKiVla3Vh5/M6YnPizt+lNrIY3qu5DmT34zT2GLu+lOcbV9jHFPS3jpd7Ij7uVH
7V595Hy01cRvIZC6+ULgrJVlTeaEmmD6rDgjdkQGl+Dyla14B5Rszmmu3/cLeczlm6i1VIcJrJDS
BQF89SgO9r1uF2eqoX7w7Z43fsIVyeQy0ZDKRkJHTOs3wyvvK3vcJ/Z0JRiJp/zuOR8Oj1rdls0w
139t5mPSqXg8/ocTyT+Q8K5xZNc4UUakseV0tTmhWGbCiILHv6pUOFNFj0C1/NiOXxQe9ghHBjux
kcgJMeYJKoGT69M8pfug8r1g4D2n3qPQH0envQ/lKZKC+ZDf7bFVDD0GpSLe3bVVv1U/gXBFW6O7
/kQ36Sb06CXA0R0wjLyvbfMzb+Z1Vc2FeMb/9FYfABZI31ph4BUjuk1Jd+n6kVNDXk2vF2IYr5Pi
tpc1uhUt17o1KSd9/FbJn4rp57Z388QwztZkxjAUAiIy+q+XsIz3olHZWPe+87t+9+9EMU4md7WW
Zi2SxU7QLOxNqERAjei55lFK8j4Q41oByLPBm4zMJhozS+l/9tIxBFbRtjLrRQtNQ6daEoEYyQK4
NmGFzR3KediENjnS0eQUGNcuajLGeXLpiJL61bdFL2utac+Lkesq/hLOZjxxjkmHBIThjjjN6Knm
n1UztPuSCxW6GqVuSrLpDSJUOYY63kHGpQRSGMhv9tO1OMjgcUbg59jHes69kMYEqVqpI8PUJ9r8
1q1or5xCZNxDZQHDAvg95Oq/kX1pazFo1LpTiz0l3igT51jZ/MeUxLJTyIScW3ur87diBLePYDjb
lrP6ZrppyeZAgeSTQUsxvVmTyMrSr2Jr+/0pDI6xcvRzTl19PTdeSKNfeHF5T71vxL6G7Kd2fA/w
HG70oz75pVXuswOtDWCO5Mm44w508k6SidFKnKiFkGJuJU2f9aK12uROl3iMvquZ3UI3JhLPTZd3
lYTqXRh0u1SRdvkUcaIw72NRPRfHZ8S9kRdY9HLU8lOp7QEFrShepiMHNy5Z8pE+i2aKmijqpijr
TCzONAB+GD4mwAThYjZ3sfS2bXnrH+X295kArILokfgCBgoCTQW5SbJXAActCymnAbY+ekhk1SCi
JhtEZQKwLI1dGc1IBMSjDMqsea8eJpe4JddfVw1gIYgJGGT0O+SKuCM7+SEHGtU0cMvvq/fjTQTb
LZzmqY/aBFWuXEVnQ3FCV7tLXoijWt1ZvY47pCCAvgUe5fanWvfbhVzm+U+wv5ymFd4UtEVkgJjE
Cm3lBMDp0hre6MIt2WMJxpM/gv+ARuL/vp3GxAt5UnxZGPDt0jDqvEo3f8RZRJc1CbjgSxC5beu5
apILcUycQIKTmfP70LLQf/JrUmAEu/cAXxtyBK0vv2JkVAbeBjieWVDUetbkqaXI+52teiMw2pR9
feoP0dFwAD+NCjAutWPfOhEXqGg9YV2IZvwOpONNielpzBw8tGd5J+2rYwUIbFfYYa/jOHr1i+Bk
T/o7pDHtdGwf8bqT3BRnvJFofhWqdEfLHy6d6ZUfoZCVF9oxTliRJlINH+Mb0Vy7ufBZqnTLB57G
thbrfvhLC/ZxIatV1gmUCKjGKw1sv3tfLhCUI7voZndb1Ppr8KYRu6ongS6sGGr4QIudH9OVTsId
bkwdM4jgz/biH8Zd8rotkqcd43Uj7a4nI83CyWMgxrYPKqJJaiw94uFnrDvc7RwZh5vjsFOB8YJN
i+BRFO4C9VGQP/LWXBwfcy0HctZLo46oHAuC3VTkrlWGXWNK++0z42lC//3iao4rsdQbyjkzfk9M
J+0fQ15ZgCeBfrWFBEx2ZXKCxU1HKp6TEACO5E2IOdOR6xO+i9NigkNcBxIZ37vI7xOfkpWGVuJF
dnWIT8MrDwyGa9tMNGgyeQTbOCBa8oL2k79IVrArBCzQhXsdM77xLqy4PKucCKQwESJJdanu6A6d
ljyLzZ7EnISD8/fZLoQ/iaEoU5b2oWvPYz7vgznjfCaeCOY6xuBiFbYKniZBl1qZUll99m3bnP9i
CKYCnA5RxGo482WyTp4NVMxpDy+7y/DSagYL+yfEkuwCaMwKD3x6XaVf8kzGf4hQVuE04R3S1lW4
L+ahO6itwqvWrEe2/0lRRUZKH5da1Y6I27Iu2saY3Get6BnmdFCVkoPqtl4ZJTdZjL+SxmxQM4Gd
dbVFt4VTwQ5eUlBXUo6CvLDlfcgJdVyRjPeqkhxpgwqRw1Fy89ia9+0rYCAcyS4DK3H9R95tvh6T
bjoyVhLkWBGVaFkIEMWWUif2gCVlI3vbNkb6V/4osS1OkvHYfJ66OS/hUUojHjNQkASl6JKuOALn
9tIVySFSJs7jh2P/qKr8Hm2lsijGskCeolm909xJ+9D9NtqGlYL4m4f6+Zcnyq9jZEfaBBEsPwN9
Fo9t5ZSoifamEwRfy1xA8Uux4vTbCJCN8kO1w9u5vp/B4kaRfDOLQ1nGywgD0ArQVsR7XVY4Cd96
l2Uhhbnjq17SlKBCNqF6gJFzon8yY6c8Dq6JAN++hDs/3/9Ls3y/dhaKNQaAdGvs9WKU7rHOElsM
72oukSHXRJhgAshGHcOOCFm0KStYmN6Dk9l4HB3Gi4m9kW0noL674QTvT7SFTlUoj0kzY26nlX5o
vWklypOcuFEiguWuc7Zl/eV5cjNIJpAYYzzNCRC5oBrtYYZgAjz7B99VQbAyPYe7qQWCa7wTPvOf
uNSZt/RkQoopRWg/U+go2opor7ErYktWtNDRp00eGKmrDHSGz2lO+rl0stdt1f/yPLqpzgQbWdSM
ru/g+JJkUUCR6BM5lu64VwHpGrrjw3iUbHJFP9eu/8ltXgjfvgZVtuYXqPKkhyOk50N9zv3yMIgT
p4jEMSS24lcbhqQZOb5tWsm7crjXGtkKIs9XvkXqzHN+6twbX5MdaRMFpUgEHWmx7E22mlryi38o
d3JhBQfTw/Kil7ScpxnnSmLn27rE75XqfZY2/icSQisWD0r5sm0kPBn0Ky59MWiRNxm4Z43yJChX
vGMJD/yId5ezuG2aPulaXiC69N90K9iD9stRHWx5HSQbvQSXFzI5mRFbkFBMw8yGBg0Eozh1s2/X
wUWP3kLlYy/nX+7F0mCUwwhu9xJVRUkkdhJ8FxMgdHTXaeIucvBMjwkkQRD9tw8ujMOzro9WOmvW
2Gmfkyiwxqy5KGm968vZ7uvo0ErDXTiXwDSeeTsevJNlAkofzmjAt/iQctpYJfFU7Vsz3g3caQaO
vmxNwghIl2Buna7QKm/jobmo9+LVP1M0z9qLkW9yHiEcJ2DrEkk+iTMWwmKHgD5aB0By0ehOo6W8
EMKTw1Qj2gIhkNCpLjqiLoLMNbPTU30aj/9ZwuysyVN4k130b/4RtnRZNxVTVxVAkP3u4IKYmyNQ
WvHNwkulDZZWPxYYQgF/RRPeT+YuMS+KcqrN0atamRPAVuPzTTYLDxYHWUYM2vaZhPucXAnGc2XD
Qw+UFLx56vW67kIWo+eslFqUJTjb1hXtbHxHE2/v5z1xyp95ZcePAEJ5MO8/1DBciGU+qdyLoTn4
Jd6v89WPPtX+XaDx3kKcT8hCBxOwHMT9jDdyfKZ4xsmxP+F54ob79Mivaq4nuQuNmBuhLoYmi32V
PheK2sUK+893ZqMrcXR/l+PeAxZZ+sJbmF3P0xZiqe8sLqI275VYp2B8+RlPTCd/MhQrv+aNnb5q
XoinStfYuGGB5utM3KbAasBZCGceuFE8G0oZoRuVHsYz2PAwJO/bHVjrabs5fhgqj3dJrYaChUQm
LQ0EcyQTnW8b9OmbVCORaMTeMgxeH4DngszVQbQwCSUKNjOK58Y/ptNpnABWEf/00dbZTiXWR+oW
OjHXg1zNojBTdPb0gJboj8oT74lkVWfDFb/WGi+Yro6s3qSxi8JyMOIVUaOFnp9pWl9dZDTDgHLN
BS1dTWQXgpjIUgXjAC5WvNnz+b7QHCF94pwbTwATQ9qoVI2WcgoOR+Eq2hReAQWWs+6Zx9qyS4/r
a/QX/3knYMPWNFUDUCaM8TVggYlyEUc3HSnBw7zP982Zkq/y8QfWdbuJYuwPTadMS2o0MfxUtkRj
smrCueHWLfwmgbG61GizwTRxyTS+NllmYLo5KZ/VyrTakU6Y88jL1z33lzw2OZETrQLAPC7UPnNJ
lll14c0hL+WjP3rjC7EZiVrjSiHaDHgKsX6S0SWthdFuwsGRKuGLrBQOIA8P+Ijftk2R87VYPNmx
TkdDBFOuMyWHWc8tdGk5QYIngUbiRZgvVD/VCglPNq3DbL4gefXMg1NezVL12weiP2EhIhjaMBdD
uFNafM4nYhHpp5+chaHkRCCeHObGIioZgqpAuDOT2JZ6sFtqnVX3j5KZcyStNxcWKjH3U+U3fmVg
/R6VhPHaO4Y3OyFGThTdClOr/zR6055XPVivCS1kMkEiMkRtFBqMwza7YYdNyp2wk+7mI11J+n9g
e9PvvmXwTJwoe6MtZQLLo9TQNCQZjnLXubNNxxtA8vf67wydCRpTLXSZiI6NY+pHU/FagZtSrCdt
Jvi8aGdcNZjjmxF5E5Mi/81Pk10CKCp0jefxiIo5nrzciL4elG7SmOOTEBqaIKKVEPCSpm54jXaG
I16zA3FjtFZ9W758hMoGz4pfCjJHaAhSk4sNzF+clEOkSi9Nmv1oTHWfB70zRjxEz7/kpb/ksWjN
SmXmKuAwUaAPbSBPIPy5LVDL5Cf1m49I5YpO7QUguub53vpleZPLXP+ArFFLdXr3vQr8zIlHnihD
EKZT3ILTaOF8RZNNBDJNnhWKmaMHX7P4W4JxKJHwMsL1coyhYH/dMFHb0agrLuJjJ5IMDKz4cPOY
93bfdZ5Sg+61KZ7HonFiA/49g1PTHHpLTJpTgzICbPyzVPCg6FZv7sUPYQK1HmWdn9OF/qj4NJNR
tpTBrEFOg0TBBPhoN+62nZ46wR8xxiC0BUjA2/G+EbxQPDYFQ8jp5g82+ue6tPXxZKYPSJHdQo8t
KeKR3a6/SW8C2RJoPmoaJmZxe/fusCv23a49dJfMbq3oWduN9ryrkd3xXqSr15Jhmjrd7NM0NvAM
ojS0FO/UERvaaKnsErybg/Awkg8hSiwkMRGgATkjMOrwhjGm4Sw0UGn8UAn0JsJknE+WojKSB7QK
IuE+G5/7oLYMLJRu28Wq2y2EMG6nVxiUmjrYoZ59DtNHIJlYU8u5cNbD10II43V4rGA8oI5iXHC+
NzQWnQ8w71oQWmYW5TxREKZb6cS9xlcTroVcxslMEkeS1iNsNjv1CP4KkKthnjqyiTXuwpO8T730
bfs4eRLpcS/crJtSbBjT3e8qPSkilkwizvd6L3z/4cgmkApNQ9IVkzBWMYsmCUOKUCBdxeN8Lh4K
qzwrburEjv898wSbJg7JZ3kfX479J3rh8vqcqzoufgFjMlVoSr5MsC+p1IdQ1a284IXp1eC4kMDY
S4tyZF2LyFDm5mg0V0Cnm7Ji9WIA4qzA2/5iqw6wkMXYSKQpwyBo9D3o33X+9xrQXt3PbRG8A2OM
AoTiZVqX6GM2OuC/f0zca2017C10YFJkMSBG1+UoxIHU3hLSa5+ntk40q8n325rwDot+uIV5hySO
Zy3Fp6+ar0Wym7MfpPlIHrDQhcnmplkd1VbFt8+6F0m7GsVDxxuJXm8OmsRQNd2UZIVtLhEpK7AW
gO4Fauxu/RmQhK9S70aXekd320WQk6d3tVVchX4X263Lo1V4b/r86cO/5LNPzblELTw0MMg+AJIQ
mGigcqgdQ7OUK8WkjXZRsgsofLXdezUQEx3R7b0Ru3ggEeVY//pL53YULH202Yl5KVV4bJdVfMmx
alj7wWlKjZ0qq04+yddIqO3ZAC9l2ju1HmeWnEpP21a17h+342Bc0Bh7qWga+EfbnUj+4iOmbAtY
N9ubAMYBscMSTKKG+qrRv4j6eVB+6BGnjbKe7ywOkvHBJmv0ujahRDfZwSNlay7s+ivGrSrJyQ40
Zx5OYBd4MXmgq+vB8qYc45NFosVjLaHKRFGO8srxsS5f16VjNK+KHjr/7iQZ7yyIPkwi3Xutivl7
4hu2OQovxJx322LWA9pNJya78k1Sp0qNOBNpBnb/72KxtSotsAbUb7cl8b4bO+eXd1KotzVa9W0u
qveNHGMWfqhmS4+1Dond/DwVyue0DSXbUMYE8xr5a1ubhqVgvhLoBEm9z+RBtLomDgArNvLyTI7p
qsx1X4yxD6Io1AYE/9Ils6XqRy4UF+e0WTjAOuzbVi3Q9RhrFBCL6FgKneMDQqIrOeazJkkRRQB3
4voRMU30+/1B9F4LtLjHCJgSWSFgUCPpHPgvIFDc/qo0YrABdimH8Qk/MAyz1tBEjcFKlWb+fh6K
x20Rq3WppQzGFTJB0uTOxwaz/tTZrdN8Ce3UyQCsGtTOvMMmNZdGc7XJsBTJuMWkSG0TmSZyFS0X
H/3MD62qzt6quQCnZxrFlq8BMz03tfhMyv4rKmcBxmMHXrNj+yvqIjNUlxvI+oQAVQFRfGiNi+pf
2+Y+5B3wWly7KfsHBt1cTYpalUDSUeT+c1SlO7EZbfw/ViXMtjzrnE4jTxyT1fq5WeihQDP36LUW
nX5MnJTk1kB0a257TtThCWP8IPDTyYjbBvAB3UucnglCdi96ZXpQk4dtM12LH8tTpJ6yyNjSZBhH
WUZxTDO9GlXtDtNf3aePyFB0Sce72xRZUCVTR/mgMHEplAAnnN/64KHun7dF/MX0bzIYPbowEbsx
eofjkNyZDiD+aN4o7FH3ysMmoI77Z/C4iWKyBVPCCloiw/Ck0XTDbDpPaegkWvOitynwa/1zJ+Qf
mVNVxJtM6nKLzySGMWb2fQTGrsqlOx0AJ7YoBY9VLz+ZzSN2p2z8x8EerKH7qcleg8knloj6Eccu
eaozcVOZm7IE6g7qmj6GbJR254MGp70Xc+DviXeYk9j+quvGedOaCaGSkKudRvGOtfxzmSKWvJJ6
5Ki0HqxuMpiYqTZEms0UdShZz+wxAvx+G100sbTBLMB5uvzlSvgli2XLKMaCZHmL4wMtTO0Aut2N
AG6rWwXWIgAemLnolQmlxYNp5Rwjy6GRkXAQMx0Gm0fzgxGkdhq3+17i9XzWL9WbdkyEHGLVCEDF
i6QsewqML2P++K+swWCCompisqoSAQsojir84BzOo020l20hqw+ehacZTCDBBEA/dZiYdqKf6YH2
JgrQjdZYRty1GErlNic4HmUwwSQW/UHShpTCEFLs9RQTlO2587KXyKboKu0F0w9g4kZB9rCtKM8o
mIhS632ZdJTqZJr3UXKn5Keh43SfeQbBRIuZlEZPOjx5guHF8BVLRz6yrcRqvV4zNJXoGoYNgUP4
e1zMQ21O2qmscGyUqiDFPP2TsGscCl1vdHepzQOgW7WPpURGqSRpk0Ygfonddvo2L93gqGOlsjjk
u+D/SPuu5biZHsonYhVzuGWcJI2sYNm+YVmyzZwzn35P69vfGrfHxK59raqBuok+jQYODs7URyKt
cQiolWbStKYGAnRrs1lSbPiYuu9ewQ/1MJmLwNvr5pArUyxNhe4SP5JLyBJZLFujRuJj8VjjvnUr
3b5Oro7RDyGVxbvmgSiO/DTG4UUTLvUUa9jJoUYVBVeYaX6rIur5e92KZhiaJmkipjD/6iF9Ell6
2TaNq9WR0yfrR2mRzoUgUCHbH/bu3RDnGE23jpaUKzWSNgvSNrEj7frdq3SQUXujvPDaydKsd1uc
W6yNkcprEiPzIwye0U5OtVDCGNS+cfeiMU4jaIPS6k5ZsZ90aBOtlSslVJ3r+gl+XwrPg+ySRs61
NIWO/X51Ozv3DdB2DVs+i76CceC65RbUNcwuCj6Au9g9PkUuWEsDp8DutW5/glFnfo6eGuhWvpH9
A4pBS3wsfhZFW6RjKldZ4wI67CKDIBxFVGffYmtB3M3YoXsoXzOgIN59qmOMZuJa47juqkYwdk1S
QFLKRCu9bkTlSVX68WkbhQlX0bkr09QQfdc6HkVqGQzlk9DYuUKkz6g9ZP/CRfzbhfooZgI+Wd3M
QWTK/lgVFPhRy+CQopFmYe7FBIeqtcs9LhO/fZlfMP343P9QHNkuMzv9Pn7e3jv2o1ufjkMNS2jA
55as2s2Npz4O8hyMDhEC9H9VyLt0eg4ysrpOUmutRlda7zA5wtT3GkUuuhbLXJrgIMPUoniaGwC6
UH8e22dJl51kOnZGUFWrK9YP2ztHfC6e42iURYZyBvB27A8KuFhDdoIsBxFgEJ+HvxChJ7OutQm/
k7WjIt/rC17HH5Llb1S9L3aOlznuzGaMMeq0dkUI+QnlN1ELLI2SvKY2jEMJsdZrOYvq0e2bx6hH
4aKzS4lq/KCMcFiwSkPa6ujJcNHK6DfaLXpAHHH69P//6XWoaaiGqqOF1+QcbTWt2DBVqXZn5SOe
xva8FPZoftw2cg1yLozwY3JltU7zXklEN1swQ2Npituu/RvWxaUNtpsXsKaFpST1NU6/lJ6m/Cin
omuo58g8S9GPVggJhKNWxAHcWg1CLrSQFs4QmijnRnr5tx3jsAyDT/NVLfDtlelHuaDLVSVOI7UA
DsMwJUvsZOhquhHGdU4gjDUEGrP/kEfjy+/BOVYZmnLRNVhBNz4Zyj7MD2MZ7ca+tMdEdrd36xpa
vtuS+CypbFTTEqVRgxrGaGtF47B5oGqQC54q3ucJ4c3XzuWlNa5OkE3glioREMZM22CNkOewBmUv
zJBz214WZYiL6o14NMw0QSwyQK549IXqNRfut02wr/DnryTxwxLnDtLzYrisCBn7fRfo+8mXvJ4U
eroa0V/uGXPHi9NZLw17eOo1qOBhEL9CBtfBCxZz7tlUuOW+II4PaY9Dg9EyTXMs5RptOoOn+RjZ
HoIPZZ5ZZ5dxt1KlLepLcXAwI4VZCxLgwFBLNDlJwZqLt/pMVT6pr8WhQquByxaKCPBjId+NKypg
ql7s8yF1JWHsHch0HNFeAmV1Q/z2b37CwYUi6YPUyEDXCve2Piw3YdKdqnbVbTDEI7u3llMmJbdR
Ee22DW/DCCbJ/+o4QoGoQTOUFTiFoYLDYVBvR9Vw4uqhMj9vmyI+Ii9gIEqQomt6sXat4aCGu7EK
WmrOCnPzjeP2lnq/OAZLqomjWVd4v8ySJyVtkEhUPZdaBQcaSTOgwAgVaOha7kVhH/V7KyYAkIDb
t3foxSoGbazyqi1GcIYaW5w/LOrdKh/E+aCJn4uYqoOzs/P7numiqUDHX1NV7mzB42fRjMTV1WTt
YcT4dkUud2VRu1mVfNr2gOuf56cpXixusCa1EhN4eSju8vCYhI/bv3/1ha6L7wa4q6OJ+soSFiSF
0r3kS6f1ONrGk3hmMhmVu+zIufBvTcgbm8fLwRVt1qNRF7jbg80PRjPUb4RP6GIKEuRGe1d2/pvH
kCPug5RZa2cYYzT+WE7rTfmBysBd5eJcrp6LmjOx7zW1xsU5v2LWRL1ngy7SHvkJwxF9lHT9cC8/
9B4Y1k7sDbvukO8xYv5D4lPc1atdgJf/CXOECw8OjQlTDwZsi3DEfM5Xza+R72Q0b+iRQV8ZognD
Q+JGLsW8phyMu5bWHKUDLc1EF27gtYYSZEW8/0cf487Lms5KuRqwMaDrSvbKB/QYSrdQ/Pb1XeKa
ty0ls/WHy/bdq7lraanyRI00drk7I/K4nZO6/VF1m/0YlAG1hdcvhHdj3E2E+ZOlkaqI9ay89MxG
RY0aVD/9sW1OajW725t5FUzBWtMVRdQMmX+4mMhDDnKCK6FLn6v4oGaVHU9E2fiqT1zY4G+4qOpE
o0JeOpk+N0i3q0Tp4GqpTP9pQBG5HUs6dRaSCrHQeu4hIouKyHfpfkTHcrZX/cI3MJ+NiCq3l6Tw
lzYGza+tEAnAUXSCZyjpxxPFJX1jy/2GbO+r4m9rCS6X6gVWBak93ESutosflJfxYfxWZk4LtREw
/VRn+d4/GyAhL273ILMD4Gt36BO1J8lZ0SRTyI7xcYFWyrd/8RuFv+fHqEYj3Yh/TjBmT7DSs4Kn
QrdQb96rItYXn/btZF7gmJUJra718J3eLxZb/KK9rq5ko4fqNrmRH+IXIxDATFZ3kUsVQq9fZRf7
z4G5sIxZ1mRYohpolc3OvLlH7ebERlswuQ3q9riOMhcGmdNdrDXNFkWZFqxVRH1q8Sw/dWNXfYxv
0YzrN8QDYvvgYxrkr8aQLpGVghlr2H0wvGpZaOs9lUYiN5HH6mGc2jYFvsx+GEh2/RBjcJpxM7jx
TsRHy4hVXQ2lLraQA+pRn8VerooF4pGho9XrUa5z26gA2YpMCFdTG8iBDiZ2i1Ox4E6Qpf0y7OrK
wxt5+5BdJapcej+HnB0kZRSoDzGPMAPDr4LSsHtvdUq8KZvC3rZGLIhvstEyiEz0gorXQfwFbQ6x
GnlKZ/6jES4+bPVlWjoLibK+1Vt7rNanKoq/SzPZ1U6tRv7Vv1upqyIMI2WnN9rpznCT+vJkD5oj
BSMCsMLPVRAGnYHqVyQ8kKeDi9mKXoMYN0M5BYX63BkfBeVDv6bu9se62rpx4RoyBxZdiC6svMT6
whsmYZ37+ufCqVJ7QiogOoz26PxXiY1vxEMfYMqrM3gytVhqk9nfLxDLiJO5LAT4pySfhiyYpc/1
SFDpKBMcgDQxBsDHAx4UVhyUagB1zj68395LygQHGkKD15eVwkSm++vgt5pfGoTAFuUVHFiUVas2
iYyHwbSmgVlr0C77XOnZCU66+7fFcJCBxk4k71jUAMEAD0LuQWEJvoImgG0z1MXMd+/3smosUohM
DdNkY50GTZDd5C/JHoSoILRlO/8C5Q9H+yxRoMg8eyMu4lv6pUVXzMZC5YjxDuJPuSukzjA58plN
aaoDZdwNL1TzKmWTQ5N+qDDTLYSja8bLGJ+Nmfhq1N3Pt050faYPiQAHUW/SfbtXdkWQ3Cyvi5t7
5U3obH+8qy+M91tS4bBDrnLQ2ApzQbn+oRrv5WG001R1BFTEKvFp29b1ndN1y0KPs6bz7/Mxb5JI
6YGHjQ6FarF1uuxx28JV1r0u/zShcy4voe7GGOKMTDG6yTF347N0bDu8CTFsx5XtwrRn8CyOlFNc
x42fdnn2V9Zgvnjf4KhN+a2gFtDDvk/DH9uLY//7787+boP9DxcIO2SmmII2umIWuHoKC6gGaelD
iuK8kwzhwVoGaD/Wj1okU72B1OI43F2TZDW6GZQOZXRm5Qu00vr0ZXttf3i3vS+OA94qKxprZljF
WjmrQ+rKo6d/yzHTigFIlzndS09NkKPWxSHxPEDzW9ZRDqzzUyk+FbqXV0/Euq6j/fu6OIfs1LER
tQxoEZ9WfxxtTGX0oifptoVwLKZNgx3wHV1hzkgl6f+AIj8N8639Ujqb8gg1PbyW1IPsRYcMHZwG
RBVFWyCnBhA7ybcUV1GuY2o3XHNqXxMZ8UW47wfRJvaSssIhbyxMQlUqONzta/zIxvpWEOSbbN0d
0BjROvkH+YSCB3HHEKDFt5Y0spK0g8qCq3lvyOdJptqxKQPs7xfHOuuyQYlXGIiks7a+hBbFl/vD
w+vdFdi+XlhIpjlru2xloMi4okDDF+MWKgUfWfdY5GsUdY7weYvHCwW0pTaFz+fpF0u6m6SHVMEF
M6rE3UX5A4cZVoP0/1CCZFEV+V1vTp+GXvSalSoyUMvhYCI2haGPjGxxDUMY7GLpITA7QzZNA4vE
VrJeI/ycWhYHGeosK9mwTqu7mtOxL6Br0BdnVWruiePEkhZ/vk9+a7cRDaPOVfZs6JE90tmzAfkr
pI8m3JPqS+RbROC7va7fGm9iCDzFkOleXAkNKsN82y6PIioc26vaPk0YnfKrrytyDspchbvKiL0i
/iiuL9u/Ty2CberFWQJVSVgXlu3r8YYqT2vuNSHBM9y+5w2RA4Sm05My6RH/pdCdKf0sGHwhoMvU
225t8GL3cVNLpTHjcxSj6k4YtwLhZEO6MSsiOUJ9EQ4NOiPrTQxexg0YBYN8XIu/i5f/B2+GyMFA
qoWaIqwwwLTYGS2TZedUNDeXyJXpBKGQ+v4cGBhz3UwNCzCrpbLnVLLj8lWWKFVTygoHAZmql2FX
ITJRixdF+DQXL6bwaduRr4pnvIfKBp9TXoy+NIoVJwWz436wIQ6Rp6LLf7W1L7MT38soj6VPyT9e
4pij9usBSgW5lM2ERcqI0LNd4vXPbEi69VU6RE5ql09R51SEixDbyWeOe3VE14qO/Fyq9k4la7Er
1elXvaw/E3vKOhQ3IPXtJr5Ahw4jMs1WQ72GZZqQpHdHO8OkJBWTYLctUSviMKKeDW2uFwRc+gDe
rJc2ih3TeluUFfb3i+WoqRRZVg5yWe+PKJ/GDlM2bG4KlKVvhJvkrvHxkjK87aURTwHj7Y13YbVZ
5cGU02F1hR3kkJ0C88wLJzxZGBsseeIu9KgCxvU38E8AeSugXhjUhqmAGizewLPYWegZQ6+YpijV
o6BhNvdQr7JTaUX0hVjm1c1VRAyFlTXIrvCS2mvUt1Nd4owbrcfKw4lXOAmG2xj2dMfmxLPOkDyI
U2J7r8LxhVkOWro+1zDmCOevbR6l5LEfiZZD4vf5ZJCsLPOYpSagSz5izJ1TRCWxAmLj+KTPWkbQ
/JlxPwrWUzvezitEkB+3Pw5lgosiCkmcxLxBxCwop3m917JdFFJYQW0UF0n0VhKKc4cPAf3B2J0f
Gyfy9P1YYyBLdpd9Sj3L7SmWLfu4v+HT+8fnsz312KZyZ85g80mPzfJ1Nk0Xyged+RKJGN7T3TWT
v72R7DrcMsg2+uJoCbqwVlAdB9l6/igUJ70T7Mmc7bZAyCH4okQ9pih7XLDRa0YkVhV8o1Ifc/lB
RJge9d4U7YT2dSHn9FGfkIs8rKmxrDBnTzdN3K85xmGFIgH0lAm24IsN1Lu6mq0enqhpTwXUG5uM
CJjf7vmtT8QBgtlNZWUxX2fDPKST9DYAE7zIG2pgLeF8vCLGqC7ZOi8wlA3SJ+tF7wM1Pi6SHBjJ
LkHDiRQ3f4UUimZIsowapsUtrSgX0zAaYJFYfTQnD3Mf7L6hisPXv9D/jKh8lWeVMBBvTBc4wTza
leI1zfP2Gbr+fld+WuBlfZo2DBs1xiFiX6j8phzHHSvpRJj0gKuZ5K9efRhcmONcLpUTPQ2RSnQV
jHWzfEtQbUXcSRAJ2V4XsXF8Oljp1E7pV4DRqLS2MLcBGiaIpxS1dRp3Qo1ZTMYm0hdUTbsWLCyM
KjtGT+Gu9/qPslsHGnFcSYPc5kVGklWNApdjElCxkxxit37GaCgmKYBpdTrh4dfTfO8fS+NdPDYa
zF58O71o0QEfIstcwRkxka8+YF6Ffr/9za4HZ+/2+La7wepHsY9wa4FPt9jx5/5h3YmpLZ7Z6Lfw
OCIZfaZaCglH4fvuIGnVjMAMvCDzMbDUctemqru9rusX/s8jxvfaKVOUrEqMeyOL51NcY/iMNnpL
se62zVAr4e78JJqbrA9xYaSzbhfd4zD+2DZAfh/2H1zcFxBrq4cwgj/kyDdL7nIjqnYcI0dqBOJJ
+W4+p09/Vfu4cAnujm/CNNORl8XeNakN8U8tfe6padDUxnH3etunUTVIWFbaN06SDgDar8TOsb3/
/R58dwEOKsR5XspWwTImZ/Uh+Au9ZOjS2tJBBYUqcakhIpTHcUABudh1XFkcrheRLYgvmaU6lU5N
UCWwnK+HlbNQlxGjecsgD5kfBBMyN22gzhQssFf7xubxTXVtUoCwVOD7iAfDn74L6D8YXONQueJR
Iih+hCvwrXXC1FeCaMKUvHpldZCpieDElvE9dRjuNfVjjPRrLsaOENpq/jmvP4ZU4fV6/uX92PDq
Nlo1TOOi49O4+k3vKn4JTk9496ruoz1TIaifKHlAwuMMDhqmYW7nmrWJJFNxziVQ2bR5DxErd/sg
Ud+HhwPIjjedNrMG8F3foKhMfH8K4vjJ86EB9bSSxZGd15+SHWuYL6AAXL+p//YflmcqcKU2jkOG
ENn/XE9hsJ9VL2m0L9AMcLR8edneOMoMhwhQbOiSMEWWSswDq7+z1rNCzkCQZeKgcvGCqLWTpJeI
VuUA80Qc6SgKu7AEYyKCckj+xgbH9Lw7NkEvdTov69B94pAsamKpvKBNNk2RueQWnmlh6hiYLBQq
TxY5gpHwRF6/ph+HVola1KFmwZX1Uzh9+6cPZrK9vrhr21pM0D+hr26h1o4iQJtRqj7Uy/g3dZN3
oOD1axSrrzuIzuHcGsciy2xzPvbQZNteC4F6PIFhUsXKzEzErYJ06jLFzo3Pi/iskEH/dYbGxWo4
eIhXs9GSBtds/qmHjAJ0ULzoJvdNt3tl08gYF9T4PFPLo0DD5AKI3JSFqRxwhiFhd1BwP/V26CvB
5GLK6Jf+KXJDj9JvoGJzXjV8nUpVSGQAbuOx9KnuFNB5xLRs6aD7RWybf1OauNhZDj8mS8u7ZYW7
C0J4Fw7yM6iGp7qevG1PYQixcdXzTdRTlayDyDISbCxCdsiCFcsRdxToUo7CExjiqK8jqQJSte4R
Txu/c9bn9UVwVFt9VRwR0kbDS0U8tQnE4HkMhRi1edvhFKSrP2c37UAkRymX4KcRNFUuaK2KzWNP
eZZRz91wHwVGoO+WI/Vu+kNq52dIy3MXJjSJ95nFLq5E9LpB35VK4RjJj6FBw0za+FEuOxqEw2p5
9LedhAB4vpckrmKk0SsEN5nwLKTnpb5p0s/bJsi95JBEhxpXn2pYXee1ex1tXsZ9dBpc1vUaeiLF
byUAkic1zIuYpT0mFbuhcQyVhykp7XbaSdLD9qooM1ysgadntqittrpzWDkdYH6Zla/6AqKL0n/Y
NkXlKiwOMEplNetRB2CMPsJPNzkI9xmOF9tCNgWPbBymQJjPx619WKQQ9EJm6Tz7TCgqN23BEfdG
AHV0HzrUZ+ORWOP2idb4bvnMkjWxZbFb+GU86U4HZiqyqBh5LoP7IrvirtkRFrcjLE3kCpzm1Epy
zZ6qcpBBqa8K8qNuhzZ0uILo74hXPzFf4+kOshoaWpgjNqhFSGbcLOHTLFALoraQS1r0IUjR6X8t
VepBcesY36xKXSS1Qqiaq7iww8Xd3sTtU6DxFAitljRjSHFzDuJjihpjBw5x9ixqVA1u+82v8RwI
EJerNBJwqKsf2a3lJx8gyOnMTq1jYfVbCLy9LgKzIFX8a8iopbk0Nkx8hnUPjo9wx2B0eq/bY2rJ
DVUkJp6YGs+M0NYFKigKvENqXD1g103yoTxjlINit6aDU+5BrtJJqCIM5TAcrkhqH64145uV5upV
RXIQBT3Y3sjt+0Xjm+4kKc3jQmIXdaI5MQQQ7HrJIQBmWv62oevNFe8njKdJQFe6TJQZlpimvux0
9nrsbctZ9xDUc6v9hDaLu9mRHM3JXCR4R3SVPIQOcR62Yy6NJ00kghwikGM1BpSHVeFHLOyr1kGi
OYDGiFsIk6NNxO1AfMQ3T7543HThYijGCpNQ+tC7s1Z93d5Y6vc5VEmmwcyGCRGCibbJxbhfFSKW
o/aM/QMXCxBmSH6aZie+qX0o0NRjRfX8QGkfElDFN89FI9rJpBLOrhYfw/WTLr12aICYX/9ttzjc
kBszbeIOtDMEpmFxb1qP//b7XNghQIK4Hgt8jVHt7azwG51qKSMPEocKupKOpbbAoZKPExoaq5vs
qH3SMXWvAyW6fFFB9R6/sglgUiAE6m55KAPqbiZQgx9WNc5FLBc5vlWRB4Wwlzu3JhuQieufb52T
l0wOMxk28n2CJPL80oq2dAsdET//YJQOKf5CrEnmwg2Moq5At8C29n6917/2D4ln3OY/Vmc6Yayg
I6S2HtlUyp+6Wd7STBeHS5GqyhB1XJyjP57UrxDE90PXyNCR2Oyhhoihp7HuUEoGBGS8ediFUUMQ
tcRitac6HGw0cY7kzcV88M9vW43vpAvjspRmfcbHkz+CVxxlIONolp10H+J2AClI+qesC4hAv2JU
ps5Q4WDPQRV92V16UrSb0bjTm9jZPt5XDx8ongZaYwzDlPgScqU3k1gKMKRJIEmiLnQbD2jBsSsn
CVqPDU5De9Gu2KNrykncQrSXU4+jSD3qrznr5b/BYYAZhSKUd9XVrS1/TA9jZs8xkR6mTLBr4cJJ
+m5Bdtaa8MYQ7yY5cqzqiIluxHe75okX6+CpDLMeRlKPbLo7KYFgrHbV6MQXu3Z7XVrgjrXQD0oD
zUrGDop2XQABDY+VkKnb6+ob8NIOg7OL7UoGIVqTFF8E9dzbxWEJuXC/oPFGxFDN+EDqVl+7Li/t
cdd+GCHRKEcIp6SH2Re90m/3kpt9QImyf44CaGQlCoin5c1KCncQjqFy8YASj3I5hWiIkTA8VMbM
dzSHwSqmXHbg2skYzoRBXYSfXI33L5fLHXCtydLSHOCNrPVCgkk0KOr7zu32zVkD25ZIFVNew4UJ
MchI5SS+eU2PxkEW88Q7mc7NUf7PhQvKKhq9amBZrFtrQT914XSTzbq1hr18jJ8KOpfFfpKH5sud
5KBjqdely0aYtHpHPzC2snYvHTO0Uo0HK6j8CGzUyFfuIiKMpOxyeGKVaAhulhGXjopJPGYpCG4v
T5/R3ljtDXFq7Ckz2/02XFOnktdmUjC2QZcSGGWnP3fz2EYzMptoGNqinZ210pkMwlWJ46FxgDNa
odlraOKC9pgfJneZ7OYqkaAmvJMn/MyiGqFTDCZSqOSyxgaGaW0w7LZ3j3BOfhYrqCJqLS44BHH3
QUv2WkR8HQLCNA5IEkNtDH1I0Tix7mUMOEPR3hhPbUTVLCg7HHbE8VjN3YiYXLJyu+xqO7Ri22hy
iAlSHVtXy4IXp4tXOzeE2cr6HHvGcMr0wJVqPkY71RmC9Rjua88KzJ0UFI+Wx/poCzf2qOCO8j8O
UvSxV8BVYF8tTO2+e5aUz8skE05OuQYHIomSt0KqIliWugfMVk0GIvig8J6nYzX1UNRhbDJgnBFm
5X72JO8HF6MYduY9peZOOAjPxVJjIxelGjdaKAZKc1Aq5K6mr5NFaq0T28YTsOJyGkczRR4p+5jc
Ky6YCrMteP0Bs2LwrhnBOPurxKYhWtB61jVJV/kq07BqS9yF8+xCZdFelAZxgWzPOcVBvI7uP81Y
3BkrrE5R9Jq91jrTKZGMMJ7C7ku1+JiRSkR01zfx3RTn4HO55ho4sKhnRcc0vxmFj38De//7/d9S
wRpGoymqzJ7w6WjnogUhhE/bFq77208LKhe7Yf5XnJsdWjkTRQmD3iw7t1GWIhiWUbEbJtO5be/t
Pf77nf9ukPs6Y6gM4ljiNKX7xVPRByI4GhpXSz/2LWRNWaVn2DUeWpXO1Izf63D0bprtxUVcXCeS
GvcdXN5YT0vXOcYSRDp1sLZdQlM5lzBLuUnAlAFBYYwdPboNR6pqRVn4DfDkSlcs7GCT3KzqeVq+
b3+it/TC1ifiwqM0W9N8jADb6Vu6I9w3oOOoqgvVhWfxc4+IUPLGmzRifcapjcDF2lMcWGKNfLBk
NUYoZkzeZ5i6GzHVn/NcpzyRPYM2lslHR0mtTJqRYx/ZuB08W9zxWB9HsHpzb3im6raE7/FxUmtM
USXGEFxvyuJU9copaSTBTltKgOl6PPbTx/lASZfmdq1aLKozjua0ePUaGP2dmZyK+VuMXsBupObu
UJ+K/f3iVKl6jDLmgk9Vztaxb1UHk0S9bY+kNo/9/cJEkeH6bUc4ZD3gkkKDpobMTU1Kil+d9ft+
QWl8xDRmui4oI6RnNBtysHjIxqdyL0Abbn4G9CJQT3fKF9HXHDTy7CnyKPXlOODQGmtFcMielcLk
Lmq8kzoIw6WG3S3Vucr7WxEdFoZMbO1VSsblmnk0KXsMwFEQcChnxl7A8D/RLmWvDt+qZrKPjo7Q
TTN3ga6bu/1Zr9aOL21zQJNMUb4m7PnOTmDYYIBSgcqq+YAn5wnzDs+ovVBduIS38vHVUiad0Ha4
sZv2WyLcI3/9V+HozwPIx1VaO+tS0yP5Ek6P47I3oUu7vWvEYeBp7RgcA+WKGRV+xfxa1ae8/FZT
4zSpTeKCgizsZaHscN606myOu/bvgtz3PeIgI53HLtLRX+OGwmSXVpg5Y9HfCnrjFVPaEV5G7RcH
HuMk18VS49ZPtcRe0o+WEDkl+bDbDjo1nYsthilqGj3CZ8/zL21ROrN607cvRp7ZUiMSUScRs+kc
UqjNLBltAz5J3FVf0HKj2eUiBKaYf6hT7R/xQefwQUCSJhw7wFLvJrdI63nrinmalpOdFrdyyy8a
8PEY+WSWjf3uxu38G8s9M5owzHBQlXN7UnxMOfcspzhkFXJtrFNKdLtz/r39HvkUi5vYXp73Xgmh
gUcJvD+dPikWsor1NwlFA32kNJj+8LL8eQ542nsTgzBriIgV9dpp96Vfo07HxDpOiy9iUlhHdU4R
R+E3Gnw8Z5bAoirGVEt21QehsK3FLY+dOyVvAt4S3umGR/Xq/yH39b5QDlCGrKv0WhneU6Yr+ujR
TuBbEMFYjpTE8lX1uouLhafFV2soqZ2Fi0X9Yt5kt+EhdpTdvOtxhzn6mXVhjzeqz/LDZPJd3PZb
g4MbU9BM0Uzgt2gDBh+07HZCJx2XXPZrxTrGoxoIofyEEbEOsoHUqaE+MIdCWapCtKnR0PWePdWQ
EU6y+7yijBBQZ/Dw0xrpkqo4H23/qVKO5Xw2rNJOBiSzyp6AOmpBHPpEminHMhPLHqYBKQPF6aGB
Kfc6caeSDspFIuMcq9ooY01MN6co7LfqRQEez+IrTiXZomhTmVPq9POE+UESB01nofr4VjBJvNAF
80QJ2BPYjGzyEBK4xlPnk9ma+7EF2kwOU5bGKE5Pv8N45PN4RM0XwmXzlwxSelTKk/iEPKPeUvVw
jWMciFy6zcrIVfWvo0kKEROPOZ5QX6rVgrIrrqn6FAZTkCJ6lQIrYKTixCWBlLLGBTBxVyalhkEY
b6nV/+Rpxp3hMc5jcqYghXgY8GNh16RbRGmRVySZMPpVyT1Fz59mo3zoktzTxjSQzdi2ZpmasHSV
anyBojy/3mr7SspNoGg5ZSdxrM+qBlEXeXEEEbPr19I2ysaOq+dWGT5tx7hEAMqz7LVx0ZSuYvuL
IQ/qWS0J1VnqvJscrvR91w99wySf/NWHXA6UuENXQ0HWwus/8akLifqEHLxMpWmKPVtPuh/3DaYU
Me5IRpbiKUjh+fUNRgZpJUtp/FealGzLsBNEFP+3U5m6CQhE4an1salOQ9KyeCLd6/Njq35Z21fN
aohLgPpaPMNeVSD/nzOaUevWe3wtX4LgIZrDek9y2kMU2/HTtv+9ycNsRJ88y15Y2tJsGFa2bgpZ
QuhP+eOREaknlwnsrU4EQgwaSPf/aJcDlhXyIRjoipWyCG09vckhagbaWiAg8k0GlEWutYNirJc9
b1smThyfNG8qpMISdgHOy7EtPiFUJ65Y4gjwXPt26UJNZJKITAFtAEdWCrr9/0MZm4Bmi4tO6kpq
9KzGRcC4nQuyevOz4am2FYxB9BAH27tGHjgOR7KujLKONXx2HrpZ7OmmcgpHxaQG0HBvqIiBuEl5
qr2aGnk0sGEJRX/fVvssPEQUMG5/JZ2n1ouxuhZai3Ju/jZODZ1Ne/CYg5jC3+2vpPOEel3Oiqph
rVusTUFxu5vsRtzndrfHqO7IpkjTREYbc9x+TSCa1dLJK8toMwUHKbZzZLQc/S7JbLyA2mMLHIFq
6weo5UV3bMB69ywYZDWUABX9t1l16dp0lYJFM4aFVNppCRRj6XQVIq6mn5zboAR3u3WpRNu24+g8
9R7BQxQPMZYfxy+qdGy6T2puEeebOAo6z7sXjLBcowbQxST7NASYrNf+tfcYSZLinF03JmELVc2y
FJlnSE7G0I1hq7N4vfiqYhA6UkiH/BZqc5BY+qsy9oUx7lWlaKnwXwRbC4dW+QKrqkwA/9Wb9MIE
O5cXGW60p+eJlreLq42xK4uf1hjFsOYeXO2/+kzvlngtr6EZE7VigXJ6MoPouB4tR/lgBIzqHrkU
PhLLUjgCiqpqep9OwoJBa7kX6X64yH5nvFb9920cpuxw57tvS2HSp3VxFSF3Mv1Bw0j3WTqawtdt
O9cTCxe7xyUyphzHt54wREP9kiOUK8+hq95FB2jZ+YO/+LWtOWMQHyyXpLFeT5ZfmOZCg7qFCmHK
BpKwZDkoum6/R5M88EPNHdFNvcininDUKVMYrlx4Zdgq66gtmF3Y4lWcHTO8UNMXjFoF88G6I6dN
vDFxfwu6LlbInbNUj0ZRL9kKB5v1khVe9XXepyi7jLbsYbraXRJMuSO/MrRenvuPs4G2NobXyuft
73z1Grz4T7ggIhaRRllYlYBVQJl6VrFnfWXUBl8Nui7McNFDFMuKUbHbNpt32nQSZSroYj+wtaMc
rIxWbkL0zgJZRZzQjWTKoD5nx1npvKKAGKOmZpGtjA0VFbFTsGGWp9JOedRZYwSM0ewFecbcL75D
JK7DAdEQNhupXVE526s33PtOqhzQZLkhryF7iRhR0MXfhuFQUI1lVz+WouvoXIMgmMofhnK1rGJl
86IEiL7Lu1p92PY56vc571dHvPN1AZe0NImHUBpOZjd62yauv+gv1sD79dKHKFLAhqAk9pyd6+Wh
KU8mrs11tcvyXpP+D2nf1Ry3snP7i1jFHF4ZZ0YzSpZsWS8sR+acmvz1d7X8bYtq0ex77Dovu8p1
BkITQANoYK3Krv4GUsFYCWWsXB0wxKJh98itu5MoHlJ08saet4S9aXIrIYyl4+eLZijwJqI/D95y
zk6h22K6bXGy296pA97FxvlYrIVLpSZ3vQWdlBbAsIN81hvB3/9Ym3faq0asSUdpByb7EN8qq+bc
NvUGc/7iUWnIrUYGzsvAZrxbyWLuz05Fh76U4bDiica7JNACycv4FGicr8ROG1noQBpiCp2sD3i9
AqhzZnr1V+VSAygTy5nRB0U47p8iTzP6IVdXWNGOQ25RzX7N3GfBr/4qNyHdNAgEBRmQhKIo6VTz
tZykqadM6NErO5sOAdZUF4RueVBvjQstaizX+r6v2GbEWwlkFKvmxahbmtPry80yXNfy53z8vC9i
M+WwTFVURU0zNYvNslPAGui11cEEW7v6WR6BlOMJjpm4xjMtWlosP/NmtGgEYq+OtUjGEhuxVPRe
x4zgFMu2ZR3b8KqU77SsAWANj5j3ZcXynTALE4lYGKew2cxHG6oi7ESx+pVSSUDr1VM8EBGo1gcG
j5lky0KslTDmg4Gbd1HqrsFkZ3w0mtbGsTv734sngUnXgErSRqqVz+4YXirTs6S/qdrXKjBXlADQ
4yxpcF4U51vF6nHkmUfDeWl7c1HZedowd5VkTfiUSzW7rWoFmSwf5Kjl3Rqb1rb6JszVNIP1ycg6
GLj5iPn1J8MvTuQwqa7haYGCRWps2hW3BUZheRX5e+XQW5EkTQYptCWb7BN+MZNEnpOFuGC6Tr2w
iDIHCC+8QYGN4Z63Yhj9gLmtESGMQdTx8uSTADX3RHHZO4AlQL/A+F51zlxwISzfBycqV7V0VZEV
SWZzJYpzXw61MLqx9hVXfou0Yhg51v7+272VweiW1Kap631Gx3yfDO1O6I99ldkK2Abjb/+rX72V
RO+YVWyXpzLv8zQcXCU8lcphUNz93+ecFptMxCOGYXJ5IK5Wq36WmzdmBBrdijzsi9ko597owWYU
opWOc1bnGKqMMW7QBZVjutUT5ZZNQazGM/GNrj0Vh+tDlC3detcQKqx2mucCRhDNNgWZXw7hQ6ba
hoeNMDA0umWA0dG/UvFVJhM0ukRWe5Og4PlvNytrbNUlDphy/eiGBy20QQj+VkXGBkOlVORuwYn+
H5AAHtzt7LE6VT9UBU378dMS0LFBEDRdFQDPw9sB7eGb11Lp9Lx31j84+6vujJkCZk5G2WVU6KlK
6Kk2wQTulx+WV14VR9zf2PwbJzu6kb7vn/m2H/4Wy4IpJCRRhsVUBjcP5fSwZIvqWKKJYZZMvIuz
QrWBsJdxuljbHvMqkyn3dHMqS7PDucfdk6Q+R+axFe731eKJYBKRcATNp4nNDzesb1slDvreN8aC
k+Nv+wgyRkmXAGVtvmRgq9DSmJkWGZixArW18pQAeguvB9+lO4DZeCkYIPhL3ptfayWQqr0SGEmo
KxqtpZ2NX1BV5DBcYj8Hi/33+Gd11H3h2KWOhBuea6Cbl95KNpM+oOcfhaUe/3osSb8lwBlT7eJY
0ZY7wk/EvWXfl1Bwz5VAJhosRi9GiK0oawTlqC+Ka6XStdRGfl6UnFyZJ4qJBOZSJsQgyO6SHO0N
+ZPeXAjAD0del2AjZ4VOqmbixdgE7aHKePlcEEVcBqFCT464tIgiV/kV5cVBOD3uu8D2hfEqi52Q
78u57XtDQjKO9KGzazBWF452oW/k0Q2vpN50uJUwxuGyTI8ikEkCP7K5F+oPQ3MoQ97qxEb/9s3p
sePxIGaKMzj2DB7OATP/WDlFuRu61UVA2t8brgmQoBf+tNvo6/5hbhr/Sj367yvHA+BMKY4pDMQc
zml/HUr/+PuMY8fyYKSagXWnRvcl7aSbd/t//8br1dujY7y3itJMlQocHR2REgO6Vy57qNufw+/l
QWptEB+e6b61yEMZ2TQMzdIVyTIVmlG8PTkTvKXYwTMGtyuvjPxSkCuV17HcFEFbe4qliLrBrn+G
qlxNslYSd9AkxbGmbnBbU2udvkt50zwcUeygsN6K8tDmCRYu09hRl/wMbiF3GmaO726a26tGbIGh
9MrYhpkwYHNMdEYzdEjK24vcDHkrEcx3kSKhMZQCN6R2s/iGv6BtlALzc/K1uwn3VwxYnsHhAXDy
9GLCnzmOYtdGyDYqrfHAinITLVbAsXSaPbxtC8DSXxVjB4BrzZSGWqxpW4DiauQuzePoPnoZ8JY+
OOqwE8AoEU25z+G1RX2NvQF7AUfvvjY8CUxYLfWsMMcEytRt70jqk6DzVkg2U4rVcSlv/dOKukRP
upy4ahbbnXLSJQru5lAgmfnp35Shyq6CaFfMWSOUOK6WfFLEr7p5v//7Gx2vt5+eiaKCordGXCE9
oi28DMQSYUA3E8Nz/rE7jhczdXgjP5x4wCJfR7WRVdUcwdBQoUQnkp36hFO/8kQwaZAoTspkdhZx
dfNaAaoZual5622cWGAwsYCQVjDMUR/cur+zFMOWwy9KdT9GPBi6TTmGohiaadDWCfN9dC0Ki2kZ
YWsxkoPFCBOvGdQPRidoXmqYE6dBtOk8v8W9Q5qMgDqT9QlCnKU2R/A022PDY6nYTuhWMphaJl3S
SiEyZPzKyJtLiMl4yuwwH3gjwJuGsBLFxAJpBj0VCFlAmi02HnY6nDkcXTDd8KrwzQC6ksNEBGK1
GQAscfl0HuiH3MYJb8kLoEce8F5JqGG9i9UrUUxEkPC4hOosGV0id9iQvhWnz730mEWF3cUfI+B3
7wcInjjG/voOzz5ljJ4GKS7W0Nl9j4LevJnGp8jUXaEbOfK41sFkXUTB2mOsoPdE7yLK84uQdPiV
7vOQ1DYAIxD8VmfJxAkMaY/yJAO53TqYFzMA88xhlJzmuvSF68yhsDPjiTiYwcesSPmD/LDcgvMO
xTNQJozokR5W7UJ9oZ+d0BJcCctaBnBL9r8i91SZLCKel7kxJPQOR4R5FAEnUti1h1l/9ERrHn3t
dhn1eq5shyTW4q5OaBc2+UgTJekQBdqdiYSZIuPxYNw2Q5aFBxvNUA1QGrLhJA7jRZ3j0RVnsJKb
WhAXCecrbR/fSgYTR8ylxfZegzurPBNUoJTlsDyAh9ydD7yqcDO5sNAbkQxZUt5x/xZYnJG6sZ3c
pXAEpXX7ULOn9FlIiBPlvbdvF5vmtxLGxC1JQK8eLIG4xebrxkAd8FzPHOZcnggmXpFYWjoxkwZX
NK/zwaulO5P3DLQZo1Za0D9hlSRF1hw3VYSQIQJiQb2Ey3NcBqNyk9ff47+691eymPC0jEo3SD0d
MMnEfEA4FJrrNtOUY1pP0eeolEuO7W2dnySpumhoeFywWLBdURiK3DInYO9LoDCbP/QTgO5GzkPX
lg9JeJrRJIwXAhKVCUNtbqppTuTKNcOPfRl0+dO+nW3+PvBPdEMRZQMPq2+/UF6QstaKBM2iyJej
zEbY5d0b1FTZe1FaiWA+TDwLUqF1M0y5Wo6TlrjS3HqJOp3NugksPDdVKTyoje12nO1yqoJpBglr
Ivn/oum7N4CwMSxZsMzBbeKHIjtL0Yf9399soL7qqbP2UNVjEoOxg6YaHeaHrxeMxDVucowe4gMS
ap+Xb9Bz+/O5wgzffrp47LVeWFJ0nvPRSdOHCjgife4t8cd9xTbt/Pf300XGBEGNJkfVWIIRsP+m
K5+IUtmUpP7fhDDXYIFuTibUyKa77r7R3Lm40abDvoh9U9fZu08kWhRpSo/aI++xG11gRl4TeGNu
PCHMndd1aTLLM6ysln9MzdPEq6E3y8KVlb3c8KuQms59HukRXug6bzwXXuyb5ykBVgg45YBsGP8A
d13Oc2F6+DuW9mL5K5mmHrWtkSBI4InJHpabRqyxnFc6SRi69Sj5lRWUFo9JmGPe7HuE1PZTSRKY
t6oVjomGRIMxz6n3xpoD086xbxZiWZxSZciWHHTh5KBH30TZEwfefjVPGfrvqxMM1RpcoSrMQpce
pPhrNWG0WnYMHjbd5sPb2jqYmNCMeYbeoTy40ccSKHgdqK3l2o4mJ/9Z2pJT+Xlgeu23MnX3fYsX
/NjOaIzngaitkUykR8WfAsq5bngEEF4vKEpX8j1HHs/PmHgxFUA2mDIEW/WiRO7yRBfnKocOFMwS
Nkgp+WbocWRyDIXFXhaNasRrjV5hsE896R8bp7pY2MMaP2JE7WVoTDjyXq45arJjT4oyG008Fyjy
kK4rN732aV8n3u8z179o6MSch3xy1bzyOhPQ853KSTN5psHiKktZEtZzgfu/PE9ef6TIKr2dHJPb
iA76+/96ZFTllasZSxlaoYGqo5MuU3JOY54+Wy2FlY+xqMpq3yoCSWHq0gf1NNyFt9K1ckfDr3hQ
eA+VmyaHiTeAO2DYV1GYMqAqMrUGTgLcqou9QvcbQ3XSipO5bBrBSghzYoWptmYiwAj6TrKJNtip
7u6bGU8N+u+rb5IP8iDrgoYQW9c+xumcEWleqMt/k0SsFGGirKRGQzi2eNWVs0NFTlUUpBUHAnf7
/l3JYCKsGZVSKA4FBihyJ/piBqqXfhCcqbYtDCKG9vDh/2N8hXrhu/t3JZPJwIDNMcUJUBLRI6AL
oMkzKHGlO7onjwfCD9wuAc8emNiq6KkoqLk8ussCRPkC6MWRzMnFOAbBzhlpitXJZYSYEA5fivio
JoDAi77/k9GxM0ZE76xCaFS0FQt/SW4aAWyrLY+ujKcIE0CJKLX6vKB9o9ZfUqWwlci3ao1j138w
OgsFmiyrss4uUyt1n3fhhJtHDdJbEaOvzWPhKM8EI+UIO3b6g7eDu6mWLhuShJdOCROpbx02qhqj
hzNVrtE3V4NFAmWxDkIq/k1cWImhlriKC9qgIfNSK+IW5DEKf4hjkPImhzeNeSWCCT36MCN8Zkrl
Lu1dSsCqVf7NozCARH+fFRN1ekOtwlmvJreorknyoM6+WRz/wpRXIpigA+Ra9CGmenL1LBiSqyR3
qvl+XwTvnJgYg8RG1tICX3xpH6aqtufo874AnkkxUaWOhoIQYx5dyzxmCtgDPWl8+CcR7GupCqYU
I08RuGpZtnvTBsCrrc3BvpDtfEbXJdWQDMlSZeakqqzXUgALEkRjyvheBXD72rClgCDtFI4z8Jk6
e1/mZvnwKpLdlDR7lOCdhS6nFokekFqCQczOhrTYXbL4+6K2P9Nv7dimbWMujVnXSJ8GHYhuYYkD
jK/jqOWFNGXrTlupxESYxrRaPR7xfKFe5NgJA1CZIX2vvqm2+W3x5ANv8Xqz9S2tBNI/aBVrwFMo
pHmIz0ZfgujzBYCnD3QckxZFvOetzb70WhoT2VQtVQVZHDF2fKQDp9EppF1p4DVELg/6YttzLSSJ
6BEaBgszUJlxLy0JxrDk5VKCH73gJLzUnt9lH/p/v2+yi/hLJZImryKgw19IfL+0V3KP7q3sqMXo
N4rKyQz+8J1exTEdFKkrUtLWWoXvhDFkP/dj13wAPD0dm/2L1RUs/K90Y6xQwAyOaUkW7jnpLI3X
uvpNmu72HYp3fIzdGSpRq0iHCBKe2uzS98em6A690tgojOxo/rYvjl4Fe1+LMbx6yLNRlZAriuNg
x1gayL5a1m04+5bAC4T0cPZEMVcrapEotdSe1uDWjeIPWDPqJqBGWac+ELiM9lzDYO7Zik72KkqM
zPtpdqJDCUqg/BOybo8ahnq/f4zb0gxd1cD+htV+hbGMssD4Fwk7DEN8mJziegjIQf4cf5zdxhdu
eTXrdt9mJY25HKUUC85miDovr4D3KvnNT/1U+gQd5HB0jIv81N/XwfCJt6u6fZe9ymXz8CWJVENp
kVjKAbq6gJk9xv4SNMeXFTgu6vrmNbaSxri2OKtZY84pcZsqKFPLVpE0zeadIXD7YJs1+koS8/Xi
XDLMesIQCN2aBqRHIFzQBgMCV+TyEEQ3w+9KFOPfEbEKpeugSTOHfoVxMLXLOC9N3M/EODWIGrIw
qQcs2mPhXnUyLwbBLmYzEkAlHit/OqgGJw3gfSrGt80uS7S4wgR/bV1mE+smT60cqLwykJr1uwiy
OjvGpRvdSE3BomYPjJfkRJc9db8OeCuRmznNSgyTPqtaYsRDRJvyY+xVGuZFm+SwhIRzZi/duPfq
WLgxMLkpmywqDhH70JwK1BqTY1i2huf1LGgAK/t1noB9RelVzIN4lTrypQ4i/ycYcGt3P2xta/rf
X4D1Txz4KsnBfkPYtTT654BqkjUwphmOaBbeX0gxFQX0nqokySx4ZyPHSz/WyAjU5FMSn8jwKKvH
fRGbXrUSwXjVFE5z3qcIv0J037WqPU8/9gVsntRKAONSZVEnwLHAw2q3PCflYEvSpePCqvKE0H9f
fQ5trhahjHFlCbUOOhDllMYP9RJzRsM2r/yVKowXCZYaR6VIobqxL5hNh7QUgGIcJEB1SzR7/9g2
sxksCYL++mWpjjEwrS1TYzCAS94NsmNGA+Y4fXP0RfOHUX0xBk7utEHRgPxsJY65MfSkjHIzAuDg
8q0+0vEO83YunQwYO71HSY/R0kHnXbTzC1YHl+/7um7b4KuuzCXSxupYV5hgcEXpmIBlIOekahsY
CG+1Y4y8AOqfOUug61WDHuCX/YEyntBxZd5k5/YFsjpHxtozocX7f5w0rnQzeMW9ZKcutqfPlOo+
9YQjD6Zog8DxrWas4QOBmjQy5KmB4s8X6YpuoZu3kwQKx/mcn5qvE16jeKUD74MxjqCWVtMJlkWn
pUuKbujEH6yX9VlwcV+VDm++aVtLbEwh3tIlGPYFfimsLAtFgULzLb6Mttz4KZccw/m1aFf/mK7S
i3i/b5QbzAA42pVQ6qGrmJIrWEwxTIB/xJWt3lEaoOjaBM8pTQr6q+l2emoALu5jOcJJn13uIxg1
+nd33Eo8k6mGmIfJ0qloUJ7VR9UBy50v3ragmKbIAtwsfDOPe5XGvtkXUTkpuS5RD6GLhFVQTbYK
n/81HceJbZvmsxLGBJu5yUpzIp3o9taxNj4TVE/73267j2spYMqxsOSvsDP2UV4BOpLycxO/BHok
qO3ghtO37vwygOeCNpaTOW5eQCuB9GuujEUe6qELQ5xflR/CtLdj8yqaeLQb27WSZYhAaFV0FAxM
fqUtZAg1c6Ysj4CKdCW7cQSwfv5axufl29SJ3xvgb2EqY/9krPrRmDHSr6ieOF6yrnbq8SaSDc7H
2rxVX5VieV+00kqWpga+FuivpPq0CEctv8TVdchdZ3qP0009+rdGGhMskUhixjQrsYhcpumx1RXf
FJDolxVobrGJ5GDa+2uvSHAyWb5LzfJ/p4l9I19n7H6UBrkhFsCucsCZGsQtlS+TYHpD+2nf/Dlf
jn1U0Joy6swJoP1WdF8DdiIubiqt83WLl5/+ITD/PlEWTQPodWGmlhUNUsStFVsAxkvnVIEQ+4Yz
epoja8fEFx729duOH69S6b+vnC2P5oqUJa6DujSu6LiMGvYcjkPeETKmYmpETtsWKUk1l7asTLZR
uBNKjGIKOebPU4a5S0HYNw5xYyDRK4RAaaeTnmjcHUiO5bOrYZ1Q9UsuppTnucZgADl0/nDuAT3J
vappoNuJGix3BAq2GlM91ejqjxMQBwqPHMwBYKx0PawGYYWzbwrbDZ1Xn37HGTFEM/jYkACZma1f
MCMKiJK6tMcr+Zgdl7v0ywu0+j33wuR8NvYJZAaBTtfQgI+c3KlsQB1cxQCMf8krxcNkg2b6O0dV
mqXuHC17qY2KksZKDPIGOZCefhW94RltfFvymhsA9Lgceds5wW83Y6vPBdhkv5jo/kM6iD+E/sse
wuVvRr5XkdlgEvQ6lPI8lvHsOaTph1lIMK4qOPhvN1GJp2kNR7XN4urVaFiuCGVJLJ2MADnUix+l
fjG70LH6e6sAQ+t3NXzaP0eepTChhDQYaq4GRGMBEJxepZezPYtKxXk8+EPK8/q1mDhSJP2SYr6Z
rmZSLFZQVgLrowZnPSXYkw9t5YROyxtY5OnGJCSiqbQG0XGjjcpHo7/GC9a/nR2Tg1hZqVXCXIhA
o8o8cCWCzKxUH/5NBpNoW2SxipbiOVfiwexvNON2//d5X4YlfcBSRiooBIdEAaN1ByAdJCD2iOoF
erlRaWNh1+PI5CRV74gf0gzrawOSNzUIT5oEAlhVsPVzh9ZY5PSPuaNej0F2Y97/XQX86lss9wO2
wMxsmHCcy40eyE6BZXuwJDyPngjAUhRqvAuAc+GwLBANxp2srsP9SeHTZTw3Vs/mMcGYrnqO73g5
MfXVnRBsUn9YZR6FHKpGVouA0czOavKxQMebl3lsuZQsikAnQ3dTAV7UWxHA6V2a2UTjB8nHIn0p
kXtwbGNLibUExmkrWQdKD0FlSeEk6ANt9qymrjb440n0FWAAatKV4ZL/HQwNINwrxRhfloYCjIEE
ASqdFbefxyMpWp+jGu/wGF9WkeZaJuV4oKDfpesnwITU7pVg8VoHEOCPFid2bCIkrJRiR1X7IusU
qYBSy4f23HiDR/MP6QDyABcwaV5tUhgit33kQQps+fdaLlNKNEBVSZOkwbxqZNqpcKoooZoYDOlZ
VR7/7VBfdgjXRj90uWqJNEP1xJ/xdwFVZ+ynom1kdnM0/cxNTLv6ui90K/9e68ckBNUy5Yuc6QBQ
mr5g93sO7WRqnMLkLXfyzpFx6FGOwlwLkXiExLwj6LGKUXcLziwgn4QJtmQUk9Nv36zh15ox/i3k
S6pjBoieJnGV86/xCEpCUvlgteAta202JNfimLQgy5U4FJuscRtvBDdCBz611I0eEwfvWa7c2zzD
5HigzAQXeZ4Nre0xjzEqgos5JDCE8IDTOfGLnQtSNHVKdQFBONE0J5QNX0ZAMRTB2zfBP3wphU4e
mSqa8IyPCWabqYKELufoTx5Y/l7ewSnXvXyYDgZn3nX73F6F0Wtu5WT1bNWh0SPsJ6bb9Dc9d2tq
656UAXbynzaMRw1Z28zLAjZaTfHKo+E3P7A1lTv9T8r3yS8EefowjlWmGGaMRYhLZuuuI9ODoM+c
q387RrxqxHiSUsh6B/hLgOSCJGnOPbDEegV6ELy9lc0Zo/XRMT6UVE0/kwXVc4u3+9yerqO7LsWa
DAWK9OdPPOYgnl6MC/X6AOrXCJeYgaJBj39aRn8OgeMW62XAMfGtEm+tGXMnj7K2lFkKzWhqChQr
4ABf4i/dQ3EzfOVlajyLYO7mKEPaMQlwJyRcUxClUXVUoiXl7HH+IeD9ZxXv8BsKFAgTIK9pfA0D
4A375lG50CpZ9+dD7igP+0e4HYxexTFBIopGrZxpT68MT6NxEsjNMPxFEfT6kd4zwgvy3HZqJrrG
7BPjbiF3/6YCExmSSuqJNcMIUvmjZj0Y/Rdz5Hag9r8+dizexrcCowFRpeGcxNOvxnUogPgSuODE
oQBcqdeJGBnmRIjN7tD66JgQUYTpMtQyXhqsD3TycbwKz+INgO8KQGCGNgVQA/CdGEQiL8fmqcuE
DGmsJ6HSkcLrmd15wpNxaJzksS2g7vITdOOnyBV5Z8yTycQNElm9CjgHFCep6IWp7KRKxbsT6W+w
BdD6QJmAUcVCsYQKGr7iHUWLyLBnRFGvxVv1Jr+iz3GtLV/JIbevyHMzJnjk7ZI3RMN5pqhk02CR
TnXKecLhqMY+gS1xKo3G2DRYM0f/sA/tbL5bDH9I7+uZN/Wz/anomrmpGcC+ZuwSY0ZSKRRIqavq
Vs9zm+gf9n2aJ4Cxv7htgP3U0mCb1iezU5xlFg/7Ijb7GjLAQ/5TgrE3k4jNlMWofbCH/bF/AKGe
r97W8wtfWuGmz8PV39V3kgjQTAzhmjJbHKdkIkSh5dZ817t0NJF81a7NB+syfknB7Bp6+sLz5M28
aSWSOclsqnCbdC9a0u5N4rVf0TwHCUnhDwfjYf9MN818JYwxcz1ulckqka1HzXRNxuiUiMlR5Zd0
NKS/c+NXOWzZCkCtuk9G2B8F9lPOeNL2xaNxoZG4uAHC+9d9tTatcSWOuSQ7vZ8nvU9EzADp7ihW
2Kog7r6ITe9diaCfcZU/AwhqGOQR/XiBtLYxf58jxc7HR0t8TAfemNvm/Jm8EsbemJqRTlmNDC0+
Tl7qzE71MTroqPlDF1OkrU0OzUW7bwY8gb3cMVctb1NpE7hn/SfQI1/pq8tjU8gdykhKvUUf3TRb
OnZoQIBb7RA9dp8pmnkU0OYvxURILzwiG46pstuZVgW43FrCHzAXV+Z8Es0b7gYo75syridqEwF9
IL5pFk+nOJSduSV+25cu0LNtzSp4AW3b1VVsgJqipmtswddlERllFfLwcnW27BhDF+QASpGTfM58
Hh/etnL/CQMK09sPqKBh380VInQ4C5ErmX34RepNw9UbQ/anGm2/Sia85zKeUMYRhbAlihbTZulw
M8S3Wt7YSv3BTD5XpuLvO+S2z7/qxzhkt6gFkfEaiI1n0+9VYJv1PGCObRN8FcG4YVyPFag+YILF
8tgDnKv+sMSJt68GTwbjZ2ULVJUGD7Tu2D8l0Y9mCGSJB2293UWUXhWhf8TKmceijsp6hiIUwlz8
AogW+gpm97MdH1Kvd2LPAHdbfQkLm/fK94dA8iqbcbKwGNQoEWD0rT94ml/65ZlerNGzcD3aLQ0f
2LXSPCnCRJno6p+AJs7rDPPOmFrtSn11IMVY0sf2ufeL6HueB63yaf8zco+YSVzbru4n5Hf0iGen
uK+eYx8AYLHf2+EHgr433ZGfD91VznuK4fkBc6WrQlENmQbUi7k/Z9JVmXAe/uj///1V/vv7sWmr
rAxzE+VgmKSzjR1IViloW4bcZP8AOWq89EhW34g009JmBSUita5J6lvL8/7vc2zgpRm3+v1BSYVB
IPh9TfnZVgelTkEvzymkN9jm8ATx6mcvvYOVEGXAVN3469KccFGqnh6IXnaSPxfe8Ij/wmSf5Yjf
DcBd90GeecONLDmWq7n/pisTU6KUKFOxjIsrQ8txSux8fla4KLA8k2eT5bBPiy7DJijeeV76l1iO
Ez8XzwWAr6Nj8qA5mCRMbRn5y/2+fjyTZEJKmgljopCXx0e6rZQFtGla8KmleDbJxI1ZTRH9JYQu
2uopXelKvw2/j2BqBi41yALVwv7HG4dFX0nJkOhWjSiih5+66ZCZj2XNaQTTw9nzZyZe5FakAjmw
mN2OPJeKXSDwaoaLkYj9b7TdJ3v1BbYEECtNxaYLzd9O8AV0t9XJsR5BeOJUrvg1dAbe+vYfJBo6
xqMNS8X/3ob5pZFqdaHpFfHDQHxMvOxxNaCAJUceVweN6e+P8rdAjUlB1E6V1clACmIMV7nljroj
dQCjap6XzMv6gZPwbEewV2mMV6fakulaiggGCFnfnB9mHGjT8DpL2zb/KoVJFfTJNIfJwPN62X3o
NE/sOdMKHC1Yzm65zOJsMnAXi3PlCRbQfA1VB2tk+bhvf9sx4rce7DJtaS5EUEOUUC8j+T69tuik
Fu85avsRR3qVw9z7XRVOk5mV4Ls55rei5Vm48F3VHXzZF3TfFG3sM+xrtjkUKa9EMnZuZI1BpASf
iIal6kSOWK0FX70rDlijoL2/XAfbNO9S2dcUfW+moBCjIRYV6tB0EAIVob18pVSxoi/j/ZlXAu9+
PghjCglNm0HG1OBYJyHX/ViLykBQtOKIRrLsTVh0PLdpatit0Sa2XsYiJ0jSyP5Hz4Z4xrNnM59N
IYVnAyI0Mu7G9pjrN62AmmnhSOIeK1Nk4KKWm6bC1wQIKV4B6cs+hT6lz6dlwJsv2fVu6MXEkKoh
hHQtYkjTGz97sT5h5ZwX+OnZ7J0dE0Ek1JZx0aJNHB+xvIykx7rXz3Q/Xz4MV9xxoN14Ao2YXKBU
5UmJQjrOcgaZoDNjZgDTAxOWsoHp1ed2810Hrgoootx9L+QZKJMbdKOllvKM+CIKZzTv+km/kUpi
K5jNbxevikpvHi1nX+b2c8N/ng9lmWDTakpStvRFEs9pILwCf7GeekVjhxi8AuoT9kQKyRl/oB3D
k8w7ZibmoNNP0iYxgch0ia7R0nOXTyMi3cPohDeiK9t46dc+/w0gwu9Ap4nvSo+qb/opwRhlWd1E
VmzLPCiTP6Sw/xe9IYEJM5UszZ3Rv2R45VH2qlN8kzzqx9HpRrQqMyxyyJcQXK+8vSqOH7LViFjr
8TASjIXUYe5LQ3iUlOq4byycL8bWIhgKJSpmJdD/UaY7VcpvlFY5zw0P33g/68IRMiFFCGfMsVdw
gZDYwo3qRc+Fk1j2S5Lsxt6AUa9/U4yJL7GSimk2wQnE+CfoAWyhOLUiDweRd3pMWInNUqmwIYPV
HnU5z0voRGr4qZR4YraT8Vf7Y6JIX+XGPJv4SKP0o7Octvgu96fa8P7txJiwAbwFqRdj3GZVdiTa
c9XcNBnnWZx3Xkx8qIdJr1s6rp5In4XpYwE81plwrkrOYbEVRZpM6ZxIOKxEe9KRVkmNYvftx3E8
/NNxsViNvV6rmpjhuOr4vsqCdPiiaJwsmJ74zh3JjryV6MlayYSdJCHPBluREteSins03QFZWhzG
YbYRbTnHx4k5LHzjIECkAgBTTAOnD1q2uGE3cWIOLxi8NEhWDZCMYOxUow0QgNri1SADDH5x+SYB
iAK9gM88MjGeQTCRIOqKvtFUSKvKn0XuScRyGhHdjuTjvkG8HM3e56J/yEqtQRFLjHC9ZNzFNU19
6UtMeI7d9ib1xc/pxwQvMXT1z/pcevGd9n264xYavM/HhIosM0YNHX1a0OS3w10H4Lj6Kv9JqTYh
kwAQQ6s5lQbHqdlBuHFZSKOqaC3K5XXePVjN1zzkGCUv/ZWZwFGUAkh5BXxDNAowXk0XUclVEhRH
yWsv3EPkaMTib6VqKWUyfRenpZPkpj6pvfhGdwEmfuyxfl4/gjBX+jdnZ5G4xEkWMBONFBU38F3W
Fq0DEGHNS0S8JBbWkB6XXk8PmWJy2pG8s2Whb8y0XJSsx9nSnjQdxUZq7GrX9OUuPvEqtv2yFLRn
TCHTkbmMC5pwaHb8IDsZ4FosLznp7vw0fswPtWMdJ95IClcok330RS3kSQ+hdD9d/bEcxM9LsDjG
yYCS05V1zgPC+ZycqMMSES85xox0upwOQIMbk1SfBiu7kqvwVDTK/X7g4Yli4k4SGmpv0Fn9VD+o
BKzKokuSHyqvn8oTw4QWQGaLQ0+rQsk8qsJPUfou65faIpxwsgkCscrnFSYPka0lKqIBckJQwYD4
/aRrV9k9naGjvPamZedXyWh3QMI8p958xbNQqsZOFFeYUFN39diMAsSLZudIeqApF1BM2NIS9Mpf
uR56wzKgPoH2ywaaVhsi0qe4bDtvBtBPF4yH0CcObVNPV1y8hM10YiWN+YAp1kl/ja3QMcvxARNT
n6XrzAtdSrFDAQQy1zrm/4+06+qNG2m2v4gAc3hlmqAZZUuyX4iVA3PO/PX3tLzfDrdNT114XxZY
GJhSs6tOV1dXnfMwvqv/cZ08N2sxi7gXMuYE/Ut6K7nKq/CoPBoP1WP2kHyibqGbR+BlmSqrPKyO
4QDKdgvecVBvFcadkeoOpEyJiGM+8IuPXEzoXJEr1ZWsT0TMQIZhcurl0Mkq0OZ2im2Jo2aj+21X
gLlk6QmzH1fZa3a5i6gJbp5GTfDK1tYncbGt4ZA2t2p3J6i7sRnsPjuTlNTUUrmvKUrgix4SnA66
JC82nrm/RoroNkpyMsbQSwXV7vvyKIvW03VQ2zyDV5+YOyfiqMnztsEZrCVfisQX8u81dffdjPSV
Ce5USOpeLwcT0RdYhodtAKlnC8SZdFCjf1HnmkqUtusIK4NcJprrfVG0Mrbvf6OsyZPR2aaLed3S
Zu/r6EC1Y7/dh6/XP+Z2xr2yzB0RYljEmT5gF+sfP8cyUQe+rzx2/c7d9I6iDSGQhh/07oW+WbSQ
Ncg1p7z6MWapHcSPan/b9g9z8UAsbvNgWi2OOzCqpI8GFEgZL8vogbp0nOyosMMdjkKAWvdJfxse
8RT9Sj3DbWdOK8PcUREF3RwYGgxbTyD08ZebFPoA5Snai9hFnQBRIiD4UW8jNfU2YmQigf6mTCer
vC16glmKQE5+tBvvE1YbdjAhVYcmO0rUlXm7V/PywfhZ7l5fVOgD4WxtvS+i0z4kbgQWkY/3iGan
qBDipg4Dwjf4kW5REYQ5bbTFNRP9rm9Rmxem9rZBS1OdYm6H8EQCLPmJ7rIOE/bwjzyzcuIa0tXV
iam4Rn51o95JTgPW4Nlvv8q+uf9/8MZT28fBSyDUC5SXPuJAPs54TQUP00Pzyp6iA7sCHTY5ZiVT
n5fDFQHKQNP0k7DHPC4+4yrHtIjpdl53s0R2vRM89VmBXkbponjhLnjj/SwcFHt2oNhK3duo9XP5
Td60E/hdcfDnhZu3d5lKoCj1+xzOWO2IN88e31cqkHhmg6+mVDsjZYJDlC4q4K0mikqhdO7iOzMl
IpwAEX4I3OoU3VgaRHjSHJLoVMYvEQRjrkcBZYNLUgZJTKwS6k5uiHpDFhyiJnYKTDtct0KBLz/h
nSzhDD11JAjCvv/B+Ma6ffIDcw1e7kZHqppM7As/3g0tsUAJzBRCiuGzVnyXY2JfqN9n/77KWdMy
7MJaRioCZUFlfkym5+tfi/p9DhrSZkZGXLKmB/1QBnuVJIUigMDkgUCQRnSNT0gT66+B8rr0fqp5
skLpbW2/bV1OEJOL8axvDXli7wisOTbcd0/TfgDfCUO4BiM8rLpW0M/31OfjIh8copAcr4DrPxvV
g8wG6dX37B2UrM8QvUfW4ZN3JpbgXsn1TQ4Kmr5fspa1FTEVkMyV3rN361zY1hErdNp3Shlwu0Zy
+bK86MRYzmm4sKEGRjqL6XE8HLKpYPEeo4Zu9lh4434gGdIIrOB7natSz/W8xisNy4iXU/at3+W7
4YjLFFjhO0dwk+8UxBK5KS+BOA/mXFksFIRksBF4tjl8NrXGLvS3ZDJtgShdEq5jcfeYdMmNOGUr
7Bf1SdSmpwrKqNeDm/qI7E9YgUeWowEtZ3Vns5F2SWgdtWr0pTwlKlrbhZmVh3AgMtZdpwuMipDR
GuheckCVG/o05bm7gTjJkVHrty5LuSNvoCbkqRsM3xEkyXo6jQvckxmPMD/eiR8P2lAVd7rvQmVT
fkJtHIc0ZitESs1IHJbYE8LPU9D8xxPM4lAlXeQiX9i9ZUSmyNr8l84uoFFQf3A8LxTjBgHRPF1x
Ps6tnrC6mq76nXFO+8ox9czWprf/4o4q3wFkpJmAYTMEmNl/0Tv09J/LkMoxiJuE+kvnj5G3Q8DC
Kjmg6dJnlALYJic9RY+s7TJCnnl9VUS+ofLNPoEUVmpeYbfYqAvj16idCZwyTLpZJIuQRGKtihxs
ZOZctiKzJn4Bu4YL3ZFb1avBSp99TPfo9uKhcu1ajz+JpqNbyckwR6rftlTx/DpeqnwzUC7pcZcI
eFFKA/QcLalbtl8tCa35Cjoh8h7jwFSywiLr15MPVPymAZkdnWcNimqpWAIReCYU0gmdhge9FDCz
Ze5yVa3tJq6frm/tdmD8zx6Eff6Nn20k95GioJonRX3uK4qJAbRc/6JpabET46Ck4n4bWS725H/b
KwUpKOQAuRKr+hp+4muJE0nOsmPsRKkbGHYsOSJRPvhN5nSxynmUXExpNYwfAMoeeVqn/g7+x71+
D4IfkCoXXnaMQkchDg1qrdzZZGHUPkP0omph1naLRm8pISz85mS4LIw7loo07QppRqhMvuS3TvOE
4o8O7qXlyIbOCtW2KPTZPnAvFrlkVylnXWyhigrRjccl8vP5RtaITgnKJ7nTJ+1Q/6wy7FZcnwbj
2YiPRXLqKHm765Fm8I3kgSxmcsxmZytNs/zZ6ut9ZRV4mSvLW7C+z3Y4jIt7Pdp+UwW9fD0usYWM
p1K2bGSPpfDJ5/ZF9RYI0w9e9SPFOEB9l4EjDpmfQ9hlYfV7WDH4xpAOUTfVwUf6EuwgbHte7NwR
D4xKsPpOMt4w0LhmjQcVyzLDKEb6kBxE7w6MFhA7kMBqRT1XEb7I94gEuTZmEStK1AtaRBLJbqy3
gfITtiXXFsNhRy0ujQ79aVYpf5qLwh1lXyvPbQiFXiF1i6hxRKUh/IRaGIccQ6ml7VgBOcaivU9U
MBOVrSPqI3UHoeywf19lz50eCyAEw0aNQYP0v44fS5RF0kn667r/bZ+j/7j9x4m/sqPLJvRPRGzU
bHW+2GpOiWH1cfJ08VsWQ4l9IL7fbxKWi0EOQuKuNBpRRi3JuJsgHT3tg/3sB3bmifa4p5owqa/I
5bKN1MVZmuO5e1ksG6x/EDu+K00iB6OMcMghaXNVhQY+YTHdaOnz2Byk4OX6LhGezr/I5kJciXOI
qlI5VLUdNeO+ndNbs0pus6W/E0PNtjR5v4gqQftA7Rbf/iEXc52HFtIs9ojBCATTL+n5Jz9WXtgU
ahDAz/d8KBCNUqcK8xV1VzpSmfmgkLuRRRDVVemNErSv17/qRwp1BUD4ro86VtWmVpCuB2emxsZK
4vpB280ncU+1exFOonC4IXbd1Ims5Rp3KztZHpcysv8f3O7EAc33dwjaOM6zjtMk+NS/aHejN79Y
fvUUHFQ3yV3lR/oZXH+e/kh8SIa01z4kl3rIvSD2CmvCUL/ou/iG9XdZnvBd2bFcJ36iKBPIjeNA
pIYUfCKlneiqDz/briBE+jhDtSK9+7Py/T94xfd9QHlD06oIgN8m30XrL2kQicSb7fy1b8fBR2Eq
+pIECDG9qz1LBs3voPvX92fb+QzLUg00oosaB4Mq+M7bdMEa6gllukX63tWoY03R1+tmtldyMcOt
JMITgfUxLS2YRzX4HmikXiNhge9wkPS6CSYZeD754V6K7PE7uDkSOzwwBu3SRyN/ojtUlX0blf5Z
Fs9M33ZqXVspK2Qthz5AJ/94qMUfqXbXDiqVDW7nZxdb3CVsEIpaaCOcJeEtNCJBh9vdYMhsJ7sR
3ZTJ2kF+dbyLLT590pFkY8CdZbyiMxyWGyaWILvspf+6X/zmLnSxxIFf0JrCKDX4goOf3youXuPe
U0c7lyc21Ybb1/Jnl6+LQRYQq6ymr2co2RVo/uxc4S5/NPbhUXWlHeO1WlJbIOnAt2H3Yo/Dv16e
KrFdsMBCuZ9R6xDz92SOdvKQEgPt28gHjU0F4l4qmBc55Jsqc/r5vvRR7XRCD09YrT9A9BXSfOTl
ZBPXL9Z4wsqwb4xE6P6mwIsc7QaCXuGud9EK5lZO8CiT84GbEb6yyEGV0TRxXoYMbj0mMpf5oacm
IENjGkua05z/TH1TXlnkUAsznQ1qHxKYwVAgrna16izUPPEm/l5M8Olb0mqFPlmItDR3QwsUOLmr
wg+JKNt0wpUV7m636FYhzjkya7NyFh/rOcVHaHBB8k1zzKf8ILpMEZPyEcoqh1iQCk+CiRXiaqWy
k9kPq9wurcAWdcm7vkDqK3J4tYRTbqGpFClUo9iKdZjGL6H1ft3GdgVXUU1d1/Efg39vmos+NyVG
Waif6xoCn8pe8LrjB0H3X6Kbo1+AGqfaXtbFIrdt6jDMxpght6/MO1U+quiVy0f/+rK2N+lig/Nx
ZaxKC0kAospy5PhlnG6r8GCFpAteXwvEqP6Nu0I360WxIIGHkmdmsxcR3CEj0+7ejY92D/WUgm7w
QD2KbL8S/rNrJl9311VdwhwlHsKLrxl7/zkxlbZ0B+nB6geEqJhQU+BJ365/1N9g8f++qsnX3rvM
MqyeVcPZARrvlVc2Ujz7uk9TWl/fQJMvvGN+XhfDHHm92JWeYghvcyW5Y5O5SVoRR8w2Al9WxR3W
c9z3glbgLMvqfSj4bf72Hz8bc6LV4dxBUVEMWTbAZFEzt6xtwRGffopuNqp73RrlkezDrowVSdTq
zYLZzzR4S+rMC7TiPKc1EV+UFe5UDqVsnMMYfp/qb8b4raleOuHH9YVQ28IdjBjzXgKrgbNJ2uTG
eXwyVUpohFoFhxIYBZg008TIamBiFLm0hC9V0VROnWeUWBexGH44VljSQNFSVHgxOxKOIGkn2322
KxeKqaCWJMuaxKsvCXrWNS2rq6q7cF+mdo8udvEwOel9iWmukmz82U6VLva4sKniCBrbBWoJRWmz
vp9pX71Kt60rObo/nEN/+HzdHzZvJav18VE0ByPIUOAPVlHZlfLJCk5j7RXtbdi8Xre07RaXlXEh
1DZpVWs9Dqhm6Zx+fshBExHFD9eN/ObgvVjhQqi15EbuC1gZMH9b2ouLh8VP6v3yOL51C75higJ8
R3xD5tC/3IBW35CLKaHRcyNj35D5SHq0vNEXds2Oqv1s339WdrjAmgxLqqoe7j7gLUj2lP1yM9j1
G2sMGj6Fvkw8qrEN+WVZuBoopmbpisazDxqmMoG3rBdZu14tQBlA0nZ5a3ppqBDour2yiyk+sw2H
yNLE7m+5DNDAux1KhGg3Nu3mFnHmgiLlup+wLbmyNr4gqXaaEnYmPmUWHHvzRkgeUmtvWc8lwq7G
QPV1a5s4tVoel9wm0hKgSwbWJOhdY6ao1mLnuoVtnFqZ4LLaQlXzMWIKf+pOP7IH0NLRUMqK9uVd
4VC5JmmNQ6mgjpV86dmzgsP4LZA/uM1N7TKBBcGlmow2gWO1NA6i5qJsx7SD/NhSVnZg3CdSgVeZ
b//xA3LwJEoxOjuYfi3rEJNQXDAMmzVvt4fybryhSgsf73HXHJDDKQnSQVHKpt5Hp/dq+6w7doKq
cXKn7WNvhM72jxE0UbUv7sPA7Y3/6JAcYslRJRdNgdA2h9LRGwNNVaQS5DZ8aJKhaigXmnxvWK5k
Vi8m2DYLCr3PSWmntyoa76CY5eZvS+TId5OHRN6nHie33eVil/NNQxIEY2IshFZ7jstPqnoy5/fr
zvKb3bvY4FyyApXn1A0oaLDmpuVZezNf2MwuiE+EM+uEZ9yAEsZdGgjm3fw/ZOM2swT1Yp9z1kYJ
J23pCmb/Jw9Rz7JfVuJDp8PDuA8IeNneS1OXRE1Fc5DO2cN4WyZ0E/YytO7jafa04FXQXnMl9K9/
2G2g/McOPwayTFYTdBNyekW8j8cHU3q8/vsfb/6/ht3FAHdLrqDeNoMrEsQZR803bvDZApBcn61P
7PEQvdWpnTmVYJd+7Lbv1DGw7ZkX49wxIKL3ZmliMJ6E+Wvfn+XpyQqohqbfQPPFCHcQQHFVNzK9
wCDUnblT3HpX7ZXd6DImF8Gl/OI3B/fFGhdsWTLpkCYFaiaH6DSALlzZB67yGB+yRxlR8EevKLhT
/u2HBhd3ediKSjCicN+nT/mM/iXKPwhHNzhHD0bkQQOasPCU1x36L70KltjIXR6tc3tQbwTFHjsb
C3Mp6k/KNbjjIFXUohsXpP2CcW67wImTz0OXE1FMGeFQH9zLuYomV1T2QqjNqxBc7XTXLMgeGObH
14KMy1PLzkiViVUQGzfYMZnE6r24mZz20OyyT9RJSiyKH/qYZGgyToz8qjCt50E1n7VBdmczJgNr
853j4nt8495QmkOUM5J6JvfHBBkGW8PDpEy2RxI+yM9+zEtqZSN7BU3Tp6o+ivljoDym6h8xAmuy
qOo4R0x0aGAXVyUNVe6ncqoBFFKdWk6uJp0nj3Wwr4Omtq/D7iasX0zx6X00yJE6Y0jaFXq0X3Xj
fkqnw3UT2x2AKxscsosYYMmUEcd+6+lHpiEgOMWNsh/28r2yY5MT2WTHItlIvY23K7scqKdaNI8l
465jeuH1bQGR2nQn3slovILsJAWAm96+ssahey7kWT3UKEdk4AdOzqXoqvKfTOusTHCQrqRFmOcx
g6JgcCtdvuksStZiexWaaspQ/AJPBPv3leuFoVXGLUNZRJRtzado9mQ0pFz3iG2nMy3JhIdrCp+z
LLpu9F0EYBiM8QwqfbuSAqLG+ZvNv9jgYHuRhSnQywr67ZJdHTDe8QmE11mD6i2b2BHuF0pth/3g
L9CqXQxyQduEbWcGJV6ZGu1dUV406DsJUPfRIltJqTI89QE5GK/y2lQSC4BnljfxdKwyor6wXW7X
ZYjJqYqlGPwl3MpMMY51wALrbc2hjzHs1YP5WX6eHJZEN3gZjEoiw9zOWHRLlnXFNESVHwM2YnWc
lg7FGsYTwXACCWC1H30F6Xr+1O9H6mXr43Xzlz1bWeRyCkVtxk5IYbGBOKD5YN134OY1fMk2VdcC
f+HwGiIN9dm4emJXzjR4JpK19DD81e0s8qHtN1/9nw/AT/vV+lDUFmOCL05gFTz8bPYf0B+Au+7w
kdxkZO/DZsBfPgGv6drnSSVnEh7Sy+hhkD6hE3fqCNjajsWVDQ5UxkSODVnAuv53gU+/W84EGhyI
PvpU6xC1IG5P9WCIjEHBGT2Vn3XlNjfeZ4qY8aO+dsVv+GnAxFiKOGQErEyxIHtrM5t1zsWeiQGN
1saLh5M7gZ+9RH+lp5HJQjnjXr6xyPrLdk119WU50AnbIhvRSIpXo6PssEsFxN+7GxD8wqgY2egY
uPmjq9LKJIc9pTT1WTcA5/QGTe53eeS1GdGEvglvFxP8E21VtrHRsmxYiqTbZoxdrZCo84FwE34C
sJa7Wl/YfUWzyxfNBx3NdGR3Mt1NXiavve9TB51GA9XCT8U4PwYoyEOXhSLY70tvhvNg/MoXDLQ/
4FE9h6/UuN6GKOt610/c7Rm61SflshMdT1dFKyEXYoXw+RbQdqg/Re5X6Rj5saM/SccPiPs0hGSL
LmmbS1uycOngM4jIn+GfucMeZTSVJYKPGOTpcnt5mP0MWh81tEYlL6J4LKm9Zv++SmoWqQHRWIJ8
w2ie6/F5NB57lcA4ygSHOrmWdZMaIvtrlpdOvhv7m3x5J/aQCgsupWkAapXAqGnCF/X4oTx330Gg
R8W0BJRSmrN5m75eN0mtioMXzB4aS8y4JvVaP80tpBEr+aTMwuBdt7N9RVi5Jwcq9Zj3wiIioVGe
RojqpV65M0Q79D5mrH9ACWZC/9O8J7lHiaMJpMX/dg2IvyRaxEibRsfAk1Rr4yExADWIsYtuyjtq
Kmnzexoo0smKLoKTkYvCqJWWsGVqM232mpkPurHvjS/Ep2R78svZtLLBRdsiRIYlVIh0cdchq0Ez
3sPwWp9NN3ZEX4PUZHCrOB2m1anHgM0EeGWYLX4VZWUiRkXKGPYkiEaFJy3XnaV5bPQnw/oztveV
LS7cprkHtVeDniTWRNY/QNYDJVbGu6N8as7k6x71SbnAM7WyFhXWsqbuZk96BmLf1uduz/Iy/bnz
+gO4fm5ZEU8hmV02SxurhXIRGC+Yaa2YyFMQeI1sB/MONAp5uk9qTw89o34swv11B6J8lAvFTtPQ
fsjkS9IgulVwALcDkouioeZfPiaErjiqxoVe1khCgYrQzyRKObFO2PkceqCXx21jOppu430MdT/0
N6qf+qVoUwoZ2+mToYuWqSgqJrO4ja0lS6lHA9HP3Ki9LXzz/qMXkd1yRLdIbTO3Kd/dfqG4GP24
Bq3iZJmHXB5ZWWLemWf9qO3Dlx6TF4qbfgm+TcferW6tB+Pcu7pfnQ2qtrR9y1qZ5/BBqKJxKT7M
S2cVmutWe2/FTht+qzpfjm7L5jURzoOIlgP1BRxTxNVf2kaJfz75R360Wn2NjlMlyLH60akOA65b
LAPCmDG4P4djLdsSsAmUPfd/1PqyWjaPGBg3rMMWMRxaT1HzKssRCOTISiQD8F99+rI6zqHaLMlN
nV0oGYNrHtpMUynFhO34JkBTKSoxYXg9Wsnt5ACiw7NQLmUIV+bC+R6P8580jz3PQ8nmLvSpE4wK
mY9kb7V/xiIKajxghWFm52gAxNbtnoPPhqd96U+ZF30hB+A3057Lzn3E08piIHdirrH+U/airWIA
Hs1KAjoQdFv2EzvxQHn2eP2jMoi7sosyV7A01FlZxhLIJB6bQ3rs9qyaTCs4bSOtpSno9TYxdc5l
A0oWaXrLeBisfLCr+aRPT0NN0IBsk0PjhP2fEe5UVoy4CYwYmVV0AoPxD9lDzyv8pMY1ALP037Ob
6K8AYgLgDbsrHupD9lEaJZyUWigXe6GaNebACsBm9pQOZyV9EuW/rm/Zb+Lgsk4u8swEtJCAc3af
+znHFrOqlV27JdYU+9r9dXvbTnkxx4VdUjeSUnQTZETSxClDYadHgnvdxPZVcbV13EkcQG1rzOWP
tEPxIWqRPamf1ScQNYFoYsbbdeaMZHc+sVX81Vs06niKmW7l6KjH6ZmFmjd89ObLCDUJlsW9+kfh
9s+35K/ieapJIHzHKazuGlRq013vt4du92dDKpfvyV+9pS5JhpzNtv/UsmHcRuqhdZnsbw2olAgX
2T7pLsviwrvTBzRgKKCl04baLjG6YSpfx8hbcMWpdepYZT/2K2RdjHGnelmlKiY5WZjHtuSzScfw
mH433cmZvOqxfKJYIX9zDlwMcrgSNlmX54wSljEoqS/g0n/QKzt6ZTN6zW5Cmwx4F4jUdBuXLzY5
HKkaK0pmRhV1EXsUdsmResmhsIRX54pUacxUBSfOAIIXHTNaeoHrRY8JtGY33vQOecRtZ/mXhXFo
Ei+6gZ4jHOKsnjjehsfiBoz9mHU0DgSmUH7CYYoxB5oSsEHB5NCAQyn9EtfopWox76PuhXszRJPF
dYubgGLKliHKpoy3BM7gMJeVArZenKUiSpOy1y2TQ+ubylvuf7GicneJOs6Xpmbqc6zrp7ov0PEj
Pok+2B/vaOqDbf8wIVwvywo0nfiDWxwLDVMx8H09tRe0e0r7ILE7XAdZ3fUtuJn39NjU9govNrkA
B1U+ekGhIYgVio7+IwcpT+7M3+pDfz/vqRr6dnSvVshF9xyOqVBLiIAZdWWMhX1oqbGEa/AwggtG
TYPKU1js/gJgK4tcbMuCKpgae/yZkXMhMzkyoiM2iS6whkl5dFoQlM9My+ndwv+84w3et6CKABoI
hypxk8vnkolJF4x8YIymrcc4azKwuN4KjuFMxxG3svxJG/bkzWgzo1h9AA4DsrSIgkVoRcjgQLZO
do2COtwpC1wodgOaAXv2WDC2tRfVoa8XlN4SsYt8+tAPYZxaOV56lrmxReNNVu8LXIMUkzhbN1HF
0g0JzacGTlHubM2aNreSCEMfbeAJ9bE2dyJZ9dmEypUNLuLCLk0DvCKDWuIOjWh7Nl4Q71Q7Pyye
DJ5lagiZWhIXct08Zk2VjfDr7FYRM7vK94mkEXnCpgus1sRFGabHxymYcILOfazts0lAstWqGnFO
bwPkygwXP71eBYpcYnsGX8MTMianbiwvfwNnGdjCQvoZbPP8XNnjYiepwauI7u2fz2Ct3X6KdwZY
b5ozdX5S348LodmKu0EeBtB0yEetve0N4lmKcAL+HBuFPGmEivlcjYdndPYneWNXA1U12ExNL9+L
10XQtHBW5B5FmEhADWSWhdmJQrF0xEAGA2fbL86gCcTSiE/HyyO0opkLaoZEoBq7w5KK56TKCDIT
ygSHCslUi6gu4dRSBzyKSLeJQBZ4qC/H/oRVMcKag0zvRWYCii7oj0hc/fMS4pppHLtz/26dmh0j
dhIOCfEmuv1EstozDh+aJZtSff6wjFEWLz+n3nATn7+yWiUMQrojeJzIch3lkBxgiHGuF3r193oj
p3jqJIx/TBCUQlMunhMqMGbRVe/NZGe1Vg4/8iHDyLaMBzv5oTsV7FFbcAToTpyFnbwXEo9qBKEc
h8OPqJ/HaVgQdtX8Moa7cXy5ngRvJxSrBXG40YX5qBYxPmPf2Oau+Bx7w94CU1xfouDJHmWsA3V+
ETvHl9frpB3NJMJ50i+HRQFjsHBsJaoRiVqYxpXKAlFV9LbEwjqXcb9DxGlnPTIHMe35IO9Dn4Ku
7arI5VNqzHdWEahjJC43OlhsjxOI38Xz9K7fqwdlZ+1QfjwmZ3lP3TupT8nhSjaLQyUu6uIareoh
x7nXQmtndA0R4pQZDltmY4i0xoQXCt2+zt4r5SGKqekqAr809jesvh7QUUr11ATyi5atlsUpwmu7
aZY/Ol3fW1VfEAnH9gPrars4AAHl8SxkI9xQAVcRJHj2kW8+s0AGReKOfNAhgEPjgEPFQ3/QgK7r
4yKtOpWPqsRBtZVj7eOpg3pToPIcnnYnNCVNLWuYU89M3rfyl33qfIWub+iIICGhfJ+AKY1DEaEJ
lWZkTQaW1EePaYxs0ZkrfTCoTdsyhJutBMFU1N4Mg8PDLqunTEqwLtb+p7jBUbmZ7GYfsueZxB4+
WW76/gcIuTbJrS2SzCwyBGRWgz+5qFLvZMG2vMZTjg063+Yb4RullLbpmoqoaBhakDUVi/13LKiB
ifJqhHiTnvLMZrfOyA93Bvr8QAEeeVSCv6mitLbHYaUpaO0UqAiFwR9O7DrxtcO5Le+pJHULR9Z2
WJCsYnyQUZ2OY3RoWcahK/cpJBfGA7FdW4G2tsFBYoP58SEEVx08xO0Oyv6Q7qYjaw1NjlSpcZOT
WBFRQIKak4VJbw6zDF0YlYLZaj3jbbn/WSDA9DUaI0HbkaBBUwVVPHibBodNWQkH0ylO6q2S2JTy
DnNCvkix/ks4MItyTTEwxMyyPzYBLniM/0zeU3Ny254piapmigbehvgCUw82iKqSkZ+nP+Yf2X17
FjwzstWvM+sPu6Mck0XzL6uSFNMCyTJ6cDTu3AmnOFzw5oVViTsxRYISQqVU2rXTcRhOXSY7131n
E1xW5rjt7GbcqcMOYVCKb1PhlpQQ79YRp2A2GmiCF32dfy+0hLGJWymekczdLDEkJYtjEmeOiKlG
nVjKZqStTHERbaVGbE6hDgQJd0H8ooI5yXy+/rU2z5j1crhobpOlDHomjtS99S+QBfSZ4kjToBw9
n2RbviGr35v7w76cBjo5zeKbW4M0bqwukVmHovUU7mP7XbgtXpcH2W+cT0ltU8n3Zg6prAxyp82o
Ls1STPiKxYm1z+ZgHJ/2IZSgbDyaO7GfOZQk4fYSVVkE0Q+6sHT27yuEbCs5nkQRLijkb4XpFsUj
sWmb8ChfDHA+3tbzKIkFIOsf0nY0YH01dqY/k9nptoesjHGolMRCNPWhMqOLHfqK93izgxASnscl
p/0W4WYh/RH4rwxyWdacaJ2qWh+APAH9+13k6gfxjuV0BuD4T4JsZY1zj1nLJTlqALqJUjvB8Bzq
kR0sVDuSxGL1FxRcmeESkMrstHjC7K4L1knpk2aFlorHXV1K7H4ZZtErJUS7PQkx3mYSsw5u4qzQ
rP3cNz0eSZMGdJ/XnYht25U/iJ+4HcC5mccDttVQvi39bZx/XrpTSLOKEb7Kj13MlRioZvhxqDE1
OQH966xpRTjrvvraEiWaTcS8fGWD/TGryJuVLOklNYeCZbGbzN6eF3/+o14AZWWES06sZJaMklXp
spM8o0elRcuDrkCuZ/DKzxMY5igIo1bF4cmI5mo5ZAaN5k00T5P0YERE+WzbGwxdMSw8OyEr+PeH
60JFlWpmQizA8DWEu1qXfPe6x/0GiS9GuN1Jm36I0Z+GRo3z5Aq2ZD8/G4/GObDZhWZPtdlsf7WL
NW6bhrrCOOoEFI4C0HilP7L5sIzEZ9ssFyjyxQi3NWYSmENbIslvXP0Yo3AG9o1b8974m28w+dK/
U1kitS727ysfN+W80VtWTcpAvo6uws6vh5frO8X+6l+x4bIqDvJHVHeGSe+QQ6kPMUipqfye+n0e
4dVmqCyNRRBKRl25q5TX6wvYTnFX+8KhulFPkS5MoKIaj7Oj+IUbHJTbD54StzjX++vWqOVw2B73
8hB3Cgo40BdIS1DU+dd/n9hxvmyPkY7INFvsOOpEtim/TsJTgiHu60Y2EUCRcCPAZKYkWpwnD5WE
9uqPSa0a3F29W8SvneFQzTibn+ofK9JH/+bKeZN5aOqiZtn5otiCNru5QpL8ssD+xXtXNri9z1Ij
jQ0FJw4TItEhsG3dip8ZOmP246jdT5+vf7jN3VmZ43Y/kuJczDJwB6byczZ9UwQQrMdUXy3x3fhb
R4QBk6YCWaCrhufROFnUFPX13Zf4nsRQzSH9nGBf2vqbovy19K2dGqHdBemfpFuXr/XRtr1yAOix
ZVYbAFpGGU2B0l0NaoWye7u+JdTX4qA/aues70eUKBLhOA/7WfGu/z71tbhYCZtKmscRU40Q0joV
FtrnwwpDHca0R2mEKNtuQ9nqi3F4j7eKIspMlqAe6tvyKL3GuxT8ZqA0k2/U0KYidLOFWlnZY4tf
7ZAmt6IxJwBnNic77pb9ghdWditkKmjTDmVVMMGK9D1jM1Fc2eUOhX6aCyvRsM7wr8lN98teQJ1/
+RFigv8PU6qVMQ4j9GzSxd60JrhhfBdn1bFPpdaOjJkadSbASObQQQoHJe415u9oHWJDadNee2TX
J0YUp4dk/z/7SlfAj0/khirAPUbMMKoyjod4yr+KNeZxUukGmrZ+3YxEwk15Jz/KXUq9nOcDgIM1
zeWpjXK/C8pgv2esqcWu+5M5+JV38hIPsmAWccuAcJkKT0mKQ5RLu6bEdJU1Q+i8JyKdAHe+EwT1
n6lEWwvOq+xpNl8ajHJmD9fBhAo4XtphlmNZkJkN9uhrPEXPbPiu2+unnIU5jkhX9nN33OfU3hG+
yYs9iEUwFk0P31R3yT1TdA7c7NVwGD23emPdU7SC25WES9ApPLIs4yA2zYevsDfm8EH9XLwzfTDG
ryslnnIgviyL4mvBwEGKELbmNIwWLt1gZmCNpF77XXzBKyLGQWKgixy50g+NKdS7lG3iCOJlH6Yg
jIWCoWgfH+PhMMRURYEywAFLMyozJF1gQAseNOU5osSRtm9rl93is04w4oHEjbllh7pP8znFEJzh
aA9s9MPcI5H6TKXRBHTxbSNlUllzv8AdZ/Gzon9T28rRra9dcV9YPwjHIM4avltkmKRJHGeYmvzo
Pt3HxxSz2E5+YFOgWmWTJS0i0vjJzCoco8lg9joQI7GUND5LuI4w2v15r9yLj8T6CNhS+QQlGKoW
1Z2fe4e+Ch+4nO4qjwkYONN53FMlz+1IUzXMupmo6+rsg6+Shvr/SLuy3biRJPhFBHgWyVcefeqy
JFvyvBC2xuZ93/z6jZJ3p+ky3bnwAIN5EdDpKmZFZeURgQDFrmHVi032HPUBGHnzQ141pyUt3DSv
92U/K871VW4v8mJTgJNYtRs9ZsqMDnjLV8LGX9TeGdv4z67wf+yI1GBT0DGjMnEQ+BXeP3LwUI+L
m9xZu8rN9jbRq/qbK/ViT0CtSKn/G/CpH6qjsVPO5mNxTj4tLm8QV6gLlePErxh5sSZEQkXWNK1V
4csFt7zoZPFWh1NDik0TH8sU4CqG8F+9qMjMKZGvK0927ZQ6ESkTJkRCsCZDy6Zs4pAN1t5K9nVz
VOv9dZfbBt1/NkukAjNq1gaFlsxeItterU7nUuqps8vd9soHEVnA4jpGfj/ALVl/T+9shyvodpA7
eefc8DoMrXId2IjYO2phwovJylJJLkMYzTX7kEbzIdAmKldGLUwAJXsKMi3m30ffl3dyg0ESxes/
tu5yiN3+LQ0c41Nx+kPJcQzg/g+bLO43K2yypti0ByuTUYjvPD5SGPq2a92kN/Ux8dFfRkQdlBsK
sNS1TQHqj0T2IIx3F2uqGyjLrlUXwgz1xQSUkBsGah3+LByim0z5AuUf97qvU+sQgGEoujjpUwBD
VN0r+asiPal/lK5ffRkBFPTCbANTwhps9UbpQmeBJHBKhNfEzST2jFuFPWnyAM/u6we9AjB8WiwP
jepOGNxbRUdsGvFVxGGzMFFiq4AGNdJnHoM+RlxPxK33noq5gg+/zJmxqC5V3q+go1orMzdCQe5G
4xQzx+Cm2pXgmJFuoWThs6+h5aQp6Ltd6ulA+IZI8Ru1eR10CcZFsup50L7I4Zel+njd/bbRAuUI
NNBopiUKS1ooFmhBhrYBqKf5QdU9SHrg6V1/l9Xp7rqpzdXo6BlQLM1kYGD+GSBatJsEjcaT+Ebu
sSXcL8m4R/2fuDy2O3TAfYc2DstQbfGtvFgTCONbfqJQatT67KMRRjs1Z5/mzHJyuX4cNYjtlaGb
y8bX60vcLlRAxsCyTcNWVFEmPYBcjdSj0fC/A6wFuIim1h0/WzaKL90eYe8xe81frlvd3Nh/jGqy
cL4bGeNYUBNcvMVoHT25MzBRauhUfLZ55i5WxJSirTKQAPJGK57vxTN2F3Vny+PKCaG71A4OgTaS
ZePtgu7KqnBjFiEUat+n+Ix7cJ2eh3Pjl8cAzWRgrDpc38btFqWVLcFB8wnXV/Q+j+Jrr+knK3Lb
O/2UH7K/IYB6Tl2Mc3yywT8tY2qpPcrPGvQ895gZ24dkkyDhSJrKv/nqNjVGo02jEeeSU9oMx750
01O+B+Ha7PBURWphxk86UzcF9Y2FSzVQukHqubi40b6M6U2bPF/fYnJZwnUK0oFhjn7MeMQHGT2d
iTsdpC/zDkKHf/EurAGcUn9RyVbigIhUrLFhp3M7Yll1WR1HRX0JxuSh61IipuTn7JcrY+U/wjnM
zaEwisziVwaP8cEt4/8/jWXERxJzj2FihmNj4apNgsUZhk922frEZ1Kvr0SEUEupjD5TAWONx9ka
Ci/0uzOkqEB/gcQ0kSAjtk3MNY4Ly8N6gqtnEBpKTw2IGjTeA07dC9SiBCjp9O6/42YjdNfApI1i
ZXeqj6rT4ABT04fUR+J/X51fpbcUNQABizcbw60EJblB7z5d/0qEV4t5xVmp7c6YS9mr2xvWQzj2
W0wJyW/nEi8uLeYSWVVClZSrTPGkKXPDE7h1MI4ePnAhQ/2OCnioXRPgwbDldE75SJM0Py3xizI+
X98yCn/EfKE0TawteGs5l3jh7KT2bjlzEqjFrY/VqXKLj9S1sjnzo632UICFLJ56aYoQxWlPcYYE
KTul59ZFBv9ou5HltuV7kSL0yG4owkHE1KLZ6SG6M7CbVvfVTj9MwYuZZc71HaVsCM2T5YJZN8aA
FHP7rU4XJ8kfjKAmwn3KDcVEopRBVG1qsZLhFa3sN1yPLPLkBwzzo5cMY5wBAYDb0f/lm4mZRLst
ymSuYfCdmqx1cL6mQyQ7uZ/suHCOvZ8hUqVAQAS6qC04Ot0emnLUrC+BjGJ+MYuWLp/5BOa7BNuu
A40uT06RyMiR79eLy0ADvampNoibfwYrwwSVFXtXlz+BZfmOVyimDxPnywWdI/103855Gxd7wps3
TNVgUS3s7hIiVYsRFtwwup+AUhIN0kCXAaEydQw3HzqGZTDFxLC/LB6GyI6y2OREZUpeOSpz+uQB
RFmVRVxm2+fhYob/fYX7Yd0hfnpn6ll2o/0pyk9SS7BU/mb7LjaEKG3pF2i91QxuETu89QJzaBhU
8Xm5c/bsT5jJcalsKbUswUNkq8RAzoBGn8bqHD12Z0l12mB3HUt+E+xfFib4xRAbgxT2PLJBJGCe
Qz91ObPLDGEDaryCcgcRlHGqsi5EitFoTvbgNCaUL/sbE2BMrGn7bP2zJnE+pVGVoZNGfCzjfnZl
H+Mpng0dxcVVd5x+mqr+bUPGxZyAx1qqxoGqGzyY4jFouk+P/xdk8N/5FTIudniwtfJzM1FZrOdY
Fo91eZExde0v+ZGXGIuRgv/tyO1ijO/xyliudXVnx/hY+m3vo81sN5z1Y/JdO0Fw+wQd5+ufbDsI
uVgTQjcdIpFNw9/wVYcJdBm9GcVMxKLEcRIH+JCflXPVwnRDqT9r/TezftMMm1gGP5LXvpCAEmrW
a32MDlpwUAzOsjyG0jGtK0djD1Xw9x/sGDPA4ID/6abY5DzndsjGEPeUZn6twanBlLfrBraLNcyC
Mj2ENDRFE/DH6jO7yQp4QBG/z3gllmO7TMWoEGRcb2MvJbmWN71gZVHAItmWGyni9YH8e3E0d/03
DIkf57+1Pc934MYfz3/C06vLUDQGzZts/JIfM9CtjsQSZkSy3h+mxJmLW4sRadot2FvbEK4nKwzk
WipLEA2i/dAcJ79P/pK050ppvetfbMvDketDDk61oMQshi6lnQaZwZVw49KXVdQh9mNFHKItB1+b
ENYSxfK0mF0te2beWAdcTp/saI7PBeiNoe7ZMyeXpJSgLNl0xLVR4VRJeBoPfWL+aNsqPGjKFW5x
4DwV8wFqpdR445YXrs0Jfs/jXm3kbNHBfL9oB1ujqkVb34khdcdMOJ4MLbmfobWV2nYZYmTSwQBW
OirkEqDrcljQ6AP9eE4xXH3UKscikolby1pbFXaxDuQ+hbYVCnzBvoE56jMRqxLxFeluvLi6EO1Z
8sOQvlbqB9Z9v+7gm4ToqzWIQXMeSqVscvZifT/dVAO6GXgHX/Fk+3LvsPsOHLDvRClu7iU62YBG
7KA4goFBWENfMnn2xhkt/sPizBZxf2y6+mqBJv8nrG7duE41tYvQcfuDQC3ZBRpKIFw4u9rb6N4g
jhbxzUTtMSVWkLcPed1yAWuvJDmYIz5VtnokvttWQLZeluB7ZjW3qdGPaFNCSqPwop3+YCJtDnLy
El0i7K6gWr43X69ri8IhHpluz6rZvMdK6H50oeF2lMBQ/sSH8SLfulM+E2vcgsa1ReHyUnN9ipY5
H/jr6p7rh0aoLTpgG3HDo36f3NU76VhgNPtItcRQH1EIq5tQbssy5w2fSujlICOW7NbNh35HLJD4
iGITAqv0sKjQuvQ+mgcibW+C9NRn+dj50UE+2IlPJSmp0yD2JFiSpEB3GxY5u5/ujlCObs6DyyVZ
x6/UMC9pjUfEq7OHtimpUUvAcocELGe0ByfBvgNtVYEAm8r6bz4oV+4iTiqPcWHVdYwch7xXduYu
2eXhSX4y97zQMb6U5/Jr928PhShZI4VTrea8K3KM3OFGwbwa1FZuhshlkEGokJFdCHwh91S46jR7
1Id5qCcPCbEPSCHhplOP6VED8U68oyR8iYNgCSgjBbZdBRU+YBDeJtLZyJ7sguhgokwIsBL3uhWb
M86alu70+DTl3xdS9IeyIQBJMs6yvkQclG95T12xS7x438kOiDR3UfvOkGEfWUtcPXxzxKfL2h8F
FJHmMIpre54gzFs54XRYFN1pmd/n1F1AGBK7FtKgCJaZt423foZHkqd4fMowqJz5LbqbwNFbnOJd
dCsT4c9mSni1QLF/QQ7TXE4tgIl1y+em8H72ixfOdIxm2R2YjjHbGN//yQju2qiAKaiYByHjTRNp
fpjRn1E89fXTdVwm3EVsWACbZioV3F2CPr8ZZOvTEmjHTKNExojgR+wksDUUKke+faZWny0teIA6
sn99JdzFrrigKKFnDnVjjx1WkiCPwotSnQ9x+z8SXF1/EwEmwkVa+lhHaKBYkmtAjXLpUsrZ+He9
thQBJ4IYvaQS77tQwczc/Q1FNowO5CqqDpwBkaw6ULeJLWCG0mtJCWUm9F8co4fyUwya8nSv39c3
/Q0vXUsehbWbrf3rXRTwIlIhRDem73czn3iNUFyJmatrjnKHIQlPxRwNhCcGTLU/knHB9UjEErVn
6iGry5wHd6B0nR2uQSX5iCflNwiGOeVT4GvP1z3z+hmzZCHDBzlGtIx3OMZ9dGtkCqa7vibDv7Qh
QAWz+hkT3rhaunraWwPItbNiL6udd30pRGRsyXxzV2GOrKZjhkgHp+ym90NcyWbuKI+8p8RACSD0
ZKqiQjgn6gA/W1SGdgikDK4SflFd3U0/2I9vwdMP8nz7CODdE0u8fvosmX/O1RLbuhyKlvtmdNN5
fMLL8sJ9ecMVU/9QuPxyEixZwJOqmOQIb42Jkxpbf1VH8wAVu31vuLLi/IiNwz+SI17bFPAlHcE7
g5cwb8Z7939UcZ4Nf3J1JLj7F6rvk//a79HMkgV0aVg9qVmE/ezlW73+aCXaXi1vtVF2zG4gPh53
hl9soQNN1phmo51LOGq2sRRBVeCpCBb/0KtsabkJwqYmDtumaDpbmRF8cpGMxC5lACZXJpIcA+xq
XHIExER37Indg68fae5Eh6QcRXmwGf9cLIutJLJZZGrT45wr6t+x3ThxkHpq4ZhIahHHgNhKsfCu
QwFJLUegFpcPVt3ch26cb7p8Vrzw8WI7UkujDAp3wlRM9ZS02NR6OWnBTZr9if7t6quJBUV51iWI
qiEDo6EpRj/03YHYsk1Pv3wccVCnl6om1mqsoHnLjpzBWnkXBag/hB/UY7+r0eF/k/jjmar1baPy
yrCA/hYrizYugwnR6bIzdvVef1gel5PlKPhS0d4g/H/zQluZEy4BdVQx/cfXadTHEpyTkLxUlS/X
N5Pwhl/S0XEgLcEM1AhG600H9zjYwT9fN7FZvVw7hID0yiKlqiHBRjY9JNNLaTyb4EYZy2dMd4fx
CHKM1Kvz53F8IwzzDboCU7oA+oGszJZU42wNO96kE59CqN3wNh3O5RPkTk3UuCnH5H9fXWl1Vqah
HkTg5uo7f7LqL6lVfElrjEtD8twPR/nr9QVSDiJAfjDMamMxzIE30Re5+qjXt2P7dN3Edgi5ckIB
LlRs4lRbuMQ4WSLP69e6x59lk+kEyPCf86Phprt82JkGIi6fsL4ZJFysi0XiMJ9CCcqMnKW8hXJi
fqpeBje6W3zefkEll4jtFNlem3EYy6qAMalYonMa5CP0LuvonICQxr2+MMqUgCQxU8ckYzgSc3sz
2jd189oFn/6dCX44Vs64TOjRZ0s1ecDgwn4wpMNA1dSpVXBwWZmwB7TMsACr6NTvWeNLyEboPZGd
omzwv69slKpcqJ0aI9lnfSxq37IzhyY0I657QwCKWU8Cex7h5FzYjEsdQxTci2+Zpzs84o5OOrh+
qd0joFdkc41L6BBq44SUcBa5djx9j1Fed647AYW9Iodr0SWppfKw3n6afXTd31YvsRs98sweyBsI
Y9RpFbAiHJlWJTw3MJ70E0/OZpAc7HfGSbml6WIJx2Dyz44xlp1UpzylkozyKUnyuynGS9Noj9cX
RbgGE0JdnSHVZ1WomAVV6tjVIQNNrBXtTUYkLangQhxhLWpw1jccaFtfdjEyDqYG64ieIqQj2Dnc
UcEMcVcxAR6CJuz5GDLgwQ6gyqMnw26Zl+9mgjJPw7rlQavTgPKQTb22VSggUhM2yaw1mOuaPQZt
SPAX/2X70rcAUj2ctwGB/DF+uGsgKH4obk0v/MoeNYrznfqeAp7EqVWbqoEOE0N1inzZS4sb5WgX
r8hEPrXDAqi0dRJoTY6jxzuBoAJZO9WxQpcTZNSfRq/0Jp+d43s9d/4s9XK5NcUKbA3d0bYLsMu8
mVdDj3r1ot1x0nIep7aH+Ov1I0KdRCEMKW29VfoGJ1GWb9vhdpROS0iV4/kxuxLKMQFaksS22iTB
ZiLiv9FQ80lvuLIZuicO1ANpux6CiU3NZmio0cVZ4SGNpFFpa/7h7Ff7XH8zZ89SQOCkQY8Hba3N
QLxotjfwH4Ni0W4ucp21oGoBy8fiVhNYWdrebeJv1z/T9n1zscLRe3WTLqGp6ShbY26BzSc2Asqy
v69b2D5b/1gQs/eg7VETcyiRzKy/aMGpMzLPsH2lybzrdrhD/eoMFzvCSuIyHuQuL9DTWVmuIX1o
0zszMBytxSASOIup3iDi84jJ+9IItbANABlJ8lhqT1X3CGFd5/qSiI8jZu4zc4mKYcY10+vPtZk6
Rv/5ugFqEfzvq69f15kphyX2TBr2U/Rshrt8erxuYjuHeDk4toB4sW62hlR16L1w0y9o6QTyWBp4
zgc8uDJf7ZxsT6W4qX0TnlwzdNmgZYpETRreNtOjrhFHc7sitVqTAG59Lk1yyAsRreF0mG/Frfyc
oJ/pXCGTV6NIKjvpve11EuEQlI8LgFdMUmLKGuxm7avUvWTjt7R/Xsozuscca/56/ctddw5DzNWH
GGCsTQOsTYGOYnO1q2LbjUfq9qesCKHUyORU7yW4oGmBMENSXaiKHu1c219fzG8iqf/BgyGrP7s6
a1mG9DzO0vA2u5zMKPKqc/nKFQ5z0C1Lz4Q9al1iKBVGWmMouJvCL/rJBMG/7vJqKQh2TU/e8YGg
5CP1eCAuKUPM16MODIWDCLko7V56M5GL4tMXEQM7DpdqJ+/E7WDmsqcCfCgLggrFLHh0amigMor4
2KXuQP35DlTd3viUP6gY9hgPVOPM9QNuiIl7yVaXVotwGbejtpPK4evYZ9+ID8gd4vf3iSELICIH
hT6pasUXh9L6Y+JJjyamabVP4NgnO4GoBQmAUthGaDIbZ61uO2cMOm9aqOzCtglmmZBdNg1LzHtV
iVUlWQ8crvubJGVuD60hYsu4T/+6Zf+YEMU6ptiIbYkBnnQtdNFeepeHmqdmuTdDPKY2Wi9ExnyR
oSaaKF7Z1bteYidbmgh43j56//wzxEdgHoxpmJY4eqy9CTA4UL0xisCB2EzxAVgHUxFmxoD66fg0
pa9SSiQNqd8X0CqupbCYFgRNRuQ17ENBERlsn9zLFgnoVNVtqRspfj+VHmy0Ahv7SXoNCsOJBoLE
5Td35cUUX+oqxhh0kPay9P0JC8ouPoODFADYY9CfVTrxg4ZUCkbS7ijyp98A/sWuAE7VrGtq2wDw
FWgZdkcF1I3KXXDgEx7yIXOp3mPK6YQwp5YlhrgDTmfPd3V0iMeXWf1InK/tUPqyJAGSGNiEKoyE
Lz8ej43f3lqfrb+zsw6V0syfnaR28nEnefbzdcPU2gR0khO7lzSFx6HTvR2e8+pDlREZFfJzCaFN
ag6VlS3YP30fP5o7NGGiwWd5zG+4XIz9QMkmEVspDmF0rdlPVomsvDHXbsZMt1JPzfxq2bt/tXUi
0/xkB9FkD1jWOCT7Uks8fWZuE1DjK8QXEhucw06fRtbgkMVhhCBN3o0DSqLM2P+71Qiw0RStNgbQ
PvMi5aWSTd9GdBFM/3LLBMCIq6oM0GT5v0fJzPzMfry+DgJexe5p6O70hTXhLlRtPyvvrI7IT2+D
ni5rioIRSl199/YV6ElLbOQpT3pyvtroLTzZdzxvHD02TuqFO8vP9tX+j0oVK6PCxg2WlCkqfx3U
1p267CPlc8wIB9gcCWc6T4AYmqEikvgZzdNC0a1MQuTVecarisbe2G++2r7uvMsQPdRPhUuFmZu+
vTIpoE8OTuNp6JLBM+KPTfDcglM1MagPxhPDv4QuKyMC/EhD2E/qgqpgcuSPg3z/ZvBhKXKwdtPz
LnbEHspc6XK1C/CNEnNvzPcR2YO6GYOtDAjvqVbWUr3iOTHkvd0YLJLWZwXq2VCLCvEI6L+mpXf9
LBGfR6R+0sp5hgQdGuasRcIAoPzWDuVrLPWU7iJlR8CeNgvGuRiB2EmenhU2QIGkeAmDivKEzaTi
agOFU5TIY6IrEo4u59BBavZe2SeP/BlDe/bmJWRgfM3Q+UiRSAIXF4FpJUMB8bf0e5755hD4eXeU
C4rffNPpLnbEFFxol6yNInSss/5xLu6LkLi8Nz/N6vcFUGgAFYEZqODnV29Ye5/Xt2FABMTbwLOy
IaBAPRtTmfQo+cmn7ggd2IP8MT5pd9GMOW4Do63dx+zbOBO+vR2VrKwKsABNFbmyElitSgeZ2DsQ
A2J2fAAHLIbH0ZO2+yOw+8cgjsvP+JohHTekEj5VEcpuWyxOF+uuDVXk64d2uwS4siPAhFaAUEBV
cZqyG15BB0hgXhi8HtFZPhTTH90aK2vCc6ZI5SWMLASQwbvISuHlt4pTu5Jf+WXs6Dso6IE0nmjl
5V73C6SvjAqAEc+Tvhg1HvC9uq/n1yj/Vjf7vPxka4Sh68cY3bM/fzOeopUsGangvHzrQH0l5U5S
3knBnzxrV+vhp3AVU5hmNkE/RO69SLX+Ks3+Fi2mT0FMMdgSPg/+h5/tZAz06W2MrA4YuJ+NHe+A
7hOHSx2GbvLBJl8X2xni1cIE+GDxoBrpgEPGp/DBlHYvj06aePN9ecSr5pAHriI5MxECXscsU+yM
VMoSdKkjjJbpyRoPdvN1jgnqCcoBBfBIJVsZY8iNeyUz3CA7h8r3vDOcxfpkVkTMTO3hO83fyjl6
Nql1KEsT0o3SPQZTkWVPXe02hXwX+JzjHXukJH8oP3mHmJXJMaljKbVzHmlwFQEDc2Xd2UQoKO/K
nT06VHhLYdZ79nNlUFbL0C5SXJcghwCRBxhTf2TkfOkzaYsj0q/gYeq2omsyk8UWiWS05kKygh5x
7uhHWFzoh7e6V8Mj0SNGmtu+of8xJ5bAUW5nUl5iL3mdn2eKla/5XkLytvnEtSYkTzad6zfANmhd
LApo0shtZJcN/H+uk69Nqt+yLjgVhf2hG8eYsLX9HDIuxgRIMSbWD7kCKOauMt8lnh065T5r3cbP
zuormsU8aBXXslNQTfPUxgrYEs1dP8U6bp56+ijFL21PYD/1+0JYEkoxg44vttEwZ6dCGwhaqv7d
hxJQpLNnW4lKvLkle7lHbHhXyzN4nDQPmmlEQX0bE//5TGJSxLbNEaoVOGB28SHW7gy2s1OKAovY
MDEh0qE7McgNeLqS/pXmGLOdvl3fL8oAP9krlGDaZOQR7hS0MsdnFvd3IKYg0JbaJyGywCMYpBT8
7GCo1umD74F9H0hEwLt9eVy+BV/mahkSnGqB5DseivVJn+6mGRQXEgosSue1CSXq+hssv1gT0MBg
Rp+3Aa6qAaoTr4gI/XIvH+2PdoURu3IX7ihdBeorCYiQRFPR9XE6elq204KzpBLbt10Ku0COKRx8
yN/KklmhsSE5KqDXLvHa9pY7PhIMFUbJaf5E+oKt7AlAUGOQq6ksJEYmaAqEk3kKyoGIJ7bfQEy2
VYyI6LquCj5RNujfnKoMPTV71J0HjG7VrvW58s2T6ZagZoR41RN1NW3eExebIpdMUk6ZbSY9hpvA
ARwlqDjPc72vk8zX5y4lAIhaodhzGSWhLRU9XpJ24SStHwUYM23d4Ji8dIFf1eCQ+/ESpwgoOYj+
ct1fVim2XZoQnamM2QYv5PGdMenQ7yDES2Z/NoFjZUZwEiVAwjCJJDxi5cMY/C1bhy56uw5/lAnh
uui7FCpzjYEdzJPnKImOoazcFFZGfCnCjFhjm1PVlqANDqK/8LEZdx0eVxVhYjveu+yWWGST0myC
uAHcHZwhqC0vh8DrnPTIdtGJmpPahKOVKeHSqCNTzaYQiG4P061amqc00qgnN7Vlwq3RqlJqRSZu
Pivzi6MKbsRCcYuX4MCOP5gRckw+0NzI/GevuLYYWkrKJOV2iyPFU9HVQ3rilDXtK1celA/mA/Wu
2r5KVlvJt2F1cSlLNliNiq9mOCOmFPl3k/zY1U6cCYVuzKO+nHCRLNowj12KXWVJ4Be26saD4l0/
UhQqia2TfRqhNA8hFzgilwvO9+Mt2gFcBrkGLnlXfIj8nEqrkvsoYEWZL3pqJ0qPmHn0oTfkteg7
f+RkmoqfesnkaJ+JZW5mPldfToCOtEYMa0gBngSnd/KCp8ArzsET5wgZ/yjPdbElhppBMaSKGcBW
yRKXLX/pYEpE5wDx8CAuLzHYXAIz5VURUK2N5zz6vkivRrtLC3Jej8PDlTMmlt+iXmZTyK+tRHN5
P+/0FRmTInLnnXwTo97TUttHeL0pYEm6zEVlR8jRVKHsqGW2z/WEijYI4BAZjQINpIUm5znhwKG/
c12ZYMRhyNc14GKkGEc2A96VRwi4UY9JoeapCVqhkd1BA/w+6yyvyRVwQRu36WB2hG9sR4grgwJy
jKoSsCku+aOUc9S0rhSidYm9py9AbfR4/XRRrijEo0ttp8xiMxI0puVISOS5RacdW325mfuA+HSU
dwjQIWldU8whMLGRvSm614Lv19dC/b4AFFFlaF2n4fLv22ifLqVnMMm/boLwBrH7WR7L0dADvNtt
tORPCXLFo75DEWCvaT1OVk2YI76OyFekabU6g4++90DPd26Dp3g8NGz0TEaRxVOGOJKsbsfUlkql
7BIQJU73SbRXTdz50b41CSwnvpDIUTTNat+OMtajqPFjW5kf8r7/dP0L8fN4BfNESiI1CkDmgK/h
5YO2G/TGU6t4LyvZ4bqZ7dzR5ZiKRTJVheZPCypyj31ErQLNtqFvhM78uXzrdwtYl1UnfGKPfzS+
sLLKv+PqOxUoYtYlhoe8DlQ34XzK8foJKAIY6isJmAD57DY0FyCQbJ61PnRCnQQ5yoQABXWJ9n5r
wsMmu0mB3J/4lCYXQ82PfeQZbuK3L9TdRB1dAR1YF0Yll0MFneBNZ3+J+jsjByXXcJNT4mqUb4jV
9Ixpy1COyHpLEaji9ZPkjHs8iZHFcKZH6ZY7R/o0OjLVtEycYrGgmvSZAUIdPIpn9pB2lmPYpaNk
fhkkR8L7ichCrK6HOq4L0JwiMfM+tVPuUczXUcznOrZgPaWyTtvsChe/F8caFEVNrHHIcU19H10Q
4MSO7NcuBpTCj/Kbdnuzh0Twh3RHZRl+cxnroI7gukqm2FeSl7HdB12KgCbdZWCQTTi5SZe42ehF
dxqqQCDgI7Z2+2j8Y1Jk3hlGs5niGBhpKo61tyFSxfkNTVcxHOkDSCQ+ZKRE1bsk+q+gebEpnI3K
hOqbmuHE8+HzwlsO43CMIaYnuRK6IvFdm5N8UI7QPkBnqTMnLhVlcQO//wf8QsDDpNBOukTnT5kf
jNfjjodzFJHL9b39hXaHjUNQtB3WWQ13WXoboZBNfL3tx8r/dtIS+/lNWRl0xX5PDvA3mXRnLA4I
/0FPV+xTigyMWo4QbldRKadpgHZfVi6uace7MtKJCIQ4Ab9w7VhKrjTBhIpT7euYgiy5fBGyeqFb
/R9S49v1QjRy/ThvvxDtJHKdtOEcIeFROE2Jplx7p71IbnPuGlBtFo/dPt5RTAi/edJejAqXai8Z
45BlqGDrf80AF8xg7IIbtQOvyeQX/nioDJfwkm34vFgUblh70uNFHeEl9qHzZl/zpq/sYdmDh9KL
wPlDfcPtJ9PFnHDbxnGkFq2NN8wPCYrhJXjWbucdyK3c+euMqGX/L9cn4ImasiQ1+frYLZ8Pbt3S
ZQ86yIt41yylx7npoiZYyxXLAk+1oQq7WaR1OIZp/KO3THU5cxi45T0TrJ7R6U8qBGtjwl7abR4M
cYH8h1QVvqn1fte31Hj1lnusbQjbV85LPdYyigTzBx26thAuO8jH4jsntwXTLOGMWwHzyphIH9TE
xTjbCY7cEvbOJJ8szN3PRM6UsiG09QyZFQXWgrTKmD4Zxr0Vf5xNwgTlBaICVSYFWh40BS7mY4eJ
VBzjwFMfYnT2e+Nzs6cO1Rb2rrdNwN7O7HOljVjJH7P59KrLVIxM7Rn/B6xC/ZaZKXrzGAhTwkfD
8M1sPwVElZgywf++MsGA7WlqgDpk6NwxOOQYDojIvp2tG3G9UQK66qORMT3GwHDPPLbn01/NOYR6
16k/qgfqgt8K8tfGBChoZEi3sAbv2KSFTlzm1uxBTvqTjGA/oPRLqd0TkCDOBxP0n8bgFcV9p7pJ
rTrzQLGo/satbdvQEUxwKYOfv5FitFPYWCiBthGcugdjceom30HZAzDgxAPXkXvbqy/WBOQxe71O
oPqJ/hLjMaqfMorJgVqO+DQyGI5oqwGrW4QTise7uJIXHuzlO9v7E01NE6Rv/9078T2EyomuZDUY
tGt9Z4Luuf9sBc/XN2zb4S4mOJSvjpCdN1GSJBnmKPt4F0IhtAzbt0mKP/FWCKUP99fNbcXJ6xUJ
qFNDWidP4w5kdvprggmEpN01Bd5b7CELNaeVPyM5ed3i1ptybZF7zGqB0YhXZVTjeqjrb9n4qVXd
oXprm4i4hbYdA+IjtmyaDC38gp8vc1MWky4PCBk4X5kCN7dulJPsJX7oUeC9GfKZK2sCTqARg7WJ
hlM1vaFHZscJHSVt3yLgSzAJYSZORsZ8m3CxMinAxSLpWq/G2Ej5BF2kzol24X5+K0fQBXPenspN
vmnHnmoVpqwKB7pW5hqvHDxgFfMgLY9ddtIzapRuE+EvKxOLrpCoKfuIM1DFOSbasl26l++n74vP
G5GpJ8+mO+oMGsemAUbHd0GHlTsuITSj8xm2IEzm9OptZz2PChrhom/X3X6zuGZeDL0/mVeG8kiS
AlSeeJnB2mtv4QGTer5VgOMGGrmQgxjP9PN0s7QM5R0LmsfMVFWRFraNo9HWeSzGA/XGcoaD4bfe
e6tL6hpHYombYebKmoBdVq+OedagkjK8Wh+skwLKSubFA6b24I7kGNAmUq6sCdDVD1kcdLKF1KWV
ORHUfobP5fRaRLel/fn6wjYvsZUlAbJYmMeQ3sEujukpKw/oF7v++5s+uPp9fuZWrqGyTFogzIBk
lLaXpdAtJcVt6+dlqP4AFBUIbSu4wVSTaYawEjtI9WzuErAfV65ig5Mn98PT+DDq/o9Zfer63/J6
RZVNVcd/um6LQXQ11kEiyU0BmUsVDJ8aFKL10WFPAXLaltOh0Tr5qBB+uAFRP9kUHGNZDLnMGWwa
5scgPUf23ZAR1+aGR/xkQtjHfIqinHVD6umQmLDL2NOhCHbdKbZSFyCXxRg7FCcZ2GYFG6YWVlKa
wsaPvmM+S1y82F/a18nFOAPSCK16uG5yww8VFd9JNRVFY78odrEykkGsVGDjWq+ZD3YKdko/pHpQ
Nj8PHtaaxaCILquCt/fJDBIArSi9ujHdGT7eKOotSxZiMdv7t7IjXMnBoo1dY2XgfZOC/5B2Zb1x
49zyFwnQvrxK6lYv3mMnjl+EOE60S9Qu6tffovNNWmE0Iq7nZTCAgT6heFg8PEuVVxXVYeoxHm2b
wRzqgZymAVoqAtnKT6nTHMus/WqZkJcxHodm3G1/V3YTc8lIRV38S7ibWqoI8s2jU/qqomJo8Uzz
b0p919I9mQvXyR+2ra1/X8dSZFNBpx5PbmaQotAIMSrUxHx1uDenc5U8/jcTnGsaqm2O8TgOfiuB
2YZ4EyYaJJFI4uo6HNOwEbvpqsHfXXmBnA/tkBjXjF01PIImEnG+ABAFNvhxAqW1panvlQrtmVeK
+TV1rkgieBOzb/HX5l+W8X5FL8DdzJJisuIeGUjjgep3tSkogq8e2sXvc5dulEfl2Gho6aIlZsSg
XJI/z2DQStUPEGso0IH9Zz/eQ+DFQiylarVKbUGhlWi7Vk73EHoTYd5K5PeHDc6xzMmxpgmsRohX
2N0UHsMDht7cxC89UZpqLWT/wxbzjcV6IOTXWjprzbE6z3Bx+R6a2yIYLDdz3OSRdQOFouBZaJNt
5sJmp4AVXRpsHBz0mlhn0F1741cjYKToJdLf0ev2OV17BP2xRg4DrVIu67keRpRBwiDb1dfp63AC
lxuU1IsvH9Dp/sMYB3MT+urZA7nyh+ncyd/SQRCGrUWzfxhw/vx6UQ1tM5sqiMNO817etYFWuPIt
a9Qp9lQ0OCI4t3y8HjtmpVeJhjRTfhil+7x5EezNyij2cjU8j3ytKmifnobBV4NfKdkQZKGs7Vek
aisAOZVDiKIdJ4g8I2HWoupS2MSjDoIKWyTIumZGQ5iCIV9FcVQ+XunmqZjaYkLeV3oBG56bFd2+
lBNBcLd6hDTFUhwb+gHQ8OCOEMkslaQ1vGwG30l0YNK56l27N915xzRyhI+aNXzVdHwgGaERu8b/
dLohrrOuthxcQ5q9c+rO0/Qoh5jpvM/txo9McCJmkuUXReFBRG7XzOFJwVjwQMmzFFWnMnwuVV3k
OyyE5S+VxT+Kz3ols2aFnYMLeHie0bOW3aeKl6Ye2oYwRVWCNpW489u2v64FMUuTXMq96CZJTcpo
BJXO6EozhDRn14i+5unsT84nRfqxbW7Vmy6fnW8IoJMq56mij74tyd5Y6yfdRm++M4jG4AXbyzcC
GG1XNuoAd1Ju7YDlD9/pSq8HtzzHOVL99l59jXyoxGwvbzU6XX5O7qazbGyhqiaTP3y3nvub+snx
pCf6zOgLIA15cnwhMera3bq0yL744u5p46pO9ZqwXEBzlFqvUzCURqEdj7bX9ix6+a3B59Iaf0xH
rcgNE4Mvef6Y2IE+i3gSRP7IXW1GMqSKXID/XTUKT++/pxCIlOUrUhGMjOxKQkU7Jvp+3PVWKgQP
mlCrMJWC9ezmQ3morxjZhDg2WV8bkkXIR1kIuTjMccIKE6dUR30VbJhSP7oJJMgbNYgaCLZEPxNR
g9b6Ifhtj0+4FQlklEkNexl90fqD5uzlGkyLwkkH9u/+G7YudjgMqWxbHuyxRIUDOIX4Lt7nr2YM
ZoP2Sj9IvioS9mEBwZY97ju2uqYQY8S6qFPsCz0YmutM/ZS/NmWO9hewdwgiFMG+8U8v2ZirdFZs
fEe1uqE3uMK8qgs9KD9VSnLfpAJIXj9jl8/JYcikaIo5GyFyl9FVp95PreBpIfp9DjHKHvzpUxWP
fjvRfWbmp6mZBA+w1QhV0y9r4HCin5owmcv3xDk7Vcm9ejfelQx5tZ10LERNe0J7HGxAwm3SYrBw
QcG7qEGQ2aORrjvU31F/t6Eu1R62cV50sjjQ0IxKjQwLCbcQyQ69OmdOvlPIZ1l53bazvi4DAr+2
ApIVjZemUyt1KCyCZ2a7ix5MTzkMbg0y893sKQj2w+ZD+7awx+2bFRZNZjN7DtSgjzraLTNvVNCa
hOSyXwbmTrC+VfRd2OP2rUzzbE6HDtXrad+196rzo5dOVDfcEPSKmU/yn9kAAtD8Yw66MMztYEcq
XakHNH+nRwMq85DpRRebc43+QLQOidxzNepZGONeOGorJaUuIxqJnWPc3TRVYArlLVdB+LcNnade
QR9AOik93r3R5373q1RF38b9DH7YyBfpN68mgLWFNQ7yTcnKtCnq0DuPMSkVakX5p+bLhIaoQ3ZV
HStfOkbTleglKrTKAf+MWlyZFBVeimCHSt90zzT86IRixLE/jpknnepbcSlpFf0XS2VB+yLAMp1+
dlIZ9fvOvkX2RdUd19JTr0FXtfIooZy6fSRW0dnQHUfHc0v/K89HcmqkdofLzZTuqPLmlN+2f38V
ui6/z5PHDXJuy2lFRn8qiRtWbwpmpkdQPw8fetEtDHFQkqdqRkZVQlEiME/KVRsMB+1mOI37Fg0d
KJ2K6IPXD9nvD8ePTFNS1zQnTgXtEbqPyziBjKx6TpVCEA38CyZfDHHQAZkJmsgsrDJcM9A9tPSf
ZMwVUb88YfBGhJBr+QRUdP7xB565XyrsSZ5DlQEV61lLTuqR7jUoQ3+gYw2pvd+G+JmV2ZanGbyq
gHlZup6K8moMRbmE9efRwgYHGwYKI+oQs2SCg9RcexOjebh5zRsX+sKsVwWjpUElSvmINox/65MG
w/o0ZwEP0nNM76l8zd30hj2RUm+83z5f7Mb6KzhdLJGDC1zjpJviDOzteeZT8gRdQb8K7x37ehz2
26aEC+MixTaVSE1xyvzGcd/Z3qCrnUgYMgZtMGbcRH0yoqWxE7hAwnnsSFqo8JCxfWoaC08Y/N9N
6HxKTUF2XbgyDjzGvqGOluIr/ppuU9zUz4J274BzX/JFnb0CSOS79w2tbhtFRx9lnr60WWAktRcm
T7kiyk2v3ySXE8YBxxBXupmDHdQnzW5QvtHyJx2OEvpypj7xGlvEWybaLi7qKHoDqbsGFaMmIV5B
vL7r/cj4Hkpe14rkKwTgy2euVD2W00QDNUCVfcohzhXelfFB4O0MHDZOFt+mZUe5bpuNXIFoKzkQ
jPc6noWBDuRWAxH/veDT8WkqeB81QxumCCW7trrqu9Ns3CrtqymytJr9XsAun6lCINXVdoWMSkZx
hvsg2uVfyC67k8GxL8reiJbF4QUFaXApSchNJ/qUIPvQflYK/UCi6YgU71Veqv72lgliGf71ohWo
LbURPqOURp6VkWNqGQIT64njC97yAh2aOQxImSL5MOzDgOUeMtB4euG+Or6T1d6WqeBGXnd1KC/L
sqNpqOX/iYIklEgWUWQDWpDx1ZNbyDcRFbR2i2xwl0hkF2EiF4hlwMQSkwlvvmBGn8/27qzD3mUh
HMbid60IzIZItZmDp1j5ru/kvZZ2hyRORWd3HfoutphnLq6OtqkqWUrZheHh8vcVt/9WYurFfJN+
1BUYMFlWoD4P30fwqgu4dNad8GKaQ12DmKTQEzy+SHzWxtKVhlbwahbtFge0EeYmsqnDEXbGM51O
fX2dlYJoWvD9+O77RJvS0SSoMPZquNdJd7Ry5ywb1Weq1241RqmrD6oom70KFyZ6J0zZtBSdHzFr
5UGxY4aCUG4hrhWFVxhH8aH56cXU/tSOiShrv7pVC4Pch5xKSx6NLMYbNqEPpE9LGPoBhdqzNFQn
YkiPgyIf5ip/GKp2n6b9fppBtGjhjUvr/fbhWBvORLfMP4v/Sz/G7BJjdCTUxdlb8z3yRt16OMvd
O9EoYwOJK6//UKZgYZUDF8jI0TFhmQLduUMoolh7qwoEK2Pg8dc9urDBvaKpKfeOGjc4h7fTPn5r
vRptrWhZ1AJWawOTnejaWcfohUUOzmTDTMDrg30tK7f4zKp77PI2FfS0QgYYF53oLbPtuX8pySjs
5Tk4SIYoKJ/18Q97fM7LH2O4H0fRIdn2WYPXfDeonCQZRFz8Jn+i9SMVBvmrD0DT0GRV1mXH5rP4
Vml3YZyhO50V+0uINSXv4b2Yz/lftuliiXM+u5OasmBU5VLka5Vr4nGWBZ2r3NeJWz8i/Q3md4Ev
rm+UbWkYstRtle8a61RpKtMBnqEG/Y5+LnZE8iY0tHaucaO71ZEeMXsmu1W677+IeoQFtvkmxtp2
VAhCIQVISejWHRSNi3swIrqx7E2xSF1m9Y6A9sX/FqpxR6ADjws6U2ocAemlHw/q8KkSstuvBsgL
G8xVF5dspA96OGfoBtCUd11G6YGc6+f8hg2VSoIIZf2FtjDGFrwwppKukUw0ofi0Abf0r75n43pu
IMgIIWpP1P353rP1N2pdPiAXreROVNBKb0a/jInnOAet2qnaVZw+yu2O6rchvUlswR3AfvIvkxZy
EpqDgRoIJ/65xKnM9UqHiK4fJsckOrZl75JuT3vh8M4qIl8MvUuMLr6lbDlW1pRo9kIXR/bABhOd
Xdm49LvtvjcseUKaK8HSeC4+k3QQIO5Y1VjzMMw6uNkh22FmvSdu62ePsq9/ASE0VLc+dOgWS+Xc
hoToUYX0HLKptNnJTeSGSuvKauSq80NmvgnghV1lGzuock7jyPpAMLGLHbxW9g5mypTIZaN+SKAh
UbxrRkFIvXrKF6tjkLPYSHQPq6YzU7QddEhwKZUHbVaA2dftZYk2j4toKw2CKUnVjb7ZZO5IT1OX
u10VzP1h2876mVssh4vHxma0YrNENMKorbVzd9CC+ACaxr1oHk/w3fjwNiv1uZ+h1wuK/9LNw7OS
HKJMtDmCz6Zx11uvjfXYqBMeVWDpTke3NC0vHWw3y0SMWqsxweW78TeL3mR9aDeYPgmHwjW051Dd
be+M6HtxyJS0MRq2ICngV1brGdO8q4dzUz5sG2G7u3F4+M4vXSlGWlkI/1kCXzsM/ws8RH1s6zfJ
4muxxS4OTddlMjUb3MNs4gljQU/VsGsaXP6sjDQbnix72wtbvfgXBjlU0FQygoke77UQWY+6epVU
/dCMJurt8VE3yeu2NeH6OFBQiTpYxoQYxzmU4OcEheGOam50ZQWMGUQXrU60bTw6QD1urGQ0WIfO
9CDjNeUa089xRNv/aCsxMu1mgFdP7VayAG1Fn5VHixkspESfEQxMhUuzIO7ukhJNXodwFN6YAls6
C5oXPmOPRTfHCuYpu70dEOImu052f2Re6SoePSYIVOmn2P0peskIDrbOQQhtTX1u2e2V9FemfTuL
2LJFv8/us8WyMlOeEpli77LmpuwfMuFjQhBp6BxwhKYjo10Hr5VpP+/BI/wp9eXUhW9QiHrKBzn1
rMdt9xe4o86WvFhS2SamHheEUbaw9GYWMG7aYi9CEQEi6hyINIRE4KaleEjQFwn9BK0TZJMuAA6R
EQ44sjQt82hW4eGZeh3R6pGOBXX18Hn7k4nMcIAxTU2n1mzenqaYYtmDP5uK8knrb70LBuocSgzo
0LEd0NT5yc9pP0BDBfIHr+obGtPoPkWTvNnv/9uiOHRoSmVSYgkoWCjlwUbWCuSIAYrrggjsX9DW
AAmUY6IWzxPGjnIiy3I0IcD0J2QaocTndweyY9IH40E09LQOQxdjnEMo+uCYg9yimO44nhrXbpcN
t4Wc3WpacuoqUT593TEu5jjHGGieaU4P7goNsz9zln3Ow/iER5jg4md7//fFfzHD+YaGhqMuBIeh
X5LbKu7cUntS5q/1cHIocQtLSGXFUG3LHucaxTTXslPD3rBHpwCadTF+9PiL2cnxsy/bfrhecLEQ
+hsO4w/iITA3qqYYKvQlxEdWM50OYxKAC/Kq2ufBUAq8fh3QfxvjWwcLNbfaucGTfHCOfXUvnGH9
l3N8McDB66hZUdWz7DbT+WXfzun3HXvjVOCKB+/Y6Jmiy3fdCy8m2d8XiD6UXVlaM5w+JbdWd0ft
g2KJsgui78YdrEI3zbi08drPr5j2tOJaiid58p1y3/vzTnWbH/OH6joXv+Bpkq2STjYhWBYlnw3j
ZSSP9vBj2/fWCNQUbWGDO1mEqtHYRIjbWVnbKt3OZ3opxT24W5UGhFkyhFDZnL+5TzEdFfn58/Y/
QLR13EmbTAn3f4oLbKD7PLntVT8V9f28v9X+Ps2/3YPnRm5VMyqVBtwgLXJB+9vaLb2DvZv2CZTD
Gzd9ZMxx4bE7WY2r3+rHFgycyHKkvo2sP+ihTw3quaK4TbBunkm5LdMqLCAy6tcR+p9fbP2ByIbg
5llHzcu6GcotjkU5tjbpBoZi5NFoPnXhzWwUbjIOnlwd+kYPtrdyvZfm4ks8iXJTjbNUqIyNH+Ho
DdOcLTw7PCSIgakvP4IB6kFUnRBhJ0+qnDdK5Kgl4tMRHZoAz/BYnpuf1K+g0STqlhAukMcZks+2
FeNAQi2iejcHaTLp8wTW1A5Kb+jQD0S1wvX7/LKHHOwQLc7VasaTN9bRFmfZ4Q+CHmmS/DSa8dAp
IppgEXrzPWtFEqIS/z44SEHiCL3L+zr108Y1gsZVXRW5d+CA4AJka9g6nxwGVUMIqmBpBptT8RUF
XzQy71vjNlJyQbAsgHC+cY1WiWy0Mkq+sqWfIK0eZPUkaBMSbBffsiaPpVnLBSYHw+RL3x8187qc
WEbszY4ft0+bAEB4huWizHvb6dFpZdX3RMfztjtqopFikQ0OQDQkDtuhRnTXp6dO8qx6HzcCjBLs
CU+srGqzVdcV8pMRtJwTAgFXUX5XZIH9fYGCijk6HUb8sCXFqa+eyDQIliD6ShwqGHOa2o2CK7Qx
XvM2qIAJTSYqRLNPvXFGeDatMoucbuoRthkKShvaoYD4eiS5mCZAf7g2CkWC16vNFzDnW9AUUHV3
VYxVhdca9H6Sl8JDFIc54umh2zGKUz1y284V7da/ZHh/A57NgUGczsi4xugBKUi0bzJzF4btNWkN
VNyMnamkexrOx8RGfczRBHxAoo3kYpHQ0ZOhp8DaLgxdq/7Sa51nhZHAXURXFt+Zlmp5lmkWIknG
ldNBl8fPvDmYqct6aImow1WwKL5HzQGV1zhZSC2qbe7q9i4ZvyjObhuLBADON6c5fVRmqPPhAaOb
Oy0vPdVsjllTn5vBEpgSBax8d5pmZdAnQZ7gvc+/vmGzPIw1cz7Yb4PH+MuzR9Bwn8bX4gxdcMEN
IroeHQ5MaBF1mNHAqZADSqGlpPl1kFx3bq2CW6ncxTtRnLiKXraq24qjyIolc+mxLJWUZGbEEXl9
JHFQW6/bW7fqHovf5xaU9jEuqLIeMVf8pUep2Z4/CSWU1jMgCyNcEINmp3wK8cbFkxANA356i6LX
HAw71rOSXo/CE7baoLCwx27pBeSnGabHHYriDT0xpY3pEB2NE+NHE1WJ1uc/FpY4tKrzOsohQYTL
hS3DcOv8XWAL8gpeIbFHr3EyDx98PSzMckjVjMiZV1RHB4Z0U/Wya6JQKhsfICZVtIsVnrTEGmti
oSCKIjCY7az9fGgOGN/BESv2iS+K5FcfKwtjXCI7aTDEGNsGHrvZsVdGt0Czs6XarhK/xU0MmqCP
0IwsV8du3IWTFKlT2QVbXYrcb3FnhA/bJ0u0IO7kTiQK5Z5iSgfFFq+ddrT7SlG3UlU3jr906edt
a+vn2HAUy0YwA8KCP1cTR6kZ5yHiqKkmuddGRn8YZJmismhlwX8zxUGGarVN0Zja6M+F07mj4ah+
oyKFCgLxUpR1YR/pr7DHviyLLXuxSdYkK1MYIuxhM2Tx11+NCO1zCxp9Xz2EnlCEl32nLYMcVMVm
XLVqgzdC58+Va4E2HGSHz/IeUs2gc4z/46fkgAo9YaFGKgw3DvQ8DG/qfDMhu7m9Xe/tv1tL4jAq
ryG8W414tWou47SG5uVn9t8qCIlL7zC36XlYnPXZk46q4AysBgaL7eNwSquqKisT1EB09b7O7xxz
37RX8XS/vUKB7/OPrjYLpdFALw6moem+z7tvRJ3dxCGiGJztxt8f0tEMzTYsW+dLfJTQdA5LXP7R
NyQ4DnWg36WgQiJsAFa7V/c42TvzQb7HEzl0BJHHehxwsc3BY1+SpjcL2JYU5BqT0W2tD+3VxQI7
GYujNhtl1GuhgkggPVBzb0M0PKT7IRHxKYhWwuHiALJUIyrhjhK96eO7RD9se4Po9zl4cpCkjdIR
EVPm4DQprgwhmP9mgQOlpgJle6FCzkhzghbbkaX1RyxAltR2wKFo2jJ3btJRb6Uow27X6tdufAlb
QQf6+uvuYoC/2hU1lOtoQk3KcMnV7JeQN4cIEItms4CJJ9Kj7Bala4kE5FaP6sIu58ZlpBu9IsHJ
0uZZJy9dGaS6v70769HmwgbnyH1Ih3BWcbGDqxs66sjt+s1BgUZBF0R7YRfg6g21sMa5syXp05RH
cOf5tjyyukB0PyC4le4ZM67ki14gq4i6MMd5N0lstUTVEmmfqXE1eiVVk9v2ICSyTMF3XNsqXdUs
jGCibokmuD/xoJXUkNiYSkehqPHslk1qZa4BrqXt7VoLk5ZmuAWVSpcWY1Kjp0cnj+Deec1Ie+iH
2e9KyKD2zoMTixhW1r4hhmUM2zB0DboLXKuGUpBaTUwQNqpR0npy0riqHHWeREs3ND6QUwBPFRhx
QUPp/KV7b8Ud2DVzoNHcnqzqWKufLVF9g30h/loCGZapgT8emUuNu9+hVAjGKBQQfbO96vvHWKSB
IPp9DozQTU7slPW5tiUoVObRtUQcTKuJ9cUS+JtVmQnRwgL9Bd136knfFcbe+tWZXcwAGJDnbALI
FUxftx1v9S2/NMph0ayGzdjICbKbp1/8BKGPXnzdR2MI0luRDzkogcXVI3XZKZ1Hphnl6vida+rJ
hDxG4iru8IV+1V6qK0RGgXMUrVGwdX9VltOBRmku405Hf1eDim+tfUDjHhPEv72P76aRJUwyhTqu
qrlSodr6qZuqXTV/2f5yog/H/r6ITWJHCu1Wg3/Ixn4Yr+TQlYkgFF+9NpYLYaixsCGFmdTWBhhU
euJViJBbL9oVXo/BA3C5g6Nxt72k1a0xFQMje7KtKyZ3qroBTCMS2xo9inYhCNyM1nnYNrGaadQv
NvjCZzoQA8qmWBKG23+pUw2n8jMjARcziqx/v4Ux7jhl6eBUjQmkiz6z8SQM8Xj61+kkBcM1Iklv
e2mracDl0rijFM9O3lWakeGdxsRGc9+GQke6J1/CE+PEZ/rIqVtASkfb2bIL0Nq2v757oBYGX58p
2w63e5NeaCF0NDDnLje7JuyuZmIILsZVn4cU3S8TDk+fUqla0c4a4MlIroYYOp3PmXO/vYr1PbMg
WqCpsgZmD+7q6PIira3ZRuEyrDwrhyBo+bmq6HWVPxIJvbzOfY5UnSSDsSg+mqIjt3oPL6xzH7GG
5nkaE7inXtyYpuN2Zu/mGnHHvBMcttUg42KJv19MS45GRWIHQXox0TJkK9QbHK/u7mL7aUi/Cz7r
Wv5RZzqCSMdYjFL7TyjJQj1rBwkxjYEXN2qoJ/NYHVl2X5Q/+JcNvFhifroArXAAqIcmLP1DUunc
hIfepz7q0cJc9Dqe2CCPBvmMoms8U4scGbOKrGCFhKAdxIh1wyO9rY54AfmG4LG9esAupng1VNro
qFdYcukr0qmVz20hiMtEv8/dKI2qS5mSVhWa/65DKXWVuhRAxKrPLVbA3SdUn2elzfCx6jF7ytDH
iiDnex4ZpwhdoGOb7iop/whVD4bW/tkgvmiH/ECUZjP4PYyY7vI636e18Hm16twLGxxmNOoMXV8L
VFjpESXnQxZAfuTI4iVR46Roizh4qAy5oR07ReZouUQhR7VxBO9ggQm+FGd1Y5tA3STDfOG3yrmm
IqUl0Ynhq2+9qhlpiAI36kVMQmo+1JKbnwt0wpFAFfXZr6PBZWv4OlytQKOmZWgwQA3T9NK9eZQ+
Q+Xes/fjeRK95VeTCAtv40tx8hRGmjrC235RojAlYXn0dOJiUmyGdoDqqgd6iK+q8rANsKJtY39f
oB7Uv+w4dvA0baokMGZyH0eOwMTq7YsHognGfAjz8Tdj6WSxNhYw0WfneXoFd0jVxQKEWLeB4MFC
a7Ci8EmYVmtscBC0+H6YmjKV86glrpW/bn8rkRH1z29VqAYN9agHkOqTX4xQq6LXeWUJ4rF/8YXf
a9E4tEtBxNOPMr5Xh0hMPYFqbTecO8udTraL3PkD45vOUb4UfMK1lKxuX8yyvy88oYj6xLFDfEI5
HFF8O6faMXb8xrwvSsGF8S9H+WKKw70kxwQVRNrQafY+ft+6yYkcrEDFsLjoWl8NjBar4pDPamLT
6KOk9AfztUAqTr+Lmsd+EPQqrZ+i3wvig6JsaiQDQssMX6GyZMaPtjkJbnGB8/HTKYaVFE0F5i5f
j2sM5ZqaOyb6g6GLputFS+GcXKmI7VAZ84epfDc5d7lIF1T0+1xAN4RV35MCG6IP85ueFLGrlLK/
fVDfFaD+yuNcdp1/SQ8yuBKnijA4gPg2a/JpOjeDOnV1LILEG35q78yJiJGfxZetwOX4aRWz67Xc
SOAMthEPtxjmJC46D9MbUNPnQYtmeNFq2ZZsrZYDjHhy5JzWWO18O+9DTPOR1++zVz8imBQO9bOj
uWWLQ4k8alK8twFOJPFpZLmoWOag8iDDbTK+RFRUqxF5PYcU/aB2tlPhcaj232oQ/iFtJgvHZUTf
j8OIYdRjczDfARc9Dl6+b15Z5I9p2MB+EGW5BTDLZ0wz1dQkTGjjfGGKmMbXNQbPs/TFiq6l/uv2
MRA4osGlEfq2LmTVwroi80y7azLeVdpPORGqe7Iju+ETPPU1qbM5alXYiY+smJeDACS8Kt+/YHoC
lfLj9rJW+9oWN5XBQUibErMw7BTdLxLEA+i1IR+VtHXrJshVCpLo+0z/MdvafzxmvBBXLOuQdopx
zPR7O8D442nAM9s33REd0iRoRO1ZIkdhR2NxH7c9GpbnDMpOlvYQgvcqv7edH5ZSurYtHNJhnrC1
gxyChB16HqwWOygH0DjB2AwBTzqKox+U9wYbyO+70uAQZJr6OJ9aaElZvRs+/ZKMaZFSNdyr3mdz
iucPEe8sTXIoMqMhmlrxjPxP85gUhTuXwdzqgvhJF3xDDkVqB0ptlOIbmmp/nKf22EUCbm8BGPJk
MWYWQy5QR9gkTTedfhy7wMp222dLABkmBxnaUIR651QlauMQ6o6CyYHymwaVxfk/niaTizMaE7MG
JrtI6P0vTRAbCRCmc1ig9V9U6lv9cg7Sw1AEkdEXxPZucZYmsH0kkg5jTvNs5g+0OwkzcGvbb0C+
yzIdKFNCrO9PE5ZiVCTTotLHY+pUgSysKER0sWurWJpgf1+sQnf6TKkJInRUrzA/MHtpHHu1Xgse
ICIzHBg0daOQzKQwM1q+aZVB0mkeKle7/7+rLVfD4UBW5aWRWjDThuAck2fPYNXDsT1ok/K0bUq0
N9z51/peU6IIUBrS3h3Kt6gRrGW1ALZcDHf45VIfU5VkJd5syn56q73hXJ5R531TXagkHIUiUWtX
7sIeDwUVTeYhVnAFhk+sEYnss3vppn3vKKSfxE2Sqy+2pT0OF6aibxra4+kLPp6dcZViHGm+n3bl
bjzbgreUwP14YCB0zhujx/1AFeJGGvVoE1CT7Ldd4l92zDGh56SrUF3ggog4tOamr60CogKsI7P8
lHnoLfRBQXTDSEdFzcdrwIoC1W9zbNWLs4tHvRTHCRyk0SyIWJArq0W6fFLPRk7etpe27u0XU9z5
leo5lXUHvjEkDxECWZG80lpgYiiarCMnbyDhwrKai6VoOlFVLYMvSOS+kfdluBscCyWPQ28l/geW
cjH17pYLU9QO+06KutKPk/hcjSAtG0WTTKvplsVy3gvqCxu2kYdzPANV9Rf9ZHrJrjpFJ/04nGZP
CuCFZ9DmCVt0191vsTLOH1onA4F5DUjqfAwTGGAvknbQqh/3IWbDktvcS163P6VwnZxbhKhPJWMH
h2ej0WbAtNjivY7JzArqpCEyS/k9BrIFVld9cbFMDuSHKiZ5bCNrMeTyLipt1Im+CNYlMsGBexwT
p0ZKG4l6d94nh9Dwq6A7TF6konajut2L5KN5d9voKkYtlsXBfaLJdWvG8MvOPlbJGzoBLF2wLoGJ
96rtwi2jdJbsVMMp7qu3cYA4wTdFE6Ts2b+Sj/oXnv/e7bow4TSo+qYsb1C03WdQPHsSm4ec6v0o
q1dg9X2K7ORQhLEgvliFwsvH47XterOPUxmjXT7oEL3SSLxK+Vmq143+oYfpcoEcxhdSWZulqpW+
+QJppBPTnYueNGiT3bFkY3xK6mDbL5g7b31R5quLL9paNCRoISt9OyqCtrVdUCyheVK6TuzIMyfR
AgWuzxMsGnElN2ZSI1KTHjUlUMLP28sR/T4HGbRX08pirwGIIhyMpvdaOuy2Taym6pZ7xD7p4pMp
LXoY5w7Kz3gOdlf1jCJvdsK4OEQXpp2xY4wA6a44tsdv6kE0cyI6Yxx0FHZtzkoJSKzbh1reaeFV
LNJnFpngkMJJwbcc2axmYO4MzJYSx6OaqFYpMPI+tb/4hnI+9MTU4XalHkP/+T5LvnXDYXujBL7A
E6zJUpLaiQEkl9vUBUWJm5iCsoAAF3hiNSUNrc5U4QmK/tbgU2ntQw/pxlBUKxKthEMFY6qLNATN
hU/IVzV5qmuBS4t+n/19sRvWaNNpLgzEypi6RB+GXWYCBBVZYP6wsDCONUWW2UQE1u0M+yYWMXS8
c1Ju4Bhfgqro7HRdjvtNPtW78sjIYqMnND7d/OJKzq47FGy0U7kDs4oP8YGD+iriIBVAqcbhQq21
U1RLMXChS+jJYLO6aXtlJoU7TWblGdIg6hQXnSIODdRhRlBrjEzyW8IcQgfd1QhjHWr2dfskiVbG
QUKR6kz9mfm5oT90nbaPB8Mreoge5ehmiDPR4I/AW/jiFKvrtbkJf9Q+Rd/sk3bOnuwrspNebISa
6nk8iyQ3BB+SL1WpRmdJMcW1USRfiHKj6eesEKipikxw2SO9QExZ2jjDkwRh1/E6kRs3ElX1BIDE
t3zqXdvJMnsi2sazOT2N42NYXc+y7G77w2o+e3EF8tWqDLNfEKqEQxAD9KUSzpl1NrTcI+rz1F4N
5Mowzgr4TQRm2TfaOOR8ncqeyiTJy+4XNSPeVrYff6n92WN1j/BB6wT21r+mqdssE2vLJgdaZt/U
1lQgWOk6xXUqV7H3hfF9Nvfby1r3jIsZ9s9YYGPct0M+xfCMBGlE+Tnvr8b+IxkK5WKCg6bMhmZk
XqKEWeqm20HixanOvYhSbbUDxVhY4eCosyerHHLA0XvHqXIA34x23Z11N//G5AFN0ZtmHSYuq+Jg
STaHZAgtXPAFyB2kfRMdtzdGtCC+hTanM3WiGgtiPS7tA8Y7TlkwebabfE3vReRtq12ti8/HswLp
YZQkyXu9PJj9l1QCVRz58n3y0GfqpjvJd07o3zjmV9Qdz6JkzzrC//6U/ARpbzVDnie4PlUqBVaD
EwZZChJRt6/6Q2SIphYELs+TBTlVpoW2mkBFLP4/0q5rOW5d2X4Rq0iCAXxlmKQsWZbkF5ZlbzPn
zK+/CzrnaLhhmrg1rtLbVLEFoNHouJb+pac/2qh+8ktRsCE8P6ZAi5tlKrMh6z7MFID+FfREzYfZ
tBkikeK0j6D2etnWF4G94Dsk4xYg0mVmAae6Md1+9O2u0uy6+oX5RIEBFkniTAbgFuQYmNnQ/A6t
u6PkRbR5pHX5VMYiRmfRUXGmQ4uCIgnzFBqR/Rqs0Cb6TtMEfrTwoDjLEVtZMQYawl7tgbHm5Lnd
U+DGNS4YfO1ZszsRlrpI3znToVpTFAGsGFxo86FJMK/f3fjj7azMtlGIfN/VAZfFxeZHVDsMF+g1
cwyjX4MnexV689p3A8Qd9E7bYZBZCIy1fmaWpcrUIIbGZ2LKrpFnxbfwcFUPXbkj9KmlIh9t/S0+
y+Dy66mqj400I+n9wQMBWAfVP/TO6CH/eBhbtxU13a+r/Fke+38Wd7mXjVGfFHQh+IAhioYHSY8R
l3ojJlW3b/Hqq6ISoqP93kQjN6fwFia2RkDB5G6V/aDk2hQN66+q3uL7nK6Dgiqu8gl3t57uxwRU
aNb1XLw0UefSWrok7FIN01IpZviQ+/73phma37aNylyL8p8yvzXmi7TgLICv6gQpAJ0zFmPHx+q2
vwsAEaTZ4S1wiZz6WURzzP7b39y/hTBO5aRSG6hfQpi2ZwMtLQAp2P0RNeCtK8DnpvHlnLmQws5i
byFsg6Xv+1KQxFzFDdFBoKJSk6KZXuU0rJN0IDdLWEedOh3oauXvw57Vp/zrqXJBBuCkXm04ot1b
N7ILsZzizYZWY7fxGrIeRow4AdDJd02PTclEO9GQ8ep1XQjjNI+EcREQVl7spMrWQKwwtDeFanhj
L8IOWT2usyQ+lQTn3UqtlA10opF2Kq4z+mPbIKzXIRYSOL1r06j0AdyKpOxz4RF0rJk7DMZLTooH
qgQQkCO7tRO5Ip9s1YovxHIWjzYzSlkVglL05tlT9a2IcxtEVNuLY4f+250ixDA0U0eQw3PiKcmQ
N/lEMzdVam8w93F7pQI82Ki+aSYyc1Psbstbz55+CsRQ7L9NklKFaZkFCFHVfetKr9mpP9R3kkev
swJAkQBLd4cDpiGBTh/sREMFf7gC/1utJXN+U9ZOo5KXiIP6HejE0Tfnu8YXsmdWxHJVwdauX4Gz
MO6atwqQxFIdipm2pyy5DczYS6zjQMlue0vXL8BZDnevC1KbatEhSunH0B7TYxxfEj0ujoy7yyZG
3OQhgCKGxVvp53ZY//D7X9uLUFafxbMQvh9ezqueGDUuGbHVb+Wx3MV3/k8gLxMGsMEAkRknn3kN
oA/5786JL9lWJlEl4OjjDWtPnf6SWY8kPZjqRcm6xQK56zzliVrkaCByRy05Sk1whatwD7g7EXAT
Swb/+UZbfJuAAlQJWelxWtpD5wGHdQdDdcWCVjb6CRTR4/bBrVupT+3ji9FkysY2S6DlidofJrm5
bar6tiIi8pfVt3+xe5zZiCIataPM3v7sSiYPCn0YFLdIj7J/JxXXlvS0vSqROM5QSH0Xp3SC49SM
7pi95cawN+OTLt+p+UHu9/Lg29sCRdvIGYvSBD9uEOASx3RfhQdpOqThYVuEwE4onJ0o6z4o83pG
B458V6dPKhF8fz3OWZwRZyfqNPHltoNp73eTp7jlXfUPCKCBy+fb9Gq6Uq9ELo1gRXyckwWSUQw1
lCI07iIK5PQL2hd1gGAAUouoVOXxhet0VtS5Y9VK9VejY/78PUm/bB/K+iNxFsHrdd6arTXi+kxG
5oStaqO1A9TITt5dwom8XAyn0u3omymSBv9xJ7QaIXYGIL5YVNlb7xNZbBqnycD0sEyMx+LqlE55
DB2MorkIsHMAywCb8f/R4L+uBect5PS6rmZrJDG0wMq6qz5SdnOd7LZPaf1xOovgNHukidK1DWyq
SSfbktHdXNhze0eUkyG8RQJZfLYgiAqjGXIonXTw94prvvvSgbrMgMNNAciU5JL7IbTTfy7zNz8X
yYMKt0Sf+35A4EuD11KxnLL9GhqinNxH1fX35+kshXsGLVkJwjSCkRic/xBiFE7mBIkd7cfr/Ijk
ksfIPyQnwNy0ZveefJ3f1k5256O3Oz6l+9xLduMlYPuLu8EDEU9Go1AwUSPk076keeUow3egzl4S
jJ8vBj/VLCWJr0uBkbmzf6zM60wVgWuJNIezJSGJisGvcMMn5cbIwLmQIwEflnYt3cZTJljN+oN1
PkfOnMz6ZKh9gSvhE9PRrTfAozv5ZF2UYFhsGmdNomFMtUDD5S7dyTGQ+r7FQL1Ln5AUb/4fTY8i
68UjEE8+CamKdxI5hvaYIj9th67xs0WQx5BoBtnWf26bFtE+cqYlyGVkshT4vbl/k8vviQUiX4GD
KzCQ/KBzFU+S2hDWbya7dDhR6217Cavf12SdAErBMABF9O+QTmrbKlEaJBYM5U0bv3SWEDuHRdi/
GY2FBM7Eq72WTlKksLgN3G/ueNC93mN9h6VzkT+7EMWdx0zyzqC+huSM9L0fv4bpUzRdQlmin2Xw
9e0ubpMiM5Ec0f10Z0TtS11rbjWbAodsVbUWYri8Ra71XVL1iO0puSqKZ4Xs2uAS7V2I4Kx555eF
FI/Q3miuPHnSHQUgmqh7lAIVW7+XC0Es6lmkf8EAhG6hUf1v7s9JvuWyzW4l2FcO3WF6MS65Mwt5
TOcX8mY/CJqG+WU5cnPVE6ZW7e1LIzoc9vtCgNRMMwBooQNR/TMqrwP/rg5FfUPrdfrFKjgjXSpJ
WtMWvkSehFfoDNiXEXnIp+JQdtmxkxUXFtupfO2gTr4gyylaH2cUSAGSAtrJbDj7fvTxDzxJogYv
kQjOKpSaBUS6EQFNW36Jkh9Jcm1c1OGlEctUAcQI1nVODRJ/CFNKCEuP3WfwlX1Qw8oq2p/JJTmW
s6CPzNVCHYxkaNSmxHZJ2VunP9WYxchEbym7I79b0c/FfOQ5FzLmpJwjTZ4zV7kDcrqTA5HCcNGM
8lrDtxKDOjNLuSWO0wB9ikMliVAODZLDUHe2rNy0PZiFmnfa3mrxdVRdNKIFWL//HRcf4s5KX8uG
BW+hKn9m5bue3JSS15DbUpPdCFwcXXSq/JfYevU1Qaj4BwN1Fs29G0nqZ3Sq0CPc/Jo8wOMcon8s
UCiltwzn3H8UOevrwfZ5qXzsG1iK1GoSHvXpQXk1kDEb9sWzQWzlNrtOMlA2yYdRNHW5/tB/rpFv
vy67yaCdASUd0tuueqjJy7ZNXK+MLBbFPSd12vh5kUpIArZOe615jVMATD027dT2Ri89JEKqX6aE
G0rKc11LlPrUGHBsIIix/dgl9BZQGSHwPJtLGsAWa+NMiRUCyWbuMT2WyTckKe04fYpN0auyXqtY
SOGeFV+TUNf2VTYz8R8YgX7HmJGCBwNwaDPDbweU9a4TBAN/eGjOmsE9NGh8SBqfdQjWQ+to8tVU
BsBTvA6aFyu8sbpDPcu2BtKEbX0R6SNnYShgAbt0gNSouAqrU62ILjXTty3t4F4YpSzjJPfhQRk3
unlgRUfJ8w+U7oGtvhdjbImUkbMhpE1DMwoRgbfoRdA9E60IXfhVn73RnAQntv52fh4YXzVTi3Y2
SsDJulL8jaCRXSnvfSpw2j7swcb28R3Y3TzX5pzDRqm+IdtqGp40Ld6Hzbgra8kjVuGBkfq6j1NP
ttR/6n5wqsjyYglt9NF8IpHmzqTbt3JmawEK/12w93XzdSjDp209EhlTvpF7HIlcjonOMpcsKZF4
8S7blxjJYb1X6SnYEQE2yrrmmhoaNPBegYMPird4iiV9THy0wOO+jPeN+R6JqP3Yfft95z+/zyeR
YjQYdOg5gRmQyQn48nny0GWNOw6FQI/+YHDOkrggI66moigtJUO5oTyaT9ZdcGBTK+WV/NS4YYOq
Q3+TixmK1vX3LJZ7KbJwCMxc+7Bz0W03oT8vOOiH8El5bFInph/ROghQRT3ef3jmz3LJvw+uGAFz
qebwOcvGm3fVLbKbGMP0aiAeeYFTOz36sY7b2rluFc4iuYdjjHsSRmxWYmhMGxRpVn2V9s8keB2V
3bYkkdZwj0crj6neSDB3Q6vi1Y1tCVxTpD7oojEWgfr/RmiVqX6EIhXGdMr5FAWJ1ya6wHaLFIR7
G9oi6atOhojQeE70+1Z/K/Pv29slWgX3OuRRpaiE9aOE5JqMP8dJYD9F3+eMRAJynhk0IolL+ztl
PmTWl7/6//m8kBGqwdwbrNFFLsFkcCyEfX0CheIR8MbYlLMKWAZu5bWu6ui76XZ8991mh7aJDs19
QE541u/Nn9vrEhw9j4Sna2OQ9xLcgrh9LZKrTr5vKkGVVXAnefQ7U537wWS1fUV1pfzUVbfRcLLG
QysJ1rLesqB93n6edEoKhhI4XTgkRp/UJHgJD8ax9iY3cwvJKXzhoK9o9zgjkE3JUPqsnaBFR0jW
JpGb6+1LpFCB9q2bUh34x5qB9jST5/xGL1/ThQNrPamGo0orr2+SXeS3OyNNHcPyr9J8doBvvs8j
87kGnZJZjDtQWAiaT1fXe/43dKbDi6d4GqoqD1i9Ra2/huM1Tb6pveAQ2UX97TVeiOBs0ZCq1hDn
yPVkja462Qjc+Xh01Ha0jTi+z1P5KYlnOy9E9VHR0jgDRZIqRdMXtNSvI5eQFKMamhOYgsBm9S4s
VseZqUlJwYsasxxgnjr6sKvyx1Dv7IEeZlHv5Ko9OYvi2w2rotC0vEarRhW9jNFsW/WPVH6LhJWU
9Vu3EMR5NW0DcnO9hFKER4YwrR/mQ+hKz9Yeo/WhENBadBX4lsNQ6vuu6XyW3wbfIshlEicFfCLY
eQAAeIidWlSlFW0k58aMrZ8PqYRZ7RC+U2m9ZdmbrP/MiTAe1bZV32C/L24X6YZRL3U4oohD2xSI
yMg5Aio0fqf1IZFuAidxxZkn0eo4E1a2TSd1JrzrMPadyEJDpUHtKfMxmvnP9lMjWh5nPJLZykNq
oArWha9D85omgrSgaCWc5Qhm2ScAUsRTVoJpCE215Ej6Z7U8bC9DYCgMzlCUkh/KmQQDJVU3vXZU
5psme/07EZyVmFOtjacCmVSqPJidasfFvYkB/m0hAlPED+zIszn1iQr7oCKbk7XUjrtXGt1TI7Aj
SZQNE2waP69jVlKpolkcl9bXnKh/k8rEbiuBjykSwsU5vtLOtM1gXPXQy6wcCrAbuovqUWdrx4/j
aL5eJjprb6jrG4CoRs0hjAUBr2gdnB3IzSEMDSZCA2+sqhziVvd8KsLIEVxHfgKHZpaSx6xTt06u
u/x5Gr5u65fo+/x1H9TKLyaK/gQN+qU2tp8Krsl6CnRxFtyNnyxJVQE/nIENxUe5e48K9Bh8OMtk
Dzg4RNP0Ntpdlk5eiOUsANj70GLX4+bEkT2CYM+DwxkC33sM0b8FJAgffApJbneBIIW3rheaivFK
AJ0pMrfcFGxmIQgFQdaQ9Lac7DPYOb90t49tPb+jf0rhKx+SRateLxERNF4NgiYQ4MUuBSgAzILD
4nYtcabD/LYtVbC0j47XxdM3GoA/Q1I0RmvXDgyJWvRI44t81/O6uFOTgJZJlA4RqIEyXvfQh4d8
uCTSWWwdZ7eLIABQNmGJwgGgetG91NgJCJnbDLUNIaq4YMv4ogbtE7NXS7RdluXDWJ56/SqId9un
sv6ifm7ZbzWMMjSLaMB6puqRRLotVY9BPdqiaU62Lb+7/GcxnN0mY1p0WgIxbFaFHOgxOSpefBIl
UtgBb4nh/LikwmqaFjGUXN5qqeKN4XerucpypPlH1fETQVJlHVXtrA08LCGdewVYBnjzGP5/ETiy
souczmW9MVZ/FI3lrz/n501k6rK4QZky92qfUjznQA4kj53sYazGkUEzXQsWJlI8zrAbCml9kPHB
Oxlnu8netOQ6LQSat/54nFfDmTpzUOIuKGHZsyk7VoPuzrQXiBApN2cPqiBIumRE7B5Eqm1Gb5N/
GGPwzYoackTbxRmFaIgIcubwF2v9Z0vuBv2xtb5u31ORzeYrFFlTKWk9B5DhZt+nr5lXICrqCKIi
1sre3gTUFr2CghPi6xXRpNAoiX2cUK1e5ZZ0VWn1XrCsdZ02TcXQMXGjGewIFzptGKNVKqxpwQB4
G3EjLzjpV2bsADQGOH6AJglP5Bh74vbOPwSZn5L5GW9trqtBxrDeByIiGwxI9uUVg+hn8AnmUTRW
sa4jZ3G8aRoVvQ0YonmKnpOujd4J7X5YTTkKfH7hutipLnYUMZLRpBGsxKXB87qanFfGmSUVvL1R
kcLLDNQHi74E2lGgI2xrfrfqZwG8jlB/UpIEPbLmk3GSXthsoIm5Sq2wCVjmA1dEfCxaEGeZymhA
NydjjimBkqM+14YgihV9nzNLfTjIUSDB+VfqkzFcGfPj9oatqpqh6aBzVImuytxj2zaJmQN7AjSB
ZmKnuu+W3d2YP28LWdczU9EMWTMVxeJZQYAgVaQl67hovOrr9FX1QN12rGJbDz/oTiJ4xxfN+SM3
ilFk0H4Cv/Lfqj2SiDRJiI0DJYk9BWDjCpwmvy66UeCGr57QQhBn0OWgQvNTjMozZskQb4QOyQVn
9NF785tSn0XwMPLd5Mf50MN1GF971/9lnJgT7rs/1B/tO3zyB+uGOKqdUUBOuNsn9+E2bonmsnmh
gumyhM2q6zb5Me0nh7VEhLsObJaFhzH8/45GxTfgxnOLl1HgXAg2l0ebL8YaJNUMhiLoUQOpiG0I
6SOYhm+tkDO2fhmrtcz8lxqMeJINHX2WnGaX3uaY7SVv2/vJlGFLGFvvwuDWWTmlIxu76abS1dpv
JjpZAO5dv1Lrh4VLISpmr2djcbdlDXNmuvYRMy8ESjLekYAgC9aC0h6ImYzkT2/QUOZmX7BAdMsJ
3pRVt3ohkDPAk0QquWNQLGGveSXxJimzw+oWI/RldsrqS1olF9I486sPRZwCURCtktFJMWYQLz8m
80XDAQshnClJuzROowqluMnS7bExj1F708b3rXEYR1HdYT2JsRDGmxOwvudTimyC8W3wVI9me3/f
7ftDU2GQJTTYffshTmKs37NPNeGjx3yIVNITdFhVJLdbP34ylOh1W/XZwf+u+tTQZII/8MD/W/VT
pSOtrEAxwJM+0Ks4Ap1g8F02RNRGqy8aPcvhXIypp6VhJnhrguqHZryYiWobomDhD9fqLITT8lLp
4xkwtOxBm7zuNvJ009ZvDMwZAWhIstVLvIDFmjg1V/RSBl0XA6OYHqTiqhpF/a3rt/a8Hk7FE+r3
pFcwJVC7mJy6qzF8hjTPGyMEBV07Kzbbvp2fxN0oIq3g1N3s02weZnS6grraDpXaBoSwLbWR0+j7
bf1bd0LOm8jX7BFE6knNUJgHp0enUuNE34Au1Nvak/+j2gVPqWhqaVUTgSQDglAFsOM8S0BcN9OU
DyY0kVZ2CCqWprDsOBSZp9W7uxDDKfwAoIx4orCBWXqvad48fBFsnEgAp+xhpdAAwz1IyMAkKW4D
xI32JbhB7sJRbkqk/6i3LVEkkFN3quSYvmgRixvBXRKcJKkW+GzrrVeLPeP0ndatHGcl4hCUzl00
rTrV3i/t1rS7txRQtKwdqXm3viQi/l2RSnDqToBsoEgFon+KipQ6OuYAY3FRh8V5cXypd4gJpiM0
uL6BdtKjq0a5mSM0W4UPI73I+V2I4txDRHNjW1N4pnX9MJHbzhD4f4L94qu7epJUwAVFWiG0zNcp
na+1KQ5sfxDBdK7LAbAokGUwrcCDK0e6QjudyuhWDabnFDFCHk7PqFEJ9G7dnbbOcji980epGoMM
cjTTmU71NVO9FENZwQeREkOUqX8xePboy3Dd7kVIAIJV8nmhQDUCs01ZRZnK2m60Ks2RSBjuogot
IttXeNWunxdKOK9aq1K/p40ENzByw1e/fxkbe2gElbH13umFFGZIFt5tX6E2YVHtP7g8/VE51IfW
M3biZLFo59jvC0GSH01yjCykK+f3SnmSyxthAlK4GM7MDgAY0toaee/UvPP9l2To7aY7lPOdUj7T
7sEv3tJUxDu1/igudpAztQOakyyJPfzR197Vkdkipj0/zifphDvnxTft29/pBX8B5nCKWw29hTOF
Xc88v7jLRoy2k1oQh6y7aIuVcaY20BJGIIqVzXf1dWODlv5b7TvGXXxLd9NByBKwHqSf5fGTiU0j
qzNYGlFPADqPcWoefLD8hk8xQETmR+QKC7tCnvJGd4O76GV7UwXayWPwgvIyiaIQ72VPfgwjsbUo
dgrtfVvIH97MT9ulqf++A9VYjerQIVDGHOxePyK3fJshkQP6BdkxME8YOMWduN1btDbOkKh+FqaT
im1Nyy9h+oVM34ZSUKcT2CoekreNCn3SKXMGLGDSH4n83bAOlYiXSGT7eQjesFbRWCuztxK0Qd1D
dqs5xUP/IjktkLVrDOlQt3HlnQxWNB0FVpE3uu5UnY+PMy/9PIaAgUNRYIyvq/jWNwT+tWgXeUvS
lzHNNGQa8rS3peQx7ahrjW4vHbf1UKQQnAUxQYA5GjFy1mX1EMWnCcz0jeA+ibaKMx2qksh5NMuA
xdCPAT1QUYVTZOr5hB4JAQlO2MSbtp/QIwcOBBQ561scvGCz1udIzlaJp4VMwDPdVyauz+BId+p+
dDXHugPrwoN1C3ftR+s14NTOcZ3VXeFGO93dPqw/vC/UAt+1oQALmuMPsox4BAMmgq6a8Rt7Kfha
jGOzGx1tZxzS/SzwCNaV8CyO80f1aPCTQcdsQ42+BMt/w+xsSU5tKmJzX1fCsxzOFhI59wtVgoYM
VvJSho2bGNIuVgZB3L9eyQO23P+2j7N+E4aM5ZaBREpX4y5obMWN3WQ/PwwWDK6xY0N9skDmuvKf
RbLfF66OHs+TVjLo7rrTr6cElbWy9QRaIdo+9vtChlnkQ9cWzNW5BlPGHeOFZMAl4VfJ653mWgHL
u6jcLxLJmT/LTLUspXi9Jv+eVtdS9zxcFqycd46zgEFYIRNg4lZTU7YrA51t5dEXMrCunQ8afgjV
ULAxVZ4QtWoLEkoJwv2+OeTguskF7/zaRi2/z9nXPJF7/+P7bdsdUF1xJ9hzSnN7WwdEy+BsbNeW
XTAUKJy1Y5LgtZPv22ba/ZUMPhDuDHPArBMOxNDJy+ATt0p6QeZMsFs8h6blZ1OhAJzO9ZvHXHmv
gu+DCN9PJIKzNbA0WZAoEDH7N8FwrOcDmOS2N0okgjMzxVipRsngb7TpWc3ex+YHVVvBga/asoVi
8f3MrdqVIMaD69/vQh9tchhdam3daz0Z9D/mqd2nhiMCpF19f5ZC2coXlqZTaqvSG/h2ylMY2czQ
VBiLTgbUhEev+zIJIXDXt1KnKKXKlm7wU9EEcFdBSTHUR/rUG0i6T+ohsYswu8BMA4L9Uw5nbKKM
1noRoyWm9t/j5l26hJJs+X3ODOiF6hcSwz+Wpvugu9OGK604bGvdugk4L4EzAYCOpNFkslo93QPH
w9f/7vt8usOY02aYFJRSJm1XJfeqJfj+mrOx2CK+52UoKxBKdbg1ZVU+WXW66/PaBdGpraSXjOQt
RXE2QKNzaQKEDhnRSbINXbF7otlNKoIYEygvn7UZBpUmBG8+VqR/aRvghnbDAdD1++2D/4Mp+Dx5
wvkYdVIVVeMjQ0lvQC4w2pVD+w/8azbZBrCJRnL8RxGErWhxvCnolLToTTTxdHrpoE94F8jVVShF
gsWJxHCOhjL7XSaxzBfoMs1utuEATI0QnobdDb6aZmC0W4dXTYjFQ60n2hwRq8f1Lws7uk2P9THH
3LX6Nh7Uo/5gAMHsyMiaUmcK7J+C02PK9kfZmixzr8XUy2aWZri35KlIbbIrgQVsOSDrVHfowhKy
qf7Bhv93rZDHaYsxVUOase6r+Nh8r04M9a6106/RPVYPuGNRzLJuls7ieD0Jgx4T/vBM0iw9yZK1
gx6721u4bjnOIjgdmfPaAKYdHokaM5DRVVZ/VYHjV40XREOfSoKN494IpR+QsgxhNcIareGNZrfF
z9J0yo4K3vZ1nT+vh3ssojjOlKCH3egk2QZJp+2js6eRhM3oLFrc0jzuxRhLpbMqC+0gpVIBOa92
iPpdDvZdvDeKwm6G+3R6neNf24clWNxHML9wIWgVdVrF5i/66kHJUcmrE1vVRGNlq4X/xWHxWMpt
0rWTymYBAdQ2IdBLd+3V/Ei+9V54kA+pUxyinQiqSyiUe1caIwu1emLZtSMBLqdrvvhH2N6DYXfX
QLd3sh1m9kRSN22XJn/c98WGAtm7CDHbBp9Zf4q6LwW5qSqQOeS7CJBatL0a6T9/d4KcAZHBRDQT
FeGm6t9n/ldqxHYfCe7aanp0eX6c2bBIMmghQ6ZrPLJLDtFJcjCn81NDoM7g9rInBswu4s0R6SZn
SCTTCGeJYV+VnRbbtNOu5JDcd2V8kavzecH5gYxeltQpZn2bQKVy0qRwVXro49cwFLVHM5O0ccN5
GKpOxduZsenKyJSPmHCxafVQjsfYeiKR6BEVWOEPvP2FHkrI2YCRlm3eWDnJWNh992zKnZ0ZggSz
YFF8d40qy02daRg1CNJY+YILUe8aQxuAYxR89zWwHBpKqTp/pfP8sAZGdiywGuEVU6Zbs34Z0ycq
BO5afSkV1bDQ3GCybAQOc7GBaIma0a6EugMJ3O4EDJND7NrGW2gijf3/QZwSyONnLc02LjPil5jo
C/ZNcS2LZjQE3+dnILMsjvXWZ1m9/J1OOz19v+BMzvvFt5FXpRmVRYLsZDU8at2xib7rmWDoUbQE
9vvySKKegrQQQTb42ql+r0SCsSnB9yln5czC7JpUx/fjabCDLLnJqv7L9i6tVu6M8zbxECdpUCfS
oMGS+ok9eAxTCBki7a1HK1JW2upBNCuzagcW8jg17ss6ozlL5pL4m1W6dYeyOHWlWrvES1rI4byk
vOpqkoGwy22nf0hU2ZN+N2iiOd7Vx3UhhHORhjGqinrGAZXjzscoL1ow0XRi6/Ndq8DCJV/RUiFY
17oXcZbJJ/mlPAY6eoeSDEivCZIs5q5B+1ji7Mlsa7a6m47iqGD15VvI5DL9YyDpudygvAuKEDo8
BPVNdEldcKGHFuccod0E4Ogsd5Rl6J6VnvvyCQ0vdliIWhbZwf/26C3WwgVUY9wO/YD8NBgaAjCb
9naOXm5afpuCzG6R9Y+Eo7Lsi1sSOTMx5wHAO0wGl+bmx9lNXZMcJFDC2zqcvtgLR8cv99vXWnRg
nOUY20Apmg5OmJb90vQnq/tutE/bItYjxcVGcu6QBrjmblbQxlq7BHDo6S4Ag5INPDS0x8svviMq
N60+7At5nOUI9Co2CHDuXL+Sbo20ezHSCZCqsmNR9Ws1DoJuKOFF4yyIOer62Ksm9hB1w0JmTM1e
b1f/mewCt1sOTAjrmIj0U3R0nE1JxzkxfR2Ga6DzdRDXAIfQAYssCrw/vMg/ayUC1n8/XmiYVDQK
NnBAhwSP7U557W7LD2I0/2A+9E7wRXbbb9GdaHZtdTTzfNERkfxbriUnxJALyKU39bHb+8cE6WHD
nq7jk6i/e3srNX7eBtDIYLrOWRJqPkRlZkvFryl+2L4GIhmcOUFeskoK1vmS+3emdrSmb52Io0wk
grMfST2im1ZBZWUIZi8f5mPdBVfo7ha56NsXDHDM/z4Z2S/GZqJ4mvvsrq7uKlW35bSzkdIo5tnb
3rZtN0DjGa6CeU7aWoMsX468KEp2sprcSfq8T/J5ty1KtCzObrRSDXCvAi/LmMi2qXdOaV5J2W05
HEzwhP6dLM5mzGVRyoEBbRjT0lGn1yR/U9MH1T/pVNhWu+0dajJnKBB/ShiJQA9IMqDcLydoIzff
UfH/MuzK8VlGR1nuiCbkth0ejU/PBF09dD1IWZA3YfiJPagNwaF4Uf14YSP49IxqmrJfU5h6yT+l
iKcyjGa8bp+UwPHVPn5fOO/gkaNp2+BW6XbY2+au2lue/q314kPtSK7I7RUoIZ+GIYEZANgZiqH5
931V25ZROCQ7jkNrK9MkuFwCg/FREVgsDaGVOU8ZXi4DnLRt+xSPj4b0V7HPb7NOBIRGA8Z0EZtU
/a7rNC8JLVdwRKsZSAWKQEEKCm4j7omSAy3uOxW98I3fPhpUfZN8jH+002s5DA6Z1P0A6Jwqmh9M
X9jorzKH8/f38Sycu8rgfUbev0VMr+3JLoXf1t0wTofggbq9UxzNb6wJj+ytfbbL9+HJdGdRA/Mf
VPT8L3A3fIziQE4a1s9DnI/r9pI5oKg0H2av3YO9QtTAtK43n/L4rsrQHMNOSlDnkK3bKP5q+feN
LgBh+8Pzf5bBPf9gFA2tLi7ZmepO3gyOUj/jIgTjLiMHEuyr7p7Md5lwiGj9wTnL5eILvAC537IQ
Rj6RnWSjfnhVPkUFyEwblw0SYbAidsrKFrXCMDXZUCON8w/Q2hZOc4rqQ9bTF8UkdkxlO/LHnVmG
x7jWT7WcCjxX0VI5f2GcKrXNYpRK5bR15/hNihN3MB8xnbB9P0Xqwn5fmBml9+VQzRFkTNmpLdOd
OR5pUnvbQtYN5/nc2GIXQsjcDmDuw2KKYLRpfASupITp4oAI5PwhnDkL4tyEXKGJOY24bLTEyJLq
dPvKkQen9shkfxCn7ogo/7r+gp9FcibGsqpYLTEl5faJdtdr01WZycft7RPZEI2zIVMaBH4PNlHQ
dNH9eCz2s++o98N9dlTBgF32AnmCJfHNlsU4ZYlWon5jolOCvpEodbYXJBLA2Y8gxoByW8sYmKNP
YajYkXrRw/Z5KDpnKIwoJ2NYYMMs4EL7V6QQfF9wa/iWMiulBTBJEDY3xmsVtWBCfdKEDV+iY+fH
4QyCyUxtQs7BKJ0W5eoaYAO+o+wNoGj0z3HijW/b58L0aMPO6bwx0ANiWCa2jRFSMfz56KjtauB1
bIv5w8LQ7APnU7NkHqp3UgpS1Rhac6tfbIai2fs/pWfgr7I5lOdLOJsN5SyMM956Pk+JxtozJ9Lc
koJedYN1kRE9i+DMTlsosV/orK+l+AJTShXd1sCPu71r6zr3PyHKx6YujCgSJqAzrvHo1gMmL+/C
4dlXBPZz/dE5i+DsdIChCM1g16bT3owBuZLiOcjuEjTqbC9FJIfbr7hU/st4mgBlvO+8VD9q/jeD
/twWI9oxzjRrHQ1GuYf3l/XX5XgN1s5k+vF3ItiNWhxKCIgqMLizTouY2kPiBnPiyJFguwTr4Kth
aaZHUROi/Kv4+3mYEMy/t6GoGrt+9z/Pni9//R9p17UkN64sv4gRdKB5pWszPd5KLwxppKX3JGi+
/ia0cdRcDNW4MdpXxU41iEKiqlCZFWrLXEWMEpO8THflwXhJvhZ76AX52aH2p+McKG7rIMS60r9/
rsRzNs2hdQa3buoBmWIs5Y4u7ZvxVRf1g23OAj/DgMK3GSbxFFO0xMAZgDmLJ1+jEIj5zhj7gvnq
7VXn2TtjD7RzcwKuoSPqpdoks6ztsztx5Slm0ZlNFmOR/5tFSdtddLT9wl+uIFbgqQGjVBNvLFy6
m19TUQP+9nP7bxxUeMamFk5z2jDt6cV2pFsUyjs39srXMKBH6mvQi5v83q0eRZu7HfudN5fDFJqq
VZqMwMZZustI40Bj3Nfq56lTHENUDxDZ4nBFqcJiMWyUXbUGuhPGDxsibtmDPlWeXYpKvJuUlPWG
cuiSVmVnmizRSg+MlJoc2z2Lx2QhuVt0/DmMUSp0AcespGeh46Ri7YW6G0efi2N/7xOfp7d6GE5l
DCRbdPmJRlBDHES5sGAhfPunLuU9kkWWCiffGp04ZnhTEiK4JlXB5cLPV7GzqE7qEH4u3yvvFC19
tmf45UHzbhs4PBvmmEKNTH+Kb3WMKao8ff9Y3EZCafvtls3zeeNbQ/uWdkvOxFXbN7DKA3jIfezl
V72vuONB34sn+og+L4cwRpSWppzh88Y2njHzDPJNcngsZKisXr70RF+Y/ZAVlMlxpLYjxat8Pj6a
+WmMMXd7OI3QJ7ls5xcmf4xHzz7JYcfQ0cQaWd7d+TWKN/XjdIUB8058OwTRMXou9zPIf5kned0+
ue1dsLFqR3u6/CO2c//zb+AwJUL1hnQFUztS0v30I7QfskSG4MZDbL5mogBMtIUcpiRmhjFrNEKi
TGX1kCqL7lqhVOy6aEq9y+sSBOGKxsEKnQxJtkaUnvVd+TRfL1eWF8cu2RmBuk88IQFsOzdXNRn/
mZb5QYxQ6lMM1kxwAYfX40sDsm8IUpviSkeQmT3pIHqjYt7+wXfO5j60pkhgmkSgnXlJc9JKtDsK
WpQ2t2r19znfxAzHPptYq2iRpafSmK77SHuSazO4vE0CM/yg7CG3ilhlmWZW3dDmNVfvSfeZUtN5
JRYXfhVtOFZ6PSF7CXdFehWpJwPMsvnt8kIE+8GPvVZqpZ0aHcG4jPJF/wxZTwFabF7+q2WwH7BC
JWnKJz0tGFuG+HI8uIoBfZIarUOh5Zndp8rzK2scBlbdLJNp6dAP0O+seddE7xVGdV7+ZKK951xs
JmFvduWM140ivJIwuSwaypc2kUVX/3Yos1oMh3GLbaaEzbxltK+DneZfpnnKnQryfJ1lZNA+ayGj
brlkAUseg9Qur1LkGBzmUSsZShC24BjZnT4HNr2//PdFX5HDuUJJbbK0NIWw73EBY0rPHpJcEVS0
BEb4hh4ob+ttxR674tIdprc2Plr63wEOXzRJJyqF0J2ASI1yhJWxbRxZNEVvU5MBFKz/gTTfwbPY
nVHbOoIWVgGaobhCPeWk7Pu9+Wzckus5CDG+tX62IUUm+ILbCdLKNFenWeyJaKMMGCIO9eQXzUuD
dh8Hxo/Yo84Q6G8aSK7NVfaa7qJbUZFItH8ceHQYkazMFtadLLea+aTOQTEIMmyBn9vsJ6zwqQ1n
lVoRDlltPsTLwSQCfptoCTxapHkOgjwuvFZ/SEzbKebHavxx+SyJ1sABhSY3GOBs4el4jO5N/Wsm
hiKRBQ4NxiiL2ryAl4fP9QFthd+bHU1d87pvnTko4QEzKkai6RrbbUIr3+MxwqJozWhZZvJu3pZv
s6sF1RHMoB9NBbUzGYbnK1GAst2889soNE//6xB1o6u11vbobvQ61D0gD/8OWS0XygZu/09+hcay
fzDQ8FksIXfZU8iH7p14CfEiiZCWoq+/Ko/j+Jj2L5c9RWSDCypSq02snkmgJUYQhT/nMBhiQdyy
/Qy5+oAcYtBRbmoJmjgAK+m9iZzc00IXQyTyB31fZv5nZiwYqgFdUKZ3ZfEFFDlWEGDIqJARY7eQ
oy4dNen98lfb9v6zCc77DalI47kEUUy2tN3UG+h6n/y/MqGxjVvB0GhDtjLXUONd0N1ix8vebEU3
lWAVGodE0E4D90FGqEfsQ67c57oA6f6w8b8/E/9AFctlZQ2U1fJitz7YkNdVUwcIMflQaBV2u20H
lmdr3GtVElnU7ApY64zofkwxc3iqrqtRd4jUXhFT+O6zfXTO9rijM05Za0tM8B4jsD1dsr2piQIr
TASOwHbhY4J0NsOdHogUZqnepEBae/SyOqhC6iF67sLPPI6cjw3/iiVBw9RoEywnkQ9xfWzUk2wK
QjyBw/HvVujNLUsrYlIVEx4SjjURXN1/yF3P34rzaGkuVRQi2L3nyu7iKeDfFte6151a5K7lTih3
w7b40t5w92ymmxTJBWLWHENkQMGPgyr1wBJhhVpIcRWO+RlVhtUmccCT9Ebe1BGObEJeh3GXgdOj
iNIZ0S5xl+wUapJZqnCxMD1Y7e0ihAX2Iy98NV69QjHMJEeLKA4OaovO5Bmu3DiVS/e9MyJwHdlc
FLd3UXcXVvsEGMGrWoxJjGEyjLAUR2XnhnLo9kX/LHfxMa60LxRvuH+F4rzMYy5Hud1OOLz2HJjm
U948/93f58Chz8lIMhstAHJ9lVi7RaSfIdoq5iurWyiOcrOlKlJbCVL2hnzEG4FjgCqQ9181tXDS
RvT+IjrCBnfvDU2nGomEEI/VEqGrFMyju+wG9A3Je+Oh3OkPf/cFOcgw62SYlRDOmI/hl9hQjhVa
PC+bEDkdhxJ9lGAaZoUDldExGM3xxURbktIWwRTbO5pRwbUrOL88mYzGeED/NSBgUO9lcH0Au87l
BYkscAhRj9bQxD1KAaF0p2iHoRWk0Ns1+TPM8UVBMi5SaMl4G9BuqRdB2z15znuHCYUvPvLan5En
Chq3y6wrk1z00DQQTCgwjgBBarRHUPqav1K0ju6qIAqK11IQQP7BzSFvADkVtFfwWeZAM0kJWatV
ganHvurGbnbfRPvELV9Yk69hBaLUWWAS6s3/PcudTWLdaLFr8WnwrSMkKg/gQx+oyyaY5j9FisB/
+KL/W6Iqc3eVjoY1m7D2pB6ygEwNtk8C/W4MWAegEu1Fedp2OHY2xzmljddLWWWkJjWr3rVBcWW5
Dx1jEc0o3j7Nv+3wbdkgqUjWoqG/o+kHaGDcVJVrWDvF3IWiZ9Ltp2D1bIrzSUznDeWugqhu9M06
loFx17mVm+2IXx2Sw+KyQguamqxP4cfZKhfX0rQxwryB1bG6spKbNBf8/e2A9vz3uTtLKSAVrGG2
KIKmaYdoA+KemGhrWH7Wi8ZriXyQ784mRqMZMWOMoPc10JG1p55xUH41EkueKLAReOCv6sXqsrR7
DKXImA7UODb7VEO/a0F24ZIJrhPR9+NurEUqTAuDAIC+6o70I+qYgVq4TVL7n0H58z5xeKFPBW0U
NtdA64ZjTHJ3pNlncg5N02QLlUxIvnCulhNCoxrVMM823uv0fkoPkSFqgt68rFY2uGWEo2TH7YzH
yR5jUHTAUDg6mcsmhtnHKhjRBiCSf9r0g5VFDvjM0JY7dcGLnZqrztx+nSUMgR0EVRWREQ7uqBaS
pCjwuGtqP0hogEB820qN+wkXOK+Ev4fzqpFymQ0xaIsnMHmUXrCITSxd/X0O4EobA0gWdIF6c3pI
BnAzpR/TkDth8UQ10UPqZii7ssX52jDLRd9EUFyvICRsg4/aW5E7yN5c7qXoISKiOU3bfmeYumab
IAzx/Q2TvExDliPZtaTaUVCJj0xBmCSywLvAMgLfdOyOkRzHCToSgnSa/f8f8jTt9wp49eXYGK1R
aQA0aVk/Kvq0M5fxSPN4J0fDnUEMx8iVIz7p7rLTbXv22Sy3UZ2k9tW04IFhMns3M5OdrMcYKilK
pTdhdLU67hpCk1VqjAsSjXEab0Y1Stwoo7mTT6FLOyGDTLQotperu6HplNgemcKDrbyQeDeGuWMO
3uUPt10eXy2J/YiVEaleZAm3N46rJw2gq4N6gSTeya/snbYLnfjq/8O2EnkJdx3NVl0mpbzgOj9Z
R22fXGcHAxGeSOJ/+/ievYKDcbUeUPpokYkqmhw5Fe691IRIV23UT3kf3i5kOFSpSAhEtGsckmPL
6tlMUW6Bxs6+78c9VWVP6XKBx28HequN405yB8lYlPVQt9K/GjvVnSD4r4PyfIoVl14xoR09yLzU
cGtRgCSAEL5Cm4QjqUf2qBslb0VeXpFOFVSsRGvjhZrDcgSHZIJ/zMdqXx4oqJPNdRzoXnMyr9n0
6swbXkVlBMHG8cSCGuMohijFI1uc1K6l+SSKXJVGgutxu8ANWrVp27ppqza3b4qu21UkI2kkisPm
x+mS8z65Bejc6pWoG39zq37bwtPvfw933cvTlFZDiuIvDYo+Pxh9JAjHtvNuPJwoBMo3pmFymNh2
3dDFOrJSfZfsgR139g1mO6MsB/XC1i1/Vq/Kj8uYtb2q3xb5vplJxjRs0uGOMav0buy1YzKrzmUT
2x54XpXNrWqaokwdOrDgae4Ofn9SvDZ2LK9KMUJdcck9E5xun+3P5QMru2ztKzgOablEgwzI6hP1
hxlPxxGviE7ZiooJm1HUyg4H+2ZHJDVK8WIdotGto4U7Eduldfxa1TF0NgahpNvm6VoZ5CC/wkB2
MOvg9rF1GBZ0OcROL6zlCzzD5gDfGsDmG0Enx9D75S55IW9mEJeO5Bp42LlNnlgntGiI4Xa6uFoY
h/eL0qTxpCJd7Hz0WO0hSPzvBIj0qnZLV6IC/Ni8OlfmOPgIpZQM8gD01fT3BJ08jX5jzvvEOjaa
6lTkoAyHy0fh8jc1eQwhFQqR0oy6miV/SRooBdfPf2eAC+g7TNKgWoKAPpGVfwprugHb2Lts4rLz
mbzQRKqn0mzpLC1lIjKD4RT6j6mKBFYEUGjyWqB6F1KgPtJGRkk23xWvuZcpGww6OIo7HPrd2Lmy
qFl9Myb97RAY7vpfxLAiHbo8Ol4h1Lx4DCWrd3F1PsTacG9JVERU+sPt9T/sNXkNij5LZW2sR+CG
VR91QgNSGdeD2f8Im18EAMuvldkrszaol+zU1q3AGwXAbPLCFBWpkElYIypN6BrxxxsMNTZQ30rc
7AC1GTfD5AZIUtqeKEEXHQMOWuRwTqi6wIWa6nG2nrX05bKLbsaqq23kYWQp+8mKJwwXtKBd2GrQ
E7uJ0hdLbR0Vk3qJaFCeALdMXp5C7XN0PmP4AOulD+CqbuQbPww4qoUx3iKRY8EB5Aug0aTmVsre
2du2fEUhdHRapX9F6uFf/oqXrzWMV/7vYRiWvsBwA5bekvoEFcPWwfuxP+rRVVvrUKsIRULugtP3
6yuv7mtlHkhetwAvBZSKBIwHIuPBYUrcwRSyfC5Dv/mrWL+yBUJ6pSroIfEq4uBNrT4MN51LX+sr
+dZyFj+5bkB0Im7sG3txY5EI3PiyqFHaml2NSLG1W1YW7TAlMIdeC/SpvdEr/RTzxMVzpFje/qGc
cD4VfHmUtFAS1UFeQTEp0OJnU/KSzvKa+Zr188X6Uxe95/luRj4XRoIQUHDgfwHR+mtHslZPeOWD
5vuPJvwGRaS/NMAjSt03bHIqWDmy+SPK68cKQ4kvHweRx3CgMk82YTRJxplPfJPuMjtHGatxS/We
Nl+V9LWOBPWlP+AzLgbMSiOGzDcIQcoTbcVTg9TNXQLVZfXz2Kv30jVmpkZu7f6z/8w8WEM/W+S+
o7JARKqpUCYx6p9JlT0oUf90+TNuH/LfFvhhX1D2tIyKIsRrpS/6cii1wp3TL6AACTxiG73Odrik
A03uWZVnAJOqMnYklIJOzQ9dpwdKgykwzSS6S7dP19keFzpUYT9QJUKS0/nqPyq4U5rt0SMSHF/e
S6glvP7dZ2SXxOpEdW066rWFpsgmt4IQ2k7yPDn2cjuIeob+cLedF8Y2dGUJI+hjzazhEvquwmSx
HJrsuje/M8J75JkC79gGirMxzv9au4+iOUEFrUL/Mqjhbf/j8nfb7uEnsm7hkcbWdf5WkxsL+psS
Gi4nCva5VL4n4TzelSlIrnZfZl6RUOVq7kOwCKpMd8ykF+zcZnCy+gGco0hKVuod1IQ8GTOzJKh+
k9NgfJeXgHTfqC1Szto8bitrnJ/kM0KhbEYhxiaqE2voe9AKp53uG1U0F3EzLFlZ4vyks0wbwuw1
HkSmV1ttPZK4hXD4osgI5x+LqSSDPKFAYoWnzPZr6dR9St94tQ4O54kMKq4qIXjsM+lej5YbhVTX
OZUFuSf7pR9u45UZdt2sjlUuzb2SogkF4gE7Y+hcZ2yeaH+LCbQCIBR4AM+KnxQJTwQjqhNxd+jx
KFp34BfnbqkLXiu2b6vzinhmvJmqsbawd1HWVdZ7mD/nT/sHdKXrNdQ/Za865GjKU0RjMbYBamWX
IfPqS5plE44du5jRA4i5tx2K7pVrPcU38T69F2mbCRyQp8fryEgNKBMXXjhX/kKWzpGp7Be18ngZ
p0R2OJSoSScnPbNjzlchfSqbm2X4ctnEZkBDNJtN/NJU0+IcPe9o001Iwzy6KO6cjC7UZpxyxNTD
t9mInS48plRgcntVv03y9B+ZjGYT1UgpKugntaN+iFTtGGXm7vLKRGa4zIXIEpErBXe/uTQ3Zgl+
jjS9KQUVxGciM5zjpX07yVkIbhuOcIcrmMHS9P3yUjYvxPMm8bVTNVq0sGBNAES6HopvkSKCB5EB
ztEqOjalPiE01623tLpTO4Eji/4++4ir0xlZaVNgsAV7xJxPNMzuoAMigNJfyPIRS89uxV09TV5F
dRSDDkAWs8CUCXnMD2Ung5Rip8NwWCTjVCmTYXlosNYhRtZYr5oaqnsyxkbrDMgc3pY41A4xTclR
mubnKQxjT53s1PbUWa7UnYI4VXE6czdKyv7yDm9fBOcfz11pjd2bTWjCdzLbM1F/UQc0on2388LR
Ifl02db2XXC2xR350mzMqOhwR4covqNq4LQ2BBP32viXJ4O73GoSzo3SIchS+8Tta282kbCMwd8s
Bh0s//WsNES34CKhvJ8ZnU/TfZi+l8oXpgV32c5lD7Z4GhDRBpojsEc1qTto04OtCU7I5U2x+ILq
hKfvoqsQcGhael0TTDru0wOhX4tWVHf7Q/D7v/23PhRVy7iIQoKqR2brjjSkLobDeJUWxg7p6Bsh
GEITmdZ+qY2nBRHD5e8oOKaYBP/fDau01KjVFiEPXqp3jQ8lUmhpu8UxRVsiS5XA4jouruK3O1Z9
TDCC9PIPuHzSLL7eKhWJbpYpvLLTIHItNV9nAj3ESTbdoqp9iEC8X7YnchwOljS1K7Q5ZredFh7j
EX01ZnG4bGK7qfT3/WDxTaVThLcgzJhmLQdMrgeS7pNDncRNbzQ/9jtIk182KHJWDkFGu9TTYUKw
NY9f8zGY+gR9PF4lIsNsfzpTI7aloPLIv4srtMIg4wS1qnpuHTmd3EakSLW9kLMF7b/OOIHWs0gd
nmKKrHNC40qPVM9ubsJeEBZvBwlnO5zT24qdq+qM9Dkz7ybtOsrdJRXVOrZfEsjZCHfJDqOGGl6G
hyw70X4i2Amg6+eoKnjABoQ/SvRvkzQobGtXoJVQGiqBF24frLN5ztGnJVVlkEogKYBIso1Pei87
i/1aGooT98FlBxR5Bndd6kMKyekIIFJNpo+iB7RMZu+yCdFyOB+PdVuKjQysoqZenNh4s8dTBZIt
3o4zIph6IvIO7qKUjALpmQI1ocKkThX+08mto6ij4NoXfDOe8DMmC4oaPYoAcx+06m04iOq7f8jB
fnsAz+vJEqNJ2hJ3WOPPoBqqfnRsX3uHCT2pr6JOjD+A3tkaF3gbyUBL08AzHQ36Q+YXzzYujF/q
XP116TYVhlpf9ojtgv35gBkcWpShrlGo6uKB5wgov2OZ7TsGOg3e7KGs4pNRKIQm8Ax+qG3XKks/
KEBAuQkxs8pyU70+GYlIclYAgzzdJzR1nSaQgvVS89DOV7ZlYK7TffL3HsJhhNFncwEJd8wnOC4B
mluC6HoI0EMPopnkibgIolVxIGFCitE0UjTnLktzLVW9j9GjjjQt7lAbAtfYPFuGbNrEhEIn4Z82
yjFRE5PxpdTmqpvf2lpEumcQ8CG5WRng1jJlBppYKKIWRozpdtnuXwaHSH9u099WZjjQmzFBSI2Y
I6hxvi+J6Ui2HEyySA9G9Lk4wKMhSSujw5NG2lxHEDKP2tfLR1WwDr7cNdBaCWsImXoUgjOZFw/P
wq5pkQmuvJCZ1G4WuLMXqcewPs0lWhIyURlyG1LPG/JLs32VOM+RIcVZh55EGsy+4SZ+WDtd8C8R
L9+RH5c/23YIsTLHIRzF6bTzGRtDA0zORZm/7h35MIMtJO+jT8nArIwxL1mtbcgm0LKYBFsGvpCe
voT65C1onBKsSXB0eCUCWtMQT3ZYU4+hEUg3or22j73oumRsqNhLXMPpDsY+86zCiZ+FU2cEvv5L
gW+1yrRINFobqN1EL9GD7IMNfW1H6KDqPMtJvjSxI3mias4m8Bm6qqF7UEdJj3PNCYW7aGG0NjuV
b1VpOEZFeteq6esci4KK7VNwNsUBeqJaC1SXcOXb5kFrdzS6NkSCrtsf8GyCgz5qlGZmkhxqM+U/
svxijnuBg4jWwIGepuZlV1TIh2mgBRp1USSHiE4OUjToKaEj4QnDG/bCsUfbIqurbeJQcE67wUpS
BLG9x3jyUBgFu/eLoTnvaEvf5Q8VyPL9l5ANXfI60Vu5YNF8EdaSljJL2Vu5gSKQOdzl1c/a8i9/
WYEf8iJMRFb7BR11SEutnT7vNKSJpX2ioudq0VK4QFAuk2woU4V1lgaK/aXMDkX7eHklIhMcLk5F
GSdxh+e6rn6h8kNY3zfh09+Z4NBwmsc8pBFu+M64SpfvunWolOfLJgQniae79lVWJgS+DtLkd6t9
o4YIatln+Bil/D6qNocG5ZCUvVyASSZFKESwFvpup/YemxyCl+KvCL9E1ZztmPx8iPgGVdorehO1
MIkhocbODMbJST0JA7YsCYGlgi4ahOUiFu+2Y5uGYZqaZai8SkehtEM5MLZFjxbRmbzG/bc6epp7
AUdze7/OZphXrq6OAW0YVplibaoSHdG5EKRLLdgykQlux2rDomCp44hSDJex7MZT6mJ32eu2z855
FRx+j9rU23PCssL8MUvu9aFxehGbVWSDg3B7KgubMOGIaNmX1SEGh6ISUCjYz/zo2+dlcGg9tVVH
jYZdQ/pTD6W15V5bDlH5rBFBrWg7sTV+W+IT9ay0q7pZsJjpPbvRvO562Q+lu0DpzScgAKQ/cxEr
bztEOlvkAgaCzt18pgOK23l+pOglhAzgDTbtbS7mk1pnj61Kr6eIim5ewTnimadhSLUJLYSsvRdZ
jTv8dEJv/qLs2ExrZIQpZoMrgq8r8BQ+h69KFVMiLVwWSo6VlZAlust7UczJ3O2Cr/Bpu1JP9dCB
+uI1qrQjxuDGSubpBIyp6Fvb6WjRoZ8p7qx8hoMKZVKL1o6xrClS/S6u3SHPDp84xyjDypqpqLrB
v+wnldkUlLAWoOomy6/G8JskiRxi0xFXNrir3Oy6LLPYa3TnK8F0+5X1RSY+wmWI+PiTm99A6Muv
gvg+dEWB+iYSrkxzV7xdtvpIFJTHiHrK7btJ1Mcn+vvs31dgboRjr9gVe8PNn2V0DRqRSAF6m3m4
WgLnBKZajFHPGtel2LFP5Lb8VYIbJQd67uHteOrdeV/tRYW4zRO1sspdIeFippoy4N21sx6z9F3r
T0YjuEKEK+PukG7sbEXJ8BiVKuCPTyfdr3b1d4nN/5XfdM9wxlO7E6o+i7yRu1Vqc5L0QkHUJx+j
vbJnRZd4/8nZf6sPyH7GyjOsVJeMkrKWmfJ6mmYnLW4mRZSoCdyPV6yP+lyOlxJfcFraU06mB6UX
FY9EJrhbJGv1BKqkaOosFdvRleVurvUvlzFoW3L1/K14Pncb0ykaZpCe5qN17L5G9/2+Nx351r5P
0efTXdl7Annsyrc9ET5su7mOVzbDMpjm6393aS70rNAJqhVW+V1NbjLI4OtfBatj8Pbh3jDPNrgv
SBYbTCRG6WLlUTbqR3JniLTvWPkld7Pvf2mOQ9u8pLohz9iwzv+3uNR/1zFL89fsr8dW5IHbxaXV
6jiElcPYTKQGCCvvVGj8N5Brcca7GWdK3i9EENiKtouH2yW0ctPCE6UxXxtRoEr37SS4rUQm2L+v
zm0+Tq1CE4TndqsGUGbehxTdvmYkeB3aPlZnp+DwFVLgcRIyFIrpTlauCkMg//CHM3U2wIGr2dlD
23TwOnk3u0wILg0k3/rSpM4yex0jZzIGROFEspO/Fa+XnXAbY8/GOYy15QZVLAlOwUJAbW8dyE7x
1b0oT2RruHSyOIyVss5CpghXz2h0QHnejVPqoQv4sVSnw5hPoqH1gk3j6TkhRBnUIkKwVGnGoS6H
Uz+IVOE2g2fTtE1iGLKi6dy2IY/HmALW1KvPbeLIBkkhcd0cEgp9nSwRHKft9fw2ZnLIlOUjuCom
HsptFWQHimkEOtld9gSRCQ6NSBxVKp1Q6kYBJDfuh1mQwP0hiDivgcOf3rLUYWbjg61n65oRxTOM
b6+d1sdUWl/2ZGfekzvDv7yqbeHi8zaZbNkrlLC7aRn6HO/IiuKw46V4iZ89QPmku6ZXmAQ+YID8
5KMCXu9Es4tFX5QDKGppBrreAFBGto+13umgR3F5dex0fjxW50/KYZNRqYsWTyidNnoNKYjrQn0t
wh2t3sHXyrK3y8a28fZsjHP4aKRxZEX4kqapQNVpOBiKdtVFn2q6XW0Yh0h12Ep132FNnfWmmRie
baduaacCvxDtDQdIMolSKCwCdMcqPS1T5i2TIjhQIoe3uJAF/OVy6sDS9czSYSodh3HHZOKh8HOr
fpmO9g7sTqEAsGBhHx4f8raKrAqnrNXu5PC60p4ve4Ho73MwURgLzUiPFFFV6Q2GZOyNVJTpCpCV
n74R6Z28oEMSQWap3hKt33ckO1VVf6UoVARKouWwf1/Bg9IuS7zUuJjig+Wi+3oH4uiufq126gFv
APvqUQQKglNksX9fGZzMYSIFnjyYkrHTdvdMgClOP9P6eT5DFocL44BGqqTF3dRWX7pEcwr6Nnyq
p2plg4ODOayJqjI4UDTiqfSAIrETYR7dZXcTfS4ODUJtVNQlh7sV83OZPqnNfTSItDFENjgsmKJK
b1HGhvopIv4+WCxP7gSlZPYxLgA1/9zT0maJW0akr2XFVarGoeWPkBzS8ZtuCPZecCfwrz60rOVS
73HrTMOwL+3uuieSm5bNXV2MX+tcea5SdX95k7ZfAc6+wE/iIEqj9UTv0l9PaUzHM03BUANn2EO3
buYkELcRSdYKQILvyadEtqIRzCokGJIzhXWwyOUe/NZgjsyfl5cn8A+bw4ieZlUrsVY01brTQuoq
416lIjnZ7bKzpVu6iTd5S7Z4K3JV9HEGF2HJJz1omB4mfWu86sTIi8oXURsy+3MfPHJljju+IUhi
xcxEmRX7a2W3R8v+VKl3ZYE7urmRyo0sgdY8moVL7KA2MfOgXAQh0ObmrKxwh7fFwKmuKMH6n/tT
qh9GDJGz7i/v/zap6myDP72TUSxWxoYalhWUupkoUASRL+nBxgSy4VAcFD/3E68SUfHZT7+wRfxJ
Ji0Z7LBc4OJd4UOqzbHKf5ZkdJqoc436doifa/oZuF2tlLvdJysxbCtHLSyRm30SktNUhj4IGoJ+
rc3Di3jf0oilgEDNRUbQbex6UsLXx+VbB5cg6UGtbCcOHy7v3LaTn+1waVND0FwA3U1UEJf+zqYg
2tsivVORCe6LoYYDeVAb5yiMf47dG41FXrANrquPxeVNqq12upUhRJH29m2JcZooyfdXugk98HgP
Wjpeizz76e8+HFv1KkrR2lxN9BhRpKwMTg+duSIVReDbB/e8N+zfVybUHvojFpOVKzJ7VzfxcTBa
v4vS4PJKNq/D1dfjQqE2HeYI/QPIOmc044/V3laOIUhJ4MB5andsi88B0nldPLCG4TLNA+tVsB5T
4x+96CDoIqhUir4dB61pNY6pzCgkKYndanzKQTgoi++Xv9x289vq03HQinZNU5ES7FDywiafswr8
e/qNiaBJnojSsBkgnW3xEAs64og5boDYTqvdeV6czDwtKgYaWbMTht7llQk+Hw+sETQkUCpHcdIe
Y3cZT+HyAjV35++McMBQS6iU/2oZbS1bB7FPr9xSCeOdFKmizm8BBvGxUJK0MfjF+HjD8mxp6T1p
q9fLi/nDFfjbq/kYCPGxCSUtePW/E6EzaKcjdPge30quBgp/oO+HPWT2RXZFK+NAItKbsJc0mB0M
lGyWQn1AP6agtibyBg4hRs1smrnFZVSae7C9YvU4WwIQEn4+DhTsWUtojCnMnvnYnmS/DAo37dy+
d2yfTfuALuMrvU6fIWR+ed9Ea+OAooHIC6TakT6ZsS+ZT0vpWyK1iO3Bt6ujy8EEugOrlmpY2+ji
bZA6hjs8G3fqcx5k14k7B/MBFQ+HFbHJ0QoSz7wrn+0fl9d52U8+jCdTrDmPG/aU0iaY2Xmti1q3
BFj4YQxZ1jYYKMEMsIF/7A5WvlselCl2pR9/Fb3kMY/7GPj977ChT4+7GqsIHTUEhBRi3VrhDcWI
d8xec0ZdJBdxGXUJT0VcqNL0NYWhWH9PITAM1T+n675KU78bQlHLo8gY28PVhY+qUdbKDT5hV2u+
ptBDUVDUEdFVLeFzhiL6wWXXJzzRMI/zZlyYtHFW/4iI7Mvkhca5ADu2y8u/nZ/w6m1lbuRx/O8b
nhJopzyYHBDqfzJtdfvYQ5zFPqEdz5MEdatfjeeXXIQDlNKKDcid/cJjJeicwkeF5wUXwDVLvO1n
HS/yk0uO7U2Pc2ceokfRCMxNH7XBC7QJIbrFd8bb41RNcQLdvMXuHTPe4d1tymIntwQr3c6LV4a4
lXZdREqSI8DGLBzVMfFuiQmbX5ZjcyBuCnLlp5oLV/Y4yIyVcErtBn6jJsMtCUu3SHBzm+O9IRKh
2WYCr0xxyEmlwY41G3EIm9SFtPIx2s2B5stXIkDZPAtnQ3z3wdQpo01Zi4NWfpFqr+tGpxc1D21C
8MoGl2ulFq20mqUMxuyXeKgUFZ6379CVAQ4Vs2aYi6IHWEmPjBxBUKStv5suhGsrp8Wk13E/3tc7
EYxsohYoRfBy9f9Iu64duXVl+0UCFChKelXo3NOTHV4ER+Wc9fV3cXy2W6a1mxez3wwM3KUii4vF
CqssTeEdU8uILL8YEE7TNEYnniVPpd/djfWgOlWvbw0hD/b6Ol4FcmpO4zCQHiwgruJL51LFQDA5
dd9xWy50YuayQGIMd0oihcG+lPZ2g2Io4atLtGrcodVITNRKQ5Q7GALPbA4GPRAzAHfhsWokAQbf
XjCVpwYIEEurxglVjKWCtusE7Wz+j9vrtZ7J+b1gKn9P1qOqJS17negtSOCMTXII3VxGh3fnyq52
0Jz0kDuiJ5FIL/b3xS6pQN4xxnhZV1PuKHlMRG/8f4GffyxN5W9I8EEMRtfDOYyb+B78VHujHVyz
jlF4EJe23/vPuZlGtjVmJy1MvNtrug5JV+Gc192MWqLOCpJjioT7I/+IYS62lopacURryNkhrayg
KUdW1a8eevNBTkXFGyz48tc9vLAM7raoknAOCeNu9F8mp0a9fejWO/WJgr4S5GWbavffVo27Mfxw
aqqQQh9fBpm7UlanrlERnZn8dntbEvvwG4rxFRRdFFFtSnBltAm6puqL0pQ24qtlfhc2ym4q97fF
rbsTv82BZ4SLG0ynSdlM8lzBnIv+q0k+yFpo974seBH9iz9xlcThqxKbvklC+BOs3ai9n3dl7GT7
CpyfAfwJ41NhCCQKbPDtgxbnOG4Uo9UZ+Y6Rn8vyPhfNjxFqxAHFJFuEFh3ypa0rXWYXmrVwQlMb
gzwCxli/ReXQ7d0SHN43vFyoBGddoZhdCd8ao7UROZnTgxW/6+16PVpv/sBCSOlLyGRhiLyr1i+9
ooELK7d76+dtTYSLxyFEGVXVXLKpE8nPfsPGl467TrLlp9GRtuoOLy8RrK8/JRd6cZAxYLBjkQ+Q
SPzBtdLgWE75qY8qu/albVENgV2X9K4z0g1Izhwj6e4kfXi9rbZoAzkcSdMgbMIYNimVgSOrR2X6
POgCz33d7k3dAnOIBv+JQedi/5RiDEht4qBZmfwSxd2hf1/oxvotgu8mkIwOz5AWdhiXl6D/ZKUH
7V3EQFcR/PSnwCcUvXoV4sf6UTI3ulI7RfpMhm+3N4SZ2d9w+1sTgzMKlLearUxBHlK3hjtE5wDE
zq120cofnajQaz2hcFWJLxGRsrCIgh7R4/5biy4xA5Fdc299KX+atnySMZMwFygnsASe5I4qUjqO
Pk6y0R7rpLFLYgkASSSBs+ew6Io0lPH4qPuPcYk+R1H7wHr17HXR+HeAaYVWM6lozWeDHDNQyypo
i3hh8Z98W+fObWtYP56/rYEPUFtmVhVhgUeHrEcXDDhzhip+nGkp8CbWL92rGO4qbCiK0/QADA2D
8qAMYBscR1v2NzXGQN3WR7A9fIBammt8PAZTu3ILaos09RSTChyI9TLaxQaxb1jAjWakeeGH8NFH
wDho4s4IKtmgVbsbnV8DdiwEDEoH1emCVRRtFvv7QrAS6xKhFt4fWnmx+lcla+xKF2WVBPjAt3Yi
1pImaNaPcePmG6k3UWca/WjDGV196lNaDo3gQP3La/tqG9y9KOuj0dAUJshiE/0+8tAdbYUbFqGQ
3dFjs8STSxu7RKSpyFY4JJTDTC67HFcTaYlrquOHORIxyYh2jEMLPSayUkSYUh6l+8zwVHQ75Y//
xeIp364QS0NsFaxbSy0ie6p2iYj38vbZRQXyn1ZXxWajgPYSL4HiO03A4YGnVJjez0UusITbi0X5
YHQSDYoJ3iLWbBuBDXFH1dCuZPf2comEaJw2lHZqoWOu06Sadll7PQ6QGX+5LUS0ZBxC0JYqSVzC
IfE100612ibdM/HPs0EESyY4PJR/WYeditHQGa4j42neEC+9TJi7Wb4RGrCgZeqQu8TNHSLiMxZc
7ZQPR4OTyQjbEoL7TbCbEAyOZTv/2eO41g6is7EzXyyBmyfaOg4oirRRK6rjci/DoxU9NPLG6J5v
b5xQLQ4TihrcnHNXsvqy3gXS0lfM5UJ9We+BsptBUeC+K337+zqh/DSRqDSyuO6ZrHxbqi9GeNaE
ZM23oY7yb2zVmPs6NZE5i0/BF3/LeFHKXb9DGvVENvkh2oiCmYK94l/Z04DyIZORL+blZex+BtIh
Lv/jwr09fxbXYW4ZhWSw6UeqvNO1fWHtp0JQ4ihaNw4tzADOytwhMlYks4eGsS2Zu81tkxOtFIcV
bYsxHVIEtz/E/drXidOG6V1W1QLf4V8eg/9cs5g59yfw+VGat2XcAbtP9YkxckmO4f0qsgD3psAN
EwAg/6KekqDOS7BQoE4AbEkYH4DiinTe+vTh9uKtZ8Wuh+ft7wsbGGQNjL0DmC7I9ldnGxuKqRh2
eSRutvdtjON8wDDYtBK+rm/7SfTNS1xIJhiVM9QsHpeN/sc+qDd9LxW2VBebkkiyFw+BwFBUkTFy
zoSkzVpuTNA1PJX78ON4hENxD7Izt7UV0AdjbCBYA7aW2zkWCGVixzxT7/8xzUZgsDzl1hQqulaz
CZPhPrqbXhm5UvBSeurHAVVijN4tdUSOr0BzviO91vTEKDs8H9oRNAk0fJJpJGi+W9MK081k1UBZ
rGXx7E0M90EziYdDoX5Cy4ldRJ5UvNy21rVTsZTBXS4VGs+7niAeY3Vbbfiexk9Ndh7bQuAUvO0A
/8RfyuENJe2M0fQBviAW3oyupOHlPe+CbQojMZ8TlKRh1hF4vkA4pEi2+PSvbddCPp8ETPoqKsAB
BN8g3E7NYWoERZ3s+2/op3EeaWxWeOeZsEAZ3aXpJdlmmIEr796Ty1yqof6JmFOlllYgw7PO1IMa
f216zH8XWN0qKi9lcBdMGfYkHClMogY1lIp3ZPXSYwIohifspL2oRW3dxnVCNYKidZV/7DdhlsgN
mkLcJiKObkR2L5cH9CcJ7G91+xVV09BCbaKmhPPTWiMZFTNBACMmPweLOsFsCa6XNewFN8U/EngD
kLphlis28a0g4b1Gp8M4q47P6nrV+9rMt7ePrUAfjf19gfRFOYdKM+KG1um5VbeGL7qa2Sb/Zc8L
ddi+LQQk4N9UWgmG1uKkftTQN5g5rQ0eGNbVUL7TO1uuHwOqhcB+6JssMfCks0p/2xLilW37WtSt
d3vhVu1toRdnCKrmd/2ooXKjk7w5tuw03WOykMDaREI4UG0rOa2bDounk8eh+1R1B0oEBiASweGp
2WHKptTDAIb5MvbfC2unJgIgWL0arktFuDp1ImPA65TjzERNtBnLXUnOJentvn69vSWrDpOh6Oic
1AwcID68EyaWr6csr4dWwdZtviR37AL39xbqiJSfwan11A1jYxclI9bX8CqXs4XOVFJLlXFkjfjU
ZYndo/JWib/d1m71pKoqJZqmymiV5jYqjYJ6qDMQ7fXqq598DUzBLq0+D42rAMLBdVcNZQsWLWR5
Q/Aed9t+p5/HfC/vWYU86Gowomgn8qXZyvyFDguZHPwg4aHWSYqVS+PYmcLa7qtDXKFSqDbsMPr+
n1aQsG1cIEOLTUoCNi9rmj+TprJT0chakTYc9NRjFublCN9A6Q3XjI95N6Np8OfcnMJwf1uXVZNb
LBxnckoWhGOnzxAlP1V0sk2Uv2qinCuDl1u7w8FPEJU9Kdg8Dyo/WMV+aAa3DS1bls60+kCiZvPf
dOIsvPUxrzZhro8/0j3piV0O065RRFe4YJd4Qv6yLaKuw0RtoERpB7C5ZJB3fnPQquMYaAIEZ998
Ywl1zp1re5/4cZswd67GmUq2wb7agxlCcHgF5qBz7pxMsywmERJfkXw2rA0tnzNLsDuiZePgAbRx
HRl1HFWJNJg9+9j0T/nwowi+lrWI9kQkikOFMjMlQ2ZcmE1Kdrr+ZSrAF4xKIR8zyKtccJIEuKpz
qKDMdLDCCbDX5f3HKs4fxkJ5vG3YIiPgcKECu62etBDRR6GXy/WujeKdgZkTNCrsJNLdufkSGMLO
efazt2yPx4hKymU0PWEZPW3TPeApS2w1vg/pGU2Rr+o3jKo/q4lizwGylbc1Xl9URouMcj+TWNxR
pkShGUWmxU3UaKNaxBmDWiBitZzMUP+R8Ve1OiIj9Ne0IU2+JwPGAaJZlx6UZHKi9MuImuHp2ZzQ
rLRPZS8pvvTaYSpC57aeq+dO13RqoNVUx8vjzytlSBpZyWcg5GDKDtxOJzPgcrSCRqXV1VxI4UDE
AJGhHLI55Yr+GMeXSvRSE/0+hx6RpcZqXwE9tKR+hT0+q3UrWKjVChFjoQMHH0OpGX7DasiKn/Nm
djFO48nw/CcTLQ0x2j5FLplIJfb3xV0/a1kcVBPuxzl7SOXLKAue6avJiaU+HGzMSZV1SO+xHIG/
hcP0hF4UGa9bak9ubGdPLDshDj2vv6kXy8hBSShh9ptkUmxV69BDcgzdzAHJM9gYwbPAqg5u27do
GTkI8bO4rYwZlhGWn8z8ZMqCtMcq0uvoedJk3dRMPnbfmHqsy8wl60PlnOWHtv3SRZnTxKVjiWol
13W5yuKsXGkUTJntdDymyr0RfpiFPYsiAezvC5tLQilq0H2Ol2foyeS+qj/c3oxVPF8sFmdyvZWa
44BQtzuripM3F6pX9oACJ1KLRq2KNOGsrOyLvspMvKHn/l4NtpWIE3gdNq9bwZlVZKhTBfxGdlre
98ZzgeZOQxA9F6nA+a5FnppIPuF9XvRon0ra55IaT+/YDyoTzUIkXlVMzqCSEu10Aws5jWbvtvQz
csl2Vp0NURZ8HTuvgvjCjzZrJ7Bqg10pBGlupqOEQKHfknp0Cr/0WnBMjSTwaDBc0I6LOUmq3cbF
dzOfX27ru/6+XnwHZ+CG1RtRU2NNNVvaladfhbrUzbaPve3vdLC9Z5tgI5oPvX7RL8Rydi9NftUr
KqvjOUS79lO6ZzTzmPhn4Vq3wwqFKaoL8r33lA+BReKf7eWjCWUeBlGdAuEp+dQFICeTEtsQFcWv
AuBCCHcSurnNDDIi0xIUAeoCQjuvzv3wavSR24yicpTVY7cQxp2JzpJYCyUypXOzr+LSbeOf2fjt
tpG8xSf/8joXQjjXr9eoFmpw/1ztQg/DwcT7CpRhrNcEZS6DnTiILBxbhP9M1NXKO3qXuZ/qIxsk
kd3jP70N0RF5AwLLRfzkT2iOtXZsM0a9aiGJg7llKO9NcWOrz+2H0mP2U7D2UVT54ta+vR7rN/bv
9firsYKA0lgZIjDLku3w2m2zreEke2ur2qUzHN8VT1kI4yDJqmLFqCyWuMO0Sgn9Q90ezww/le0x
F03zEWrGuXRSF/kpMeCWzt/87byPDnBFjuRjeEQlwSbcCtbx9klR+ZGL+kSmcFKhmg/CgSAMDmkZ
P/o0dk0SO5FC3Taqz7NMHJ9KJ7Ptt5MRbzU1OARlewyn2fOl9JMZ5s+3v2v1nlmsOAdOWVFpSdMD
JVIDpGF2X6RkOsZgKZ8E71TBLYAxdH/aMCZrR4kqIVHYb7qfLMlt3BkOfcpfGbWN72gCxW6DhcqP
Y+ykxKws1vRcqqVHSbTVfRMUQcJxC+sLqJkGXnCo8SEcXgwKDSvKWEzkB0b1nHjYUddy5Mu0wcS1
HeoN3ds79i8L+Vsi/2hTMCt6zBLc2wNgqb6vtu0xcsBngYQ66oleRANEhPK451s5+uAlxdRddziU
+/o+xmQWM3x7KLCBa52w9/JfLsyrghwKKIoxDCUBBKvUjSMb44JQFuPGl2hL3PJnHu8nF2Ec4Zvr
XxQ1NEW2DAtUR2yrFw4wHSZL69h8duNp8NDvAiIANw5Z8N1RsbQaChZawWau+sSGbKA2VEfQn6/C
lqe2TQ0FBUZFam6GeraHrnPLOtsT4z18F6Bn+C2KgzvFlH3VrxHdNWn9pIVkV5WT14WhQKNVnFuI
4RbRoL05mQpCJ1qqUzvuyGkOCjesUVHctK8IuHiC48AO2F8XtkHgv1oqaFj5OSBSYpi12qHwsf5Y
n9o9dfxD6oKf8o4+jY+j077imrajJ+TU3enxtuxVjFmI5sATtD9TgMIdLGlqOSV6NhK0SHWimaJs
xW4pyAFn2iZ9asgsx9m1+1HD3WuJ+HHW78KFJpwfF6dUHRvW4Np4/rbbYrTGfn4YHXCiorIdAdPb
6ybaMs6Rm4e+j5AZRFIVCadyYzWVXU2W10jnJHnGcGC7zkTF52+Z7b9X0UAxkCUrBNUkfx7uzkKI
GZSIv0qZuzvtedyAggOMNqlbOJLTO4kXXtR7HROPVXv04mONwTWynVxSYTfxutlcP4UD1GIqqTSw
B8FUWA+9AVCN9YdWTQXBiXU8M65yOBwtpqCea1Z+PDyMGPSYealrecpnRi4O2UeRi7OKZYiBgAjA
0FXN5G7COe1Ggw4AmKk5UfVcKMchfrH819u2s7p4Vyl8C0ZbluFkJbCdoU+fm4C6tR6eSaYJYGzd
5V7I4TYJ6SlVGXp4h/kpfAbf21HBTCNMDyH2r8EorOkX5bQX0SSHVfw0CbEQkbVkg+9mAp9TqwKn
B9BPfsnkc6986cxLXUeOJlHBMVwFloUoDqoTWvRNNEHFGuOAMJ6xEy3iukVcdeHw0SjSFlyTeeEG
wdnPHpvABI3YpQ0Eb7Z1k7iK4QCynBJwH/kZRrUVF6tB+CCktpyLOswZKP0FIIvV4iCy6P1BSyYo
M6Q/IssJpASB+myXY3b7jAKn9H0h54VADiXNyTfkIAbuEx3j2bUdpk6agz19GjaKEzgj+HS8UZTv
E1kfd4a7ABxSCgsL0y63E7O1ActqyupEt2HVCABKsKJ8V52aSIneDFhRCWQe2sVM0fyYeOl0CDFS
QoreZe1wMCh4SixMz/nzApDHKVWoATQEDeoxatMDCmC829i02n5kmFcZnMEXOeZ70ASea//RPGS7
4GBsQIOKB0H3jQ3YzQ8YmoMifGkvCnSvn7SrYO4IGH2GDlwqxW5gumXvoUNj0mSvTuvNbQ1XIcNS
NKoaFjUIH1RCEcecSyZq4jKN2HQ8T7GIlmLdFVmI4M5ZF+Eo1wbW0DyPbug0n837xPGfsG422lpE
g75WsWMhjTtkuiaRAIVPiE0Ox95/ifXS8SMBP8Cqu7OQwR2qKAm1uZNx34+66WGQgF23X0ayA7Hm
3J+VOHEj/eX2Nt3W6q/cYjVFnaUNceFGPnmQQTuuGOOnThbV+t22hr/4sGjnY06VBuBtk2d9dLVB
UOK/atW/Fw7lin8e2aKYBq18SxzSb3H2UKihM/T3siVIhq2vFsGbD+8j3aTc4YmaocWZhsXNaWE3
6Z01Y8qV9Hh7S1Z7Rw3rKoWz61FGTUCvwtJYLx3LIAaHcsdaR6edqJh03fNbyOKsepDrIhuktAAh
Bd1KduigQ/+ux+izb+Ap8YZdpHi3tVtbQlMGfsoGHmI6nzCvY0lNjRm4YLSHqDzl6SEsBbfFmjFc
RfzVTDdrVhP0MwKRLXkt6TnP9np0btOvtxVZhZ+lGM7vK0ko6zMDBPkgfSw32RYt2B65MJ5+5EO/
C6SxX+OdiqU0zsKbqjf9LIA0/6yAUmbeDZ+6jz1eXdNuFI0mW4OhpSwuANBlZYTKFCT7a+VUK3eo
0rZ1cgy112A8KKNh56MonHvbKhBl/PP81nlKdHNgsQDpUEiPGTlNo8AqVhPZuNBVk+pUUU2elWeI
tapG/A030s/gTt62brDTT5Fn7tXOTo/lT0bBkqO2XmDwa9C3FMupppYoOGgm5JLQPv0z1Yv9XGo7
gXGwDfnLODSK5DLBrQCe5D+XTyZGOVns/QaWtQKzkKW9TvN9HJKN2uReJ8lbqas8OS9Vu9clsFAh
gR+iZdIsX29/yaqyvz9E40O3aJNNrCRDnCMtHubkQz483/799UO3EMBho6pM89D6hLEConbT2DQO
e5PXyKJvx20i7IBbrRXF4JX/rSzIn/9c2b5Nuzi10M46bnoMg8k3hdN/kJz07W2Hqu4LFaD/6klY
CORcAMUspVItUM8R+U8BJiiC1LYKRQdcsE18NUIxEpnGLD+WoZJCeSGjwAxE28R3Ds5KHmDQ4P/4
BtMYD+LRps9DhNxTdZH27wmvLXbp7XMW8djA6LsmqRBQoNK9nip2W35vjfeQRiyFcIdsrHxKNX9C
1KJ6odq9YYnysMJV46BCD/MgsNhAuR7GJnuN4+/1u94p9rkXXAqBL7N69S/1YZa4WLTKamtpauFU
tm40O4ywWXLQtII9utdQqiS5oqeHwLT5fkI9C5soNbGAch7boKuz6wnvRWHnypv1/jsaYiDZn4qR
IDLqmvEk6o31IgeGQ2bVJWP8oQtSr9TLjR9WG0mZdoOcCpCY/fQt0RxcqMWg9J2CSsTcND9reepi
apBXxZMtTTVGTYiKs1Y9nStYvM2sX2xhJxlmKvk4x6Gf2CGGvhnKp5p+aERlLAK84EOikhTQ0mAE
4nL6qihnWfT7q4mchS3yvYEVjQmqcHBJso7tyv6setqO7oeNfmD9bU/WXtR2vOpkLyVy/tRQdpna
slg5uAfhsFlhAC4T5YtfT6GTVJbsDkM3OWY1aJukUVK7KQaUv8mW+o6C5uV3cKiCSogqmQzmlWCE
R3yOUkcPv92+NAXnjo9nZInWR5TNslUbdJU2uzigKKMXPF1FQjg00WTwUMo1E4LxdgpadTOCprFA
t2/rIrB4vsOzjXw1ryNcLFNVu0lX2Jbpao1h69PH/yaIA5E5NMGan+Joaf2x7mzfDDfz+GmuRJ1P
q5GgpQFwkGHK89yqOrLd+al5BWcGYwUGc8GxcuVN6+WPrYMAgI0E6kGEx+se8RU+VM7XKFDWVWC2
DEgLPievdOtvxz1qHDDVm7pRZMdf/G+YgXDIBBePwFL4xtIy1SqVAqxQSGB6SdhuI73ZZOrs3d5A
0Qnn+wuTbirkoBlitzmkp2CXb8x7aIVGa0Zx7AqErT6ZrkvJT7qVdeSDiQph6pZd3fBPp63kFY8N
uouSU+8Vbvbke/C5iw0IoHqRroJjoXEoMlljZQ7pGzVw77KqsdgFA3jX76UfH5AgOIHIyJX8HQIw
t/UWyeU8lqYbMWXchwV11WRrkgEgfYmb3J5EcSqRb6Rx+KJMGepCEANG3hHM2W68aVkx8IzUW3gI
z/rzf9OL6b28WMNGoxHrOqpU5ULH7IF25FjReZcGqiKANJEjpnFQE499MMYEt2vj1XvigBQckybV
C8WchBqU4KJQgrp+AMHyiBY7mVB+FKkuJWqcsZGJ2qUEgyEKh+o7A5FTVIU4tQdX0Mk2xrn+0m+t
PWmckdrjT3wKasYKxXnnRXz9Gg7/6rlVQlLgAmR8isM2OZj7hmUuvHo7icz1X8D2KoxDvG6wZGoy
dvDB+d852VgYfWmHrvTae4HDwjcYzGoPXxsqOCrrruFv0XwxTjtrmDgw44Ic/S9J/HGrgrKvkr52
uiAUKthdvhErb3WziVhb8GzNbu9rG7xacEUKo+/rR/+qD+dAzTgfRejj3hrRF4Bn+GeQjW3B4OxJ
DmOxmE7dxYptIhpesg7rRLVklaBkVeaZdtCFIiuqjlBRum/3xYPvfvsV8q/PoplxDLz+cuavkvhX
ct1NIM9lbf258hgm+1pY7ry6VVcBbwd1gTKy1Qzo+0Ed/bgBCTpKUcZTt0XvUoC5YQ67qOjsWu78
/Ta2rTvbC7EcuJkF2swixvrE4stRY0v28Ig2ldCWUME0gEjNe6sPFe6cYD3fCi8W6krIGKL/ekRy
HEMxWKw50d1p3DJabDYlqP4xK0dR9E1kLioPL5HVpyGrgQvROarHGoi16Hb2I7fX08+GRjJHqYjT
FfGxAW9TkuiibKJokznIqToN/Les7U5V5H0tfzfKyMlU4gk2lR23G8bKe1W1UQxxQ1FdCOowb3wG
+8DZ8LRDc19uu6OozFigE+9aRbqiDlYELGvAqDSZ9wVtPaV6FKjEtuaWShzCVAl6pTvGtcsG3g+P
8864Y2WTRHfSD8Nm9uBBonV263tE8UQarqLb9YzwDlUMCyG1jk4EP91NsWYr8qdMswNLVGsnksPO
zOJMGPEYzu0MNFN9z9BmpzN/VnJsa1QUvVq/+hYasT1dSEJNcZUUaOJzK2/eqF61LY/DZnjxv/sb
TJFA5dv0Vf9OtvFBxMCyWiBjLiRzeFME41Qgx8j2Me4xETH9pB/DjXpP7Jj1NLAXvg8WY7BtiubI
r4eCFqI516pS1WmkZoMCUbxuuu24azbVnqDAT+TGiGyVgxliov8UpMYoIkZmMO/ko5acMIwhiueH
tPxRiq6OdSilmmZqhqlofEeOhAGFPjhyUSMeKZ9z/MuWu0qQMFk3zasM7k3RVfIUpWzi3iSfJ810
wiK2qeyW8XvYHE3w2fyjDHcGaIM2wIEVYJvowLtr0MFgV5WibUtfx3v4NqisI9dVFncKglAvA4VF
smbj6+CnXmLtm0pUACRaOc7gUccU9uEwYXfIA/UtN0hO3fSaTYl7W5l1OZZhEE1XLNTr/nmk00rN
gr6QkafT6dfe+EnAbtSS8UJjdXtb0qq9IbVEqGpZmMDJQbEaT02qsBq3cURBd3mhxvNtAaveMYUa
pkoMNJlxt2Rcm6MfgyMekwr2WawC2We7Ds7V+L0B5dxtWavKXGXxBCMYsh5Rg/Eo+vVL0ewNEQf4
+lv1KoDngZlHf1SHCQ4W2Qa7xCvOtLStM+u+CQ/mnfL9tjqrJr2QxuWh06ozjNZC8g/c9N6cUlun
pjuHliBQuZ4KW8jhbEDzFSkwJBYR6+zwmcGp7/onejG2ylbdZG4kboVhP/mXB7AQyUGQOcl+TNjU
5l/EgPGmKDbmydhquDIitFWJbv1VFF/IY5azuCOLyey7wbTgWPRkQ8Pmjqp0X47GWfGnTS5PR02j
r/9t9zhAapu4KaUctlIbL3ODFrzYzgfvtgyBwfM4ETetMUUjLKTz76i0VzRBRE+0bNwtW+oJ6RFT
QHpgzpHpeMyil5x+tlAPPRS22gnsfd2fWOwSd9dKQVfVTYBnU+MNHgt2RSCXHp0QFIrkoh2qZ9XO
HXDiFbP7nsplcyGagylC6zoOWWtE0KJ3p99GwXdf+x6qAh4EwZHmYwVRIFmgfUJywpIOSfxtqs+N
LhCx/gq8qsLHCQqN+i1hqhSTzQZZFFs09n8ITqktbVEI4TRHMaegSC8OQtohHHTKyrTmem/Se019
kBSBLYrAl58jEZdJ0tAOHnXjjcjYIwX3SUdQi2yyTeoon26fLJFCHGDUSqSmxQBTpFayK2nhzJN+
6VVR1oOZ1Q0c5KlbaDSOMaVDhoZ7eWfqtZM1/R4lsFtlDrfooXk0aPEy6+Tjbe1EJ03nHIykCkJV
bjsWm2NBV9ShfdXRtvaLS/lXN17tTrt5sG8LFunLAcqQZEGWagFiPKf+lB3aI5zBO5AJCRwB0e5x
QJI3FSVViRrmeh7tpJdtTXm2pJ+3dWHf+vfeoWuLoHVeQdHgn3eKGuaF3nQ4Z5WFt063gYNT6kfQ
c9mdLuoxXFfoKotTyGzMWZcUAH2I2Aa5tPlPs/rw39ThEDDQTGplrI9byUH2pEuYeJgTPdzJIOny
urwdXsKkFOklWEO+lQOAnxtygpimlmL6knmK5bPZ78EvZCSiuvb1pJghg+tAscDnQ7n2n1zLS182
YxZIqU+YQ+cgmXLpEZEPv/zq7gsuCI/vb6/q+ut8IZVz4sIpVwp0DbDmaf8Al/HFdBs0MuZfI7yQ
Wfqv/ZE6nYOheKJUx/pFsBDNgfKIwADaVRE5Yh1djCq9cEpEjpFdkR5Yq3icgFvfEUYFVp2ShVjO
t+uLwLeUPoUhXVg0MPOqs+82m+nj6LECytQR5R1FAjmsnruAzqigjDFE6XOsYBCV4L0s+n12OBfO
YzOknao2cB7n+S6fvmnVl9s2snq4FwvGAck8NIkewsNCE8R20O4xn75XRT387Df+AisD8QSqUNPU
3oY3L3RQE7/UhgaAz0K0GLmbuMTwWkSjNWSF1N1k2OjQ9DDmShQ/WU+CLSRzu0OqKpeMCaunfs5B
eIxB6x+ibf6TNU8lbnkWQf/6ZiG6ripEpdTijF4vIkyJlSsk2qfwQ92X3wy9FD3PRTI4C6e56pdG
Deegm+LcHuThg6+LasZWkdG46sEtWxHQfu4aXGHdkHyZ68mL/AIcfzUCG+Q1ROPAbRsUqcTZeIkW
9jED55RrtptuOAiZK9e9t4U+nJHr8KeqIUVgqzuo6IlRMONAkp1uw6ar6YMjqjtedTRMomhEBrcN
4TMwqZQMreQjPhjv/UODjH20D3diR2PdkbrK4bPXQDrUoTE/sfwGgN+WG8Q/98mPzNE+aw+dq57C
g++Ep0k0RHs9/bEQzK2nVUxj0mk4VoQgTVduwHVaeMSWP7LcctI4t81jFaIW0pi1LuAjDec6kAly
HeH85JuvUrxH04rAN1yPQyyEcE6ONqJ/dEAGG5Xw5ADGO0/yum27S23zkj/GXn4OBZGPVVBcCORc
npRkQe378D4s+tXXPiVz76jm4BA0EN5ePoEgPm7Ua6A7kic4AVK1l5NXbcR49fZoyi//TQzna2i5
Ivd6gzNW08jupB+RdoqHSyTimxRpw0Fs3zQp3BrYPEkOKv0QYjwdspzCmeqrCHjdHZ7Nt6pClGpR
aANekk0X7qrgW48wRIIOeNHozHWNDMZMBmJHw+LQT5FqCeSB8JT8JpJqj6TtELiSOir31az79mD2
lXt7q9YOlEV0y1QovFGZf/hhRnYe9Uo0uPF4zOmhVLayiId/FXKXMpjWi0M7G7mWGIQUb488xVV2
gZeAbgUM0ig+EeXUhdI4iBjHXC4jnxZIQ/UuS+clW/PUuNI221iu0J9hVyzvzyx147Ciy3ykfCMJ
JVkPnRftGAMKeUY03mWP1/AsmhS2ik2Wrpq/iAvRZfnnWlKt99OxLHp3TB0Gt5JX7jDWI/4gfe49
1sCl31ci8uJVjF8K5fyMMjXlSSNl51a1TQ857hb/GY06DmJHm/f4TUtZnL8x4GlUjA3tXR2c88ph
ju/fYfCLBeSOGJzoadb1pnfTILfN3DO1b2UiemytWgVy+9QiiqyAY/zPXRrLamjCQClc/ckEpWVx
CA6JM2ysbbdnRDWi4sDVQ7wQxxnFXCEgpU8QJ4VeWx910zW17e1lWze8hQzOBiTaRbQNQtDzoYCa
OHhNORgFb3+bNmCL+QDWJIE8tkR/HayFPM4OgsloqzIMR7cZ3Hqv7dpdrdvg4zBtuim3tSggtPo8
sBbyOLvoiF9nvhWM0A/Vy9Fu3jUDcp629X+kXVdz3Diz/UWsYgTBV8YJkkayJFv2C8uROWf++nug
rV1RMHdwP++zStME0OhudDgHT1Rwlt2qkT0LOpqFe8oZxgTAqiYZsKeGDXoXw2ds3Vpho6KL/ia8
jDM7D4RC99yZheE0xKTA2Tf5Po4+nyfJNLGrCYbcv5uJZ1xUhzhNoN/Hv+joLDmjMQOghOSKguEd
PQWru2FpqkkZyiNnLIkEcrF+mUHqvh6ldXWi7iETxjh7DgCQXpi/000VzCKEuw25HC9z1xlAScIT
E9l7OzklwXczUN06MAQ3fWczIYugUwzvZmLxm5mU4Ldb03Ryh+p7UgVdVzj6fKfFx3F+uX4hdh5G
QA4DphAlaNaW+QC/lzRVASYqXsdJkCuYwRPmgHeCj3cSOG20wsUsEmNBNigLbQn8WNNgR9G5TUQJ
9N2lWKDk1nUGgMDjlBl92BeFAXP1VwIdGqh4eWlHAeu5iZwc5JGVkB9h74KrQNP6Wypf8hgqzVwn
lQBRr/WNS3nUYcEKTCsA6cGrjphP90UD/TtvP4Y9g4lQVUcBnW/xySokbOUO+DDt/EkqjuCELoZL
rKtOaVaYBWnsAdCb17Vk74aBrQMM6wp4MsBS9d7xyH0Y1tIMUONIfWmbxzI5NaoIBGpH5wHTrWtQ
Q4sYGuXyl6s6a4k6z7OrqmASK29D/V5tG38FFecsfIuxy8q5gXfCeE+aZjraaQu4AXRlz6B9LZE5
dOhFB5OTiX5i0QbuLe4VglzWqaGbfDK9Il1Ugflkdqn1qVdsavqS5MidZevd4/98VBpwK1STIPwG
PQd3VIpltGtGytkt0/kQZglgXDD8mYlig53LBsOkQw01GSU9wvk1UoI1t1mxgUa33Ogj/YDBa4HS
7WW038ngLMfIgK6GUJvds3QwH1UHjZenLMhu7kcwRzKEJ0lYJ32dPOMVY7sudpCbR4WeLLEWJTpT
DAaKpH9tnMhbPte5PZRO7X2GPYHfTkBxV6Ze8+362Yk2lXdkeJyV1kRBpRd+Lusgn4Prv8/+n1+c
KStQDRWIGcprQL5ZHHpg1ryPsKH50tp19ZI1stNYF5We6sxLehEImrp3y7byuPVU+ax0kdW9buZ9
ckBp83Y8IzXGAAeQmL01gxYVgvo5RQqpdSK3+Sb511e898bQNp+gcjrUWhNQ30x8gh6wihw6224Y
rK16mISuYMcuvxPFqY4cjkDmyc3JzY3UBhCzTaYHIz+21O8x8zE2fiQiCN2rvrwTyW1woqaz3jYK
UGSO9DQE67ekcrTIDp8mXzoh8fhZ+oxmBlC5DWdh4nsnkn4nm23HRpmyMF5XkM9Mr93Y7HKuh/qM
jkw8FkU1lz1Owa0sPh5So3ydaAFZ8in6oPnqCR0STvqIsaXlnk0Zg63uDoBRgLEET/3PPyCAfCed
cxaxERFaRAngX0h5arPxqAE/XqCnAuXh57BijGqGUkgQJdXO4mFg/2j5yZexsNVHBlKIDiwve2L0
xtPBOohm9/fszuaS8BGFouWgcZ5gF7TupWteJmF6QaArPIkdtTRUqhdjAtkDuOODMrn09VNqHGQ9
qNagbNezbv5qSH28vqtCveG8VAJk3EbKsbDpIfuogCuaBC3wM3OAnljABvGQTwGcdXVsfrDJAUlQ
dNh7MrxTHM74GI0Vx3XYz279MjmMXSh2o1vrC+M4K4WYi0JpnP3RrGpWswUqZNgTKqLKTYPWIhl4
j6o7/xQVfnciwndL4ywPMgPrELbp7FbxS2zc0vZJFxEE7DVBv5PBWRitsuY1juGLzUt7rP350J+s
YL0VPyAFl4/PX2MoABiVLfyuZXybu0AdvbD83GkBMS/GeDGTj9fVUrQwnTMomdpO1OzYfUvAmj7q
ntVPjlb2rpq24N87hat8MpvsMFSiYxMpic5c9sZql81qmWoCJUFP+31yzrzws/pjBgpJ7km6K5pi
EWgJn+PWdMDZy32GsHcK/bBHk52UHyMqIidmmn0lrtG5mDepolId2H6ORvtkoJupiAEPNyqAxalv
qDoLjLUgjOJp6gYzR0t5A2smldRWdOxle5qHzyqqcDXojARVHFEIw3dBUk2qUAiG8zMA088cX3RS
j/8/WC3ReXEmpECnez6UuHEyWNfarLGt6KUUvV9Fp8WZjknJCqK1EJKFN2rUeZaBrsQ7msW2Xn8S
3DTRUXEmRA/VSlVU7F3vKj6YWt3wlJwwLnbSn/SjETQuy26jARg8iqJMo2CZfGIApGuLIhe4aT2c
ueKiN8YZ7egIDB4/QmuCeUtfGFCZJYIkFV1xvkGyVeJ4NcZXwas/3SWedUfcAc04w2PiN4KsiyB0
4HntxlCleV8wG20WD9IMPCqqCXZSoJR8Y6QZWlQ1a7iaXGn8sEP4rrZek4my6yIxnBEB1EFRdTOc
QFJ19hKn9koqe2oFz3Pm8q+YKr4wBqTRIrVCxJI0OSTIA+dW7UdgRiGTyEqJ7AbfBGmNpJOXCnrQ
QveJk3jIAWsBmzyXD5OoYL+3exSZG92ULcqAyt/7lRWYSTXyR3hnVd/z9ikF/FOxCHRNJEN7L6OT
s5zqcT8DMv8r3rH20h0kIQqPSAinBtqa1U1MW/jmsgyMIjtqg+bLqYjjYM86bPeLfcbGD8+GBRCh
rLTcZJGdOLW+zA3xgTrohcniDsbwfN0Q7l3TrTguEpXIqPUS+m1cufWj6HEVzVzt/j5S45pOKcps
v6WRATMNECggZIKQ4hTS1dVp7V9fwu7BbERwS6gqUrbgFp9dAiQ/Wbds2qOMV3nXpew5DDSQUdAF
YtiK8ICcYdgrFM+7xTWry5B29pp9zuaXMe/sNH7Iq6/Xpe2vCcUSgnk4TEJxGh0lkZ4UEdKCC32J
so8J/aaAJ/G6jP2jeZPBKbTUN0UULoPlWvNyY9HQ7dtCMLovEsGWuVHmnvSkG8vRcmOt95a2O0S9
InACr0PWvOGk9G0Z3PG3VWQAtRQHw7o9O9SVErxy/kIMKdC97rZegoaa3gY0MHK43aHzkkfzHuPT
HlgtRPCju+cG7HIdfBaKjAHA9wseKcnwXO8tt9du1P627m8U68P1Y9t14xQJd6AtU+DNy9ymhqZl
ZlMBmCA5GLwIkXrlkKPJHo9ob5CeBNL2XuhbadyKrNzK5raDJtbrY9edI+2UkLsmPJH50CBhXWF8
jkonORHI3d/It0Vy8RmwqVDnmqGcrZU7qrXY+gIkIRHK7q6xfdtKHhAhjLOmk6PJAj1nbEfo7EJD
VBZ/n7vvhTUIFHXvLqAFWzZkjAOCcJRzhKM2tdFgygiI+uFekVEdlDqBaohE8FZDyuUyrLBpXUiO
kYnCP1UFqYu9Hduugn3C5kbLNYxssrSWK1d1ake56RkRMF1U5TYxf0ar+geefSuO0/U4jqpFmjrL
pUYMVAcESHabD8OtgbYb77qmizaPsyP60uuKquCtWJuHJv+WKILD2dPo7VLYzm52bpZny7CkynLT
8Jh3kZ20ntr//G9r4C7rRNJUk1rIGCcV5Ln6oU2Sx+si9uqabJTgHz3mbqZkadJQ99CAWF1u8nTK
7aWNA5IoJzIYTlgadyDy9RNdOiAmsLt29TujRxGh+G/7SbiyYGTqdRNqOK+mQd9C+FnXvy/a8/XF
Cs6McPkYNNjXVCqgflLZOVb7zZKYDfxvMji7oCtLpI8smSWHMsrgx7L+NdeiKFx0ajy3BgrV6FEq
EFYCA7B3sWkfAMziJU6SowZe+YkvbKjZC5g2ekI4SxHGCrpns3DGjKY3+5o/BYaPrJJbno1bcqmO
5AIOd4Cn/j+odpmd40MCS0G/CZCR0WPIJ0YWjaymAc5zV18c0Ee4VSBPdt3bnW+1qCs1j9MB1BV/
cIwG8L/R6QIMH74LpFeH0Ezk2nLn2rx0GQrHOvWJOggGGnYz15aB+JNoimZpPFLJOLTmuOQ5C3eA
rfVAwfgEEK/H2KWu+shwZ/K/4pwzo0QT1Vt278NGOKerjRpOXdXDX+Z66k9NdwBKm2/o0vH6Xu5r
K1pq8IDH3AaA1d/bSgQ+spmNePAw3Nj5pkRipD6Dp+hontogD4RMj8y2/6YwG3ncuvS4zFp9kJBJ
ANSjD+RYe/3U22x0lNiKAx5MN/3yILwhIqm8u57NtG9T3BCG3dWhe7Q/dphZJT+s58GND+Nz6DWe
Jtjb3SPcLJW7lmtb6HUI9iWXYuomWYAz3Y4uzeifXIeNGPYZG2+nNkZV0BiRv0rvpvG2JOcm8a9r
yc72ATDL0KAheJBZPDPonCn6usaIduTu26SfeuMkl6Pd6YKuuZ0NeyeG08UEcA3ox4KfIdVdFz9m
5vd2OlxfyU7o8U4Ep37jnI9ak2ElmWHYpnxQaxEt9F5lAT1jKoiVdHwswGven4dRSlktT7D/af0U
zs/QADspvpdajqY4FDVqp2lLJ1sX+39fmaKjpwAPFd0y+N6dPNG1Vm6xMk2dT4A586q5/YPz2Yrg
ziccgRKV5TXag5qPVnIp2491JHjG7gS9+lYEt3lKP3Zpny6gwpqeI1Oxq/A2jX909W0povjas3zv
RHE2IdGVJpkqrIbNqyloTKiCGdz0DD1teqyDRqB5LFjjDN87cZw1SKtYBr4KxDFgjy7IAiNgczSi
co9wWZw5wKxQWXRMDpCvHMZtA4jC9jD+YoOgNRo81s/X9W7v0m5PjNmOjfnJO7NaUwp5dVofogXs
xcWancw6E7hjkRwuqCeGopOyhpmbh8ZtQ/lmpIaD7KrAaO+NW707Jy6wp3OTV0ncIcMJCm3izD5W
5ldBFBhfqqMFZqUKU+vNgTxf38a9XMM7uUx/Nvto0NkYQRrFXJSM/n+gD1zqsxEoXvUohpza67GC
NPB+gQAOtDN8+XPqwgkMgXDD2UfZgSw/QzN77kof0t7Of2mvPK/JpfJjb5xsEYrg/iV/E84tVe3r
rMoJLnkmfYroPQ0PkvWYT5epFNy5fZ35R5DB6YyVxnJe5Swjnj6W3YOegnnHEMjY842bneQfLl0b
5mWx4NzW6KuxohbvtdmtOgpmG/5FPf5ZCh/0Loucg3IDYhhwSXbu0Fcw2tJzc0Qq6lHUsrXnJbdr
4kzjGs962nYFIhcLDG1rNwXIX366rvDsHv1uD98WxNvDrlFyOenRJDk+5jpaiUgw1rmja0+J+U3K
flyXtteQv1V4vllyVkADZ0ioKTQeUnkfDFDdWR+igAyALCnczI9cWQRaKdpFzjLKa522ZhNhF/Px
2Fv6va6Jqu4qc7nXdpHTcNp0BDO1WFb7EnV28aH2acDwQKugPbReaNmMCS47NkcGeyS56Kx1r2+s
aJGcuYzkHsntAnrZ6jexfkzJ4/Xf/xd/9qYnnLFQihKTBQX8CwOnrO6mAEginnIyTgz0T8xxJ9pR
ni/QoOjdlVnxySptpin5PQ2KOwatPB7KT6YT3zWudgLE08EI8kMbiB5+AnvCP8iiJkzbyED4qKTy
YV3kH2WksLwO6M/IR8HesmjqivaYXLS1auWSAYYTh4e9XVEfj131Hskylt/2RaQhooVxRkXKWjR8
s4xZOOnfmrg7yZjRKo3xtpubWBAM7xVet9ed75YnS51WSQovzmaaFDxrxwND/K7uW/RiCnZRYMlM
5oU2nhsEuGOWMdOyfh9OvRv/AByvn93mn3rIJDbjhsLQzUPmi2I9gXszOQOjM47EdWaXvz8m5Yck
e1b7X9cXJ3DVJmdfRiqlZSpDxBAmoU2T/HGpjHt1TQH1VFirQ600966LFFgUk7Mo8jplFJYTTlvz
6XKXpoJAcveBtvFuJmdR2jE001KH1rPAPzwphwTjKZhTOYkGHkWS+DeZudbDErcwjizmZ8gs6af0
q+bVt2QVKbzgKvMc7/lYjU0myxD1EAbFIb70dutVTxGMJG6cc/2IBIrHQzpaGibaQx1X2UCns9Up
zqJ+nMta4FpEMQ9PTdZGVb0mEQ5KD6aPDH+gcYvj4qZ2G5RCOId9kwEQSZNNLhHgSL6/xhj1ytW1
zywE4IoPew9MRLv2TPRw58+i4uWujm9kcbawGFYzG1o4tcK6K/tfDX24fkCi32d/35gkoLuqUVNU
eP4p91r2YOUCz7Fryzffz5m8vovHKbEQwQ8gojdr11IvS/25F9FZ7lqfjRjOwCnSuowZUwCaWQHo
Zsv+PpPQGTqcJVEilF3631zhRhRn6EirxXRluY2krjDo99ySyKPtAwGgR3Yw6EdzFmi36Ig4M5fE
2qJMIXsENVOgz5VrFcILxAoz1xbFWboeKxpVDYsafZbaLYC2CQjjM9CgROZHoBD8dMCsDpqs/XV5
WCSRu8q3+ZvkdC5gqY/gLQE8c/pTZIb23+pvh8Zn6NehtjIqY32vaPQHELW4Kxj2+sIG4BajZHRC
B52NFxENxv5rYiOYsxWF9HcmDPydB/lUPsVO46iSLR87t3pi6SMRkMh+HLwRyZmMMc6UnLLMWOdF
iVP72Sl2E8e6bQkyEokbuSIW5n3zu5HIGZGmCgtlVV9396/oEOQ+x8FX/RGFAdGAx65L2QjjLEo0
1zQ3Md6L5+BkoxncLqQFhVtRdlakp5xFWTITpleDYZTNMwk/GPKB5MEg/be7zbOyRBa8ftHkKGYq
mtsnGhoQKv+6hRcthDMfEUUytpzhrcbhbOgJ2DsLjJMFzfAHqNc60Mc1tOgCvZnwQaY0DGq/vroS
7WbWDnPr638ym/JOBmd8VbJWWjripaxcGO4mCCVc9TPLffW3oufVv9yjt/VwG4dhlJREEzburxHl
xkmR1vN6j9VmO8mJfyqi98GuF7MsTOaDYVXT+SxU2WRW3WsWizfZUEjp0oAhA0Yn5Y7NFQGxzp2O
7Z/AlGFU+E0st9CC6KuJyW9sqPSFZN9MUcfZ3o3FtLqOsWtNxsg/51yaWB3S2URNTa0Co7sr87Mu
e9eVfDeA3sjg3YoUo5On1hBAp0c23tbd1nh1Ez8+iab997zxVhBX2jAa3VJUlmVojV8rfZJQtBEs
Ze/CbiVwLqM3pKXs61drOrrtU+co38w78GyhKbx3tFN+SFxgzP64LnUvqtkK5ZxGaBqrTga8pRjh
zV8PHYKig+hSvZ41H2hs5XCuoop10o8RntvyafHgCz10LM2Y9dIOSEbdMPZbBrWlu0D5GHyWQSF2
dyyODCISZE3AoxCGBmw7f/8igoZb1PsAx8n5kz5p+nEYMMrOehWnD8lDfWaPcYy8Pi8H9cP1bd6/
Cm/COK9CaUH7cFGx/AGvu2a4UZI6tg1jFIT1u3LQsIbuWNP8Hf8iGi0yWg1CUVo0l5lS3wrDO3Nd
BNdu9zJsxHBaI1l1leUdtKZcE3vNkZ3/+Af79SaAH8XvFymknYnDaRfFJklmF/InhI+CK7d74zZS
OK+ihapirLIGAwiIXmV0opk46ujk49P11Qi2i3KGNk+GZgVZIJ4O/Y8K0UsqwqV+Zdn8TZk3K+FM
7dqNZkWBNszIntCJqjqq1wXVcxbkbuzXBws3qwcjy+sg5SU+5YH6IX6ggryJYJk8kO68dOaaLdjO
fgqkFM+i//j7nAkO0e5C9QlKsba3Zh4o2f/e/aWDJ+nvy8OPR1CwB+fdCLiEKrxLi4eGZnYHVunr
urAbNG+lcHfHkiZ10lqYAu1ivjCqHNMbvjPUHaCTXETJd4GGW+zINs/8oYqqvGNvgjwdbDO8Sbon
00CwKYhgBGaHt6WmTNB/XGBNyngqwoM+BIn69fq+7eEUvDsdzoTmWt4qcoalJL8WBxAuH4lTfJk/
vdYywNIu/WQNV4woQrnVTqUXR04osHqiVXLmoklNudNM1rfX0MEelvCkh/2tJSeCvl7RPeLMRaNX
gxarMBeqvjzVmRLMS+te3829iHOrhJy9GMsOjaOA73QV+TGKBqfS7ml/lzcPei6YjLyugYTvDFLN
sdQHJYclzwofIxZHwEw1RuMDA+dwfU17WNMbDSE88hp4z2pEmxLFY3/yXgPoh/lTBsLA2QuBHFb5
eTCJSnjXdeK3UZQpATHqSmCTpLq2Te1rp/0y5qfrCxNtIWcx1lbpQFaE29XTb3oSuQSdaf3XOBJc
YoFlIjJnLEjZaBjVCsHvEsW+OXTOYNU3i9kc1khzIrn+MpSTDUJWv2w6DxU9X1+JoIFot7j2ppiA
Bn9vsMZUlfWowlpnf7yRHvtjdiLH7JCg8ETc5uXVTvqzl55bR/6EaQSBtrKr9e9+lMickSFdpVaL
jHshSZdZQpdq/bUrLrgh9pz3tlEKbvpuSnm7XM6ktHNMM7lnJS/rvgcOljXG9tz/HFRXrXvHBFvj
eBhA2izqshSpFGdizEHHKDbbZs3y5eVSl0c1vMQih73XIPvuRnJmRo7NPEkmiGHjMQRQ7w/VHR5p
DjqPUf8KAYqYH7oXjPgeeyfzRc5vNwkH/C0ZqXrMefyGm5Z0Ua0ki8JqfJPX+4yPVjnHruWsJ+1X
j8KHaGp613JvBHLqIy9hL9cVrEGxDnajjjfm2AqClP1FaUCUZghiqEVweyo1Ky0xhQGD6prfGUIx
+Sx91QKGcZoHEl6+om3cXdSbQMpdyXQkbYa5OOoCzgyQwce6er5u30QCuF0jpqRnmgq/CmJZJ11u
VenluoDdlA4wsP7eM8pds7kA3brJ9HBySKD57WU8AOzQL+5ZiwCjPrgub9+KbeRx14vEVGppDMWj
tzSY7rKH/F7HbO+M/uUDC1PKCJ12JfiQAcxzib3oUXu6/gW7bmnzAZyStGlCCp2iLjJrrd0btd+r
qz2YItphwcnxET/YA+e5D0dUkQxMsa/Zl8rKBS9akQgu6O91tV4NDb38Bbmj1jEWsZsLdooP+le5
zaqCvc1IeVaSJy07KERk5ZmD/s2rvJ2GxTnwZY3TMsqgDuSB9VvWJdKXvZ0d6zvDAcXonWj+QbRn
7O+bqF9tetKEEW7sUKknvUfysq0Fbbi7DmSzJN4oGLVG6knGUGwe2p0029IKMo/i0FuiVPm+j9yI
4szDouW63DRYjR7k96xGZdxm9ywnmjuiwWKRMnB2oioL0+pnHBSG6P2qUD0LjSdWLgLU3Y2+Nyvi
zAO6OGmosmtTr9RZAOtG1PyohJGr0OouKqaf142ByGVYnDVIaU4AxwADyzLa0RmtdBLgL0cnvBCf
0Zkh1BN1NrCf/F3lMWrOiG5MhQeVUaVCldYBgVRZ1nbS3EnLAqyGM+ZVI+1jXdzL/Z8kB7Q3gZzO
N7mO5ztBsnmQ7gt6AbbM9U3cV4233+cUHvyaw0ItBMeRah3zwfwgt52rdqKIULRvnLKneRkupETb
rbXcI6ljU+PetI6ldpTG1cbYgL0utSgjwUzotbPitL4sUnmWwgZaf/mrr6FyVCBSKZ5+FrZCiWRx
qh+mhalLIaIX9kaTPSBefEmC4pgfikeRLPZTvy8LMMeMbsYwZE5UDoQI2SqhESRR7c50muSmq+7S
yQ9BMdLpucDp7xvdN3H8JRv1KMsVnJzRH8FDbudCMgKBhNdayMaspzWN6iVEDl2LbmZyjkUMBLsq
zgZrGW0N0BU4FW+ROtaIhBXU9LmP7hUKervx4/VrtGv6NjI4/S5SIzGJikjM0gZgGd+v3V1HqJco
9yT2r4va3S7ADIMbWcFP8mM2vWyoi6EiFy5Xv8o8tjvt63UBu90FgPf9WwKPHmQoeDKTCVnX8DYM
zDPz7eiQ94wvMjivC384MPZpcW++YGE8PE0sV4bURzDnBpF8rYjO+Wh615e2rwpvK+OPKVkrms84
pno4a8sxno+1FFwXsa8JbyI4q6PRJI27FYFXoWVe1+lnZQ2dzpTcREGfchMKMguiFXHWoAaYMIqv
CXBbtNMCZNruaInuj+hcOAuQLdYaFsytD21+p+XGuZt/Xd+z/RTXm8bxg9aLqVZzumDTwlvF7++R
FvGH1DYeFve1xQPTGHlQiF6cu+HrRigXgqurFK5aDV8eH0kge6W/ohcJQJ6LS1gfsKsJafJEEtX3
AeyEHFCRDNBwIIK9hBhPOpZ+jSbCy+yofl7YYuoJgXrwM9n6EPcJ6NUwHFeoP5KS5nZPQJ1UKI/X
T3DXKW32kunQxoZPUm5KXYyHWdJ/ULILbWUntSInsvym/4r4wr0uTqCS/FBDStbebDSI69TbQv2k
YHjnugDRvnGGIq2mOQ1T6Lw2fSrzm6oz7Dnz/psMzlLMWiPXRkcp5lfHwzSCr7ZJ74FrK7AQuyNP
G3NOOBMBnxhaawc91wNAclcfOnAGTp/JMURODqi1qi2fXw26DyYt8ZzE/jtHp5i3QqJCJrx7L3Np
sRoNyaPasmtAadLUNj0lSO+mY+GLCvL7lsRQQCcgEwDV8xVWuZmNGT0NrAxFTyRgID2AZHxOghFQ
q9Kp/RIJS+67urIRyZ1jm05xli0IoRc9DczIsNMyv+3bRZDD3c/2bORw59hg+rUZJyh9tHirz9pC
2syRPNApTT7xF2qLuwmYmv8Wa25EcqYfYzwW1RaEZqusOE302DQvDcCl9T+YGAcs+D+nxidcMkOu
h7bD0vT1WbdOFppC5G9/cNs2IjhrLxtNbPQEIlZtdeuI3I8dPVWD6L0m2DE+75KpUq9lJS5bVQ4f
s2x6KBsguA/J5yktBE/D/ffvZknM3WyMrtJJumnFLLB1B/SeErQJVU74NDorqCfLU3IRgQrvajpB
yxOOHagXfF96P+nFVKgEsU2HY/qR5i5GN50/OKeNDM6TaFpdNn2K4LOTbjLtNLbfBkVg3Pdvkglr
hF4SMBW8th1sNs7SyzhBOyR7rZU3qwtqCS95rg8AVAWG9/RNlGneffxuxLFt3YjTjLyr8gji2DQE
m4CefDYBLcpN7KreRgzns1SpKUyaAAfPVG+ydrDL6mRmqq2X/Z8cEWUEIOC7AWkGd5WAuKkrSQE1
mADugg1c7aI4/oEWbERwkVJvKbmVhIyNoLmd04e49xs9uC5iN4bYiOBuT9dbFCmCAbnkuLRDACaZ
ggBzP12+kcCp8lyVyHgQMFizc0++UqDTNEHs/zVqbxT2CP/bflS8Asg41Tk9iTIFohVyehd29ZhK
jNKB5I8lvaOGYAf3K6ubBXIal8SNKQ+xxGBmMboNCubwKB+JLaMmnf78I8OwEca52aqo6riPsZuy
ed+mj7oMlCvR+NxuGLuRwbnYDlVhincBnATYc6sXeTgYxcMM4P92tMdehI64a0430jjvSswCDqnG
9jUhusAmW1GeMioakFIFUvhWUj3UkbFsoAWz3x4zbz6oDzKgnEu3QHQEhnUQuHbu7M0trB8bBstv
FS/1oouoHXjXCr6tlp9ZADVkVIbgxPjHCmrAgUhPotnA/QhwI4czHcVEYiAfozODKaV2k3j0GGV2
/S30p+/RDVIYYGzoE8GYumiTOWPSIpgfwgxH2c0XU3fa6rswU7tr3jfr4qxJv2QkBY4XdUkbHefm
cyJLTkm64ziJ8viixbC/b/zVREBXbFY4KaIE+vqyaid5FtSORCI4y2GVnQ7KYjAFGUNjL9ndOj4r
RBAfiWRwBiNKirg1C7hdpazsaKgAInc7FY0omGD69FuMvDkXzmZMZVMC2A/6lkZmbq+W9RjqKWqi
ddB3GeB1X2pqOt3YvzRz/V3qF3SqRaKngUg3OEsyV3MOYryMFWZVR3d0JWBdz5Y3P4xee1ep6LWO
UFn6o87It6Xz3AXzNJXFtMBcJvk5rC6rCDtT5GB4tA7QkMq9kkATGYQ6gy4wP/Sn2YkPAMg9mAKd
FErjLEfU9UajaNhF6cAequM5PzNsLkZvCSwDQRAlMId8JaksrTgBWB6MP+Du5bVy1hjdhY/N6inp
05RQu11FeV0Wl13RVJ6qYMh6zDMwlPH4ZvIkW3dSl94rQXbfi2fDBZeP5ylQ1SpKqxXLa2GFdbxV
pYuJ6Mf8UJ5fGxoHW8xcKIh3dM6orHWv5yaDWDMbj47nSXm+HjGK1sQZlHEo5MkwgPlXtocy9En9
kIua1UQiOGMiq4mltyZslqwhAWncFmvsZqLeA1FIwLMVTkui6qWOw9EeJ/D9ZB/xNHE68PxWQXIT
+9lrB0fkpF5/GtzqXj6EnvyA/lCB6RRYLb7OIOnlHFl6CmiS/mZ4kOcAoOqj6l8/NFE8wFMSTAWw
k0wpnFwVJPLrsQFASHI0TCA1LogFxp+ls0T2+iiQKvAKPBRvZqHm1BLYkhG4lLGjnUOUzs6dq/t9
0CjCIe59vTGAaERlDHHzed4uw+TgyCYXlK6xpQmtjL2tE0G8LxLCRSCZQbokNw3qzmghbys0rTx3
psCViWSwv29ij6RM0nVk+zaoJ3k85OqpI4IeD5EIzkxUUaT/dTQALloBFGrdGoMg5yoSwVkKalQS
ASMSBaMWiA/0WLPXOl7txOofBHq2b9PfDp4zGPO0MEgp7FfyEdN1XvpIb1gFY7iIk4H7HovxOrLa
M9BB3x8NYPzlpBnRRQLChfOQxvY0GF4zAw+x7H2rMO/mZHSXuRRc4P29/Ecsn3Qqw7RTQuTj3a4E
hKUyXSq5P8lR5V7fyX3n8Y8YvplJ0iRJUiWsToYLXqP+UAhZPvZIJYHa/iaDu0Bpn2vqBCR5NKys
fhy0bgZYn9iVHHojX9aT+trLLUraMQ343ev/LRTn9v7YYoPWVl1g//o0dUrlPlokrzGPhva5q2a7
FnmwPV7AzSKBUP9eXhcnWTJPryxPih8fFb+tbUZkWZ6XC15fQfu1d1DPuyWRLUoR7GdE/9lg5bdW
b0VrpGQaWWLPukjfGejpcKccCkf+IbWAOsn8pBPEcYJDBWj1+/XmYYLMRASaH+AOovGjCSwvIo58
Ty8YiQvI3XJY78WgQsKlcrdxaCol19aILRU3EiX6JpjPoGoG2I/izEEdiGD6r18QReZsmhVWTbTq
CZ5syYcQqFvCbNK+KXtTVM6UAVK5IykQ+bGR6NdBPZYNCjOGxaS0RSnZf4n134RxL6ZaR+qc9jg1
hqBQfWA4SWBFskFN+hAJY33B1vElMKtYVgXcOzgr7XZGH5cooNvv2HjT+9ca3MZr9lI2tYmOO7de
FjQgKTfZSceIwXDbH+bFvot+oCET779ONG3KzvyKbXnd5Y1cy7S0TrIQEVvah7WQ7Z6Wdp49RiSx
e+nnfzHQgN5+f89IG6/xFGMML1sug3VTkB/Xf1+0Fs44l1EKN2piD5uuPETTL3PMvTQb7JTMzykd
Xq5LEynga9i62TrA8dCaMNLN5CObHAYzWIS6qHaa7wCUficKta87UTQOvd88uZNLpLkrNFjoBjrG
VMdAZWD5oxrbRg05ExENUp91FCl1VCj1LKimsyXCyRUthDMSVF8NNQnRwSOFt1F2p6s3tBXE7qLb
ypmGwVq6sG7ZyYB1R7sMs0CR2V5fuTSv0yWbk5fTfO7nBQ8SSt1y+UYMbzEfl9W9rmD7g4Vvh8FX
aUZrIZpEsFPjy/p/pH1Hk9240uwvYgS92dLzmPbdMhuG1JLoveev/xI986YpiJeY17O4d6OYrgOw
kCiUybzLA0z1YUSgOeWPmac/Eqa73uHvaqjW9A7aZc/KF1aGY7/xYPMLqMhjicRiHVNgbIpJeMLM
P/OmUJhh0GMgnXCez89Q0kYPQGYiV8saYduv8m3MU4ABgZS5aMiYDCH5I1Sv7ScV/emqGfuiL31h
kQ6xPiuFH5GGJDuONNwmj8xM+CqFuq2FhTv3kn/8af/Hk/afy+vtfb/xoC7jxd5YsbFFbkYPkU8i
HDFQHDBEgVNhsUF4zJZ4ZRwLOvxvW8jgVSmUJ0Em+7afNggp4T2mbKY3uDdPvG88MRbKwOQ3YabN
QtU8Xtq6QsxBbmmwYgu36kk5Q4zVl3/IkSOAYwmdWi53ZsYHDJwRKZzJ+DDpcwFfs3MIT7B6mrzU
ns3y3NilSd5XxS2LJ5LpsBTwJFWhpnEGm+oVDymndsMg/T5ayKGZFd5zrKYLFkLQlaGpSJsCtPxE
3HO0OVNznxor8TK/vIXc011yMTyodtx233UL3BngqmABBMOj6IrQUE8CJxN8kNZX3fAaneU+LAMU
AK0pOGLTFOFJHLSB5q9maMtollmt0MwdwgnO4g9mPX5oNWteFRc1HHEDihB7lk/it9XFJLcbY8pT
NZMnrjXXEzJRGOfOWC1rx89zgda5FrI2FDEqQOpr+gnJPNDgGpCyYHVY7Q8/vsMqLbdXjFGp9hq+
Gqlq4/n6yEOk6V55kFBrIKS7/PfcmqwE5N2SKXvGDwYksJZJRTJT38SaQMK0vwhOixs8uazx3Fw5
K/SJAFvu4zJDsBu58sOxbQYm0OxWaWK0SShh5QJ/oxRBK1wbVvsQ04Eo3FH4MOS1HDZ6V/ncQLAj
/aHi8dz7pT+5fDA6+UPu5OhiYx1G1r5S4DMOWaSkZHHpP4w5RMyO1aTCOJJ0yUhTq2bswJ9kN+Al
H5ICcjkyI7+333H47qF01ajJ5FGWGhz7FTIyTY1mGMdYvmrSpdOQ1UnNXkYcIqLuyLGK7azVUYCj
jF2kazlWV0Wu3t323df/5IF00YhLq0ZPyBPZ6E9telsIdykrwGbuHlnj5s6NDQxRLyvu+eVEuv8h
wpOa4i2KNpBubSdW9oT480Ew/EedqJM7oTDe7lm1NcfLcPPWjeXxj8qNDEHF9gYiQy74kj3tY+3Y
Gz+hoURfVrVJEYiToR3OlBDQ9D7R42mQdOACVgPEW4R0tFbqeTSMfAWJBRyxUF5OeYo3OSeYBmbl
ujKxIqhjVkNiCy1G82LhBBnlQO0wU55PN8LMQ6XTMJW4MVtueOjCytJSNWirzJxE3eXrws9R2Raj
6UEO25OQdP/1TFG4BEWmvEfaH8mZ9Sqgz3DypfSzgeEtuXeM5CyFuVnIl3FglANEEqQf7RkFS8ac
DEU1EFi6kJ5XzS1OKWrBCOft0NbQ04sBAVdE8lQH43uPIMUIRAbs75OxvfsJXafKOb1YxQiZBxll
dZLKNBwyRpaeYu/4eDPggy5VaUVb9KKOJ5sk92ctap2lYqYrCQQdbChdmILbKXw+4nirixX5yrnu
rCV1Bne6RFZVmiVgUTOPl8W4N2kRbV6dtDFOsSwd4XMUNNzXPP5xbIKVDlUo1JKhdJmJaDPHN6oD
QlqPribXQGeT7OKOsVOLpanHeO7R00orMuplmQGKY0E6L0V3ktvUUmQQwOJgHi+OZYrCKaEyOqVS
sTYtrq2h8JvhS6Xrji58aNZv4+gUQHVinkizQgCqvOGy+1nwjxfC8m8KRNa27RMhBtinsSM3kBmY
WTRULFej4CIV0e+oJYi/W/VZijxYA9cJw51ZqTt6WskQ86VLZ9wbrb26q417w8meSe5OcmKQgTjH
m8YqMNBCKzqIk2YodJPIDLR09R24z+zMWgYTrZB4VaAx341uB3NhwB7jY9HCK9E4q3XLw8FBTA9y
6Nuca2zGyhjPe7pqLRZzi4GRtwt4tOParO6XBm+08Mf8IOMS5p+IdEfGmyJvsuJQ5q5SgDEXathH
GWwvJ9Iy1UBXBs2QmB/P3ubHM9uwwWHA+JasBRP33cRWS6ZrYSmg8UIXFCuWWqtYbuTiW6Xexh+i
THw/yyoFGmOZZtOq4fNNQ+IaufxFi1bwexeMK4t1OaoUZmhc8/eZVrTnsnvKm1OR3GESxiwSe1Gv
aRfwcs46gXv83u+FVMxB/76Pja7N0phicSRzMQbJqfYXzMB8tKXon0wbzUpj9FUXLwIK+Vz3Seq/
C/HL8RFgQDstutIV5QjlMJztqXgkEVypnYvpR82Sy2HAIq2tUsVrr2Q5zKix3/e/xhFniplvFY8j
C1pUBZMJ6Vh0uD0GJOuKh8xZfYw6fJ4ddBKdhC//beOo5G7RGFWPoTMUNKTQRabZirvKiqrSAkHe
sSUGDtKKKqmY5RoItHClSLFZ6L9Ult4qq3pHD6gPdSEu618VZAEZ+gYTa4lHNo9Mo5JM/XRu/OKW
lclh5edphutZ7AxhDBEKkuzq8g0F13u+Nrsv1TOeFo7+WYTgW/Rp8qtzgSk6xnTE7rYaoqYImFsz
IDP7+xHWxzrTyhhts+XYXrJKgRrOzEDbfWza2KAwfskMtR4yBE7RTQvd0+y6njivRfcBcyt3D9g/
ljDp+Ptq+lTnY/T5oni4mNlDdE5tZOQlU3E0T3La578G5plJ6t0T926VrisnQ1jqvUCazHqHC329
fBAxRyIlVhtdqtEPB/QdX+vqpyRGH+mt3lgmtfzNRcaVi7wYHQCl5W778WUZPET4DJTfxcaNDbL6
jQ2lAWnfSJL/cvY4CH4XpebavjSsIsOxI8pvWfmNmbUQNK0mtfNo/SLjlRkxgZHhHG9vl42Fokuk
eC3hHKOb3JBgI7eRML1RPBHkqOR/6MxmgNb+2d5sHvlNG5vxOk2FgpcXiKlJcyekSlLXsHLEjJJX
m2CxdULMHQ1+CsaugRHms9ZLhR6CMehZTeTGy+SSqOhF/D4vjLCD9dGoqEMRMkJJh+WVsTdOl3V6
OgZ98t//8UrebB8VYJRRBPb6HIFatV7r5ZPQeXH7yA3PeclK2+/n0zemKOjIuQFqZDwC0fhSB4KN
9E9zDQPpYfyeWJC4CBSL95UgvSEqpnidj8znDONz0fXoaE67NiUDQoQxvPBXFBMbzsQog9UF6Sm1
sk+Lz9IBYpxtujhdaZPczhxcZMoe1zWzFeFeyAM+nhgYsl9Te99dWtxIWoaob1UCIh4eT5NXeeC7
vBLyeYLJmPJiOOb+Zb4xSN1rKfK/2iwgNF1vZ5d3Ckd0JPRVNxPyihIas2anskHOdzVY0wu7MfHG
MHXZSUuuKy3oAO0h/8XVJ2HywFc9d3Cn2BPQDV8/xXFwfEr2PQdC9NDGRksoXcDTM5GfKzLA1gqv
hnJK489VzRIu2T/p7zaoWyBsQjnvQnzASCyRbCwsyIEywHLPhMSrEI9WZQU02dTOtUK21FMEE0N9
lySJGWcfmSvcWqDP+KDVutziiLXyg8z5S/lzHm4aLrNj3lvFT8dfZdcFN9boafoonYsENPOo6643
dT6ZXHSjFt+k7K5LvBy8D+0tGO341kXULEcPEOaOQwlanZc+ZcR4zF9ChQmzoC/zbOAwyN6CBDGG
D3kHAiDg9nxVH5tgCArbmMA/0TAM7znmdgcop6mgZdyDvwM9r1VhVdGvWfqyioN9vM8sI9RJ15Np
4kDQChLy+r6c3Ay5Hy35cWxjDye3C6FcM4uTGdUY4GRV6p8iY3CmPinMRGzORhy6x7bI36LvvK0t
st5NyLCMkZ7II9xmiqDji5TLzNQCYZmgIoMcfJpChz4SO/w6OZqb25UF1lpPR7InAsl5hDzt8Zp2
q1nbRVGBQsmvalsvOHm9K5+InjUfVIFo/hv+KpY/UDGD1CQDn+Lw2coCNsDzED8MPcOvJeK4R9+I
BhIhT8deRdxj+CT1mKEXpkOvLBjNUkR6kZ+DR7J0yfuxumZ4PXYXxcL78TuqnoVNVMHET2g8EH3m
A+j4h4Fa4Xfn4ZQ0qkby1EKSEnWawQsD0kAimgUUhplflWWNwhWNy8ZobRCeJYuje7WbutE1MVCm
JKPnQ89sLD/+tAbdQ1+OJaeLRD2r6x5W3m7A+Vx8RLrw3VMNum8eeqNT25V4EGOeVxUv68wo4R1D
CTiDf/9CQ63WCt+ouh3xs1Wvslcp7X0NWOYM8ZVx6li2KCjhhiyFijYyC2Dcs/lfhBs7GWzuWxK0
32JwnEeu4afPrCbX3b647RZS8KKC1WNeB4TSI1jWBbx49C8pb9Z+78R+eio+Ja52xxqvYCCMQffF
K2I/jYv4dxcV4cojvdckG4nYmRFc7r4VtgukIKYyoFDDkxivtcmrDt03d7wz6mYFpYjONmILvCKo
gZYORIZAm82aaiPo8r/Rx6CzHIKMERIxg3kySocnvz+4nNcziUyObwmDTmvUehZWHOkR6fVAK4Mw
ZGzjbrFws41vn3Rz02kiv3T5CD/hT5o7/BQg2FiexVvFa03RbBuz6k0Wc/VuYw+4cZFKVgVIatG0
jdOyDro+G4hjX8qnwkHzIuTeSJpIhhSWhCFj8v/hmfsoWL5bpuOUmVfXEcRYuAJXFM7x3c7rDSmM
Vq7+wHrY7RbHtuukYCYboCEuaeDvAVU8YaZPUataHwYXyAy1+Q+lwLbmKKRRukEsMFOFKtU9d6u4
gs9Zr+GAl1aB0hHr3iHBwp/+/76TFL70Vc+HpQZjAmYDarC658NDVPmlcL/0n44hdP8MvJsiP2Xj
oosSqcMcg2NnSMVzZ6DH94Px67sJCkx4pLXbKO9QlgeRbKp6GaY6w9Q9Xsf+zfluhApYOqNLBaPS
kT3PR1PBeIjYKmaO6PLYzG6+a+MHdI9GL/bSFKr4NNWvPFic2SX4CEIaW1jsSUCPe+zzfu7xBZpE
So/VSrt/8wiSpGqgkzL+0GgphWUM5RKXawt6DlO09BdSSuRaqzejJ8lClk21/oXO9m4c9G6WRspO
Q/535JAAJoBc2sKZsxSHfxXQqhVaHykISxtj1FHLDWVWVfIpJeMbz78w6YR2XWXz96nTtXBdx7U5
cErhIn8uUf4oel9UEsaTYPdkbcxQJysbxHTEDYNnWzyYoTCZ6BhgeCP5pX/gxMYEdbIUwF/Fkyn+
XO9Nvf7B4UJJlFemFur++3pjiDpdpRaluUx01idL95rOrL4VqLollpTb4mvz1huVW+E3aDl7x+eN
8a3onKGiraKaGbpuj5xbTP7UBrzgHJvYv6XfF/dHjnCG8hGGDkHQ9ap7nclfoxNhzFrc+AGdgt7H
Bpw3Dk7nCkUcJUMOgbn/fzxtu2WprR3qQpaFNJLzFB4oQUUjQW7mLCjXqDrn0MZJlscovJdiltcz
d5O6l3m5jcZCxr0cB4tlfAZZICaP60+yraEMEfYgj2TdlsTLD04BPaWC8h4/5j3wQpnPWfdVTy49
d1LlO2OpoAwwMS6at1mQI3MUfNQiWGHVHOZEj0xPlPbs41EI5pHcNh7q77FLnEfEADIqPUj9JnZ4
YzxNCiK+zI2fj32XAQD03IqCsfxZzfBblia3pEh29IhDh6ZmqgpLq2T//bE5JjTY1HGVVhluvulE
mFZIUKkGkkeGnJitSHs5ZgSwOjSHVJWQQP4elYhJNOpJCWBLldiU09OgX6riMdYG6GdNhKgk5dGd
xsqe7seUG7PUpzXUMF/VGmZJuwchPo1OOia5CJdX7bH01vbvh/c1UveDPGnI4sz4dnMDFk1pPSHh
4h+7xz56vpugPpmAo6iWPYAmql9q7b6u7phKWKxVUDfDrIlct5D4MYqeovWuzF6Ol7Dv4f8sgc4x
S9wgxxlZgtGVHgYN/T6rrL5WTSMZgv9mikr2rOUw6jw5TClgSutak6tba4bifVkw7u3dprCNf9Ps
rck4RiG/kG8/mMalcZoXEamLFK3G6w1/x/3UPMUaryyext0i1dYsdSFoSqclzQT/xpspu+nMDs1o
SmSqNjrgXxRLPH/s+n7/etRlkJdlyCUkBtLnW9m4GH1udqN7/Nn2X7zvp5ZWz+RrbpSiXMFmuvGd
ZCcOZ/HB5CL7j3XpUC5c/NjLg+nTR6bSt9tJwUWhjBPST/DNdToX6VWFn4zTN0W7q1myJoyDbFBY
0dUCWJlDpOcb7m6dO9PQ4C0Daz0sKxRctG3RDXjcYCO701j7kf4cT4wzxjJBwcVaCcYKyIeoCJSB
CtVX1Yd6/XzsEGQz/ryg/3Y6nadTxA0k4stxwBsJTJBfxqK/6WXJEgQdZ/qH0POMMH//LIu8KBmg
KlYliVrSJKzqGsl4G2m35MqA+6H0BC5wPMlI06zqzh4XiIy+mF3YfTdKjzeJoiEpkwif19uvc+7L
3d3xHpJP/ccebv4+hYW6kfVNEQIpxFn4JVZDaUYZZCQLzU2T+C6vOyfJJFaHwC7Wb4ySV+gmF4HJ
MCkr3nIRfOMnC+T4mtGehQhMIOqv4/Xtv2gkTYa8Em/oAs32E2kFVHTIPBDRNiR5YwLA4PBEj7Vm
DXb/TXISe/KzTwy7u2v8x65IdwElQ6Q0GeGrm6z18+SANQZiZpw1uJon35KJzQzNMqxk2a63bIxS
MFxpZV93TUEaZZqbvoq9WE0YWf/9uH9jg5z8zcdbx35O+RAeKXqCO3kilBV73/hGKF+R6/wJATrW
Vu6e841FCn5jkEPjcYiuAP6U342vk5P46GhBvDaDmLz4DJ2SS+6Uz8pHIGxjlvyszULnVgA98Aqz
lSSD6lM2c+GahV+O/WQXJzdGKCjWct7o6go4qUf3RnI7DKcpezo2sR/tbmxQwBVVQ1hEA3qOCWGD
+pNI7yx35Qs6Fz0pZZLwMXyQfsmXfNTO3RuFizE6qTg45VQwoJhxtv54yHdVpg4rKlsaOmjzOhDV
i5g99xkDGxnfhn6+D5VQoy1Ywb6lj3XrJOr3iPXIZMCT+DautnGyXBg1TSCtfK27WJJb2tWV5PL5
L41NRF9J8UWzS4/Vz7AfIb77BM1YP8t9WMUJuTvB2Ci+lG5o16E1op0V/BnnJLNYiXWWW1CwkazT
HMY1vtmCykhTmKr287+5Oc0nsRgJr6oRjlLvCi4RjK8/iU9FIGLsAjmrjhHas3yQQgduKrQFpC5I
yfGdC74ks+CHz1IiXSedxV3P2joKI3BbJlWkSLpd90Gkv6hGyVgLAYA/goCNM1AAIdX9kEsZ7qrR
7dHWXHhJ0AWiz3oI7/JDSO92aH4IIoK4LKS9mD9BtNpsvsYudCqh9Uqe3gjf78JHwcLzxB8+KXZ5
eWEGHvuZss0voMIdYVSjeK3wCyC3bLXjDZdnVpe7U39X6V6m3Eag8KyYr0DyVw/2960JY3PIMcNQ
GjkPINGv5PJaSR7pKbJakAqwjhnDLWm+iKaOlA6So7hPysRM0Ps5htjoboKiAqsSw7iWaX6IYSi0
thAQbKBWYq2CFUXekqRmCK4urfh+fLhZy6LQo0G7P7d25OlnGJbevS7Gz6Xs7IXVD8OAfIn8js2X
KtHe344x1pTFk9XEeBotUDRnNN2wLmSa92HBrCcfkQr/6EY+pB1PmDS5avecl7mR+1+3jkKPni/a
qq+xJF6Uzal2NSW0ssZWjIfjT8S6Uuj3EWiomihS8I2G1tRuiRRZ8ZyBuCMx4Riu7iaP+egwbDK+
F/08Cgtj4Bce7p5e1JPsoEbmaX5sayAPWa3l0jxGt+tHxgg2KEazQUxqyicT2dBa1h0R3f3p1Lqy
aKcla0cZwE+X+Hu1bIV1wJ2p1hbpj2iuhVX6a2TKpuERCp3yuWEctP265ztC0owQYtXlxtwg+Sqi
F0RFt036ROYLKm8uzCEC2U0XqD5vGsHiJS4rw8/6nGRDNscvydCmsUQk5A7v1uVVGR5apsswYIsm
iFjb2VDKGpcdkXMgD/nia/Mc3o1m6BeJOVq8i2y+q4ZWyuSmEI/vAZpPvBTreeJUPLY7pw7elMSu
yZVYRNr5Jyslt/9Qk2XRECQFI1F0uaQO0YfFDQJpHB+cNrcgce1UV90WZke5cqBiKq8CI2Lez5G8
26TPhjCBT28lncLFixZw5/iJvLbXs36nPo0n+bOEZCfHfHHses3GKNn2jdfwBsYPQ0JZPLf3Q/ZK
yCL58ScDaXZvoI0RKqXaNl1DCH0R71VmCNYl0mzzyFm1030eHfKaFywU29j9KLsYsLFLHYlYj6D+
JUfod0ANSnQG6P2ET4NLqH0jRA+1x+KM2M0IbQyS3d7splJk0Lfl8AlL4WVO3XkJDCjBcbLZx9dc
SO3jfWV9O+rClUWtzeQhwfK00mna3EvjyaslphAP6/NR4XpfNkIxKrAjdomlxIUZ55GrrmeFxS69
n6Xe7B913zaxARVxwnkge+Nr+gSBLrAV63f1YwyhpsGubyb0uGmNyY799uOKjWkqjq+5qBvXt+bu
FlKghROjGyw/ZxeMfP4L12R4Jt0hk+pG24irgBaV6JLWd1z8H8GEZi9JpSmqC7KcNbdUD01SdueF
P4rPsim/EhUN8Ry5LfvE7Ubr77tIE5qIk1JO6QqzOeanSHMbSMkxNEX4bln33S4bjbSxRaGK3DeS
Ike44YdTDg0NMsyQIkso2xmKG4qDaMZqLp0LGrLbJsidyR80iwXajKNBM50Y7TqlSoQbf9WCJQpE
EGdikISvH49POstdKFyR56GQOMIfoCmJWQmjVUQjIy+0H4JutpNCkzJbYnExANLCYA54aSmfRp+/
k+6LQLJyJ4qZtM9vqaY/nnYbixSu1BM3wyZCeemxuBmfQCNrTj8LLz8XFz3GxFvxBAI7M/fyS+cj
D3FiscawdpVCm0oZxXZSkN7OcrRR3anZ5+OvxsBnhYIUPIbRNNXjbp340oxlv0ZBqtdZM1kMF6QJ
UEYJFPx9HyNvnT5Hk1OIdiScF+n5eC37TXXvH4smPsG7DjxuqKcgJ08YnxKneI5+Vo1pOJObd28U
jlNlD8z3PznFB05CM5/wVTdz019E5N0bOTPIQVz1r9wUmPeYbeu7ceZmnRSqpGMtaFnytk7plVC5
p6Cq5QMyOi5+ShmMWvv9IhtrxEU3AUMuIPha67cLT0E+J30kbDLaPWY9HZ4FmPv50o0xCkX0Nue1
dAGKzG75uQRAF0j0ZVc+yE3N466LjbkUl916xLrVafaTZs7yviSBLeGSFyByh0ZQr/HQr4YaBLmM
lnPoiF7psWq1u7m5zYIpgDEqropDMq6YB/lddmp9yYPqsMfCEdYJpHBEqjQ9V2c8FnLpQZtSOypG
c+kgYAqCj+NTuI9YmoZJNvSsgX3sd3fB00sfZUh+2nhG3wvxDS+ML8cWdjGL6LBieBWDQ3QFAkNT
Gicr6POLlQIjmO6qphY3B8dGdjdsY4TKJHbyoA81OdO1BmqfFLNCWjBKbh4z+RN3T/PGErVhWj1I
Vd3jfibCDImPccdTCVZB5TR7k88Ssd/fO9KPJWJyVfqjDQfl7ygn1GBxPwV93CBehnJCaTCcgGWG
2r2h4XgEdtg9ob1XJxRl88uSsWR5dz1NeV8LtXGSWEpcxQMGe/mipE8rMlEf8YF3AxTOqqCOlSJC
GjBVlVVVTql/qcTYjJRvx3b2IXazEgpiBwUTJpLwhj4gwrcGMs9/JQFh/cyiUdlH2I0tCmG5tK0w
Hk0WBRLLHkQSA2RIDHf1xclc7ga7C3QfVMfsWGr/et5YJkduc5FMSxzyHaQH35h4o3MbQIMEjUvT
l9ERchM5Esuwxy/HW7vrI6ogawJRudLo4Hfhi7yXCMlxGLlLf6tlGcNHdj0dBMKaIchoP6BjjlCv
8iIBFY0d68/hHExKZvJo7Dlexf7Lb2OFcnXoKJXT2lUGOB8UE6QLpGn7Z34Gm6VbP7NUGnehb2OM
cvs6E8pcifGd2uVRb74qS8BJp65n0ZzsfhoD7Tag8xFEniYCG9d1LRYdud1peAAFWLo8HW/a7pd5
//s0S5Iiylk7KljGAumpwnhZ+dskWaxjI4xF0JRIOuhojYH075QZFI1lwxZ5VsZh93Ns1kFf3bOW
qWsV4h0ud6YcZlYe3vWa1ScsV2athXoLcB04YOJoILPj0qVZdLupoh/H27XvyO+L0fnfMUBv1rrq
I8Qh2iORzKyutR/e1m/cGhFUrY+t7cZWG2PULTRGVSalKTi/0gD3qpd4hIW19ZhdzgxPo0Oeoo4y
MRdKA8Amn5D3NcvYlM7RV9IrX9kFeCvjf9Euv/8a3iyPOqeyXE3lqui6LTU2CZTXc/tpvRHuOWR/
yRS1wKqM7KecNxaJB20QvNP0gRtzwJDwmAakYhG7ykMBhhTVLNFoFZ/Eh+MvyNpZ8u8bg/2aS02X
AF3bGkw2g2YO/EmSHo+N7F+/m2VRF1Ma9/JSxXDK8Cq4hjv7tZOhfksI/1lvN9aCqHA/NIyyiAdD
t7PQqTtPmp1x9Y6XQ/7EH6/RzWoovIjqsdP5PMFTKXroF3CyYwSm5U9x5PIJQ7aQgRg6hRhgWOn0
mRAda/X9qN1HCWMprC9Dh6tdo+fTSiQEQ9WcVWgr5Zekv2vqG0P4Fi+lmRSXGpom1czCwv1gBS8M
VTUkXdd5ahcLPld0TsAzpnNwt9emaqUNcna9WZpZYb1N6HnV+LEK2bvZtw3ZOHxYl0Y9jiswGFPh
RWYm3a2xsPqr/gcK/7O4t3/fWFmashwLHiMgycuIJwck3SEHI5xIyZGdtt6/v96NUTA1rdBfKtYF
31DP7QEa09xkys2TzNSDI3/oT8d/N0Sh08Br69JHPeC+MtX7NlBQKc4s8TF9mR2Up92PkLNKm29F
g1NihGXb4ixzhfiN1+RXpU6cLOEe4764iJHykTfVxhyFUkOsZFmlwjXGrvA5BQoPcejIs8w4c/vw
8b6L5N83vlEMIpeKEj5X1r42w7MkLuYYPzWjbgkpowKwD4bvpqgzxvNcCEpAbrYLzdbUr2lzUwus
XgyWDQqiFqOthUyAq2e/yiCVTEIhEz1jyvZu+qyb3V1m6wWT/mP3kSVDHBvsDrwkC28X6WYT0arc
Fwvh/yCKkpBKNpP74j5GMkk1NbA+JzYaWkGuUn3ARWSF13lVkVVZojsalQrJz3FGwCPJq5eEdWdm
svGc8BrDzm4dWFY0VdNlQxZ4mk9Xy7qpXeIWvsi5JI4Dxb1lPM++AVYJtMo/EiWg6JHVYLYb8WzN
Uh9TrAdVrYlqcfStH03REcB52knm9NpcRBuBXWRGzEFx8rSiUWVjk2bcHfWha6oSDtQ5Kcrdg1dc
Bzd5CjEHWFsK40TsXahbY1TEqmohp8g9jOGK0+vnfH06jg12G+S2BqiHZNMb0zAOMFBeiGBU4UUB
Id3JbBbBD2slNOp3/RxLPcBYidv7dexupFy0jhezd7S3a6HwHtNkpVE1gA8VY1fcr279pNTPxyb2
XhBbE+QnbM6xKOo5ISQjL4gRSuC9r6Avh2fPSe5dXVs7FLY3YZEss4SldE6Pzklk9FHanR94CJmA
bvPM6iLc7QLa2qNAvtPLtFFS2OPvUX6FNkZ0D3IotI/8TfnprCBhHr0EFFCs1mSWY1Cg32tdwSsL
TK8rf1Ij9CWrIwP0dx1DFQC7MoZOgcO/f7U8K9Zw7lEmLJT7mO/NZb6ba1ZT7a46i7yxQp3VWVK5
bOAmRIcQC1MuGaq5IbpdxV869hTVJnv0xQGl7OlCoqriexaghxJcwuVP1itpd0s3v4Q61Gqjqn/p
ZczZ85Kcq/D++BTs4+7GAHWYOb5Oh1XAvVJ/RsbwJPigYXP0S2c3b+3XrMkM1nqogz22gqjkRJW5
kk8Kfy1YkeK+f2AcWZUFRRVU6u8LwopMJIepTTEWzV65jSV0wKSvx5v2Vob44+IgQ89/W6Gww2jq
phBFODqp/XO3HdRfUEAKMNh4Uh7Up1oxsyC+6YLWqj3DZuZ5ifsdmacgBZNC2dh1gC5oBqFJxZMi
c4CS3WKr59hhAcpejK+gdoDzoEiGTncyhmifStIBZfKpWq1MvyyyNRfBLH5AzkoRREQ3PFK5hkxh
xygJ3RwuCbqfec3RpO9jrJz7gTUJuLuYjRUqyoCS65KoMbLx6hxwYpAaVtK67cSqq+5h/mYxdH+N
JFYCeiFRvuicySHdgqlt3Mj2atXQxlx8FuXMntMrmCcEm5Sh8Tzd9qJUC5dJFULSsnpq4sci/dqt
DErZvXO7NUHBRKvmmgChGTDKahH0qPKzrLb28alirYI6utVU56VMctNddhq58xhdZ1ZBbn8Vho4J
UHJ/6NTdKHZ5Ixdk8oOPK9lqhVzxeFFg6irtnU9FfDdD+XLRVIkUDg2JZcFRgFA28uJvvC0iU8g6
nbvhuiJJoopMu67giP5+ISp9yPNdiC4P9Ky98dzJd9nV0Mz1hmj5yn7sKBBT4c2PAPnGLl1VV5Nl
SpQE2fFW9+XyIiuM/NPuSX1fFy21ALkSueQI9cJS/Uqy89R/6evYDJOPVBo366BLCfXarqmGVBcE
StwJGZnq27FX74WZ279PYbU6JJKsi/j7UvdZLJ/z8KT1QRp9WUa0+FVBpGnWsUHiXPTlsDVI+XgT
dbMx8jWCsPDKxy5w3VKS+3Rt3TG/0cfXY2u7z+GtOcrXlzmX1igm4W1ulwF4XME4Wn5PyVMcOfnV
If1bzS15ER8b3j3KG/+gkHzJtTyUBdidpfSh7zKn7Vr32MRuLm2zNrqiobSFHlUp7ln1XnALf/aJ
hsPs9GgLY/epMBxFJ6CyeY/oUz5Nlfj2HiF3eua1YG5sP0SouF0TFVC2+TwOlRKSfi3lIkfFY6Ww
xA0ZR5ee267TMeHAjgaXb5evilZgVHWszCYtzIw3vONvxHADmq+7MKqYqyO4QZXkd/yi3iA983hs
YjdTvd0yKtrTcrmShwZwjglflPARcznajeSl/4ZVZ/cSfHdrnYaLsNMTg7zetEf1nnD4TBgd0e2y
xZiddq+cSmcBk4DJWCF5NR1gBn0vKuIgVGoEkCJsV9K599fTAqXp+MSKVFhwoVNwoUVlPyLxhKsR
4pqebEHh0xfOhMFnReY9SqAfLjhkvp5jPBx3Hzrbr0gBRiFqAt/yBKhOKDS5Eh46qp1cVCh493i6
sS5mxnGmyxuNJMWYQn47zkRvRgcN0+rIbLJlxgEwKNjgBC3t+B7OiVrJ5EAf+JR4yZW0q48vJMOQ
WzMjkcVwUZoYpxTAop2myNQNTYUYKjPBlmCWoJ84dkrWBkq/46HIoQUMPPnEJ/uAZAMV79+IEO+v
RtUww4nCmkJPcfcVz0cFj6hzFV+y7Jx2F26+P17JbsFJAeL9PxvkG26gPcxlrpENzEbB6Y1bkgNK
vmYWhhlO2WW1eKi+TOBoZBjdjQMwliujc4XQzFL7V4M/QuoI8eAIqlfOzM6Eal9xSUGoxjVWOipU
UnNH/K6wxHR3XXJjmVqugQb8pq9gWeBcVTxzNeMo736yzd8n/77ZzqVs2szQ4Bm59qookJ1tbuvk
lbF9rEVQQNxrMqfxZBHVr+hGcgdcyJxhNXjDSRaRPw6hvsnw+N0MLt6//3yy/yPtu5bsNoJkvwgR
8OYV7vjxjnxBDEkR3nt8/c0e7mqgJnRqLxUhPTHi1HSjOru6TCYXuiV5MsdhidBNuw3AZC7csJIk
opsdxTJFLY5DYfBeakOhInjP9K9hsCsTwuOpL8Rh7Yj5knwUcKiS8jaTvVI+V1QvKmGC7xRtMeYk
Nhq+j9r5YvGegoQuCSlBnu2r//OL8HQVZh13c7bACmvgZANx06nYowLCeB321z3uY6jvt0t4ZYuL
zKRiMZVmwKZVll2imHQ7DbZ5j7mSnerJjmBLEOMxz+Yj88Da136Ksa3Mdo5uBhS6CO6izQzoyhV5
WDSEQcCwJRYu4wW762L7fzPX862yj8CtnGL6sXc1TMLPEI5qv6PfGHMaTKSTbBzfjCdXG8PhSWfp
iVBb+FtmzS5f2HRyemGSz2UCGhlGXSP7+P8bdUi2n9YruxzOxC1aoDsNOKNJtuQrLuN+w1V00u/K
7/J34Zh5sS8UDrVe4nDyZBiFVFTaImK5jWRAZKB2Y/OPUi2rlXFAEzbVIk6MOkowDqKw18LLYHjX
3Zk6nxzEIJUzoEqpmy4Sso4uJaJTZBhkFRLqAU95B4c1nZCUsa7kWIvgi+pNM2Dsv/ajxiTQmVgQ
X3lYGJNvx1ilO6HZS5Z2J3bTUasyqneSssMFdLFshUVfA5vz0rqNMuhxj9l3GXSw178P5d08s0XR
CEYls32Tdz1ylIqrfEs/GNqbBgeqA6dueSruqUNFfC2e5AINZprWhvC8tHto8uc5eE+i26ylgkfi
DPEEFyM04YSkLnB0l++xiPZgAh+3PxKGs1Elx5iCxh2gOIjkJR2xeWL+l9RBmaB0kpbIiG9v1d82
eEJBqyjMOc7ZCyLVDkUv+W2cOZU1HfIyJO4edhh/v3o+TXGHVco65JADtBtmyBgFUICSwLGyCJUb
N72bGrlfl4t73f+IHbS4Y5ukVtBFrIQiqD/E/ms+PuazTBzZ6zuo8CyDMd608chSKlp9n+aTHQuT
x9rEzer1+mI23yrq/+4fmkP+GZFWIWTZU/ZWSQ7hPj2yoTSob5C5m82RRW1lhwsRinmu4sgANqiX
yUd+xVX28nPi2oOdNLbduhgtd9OnwrMO+rPgUuPl/xKhfC6Te1KUY5/rqYL9jA5dabOpXnYNs1bR
b+yNG/nyj+lo3YOAAupsdru37liyjJ6s3z7dn38H+/fVAyDSsyXRBoCIFD0s8W02E8eB+n3mu6vf
L8NakNsOv59nx0J9y1MiPGbo8O/HDeoj3O9jgEYxm3B2B/mnNES23nmziuseWj/v1x1zO4W58hgO
qCBrnrXZ/PHJGkxET/vhuDiBDSUcCO9QHbCkNQ5HSmSuMmh1s0xZ+MAKH4YXHjCd/OEFVJxEnW4O
Qbpm7EeZdToq8otlXMRQtVPzWE5E5etf3gB/e9vHq23lDf0QxZB9hp1atA4NKKbCLrtDHLOPhC9N
B50MsXf7tjs0Sr3PdPlw/QsSq+S7RjEXnYGWD9BSaQ9Sc9SVm7J7k0DW9N/McMiiWRgQaFW4fKJ9
S8V92oCuZvEKqmfvOupjiPCfnj9ncWeqPXJHeXHq89eoh66p6V9fCgHGfINeHmtluuDidiVNuynz
4KwEsm1CeyaTD3JT2F0zP5cFRam12UC/wuaPJNDKTcau6NJcQCIuOejgCvtFFo3Bq963doHdPtIP
I2ozORjpB6sTzRmb2Yb3EuYK+weLIjWmvI+Dj8YQC1lmJO9FjAxmAbpVTfDyuXaEsiccnVoNhx1N
YslzbQbIfNf3kvI1jV0rJqK2zVHg9TfiIKPANO4vjYzkoMQ2WjdBNBAfMXbzs0F/IZBKe4GwLlo2
OsWmOnkocOQzFmLbyubQYoFsOg+No44Q4uLO7B4UqIJbEyHJdqb9E/n51IXSL6E4C0gmjY2Nwtwj
ezeHX6t9BZ2HtrRVv71lrBjpLdU7vZ3uXFnmsCQIR0xOWUhkIIb0FV99z3zwYtgauBxmhAbokP2L
ynYSzsOnK9RR0rUlBkrqM4RcNMymxqgIESVp6ojzzJtjPUPcLcaBM1I/iJzFLdz80uyne/k2hfNM
uk0LoBEnkKeC6qteS3MLsGLIf1XWfm4tu6u/x41OXACke3JoksZpYkoj3JP1rLDITk3seNd51U2z
C/3423WQZqf5Sggkc8BSs16GgXVfirromMZZ0Qp7SG7RTBCZiaPJFAM95SAcuoRhIyWQgkUOKXuc
tN00vFdUcwn1pThw0cWgSgoRG9g0e8xCJP3Pqty1IrFxRGzKpyHqRdWEXkYLS2mCn1cSz6lEDZIT
34aXci4yARpeNcLTKAatN0oW+l/R4iVWD2aZfUgFw8SX4fMQsTink4FWD1ecntvhMHfHRCOwkPgy
fNJBExRDayqgQxS+47XeWJXb1LNthFTvBbUW7mFSGUI4y9D8djEtIieZncZeb1C5DcoI+/dVoKH2
4SiFKTxAhaDMnH8Lp9eoebh+PP8lO/R30MuzafaZJunDgvMp78o9U5RSveUbCFfd4UMmCJXFS3Kk
kkObLLOaaoiSYuI/EPX/c2lS35l6FbNQu7HD9+agHlXMkbMJhPzcX4a9/li8fDBiQR5YQbKZTr5u
b+7nX8B9wcLKp7kJ8RfM1nKTictOSvPDIlItnJQZ7hvWrZ6Eo4zs6BxIrRuOGaQI1GZw4sTKvOuf
chswPlfE4XojFEkgViyEE957+aWV/+Pvc0heGUphoOUIM2DFjy7xrehPGIbWTsFBt1UJGFNJARDp
pN2WCXpdl/p7a0FHTxiJGPRfLsHPzeIwXFrwLjdiYHhykHzVUU6sWd96tnbDDjMvRB1z88tooqqi
WGnAJmeszZdxTplIdNVeIvl+EvbXv/x2vPJpgCer1ZsJw/49cE/E6LJkC7ezp+ytBwGd5Oh6aJzo
SDKsbjr2yiT3sRYDdP9FDHCagsarjcLR0X8WiPnu+tKIreMJawchj6XKRIhZz5dAPiclhX8MaX6L
Tz7XwbPTmqKQhmj+QnqycyBjjaZ/o7O1m/wNAdFDcEp9atKcHZNrBrkUoqA0bTsx6CtD8WxO5Y2e
zjdRGLsDWBVVkRoF3A7SVwuU/wm1sWWNi1LhQzG5SEizPqpf8jevPoOrY5c44bfQ19zr32z7TlmZ
5NA9FBItWFj37fS9fWERZngf7xR0Ulm75WjamoPJdjRj24RZdoyu7SzzpdV9mQmd2fYstZFm9uKL
XnrD2o6WU4o+CN3tkZ1aHqyvixOdMOQ+U4umHIlDeitvtMxipfbo3L3pR8bsiFHjo/UVTLlu5FFu
tI1gq03m4D4Vc0UNWFmncxEhfDSrWV7rT14BCkKqnYs47SqH/eXS1tVYY2tNJTwUdeSAfvhskMIl
xGnnZwOEbtIGi33BMjacUb/VW6rotp1ZX20bh8WqNZhjx+rd2blB/mZAW1rLRK1DN3Iz33RbzFeo
PqO3Vw7JhU5pE07KTwxkqqrUogn7g28eFXQ7MdU+uoJAuQdPzCkIlZqjLMteef1P1leFEOQH484o
by2XamnY7rn73FV+MCHOl6KImDJcf5z87O4XQ2bgFy9Mk5neRMJP+F74OY/7pAstjF1Elwk8b9Xh
OpRQv8/+fYUkdWRWmTjgLKNtRpJ3gvInnXWr7eKwYpREQZkV/H4qPIYyLuz0Liqfr6+BAn6NBwgj
i6ykwUXTghxKgZ9nEBCJvqlAQlazGvdCRQ5NUxvH4UQkDoGlF7hNx+U2jo5j+B83jos6NHEsxWmB
n2XhyVReM81HIw11j2y+Ildfh4MIZTbCuf+QXvOD3XJon01X8xoDjO6SIxyZP5tetpOpkSUCY3XW
u7tyutaYs1xhgxaBqhzkeDoMy3jOe6qivd189rk8nu0KVe50Eef/QSDW7ibthJ28p3lSKKzlOTVD
KL0kOetMFI9oqzkrp18TUoIT/ew8xuFe+sgRYnT5o8vOMZ3rJ4CItHQuDJmrYYz7CFGxFRV2W4N9
EpLMZv0Ux7tkoopUlDEOMjLMNEUtUzmYJClyDKPzug6RZF+qXrxAi1ZKidkz4iLROQwBtudT335s
LsttN3um6Zv6fzIDrq28hUORRJ+FulRV0011wwsW4U4JZWIl2xnslQ0ONaYpFaNeRRNH6wU75U2d
vQDzqYKnPkENwwVVfJUDslKfnrCkNpHDE6PL1LhiHWcZ6vms95jV82W6eZsIDnUOUgZVGMNEgZ0R
OrYs4DgVJySwZyjqiBD6bHyqhE/d/zzlQSpXlSGX2FNWhBA/lJGb0+CwBy7mwV+vnzTSGveoyeal
DyfW0LqEHzRWidu8Bn720p5FV9xTLfcEUhrckwb6eclislbucXjuw58lWkIHqoBJ3GQGBx6G0sZi
KwCNi0y0dSmGZg7l9tQyOMgwlyrqwRsKwP/6izQ0u213pZM6A5od0zfMEZIS7uSH4lCjL5AfbwfA
FKNEsvwMUa98V7tMagLMGxQCUyvkwAMl7QK0w9jECply6NpV92V5IFyPAF6DA49yGUS97D9WJPn9
TepFj+bBPDPZ79Kf2eHC5H7mkI9cam0cdJhpqonWiAnj/pjEoPJnbaNx6hXoh/GZ2njztfDiwhae
rq+XMsshSSkYrSh2YKNXjEMhPC3DezoQQRYVzfPjcIbVhnFvYoxhdEQnuZNcaR8cihNTUO1vq2fq
OBNHjR+I65LAsCDhh2g4OtTtvhsIF9n+fTCAgewGc7N8HJCGwdRrNcCpDqZnyB/5fZT717/Kpgkd
A+1I71myJHLHCuKlopViKsSdo7c6OVkxKYe+eYOsLHBHaWmzwFALbJL0iEZtR3fwTb4ol8FTnOU5
dMn0AvOj35IpK3vcsUrULFvUAukFPbXZ5WhYtuik++x22DPqJd0e3uPcGc+sKT2kW8Gp5XKnSxsr
eZRMECqbeKIvbu5Ne+Oh2qt2fVD38a36cP37sd27tlruVOlNZA45a/OcItU2zH2j3gpd7xRQjrpu
aPP4fm4r32OUBEKZZSGu5UG8AzTaS/ewKFQmbJO2QltZ4a5jq8rTpEqAiZ1bvOm7urW1veXHR+kG
7YMZjrHkJV73onjzSX6g2eK2nxi6oYOpQNNNU+Xsp0uWBsGEWfWuuhjmbkzYM8oEJ0J7BylB9FyI
lG7A9gf8tMiFBLki1VrVgSNYh7h5ldtW+aMb3F4jlHW3P9+nGT4qSGZBCgvwPczJpdRuZPUvJaZm
USgbDGtW70B1XFJT6XFpxsKdYPnJ8KyYVKvbNl59roPDq9Coa62dZPOjc6N/UXG8kCX9aTjKESoq
O/PmT8jEtZVHcPA1QmClq1t4RCRktom2lFm6CyyizvLRl/H7Mf5cFgdaQzVVQpTBC4TT7NTv6Nvw
gzvWQNve5F65K157X0Vif3rJ3ebS75N96sY0dDJfu/ZX8NiVJ6UQtchOKbcoK9gN4pHU6bxo397S
wlrUl+SQK06WUh011JYkA63pyVOyUHcb+3OvLIfPWAoRRLUS1uUjWMe6OKr1V9m8TVMfneL6TOAw
sRo+azlXVhNWY4x3hHoepGNWUY6/+W0wAAxcUkQwsnOOH8lNoMQLPAS9G+bO8oNDVHmDY9rl04D+
F2q8ajM4/TTH92alQV5pQYR3X6f+KKMnLf/RLF/nat/FL39wr6wM8fi3qELf6iqmcNIoAbt9IjuI
ix8UQaPKwNuXy8oUh4FCH+ll0+GuZK913cGxehIvEsqNlhO9M4U1NtU9fpu88v+Q+d1u0l1Z59Gx
LNUslhGbqrvpnB87qCywfKa8txDk/7c95XxFheRuLJQAYhHbiu6OPtjN/Z/oE2ir9XDAGCY66Gsh
x+2CE9KWtF3YR+40H/viT26ulR0OGsuihJhDjpCgnt5VbXZkZAKgLH59x7aflysrHPQpc9BK/QLo
k++hontCav6s7Bhl2oAxIyrltl1nXFnjsE+3pEEOZXiieJwfZid9/6AZOJpu7YJEAXHrDXPBiHq3
b8amn2b5zixjMLN2ZmnN7FygYoxuy8kevzDSTM0pUjCGWE//bVv5Rq1RypdIaLHQHlSkeezI0A4Q
3tlMZP1FPFHvsc0AZLU+DkuEZGwXM8ATUw0eRf2uqV5kJbOJJVGbyKHIVJhhlLfgmWpQvmwfjFPk
Wo5+W9wwzeXIk74Q9lj2/LdbbLUoDjfkWGjKNIL/L91RkL+nst8UX5YydifxTjUv4fyaDlSwvz1H
szLKIUgmmcZY1TCKOFy2JbAzil7mp+/5A6uKx8/hzkDL+LCTfcjIz5CLKUCJET3Toq1sdddWz6FM
uYRTm2eAMsM8NPK7kX6/vr2Uy3DoouiFVgkmfj8aT/q8S4WvKtU+yP7Ea0vgoCUPQRNqhrjh5q6z
1fZL3IFc+5IW++sroXaKw5RFHoIC3eko2penMDkV0eH672+3vn36BN9wkmiSGRfMEcHT5Ic389Hc
BcfWkVrH8JhMleqCiP+GVUfAqAR3CBwq3058LP51hoxZLZUFU/BF/mAI7C7bjXntXF8nsY88m2A9
LFo81AARLey9TKv8wWioLv9tDMHFKOmiqiG7A5dZvZTMQKlAHYJo8VejfeqluvOLvVhzysK2XOPp
Txb1aZBzc6lJBauNgfz61GAaSXR0haJl3t63TxOcmwehOrSLAagPZsFW5R8yWRmgLHAezjoPZROp
S2gO6zs27V9fqtIFCoKZRzhGxxRkqxQSbrvc36viM4ryNGu9yOq2IqKcZk5sQbof9NfrX2e74m18
WuHSDnkVjLkmYu/YxYz+Hy+6HTDtobrI6Rw7CL9VLhkMsE/+Oyx92uQuyyIaRcXMsJvhi/Q4o9ai
uOm9CRKHB7afGMB7Y7RDyZEkX9neUsNCS7MBETAeR6xYqWslX0xXZKXpAZQRwWwnsn99T7ed5W8r
fFF6wrBYGS0ywkZDP6QaBjzS3LtuQmYu/fsW/m3D4ByyBUFJhsG7Eb2Y5k9Ip3kaaCc0XwORTfhc
XsLnGPp9TJY69pVDtIcotmN8qZDfBwH7hQp+iAXznqpYs5TMBf4YYdiNzVsrPV9f7b8ErX+vls92
14qVAsvwAjWfGWVo5maMaMPVXWVnHBs7ObIC3R+Gyp9WOTc1o66SuhnX2oBBHehg+MpNfhHQ5q2B
yh5k2E5yLhyKOnJ7DAuyWv/jozxB3CANdZqHWKtmM40KJueQ3suJPSZ27Zq3rMJlVHZ2qXbjiTJO
fUj276vLAdU7U2gYA6wUXDr9GAq76x/yY9Toitua7ICuDKhm36g5uskQ3C1+/MCUiGcwLIzvjPlb
8Jbd/D0+IxDyPwrzbr9HlwNxdKg1chdgmypx2TcAn1ncz9aDsrxdX+O/vOc+PyB34Q1ivjTiCLfJ
DpoPduzn4Kl284MEl1Fzm5pH2e5jXvkLd/mljS6mLVN6Y+Kv01MVoWF12teuchyUI7ooj5ZbucQS
t+PKzyVy6DMthSSEOlMgROVaf8enu0GtAcRZMqbsMdTuGl+KHYUyzDeu+A5PGldYhaJ3PZxTFG6W
vLa79l0NiGwo9fF4xrg+SKHYlkksPGI97my+Qr2rvPHcYc5LJIIxakUcwOTRqGLQAcZy8xTIj2H9
ZPSUjgPh7hb3ZkTn1xjpJnKdKl721s5IiDWQO8ZhRjpWxTDL8D/ptvemc3oUoM2u7EQXjUqkshm1
Gg4/QmivjmWhoubUXMr+qVTer3s24dgWBw5NHiS1oELYSZhuwvoOQqx2aqV2QipDk9vGoYQ09UaZ
NrCUnJn21rLPUCuewRn1fyoNbkdcfx9YiwOJOu/auM+wb+xSmb3IkV67k+4Gj+VZcljzc+KoO2tP
zSxRn4vDiawN9VJgwtQq9tI6iQbBAnP198E1w7X/ISSYK5Wp+zbDjZLuDYVw7qsHFL/PBceZKLTF
1OG6kqaTiaOZoR0+mKi0Djvm/wpsjDHnn5diLQogKEzgChlIy/zCDUanOqEdn8VvX4td+XrdxzdF
MFB0/xVhwB4HCUWt9IKo48Qy0Q0pd0DA6WL0P3eGD8owBS2Gxq6HzLX6bdxTgszbDY4r6xxetKke
F7mA1TJXDFJMHeQv3bnyIwwTRZEjOOhCKW1MH9jtAWfBn3dUY/52r8bqT+BQJB00qxdK/AnWY/3e
OtD/eMaIma1AcsRlQolS4l3fcnLRHK7MQZ4qioEtD28mtG56rae8WT4ekXvpqIJPStmpTykUaZJT
4gVO5WpEewr5B3Bwo4h5NwUsqlS/GresbS9+sd5yL74XPqioRTf350Od2NpuPufgqaP+gKvACp/j
ACiFdruiBxFaw/TWXuIvmOGpjEfRoM7SVaCDHQ5xhD4etTlnt5FkV6y/6LaAZxkLHKqErvCMwLn7
EDgkXwsEFvFdCoqiZGh5AxYNUIaSIGsQuRpInaF8hVDzXPrZTvlx3auuPxXAWMfB06wYSR+xj2p+
xQyqg9U+KvsBKo6Dxz6otWtsdF67FsSOr1um1soh1jgoy9jPKG+GwaNRfzNJWhniM/JUKKWeJ5Jc
IdZrXNGpH1r0zUBYJnANR/SjELyO+Z1sRx69MgLxP6Lt1QMFpfBkZkPXbhzvk3G2TTAQkaMM1y9/
fDgOgOa8CAsjQIaAvSwnCCyZbneMD/BaPBKkijgU1Jo48NEEyKEsGl48Wvgul2ekkZaZqJRRd8pH
u/Jq33p5loSShTOtJ+GtXN+wMZ3kNnCXGzQuyMjMVo5wMO6mL7Tc7XYOC0PRhqJBhuM3yqhpnNAw
yTQrRVBquSPCmy6yo1sBw6nj2/DSu4qD4aT99TOwhWimoZu6oUAGA712/7y1mzJL08IAojXRg9Dt
5fwhTB4qkh6Z/QwfHKzNcIBmhlXYaRJgpa+cZMDVUUA9IHfA7NuOtnKZWLrso+mVcbNQudvNLvOV
dT6VVSlFkg4YJcZnzd8lUHroX/pLJ9qGV54nb9otUDLwrbNF1im3fHZtmIM2Kx/TXJGRCl8iL5Ae
s8YROqomyX7jytbyoxZsniiZVESnbNSCKdylFzbWYZ5Cl6Jg2TzxlgQxdkNURfRRcN6ihkUQZvOM
qOdW8qH/vEudBjcSGoccWv6BsqZyJ37KcqtTKuCLedGPFRo2wvPgBVCbZtK+VNvj1mWwWho/52h2
g2I1RY+jLyKXoypOmxn+9bPGnJz/UmsT3O4ZbWBk4TxM7pzvE32xIUpiK9pt0XR22V6WuXWabCFQ
c7Mhb22UP3lZPBYZqGChjsworrGJhx6SZpVDhcTEBvLNQqNRd0Kd4Tatm++6+VdFFRopd+A7hLoh
0NuoBobUXolOsiMbaoudbsZ7k8UHVKJmM75e7Rw/2biM3aL0MW5vVmOSX7RXJpU9oU6Xf2FZS5JZ
bwuK1/a4B00uB4oEJmo0Mt7LUIWIfoCPY48Kxu3ywPqvUajZF6qd7K475RZEra2yz7q+8gIxw/BZ
h1dEqDmhKHjREDsYgyN8fzPBt7bDBQvpFEE3XkKFZr5Hz8YLqJXswDXPxZ616y8Xetqe9BcOPgw9
07PYgr8El2A37sKj4VgXa8eUICxX965vI+X93MukHbuuSWPAh7FIN3Oq35g1VVcl4IO/qvvGFIpR
Bnw0LZ4AsWGXneIDHm+NVnD0VPY0MXHqxXr9g5VploKAxFBlg5crCcu21yE8hsuzMVW/EM3RXtB7
Q7gh25/fsHFlhds/XUW3Vc3o5NW6/BIVKAoUlW/GP+Mo/yEFfyJdbK2scUgMNullavQOR7tKbLG/
HZW/DLLTlp3X35ak67Io6yyy+ih+rU7WEJXIWXZs435N4XrajXUzOOVB9+e9djdR1GVbMZa1ssch
fSGlQxI3xYhEefwSDfbianu84CB7GtyxOtrwIj3HBxmCYdSk4DZUfprm+6LMokxlfEAGlRi2nL3W
iT3z0Cf28FNBU0/8mH77A6dcGeQCK0mpcwiRAyvrbJ+ll7B9vP77m6i4+n3uadhqUGIbM2GApNdR
nQ5JCSoplchmEN+LZ0JKDUnqjSpESwEk1fPxiyIdq+KtGt4heonpUff6ijYP2GpFHM6P4WKGxYgD
Nli3QX7MgidViO1QfVlKkTC1+ZKx8KBAQV63dJlHqkadEeh0CBMb1McaPGXi/XJCSuxe2SFMxajq
uKd4CDbxF6J/pqzillF4UdBB0fU0i0a8DtXzVN4tJdU+TBngbpPaEKJU0ye8znbFWXljo5xspt66
iG/oQT1lO6okRhnkEFGsdfAsZThTZnma1K/l+PO6Q2xeJ6sd4zBQKYtx0QLLcE1DeAkzdW/Jtd3G
wWGUkUaEjM1YgO2wgjQoEZJu+v3KMIdTS1TmmZUvCOuF+alR7tRFcoO89gtBdkoD9eGAoovddshP
k/xIrKlWqq4bNauBN+d4nyHYsYsTFHAlPDxL8LaeqMbN7d3VTcmElDvOAvf1tK5dSggowl2O3aG9
MOlpyZNP1PN9E6fMv81onJnG6BbNlGe4ffdWFAdzflQkKnKjbHCOoo+ZtUQyjtaUORhX7RFJVd90
d3L0N/nMCNoocbltz/9cFOcgvZpZaL/GotQO3hC+a+Kf5JKg7Pu/X4dPCNSVqedxjCUpzX0Q/JzL
21Smhnm248+VEe6OAmP8YAXgrfgoEcjgIwLR2E5Ff7ICURGyG2mry3W9JO7GstIJiuoNlpQcprOy
1w9snl3d0w0lDOh+C2tWy+KeKVZlmKExjHCEJfTMvLMrQ4WETOTNmX7/JxD1+ZmYo6wiKKvPTLWA
LXT8Q7PugzGnPYhk+LLZmLneO3YCVnaaqUOnQ2Oid303uKLX75RXDPOmjrKLd+kh8HuXPRtYSVMH
I2HoqqAVfr2+VHZQr+0qd72MuVGrlQRnUWXVFqfDZL2q7Wnon1tqbJo4XToPGWEjtCOjlIYW5Q4y
tqBmVamcFOUjHGT0JWZ5zBIQPzrKE3q7QC0ZH3PUaARPPrR+fehvY/9P2n7WX5GDDTlWGqsLYFQs
w1clze7yIHaufyVi7/h7xErGJNV7hJ1C8CQ2l4DaOOr3OciYozhukwpnS0dYmxzacn/979/MhK72
iOdPkMFdWywhFtC5EiKz4pDul72FEbXv3V63TVs8Jx68/A8K0GurHGRUg543nQmrRQH53Uj1Qf57
zOWFanthv3PlEPGCwpNiRFFaAwNHTITMLMe80ysM5VuQwssu4onKGRKHlhcWFhZdKJeSXSPKX7Ny
wuSOGe21JnaCgMrjEZcw3/DcL2i1iJca7+O5+zKFQKU0O7djcLjuIETYwlMqxHqlJtIIcGCI2+Pp
OPpMoZZ6MBL4YHD4kIr6PM0ZbngTKme1NyX3SuG1ZBsUZYZDhAnhkTYOuD+K3sHghV076t3oi7fy
gQ2OqSfWU0YPj1GHjG8kjUpI6/Rg5sQmKr4YgUlBRH0e7WVgSBcVZ3xbHN1vLihPE1+PcBK+wTRt
usRaWF+iar1W0VksKzvOiTuZgCiTizNavPqC2MSeDnpiq8Jf0/jtugtuFvlXaMG3jmZZL6caSrPo
PGRDtP0uTu3+AS3d7mBbl8BnCUPNSdDPhCFe667cU5QA27nKzxCHVxxG75QeyOwxiXgg9QtWgPeN
3EY+I6kd7C606P6M2c6yIDQFHkDTlPguID1eUqUQsbHgI7Cj5lQZBDxujm+uLPDVzWSwjDBKsSzz
Uh0YcxRTKAh2spceq9fiJ8rUdnEMIM4LxRMMRxN356Zzfq7vow1gFWS1iakYQdcCLMfXRDvo8g9B
eLjuOpsjousV8gc+k0fTGICSBSge8+Owb9DNGTpMkICCMGI5vNRDJ0bj0lg9svXzV6E4zM1tDcrd
6+vZvF8+t+zjpKy2zMpj3TBAjekqg2U35lcxOXfZTap/E9Q/uaFXlrhTnWmzYc7sVOsR6hvBQ2pi
aA2aiNfXQ+0ZFwdY4dJaYoAclBw+5cO+TR6i5OW6CWrLGHyttqwcW1TyNGR2q7R1xHpCRuG56b9G
07vQEglXajXs31emhrmRW52Ry4zVixS+NE1mN2pInJrNK2z1Ydi/r4zMfZ4EioV3wSx+6cy9LvxI
tDct+uv6rlFL4d4ESKjNZRbA0SAW3yj7wnrMxqfrJrafw6uVcHd+OIPg8FeGf5fc9TuI9aB2rBxZ
fni2yefw5jW1ssYhgaUEVoaRZBYKQo75LT12r6nTv0noRkRv2k1OsuURW/hbChx9cQFGgtAbl7+a
/ZMS3pvp2/UtpExwr4Opn4UJSQvMlBbNUe4KiC+LfhMvhMsRW8erNWC2QSrGFljQRO+CJdhCRqlH
b07CrHCaT31XsjWqKqspjZhqNo9YiWgPe1akYDOxgc3q09lOJ64Hav84bABpV26NIw5sVn+RNc2O
6s5VwpQAOeLEKuyvWJ3YMdW0uZWRa1Tihwm9c1Zy6IQXWfSuOwNlhgMGxbDUpNPh4FNc+hZ0Spdc
9+vZsi05dK+b2t43RbdEVZLBJMH5Xb+kQyylLdL56kMmvg7SfRX9kWt/muDuH1GOgj6XAduFge5h
zbCL8hTL6X9cCHf/dHk8oOoHB1is3ZQ+WeHFJNX4tk/P50o4JwtT9AUvGTYrb8/qMd9Pe+1Bu6hP
2v30EN2YflWTJfx/OU6fNjmXg6jPXLSoFaDSyEa8yt3sYdDLnWzxYN3XT4yXI3SlH9e9YvuZY31a
5TxwmXMhszJ4oHmZ7/V7SA/sqgNrCgp31U8VDMM/y0PhJZNNPbv/5Sr5tMxdV4scd3XW4/nIWr8Z
cX+Gt5V+/pi2eqQaJMh1chdXYrVyM0WA3SIp7sDTi3Zv1EXwhWs52U9h7UbLvI+twe5VFBNC4zmX
04tSjDexUB2WBXepHPilsEQETm8/lFYfgLvjxmKJhlxlAchxgFwoU1LJfIxNndqd4HxnZF+BXX+3
duY+f8x2lL4J5XX8JFO+YCQ/B4qjv0Lyl0PsBe5YON8Zhss20xxTbwSyBY3AIn6yCdCg1AUY4lxZ
0rysqJ2qQLebFe+uOzdxii0OjybJyupUAB5Nume2t/JIsvpt5us/Px4/0WTqS9jUCd4P2aE75PeR
C+0JlIgyUo55u/i1ssQhkpQnk4RHBMv5sT6mGfntfJe8Lrv8YKKZLjnGjxZVYKH2j0Mk05L62lKB
DWXpqeatNBBZiO3b728E4CecIP3dWsUC3zMt0U6S8qgn47kxk79AV+X/f7uCJqKUrahIbUAViztl
aTRVtYHSOZJIoGvPb0yBypaz+5NLW64t8PPcejiLQjeEiOvmc9+mdoqloPwwnfr+pioSW2p9VH8z
nShpbxwl8CdAcUCUUQhTPlB2FahkUa4mS4auWLG5EeaHdn4V0ZR4ffMYNv62tJUN7saVGnBeQGwJ
82FhBinfXd9BwbW+18pv8kSXKjcef/9YEefpwhAl9VzgGaMHd6nxWKg7cXhNrf0Ya8S6Nvz7H5Y4
/xYrcW60Cad3qqHvOPXORA1tbfXU/MMEd71aVRb8esEwsi3UTzxoitjd8ddsj+UuRDfKFpz/wx53
qSIaT6wwRNjfuea94l9ajI2qd+Gh/X+kXcmO3TiQ/CIBonZetby99nKV7Ytgl23t+66vn2B5xk+m
ZXHgbqD70sDLophMJjMjIy6+7TAx4U4IeRR5IHez1kSvpcJCuWZMLln+xa9vIhGt3FpJCMvC2QUO
RTcMvprYhlLXaaAHRK6gnbrb1M2+Fx+LY79PMBLxvO3t615xtcWFinoOkCz0mJmeql0r30SGaD5h
3cF/GeCvXKKbVJ4ChFVMnDFyVMyb76pbkDnnDEwZ2uXL7PUP2qsf2P8Ch11+SP7mjYBwC3wd/KXd
ad41t8QuwLjiA9egOyka2qJJpHXfuC6Vu4EtPw/SWovBbhh9wCXcddSOB8EtItgv/g6mqqYrcQBE
pRSctepGE+FO1iquv30z9gcsQqzu+4YMACVKxns22pTveobIY6qwxkWz6y+1zfATxqPiTofUkQQF
37+EkOs35KJU0fhhbhJkMeGR9bVzN3rInOl+BBd8i1D8Lxogvy2XC1nBHLWqb+Dpq9MbqTj40eN/
Ol+UC1FTOSh6zeLFFM4nzUyexrbfb5sQuR0XkiKrBM+Pwcq6yWsEuWBoIJKP2yZEXsdFibwpJaOI
8X4wEnrEy3oX6YooULB79c979/923uSbCWhgVEMQ1WzyLHwmOzD97LVPjHOMeMZruhdh17e/GnTu
fvfzqEGNsm2x8YaWOen8BGViWza+bX+3v9xQ10VxISGRI90oa7iztgemygE4HreijplvMFOwMWPk
sp8DHdJm23YFp9jkJ42tvhharYNd/zOT0wlv4mNh2BowrmxKsYV66qk8jwdMvl2sw3QQSQat5Lo4
VSbA14pCdVnn/MUqgnSwBuTvqRk6XX5HpU/oMdsFFSVrf7krf1niYVFFVOVmS2GJDTVD3dwmB+3I
lCpKYQd47VWyXBWvRRPFqaxE7PGq26PqaCfiVo51P5+15/4HceSLdv5/CGav++l1gZwHoYqVmKGp
Y4FP8bMP8VavcCy3oDbZ956xa/flPkBzwt52IJFVLgkewKIS6OADdLP0dYjPY3GeRIoSIhPcRRNS
VdbKKUU+2rziREzBRcmP26tYD1vXb8f+hMVdFhtS04UROhHZVHhzOu+NQHK3TQg83eDuD4toUO4J
AqC656OWPbVDZquJLaLOWU+irgvhbpGakqYCXzjOU3Am6mOP8crhZh4MtxwFn0y0K9xlIk80N9Qa
7qb6N5P0aAznKhNcJiITXHAwiCKpWYRjZOkQK6k+y9VDaIqeBgIjPOwJlPI+7XI8gYfJAZulgkwi
RPsGKVn4dXTCRxlCo+KxTZFV7lLpLb+K4hBfj/R0N0ZAwz2UrXCkcf2m/OUNPCKK1kZVVRqQ/izm
JYcKA++mcw9xhXeRzH+7KK/WuFAgpUGsB4MGj1B+mF1o69atLIs6EGv10WVs5XFQWaJ0c1/gHPW7
+N5wUszaGi60qhlZciB8OQoCA4+CGjA0NqNRjTpC/E3p9mP8th0VRNcSj33K42aIEiljL1MQ+9+S
w080tXEWz5yuxgaFENNSZFWF6PDvQc7QiJ5lbK6klkM7LVqnsyK7I19L6CdAB0OwMHbd8FkapiMU
Q1apJVvvC1+E1MBCCTcPkFhELwALve+T/ElnmmzQRRPyhaytbWmNu/zGxFeGvEGS1njSXXMLPPKu
PY+gIkjPCWCu7PoDy8I30QucRaCtRXIuHyBpCzMQWvzM2iA6B1porxUmFGteuFgdj8dAlbMaFNXv
2XtRVVQ7DIUl27VQsTTBBSRf1bs0LBLWtRw87SULECug8+bmt6qX3YUnUb9yjY5AXxrkdoxCQ68t
etzq2n7C6XXKXQVmGUDvH3tPd8CjZ6vvlZkUpEe6IOiv3cVL29y2NYTERh7HKLQnvZur3U0WoE6s
Wk9BWnqCc7AW6Ze22N4uzkGZ1/9bN2EVanLHyBEh2nBjPedoIQHq5cXfhXFf4JbvBM4Lm1lRdhnx
MY9qYLhcw4Qe6B6c+ClxTMfc55PN8sHYyx31vjsIa23MUzbOhMIlOgntjaoBZymK/9ltvkOP8MbA
XiqH4SBaqOhccNlOUhBTgT08zYC1sG4nTYCCEf0+l+OUqUFLmeJGq0ei2U3dYMrc6iVn20XYr2x9
MC7NAQImrzVGD6hGsj3Oo42H/6jdoSEnK7WXJQJzq5WThUfyaI5iNrs+aGAvPqqRjfTjwAZeAEyw
I1C2lI5ILWL1yl4a5GKLNAZFO0zYpvTClEf94zvZogNWUOCxRT6xNvCwDCw8xEMPzYpg0IAFFkbW
HwFb6V+gB+ewQkHIpuo93bNAXVXf6OAJ3id3oh6uwG14BEgb9YbZ1CjlZO1jPbxp6cO2w4h+n/3/
xfGOOg3kXDry4jS51NBzFpF5CzeMxbSFgSZS6jLR0WsYHP+BVWLZRwxfi6Piyl9FX2v1tbx0Dy5g
qFLVB3WAq4dx5tfflMKJ0DLUvuHEXcCv9iFInMwSNtoFGQM/xGalfWIEFbMKJc68qJwKze/eIyZ0
MWp3e8NWbRkE86KqSSgxuQPQWrGuVgaqYmoYvM2D4klldhkwhjP31KmkWNB0W71yFua4sDX6Sp0Y
A8UkR1zYVVvfDEYA8RQiuNpW3XBhhotbhWn2Iyig0P+a82NdlJ5VTALo5nqsutrg4eZ5OWd53eMm
q8GJyIrMGG5MADWPH9GG34Hv83F7p1Zj8cIet1ONDgy4BkZBt+kzr/LR6giqY0RqT4s7R6r926EI
BfVMwW7xoHMrtXwaMLBToXya8s6u5Tu5fN1elsgGl/DEKrhgpRkMDsbkj94wZsCbQ8PHGyKtECxn
NbdafEEuOKWWXFWWglx10nalfPHzzNbpLR0bwTUmssOWvIhRUxoqMaSk0bquLQdonZOSoJHXUI9a
QulswfnlaSK6vEUGzmqHeKSBKguCgf0Tu0vIo0XeGUFrsLbajBhUlKmub5xOkNVruqnzDXoDoPms
K+H/pvpCpcI2/Lu5yu1t71g/yL+M8D16SWomzQf60i37UxTfBuOP7d9fX4QFzTwVXBGUV6cqsmRu
MwXeR/3gkIeBm5HpHiQE/5KtGb/M8O9bDW/ptFLUyS3K+zw+yfX+Py2Df9Fm2CT0W2nvSqV+UfTh
3EuZIym6wMy6Y1+XwT2M6jYNogTTeG4AaIGKKVe5tavecsCKL9j3NYp6XVl8MS4sdNJAUznHitqd
cRqArAsBsqJoA/gOYzZg8Vby2CtQdTKXet076T8FhjX1wod+EPw560/CxZ/DhQ7AIzUwjw4mXg7B
QX+N0U3UX0PpTEE4OnutMyvQym5Mm2BQld6LEsfVR9PCOhdQFE1VlEh5f8tbJyYgD3jAEaLZgsbl
+mG7bi/b/kXcUqAFp1DWNqXgjW9/qKKKkuCwvSP+Fr9PYyUrZUZ6R5uPenCp9Lew/rB9ENZmiH7z
Gy7B0GVVzsMW/etuMOm+KpPW1cHX7gwmujg0lNN93CXxGclBZet5mCIu57pdabPllfLcOKllovMC
oh3BnbAap4G/gjQn9MXI+9+9WLsVEmX2ZUSAfKycjHp4zbfpCSJ/dpiLpJ7WiPJ1hYL/RmaUHBp/
b7ekxaQ9uANY2lqAkIa4kxNepnch9OTGuGRHNksFvvxPrTdDNS5+EKcrq5u9+Bu4A9yGZMTU69y7
FCgJpfs0RV+GThGdS/YrfzxQF1a4RE8pjV5S69REmGDU1D/pDfOzZhdHqFbsRYO8qyfkao4Hgih5
VBOVTfp1yUEyTpWITmU1wC5+n8vxlEkGvzKontzIH+xAOVYGoAra97gXpOHrz6iFIS6Sx1JtdomJ
Y5K8vNPEQIx0fm9TK1BTE4Wv9VR5YY3zhUIvE6VJGNLObfF88pob1sdo3kDV/E5ZHgphM6vJ8sIi
F6/lAlQ4bayyC/HB0m6r6DjWT2b7pakf8CwQeKHIK7jwLFWxPBglaF+tGRxMbeyBL+e4HddWm+GL
I80jL+WQjqASQi8oPka3mkNsJbX9ExO+CL6Pp/qFXYMgYoeQVe6FJxEKae0wg6iUQqYIWCfd4o4Z
dH5IGGQR3jrjUw2Ys/Xqz2/bK1xz/YUJnmQ+bvq6zLoBecXUOkoQ2l1QOnN6IJLgU67t1tUQegC/
33IRa0IoPS7TMP3Qy/sxFT0Mtz8WhLJ+N6ANUtSAnv9nOx8Ff8yxsvZWH4CUXS4wPst4NP1G4IQC
q+8nfnHBZGMj+VOD2pI13fnxfiqf1VHwflq7wxZf7v2YL0wYVSgHaoxiWawrdmPem/GhSO5Do0fu
bzrb7iCyxX1Ek5VqdRPNp6z9omqRXXaHqXXTIfOMyts2tcaErS/XxT7tYl26ngMvViPvUZ+i28kr
HocPwWflU3Tp3NmzdiMU32sHRDWpIxJpXo2MS9NcylXoWmPWoFRDRbA/NgEEQ+TYpk6hgPUYoXFH
JLsXjoGJXIV9+8V6JUpHU2bNazbHoSKbbmw2J2/WqF6MPxiHvWHaovIFCxH8Tb1cKZeYlVM4jWMG
6HijlM9xVx6aPLrk/vy9q8EGPFPPl7RTmJmCzV2b1vhtc7nQpbdq0qgWyibRD/Vje6ycwikPPViz
zdtw96bcxbe+ne0gWHCy0O/4l8bzYtV8ewzt2VCZWZGI5OQmHeYT9aFhF8SHbRcW7Oj7R1jsKLqL
yjTLeMZObbQb88pWcgt6QbngUIrMcFmDLinNlFS4BowaksdDDMzZbFt5KzCzmp0svxoXommT6YNF
UKhhZVcZaLOggnyVYSf3yiHdz0//7eNxoWYiYGNTE5zBzHKl7segup31vG1CuCL2ZRcbZIyB1E0a
QidbEZv/TwDIx3FL7rVD9VWkOMj+4o2zxve52r6PpgL01G5Q7vX5mGmCK3RtNmt5qBQugvStrOuU
tREgOlJ/VDuHKa1CsuA2IS7GaQAJZJguaDntRCV5QRjh2T3ndu4VKNexPEjfNXgKNy5jShFNn4k8
nYsaSggFAVWCB2oq6tT158B4k/LHbacQ2OCbXWMoV5GSopWhaNNeUXcWXoYWEaEdBL7AKxnn0whd
CR9g604zHsc4O3Z+IJhoWSO7XroD39eKGsNv2xYNc91GI/lCDgrgiwTNeRH7w+rLdhEZ+P5VJaES
0pdwPPkUHYyTsp8cVhpKPHCiQdcOiBvtmByttwAFz/oEXfTXcl8JyiTbmaqhcvGCGrnZFONkugVm
AtxoJp8B9p48WS56ZyhDd9tLBA7PzzW3tWHRkAEsMM98hPLKfgDBnHz4N4cHHAb/gGFe4RYVj2Y6
VyBxcoOw98zxTkJWF6YihZXVDqgq/zKjcoHDlKQ4K9uJUbxUX7JzeFQ/5hfkBLb5lT0JB2qb+2pH
oL1g3Gk7qJC4IljvaoVo8Sdo3NGGwLwRqX3I8DjQlNV+oHTNOAIporH1Fs/ObNgQSTxu7+L6Wf+1
bp6lvZWLLC8CxQTrJ/WyRnZ6o3Gs8W3byvpZv1rhygfWQNpQ1VA+aJoLLQ6pLChji76dziUAAXPF
lKAM2k3OuEuzXXZAVfZWemlZNUuxi7vAFb09/5IjX1fFZQO1olO/AW0kTkB+ryeYvaHOsKN4wOEl
JblAq4oOg+g7cochayNFGhvEzAw/HlpPZe5ub9RaeWLhgzqXDhT9UOqlD6oqK3mKw1tMqzhRkjlF
fztYt+Egqvawff8zH7h+Qe6VAXI+PEgJc/l02BVK/GnKtF08SA6EvC563T2QadpNrbJTwWphpoOo
S7Uew672uVPfBWZC/Vmb3C5y+vjgmnja2JUnmhgQmeGeGOo0UVMr8Y5jLGosNxh2Mx4zIvLX9fh/
XQ0XQAwzpXnGAkhRJW5IHvXmVg4ml3aZs+0lq/CDhZsYHCxyNgOS1BWaIF1tIzFQHMMJTkwjcX6E
Lk75BRHS7b6KPqNgffyIgCo3XZ8qKNNHSOH670r4JYnv4CSCxbFN33BKXkBlJpCrbHM0kwYwtb1D
YJy+tXt7+gYOZFf1JhCOmkccwG27gkhscNEkn5OkmFoAHkY62cQAAj2ztfT5vxnhAkjZKmE0sV79
0HwFIaddQHJELz9sG2E/svUBuSDiq1athjnc3YjDvRyA+j0WjWWtYoCXHshFDj1QiJQ18MBo6uyw
fyinczTt+8nL1I8mVOz9PRlmu4++/7elcQEjNqNpwOw38ButfNYrY68PmsAP/pK0/jrGBhctjLwM
Qx3YXBccTLeSIWd21Exg4tZ3WW3s59LwSKh9Kob6UqjTx+31iXyfCyGlQmQzynCl+VG21/VjjIxj
Hp28/BGmX7dNibaQnyJQp36aIhmZXTd+bqY9pac5+dCDWWGcnSR+ydMnv3mumlrwfQXnjAcWyZIm
x0WLJUr+iaYPYfWtEOE5BLcoP0NggR5kqmSY6IfBHlDLVcZznNyMxReSXUxhKUm0Ij5ylD0A7Aoi
x6TJR7nCNE5pfJ6a4CDYMPY7G+eaHyPQMkkngIwziFvfOdaJqTqAmqdyJd2OPrVIeSbRqNRqyGdI
Dp2CwMjgeTdqHylpzGB7KrkUEuo62dFQcc2kotbk6jdcGOK+YR13JFJTHOyJYAgzx50W1veZlHiC
byhaEBeA5VBt/Np/Hy+JbkO8EhngGNyEgDfLn+LJk/aQrHwVMViuRmQ0XUFYoZhs+B07u6jytChZ
B30Ihwz6r1Vxl48C1xD9Ppff13I85RrLB8yodGTl25wJKvyrOAd1sQLl9xVYaq1SRcMK2MyHgsob
wcTji78vd/FT5oCaG03k58lNPd/HBLXoeb9eV1qY59xDM6PRmpMaMy17+SSdGZGr6iaftU/Dz071
juE8UdMSgO5F35XzFlpUZiR1SEUq9cbAfGIcvW3743oVWieyCqQlgegff6HRZpDktkDO6KVHFWxB
9ImBWJq96oII2tNvZid+zD3pmDwTTECJ3lCrx25hnkXShWOGWlRFfYUSZ9tC3crXDxIdI8hTas72
OtfrnIwOQTVUzPHzsWtoLYA6idy749vgmTsCgEx0mXaqU+0k4ctwfVVXY9yqat3HcJCJBCioVdsa
vFx+SMcP2ytadY3Fgribuh2olMUWgn7aHQpyCYbv/+n3eRSpoqp+kjD8bWHelwpuMFFtbvXtd10A
zyJXmJXiVwzUQzRwzdwYaoSU7QMdHlLlVbNcI3pNgnOvPG0vazX+LqxyccSM/TLSKSrQURLsmlDb
Vxhjaav8aWoyUb919dlnEFWl+A8ANpwtalURdFSGdz1oxs6hHooPjOAQGDE38JRPvTN60o/+tnbk
s6hSsB6xDM00dYwSQ8qTC8nQgi6qNB1h9035HNzWx+FGYsK9xVtfo4fHFPK6AxMxEFpml8kfacLC
MueZVCf5NLFSWn5pj+rBOqa2YUsn8YjXetXnaolvYtXxbBXljKg84BpVL+q5+iA5kYOp55fcA2Px
oyHaUrZlG2vj+1lWFGS6ZJSsTMgYNECXfLQu9futHexEjGqrR3yxPM5/tFqyJEyog1CtfSzTj4om
CCHr/vnLRd5r2ovgi0whLnOGtflZluhB7h4exEyo623sxTq4W6wOKiNv0TjHNkW30hvdxSDhd8Kd
6RSRnQIXMsERK6YaKrxfRMeAH+tqmngCyTXyrfAi3ZXffmKxAi8/D28mmGrGG0YuGnqie231HbVY
Mvc8xUDD0JYdti6tA0fqiWPUmq1YULWtC4gbifqfIk/hbvEsyWmbq9jJnjwOdC8c6hKeNO5GKzsy
D5GK69P4nD5rmIzzP1UDmrmO+pmxLE4H6Vs57rdD9fqiLIQu3ZAtnb8gLD1vYrR1wcZD7/T6NUsf
t39/fY+uv88dL8mY81aZ8ftF+9j2963yWpRfE7n0JvJ125JoJVz2mCAVAN1jh+LR+BpEH5TZ3f79
v2zPdSnsD1icZCT9ZlH66OIGX4YH3U6+sE4uOk9um+3pntExCaeHV69vU5ctFf/qAKn/bhI8XZHS
E1zfP+fko1OwZ4IhTMtQBD5c3airKT7oJlkeJvM0IwtuHsfiIMdPSvh9bCMnbD9vf8jVxG1hiXMJ
og8xGSWko7MxfpnlCZpuNP4cGskkeDCt56MLS5xLjO3YgTLU+N/Z4ffdoh7BZrX7YCft/tuyOPew
/KguEh9J/thXtk9/zNI9BefUthHRLrFvu/DBmSqdThnZU2BOJ/D9+JAsTAIXGtF2UAo+n8gWF16r
GJKCKt5krgaSYCfIrK9V4g9OPcmpnekTOuN5awnWJ/IN9jct1gdF1yTzLcJwbMEJ1/JeAverrVay
aLREZIiLtVYlF3QywQLQAZKTzOjAWN9UYcFjPWbg5FJWD5BBJvT7euiQK0RjtN7lG6qKrn6poG7V
euaH3uuOmZsL29Pr/bKFRc7nLV+JOtyBGJ1wpdSpn5EDuIbrP6Xn+oV4sVcIJddWU9GFRc7xTb2z
iDIiQex33Uu5C3fysTjWJzGSeHXPFoY456/BEkb7Hg91otVeW7Y2goidTKJn7GrGRhXFUFXTNInO
rSctB31KewtPiL1/AoXXO5ohBEBs+ygzD/sjy6XQ6qSqTnSdb+0PpJpSv8LDJZgPwXATzZ1N4rsx
C+yqeaDFl21r6564MMed5rHwDSmhiBzt2wzFehRWoA3W2tZTbpsnJs8sys5E6+OOslnkqdUQZPEk
/GJaYB/10vQg0++EXmYiogZdD/WL5XHnOTOTXible/oLEIqbutZRObYeQxGYx2m//TGZB2xtHXct
U2mU48yCI/ZjCwUlnOUoFtwm692/64L42bc8Uo0yYl3bltpS59zkrinb9JHMUEOfXPJFsSe7HB0R
VGE16C/Mci/asjSyuWR6xtLYf8BM0N4Ms6NaZ/bYD5dKFp219XC1sMcFyMrPCB0aHSxAuVf3D8WU
2xP6xFZ0aoDAHSo7k36Yxa1henMB+dB/mXFVF+a5aBmlUQoeP8TnPHwc21vQ/+r9YdtZ1l9mCxt8
PIkHxWhTLFE65Jf31vQN2deH+gChNJd+Znztw2H+BFFsEemWwE81LmAWflh3fQTLtX9Td+fEehMs
TWSACyqV1FYazQHrHUKnRhmCSW0GHzTbvxsumMBxYuEMzuodsPiYXFSZY1kKJAr/TOLZGzXTViPF
1idZkIesTlwsHYOPJ3qU+nOOJDW9/BTLKPYMZqYNtn9gZOtAuEHhyDgPB3CVP4rEWNdWqUGVyiQK
ZTcR10owVL23amoabpL6dhJ+91XQ7cexYJGrTdClGf7wBUOg1Yxwo7WCg1YlMKLT3E7AZpv4sZ1K
8xvpH8tk/kh1/3nbd5hr8DF0aZv7wJDrACBKMpGnVA9p+2TOnknvR+1124roQ3KRWkpjlc4tntR5
TXfFrNoplR9MTURXvnr9LFbDt1mzoZBGCWNbrvyQoGGSeeGuPKMGOGI69P9RcFl7Fy7NcVE6HszA
KIAoxmQfuJcuTDNwegMSFt3BTPAFVyP00hbvJFGQFCUwS+/wTgloOUww7k2vAkM15tr3oi6awC9M
LiKT2cjHEmQ2rm899aoXqG+pug9NQWFc4Bd8p8LoW6sctL53yzzfy6156nVozvma95/cj2dpq8yi
V6IQOZ6WWTs5IecpBmgtzgVXzFoYXm4RF4absKHTkJHe7VXFpn1sl7KoNSjaFi7uBokcKJaOdKSa
bEi5uPVd7MqD3bjKLngujgxxG0HeSRbVgteS8eXSuDCRKuncdYb1swJS3sP3PkQPjDUq2/eOfN+4
wHtd6sSm7gQkj+i5zX79jyCloZ0Fdt13OnP8/8VztCj8UQ1mFofHyqNQNPVRYOyfYzbtndjGJCIR
XHVLzVRUC3QERObRqRUAKbIpIVxR9U3qTkH8WUsEnr+KCNGuNngUJwnGOh4A8nJrsDYAXhC79auG
UXry0u5F2eSqYy5scYdZTlUQX7Q4zE1ynOUPkSEoJa1mycvFsD9gsUEtyU0pmtAGmQnA580X8Oc6
dWgHnuFi16ZdgMHIvvinLHlplu3jwqyE+dKRJDqgeV0LlJzkSGZ2a0zxE4SOMErlC++XtTf20iB3
wmO/noc6wAmXhtoO4w9NeOcHN3V+7NXM8aVv7fy5LB+3g9fq0VtsHnfk424qiozgkomP/kk/9Ifx
JO2LO5GPrL5Ml2vjjjgKZ9Ug12yu6DN9Q/+dFVWpYzypEAt7pCcF7GzB1+2lrbJaL21yeYEuV9k8
lHic1pglABlRedSQ3bWH+VazKQgWRk9xxU/+1UbJwiyf1xV6mg+dheFQs4Z60OzGH4Hbc0EBIL2g
0p+C/05GQNOd/wcR5WoAv+4mj+scSryz0pAy4Htymxwy/Isg6swxigDm3tpZsq0dyr1IgHT9hOqy
YWpUVSioPH8/KqB+Ti2LyTNggqG3rZP0NYakbHruPQYkQcfyQZwfra71apPvuUkRUaJaQRVxqgoH
rHJ23n1puqdpEMXS1fi2MMSFnzhRKktSgZyST8VZOcWfmNxx8MHH/LJLvOZpOoiqKuvp2MIk9z11
mvoaeA9QuDSdHjK5iseGGeXOY46beul3kUXRGrnQk0aVZpYTjmdTnNXyqbMets/i6lNLW6yIizOE
NiktY2oA9tOCxcFwrH3hdV5w+IxZc69RbciWH2fPCT6CnFwQCESL42PPELZpxRK0BkWHvKTnbkhE
qdNqsr5YHxdr/Fkh4TTBG7UHxmQ/H4wL6qPoiE4HEXh7NX+4muIhaJKWB1FuAo9gjuei2Gnj06AL
lsN244+UaGGCe3rMWuuTQGEjeNKM1vJBKl475EKzug+q/bZniFbDvTxCKwzo2GE1KkivB/9jgcsB
fW5728p6UF6siEtSijBsTCIhScnswWkv0pN/YlpumuvfUXAy1rcteLZFQ5qiz8hFjsgfh0qpYXTU
ECya3FXlZ7kAz1oFtXLRzPe6l2uEyBSBGJCp32PwMBRRP8pojdbVp6gs7S79uP0N13fqaoBzCkut
si7u0AKIlJPU3cfGWRXKTLPd/tPxrjY4b+hivahHRtYpHUpEvflQHlrQZcouGwP6l8ltTb8a43wi
zcKYkhnNvAD1eCLdhCBh7IU8LKvPi4UVzgnkoS76rMVZarz8GSW6Yw3R7EO1t9ze0d5Kw4bA6Lt2
rnQURfX1Z8DCNnePkGAuw7FGPyCHmCNjEvGPTKoEkJ47EVhJ5B3cDWJk+lzQHNlyoFUevqoTxeau
8AN32wn/cpCvm8ZdJMXYt+rEeNDkU3AoHoKT4r0fZDt4LlGvgKLGTXgznJOvArvMGbY8k7tEpFqe
jb5RWMNI39V3bJTRY8NHAfK4WCj7Itw57j7pEpVGpayg0bxjBA6QgHyW0E8knnzwRUxsq8Xr60HA
gOjvoSMOKjPTCFodlQdcyonuOk9xJKb9+diDs9nq7OrYQs6Qupngs65HyP/bTYuXt1FzM5g61k8n
xbifE92Ws0su31nDScKk0PYWrieMpq4ZliUbhB/QTNUmDTGQB+4ziBHaTZ6ew8g6hSmg9n4h4jle
j8ZXY9z+hWUG8tAQbw9Jj+3euNHQ5dhezvqn+2XB4A6CWRqJlTAcbpnEUA6BPKycHCElYU++cYpH
eb9tTrAgfhKjL8KuMSHW6mLK8JHE1E6VRjDEuB4pf62IrwrK0yR1WQIT4UDsmp7o9JpNJwq+C7U8
N7LA9VYB24zW8n/9gS8PknKSB3VCE73vWE4AdrHwntyrdo5nYnWT7Fs7O0qOdalypzg238QMBH95
Nl3/Ai48J3GTN0XD+g8RqjQSHsWF078a7rDrLoGjHUIwVIsuPdE+cnE6HHypTNloo19dQvloiVjL
BafM5NySdEOfxo1luEX8WreHoCF2O3uqdr/tjgLvN7lwHEahPtcdwnGumXs6dTvdCo/WbO7mxNqV
tSwwtzrVvnQW/jwTKcmiDC9c+sTI9iBQde5uwcwFyVfpNnLUff6FnsKz/DVzWaJCD/R5e8GCfeNR
5GGlUt8vsG9KMGKELQKAoHe2TawXTK4ngscJQvutigNGqUbe6MXY18/DY7qTHN1LjupDmSINA9gZ
goiewO763frrHPBkhug8dJOvowilPTCd6/FMvdGxbKbWUTqRK3pA/eUxerXHJX5trqQ/CYMwfRK6
8TP9GOWe4pFDBsyzEaCkCN0dGAfZg2vonoYx1e0VC/8CttuL2iJG7KO5UuT3k6/u0mN12+0rNHjC
XeSA6nQHObmX2Ev3TCkh2JXutvn1XO26fi7uUEkmBVCiKDSO5HYKg5PWdoeuFWFpRWa4UONPQ5oZ
Pfovs/5tni4Z/VoPx/+2Ei7ajHEBrsbZBJRs1FwLdEXjoLlJkwk+2F8KMtcvxoUbJQnq2ppwMmoX
Iedb5mW4HujNT27aRFwuVVazzas9LtwQvcJ89owo2u/6C9owO3LbvfVeDBE8/SjSmxeEbP7lmPeG
pFQ14xLKJnsYj6HfueAG6RpBn0cQwnid0wrI3UBj0t8NuKWIVNlR/brtDqIblZ9yNC0jCs0SUXJw
yMf4Mn5Mn8Eq7EoQXSC+VwIhL+YrWncOA5QnaI5pEDblHsZ6Fc5mZMEoc47g8V1R+Ha6j78Qp0X9
Zx4Emd96vr4wyMUvzESVlCiIlyUedpjSBktSdGM4xX6KbesOT6B9ASB5u5eOotApWivPAzQoSlbF
Me7BcVce2T0YfLcurcdwEslT4I6fBBu6mhNel8qzAQ2jMkRticIkCrzpEaW1SwQ2fNv/hpEfh4DQ
xb9TnRzzdFZmm8/bxt9LyH+8+RbGmUMvonShJlCZyxEntRv9iQ2YgqpvB7nZ1IaaByCXkaO8KTvj
TPb+LnyZXMaGJXrDK+yob/0RXLAu/VGqe7bZ7JbQD9Y9GO4ezNcZ8DdWZG+B2nJmR8OVETignbwL
P1igB5UvMVwdA/0nXRByRTvCRXWLQlxSD+HtwVQCkxzbM1iYCLhGEtua7nUSCLKS93rm1gfgYnwd
Nr2qj6yKtoteJye5xVMH0CrIdntYPNhOoJasP0QeIwqDvqXLsmYLn4Ie8W718mMj26JNWY1kC8fg
roM+16LZbwGJioKPGpOErkQcFqsxeWGBuwCGjiZR3cDvx6IEAPxCZFRUijsxX5NgO3kIIgkC2pY9
braZvikQgDDKj5nvysFdWnzR/N32iRJ8N42LlFpYZMMUISOI6+egeB4SwYkVhac/BgXlvBx7Al95
17vCEekP2v3biOMBAsizCMaymuBcN0nj4vA0Fz3kOgyMYwGn7FfOEL506sv2J1t/eSyMcEEI2k8Z
jUJ8s+ZdSgvUSG8s+gReeYb7g07lPfimDwCEOMEObAKB/W/9vcXfwMUgMupx3RdYaPTSvLTPkPNy
UTu3s8gmDz26qNkddUfBk0u4l1ygGTPIg0CXmg27kZ0BhoTWd3/CfWucbjipqFwv2k4u0Mj5DN3C
EatMANPupn2iv7Ui6mDRCeAiRyipSUkZFlWaLIjwjPvI/BcCBm2xWVzoMLURo0aNabiKfKNYL5hi
C+P/uDd8La1Mikzvqu5/SLuuHbuRZPlFBOjNK/2x7dUtvRCy9N7z629U684cToliLSQsBgvMAJ2n
WFnpM4Io5aVE7pJb32WMS3JeYsY2y+Ns34ssCzoiLFE3qGcmJoku9YGCIF89KcJLgRZl/3H/lW1f
y00E9cjaQNUaXswmO8rdcDq2OaO0tZ3wAaj/nzPQL0hPNWzh8e+IH+/ooNqT7hFUQ/1HRqoIicml
YJwKreESv4lfZEbovT27uJJPPSaeq4VAnoFE+ZOAmgTFkR16hII6OrLS29883dtpqZcEe9HUHVig
MFibw12Hx8Hk78hELUnoiwvTPhEN+DVEuMmjXlXGS/EUp/DH2Vn9YUCe8Ei6KtqxRDRAAqJ9bdme
Zll9TeqJVUmZCjEhm+W9xZWt+RI6Wm6qdgZSgsLhQVpyYtXtyCf7/RENukZfceI0CzpqhQGI4PPc
b+RLj62B3vDn+olxPOKG92RRbrrWlQYgOFDWziZdOBS7QAWP1fPI51HQsxjSiOrtSSO58CrKrocI
pfkFHzPOTN37udYfWeEnzuqOilc/E6zZ/6H4yhJLWRWpQs1cnGFVuJN+MeBkSN03ekov2SshvZ/A
UimfWC+DJZSyM6PUGRjFBihDpPwI4ntDOWnLMUsYr33bmmnIRnXgFYi/WOdsrKNZJsuXxkGMvXr4
k7+vYc6IDPygWUI9bz2fihIAKMiy094FT6UVZ6K3rxWbNn8lgnrRaqwucjGJgAfjPvPjQZ/cdvmw
L2K7WLCSQb1itDS6jCN4+tm5OkTwXE5gyzap6dSuAqhLAuLPTKA33/E/QgkW63+1vTB6qRMJHRWp
7JCoRv3IXTFkO7waVm8bx/oAwZ5a+APDxW0vAqwkU69aCsU8KSR8Utkrr7kz+L1LKDdjm6Xkm+q3
EkQ96HSc00WqgK2pCxcluBcln3Fxm+Z+JYB6ugXCG9T5FsAqP4iXCuQL4SeEhp3V2rLbeMFj+bov
kHVn1Kst2qrKRSJPx9+vazPhvyjVh1hOzSz4sS9q00CsjkbFCXMj1kAWhKi6+g6iIkuVPmgJkDTV
h3052330lSDyQ1ZWV45LkAsuMH8EgQkoKscaOiGcJlP8uHi821kqiL+eYldgqOF2JLQSTD72SnCk
dFrZD+9qqB9BfqPEJlm6mXKzcgBLSgr/YLFG2T+0SUEDPWfGbe6/ezxByrb0c6vVpYIn2Nm8pbmB
15JRc0u45oCemm3w4xwERsC8/SR0EENh7lvF//57aNUIO6lrBYRfknRK6+acjqwR222LeRNBKWnH
B6OY9CEIXPo3QbqLhEsofd5Xmm3lvImglLOdJ71WAlKMS7BQml+Gqcf/PVUdC02WdRZKOTN+zn7S
iC29l3QhFnqcRGXMdbJkUHpYYZtU1zschkPkbaSXuD8aCqtJT1zIL7GNdvtilKoNy5BxWYxAGJw+
fnpsfKJiWMM9/N3FkJ+xelMjSnEyME+BuZe+BvG1z3VLTM+KzNn7chhqTG9ApVOaTEEJNR5TkAF0
o8sPhvV3Iigv1XJSoUwtCsyxWJhy2TuGMrj7IrbTk9ut0LMMGjdKbbJgTJrze4d3CqR8ZnOKzxwB
+CjMnjmyuelAdEExdBX4xBpdNUcI1Q5hBIAUfbrrpWMogzRU/q4p14gFO7rdG1iJoiyNHiZGqWr4
fqQCpr2B2P778Fr5gqd4vdvbDVKw5nt7Uj4uDBO3PU+xkkwZoGVsjWaMgXPWOtE9muTm4hevrSO4
ZFMbNXvNko6koypZql/0dvCoMLRzO8ld/QLKPgHxVCm6Hj7tZxLRWssXcJDZBBip8MTHfS3atB8r
YZSNaoFFlLU9lGgOnuBQwDKomhgQ8PalbPcgVmIoM8U1haQFAWL5VLOlQ+1UBw07xZpTHpGW+ViP
ciUUAAO/PJM1KSwiWvMrq9y9PRiw+hGUGQvjbpQi473rI7nzJXaaU3bCkK7hkAvl7eyYfZ81M37d
P/z2Q13JpexaC+q/rG/xjYc3uE5X8JETmr2LM1tYK2Cz2G3at5s8uhjeAPu+kAjzKe+pnubGR/k+
+kKO2B+iYwBuKGZdZtNBrCRS5o5PjBwJHFQ2Oy+xGX8gsFoqQCMDu3Lkw2AVmIJIn5tHUt1leQ3W
aak4PddFzlA49H2NFK2URvY4hXP2b3D7kYCSU1Y1gaBM/9cxKU3QT2qFSoI++5PyWQES98Ba/90+
xk0GpSRBowm6kEkgYFquTenHOSNQ2P/7Ap2xgdRKmWfQPMF4X4TgKrMAoPa/kUDPQMYgFmzHBcWr
PpgOIJGy54Q71GnH4DT5jWf45zsJPHXdal6mRU8oD/qjSlBXfVDAY5Mfb7l7r+0MHu8b6GFHnsRw
DUzRlFOSM6y5pyXUwPA7W/d6BxGEFz9Ed607OPrT5GRAruN9YAkwoonNiFW/nZnc7SowwsangZQX
gkUptFXsYI3TNZ8McwKW+r6m/8ZW3USRa16JkspwLlpOJ3Peyldw+IL21VbxgnVTFs36LrxjcW6y
9IZyQEmV1DVgbLBKxt8HyQdu/tRE3/YPtR236LLGq7IiyAr1tLiuWGaDIy5dfhMxGlW/iMajIn4U
QU25L4kYgl8CZf1fSSp1UUEk5IMh4xEkU+LyoP0A7tU8eVpsaaAQndBj3Ze3/ahv8qjb6oFXN+r1
AnRUSXqqpPA4Z/XLvoht3buJoO4HKHLClOdI5TN+cdUOFO2Z+CnF1F6kZIx9HdZpqCAhLLDfBLB7
iMpeOuVNYO5lbLup21koO24sURHOBpS7e+PBBNZeRm84iY7iE6YWsOlIqO2rbviV8JK2f3tXlBaW
RqcWtYZ8PcyfVO6gxH/39eispmuBE1YpMPBG+tK0JyFkhDGbt2MokgwaGxH0XtTHA2BY3OoyHmpU
f1z0p0VlmVdiPn95PCsB1AcCnM+4GHVDmkuBN7jjBwwwe6otPCizGVqAA/uyr9mbZuFfeSLtEYO+
6xYjGlEHiB+bMbXn6o6fzln9ILF8+3atZiWKio+UiMvnBFTxtgBclh+EFzdzQbRq8phUQKk2/BZ+
ZG+0b6cyK6mUq6zTKtRrQk6R/uid8ko2ZyK78hMQhJ5aO8BHHV3wfAPSpz+KDyDlZbit7Q+sayjh
q6qq0MQpgaDnSztDI9XxpS9flgbDhqVbFveBYe9f5W8+8E0UUd6V22qqKR20iLitYwb+cMlFMc6X
EGgXfgMIwPv/BTVs+0HcZFLGt2ybvqximCutK161hfN4rXD2z0X+xK9P4iaCMr7dpGKqmOybpzIe
wTB+H4YJqO9y9Qd+RAGdGv4BdgSw3//7+dq2zPSlIK2y4NDHXly87Z9jyy+u/z5l2UdulvqlgO0T
i2s8Hbp0NMvxSUwdVQGxffwn2BRrcZSpkpqIH4QRfXDJwI5+fORazCOHDHu7maevpVD2Sl4SVQaZ
MQmVJEx2JHZ6wXymhzU4DPIJrCvaLHWvxL1XpFcq3o16GaYiAt/gUtk9RLZeKLozwCTAYCj60qG4
8NeH7Mhaids0I2vBlPHSi6LQKxGl7tYJF6d1wAfgJG7vlaBZ6I7chexyJx8IsEp1bLzMY3EPbz2C
tXzKjE1g2CkzcUJQVdxFKkDs/DJktAKZZ6RC+2HJ224IUBKUsT5L6i4zvE95Afygk6KfBj4JL2ox
GqKgF19iQpRlKjd78etDUgZMG1qgy4rwroObwj2gc3yUrh2IuBGRYIMGg+2MJ888MmW+sJq/DOmE
KkFwyYB2QKZByYgxmagwrOE031UfyAyu+jifpCM07MRK3Fn3ShmdpYzlLFfwSsXm0ZDBKPoaKv6+
3WGJoOxOw1VyBLzPCZhal346Ft2joX/YF8F8l5SxMTIQvUYcUc9zn5mzM8JQH9qX+AIiqvTwTjGb
oReELvyr6jBkbwW0a62hTFAQ5UvSaSR5ehLewOjZHAqAmorfMD59Ls8ymIiJ/OU7GFBOrDoluR7a
N61k0wv8Kfx9KWZwfzyBtVP8mjsuwVtWf94/I+MKaVpYVBOimeNwxCQF3c984rLv2HBmPIbN+GF9
GMrGaOWkt7MB+mvRM95AvuMVJ14ws/n9AZZu7+ezNVrGH9Rk1lIpq5OEIqdoKiGJzQFQICimsDzs
fz2G46UpYAVt6oq+h+0elK9DWZq6KphSfg2hGtLZSL7vS9u+K4PXVVlHt4hefVTldBLrHCZFXA4G
oq/EL8bDvohtrbuJoOzk0EpCLGJ5zDbC3u6lypym7KHEcmPLs4rWrNOQ/75yuOnUS+rSQFQKxrO2
TLy00C9NOTPiiK0wUgHawT8fjTKD4MPL4yFA7FUarxJWH6Ti6e8+GWUEU20uA6lBbFwPsdUOhZm0
5xn4Y72uMZ4R6yiUKRRHPcROOxp4gfRQho4gsYp/rNun7N04RuVYk4m89/k/J7/G/lSYEbJ36DYP
CC3hktqZzJyU32wdrC6J3ls0OmFQpgzfkPdmSHcxxntIj7o9Hec7cAH3dvHYefUX1mL55pgBSNQU
UZRVZKg08nLCD01VVDjw8DW+5ifFlI8YRHSwMHGcXfm58zVHw94E5zUeJqY5hn3afAEr6ZRqanWf
6EqPcctweuEx15aIl1n6tK+dmy4MPUVFlyX8Q9dzC3mJ85o0ZXrujDDPrILeLPk7KQtNsbrrUkyX
Js/7IjfVVDAkQ5Z5AyAjlNmtk7gYy4JE0nzgGmp5n1YlI/DYrKMqKxnkN6yMx5jJyZjwCG4GlyQH
wqnzC7+3FwKyaelXlrzfKMrtTJSxKuaua0D9AwU9Nu6MOqBJWDmEU4n2lpUCJKy9r4AGW5m1GznB
459UcdfHpTRFruugjjMEWvlcemipW1Kvg6xJ8fZvblshb6ekTFkil/8/f6yJ9tSJZqA8KgYL9GD7
7kRRl3gJbBYCDW1YCH0yaDGSgSGoP4B00+On9ioMk5lKiYphKe45agKzi5PnvFQ8UdPtJvwicgnj
9W2OuuHl//M76AFIuZlEYLqgbp1gZ0ryO1/yOK+7FBYrF9j8rCtBVIbXjdU4yRIO3DTPvFZbcXPE
v2M4h81QZCWECrEirpDVOYdzGLj8WuvBcW4Mp0sXK8xGp0EXp9L/KERdiaQeejilXTKRi4ym2Spx
T506mbnRXeYhsvY1c7sasJJFPXity0MMTmAMkxDmEaSzMUFm3ruo+WGRbWF9zU1PuBJHvXchU4Gq
W6PrOQWeEt3V2X0aXSODRY66ybO41kHqYWP0Z6nVDr3r5CC4+ncBAxHxA7JDdHKBaGQcQZZ0/AkQ
1rykLKyTTd+wOiT13EVsMxTliPtLDjropGPwZMuuCKCa/btjqT8VtkgA4ZtFQs4ULp9ABesEvVen
kr0vhPklqdiF7+psWUie2DqBR5ZAF5dHcWE4NX6dofsAnIBT6DaY1tWvzNUC8oJ/SdZuX5JGc0zE
bCgXgoxHahvttfZyL4VbEM8Nk9aDXMqeKMqYCEMRd3yPS0OSYHLLSyceS+V+Ttw8ZayjsAwkXWBu
lHzWED/AkWPXu9dru+fDQ1qglJ5nl4kfXhO1PWdT6Q6TwZDNUE16FLLtCj3B5gLxt4qbuanXOJHP
nu9nPHO6odhzfd3yOoxmU0lW0gC4wribludIYuQILPOlUvakqTDUX/4cuOIBmoT6UwpyQCzHPQMc
32PuJPNbSoJCMxwsr/AiveE4Ae1nWQxQB4O4xOPs6NI274g1y0m1pQeCWx+iAibbvKtYqct68Jtf
dSWd8gsJh2HkMUawpA6fgli2Jrk7ChXP8t/kz/zyElZiaJeAzcouFRADYibzSULFtPOn9ymF9syh
Uso61aYZW4mjrlDti7SpMnRqpXx+MCLlqIbo2xusdJL86r1TUR5BbOsOc88YVJHlo9z7RhgxAoVN
A7I6B2X1B26q+DBDEz1IQzNOD3qamqLwI5Kf5Z7Vc9yWpSqajDANxQ9K1tTmcpCLeMadXRx4FD/T
h+FVvq8xhBZa4ql2yTZqCbSKfWew/Q1vYimPE0H50eiG9wYzbGh2ctibA5eysuXNiEu6SaE9jh7x
1cK/+27FrZ6CQ+N3rz9BaQJ/cCZv9o1v7Q9cIGvUblsV/5VM9yq0seaCSYCOxC1nBkFnSqErpixk
FsblvVe41zlWUPdGnaC4NS6cmabXqM3MApB6qTvrLBIuliwqem25hRMiBVWadLkLCs0Mk9iqtS8q
H5ttwooVNp3L7eLepylXB2vKrohUCQFJUJ7KWLTKDsv/i4XdR1MrgJQwT+Ycsmh8WHdGWSs1ATBm
0cNaLcJ9XgeWNjp8PbLCZNZ3pIxUzHeGniWQwh9jf/Hji/wtclNreShg8wUrMUFAe9EXs2EpC+Mx
iJTZErQgKYwZHkeJMCutfav6c6oYdhm/5I2j1IyqxnYOubpCyrDMhVAWWoPmYFWai2tg6DNy0XoH
+hQ8WoRBXu5536Rsd5AICpxICkUabcokacJ4doZCiujh5hBZdj4ZMuDvSGiZuxLoYBiXuWnFVhIp
K9aonWw0ZKM5q0MrGJ60mtGW2w7wVhIoCybrcS00CTLg1ATA3SHG6gHYbJzUbRm2clM7boJog9Wq
UjYGSLhtsX2s5LNeuLMUmdkC1jH9ue2+79/V5iPAjB0mOuF4eJ1SjqSZuCRIUYDSutCqsT0klF4b
ftSNu1b8vC9qM9T5V5TAU2rfBw3XtAUaG5PWmk0mmGG4mEZ4kHjGF9y+q5uk9whzZbS0XB+4UUYC
PFq81a3u6o/6hitBVPQWjjEGZTmYYqV+0LEml55bhRHdb2r2SgRlC0FfYGhBjnLvqFdnuc8t4B8z
QoDtltNKBmUJp7zQubrETETrABt1MAt38oFRF5tnUqYr7e77k/FtXxlYx6KUIZokQdZmGKVuqZw+
lM1keNyXsJ1HrE5FqXZbLotSZCT7uxQHzcUA16Ez02fwBJhs6GOGcr8P7K5Uji//6Q3WeWqHwQ8F
CMhi+pDIDN3etA6rQ1FmKBziMRZHMtYZfE4Hv2ge8vHQaBn4e5/77sf+J2RcEm2KJKXkYlVDnaCc
XjLhOVbu/u7vU/l5XWu8hIEfVDskFYPajTVkrGIY415oKtF0FvUhH2F0uLm2pMgz4CO66Ennnf2j
kCfySypyuxc6TlKzWQx7nTyh5chJ3ji6U8FI4rbHJFYyKFPA1wIYNkkHlXDKC+fEHXztS/KOJxlh
LiQeMF3GY/1YvjYvoS3dL0/7Z9z3FWjG4BusdDzJ0O/qe5wx5gI3UaqTpikuMBePWK1tc1YQuN3o
Wh2XMhFLqw1yk4446hPhNZBOUPcT5s2W6+x2V8BeWLoD+j+W/93uX6zkUnYjyLu4yUWojNCb4jE8
Cb5xAjYWRozkOzLDkAKQtH7j3dKuPIz3u/sfeTtcW4mnQplOUuS2rHHLSDWPZMCp9Pj7BVPvnZW7
HHPch6W4lEFRhLauwZWNLrbx0k2pGbeXKGd4/u2C4+1M9IBGn4fjGJL0b3gTngRXAhuafp+4zQlb
bAQbAsyA2IxOPKK9LDBUxgHpqQ0+ixKUwxEMzPJzGH3r1FM8B4w6AcMq0+uIuTh0GRh9J7uSFrcV
vdn4kQilOeiVOUtO1zMcNutIVNhh5CC9H0UkZZW2ABL+U2AEphwzFJElhLI2WhJLoaEjS+H7oQK6
d/cUtK0nzL3NUHiiYTumk24sN0LEz6kOuzy43NfgUX+ZYnOxWys4IGMfXe34tTkNlgLOG+7Aeuys
Q1I2xliyRc47FKpqLFIF+WIO5Y90/LB/QpZFkSiLIi2dEgkAZMdsVHABFJZ8zJ32O0pwwMEerMGv
FFPxJO8nRb3xTXnel886JGVRuLQI2kBGjN+WX2Xuh6S8xaxdKIZrkCgrwjdZni4Rcukm5c0s9qZ2
tOrBMANZMiuOof6/+Z4S0FwFALIARfq/jqjiwQwDMP+f8f0F5LBAGglRKCYgaqAw80QbMRjWYoml
Zo1HErX/VVtvsqmPqYgzgCsKaMwUfZZnj6tYNcft27oJoD7lEoZtl+gYVReyCrMkL0qbmFHKSGcZ
p6CbMKPGKWDzwin4MTyoSenIgejvax15OjsfiqbO4oTh/6OFWqyQWc6e3AiPi8R96nOVkf0zPhnd
fNHTeko1DqcRyo/yeOGBa1m9/d1pKJMryQVA3gFmB/icS6E9Q9YwuQMLmpP1zci1rSKsoRTUEmto
WDuK+dMQlgfso30Rys5ODRZk9faL/VfN6C5La+Q9J/OI7eP5IiifjM+Z9tZx3/WWVddmqRplYsdZ
Mbiixpcjm+uEeEO3ezSpJE9wAC3jDGAa/7uroqwD9CAg2O7YixdUR6xcnTOsLHsdJm9fznaZS7l9
QsoU5EuaJQqpjY5G+IA9NKcEL1zJYaV8Uj6CavZLp+le3aivU115QTafyYRxLuQPksIikyBGYe+x
UUajUWo1KkRopex1GLwdfGQhXsLGoSNH2pFDb3ZxmCswjAByRosLnfkDAc4M7PEjcvh3oJfoujil
Cxfgsezutr5qgsELIsH8o3JFHdDBZcrVaCl1owkCaKuZHyfxo9wu4DBlaNC2yt5kURo0KXHKLQlU
NmiulfTcs2o62/bq9vcpxalnI0BDBKFVtZT2EvU++Iz81gjdfQXdtiY3MZRSpHFbACZnAcLd9zI5
yJgFqT5pFSO2Z3wrOrTPjXFIBbIq16WPw/hiTIyZ1N8Up/49BR2/9+g61CmHyb/54Z0vfb4SENom
NJdje1CfjGPnoaPD8I+MG6IDej7hMlUZUNiLk8NS+Ub5dWhYdfntt3Q7GOVSYiBAZECiJqhJgjt6
vAWIDz8GAPdzeM4PxhHQKXZw1a9Y0Py2rxis05E7XbsZsUvGQUQrfzSuUukLyWtXMooVvzGOt9OR
37CS0Qhh0cc8vqD+CUyoHhBNvYg39bPgzbbk5K7+uHzcP9WmJqq8CuJ3AxzwdClb4GaRw1I8NiyQ
VerNVRo1RpyxuXavrERQD7ft+GUBoA7ZsyLAio3b2dkzNijtwAbbcYyOSnwmc5Wxy2rTbl6ZKuN0
vGooikJdGVfyURQMKEr0appZmtSeliz4tgQsQKLtqulKEHVvZV7NA8rBpHeTXiV78lOrcX4yL4Zs
fJDNN0BADxHGS5JBW/VQGI1kCVryQcNHEbtc4F9URysVXfleNnVTshpr0p0BmMyKlXxnOZXtYstK
PvVZ5boRjFLvyVBzrWPX911NXxfAuPYDEc6cjNhW0tuB6WiorxFG5khdCulcqrPVGz1DSYlV/8VF
r45EOa+ijlW9rOC8FunHPPkTOHPLr0F9AcQ8ZqBOQsvwMtsvfSWQehTAIE/5QYNqdkB+i0+LP5hl
YQEZwiZ5GEZEc+Y0+HZtcCWTcm1VqRedzKHgIpPx++FMAOeqL7JZgTpgdisz8XN39Flr2ozLo31d
MTRTlOjoxaSj5E5Z6sV14v+JEftXP2hvF/OFqkfJDK7jpD/xQ3lX84uzL2KTCg9jJpJqGKBLV38h
Oqvbkct0MnSeltYojKaYKY9zGXuY6coqD2xTtp4mZq9ZY7q87AvftGMr2ZSyZGOS6YAJRaqW6qiP
PXBSabYaw7Vu3tNKCKUdAxcbYxogvsqWe5IDGH+01XsTQIfB3TRzeagjsqokgMJ5+exmOsOBbgZv
KxFUvCurCKuSFIogKWe5vZvHE5d6GOFiVC63mworOdQ0iVZXUSaOOArZpg2Ohcv56hGASS+Dr9uE
4V4BGfwLIWYUarOwWI37bX+zkk9FQWU7BRiHQB5aO+Xn1F9OWAyy1TdSZmej1zAUg2aom8E4VJY9
UkM5e0p6t/ujLtDqMJTzrHuEPVOMS8s5yRe72hMCw8nLmmHit2NigBnwiqHKxi+7OPygCgAQm0gB
LPA6d3RSv7xwVg7imPaMMUVUv1hY/uJmAnaTSZeMDAm7MWmP1E8xkUlYhZ3ct0DblewSc5OEuEY/
ZCf+a3H9OVQiHYyDfPrfKFy2r/Hf49OlpXaK0dclKx5Sco4xktdLX/at1PbjuwmgHkUpj6lRhPi+
av8S8H6DGS4umsyuYCRP25XM1UeltL8Yo6BsSTigvwy2aKEx8mK4raWVdnhOz6TbpL4mF2DZgwOg
u7DGNFnfkfz3VYwuqMOQ5jLygJT/ZHAYQvoTZ7Y6HfUcNL5RsqTH2xYBpSTfGdHD/jURZ/FLqLP6
+1QwpefZzBkieleBPjpd60naQRFfwvgUCwLYdH7sS9ter16JoyIrrelDo5HfTaXgNufu22KC2OWA
wTEzfsbItZU86E54x5yYJ9q2d0zKZxq10k9di7CDDKqNL4GNUaA7bP1Y/ClAD5Rxys34cXVKynmK
y6LlbQMbWYA+3BmeVYsAD0R28UqaoJiDfpPd7AiUGCAKs6ZCtuPxm3DasbYBUKsCQlc9uLPTPhL+
zhwywwPvglDwC2urkCmP8rKB0qZjr75fqeR295mLC61AUzhZkV8+YTOVxTr5G3/3r2mhoVJHRZgV
hWQc2pNmYvwPDNKYJgYfcOb0r6z8hvHA6fXCALN/dZ3hgRtz4utR5UqN9rKvLwxTSbvUflRjo+IR
0A1cdwna+dAtxRl9mxdBU1iqSazhzkPQKHsy5NXYSwreu9Y4Q+906os+uoqE2VQvEkVT4wpzyL+n
qRv1pRPyX/dPyrw6ytzEWIzNCg1XR8bKRABjFHecNVizKznk5TOkEdXbOyxlbcQkkluUoLDudEYu
Z0un4JACJam6Zsc/6oKuXh1tYJSo0mIVT97o0OA9t8t1GA6M47D0hDIrfQbClKFH/XY8zlYOaPTp
fSZ0vicwNXhsLvcx8VhNju3Bg9vJ6GVpmUu7KI7hyLEyrILZnLdkTzwSRytgAD35QuhagqeshTFt
LjUjimBYUpr9tcympkhDGJfkMJ1bTz+QnTHZ7xlelvFlabLXOZGCop0j1CrRi0yDbzowVMLkTu8+
7F8heV07CqlTsUqdaPNYD8QN6b3TBACjCXSn1QP778RQQUnFK0UdDQgaquIjAMXNfMSwCNOXM0yJ
TpkSVSnUOcN28Dtaf/e0INlRz8aFQOUnx+DaJeb+qRjRs07ZDgB2qrViwLHl44tePgrcQ8M/ZiMi
iG5iiGKpHWU4ipGvMnDPY+5xsQb10PeJlYiJK+a8Pda1PaX8fSUoDKEs5aBMiBYm7SC8I5CBXo/L
LyM2LTSRMfzIcGc6ZUPKzEgwowF3pvJ+HD1yAeMlMQ5B87bGoR5Ks4hLqvnCVIeT1rwGQAXb1wTG
IWjS1rCW40QNcAhJwTj8gOJYxGiZMAwCzdkaBYvRl0UMl6xEFtZjx/yuSixl5hknYUVPNI/YCB7J
JiYcWIT3obyq76wPsVc5mgfSpldWurJ5PTp4WAFmoGuohcNArdIViS+CAXshmIzQsC86G2fdQL12
Thmfb7u4uJJD6fIyaEoujbANyx1GkbQ32WqxAQigC0zpTE54QK3kG5uXdLuOehNL95w6XS0DgCeQ
8AL9oCOYb/0asNXodHU/SK88s9LXfVXcrgSuRFK2dsjSoEwVKPx8bA4kmx/8DDhDxpG92bytLCtZ
1OMFmG8uxx1K/eNxcUErj8ZCgAko3fxZr2ABUm3ivINz+x9toaHHu9xI+VBrSCMDZKpe8xWkGotd
2PGDeo+hK5Asag9AELU1rJaSRgPhmWctn22njKsfQeUXEUYEBlVFQUj+NB/rDxjntIwTsM2szow+
Lx7QoyRQGud3rKeyHauuBIv/fSt6VgoyH8KLZjE4wAKsrHPWuzze7ryYedBNUs3116aCg0zmB5mv
KgyA2RiNOgPz8gG1eD936guZ9yBLtAnQPbljbhsAFjqEzMEs5pF/UWapmnkFPwFEUDbZOops+ZCi
H1e6oSscGE9n08iuPjAVQMi8nldxSPIe0E7pn4UAM2iDXycmwM6wOp/ecaEFsFibf9wXvOndV3Ip
IximKG4XAvaQZE8/th7Z9m4POXOIhmWNZCqK4HtR62sdpkG9aJk1f5B8UnfID+0bWNMfFavyWI9l
0zGuTkaZ3biaepWXYN4bDZ3w4lorrMhoOx1YiaBsUDH2AeobxAZZVWOP7+MrzSuBVQRiu2BODord
wMkjMIcq6Aed/atjaSiNohJJOSePOrKRHMt3aPenR3Sq2zfd7A+dxdksyKbtdvXtuAplfbrYMKIh
gwkEXtydfhTMHJgjD+jznMFI9TbbUFNsllmqY3xknnUzfV3JpgzQkmDsq0rgzZS7xf7J7p2dyGhm
5f1Rb3wlirI9xZwIMZbm0PjnLmL5GLaHPnj+y6ujjQsvoCpFQp0EyHUeIh2v+VK8gnTF5J9nIJ4y
xBFd/yXXWh2Jsi51opYlciBSByOYTelDA254wpDe3JFVj+hz8SiaggrqT9bH3ExUVpIp+5IMUiKD
MGi0y/6LNH01BL/lTz0MDFAY9g/JCOfoKd40kiQ9KTAS1wkLGmmGWWmlxYcDYwCRYVYUyqyIQzgt
I2GizaLebJTBTEZ//yCsMIpG9S+LgO9yHZ4nwI6+33pKaFZ+52AS5CF1mYUh8nJ2dINuxMxdD3jp
FDc0WouLvZjXzo+BqpWYuT2eWIHEdn/wpg90r2VRZ6HvRtiQzkaH4oNxF32U/OnVnIC6U6OisTiD
l4LoiQy9aKxNaVb8RE/2Yq03qhZuRMj/dXR6CzU/YN2lAN9Rz5M1A698wShRcGXVTVmWk8ZU6eNc
HvgZJuUnu29rybMJlH6QhINWr7WbDwQLpMS2FWJGhqlh6CuNs8K1XBSlNY6M5Xd+vooyw7Ywnh09
+KujkaWFM9ysln4yqqORPOnjD8aD2MRUWSkNZURqXcUMboHKlzE/Tc3TyNuF4NThUyY/GLqXa3eq
xFiTZZ2KDlemWdPKEKcKuXtDypBUN+YQf2Wci+HUVMqWoJZey3UPKQVqssSplVZ1Igx0iIYY1yQy
XIBKxSqDkcht3uHh8UeStgDQl0DJR08RSpgoY1qCGRWmbjfv0VhyFCzhQQeOfm5X36uH8cSKzhg/
h+7MFGFdTAFWT+0Ukz1gEBkVgOtd+hDtmfYgfdz/0Iw3oFGBi9EuSxSQwKWdX3rdm/6ENH6VrdBN
GFDLhBi9xRsbg9KNctlK0UjYPwLDj9KtlxlwZVNXI04X4hddedXyHxy4MPuDXHfWvqTtdffba6Nb
MNk4dEE5ITbRL0gLLMGX7xUP6GRMZ8DK4ekGTDUr1VzmSApSjX9IBTRZAPMWzPJl0IznFCTagA61
uy58jZfWTUT0RgBp1GkS48Qs9aDMS5qmmmRgaRH+9jHXML/6l+9co6xJMBhKCShc2K84N8X+w1iE
ZqN+6sJnWDVgjx7z5hygCRUP7d8FRRplYcIh5AXCFW5n4+vSnXI1MAuWGWMl6xplWqJQUKoiRi+m
P5LZ45wgrbsoFMrOckqt+T4/ELJ3CUDriWyCverJYBYMfhMzgcVMM7BJrNFurpqSJDB4TPAR1LL+
Mpnx+8ggwXlntbfIcX4NmP4VRT9F8GuCSg3ppa2hLrl86NQHrnCMBBm6C5hSc/o/0q6sN26c2f4i
ARJFba9Sq9Wb9zV+ERIn0b7v+vX30LlfWsNomgMHAwQDGHCZVLHWU6fCZ8GDXI/QzgI5/ZzqloBC
G4MhY+8fhzbwkPk9dYNxzEfNtTDWFebZRm7z2xrEVWVm7rSBCOBj60/k/CdwelR1WV2EBjB+Y1fa
fvEligUm+l9swf8kmLL6zwqTpocmKqWw0ckzcLN38SZz4p/A6aKeVTrDNyEKYj2mOMtjJ15Uf+te
N8dmQkxBvHrPcLqsquTbRNhP+xd7epbEJV9Kl8qlNcE7TGpp66G2IelwGCrV7uLmNk58N/PHYx0b
+ywhdwLVYbf277pq8jXuAGxcRGJen3r5B7IcW8W/NBtGmyPdxp7wVi/riSnzls4vJFkvIU+9KfeN
nR3Y4mZ9Mzr9V0aAJC7TrQdq58vlFHOW4zBUI0TWmOnYdlW+SZLooISTwP0KPyJn40olmbtWQ+WV
0UxGSMr0vYaRM3Fhe93R/z7Qxx+y0MscjM1hziArSVDbEpD/6B9q12P+wyciElLB3X3Y1IUofZaJ
TxI4h1lLvF437EFC75w0n3Kv5xMx87YQQyozTWQK/ceaF1umka0JF9YI1O7DuCxE+FWBLS4z1C7c
t/ub9iFESXx0qlN9/UFgcX/5VYmkcaZjMEoi0Q4Zs5Segs6LAoGxFX0XzmAMKVs6BYqDTTdJNoUL
o0gPEwFZyr/kpOfPwnmVWg+Bs89winSvYkIehSFWEjJv02O3iU6AOHwhduhWR/9aCNJdD/7Pojkr
0cqloVUTugntpo5sZcuCzP70a/Cl2RYnbISaXQbZjR5EBQjR3XL2ooqKZmh0TPVUyp2av8rJ25AJ
ckeRenCmQu0DNYkzwMWj5qlrX+v+8bL6CY7wAQJdKHs74TmVrKQ2Fd9l6Qc1E9voBO74X9pdvz/R
Rx1nIaQ3BmztHPGiMJl5Q64SHeCyBKEVejAA0A3vDEBn2uN9tkd7Ar1Ebf/ZCv75b+AMhxwnvdUM
rGpSvMb+tSYcmRPEADzLTl5N5ggMGHsCLAZIvBFjrjX6LKKQUaAShLMYgO34Up2yt5be99PbmH67
rBKix8xz6dRyFYWUwe7rjX8Xfgctvx0CTdbatQtWlBuyBdftU33luyIct+hknBWZtXbIUjb3DYY+
m+Q3hirwvOuYZvOsBZyxAGlDNoQysoue8edIdmPHNxE4LxjqKnCl2S7QQlKd6UHeFNtpJ6qfiQLT
j8LK4iWAZL2pDKzhw0SD74VoamvH4GC51C72ypX8SQzp4ryc+ZCKKS8nFgAMTr7HNvFt4WnXbN1R
uEvd0BUVYkTn46eQfCMLGKwNoM4H2WH7P3LZnu8b8F2012Tnu1RUqP8XQMTvL8oPJUmjVuOTIpZq
3Mk1WBVqY1xjV7o9OpbHzH54CLaJ6Ikwa3EhFObxEHnRzuCBhjWJ96xvru0Ctz3mOwvYkii3hde6
Xts7H5LLZ4qsAqGlBSfe6jr2AYL3qZbsNum3Suc7fdmg7juiVxh1u5bK+3xQd5dNgujd8AuSZCUq
MbYEkzA4bC1n4mZYOTo6837e1d/YRmk2TFFXdnzVb+lRhCL8l4bv+fxcEJNjYXHcmvjIPZoK5RYD
MiBD9betC8iL0z9Ze03gFtcnSs4PR+VMUT2ms9SjuYBqqooihL8H2bc3boFE8egh3qvYeFd5qWwH
p18Q2/7QA+VvE7t/0r6IFk+wV3pJ2zirJdeqls4JggACBoXGa48MrBkLVxgKzK/KhTNjGWhIL1H2
MKx569eyR0wqUCSRCM4eJUSdQrVFOVAyQlvtiNP7wr0k6zJMBazpWBaFRfT/TBHoIM9FZeKx6G/z
Fvdlpw+Y7s5hbdFAZ1APJCe9al9+IatxlIVZYc1Uga/gq8JgzdAbX0MoGEudI/e5k6WDXUuhIP0R
iWF2aeE/zNAfRhVY103ivwzZS0VxOlmAMVu9v8VROGNDTRopWoxozW/fx+I6m54vX9V6eW0hgP0B
i0MU+tBjPTzeVrshh/w2f6C3rUu3waskHOIW3RdnOLDYtyKZhmrsXJvOJP+sxydNEQQV605vcR7O
VvQTyIoUCmcwbpWt8U7c6ED29U+GK8o24Z0o61hHimBJCrhGZMMiKveBJH3S5ZpUH+H0xxaVGVgm
MJ586Y/+rjsRm7X+1Nv8bbBFzUd2lD8s0UL0H/dpquA3QJBbGq1ik0n7MobmMZ2VLRaSC9KG9TLJ
Qhh3r1iGVeUxgzGZhRXYBh5U4oeHIkuvuxCRU9pgSKU07boMvFoT1fFXpeuyYmqA6CsGeBv+qaXG
WBMasV1m8R5cwOoGmzkGBy0ltra2bzeCN7EWUCykfYQ5izeRqFYsV/CxH03d4p7R5IwH0/bt6kE8
arr2KhbCeOLRiFKr9yVkEE310xpOGhDFmiUENDE15HVlIYVyny+f5rSTdExCFsiBnj/mGo6SI+9N
1VEdYv8HlKpAIo9hAqduU3Zgod1E2OQNrqGbHkDOKEJ4Im+yzXQUwR3WLOXihHyfIM5DKjc1DJk/
11u5lDfVFHmXFUPwqfjBhokmQEoZ8MlqdSWpqZPWwFLo8ye81+IgJmeRa6uXdbNhveP2oNNrJT9a
2u3lg6xZjqUIznI0QTToMSOWV2XscohnaVMMgafo89ehr93LskSXxmleLSf+aDHN0xUsj6/GbRJ+
U4Z++3dSuKiMBmlqmDO7NPV5Ul/i8jakL38ngovImkH3taxAsybyby3pxozeJOUTEdnyu3Bmzp/1
wMTwE96MfJWVp6oSlAYFb4SfW6CWPsmhEYMiiYK9NZluqkjESyH43PzUgjajZDDMsJ1Tfoz85w58
Ivn95Q+xOtW+uCZ+biHpg3ksJwQSys0ECHzmKkfjWtmVRwrrAoD2O5iQHgUyBeaMH2GIu0TBQlJ8
msGhoaNhhQYKBpEXP8OCgt0fDZDq75TB4uxALNEqK0OUR+iMtKbQHdVKBK9G5FctzhAEYVlPOcWp
EAJqztT3O5o0T8Rq3yLTcNSZYITC2mQNddVgdi5fqUhTOMOQ1APxu4/JKitwciNyhglzi7VwHdxa
vr7UFs40mJGBzAT0EYgIo/sSu6Z9lAY08AWJ0e3sT77gZS3ORMxWO/kao+SUx5tc23fxKa0eSunH
5YsTvWLOSsx+6eujCU9XSNeh/kpEoNLLH8aQuZytqDK9IGyspcrzBymsjsg/fmK7y+byMURiOOxO
HeitnqUoh7VNtSnUwNVV/VD4tUDM5dsy+GWtsp+pWpvBabfWZOvRWyB8RJdNA6jo/xmchpg2miKf
RR5vA6peKZbdvlN7iACyYqvxRAUI0b2xAy+iUykYyyhj4z9tvavnkzbv5WL/d5+G/QkLEW0ZJaXF
ELdRAHNXXRNjsmXj/bIQ9u7+/bEYfAd7GuWgrmLYHmLETo4GcuyaVWOHEBnNk8DYiLSAMwJxrMnS
UKHW24eZ3Ra7wBLuY79sZwyZe/z9RCqpMeCV2JAb46UODvmODbhF2+oT841nk2bw6ZAea7kf1Qw3
En6T5dtG2EK8nAEZfK+a6nk7sBbNR40v38xH677eMfYKHYX4UrhhiVmsC6rA96tHbSZ19Mu59vV+
TJ1yz5LoewrW6w5z1xQTCcTuTgxpMO2E2Ab2ZS6JZ7exUPdZxvBDmiBEZRAA/9CfIoxeFeiG9Vh9
B8Jtl3yb3RwLkP5aMmc65tiSsXkCb2DKXM2yg53OiCy8HNJNrEFKMYz+PqGI0IUgvBfVD1ZrJQs1
+qj0Ls6tTU00qSm+snnFhgjTbXQFcFePxZ4frb8nIgrcRGrF2ZUyzNRWYq54OCTPwQ6J9RFDJhEK
1uyVNIIASqRVXIBhSWHXp+xBTod2r+x+4TrETH2r0zrLa+Rsi5FPQUhYhiPt5i1rpKrXKSYFZ7fG
rI6wxS4wmx8Nw8VHq/wMDEustcnMTPvYg4vEuibfpafZYRNs8bEGxDjc+6K0VCSXizrkLKytWdON
TYS1y3bYTHcZ0Y+5MtS2qsZOSkUDJqulycW98u1wv9I0VVdxr+leK4A4kq57Rz00j4jchGNslyM3
g++KF36cAd4LWTOF9kvVBlynTZbbcfwZbM7yVJyxCVWCZd0t6iI52ObK8YdcT84YiQgtBP6Ob4BP
mF6LfAkFs55g0GSQD0E3CsAsH73tC2aT733rQW01pIYmNm5yTTzp3cAE17yvvH6nfx/vspN0pzqp
K2N8jG3rYJMQqSNtL0cRq5Mfy/vkbArV26xRAxRgjcBtnll/3PzSeePOAgeK5XWFrTjFxmxBSSeq
/Yp0hrMvQdhHaMogEFMl+txFmqtN3U7q+gIbQFP38jHZKS7dNWdjgiKf8pCVJMtoQ7pHS9sEVIBu
EX5PLoAxGzVUYvY92QQPBXGb/ybtGNtYY2Mq+Lo+Fmw9uG8P+/GngtB22pFrayOKbUS3ytkZPUPM
GZdIC+ZgcqlU2nQgXqlctfTh8pUKngjfmmotq9etEVeqmPssOuqloHUjsl98N1wOtWBW6wDo6ZGM
dq9Qp5K6/ax2TjnM277PdDuREmAa+107F64cUMHbEFwl3xgfdCUfYgZ/lyTgX2ngdlFo07q6wqZO
QXwtEsUFMnnZZY1VKLBqdHoz/M6JTDm1i/CbJCmby99N5G/5/vdk6jPYqnCsFpAYNvISAlJcvQMK
wxYuvVyWtoqBX9gXfuuMNdTNULOyX7+VHfnZDGwJbM7tyT+UewDbsK5S34TZZnSN69qVvOEh2Yog
B4L4lO9/G0mQx0UERYqVH2ZwRYbH0QycKMXExLMq7y8fWHi9nKkZ0U2aEooiIfWC3XQVY4x0REMd
u4V3HXjkLksT2DW+zT2VMgawdNicWv8x1bkdtu/IPOzLQoRH4mwKMYNBmiSmMVtsrox20SFzAEf8
YG7GsmRRhi6wLDyjxADa8V8QgV47ldl+DkW5pkgAVzrJqRqCohSeJ9N7W4lv8kTYMBKE6vy2czUz
8rYEeegHT8NwPe8wPOr4N/qW2JgZE4QSIidOOfPRUz9Qiw46h9WzNT4LGnzFdQi+dJaFye/aHX0l
aIGDJkEE4BMoIGVXvQin5yDCcEIBBZza05hcUWNnihyrSAT7+UJEEGT5nAe4yjk+Wd1t0qFD+ok1
BAsjxbf32qAxMdsOmEAhf1GsneoPtioiVRIkADzRgzZWai71+EZGSO1AdjX5UAyIyxPfsUgleLKi
O+NikZb0qRwkcM7afE2UbUdOSfxXzRAwaf/zs4DNhhYVqz9Xw1ci7Yj2/HdWh++AWlY8Gr6GCwuu
0ZLfZl7ktK7lERvD3+JkXmATeA6Hrh8HrbCgyLJn3eAhbZVvkksf/YcJa+GzGwvaJ/hGIonMhCz0
2tAlU7ZC5ExT9tC0N3EmukBBUKFxVqEu0wA6ABwPIzpinZ5f00OgxHnGFKvLLjJ6ENVkBGrOL1CI
R6lsJ4q2SxbMBx+IqEyu7HrCJuIIGX0uby5riegSOeOAwqQ515QBiOcH2hyaShCFin4/u+PFR0qt
vG9Myoog+mutedb4dPnvF/lWnp1BA8K0lFUAQ1Ap1myGycu8YJ+nHyjEaCsKGESfhzMMoznPSlOy
RJ0kXmVZdt7PSNifwMJWDoKMSGCEeLqGKYnGGbNk4CqqzV3gW1CBwZMKIlABgRid67cMQVYZZskM
UTVsCxldg57B1nTBcxWJ4YIG8KECZcLg1lOyM0Yfu+L2Mb7YZXVYf7IasbDtStMsHno3Y/abqCHq
DoNeXPs9xt5JuxvQMZWK0b0sal2zz6I4zdZ1PNTawLWREYtj5OwulzRRXMKu/s+0+yyDi4VbydJG
owBQYnAGt76NDuVOAzVNeidC1a5/nLMgTq2xyyWWgwYfx08eSuNA6LsfP16+r38p955lcA5PkQnp
FLbtQL0xEQV/bfcp9qsllo0iCd2a34KtkNxH8I14WtVYU6JC0+CUGCAc0OwjmxoMPGpbXn1Axff4
uZq2gt07CiaGFZmfcW/rQCoHtiiGEXIwQr4YS6AoVseqDqvgi+i9Vr8bdo2phq7JFqXco6rGEUSQ
FTq+qnUlK/sAQ3CdtRV8OJEQTjkiHynSrOZoMCZ2Utv1CdvxElCKG05b26CGGz9coRiatsrpoi9O
x2mMPrSwf3HBYHft1njE/8g/WcIdb00AzuVXxTO88pvhhs/BrerKR1EtSHBwPoIyuzoo5gbG3rIO
EnGV+JXWL4LLZUHEH0/8fEY+bootRY/TCK/Cf8PS3xvp3vpqePKGINEJXWT7Ige2ip9fXKrGhU1t
5ze51EAgvTM9DaRNFXTU+jpiRpme0DDeioAk7CtdOiEXRslzFSq+Dg89NoEz5s9GWEJJD5nxMx+O
sJvJ8H75Tldf/eJK2c8XMUdST6GUMx8tafM2LbB9mwjf+aqjWchgqrOQQZJs9E0ZjmbylIAxDsG4
YFH0bupc/THZq+Bmk3fFSxcIHNx6qkoINVQd/4BN45+C69I0pF+sSli6LbspZhynH0CEOfrN/Ayz
44QH6cRM2+U7XX0KC7HcR8zHLAMmY0KvTr6yrM625Jtafr0sY/VOFzK479aP+WilgWxsJnTrD00Y
kxvsGfXtZup+aGpI3Mvi1gukRLNQD7FMPAnuKoNEjdAARVM+3mf3bJSC8Soj/PGGnUhfVlXytyjC
YzSmKG5Uc8YbUOiPUrnDipzLZ1n/PP87CuE78kEADAhRWKCQvcvRe2m9ZqEotlq3HOdD8A2xrI4S
SymkfqPfqftxC4yB3TzVuxRsCoyWdDqKCo+CL0T4tljkI1ww2X6TeF8/Mhw0ffhFgRpt9c+UMBaH
45QhUXNtIgB/bOJuPxRPiXxSIgHsVfCR+KZYoM9p2+k6nDVGNZIcg1rqT1N5+itN4Ltiamel1dCw
UtZU21Mh2TkQ3ZIIA7b+VH/rG2FHXZg/0y/aOsZgDdZj3c/zros9Q3KrPhRYO5EY9vOFmElvMX6q
4/uXmEWeh5/1BLc/o6j59e8ujYuzg7amZkaR6ffDsSLbqt75n1lTry/0iwuiEmOQGpXC2JgFtpxe
J+VNK1rFJXygXLwk+7kRhAYItZUHRvylnD64txJHempOsGtv0VZk1wQqzTexupRGSW6WeDUWdToU
0K30pzHd/dXX4RtZltolqWwiD1bTt7B+CPrXUNr9nQju9RdTBs5VCvdGi6PRSE7ZxnaJvOSyFIEX
4Id1ktgwc7nARKxeDlsp6jzs6XD/TgTnQ7WplwKLwkZXyXeluB4Qa10W8GGl/gjnzorMN6T8HvnG
OECR2828HfcmVrGFN8UdW7yDYcQvrYvQdRds2F6t2C2figfkdX9nq/mGlN+NWVmynXONctdLj7X1
YBkCWy36VJxFMIZ5BFQd7kAy3qziFnsDBPe4Xrha3CNnEHxl/n+yDz0BUyt1Y1CL6I+qJ2//C2nx
eva9EMfZhhGMwl0TanA+N7oXAWwlOQYaazPYKWP3PzCKCywD34TS5j6JgStBmvEWXJcgQSi84Ilx
wup2+tU6xAdxM2+VrGBhY//IhqtEJkUJd9FgR59xo20R1BWbGCkrKCUYNX3sSbtql99hTdnm8rMQ
eCq+X2XmozEHLQoodXmjFbsu2WLlrSmKwtdHD85fkW9UaU2hxgpbqNdbdvH8a8uWfwr23Sa5la7o
NgPEhd5fPtq/pBy/nT3fo8rltLYMC0KpV1qeZMNuOYwWH7wM7wWxs1OxZ7v0NEmcrK4WwBbn5eKM
HMSqgBJBNFtl1GNjfLtL9t2+9kRgPZG6cpGGgWQuI6w6SRNAPfWymWzTSOOdOlJL8PKZ6bhgQPlG
VtvJc6arQIT7dOsj3dYd6hdOWtyXYP6//OlEojgbg3mAodQnPEI0z5xU/i5l14Uy2um0y8bvfyeK
sy9zmc4GnRF75PF93AZ2Or/JvpNZTlrlglOtj42ctYKvy1h5oQ51jj1QCfxoPT0X4W2mbfr6PYpv
wmzvd54V/rh8PIE/+KNMQ4lupg3MZ2nta/TUE4FLE9gPviqjYSrKkAZs0ZLGxGmbhyJ/osWNKgId
CdScb2mBN0Ir2hjcDVYcX1dF5/pWs03yQRBPi26L/XwRt5tNq9QzI7IaArDyX/VU0FVaZfpYWHqN
swtxEQ/FPEHbwsKGkzbekVC5WGxgq7XT2k29Sa9/TT8Iy2fk8uvVOEMRVJPVdqxhVm46FJXLLWM7
l28NcLbFdyKrJLL3fHdrVKtR6xQT7bkTOchu40lu8DTeD9sBpbpom3qmKws0URTg8UTkcl1KOYjv
mM2dHLb5L/lafs+B8pUf+gP93mzYus/+h8X2aH9UfqcXYeIv0lPOmuRaB4Mso67dvhrvEUbaMdbu
mSejdORtyyitX8KDSKjgCfJ9sIq29WgaKHP3023RxLY8KU4vu0YnaOuJQjGeqjz282HwRxyumm6m
4p6WnlRvJOVrQl9H+hRIu6Gt7GkI7Xj8On5qjPRsO3mm8qxr0iZCNord4E+6+WyB1GF4vmwrhQfk
ioV6RqWoYM7UBH/xDW389KDGOT3mfRw8+710JynJW1BTRw80w5FIdtM22rcqmN5INn8R/DGrD1Yl
KJVqYPW1PhgUFraoC7NGNwfW2npji0iCO8ZeBXj8Mz2Kh6NWHe5ZGF8ik0EEJJU6MjwMA9t0vJHK
DaleDUO2td69fLBVHh59IYsdfHGwYNYkvcxRUwS+ywSBVPeEjvQVEMi7EGtC2MYisqlhBkM3vSqE
m3tWTfxCOveN57LU55ZMqDgWx8y6b6X7y8cT/X7OhahJksmpD08VNdWNJFVuCgzkZRGij8U5kZIk
FdEUhBFDlGyU/lppbjsNfGOWPWsiQNF6ure4L85vtKYvj+aI+wrBvaXtin+gcUQIwFXzuRDGTr5Q
DaO0/GlSoYYqGHXzey19sT5FRrAQwYWW8WSMYczIZ6l8NU/3Q7rtZoEKrNezFjI4LwDW4crQCjRy
wj1B4w85pNO+UFveBk7rVXsxR6roK/H1rDTLtawDhcvGv/I9dTMiywEmYh/bbJZGVDwTne+PwpaW
/Q+t4KjvSD2czC28BHu+OvDQbbONuF63Hjqfr5THZCdYuEg7A3GmfEAZCmkcBd2s6ibChpHg/fK1
rmDMUD9hKijPb1HxNCuvlx8v068/sqjFQTj7kJmDTqJQBg+WqreuKaPqFM7gx9e/jWWyBV3LXTt3
ApO77tjQeMNOYCIrhF9haqR51oeslak9pIxA7y5AyImxhBSAAmzvMoVsb6sxCVVl0wLhGQ7B9fcV
zIw2GluRaKnvpm6XdbkBL38G/bh8m+snWwjinEk9T4quIQBC0NdvLHsbOvFNgPY6dgHYoZC2cr2x
sxDHeY+0ysJQKWE9AuyaK2+Tg+FGBR62vEm22GZ9+XCr1nAhjFOVQov1KjNHII8m6z0l38Y0/mJF
hfN3Ujhv4hdWOE1FYG6m5j6a7kr5aij3l0Wsm6fFSTgnUsp5FVUSS3x/YgYAK2bMfXCq3WljbkPX
F2j7+rXpGtGAK9GxyfKfToRKmo4pClRZZf/FKHYFyHyD7DOvmJ5lcF6ksdK5IwwE28hemjuh5vnW
VTHs+mxnNp8p6S5kcd5ErbWqzAjOoxLMZFFwetYiwNHqlWm6qaqYDFQoz9JBNdOkRoxJiZQSO7F+
0Og+0wW5r0gGp835rOVzqGLUJa27Xam86Er3CqS8AJ28KkVXDVlTFdkkfJU/GzEbDx4oJmWwlfCk
JZaTGYKjrPqIhRBOnfVeGatERXYbD9GjrxEPADHRkxEdhNPiRoliJVQ+slmAeO86lzjKRt1JrvJm
XTV7/SjmnhIdi1PqMgcxuQw8NJS6QxZ5PfSCe1v1Cot74zSZNGbVgyAF005BZ/dB7FhyYY85cUxf
0HoTHIWv4kdlruZGQ41NgdEV+dj6z5ctmuDr8BV7auZ5RthoEbxq4GAE/4UQzFxYkiDnFsnh3FvZ
1E0WsgGPVL7NrOfI2suaQMRqNoFtv4pK8J/Kh46NJVWRRVBrBULCkTGOOZRXBE1+H8F+HG8v39u6
JwDAyNRA/IdKCGcFWo31OWKoQOMqwHBFboo91tgWyzorvqN8F4hbrcMvxLH7XSQUaZ01isTMAYM1
stVx/1sSL6p4rSrcQhBnEuKoAodFhyKM3PfHTu3uLEoEd8dexx+R40IEZxGCKCCFxjhB8YjcNvhi
0nusQ8jnHfG/JK9JuRPc3apiLORx5gA5bIdUHeCCxjUsW3rXdv4ee2ddUJBire6hwexei3qadCui
pFtV+oVgzkzI45RkegMdCfRXhuueO2xioKLB/PUJxbMYHmSrNtmQDHrGRrUGV9lErukpmALBuMQ1
q41GoNBAio0Ntyxv81+kvSiPYjpx4YOaXJBckX5OarbTfSbPpn6dNsdOj+2cDoI4UqCbfPTfBujf
ZwGC8bR127K2x1KUt6+rimFohkIM3ZS5k9RSkkamwhj+kH/C3A5HGkBH4Ea67udltVw/zFkU96Lp
aI35rFiY4cOO6+qlAKPmZQHr2ncWwL3koNWrmqowuZ08OpryrW4N24hFbXSRFO4xN3oXSzJDyIfm
BMTGjhpPXfDt8klEV8U9YKlTtCbSULrRy1s9fyqHL5d//3pSbilYF6/IiqbwK/SU0DDjWmIJCltv
7vUgkpsdyfscq7N+FsTvkwuiLqKzouC2ZvKVBvEjUagnOAxL3f54jQsZXGqXRARfOkdizmjt+++N
RyQ7heHZdiesOrwqna4QhEOrOrCQyL7fwjm1xJx1vYWBrfVdMLqD8VRoolOxb3zpVNxzQUVeMesY
L7NxWaEm3Viv1CmBSAxODNvvH9Hwx2JTMY3+qrdaHI57RkWatv5c4jrjPdsOxPrfDMkg8rvrGTmq
DMSSDU3V+EnoPFX8uMhxia1yq9YK0HYa9H3CDP33rK02MXD+kXIiLXiERVib9e/3WzQfZCZ6YUpj
isgpyN9L9UtUu60vcsLMcv75/c4yOMvqg6I4IyVSjSpz9QMjcdewIO9Zf1VdaZ8JwNLrgwvny+TR
INqs16VCgPRUbjrXPMSPmJhw65fWng/YLOGong56HlYyAvPpy2d15nxY7gmmfknMZCBo+5d3fnkK
x6OqP+vkJJMjAetLUIv2365aSAtbwDSZosPyoVyLF1iZbUwKRlJQVZk3YAKljTJXYFdYiP7nFzzL
YD9fyLDCKI4tA7UPFoJW1yyF6wFfqm0MShxEW01XHfHiQNwNAjORFH6HG/St4rEn2I4sqR41m5u0
GR3dnEVc7qIL5EyYVNEynVIY5qj4GXc/h+nH5dtbDZEW5+HMV51Ig+UbcJN1aNqadIgqeVtXP6tO
IIf9nksfibNWlR5lAGZAjkV/NuQ4A3s8C7dergkBv51qEMuQDdRh/6kJWq102CEELEbjSjfGK3G7
q3AzDDYyINQrycvw8DkA/1ImpxCDpibDMMEMGyBomoLcDjqB0ViNApYiOB2YFRpGFGhnlOab6wZL
g6Q3tjQIhDv3l5VBdH/s54uXFBvobHcWG0aQ5m1dHuCsnWYSsuqt6fTyPJwuJHRKu6rGakf9qgQa
udyq6Lt+D1+CffmMaa2doTkimviPshSvf0uZfDiYN+aoZpDZuDk20XdeVznjvgGrXQDQGiv+sG3I
0rVe2tM2v69OE3b7pB4jykcBFcMfWA7hVLsUnE1sRdnle19N2g0FCTvK+RQullMiEMdgw3uARMW/
wm4yd8RgoOb9b3pONEi+2l1aSuP0qQJB1gQcDm7e9IK+tb9NY7Ztoq9FrNjp8OQbe0NxRzu32/RI
e9GC2FUw5lI8p2UpiY26MGGvCebMrK3vsWnIwA087Uq6Qk6K7ZvWnu3gFIUyq+q9uGVO79o8HRqp
QTRtSoM9pd/8+lUb7y5/yjX/sDwcr2fx2IU0wuFSU36UQgx5RiWwpvR9NitA34gAk7ManS3lcSlI
kjJKzBb+KKPofybPY3IK+i8x/VLmu2A60tKNsh9FkNqXj7n6hBdXyVUQwqDSU9pLgMT49FmxzAOZ
hNOlTOn/eLJnGTwp+JhMQSTVONrgmF5+24Y2tja52X7AyEL74z90XddqWYu75CnCkXcnBnh+EcZ7
5R6rCHb9UfWyW/GC1jWnaygawQoFBd6KxwwGuRWNWGCPbmE7OIY6b6RQ8dSgsQdZcS9/qNX+3VIW
99iVMK6GUIJNlz3tBp0hLGXyH7utcmCY4A6gZ4G89Ud2Phv3yNSij6qczQMSlNSra+y5dfTv+mML
Cips7bsyNsNRVBwRieTeQBrkdSvreNdWfVebj7q0NcB1JzjXujaez8VpfKlniZZn0HjWB2UsujFI
QnubTYzHx2EnbE+wWOVP7f8tjwedxfmgT3AYLL2bnlllMAVyp7xm/OD/QfXX3/NZGpcFRbQ0867A
6erXeUsc6ioAOBiOAYssf4wBSAIGA8E349FmNWpcYZyAyTmIQNyUfQvD2tZbgV8VCeHcaq5bfU8+
9mIUxVZX0lOWN06ViMSI3hi/4iNsq04ncQYFBOtL59b77NAe6YZVcbFMWjz+uO5kzl+LnXsRp6F5
kBRqDuRaKHeHspG++mp1tILoS0BNO41/CFRfpIrck06rqI6VCRWAwSGH+dRgYkNyor3kdQ//QRXX
rfD5cJwHLepgtkwTSJummmzaP85oZckxcSaSO8bwaEYnNd/UnxrBMhQTemdamCcl3CEtij1cHQvB
9Nkbm1NWP1y+xXVdPP9+7li+RjsL629R9YxnVwEqfWrNe9q1goBAJIazhTIdqQ7yEbyr8UmOUjsm
V5P6dvko6wnJ4q44W6jH4EVDsxm8D8UpHI7jq6HtqXXfSMB8HdNoN4LG47JIwbH4HhodJ8vSQRW7
SXXJiRvs6hkVu59fL0tZt4K/vxEPu5qDvk/DCHV8Wc37bTLOqadYQnqqtcLdQtN4pBUIvbtUiWBr
zeHNl99G6agWbpWeUKEePS1+vnwm0c1xNrCaVVnya/hj0+82HbgZTRlMGaPs/J0YLszoimrSsxru
CnROanZXhV8DXYA8EH0ddtKF1bOILKNhhvCsT8Kd2b+oRr75xCHw+BXd1HWZ8v0iLaJNP7f4/lFM
d1WgvNRYTj2I+n6rX+S3FI1f/ICwtmxnHd5CaUs7Mp/84Lr4TOXbWMjgvrqaSYZcS2xRAgZtaslw
QJHtjhH5zFdfiOG/ei/lQ05Q1YmD3g7Mr2ES25Hx5fJXWZ11WB6G+/B6jEUcZYfD1JvwljrSSwxe
Veup29R267GdotJ+FkCCRN+I8wZpGYZzSPGNmmRf5acm2yrSXnAs9g3+iPAWl8d5BKPQ1CqXURtV
buihu2ct0cTR3gqsn+yvgo2Itlx0JM4zTH6qD0OOpKMZb4pwj769LU0CAyqSwTkG+f9I+47lupUl
2y9CBICCncJuRyMaSeQEQVFH8N7j698q3m5tnBKE6sc70UQRzF2FrJV+5ZhGdUVLe6S4M1EAKX/m
vF3nHBEftmmFAlgYF+YSrenMpWLLqmqFZWUJBu+RbrpY14/DJq77igxxacCOThX+vPQ8Sbdti41D
yUtm/rOvCLwTUfdrdaKhIlg2TSuVZvzaSwcxeu1HjldA1XVH1T4c2JWI2BiHWNTgfCzVCwl6KzFv
F620Ou4+P95ZGECo1WY24xaCxNZLUG4f/JZbR+Qdhv6G1WEkEO3luQI4+M8+E8kC6xOKo8GL4Bbn
LrOIG506xTGf9j8T/el7d8hAgpG3aRsQ1MXD5KQhT8flmt10s1cqx+BBFxp5UhDkO3Ts61S92jcc
I7JyjNA2fmDzxPG+FAMHI1F1lA/hFwTthYz3UhFaBY+ZlSeDgYMlS0grBlTGchjGr4FwEuPPOAXX
S2PnajqlQt+Viq8iwo8KJdFS1Olx/8Nvh3crGUxwXCaVYZIBvs1ol18lD1SLD4EX3UqI7WSMCvG6
VrZzeoAuVcaiVDRyMY8ozSO9b3XUfJqlOwuzeBb76IB+ClucB2sEE3FH4p+FXB1kzBJ1WcMzTNuf
7bd8NjZXBaOrhB4RWPd9+U63oeihZVzUV7oSPjl0vun0dvlt/5K3H/VVJuOwRJFqpmWEfj9zOM/N
PfYL2yF4LbuXfTFU4/58xFcxzNVWdSLrlDsIWRV6sNTvvRZD47wNDNvW4yqGgahhDMWgb2k6ZWks
oXmcDV8QDrp5b/CafreT+Vdl0RhYkpsU28royHP41hzNbzQ0Ty/1kZaHCHJF/F1yPO1gYCoKWwnV
PED8/0eEybs/BpzmSiuk2UAhT41au9UewySzhuSoFq2lSW/7KsE7DwNSUWIifTjhPNhd9yIX7cGI
xbupIjwUoSixo3o6zXuszNYwTh3iZgU9zUfjiw54lx5Uvz1imMfhqR8PQVi2U5BpkjmtYEoUP7/9
aEYBEQTdp1vZEae7ddss/lZ1tnOoI2MsTSH8sXauTpWY3wwCtkPtfyL6uf+8OgNYaEgo7rIgX+RT
PwgmPGWB/JTHyqo1b5xAHp28GoEzNYO/L+4vgH+Vx4CROfWCogWENi5SdtDMiUCK0nqdGx1SD04g
J025OVity1d5DCqRokXzTQ0DI55kbGirDfxDySyl0KrRBCqgKYVykxrW9NU4F34J9pzC5011cE/N
gFZF0jaSaVmwRQazQ8um4oan1G7fszc6Wa3yCIM2V5Svj81AV0G6qsoiJHVKF5STJwIqf0ySH8i3
/Hnxewes1qcMdKIoBqPsyrnzbXtzvXIGxdA8oIhxDoQhRLAxz+J0Y+VkmdtPM0d5tx/IVRKDZVGF
pcYoZKGfslDhENe3CCzcfYXdhDAiK5T3EfTGLF9hWdRVIerwiFusoiuOqXmseQQzm/e1EsE8iWqO
TYhGQJwKiR1kPxq5OAjJuUxTe/8sm9e1EsS8hTSalxF7TZDpm85y+ayoHIdxGxtXAhg1j2oyScUA
vKfUydLHOsTwQluuCp9XDON9F0bBpT5OhcHEu66i53Z+Ji027JQP+/e13TuwOg+jyTWi4YwowPrB
q7+aXukrx97TfWKnTnHDY7ngfR1GmRtVjfQ2xZMtmh6dNZMXFhpHAbYvTTU0UdckYrI8GlUzKpLY
QdOQhLMNzEn0bW3pWOiwf2/bJ7mKYa5NH8OwDiOIMTv1UPXhwRCaw76IbUQlVxnMbS2tqagRSMmc
6vtsU38T1MiudDthIR7M/h0vcNg+kimbmk5UOmvybw8jDOM4JiNyFiVmUKWTVnACg+0vc/37zNNc
RkpiTUuS7fgazb9G+Z+0+PKZK1NkHQO8IhpO2R2/YpHXiWSC0m8+EW+8pdxnwWEBrwjB1sJPdm+t
xDGhXdplY5lVQJsmj9xKrF1TjnhasHltKxnyvz/LJGZaXtfIKoMle7bl2ZKcDLl/q0+s+rtwM4Oa
N5us0OPRc22qw0ouqw7VpExFiTBOk75MjU+yb/vfivf3GXXIwiQZ0xlWJ63P1ZAgEcezBZsEY/rq
CPRqVz5zqMyBEYkI18TT4NCuLTmz9HOA7auzZ55KBx0MF9mpuL4Q72gMcJvGaEgljYBJGdiiNDyI
Uvh1//Z4WsHgTzNXgjnT3uZCbKw2/lmGb3LLK5vRP/KH47y6PwaAQiWrDbwxOM5p7ddqfpBa4xQb
oStKgg82A3f/TJtOwkocE0pVagi3aiSGI6oTlqylMtj8h8GwNBl83hFvw+L2DWq0WGPAP2aHI+Q5
E6UCn8rJ68iamsgO+soKlx/7Z/qLDv4Ww8ZtC2TruQ4x2QVlTUp71LV28SO9qZ3RQUAAMoYR4bbg
xBLHEm7bD+UqmkEnDEtoQW/AftABKjpVgO27LyooC2dnuIk94Wn/qJwLZUM5req6iaTQljIyfd1Q
T9qgO70y+vtitj2W1bEYYKpEuTKbjtBAY3Q1u/Xzm+bcOvVxuBnPJqfRZFsnr3fIoFQ6RCU2GcPd
G7LnJV/83LgzUxn+y6cqoKtT0dtdYdUitEq/FIgoJszDC9qpNk/RzLHAm/RmaCT+X53XGWAi+jQr
Ab267GK+iy7IGBCbdqCx1F0N8aEM8i/hnsd/tY0iV6EMVBWF0BWNADVMFrTItoInTfNhUmNH0kSX
VLw2Td4XY0BrRCpQj0wUquQhtnUg/thix5KGVdsqZz6I+8AYwDIUMTDzAJlW/XHGZcYn5b6zhl8N
RgcqO7MnTlWRhyXsRGRkBlFQyvDVZ9iz+KCcJKcGd41GrNimhKsNFtMm1nwoOSC2/bJN1LQ1bEJW
2JaDstZEo1KAYcNkWnH0M+0kS24EDl7R2/rT2lylMO86DbF2JxOAH317Uaa3ovtHLF7E1I6TL+H0
GBJOJLdtpK/imJed18IEibCgcTCc4jC9T9LlM3Uz5SqCedOg4QnSQqV+AGncMEqsblwsuXtKeKwK
2zp/FcS8a7WQUcmgimiUX4PoxgCrsFw9dR2PIZOnCMxTDvN4MXITcgb0z2jJj064jbhbIDcPoxJR
ETUiqrrJHMbU1TARVKSkhRC0fNWlDX/WcWEZIK7btySbwPRbEJa6/Rtyg0HN0nbBabosccJAdaaZ
nKQ8csQsia1R4lquzRzuVSBbfM4n9AVUAs0a3QV+9zgdetSBZke2kGbnYMX+JRofaYyVOZkbEdsZ
abdL2MXWMqHpDXiET2WKibN/i5vvaHUoJj5RFkFehpaCYFQd4rZw1MngAC1PBIMMplzqNaEbB/Xh
NPcvoDTiaALvthgskLQiFycC6BHnO1G5xyEy9B/z+As3AW51UwwcINIv9YFGcmbzXSbgtB9/ZeQY
Lr807Wg27z13VoJ3b8xLKkWzXsoE5n4YfGl+WOKf+59+2yCtTsTgQSlny9RFCLcbJ/Ajf/KMU+/T
PhTiL3Z3okWDDCTgn0qMrcQyJp5oiiIHNC5plxvVOGjI8LTKkXM2qrd/mKOVEAYdwrgtm2ZG8KjM
NvEKT7iNffmO1lzQMcR1kjaR9SqNrVEkWaZniFNg/LLFrnT5pGWYaml41A3b6cuVHCYmwDLrvpno
eH7rYlc3XWp/xirIo3gRD7zSzrajrmqKTrvhQPXEvKquCI1UVKEdy11p2N2FqoaGOpmX3dJ0KXeY
ZRvPr/KY91VLimbWAWBieQ8f6CcLXSAS3HY4uHSVzPBMuTAqX+GY+e13fZXLPLN0UoYJuVrE4lli
K/OzXnwl5IkUP7PJbvSjqHFqZtu6YpqSrOqGjI/5b7s1o2ZbpWqNV9dMvtbKDsJxL6y4teFtVLzK
Yc6F2vCUiQKQnXLBlIjIH9As45iu8Sh6kqtimxgtEPPmyzhSWWpi0i5yoQwIF6b6SJ94/pCL9zJv
eTFPCgMheTIUg1Fi6KMzfTH6OZWp1S+XOOaRsm9D8O87ZHdtRqRTJwXGxamb+8B4HkpOfMrRBXbO
A1VTIzIK4IYm3KsixnxfZh6b1nYDpfr7DCyvsNi0crlIcGNn7IZv7tvX5awklglWIGIrkVV6oLq6
54VxXKmMX1EFoS43E3KrqkXe66/hofYDZ3mAZXHJCeO4Z/QicyKQTepbfXVSxtEQ8zqrJNonPjZW
gC28t+NXkEw4wi21aIpXWMm31ukvpZMeZS878apk20ByvWgGMEu9zXJCySCQrzwuh+ZA2b8rPicD
R/k1BijDsg3LWITS0AwKTSd/8OuctPvU7sHCvbxWmDrhmp5tg3o9HQMnil7J6FdFYE7XHqvYHI3p
Rmt6aC+1F3omxzXZtgVXYYxn0gfohWskuNrxUroyOQdTYc/Dk4LRbnngqM1fDN1VGAMmtanGAQlx
suyIBWkot3eWcpdjWR88e49HPM1TEsYvKeR0qEBfi+aWu/BADg2GDOniCm4TCP3Rf/o/vw/FJi7D
pCi7vkPQL57iW9pQEN92R5oxQjtX75lINRRu5OYvlc9LGG03JV2fIdt/oodTi1U8H5oiopcBoxqX
wpuwEI5SosiH6JWnmxxtYVOXsVgnYYyWIadEN6N6M2ipMxU/O7Ww9Kn9L7VFZ0BGb/D1ihYmYbSb
Cx0cD0/dQbfLYw2yTYPjm3Dswx98bkVMVKWDMNWMLUnv7UiQLJPbuMtDa52BlGzM8tGcYCMGDyty
PLpJte8xcji5mkc1JLrwSdG5QhlEqZuWBCLNrU+e+j0+gCEMq4xpKlP2gjvItQs/FTmhIseg6wyw
IORpx2RCH5YqX9rooNafCtyvz47BkkY1l0ZFWAVCCMPtB/0ktZK39AHWQY+P+yEOT+sZJJHb1FBk
utS6lp/SGmuMzdHKjR+SXFli/d/JYlOXyBaW4INFHj1oKk+vCIhPelRLY3uSUrcsM2//aNup2SuE
sLM4Zd/FclTgbA2WqLZvml08dgfNoaR46bt44Hor9NHuoCXL4aZXQp5qJj4b7XySHJzp2bTfizfs
iKJa+GP/eJxXzRI+CMlcyQrt+KqE14a8JU1qiZ8aBVzdIOOMzNWSpaWGE8X6WVdvFLWxUrFz9g/C
UUGDgY0Zk6hVRfljDBNT+dnrIDa2gmBxmZAR4fVs8G6NgYsyUuQupaOhQgIHJ1LdwDDcknSH/TPx
xDAIsegpkQS68zyalV/ymB1HZXhuh/AzYjRCFAOd3mh2YMxIIgUVZoZpZKF3XlyB5SDI7LDSOS9p
8wutxDBqkCyJLsztjESiAViYvqvpczaB62nAnJ7AwVb6Af54RCtZjDakUzEQkiJfJUWBbcL3bv8R
h9nOQ97K2U0QXwliNCHIQrUVqFU0tdZq8n8iXvqVJ4DVAVTzioiaQ125yOTRSHjdj5tKpoG7XQGP
timz9hajF4JCUsTmc0+sXIgsoX6XRx7ZCk8Kc09aNIShTnk6iJzaM7nPtfeWK2Qbq1dnYS5LqJs0
00uEI4qPR2MXd91h9iwN6x5t/njEtj5fL461r0NmdNIM31IfC7tRj5L6Bev9LFF2E95e3u1y6+pg
jIGtgqEShSX8T6/gdN85w6XysCjGne/NG9GTHe0bf7s955uxljYPoDFSi2xUM9ZWXj4syrkTeb1i
PCFMGrGK016Sa5hzUmARTPu0kJts6u19IN1ubL7eH2tUK4wcztUAIx5diqOCXU0h6pxO7kae9kTj
cNNVrMEF3ZMt2SoaFusf0RdeaLCd4179CAZnsyKSaqPBUZNjEVjLU4bp0eqQYjcO+iiSNxA9OdVz
YgsHXuvB5h3rIvrVFdPUNXanWp1mUtoWIPsrpM5W+/Mgi8gi+ft3vAlUKyEMvIdFATLGCM/BEO6r
8CVOXvb/Pu8Q9P9XdahJUJW8N/EElKA9iAWxeiJ4mPPjWA6eGAao4iJtNaSbUTOsnpKms1vyNZJD
jj5umqfVXTE41ZEy1AVKp5olF7DbdvpLlJ9K+Xn/xigA/WEEV1IYgMrFUg0F2sCKmQVbIac6+Iry
np0Lx7o71MnTvrTtWHsljsEoUnSNmKgVzQXBxt8Cq/zoEavusOkORQGwl/Gie84tshnLQVuSoNdo
fjdFKziWOOZ0MfpLn/CIgjmqzaYtsXSkCgoTDYY9OReCK2acNDzv78v/Vm1pmU2hmfB0Gq15qIP6
PlQ/s/sDS7z+FwI0BnuMXFJnrHWDxpWqVaiVbTRPjdg6+zrAOwj9/9UbDVrKP00zPWN+0MObntf4
u0lbuj4GAwJGHcehkAPJtFdNd5qfM6XzPg0/ijM4biTkdFCAcmZQt9EOrubEX0/E0zkGHvpYbCWx
hSoU2k9DtenqeiW16/y4f5HbicDV92IQQkCHM+gZ6PTBMblfnBQpVTCy2tLXxsa6G47+caUxSKGK
pTRmEVzz2sVCxa/glHLCG0qs0z7y/SYOwrLtkpUyjHlNydCF8k5BK0sfPPf1t/3740Afm3IsG3Oo
BcoCkqnTbWXElmoMdlhijEpCXtoI7VjRP9MFpBP0NSn4VxQZ1VxqVY0FrFDDdoVbcOvaAQz9/qH+
grBXEYzygWFPSVKMpTiIA77QHQfdN5OOmmO9Tg4PkP+ptou8q0MxaljNwYItSJCo+CiDOvWNYMtP
qk8zcR0vZtvWi+vpGCVMjVnQA7B8OnH/1o1fy+YYKIf9G9wWgYZ+MN6h+4xtCFq6wcyyCYMJVfq/
pERC9rYv4y93dhXC3JnQaFrWdSiMK9hinn/J7dSObgMrsSpfe9iXxTsPc2VKFsRB0KLBKQcBvxE+
6l1ma9zqLf3Bf/oR1wMxhn2YGqKNlL1M9JUvsyu78SkqrNTvTpoVWNWJ9h3Nh8DlNWdsZ2UB9//5
XAo7gxGUURKOIaJ4E0tkEPBEjpxYypNi1UfaDGJgrJif5/4LGF6lMhFJ2ZkDBoKgJJTGmRLsTQfT
Rbu/X7j8yaxti3kVxpj+XhWXZmxhMXPNdPMMHfhDwynsbkfFq2tkbH8wNTM6a2iEfxpd0TW99h/t
ic7Q9ygUzAfh575SUnX4u7ooIuME6Fh93DcSlnoUF8oHH/ujp3jY+eLui9nXSoXF2xp55kKlpwIZ
4uOSaPYQKr6BRc5Nr98OMm97+Hb0trpFBnzHpQWDJh2fbJzFyy5omz1TVmdyqz9Uh/F9eKPNd8at
pHJiBZ6GMHCSxppadAk0RF7ItyEx7EJoeMv1tr2aqxYyONJ3QjYnNMddL8WhbW4bMfWS9JuucmpI
25S7q0tkoERBKT4OJ/hv9BJFNz0NoN1FN89dZ9F+qAEMx8aBzjBE/r62bM/4XiWzHZPalMxINUBy
7Q4OcjYXxV8c4kjfDKTyEYBf5vvOxTicF3KbzDhf8MNgrLziZcmwNqoHoITpcARngVdKBeeN7xsC
5QPTViLkotOlPoftrMhXfUktSbwz9C+cK6Q4sfOwP3BmJUQNWvB8iDgHMsSqFZykg2CLR+nLYqOF
wY3vuKUQjlp++EMrgWKhp2mowZLCLXXzg+hm+F4wAk8TlYiJF/NY3Ugv+8fkXSX9/5VQvcVi34IS
F+rJa4qgMtHPVcGx29vEhSttZMBEybNexxYu2nh1Nys0l3Ejyy91sViz8Bpr/wjxaeEmEXl6yCCJ
mpKmSOaGdtE1l8VR3NRF40SI1J4V3RJ3Ri1rDK392+TZ8A9EWF2nEhiInqcExudL0ds0Kzv/k/oG
7vWNgDMtw+pn/mJI3kkZmCnHUImTAplLc5CsHuwFKY8DkKMlbJdlJo8dhgJhDQa0gxj9Xb10tkF4
fBM8KYwrMmLJe1DEiNrFmngRQT9sSL7IdefufySZY0s/FmitPhL4Jlsd68ygjvAfwfHUedUlPIB0
8mdxDE4RlvBWhwo9E8jQotNGuVtsw9FTS7hZ3I7fL0J9nj9wxhDBOqSA/xRjl/9+gcKog+NVx69R
/PINTUVeehP9oKwXtDtl4HWdb97xVZpK/3919jyZSNtFtL8HPrSiX7TwzWx5RKWcI7Gz5EGhBmVM
KS2yCy3qtr55S26xRdmh5NcirwmddyTmoYOTTBSiEWoTFaWXJIaXjHeT+bCvNJtvbHVvrM9QxHNe
h8gZiMOFMl2nHF+BdwjmDQtZ2abahO8iD89R4mXtpcg+w71xPQKbQAwFWdJGDfckiRN2B73GcWeF
EfqUdN4KOs5lsRlEScQSsBj8NE5qVlZLHqaa4wBsmsrVUZg3kyV1V6c0X0T0n/XwJTJvTe2bWjzv
f3PON/kji7gsWmcQoF4K1o1olL2ljO4FMeM5a5uexuo09DpXbzLKGrnHSlTqafwnBCvtwOnAQfOx
xNr71ADvShw99kpcoiotGpogrq/QvJsd+0Fy1JFX6fpgbt7BNZYhaxhTJSYRqpMo3yGwlCxyphMO
oydgmToobvSP3vL6Ijqi1dyYR3S6g1O0uSlsHnsG7zsyADFWbV6lWk1rNdJ5LntrqYdzQHhO93YX
7OpiGYwo56FpzAwVCNk3fN1D+xFaREPXdIXn5ozVXej7hdshXMhj4sce75TbVdOVeAZClDBXpQKc
k7jw6tLjNtMHcoic2DcudMxRjK3SmQ8Sp+9qO4FwFcsmH3MtlkJsiaIEW5hlsaVD7neUM9+KzpiN
4LwVDrKwHY5z2UZJ0eLhC83NUt5LvOYQ3iWyHY1LGGs1OJXpprDkqYiRiBlvtHvpNfXJF2r+6XYY
8QevaZSjoWxrYwjSOk2hTzLpvo/DQchDS28/k7FdfScGZdK8HbJZxdXF7fNU3c/G02fQEllGZBpV
SRIZJz/t0q41F/gxQnBS9S+BcZwmzjzbdrIR7Iz/I+Pj662gSzFm2VxGyEjN9qQlvTsZoTcawT9D
N6CMJGGIziSXsh8PrWgeh56XtP2Lsl9/AAslY2BMhoKyrHZTHFWPxoSqS3t6aRTPfdHb2n6VxgDK
0rV601QwQAnIJ505s+jUfuoPp+xc/BJuooN4GHhH3FbFq0wGRTpVa+piRvqz0GpbX0L0T8ZHtdS/
7WsLvag/rcNvMWxEkctCUSc0vxQ1R7U7dlJnCfl9rMnWotTOvix6TXuymLii76tQKBbkjbU4sGKi
WF3v5hgUkAunHE99d9wXx/lqbHjRC3OSVgZo7OrhDkv+lvjr/t+nX2DvOEyC0wAdmJh+8AIcjVOB
lZfTqT7KB95QBUcRZHrM1Vvr82nojRruoq4tXtxiyKcovuVRzbEfvI9Df8ZKDJmMOdcI9E3FZ7KE
aPISUp6nNsM2ZvkgpKFHUtXdv0He0RioihLFzKIKcDuokWVGklXFjVVnXB6d7TgIO8hFomHFmMFc
oZEZiSRUIsJmj3jEKf3qW3gZXMVrbsAg+5nVuyCi+y2NOVU9gD176qDm04xkdyrYjZkeJJ1X9d7O
cazkMKjUq+n/bAqhLcLiV+FOcUu/f2kydPbQbiLziP2PnCf8F+C9Ho6BJTXvm1ymxOAjpotomSI8
yffUQzYOxU152NePv3gBv6WxO7CaTIvLSYOdmZCwbe7pdnDluIBBTPTo8F7jg1LWNTlSt3HjKpSB
qUlGZ8Six4ZTg1gBYwFeANKq/YNtK/5VBBM3JZm+1E2Bc8lSfB6iysdmHqc0eIVHqml/ItRVDINQ
IAkXFHlAFkyQNIsIN1MdOCPahkdOGMi7MeZ9hSrJC6LA4Z612jLEewLauv/uwhh0EgJEsamGMrc+
3qbxa5QfInDi7svg3RbzblupDMOJljwyIbOU7l2V3vr4TQKVwr4c3hsyGecFvG9lMxvIE45fOqc5
0tGg3I5jtON19v8hHuEpG4MTY9r1c1dDC+oZm6fpELOAfYPaUX4EVBS3GSb0TIfX/Ldd/ruik8kA
RTWYpowFVHSYmZK6Zk762p1Hb46xTJKO3fI4XjgCVbZsmwTjkOZ0E2l0NFBkaa3ljKGki2TTEQb+
oqZ9nVfZlfRVgcRaLwPlFV1+Hpa2s0qNR5hDv8zf3+8fq1I6OTbDsUbbj5oNHvK8IPVoFVtpTHeZ
8O3mLvKWtODA3/4zUNm+/CUVNNLKQPhCDEFqJ1ttW1paM1pyzWP42o7UTays1UDRiV5wBqCGsBOS
oYKS0JFKugxVsFpbOudo+Jhs9HN97EavPco63Di8ztjNg66EM6hlNLlJSjrS0+gHSXzXmu9teE7C
n/uvfVNPTJxOJpKmyR8VwpVfpXZovh1TkAigQUdoLyWvAXa7PecqgPXg5VKNCalHmm4YXd2jmQ6s
ifRbT/ARIlsRENneP9ImoKwksgayC5JsFAeUU9sTSe6y4D7MvuyL4Nwa67u3aSyl6QDPUJplfxrb
YxWW/r6I7c//+8OwdKFE1KCUtGuwHBariHNk4bE/W7mEvM0Z28i0ui9G0bpx1kWS4AthW8strUVJ
VuiqoD/HmllsuuFl/Hifh7GVidLJTSHDkw8i/dAiipPk1g0mHhkb7xMx5rIaAxCW5zhV2r2X5Kde
vu1/H65iM2ayKRctVEIIqN36K11YAKY8Xwa7r/guoWIePPy3F8cYytxsEjFvkVSY5exs6tggMMoo
OPGcv824caUOjGVUayMtRxr15D22MIO18SGvYluY1NLpsARVTRJwjJCzxq05/QVuUQCmhJGKys5+
pkSNRZJXtMQlG7boDo9IoNhoFvNrZ5kt2ofQo48V7G8pcpSfTaSY1x/AHD1E4l7GWi4aiEme5EhI
i6JMOiArWjyIByzWOPHWPm13YFxFsuMkY1i0aPCDnR5Poi1j1XJxRwlU82N8aZAije3+Pb3v/MxX
ZXv6zJSTgZs2RJmAu/+ju2cF/jKS3UYvtkgcBdiA8X3Aorv5gfNMqI1knYS1DEZrO03WREEAGg/e
hI5TL3XNB4wu95gUDe0ysgKXK1LmiGQ+4xAlC4aekMinvWrzGxYEOPJR/4JC6XNmV87+AbfgbHU+
1r51MxbMC4WpO9inYw9y4+eL6ujN6O6L2UqEYQ6BDhcZ+F7sUmJxHsUGUwsINcEiOV+wZstKI8UK
uqPMm0zdRLa1LHq/K7UohjEYZAnvUL1DSeaiYZludyAP77QRqXstfI1T1NyMOAzsWpYVCQOXSE78
W2CWClUqlnBC9CY9g24Ky3QFxUlFxVOy+0DFuoGmtktN88LIRJeq7MraEnDCni17u/oNJmOW6nbu
05RybYlYY9JhGXL8BH+rCXm9H5v6cj0r221ba1VVCDQ3bcqpFVVgB80PcplztPJjGeYfz24lhr3S
acy7aIG+NM5/WBCQGvbmX7q3nO+m0hqesovk0abV4ltwwJ7QB8UrHfkQ3wfAPYwMJG6lWJ+pX6zv
mMGCOGv0Jmxxx5XyqzaxPiO9yOjL2n8pm/7MWgrz/Mk4VoWmUDPyxbyjyffcfkc0jtLWx65kjfMy
N9v3rvIMNrLr63TRwwQ1/x60oSaS75mXHdGW5U1nwLcjZVZ0CG3Q3Xg8T5fzcAw2yht6ogRRi050
WhLujnipmJ4zLuE9QdQscVKw+5oLm/HvVyoqpGx7FQ4PGVu/CZvDUKWONvMcN54YJugiuapNA0HX
3mKap66Z70uz/L5EIeezbYqRJV0TJVEnEsscRYo4NkqadjCSgzl4SXmrD8d9TdzE7KsIlqBNSyKp
zQUoIpF/td27pnzLIs1q+veWR4PNOQzLOFTWGIPNBzysJMztNu2sNI39ICDe/oF4YhifWojrHgNZ
cFZMI7BaxNzx8EWZeQ4o79oY6BoSTH6RCUrdmL4Z3SfROQ4mS+1+jMv7/nm2YgRj9YEYPJLCLJEb
DZKETnFrKbFheTk6sP1EVzIYNEr7JcFuFvhYwavkoaHhS2pnlvSLAoLg9Dzs49wdW2WX+tDMkwTV
mNFG9ha8cppd36aIt6sz3VCUYRzfSlzhhdeVumk9r6dkC+4kTjLMU0aw4HlLvHToOmsMSlQyyqLy
0jYROa+XJ4/BolnDUEyYoGSSmK/xNFgx1lAsbhLyLBZHQ9iK+1SNA7oWEIUvxrEoD4Tb1EN/6B92
enVx9AesfC0jV9JGj3uK4KMrWIUTHHXMVYgenasgHGXk3Rp93ythVRtlnUaFiTPIgwq0NLbEmoPR
LrTP2IrVsRikCESVqL1OU/t9fkiQmavNwR1CwlGDbVu/ksNgBeLIAg1e+D7xL1T5MX2A8a+D0tkd
rZ75dWd9JggHKaQEMmi4yPDG/32FWVMUYRqXIPgsb3v1VpCeWuMTyaW1CAaV0NutDWak69jffpbl
R2l82Ue9bYdldQYGkjKzq7V8AeyJPub+X6tj7qav8bP4UhwkP83R0ApSHTu7MZ8kjgJuG5Dft8dS
a461AAbjEsGgIP+U9MhKjMCO56/759vW8qsQ5hOZpSKjZxwJpiGvLUWa7E5+rmfBWTqDA7f0S/z5
eK+SGBQa09jskSRGUHYXLgdZw/7P6L5pOquqnzldmbybY7wieRaVukzxdHNzsOb8JYgfpJRXYvqL
sboeiEGjDuyIXURHAad3+TRd0pNg104uW5iP/7/kW7YPZWhEFlWQMLC9QPIikNqskG9JLoYvObKt
IAESAicsOtYL/o4f/AWZf9H+q1AGMpYuiZs0zwDpd70r23STUe8b92gCwi4DD4xZGKPofC204sfP
gcdVNPOyIzElYUq3+mrZt6B4y8XHbOBNLVPt/lMnrzKYxy1kw6IkOu50+l6+yW7tqw/G3fQVb5pP
dMmRxY4PVXprtiRDRCB3b+XizrfHNL5o0lPf2L6pwhM1OJ1d2+b49+HYoaFQ7YkapTic2IKSa3gx
jJ/72MHRyI8HsraQi6CYRYLaZ6BXlr4gc4wiBWBkXwrvGMxjjvUCjJYKvJdpKvxIaZyONBy82HYE
rzfFvGSzC+VgiqFqdXoypEMzv6f193T+pQacG/sLZlwl0StdXZkZpM04Z7CIxg1t4M3d4TC+KJbg
Y/rJ4S0i5t0c41ckga6KRQ0FaIPHsHiZhMN/92UYcJikUMiCEiGbHp7N4lZXOX4R7/czCNClc6eY
I52QqcFgoGFvkBQ5+0fgqTADAHqkj1EnwRWPQHGeJrWb5YmVjhwjyzkIm/ZEwbmK5wkfQuhOYXjK
eS99Owkp/1Yr1tFK5nxMRy3H8F5pBb6G7S+pOx06WIZ2wNi4cubXzDk3x1b1yNTXolHgzczpYyg8
pMYxmTkAxhPBvHwZS90LaYIDNCk/B/WmTkuL9Dwivs2pXGRTRQ1JGgOuJKMCeaD2pioGA1a3YqXd
L0pBXD9jvgI168FWYM1DWzz0Itc53lSKq1x2EoLMciQmHbS7nuenYsgOlaR9RrtXIuhPWKFNjSm2
Epko3Zmk5tQY7U1vZD+XvuPdIe8oDKolHZg/Ek2Hacsfs+K+bB8/8UpX52CATMqyiEgTAvWuFkW7
LXTdD5cFvCltOPv7oraDpJUsBtSqXI20BmlR5IIBOPb/I+26mtvWue0v4gwJ9ldWSZbc45IXjpOc
w947f/1dcO6JGJgRvnGePdYmgI2NXdeibWrDVetRHNfcA0/U62V5VLs+eCArcYyNS4xQL5oQGW7F
p8DCuS9RUge/55jqPyxLVcFkIxL0LjDLUptUQeUM2kY7C9p7is+S2/qXBR01/U3h8+rkm1dXNkz5
HS1MZF2DUkwX0aDOvqQN7jITSx6D+7hcOKe1WQU1VnIYDUdeUkEZEp4+uav28y6zkyN6J1GUTzzT
lu9MPwbl9OK3dCJmx2ug3Fb78yIZtR/bfNBFAdmqMT3I5UETnMu6wdtERu1nc5nbhuKVCeNVPvtz
cmxVzgbSn/iofuclMGohdFkH0NEGoxnl6xIdUxLZTXxoYo6DxVsJo+WTWQlhIMU4ptZbun9SzMv3
P/5usxgzHlaDgjgW85GBOjtVJB2bVr3TI9X7KzHsU65lZCkL9Bai4PY65t+NebIEbtmLbseFU2Gf
87ZuYqWXoFhTrKC5/kEPZkuYbuLkLRe8WeFFshw9/vCUl1oO2mWkOIz4pIzPUfJ0ec94y2He8ViL
BQm5TfRi6LqbYvandfUls4T2GxlvjfRTAcPZJrBN9qM+mHkq0cSdeCq623zhdMhy7gxhrj0xKpUM
M1RAUZHDaApnQGKw0lUrTjnJrc228JV5e58HXD/gSTNqIh0/U1Fl3dP20tI27Slz+u/aw+BSQgYS
Wjy23c2RoLVYxip0cQWYIw1iMfteAexy2oG3ZgAGEZ3W4mXDt53X1XkxxqGLqnoo6BNYu8oBjRv7
9KDft+heodPijZ2kFk8k7wQZW0FIFSWSAlshCItlDLOfAVKWgN3YyqRPMQGtNpNN46FBaJabCtnd
orQMX/X0Xf0E6IQv4UFxdJ98FyNnegMY0Z7XcUpP6YIVea96r5RHWeRyCesOuRuSePqYWPrsK81B
lJ+kkFeG4pgQlpVxiZckKxZ0kUzzQ5e9JCnHuvNUUmZsSFvF8iBRhkTjpB2ah9AV4Jsvdv+Ye/r+
srnirYX+fbVvU1ZPYglcfUc2kM8wUyuQv1yWsL0ahcjgd0FTLjjCfhexmIqZA00auTyAI/ycZ0V/
7D4F+QivyrW5mpUoxlotTRTNfQ1PrNN3TX5qI87T/v46fFCzlQB62VbbhbmOMS0LvB6YInnTrf6J
ABVEO4Bd2ItuFAfZB4DjLHeT294aV8ld6vBu86Zzgb4sSQLKlwSoOeYDhnk2GvoBUVbcqXW0L3N0
aizp4+VD44lhjKI6EqJmqK44RSVeBUnshiaYQAvJuSzm/Xn6uJ/n5TDmMCOm0FaDiuR1ZKM1gvK9
OaV9fz/dl6cWDf/kNtzT9gy0FrjCbWNXp8DmlR62leb8DYyB7GJdDnUZWxp38hGoFi9CLHP6mDjb
qYi/nxqpUInqEtp3ZuySAXPUIaCjvl3eS84yFKa4gfHZOio6RXeSIbLEAMg4L5cFbIdVCvRON0w0
s7DjH6rYxUoQw8bKNxQYTb+arpJvilUCXa4srP+BFYrauY/acRbInMw8D4W+FLCDDQbSlfckYmTX
dooe8fJQ2rndWbOH+rlFCXFk+38Bzd18V36tWWLR2aQiUdsywprrqbckQA91oU+616GerTrgjc7+
wVT+t2CJBWkTDFKkEs0zTR4F8BuuwPfjh6AWjh1ef+m2upxFMYZkKYqhygykMYzi33p8Vol3WVu2
Vf78+4wFSeNE6qUIDwsIGFBgk+yhxETm8KlG1dX5MAYEqK9hNFMonhrjkCUSgFJwXde8pjneYhhF
TMpAlsBKiQc5i+2gG6w0vC4yXri1XYA6L4atmmTmHFethBwg7dHQveL2venXqa7aV0roQ0Ec26sm
tUzgsV0+rW3NU4kG502XDECyMhYq7UPUTxbkho+LJx1rX7yFv+ahoxr4RpdlbWreShT9++oNVcSh
TiXaERKTxhPRNN7NFUfE5nmtRNC/r0R0bUCh42HSSXYYox+afr9ovB2jJdwPxmklg7lAwMAJG21C
3BA+DU5wkHcgsXpJgadMMfF4t5X+2CVh7G2qRCNvaD2tLVuQ1PdWaLZWW1yJ8u7vDoe5T+iQFsa0
idEv1lThocmE3JqbXPzbzWMulJoPcxAkULfiqM1Ac4luTLtxR4IZOzr/y/MLt/VBg9ME2g7oOLN9
k9ybU0ywfRIprpI42YlK4g3izCmxbmv2LzHsEyx0KEyYGY39wTyk3C4jJ0Te1oLz7zNdBdKQaG1c
jLCp5nMu2qKx2BH47j9XuFPPchhjACARtAMtSMlQaHpaI6hE6/tkC37j9881x6f+g+k5S2PsQSRP
09BW2DVM7t/i0dvFNkVbVe3O50U72yXJ1coYw1BgzFLKWngUtKmK9hRQskfqwlAqRIGj5Tx1YCxE
lKh9EAY4rjgaHC0HQlFXcDSOu3mMZqdIKIgGnTejIEnTI0X3oA3N01vj82DPt7XPVFW4yqZK2MzZ
LC+iEItwhRrl3sidbLqfiWMqzmcM0FkKo3tBhInpNMQbGJk/huBByDlu8uZovoFQ9L9lMOpGeyDa
PoYtoCpgZFZ3k2CuOKa4Ur50oEAslW0if8BZ17YJOotlNK9t1DBMgBnh5EtvZf21UQPZrOIUEbc1
7iyE1bisFwOVgnEKxk2j7HoegPYmEOd68xh1W+agnTCygzRLr99VGDsq8jK3SBC4ZKq9rpz2SUpu
UiF1FC7v1nb8sTo55m1qsxoRqEhznb5+AzwMYOdUVwsIzymee3H62xNj3qiuVLOsMlHIngTp2iga
LxKWa91oOLHhH2zSr0Njc2ZaPQzCRO/VaC8epaXEbN0eI1578Es/8xbFucRsnixb1F6YZph2QXIM
9VHUv5TmrlzuL1/ibU/2fFRsiiyfi16VTRwVfUGy7/2bvOuuWid9DKwclWaE9MfcCR3NFR45knkL
ZOxHl2hzK9OATfF7pB5bO8IAOjiTFWtCCrmEbxadCmQROGI511tmrEoJ9phBaqEsyb7VrO4WU0m2
sjfBX5wgYL1VbQCnjTbvheHdR5mxKiWJ5SJqYS3Fg4oLQeFGVfAlkx3v5eRtK2NZ0lwX5ziC3qjE
mqKnqDkU5nOg+Ze3kbeLjHmRhTSRJ8p1ARoKUXjQ58LqTPeyjM3BypUNkxkzMkZF24KGjuItIMx2
aqCfW5JD2+GKqxk4ya03uO0eM0/fMNdpcYRTF+2jI3++7IxRIWVWCoQKD06zS4sNlPFH9zskL/iM
7tvtHudryOadpqWRJiFA3ol6B9ntsgeHlj++glgbqRPZ1w/zHu52YX+qGWsll8lFqWJmmCh0oKaC
El6+y8Svl7eR886xkLeBEehjS6HoVJ1YJipT1cSxI5uaqBHQweqmLKs6qyRzrtcoCsFRREO8qh2U
8jHIOe785ipWMhhdiDqkQ95TMHH9I5XvI/Xh8i5x1sBOENdDU/eSiWzSCJh69ES4SzDYhslL4m6/
y+d1sJSvNVHErMkQbVey3b+1FrotfA1VO8AeW8tbxUU85q2L3rFVdC+PA5GnVkfqqv+iTSBh9I2e
40jRrf9wTVdLYl4ROSlFQaQQG72h7cT6i1F+bYQHqblqo/tR22sdp/uPtyTm+aiDpZ5DWlJaEhW0
fs8kH6xClzmv1LbCaYCO0DWd+vC/b1yyjEi2S1iVIbjK9FIJ/3xG4c6/z+7anMRhh7ZtJ1ESK0gB
9kacUONV8OnV+3g2ZynMXoGDV2kV2ses1i96D3gXgnx3vRsaP0YsJ3c8k02N1SV59OxW6tbPfa5F
KnyZpHay0bTM/GqRj918lPPAKhOvnHd6eT0ln4qLtfM6mScXjRdGrZZIxWTHwM/d5EHZkx6hquyO
u4yXet5WwLMw5uWNpUDoZTqqapjIkhThTkE9sM07jgZuO7urRTF2NQGsZpxpyKQOHhIYYCgIXfJa
uabf+YJj/risj3+wTOdVMRa2yYskEyjgS7Lv9plHA/7I66zsqd2Lu/GZ18W/3cJwXh2LkN2msqGN
NE1HE7jD4wIqI7Rmpfv+WDqFrz6l8HlFXvzAOToWLDsYQGmkye8e77AndwA2cMHU6YiCNfaWiWbr
GrBZDg8Emre3GmNMpiYmGObC6xK+oTvEnr8I93Sp05tooXXd5TX1bdsuE22/uiKJssgozjxJeY7+
EN0ZRP1GEclOC3kM8384vl8yWMijDFQBGU4Pbov3sx2Swm7Q12y+waWw25t5Vz9zVJRu00fr8kvm
hx6rUGizMIY1A9SNn3w3XqW75g1duFZ0CJ2QJ237XTtLYxwzoRe1yuyRa1Ot8olCbnTPFGtZc6Yr
yu6qu5O9uOIj2YG4dni9vNTNEEI7y2YUZiRBEeU6XN9B/dK11yQ46OlVkvMQ97ZjopUc5hUC+3zY
FDIuPS2itf6wa1z9QLM6vFo8bzOZhyiOVKMJKUKW4lOMHyA8I/TiD9PwxDDvTzilXYN8FS6aXsCV
M7wqUm0UUPxlLOCaag4QvPah0nuXj2s7tbjaR+b9UafZUIQc7ZI0USZhJ1O/96IdRX7ihUW8JTKv
j1LU+Qy6QRq0h7sCmCKj9790X9GfuXTXWBsimuEsUNqfNlzsenzIe9Bu/tDFfVBw/Mc/WMezstMV
r5wGTRmzrKhp/ICkDk1DxDDJMeCKkms6v/upFuTzWbE5pGJItSGoEJ4P87U2+4P5UKXu3+kDmzqa
p2XA/NP740bfGDQe79RrigWW3/CGq3nbx+aPNCHL1WqmtuL7gOk/mhPTAXR2Y/q119ghFy9j83XR
ZcR7uqQYmsnYpqFrOrkjsMJEMKyxFu2i1naX929T+VYiGLOkyLlAzALbN9e3ozhaVRmikdINDUeT
eTaQtxzGMgV9phSNCFmBnPwDb8sm4qeQTY3Veliz1BY1OuFoii+X/ExZ7ApRpp7kHLXjLYWxQpKZ
EEOkk6CZBFe7H4HG8Cmi0PVSGPMzlr0RpDpejMYhB/OFuK1twCltj2pmETAxB7bqXFYGujkfLNFq
8xhLlEylCZZxbJ6RXwOwtxMfM54ObL+DKxmMCYLrqzZhDZvQOHT+HXjH+xJprfiGl1Pe7uL6JUln
cW4are6MWkH0WpmWcEOHdWM3t023tPtrJLMd1dX96FkDTiyxksN4RZzOhzvM2dNN/2L1FYxvMwla
rhBaYSnE1J6ke6lubCXYBSCXvXx47y3pfz490A7/bty7KW0ibYS+AEfoZXhIHMOh3GDxqXLrY/ZU
HyWXDmAkx+QkXmU+L8y4fCUAwfi7eLhQoRkQGtUAAaVCe00w8BjXt6tkq82k37B6v1RTT3QFAKCI
nPJ7E+x/7Rs69JzwS3js0StqA+8LWLi8WjDvCBmbkoC9cRkqvJqyeRrqGzN81eevUswDOt9+Xlar
Y4xKKcdStMCYwOn++bzEd/kpBuhugPsufuOl6XkHxtiXOJ4Q1dB0qKreE90XRY7m836fsSZCqxuY
QIJfE+S+0F9XPG/msrUC7+XvytC1qaKiHwQ3K++dfiitfJztPv5ULxegqnSKN6sq773zK52r5zzq
ZKVAqFU/iolfCLcJ4SRVNldyFsHWsMdwarqyQ6qyrb4LfWQ1yz4KHy6bB54M5noandZKsgEZuXQQ
Aj9MjmrnXRZBD/SDAVotg7mdqTTpbaxjGL1HCkoOFmuQXvtgb86nIHjVY16GgX7xJXHMtQzLso6B
C4KX5Ltu0cGMyGsC2/w6uChR7tT9yHu7NuOB1fqY+6nBeVHMlqbcgJ4q7dJ3Tlyy4wEp806KuZfy
IoRRICFzUmGYXwuf+8aww56jcpt+32otzOVMF9L1mEzHWoQ3vX4IyIF0N0WJiqSU2ZfVgrce5p6i
tJvoUoPoXilCS+1vE/NBj3/8lQw20hjqsCVyjYcBiKx7sVFdjB+dsqrnLGW7gnzeNjbaWHrNVEK6
baJPDv2bAvhTAQ6zV4NTMbWlA+2LHSbbuIo93vvK2UY2+FDqQGvCCsFHql3N4aGS/JhHcMBRCpmx
EX1IYk0xsLoAuG9xMlmDOVpSFzjx6LUJb0jsHRL64wWWkR7TgFius9UssVGEOikRD9TugixoAbhy
ZJAlE/PzlQfY7Wt4Zw/xY4Rq5HLQf8ZYaDW9rDnbhVdApv//Vxjsoosyhe+IZ3CqnRaJvCPoKUBq
jLyT5oBFIJAs9N/4ALjKLPlAnMrnfcG2WTl/AGNWGk0I8qHBA1McOwxeNUgzRLvkwItet/XnLIY1
KzTCBMs8ALr73s6AR1pqrSUanBooTwpjV4bQjFIVhIyOKSh+MmOWtcmPs6TwLiI9lQu6YzBGJe40
MQHeFQIw2OLCoZ49bTKYncRqfPieHHn0DC6IY5lTgrgFpGtDfZnsAKs89Z6qerXG6Zvbvn+/jshk
YoU20wPE4mib07rMlobQmpadKblCCvJWXjsl56DY3MIsANdUixDBSv2hNp7K9Es8f+NcLRpxXNo1
5mrFKRmAa0XbdnubUmXQlraGoLORDs7EN8gzXBbI2z/GAZElpWijFDeJiIplTj8MY3LFzk6MN1Ls
L4va9nV0QDdokkgkhbm0y1gvuaZR51Pu3MBEcK5Pe5DrFBY26Lro1HvU6jkyN48MSOO6qRoKmHXp
31ee6NRPqlgluFuTej9Gu7g/xfM/l5e1XQlbyWDXVZSZLArwcSiZCrXDwy57HtDmb4A2gufpbEYI
K2GMSSoBjhPmI560GtRYGK7mEh5tFklXAlhrpDaSGNEilPkwI31SYzhHeXxPN3gaxx3d1L2VKMYg
hblsqCrNdYLQyUsiPxQxaNcLcHqsWhM4wjbN0VkY6+6oQGnNGwLt68mdMN7Kem8NM+Zo09L5O31g
HZ5BCyMhJzii0Y4e6bPYPCfPrUObrlEZ5cVaPPVjnRwTpJt93yZoDfreu8EhvQNzyZ1xI9t0OpeX
IeJKY+xTmZlKJCco+7ZuhB7vaVe5Pea26MjzJ9F6VmfGGCeMTRpBIZm4vXFuq9VBzN6E+N/Lx8Wx
EGzj3QgWiaY0ACU4ktdOvVGVwcoiXp5i0/StFsKYCCWKU7Wit3YuEquPTrLytaljTxxu6xTFCx4A
+baRkE0JvdG6YbBg62U0mZmu6LBIWVVbGslfazHwL+8bR4bJnM1o5LMM9MXJCXPzrlfDK6Hi9Yds
X9n/lmGyaYS2rVKjV6HZAUgEahN0Q2BNWPYLD3j/8lKwa78/EnEhVENG5Qzt4xic4pAzPrCtYud1
MKefwlFVQ4oPHC/7arwNpgdl8P7mNNDr9vsSZrFalp5ABJhX4KV+C3g4yn+4+OdFMO9C1mbt0jZQ
4c7r3W5fONNOfB1Ag1e4YcRtst+OGgHE81OFTbaC33fgSxREatXQ8Dhew79ziz0B4npph77uty/y
QTh0p8L/VObyLJgt4ydGT1KRWu9ZHwoLD4admaU7deaNRHRecZGjGSxkSpUlgxLSQdzRlr9jhAG4
TZMFdFurPsqIndA8UJ2E23p3WVm2c8KrNTJpb3MaCIDQYMRpQViOLRmTQZGjvOr2/DI7KvLB5m10
x6uybydrV2KZt6Nvw1qPaZameKHBq3xlguHCVu/wMmIePOSCCHDsBwupIk1tH3WlrjtyGdpheps1
3/L+ZfgUTNBqWYz5iLKqMc0Z/p9SPsWAPCmfNB4DyXZDy0oGY0LCqpGSiI4WiIdSs9SX6AdN4mP/
YuxfkHnxC8Ua50Gq8DaQsSqlEIFkeZYQHASyH6ix04qNB7zskxHNzmWd5N0ExrzMEmmkMsAmCkvr
F9LsxWZsp7wmHZ4UxuMkTYooZDAQ0KMZOJBHa9FEgA3++1drYV3NRF7mXDVxWFP4ZuZevTTWwHuz
OCthncxxiYdIT/H8jrK4H0vFEUfiAzGdcyzbtcez4rHe5RRXaPNTYA6LKPSjQrOFJYbVkGc/bcmx
Tdq3ZarduFvuwPHFCYZ5a2TsRbyEQGrFnBLIFYAj3V3Vy2Q1xf3fHRbjx+SaNLRzB8XrhEM87DvV
45KVc/wL1sWsQ02pc+CzOKpc7NGT4IVN5V5eBU8EYx+QK4ylQSTI7WQlEKrzByUdOKzxvNNgjEHR
JXNmTNgomDsP9LSWAC7XMiw4GrftKv96+NmhDqQPcqL1EDMlgmsY6KO+00N/rk6zDFBL3tglvfAf
0i0r9WYMAkaXpzyXcDTzodtTYPmfnV+8nkfOotjxjUpTMqNPYEgTM9klIQa1+tBRJvCCSt0hTuMn
uQs/04h+Xhk7wrwYVWaO9LEV+toqo0OfA8iJly3g6AQ7vrGomBpEsyVuaF/emKP6LdaBd9DyKOJ5
zifL0okeotEICbxBEJDSHtUaEOJzghS3eEy97PSpuoGpy6qkgjENFczfvemoz+eppDy8svzvpOzV
6onw8pbbF/Ysgu7sKjFVK10RDDNEtJl6aHJw4pqNd9kmbL/eZxGMTRA0IYryFiL6PLI68Th1b710
25Wc6Ia3EsYuaK1gBJKMEZ5ZfZzM65EHo0r/n72ipiiCMkwVVfUDBugMmiuxjJG4ifP6CD/IHvvE
lfQGSXlhNxU8aoZN53glj329JUVJUvR4oaPnFNwZs7ugYZJOWc3fZb87zN6MMNESdzynfOsqrcUy
iexyCopgHpGprDJbjE5DeWv+c1kftozQWgLr9Y8A1Y5FpHoXSbOiyJ/HOwB4WKR1+uk61O8uS9tS
i7U05vGe5VqZxAi5m7I/tua9zGtCfg9pL+gFO6gZofKqV2mI7EBqab5iZzLCp16z0xNNllcoyyKW
oSwXqsBFQeYKZ66vWDZqkg/T6Og3zQtgjR4jtJebuhWeVL8eLDq42e6INVu8hPZmM+96X5lbXett
kqUjyirCzvAxCbYzjvmekrmF3PLpZp1vLYu52lmezyB0wSobp36SvlM2ud5HKG5jQBUt5upBuSli
ez52tvDKKx9tRotr4UxEkDdtmIM/nsbG4XWoWbR/QHBrJ41cQLM4psOlWttWWV1TTUWViawyhxqA
JrdvZAE0a+iz073Al5HkqL4NttpYASi8q9MgWJdvyebLBrr1XzKZ4wQqlrBU6aI79b+zC1450wuc
2qFZlbF2C5v3sm3mVZBJw7sGSGVTNJlruTSd3g7AmXifUhjM99fU/LZYcmjlp9QebMkG97zsmofk
IL9+ZrEr4fQAVo9eT8Y5JxFaDkab8nJEdhFZP7G/NC/7ynO6No9zJY05TgXzZZPSmUDTCA798tLz
fMdtDV0JYM6uEGspF7NBB/+fbXwx/NGfrgQ7u6pmGKDmuuHOS9If/GDyMMeq6Zid0RV2UmfRFnlW
GthUg7yqxmseoMpv2hlgrDgHxRPEaAnGTMHXmcT0oKpjltsJseJdeaDFSCiHalUC7mDiRne8+gI9
k0srZDSkC5alzSJcB5U8BfpRiPemyikEbavFeRMZtZCDGXUfEanSIswttfiucoFJ6O5cWgSjF8LU
zvEyQs17e7az2/IgXMdASqgfQdLgBC5v5mJzz1BPBSSnAuJYFiQ9DjKN9KUMV9K4rqqdOd0sqX9Z
ITb3bCWCCZNMDZDOSotxfoOm02JU9XdSLvMqZ5yFsL00JNMLAsOMuyPeBvlbku0lXq5u+86eV8KG
l2Jvlnqz4AopPkjs3OQGgeziz97yRAtY6j7VeXeJulUftOEskY1dkkQMiqkPaYtq4Ku7BWAny3V0
rXmVn9kjr/SzmSk0V+KYGwQO71IcKDGEeAjgFdE+q+EqxTyf7A6uClCu0Cs5/UCcc1OYG5WE6v97
zEt8BIjprO+D0busgJu+62pV7JUSZEUoFeDhtA0ynpFbR1+M2hKSUxHekZqj7e+FpUtHxvg9epEg
GqGE1nTaFInWm7C2ptBK99FO3NGW8MCuCvvyCrfjjtUSGX8njQqlJUNKba520G9o8T1MLWO0lFvF
okdXIft1V/g8qGfe6TF3uxKaWutSxG9VUlhj/KMhilWh++Ty8jgWRGWAU5HvGUZVwGOMYQYrnK7K
greBm2/Wef9Y+uyIpLEkxCjkdmZnYfI+Ul6i4kEYOTUb3kLodV/5MN0IbnliUN1QC28YTbsLBE7q
hrcS5vWt0mGU+gCeryo9hSq4cZIfC3qnVIXXTsg5ejbPIXRlNSrg+wVZ2XhdzODgkYRTE34mS7Qy
SaxfDWhPs0MhBmylnWCp5eDmU+S2zcIxQ9tB2UoDGCOxZFOQNTIyBdJDtZeP1T686r/QnsTkX0xy
2OgfeJ5O/C6FbR9+JZcxF3UKsPSeRqKdg5AMdZkU/Ae26i9AKUKN4XOR0UoeYynmCJOxDR0bSZ+y
RzSAOsI1BbxBmcYaTjG3kY+n8YyBmKN81gUTJCy9+iyrnjI8XTYNvP1jh+3zuitaWcbNbRzJE6ze
p4jA4g0BXXnh80Y4CP3cj8ZdMWRTJkQh7MxPitqFoXQoftIR1djJ7OUBwyPE+oqiNrC/C6BbLa5+
QkeS9RAhkg9dw6GgrZgnsUKHG5Btuwe/Pud9c1b2pNJMNRJGOD3JvqfMPVfxIcOElWFJb/OOB6q1
bVnOwhjLoi+RENYm8qhmb1pl/VVqiS2Pu86MeF7Ptmk5S2LckBI80mCPVmZ4PYY/eMWesrQbTnYV
75NrGjsE95/zg88iGTcEgNZmI0kGdjKXdVfJ9NIuxKa8F6Si5LxmHB16f8tXh9aMudGSEDFEsn+H
r3N7YA6S3Wf6jwG8/J+qvhu8lZichI0s1QjWJfJkoFLff8lMTvaW2qYLt+E9X7ASMZCxj5UcGpGL
d6pwkJLRGibBinW/qDh9zjzlY+zIIme1oVHQ02C6UeFOhWS2p+AINeGczrbB+rVtbAvHEKRBJ9CZ
42jIFttU68lStDhxL5stjoazvRtIEwNMJsPOpWCDjcfXJv+3NT+TRD0rADvltBSGUYclvCYpAoCa
VFp6uPu7VTAWQYv6UR0VrAKTiPaYfg/0AG71j8tC/hB1nU+EsQaFMAAxk0Zdo51eL06BbpOgspAn
tdLb0kv+4TXx8M6GMQVDHpAgLSJ4UNlXkn1bgEA3Pl5eE08E42zoc9prGq0bK9LdHP4Qky8Febgs
gqfHjF9hNlqOsSb4FfUMEpsuPAS80QPO7SeMJ9FH09AsGsbPhlp0K2mwsyKxtbF/icfkejHSl8sL
4liA96d5ZWxAz1A0qtHrTqNFlhb8aLLnhVx1LadS/Yf47Ze6sSWc0ewXdMXCAKg35VtwoF3MkZdd
zS+AVbhO4VTwijd/kIjci0pMjDyymbnMrIqsLpAwQ4FSL63ohcJGVt8UvOPRgrAtO/wPNMebrgMK
lBI6z5DMZZeJFGFathVoWSF0cGIglxjOcAgeFI9SOfOmsjcVHiVRRScKfCd2NnwqqngBdDksRYCZ
DgVgB8QKhs9EVyshTBVsDIZRVyiqohoXaJpJLLV+u6yDm5dqJYGJ35q+ikLANwOEZUitfrmVim+X
BWzvExJxMmhVdE1jbq06hkHUN2i+BWyb1cbEKQrTHgLFvSyGXs0PDzca5P8Tw7ym8tQ1fVoXuiNE
BpITV33R7kw0+5qumN30PJ66bR/9LE5n4vclI6IuxtC1zhMeKEKpYOt29EYBewWHlwXePqNfa9MZ
LUAY16IzQxkcvTn15DqIXi/vHeeIdEYH9KFELB1VuhNpbpzfx7IT1hzbvb1hCC8k9K5KmsiWJ00N
fGRThqtC63S6V4KHIbMoGDpQT7gb9gdpqqJiUExVFJFROskokirJ3js6tYZWrnbDDjQdGKssMQjP
hxDf3EHlLI95ODQ9V7qyzylTZgQrcCLqj3z89/Ipbb4WKxmMhnfzUsStiR0shtrq4lcjzqxhAKa8
wWuv3NS3s6T3JrjVuzQqUykYAhIHUVDu8orYS8bDheSJYFQ6TQ0VTKYQgSRFbCcTCTxRSxNO5ogn
hVFsWRxTPaZd06l4aLuD2XFe1s1jV4lM8ObIElhyfk9+9W1qzN0INZPLm6E8VOSOpJ8Y6INl/CWC
fsLqLKJ5qcShyHSnUqKnopzdqFZvErl6VHIgRM6jf1nJeCti3LhQwSUtS+Qe6IxBRnQrWB5SvDuX
pWzfz9WqmPtJZiUecN7ADDo0+3xX2oLdejWAwak1+FyCaCWNuZ1EK8UWiLQ6GE1mmyKaUeSW6h0S
jrIB88w1bw+Zi5qIJM7BL4Ie0eCAKR1ExlbDI97aTu6d18QmkHWSFoYaw2ZXL8FX7YCGKad6zlAt
n2+lQ+vgPberFICFn0qPr+QyF1dM5RYIVhKGEArJncKZoiM5jRB5lzVk8+auxDA3V21yRY4ByuUo
VXsaJm1PuoanhJsug4r3yBQxum3ojK7Psho1Fc0bLt8Xj1a/QrfZkQe6iZWbP2IDbdORb8MbbmcF
/foPzspKMqP+VU/yMCUoSqVPo0vQtDK/ahaiMzsCF+jn1PG8TEb7o04clFgBeEKpXE3dtRmfhuHx
E6eFEXzwp1Gksfcx/ZWR6oNg6MoZ1nxp91FzJfDs+HabxkoAVZeVADkEA41aY8OUUD8a1eAbautI
S273pfKS18NrqBR2U+XHKHnJCvEwZzcpaGpNTT3KreFWU+kgsXgbFsHu8sq3Ldnqyxj7LAEM7+cc
ZbKXPFDKeJGj/TBPigf8kFdeXLV5K1bCGI2NQPCiajHRQVqbd1ZZ6ak3FMLIuRjvqZoP6rkSw6hn
OSpESN4psTEPk99rdviV5ibCK9r5pzjG98mnafX4qbomVvoQuJw95S2T0djaENM8KjM41/K7uTav
B4DJo90ZEE2zQ9nCeIlgnkTGZHdDoJlT0yBIGUDmgFFvo5t4q9q89OddZcPTPjeFRNMSmvTBRXEk
a9kFTuDJh9obdwqnq2PzDTI101R0HVeSzZQppT6QYEaGKRK+zpqnqN+EhbOgLTXRRBHz6yJ6bwzC
IhoUKchcwXKNSunLBNDj6naGLSu82A1uNQfmWsPEVmc3p86n5DOR+xkzig/QZZEAM0UV2Wn2cJaL
WWvR061ate50+94X3CG3zMqmIT+AR3imdKub4DeJzAWswmweFH3GGR4AMtLgVgARrgTMbDRbGTD1
IHa+4tM7bZymJkpYqaGB5Es2GbGZWMpRDfwwp1iuSbirunvuUAb9CebOr0SgGe53C1uVjVllTao7
7Vh+KzGfk3XxKVtkL0lKjuJsZYd+k8X4ED0YB+Wa+rSgv8QQY+zqulXsOpeCzJbPFebtNI7Ijfv9
m0R6N1fvxzCFYP0CvpwjNCehuNZ5Td9bz8BvAphIIIvMroojmg9weugBnnTNSY/ygQ6CA0bduWwh
L+uDwpJ3LkG49JGI250ZIjCK0r2USn43LPZlMTydoJ+x2rUoCxNJbOCEFdVda9qqpFtp7eS81uit
Ht7fNo9Rb1nqJ1NJENnSlqDCSe+q5/kl2qWeklu82HZzTQR8p5oKslfFZN6WpDTzKADuplPL2rHS
I0tIzZuuWeyAiwm/eUoKxXxTZGLoLLL3qHUigltUxXJEbeNtI72axdvlE9reuv8j7TuW69aBbb+I
VYwgOWXcQVtZThOWZfsw58yvvwvyu940xEPcpzOxB7uKrQYajUaHta4y3o7aaovEvBurosMkDbl0
N/Gh9pXH9NgeMbPq8apvXFlMWGDSocSuRRWBggv2t/EpvEw2quw30Uk57uvFWTq29a2QoqyuJxnX
V+83y6OkeUbAa4/YtITr0rEZKTEr5ClvJnBcvpiSBfLi+JA59Nyal/h+vJ9s5ZQc+E2rdJXeOdqV
WPZQFUBRmgp9wGQnQYXpHikcK1v8ggwWSZ73l5GnInOwtC4aykqCrIyE1qI/RNnnrnqMVX9fzFY9
i4grnRjLkLMslJQUh2q0RXtx0CLmJU5z+FHiRR8/8Xr+eSvIHOHGGKMm1kcwHJWgs5Pdefw8VZ+T
6dLFHMV4ZsiEheakx2MnDCgmmLea+CotFy38tb92HBHsKFxbkqTSDapMEzjy1N7MGboPKjn4tC9n
8wa8bhE7/zYKZFlyE6agG/40P07p/3/AuTYBdvRtLjVFbUcANVXmUTDPieiG3D5Ezsaz6bamMkJp
NnAftZrVu/33Dgi1tF8+fC5/qHdw4VbpiGfT0TjHiCeXru3KySIzntZDXcMbzfNNUWcvQZKdogEj
0210O3Q8PXniGA+xRFOvmjR2B83H4gmD1DnxgCSSMqS1W2f1Oaky3puLZx6Mp5CVikwmHW2ZaoyZ
EvQctTyu6e2wb2WCVO/VMmpocROKGSZSZgDblCzwx72kb/x1y0nwE6DHy4/7Rs87XIyn0IK2m8sM
G2eSRPEzrRMtRe47F32lX/clbQeAK+UYV9F36BkVOgN5sYfJi74qeNvN96GMhikKJidxEttb6b/1
cWPTf2lUy0KwwOPq6O2T3cbpXVxfHjmOX8hNcqvYuRM98EegOGbCNpU2INuKl5LgQkFNpThrkre/
jLzvM3E66NSXPB3RGqlUxpEYy6EVubh/1JR3LmCNCdX1rlRlBbQC6J22BMWWP9E5KvNF9GoPTZEz
SGYp1TU43T/v68a7Jdn20nEsY5G06F5pXcWLzxJCjdGTn0FHDkhI5T7myKPGvacn40ayqMrBCQxx
BQarBelRrL+lRWUp8zea0DdNzgXDW1b6++p0D2bVhC0oe53QyAs3JWLrNQCjBlCR0AIHPs85jxPO
2dYYbwJXItSD9maKJ3E8ztKnuuecMp4Ixn30RbD0hox3SZyN36qgOgtt8L2JicMxDOob9naK8R1I
YoDqj3KT65IFHoDbytPusnvFSZzAQUvQUT+Fx8qw6aFufvHCes6+sd2mQdQKcdtBySiKRWsZq68Y
9v1H6RQ/T4QfHE03cmBwW5qIl5dIdMz5/W0ksaKVSi4h2hnt363BwyHwVEvwwS3vfaDP+i9hjIUI
amXKqYIDEC938fggFeeQR0+y7a+u+jAWotWNPJXLiDqW7Gny3YwH6/6KbQswEDwphkjry38vWF7V
mGobUfoflwtJfUP5tP/9LUATLNJVALMjEzhlpTlEVrJ1JW94AorVUfdLJ31KOIXMbSO/CmJ2QzZR
xVwI/ENFYqtSD0l7O4iHoj3nQDITc2InEU836snfn6urSGZ35kDVw3HUqLVJnuYBz+KVppCBhQ8H
j9LOz/215GnIHGMtnNCgpuIYY+DN1qMbKR2tdI6cMXaS4GB2j93g7kvcdlB/FGTPbiWXidm0OE5t
egplb8jQRsaFYKXZuJ1VZGnYhqEIUXlBZx8JBMmXVUB5DopbT6Y7DMDZCf/RhfY+SjJvSapj3TTP
/01HJiSIWl1dUlBWAivkuyK/1tNTkXP8/L9kNq7ryIQEg6BX89DCNmU/8MtTcBxOhtVY6oEfQVEz
31tNeuBX1yTIDOYcNI94/oeiPaeZVemV1RBHEM/Vr/2V2w4ArloxvqMNZl3pUOB0xBYzq2YffJem
xUrTL5WOOSDxoRVKf18idRZ7yjHOJE8HPY/fQqv+eyW7XXHftkeh/49Wz3iSjExtkdRUr+mbqgFQ
4VhzZ2e2L6rr2jGuQ9AFogYVcl1KZnfHGtV1HUMQlJG9xqAit0Nhc6s0yQTniQZPz3bcGGOtNk0E
A1S/6U/Jc/ASPFBORzprAZwasNuqllhaBAC6hc17JG0XNTQNNzLSlGjSY3SdA7MtQe4woIwyunps
jX57kRMHDRkl+pFp5UaRUKLiKf1Wg3pnLZphINwWZXq5/X0UUJEfm+HtyWTHt+oMRIPmzjjqdmvV
30IXVDdvNLsUyaE8IF5onIyLaL55vV7/BDYkLzshlKYYgD1teKm6W5nH+70d868EMDoGgRDOaFqH
85zt4abA9IzYOfrLZAt+dgoLq33lLev2M3slkjmE4mCArVN7c2bZsTrmp/Ii2LVjPuCtA86ngttg
sHnvrQQy53FI4r5F0z4dscUb9K45AIAD2Ny8ogdvrxgzzdW8EKR4gpOub0fxrFWcXPqmZ16pwVzf
fZFrczsjEkpN0Raa81B8641PkxY6csPrPdl0lFdZ7MWdCVkvhXQqmQDJAwh8lgRMopIck4nTQLyd
l1hJYmptapEvbWVgc8rGqlAhRXvCMfBAZ+p2ONi8NBJXHHNbo39eEDsNMfd8eqPLOgWOaRNL9GQn
OvHaITZ3jMiyThvNwe/NWMSYlWGTALHYUcbU7pfneEptMw+tqLE06Wn/atu0vpUsxjqyVFiyuUHf
EzgPgNbeH6o5O+6L2DxHVxHsnE4+J1lYLIgf6SSecjCOdMC68TWOGI4m7KBOpeTmUs6oYcckOxNC
vAij4/uabL8qVqowZmAKZG4qyng0gao0d4dDeKyPDQq7vFrAtjIayA1lFY1HbDkPMPfAWR5wTy8d
7bVLc8482PblSK4CmH1fpCJLZhNwBcG3BTCt6WOEir9go2e1tusbwQdbGJe08W2n392Mf4S+my1Q
grgR2xxaaU+jO9wsXpV7eCB5zRml3gdiYfrSiZ91yiWSWgK3YZJeSnviGZ8x0jaVtoWFNEpkD6ZX
AYOr5EIzbPrAlZKMjQiCpAqmAh+YScSuFNOOy9IbTFeIOFmHfRtRWFq5GoEcQPmwmiQ9abVfKP6+
tfO+T39fhfQKBvfEYkA8miF33kzzIak/FPKu1ooJI4qUdI06I0SLpUtHLhpG7Cq8Hfb14G07Ezhk
dSYtIeqQ6OIDloT2U8tnTFJ82ReyhetAxJUqTLRgIhBtSI8LCWhLikcvpNjvMfx2BngPoqLkZILM
J77jzTnzNom5KyrM+YbRhC7IXDkNyYOY8/Si5rp3aBhHIZoB+hI7NK3pd4iiMeBQHZbT757OkDt8
xFtF9sEAkGU1hGuiDdTkVDilr52H1+Ys+ZINp2ALR3IufF4Gm7OGb8/olaFnY4a+sgVvV6mTLEO/
UbqOY4Icd6u8xRcrEU2SjaqywN2OdnOzOPqhvEQRJiOpcSBvc0MOxQuvmMKx+7cYfiUzycuukdDM
5gzDSZkfCzyzPgCBvDZ6tk2jjWZSKCp8naEPJ3MZjmJ/mKUPDK9CCjDiRRlwbcBQ+9sRiYkaIAeD
vqqyi3R/bpbUMZdlsfMWONycY7xt7n9ksRHsUhqxKS1oeBptFeGWF5/Erznejo7syCjBtpw4dvuy
uIpjrqR+CU1wDcU6xuyC1McgUe3qQRhaQdP9zEnJmeugC/X+LF+lUeVXFlEoUZ7EMwLL35GY6VI+
rZTbUcNTikk7dc2glbOCBspm1J15uBMxAlq2VkV4Hb3bFn7Vh7mhhr41Fdq66OT941y+5Mo/g8lD
WuLJoL+v1kxrNC2vW3QixeP3QrvU0zlMOdvCWy/mgppaQZOaBg37aDyljR+YVSN6awnB475xb/u5
63IxVxTpFt0INTzag/RsmvfpxJt/2VwrAOkaBCkfFTNxf69VWgXFknYoG+iCcTurwrHuak81eWiK
m2Z8FcM+KOasKwiqgGCkM8lDbJiHiXxX8uyTUAKhLwFuHaZinIEIX/eXb1ssgRPCLK78rlu1LOfk
NwegVIR2N6EfQ83tabxo7W0Qe03xs1g43mFzw/SrRGbDeoBhzaa20IygszRno+E8/rb36/p9JniY
RgBnaL2K2zZ7Etp/JDC49c/7i8YTwZiEVId63lEq2kXLXuUps+NQe15K3gOdrsQ7z/Znpd61+S6x
2qZhneh4Mn+OSslqKuB4Zq6cfpF6zmnd1whW/reRS4KRdzUGN5ym/JqiQBs+9srLf1k0lcWuQdrU
mHMTDkGOL5P5uUpvQ246bfOiW60Y46QDpTFMTJfgrD6BgO5bjVE14ALg6FgJsmkRR6O3UZm9DWJc
NcYVZYlUyHItmY1/wL8dfiu/ZUc6MND/Sn2V9ifcdJ/Se4yuRVZ0pjh9PKU3He1KZ7q1K18+9l1R
VSkegOUyJQ9aUBovs7mYPjDbBTcAf+1hfx+3zy96+A3Ah4o6G7hMo7JkxITxC+NtN750GqfAs22K
f75PmD0sxV4qIg1tJeP4va1fSkDANwrvkt1etKsQZucWxUzCtsTOZe1R6m5BvCg17hJxloqnCrM1
cQ708o4ClEiKfAh7404da2cW9f8ohrlqy7gPiZEhvAu1r/J4quuv3fCwv+nbuXH9umCM164kOdF1
SjaACe1vlNwxOJL7zgKi6j+aLR4inyOPt0GMFx+KICFijQ2aMO03N3h9Ft70OX4ZMSjyTfY69GkN
pd2+fgTTCgOGV0UZ3y4swYRJQ3jCzhmBaZV5BnBkD70jAxa7Fy31I+HLVdw7bAJZHEqkrRErE901
Gs1G16TNWcttr/hHJRaSoMPFX3doPkfbAEwRfElGYqlHqlLnR7XFo3nkWD2LUNCifjSWLVrp5eUy
DncyKGSqhNPBuumEDNkwVaBimRKbF216ceo6A06ikO7L6UTGjzih1ffpkq6catMYaVtECMJFcDv2
KLDlbe1IKW+6ZjP6uoph29rxMoq0IkSiWpyPZSpbivhDlwxrDi4m8Yz4WQk5wdHWcCYRVxIZl9Qn
4lCbaP7FUBTxJae5Ex/l0+KMfnxKkTe0CLrrgdcZfE6IzbuptqtdK+GMowrRmbtIAib3Gke4o+yS
xpH27kv2bemZ94K3b/ebdriSxrisDqCaFdr3gZtTVdbYGFZR4DHy/N+EMH7KiDFOGxh4Fgbl7Swc
yuix4wEXbHc8rBRhXNLYiHNZY+Pe9kx2az+86A8hGsz44/ecNWM73INmkNQqo6JqA4gS3dkQ5ftA
iDkuiWP3bIO7QdS40CnBSy318UsX6wmasirTDQDyZ0/yTECLACSkYyvV9wUQizjtTTwt2dNdxpkx
aOiS0QMvi3x1utVCjobbF+Z109j+97Gf00HKYet0Tqq124uSA6yZNjQhDPQDV02tfUvkuESVCWkk
Q8Hg54g1TavbqL+fdc6ibZcLVxoxrqMIghmPQ0B6GRfJU93poDoKUpghcJkLmzcvuq0NUVBPMWVd
NRmbL6JeDBfqp+L2pgIi6vLtI6v1v99HEu5vBx/3fZBXOV71XfE8jS969bL//X85tFcByt8ClLzt
alSoESZX9VFqxuM0mI9p2j0sUYWOW3Lf1wWgyxo8h8jB0HgdfPvrp7FTh4lkCmmp4rUVtDFe2qUj
8OL07bqhcdWQsQel01HPK5F5iYfA0+vaAuNeZFeoQWWKdhIk42lu2sIiGAAJJt7beIvfAxfZVTpz
l+Rankq9Ak8V/0N8+uAqL+QBML1wj8HPztJm23x4w/mvreTEa2/4l9N9lc7cLYlZzWIdGohxfDpE
hal7t3tVncWWwX4hHMvPHGva9lhXecw1AzvKpIQ+8tpT785ud08x2uJfBOius5P+oGO4vF5jnkjm
BMYGWNnkkeZpmuQ4G9IlyTpnXnLOaB9HDFscUfssKecR+yhNoPLsl8MkyCj+kQ8FdH8W8F05RJjj
QCjgHcnwPdL8WP5Elsf9TdpOB1xNkq2HxEuLLlIaZ2sW1LlBza88zLYMHPvlMxDu7PpiPlau4M+G
VcZW8EO2ugsflXfz5WSYQG8TCeZmCXMszaYboljDOKYwT1aunsSkdlXgrCF5zXukUR/2Lv9xFaUz
p6DuMHOcpipSbZU9eXSWMJ2s2EcXXO8otnQBhTznWt0OHP4ox7a/IQMWT3qEtovkOLxx3pU3b+gd
x/2t3DbKqxjG9gWCmCs3kR8PixaI726AF2ihc0zyXy7UP1IM8e8rQmuCeFoK3HEdUM+WY3hSRDtr
LBoQg0LnkBYfyRNct8tgknxxL2SBhFyKM4M8Xs9+JflJ+AhJBfzyVSnmYm1EvS4zFYcgeBldyUGi
4GtuCy+g5jnRnhKeZ+TslMFcs4I0FMs4IC+RyiqG7m7zWrPE6de+OWx3P66UYmKrnpS9rjfIsPQA
WZnd3A1Puk2bPmu8khwdFER+dQv4DGIbblvBJaPTxOFeOtt3+nVpmZPdqp0xVgo8MtKNoxucqrvE
SfE0/aJf6Hmj8C6lwXlEcQ6cwVyztZEu9Ux7xJIjBemM/dGjna28y+Zf3qVX3RhXIpeLWC8xggma
o6A49LmvvrXydvAlqJNb4nkEFRofU51nQMzNWqrR1KUNkuxDGXlqmJzw+PDjonH3TYi3d4xHkfIR
9EBlpANxIneTqbf7YnH2RXA0YSFekihM1XKCO6mTzwTRgYaB64HjQv4l6PuzTybjQ4QoJVm1oO9E
9evb3kd590SbxSqfy7jNU4dxJMM0Z8skIJffgNGMAH+SzqBe9JfwZaToc1bsSMhUcNaQY+4sxVgS
13KtRW/F5O6oHEwXLxy34yrH041ayyq9BJRYwAFRz18Kn5X5talvO54j5hicSf+ElYh4UDRFpChJ
OohXRF9IOXEb1xIYz9BrYYOaJa7i7Jg/UvpZ8tTCEgqbh/e0fU+C8QCJQ8CnoIX0b1VqcFKXZQgf
33mIQME0l3jGfXGuj4U7n1uOXpvrdhXGolnoYhdNOaVrLZWTPFz0+Xn/lPK+T39f7UsXRYFuTKDo
JEJ6iNFaFWYv+xK2d2alArP1KvBzEo2msGkcGh7yh9TPPoH+58wDruJKYmyAyFmD5QLrICUbUg7d
Ib9pjyKO5ocwRlYqMSaQB0RudQFeOk9b3RqUpbVSMGha4lgv1v7ybZ7NlSjmQtANACbWKsAXzC44
I5l9K5ThSydFnIrrpqdZiWEuhJzkcymhwoGl01Db6A6jp3r/h5cqDSLfxehXOWxGL1K1RJZS2FsR
66/h/F2IJKfQGldqYreTezvNtOchzw9C3nBi9W1LJwTDkOj41VgPpCzj1BoLFrLsPrXLfYcOoP2d
2g4azKsE1vxM0LuARXdwGvS8WkZjGZkV2eXD1FkgsRk96rqNGe1AQPo68MKxLTuRAKmmK6ZhiGBc
/vsg98akIa+CBrtYmF4GUb0d5s5PdF6jObVsdv/WYhh/0WhKlmYJAqO0Bl1H8aVRBysMf+bha6I+
7a/n1oatRTF+Q08kNW9MnOa4+QScFj3huFbeijHb1SUiwmgDN7o6h6juXsT8q6H9+m86MI5C7Io6
BOE20DqLs6JdzIwTAPHWiPEOWZ6Ca0rGmOo8li/yDE68gdd1y1smxjOkEunqtkCB3QhuUN4a0tDK
Yo4am6WY1V6zb0+p03HJdfTt6YhIUbQodJb2746FycW9ygU55Cwc+/hMBhIYooCKXRPnloz+EvHH
/s5vtqOuVWICxqkKyqmfkfJUH5J7iZa03NzWboULXp4XChArODzans3QZC2TcQLi0kVzK6BMLfsA
h7XrE9gaHPW5PNae+MorrHJcgcG4gjJKMYxIOROU+stivOrTz3J8Us3Uinm85RwTNOjvqyBFQXd0
ZGoiBdG5JZUXRi/lwMl+bNsDxYI0FQ28c+zKBXpmGnIMwLVhju0hM1wtmHhd8put1xLabP9XCrNk
ij5JZTohSG3d0R0fa3tBIsIOR1vxDfAiyxZGuQaQwf7iWcb2Cl4FMyvYBkNIasqrlsHczfJ+KU4p
dzJtE1lmrR7jUQsj7aJaGZCjfchrO3+kD+fyYjj6N9GLzoONGr+jHgAvZ++fNfrd95fSVTvGyxok
l6Z0gn2oxa8qObXKWQ5eUvW4L+VfTtdVDONs5V7P9Zru3ngyfIrTmNqVqwOhNHWQ7+botLljkoiB
XlBL0xr53zY/SEPTEdpxIkyTFQ0ntdKslAdStonDKq2kMGavyHEY5hMemJ0jfRF+UIpO5Ry6xMF8
EgaH2xvcWb5mdy+B2yDPwnMhmxu3Es+chyFRSV5VSA4XIPiQzOcsBihq+znhYR1uRbdrNRnzFwEg
IZUL5jNVv0Oelo7HUXAl3mONJ4ax/7BIhmiZKNR0T+Euv/VNYlX9bQJkIPCc2XqBmTlO+yrPTBjT
ryW9HmsNNilKD/30kIq4oDlx0qZrXG0SY/Z6rsTNlAZoXFA+5cZdXP9HFZgAQ0iySIoixDCDmD+o
0fJsKkNhBb3o7p9fjrGxCSktMhRA1dJYrFWsUX3C094qu8MUf6AZaGVsbE6qikC2o7wha8i+3jyJ
vB5pzpabjGdoVUEujBrVADO+kfSTGD0Kpbe/VNuu7rrnbOLJyLOqnujseeMATuDN1cVH0UNvHWYG
ea5us3y5XjHGDdRNPCcNpXSIP0WIkfD+HA64hBsrfl7wZhrPH2r9WUtkHII2D5quqohdhBYVU1oT
oxWx6RCJVq3YCGkAxPsRDkICsg8DMAnofgBWw98uPc10E/DkWFS1+KkZVo8Z/vRDRbCVELbvIhNn
SUPXLRI6F1T9UPCgF7B8ZwBQWz4Ulw89O686sUAMILHS+y6HcxBnw0Gvsw/GBEvVKo5Bbtv8n6VT
Gc8qNVFPghpaZcWdqnyV6s5quI+Qbfd9FcL40oiYpGgoFUEDUgeUU/zhoJx1L6N1Ddt4iu81iqLl
58X/4QzwFGRsY47lrNAoqU0rfqvmRwnDAtwhzX851VcFGU8btIki5RWqJ42DTlaKtfqk3Oq+6MhW
xWWH3Q52r6bB4gwWwVgXPc1c/Qatb0EcVzg0thjs9Ln2BKc+CA6vIstZRxZlsIqSsel7RBRdmzzO
WldY05hammnw2o+2b8U/a6kxXhjLmPRNiMgJk6493lrETlMLd7zp/Gj+aW4bPx64ce7mi2u1oky0
FplGHYNjGkCs41MVDpbS/QyLr2J42xqGw7kB6LfexdQSJoAA+KHL6Kv721npEsnkMUQ+iXyTkckC
S8zwmn0Gk8Oz6o1PyYkXCm6upywSIGuDDknSGY88mUY7SCkmoavpHOHhGn7kgbf6PuNBFFGTBDnD
pGavnovlblQ5CdTNDitpJYDxHuYyNUU2QYDYG70l94aVZqIriakzG/mdEkafq3G8JbLwWKgy+gu5
2e9N61j9AYwLGQK9RO4T0afsL154Tt3c11z0P8RAw6El4OQh82f/576dbPrMlVDGpaiJHihkmHDe
0BmvJ2C7tcTFmqxOuEkwjziqh315m+f7Ko9NFKENr9K6CsdOF7xQPs+Ky1Fo20nKqoQRO1E1AW3E
GH4kD5Ei01SUR4doCkApphdgsPnGofB5OIPbWaKVNHosVqkNUgu90KcIfToHsKgOmmn9xm3OqiXZ
Cgh9Mnv2eTzF2yftqiBz0kRdRp8H2InhIo+5dB4HTvy7Hc6tdGKOWi8gnJ8S6ERxAXMgo6uj1Rwo
C0tjlU8JAAI40QF3z5izR+JUTgMCXvURnQgqornftOemTwlfFI4n2Tb56/ox52wUph6UUG+PyfBQ
eCl6EASfD/ZOV+mdA16tInOyMiTz41QHY3WsxJWVmANI1RTzKM36WSl5HdAcm2DvarFWS3nWAXFQ
tE41/BKG0to/t5vaKCIYnsDrSmQWvZMEM6rnPeq/SoIIP38m5EYaFHfUeZmubetbSWJsYZSSEu9h
RFLqQ3OsTzRLI7wsQEAVrdTLLrynBE8xxhqGyowKbQKXa9CWX+dcseOhssxMsg01dfbXcNPBgyiL
AOtNVMS3U7DyFQserKkWI2fdxXGOp8oUuYkSDwAmiUwLpHi9owo8cOpNf7uSyYQcYiSWgkxZZEEb
qBhen9w0o7uv1qYIVcINTHT8x6bi21Q1RpCgAIdHvyT16yg4IHnhmB9PBmMUrbhkQUHZFhvzGBrf
695aeOx2m0foqgb77C/yPEqlAm6hiL4ZwV3Aw4vlqMA++3WlBvBSCHrFIb7pO69sCmsUf+5vxfbh
WSnBbLfZ1zLqFlBitqNnOhITobIEmHwCfqLO7yWb937cfiWsJNJlXRm1IYIJM4yA2vF7GgzVUi88
mJ9R/QFQkugJC+V/eug5YcT2vbsSS1d7JbZQJyPJeuT7QaP+fXTB7Ihc9QBfkVlmY41HRDLcblGe
hVBXspapCKMsoMHLSUPg8k+VplmSFEru/h7y7IQx9SSW1TYOQUROoWQ16bZEmqHvqv92oFjwrCKK
yjovNLz7y4UcIkBBW2AzzX1DT3mF++2ywmqvmJsQJKZmadTw6PrT4k03KHa67RuSVu3UR8XvPv3O
wHNNkzaPvbuB/8h9N/CeTnLX5SOKJqpvnKRnCqktP5XH5lS9cKcX9nft3cS7OKlJmAeIOgcvRtu+
qxxCty1sTGz3N1S96lfs8J5c9Gra04954vUF6dQmgVNsO2Tb0sqOskvZoxmdWN303ZBf9g1z3/xV
tsQ2YvwkkVrgDgU9eNyXH4Wmcoxy+w222jHGmVTNGNaqDB8ZHYERjrbY4lCC0Oj/lLSkq/N+9VRc
WUTVAcXBnLMByQ3NJMjm/Y450Q8ICjnNVU6GV/g8nKHttfsjjM02FHocqxGN2YfOj7Xb5iM4ZJJ6
/T7j95thkY2awGmk+tNAvvTi6/7eb/bGrAUwO6NEyH5KMeoUqm/SISNk1zDJbDiNO2G+c/qlZVb3
Hbx/Z8HJbN6A3WaMttKOHr6V420LPdSFAasXdK8BuPYK8zYW/Hb8ua8kb5MY/57FvTT2C86TWC2X
PEtuzUp390VsN0qsVGGsLgijru003Fu0mU74gqwTaDZxUwZ3SFmXqEOOnTXzOps2nRPo0CUFbVPA
X2EcRVSmUtgWMPWouZRxY3f6lyLK7H3VNp9VmgE8ecAYKzILbDNEqRzOGTRLjs2RVgCmEx1y56E+
bgccVzkssk0gTNrSCchYUP5otAzjOVpaFYh7jZ8UXLc9Dg+o5wIhiAdQRrfmncMAao8sge1O0gxm
6/IaWDBJjet/STXLSM2Huo5+jH1/kPvohCFof389N61xJY55mIxdXwGsE5n5bhpeJg346tHAQbjc
tAtdlmUTxQxC2JC0nCjobYaH/iJJdq7bpMG0Aznu67Edk66kML6pDECQp9INm7z0dnEA8eznSGpJ
J0ohGzvcq5h+790+reQxrkpa8HptC4wRqf4MjHXA8Q26hfIkseh0aWXr99H0kb3STUnE84co6E78
20FlkagL4wTTmPOnIficapzvb9701+8rTJt8NyiAvZJGzCOWqW6N4eiNLbzGEjlD1t/LMh4VhHBG
Wjed7kom4zTmJNUpUhVSCmps1W1ipdV3TKc7YR9xPAdPO8ZAMq3O42HG6sVmZUnNUyv+UxI3qL4V
07FOCUfaptEbyIvrCpgndbaPdImbzCwr6CWD5j6C+yAp6njCl32r50lh7pKu7EDQLqF7rAS6eI+2
vu+m7O2L2NyglSKMPwplvWwreitWddFYi5ZOdjKSb33c+lOAmZ59aTyFGHeEBr9ZbejzuG+9Ms+A
vndpGo7Jbbo8Q0Pzq6IghCaMRnre9ui/QH0rkpRznYnnGdn3fTW2U40rGYweJCHhmNKwT7mrjpU3
fK6dFs8QmLczHniVcfoHv3NFK2HMy4dgelIORWTNkq62YvVrpB815dOko7kPyDP7mm1v0J/FY6Ff
6k4HD5MMu05K47iUXQZeS+mQdSqnnWTb7K5yGF8UjSg2qSYMIR8Ey6hAJ9X/7LTc5rJ1bQsyVdEE
y7ShycziKUJVkTJEZi6Wnyv9V5f/MrsfRs85Rdtb9EeKwrg50qvZuEiV7pjhiyDcLcqjMFilgkzT
yKkwbW/QVRKjj1EHRRPLeI4qxjExv7bNZeHBh2wfoD8i3tU+gqxWgbsGhttCexDJ4AVx8bJvZtsR
LJBy/t+2sGAbYZfHWUwjWLSW+C1GdXJ7/ireDe7sAEKksEJnfuSI5KwcSzA5jkURiQmOkXyZvNkd
7tpf+qNwq9vyD3qlB6/CMRQ5x4m3lMyl1BvKOKNUC8AFoXlWC/Ek9ynHpfJE0N9XzxqMX8ZR2JlI
nQHnNkbv3vi8v3CcE8Q2d2DN9Kzr8SrM2xRX+EssAGIrfA54wyc8OfT3lSIIlqtIphTboYiulRFg
5VVld4n6SoaaU7zZTvytzI+5I5JkytWAwBZqzFDHVo6pwfwX+Vk7b33mDm3n/BgJOwJ/Q9VkQyKm
SA10pWCfLwL6suGKSPt9BKvGJLhKrHPMYdPKV0KYVRTaxNQE2kKS1z8HobAAcWil6vd9k9g+visp
zPopUx+FWoFQUroLb2n9K3RNOz+qCI+RIgaiPS8Nt2nlK4HMhdtoRh8oHV7VhUBelWi5iCWvhsMT
wXjWRlXFMsxRPqx1b5RvBh482HZe6qrD2+Daav/LGeyvQKxHi6M324oX2dOrhMabwq0u3OfL5oW0
ksXcr1mCCLVUsEHkoXnWesyFiy+SBah0TCCNYHGhz5jSyx6AlX74kG0Q2LisaSjzMetIwqxVDBNq
UpbKRLEJukamg/yMlEuDJG12KmxehLRt9H9EvktNTAXmYwli/1HRAqSg1cw2EJ7fzwuSPPvqbS/s
VRTj0U10w+DiQvnNzIWDMkSHXsocpRvORbmc88HkxEk8zRjvPlS1rrUNHtc63hcZMmSjYpUpx8P/
y3G+KsV4pqZU4XNVPK6Tm/5T7kqvBuba73Jb/Rk8UQYRqbzhHejtDIx5lck4KnmRSF5HGOzKeruh
JEMoMKWlpd8az5mFJJ0F3qbICuzw8/4GbsfuK8GM76qqAUOACWpNyQ2N3ctL5c4gbpWtxg75wzjb
XuWqJuu45KnO1B6YTuU/4a3ijb6ZW1VndScD3ZihXTwUL3iv7qvIk8mcQFAQpbKRwVlW6MXJ1Uc1
8fYFcKySbaKu9GjSzBZzokY4+kLgp0FpJwGPoJVawLt3z3Wj2FrqIlSFOY64yjrwexjfq+SulUJA
nvDePDw5TPC+1ERUMnDdOlp7lNPWmsRHTZ4dUVX+276w/dRBL/VlHshAcAnC51CV3X7RON53e+tN
HT17sqkQNq4eSWZI6BRBelG4M+oHo3L3d56azvs9uX6fWSs1A8t8TJDBn7wGMxQDJoRp2wsvP8tT
g/GyudYuup7DoasK4qSnROAs0/aWX9Wg8ldXMaZ7lpkIve4EyXEEcJwZuFnvLKPAWa7tg3KVQ39f
yUGePh9bSvyegV2oOFbJ0SiO+zvCU4X+vhKxLGqWDz2eGAm4diQ0CYXqj46U1ijxBte2lJFF5X9I
u67muHFm+4tYxQAwvDJN0Cgn2y8sOTHnzF9/D7Rli4K4g+9qt/bNVdNqsNHd6HCOQoF6gP/5/KVt
cyTNJZgGEpralfnQUy+bM/e8Opup+VoKl7no0kS6fMFzo+id6lRfFf5SeZ0tXZrYjGuwiNQ5+bUI
2EOkGmfWXZ3VpWLiOUriY9Xq9ggAxkIRpOabkWetGmfVSaDMVjdBiv6tc/+5Pk0IKBlQ+WFCrRSk
Dpsd87U4zsjTYiQoUSERK2enOBAv8TtwhgfucqX/zE+qn2P6WjqVwsPcurwYzmSEamyHkof2HQst
qfMZJYqx/EWib9X0cN5ERL/PfSywUOZapyL6tBKRFEeO2rZxKyLFAjlbN0vFIq1KQYiC7gI3A9o3
KsDGIx09IrAc5MtuloxDahV2Lj+eV2jzZbCWxNl8ZqF4XaToWI8gsmRzDeGRgNa98OJ7Ud61eXgr
pbjDqwe0f8FMgofBiJtsJlLro+cW2+c1EknhLF2ZE2OKMijUTZWXRMrV1Eu78yL+5dAAIKooKjEU
mcvjMsyrKRoWTd2evhIThmBVay1QmzFeQtGUxKaDUN6EcWlcrLahmgxoB+VWutfpcGPoA7pcog2X
bZPD+LsBhnNK+MFmSR6xAqcD6EVFNiVLd015Q1DjbYW+fNsXKW+SmMKrsNG1kVSbDcpG1Y/8ieXB
kR88DNSO7krgUoimjTdBWcA78FcxPkpREnYzQU2RUXzWAMuxPLpL/gdyQqFinFlg9CgF4mxmuORS
+wH+YMxjwMkGhd15Oph3+9I9b4fs9/iMaK0ZZxn5oErhoOCThcBPrNVrFZMgylMiXcXzz/OSti/V
2xlyaf0QZHkO1GU04K3muQjprZaKeGU226wrbfjMvk+NPNGkGYEwPfbTHem/qqEfLk6VH+LxUpr2
bYTO9YWB3qtoiVVg+3y6HxrYFTISpOFdpd+rc+DmkpXYbYJtE0NUJRMcJd+z1oBdWoUVrF8xr/vg
qSC35z/V5ut2fY6cAwTbXtXUPdxsErmKr7ikdBYbxB+29K08ZJ78XbrVPPEq9bab+msiFtN7fau7
rjKrAg95lX5ZJADRP1TRJ/LNtWa841BzLcCYGlLzOb1N5uRBHQp8pjq7B3KxIE0XfSbOa4DSo5np
BHVorb6QJkNyO4iYujdxFFXkSYB1NlQNZNLvzwyr/LLaVogj8y0I1b3BDTx5hweUC0RFb7CJbewC
N/o+OMZOdet7cY1gU8vVH8B9tIJoM6ksjMRlmWkvxU9D6H2ZCh981EoC5xMLXaNZEi2sXUmOhh8C
Vj/YB9cUI4X9/lOz96sD5dcIlMBQqrrEG5EhJIxXyz44sXKjdslIfOX9JCp3bDutN/X4dT9TM4tE
YqOhDJUPi8MuyleM/RvdJbu4RZL7ILjdm9dsJZAzmaaY57Rr8ayrgeAhexkAzRRb2ac77ZYheAzf
wmvRSqPASCjnUAiJlzmckfSOur/Md2T6eV4n0e+zf195jkJKGokGCNBGYz22ynyFsOafF7Hp4Fen
xnmORB2qLmpR/oj0wI4x92nOulcqN3okECTShXMblib1pcFQAPVFd8OQ7pamE4jYjPqqZqCNQ0BT
/Jqcro4L7DbFHEqsR1pFthmf6BTaQ2/YnTXZQ/gZl7sSxpnbojR9XbdoHC1SiqmGxpmtwAcVwQ01
E0Hgeh0C+ugqDFUG/LwsUx67tiiG3lIZoP7o6IDJyNzIz5AbdnZxYHzciT/Z4Q7v/3yXOuRaf8Wr
qVA4BcVddJq+Ll5zK92I6vubBWpgLP79qzjrDMcgyFOqsGksDOljm71P7Oai2KNRB2RznHty2Qi+
8HYIX8nkzJX2aTkkQYpyB1Bme/QyGNindZVhDYL4vTu7gA72RRD524nySipnu92cB2kh5YZL5/Q6
LZb7hQR+WC6upSheat7EqIWpFjgei0awzLx9a97OmAsSPRIiJJcmciLrRUoLZ0pFs4+bbhMzObg1
umForwWL1aUxcGcUOqEW3piPEUDxi2tNlDGIRHDZeEA7OZkINhLS7L42T3Pw0oSCpGTbMFZqcHl4
3QcmUI8xpR8dWB+vcJW9FCLgtICAVTwGKJ2AfUqENsl+9cPFfJPKT6wW0pinyQCgZYZeUwPadAY2
o7wXPXQ3rQBjGQTVG6y98sFbrocyMNiUb7jsh/mUiWbMNx0nwaQoMU0Li43cB0qVspn0Ac+lrvqa
dZJTGqmtFfe0WGyVCpzZ9luQGKbKSBkw/sOZ9ARTiKpqHlx6PTshdlCDg3LV4zNlXuiLNkK305CV
NE41oyVBrrFtmOoLOUo24KJ/FRfVE2stpa55JcqzNr8UJRi4BcIa9im5qDBN1qyqC9JGTXuKq0u9
FEQd0e9zGccM1OZKyfClpLnWbWw4Ake3zArvfFKw/Y3A24f5XUxGwOreJx59QMJ6YAjRxn0P2usa
cN4hQGY0bHz9D3Dlm7dIVzC/bmD6G9vd76Xls2rVSoU53gLNP7ZshiWbC8D/3DZeheXkAC257DZ0
S+CTiW4W++kPF1inr+icqqrzM2KpJkVxIUF0E1yaWuvJqTcBLbbJvgQa8vFM4M633dRKHuemRlyI
YmR0ZGxJgKEp6j2Ceewsv0PswmCqHlYp3YyiNYHta/Amly+bZl2g6qSCB1F39QuW2S8DF3O/xi2W
YTHJHz2Oolu+6fNXAjkLUvSBkn7AUHGHrUibpeORP9jRE9srgR9zyEXox8/nzVYkk7t8EQHGa2Di
RVWBMLRtzV2RZFdWrN2fF7Od+Kx04y5hGhqDNOV42rC6GUtCWkfZW1fDkTWPJ6As+qIxGKFI5hdW
UTrpZBCiqUBTp9cBWHIuh1O/Azmf5Sj5LrlrYDX9d9Fa6+ZmkLrSk533SqiVp7ERa+hVpL/jK9kj
v0Ah4MBsgKvtAoPOhUPwSrytnsULmZsRaSWay7jauloqUgABtlVrL6L7qTFsC/R9S+0U4c/z31Nk
NlxASkmbGM0CjMJB6dQ9lidjb8zK/ruZ6LN3XpTwO3KubgSrhpmGrAQV2/HVcJJf9yVpjkzFAHPz
obuNff3uvNDXHYUzTo5wTicsga0ms4pN5y8gX9Hc/K44BMfwYtwh+rrLTtuRL5ANTiJwdPmliwcD
CBR0kfLbfv6vs+XTGJIpmaY0SDWpvfiWPRzCK3AinRhDkYTt3vKQPOeH+qe+H/eGYB/mFfr9wxmA
EtFQdcNiTfj3tmzIY1IraogZFnCS6c6yBy7QZXXIDsGOODm4oCwvBvJg5mXfdax2wkHtAevudo9i
Ht7tburqb+GMoAv+XGagi/6YPYZjgknbGwbrWB6iC9UeLyRB33HTxlciORPIlaitcjhklxjjqSg0
n4B9q1xCwTFvpidvYvhJddAbpkHQYrMJlPRE8VP6qd8HHwHYijS8VpiaK49EKwXMSQPSK7M7zcOD
lT6dvyrb99P4K4CPk7pZ0EHLMIPauSa1qd/ujCvrZThazgw6E3Qqvsffz4vcPrI3iVygbLMq0JMa
2IfB/NjWt1P9eP73t7/82+9zQXHBsC64YOBJc122K3K9NN+N/D/qwAXEwpybYsALAjtLp7K8zkVL
UiIduMtrRnJtkBpZWq8ch96z0vtFxOch/PKcaZmV2QQ11kTd7kvf2A1a87Uz7Jer6a75TdCWD3Kw
ypz/NNtZ2crauCg35c2CMIeaWOv1mb2cFDtxjdAefe0IqMMCK3T/WSQX7IZZiwDqwerAr3g8mRsj
4QT3ueqXfpmiZiRirt1uCa+U5LydEnfSXM3AhUrga+l+uGCLxQEG+ypHNDHyL571zdg5N2fUlWG1
bAWIFZ2D4wjfXt13ezB2O93L+Eo6oua24CuyG/QxtPwVyoe1MOtwvQjwgFkdjF5gc8/Wr1mOy+gu
hW2DbX+ByQeUOA0dQwPvXaBljNrYYZoQOCCY5r0bH4Fs5+k2aNtOHdh1gitR7smM8KN6bwI5B5Ut
horJZXQ4zUV228K11MpJulNDBUO8m4qZqmLKWN7DHjWnWGn0aqN1iB1hdDkaJ0sThEDR73N6LKpU
onmJDCBU+weZqvtBE9mfSATnazEmUNd1yl6T3Ze6PrSfWRxWTaorOkVtAS2U99++D6oybAm6Yvqc
Po1xecoy63DemrdVeBPB3aCRpLoJAnrdLdunGmWgDFW08xK2L+mbFnyMBc19WWcGA1b7waDwtb3k
sbnmxrNuW4xdsQou/Xle5nb6t5LJfXzQQylLuEAt5ZpBx1FgeAQnYqtHBg+Zuc1zdpHAAzu6n9+D
chdofMmuc/sD1piFaxPsK324UCZWTVRKwEguc19xSNswMjQskCraCcv7toK6rhFequRG16+zSd6f
1/1fzvtNHvdJeysZckkFfiO1jWsGnaf5WK6/TB1Mdtexzdp/oIm7PS91M2S/KcnPJZaSERkq8xpY
RvCqtPKCzDxEneWdF7NdqVrJ4T6sGYyYEDRxmPSeURgp+9xR7jS2KuRERyH53Pbt+HuUr3/NKv+s
hjquahXSWg9swDhKMDMd9cOPJrPrB+Z+JUHCu50ioCZrYk1StYD3+f7Kj12TdH3Gomds47a8sBQh
debrocYbJfEsV4TYt/nhVgK5XM4YKkD6Bhj11KvRb9TSoeFkW7kh8ALM6D5cgpUYdtKrkwwVXe50
BtL6D+47g+qL9oknmlnermFYFJII+htAQ3gvRwmN0qwYnDS5JEfisGYRyTFFkO80YGB+KR8AsOtY
o11fh0IUn+2cciWcU7Jb0nFachSfO9e6DnbmS+KybZ/JCclr/dm4EQXr7WxrJZJLY+uSqsDxQwY0
zo65q/xpX0t2/aPzGGfULEonN8s0K2lcAjsqaZRodQd4cJTuqWGTXnPH5t40rpZWFmXLzNQ/mszb
p+RS13jOgd3NgJjIjtG2ALUYmVbyG8PHu+SXSLNtr8kqBTJSETQqONXiPiFNBzRyNzqhy+ope8zq
4pku/2TM7IpX+rFPRKnk1t3TENyBwASuKIVwkYHqQaNII9xL3GY21U4Zhnji9jM16JUUfjKDzvGS
LCrwg9VddSiPS+4UvuTFDpiwFYc6oHTCuq90ICK0sK1Eci2Xc2UKqNl0acYrsVoam7bAw7ksk8eh
/8Qy9loMd+NBVwSQHw3peBL2Lo28qsk9ORcdouBTUe5qh8VomEOIVA+7Ck9gZTyxqzYmtnwTHyZP
dc3v0mgLNwi3vOZaN+5290FA0CrBp6u+mHhs5F6PSZf8mLigBXHp7YLPl3jlqT9Ex09NrmsKYEJ1
TdF0yqMAhapmZbkE0PD8iRE40+8GprF2rQ+gORewPNf9vezKNmDmfwpCPEv8+Xu/Esw3WZsgNwqF
oSfnYCOuradleh6xhTa2iIX5MVNGO0TTOiw/42/WcrnUQgEjHWCPUBeOTvrrhEPgDmgpg0daRcKU
PwvU3HJva3Hc9aAUHHVKgcs/OrJT3aBT6agH41ZzMMRxXG7OS9s2pL8f85WhfBV+0yBTG71Bneuf
2Q0Wfhntiihh2r4lb2K4W5JLBZibAuhUxaciSMFm3jqdiAVlKwhpqgbYXwY3hETpfYjvl3mYqgRF
wWC+NsevQ3RtZoNTxT/lSrfPH9umPitRXFAYC2MwpAYPMGu66CfZXqJLzJ8LhGz6yZUQLs6pIOcF
yANj16taYOOmA7gX0z50zEB6alqkLed12sxS1ufHRR0rlMjS9HgfdH7vpS/zE5upCVxiR7VjHNni
eOCdF7l9jDrGDVQgl6mUM/UmR9I+MWqcuT1Z2RdZOoZCSijm5j94DfVNBhcGqirtJD2Fq2SFrnhv
HgEkdiD3bBQweK52n1nh0FbiOEtvm2RSacEa/81Bj25aUQF/s3OMLNaQsb6DIQ2e0y0xwzQnE6aj
Wy/YZQfGEQFIcuAIOK2L3O4KL1esDoXfz3+pzffVWix3uVot0JaSrSTUHggA0asATcRB2ck+9mB8
0TjNll2shXHXS41oBv5MzNQNGvGnCoMo03gwgk7g2TcchgmKGUUxdRigyg8XG4VGpXyccISRadPp
ji4nWb5Ilm+Z9FtwfBtWuBbFW3rYNGbfUBwf+ZbFdnlF9xGeb8StvxQvDM5ChJ67cYLv5HFmOIXz
mDYG+osZ2rZWOGO+oMaK+tfzaomkcEZRpMaiV9GIcXOwvQTTXqtit48EQraevu904axB76WoMBUg
n48Ay8U2EbvA0x1QgL9ZO8Ak7EQv3y1bfyeQc7zZpGhRwSDXGDq+4mYu+rLkdRWwQV1VZOzqhp9/
J47zu1NcTG07QNzolC8EtJDmE6tNYdHMa/YTtXeA7bMZCg7jym73yVWBhUTr8FP01BF9TZYrrHKB
VtGyHhNSQE+wHjs2vtBeRvnLeYvZcl9rZXWuuqs1Ac1iSwFEUubAjQBEsu9t4wI7R46yw4r3Prkj
ewz5ix4dWw/id4K5LK6dZrmhA97gxYlNzrJRJgpeHf0iFDZXtrYW3sni4pou0yINKWSxlUGGiNjv
5NJvr0Ddh1ldHzDFP+ktSlWYfinB+pHaRAGThCgUCb6nzkU+bUCnj9TwOSM5dsZ9HOzK7jNF3Heq
co5maY1FnXUsE7JBXAWrJrYs2R0qqNlVCC6m+L5w5lxIJyFSjXM8tVWCki4DhJeZp+4wPjVg5Vxk
0YX4F0egAe5Ux1Aamizvb4Qe0SCw2GKhcs3Ge7S9cUXcHiwZNV79opINOykuUcFOJNihAUEEaZRz
c004zBOp0PeQ+hrEcanb6f//ZP+dBM6vjWUVpYGFC74Qp8xaWwkehyGxC7N1EvVgzgdi3J6/7psR
dqUT59ryTOmkasFiRNMSTCnNi4NCi9eib2UXVeREoWgaf9MwVgI5H5aG4ZKmKouz8UGSnIZeTJ8g
Q1ifIu/BLKNVix48Qq4KkOyhuzBTLJuaomScuYgz1qBz7mrsEjOgFQa+mQshDmZDwPguHyzsHc/P
oulHgenpnL/qpihOSWzgeVZ8m+ZvlnR33gy2vwpRDMAGYniZn4atiV5VcYSFjDwBcvoInCMztFW9
886L2Q4ueAD+kcN5vNSgQ78AQQbOaDgtCN0tRoqK7y32AXqUlWU00o2vIi+xfXhvQjkPCE6sXs1C
ZJHYg/D1sd9Hi2hcTHR+7N9XkbmTU60ZFPghitvTRcke5I97KtX++fPbTERWx8d5oLGOUMzSUPI3
Ytlpx8t8vAc5ui0Nh/Nytl6auEKGDtwiAIGilvRenwxkNlWbwLir0tZ3FI7VBG6/ecLeMcIidi+v
c9FXei1LfbxQf2R+6LYVdYqN3AVZVvelOoACzGMAKS0aAdLVYLN1tPnQHpIj2X8KAWulripz6hpg
RshB1oZhbVBvt1JsK/KlMQwil8Gc6RkN+WhFcsMC7gNzTDvp2rpnJJ2So91hURjZo7bDpiSGLeYL
ehChN75W3s5J5pxVkA5DqLU6u3cMRcnAuFS5Cy+RbUxHekVsbE/u54vy2Wzt/kLcSN2+Hn8/7WsY
X10PdBMjSko4/Sn/qnX3TfJciyCu2Sc6pyHnWYrW0AO5kfHSea0A/lMny33R4MB2vHzThPMlTSEB
l2GEI57J5ARBZCcGdeL0oW9vchFOlOAWAvP8/S1UrbQoKgqdmln5bkWWl2rTDuxFxzAZnSa2HHUK
XkhKnzBthw7xHCZ2UneO3JTXdd8+n/cJom/I+Z4KyPztUsB1W+VgUzmzQyu2jV6Qj2xndH89j/ph
ywn141yrUMuV9uSY7rN7GfzPF61r7HSQZ4eLe14roTwuAUqTOQRUSWti3bY6TPfwNk7gLw7WUG8j
T5TwixwA52eGOQ/Vmrm4RcZzERgyxkE2LubwGKiTjY2187oJvhhfjk8rOWiLGRujcnNXaK6F3neW
ev9NBudYFLmkaWvhZqeKdphBFWpmvR1qRCBmO4T/vXZ8fhLRmgwmo8jth3K5rOPi69h2raCFv8Xk
vg4DfK29mZtYKeoZzvDUnMhj7AVu4GNMYZ9esgdTtQc7mF8dI0+/k/ziVy2YexL4FpXzLVMaDZKm
FKY7AVFGXwo7CnxlTu2+rV0zEu19i6Qx61n55DHOQLc54J1vqbqt1cdQOVXxZQnqKF3UghN9Pc51
hFpoJAVF3Eua/SuUUmSTB7YDqit2eVq83Ldc0Qy7yPiZ+iv1ZiWaB32ITdeoblX9vqWtPQ+C55ro
CDnfgaEITMlVAA+rstax6PWS7pP5ZMB2Qs35b/eM8xygPLBCIiNBr9I/pR8pe/mEDKLIBCMYwAvm
XzRWVZDelKGOkX4j1m+SngLl8T+JMDgTB3B5QYgJo2vLK8bGOLa3M9mdl7FdjnzT4wMNbtZmFthH
J4BGolVySI+mW+wHZ3Gk4/8yJbaZlK/EcdaN1CaWsnkGmi9p7ST19f7BKn/lVODNtyPVSg5n0XWh
t9jIw9nNR8UHK4ODcQBQM6lsk9oVRapXX/chn1pJ42wbY41RGGAHAXG4/j3vokP+wiqeE2YAO8w9
07v8MjxgS80171uM60Zs7U/g9IUfkjN6daTaP2B2ycm6ZiP+jNJ+/AG8UQ91Xkc5CAxn80n/pjOP
H4UXj5RUOsJzAoI0AC3tmosRu+qYtHAkYQ1y00GthHGRM2xqSw8HRE6ps9zF/KFPpSuDF/28TtuZ
/0oM03nlBysrrtJJh9WQXb+w/ZlLfRcc42OAOQRGG5UcUfJBU3l2xwic7KKa2XZVdyWfy8sVvC2z
1ILvHzEFLdmREx/DnXLUvHkfCS7+dvxeyeK8Sx+rllTUzLugLVB6gde4+pHh0FhsqxEzSMRuT8tx
PAHC2QPIscBHb+frK/nsk6/OusTITFZlyB+Y/MjJj5H/C5P6BzayX+ykh/35bytwPCbneIw+MwoL
WExulvvNfFMNV70a2WF3f17MZvReacX5HXCk1kPRIfEfgl1IFDuNZ8HBiRThfE2oR3mepChrSLnq
mYtpG1bys4oDF3jUghxLFV07zqdISVZZZY1AOt8yynmAIsmP6a/merhInc4bnhgdUohsJAExEhzr
DZjv9ronhi0S/B08VFht9KSUZ7zt6iz/EhSzb2X0mGSiYLglRlVQwTEAHgcOeu5oZzMDy6QCdYdJ
OZE29PNUvshyxT9vIwIxH9bQI2PqJLPHAz9+RMk4mK5m4SDXlndeqcKjjs3lFIWygvRE3f0TDUzX
emGrgM0u9I2H8wptmeRaGOe2BrVriNHj3DIMbnW/wUpry41l55Eghdz0GWtBnM8q4pBaYbEw/1xe
sdbptGfVruKFAR9UzrwXein2p/ORfS2RfcuVl5o7qsWEPeT7I6hAD2w6k7gpQAP+2YP5VF1vLY9z
U9Kkm2PEQPHa32wWIrtfgEGTgCyuQ8cWiPYYT1AwBJ7dirl/RF+Rc10JSvTKmNW4ZPnviT5K5W8V
ywuRwA9vVrXXGnKXLJQSSdcXFJizk4naGqNPB6gV0M96X7pUHDaDOqNlet5CN7OjtVTOk7VyWAaW
iu84Oplqy4AXCjED66pf2YSYLrlYMRL46a1I8CZR4zeakngCdHmNTDeNta/DhHnewBKcpUgElxUV
wJMjU4LrkNOHbnzsq+P5U2OH8u/Gr8lcOmRZmDTRerwNWJkQyxU7dKF26p4KUkmRGpz7iMHlu5g5
xEQJQGYadadWrcDlbovQdU0z2WPtQzdynFApk5CgE+1rrP7WOsF7Q/T73N0BjVWvDCqurQwwSU0l
dopty/MfQySCuzdUj8syYODbtVwVoJAsv+d0FnwJ9hsfP/jbMXG3JJvjMcgo1FgKoHpnht00V6X1
ojSeGuxmUTt185EGfMc/X4XvPQ45MCSzABv8LN1l07fhMd51AEE04QJEgynbUfdNGHdZtNzSMwWb
C+6ofG30XZH/aqbb859IJIK7L+nSBxaYanAfs3vs+uXaKZoFafv2lXzTgrsr6kDpMEwQMbT1oR/I
j7SaL4sOk7xR/DI0sxNXA4rNk8CZMfs9Yxg8zsBEtcRQGgwtkbjw+9FrjZcaLIt9/6xrgqu0+Qha
WwUXcpN+6JKOpdDzsTswluMOyP/EJxefa2WtRXHRNgBJJQOoxiaL5CuqF5jXkwj+X2QTnGeQaiUB
yDxESKH6oxrnB0wJ7FNAfJ83va2NINTP3gyDcw8NTmzoCzhRbFSlL9YP5A5ut8ceCfZyPJY4sPGg
5Gi4gjfCv0TWN8Gczyimpazr/DUnI78XkJZLHkhVfPNLAsgHyRW9WzfPE3CBugUIJyLzdV/8S29N
BkuQlmtN8YbySpoEYW/T065EcAYY0iYNRjZYUurVXVnl+1EXMamJtOAMrwjiSW0ZE7rcgT7Z+hWT
00Kez5uESAZneWXT9Uk7sMl78Iaqxg3JMdld3v03IZzZYWopn7sZq1LReEHDU5OHdjgLWg0iRTgL
o9ak1cmAT65JCWhDjxQg22UscDubjvXto2vccBSKoJo+LbinLNfRgK/KfA7m90T3lDnoD550JYcL
Q5iE6RTwkrISj+wkNxpQUqQcOJdoCt0sl9GRPpz/QNv3cyWQC0pqFc5G1eBxxjiyWC87ONC7Guxp
0i739cQRFkM33xErgVyIysuokk3EKMxWG9fRafTKq9zDQw27RCVyyOo63xF38GQ390EZlDsMfi06
dpeSkBFJcJE19u+rx1sImPRFZZy2oX6hqheBJLCZzVlXwA//cUY8cEtoBRgWkFm1x2fT68aPBUrG
ex2zroth56flboF6YEn3MZgW+gTMrcldsmd+UQRWsv2uWv0tnEuh/WzEegRlO3fxKSCRCHDY4iO5
kX/EN2B/OjKiexEAkdC6OCfT1MagGAvCTvpELTvYsbX31k8PU+QweBFwvgniDfvBc/eHczjZLANp
QYeaWEO3B/l7RmRs3fk1pjMMcn/+7mw7Ho0CmxZkiprFKZerWExIJVhyWV7p+VOs/V6oQMS2ib6J
4NTpQBqracwddPlp1H6Gw6/zKmwOCqnqmwDOeQ5FH+hGMP5TZp0Oy16+6bz4Fq2+y8HTPGYWyU6z
jR/js8gT/Itx/JFN+CdwHsr9sHTwqa1XHRQ39rpn86F1MReNYo2hCZFnzn8vEDK/v+8gEyq0eoQx
zsuhHi+H9hTKgni3XYL6e55IQN7LMDvTXDpWEu1cuNSr1oZWgF0wvPhBw4RwdCtaFBQpxbnTRJuL
sVwQ/UypdeZxrwez3U2CrrNICOcpO72WhqGK2ASyO2EBeFk8C5Nd521RJIT9+8odT3FmoIeDq1uR
yK7qe6s79aJcYYuJCBOZbzbHucGUGHobsjdY47LSUuGyuDO8djRZFgzUe6/bZc4nEFLfieVcxTIW
Ut8xrsZ5zO08wcZoKciCtl/LK804V0GktLYaUBQgcwCNmAOmywvDG5z6UB2xniqQth3E346RcxtF
TavA6GB1svzQl780ebZjDZtLwyd2D02VyDpQTEygpPJQpeFsZWWhMIRjJXXiILRjZbJVRYQHvRk2
VmK47yPNqOwbjDqFAsfb8rsuslPZ79tT3Ow+YeUrSdxnqrtqmWcNOUFQp7ZS7jVtsDtRbr/t1ldS
uO/Tp8sCvEXk3fIxBytu/oSnBEAXgxvDi14wWXsp3eY33c46WMJy3XbW8yabR7ppekx7dhb6Fwmm
khnMoLlbTgxzBsmsnzqVB/gV8IwdFSd7bn3jtj6wjl6T/Q994e1iwepv4Vx+qQJ6sZ7wt7B9yOnA
iBEYfRtgZ/dU0H3YdF8rUZznH0pad6bMmvxofdXAgU8x+yHCSti8dyshnLcf5SVopQEbzL1qPORR
B2r3NATXVP2lDVv3P1kq4Zz+MgRJFsQ4uwHb3+EP3dqR5Mt5EdspwEofzudTRS8LOcVDtzjlV8Gt
6i170x2O0q3imRhRFKUcom/Eef9FknsAdeJa0JbaXflchbetiJdSdPcI50tyNU+bmOk0+NWhYzDA
LOFneBPJNQ1t+g1jn8fmFt2oi2IHsoLzRyqyEM6/NJgPVnQVkabOnrPYcCd6YVr7KSEC69h8EK++
HOdhDK1YFENhmb2ROGR4mHJfKw4TgOaU5imtjwGG7c5rtl3DIth4Rx1LVSlPKdQmcwrCT3y9wddv
U2DzRj+JY+zDo+Qsu/GL/sM4qidQ5xbg6hWI3jYcg1LgQOiypXOGE7WZLA8jttOrHwCs9eBRAeGe
sk1k9WFypJ3yCGyGz1nrm1DOkHRVSqUEYl21CG3LuLWwd0oxNHBeN3aNP7yYgEH+RzXOYKQ5A8NV
idyOLPUe/HZ22NeC4xOdHmcraMrqsxnkACisH7T0i2FcBPnhE1pgrV4GJyhw9Pi3vB4rNBzbEPN2
y2nKjkkoKPptqsAWOAw891STz+sNwDm0wEhG/dRo9lptXWR6eySjLigZbImhRJOpgilEQAJyJ2U0
JA7SGu+9NG/tYfidz89ENELKzIb/4CsZrzFzlWeHQUmqWCKol7WJp+G1hz1cioNTDqGISE0kigtX
6KllqqQjXIXy10wBz3t1QeUUnjc/CAdIt+x4rRZ3RYeimLskwW4mXkO7LCNeo4pOTvB1Xj3/6uSM
SUu7Tl0Mt4ruJnoZlteWIqhfsNt25uPwY9PBpId92UjgIKC/hv6mNF+W7BjWuzb3DSsSXP3NN8Pq
zPhq+ZLUaag0FNBLv8kO1OcY7yIH5BInhqgjrG0KvtDrONHq+Aqid0ubImSMx+ygNvYrIt+uO6aH
NrYZ/JJ4SUAkkjMKKVHjYSFABSDN90R+LGX3vNvZHIFanyDno4NOzTSywEdTIJuTzE73+TH/FWMq
Q75sAaWrn7rXUmZwlbpBaaOEe8FIQUNfiFuvCiyH8+OzYuWJ1b5WctKrAYzYFTJtd8HEROpHukME
wKWCu6BynqoD5qwZavBUefiFAoV1eFwQAs+frsB98EV3zYwAD8Rob4PGL6YvxujLBgDJsElPLIEo
gTqvZFQr24wyRMC5wnRLlZU2qX5PsYr1i8fz+oiEsE+4EiLFhjJVFEsko1TbvXVaQPGe/scQonE+
Vy/zqGlSzXDBcYQZq70KxKhi/ES4XZk9H27pIkspsJTwxrN+TkNma5XgqDZnptcS2FmuzqpLZkon
gowrO8R3DJYix4x2CwzT2AMSZGVrwP1iFTWgiIJDJ8awbfalfD7/vUT+UePcRxpPIRJORgTqmjvJ
NvYTIFPLw3iA3J1oTE7gqzTOlczSCCD/HJl72IKNaC6BhhfHprE/r9P2ndKJCRx5i80xvj/Xsk5A
MK1ihjhGaxGswYpx26kyljSva8sUeMdte/8ri58BX7DP1EtseaCoL8Nl1wP5xRTkZQJ1eICgNLPK
2ByhTpcSe6bKrVJg9TlIbiarvEWnSaDR5oMVAAl/jo+H3SKLrgPkFSlABE54TBiWl6NkhyWmDBmN
RPdouWjlnP9im++etUzOCpVsKNVYQ8OZXgMM1Suu0yc2Grfs6dWCKkq0z7HR1z8kYuRX5is+ZiNv
2nLGQtVpaE2C6hu9R/vmlSf+u4IanAO0vVP6IzqKkF9FFsMFsTRcOtpWUBXbM8+javhT1F6EVDTJ
q26nWW+KcdFrSBiHH3tazbf6TnYUV9vXL8lPzQWf31V2mL3ciwDSgsfW4swu1kAv+sKucoBgdgio
8r7+fv4bs0945qD5CeYhHQyyyIimhXVZWN+LXMFsVWcniQgZZvuALbSr8B9D33h//auF0loK8Y6J
tFNpnhJlN31mzAkYz39E8EibaquHajtMxv+Rdl3LkePI9osYQQeaV5oqVsmbltR6YbQl6L39+nug
vdtFQZzCjjpmYl4mQlkJJjITac7xVN3068n2eyM9ABHa/8yRncRwwZQqYZ4YE158akFf8Wq6aIfi
fqp11yjj+/Oi/uHWn2RxMdWKdaqroz57knVQi91i3Gj21VT1/qjdhTMNeu2Xll0p0Q3Rbi08cD4j
nmhw2AD7IOZb02kVCylVSYMZqxno9/YN2xxi+0r0GWu8Abq2wtHUTWMkwA3GQ1fRZYsrmnYokaWN
hTQlToJM88LxMSSJ04t6j5umuBLDOZeRZksZG6iTJYpyCfz4yzipsTFQ16LtTJEgzqlEcmxrZow3
FU2/asB27sM9miUCcxQI4YtTVV8myZgA3z2mV2H9pZVvK/IssAPBh7HZb1jZwUiwp66FwARl+9yG
W90A2Pk+fKxfeqCRovD1ED9krohfTCSU/f+V0Laxi4x0eFfPlvQ0lrqLPGWHreQvs92Ioiubovng
Bk8mwXfU7QRLeQsmFTxSqL5Bl31mT7kTmqPTyoWrmNme2Ik/G+HB7Itf509XpCdnJelYtQqIQhAS
tNLp1UNRHhW44I7UgussshQu9hTd2IRVDkupldc2CswK412CMtJmKvnnHD/QZURz29kW840t/ni3
r2RB1nVeBYAKvreJssm0yiAJ0v8o2mtafF/I2W2rFLvzn0SkBufiM3PuJC2Hh6A65hUxO1bKAgmb
6ePqoDjHrkakxdQvJKh4LMVh7pbJK5m+RdG31BaIOm9f2Ax+f2YYWi8XKceZZf3eTK/U6RB1QSW/
fOLIDBl9LZUQVSeci5Dtacb4C4Vx0cmPYowV6UKezM3kaSWDuylTRMdcmuCG2Ixah6WX9osxAgZN
upoz7H2NXrkbL7rewajp/8BGwD76Bx+xks5dn6RS1IVS+Ij5WDzKX9gYa0FdEEoGw5f6WTQft2np
J2n8DDpqbhVWQ6BrPH4r+tuE7Oj8eP6Tbc4kkJUM7jZVdawurQ0jnCm6lJjB+0I925Vf0NYIrAMB
z830VN213zsR5q5IOe5+lbZiKy1TrlFua+ViUK6m5DNlopVu3AWLBzPWZxWNdUO+68gvaj/HsiAs
bmuhGYYJrghkK5w5xjSr45BxkrflT+Dvy9rtFArGHTbHeghaP/8vg4f/0JZhpirjh3iJLdD34nUA
QFMg1ugOePP8Ghxpn2n+rCTyBamxH/DQlJC05Nm+p6Yjq26tlO550xMcHT9dMVWxDYBdCJHqq7F6
Lek+6j7RFl/rwRnAklSSAgAJvOgServQ3u968stujOC8JtulmtMX4itSSxb16kxqNkw2+2xsVh+d
ZZ8eGH9dcjWLoCBFJ8f+/yor0uowVIq0N/FQxTiU9pRnsyfHn8pcV0qxmLKSooySjJY/+idW0WFY
zdyR0PZby96fPzyRMixKrsS0A6C6bB1nZ5S3SrxTq6vWFGQMwu/D3dJOq9QqbPCEKi7ZLAoo0QKG
AzM9gZ8PJbzzCv2DS/1zXzUuSAyKmrc6jVlZHqtDWHlhWIwu2SnBgkFQ0BqO1AcwDLY0X6gv2grd
TCpOX40fgClprPV5BJ+XmQC0suo+GCzT7evxQEPrttRakbYsQHwMiX+01bkAUhhzEi8d7ljZvCEG
Uw/rvKkz+azVINqVZB/qozBTkTVVVlmEeG8s1Wj3WkrYQ2d51TDvVcuXmn5hK4cu9apeoNq2ZZ6E
cd4jbuSWjDXKFUUpBVNrXXdxvq+j6eG8vWwmmsZJDHebzTlS4oyNKefJ/EWXAO9gKd55Ef8QQk4y
uLtcmSpFFx6ZGRDFXfaIpw/9L0ZCiIkzRns4BqkgMG7b4Ukid60j5BVzH4JkM9Fbp0pfGu3nFD7a
qCOoLRVEEqF63P1e7DYpZ7alyaCOod/8qgTN4tn+AoLo7n5JvfRG2FEUmQd3zS07pNOiwfCJU2aO
ihQ+KHaMV7cCKw+8i+zRBvAUraBJuzlWRkyZaLZiGhid4OwlirpJs0Pc8HnPEB0VVGLLS1YbFIN+
bKp4EsUDCSl6vpA0B5PpZH+rpclpq6/j+HTeNkUyuDxQn/IuTRN8u6yyAjIYPtGGo5zVgsu8iZ+y
OjYeo7mVjLBUJAxHM9xvNqIqP6m/Il9yo9gJH1Ts8GHmHD0dCfxe43fRMsLmA2x1ktwDrLUksGIR
4J7hidQAnhewN8n0KyqnALPM386f6Ha4WwnjLCTFjDHNZeT0xpW1t3c5QM8a39wzWAAxv+mm+1oJ
41yL1k7oE0Uo0YRpIE2tUxefeimsJHCuxCi1EoOUsJBBe5rLzqk1w03lH4JD24xjKymcD8mHeNDC
FHr8hx6tCy4N5z+8Mz/PS9o2eGxsEAXjPABlex/DGnOatdrE1yn62ZXMxaFF6JTK5wq35kkOd2yU
ylas6jljZiU/oJZPb4iffAuReDDeClHi8Q9Wd5LHHWA9tQVAK3GAww4lDbcC+LrkkiswB+BOiQZe
t63O1BUFU2E6aPreHyLpQoIRUbyJGuNnpz7aY3D+I71Nn3zINMyTAO4rDXSaZkl7W03LgSYPqE6A
D6Fp6SRfgeGNJ3IYSFgKx37YfGG5OnGqawZVrgleMCI9uY/Y00TqFVYOb+t7LbyoDc05r6hIAPfV
olpqe80uTK8eh0Ae6K7qut15ESwQnjtKLlDGWpEutgWiFjbm88ZDsJPAICfKu9kv/WcxH0Atasui
AJa3scJh3WTAdR8uMu27bB2qFLFYE71et9syfwwEs3/vLTA0xikiFkauwy+gOfSLB/D3eKmKWaIS
s0SJENRs021YsgU+GhscKnwxqArLQsfHmry+A/Ul2Masm6S+P/+ltu8wVh0s9HpUlmW/V0q25oxE
Gu4wG1mXHHDPHKvAxA1OPdsTVRk2TW8ljMuv29DugIQOYbmS+6li7m00tc4rxG7pB5tYiWA/YfW4
1EIzo0WFXMmaFkdpJTdZrlIbm7otEeSg25/ndHKcQ5qaOcYQPh4LADd19CZ3yNg7VvT6d/pwXqkp
51aWWzyWQVsaDOYxjnI3sRSnpN/PC9oiY7RgvqZiyzpaf3w3RK+tGFQwaFIbSdBbruqnmM+L3YW6
xmX2lA+wc7YpZ32mZPdHLFgZ33+wuccIUW7B7TaMCbm70sbFISKHtJ1Cr6RwZhFbNKo0Fqrq2Ykw
Lif5YWDevZEwCoHztq38vwepy5xhpDQqrIqt08+jsu8iwwlLEb70tu2dRHBWoQHbQ086UBAl04Uq
3cvTQygCHhfYgy5zgahtlG4oewRc4y43HIBfAGbN/GLdmMBzBxvhzv4qxq7cftfZikKIDOAz0+DO
zpr1RceEDVy65ob7fh96xXNhOq3XXyZO6o1BeC2i6dv0GCuR3Fn2NqueDBZKn+Z0Y+eHHpSWQBFw
S1HPVqgcd6LmMMp43MGh58RhzPIEdMN7ujPvOyfDpqM/Hpq9iH7iDZn+g0NcqceF+4xIvZW2mL+m
BwY0lR4ZMqaCtUMRvvqmTa4EcUG/SGwtXxQ8HbWBeFl6M86NE4m8lECIyVq6K/cuoYFGaorJFR1t
06J5yI3vPdAvz7vCzQtswwnKjJsWU/7vhbSkG1ONuaQpk93UaJ0yvDsvYdvmMNdvgDAZrMmcJaha
Awq2AQXDujM8PbtuOt1L6FVFRdNcW+cFJiILs3cKUbA1/l6VKW9A3Bh3pmfLOVrNOthUzMMcfz2v
jkAKX4IsQNqSZg083hg1jkmuQuV3mH3iyFaa8FVHxerpUieY87Hz8lKqQEUuo1c1Ewyd0sN5dba+
/1oUlxNZpbzQMhlNlNgHzzTpXTnFgixfdGJc1JMIZg/qAieWUni1ZHam1Nq1oWgReDPurVXh4l5j
x62NVjBq4E3WXcQGIY9ULfVbKy4lrOAk1qGRLXds2tnRJA2NzRRfUKNCLitmZ7wXWv8Odh6re5uN
saLGoLPzdHolaTc5eckAMqMFIXCblPKHFNre+W+4iUBhoCutoMyJuSLeXkoyUKsrGY1ogC4QBtSz
DjyO6RXxB/B0y0HolkH2RZThbl3stVTuvplaGhl1xmK/3v6QMuVQhOQoj9OumBvRe3/TTE8aEs5N
halVkkatMEKCsmNq3KZgfDl/iJtWupLAvXjQAijRQ0Py2WcPengv634nguzZfFWtToxnbyRGl9Aq
hLMdXQDMuyMgWZoL5Vjdy8AoSQEHcV4l0aFxF69hphLKaN9OsW/bt9Pw+Hd/n8lfGXqUZkWjyUg0
bTsIw6OeCbARhOfF3aTOCElPKigADwik6xYgNjbmEcqDBtTReCfEAGUH8uHmrmyAS4+k3EjkMYdC
1pcBGyWoKtVARtadLn+bAhOXoDddhWrZBHRtim3xS2l0LKJQMUAqOx8bIMAbh3EHmHJhurJtCH/E
8Iw+xJpHMqWoUcR0cVMpdTS0cM/bwvb1OYngrk/fMj7GskeULxsvlZ6y8oe5iHa0t4ogxum43h74
K4NrMFWpSR3Srri9bMh+jkAEcTeYu0y6DdO/1Yi7PVKPxp88oKhd9oBVG246ELDLmggeYXOn2QBd
smWgPGspH7YGwiruZAuPeOBWstI9oxprLlS/vIuwjqEDk7E+RO5UO8M+Ej7fNjNmQyNA0MBQKiIi
p2TbGgA3mXDD8nB+borxBggDN3Wd+YmGUqpZu0te7HJiBhKpfp23mM3wsRLNeY9pihQ0bGH7VHkC
H0E0o+6YHcNahHOxaTQrOZwTiSqpLQ1bxhMEsONZf6RlUCVBB7ae7F5dvp9XattlraRxLkRLrFwi
JvZaYmwSGE8pcDWnzJt3oaNhuD1za5HT2rx4K4Fcek0zvZTiBcfYaD96EEkkd6MiSOBEX4p7Vk1m
qBcA7mabkxgFCn8OCTAE8qtQElKPsWzzgwNeKcOlFKmuJJGu4UlML3uQbNd7CmqbFO6esYaLTm7T
K56E8TXHWK70RKGIxqSV/MLuDwOdd+fNQWB7fIsxzPtxLE3oo5j9nqZ3XbJrsJlmjLZj5t8n6XBe
nMAWeP5FozPDVInwYjQxqlPcEwBCisBwRIfGOYxogiPDLDZA82I0CEA7nQjcwnYyS1DhBo6YZQE2
+H1WkdGpKmSbml45Yy8mxbaI9Zjt6C67mFzFba6N52zf7ERkzZt6raRyNp6XUSpFCeJXnF106tFK
BbnM5h0CHatmEeZrCWfZdVZqAL43AFBRU7/oiLOMaBMgmU20508YwUkSb9ZymcW13pqQZHQXdqfc
GAYYUudSYNqb1XQDi27sTW+w9/b77ySHUiz3b3f1UB2wTgRA+MovD2AiAMie6K5uVugY1Cmme01Z
0/klgCnDgA9QBXFZewziGG59lQPRJMa80exlfvc07D8HUruWyUWOehjSMLXxoFSxlhRi3CELsGMt
SJy2z3GlGbOcVVLT93NmZAOaYMmBEUq3ANdzdG/+gSwXmPOZCF1k0xBX4vjrNYK8S17wkuolzI3a
mtNr0UOJYkxOFv+8JW4WAQ1MdmKrD49Sizd6O2l6KaKQxd47874HugeyCde8ll7TW7zjdqIXz+Z0
2koib/xWmDRDWUCivC9/kxfqKk6IYirWWxl4P2N6V1FazVwROO72VzRRQbMwuQJNufstU73NpAxV
6t617hgheeSrX6UvrBUY3ot2+bZLHX+kYQj4vc0oDXAF5wLTi+ZDdaBYWrKvY5C7p7d6ICp1bjrG
lSj+mtt1k1KQ83hNc6XXwawH541kM2at/j6TvzL/ChzOkZGVMH+wrrV7pXqqheyJ7Dd+SCtWMriL
vGRjVFkN3vYjtrxkn0WTwRlvJ7c96Behn39miMlYyeOu9CJHowVQEyav9zGQ5ijP6gHDaH78IJoZ
FBiewbcuiixJTXBJMz768htbXS0ues9y5jf2oL+WxoXJVkI0WKKZLSiMvnbZ/8rdHxOQ8JJA/i5i
J2Ce6NxX466UgVQ6bGQYuRIB76G6iWXqTmjVkR+lqOAqulD8C9kkSxxK2B9C56A5gHDhSpN9HWOe
0146mCLSv82s8GQebz9mZfKoD9JCMYGIsJBAz4NJusntJ7PvXaX6VhiiAfvNnNoCY7asaTZWHbkL
ht5T3pMGnqnxwj11tWAKsovFXfzCL/bq/fnbvOktVsK4myY1hlJ0FYSF8k2ZPmGZ6VPhciWBu1vR
ZEbVXGOZbHhRgKq8XIAQPoXvA20o41tTCve8RtuZB7y6amgKoKj5/oWdTsBjbFFc7bzxdxRMltMb
TvE1Pmr3LRpZ3XDZ7IsrUXF10y2upHLGH9vUaDA+AISq8lq1Ltv2ZUoEz7rtbwU7VFXgEgC7973n
7UqMAM0DnqqybLVuMde9W4ap8INtXmNgIvxXDKdJaeYZ1gtxftkB4d8jO/JMd/JhCCq/R1RuHABQ
j07yRdQN3LxlJ7l8+yxpxkQvi2HwUvmGRj9HzMmoLxrgJw0tdtDxFdjJZl61EscVwAYrrGxdgc8v
48O8ONHo1/0+ElnjplnYMhBgVAOpMA+bEWG1fqziGdlbfatIL0N27ECnLLD4zS92EsK3uIxoVvKx
xxeTqDPEznSp+/lr6aZu7cm70lPu4kdr17jjszDL3zTJlWTmy1ae0S7mfmlHtE5YeBkegeNJwb+E
oijoVxnFWfJLJFIkkUtvoiySqDajyte397IUOVUj8L+bdrFSif2AtUqG1unpgsO0sgc6/mrLrwsN
Wl3wvNx+Na/EcI7XTIyoJErExtBKYPS7tu2w6enUha8/ogmOIRdP/47BSP+8sYhshXMiFcnaNNJU
9A6T8aae4kOtYm67WoJMkl90Wfp5XpzA/nkESLtC1WZkIAul1HtDgcHEsfaLJBZotZ0PrI6Ty3PA
8DdoxESlufXLb8DIAQ9YX7jaHggoF7MQA5G5wA+Zzkoa5yKNmuijNuAQ6SG9zhkOz771YvCHJDvL
yzCWSQOQ/O3a5074YhLYP99YM8Js1JpowUtCk3aLVru1rQrizHYEtQExzP61PiD8lQZYZWLZGMBL
0HkzMDu177mfeNahOwJQ0ulvm9oxBInIdl3dxg6BrKLP/7GunuU1KXo8q/vjDGdiuLGfX7H/sklG
c6/41B8d4nb/Q1V9M/KsRHPGQ/qotmaWBCk6Pl0fAJEQQy+BHu+ptqO5SNPtK3jSlLMemyYgSo6B
xLbcxE+hO7r6UcNoY+xmTvUs9+ggINNz7YMoRRHI5TGIQglEvzVjU5RLu9kNzWjtxpkUnj1P3UtR
SMl+bnRRmN221z/K8ggaICNJlKpG/VFWmp2VgKJPkrzzPmbbY59EcEGIyqY8LgxHWmuPZhfUXesq
xnUXClzZ9qU/ieEiT9Yqy6TX0/AGZlugfqag0yMeVdoyRlNWFBmlCbQ2+WAe2+bYmSriT4gKlo41
hj4dd7PUHK3KwRW5Rp75iSnHtUQuEwIoSJfFyTh4pXXNLJ/emNXu/CfaCgNrEdwnAsJQXxY9apxU
i5whe+zn6yl6Pi9j022thXAfiIaD0sc9GdjeFb2NguY29dFIB1NutrjWSwQgR+nwmXhqYihVV8GW
h1ISs/9VuqDSMI0GC3vDjTU7SYjSQYHJOXpdFNdK/eW8hluGvpbFTnklC7NyZaMWmAZsKR703a6R
v6jYPpEVQTTdurNrOVyOkBWjmVgDTFCTcpDAAWWeZM55VbYN4nRszFetVCH5lOvWgBAjAR1muW/S
IFW+/50IzqsrUxs2GpuBJullpr/SAqONggFo0UFxnjyy2kWfEFgwwXTbSpnThPd/pQO/bI8OtB11
EnNt6WViFI5aHkrj7ryMzVTUVBQd/8iAseaBsIo2SWusJKML9VA+2S8I9TvAqV3rjuUwLB3FxzSF
kN5p05ZXQjkbM4BmlkgMf7zIE1dFIp8lqmMsl7qIJW/T0laCOEuTh2VMWwlmUKXWwSqHI6rcr4s6
CJ4NIjGctRVWZpbGiLJrAfBRp0nAJtfmr3WV7QRfi3kxPvdcfy3O5lKpwidscHDzXQPCjuKG4S/I
N9qx9JK7SMgMtZU0rMTx+WaXJli7rAlm/NUFHZVWCt0hAaNGVf8esADiFKTcn9dwK86aiH1AfSYK
UKa5DzZgydnUKpQRs8N0ifbDfmLU6oFoc3X7g/0Rw8MXhkoW1bOOOvZQRu7SuV1ynIhoSG3TQZx0
4bnUs3QYZslA5VBpDlL9kGWC0C04K773WsskS7MJHS99bx3ZuBV78TR7YZtm2+hOh8VZdwJ+P5C2
IIuLf8t7essmw/XDD6NHxZW4YsSPzSL5ygYszsjtPJ+zUUKRHHWF32yuoAnoE9uITXxxXiz4SDY3
q2joY6VHPUoKYDIMymE6ppII/nMzqTvZAY8UEGU9xnkovlOT7YohMOcS+UIwR8e2S/xh+nL+Bm1O
CYGV/W1TBhy6vFmgLT522ohly9bPr/v98JaqMgp60ZbbduxYSeIMg7RWL4U9vFHrh/vBi4JsZ0mO
fpAflDu0NXbVlQK8vGftUaDhpuGv5HIGolG9SnUKA2GoFt3jfGRwoEugXBsP0pV6w2YPQocVzM3H
TlTT22xaro6XNxg5KZOeFG9NFbbfX3jKSxSQiwTAvNr1hBllt94BJNO6F45Mszz5g/M/qc3bUZY2
c1gP8CeNxxpVhlteVRe6Ux6GfbwTdS03Q/RKGPsxqxwt09u6rCJYkdLgahwr9dpqRwegsoJvuamU
ZtmyYtkgneLJz3oZuLgxYeAM2AKZ/cybLioUm7Gqu4uEK6ybA1/mShqLCyutplkNm0Gf8CA9lukB
GNoo2eDRPe8aywNmiBt7onEsoUgu11FtG3AvEkrNKq6IjN21GNQS+8ll7DvtTbYXoV1shraVilwE
NaQWMB62ZKBG5KNFq01+3gqC9KbPXIng7n0zKnMu1bgCaHc05NWyBUkp+4kfDH3197n7PS9qmEcm
puSq2MyczhiBoKF6da0f59H2UqP4TCZ/ksf3E1MS9pmiAspFWYrHRjeCvh1cgZ2zOHJGJ76NiKFG
atazCX+lXKpm7Vjh70R6UdTXZH7Ju8skD6TBPy9TYAlvcXZl7MNApcZKkNpH4Ltqn5f5phER4m16
idXJca9uUrRm1tp4dc+k2eWmEcTq4OpFDjqv9C89Bf/YTnu5a5QeXr9BWbK7Zdiv0aV2lD3ZmQMR
rL9IMc5RNKlcWx3j2MnncJe1F9h7d60E8KwChErRN+K8Q68qIRb/Ma05EfS6wte8D+JCcHKC6/oW
0VZ2INV9axQSXLkdFw5NHoRWIFKC8wejmtOk0bCgW9g3WU+dkvhSKzgoVSSEcwpDbKmdPsGapQBQ
1X67bx19P99Ze8aYad4nNwyNO3bNKwPFnsrtA+KWD0DF985fqs1mwyqE8K/ypKDZbDFiqRlUbhQl
arozvBzjX5VwE0BghCpXm6tsSau7GCq3OlqxxlMMzPEiZmtQIggBgYmoXLSfY7tsFQqPHvbjLpux
2lCKZjY3nTp6CpppgcXQJryRSCAxAAoInHqRoHV937NAT8PLRfRe2TSUlSDOUKZmWNKCAM0xr5/y
8HcRPljDz/NGIBDBD67lwAvsCwsBqpWeI5AxasW+pV/Py9jO40968OPIitpWakcWfJOr2cf47tG6
ZM0BdJYE/kGkDffxpzZu23mCNib9RuJHWboaOsHt3RZhq8CLAOsaSOnf510AcZy1gbIZq/Sn3F1h
DCOqGkdwYJuppH4Swn34LAaMRAHUV6SSjDF8CpZr0L5g+ah6A0YRSNu8Mn+kmXziKqPzbWcWmo7h
l94nGAcCN0cIMJYkw6IpwDDxWL0V9h5FQjmP0KvZOFopPK1y04P2zQD8S3xlf5tcBKrbDC8eUTbJ
zuxD2rLSkrONeTIpUI7Rrhp21pHtR3TYUfwfagzsh5+TwyUSYatmsjLA1WWH7JYBs0xHGWsYKlDL
PvWyWanEzngVDiPb0BfA/6N/i136Kh6AYKI7fVk6lfF83kY2rR6ItlgUQndAf2NfWEmidmLEWW4Z
3pBbhyW2rlN7dCcrE2BKisRwdg+2I4LNTth9jO4DQCucpsBmuGi/TyCF3z2v+gkUZhEKJbmU76J4
BhC+fFQG0VbJhhh8ABvMdbaBxXCZ8xSYYY+1TkObIzd2g/21kPwhEe2nbjWL3gnhTsxs4llrFVQZ
W195UQE+ULvUi7C/krpkD6TUV3EpdStvWMvkHxldnuVV0mOBpesBwNnucxckcHuWrORCj76tIHwS
Ac27DiZALq1Usnw0Cdvirn1jb74Mh2wXXy2BfiDopac78ku8HbmRrAAy4CSSxf+VsedNmdgLQald
Do1gMrPAttvblI3SyNHuX9+rd6I4G7FTMqrNwqr6gNpWr6c0yD7Re7GRowDnGPSDWLhjZrrSpik0
EzA6eGzUZu5K7YWcvNai8cstU1/L4D5SOzbAiWKPp2YuX+OxdJTUfMSinSD2bsQM2zYQ+wCiI+P+
cP6uTFrDaCmMXa4WNwFNT92KQu+mJlhI1AG0zhZMOO9NpHTqCrNAqjK5hfyopy7tH//9N2c7j/8V
wWmB5gpQADocVttV3ii3bkU7LwVDznkxW1ZsG0ClYOyWoIbhxMRxrSgjmx+dJQCqGa9ELdHQvVDi
/Xk57O9w8Q4f5Y8cnhympOOo0alFRWjW/DkKLxTTOpwXsf1RTiK4j4Jsi0pRWg5eIR3runB0ex8q
3/5OBndcWEc16sTqUdXQqBPrDyqmNcvx13khWyW0d4fFNF1dRjq2lpLbSLXUOzRT8NxrvtdXGJZz
LBuLmnMwiIq8oqPjbmazjJ2VENz+qrwx7CfaPGWTIGhvdTneKcX5SxkBVYkx0vtWxGYvydoNPYKd
LNWbA9EQ+9Zj4p00zmX25TxnYca88zE8aqD/zpze6w/orAXnP5bo6LjQqpSWZedTjBEF42Ie/KW4
kAuBYYvsgX9+ZY2mxGbOrG63vIx+tat/MaQB2qKkCvoX4T6bQCf+JSbnS1v0bCPFJD+UxcuX288g
u6y/D78MqoammZl5xOafm51pD9cxTQXHJtKC8weV1vck7yEikVVAvVaHfBrcZBYi0DNTOuPaDM4n
dPWQjoo9gGt0r+0KPMNYXyjyB0d+YCPkBI+xxk13YzAJRhfZjTknmB3Ayk00CYbkJxmfydaepNwN
1etSvr22BhEKk+ggOe8QS12dIMFilYy4dnVLvm8SwzwAtbUSXCZBlDA4H9Fj2V8aOvDXkPG6m74U
kyAKbXXw3pkd5xZqOaFWOSNGjEfQLHaHel+6yr32qu0RL4BFk7naodiLxrjfyknnvhTnJCbA+SVg
84MpXrKNOC3oHqI7EqTH4UK76j2GfTwH0/XiA9I0MHJHfKVF7pdfODDaEnAROayUHlhbJkebOd3P
t+1lvUsfiMAyBRZjcs/2Bbk/ySZcPTsbnKJfnALwXSIyP5FbNLm3eqkC2TQzAQ+RXWaP/+FFHI6G
04PFGNwP+1pgnCKlOH+i5GZKdbVDnW1cvutU+yWB64Y2lqisw/7OGWMxOX9iSXqj632DNBl1/zhI
fWKCeTFzimtW57W/ivhHtxZh15fC5PzICIlDZqFS2R6NverGuRMfC8U1vCL7f6jJyvJFo4RCqZxX
aVJpnsqhZpUWO5hdtsHssoqScp/G2BUlLr0T1bI/fkG81xQTQK4oygGLjfuCXZGVMgifMPult04s
PXVV5i7AVj+fEXx0Yu+k2JxZ5j0m87saxzksuQfGhAsMGn89L0KgiM0pUi15N4Qt6b1c/VpXuyp8
7rt/vyb6Xg3ODMssSlMAMqL0Jqc34WIeo6TdGZK1j1q5ckwDM9yNejmavyfD+qbYhfd3KnJGOTel
UURsKEapr7Ll0gxv9fTxvIgNn/heRc4Es6GfTLtGIanbYfxzx8pwxqXuSPvMH4NS4D4+Ruv3wrjY
hg2sqY+0EiiDarlcGsmQuwWZgO1hdQnQ2zN5n5Ou3QlUFBkjF/AsEjdNFmKOW79Sj/Qryup+dTEd
TX/eyV59A3RwQdb1hlP83n2915OLdUOf9oNmyb0XYcL/Ehxub7f6tfKKA8C69wwALvQGNz8Aa9OR
GdkqdgCwBeSBKsVjCM7yReSJyAzPXxgQWb5PlQpD1btZwiCxXD5N9uNAS2/pRv/8YTPN/llz4Ka+
F9LnhlwpVO+9aRcFWmD7447lFKJ+z1vH7YMcFQ92WQFAjMXDIqVlSprFnrFi9MNAN5A1SxKknbZP
/Mk1fUC04lHqqUEMoHl1Xwscw6aWK+mcX1CWOiq0BNIXtIjj/BhOk5MO9ykB63hySUA8rouQtTaY
kGFTK5mcM0BxaupnkL8hVhjH5acUMArmej89J7IT7pT94mb3yrfKRfvz5/lvylzAubPmXEQi00bt
OvSKcmQxaR072nyph4vb9s/nBW1aKGBBCTYnbTCaccajRUNk9fnSA30ZLV9aOWUSulP6rxMzdpB/
pPDsYnamd4nSw0QHus/DX1EHNiQRNNn2kZ1kcB8LI+LhIjdm74UU2z5jUPePVgHYlX9fsnyvC+dQ
m6avw8lGSWksE2TvZelLQ3XsrEwQJkT6cC50XGRsKIdj72X6fQig5051VO03gNEEeQP7Ox9N7XRu
nOMkyjxjUwo17J6qTqKzbc8dJa+yuuxKwx+J6p63uI3JvncHyC/fpHI+6aEBT915remByNOBG8G6
ev9jcfUXBa1E/WJ0gk/M9b2Xy5k6ydO6MyOUTFq//pb70bFz2hcDg4SMtmr5el5LwdfTuWwMrLIJ
HdoMVjJJQJEB1Q3QR5XbUgShtBloTzdL51KyepRpG7OsvW5fgVUzd393c3XO7cpRno2GDD2q6q5Q
HCl5GEUvj80MZaUCd3HVgmhNavdwQV8jelDtyGnIzpbuF/vX+W+y8XJ7bwGcV22jxqymIp5hARiq
c7FzCf+ABe7BD532gfq1wLmKPg7nKqppwg4rhUuqxj1gl1UiWnBmJnvm7uqcj0iXooxCGwL0/XCZ
+/k+DOoDa8TbgPMRHJ7Iojk/EUVRjpYkQhIjFMMyte4vF+Y9xgssrKtaOzQrPfOWHj/1eDpZB78b
EVqYzRnLqffU9HejXwJ3x4mpILcQWCDfJchmdRxKincNdjSr5hnDv66W3o75hSbEERCcIo922+Q1
BWYmpmZiNQQ22Lz04Acf7tWmv9Sm4knwzZiXOWMffMqW58okUwMxhDjZwToq8LTxFVtfKI7i1qvA
2gnnKvIlnNNWRiqhS5cT2Re9YPtn+920MgXOUdR9PFW0xo47iut7Hfn9dGH75eV4eOMF8D9zdpqM
fQyZgFOJVyeO2nnuGlS/s8tlpwIfyfLKxGGNXVavGwTxYqMuAd+EZXADDBjAjXtjJ1pVVU1DsqOk
xBgSsOnurCMJ8r1+q9zPN4bTHsqb7IsoQrHT+mAbK4HcaRZppylZbKA9AUSJyT6U6q9F+MnYA+ec
EM7jlg1a1cAWZzgnqou9zYsG3DKKX12J6jrb2pg4Q9Ya/zD5VFfDaA6GhXff+FAON8n/kfZly3Hj
TLNPxAiuIHnLvbu1S7Zs3TAszZj7vvPpT0KO36JhmviO52omwhGqBlgoFKqyMqvE0nkvoGMbYNzD
YjefyOyF2ZQrJBC68hDr/gQIkhRHnHRs38sxkfVjJRgR/dVKt6ZK1mv4LnTaI7brx/DUBqMte5W3
iNZfhdeNNcYL2roOVyKsxAG7A+RetcsirL4USZwIy9s6xg+MMErWRAE2duyaUwMepFqGd3fNI+fQ
7l6Im+UwN+66Gl1rNojkIiT/BIvqdpETDXj/A/iDfu7fffvjQzGXL9BIbZO2HQHFgHjOMFzpUDqY
+T58DG9l6KNoPNag3Ux9szjmBtbWVNBGA5uIt7k/5LIzz82lWBa8eIzrtIhfTBI+HW/obkz/MMmi
abRlbJWqxthIkz9OQmYrusTzd842soj9rCpMo6xqTClj0s1BWPcEZBb1hX618Hm58Dx+9wbeLInJ
zFF3k8EBj4x57s/SLFt9rVhJ01imqHGWxnH693R0Ey/kqIrSVUHlXstehuxNqe/69tPx99mBa9Nr
46cTsmh9MdQkIPoQLaTbxW4L5LSNT5wOU1Jkgbb7ekl8FSKAauvQKj4wtJ8o66PiZo+8feUFrnew
1Ga5YCKFarmO8Y7OLcHW6c7QC0q/Qz7vQXYSb+IFyt3vCDVARTPBswya8F/jpDKTqBwkUFgv5h24
brT0fqzf5PEzZ4N3bzCgYSCLpck6dAd/NRNOda/kOYq1cA8psZzms+YNfuqECphdw9virv0M2Vcr
fu+JU2HAY/u7B/DDPAsHnAwiZyugqE7UvbX9N7H4cvz3d2PK5u8zj+IFoqGDKCLLEfTodpEjXxKy
YIGY2TqA1iGvHH0xXo9N0h37LW5uTDIH0FxSVYHkIK7REcLp9Vdd+SaH5zz70o8PhRyETcTZw31P
MUQwhMlE01ka0nldwrnOZZQOx4vaplYN/i4jT+02/H68st0Dj0b0D0MGSzsJyOsUEkNCmUud7Awd
z+mlI/8c29h9q3zYYMNlqSUxvBERWZtvpNEn6cVY7lKcrlDKnGNT+77xcznvB35zoFtJbuOKktTN
q/iUaWWgCeu1YAARnem+CJqZWVq+HZvcd/cPk/Sy2Jhc86TGvDjcvZaJG4q9a3DFnWTeDtLfsLFR
gK/2R8iEOOWTcNu52qlzqcrA6k2fZb8rHDQLPv/gt2rduHTJqXEq5aoDhPmOj+TZr0psvij1qs3v
0YtE0OYIax49+itA7u20F9WheX/vm47MGWffr+Nv7NHjsrGHGYFizCKgCOX75FvoT371CePLl3dh
5FN1DZplT7Nn1cq+YNziUnOcinNG2CmpJq9LqL1AdmOtvo5AYZW3vc6pWe3fRJsVMlfDsDShXstY
YedSybPSSR2cfEik5K7wlTcscBxdjHfOrc12KsBk5oUsIZwl8mDrgmJHdXljGFGwljzpVs7msUNR
UQNmN2PB4R/ia0msbC36Hs2cZzbn1LMdgUqYl8FUARqRyq9R48Wks4q+sCTIMuoy2Nc6XmGWc+bZ
oah4iQZjUQA7XPrXuHtQq9NxTOGcd5aTnYSq2ModzhdAWK4pzpY43puqaJtdYtc8FWGON7DPeHAq
LODWoMIaZLHM4l5G0yaDppHIeVDxogaLnC4BQxHWFLcoZUjv7NhrruUSNEyDM53Ei17a2tPxNvJ8
jwkbUZWOoMzSYZCswdJnHhmUSyXwQOc7AH5ktB+H9z18b84TpMVJJ1P1FeVW8qiENTR2nyIQ6P8P
Q4a7b4+NLSZQSEI7FkOGF1VY2zAGbGgEds1X6YwexJV6KX0uQHQ3+YGGA8hKkUxCW+HX4FsRITMS
tNzQ+69P7V3uxM48WvMpccfX9HW2oUiqgANe+1p9TTxeir7rnBvjzO1KyNzVSwbsSwNUVLh2XpXr
Vh9L9mIsHDT8rrd8mGL7H3VqgoSbAI1ikEu+PKSRpyW8I7AbODY2mNR87ubaaMQYyQLA467qdp/G
YAW4bLQFv/DqT/pXHqJuv0r3YZKtRmOQBnoiHRqZTWuF1+0JbSQ3+neMQMc6u43X/8svq+7G441J
NkMnU5JrxgrxHKO7EhXDNRPJq2rdRqB5a5PoNGGbORkzd51Mjr6kY1upBTJZjGPfp3flSUPf23Sj
02jYokMJYnh5wQ5GEud+s07GOZNlrBMI3QBffKqv6LW91s4PtSdwpnrgSAtCULXyvuj7dfbba2Rj
ljrZJtyYoVgsuoGiHiU5AdH5FeXiTFySWiZgDYaDmbV3oKTgEI9OwJuc63Y/Wdn8AHqSNj+AVHUW
oUoKEHwax/8Ubdyck0H4nKqr9inWS8EijSjZRlYUrhKnJ0lru+tBKobrxNRS9zjGc06UxsR4Dcoe
fd3HqDBVd4V6Y/KENbmLZepz+VTVRR7Br0BSezVfScGIIkFxRRmv8xceRn7/KtlsLRPeE7JGU4g+
LLyYcsjE9nopg9El3hLw8Ec71Kq/ui8TjKYplJKmRKNUQyxSvNqRz/NVg/pj5o/27KYBzaspt9L/
IJpMT+OBD7NA/SnHLFhHsKuUmJeqzhioAFEyxhoofV66xjuoLEzf0JB6iAkFc3gUaIX8GrGhAyhH
RisQhySoLuK9GPAq/LyYxGL3G71L1Rx4ZqxS8oDI8ZUr6bJGFiQ+ntqH1i595W8yxw//Yeethr4C
pDMEUiHvpye90Oy2BHITctSm3J0FkReLuCtkYtEw9KkhxOgBjSiFehTDpr2S0/xgZghCq4txgtri
bet7RnrkPEz8AWMQJKkHOI/+KOOQgNX5zsQHFezQ6930OTmBIx7V7DiIz4YrPBq2dhJO3KPKyYtY
3v2ybNea0BpNRRX/VmfyxcYKHd2lQzSUlgxtNyu5jS/5veDwINbcjWfCklyAaDpc0TZoHf1qsinM
K/bK5wiM05Tzr/47NNvGs5jIlEphuEwlit6oQQCZOAaKL/j82sI+KlIzFEkzkOYarE7DpIWxPNH+
2+wpnobWfXyXn8YT/h/LJP56O3shOO3oRJROnYwCIYlVf0sDwL5P+Q3xUjfigjX3k8P/+1Umq9Sj
dZjATERIso2hlWW5VYx2JfHYT//wUT+sMBF5FiddmjREfxovCITPw9EVIHokezmG6wtHAPuGc3x/
chbGtktSXS1wDyDrnYkE0oryuoryk0hETglnP4//ubJ33OImZcjndOxBAIOatPQ1nu/GRrYm8VGL
eQPcnOWwwgribAhGlhuAfOinoYksAV2uOE2s403bTzp+rkZhDl8ddRVA1ygzxnI+W21bS46ZJZF/
bIX+ld/D3IcV5sTpnVGUkPpEo6TRUCt10/arOp1zvbYimVN/2pm7obnAhy3G86JGi8Z+gRu0gHcr
GKQUMEdBLMnO7gVwJVOOxcIpHnPQkg8uxqt9XlDnOAgLsROQSGf5CExfOsmWPr3F2dlEqQj0Gceb
yjtjrMh2HEeyVDR4nHTn5nvoQ88RkoT1Jf/+HrChsc2rQnCchX1XEoza6pGBz7hUN5106UTveEW8
nWNfIUSJEqHE309lgP+dJX8gaJgJHGfkHCwWVZdIY9r0IZpKinmKACNIyutY5Xghb6fob9gEiToM
ux6Uf6g0aA9DnFhD/P9N5/aLl6t0KzcGcmkde6XBVimyk+tPZsnpBeyXuD6OEatrsWbQqJ8z9DZH
ANtBoe9FZ/GuP9MJfrvySr/UOO7M2zImRmiz1s5ChlRIiB6I4db6l2Pnem8WHgQhlQkMg9oZbUo7
KloOQQIhmNz2LvyuXBU3AIm6qMFDnT5CMIeyduFQJtHlIrmmblen5YoEC3BHOuf5yVkyW9AQJEnQ
1x4EbFKtTn4k54Y/CDpvlPMPL7GfEZFF2FX5NNfJhIBEX9nGGXxe5/oSPaVYk8Lxe87ZYhF2IgaW
V3GEW4p4iUheFPk9j2aJ55m/4epIBwaOHG921Ze+ZMEKmU/0S07a+cdgNK/FwLVHv+LmqE1JWmpp
AhT4kD5D3btoHg3hX5KIFiZLnbzyU/xHSE9Vfzfgeslfj92W5yNMJCnQI85SpMiOnr/Ey0s+nY7/
/h9elB/ewUQSdRmXOZvwoqzcqfWkL1TwO/bqYI5t4Zpgamd2oTLq8W7JPzx9PuwymUcjh32WQb0U
3FLtFUWeQDihhbaTQ5FqemoTh6rrytZ4rfstxiDjM8GobOLEHBwvPfYHYYGFMoD3WRxJgw0ewf5E
GaZbl74GePg13ndkok8KsAjIFvDGUmK3Cx+a9vn4O9LweLAMtgwhRutCBImCrzrItQ83pv42SVfL
Urqd/pL8har4L/cPW4dopaxpmhReM7UIKlTYCVNtgTrgGfMDo8mb5uJFMbYCIQyKLvclFgg9qRvK
mh4GBuYHWswP8Eif/1CX/OmbbO1hzJrOGMV3GKDyRrHqeC1BhLHyjVOHQQnK2ZV5JQR7FLRGEo8X
cjhRlGUXqOdiNDEnSJw8Vl9Mc+ztAkwqFlQMNOfYa7i7yoSXOUHNcwkx2dU7eKs9QBA8INZqL0/i
X/DR/+oyTKARl77EhCcenmaU3TZKCwrN1B1qwslcOOeZ5RPIykVMxIoygeoL+FPJY5gbQV6WVmmO
uh2b80VsayeZouB4K3kHkP775prQY3mQ6gX+GZXxS642qF9MuBC6Yuyw4s5NZteMx+/HRvfxBB9p
GmHCStkas1FP8NTGHVzhbUY9Q3o23RpUFD0on0FF4VNvlSEqO73yxgI5zzqWX2CMstqUBtz22OhR
lt2k/B6VptcLV8nkHS+UEz5ZdoEwz0CQo1JTxWNhXvcT5xbYL44TSddAYi+ZskF/wObzRb1kJO0C
2EKTJujtYyzLy0p06Caytqdc7h7XRS1tWR9z8OlpmSODWKafFGtsJO4ALz0Jv8Xyn79FYbHOZRkZ
8Vig2Lrqn4TbLJifh6+TZ96jN1B/phcyHZriq4vvevDGLHNAo0QfR60ewfoKKtaqnYJ0NU5FXt21
enRqR3LSMvLp+LPuV+43NpksoI/lROpEnJq0w2McNHVITyUr9qJr/RN9tBNvPgMbjWJ6afPC7H7w
2xhnjmw4qlGXy9jn3pE8SrerTtZ4pkq0cjBPnPcNx8MUkTmqcTGozUQwAEXTcADyKRnSSXcp32l8
5rVEOC7EFsMW6OBMIF4aHUzUe002+LKC5C7pXkbNdI+/4e5t9bGL77u8OTnlWoLOMA0Hx9SK66Jb
LLUuPi99zNk/3oqYrqiRtdWKEReMmGpPWSPamuGYYYLy5ff/thymCAEtx1FLU1SHjdbwej0JxFVw
QJPnHZvZr1Ntto0JOCRMsnCGWh3yzsWlzxhSWy062p7+oFrmfWu1tnBn2NlnZ7kQEIDxGh679+TG
PnPz55koqLKM8SSKYcGAzWlCm+F/YD3djdwbO/S7btyjGc0pksE+7yw2uPN8VORm9BZyvNiGK3o1
QamYh9XneSQTVJQhJK2qD7MzN/fAgjiJ9CZmX46/3/6zcLMuJnhgcikmcwgjdF300bSi8/emgt6g
8hKuqgNvSUzwSIxJkMkEPqYx+zTMPunPRcG5AjkfisW3rUKqhMoC8o+yKH2paeyhSjiEcPvpysem
vSfeG2coErNZlkwFovrbippSdt9A0/xZcydH8DsPKmB27gK65VRBei/crZzqBG+FTAgZJnmlfX7U
WwZ/Kq/Iwqnn8HziN7TbYpgE5Fz0LSnaLVifsnPsKDfJUwtHj88N583HCYks3k1sdPTYI9xfSdL6
iRj5g6HfV2V/6fI1OHZ3nikmWqyt1MvjilMcQ0zKaEU7NyNbyty15tUBuT7CBAxzVjoojWGUMb3q
r/RbCh0wb38AQwQ7sYUXMDGcFm+4omWJ0D1e5345ZOOhTOx4nw6sFlwztHFVe5TxOr4lp+GLYclO
gcJn7E/c9jrndLMkynLVzlLeFxinkM9hcteln/Lq0/HCeCaYACJAKrBb4g54LVAaz+Ns9RBnMrSV
c0vzshwWY9dgdDOdQhQGkAhEILIqfPFUvrau7PV+cltxqmOcVbHcFkMk6ybG19GMKz/Hojfk3wwe
Px13RUzUkPq2n1uRTh4+GgBsxxBh0O5Nn9J25zavLMZbEJN9yKUslXJC8zYMUS7pjUHeVt5LlWeD
yTz6vIvjosMYdFobQTS2pxaopjQp3GOP424c/R2bYF8vUoZOO2LGZJenFm39OSgD/Z4+XxLPfOJY
462KCRsagDhSpyKfEX3zlhakok9xb2GSYcaDCfUaBxx7lenMX4/tcu4UtoHarhLamO93SvaiKIWF
Vt+xAd66mDxDKfo27GX0m2MQqsgLZirVK1HiMQzwlsGEByKAFFhoQTUsJ0GUXdUR5+bnrIJtigIJ
1gzFu/gG5rhDsJ2XvWJ10z/He8W5pdiO6LSY8hBC6Rc616kVg04OyCiz/NfsebQZ+73Xj2vit1bo
NI91vQLbkXxfgV2e/MQ1UqsPOmf9rgK3sVwEnoNzPhHLNqK1hAi5gtt+sQ2Mw3nit+w+BoMW9Nga
2ZKvxADzKg/HG8rLaNhmqdLH8wQeZ8Sjl9VbHR0UkpS0g7YBaTXe471K9r8gijC6bmpQFKCbsIkZ
kYq5ZDNDPbJb0nNIEDMkzcmWGCLR+ePx2vZdEjN8ik6QlrEs/JEWza0SI89IujeiF0Ekemk3+sdG
3h/av9dyflphM95OHcPFrHC195r8byvhs2GwCtPLIMTG3HdTp1baFFbTot2hh3916D5sM5vZ1YLS
paYJkEMEQl9fLD8ty9vx+vad8sME3eTN98q7ae1iikc00b4h1fWicRJPGniO9o8J69KUCmqkp6iY
pKJpG+PkFqg2amT0ug5AolRsLRnF3tjonv7byphEcBLWgtR0mr3QMaU2mwGamzznoKnD0eKY2J5X
K3SJe1Q1tUfIWkBiMQhPpp3E7zApwYl59vZP18fXYqI8kpjZSCesCTSjtuE3N0ogvL9byaOCUhvw
sWAH/Lsj/dMomxEOTW1UYYqgLEixrc6nPEObVHSNmrM6znlmc8EGE8Qz2FoBGJ0vYxV0yGsWzoH6
Q0rzsRYmF5zMoixIDJDCAtlW2ZWC8Gn6CkrDLzIUpBtugZK3JCYblLK4ltYC32vCfGQSjFfLdeqF
znyuTqHVeDXgmDybnPPGBmA5JCQqBIAFxHMSSJhg/0G6wmux8cwwcUOdtRxjbgNu6sgvK4z+5GDH
EZzOuBlku1zvmsy0js8zPUsHZ43F0wlKHUpAzCDrBc99rc1uTMTrTtPPlRi7S2EA6JtwKirv7/0j
m0wMycQlVWId369z25MC6ibVNi9QU3PCp/yzdNOD+qq3xQst54euEMTX/NPHcyEmxGRgOplJgvip
C9fx+kr0YFSa/7i1TFjRMP1MYgHkA0I2WopwmxurZUr+UnwrhUcS6vbxl+REMTaXrFVZJUOMnCQi
y7nXWrvphK+yvFj6kPMqOhyvYTPKMNLXRKMRevxC3PiUjpYEOdzYM570a8rzLt6pVndVoUbLq+C/
ZwYHzsOmmFOTAuqPGjGKSYpnPlMgI7kKHfUuf4xcig+nxTLA4v2qtyLMPAy8UEC98+gHMNGnDc16
7TS4zoK2+8kE4szOBjDqScL8Iqd1+agMBU+bhLffTMqyilo5irMGSEEdOxOEq6TYcGY5uhIUA6zi
pZXpPJa9P+S4P4O6ysSiHNJf9QR8JnDayYOCgg+FMiRXIEQEsdpw4XFv76ZMOphNTR0KUCBtwbZv
UqZ4jiY5SnCHTKFRWGNkupjX+/9X90CzfWOEuahAqBGuI+UALvQYXDgkzOarQiurK2kEyP/4PO76
ia6pSNglHTQdzDcrQqmLimSkiTS0hccv0/A1jonVNp3V8F54+zfwhzEWYdaVyyqFBhreE4ZGKTNY
7MkgGaJDh0hyn49Xths8N8aYldU4f6XcIqVI4vtw+BplD7HyeGxi3xt+bp7GOJ9qVH0ELBQAGP0X
Y3xeuDVpztdhx8pmtY9UUUddJPleLRZ9rGoXiNs75E6/Nv388+LIlmhhwI8TpffruJvNoz9s4+cV
tMDUPHyHJuSnxS3fJUx1V/NWJJ1U0huEAJhkBD2Ug1SXc/XuP9A31pl7b1x0IcdUFkakoNDR2cqz
pFvKTQ9si+iQAOiW0OZNsvC8hbkG01ZfYllE7a6eLlp0UZaglf/jsliY14yREkOb38vTExAf6Dy5
jS+fyK3oRXbmmCdeYYjjPr8BveI5BWcH0iahEi9aVgVzXlp6pSKNj85lKjrHx2G/Lfrx3ViYV2Xq
EDAfQftM6++gqPF0S3okPi3otRfdFd8wkX6lgcr8HYT1qH/t0/8Wzn4Df5F0WQoZn1EtLn33KBe3
svE5EZ60nINU2qe43qyVCS/i1GlxC5QQ1krZ5sJz4aaO6cq30TUENt+BO/lLaMs3vNyC46mECTrT
MqpjvaACnIN4eiat05Wiq8cJJwTwgjU7WBZGZUSSDKXzGjw5XbU4kQDFSxI5GVivLbBLeXmi29ms
O+UwXEKtd2uV1/TjrZUJQ6sySfUALjWw3wVm8tTE/lhyssTdhHTzHZlYI3VCVImNhClxubRyYXWz
vguEVfBnRXSPz8d+srKxxQSZIv2/AhnGj6bmZkk/N9GDon/KNLyvF6dZUFBSHiZ0ybJLWjwcW9/N
zkD4BbFFU5Iwb/9rSF8MzE2kKYKBPHY3q1rZK4lP5tB9Bwf+aimqemfUOi/k0TTztzR0Y5RZsdbU
KpknkNAKl/JES620BJlbKEFSwDf/xbR/I/9cJEs6htmudo5ammF0r218OymcT7jvkD//PlsPWVKw
qE4mBpS06FtZfmkXUH+9Hn+nfWTTx56xtRCTdANmxbBnVeEbvg5pqsLuTYfCrCw+tvkPl+3HkuRf
/SJMIoEMFZIY/bE+jY9UaXT1i9PgFSdMi4CAjhuk/xBaPkxSr9lkF+0oVSSLcea0xwmKOdJFu1Fv
6exG7E4XXgmLu0AmUtdKmIG3EM/AyY6fkE9Y9W14SmzTb5zkrkDth1ft5zkJ/ffN8kSMWitRsSJq
hRjRnE6JmVshT357/4m5cRPmPCd11oYiffngAron5+mmdBpbuNGh927a1ZfwESxYKPKDPTvQoZHF
E17mLZIJzZIImn0N7QVHN66jIhgxfZNPT8dHYT9/+fATJjaPcSZpGcBATtgkdiqcazXolZdJjq2h
uD82xVsOE6hiLWnidUlRyV8MEEsDCFvKltC1HOoVThBmyx+pmjZyrQKgpjWVFwGwqLlyqtuKUdtx
UvnHa/rDffNz/9gCyCqKFSgwGtQDfQFt1eRsuip4OSQ7whgYv//D2UO26NEPsbR2FFJcja91f9fl
nyr9v30mto8ml0aWFPQsj0Zz01SDq4tDjLKV8eV463hLYWLGJIX5UoqwU6r/lEOQQLdkxaX134zQ
H7GJE5MyC9Kkgl+LTNpt1s5vhTbTmkLw38wwgcLI4rAXarB/K/JrlL7Gq59N4X9cChMNVjkpxDwG
qZahkKBZiWOo7dNq8urAvFjO8vZHdTWGUgnOOAwIf0mCIrMKG3Nq3+mwUetrp5Y7EfyHRP/jEDGR
odNnoyAVfVJAC6n3FntxFUe6zM/I1iYvueshXofQ5IPDn3N+OeGPHTGUqzpNUxlOCAWacyQqLqoZ
rlBgxikULjn0qI79ZD9cGLJCdEIVznXmIxJRqNIqxXCecW20VnmHWTKHOEWFuaA0IJe/nJXZGGTi
ezaBQVtcgAASgPXsLlVMM3DeCOXuUd4YYb5fLmranFHY4pCelOI6Cm8HXp1m9w3xYcIQfz3IaVMq
SzISeKW8grersdTYsPohs8yUQ2Cwm98aJrj8iSRDE49ZTE160hl1hvn0RAkSTfBIzhWS49h4d5NN
WCqMxpRKBWGJknv2ifWDwcpQgHZXUKYYXkNbfOG4Hk0yf3snfKyLpUAuUZYusxkEa+IZ5OOW9oyU
933wPw/SM2/0hbNAFunZmZo4Txku4aG6RMVXgffS2h+P/FgNi+3EZA0ZCkhjIGTMV8TtwYsaPVA0
YhLgDgaTBvTHv89gpqd00j3+C+URn1dF462SuV1KTA6jDo/D1STXghwYf8Vwvlkkc60Av2+WJIbT
D21+N8nVWSs7Tst2/+j+9HaW0bAAbGCcW5gQltJWo5McqvbCA5/tH94PI0wQMie5M9IKw0OCbniL
orvjmDlLlzpa23ACOv1TB17Ovk4nXY6EJYVf6LoU+2tsplYSraa3lBWxTa0jbpdlvdUOLRetQBsT
B6bZh6tY1cuwhCktqWYPxTnzsytUczCnUNt/NUf+4Rjs+3VCJpOGIkylybd1grSddKdF/x4HDI5n
vNP3bGNUGiathBkZJ1Lvheq5Lc/pwKtd0Kh9tGXMK7UC0HJuF9p0PlF0R2ULNu1VqBdeP33/PbzZ
MXqUN6tZ1LosxRhRndYSFXQo9c6a7dUuMTrSBDOHYZLeEUfrYgKDMM9xLYhoL6UnSjwyBtI7hdLw
N2nnZlFsfBhrc8giHZ8oewSf7xTfhan337yASVhCDIFNbS+OTlWhGa8GrZnasfZ8bIQTHxQmPqSx
3NZiBiP60gmXogOjmdiU0z3YD8OXKDVy99je+1332/fB/S5JGhFlkx1qB3c4JURG4FYkR/0OXQKk
YW2wvDVfZts8U/ql/4EjbvdAbYwyicXYE11M2gQuuFBKULu7z871axsUp/BLc0J7wjO/VpzHMMcm
2w9pqjgzVWECjqR+mmSv7B9ansTn7iX4sSy2A2KAhL+AWv3kRGNxpZDuOlkHjhPuv0k2NpgCWts1
s0hiOMgEXJH4mTLTgvZZfScjaW35lT/syds4JjIlbS5GS4REXZCyU1SnV4Ja3Rh9x7mueJvHhKV8
6MNOEVDH6pXOigC6iXhzgTwLdKGbwKdkZpI2uQbK7OIFzNJWK/xzfJh2b9zNt2GCUDG1aW+iIeS0
afGGaH4zrZPVDU+i1r7qSvW5iMfXY4u8b8PEJE1RFkmP8dwg5rPQu5DWqGvOQ41ngolIpVBF2USp
Z4pUtpoCcRU7x2UX48Uhdjy9njPVzEW86SdKofAUR055mzrp8/gdbJzWPNvlDOF7wnnh7C8OqmG6
pqiS8t5j3LhELaULBFwBLpuE5suwRr6mZs+yUJ+OP9O+532YYY4QyePQyMiCoWxZskPpe8nt9u5e
s+aHBeb06FUky0mNAilFX2tedqa6v7nXXyivGQSBbhYFpNWaTV6nZ43Hd7+fUmysMyeLLEoRahGs
d+4PSYbCNp6ke2KpXusvvBo7bzeZY4Y+4byoKajvs+bShd/XWuDUl7jrYY9V1nZ6Q48VHT4klObG
ke8o2wXx8nte6rJfW9/sHnPCVCKSsZPBrE8l7FR/uIgv1ecV7DaNn/hli5cpBe93b+Y13m4B9Buf
jr1ztxQj4fI3FA2aKGjY/RoYMeEzmNWKRwnuFNzGOYQYYifyZ7s5qUHkSZzTsHuHbe0xd9iyJmld
LzjrWOxnKjiHXvZD+Z2StOCNgjc/z2P2TsfWIHP+Bkk2ErCjgOlDUkpXUGK7EvOrtunf5gJ08mF7
P0plYAwr77amrshmV1vDzLHM5zEf1AgvBzNy6ivSWlTmApKBEHBOLPVWsmMI7clOepY4A6x7gW1r
mDmRRThqAxlG9F8X8UT059aoHaXk1Qy5nsMcxbFYE70ATBYHf8UEZOZWYGMqMKALvJCL7/gXOcJ2
Vcy5jHRtqsT3cJ2exPhtTT9zTgL1vKPvxRxFTAWVgtQikMnVP6ugW9Fy1jBEsCovdfZSZH4H+tW1
uEtFEUq+nMXtFnK2q6NevLmMFowolNOIAZAUKoyxPXutA2IPgEilS+jUmIscX02bvtQWp3QTL75W
wCvUcdLk3Yv441cAG/jrr1BJV0Sj3NLDGfpUmY8SHDe+4RQmZDXpI355DkVOkvEHq0SVTNWQIOXJ
nNAyhHr6MiL7M4gj3EJVwqlegGB1JDCOL4iA3Um9CA6vGrOXsAGb8NMqczy1oa0glxuheJDNwSg6
qvnNTCWrNR4b7V9F45zJP5yWD3PMoWxnuVfXFtdKnljJDfRAfMHFkJtwXZwILsoh4DHQ7l5k2wUy
51ONwrYyZ7y+Oze9q70x+DE6LyPK8h8K+7tpGpqmahoBtvpXz6njNW7MCDEHijp2Ez9NQ1AYmTU1
Z/DwcCVc9iPcT2sKu5kFaYVcwhtykZ7IdE2aL+PfPMbR7fi/BbGPcWCajUYr0V9S5H+G5N9uvtGV
p5HXd96/I35aYbuMOdC3BaEa5GtTQLsqA7WNVt7Vc+KVK++Fun8RfthiPpGhlWllSKh80ypTCX8Y
vO5UoG1/HEd5S2K+TVI3/bhOuG9nMbNb9Zso+FEMGFdXcjI1jhOw5KZrWS7NlMHQhBdjIcwW0d7S
ReVY2e3KbRyBpTitBaKEdfX+6J5/EPJgdgh44tSjDUFyuzi9PapW8hjB9zmhkbdE5koCbcNsVnWM
R5EMVC5oI0wnS6XI6mpuhYv32ZgLKC4ro8t7eIdefZXTmyb6FjdepXHq7LtMTpvdZDuNayNopiLW
P9JNARKUBu46St4QuWOg/tN5YF52TR+jEkEm8j7lXp11a5zJdcN6rtd+gcdIa/iYRoO7Tu1VFxau
rD+LyvIoxcPtWIffyrDk3O+cD8ni0Q0xRyc0MUFtI3/N0URWnvr+6/G545lgblElrru+NlEFVdf+
M8R8T/EM6ouhCo7N7FJfbDeRCSNCUvVyUyFkUcUOmqvgweDNkNfEO0X3uyd0qW1z4oog7ILVtnbp
+rcZUi8PYg/uMeQmUdDZ+WMfABR6otMXK+8RyNtL5uoUZM2sBt3ATIsGEEuH0JJoeDa8crZyr1Wy
XRKT0rZpV6i6ivqrfhv6xbm/UG0wSlZZ2+Th2Bb9U78ntz+DP1vqFaoK1/aM8Up5xnQM9DGSFMPZ
mCvudXtoeNW2P2Q7H+aYaDILuhavM5xEvM9uZnBDQ4kySOxpoOpZAN8ZnEDJM8hWeMOu6WSN8jka
LyjS31CvFOw6KD93J8rCyZPp2n23bz4dW+6tVH3Ft0PrqRUgCRkF8ZMEUBwmJk4twlfnxN/Ma6PG
Mw/BBr0V88TFNnJ8lIXAx3JTa2oo4Ty0TSCa5CSkGNloJe/YcTiJHYtzV6OhIKmA93qXntL+EUz1
GA4Uxyd1vFErgfMZeWtiYgtklEB0HcLYVPpRdpMJ57HkHASeCfrvmzASthFGqUkHXmhoC7b5fRHV
9gR1sONdoz/04LixkHbwQkLkVsY1J0Dxr8EUCSG89/fuQlC2NCUoHquAZ/66kCkd46YYutGZoQis
vqijLSmcCuluTvBhwmSeg0mhJ61YoDY0h3Li6mWtBbKkiA9dGs8e0Osi59vsx/iNQeaCnseiEwiV
OqZ3CyAML5n9Jnp5QB+8xx+I7s5vH0gidBBNVKC9wnjaXAIfmbawlFNtRr8PNF9FgY0nmrM73iRt
7DAhXs8rwxBDCuO2ytPg/j/Srmu5bZ7bPhFnWEASvGURJbm32M4NJ04c9t759GfB+b+IQRjhTHLt
GW2D2A27rMVQgivs+AIHxL2N3trdB+GUXd+AOTGxRV7qD9/zdEoufyRNgMU0I8LzInPK697vnlMJ
o2TlY+dLrrAUvKn0q7NyGslowGVzQhsbUMFuqjR7q+4E3mgzjJ1E8G6+qOcy6xr0o1JNtivzpm8O
ZXgcpdxOhcfZNrCfH4938TJJFeg9EqrCRG3UuM0MUB2Jsrbt58XqROqvZmwGTVPHE9Ka8bjs8tY2
vpDJ0d7kpwizO7rfoI5+OV8uoRO/SFja8M+bweaVqWCf10BQr+j8gFKSLEtcGcj6FdXVu9uqfvq3
3+fMLJObpTRaFJS68qYsn1RdMGGweUcqFMtC+doCx/yvXy9XrCoq8PnwSv8eDRGoaTCn2X8/fwiR
EO6KuiWZdbVFz8Gw4sM4yDdxstiYa/h2Xsx2Zv3zMGD1+vUwXSLRxSSoSEn7add9ZRRXwMK6sK7i
S4zQMCDx3hbI3PTwK5Hco6GUw1Tr0wR52lLYkvFahbOjJI3dq7F7/nQiSewjr+OuVI6WNWMiSa0l
+VkL0BeztTyUdqYVlLdxOE6tIJnYBNUBEt//lMPi95CIEZWNlSEJVemDrN0t89ey3S3Vs4p8MH9u
x+uJ/FWVbyWSc/cSxZhKy4CQRgc6uYtAvJe4ucM2EVWXPIvaR9s1vpU8zsGnXUYNc/goTvx4jAGt
z40dGdLEjGjn7cDiR0K1cOmShOFWapa0m7vyOTSQELTkcF5TBGI+rnWlKVoghVY8qniqBM/AYAcX
iy2FAr0XfbiPyLkSMpVjp+CeWNeyUkEWaDM6i9i3rooFaAnpLn87f6jNfON0UR//z0qe3BjxuDA0
CgVMai3ACgwJSx+X0biTMk+RD5i+Fqj/ZqhcSeRMu8LMWihRuF6VNdCV+7x/rWTfaKhTFSLCSdGV
kV+NG0z1klYHKG5H7QsFv295p4pWnQT+46OJsPqAtRIPNQoAWBKtutydxuotj8KrAihIGOwRREXR
cdj/spJFTTRBxgmPScl8UoP3dLmOm4fz+sC+yG/55+p2OEcRFNE0JCbe45gMjuQ3Qr6c//1tBddk
Yiro7Rq/QaQpcVXMXYK8gs1Ws4ng4FW/bgGga1yMQrCK7a7uSRq/kIPRqjIiHVztfNdjsrA8RjvA
KgY7w2ZUfgBvvhW1dbdf/CeRfCUxiGltqkHIYNmxQMU2v63FNj/XH3DR1VPgCFO1zTtbSeTic9v3
QMmZEJ/Z8GTulX74FE7HAd4WGIJevWC6zCatLbhIZqe/acpKKpd9WImlZWFTjx/w88MNNu8YRAH0
nqUE417S3L8Zq8Uz7j/V4ftxZSJNcqyjsjC2jUOkyqMSuA5MVeDnNy16JYZzGkkXWE3b4glmSLUt
q1e9XNvx9Jyhkn/+E26a80oQ+/vKnEcl6YYKDXGXdqmX1ZiRUQq30CXvvJjNSslKDOc12iKqNN2A
hwKGrp21V53x2IBZfbxUk51wZlh0Js5/ECBvh0UN8+6zo4KFluaqNAS1etH9cLlFVKOEFzBMvX54
MpvGpmVh1+FFO6fu+Q+3nfiuvhz3cFyqvKjrKP5R2u292dP30z53ehC2R9caFq7As3b7VzHrJJR/
Si5JjbpMwaxZCpxRupd70x1iEf2i4J74R6TZBuUQsntakt4FjfhNXnWfO5kIx7A2w/3qOJybyPog
CbNGhzV9Bl2r/lWyAUDlUle7XzJXgZf6Qfxs3E+inJf98hkHxVcIl2wEXnoMyeH38jv1iQc0jusq
ctrLxRMzBWw7YQ2VBNVUiWVxVrY0rTQWpjS5efcWG6ndiFqyfwgsJwmcaZmhHA3Nx8zrfgF2kLY3
CmfxMYi1N/apG3iiuLJtZyd5nJ1phtXQjnHKRJavzbON7Klt/Rpf8LyZbaviSQ5nZW0dd7IqA7k/
o5g/6q+yPrOnXoh5y6Lgb+oArCDUN1FYMHloQFmqTEmZJGbM9MiG/sPDDwau2BXOq2wqw0oWO/LK
sytyaCwpGyZj7BgGav7hRerRg96iyMXGDwlIZAVfcdtZrWRy6kFadZCLeUJyuK+A3V98wEthicy0
uyOjAO/8NAI3QdgJoth2pegkmJ8V6GLMWEQJkmxsFwKrqPZx4F3qz7dAivUZ3Vjj5ADdcY0nUXdl
M7KtJHM2Bw6Lfg4lEzBhauLUcfa9jaQ7ItW7ohwOVa15SSSLVpZF35nvuxetkeftAM9pXNHZKb98
5LBu8kYLW/MVDAsmXvAceaKa6aaVrM7KWSOpC5MWDZKfTG3sue5tc+jsLP163ha3K7MrMZwxZgPw
6KUZThOosS/Em/bBPn9k+OPi0Zzt5Pwki8+ULUCDt0uI/Kd76b38HgOQTupjQhdAH6zmHR1F31Cg
LzyVqFyDojdQSuDtGm+Zkjqq/pDWL53yeULRJ5FFRC7bQwWrA3Kxb5iSHrOtC4LsDb0L9/WxQOGM
uIFmx3fEHbz5MldAwGceanQShA5BoDF8uiwn5iLJGqwj+KzEtnJZY6ElQBFmcSawoxzoHqxU4mVx
Vtk842b5BoZktnOwLMv4wRMFFrK7Zh9dM7JWImgCCb8u52Slqo3Dum9YqSTwp4cMmHApoD9wjYCn
xvBLdZ3YlVO+5Rf6q4joYDsYr66Wcz0lMBjQxIAqmQ/ooexazCLOFbw7tp4BiZr5IrJdkepy3t00
Z12ZWERZaGYv1WCn9G2W7rvyUxzejp3o2wqCJd+WV6tIp3qCQQNTsbGQtwevaIjTSX7ihTvRNvJ2
QXT1MTmnE8n/HS5Trheae6N8IO1nHZiZRufRFpOW6fchUkURcztKE1XRMeEpKzxRndYuVt7HaDLk
3/WX6lvmlg79VmogWZfdxKvf1AtRW4Md5HfjOElk/9EqLxhRXI4NzUC1rUq8pXhNo7uehrYZNvbE
2BcAMTAIrlJ0SM5KTKsGemOI6Nz12deKEjemkqBn+QdjOB2LM4ZY1gIrIygizj45xhdsXc9yxl12
zZjvQlf0QvpDCD7J443BAAJc3uEz1qghgfkOCRZ19YtkJzkDbk9zgLQa70SjKtv+9CSVi8B5X5sY
5JBGNzYrTGdFwOgucrsaVQEe2/aNmYbO+rOU8PB28pi3eRmxECwDDSJ/jw3/fJDfPshJAHddYZY2
ZlUAP4/Shza50Oi1IcqAPxp0v2v6Txk8kgaJJotUKkIfI0ZEGEB0xzxWBLASYg8g+Cyd3FEwuR06
nZ89Vb5xDQxi9/w5BR+ScnUxaYjyWGUbM6kc7Hoj8LO6EIjYnhEnP89JuRDfqKDkrAL0lofd5NbX
yyHZNZ3NSCbyg+Yo7x/9c1H0EVwg1X51I6ocyIvRQv+78cIybjLpufwbjEVldS72bVeeqs1abbLY
Cm5U3MTaw5Q+KK2gR/qHAH76dpxrwhBzQgA7gGPsAJH5Itk3iKPkddlbDCDPTS7UHcjsHwKn9P5N
MTgDqGme4dZQR++kLxLWmsbD+d8X3Q/nn5DVBrk5YpvdVIyLyYp8Qzd2HRFRV7KfOWNjlHNICgYB
F6S0KIRhXk7RGidtD3J5FZm2RGZBsBTJ4kK0Fg36nAzIP0pAaKvTF8l6NGf0b+anmd6d/3oCUXzv
PBtGLc8SNj/dl2+gXvCH2brNFGtvlqZd1a3A3YpMmN80K6iVFZhQZe/X8pqlctFOu1buO4+NcFou
uZf3Ip627Tzgp+ZbnNeoilFrlaBFDwwzowyLYsTIu7gmJfqSnJ9IUyWW2xybXrJyE457pfDl4aDM
j60mMGWBwluct+iwxTznaYYrMyokaxej+i0SsS9ud450RaamQhSD8shX7WSamI9DAUe32cASFoCQ
ZwQ73dc89JT355WQuYDfbGsljNN3MPxg/7DC44IMvW1Ut72E56l+X/SCL7cZo05y+DewUadS2dSY
4Wik1Dby0JF1IY6tSAYXB7uCGkVUYqG46p38S31fHWQgj09vxDXBxORMWKPaiTLdTY1YnYvT8DTM
R1TODcO1luI+DWYAEYdXtA0EnlZwTfwbF2PX6limcEs9vZbTTzIYDmLNa83X89qw/UJZHYdTcBoq
8WwmuuGWhXqv1/1TNlgXZC53hCjf1NFypaD1LSNs7SAgzwLhm4+xlXD2rVexmMR1XQ1s+tS4015Y
urvIdo9tzUNzjCZHdHOiT8oFx8LoSBFKBE6jvUySHekqrCPchYppnz+WSCuZ81qdSo2DKW0KjIiQ
7DkJvLIRtIk2fezqq3HRUZK0gNYaHUF2M1tINhUgkeqj0/eeFl23mjdEn84fSKTynMsoDM0cjYnt
Uli606ahK3eRpwWLQOUFYvj+UDTU+aK0eB6o0rXWAP2+fe6o4Cjbqdnp4/HtIRLVtWypEKI9mBYq
AMWudLo9vTUO6iN9oEjbyT64ZlXB4FpYuGK+4XffSzD1BwAYXeVnYLq8IXG/oJLderKDnXOnfGr2
A+Bqy132Lqohb8ZILAf+J4xzVNFSBZXCADh6Uh2L+VteRbsyoDZNWicns+Dy/hDETuK4kKzKFJR0
IzYE2SAWQRBb3ijopMtD6aYPoiR+28ROwjivNZNBBsobzhZa1AZkIgInNUXtG5EQzju1BTCiForH
iJRcFuRGswT5GbPTc9rA+SOtKABg0yCJGQPTy5LyMtGrqxbDZbbcTXZlET9KSkG2KzoT55uWqmuo
MiF6tYm5T4h8CEgjECHUBM4/qRKmNsoMJbakB9lyjsolORQXk0NfNOf/AW+0bVSgJbRkIHliKuJX
d1s2FIQqC1iOSm92tF0BPAXrujuylbbqSrSMte2jTsI4VzjHWt+OKVp6U5I4i+pUFVZi5b+BXFWw
r/C/I/Ggk2kMaN+wQdZZlZU9mMf/T9YpOAlfQ4jTrA1LiqecasCELHghrJ7Xn89HDqbCv6v46SDc
3aDeAySoHg+5AkvKVYzKoOSEYY9m6Pt5QX9QupMkzv0Mld5K4LlhZRlERkYBJ2sAalrABUUKQDCK
Oi7bpcHVHXEuqAxivTRU7CMVvRM8BejCh96ieMal4jdfCo+0jmi1QXRj7O+rvKINUJEJGVpZPi12
bj7MGhauJBFr0B8ywtOX5NzSEpd1FWNF352PDEMu94N9fWDrC6JwuHkecJQAk9PQUKjmlGPOsnFu
Gd9xham8uZUdpUB9xIp251VDJIbTDI1mUq036PZbOnChvljxXg4ED/tt7VsdhVOGbO6lYgFSjhsB
VGY4xMfBXu6VIzYL8d1EL7jtAxGqobBvytrHP7PSA73JOrkAdoVb4X2YXs2yG0SCx9t2B9P4KYOH
aip1S5EltheUXA6lDa+6y/3GtOnl5AAmEU2v5EnYLNl05CuZ3EWZtEs6UBMxE9Y1h2GaS6ikqr0D
oBpPckX5EXPVv/mmlTjuzoK+mKKsAgAIW2/V9j8WkuS96NWxGXFXYjirbYYw0A0Vp8rHp2a6DA3B
e357MXIlgLPXVk2kPstHOD2/u2Tv37Gxl5dyj+fArvfpIdfRsZhjezxUfngru50vckx/UP+TtnBZ
Ba2UxowVoJa1XvklvWBEINaX5JMBMuLk2CTueYMWfVEuv8hJWE+zCd3Mkj7dYUJrvFCifPgrt3E6
Exfpo8YyzcZEbWGeKldOryWiA0wstc+fRfTpePBWBMdZJWBzRpl99Nha/rQ3QYdl+oVXPYnK6wKV
5+Fb4xLlpyD9UPkPpNgrza8fMY8gapsJLJmHcJ3SMSEx6+l2O+lGBRNW+KR87jxjJ19EV6qgDyhw
hxrnNhSzHtvUQiCWrYdu2JXVnbBwuz08crIxfsTKXJDuyQqKWVmYXjSB6oRFdr+UEoCeTeopYXA9
YSiHSo3bGIFT9aKC+LbKUxVInSgTGnxCGFZ6XnYLVF4d6YU+1F6kCXuP25d2ksGZValFtFY0xDCG
SybZDJwUughk8Ohi3osecNuXdhLGWVcvB3k1xEgMBwrAIVo4RXLVJAJ0JYEQvt6ONTUaKQn2WkKN
PoAz+k2NCzfoRAvbfwiWPw/D19kVqjcDMMdZJMmv2dRU7o+3jNLuB/uh7lKByv/Ba5wksrtcpQCp
ZSq5nsI5td4Q2+au9k3PuhpgYSlYfUSUgdu5rnESx5mYThlVQYIUqrhkwz5VYZdXqZN8X/CmYyNU
0+Sfd4sCfefL7orc6n2tock6FIqdZokjD8Q5L2KzPLI6ExeXaab1DehxJ9eoG0cG/siAeQVlzPZS
1bkKkQ7nxYlOxEXpIh9J3JrYo+1q+RPAwh8bkL//mwguCmvmHExVqGBOso7LXVom6q4dNfXvItZJ
GTg/YQBmN596JDTFpbKrkBemgEmzfEZzKB6lE5kw5ycImKQwXwsTDvILs72bmszWRMBTm1HRVEyG
yUhMmWfilE0jUMA8gny6VZ7bBSTi+uJ32m2exMe2BExOYfmxVQlua/NkK6n8bYGZNUB6D5fedbbe
vvcKWoBPf6ERKxncVZW52tddhW5cmnWAbAd1YSp8B2+GjZUM7obCUSqkgoXGEnzrXuoVrcPWnopr
sldGu/BFr8btqdyTwN/KxHXVKeqAEkx7nHbDJTDVwctIb1PMX1y+ZvfobbrjvrfD5/PfUnBffOE4
LHStziRQ7VjSUW8vpuGLkb78mwjOq5tLW1YjaptYWbzTkqfQepfwEDovg/mZ3149q6/HufKRAsgK
QJlQdnKvdIc4eG/y0K47Q+QmNsclV4KYQ1yFqJ5MWkUZog/xmwN7Pip+Db6yv3QRK0Hs4laCAMIy
TWgkYYBQ/5ZlV6Fy21BBpVZ095zz1owprKpaMYD0dCisu8W6rsr78/eyGY5Wp+DcQbBYjS6x4etO
fa+b68q6UbNbtZl8sxcCrLE7PqcDnFuIDSoNGRvWAzLijz5E6DVvyx3bGsjd6kkEUCf6fJyL6Lue
jCQBJEcgvxLlSiozJ80Fb45tGbqiUaDq64THVajHPAhaChkWYJbS9r2SBkeK389fkkgIp9NRhpGX
HnRArgR0hSoiQOEyn+ZeBNm7rQuns7B/Y63RRM3jlg1RZLPVOJleHAxrucUSzk08W509JZVAv7ed
wkkgp9+WgcE/vKMHN4YvmC0HSYStjU+liCV8O9Ke5HBKPrYTleUMkTZdMNpc3Gf5bJfBJ5ClpiS0
y7xwKuEDe1vZTzI5ZW/A4l0OcwT30NvtpxZr54ztI5TAwjF5BWBzRdmySEk4bZfCSMYyJ6Y5UhX0
WumFrLxLkaAFrAhUhC8b5GGfSGOAIKg/AL3C7i6zys7c0IsxYNZ9Mu8Up77FFp8QxUegKXwFQVW1
VqYydtzN0HTjPnADQ7mqLc02rVnwyGHG9LuX+nlxfBGhGuViCSwoZW1O8jHN8smWo0xEbL39tkHl
/H+Ogy8fGPlsaJMWIuh+Zc9ezCDsUye+TK5lt/FDV1SCEZ2KcyFW0upJs8DPN+TSGi+FyaxA+3ig
1qEy265N0Bnt04e42pHqrhMdQSSC8xbZWJVdqWOCaDapnYD9W7pVJlFFXWC2GucqSFQt1WKhhIQN
E584ubfsq2eCuhjZkYtxL8oqt89EdZNYmqqZlP195XJbIrV5nGBwMpkeFOM4AyVFZLPbpnMSwX02
M67jAGiYKG/Lo7sY8nVVpZ5cZF5uDO9/E6dOoriPV1eppcYJykWmqrhVnjpBcaNkpvNvUjjPukzg
UDUrFCES7XunPmXZc1gezov4g3WeTsI500KrFzBhWMzPUR/g9U7sxU+stLJ86mCdoiLYtnX+FMdX
jMioUSWtwI9Hw+quyBVfX0RDawI14ItFgDUy5KRHLpmn3eUsDfskGHdIka4lq9md/3qbSk2xEyoD
igfLIJwaRIUU9cTAaeTxKQi+SctNT1//TQSnA6o2L2pWoYc3Ko/hvJfz1yUTxIHNULc6BacC2ZT3
1VhWmI5EDfYVuFAoz5TJ4JRTdZhlvXPHeBYhpG/qwUkm/8Zc2iBWZQlvioYe+uhTnAncm+BM/GOy
7PMg7lEBdcNYtQMgdpSDNyaXxDyiBfY3Zro6C/eqBO4JyCZ7tAsVDLxH+1C9rEVmug26t5LBvPnK
fSajloEvEEUA3Y6/6LtsF1a7/goAtcvHyhoFQwF4EB3LDb5E2OgWTlaJvicXVeMyN0OFImNOhtad
dDa9GHvgWP1CDfXWyizBY0OkHly0qJayikdGozmqR4xLpqYgvRP9PhcqpkZJm6FBiU3Ld/nwWI9/
Q5yqrO6L8wwDKAMl3cQBlvoA4Iyky2w1cM+7hu2yON5ixADiooxVtF+VQko0DEgQVLi0mwZ14wwA
6Pp9+zJ4EugqKifwtEeBxG2H91MiP1FAGnMaCEFmMr0oIMgAIyIIQEIw8qgP+UH/JNvxzd/Vv06n
5JfExzCelNhk8KZ+uzjmji151F9z8KppT+G/i2Oqs7I0oqWRVmvI76S9/rU71H7k6h7oqxnK71+O
aKwOxyl61hqWXjXwU9KU7IbFcqwk3I2zaGtge+ZkJYdTeCXqollnWBoqikXAcnEZcyFI7n1RKeIP
nuqkIpzmz+FYSABgZBt2xUF/nABjoLnNoferZwzh2Rj0f5m8zGP7W+KhIZF+ctGyUEiH5waeNIp6
GZF9pB5V3T9vA9uu43Q+zujMObLMlu3YzdnD0D8ZVJBTbHvan7/Pj/XrnTqGJVIWd1x8Mn5uWszB
f1GtN6UQ1CS2U7+TTvA77aZK03maEFOar7rNbihCkrEjdotX9SUDYuotkccS3I/OhcpkSpa8a2HL
VueQ2f7RyhuOxmFy4lvrSt6V6K6JPAjT7d/euatzcrEztFSlUUKNYf4SjEC9jPGnMQhssxXM4okO
x3mOKUSRV23wdA/aXvJSJbgcSUYPk2XVgoxDpCOc10hHJKNpDknEug3zw0iAW3hpDbGD/rKgzCxQ
d75301dpAxAevN71+brtbkggUHfR73PuQgvTJFI0aETb3cvhoc3/8VI4j5CSIu0XE4lLrz4G6VtX
3caLoLK8XStaKRjnEpS5i5s8imdAw3cuIyI5SN2t7rFlcNYtpoA53c9YXBV037eXmU9y+SQ61k0t
TdjdZIfgGDn9U7QrLhiKW7VvXcUJnbqwLckun897QJHj4JNrteimJpSQ8Oq24X9M2fvNRWfLOw08
TpmwISWwKx4WvqpH4D1mGOMuNT/KrqzoalIfBEfaXJRZfUrOR5CcLsBdReF5sWwG7T/sOzseEPQb
R4yvIToQ5yiQXEhBaCGEpIpvFleJ+tiJyjsiEZyH0I24lbQERVksFR0nfbJVkj4ErQjdXuBaeVB4
renDpGV1bQ3FvOLCAEbAaEei22E2esaBG5yPqEbMrZYm3F2SXbbqvly8cHwMVMkx0RcfRdgrojNx
HsOk2BTME3ikTIvsqqvseTj01mwnkciORJfE+Q3ZLMucWNHoFl+rS7aWqL1JTjvaSm7nl4aNWZNd
AhoeIezSts+llKoUSBiUn0xPaVOmc0YZKvPQO+onbR8/YW/1ToscApntmyXEtty+wpNI7gpLGhlN
zoAm9fYIbiND1W1Ne9Lb2yW8scJZEFT+4Bl/iuNrQEmZyiRi2LTER5rB3suRW+3N3J5Hu7MxNgnn
mD+YiS+iMNheCYbg/31bfj+XmnGWdDoKkM0LVqv777OHfYmdeU8e49JWX6J944A+QRQJtt3XSSrn
vlJF11DGMxHlWCZX4bS5M+j25AHLxhf1X7YN5CSMc1/SMJOedmgyhdWtGu2JQZxyfJ+1v4rcJzGc
CxvUBTqqo5Bvap+sHECaCTAtRhGD0rYNnqSww66ee1baSFoDdFzXjAs/DXIniJMneRKttfzhAXaS
wxlA1rRl1GpItosPS4+P6gFECUATFA2vC4zb4twXwFULEhiseRAAFHwGYG37V/0JHOU/Hef8VhKN
eEyy+J8WFwnJ7Iw8msPhfERmv/G7z/9PhsXzNsZVlwAc5uPBGvg/qP4Yfatosnrza1nY4MNhTFPl
MafmaZDaukAAI+ZgZ5Fqq9ZfkbqtRHB6TExGDrYAfq3O4r0yvSdkPlak/ps8fSWF0+Ok1upkkCqg
SnUvY/EaaPvz97Gd9Fm6qRMqK7rxkQSvDGVslskc2fwEYFlim3UKsl16FR4I3Boqj8WVaH1gGwhm
JZHTZCko69IAygdA3hjTR/puOY1nNhiGA2qrHz8xOBhmQeD9+BjuTrzsqlQ8wbk3vZ1lKYDnBKu2
RTnDLVXM3sMfIDN8aPFi3YFg18kqMFksdxaYBbD+BBt+E49hbTqmlVzu9HlKJFWdMd6DioCvJNHr
oo3EpnEvqJRvyVFl1cDoM4H+8HvwFIw72WDCAhZzH85+tRyWQVDNFYlgf1+pjhmkqUZNLBDmfeoZ
iuQlVodwKCQfY1fB+4z1UTgbsOq8aRJZBwagP1xaz4x/T30l35Tr/NAASjL5bFV28RICFua8jmyf
D7zWwG/VZJPv2UdJNuZT2SP6hi9zGNpp/GXKM4GBb+mhKv8UQriPqMpRE1uYg3a1trZr6pJItqXZ
mxJBN0hwGMJ9xDQnuUIZjGPapbY1v1HpSIfv5z/YZuV6fRjOqCya1AZl0TBUdeWmHozqPsv6u2hO
gPtVYLVPDjTJDjpMCU8L5o1qSqVDtsyB3ap1a6cYdPHojOGW8/8Xs6nfFej0jXmb61Ld6HLdcDOl
95uYXLValNiafEvy6ZirwG6uOl0gcysCrT8FF0xlLTGxk8XCw5h61aJetGMh6HZs28XPY/ElxRBx
PJEY0cAyP4/RsQ1jDCB9o9btVApqigLl4UuKoGMtOu2DWi2coDyfOsCtL6JhKpEQ9Vd30g6GTowC
ltCmkd/ooLXO04u2HrzzyiASw+XUWSZpUh2pyNiiwg5RSjHToxDEZXO5bHX9fAJSWuguUwkP9dEJ
7mQvP7afFjfosWOdOpUn70JnAefwDrjTAMTr7sYLkfMS2aLOvsPKO09pZumTprMFKd1lzKXpXtlj
8dVrY4wrov7higqym9sV60NzPkbCtmjRE4z6sk2YeA/sTTd47HfmsdyNF4sAzVvgOPkm/ZDlUl+M
neF2wGVI4txe9NI2i091LdjpFFgyj3xZ5nqt5gMi6Sx3fhHTXV8Zgkgj/HKctwjyLqQDiEMwHhYf
pzrzlyE61np2Vy7avi37xpG6+VEGK5DZ1a9lkDl1MIn+CcFB+brjlE5dMJYGFpj90kZLCftnB8sx
we31oS9CPFqBW+brjRlttBAwEYY7BMtNHfWPbfaNaPP1XH/r8kWzNbX5tyDIlxxjMFg3tYyt6bTw
pfwlKt+L+Ot59yK6Sh5knk5pSuQMLBjj0fBZWxMrzT4jz8MdukIrZ07xTGgz2J2urLxv6iROJISZ
D24RzKV/7P6Sr6wgIYacFkQcHoiS9FJtmCxp7ofck6rXTrvp2t4J52dqiUaKBH6ar0HGFBh2bYf1
3EA5hssRa3a2HtyfvyyBD+ErkFEZRctI4bD67kul2UriRPk7EbUWt09iEbDbgPda5peyCIDL6iHO
gBhRXQdArlH9vnk4f5A/ePv/ZCgyqySt9MCaFnMZCPohxGf48sB1PugeAadNuQPg5P9jt23bWZwE
ctF6AsgLSTQkx3SMLwyzuB1G0fLmZgNGxff68eF+g+MFLjc1tRKHKl7Uu4LN3BPHegOg87fUb3dA
u/KSFujK817UCjl/Y4rMWdU8JqPSGqPh1r1p5wSrdCViS/xJcGnbxns6Hxeiw66jkzHAnFi8ZDtA
w74C3ot5JPvMt/YCadqmqzhJ46KzQXU5DvKCAVR3r9GBfjgnFej03ytwD4tHBkQawj0GgOWeTkaH
9LQa3+PYq5Wn8wcS/T6X1ctlVTXBDH6NQNnPyC9GwQt6c+RBBSmVRrA+bKLe+atNdZElp0qGwN+4
6MXdGpihTP3gyMrqsTPvPnZGH9JHgEkA0lhIVrKpgyvp3OfrW63KRqgHunFmBorZFuAAxUXlMd5t
lH9RnUnRgvyLT3qSaXInzqwszyurMkBoV84u7aenGHzc/nkh2xFyJYVTe9nAJDQqjb2rhx9QCyxL
HI7zrvsCsEMhjsTmDvrqGk1O7zUThJgF66q3taXsgmRSHTxmetuydKCXz+G9OfWYJM2GzJ6NtAU0
jKw5qVJogtLnZrqzOjZ3obOUFlWjA0SgSC8L8063bubw2RhTZ+5fMF0tuMrN0LaSxlnHMshA4LaQ
6gzgGCnKzhmGp964KfIv/3ibXOqqGViyB+RDjzeGcWyA1UteB8f0gZfhdKUQy0dwLH6hH1TmUx6x
MX1D62enJp3qEarnthFOta2H1vP50wnujG+pTaCASIoKMybZeE373qnTiwrMECO+aUhzuzUEPkdg
9Dx4tJyHtOxnlHu7hNpj/WRMoPZoRVBFoo/IIsUqWWh6QJoPJgywSINjn5qeUlS3ZZf4UiV6VIgO
xHmUKZeLfmlR7F2Cp6h+MKobrXw6f0fbb+2TqvM7CHOhxARy0Ec+6DvzufSbB0ZJnGJiYrkmtuSr
bhGiPUedfp/e9NhxPf8PbAailXzOwczKoKPShZIusC10JCqG4KUr+n3OcTQlavSVhUGJoZK9EWVj
pEQCb7HZBlg5SR452hgioHLoYK+gV9ZX4mQu2+bpd/Rr6GTAEBK+W0Rn4rxGl3d5WzdQQblyarYA
Xbj0VX6oPhk32FnAWwkjz84/XRO/oxDkkxlRJrItryXdl3rBY+IP3xCgnrJBiE5VZgsrsyJ1k6qj
JgMZwXQCf/RDT7+PD+QwHdnC3PwsqrdsO6eTPM7Fk1AOgpohJI2jZFeS0yV7A/ys2hdQJoJt7G9m
+1XlJI67stbKQ1IFiF9d8NiCbywW1Fm2XYVFZcNQKAGu2a+fT8pro44LPGWp8ZLoh6X6lohWiTZF
qJpKVB2cX4CP+lVERak+Tuh2uXN6nLKrrPD1UFCU3VRs1QBPg24YssWXSrtUwVgiO8WSVYBf7y96
Ggj6LtuKtpLB+e++oU09B7R36+/tHjQDl+UdRsRAtnmHCfFj9i6ynE1FW8njbgaMwPMgSeHsluMh
CoBCCKjNtvN1MtpSUbiySNO2r+n0DTlD0tqiNtIRljqX7/N4oFVlLyLyPOY0fyucrM7EOe0slqnS
xxZKGeq8NzTZq7NyRwFtm+eZJ0vx7rzzEX1C3ofPVbXkGkHINd6srHUADO1Y4UHHdE5qp6KtvE20
XnV1Os415OHSDtaE+XPiT5dqbfelE5dOgcHF2h4ALOuAQecwPdWp83+kfdeO3DrT7RMJkEjFW8Xu
np4cPOMbwVE5Zz39vzj7fO42LTcPxtjAvjHQNUUVq4oV1oojZ8CsX4kc0RlTQWQUfUjOZZhp3A5y
JA9u3O6X3OvCQ9Z6lw92+zVxUpWvWoZrNc8Ww5dIj/XR8qtr+U4L2EZ+5kp7kcsVXT2+ZrnEpNJT
E98R9bY9m5EsH9meRHZksKkLiIQF6gncCe+x2oIW69jGi5tbt037WTf/zV3x1crMTNauZnY5mHdD
+GUU1jhECnC+IzfGrqU9Oh/DQbNZaSpHxciud7od2uoxcacr0SNWYHR8kTJqtXqRWect6ak9WPRL
mapHYNiILplIDudBjHUBJnahoC2tvPXrN9pmtma9XLZukQzObYwA3kFPFH2BYZaCWZKcfOxu4lrU
hBZ9JM5dxKoEekrWuGmNYCyvRlEpRaQG5wcKuWvy2UTAKs3ndPLb5ltEvMsnJfIDBsNVOcu+8tCi
hWXO2BHJncFrbugudMm+qOz+C5uWE87mbeG0nLlYg6u4Vl2taXMC39ZpshOHmV1Mu2Xxi+iQgrO5
2BdJaZP1m0BLFtovhC0etFkPxyLTK9xXRpbOtu5BrHlteNoB3meHZEPgwAVhy+AyjX7sWz1fpsEd
pS+kOGJqtpkcJXod6O0qgqcUGAlffFr6pUqsWQcz6fSp1VuHhIcUozGXD1Bg6Qb7I86spDDbUl8p
anoUI5XKDLjrPBdMbYrOjPMLkSKvY0WUGbvqmuaFWfQ9UZXaC8mUYeaxGFypsHS71UIRI8+mblRW
FBUDTRaVOd0yLA6YUT4PLsn3SfSlpZ8un92mYqfff4+NZ2enE3PCXAdcOauEqMsTluNn89hVT2X4
qKuiJHfTHM6kcYEj0bIkU4YW9Mm2O3ntXnciL3T35U5+jcCpKu0zgXrbhcIzidz51dI86nqIWJvu
AUjsKHbsRoEWKCCTEc0nbucRZ7I4I5nVZimjYWGtctkZC4e6824YsJ+vOBWIoWwx3NMm/hfmmP5n
Hvykn056OqUNHNboS9+qn2zkTbmakQwekmBwq333vbmNAFatX4mWB5kyfzitM8lceFFlDBYDkBmu
edW9pZRsELFd18tot93iXbZRkdVwkaYmZVYWPe53Te7G5SHGWoH6kXfqSZv3tsHZNbDSUM8SBQVP
mj133ec0iR3N+vFParyXvM5kxFY3DnMxzW4dhwelDZ11zt7yRBdcMoHH4NGqlynTsJGNDaeOBmoS
zJkgfRH9Phc+lHkISc9y80S5T6eXttj92zFxPqLopUjKcqD5lH1jr1XmtEj5OvAuXxaznVucfXLO
MwAN1VIzCQas2eU+v4uRxII/5qHYo7L4WXRbhNI43yBXmSJXuDOI8YuX7bTdvCN3qs1eGK1qC1cb
NhOZM+W4HFPNRtIjpAxueE3QYFWAo8ycXn8tQvTevptU07DTTg1d5+5mTs1eyVTED8naR81rNTrJ
IFrQ/4tj/SWEzyIwX16STiKDqzwOXr/vAKaQOPHL6rBF7+hjHTN6EsdZBpFnQ54HHF6vHqvwUPSC
ZIId/p+u8/T7nC00dRwXvQUsAICeZHilL52v9SDNVDAiUwjMXCSLMwQ5nMtMSVkCVt8Xyz6Trkvz
PiWHYv5++T4JDMHg4kGIxT+JsK6Kmn3SwspelX0u6gpsDw+cfRnO2tQQu5tqjm0G9Z7d2cKzClt7
kG50dwbhNdgtdvl9ed19/dCz8CT3jw7V1Bnl3EPuXIzoF1E7jGUno8//dIR8Y0pHFwqzTBS5nuWE
7UEtHKsQDH2Sbe+tY/pCNQ0dnAm/58pmORdrRKEJYyaSX4aX7IEtk2cOWtFstuSbhZn96inepXbi
Ri4+4qEOPuY0Tn8EZyt53hVdquKVrceRT7JyF5fpXjVUQSQRKsuZSwY2NZKF8BuMO3zCwq95QGUV
QBiMQZyhw81eFNTe5MouFtsxWAMmyL3uXf6qm+tEgPZQCVF1RVV5AmplKYfIiles8A1Xq0ps0t/O
HbW14jgut3F2s4I3PX+9LHTzM59kvq++neUaRod9xbRFog2AyOdFGtqAjGoiMKZtv3wmhTtfCyzX
xlKO/6Gkv5+qGwGQSkd7jnFqKm//pBSfpM31ELX9yvhRsoNk+nG+v/z720H6pA+foekxli2V/n1v
hvr6S3Yfu2thpy+4DYcUlXmBfW6m0GfiyO93MeuqYi66CM2ROgFht5eY4BQG6GTUPAoU24wCZ5K4
nK2clnoockSB4ZDu4z3b0qocBhKs24bD4EVmD2+GW1HVjn3/PwLdmVgulVt6XStWDVaYNm4UfQ/p
WzPIdt+8dMPPvP+cLF8Fem6mPWcCuchNgfVhRup7E4X6iA44S3B9HCsYY/HpsqzNeHcmigviYaHk
+bLgsZcOQSjtyuoKvfbLIkT3i3DOOi/KRokGJFcLwh2wYOCo5bdo/1/ekzyKCuEilTi33IMIGk+T
HtG1HZ6WNQ/ouH4vwtoXqMXs+pJZcG5DbqzakMN31nDFR/HYlx5CH+wRPlDsblXBeLDA9Hlw0MXQ
Ql02UDkO6XRvRfQwLZljLIunqN1dSj9U8DqZBb9fhElRS1fXZXZb0M3A2BvqNvO3ywco+E48GGgv
zUUpKzlYV5e7odhhXcvuLNFHEkQQHgrUiOsklynurvKo3YZB4aUuG3rOvyZ7RnpUBqJRKpFAzlmE
yO2MOUYwQbTCEE57wJzmw+WD2y6XnH0d3j9EJkDzFUal4FcvBlhWFTv5rL9F11HASGbyL7ofe+m1
hB6DLRAtUo/zF300NDMtLZTjXcVvHuZ9iufm9AaXfAyvEje/lgTReVsgNTVTpRpbmP09ujStRTH+
AwT/WZUTbGXlX4tlci5rxf7oP2/ySQbnMYYaeJprDKXCaPXiMZj6zpGmzyURAT38xRWeJHE+I5Fb
uZ1a4C8oj7pmFzelz1p0GvZtviF2+dmtyPkKVONT/lpBJJYY60YjHUm072Xgrep2LCoKbYfIX3rx
OT9eM9YaVaDCGH2GRjPuWiDCEfHA5LbPPcnhrIHMFjW0CuFqSXdY5duxBEByVt2VwWjm9MEgyG0E
1mdyGUe0hn1YUhTU6vCWpEDU+xBsH1FPGnH+wiD6AMBV2HcSfjLpY2M8S60A1kBkA5y7iPReUrsQ
Rhfm6uwrLZ2urWWy7GxV8IJosOx4+TptIlIQ1SAWngkWirqcTuA77bs6RmuQVZCJw6aTjcguMbMF
wnV39urDslsKO6oEHeNtRU9yOUUTs8lqGdAzwGGNMFcQFIPhx/qNESYiDdl3/8NjaFi8lalJQHbI
pTSNqgOR2cKmHnt/RjtGrBT7ktfbgMbaZ4+imvxmqDwTxzmolMZr18uAMra6uX+hYdTfL/mgSXZq
DKkmUm7zGE/S+Go8Kdoh7lQo16K7AfY5d8WKnmKnbnIt3ypOaCuAiPkQdSQ5k8rp2LVmPQ+dMbtN
/UKw0gymYNtKBGmU4CD5p1FStGTVJBxkrKd2tx5KWtnaJChdi4RwTiqTrLXXc+yfpKN6PUlzkCyK
m2WiYLLpm04HxtMjtHVpxiFb/hsbyUOP3G9oJQiMm6g2Zx/lvTRx9gBf5IjIawpQ0f4VbIcPw3Xk
LZKdf+rc7K5yZTtyseBeX4tS+M1s90w17iKXpDerWWZTXfnPLvmuGaWdgkYgk96GD8HNnavIbsOZ
iuAZXi3kF1Avrd1af2wlobdgH/yCt+AfQAvoANG+wzTk/y5U7Gs3g//+UnDVh8veV3B7CXePtDBL
53yCWTTgHwEy1mJTKduFVbeLcsP/N1lcOhOmSyY3KsMSRcFkvYmlVxmAxI13Wcp2QeNkDvzjR09b
ta+id2+bx153874snDoAw2DgUVoq9EWCM+SfP6NWK5os4Qzl5XatG0cuOlceg0Ui7mXVNhFHzqyP
fwS1IG0ZMooNEDBvKTZrJpvOdKj31K3A/7YeFldyVFe6ZmmO+ij7xO2fRUkOs4gL5sm/kfRo6qIB
bwpXr36q0U7Fky9yzHDfr7ehKsJKFzhHnnbRWqdoVhTchT556MKXNrrPRUh0773BSwpx7qOy5LxT
c9B1dFjiYdS9E2j0Sqc/ZAfrIXFQsPVRDX7ufRkwMsrkLIY9fBX5MJGinF8Zq7Rp4qRDZ9m8negh
Lr/Hye6y9fzlYoDhU6caxnr5GZgGSDFWUqIgRm/j8R1FEPjczhqDpVADiqBIpW23/Escj3EmUYw9
xBOm/VvlUzhgEXtKHCl1B/lNuFiwfQNPorgYip2ZAZQOMBMznOx5fgT4uDorrm4Ktlq2g+hJDpfg
g4YkySKGxiQbr7H1aIoWbLff6tpJAJcLp6m0dl2PYd7ex2y3F7ZYKKBX7dfEM93Wa7+0duFWd22Q
P3+o23MmmbsF5ZSjYdYgC5/7XZa8SKZrCDtZ25HtpB1n5HK6DMQMU+a+GJpg4hVBEjCwu8aXd6JC
8/YUzJlGXNatzGlkUIJsZMyddl9AmH5c8HBmQ3QiLCiRYXBhtE3gEI0SWyfj0h7H0dqPSSvIrrb9
7unwuOiZVBb+05g6mkqvhrIBfJA0peCaXaxgGYppT4cqS+wKAOgCz3FZuz+wzuRQscaKkRWs8Zep
LuyMiuarBR/L4te+Uc7r5TRh+2J4RbBxQCmya48exiB8EA0KbPva/50kyCN/z+Ei2AQYeLA/3OhX
zYwNAL2zU/NDu2m/zM/iO2B9pBdlYvW623VVMFs9Xg/NU5Qu7lypAre0/YQ+k8W5jSWmZFpn1HuV
W3wkt9g1IDGyvG/rIbsDn9t16YhKe6Iz5NyFTug6x2w8Ke/aY5IrVzoomswPxv/Tp+I8RpyVQ2oU
mEqolPsi/SqZTqYGgrAoUoXzE3Uv97MWDbprNC6r+cZ+LqNDhCVad3lV/Xe0C0/yL0sVCeUchkSi
xooaCE3642g9Vcau+VBnXUO/m1AK6C+eC0Fve6UoQpxdVq3fAQ+Btaq6suOwcT+iykkOHxRbUpdx
hrRiTI9GdRiq21zEBvwXAz/J4AycAmUPJSJ4oPaVfivvTKBJp67patcgHvrJOAvLQJS+bDu9k0jO
wq1GmwdJxeN/Ua7T9ToS8RX+5bV8EsDZdldiADq3EHFHXwbvAJATCOCVxiv1e7/Y2Fl0l2MfMHzd
rx/4XjpAKEww+rHu/O/uD8O1RWm1wCPBJF5Ldlp7U4h6r5vWfSaCi1VFq48pTZBSK8D5XkOvmjBo
EIlKGuyA/kjcT1L4h7I8ZnmMKjKkNJJL233fBIDhtjOMsP/TifGPZFYFqikLTiZ5kovSHeN9WX3I
o55pw53Z0iskDw1UMTR6bIFSrUvXKxae/kkT/m1cj3NY0aXHkemZXU83i/K9FfHkbl6ckyL8czhr
kaoYMkoksXSdG/etcXdZB9Hvc+F7UFUlrDsclKH23hCuezNuBN55+6l0pgPn07pQLeJpwCZ2BTAF
rbzKjYDOtx2SBLPR7DF86bTV7sqfprYjtSAgCS4P/+bVJ3DJLGzTfBhy28wioLB/M6lg9nczmzxT
kPNuTSfLamJNutumAwbSTdTKcpMEYzYHAKhc7rS17V25TCNBFiu4s5Rzelk6JIQWbGIuuq70u1G/
r+THRn6+bCKiI+RCel8X0pxnSMeX8qaavaS+t2JBTrw9lnd2glwEry2lHzK0pd3lMDhgJAMTeuzS
2rOc3ivRXqrvhyuGpU0F5s/8wAWvRzk/UclyGa+Zjsxr3++VXbvTAlag+FAT4aSeyqZOzgqdGDki
A03xpAZclVF9inpnmh8uf6XtqI4Vc0MlBhojJheJ+o5E+cQwMKYDOuB25jUNVhUGyWYzOvFuvQZT
mDP27mWx2wd4ksqZvpp3ayqpDYiCY+DYU/UTyeoDlrrgT5DxqbJHxjKIpU5wrbfd1kksZ/nWMCcL
SOx0t141VzINx0JqdlkzkQjO7GsdTVVrgEm28QiiJhikEQv8xjY+l25Yikw0olCVM/tKrqU6CtE1
q35eY10MMMsxRrnwvbCp+rKgQiYakdjOk84kcgaf1HUEnEs8fLXeKSvMrateBaFGZ+u9g//nKCCE
gM+V9r3IVDb9iAEtdSzZW8Z7uebsEjRFPiXAeAe4Q9m7FOgsYO0EPOMkiMqbzvhMDKchSdREixYs
WmmjHXe3Tb6zpsQu68eyjuxWOB4t0IofKUS/lfYG28UkuTnssGuVBDXpIk8ZGhH14PYIw0k1voVW
zskcWh0eB9jfdjt7+sHGbo2A+Kld3IqpWDbDi6HCmygWABh42JlR7kazzNGBN1LlWmuW+6zvalsx
LH8sBkEo2z7GkyzOj8wUUEyDjD3NiS5BuAzX4Ix0OrkVXOpNd3WmEuc3kmgaTFrASYbz86BEjqQe
DAlT9LgJdTCFhtMT+o+acX7EisdYijIk1jN9SUHQY5GDTEXETaLj4xwJpgnSRlGxxRUN1Buk1k77
Zrdg9eUDPpHZg6kYVFd5GItSS8gIKG8kHGp9nK3uOMiZ4AttagLQOVSt4BEVizOEvMU6SFhhYtFI
n4ER5ObNYBP6kTbxmRDOR6AQAoa8YQFelG7aFSQseeFo6+sHTuuXFMKzGijr2gDUGgNAi7yb9UOY
CcLH5v08+31u1xhU7GNeS5gUVPqArkdZip24fdEHVfDVt7OzM0HcIwGUajoWS1EwUAMgvDjDQ3UP
+vDqGdOxAH1x9Vf52DoN2KsHtxBRdmznNWfC6e+5E0gI6lFakTt1Xos6/oodTIxD/EgAVjEdeyf1
2Hbi5Q932QYJD/RoYv0NzX1WoiUPIZ6NbXunxB/qxp3pxRn63FogyFvwaOjKSPficJmeaNyNeyUs
5/1lfZiL+SPLPRPFeT190asql9APw7i4reDpnWu6Z5rdQ2Woz6E6PF8Wtx2nzuRxLm9apXRIVayq
jT4y+TdGsEX22THbx7vxWY9sRaCf6Htx3i9uImWQQgxydeFjVx376HrKngQ6MRu/dIacy1jXiVqj
ATNkY0cKZnKqoN8xBvXSk/aidgsRaPS+EXKWK42dZJVkbHC1v7V7yU/3k2ehjg8YPQ/8QjejM7kR
4LCWK9lNAuMzI59rg1BYWN1GjAH+EXkHLdJ4uHApa4esZGXPzuvfwAXi9mCOLILpTtnFrroHXSUm
ef/rAn0IbfVMNGe0Q2cCEHJARjB3sz9axFZVICTqoiLOdnUCjB+gbdZNCwBQv/sXa+inpiiwM9V5
+oFht8xfKbgpSy+6/SCU5pkw7tIvXaeNhYH3Jm2vU+WpFkFqMCv8w0rPfp87NLmlSp/HUEYNsOUY
6Pvei3f/H+iZIjncDW8wtSuDpgQ1gWD9VjwAIImxe1oP8wGi78qX4ahhI0TxMh8sLYLlx+321pmS
3HXvqSwpKZJToNKxjfwuqK6ToNj3N2A7EMnadJ0Wo4LB+hWe1Zx1KEaINYMQVpjuGVNgeGAEX5IT
PioOwTMpAWQ/mDk+FoEs06SqjAkDnUeryYga1U04zG4mT8dwygH0ox/Vpv9IoDsTw5lLSbWWUh2O
M+72w3yICRDmd5cd56YnOxPBWYouS1qs0Rmzhaov1bs6e9UwYXhZxl8s4nRcnEXglTJUY4o3X46v
hKHJT/0u2us2+k2gXPzHM+MCgVSPtZZjXtI16qd6OZrhYf4QIN3pzHjQmrrTIhCfIH6m8dXc35jz
VSr9uHxk7Mv+6Sh+nRiPU7NGkjqFA5qcEnnJLK/oZXsugzn8x9Pidwjw5DfrsUBrUy86W52DJh+d
tBPht2w6cSoDeMeyLFmT+aYC0SZJXmmNVzEAcNgeYfRDx0bv+xbhncgBbU6OnUvjTEBpi7pCXYvl
w8ptjfV/oLq4DFkoc/qr0el3g4+Fht3qsLW/blftxCnqZo519jfwzYcSINqkJSODCkGWcNS+shHo
2Wn26zVmQ/2P7IJQTJQDgZHi8cejXo9lvBSJgd2aOk3vFr28WRPR43JzXudcBhccY30aSJlj2XZ+
bffGVR3bktMWdv0p3MFDIYxZT0sw7NODcbc8XL4OW17qXDTnCLu+zklrYZ+4yB/jaq+Zj6kIr3VT
hEI0A+U+0Lzwo35zr3ZyKBuam3UWSm9A5B8AzhlSwft562LTkxiVey5ZVYVroISYQdVrR5/3GnZr
tHzfNoLNhk2fey5I/T1vGqo8IU2LhFgNIpC6RPdNivXvyaVeEduWSC32a7y/OpfG2Qb4sBa5YwM7
tL7VskchA6Hg66icAZAu1NA9RhmPzrGdN7NdWAd5sQSxY/vWnn0dLhqSZQKkWomW4XBYc0c/sCWa
/moNulf1dXGJkPFQ+JW4yJhUfayZCxLCPJ93lULRHQdTaRxjd0yR/M5Cq6BIr1Qj+hHG5L4fOu/y
xRKZI+cqtTGhczcNQIdaCq9vb5Vl3wxgDVZF/evtEHA6Wo3rsRRpUeltAwtJj4wRovTjWyC/eKpf
H8T5mUAtvhAW1WAonpg5DnjAK728q0zjzqrzG7NWRDbDUswLpq9xKeiQF0OiZrho+bHdt7fj7ltx
bPaMhnG4ElU+BNeM5wcEBlmRKwm8xxqZoUdjOXmewyYRlN82C0pnt5nnwZqrAmTmC27b5GQ3nVfv
s6sSN8HcN276pbblY4FdcjHYleCS//GapUthJuwNL4c3ADW30xyjhaL5BtER8p6kl4YhnFDvjfvy
oRmjH4WuBJcv1bYeOoII3sem9t7kOasOhG0pRUYJgCMlOeqaq6mvigiweLPsRpVfMginRtQPLRqK
wHU2HvVD5xSfMZp+Z2Agfnptngp/+oTtE829rNdf3ONJKOctCm3GpbIw09p56kE5dgB3s27KnRFM
sPfkVnq6LG/7U/0Sx+dQFVZP9VLBBkAyTx5Yx/dLYj5fFrFJF3J2jvwAR2qSOepUBGH6qB4omN5Q
N8HCui7ZyTXgQ1o8UmpwMpl2a5Nd6Ai7btue6qQj5z1M7JOhHYaeEUDAy/DNWr/oWGRQRFvrok/H
pzda1q7rzAAiWJUIz2R/BsUVeWRIHm0QPVqC3WTBFeDnOjq1XbqowLs81uoA9A+7xAqxVbl6lz+f
UC32d5xdtTYyFEyPIH6lwLwo3fw2dC1Hu1ccDI8/AqBkf1me6Gtxt66PKqVtJbTTo+harX0QawGB
OYhVxb4sZ6uscW6VXB4yxGmjjTJmyhZZTvzYUrAJDUwFO6stQEEDn+hmpG3sXxYq+mZcLjITKS9R
W8esQPi0fO9lrzX+0So4/7EkcTKXFA/nkN431XO8XBvSv/lefpSjrftx7jO8uzL6BGpse7auNDIK
Yr7gpFSus2Po4EK16gHOd36MwRenvS65YMxZYGn8QGulRwQyRvQEwhE06K9qjTmRrLKtSdS2FinD
vUhyrUiSmW10jca+Hzxj/jyN/2ZZ/Naz2gLAQFcIikz0IEVvo/wFPRVRcGIJ5J952C9PynPyVroR
1mqMiBga4U2eVPumIK6p1IFetH7FJreBjjCCpVdGki+4r++t/UvCOcfQlHJZ1kBKQkulOzCM8Qxu
lr28kDcFBegYzceJ2tVRdtEQe2zBHe390+VVOY8Rzm0qJW2Pq6WBm8O0bIlUdlaKHNNf0vjTKXNO
wlj0eepKFAF6lxzYYgsSeVe5YcRarXD9TpAAqJy/CCUzG6hlII2PXomCJQkRn4BIHf5VAnTr0Oxj
NHL+Iz/tHLZNqNzLYOCTXBFSzSZQ2Jlb558lhAxZYhJ8pHTf3ZSP/a4E8lQdhDeidwI7mAvmyL9J
sjWLpCVjM8lY94hpwSDJ4uIgj59y6msJaPFE+04CL8K/TKKOdLTJWdFfeSqGN3m+kiRB8N0cxzo/
PmYuZ8FeqdtyBCgERodsRMYvrNcmv+lYXZgfmP3JO9USORWBBfJPEoJaDabAYIHtN0sFMiW96j+Z
vdPmAMJHRnjVB4CT+bcQpnG+RKYWbcukA6LjAug6jF/XraNmXy77C1HiyzPxphp6XUaMQJnvqW+8
IvX1QSso3QA07HHxB59Visgnupdcy61dWdgTYGHlkolyjkRpAIymF8jcQM6++pqv7Ey3es0A3Qx6
5SCMbNGdEFko50xqsOCss2ViIS95roebZoDKXS4wGIEQntdiobkxYaxycK0hdrVqJ1UoI40CqIbt
3AAQIpapWbrJNwfmXDKGpKpmF/2p9taaC8nB8r/qd2Qy7oaRLoJc5C9+65dAHuslHAATNQHIGPOx
Vfda63q9b2MdgLqrbH7NTEJ9ZckWb5211F4ig7hGu4pC7PZNPP0N7N/PLn8T1gkwovH2rIxPS+dJ
yffLF0JwqDzRlJ5ZNRLHErOebQLYocke5J9ddDOsD5fl/CXk/FKEXxWOoizRlwkXz3qcPEY1HB6T
PeMWxwDwzUcWLTCl9f9MBU3Z308N44hWpDd49s36Phqv+/p7m6+C5OcvRcxfQvgZyyQrx7xsUZUC
Op+HjT97krMfGaAVlnC5IUp8rfSzbbRq6UxFexcS4Vbbdrg7/QFcPt5KlYlKKgou5udyD/Pr7ted
dkOeZsxhKC/dI0ad4c1q5+dufRN8Team/nRjJ9Hk9wMu0D6NawtPGnobPRAv8aZgvjKP/WOFdd/i
yDBraWMTLF5+FX3byxZrvbfBzm4E+AlAWF3g23b1D4KyReWT7pCL0MD/Umk6achdPEOvhoKYPevd
KT5rr1uYJ8AuPQsQ1a3kRl+1O1ng4f6ST5+EMj97pttImylVFLywJqdNbMmvfrbEXjHDwPKz/jAe
tCDdoSizm14ZsmUt3IjbduSnP4ALwktthkSOES2ypL6yYuq2SebOiYhW9bJXs/i1rmQ0lJDoSKcx
k+0lUuzNbetfNlGW+V+yUC7QZshujRDlVMDExc6cNHfWZO1qvb5Z2ugqq2qRWYouI+dyqq4yI03H
jTCMr2X6xdL2A+Z3zQZoCOS5qneh7F1WUPCp+DLhhClOCZEdKWG+vC1TtysneiS55F4W85eM6ZdJ
8KXCLul1MKrBJluszo7ogSKBiG3l0/zJcuLcHj10iOzYk49jkLjmA2C8Lv8BIj05VxOrSbxIHXIL
SRl2M518naJzQkRPPJEYrh6gjquZ6ooGMob0M0L+hBroIMKWEARBkDX/fr/nDgiaSoXyhnqPNeRd
7rPmPEzmZx+I+woCR0mZxmfOJO3SYY0xu+mGxeSrw+1YP45h5MBzC76QSBDnNIrRSmMlQzdvHHKP
FF+1fnDK5qaqBWhuok/EPfaNGkMWiw4U3HEIxuiNRr5MdpeNTeT2Kec21NRslniEtZHADBQgg+4T
rKL0tjnYykMPW8fzYDcpnkDs9rPgdMk476FPs2bJEfwuGIv86QZUSVh9nu8ZYbdsT1ejIH4LTpIv
FxZTB8DiEXXqNOk+dUUSdF170OvYuayWwDD4guFcWRFoLyju1IrC9BqoSMK06gqVf4EFCuIJXzYM
y04ZBgtvxyW+X8gPY/jH8+KdQz3mU8nKkkmT2UZZgokwdupRNFUuyKr4gmH3H3I2PkuiLJ/0fn5C
BfHQSIDPJIOTyOnO6GT/8icSuSS+fji1lgVFkJcnQENwWOUudBvFV0Czg9pW0Fb/KpDzFuNaYySO
8SyyhUrGTkIAW2BjQBPSFMkW8YH+pav762rxJcI6qQ0LowawDQd1yqfqc3LQ74Cj9WZdG4fcS/D8
WHbN10H01BcZP+dJgBCjpwnBMKos31fA+qkfAb5j64nglSoSw3mOIa/GITHQvlDUh3G60cmPbtzF
WS+4YdtjUKcnFV8y1LNyqTQd+ZQa5E8s4weChrovAIs/O8aB9f0NDJz3wXRlPF02UcHl5suHuURL
EFojAVniyB7zw7B8+zcBXIaxDiSacxWqZeuTvNyMqaj5Lnoq8mVCUhay3rWgSGLgLWxil0i28fyf
zS8ii2df/ELmy48xpD1I5lsJo6CsEE93/Q7R3wfQv6BeJxLDpRdWhL31ysRnWWuNXq1IAuDbQ7BH
h/OXilhY1kzrFyulkl1asXD8RBDB+GqhZQCQJm7RwC6Pvd8fSzc5aLtwr3kgix1tdWe58k4EFyKS
yeUfzdzEJO2AOtiRNzqndh3fz7Mgx/lLa/eXu9I4tyFPMXDdKTbNJsfIHc2vH2O//mrGoFvTHKOx
p92/3i/Og3RLumpmj70iAF2T5CoSLYSJVOKrg1qaNqlqIsS0LhZSsU4MvvaA+Q3FKcFXJ9wmFiRT
PO9tOIVTNxmoXiuPqz98YbyTOsggX9l9A1OUkHJaqCDnQFB/Wo2uZCe4xwqzn2NoaAG6x/uobxvg
YojmDERpqs4lJMssDamlISHRZOWmV+erkETIUOXFzs08SMbFXUdyhUK3O8qAkpOy60X+DgC4o9ku
x7EzRdFBEIX4QdzFWGUZLgdl9eR97Hj4nPr9FQ0UR35FYRujJKEnhh8UJS/8QsJCssICcvWMbJ0N
WJeuZdjflADM4t4g2yIEOJGS7N/PHlRyXjZ5KMOxTkDtyLI7I18dPX7rJ5EPYPZywYPrnKOJynIx
5QI9XfgAlH86O/Hmnepip9qVr0RbXSKtOIcTj/VMM0Z6HNHlKs0bdy7jIEmJD+h973KgFThQnlSt
WEvVRBoNxplyNNwY3KN2AjD1INNnTWCR7IguHCG/rGAW6hDOJubdiii9lQ3puPT6U9mvx74wnagR
YX1tiiOEDb6BTovwb+0ur6ei7vDSGcorrXgaMUgVx58G+V4Z95fPcPvqn0TxCbtUa5WhY3gVhUnq
Z1e5XyB9DqltoZDAcmjpLixsYQ9382lyJpUzycEc47ocK+bD++PiSMfewkUnTnUfee1ueCXfyS3x
6Rek0oJlp02jOUnmE09zSOJonKBvDYKTvnydl70iieZ0RUK4UnrSdGFldihIJuMXC5sR5MfyoV1N
eqYIFyXmqC8ki6KPa5W2GYD93ZG8EbDm2NYEcraQWnxzS/JcHhcjzGhuqyVDe6B+zb58Jk7h7SNA
TtkyaCfd0WOdl/jA9jXLZ1F82kzZz1Rl/37mKdcWoL5tiZFWOn2vDUcWQZRs+qyz32ef8+z3q0RT
SBtioiDqfrbFax8rdqd9UTMRx5nA6vkscyhmkHUCmM6tQWGVLLu4am3NOKjdm4G3CBl+Xr7bomPj
LllIlcjQWyy+qVVkF+aXWX69LEBk5pyvB4FPGqotzLyeAXIsg1Vav8mq3P83KVxCOabFOmJgFsmJ
Wrm9qR2WsnBWORSFyc3Rp5MV8HllYuGFoRZ4gYR9tG/X0V9kuseGsp/pslcq3WFqtWut/D/SrmO5
bmRZfhEi4M0W9lh6UhI3CJGS4L3H179s6l0eqAWiJ6jVLBRzitWozi6bpR/Ufvg3UKJdTEJGrGop
Jiam4XvaT2YQ2JLPyqsyvpZKAYYmV02uJ3DypnjfDWdleJTz3fanWs+OLM6QAolKTgYZDhTobzwV
jIvZc38dOOpeRhExbNDrQagx+dhKz6y+BIat0x6jNuhTqM9AwwDMIwFix+aZoRrB7L9cgIVqNEjk
6BXQyZQ4aXIizqGOkM3BZlp3eGG5hqsMRpKoSiAhwRIQkGr9iUgieNG5vifD/ljJSOgoGhMbQDB1
XMFtI4wQsBGX+SqvRjoLqRTOquWcykOP7gD5FjId4Yi9odGjcDe44U48ioLDyi2sZzIWEulDlUKs
rY6hJxnwg5Nj+d9kuzlV7nAsGLa5DvKXIyX/vgD5UeASLeLRmpCMnQkC+hCzEXMem23EovlZt8WL
JAp3DUK7nLewxXK87/hjUTsMU2QJoHAXW+H8PJnxXrV2+hB/ayzpRd8PLnoVebu5RurshtUYuR4a
LT4UBcJcWXFtS8qDvat7k9NYwothzW/rwMLE9Bkaks/+9117P0G6F6LSe12ZekK41spOw2W7uomc
vOu97YNkiaHcNDQA1fyso8iqjtd8YcnZdc2c9lgNvi4HRzMvqFoQ6sWMN1K5xrJMq/mJhfdX4jVh
q+NBXmRva8SwDLqbIW2VVO57VC509ajLV6nGaCn4AOAvX4b8AYtbhMWRXCpUSLcHT/yheyI0Ne2O
7PDhrsT9aIFo6IHXzchl4TvrU5F/X8j1o2hIa7FRsan1qS2+6Mld2j1sn926jUto9MGOLwX0VNS9
bfloFMYJ16pxKvRFjrvSCa8IBULifrKcehFGp1XbtpjTBoU6dHPzZtfLSEXvqxCuvMTAPZZadPdl
MaKd28B23beHi6Ta/X1w/r1+FswBnyHpkhZ6UTALooeyDyp4GYXCWz2YkNNseqp91t6DVUNfiKG+
VZ4joxH5iJDT6arpriWeQTtF/v+/EGjx+xTExknBRUGP39fj+yH7MvuZI873tXTV+d+2zW7VsheS
KGSVg6YrhZAEN5PLyWdd37cRw71czyheZNCu7ZRPY94UgIXaRsXFKtEnSjqrVNMAE2j9kxVjMz4O
7c5OhiFLgp/B4urmnFXKVRtmzvaprXdTLlSivNk8CGYR9EtkMju9IRsBX1WzvGo9bb8tiBz/hiHQ
qdGk4YcqyOA25IObtjf+8NjnN2kfmugTtdIwMtOBGYms+mEL3SiQrZWJm4oYdCLGveB2d5Xl28Lz
YCvIcLfIfRYv2yqug/pCHgWuCtJnbRemYBY5lfApiu8yNm34tvwjOaVIqu+Eg4S4PsrNVmN8xlWn
bCGZQgs5yUW5HnHNGumbono67yZzDkpEVr1xnc1iIYjCC1kLo7nhoKJmgqUY/kvnTA6K03vD0p7b
l/xY17gMkpN7scXtwp9DZir71No+aMZVVylQ8bV84kIOiVgkG0y+/F6mv4SYuRiDJYUCFE7Vg7ac
QPMANp87NKc56KG+C04kj525gV0d/8ME/qqXI6mqaGjIWmo89R1LXo3UCg6iLd6SjYy5XXntsUWR
Kb2TdwrjSq4qKPO8qmi8qPEa9S1DYVZ8kVQklepBm+/q9s7/VA33IkKnRKBxq9XnYYKHbQSahQ0+
qZNlZcB4mlcfmYsUgzq1ZI6aSZxRAQQniBXqz0b16nOxmdenlDVZsgpjC1GUQnXC6wYfApJB8H8L
NoTAmrL8LAXt90jwnTqJbbnknW5gzZauPgULuZTJR2oaT6IA50MLuqMUhA9tYzAwhKUaZe9BmjRx
KZSdLQhPFYd2LpKj9NE/zdlzE1m8IprMbm3yZ//1KryrJdCslxM/aLMwIYtcFWDSUGqrk54y1I45
Z4x+aBmrG3T7FAWeClSGcJCGuUD5TSx+jtnPgdUKt/4CLPShXlM/4lShlhvyAkweuoX3ObaN95qJ
YZbGll9F9AYXL8Jeu2H59evAvJBMZYyUICm1Dv1jtnxO99yRcF/GHt4hcDajSdoSPHRIW8EjMm9e
T2iA/0OXMut0qec26PIi6SZiQKObKvsmYLhfrN8neLaIXbhZVIRBxiM3R44cXTHBahsPBRp8NSXw
Q4GHd8fJT6L+ZAzfQ//X9su1fccEeh9tYFRZVU/kK71NY/Y7yQt3tcdqAlkfTltYAwUXkh4GXdzX
v/slxx4E72QGYbrOn/Q37864wcO8rdq6c7yQSeGHjEESrF6Cbi36CeqHkOzaxTAmd5Zd9CF53I9t
eQTUN6CDTu35aiFJtZFgG6Isg5L3RdQSS2pP/iS424LWKzYXxd6Sbwu7k8ACUlUF0hu9W+/LE+/8
njM1HAXOXWQZtz52w8WH8mzsWb0trA/5FpQuZE9YEzroEXEp0bXuaW6DDZMzqU4RTs/YiY+czZLJ
uGZv33khkuPmhNdmPHFKfRt116LyuH2erN8n/774fS2K+TKuYZt5F2J95Rl7XT7jHy4+GAUUYStI
00QWI6vlkRtPNQhc8u/bSqxjhYQ+DlVTFZlmzkLuBmyMNZpZMBPn+lF8SLXph8LPrBdrPeuAifT/
CaJ04fxWEoMGFfM2AFsd2lvvC8uwIskanf6KPWmynkleyKN8qbrRu7TPcYt5DFQ3uMMZ9ptqnu5G
7qfC24UoypdSa1ELYWxYh6Qn+6lVdpiaZ4DSOt5eTo/CwSEXlNjwOcXWuNkSs2kPIm9bzrFTNAnc
UkZfWuLfp41xt20dH5wiiK5hHFj3REMGlwUjWMtJDewsubmbecpZxWYS0nHD6qtat8R3UW/swIvr
pIfdJCiSAnJGdHO3QWmOxa9IfNxWaB1sL0Ioq8DmH0lP8aLYgVKYBferDB4C4VToOeN7sZShTEJG
b64sVnji5W62mlJBpAxiGIG1h/CDt+qiD2UXgV+iXJFBn94dsTSdpF+5K86JrGI/XuUeixCRpRb1
NKpy2veSgfKMkDeW0YDOL0SnacziT1tH1net6Nkj2DRqYKqKIAHM6hMGZkbGU8gSQPnPUT8rEVcH
8MAw6iF+F0oGqrJ+X/zzacj4Oul6UAPZ4nQtKZ4S3G6bMeu708RDyEpnhtghjBrdYKfthC+h/arB
JSYdOgY7Oc347vRgkQoyoMBokJMUuM7jgnrHia3nS+1uWy2WGPLvCwhIei0BwTryIU26L+KrXPRE
hVG2ZYmgACBNU7yogYY54TIUrbYTHV8TUpMXhddtXdZj+YsNUwigxOr/U6dX5atSXndNZlXcc1bu
w4w5KswyNwoFqs7ANrMCKGDspgNGOjV3esS6AG/4WleWcSiw25BVPWWdI4UEYNLpw45HbSQpvKrf
jZwjjwxeI4ZW9BQRD66VSY9RWlL56zTei8V++wutjx7iWQOYYLcl1nv8aW7F6Me+bsQkiBE1O394
6x0+cpaWkFVEeOQ4bEzWrN4psAIV7LIPDPkEBf7y/BfyKRNBH6ZmpDwcyOjXiJJ+aJFgl/sSOO0x
/SLcamAWJX9Hfw6usYLV6r4wy+2rR7z4CyjDKRvDiAQNaa3gishPr0s3tfV9ZE2u5MyFFTE5vlcd
mYVEym6GVpF8I4bOgaxYYB8w1dAVhl9J8tyjeSID/0f9GTO6SKQpCOJx9mdRQmEgKydzUhJTYA1z
r96FhQTKjoJiCFHgAtrnxmM1HzokxhsWcxXjS9GU7FGvaonK4b5p6qvBf0P39bYxrvvnCyWovIsx
GyARS/Gi8Ggst9MbUu/kb4qGdLTYkcvK2a5nmBbyiMILrFcUrs7BtAGsLy0SEAYH/cF3ueceaWIs
LTTBLOApe5lZv1lvpVkIph4Zwdd0PhAgmPDdNN8HL3nOLLIurjupp9ZRwXjjXzGzCgy7p1O7XKUN
WuWjwfX3jgJgM6Zm/sOOgnVMkXTeUMDer9DlKQOlGykQEPRWDndNeDASK9hrHunDZEfY60U35V2a
Rp2lVCE0KNuE0N20+xnbMVpzQm8Q+XLb5rl+xS6CqGc78TUO+6rgeLZhuMsNV81LcyoaRry9Hu4s
9KEQWSgzlVNbFOFjkI015u9BkmKvu3ClGS4oSyMKelOpUjI0LqK5YJzNJNPMtP9elcZn4pCFQhTc
+kMioZsZsAE+W6zSvZ8K3VIH1iwiQxed6k5TRSWqxhbZYiUrLcxf3iuSaIlcy0By1uehH2y/7zgh
55GYHV3JzRxE9AaGQDAT5gy7WmVIW0fcd5OjF8HlVV8HsgRhmXpUul/R9LRt0h8A0UUAhbiiMRVF
rOPb1IGNrYSkibBC/KbtkvN8p6l2tc8PIqCX1UxF7srfbsdFLoW8ldLwY5vjLinir6l1/earprtG
ynhQWDZB/n2B790UhjpyFuDbCo7D0Fic6Gn4D+MMWVIoXGgNuRKTBh+J0KiomMQKbf5b/DazAMkO
8rWPfs0Q+oHfeDlACiWyrpL5qkWxJ3hCgG914KYRjv1O3kdnwfNP8J2wTjyytT1/FAZTvGPozIB4
nUIOCQ01cUlmEyuHOIy/Y/4ArXeSM31hJVGJLlvGQgFIqCRq28nw14ZMeNay0G4S+a4OUZQxAqup
maRDq03XF8CivTXElYlhxEjb1e3Xwqtn0LUhm9Gqd1GQm3mw51g7QchpbShIE0dxes+3U8JjdUAY
er3RWUKm7/tEPSSqYQ9hfwue3V/bX5BhtLQvlxdpltSthBi0bSoT5nQ/xeOOiytGBzsDwQwKYHjB
B5GvjHn/tihOtSqea4VFa8ISQWGJz2NXbMhjCn3AihhTKYfaTDiRocd6tmNhFBSWiHLZaFGAUq6x
G13ekXaco9qyDV/VzmzOZja3srSiUAV9ZJkcSm9uQPVdwHaswkpf0qfSJEMt3S5xWXUulkVQiDKO
Q6+pM5LjevvCJ2ApyG798n7b6j7wuN9hy6BwI4z4VphjOGuDxVsEN1AhNF6wE8HyXYRGqonWLw/D
XYbmsDZOs/SjUGSIZ37oJzQwaf43rvsRcdeCwOqR3/5oKl2Cz2NpUOIJ1j7N7aOatV8FibWxmyWC
CvSKulPVxkcvY6VnBy5Nb6aqdxhfaRsAVZ6g/+Ld5Jsi8msdti5FWW4qYm4JZXxUhsKZct7WInw2
P3SDmgfdCXMZzfbTgkHwP4UXQeOjd0Inzyl4EMFnzt2lL7VDGoXCwmKlHz54SDVRVhRsRv6LRw+7
fFohIQ22PVYm6hMahTS3gB2SLDaSH/51rlsdePx0M7kp3MBl8cytf893+XTJoVIVvVeAYfZQ3bRY
8MeKWtY9rcvvUzgSCEak1GQrgpjcG9L3Qgkd0fcGMXC3jYalBwUfqaTpQ1yhAUqKTtlkh8P37d9f
v74XPSjkKKdOyocRVISx8dgh8opEK2by0K7b3kUIhRFty8nBCCJakML6nmpJx+gnh4kCEn2BMYOF
uOTX/n7236XRJYasB+lXxmMmQxOe4mJf97Hp6zV4Nu8M3dakL6U0MdxGxkeiic6whibNM0QV9qyG
XgdOR+R0GE3KHyRxLlpR4NFwwijpg/ybuD/bEVq//pC/5TITl9UJy7AKugZRZBNGksnAaRHM1iCJ
riGUllKm3j8ZH117mPOai8MSl7TTGksfWrcZZTftdYYYxl39a8QaEwVaL2OcyxCfRiExc0ir/G/9
+HVbHZYZUJjAy/pcDnKNdSzCWdIexPl1+/dXv4qKrZ6CIitoviT/vng/5EypVVDlIlFYVCbXXInq
q9ayCHlXlbgIobNZk5IPsxxi9aA4ZYe0m/ZKKZr/pIdBYVqDtXcBr6Om0ZU/isQx5rPKguf1WfeF
GhSuRdOo8UYF71XpTBBiDk/k5ckep9Jsviq1KYASJXzOrZnZkkv++L/QZyGYwrrK57F/VcE9xXrn
ff8DbGzfokPkpSYyaXfYrWunVv0YXDMVXsXYd7kS7SMFYhINgwQfaXydHBVubWhP32STd0Wb+8YK
HdcdzoU0yl1SxNAoUjIh2bvaK7ihDyCowgSh5hDHXfipupjmh8sJujPGXX4j+Pz4fLEx8M9L4PeZ
PxsqKSSiq1vGW9If+R+pyzniNSpWlvI8uekdluvYyj7/yls8vJ3qOO3Uq/DEOvPt+yjRLlXgS8Y0
zYSnCyQxXHXg2tmM4x//clkkend3jxmsWJExSG5ksa1gmZvewYp6Fg/LenPm4otS4NLJI9/WHL4o
hgLMs/hUfZ9t+Wd6HV/vDae3yu/hzo/ehnolB8TLd0iC2NuarseCiz+Bwk8pN9pYTd52C4hvm4uL
c3uMrBmOYoU07XzDkMf6fhQO8XqqZlKFDNNwkF4xLOMkt6RxqTj5bv4dU6NO+pPVA7veLLfQkcIl
His3krQG4Q/pQGyuimci8ff2Xd4MbwOX5YmzlKTwqFN5XZNa1AGLXD2PP8Z62DX9pxygi1Z0o2Pd
gnOGQ1sWSIVCpxXjg8FLDB9rXQ9ZEDRFMBSVHm1Dy7LBgbwBOduutMtAsnw9sZsodraNYv35u4ih
bLDQ+TnnOhEwhvVS0nXB323/PksNyubmjp80bkLSreI5b1JjuwqwRFj+1MId9V0NulY06lkyFSny
UGF1m+UvnRhaEfqutnVZ90kXUshhLhwSMeZnTC/B7/1NyNh4404DVhASJW6vMuZRGSdHMzbNrSZN
Qgog9KfJU+fviiLkZhZJ//aBVMoAojRqDEGDk5VXuhXNN1PxqIafqT8szo0ygjDl8zmRkYRSO1l0
61AfXL3tGQ8Hw5LpCSQx9fWpiNDfVw7jwUdQ0gQs1lGWCApbtMrw0yITkJdRxn0nt7lZa+LLtpEx
ZNB0TPCmsPCTgHSbP8jG92xieWzkg/7tULxfFXo5RCA1VWuQ1ZftcKy0L2H2s549RbrfVuODx+0i
RvzzrgRClIwyGTMCz1m5L39IITrefdDC9w6HkkKMQWrWg8q4MZr0p8h+qOo4mNDapVeSiS2l9oT2
hdqoWTBAfmfrBMknXMCAHNSBkmPtFlwy6SsZEI/hiHHfG1s5yLvomgWh67XCy/WhS9NpKHFBXmIC
LZlwlJ0XOP7JeDY8MjDJTBgTT3ZLOQoPxDBUMknGdxMn1Wt9DLxVkZnrgdP74AQsh9aUysSKqwi+
dhCf055lOetfEWPqkgzab16i/gDsm22bNkeCdUju+cRLxFM6Op8yzosMCpCCrJKzsELdkDjVsMzU
TrA2z2zNYl/YaBYqz6xzZWlF+UF9xxvpOJNKJTbCVffi5JbD7bZWLBEUOtWyzBcjh1oep3tdf04w
5aEwyhcMEXQfW95HcaP7AKfaeGmMX4J4VljTfB94jO/fhqbCbjK9iXzSSqY/C6iQJAcVrJDWiOZ6
wrEjODyTN20dci8SKajyQTPfopsK22vi5L5peqsRJcbGXHL2f9+qiwgKmmJUYSRuxivLHyR38PR9
7YDqhtkRxNKEQqaci/oUW72A7WlqG5XqzS1rJJH5fYiNLNBPDJtCMLS3Pm31d9TyyDn8njT4BZZ8
DG8FVtxCbuPW4VGIEIQxlyY6iVtAT5TfhNZ8zG5Jc9VoSZa6mx0A4W18Zs15sIydAom+j8R49uHt
qWU6mEEjwKtofpV582/3VqagQZkqpehE8M+EGvqO/Miu63ifKCnr2SJmvHWMFD5g1KLNi5H/XRER
7AjD0/VuPDT7zE29hoEUDIP/i4uwklpxbhG+9OjqJhwG0ltDNyv3ve7MvN8rmvHaL+QyrDIkbjlE
8CLnpPHXLjxNfef+E7bS+/LEfOhUJYAHm3ZerjyrqRuy3r0PMj0XXSiMSEpU0DpCHDlYhmEqbuOR
GZXMCky8Udhr46OZNdknpzfaFtSKWy+wdesXaYk2Hv5NXQpHOmGSMD8NT0rOf9StavpwpLL55RNC
kJXUDVnVRIkeRFelWZKKDpgYzlfd5AXFdSLvtkWs4uG7CJlOJkVyNgwCThXF2mRfRfpOxEqbbRGr
KLEQQcHhFEuV0Mpgag2GZxndW/pT5D/+mwga/2o9a1oBqB5VV1m/U2q3YVJurtZqF2pQYCegkUpB
/xFy+Qf/0Hhk2wr2x7jisWN8kvVM9UISBXddkImwLcBqgx5mR7DnHRZpw7zFGxVp6hgPiLz7VH1n
IZOCPpD1R7FRIHOZxLorBKmpqbwrRA0DYhm2QKeFDC3EYjNCfKSIpzZUzCx5LMtPzWNddKHn2KQu
KnVNR3FRAj0Qt1PmfcxyVhnX5i0PsnjipaFr5zpGgCMmP/PuTmYVdtYTKQsdKKjLmwk5wRR9X/Hp
jY0Prb2yXZ0CNJuxJ35Wn6KFMArMprAYp5qQUZNZYfIUEbqQltnXux7xLuRQSGAgyTElETpRZK/E
hIyBzbfkGs0TJtjq2USOHnGTtw0NrNv01pm5+FQlj9ZhXUN5QPbGU1OB/yg5oBLyg7+eLf3r6PEv
/t2nxhsXilJYESaRIRTYPW2HwZ2oWu1wgrfJ0Gs1xl7IoFBCV6pcU0Q8DrInYQQocBKrdIo96HrQ
TI+Vmf8GsfQaxFmQxqFoMLFZ1qVp8C9TUlrj9JWhFONevTWRLD7W0PQtP6H11y4xkoNAPgQLhOKV
jgz++8nG1tjPhZ2XYxSpulWM1Tj5WHCYRI0j1KySqy4YnGFi9eGuA58sixi7BoMCnaxGhh9NgFi9
Y6th7uqjiiWPTtP/3D4+lhDqGSxaFa9UD7OrQeAvcmBoxtb7RmBYwnovs/auC51K7kShKqMZ+Ep6
y8goUZ2bhFNgtqKbbC9ZyFzZge3/m3J/9Z2nXV0lOrK9mBq0skRGTb10aqlivFAfgNS7dnQreIpJ
y3Sqkd4hmQ+0pux8uzelM+6Zm4BBib3Gl4DBX1HH5Tjp1bCNXBrZkADqpfsBhK/RU4f+vIO0yzz+
x5RafGRKB96urdIqPuWZXVSlcF+reA1EYz0q+2kN2nf/IVF+gOPpddsqmSdKzHZxqXvBaA1ugndW
2x2Kr5xJeiyVKzIUkx7Yr9kHb+dFLeoaiGpb5SXZIJw8+V7phteYkD4Ve7JXyNizYuB1xLoIo6Be
bHJu4BH82HnzoBvXurzfPj3GnaYbwJVCnWtRQpgoT5VTiMnV2Kpe0mSM9As5ky0jpPw/rRu1WSU5
b90oTV2uTIX3sKPelPwf2/owBNE932XeRljkhvNqNNkUpH0SymaofolYsRMLpehe7zGo2x5MueTd
fyM/uZ+PnBN4p9TECPDbjqmbIxrB/k078U9TVxp05yEXMmL+MDGjQLX1MjqhHmaGs8iofrGuFd3x
PWdpLFY5+krk2/SmdAsPk233s0V4XepzYLMMnfgTGxZiUGDR+ikv1BzOMw/umv6RL12+OWSqpYno
BZ+ZlUSWnVCggd3mXaXDAm1JMLOrziMVhOZrw5l6CSIZsnKgtqYX6Vs+MD4h40LT7U4h32QlX4BG
TG7UcyPEVhRy99tWsp4hvEC+QYFGTRYaBISSs6rNfE9GgZLEzCxsN3gt9vByHv8DKq77i+9ARXeE
q3nU1ZKAinx3UA/xV9IK3sO3kkBxC3aRXbPb1pF1jBSg5GFRShJWVNiBMJzigfOGnrO2RTBugE53
OFXDLMS9DqBXTBC/o8wEuvkb1X5jNt1xtvBtW942FOs0EZus5CpmWBEmiYpuDsJPX3zKmWyt296A
TncziVNghCUW8aGCPjjzXnG7s4FBJ87inmWXOAJYGXrU71ifi2GSOk/MZ/lIdxziFRl+sHzuXfJs
RrcaHEhbO2ueb1b34NNjgeW2ieh07mke+TINfUQw1XhWgnOTMNLGH4R+/zN5TMj+qZOmivo0gYwd
rpzxKmGtWwOmecQR0X6wa7wBpAmsYVGKbeOkThOyhZ3OjVKhkZ7M9OSXxaFpBqcyJlNvBCuZRHvs
A2/bMMVtsMTWgD8V5aKiSWOy8lX2dM0WHWUHuDQVUw8t9RDt5h1nCc8NZuS6HygOgWN/PHQipq7R
qW6z9pywbgk5n4UhRXE06E2dq7Yy+KFVYL+63SnKZDfBwOJXZ4miMGYS1JyTCB+50R2S8hGJmJBj
Lc5gfE46Y9U3o6+3Eu5joIe71jimw2OhPOrwIcbx2KgRC9OIh/D3M4v0lCALsiHQ8ajah3IihYiA
5bNxrbzlKlDGqUHuDxJedocdCW+3xFEOS9YnYxLUGJBXW/Ex7Bt3kP07GXt2glA59Rn+yytXBT/9
yozaaXJWE/u64V60pZyKZNLrWFFQyhaGwg7bXVGgW6x90duf2zdk3VIucihL0cVKjCqyREgYY0cQ
sLUoi61YY3W9rRvLuxh60GDK4ryRSBFTr1+09Jkfr2Xubgha0/AxKz0xKkgfBDoXcRRmR1KCRXkB
bGUAm4hsNWZ6Tx71N6LM8+cyxO/C6AyGpNdKI2QquQipXceDqfuE0q1gXID19+8ihljMAj50hVMy
Q9dHe8x6Mw1O5bRLuS967/Uyo2rKsD2FAs1mlgXDDwiRzoStwWlwF44gKeSl6oy96u4/2R+9iXMS
1UieethfV51QYjT57My1PcNzZRi5Qht57vNCS6YBKs23SuMlActflz5sa7K+vFd7/0A0nbxmRFUV
BsinKtfhg4/YStmF96Wr7xF8eFNhkhWN7U9uH5+N3bZohn40szxWaVRSoyIkSLnrUHxp1MY0uoJx
iKxLRW9Kav0R11h4Y8MVXMmej3xuifcZ2l5Ag/ul/ly4cTlO6g77wZDp/ATyuJ7nbjXDcMZBYrgH
rHOjQFaVJ38IOnQY680pUq9k/5COjPTB27O08Y7QvZhDBBbptIaBK/f5KbgjE6fpvYRFA6VLIrfK
HtAj9VQ8qEdsivuZe6yB0A98vcs5UrjBG0CNoELaLt6PJ3E0k+f2OnKMwNSsQjRBNWQJojs11qda
6hbXgUKRDPsuFK0iM+zdgS9uhcpqWUD15mNsHS7lUsmqmuYlqZtMh3YvmKBGdmqHJM+YpUdibVuS
KAip5byTJQMhTmtz1ySiyrxy5+9UE51tXvjIcuAYYE+3cs6qzAVpipxC1GH5SdVZo4wx/EizUwmL
hYYmZNE5sARS2X6pa6I2FhAR+I1k9v6xTnZ+fpc0ey2IWEDCcK00yrWqSzWsciEbbbz99Z5UjI3G
7NzZyez0mVXmYtxxurNz6gcfu8Zxx7kWU/Nzavc5BgLLwtmG4PVOy4u5axSWdE2XBNjxSjgoCR8F
Qu7b+ZbsQUs9FtPqB+H9+5WmuzrjOOAbvUA54/cMO+F1NXxrxEbS1/YKJG22EjGQcn2KaaEehSK9
0uhSEuOJIY1U40PqGnd9gE0Gkz3dTK+iS/SE5yjfJi/bB8twRui1Bi3fg/Z1AH4Okf9jHDiL16fK
1GPdlKeIAdasS0DBSd7wcRtGBKujk9E6BifbKVq3DG/UOXtbLRYsaxSglJGg6nGNCyd7vocFAKe3
aNTJd/OhQTW7v2VT3nyQ+X23G7pSJAYg2VZDxDSDxV034E0hnUKcVcVm+jTZV7zJm4EtsniRWI4D
TVikR+D3wRJJvATI3Ag2Wb2h3f1eIB24xZftg2Xcd7pKJftFkgd9jDVz2k6rvyTRHbNbluXp0YWp
ifP1NONwGcIT9vTuCgepSgfT+lbnjvgvdhUdSLay9D6XjNIFLBSRsFBEposEkaiWQjdHpH8cyHmb
3Ia2/oN0M5K2BONbfMs6ztUr8S4QvNV/Rh3xJHXSQDJFfvJjkvYFCNIVMHVFGGBE/nn7063j2kXY
278vQhyxqaRuDnGujdOe2j04fdyowqRksa/c5L49s45z1VYW8si/L+RNWtcLg4/TVErhnHTJQxBG
v6ahnRiKrVM8LARR6BlqRte1oKqF91CfsqfJKV2FN9/Ivx0jMZELtubH8EgIpfWr/Myqsa+DzUI+
+coLRZU0UtViQAAUR6D7I12V0aPhtBi2bUFr0XpSjIv/qb0+C6EUmjatnuctGUOTky9Nf9aUzCqw
2pdhM6vOxEIKhaPRnMNzUWri3ooWhnk9HfR7ZJQ3PLCcsvV7f5FFN2FgON5XRwOBcTFZ/GGEK2+0
ZnbGJq/MHFx0oO0SNFdOSEhB+J6hqLjmgS6EUzdRTNp6EIJphIOBujTI3FGo8AjQpE7kfmqCbCGM
/DELg/HR9JQrpPuxy5OnecruMLnxlE8K48FdfxoWcqggDy0z8eRrCrkYcCv2qR3aUoAFss0eXrVs
smZKGRdepJy0zEij1BhRe+ny0Ayqk9ScpIBBP8GSQYGK5Gc+N8ctOuDCaY9nD32Xgj1qOiPmJ3/q
XwHJ4uQoSKmkqanxDqEMOKSvuANH8E85/2hyFGzIvWbMINPA1/mq3hJPPbTLY/5LdEePPT7EOjcK
LrguK8ChDudLCrxymswkd0vWlpH1Ys7i1Ci0UAtRTVsd0YDRmdFVsAOJFvKCk0tYw0l+Ztp9Kgy+
SKQzn0Inpd1AdrnNraPzxzFwe5Zzzjg5mlMlyGtRlyOge8GfDbm2GuVnJ7OqN+tT7wtFKEgAZTF4
pZQSHWj2ZCGTcBgf0K7yyFmpKXma1e5QNMWm+xKb7nXnXnJChxX3rIYCi7+AAouuaQufk8jSQcBe
/IStOFg/+E2dWJlWlpXQZCtGPuuzTDgpx1e09RE1rcxSH8icCufpx9BhPtDEuDduM827IiC48ZsA
rU6KaHVW/apd/2ai1m+KV9K6z3dvEytkb8e/GigFJFjvbgi1j6BAFA7yuFfrr33HgESWY0fvkK0D
wilLFndjwMISQFo679SbyKtsw8ud/CdLpXVDkTVsXAXrKob2/3y9QjlIgybF9ysjhImJ3Wv3Wglq
o0/NtOnvcmiWGX9EUKzFPnoXk9JGwdOUAStizirnr9/vdzG00y83Wiz7NcjQeCG6ziUhNKsxtLQ6
c7fxfv1JucihPIxWkee0DOHeJPVV45+5nvHas36fQhC1m6WujElJrRg8TRWOiaozVPjA073oQH36
gceuZxWElXYwmX1kgr/YSg4xqj9DaVbIwVvNTexwEtOzYOlG/n3hMMGriDUugsm1wVUFxvCIoRjr
94mNLH6/yrIxrWNUtCIsks7G2jF6jVE1Y5kZuVULEaMvc+FQYjkVNyPySkpT7NJTK6aMiX7yM39D
3eULUU5FP/S+kkfI/qX1Ph5ugkAyxR6JaFZyn2kKlEMRFFFeCzG43Puvg9NdCaCm5V/Lo+IJDhge
LcnU9qwSP+srUe4FOP3DOdWRj1aCu0I89tLt9g39AEj/d3gG3diDKdpBqLSUpFIQRH4rbv09IpBT
eRVYaWKmZ5bDvJ7WfIc4g47/0aA6icHvNdkY8MHGKrJ5jtRR40PDaLpd38y2kEXhw6irQzNX8ACr
0OInE3VbK8ZGYULPhKH8yBQswjxKmE6HE2HjZ5ZKiICPTRPEK3/egGRKuIxTEUuOrnqQLeSKd9Jd
Awrq1uP2rEG5D2Kfy7ekICMqjVaTfFBChPsBjZdO5WlXvTXY/tf/I+06muvWmeUvYhUzyC3DScqS
bcnesByZc+avfw35XZ1zYZrzle7KC1dpDoBhYzChm2urU4M5f4nfzuYEBDFyIwvrAIsznGWXP/L3
o/EoORNekyaWqkNh1XAQAuxycOS1pWft9Kt3KtZfnLEAMpVVF6OdIYazVaQikrvQfqwGItzYBjJb
bPrJkkIbIUOK4okeukobOZ2C1sjmXdxsF0sR8CVTUA2VBmT8u/xzWOZO3L7MyYftD34bLG1ZABSI
ywwTK9HIU1u2r3XL0S5Rip8X47YqqCnSbfCyxYYeJbT0kk2p6Q0mQmwDCCOTGb71bM2bE4oTaHmf
6aNVo60lOda3ipPtUkhAZI/NXiI1VggveP38Lq6zVJYbO1FxI/faLh1P/eCS8sHUJywmLLUgQ30i
g6e1fvkVhAP+8C13mwavhHyXlC6FxtQJCYgxRu3URRMyal2wD+SrOf687W0U2r9eqRd7ZgdBOWYp
DKDvw1uuUVH1mivpJjrIh+g/BYO2OH0W9UEYGjZmOUeUH7QaSdBht70aareEQKPI9cHq0Afr1UPu
RPqXiIowiI/zNV14sVtxJxUBEABtF9qnqT8GUeJ0WExHES5TniyAQJck1tByYStVag8yGq/r1nxK
mOpv7xf/Mxu3n5jd7KJcmwwFnJymdVv2dwPGT9v8FFXgwwIn1oBHfkP1lKw/e9/gQOzp65UuZ5EK
J1DGp7h8UlPmaMV90twXKHsH1X57gYRDqEJ80VtVp+oDJizmNnXq8LGKiQiaMiDED01ozmhdRPgH
TROvT+dHq8S1ur0IwhnEFOYitcvS6ZGJemh30NXqMMqNXygysVcUFIis0EybmB0MOBrIG4I8st2b
R14ryE6jQ/HurdMXWJYCnTjN1FVVcHCQV4xm1oK+gD2Fj+OtdsV2+YmzX8fXR3sX+5JvuzXICzhf
AZcfTnfpXeYnD+EThbDrde7zTxEpZMBzoQxBjpGsDN0yKOJ/AbtP8S3QnNhFieGx3MWedQtKAzV3
Ju1dR/u2DboA72hUlpUlREAxyp9Dc6dUo1uTHF7rPno2wv3rArSqRS3CkL+KKsbuWnRGB1FA+M66
i55NCDHeaOrBIAcYSGzNl6F9qlHhintqyGeVdeDioAR0V7rYynQGuTF9nz724LtY9vXRgoAy5RLU
hglhXpyncb+YMJRMV3x0VJeoW5daiuD+1aCUes4FfZLj7ynzyq8xlBdDZGEbO/7yJH47GZFaZTQW
S8MoMS+wgoEdmTjdL280vOda7/fjKvtIfdzrPVrngxJ5Voy0toawgzf0ddE7sy271tJfL5HhQqDd
zzto6KrV7VzN1xKbfxIL5oj75512XrAA+U2ng26oRECTXdef+lu0bYFDlH1he+mUoGxG6UGuRwRn
c8IFIKmNAiJ9FJSX5R7TiI112yg3XUFkUAiPNASc0Du9NRhPbxbh1xF9nqn6uL1txAcsdjTHSSYN
eoBhPavejeGOjV9k6rFP7ZSAEUZSK0EytaanVhHegS9pdGtJz3VBJUzWHxznExFgQg+iRaoKBDXz
yTopB/s2weQHMglcLGummuj+cmmerQlYYdldOCcLNk67G33+otduk1sNSQtaQpI6IwE0+kSDqHIS
GN48RO3BVvXAn4Nc8+RlSnbvcAdE6LKhgfHGEIfytKFVozBAMVjD+KSuOHb40PRUj/aqQ7wZ+UN0
wzBSq1dDBGdlPJZOL4duYfRHCaQ1U2QTmabVvbuwxf//4g7Mez2RJIZjWpKPNloSMh1McYTnccf6
A3nONsTXdBmF5iKH+EhxGbpNlEP3WnLVIHR69pjLKRE6rL9Ez+bE4B1dmlqemDUn7jeduSrAagW1
1AbteZgMHRXbNQMTkoGTGxm2q1dosUedgsCldfc//wixbsaWbpkWrkOm78ODjPFlyDFjOC/fFT+p
viTiCEWqR0M1GlYwTOijul466pjYToQX5amdJMXddv/1G+xiWcJXPUUlA81fjldx+Um9yaKvgY6n
ys7GoEz2a2k/ZVQmZv2ePlsUyRKNvC1UKwBDPdq8rlU/21medW3c6qhfBE7nygf2g7q6iA0VA99U
ssaYRSjRmcmE8bjvKAAN6Arf3krKiHAd13EZo6kZ1RnWLolXdpnsmEFjHsYSck/bplYvyYstFK5i
BnZ0kEHCFxvVldXbfvq+/feJ71sM1uvETsI4wgc3zeGPClMRQWsdWG+4yaB66kKxyFHmBMjq9B40
KSN8MCrs8lC0ZeZqrZS6eVQun+XWfE7zmBpsp2wKd3Qczrra89bbqY3QxHU/9Liqg9Gp58c6J7CD
gH+d/5YLSIaIRxDGLaLs0brtzZ0kZ04d3NAUxhRQipSJZjZw6UcUU39ztLQoaOAd/creOh8ouiPK
CYVLOlUiM2VzCn2d+rQsx64gArX15+rZy8WAvlAbqZS4oK58kl4g1RohY4eGXl7oDF0UOlEtKXzZ
oV9FxJcsRvXKHEuNymMCeeng/unV2LQN7jdGIMZ6L8bFCgXIyJO8GEYdem0VxEEzJzgVGFfWchDu
JpYb3M1e5oeRo1FvcQr0DQE/hjoF01wDu8HN7LcObL6WvaobqlmB2kkhmk8KFA2lGA5Z5nu1umIQ
dTDnwdtGK3I5An5Uagsu1OKVvAf35XREaCq7uu2Mx+SUloQ1akkCcGiNzppaTvA2bxovkkwvlTVv
nlLCDLkoATTysjNKKQYGy5jlrl1Oqc/2yQGCKsTDmUAncUox6FP0P8bI8xdLgfGYgc2OHLS/Gnn2
jdJ6T/nqwuMF0GjlSqtyBauKu0fVnsAF82Fknwl/4O67EZ6Kw4pxFUJ7OUcaiOt/D9eaV6PFqcEI
vPZKk1Y/b9sjPEKcUMyMIJXGSjXACrqHDKdpHYpp/99MCEDRlsWks5Sn+8uET2bnx9TW+5Na0hQs
qwmb8wmJPF8mprOwIHyomN041ahPM3/ecXppSsKHO/DWKQnYUDSFLGGiHj2RrfJsV8OhN6H0bNZf
EybfW41CfVB8j7bsCShhxXM9sRA14t/K37WrdA4XCsq+Fv58SBLKHv/9W/ZEoJAK01TQho+Ce7BX
0BDf8fuYU3bXx3JX/WQjOZbIg/UtkwJmtGli2rKOJaoQxrALMASGgW+x6K7PbS/KrJMZm8Rzk1ql
8H7IE6kNWKMZnmFnmY/nrIrccaX42/5PWRFgI0yiIjVK9B0P3ZEZV0pJRGjEJyyOJGJMVgVlCBCj
774iwzVlv8KOuOyJJfyhLyFnS4A2J84jI11JXXDQWPffUEKcPSzGpAUvBl4gUnVjTidtOWYzYYIK
ysT2Q30cswLq2FjGg/Tax4ndgmRS6Mcfh9CJr/nUXPOgQzLgedsFqCPi+3sRRDfRDM7YBftXhddz
70vosojeww1whj5x9LABIfM49FibuXSPrHu20uRW72Y3lirvvy1GwAYTqj8FeLlBGVF+Kw3baYrn
mlHhJf/aN9BAnC7MGr1aSoYor13QDwbai8iy/DQu/cacjiylzFGvDyZAwZxYSc56hGH82rXQYxSf
qiv5JcLgyOgoxFlR7iAggiHbdrzMMGbl9p08h3vDDm5bg5rzoRYljhXaw7BESYmmjujI+ZGGQwe1
zdnjFQywrREYQYRi4jChnA1JJGtI/GQoSPYh1NBvZP2QZIvzn9xPnCNkcaWGOsODu54/5u1dOOwr
6de2Cb7/fzqfIesK+vNl2xQ/13aKWtai6Zunywq0wnCi+3xHTbn95Xze7IiwOg55rFbcDkie0MPX
ukGCW113Jh9vw+d3denbZ2tCHDZPrdrlBsLXTr1Os6vA/sHim4IkxF0PVc5mhPeZPYdoV0hwqcoP
sxvsc1+6zTpnAGFy5qvPGvEprd9MZ2vCUbF+UQylRXYslA/d8NMkaa3X4/GzAf4tX0B3oVWjYahI
I70OdoIiInetD/3OdHjvTf9tftx2PWo9AriGvQzV2lgGDiXj3VgBwxNqWo7wbhFaq2BRLAujL4gl
O4wOxfvGjw7N/l3z/RfuJiBqHVgTtg540OdojMOLtu6OJCPO+jWBXj+mGgxNCvxBcHE6rKsGDZpd
aI1Jxl09V7XTWstjPqVfWns+5sN42D6edeQ+2xOOB0T3M5qxQSUzB7dNcqc2h1D/um1i/XjOJviS
L5dklXkXRLw+sbfA2t9BZYMfDwk+qwU4+2xHOB9zKkBFk6CpofXDQ+vkX5TcCQ6IH3b4knRve1HU
vgk3XiCVWZTMKCJVy21oQ5TnmVFH85cix9uCxNx8j2GWIKqwcTyBWD6mGKLl2uwgoH+i6vVrbqfL
iq1oILJlTBb2TmugyrP0KuZNS/PRTqWnoIuPkVo5ylw9SgjCtndvlR/gwp7Y/tdODZv1YOE9P83x
RdpNu/4rFwPGSO1pYGDJy8HzTN0Xa2d2aVTw9TSy9Wm2MCDXT1+C8NBLX1hCPMAoE4Kvt2CnLJoG
6ZuwDB1rPJYhJLr7nIhMKCvCaZVyYbdSieaKQu/cpbttO8yuq+F/tCK4eDllEeip0WM22/ed5iUR
4sb0O+EIax/txZmI1UQFpDpLkrLfjlCAykQ1EC+YyBamu556uK4ONVxa47/mAopiOR0Gm0ORraA1
PUYolHjxfjpJN9UttKd96spYu/wu7QkRioy3yjDjGeOl6ik0noKUuFxXBxkuDfDL/mJBSwENyayG
J2h35sffHC06wq58r3sRtAyxlfXRfoB6khc//dfF8cVf2B7CHK9bDZ8Ts2+q7M6yqAZECiXEzsC0
NmszqUH8aMbH/tNiO9qu2IWnYNfrfnzffx93DCM21Z4akiS+r1euz4uVNYHUWDEH3nLInALSQtGM
JryeknemzAhgUUxyuMQ1OkagnOhYoWtkmCQziXhy3QjXKVRlA2rAghEMVgeVWSBIlrBnsquU92zw
tz/i9cvjbEKAo94AlU0eYrQ+VKU9K6EmYg97fdCdOGgOhVoQ/dx/cQvoxxgKs3VdrMjP0N5u0hxP
6W7X+7wXXlPc+XPtSeBAkvAM5BM77TNVo1z/lt+simXYudFDO8xw49uNsTfhHKEcHN+zkWcT/Cz/
5XeGlNYSRlbMRTsaaY9yWh94ellcF+q8r8aeuK2oJQm+oRZpEucNKteZ8WjZv9rgw/Z6ViMYHVrW
/39SYgk0XpSirmwYUA18u9oh3StfOh9TcS6oR4jrarV+d2lMuK8QH2vpIqOVQa3ln20S74pq/ioH
oKOt5AIjQAFa2gf5I3Kyzhg/teZyVy7skEPr0mDVYXvl61/d28LFaqlaGXZYGYhv0uZ7bT71ku6i
iO9sGyGOT6yMSnX21ngA0eLPqvll++9TixBur0pWAnXUkOSz8p/xfArVH1FLmFiHjvM+CffXNNQZ
kxl4H7Kxdhrrg7o8TdJVUvhGQdEKrCYnLvxDbGYMINlqZCOWw1Xe+cgfRL32XE21+B9oTXgsKWZc
Lo0Jn7JqyHmdg4zHU/JyF+J50Nts3+uBYy4Z8b4iFybEtUYwT5mi4CtrPGWngBAu3cvHyeUZnnD3
HgbQy4UJmGGraqLMARSso/pDOX0Yl8ZRqY4XfmFsbZ5wobRLXpmJhVdHPaiuPdzO6LduvyvsKdM+
tCEly76aRUdmTFUVxdBUSyRBh1QJhp3ksPeuXlDTiyFPNVx9z5wU6XOMV3mgQ96H5Ajo6sd1YVRw
kKa1bUM3MNGvxM0nXqjptBAp+4oaRaHsCOfF5DHB3FOI80J7gfQo2c82RZy3Hlaf1yIOp+ntqJlL
hcwIL66xg/0tuEcK3YNsTvgdFIGfp8/bwLSKGhf2ODBe3JMsX0ajryfDG7vQjxLFkef7ujzay5ea
6qvhl8YfrnhhSjimojfCYe4RgrJp/pIN+a1mBAFUGgufQdipt8p7u+792DIomb5VcL8wLHzUeVlF
0TxY+Kjbh2r6MlQft/dwFaAu/r7gFzkLapTAoNdtJIOjxNM+sXBDW8Uha3UizKD2UPicVZWZS2C/
FrHDg4ImqA75uZTOPlNLEgKAuoEM0BBCZ1UGR2sG4uDa5ZJsywkZIDQmqa+kg1RNgjgn8QE7F3nV
ZBNusCQNJXc0YgCHpRHvPMqI8G5VxmJqlzLmCkfHsL0ze+KRQJyQOK+WQjGtKCKkzrS0uE9Dw1f1
ci9X+hWwfhdoxqnX8o9jkRNmqWUJt3+RdWk6mbi42kFzjEZzRiqEWb8bFcM0mKIyBXNf/4aKrO8L
3YSq+SuNAdcTDjwD7KXeaxS6H8kglOdn/8SLN3tiLhofj2HGKV78yTE85KfhoN9Jey4bQLZA883Z
siR8VWyJJ9mwFTiePfl1k9232vixV2t/GWVkg9g+jaUrHZKSuFQwdmPpXpOnXpj2D9tAsn7BvK3Y
4od8AcZROCyDCvEqj8kIBazrJHgqRqJRaTUgOJ+iLZyiPuaaEQ24xOpEdYr5mxLcW8VjPd828Smx
UuolwQPbv2+tKgrA2LIljeiH6bz4E7tDy9Ihd1Mw+aKYnqPNkfKZddj6ZwNVUa0kZE1cLUwG6UVW
3VsYTB2t/JnNyX5UlJfts1p/I71tpCoSFpSGUmVtgMNqfeOldDQvRBuniUBH3UGz0qUXR3yAqji6
nExmmGf8nkG5SXV0P3qKMRbTDkhjc3vUDN0qc6J+XqGIx0HYdXWothhtjNxRdnlDxPCCvkqXD3fi
lpYmR8/AfQHZYKfaU+bXEe3tLMUxY9NIsk6S0EpQlM2pGeVjF1ne9hkS7iJiNfh/GqlVgNWxKTtz
mDqJfcssb+k/bNvZ/q7VV5aPi+96QR03ZkuCPnDjlxr8CCCfk4KQddsI5R7ikHHamSBGlYHPvE0h
PrSl2xcuuxk9zZ+v8tYFmda2ReqEhIAOUyN6pSv4Aiqz1w/zWMrHuMnfF72d/YAf4sXmFV3UTami
gLEjM/bZlD1IrKfSYNsXAKKof9vIY602FCPGYEoG9qkcN1vwIb5pd/3170iHUZ3KlEcINw5omwDx
BWqTaXoctdrJrKs8/PzfjkdAeqlWlSlUkdAOo9YZg7siIHlct69oVSyxzqOUjGrMn+bBXaJczU0P
bG+cWdsx+WYw9q35TR8J4F1/sbz5g0icyNAcIykqPiY5ixyZz/N0IB+NvUppfd2iOlcIH9f4/Xbh
fVDjKlST4dEi1TeZdqym4/YhEY6gCXHbOPXZ2CYoGuvKqU9vs/ypfV+p5ozj4oRXbmPGqw0roPf3
HGqK0MSOfyq3lgIZBHPHmRGp+jG1aQIwQKpStyYJWeXCag5zJ7tF1Pnb+0aZEFAhzaG11EEEEO2Z
qcNS0AXl3/6bBQET8ESo2hgjkxjYva3rB7UgTp7Ca03AgLzF8KZZYQwk/xXhAsWxhL5+r2G6dldC
v9l5Vynmwg0EPIjKcajGEjSqY5k41XjfNi9jRkSXxLGIdXaplY2Yafg4dUht1KeJIvsnPhdx4E2v
jRB8R+hnndUPKTQ7s9KRZOKNTdkQPnmDxbXSq3CtZMkUx9Dmb6MChetlJlyY7/dGaKwLn/4ETva0
CPheoZOs3XNSJfBkHCgOMSpQFastLG4KJk38U3FGP7yK/XByKwX1TPag+BbownpoUVDR218SWW8w
rfNdvgBOubfSsS4wE2NDB1rHVDUXdDf2lmNgsjrcUfaozRTwoGFSqJoBbiKuzMCrIz02syM7Yyj/
FkBBN8NqsEycmT1fRcuhqoh+bervC5jQK5ksFzUwYSwCJ1FOU/68jWrE7akLIKAEXRe0DLnScol3
EwRb2bg4+Rw7jfowZQSEUhD3R+2msybDlDAKEX7qfa5bwdAR4yBcAJlj5rIP22sjfEAs4szyNA4G
z51eflB08xr1LjIEgKiMMNGiCJNS0w6o7ZX7AS2M8y7ZNQeoUroItw/KMTtCFopADOqjEufb1LFt
5Y67X3Kd3sq+4sR+88wHjJVP6oEWSSaQUCzzYDZHMtoYxJWQ4Sz0L2rgxPXT9plRJgSY0NRsCYsc
b9oquOusD3azC8ZP2ybIXROwgZVFk0s5qpnmF2XHdjWYodHP1jkzHur1XUa+XCnEFbX4Uj1TujFC
F2UHSkreZpF8G65St/ONE9ddaw8kCxGBG+KsWyZJWmnwSeM8/ykrT2Hsbe8h36KNu0oU45vBXycn
IEoGYbLdOEgMW04TpcFDoYUoDk9GTHg6sR5x0g2yTDkqZ+jnMKz0WrMGV1UjYkkUOInjbXnMBrU3
kfWbvlt7tkueMPJ4jB45XWnhUpkpDtwbGyjq8AFtZaNR4OdT8lkan8wwceTko9U8ydZhjj9snxYB
8uKoW9LbUZ9kAKg2W25yGcq5Ruh1fXAXKdF903S7bXOvzUNbi+OneXHXq0k7mcGEeJ8T3I4g7Ikg
kqc9LO54Exy/459r6QYaOw54YI/SIbq3HmSMGeiUZhHhpKJqXzv28mgjDe5pSE6V+ux29fcmy5zI
JG7pv5Q534IbU0CUyCpkFOoanonjiBL73QLFQ4je8HZp/TlwVCeaHNvLrwziaPlWbm21EICAncQG
IQin0w/3pvS9tj9vn+V6n8n5lWAKEQj6m9qstxEtSjoGqKcbC2Pbc47pZq4m5A7Jqasfx/FKCYmL
YP3wQJYKuhoZ9VpxS2c5jDsFCJOHpu3YhjK5mpS9DPm8G1TqSnhNXf65jW/WxFAhtGKpLg2krjif
Vv5JnR37BfzZHvhav1h3gVN6CFL2i7v4ic8+U8HqKlUI9Fj/WawYQWRT0FhhiWpNdIzuTZfz5i2l
l6Ozxq/v5UPmmn77PL2rRHQ2Krw3jKXtMP+KVDw0qpygV5wm/EU4zzrKnU0IQDCO8iipKr4Lrgyj
XTfX9g7tclXnLNjL8Zp3h6Syk39u3HD3nmmPyz0VI4kh7TOVRfj6GcQ5k/FqUlSCv47wUUPw0ThJ
FWbUNVICwSmND5bSvkrfUuN6f4kfztsofOTMsgcjU4Cn1s3gNR/YIdqFHy1IWXBpwjJy/gfCN374
Wx+E8NnPTZaoKAyhxb9ye1/L0dMDvVEfPKLZ19Dt75GXIp7Z69H6eZHCS8SSpCqxeJJI3yNZjVGT
9Pi/TGOvA+abGTGSGAZJlnUdwd+g2LveDg/pGBwIt6dsCDXl0QqyEbUz3g414v7T3R6v+cFNbtUd
1IM/jg5FP0E4ohhNaKOWa3OHygya9Jwk/RwPERp8TlH9np6yM06JgUTYB1UwmsHo5VPp1K3uoKdG
mwdHCz8mDWGLWpOAHU2QVGYmIyVu10c8UB1FAkle9rGs36PMcQEUYpig9MYgaQ1CMbO9loebtDlm
KQEUlEMIQFFg7qiumN2BaOUYVtd6d9z2uPVX09mpBYCQcujMSktngIgPqfZIc1lggWKAGvWnzAig
gIY0CFcYmG+b1NSVA9ON5U8oxzjbi1l/n6mqoYL1XWdY1b/DR7mTC00OgT1x7tefuPpHCO5Y7Uvc
uwA8dCBTDA2r0HM2+PoyuIhXNbOepGDAuzY5Wic++9qj0qMfKI35dRy/sCNcSQMUZtooQrA27JSd
iSbJoHAb6K06o1c9Vuhk0H5k1Jmtt3RfGBV8T+2iQdFj1LIMBxPeh/Q0PIMJN3uW/MHlIqWp139T
7tvK3z7F1c/3wqzgkiMUSrlXTl69nAz9S9+/lPLnViOgdtUjL6wIHhk2SVTFNjxSLnBJYdj70JHB
PU/f/HEVXtgQ3JGpnZrHAXoY1Qe0o6HLSnLbXXnNlcbooj6xILHGjm5/ibd04RY0bdvrIW3+MjY1
Rny7NiVOaP3Be16YWFEvuqkqUk4fE39a+KvlpB+lG8459b+0YlDOLxbX09AKNQScfOROz332wmfS
7NvOCVXH/L4g8RL51LVI+b5YaB9MZtqNYqIreRce2DNPOzff5PvG54PtSepoCOezvfJj2/XXR4cu
Nla4unQbXRTZhKur8pbd4iHo1R1p2AWe9mjfBtcdzOeeyk6FC4mOilSLJz49cbYnMJFDm2ckS8I+
K/ahwmRIGCazE6gD5sz6qvG210v5rIAwdTgYiVUBYRrzbhm+991VP1K9BX+5FAzbxHi1ZaoiZQDa
YJEjWZDMLTO0MyBrB83jxg+u86N9ynCI5XvCUfCk/mNPSOpOad3NMkNLO+8209BZ+bsa865Jrwsz
wiPMGpKk6is8r6vwSgquJYpcbv1szssQXFGzmtxQ+Tcux1nmQtWoAJEixjQkuzYIN1h/xV6shf+W
i2tUTXWlbnj1v4UGzffwMT6Aex1dotLH/AVvWXmX+ekTKanKL5I/4fm8QsH7ArNUKtkGPA87Tter
7SK3/xnfBNflUcP7kjfqZ/jSqAQetbHC/WZqWmHkCg7O1t2lueqHPeuINhR+eW2tTLjcwHAbK1aP
sIQ1DzIoG7X5exLdTeUva3heOmpk7i/HZ2PmUVZV3RTZG+tC7pqowxQWV4evfvx+s6Bb6AG5Xcc8
QDDRVYkVcu/7c4VvJsV6UKsWTZhx75/lQz3fJwmR4lgP7N7+vpiXK83IqMoQt2kRgYNf7hsvztpP
lZKf2KReQXnQrQaUvXpGJK+IdYmTgW2ylBACgDza0uWBA+kSdWelnbHbxl3qxMTc3BhNZatAiw0n
NnkYcZBv0hOkUE/N1dA4+dHc4XU2ujEVoK/fL+ddFQIiSUJfuzQiqxOCrUGZr41G92J2Y3YB8RIg
jo/xdqMLQLGmsDSDGHlrTg2oHJpDjpQALchOnJZIrRIvLNebjtecjF9jdTOOhBf+JdB62zCRr0qK
AsmUG/TYtn50P6B/Hn3SMVrxuMJQlDrq47ZfrCPi2ZxwpyQB5l7CDl9Vm//M+y8B+1rHupNVLkup
ya91FDyb4lt7cULNmFuDxHliKutRmh6X9DBipnd7OZQXCNeK3DNlmQYo4/4u40LO7X8juaDsCBeJ
nttl12jYtuy690ufF3MXz3jO3diVboI7Pvc1vlaqA1d+T35APW+jcJkMdtLXqcQ7aw3tGGrpsQlL
d3sX/xJAnW0It0mYlIlmp3BCGQKBnm5g5lsdqido3SgHFnfWUzjWv7SoibxwMYddW1XloSoGvBnl
wnQGBmG57V/0GvFvoD8TcCTuUaGpIxzs8MKr18ZVjk6N6C7z4i/Bh+DeuOVzx8uNVroFelevJMAZ
9UIgzlxkvYpBwZzZMaLKedD8Rcp9tQ5PZa3sFT160Lrx1qzDu6prP20vnUIEMZotKjla5AiPoew6
BhLsOLgt6NP1Za/ZVx+pKJNAbJEHq9SioAEZKRIP1QcG8FHV27Kd3aW2/e2FEXhgCdAzl5wvSEXJ
bRjyj1a3s6r+VylVx20r6x0X5+9FHIzQysCyDAljT6PLuSYyNDCmrtpj+ARVqdf2d+sWeZV9/kzy
AqrbIYsoF9yUAeuWBR05fNSVT4QG9w1UszmUW9AFIL4R4mqyBEyqyzLtE1RsoX93Svqf+kh1U1Oe
ISBPYRhJPCKIQL+p5VhFB/Xj8kEK+hKpyoSic6e8Q4SgwUor20b7T1l+0tN90X1tTSKiXDWBSVMN
6RFTQyj77wspqxJJZxNDEV83r9rZ/tlUvwyQmG074OqxXFgRrr1Alid14LpFbL417cdAJxyc+vvC
qeTmJOvxiLjVLm7S9mGMdtu/fz0Zc7EA4SRKS7LlYeRzgzezyzuAI2gEcv33FpALqQdX+rFtkToX
AevHpKlbM8HlWsglSuMpmCDRMJcRnwthRcyeMczTBS0mpryquLNbL6k1Jx8iwsjqnXHeOzFtxtpo
1joFvTUqCJb+yQxAKnK/vWPrdwS0z5lqM1nRbL7Yi9hKX0qzTAOusXxMfvD5usjTbvMSXdrDTeai
brptb33v/jGHoe1/m6uQCen7Ee/o2rrVWsTCLx1Fe7QKNm8r0l9DlIsVzU2kp5WBnTP6yCvD58mG
Dh2qs4b+nnjqwpDwfYazBTJgCxUEdXg0ylOufdveK2ohwtEECRo+AhtH0+Z7MzzWyujY5b7VqfCa
ssP//2LDMILCrLZZ8CQfJadSv+dS6WZF6Egj1YJAWRIQh00lW8wJpexEVZ25eNLiu3zu3CSm5JU4
svwR9F0cjYA82TyGKVt4mbcxPWv+MGOasjuE442JrNHwHtVNsNj8/zeEKt+/N9CuLYhBawAEc3Eb
S3Kk1M9l6j28jtZvRkTUySI07aOK1aHU8TUxXlSLGuUiPk0RcXTdCFWjCCHlpV6F8X1UeOAoIz7/
dVQ7L0L4/FmQ94ueY7BlymxMTzTyjyjpH4a0+2gn9qHSl9sx/xAto028S6jNEyJGSCOXadmhC6Wp
PrfRYyx725/qX66688IELBikyG6QqPhd/7JfdBfd4DeSmx6TR8Nt9vY99SlRKxLAITFHlkol0u9p
9txBbUXVqWuOuBp0kUVLKbQ6advReO03myJoNLFbFe9TFenOxCTp1qkVCeCA+mhos4JPWWifa+U6
Mgm4JtcjgIIcQC4sDZBGYHfKrtpNB+3GdAKMBkR+CKV4wiO4K29AkKhU2icsWSIFpcnRDQyHoQ1d
Qg0WXWYaKl8hOYRM7J44FLcYpZzIEfxBtZ9mEFMvz9vrIdBBHICrJr3LRhtfkJqFDitr19R+Wtp/
9Tlx8q0d8m4wbT4++Amzl8d2Xz1nkJpvjw1OiToj4jr6YwwujyKw+aD6wqz5wWitI7TBPprVdJV0
72J8PF8R4jRcptl9bxvAB617GZrnrkUjuEJdEeuVyAsrAii0FhhuFRW5fH2PBkN/OfC56eUA+ms8
+lEJhBCuTfcV8kajDU8X6dwCpW+HsEYhEhIMTnsbnxqUsUBG7MzkWBHl5QJGdC2YqJjEgOPLLtdv
2+zDf/NyASKCVJ6mQUf6atEK9O0b8UfkGsI7a5ZHCh/4T93aNSFomKZADdBMhaDhYUGlMQqAETgq
D1pF80v5QUXJNrqJjqFHEZ6s9xGfvUQcl1MGdcomu+QJb7S9YJoj1Z0ZrCGnwdUwKtDsC8jRj242
3GjE9hLH98cgXTnodZBqmANCHxR43RLoN24fIBFg6EKAUZVWWRYW3sxY23XqD4f0mp3Ug0El24kA
Uxyjs6Y0mJIIsX/+S7pDL9cP6xPIT30ThayidjOQkaqoZdW7mOSdWu+Vvjg+vskX4boslYEcR1Cv
Qa/56wjfTXDAbB0aJumpI+rABEBR80xerAmdL+CtGbvAnWNqIGL9M8Db07J1zUYn1r9XAx7hMjBG
UIXFyoc8Omjg6V/Mzwq0f0gRqPUr7GxK+LhNKS81uQA6lvrO0j4X2S99IVI2qyZ0TdGRz2aW8vrp
XZxNH7JwhrwmUjb9Hp1Ck7ErA6JlYD3FfrYhPgSM2Vz0Mcb7ls84Kl75AD2mvf3ROKlec1PckBmC
1RO6sCf0mSagmAzKBIW4pHcLDJ0d2bfSlVzDR/rLt8PXkSbZs0EHsqcIn9drjxe2hc85yeKiHWX4
X+vPWCsaa66Ybzr/R9qX7daNM90+kQBJ1HircU/2tmM7iXMjJHFa8zzr6f9F9/my1YwiHiSNBvqi
gV0mVVwsVq1aBb0ENLxBN9bmqd1vg+PKIvNSIJE5jGOCg02e6CUKmxgWZhQoz6g+Kv0YK//eSsrX
PaE5w1/ug5Vh5ljPTRrWbYtG6VItX3rSW12yeF2vucsgIH9BHD0TGmvSs8tE5O/7qLkdGq+MM+cc
apf/DzaVx/JePQgfJN0Sj+ad6bcP4qekc/btbaK0oqkGTr2kKWxmXUQrCYq7IgoiZXuWzdYnRmcR
M7mq4fwBfPqTGlaHkUTuvtntV9rKLpPpSIlUkU5+z+j3//SZNV3onOfsLHwpj6KjnDv+6dkMjm4m
Teb0pAQi7HVvjk44FQdJCl7jNiotNTXtXKi8ppGOhtY4SayeFFU6KhCC2V/zJoKv7DMnSOi7NC5i
nF5JDKyifqhG3jjmbXz4+TFN5sQseS+hBwoW0u4DpodYSITbk+zryb1p/Pi7xTBnRAuGWZgydLAs
fQ6pAgXKr81i79vYfBSsNow5CpmQyHVCZFBK49Ff4uhIMncBEb0JOIvhGWKcEWoiYg0SP7hf8kel
OpstBn/OpitIT/sL+s3hvn2gX67YqmrzKOiQhu/pZAU8RLNvxF/cwS98wdu3xvM35pKd5SYvZpoI
0cratPRmijwxLXROmMc7yaygWDO2kSqOxujIX4bP1TF3p8OUW0lgjx6BfjT0uDObp1r5TuT8BaJV
UZQ0Q1MVg+2wxRyrflJRtgJbj7LOaL8hWNVuuVgSlGjzS/MR8rAehAYc8lCDftnZscerJW9/zdUf
wWzwNDfQiQsQxWSXxVPwxktBFM6P/95KXGv08O4tmXmlqGYEne6kVJ3wHhewFX9Rz4HTWdVHYovW
8MN82/ee7eDmtjq2caYDybNbTFr2oERyGertDh0qESNJM6N1Grt7bSSOy/K2lO3JVXRJn1oDiaEi
W+SPQ5END3mYF603RkPvDUNGerfqVUXyA6UXU1sKyrC3yFiNoVVDhupTq0tDeNjfCoozOzvPdtsI
vYCxgz2eomb5GqufhPK7MPGSiNztZrBbS9KSaDniq+Dl3wpdaYcv/+b40Db3xHMn3poY/G51rRvb
GOGxrJ3TpD8KtW2EDWfjfrMooqgo0JpEZgNkrW1EqPLjmNI+Wc2WDtBKwPmc0NfR+dkPg5NX3MRx
iOf/zxxzw0tD2WaoL2EPy9iajC9gvrqkDtFNWnIclWeJOfqzUIXNRG/aZNHssFMsUX6TlFMzcMrb
76n+X33v55LYDIEcR0MURGrn6JMnqX4SvrXxZBVI902Yw542P5RQt2QptE3xkyxjxJGQW41uWOU8
WuG42Eb92qHXvIP3DgqSn2HMuaS3w/TbprPv7zJOloASmpDpGi7NQ+YlhZXeYQTpsXIn6DyivQCj
nl/7bzxG7naObWWZiQ9aFBKI1uDIyP6EYbiJN1Suhjk7mPncWLUnftKP5FnULem4jwfbdJSVYQaK
BSmRC4OqECF+FPEScDABx8996T7zBDxP6ovoGRaSs/LhjUcQ2T63P/2BZdA2cbpIGAEMwk12RVXS
CocTMQveN6Wh6I7Xse3RCh3a0SpIMVNqcP8hdo0Hxcm+0r72GKJrnGPLgwm2HRoUlBBT5IXRgcLq
bKulFdmSFXmKU7bu5GaYiB5xzhXXJAO3Yt5Iom6ACEbFEnUvc/LaUh7EI33PUh5txUOM7WTRzWlY
MZV6EIRSDSKam6W90XQCcXHQfdlJHnn9bZuR38oUczACc1Sg1WfQzutPIibWZI/7B4D3+xQdV7kV
vZrTXgtRZVVzb5mPhJfT4/0+Eya3GoRuJpBAHV393gzfo/Dp7/5+Br0xB0UZoh5l9jQMLx0BA8bk
NLNy/YuBCCVB+ixIsEWUxKqfI2hERM53dEXQUQLmUa94YTjnRmLDNaGRgrGTkC1JSqs4ym49WSWm
gyPen+z8mc4JESDKZhVctZvNR+fN2diQTcuTVMhoOUqNsE78F8NdjsVQunPfXlO58fe/HQcA2WAs
mobAIBAccYTCwOM2sUySPaZVzUkrUxfYQUC283kC16yNClzw/XRV5ye1+Nx2J1V9HKAnnH7bXxLH
3dmRoqKGxEyLTm5nyNNrLIuxIxvZn2VcVt+JAQVxScdOSPFin74D07/S/n7DUb8sdvBdtRPXdHjv
T55HMiiRatosRB1QKEmgGZ/IhywPDoYQWGOdf9jfQZ4pBjAytRXSqITzC5GIwA/TPt8iyN2aGudi
5HkFAxyjPjYYRCJiD1MkfKPhWktRBeXgJMP8AvJPVxWjk8YT537k+QeDJWVlaMqiDshH1t+DyQ+6
z/u795tX18+ggu27IFXamUTBmWo+B1+qY++XEOkuIkTpkptyiW6cj8W2X5RzZUZDjEfBMKgAi9iF
xirIJpjbZUqci4oHw2wnRrAoHdIttCu5sei82fBRe23O3Sn4XrjCg3FfHva3koNO7BTxZRA1YRCQ
c5Fz2VLl+hJLpmXILScC5ZmhHrO6gGtMIUn6EYqu7SDOjpCRf6pObWzdSAtnf0HcHWRgQxM7ISga
zI5PLvU/xUPvR0g6NAh6oY0z+XwmwLazawb+kYiENr//Lk3HcJ8AfQvAd+OapFcxeNlf0PbW/e/3
NVaQXplrzOfMwEfTktM8n0j1XVZ4weV2+HyzwcBRH7SdltInEQ0uZUipVIUFBpKto25RFhZPbnf7
QN3MMagkl0ZeV9KEns8SciPCXTF9xHRvaxg499RvfOFmiAWiYsmESgaid55ovwvBPyrHGDBRY1jc
eODlRLYji5/mWG530JpLoOCdDdn0Q2Xcy5pVp57QX/Xw475P7Puc9h66r48Tcr9RiuyR09R3TSxZ
iF6sv7NAPWZlQQ5I1U0GvLouHNH4sXBFNDhu/f7pVgaEdkqMvEO8mY7x6A4NdJCUKXtVRpMnBcjb
LPr/V5aGTM1TiYrdiJFma4PiZobs7u/Wbx7Yty9PV7uyoYYky7qmV53xFNx1sWXiRUi+BW8xJoXT
YQfp0XwZXCq0yVVS5G0kgz9GG1F1shmaJ/UhaVwTZYDJ4SyPt4UMPtTxnCOOeJcpmF1onvgIY78j
ePHlQ/2N9xjkndr3zV5tZiAb2kBCWCurBy06ER0dqvGbUf1jxqUjlW8VcrsK2Fao9zV4K8gL52vy
VsughtpmgkZiOMxEwCjIfjQ8tZ3fxC8/3YVNMwaKVCe9BLxFG9vXysv92B4/l8cOTx5+WLtd8FBv
1pgsY1ebSp7QaKn7XB46J/ArjL41jsV59OLnBRPOePjO2UBWSWPOi0EbR0S3SiS259SIs0OTof13
3ys5js9qZ0SKnig1lVbJUtNLlPKlnpZz3fO8gbt9dLUrd0yKIc2EfMTHMq3kGYSrMwbeOvFl7nzR
I25zF6I7nBO3/yZJeftmDKBMsSSFKhXcUy35NH+Ej7z0XxHLeNqb1mOwr3aoSnt4SV54d9jmrmoi
kVEvRosSq9g7GUhj1IQqaEFYzezGQx3g+Jk554zRM/TLc3VlhkGtcqhIGVOlprrV7TB81OWjNOFh
8jaYD2n6JVI+/YGzrOwxCEYg89cnIzJ2eLk6RthBzPRVlHmTCzYDAI3omoh/DcLSngW0yLZiBY6h
mEEi3yVaYoXpfQdBk1lKOe6/echWtpgVhWE9NWSErYUgyVl9iDpeR+5mmLaywIZpcbGkaYhvJJkA
w9ggrd2irciuUZyPc13m+DxvQQzsZlESLv2sAPYxf6y/a1JO0LR9pm7rYXnOutL0S0ur5uQaf62O
2mMDkrDghorTOuFD7WiWBG2h8kpUzsq2z9RPt2AJ0H0jynm0oP+il9JPkd7Y8yLcUabhn/i4Lpma
ThRNMxmgqruu0JJFQDOO8CmWz92QWzV6afeNbB/cmxHm4EbxNBdmiqxwPgrQJ2y61E7MsLsmcm8c
MYm0tPS+g0h/nzcWJtfxgHF7K/9nXheZ9kkZsxQKcIbRaVKcu/JQlPdE5xDx3sP0X7HpZoO5L4NE
yjp9Dv8tEOWn7tC44OCAlcnTW6MHaM8QE2QrE0RNuxxhQLckXiemzlSkhzgLnMYoj72RHNAaxMHd
7dBDuy2O/Pc262pjkCNa4aRCsoqdOcOhAAeUhnKmwxsYu32kb8YYj4yaxYyK4V0s/bmTjotw3HdG
3u9Tb1ldzWJZ5EqW0LfxfJWHY8gbyr199692i/V2VU4DQ8AXogImC5qp4/SduRE+oDXH7r8V/h91
Bq4sMrA+G6VRlakKpik5L/kx5vdJ8DaNgfUsBldQ6zFEDMTIfwIfszRs7XWw48FCd44TnQKbl2Ta
LnyuFsVAe6iRRUZbP4gnUAx2jBM5mB/EysovqmtcKeiKlvmqourK8Y/tGtbNMPsinzOp7QURQz0w
wvrQWjWq+bRg1h/5Qe824VQXNSKDkaxi/uJ/nXEqoIVn0KBe9suPemmZXnmnOYFTU53kHkKG0934
rT7sn4Dtl6euiOAVGTJR2K4XcE6lInvv9HRHNz5TapF6TzDjQT62Dp0oMkJwoPT0Y80jUm360coy
40dC28RZqKJtaFFTR0lnJ546TiJ5MwJZmWC2tJBy0qQitjTpPit4tUtNZI3J1Uh4CTCKer8g8c0Q
y1pYpKRWtRzdBf+KJkhgZUFWxcdzGs3m5iuPzPIbX/n51dhuhtkU0oIU0FNpMXwMr1mk3MKTMSLl
FqLtL/tYP+deEFoDT6Vu8/pcrZO5ccZpqmsxRL+NAbnyNhT8Osy9ps49jlfSK3JvP5lbRtTbsc1K
dKgofncsH+kMTRWsQRz0A7cyTv/mPVvMJdO3RjQ1C1htmGtJbBVSJe1oaVZyHx2gofiFR2rnbSFz
54QY043WbbwkyPQ2GtdpPKbj9/3t45lgbh1j6jpTJNQEslVkWc6DoXpKzhsPvh0LrLyBuWuyQJwl
w0R1SHucXYoZJjiQ5ZHOPYi5LPXts6xDHVFTNUln1QJAq0qUbEADd5Z8XRSMxQ2oMn/XV/afbN7N
DrOoSa+iZDHQ4zLKRWpVStc6vZpPtjJzH7G/2cCbLQYC8zxH42mLEnJ2wVsCdLHhIEGNjhIcY8w+
31/Ydl5Mv1lj0BCs37gPKD/2XWfKTq65PeLiLiw6nUgDe4eDvttu+D97Bhtrh21Rd4rSgW6ilRWE
6erSA4CU9yFZuNSoTcDALBZAIqEsWeZUTbk0KYrxfnnS/NR0CI+mjyFzNm0o299H6gC/4MXKFHO6
VGTKMJkVEXA9fimEUy97YpPbpHxQc15f/OYVuTLF+GJXY1CQ3M/otxG+RHFlaQWHtrFtQMHTErkN
Q2XbUOENIarxaIpv1O4stMbTgEfZn2zXzQQDrwUmiAVmC02cfs4tJATsUoYKud2j26rjDhLYxHLj
ZoxxgwUjU4MIFELHeJmh6XhCAfQkuLWEdqH5GHu8vu5tWjYaPyVZ1XXNYLngRfk/ZQTFL57R9XpW
TpIj/iiuyVVz6tKa3NIT0N+B83xVfQUEbeFB5D2ptxMTpiSDF46prTKrAqkJgViWPfC+dg0/e6Nz
PQQ79Oe33kOywkZ6Bz3fkdvx5I42vWdll4EvaHcUGOuBWZ5aOaGXBCq1hsQBrU0MWZlgMCuaq6AE
sX9ykLu3JvJSglrxZ2oqNyMsHcAMmzFTZgDjEpwy6avKU+nc3idFM0DUVYnGjgZswnk0mhr3pNA+
p9m3UeP11W7v0k8DLEkSdG2hFXqID5Hi2vZX0bwr26f9Y8wzwSQ1iKCUID6Bh9mk14hcu8bOJV4L
Ps8GG12WRMnSGM/9tnqb9Fddelz+qPPFvO0UAbivXvxC20ciWUAv7qIImuMILJvOnoW7Squdv9sw
BvfyqFHCOcM3ETtiNSKm/2HqzfJ538g2AK3WQ7d0tZ4pUIU5UBC8qpZ5pX2Koi36BgaMQLctgQYn
TT2JjpBanSuhOaXy+wMqYn/CHVv9EcyNmCZaIk0G6vGtWhzm9mOpPmgJZmfo9+OISia3/LV52a/s
MdeiGJatktZgg4i9mlyC0MxQyO66S6Moj30nSte+QRU4zMrqpLQpqF6zcK9PBu91yTnW7Ay6UjOj
eqqQ3zbVq2H6Iy/7wPt9BvuytOwL00ThyOz9MDzU9WnfeTjHjWVQ1pVYNJ1KifI6hJGsosqLl0UU
IdBZiN/+zhSDHhiCgfb4qlWdfIkieyBLaMXBEILOU/PUy7aD6pt3sITJpJuMOjZpl1IMChRtUwrQ
xjPY3cfuMXYMTjTINccgCuTA23Ce3p+PlBdfeeEj5IlRty+9qubONKbf/Jfg00S8ISqmKSPS/e95
V6oyGQO0tjlReEYXkAXZJwPQ1eLdNT8Y+vNUun/y5W4GGYDJAzEa5QTPoWYmJ30QfaEMNYtIIQdD
tp3xZofBEDVvpraZQEkJ5VOkHM3ivAzHv1sKAxsQTEQuqEOYpKT/zJrVd6/5zOuQp/WDve/DhETg
iMsTGo0ATcXHbjrL4SHXvkk6GlKk0whWlFxe5znlXDX0R/eMMkChQl2gUmLsnS4G00kR+h7yeTNp
Dasjnfo8FEOcWMZSzvclpF558sVb7yFVlPDuUXQiEpZyKOWlWici2oyH3LDjunaXKP6SFLLVyeox
THi5ry1HWZtjzlvZBGGbRqhSTagXtecGhBKVM9SbtyLm6u6bRDLHAPsZyKccZPmqtzT1WwuF9VLm
ZUG3l0MPs4KoBMmU/x7oUe3BVxGQ2h7L4kmUdc/oxY+RGXEck2eGwY2xV8WuF/FoxRzxubpM5idt
/LF/vLauK1U0FBn/irok0j9hFYpEQRV3ZQ7aTZAeJ+VujF/3f38z6bk2wEDEoHVLKs44W6NtPCZH
yTPPGUi0joJuL0vCq+eQXqUHndsctL13PxfGFgEaUEL1mvJ5grvRReuMFxyDN+2ZTjmRLSQkH6M7
8cP+Wjl7ybLbsnlYBGEGp01oxzMU/uzqj15Wq918r7msPpeW1Ukw0SnpWTtf9FDydVl2ZjCk/m4l
DOhiAiySDybSdk1/ijQ0DHLOKu/jMIA7CV2PQcAEMjGDH6V3qmnHxWF/CdSvWHhd7xQDr4a4iFUc
4+lDguaqycUBwwrtrJ6fkYX39k1xvvsvxC4kykghox14Sl407TgnnN/fzAGu1vLefrn66nlYjvqi
UAMYJtKgiZA2cYtP0omK0cWe/Cckq7U95kk3DPWIMZw4s6QzrSl2clm2gs7d3zWOD7BMLr0wxjDM
UUnSpYuRfpz6lyp+2zfBAx+ZfrnVxqWlWqDwLdGKBIAHI66HxI6eIkc+GtfokDtZbQ2gnnBcj+cP
dOUrq13YC0oOATcHKvKxLQpV4IVjzmuV4VlhgFXLQkFUDQhjteoZMz+tJuMEd5sGJBWZWaIZxFAY
A3Uhx0IlQfxEIyH6pboxcUnZZH/iBisrLNSkUlGPUa5SKFjUU90eC8JJadM/9BcoWJlg0GaoCmEe
SxyfNO6vJJA+qMEnpb1Xxtna9zf6Q3uGGMyBcI0qLR3y2VH52mWPTf6jMe1aOo+NW8u8BOI7rOxY
Y/NHEdGlokgTNH+p1uIFLwaeTdEVU/S0t+wMvaP3xpjIHVEQq+yQW9rZPL+SoRONKLIss3T03izz
dtFBs+/F6sOQLf8kVZlDGbHl3Ko8OwwYzZg1NEuBDD/XMkcR0KgihIcCRIL9b7fpJFiGLhNJw8Fh
Dm2sy1Eggc3tTOhNX9RrOjzJyYXLM9pczcoMc6gSvTTisgvRRBz4pHhQKqTN/P2VbF8XNxts0S2d
Y3loCdgk5ErAzDoP3yrdKkG76D4iWDjMoTXzAuJNrPhpUhOZZS0LdKcLGclSPGseRWKewil39pfF
M8EAxdBNdUpoTGKkpz5Cw2jxJ4UbdbUIBifMZh6ysmmh0YdtayqEcVzBza2X5toEgxDhLJJIrHXo
GXvJQ4GKl4IWJfOkHHhs7H131tjwN1mSXlFS+uAqKyuNjmmcWUZ1NQgnkuN8FRYFBvT8LVrdAfJC
9S4a05eqNTj+zDPBAEDVQ5e7r2XUouT5HBfaocxDjolNytfqu7ChexkthRlnA+Xm9x/zQ+JMVuWW
R8WBBAiKMJnfeH/lze9/0CpGQMsppEgkcEEkyAwehE6sTkIx8TpBt++Im0u/B0grM1ELzqhZvU+Q
l0/VQwYQtfPHyBMWKz4KfnYSHOOD8jlEa21mL6Olvu0vc/NGXNlncGGSMBAFGi4QbjM7bx5HVyOz
HTSvITiPiwp21B8NwVh/SQYm0FiUxlHVQ+2yvXTpo6JxXGUfwDW2T0UVOrNUITvnaNlhgiJvap6K
4uv+rvFsMChRyaRSu2UcHLURT2FSHNJleKnHnJNe4GAE+25BdVlRZwn3xIDByRHpL5kQeq2aP7bK
4OyvaLPaufos7BOGYGw7SspYErlChcqWXxKvPFGlJtWl012hwXWt0c3LrftvshDXhhn0wJiCYMwV
vAMlyRKui5O7uZ8+NhA4xtws4oZvGqafxw6P0SlzPJ993kRaldWoiiHoxBjb2Q0e5bvqMruV17uy
TYu9gSN9MB8hw+WZvv6hclVfQtFX9OajePgT+tJ6EyjErmBg0ee8T2WU84sa5Ze7hng5r+7Bg1B2
vmshZpGs9RBmJdcESmO6Vz4mjuakl+5je5StlKtsxjklbN9FV2FIqphjUWopf02LsvWiBq2lUYUm
jH3vpZjxS6R9QzGZwZShlZY8C3DJGcuzQGQ30yBuX+cPhWxelbThWOPcd++etfpYqoQ2oKamjfT5
Uy58z0JesWVzxNnaHRh8yQwjIcoEC9lFvu+c6qgeQnd+Le3qrL1SndYmRFhiQJ2ouKsP5Dn4QDj3
Ag8P2LaMvuzGuNRksNDuaPNx8zDeJY4CMchHegpSx0RfnHj+/8ADzu6ybRltKpr5AH7OO5+qfwxd
w/kUH0ensRJ3/vTGK/JvVppAIEBnkGyY0CxmfCcdpjnvZPhOC6oupd4bryZUAOOHwQ89XgbyN6H/
zRrzZVVVUfVqeJfqptXkBAJPnaUuFuhwF6jRPqWGF3/aPxzbSZbbCtnmMTVNkxHLRwh4aUFlke0U
UzFj33iqHUpkKT2+rPv2zfVzmSoTVizQRw3REoK3pxDaUY1uqC+YDFSCbMVZG70dfj35N0PM1zOq
NG7jEWy48QSc8TCRyjMu6YVOo9IfeKOKtwHtZox5f2TRUAVqDgSNlodOdIrkSeQNIqPff289jH8U
fSMEcgUTGeZHp+hywa0DHiGvx4Xnh2yVug2zRlVjhBb0KuiO8Wk4dKDnqshY5qCZ8spLXHtMpSSJ
06pqCOJ37ZHerrWv5tb4Ws24TwtkQIRLxmvvol9+ZyfZgrWmC4uqDLCYdXhcdVZQHafYSwc/UHlq
ar+JYX46BivzU/RJaAKvKWa1Xxen8qRz+mICp7XPKNjdQQkMkRNP72wbKG9G6f9fXUNjuJCxLNF0
pRnnNPqO1lReEZ5ngZ6HlQWlkvWuCqfBCVBoOFJ5M9xCiaU96b7km37mjp94Ezy4jsIgh9rWXRI1
4MK3buBLjnQQXMy49Bdb8RofTyAe9/43384UFczDITrUJf+7yDbQi0AS8O1aF00TTmSnj+WP3Jbu
5e+aJx76s4qUTM7B5N+8+35aJQyUkDjIxbicaQsTIk+ciOoqfMgPrR04qLUM1r+X7HiuD80XweE5
7PbZuFlnUEYM8iVdQqTd68K05aaAfHVrafJTkiaWMvLmMW9H2j+tscXYFpmntjdxo5O0whAyrf0i
xdFDqxetNQaCBTntg5rxmty2sfpmlAGcecSoxUpFxzSZasuIdWtGTChOvLW9jwL7FWZudhj3kSNI
6KSziSQvIgckeBMnvWvvIke67yvEaPWxcJHc9TRMJOJrIP0mpr9ZZ8r2eaeJPR6HuPogWzwdU3f6
ZBx1u8os8ZKgZyz8xFPw5+0rgzp1YC4zxNMACErlJ4JuS8iMGGro7V/sPDMM9Ji5MafyAtJirn42
K+gEDV+b+fO+je0g5bZ5DNQoFcLCoiY0jo+sopssRfqx6GcTl8W+IR7GsDFmnsamicOO2/aIPgE7
BaOw8ELXtOfvEp7WaD0+h088DhVvCxmI0XvMGGhKSC51wV2h91ZVOH3NwbHtG+K2hQyQhH0lzUqJ
nG+YTZaQo5uP1JzGX85XYqsoalKWJXSQ4HDjkylegF2HVMusXuUp0vAMMYhR9okoK8gxOmPSWkUo
Wm2M2RC9atf9j31/4OwaK1SqBfWyQLpiQN+q+mi03VMH6d99E5yPz8b8FZ46Uh+b0Ntqj23yVs9e
qPKIxRxcZ6VIo6qIEgwFhwhBNLlLDEEKQ/XVyXjq5Q9in5+0mcc1420cgwrCgjpTKWGkBjHNU5aP
Z7MfDvsbt9lnrso/XZp9uqRlBKGyEhE4Vd2KD3T4FR0UknrqkWOJ943oLb0Kr6RJICSJ0CYyeWBU
/ohdwe1OvZfanUvsxGruoh/5t32bvA1kMKEJR2RRFJQ3cOdO0bMUTBy/+81z+rZ9DCKIpB0LAt+D
uNfiiUinReiaMF9Mv/RCR/uwv5zNHYQoiiHKREeHEHNk+1jHY6ldoPOuushdi81x5M1U3n49r2zQ
LV19JYjUKiTJoOSU9XZ3GX3jFTJL4pUSwMeH8kjs1NFfB8LZR97KmLtpzvoeZnHNpoZoN1JmC/k/
09T+UYS/WhzjggiQtAA6c/ThgoS8PfpQBRfszoL09T29lYIPvJ4y3sIYD0ybXC+TBAWHuPXa6RTM
XsU7wptOvloU44IYWSLKgYbsWVOUVpU+SRPv5Mr45r8EfTcLJkMvhHgdMIJum3FnoC+uvDPtye4v
yA5bhc3bsU2YJSrm6qCGr4jsBThneasZPQjr3UyuygQR1Iq4WTEd8mA8QyfSbbmDtTavwpVJ5iMl
SljIY4jIaFHxIEiPWqDZgXIR0V22f4C3A9iVJeZbiUkdTrJG+0KRv6HjISMPCTGq/RJYkHy/ho7O
zRltu+DPDWVzH5B60cykQuZ/tPOvkoPZvn7rYXzP5YI8+Nl0eNIlnN1kpY2hHCqGpgyUItVdrHuC
co6lB6Hw9rdy2+tvq6I+u8KpMFnMpRNp+V0c7hU9PXaR+LhvYlO4Qb19LTbPIQTKGJUjvpbUW/k9
xOrvlOc0hkJF54eO+bxvjbdtDPB2YqMXpAdS0FlSsgs1m1z+yBPF5S6JOstq2/IuFpR5jjB3xg98
Kr+/+DWqIZWd8Utd9DX2K2zcPhFd8cpWKyeyNHSAjfifzoneNHvBCF7TRsV1cvFM9HkvgN+cLpOo
Muq4ssLWQsWwzzOi4N3RedVFtocjFaJAl4jq188UrEJH+hNOmiLrkF1VTVFnp2OZWZX3jYroyUwu
4/BsDH/5+4yXx10XTqgrIXOhfyKgf8RDzIGkTXRQNBnbRWRTYqNaMoVxSAJEZRgD4o9j95W0obcs
MudZs4nqiokariRqukqYm1dW5X7UqH4dXtSHaZC+RyPqY1JxMbLiq9xHGOOpkZf9E7WdXLsZZYdp
Jrm0pENFn4TfUeWHu6d3AzIyL7NHXCoxE377S4OMx4dSKMkFfSKMNow+zz+omsFkS3Zzj7RMyE1s
bR/n1QqZbRVMXSBZC9KqkZyqIxQIAexKfaSSuSJ3eO128mdljbknO8mIGq16z/v2px4JS8Fq7cTL
bfnYe7rfWd2B+JqXnPozt6pDPf0XMFnZZm7OZsikQsgmytsXMTYUOXXkDkWslEpS8/L3m5fLzRgb
g8hTORhmiLKVGb02rZeRT/uOsn3ofp4GdlKIZsRzqIu4IrN8sA3Zy1IMYup41xfPCgMeRZfKwUwH
rgB9H7IHOokqt/U701Ws9lJ60WN/5kIw55yzD/HWQOoHDHeEijr6K6giBQgOL1NoFchqZ/eDu7jy
oQEWC9wJ4ttvsdVXY27QVh6TKiTv0X14EFG/TW2IHhlWgxoPoP/1774h3f3V7ZYbXaXLdGq0oVSg
3Cw0u+EHCy/OoSd4x+/Z93liSG0h0Nx1qougmpbOqPmL9Dx3dpulnPcRz2EYNDGkQZ/nEKzJUECn
I3gF6WJnKof9/E6t2VsRgyKmVA9zGyOqQgVCstLMak/5R1qJKP3qU3gRgCbDybiSx+yevjb5szc2
I62VnzBQMpTyYhAFelxJZ3rDeB+OqT0PIJtxxR45ltjQO1e0rm8wpMdpTxj5fUQEdEiRMpdC6/uE
ROgAmK58wnFMDnix8feyVBpGWuLYm1GLJSZHUyv8fd/nOCVbbKzkIVVCjd5zIJ01T9nUHqXon6rA
VIdscfZtcZySDcLzWZ+1iUp/1JFyMNENC33Og7TwFHt46MHOEwkW5I7Bq4E2gUOJEQWk7i16edPa
enEncOIhnmcw6BFIy7gEC2qNVDECcgJuVzQHjA50E2U67G8gzx+YoEQxyiEkERhnhXocJy+MOP62
ne5XNZXIovpeVvwvEhZTZU5VhOblwQsP8qOBsEBMLQyHssvCRsLjXv8qHwRHf/uDda3MMjgiQwNL
UgIIh5TTa2j6TfJ9//e3OUE3AzpjQCRNMtY1gvsQgzaszgsw6F6ywlN4F16mE2Xs0TiLX+ba9I2V
XQaf4AlhUZkhMlRm6HfGKUa/Rpt9KYvj/gI3HeNmx2DSOglk2OIeIyKdJbvo3Y8l+aOs3soAm68c
0MUAFsngiMlJwXxd6WOScpCItwYmxsHFOCZ6hHgj1aXrGDenqKic/W3i+bdB37mrm74HK9WIwFp2
pGu9HMKv2qk84a46tzixmvVKMzd0Ziqvar2dml9tH137yu4YdOY4xIgS51NzrE/BUfLLZ+iieTxy
/ibErgwxYCSYWUakCIHTEl+ixi2NqzpyfI3j0wYDQl0jQOiNtg4Xs+RomIXamO0d6RNrViWOS2w/
+1bLobfXat8MYwlDgbYnzo+aP3Qurt0zZIhBcutcOmZWwOhll+Mjm8+TlU0GK6peQ0SfYwtldPap
XuvTcmf7GZR2N/SUD/vWeE7PAMQiLUYYD3CMpbpb+of2j8gEt8Ww+d45lIVqXrCBIoi54ymZ7Szm
JDY2JUPR7f+/S4PNnAgN6WqpRboLsuT4TKKbecORTjPXbfmZDvgD59JpHgVun9j2Rb+yzEBG0w2L
QZ+S79dVCm0vGRN5PuVHUBGv4eJwBa44p4udL64NrZjkPWr7MjmPogpFgzNG+Fj7LsFdFQMW5iS1
cyABCJNj/1UDrxNcutSCi2C0giRYPHDiLYqBjCrICZIriKGVAC2s+ik2waRbODcwx8/ZqUak0Tsx
KNG4SsL7pfg/0q5rOW5d2X4Rq5hAEq9MkxQtybL8wrJlb+ac+fV3QefYQ0P04FztcpVfVDVNAI1G
x7WOUyr4fdEiOEPRRPMIigjoOQUHdfYJUwdTJriqImNEOcPQoA9Xrxg3c+cqvmSjZQWgrsHesKVd
89Es8kq5OdOAbKtVEBVPbpCf2uxuKNC/JrtJIFjW9slQaqAUaamGyonJ8yk1QgLwJGIeE/We9ILc
xebJYJBT1mXQDUPOnyZc1uem0WYF2hxlbj2EO6sanDaw3Mu3RiSGU4CeLkZoWZguKbSfQ7kflc/D
9KGVYGCZUpNQDKf+uZIubY18ahC+zPmxkL7UsdcOPy6vYjsLaJxlcLtVRi0g9KKSPT7NQUY3Vu6g
2/kAp/sgSvC8zRa8i95Xsrgto1bZUDIb6Bd4mG7Ve3TLT1cs28nQg1kqMDwE++ak3ecHFbSwrI+9
dJvdaI/CdOSmS7H6Eu5mxVPapIqGEZ5WGmwrDBxNKXxd6/1MFq16W0/OG8ypu9wGTRWwOF4dvkna
XpUyO9f2l09RIIPHD+yrOMoQbLAG3sTrKsUx6tpNUl2g8tsFfhMgMITq1DT5TLylRFKi6CgHMnZx
zc1YY9aNdjP6rOM09KNd8OlDj8VKJHdSGSE1MVl329DuQYRlD+2nWGucy/u3Xf1ZSeEOKQCkdGcy
S8s6WaQvih179DlwS93t/fZgPSeqL8KsE20m3+tJp7yY50IluA2zkxvA0FbsaY/8zsy6IfUv0H6f
JrZw2F4omAutJFVW5yFEzF3/Y/2juf3PyO8iv/elHbqj3cDTfuiy/aGxrfMO8/UUOaOxUlbgY4uH
2gN9+rFq0sKOSxEjPbMh72wMNFNRqKphVpjz0KYxpUWrJXj3DcmntaeQ41A3bmjsRc0Gm+/YShJn
nYemWAx0u8DTVQq7UR6NRZDnEQlgf1/FItFiKKE1YSmxeiinhyIRZFM3rcZqAezvq98n5VJHo4zY
tCJPQdy6Y4FoJxD4SZuW1gIIgWaZCpCZuPurhaCKnVW0UVH5Ru1frPi72k52oT5/5Aav5HA3eJ4b
tBarMIFTBrZv1dHc+gkYtFfKfXIjux04rkS47dtjkWeRfKWHJjkFwCZ6E+cjS/FYuwiuc5ja4c/H
MbMJI6B+6PYI/Z3CYwayvQK560PhJfd40uyPkP+S1ddwt9rIrVopZ9jmtNY8zfraG1ehLjly8BGn
ZCWHu2A0iBezDZCC17OHRTrJ9JslapXdvMMrEdzNWuiYK7FsoaMrto7JECM7TE5lUz5a2YjeMlEK
Y9v6r+RxF41oSwd+QHgDCUo+jd0dMJOCsY30WgfVxvQ5OKl7YUcj26Z3dmolk7t8+bKQYrRQnSdg
BwRJIG3v4vJk9kBAqhw4roV6FZBjn14ZvSB8FtxIviqUS4NmaT1Sk8DkL+k/lbKrqJMEouaATeu1
WiDn7OVTpoId3cQEWPa0oFdE1Fkm+n3OsAyjZg6TBGeyAGbUKHuLYdkCm7JpIFdL4GxKMCVKbrUK
9AJYb5oLiiPTbk4M27o7loe3cefCyUXw7oLz4Qs/bRfOeqDAYirg68MEe9TETicfa/Xb5eUJVsfX
eqp2UGJ9QUU+mPYLSknpIROFetsiTJ0QCzwMhEdmTNQKQ0oZm1DC2EA/AOw4/0qLTx9Zx1kIZy3w
4A9RzmgUq+olqZ7T6rYS1dzZQb+/rGcRnIFYFqqPVoGQkrGBpMd0txyjvSw0Ckxl34mhMli3Taqa
oBL480EGVVI3mClOZC7he5awC7Fu6/lwHAxlLwNqMDdnAebJ5srOIvkWniIJqJywyEHfWcfCH0Bb
gM6+fSuAZ9hOMa3kcOZunIcYGVu8Ttqt6sDT3adoBFWOGPdD3CDyzITS2BVbeTaT3MujBN7Lt16a
xWUMUYBM9BnbZewTgT0VnBrhDB1pSFaVLdJZWlXZrfG8JAcU+O1KCm158atgf1ndt7Ofq63kDJ+h
pWE/Z+y1OnSH4sBakRlZUn6tHqrPYHlDXy09pLfiUGzT4q4Ec+YwJVEtRxPO0KwfyXS7jIKVCX6f
N3ylYoZSOyAPLsv7cDhQIWz3pjk6L4C3eOlcDIOWA7BKezixMU30MDqD/bN+ZanOHIzaIiAJ0Yo4
X0kpa0XrezTINfQ2yT7VknCmjpmECyaDTxGZbZhXyYQ0p470TQt2MAaFw8hbhE7SplO22jzOBqIv
T250Cr8Pldrv5q2xC47yE2uSRA/yLX2anNlNQhSYRIHj5nO4kstZDjUNg0Ju4QxaU5B44UBGu28x
D1mhNd6Lpf7H5eu1rSOgIQOdhgEqNO52jVSxLJVNyfeYuO6iF6XPbGl8vCxkWy/OQribZKJyGkoR
1hQW86daS6/wDHuXRWwDY9DfMnhUimYZkkZv0eQMljwnuWM5tvg+P+apDUvRua3PAPnlK8CfhyDg
SYC+We2ip4/dgPNXcFHJMgcNkSr0bqbTtYWKkwheaFsrz7/P3zAlLcaCsFVOvR31XkyvwJPr5Npk
x8IJVsGx8WQ1st6UKV4yeEzZgxQ99iKKi+1q8erM2Aes3q0xbJXWtOD6NZIPkHPZa50SUazylTG7
atd6A7zf/4VRaLtcvBLMXbK+q5u6T1mLbbE4tazb1nQfg2Q4M0+ypNn9WNua9S2KBAQAog3l3ulF
XagBPEt0SQyaHcOP7zJBjmPbepz1g3ucgRU/au0Mkw+y7dxO+8YJjPanUY8Hginky1dOtBrOdBQY
vKq1DoEVcNeH6apbBLu1XQ9anRJnNuapwxwLYyDDlQbdWeJXnR1eV1591diNUzzpHyGrRar3lzHk
HVI9ISizhGicBfrzXV8HzpJGTjc3L5c37i/+2lkObyXSOo4Kq4Xeo9BlGHYBRnk4oqCcHH/EwsSN
QCf4VCRNwF4YE3jzqdz4ZjeeQgtw9U3kk3r+dyqhc7HJ1Fc1m17FiYVfdHpNwsPlnROonM7+vjIY
JE6kiSKhBt6dJQaO03xMVV3glglPhzMOhYliXddglHR0mqsYgDgDIJvzw+IV9/8DqBHbkvcezVkX
OJsQ0VxKg4R1Q9R+Mtjw3pGMD9wiP3T/vDGt7jURsAW7mJdEckYiVappKDtUJNXyVWp2CRr91dxp
6U9gLxTS6+UjE9laPiNaTNmcF81byNUd+ut0N/psXepJ5LJtuzLwYzSg+uvg1P5TOSRzibK5Q0tu
kcv2UNznEd54kQYym/N+785CuL0rrKrPcxnHlbFoBAFkzAJI4Vr+smu/5fDzq7GKGULDhBzykNxp
e+ulQ24ufFE/hi+H4tZ/d41vLtEqRVLNBc0QVfhpMl/buXaICMty+9qeZXBeizmMcTiATNKd28AO
xsorgngnUDPB6fOtI5ECoEAlo0gj3ZIvkt28wFd/MH6wiRLpaO0H5KkBtSEQuh2OnBfG2SMpNNvp
jS+wTh9y8iirp6Vs7KjNnEr6WUVPNNmTRJBb2G4KX50YZ586Y2ljOUMJmyF7JIfFZdMK8S60g2N8
NG+CPcNk1PcqSPDkZ/NOVODdrqet5HMWazIKHV6MAfR3tW6cDv1qntnp1DGaHunBoG5duU5zP9Vp
Y9NEASlKbAG4MKsfC/Cm2zotO0/qgq9qvIiaFLbHblbfxl1Pa+4LCUEvi9qCHZ6JV1Zvj/ftdfiz
dk0n+ZbcqL50RKfZgwh0if30BcvAd69gvG2aZMxuuZJi2BXcFZBkNAVGIOObSKodgeZtPxtnzeN8
I3SVEGMaIA0YlZgHSCLbOgyOYQc2WOgBS6QLHMvtN+OXPJPnFpU7a4mkGY8iGmDLCA29xqHJW3vS
T8b4dU5rW7C+yybD5HmXaKcUqTTi1ZCP4F5ytL1ykkBK3MYga81dBoq+fMwrOy+Rs1J1XVFSzLhX
0BkcG8glDde4JUfWslo4kchgiXaUe64StUkjFCcw8IDmAuMzw90rwWlwgqE/qnedN14xuLX22Ugc
7UPdxr+viSlzdstSJLKg6WFyA8uR0+9l7CXD4+UT3PY6z7vJWSkjK41cDxA8NoC2V17L9PukPlpy
5/47MZwxCoKpN+UULjsaGtwmqmxUe2x9PhnmB+qAmMhU0Juk6Bowwf70LlIZXPEyI9ftzL1KbrIs
sKMoFaj9G9Iqb0RWUvhpN1AeKZky4lqz0T0G/tU+hRM64ZZDvYswpFV5g9fZDUbDsr0s29RVb4br
GF3OIp76red0/SHccsd4wshAhOOT+yfaHep+X7SfLx8d+4kLazW5KGgce3XsTUT/RjQ6PQlsRTRU
JFgEX4/RJ9IENCXIOyG5Nddfk+mbavmXV7H5HK52inc71anprT7BTiUHcEF6qWcm4IIFW/shOMVu
ttPQYiOsL2yZ/7VQ7ngQqTaAjoKezEdGkaTsM9nuX0afGccZIB1uJ7KOor3k7rOMNlYyzMiHNq75
Ojya++nUSnbtzv7slu5wnd5KBxEW3maler1M7nYXUoUyCkXPCbHrzFZ8jLLeLycALhMw/TKs2eqn
CGZQpJWcB4FJI5qjPQq+g2a8ghqhslVNlNkQ7SV7GlZhbFvOmamU8FXz9pNl1rZSglXQerysmKKF
cB4CLRO9GhvsnWJ+sqZnWTQSw/b+wvXlR2JSq241I8FG6QX4vxVrn6E9IgiaRy1pXy8vRaQHfDSU
9aYCQlw0nzLWVf0fegqP863psTRhsm+cMrJFwaRQJOcNpKhIt5mJMhd7nsNT4WeBW+07rz10u8Cp
92HqiEapN6EfV+rOT88ocpQHUQl7Rezo0QD5WRzaOpKioVecgv18ZwB9B9AnbvkwvRn9y7ss0EqL
syl9N+phlqLeFQR3ETrJys9D+YEWr/UCOSNiKIDTKJl7ro7jFSAvvGaOvcurYGp9SS05k6FrXVe2
DFqc1a5ZY0t6+F9q15v1hvVSODthZcAWDhnA1EQxyWnPszM71pGcokdW8GUpnO4ovxq9Y7yCl3x+
1f0cMFciJJStoGP9FZwlmamphZQB1gQp4DqVryS6nmYwQhZure4vb+xmXmwtizMofdKbU6LCoNT1
a6C70nJo29eaWM7QXjX0y5TspvlmyA6xJXC9BJaMn7GJpaED4Qa0RitehsotyQ/BypincUFn+ByI
DOCppQ1xlq1nNLbp1zv5znhlQbQY71i0GM6uyKaFan0RwycBfJeVWt8bs/p6eT0iEVxkQY0mxAQ8
5oXa7CEoC5tGgg0TWArKPmD1finxMDRzCfoqXX8Z0sVPWT3NjNzLyxBJ4YxFPE26pJTQbXVe7MW8
H3vF7kH7dlmKaLM4eyEpRbSUI9y3niYugHdtKmeHyyK2Ir3VxaGcqSCYS0Q3DSAyagUMg5+7JXOa
0muiOzW5HaUvl4VtP8u6oQH0zlL0t1u8Optl6iepzVBjijPdIdPPTs+dMRzsPvIvC9o+nrMgTstm
NSoUq8IDqcwPZRDaBhgJ6ofLMrYP5yyDU7RwXoxIzXDza8ADm8m9gaz/ZQnb22WBP9UwFETE3Nko
+jLHLdrC3EVvbaV1Szr5dDkimeNcFrSZ0QWW/m9JnPlMzExNO7PBBFX4abT8tv1BQQ3sh/NOaq/0
+iWchd0S20f0WyTvohWmms6EBccdnJj0kcjghgByUbcDYIWafWpSTwaNazH87KpTYX4u9Ic4Ed2v
zW9QFCIjw4y2OJ27xdnQdHlp4H5NRYumaOkH8oKuhGdCsL0COXx3shVqVa0hE/D27oMy9g58keGT
9Tg4gwefye+fy+fC9C5LFQnlQlitznqDsqm4Sbqdhs/q4g/Dy78Twb0XZoxK3cAGWC06ABNxuJqJ
4WVJ/2/3j7vOjZykdRWFiO+CzI9K/WrM9KMcLjemkT8QTC7mQeX2Ldk3telkJiCRs9dxjK8zOVbt
eagFxd/Ne3lWG75Rr1GtWVUbhJv1ctAwFjLUsRMNV3I8CgzA9hHqqPoaMjUID4S2UEXtSINXpqkP
EvXV+GoaBVqyOXRmKL9lvA2KrWwytfRyDinMWJpEjpWXbowkVdDIvrokuyLWH608wP3oP885uHd6
LRS8pJtmdCWf8xKJlZgh0TEBU6afVSRuWxGmsEgAZ9uGnhgIl2Db4jn32uI2yETNyQIJfHtPOnZp
pM8x+uHpUwMALyo4I4Ea8NwyJBvbPi+xgkZXHCU4jfUAhjNB96lICHeX5yCVB/DVodaWyp7ZPuBt
tjFgLThtkRTuJtNZLcJMx5yL1SZ2VT8jJK8NEYWpSKc1dmArnS4GJRhp/BYfh590jOpmp+zmja5U
2N+6bQt+Xx+NLXglSulIJRkLCrvjAmyq/s6iP/rlTh5UgSlgWvouDDhfE419x0pOX5dJZLA5e/mo
gS9m2LNhuG4nSi2IVJlzOTJiNKpq4HzU+qYpb0ZJUCDc7JhdmRueQUJWVa1ftLenEEwxXnhvHKZ7
6kifsu/gNPZLN7sHeOuU2ONxFMK2Mh2+tImcKQhzTZMkA0/ieB/1AM4EzLMPXElV8icgSpQP/3I3
+Z4dOqpVvJAWKQXD14qjpT5dfn9Fiq5zb3wUx02QFoDjiA7VQXNZ73F2EzqsBCUa/txWQEszKebH
dMviNEOR56hRaQd3wmfduulO20k7dKcLIvltA/FbzLtSOfJ2VGP86hi6UfTrsjsSYde2SAZnHrIp
1DF0DMAc0iExojEGby98Un/AJMVXaIsHinl1PYmqQds5CuW8NM5UGOaYKESyGFSG4gfHdid59BsB
0KJ8ypzpRaAa27p+lsYZDHmpk5YygpjxqPjxfkHtTn3IDyX4PAJn3l2WJtpRXjlSleQGa3DNx28G
XvCR/CwkEb/ctm06r4jzFNS2qIeoR11Bn2/r/JMkwrZhH/neOpx/n7MOAZIdfTIbBHApJ6O8DkKw
DEoHWheuFJTu5Q27fJsoX7LutBiIVKzrJDnEe23f7f+3KZbL5wJWgz9fDQthcDADvM6N6D6qvLC5
7vrryyu5fCqUH/Idy2IIaiVHsR+DlmH7xRQBDW6/sL+Ohcqcy6DKtTQpBtrqiXkYqi+V8q2lOwuQ
ZJfXsblVABxWCCHgU+JHR5aoN5OuAdze1B+L8jhOD9IkSH8IRPDQACFaBLU4ggIPkm+Mh6W800Qg
8pubdV4FX7ccwDeQJjkzn4052FVENNeo9M/NmCSuZobUv7xp2w/QSh7nNVJFikjDogdWiUArxCk4
hFf1oTqGvgijebuYuZLFK4KSGW1kQZmTq9RyDIxIhUfDBWeQP9+Se8aoHN+Kyh6b2r2Syf6+crsM
iqhoYFxiablL21uTfhZsoEgA05mVgEoJx1mT4NeV3gTiidyLMMB+Ghy2HNltnHG/CGaktt+h1ZqY
Dq1EshRcZQVwWYOn2RmuNIA1kWsGkIgN9D+EqAUKgF/3ik9ilVqq5vqAYJl1DSxu5k7fwc17z7qk
x72IqHKz/2wtjXsjBjmvB5VlJORjdld/RkquvgFfJboTBmdxFs9EG1J5MPzuM0GXZ+h+hGtxLZ97
Q0zamLMcw7UYSvk0yD9CJCUkWQhyuflUnTeVT54l6WCFi4q26c5dgEbEht0jFx6t+yqDmil0ZFAT
VjvRZRBJ5V6TomiyuO5xAaXKcswgtWNAIRE0FvSYAxKlVwXG0uIsy0i6OIoWVHSWuKG+VOcYAO9L
cJpbwMO6fAkFRpMvbbZVRwIrxoUgc+pIzYPZPVnJk3CUXrQizpZkC4DbdbZ9M70ZKz+T7oxBYI8F
1sTirElBUqPMzLdo9FAnnxsRq5VoCZzpUEdatWGJywxg+Xg+dvK1IgkCANESOFdSawdS9Rba9AcZ
gM9GYM+i5gPRcXM2IulylRAGOEQm07XSyjXz00x+DnnpXdarv7yO4GNTiKaACIU7jlErTQVc0uya
mjZoDB5yJ34DG40fRHaWffQ75xXw+79EcSdDzFwuags92VKCfVMGFAxm4lkzGC+HOXLrHKQXXSgo
mYuEcmc1kKgIBoYeR5fUaWgHeX7WmLY5YBBxuRtEs3qbXvNqkdzJWcoi0RmdX/CaCbAZWbs+A/MQ
jTlu27nzXnJG3BjrTMlN1F3mPrfzMfXqHA0+kWFPfewmleDObo4SQTd+HR2fPqxGPe6GiF1avJDl
JzZwEzvIwPh4ojA9KoK72L7DZ3GcFc+1ridTj2xistxEzY4q96q2v6z42yIswzKJrFPKF8WjeVGG
ZYLtLifUElHd6Cn4Ox4vC/mLH3OWwi1kZH3eyn9AmxjDVQAC7PqVPe8KWCEWUVvqtl06S+PeI3ma
k3RmsFRz5yfqXh0/X16O6Pd571ZtVHlhJbjWAFbSaW4ePvD7mqqomg6aE40vWixKk6SKFWMCxfCa
/FQkgu/fbjpZCeCMnTqFWqrNKNLMxwDwOzXYHVqbsTsU+8FT8X9+MD30ktnDbtwbnrFTRBRJm+Zh
9QWceUDHly4vHUI4fQfZu24/+tFeDLO7HYic5Ric2csMpY51CxDjaA3FQG9zKNzFRk/Nnl4DDdJJ
juLs26Z2rERySwvVOhszBqG5TBEmlZObcGkP/0pBDM7qkS5o5mpEz/doPShSaeepoMLAnqB3T9R5
DXz4W7dzNzSYEnej8bmJvaICLfPgK/THv1oHHwJnkVqArBcRVRqDnygPT3kgosbatG+rlXC2IIqn
2Co6NpiuauoRr269zzEzeWrURpQPFW0aZxYqsFVGusxQZ9vcSxfZ1pvoR94WjiqLhkREq2I6uIoL
aQtCBa0EoG4npy/ZWHtdUuxBKymKP9knX9IDzlAASrWgWoQuEIxQY4BCc5f9iPZBxh0t2/NJhOGz
3S25Oi22xat1wSLKStZXSLtkToF6sNfa+VfrIE02OiYHWwZEcXXdC55A0blxNmIqpD5C/87khlNu
N6XimMn1TPaB2TuX1X1zrAjgCL8MOw9vHwC8ZiktuLPaA5icHd2Lb2ZgZQMhaV+7o5v+aN3lrRNV
3C/2l61FxozqRDXMtzdhtbVR0zTA+MOjou80pH8St7+pd83JUmzD7q9ADnbdEcF61W31sSgloD4n
QOj58zhz8FKZJJYASaohCZS67DEZfICveMu+OvV+fch8zPxITmaD5K09YAzsJ9w2wWds+/ba78+g
nBbnRq01Est76jtw8rz5bAPmYmSAAog8tm1dOoviFDhIQ61IYrxrbdTSZ7UMvgdz1qFBWwVgqlkk
9wKNYo7T+wt6lsfprp7mWWeEkDc6xo4NesRH7YbsLPDK/9ulce9a0ad1IXcwb7mym5MbvX2hyWca
CJ42phKXFsSrTFw0jSyjxyA5MMdggGPAaleiuGH7kf61b4js/tTMQq9UamgwoFp+bRmHWBVRF29a
aJ1YmB82QYvHRwoj0SclYjqHZjD4cLLuRIYgpNs2JysZnFetVHVayRpOpPXg2PjI5+5zL0CRNsNY
Q+kypBJmpwHQc6cIXu7tO7WSzb2rCO0wRC8Bo6f2THtyAbN9rE4YyQbXlOistqMunWqyhmomwKk5
JVfmRCfhgtJpz5w4vAm1E7nGobOTG82b96XgPdjUjZU4TtFzOlhLWiMkyklpB/VTuSiCLNa2cpwX
xCt5S7VsnOC/WcVNU+0NtbZzZRYI2Q66zut46yRcWXxNQqc1qaAeo6MgX50heWJXGHb4D5kmYEME
tojty7uru5LHqSNIVlsg42HwkbXMA4JlVyCFnLROcWpRqLXQuE7d+DlDvUEVTJUKTuxtJ1YrLZok
AOUO3BSrqPIdBWKVHxkIby4vcFMKUU2N4gm3CO91J7HVhDlrESCN6UZ56oTIq14Wsa3qZxm8450o
VLcmloYavjDPoHpI3PB62cm+5Ye3+kl0tTYVcSWOO7LUBATCyI4sL+/ieddh6NfYXV7SpkFfiVD/
tLTKWERBPyEC+0+kx5oR3lBdBZdWtBLmiqxUILWWOtMqswMUj1eQr0EEtOSnyyvZFmEoJsjbcfo8
jlGgk2ZIJpxNqr5oVmGb9V0jmsr/iwKchTAlXK2ji4Z8qKoUvV1fjBEj59ozuVEfrB6wDYZf3Esv
okrB9vlQQ1FUg2JlnLUDKJgiFZnRubN8oBRcnfonhSxOM4Wepd/puLiiYZNNvCaAhMm6qeoYfzPZ
Rq/WKKcFeiinGJ4EAYT80B9JVvvqoNwUFdCotOykV/SqTEI/j0tPmzNHU3t4T6Y7dT+yUXqp5A/2
G62+iXPclH5AOmLEG9O5bGK2cCcMUnc2ZWSXriGwV8Id4F40ANsPlDAvp3PRHXucvcItnbh09ANo
5l2JCR1tMTX6pgVbLZI76y5YrCYtoVyGdhzpJxqJIGE2r8hKAP+wpWMYkxDNJeaYvRRhF9uJPDmB
pAhu+3ZvmmHoFkyxqcp8j10dkkQvK4rIwrXg9O5rdOgAKCH0JAc1p2eyK+8A7eRYN8m1EGl2excp
Vdg/0GVw6ps1LJmaNSjc08cBcJyyqPGOmcR3D6mpaYQoWCFm3/+8HzBAc4q8L9qbHgowzC7fwZLi
WK8MQIC6mSg62jyzlTROFzVrIASDPgyezWuuKIaAE9dk6EGSF/hm5TBrbQRCrurNSGklltPFMIuL
2liCDs0omt30NxPYvTTV1hpRU/G2SV1J4pRysAhibprAO7jOb+Tr2gElqzN+iT6xInrmlILjE+wn
X/BNYw2g6gbELdbTPF6b5Q8qQtHY1MDzivg51m4uZjoWIYKk+bmqdlPtX37ptu2TaYBdW2EA9DxK
waDMtJR0FK2Z6wjQSL81kB0eHNy3m/zwBpu2A5qEiPdte+vOYrmbZRlVJy0pfAXJfIqqIyZMTBF7
3bbanUVwd6tKpZl0LdIgvZofy6jwOvOfLmpu9WVyL2+iaDHcvVIyoGSOA0JzNTmSci/N+0Y0EbCp
B4iIVPA2oBDK+72lnqMXHKi5bhd6SXlfGj8vL2F72GglgDsQOhpVO1owdaY523p4GIanyDpWxqnv
7xXDJvNRFiGJbke1K5ncCTW9nui1ApmsYaI9WdeKr3ulA9gW3TadYga9MKOUG23EE4cPXd6VcO7Q
BsXq53zIiFsV7WNbyS6IPF+qWFgQ2/S6LI15QZaBK8ZOduUCdYkcleOE8c3OxYixk3uwSrrdh8cF
Y9o/GYB+BY5D6zl26UtHPxufBAe7rTkmeJ5kA/rDX/DCTJc5iuEJtF4U2CxxxNpSBoTyTo2iXF3Y
0kHkaW4bYqoB+UTGfCrlmzdUSQWOQGWxbPLosVYYsGM/mf/tMIp9EV00O6t3z+hKHLfHOcmtSisp
QoIEXBLGYufz89g/q71qq8b95Q3dvOwrWdxFSetsicoGsUFLH0DP2wQPynC4LGLzyFYiuHsx9bMR
G4zBvMzK115N7vNUOP225XkAlMnSEeGgt/LtBFdqqepLDH7XHvy48aGRTiU5ZfIzMe97zbDR51E0
nV2n94P6o0jd///qVpLfusVWkpvEbBNdR7vKQIJnzehv+0mIOMaiWV4h1jK4HSRaqQ5mjLgjuUL6
3ZtO/2nBZxkyUc5567DWojg7ogRo8jBGOAFN5ivLJyFA6+YLvRbAuU+VESVDsQB8MaCg9MxJeh9L
rZcb0pUcGleTGXyqp/Bunkq31yo7KTR/SMu7op7tNglPjUL3sU53l89ws8aw/ijO05LnVJtMGasG
MazHqgzpsXQsQF3Lr/UhsSNP+nFZ4ta1Wwnks6xhU89SFQFOLKWhE6Mns7CcRoTVuMlKvJbCZUkm
eeokEiCRBuJM8FSzmYqM7OJd60Z7db8g5clQGfp9/C+1SONyJ1XcoUMxRet5Abrg6Hapvl3ePtGB
8SmNOEpnHXSSDBgn/sZaWrvnrLNfdZt1JurP47OIhFtwL/hxr2So+1aPUOAzpDulf0pFudvNpOf6
rDhDHHXBMDcdUoGDj+ErN7vNHQpqvv/AZqTfL+8fu2QXDAofhdKwHxvkK9BoEoF2rP9s6XY2znaY
lnYs3xRmY1+Wt8mdtF4dZ1b0iILPR2ZTShiJKnbaofVGL0WSyJjBnJR/TZ8o2pGqGOAuXQ0HYvIi
n6KfdgYpYAoYOJGC/mW7dRXPOToiZb60FhRwDvMZZmh0pFsF+V4wor1ou2jfXQeeaCKN2ef3230W
xtnvrlR0eW4kmJd5sjW6Gyn1k/A+nHRRTLz9UpwlcftMM5qG0tCgQSZtbVM6BPrNOAOQBRi6QflN
l/wAUBVRd5U1T5dPeFujzoI5sw5I9krpRvhlpfFlHIddOhxr67GQd8V0MLtSoE9bXihQ+36fHmev
jT7IAlVGpQNoOtEukUJUhXUpAaFTCo9UVcpTFzeAIMuqRxjaQpAF2zbev6S/q8FJMmn72YQ7GM8v
VQBRD5aoPioSwVnuclCaeMBEtKsFt2p8l2VAQRas4rJSvmPOk5tC6sCwiOwCQTl5+pGqi1vLqLUI
bLVoKVyCW5umumgLOC9V09gWWFnGn2YuqiiyB+XvNwzJLfx95YUFOrwwWqBBwbpefNNHlR71V2Do
I94SG4/tt+B8/mzFK2FhZylBoqUgzpXpwdDqe60VUdqIRHAWo5mMgLQqov1MuWuKu6IX9En95QE9
r4EzFHGWR1NZyzDI98UV+phO4Vf1oF2T3eRpXupjPlY03LmtByaSMpivUnV++MkKkBAF7gVC8uBI
urvCOMmdqO1nWw3OMjgrFFNUDUtGoRgdFgTfy165YQDIxIk88RzGZo+eKZ+lcVao1boq6UM82QAs
6D3pi/Wz3lFvfJVRfbUt39zJriqksv3Ly/VbKk+bU5i9MmEOjq2RsZSFRx0F8wBvZuVIrqiut20k
zsI4O6Q0VVLrKuKqsHogPYos+YmGvkVi9/LzsSlHYXgXSBvLYA/780oZI7GajjX55PNTgK6pYTlk
4bM8iuBuNod3kHT6JYjvJpqGyIzkAj1TI2gjyVVS2OSGUSvET+ohVJGiMfzoGCxw+cF+8MDm+YUp
DNai8c5WrT6BM4hUXcyexqj4jQ7r2I+PDdpWgVa9F0Lsskv8XhJrdrCIDCYb7pJLsjLH4E9EVHxc
mFfpR8CADjCqlDuMxZcpTXIfuqaoSXbzqgPq5pdc7jRJ1HapXEMuSB2vk7T1kw4FwTHcXVaabTEs
6QVidBNh/59KAwKROjYS4Eo1teEMUu5Z8lVLyQeQWEzlLIW75dqSVGresMKm0QHfsdiFUfttqHO7
7j6SKVmJ4q92iJKjDNCvziXB/VKeMkNgHzdvmcoOxqQWoSr3SrZliNxWqmNyLduH2Xe0C2bTYOuF
YMc2z+Usho/+aGH0/VggEaoGd3Pm6fVoZ+HPy2e/+UCuZHCXqEmmKZUjqFhgfNGVByriYt/M+Zkr
AdxegYia5ImBRQRfe6+4U1Ciy51ir37RnBrUYaIHXyiPberKqehCgnhshlMp7af/3lWo21Xvq/9H
2nXt2I0r2y8SoEzpVXGnzsn2i2B7xso56+vvYg+ut8zWiAc9gP3UwC6RrCoWK6zllV5x85lKzHp5
TICBS4TowPtAKdsADsc3Tfi1fz7UxD+4ntX2MbZJtK5UsgF54rj5Yc4op1YGqnJa/ESS1+lz74GV
NMbhLHmUxVOIjOk7Rx6QS0aPnPgNXTzFZlxBJWRpLBAUbxOhUbxECVsvEFrJMiWVB0TwL/qgGqZK
0G0gmzTUWemDEFeTHHW4JUSfTtDiieqlL9VhRqda9a2wefpHP/3jeRmKIhJVl1Gg/lNcq9fpWPYR
7YFqjsoh9SmxHJ8Hd9tsr2IYLccTcQAyeoAdxGFllXQkefhlX/P+ZeeuMhjVxr0Tk2TEUlr3nxJF
ktq6o6IlovSAWD5ymcF5e8foejnEoKxvMFyl1eCljXC9GvFR63pLiI990FuSKfiganb318nbSkbn
g3oMQ5UWBMvoGEmnWeOgaG5nD+XrPjLang/ToowGGmyMm+o4/JWh5iE9xjd0bnxEx7OARoXIJUfl
M5eUAveDXm9RwlPhT03MNbWIMoKnbyh97cLFAnie20fnOn7e379NtGGyEsRcIUM8auNEW2mBenoq
LujPpONEtvIWOaY7IB1Fgb2TVzS1nLBO3qzXpi9ZSWcMjsgzUYCdgbtYL8+xpvuqLP3oZu4Y92a0
uZLDWhyogsIgQMldxsCSdihBIkEb2bITryVvs7N2vZ+M3ZVyLghyiGxzGdnVkeIeNefsF/HBgs5l
idx+e62Wxdhcq7RjUk9oACRP2k/NS08ggfHIY3aW/PB+8g3KDfC5HK2iySI6ztBMaTIWEY/6XBeC
hrK1U4B3prUXjAAst3AsTuzxeq02vcpvYSrb6S3MUitmtGwWlLeDegyEzm5DxY+Tu0wybCX5qSWL
tW8S22/LlUzmuVcmVduPAzwZHicoGGROcN8cWvR1gS31yAtBqD58uHIUWkWGqaNZiNGXumsWvc5x
m87190JyO/khxntP53GybRvaVQyjKUkdBHJAiTjIdO6U74ryPGacK2fTFavo71Z1VdIlhdELMynS
Hj1XyD6V90F5M6SfcfXX32dp5dAtXyp1LqOcMpxn8d4IOJ0/21fmSgDjjPpB0BCxQcDkjbljgIwl
cua7yUZCfnxGP5rPNSXqXD8c/koi45Y0vairPhUonUJ6uziqm6CML9+jU8JX3CS1eN5pUwtW8hhl
w1hgmRuUgjUN7oP8LRsXKyafgCkiKxmMppUK5nWCqhsd0p/M+C3iMZ9z1IxlkmuBEyxKLbqMUi0+
JyGm7eWAkxfctMnVEhhNLlRRMqO5QbtU9iKXvdW094vsz2nD0ejt4OIqiIWrDQACSNpcQoDmV0fz
bnbRDAnMeC1Hq0x+BD2eR3MvCNd4ikDDoh3F0xgXB1imrjNkKIKY536rVQ+mpNxFGmqGdXIj6YK/
LMTjuFXOrmpMSCNHdSAMdNifPNXfBQs9szdwq55LfOOLjKsDdGlcLL3tTNdqh5nwhsRoY9UJ8u7h
a3ke7e5CDuiMduLTFNgqJtjVu8KaHXBJYZy4sutz+La/at6iGZ9iysZSlSFUqQYrpjVk0vcuIy+p
NNvoFedkHKhl7R0q403KTE5GkgQAAKrReAQuGH0+5fP9oBK3KH7sr4tjhRpd9+phJo9aRWIJg7mi
cF+Te538tf/726l5FV1xoi5pqvburFcChMGYyymEmUt37S+QLN5Fzk+5dlqHJicrX/rKQ9bbvvZX
EpmjIolcTWo9j7j2ewPTncnTYAUH4qugAfsfKL43I5uVOOa0OqlO20GCZmYY/EpP3UFD3VXkwjxu
x4grOcxJtU3byKTAsmQNHES0A0I556CQCp7BVwFUj+At9ri9YtsXzfX0mEugH4NW0if4F322o3vi
5Q+0BVC12gtmIYw7w1JcnCEv4/ov1n4Vy7wGh07U0X+KPaVLDc+ti+wbevOiO3Q+qQ7xZSdywXrr
lJ4I9jjB4eWaectmLo6yVoy50OPRierKEtPzkC+2GXJMgyPk/UW3sox51jCmLqKfS6zuJ/mlREpk
5oigqv7Rk/zex/d9XonIs1rqJjkdHW18i+PO6udXjnlvRz5XCcxlUCVyb+YhLgMKxdIcMUXtpDdo
WMfsBPqMjjw+J55xv886r1akBDXi1gWaAbDM1n0HpHW00Fr80ZFe+cA2vA2kf1+Ji8UkjhIV4hZZ
tsr8O4k4Uda2EiAvpmvo3cDb4U8BixHWZI57dKAWMKY5O0Rp48cDD4Zq+zlL82//yGFB5YJqqMsl
Ac1ncTEa0CHGp9SOL8Hd/Mz3Gpw1sfP1iYJ085igGmv0mVULj5H8NR1/7Sve9sFc18NYqNlOE4k0
kCulGWCPT0t0/E+/z44PRKksAuUMLT64iM+tTpxlke19Ef/yTvm9BnZ+QK0ScQYEFbDBJIdODkce
xo5GDIcCWNCfjzO3hEaV6aM7uApkjDXVB1lqlWl0lubLIN0PbWhJwpMy+ZyF0d/Zk8MEaz0mc2a5
f38OBb76d2kPFvDErfB+8EMHdM4ccRxdYKmu6nE2DDFWBye7jIi8pYPk4K7wVCc/CqcC6WVuv9V2
hHbdSGoBK7dQTXXYSHNBvd7idUfac9XawRGjT8oPAY1ekzt9R8tn4HAhPXlHyPiLYK7KsqqiEeiX
vRuGtHvbSzFtTuw6pkBOduYiZrxXH/f3mLfFTBygxK2glQvMTewvbXBKeM2dvN9nLvxYjBsSStjQ
OH4Ik9KaxpZnbZupQ01WDFnTFQlFiD/PTEuRnAdEBn2jDRcKaZBZqA94fET4Tfe3EsQckakURd3p
WEvSojtwbt24bN1sbjhpjs0tW4lhjiQ26mWUNdztYnZqpfMwcB7PvN9njkTKKqGQcsSbyXhutdtG
4HRsbdrQ6vsZDy7mwqIuIZqc0lkAn9FRG74X6U0s3CEdsK+8nANhX+dFJYPZrU1GJwTHcaDHfpqN
1ly97UvZfulcF/ThLW5URJ81XHv1L/2kXMgZoRBmVzEe9ri80qrnp6pcK4GMRo+RroxtiXXRl0eL
Zp3GpVOCPGCe7ZhrJYdx52Vbh1NAo8jiAsuxMm8409GYAA84vjTeYVG1XLnW0TBnOHQsqglOAsqe
lHb9df+kNn3oaj2M984n4GoFEsXDEb4RabLGbrJz0F7Mrb8vaPuGX0liXIEWTYoqtARRVyQchra4
rY3MDfLKKVKwP8riJZcqF7jTXtyKp3qY3FbAFVn2nO/g7Sk1xdWehkMu6aGU4emon5Wwspb0aMY/
99e6LQOcUIYGwgEQpP0pY9HqXIcDRwseSrzziQBugofVyhPBnBsmpgdZCfAqK9qHqAJmZ/0aK4QX
TfCkMH5JUDGnZSglpv4zC3Use/TTU+CI9yTFVJYKBIjUCW5Bt7G/fds6+Xv7WJSQQGzLNFvy0RnV
AfkeX6ie5uRbPfFaxuhRfwjNtKsc5pikaAwmQ8AtOKtfauJl3a1W/5BlZ+GSD9B92pPEeKciMrJO
knB/DO3wVYtSzSoKzQ6i5gWP+zut0e7Cbnzu5OIzLyq0A9Fkk0hMFtYATLlzXqkAWFeG/EVWfHmo
DkLLxSClG/VxeVcxjGkrqtTqFX2IvqN0X9D3dtb82Ums5FRz7q/tx9tqSYz9iroxamnVw41gkGiW
y4esTu08MQ5JRW5GMfx77pO7WYysfCFubHJK59sHeV0pEwjkhtJJakhzzICp7P3c773i9pPtKKtF
MnYXTUMSFTTVlMcBwGNnchjF5FsukE8FgugKMUXVQJGBDQQz2tCryUjl0ukNup4WCGidz38mbEZQ
V0EsgGgrasZgTg2C2vAmrDCUwmWY3y48rEQwLhFN6Gk4q+hAgRb6oFP+ueCCThwTBG+2pXzDwMlt
5mahTY777moT+YGsBDPqX+TKQgBChMTgTfLcv77PnDyZrnLTfm2BoSdb9VOCWZfQ63iekiuasYZQ
M0alzfDck33hZ3hLftLgx3ACT7+Tj/GlvIhO4uaRlXEDLq5oxhRGM+uXXsfDtvqpNpYpvw/PGk7+
BeRvTuXWF4ofqHopuIHzH/s7zlMmxjymsF+SRcaqa+O+rZ+z6mX/9zevveuBst2agMIJgJeKUCVv
/tKX27R/qLhXwnaTykoIc/tgdCYieYBsIZpCfy4/C/R8Y17Kjd3whtyEPtpHHP1LaIuAmAToAEdn
eStkLqSFVEYhCsDeFvTRLvs7s87sLn3d38btV8BqiUywLA3yrMxyjrT1K87qFtWxv3vBqp3iO8bl
vRgYhDZvFmH7fljJZGLmMhMWQVRwdtGRZkSnQ3g0QS3+v5BacdRQZxxOnQyxEoNN3SmqxM7wcmsC
3njddqVjtRzGt0z9GGqTjoOief++teikJ1BQDnpvof72nCP5bzyC/ZRzcvT8P9zoK7GMXxGyZhZN
AynS/Nc7RLGn30dvgAJ1cye94xVut/dRB9oT+pdVIjJrXMDyIcpaOzrT/ISEii67+6vZjPOAJKUD
2wlwrWwU1C1qSMQarHHNoDhiFFtGfyzQJiBK99XEqVduGhaRTTBfosinsigGYxZmRklGJDzi3BoA
hNybLwoKRvsr2n5MrcQwqqfLmbYsIpwHZc5RLiiX+AN6mHWLNvQkf9eHfXnbq9JVRQWDm2mwhUul
1RpxHkMgpkWoeJmTL6SSl5bBfxTD2O6cxWSujWh2sug2MwUryC6KyaNqopfDB9Um17UwWzdKSUpm
hNtoZpMfm6G4GxfFS1vFRn3rRs90FxR2bqkE/n/bQkbJW0OPExkuA7SvAjLN5zDJbb3ndFhue1yM
ABBR0RT6/sTiV69bsY60YsD4AmIg4x18lU6EhP6AdKiCElTA97ebnmIlkVlXtSihKGnIURDQ4B0A
+alYujPZXf1OQFTYPAgN+nsfj++6QsYz1aEJKHoRPHhTlJ5l8TjUBISzk5fwWrO4e8kEOPogSBoJ
8dKIjrTbOHXBrHAijxSKPjokp+SFN7u96QdXW8mENXORlV2KONkhy+0A+FelK3h+nd64O7vHciuk
APfvFQGhauvKs4WUrKN01nAY7OhWj9AyIjjc1/y27/h9YCYT54hRNWUG8lhOgfTSnP+IEoSKI29u
ePu0aEsz0KyJjiLsn5o/CGIXCwFurPTX5IG5iTbjZHemKz+9q2LqRCdeR8DmylYiGQXJu3LJpl7G
gyP/u51PS/fd6DmJYZ4IRiWWoS8MmWYAq7KyBnIa5b+imHNlbarddRlstBsouRqlFdQuBfGKBpQ/
ffj1Cd+3ksCczaSXYI9XccH381Fqbur4W6i4/00EdVMrx2cMqaaqEVq+DeE+1t4W/Usw/L0vYvvS
XS2DCWfDrJjaDl0K750YFL0WgHQ2cSk+UQEIWZNzG/LOhbkNlSUKlblG9CyYvlpc0uyZsx6qnx+c
AeCgVYphr5rsxKRsTEZEYkwK0YlJ2hMMvKfqQJGMh9xSHkSvAJQxRggNG1QVvIT9e7/FnnRmN9t2
EpbEQGeq+NC7WW5rXuxGTmwDeN430ck+Hgdb/CrcIOb0mhfcXLzs5rZtXZfP7C+qIKlsqAgEhKy0
ytQhxe3Iww7nyaB/X6llYS5tHzW4Q0AsUXliIMyWnrbVwejQqME5zm19ua6HuYm7Ql6qXoCVjXZ1
kRtL8Sg1aOUOFQXgQJYqdMKOJ5Sa7t4pMtfxnBE1rCZaonDaV4Ci+dOjcnqfyvZ4/S6b2P1kpa+M
v8VER1YpLdKM4fcvzVF6ToBQKiAnLbuSlfv1aNdf6EQ4feoZ5+7vzEeOCfAY+9u8/W5ffQXjksUZ
2Gsjna+PjkDXCW/fUcPugsoqfaC2gycwsBpX9IKnxe1AUojR6v0P4KgUCzCUSHEYJRNCPEFM/bDB
tKqMLu48cvbFbMZZ4Hwlhkw04AIyB6sKdSk3QYA4Kx9A5e4RwBmFuBtQ198XtLmeqyCWsxmgjm1g
CnBzaf1iRLeF8LcycmLvd0/2QUtXMhhTDwqiT5H2nmtRvmRH7Sm/FZ4og3jkBd5E4MQ7l6LblU8m
+uliZzzzYoXNV8fqCxhHACpCszXMCGBi3nSRAOT7D/kYj/Bl0wesxDA+QFK7wCyNcAQjwoO0vJKR
5zS3C6ArCYxegMOvGABAS9v7MWZP+y0c0yY3Jtp0Qk867usGbzmMxcsYadYCFYm+dHyJpbPOu2J5
usfYclWEcZsmuALCRLdSzA/iJlBSTslifxEKO+7TAA1TKUzcAVKW2CqCOJ3w2Jf2jRW3+Z/XTDcn
VdgSiADLcWecMLpqFaa7ADNx/zx4cuQ/5YQ9IomxRTsHmW/l+NXAc898Fngtr9ux/G8dA8nCn2IQ
LQqkM0NaZYkPgycB9yU8DRa4gS/dLTh4zjz+Q94R0b+vrmm1WAKSNijYCtXXBdXUoRY4O7cZa5kK
UkKyakq6zuxcMwSpVGQAiirTJ7SXz+ptgObd7FfUXPTisH9K26u5ymK0WidSbBYpTklIvmWlYCdJ
bO9LoEb+0Z/+lkBof9Fqv0Ql6+ZewjNSLUpbzNyOVqAzdHtlPzVj4mzdtpFehTHKXdVzo/R9gWKC
ZlglItWlsSLd2V/Rdjh6PSDCHFBfdTj0HElCSgrQAOeVYg0Jdg9kjdRuwadIbrsTRaGjQXEsWuGP
/Q/4F8d6XSaj9MCEmhME4//00VH40wWz2iZGZhQ3euDFUtvFstVyGY03BaUFIRw0Pvye3urfMyd0
O9T0DVyChvVP1Wq64YNQcsyATcWGnZkqYYTbQ8UAWiPdp/r9Er/p8luZPGYp5/HMsQMWtHwcRblF
Jx2q3+QwpA9Jxvn9bW94PTHmKqyzQegqEW4qn+40ALEkxyX8avBoUrmKwVyCpm70ktigrkmb9VSE
LEpji3cERQ2Mwn6dG45t88yN8R6j3AXlMmPXmlmYL91YpicyjMRuu5JbfqZGteNH2M5iRdCnIjVQ
fm5KS/tCMfNlxepA/6X24JYQD9X433wJ22acaBI6K2mLuZj/BZ9iBWJqJ5/BwCZX22LJp6Uu0ZqR
QMnL+S5EUKHwMNGoK9jbNsZV9KGIkR4dIbP+zXxC9xStOKN0n1hGiAY7YCGceBVXjsNn24rLeB4A
2QR3oQw1kJwepuG1nwG6Tt6SnouOz9FANondjJkylwuivgrNr7GVP1ZenoIiM/ZVS0XBwx7vkM5T
LV4r8/YDc3VwTPSsg9XJyME3/54QCU5okPQlwHBlP44GptAjj9igRJqPE8Ar+/vYCR0FEzEcp7Kd
ZVp9BONV8nacy7ZFrWVsrNEleMSHbqC7NfbCLdzxMAjW8tf+3bPtKImoAXAJ8SmbCOoXY8lnA0VG
cdL9oTKcGXDj+yL+xYtdZTA6a2pB0sKhQIa/KKAzkd3Wx0xo8yv+Kzvwh1X+5T6/yqNrXoUoMTiY
K3QPjk57Ko40GQw8ca8QLWDk+kFiyU/SSaQJ72P7I72rbsDowtnUbZO5fgDV8tUHjIUY5WpGBwyC
zJblUyV/X5KbtPhqdJwHxr+ozFUUo7fakIfZmMDh0DcZRQOb3oqzjrZUzc4eQk/hvMo2MfgNES1D
uoTbRzGYGymugkwdO1wRANt/hXH64PD6Up344cKWYq4FMXeRWBYU6Rjv9kZoytNEStUv5I73Nt/y
NyspbFFkEKZlKhuYvaQ+pvGr3vu14e2r/2bWyBAVJFklFLgJ2/80ZfnSzSmyRjS8TF+N01BYyHb6
iYeWmcvomAA1Go8zWLvRKOR0X/fFb6/wt3Q2xQ+GnWkpE3QtpzIq0uk5yv+eeWSMW/q+WiHbDaGJ
3bhMObo2oyr2pfpUka9j8rLId4rMeyBuq8V1OYy+m1oRhWqD+6/JZS+b6wsZUs4birdjjBfOMOim
dEoFESMS4mVhL2XoxnrI0YvN/o71rjGm1JimoM1g8cKVg8E6R/Iqj04NKrcZ+jsA4/dzPHyGmm4t
kjGqGvQZSlOi3hM2GXrWh9Z0uoDUnEiLngEbo6yksE/EJMgnSaC40J3ZWRLghWrBWaKTUHE6MjkH
xRI2Tzr8FGlMNBbOuRXHibVUs4Whcc5yOCrHPg/bqZ9CUUN5UZwe0sHXCk5Mx9uuD9djVJnCCBfe
k/JFGzq7Qgi8dMqlTAVn3xlsXsXro6FrXd1MaC5V9TxBj0pxqY45cvYUOMj0E6ux+WROvI2j57cS
VlRLEKOhbnDM8DsRgAIy8Eq/mxpA25tVCaymwKD9U0LXF2k21SMKzOO5QfVI+DbxRrJ4Iug7Zr0I
U9QCIaWv5azylkg8dJH5EIc/9w9mc6tWC2F0QCv0ulYHhEh9GPmRkvuRrrn7IngLYY9+zGINKKU4
jfIuy5+jJbdazd+XsRmOGEh0IZQ0QUvJMtwLIwliqC96oKBfqCsieUffdPnz/9aGt72mqzjGhQpS
ktXDANPJZPMUN6mXZd0lGXnPEp4Yxm2GvVSovQkkCtI+NFJnhd2zEHDBAakmfXCb171j3aYcAWRg
aqFpeNg9ysA5Nu3Rq76HdoOqFq8Gu3llr4QxmTVBN4JeahAjR4lhzf1rbICXI/Wiuj6o6cu+Vmwr
9+9TYh1oAL3rogjDmgty7Gb9A6nQfQGc8yGM9UxFq4ZphRmLLIiODVnsPAt/SonECbZ5e8ZY0NjP
sxJHuG8Uoky2mQiJVdEZuiJrU6sHfZcV9wLnctj22KuDomtf+R9SDGasCUiB6jfZsQNFOagFTwse
MB0AHz4VDlOUPl3EP1lhtCKszRqtOgPaS4loJ6aXYrEzr5mCGuVHPb8KYTyqqJlG30g14h5FrE6T
jMdguiR2nZcvajjhiS+KpVN1Aa+ra1tLrnIZLYlFpRdkEfd4W5d2X71IHXCTW50TLfCkMEpC+jxr
Ix0vilh6EFNXHp863d5X982AYXVKjEosSPCDvwBzbIUUogR8Uw2JBfgEy4x4Jb9ty71uGf2SlfIt
wHttuhC82j0qpbGRWU3Cm8TaVnBZAlcB3kgAMGaca9t0TVQEeFGWv8gdbSMU3OURxGqooWMYhddD
uLmi39IQIf65ItA8lLMOyHpnQQc1eWmrT3RUGavfZyyoJOgoKWtcgIWkHYpJBqAFrwKzOX6xlsEY
0CQaSaqMWIPsR/f6a23T9svWz+35q/7OQp65po9GjJPIS5Nt3++r5TE2lMY6mHA1PL/qX6g4gp1T
sMOL4gOzAyQv45krb/NOXMljrAmEJ1kEDAWwMrzgP/I3xlfxOHoU4qq54TWjc1RRZ7lUoxhMpzIN
J2VfU2yC5el/TafFBn3rKebCXW56itXaGOOKgAwRNAKS+4UAhmP1Uuay28V/7fuKbX1X0REsSnQg
lTmwWhrrutDR6GUEt1F5G6ucx/J2QgjMD/8vgHFGXQ11NDqckHgCz/oNZp+A+wQgWYd3OryVMNsl
gNikUwbQT43thagHQXne36nt47guhH32h1GVhn0HyxW+i5OfwQUJ5mcKmsC1/71bTMCql5MR5xE0
rJbns1zqtDnsMVV5KJybZfS1HMapTuKAIaOUoiKcwgNy9h51rGjuS2yBcugm7thZPLSozXtdAeuR
Cf5uhbCdCPlS6VI8oPacNz9EAZgc2pcpOM/V8wLq+IaHgbt5XCtpzE5OWZkskYGWt3hu9Pu0S8PH
KgJIrTwNPFTfbR1fyWJ2M+xFDcTxMc3goTQAd0vRzSQ3547DbN7sV0Hs+DOuq7hLFuhgI4PPtDv3
YmSDjmbQeVHlpjGtBDHXFEjP1SHQ0IFp3Mw2pSZra4uiCNdfUjzVUOKOrOXrvn1t3x0rmcy1Vahz
V8UR+qAw8nyojrIbnmhZR0f9DxL5GeTNcH0lj3F9fQYsHLVBhTEnJfAQm2B2AP+bu1rWaxgAKsCd
VwoVr4ZDd+5DdLuSSnd+FTLpQ9emcirp4DAYJUtrM83KMgOEDGZVX6Icmao5UAq30nrwGA1BbwcJ
qALjcvjMnJ+x+hDGMRvqEBZmg+b7EQUBclGWA/e5z9MixiVnjaCI8YSUQoL5U+GCqYz/qDKMTzYo
7l4bozODzjrpSCekvu7oR9UaXFojlriWzjs9xqtopZAL4T8zd+SdiBakU2cKtAf2pOP+4jYdmCoR
tFkCmtQQGVEVaYM8pvmYSH5NjUuVh4iuOdq46U+uMt4nJlfKGOlxJoQGmtxmzLwR9Q6YcdagPyU8
ENtN17+Sw5i2lmJsNs1omLYcSHym4PUgiGn7UyC/ZP2nkK6MlTjGsjuQ/5UqnUmrvvSgHKQQkMMh
+jHfUSQjEDHf52/7Z7XZM7OWyFh1meiZpDWoCVCKQzCJvrerLwfjSDtnokN2ymz1lk8gwtGR9xLC
6vxqM0Z5b0CWZlEqf+nIzRQOx36WPM7y6Kvng9NabShjyOhLL7S5hpwZ2AbaITi+YxtYYFnz9yXx
FsQYdBiSKS8zCBKGczs/zOZdX3NeYJtktOuzYgyr7fVOzCrkF9Jf+WtzzAFboj/HN0SzqrfJFj0F
XVz6IyzhM0vTJMR2Gvrs2PRdOJKuEUPYc2veRsulqX9OHQeLavuBohrASDQUUYOkPy+XMC7JYtAG
HW3yKGlw+5L7qoLXXvUogyPbfN5fEk+eyoQJZjqOjTSEVO1bCm7gNW/ZOboV/MY375f7fWnbuvF7
cSwghVT1pWgGGJMk9ZeEnKL5Tq2cfRGbdO7GdQNZ0HUB0Xes0xyrJKHDQ8T0gIRBicibX2K3+JGd
F7ALVg+zaHX/A14eb4GME1k6YW4TNBuiA+mpbE+ybGMKfn+BNBL9aMjXPaSfsHIYhtwtZR3i0v9/
xpfRo4wvPDPmKgbjMJKmWnRkhoBq4/XuggaLxJks8V451QAz5o0gb0vTNBXFIswkyGx+F6QoeVIP
yL9HF1pDLzzjKN7pALruKFkJR0foKXzYwpUwZgt7hSzp3OCdOYTnPnzUycP+EW1qwer32a3rShX4
NQKgW8uvbf49DM9p8rwvgrthjJuto5Go1YC8Xe0SC32tGPAq7eBCHy3imacM9Mf2NoxxSkuCCbMw
x7uvSb6ZghOKhq0Fr2MBIEYeJPjm2egaQSLDNAnYOv5U76CW5RoUx/B/mtuaj738fX/jNs9m9ftU
/sp8qqxqWkIJDETtYRBfiuavjj83tblfKyGMgiX6WA1No0+wHaQhHUBjYJQJnIUUULq+SDZ60G8K
v/EEjlZsN6KsBDOa1xea0EgqzGgwIum+m5f+NhwV2QHz7eTJrUj8VtVUT26SwCv7yvRrtWhHa1rI
eBgxepRZWtQbljak8aM4SJJgDcB17I5yki9uK0qAwE60BfW+vDRzzu1Kv+2Dkq2+ndFoYQREexTh
ZMrhLmyOgpRZnfFUEC5WHU8Qo811JTVp0YEHlg4g5A/9N/Jjodj6SmNRVMFpcGtAnyUvnxnfMVYL
ZHIMWgxg6qpBz5hR/0zlGNCfnOPfvBp+C/hAPTP2gtTViCZxNXTHFE9vipYucq+GfRMCtcSfJpTO
RakKDS45QbkExaOin4Xsx76V7h+RKjKvjbnslmpU0ThTA94oRg6tOU/DC59Ol7djjLcJJwHzs0AL
xjODhv3gBvIxJt3aNQZV6ThAf6xB8SkjTCb3XDAb+uP/rvAgdPpzH0chzxeNXkMNOoOUS+pOB+Vx
sGXgAjV28Encl6sCYo7rT4HocZm7qUHXjjof1JMCTonmILyIiJBOdIKUly3cDtNX+sh4o0iClwgS
LLC4KHjb4+GId8dyG92CJ8QqgGVCse1NXuJre1tNGQ07RNGIyqyyaNHOrPcYXxlPQwyW+viUw7jL
Y/BEKxixY9j7urrd5aX/FsgyS3Sop6pqoNIuL8Ao3o7gD0Aj/534VT7WTvVqwARLjn1sZ9pWMhln
2Q3SiNXrwJGCD4sfcMcAVDu2k+8StrYEPh5HINXFj7r6e40sz6BklMEMKBDd6YFAcid0TfFLzsXs
1/5Wbpv9VQpzdLVay1HS4t5UyDEU/WHsHNA0Bib3kUBd1N5yGM0UhyXTqxjJUf1BtHVbQrfmP7GT
fOZ5fXqb7IliTkpup1ITFRCEBuVfGIIBgkGtqVZe/GyV5jCpvO5J3hYyl1svz62U1AD17NvKiVAi
nDHDlVwEXki4XaK8aqDO3GbmPAvVQM+qdbtL7XaIc3S79AukSx5nb3EHEJILx8Ru33inx1ki+wwn
ICNH8QEG3rc/MCUtI4OuC+c6P/4nZWR7DxtTqmqlr5CZqcpvg964qdEjhzdd0jjkuBCOdbHtM5k4
6IgNELYV1XMw2UsRWvtr2b6yfxsW+7wyS1lXWszjOOlSWKT80mLPkDvmSOF5JcLcaHE8NvmMVjro
hHoSrH8MS7vVwc8tX1LP4OQ+Zd6yGH8RDiLQzykevnkIv1fH6WgejJv4sYkt0S0c4wisolP2Wh/z
43QSMMToi1743oLNuwN4H8L4E11vxKUy8UBqzbfgtQUgv/K6f4I8pWfcSGguSNSgFdIR28wKwqdo
uJj5fTVylJ6niYz7ECWpJ3qBK9swL+30NhicZfA2ivEatdyasF78flnfhkviFKFXjqmzv1ccIezg
mdHE4oDCC+Kc6C0vzwUSgero7cvguHV21kzvE0SoJV4rWgqgpay3lj6orSTKT1kXWCSLbcnM3H2Z
9Iw/XCUEQHqSrhL0w9LIZ/V2jWM10BdVw7rM1o471Qrqg2J6gd5aY5tzNnHbmK/S3o1vJc3o9Ukx
RjSsqn4ao1UCCBgOKv+3dIpUP8Qeb0ybszqZWsBKXkqmYMFoOH3/VU4sFK5UGnZuaC+KFHtDmnJy
kdz1MRY1xXUTgmSHrk+fLRXdmKk92cSnnaw5xjR4/ZibprXaT8a0CjVNWjXB+gLQZQC72TPrkqMg
m0q5EsFYVyNE2hjXmKhZjBfUYa25/qmkD7nyWKYvCloS9tVxu2h+FceClWiYN5uqCkXzUJslB51f
4CEjgvwyhGphJbkBOEkz7e0+7NR7tW0HSwb6O+cjNm199Q3MY7RZVLDXAFjeEYO3aKnR8PwT9UTO
xcYTIv+pmkVllCE0ESTvA1Bw1LMuYMxH+rG/nRz9UBjrFpAVDboF9qaXt2n4VDec0gJvEVT+yr5M
QDIotYbke1q9KvqpaR9NXlPK5iW1Ogz6CSsRyijFpVrjOV3KX+XuZTEVSwoGO1F4XWMcX6EwvqKP
czIrYkOfI6aJwWxVeInDKjxJoGRyo7RIPXnioYNvP2eJLoLzVgatisFYVzQXI/qA4TDwwnuWbQH8
EN1Bwhy/dKKlakx12CincULD7VP7LZTNh6pBLo4VHZeNtOlmbhDAqMpJFQfOvc8TwyhHD7TRGSQr
eE9O0rc81d+0UraCauJY67aCXFfDKEgii0VWqwgQk0azagyLCFNhKdJB1R8+Y0xXQYyCADElkSc6
xKgat3L5Uine/u9vK+D195nLQ2kk0oYdxqw6XXKRV/GVZjnkWniYeuMhqjuOuO10/1X3TObyMEI1
zBKd9E7deMbJPFPS1c7KM4+cOqAt8yokvHNiVH2pB2PoDWSKwi70xPAYd1//j7TvWI4babp9IkTA
my1sd7ObXjTaIGRG8N7j6e8pzh02WCx1/cFPGy0YwWQVstLnORaZcOn6/0m9NXpYF6lx2yQGZt+1
TMD9CYA+nn29WneXPxe7MP5+fxpds1zbENVlgsf9op/KGPU22RlOqAvdjo52J/uoybqqPSRvLI+p
M75eFs/ErTY34ikHsgLUss1EfD41mI9DQNhyRpCfieDK7XgTNcxOv2GBgFSzNNGksTKLrG5ETQDU
iDgDx1Sf7zpRdMchc3Soq1Jobpe0h7hZgqgs/lw+J1GLzwHqWTR1zMac4nUYVHJMMmQw7pSg2xc+
b+6J6SlNjIAA9Rlcgm8fe+NmynYQekFoUXqQZicpsl0visHlk7DHKzcyqLhiUjNTajXIILV0ABQo
u9QVHKV7g09Jd/VJgG/jDicxzfBGKnWBGK3MMF+Asp4adI1Duq7F93CPOQOAEqw/CLVyhPydY5TZ
1wk+d7QsAQdnEmOwuU5MRI2yIYcDADxrdx70G1WXObEH23cSMvf/L4OyX9NoCF1hTgN8Z33sj9F1
dy3tltQWb8T98CLcAQbn0AOsnvMY2Pd5FkvZscqqsJpk4j7TJXZX46BGqIjxKs5MNALzfDh6R3Ea
9E5ULew8dZ5xxMy+MxAQgsQDaHz2LTqufyKnd9CHObX+tMue+XOQ7C9oYWNAk3TNoquztbqoHQzp
7DbRKTGPWfylazz/fsptA9wB7m7CrPEs/SOvQVY9lipvpoeo9ifbgamX/85AaWGE2GpIJJyh9wFw
iWys3Q2+hGGNt0lzjtthT3ttpNH+O6pEKUqQuhiRW4+2eYK5RMmoCOT9ChJz6Xo03NnDklLAA2di
utaNZOoljLJYy5aOc1b67FTWaUxPkRrblfgl9E5zI4lW/tFqCjnFBIdyU+7JJkd9VT4pUEUsOnDu
k/3O3j8eXZINp0bop8Ea3Fk+Jtq1Wr5G7cNli8yMuCwQ1oBtRQTUP6Uf5jIAtZLoYBoVTqa8qmjb
V3GQFa+hxrFWzOd0FqVQymGETTeUOi6uzL6Fwq9u4eWT7HhgI4FSAm00iiINMdqOsjkgI5WdfqsE
qt/d8MsO7NBxI4tSg0yQtb4uENovB8lX0WTMsHRKFsIzl88ERP7wT6/4LEwlwcnGlyjpVFlauw5u
lsh2Zzkiorn8wax8CfBuyfgVu7SRRjlpbPk1LfCYMOtVmfZQrHYjXS8DrxLGOxPllLUhswZwUMEp
a6IdqjvAVeamH0V3ifAnQ1/gsp6zGyubQykfr3AxgZ4WK+hNkY40JqJdEzhFuSvcR4EOlCAEAShj
I9kM4m8cycxXvJFM3sXm44WyrK2llS6IPqwXLAx8K5zRNu7qXY9Z7DYAEcnXKJTNjUzyN21kKpM8
pzBT6ExIj5O4i4fVnng46+xS30YIZTvKOc8jRVJgnnKHMMoXO2XXAZMDLQEntbvYjm6+1BHYiKRs
iNImZWXVK+jcR8OOUukwaP+Mqrm//Mk4lkql7MgsqHOmYtHATWXLx97OPm8Gjj7ylIIyH1G4hFik
QIFttjCSFQ7l77Re0Gk2uHu1nMN8Yi9tLeyrxGiiyI34AP6LQ9NavCiDLUPXLUXVVTCjUZ9FaPKi
aFVcWHmMg9HXD6WPQaYxsvXfQMk4iLumt7mEO2zX9Z/QT2tTadZr+hThRYfNE6hmbXF4ldDim5dX
qy84nvgvun4WRpmPzpLTagwX6Pqv5Ul1sDR6kvfaQd1Ve8LLxAtn2MbxLI6yGbUyVwZqcYNrJWBj
woJv/09vunlj2Glv2CYvCmAPW1hneZS9MAa5E0A6PMBzClgyQj52qu7Gn5az+NNxeKhKG5h8nDtl
P4GzTMp8DFHZh4P2VmNOHsa48RWt+jmOPDHsJGlzNlo5y25YiwwV4NEPA2NX3WcY0DGPzUt1BCfJ
nXGreyUGTC6bEN7hKBNiYEVRWS1xdqXYNdOrNnuoQ177mRnzbg5G2RDAyGeVrEBJxB7Y7Rnqpmlh
G6EZdHnGsYgcUW89i40/6RIjBdwdqh/5mjmAmP4eafHPSFqv4rHnzVr8JYx7V4y3n2+ESWEZp9kS
E1dNRnA7R7jPjhYGmwT3aygR5zt8C/M2ssY2baO1xncyHghwYBMYnnpDQOCAHfK1eH4jjDIi1oi+
WLtg/q7Vd5Fmp+VtLvuX9Y7dPdrIoCyHqE9JMqBehGgDAIzY+5ICATjjlssbtGOZX0sUJRSM4DVE
Gh/NXIH2NZKFfaNI3a77Fg6TLagnQPCYGSdzYD7hrSzqCXd1E8P1oALWu+J1uTf8+gFzWcFKsHcD
Qi1U+JHP0w3OAelJFUEDC3wsDXjC3Wz3ceW20UO1/Bx6p895U7rMYsfmhPSsSiQ1Yp7OyeJ2sTMA
I74LBo9sWTROBqRAzDgH6m4BcubN4uv+gqJH9HxZcVgufPsH0LoZRoWwLHDh43qd1w9SymkME2NE
pzDb30/pZaFVI4agUc0hiwhd0O8ImP/Xpmi3YihHNmpzpesZ1L9osIlbedJwv/KOwrsqynGtqlQl
U440c5ye4t5Xeg4DMTO33B6CUndgWsXylKOY0XmEbqoJBGe5/Zf8YNiJ95c/PLNos5VGu6pITKqm
x5UtB1iMvQJ5YChI7cLBqvtT8Vj5+Um+SlyV5794D4zyX4IoD2ktk4nnePSFFn4s7m+qatpno+Sb
cfMFl7w5Jz2/smhmjGVEhHAS1pjH5YgkyZGj18u3ydENeoBFzpZGwqgKMOtlFZn5c8gbfGR54u0p
qLS5jAqlAlAYOEaaHXbdJ8sAFMJeznhYhMyEGVTGmq5hJsZCCftjChkaCqDUdISEmo1iyo0eGJj5
Jf6YYJfox+4FC9JHGEWM5wSX75AVO20k08tzsTrNRqiirZPG9+LyqKXPfc1RevYtvh+OXpmL1QLl
mwjmNl9nu9CeteJ3XaMqxUmM2NpwFkMZVUUqLRX1UNAoV69N8RpVnLCM6e23V0VZVTm0gPQivnl7
cMX6I4q7sweo4B23/0X+1M/2+3wUyrAuuooFhYXU/FH0tBov8kY7/mMFuTc8hxKhD3Iua8Ff7NJZ
ImVmp7RDM6pFr0i8I6vKhJfauK+PBPG8v0pad3xajsDj2MUTTzLvrJTqx5qUj7MGBdSg9rKjetGd
6mb7xdV9bItywcOYyeX2K1IWWK8QWecdMhT5jiw2Fbv1uXxOHLKoN9wkMbc1xTa855ulDK8Yq7GU
kNCtwVKTvRbRTS2LL2mh2Kag2V1dchwa57XRJQgNGLCG0YmwvCqgyYX9VPzUygdN44QYPDFU3VJE
rFZpI/H9yxII9U1c7sMIXiXjUbpwnrVG2eA0Tfu5mhArtQtIJ71M51gnzvfRiH5ukpKi1K0psubB
jcvqOOjqj3iM/UhQLNeyXtQwci+/NI69pXGWzbjM0sTE55mtH8b4uxBvWx7OAU8EZT20uBeMsIaI
XDiJ8rPauub49JVTGMhI0A41wCXw8dLWvikKmCiQqlrhTatJN03TeoWV7C6L+ctjPcuhHqsho3bX
JZi1VYPFE+zuOyE7KUCQjAFOQOzfyRxl+IsdPAukXmuUjYVVDIMOR9zkdnffPmrH3I3dfocmr4uN
N6u1QxsMBt7Ms4Tsz/afaOB9f7xTgDYWnWGQeZ9ldsa0sbVotueCc0KeFOrdGhhPXaUaXy4fLLsI
nyQhcgQeBuVfgurzWahH24jZUrcphm8Ize9wLcGdqKAlkBz1KO549TvmkSQ01LArBVAnGth7Nmuj
zCZsBozWfgHERnKykq9ESRsRlHtU1Gasixzlz3kWSruvei/Uxhuj4kVjTGO3kUM5QzBmg7iarLdZ
xs8+krG6+uPyi2LflWIaCv4B4Yv6MEWLzZ1UgQA1FB1B+y61qW2Vuf2/SaGebSPVmFwrMapU66md
x5ot1VfL+hVNhv357yjUU+1yq4hLVdGxi/qjU4BilD31Om8fhHNfdDMwwWD6CLQCDFdViz3nj2P5
T1xwjCkT78E6n4SOwc22zPVIxCL84iyLLQFqCp1ukhHKv/oFeEKCk4AhE5GmLYt2epp5RUC21r3f
JB2gL2kMzuUCI43jlN0oRncCZDVHI5hF7+0ZKY+hSWkVx6kCxTt1b0CQueSsz+OuvSJAidilBELN
N97KH9t/bG6WnHzj3C1xiIvEQCCt3JDpiC6IvgvOr+WX6vcIWmxemY7J42hJhiJaimjIJg0TGsVj
k5a1TAL3ZNc5688pxx4PACH3tTcltoxhjNErXkTQKACcZC9fq4HxePntsV3Y+9+A9PXjmY1iVNq5
R4CbPRH09Ox74cSS9wtzl49kCzj0cnQQA/4ED1uNZRHrqrIpSehMfRQ8Synw50xih/3ovrlKfNQo
dyJGwArcwLxDWKU+wH1KmJOqnteHy8dmPtSzcHp8I1qlfO5FAFaUil0CQkdzS5UT8hKr9Skr24ig
XOeyVnOBPW8sFqmgacEMUf4nyjK7k8DfMrirxbFvzAh7I07+eJ2l0k8IRXrdHRtsUyvf4v5HLt+1
quJcvjlmACyrkinJmorBK+plxgDzy0MBchrEHe1gg+4Q1fLETvMgSTjKyT7TWRb1HmXUt+u2hRXQ
y1sxOfUJIoPwup1Ejrlha8NZDvn55t3LiWDGSw1INk1L7Sr3TMwc6gan4MAcsLQ2N0dFBbk+V5ZI
6JjyYw3bXV0rO8EL/c4HgJMLAAafl6azNfB8LCo8UJp+0iqyehbKzUtf9iCjHZx0SPzEjH/O83LS
q4LzxXg3SbnyddLUHPQsmJvrG3AjOPkIGGeeEJ5aUJaj06JWFEyoBfjEHSN0h2GPMQ47GzkvmHMY
OjcuMdWey9qku+t0VWqnVTpUGif9ZoswAAIkE7w8kfpEoE5Vw74Fy0yLVVtJF3904wSXrnPqq+Sh
fLZFZzHUZxFKY+mMBdPQI8DcsxXYjNL857JdYCvbWQT1UQQ9tEQ5h0VNo9ydx3Bf6Pj+a9q6gtof
RyU2bb2Uv18WyjZG70Lp3qe0WIMe92B1Rqn6QVoTW8AOeKsZoT2Nw2FqNF6o+pdHfJZIWXWxyMwe
ROsY93pSKjt2qrvogGHlfHWaPUFuik88qjGmtiuSiOhbxNIy7Sc1s4srK0/AapCbthj/msFcrY+3
mcYDe2MqyVkQzfOHmejICnNMo2TC0xBdrTxOGHZ4tRFAuY7ZGMJ+iFCbkXLnjQruOQuAJ9r8Wnxg
OO3U1JlfL+sH83ltJFIOxGzyIca2LbZvlM7OutuoxoJlcXdZCDuS2Ughf8XGfeRWF6kDqb8Ku8Ez
T2Zg3pEoTnKVK9ONjtLBOMgvoT1f84G9eAekfIqorEuPEXrgwVaBET8aiVPySgDMnr+1OR5loxKr
CYFNiXyjdUmPoUavAfmZr3jyMy+h5R2HslPm2BptIeE4Yy/ZpeLNWP1epd3l78XTc8pSpYO1hkVW
IvbTC1dRIj+OW/eyCPIrPtnb85XR8/FqnRPAKdjbHLyOQgnShG8TyKUH1e6nYx83di5NnBiGXUTZ
yKQs0zC17ZJHqOMR6q30lXQcYH8d5YksUXwF6HWjExYVbRpo5kp9jS0mc5QdlFzdJgGgVBJz7pGJ
d7CVQ5kMQWs0acpI69uPfhC43BjrBgTqabwikLmxO9rPCSCLGle3Zb9wy+scbYeJ1w5l66WKDUhQ
VGATnUqSWlOQc0PCnxGle0P2wulB5VHqsbXyLIK60Qm1iWIcJVJY9qfxTgRT6GWd5J2B/HxjpSRN
xb55CMYaNVEfRnVGXJY8a9bLZSlsB4mBj/+uirJIa60q4dShmANWDaw27FtA83wDS6XbP4V248u7
6OEr6zxkxuQ/kZSBqnMjTYUOzYVp/d7np1bjGHhmaLP5/ZRVEhIMWucahq7z9B7T991yKOaXWtPs
cN1XvC71X97x+TSUeWoi2FstgjdZDkjId6lfONJdsyfT6/xBP3aXUjEsGSCvogLGko9aMUyjZmhk
gb5RwvS+wz/UKrGdYWTqaIthDLFLmXurgZklJY/cMV94O2BsxXz/E2TqeiUtV8N4RDgvhYudFydA
cDp4hF9S/7MU6lqVPFxqK8GcUlj/kiZfwfGsiJficY5C4wNUfV8OGGUn43EAOAO2bH07nUgTIgcK
Yn8vwfAHvCoSTyZl940SXBViiDpDqRzlprRX9WCInLUDdgz6fnmf6sBhUYeWBZe5ZsdaAvHdlTW/
hinnnf3FdpzFUNZeRmUzxSI66d8QK1/70ewIXuMSBNvuAb3CMuDt8bDN7lkk+fnGKjYLIOWjFV4z
RfdLugoHzs395TmfBVBmt5W0os5HTCSlx+T63/GqDtU1QtYbcfHXed+JMr5qnjSSCtI9V5Ex4l/s
MlFxyv4ooVzKMfPELnyOcM7HomwumIA7wORjY0hcovZWDM3SboH/4kj99CM2kvEgIwbyurpW7CJJ
yuMABNId52/gnZYyHPVsYcu4QAssPw4eiFoClFOw62NO4FxHkuE0BDc9tQdeNMDcrbbORlOhbEll
qn2iZiiswFjeGX52wJIzhgMIIC2Wjo+WN2HLevamPZ6jdWvxCvB/SaTeL58OR5I27YE4AhehBpIP
rF1PuMbEJcZJSaEaaRRvTptz0XTHIe1h+lWBPJIKcx2R4ALJ7VnuZxvf3uN8VM6DpLsLMGWlqcew
02TCWHHxYoDDXDjrtWqTiZYagCc8PeJYULqkWWfT0HQi/PtyJ9ysECrtTLc/KPcdLI/opp7wyivI
8ERSZicXKlNv6gm5thy5eprbSS7arVBynilPDPn5xrp1szXLRQkxALa2I/M44j91+EqZ7PwaVNro
FGOhNgI2S9fEk5PbDm6o/8PRChL9XjA3KmVuauRRhmRhnh4sJ+B2QTL/PUPHi7BYyM//s0JQhmVF
8btpdIwj6gsa0mRNdn1eJrv1mr1yh4EqZzzVQcJdX2VmjSoordAOUSWVLsDURt52DRmuG/21smWv
CbSX5h58za75O9xrnhbofvl9uplibMTxHCHzjW+EU74XG921lA0T4iNERuYaDOVRFXrwZz595VNu
BFGqnxmaEckzBAm77g+Zg0ejx8ULwCg86mc8jC22rdyIo56A2BVSa4LqFBV34UF2YgcYsM+9bd6k
u/Rg7b80XbARRz2GMMPIptiinaYtftWp9qI8ddKXIuaNEOo1zG3YxlVOwkzpsW09cXxOTF4oS773
pxe3kUG9gbiu66qKsM7XePleBmRo4lnXoR89KlggBA3fPUct2PJUwzJEy7BMlVKLDipRLyaSOEzZ
W4Ot/okdyS6C5TUbAtkfg68tYlrqWSKlGZKOPb80SsFLnu3T9DFKAl3llPfZj+osgtIGCUuRvaLB
/mKNxV7n0JaHqzU95LxHxbTzMBgK+sgSAAWogASGcc3qmIy9S/I/GOT4XWggX7d47oQdoJ/l0IPH
QqlKc5uTj4Tpd0KFTMi2zePsDEd5VzrxqeL5ZmY4sJFIqaEBnmwREydIB9z2KAaLQ0JoIFtENlkf
n6/5qHzcQ1KXqTTCUqLDNLvo/MgAG07d+EFwNK/+YzjxNUhqA67DYbq38ynpvLEXsqLuS4j8b2M9
9FcAoJDKHX9jnZ3zb6RRGaOYhEOugzkWYwfZ/RSMu3DX7NfT/6HHz8wSNpLIuTfxRy+PQ4ptOwTj
puAv0UHuDmXqm9JTglXGxC+W6wLO7LIl4WgMjSrXzFlZ6hMqGkp8Hy0HTeD00rjXR1kq0VQ6kCrA
o5i19rJ039I+RP/HcDsNZxQmL6wxyVDJGL5vBM7Z2NtWmwulbNbSrmJUkww53bf76pA/GLVntOC7
Rz7pI3xcfvYB6TL0r5cvlTyzz97g3cDQ8HPKrLSKliLVSjW0+ucnq0CqN9wL0lEXc1vigbJy7BmN
RzFlaMfXEiLyMRlsUZH9tNiNQxNcPtRfYoPzqSjjstRNKi4gV4RxmTxkq0DBz8D2mQM7vfLBhM0r
VLIDvLM8yrIAZ29swIJI6hvRTgPTFlkcKg88c8J5AXR6WEcAMZ0W7Cgl4fWQgOFC4L0xtl97Pwid
EAqiMWMu1MD+nXkjyLdRo4Hso7OXWHEvfyKOItDZoDCmszi1eGu6WT+Cme8IttTHPrY4fponhgp+
58xoitEagDk4WNfowzpdZV0DwGN/+TTsVcLz86WDHGkR61ZP0UcgwPnlbfTD+FXdk3HXwgl30mLX
byycwiEHFzohv1I4fwDzGQMxSQegDLaHTMp0LWMZhdKA7nUjvhaI8fubqLzJgEpYr6+C3vKsFTOm
24ijrJUpj31YksHOFtF3/Yhs/lB7zVHBDi8hx+RVQtmeeyOPCrcESQ7F3kDepp4GT0cEmXiCI+6z
PdrLwMFuvwRtBBAINOdF7GEBfO6jf1sAtbVEM16aYqDbESOGvG+yx0HjBePM97aRQ3nsNjOjpC3w
DKInHaUm2VtOiEr83g5jxEGijwnz79YtLyVkT2FuxNJ5hjWIuVYiVVMeSH0rO/iWF2O+dPJF97q+
i/hfkAQEn/zMRiJtkYGom6egecIDIaOApPYz7jR8vRIEdw2vNst89htplD02rBb4sCXsv3pX78f9
v9Jk9BVnb3ib5uCzf3NE0qvZ4B0SmqZuRzeJsJ16Gxa+2PKOxX5271qpU9oSghBJb9O3TvCQ2+Ut
IVO3HPVGJKy0sRe5gn/ZrrEd6fkidfJZt3Ge1RvZ2qIg2XnpbXY1fEO54jRj463Z514OdGlerYR8
mQt6QlOAJ2pnNQNJRNI9Kfy2WFmWvDbgzSOwJ3Q3B6MM5gh+obQJUZLBWipeQAncJVt1piDy2p/Z
ZOf25BLuGsGdyb47lkwEd6q9y7fLdOebv4GyopNkpcWSjRg5ih6z5VmKdpd/P08lKau5TKUsCm2M
FTrppGaCrUaBMvBI/Ng7q5tTULZE6ispkrMOEyQB4c1QW5vQJa9YWMVkHdzC6GnYjUwxBxxznDtb
V0yNkHhjjeHNym2UU+nDrBTRW8eX+WX0LzFYcoZ/dOX3gu0S4VErOY+BfZ1ncdR1xkoRd0KfYu5X
vOnbZ1O7X6aO41nJ7/is/mcZlJkspTASYwmO1RLL56oyDpOu3CbSerekCa/b8RcvcBZGWclyyLN8
EuEFWlc9mOh3kC3jX8V+PIye6KIrfcWLkzlXSMOdCkKYhpWMSbSiSrAD2ThLV9uZyhkeZLfmtPeD
vUVrG8UohFTQRtLWMG4wDOQSM9le5fYCZ5Pe8YJyjha+WZqNsHI2ys4wrX9BFgjbY7Yn3Gs8MexD
kcVwDEdLIgKTj6Y4mss50zNMa/1boiHM7ubtvx40veNtQzI/1EYYFTfHCXx11WLOqcSudtc+qSkA
roefX7BPGyGUDVYwIhtLaDa6uegv4pW1elLHQTHhnYP8fPNxTBF4KaqWT24i7av5MALko324fAq2
j9wcg7ILQrLOudYhdQfF0xMpRJNFQfGV8H4rXp7ZPMxgYlA/2QgU02XR1Ml0B2UjpnKM174MEdx0
iZvI9a4sMTDVFEdjjjxQWXG+Evt8G3mUmZjr1oiVCKPf1R+1QHmwxgBa7cmRJ77Ifu4h3NlfvlHm
RzsLpEMpEPnmS0Sq4Kle7nUt3pWN8QcMbM+XxTDd70YMFU3porag/GHo4Fbpd+k4+ECYdi6LYI9Y
bmRQ8dMUqvWiaugaTA42zaEb63O9Uw6KVwfKV7p1hiUBSFrRFU2mXlPehEsljyvYqvPKHtuHwsps
zeBQ0rE75Bsp1IMysnTQMgPKnjyBFNbOvCJoDtM/U0BS3fkQ7lUX/HS2+NjdGABB5oWHTP9o6qJs
GtiukWndB4/6NNcJiCe1zgRWdr+rtEdRw0BusviXPx1TCU0L2Hr4fHho1KuW5Sqr8xDmVgpPWXkP
TPw+ffqCCEvGapahSOCIpR5yITW6SEiE3CnfLcW9KbpdyEkZmPf1nwjs4VJOIzfLVqtF9ClG7XdY
FbZp5XYhZ/b4JUO7EUQ9JnCXgElkMiAIk9hGfQN2Rl827y5fGO801GuKE2yz9zIchrnssni/xqiw
zHt1/H1ZDPPTW7qi6AbhLdep72LFk9mtFpoE2nyllLt+vVF5qRzT9pxF0GtqfVNFYb72k5upr0r5
W56+pFrvR6BxtLBzMDZS2WK9WynuxgxdlRQDO4YmuJeviu0cNgehPkloNqJe6zGpfIZ4lT6oIxyj
s7FKbGLDL3OXnzo3biX3/8kBbmRSwUmfAQnCKMBeYp6AeummPrK3nRXZ5W69TtDGrBB+oVLuY9SQ
F4Xxvhv5+SaeaCRpTjFPib4fXPtyD9pq+/KFMlQcwZ2uq0CmN0RMJH8UoJidagoCAhZjtNw6LDyl
vKqX01LwWn6Mk3wQRBly7A+2plniEtsBSZuKOWul5uRnrKbGBxnksJvbEoW8WRc9nVHdGjzA1L0A
ugFhqzrZ5dXgR79LpBn/B7533tGojHRqMsDITTGB8pL89THzYtfy/h1ECHInDcoTr6DG+2qUxchn
rQE2H9YbFmu+CfPE1wT9OBWDXeird1lBGMbpw51S0VimtADbXmEDMSIQlYd8uWllzndj3h+EmAAY
xIwp3aQRpbmpDWDHuX15Urqfq8wJvJhH2Px+6rZSHb2LsUQMoSpoMLeC24uHnAvvx8jLJOCSoGoM
nHUEy9RLUsu4MsYMNcAclaTmZHgExS8+8OZC2Jf1Loaesx6rKq6zEsMGvfqjaG5ki+PBGdH+9hg0
MKeWDZIqkylgXbg10xexfurH0FMxBiqlMidcZX+Y81koY0741iJBRxsL+6N7s5AdrbNusp5Xl2K+
lvOXefMpG7PQZ/UY5iNpyrS7at4rYBuUE7eUOIkZ78tQCoCMLWvVCuWhsji26PpMnGiE9/vJbW6O
MWtZr0Ud0hShupG0w6hwvjyr64FPr1saFrLBNvLJF4S6kU+E6Wc5JNfV9ZS9oXFlCXYg7cIHKuEu
D3irxayi0AehtH1ZirZDwoKMpcVEHkFdjoHZkj8k3xKnx1oVcHuV2rZ+X7Zq7Lt8PyoN4WeuNZLY
DlZNio+L8bP7AlDR9lT0BF4SG8NotLhKKV7vEiU81Pp4yuuBk7myQBc+yKFCk2qqzcKKYDpJvqc6
w5PikkZHfyiA3dHsQaDtpmj/ZV+yqOfro1Q9XbLMKGUYiRFgX33d2sr0o+s5CSb72Z6FUPqeJIoF
pmkNtckVQ2PGLUJYZwDUDm+2im2FznKoqCGplDUUxw7faol9Y62cCiXsPv6asTuLoaKEOppqoCpA
JWo9qXys00f+rEcdJq0mHncPT7sph5fFwqgkEz4PtplsBa2bNuMlxqzy4AfNo96tJXVGYazIjOvB
QZUrEK5He8ixJ2gdCBIxlweMow30JmTXFIM+4mAI/LXKnq6H0/hMBqtnL7+aHZVM6Ktu98yLtJhX
KYNl3CScnBY9AiEOg9gqC8JWTbqd0OLWObEP2+huBFCJ7Ai2QMDO41sJkbtgAsZNED6C2zw65lhZ
9VKv/1aeht1l88e8zI1QyvEOujkLtaUiHYxlezGvZCF3zOZOSp4uy2E+LVkxZRUIHzLgaT66rGTq
k37Q4OA14TQko93rfs6dDuAIoSMiY5xHteghJBdQaMD7zVAdGmpOrMJWhPej0HFRUpdqWgjQ9zj8
UWluXf9z+ar+ogigAEUWhoyMJhpPlGlNhX5EYAeMtGCUgQkA6hIPya2eO9qf1h6/C1xmXWIJqNRW
EkFR9p9Qyva1iiGXhoZoUu9r1Tak5CBlghtn6Ws0FE43pN+FVvM5JyVO6YJQGqQ3k5s2HgkaCzY7
h6dsF93VN1mwSLb4q7yXd6aBdRBOmss2V+eD0g5fDmdx7bDhDvNBNkGkZ8GRH7WA9HrNay5tBVsl
36+Vdv+DtoixRQiLxSnZLZbqjYseoCXKuUnydS5dJOX99QS4FE2Mai8SQjspfwjYEBKq+zi8v/zF
2Lp/Pg75+SbyNLVlyUqBtNHC2zn05y77Xz8PudCNhELT56HOABP9Nq5xHGY7+cf6bhFAdKxgca06
M8nZaAOl9pppLqJe4THP6u98ujbShyy6khOv4rUW2Hqn4p+oKGQ3lvL6JloKuU6A7/oXQDoclF3o
Ni5pRnqFm/DxdIlB/aQRZ3E083iUplMIzmidlMcC1VOe16sMxGwjIBBbuw/IiEHk6x7IELmzG8w7
3Yim7rQsrajoJcCLTEtpq01gafsZ9PGmcJpKTtjL1PuNKOpSgY+dtnOByLCO7i0lstX8Z2yKziBw
MiKmddzIoeKofFpj6CWc/5TsReWuSLHuIf+Ws6Op7ifeahLTZmyEUb4yGyepnFbYjFJ5CoebtfxT
6pyImu1jzjLo8fBWFsROrfCQyU5ciFpmcmeljuWRJUOQFouY8LR5ERTvCShUhGOVvYIlTzi2yVl9
zPq74T4KVKAsYDTW5YW+nFukF4zB9WGEbY/ETml263I1W66gPF62hiyYFmBl4t+/b5oeDE8GrRiM
+W2VQPKX63VngWysORG4xOZInlgZWMfSA9Qf118zLfFGNGWJhXESO3mKwPmlLL6wFFedWXCUnp1T
bmRQttiYE7lZcqKIR/00eZI7nMwJSvIvjqoEOMg+SFzL5eET8c5GGZDMAJaUYk6oEPd70TpNKqc3
/xdFNMAmDMYyFBqpF6YPSyRrGkB8CAt5vVexFxf/lF+UN0hfXp3uL2/tXRrdbYuKKlTi5K0qXGLv
KQNBm105CDsk7J/Kxww7sA5vG5R9hWeZ1AmXeZgBDgfDKCd3YfVa80pQ7Nf13+//hPGoZd2STw0+
UV6/rgDRk3tPUHisBDwhlL2QJCkaRxPlOjOWfKFqnCqM94se+ZxnTJKcz77yfBjy803MMZdCNYeJ
jIX6GFP71oheQeWUP80HlNU7IGbyNgh556KitWnRR1ElKHqtep+P/1TJPRcZ6/L3x2z2xyNFQj2Y
jYpUSNJuYnFn8KAoeUcgP99cmWgWVREOI/iA6jvTOGrdMY44vp3zSi2RMgNVmrWjPOKaJMGfQeNc
3oC01EGAK1eAwO4DXi78lrld0gMqmmj1xdTXmZiFJr9O6tzOBwm0Mt+jurb1qQwaNXbUKYhRRzF5
wy68C6UijFhWBtEi83eKHNni9Fhov3Xedgp59J/OB05zCciAOolBP360qZ87UCvhQpPyT1xatml8
S8rTqg92O39LZG/IedT07Cs9i6QHhxOrFYdihh36Fz+dkLEh10IIKu54AFJMld+Iol6xOI5ZkU8R
TqermDj9Ya1fmJnHXP77/dEjwmE6d8vaQULrik5oEmDZzK4am3jE9sn4kd9HGIZOHrTHywaKqRsb
udRjFk2jq+YFdjAUbg0sR5nWncKjqGSX3zdCqBfdxqay5AMCivmF0BAVd8RFjVjDFH8bgemDMBVs
i5wwlBlWb2RSL7ythLbXUjCmaNLoYaL2zrLkK9AhOvWCxdY5c7Kqvb98l6y5gQ8fkXrkGCvXQyMD
tkCY2YMnOzOGvUM3AT68bd2pfnoYU/eySHKKC8+OnupIUbHsox4prZrK9qztY7V2LMVvhd+X5XCe
Nw3rKHe6lMcCoFqk6iRogiOpe629D48z1u/LKhirH5flEbW7cC56lOT/kXZdO3LryvaLBEgUlV6V
Ok1P9HhsvwiOyjnr6+/i7LvdMkduHswG7KcBVE2yWFWssBalSo16GtZlpo1da4+G9PG6gG29RyuC
ibSU8aYTKkBorS2sIqQraP9TyC3RStfoRdzzIjGcRgBQ2VJ0CfEZqTo7Tg+R2jtUlN4VCeHsO82B
9aaD7goO00QbVDwryrc66GMnUGMR7KZIFhf8laQ0wdUnj25d/ATQnD2QnSbC8f/LPfp9OPwL0qBx
Sw0TuybtJ1/zMx/NFcstRlhtYifH5KwIbMW2tl3kcc6rn6t57hoYwbb1Y+NGSQVDuJu2yEDTFXqc
VQMa96dzlKRBq4K6Hl0rmB+UXnUUZPm1aknRUpTaipLuAvqOxn5FNjUdTQJEIxgl+FNmFgdyuVhI
+U/556pGbsbCAMgoqtBsqsNKCreyAJQLEZWBrBikgJn7UBUREFt+Xr+qmzZuJYO/Q0NHx1zD7gXl
j8Xye9juLPNi48N1Mewzb0zOSgx3izI5VYxiwNBwnc4f1UxzozJ2U1O3OxTZx1YUlG3q3Eocd5GW
woySpkDOri0VfwBGGcoL3vUVCUTwZSU6RJMUIenplvmxbPZZJApatk/fUgBrYIH/QObCogHgf1E5
G/AKd+FXNgFn7BV0rYGW3BlmW/aVrxV61q4vSiST02u918kwq+HsptmhUYHmbrlJIbJyW/M/uD2X
lbGtXb1BJM20KiuDXjduAzS3IwPyIc58ZqNpjGZBaUCP1jnmt/dNFSoyQmiqWgYBASun7xJYoWZD
jwCP4as+A5wpvsWSPTnoVfeLXdn71zd0U0su4viSUEatGOykaPNqes0ugnvaCqqPW3PE6wXxLR+9
ga7tnKKC8A/OIMKFwQZanod7fOo/zTFG0WTQQocvezaTVggBwbZfe6slMp1anaZO5WBSi14He54N
pk2MaeqfB4cqLhv4C30kkK9v6aaOruRxVlEeMdMyM6b0aD7FySnQHltVlGcSyeC0hJppr5VZxXhV
qhvFZf2A8Tk/D1CU4HsD+M3QV96B5PPHQXIm0kBsK6c1BidL0KPr6aks7pLlw/W9E6kjZxeDLizG
sU7YU+tU0ltt2b3n+xpQe9AGb6Lm/qcuJHIxL5OMuqBUn+MePagCbd8+l8v3ud9P58QA4TrOPlSO
XXQbobUtFthdgQjerhtlbQEWmnW5VsFuKpY9HQyUOQ3n+k5tP7Ct30uhXFgUdLkyyhNa+Qc/v1XR
M0ASe/y+ODpebL0wg88M9xv/u5LGOZOwDPVYrRCwjMck8lRf3Zv36uOA16/iSBnDEBNoArshbwVi
7kyziAwbwHmSQhuVJurQS9mH57gL7d641ePbWsXEuPX5+lZunRhujoEuBUoAXctdVmMsdbNtMAA8
RY9D8dD2gFbVXv6bDE6xqzhPrYCx0k559TRP9M6gy21iLe+IlRXkKTTLZP95UIZpHOQyMRGNpeMj
GimzSXD/N7dq9X3295WtNhrAjkgavF8WBU4XqL6CpFmZiDrFN98Y63VwNtrQs8rSQXSG2KX8GO/T
B3IPGiMQcyoOQ3YTZurZZeG1bS2PU4GwLpvORPHBHTXMEveYyQ7PU4PZ/dKNhVwqm/HLWhqnDHOQ
dC3mf+CBDibj232MgBYTPpjuslNvwTEo7Zpd+Q2AAUdRqmwLcAjZ84uCcAbQMOtcjTM4CVZlj/fK
nhwY8GG1i3bXFX6zhrSSxHdrRUqW1fM4MlPu6rsgcvJ95pqoQ48+ey0uXvZx8uYPqS+SLNBRizOM
RlZ1k1ZAR1Xya5oTu0le0kDEKrblCNer4+xhn8czHsKImvqlvY1G/VAamcDCMy24opM806XaoT+w
mvHkaTvlIafT5yQEdF1XzbYZy4+Jah6zyhQFLux3XxPK1r264B2RR7OjjOXiZsHjXtnTg7pjmMmN
EwsZcbdPStcsjLtZ6BDjrMlkhJpe1rgHyALZtP0SZGjLEXGSbp/URQh32SwjneMhgTqE2bEwP9TW
w3VFF32fu1FxM+RLqELPS0Pf02B5sBoROvHmPhEZmOqoW+og+PnzUECS1ZrLCOcxLIVjhq3TGA4R
9StvPeSVlRBun9KaNGbbj0iGgfjZ+qwknzrzXglE1AHbdmElh9svImtTnsmYlJ9Q2xmeQk93Cz88
/pNyLv3Yjc7ZFzFSHfvsG8W+iOVxALQ8TRstBtkuQ/lQ9/FOBQKqGOXjL8tTqW4YqkEtk9NpyxqT
aGhRapF3ozOjKyA/Lp3N8KQNx9jVfk1sE4vMnEbkNDcVkVwkcz5znBod7ziWbY7Oc/ioigZxN5se
lJUATg0BFkfjUQfpfXIYj9kHCkgkcGYDFkkHZMnsli6AUxwCFIf3NT2sRXPK2ZiB1VkSwKak6nOH
3qlpErgr0eZxWik1pJmnGBlnyQzulRGTpIkmsOfbF+z3+fAOMW+jrOgHBrxU3Wuxn6WHgfpU1G62
bSsuUjjvlxt92y4yYKQ6dEXpxuwUoeJH9ehdt3qbg3aMaREpU/hByPvTJkU6YnO9yhGhPdFdc8iP
eOE60u133VYAyWXanQMSOoHQ7bX9lsmXMc10BppfY6AthX5XArvSKpuIGr62T+kig1NytRp1s7HA
ojZk5tkYMFA+Qt8GmPVc/yDYw01ne9lDfrQ8IHlVxhWbenNxa53CDb34DBBGYLaJIQ42w4mVME7D
0zYKF0OHebAGyUkS4gehchiL8qSn1m1mzftgEpHrbV+q33vJoyoMdVDKSw8eN6s9Ttq5fk8WfaWD
fI25UrO0jEEfhAGE8bDElWfK9QmlboFtEKgdj0gVtFallRoqOEMiPYSF5lmt9T0zpb1AHQSq96bK
rGdJM1bj6JJdNNhIw/0DOtd/rj+1N7ObecEtbpUremlvFoDX28iOcR3zUbWcGwnIK0jAWd9lj3EP
FKfplDrSF4ZEhX56cSJVpBts01dClakd8RaBwQVjy9B7U10YpgcC6jkWmF2RIM5Qte2kloOJZLGk
/Fzk0umqr9fPbVM9QE2KWSQT3b2v27taiTEksinpCJlb9Rgg81KpvtYP9nUhm6tYCeFWscjaskSW
hTEKSu6AsIXM+nJ4jwjVMIDmiL4uvmNdyuSolGKkmsvlgeqPhYjRZnsJl+9zGR2FYDK2KRllnzF4
0fKxLjTBRd28QOpvCRZnuzH0tJCsCtAU3H5qrP1k9jaAkB2LiIhrt6/MShIXjxhGpkd5jpcLQ0bq
7uPjsI9HpwP+DiNjmffZM5p5RK5pM4RdCeUseG2GVlwMAJCjCxZVfdKNG1qeLfJBbXs7MJG4F1gk
wo7kTdD8WyLmp/+8pF3etnVrQWLjIohwUi8+fmHTE9YLY0vTPN3ObkOndJNjAdTgBBAzooLS9SPF
uNmfv2DOYXz7mFXPyc003CroOOzrvQY0/OvKv+kdVytlrnp1icFJP0qWjsQ28/ZzdRPlBzXbp52r
lTuTCF7ZokVxN8FaBqIbEUZupEGh/tJ1LUhH83s9Dks3wKD6eyzgam3sYq7WlptW1MkUtsNKJU8z
s/PS0XckvREF/r/tQJvNnyLGZplTNUcTm6Z+7MIKnIT7XH2Xnb3I4Exg0ElyPi0t6kSgCopI4+R9
5GZN51/XhG1zfhHDGZEkrGNC2DztosbAuEIZrPxFgs/XhWy2Bq83jDMgkW7mk0pB3q2fO2KzRIuJ
nK0dPAEP1Vc9wPXeC5vWRSvj7EdSSeOSK7hLowNPn94yaIzlRQdBfPKVPdyGZzFs+7bNMoii6Cox
qcbp3pzHwaiFSGKRkGCiscc4dzP5UaigKb87TFmdubLe2VkjGtbbfqBgeO1fyZxKWkk2Bwvz+0Zv
xy0oUGKv6+xxtL8P3uz2T/K+YEMwd++zWBe5nJp2ktkES4VoKkcmt6FOEhluZmhO2kSCe715nhhB
MFXNRHeiyWmqZtQzIIPQpDBaL21+NKrYoZGQIGrzkbKSwmmqofdp19WISucjrjfaffTP6nlyoj05
he572jyUlTBORaNaRfuyjmshhc9zephiL6+elwms5rQR7N6mxb+I4p/j+piTPI5QP5tAz5R9suT7
GmyftLVr85xEolacTZPPmgZQX0LPDx+alOMEnoSMYXaQm1kFUC+IxRY7EXVnby5qJYY7rGLMJZoB
aMAFAQ/2DEnc2tyX0Ee7kUFSqJCjQvongS3b1EMdLwjwWoJyhR+4wQBxUFr/Ai2n+/yx33Wn1mdP
B3pizBNivpXNWHIlUv3T3xSN0mKoFen3rD0Y7W2lCXrCtiOflQDObuUZkeKqAdtE6+lHIPg4vTd6
jQt4J3QoZG4KijT9LnlknQqj/zrH9Fk02rmdSlz9Bs6CBXUYymRiCT2EXJB6Z71m25oQsKKvJNeh
zTpZwycRR5voQDkTFk2FCuhz5HYyIoMDXU5CL6dZ6YCL6D3DWopuApoF/TRAPuTirq4KpNwIwbpO
lyOIye1W+jBYP68r6OZyTNhHgMVh4pMH/jfTwAzkvkbTQncjhZ/r5qyngr6C7braSganL6GkxnWZ
oElRNfubpiO30fBpprI3WuatYgGdbJZvNWW5GazCu7667VBiJZq78wzrz2gNxETkSzuDJ1eyq6fA
1V31rNv5YM8u3YswybbfPyuZnJ3WCjlCJIaiSvzL/FIdADmChKk9vKRoLkOGm8GwATtIcCk3L/1F
KA9HSzrMnmQKy1MkX4vkpXgH85ECOrZ/9YRPLzakzopKQoJWmRjYqHIHol6nIKKu483OjbUcTucL
ICIm8HQMvre8ZdzajGKyPYDOWAiCL9oyzk62REVzK14UrtaZqLBEA/JjoU4E727BBXsT5KXDXKLX
kIE43YOWAkMluU3QP3td0bdt8up82M9YvWPG2lqMUeoY29viyx91p3jKdymqytYjyCD2jAg1A1YQ
e4iOd/LexHNUNMAl2k/OMkpQD7OZgJ+uTw8kuVHmT9fXKNpJLqTrrTGrFaaCSbRLAN1j7CURbKZo
CZy5KLOxWkoTKCp99KmMn7vg439bAmcaQgkGHchS2CIq2wVxivznGAgUjm3Dm7zERRPeJJZDigFc
Nq9FzRd12ClI9MwgpwkKxDiSIggUt88E+H0a0XVN58FFtDgG9gFlFAid6sVN6g91dxOi4Ht937bP
5SKGy3TI0VQO6lxhbBlsxfX3QRQa/sVPXARwZmfIkyCkJfxEf0Q/xpGNOkoOwhiMYf9T3n9X05hi
XiRy1sfQF2CnysgK6Ofsw3hbO4FrOfHB+MXmbUNXKI+lo96qxUUe2+KVgdCLCbWbBrjohFWkgBPc
od+yhmEVpszZL78miTNFpgS8VqVF9rpxEbo4BojdBls9WwxNxBn3ooFskQpyZidvMUo3JaxlNamc
VDJyW5sBKqnA1l5Xws1mXMU0DQ20oTJCMk4LS5OgwGH2/5BUSKhAgDLUNzxjl+xBmrK/Lm17WRdh
3C42VTqbUYguWbp8CfJHpfrRm5+vi9i+VRcR3M4NRS4XtVr2bhd8zfOvbfDh+vf/EgldBHAWu0PS
maK/hAXpBXHb2/ocfNBv9Kfuo+oA3+Ou2WVn3RMIFa2Ks+FkMnrQYyCCqFzWpRN7CV4kllO74NCG
Dxz3ykEgkX3xrcJflslZdTSN1XrSwwgmh+Wu94YcLJ6JG7gVyv/kbmHpAF8DBpeYhYB9+YpkHiqo
JIlZxijNI//A6Fl0EJ1Fe3HjxitY+TU5nOaPcyYbQ4AWg8YNdppd7sESCXnDyXIqbzrGjnbLulTq
T4Nn+kDkcuqT+Rx/u77PmzfCIohBCTA2Vf6pQkMZs9WMraJTSs3JK6vYLXX4YjWdqH9YIEnjbLNO
EMjEWYtgl/yK4yM175D3uL6Y7RTcZTV8XGjNSRJ2JR6wyQGcVmAq8MIjQxox7Wjf/UJFcx95lisy
luxKvznIlVTOqgBBpRtIi+deFpzr4QzLaWvDee5/CFbH/OU1ObxpwfyWXkv5BO+2xK8Uy83efFqc
8QDgLk+UVtxuiV0tizM0qZFOYEqEZSZT7cWpahNFvi8jUNODPTpNKydpdQ/9Efu87BwyYmZyGZ5V
U/t1fdmbpmf1MzjTI+m0qGLSgNu59ev+IWu+XP/+pqFZfZ8zNFGgmmpKGqRPxx418N2iIyPenejw
siy7upoEDk9wDfhIEm1hoalZaK0L6KfF+KF3td2EgnLPdr/vZU18n0KqRdbQlXiFpb+sO+muwXuZ
YYhPNuKTY/Rr9rPHzhmeQyGeyrY7X0lmOryKiMqqq5W8HhguNeOcah2wJRwyoI8UnuRKAqaG7Yft
ShpnU4zI6JpWVhjpeHRf+XicOY2nHRtch0RgWwRqqLO/rxbW6KAClAhagSRz18iPzSg6s81Y0tIA
WYhwSAY38J8CEgPkrx3wOlyljQxbCnNwdHWlrXfZLljCyO6b/IQBsY9jCYrWoYxF8rcV87f8V9u6
WmCpjJo0k0R3q0/ZAQ5pHxV2icKNxzAU6Im12Y17EcTm9q5ehHKXu6vittNUNh4zlV5SFsdaV7zr
93vbOv8WwRMlofW9a0FQ8vqaulHNHKOi1O5oeRvFk2gPBcvheZKspgepIsE0IuNkVdzMNxMbOCJO
e8Nwp7SDJERfE62OuwETSHWtliIalBrrGXjmPyoUZWZj2TUFfbi+kaLFcTegGxWjJyGotEr6OQle
ZBHzhUABeRy5yNQZyxQ2b473ef+5k/e1LhrF24ztLpeMH72ehyWRlRjmqZMjpH972a5G6Rhl+rlJ
zO8ylU5d9iORUFD+b3vHXW6ip2maTx0A0OZdDA63QOAk/+KsL1rOXSQpLFD8DdHr0rnFwfxV+MFh
ruzBYZWCILfF4etfYq2LRM5vyrVM20BH+NqiUEGR+QXEZfKEUc797C+e+jM5oYP/7n0P4csJ8mAA
Y1AXg1niXSBrr6AaaFl7AB2HY2jAN2TZONEjX6D2PJRcP80yaSo8faSRHFBRuweUqsiPCWw/X9Ca
EqNRw4JMbpLcFOU+bG/D4LayKoApv7Tmw9R868dZoJJ/cZ6/D5CHBAhKWtB0hvPMl31zgL1HriSY
/NmVjmKy2b8EBhdpnPWI88TqJJalo5mbf2WQfNNJcnrFBT/2Sdy5+5fVWbIGRA3FAqbHn+40qCMq
AQEQN/3VFMde+jM7dR57MKqiRvhty3WRxV2FLmE0TiOKE1X1Iar203RnikA9trXwtwiTs/MVyI+n
lM2p9indZ218LhOyv26jtm3jbxEWF7rVKp2GiM1J0J15bHcpBhaoL05lbXusf8UA1PDPgwH7POmT
CDkYc9KcrMk/9hjgd8IouR106en6kq4fzJsuoUBerGqkyJot8n2r3loox+miuyuSwSlap8dLqg0Y
cAOqvxPs6ltGxkgTm9rNLzZAmHmRJwT73S7VWpdd5BxKraaJElLUBRoXqILo5EZm5JTdlcBM7DwA
vfrRAytHiOhIRYvl3IyFVhPNkKfJ7WtfAwZ/UpyWhLjXT02kIdx1Grue6gFadQHKGM12R4D8EhHL
ciZlTJwmCQUnyLbq7bP691by6fYiMatWGVlSsNDPfRm+FIn8rbVI4tQmOUrV9P368v5iCi8CucRP
puetmqfYRLKjx8pHv98NEmsAs2EonkKyC3Ztry2Pu9Z6HPTyVKJ6ABg2VjhFad2xvsaHCZy1Yrsr
OLvXOGX1iqij3DKrGNKCaLJJoRzrpDwuPbW1pBWcm0AXX8sPK1FNr8jS0lS9axnPNHWD5phUO8FR
iZbDfsNKRlIbGZlayGhc0thIzyE9TQ+MBzB29Dvp4Z86BiCwr8tl1+jamXE2pSnpFEYG3u9qWtiR
dRdSEM6Fn3L9Pu6OZVD518WJdpIzJs1AidSDrcaVaZ47UY2AMQ/QlhovuWgmSSSKMyAL5sVNFQwH
rmXp95Ul+4uKMtq4CEyISAxnQpQhnvVGQyEomVRXX4DmmCVuOU8CMaKrzA/5zYUB9ukaXRiDPzIi
hXb32lWZ30R7+QRmyEokUKCQ/GtWsghRgB+KGtAOjE8fZ6+1Y096xCTK93CX2SUQTKIv2o/r+rFd
c7h4G/5dq2TtYI45TOTogOhsr4PgTPLqc+5QSAS7/Ymc/qOnea3Nr25eVDaTpLGdjTWKqu4zCKES
4GQKFiYwjjyhKJnT3tIH5B80e/QkW3eypxSPifJQ+8WzaJpse55xtY28NanIlI8UxlFR7Bk7CcQZ
p37Oz2wOf/bVc3nonGpHgNZiuPJ7ellWsjmT0obzPOoSEgU9OU70nIu8qCDgVghnRKJWLi2wrTFT
iRbHD9O+OXXQDn0fCemohRvJWRFVt7IuiNCYQSrgey+u5ddnEwRowyk+jDcsAEq86Mhgsf8HvHuR
znC2pZ/rpB40mLDBzz6obr2TP6OhEzPrrEUO89ICFRXceP7BG/TFHKoxel2GmXqNFe9bJXEUqT8W
cbRXlWw/VK2jluZxbKcPXS3d6lN3Smm+o9N8Cuvipta0e8FvEphX/k0cBUiaIwBFJeLL7Aw3DEIp
cg2nTbzkl7FTQXCBbNd7hu/QyUotFBpBFEbpn75YHtSljgwMVGdzYwdB6nTTc1MKgopNNV5L4e5o
RitrbHqcbnGTfdD2A5S48/J7YleOEAV4y82vZXF3ctEz2ukSSg90h4ZxpbQxCofuLK21tV20BzfK
4+hjYnePUMpyFVGQwfaLDzIw/G6pCrBokJZker6ysEVXa72hoRIhKZMP03QAe+/huqKIRHCv1p5I
Ziw1MDq59WQoz2Yl+P6WHq6XwKkE2vy1OlVgBzRFcceR3BC59nN19P/bMnidiGeJLBVexln0WNPb
SDTMItomTg+atmkAo10DoSDwy+gxTgWZW9E2caa5aitlikd0YAUddZWlRdNrcSQgRrq+TSIxnFXG
YGwwdC17HGbkscqoPw7mT9DA7q+L+csVvSguZ4AVLYjjIES4mhzCPWtnVP7BecYVFfWdCpbEG1+1
D+VknIDUROY7ffRy8jETgY8LDp+3pXFldEYwII+qdV4ZPNJZ8Nzc/r7FiJ5NlaIN9M9r3spWNAxT
8wqzoXU/ehEeJ1Oet2bk8n1eeVMd7Nsa7qCsx3el3LhpYTiZPH+fFt3N5Xx3/fTZ566I40Fq6lnr
myHGdk3Bsan3pvnTmnq7niyB390++d/L4qkUMtI3tDYZ2JRS7KsqONRGv9PzRbAcwe5ZnC6X6pBP
YLXDuFIB0sTwJBdfSbLYRvjSig7quiIAmeRPRcD0s9SUBQ5KCZGCjSrHEE0+X98zws9OEmmMAa4z
Ye7PeI4K8JPkvoZJkOsKIFoG57bmsKBSCqx3MNeNt9YinfpEJEK0Ds5t5SB5n+cQIsK8HfYJcIR2
CsCTQXlFROTiotWwv6+ccEPMBlGABlze+anXv9WZoGzN9Ofv1wW+8s/vyxO6qBTA2sFWdgdl3wET
/3/pmRLtGGcElrEwSVajNUUbwFHe/4jifWUIQ2G279cWwy7TarPiJRymusedfGXsQnNBfAyQigGc
+q50K/F7bSvSJ/K/NoDInEOrQGGJQjEqJMEZDQ221KI1EXkfW3GmW9rZotqW6Kw4W0AyKSjCBJ0u
Q3DW+kOaH4fKnZtDOj0k1Y+Sfv1PF4nPexpJoi2KBjcaL1L60A/TctupIqzrzQzJag9fnfnqzEYQ
kXVN8prsZA0hBaAeJGd6+AdqVYRFszkVs5bGGYdKXZpEkl9Dg2DHGkK6I4hvEBiIRkMECs/nOcc4
VsrQhKmLx+SgyVZvG0Xxo0xqgRu67h/Qo/enytdAu86jGZkXaWx1yy5qCWwkQxXthrHVXvRE7Ra3
TMMxFch9jf6v3LXXlNDq3FK5wwRhiWp/C7IOG42QTuQqjyAKvWfQn+kOqHCKE50w+XDK/ew590NX
NH8h2mPOqJQVmY1ywvWzwq+Ntuuq72n64fod2OxRJwoB8qusGQBZ5mRkVSY1ZoYXyrwznhRfRc9G
5MrotXStXXOM3eBR1Fe3afFXErlbng6kLlLWB9nooR1VPzr6JFjTps5cJPBjRVVDxr4v2asITNYx
HpWoMeD0pJ+MLYx8N86Dx/rhsTiB0mwe2Eow+/tKZ4ognKk0mEhbN8UJlJtPWm3cFlkreM5shoAr
MdyZoVaeTAYLzbLq3KXPw/A962+M4XB9G0W7yDkbvTamtmUcF1R9kIafJPjRz5MdLDNgoGr3uizR
xnGOplTrGjAA2LhJ/zYXj238DNCE6yI2c7grTdc4vSvMXiF5i7bm5BBjhGl6sW5TxzovDsPTqDBD
EDiBwMMIlsX3OsbhMOgmRdE67wLr1PdF6PTUiA5SmueCHRRdZL7lETPIERlSlEzobvRY46H6LXAx
54+sPODBsi+BJ+r22l4d+vUASYYMymsT5krba5JYaExFjSFOmtamTfe5n2U/L3TZu35027ZYuUji
jm4wTbM2F7xCkTcewejJgFGGl2/BTrJTL3DHzy368FVnOJNP5CbxrHuRX92+cb9/AF/mCJPSVCMN
fdXhsIC2ItOpS5QOkCzzWQcAx/XlbhtISzc0GSAhhKfMS1s5XEoZ2RCLfs/a21QVqcr2an4L4Afx
cxVeVdchIP/Ve7I3HRQ7OEhfF9mWEEtKEW5E8AIC+1IgWCSXe4krdZ4suQSFqbXA2NE43IMBfrHz
Ml3sOYgfr2/j66G88eDKZZlcLDRITaaoLbQmuQH6hurn+8S3vCSy43NwM4A1XXXqu+o59OVXBEVR
39R2LLaSr/7pDZDRWhQ1R+JaPlqorACX/ACMG2/ei/B3/3L3LytlGrW6icZIs4Yqae+qd4nmUUex
69rW3QUtYY6SARUg8YraFjny7ft/kcr+vpKaJcTITNAfumOhlH6T0cShS9s7ajJQgQXYFIXGYAYa
DipJ3qPPJQB1FgYYnrYZAGtzN5E9JTbs6xojksItiA5IEFQY/XKXHAmvDmY0GR01iPz3iNERa1kY
cJRfizurfcOTfUwGbJJrSl6jP0S6W+cC373t7MhvGXyZdIjDtus7XPHRiW8Zo19+NFGpsRx6F9iN
XUy2GPCVOek3920lkwsYwETcaa0qI1TP2l0VfizKj735raCfrPlLaQo2cftdtZLGhQxJiNC/rjFn
1nqyw1Q+fMDqXl/CmJsT8LNua8ZlOzkHNNbGEMqMwaJqHjIgXGvkWI7Ru9TvtxA+1zrEZUvSHmfW
WXdjcqvg8UYE69i2FJdd45OtshxGuEnI7CSH/qPm1+hYZUmR4Ek6lnfkRawUgp3jOzu7zggJMRT0
9xQ1sfOwNACKsqAbRt9fv1WbHcBktTTO3Gqtjh6mHFE/eQD3q5cD3V0+GF8QNHhkX79YAnmb4fFK
HGdzQTphLhP+uaVZObr0iNEITwVeW7qXglCgGexbV26WyhmmpgoR7gP3GvScd7IF8IJBBBItOibm
ulc2qWzjvg+IiRnyBeQPlRNYfiCCGtqWgSIaQEF0APNw+VcjytM+lZHqXfrRnmbgyJACrS/N7roi
iMRwUUara0GjGIjzSwMzkyPWQkq3SL5fl7I5YkRUAFBS06AA5OWii06iC7hLkdfJbhjVU+5lEaiG
m1Pg6/boauBM6PcaCvDZTjRut236VqI5TV8CpcZ7CTkRch7AIFn50z4+q1+IH53APysI2oTSOEVP
kjzHFuBejZhiN/x6x1rc84Ps/i8A9Zuavloap+lLVLRSSNCwOlpP7fDQRQLHuBmCrr7P6XkbJ2Fo
DHg6B6pR2RMZQUJMZcsO2vGjVQaN4KW+aSRW4jiXWMdtyhhjerc3n6rqqBnfJAzZmdKxLwQLE20c
5w4LNR8L3C7ELvFjlz5I2tN1fWce7o0JWq2E84BWT4OWyNCCuPkYys/J5MvJTSz9mI1vTejn4efr
4jYv8UUcz+kzBVOUdTGWUwxHND9p/U0gGlTf9oUrGZyhKMq0qgijnJuPaP8/YWBEc5KX4WhgVg8M
xIhmc/s96EuY8yeWbFLDojxVxgKKd6rXWFeZ7OXwsBT35Szo4NjcupUIzjDNWpJaFesJwNygo9SL
Kw+zk02ZwC5siwHcn24SxTD53EY/LSoyeRgLaZcCs3lOUsz2aLwD5ZLQixDuiKyyrQ2pRNxFWnR2
l4cwyZ1+elfgtZLC7Zje19NsxQHKdsFdPh5Q9bRbYdMzM8pvLhA1kMUw2PQO3x425XJm0AA+nE3z
h3vGhGt4w1EHXBTYG31NcDyblkdDdwueSxbV+Lpq2qNNEi8NGLo6+CRL2Ym25o6kgKpS82OmmYKD
2jQPv8XpfG01GADTE3bQhuTAqKq6PWvcyX1RO8L1VeHt9GeYkqda1Zodrk821TaNYkD63enzD7U4
VZ1olpGd+psDWy2J0wqDzIsyBSgAjM7QOyGYe+Jd+akHSR4B/K6o9rXpmFbSOJ/eAYlmSFI4pqQ7
SPJHStGQqbb21IsakJkjeLssQI2A31UFnyLnYSstlcuZmQcVhTX1rkwPReDVjYN5bzU7XLfim05J
u8jivG2QL4lRGay/q698imq4lYvC8E0ztBLBedjRiM2wj5CZy8hHUJXFQQbsAUGov70MA3NtBtDG
VT7UG4OsjALmW830SU5Opqg1dfvpgpa+fwWwH7CKvmt0KWKGBukNo0VnX63aAL93Cit+kKzoixoX
D01DHNPCLONs3ijKbOepEdqAZFLs9xzY5YdwylFEalZXQA13azK3sxvRYRy8PpiIIBm/re0XOZxi
oOVDCZXEQqGkO+rJD238MtS3cSJazqZy6LIl66BEsHS+hyWp5XoJTeQIkip04lLzdfiPuhIRy25n
+sA/AzeomnjacNsGbukAQ1a5jtx7cCz8dDcdGaNY6ItyitsLugjitH1ZhlE2KjRQT8Z+AbVSv8uk
x+sq8FqQfmMgVovhIklToUpfRXixZwfNz4/dfjkqyAgDWswR4hds2tiVLC6qjDHTV+UleqYjTNyP
u2nfHQs4RFawFm/e5swYcL7/PSY+qFQHWkiKgmsWf5wBEfwBDTpO94LHqP5koN+0OwPR0aUvoy06
tm0FMagOAw8VUQzu6avNhRrTkaLVNNqpw9NoDHY7f1C6zJbj3s6kG506XfksOMlNu7WSyp1kuEhW
Lqsw9Yti08zTdzFQs2BYACH0Vb7LD9PX3DfeY/JXMrkTNeRe1YMJ8xnZ4ifRXSciF9uO2i8CeHQi
daI9MnBI0EYHxUJWv99NdvVNdxHvNjZ7lM62Lhgd2Lx1K5Fc1KHKEzLDKjCSMwqAKdLclmZ+S0b5
h+C8Nl3zSg4XcZSyvmRVjXe9jgDUmz5hsNGb9qgkO1WE0gwrWQSfzNhO7NhtRZlBtog3134lnAtA
APEeoFcZ2cd/WIkBL2p4BUbZdX/eU7oTLFUkjfN4XR4V8agUSOinmL0ufMmjB1AnVV9xgrv/I+06
muNWeu0vYhVDM20ZJylLluUNy5E5Z/76d1r+roZu0dOv5MW9G1UZgyYaQAMHB7ys8S/XzxANsAmK
0juQwyyGhV5XqG6JB1ArYFyeYtr7fX7DlbRtKmdJzJWravBpjzFq+wE+IVa0+7mLk3zBNkSQWZ0m
N36hFGX5t8vHSS/V+2/3JpVtj2AQoZ3bAZ0m2tqWdqZLQW6Uj/OymO08RT/LYWwkRMtSDWeg3Bqn
R48ZlDpO/ESAFMEIlJVd8UpPnMNk2azkUq9UzEWjGLQYz1i2hv2nZWQpOS+/4+pFf8gq/5LCXh0U
ao2v9nGdu8E+xAoqsNZ3dAnjCzcebHvm80Ey+c8kSKm8IArgbSF9zn60mCfTfrQOjXyp1+/5bBW8
o2QShyxssRtKBpgjandFexSWncjrkfNEMKYvGV0y5R2iK+qi14ui76ukPeqK4nKMkCeHiTCZqo1C
iA1GGD9qTnTJQLCXQiv0kZ5jB1r2JfNnn2f5m/nq2fDZYkfVT1OsCMhTAvEuMUY7EVNLzX9lIw/y
tZ2jrCQxsSarA73LJFwx6oZ7u9gPe0qCl6GTq9iag+EiIJcE7mLQbYjFSi4TeypVHFRVxBWg5Wxi
p4fhWN2kfnpIrwKP3GBbhZU+mKA/xISeLbwkPo+aknfEjG/JgilTFUw1OOX0tNTPS3IVgvWQ2+Pl
iWECT1mU0TIX6A4UXfcl1QS/zbPIFo3MngLeLNXmLcdaaFlWsasKXP9/upVMW8qpziFLL4bZUpLo
aUwkXudm0/evhDDnFi/y/0aAKGe9ssMn21Pf/6H6xEoMc27VDGYnWpl3NPMZHGe2KE5WLj9r4kcI
n7G3BANZ2AtuyCxviTE2ISgW4PTLbC/1P8WM9yjcvmIrCYwDqYZ0WYT+FdkpeQlIKySv8kLXdI3b
9gV1EeCIiiu+C960vLNYNnGNUlnMjBbogrgNroRWA2xVdnStdrs0+EjCuhLFOBGIUrRqoLlcWjzI
lbYX9fCBaB9CZazEMPZdJDCEPkHaETZyJlqGKI/7wqwI1iU0c+xc9vs0Qr3LcVbCGDuvp7ITmw79
trb4IVe3cldYZhfb+vQk9JzqxGaEMQzFJMSQMJ/F2LqehEKuBAAy1HHu94XyTRsAVe3SSbEu67SZ
8J8Fsfz6WUWERZ1hEmP5PWxuszZ3lrqzlubLPBwE49NladugkJU4xizCTkdjoEEajMcFOJRTGHx9
JVA4uk1f+PIxwcgl57Nttw9XQhkjSaUQ73GhovQw8bXq0bq3CEbZGqPefPYNzpdjOVYx4q3qswzD
D+adTvbFfKNInIfS9jV+Mw42KQ0jZRjDBkMKUuqRaRcZL7V0LXG5w+mxvDf3sxiq6TolDeq0HGed
ZjmUSQ9ZTgd6KpziLjmUkt1zLJGnFf37SlxUakUQV3h6zsSwcuVugJUk+UMCDrXLRrj5hYAVVUSi
IqFgWRZJb0RtH6POHVYJxjAxVBKjMsfpRtAL+u7wVkKYVBQ9NjVYZNT9qmI+Ta15BGHa7rIem2F3
JYIJIsQs5zYSUYkjg5QelbIIHcPoM0eOF9MxKg0UBs3Y+l00aTZJVd54AucYWUBqLIpYPU2TYDKH
bmt+jfrUilVOC4QnhPEXGQFNZ1pGAIXIL0T4mc4PJhdGsWnn53Nkh7DbETxlixpTn0TzTkrPM+zo
4m7ZmZ95uQVPISaGCKQJ1UqFQoW+7ARUxTopvROjzL1sGzwxTPzI4g6r42vAMbPIn3pPT/Yyb/3N
toUDPqgR2cQaQMb8NM0wpbjGsQ3aPXC0c8RpIm9XgSk+8bcANlvp81TEkinYtypNmpUGIJgtQ1dO
RjdBH1aWiR2GqddJjVdlutVn3UdSGDQvwXcAdDmg0H86pCYvhjzWUOYbTL8yvD7zuuQjnnwlgjHv
JS2aVDFBW03U3JaDT7mkWXF6X/BWjGxG+ZUcegVWvnWaVWWm2CdnLp7T+SBm90seWpLqJPNh1AWO
g90ukK7EsUZehKNglKhWak8ditwYdsfUnnwbnjLsnZj3/KC77QrPn4ox9yEQ5krWgYSjL5D/ePP4
L5DN9EURZQl81LouSqzPKyOj0asKo5yDZ+A55Sy7aqfhXRxiIZhk03QidErOVd5k+VwLZYxE7tsp
UfSQ+icdfYPKIQeCpWDmvXHCWuCrdp86ha/uLzuQzaRpLZUxmVTpWrGaMOQ9eIoH6PjRUCziLLZ5
EHfmfhg5NrMV/TH/hQ6kogKYYlCHtrJQo1j6BaRXyGmE5IjmPpjO0wfSKTZWjXAOdMs3rkUxicbc
ykKwmBlQmrJ0oxa1YyTGrkjLD4TnlRiTERMkGI4OqH/MTsYhPWj7dL+4nc/rdmxetrUcpq4Gvuqs
kVVkGnQit8Q6SLf0s2/KlzJyJpe2saKfBW8MmHOEbFdTkypFkzKUiPSydkgyWUkroYnPXblMHQWb
Ra11Y2JMZ4RpGmOcHabfncxj5k1Yxuep10jeb6ODYTq8/XtbQe0sENMvf5phIY+KBHAjDjPQdpM0
7Ep5sTk3i97XvyuFBPRPGUpQ6FrTB5SlSfLAP+UXnWWcfq/3W3hYi83Gw1oj5h5HU7JkXQTXT3nD
pNNyLI502Wz8wHtmXbYJVWScPrZblr3Wmsh4YxRDxaYUEZNVZ1AKXueG/uRLB8h4e6kekyJVIYkW
KOkjMnKaY3qSvc43HXJ/+XPxLIKqvXJMkxIGUkAxOHI8WTX5EU3uZQG8c2P8RBm2ARFVlD0Bi7Ew
UJzW+6D6/BEZpihhUSfBvB9zj7JIDTotBEQFfQZr6fDkqa7LkVcH3GxiKMA6/E8MmzGpqha0WKiN
ApYl2jPejMtu2JmvmTR6Th536GjbPZzlMd8mNfpO1UqE486hAGiQEcAUTHQpX9cpO9HTP50iW4LP
I61oRCNCQpqjiT3px7AqrVjXnMtitkPhm1bsGKWYZ60xJrix8gjWcPFbI98YzV2EjR//JofxDHVG
lnJRkF9ngpckX2flmRhfs9H4RzGMX6g1Fd+JbmMasA9mxlKd5CRjxS9vUzjP+NjtEKTXdUBjYHw6
ndCUbUxofjGc6U71y1tsffZ51rdVDVwZO4tiIxhfXKQIVaVgdtXPU341xc9af9sJnDxi2wGdzYH1
D1hICQIvdCWaFJCN6JMgc0oVfwkRZwlMBjH2QtNhxgxQqBvjoOz0e9rqoQzkvAo+9xvRd8rKmeZx
qWdZX/5uLWGZlJc+Ja2turOHkTBQ1ZPeu2zjmxOY66/EeD7TTPrQwP/AH1IaNl3uFDjybXoSb4Mf
lEdE9rAV5SU5ZH7t/j/wPhwP9Q51k5RyPwFgg+hrqKBwqMHpXcy2cCWBKJ9O/zcJ57r95Y3y9jXZ
bW5NFBlZpyE6KjfiAS8it8Ug5n44LPedK/jjTeqZTsFL3zeDGNbHEU02DXSbmEteaoMipiMqdh1J
AWKvrVALb8ZU4rjG7bfQSg69LCsDGsxkmYYcb6Hm82wbh5wqh0ULoMWIPtH5a3LM7rIr4cdlK+Jp
x8SZqgWVQ5NhTaORHpcRVN/ZbS7zdpNvv7hWujEXPYuCZpYU+H2hsw2M1IRuagtfdSwYLEEUwUXb
0Lv2LotaiWNuvSmWy6wPeHHRUnyUWPpO8mRARVIARiIv9PUr3W/uzdqSRUvnHOhfdFUNUB7qMlbZ
M7q2YRrldHUQ7sWCFC7C+5Lsv1MiW2HP1ZQGsveanoUxmo4mFq8tFQ62c3SLBgZU3tzO0n0DwCJe
WNi2FTA6Gsi0MHrNvCDGOQYltkhvwqyANUVxUhUbNzsezwc19Pc6ncUwOrVDlJg9ZcWWNXmxMkn8
LKkNx3nSj3BJBuOtdSA2TEVtJ2yn2C/1ixp1zpL6GLnguCyeLoyPbg1gm4USjQa5fGg7E3Wp2b58
gTmasG64nQFulpMQ71XFrYDQ6H9N6b6KP12WwtGD9bzq2DfpoqHshb3mi+7N48/L//5mRVSR3j66
Tg195f0EoxeK0oT3o8zTrS+4km9glJo+e3j4IGo/F769zjh0YQQdvxygSJLKs6DupCVLnaXN5V+5
nofeHIbBT5EYBi+O8I6Q/n2lYSTGTY+KRgdyvJ9l6+i8T7SdgayOkHHlkhygsyrCppMTWBHc1C3t
4EdmjZ7gZ1iPZj5yPhnHHbBYAkWV87kf0WwC0cUM9vrCS5zqOXkeRyyCy0+Cn3t97H0ELLQ2FMY7
TEPcz0GNqQfRvK1EuKLUGrJDafC024whcOEqkUFmqLBhP6tmDav0UL8OZ7Bpz+7QAfunUdUiSoQO
oM4XMbLMKzrwL+64NcpNa1mJZ6ylVJcYu4GE0Uk/VXu6FLy0u2P2CxhVbHKInfEbr8ax6UdkuHVQ
JgBmzzJfFm0dKDVFCGHI6jhVql9NyzHOx8dUz54uW87mBVyJYj6hqqexAOZTuCzpFOa7IPgZ13dC
96Lw1rxuWuibIP1dySuNlyIXFAyINgsym2QfzKY1Rsvusj7bIX8lhyl7BXHSonYOEtT2QPEuilP6
+rV0LSIBr654pnH59NDC+dOPtJkwiampdk4YPCTVU52AMiqSAUF/EvU7jmLbVvifUehs4UsKpmkw
X/k6ZptiUonbPxmOAlon7TNlrea3O3gSGbvPIimm4yZo54T7EuFYlXmVV54Exk1WNRbeS7kxOlK3
06sHExxOl0+NZ3X0pq0cvVjmaAOMsIZF36Xhr1K6nXkfhqYN70LYyuCYG4R5U1D9D7hBZBKsXHT7
6qkRr6T+WjZ/9NJ1ZnyEQozOs0EmRjxEjTE6I9NAth3hrVlJhmhHwfyydMJB7j+ynH4th4nN4SDK
1TwgedY1OLoApIDZwwAw0uUvtN1YWKnDWFmbquIYmAiVy4Pm0zmc0qaw9fRU7mc6ec8dLdp2EYqC
k8OED2IKY3V5m2VGDpwf6oeYt7UFS9rRfe4j8Mj/j+hBj+mdfaykMemtMCSJGMX4XNodxbfkh9zG
+DWwT68rrcfnhZfcbEaPlUAmz+1rsY2NOgZ2vQaYqyg6QLuytjhMRoSnV9phivnyJ9wWqBHTkCQV
HXrmPJcZ3CfmKHROJGSZ01RLbmEYsnKVRc/dhqDmfFneptdQzvKYE50KLJ/IRvglqX3UWhQBDB5I
aNOvryQwRxjmc4pVwfhm00KudNqYTxR7GsIGdC7RYgWT9PWySpt+6k2gwUZHSeyGtqDzBmF124Bi
NG9eZh5WaFuGaSpExAQlfMefvnBasJN7FOALkSpaffizoZ0GhRd/tz/OWQpzdCO4z5QuQmptXCH6
nmpc5tSW7jQrADtX5IY3vCfEJsqVoo7/pxf76qqbai7assXH8qq9Zlc3xS3d5T7Z1af+VN5WGGwg
9/ztIBxF2WdYVoZKbdLdXssYlg44kSu7aaTxQ7Z+Vo5x9iQRGlEsDTjhvLSw+KriET7Jm/FrdXyM
my/kQVSWDK899QZbPrCtMXCCQ2uXT4qHNZ+e5vzGTKa07OVo1uRi0a1T2PK16GAJyBP3c1KN3vvL
s8b03FchW+o19D00mOnghTv1uOymBK0W3X9Ntm+ahHPA26/dlf6M90LkjjDNCHmjLdxQYLl2OwAl
Wt/yC9M8k2GykXzpB9KnqEAMVWXYRluCejBFk+eyL9nWiAArBWwcerIsvVatRJiJLwu6de53AtzU
fozOL2Xki7kXfvN7raQxSjUzWlWTMaiYcLYpbU7iDUcdPvJhASwg5o5dbj+tV/IYN7ZM4NUNe1S+
Rnt0MeTmxodhh03IUM/4Fjq9ffk0N4PbShwTbIgeALke4/GXC26kIGgHu6r/PnS8/tWmd17JYfxm
W5R6G0oww6Qw9lFRAu9Y7Je44nRhOOqwk8FjOHUNniyj04XHfkAqEmDKMtqLYeJdPrdNWz/rQ5h3
WCpX6kyKDAui1NySUl+LOJjNbQEaYr0IahuD5f0Ipd6MK4Keh95h81tVFqJbqHHOyW02P4sKbB52
HIiggGE+y9B3MqmQ3zsNxkDa1M/yxU6Uhw+c1VkIG8GGVJKXaQQcpNETaxTuao1zVtvdmpUE5mtI
QBXUXYfDCjIHjWVP38UYA6ENuOU6H7BPOXEzrivfzKJWQpnYVQog050mlEO15Lmo9k2KVlz2q20j
uzMmznfaloXVJ7ppEPXdJAMZIkE0QygoqI07qFdTetCne336Wg4jxyNsNzLVsywmYnRoLcaaiHx3
8IZTAer5+FTvc8REXnlh08RXghjXasat0PU5HPkgOw2uUYKO10cs76wK60wrQ4i6BrXktsV6WTDV
zdxlw5seZ6UE40DjZQIXo0xZ6vrYbmUvM0NbivYh7x2+fVPPqjA3tem6yCQlSsk9NiqQXjqURDtM
0+hePrFXQtF3+clZHxZ9UmEZHabD0NAifnIrHvJ7uinUeDFt40G3wRmOkqTpD765b763v9CMveK1
tzmKsjPQ3ZyVahWgGmoU8U6f60MfhDeByluFtf1MXinKXF+xy5F4DpjGoACyCImhidEgLDumJWwj
5FJH8NRi8tC00xNBzwAP6BLD0qfAjUTiYBCbc3u3xejgMcTgHRFfk6dVemnInaSTDlUNpUEHFJt4
tbswKjhG8pezO0thzq7qzWgyJhgJPTs6ujuA8GOyX7lSHPkDCHLsyXtTiTm5OQ8CfaD+qOgPmaJY
ReiBs5vjKXjnRn3V6tywMzwc5Aq1/tZ8KDNfBQkkaZ4v361tV3FWhP6GlQzNjNWq7BbwrBctkLmf
O0SMRbxBrYPzfXiCWMeaSkPdaCDES7J7HZY2/CB6bqkNL+zSz/zeV5wVYtyrNteVYGKRh6M8oEYM
yLh2q2Fp5ewMfuFr/6gU42jbcVZVIwBMLUj7my7r9kZYOZUKLGHWvvzbh2J8bahXRltEKOyYtYpq
t0XC2B6VXy2388P5UCwS3uyiSlcTELuIfu8mt72f+8t1QWlA7XQ/OqHdPfXfCOc+0V//7qtpokrw
CAXGRGcOUstTIQjoREYo7Rrjq2qmVmPEbtk8ojFqjeZNo3AkbhdBVyKZAwUzZ160I/rso00OdH1T
sDftxjXv6Lhi6oSe8nj5C26mFmeB7NRLjH5+I4VY2LCUid13ujeKvLUa9JguHCO7jo40Sif3I1Ky
jLTWIICb56uRlFYi+0vqZsLHYKErlRifmwKuqysl8BcqyroUppmm4JLprIASgdvzNx6n06ZHXMlj
3K46i1UaiwT6TccufYzTk6De/ttXYpxuPmmtUGsgEg7Mfj+3ynEQeL3GbS0UwKlAHibq7IMQhMsF
kROIiKqbJKgtYbFb5ctlNTaTc00nsmToYAd4jZYrv542UkOaBhdKTkHpoPV2GdyQ8GUqP3FDyF9u
0lkW81XGeIiNcsaoNrgte1f7FSE7G3ZY10Esw9K8yjfuZ50TG7fxYisFme8Ul2WthwvIfDtHPqge
Vl89teD4kvcxehiSWwDkGD6onCu8fb/OmtIvuzpVLRGqasqAeJXU0XjsUvRWFZKjRB0Z5fcplvZD
aQQu5jVLjrrbJnMWzETPWigjtQYNjyORxKr0g5SFVm96l21mu4q1OlMmdsaxISdRCHoEYQc+Txcz
UMf6pIBnOuRuM9p0hliaqeoY8wFXH2MzgjhFTaKnAN4ZdpE8try8ZrtEvRLA6AJSjLyc6QUYvvcH
1UJR5NRaGTYpD5bi5+AIt/tTcyh8XiTb/FIruUwkC7CqO5QpHdRcSDu9UEHN/LPTeZMSvONjglcZ
FkETNujgDfp4GJCxV6P+zLGGzUwKJgc8BHAgeOL/aexYuVAOtNUKGOHo/t6KQ6mt6FtkPPIIfrYV
OgtjDLwPQWvbDKjFZV3lY+AE+AuZM3a6KcLAMjJdl6EUu44eoBmQCifoMKlyUrohEXQ/6xbz0+Vj
2/z+ZylsJTiaMMJPNNT2F3DJoamk7TRd+x40OYdHYjNjWslhLlBeFHU/ltDm9+5JsqdjRimXFJen
Dj3UlccbGsnMRBHzl8YoWGpo2Joo78jAQ3PTz/sucVlpw9janCd5oqbo6GO23ssz9T4gvS+NuadV
MS/x48liTa3ASkalEoDjxFDnNbIWq/blxApujQLIpsJFUuHnoEGSOJnFdhl9pSTjkgI8f5ZJx3jY
5EkYvEy88in36cgbZTNWEq6P3VwjAKIRSk8K0ILIli2CXo+m3sQNDuUAjwV7yG7EsLwr9QgsgMOV
GdSS1erZVxLQ7cuKVQ2Snyn9F63t9lOsusLwBZiI7wp3NzuFyr773KsfxuSNk9JIlajB+1NOtNou
/din24sqn4cQ3jJfVBx0UK0AtquzayG6MpBFQuisa6XYS5naS44VTZnKCc+bKdBaDlPsLQYiKEGF
RxPxPThMC2Mwvu5S/m3aAeINoG7WOtbi2POT+mDMCaqU0WnxVE/aGY90MQRlqBS4gNGt+7IWxnga
UV5IO7QacBvjFwoYzWJLKI/zxHHPXKUYV9P0hbEUDUZCzV1x+j3srZ3gR91Xnjznspv+izQV9PIq
OvMSO+SzdGGSLTkG58YDcOrIdYzTZNPnLZ5+Dg+1uXn1Mev3Jo3xOfNSC4B1YzxmPIzYioZx1+Ng
ifvlQF5HG/VHjnbbdn+Wx7gaJTdbYBqQnqaGLXyPMD6n7bNfwUm/6lzJVlywZTvcSW+ulkzuEy5q
losR+Fln4G7oc5DOsqe24kuucQw/aJhnJZkkCMxoWk1kiCtCPzEfNX2yGnk/Lpl9+TSp4bHeavXx
2F6RJHWoQBsglNbjWrThuH7My9S6l4VsxfO1EMaDEPSUiUrBmqmQPiPy+dVSHIe02XWL5o9h7eqS
bNeZziMF5CnHuBIVqMdQQIPXKYQrQbmRdF7U45gim+kvZhFUZOnpjMboNrcwitRSjomjOeaVYSl2
eSMGDq9gv5n+r4+Tqr3KW0QpbksywzaGz7rVDRYtpqdPxbfMSr6qLppywBGXhRU6Co+EaPtAwQar
qJoKkhPmQxp1lmaJjs5iV+h3BfhMEoUH2KC3971BnkUwhg8sFLjuMxypHFznAHDmTWhRtKiUKG4T
/LhsmJsvbeCX/lOIJSDvKm1QyQILWW6KU+D3foK14MoVnciV9wRzdtjP91N4vCx1O+ichTIOs0qT
EYskJ1Tn+u4URM1hGDHhk3zNEx4xwGaWtNaP8ZWzFJXAdoLuiA6dUzsh+C8qXjkxAis+5Y/Zbj5G
vvHEe/RsX42zkoy/1MIyidQUplJHhQfKwl2eNE/YS/J0+Sw5Fqmw5lKXaqLneNYr6k2nHgqFB3/k
6MEWtDI51qY2RllOMx4k1F2qx5nsLuvAsQcW21AlWaDnVY1n9YQ5d9NTi8TS2l03+ZflcK4WYdxh
L8zGkClIGIW8dQRF/xaXxlUzIGgn0S4qA++yON7JMbmVVmhqrepovxhzbqGbjswqwgIGXs/5L9nO
m6URaiIrdxgWZYvxJYQwMmPbCJ2rDP3pbrKBQjjyx/d5WtG/r6RVYpFhLR8e87p5NQEp2sdf9f7u
8slxVWI8RIo1lGaEIVzU70e3ujVGMBJ0odU66W2HBe47cC5clsi5RoTxE1pVa4FGd7+NY9JYGAkr
PKUUeQt0N6WAf8gwVQX7SNkXy5BFJXg9sGo56iZrkP2k5OFrttO0lQjG7dRSGxrVAN9KrrTGopm2
4Gon7SG6jnbi8WPUK2Qlj/E/GQmFYqARsRIyq8LzIQsfPvBp3iSYLJY3K8xBG1XYQhyIlrKMvobp
ncsiNm16JYIJ68VUmcJAV4Jq0iHrjqZ5rfN8z+VPb7KjLWYSJPqYG3AGdRSfslExPrVdPXzE5awU
YVxOpOtLMY94+Azad0nKbOAWrVYsOTnz9vVciWE8DlG0VMsMIMaLU/tJ9xawhRA4AouuLQy5FNPb
D/CVOMblhKOhSKVgUJ6w2cVQ3LLT9vErW4jsyda8M+55b7rNhF1SVVlVJYVOhvzp5DBHs6jD3NMa
Br1Cv7dSyVxu5L9odpbDfC9lmGO0ffEwaF0sFqGNSkwd++Xe/IL9y253JXDrRtumfpbI+AdkJSU2
aaJR2TcK+GKfzQy7osL9R+7TWQjjFIbakNPIbJCJi49pcMqKn+mHguv5C717t+W1qWcoJDqD1IB8
71vZHzTe5O5mXrKSwVgBEMFBErZw16V4U/SapZVfzNQfBR51zOuEzLucfyWISUyGPOiaQgFLfOcZ
/vSjtiOnA6VH6FLWJxmEYMInzZLsyRf2ymOPwX9wdjrqC49J/S/3+u27sc+5sZqlJC8CbAnyqDFa
ibM33XSPyMGfAqU6XdKZ8SG62qpopSFwLN9HV/fiQ/Lce3T/Kcpct7yu7CZgE8NJ/11onXEhXZXr
dRtjukC5mdHviF1Bt5pvKHsvvu7T1SHC5Ce29OPyPeAeKJPHGAWwZJjIwmPOH13Vi90xcTpLs4gn
74zc4rXQt4PMWUsmi5nTvleEHK85I34A4YY1ApB1WaNt92GYmkS312oy4z7MeZb1JpHhiutPMrlW
+t7Oy+bfhLCP0jrHRL5cooeuDk1laamAQ8sJUove0DgBc/vE3vRRGH3KZIyn0IQVRuqvXPk1qpwn
B+e82OdZ1AVKp9HXfNQTDxNj1tyRqyZM3cufZfsdL73pwb7SCmMQQwXLSFCIMU2wZRC06SNMaQJh
qFlhAOeRWDByp+I9DzkHyL7dglIfhHTGA9ucjqNyG6ePlzXjHCD7ZkOhJzEl7EhzpmaniZWVG4lV
1pwU8y9Z8/n4mDhcCHkdKQRl8Ghv+Oqp9g1Hfoic7/qd5Io7Lr0f79Do31dvqInEZdplODR52ffJ
NXCnlw9N2sxfgLUycUcl2WRZLElkoDAngpU7OS3f9e+Sk2HfTuuRfbCv0LlI7gtXdOiwfebzdhJu
frCVaMYHaWrX5YmEyyvFGLEqWv1e1vI7Xe0/X9Zx8wxXcpiba3ZpriwJEpmpfJGKaz11Lv/7PD2Y
HEaTxjkZl05zCuy3l704vJd5OIbN/OI/FRSRfdmEwygDAQery6QUm+C/l5iJKIfbruXgJretQTUU
BTStyGcZcxuBzBtA94BZmH24S7GYb0ZXkj+OtX1ib2LYGBvVZT2PMh4fXSw8hBN5KuPBNs2a47K3
L6v8JsdgLmsLUPpCSlryuulOipPcmG53iJ4JmmRgyPTq8kOWcJbHHF9kRqo+jYBAKfVNgEGlJL8m
XDzwX67sWQo93ZVPGJawEPplRkIL5t7IlnbLPribXX1H57ezI8o5v+KX4EgHS7jNa3pX3uViqxNl
0hTUSAGpUExqIPGuuhmOyv3wjMUc2glkUgD7oa9a2NFVdJDvM14A4RinwfiLqYrieOpgnP2yS8iu
03YNDlcHFUN3XdaPxrzYH7nY54NmHAfpwBA+azp8vfwp7m8K6S5TOTAEahGXzpPxHVgB0qYZwbMO
OyUsQTpMMa9txbsEbClJiqMKEQTmQitk5T0dm1HRcqGtD/nI7xNvJ9BnE2H3jw+BOo1mhctNAUN0
rDVClTHY07n78STDPIxrndM0pl/+wimazKvISLSB1BMGMxbzSk2fxvFuEkG6/zXPeCXUbUf8ZhIs
QYyQG+KUEXqYmZlb5lTu0NjaJ+LyA8yUHK04XtJkvEkg97Kcq0ho2rCzS0DKe7G2MU3G8ZI8lRh3
0sl9CWo6xJamNy01PRUdmGiu5pFj6ZzbyyYadRh0Yz8J6DCa0kOf9LZMZl+QybMiqL2dSoUXSvEN
Sni8CvEWygRUE//FNJNxG2FYtsmy4IpRlElx0+3gIO1xD8JQDhaL970YdxG3Uo511DP63nCPQ2R1
nZcVX//JJbGzl1ofTXgnIqIFze1UHob8QRJ4u+q3fZKJkUv0w0ydfVSVahpkeg2AUqH8GsRvufR8
WYdNgCkwfm8CmCAy930YzNjR4gSVrWJdT/gk34Bl360OoNLh+HCeMszXz2eANI0U5XqhPsS9LxJO
xrR9e866MB89CLKgEFu820cxP1TBuA/E2A0TEttJE3/jHNxm9FVkHaPlhmyILC37GGdJFYeY/hDv
Jq/D1p4F6XriCHZwK+ARJ2A0o7hXfvKd+qaWb4IlNv/sikgQOsBAYRIgY65qm5jFVzkc7FAKOLfo
lVPsnTNfyWJCYkxi0GSoMD/9QUSXSsVEBuVxi7z+xdgru8iL/cZVDqot76KrHF0eCStCOSe96azO
v+E1pq5SLCkau1aaX4FcvyFIFJ3Hz4M349ZKDOPhyahG8liBlkAYiVeHj2P9vQlPQrVcjeETx3Y2
L8JKFuPmxxDU98YMajP1AYhUqlXyMI92NCMuT5/oHoEhQWHrstRNl7gSytz0JtKjUIjQy4jLX2UU
24L4Je0/5K9WQpgrrpEOsAQRPnGKn5S4tqrk079pwdzxQiKBVJt4hEeg+sQzzB4bYLp5fAe8s2Ls
PknKSBJ7MNHM6UNj3CnBrclDpW8OUJPzUck0Vq7tGggAUuZ4cpth7gVR6WAe3JEm9Ttivz3GqSep
gltElT1FH0qmV6KZErkOH6JrLeb51fjUC6GlCZ42cj4U59qym57CjhhlGrxe226vHOmiymTHX/bM
uUrvWBFL7CmaxALvgmXMju0Siq7atbyxKp4UxjnElSqg14zW2aCCPOQUfggUu/ogjEMQYy0maopu
adifdGWvpw9L//JPF0dmrv9c5RWaf6iZgjA1bg9EdsyOI2K7cI5tJEQC0kp7N0KizAs2RAV4FbZu
4GNdtKftpWsCp0aBxMHCKThvv25W4pivYgh9XIBP/fesm3Sj+cTubqWjvC9bF11hjDm1zwsHPLdt
CWcVmS/VDbKpotkCkL8W2yV5inhg+G3XcxbAfCclSbHbJcYEf4Taz7ELFcnpw7j0umXmLefh6cI4
67ILS11bgDrIisdA+ZXyBle3O2QYMdex9xkMtWwdXekXrTM0fKDSBcZAjmzzs37s7dnOr1Hc9Jqj
eNOf5BPwcoMruSfN6dzF1XaRy8s8/2KZb7+ErbS3WSgZpAP+hY6io/rkNaKVPKf7VyP5FvLmxLfT
aqKIElVckUUmgMw5GecqkfGQq7PvtRx7WRPYMsaQzbD1FGG60Yl6NOPZMvrivmkL5wOX/Sz+Nfas
Yksm5/IsDwTAmJzYKgjBTMMdRU5itmk+KyFMFGnMvDOnDh4+rSKrKRPLaB4uq7EdI1ci5D9jpNyB
p30y0Ygh/nDqwecv+YJPdiA44viSzWi1EqT8KajU47LLZGTzGYqtFH3Te9Eu5/I2bSaZKzH0SFff
JVH7JQT/Np5z9V2dXJPwM6j1IhN7JM2KYwLUT7xL3VeiGEc1SiWMgNJshU3sJFXiDO3VMgWeEHDX
HtGvcEkU47K6hgRLlKKBSeGaCpaX0iqTeke85BDY+UdQP1heTEwZMyRwLX8eYYWFTsWowiRigmFW
7HICgklVOEK2D+8shMkyZRXcmEGI3EwbnjT1eh6ei/xBBIjlsn1vm8NZDOMl8lptkkpZsMp+/kK+
ZrVvNt/KyFcjTtDajCnnM2Pn3Pu5+j/SrmxJTlyJfhERIEDAK2tVdfXmtt22XwgvY/Z95+vvUc+9
LqzGpRvteZqYniArpVQqlcs5xqTpeG90tHpsDUABZtJgR0YramTbP0a/FOKn3Zc61K1Sg8PvFeoZ
3cMk38bh+zh6bGPkRxK7MARPfpFmnIPIh7kH+yrV3cmInFwxgMNQOANIdq5v1H7iFtie4NvQFcvi
C6ZUn6ZMngFNQL+s/upafnaKbjFVP6B8oYOKUBFRi+wrdhHIH98piqM2Qlxbpl/MycvMr1UkyGkK
leLObR6SsM8j5H4mh5xWt/TZuWU+lrF7lY71Q7CI+xfGRSfu6FZgxtSrGtYx+s1XVt1cIvSgtRh/
0Z0uc6yH4aYSHGTRMnIHeZKmPI4s7JsBbGXjfdJ71ps4juGOftkGd4pJbRVG12GwQUNhS/naZ8cx
+Xh96XaTTRcRPNxSCRZFycQ0rlsAY76PHfWgYWJQ1r8n80fZSLzr0vYNQ1dVomBiB9zNnPEpXbXq
CkP1ZGUKULDAMAoH5IMvDD6RL9qk/T4InRqA70HVm5rcKQ6pvLZUxvBclNsuDdhEQ3YbusnktDfR
efRUJ/WsyR6FN9duPnojmLv2l4nB+Sx4100ltdCQVt+DntYn8XKyxvjOsLpTmDQfsBLOZIge4bun
YSOb/X0TC1Spkg+KidqMpsW3mqSd00wUhopEcPtYE0BOTDmqFlKVBNrUHSRFFXhGkQjOh8yN1nZ0
wN1fRbdVfMqatzj4zSpxPkMb1QL0gwgyI6lzRr2+k9LBVzURyNwuoBkg836ZIOcoVFJVcxijMkFg
fjHwc4ug8zGHjHSu5rbe/DLyGL5r/AzdFwBjECTn9iPdjXzOiTTl0KlKjrIZq4xkpxbVfjSx2Ggl
FRxuwYbxJcgiskhhzOhaHPSnKAxmReBxRZrwNce+HXVapzC65cQOMmNWUoPuKO7DFWnCeQ3aotEN
RFGzW0erXXRmoHWRSBnmAF6Ftpdt4WuMlSpZVhsiQmPKrMcKmf3oDMK2oHVqxzq+KUdL0buM7ihD
RRrld5/QLOogzRFBdiHWgzUpP4wS/aD2bSBw8Ltx2kYO5xiycTa0xGQNdMf6jJllZ/0x+iF4sIC4
9FUHV5P8MDuzN/0f9NHMIbxa0Y1ozmEAM6vojBkHmpijLQGRF9MUbZcc2ixyr2u5ax8bSZzr6Eke
6XGMVLFMAiO5l8tP17+//8jfCOB8RjRYnSynSHanqIrcqgdWDIkPBwBCC/ZLpAnnHIjVrq00s8Ap
+5KWD2r2d9/nU9GLksylti64J0oKxBw1AlUgAcvw9fUSaMGPYQJOojFHivb8vH9q1VMq8jzMaHnL
AsOvRsBobemazm1Hp3fr0s0waj08LfShb75L1YfrKuymHEGWAaYGE0C4Ct8HsABUANkOXBOAdg/y
GmTrkac9zDfqLXsHFPf9lzJYPwuEMkf2WrGLUO7IkHDI47gAcI4MWKUJgRG4KV0rSA8yOjiEwRg7
Fq+kKYqBdLSpyJg2xt83cUmZGB1JKiCWte7ipB16i/J70+18FOoTW73Fyz6gPv2W/vMWmjV9I5jL
J5lAZymlGmpScCcsa2sr2vP1ldyzwK0E7sZoB0VOcgvpl9Za0CHVD5NvGJooQyGSwjlxfeiIUQy4
ANV67G9mI9MOJe3/+TtV2I/Y7FJSR7HWajD2rAMdFB0fZjN8f13Ern/bLhd3SyBoZKOwyHVPjm7Z
3V2HBtso8iZEJm3Qj55A3N5duxXHmfkyyqva1gy68cPqE6cAvZUE0HswsaoOQ38RXbaifWIHYbOE
/TB249qhF5XWN3V024hQxve/ryvUBGcX68X7/ftTSMZKygDFp/anof7Q9U/XF0z0fc7O5LYfa93C
9RPJ97V+GkZBl9DeTa0rl9/P5G/Wx6ojWjYhUhAzKdy6vbWs2emrj5YiuEeZGb12OCaVNYOYhspz
Os0W7mgAAPVuVcY2lb9UU+mtrQB9b1cIiNM0GQRVKE5xxtVmpkR1YJm4Zr46hRrM+uRqochT75ow
0vgGBYQUnorciSFWXOJ1G7MT8y8tcurGPhpdAYasgvHOfHfdAnZ3aCOOiwuaqK/AoYBaUUMnd4qO
i6Ui8/YlEnXa7y/eL7X46ok1hOmggeDADccaAkLPXOL7KRy+X1eH/dxXhnBRh0+yLXLXZInOpmAD
86QcLHia/6fTQySGO5fxUmDe/iX4rbKbosyCZagB+Vg3z3U8+FYXHacOoDNq4l5Xb/diRUeuZlIC
M+TntJKhS2IVuWu3Adc4SYCnSoDNGd9nRWnXYJa6Lm3XNjRCAXmhAfKWf+fFsxLiPwOPjs7ghSA/
Z3Iz6d+sWsR7tFtaA4kURXlPU9HZx7vR0KyB6KP1Lkp89bE5dY0du5kTRu5/QbREfnv3hbmRyJtj
hcpACIzk2W2KIIruM+RNpkR20S7RlR+Lxl1qDIMngrPNokfeOLdCOW84k3pI1wIAWY10XpLENq3Z
NlHnzt+FKKUvhn99+9jnronjPIlVtUBM7rCqTXiuyEcp+nH9+3vmsVWHcx1LNWOIVcVZI1L5YwnH
E3oQMgcB4SmdouC6LIEuOqfLLBU6Rs7gptTRdBRDfmqTUODeRTZBuai16FtLl0KkEBldK/qcferq
iJDFnMN7p3izcPxFIs2dpetxqrsa6bwajfWhGts5kdxSSW6QQzpcX7uXKOGKIfCEVUNTRbRmzHBa
MH2kmIGMGnuqbTYqlrqW8y8zLcvQGuh50Hwwjh8JshOSu/goTLjlrfW+ku35oRP8MIEBUXZeNtGB
ltellcYw0KWqfaIG6nQG1LGjZwJD3X1ybRecs9R1UDpr0SDIeEruwlvjiWWVxoP8w7ol34lvAi1D
NHi6d99tRPJPoLFpFWo14JuyzK9hBJSb5nECkMX1nRUsIE+dNahlUhesampN07OMuLrL+k+kHm2T
Kn93AHku4xljUdPaIOeX9irxFqU1DoDB1AQKCY45f7+t4NeboxZS6mSwR0U7WMWbHqfbnWG/YWN1
tT6YfZOCuAA4/3iZyrhr/B7IsfqpOCsO+D9BQBKDdkIEKy+yCM6F5UrRomdzgkUYiz1q90r1QxaB
/YpkMIPZ6Fb2OeB+lREXqXWvg0h4+tLJgoBRtEXcXW20WRXWg4YHcK2f+2o+61IkeDWI4gEeOF7u
5A7EI+hP1oLwlLqrbCcYcmFEj/Khw4zQ++vHSLRqnHvoqgojEyXQXWlTOVmLbrMqQl+A4PYXLBxf
QUftfASMmAW7G+onKcwOSzQ7f6UIXzs3TaNG3wE4tmJyLqIfc+mlIjB6gcvh62xdryLOLJA0GMmP
svVaQ7In7R9zFBWvdzMHm2PKD/sVupSnllyjR/08n5EYvdXs4ohY3ikdKrA3QVxmch6h63pNrmKI
qrvck0NwtFM5sxVJ/Ty0zW04So4OfHr3+l4JFeT8Qa1MimRYa4+UXAlCBlY0b44MYT/2RKUpgYGb
nFuIjTDp6wqmp46Zkybvyph6Ifk7x8DP8411K6ExieU129w3qeaQrhRU8naryluj4CKGeSraRO2Q
WJStvP5sadQHlzIu8M40g2igsacVzeKujYV+UVqmpxVY/QxCAHWJRW7ehX34eH0XRSvLuQ5JKuMw
VhBZ5PHXJbuZi5959vG6CEG0yL/C8iGp4nxF6FsCJd5AVaVf7Uht7F4+AOtX4EFEwrgEqlyXfVcR
pDfnUnXyLgkMw/RXOT+UWX5ImkJw8vaXDxk7sBkYgDPml29VKFktpAdHc3lYNP1shaGj4EnxliX8
JeYl8t9ci9Yst102qbh6O8tto4ORozuvKg6on9tVIcKK3HcnF2ncGpZSZQykB4i3EgP+TUFf7GRX
oMSMNburP8tFL9izfZd8kced7rals6rmjCkWR8CVZiV1ZlzOTiln9ACEGREX+B/C6V8C+SrMqgCi
bZoxhNX7w8fFKzyUuF35R3z3Qi3qp4GYQv0Fx/31G+YiU/09spmsFMyOKrpwZEy2AMxxtOziDnlr
NIrfLV7tm8coscEaZtwqwL8rv64oSDqs6UOc9N0/I5efwl0XeaWVRlRZyNDlLbkhUk7drCyS05Qq
+k86h4ODtmtRp7pwAbjrIuuMRZFWeBrrCS0u1qeatVp9mJ3RS5+NW6QInQ4VltEz/eypAC7vYIe3
/wdJMFvna/vAGRuQzsHzauFnTE52Z/js1Wi6yh21wdznhyCsFhxdgYcgXLg54yFQhKaO/GSd2j1g
B1vlFLei3t0/RJyXPeUulsZMKqp1OEN9g1cBQ46uAbyfO3rAmDKmb4MoAyXSi/N8dSEtixaht5aO
q71OnT2UlZ2J3gPMFK/s1iveAgyFTKDk0F3kRQ/lSP1ZpcF13ypQROW8nbG04xClaF2jnd9qQQZ0
/+L4dyIIf/ZrEGO0uCVwO9jT9HmYGiRAf1wXIvCiKudgwEEd5mM06y4GwIcxdYr2UIGRa7VE8227
fUIUPaD/vfRUzn/MRMkRJuE2Cj9MnorBz+ROvacn/ZCiSKreGoHyRX00wfJNDuAteBJ174hsna8w
xHPXlRqFrbMc+RQw8pQ1mFyG91AHhmDvRBbI+QuMuTRt3jR4yvVg05vTw6jVh7/bOc5FEMkydKBo
IGlQSOPXSg+rYF4VkttxM6Ruo4CM6bpAkS/mwaPSmJIh6/UelDrtOftIHAV965i8Q986KusvFw8r
dtfYwzVgfAEAuxdmmPZX1tRZZl7RZYNbWSuKZkW2UBusF9UNpfUIk/OvK7p/tn+J4PuwpLZOJVrM
vTtbud0lt+ZCnUVU49w/eBch/OmmoVUoJiykj+eDMRrHUbZKe41Uj6ba5+sKCdaM78XKK2VeFob2
mqynODsV+afr3/9DaHRRhjvbzVSq2qrggTIhSpFs6ijPUupITvd58tMVJyxxLVcTZfpF+8T+volv
pyGdlDZGgjdtb+Xmy9yfe+nHdc3YffT6Jrkoxlnb0g79QpuX5Ph4bALtCDflxSdRkkxkDNxZlmtr
SZQMmqjax5R8rYxvMXolAS5/XRvRgnHXPR3nvFkBwuSa9Ttl+AGQSiMXRWx/eKxelowt6WZXIpKF
bWlhyeSTjLR76msP5Q1AK0O7d7Byd6PAuAXG92qsv0H/W0cqE3MthauCPE15Ng1v+dwAR7JHHn96
nko7ubfeX1/L62dKkbkAoCr0dsBoA/obae1ISXuYShEH+nWrUHgMXWNNLfAq4wncaTqApdDYYbTf
mxL9/2v89HfacGEALeq6qhkj5yqdiuFIRN5OtFrs7xujaEihpUneoG1yvVklHVTUlsC2RYvFOQNi
9KSM2ElNpvNEv03JDaq3mRALmB2RPzsEReYcQmP0jVF15uTOdL7rZdObW+ouJD9rcnm7IBfSWOTn
9b3Z1UxlYRPDPNf44v7QlZZkSL3uYmTn21TEaC1DKj2qJA/9HqJUEzPbV/pthHHXUqXJ8SytiNLo
I3FAn3vob3obxHkAGntLDwZVdQ3dcip049MTZlu3lbrijaPqmSNZlauSBy3rPiI7Ijiru35PNU2q
mgomS/nEeo325kkuMaygxEriFhItbXWOkoNEjNS7vlkCUXyiWBmyzOgGXOuDcqj0h0q+q0XoObtn
6aINnyJuxlYF1CHcAuBPHXlRHCU6XVdi3+J+rRefGe6LPpazrtRdKzXr7ibS+vF9PjRR4kpAvwzt
pTUzgQPaXTcNXHbAiaemrnHnKknpmvcKjm/Vfq/T1luNT1Imu9f12heiAwzIoDK1XqZpNl5omIY4
C9m0DDo7DkncZXbTz36ZR5LAGe2GDdpFEHefh7kCNjtF+RdgLjvRY3FkwJqiSrJIH+4+19c2xO1D
kBxpgRMeNMU7mYraA5jnf+UQNOQp0deq6Wgz+91zq0Wvk5bxro0+yBZwuUrIdtyFh+rMehkrxRHO
3uxa30Yip9WwSFZqlXKPBs0fEuY6kuyDUb4bNOK8xRoumvGBCsYglCiFV1gTTyUHpNHX5A3jo/Si
Cp/ETpu5NVSgarrFKtntsILH2BNjgwkWjH+vAEazqawEPptNInTv8nv6GS95BlW3uI0vuQZGSKzS
Ec1J7/qhjXLcVdEkwFUomw7dh8g8Kl/J+M8b9kcnYBUGupVKde77JCtCNZtx1aa16Yyh6deNcsia
NbguZleNjRgu9CnlWjITDXs0VtkxIaUzCBkhd8+pjjZNFT2MRH55WG/8DjpFS/yD/n3duq/b50rC
3lg/r6uxn9/YCGE/YiMkiklYFDrYLQ3FZo0eITKU0Tk7zl7hygdRglIojnPY5TKURa3jkWzcG+1B
9ZlAzdWLoHovQ57I1e3v0mUJOTdUdHG/SiCIdWdk2613RFSm3q9LbpaP8zp6VShLhs5gPGEB2HXT
fUDtHe361RNotQS3g8gcOMeTa22cGwaeDkr4tU9LR+uCpheYw65PuKjDp0DXxpSkSm+Q7WpWewl/
UCuoktqexh8CsxNsDJ8IlcrGVOe46pEKyu40p7PLeza41p8mV3H6x+UgQm9lO/3qQtpoxrkFvVQa
UPzC8AakxrvVa6zzNGBY/pNaCTzDH2zC0gwLzaAy4Fh+P1KGWrS9saIvp/cxlAcc/ep2vTOCEtUV
EY7R/n5dRHHHqaNLrKrARXRJHSILgL7nMH+ou9U2Gsu7vmX7O3YRxR2lvmhBRDBjAUudei1a0+dU
1LAr0oY7TFlKlnlcMJDQpIekdpb+s6EEoaiBRaQId46StDcZJCxs3Dqb9W0p6nzft7T/LZTG4wWi
TZ32M9NiVcDGmD9auddmz3X0U+RMRYK4XIJkNKqiDbjpqPa+aGYPHS0PgzQ5SG96WfsmclLQ+f3X
rDU+rzA0fWyYDcJGoKUzulDQd67grGV0oXjlCaIsjCHtHtiLOO6CJZTIXdFiEhQ179YzjeGfSE9T
d6gmyemJ/on0JHSVVYqAOBkDCrGpR6dHOwRjWlDcqWrQvIEhO29EK55nrMB6s4icoC8gW9wCHRGu
XAFfRGsWfC6sa5RjYuBj96NsL0PS2Sbpz1ovVX6oRaNHhxo5ynX8MKXm+zHVnmQ1Jp4KhkW7KyzN
mfWl8VsGKJfmxLS7cFKCqCCJPdPoae4GRMAk1IJmGcPD2tXWe4tkpT/oWq7YMSppp47oCRoS9frB
ajrD0bS2+t5045kkpuxW6FD8DArq5U5baHZP6BiYmtTYs7Iek6nunyJ0ctym0RJjxGL1SG+2dl+i
y0jNlntVDsH3mzSNM2GOztbjQfqn6zs8x/ICLEQ6vVvNNT/qHflsypQ+p1kEKBFQcNlamcsBseTT
YObEiQHu6eu5gWJfBfQN+F5kMECj5aGtssJgKTX9slhLJymSCJCHVhGAM7G1CymXb5VF+6cP0a8+
yMoEnN32S5YRw5ZVBRSUUnKnTfXqYbebYNFzxWnbubRnVXuUpsiy+yKmLllMYstS/RhPoLjIcgL4
irma7WlWcyfOgEkTk+yh1NRVAMm5e+tSzAeDfd0y8QD83ZnL5mJIyLLObpGeVN1Ly7uwENj6rtvb
iODOsSV3yqpJqNg1renOw00xfFaK1J5rUS+CSBfuDsyq0Uj7HLGeEiI7swZj8Y+VCJIA+3nVjTbc
uU1RUhp7A8+KprXpiU30F8HweXzW7OzIWMVrx3gonq/fTbsP541M5vI3QawqDamsZPCEWsCo/fpD
6zHuGNFYsGijuIu9bhu9kSluWznK7yIjfVRy4Kil1O6lVrCM+1uFPJeCCAK8ttwqZmtZjGPT45KK
0WILBm21cHGuri/b7k1IL0K4ZVPKUAvB34d3pg7kg/pbKEpF72uB3AxgHjCSwmOTl5JmpbkaoUBh
rfdFnHgpAewxhp4LgSb77wp6kcRuk40FpEqjLXGFt1LnmcHqAjLX1R4iGFzlR24lMLd9O7gI4+KU
Fs3JhpnDDtoGc0wmqOQb049C6RslzbvrW7TLfUY3inHRSl1rVTZkCJS12kkfAAHsls/lgVGdT+/j
06MQMf/6lul89FKlKRg5TURHup3c9cfyiR5HWwf50+xFL7x1RNDVJtAQA+W/b13Tjk0+scRNfMR9
B1wkzHifMse4lR5lV/s/UPpFKnJuMJRHotThggzyek5Kx+ju1lA0bCAwSJ0fstQ7rUxUeWTriIHR
mw4tq8BNC1hP7mKLenJFGnEHuQO68VxX6DNSUtMmUWQXcuMk6geBLbKFefWGwqgl43TWCbKuv+9U
aCXYqBBiwjV7VDvpvjXVxzxLTvJQvTfzxgPKphPKrderyz0GNgEzacQihJBdXS8/gn+ixmaiT9WC
hrLWLb6y11XqZplXgFqxtPuPrU1sxhQu8C+7F8xGKGejBtHUJV3wpEOPfaAeQG/nA5IkEF0wIt24
fTSqMjH1AjXJYiHukITvhkwPlNV8vL6R7DNX9pHvaUknjEoreYJ7LMHcYNOd1YyKbIWtyDUZzIdu
HDJAo2erl4HoPMzN4NeZGjkzpVWQLHjZSbGiPGahqt3qNbBASUxVO29Hze/Slny6ruwuuTWM7X9W
y89Lrm1JEjVrMECG4KBG7xAAXj8M6ORBpDna84n49CArTnefV85bIBa2srmboi+bUV5K9L7keP/T
m3IURKf7Y3imLAN/w7JknedEGOWyk+eK9QRrKEuM6X2ZFQ6GDUG5XiMLoKVBMbY3TWu4NDZ0wanY
taNfwil/V6jSOoK+G4WR1TxqylP2JjvdfJ87dbLcT72qIOPVNd/rUbJlURpq97xtBHA3QTRpRq8Z
SOKiHS9B5CgfqlDgr0QiuEAOhatxaTS04oaF22JydTQ9+raaxEYPzm80nRWVSpniQIcP8hJYsOxl
FVF97e+2qiOpANwA5LZ+P9FpmbVFipEzV1pSG29EsxaEVSIBnMtowsKcFA2TJX19v6BepKHh/Lov
eGmAfeWVzIsOXJiYmFQqagOxRv9JdlZ3CFK05CaB7JV+9aFwWkaevbgYa/NDp8JTJfLlu9h++TdX
dHp2o8jNb+F8w9SlCqkIyqVy2Z8rKQYm/WqTsgvmQeSG9kVRixqaRoENzdn5JGtJHJKKTcK3vpmH
t+vSn9bB+AkINv/6Eu/b+0UUZ+9Tu6KlqwA8Atgv+/xTjtyLMLgSqcObe5skSlSjWk4HWEmNctXy
cW79/E3jWxYgLFSNyDrlnatcEWtNWtb4RFUH/9+znNVe0gBc3RQNHe3a/i9RBu9KM9JMZjtBpdE6
1lIFHgdR+WB30SwABljADUAOkje3qC8XxcILiZLKnpE+GWdkCm+IJXB4+5HvRhAXJZp9q+b9vwHa
4k0A/PZHQIE68ID2ILmRrwqqpQLF+OFhmks6sQp06IZ94o3hh6R8VzaqP+qqc9209/fIQJmAFeQ0
PpBQorYZ4wjTfDKZj02svJNk0eT+vi4XEdwmjUOsjxVrNZgXPx4fyv4hj59kXZBcEEnhdwhdb6j4
oe9yXp57dNPn07mUjz2Gwa4vmEAOjxtR0ChBohXvhUqa7Iz6IQbqqigo6w/X5Qg2hm91Amd8pRs5
SvIt5pPzOjwolsjIdtPROJaGojBnADCy32+/DhAmWpfAqRWtbQK4rwrC9+bDlNrrY3Ekbh0oD8vj
ozjntJtP2wh+OW6bQHoZVCueJihHv2QfX0bxGe+ggyyprQKcnT0nRc5o9whvZbKN3cjMamuYlAkI
QVrQfS28KsBz/Et1xLSMH3rW4fru7d0YW2GczVv1hPCog80rNfrgGunjuq6T3Y4AJ/o7QZzZ90NP
B6uEIC1+7IrCHuiRjiLmEmYHfISx0YaH9jOkorIA3ISivZShbdEN0XSHvK6t9/clEQRMu0+brTAu
QJ5DvS+TElOkLFlTJ/bLc9jXU2f5nKCxHvOxp8TvgzyIT6b3V4tJuJCiNtII0JmIBqelsJXy2Okx
Bvbe4Ki2+nHBxCxbszmPKDm1kmpXbe3WC/IaYfyh+HFdG9Ep43stTHVBInbA8dbvzWC5S4G/XB8G
jCWEiP4SgNBGQji03cTXVjt2MLanbJwATFrDHtWn6I61QoC0Ge/xA56Kh95jTBlRJ7jCdtustzK5
k90kg0lWGeUMlpYy/L4EdlDiJKP9AubgDzeJwEb3fPNWIOc3wwaFrw6FYzdpvjeRateJYOv2Lpmt
AM59dIUJWJQRz/tCOS3lN9qPtkVO8mqJlo596NrJ5tzHlKudHDKWesDQHGe0tennGk0L7U3rER+A
57fdefVSD/1gvSuwTmbnV0TzOa+iq4qcxhDNWrVY6VV6B/w8tzpTX75BRU09XhcocGJ8d8Zk9UnT
sjBEUhNMUeu2jPxBeidrIP6WRaDZf7BJjSHwKjoa67gSW7FkGLcHlRF6aBRfsjOvAuRmb0u3q9cH
g7AT5A/n7iKP8ypZgRY+MM8i/3s/ebLX3o/PSmS33uRGTv8BBQOfvLu+nvs2epHIDsnmpHeEJs2S
Ych5QYILlU3TJxPqoDWwXxtRf92+mV5kcV4lWccU83TIbhva98msnWE51Wph51LozGuwqILW793b
W8EgA2ggVewet3mWkslRWaDboUt/psPPvE1tS+lEB4DdJq8OwEYKd9EVSpcaiYo+LgxRe4tXuvOh
fm5c2a/8xNU/v2G3NsK4qw1piI6krExa1N+1ErOtD8Y42OtbKFMRTv5aOc4MSS7HAKTGRlnl6NAM
FGG0DpZeNFPI3NLrpdOASUdUA13znANummmSYhWFiPSo+ix13XpSII5TXwKba3I4P2wWjdInOVIr
naehiJN5kRe+X25TDJvXnhU0ZzbvXgc5mLmLGxFk767RKxclOd/cT1YmKwW2DISLYCb+oXX3tSbb
cX83IeVWGILgZ99lYSLAUoiiEMq/OCpJRxIsQ9uf9sgYePJ7ECIngfSBxQu9k37pJ8Hts3/MLgI5
DwIy5BolTlyjqxFYmTOSo9wIlBKJ4DZQmcvU6DQA7hnZl5U+xvFtJiKM3Z3mRUv4r3Xj9qmJ5D6Z
ExTqdZvhdXYO0Ifz+7Rzsn9YhkB1iE2fk/v4A73LXOlI70ThiEBJntgjLONYwdQSMqVroFbPWhvo
wqh897a+KKlzzqqyzCElMRZSC8r36G10okc5tRt3gn41EChdVeCwREpxDgussWk6F2i2XyQvmWRb
MR/yQVRp2HfBv7ZO59zVKEvpNIYw+daFFf63wj74jLrGOooCkF2Gko2h6Jy96+YErpwIMUHlhV+i
u/YI7IR7413oZ+fumGINp2OCHO11x7//7iWKSgzF1OGZuZ0zmqyelRqFMdbNO54Z+t/4bHjFMb1J
Yls0W74bFWykcbE48r+hThnXATXr5EbvpehcY8TEzxQ9cuXc0L5eV++laeSVi94I5K4CkLtZVpe/
POuxoOfmjs2YvAfeOGjqLRRQWQCUAg4ke4GOAhbIbfZ8/SfsBpabX8D5mHCqCzIo2FY5UYKs9PSs
ck05c7TwyyQJEpGi5eV8TZ5MWUxBt+jO683Ufonouc1+gOHOvq6SQAz/4FcNWQK/O15UauZLNFiS
7+jKmzRR+nb/yrks3Ytr3cSQWp9pizGBXn041cDcYB0u8fPqoN4PEL7oXnQWRGpxPkVbDV3RMvgU
OQl/jCWoPRMLb+9eG2wgZCbB9UX8w8kDjjOeAIDu5vHelijRh2pkfjmoj6obnUYb0MBB+wIwKIIT
2X8BkIs0zpehoTTOTMaMMPojsVW3urXuaozy2D36xtpATe20sYVSd4OUjVTepxUkJosGqWGGUQuQ
YmLUwrhJ0WGjuWowubKLVq9gvi1vRQk99uXXB/+iL7tANrZToui1xjXa+vHusafl01h8v75/uzfQ
RjXOlU26Vid6AtWK9R7cCcCtRk/NP9dlCHeNc18TweupWUwWYRrtcfHQVeOoChhiEoQOsgUcC9Tt
RHku5iVeL53J5mhxLRga50U6IiWkUtEPReuwP2AIeTxrhpE6SlKCnSGvZH/FlIlXoeqBjmKQZgmU
3r12yS/5fMACtoEQNBvoPCnPyDjcQEWHXbqqg+jWE43L/OEYXqRxF2A5WmZDUxmUIWfFn4L5QJ4o
UkNA5HCHw1tIv1FJ/t/S8pNaixnJSzLAaPrpRjFXDNd+oZlowHvXMlWFNTmie1l5MaqN6bfxEoUy
KKvdqL4r1GeC8oMuKEAJRPCeuUQDd4eaMuxSv8nGe0qeS0UEk7a/Mxc9+HyrbnVSp/R4xtWsB/rU
hKO/rJUfF/TUWDqGHlPVqSqQoZhNYWerGdoZKOveZI2bX8E5Tpr0ltqENUCIT2iPB/CT7q2n0dMB
w8hwYK/b/q7X2gjj/CXR664CnxCOnnw7mo+DiMty94rbfJ/t68Y05FkxrIG9jJvhXTv8CIlfNAch
8Ldw5zjfKJXzbICvkI28KSiGInOBgDK0kesFdq7wktmNsDZKcU7SIktDzRjAub0/eeCYBLYFa5Hr
D4i3nBllI/kM0MyTCNdivxShAllHQXFM00wushvmlSYVYWmGxC6Pxn3U4V7NkUZHcHev3gLC4dCc
pRPjEn6jzhfZnI9GDD2NpooDaDyNru4PP3uArow33WfMyoHusjjKburJ3950q15U5sd0CR3CYtGQ
8TDK+WbKu3sald5bjsAvzfgZXXloZylDytW1Cv092sH9sSfvrovYHVfDbPv/do5v0q6rppeHAvb5
7wijcsOSr4tP/fRR1N+4f6Ivojj3YTWIyGuCXP00t242jR9R2/x8XZ19ESZkyMCIAH3s74d6aY1c
r1mXEp00m47lMS4zUcfyvuO4yOAckwog0ybMYW+MdaQ8s3wkmlCD/Dlx6HfVI3bi5k70fF2x/QeA
epHKuavSWOqaJAjiyu+hbsPEHxunP1BAF1oAzSrcRUiSKFpLznM1Upwv6jICxtw8jMu7VXu6rtL+
xXnRiPNVZZSGcd8tk9uAFTFEL3EXox1TKgViduNuDdxhqoxog/C1vZXMYxQzageLglgp+SKvdoqG
BMOqbIUE2vjzulb7rQIXeXy1Ju3XFED9IZtGaY/xe+LAPPwlDXSkQRdAQTW+9VB6iPRFQcLufm0E
c9GbuoAJJ2UoIqlkfoln9UiKSeCQdsPhjQjOJHTapN04IRzOgQbfvZCTqUC2Egaiu6axkcOZxiTl
2TwlL2sofTf89QDSt8Wdnfguchrk/IfDmtq0E8U3bIVeRfsbsdwtVqZDaqoRpi0mx/wPad/VWzuO
dPuLBEgUlV6VdnIOx8f9ItgnKOesX38XPejeMo96837uAXpm0AZ2iWSxqlhhLfBaKHbpVCcVA93k
JFqiaIWc00JDci13LQonY566vSk/qLJso3XvcFkb2UZdWBHfg5NNIwBRtAbJyAKAyN2TqXsAi8uG
Zxr4lyVtBzrnzeOT4mNtTHPPMoSstqz6rVM/d3tqy77qpbeioHvbHK6kcYa+S9XKMtlgTHKFiZ/D
std/hofslB8wLLVXXzuBX9l+fa7kcb4rBGvwOMQIcOiu/ybZ7T3Dcu1s5SjtOgeP9p1oBFagIJTz
MlJtNMZo5bhqpepE2ENwY2g/L5+ZwGJQ9g2rEDjsg3QI2FR8Tp7IdCyF5AQiAZy9wABq2svyzN7s
wT3ZLX4AoilUhPBQsmXXPEXCUY3NlnhjdVCc6UjnpZqCBBdrao9tNtkJ3efyCFP/1DfHCsXseDot
poDbXbROznDoetslCjMc6ugT8zodhE8vgWniExGFEoVJZuAijw7G/VlV4dgdAc+AlJEkuMmCxfA5
h9KiUhPmiKFq8hpKiOdHwWUSCeAcFeaKFz0tZQrYJmdIr8Pm5bJai0wRHwXG1ZQOQ8Sq0h5jl06P
khdcNR5KB8fQVQSr2W4eOmscXxppg4aYZoVEhvlMI4c4wVFlOj47gWKbSJ8AKvY5c+L3y4u0Ni27
phqWjBqyZnFXKwCIa52lyKUPmLhqm5dR15ye/IxqDLa8YeRgFwXfLkvcrvHSs0j2SStzIZudlOcR
vD+9bkp7zGyACqIUbzmdh1E9W/IY6Jtyj4oGuEeAB/10WT5b0Z++7G/xf86bqCWDnu7xltSnyK7q
xVXDZhdaylUa1u5lWdsqepbFqahR1hGdKGL8utjFyY+o++vy7/+Lip4FcP6LjloSxzkaBRntK6OE
BvumZwFDGwBZ16KH1+bgg/HPyWGm+PPJjVHapJOBNBizHrKXucMpRlpgeKkOCmp58TF3LK9BgMpQ
4DH18F2D1hofIRbeFZ5g7aLNZX9f6VFM0IAMxECkGcHrttP84ZaVoDqb2tZ9cSM/AXxKcJzbb4Dz
bnOOrh7SWAlKeO8legiClyS/XZT7pcVDV/e+hAS83mzuZi4FHZouw4tanzH1vNeU+7A8CLaQHdil
u8B5uQg9RfpICnS9X3eH/82xdHZmq8f5CgRArvKVHOdKfzj/VpV9YsUjGV1rOOmTrchPlkhHt+Od
8xFxxsWol4CWGlRUG0/tdEy7IxWVlQUGTOe7lRrSdSVl3bnZ1fg23xPwO8fH9oapP/gmYruMP4qg
+eGDyu2XSAu3g1aMzmqyRS1dJZxmSMEM+O0MTrz1Ro8Zz24BjxyrOmVH41D8qgU10M2LtpLHaUkw
JsEQgKQb2ZDUQzbpBMILQY/u5rGtRHCaodcBSYHdi3Brusn6I9Uau0gF2rdtLFdCON1QxrkmTYbw
6gNO0A/gXPEYVBwGPpNcayIgIsGa+Be8THWgNFYY2xwycliwixitLK8aKf3S8aCJCPN0IOLVOTtY
V1FrxC2qnkN0qqwbrXgQWAm2L39YCXTl/S2AP38lM5VGx+FotcvqqkhTXWe+5AAjuk3sX9QuD6U/
nvrCbnaSK8KnVkTiOd3oDCvU1SRjPSPpm+Kn6DTQ/L/wrA5Qs9Putd84P9/0Y1+UEt6+6KuFcwpT
N7UJ2jqECmzo13qvdwXgM/CWnxzWhYObzsAMxr2EZk/jp7wX9fZtvxbP8vme1gALBzYpck7tUd+1
N5kf13bwFF8BgN5mmdUQJNL25cPeVtp/zprnN6yLMJpyvH1cK/NVzDWUud+IWExFMrigZQ4K2g+M
HFMuf5DUVQFTU3aCSyHcOy5WUWKpAUUBEGToDmNceOuoiDE1L3qbPNaLL253Fq2Ku4ZFPiJfV2Gw
K5arJ5hLJyX6XQUivf92QOwzVlFPoktN2gEmEnAr0o6G2QlR626YZu+/ieF8jFxSvWsWXDqjWA7t
aHmxER3KPD1cFrP96kErsQZcMdRVeSOpjnqayhRP+/BbcD1/i0CQGrg/lmP7Q91Fe0SRLhWYs01z
spLIxeRA0MrVbkC2AlUXhySzH7TxPjXRRcG4dFRyVJrksDSTQOymE12J5ZRe7ZUyi1UsNJfaY2Sk
97kZCs5sWwTG96lJqWXy2GpGbWqjZqEvMkccEN0GvaBksanhQED4+/e5K9WH7ZDkBLUDoJ1jQm4/
qj/LVvDoFq2Bu0X1DEJjmqCfecquNLKPsm+XFU60Bvb31fXphjJrRxbLKHXm6fm3KO08BSD9/00K
d3uynAIAj8L4DGFuI3fqNORJkURk4aK1cH45MeTc0ArkJxI0sgzXVnjdiOhIRMfB+d4pswwMNced
G8Pp0r+A6SPYKZEAzsV2agMgvBnVhpaqu4Rod4Fm7S4fxnbcd9ZbPl5Pp1SqrQ4ms/kx+QYabvZA
67PTCD68dMWvxM1jQUuKrhsYZ9B4YBTw9mpgM8CxaB0GSePXOhvsSP5+eVGb+7YSwmmYMQ1S05cK
eEd7Y9dY0dNgUFHbEPuNP+I+AzGlaWB6nfAExHE2zYXF2pxJdQrUm/gapB2BJmgJZkp6SQhnVIpJ
UoMyZMFlWx6VJdnrxXC0jOlZHtCeNAWCSROROM6+jI0RSjSAvvVyhdJuQhwgGADxtNcfgDz2e0S4
fvmgtrXhvImcwVFnTdFaGQKl+hDRfRocpekrj6fVOXG6MExarhKKdw0Js5e21J+BnnfXabKoMri5
FFNVDGooFM1QnL0pekVO0N8Gq2aaV6oRXlmFdBMq2uPlHds8opUYzubkKWVBNw6iLF6yrLapetel
hwAMRWEsUnHRkjjzk+u0GS2CiYg2GJw8fxn0ylarWWDktqWgcQyACQBYkTkdUJpU7aIMk3dJV2c3
Y0qua4D/28OShfvLe7dt62B6/hbF6QJIdvokbJD/ILvRox7YsVSb3LJcarXTXhfBk1q0ME4jKhD4
jcukI3/UP+jJjzx4l4Z7wYpYPPaHgVitiFOHKtRqpPo+usWCneWjYAF4lfqg7+Mv9gAhEw4uNl0x
AZn4OTqgaEqzOgvNofJR+t6i+4c178fPyslEoiAc8OgqH9HUGx2/9u5aSebMYEOmLIzYqEKXSl4W
+A1C76kRBHCbTmMlhDN+bZiaS8eAucGtYU/oXhhElf1Nl7GSwGl6gbzYEigjYDqqd+pkReeZnRcK
myPYmf+hEysxvJa3pakVM3KjjAMuAGWgyw5KAtxfvINVt41j4VVO8JDf1oILtr1AlZpsUBFIONw5
mXGTkb4xqStJSWjsJj3VXqou6DC6buml3Q95I8Ib2r7T1lkmd2yqjh5MJQXH+HwcPcPPfPqqXes2
9UH/eUMFOrL9cF5J444Q1FKkJQqUpHGTJ9VPPWWfO0NuD460A3YDC5i+5FhWIrnjVNUitpIaeZZS
fwEiDyLm16L8UqS5EsLbqiLLkrkADk8GoAHSGn7fpM5lWyVSDs5UgYp7IGDnhPGl/jBfLV1s15Zv
dr8ui9kegLNAImPqwGwD5eBnMyVb4wQGBBT1J0a64VS37U3hRn6805GaQ3/m5I2HEpjalVP8ym9j
t0q+EtScP4CPqLtEB8hWzSZw6hQTyG6ttjYVPTc3x7eAkUJYEA0Gso97sXqryS3aupN5RJ7ovse0
PCtXx8BoJHfSNQNVYKw2oSsJavCb801rqdwNb6y5UuuOvRBv9R0ra6Ec70ffgUDs0Kfi5aMVBROG
s43QBNz1GLcQ8x1vGWpTobJlUlASAb788wFXcd5EtGgpgmJi2aCSN3ZmBDbPy3q0vcErMbweJaUO
diq4VjhwuFZWwIgdiknbxYn23S52Aye6EjW8bsUMq7XxfQGKOqaV0WAmKKluFX2x8/R5siZBxLW9
gcBYwjQv0RD9chvYz+agEjzAk/60dFeGLtCSrZtuKuff5yxWM8hRAAox3PT8mEknKbzNkp+ZKrLF
7AB4P7cWw+lBEplqb6hoYJOPNa54dhuhLAfCU92NrywvQ5kJfXOYC3Wya+0uF6RQRXvIWTNVgcW0
5BTaYYFAQVkcK/gpUECRCE4B4zHp+knBU1mfD+gFCJBgX065EwLG923uQSYOvGr3Ky1Rq03lU44x
IOhTq8Gm9go4d0a7No/y9OPyygT6wWNfpBMwIYcGRiQy4KijnzFaOirtUU4E0bFIDvms55nVhvVY
dphcCs3C1unrEknXaGnu7UJqBae1FXSt940zjElLzV5mIwgLat+RYj4Eavhq1JI3pZEdFu3TUsy7
y9v44UguXACeuDnudDOtQ7ye5aPh12xKC2QRrDdPNCbCbtIlQVzUk2ct7nSHMVq5LB2p/J4qESLk
0GkDv+xEuM4CtVc569HqWROEPRIrlRGelpDcK5UhCEVE6+EsR9yGGMPSMMEBilKg4np5sCfzCVRj
Sf18+Yw2VZDIliFTxMQ6T9KGeSlNbVuYwtC8KcIbQwrdVveW5StBormSw5kjo6F5mbQIrlLtNJjv
Ulu5aiy4tpuhNlD5gGwIyhVkNjmDNAfLkKas8X/wGT1J4nftKTsZH5T02S8iaiXY9IVncTp3fdtB
rkNCR+Bc0spyajqNtjxhOFardUPgEUVL07nrm+nVkFLW180KYpgYBcFBsf9famDeT5pA/zabFFY7
yVelMxlzLCabxS2+z06FyfvQI68U/V3ZjYq2dVGPwnYss9pK7gInVdkVMghr8CS0bnF+T8xamJBn
gv23+g2QF8DrqQKTuOmfV0K5iyyRtiD5orAiY7jvd91e3bUHMQHZ5nTNejP522xUY5VNeJMNGfay
8tPnVrKjzP5fj5wQ6XWzKreWx921IaqAPE8RGE5AuAWJV78rryU0t5SHwakPxrfGkV5FbS2bRnG1
l9zVi/LO7GbC9LNKDqG13DdU3l02VZtG8SyCr6fL5VIY6EqFCWlVT5GcOvpBWsTXywtBd8ZlWQLV
4FNJoWnRMlJhFplqMOD+0WdT4aJ+p23r+4/B4nP0bTyrI2ZQ0IsELKiYgnoRs+hJpp16rXEvr0hg
rAzOgERUrYdJhlIEQ/S9zyenyJV7fRCB1GwmIEwQ81IGNSSjI/ZzTFPGStuoFrMcls1ACiIfwFoG
ukOpq9sMKeRrNeGVyI9GkNVLM1GyjKJJnsEbBYDlDA7Kzjh2OxGK0uYOqix7rhKQmmrctaLdpBtG
naCattha68jjqRYRbG2q+FkEb+XNKU+InCFoT5raL0iZgvbTQOZ8zB8iVXLiWnq7rBWb13YlkP19
tXVTEQx5wdxK13mqfm9Y3/7b73N2XTX1bDRSeQRguC+ltV0FjeCmilbAGfE0L4MlkPEIAWyo3S/t
gwoUssuLEBy8ztlvVcnoQGs8Oea02Slp9iuSx6uoksv/uBROweK8yA3QBeDZMe4WctCEfPfsB/4I
k1enzd3NEMWzKWRGOrqKDvTYHucjGCv3bCC5Oelu+Z2ESB5QNG6Pom6s7YjiLJu33iUlkUwWOMH2
N6yqA9RJ6cF0h9lOfyY2PJK7COFSBOfGG/ExG7QyZnNPKoaRFrRXM+eb76hLfoAhza4c6064zG11
NBVNJpYGvDWuBlFMqRW0EbZ4uq0sNgXtx950ip8rze5LVCBYY67187J+br+zwFD+t1Dy+Ra3nQ5e
0DxCU4wzO5B4bAAgSsClKnpnbforCtOnEx0ILfyccBCOAxDYVLQvIU+eJA+hMvhT+6OjmuAqbB7d
ShDnrbI+qLNGgxehJaZCv1FrV6mPl3dNJIIzfRHCd0vHtJpLs8dl/Kabz7X8flnEdtSOfh7NhMeQ
dcLd6CTKIhWz8mAcVQ76+DTJRznzBnWxm9C32teGvpr6q4x4WhOMFmwf1D+C+QyGWqo0MgM0OUvR
c135CrlNyNGcHy6vb3sLz1I421uGY6M2rIWlmF8allBFSmb5cVnG5oU6byFftlb1cIhLxlQ+LT+k
dK/Vgp3avjwrAdwZhUMuLVUDoFMiHzPtVzXcZEpnT/k+mW5DoFkap1ATtDGI1sTZYTx2ghywzYAm
0HNXM9GwNgyCYFkggp/5NNI2qvIMkSWoGW1T30WdYA2bvuS8bfykp6RG4J/EdIybVengVopZO+UY
Kod5mdNf2tRMeHlg/D5LFkFic9uTrCRz1q7OFVXqEkjWHtHiihHknelq18qNtps/MB5EQfrmW2Al
j7NFjRxhWiDAM7G4wjjwvtmPvuIlRxEUnOAy8bOeiZom2RTgxEJCnFQ2TqrSA3TX+kLR31ythn3G
KuILMsOqu1hBizBwfZNccQEbaOud6B0gMECUMw1ocTViqwLAbpGWdlkYdtx87+rWnr7SPgOgPjzI
FEs2waXzeT3IBBdmmXfgNenfkmhHY8NuZeHkJdOpPyKnlRTOSPTJUqtzxLQdwaBdyuREW+u2BN9Z
WZp7jHB3wBNYHsPAvDYryS8VxUlIJTJVm1+hMx54II5SgBN+Xuuol2ZUkAl243bxmS5KTuBru8nr
0EP/pRe9bsl4xWHMDiQ1n4UZZTxnSQa7WPXHOr8dl684j9XvcxrSBGk06RLzjeNtnT8kgCUL5dK5
7D02L9VKCKcdvUZCq5IQjrXZT22M7Vb/bY6BfVnIdoJnJYXTjnKW5SpSsJQAo+CJ5Mnx7BQ/ivxW
BtH4XHRPeUp8uRn8RH0RiGbG5w/FNAjKyLKqgr2YU4nZjKaWsHnIwUej/F29CzQnHJHsWRwCa0jr
XS3KRW7u6Uok09KVBWnMrKWRZoyuGfpKn6J76A72WHBw21beANc0lA/EoXxqBC85A8xIyFdYkb34
rJIbVYAw6oBcbHzDA+UklMh04c+tRFirWAil8b+f1yW1alR3DOYN0A/edMjc0jExLVM64W5w2kN1
L7n1vtiJ5G5v5z9i/7T7WjEGJXL9I26AIqd2H77noohjOydonKVwt7may25EmwZLsJrAHcxcJXGW
d/AbfHBdzfuysDOnETXobXqBlVTujoMfNdeoAbNZwSDq4SHO30jwRsffl2/BZrBjAtjFwJsLUwic
GDAm5n2nDhi+Tr9Jw3Pe/7r8+5tHBLYzdJUBVMgwOY0fG0CvhRUa5TDfphdeUKPAJLIhmxd5JYP9
fXWrUFUPFJ2Z2xbg5vovtILowM2SfpEfoPBw5pdUF/Sdbt8wEJGAxJZQ0HJyu1Ymw0CCIQS1VYYG
AoDr+paj3BseaxUqjl9zKBZ6KMFki64Q0+RUsGv0NJJLrFCfBztGJ7eRvF8+p00tB/68KmsGVgSr
+HkTF8mQuqlAq+b0gyUZrBZVBGD3Xmk77ag5oPZ7FyMGb4WHa5lMOVcHJ5GwBiEqOpNoSia7aVRn
aDFGhC66LlIyZ5hQCQ9Mu55iQe/1pttZS+Y2VF6ieWol3C5l8v+HmFrtaeOFQBYaT+X+8t5u3QHg
XwJVwwBaI4i2Py+TNMasBQr4C9oxt9vledJHbw5FQYdACs9Sl6lpVfdLDzDDaS9HP1rFJmKyCXZd
eUO/WorKXTUt06y8TMHHiBR1fsOyX0PiNDmoeRk+ffTX/BWPuRbIqYhmFmmHdnxMD2Huz+rtLN9X
ksAGinaOUwY8isalYPP0rTHsQV/wElFpV9f502U12HKS66VwRiMMgamRxxT4C8F0s8SyL3cA94lr
y67n6hUaL3jtiZbFBXBAB1OyItF7t+6uBv24LAcrEfTpiERwfh/wZp1JBnSsg8/bnhe7Kn5WjSic
YZbnks5x1ycZ5LFqNcwXSoF5M8yAvJ4DZ+7757rNMd3YGZFTxuWVWVpe0E9vmk68ywfHDubCB/AJ
AZCwkzhhTEOkwlsF2X4p9HrpMIWLaKns+lySxBnhIZ9ns0yA6s8G3NuHwk1/td+rN9bQCDojNxQZ
fXY+f8oDUryBnKRh8bCTSQ2wNZLjqSkfGR5ZGjoG2K9/6XcMlYRRDjZ2D1hnaveAJnnvQ4Hn3go+
wFjzj3juZIFjQwfTwLt9NO6S9FCKCBO2zTyRdUXFTBLrW8b6Vw6mnGvJxL//X5kaYfCt5UTfZp/1
0bS5YDGbGJ54RvwtjO9pmAYztMDXhGGH2QzARmXKdpBYP/VJAdrQHD5LxtLalQEofC1UZ/BsRBJy
Zclkz0bR2HFWNP6U5/jDYN2BvVpzqK5Vdhm2ojzGZqFx/aWcFQ8VZW5iC3AewGm7J5kte60zvcdO
9zu7ITZaTND/+IUrtNobzoxbWZSlkiSjAG1pvh5GdlwCLL/7SZBiuyxJuDjOmg/WUgHuB+9W87oH
hOu4Q94JawNd5w/dj47RtQjvadMIrtbGKVkXy1NrNoCWV61mj84+p4bvDRV6uLywzcuyEsOb81lV
hiyC+0CQ9qyPtd/n0ctlEZuGjqD0bIGThRo8vsbYIKGrqYCgC635SOLwKbfo05AM3rzUojaBjwT+
H7ZnJYxbz5AhzZrkKDHpqU131h5PBJRdTC87aD6iatdwykNxG1/nQN5t/aZDJRzFk7vqI7xOfVGq
crPgYK2+h/NlZU1oOscdWk18QDMRL/P1O4zNY8YCZT3gJCmCK7GtNgY18TbSVNniLiE4yTKiV2gl
D4Cj0yzv1vDWCMuWZMvAk7MQTjdHpVqyMWLFIOAx4ln+S3Ki36M/ugVMINgjvqI/Z2nckc5DHIVV
CMbxRH600OHclXfZciRZ8R+3jjsqNQfRR19DdUywXObDa9kdo/rt8lr+xXecF8M5p0IrwNhSYjEE
nAr5cQIWI/6/z+BphbrHzvqPuwAdIIy+Ac9Jzu/LY7+UVMJQKwYLgIDWOsiOxsnOuB484paPBnVr
EdP05l1fiWSas3KN8VDIVVkCDWCUD0pym2jHHoNEX2IdQGiBRMYH7S/PzNyjy9+MegpulKCyiVHB
ehXHgCqv0zzAvAS7WLd2mRk4S9F+a2l/laqaO/T9Y1nKX3r0rb6F2+UcvNPxlDLIhRvZiRxgr9nh
NaOfba5FGF2bu0sBHMOmVFj24/Pudnk0BrOOBMGSynY70mNQKc9mPXtyI+pD2Y47VrI4QzJPNIgl
ZrgaV0HrZuyZh/SvHAS7o28CqIWRb9ZoHrJcYTpz0yWtJHOulqaD1gY6rohe3zTRaJu9qBYikMCn
MhMwXi1NgfRRlqj3lYSBm6oQvGG2A4bzKvj2Loz0LF2mgHAqYaC8jiLbpmTrbvF7cWS3cQoKcAxb
RLkmUBCDLXx1/YbMWiYyI9MhWcehOkpaYRPiLaK6x8e8xx+WZbU47ojmSl9IG6gjsOLQJr+YdjbP
dgvUuOU5jn5T8lrEiVMWbtP/puDQw4s0yMHVFHxLs/gqjHLM4LxX5EgS+UVTT7FS22knOU0dPlw2
t5vecPWdnKPStTpaiIm7aaI9wkpuA9S+csv/b0I4/2SMemJ1LQriATn2GoomxjEQ9eOKFsL5psQY
Qr2N8aRKyNVQ7qO5dPSBChyg6M4bnHPKkExQIobZz8CCl6vYAyRVuDNuug8fxUhHCk86zOAuFraj
byY/UTL827bxZEMAXlzGuWGFIcygKi6adF7SXbhjMGz01L5bgomjbROAwWQNpVdq8f0YYaGBUizF
pEc8lrtRBcldJBre3XwGUxNVQbSbqMA5/3wZi6lqh0BCJShRy8zW4/ivtqn3AW1f5DIa7MJqZluO
xl9f0cazVM5uJ0sVqZaOFhCp/a42j7P1HAmx9pmf+fP6n2VwZsboFH0KRjbXXUbXsl4eB7kE53S1
D2tzT5TKJVO0l5bI7q3AA8OSCE3pXxT1/AG8/UmiRJp6hBkTimzxzexJt9UT3sMeM7A5AYoxeL73
sLK7UpD+2g7oV6fKmZQSb5m8HRH7sjsCIkE7PFoeMDJ3DD1e9Ajc1FIUOQDyiEDHMDjTUpaBSSYF
ILZjdgyTXRIJXn+b/mL1+5xZGcPE6EDzjgtPYyC4PA7jW2wcBvpyWSe3ygAE9VCUamTVYunqz1eh
UpK0Xwq8SkpvavYJ4PeRNvFpZQ8gEwMOwHeCkorlimaUt5wwavMy0VALNi35A4F15Q97UzF7Y0Qd
Sj4Gv3Wn3AFR9W0s8Gxn1djIUxO3FpUPN87sk0xuTyNJJ51aofasjoq9LIWtVP932wUJqm6hZoNX
GG9YUAmW03BA+CJl8p5GgMLvhVHthsP5JIMzIxgeGEarxCpqL33L7porwA+40SMeza6uYpKw9JOj
6MEiksmZFZQmVcsyoY2K8R52f7VRbxN1f1kVt0/nvHec5SDVMktjjHXRsXpZyu5ZN2KBGxUtg7MQ
eA+g5hYBP6YAlEKJEGwBMloxywIxWx7z0xFxxqGv0hw0ZIB/le/x+EDXVeAmL5o3IbGQ+6ErYhPa
XBaVTYOAZdAi/OygWltzW6NVyS1gjOb5rQCPNXBTd5fPZ8u+EtDeGKi8KkD05FHCe1DH41EXtB9x
AHUAS3kX7iZUQHNfcr+CzvBJGqfmrdkGiA7MFoQFLK1XH5WT5Gl/sSGn5P8LLm9zF1fL43Q8a4Ec
DsI8RKSGus9r7WFZSrsb0Qkj2Ef25ZyP/rQyTtGTYTGpNSCemu+BXIPHv7IfQDSdHuqnZvelpolP
4jiln402moGI3rrATnVojWOzbmkkaHHc3jyNYAAdxtz6cDMrc65ZkRKGHXyvMqtHZe6O7aKeMkMS
2IgtzAIs5iyHc1dLLtV4mkAOuWc+PvUS9HVhVjZ7CXzWn2GCBRN1SS9zypO0n3e/rYMIGEWwVL5t
fWryySQFkula/pr0hxnvKSv6eVlHNm3heZk8fd2ilrGctEDGUeabaH5AzHb597ct1EoAd7t6SdXr
yIw7N53t3ES3f78LPXo33cfEbkE8lovzrRuh6froeKQC9FJaemJi3xI52c9D6qXBYzTeoXXdyUD7
MzZ20/eOlb5UIlsi2k3uwgVRroT5xGbH80xytLkaXF2fv1CPx/qA32QC71gBl9bnSGokaQc0PJxZ
Frsduhmq6k3K/u+v5k8yuLvcjABFLSqgBgABeagfpezbIuKW3Vbv8zI434WwszHnokZLRjF/b/Wm
3GWT8tcQFql3WQe3T+UsiIvGpJDMyzRABYm87+i1nj79t9/nTEXe9mmRpnj8W8DaAxyZnyaid+RG
kL4+Dp7STg8yJUcDyOgO6rdoCO1BVm0pbBxSPV5eyxY0NJExGQGuQNRtkWD8rFzLpPYY3JuQ1kHO
KnPDCTVFe3xNnwfEy7Jb35aPhWM89SfVTg7GT4H0TY+1ks5tZRWaYIiZUSdqvSbyNL9GG/l8W5co
lfSH3B/fv4BcsV6uLn9ebrcscw4wbuhG80DHfTXLrq6IWk22xhk+SeHSAJ2WDsXQIG4yaXayCg3j
La1LJG1XhsqLrIPRgSonYqAxqcN/Xd7TTe0/byk/NY4MLlhPixggTWkxA3pKqpf3DI8HUVS9eZ1X
crjrXI9JTDMDQVu3nMyutDN6Kvvf/20t3E1u0YqUhpGEUK3zmupRHQQ3WbQGTv2CsOoX7aP9uTec
fMl97NYOi/mSUzzvFT9312pZMVrRB9harNuM6wCsSwdWEKzAo0ZOoleVQAf4obulJqO8sMgMUBzP
ZY98Xi5sKxXsHZ9QbyazrDIGOyt372APtMvFHxUhcJtoJVw4MShGqZGFaZlbHBY0IJfX+isj2GAY
CAyfTvTk2bS8q6NiH7SKN9uiX9RRLYEPr3QO3PsO0Imwv2ipCPP0x2X13kJcWNsJg+3xStgYhkCm
07E65ZZltAq3vZYeOqDvMarnygMRLhIW+ldc/WqFnMUvyiKcJdbW0AIDZtwN1Y+M+JcXJjo1zja0
Q5On+ohc3UJTuwu/J9XbZQHbWZ7VIjjL0BVmOHULNHzwzSMjlrIeshOgEvGEa0CSne3Cl8sSRXrB
mYrakgElp2LXjG6XSg9RdCvVTj2nojec4FrxOfFgmIOyY6jxym0/2w1QPyK/OtHC/8G6qABM8Jd5
g0rg5cVtJVfXimhyVUZ1WiZZHzDzzrhnywc886M76pTH/Ji4ljfdm3b1NoNcyq6ElEjbC0bLOHAK
FCCu/+GRGUq+hk41s/iZZmhrDXdZLyjYbh8euD108Layfz7fs2xQ9CYGxKQ7Rvd92NnVdN3L95Hl
CbZRJIfTylCRyykbIacBXwLaeMA3Wr0Hd5lsN55+lR8KD7QJpduIipv/cn7nBXLaSdWlSTH9x9rT
MNxffqtvqivi6E7mW94wO7ot3RO/weCXXe1Ez5Ot/gYozz/C+WA1mUJZ6zokVPA2YTkp4ya8an4v
HuK3vXIQbPGmaUF3jUJUzKUYfHhDgTddZgTCGAZP7uU7cjAP+pV0PbuoR+wzMSvF5qGeJfLOOx/l
SRpyxOLpeJVVndOB2Xr8bRrCzPVmMLwSxF1CVKebuM2Rp2w9pbSpx1ong/2CsRdWexcP23wkFP7I
F60EcmGq1I3hVBrYS3lHmRH1wlO7Y52prgleGBWuDzkxVFZOgUduiuvsWZQ33zbjqy/g3HthqpVm
SB9tqmxWAPg/L+U1mMrt+K4BNkCNCT7nsgJtmpuVRM6/Y3i+NmmCTK1EH0b1kYJ0x7y/LGK79LGS
wZkbdcqzWe4RtmZX0VOu2+WDgj2V0Hy2HLWjDoa13WiLFsau+KXDZGq8jiUkI+jHEGr6N1qOyhjs
hGg5gvvHl6c6aR7GLoCl0Sayn8zIJnkrSPmJRHBWdKFtXw0aCt9BekpjvH9Nkbtjin1przhz2RR5
QJcBcVeBEthNvK93kld5Yw9A1MizXFFJT6BzvE/PEotWcoYEVYqXoQ3wzoe4Im+Vqr5fVjwWVl1Y
Fu/FtdSas5pgeK4piJcoAHRWX8IIvrwz7C4XPWpEq+KsR5NpTdhTFPgYt2fhIp3zUpj+AOhcDV3m
Zm5TvHMPor3cLhacL5fJmQwlG3W176EdsJI+w6y2HpYHxtYo7/tTLIj6RDvKWYsY3c1zXgAkQKvu
1fi1DfZReSeDSTwVvXREu8nZjCAJx8nsAUg8sAmIyGrtuu8kOwk097KS/IvN1TB/ruI/Ct8GYdJJ
rzCG+7+OD8AoSS+Aa3TkW1YAwWjdi5gKeNuDniVymlI0GN8fAwN+ZqrrqzQoArSmSxgpNeJ0V5ci
xA+ROE5DCpbPUmqIq8hVYt03wNYc49emEJRk/0UTz8vilKMFMYXcsuwBmxaUbGBUHIu9egSPmlsI
+wC3NfEsjNOPvE5rZQlQRJrDwCvNuLWLSgdz1bDvLPQZt6P0JUd5Fsj5k0UdNDnXYEz65Jhqdjc9
mF9oRAca5VkEW/PKZRUxwkqpB5hXl5q21Vy1y+NlXd++VGcBnCcxFjk2w1iBAOvQWJKdmW6oihJu
IiGcM8mpqoEMF0N5RpfcmEpxn8nhoQhGUeTLwr8/rTsaADBcC/wzPsxe5ioog1ljT17VL9z6ujkh
QGOsFIEzCVzw9prOsrjDp+GSmKFksZnhl77GIHvnG5aIfOlfLNFZCnf+KNfoMjomkUh/jHJH89sd
2moe8ysGTY68LKDJv5T7sM4SOYWQylpBBAOJkYbH7v8j7bqWK8eR5Rcxgh7kK+0x8lKrzQtj2tF7
z6+/Cc1Mi4KwB3u1sRu7Dx1xSgALhUJVVmaULsv3fCmWT5JiLeFl3/sP4eHVFuMXaWxJUSdNNCFb
AKXI8ZRGCvgje6hO5E4kI8Lvu/1ZmcHCoydwsJmmBh7URHPRXqbdXzo6v/5sfmcPUFENPsDEh8P7
7/IMlvQgT6JkJhbeuukWFlvhtqrfDb0gCPH0I9GbgHCSrFrgcn/H9zdPZdpqqPMot6s7XU3H5sl0
u1tQXH8Z/M1HjgsBqjSobjCGcBbVAnmJ6N448wUrK7XUrsXtD33F+YD+mOqog56I7hF6H7EHe2fG
ZA6btk5TO5vAwJRt4W5b7lWd7lcViPnL9UtZbY5JmidNrX91s2q5bTz8BudT7spx4l92WcF6WY69
So2lyMyQp+rqtS4dq/TX5d/nRZX9QpnTFydyUfaJ2XtxtTqQnCfW50QSgLBFa2C+2Wpsy1KgXepB
DMYHCudeKj5ARbj3SbYgYMhR26Glhn4sWE/Ts2TfbNuX/2mn2AJ+mklZZzc4XJsKnN71Uvly/oGa
2O5jsPX7eDLMWM1xbdlGox4lvSKQcq+bEZyk5FsXm83ny0uiwfy9l2NCCQqO0H5hZV/swVSbscXD
uwc+bq39zfi2glYkgrxfXpqCuMHtwEHVw7BVsBxAuI5xtaztzMVUkU53svG1qdtwMDBvo1VhnHVh
LdvPGIDzsi16aJffl9fJLYftTTMeGA3dkmkTIjF9FyWudl7O8VULfd/1swgxwnf2f1cJkpa3CZRq
TAqe/RTZthzG8kGZJ+fyYvgn9tUAU5Ja5bat7RVvvGjInQaNy0bDEINRB5fNcO/K1z0zWXijppiN
us24l9Nn6RZ96KB0m8Pwe/WmMA1EPWD+paIAnQ0ydMCK2PnaRNXWEayrPTgpzRDI+ivKSZkEFeSJ
KeG1eisHqpc+0qpbJSxAcWu1CvCwsgyuSMVkXTNSjA0zU4Ba0AomNG6/ZXdjaB2VzVnc1RtcYIzC
ATwZxbUsmizmfs4/psm7O7syFXtu0dySQLxgafVVZACwnWsPlz8nvbDeHfWdGSavSxdF05VuA0qx
OrfZj1FK3HWGwIEkImsVrYc55c26RvKcUdTK8lgtqZMkGH+eesEhEC2HOdBNPCFoUAWFVbWcOvmN
kVlXqfyRiOqG3OP8um8vQW33HjKW0Y7VDs+VCaJEJGgegcawMocKci2+5i+La8XC+SGRUeaIgzgl
BW8FDkO++cryIGdPl51B9PvM41/L7AwqYMi2t678lcmrl3eW4CrjPiRejxR5SY53GzcmkzqmG77Q
8qM6mm6E+rG/OCPU2X7TAnaEBFF4jgW+9/I37WxqBckaiX6sdf0WL73b5w+dCETP9TwVVRrw6EBN
wWT8O0rTPEkXhN+OSFGo56PtaHnXnOuow4t8NT6gVwONqFd7jKeDtSe2uhi1NWWIwrUlj7Jl/P+p
D2ECcw1UhwJPWbqtu22TNzO16wkoMKVQOzeO5jJY+ygDEmadBEkA1/N2puju7kxBTc4ebSp7qE9/
9XlYG78vezb/1sI1AvZYopj4n7cGSEm0uV9R5zcckMr6CYZRFkd+lAPa5xOpanFX82qMBcJuljzL
0JWDwlvxDAzxJBqwFf0+s1t1nZl04GzwTIye1E9D/enybol+n/Flm9QkJRryzVY3PTtGFlbm4WUT
3CO52yLGffup6ZZ2TVDu2Qrf6sfHqQD1X1IKnhii7862rOMyq41VQt1qdoEXxks7vp/Q4dUgmbge
RGeSn0++ruqli7dzY3lMtHgCHS4Gn8qbMZwOSjgDCgAS/0DUQxJsIIsOBplVrk4lcoN6/Vbnd61d
OIpw7E9khD6Hd+tpoAnWIeBhMMjUwgUT46Sy3arpjpedQeBvLCo4zYYyqje8AMr8aJpXiyHwAm5s
3n0WuszdMmy0+Y0MKlVelV3pdgeGFtkbuu/Q/RDUB0SGmIM5FP1UGga8rYSE5IYpwnhcgin/EVeH
yzsm9GsmnrVNueXAweP8AwWSHiCT9rWdneRmRmt9PayrJ7AnWhkTEnqyqbY1IeRgluWBzn08vXQi
HhdXwahWHRShqK7JLZPRzP+fkM0yqEkqqeIlg/Mlx9lPY4dK3BTfKXBofsqD6EF0ogReyCqlldma
GnqLwfZUW9xaKU4kqgX+Qb/Ku2z7dUlsP2erZtnCFC8e1tLqK/ZfXXKrm59WZAi5Jvhigg+mMblc
OqVbnRjr7JFyfujkUnbGwnIUE5D72foAB4iqIPWBMgtmgkDu9PaAqatsaMMEv2/KNXOkVb5ptQnY
ndj+tNYi6kf+Jr4aY1YWK5igXyBfBo3xe2l9tuzjvIQTEF5ExB9M/+z3n4vAATEbo0FI7u2yUhMS
HApV+8iO3bEPy2ssLnlur+iYdSpiS+K736sxJtbWaqLYEkbGvLI8afXJLJ4uH2H+tr3+PrW/C4KW
0c2YHkcpbBxj3y63wkkTxR0jKGHK9k2/QRf+skH+AdZlSL7bmOAGxclbi0a5qNVaIqkrrqqn6bHG
+R0c4z69o1oS6aMI3MS9rHbmmCg/LEWUyyWcMB8/1XXsFIbslllweVHcr7QzwkT4PNcU/BcuEWmn
bHzWweJ/2QAXkQKV0j+7xkT2Mt4MbUtRRk9SEPlunuIUj5JbnOcf7ZUZVGHh2gcRCJkbLHY2mehe
xJGKwRwUGwCxdpc6D8e++TK3YBFuRMwloq/EJH4EXGhkqRPMaZV5oGSVq+tHexkFc+ACK2zap8So
w0cZEDYJFAPQu4Y1NcgS3bv8sfj7poHvxTYJWh+Mh7c2hMOIhgp2lmHGHKKhY3RS5lulFEEO/oNX
vFpinFvTJ2mSto1mlkowX6MSW9EBEEoY5xkn69w9dO7YnESUNvx9fDXLfK0NgDrLrI3Z2+zbbomc
OT5PxffLm/gf4sQfIyzmRrEqK48apLK0OY9uWAjhIwJg2eKbdFQ2WIQ0ZNxYqL9aZO4rRV2LSTeB
ZaMsAfRVADkkv/2sP+B1+ELF1F8vn7uDeaeE41F3oicNmMwhjGInFoYt4fKZW6Zv8VgE31//8mnR
LA6L7zHKSJvboR4i3UWiGhk/hL0unrlotLVM5JjQvMpCiFHyOmylTJDocP3GAMEklb4BCS4TUMo+
NtcVipzeEtcOSOwclFz6XBEcP/6pMBUAYyzNBMk/sxR7XMDlvqH3QoWZ6CRo3TqSH19HweDj2eWC
C3c8L18v+yt3ba9GX8ZTdxcpsdNCH8CiBXxCOV5XrV4MYDYkmMXqUXsQnXyuq+6sMSEm6otKVWpc
orKdpke5Q1Vu3sid3NiQflxt24sWEUMnv+y9s8kEG1TnUi2nXPLFFdCtsg82CNBCJ8HkbCGoNL3O
GT7ZnoFmrugO5/rmzjJzvYLMsx4UClRLieIkTbiqf/1vH4+5XZNaLfWlxdIU9EqczkoPUxTdTOkH
iP5UZbcQ5gAMoO7WFEJF6+seNOv+ooPDW368vBh+6NhZYcLzOufjuGHm2ptPw5UdxKfcpYCMzf9b
IuxDL6RXc+wLiZRKY4wmvk5UqecyNQLgSwVoFu6NujPBRGYNSM8R1y1MKLdds3pxrTmjuZylbBWk
CPQLvEvuQWFgEhDVyKAZepudSnYKkJaFDnclfeuXTyu0sXvpWwvKULyT2iZxP/StXu0xh0oaKns0
VhAKd556wgBRgP7VTyWkbG1gj/H0h8v2uFGKai/aEIMAfzzTb8zrdcmlGc+JKr+KyFUyPiSToJbP
/VY7E8y3kkZUVOcEyKOt/aJNJ6MbIAjlWIMeXl4Kv2ewM8TckEiI1UgtdKTERytMD+N1Dap/80oL
0zv9EN8OwYfSnp1B5l5JemnJNyWFzijIkSqzOXdy/VybkYgGgr+DlqZA7QzsKQYTjXQD+XVdYQeX
qfEV8wQV9XC2j8g0nctbKDLEhKOma4oEkMTeG41zOnl1uTlKcagxrnzZDt/rXhfEBCQ1MQ3DpF2+
Unsy1iutfk6QY1y2wb0jyB8b7FxwlEgkVwa5ByZsfVBn7bZLUu+yCe4yII+BoRUCLhWVOavzUKkW
GkYzhllbR29GR4lx52U/LlvhLmRnhX60XSJhrkOLd9aGI5o8JBIYuj5f/n1uhNv9PuNdm6xXVqWZ
GiAH2k0JQcAtsXpXLRTH0O3TrCkBqaJPl23yC5M7o4ynmZ0RzXI304I7JTZB5vcrd1uvfgFV9IfL
1vjfCTpTGmTXZbBIvd3BoY/rTqFDxzYYzpRyCwBLc+Vq+5A7vJqhH3L3ofpeRU85BqBXlT5bJPG0
IgRaW+DWorUwPhfVVqOpmzx4BJo2sxTIqj8kAo8T2WA8TlGzyAavPWq4wG+Mle6CeuGQJU//21dh
/G6U16oCAhaFGDqmLUc/RqKelkL59AEzYDRHRIHkka4yi2kbtciSErdCYfVOXz5sw/dMF5ZjuIfo
1Qpbsu3bPI6SCK+zKYgfDChiOdpZAfei5A7O5JPr9gg9Mzh3dp8I1scNDzvL6luvS6VomrWeAPw/
IPi0ytEoRONPXH/YmWDuuSqVlaZXEUor+zaOj60UzI3giNKP/S7N2plgzs40J+qKOW1wKqhZ60xt
9y3prZtIig+FHLnKUonOEW/b4BTEtgEXogp3b7etyNpWM+cZyYKpQ0pv08+LgVHDy7532QjwQYyR
yY6kfoFOc2d1n7U4ukrUwrtsQuHtHDrvGJ7UTYB3TWYhZjJODTiiKNWWEiSZk59KSGuln/qvVLmx
BMNvdg2Ul4sp1cuW+Yv7Y5gFTYJaCVP1sok3kjR5rbKcW3k6XjbBTel2i2M7BkQbMBok4yv1vg4Z
ispLbqdDc6Y8C6gyPc5n5avAIv0krCPuLTLHCaJOKThZsZ3FcbnqQ/O4nahys+SJXkm8XOsFN6FQ
nhZTY+JSnfRZ1icSWmXdFzm/ITLQs/FjkQpiOf3879ZD4Rn/mGGirF6UrZ6Z6KB36uBn5o+qxuNP
eZbjG7OYnLz3WlHTkRct9gtjrvZWsaZkKGBxXW8n1Y+V33ki+EqiRdF/39200IMsQDOoI2UJ4wOF
2s1BfxRTGXIxp7ulsOouErJ7hfTIh+UTyn8OVSk1QjqfIcpQuJAAVbEhs6ahA6KxRNOdMha5VoE2
5+9GLVgavThcA0weBSJb3ICxM0XP9W7zlMjUJ1Igmpu67KiA+nfEMdHpJsehEER1/vnVAYukVIO6
QRhfGKQxtqMUL5fyd3pDm2NJoN6VkqM+JjdWIJ9VsAOIIJHccp+qg6QU7APoN778+26BRjOlkZmq
wL89j60rP1NKWdvXvg1+reIZXdLB63vRW5BbZMExM2EYCmkGi7SwG82I41gBdOh29kmwHSDDjjF9
O6SgU3H44EZfogCVDjZN/Ic51yC6iTV90DQPtD35sYlN7VbOB5HYO/cs76ww369cytgiOebJG60f
fUWWvJEgh7bq9QPYC9rxll+0eFCjfeuU4yKvZq2j5W2Vv2zpuibASdq3WKXgRuYetL0hNr6Tf2lG
MHzizTcbbpMV2ODiHveke/ku4UV46JBbxCIKsIyslnORIe9cTMzbtdAC1tVgBUlub51UEly2wz1l
e0PMmgC+GdsIXSYv+jb/phTKmxN5uiddx0/5HQSiwg+IKqt7g0xCOJJ6nvU+071uuC+23OmzypmK
RbB/POfbW2ECVU0G2x4j1Kbm8UppPq9FYMHW5b17AQ2x96MGhCSUNUDpConDt47XFn1lRRI8fHbb
5ygcvOfJexkfdx9U9FQDCbTQyol2CbJT6rVniEY6oojMu872fwNzypI1XQxCu3ZUZUA5DLhkqBS2
MERRP3i/VoOAutawLJy0t2vtSTuvY4ZaJiS+wTWL6+w8ufWV7KGB5Ilq9PxFvRpj7+g6ldZZQmk7
y6rPddIF3ZoHRp2GCpScJdXGENQmnfE3PVz+ogK7bJsw0uVS6zd80AlazlWAJnWgB6qwF86N97hb
/t1MdjS/UuIKGL4M0G7bIV+oZIjkT7ZHril1r3rIN2E84RZN9iaZc25W0RrlCl7MfxdNIFJyoC1A
O6zR/hRypNND/N5bbJAgmZpKZJ31lq5OVa2Et/R+c6Rds8QzHnSHcvlTZmJh5s097sB//GuPudHS
TkJipKOy8bc9SrBhQZcIdEV4Q+dPgOf3rshJebcoxZz8a5M5eX1mgF2ITo9KveH0ChhTjPCyO3Jz
yL0J5hwsSjMXFR0eavqjFf002qOt+lP/XYMgSl1+tYbEJbbuC6zyj/qfhRnMy3OG/GGWpXAVOItP
hRjQRnjSQtDph/1ZROHD/XIqHtJAdekqIunbuNI0eZd0GVSQJcBLK+u+1X52IrkC7ogPsGNQ68OM
jYXw9dZI0UpbnFuYOrCuo1C76h5Tv7zW74xv6nFxp2c6ZRP55qcihEzY/YcitGaDzEqnotnvtnMt
xm6GGrJXRtkvVYueQGRUA8HWh8VKnicDUyoRollJ4g90yPGQUTWqbwGtIOZQ5KbdaoMKIJGmYrJO
d3LJdEpN1D3mfsCdFeYY1KSebMkqdC8m4y+8DoabZlplZ0rlPrjsmPQrvQsqEOwguo6pBJv9ikPW
gHuJAlIlErZNYMvEKX9Yiai6IzDDVnxlaZlBhQSQZq0QH3myVy3d78HEldCKNEj4Ufl1STaTulYY
lda39oUKUgvmb9FxvaXVif4x9caDKTrYopUxd8CYtKW6dEiKQBHxLLutT3G9lGTVuCZ+fuyfBje/
NY6Xvxr3TsWxgwa0TVBpov6ze1EloJnV08ICeS24+QC8CbWQ6t6J8GXUmd85B1QeLPpYtGWbSfik
Wu+WZK5RUdItv1XuFeCVa9tLUKArZ4EjciP/zhbj8igI62s1UB6Y/AkEdbOo7Cz6fSbsAyVcVXIG
AFuep36Vdn7amPeXv8plE+hOv/0qUTmbi53Q/NiaHGCjwsaUBB+e621/dgkiOG9NkCjTp5KWJSAM
7qT6Z6X43Q6HpRK92bkByARfIPp1FkGh4K2dYtJGaxzRz1f644pfrxHchV1HLjOy9mqFbQkmCWn0
mkKopEN3NeL9pwUv0xcPkqs9bFApWr3MUc/JyfbS75e/lWCBrOibuhhDlW/YyCZ+kIsDkZ+iUuDR
/Ix0tzwmNOS6PbSQi0Yn4HFD7kvfLuYVRYiBuM9rwkSU2XD9zyQqWPxN0JizJXSgoS2IsOG4yqfF
QwIczLkvgXPLmQPNzc5V7kRuqggCIH8j/zWqsh5Z6dqarS3wEdNPzXxSanfrBNiSy8vCPPFbX8TN
NS+jhtdYX9+laeYY5uNlX+AWqCAE9M/GqTL7fN6yGRKASM4WTIUCjQbGw4042wOwfT6lPNRvrAdh
KUe0LPrvuxhuDM0cGz1SmH4Fhf+SfoZIi6CIw70mduui325nItNivbfpt9GhKNqHf79jxdcENyiB
T9tUkWui88GEVk2dQY1SgA0K0/9ou1veMJVnqenADvUh8QMAE/+1xc5HRNu2dUBE0+sWAopueUJd
D7SfGljlopeMU+Aa3EfXzh6zhYk6kajLgBrsPCtUIdhYX0vueru4NHNPPolGELmnaWeOuQX1mKxq
XeGRTsbE69azOWtePfqXFyUywnwvAxR5RoeKEWbQ/Ko+Sv3VJGoUCUywhfo10/4ZDauqr7X62FtH
axSEV5EJ5irM5bWcKhXkP0T1RumnvAX59pFL4vVrsIMkSW52sl3hiaNmpiM3QRSj9pSLSl78F+nO
DBN+oqxIkc/h0UthzRgKO3UH6tHiG4IbcnaGmJCDcZ9ZNQbgp0nX+FAVD6d8Olz2LZEJ+tV2IccG
rdWw1dCwbNCri05xIQCvib46jUW735cBhKjTEl06slX+QCxAsDTfSjr/I8sgYDVB+mNrMrNTKgiD
ZoJ8FETCMiha5fKv1BLV8rnZNZ6RIIkAQFbWmLNu2suKgWPUV/T1Wrf9FkwpVuG0xq1Kvl5ejcgS
c+C7YgPDwoSPMqVXZvxFNR5BZSJbEdK61b1siv7R754Mr4tiD/4iFWkxDDEGbSzlNpY6ZySTPzbA
7JpDoPS2uzSNID/guoQNwguMHKIwxvakF8jpAtoN/d7UOOPxoGWRUygi5ADfiE6IBYyCgt7tW7/T
ElIMk4J7pzTke9ue3WEkV/pQCXI47vFBreJfM/TP2Lv3rJozZM5QJqrBMDZ/lm3BG4V7V+8MMOfH
aiMkOwO0K8xCOhXjsdXOVYpJTUlImC1aCnXK3VLmZpwgGo9ypXTQw9qPvlHB4yQwj+rgtsfo/F/Q
ZNNM8J3z4bWKLARq2QbLFoDzlK7tuvxdId28ykNy8GQAq6tfrQchH5zIGnN+9WxY2qx/gcz9PX2y
HUp3cteAhm4RD9ELdpFdGxq3KLYB9UwslpSVJJup1DpQh8oj8tSrMbQfGr8+RSCPp6qPxbkqnP5J
dSooPm4/75cw9SJ3+ND8+v7PYL5qZKdDWlFVAFLdZv3XWCocSXq+HEN4Prq3wWxsOeoLIRo6t1P7
hQ6Lzr1jtpZrtZ8v2+Gd6b0dJiySOTM7iSoyFUr7lfSVC8TWozR33mUz3Gfuzg5b/OorKZmaEqgj
0Izd0Tan7lZXsksdtAytp+W0uWWNrsEUgkNQZJznpXvjTJqE+o2ZpIDsoJcF+ke3/RV/Um4GjGh1
IW0cC8I/f0stg0InVN2UmS01ZlnqywrXc2XmYTpqh0IilWNvlRCXz1/XH0svSdUuvJCqrO2eIOqj
RhFMtxu6dIVD0yb1XFyLOsfcZSmAemuUU0rTGa9v7KzLpRVDuEP5tUQs285FK3irccuW+s4G4/Vx
o6gSxkuBksD86N/E+8OpeqGHh+yuII3i5pw6mNvQeEQ0waPtbXRu+wSViRZvNqPQUAEx6sYbLDI5
ipYsbmyMn626r69JhuL9omy+hTvJERwLHrJr/ycwaW8dyeA+yxHRsiPKzxTMc/6bZFpUxuT24/eW
6FW18xVDqRL0c3F50+ZLdVciXkZX8QnyLzVm9TBi/3n9CKJ+b5K5yJdySsHyg8vB2HK3KKSrZSZO
PM+Hy5vIdczdZ2Su88qYIy2yANOMptFdy0OC/7NMQYJFvfvd1bMzwnj/IuvDtspA7Gqt7UwxxC7m
m679lijXWyaSeaUB4p0tIPcJIHiYPreYABKpSVvXPa7wJtOh/ayvjjJ3V8sYBWo2XvcyNHIHs3Pm
UUSQx91JFCPBmaSjp2swhnNtnox2g2EJos1RFlrxX7NI0557semY7EHbjIIbGI8vi9Sc7RQxawUz
QX/WUUtftMfV+ghQAwX7P3YYf1ck6R+tGQmcQEFdyScseHXGbhG4H/2hd1/LMME3iYFRhbC8qlG/
bHazIV3dkAcs/UMposMQGWBcD/AEY8wmuN6Yq6coaQ6bSKybH3d3a2DibkTkRYEYOGDvBZ7fRpCf
0mswBdK2OnqzGC6+fGK5ilQYJ/uzZ4yj6ZXc1tWKOG9eT97mbUeqBTKBmVCFCuqLKhUyONFbk79K
eLcJdlB6hTG9idguke4YL0RasHqFycZziTY+TVaHTyLiYqE1JumwqnJOdYq+n1dX+6J4BRKdIXZk
kCCEYFXypKfLm8qNULvVMd9wMMbeqIYEVFHK09SH1ZR7ne1a43MXCXJTkSXm681Dp0aVhpLQVEAa
OrrRhrui1iCdd9OU3y8viuv7r4tin9Im2ezJqhEtFq1zKiP1m0QEDebfjDsbzIciQ5VZEn0OYhgv
3J4Kj9IDGb56C4i8U99KXi1YFDfM7gyqb69ilEGWTYsoAFW+nYvvGJ5aot+X901kgomyZrFJoGTB
nSjpmdNuYWsPTjyJ0jX6K+9C324h9OvtcgoVStDTpqFSq95bYQzaEri47s2eZoAAAT3fYBLRH3Db
FLqpvQR2en8we7eZUqEsMRoh9A0hOYmbeYMMvqogOsgBCMg9qXIB4K2Jc3lDudfWzi4ThE1ty3Xw
rCMzbX6aEC7ta8eK76RRRIXLd/jX9TGn2B4rWW56VAwsBZVvPbs3Cvt4eSkiE8zxrRS9HBID7xOJ
WL62tFegBg8vm+C7H5IXDQUIE4Ljbx1j61qitNTECjovSZmDGoo0mpYI5qD5K3k1w/hfPnWjXtKP
Uo5/GfozsUXERqJ10H/fOXiPC8w0c0S6WL7uY3DLRnjwC6iaRIugnrez0WDcTOk61PCVKVz7Uy4J
NomLLgYU5M/HYFx3LsaMWC1iAQK2l0I+xPYHpz4u4XoQVWhEa2G8dy7V3jYX4ByV7aYyT1p6+t/8
inFdW5dGpZ2swdMaD6KtrqGC0+VDCmkoP0L9TYcUPMAlb7+IXkYgXVXxKOt9LUhc5Qzq9ZsViE35
YN20fi/4QFwn25ljDgsowztAXAAz15tfxvSrIV/QPxCEL379ZWeEOSpgd01WAmwYYJq0Z1h4+fXk
NgEVf1sg/daFYING/GyQd4nqIfxMCNAZC8PuuqEb7AULwjOUK/EOxDRY7VD958TTf9L6i/JLPITA
3U4bUC4FtH4aCBLefr1VTqocEgYYrJ0fK710bPOLnn257If8nAHMssDdgaBAYWdIJKshEkaF/97O
5GvpR8f+qwlYw3pVgwXYuhHxc/JyLoCdVBtbaMoYq3u7Kiinlz10RQzPkLr1OkP5MZSHuqNTicsR
TPi5KzWz8ekDy9xZZTFWK2mTGmbASY3blgSpP30nD1rv6M7stUH6uBju+nDZJi+E7E0yC1XiDXoU
tonivG7c4sq4jtvWvWyC65B7G0xElLqknsqe/M2dX3nVIwabrtOjFE7XsYfsQWBOtCQmKmbJnOZQ
EBhx9hYP7S0oE+S/1ga7SELlOf5RfSJPH0mc90tkImW21eUsdbHhLQ2EK4fG7aI1uLwu+mez2d/O
BItcKmPd7A0dOEZ9Mr1Cnlzbig9mO9+QIT5oY3mbVJ3g3AlOAYtYAo/jkk4J2H117KFm3Xfjs1Td
LevTKotcnwalS6tjLoGmWOK+3ejqQutUBWXYG+78wzgV/nxQZf/yVvJiloGWhmqjaGyhj/f2dM/D
AA7DDPfapNxN88+hex6XH5dNcEPW3gZzAxiknaa0wllufYriKAIzcyj8mj7xyZ1x/Fgk3ltk/L7R
zLQ0KxzlCi+c6deMEfQsFSEH+IfrdesYR4/VzBgA74Gjp3nvG2ZB/G5ZZk+we3x3+GOG5aSJUPhe
pHymGBhascA40+foAGYIT7oTjsTQr/3e9V5tMfflkhMlaajmee9TfeTcxxsuQmU/e8DclFuEwkIt
3aP3Bi001sAVSlRWuHhLDUlqQIj0MrqqHfJwDqRQPYgA63wvfzXD+MNgqw1m2gGAJlUV4plzSOQS
tDsiYLDIDOMROli4yoTA0YGvTv05rqIbdTFjr7VtUZFHYIrtatlxv4HDrTe8fqqAosyuMnJTEkOQ
IPJd/M++sWBuQ21TfVTQeVmWRzy3nSb9edm76Z164fuzjZAVqXTdZfroJdGpiUCkUDnJeiSaoF4g
WgcT5VDA1tNoySZPSTHiZQ2+2pmCu5ZrQlFMwMJNYpg68+2bQSFrLiGQbl12k8bTtbYMgukHgYl3
2Sy4lWY1R620iv9ahk+b6PgLfv/dtRopkpYVAIGv5pcNF3hci0gS+FfB6y6x1+jcQLEpp3qjs1sc
Vx/qMCda84oCEqqedCwDYfeJ3pbvPGxnkblNSQU1jXoglCezO9an8ZMN0kOkP5DTRhppCTm/ueF6
Z49xtbaQes2MexAd3oBzNCzD6TReUe5e8UQtNyfZmaLfc/d+l+y6kXQbgLKm9YCZctX6YVKtwJJX
R7VHQRuKG6l3xmhA2hkrZhUqv5FGpzJB1/rP6D+epf7lgCDyQSYJT4p00iGYvXi2uh6zLXUTOxOY
4Mac3UqYHBzjkGSkfQ1vKb9u/cFMfypj6qqr4LRyI/TODHPnmJupj2BjxwtmuS+XLyPK/sOvy5vF
rUkaOxtM0Jn1bsoJaWhuQKfsexf84VJERy/d2Vuv2qACVBYyiR/aQbTQQKMBtA9LIpSb/WpvDaid
VjNzozxUkqesShzJuLu8Pv4WvtphtjBqrWnt5g3o9jQ1nSFfUAcbDNlLiCJSg+WOC4Co4M+amK2c
hlgCGTbSLDVUgpxqA3jKDQTNMb7ahXrsjO7ltYkMsj2hNSvbpaDDWInqKNA7jU+G33ym9TGoq9zm
wkgo2EyWk2mo9bTT6FWr1beR5ZP1lqyCIplwTUywbeOqBH80xnySI3ifgvIEDkq36xwpLKAYM34W
4WtEa2KCba2bibZY8H89uZblc6bej7qgSMrFauwcQ2OibLkWmxlZC3Ji0vZuI2kOaeo7jAU+A4EA
LWkzP+Uy6R21S7/1ZXsUuAn//vrjl6yekG03SwSeI5y1k/m7xHREdVZOtFGpn8Xvpv8QUF6tMeFX
a2Kr7wcErd7HprpjWOtOfT1mDvBtX33NhVzdrSGFl9fI/4pAwoCixFAB8nl7tRBlBiig2nBFV6HZ
3YLsQpGD/80E87ABz8Y8LRoeNlXqbaApbRbQd3wEpQq+uz/rYLw/SWIlsoG09fTuu2kDECJq0XA3
Cu902QZFl4zR27cb1VUGpL8Rpjyre04iQFRjvC9Ez1qRESboGmsL3UyawKRr8TTbGKpXtXNmiSjO
RGaYeJv3xmrM1WZ46/ZpGcdP1jK7SSFqFHLTidcdY1Nae1DlmTQaOqy5BK5QLZAa2bvsWnQ/3iWY
KviVwCOBoj3LbF1MSiyXiTFC3bYH1Xk3oSfUu7KWnkvZvopTFZggrRVEWv7ugUsFM6iYHmaBOnGn
SJ2aIBurjNIr5zisTUxg5CLBKW6Gqf4xYzPxFRSERiRtBgSsm1E5aEjcA9KA3SQnRQKqOK07Jq21
OZc3VLA2du61LSV9rCcE9aaADNC9CrCtLHjX8uuwu4XRv2GXzQ4SQQm7HFD2guaU5mVB9RkDlrSM
/gIfFr17uCnnzhwTVqMxSlJjRvhZK99K72cDhanKyYTzWdzLYmeHCRBrbo9xTbPn+QXn2iN2Yx4M
KQXVkBaiGLmr0mgTQlZkUEMwkaKuFowf5kjPttHRfiw/mmPpL4f5a/bduM5uOqcMyOm/oBrhLhIz
Gwa6LC9z82+/XRflZVq3FMcF/noZb8g6JDfRgfJ+jN8/lGHsjDG3v6FVtWlXI9YonZbxzqjvRkOQ
YXD9fWeC8cV8ssE4G2NQNR+sR9D/h32RH4pNCITmxsKdHcYJ57apJZmg1qbeb0Gju0AwBOXsQiw1
cTsgMZtPWuYIW5rcr2WomA1BE858J/FoZPHcdCNOsxpaoY78xbwyHcWNMS74XzT8uC65s8bcKlIr
q52ExtHLAaBDiolbBbUb/xocQOR82VuPzbX2oRzt1SrL/TgrwzwsKaFW4SjAWy3I41FkCgro5YmY
aOgS3t03oP0AyzLi/jt9JR0NVT3bUJNbT8NROZhHymMiC0um/BC5s8PG/qXaJDWGnd6nmHkMM98Y
vo5Uvg5sTxcU6LiX6M4Yc8yqNbOmkfberOxUmLGTW9g6+UffPoFkVZ5EbNj8h8rOHnPm5C3uZwP0
Hhj6a642jGtnj+Zd6k7QSVvC/FYIO+SePQLoH23aEuRub2PWChr0JqOvS4qXr65m3wiUA0ZZ7xqw
1KId3YSaIXpgck8eMDCWDpkdHU3Ltza3ddDUXEEuL5+mY/5Ncn8kN1QtFgIUd/9H2pcsx40D234R
I0hw3nKsKqk0y7K9YbRlm/M88+vfgX27RUG4hRt6i+6NIyqVRCIzkcM5n7vmO2GMc7HIRjBPgtes
VXhRCBDK2cnR38eEcoQR79wT1b/5H/RNOeaD9p3dbzmIFbxOb3xNbT1j2A6X8xAuliyu2X8fkIlv
Fih2sHZAaRW+0xugHtC3wkNPfgWAIigjsJ0eJD4wAMGY9UMgml6uD5ccQHk20ekcCEsFMxVrNHfj
CPU82cRYbA9Ikz6YVmf9lh8VvwuHzLsskvtBdxIZzxl3EZCTjQIUw9uVDTDwbRK9wfiXzkaWDBQp
3QIc5XuDjLV0jTAJjcRu63xtys/tgDK8mkh+PZduVqn+PH9dCilACf2kD1M4lfKVVi4ieGquqru/
g1F1LvNpnDMEidq4yiNcwDRxLn9Mrjt7k8D27NKoLPNcwkRsE4fV/EXKak/TEseMHqZ+coxFUGoU
fVnCPG9Xu+xSK0EmRlcs6LN9AEaYWzjYnu2cDo27QTQO+QdW4IOF7lSk3meXQafyjHSiRTNiCLCS
0AH0bbuWW9dwKcp3FJRHxdW/T77ig3XSbYC7rGHc2UZhUj11Tnub3ooyNe60mW5rMjydio1tFkyp
rJQqH1d8dPmUH/KThFkzM9x84qwHUcTnphk7UYz3mdKsBcs3khqpPVvSr3lSvB6bGcsgevGLBDFX
ZtW0vpQLFNSIPTttqXmFsd6OauXL3SAIwfyAv1OKuRZZuhSNBJKIP1lMf9ODiTc9tkekhociFO10
CRRjaz6SVkXt0uIOklhbXb2vr7uEwtPO+k2ni4YcuPcD/DhEA9cmljfZN7qp9uuqLAQ7gEBIxsLm
YwU0mPVOpeZxqDfh4BkXnm0vkLqg3e0oO2ApSSpyehm1piOA9PzNMwC8ax3j0AT07uotIVpCAdi2
nNQT9aF5Ds5Q4GENmu4D3vK99DweY62qAEUTGVdSedREv8+d6dsLYKJ91XeG3Y0A+RpP1bUagJYn
IMfoLg7j04BXNHJEL/cKrOHadyKwVZFuzNWr7FpujAKiO+VhXoO8e7nsurnXYK8bc+WqyEjqqI4w
gm878cMYAsHsJ2g/n7QA/JueaG6VW17ei2NuXQzwXzvG++HPi6V9SE8RAFWsIL8VdULpobMOeyeI
faQ0LRi9MyKB3XFYwq4ELfDWBVoudMP0AC7JYWJRliklFjk7YPQN7hKs/vigOO1zejaxmw0kPX/+
Ngd0/3WRBEFXJJiJSGSJJaXJ0ZWSQLbc/dLr116+K8gxHwRtKW6kQRajEY1ge1MxGBPRxzyLJ6Wl
Zya7xU86owXOPC//OQBO8rI5cs19J4oxj7nJmlHO6W4N0SawEQOavIvzzwwvwFcQGyBCugEA7fcO
o1+7Pl1aOIy+AbcbAQh0JnmfUETFQD6qsdhOZpfVzLLHN5NQSCHGTZvkjjSJRub5Xn4ngnENoEGb
zVpD5br30wdAgYcY0+7c3ttcIxh+Re4kgs+mn+WDqe8EMofT4LmXmjPFS61Xd6tv0+asqIcNeIdm
4ZiG4EHHNQUMFxsgCqLQn4xXl+Yq1VoL6kXbbVX9tETzr1wHsft9xqlHTR8tUY3uwtAfIjlISCiJ
8BpFKjB21m1Vk5EOIiq58ot0CxbhAgjfCnZqMIdSrmY5jiqGsLLj5Mn+36Uq011OlIwUwMCHy3Yt
kscuii1NmlSZDiOYT1ReFcS+eVNcLa4UloFROqLMSXBMGuNfS4DMyWWL3NNeX/r4JOd4XqeiVhb/
oLCsiP6+CRx6xpc2gyWNEshaPHtbnFZ9LWOBO+Br8SaAMWZsU1nYsEMDI9ESt5wyF1iEDuqEgjsj
EsPYdGIv0zQ1KGLpS+VulnqOJ8tFeSa4bAT8z2XLgHog6MiwexuTbBSRIa2jF0X+Yt6vpQAwgKsG
IB1MYDpo8KGMTQNyrTWtHM5zWu8s67oZnwv9M+k/iObQwUKRlpIcvI8BkkR79wV6FDRHHm4zD/Wb
0+zFbnVfCCdI+ArZqmbJGtGx8vJe2FauRlUYcARRf73lZ0xldiIsLHq0H5yz/p8IdrQ0k9Jc6XOI
WOXKWbKnDTQAS+dgplGQd3CjwE4QY2N6JKMXO0LQtAb1PDlxei6GmwVjHbnxbJq64ObwHc5OHvPt
qiHbtnnEQVHAsr+rEUrs1F/Lo46iulU64M65bN78fH8nkrENLQXmLZAB0BP+UqB42R2l1/wAUEMX
s0VeC0AzRw4MxTP/sMF0ImckMBa22TnXxRCVCqT3SpiUXzXrSMz7yxrSC3TBWNjn6Jb2qZ4NcKp5
Fc76Sc2f4/qfem6cFoTW+YOei5qcIoGMF+8xalSXgPPx6ly5jwfN3Zbl2s6toM0BZy+NJwAPX1dG
/XRZT+7+u/F2kuzA7TTF3ZYuHR3jIyB/7r9oPn2z2djJwgoRbnvupY+ferPthNJq5+41rNZpHFc5
vHDZ1ZJjdeW9nI6ipJyGpA9HaCAhp3g7AAhnbDSNyGxXGS13hwDoRyOyOtBGE24hik+iejf3rbET
xjhk8LNIeVHjkQO6WAdDhKuFOhugz1QbpLHfLp8ZN7i8yWLR1kkZ4z3fQZakVIFVEb9eZkF84fuU
nQzGHK04mvVhgE8h4RYonn7Im2sJcFqzVz2sllP9EnI9c0eBgcPw73npTIphAT9emilQ+HJbXS+e
4qHPf6PfqN/ray3ITvYxf7n8Hf8XiaA8t22A9H5g1UF6m2AMHFGUOk66SQFGXM2xUm9xUayE75Qa
R/oMhoYBPf8VSp3bzvZzuSFGqaGq1s9x/7NTzCgo8lbUDuG6yJ0UJgahpC0hecdwX57gNZreFBNx
41wwAswNdDshTODBIMqyol+Ckq98bZTYBjDPdv/Ptj4lNRgARMubXJVMIMnRzRALdArvPxzJOrlQ
aFgl4/WqPNZlILxZAhHszZojXSkAZYWz0U6meju1V8oouFkiEczFKsiQt8mIRHppDtlwU5muan0R
2DVXBj6STIELbUCMvP9SBYn0pKC5tKI4ylda4NwwCXxlPC1u+jTdaFfZd/HwOZfvHqvd/0llrEHH
CjOZM7gM83F164fEVVH6w0hB9UP3dRBAoO+QBorkbNhsFD31eRqDQQpoQaD6wvIQo/GglduaVCj1
AFAgd6qt9exoeIpGXdBYEclhdNTW1ZAXqmO1XPXxr80AkJspqpjRH2ED114ZJnBtbbouE111bQhY
HKVj3TytxXVpnvQ1FiRyvBu8F8XcKWmeJ8NuoE88zdeTlnoVUJZymdxkTXHIW83R1k1QwKJHcUE7
dgKviaVEkmZkVhspAjknrlrGV+qsOVkpQq/iTq9i/1pXUZMBAQDbYATeu21gkAA7OLfKbfmFTrA2
t9JNm6Em3afOeF17VaiKEg9efAampw2mBk3D3jdzfg1ptWZYUTzTwv4fUFcG8UlDKpyiA9bB+jEi
LHoB8FKdnUR2LasyIlVqOxxj+Xt14wMoKJ5p2R3oq+4gpKHg34H/1GMzRrVry61YwKvQpo9kPDZg
Hi2+XvZgIhFMftg0K3huVYA36PV8RAP4dajM6x4ZzyfEwC9hVg0URx/GZ8GHXS0bJQuhTguMVJge
SHNRlY5vhDspjDlMWtYBhhee4i8PwGy4FOqpPGIPyAOvpDv/KNyoF7xBubkNhoEsTQH3uo5O1/sY
QKrJIrECThItnJsb9ZXymaWh9jh7enNH0RUq9zOFqL1Ieqq7zKaDC1bsBKdURYAhxTdVyLmef14+
M25mausWkIUBcAZ0GiaA2h2Wl0cJ/kO+/2vr1l0KErM1AI0DeLcMQRmEa4oAU1MAcw8Hwrorwyji
IslmzVunZ1P7Hm13RHm+rBI9ig8ecSeC0Wgati7uc8BzlfJRTu7sTKCC6PeZxNrcMI8MS4GZV17X
XaX502f+fox7olNg4gsxf3+81QqxbGDfbM03qfuhZoKIwT+Ct99n/n5r6OQ4pt9nVtPMHQ3LCPR5
+0mGJPEua8Lt9dlgOvxXFcbxZGa6SZkOAC7AN7o0XNBqcXc1/+HIE+Xo3CrKXho9uP2FSW1ptOlE
3V/COsUZfVAABMsVqIpC47E+gicEsF+x11+JaJn4NvGmKHNXjaq3Uuz/A9ixnFx9U51KBEYoOjUm
JQMeA/qKeYuJOhP7u4e5O+oikEhuKrE7LSYbMxq1wH4gDC+KYjdtYmfLNlfGbv86iwYERdowTry1
y1WbKAclWQpPlZ+L5GmqRLui3ENBdR0tHUMxbHYZNkX9Myk3DAn05ak0r5tBMFjM7VMCROg/AYx5
E2zWa/MMmNkpoK965F+Z1/gDhnLqx0EEOU5zxw9ubSeMOR17bHttU/CYouOGfxdEFR87WaHgznKP
ZieHOZrEBg9bY2DrdTyNQClI3BZzFWvmvxqOhWmn7TnGrLYovHJz9J1QJnFWiWTnbYWOLy1/mkGG
SSb9nqJ//10ZSE5SsCAafSrEvolle/aKKcVmP+KbNp3idQNImmbAMIjBgPnqASAJzOs60mfWpXf2
FndJBEv0o7Dy6hANmRkgHQ0AZ5FYKu4Szgf5Qf02fcs0gRPmn6dl2ZgOp89JZvtLLeJma00Yqbyu
wbrNTqaDGFg7XjYb7l0DkxpBLqES+QNNQZ+vRpnEGLJXy9tmS6+sSFTS5X7EnQgmbgFoZ6plM9U8
WwFgm9YB0rEfvvTp7CfQzlQ+AUmmApJaBjecbtsADHsfToCAb6RtYlOQY+u7ugByU8qiQI1EtXHO
Ae3lsMZB1EQHd2C2eKN5ZTWYizHuklgEkSoSwoQPqcwwnjJizmGxtVDLS0/Jxm8dsQQlrD+TXoyX
eqcMPcRdDNYWq60LAGfQbq3izC4F+7bRss1Dug6h3xR/9m8Lx0BRcPpCy+GfSpzf/Q2MB6v0rspT
xaJYckdpTJ2KhFqZC576og/KWEcvF1aW9QD3s7VXW0cbuqfE1E+Xb5VACNv77oeJZLEOE+ym8bTZ
5GECB5VlDPeXxfC6FvhieF1jM1U1TZbefc1bPU1URP4lwHwrKOxrN/LIbfYDoMGYnpcPxk30QAR5
NF+5N6HMMc2TOnTY28IgwaZ4az4DPkvN3D6zBHI4rumdcsxJtQYx8qKj91g6NVjnVADQdfn7XdbE
Yl1sNUS5KSm4XLlRO/r8M9M1p0tFSH98KXh+ovRi4n3D+L+lSZpBb1AeVtBXmuWQrK+m3gqiBS9l
x9d6k8LkNF1LSKoaAHBeTyC+BeczOf5t82QYxf9E/H0njB7dzlskZjZ35QYA7JpkR6At+OBycBI9
FQQn3iP3nRz6aXdyBqlAIXOGUl3tYIQEj5A8zF4o1p3sTRhasQX3ViiQcbdJh72DTkbAnzChl2Bm
O//VHXK0AAnIuuMAUfiyBXJtHKCFKqWVN4Ab8V5BbW4lpZyxIaWU2xiUWSo9p4BqFWzFKpwQrMoW
Bc60MOsLFPv3YvJmARpcvlBSg+Fa+y056685TO+HAxA1r9Uv1osUDm7zLMLD4A1xvpPLuIpmzIuh
aSA3OYJ3NIiO8ZEEdYDdEMF35B+cpWOM2QTGpPLn33eWkpC2VY0Z8I/om3nE7d3Cciyv8/8ManyX
hNjeQoHMFSB91OZWC4GdFz8YwOtJPMNTHuh22xDOL+ThsqFwnchOP+YmRJmemXYJdrxBAVmWW62g
tCxEmRrXGndCGOuPTD2da3CleJl8V6o3s3A+WiSAscOqK4EAJiHLwBDIFow98KmRYrgVkDDO1Q25
znz7ThHVoann+5Da7LRijDDLJjXKddwxmsT3TvMoZW7xQw3n6+KUtY50XERLIHw1sR9FMWsxKMZI
tAv8Q0+vWzHf9OtLnQuaZ7xaKhqAaGkRdJqwM8QIaOy675dqnT3yPTvm/2xe7sd+9UJwvwYQLh3R
2g9EpRIabj98xp1MJhxrfTbWqwaZg/qqgBrUrTXdMfAgsvKg7DHTrL5cNnluSFPRuZMxCYVCJ4t1
ujVVW7ZaNf3PCHgVTIDcw44AYKMAmnIQSOP5SIxHoEei0x44uwuBRH4YZaMDPtCJEr/oV8sVXdqx
vPrVPm8u3uyHHN2E0ik+kZHuBTOeZBzBN6OC0hNsEi9j8UXFCY7z78va8dwHmj8maGlt7AKxgAXz
UE/1bJaTR6bOUyLsHcmti10dwUfkiYELBlQJPqON9ff3cWZpG2B/Z+PkxdVPLHXOJHVsEY0I73Lt
ZTB2OBXqlrRzMXl9pp/6sb0xE9HTm1cgUncy/sS1XTTRVg1PrAEy9NvZJ5gEqq7iO4LOrbiUwY3N
e1nMN0sNC29zW6NWnk0YlHHwf4J9sfpEN8YGMM14M2AnDxWimGiWgBug98KZ3NTONYlERY5uCEY/
UOLAFeuBNKkdREVe3u3aC2LS0zGz8ipa1cnLsqbxJL3vnaxDOgX+uGPVG4nTTqpolpZ6QdZjgbuK
YHjfAvU0m/UsW6tp1bhOXlvrJwVTSH0cORJ6GCh4OHhrehYRDgzRD3ZJJuOZ5WYuMrM3J8+4b47E
35A8Tic6gdiF4jSc6yE1VadAJNhRMFgqWL2aWrUAxB1CW/+FMrclAUYeG18OKqyJO8IGK00APmi3
k8fEbxCD9lmWb3Aj4eh3fxbEq9v8OUWCnN8ZgerTmTLRYCfXqbwJZadRIq1cs3HEix1k2EFhA1Nj
ykJl0AQppEA3nbFQU8P4UV/gWWsX1jGC26qI7TYGedoaQ+AmufF7d2464/LJmmqrUtHbgLxYtxyw
e7vaHSX3kc50FT07YROkFMRTruPcfUcmhVRGkMSMyYBhfPk2aXNnjL9dDjIiAUz6aC31sMYJtBqy
68Y4G7GgICAyBMb6OpQpjbRQcLdm+3ZLC18ZjXO3tuFlNUSGwFzhTm7lKGlL4KkbjbMmv1t02xrZ
T6dfl+XwetPq3gqYSEYqTNH0JvUV5+G6xDpYRm+v/AhMselLHaCyfC/cT+b6xDcjYPu4ySLXUh7h
BsvbEGrzOVYCC3AZ5XE2f0Tbz8saCgyCbeRMg1o2QIGavCl/VvuHIj5e/n2BQRhM9CoNdbFnG7+f
Vzdp+RjntROVn8jONFAsAtFRBncKmwosOnqhidUj1R4N0NO+ZCbIEtrflxXhO3JszYFHFSSiqsVo
UhtSopqU/Nw4W6EZtOfshQ5f/nWoItRn7rHshDGeTs3TpQc+94SCfPUAHAF3UA3RC4VrZzsZ9G/Y
ZVCqbupKE8EX0J7uDGo8dIfAROtTWrHKBJ7UQCGlUmxzjidRK4z6gQ9RSqM7e3g5UNzh97L7NTWW
dKyw0UnIQa1/DFUaVlL00mbzcRjQvBEcHv97vslj/FLTlVFWqzBDSucy3zSPsT845DVyKOFSf0ix
6C+QSM3hkoaMi2qrfrQjG57DfKTdeXgOT3+YAzuMaOgQnKVIPcZNxWSegK8MAPeyXp0KAzvq02V1
uAIoNLSKAhUthL0/rzQHP7eq5cDBz/FeGB4stRAdEddT7EQwR2TMiz0MSzR56iPwbb3xxvzR/ADy
wtfVy27wn9+cha6WfpcPh7STyRzS2MZAHVvxGJqCv8UvJUSZLRRl1iLVmONp9JI0WI6AalvhD8Bw
HHsUcIgu+ITcC/2mDRs4inZoB9LDCvTJdgwM0iZZ4SnmScuTQy79GJUfl42CG4V38phnUTbVibyY
6K5NBgD20F9QWyeZwSNmiN7fIs3oZdu5qsJq2ygdJYTE2vwStbpbRo0rVyRYLesmTzYna2NBiiE4
M4PxwArIzZupV8HL1n9t8x9z/3Udf13+fiKt6KXbaTU0czVlKi6VrGH4bTpv7ROG4Z0ShTa4CNFI
BV8h2yZouAKA7s8jdyet2eSE9CTG/KCOop79rcuwX/KZ6RPASf4nhYVzyXsrNpKsowjVt1UXogua
5N7lz8ZDqHgng7GGSsHDsNvw3WjgwppsMF0DUgy9gNbNz4NTfWluao8EHeV9EDI6843+TUHGLqyl
GId2RmROzGNbPmbrlw7VoLb+ellJ7mkZ2JXWbYKkxmK8YWWnaanZgP0YjeY6jcEMpqyHWFgNIvRb
ffCAOznURndW0U4kl0gD19T72ukPIqGbP2vH5DYPneQlP6J/BATG9aA9wPmOjn33mVYliNaARYBF
CZB/M5dg6pMu7eIWCaKuXLXT9zrJnkzhMi2/hGNizwNlPMxG2vR77/SMU/D1lTb03G51M4QjcdtT
Fkju9hABzfIfcEqCQrX0pM/M+4P2+00wk+ksMjZsZXTIvET9VTTeVCbOqH/GV5mYG7ctRTdlFqAg
a6c53iaEsa61cieyEg+8dmFZioBv+Y/inSDGKhMt0nqpg8dXRifyO884LdikNMCIcGU9Tn55HG6S
E4mdy3eB/wrbiWWMtLcUTY1HJPip5daFQznOE690mxLkt4BpA6Q0qGFF/SpuyrMTygRttQG7S5ZD
VxljFuSora+XtRL8PjsgNYIElMQJlMrXzlvHwsdUsn9ZBNeJvKnAti6bwcTaRJ7DLvqnwaocQ+kc
Fcyfl6VwPeJOCuOOtULp64UmUbYxuEmiO+vaOqR/jIz7y4K4X8zCMIWO3RmgRzJmoEWW0dcZkviu
qp0kemmW42UB1Hw/OMM3AexMiFwaXZdV9uSt1uj382GLwKEr3cXJdSviPxDowkIhGMZQ5UOFipk1
XPfLSVUFk8j8+vhOF+ZU5q3fGmVDuN8G0yvAZisblQdW4HCMi69WqdzYq3ma5cmZMqQcuRZc/pTc
5itW5P89LI2Jk7mULtDRoq9L2aUbi0nilKAvIV9jt3OrcPomEMg1w51A+sV3Hr6ve7NA9xUNAXD9
OParGdCJaOMn7V7aZxULLXIOFCRhwVV0kkxk0aNEKsuoBkvob/m3SZwe7Lrxc7HCNyUPit8/NsKm
vUgkE1OaRR7lmbqOpO/DYUxuNrMShBSRCMbTSzqG/hYatiw59pOkOcbppzpRuwNjrnOT9ODAK1F/
UIxnPP9JPjlNLvCAIqNgnDj2tcEJJiEdjeNzI2GJO3KJ8X1oBOPKXEf7pgr7PN5azDFKBhxtAajE
yjz10UkqBE1ygSo689qCHx+qRoOMtEoWRybjWWrAO9DbGNhU1s/49J1CjPcomnUkkmIiT6r62Rkq
QM7p8XmTLPCoiZjRecsFFE3jX1fBlvXxCNeSCLMhnnY2H6MQYy8n6w6sIn70szpUDt7+ToZ+CXL6
wdlEboP6oQs+n80/K2DSaEoGt2Herj4dyrJd80yFDnAWhSvE3OFfLBWZGgaW1Q/zgNJS90jQUgSx
VyS6QesuV6RyU6y7qgDUk1+iB9EkGD+qvUlk7lllN8pCyYm8utscIzYdjXwpzfMUvVqryG74F+FN
FnPfNjCOFIWRwAn37VmVX5tJue3rRuCc/pfg8q+YD1OBRiYpckEm+mqxX5Xr3gXS3bctNFFca2+r
X6LNKn4P1jKxoYbBLAoa/z62RMsQGRZtmmPGB+OH/1jG4zSiQVn/TKcbndwsXeeqonvBt5Q3ocyF
l4uhNqoKSqLv5ZDuPhLVH/ge5U0Ac8lTvdlKAHJiUg+tplpTHL28WopDIqSb5NfOd9+PSQYU2PyS
VHjk2YpDlz5L1/KK35uLRTg8uUTAhNSgP17pN73oh91lAkOcDnVaGxO2+07N6JfJbbOkTllggLS9
KavD5cSDb/Jv0ui/76SV5WBYa9Si+1DabrI9pD3Sq6fLMoQfkIn4Utm3WWvhXtGuLkXqWg7RE/gA
j3VQ/BKlNCLDY2J/VS7GtGjAU97WG7P11/XlsjYiu2McUmYPhZ7Q4FKOqZdIL9PmYRmvnX9dFsP1
e6Cb0TGzCZIHlTG6bsUcfkM7uIlagtrwRKRXkJy6KsZRJNHSFdfkdrIYk6tKk5RZVSMjK1FEWZ7U
sXDm7EfXPJfW86QJPiD3gHbSGJND22Yxeh25dZVdzyDkiAUPLe7QOuiAVIxmyIr5YTpuKNuumbQG
0OHhdC2BECB31R8AofomIYO3Q8VXfXVxCowS9O7lQ+O+9feimQgi51quGwtGrcB7HujXIDM7LjWI
QAbM13Sh/i0BUINAJs9QdiItxrv3yDyTgkCknX3T0RffHvKsdCv9RRt/XtaOZyZ7SYxL7yotRodD
xs2ywpY8Rlixt+7rGNMFxVMri6rm3DegTlDrVTFTBlxBxk7qOsJNNkEVQJnI6QTidmgOZlj5jRDs
k/4U63P3ohgHZWxWFdVmaXgtqqHW+M2s76JRMFzA9YJ7IfQgd642Gboe/UwsM44o/CrQZ/iRupR2
twzGKxFZBVcjQ5UBS4IVR8JSxMhTTUqzRbWh1Ey/Jw1Yui23I5J/2SS4uQxW1xRDM4DAZ7Ngb62i
t41VILegd031AEmMzFdybUx/XINOD1Ub0Wekjo89q71E5jOW9bIpmYYBAy3sjltAH+fxKT2TR8pD
g7eFCEOL9yX38hh/v6Z2keUKHmF9frKycAWNiSIod/BCCpCzDBkACQbq5YxKWdduQ1YiVxry66Yw
Q725ibVnyRatXfNVeZPDqoLR6KHpEFMijARhS8nJ894FUuMnnl97dRgn2G1gBpRlFG8ksw/WKQ6b
JvJk/fe2aYKtMu6d2olim4axAsuUZgR7SjmDLfJAmx3sWYOYpTsXrui5xTsnyryJpga2/8A79v4G
24jTnZZiXliut8Ut4urc1M3rqhfAH2tLwVfkHZaJZQpgZqnoLLCzLRYANKNGRtIEfNirUl3BYrCq
x9mKiUAQN17uJTGZdBEtjWHTcQ3zsXmqvMyrsEgxADUDeLpO4VdncEh+asNnL5TJb6SxS/KpMUCp
Nw+hOiSuVGznxRJVgngxay+GSW1itSdmOvRoXpN68HVJ/dJVw+KoVicfqjU6J9nWOzle8N5lx8iL
yiatC9DdG3QsmTtQSinyKeyuoQJ1KqUhKG2/bld3bJ+ySVC+4Z/fmyz2Euh2nbV6jrm7vyD76X17
Kp/jcHEpUYp5AuDvs/1TRKPK/bCYpoC7AgwU2jbv78KqkDYqBhto4/U5bu60+LcS3UxqeUzNszKI
cF65l8GmENaY8TVw/95LM5UkGTUZSbeW/57yhwmELFX5evnIuLHM3Alh8hsrAs8jAe+6Z3yP7v+g
+4TxsbmiU5OA8xf21ridYMD7APsV81iUxeq9UpYRjw0gIRcsLxEwqhHsn21XdMiWRlAN69/j9fYF
sJBYaBIjeXFd5146czOKXim2VQFlnfmImx+0eNZGB+UEKAzs84kGiuiPsUGbUiai8wysNNNghNVp
uZXLiiTVGrYzujq32Wz7l49PJIKa0C69AlSS3dRmbXhr8qjJV80omt/l2eBeB8bic2NoU6OkD3P1
up++dfK5kn5f1oHbotzLYDKB0W56NaaH0gOhhKKiSDfdy4BivAoode0q8odAlCmKvhuTFLRZIpE6
xtBrZR/V+lSJEjbu5vdeJ8YVZjlp547OdE+aDyv/wz8PSo5D72D78az71q0cDG4ZyEGaYm5PBj+8
JGx0cC/b7q9gi2DqtCRLShDk0O4lznCdHvqzdRyc6YR5nxKI9X1A3xbrYbtbgupZxLPGiwd78Yxv
kWtLnioJxrN1h3kN53r1uq12F7lxtuYzA8Z7YUxAl3q7bTNbAcqWcl8W6Jmhy1yEiSRqbQtMx2Qc
2DQkTSQZqM2O1vrSzsmBpHIouBG8OLPXhfEcAxCCMWUJJ0nTfYyxn/UHmu43Bz3sHGDneauThfJD
/UP0ruYrp1pgZ9ABS/Vn9mTnT1DR19MtBlSZXZleheiqSvJn0leU0gn9eV3HRMx7n6Ub2abmFbam
5sg+m0Z/HLUJnXQlMNXVkzLVWeYUXmYEQqH6T6eQw2aKpi+4syX7v4Hxm2ge1HVsoFes31Jg4vZs
fNMfKKsG1lk8ut3audFN/rIIdOd/3jfVGW+qjdssa6mGskX9TZfvl+TwKcN5E8C4UnUpi6xQcW50
K3M7Gif9AA7vH9OPCYyUdjjd1I9x5UTuevWZCuT+izIeNRnqyJC7DK3BRveSfA67QhVcC447oXxb
gC9ClQsLyczXs2W5wKrFCkTdZXG0Bi3UDTt9L6X8kJWPlz8k/SkmdGvYVkTMtrEhidfPexuNTLBs
9qjEeIYNiHVVd4oaQ0DxNUYZ3MuSeKb4ThRzHaBRlW/Ub9HRuOYbwkMo+2CNClK3+/2XurT4hREk
0Ro5J7K/k8v4MZ3gFm4jAQnm/I+d3bbyHTFFSTr9jY+f0QClA92O1FmUf+BNKdW2zIAiDIF5i1F1
GyjPnU+1ojtNIhvkq/Qmjg26pFSbpEC/1ValIM51X16085yJell847ANFTm5qoDh671xjPZk6aOM
isLYF8BnOIxgsu2jZ4MIvIVIDhMFKrJGZtkhemPgxLYrxxyuZdxgUTeE18yFJbzpwzhDa6pGQ4FK
qCfQUpb+ozqmh+3QvaSuga6q+mu8HpAgx556J3pQcRziO9HMlV7nLksTa0S5U9Fv89m61rGmI7hg
9JnEGiGhSEwWGgug6mOsAonY3Okbpj1m13RSIFUaRx3UAclJdKN4yuwEsZWSTOnkMVeAFWYCRWO7
m/N7gSY8+wYopaWZ6GeCBJ55EJZdH6c5XfeMLZdWh8fvmVcoYF4Ekkbi0WZ046LbKUoKeGmkRimA
UOvBs1eWGYMv0nitbNpwB+rsCUm6q4OELbul7zWkrj+B1vAPZVhGov7tc+uY76Qz10DeLEDWqGid
dF5+A7AXALDlbvuVQl6MVyLOIN4LEYtJGny+pcoKFpTeX+6sXKS4zvDET2xHO4GvwB+u5J/Rnxp8
4oveCbwyBlgCsYiPLSXUk9kBObsHwYApowpKV4VJiMLX6S+H0BYq9xSQJfPF4wW8LsM7qcyVaOYs
VaZExahcoH9t0JlUz3qImUwcYvty2Wh5NrtTkLXZpi711i7gXMbtMM9HqboaRQMavHu3F8EEa20t
gHk/gc65nG8b+baujpdVEP0+E6EBszYmSodyf1k+Thi/H3WRjyI8V79XgblhU5G2WY/c5k8SoAd0
SHd11/sZRI50i9UGBzbgeRR/CPF0cukicnODIomXhVLw/6csY/9mXEfy2BZAJLMMfyJrqI6i5T/e
g39vfiy3mD2Y5jKlsIkeb+PNowMGDXbkaQ1bwnOUHMReRHSGTKCBS5Vnc9yQ4A+d2w2mQz7BmvRO
KSb17othSLRyBqac7tcg6Igxhz+JkJf5twmFM8ukREbsjgEhvRKluoJ1atDSVE8GyleqYDGNVxGE
Im8ymEx+TdSo0RK8z1TANOhBEcS/lAfdz49G0J2tB+EUKPdo0LNQZYz6Kx+a/tW81WtU/E90yQ+F
tx2MO0xvw+Bjd3qeD/bPyybO/Yg7gfTfd4/crt4wFa+gpasV+smUVH8crAfLigQfUqQXY3I4vVLt
TdB0EVBK9KciFzTQRL/PGJxB6lQ2JVrcab/I9kkSPSZFn4mxA6Vb5JgUIJMwBz/TwqQPLNF4uEgE
E4fQQ6i6dkaVzCR3aY1NgRasKKISJveFhbGIfw3sw4x4P84go0S004kLOOTWnUPrlPuRZ6IMRx71
e8zYrx6m+Z9FbVRuNrEXzYQmkhmrapWorlOaoCaoQx2AuJET/58g0vk3d6coE6iiqdX1wYyxn/Cl
O46gx5VAHK+fKPZB839YtxBqx0St1lq7fF7wYcGB8Lcn7afPmqefjKs4EDEfUFtg0/j9p6TXYXdr
8cTM1EXaKGmQdcIMNXCz6XiJaM2Zn5HtPiLjHdpY3/QSO0AYbS0LRCYNpI7/j7TraJIbZ5a/iBE0
oLvStRvvpQtjVoYEvXe//iVmv1VTELfxYvakgyK6BmChUKjKypT8JHTpAbfHXg5ULz5ikEyUZQvO
AuHCRad1dWXOM7IMaz7FU37S4/awoO9zOfgJogbhooZSW8ZgzRlSy4q4qtb5nZp4nzEBlnNwp0Cm
gh/cSso6i2YFTdxEv0ogjiGibN/CdhKMhP3PAGiRfneFsSPqILOEL0kl6E2bN0BWBaWk3tAx3DUk
cQECOQBteug/hWP9zTbnhtVsDkWUImFXvoW7PsWMOBuRABt06SSOeipcUReJfZA//f68WM4fwVuo
VXkIg9MyPM9T7s4J1KtK4zBEdu2kumhW81+iyNkg54ipPZcybVAbBQklIDsZxMsp4pa+I0GDOWsR
A9r2Y2T1NTmPbJZ2bOoQ1zFGxZoDU/emrll9AE3FQ/7b7n9eHHepSbZcTWRAiIxL/aA1ilsbjUDG
ZzuZXy2Iu9Xiuaqa1EKuKe+GoIfmHbRGA2OXP7S76FTvbH8MJsYjGyC8+IOj7CYQsCGdlxIht5DA
eXieDaWQpyg2Qbk1hzdWNblqdSM1Jxss8FOfCY4927oLjvrxnVcBOobGJquo4jZQG8fW3kt5P5XH
Xv0xAneNkpmgrrM1B7s+iR+308reUpWSpuYy8is8m2PqRDeqawY6dtg6DLmj9ijny17ujfs0MFEd
aVxxi1e0v1wkqgsIsLSkgipJ+UUevxAQDNnFixzdxSh6Xo6qm1WYVdTjKxPg8iulqBgm1EGSJ+1p
+lYdwPwR6A/AG72ZkAEOg5o6jFHPvDOvRLXVf7nsf50cHpk4JVJjmtFHWNCCfpfv9GvL0VzVkTBz
UQkWu3kZgmlEBs0Ye4pwR6jP60ib0olVckcX7L9u3U6BqolmH7agqwTKYf/Y4VEkPZBhKAXBZ7ND
+rCwWBc56BvObnUqD5FL9sVOlf3LH3I74OH5Bk5EzPUDp/j79TXPppUtFjqI8lF6wyj8X1UcMIbT
wi92rXa4bG3TQ1fGuGhedWQiJiPdy8O7FvUzKHHagDfld2L5483Yejalcclur8kanSuQWZCxdIz0
agl/XF4L+1v/iDArA1x+q1vtkM8tujJ5k90Vi3KV5VPh9GH9JRai7ES2uJPdyUZFWxXwcMk4ZMrN
0AMxVXyloeARt10LWa2Jbeoqis0YBGPskqzVqwWtq70CNXin7WZPdWI/A8FdtmsFxMWi78T5H5Cd
eVPH4NYfVLNzQ6mK92WSS+7ljyWywjneJE9qOE1oRablD0u6tz/1PFUtjKhAGQgMT5wzQPeqpWWE
D6TPN5J2UNtjrIo+DvuNPx3ubINzAiIpM9QisVPzMUVSggaW4Zn3Cu7tj9vkU0+A1ZI4X5BJZWfY
Nbzfsn02UEdi7w7BGdpOnldGuK8vV82cdQwP+7egcw1UgXbUgAERlWXZD13aPM4BzAgs8zaA+p6c
V0FP6shRSecuSXp32dFEdrj8McKsXGs2mIlSrPce8Ttevg6T4MhsR4OzI3BpYzESoylVPAr16os5
zo4t3VXVdQLljctr+SBbubRp3MVXxYuFSiLGrvRbawdgglvf6Pt614F43ll20j0TupQOjDU9Pt6L
yhXbR/bXKvlssZSKGNm/jYqS9iSVL5YIorMd7DQ0TTE5qoIphTuzUos+Tt+ABLDzwvv4gFUG7U5y
s9Ir39AD9BoXWPbmM3o6hKzMcudKsaa6TEx4CBtsV93Ynf0aaTkbHG2aD9AHK8h0NUA1lz/nZkq8
MsydNSudaJoyBGDZhSCj35vkIDUPjR0MVexQ0fTU5udbWeMOXNegyjXpuErq4b2gT0YtOASbBw1A
fSB7MV8BsdzfryrosiTxXCLiElCWqUnmVNmxbh8vb9nmSdNsBZT6AHRA3OF3I4k9p4tOUJ8ozdbt
lYNCQo8sj0b3CRwXnOJsiIvtGCEqqNagzD0vX43+aZFeLi9k+2ucf59zumGuhlkbJWCFwyUI9fQq
lUvBFSvaK869snqMcjkMoRmSBYv9NM93Uu7RXhSUtr/7eSWcX6VyW0kWwUpa6UrJr7X5tqqCy5u1
nYivvgYXxMe8C5NhwpRB6UN/6mm4jY6p23vK0XgD3x9eGKKJUxZI/wi0K4NcRCdqWcpTB+L1eUlj
y1EyuIJrtLN8vWjScKpDG8JXcplMCia/ZHM+9JZZCA7UposQFeAKgnkOYnIu0k92SezJRGe7/NIm
pyEWAAZEv8/5RwH5b9lecGsNS/6SS/HRLkQ6bJu+sVoC5xtQOV0aTUNvdKD1jULV+7Zo7uOlKwUX
o2gpnH9AB3yIKh1Ugwkdb2urvqNd7l32wc3TtFoK5xFSp065ObbAfKmWk5jXE60dYjxoolxi81JY
2eGu+GYAz4ppIS8y1W/KcleZV4t2lSTRCXjSKhepTwg+ED8p2YUlVbUIj82kuI2sU2nazliKBFe2
n7TnNVnc0y+StFDL2N6RXXmDYfEdcfTd33xutSApF3gCT+pqtYtcDQAWe+EAfQaLHs1CiIjazPsx
f2mDSAJU53yBecL0m6SmaNu0Ph5mmLCy7kI80VkBFKi1p8t+t11ZWVljK149ASHUWS55jZuo9bsr
xUuC2LOeshcjYDyn6sNla9v+cF4aFxN0vGnzmVE/jd17B+4bQ+53alz4n7CCdENFXNMxLMP5+FBb
2jIw4Pmix4d+JrfWAnKOUBHkV5tH9myGx7fPctfExQCoMAlrZ4L+dtr5FcY6RLQLm5um20wER0MV
g8cxdvk0SWY5A6FjKCdZHx1ilV4bFYIItOnaKzPcrhUgizPUykYmrB6T7In0gtxKsAw+vydkqA2b
TZFKNIVS73TA7M9psWPBx9+OBgYyUYKePrSvuXVIfa30VY111GS5WUCU1UIbwyqb3axPj23YFY4G
TURqN76Uh1+mRJTaba7zbJ+PeQZdRkoMIAoS3TjWS+LS2TjOYSWIRCIzXNBLhpbWc4WXNJVBzXIC
AfNUCXoJ27FhtRTuxVSp4DIH9cyEF9PHrKdHJIeNxuR33c72ZtH85XbzZ2WPy4rzusAwjjb1GM9K
nlS/xuusDZaj5YDAFYhdEWRyuzcPSRMZZVCik4/1r2JfloQTRn5R0kt/SrfxXfUdPOCefjPfGg59
Uvz6ljWvKer3n4hPK7PcMqFRZ7akBzajnIYCdRarcMd0CP2lUUSHgWUmfySaK1NcdK+GaS7GAjjr
+FBdoROSAlZoB6U7nGw/p47hafeMKIki1l9e42Y0MTW8tKHUAR1DLp/p5LHBecMl1rSvWnLQivfL
v7/ZKUe0UsGvYxk6AKm/31tx2hvTiHYyUITSLVoggIw5ENCygsEBeAcNGRTJ2s5pUxcT15+wjTco
LhdodOiqxuedBt5uoQ4IGSZNHwqvBgUVIxQaXMupD8Ou+ZFAQ1a0o1uZ29ool4Smg1QlbYROpd3U
TtHuDdMEE5pT0CvbupkTAfx76/utrXHfT2nHOKpHoCvKxf6raSov7kJBeNm6P4HrlSFUa1umzD9A
aJgYILhAC61qj1S9XaTSN5uXVCKC47a5FIyQQz2WvXRk7kKAoqympRqyd3Xql0NeUeqr41ILnEJg
5SO2rWJJnmWwYQDoHWUHHeOrwqkhgQF+OoqEc7kMWv33oGKMtLCSHXpNAVv8gNg8Ww/a98t+vhU8
jPPG8fJZ9UzMMdHQSlbJ4JjtYciuR+gx5POjVH+9bGrrNlubYotf7V4FvGcch4j8Vl95RVFAgWw5
qHMuSNnYp+bD4doMFzTCeErDNERUyg5/TxszMhBVeFRFG8fFB8mIbaqpiA9R+5dkvhjNTdTIrkF+
atXz5X3bvKLXK+KiwmxElW1aKPL9Q5u5OLGnHhgJM1PqvmxN9JW4oKCBqLXtIsRc2zzM5GYOj72I
X2Kz0bxeEHdaUwUIHmtC+qQ79i17kVC/PkYAgTCsi/0+uDFcHgXT6od2sG4mQTl/M3tcmefLjEmu
F1SeVXbKPvAnnv1Abpn+o+2JxoA3C9JrW1wKp1nRYLUz+r9t7BpHDDV40Y/lhhwwLVcflOcouBfp
BYncReMyOrqo0hhJEiALh/knq3/TnfSM7GAPwolAlF8J3IUn1OoaO5vHAXkO7oAjqGQ9jQxvir0c
LnvlZtq43kcueDQkt5pFYvh13WGyDMOrHjnJT8sJHXKK782DUGNt64m+tsjFkZjKE9MyZthDGXPV
TMU2d40rBo2ngfGJR/PaGBdNyDTGSZIgmnRkeI5KOdApYjGlggts82vZYH4iYEfAlcjVvgsj7yPo
u8DMcqMZRxI/VIMAlLx140P1XlOQsCnGH8r0IMJvaaY2CL+N7Q3QxcpU30wOxBCUNjfdfGWIf4NF
k1xnIR16oMhlTNhC79yjzxrw/WB7FNKBbW3c2hh3jLsBbCiKNQCyPhqPbWP7Ex13GmYqL7s582L+
7lqb4Y6uoSRFb8YMLaI/LNM3rRK4mej3uVfJoKUJbRTcjXX1MsbH3v7r8t+/dSmu/37+lEZkaDqt
R9JcoRz8MAKZVr0rymHGIO1lS5v1/LUp7njqkzbrEisBkJ1xxBDLffRVThyK4mMA2sUr+dXAbfyf
rXLndJgihU2W48lTQhuJUUksJ/XQ+QYkEZIT028VNblFn4y7/LUEPOpFC3gNsAjO1LxOzc/LO/nx
irrkdNyND0lV0ss94GTTN6hMu/f1awfap/JlBqVkfp26luJgoFYGRrk45eBuqQ/9Lf2UhjdmZH4F
DotLCpTE0BKj71khAlVe7GzimTcpBkTZzVxci/ZVEKdsLhSWVWTVag8evD4lblSfepCrNWXiWJUo
UAm+oM3FjtaaGruykdSbTWg8Gm1n/xw1mh+WOE3fGjMMr62hzJadmqfKXaUbkK6ZU2nZd2HrAkT5
Xjczuh1DkzSaf/nTC6IaT5SQzXK2oBqIOWPg+sjwROm7kHxl24Zm6ioxdfRDuRMDchfMzk0ICVq3
L7VHY4D0kODK2Xo1m/LZBHdExmYMpyVDcE6076N2r+Q+u3O0t7R90nqBrc1EBA9ZTGUDNaWCofr3
V0wxYCwmb0o2TQ9ylzsmvZpeWY7MoAWYYBYpTmxuHyteAUUIfXSTuxF6a2kmyMEgok7REgdaMWWp
UyjdOPoadlZED7npqwpIEEAqBEEUnqFfX4qm1BXMmMXKDF2I3qQ78MvlArbBzWtiZYXbQyldshoc
w+i+1sj1rcUZgMoo5qeiurbs/Sd8fGWL87+8NA3oo+CtkZWRW+NhYek/qKgGt/2VztvGeWDWS/UY
5qikRAYSbtoE9qL7RFn8y2vZfLmAKu/X5+FCtVH38qS1QAPrH7cPOK2Oxd7eqV5xHe8EtkSuwMXj
LszMQu6R4qimO5QOY9BKWD2iDTDNJLPi28d8qCBDFVjlR9y7rm3lmSARLs2Amns7Ebjedt4A/lqw
EeAY23w9uKZN2jRqx86vscNl8zE0hRqiB9Cd6siOWCp62znOFjlvV4clHhdkRajiqx41pbtaK71B
DgX3jMgM54PNrBakm5CaMHZ+vTbQArkNha1Edln9kSyct+/jab8q4kh1WY2xjMusxJT+6Btu/azc
zAEUL29FT8tNICGICP75VHw1TNNGSy0VxPXwevFi8JEWJ3NnBcVO5OuCreOLYF1X9ujToj8aFqcm
/dLa760panyw43Jp45jjrzYu0qdmyJkXJAc90PbdPj2QQBaWpURL4ZzNSptE7tnkc2Uu3tzWu3g0
3SYTcauKzHBRldRF0VgRdqxXr2v0NrLsm5kIHhPbV+3q+3MenYT11KkZPFr9WlxZePSz8pD0Tpzo
DmMXn2pnrN2NC676VBR1keOqTQFjyK1kn1lUEFS3o9vZo7mYKpdlkkXZhJZ/cjTKq7ITXHabSe15
x/j3vZJXTVssODES/dpqQaaUzpT58SAww3bigi/zOPxuMklhQpzTo1nsSPWThM64bgRjuLfs3bh8
u3wTCXyNr2fpfRgNcotFVdNjavtFcVriw2UTon3j3sW5hWGQTAZtVqGlu7pLnUj61mb6bqz9y4ZE
a+GjQGdkeToiG85T201phX/zfWZGoiyVpYWXvhD7O1bRBhw1kq2bIMtinE8YsfOkB9tHN3yX+dKd
Itg90aK4YJCmYwKeVHwgbXyl9lWt/ISezuV92858VBk8oqheGZjy+n1BLIVrYlowsdn4rk6Ufa6n
93WeOJpBU2du+p2Rz6VDq9azZ+t2njTv8l+wWbQ2V38BH40aU5nKwsRc5i01HF1xCCau+x02FuOZ
ijscx7fmxbxnjewKg2Cfge6vzXPRSTGLWo0kpGN5bgXdfKW2tTcRQQ6xydSEUpZmWOCdIqCL+X2b
u6yo9CXEyU5/NleTF52KoEFOdN1XyJAqx1edxwoEGgNoGsb7yxu8GRtXprnY2CqlVoNJGGRU4L5d
bHqV9yIA3nZGcbbBZ5foyIM2Ngb3jh4CDZfrQZ6Ye9rhSVVJthOOqlfXxVUUT/tmjARtB8H6dK4M
AH0Gs4nzjsF1nTl7p8g3/9MG6ty3K4jdkpyiv9ZpoOI07sP58bKB7Qt5tX1cmAQGLynzCs3C5MAS
snJX3scexlbuQW/rdD/sp8v2NuPKyhzb0VUQy7qiyMYZT225TpwwegmHQzyIyBtEn4WLlFMBnm4y
A+3XLI9V91CNguC4ebWsFsEFLn22tHpu8Nll+jpi3r+nO9pCzVQQ8bf3yrRkAkwceKW4j6/lczaU
Op65TfSgVu/ocMHHde/yB/mXKHy2wm1WDkSGItctuj0OIOdHpLEnFvvik5gmgYXTP24w9WyK27dI
kwvwcgE5EE/lW5IWoB7Tp2djKl7nVnooYiEkU2SQi+/dqCyFwlhiRrcEu0Xrli69Xg6ZN+w/oh/9
Pu0qN/KMOLi8q9seeF4pF9lJZ85VaWBT7f4NYr7jKAg8mz1IMHb+8g0usi5ZWzcRq8ovtwwZ1D6H
3nIT/aj8xU3vmCJy3rqLwOimPwI6QzBgCzpNvporZUXfjBQ9a6VpjsVs7+22dYneuZf3bvOjnc3w
FczY0ju90LF3ln5SrId+rvzcclr7NRv9y5Y2gWSgD/pnRTYX/Gwpq+WcjbUpj/HgzA/s+Ss59iuj
lVI16CMoGKZzGOvkp2qAK8tcHCwYI7CsgZiELLct5s/68jYhteD22IxTKyPc0a5mSZW7AvkFIQEB
KVd7l1K/nx8u7+LmTP16F7ljDcRRQqAkBRWLPTlaLwqQDLZvXOVudF1rQHUproYh5d507P18/Mn4
4kxBQGbe/kdgWS2UO+cf5ExKA3R8ngOomjOtemLkV2PYQTeGhPd2Fw87A9MZbtkry3/0V+6s13mV
YmQV/qrIpScR1J06xZH1yKv14aWyBsEpVDdjy2qx/NGX5g7NBRz97lvxRNzUl/z2LfPoDTDMLsbT
/PnNesS0HAbRKTy39JNdt4sFd9N23vDrryD8yJWVhFUK4mf0sF6s3XRIbi3w3LTfIAmACoj2Jf8E
bBYqEYZpqKDGx/ju73kDGKtyIkUoL5vpVT0+WcvNrAveI9vh7ZcJPpkrUIYnrYqhhzIs74xGhV6D
AdC2IhoQ3o5vZzvctW5YpINyIvOX9k0bd53qqyR0xjworJfLJ3P7ljjvGq+4iflny4bsNGuo1v4S
NIf/ieV69jV508Ak/zmdXOign5fHRTYpi/uhI0i+oOCtv2kePabXnUMPxc3igxH2GGEu6/IyRR+O
8w3LGC2p7lH+1W1QpEzvpJWPZfaZp8xqWVyQmyYjCYGOBWIVqJ8xusq018ur+JcTdd44LojFkblM
DXgUveJt/h+nTRiAouNaDTI/CkSzbNth5GyOC1tGmk+WDjJnz5S+9sXVkApi8r+sxwIjNoTJ8A8X
p6w5zyoAbvCyuDKOrdNfh4dvhtO9g1cMKZfoLb191/2yxhexY9B7m4kJV++iDFMWgaRdazX1ZlAg
X/5O2/t2NsS9+Ra5VTS1AaF4XMtHddTdQtEEDY1NE9CPg5QRVMl0PtGiZR4mWQZ8QJm118vcP6RU
pNstMMG3yvsywoRmjuEU1CA8y4CeREjpZ0YqwFD7zzr4LnlRhZBXqCLU4JMxKM3CM8xicJY5+Xn5
k2zXAFaGuJBahSbeFn/HuRA0b+mOYYZkcGGIwNzbTq2z6SEwzNg2H1EndTEgyQ20TfdGb6JTeizd
6tW+Hvz+SXWKnYjqdzO0nc3x0lba0k2jNCK0SXoMXfNvJfbPaiaBS2+/AVdmuP1DL2vsO9YsMfX+
noyNa1D9npLRT6L2JKX2LiuK49gVp7aR/cFUngTfb9sbf+2qweXhpO7UOWKExrU/BcBwQly93EH2
b2/cSjvrNXOFfSj2i39kjKsVs79oVYfIx1ihpY0kimkeTI+1O0A8pgfMqHGMU/UswgJu3vkrc9wV
FRqdPFstLsXRSiAol6I1GcqO3gIuK0VfVaMS3FbbLdGVQe66altI4yQfncO3ibEsOtljVLp6Cn1N
QkEHUbm2l3xmrhfKB/8cDoO7warUZHMf4KFo+/7HOPZvSSJfhZUiuO83+S7WdrirSzZrO4nbCvPD
QbSPXbxpHhIv3eXg3ba8yp8DyIMc2HGUvktet/tcEDBUUG9jrM8Aof/vziPNMfgryxoJx60S0NNy
YpCm5IbR76SeGKi4/TFX9rj10lIjhf73fJV61IPUH04m1pq747cWtB7ZcyrIRTbfUyuD3NWda80E
TWoggJlOGounDVRZxd25zej2ywyAYr/vIzTEgIMp0aIxhty3TWhrq9WxQgdFEF7Y9/jjsK/scFe2
NixTNFBkVgz2q1wp6NRquxpUXZjE8ET6RZf3DpT7vy9q1hoS2oyeFrAi/QVUQJNb23PiVVUxYgbD
HIJ5WsAHXsm121a54CoUbSkXSRO9XtLKxpej1Wk0XyLqx/TlP24nFzujtIEcT4XBHHmX3qgQm01d
3Td3f78nRHmdaEFc5OxmiSyShG8nt0bstFHyPifD3dKISvkiO3zAjKOqS5nWchPWd1LzJZHIfSmJ
wKab98CHHIIsQxWT1y+dUZFJsxnTRmlTBbpt39l5vIc0rKOm1egUdS07go+1ebWeLfJXa91Lo0Qa
pPlMZ5maTnps9tCs9jALes2IDotr0ZikyCL3xaRFDfVsxi0wZS16L+Q2t+hesKrN63u1Ku6myfRl
ntB3h7hEsARMIVh66PbUZWmfure9z5B/mytzXAA2qb1MWY1TZY26T5fMq3qUO3phHiZwD34C3ooX
kI/g/Yx69RLQBwOI2QFETs1pchXI2lVu4Vb34mLkdlZ7Xh8/Eq9kaptmFNtJ7lEj2KP7amhO+aYc
ZTBcz6+S5mhPl7+gwElMLiQn5mAtNEP5qI3uzembrKYCxxdsJQ+ytKo4V6IYOUJIuuKLHg2aC+Ei
/WDnSu1CXwI6kaMtqCBt15NX+8hFX2rr6VhqqCcvt+roTVctWEXjAC6zM938iqHRvNhH4nUUcUZt
Ry8ms/IRV/iZTPAmD7WUYD6oTNGJDAs/CndFIcI7bVsBdTIGeCEaz0NRatpLptHg8aPp1MEgmabe
66OosLjtGWcjnGdoRE9JCHgdevLLm/lWAOgw7C2IqaBg5i8pHnWix4DIIndj2/LSy0mJLpGhHEzD
yyPBwOy/HK/zkji3gF6RSuMRwpHmbTM40wFlWkf9vhzx2jiS03gSsT+zcPRnvnO2xxa8etyYWZbT
OARf8QIOH6cxaneeNXeswpMiNzvZmO9o0wlqFpu+ATpZ0F2YgBrYXEQ2Kdq4S4Nczprw9JZiz5jV
PesrX44b23u5ssOF4qkDsUGRokprXBcH8pwBPob0Y0e//60OJurTbB9pMGigDAOwu2pw9uK66LRY
q1DXfraue58RwdVuSpzMC70CN6nikgBeKWYJ3vTKlWEuB5fUGppCOsitjGJXkzt9fLq8k4Lf52N+
Pdg50SJ8oDi7SiM/LA+Xf1/Z9EIbvCfwCdDhyNxB1vGEaNWmQO0CdKt+EzoYfvYsTwEL/3AanG7G
nJ/+Au6xwLoRTYJsLm5lm/tqdOmMMhzQLhjo+4K4a1aiTE64PO77tPZA5rhHQXg+/q14Qp9rcAGH
nvbAWM9T6EwpB93JH/v95Y0VrO2jGLY63WmdGIsZYkqqUahj9aPTqu//zQL35cx6tmxrhM9bduXI
1kuWfb9sgCXTfwSo8+fhkQ1901kGMVHvSeMEj8uw/57L8QxdRqNywkzYB90OGit7XAAuoFWXNAxD
CZDLFQ7wdehJrfNtQValOuprJyqEiNbHPuHqE1WWAkLCGvaMJujG3ZxQtyY/5lYEftp2BQNUFqaB
cM9nUdSc284qIB7XVaWjdqND06fLX0pkgTtIbdF3dsPafDOcWXuTo0qQp233qOzzGrhzVC5RWpga
YI3x1fizOhDXPMWxox6MR+VYvWt+fAxvFEEPVbAqfs60aYdYYj1hL7H21Hqp87fLu/YvDvdrUTy1
GYB4YRbVGMrNX+w3+68SjDhMmmh8knaNSwNRSNj2t7M5LoPpCzKESoEEI6b0p2Gpga4X+6EtdzSu
g8tL28ZMnr8XL2QZJj2hcdsw4jEtwIQuMEOsQtQWLnWXDwEGdhfKSGqkQLprBOY30/qVdfZlVydL
qRuaEgMc7+NCS7yRCpV+7ebikJlxUJamCYpvOzVt0TNa5DDcmzbWF1ld2ITJlD1HRuL01tPlbd3k
xYHI/D9HmdeplYdOytoBDRn9trAd1iZB4hs/psQbXKZpFX1vnPZR8kQz8ex4/RmK0clAU10FLzZX
g5Mbpe9TGbc00SaU/RVHj6cTgYDtoBeeEvVXaHs+pJpoPGP7O57Nchuqq9UwoBKCcouRJ65uZ67d
EXdJo9d5ma6bwRKFme0veDbIjtDKcRKNSTey0X/9sQCJiLKX3Ih42F1fg0AeRVO6FJWutk/l2SSX
EgPYm4IbEsUepMW+pGvHsrVfACv0ukSkcszC8KWvyIVplK4WKwzRzqhiO3YyS7mRR8PPlx7zmeYd
HU2vm+RPHcXz8rjA3RWjAk08jHLU+hc5Af2LWaO351WNC3I/wefbfF3Yv2zxIN+EpFJu6pEBJb7J
dOfCavx0GVrHTFvJF5xEkS0u+1ElW2tT9OI/2NOAXwC+BgrEJwatY1yO4145tAJ0y3ZHY7U+LoDT
TGkHpESs8JOBCMuFuuExfdAwLw2i69fl3tzVgeTpd5jpZYTX0mEUve0FcYBvbC5xl5sTi3ASJKyd
uNcPWQOWsyQy3KIYA7R2nBxYaqKJQPjbzcfV2rmQXpZDYsgGLI/u5PU3kFU/YIL7SvXkk0g2aOvT
WrKmYU5CMUzlIwivggDQ52EUNhmCgPXc5Bh06w5KKXoybp3FtRHu2CtpriUqWLw9SY0cW30urfc2
yxzDfJeN3ayMu8v+KloTd/QTORzzUWNr0icnyYhLJFee/7psZJOZY70o7rAPZW1TEqNCaMbOELDB
rXJXnezJAWNREN0KFXW3wvXKHg/nCFU1phPIQAEesW+1wAATyPBqVdBZkWJXczHyIhZT24rXa5vc
wQ8JeDSsHBCSIfqrINeZck26ky4Km5s3/doMd9YtuYY2MW45SBDRPatfo6N3n16rB3B04RqGQjHD
x8ymIIRu3bhrs9wbqIwxEoFjhpJ5rTsK+HZi8AcWX7r6mZhfLnuLwCU/EIyrY0ZrYs+kwc0Afoug
1U6gjnRmKjpnIivs/1dW9LowqrZHKkjjN4tCPEb1ZRGH6/amsckZvK908kceb7R53nUpuk/lzTD4
cksdqGamZuIo+uvlTdt8CFmgPv3HFucXYdyBIAhXNpquAx6pFIO4jNeyc+LMSR46tOyTH7Kgaida
H+cUbdqkvd4hVo1l/DZM+QNgs6juzjdUDR9LvXH/4xq5WE/sJiuSHLF+CCBVgsoCyncGCNvDvQ2V
CrAw3SY7kZjR9rE+7yvnJ5g2AVprJMhTGuoVyw/NuC/DLFA0Edx6O2adDbE/ZOWQRtZYkj6rmG3V
iINcz5EyURhm2Tif5619hH3PlQk7H4lCKZrLE5FbJ5yJZym9285DoOrG3ZAZjhlqAWpxXpslgnxv
81G7Ns7dNHaoJzPGj1krUZsD2Z+vF2TR5rOy7FUPcmm6kKJpKymxFKTlJlQhQXbPfTppKPoQwsXQ
KvgYsKa7MVB88VzK9tFb2eG+3DBaOmR0UA+Q73ufPQ5ib4ocLQd4fXGlY/dso/z7mZ6NpYCxQAO7
JTCS3HnP9HGGVAAu7mK5i0bguoy/ZiG70WaQXBnhVqbkWaPoDcrlkXS3jN/l8jZXnwWHetPvVzY4
p+zzDNqPiO+eqThKoPo5gBWgK4BiIQGgyn6Z9/aVCFC1fYuujHLOOGSqWUNtizmj7OIGPVZXs18e
p5PtGo+95uof8kSpiBVEtFYuD1LsOhknZdI9ncxfbWN66FLLu7yfmzH5vDI+9TGbhEK1ANNl/fig
09FJ+hdYddpm8k1VcKYF7vHxLlnFE02NO1mSmC1woS/6vlepoyn7ywtin+KPoKWYCuhnFFXW+YpR
s1A5m/UIlXKaxI6ut6fK0Hagyvf6DGmdVDkW5EEu29ycerVWRrnQkZSdAZkT3Nzh1/akOboDjXU2
AGa45JA50090E93GSYPIS29FCIjtXT0vmDt0NjrOpV1mwIpP5gNpDrPReHqT7QRLZD9zaV+5czdV
E7WMEmV6RvNtP0q34VHZmzeVD51eT/0mA/qGepEvsLp9As6L4w5e3GtFGSYffDVorh/rXfhlKI/U
lQOmB2Z2nv5dFT1Ot4/E2SZ36mTIrZRp1EyYIx6JazVy6459Sx9A1ooJjTmZj+aoGp86h7+M8hDp
aMn0UNExVGSkrYOeuFMvQdz8NVaeMr0JNlXgMTxSWh7yKVRUFMEZSof4IfqKkHlV7zLcPy3kuz5w
hUoieBIIPiWPY7TMOSkmCj+NDb8DzR6Ex0UJH0sg//BRHHrANS0A2fkB5ripbTKgjPgB1Sw8eh96
1V66jveJPzvZTn+6vJGbjrIyx+WzZaeFtjlgH4d41NxUDl9o3Dvx1B6Uxri2CltQuNnOiVYG2Rav
AqhZL5VBbZxB+RjfjTfJR8JeOM078pT/h3Ts5pFfmeOiGvrBVQhgC3p/Vujk8aFudMdqD20vaJBs
X68rQ1wIU2gox+A1gapE5U4B3ffXFEAkpJhO1LsQq/USv31NHz8jJocJ4F/uwoW0SknyaFTxBjLp
lQxyqkWA0Nn0eIx7QqAFBW/tA2m7+lyyXEaJZqJhZuptYJiyX0iJgG9BZIL7RL3ZRVOXwESSPkQa
eNEFLif6fe7LjGZqsrqrDkG1zqNS+9SpysvlU7SZdqsmAeBBgw4L/+o1s3paoH2H/u9c7kxK7ySI
6NZLGbT/R9p1LcmNK8svYgQNaPBK02w33kjaF4ZmJNF7z6+/idlztjkQT+OG9mGfFDvVAKsKhUJW
ZtYcscB9rnX3nZQIjpbtlV3McicLMGB0ijQAB9tgOgDed8ppLYDiiExwB4laVW01t6gKdGufaXfR
+O36zm3nn3+WwJ8ZSaxbamKhyTLN3SHJZ3cx8lMV6Q8kHb2WisgeN3unAMP890vx58aIcfpFbVAF
M+bC+PQBLDoAiutVvn64vjTB1vGHBaaFcgg6gCVM7XXoJSxxcpSKoHq+bmXzIAS0TKFotqhQofic
T3NTjpSB4Dlqir/3SWc3xc+mCN3rRraz9soKF0MU1666q3D1qr3wlqE3GKG2qti41bqN3+9NgdsJ
DXJ5rbSWXF0aRBTQ3+jrJLt58IL9jNusvJeepW8ieCVbwG/H7mqBXChhagG8ZAPatSGeYyTdkxRc
zktf7XfXd3LTKVZ2uHiirZwqXRUhUwT3g3GTzS/X/z77nVfWwSMOSTn0c7wgmUqDL3eo2+ParTH7
S007rp/r+um6OYH3aVwHGCNQJtUSLEfLEkeC7kqp/9AngYuzPbm2Js7Fxy6bqGSxA+KA54f9/7ep
IVoLVwpV6jAUcgwfN/IInaJjYj3lwcO/2y/mHqvjdA4iWa8adMxjsOym44FYP3VZUBtvrgOKalTB
+zSmITkbVbzUVCnBEkWbr5Y62nX0mEYiFIrICBef4IqpUl3LJ3cwpV0GKh+tRSYYTUG4CMwY3GN7
nxPQ33TYL1X2++gwKQ+tEHYnssH5sB403YASCgwImN0pdtFd8Mxwigvw49mxcEx3eRLdd7erxcs3
MjiXVmMryZUJbYTI8oHK9PBsGdrNXm9tw5484hoQRki8qrZFwJftxLqyzHn5IHUAKNU40OtfM7i7
+xs0FPbK4+LM7nRDvghHvzYP+JU9zhvnPgzyhdljQtgMDJo+jD4QyqfYGX4tqPkrx7wf34Q7zP7u
b0ljZZd99VWkSaNMckVH0lie2IQk8cbaDtzUmZzs1voaOqAG+qMrwMokd0iGJAhBPQVHGmCwOquO
5ipfcsd6BnIz2kNj3rGc7KcINLHtvmgza8C0sRvj54UqNE9CpYVcUjzVd9B88eW+8Gnee9cz1/Z+
/tcMRIM/mxniCMp8OdCb0wgmicewEZwkor/P+QlmB3GPGXUQACn65C1l2R3Mfi4F+YR9gt+94rIK
brOKSc+XIGGdtQlYcjTRyuyxK8LHMP2jJHwxxPuCBHmmvhl0V0nP+nQug7tI+5c7xqXgOivaturw
TBMufhg8SsJ3+e1imVwWwRVFapbqUHuy2MH7MRELBDcGM3wFEENhnmB559qX4QqjJcyrKumRETuX
aQrEHnByboi59PbANGlEA5sCd+MxwRkgD/FUyJ1bzJjkzyynlUR8EQJf+9jdVQZqW2vUDIoenIqz
Xqsbm2o3SvsedJGgK3U9A/zG5izrchRiQhItleUmA2OI/JCJFBJF28WdGp1hQZMrxTlcm8odbbtj
Hub76wlGtAouAZSyRZKIIUDrOTxAx+xYh8272vxZA+ri1B9PW6vPYlIaFpKqIUu/4+TFbEL0NGp2
//53O9a4bURNw+3HspVFLhfkSzuOdYwGMJOuKh+LXfqSddA+UiD6OLrJXj5FL5MmcIrNGWhLVwil
kJ6DaDBXYuQRFOKGEA0phhJi2Mh5PEjeAMipVYK3XLZn2V469/pH3AT5r61yjkKh5D0s5seTp7Kr
duR76sU/i32yyx3lVvPZxPd8Ah9DdtOJMOTCFXMeNIHQSusMNNRBlIwT12n90mek5vUh+MoGzWMh
h8pmWOgEO6zh6g0hpM+HYr9oszXV0uiWbY8eZg4Qwhh+F2ypyAiXGSUta+qZAnLQ7YpD29raHsLp
I+DRxStD4zepnTltKfiQm9F4WRnPN1yqsVoPKdoKY/W+1J5JTpaIp3kbIrWywfmKOjThTFmJNqMX
k3xjKhKDU9jZY30npo7dPsxW1jjvKEnVxqWaoCAMc0eXnKDfF/I+lPZW+ExJ4FiQYGjL90yU1zYL
4JVdruRow6FprQVX5Lo1nWj5tbQ7fX40utlp5UeBq4i+GuePKe3KaEnxPlE3yd1S0nPco+C25mNb
oIeimD4JkkOUfaeR/K5bDbWXuM3svA09kLLZBrxK8IPYJ/ztVF8tnqtRpmLp+pjgBwECd4xvZQ9i
4n9JzjQDGZp5kHf+o2oYL6YmBEsBhODL1LQf4ySLLcjnqGezOkbq85wJBi63N/ligrsvYotVAJzY
ATJT2+i+1U1l1zjeBVu37TcXM1z+zvo26I0MpwZ7rJRA8ALVvNKJ3KR0JwDcoe4EmQZdd5QfQjdi
f/r3r3YxzQWmRWcaFTVW+N+jI/S6U7tTgbSTXCJw2u30djHGxWU4ZKQqBhiz4oOVH0vw9gh2ctMJ
DcWSwf+pUMxafs7SUkWgYaugEOsxJA6VLNy2Uz/YEZsxgYc7EZ/F5oJW5rh8XS54zKDgN3ejxfwe
ltVJGfJcEFibznGxwc8ijrMiS8WCg2c27g1yDAD/l1PdaUPd7qkr2L9Nh18Z4xy+CqxYi1S9c/PG
np3A19igBRgr1R/FXvfVXb6TDuXbdaOCTeSn0bsw6RQroXiqN2g97qtOVzs3bIZS8L61XTSsFsf5
ulpk1gwqJVYmyU7tYZxkp52atw7tGI+h1/VRCNJi/vZbeGFwhaBo0E1oR3/2R0tZzGaUGNqzPUf6
nWXdDu1NWBRuNH+faxH5z/bXu1jjzoQ8tKqxlVBXz0PsQbvtNbG+oCD9k6S4WhOX6AHiW9pMw5AT
qb/n1XOpH/r4+bpLbNeWKxtcHLd6obSJjpVAeHhnnhjoPyts62CcNSiysWEDea8XDjlJwuvi9iZa
hklVBaAcmbnr6tIAbSOAdShup1a276wvAdTSRcjZzS63cTHBfaekbScURPAKkCY+Q+fMUzrTz9Xc
LYns9YZ6P8vJHQ1V0UGzHWkXu9yXyw0Dk1QpHuSDcD6khB6RjQVXu+1Kb7U27suV1SK1VB7+vgGx
JiBwkB6x8wNDwIju3dvhdVkQl3+7IWv0pkTHkQDbX1W1o863SnY7WHih6O6oJmr7bZ6Wl8XxrYQc
8154I0UfZtr1r1L8MehevocB7ncZnhUV0c2OOcLv6eOf9fF9BblrA8Wq4YtE+abnD0p6Ixeom7tK
cMZsDi5aq4Wxha+c3lxiI1J63AG6r3gXA8gz+DaOdgq6++a0+HAYu3TlPQVj8V5yoxfRSLrgO350
slfmjUaZUqXAOiu6OFHnq/GPrmrseLmP5ydVxBIs8lEe6TDGdZ6HC+4H7CAI99o+9enNx/QpuKxF
Q4Sb80uWqQJWgYoEYh7cGdDGZhQs1OiAX2JCj4UbAGuHCu9GPzdPdvNlcCbPG267n91fSW1P366n
0s10trLO5ZpOrZSoG9AGNcNHvXlqih8G3u6u29gsUVY2uJiXSsxE4lCYMIH2Upk+ZHgcrYDCYn6T
RH/CXbPeTS7krQbiAkGEa4bUHvv+zpIiu26P0NXra0kQFZvRd1mWydUL49Di3WbAsrrOX0CWNz+m
9BCL4ESCzePpaWISgE2+gDNKi/5cEw2zlvohrOEJSuMQ0/h6/VuJFsV549jPeSAtePqcUumu6+lL
XClfLJBf9XMketln1eJv6Wu1gZzvlZkkE9KOOq6EFXTngkN3VBwg9hy0bP6kKFmZ4o42ahpSmLWY
Lxiq1hmgMRqG4IWSFIEZ0e5xnm4aS9mYHcMqdDm1WzM9JUS+V61sR3URPnDztF4tifN0GkmhlkAg
2e2sv0LpTk4ERRb7/698HX7QX250pchrOF5Mul0um84Yqa5SWn4dtK4cLI/BrLtVmHrXHXB7WTqu
YRgzVHEZ/HzUpH1qFpMidW4t3cvTcRwEGLPteLr8fe4TTVBsqSMJV8CwH/1+scAf1yz3SlCeLUPe
mXXhXl/PdoK92OM+k9U0SSi3mGTu9HdZRdgW/kK+XLex7XYgFoEYJjijP96YV+dj2A6ZAgEy5Iis
tE1Iyk6Fo6QHmQjce3stFzvctxn7pJA1CaW9GpjfJGk4zSwXmdXu3y2H+0SNDug+BFFBBYYhQs3s
HqRAf6hU6URTo/2jJH5ZEvd5colQOZDxecblhlr7YqBOCWb3VjhEv1kbmv8Y4kcT6rosqB5iToZ1
UmQPWsYgIp0A/S48yRVWooIvxQ8nGGWY9UoIxNlYfVzTkx2E3PwIE3HpoYY4d3+HoSOBp29H7mWF
XJFYh+0SLSGYW6jyKykglysSKxW4Oa9L2ULyTNOVGGe7ebDMczBUtpm8ztPjdfcT7R1b5yqaxhzc
UXOFPoAGydA6oDt5sM51JZoGEG0X+xkrM5reKQE6lBic0pS7VK/vl0Ek0iLaMPbvaxMkzgJTlfCS
3ta7ObuXxsJW0fBuJMGWbV/IV97NZQYpSueybnF1HHbyI14kjsQLj8ptfMOmwEyvAweueqJgPf2j
Lu/KMJcruqqNIA+MUwpUbT/iWXkhQf59rFL/uk9s3wksPO1AdZpgBp4DPRhJaSwDu/Ynh3gv/4w+
8CPtubxnxJK5IJ9vT+BcrPFjP5mqh0RJQUqT9I7xoKHFMZwVG9AgT7tZjtZX+aD5lcdY/Rof8MTr
a930/5Vxzv9TKYzVxkRdOy1fFNW0y+ZZB3L9upHta8/KCu/+aRGASAjli/UXOYKtAb02EN8dsp3k
QULNh5qf80HQ7Cv3oavuRegn0SK50DDpILcda83GcgGhEpxib7WIF3cz/FZL5IKCEJmmpYHXeJq1
d+VMvTYOXUlOjl0sQraLlsOFwYThjW7M0TIa5PtZOU3q0UwE4HmRCe6kpJmW942O5ka/RDeWEbxW
GI2s60UUaSySfqs7L7vG48ADwLU0SLwAEHcYzr2f++FZP6LL5lp/MsC9MsQ1s7tRneVuQs4CPGzf
lQdLS2y4vKW8BpaIbWy7ubwyxh2OStJSpaPYvWGXPIOkKHSVPc1tyzUy9oRjyybUXURj/gIH5DW6
AC5OFRNqzq7Rzq+5Rp8xJ2VHpmw3QyooDTdPs9X6+KTRZGmjzkDvj8uEN9XATeJakDJYuPzuGJiF
orJlmZRw3yvPjDYl0wxwS6TaEX1r6U+90WzTuE1M73p22l7NxRSLhdXBKeVqpnYEjcOluJGXexJ+
u/73tz/M5e/z4YoQAmAX790jnd+mYXxWjcEfUOGGE8jArtv6KIuu7RsXuBFY1SVZRW6wbkAcMOp2
dpg9xj4medZf9N2CbmHgEjso7ggecAhkI0aQZYkO6v9xgv6zZp6HqLPkappGdBZaz9QcCG751IN2
igz2PQwOgENKkK8Ee8xrUk0EXK5JDBZjQj3TClya7pf4B2RB7ev7K/AVfkxvnlrSFgTrkqn8lUjz
A/r3AncU7p322R8DM02zkOK9o/WaQ+EuJ1V3OoxcaDj/9cSeRR07oUEunA0zC3q8f2AiFVhdNnYB
TiUgaExfdasX0cVhu72MGcf/RLbOhVs1NXFUzQg39sCtPozecB4O5MiGPczH2OlL8P/pN/NOPSde
XNgilgsWbVcCRGeetIr2ocnUJDJRQxZJuZvq1C/H/KxlpWtJ0kMqDV48g1/muteIvJOrDSb2IJjH
RHfV2tTPSW9GdzHpqQN0T+kwQitRY5Tt4e+LpCrVZaCTUMV+XmRghJppQUMI7BYYJJdckInYkYhc
XmSEO+UikoVVO2AMLesirxpzNyU93k2F49vM368thvtiNKhzAiFUpLRQP0mJ9hW0q3dzrh/MsoFk
BFpvk3an5LU7ktQv2srpB3UXNKbgyXjbcS57yn1ES23bpsWULKgNBydWFrtj2M7iVolAr5b9HMrH
P3Gaiz3+2Kgsq48UNOuD5GilvgWqiAnlcqcKnHN7NMC6GOKOjBFyj/FYAXHCiCoh+rqz3PJ93AU2
wHN3KFhE+eZ/3Ab+Mch3R6KyAgWfhaIP7wLp9wovZu54o3qMTSR2Om/xyB5y5vXBuFMcpL4bELod
ru/t/0h5l5/ABUi9gENIZm/xxZnNkU/7xTdsTLL8vzRMt8P/YowLlDiAbvDAJnPC8k2XX6ruPM0+
elGCDymIR75jkrdD2EB7CuSm1YMevBR6ZY/k5frGbZ9/l6VwR0WUzR2+3IIgaG+I9VKKCP5Ea2D/
vsrOFrq15jzhKCpA7tk157Y+BnUkKJKYQ/+WUKiKsWZQykDYjzMid10kBxb6ZcsEMuUmjUoPj/8m
NNC7xItq9b0ym9LLZklyykwJf/3BFq6sc3Ft5TQACStKCNLRu6Ftb2tTRAOxuYsXE7wuXkMLyywp
u9Rb/jjc0PSYhYLO+qYjXEzwFzdjUU0QIaJIsbThpmlAK1ar1cP1ndq+R62McFEapPOoBAo+VOvN
nsIYJm8tpIgUqlWNHzjlXkQ1tBmpK4NcpNZtLoEJCJMPGXm0woOUtHaIhkQruIwKHJC/qoVSpRjz
/DFg0R1a3ziMOwOYI9FqhPvHRWszgaY/Az2lW7yPTnRPvPKllw4gJ3AGT3dSt+1s4aTrdnZf7SEX
XYOlhbUxALfMqknitE587E4G5r/SmxTZnWnpVPb0oB0Lb9zLuR2J0KcC76dcvTBiMpXkM7o9Q7Of
F18J7ptI4P0f4I4rKYRXcaAZmAkVdHU/OoSMgoR6OgZk5H/tkVy2iMepKmgDog4NwwKyW+iJg37n
qAoORG2zull9Neayq8RbkawIVfYAGL7Wr/pdc0ht82k8AiYsnUaofaseiBR89K+95o71Q6NXFV4r
AxpqYYiiPARPErCV5aHdzV8n6NfGwheH67H5mwjaIgegsmJwzk66y3vdmRTQpOQYlUxFvYft6uCf
zTB5RYa5S5ZFYS7M8g5xgLzfF5AWUnedD53oN0GWY0nlf/vSb0JouqktpTUDE6I+LNDpS4+WOz0w
b4JGni96iLieesCp9vk7x+kYpn3do5s83apF7g8EVHjKW7fc5NHb3Nd2qIpufP9jOw088co4cWXC
+XCklIuSLhra6WcmGw9yKce4T14lP4fstoi6VmSNbz0oRlAvC5TlPibKZI9hVptTfGDiwP1JBDrb
Hi9AdfCftfGNB6rWyiLFrLmDIGGAHnD8gViiQCoQFa3bR+7FFHc4LV1EwI6BC4hS7Wd5F4h0vbdv
5qu1cL7RV9I8pjKGu5n8H8vckuKRQxDZoc90tULoYBcvGJnzpL0c2smLqGskWiB3XPVGnNKaNeJy
6pHonbbEvh5qIgPc0VRoxZyXKoZN2xkCU8twtKbFu25iO74uH4k7fORAA1MUwR6yqXINIvOM3E98
tAu/FXcbnbW5GTLWYGOnbLzPdjnw2cppvClTUGEHe3nXOfnd/MU6dXiSOIiazds7SQ0Z4xYEOAT+
hayauriRMG9RFqFtKD+r2b++j9vZ/mKA80WzJf+hhmPK0XpYeDRGblpCe24CAQWeyBTndmaUQGVF
A1woaIcn0kc/oJ9okBe1/XJ9Sdt1yWVJnPfhhy9GOmJOLZxemv7W0iDTOP74dzY49wsmEieqjFeo
KnmJwTrdx15d/8E6IKIiA4qmm9Q0Odfr43Go0zZkWCHIIw6pHRYYosxFeNctF1uZ4SFJNLLmogpx
w8izp5n+rET0IpvV8doA993LOeswOohb0rDTdvUx2YG7/pSfRwBcO0f6Rt1J4GhbuWFtkHMAvYnG
ITQBV7Tm0QU6dN/G903yPt5Vim8OhzQUwQm3PG5tkPOGMG871QDvuYvOVXAySarsLKvSbyOT/AkZ
59oU5xT5EOHGDhy7G6Z7CbdBk7wGEqjwMZFZLV+vO/mm1tjaGFdQqLoWthaBDPfoVOe68NJ9fBzs
8Z7eTA/pYfJA+eaC+hDvrwIU41aqWBvmqmRtCqOlllCqZVCmjrvENiKMY02R24saIZuFBZWh7oQx
U8VS+JeGKgvncTRx95V9Nnoz7Vl1HYI2Q6ybzL4NX4CuTXG5Nq8Ao40KrEpqFTuPn9PhDiSLXk79
DljQ699uewcvy+KCblCshiwaEtSggfSkXGxNftDLX4GIiOFjBvfaorhgm9oy7MGRgSz12nuLO/zo
DhII8qGfqf78GAR7JrYG7tvgLT9btv6reFTdwU93LVCpzvU1b94W1xvMxWEXt4FamYA5qmAsL3BU
L1BVJnvxl9zOmZQqeH7SMTLDLTowlFkGLgtdmSU5QH7YGWJRxbv9AS8muLUUhkQKksJZxvadpBhJ
rL+R9qeh7a/v2bZPXsxw+YSMNCkWE7isSX6SY+iqNgtYYt9Hydppbbe7bmzzzkDlizUuocxtm+tV
i4bMfxtNwQ8diBs2WdSeFMHkyHZWvhjjkkgztrWU6zh39DoEP36X3AWFeuhySRBqolXxpGBZZ9Qg
hMXdpG9QJDKB8oFJUOuQRoEuhJDxVuB8Gtetg1hYNUkjUFMpeZoKV84P17+SYN807v4jt4NZtCXe
gQbrrehvQQo1Lu//zgSXCZM+G9WWsZHgVjx0P0PJbfrn6yaEX4XLgBYl+hCwSQKWmPQdIzYLD3jd
dVB0QBDsujVBtPIzh8ViWNOcTWjrqKGbQ+g2oEdC35pFRAwmMsSlhbHA+2YKnUecIWDi1g7Z4tXD
txLs8NcXtJ1LFU0jBoOFWDxabkRmy4Z80EFJ0jqaspwwBxvK3zsC1e6ysLs8uJlJ+N2QBTu56X0r
u1xqndNJy+McjzgGvZcXhO3L2PiCtW1G0MoGv4lWqktTwWDDkMqMT6lnDJ76TT5giBNd01L1rMf5
UWBzM9GubPKJFve7bjDQyezcZYdpIAY6SPeQfnYkp63d1rVsJiNDE/uP+kJ0ZZrLugTC7+lUIOtm
BwUyCUCpuN1evWsPKSSNhExDLD38VhCgT2OpFthaVb4vBF6URa1TPI9NO+AOfi6Iuw541coeHiEc
+3Z9WzfDYWWMy4V0oT3wqbjrgejUhhxXrhq2gTaKIsC9fEjEXFsVW/Wqb1uP0pjXlvF3H4D1bEJv
HsFuA45TaCkGe8i2gTKEkdrt5/1A0AqIbir3+mK3Xeiys1zWJPgF5aKhJAiXvRZj9n2Hm6eqPy66
4N1ks+tBNVOjlkENpACu7aDGE2kVgwH4nWB2jGPv1bct0xn2Y8eAny7H2R3v/35kSP4SvadspoCV
de6jkriF5HYCf+0Xv9GP/bibCsEFQ2SC+5xGMM+zqiNfd+RHWf81y7ekEFRWmyYIUU1cLkDwTLnz
h5ixJA8RkHUFoGjliIeLLH3ViCnwzE2nWJnh8mVIuj6kLRDvZJ6cknpNY9pV5qnTThVBekQr4vII
WBy1SB9B9k3orTEfa/XVFGLemQ//Fmer5fBFm2RMambhyin71SE+KfviLfTjc3pIEFe5bCuCYmfz
KPjHHlShP8d1HgVkjBsKcE1u3YAJc5dilu162G5XIisbnD8bQdtSS0fjq/U+Hnj2pZM76lN9KI7h
TjSlsvmRdBAfWLiY6CrlNhC8oaWktrLuLrMJHn2QoxfUCZPKu76o62Y0/ulmMaO0U8Ba4WqgKjsN
+lh6ZtsqXtgX3dO/M8XF6pKD2yuhEN0p1UMZ/qD5MQB9xHUb202qf7YNTbfPftCYeZMaFYYDzLv6
exjaqQcKDieN7TD+AOg1N0Zoi7hZNk+vlVEuRaQSIXPVYZREVfy8epnr0bXq4xg1go+1yYdKDVRx
+M+UCc+vkEhTo5UVaMOmO9CM3PZ+cqcEADv2O8WhR3nH+MrGfS16aNje1ZVd5kWrUzOVw6yi1GJd
+u6Q3rKJBCW39QViPKwSTzyJyWUIjsnteFtZ5co7TYnAzYTpaMQbk/9BeZfYna189AKyG+XbddfZ
eojX0aaFIhu1wAbHJ3qMI/SjooK6kzzEt6w0AIu/ax2Wk+Qte/nACrzpaB6nmzpwEfHCu8dGKOpQ
KDDAdcK4JHnF3GquSVKapHMD6X5MNLukbxi1EgTIRp78ZISPD91M43Zkb4vG/LCAzDEIZf/6Rm4B
5NY2+MrRCsti7JeSNYqZ4Fz1FLkzpI131leGF6NuKMzMLLtzp80ni1xRLrEnlzFJsKpOh6xKej/R
2KlmsBRb1Fbrg6rdmnPsTFolADkKvpnOHaURCa1cLVHKDfK5Mh/M8idpRIBDwSfTuZNgUdPICCK8
wlXW4Fqd5behKMA3Eth6//g6sUgSUw4JBjCMUbLHwivrwAFyYBQ9hYjscCdoIo1NJeeoCAuz97Ug
ehhNq3N6tX3KlyQQuPpWS/jTqrgDB/wfbTLVuFS00F4D5yAYOZRHzWfvi5MIRLOVIj8Z4wJrTEqS
RXkEEtjzhPeR3As90wsO1Z7Y1C938xfR1P4WX+Yni9ypU0KYOakMlHHzUXbi0NZP0R11/gaiLkey
S93oQXq+HtuiD8gdBCZGgjM1ALzGCEEUKT8TEj1JreH3k/V63ZIoixjsp6zOHGlOJLMM0PfJzpYP
KJYPiZizYTOIa+SFrkgZlkXqlRRicCnEKFI8LbDBvlE9ytK7VZvoWXgSPWkJerfL4lxfniBx8GRr
aZPXssR6jXP9WmQ3sXTM5cd/Z4LLG1QbqNwleM3Sp8zL+sBT1dIdEtm9bkbgEvzw55yE0CMhLNs3
ezX8YnWBE8W/glgXhPPGBWnt7iaXO3oqNRRqonidj9GWq/THqF68IUPjNG5sqBd515cl8AeeWa2Z
gUBeCPo8A03tKSptSTedbr4blyeMRzpZVQjWJ0pXJpdBZBnTunLK9HtrjK6WfwXkPpy+gHl7bL7G
5l/9clvKD5FoWwWnC0+hYplDH5YSABj6eErJbd8KqoGtHsSn78aljFJNdcxtIGXMKAUOlqf1dnXI
Ec8KCnF0WorH3AnOwf3iyzGmneY9EcF7RZ7DZRJqjPpsjSisFox3x/ScL5GTm0el/NmbIqAHC6rf
0giYz9B10aGeI3NBJ9GwCvUU1/iYfgHdlKzfSvPBmr6VISBCtLBzEQppM5FcDPLIEsC/Z4kwwvka
ZMmt9tr1+4g8XY+F7Vy8MsLFnh4PWpERuGbtde7kKi7ooNF7JC6TBJpPosbRZuytzHEHdzrEEPKK
gCcMoGdiN2Fv7fQKZ6tdppblWHER7EfwOB71kkiCsN/eToILN+NXkXkUxQRCAHmKANTRmgMJ3inm
jYTU2pshZ1xscEVjDlb1gUoau9cEONliLyb2jC4cY32On+pT+ybySsGqePEDpM2uyxvUXal0llLw
u70OqqB/dd0EcIufj2u1MgKzmhjAHVMqiYVBv0faCqrtrfsvJrT+u3OKzH7Eqiaoc7Wu+xpYRVby
EMhYJ4WdvDVvfv8tPzR2YstvQNqRP6H2/GSXyyBtMqZGI+OhITuDweNrBfUT3C126n3/rkA1fvhZ
lI4Iebp5rq7WyhUkaRKofZmjQmiXeUfRMuuBAFiaBv7//Xp4iyxx/hgVRJPVCiypSe8bTI8yBVK4
wXbK7Z/UCqs1cdkxG42gTFM0SmhefIm7eqdU5qM+9l7Tz971RV0PMoXPi2oW17TQUM/N1lerftBF
gDuBv3+c5itXTLqgCcBOqrt4k7F18teYgiqhngRFwdZ88trzPnokKzM1jmd1inCz/VsXRnMtv8Hp
Oe2Z97P+Y3ccPGNXPKABdMNqfskNO8GPEPjHx+mw/g3xUAdyB2xBnkDqMrfb3i+y9yF/vP7FRDvK
vujKDNQV60xOUa9miU0XzNPWNlVEWuoiI+zfV0a6sAjbpMRacItxdVU9BiMFNFhEOrV9Hbx4Os86
tRRj2oPTAG8fx/xV2rUeJov8CbD4UmOUBpA1F+UL0cq4fJGVUYFnctTHnfGYK6c+ehxVQaIQmeAS
xdiBrE2tUeq35SlObgnE7oWKdqK45VJEM4RyQC31bw7U4WxA4sT4pnxRKJ5Wk0cFRKjZH1AnrWPs
o4Jd+YTWaN2cMbI4ama7EYDgLOh2Sps5vQiSLoikjxbkylIf6opJNHRWqIRnnS/NeD+a74kl4qrd
LHgvzseLHc7LrJZd1qOpT9JzOn+TlsIdi8kh0cjGuL1/Fbf8HCVebae5DVEyQff3qBX5WadeADbO
61a2gAyfvhKXHioztQaLSQIypDibiej2mh/txXMD2yX8P0UGDwrTy6ELjQ7lGcCLR7kpfaPub9Og
9AoyvCTV4E2T9iXvZME2inyD/fvKN/CAZZqBCaTfnP9SyTNDg5bzacgywUYKgljl8oScFJacBbgN
WV3sENAHKP2LEYgqzq3m/afPxeWKNutV2QoBDTLvlF3kFLvQU26LVzYlPe9FvXuRw3NJo0hU6BYz
CoigOSvzU5Xekf4Z+jtgjlkE2ycwxYPEpkgFC0mP7auMV20ObEs/1/1om9W5SEXUFoJPxSPEBqUI
azOBS6TJZI8Av8WgHdWFkcVub7/fWf9xeB4oNtWVlhl5AEjL7u/aYvH1Y2JXAASLGs2C2NK4W0Ke
ARaULDh+5WN3gO7zgc1tYV5fEEuijeNyhTVNkF9nZO6L+qriDWUOT6NI32LbEUyK9xpZVfAs/Dle
Y73rJUPDJbUwcteikltakMlF+dLQ5rj8uJ79NhcEAku8Tpk6FDu4C3hX9wZ089ClWeraaVowDYxf
k1FUM29Rq+nyygy3b6kRYxoHQGC3eTf0jzYNm9S07oPKJm5mD68YA/Kyj1E7SUjItJ0yVtbZJqwy
YBkPRTKnH/NUbO4tY2KPTImQCWr0X0Q+splvV9a4fBv2JFpaCrJ1JXey4rwsULc7S8S9/uGEi+LS
LQk7omNYlNUzk6vtGHt17sTn8pB5gFHtr1sTuQmfdEfAZFWGFk+r1wCapnNzMPHwfd3I9kMpRh4g
pEjgixa3cx36abWq4juxd5Xi8DdRfXFSPcZaRPDMXu/iXeR3uBmrduGLcHDWRy/ht4S1+gH8nqZD
Us/SBBLK8i5uQ1vF0K9dTLiagGsBQvLn1qgg9h3dNHW+r1MUcjKm0vG0pYAiWmtS26goQEm5q2qv
S/bWT81OIumdYWRukS02HaxHPWodOn2Vh+QYgSJlqs+l9UtCByAYe5vKJ0iKu2mNVkrSvIIrvwt/
TcF7VmK15Byos2tCR3Pqbkrzq9RBtII6VfutCzOXqLpnDn5XHufqp9r0TiYnN7GROHriZ+mZxDt1
PhTybSBBokSeHE2F1IZ+E2Tfzfh7l3+d2vsQYNQ+rxwpiuxcTnH5lCHN956wvot0wt3GkdUfRnw7
mQeTvkmksqvwHI9PvWI5hW44QaDtaPWQ6eiUKIOd0y8x0IokbF2yZLYWsJkxzc5MakegalEKaf9/
pH3Zct06ku0XMYIgOL5y2rOkLVmWrReGZcuc5wEkv/4uurqPaJi10dcnoqtfXKXcABOJRObKtSK5
dk11sA3Mw5cZ9Dg0cE3cjXVia8Why3CjQ3UkSyun1I5qlO3a7qlKChQtwHmfWFCHfi6GS1s8lH2G
zxT5fRvvTRl+076YBdlZ8s9YVlGdPZj1U0+/DsFrhJHQejelr1XO7D78LtWzr0I2F8OqbtJALBRk
akrjG5V1ruJnzbj2rVdHussIngfUVXSvyNywfp1nvJMrz5p2uu6ZtXosRnR08ILJW+rV5Z6wp5ie
RglSb/SSm59nEEZVwQQ/Cu3YSD1tBpN+dpnaMzifdibw4EZgF/0LK8C1X1wz/TxlR1PL/ZKAS92q
bZ1+T5pzqj0WdN9Oz1J+V7cHa2rtAGvXS4on7Tczee2k2Zbr11h3y+qiZM9KmnljbHptaoDLvLOt
cXjT2PcKvI+hjmCv2io7amnqBqrujPBi2TxO7WUOHlpsUKZ8HQHlI6kjB/mpVt/DunJiqmV2NqSP
ktTYZlO89lpn643HKtRRq9mW0vRQAKhiGHYaT55leeV8GDNm53PvjKX8PSOpmzaVY6n3tAqdOoUI
bTXvuyxEZ8yP5K9S/2UE2YgOLCFmy8cwdMZI8ooEkmtDeZRYv1OLwB76zB9ToEXkyVZY7JT1c1Ck
+5TutOG9rCa7RUWSRORs0BjV+cIbsffVsDOthz6GdAkOUjjKTq709qI/o0lHOHttTvBlpJQxsK/I
YTUzcHKreRjmV029pBU4PErgt1OvSs4BanMTqFfxhea0ctl00oKzpEDKt8ZI3l7ujjPELbUK8M+u
dbTyjmEGlXokvRvz2dOhJpVb7BDT2I7pU0Yxq8XgOqkzSdDNU9CzGL8bheFMFJOd2q6SD3n+tR+P
KqYwzOExxjNPOYxgslN2veEZ/alUH9PIcEYzdECJ4JBsssPyng6xK+VIj7uf3eT3me4UiWyPtLkr
ktlW6DcpDfHbL508os70lpfvlLz01d5swXMU3xOwoJJrXu11Kd43+mPY5Z+KyumMCXICk6shZgzT
q9U9N9ql0nALxYWX4Eg3Uekq00PdhLasAwwCBy0me0y/LAIyY/dzhCYT0E1ea362EsUepNExVL+C
5ntXnnpMdTXhc9UHdpbgVgufqOaFqmbH6RtInyrrONPUziNoGCOylPVj0vV+MHytEaqK0MT7xtgP
Ha4p07Sb5tTklxTCn/pdiLdqGuJMfVW1wAGNQ4BPnLIc9f+TND4V+Ze4/SGblovS5V0uoww76Y7e
Fw4Uihx5bvYNDlvYYdpyemDYrzbJbMY+FSGcu7FAN49j1+BUQidslnZqW9pmMthEv+bam4Hzpg0/
zPLEII/Q9sm+zbArYE14niZ6kfrJTc3CDo0A0nip2wc1FnZS89a2zMsYBo6uYkhLQr5O74dasvsR
WWH6Poz4VCBgCfZJUx5q7Rs172R13Gdxb7dd4hTBSwURV7lzpuY6t490POrBlyyqXC095fJOm65l
o7vVcJ8VkF1XWjuv7gO8bsIlVg/EHqKHpD63WueogeG0cEYFlEDMOmjd/VBFdpWm9owuKeDyR/QR
s/CVKPjvdCAUKR8nA3V0y6snL5zOk6LaJPge0m9ors4mwn6X2U38ELXPc+KBBBxMXpWjjQOCXeMM
UYMZhl06gvolewqU+zB/aSAlyd6Zdjbi75n8qiUV2tyRoxQX1r+PUrxLLEjOKE+WwZ5p2DhK6JXZ
NScvrLtrs1dCn1TlkAC9145vcXbPtFeLHBnqmlR9iiYM9UmPI0sdK+icwcABfq6o4vVj7xvoMQ7K
+GLikh7iU6m7GNWzcwYiTHU6sDF0+unIjN0IBwswa9Gq46m2HrX8S0oQtF1weNoK2smd9p71pzD3
+jkFmyZ8N8ANzX5KamtP9S41HWr2NtEixxhaPw/AraPe94VrBXsClvkepRZkJKX1ZYwg1BiULhvH
IwnOyvAzVN/j9BNkEDxlijwy7gC8BODg2SrxPypSB5pJLbhWG9wv87Cz2rcx3lsSXmLFzyhabnjd
mcZXFYCqLoI6Kqpj8wXf475vR1xMhhNmjhGco4raKR3tILhnw0sxP1vt06AczdLC+Va8sZ7OJXhA
BgIdXHKezGudKT40sh3LeMiwZUr0Hf2ivabkTlG9T8OdEajHyrhYjeJZ9JHJsSeXXm5CcYNiodW3
Vj9p9S6RD6b0OOedQwDAMpoMR+/7r8CrGXaILemna54oTpfED23PPJJc5Dx040A+gYnLo7gB1GB2
iGE4seRL86s0AfTamQ7ihiJdQvCaV/fUuDPkbE/nTwRKwRoYVmR5L+UeC2MnyP06Vb6kCYP7D14w
/GT5K1B1XoDzajBcwUx1huyk4CeqyVdTls/j8KlFA2LI0e+4jxDok7tWrrwJsyR1HTpJcRcEP2TJ
chuJIY4tMsi5nZV3Ja5KtdmPCQFtVGUXRedE0wLEmRwF/C6j7syaapvkRyZndpAfyXQZ2OeWxT7U
CnHBQ8ujvBhZ7QTZCYzBthm8hRhxR3XGpkjdEwwghTma5BkuRQg0SrZBJ7enz0oSONagIf1jjlUg
oZoLhOW7KrecbqYexrxIe1eQC3qnwLJAio4JlQKXZ+Ct/Jt7ZhhynIBqCqQo7VE+Ep+4/SVC2mLr
dnKn+9Uuef+7ctIq5ecqPHMYy2VbogOtgwHzP2ig2g0fQrAyicdCl99/Y308WVdQK1ERTzA2dW/N
cq7AKJrRl8h80sBJaYhmwbeRXB+Ls7jXPcvh+GUNIo/k0HyKHOttwSxLz/NR2nUXBsB8e9IE79Lt
l+I/bziLq16wKkqiZIGrhYFymUzpUBXqXqlm//ZbUeApPHOXoeuEdCmmisu6VDG8P2jekJQIqLfN
iD7Y8jNWlYNZsvR5NvHI7qjka/2LpJlubbWPfTUyO8rmuzafRNTBWzsIGRZZtyhd2Fm5agXkYyfZ
nFDL1+ovkrmvpdc62v3/L2ttgnto0z6mTOoxvjNo9RGciBrUd4l6agct+zmQGlCMoNtl0ZgI+Ko3
l6YoYJEGBgLDX9wwhR5pkqUVEeAeLPVYknt5qX3SOkUwvLNZG8E8m6JaCtTXVb4aGI1gdgtSADSX
2ojitHZ8lYBmp8fSjZ9EZYPNRX0Y4xmyDahzNqFuoIsZXWRpX1r3o/X59vfa7PqtFsTXBFV5KtQJ
YnBucCE+dcMjfcSYsnQnAZaZPpQAN8WiYZ5NbM7aJldSVfosIAyiiy6571GPaXeB5iQ/B886Nk4M
wqhKNCct2kjusJm6YoWliY2UTJA4palfA5zAVCZwfuFmcgdMLWM16gp4h/EUaDb1Cx9g/OvomN+X
utJC7PBXt8x6L7kD1yaNVtYLO1X4bfbjPeQXnfkuP4Do1InvRbPGwi/HlbGIVI5jNpsMZP7BDqBG
UG/5sQMARnkAh7unMVtocgnr/M22XiB3c5dNLwVNJGPOsk7tSvGRxGnVQWrOHdu10o+sihE3FUcz
70d5f/twbFwFoD+iRNdVBUUFlfucdOo61QrBYmvST2XzhSQP/+7vc98OE3mRnDHQ8ubGkDtzALim
ajShc9vK8le4DVyvgqcZifVcmq0BBaSA9J4ZhcdcxQupLSH4i5ee4FrbUo75zRp3tgsrKCYMwAOX
/xrt/oeVgO3K58gNd0YK4u/Q0Xaz1xzFk/Abp/w309wpt9JCNoIMrQCjvpcxnzoPj1UnEn4S+ATP
bZ6qGdRwdaxv0KYHCRI5KI+1z7e/2NYx+20lnGMoZhyauv6LFZUAlw/eosRp/cFjmJu2XPIwP902
KFoUd6xnIkd9QBBEshgv4ASVMyMXrElkgjvGphqGydShCdmZzynbF5JgCVsZqY5ZKHBWLUV+1eTS
Qy3CgMZMQL2EJ487u8Sud81bQzxyXar7055dWeWJZji38oHfrHI+l9a1nElQ1HNLzU4xgkXscid/
bTDMfyBetWtL9/aXEhrkYpKOwojeNXCN0V9UH6r7+n2waxcDG+jm2SKOos0jtdpUzhFby0qyvMHy
ss6y83yvxruhbQQBatM1qA5KG+RVkLvjXGOQ46IxW7S1knawC8aOlPYC71j+xB8xUIW6IsohGpje
6O/ZthHL4wgJdeAFiwQFaWKb1g+zcS1U12vfyEfBija3DVgCTYWogqrz3LFpzgidkQe7dXhNy9xO
8UZqhOj7zcC+ssLtG4rHZVRlrAO8ZPKKg4xxQ7DHe/Eus1FWO0AW5jn0RQnH5sdaGeVetSM0ONJY
mTtX19pjQLpTlcSC3btt4g8a2HxWQj03GK6Q+odJFFs8UrjEsz/c4Z9F/Mn+milsGAKDuYb5TLVL
Ueio8b6HySFRqGAx266ggq0JcsAU2mW/e17aTBbGlYGGzJWd2V9z1HKG6+2YIDLBvcXbhA5RDzUW
oBCrfd9kuxydvqDsvL8xY2jKQn1JVIX/8nIRpyRb0EzVKcW9iv5NJRz23L76gJX/Hyt0cY7Vu1jS
e2OeFqVD/TL6mt/uRpsumiEudcD4dhK11DcDw8rcsrdrcxaNab0ARQvavMcMvP2kRpM1aH2StWc5
G65SI9JW2v5eH0vkgqoiz7I5dvheNfs2MxROs/2Qvf2rj8XLrg4LMjWL0BCpRwm9Y5+hOTyIhiw2
oDE6xn//+VZcACqrBsodKR71U/FA0ApN3vpe9iPjFEQRUglMsIuejqKt43ywNurUhOAJqiYTOii7
TN41g3t757Y9UFfBQAJpQJPo3F0BNKdOxxbBYX4a8aJqUSj8vqjVTG7nFH8jeIiCzIc1bkXlWHWJ
0aCQX0YKmLbVVnZoApCWYkgi2fft3OHDFj/3FkM+oiysqQPCN/0MHIRfOupDfAgf8FrcBYJwscVb
s17ZH9NvMWsBckBCJje0Psba2Hxq2oa+DqibV7aFceuTVrZQDE+gh8RsTWPoXMQzhdQomq4MvR8q
Udk2zVb/ospSpbjm2AJlG5vKoDilPJZPfYdCujtLOXmbUyjpQqVMjj4pQ2YqTk3lAW1fdL1yEZxk
C3T029K4XFNSJlUygl8bmX8uvoTAqB4WhcwmcFQ3PRvXALom4aeFpFKsvLV57a++IuefYSjPswV5
FReg8M/AkvjY3tfEYlc5ygUPVJEpLhiXlTGMTYGj0BBlF5bJcxWPdizXNjULEfHPckv9cSevlsVF
YiOmJkmqdhl9xvAsaLbjfXjXQasmfV9kBXo3eqTPk1tCR2EpoGufbh/77aUaJkgMwFWBYarfLwI9
LNTSUpBMEeN5qtC1iiYHLXs7QgnztqVl0/5YqAGlTVnWUUeUuYwAz5cExPYJTrwhoVMdTMW+k1JR
7WILfKwDGPePGS4rGKJoIPKMIpuyA3jGT1y0i3fGEZS0+9vr2bwFVoa4wzAWMWMKGXALHJtDv0sv
dGcdc9843Daz+YEwz4wUiiKD1zn/YFYe5GYDBNXcEluzDCfXz2P2wqiIlXhrZAs792GJew3ruZqG
lYbAhUlayFuAMDW1JW9wCps45S/RpKVImQum0TZz0pVV7jKVAZWpyAR6XSn/KsH/Z2Bn61cZzeJC
9Ijc3krU3RWw9eOC47ZyTrV0DMKFNmQ+gAmWgNOmyo9zLgIei+ws/75KriJFT3tt1NkiUkP0V7Mo
wJB2xjSGfds1tgZ2dRxbVQUJCpJTvojdAVWgkAIhcRk5aumR2Ok1eKgv3Ql4H+iglPfsTfcN0GKe
G1AwCtk8Nhe6ss9tKJHiolVaRQNjKiThWyI7bdgAviM5GMITZHbbFbaVMW5XAaYYahRAMBv8HQgz
JwfViwWaF/MA2RyccbgoNCWc6dg7oiHXzcj1YZlXQuiNttMr4G1dGSpt9L4UkQVtHoHV3+ciCS7q
CnTIEATvk6fUgkLPoUi/qMmjJZrbEi2Eu0JlkjQBphcWOjuPxQ/SXxV2VwtZ7K8cvzOMQpEbcKyU
YeCZSXukbeDf9vnFpf64RVYmOJdrS6I1TYBKfF3cGaY9tUBUAoV228h2LryywvmaJMWDQiZ88eSg
+bj3E7cevMqbnWUoIkvtrvRFeHvRt+Gib2nITaaWyK0M+iMKPgFqJ1qUaOu4SBvlAdUNiiemca/+
ZKaLyZzd9NB4qq/sUywMMUI+ieaohFvJJRhVbDCK2lTnpp+rQwrAmQf2Tb/4rPjmvr8PfRHZyrKK
Gw7CFx702oSUYTNBd3kGviedk2uXBo7ZUhcVSy+vMw/qhoIurODb6VzOUYXQisxkOGVBdYjB9gfT
FPXYNrOND4/UuRiRFUwZcX1pQPH1dqBOz6OuetRMPpuKstfb5EuqVVfg5AVJjmhlXMQIylKbggSt
81o/DQmxVcgS3T5rmxYsYi6qqZqGx8rvMaMcWKXPNSDqBuYliBXEdmMCEnXbyGaEXRnhlpFb2ty1
OkE1iqoPVOr2FpPvSNWeo5yeWSkL/GHzpK3MLWtexUGaaiHqObiXlfAyarldILEurJ+31yTaOC4S
jmZZYwIFxzmYoHC0V0qBpsN2Jr1aBRcEq95IVCmFgVn+HBTvlvl16q9Z4U31a2ecyim1TRHf6nYO
amkUFWvDoihD/L5zhVp0dQoSC5BRLoK9hbsQ5y7MgIMNbPgu2S95jCqK99vf68Mq54MKHpa0aTAB
J9WXAB7Yqw5TBYwI2y74YYNzQVrWRW+B5gfAsPINLLqOpbFrJNV+Eje7uhEptW97x4c5zgV73WRT
YGJStmcBwLfGBc/2v3q6rj4W54GAl1OjkOlSiA920SeCumV6lLzumIIdY6nJL6/X/SKKbTrqLgdG
VxCdRN+N81CiQqtR0lBRpNIncOW5SvJNNqh3+5xtGzGNhd8TehUa9+Fa1phQq5ARO5AM9A+Z5hem
CF6z/NA/Li3rwwb3tWgjUTPI0KdZ4DUXTL/Yn8Jj/yx5rY8JstBpnNCvRERoooUt/76KUmEVB0U7
4KzFbfpca8odkcJPU/13wfBjbdxHYllq1nGFTsAUXukyrJE8TsKMTbSBXPZUKaATzGoQvnbtkcke
8F5OBl12RXSRiPaMy6FGPMILZkCcKs7nS0rZYxQBtJ61/r/zOS5pKpVylJoMoTcmhwGY/UndEyDj
bxv5NR59w+v4VAnw/0AhHQaCak+51BgaxFCp4S+ycuGF+fQu/5LhXYU5rB0SbQBrQObmV27viVK2
7Rzxw/35/GnuCzMuGQKJ9rTwXiOIONGLDtDE0vyI70X4su2C8MoeF++tfiq1Lgc0JM7s6hzu+12A
t5edNPYy5NrsSOfe3uqt7I1g9tSiJgpTyq+rdnXUtKCWcVmjY9CBokwiKSY8HpPggeZPQbmvMLQQ
iCgVt9LgRStl4ShFJ5aPWn2IcUakpNC7s3oMMWCsSW6Zl+v6KZwDaItXO4uoItCSyCgXxjIalUGp
AI07dJEbxY8h+BIiNXfY4IEOzm4xLnV7XzcrIOtlcjGs1Flc5iHKl/oVUw7QidtDcnh6WMgHzQcM
Udmzl5wqZzoZh/QlOopgn1vhYG2ei22ZGvegpECiNyILz6QGjw79UDNRt27zgKztcOEttkoq5zWA
KhKxG+jqRq7+Q/rWedVyN1yid1G/afOErA1yca7tlaoq0mbBey7ijyDfv+quast+4YX3omt8E8Oy
tsaFOyuGyEbQwVmZg+ketfDUHOwXdv++oOzQD6dnDfiWCEg707ntQItH8iFwZZkPgcPMtCizEHki
M/8WVJZHxlx0uS+F7Vs2uJx2mstmoEBiuL9E5a5gKSuay5y5o3FUzNAuldGWciEl89aNSIgGdjtD
UajOj/62+WhqQIbhHXwg33UdbESql0BAEYNI0U/5i4YRPxsDDo6InXNLwgxQ8Q/D3MeUaGbq7YC7
q/wp7XsPnPJ71CWP6U6911LbeqWQpqp22leR3sfmp/ywy48C5EpuzDF04VxWPlh039SCdHfzrK/+
PvcZdZUROQ6QbOZT4+uY1NTpfJ319vG2R24fhpUd7nIa6DgZPetwGd4Hu+4BuB032Dc/Rw9QazBZ
V/j/otrT5lNv9c148H+V5ha4toFukY/BTtsHh/iwXL7dTnTViz4Sf0OgBm/mI24Ic7x25NKKMAai
v8/dB1VUtUwnAGsEkMlJ5u44SaJKzGYher1ZXNA35zKaxwoOru7SR93JnqKn6i36DJu25vynRAhC
32eoS//NO5UgiTCAGtOVP0A1AUbSdTBZLI2FfRbEnlE8TRjAEjjg9h5+WOEcPW/GabZaxMTkwLzx
kHrmoQG6anAWodzsGtyJaIm2r7fVujiXT2gTkNDEugY/2GFu7z0+WnfyYXQgpOzj/SpMAJc32x8h
eWWQe9MlRlp1pEDBbhHIrPzEB0wkPCxgG2S5qZ05wfvtTd0OHh97yvn9pAdmGCWovDfJq5Z9mrqd
mgoCh+izca4/6p3ekoWwJY++RD043Ntyf3sRWyWMtftxjl/TpAikDlFCneiLTEOHoec0z4Oj1wmG
sBP7trntG+xjz7ikhykRvlGPQEiqqwxEXx460+xPyZfbZv7LhfVhh8t1qprUAUaE/kPc9x8ErYqG
buSawDQU+xzalLJdvceiduQWjbBOFMWULWhsy+qvH7Z6FdQD8uNAAZvj0tpNHEsH0B80o8U5Ur4m
6n1J3q0ytjHXLdjYze/4YZdHheoQHa40Fa+Rtv8WoTgjPUYLrYJy938Aa24mPytbnOO3bSLVSoIu
uXyc3cipd+FlYaKNjqIm3S+qtD/O9MoS5/+YAI2lKazQvPaTB+UIth9oDDiBu2SQ8aE+11CFSKGl
tMSU6Q1stbk4kRXtLHdCchRUcjNB2izvZlTDMj++aF66M/ATls5RA4aVGqw8ovt786QoQFVoAJKY
hsmdlDyS27yrcTDNKT8O3UUOaqeXooMJIofbh2UzyHxY4ucf5URRZCNDl6pOjwkUNvLj7b8vWAk/
7NhqUpKCzwBN3vEpZX5EHhLrocwEKbloFVz4L4OKlNVYoieVvVTlw1R7t1exfaGttonz+jImC/EO
QsqiwvKL+1YpHEy65weUz/etYbcvgyhcbr/ZVka5AwBRUZYPHe7t0Y8eKn/cg5zkAk6XX0oeojR/
cwspJQQkVwSqR1ySMAHAVnUxwMqkOdLubI0CR9gOjisD3BYmaDxYiZV3bnFeNBoC5CCYEre7nXiI
eHvnVra4ncNUhQXoI/wB3VfbPC5MlsO+OkEwx0PVWhSplr/2R6BaWeOChCaXidXICghdkieVAfqf
HmWR3Of29qkUGaFGAL+mnBEMa+L6HEK8Vrr80I1L2UkO911JfYKCH4ZGr72VnumQHYZIeu8l8KoI
zoCytczVL+CCUjdHYxvrOMrMUY8L81QNDtzgbOzYAc+/g8DaZuD4sMZL8pAU/BhNjDutos7kDIfy
mOD+BirxMHjFL61AwKiFzGRbk486qKj+d5v5UVXZrIe8jTDDMfjWF5Ct7yzLBbPC/a9o/1y/DF9F
eLDNK2Zlcdn2ddLQNLpcRPiGsXkH5TQQrYBARblrtUciCfI94eq4OKnIrKw6iBKDbhCKhLvgACEA
BRx99yiTOrXP9nLjBK3AcZZ064/jsVogd/CD2GrHcYbnWpLlZD3oHSxAPh/y7BzoBfhudrc9ZzOQ
rczxZ99MND3skGUa7b4vz2Z+/Xd/nzuIiQJ91Uxf7mYJkHScy2wBR7m3jYi8nztrQ5HFRS6hf0Tz
+aDOzXUKU6+DtkGliaYuRP7HZcszFAzMaaEgN4CSceQSUhBNhxRVa2PqpmGu3PUZhsUFTrEZM1df
iSsqZfNER+jcAZAD2i9MFtXAstXD++1d3MQ3r04zL4dltImcVxmS1f74imI5BhBTT/ZAowZqJAdD
qk/MlY7l8iK9igKYwA15jFnEmlwaLXg9q36yBPq/0fd/uTgucPSBZvZqjUtu9HvQeAaX+HFp9oz7
6qU7jsdFZnT0yEU+BZ6oLyAKJHw3ooisUrEwiwaQM/NQMsFM7sly4kN/rs+NLdvTS12KEohlPX/E
EQ21Egq/0Qwe2VyVUhwPHRQIjKfhjM7Am+kqTy2a+wd5D55B0aNq8wh+mKNcQtSCyEJtIiBlMGoH
trDnYTqMzUJRJ6KM3vSUlSHuO5KitXoQAy4BJXut5PE5GAbvtq9smoAiCubPZaij8AMTcmwYJV3a
j/KM5uZjEf74m7+Pz2IpBvJH/tYkpjXptYYlSARcf+F46IvEv21i+1UPiu7/tcFtExA/U9IkiOut
F30az4ozPUMf0BmOuh09hl+90o+8ft8KvG4zTq2scjdmGg9kaswMWev4lA/XeDwFqgBctBmAMf+n
4P8wgsSLD1V1p4M9CO9cAsEesDmkz2M0XYIagxg5Y+BDzL/e3srNNZkqOonEwrAqjzKehsjMrBah
qWkrMGXezWCXAzuHfdvK1rKAy8YYgKxDyNri7hVmNJ3GlkJB2b31yY85uljDntVXs97dNrSVX6wN
cVeJArbhsTUhFzUOk6MVl1H9kmf3Y/09UJ1YVI/erKx/WPtj6gEYc3mSLLghc2QHRMqXDgWlhXlJ
lBduZvxrS1wAyhAEEQmRisLh8fyLfFP2c/AtYiaB7aE1dHsXN99Ma3Pc+apAwzpPoAxCf2lpLYXH
zm68Rdc0xZCAyDmE1rhzpSioDJQj0nvtCf/x0d45Sc94fHqJZ7mit+2Ww6+XtoTHVYo9RBDC0goI
kpghebBAa8J6zPUVTHCQRWaWf1+ZKcdp6quZqq4xfa4U4g2ocYaN4Dv9Ionnr8H1Yrj8s8+irI6X
zEm5yo4C2DxQOKfubTwtwl5I5lt/dtoDGNGO7SnzUld/BIWiZxzKp/8Db/TymW79mCUIrJZc0bqX
uwYPCutJi+0WuGr9K5jeQFcNopg9uvTubS/dupTXi+eCSpEA1yflwHEPxJD9emw7b5bjNzYm2T6o
4y+3rQkPOx9a9JSUYYm3WWr1HugyXV2pBlsZkLPSmN3NBIc/bx4mK3/VDJHxZS039pbHmLTKoFLI
6CwXXgDwJMiW2aIjv8P3vqv2xq7ykKovUDKM5glCquh4/opNq+9qTH2iJuC5cOlT+Bjv60uz78Dv
6CnLgKUjCzqxW+nJ6qv++jUra32b6owmiHRj59Xg9Z0fb3/HX8WrP7cSus2YXteWTtvvbmoppK7L
YFximw6OAYokOfrFBp69jHv9ofW13eQm9vAePRtn6UG0nduB4cM8F1rjqJCasFzij/TSKifaPcai
V+n2wfgwwcUedPiKkUkTJhxl4kCA5IzS+TmX6+sybuTc3s7tm/3DFheBinIoU8kkzO2L3ZTgKdXU
9hy/9KiEE8W/beu/HMEPY1yEmcOhMVJ1kSY6hPv4GLjfJ3+5bkWYFdE34iJL0ITj0EyobtXNN216
DOOdLhSw2CwjQ3vjHz/k4kkXMSjjWsUCsNWPsrdIqTSnDCC19tDspIMIDPNfUoh/7PFscpWulXFc
YvP+g/oBEvBeu9SH3M8uwp7v4sQ3zhj/XgojKQQRJwN2F9cNUCrOvAdnt5MfTD/1Ra/rZaNuGeNO
1GBVVpOVeNC0xY82fshHcJMMXmRicJrZcjU4FMS+Ak/cvus+NnP591WUMkNzNLJ2od7E8gh02Fny
qxGk+8t0dE4c49NtiwKX5CkkBvBEplmCm76lXwOrcCzy2g4/btvYRKfg5QEVDUivG8BQ/r6qcjbz
lKQwEn9eyvKDz7zhQPbBeT52NfABucuEt/jmwlY2ubMWKWFW4iaFk4x6dGgbdi1Zbe37OPp2e3Wb
UZEg6IMpEiOpv0b7V59s7g2DVAsgNhhTb9LumIyw38JdRDXO/7KNH5a4+BulZrlED4T4S3Mo/ODQ
AdUHECq183PR2uBvd3KIhIqKFJuhWLHAN2RqeGL9ShbXCzS1sWfLoIMWjF5AAldpc0duJIjVXoeK
ebe3c/O7raxx3y1O5YCGcw+ClvS+Sq4lfU4bwfTwZipALQxGG6asgmnmd3eEOufYohiuuWn62Rp6
uxZ26QUW+FqF3BpDNy1Kakm4o/27MXy9vUnbycbHErTlB6y+CWFFkfcJSBpbz/geQ37gGDn9JYQE
+oAMKnYYXjnjc3qYvQ5vq+pZlCNvfqWVfc4V2ymiTA6QI+vmdBxT8BSXpgTpQHNUBCFRsJUalwiA
Trw262ViCUT6Tj7XNvsbDKCyWgsXnagc1ajf4m0/kco1wNGfm6+3P5dotzifrkKMqjeJBjYgKXCG
HjMtc+2A2kawVZssIuuVcFc/COzjeYBKpUvvq0Nrt3i6qeigRW7g6/cFClnTw3gsD8MuvIdWSGkz
dHkLRxFkwtsZyMeG8vjYNA1VEiUAOKvX5Y4G09aj5YHY005OMgRjREBnwe7ygwAhRBC0wgSV4WDd
a9rrZB400YyyyASXCpS0nJtuMTEOT1K5jxmERrzbPrKZbaw2jQtKEjQ2+qghGJps1bdy7Pw+DU4S
BFwqUIeOZQDiztnNVevltlnRyrhAUltymAfgy3eL4NAmn6P8OErvt01sXpCrlS0/YRWraFHNYIDH
yow6O1r5vJ9bdofpeDAhEfe2KdFquGDBIhJZzYwWVmuhcKbXZ0x2HVut8m+b2b6JV0viQkajxGpa
EBy0pUA3Yyg68Y27wJ0eBmA560O5UCjKgtMtNMpFESAAykrtMJ2n3UM0yF/k1cBm4KlPC06IekuD
QthXFURfnYsoaTqVYxDBPRiUYei9rh5u76Tgg/FNA6BPatJ1uChZe6bsM7VQKP6bh//Ht+KpldQy
6WtJR0Gu0J9N87PeEMGHEfi3wQWHKJ9VIgdg7ujlq0L2VlY48fwkQ7rp3+0VFyHY1FozNSTU8KXo
2ZL+H2nXsRy3rkS/iFXMYcs4MxpJVrStDcv2vQJzzl//DuR3PTREE1Xyxl64zB4A3Y1Gh3O+J8Jw
I0QCZzW80MJgPMJsAjoGLhUZUxs4iZFjBjruEFDndDZ64gLVXhzRpRDGoOZxc5f4vPtjM95cHRjj
L2olahZiAkgpjU8GyGFxYenuQkMMoF393ZYy/kJOLbmNRcALNboMCos5IcV92xVoGu1ENeTMRm+u
C1zbOsYaAYYuMhvbdUjc5gnQcLUFHZqadgZ/jG+AhaoD1/0Y88i4N013JY7ZxtJS45mMOnA7lKDT
vpgJp0dh03RX32f2TgeCfLr0CpYjNeDXABaPJLoo4rv7R8RbBuNqrXKxZkXASMo8k6Olmb6kpt6+
CN5KGMeaFVq6xGahuWQ4p91tqd8P6fd9EZu3+2qzGD86lEKWAo+HJmUoltxw6P32KHPhpTZd0UUM
m861zHHsRVqDBSs6/rIbA5nk7HosP+8vZztjhuqeiAcvYP9YgCm5Tq26Td+SnWFA+cqXgDYNVg6v
ZLR9/L8Esc51SogRTXQiySBnaTl2ygNnJdRrvsvyXFbCVkZBK5GLQ4nh3ORYPSpoxpKB8jfd50f1
HJ1CMNNwXM72Ef1akMlqglZXkzTAbIgh2m16Q4hh6+0xUxKO4VCt3VkYO9rUxgNwnykVelHXbtEN
jpqm1zGRH8ZpPIyRSlMhHJHbhvRrbWyjb4MijQQsMJQyjMrJysyRTFfQOX24PCHy7+GkWCiL3FBg
JS0EolNK/o17Tn6Ac0TsYBNm++aSjGjEtcg3OVXsQREdYbmdLcXfVz6Oclv031eRMZA/k3iiqI+D
bi0+4GCmQ2mqGSdBxZNCN3QlRdALsL6mdHBZOubgmxYIr8GbdyR0Q1cS8kQcGjBFYMOmZ4K2rtrq
7Ur9tL9Z28/Ki6WyQNFRpXdKroBGR7qlffI0sR0HtKAruoknuALncDbHhOWVPOZaWMQyNiRQ86II
itqm22QOyFC99lrw5Ns46DBpvnhogwKdg3lIfR4kKG9PGT+xLFObaBSifVn8VLiH/kUKz4vv+753
4NHFYJRaX+C6oB1WCrLN1Wf5mCHMk10ZoE68RMv+kt4hSQvtAvyWCAco1/dZljrlclVWPAyT7bLi
r2PD4PzvyihkSQ0mKVy1tde+dkgzo4XrUb8FKoBvfeIl7Pdty3ijsl1pvm5qsWQWyQB8ysG2qh8i
rwjB2zPGRaiLoujCCDUYyR3RZ6cSb1tQkO2b1r7DM0T6I1arqFJZMw2BXhWR9mxYL4KOK33RbruC
R3nO2y/GU6h1OJlSAU+hglZW7for60O4WhezNUQmYBTLAdkakU73W3g5hAYI/niuaPtQLEsVoV4Y
wmI8Q9dnSVPR4WwTkzP5cYa51B+zzV8y2LZSKe0r4K7jtYe85Gt5jzKJZwIOEu2WwonWxyeee6V2
8T5euAhkWoHKTkWBXEKaRgz0QPPjE3g2AV5H0TQIRoj3NW47mQEIyv9vIUu0EjZdUuiYYndVzaat
OcRLPoOGHBOIaDf4SfyWPA08JJZt9btIpQ5xpei1NdTRNNJsl3WItR95x9lEqlt7e8hYaxeHKpl7
+v3ybhbM69nQHHVCQkAEAe40yLzk+B/uxMuCGMvNuiUxiAT/M2MGe8Dct+DULloofO2NQ4k3ic1R
fDYZL9ZCp+cJCLAq3eumGeSEXovV7esGTwhjwKM5mvo4Q/NT0LxO82sCHADAKe4L2Y6OLxvHmLAc
LrqOA0HwADAOO1eKoB/eUN0qu9GkK7ELj3Iyc5q3/nA3XaQyl3pUG0Ni5CgETF8ozeGC2nXlhbe0
Akp8no1xlJ1Nwy9WlpVKh+ZIdN0dhdS4jqYs2N/F7Yvj13rY1LtUoDIDlhVgoFm3SfxVyU5F7xdc
SnqORrA4hj3yGHHcwqx6VGeKHpy6pZYHgvqRMQWgTP/nlFg0exL3utAN6P62YkF/1HUxc4Ci3sB8
Q71/MNphvBKGPP5nfxP/EGhexDJeo5eLHjiNaMICdcxgz+CLBs2blNuGY9zNfmI6RiD7mTceKjc7
R8fx8LEo5vIDGC/SSEsJPCC8SavwqQZqdJ0U3v4aNzH61lvLXPxph552AAphlt1FqOkDsfylu8IA
s5s6gyPcgS3VqcBLzJtv3NQcUByCidJALz0bDGbNnE8acJvcSVv8EvzsWRPdZ7nocpZHL453jl/T
0WGtqxjMZvPkMdooWiCldm6e2fLr4qbe8rn63Lqi3ywYP+Qb96blXQSyaQur6qKsq1UglqNvfLEe
ZfFVsR6mcuH4ye0N/LUwg1GNNlGbRSJom8ui+Nj22Xm0cMUMhb+/gZu+6rIck2me06t5iDslgZji
q5A8ju1HkpWr7zPBTQbA0EEh0PBSKjF65JDWstWM597pV3a0gKXVymU5pMkkWhaiYOhoVX2oDqKv
0PFdTo6Ct2FMJJM2ag7QMDj3rno0TUz/fCRZvdowxicJUiUKERi4XWSMZBf5ENBAx+Z1DDSevAb8
RWtyNICjaCajaAmm3bRiMFFiyKrjnGr3WqG6AyjK/07RGD+k53UxxiEYa83ks5A3AFL69ncCmOgl
qTFBm8wwzFwiLrg5joaucW7d7TBidThs8BKlUrsseLejyxydVKmXB8VVfKQgBcS1/tlfEO9gmJhF
rkops1RomlhfDeptI9+BBojjZbavB9D4qaAXVTRJZY4lTapiTMnbiiQ/wqyXdYP5ufjJ8DpATeO9
cyN8Cu/V+/2lbW/kSixzWJpRaVpdYP4qOyr++G+CLLNt0FaFH7ovHvLK25e3uZUrccy5JYIBjEbQ
hLg66M6UwrInZTg0oC/fF7PpG1ZimBMbLPBZRSkKxbmk2h1If+Tpx74EzkLYx2kDPiCtp3NSZPpm
5l9L3ZtinpLzZDAuu1FNobWopapBcwS27jV93Py7BLVr2opT3VlfeVA1PIny769Dsx8ybZ6wb6mR
OFOX+fPUnOuUl1jcFgN0NRXMG1B2ZmHtWOt5YeGuE/GwCZ+jKnLGDxGQyZjg/08IsxbZrEOlz3AV
qQvxIkU+jSNYHnMe6c0fDPcih7mHJkEyRUKQ0xv8KbaNQ3yFhBteG3Z41i1bAmZLfcBJeeX3fQ3c
BNRaL5C5oORRmCSMLwG81afGW7jhEc3oGE/BuJ6jf0lAJ2Qdk3MTfKjRfrWz9HhXOQQzTNUWT3zE
6uiCV2Lw+1TP4cQpcmybMIhiQBkmAdaa8YdNgaKbYOJhVURe0/+bJRwDpo7tXaQCZrr/f5+Nt5pk
NAozhScCjIVNsmPWfI6mFzEr7IoLykFjtz1ZjIo0nVhOkb5A308DOlZCtwOkieyKB16ulG7KjiC2
4mUUhdkWZoNOXKEOyjwG4pnxVRwAC6nzKl2c82ErXakuiFVRAHysMXVihwnRDzix6riv5Nu9GJdj
YpFtBLlUw5puHb3oUezCRa8QRJWCR4dzlmAAX0vqT8GMJ2HzYw6Uf/Z/wLar+qUmbCUsy2JDUXV4
EUMVQ7+3dN2R8xKtxySz7L8TxdhzSlLLqAje+FF7VJLHTjkR/QNztph9/U/pLcZy41JpzU5C8lku
XlNwgDSmm6MZc38dm4mllRDWcutSsYwc/csCyUEN3NwtS3KQMqDFyeQlVrTMzgWeS9pOA66EMnGM
PmupnGE6B4WcMBiDOugO49fBQZAB1Mz+SvkIssJ6J5lAJi7UEC2J6BFKhMXpFFc2saz+y/5O8pSP
CWPqzJyynBI7T11xZeWtjxkgtzKjw74Yzua9m7adAICEoXuQSVBcv/k69kC+EH3XAgrHkj9IGoDo
/1IiEwEA7DjWtRGv0ew8ndG4/W8cjD8MNG7ToaNctD8Wcfyn+BabBRkAQLoAKh5uRFSdSenuiqW0
IyN+3l/X/oFZbDEsrUJjCCVU3hKZ2HkWVPlsdyJHK/4QcVwWwzgKSRFkoaakzj97LzFs4adBieFB
8CK2LoWbxHjvpzby/25xjPNQlrTLJhmpb1G/Usy7QvhcVU/7IrZHqX6ZMXC4fw8t2izVGqJj6E3p
0HZngIcudCcR6b/sgNlvd1/adtoRxT4N1Msanl7MvTwuvZWDUe+n3i/HOhAlP7tFa1JiU/oMyuKG
++VZtGNkTZwqCXpehnpTYVa/gDlKdTYzpSLx5FbNIS7vZfW+NB/3V8kRoTGesaktvW5pxWeuvxnK
y6x5tckDP6XH8i7uuCxDY7xhaIWkXiw0LCrAK9fUyC/15q5W4XkBeLe/HLoje6IYn2ih+JKTDuF2
K3qG4espZ7vo/9/5PlszyLoqwqAWPAXtU2uDNBh9+vzmXVh0R/bEMA5QUQR9ihJkgzMCio/K1fQg
AdBRJ2HUeGzsjDfhydk2toCQdnlvxTJOKFIkwU67BHPdvam7+4fD0QO2fKCEmH6JZdyKALP2pV4C
zsYShGFmJx9CAbhonE7Xu3qD9GCXHgcDBftere6tqcntmABAZuwf9le0nSBZCWK8nlGamaglEpzt
afENn/abA9L3RAtWgsu9F3nHxPg/dUwNFaP3P/tRIqcC5253RSHk6Yu/uxZchVOv3S5Dr9bHuAfD
DBWUduCBfg6vpng/mp9ip3XfQPLfyCsknkyq3HvKz7iLKFaAuiXiAsMEDkXB6K8jf8htApxCCMT1
v3+Gb8ise/IYn4FuNkXXYoCJSQ8zBXM4aH5+Ar46XmKVV9yEwBZpvBlcnbU/fzZQ/ufT8HK8MNvm
L8YJkcUc75gSLVPyt0g+JvFHEuKXk2Tb/HMwQse6hdtMHb+K9eOSf9vfxu2Eg6FYlqyBeAxo9b/b
XFZYEzqdaXRzduMGJ4f7+TYGyxTFiq08w0FTt+zL4Bvgacy2X7lIZhTGIKmqZjXmqSKltQvzZFQP
uZHa7cyrlnHXyKiKbMlTBSB0tArOtvAAO0QmlniZnzuxA4ryBWjeMlhdQMPOneL6g6v5tcq3cGXl
00Kh6VRTgY5MMe0fReLyWurAO4Ch5zl3+iqYxysZ7WJNeoobjp/b1s+LbOZsa7nOADqJnM683C7t
VR7ejhqnOPQHM7zIkH/Xn1pITDOeQMcePiFvCvqY6DZz86ANEre6Gr7rR9RBg8wjkS2cmyeayxfc
+sBRYirkvS+4/Agm5jMauQCdJzDV8sZvzBerTO1ieC2NA3qEB9mPutJOFK+0XIE3srq9xaCbNQGu
pVsGo8RhMnVhU9G53uVzVDW2MD6JrczxdZtCTNEEpSt60pFb/X2P1WhAnTmiRJ+AqzHRfJzeyAlv
yGwzd3YRwsZIuSGJ5dJ2vWuJ/+rSsRn+qYanWveIwjktniC62pVFmPksyJRH1l1M0+uAtj2JX3F0
ifxAeG/t7UfwalGM5QvFQMQpRqZHfqFEuamH8ov6qXrNbhQMEMcuN4XAWRx7JdQL5lQHCn0Hbns7
l89L/zqLz1F8jSLJcV/reaIYrVDCEeVSAtgNJG6dRAS9UHsF+mhXlc+mVXBUcBO2EPDs/+kgO7EQ
FnFT1BTWBrX5E51/xRTTzYCmWu0EmiiHuLzrYdtzriSyRl2g4jNSUvHoGAZ9kAexo9r1McFVRFze
FNpmjLYSxoSeca8gSwxrBsyf148nS+OERxwTZhsOpLrRhknHO3vJXjJddozOHxWDd0j0yN/5wdUq
mEjT1NNONlNon2ZeFwmY5btrpQkK6bGMEruuH6XlSzk9RP3AEcxbHVXVlUmD0kGyMDyDaZMxaItz
2nuywqnc80QwjlZQm6EzJ6T2SwQkKlFsFH/y8UNIzWs1ZxxGP/fSOGR0B9GNb+FlkDpSgLFAF+kr
LtfMZgR0OS62XIF02SwKE835ZNlB1/orY1lupng8KDOIlf/KW7BsosokmmqSYf+yHLNmnwb4C4h3
lrZxRu5MJ8ea2I4RU+/7ZBgB691Hden1S5wEjdLH3v6SthNLq/1jPIQgzN00UhZnSrpJUUO6KzrH
Wd3zR9B4/s9kHMScgCPOmPCkAszLM71J0Ljstj90POKII19ZrvR1f3UchWc7RwZVLgypQYpn6E7t
cMT8v6wG+yJ4+se4C1lTSjL1Ze/OgHYPp8EXAUdlVT4aIDmSeIthHATAOxs0G1IuovkOBPI2ynNL
x/NCPK1jXESlgu26CJEOkYugSB776Xl/u3iLYHwDmNZbQxPQddehh7w66m1tT+HrvgyeTrPVPsso
0FJIIW3hgHDLJmCgzK6MoPBiLhLU9n5hrlJUVWDbvqWkV17b1FQyLQnMR67qx1Cpv2q9zplS/8Ml
/ksG+/wZMjWt6wLNl603exT5KQ30M2WWpHP9H5rEMS/CGC2LxqwZygZpvn46xFFnU9BvWeM40u1M
/UoKo2bFEI6dWM+oQtnxDeD88ZCEP0Wm40kFfKPoTgGekTcTr3+cK5dRvzSK69xqUTwffMmnvAzp
FTLpX0nQeeNZ+pYgoY2JBh4807bS/9pTFgeNSGQRihYwSWX1XFqNLSmlrYo88kqeFCaWBZbFUrQ9
1pZaN3OK6OHeUjmqyNF2Rf49RjHDTtMj9EKDFvdAoudw+JB3uGwUcxm1SdP25YgliMNTZ9yBg9zk
UlHytom5hNJemvoqxyXUuGGQopqxXKVPFsJiK6hOxM0c8TuvnkLvgPch5WVZ9CetnAQII2uzapBm
U6b62Ia5p5flFbLMZ9DG+/u+jyeK/vtKFLG6oR8G6ivqH0VR23UY2VIHvNDpQ4XeiwkrjKNQSRVm
JaWtW2BF2WJb41EceWkn3mExfqIu83FWMBbtdlLkNMapUL9ECif9si3DAAmeKqmAR2TsRm2UaMlk
PFsMK7SnSDgn4Btv+/hDtnMRwyhB2qpo6KG2A47Z8yiAOdPKvP3D/0OAdZHBnH7eaG2t0F7J1rhp
NN1vF3CMD+jeSeJzXi8HPQKdeplczXp1g1wIhZewRwL4DEmTOC5+WxEvP4VRD+REzRCgO+AWJKpf
iY996Ceygv5wnor8wadfJDE6AjQNbREj8WcnzHKmuHfgVkCl0p6c0BbPIh67lrvwGlPpAt4ZtQXC
IlkxgRXH4hxUWSTLlYa0SK5oTt/fj8sXtbldosiRy+P+uW5q6EoUc6w4RUlpM8wt5llrK+NrpX8x
ak5b2XbQtBLCHJgaCxXQTZCF02y0hYJfB2N+CJpkt7rmDTBv6sZKFHNiBgYk+7ZfUOaIzxFxY1CR
J7rf1w/72/aGpbd3RMxtnwkDmOIX0BzrRBGhF3pU/Isxv/5G66nCC7Iq3IDnxPrR5MOiHjRVDZ+L
UTK8Iexq5ZwnRTTbhrRE6P4V+i6zCzETQQNf6XMHDWsN3VFI04ADwuiE2FOmLIkdOWkz2ZsUs4YK
LuZQ+tLUZsTOslE4yYhLwUgshORVoEg2dpctquFkRYv34xImku52QJC6NsM6H21kMUHkLYlSuthi
ovRfB5LVI/o2jfYa25dW9jjGBE1sairxmq7o3uzs3bsk3GjksRQDRjA5Nscc3WUETeRdwAPx4Kg2
W5vp0PANTUBjnqwONpEOCtHtUA/2FeEtwNpbDBO3LEWTxCaSH5iFnNEsRynpIc2eHXKfg3KVNlOI
t90BDH8+7REFpTBwrUUQnlH8rM5p5iD9vv+TOCbADunkljRNmrmMrjhPTtaoj40l+oKIam1WcsyA
t8VMwFOKdQjgJNxvBXHH8aRbPrDL91fDcx5sak7p1IzIMyzavNYDAHajy8ws7PRI3yjhwrlatmtR
F//BtsBKGPMzRglRQes1x+FL72m+dACjjhcfTXv8qgXxJ4J6qfFJeeSsk3dsjJO0MkPPyAx1rb3G
F24Nv3wpHdMVP2k3tTt5xJlq5LhUHlHvtljcMgCHQtcvm8eYraoN50rvEaKctPZOJbITxveLkDqc
9W0G+NZFEOOZJ6NqC5EmP1tM4n2nTLYZ0L0IuqcWRwd0nfVPpbocmTSoZ41TESXVFBXR0jQWsDRr
yGylCgKj1hMdCYXFiAoFdHMJ/IzSLYJI+oi6Ii6wJF02FcV64/5cRckj5pfaqXuboAd/0HMbCF7y
bJxSN33g8WhsHd1aFF39SlSUlT3p0Vzq5iRyouxWE08jCvlR+Ly/jVtWvpbDWDmodGN0XcogrNOs
E3o/XMHMvkxk/kAtfS2G/ozVckKdjDnuKeBBWE8NYjmFBwkpb+Xf1xLohq4kgMKH5MSCBIpzPd/g
cXENEEXX8BYAKiA5YNpIJF9RDt3YT5zOlz+EpqiIpqKBEAdk92wHdzjnajcvCCjjVxlJUdWLfHKt
vBAA3AmBRh3LUeJEeJs5nrVM5oaqrFwy4oJyg7zBRuZ0ABzFGpq0op0X+7qyrZOXBTI6OYVFqAMN
FriHmFNoZ+KEw4NF/GL+si9nK0ReL4rRyaiVOsMaYWaR3l2ZIt4CoeKHcX9CLu1UZO3TvrjNe0GR
cGx4xqnoZWWUM5XzMGlmxMn9bONt7w1gRXVigKrF17U7umhNelBeQ3u4to5jw3Gd23q7Es7ordnH
YDUSkTj7L36WrszEHgVbBwfRdfbZdCnO7ds081N/MD5F6g0vqNiK2dbrZ24nOSyKQR5QQpIs/XtU
wUi78QrNvJPdKuFdpsmeGapBz0Uk2fQ9q6Uzt4YlZp06J2iwUSb0HXqScFZ4bYGbKrsSwYTyY5W0
KFMsaHQRfIwaqOEPabLFiFMg2wSvW+0gm6lbIkLKpMDokIg2qOKWMjznR8VLb3nr4WwZS1eAlCqK
mXivu4oFJtNGOagUuiAXP5DbUCQTeAQSaJzR3PG7M83ysNI7ChVl1t8V46Vr7pP+AwjWFxGqSGd8
Vv4aT5yiLWSKkgcu+r6KY09VgR1NxJIX9lF38S5Q+LUYVWQSNZqlaAkMDEx1L+GLjtG/Al2AqSP+
s5ziR9EdrnmkHNteeSWR8cp6PAlVXeLdoGNo+0RhsNTEBbXD/EP2O6BMuDzAat4SGc8cGxlJzZ4i
FIkHqbuJ52eOi6Qf2NtDxiVL4VyIc4hAvflSHDUgpUUP4XlC81b5ieZJeC/9TQrMtXYwLnkxBWXQ
S/VnSz6witA3jPYmX6zs8jw46XHyCq8Am4pw1V9JvBTl5m6CQdzS4Tk0g+3tjaNFFtsFqV5dGW3S
3lZcdIdtCZqmgMMC6UOWFHKJM0Dm6Wj4EU1X749Zeb9/XptuApzL//8+64/KtibTVKNjhGZ+Jt1L
IxA5qId9IZtpQ2UlhTEsy1S7bqbg8JR7TXHJCaiGI7j5wBWQAMs3u5bvhYFzX262FSkg5gOAhIgR
A9Y1lSXp5DIEcHqFdpjZo3zOZSB+ohknUL75vJhn84l6kaexfmro50RUKtgyuaHQb5EPmD5f8tSr
D9LLrWUxGzrJS1FnJcWd9+nKxmvhPjy3rhWUviHYPKexee3/2knMa/zugS2kpnD/4jmcHOkUZXOY
sS7xEHGyKJu6CKoPEcBcKliEGN9kzaOVTnTaPzJDe+78yEychZfC5glh/EUk45x68KzSduC++NZk
J338sa/umza7WgcTqAlKrEaFiGgU47p3Za7ZZbZ8yKJWMphITLGEQtNjysmemic8fJ/zGHVoBF56
XR+LXjpOiX4y8upr1Sev8WTZ8tSdNH12+zbhvNi2L7HVb2GiswHkAej6Qd8A7fBA994d7brInlUf
baSVzQMM4h0gE3Ek6aKNlYRLurce5ualCW9UXr/stilfVsT2/Iht00S9iiaFwacQw+SkLfbbJABG
Guu/XBBbHlpIHGtVY2FB8XUT3xLlXMsZL7TZDG9XK2JMGDQpmI9bEEGryJ8t7ssRlMag5lALX7lG
EoQybip2JXDE8qQyFp11phoZI85Kn25TNb+dk8RJ2yKw5ru/Mjm28UfW9bmNIuSvNPl1Fu419ev+
97fj9tX+MW4D5dUBWgEBwCLBi2+50jC2QCdceU6Qt2WM85iX0TIA54QbayZuUt+KuJT75rqeeGUt
jh2xxFgLaIyTaAR1wBJeN+g/lOkYCE8BeEIY1zCHeVbnBhqHDSOxw/hmlJ/FgZe85DkgFtdaM7Ox
VxqYKx1BLhBeyAXK7SIuqehk3pPv+7rAce9s809WJrMQDniPKJlv5t+I/pH3zkXV2OxQoQiGFBGE
ZFP1KOHYi/6+NDj2wjkXdrg/E7JZ7tEi4xpacwDOuVsW6MDPa29/q7ZjsNVaGAegC2Sq8xY1v/IV
dXw3cxXRBkuy9TZVJR9wwfPCMN7K6OmtXot93xR5SMkbJxJU8w+AI4y8jjzuquhvWMnIrDw0CAXA
ys5mQBGDJlRyJqc/y7Zo86M93pIYl5AjIzpnAxTCFM65cRMJn3TzA7OdyuqcmHAio0RyQ4kUuUBu
mvLGGjn6xjNRli3b6HOlRbKcYvBVR8nN/Mmw67ecf3ZnuLwyyvaOUdA9kARYiCh/P6C56NtF6UFl
aM63yfA81tclt/aLT7x75yoXEUwEjq/PXdRhDLKsexsUpFH0z77tbLuZiwDmxtatWpDGEc3oZRaU
6JMbem4emv7GvTUw1pmWih4bFrxztBSmQ8THODJtqW79WAOnQlU4gJTN7bCzfGkwfNmUedkw3hoZ
Y426YrbArALwdoC/HGn6Iw5C0BnpSGX259In/sK5yHkSGdMt62qRFFTX3VANfbwF3Ey2vP2D+0P0
eDk5xl4HUS4tksz9W6qdTmHgQjpSgIWZ+2TajhYuohi7FQGA2k8WHtZJ8iLmh1j+nEQ6aj+8uh3P
oJh7HLUfQWgEhI9hc5bJyWxPqJ9wto1q23tttGQD8GES/mAsCpmHOU/rt9Ig3bTMt3JbxL6hHmOn
D+1h4Ux7bKvCRR5jYFOGlpu4ReqyGYndzIdp/Fhkf5HA2NdoaXLYEnTwxBhgHIYY0x3InPPwgLbP
5iKFMSJg8ZWjUiAJleYnyextUXtVOx60zFsP8N7pMIYz9dk8Thb83ejIASUjKB7SJ/KSBs1hOkmO
cCpewhvkVdDf6BofaR2iZdT/VIOxKLGOQ5J3mEajo9J0fBhdZvZySgBNwWuG5mkFY1FoNFiMqpMw
sBUZr2otfR+yH/uKvplNWS2GsaWpmzNF7lAcS8PPs3Ss1B+aeBObt0sP2DJwqGY8L8szLPbFrGv6
GBlvo+14/2EqIjw24I6YHDB0BtkTD9mQs4NvT6lVdJQ2eklIgWZUQVSvO9W6TkKZ42I5Kv/mgVci
zHSpq0FAxoHolQN4qJMeYmhY5UE3bIpRdcyMWLqFzghGF9JMzsKpNoELmjyQ+GSBupLXOfTGYPvO
rlSQRymQANhURhusUWllQcMd3OBhSQ4AygNnZupMTuFHfuoUBx1Dz5pXHgtPOJaeekoc8tyhOI3X
obOvmNvlzdVvYRVlHktRK/Bb6ByA7ojPFCR5OOSJp6JRCROE6M6aD9KntrN5cCx0me+2QdNVDTS/
oqWqjBMTzHIcukzAWAjwD8OkPVmKdLf05EBy5aCV0r1Wl7wOtM3LcyWTOV6xkGRDVeiFo2DBmPfL
Jt1fFutIJt5w8KZNXESxLShLCdTNkVCbFwt71J+y6Mg5u00jX0lg/LM+iUY1yKBC/wnXBhRTw6Zq
REGJ1O+Wa3F8Mm9FjEvOC7MMRR1U7zm5lmWf8FCTed9nDqcOF2IVY4tBClW9bsLwX0GJHvb3jH5i
R+dY7BwxrUmqYVDEXYzjRM4JOiQL66rQHtOcFz9JPFmMaTXyYFragL4u6UHXMPNiL0A3tjXgVRpP
MrQPaGkamgJpsYBn1pte7KIZ7My4NqMSMk+gG1CiwbRNE9P34fyPmI3P+9u5CWiirAQxAVyCoYck
+U8FJTf2cqc5GN8j33CiG+OkHqzRHnkM4dsvy5VUJowbtaTFUwxvPTpuAbrIIHJ1Nz/T+ilf63nn
yOLsgLDRFIo4x3iZP30JMa9O37Lqc/mW81Yf2sjVnqUnPmLWdglNA4c9qsWqgZIWlHl15QlVH9aJ
ghGf7kdugx7nPAbDQfM0T2rAy6I5Mbegtak3GFpAQyCCcfSxMRLjKR/iZkTeRjuU8xepvioinsps
vkBXMhi3DzqhWasUWHlyLD71WJEEXMnZlQ/C8UNmYICTRzIQSuosPkOyTLmFJm30kMSqXUVX1XKt
pJPNsYFNt7WSwmijEKKHADjTSN59aY4UH051JJt4mMH340/pF/4pbSejVhKZLVSUPMuHFMW5zl98
OucWueJR/9rZRqD64lXI60PaNriVQOamWXShrTFoS7nJUFcKg8q37tHFAnIFtwMiKC+hx5XH3DTF
VIwGsRAaZKg+xieADDzFiVues5vSnQ91yUmFbVvaan3MzSOP5SCPC96FUWyj9b47jgF1ZZ2tIdEH
/tncFT/zunW4QpkwsBrqWhB68CmId+OrAPp06XvzXfgW9vbyTFHwzPuJN1+yqaqmqIl0rSbIpH63
b1EMy7lUUWnI9YdYugHI3r4tbPqP1fdZU0jzKhRo1bghAQD97bo99D0v908P/90dvhLCOKmyxyte
rjCAbaDVqY+u5eVLPUguwejC362G0cKW6MYS53iCmn3vLMm3CZlsXeWRAvOWw+oeJtiB0VV2YIEx
bZ28NvmVtLzk0ve/WwyjbUMraWbepGhVmHvboI30lur07ejsi9n2TavTYaIeRcSQdGsiPYWOzAYh
T2vHd4ZnAp0OxIlw8nyQIY5Ss/0sRZgqSabjmBq0fEzH6aw6i2lHbvhIB3DLys5Sl6foPJls3DMD
TlAGRqcbp6EdmhEaMj3ORlJb2VFzdi62GFUi5AKeKqI+fiIZWgpyHe35eMyb+Q0YDG4iRySVG5rf
58iKbA1Aw3/5CxhDQxNzPhEd8Ufv0G4a3VkOpksCA1PiKIJ+pKvw7UWM5h0d42+/uyajwPxWR7Gf
RyNDuVUMH/q6+Y4SLMeot0+Ovrx/ymH00xLz0WzSGsmePA80stzmc/S0v3GbD9vLUthqIYhFQOsE
Lk/XEhY7ThQ0toBnCRRwQFCT2lPKpTvadruGgpwFRh3APPT73gnSVMgmTb+AG96tosiVZd2Ol97f
X9d2lhtNOv/JYfZORpSjNnnVvRVdMeLkL7mtBCDtQ2fQwvO+237xlzD2DdOlsxRZMu6qMD2145F0
QIUTHkfgUu2virN5LKmYNiE3nU54TJC8edGySnbI1C62PIv/fECQpQLPTxcVjKYwu2eQSUnVjnpG
4XOeepbxoPLqyPQT73zGRQRb47UQ7vZihOaLIS3nOxRiiQuAvc9Js0QnaWqIi/64wsn1WbaNdi45
+rG5kyvpjL+YZdLprUYrzFLqqFFqp1oM+JKQc2Db/Z8rOdTEV++isE2MpskAsAWoMgTbhQ+dGNzJ
rU+0KDv+yB/NK9CDu5EXvfAc/9Ya0a2maUjko1jAQtQ3ZQtojq4DDAjytrl6EiUBUIVf9zVFpjvF
niM64ixLU9EoCZz731doSQCcln6uMP/W/dMc+yA8Aks4MFFXsGOn8yavc/LCBrzN8UFEc2N485HH
0/o3MHFJj+aKZJREeP7pNkO7evOltTgKs+WL1yIYvxVWTal3GtQVOmtn/Wdwr7v7O8mTwNhcJ8xG
ahQIrvTsWSmv5ubhr77PTrS287iUc2ogqspit2isq1ycPtAbstokdpp1TEwxG2KioercnYU4fdLy
H2VKeB19/yPtvXbs1pmm4SsSIIlUOlVaYdbkZPtE8Dgo56yr/4rj5/XSpuXF/x9jG9gHA0wPxWaz
2V1dtRVu12ZYOrI6VM2kVlZvAXUMFvXgOgBkNyps+pmCJzI8LXgDKbUd3ZtCdvrNHUI01A2QKCo6
jxJYxgnFKoqi4pgfi/JYF58u79BmiQokDP8zYMjsD1gtLAZjQKAzMq8AZ+ak+b/kq7rICcB507rp
XXEM/Y8AhtZGWRhZGR0WCKCnDNIVdm+a/FmNBSdnK9Cvfz8XILogiJMqhF+rO/PI+LUYcXYHzPvl
j7fpFKtvx8WAOBwSVVehUKmp37r2sYpuVfN7oJTOZTObQXVlhosDVVlQagTIXdSg8xWkvIFherOm
eJfNsL/2j6i6MsMFAyLJpVXmKMhahbYL1UcrvV2au0rLMXEfCwKP4Mvxtbt2CLJwZIo3WvBVjr/l
YWqrCygSReNZm0wVVDGJTDCgJss8ZcRStRbYAvD6mXfxDZ5bD7+YqQLGE1yCx/odbL8Dwe3lb7n5
zlvZ5XknE2hdkobxzzRuj9ZRC8RDeM1Y3maXTV8Ihxm3yoZre1xyUSpKIedtCL5egElNyLnjResU
VedZw3IM9G6f9Ei0G31PJd0fJyJa8PaG/v7OBhdGzNqEmrMSUDdPU2S9DDHTQbp6Ul7TdhA46vZ5
ONtiP19Fj8LSwkg1cQ668bGo3CTywbtyef9EJthyVyZqbQxMGgOwrspD5SpSpfpLGjRgApkNUXWN
XR1/nrvzcvgoMupGpBH0GMkjK9dDm8aVP1MUK9kcqmhwYfs+ORvjYolRFcti1jqSw2BXZpmNe0Hg
+pufDnAVYuE/k74zhKw+HYgf8rxjjI25VD431ny0jMBVulkQQTbrg3Rlh/P4huSkMkKc7Bb3FuQ9
dxir8q2b3kex3C5S5H6TIO8UrYzzO1WpVdK0mDBYwEI5tqbdgdOz6CpBuGdb8Ic/rBbG+cMyGdRa
FCRNyGjseTgRFaCv6bDMlV1DV0U4isSqmpfscS6hoPJlxjqqyS1FG6CbvEi3joVkjHaTKl4dfWlC
6zprGneZJMEX3QSRrzaRly4sjaBtanYPdNDprQ5yLtlT/VIEk20UNya5IbFj6iJS4M3s4PyB+b6H
lpnpqEU4cJPPng4Yj/Pbg5h7c/OorcxwKaMuSWbYGBqmrbTE2skkje3I1Obd5Ui1OQS9/oTcObCC
tEnbALi9d5EQJ0/tobO7K6lxMlw3UM68yhzrVOwSR3IDMKxkz6JH3yYSav0ncMG/juOxsxqkW41b
AMqagoZfveteiVvvQK7jKY65V326D/3aS2VbE0SCzatn9Z25YwnuDilfMlx9knRVTsexccs7jFb8
W1jTuBuhWBolVHNAGOvmFMBNjXjfSLXg6Is8kzv6SlzmhWyigsRUNqFHCcGXaC8WfHmfyr9w5PmK
WDzmZl+a73BtBiysTrLHNi3eoVvmmiPTFzhY3ugz3nvrQA6ZB1674blwesFXFZ0R9kFWl0UChXfo
v+MPibKnovM16XD5dGw/b87OwZfJaJDFah8hZien+CsB/2QT2csVYxwa3eqmuwmuGKXFZaOCRfEl
Mzpa7ZzFeLNp9X083PeLAGjCvODC7vEzto3RpY0UjXiLThgvP6CUpNtI6Zy5ah8tXdSAEa2Giy+q
EQylVSNEN+3j3Htm+KHUcbVF7A9Y+UDVLshdezwGc6uypcA2DJvM1/osaoyJMgb+LQBm8RadGRSn
esjnMKHm6FZH2Sg/tYfuGkMKjingHxQkDH/UqdphRvMbkxet8UmNYifqT7SJBN62bURTDI1A6v4P
GETcLGWdhbi+geN2K71xlVFDmF28jzj12Qx3m/VtEaaTApi4jMFXx0QH2h6qyv03I1w4aMmSWQVD
JEyAkVSvRPp5+fcLvhU/Oz5QWY/GGjnjpKu2ol2X4HrryONlI9sH5veX4oF7pMqMIGVGis4Lx6ew
fb38+wWLoOznq/NCtICA4QgolKw/ZmSfSJ4qGvcULYG77OLEKNveAkBqAK+Wrr3VreAb/SVrOX8k
7qbDgS+qqMF4zXzfeiH4YqiT2+YzRJgYfCLyIayqZ46qAOoJDuk7UAAdJUEYFX1HLu8t5iALtAWJ
06B0DrziRAEcmutwf3m7NjGkrK3xvwNKOafuWkMJOoK6inSFbg1eeBgpMW6Cg/J+DRU/f8nvgocO
L/aPiGivbPP5tZZaga4nyI0yNYgda17Qoayy0qnSKfUF62Tr+PNa+r1OPq2m4EsD4Bj90NZTSrvy
1ZfYC9xvjIInhBpB60Mj18NcLd60IiUdwVZqXHBK00FemggAlTCO7FL6oee3Vf8RMvj1t+QuwgiQ
ZFBDsDk64xn047bZ77pEMIHxlzvq/BG5yzAacsjhpRAjbeD9u+E0Xk/78Dl6W+7122if+3iV1YLa
NjvMl/aNiycSystjT9+D7mT3qp9Et0l3qnVBB3u7FHc+B3wGbXWGUqe/SmLFoXEBJGKihpIX+OS+
uEoPi5d5AYarBPej0C4XaiqMrRdjgWtfvY9zt3piZCiopd7OvnXNsMCDB+pJoaii6Kty0SWdzUIN
ZtTVB4yTVodpeJHKH0QSKX8IIrXGBRcpjuBLBmphZfraa2+acNBEcLT4BHocx1TVJ9z7Voh2onKa
nxNXcrKrfLD1W1S+oUdkJR+iNFidNT6FloOsVXIgHtxGHp8q5EzQYfDlTN0JYpZgl/5IpTEgPxgp
UvUJtAaMqZTV39J94kIt+hNo4zMPEhOY+hP4pGDXeMwsuhO5VjJs/5hE1/KcQs8kfLi8NNG+cYGE
UKtXFoosoRzCg9qYt+2EUSsj8v7NDBc8xpkGsqTjckuN6LqoBy8e+70sF6LLhQXXC0GKT6UlK9Uw
LovLJTkFoHt2wE94q98tGP+wZx9Fjn0m/eO9rXNxg0JgeE41VDVG5xc787I38Dxm5KPaFwOC1I0j
HRqmXyCqaGx3D86hUueChwSReS2yMCSOSsBRx+DfsKffmUwDU8GWr5B7X95F0THgooiVm1JKWwSr
ePqyzJGdN5abpC/z/HbZjsAp+X5wosYlplhw1cj5UapVOys9tPgFi/nLm//3Hcq3hKdUDfouxxQD
g1DrTvvcXSk3yj2ENfH1ovvoOb/SDpcX9pdC5tmm+t+kPDbAPpMFFnUn5dQNjlwXdgjKl/5H3nlN
8hKR+yoRfMxNGPAqSPLsQKYma30zIIfGm88nmC4wbsITym2MANibBJmJwEX4Bk8uD1lbEADDxrby
l2RxjDp1shizj10g+JgiL+FiCimJ0ZsTqmALDnt4jGdf7gQ5j/DbseWuHlFNWHTgEEN/DrpI3oKS
5bDPriZH9UEXdRApvrPjcyF4GVwkMVMp7KpkHl2jT51AG30LfA9kTq70qfC0CXriVutMFRjLBV65
2RU8xxFe5rGq9HweA0RNVhsu/Hy3hPZ0ZIi0/w+sPcJvykWRvoHSZGjiLmh+geDzndTa0rNuM96j
cW88XV6dwE14SiKDZq1Ws+noOHiV5/ukfat1waCoyASHY20q1QTzCNKDNBp3ANLa7aDtrUQkciYy
wwUPOkwdloIRmrkAuj6/L4D3KUbBqRJtDz+9oslSjB4xvhe5lY/BkeyNm/xT5zGZU+muFBww0ZK4
9EOy4nzCGL7m1sFrHb2Ys19MguRNEJF4hm7FKuYpwadzs0y2qfVCgD+30ruhFz1cBLmHycWKTiPS
NLbwazxs3xWMuqv5jvXydR9CDc5HqDogzApNY0KhicCr0FUhqTAVi30agPTVlNgt+8pe0kmQg7Kg
82dQOpthq15FQGqquI475KDAZDnd0DR2ns52ZganKmt8RcYc8UfO69kg5xI5ppr6nCKpCbMj1W6S
8koeBJfUttedTbCfr9YUYUzRahuY0KEc0Rvo15c3wSI6rn95UZ7NcA6hlGo+9QN2aD7mD81t4k+5
PV1ZXvt52cm+ihmc6Lm/ykQA0r8kGWe73D0CmuG2jGdUFudjcyCYlJyO0g7NbqcVnF62FZd8g8s/
J6IUcd+g1FFOXl6cuvDHZVf4S4p2Xgl3VWh9RIJ4wvXL5qpRCVAB3swd9TtTEyAeahDAyIjYLQQO
z+POrUFPNa1A8knj16rbZ0XnkOxHYl1VoJe9vD6RKe7eiI1EasIaprqkty3E2+qJDCfNeJoC0VtB
4PI8pjmNZXlIW+Rl4fwFbNOZct9ku8urEZngIkUXVkMGfixgRqzZ7oOf83KXUxEf36YRokFUHLSa
ivX+JFod3do0aNwamI3KuiPRsJRjSgW3+eaFsTLBBSASLhMIvmBCrvrDSFsPSs474Nu8gmQCUI9o
Neznq9UEilQQg2DGoZjKx5JM+wIiRVlOZ0GGJ7LDR6LKnOWswVOnkE993zpqcZ1Zoq60yAgXdoDt
UhnXCJD55mOM5lyDgOBfdrHNgLPaGi7g6EMB8aocD9A6BDxNw8TQlBr1P34sLugEIYr75jv5TPpq
yc9Ue1BFbOYCF+MnCMNF7uIsw35I9WBX6X1JXoLphymi2trcEaoSTVMxp6P/Ue9WBrPqGxz6rNuX
0y60dnN6f3lHttsWKxvcqQe8v5OWgE0cofwh2UzTc7gCTnOWgHkeMZ0vHdLOLq61wwDQzkcu8pVx
7qiOhdYqgYGHS5A+9uEjMAJ2LbzHN51uZYQ7pADVStAyjtGU6RRPCwF3XiZBj2m7nr+ywR1QLVpC
0jJh9dbDO/MEuSPXvGv2g7NAKK1/DB8/1NVaGeQOqxbrCbQP8eUMba/GV4VybVk/L7uGyPu4wxol
OQ1KaqKtLXmT/FYHsS1bpnvZCDuMf6Qgq3Vwh1XVE0uPGeCe0Gq3pAQSpYPa2tGku0SLbklofJ+W
5zLWBX6/3Zk8G+YL3lkWWwnVwQ00+NYtI89M3PEhuWMsQei0HrKX2e0emheU/x4a8Cks3y+ve/uZ
trLP5Q60jCtZGXBLjY7ilw9Ar++n+9HvD7kfurKoRLC9l5phKaoiGzJ/7Q5l2nSZiiJn3oyKDSE1
w5WTxJeVTPBdtw/b2RDnl0hcIzXTgZ+K0sTvQHOZ1KYgT9nOy+lvG7wYCZlzSZXZBT8fjZNcOcWB
euhBHshNhe7qJwNKMvS1cETZnuAbvhMarS57UL6YYK/C5SVNGBpXNdei00OixIKkkh2rP0/E79UR
7tipcbwMbY4HW2RltmYeq+EHSFTsKTlQ6cqIRDVhwap4mEEEFkTdKvGWosGNWRV2o16XVDC8s/0O
OO8Y5cJj1SRjRS3sWOenphNAqACKmeAUSG5an96qPkoTrohPWLQwzhOnwKClzFoJTber9F0QPkzC
3gH7HRf2inJ7VURJPFAJL7XldihtJu1YP2MSztE/KzeNNwLlAF5U+tpetSKc4l9unN9uwsMNTAnj
/wMTiR3vgy8VdATLXSHbyatxPbqNrb+GfvkqCFmCL8qjDCZZn02NXXIQaXth7PvLHtPlbw1k7bPF
AYx9H4OcToQb234On52HBxzkxpCXUw6S4077VoCSIgXgNbgj+j0FqHd4CdITCrwfySFXNrlSXZs2
w6RaqAV1FOSFOsbOI3AyWoJgKdpEjUu+miiNVVSc2BdVfOMqc+Mf5JopI2oOcbKj4dYivxFEF56P
q5kSVcmYTDeQi7YW3owQwAy6T8l4LzVvwfQmcBl2i104IBpzqVXMzCLgF4MUwQy8/f4Adv5SQX8r
BgaPKbXpgVt3i9v1XWiHhno1hLWocb45JktXO8mFnoSQuDECFF3bo/ZYHdDUkEGuaRbQNPzFEYYZ
WRzS0Ne95If1dHn9ohPDxSC8E4xYsXBiljLe9XXmFvWLJAKTCIIQj/I1oHYKZDSMZLVmS+WtWjzL
OajkStsQQcAFtzsPQwjoIluGhHdP1h6s+jHRHi9/L4F38klZkya0jZice1yVzqj7SnBFk1PSXLXL
4yIqLP8lBfsdQnn0QZ1V9bJIGBBgkvWMzird6afeZeSQlqsKQKLbzd6zI/IYBEhD1kuisqLlPQNj
g1mndOrR0R+ZfBp6zJ8r0QKZa184fDz8QF7UpYdGL2CWmU+mE8Y8oG052kbw7fKuCbxcZ16zOuRj
ALKsglE/FbXqW4Vly2XpZ0kmSIw2GSNXR5kH9kpDo04xZXXRezZsh4LOE3UwLOsE7sBUlT3jIT4E
PmiAH5iIYXLfgQgq8UK33YtIAEVL5qJKEfU9CA1RKzGH57ydkUxTO6KmYMWi+4HHJgxJO4wjw9qN
TvgK9AojMb0f9vP3yUHF1lWvRAdctC4uoQHfVC+nMq6HgbxYxv2SX5noGFx2F0EQ0bknX0U7zWoj
ADJJc2i6m2gRFOVE55qHH2idUTYym3X+1cipIVuOgcUTa09aYopewSnjYQhLbUGrKmX15gzqiJDN
na9DD6/XytExeLocwxI0daXbXCeChpUg7vOzp1FYQv2BYcLAECNZQNqhPWHoT3r6XCeKe3nPRIsk
/z3iMrhq5IQNcEjW1zq7M/FAHYybPhUsSbh1XCgxpdhMDAmhxLhFzdaf9uQLQ8NoTrXLhKjZ7drD
7/jPSytDBzwpU5YajHozOF0qX5Ox9LseOuJzP53I8jVUzUNYpIfLH1N0FfAqy1RtWsmUcMqUW+1b
vM98KNKcCGOt83EVCDGKgkPN4xKqTtOMQScAGSlP5ngvKz+iUJRniZyRCxyohHfzxA51MjSvtI7L
w2Sm/hjrmjNr5KdVth+6dCAwjMEvqv2hvzgGOmSzGPulLs87IwW2s1T2iiV5H9qr/7PzhwhjAvpd
cFvgeMcvjGYFWnHAc1de+sQubdDTCUL+dnA8m+PKQnpRl1VbwzUgGrGTNdObYlGM3z7LZxPc2wa8
eHOV96AxXPThllTRvtYxSpjJvR2Gxu7y59t2i7MtLm6Y+lAXaYYYNYAoRkmfhvwqzq8D/XkaBIdK
tCoucqQKmYI2Q+SI+qV2akoXT01BaAAo2sNQdqUgIP4lUp1Xxg7dKumZpTLRF7ZRym11+nWGW7/5
yVgSLaFX/OUVc7bGVr+yJi80sQYJmkXBj8nvDv01HARciSUUvJ32E5NHb677V4a7D4XGRS7J9nhl
u4wMPGEKihdUtkuM3sbEyD86PRc8aqUPWnQhejfNyuyqluThpliErNfbYfD8Dbm8Q2kHNYkWrIOq
ZebKZVDs1Gp5HnUlFl1jgk/2XtJYfbI4+D+3R3VSP6I2c41BF6ajFh+kFyZ7W+2oSNREsDyeGh4i
YEVXgJQJqdt3K39SWoIm7tPl4yyywYWOvIsAD9RxY+L9V5Spo2QHVajPJfp4XMwg8mRFXY3rKiTz
02DUOyVa3MvrEJlgP1/tT0QXOsgRMsQ5Pur1daUIgBWi6PBeEF0ZANkSdClK1D2Y1Dqelm5wYPUG
JlOZ7USTHaLVcMFBnQY1KjV2v6tPGjkMpmg1Mj7Hnw/J3yfnnRt6tRoTb66kYhLRQaTd1908260K
UglDKW8ied7PmurXgfUTrDLPmdYK9krkc1xwsApqdCGrscrGJ2N8qaRXTYjMY7/j0gK50BCnoQHZ
GjRazfA+kQ6TdK2DBUQ3wb+jPCzTp8vet8kgSDVo80EQ2yQG5SJqM2tam2VwP8PYl+RQK5+H7l4Z
T4CILsGnSX0yK3eigl7r9mPybJUv3uighJk6RqXZeqD9Z0M5kVtUXgY9jACjW7LkRJ6Iw3hz8842
+RJLqk6GlHTA+KaRqj3XgxG7epFOvklnVbC+zT1cmeJiU6oawLd38BNpmew8vpsT1Z6zg9ZcFRg4
1qiIXkK0NC5M1a1ZmEuGBCAof9ZW6ebDMZJ0wc24mT+tFsUFKrnO+ypowfLbBqFTBP4gdzaofux0
AnRCOH0hWhL7+eqct1DXJZ2FcoO07z3Nb3eUujr4YxWncyCCgeHp9E1UFxNtGxe8TLkvw3JkJb8m
s2Mcv0pxqgqqQcUxpw4dWkH1YTNPXH1R7uyNbR+HcoxgufTHOgjtqFftZtpXgWhkhsWMP2LKyhBb
+OpjVopm0JDU1NXi7BF3waPVhUBxlH7RJm9Zs5ymWvazMvUEwYX53SW7XCzLYkJ7ieFKR83GHD96
iPvYSx391JjOeMq82K1fBSbZ0bpgki+49KNRDRrTLyaZY4KnvHTo5wTx02Y4e8CVRFFl88I7f1q+
5GKlZR7SGEsM6p8UY1VVSwVest2xXJngoklJuorqAZ59M6bD7jCqjGkZp5bs8lvnLZ65x+yFk1+F
H0pMVma5oKKEEKnXJFxE9aiWdnaVlJgwubxbggPHT3hkZVwOkwLSZtobDolVL5DD6y6qroJScayk
cpI2FIRmQVzhCy3WaBS5pIFAbyInSVe8TnoNFlH02g6VumwBVKiqyvv1tzpvZlwmtGG9A9Lnro7u
BykdzfzZqpi+UwTfcPts/7bF6yOhYW51gGOi5XIgfn7s9mTHCFxE+NztWPXbDN+bN0Dz2zcStipo
lms5jXcActt1WeyaeBKAJre36LcpvsnaBLSiANzg9sxQbCskhxayR6iQqGU7Ov22wxd/xzLQ5LBG
6sNgLxHm+6a98YDhcVaczZ7J4bKvCz4gH5jKkqAzpmOfFC1zimI+5dF0iNPiTrLGh8umBB+Qj0ll
N2ZSYICtRSs/R2NsK8khgK7OZSOi9aj/vVPiyshqHFGsB9PN6vNgpz3ghx/qVGm/94gfOMsUwH7l
CCcpBHHcLt0rbwGxB/aAVb+NT/JeR/FXpMmwXeFYGeUynbnV8q4ZUL8Zwdqi4NIEFLF2pAfJad3Z
lX6AYRuD48UPCHt40oceOCvjbHNXsaOQS8U0BnhlqiyGXQyaHSzVfrHKG1l5rYDxn2Z/Dr2iEeEG
2Yb9eXOePzXb8JXhMreCrGQojsFHIPESv6ow6lqfCMAU0pNQlnz74jyb45Ifcym7CBQVuNXKq854
SsnzZf/8yxvjbIBLemjQ0SSbgSZlOMjygex1yc4K8GBMR9YEqWuvRd9/J7Aq+opcyjNpdQf+Ihzz
2jN3CujICBPQ7CA8mqLjQ0SIFMEp5CfSFsms43YAoLQpqh0ecvtiVu6ixdxNHxLbpWfHNLly8DSB
6B4k/shWLfVLCiCmXOWi4y74evwgUpj2VdhLDdihr/Ud9eprw2MkHmzkH/VtT7BXAhfkx9Mk9E0N
jSnfJrGtH1s7c43c7uzGi0s7fipd6VDvhaiX7Y7L6jty0aVMpUGaWQaCtOeIaq0b3se7/JA9/BKu
Vj6U8Pw+BvzMmpUp0xAxXLOp1UDugVDN7B10xO3LH1Nw5/ATa1aT6J0+ohxXSqcke16I5hhElNzL
l0OUycWMGflHkCs40totw3zFR/luhsB8cy2iWRYFjz/EL1I5NeUIt5skg2CQeum9dFNdadfzN9lP
9qkrubrAG7dz4fM+cYHD0pNikQjCbwkm0VK6a1QvLE5DM7MJw8V8ubxdgrjBTyYVPf0fZlu1ZLtN
7kLpW2EpuFm/X7YjOGIWFzQUqzNTqmAqReobW6siu0oEKxE4Hj+NFPQ6FLQrBNwu+Brpi90nz1m+
CLxb9Lm4t1C+JEq+VIhL9QKRbODvcvVqLFt0xUSQ221E8Tk8WFx46MYwJdmIRDt9YVShw+uQ2+po
d4YN3rgDi4T9a42RGFAmvl3eK9Ei2ZdeJQDoq+e0UtmFqez66aiThzF14uT+shWRR7C/YmUFNL1j
X5sJaqjyvkyusuzf4p3FxYi2nsM2zOAPBTFPpFAckLvtsqgUXfSidXDpxVwoBfBFuDxAkA7Jt8Q3
3eAODDWPbEg3uQ+c7vO/fTguQJhFPMpRBjGPoj30o2wDjSPw8u0BnN++B/by/+4NBgHoGEPpAtw0
jJeG0TvgOkTRxJl9AhhTdhzBYyHtk2vRXXz5a6q87ng8BnmKQgDyfPUQgQAn7H/+y9dTZfW/S+ur
ZV4ATMT7NdHnz7mqkVMYmqK5NdEyuDhh9bNVtBJk2S1TOqlT+TA3leCeuHxKVV49IcmMMsxLnB/w
cML97JSAsa7+XJiiytZ242jlDVw8kNUpnIzgnY2m6I75DUT/dmCETiMUYclL6n8IDLCyx0WGIqJd
UI/wvjh2lCfJ8GdMLQ1Pl/3g8nWhylx4kBL1fwqUpvWYSFdVdVOM+38zwUWGCR6ggYwRGRcZbS0+
6INdDiLNHdE6uGgA3t5hag2ob2uNdGu2EEta1FOb6YJoKnBovns8VkNJO8Yplsn+HF+VgSCoCZbB
d4rDeJpjpUG0lpcjAGN1cC0rIrFMkQ3u6Mu1RXR8rN6d6oNl2mX/lIyCLrvgUL7n/KtLrYuplsUS
qs7GVBDczZY9xENim43sN7KIslRkjO3ZylhQTVWiNMipkt6anWaqNFsGYDhNbzK5FT5omSP9vSyg
8u1jlLbDpYvhzbIB/EB9DAFtLb8VbujRA2OkiPbWPYO4xq5x14tGBAR5uPqeLa3W2k/jLIUN8vDs
sIDi+11wKfrZ+6jffkUJxkmuRXU6kbdwASKODNCdsoZoHV/n+VfTPBBDBDsV2eAihBpNVgeM3+ia
7Ze5/qKOP/UPUdWcg+l7jWv14UiHxpJlwkkK5Y4WuR1qJ1nUbBE4Ij96XMp1Avl2uMbcPmhVY3fm
5GCkQApErcdNxedz7QEl9f+6vKWHcZEwlfju2+Kbnnmd6zaqOe60D/ZgOTa/1259UrzkKGTZulwk
VlUueNQDrfOF8SpotnpkZeLyC9WgQ6t+Uzx1Pw2eaLRPEHHflchWGweBr3Q0c/SOO6jg2ZWa/Chy
w/mnG0rlIogBPdByGZDpD+WhwKhUBoooQZrPXPhC2OAHIw1SLWGZYDxDVxY7JM3NXNxG0g9JOVLy
vAyNoGy69dVAhWZRXdcVFUog/3UQyFeYS4NReEiA3LTZG9E/MskPgTkTyt+yaeH/nIFqoktXoRvW
ZqMfzu1+7DIvWyzv8s5sHam1Gc7d1DrtrEkBwZqSgbhzkqkO6AfgZ6WlaLeTSgvBOORWJFrb4xJW
EoAdA9zuSB+6E960SnkXz4LC8uaSdFVXKEErTCPclwvMagA8gXF5SIs/jiS1MZvhKGp/pyT9Bxxb
W9niHDvS8xCzcgMCa/cAoupIPmQiUqtNT1uZ4DwNw8t9oswIrB09FVA9igYRVefmnpwtUO4VJpmp
MShlgNAdXMfzMVKfskGQr2zeq6sPxUvmBEts1lZnta7xOHqG315LN6mTljYmIRzVrp4zJ3697Nmb
SKO1Sc61GyuHZJYEglV6j+3HjHvp6E/Gjnjx7Udek2tTnFf3Vdvo7WyhjBw1Ng2ab0levF1ejsAN
eMr13MJyuhbPMNIdk/7GEk31bJaJ12tgXrK6B/ph0hQpQ4xmb3Fo//nhjxR8GODBYNOti+aMomRL
5HfsIK8sSksBIS2dLYl4xNwH5bUkog7ajgU6cN2qBSFNvuy4SCBy6AJ01joL0eyr0TxQy5f6p///
e6NTBf8AB0aWw6VX6WxJrUEkDGcNqEZTEgdeUTX5y2Urm+/jtRkuEhCF1GNv4aZebic/3qdHk9j1
Jza0lxyznZA3Qd36eDo1NYXoOtTi+VQky1OdpBH2J36JnvQj+IOPjCWW0UUAD+JC7m03OeWB3jKi
j/lQOKGboVQtZh/Y8n3dBBEhobJGoVH5X0cBwjOgNEdEl6XXIoOofPMo+LQsxPHZw8oC/+xs02WI
JDVoXUlRd7JsOVFMAaLo78IQOB7ZcIOi92iq39FINF609d5Zm+auq1KD2GxLAG9PDuFe2TNBHOp/
bBBmbYaLhkk7tVpC0C/pVN1GdCqzxImF2atgp/h3aRQFMiL9AiC2ZTeHwk98yVHu1QQ9LsVp7AEw
OgASL2/epk1w6prAvuiW9n5sVmGk6wACDhu4adbV6F/fqboIN7cVqPSVBS68K5WRxyRDJ7ItXCX9
pC1ghf12eREiE2yRq0WQssDqmhAjHN0+TN9Ai0jmT5dNbH0nAwKRGlENECRQzgPUeoqaOYSjpXF1
aCfjyihr77KJrSR8bYJbRa0qRUFC5CpW8FWhbzR8lPOvvfmsmHfgNxIY2zo4a2Psk64+WaZWUH2g
70pSjPmVaZxRX92LqoRbO7M2w91SvdyPqo5RYjeznof+zkgfU5Fo9+bda6iyrluKYuh4eP53KZFk
mePA6IDZ1CZ1yH56GwA5AYutU9/GviYosm0i/Nb2uIDa0qjRTAU1BwbRZ7Q/GOx6WK7QfTkoznjo
dtJdIGppbbrfao3cJTmkczWppQm93ZR8jpXli9WVgnWJTHAXpL5ks0IbIIbj5GCOT4ksmK7ddIXz
EvgRfSI1UhLnEAoY5u9z2Dt6AbjO58tHaOvSXW0NjxrHoyZLyYQieF3edBN0TvdW/l0SUU9tHtTV
SrhYUMRkjoICz1eSVonfTDJ5ihe0esD4qe3Hsf4ydRWxs6D8iLCpoRoaBbsqnmZ82z7BTZf1y4i5
f/WpAHVJEvoWEbjBZua/MsJnfYnaZVnBJA9GZ/SYe+uf44MKdeTQpR9BkKxtcde3QUlpjASp/+Cb
kMyOj/MIefZfhNDWQRXlzNsb9/v78d1n1GmykDJSb5hsHDUtFLsL4xs0OEF6bXS1F1pd7TTaLGJm
ZSGBz5DW6+TuwGQqUgkToih4TLcvRW/nNUasYluzXi77/19i03mF3B0y9zQH4SeSPQmQe8iO4+nW
Yoq9s83bxHSse9WHwsm1qPm0GTo0RbNU04RQG3/s8mIAG0wJXFNoZJ2TFLOFA5gKm+0iM1ygH0B8
TA0ZWBygE2ZnOSGHr4AAgrKlvxyjfeoHjgiPIzLJBcUe1MrSVMJj0qL5IgMHGhai8bvNmHX+eDxo
smrbOMgqFJGCmthlYV131DCcMmq+JrkQGrH5DDJW1jgH6XMrXFoGymGXJcMNGha8Y8AcKIQqbtET
ueyQm0F/ZY5LMwwrsiKq4a5UUtDbxo40IvBXkXPZimCX+LH4sc9LnWhYVFZ2V0ZsOVKbPF82sXmC
VwvhLn1q5NkUIMC7UvuJtreBcq1UO+ScziSU7NmOwCtb3GWP9qM+tCUOcXRgUTE8Bn57Qp3HEetr
ivaH82+pXQzcXNifWC/fwAybOGYTenOa7i5/PsEO8chHWSXBkFJk6Eb0AEajPBT42XYSeP5mfMXX
JFlXLAEM/F9SVu4AAPZ7tz2kGG0WxQXBoeWhj63SD4FpslkI5ahqj3K8I9XdKL9d/mqC3eEhj1GR
55M6Iq6OGsSN3krNI8unyyZEG8N+vnoHSMkMmWyKowNe3bB/UnpBRra5BFOzMJqisvIDd/Opcdik
sgyMRQ/NsKBJXlVIKmqDLPCvzbhmyqjioOpvGSq/IcrUW9NYoYrUO4zipwUcJt0FQKOqLqQsBP2L
rUXhwYxiCtBwKuFLVv+PtOtojpsHsr+IVQxgujLOjKRRtmVfWJYDc8789ftg71ociCbW/i6+qMwe
AI3uRof3tHpQ52iZWieLfFNdrDHws67kvMy3VGwthLmagxlICd1Qp5Xz01B/aqvIS0fgS4WcI+II
YgM+TWwapR2wdQBUtQb4ugUDdUvzjKYId1/ZtowoHVvFQLBsiCaLZNUaKgnSaqLx602NPi/tYUhf
+sm0MOn5Dy7BICIiErQnmYrC6PWigtM3CUCpEhqOoN3XPIC2zU1bfZ/+fXVvxFgIiySACqj9bIfj
UZ9uDfNV4pFDbmraSgzjdoIB8amhaoqjo+ozm/IR82X2KPcf9g+GI4adF2oGE5C9GQ5GEPvrTrlL
wKte6QPnBbhla1ZnwoJ5xnU/zAVBIT1tpLtciL4sQskpX23WntcymA0boznBPChWQuOb8IxxoXNt
Rw5a/Szt6wjAC4oIFNi8QRDeBjIu24imspxCqFulOApwGgqf8Fox6X1n3xDrlTH2IEv61Jz7EUYH
qc7WN13FRzM1F/Nn846+aRyL1YluitSMgIgCSKpD2aZWs3wt6gzt4V7WcUbHOPrAjo7NfSgZTY9N
M43TXN+P+v1/0moWBV0jkUI5sNB6E7uiXjtK+0HhUjlse57VhjEeLuuAaZVJQ4sJARHEc5IVnyh9
+C+eD26rO80t7GgBC8OpyVU5hnLXgrFpii2CAD61iTVkmMMHJwaXiJCj1ywMp5lmU6sFeKCH2nB9
NKqXXhr9/VPiaQFjSVsxiIseMw9OD0QIrTWu0f7r7ovgGGuVMQr1RIQoxpwP0OLN+biAq9o2e7k5
RrFhOL0yJhzXzVsSYw1iPUxNLUCeJhofJXLbipy8CccUsIAMiAoNGeTEMAViZGvDc6g6efUUtVdF
Gljpy6Rw5P2s4OxoHZu7Kxq9qlMZOk78DsQy8a8yC94jvHzx9m3SDV1WTIlIChvHa5WSzXNkgIzV
p9N8YDac8TC9+WXrFIod4uzrxubLwVhJpDdu5cnTIImzQIFdrb6Odn6uPIzrAQNytij3a34bOlw4
5M07vJLIWAwt6ttYbCDx1xu8xktFOVMUt9TLbngwCZsjCuv1UWVdrU+sUFJQ558Woztq96Kd3f0i
qQSJhnozuKKTOqlh/ZulQjpIRUlXN1E0uZRrEKnV0Fz9a5W0PZ2yYqnwWeLBdLj9CvRKXWqooep4
RooEeTYRgfmltIBgSCYWZDQCRqCjUL0Ys9XgAHW6Q+KZbvKhvs6/pU7o5EiF/XWoeSma2tDVBtfa
qGpzjORerF8ttW+oB46GvjfClwKYnQx1U43BhtQ56qN6lO/bL8QNXUQ0GiY+DWu8HvzCV75xhFIl
fLehsmzi1YYCDvqBLleFNl9SZypoDqiSajbIyCGy99IjwAYPoaM+7ct7H3ZgjStxzCaKxQKEkjjt
wSjl5MptpH1R0IU9qU8L4TWHbSRJL2Ux+9lFiSD0C9pUa7c60mGQVjgEXnbWvNihMBdKYkVHNATv
r3CDOOJSLOOFoq6bZp32Csr3g7M46pXysfSVQ+DEdudO9xJSmDJmlBsn9kCRe9Ae9uVvatFqhxmn
JKatqgCitQdB59ek+JZ1XjFwAi6qE+91xtRNSimJzlsmRAXgOlH0gHZbabdy5pGeU5v4wxb+FsDC
2opSPWJeHllK8UQx87XZKj7FbuTVzuwNNvpZ8dzHAq87CrB4Dr2ec4Yb7ome4dsPYDYxHluddhYi
XQJQR9qJFfoGcJgBImmHHs81vQ9bLoUx2ynNuhbXQ646pVgNltASP+gLJyLpfR4bnCiMt7J3iAeV
AhREYaYD5bTsQ7t15WPr/AIe47E/clbGYh7IYlIaKsB7nKZvb2OkoFMR9y2KpsHK8pjzzNhon7vY
RxbvVh4XTS4JUMhat/xCiS3T59SeTj97KvziXnB4XcHbxuy3lrAp/TnNtCE3gJ+dkO9hW1hZ/5xV
Z71EYzcP+Hb7Vr+JYsx0GARNTToUv8EI7ZQAlA6Jeq2NMqfzlKsejH1umm7sBbw/EZfh9Wn3382z
9jR6FLxk7Kz0dd9W8fSDsdCakLUN6qdISSWJrTcg4ktqsCi0VogZqn1RG/HfpXYwZnkB+kaQh+gZ
D8PCg2Hz0f6BjlTJa8dXMomubFZAQI8cYcYl7OL5imTz9dLxDpKrpYxpQRqsq/MKJznagP0H8l8I
MvHIMe3R+4mG9MozLxstapcrZ+xLXIS5skiYkyX+6AoWWtO85VjfpN+JM7gZmo9SOKbgJXPFK9Np
qFMCPDoA57n3hXPcbHWgG8tF1YsEU6Bk8YUucRaCbLqxeG3x9wm1izWz74tZzgMQ72GX8Yj2xyb0
0wBTAUN25GgVxwSw+egsyrJuoa6wQUtodVwcyUqA5ag5rYcYGC1/FAMYLKA8baZasuOC2ZIBmeSh
FNHag2xEeu6ONahW4uchBPyUguIv9VOxE7jpx0GyIk6bMsf7G4wpyogkt6mMFilTPUwjugAL3eXs
6nZQ+tvasfAITdzIdSGDd5SinkBXfUm06XhRiDbo+dAIFo+Zm7edjCGSR22sexOOqksrO2pVaxlO
w1RYYoXRSvNVyHnIDDwzwKImFMDHBBgKlli9zD8JjyK0T9rZ1S9MtOjUv/LeLxwXwlYz8mnpe9XE
uUnSeZGfpeaDwZvn3boNBnrnDMUkskTYt2AigrBPjWFjZ+k0hM9hdBCGr21+vZQC7wJsrWYtijVq
vWSAVJWgnH7TXRun8jS8Qgg4lUCOM930r9GNcOT5+y3NX8l8x8ZTgItHqmu0HeWPmXA989joOWti
k34kiVGmiwfA1kmneTho41XHQ8HmiaB/Xz1iM410UVrDXgVS4UzNbTorjhhxsvM8IcxtahQZxL46
qs2kTSxZHm2x8YnEo/vYjFXWx8F4dDMQFWMMsV2NorlGofhBJh3CPLVqffF1LbeiWDgXZegkuWTn
8490knkh55ZHW/8ExpmriMDaRMCwHfHrL4rTP4e+hoQS+O5pYyK1/s0zOK94cfVGos5Q13IZ7S+i
LIn0gY5t+BSPQnCBkCb4na9z/BvnJNmEoBK3aJU10SRWJddT8GSoCYA2vu1be86tYruKFqXUJn1E
PbLANPNy13K5N7e8yWqz2HKkGotaLxV4kDeOeVsdFSe9nw49asaBpX+Iuc853uGwtDp5XeX6HIz0
iUX5pIZD69VHCrzOs0ebMe16ZYwrTpZqFpYRHAedJ9zKLujWvskYd3Bg45F+g+IhxbF/WBtNK9A8
SZZV1TAwqsr2JhaVKS1QCBTcAMOme8iDKVYM4k9PAVW3xpsSVzbPbiWOueMievfakSBPjIl67Wko
9fZWXYCOgwSy6A66Fh61eRq+5+U8HEFLPdtJAwrSvFEqX1LVyEW7e1lbwI6bXgAK2tq5KVdnpckz
v4pKQFqMtRk4CQDEOwvwwENyVaaJ5ixhV2oW2ug1cjZENLTHRtp8SgMhrC1l6mvweQciZk+rsj1r
UzC5sZkO33qFlCNvv+WNQG+934yF0Yoc4AuUxEXoMOldYVhgsBSgYlng+j1WPm9Ia1ulVhvOWBZN
b/JkGMHTgWbNn8+TxEl9E7Un9QQV9nitofRzbBy7Wh7blFAJkdAJESKGJji100EUvmfoT+9ra0xf
tNyXefV83vpY7CNtiucSnHq/RofpEzd045vGVWhjIfLGvImxTQP6tp1sK2pDdGNS0VPmkOioQskw
1dthNvq/XUqT3qKVV1cmo5frBS+80datAIRXodscVEzxiVdcBdl0easVMTanm1K5UiZYN9WKwDoK
pjJaZgAApObIJgiN0MAGrQwfuT6PNgm/UxWwwuuSjn9R0r1cZCobfSrlsDyyTy/CdBhO5ZG2y/Ef
qpta+SaK1coEw2rJIhLqXo1T6xtHmgHJPZ533fR8KzH07q+OTVVJDuIRZBmX6ravbnJePLmZRzVW
ApgtWwq96mUNAjpvQroPb39sW44aTeToduPmL/pNfaSTi6llpFbwUB84irlpvn//AMIiCJmouo09
vW3VVxWzTjkKGs2V8UTL5qWT3P9DWRHeaSWPVU6MStJQAmNORzmzFCQ3Tdu8UU+d3d3w1WT//DB2
d3l+S9T0ik59YdedzORp0Dj12E3jsVoNE0cvmQKq3wgkEQB5xwSAfNWLyilWxsf9U+Itg/WxZp7W
VQKTH/ea36WFK4USJ47cNBqrlTBejOSFOWcEQyeZDuZ4zdNAJmAgVha/7C+Ft2OM92rLPFnUAecv
xJ/z5V4MOitQOUE/Z7t+hn+rWwtu7KWYZgy6ESWx1W48lPnysL8MnghqClcioqwQyGjg3gpDcoNq
57NixP6+CJlu+Z/NKZI2lzJEtR4SycTVLH/ED+Qz5nIpL72HTCS4sgHvbBVWeD3ZBjpOKiSThlN8
pKNW5ICgisu0xtGPn157tWDd1NJGIBOAkwBQARRYoBaLAFk0WvOsZAPHKvF2l/59JWzUB4DBgsAN
4yG+oH9ShB/7W8tbDGMWkHaUBjVGb1rdflWH6KBlw0mYovPcad6+pM0s0sresUg8QqAajSQigV5c
d9eS0/vSa4l0bnqsQT9WPo5XvGTydvz/dpNZqhezUadlpsw4xM/ucpCqE9CDVGc6NsR73nAu809g
vNU5pUskJUGByzwX/lxea5i/izkdvps14vUGMgZj0dQy7hVsoHQLxK4ftJVAsL/KXwcoPvE6OzoF
7v6ZcbSPxeeZMZVRqpTm1UgPiknZzv7b9xnbAZCFTMBgPareUmWPZe0Iis7ZNc7BsDPvxay0ID2E
3yvC3oqy2taDc6ov1v5CNno8qTMHcaSuY+pTZ3mLhbhuE5M6jcEboFwL3u54/zipLR4HWCjJp713
MRfx7g+X6k0uoxMp0RfDLNG/OnnRnYZB08ApPgYHwL8guG2eQ4eLIrCtE78lsmmWEk6rT+nsfj5/
SodDlemcvdw+sTcBjFIUWgEkNBFbCRBqJbiSliP4K/ePi+7Ke3/yJoLxJ4E0GE3WYlQiOXbH+BT7
MyaNxQP3/UG/814OGo0UDakPtOVfWu80r8s2DKDfVWkVx+ZOOqDz+7swA4OjdOZDxwOe39663/IU
+veVFSqlmBCjR8bUEG/i4UZMrjPhYX/reCKY6CgUNcMMShSr+jj3QVnp95F4Gy7E/k9iWHiZJhqH
OjKwc0un33ZZekpyw4sNzdkXs+3+fm8Y22QuhXGWz0pDnJJMmZVrzf085B8yHXGEJPMcII1Nd7SB
pXyuZqVu5gYZsAmVIvSA3wyH5RA+dydk0MG0KAhWfzDszOe2vXHOjOVMLYRgiEbwYjpG5igvs2pV
eN0kjuFMoi81VnGmL9PgzEt688QyqqIBCXapDTRPTYIjymd1smvtfv/8NjoJqd39fYA6Y/+AHid3
MarxThe66ov0QovU00H4Mpz0e+JQZmnlg3zg7qi4f5RsdRgFgkoMTHSiKcNVU1lzJIPF4hxKQHdr
fZAgWFLwQTR54zfbZuv3YtlCcdjocUIIZq+SIyW0+oUsInPN1raFfxPDWEdQvE2qSh/CY3UW6lej
47RMcfSCrQeHTZtUkYJ7UOmCHRuFOyApO06zta8bvGXQv6+MYQSEmViiRn5Qrkn0XGqc0RHeMujf
V9+fU0EVazrhmZNTXr8kpj3PPI6U7RTgm36zKWw1UQtSUwIsZHAbC1GMk9xmIiaMpdPyobORDek4
28ZTMuaFHciNhOlfqPavfFLqS357lA88ZBne6TDGwUiFVK0o6no4T3Yoll6T8gIJngjGNixzrKLs
BBG6cErN70Dk52wVRwCbepvjNhiCmQoYTq3+GsRP+xr8h4j/901kE8DlJMtTN0BADnYhsBwWnuql
bo5X0zCjtRBsx7e0dWJf6s+ofsdPsXngKAv7IaJU4qhCXWv3kieesrvo52tj/KT4qj+5tbPYmNv3
5I//lkd6WzITMuVTFwyYZMVwphyeolLxChEtFD3vvfaHwPlNDj3b9e2NzQKTF7i9tRvnTndMT4Ej
PaTXdBoLBSL7X3BnLlyVydiLOAxGtaJmNa0AkyE8FWaI2gw3v84xSyYNeVYLQ5taUDSAZsH9rY5S
ZEUeOcZu7leu7hteeaw9UG4lzr7ObNe33+yUyViNsVvQtbVgcaPdZpbsSgfdBfvPC8YVQCHNOz3e
GhnjUfTNKOQ6pLWZCwJCQ7gKWo6T4llek7EeeZOA82TGw1G1RlcGuVfimGcK4iN7hZs984Dt9pf0
DjlfaNGEYITwVtL0sW6JFafXc8Kr0PGEME+repy1NoiQuqrE7rE1BUeZsoeMyxbJ0YZ3WPmLBrbI
giabfzFBRV6SPKHNwS+d6JQlVylPHziHJYuM1RjyBVQ8BRRCU61fxAMB5vqh8eEn1S588DTxRPK2
krEf2TiLRknzCoqWWESe7R5E2EHE8TA8KfTvq8tcReZSk8UY0SDvperdIB77+WH/6vJEMPaC6HUe
LgpwdosaHFAHVbwJkpd9EfsPn3eQ+fGoDkC3SWhD8KNZvJTkPFIqz+yMDB3n3cjVBMY0JIoZGApl
M6ScfATlo1CzTfjK+E62aDa4G3kS998CssgYCowJpkNCWQAJ2pDzEy3ATW5j/ROU9NqDyGw2vw20
MKgIdI6WTkX79TNSFzezp3mYH+aWpzh68TO5ulK9otDaAV3ceIE3rubrKOab4JEBTnZ5VBAByBbF
sOD2ilIL9OfYQ2Yz/Ymq9BEgE+iIT+AXXulHIibCdL9whSNXWegd3RPGWI08MzSSVlhiX35H/5+m
fdvX+z8koP8vyECX4eX1XcYCj50RTXjGjXYqvPwmvjb9DjWK/8cYCG8xjKkI2l4Y0xmXrHHocNTT
YgmuhBG+xvrS+Nq54WQzeOIYs5ETw8hzkWp9/dwCF7LiqQJP/5iIokb34hgQvHwKsbUU5TOR75Sh
5Vxe+iv3NICxFq2Uz0tAnXwRnMLMSeeXTPgomT/29YC3FMZCiIagZNEMOs0lxGDCSJQDII90iwzL
YV8Q51DYfP0UdmOSAiAXWd/JrerwqjQ6zquXs2MskD7YkcQQoRfi8/xHtLRWg5xSplyp+Zf9pXAy
O+9w85W4n3otp3XFAwjkkTFLweKN6QOPfJN7a3YoqqHpjDw8Ns5ZsSlbdTKKOqJNPtr42aiv61QE
Kek/1SR+mwUWPX8E5kSWa7g7Yn5OzW+0iSv7x4rEmxDGHohL20tVQ9MfHiypAybEh+IR3Bt2eQ0K
9LN8AL21LVRW+R91kDEMRpNrktAiBz3IkZNMgTsYGSd9z3m8yTJjG9q5R/W8xwYuX9Fi48anFAxT
o1e5A15vqdde8aLzTa0nCvgBNJUohH3pG0k5zOECgUN0TrPXtD3J091k8AZ/Nu/vSgwTn0+9VBZ9
hjNTpkcSHoSa86jhfZ8xRHO7CFU0R5TTY7nvh2q86iugRe3f3M0b9HsRwL+6dHpDkrRxE2OvjPTO
iJ6j6LD09/siNgh2EQmtZDAKIGIqTy1MwIAPXvaUfynPAFe6p6P5gSN+Ilbf23SSLnWMwBmveMMJ
28W+lXTGa8xZl2hLDdOEbnE7BiO9kFtoKusqN7YHVwECSgxcSqDSP2Q8uM19RVRZVpYllwIgV1Mw
xbwsvKaan4ZxfEhzqfCCruFRg29H028rZR1K3VYgc6MFLKVqXICh+4aY+k0GjEqlv87V9EUJh4es
eViM3BvL8Yveac4oJzwG+329VVmnI2RGlycjjPKQqpaqv0j63xPqXCgUWyZuK0kb0LGH3s7uNIOj
LMi9NuVprbwVbax2k4k3lQWzba2A3QSYdvhAKC5LauXEAQzMqXCL0eXVKXj7Rv++iuEF2ayb6Cf5
dfmgi/etxgvSuArCXHZxou0BdHziV9QZuySxpisQ6txqXuVPo80rcfKWxLgX1Sg6wHiio6maFh+g
sE7Sid6+deHcMda7kCAe60ilZZbwQVCOlZRZiW7/W+PUShsYKyJMbWWikEqZy9xY/jgFP/aXQf//
u9h29X3G2JNgEZaFNlRWy12MRK5mWkT5pvefDGQ7ebrNORaFPpJXmhaijKoTFaqtLuXnRYghjsvh
RL3fzoIUxjvGpigXTYEwmprd7kk6NFeDTZuhwQP6cX/v6N7siaI3ebWcoREFQ0lgcOib/v8qbXxg
K54f+zlSsJLT6lkUVDIqsxSoCeA/6E+OQBFFh2wxEIHCi2pHcCiixe/25p0YYxsmVC8x4Y4lxvKp
HO8l5V+C3Df1Y3sR2jBsTI0+EPVksCUBcXwyen3+92QBF4ZbYeyBARwZQUCHnNOKrgL03YITzvIs
nMKEGoNW4jFFG5+LF+PG8GlXj2CbdASasjqEzvJpX/V458KYhbgapW4ZaPg03yYTcosxRwDHvLFM
V5oSatEcitC53DxHYejMKPKi99ld0ua4vxbe5rFMRBKm2QydLqZ1KXtE7pM785k2ahYuOu9tLrHD
dub5TevYvhFJWsI6owIx44yRkNoGre6x/TmtDsbtf+l5XgljrETXDfDntOhhDA+R/kTEc91/399B
TjDNYpVW8SACvR02b0jaj1pg3MxL8SAOKUcneGIYY5CUhU4IhVyttK/mEFvV/NyX//QuALsaSIkM
Cbf20qaWZkukKcTRgFHC0pcHU7hu5w9/vV2apKgyAD0p7JLOhCOYleqlNIduR/lntThm7dex5di1
Dbd6IYKxB2Gf6mMw0yAuLKxp8DMMi+q5C676qfqQ1/7+grYUei2OnYSuBCVJAblC3xrCLe6R1QI6
UnroXOINz7x4cUMN1sLYenPQhmZa0yOKQ0/s3VJ2ounvteBCBKNpWkGaQS4Aviss/ewY+ZSgr1mQ
HWHSUl6aYCNguJDFaFwdgAk9Vn6+00Z3PMcngrZwTLGfxAOX5ZSjFmy5cKyyqEgW3CC8ScHA0drZ
rX7O/fo7LRmWR/NecqOT8NS+AlRmX0U2HMZqlQbLud2WZtq3OSVHmHQ3LoWDmbbufxPBRF6jVAWK
GQFyoGyT711e2RMQxjjLoPeGCbkulsEYU8zHo4iXIH89Badg9hVZtgAQ1yq9T2KVI2srMX8hjHmJ
ESEj8ZLBTiRhfKxD1ZpG+d4sIjsNB5+EAnF0GSnOJnZj0bxq50Dj/IL9m2aw2HCpSaKupimEJSkt
wbDi+qXsDvuntuHoLxbJGMOiKBqjpkD3U/mkhJ9nZClk6WyWz/tiNkjfjQs5TAgWBbNqtCXkCKkn
2sNRfxwc0U3dAO3P02wXXxJ0LtkE7SKabvGaDDkG0mC5xARVMXMtQE5rBMieCNJ5xGducWXSktEd
r6OXd9cYi0ISYwBlcod5Go3cqVN1SpYv+7vJUwzz0kuOc56Cvh7p0yo8q5jTNZEF/LwvYiu1vj4w
to641GZRpxOSSLhsTvZJv4oARkxuRwdVS1dw0DgO5jceKSVn69h6Ioo5RjHqSNktvR/N34b02/6q
ONrOVg5bSSrmqYUWLtqhrh+C5Yq0By36+0DpYusYwzGZqdQV1KXM+Q/A9Vly+zL3/1D1vxBCt3L1
KlSbNCm7EIgJyxQ+6kqfWZgVO89Nxev14ygbm6rtyijuqgCC8m64Au/pY5Dk9pjwZju3ngEXC2Is
BBwTmYIaMRNYUn6VdefRpmSDBoZw68datHjatvWyvhDJhGkFuDfmibJfDl+Vo3RbHE2AqDZX4Uk7
xrbpK/7ig0DIrm5Gi2ckft6fHVfGDgOpUrsQIalR7yuDR6Mo0IQ1lx/KufpUy0ijzgQIH7Jdqp0n
EZPXlMjxo2yGuGiCXkNmnzihdN9Uh3hEFHyW5ysl/rp/4TjKw+aGqzEM5jnBhUvU16Q6isaXsLD/
mwgm7kjSQZ3KqSZOGqpX4mIpkXDTDSonoue5EDb5WxRiA1A3XGr5s/pIQTfoE7+tfwIN8l+NPPVg
S4xpNgiZrg0EvC1Bb5Oy/dY0plNJ4ykNQ4CWSPFsjfN3WZtrKzJ5cPTUgewoJ1t8bDUM0IK7u3cM
ldxJU+kVcn2VtsOpb7sXMLLjV3U+YPE5R/kHp2NolPMTb2Y2FRAOJBtyEQDR8NSu5IQHGiCoD6F/
R+FgitP4MX/d155tj/MmkTGjkdaVdUHH/5LmoITX+fK4//0/6M2bAHpDVnY6E3rDiAKgVKnW4LRn
gDj602lyfwGpqZza3fa5vQljbKihNa2OOQ6Mi18PoJmKb6ZTe0xOvOfttvl4E8PYTSKEDVFGirVf
+mJVIDDFuEh6p6Dzh9/dvu2z34Qx4VQkl+gAKnDxWrf9QICeCnBkmGjwZ3kiuizDR+BsOzwkg227
9SaUibByopdlTDvEOuKK6TmQr/8xR/BbBEtYMAVyUasUmMRMWnsIXrvsRiufluFBRb9COXzf18PN
IyNAYFAVFAQNNumRI+3eVXnZO1FCJlvLuy99qx5KLbPaUbpuVIHzrthqSwf48ptAZge7UDMUQQD3
92g313TgMT4Ai9mu3PlF9ESMMoUerwC/HUK8yWQnbgzZUNtmhkxgJYIRyswSq9Dqs7xkB3kuDlrQ
yBbc7Y1KenvWOndQ1eOst56gcJsyN7V29VMYr5ThUSWKFKOynTpfrW/nJb1VJyuYOPZr21GsBMmX
9kXMey3uWgAKBWFw3WTic9Y1lA+wsJY2e2hmGSCg5m0mf65l8nFfp7ZaLNZnzA7p5GTS1SSgRbDY
0k7R1xLsHpqTfEAcigPGrUy4oOWbF3O1XMZeV7Met+XU0sdVa0vASlOW8CQAiXd/aZvHB0goSpuL
Vg4WBrOSSN2idxe7mqinRV2OBSbizFY5twYvA7XpgVaiFOYAZ0UVO7XCJrZP8vgYDxyfwPs+44Bk
09TLmSCZNsuqfhfFhdnYYmsk8r9kK1brYJxCNS+aBKJU4ixmedBE0W+b8Qj0G06MwDsZxh1IyzAS
acDbNxQNK0iIXcvelAPIaeC1UWy77tWKGBOmNbWi9Cmlq7imfHa1L95pAK5X7RxdrbzHyKZivwlj
u4fyMmvrhBI1Z+l1kd2IwqlIeDEsVaV3Yd1KBmOUkiSMkJnA3qU/Fm9xlqN0kCswDEk/FKwp4aK6
clSPHRLK8JrJQH2J1tZkcVF0uQ0CXlzO2zbm9oRVmWjgMEKqWPneZI0r61/1nnc2vHXQv69iOJlE
NWC/QXWJhiJvlGVXloynfYPDE8HcUqkVcxTdkNlsm7vW/BLxbDVvn+i1Wi0hjEZQr0g1oD6n8NTP
ARDM89tJ4fZ6bF5P1G80STLh4dhZxKGI50gr/zeCpynu8vtwaA50yJb2NGd+7mU+D41nq9kKIt+k
MraHmF0cj5QCrnXlc3CPgcGr1o8czencxZUxj0a84lTc8AKOzU1diWVskVqEI5qfsNikFu6nRL7P
ZvMYCubjvm7wxDB2yBCCPJAHHYnuobPy4otRfG4SjpfYjp00UzV1STMMQhghS6jOqYY251/jOAfh
43QoXgeaBcEIqTBaPOKMbYG6Iip458kain2XGmnkfRckHRKMKPsiLLvWX8OT3gCnh5K6tpFVTDYv
qv+DTI1QynVNfQf2KAhpLI/UrY92/YH8IECYXEILHU+0I6+M0EGhc+715tkZikKpr4lksu/4Qa9K
QEsLLXL4X0IzsmLxqzpyymXby1oJYS530y3yQBoYD1haP8WCokPkUXYOzQMuVYkWMi4oKG9dzI0r
DaVJclEZHZ08hKNoicDBkjNebocq3TuHtVoYoyNJLS6ZtqDjLjni+QD+JtXXwDbELczRIHlPDqP8
ZWSkMxkBJ0JBQKlWVMCtNizJpUhRPG+yaSLfFsW2QWkYpoIoGWDgaW73Ica0s9bqBgxsS97fGw6Z
QM9BZAqMYsIckh5NWmOit8/pWhBOz1/LqLCkqnD2pWxmbdZimFMajUCIgDoA6ETw/mp27fd+aedg
qjAcYlE2KvlK+KQc96VuKeBaKHNkZG6FFKjBvVO0LwvgmBtwho8ZZ2n0l7N6sRLCvtHFRBUEvY1o
lU/xjFH83lfTV3GcbkgaHYpwOVdC4P+ndalMjCZOmaBE6GV1RKW0YuVbTu6m4su+jM2H23pdzKNx
MvUx10KcGJ2gqrzlII6WctODD4ayafdWby+80u1WgLMWyQRqgHEIlUCmNorI3xXw9zohGoI5SrGZ
0V9Lob9iFeboXdsNSYqFoRPisXh6BdYGsZKPgTPYvaN5yTm0bRhhJ6qt9OP+pnIUkqUc7BYp1ZUZ
CplKnxRymMzBBnkf55HF20XG0iOjYuRAc0Lzv/kUKA95y3vFbeYT1jvI2Iy5E1rAbWEHi+vwkIFa
A0969OkmJ94F3swQrSUxZkNrhlqAw8TD91p/pJ1fCEoPwdH4FtutM193fhBawtP+IW2+6dZCGbMx
aGkbGdFPBRHtBa0y9TPFBtT97BB7vN4vnmV8h4NFhnieDdiPFtzOtxEmTatX4y62F5vCZZDzffuR
F4Fz1JBFH6/TpSsx5tc6ovg51q9V+ZQHn/Y3kaOELP54Ik+zJOXx5EhjiIDmKui487L0GHYMLws5
Dkb3qssbiKD3eHYLp/yuHqJbEA4C/BTlCBupJYRr/y9WF94OMjZEysdAKxuoiCweowbpy+iUCzyY
HnqN9hZIf8TKUJXLPANXkWqGQO71uHeVwojtWK7vEwqrEo21vX9oPIGs5Vj6pjY7xAJa+WFuTFv8
MEbPy1K6eWb+k5EyNNwzTRfNn+Hqam3TIKZEiZEW7LVosuV6/EYK6e9RAfH9NxnMIUWaFC8zweuB
kPsGCfMwe9nfrz9YijcJzAmNACqXhAgPokJWnCZODuDBq62wlI5hlJ/yKD5phWnFOqgNJeW2JWBx
WeSeN2rI/RnMuS2gnl6EHNrYODRn09o1QqvsiuLTxx4PcId+7FIrTdHEm4wGjDIeScya8zyYymAC
0icB2pI5LbbQXaMg50gR57n5/o5dCmJsfx5kWqAGSOPqRLIxpvcyTIFdBwtHS96bkUsxjLUPu0hT
yqH5xf9K3w8jBuEbn/t+EPf3jS1z520fB8VMWkTAgPK+HQ4EWbX5mo8P8/4W0wWZaIpXiaho7Cvd
lMImMlF8c2TlaVwqa2xLCxTuEblq5dD76xtwIYzloU6VOkmzsKLVWNh6gKYBZftcuYKfuf1Hzd2X
9t6pXApj4kNT1JDlwCC8Uyr3U3zb8jw/7/uMwajCSpzbHAmwIbxekheTC1rPORo2/mvGWRUzHXen
mO+y4FnoNKuqGxts3lYjSBxrvvHkv9wuxiyUWtSVIebFHfkGRQq8uIAxd/gFZleD1oDX9LthGCQR
1Ci6Bi4kxWADmapIo1gWsLixAwI16Iyn7K6qP4jcVmb6vGEs0IUg5vkDRlptqrScsu/CDdq9H54C
MJvITvrIW9OGDboQxTyC1LoK9CkZ0cnRGnaY/Q9p19UcN85sfxGrGAHylWmCRtmybL+wLAfmnPnr
74H2W4sDcQd3tQ96UhV7ADS6Gx3O+azVnS3NpsAZbp0UxAAqXtUYU+wrm93KGyqdlFoh44yUj+R3
5Uc+cTM7uxmAjcXQRhRBcLYRwFuQh1Z8HJQCMhtOMyixpCEoi785rxl8soH8p3olQv/YuFFngtiF
WC0MK64CXe/AFh4udgVovqEO3ctGYcN+n4ng3EQx6WG7NODvHvzu0O66/V8DNR/SBBOpSIuiYE34
2kvXV/KEcfHRjTV0teyNxSk7wRjIxpMbx7KSwSm2VllagpozQHgzZzihvRGPnQkdGuzO9qfSR0ul
KHbYPKCVSM7kpVSyFBo3o9vG12l9bYWCvOOGxTtbEhctxPmYTGqBbGqjKE5bFsduya8CBWNoRf17
anWBuM37uloOp9jACR3lLklbt9F/D6Swq6VH54mo6Vp4UJxaN1GQLrTCroUzaJY10Fl2L2NiD044
2NWNjORB+yLqx9voNT/XDk7RF+B6tZ0ODey9L39nOhnlkUjTt63RahO5iIjWipU1CjYx/jx6GEs/
SphHN3bWjlERSq4IXn37zCyk26n8muc/txGGgVmRumZtEO1Trln2PDiZKSrWbwlRYOpUisurEI3T
c7UcQMOpxCB+07VdXKd3srnsktkU8CRsqTvWoVmWbsELEm7rpknNkjmtERwH3a08Bp9mE9QjqbYj
ALEw9EIQu26v6o84ntg4KQ10+9VR66plbBfWlT49lqJxK6ZWvLdFUcJCLKGYqk65netNvTcDi7Qu
Dcybkbix8iXpW5BRqScc2iHKw38f9ytAXlMtkwHyGvwe5oNuhHk9I1A2vs89Roz9TPr3ndHWWga/
caD8Dc2+01q3KD816dcpUu0ciYrLnmnrdPCuIzKhRFEJ5S6sXDdgsooQ8ScZLEPzlCHUo+nuspCt
qGsthNO4bq7VUUsGRCgBZrqSO5McSuNnGhXeZTkbqThsmaaz6ETWVZNvd8Ewy0j0EeaHjRhHXxlr
hlk4uosaxXd9n+0wYHCoBd0Imzu4kskF/HNWxFoz4glYSLe6dBiGp0I03b51Y8F8rMtQbU0H//m5
9ZGtrqXGCG1TFLswrM9z3fhWYRYwQ+ZNkj9c3sXN03qTxtd1moRo2pAhJLfITtFzu+i+a6pPssW9
LEewKn7E3WwMY04oVlXXLzXaZAef1tRGX/UUff6IJFNFMKkqCmzr+f4NqWwUywTrHZc3ZvK5tAqH
0O+mdZ/T+EMqCANu6KqFmjA/oWZoRTDDWbB+QTYbh/n223IXoICU3LBMB3Wr3Ueck0pB+yerqM0S
HvI8AZlTaMiT5g5LYzf6U0HQUdQLAj9mQnkTuxLC9yQmNI00ee41N2r3U4lZIIGN2PToawHcIY3h
MsSygVf6eMSUKeOkinxg/x5D1WY9Fym27rJWbKSkYC3e9o23FknQaUHV9Xh77lhfFIshphBIBItD
/Hm//Psi8Lk4zlAESkILJcED6g1nAdx2YpoM9t67dFKcM9TCPgnnEA+n6FB+DlFuDq/bH70ru4kX
ukRgLDat32oP2f9XjydEM2GVRCOMRYrISzEAt4vBKhIJYhbhWfFBsyFXGoYEELTsukN1mzuDHX1H
8zlwj0JXFei6aFHMcq0W1UYV7UKm60WeuDSS3E6lXqiKytobw4TnGsE5346Uep4zBYw/S7fUV66M
G/lxuQJJ+RdGl6zaxTWoElC4b0TIMps2fnVsnEcZIiusZnZs5agC4KGwafMSpT9SRbCT2+dmqjgb
VcO4Lk86MU/GlI8ZbnV2Gj3dK3cVeqhQM3VSt3BEOLUbZVNsKAjmiQo7b+rv5u7AsAPSALyzs1Ow
070JwMz0QT6o6HdcnGJfHhKM+wU301esWBJMYG8pDZwzQV5Tl2H6uWvXF2MeAmh7dNkUr/RAqk99
L4rWNgMcpF/w3iUoGyg8QEcla2Ed9nHrWo8l6DM+RSyNfk0d457uQLWyeJmX7UQk7JsrWwnl1FRr
ZU1CcA1lSaxdPuWPozxdD0knMCUb3W+osazkcEopG9EgTQoWx0ZM0HMHYkK9dJaX5qqzzUe6q8Dd
Ud5a1BMd3ZZvQxKamhZBmsbkI+0FWS0Qy1Z4tcqF3euPKYaRLvsa9tN5m7yWwClHkOqjmhvYwtYb
QOaWg2hA9fW9sDFMJIczx9Rs6kLWkXaU78nuFZn8h+YDzttPXtRPmU1+SMfcxXzcnTilv6klxHxl
INYslfemRTFg7EnCaL5Rq7vakHZ5230r51iwk1uWS6NoaEc7OYMn5LyoKc9JIjV4vWrdl774XOW1
Q4wfRixCGti0XJqpWMTSqaWC6ercCQCJOlOkHO9WhsDE+jAx8ORQZCBZ6kTURLCpgUgv4EWum4gd
uSuW96qKUWhoYJf5k3kPuOjL+rf1fTwfXgcBVNV6LfCvPFrE5kMTqcT3peV2NIwTqXuB/ROJ4JbQ
VlMLekSEHYa+XEWl5dC+ETy1trR7tQqVCxElqYt0BW0BbpX2x6l/pG3lzkoFNEDqG03skjl/WDoR
t8rWO2UtVT1XhNqMpHhKUHHJgztVuU4AYYa2I1sDGWKWvlw+p61LtJbFaXc3Wo00A4wLw1RAoVbb
+6F4Rqpmf1nKRj8HVO1NHfi5SFTmkFdQoW7ycTkFJUbR4l/ghTrMB7QZI5lvwouoz6JE++aVgm/U
UT8gqP0ZnBVMiGVGVhW2bk58mrjLHe2+GOQwkJ8GkELo+CSRr00d2sEs2NZNv7mWzF3m2Kw1dSxg
NcwKzzLDz70MyAmgc5tKgI8x/szOSSYnEKX0/mGn35bMhZLaVMk5VbDk7gfZ9d8pMpXZc2MwanbW
H1yDia23tU/Avrp8xNuK9CaXu41RjMYPTBsiTa8Rr69CV6aDN4a1f1nM9qV/E8O5bBBtaUEJbnI3
SPdRcNUSQfJw++79+T5fr5v1UO5z5pm1LL2S8/ZrWDd7qYn9UEOaNFLc/7QcPlHQDSUQaQujcRO6
HJt5sZVChBi7tWOodyNpqIMqW+cjuDizkkI2QTgTkys6nZA5vLyEzXf0SoDOmauyyqtg6PUGfks9
DicWIZZO9pwfFG8AR6KoT0uwHt4fdyrI5FoL4oIMKH7qrTwNgkPZUmViUkoVxUA9kHIL0uMxkKUG
gcUk+yY5LcvtJBxz3PIsKxn8BCCG5KY2BiUeUgHNoYerV3bSThwjbR4OlRUABcs6Xgr8I6HBg88y
IrVxmy+9ZyEf7tJynymO/lgfluu4c0zTF3EcMdvGx55rmdwdNZQsqLMUJshAm9aY7ZFJ9MPFT7Tn
y5q3dU4rOe+G3pGPtaoU5zQkT90y20kAiA1R+61ICBcCQLlJEs04qC791pif4uihSX78t3Vw+tbO
Vl/qg9S4kVJ+K6XkigyWL4fCZDX7qe/PRbcMRVYsS+MDTCurGiA+4VxG9VOVn3Llaih/BAA4Jp5B
HyP1VkEv+BAJqo9b95XKb1I5h2QFLVqWBg2QgcFxqI6BdfjA7iH1KasoLSHDwHnaKFfCIJJQdgQ5
sNzdxtZuKB4ui9gsbSLbiWCZyLAK/HstU9FaQVhrgLybwXzCMETLX2yoQvFSvKokoZHb0jqLILtq
sdYR0+K8aVOEuhXjuNwUj9/ylNf3tPkmWBRTK14d8NgA4DP6U8Cuy21crbRVSFMsavDV35rbPtUS
uvQQJUT73A1y+wOMIBZ73fwRyGmCUtGK1AHeBKpU+kQFflUpC0z35kmtZXAbpy961gTAdASZefRp
ccedcgUWlzv5VgNMFmaV5n0pGkvZOCtg16P/geItKpsyd31DnQRJ1hLZHZPCryPtZ5xWdt7mny6f
14bH0MB/Y8mo/smsSeX8VQBMNdMcewCnsITk3y0dyVEUM29cV6C/ycic6niLGiZ3SDW4npK+BlJJ
VueOmTfXcS8CYd3wD2ciuDOiZjKQzqoGl8gaOnowGK4HkV+q6NVMo0GUyN1ekIapNUy/U8vg9q0b
pKUIlHxAxGjPjvwbMHTecDXYcOnEHjCjJ97DLY1Q1TeR7CetHr9hr+tNZRjQiEXzdEk5FMvXxTL3
lxVicxsBI6CzwUP0mHF6J8U0Jx2pG1cybyeY8OVlaDs700SppM3VmKoMRmc0C0AxzlczVX04KDoU
r0TDQx/bSW4r0r93gdBqU1VQa0SqhR+40jRrWEIVbXK0PaYGSj4PE/336YIzEZzWxcWQqW0jj66S
fiPKSe6cy8exsU0GhncJQz4AROqrZVodOoAim6VHM4ebDvOnTtHcKU6fuiL0LovZOHUDc5iygtNA
cMqX+9RUav/qX6QBEmuB5BbxZC8R6hKk+vee9UwUd3Pqok7GgPUuyoUbJkBw2Bfm58ur2YpPz2Rw
V6WkgbI0E+oC2iMmnA7aVfhLu0FFJz8AxPi6fBFntDfs6JlETp2rOpumeBlb0EZR2/qiehgX007K
frIth9j6l+pze0L1zx1uxJzlTMc4l3smmx3uSkcAGV/SOF1GwPRFh7ynfqClNg11LzAXZxowBJjJ
L4Id3rB/ZzI5g76kuVkPFDLpY+8trmIre9BI+IZn7AyHVehEqcXNi7DSUO6iyUVU6oFJNFCU7BOr
cofMU1NRbVO0KnbKq52UTYA3Vzlus2mp1xmDxjfC/6b+r/2iKxFlN4w9cGHQylHeJu0VoXtrEIjY
al9bHw5fP8rzSU2nFunz7CQ74KzYD/sU48fRXtx1KtC911zZajlRrSvBOKEDPiDWT7NtcfCxkboR
2o28aqkNtx6i2okqtCVe1kCmYO+V3kLIYiHTjK6f86NqWzAe9xJrKzLHq0XygXxz7LSytBONOrKw
IWJbM97EcfouRWRR8xlWqytvq2Y3t/eXlyP6PqfedWyFcpuj9QuezDbVzF9CaXdZxLaNf1sCp9xR
l2OKq2Y96s0p6a/aBeyo4UFWRUXZ1/GKC0fDv2viSVaDlDWNqzvpNt9Xt/NOP6b71p6eDY88Ioq+
Mxz9ZXY7MCWI2iEEq6ScXjRyW7I2EmAKgIR4gqEHa7mjJ7dp+uXydv6Dk/mzn3xCZwHHd2Yo2E9y
XR36+2VfXFWgutmZr4Nw43Mi2ZclbpvAN4Gc51RDU6rQBIQmBS3CMEPkdOF9qGYCKUwN3p2egSwH
HteoPfP5j2XGdEEjodSt7jQfgwz7HqwJnZiskv3aS3K4gyo6jM6aEqogOuS0DgAp3fi69Q3Q6gDf
or/6QIbPIKt1cYFtsWSpRSNYKkP5HYcY7hPNYW4lyc8kcOfTBXqkaCpMUhbb1L6uwXBVOuSOoKW8
PqHJ47if9yJ13ypGnAllhmVlgMc6M/UsR1Pi8GX0KNj2SqcLnPnH4rCGZSKsBLBtunRsXKDTNBQY
1eHAHP8Idr/4aDmtrx1lt3GkD5BGW2eL4yKb1JQXfcnZmU2j3QFyngZ4BNfEv3yxtq/ySjd46x5a
uRwTdLAoj3+N4Ice+QkM+BPKv0DGq/eX5W3aqJU4ztgjwDAqFDZQ1YifLOPQqqjNLn5npc5/k8NZ
/DoMF6npIEdZYrvOHzLphiqPdPx0WcymXXpbDg/LAMbtRAP+NVyx9jDFHgmfusy7LGLTPa5EcMYi
QlARzTMCeiXalctdoAsKNNvfJywVgiSCwZNRlzGt0LYHBVisWzP4nYrSLJvRivH2fe6WmoAeDJdZ
hWno8l9t314NkQlNHgF8oyd7uf5IGyJuzptA7pom2RilRoj+zc5ffNnD4NZ9/EQx6a45/eN8pQsK
8/9ght7kcTfVjGvwPMXwGhPY/VQvAc+dBw6hI6MUo5I9fP2IPryJ4y5sK8kd5rug2YX+pIe7fnm4
/P1tlX77PndDI4v8z8pN2Smejkm2L0S3ZtPPUrR/ILmnoAOEUwmJNgiXe/RRJofg+NcwrA5cB1Hm
bXMlKzGcIkToLpdBHYmm9eVGbXNHHnalGBVWJIU7/klDq2HEHvV/zQlmrmJcg+DzidgY3HFyt+/s
KXExvX/5mLYN92p1nB6khRYs3esg5Ct1eOYGpW/C38Ju+zMIPZ6EvXmblmIlkdMMZQnyIW9gKVhv
/vBp2ZuHDim/yevdZA+WaFcEZPLaDvLO464kclY81mgukxqKwijEFxeV0PCxvGHdV+F1btzEO5Re
Trk/4HGHd3fi9PFXU3C9BcfLW3hrVPJSYj9BU07F/DmlnxVdVBLbfjZgHhL1ForhIZnb2aIm0dBM
CAjJt/IK+J4DI4O6T8BI0fsVRrjLQ3yYfzIWHRWDWCLQuu0lvknndrlW6CBF2owE2xD+7PL8hjb9
c5CJEsebrv9tkfzzf55SanQje7Yip2cW35v+ycDgbmIIovhNh2PKGsW0AGbZ+FGiogxDcwoHRPF9
4y+LZYOs55Q0qTPS+Q6ZlJfLF3HTmK3Ecfe/GYe0NghLf6XZTW9NVwmelTVR7XoBtYiVHJWo8Qtr
ElQBtwozBtLUf5bJ6QxYw5aQaB27jejLRQGtJQxiKMWdUP0SJF++dSfSlE0LsJLJaQrKHGXVLGiC
TPtTB/iTQXDZtrp81ot6N6MwFkFV5xDATIxyAsbEk+lKn0dfcQCL50fgHG0/MJx6JpMLsEZLb9tg
gL4s8k0Y36VUUBcUbBrfVjlboSJpKtY0qRjrzlH3Fr1bt59fJtqzTcx145XMeTpDQrq/mbCECk0J
mFb3tL2JFnTLA+rkbvBAjHWkbvj8EcV/E8opft0GeReWuQY6jpTsy0luPJIT2c7ylNwAMeW+WSb5
Mcb43W9NliSB/2Pq/c41rJbMub8k7roagM9wAOjEmaTE1gZiZ0VgR5Nmz/lJE5V3N63kSiB334jU
9h0IytkI12RreWw3xFVE/JDb+Uucoo7hbxTfeSxKOZU6M0M2/XX4SHUKFwiAe4Y6UO2EE7hMsd9v
4Zss/jYDHDXravhz1tlP/XontXZ6YsKiYyXycdth8tvKXn3g6rVOF9WM0gqOlA3PpF50Sw6GBxB2
wMfMV60oWNk+rT9r4xtN404y+yVAhqo0Qf881A8zFLVSesHj6R+s8JscljNYraqzarUmUoNq/ytK
xEvs5U7yPPrRft/sAkcWBOfCXeQSLXOoS2XTYBdrb/HV1x5I5aEBEgoCgyvR2MC25XpbHPv/anEt
4ucE7PUY2THvVP3nIuo32owIVirBmS0kOIx4tsAna5mznU2/1eq+G7/2imDUdzsgeFsGZ6jmOGxH
q8cyaFS7bfk0a54K1silusoSQTCwtWPUsFBFVDDo+Q7nssd25WqHAYguPOkTQjmB1xd9nzNCdFgy
RZ+RX54r/aXSXrqOiIaWN53Jeg2cWcituCtUilaZ0Zl8BsoY3o+jHZ6olx/GTzJm8xMH0ze6QLUF
S+MD7VGJ9aCS0a0fx0bmA/2v8qpESdzLTmvzAq1Wx6NaRurf8zetR3+wcSYLj3XzR/hauRPBMm/G
M2tpnHlQI8lscpCoYz5M8ZdPKAe5hhd/SneZzWKaEmY9lO3LSxRtJGciirYY9GHERpbDAxm+avQD
/QvGelHsB6zMwtxLsTbOSLAUo+5lTfGlCNGhim7YD6wDQ1IUmSlDBvvBuRglTGMwYvUIZ/X5RzeP
O0ONBSK2LAObw/pbBGeAyrQgikXR6iaZ00k1i/tK7eEtUjcYJEcpy0FwNJuP9rVA7m71VraoY4cW
MWQ+dupkx174K9wB9hmzgm7uWwA//UhhdyXS5EQOhhrGgwSTkZgvJL+dR//yMW26wJUAizunEn69
CDJEYa2n+M3P8j702tFGmpy1h0l3km8dSirYyE0dfzs4i1PBeuhmI2d1Ng2eQ5OPqchnbNuJlQRO
NfQmNJWgwklFh2KwX6MjUMZoMypcjFBEFK+IFsT5qCVoMKDCkohol7ytTOV+1gtB45ZA2S0uYlZy
9EaCngzdJ/3DrD3X5EkenGC8NUQZym0Psto7zktJZiaHaVCxINa8T2+qO9bALjm1i6gZjSnoBYld
8di0aH2coptjNgOSDlItWXED6ZBru25+kLXfiNz/k/q9gwgg2dTXJttKotwa7U2giagOL6sDOpPO
bd+sLUmQslZSvUntbrkehHUfFV/gg/+3W6vxzW6alkRhpyGQnPy+dlQPE18vnac48qlx8lvhWKNI
HGck5gpdGVoMjA1SOZoPWA/0y5DH2Z/B3ynGhL+sChrPVzvHaJ3QYzy55/R5THWU/d1u+TIs38rp
53+yfprM2YnSzNI+76AK831y6A6M0BWAWlfat96tbkDP4otG2wU+5F3XuanUo97OiCkat4BEICM/
dnsD0w6IYe7FhUh2bS4pCmc2xsrSF8ztjHBZwyG7bfAaBTn0/YequWuF5I0GkeI8Zn5q+NHP4N00
gMA8PaSqTY+lywbaBAfHNO7SujhzIcvR/wbKGte6nf9i+sx36qFAFyDaM2LfdAQSBXeAT4AGQRVD
XZgBPnaH8lhf64fsCqN0B+JHx0YY6QpsCN8KJQHzCJkZ2JDxOOJxGjkadvRH9HlxZLY+V4T3xzT9
/YZayF7L4O0g/NhSkmJOhTSYfEza7iC3QWYHCzkCZEs0QLy9sDdBnEYuUhTEwQBfqVfTuIvSXrOV
JFEPl49r63GKbPWf5XD6qGJGvwRcBXLySWgP/fSLDMqLMYeeETaiEGrbXr3J4nQxbabYAEccy/9X
ADunt2hIv84dJbTlisGZeMNuRpdBiv4o0TUQnBr/7LJmbSq1HFF2fzRu433h1o6EtExzhVlzO9pn
9yBPc//TzvJPsKyNamD+4v3QGArWFB/SXvWrGmSAH3ouU2Kgm5v1EfOxb10AFVKfceMk66lZDskk
2L3NzXv7Pg/XqA9R0NIeede2o07TH8dec9VQ0Ge9qYgrIVwsMAJQKo4SJB51+atO/JxKLiCrbNw1
QVSzmXykK0nMgK0edr1lVAAsQwRVau1NOWJcoZn8MQZ4T1x4sT4A63fwqvaX1WPmlYjaGrcd20o8
FyMYeZROYY4bN02+3NiaDwYPhI10safAA/2PV+0+MFlnrFfMTM1qxaMkFzRsgStFhx3wVNy82dd6
5gBcRbS3m0ZrtTimSitJ6twX4LGFKmq3lmXnD+CDcMwDSnuxbRyzB9VOfdHdFonk3hTtsqTGTEKM
DcbZLqtMPwO09eWrLLoAnCmem0UnPZvKnhm6/2fZwBB4L0poCBWDM8WAM1bziL0n2Asz39c786fu
0ntWEyp2y1fRYMP2i3Z1Vpw5jsyizxMdsbHxmD7oR4bCYbrDkV6zx0tzX+1EocHmNprwmhR4jvK7
USRqAoJfKrFAUuyG+SWPdkH5/IGTWongNH2WzCJtO4RxefNDK/e0CG0qarjYVLiVDE7Hm2xgcIiA
v1zoIelv8kLgJ0Xf5xTamlJNN7qgcbOh3UngeJLG1ru8TZsiwDyGBlDDAigot4RFHvpRC80GMKHl
nWQU+zRvBO/w7dTCHxkgoDw3BcAhJRYmUwEQda2A46lE0Jme/kJICxxRDp/p6ruobCWM8x4hBiIW
quHcwxqPbwC1p9J1MnxV84c0fqqtT+qHFG0lkHMiGPVGT2YIXV6CXZH9ouN+yh7+yyFhqO18AyfF
GNo8QMwihQ99+20KP13+PrMnl/aMKcnKVlu5FNDcglUrFOl+BIBAEDOm4icpRaVlKdwcM7gCQ3pZ
7wCqfy6ybeWunhQk3aWpjx7UluqgqIxF1Sq295cWxl2gpl36oGDgJK3HOGcqP3HzV1St0o0fPxTm
rRSB8w3SADRckBKiWSAldlD1NkbS7B60OkJytm0HsRLFOQgpmfJKAp4V3o6zE+5bwDWiBesba/nL
PMkVpvVFp8U5iG40ozCUACgTfBs9PPn9mADcvMtcxtWGpOchVZxBNFwgEMo/H/W5K/pOgWnKlsew
/D53oviPnf4F7eAfjHUeV1Y64+YmwXVJTkri1+ZLUj5dvlzbNZG3w3o1j6vb1ZZRJGuvSEl+eDO4
ko1e8WvJ0934wDrmGqe6FjmmTZOLRwDRFGDRazDu59dLrqWZIrcwusYtK5sqVyEIVGJ79l+hrV9E
lJJbO7kSR7jbPJlLFAHEDpX17kii4zD87PujZYoObEsj1mL462zKudS08LedfJMH38JZhEGzBcfH
Hk9/7xvh7nAk5WlTgq0cmVy4KqfdxemuC1xMLewkx7ght9Yx9+vFHXaRp5OjKC4SLZA7tiIJh9LU
Ib5FW5z12WgEuij6PnePLUrn3pjRdzfE38vmm4zhwcvKzg6av1Kr/ePngcrGnBIFMGpuVdxLAEXN
6UNTzu5/E8K5eCtshpxq2KV8QFmxvx4AFxp/vSxjsxVzvRLOrUe01eSWATMPPt65mHtkjUbaKT6i
lcOfQntyFAft3Pun2Vfd8lF0gwUnxRcDk24czDi3kPJEs0pxm0uCSqDooJj8lVHKVRmaBhxosDgp
V03f3cS9fAyIshNs47Zl0AHWbcqYauZxu9JgLvKmwzoy8Ig2ktPuE+eVTekeQNfAGG4+h6w2DKzX
+ARX4qj7/iVxptvm+gMMS7jab7+Es1FWiKIgSHWQsJg9pZ3stgHFaOhmrexfXvNWNIXFYrIA/Uwy
uJzOt3bJtZrKDdI9svIpzw5ho9us0Sj9lmkjAN4FO7ytKG/SuIPU+0XHcCQevbk1H6Wk8tVF1CGx
FVKvF8SZXa1K5rmfEb+n6YR6BnGsoL7XyuIwl7U7y4pdFrJfa9Hz5X28vDLKV2wspWfcpmhpSkAu
Xt7n4kluZs3fW6u/9+4dYGLRAiyjzdC9ou/I78Jtf1VXw+8JaLbETj8xz5w9ZaNd7ETFz+3L9yaX
M/OqMlVzOaFjYQhupflFIz4u4OXNE4ngLH3R0KHJLJzZpD/Iqm91T00peJUIRPDxmaUZ6FmZGY6W
FDqDrtlE/Z3qosrgZqz7pn0Azzm/Tgqa8EOkXSDmaQbINiulxTsL4waqz2JdEbKqaFWc3UeZcJpJ
hAxZoxE7aZ4H+tWURPVUkRDuQTdYJKETZeBdQ9HbpKhc0veZPaiy4Jn1DwHNH1V7Tf2s7LwUdW3d
qgBPUkJP/o2o3ZM8+cD4ZpcbYvdocmJd9vI+cHrhU1xwgV8D45XsscTci9oBas8yMCqUtwdDSP0l
2kjONFVTGfaTiRC+UGw9uiODnwT7yzdJYCReMYBXqzC0PosngpvU5ijTZdY+qoNTOqZuT1GxqF4u
SxMtiDMNhdlnRZjhpSWl3zqLOir63TA/ZF+WctlFIftzfqeafgnNIADyczRbftlZdtohvOkNT4kz
ryLafu7MT5dFCpSBb4eNaArOSnZS5fgiA0ez+n75+//w5Pmj6XwHbEirmcwS7ETrsfkAII543ZWB
PHrpZr8+kgdeGSWVsxK9HlOa6VhNOju59TjN110rCCO2wKUB7gyKGGqATuzd1NhE03SWAlzd0WEL
YhPGoW6316UzFs74ZXEMp9uFhd1hIEKUvt9QwzPZ7FKslL4cI0p1dEu782Jcqc2U+91AYkcO+1pQ
7RFJ4hQ+1KpxmS2sUorBGx1P3xZtcvLaEsTzG+p3tiBO44kawqyzxsRePTTqsf1APL3+Pl9WLCyD
plUNKEGLvozF93SwbHUU4fpu6fiZFM4Xlp1hhXgkohPxlNxV/rD/kdnN98SunP8HND37GBcdnQnj
dDwypbHrG+i4DrKJxS38Aajmi1PddDtRu4xACXiIraCVamWuVLQE0o7YdQY4hyh8NjQh14lADXg8
36DpMdW3wPGi19eV0U4eH4e94bEXiPGaOqM/L5sl0crY/1cXqVeKbuxrnBhcvk2WL6b1XRb15Lxb
FLpwVFRRLLAIAcuLf3TLvdobpcFivfHZMnpbEc2vvlvEqwBTUwHoZhqoK58vomuMolTSCvhK5LeJ
0fWI3tSBCPLinZ+FENAKo49CRlUIveTnQubanNUgQedSRA/a4oep4XXW41C9BLEicH8qi6/OVJuT
xZ2KUtfow2cvGobnoYDad3hmXkP2QOHiDnZ2FV6rj+HP5vViRb/y2/HqX5MwcT+Bi1za0tBTUuMn
pPWPaLhLjZ+m4v1L3eNEcEZcs0KLNDGwgfPsuMCnS8dA310WwczmpY3kNENNY+0vFPg62y3Rc9qd
pOJQWDdxsusmdzJUwZLeW0BuTZwdnzSjWcYKRokNjaogK0rcYU+Bcq+6816UMnjvgs+l8WDOGUi0
5OS1TtnXt1kyek2R+XE1OjEY9QBOv+96fRcHs12VkdtpeEKCFqqqlQfVUl0r753KXPzBGgShwdaF
X10VHhDJjJQwMyxAJIzlTwOp9zgV3ZD3RC/cyjnjX2tlSAxpwa7Ct5xMTEUAQughvE5PxVV6qL8M
HprijoEz3WmC6ZUtYwOc1Fc6L4qJeU5y0KtWaQUpHsdFhI2N9B9NYe2IpAuMwLYcoIkC+VAGrhQn
p6hyACMSxMBJ9F0NPtfl17h9vnw7Nk0aAxP9nwjumdeRpFgqmeVmWsxJzW5F7hcSOFTZl6mo1MWK
qO9u4koWZz7LOqkMqUe1pG7kzJ2l3NGmYq8PsgPGsr1ZWxjHXGwSALk5ij6gj1gj0MHBJEPgJM5N
d1oMudS1iOFUzTrhhvpqHe4vbyUzJPzygKWtAoATwJgGX9CQtGkoQkZSDTYXWxlau0v3o/q9lK9A
vxa3guzo+84gqP9KHH/xp8GaKi1+rQNMmE0nzrIPTrNv+uKy4fsEByeLC+pIY5BM0lB9ZTEJYkaw
kF5Rz6gcxoCV+v3zv04/cQI5zV/GpNHNAO/yTEuvkoxczwaeF03/9fKRbdrq9SZy6p9Ks9VRtjB9
l9+wB0xwmL+yaW2wmIPLWpDq2Lpsa2ncBaCEZoNRI9M8kiqwWzk5EDO81TFlYKtdeFUQURfjlgFZ
C2T/X4V2JMNtGxtkD8ugqX6DVKA/Vnlm4j2oiOgoBdpPuGChbLtEklIY/EVZ3KX5mkeJHeW/a80b
Cj82REikm1sJRGI0EgLyH4MN5yvrA7VWSILLFgd3BjoJu8gB0HeY+0EauZeVZHMTV6I4HZmNJZIw
VIqojxj7WZ3cfsk8kFsLzIdIDKccMdVB4jEh7g+DE2mOCZCshOlkkQxOH9Q4mmCYmgZ0Mg8JvQ70
B6kSPJa3r9RquzhFSKMsKgyMd6Iq1X5Hu+BOTjzgEA+e6Ze3kht+JIQEQIdJNbSH4Y87ni6Ra01P
0NMAHq1O/z4211n4eFkD2Na/s+wrEdzRFJLaLROJOui16cyJeY/yrKgDSSSD2zYi5foQxjgahh2h
uLEXodaU26zlFw1utvwMe5QLnD/75qV1sUu2Mg9WlMdd3cIhp+UvdSyBaXYKpFtzFHWHb+vEagOZ
8VgJ6noYWZPijJbbEukAZMhLx3KmGTT3nfP/gKHbtA4reZy3n6JGn4cJQBxt5YxOsMs97YuCNmpW
0FNrV/k/0r6sSU6c6foXEQFCCLgFilp6X9zd9g3hZcy+7/z676jne1y0zJTe8dyMJ6IjyEoplZlK
ZZ7zOEBy6SUYz9hfNpXNJdUBXGyDnJng34+a5lq15FmoEG+Yr4K+dOIco6z0aKiyd/jNo7wSJNiL
lQUabWwcM7rswvBQFPvSfLisy++VeR6FVzKEbSv7cbTKDDZpfWL7yatbhy9h8c1+ZF72ouzNBxw5
jI5lbnmQDklu7uFZuDi7oJE6pcXMfVVSOix+msPKbYYXs/uSEMn53s6lVrKEAx73eZhqHLV/jPB+
w4Hn1afea4+8BVjWgyXZOBEGPGwDFrIRqU2aHZKkdmLdGaUQWLLFE3aODVAmwOOGV1kDCNa0vjha
eKNyxqrGQ06tw7eUqsxcuKf9zZ2sVlE4dQYCchGPOOV9BqgY4nZ3fMQwzdzMqY/WIZaSsPAPXhAo
VjRpvOR1k8F/8TEvziU3+u2xkYOD8mTikhwh/Q0JVQuLQrEJTzj74ajWTuKhKWDecVbb1J9khabN
YHBeSfHiF7WpYuY4fuBO3OX64xD/6yaYjydbrGa2Op7/Q05dpy+3YVs4U3rKJmmTuMQZivUyM0xH
ssy4v9azG91joPGA7govTHf2jmPx4SGWv2DL5+MkR8wQ0pxwAG3qkmK/LPsVzJNJ96iaEtQHmQjB
/Xbd3GWYOsJlL8z3QZ5dlUDQVpJBIkZmCPycrwKnmuf9mI6wcGUZvDDMnRn9MJe9vEwTwVWYNCW9
VSHvrEt9VwcGqOoLZjsdC/+jLoJ70PSoAWkPgnJhfJ/yxDE6WQ4lcUDilVifQr1IceNBmjH5hl94
APHd6w8LuHG5mcmuc5LNEWtc46yNdlHiOU8hj136aixvl3dG9n3hjmOGNVtwB0ZUaq7zademXy5/
fzstAxEFEMuRqYA/7aN16dnSGxFP1Smie+TGu+Gb5ek3BuZ68rtadqffVud/0kA0+lGa0WeLqqL6
iM7B26U8VLWkn0SijiFyP6FTdmk0/k7X/kSJ857nKuG+yzAy1/wfoL1l6ghHMySJUlS2BRgo5LP1
Ka8l1rx9Ls/LJZzLqJrTcKT4fhmofpzOzpjYt8uQeZeNYNtHn8UINhAMjWE0GoxsBs61Uh4ZK9y8
uhsTWb1WIkjsxWkjVi/YH+Kp8TEcvNx6yYqrIK2dy/r83sv8HtoA0wXGGD6+I2TgZqTNOu0Q2tB6
/t7JPANvdgBi4/BT2XM30F7JcvF/sLxfMsWC8MiUSCElacCo6LKT+hdNAM6TOYCmmD12qPbdv4fu
+qilyJQ0LHqSdRYkAgXzO4fCACbfJ/3E2S4yV/rIwBOc3xOgs378LKzCUDyQIbH1ATEictsTcBuH
9rMBcLLiNOqja6f3jWY4k/Lz8lZyC78kVXAYgHGsNQwVIwuqfprz91nZL9pBp8e+B6+IDH1h2zzP
KvK/r1Rkat33fY1cBWgwr6SgXhBgDrAMqBeaEr22T/ZZlOA5tHCwEitE3IjVQ1k+mtV9bkhq7dv5
/1mE4DzmhaYxU2EeSj855YSJ7GPTXKMvUis+Xd4kmTKi/5j12gAXGa5p09B7cRi0zqw3wSHuGxlU
z7bH/aWUONpb9CA9YwlOtqr1TgW24F7/b8qIfbF1OVDNHvEwNkyvat+6Wv+odzI1/uG2edZDiOtK
mMMNNgiEXeixU30KAVAHqhJ7P+0BTy3x7xJLEKGA7CJHqRSdq17cVZETzdgZNbwL5uRRbfDWYzeS
tzGZPMFV2JmaZcWAsJUZ1qMZ13+F6F6O2+QLak1X4ahk7mX7+30y9KMnFMcDLRqaamzg4HJK8UDZ
maXDB/iM1AHkG9kTJ9kBw0m2rBKztwV30S2WrQSsxAGzteuGmm6bD/4UBf5/1E7wFRMrGrs2YSvw
vS86HpQB1HjqDvRpcf+eUJYptnnIqMY0AH/wdnhh/7KMoeU4S3Qvm6zatcfUcA202Uii9LYUCw0h
YEQD+44QpMsYaOlB/e6f9on5UKUvl9eNL/9voQN97ejXwCutJoLW6ihrRnhuxPASG+/VwdwVaogL
TnrAg+rxsqhNS1iJEk4zLdUOdw6UWpLmjdHPc4wuuFxSWpHJ4BefVXCK59hoNQVPEKDKTLRPlnpP
4+fLavyOEMXP0UoPYeMLrbaLjCeC/Bz93bYQICN0la+UT9ABYmtW8SJWyQaaZLrxv690y0HROJdA
9sB4L0mvDAO1jkrNyqOe5jLcte08baWjcGonq9NBX4e90oh2q7fTLtQDLy/SfRK1LlFjn0zFX2ae
XKOAdlfamV8BM+3yOm9aPh6JwWVDDPwj/IRA11KFhHMDwIjSVWvte6JaXy+L2FxRoAGaKEHbqv2+
0+sVLQ3k2T2udXbW7iuluyZm7iXgYbksZtPTn8WI3aysp3oDCrTGMwvVjcrZiRbPzA5k+mlFf2Sc
K1nCAYhUQsLCghtUT2rtpoeMt84eBje65f1+gTM+o9H+aEvEShbyt2J+U5O8LfBem6S9Z9vf2jRx
w1zW5bH9un5WThfKi11QJpXNFzL+OfntrXEVeOya3Ov78brkJLWyjdtOQFYCBZdVLnFlphm6rgxH
e1N3KYBEnAK3o+KkeKYMP1m2iMLWaZlZgPS9ajxGLScqO3fMvvREYvLbp+qXyYtRC82ZYVhoKGKp
VvCY2/lNNnX+ZXPfvliuVk1wVHZY6rTosU0q3ppjh3cL5HvtEO5Mt8qcfnBAlOyFnoztYDOUrcQK
DqNWBjrijRONgJOxa9B7upgglgi+2rXUEGWrKCQbDXZJ7wvk8pPfXTM38+1dfKwOw/v4hQnyFtlr
mcw2hGtKzKq27ThvdgJIwOCztvTOnEli5+YtcrV+wgWlrPq6m8h7KmC8Lbr2VrXJ9dSrPpqNXEJ7
185kWZtELZG0rKaToeUWztdSVQ4xvCx5ZcH+sjnKZAhOozGr3LJHXIZm696i90P7kmuSQ8VX5rck
6rxy4gtcS0vaWiniSHTkT7bpTbMzT+QgMwJJHKGCg4h6FlWUVyEVdtSUm6U6KexzauP///XIAE9x
Vgpx+18FxsTIejWuYG729Er6LxM5DIGszPU+Lnpp1QQ30fU6MeIWeRTaP7+zdza52m2+pbcGJrSt
4+A6o+3Ez5gjBcoiiMT+b8h2MvMQvEYQaoZVdEiwY5r+BLW72yraU0dk2cw/OEWbajpYL2x0X39c
UmYPxA5GLKlxF/4E+MKeuuZr+JftUgc0ysPX0JUjRP1DwDwLFSzGblqqDbwwpJ7mXevGD4G/uJ/1
Xew92VIY2O2k0TxLE6xm0Mumz8uBeI06ZflBM634y6gwIJiiGtGc2ljLakedxuhtRCppO7j90sEB
RXy1OEPWFbE/L5kqddZcSdHOAFSD6RvQVdsAiv248trSqlPO7ax5o6fKL+4iH4xapylzDCAl8if5
yw5nc9UxbYGN1nQ8GdiCs+5xjYrVGGUrjlQSc74AP3anq9bH/JIfR04p6XDcMuG1PMFxkxRvXYDy
x+sEHq7j2s+LxDNlT/+XhfwG/BMC5Q8DjlhFph419qBp+6mWPLNsi9CRjWuaRmyxM67oGmK1Efxb
z67Y9BBlT2r+JtmbrcjNsC3/kyHsTT6N/7/JvfpOTigHfwl35If6nbwZLh+cJHvr8bJEmVLC5szV
BHMYkXD1VuKalQfkoiaSaLWV+ayUEosEvZ23ZR9gb7T0cwTYu3npvTpRDspo7y5r8/748NthOq+f
yNNqMYLrZg2Pwi+/w5EzfHAWjGofScK2TCch9Y7NqGxZxoPdjNnWGTcXNT/lNpolp0Z5kWjFne9v
WhkahhYtNCSDS/2ji+jHfEwBkIQFBPE4D+Hda/tWHznRrQzYbtMeVqKE1DEr4iKKdVThKiVz5nlv
W0+G/icO4SxDBGqo0jpjU460KqHMDee9YVeOGT1JFo3vwIVFI1zTVZLQVIU+9hxVgz5wXJp63xyW
E4ct+tMnZLZSSQzTqM5WzEiwbOZhondddLyszVYKt/6+sC06q4k18jfXBNgWLYgVdCAFJ2Aeuixm
0/2s1BDcT6TUUzYWaFNo0iJx9eQhKKnpXJaxGYfXuggux871ccwsZLwcchD1Sc86xteTS/1mH/q5
xNY2y2EraeLdP7GZhX5tnJ2qx2zr4s238WlK3AFzPI0z7efrxEHj240M/XIrGV6LFfKpdMYwj819
Hpm/aGQXFbumPOnxjdLLXJ7ENHTRE1Ua2I7093fScVdkbnWkO94vwTjHXeao6I9M37PU5EE+uSkx
GF3I4DRVtacpRCFuyTHsPxduQx8k5iLxSGJJoGjipS4Jfy06AX7MrW94O0jqVgdA+FLHfrAAKdAM
B4lUicvVBe9hkkov2g6BpN0lzwR09+GJ/ciP+i77Irs3yQ6ELjgPuP0COvLDfd3vYmBwKq56NPac
/DiUti1uBq7zEdcFT9KlyxCpo0k8zHuDR8+pAZ01AAnfLv3LSygzDcGXLKOhoCuAH7ziYdTuAyLZ
om27wCwQNdGji7bjj/7dsptOzS08iPXkFANYqLyijcR5yEQIngp9YY0R93gu1zrDKccb23hLlufL
y/QPu/9Lj9/4NjIFjfwh2qk4L1/5GO9QraeeHrlosNpVN5GM3XTbM/1PHhUB/DGdHjNrgVJU2zP9
udefqvEry2600JVotm1qZ0mCXTfAvk7zGBYQHcFiw/OWCN0pTodm+ACXG+UGDT374FHWn3R516jI
+FlXTTSbc4bA3343ptSpk8KZ+0ASxmRSBNuY6BLRqUCipNU3OX0qpys1/W+mQcW8b1miKQ4XOCHe
AhOcCi+602/A7ukQZ7yaHyXbJdHovdq8SpiKkqGrj8/wFrHTLoDZcdtH+Nqn7rX24uc4vEoTh3uk
RfZytPn0yzAE9/dRpu9HZCW50bK0tniwTH/ObnIPLlo38DB8R536etmxg+LJRqK3g+ZZohi3+qHI
FDRWeF0eRsDeGa8NewmAqq8csrF8bYP6YM8oBkey8SrZInOvuVK1L/osNbWOeLQGbIi64LVsH2uy
GaTtO/5qRfnPWImZrMJopxGWs7zhTcfNH4YrngygT3jHEC8jSZuKTCvhpMc9XfJ2WNBDx7Kucwy7
Vr8GLSsnt2mzRXbLk0kTPL+izXk5TsjszeBr0t1awVc9lvQgbgevs30IwSsDimZY86xx6B6a4ElP
JJFF4hrFMVbat5mS85pIgZhvXTVZ6FTMlxLQb05+rE6WCIWjVE2mGct7cqi6+jW7WdBPC2Cm2xR4
Qi4nMdVcC8zHNHfGg+yOLIk04sOimeh93vM7MlMPavqNAae2JCG6fb72swzhXrJhIkpOzGYVg8hw
XkN4awevjZQTeDsh/GUR7zgPqxPVlRNMW4FFAKLkpIYu3i0dS3PaY3GigSuLYbKlE9xEGQ000iKU
Zeritu9jN+sPWr+AF1V1wulF4vj5DeH3m/JZNcFZLGoSV5mJ5yK61/GM4pc3mOlyrd7lXf2htN2a
n51L4gRnkfXgCrVM1B9D3XpduuWeDvpVRpk3arpjV+VnPYj3/1FFwWVoSTaHaMHBeXsbkYnk6JAO
/MmtrzkgmYz9VWaLgvMwDTSszCqE9fXLnN9NqcR5yL4vpB66slizHvCCan6a1BtVl2TWku+LV+aA
hKE+QAEvUn2zvE8m2W5IHLj4UI5WG9x40GzoKZFDT9TVnAhg2TqmSihovzApyVALQP/NZSOQqSVc
lEcjMsva4MuWWX5NQd4zydAJZIoJaQWNmjTUI6SeFago6WuVnzopLS7/xoXjI96H8zZYaKJAjXaX
PQNXyO8Oyc/e4+WTDLh6stupTCXBOfRpqhsBr9Yw9VkHJdZcOFokmSiRJYDiDVhLLMA/8QRQ6VyC
8SxPfUGv95Xpjtaxf+Mva4W0oXJTMabx6g9FTVWEDDRYrjVTinvXbN+242fWa44R/Lhscptp5kqG
4OpqNceYYIAIaDfHuHrFHIAzVXu9fk6K29L+Nmoy2K5NpUyiWZQxZuDfj3lfmiyG0ZfclZNnrTzO
9g3Jni/rtBmaziLEqN7UmVYU5YQe+aj50dflJzMebwOt9oAi7IfsX1O8462XrcQJp9bIh1GtOEGJ
Qq+V4H4a/iR1XX1fOLKxYpZZkehIyOPQt1rbTSOKflf1eHnVtk18JYd7p1X+sMSNTQZd469u5Vfe
ljfXzvDNdoEZweH1tE/RKZUO7m0mLQBXICqjqm5Ygjlo1ECrdQtzSI5op9W96VC+Bd/5u4F9lCH3
b7rXlSwhKpXWHCqo6wMCqr6tUWuPJFFpM2U+f198J00qM6Y2iOU8Ey3BZNnhhdMhwSlRJPdgvia/
+Ve8gKuqAXJcNPd93CgL+C8gR8bFviA/0gLAUicNdFrtrV2/tM3TZavYXLOVLGHN+oFp2VK3AJzl
XJTaZ5q6lwVsHtazADGUL+PcVOEIAWZr3rXp3DqRUfmL0rupYTduaeuyNrHNpjS2Ein4vBhclMnC
R1LHfF8dx/106BVH+VQwR/XIgUl2a/umuxInZHbGmHdg80BLLdo0etfoUapNr3gJdXD7zJ9i9/8w
R7wZglcyhWNlxLZt63zMfAh3FZLJGg8yQee2b39nLhyq6vI2btr+SqBgJ8mg0pCaHS9Ezm7a3lP6
XUGPld5LZtUk9ig2PBnJTI3SRFNrZH+ys7t6sZ3LisgEcIe19oJTsBhWAEXKGLl3Wh2WWHKkJBYv
NjstZhH1CsfbG5rksWWhq8aJW2q2q2TlQZlKyQF7v0FfcBdi15Oi6nWAZ0Ys2XHcEWDB6u/4FPa3
wKNe72lu/xRgPDr1bC86yZIzvu+XhPPlXi1n0My5GQQJv7nxwfnuwBGW5Z1dsl0TXKIZqBgc462L
jf6osS/xItmzzazFxts8WkdRyRdZm/QK142K05bo2iMe7LxmoE7UWhLbk0kRbW+uS85Hh1EP9T5j
J9adNCopG21i2bGVJuTjhvQdyHgI69+9Eag8wqvqWvf7/fKNk7CMbyCRUE4J+pvq1pUOL8r0415r
ZQy0MMvF6hvUDBpn8SevPBnfjEPp5u535sSBg/JttZeOFMqkCiYIinc11HmlcfJ1f3hKeK/ptfVM
kdU0Tu0XnzK3+BNYBWbjWZNg4ploIlTQgqqSPcUFolq4H62XUf962Uttu9vz94WYouhBNMwAHvAa
ypw2+mEsipPjEVDGg7p9fH/JETk07akJxzI0NY8WdrA8zG07PFuB3n5C7bbfUVAazgclmlGcw/xC
9F1J6lr2jLHZ+LdaSzGtsnQDqZCFdKfx2Z6+5Ac8QB2bV9td3OhxeEz9tnP+qLp13j9xPK9VRm0M
efwM2eQqwdtc+3OoO2AG9AtTFnK2DfTXItvCkUTfNbGUCAbaY24uLr6q5XNhyA7ftoc8CxHOXkMS
o49DaESK27S/a6kEjUumhHDKKrPPqzbIEWUmHxBa7jDeKWEsiWUyJfiPWDmQWO8DaivcFMz9lN4M
eSbxwDIBQmqo8UazsMQzQWc8xlqCWs8iUWH7NXVlWuLRrSeFWVwH407z0wPmBwFRoqGSWWFiXMat
sJ1rnHddyAPjuO8Gu4A+Snw9Zld6lrpzc2TxZ9L9ddkjbcLDro+pkAF2JC4bjevFuyA4kHDmRX7q
kjsChgXO1pn7tlceDEnieXnHiBiZa5XMo80vQyR6a9pvhHy6rNdluyaqEJMz3LTmYEACYzJ07GFI
q47QD9RO3mUx2+8gv8yCiAQveVnRxcgx5jn4s6vulmN4q7qmvxzI/dA46Ld1QQS9w/vVniau7GYs
U1JwDgAymDFEhkVk6k1Cj3wuPfx8WcHLEQsI3R+P7tyOQ2SliIiFfp+wdq8BAs7u60OQ1LKl5P7y
95zzf0ZPRPgPWpVhVpZIo8Z8F+z7vZHwqq3TE6c/NuA+l7GkXA6SqGR8VK1TSgOD6HB96ol33rPj
7POivSyVlm2S4DjGqGRxk8bEA7isH5blvUqrnT20EkcuO1CCy8inrtfGBRsFXK9bLQ2vacR2/80W
RFcxxF0TcOCMVDt1032rEMcAx24vy6e3S1rnQyW2J7S5MXaBCbte7tjD/BUN/ACEMr7wLkvQPfvR
g6w9USpRcBdmg8kiypEDOs966I6aE+6C91RT27nFg2wiWLJXYluCrtA6ZXw0J6uO/ez3maT0KPu+
4BeMuCv03uYbFdwO+YNuSJyCxKTfV3MVz0NFBXR3nuPBo7CIowG3B8msFXhtBprsyza32WZpqiAP
AYwrprV1wejQDK1HqgkHO7rWQ/QDDnYXeB2o65R9ftRwFeAzidIByC1ftJIq1ivMMtfSYIRvKK7V
n8NRO6SYV7FsNBfxRhWZuM27/lqcYH7JVMZkaLBhle1kz8rTArClxIve/5vulU9omvlqYaL/vXPv
SZY1v79hi553LZ6vxmo/KxuTVFoE8YNfPVfXwZ5DPQVHeuwczUux3n+D01d4s2U7A/U2qZPcqo2u
f4FgsYliWR3jBEUD3vHT5rove2eaj8WMdw3zaHUSq9o6IGtx/O8rhedKMYImgzjF3MfFEx8rvGy2
WwncWgA/QSsBFHzUS99CQGgMzpS96eSBxreJuuvN58uSts7iWpIQxeI8HtqhgCSzeTbTG0V5DevX
yyI2veNahhDC9LFJ9XjK+AzXxBGT9hi8U24toMICtZc/os3f0tK7LFRqlEJAs8dpAUofgsDIO4+B
P2YiSHdX422Lo2G7wRPAU/n5R6ffLTvEGKy1/31IRQ+3RTQN1SPIEtRuknhgg4aQWinkYBvsYCb2
4bKWG7v3QYSgZBi3CNvqjES/0b52fXyDEZTnvsEY+b+XY9sWNfmbl0GYoAomQaexSazaW2qwpunj
jZFMu1Qf95fFbJwr3CXOYgR1FhLWS4rCpRfMdugUdLlt9HR3WcbGkoFSwQBtBZqNcXHgf18dLX0o
QQrcqLXXBsnDkNLPU9/clK3y47KYjcT3gxhBlSjqW4BUAws40V8GdtM11xkoCCaJifF1FzzvBylC
dOPVJqNV5gGhE8PhYHqPNBN9TD8C88YuC4lTes+bLkgT86qhUsaxZRO2Jz1O7LoFQwwajigw34ur
rr/XyalcZBdnyTq+v+qstqtMhjJNk1zzFgPcAJXiWynrHZr0D6Ftfrq8Z1u3sfVyiolVqYVR1QCW
Bs+S+SOnHAOm80PiczJM42SNTuoyh/NVt5Ezwo1IrF8qXohiIKHTQqQyNWhU6tIBmcVNXKe+avdf
rIUc6rLcd2H2Vz2SB9LYAMFt/Ry9oID3d8IOXZTz4JvT4sRTfGOUOiBXOxkL6tZmEAYkR4w5Y9BQ
vBV3xRDXxFBqL1fQOpD4Vn/Ix9md7YfLG7HhB8y1HGEhmB5GPThDML3RvKU5soZcNkW95QUIiJYA
6Q5vBs6Qj14Ak582KcNu8OLqHuOojjWcrFiixdbhXMkQxwsLAhA2BqIJFPjQ7G1dt0PmxhjEs6sf
JGgkHnp7yWxbI+iXYzoVUsCKRkWsMSiExs083eua5E6wVcDCnpwFCH6zWPp0KZd+8Iwn3vOtoW9X
v4luDeD2hN4fdGh+EMaXdnXqUwb4W8uAMCtN0XD9w8bNrRqdvvJo1/6JW1tpJlI9YL4a9esc+6Se
hmP7KXc7kMQzP7+TUqpwqxId6FqSsIaxNlpd0g3cv8SAmAnu4x29R5J8UHYEgzXMj07lqw7GrSB0
ZA/S2xb/a//EKWGmp2U/jDCQzvweKbsOPC6FxOC33cNZhLBrAwXY50LbwatI7NjNgxkaTlN/M4hs
gkOmixBcQ3WyBzpBlyb6pHSHEgyQ5izp/ZLJEDwEEBRjqwCwmBc1d2057FNglmTp4bKjew9fFyxC
9BFL2hlBTKGJAQTzPd1FTwqofE78uTT3Y03iJCQbJE4hM1pH86Kw2lONyqEamkiUT4r6tR5kXcl8
Ay6pRT6e3zIPpzaiRu1Z5nAIi+JQlPqhGTGs1EcY5Nc7N+5KGfrG1pPR2muIhPExARRQa84IT4ZT
XHPE4a5AB+eSO/V3zlU/AiQeNAavkj2UrSp3zStnlZnKWKKHfMBNY9xF1/QneZhd61TcKTtg06tI
mHe519SObCR66171QV/BnZABHGgh417yU/nCS56lSwu32pUEc0wEbiT042+XlZWcCpOvxUrXKK0L
tZ4j3GmCk5XseySZdT3JPDI3j0vmIziSQqNDDk6PwaM3/Q7cE2glVY/d+1Uxlg4eSiKnKTiTqCAg
F+a3UwZoKpYAZklG3MV/7iV1BFdSDnECfhceOvXYSY3AH5Ta0TVMfzWGExi5bPkkGonghOj6aNu+
qQcvi/ubpa9d2Oc+ZcUhMcxHw6B+UJFdaWlHlifPUxUe5qy5N5bihZoy8HdJxBPhW+hsWXPM4EUL
Cw268/gtj0AJqM/FQbFbLx3rryMITFop76NsCbiFrezUpm1uj2aAW17Wt3ta1N3OUBomW2meiF7Y
WRElWQW4+TS976ziD8VNPTtKuKeKV3xP7FNn4vXogbYPBKBDw/N/OogWX4CVgs2YpLXSwKZsa/LA
mI0WGNVTFNkTkWwdBRfTR8k4zQZO4kJ/aOrnifiX1ZD4TkvwJ3aoVmAJQkQC3YEbkc4LMdHa5qPT
zLIGQJkowakM5hzMqYoV46TlVrrLkJXHdgrKEhm1uCxXFttbi2LK5i7HqmWAKAKiqnawPPXH6Kf3
uR/6RNLcI/HJYrfGglpzqCKt9NQ6dXBJd5PlTgPDwuWdkliC2I8xt+jYNUqUtI1svsaTnl9puTSC
S86T2IARt2C7qBPsEfvC9uh5bl3+mJzMTooxjF3y0H6TVbZkagmOYizsNot48h8xwAfT4ZoUtcTG
t1pB13FahEgOadqkPQ9nYJlnnEYafJtO9kq+Rz+T22JX7HPZi8B2amDpzGC6DSSl92f7lXvoaUss
YnXwf8CyyHfTNQf1XSJ/wIsygKb2U3iQvYduRrmVSCGOEjVtE3PUVG/WTpV5k4wvBQoQQ/aSjrLm
oE2LX4kSAmpKlaaOi1D1KnQIuQUJsr2SFSBTqlBSvmz2m0UvcpYlTirSbI7yLOf1wgxwrqRWnTrV
9l07fQFoqAv007skbU8ojJ1oHxGJdImi4kwDULTjOszb2msWG7CQw4mqkQcOFcldR7J14pBiE5dd
bGVj7UV9tmNAvUnZfW4DZwe8ArX6cnlFN0/cakG5D1iZplrWM0pIJSoVlrmvbQw2TLl3WYRs2fhP
WInoEqbFBSkGTCm2N8uEdJhNPquo7GBvhhQwQNjoEOWHTDB5PdTR1TNWCCmn7DnBleqkOAwuqzkg
t+FEi2iwTRzkBTKvta3gL8Fi2LTMpEiCgqjegqaD4jFdbufhj7bpLEIIl2OBxFAhqMU3ee8FlLRO
O4WjxL6377/nFRQj5YQslQQTL5P3eto6TWNmN0xnY7SbkYpPx7QbFAS1Vmly154BbuBl1jhGDotG
83NrtOEfzHCbZPWDBNeydJOiJRhn9Upb5enBWzpqGL2ZJDF7+xD8Wl0xmtYFoeVMcQjK+IZEj7ps
lFFiIGIgHYuyn4FnjPSwPWbFccpOoYwCYvOOf14psX+xZGwh0wLjL5Z7MzhigPHQ5z5p/6qiJ92S
pQbbLuq8YILXqK3MMgYgTXnLdEV0hLGicMfCt+bXJlYkc6ybi2eraDDVKUKoSLTcYu6qpfydQw3D
V/Rs+XkJ3mOr/PdDDYC0PIsRTG2mfV9MeH31cvbGdJ8S2T160z2dBYh0VTFjE50ZkutaDz2jOpDg
L42F3iIbVds05pUcofa8IPT3mg1jbsnnKY8dSz9e9ufblZ2VBCFLm6s+QukSSzW6yhPHAM3AxK4e
e5855gnFlZvAnfcSmZu56EqmYHFJUWZjENAaBW/49dgBffk+dufvqm+47ROArCVBS7aK/O+roIXW
lXZKywlBywwfCh1lfEVGZbvVrbk2OcYtfyUDfPZZ12ZwC33lWobzRUduGPn0vgHmwr708uMt8IQP
oRzjdNNZrBaTm+pKsKKCH5p2CFh0z8GysqccUGBfAs/+xOHOGheo+F50rXhK5ah/5DpWsoVIFllN
NxJQtnr1qIDWxThk7Nh0lWdNyB3VRRLSZIdOyAmqMaqnlt/GFPKjb75MOdjmG82ZmCU5FJsecaWW
4D5Kos4l6ZHi63pr7JQ2mMuHXKt7eirQle10MUXq0xQS3yhRTyxYo8mmSDF2jcBCY6dWJmdqM6cb
7rL0m+T8bXth3WZo3DIpKO8/mkwVFkamt0jiBp9Tp397Dnf2bXi9oGf6NNygjivRjK/Xb7Uc+5c8
cX49zWqMaFlNDRPltdR03/vKvtvLQBi2iwMrOcIZ1Go9LmwNiVX6Mu8iF1Sp5adw33vZbZw43Scq
M/9/OPRnxYSzN1hpHCt8y3h9uqCuDvJn63P1rXN6L70vvdivbokzH3LZmO+2hZ4FCwcPkJ1kDBlf
Uf15DP+KF1+hr9FybEvJ/WXbdZ4FCWdOT8NSqWcU/pGoV05oDseknf/oAXS1b8J5AzR/X1Qz7PG9
qGP42sHehaUzousXPUSuJulwlyye2ELYqvHSFzyokvSpa3mttES7meq0c+qoiis5bDJpQgivmjxL
6QDl7MJJLReVd3e8STyiOMYtdbqX5oHdEZ9DUsqaWbcdyq+9E+ciw0wtWNQuvHhZOIOi+3ZrOrH2
BNRSSbOMxErEiUh1bLJaRUO6F2jPGZoT1T/K586aCAE81EGDFak5cvrl1E5XNpP8/u2iztkCqeA5
xjrs8NCEjDu6znSXPxeGp9EAJJmJ6A0gTwxFyXpSZGsm+I4q6Y0mUzIk+UZ6R9rOn4paphZ35Bcc
r0hYrXStWUcm3MTfHTcYIPHCG22PBl2MjsiOlSSqUMFVGCGulcuI+x0NMBo4mNc1zrAdpb7kQMmU
ErwFSAfKSB1wfP9+wtIw71gd2B1/CpTzEUvOkMhTHY2Ys5gYLC+JHsfspep/zPq19ifjjcgefxm4
ITgJLerUOgzwUmbRaXCUVMfLUhTI6vSSHRK5qZN8IRXQllA372JvjA8DepomGfS3TIiQ3E9WmWNI
CisWqM9WfDKbzMllpFrbOe95uQR/MOqRFS544vJi29wlseHr3XQzJxiAHcvHcFJsJ+27SeLJtxUz
Kcft13QiUu52bW8nZox78lQhJ3vW6+9j+Gc79D8Zujh8xdJRXQruh2IbWbzNHiaq7KpQk0T1y6ro
YrdZ/v9Iu44luXFl+0WMoAPNlq58tZXdMNStEb33/Pp30HNHxUbzEu9qYhazUERnJZGZSKQ5h8iF
OVYYhxMq8UsuBV6vIGEqeSzIPDFMnhkEso9VXlx9Rfokj0e9/1RoHE3Wo+jtgzHWJqcRxk4HaAKE
cQukeIfc583e8LRgjE1VQ73NZbwetWTn6z8yxUrNn9sxbT1HuGlBf8LiDRfUCWnHiIY07aSb3zrF
GtS/AuPbzJHD+1rsnaNDj7EEckYW/TLVwupaXkrMk8AkpqKYhr3gV/DMwXglJkE7sPm6/bH+S5p/
+1rMRdNoSTpFBb6WAWxDutEX7EC4heHRxMltbr+Hd/zMddMJJbrBJYwYm4SFJdqSk0MkhkJrgNpK
WPzInKG1eCWL9Qj3W0d2ILiQsLAzpeiNkNANkosWao7a7UP5oWlBYdVw8qv1Vox5E8fcPx0qMq0q
Q1w3ku9VW+mWAlzxtHipB/m7r5m2kg6RJbb9S0rkV855Uh/9mKXchDNhQtdnGfO5OM/GndzqscED
sflGYSrRdrrLbT74LNVmSyATNKa4zdXSxxUFTuT60O0CV3msQ+wttbvAkR856vGkUZdZOLfZlfog
xPR1cx5cwUqBZR5cBs88iideTrmerdy+JBNHJKKW+RD28D4t3oGAvLEyVfuhVYpVFJKzrdeaX+CC
QrtJBuo9hn3fqxVORAbetyE6QelbkobNcfB52iLoJKxtQWshZSmIOa1ujqKq6vAELfKdpN41Oef5
ufbRln+fOR9ST6hPKKgaNKVsyWnpZDKm0bU7NavdbU3WP5mui9hcQQXcZIKj345xZNJxNjM+D8MR
jDVCd9gWserJiniTwQRHPZgKE3sL8GQSphhE7aQdCVBQCqYxdrWUxPu4rKSHAnRxdlzVuu37gEPm
/Ig1j17+CCZmFrk4pFEKRaPQnr9SoqfYw4M3rlEXUWz/C/81tToJcBOJJO29Oep6aGStiYp8MbnJ
leJJF58MRwa44Ct97oQF92ZYt8t/vrTKJlGkJ1VAAig5FafEvJg95yh5f59xMNRWzQ5MURWy9fQC
lkS387kMzNsHBcC4919NqZKynTRUradj/FwfKGeK6ap38VX1sDu251FkbDvAByD6EGsOmJLFM6eO
Mt/SYwyPVvq19w3elh9PEP33RcxN0ijXM7qE0IduDYhgXTsZOKltM1+7o5cmx2RTmd73UZ3C5ETp
oZ5ATTGWFunv4+FHQVIrRyNgW94a1JC+FMjEj1yZfayjYKIm+jxgyMr6nnpBYAuYqh+85tA+IgPy
dHAElXa33xbNs0UmqhhCK5VViO8ZBBjkL4aDGXc87VZtEWFRpjswBnLD92dmTAUJxh5vn7QBxFrp
Bcf6pGru4HUHip8U/5V8+QOlfgv8sHMTSo0paApGqWffI8mTkj1u/316HGyaoSz+PuPAUT6NSq/V
yBzHJ7/6lEWN6xuzleT3vfl5W9Tq+SxEMX4saALoJCaav5nnoH9uuZA6NGJv6UJ/wMKh+nhWaiVG
ZvHWZUKGpuxocZZXwl/124UejA1EySwLQolupCk6BIvGCtaOv21/qvUbciGDcduRErHNMo5FwbB8
qR6I/iSJZ0XN7D5RrCm5lDlS7odtqTxbYFyXaHMyDXMnOyKmxJSvfn/WVeD5ZudJe96WxPuEjKvm
chdgSUAA8uJE7LmMruj2OEKTcmqLq2LQPgLvHvbV0Ep6bxC5X0vtIOLmaFTRaRPt1HT5LiDtnwSe
hRjGIIzJr7PZRNFFr2dPLKtdRrSv2x9sPXVYyGAMImwaQSlbBLfBlrwcbObI0ZNdGNv1L7orIoxc
IOJVd8V7CvtxRML/GImAr0zrIoYJzvVz2P0ELicvA1s9HiIrOjF0WUeX7/3xNEA/lgcFb6oJHYf0
HoDbe+0eDABHYUcoryd4JnlPVp5I5qjKxEzlXkX9t9RbO1BlD2QVh7ZLeW/VtfcUIMp+q8Z8vEk1
J8x94p4A56NHwUblg4aH+HyJ/mhwYCmK8doiMzFuI6O6lOYX2X/UiM47J3oHfIirC2UYb23EOh2D
DsoIQDYBzVu/j0GLfv279YXyCW+8bd3YNZOATVeVTPGtE7II5KHaldlACwuNO6IVlbgJLnOQQoT7
wiltUbJ7HnQfTyTbbvYTWU9GcaYiBxcDJphvRsoyAjEmPmVeuuNVuVYN8aYiy9sgp2SeBR3pXoKt
AcBTO311XyiRsx02eFIYD0uDYKwBFoTRY1/zQCfrDEnhTVXOSYt4YhivipohUtMALRxjuguSe6N6
xoDxv9OEcSjD8MV6pD3eYfikd4HlC0c15Ny6qxFvcSaMJ8mAovHNHt2uRnjKhpNgcK6j1XFHjIr+
Y9cy40gAWeqymaDwCKAWCtALbvcr1g9GtwAIKy/UvU0Hf3DbhTSaLi28SI3AHZRoCK9YPEYd8qgc
xAdK5VsgG+9Qu5qcyNYfpEcVZHy5Gz3xfsB6EnP7ASzKM9DFYt3QetxZR1rB6k/RuTqAltrh8fys
Ji4LQTQaLzSNQr2r5pC2EFH4nuLrGO+z+k4un0j6sm2Gq03YxRGytIaxEAWG4OOuDz6nh/wZxH+2
4BaDpewUrEILTnvh1cuoUWwcI8tlWAsROqTgo0akSCxj0K1yvEumUzGNVgf+P+7+GE8eEzOMeuix
W4RImBel1WqXKe/cUnzoxl9z861XnrY/KMfnWELDKM4Mv5Dg13mie1LZu70S7LZF8BRiQofSTY0Q
dfA6FWOwGV6fwtciPkeKY2aiM3AZ2FZL/5St3JR0ieiKzvhd0StlY9SxiMklCUSixU55nOFklDcv
wpoYJ/aufsCbNJanb5qwASZmuEiGKbNS9EuayNv+futhayGCUaiPQI0bDygO98DSpRODAxg7P8tg
8DQPncjRZ/0m/i3tQ5Gs1ZMyUGsUvpPaMnamB6rpwaJRynyoLdkSDjJvY3L1+lpIZMLHPJlJ78/I
reeCHIoQA1HY5bBSkTchsl4bWQiiidYiTklZm5mmTy8YrOWgeIBF4fCeeNGR1trpJGt5mY8URZAH
R8P9qMp7ybE/1o0iI4gY30Vbppw2AMqyjdodwTxcOMOecAlgtw3zQx2t1aoG8zBvGVWPtoxLCd17
3dJdmgjXVnsBsze3Ebaady++MJOJyLVYR+YMoVF3VmLTMlGBImgrqKiA6cmR5KkVppXbhLsybDht
XhpHPgTqhWwmziRVBf4BunaS5D+l+lnrL2PaOuXwsO2OPGtlshQjDMwxl2BEZf3cGt9y5VvX//x3
Ipg8JTBMwCShDupk4aXq9+gByLyeOE8LJqZ0URKXsolazdxJduNfqvDq67xhXI6QtwRl4W+xUKu1
nMLqp+kOx2GYl5RHTcCJ9upb8FzIMLrMyDSaNEafseGNscDgoj4B+9ZNvMDhTcLTr7JhYm8/ZimM
RHrW01nOv0FH2z1FDfl/NCo4vvsWThZyBFn1qzJ863bSQEXh/ACjgEef7Vst9mEsvM2/bNvcemZ1
cx/20VfPGTG18u3RJ3m1RxkBU0+NLRXEW/ovGUhtPAQFjsO+rR0stPSzUtC1rqOAEadW9HwFVEvi
nflvg+8bSOVCTjrAPMoMJtK/9h7FMwjc12Anvo6YBuOXOLgWyQQIpaySTJ1h9cpd51Js2v5LZlMu
LglozISXf/B8jIkVGAlJywiLXI5WnvPJIYEXi5zRbJ4IJlaMSdVhyQThSJ8Bikx2kzFZesF7nNEr
8KNvaaqsa4aJwgMTvnW16k3sH6NkozmVS8crY8dw7iVMBgE4JPF41reulWlgn40CNrEVgFCMhqQF
/IEjFn8p9RcxzOwk453Of7n4b1Kopy9sTw/VeSK0NgnOFNGez8oe0Hqpb5vfqS/LltxamulwXHn9
U96EUtUXQuVZyAsw4EC13WRTNNLU6fdgAbH0nYKHJq9jx1WSObo6k+apL2RwfXk1MMgjd9z3lgrE
07/Z5+Zv2/qtR8ebeoyDgY6mFqc4RK2ofTTImfBQEXiWwbgUUKxDwOMm6MmUl1h2xxjgZN62CjwR
jEsZOYgnVbpZnBtYP/9sql4YPG2LoF/hoz/9/krs6x/kxX4k1QgMubkXgHwyRN/T6G4Krwlv/v+/
RLybKCaBTwSpJyPNq9Xd4GJH1AlclJEfUFdB5a7ab+vFOf2PFQCRZPOM0ynF2lXbzjHiP7AvvHtA
IE9AkKawtci5DLH3OuH2DYVjOVHkyG0N1u49sHaDkAHBzlRlxl2Agdh0ho8kuZ89v0uuQv4UlwBA
7XjUlqsHowJEXlYweqDrLPSBZjZzXeiI3I0r2um36NjvX+ej5mkv/CnotXNZymKCTjo3/5npjdJX
OfkU8zqlay6z/PvMVyNzYPaygmyBdGBvEoZDWDZYf+IumqwFTxU9K2KiewCSRsaYJ/TP57HCg166
wxXu5eC9Tezs62jLHh394o11rhvDTRzzJlWTDkSJdMzWBDiXQ+L8gMKhVwJHMBEHHmIOTxjVfXEx
JGSsjLYXURqZ0H4Z90b7LZL/8gmv/bLWsVh+Q2orCzmjacp15+NFj81X4ZUO2mDN8WeaWrLX3KMC
5PyJQ92+IWN6cyH3A2lLjCpLf8XjvTAPu1hTbLX9tS1n3QRvchgTlDN/KAwT7mSCq6Q45rmrKrxP
txa2l5+OudyiWA7MuYKZ00HH7pp6gm4Rd35Jv6ShVYLJCxj6TlE6Sn8wn7fVW73Hl7KZi28wg77w
6cwjsQaXRGCGLHamndegRPYtipQSx+62SHrPsZfUUiJzD4Zxp8pDjy1KCRgKnSson8j4KqinWrh2
huboPECl1VfOQiC7+R9V0yimNSyTWOmBlgfpmG5wMKy/yWCgov2vNGShAAzcJmKS+DPotzwizFZK
JDfsPk0dsSRhbwqSE/Q8N18Pxb/tlMUGAIdjWKUTKq6hKABJIXYBNsgptnBcgb1Z8jpWBFlAZ0uQ
f1XKU1+9/lFpenlUTBDxxXTORrrKOw9eUV0iHnozTwX674sgJWNNYwgMqFDJhlXWrjS1VjZz3k6r
xdulFkzM6Od8bIwCmZ6403ayGx3zU3ZQ/l8M6jyFmNCRS1WhYQ4CmdF07fvPpXbKeN9sjdABPeGb
aTEhQgRefanVUGdATyvZK6fwCfMWdje8VSfCff7d/Eli60/45N7JZQLFEMUNAN3RA6dhcbpGbr8P
v7SuAYgX9YsJljL+1vz2ZfmB5EgcAGGe0CJMWAZ2NR1kw60mwGGVHBNZPTZZAqusopoqUZiEAyWt
LMmpKwXhpdU6qwpOE48oajUiLGQwWQbw8X2jpsuRpp5YheT11eftMLf6scC7p2DrCXtP7KDrOAux
MRsmQk79PCT3s/RgBp4YcW7HdTVuUhg1MOYt9MWEh8YYhftSGl3f5DWJ1xUBJjVKYbok64wTUVSS
MNLpy0x/6ePelsLGK33kFF+3P9i6Kjc5jCOVpjzUjYpHAAl7W2vSQ6XNz9si1g3rJoLxGb1rTTEN
MApa69hKisoMHCjFXRGYnLuAowoLeCnJ/hTOJRpuxNjJKG9o5Pu2IqtZAp5K/zkTNiVP60aKgSGJ
Ghd2YNFAMPYhmd2mavZy3mk2SCCu2hjflX/AlPP2RPtHLmNubT8MEgrMuCFawar7/iDHgoMukret
3npSstCPScvFacji0oBZZ0CuxSUx70XJEz6PNsFbjW59D1948y8cM2cBLJMqGlHRQ5rZiooTpC91
vBei2vLFxNpWjmcczC0b+FKu6yr8KS33qVzbrRm62xLWr9jF56O6Li7yLJ/BvEw3WmjDt7+PjtJV
34G5/SXgUvutQuGoChhFTFlVDZGtWdeDMM6TgNQqPbSHFvKi/bw37ehALhS1vN2ZB96867p53GSy
FY8aW15FbsIM57vqc//q7zKURlGZJ9+VGi8qUCgdeI28VfNYiGQsMtBIJscTci8jVb6pceRpqfIk
dfMr+Ek40WP9+BayqAUtjq+SSgH/oVDVOoNL0TEwUuF7rat55U7hFWRXzXEhjDFHPRHQ9DLQjSSh
EwtgwAFVEccced+OMcfc70hi0jRMK+3Zw1SlFTsZGKADV7oqBD0cAcaJ7hQP72M13C9UY28uAPoV
WoAoUmkT0JRDrxwUS1R4VAfrRaWFHObmys1IURITkBF0tlJ2lVNQWd034RLuxX3VWrwCCU8t5hbL
BGAHqQTWnwaPRfoizlct9DhHRgP5h2foTSUW7UNN9WxOaZJOp3tpAdtQLNX5u34dX7jYOjxxTMYn
hlLrR7Qh1R2Nne5VO/mA5wcmAUSLz4bGsXgW4SNMIx0LGTqAisYoqaxUUerEmuW05TRwOOfE4nsA
zE0NxwqRMShAsmE+i2AhaOZXzknRwLN1Ukyw8Ks66XVa1aYjHLi53Bkj2Hu8rjzFDR+0ax1z3Jnj
zSzqxwjAdUJSXJThfC9Ej2qkWHMeWo04cQTx/Epl4sZkEID4hSg8Nm783GDFVbCN5/QXtUL5NPEY
unjHxUQLndR1qQnIqfKxOkkksfto+pwQ5d9qxUSLRG7mqSzRrEl+TVikzT0fcdGKwXi+q1FOzV44
BsI7LyZcDJI+zbUhoOt1Fo8T7pPxC3mcvwh2asXgEbLr3bQHS12x35bL+ZwsBkg2BHMLNFpUPAFh
3w+BZXafIl6izRPCxA0txvySlKP+6Nee1JyM6sEw/+QxeouE7MZuUemzP/cwQr95mdoSJO0uWNU5
RsHTg8kulCRJRW2ET2nFvZ//SPwfOS/G8kQwccI0OyEhmKJw5PJRL9ww25c8DHiewxL6GxaJC948
QpmaOPMA1I9YRqONAuVBufh3kssnWaQOuRH5CBMeDDSr+5EiGvTFcwJOjeJHWr0kCoo9PICR1Tm5
RZJLmNiQDqYGaTCC5Nfszc7fCYwKOHDakQemgbmL95NDx9Z6XrjlnRsTLjIlqTFLDC016Rj33jSc
/PxfuioTIYoo1ju5xWUPoqsHNUjtom0LC9s9f7TivPiOLALobBS1UCT/aSX5u9wL78Bv8X0EJQlt
JRW82Cdvm4jGxIdgMqNapVcwbffNDj0vPPw9ii05nf6kD6sqhgxCQglDFDpj/VWvVONUoekiaZqV
R+EXoiacd/966nITwZh808VVmkm4o4TED11wE5q2lGizvR26V6sLC0UYa0frGkCOIxLM+EA8gjmJ
8dgc4mP1R5H1pgxj2eiJgdgt12YHxPBi/OKbXsgb1OFpwlj2nPVBQUJoQu7qAyZNrsoO2IJ77oN0
PQn7rQpb8FGa1vDH1Cyd6pe/K73m4uOELBCMOJUXu4GjcuCa11/dKDtLkoR3t85ilPmj2E9dr8/I
z0U72isoAjnqc3JW7+cr7YgBm+/g867C1UxiIZQ5MJ8A4zOJoaXWnIXuOck/z33lYtaFY3+rgX0h
hzm1Mm+n0aQlhWLep8Pntj3kCmgk+x0WAN1tU191qJsoNkvR2jHtgPeOkrZ4FcQHLhzBavRe/H0m
AGVgDkySBn9/9lMrAPyqdlISjh+t8jSqCyE0Ci6u3bQM9KppjNnJAE0WB4cOyOV5sddAwmSc/eJn
UHmJdJ7j57K5VGaIBNfphp/aWFtI5XejecxTXpGLYyqESWg6JRPDOjNnJ8HmS+404auQ7JOW4wa8
02NyGhC+CvoIoBOnVX9l47WRHretYz2hWXxZJqTLCliVdV0oHR/kVZiTFAdr+hYOjnKkd/0YWwWv
O8rzbDarkQagwZe0VVl/7XBpqRgVmF8yGxQ04Y/BkZ1pL8XWyAH3XDdTgxiKhLkYxJP3FqQUeqQ1
FZkdYT6P5qnBvmHEM4n1jwk6J2yw/k1D/F5I2RktMODhC9jdAYtWszMwCj9i+n5yUnfYmxHHt6XV
OLIQyPhFEtWlNNOpP3VnHNMDJWAjpxFTf0MK4lTFbu14T6FS/R/bZrP2NYkhE0NDdEatnbmlBTMI
ghmwT07YHkL9QfS9jjd3vdp21CRR1BVTwmAWi3usCthTinqYSXoGtRvekJELfvXWikWrt8vP+rG1
Q1eJLSn3tpWjQf591i3JAF1URI0yeypsClfW6Gslk9FheSm0ZOxga1lm5WJtS5plYF80m7l1gI9u
/l4kE0TbMFb0PshBfXieokMOwJX5ZDwrmpNgjcOrLcr4yav3ruwKvhfKGI+ZG0CwjKCnvCuupTfu
pV0OWOI/QQl5L4gJlTO8vQQOBRCU6sJO53QvFslu+8xW5ljey2D8WyJ+HqlDXzrtq+RpttRa7Rfd
NR/owG38MHzhzR999DyMD8M4JBo7icriHFCUfyVOldKR0/vKAP9Yda3bnUAkSxq/cnT7eNW8l8XE
6CluCInbGBs2wHdpkeVhPsi8AozqTgtBnEoZT4R74LiPhJOmvFHtsK6w1JLx805rBVP1JWi5S666
B6BY7CE4r6Bzv+p2dab1HN+dHtpPKVJAblX9Y5R5rzc9g8WtT3w5ImGIb0wLf+qR0jhVn/IWW1T9
ke4zVXdAw+Qd7EoQfy+VzQH1wgfTBqpX4q5zq2vuhE+oXtVudVD3qcpF9Ftp9UAeItxbLJUlk5VX
iFgUk7QSAw2tA6AJp6sskAa6g+Nb3VPkxRfeDbz6XX9LBJ3G++9aGPKE3guSCgDRuJ2ZHpMwxTJo
w7lyV812IYZxeyAnh2aVkhK1Ehm8oJdJ/pwIqY3XnbPtIDx9GN/X8iCNtQrN6Lnep+1Jlb8oQ2/9
OxmMD+axMrVdhZeBSdxc/xbOO739nwHnYAiyiPFgvAoxisAYQjkVIyBea9ExxNwhRbnTzLmw2rQ8
R2Lw+Q/UAaCNKJmaDGQlxrErCSDTJQbVUOL25hwL1eY5DX9uy1j3pIUQxn+1pp5kEsGym8lqD81O
v0rfKYFIuE/uUpsH27R6BSgLcez3q8w+lIKAcj0TL3Gj73Fjj4FFR69iF/zOc+zyZgupZX2IjwuR
zDtOrgR0PgaRMltcOuWpNP/3sqkkq8D2UoksKgT/f++qRjZkjW9MpYPWiqfNvQ30Mi/PeBjGq0el
6gQ7MajrKEiT38sBYrGuVyOWs4FA6FLs1PrU4UI5UpiCYS/0nItlLTQsxLEplmqkFcHjaXKC7kev
3bVl5OTDRQg5r6ePxRF8vZtWbHHMr2Y9qURo1QN6ppLVu0oe7aAcDiN23vrUvzSd4Alt+Lpt+Gu5
wVIsE1/lqSomoiqoxoFwQjops119HRP0j1pOUFq9O1RTEyl/lgYvZqKSHHW+AGpXETekdhR/aIU9
YjKhdaN783PzTHFvRd7m9mraiCUJBTtUGMBA9vPeVMasmrQ2Q0ci9h+S/BwRp9U9efgpW+GXgRzy
7mH7a676NZBENVUlGJaTWR8I9ADLnhnSR/Fh9vKf9VN4F1zkzjJeK0+0hi8Rr6u+Zp1LgexXJe0s
iBF6ta15J3eXQDoLgR20nOtx9fCWYpgYLNelGVU9aHGGY2EBQtglJ6vfD/d07QBbNBeN4w1raumo
TUuGIQObVWN8XDYrXwalKMhrUTWenFINRe2gq4J/bWLJf+0MMeT0h1fzR7zcTEBZSQriFxMfE380
5DTMSyc/997fgaWJnfCu3Q+vvetbMXJzUBHZ1T49GI865wJai84YNFJUPFR1yWDL1WMvdZMfDVBY
vAy925h7jmXyBDAnGJWtUA1igBqoqx7lXX0IAWgaVZbwiV46qZvc8cbT1iXqum5gT0XE8OV75wvT
pk/8UsBepuCoJLECmdu9pWkZe6dBwG8RjFJCLrWxT4B3O2AwTbPpIrL/bNp4DnvyvnrhkQCtuvdS
HpMlzJnaELWAPNotLq7KHlM6L/qn5IDhklPg8LqEK50uOuJ5049xgyAesymTInxCyWoRRTCNMe/L
k3Ef7UZb9MyL/DR5kkvLJuIjx2Bo5P/wbQ1JljDPioT/DT9o8aKJxyIEh7w/YgX/DY2o2BUD9oR7
DD6F6D4EL/9SHv09C3mpMGq6jmlTp/xKO/EKwN6qr5oF+Drg5oQ7jrRVy1loR/99IQ3D+7PeZmrn
mFhYv9Jl3naPKXH9E+WM63eBh7retkhq7lvfk7rLQqKpt8EQCOGEqp5DAglc4PtZrDhCVpMjfaEX
43SVrxWRREiHWxYn5ySgpatRLPl7OUx93FZp9VpYSmP8b467ERU3nNmAUbL6kLh4D2Lyr6KAR8JR
3ndfzNzm7QFRo9/6kIwTphH4kmPQ3TpzWNpy9LOpLtl0nKqHPrqQ6eu2irxTYzywKes2HFuhc7Tp
0NR2En0nOufm4YlgLh6xDCV/jlDHDoNrU3Ruh9WmIRW8bUXWY8nNMtiFWxFLE5KoIHa1r9Nb+Rxj
vIM1nko3O0s2sQtgbyWo3VUn4KdxZMvbR8buEGQkAOChDNuX7tQjBW7wncYLnme3tv9k0xNBc6Eo
/TELR/PVstHVMisdKf4UDQeh51g957xYxC0A/cdm5ovgvc1jK8LNOWqYQ+F251evz4UaTLwYQ9J3
UoV8pHUoY0NjRypg7SzFdDoPPQ+s6ADpMPM57SvqsR+dyxANDdj6NPC//3gEfLvjPJQlWmS7Uf4x
VN/7dLImWebIWXt36MZNDmP0A7YbgLM/j06QfDHVfeH/RcB+EuAN3JCZY37rX/K3LLatGEnNnLcN
btGkfjXjYx1wXGvVIEyJoDgBRnWdhWro/XGqS1/uHDKdSjG1DH8X+z+3XWj1XBYyGGuIsiCsJxP3
VaH7dj//VOJLoLZ2yzsXnhyq68J5Yoz6F0MH51HUwW7pG17GONdDz7Vv3kejP2QhKFOjJKqKbnSk
/mi2n0nrNfq37W/GE8FeFA2pydBQXfRPQjSAUGlHCk53af0KXBwM4zBTPgogCtAB0XjAjQRileqS
XPxzjzHq1PUfhXtuL4Q+Wj+46EIi4zqgxJgw//R26eqWbIe2dAp2FOmn3PH22uiP3xDF3hllN/eN
maSjIzZRc0L1PTwYevIN2zSzDRS0H+mEpnKLmVeOR6167E1F9r7opjkH/L0P8ISpcHU98GolcLeN
Yz2XN1WTGChaySJbwoy6slbVDNZBMyUJqBDhU/TJtEc7uZeBSGFpHIHrOt3kMceWSQAcCzTM4qmK
F42nNOZE1HVr/+fvoxn53qGwN1VLhMJCSL5+nppxsJrhayHUps35cKuh+/eHQ1n2vSB1LlRgHSCc
1ihWPo/odOR3Gqjtzy1eyaAJfso/jy56czuZc/GutFlxsy8kMzf7FGAqM06xXd46wIyjE2SVcTaA
UzpjZM18IHbm1ZqtxjZvOGo9rV5IZp4Lfkb8etZgLOqDdsyd5DsGDWM7OUhu7JZ2VXJshXeWTLQ3
29wgiS91Tlk+9LLd1y/T7HCOkX6sj759sxf6GxYBeJQ1QTNNvBSm3QgwLQwA/Eyx/SE6NVgzDJ7R
8KSx4V6RM6Mc4dHqA8BedK/YEbfCGdra2/vuf5/+e28pTOjXwl5X2oFeyaTe11npTn3KWQziuQET
+PNkyOWwjpGKGYmVGaYjiIXdDheNHACGzTGIlUGU9wox0aOX5gYYx1rxBrIZvgLDZjjM1+I8/5Ct
3B4B3dxazZ73GTl2yCLklYI26OVbVUqorEr62mF3up2ety1xOzBihu69IQamVgwjDcSxefDnUxX/
z1u57z7dm28vDN0EXxxqhmaHMatH1XhpeSQ3vLN5u2kWAuJIGCJNxQNusP0H8ftkU/BmulSliHbt
mjvxWdxzW7804my471teshBKME1TBaMCkuZfFLVZAYgblr9/gaoSpGOYS8oH638/JmwUGrjlUW9D
Wfb9MWH5Y9BisUFXsXXH/CjxoH5XFu3Q0VkIYGKsNhZDbpQxHommFe1B/LSTHug2Gp2d4aGrraW5
S1lsgAWPqZTpUKaJHoLgifhnIXzow4gT9tZMeymGibFFU0AhaSydojrXSAW1h+0zWfNPvGt0Ec1Y
wIazI/5+lqp+beC1lht3ofhXELVWyiUNXVfiJoQJ3X3R6EKVVxg0NQJHFLI9yYLnP9ADpUaMOZv4
9OyMllIVTTZKOA66ntJVfymdYJXly7aQVT0WQpg7IUAEDWLBGJ0qQqGqIfs6Sv6kT0Lf7P8owlwK
vp/3mR9CEbp/G7nZJ6VwjPPkVQcCK84viJ8pl5xg1ZgXQpm7QcxqVUnxBHVGz0RzJnMPgSsKVoS9
PX0XoFCAhrJeWtJh+3uuJkULZdnXwZClJVbP0BT6Z56/2CWXBvP8IJ+546Vgq6ZO2R7QSUADkTBK
NnMSYLsZuGo+yWxjtAVJBZf7jqMS/StsVDVuUthmb5/psdLTTznYFJqwsXCGleXfY5J717sUtTXe
AZPzUJ0ij1eTXpWN9g+Y9UwVk4RMsBjkHCs7tNQYH6K9hEF/sqOlfe54PH0IfNBxIYfx52ImABYL
MHYsF4OXTaktpPkZqLFWEqtOKUVOkmK7WdQdADU+bn/f1UPEvCJgyzSD6DoT4oU+EbJWh4pZ8tR0
LxKOshCcbRlreRnCyG8ZNAwsLsaiylM5SlBrrOSH2vQq/7Fuf2CwY5K41HP0yvv4JW+imBMThVIl
YQd1kl/i0d91O98h15lg6R0zZh7PA1bzjKVmzMH1BumGlHZIutAuO7s+D7u6sbVn4fvgUMRsEEse
5D2PPWH11bUUy8TNXGy1TG3ROYwP/Vl9MO/oYyF0xswS7yjEjWxNOV57vCuaZytMKC3yPOyNmj4z
m0PZXbtuZ/LMcfVGWJgKE1P8Ogd32hBNTl9KVl9hL7hVrW1rXC0zLL4eu4xSCrPWqBUePigzRNZ4
iJ0RQ4HyXXEAas+d4PzRS2spkEmnMy1NwiChSnn9WXJir93r32nsEve+LXPmwDhf0KAesnA2Esxp
KkYB4K1j1Y7Tv2IeKP7q3XY7IoOJGDVa9cUwwcXyqbZ6ubZieR8PmqO0nFcCx9xYxBGRdGKWCxA0
B49x+zCTrzHPgVdFKNhIoziRKpCI3n+sUZrHMGq0zgl84AZfi7K0DN4Sxur3wqgvLkoJM+Fsll6W
AsYLDVSZjPwqdGBTGZ40Y9+VI8+uV09+IYg5mHQ046Bu0E5SA8GeJCQZEoYaRd8Ki8wK8ukuESZ7
SAdH9wOHCMUl1mR7jEaspwu8W5ua9Ic4vPgtTMjPRUNstBYmXxC0qlUXnBpXYUQYpnshvDfxukcv
pDFRvxzzTKsTo3grHGaPWJv01NLqPMkO93Rvkrukvm43tzNl4j52ljCZWgrolcgPs/4ct2dFfvqT
MLVQignycj3USRxAqYxY6lHFTL/0iAa8UxUYgRT3qU2etyWuztuAefm3pTLxvU/FspZkPPvrr9Ov
4CSdGis+BHtyCj3NCc4aeI9yFy8ykLDZ4l7lzYbx7JeJ/Z0P5tOpFEenJpoLrL2dOPOW7jm+yObH
fq3O3VAkyI8r3cLiSyTsI5Dm/B9pV7YkKa4svwgzQCziFcgkt9r3esF6Zd93vv66es7ppNRM6p7q
MZunNssooVBEKOThbpbby59yZbQGN+fzp+Tb5Vnfl2UK8K2LEmfaMIKQfqfe9jsQc4IZMzsRB4Hg
xtiQt8uGRQvkAhpIIq0oIchtPtRj6wfTf7JCwx66/50w8uP6uFiDkFnMXYJunqT8VKOvvui5gbna
hfhBuPihVGaoJC1+v49jB0gpexhto3gncm2Xcr4LRCFktURd7BcXQYY6mka9Q7zSE9mGgrXtB9/S
xrSptuu7zr28SevXtIU1Lnykc1zGEUVBTG6ia1a7ZQ6kGmAUozpivcH1cnFhjoskMWiYIl3HuR4O
wXWAPo7vdrGNB4JmOzt4sXahDxF7qScLUQarF5uFZS6iZL4V9RlLSWy+GNHEbY/Eg6iwJ5ISXq/E
F5a44BGHxAI5CSpx+oRX69EFAOBGu5Uf1IfhdXDjXQlYg3AYUZAGeBageBwaUP+hQqHZUU6gKivb
hTAsioxw1aOpRV02VXgV0MejpHm+f1BiAbZTFK54yp9MiqgUJL+ecYZf0aqGP/oOmFA2PbSSqU02
6F/2GxPwipfLh2E9YmGOwADQEyAHzkWKekhHDC/gLlMnqFiKq7ao7MysQ7s36P6yrfVT/tsWDz5u
9LiWZ2jWu32bbqqh24w+2pnKfMwr6WAF85fL5v6lLjnb46Kx2cV51E24MEWQjKzQhNagINjbBs74
VXfqbpKtsJWwnkTPJrnAnKAInCsFLhniKec1fWTzsf2uedOge7xpnRyq9abgq6476NkkF6s1vUiU
MGR9oPre9O2SPjQighHRqrjwrKftfyKY0dx38a0q0h1edQw8OhuQzWVEfVz0yBsMSMg9zljQGcaL
GmEGpC7UUzyiZo2iPtnWYSgCBq6muLNNHgNTKLU/yCNe8tvqUd+GKBQKAPWU0Ynr9wiA/8u+KLLG
RRGoRPso8xGJeym1G3oa85sCMm1FdlWgwRtJpnPZ3qpTLFbHuT7YHnI8TqAPHo2mQ7LiAewPDsT3
RO1d9jt/FAoLO5y/01gNs6a2CvYADeXZxmFimfkODCZb9Ht2lxe16oYLY5ynN9Gs5PIEAFiS7v3s
ZPVvl39f4Ib840HT523SsnjRh1DPo49+iqDb2S0GbEPDvWxLtBauBpmkWgXDSD+CDmirtTeqCKjC
jsyljWFrXfQhEqpoUL5C0aF6jBnA3wN/6rXi3qnI0bj8MRu9FU8jvll6en2VQd8Vu3vfnd5M9Lzj
u2ArAvuI7HGhwi98XLIprn6RBAG02m4Cb8xFDwgCI3zTO5wrQ8VIMpDXymkKD1nrZSJmD8H+8NNN
kqED1le3E5TJWG+7/qVMVgr3ZzW9n4+MwcWBTtXCKmJ3SkJ3fnaEbtLQvFr6y2VnFhwcg4sCEI/Q
DRlM/a6cg02YvPTIchi7naVrNRS9uor2hgsCU1xNatDP6OeEILMyply9AnFyZxOpIIIguh60Dc2i
7IUXBdLHMxRYYaH3CoK2P7Q/WhM03DUx74tWknagNKFun/U/aJaEz5e/5vqe/TbLYwyI3AyQGMH1
JNFeU2uvVtQeQi8Q0WqtX4Mw/P6f5fEwgymz8lpiMAC5ae18eCZgKen3s3yVgD/EPCnK2yC/ZMqT
b4haDet7eLbMeaWvy0Gn4bHMDYyj0m/9gNgNKQS7J/qMnFMaPsKrBJ5mtwSrKjomxZ2ebGgr2Kz1
OH5eCueOtPVnK6AAJo0gMG5u6Hx/2RnWjxbegEF8ougW34U1MGg2Wzlmhua+3HTjo9aXNkaIHH06
jMrDZVv/4hFnY2zfFkmD9kbaFQx4Mt60LuN+tO79bbKfAV5Ltp8Zv6Xa2Rjbv4WxoZJoHagA8CTy
ru6ei0GwM+v7f/59LgPKWSwFpcau3ZHT+rsa8yt6+iMlgcDP1q8Zi4VwKdCK5c7HoC9wYxjTKex/
6J6tDaagiBPe9+CvtD4xILH8dFxgUs0qNRIQ7bqB4nXFqYz3hUhvVOB3vO6KVIJ0ySxwkWFEzxhU
sHX6UpNjL+n2NPr2ZcdbP0S/t4rXXNGl3qR5zAo79YoMUKMSJQ2RZ/MKK2QKpdys0J+o3WkD+iAX
D5P3xMMsFWY1RaOFAs/jtVagEBUHFkEAT+WfCXlUWs2pzSMVEXGvR9HzV+NCDwmJ1BUt/K4P7o34
Opium0ngaOu9q7Nv80/wc0yzKcqwMwwTnO5Vp9zGD5XmyrfWF+WguuFGyp0pdqClfdklVqdzFj5u
ceEhKxmN7wQYuW4zGLkC4EHijce4tX0we7hMHRyozNopZDt5EU0gic60xQUPTW9aHVgiPH4BLQnw
WrCpj1Zj++2v8V7rTX4RydYLXZQLI2GfDvhvZow+qNjd6E4FufW97rHBlvC9FgEoV71HxyC4ZVHM
sxNuhdJcy/6UsAuCtMHUqJ1Nz/rgCTaRJfI/biELI9yaVL8wu4ZMDMFRXU9X404lm+T0z+2QPslC
Ic11ewaVdUu3VPMXFd0ipyT9NERt+msSoHfZJEC0kRx/y2Q0c6Gw4eoxxyT2f4z9es9ZGMNsZqn5
BSiYqv6pGTA79kUNG0cyFMFRWI2OCztc74CMJB6sGdHeyH5MKAaV6n+m7cRrwsIA+6qLhdDSLyua
YyG0h+RIeKTSJ5DBSwNcKQYhHaltSAhfq0+G7gbQ8KpkZ0pOZiqKG6KPxQVFGWIzVTuiGzZOt1b8
qFn7yy4t+n2uRIoMXZLpgKoyMqxdrqbHACSnl02sn8yzX3GRr47kqpILFEZqc1InL01/dGoq8CmR
De70l+g6odjEMrS+wNPHyUicUYjDE30r7vRrFU2SSGPN0Ml6xHP0HvPFgm+1HjUXvsuVQkMcdVZS
wXdb8BH2e8jvbdrDsLUOeOAT6hYKvhr/flnVUzTIoHUBH6yPNrLvwo2PpZVuLjvAOvAXOsdQAJUN
S9M4D5ArGdUqg1ENhxmCJXiKva1ODLcoVhtYXdLCFOcIGbiVZ7WMgAazRsOriiHeVFnQHUugw3aX
l7UaLxemOHcYTGvMFRNRQC4DewhMR5r2M/rklSXq36zOoDGh6P9+QM4rWlUPlVLGRkHSQ/nGEjjd
Sz/iF8hDOXjn+1p6Ivj5+ncE4S3BDCdGvLkYGpC806YKhzYmJ127ysobRfTItv79zia4KGpaTR2M
M17P29k4mFAcMn3/JPcE7CZCJCvLKX8kbuNsiwujXZiQsm9QjCTPYCfGfHKIYQFbu2EC0eb/rvGC
/LMwxr7tIv9EeSFDrgbByKeOrr37/Y/Ljrcahxa/zx2neDKyYCKIEYU/3kOaB7E7EYClRCa4Y1RO
ppkmI7vBmNssfCLBZ8gSlt+IOzxzSYYolUFrM1oejY6SKtb2FLkwd2gSTFGmg4KKcFIOWnxshqMp
qqsFn4kPoCNatX7CShkSbvz2iiZ3f7XTPO5Dw7if3NdoacXKrWXdpiKxOdHfz51yH1OEOsDyoGrt
vSZ6VsmXy3//+r3j7Kr8KL3UGVVmmT7jj/hHmbtw6B652bEwPBsAsXLZnmg97N8XJ29UaVLXKU5G
Mx8i6WAS0cv2ahwxZXA/4ZIBcWaGUFgYoBSsvXUBOGT/yvhtGyd00xcG407vRG+vq+67MMX+lIWp
bhyQNiNc2Ui1B8u9mUV20ghGSle/F1iJwKAvg2b2FwxiYSNm3EvKTHo37+LXdFJCe/RFl5jVdVia
ISvwAzCRcdGqmEottYBPdKFvtAtCfzubKQpnEf3FuhnW2TaYPiM/YWJGLQplCVsfp06gbyXJqUKR
N6/tPnCXwO4D1aaA/+vjlvQFKAKaAd483TXP2qa5Agfwy1BA1QUSt6LKf/XsWIoCpgudsalZXPwy
id61uYEBemk3TDbZMvR57DvtgbEfQbvmQUynxlIunybPJg2ZS8llMA1mnSIlSwoMMuBj/DLejagy
VDt7sFxR/Fwtd5cGuS8aK02qdBrKNeNq3sqbAgLxUmM3brXP7z6jda7Ayf/7RQ2Z+dDC3Ue1CvII
Mq5umU2bsYZwXVntWjS7h1G4srWjtbTFuX2v0bKOTYTW5pBknopXscrDkMl9gdk3xqOsO4lr3F8O
fwKXwQjHxwWG04iw4aPyYBMmqZs9SU78woZ+f3EHvI1vl+2tVXDLNXJJ3JpDMwACBiLM5pOSPobF
85gezOjbZStrJ3tphTsHQT0VlUZx6ppoTzRH1+/qUHChF5jgn6i6LqRBCKlNVwaQMzLcqs8dIpp3
+BdnpwZjXaEEnN4fd6cA63SsRKjiGf0cA3EmXnpsN+ww+xtR03Z1SaoqU4ReFcSI3FGegl7uBvzv
TuU3o7rNO0xz+Hef2JmzDf6SIENFrlYyRvGRZk6YSVs0OB250bzLZlbdbGGGW0oFDcimDHFsW+Wn
md8VAcRlKPDvAidYha1ZCztcMKJgbJUyCHm6neNfjW5ybT0AZohJGMsxHnrqAFRmO5+7hS/NclHJ
l9s2Nid8xUDeycGPUb5pRHWk6AtywSiOdQzCNAZoMkFhP4DmzQyHaxDLu7WUOZc3i535P1LI4iNy
IUhSW6JLCEN4y3kbjRvLvAP5S1xeN9Ak08zHy8bY0b9kjAtAqRT58ygjfaBeu2ugMxDl8bFvgp0a
5Yo96YYdUcMGi6DAVQSHS+VCkqwFiWYFOFxBnnlkzg9TIx+y0vh+eXkCM3zA8OuYRiSqoO5lWceA
zvs0/6E17t8Z4erMMGozijYsY7s6Buo2nDaBCLyzCqdduDg/GNNP8zwa7GRJO/2h+snEyoKNfu/v
4gq1RYBUmDsiYnGBz/NXjyrSxilvsa66JI4vvYzZlTqUm5p+pp+9XBwXNsLESHUrQR9ojjDefAW8
3d9tEBcfiqKhylDgEjjXe9/flbnXKtvLJlbfxZZr4AKERVotzGS8vSlQQjmBLXHrf5cfgifNZcO+
aNNtMrd0RG9EIv/mYgUdrRwtGzY4kT5kowzFnscy+Hl5aezrXwgRhAsRBWjS/3kMkLJtXx+lz4Ds
ll+ODwVKiqnNGq5t6OpVljZ3bfZcdaDxpJJXtCIOIIFT8xBxiJAAUtGhYm3TLS0wijS/V3NsN+ru
r76axgUFn0SkayogWrL0UOtXXS4YK1ztaC4+Gw8Rl8chLaQUpaPV4T20uVbsYNNIdvhcnYwHRvQt
7XUiiHTr5fE5N2lcITHkxCgVBVfqcD9sWBcwVZzZg9NDtCJ/j6+Gv6uPNC4yaFZcZ7PGWH7MvVV7
WdLbIXm5vFMij+Cigx5oqtRVuLKVjWUb8w2J8Cnl0EFXSvDGsl6/goZCxfuqAS0czinKIVESv0C2
nR8YBUqOGB554c9xU7i5JxqWX1/X2Ri3LqMx9KGt8dQKWRg7qr+PlReA2qERjQatUohbi1WxP2Rx
KZwbs24i5olqcVulmyzE6z8FEFPdB23j6B31iAn2OhGv93rpcl4fF/sCCzx8UgPfmA7KlgneBHvL
03aiJvt6iD2b4cJfRccExApIHm30jrpZz58D0bFif+mfEfZsgouAQUxB4jbiA6apntlmnKTbTCY/
zcYnTp4q2UYmkUhl41/ix2+jfCMuG6K4NSOTUT5ClcKBNgVjCyvwsjR9k8FxemLMCqI6Zj2XnI1y
BwATeNpQywA5B1G+G6B3Azrj7eXjLDLBdWQL3/f1ZsZdhygRSD2G4LkFC64gEIqMcHHQj9HbJxDi
c1UI2BSl5Cp1sf/MOqgFTSIw72k8HKNN0hoCSCFMVKX65qeGSu14nD7D3mupv83w+XAeeiPuU7ws
SnghzV2Z3mjq5vJK1k/Q2QS36WPBODtC9Eir4LVXnvDub2exqIZcfSJdLoTb92gwpEjOlX9EQPOt
dB0XroY2EZRTd8PnnOy8JG7/h0Kf/LnDkvS8fe1p95XM1Lv81f4lWZxtMB9chlVtjnKrhOsOTr4n
p/lY775NW+BW0NfrPnXnPNvickUTQ/uEDrDV5cceA82GXhwq/zErMnAxhjbQQqJUyDb9z5h3tsgn
jTghqdzA7+IOmbDzCnBzVanDJprFRBnrjQmiEsskmAIGQOfjtzQMn/ggfUDfGblCcZNDcKwQ69pd
Aib8ycWU57b4Ph1FqnergX1hllsktcwZjwMjLh4gwEt06mQaJL6KQwsq1+rhM/6yMMblwxpKAqM6
sC+6B+yBaXsVudO41A4cXAweQu0zMXBhj0uMsl60Sm1o+Kb+bRxZNoW85OUlsc/zh4/oRAYPhGrg
/ZrbtbwmldnMMrrNsb4fkviZZtaJ0nCfmLUIcboapBa2uNVMtTnOZRoNbpT4dqsQe5KuGmVzeUGr
aeNsROWM5H4myYGcD3h37g90rK6VsBakv/USfWGDKyYgv20MNUKSW0xOumc5HTKZgZcVtnKnvio4
XYNoBGf98nu2ybdZDD0JfDVG7JUgIXxgzQl/3xDbf4x+zNfpl9outiC53zedaLEsqF/wEP55NyFk
1tUYDJPhadwyiU7zPtjP6DNmKKhFyxS4CN+DCWkol6mJZhKpX41xJ3VP0rj7KwfhWy5phSaf38DE
HEk3caftu1QS1BWiVXBpJU2TblIH7FUyvs/GTUg0W1IEr6IiJyTsj1jkLhIX+RAp4HHRPLJtnPwh
dL/1znxAjbELXNEriuBYES7MKhOYv0GQN7hS+hgY9370eHlXBHGIL8XyTiqtssHv93nj4ikg1A8a
BgKTUDQ8KdobLj5QP1UaUvmMwrQsoGWSnpiUZ7hNnOkmVzz2CjXtalGYXa80FseXDxmjEs7I+CCi
UTCs0HlabPeWW7wWe1Y8jZLdC9O/4ODyZWdnlHkeW+C+0bzmC2AASI+Fk73iJvx9yO1hV4oQYII9
5PsxeWKAkTstB7eabgITYBPprip3GljPLvuKYAv5tkylhsoYdrguVhluN9abhJZg/SkgJUCy/82M
fB8mrCTgHCespi0bt83a67b5zEjJ0gQXJ7SwLrtO6tFfSmWblC+1fvTxAnH5a4lcj1dAiqImCYzS
BMb93b+CLChw9e2R5rbljR5jErxsbj1QWJTqCoSkTJ27iUh9hVubheHkWItsZS4cEovmuv9lRWcb
zPMXoS8trcSMM9BLpSfdsgOMcvbHfOdbUI1mXZ7PwAwBbf+9JO4m4hujFvtaDWBje2pV0/bpXSkC
7az79NkG5wpz0w1dDQpizDPdgOvYJv41UV8ub81qqbxYB5cxWgOdnCpt8NkqIAsy6Xvvk33QK9tE
M/Z6P4nap+y7/Fk5nNfE5QyCF4FB8VGKZbWdFuDEIi56H2/WCEzjL5nEr5+inVtuFVegt4A9TWOA
cla5+ad5SvfK9XTzH+I5kaTHWoOHwMk1quuA9OCu8dERpW4uqiIBKeGg2/nJOGQQ3JY2GCC56l6Z
JF384xMPRh8scunLygF4VBJgHjWtt/Es4YUxiL5fp1iko7l2yIiuQEnTAM0F+PU5IICGR3s1l9H7
k73/fErgiMgvMtBUqPO14pofjHFRQ47kzgxVXI4VdMtSNLprYPHoXiW32dB8IiB+MMaFD6u3zF41
8frbb5Ut88lq9Hqn3zDC6l5zR1HJsXIOPtjj4gemTBs5UtElbrfdJr1loArpnvHxks34I3BFhKAr
oeSDOS6UDEmjt1WIDnhvfDXNO7P8Vuiio80+EXe0P9jgQgmkeKUaHWn2VtptGAgLVF+PqHJBtRJs
RYJ3ogVxcQQppW0oox8wx2vQY6XNfSiaixWZ4A9yk1WlguF2V8sefPpjbk+GIVLnFvk4d3TlaoxU
32pHNy7frC60Sf7ct1tKXsvhb7eHqzYhDErj0YfH5a8jFNHybeblx/gZVF//D2jIStm39AV+JKuk
GWp29oatKPWp9zVbCzSvJPprEWibyxlspbj4YIoLE/6sj5miIUxI8TYZDtX07fLvC9yAxwoFkKH1
k5xx5XVPoOW2iudBE9wN1+5tH9bARYNInuq5VOHHeerkhY2+I9hRJacFX2Vho431XHuimmwN2vDB
JhcSoDOq5mOH4zocpMD1PVx4XOpaUMO8HcAY+f/DNjB/vhAjVPaxF1WaFYR9oc2sIRiodk1O5TzZ
cgNqO/oeSrc6/Xl579Y6JFgk9ONA1KpbhJf2JXMbxh3zQ9LZwKL24UbeQIsTjRlVcesvMjjR8o1s
R2KyW5YK/1zp2TJ3sntNmVqiocLWMEWaHdqdBjRjuIsPIjKedf88G+LOda8W05hEgE4W5K03rnrl
LkcP8vJ3XD9jv22YXN4PkqROJvacM4AnYvra1S+Xf/9fDsDZAHeIMTzdWlqJsnBmV2HGkxpUdlrD
95kn1lfBVoTAWq3TFq5hchlf6Qxge9iwy+AkGUgWGF5OvtVyx3wfIlAQFlug2kSY8vW4eF4nd9DL
ZuyIKQ2D62uvRAUa8OugfaMohC9/z/X9siyNWrIFMnPuc0ZdW/ghAx5aNMMxu1PC75cN/MvXO1vg
3DsOSnWSUDCB2X/aVIfKYSiYExNdboEJlY/plYijeP3TnS1yfp7qfdzJAfre0byHjrXT+d+kGIwS
mqg0ExjieySGJlnDxLB50x2mfNxym13hYdhRArCKsyPcPJSOcT0/XP6i65XA7+XxjRJMXkF72cct
pYfSa3I7pfeZ3DoTOlLlZ5i/ERXPtjjXH3w9J2ONJwtGJqACM9WBkRJnDapZtvrS2bWI9mE9Rp0N
cm7fQBkuDRIAiONGcpNp15SRN4hIbUU+yaNWVCVPLRLPKNg8ejCcCnSi9BSdZoexzIZ3vvMJmMyH
78hls7ro6Jyy79hTEKhH4UsOusap7Z4vu4bo6zGHXSTNBpBQDYNzqHKTU59dQevOnru3T9hQCaEM
4c1EsT/aqDSpGUgwoHhXAS2iZCN31naUde+ymdX8vzDDFR1oabRpTOHlUxVCT9O8HeXEAf/RKZj6
fR2ku06Kv102uXqcFya5r+fL8hQVExrvpmJ6HQhUmrx7bSL/ODV1LYi7qzu1sMUO+WKnplgP0OiC
n4/1lQ5m8zB3/UoIZ2Kn5Y/SYmGFi70YrpLHnskMKw9JsmOSToxNMw6dokP8jY+fauARfWGRi715
3AxZp6Nt3FelrVemXaZfL+/SasY6W+A7C8QHqKjv2GU/+JKCq6yNBBlLsDU8yVZVYDBubgEdUeL0
kGuhh977niZCnRbRQriDpJj+VJQKY5d/QPbAHHzyQ7mGIMxjec300LrdLCIFFTj4r9pq4XSDGSiT
Oqs4UxMmapO9IX03ZMOeQtEM4WpJu9gj7vA2w+wnRcWeG4l10GTNVSZ506Az00y0twfQCkMw2h11
rDYSIcrXF2lQzIXopqbxED6jCqVIkREDNVDy0sLpMRYShV6R7y/74bqbnO1w26diDCBLdVwYph5j
LmWyy2X/PlA+1/9Rz3a4jAjuPClqWhS8QCjE7MYH6PINdXHdAwxsy/h8/M3frYzbPdUc+iG3sDK/
7ZwphVn1MUaJ/XdW2PddOGM8ZZ3WhEiJCISbKJFsc7wRPvasn7Hzx+NCeqUrDR3YrW7Iv1fDhiIh
Xl7FqrdBexV8FpjIpDzteq7nejL06HOm0rufRU7aqU4F7o+sFLjb+sWHkf9AYA63VH5wUekzS8Yg
HxBN7NaPptn8gmJMes72xrZ2ApQTosf7VQ9fWOT8YCRtIM0Rw1BFT1V/owClWkafedskmP7UDQzO
MmVU7gbStb7RYtXs+ltcs+5m5JGrZB/uai91EsH1cdUfFsY4fwgnDBooBMay6FsiQ+5SxL61mnEX
Bri8LiVKgDE7vMQA3DE5UeQw5rJwK7/F1KHfUF4K4a/rrfaFSS7J10GQ1mmJqK6WDpNRhJTHXr2x
rvA3IDiIukGrDr+wxiV4v6qsyadAPZL8JslfSrPdyt111IoO1qrzne3wZM9NTWO9kEEmpsYvbXkI
o5dQlOjZn/pHdbQwwXlepkR6qxp4o9WVZwuY8q7SNkT9olEvlx2M4zlZ+pkByaW361zWkHSrKmUT
Dug/tS4beLbw3DMCD5NvPjV298EYlzqiSJliv0HIUKLTEP1o4sZR5VYQAUUbxUUJmidgutKxUUZ6
jKTIDuuTToXP0KtuB1A++O41ECH/at8tsoVFiqYetGBEDwactRuyw9HKNsD4fNEsu31W7daLHlJH
+P7NzusfPrKwy53nIAegKKMF2u54/dY93zKcqHW0/tsoEm9avfAsLHHHuJGD2vBrNjqr/lDlPQm3
rf8l7kN7UBSHJCKAx+q2Lcxx51hFPwvwJXbZgUTBlHZ26l+bYHW9nB7Xs9bZDN/eb6ZpnIIRCVj2
qJfskl8dVXLVYL4fMm9Pn6BIIPrCHHek9UEP0mmGM5pzZGcpJIXR7aefeu9ZWOEOsRJDNK+BDoMr
65D6LMrGJtAwLqoflz/earIyFBBXgBsPTs8lq1nvdXDBA6MVdandVq09fYIcgyDxGuh7451W/8Xo
uDhVkWkWtaZjIX39OuRPqghrs/50cDbA4ykjkiaKEYMLd9wm9+EjLgGe5GiRx1rcbCSpHm3rzRC+
0a4698Is59yT5GOGIYLZNHXM1kmeZzCZVI60kYjXQ3/tmlETBK4ouq9v2O/PyaMsrUSfowaKlK6J
7A+Q584vyP1ln1jNWeeV8f3akhpF5hMNyHmv3pNd4hGPVUqiLL9+bhd2OBc38yzQpAqXU2k3Q1ld
2fnfy+Po/Co2rzo7+Hp5WavhfWGOy1S6X4axP8aoYQz5prNwuUHcvR8M/2s9KJNz2ZjAO/ia3dLH
Vm0keIeZ3YTSY56iXzsIzu5q3lgsiP0Ni5Oll5WpxQSpt2m/V8atku06fXCC/naW8s3l5Yi8jgsT
kTmp8RhHo0sxYsrUkw2R8MZ6iblYDZcFSdFVE0nhdel+PKVuDLQoEI/fGK0DKKe+X16PaHu4RJjV
Zj3NEXjZjKS5yjB9MKbVjVy0gs8mMsPFiCSyxk6Rs9HV5LtIPQ7K8yxkSFm9DZy/G/9AkEFeySjQ
rgL3S78l22yjaa5/aqGnnm3LKx+jZO5ffTv+MuVXPcb1dRCJIErYEmB6UT/YkUiNXvDpeAhloQ8F
UhaE9vx6m9YPVgHarufLC1kLCAZkkhVVpQqISLmAAO7RbtIJMpMW7kJt20dONJ6Cl8tG1k6OqaKH
bRICTl2+OFEjJYg6DSPAGF2w42xf1a0g1KyenKUJriAZ5ybHiARMsAcUdrvVBkfdMzqt2pOIrYie
pNbiztIeF7dJkWv9OON+kWDmOP4u3UAGcVe/5DvpHUR6W8ZMHCPnfheJUq3NmJKlYW7D6sRC95xR
0fkgcEyk7/PsxBoWOL3r8Sb3r4rgmArndUUbyP59EWU7PC12kgXERTh/T+RrGrxddpA1L1wuih2E
xe+XtNYxBwla8Ch6kWq39Atby97GWMTtKnQTLoaPgUHMXEPMY0MSyaa4oo/azeCqbulJj6OA+VDk
I1w0H0Ip00OMp7tdVO7TuXGHpjkZg2XntNlRMv/vTCIfPIOL5yXQAHlpYXhWHt9jPbSVfLJVWdRy
Xgu1y63iwrnWBSU05BmW2wV8gx6UXeYwUhtyYHdryf1MpF3Y42s9PwJcZAoB3pTbe7V8p4FnNoJ9
WrsRLk1wsUNVmtmU2Uzc2Hk1fc4zastG5MWqN1UoYqkodrDYwN91TdXCxYaAE1XhhZAzqxjrmfUm
hjvV+wXz2ZY762nc6I6YffVfXP5sjQsYWlaratD+4qn/xe+/9XPHcNEGRFFRNEKulLWctVwcFyoS
aigJpkIxbF98L9Qjjd7zQRAt1gjw4ennJXHhIiNx3qQ1ATirsKVjggrGY5xo0RNDjPS2/JBOm2wv
uzFTVt9dDlXrofBsm4sgRpbH6dBjcDuSNjJ9FuqMr43vEpPg7UtRiU4wkPwxFgakSkc1RjfYmho0
C4LdmDavjZFdmaSc7bpD5AeaxNYK+jNS0M3KRXf71cvk4i/gBS7aRI6zMsOLQfJcY35y2zDlMv19
ep2B/JFt+aXVBel71WnOa+ZVLvCankxDwqAW2VttHkLpVDXeJ/ZtYYJL2EWVUHx2mAi7yTHLyJ11
wbleTWILC9xBG6o5GwLGySZPKDmhcPHVVB+tURDlV2+My93hDlgcV0Yp1wnmHKBs/m12c7S962MC
orEHlsiSz1B7Lx2SF7ogQ9roeYAOVj5GnirPt12Ve4bSfbu8QatgkeXCuJNFUzUkrTSxuXWm8hDf
aJLdgV/MmR3ZrQFIhJCV3QrfRdbeUE0dWEQGozdMvgI2QIGs6mwAq7PGt2TKtoMUgbyUQDBygES5
Kvn7stXuJj3cS5q0ubzo1RJhYZzbTC0Lw7AJcNj7aRvKsT3mP9PC8eerohNMIq5658ISFzODuJeL
KgQ8rCyvWmMT5ju9f+pF844iK9wetlEkJeB2gdhtcEXHOz3HxKt2kqVREDDWY9RiOVxtBWI4cHIR
OEsy2SZUdeVNvjVNW3IKfMQaXa/JbZ3ooRSxhaxGqoVdrsiCFk82FxH6DV3yQOq7Qg3sshCEKtFH
5DLAkKtz5Vd4aIJCnZOCPDIZZW+eMZVPheRJLCj9UYuc18PjSEvUwmVbApdYhXhHmzb1beMlXm65
o1M/Kxvoi4qm5VerrYVFrtqai1ir6woFZJm/NeZj5t9WteNrt2VsOY0o6gu2i4eU5mM2FJKB0i4K
lK0f69uA+ng56QTHeBXVbOqmTBRF1pC5uXMsZeWQDS2yS+saB4gB3WueiifJ5M7K7Na0h61aQKlY
g5aMoKG3Wo6cDfM9tjykXTeM7O1YVnf1qB7NIXUvx6j1b/h7bYRzR0UehqqWYCKjD5Z0SMvaqUVx
Q2CDb+CkzRjrFoOSjsHRkI+BvilCQdUoMsH5XS4nuaqO6HQQs71C7+ZIktY1pULwtQQbwvdsoPYY
KxXFQ4wJbYXuTmsFFzDRMrgqI9KNaYoYFcRIv+ZqZpPKMTCm8ldbzuM208lvVGJgy6fsu9m+KkXk
pp8af1mcGX7ilQ65HkPcmxG6E+Lo2wpPFvqmrhwmNi+5opk80cZwqUkrp3gIRty6rPg9M51Yyf/y
o3EpScmMuEpA6u1OeEQ089ZJ6yfg5zZ/tzVcAkpHHWIHZo0H2lTfpEC2+rK/Sa3o+bIZ0dfiDn0z
tZYZpihmdemxn99N9eHy7wvcmIcdmJOmVVoFvgoigeqS6t+tUb83FRHHg2AZ/Jxz0tI+LRQAkFvr
rpCPtFUFm76ezX4Hxz9wBg0FlNUEakwyQJo3zSndx3M3XtNRsuwhjcv3QI3KUwbVQEEJJFoaFwjM
pLdoWQGf2YU/zKK11XYUuNp6RX5OLjr7ExZtuSTv06Zjc/tMcoFJWM+tnTi9g0ocAJsUwmEidZXV
etiQNZDcmAB58ZdfJZiVTM5RpdL+yY8b22xAxwVlO5R4IlOrHvjbFNLjx8UFWkSoZKLKQg/8fU5n
1N/arY+H0suOvv4RF3a4ferDJgvqAZVqqptfUuArHCOJMZ4+ZChWKUTLkiqfNtH/kXZd23HjQPaL
eA4jSL4ydVC3crD8wmN7bOac+fV7Ie+oaYgmdjXzaJ1hNYBCoeK9Hcgkgzo55UKTWl1byZYWNCAX
TQGZ0Ac9jx2Kt3rmaGtRm9Jcht9HtNKO0kMjYvqKx/+5fZoaCzZlRkFtyDS0apXZA0WPJTf5Y93r
+xDhau3z8nirN2Kx04yFnwGRX6cdMGPQKPir8OPbKBw+dSUWMhgjX4Zi3cUVgBPqXjrVZuZ2Ubuf
osiLRXHXx8Yhb5q9mpuHURxuxyjdG3G/7xTME3W1xAN+5O0v8xb0JrD3ijIH/aQi2LJQ2QCCBLPH
HTHu0uz+P+ox8yIQMsfJrOBqNpNbnjCdZT8Gru5iAHf4kTzSqWzCcXXWU5eXzWZb0MeskVPEQDhQ
G4gYtrKPneT8G0cYITqvq4BzJT70o8OvigRabZvjUyR7cztbZc/zQlbfi8WSGKsTlSXoRUoUkcXs
Z557cYEmp+KrCIIZ9aFueAjq60uiVTcRBX2U+P60cXpjFpWf+0D91k4jhe0HGDPh+NXrt+4ig9GL
WZ/jIgsB1SN2yrUxxXcgzeA8dX9RhHcZbBEgLEejLiJAifzLUZs85fvfKWw+R+16hg0PkA52V+Rh
TWbXxnyug6xFe0njmqalwzFVAhrFNfDpgSFX2+atOjnb12v1pBYymV1siWDGREG75zhXR3MYzn3S
u40+v/wXMUDe/VMhgjnWwRNkYsY2zl/82jxl9XiU03q/LWb90XtfDgh7/pTji7mSEdC2OvUX5LZk
6w1NwcZEG+2mB/uvm555N2u9KkAJiDBgiUZmwpj/Uie9XvhontCsFv37j4DQOWbHbKc6xNJ3ws68
k2yyL3eBI3NsI/3yhyTKQjLzKAhDGYRNi9ASmVKnbd3CAHjKVFthybkIq3dtIYjRzDk3FQG8IuiC
z7TTPAtXGMDgvHDrinjZRUYRgymTy7RDgqv0Uys3PVF6TtPdtnqsLsOQRDz+skRpdv/UjqoAvXlk
wmnukpdqvJaCw/b3V9fw/n2d1fK8mcqyyNAOElQ/pqG0auIZJiefui4DuR7DMDUZXJR/rmGYgfio
J+ikSs3WMoOdOhJb4IHprz7wxrsQNjvXDQN8jQojUvVUOYUm7KvGt4163EfNdNC0imOEVvV4IY65
tSkaguTJxL6Bm8pS2iNABS0tB9A9xzxQNf1wXxZymEcwNPIgHGY4UaPQ7ZKs/dmbJbgn4/G6zApP
qTW7VToO2sa6zuko3BnEFFF6/fO8UrTfZnmP4XJFPlU+kFx5+aV1m2dcJFCNWURLEgAjpqhD5gc4
0nlkAfibhkyhZ9rpjE4U2j7o2xlHDdeP7CKUMXpBDhiPkEaBWfFzqlE7UZ+mUneM+nX7Sq1nOE3M
bIiGKoPIkzmzntStHFcTnVAWbdlOrrpnxfEP8/Vow7+3O3SG2/lu4FGXrR7bQiyzPjJESSpmGtJd
6n0WPmf1Z0zR4vuM6U7SuAG9K/qG4vBrVp0jldtyslpfWkhgbHZaayUo6hBpiUfNowXq1vpN1KRz
rN6qKiwEMRap0+cxzRQg1wg6IDy0mlhdn/3wpcSRCrTfbesD51xY13yGP1aRgJbBiWYlwEnUkLPd
FrG+HtXATB7l+9PZ+zSMjQZMCMwQSY+xbEezYqMqLBk/t8WsO5cAZvhXDqMCCKCSWgzw4gGzFbG3
aufOuJ9uK9MCCKMXPfA6Wug5fLB+F3kG3dqFnUg10gvtHCBxU4HLaEpvdOQLzSh5jgvd7Vtgk+Wz
HXXZ4/Y6OdtpMNtZBM3YjhryHVl9rUvfRLKf/CdRjjguCv3M1uqYCyulpUZCA6dW9y9Dda2CqELh
yVh9Fhc7yJzYMGh+INfAg2h8DFOoxqEfFbspmv3Ym99jVXS3d463JOYGz4JBMrwcaPxNTBsNULuk
zZ9TlfASyLwTYi6w0AYtsNvh3SVibsmm2wW5FcT3fX/3n9bD9neYc62Hb+RkDZA5h2kXhbmlB5w+
Bc5i2JYO0omq2Da0TqHXj0KXHtQEb6KqHeCkP2+vhyeKeZoUM2zxNkHUMHRWHnsyXLE0s8yMM3S4
bvPeDYXJuBDKIAWjpEG1sRq9fyIaZ8t432cMQ50AoAtwHJjhISDL2anCZ1ygy7VhGzlUH/mUOMdL
FJIW7CeFg0I2Z4s4V8WkR7WwbT6pCJqxab49qzDEKrmxccIMz277wHkmm0V0jCV1CqQKkKzRr/zk
7yjcQn1VhxTrBtBpPK6O9UXhfcDYrIipJyZoNgXQskkUl0jPaSxxQxDaxdxkO9Wej4bzIoVxvs02
BrV9hK0bjq2DBhjPvA/OyLcfhB0YWh3zH84erskzwKRrGqC5pW7dn0fVZXMMTjjUw8jXyQ723U5w
8738oO3eSCRtbo/+2i4u5THWjQRGNWMaBBN+B80TzxPaXJz5WrojFhVo3AuD1b3wkgIcoaybogQg
7Up7VDDmSrHF9LpDW7g4fKYIZIBaV5XBrUtbmP7cSqkwQAenIT2V64ar+sWRVDmm+ZUgsCI9snuD
7Hsj51jxNWuxFMrsp6z7SoMhYUytlT/S4KomvOThaqv5RYLKhtFyqaRdO6OZZzpiesOOjvUV1Q7x
ijcFtb0Ulc0WFalc99GAeFDoxmMjaC/qyPPzVxXh/YhUNnxRlFqtIoqtl5S3YXslqj+6/uf2jVrz
SpbbxTwPaZD2emmCOKFQzXynBrMl1vKOJADxEzDOj4FJXglwtQtqKZJ5MXpF9esygE8X1ZZYXLfR
W8g57uVDPKFithMSqzjQnsCQ85SsPblLwXS7F3Z+lNWhqCXEuhWy5IJWYeQq1RM7DUl3CLvicXtn
eYfHvCpG4+fzkFFFLBIralUrMm9GcrsthKeEjFOpIdciiv2MpmK4Q0NxN8/utgDeKhgrkQ6gV0sp
uLw03xrBfuhyO+M3xlFnh31GlifDmIVwROJxVhsMxGEQhsYyUL9DcKgO7S7wBM5zz1ED1rz2dSKQ
wMetyqfRmuvHbDpGAtC96qftraNbs7EotjQjlG0wIFRBoqEWQjeJze8iZgudJGoCS2okwyK11Nwk
xAjtbcGcM3tzRBZ6jompLCdvoBniawkgxM5tFY5yc/TurRqxEFFHs5RoOYpcfj2f56lxgQXCWQXv
mOhPWIiI86GJ5goipD50ZnLXBN/M+NDwkHp4K6GbuRCDAH0o5RhGAV28ViSNePw4HjLvOBhDUOjy
UHc5ak1a8NSK131iWsA3trbP/G0cbUvbGEtQVolfBWKLhEBhRWn3KBSTo8vicW6lpzgZr0YDtN4D
sCm1cN8G5W3SNE/GnLtTFx3kYTxLiW6Xc+waEXHbej4VMW9QdH2nDUM3iKIAfYnZh8BPBjmhdt9o
Tmb/rM6ce726z7KsYBZe1FUgtfx5kqQXZVNq0DZZ+t/6eoeqpdXHz9vbzJPBmMOgi4q0zgw8l0Vk
dcZz1GiW2fBwN3lSGHMYtIEugKEMWQ+5A9na11Y9RinnMeTIYMcbaxLKXUibTEPzSQx0S0sfNJlL
60b3/INWXs5EZuKDMMulSuxoK+svAYCQwJjrX1rTqUCrW3j+dfHAyyeuKtlCIBNW574h9KOOQYPI
eAnUX6H6sq0AayllVSQEeTdUWg1Qgf6pZUlHjDgE9AJm39UdZSOjzK3GremqVnjdHcBF5pgOjwx0
LU3/h1R6mgsrlU8TrROWdMygP6hHFejDphv+Cg4wj258RCcVb6BmRT/+kMjc1jjKFCORMXQoDFek
eyXmTWO8bu/lylmpmK4FQyIxsZk6o+Zqb2TtYCCHqYi33XyL5OL29+n/zyjf8vssRybYT0JxNsff
WKjlEyEnQXzVMoBZ3EQ5scf4+7Y8uiUf5JkgJiEUsuoDCFcbZcGMhmDM0qCfv03vjEqyxuwhrHjI
q6sLWwhidBDwC1HT01p/eGgPybHeDx5gvna83pIVBwbklZf1MErnT4OZ9QTtlOoUH2QADsbZs5IZ
LvIlnq5mtijonDd/TSPQiy4CRZ7IMNeMRqAO1aRFORZIik1eohdeloi77UPaFqGw8WGWl13glzNE
RMewvPaT/79dxduDbSPYOx199X/eVF1qo3akbFNRmTjqOL7UQ30lxbr7/18GgnZdogwaGAJjHqKh
zltpLGBYhXKft9fhwHuD1kb61KUE5iyAsV5R5acNJUNqya50VcWOpFm9q4CFruRVjdfOZSGOvaxx
nQDrTVcKpxXjfaukAGaeve09WzNpSxHMYyQrszQ1FW17lYiFwWOr1b4EvAzH2t1cCmEfoKAUuqAO
IQTNs3XVu6JZ7gu4CEqi7qJM8NQqcftB5Nyctezi8rgMxvtRWrzlhgjk3WGys2+ClSC9OOtWZlrZ
I0g5zyYPL3R1N3WwMGkKaEZU1oGoynKs4aOAgkfJHSHQwEOnWj1YMrcPba2xSdUXchjHNiMSQcA2
wAoh5efvKOu26RbIu3mzjbzOXuLCUlE9YO34UiJzt3LkF3WNoqvPN51Lk5q+UwmWgixS5ulcafRg
tqQx96xtFcy/xzIF7WlPitPsfBRbk4OK6jvB8gJe/yVvQ9m+NLFOzTlAeIUGxRkNiqkTuMSh/UYU
dN10eC3La6/iYjdZUKKgquWmooxaSopUjxmmz4GcWGQKnEBueb1Gq47SUhpz/RLJh8nKMJ/hJ29o
qOmNjH6G4Ij1pbZy1Gz5CvMn2yrKuQlsl0YYjCQtUuCKKfL3VvqGiczR/2dbxKp1vFwCdmKqiUhS
FxTnVW/OwPOxELRy7hlvEfTvCw/TB9aKmjQVZgSnvaFadfoziziQBWuZv+VVZpke9ZAMszjBIVN3
GGpLXYDVOpk93lOOUbLPbf++AFoH58FfVwlDfBuV1RF9MgZEiAWijZ35NnU52cYxv8G8fWynFrHK
69YWDnyg63VrvJDJmJCiLJUsU2CN6y+t0wK+2TgIT7+ZTQWHx2y6qhzgGDd0wOHoksYsMNNKSScj
LHHVF1ZVOZH09AntuwggTC1pGE30KdIoTsNoffwgfKLNSdUX32ce5kiWMnSet4XTFVeqf5+X99u/
f1W3F99njEINzTbbDjVKVamsphbtOTj0VcZxL9bVeyGGeYIH1Uxo8xsthokSRikRG17RJtwjAdKN
JTrNTbwPXZ6Xvm7PF2Kpeixu7thKVTgmqCvWjuSFsOf+KxJN0G5agxteeMObaxWWP06LsRThoGeq
lOA+dd39IO5U41FvJMvId7N+13aTN/enxLjbPsFVr2qxRvrILNZYgcI1UekJpgf/SId9B4+S0Tb7
bTF/ube6ISuyhv9kRk6QFvKgZsgNj+BvM1ANRo+aHdnFIb5SZLAg80p9q48jbNK/8pir25u50ghV
grg+bZywvKmVb13aW7nef+aNWghiDJIumChFFArCEs14GQx9dApAPjomyuucAIi7h4xDMxhiD6Zl
hPXkiTpsID7ZjZiiufm/MbitGj9TAtqBDHImEAf+qRmSXxR+pmYABwzOs/htkDm2b305CwHMrc5C
RQIhHYb+1K8t+H26XejlV+mv2U0BHMSr2kurir6Qxlxmc5KENKD+i2Z1v8J/pm/TtXKFashj7Qq7
6sZ/GF3Dk19SF4aE4wGsP5SmSmhrMOVsZ7ZSkTM1rgkMiXqeMDsXXElW85R/p45vdVN5/IdrVfsX
ApmtTYO5VYMc2VRweV0PhnwQEuM8RnFig/6ScG6ARO/SB0d7IY3ZWj9Lk6Ys4eG0nvBAUSszu30b
kcBg23ynHQuv2w93xmwFkxXytGiloVIFfvn73jJGswwEjD1VOnXgHseoPuPFdhtgzwb6P2r0BcVk
l5DWLYvK/YxFWwhmLBogidIuMiQMCKU2Zacq7MQOTtFBPwL6lAu7sn4bDQmQApjJQDP5n7cxkuas
6ChUJwZMrWZI7Dq/314QTwJjyDI9MMawbgDiG72a4rmvvm5/nx7ERy25rICxXkWrxn0aYdgkkI4g
HByU+3ja/ScR7BhxmvcTGu9hi6V29tKwOxWG4OktcKG25axfr/elsHPERlcKRtPQrZpHq1JNJyYz
phfkA4gVODWudSfEvMhibIcMHJxYSqHf4QFBJbig+qsidkAab0uuuBdym1eB5JyTxtgOI8ubMkWF
1QnQg6N3x7Io7NLk3B6eEMZkIIPsV1MLdRYb42pMvgFf4NaIXrePiSeE/n3h28RNrpsFhWCapNdI
uy3kZyHitAmsVQdhfi7Hw1gB05/6ftbgPxE8Ytm1vo+uJze0A1cIrOCsPqB9z2kejJvZBWaRg3LC
9hJ5msiYBSLJUjf3tDgpPufBtThBD4sD0Tk7ydVCxjgkVQEm6gjOwHSHojesne+Ue/2MbJ8L9lh+
aEm1esNYaIyxCEwdnY8mXszuOHs6Zu6m1xEqr9mxa3IBpFdLT4tDZMOwSCzLqUG10em/kGNjTz/n
fbkHGrIIEmrilTvtIByQ3OARonH0kzDR2SBgZMjMcXhIG1ktzIdupLfdkHPKtxzDznofRSUUjUS9
jzb+GiqHxuD49rxlMAYjiM0EnaoIyUkWvAwYPhl16QZsVBwviieGMRmmXmt9CgB4IOF5QZZZaumY
3eP2dVoPwS7XmeUjzaOqrxG8gLshiw6E+ADEVh/H0nhWc9RM0tiTwuJoGOEdxp8520iv0IbKswOL
k2iKXTKJMPTBfacWmFr8UpYPNGiRpR/pp8oci4UyhiOqMWKQBLjQQ3SOzWvCZZtezfUuBDAWowWT
G5rRUFiVM2CmZ6jkSrM1+gBhLpx8l/BSNas+NhpKNcyGaKA5Nxn1kIpq6MwawRHNZuePDYDnM3hk
+tfsBBsFkTw6gtU6zrtEUxSZLRTiWUnCmKLHjtFRT86Fb0kYbtAB7kRCZN/8bN+QxgtHn+MTrN2E
pWBma0lgVgNASpGX0PcTqkfhfaPwMor00rLauJTBGGBpbHwxCyvKD9T2VukVu+E2tSQbvq1jeHzS
lNUXZiGQbR4bdXUy2gQgQ2jJtcvb4qvg0lSLYQmpBepSh9uBzFkh20U2xlMv6Aasr/o1+6Z72R28
KlgVSAz3ylPk8fi9tjXUFN/i4YU7EqVFHfgUyjM+gevmtbILO/0u/NTv4GqBlCG6qXnwdKuJs+Wm
Mqa5CUNBjnQ0PKOjIrLmR/0qcg2nPxrgzxVD5LFaYMx+Ki+8lMpcRWGs87Eq35oOKVADph6BK2IX
mi0dJTt3h72S2xHPANCPbijs21Ysdlc25NqXCwgNSmTxwxdDdjlvw5pFWy6LcfUAMitNkYaAr3Hr
w3QOjkZ41TiTU3jpLv5M5nYpjDEufdT5dSzSmDpT7oscSMAzLy3B2zHGjLRFJpoJTTeaSrcTi9Sq
80/MsKjLVTBWJNYyEC/IcPPz4apVnCH8tn0mdBc2Dp0tlSKXYZa9CmABRXZIPtqVga5j+VzkoDvB
DPG2MM5+sS1XfiXOXZVBw1IAkI43esZZDO/7TKRX101TqwGqDVLoBNptIN5v//6/WANNBC6hjJI2
oT9gcUUEohY+zDo8qMBBe9o/+au0Nw6tNU8ujSWlo+yI3MzvWoQCKp13ofQxWwgdy1HOgwydJ368
z/znvntuAInQcJNQaxHDUg5zOzUta5ugwO1MT7Mnu9VOvhWeEJbBffftkRP2rb/ASJuDvht8lzKj
12U0GLGU1Hg72m9afCMbKdBhv28f1/rGvctgK5MhJhTQKAIAOUW466P7Ok/strgWksTalvOXl/dd
EJvNqLK6/E1HNNSATpVQKNdieE5q5YCbwYvvAsfPHY7M9dO6yGRUMSpjFA/BFoQxaIrVnZzB3i3f
znf6Do2ze0XYceRxNlNjtDApDDTXN1Q7GpdOiMVO3tiKbhNM9WJIzPFd2SrtwOMN5K/f6cs6Ga3s
O6msAoqWTIKDkuz97LC9MKpoHw3g5fvMMwEulZkgpYvhvSG9D1Ho84vwNjKqAJ3QnV126lHBrJFV
CMPDfxPMPB5T1raxXL1Z9tQVg8YSAQ4b/eNnJzF9MsPHOOShUK7GZgbwBv730rE5AUUIGiMWFPRz
kOxoTMVdIwGCXKh2bZc4oZrfZDPA7AfM8+Sked5eLkd/PmQI9LCvRFKikJrfksgGuKtF4qfS/Lkt
hmNX2IyAocZClNJGqi49xtN9BeIS3pPME0Fv5sIem75eNoaJPl69eZGmcxntJeHH9ipWKzuLk2JB
tAsMtMfEhM3vvQwDfW4BLM9aA9ZP/4z2wL3Z29sCeWtirMlkamGSD8iRppNnRLdF6IoFJ+Za9zTe
lY9NDIRVJjZhjKGJkSRW10VWqpxUgdizJto5j5SQu4GM2ciHEBBCQCsGg9HgUgNJDt2rdqbEw9M+
F3gvAMcaE8aK1JqvKY0Ez0a5GVzdm/fwoq6yA822/R9yexybSBjTUU5jK4LDAyDTbudSxHr0ndnh
jeaG97WVAOuVR23FE8i81nMPcvEyLzpHKgHKicDPzoyIF2txhLDgPHHqx7mYw2EvkqOsXGult63j
PJ1gGbZ1JciMRJlo+CF5xI49ElvzPeU0QhmgtLjx8Xq4867xLFh2o8VJ35rIbOcn2aY8fqGT7/Wd
ApxPbsRI49CNZ0ynf18YJUL6aiQ5ZLWwfFa0TzHujOn9EWyFaGB60W5lDpgg77To3xcCm9jHGLdP
YDES0WrECiN+nJeZJ4HarIWEOK5louQzCnbBTUDu9ZHj0nBsns6YiMQvg7ZW8P26OUTSVUi8mAfa
sIahhvDtogKMXSjGLA/bHo98eJrs+qR4/o6EdrQfdnRKIjlNoKZ+BuWZYal73hQw58Vl+7DVOkQj
yUjnTXBKvWnugib/NaUKKh28WHv9aoHxU9dEHeRnLMm3McnNNIsol5t7ygQl7UMnflG+ZoeCmtuB
Z25XtR3dvRQdnsjqh0xvHmvzGON5FO+0L7Rert4CC88hXxSbQl1zE5WrqniRpzPKLmezaPbFAHnE
0X4IVmiDwTwAlpcjfwEjmj0Ai4p3fKs1FUye/rtIFq8n6H1fzyRc6drJD+HBPPVfSqSB5336XTmL
FE1HduIjr89o9VYspDK3Iq6kvFMCNEJ2+peoBpBJDKQR7gHSF+qDuVpIYe7FkCat1CRY2+/OlRzk
3+F386o6h450P/xA2wX6i+fBmlpL+UzkuRDNPJ6NOeiVMCBwGoPd0O9DeVfzLMtfrsPl6Jj3ciRz
lXYp9LN1Rod2+Ra7zJ53JmKzwKs4kGUc5WTHE8AOZRi5gns+wJAogWw1zcP2y7muE5gq00VZhDWj
HSQLS2wq8WiCTQjzFvNNUj01aAcoo8+8JzAg/8qgj+lCxhjlCNZFMECWc+0mvn6HgJPzoKznjxcy
mGsMmDxUbDCbggz5G3UXvcONN6JXP/P2AD7llA3/ogaXNTEvmF+ac5GKiC3VXbBXn2Yr9NLJHgEl
4Pa7YT/mHA+Hd07s3UXbYKIbiJUn3Qn7X7VyrGWOKvzFKl3WxNzchnRJXqGZ1JFAvT1Y0g/q2iAn
fqgUC9CGT2iydGtLvuK2n6262IvDY+6tOoF0KKaHF5oWgnIHM1JOrx0pIzOmfs49r77HPT3mEidC
1E6+j7e7/4GeN0DNGU5wrgAJ4VEetMLdvmN03z5axPd9/dB5U+vD6EsIj/QZ6H/jozJe5aph5d19
m3AMxnrd7bKVbL5qrKJxFmU4wq0zuBRKVh6QruocVDN2+NfthXGUkkX0V3VJTCTab64B5qc3LD3y
rSD78t+EMO6vVpZ5q+Ylhv41b/J/DP+U7eu2hFVvSsZAG0b/FFMWGW0Q/HYe9QZouIMRAAWkjw8Z
GJHJIH3HODTnHq8nFC/CPpTyxClqOjSr4ukPbzUvAvv8EGOsiJoqcW/cm4/bi1s9o4U8xvjOISmG
tkY2VjFuxASALt913nWi+/NBvxci6PVe2PcEqLJ5peD6xhgMRcZp/xu0kes1rZqJhRxGEwSx1DRC
+2x+cyxI1m+M8+pA9sOeN4nMUYq3B2exqMGcKjDfwMAbamn380NlnJRJ2GlZwLlEXI2gJ7iQpJRF
bfoR1M/vOkuthS91PLl+GXm9+s8wTqiiTdJzZkynQMp2KLIdpBmgzVql/LOtKSrnGJknJpkioQSK
O0o4ySsxnpqBhxax6hnKGpEMk2CqiA1kg2FWjb6G/xn1mqvOXxPteiCnMrstkwDNdFw40dUgfSGP
WZAwtrFJJoC3UerQ7u4Nm1z4OWFqOfGMjnOx13fvfXEGI0wV2kjwVQhL1Ty2pX4y9+Got5xM2/rL
dVkTO1ZUj2QAnBVM7r/2PduRx+SASGWn3vPuwLrtuKyJeZczX2nLFkGDM7WnDP3JAoGxEnllAO6a
GPvbQfcNAf4Uff6bZ8GiPrVg+7I9osEMR+Vu6zk9iY/m6n1VLKYjkVpRSYEfiQ6RxEqNo1B3dhV7
ZX+3LYezeyyso9q1I8jbEKDD9QWwWekU1bmYfmwLWU/8XxSCnUQohzBVTRXGV+8f5NxpknMw7pvo
2mwi2w9vp9hLyaeKvQuZjCGWR1CQ4s0sQHOGyOR+5sFdrDaOAuXiX0vB9isZnd7FsoAYcrzpPfQ4
OiAFKU8zUC9oi0bzI3oMntIr4wZweHZu86Ca/mKRL+IZizyqQQiAJEzT+2cQeCCA1d0Gk6o+cJsj
Z/gMmwaQMi/iGNPRBGJvtiNKz1EU2Z3xM+xf27axtxWFp42Mcx8aUtXGOvIcxjycpDwpLaXU9xKy
Y9tyOEaeBfhTAg21KAOLIdNNPnhpcWvSgkB7ioe72Qg46aK1u2yqMuAEQYIkI3798+3Us0lqawPm
UBzduHPLWrb66jrpOE/j2qKWYhiFyPSsSlPNQM2mOujCTWGcuvJrod0PzcsQPW5vIG9JjDZkTVLm
EahzQFOIfJsA/EyztIUEYAgZD9FjTSdMVcOAFgUOUVlUGWkU8yTrCjCs1IErCqihoz2o0zntcm+9
H6zBXYphdg/UzeASHABOUKOzQvFyxz/GByCuId+FInPgCF9FgJGWu84iSNeDc+IT+YelfGZHh1KN
5XSC/FJxfcEL1MP2ifG2kblafpj3s1Bjln5AlrQLEldPDU/VB++/iWFe41jrJd2c0ZJExMe436no
USO8xPz6UkyKjiNrhiEzrnyUhlo50WHSKTobAqiubpWAc5d4IpjHQ5onMUoRNTpBd4oxCmXmrsmL
6HgyGLOAElrV+j7ahafhK5oLzDKyRYk3XkA/8lGtL3tFf8TCb9d8BQS+HfZqTE7+dDsp++3z5n2f
Uds4Gs3QDMFzE+Xqg2ASQNIpnDTW6j5p8ht7jwlcNiY41GYNFYwWbeOJ8loC3DbJLaJ+ZjITw33v
QhidwgZKoGEsAI7wNpnZYTwifSEPdJQxcLhEWFR9PpzKQhqjXnWYd9qQYJZWu8HgmdXs+r2/NzAH
rdklfAVeUMrbQUbTCgASJsmsUW6Tb355Ssh34zMp2uX+MXom+2lWVLQXN43aL+1wLQ/pKVF4qeZV
p2cphlG3borVClm43wxiNHPUX4m3NAVHa6ggOX7d1m6uPMZq1mKbZVKHjGZ8QNHsHHwVRBd0fjin
2i4LG2zR+Y9tkbyzYgyoqNbAAZ41hGia4TateVKS2e79lBOjrd7bhQYy4UwyNJVU6PS8xqumO8s8
G83bOTaFlLZ1q/Uz3rPeU7zMzXYDqim3yg4cDI5wEE6ZzvGyVrPrC91g28FbGa2XfY7xxOFOxcBC
7o0oy4Xf4+ffsEzqtfa4fVScPXwLGRe21UeApg0yGgYmuPlgDVJAE7UtYTXqXK6JMRRqqYDSrEPX
W4+h+9AezpRUV7zpTjl0w+J1YHO3kDEUQj0FOtgsMfIBMCsHjUVXGAS2qpN2nm06gzHseaVNjrqz
Td9ZnhWlRrFVhNywKwwY95UdjRynhLuNjNnQZ9Ukvo9LBYZoa3Zo+TTZEed3L0TDCS7W1QJhIcUO
R8mD2URpQC8EykzwIjH5CSpkoIY3mslZEv3FH18QinBmUmwrFqkIM9MZySmgXlNGKIsdS6QlRv1L
3HH84vXFXOQwj6+ZZJXZU97geGjtPg+8sOVNkq5VHkztIoJ5eiNBqMPYCOCizFeSHFp95JbztBsT
x8Tgyqcu1EUYc6H8VBuzsYYmhKcOfVmpFzrgvLwRHdnK4dtvS1tX7oswRhPELBEkLfPRlVBEu2oO
b+DjWYKa77bFrI7vL3eQeXyrsibplCKcBZCo5AkWBlOeyG20yzWLdhfVZ0DG2cLrtNM4tey/WPnL
CpmLJc/GoNQ5qqbCVecKP2glTr9WzgAjuVbciAtTzttQ5jmWkCytuhpZ6Dm/iSs0FuEBrnVe5mhV
ClFETQedHaAzmHJzqqf4VwHViNnYjdXDKL5WYEXdPjOeDOb91RJt8gWad4vmsUE1e35V4qQBw6DO
g+BaP6P35XyAdcQBpXioMGIx2PJxdhraO2ITp/OqQ+GhHYATEaxe54U4xmIoeiMGYykMTmI6eng1
h27YXAVTa89d6mxv4qoRXIhiLEcbzWVJRKysku788JhqKAnLuzHkAtHRD32wtgtBjNUQYyPMBB1F
neIXOXa7+cVwfsy2HFntLt/xgG9WTe5CGGM1oqYt/aAS4FbEoaWHgWeMA8f7420cYzByRSiyNoVb
UUxk56N5Ts7bXU2MBzmRHrbPaFvRFZGxENIg53mr4TJl4l7u90JxK/KCN95qGKsgx6VKSh3hjTR6
ugyaPpST5fyuSr78t6UwrjkZ/V6eNLQeqNLd1J9bYPYRk9fKu359iEoBezSgKTP7FVVpmMYFEiip
fOpaz49/GMpt6T/0imJ/Zjnvktimsrib2qydELqLrYeQMJEsEnGqC+uOF3mXwZKUhSQyzGwcaFZt
cBE6ecE70W/g8PxxrjTGqAJIPiQBnUCtf0geOjTcGtOK++IgnUu7e+HxvvHEse+EkRZzPwopcgZn
4Yfi0Kbr4suMCUkN8DEZL5OzruXvW8lWaupmCCq9wXh0EjdWNNkE7WlZs695yYJ183ORwxjVJEIT
j6mi0DXWTqS8NMPzttr95T26CGCMaVMNejvJ2DZhj96WEwERDYWCQ1RNS2n1WeEE8esW6CKPsada
0htxqcPY5fNV1p2r8qaSvm2viSeCsadDJ4BfuoHLL5fSvpaGvaQKOyWMnP8mhrENfa7oaS3BeTXz
6Nj2o+s3pjcH5LAthqvYjEEN1aBWQPZVvOXCEUk7AaiCSjd5rLxhP3N8SJ6+MVZVrkatqgN6PNqp
nL6GPFQk3tkwRiEDabYWFjibUAJvtZg4bYjWjJ433LQt5gNHcVqXc5hTturc/FYLQLyvvLnjHQy9
Gh/9kH9VWWdTofkUA149ARAIIKRg5ZDjCJ3ENp/CbzJaCMEH421rAm9RjC2IodKNLkEeJqaU+K7W
7YgHCr5t1nS2c3vSxanWGrwQc+b9D2lf1lynzkT7i6gCJEC8MuzJY+zYjvNCncQJ8zzz6++Sz/1i
LHO27nX86qrdSOputXpYi5iX+XTsk+9hLQl4zisZsMexsatUDcgdg1HlUF/tFKMIPR/CWYbSLbEa
0K6/l9GSaliAeoMKi8t70Ft0/phAXFjc8SjvzuZWcU4TBFdA8QpiaoaW2IwiSFwuKHgq7MVVqu9W
ojuk+CsHByL492tbjJEwYOuDzh4clqm5W4jqwIOf1zaZKgieYBxUpY0Zbp5W3VvGY91k+zbY16r0
pPgT5NzmCS4hHZW8NnJ8v3XP9uQyPAWXDOiBhqse6qfza9oc2QZ3/f+N59Bs+H7nVDLm1bxAK8wr
/nTIH9DFeSTXwYGPgkWnaD/d0rvzMiX7KCZCJ0sNwkhBbldLgefaI/1Uf6u0q7nq/POCJFb1ahEr
q+oLM0jBBIIAKK92nW2cYtOWBKkyEUKwYCpZZOUxvDeKiUl9bwzP55ewnfJcnY/gGYyc6YDrQ+Fn
uZ/d6FZxMg+zAE/2dY121GGvPMvCRonlihnPULH0fJ4hUAOIRpddxQATSbwp/mab6DdLnPPrk3jw
13bq1RHFA9MYWt5x+41wSkZ2SfLOK2pZQ8X5VwvInd9ruR7jAm9453dpBu7SRk9KWzvhEiXOpGjP
naZK0pKyZQmuQuv7KV5KHgwvfhn9jBo8/O/P75xM8wQnoUc0mMwYufCKPNr0wpaNA0qsVES+UPI4
arIU4EMEeIDRFyutHZqrzhDI2k+2Fc62dZuZzFZF4N4AfGqBNvL8KoB4khw9NeRoTo3TB0iXqMeW
SHsaeVjw0b/+kSji2qeDHVpht/zbA6t5mVeBIx2zgHSnHwBkfjh/UJsjAbb5Jk6IUpoGnS8zpya2
IuffedQyxKyj4g6ucgWS8R3QnlFXlQ3ybCvIm1jBNVnptFSNhha9Pgk8JbYvVBb8OL80mQjBOc1x
GIJ/DcmAeLkZ2xs7koRF/3E7va1BiFmMue4LMkA3SO8sO17ifO1d24Gbwyu/DUAVqfazLCMpW5UQ
uxiJNvQjK2BZenoMs9QBBqNkYZv+wSLENBjVUR8R/IPFAMZWEKSEUvolWn40y01CjM+41pUMwUFE
Rp6nGUbVvDm3MUW+z0vi0vFT74o/Uj6QtjalnRK7wmRBhznXIXWJ0bqm8f28nm2b0EoKj5hW14Sh
xyAPjuC/OXYXn6jBjEFwi55/5ZFiWghspE7xMCX+fHde8Plz+kDjqi9Nq3QqVheTL/lwrPrLgO7P
i9j0s4yAIAe8yLohPjDUaEarH8c2DovfgbnTzcRvAI8SkkpS99u8A98Efbhqa6S6khlvDFDT+WGB
ydoehT9IG3NHl6UCNm1oJUy4cGO9IzGxwBacFF/Y9JTLeA02D2b1+4IB9egQiwYVjiGKE5e090P7
u5JlB2UyBAMCzNeCQUzIMIsIYGYdGJafwbwnMVPJTon3bBVjZCCKIwSp9W8F/KKtLotRJRomwkpZ
TRCwBZ1vXjM+KezUNMC7U25yGaKfTIz+3kazokv7pa54a125t0t0vhhfaV4ee6LLokbZnglXWzSO
FEl7JDOm+afJDuMkMfvtHOCbeun8A1b+pjT6cJj4NA6fEOBEO+n3AX2WGKVz2/v5QtYszTXpQ0Cy
Esc1cSVOM6lRKzE0DViISJqk+37XHuUcCbJtEy42K8mWUGMzLrb2GJZfe+vLeVe2/VhZrUOw+slC
U03WQgX4QGfqT2B5T/eG/3Ny2yO9MAz3vDzZegQn0GRLbc8lboVYO4T6JZG9GmTHIjgAPWXUTnIE
bpxCnhzS/XKKDupBCk6x+d5/2zaxWQJkNHhzKdg2frvx9o/wxIEwSq/ay6qfsiMSY99sKPp2zNH3
RA0HSaB95CG5TV9aT3NDt7oyLzK8+P/qmIjgGIaQgrYPB4UBhMyb9HFXGbLuZH7SZwxI5HGquzpF
qxNOSiuf7eWLFuzC+Daurxp60j41BWCvjktwDjQaswzgQxAW5k6R1W5VXQBNQqLcEuUjgk8YjKxJ
zQWFyQmDL3gwDPZzDabwdjpNyuXSU6cwJY2sEnMSOZ7qobOCigPM2MEpIofM9M7rwXYGkiHHhMYj
oH6IADPopPq/cNTsKrul/nTRJw6Ia/9FwTCO2SjZws1BXnslUNC8JooCDOOhLk735u8c/qjytRNx
l6vYk2FdbgcLb2sTrqSFAbkRMxZ4LiMDuVgEyWInbKUr4j/zUdHfxAi6N6Z91UZV1Xvp7KB7KzlW
R+JNh+wCY40l8JTkVKKyhQl62DQMtF8jijpNhFDxxdZP4WfYZNfHJNxLETh2go4APklRI1dtNGeW
BVnbF7qtGtSwNM3WRWvKK7XvFD4MVTbO8vN10y7mWyV1qt/81W970oG8zX1bSRQWZS56aOolqvG8
wVS5Md3qJizdBsCHl6YzX9Y3lbtoOxmmwqYNg5IXJCQGWq5EEzMLWnfLAt9EiptyPESKZAxke1V/
fl8E0xhaYBoBswfzeNN3dfySmd9K2STI5jSe/bYGJjz2MDYWt0rOTcmInDh+YONXYzlO1lXdHOPg
rg8fhsHanfdNkn1jgqdArwHKfCYGhpTpPtAeqeaf/33ZvgnuIaAgt6YIKkHs/ms0rnOjdfJZ4r+3
/etq4wTnUC6zohU6Urd6BfamHoQx3UWagKDKAcYnMiW67Z1f1eaTciWQr3oVt5KlXeZcS9CisUyu
rhz04utSgIYCWYYC49Xnhcm2UDCoaTJzPdDRkmaZV0neuST8BewoiRDZioQItogKolkcjYH2uVP3
N7kR+bFyZST7opHxNv6HU3ozJiF+JSGJTMqATNMAQQNAOH6Luf/yG0aFvWkPlDrJaUn1Q4hnrSAq
8dJAYutfgDdMJ1gOnxYgvnoRuLLSBT+PD1fVm3J8aD8hRIsYhRmXWn4CIpUzLeUX9EE5k9R6N04N
+L9Ux0w88LWs141e6WE5BSWjA8BBwFR+ygv7oEfprlXAklo0Rxscbec1cWNl78QJar9gXEXPTWT3
YwuwBsTv2mK3RL+0jkm0USZIUHlwOIM3ZEIOfgiarwpR7kZgHJcNEtaFeTi/pi1lfLcoQfMZ+sJL
+5Ws94qTpfHSPV4G+rH1OLmsmTsyuo0tdXwnUVD/jOn5oJiINxuvOr7CNJ6M685Rd8SPvstwu6TS
BOVPc2toUhX38b/4vGDOPUZP/NnD8QZr2bQHd7WC8q/X9iGrw6yetRMH8Koe1fDFMu7/7rjEpE7U
hF1YV5iVnL7Zjc/21i7ZWXc5sNcerX2CtmM54Bq/A8+tif9/ZWXIudUmsdHO2vocxbmGx38tm0SH
8ibcxU/nV7jxpHu3g8KNWYDJKw04vFs4LM5gvhh1iL57Rxlst6XH2ao+ZdSWBdA/Btw8EU5uhier
jA6Xp1pfk+iGYQJ1OlJZd9nGqw6repMiWDRcYTz3E4Bkx7g3HJIE4c4CLtkpmoh1CAJdPdZzfZMV
OTD7xnn8en5PN/2JxlRCDNTZNBHycOnhtuwZJQGNoqmbYGtr16yOuilJBG3K0TVw5lEktT+MmChJ
Nlc1n8rIasNZ+DuFVLspv68+Mf6BlbwJEjxxWMZhrjIYtT4t31Ds9+c5kzjGzRNbiRBPLKftaITo
ViiAIM7Uq0q5UNAJ3+utVxTAM2eXU94cz5/TtrNaCRWc8ZyBexvo7FDGvXXD0zSK3+7Mm9nj8I2y
saqNwOrdJgp+GBAvLTi+0NeSBqBn15AGQoEgUJjEwGQbyf+/ch9WmMxlV4H5aNiZJ+OA5OAuve32
Mke/6Xnftk4E0l5mYw4Vu0VApT/onR/KurkluyUiaKcV2vU6HcMs0fjExmOMiSAm4zbalsEI1ZAy
0PQPODhJXcxjhLglywfXxnQbFC0nPyRKxlt7Pvhz/U2KqGSKalRdwusbTeqwPHVj+zpmF0HcArrb
TasbNTxp2c/zUmVLE5QNMa82qny0uIJbCEJUoSC8mSWObusNCZ1+W5ugbF3FygIUgCDHO1VfySG+
Gnd0xy4U7xODMmtBYpSrMXR6mDkdvYL6Az3WwSkrJe86fg4fzokYukaIBef9Sjy7Mhw6BHlnob/a
s5tpBwoqZ+y/Mho6mXFh24/nj2c7DHwTJgYucxY1S5MjgRAde3TE8yT+POKa/5eTOrwvJdf8pj4A
eYQBDRS3hQgCHY7WnMbxgnz01O0iO3xo9exhsevd+XVt7uFKjBhNAFKFZhY6FWgbeI2euUH23ONd
Fx1ZL9nCTQe0EsX/vzouI20VdeC0GkVf88loD3ronl+NbNP4/1ci0rGLo6pHecoEg2ZTHRYERYo1
/6UU4eYDcWa/NAXy9kH/z5JpTl1gLHWkfylF8EIFwjsj5lg3mPhxemN2lgmlUEnte/PuWZ2J4HU6
5BdDi8Oy8QJbtusOBpiRK3mILJMjuB29ngGiziHNG29+reRwjrhycpan3NVvu9Pkzl7nqk/6RVK6
5OW8VkgUT8zNMSW3x1xBggR00F96MnyZ+05yWFvlIwMP7f+Zq5ibC2hOw5KTYCmaE+ypX//KdoH3
0+ZEJ7OXON0D0JHOL2vbJa1kCu+OqNHmkNlID48u5DqIvSYn39ceZz5Fpkk5ysDNJObFyHvzIkqh
AB0OyCfNlNyNYWiix4jm162Bw3X+cnGCtyB13BhVhl5fjsfIe9FAzfQwYDfRFLYPrrWjRN5GrfHd
AQquYxgGpi4BNDSwnow88VC2cLqBODT1iu4Xuo6dJd/T5XHUJXG09BgFd9KZow3oCKgnr6kPtyV1
UnTA1cfswBHIxkMoiW9k5iA4lgmzb2FaIIYG+8QxDoMTKrmS3ZTcKkxwK+MconlGg4ck6u24fNON
Y0iv7fjYJppETySOhQmOpQxspH04Qt2kaZc66iMtq/dJpTqApL5oRvVbS8Orto5lzZnbm2gg+NBt
JOxELKM2qUYMYuLQ+k7DWzGw1ROJ2+FTV+abFMHg1KJQ1bZCtAYoiXpfD/EPhp5giQJuW/WbEMHS
bH1G/mJEt0Bfviz0mOShE6WS8sj2dmEy0tJBE0pt4ZiaRbPqxEL0xMzbofDzTIIDtL2G//0+Mgnv
PROyFnkYooTu1fQ5Rsfg1KaOKb2St5XtTYpQgGl7Uk9xC2XjqDLt3vZ58PzZhBJ9kyM49sAKm6xk
iJTaE+d81g65OxOn9f6FywllE4r/cXm9yRPUbKJJOjUTToenAO1dcx/6g7NcTy5zQnd6KFzpUCR3
AB9C99UKBZ3rMGueZpx2RFNuJnI3hbOrk8Xr5lPNQAOdSdrOt/MGK3mCd+/DiSLxAkOaNICAVzsE
bG6SuJlj7zOkOclRcpvI1if4dFOJQtKN0BS+o8bgFmBTBSIL53E13MgHYPYjhk09+9hcpRL3LjMF
wb0TwAYEJlfSfv4+vz6KNEfrVYnflUkRPLxWDWqkgnvaM+ybvFVRc3eGRLKSLXwMU0WuDM99jOJY
4nO/npumr9Ki8rpv6MyExQXeFO3Mr+hV8GPEiyDDfel2xtGWeMQNb2VqlFGTMZvaOhW8lYZyYbKU
mOTXtf1oPhhU0vizsXnr3xcx2zHeM4zZEM7eEpSHuAApnjpSh3SaDBFjS+9NzTRQLUO+Ef0lgl/M
lxp6OKPF0Z6tfdM8MyjEnMX7bLCO9lKAx8hY7iqrDNwi1e8ymt1UsayCsrla0wZ+Jlp57Q+kKw3R
ldyaWe/pC2hBlku9+WZKDVwmRND6NoqZkURIn/yviqESp/YQqTqJk/iAZnPRQioxcv2jE8Pmvi1M
sIGoSBot7+PKS4FdAGYBzA0+z5w7SdnzoU5ZCwP3GYLPfCdO0Moojbu60pE8jqrwpZmC2DFouqvA
7grOkP35tW1awNvSRE4tmzbWnJdYGq7t62WK9jpG0s6L+A/d/LN9YkuGugAx3wohw0al6cjJz/Ak
BACuDkYBDlc/f6L2tN5AMaXC5kxZ6hmBbwzB/pIbyFKnieJL1sVvyw/nhHIJUGM1lBJ0QRWLwpqY
RdBNGmlec2nt4hN7Ad60UgDlF8kPsDCbsi6NTe230NhimgxQv+LYRM3KOoh6tPnF1WNNn9h0TybJ
ZMam9q1ECNqXjdYS9W2DVwoDVnfgxRTOI7wq9X/Ob9/5pXzgS0A6bBxLzLZ4Wn3Sph+24ZFW1jGx
rXp/FqOLw501uqpUrUA3w79g/+DJ3jUX/U7fZX52JRvG3rSllTAhamxSWnZFGFWeBoZJZ0ma6QhA
5vbLX+3b65JXqS9G1FCjmYZkQBY5YXYw+2OfyzZOcjivT9mVkNzqwiU1uZ7VPyeaO6x4ptLGf5kQ
ITa0507PtBiu3NAeQ2AlIPVFx5fzu7UZWmirQ+EfsVrJYkcdvABWMp7IT/MB6U4kbaYDuaNfrSvz
Z3atO7FXuDLYvPNWpIuzJpYVGencw4ery1U7+WxM3LpQnQa4fZIFyrRO8EJ6TuqEINDwkhLDdckL
x84LPP2o9+grpbvsBGjzr+dlyg5OuA8zRoK64iWMzAZD1rFuD3khCaxlqxK8EELqIBoJbClvHid2
nS6SksLWUwj13/95Ul1M8wMuqhyjCQLCf7Qd3gk3TeC2hdt6/SXqfxivciPFkfKDb1Sc3kkVXUTd
xhnLElyFFOyLgxPG1AW3hGObz+V4q9ZfyXgVjJK1So5LTGFUWW8lBYUuKulDFFVOqT59Bn/g3cKE
l2XWVVU8pANm7YBBkVSDo1jJz6Gq7z+hecD6xdygAfwEKjy36swqptYA1rhi3tn5cclOeSJ5Qm5a
7kqEYE+0SYo2MNHgObUnu8bEt+IaJlAibYnhbmr4So5gRFXZp0un2RzG58YCWgNYMiSB1+a5ryQI
NqRTq4taNOt71A7cRNdPQz07ljFJHlFbM6oIRf4civjKwVhl3aUZ5LSVOxuvEXLsdxfLXYDK8L39
JQQWr+LJUNi20qnvxAq2lJp6GoY5et6Kb+Fjdax24Wl+Vh46nzOchzsZaqhUHn8lrG6SiRUTy6wR
F+/sxv9wgaWruPVPpQLFCKrhvrRdUXKAhmBUban0I43xoBpP2fHK2HEwTHJN70Ha6uc7oPdJ/Pp2
uLQ6Sa6zqyUmaOLvcg0ZwsbTdtTnSAvVwb7iua/xQvb4lq2O/38ljBcT7CItJg8NP7j8JxfzZjco
U0nUc9vOTCQkDfQRUHG8lDB9qUmPCdYUQKyzpRymcJEYGncJ4kMAvIdgPkQlHCVcwdBoTZVlCVET
YqAfKpTUH1v1FFgp+mcfMyqrhm+e0kqc+Na30iKpZl6CYldoPPY5gxW9XU7KPjvZ0t6Yre1bCxO0
3lxaaESGlGGlnAbr2ZLV27e0YP37go53cdfHvQIoAo0d5/Clj/0x/oRHX4sQtDoY4szOejRpt2h8
81hAfqGP2k9J9YMoiWxARaILtqDVBiZN9Tm3kMk3BidrGkwYvwzsuhuPSnZ3/jKUHY1wGY5ptuSp
gRskqO/s5Z/Z1v9Or23hKkRLGWL/GfVMy74i8y9qPY6kdchyskHLfn4tsm0TbkM9SHMMmuMt3aou
Cw5heoyq+2y+qtV/zguSbZpgq6NC1CRoMngdQP0mGaruSe2dF7EVQbzpGxNrFMiwxyQpsRaN/gAA
oYsZLCfvi52kpL8Zwq7lCBcg64OkMscY93vqRK9zUMmuOVQYZn9pfD7wUOwrGfrl+e1jquAO6kEh
dqciYxoFRxZflrLo67w7QKPm+0shSRKDFDpiiQIAwvMvsxudQQqKfF7ZEEa+F9KaZpsZRQhQA2XY
l0XqaEvxdQzZrmCa5ail9RIbyrFYYi+xi33agv8yaPepnfrpMH9VMsvXAAoEPsT9ecXZDDHWJyo4
jzLRCB1oMHjoGi14ROMHX1MAcib/aK7uVFfWy3mBstMUPEjaNomhBgih0B8SOEEylld5lZn356XI
7EFwIzRnmE6NUeVKogs0OznE8gZln47SPC1Xjv++hzFg+f5crSwtqykC49awYzxNu0MN0rG/L66J
VpfoQf//r0Wa69MSXImRZehQpciUFaBaZJH9bWLDTi0WiVZITELMYVnzEDB7BG0C7wM3p2NUvETN
JwoVq6WIiGR0Ic1AEsw4FvrvArV7q3psgUt2Xg9kCxF8By7eJjAY0rITvbOT3RTrQKqTZC9fEysf
dYBQ/FkmGIgE2w66uu0bfimy78GeeMHo0GfLLdCbA2k73nwUe5n7iQlvqMKbVMFw80ULKeUU2/34
zAzfiiXnwzX33KoEQzWqBuxXLUK+1H5KCneMSl8Jbm1yQ/rLQZH1Cm67hbfVCAYbNTaYjTU4+Q4p
qyqanGT0z6vC1mDyuw0TTHWhSro0CcFIPAj5IhddYleWP+8IsPA/0Q8NFgaVAERCB9CQONeAmak4
mHjb9RyCILS71Ptf5xezqdcrAcLhaBlIGhcNGVk6X/WLb+UvuSIJj7Zjfp2qJtaBPhQx8cFSPepT
DkY2nsBkiBJKuOd3fIjaMm4pmbRNBeBcSyaaXjRLzF5q9lBUvQZL5XNykYt353ypH419chh+YboR
nJe+DCRscxNXIgWdq4qmaYIEzpSWjwWhhzDYZbHunT+pzZtoJUTQuqbNS0r5AI+CuY9Q9ZM6ds3k
UpO1RW2HZkS1iY42GLwLhdCMps1EGgJBwUPnhQdyCLwCWCohaoavMBOufVslMpvaPLWVUMG/ano1
1PoCMNjsOFwCJ3EXRU6XuNMJWWgv8SsKPpqpkjj1baGUmAzayaiYo8hmZi2ljVxwVGLiVilPxJSd
2qZqkDcR/BNWiQIg7KOJhCBKmcojIiQHXEgIHP9yHfwjVkIUvY6pSRE7qOphVH8pubTRUbYMwU2M
adflyYREBDhwp11uOtTFkMF3oODlUItWdxY//CnPIm2LBTkj5TMhTGyeH7R6mhULV0dbVvWu0gbm
lnkfeL1uyd6+27rwR5SYUx+syCQGh1bJbOAKGN8MWVVl2w1iIISqGmMGGOrfn1LCmnLMatyzvPrP
gcmTxQPbqZccqqsMQGiSa1cm7wOmu54qrCMgZeSOUPuaeLkbXi6/MZ/pJ3sZhst2+P+2OpGwdkn7
Zh4K3LucTArzhfvqSbujDnM4eVoGhyXReb5bH6KKlTxB5y3wtE2U002mydOg7vrgLp2vh/6yiX+e
97ubirESJKh+XDIQLsVoIkprAI7WgK6r/PMSNrV8JUFQDG2BXue6AtWrvjQ94PdvcXudFyE9HuH2
ILQx80RtJ5ACAqzuUOB5lrv9M+8tK3fzhQyZWLYk4XmRaHhWTDxcVtPDlF4pxUUkI5feDsP+bBte
AO/tKQoZ2qE59Kh6mi7JQfGL35qLUSsv9Ja/s6UPNJEsTNEt18N2jfvO482O5tG8BN4EemjinSnR
h22No6aFRhCAnYhDcH1E4zBjmL038v4UlOWxqnSJ9fD9/2g9byKEO77qwB5mAkvKazpyCpVh15vK
cSDltV6nB8AmgL7dujCs4vG8Gm6rxZtY/f2RhVo41skMf54pxvAb4ynspcliM3JyNIY9/J0s/uBe
XYpDGSkmhgnxEACKAN1Xy6Enh78TwQ9yJaJs7dgKgBPkGYnqxKiuYApqqCTr2H4V0rdN45u6kjIl
lPZKZ/aeHXrBPvejXfGU7AbH8utvmJ0FsUW5C+5m2YuXe4RzKiL4vUQZRrqYyNAVy60+d44SeZGO
3tDxu279CCvJ23fbnWN2G4NyqIyJE/EMfVwlJqPQTxHuNaAVl+TeDnzF0JxRlWwo36+PC3sTJSgh
4pjCJHUxesy+jaPQGfLfPZFkavnmnJEhlhXjsgj7jiKGHvPYydHPyIanbtkP/WfSOPTPWgzBjiOW
dTmj8LMkfghRhDUWv1Fk+Evb/uhNiLBhQV/SZBwDVHuVHeku5kxS45f9vmCpaZRgvo+zYzMldPJo
b+lP5+1UJkCw06UxTaUEpDLIkHs3HLIbpaskdRqZCMFIVUVVspkHyO1YnaIa2PtDI3vZ8gvtnFIJ
FtnGRW+RBvuUJr9Gdc8WbwHodlrc1KVfhmglzVRgvk8SsbKVCdFJZYyFkqR43Ebz5GjsS2zPkstI
JkGITRQy9XbGh/Qbe78UxyaW+BaJwRtCMBKExZxlOX7fXK6W+VLRQGgpuQm2neUfExGvbEszwiGq
cfxLOgCPF1mu6tZOTJcZdzp6EOdUciibfQv6m+GLg+x2PyPVWYNfi3Op6niMJTvIQf0kOGAAw+U0
uNG+nb3zhiTZSVPwBONoa0Zk4U7I4oe6Hf0I82fSlh+JOpiCO5jaOkvMUUfOq93Z3cs4xBJ9+4+X
0dtp8S9Y3aidRuKYzrhRi8tgD2yLQ4xYjriJkyJ2lL37ZMsRPYNRFx0NGE4kuzH03LH0RHIqkstG
ZHWzGyUxQ975kFfURTPCPiSNo2UtsJtk3QLSrRO8QTToY2PPOJz6t+oOCISNO1xrPhBiD7GU7VEq
TfAMZdUmCcUU258WWBzV/nXsEE0ysjFjmXILbqJOQqW2DQSnVnhH0DdaZQc9kNQ9JUcltqwHrCjm
MEemhnXUy0Ep2bCHoBz9diz8vzJVsXFdMcY2ywhq+Q24dUOA+7f2jzEJvpyXIluP4BCGQcnDIOJl
XHZP9b3R/m6Dq3j4fV7KZiPsyttZgkto6TAmOeMlBDBLIJtBr6JbXmFM98UBbQojmJDsfed2D3+p
EyKNIVNzRUsj3hHR/GyryK8x1qvIYOskiicm+UMzaFlTwaa0aXLC5rZVMrduJJeg7KT4/1c+L9Fr
E1Ec6saple4CKziFdPB7XQUrsuy+lXg8S/AReZBrzdDwWKjcm/N1M+0l6sCP+0wgJCIhJeByGmwT
Di+N3PwfnorMbtCngPmFOcYwIJ9HHkbJpbG5KEND5ybwpdQPvL200rt45nMZRXiRBbeLJQmCN5XA
AKERMtGEgTPo/fmAYzTulAVBSkcua0zCKU3PH+G781u3qQUrKfwrVloQp2qW1zrCBiV+mMvLkoBl
FtyZrWSSdvvNupIjaJutjUTXSthNdFmUTtrswmuAm3FyYL+vnPiyZfvXcubuE+Aapr4SLOgeYYa+
xAqudrUlThJ8ncmdKcPe2UyerGQItxLgA0GhGvPu157cVGBKxAC2O1T9Y1lk6CNNr4CJcUyYKrk7
thNeK7nCBYWao040XtkadrNvuu0V88ZbjoWhHqTpVYk6iheV1iRqULSQpauGr+TmF3vO/cySUS1t
6SOBxgPrR7ctkNq/18eM9PFsBPrisZwCKJsbcTH9Y9LCDaZBlvTaFIaZRjDSWDoD/e17YUvGRtb3
TeUtmMIPHo1Gd4zsOFeTxFVsyUG1UzNN1NBMwMy/lxPMrGTZgEtRH0JvSEuHsHhHkAjoe4mdbZ3S
SpIhXr/JNFr1DA54A8zeLPqu6u6EJrTzPkMmRFB3oFiaOSbQMIUSLLwraxlOcT5qTldEkmhiy8eu
liO+osqoNdq8BjRnGpvO0MRuKkPZlaxFfDbRqe6aYcEtqJkHFroavRhkT8HNoHW9CuFQ+roAvFyM
B7M6mJjiC7xIJRcT6b8XQecnhXoVWkrt2CWe7g14CUwg2QSyOJO7OfGGXH+DEDBVdamRrMZgTTB9
B4GVo2SHJj8aim/V389rh0yScG91i1IliQ4V1CfdC4KXqb8Imtpp2scOBG3nZW2WptfL4se7ur76
lFmtEqDHbHSDL2B85tOsR/0WbYp3OliE7OPyfF7itkYCmBYXvgk3Lug+XvXzrNioMUya8k9RIjc1
ynLi/CfEo0LvLqqCBucleI19V2tCJ2SVq4pWeYF9O4LVt1SOZPJ6EzlDoPhFw9fzK9qyAMPWLNU2
MIJpiQM1id2F0dQuGJrVQyeuLk36Uur+Z2QwvirTAmq7sGvTFI9FWs8YgEpPMdlp2qlMdudFcB8q
7pql23wAHsxSlAoi8rgyeqs34MvBHRLX6bVGan+EN3TaIdl1Ywz4Dv2L0QNG+Lzgrf1bCxace1xj
KmVWIFibruPs2oqfolGS1N1U85UMMXtcTVCWxYKMxnb4yF+cekBrJVd4hhyVEx/6639osgBXsjAx
lVxCX7LKnBcv1L8OgWen94osUbFZhbSIDt40dLhpTGwHHK02byYLuq7d66cYBDOJF1+V3yYXNOoo
S9uyBo/NkMkiMF/eQYC6u1AjXOLMyuoa2t6PxJkJhGjWYVAmf0GLcxeobm1mvtUwx8wSV51l9GBb
7mMtXkjPBxnyws0I8d1gOlm5jxIZLIpMgnDZBMGSLoSks2dqz5qxj1SJe988MqYBdcpC+4VuUuEm
mauF5oCZrF67CDjtfVg7NVDOQzT1hveZq72cty+pQL7ilT9UW5OpYP2o4OMnb/E0Z/lh+wDS3KO/
zi320tLu1g6uF8jtYiVPU7tCCyYd+GfHGWxRtbscbL/z6W64Cr0vkhh+KzRkumZrtsWjQ5GpoI2V
rFVbHYvr7phSu0l31+PNauefeE2u5QinVgLEsC+GYPbq5NCSnZ3f0kwSrG154LUI4ZyWcLDMWB8r
Lwtm0y8MWu0itQAPZ54nT2zJ6Kkz8B4KAtVyDRbKRhC33NVavHBsS6Clbd/myBInxc8wsV46y9iT
mcr6TDZdyFqQ8GrQmnBR7MUEgAYy7a/6eKBHa6//P/A7ba6J2hRIUAYagHXh1DKzqCuT4IFit9+U
em9pz6YMg2p7ObZlaGBSQUe+mGyCW1YqFvcVGkE4FaMGdNXO4c2r6U0iydNsWZatqgAGBboLmIAF
7wcI19IOTIgqUsWPw+qSasFB4i24fxPjgLUMQQsxj2wARhr+Lzr+21u63JloOlK9dBd6n2nMWAsT
dG4eTDZYHO6vb360AHyodIl72FKAtQBB1xSjiPq+wI7pXX1QI+pZU7JHv4R/fte2TNdWuUNHvR1h
mnArKmk/68TkFOXYPcdqq9YBuFXm6nQ0fDVIf1phmbv4mMXV23GRhG7bavEmXVSLMonaSIWDT4fO
Gaf+vtCTp/ML3NTy9QqFa1FJyGJ1xuslMvpk1zrxqbqYd5qffAkkm7l5ZhzEXEODM3BwBQ2c87ac
C3Rpe0rkI53hdJOfRI/n17MpQ9cMk6AfFxkXwTGAlcpUSApI6QBULXP4te1rrw2O54VsnstKiLCQ
qc8IBkHHyRv1fagcjUTSRLW5CMIsMH1YoBAT+xG7SgFLImsrr05PU3Wi+mVuSDwOt48P3mAlQjh2
UhOtriKI0PKbpnJ0PMJjeDZWOOe3anMpFPxQqmUDfksclOwWtSgDpURcFz0r1rVBnSaXYVNvFj1s
A2UPE8DKiCL5R6wCk64rzaihyuQNvcM5r5YDI064zxzTAReww+ksUfF1Q0+GvbmZwVhLFtxQlXbV
/yHtu5Yjx5lmn4gR9OaWto28l24YGs0Mvfd8+pPQ/t80B8I24mgjdN2lAsuhUJWJxF6QEoykPDwu
X5tubpPd9NgzOT0s5m1nK410GDZ6hp0gW0UdL26k+iW4GqVde5wj23pMn0Q/ctAK5y8JMNOGplky
BuqxXk2TNlZGCryoMK8BKYzoEBQB4DNmB7NOAD5aX9f78+bCDkeapWi4cIuAOKMCrtRMco49sho1
ZnlT+kUgPJLPh5ucbz1wZJFY8MUHNrKo8FrlZpZZQwEc5sfBS3bldezKryL27gkmrW5gjp4jkHmW
OrDv8GiBK4JICUSnos3AGQjiI+wq7YEqDNRkjIUbb6IvIw3zkAWIOXzRbyOO8nEgBy1mOpB2ZCyE
t8kidW5mZk2gWeP6MKsLKlBstnHGe1hNGpTsGt4PgEBpKZSNroVhqHmEjJnlv1Xpsm9ne+yuJPOi
7T4mHn4MM4qdhKmUtZSlhTww9bVbT/2bomU7KX/M8+RG6nqOsTDPciOJ+nRZFqtmKQDjrwOjtISJ
TCEN1mRnjbojWq/n7YQZMw1CDYc0pioiHVQ0rZfwyDm7Rg8Yl7muHbWdr+LV+nVeDvP0CHcA0iQB
cqXCZlQUypBHBe5zyi9dc5fKBLBHkPJeY9hi0N1HaYsXQXpXT+s7IRNTIEAMy15QL/rqZh0/qojX
weCJobQRu1LrDB3BsVBfQ+FjrW6UyQOeNSehsYIwdn1EzRLRX1U1uoqR5cbKhhlXj84DfZQbHVTN
UWugE44ewQAdeqxV2i23ocswCohFDMacMxnlJpXqJvZ3VrimkgbwzPANo59+eT0CFPmq3okfSAdO
eqveWfvmx3kD4cikG12GqA9JHCK7ha1vDTetAn6z4LwIxlfbqkW/y+jWWst5g0X9LiSt8MAcDN/K
75WYt17EqNkMUVLRAQUWHGoR6vz0co1rhay0m8q9UgZdenteEeZZnX6fhuuYzDkr1hmQtFMe5MVe
lLGv/3JeBPOsJMMA1rWByKBRFp6GQteLHT6HHL+UM1pKYg8ScvkmThL/G5KAhS3qMDQVmCp/G9sS
5UZkrUj6Q5c4iv5TiR8K673uH8+LYX6TjRii8MamwWtirk0KmxZi1Y7DwZYNHr0w87NsRFDpqDfT
GSwfC0pD67Ip3SV+FBvvvBaM1IAvgrUxWZYVspj3txZl0rSGPuOwdPlFbZsgW270OMizH7Mxcy7x
bG1OosiBbg6sTqJoUlPsoOY6OAjmH7JwmCfO+AtrIuEvfcg/sRGiSkWj1yYsWbkncNWoabEP1dvK
LQhdRTAzRe5kP50/QrZe5udF25BU+nFbXNYpXRfcEqb6vepfi+45mz7Oi2DamqJaGoIAJlNoTM3J
lPsiI4CK2YBBi0NicJ4imCpsfp+KL8XUrzl2NbD+OT2va2YL9ZXOa5J/dv2pis7A/vn/KfFlkWdQ
4nAyhhWfptefx2zGjI0o5v5QS+WD3qYvoGABQ0qhG4gLgg50ZZAcnD9G1o3nr3+BKoRkqRflugRa
FRmnJU0+4KG6qj16YNfc8Wjcz380+QsOSSeuRS9jqTvP3lJRtfvo53l1mF9N1fDOgiEHRaatQgiT
UV7WBWDGmEOZn4T+Yv1WhtM0DUTFpoGZJaoKT9u4x9wGHpj7didGv1XAOSW7Ivr/rxmRjmUVkMxI
DJJCyvKt09ZyWhSxgsnw9G2yHCO9z0ROUmCeFVrxIi7yCpYyKRGDUoZmOILBZkrqm9icn8KjUZTu
+Q/CDKYbIZQbGW0GimIdaVrvBycEskcR6OmV0v8Q6vfzklhXTRzZH33o3t4wqgC7qzGcNPqIckH3
i0S5Ens7XhtEEu/uR7LAF9fdSKP9ZrLGcAQYpNtKQI61BRur6V6/s2ZsBWc31Y284yEikKM6J5Ey
vHIcTCiPwSTxQFoFSaAFZMOUxyLDDkrou+D1WiOJg8p/qwgXEmRMsOmX+mEIwpvBTzFksNjDd7Lf
RhCJFhsbx7zY1BVkx1kWX8v1Xm0tXDJfOFZBTuXLqW2EEC/YCCl7A0irMYnj7gpGc2WH2dnPHtK0
l3e82MB6wjMIle//zo6qgMRcw5RGg2gqDTbA5DBiXwTxswS6XY+g2WAb+Pm8fsyIinVJUwKEsKl/
OsVGvbUYME6zYCA0N3oXzuzN08BxYZ4Iyu5mOcqKaiSj6Elsh8JBqDieSw7l6yfC2CrZQdcxDPf3
J0prQZR0cCG7ubL8DiOs2gErzxGUxs0AOH7+vJhOZPyRRUM8mH1XKKuInebUaG4UGTAPon6Y8+iY
9lUAmH57sNB6a7mvNcxwsZFLHeJkxkWlCxinaSsby+/HKlBSR3WrfeVijRZxChD45zVlhveNRMqN
mzbWl0zCIp42OC02SfrOrwBlcV4IM7xvhFAubAijWYlWM2P/szk0yY2S7yPlepLfteY73TYDE8Kk
uYF5STzg/W0m46qKfdEi/inNdWF6ufU8pYHRXGrWgzgsXiVeDDVGh9aPpuY9GzFdYCOaslDQ3puA
HcZZju1LrAeF9vP8MTI94PT79NjLmOhJ32oALFjqG/B/NhPWqNR9yaWJZ8enjSAqa0VZl3Zmj23u
5LcehIf+GmMoQbkAcxotda9+5LUs2Ul5I5Cy+8FqJtMixA85Fo4KLzr0h2pPoJqnHe/ZgGnwG1GU
wc9jX4fiAt2a7i42V7sNrwTuSjLpQH6JVXj3kAlVEvjkKH0yC9QqQoyW76y2Xr/23tB1O6WId2WU
7vJOeMM+p91Z6gEYlZx0yfQ1SzfQjcUjEgL+3/a/VlOrNiUwN+vqOkkOFqZ3E+Wui4N4Xrzz9sg6
SjLrryg6gFEluvkhAEVKKWZgb9bRD2Xo7Ez8qbacF1/y79InuZVBmeKSQpusR7PAwCg+Ck+nb3V0
YgXbWg4jkoE18ODxWQe4lUgdIFhOpDQnQHPyiO71MQLUq5ZfafGd9Q2SH2Mriap6rUXpDClCZycv
/FnM7F7aibzK5vw3+nJ3xNK4MA0ZOJoaWbXVJRiV0Q71b9yCT4p8eeEwhaGUDQFC1Pi5by4jvXET
kzdoRXzm3y3hy62wyxfs79YomtRbHQCA60519WvCxESWEr+TFrcaUVGiV8xiWit0QwD9dZVq+kVc
znaoDpzsy2wrb+VQmVHr2sKoSH+iBTkSAXYiledqYcbQJgBgIkbICh7l5HmXwmv53xEi1GWgmEp4
bKulMCgFwfLaQn6q8iGQLLTrleIBmE+7/xIq0GH8W2YHdHKhDntsmOf3Y4X8m9xFy4/zMljpcXuW
VOafWqEyJ9KRs6rrrDcDLJk0cgY+YS5YDCu8byVRIcKMUtNaZiAkjMZ1ogHVeMZ6wVCGdq91e2XK
PCEV36xocpK14QyucS2GChoY/lMVvK2D5f5avwUqV9D+EH/qki36qAt2cdD7vDDFKmsk0OCIeA/W
FDwJ//3tykmrzEhFRgEhSRTJDtIOzw2YUQoCVIxwQACdScZhGmZBBouQCfigt3Zv7BrHfI0eM8tW
bezOHoGvUQbfcnJJsQzMYOO9TaMMxpoTY5rHZAafodMUgl1mT1bNCVtszU4yKFMZi3kYqhYkNaZ+
1JOrXPOL9v683TObcyApUiVFI0xWMmUSQpRLuH6luDUoToueRugur9imkQ4E291yRc5AAlulP+Lo
2QDVyKvKirC+k9RXdX1fAXmdR6fKE0Fl/bVfOmkokN6N9WaMJbsMb8y14lgdTwhl1+ooKusgooNR
ajpyYmiDZ1qbgu98HBkzPRoa+JhapFSR264sUwJLOPqAH/bIjl/hKJcGYKWw9LTnSCO/9iVJbqRR
cTYxxKU3Z3S3mjDzuyq708pip+fSwYi7y0Z77wzRt2RMclyM8pzZ56UzD3QjnPInA0y7U1PgVS9f
AYCnFK+rhInhIrk7L4b8zDkdKZfCeHxTRgRwY5LHndCB/wtP2NVijrYmYVJeGN/Py2PeTvD2+ucT
Uv5l5Ga0GmRWavzQA8OXjqDg+QkHi3fiLuHO0zLDrYyRJjwrYiZUoQwmj8VV7y3C0/ARFW5dOKqT
eeBNDrqXBv793l7xO1LsIz3JpFyhybQKFG/oVucAagL4jztPvxT9dhzeW2HgvTSR7/Pl+wGKU5QU
DPJa9OqkkgpD39UY3+jd2SXKrbVnPliX0V70e/BqYssh8lsfF+gf3xhQxUPTSTRVbnVCYYpSjsUb
Zb3IqyMXypf57Ta/Tzxk02dT+3JZVdwwXTm8GdFmUJNXji0yfWwjgXLwZUiEWcP4P6xjiR00wQi+
7rxbXkEJZRzy3eKLbhvwmso8qZRnt+1crusMvab0ORqv87i1w5lT2fBkUG5dgVhBbmt8m6Y+TpKf
YFmNR3/HFAGOZJHUGChpqMNTxqzVTBnjPE22X7LV1kx3EHNOFGSWoRsh1FlNhppqqoAZyzK7Vvog
6nAND3ouuh9xyS9etBFDHVdbaQCuEKGLnsONRK8LIi/9MQL/4aJ3lmdui4Zp2hpIVnB8Mthclb9N
O6vaKJljfJ7uNxlCzA7W1VLbnb863X6+rJ1h9x1McUzGo32C4gbEsZ91z9abIgtb8itmbvow3uur
GKCxEYSp4nJ8ilnOg3QKYMga1pLpbu9aLEltFQIGOYf8ThQMxR4HVXJqo41sXW5X27KwyFbqt7E1
viizwavfmEl7I5+KvuE0CY1mDSjp4ygou/4wrkYQ9sZ9ob3L1eyDid1ujTmQuqfU1L7jdhvh1Hdd
Z0zxGrg6uUJ/1LvXbrCBHMpxic+m0xdj3Qih4q4Zm5MUVw2Z7xz3iTceCS54ShiInlHY/44eCHBy
5iuTzUVOJsn5i2gDbo1ZZEyE0K24ugWx7tqjNzHk93P/PKr7pn4zp2O7XFrC3cyjO2aGGLyw4FXZ
UnQAVfztJnFt5APQkxa3tBK7Upd7tc6CPs92522W6Y2WrqoiEKUIsfLfYrKmXuKpWWGyylSAimYN
nbCOGk6FzGwESxsxVCyr5CJS4gxjnQteqaarxgndxjWC7KLZAzTHnznZjacVFdMWpSliPUMTQs8O
svwcV3fnT435cTbqUIVc39cmcEoRUML2Km/up+JB4gEOfkIuf7G3PzK+kNgvkxUVk4XwD3wS60XH
tlx8o3qRV/e2dEuGmgu3vdM/0rvUS3wuYjf7LrgRT1WPiN1RqkYQT7YDCX8UpuJdDCdiHyu7joPz
5ykzI5eFCQeQbJuWSQMS1MUqlGsOaZ2nHwR/9pMdSQzhbjxaoFsUgEVFts9Nu/SWHbC90G8//x/8
i76n/4DSNwxroHAkqEy0a/0ge+sucyJsn+GY/cTlJUFmat+oSwVqMNoC5BaNQbTndMu2Wt2vlNFL
1dYvVf3pvGYsXwDrhIKQpSNqyZSHA0hZWBeimFC8iF2glf5/+33K19K4BUnWjBG5ZLhrq6dC3Z//
fZavbf9/ytdWswMu5lwtrhUHLdo3lmrXEQ/YnSOEbkVYImBYFrVcMEoYhNICZk8/n0ZOFGR9dXQs
DRUDMDrmeShNoiFtNAlYvICV3CWzYqv56AjNRcxDOGKO4J0E6fQWhKzVZSKJ8Kb5GmSvN90dqNYH
3cmCDhi2yYtkOqpf+AI2OjkastASsXjxPxV1ekVhlaNxykicV9/C2AGnwTG+N+7UB/N6cVtb/tEe
sNfinTcQrlDKm/B41KVLhsWweE/ugaUvPes/uxQdPxImx6C+FNFV5U1ys03mpCpV7wyGME057p9u
UXS2KgJaOQ40gRMYeUKoeqdsSqkz1Rqt6H6fVwdJCZqKc42WiYPSiQbUtirAehS869DX6H5MgdEY
RaSmio4AavSmg+QTYiTBSTBIAuyjyyIwf2petZ/2rdNeKjdkMYqgI1juwlGY/TE3/w0Vh8VCUru2
RoU3OWZAFmejQ+dUzrgbHTTX7PFu2amcbM6MkBuRlP0soMrGLCREZpq/6Delynl6ZH7Eze/TliKN
Kzag8PujCeTL8AlgY2PynSbk9itSliLA5cFaB0uZs8dM+L0sx0j6cd7RSJH21VCwIAewEQskEUTP
zTVKGxMYUYEn1GzKnTC7ryIgLWGgT64auzJuzwtjf5STMCptJXlkChrmKzHq4UzCfpIfz/8+syTF
VtofbYi2G21IfVWqFRmHvwWaL+aUGyd5VIL6CSsgoMuROUbGDP4bcVSaLAx9NAyiT6cVjmXtDO1N
nzAD0XMWqNjGdlKLSjKE3NRIIlxToJ6thr+lMrbjlGPRHGVoDg/Z6pU8Av0P6I93fXqtKG+Z+KHx
qC44qnwWjZsvFJedpBQ5rkBm9STHmV3KoNnjaMIzA/pRSqtBjykYaH9MjvaheiTq4aF+PZi24tXB
YIfvHLsjAeyMF9HYA0qe9vNU4ewIyzwZUcmPJLCRIRXt5j/KooLCEEUpQBWATiyPAO40LM8Qlru6
Gf2kFH+LkuCDddJRq+RNEyfkscKwz/8DHCemF0Fq5BUDU+cLceKxvZiV5/O/T4z5y1kC0Q7lFFwL
r35/+3AtqpW6dnCqHvjcyfArDO8nMNyjKVuqL1ENhMqeB9LGNpiNTCpbRJEgdVpGYIZ3+WgjLfuh
O73Wv01Q87RB+otXUzHPcCOPyh75AArDrCFzaNW1HO5MnZNxmVF98/uUjYh91KWqIg8gntKepMnv
05dpuRdkcQ8UrvOfi3nJkhX04GSUhgBFoDJIOMc9HgbwvSSwexBylP5ZvGkBAaPvBFfbc6SRk/lq
HSdpVAop6iJby3ol0N3yobmSdvMxc7J9fkcI0Uqn4oQSZrjaKEcOehOu0LBpR0lPF1cJL/VOtE11
L/BCIvtjnVSiskhqAdFuzPHUqK7X2rLYYvHLLN7RyffWbuR8LZ4sKpNMnd7KaYmPFT6WxUM+/Axj
bwDtI/pE5z8U28L/KEVnE2sUzU6dkLLM6DqUn2YeezQ7Spx+n4oSUhXFWqsj4qoBYZRBE92LdwAD
/G/nRWeSQh+tRDdRUEhAZh6uw+Uqy65yIBDmGg/3jdkH3TgSnUSqSVpiKcK7tgKWIcEuDtnjlLra
lYppnzXQDqRNouzzQO9s6+f5r8UxC5mKF5LQGlJDBum65LmOj5Z22cwvWVbaQs+boGNfZFVs/WI1
AKzpNMCxnI6tWhJue/ktfKs/uW5HrMoWF+rP8KH2sMiEHN3xRn+ZjryRSjmZMoA5vWhQSpvZUytf
y6IrSM13bF5VNfJnoiijsojVSWjIki25snmos/uaR5XN1uH0+/RXioTUTApQQZJFmDKrwAvbYPil
4MS8z6/9JcZu9KDOqkqNtDRGlE/GvfFiBhL4oQpHd6UgvjK8IogCwKj4/1wWI/Ke+KztW/+8QTLD
x+ZfoOJUrmSD2RQ4yjp5H8FRxhuEZWf8kwB6XHpZMPs6yDE2NN8WB3yxOywV7efbbE+AHoYjb/aC
6WAbcVS4UgQAp8IGkfCLaT8LD13Z78Ucc3wgqJIi4eH86THnwOSNOMoSzUZr0PwSwbG1mz86gHyT
55TQT9+123+Qo7n9GmZe3kikKpo0b6QxVrCuKd2T8yQ1cCw5nY+3Kru+LQMuw9K/fEGsbYsarnyA
J/w7NY/rglHSDGPUeULWDi+ko+BIb+lvAlQUH4QHjXOozPuRepJHmeQkF1qBpzA8QffmUTLl39OQ
2+WgPAtTbHIiyb8EyT/C6PSJp522xwYDkALxiP9AWibdpeCIN8VF81E+SU4JinfTG3mACczFLfmk
JH09A8x9Ya4j/I5sHpX+uBvwhhuhX27sz5soO5adFKQsdEgkpZ0GVKix6q0E5/xG/87g8VYXyiTz
qZc1MG+iGSAGo/oYhrndNc//TQ0qJE/9Ys5FCaOI0p9A7PTabJ91Ga+bRw7jS0BGujSA9ECAkyhT
F9Om6QCuj4B/FXW2PwSEGn7xk0vpqv49e6T0jVwTb6SRO9hWbCucOyczGm/kU6afj1nSrhWG+syq
dTKjtRv97vw5MuPjSQL9VtQ0RtS0EyRUWuhU47UaZXYXHkzlqZY46Y0ZHNEUxUAkgHWwZ0fFYsNc
tLozcPnS7Mn7ZP9xo8pZXq1bBTPV8e082SJHPWaw2sqkzF2K67TOYqTU4fAJ1YGOhHwzHnSM5ci7
0OMR1HPlUbYfTblUKgoGgXuMSole5lVBfdS82ZF9TJ24FccNmFNwW/0oP9CjPhcbMnjcutWT4Tco
EtJ3DKQ5fPgpVhwGuqOGnRJgI0qfqm+uZG0013OYgI9MCq+BKOdN3U6aQXY83J43SWYM3gqidMpl
jNFEBnK2gY32dwC7+LFr3FnvyqVuCwGOEerxIVU/Qzvt7FuxJHJu9BOzSQkjKSXPpquvOjkyt6rY
gy9dSDvDs94mFMiJv76Ofu6Jx5D7aErM/5x86oYtSKWUjzLki9VPeX6NlH2R7aUic5J0dlYA5GvT
TsM4+/CdEf2t4iRGbBS3WrWyGgkpYWnvzM5fMpBerF4mv5//rqzMgwYxiKJ1PKBq9DVLbJVJXgcL
lGzCpTi/KChrh9fzIpg9ka0MynTE0NBaS22xZ527awK+58aJ7wfNwRxe9VD5neTwXp+ZmZtwcSvA
W9eBZUOJ1OYUnYpCAfF4ntmAUXuSctOWw+Qx02a7G5JLS+08RdBcNYwfOOqyovdWNmWyQ13is9Wg
EyYRVXUkO3tLLsubLhiPqmsFTfLZfc8dbi+S/S1PSlO2mtRVK7QxXLTpfmTdk1HnTqI+nteOJ4My
SxMTmy3IKCe3NxNnCXtHRa2Zav55KbwjpFK8kqnhgDdePI10k42xWjMv7FK8WyQMUyq5c14YM4Ri
eg5IuWg0yjSXhyIlKaaxK0S28YjJtkb5UDI7FTglHjuAbsRQJ5eJcTPkVQcqXhTohk9uBfl1/iNt
AZkb2njLPSZ+m7qVd147doLfyKXO0uyxP68U8L6i8NTFzt5Xt3TDvbgXFWeSXBnLMGXAI7ti+/xG
KlUkmWHbC7izog96PVZ2tMNctq+65e/hggzd8hpTTKs8SaMfeAtpqeUZw0RuKv+u9dbpw2d9DW3O
SZIy4Usu2EihSqUqEYx+Lka0o3bRHUGMGG2g9nnK4R+IYN4tmXyYc+KoKkkzyx70zRbmlw0gp8UA
uM1vuvGhajRwh3+sFme6kV0lbdSjqqRWz/JQ6aFeusdtx82vpdTROjvHjIGGXWZBc0qBc6QkDH9V
kaDeadj50OkB/qgYK7zRNMgMmP0KKzvk7tP/iyGeRFBup5l4+jdn3BbkwLomtZgA6nrAe0OjZcfL
O2w7PAmjfC0DUHq39hgOqSXJmYYHNRPtcHw6b4e8Q6NcS0tUee1a7LbHykUl3Q88gErO79OYkVjE
iyqxJEBwsoGQkcxJsApJwolLPCmUM7WTNbVgmkT7TjkI4m2z3p0/JWYK+cQm/zQtuv0oJebaVas+
uVaTezo4bova8rIuUOrJVrWEk0N42lC+owyrXoQ60iKQIodU8zospZzX51/c849t0SiRYOMVdEFA
v1OuxT3mLR40rQhCDRyG4XhVScPRaMK7VhFsLSx2xay7fV0ctJT3+s7Olqd/g7jApi7V4hUA/AIC
ezcoF92Mik5KrkUMB+VWzjERrsrkf9nICqXINHIykJwV3rDYhKmMrIRZ72vogSoNV/zvJRIsoBka
dpgwKvS3xMnSS0I2BwwRhAtgfGSJV2nf2HNU0K76nwwqSAi9olddOSOuF8tFLJuOlqS+Xgu3HIMh
HvQ1uJ7kUHFiIeMLXY+rYectXrZbd2ntdT5B0l12ken/N2mfFfnmW5VRlYXyYpCq9x8W4eQ2RL+T
PF8InEzFdrY/in1evzeiTKNvwxhD3e4klW4Toa877jjasKPHSQSVe2Msm8tTh6yhBuNee7H8dZc/
Dx/oBLqTTwYnlt38Ojg6Z1+UJ5YKI9JYV/GogJSqSncZUFKLEKv0WJquX+OF00b7l7rwpCI55c0p
NksTdlhWAgXgh2G3e2XXPseiXbzMB9En+T5u7LrkhEl2fjzJpIIH0Fs1bQ0BFjSnqYORTVF8knnN
s38ptE9C6KgRjWlXtcgs6b65GmD7wIy6LI/ku0ledNM7YBc+8qiZeZpRgQPXoi4vCZZYrnmLcKdK
v2STVy1xPxkVOWotb6p6RbnUu5KPJngQlzbB3poweTpfCq55xxvNYJdPBA1SweukAhTkv61Ej2fg
MAsAGJRrJ3/4vLq7loMd3dnDDJnPezlhOsBGHOUAtSqs2tjAAfTyJ4a67XrF0svwrg3X1ZRxMioz
k21kUQ6Q6/LSrrEAAj/zuk88K5ZAaWeboFo/H0yY4WojhzL6FBxcc6mQcNXfLeKTwRuGZpre5vcp
e5c1DQ0NA3V73tyao9enOy0LzqtAUsWXVLIRQVm3UXZ5NmRglI2yZ7HTnM7ANk3iiIVrYVyiV0UH
QGq8jMLaNVM2Qilrt8bUaOUcemV1BsgItx+uIvkpNJ6W+U2S8Hyhf8whr4InP3pOUypppkJZDVqD
kc/SeBxL0V7yI3BRHWV8b5PUFrTX8wfLHAbeKEljLKpLXBXNSj6eZYPDu3kiiKHzTlgRic1rGVdn
TM19s218Otsve3zaUq2lhVbRGr6XS2q362Ve7NYo5VzwePGD3ilbhVbQ8wz6dR72J3ZYwDyq+9kB
BIef//rOWANg9UEdoAI9AM8ZfwerLmuTSg8lEFPXeBqyPIAViGbICRtsdz4JoUKUkS74zRRHJ4S9
HVvPDW/Jkm2CJwFUXJqUZEqKtAFohCnaYiReqv2PTMKrag6h1opOd8dDaGZX2lhMwl0JVa8kUkrV
wmDljYIeWAtExdURvZI8kV+IudPjSU1DyuRx3XBFUmo2uqA3ZY5MIpR2/1LuFR9vn0ewO6meFYTH
OuDN5rHj/UlHKg4LIh7I+ww3lyYDSdGKJjSSS9t8zOPdeafmCaICstgNxWjEawUYUxFtk+tMBIJZ
Vjsz7/GOGfk/F7QxIEroA/6290SawlotAa6TVUdl/Kmmj6rCuawwddmIoIKwoUbCKkKQW8eBKkOP
UHL0+hAbHSfFMN1qI4gKvH1DNrhakL9OgteOH93w6/xH4ZwV3SJM2zqLFGDMuvUYDPqFGgUqD+Ge
mSUtS8JLCtaj5U+L31TUwthUKXJ9hakqz4ivuuZR7wCZK98a2UufBatecs6MrdNJIOVCvYV+wJyT
Tg1wMPUaQ9Ba4Wr95J4/OvanOYmhzEwU5NboDFTtuXglqW9SxAO95AmgHCaeqhkcQTLujtO91Q9+
awkcFZgxdfNpqAIGaaGURQylu3J+EIu9LAVRrtjYcbcH7UIJOQGA911op1E6s1zBm+iK1nrRF5qt
9nKwxtydY965UT4TD+h1g7KbJNfF629Ij73dhTsVrHWR092nj9weMTsc/DEFehJnUQVFNgFihy1n
yV/esJBGnmQ/ueMlD2UaeQUWXF5eZ198Tp+PHsTR4jRqRnGsoKjkF1hhWCbnI9qPHqFO7J4jl7fD
wDlZetJ1xvRJWUeY/JlicJPOQaL8Ou9T7FvqRiUq44pLJcyC8YmUYwa6k7yTvfEhELzptfxdjPbs
NX75yM26xNC/1LcbsUTxTYxKsyJXxQ6OML+sfvszdytHVGyrBEI9VgnRrElTl+B7h47McQrWkQLc
HUuhiqphYIEqzvQUA/cYO8XYzgQyvVDQMx+cgjxeYJaBbqVQxxqHZQeUQOTeMbyc6+dI2mfYEmoT
2eF8P9btZCuIOsi8wAB832KppFnFvWSAVjk8yuvuDRDwsS3OXWPPaokpeU7I550iFYtH7P1HUQf9
qmpygDx7mXNhLpjetlWNCsfC3EuAuYCTT7fSxxgCNyd1BU+5jEZbfhHdyg+5fQZWxFSROLGGge0t
oNv9bZalMGMDBgClrhSJDqCe7LxO7RRY8+e/Gk8MdXq5VvVxMyFhTpEVCGXnt8ZyKEt9d14M89az
VYc6waiVR0MVceshrHeqQxhCkssadW3lg4Tov0qjkttkreialCidpGsziI7NpXRHgARwczx8b7F/
qxqV2zRVDMcQBGnARn+2sEdWZT9C+feKbMo5Q1b7eiuISm6RtM5JpiK5xUvpyBhGDn9hzcFe+19T
/hjVgE6bXtXpvuBuHpBARIfIjWB6+k5rO2Cam2jlhcn+n4l8y7EMp/28CPFJ6JgefTJ9GvVOTMQ5
BnHO5BpCZitqfSVV0t35s+SYvU403gT9su3S3CwBOF+s+yJC9fNkJZyhSHbQ2KhBBV6M4GRt1eMu
ApS5xVm8zu4ujaveVtHUuCBQ/aGzcNRiXiG3X4qKGqCYrYZhIl3628lLjh2G1uWf0i2IFiBvxHo1
L+izvxVQMC1AzuGGThv/Ik6tOAOdnfh1smsC/Ua7m9QbDa5N+B7jNCh4YwA8mZQfjJEEPKkKDlc2
ylGsfwP88/68eTBzJmjE/08ruqibemMMhTiaXLX9EDSs4NeOqQWqoNrn5bDN8CSHevJNZAGXIxWN
jam+aarHer3OzNf/JoKydEAbiisgWLA1FANxVrDHDO+TvM0W5nwnmkx/DoyydSvW4wIdGUyXXfb7
zMseQVKiXs9e5ZeBkbjnVeJ9HcrIu6LUy6WFsLau7QRMPEP7kvWXg8xbZeV9Hio5hmNfJGON3ntp
xftFBbcZntbKXuWkK54+VG5cdJSI3YRHDGls9mYkHPOldJXJsKsy4gw3M0XJigzcJwCS4HP9HfdM
fYqUxUKHf6xjLzJbO5VvS+M1MThvacyTO8mhm5zVuGhZIkGlpHkazKe0vurMh/NWwC4pNjIoXQRN
FIqkRQdwciQf9wVPTu01IKFOPHZH7sg0cZQvSfAkjoYZzhUjU7MlwVOTv/qyl2NEW7orLuJdGxgu
7wWD852+0Dl3UmKZPUYmhkwK1Gw8SJr1LlvDzzbltRpIhD6nFxUgorxstKkjLeI8thtVA3IABjTn
2Y6mmy4pnaR84Xw4EgzOSaSCxdrIGAmKDRRMYMvBhzvMeLNTbk2bQA6HDg9ymMX1DF7sP0ZPj75a
RiUD2AoTvdK9flvuBQmMz4Q1R7orW7uo7DYHtElqx17oGf/RSGky68qUR6mu4AgDWqxjUTth1wRV
17gKZilC6xFNuF2edo6SfMhy509DzEkxJBieO2wquKhwxV7swPJV5b3bFemjMpvfgJ/Yni9VbYet
XMtdiDAJgM9afJdjT/wOpvNWBFVmROMqo1FNRkUtY19Hj6o2X6UDLx2zzwowTRKQI0mMxFluqkI1
LMckb+PZreRjX96oCm/rmZ0nMVD7PwmUs/WrllnYS8aeX+vpQbYj18gmcoVL2eezebE6G+pGGOVn
Bjasi6KEOmLTOh2qDAvbYqV5NSz3ccSbE2KXuxtp5HA3hxfnlkpQ9EnrbcptwFx1duKBczL/3ef2
4o632IZo7O8s4G91pFJ0naTGOheYcx3anyp5VdD3kcb7bOxofPpq/4+0L+2NGwe2/UUCJGr/Kqlb
3e32GjuO54uQOBPt+65f/w6de9MyzRHvcxBggkEAVRdZLBZrOYc5QxGox9U0x/RRVj0Ozc4G+HUn
3SHzIDir/PBdlWXLVFRD1lmsBJ2AVaoesVNx4xjXlO878QJ0RTnR12GHdCJums/4YlXFmAOGjykO
3/tda83ZqtQOEqPS6c54oriRZxzb125HMD8S7kVPc+5SXuSxt+jQzGY5mha6JZRfBJTLQDYsya6f
fmzrxY0/VmKYkwyyD7PRF5j+nJ1067EA5rDSfmpUHfTA/7t4NnOas7kJBzVBcysBmQLAqE/L4bXd
o0N4cm+yGzx/rjLd3VaMmyVdy2QOdaIlpt1KKigVXTpL0eLZBSyA3XQwXXQl/5Kd7CRmNOE6xpWi
zNluKlONgHQweTkmbsBJ+FJIheC5zDUMTVZBVIq5fwDpvjdEcLPp6YDhLTyF/s302yZb3H76mYoI
kbmGcRHD5s3NwlakjEJgz/PBtl4V6Uykp+0tEolgFmsyrSIa6Isrz5dda9WePca7tFpER5e7KStV
mGu3IcpUG/NbI4G6Hx7rf8Id0EeeUBV/qE7FtQb84d22ZoI9ekOVW7n4OkQafZppH1lROXpylvPe
ycijLGooEK0g45TiyjKX0UCiK+mu0LzgNuY5lhvBSRIIYeEftRADfGqGqGWxnqI+dnJACxuCvkzB
grHd/GbbqaNk4bof2pOtZk439A4gJuNREyjDDywuxsA2eiyVZgxTi36k4B/ZjQ/KIUBjhKPfa4gr
kPfZtgP+02sljXFCgx1ZSdYjqv0NyRwBbgzDLLjl0Rfh6S/gN9wWKNor5kjprU0KTJ0jXWff2PO5
LW8N3d8Wwe07wtz8/zoglf6GlXHHix6VgYK9mhGk+8BC9EJwFL8BSsrecgLQE/qORJPT3BBtJZQa
0EooqdJZtwKk35fmJUHsL4G7ybAP2Zi65iJ6d9Hr6MNTALwQuOpBU4uz+l5YabVNlMvIivcnytKN
IdynCWCPGD9CN4uoT5K/ZRdhzN1Yj+lgNyOE5Qr41mRrX+DlqnUiwxeJYSxRVWZdrwLMxYXhdZzu
ivSLJko3ikQwxmdIWqmEBE0M9UQ8FacqjKRdr4v8Ed+dXxaMsT/QAQZaJaPAagdo8PzaiDvP6BW6
tf+MsQ1aHxtd+DbYjhrM1+CeTg8Hx+BcJ07rvZVH7mUvodARoqlhviO8KMfcVYoydQEGUOEIe22v
tFe1dduGlbt86gW3MnEmipillNiShfyWVvp2+m9rfE4RYJmZMnBFVJ1dw2Ec1WxAgj1Qv/Wto5qF
Y4bXXSjIn/HX6yKGWS89z0kMqlH4BdMflMItcmWX450owhbjm8RFDrNeRgzUi77F8annxanRUWdM
hwLYtnF1bMoXC6T0216W6+901DMJkAeBqc94BW1JQxLYKLaXY31bt/p1s+TOaBleEtM5YFHAwn+U
Ip40gXQL2F4WGcMuWz0DfQC6+LQdbSaI9ugjnXLgSdEpz+op/yJmxeXfJCuhTPgSNmMRKbTdHoUf
PXL028CfbxYvBTbS4mvtadp1bvckolkR6cpW6bp6wgFDvsdLm/1k4zVX7els0BRiYDHucIEBvXcv
LABxLxVDQYekjRNhsTGhGcVTGTcIBabQ007mPtmnfo6Bsi/yHg+g5889WMFdoBmWqaHkwCxuHIHl
pa3hJqdX6db6qjila3lofMkccBs54h5Jrvf/Iw9Yye8vzdpq07HSqfePr1M0MtTWYUJxY/tYvIEK
fHDNKynM1Wza2dDJCohl+1OGvs/CW66su2S/nFs3Tp3qR+3J++wALL6r5oE+zNMvLcZttn8EP6oD
Vwo2UQPlhcHcpT0JpS4lWNo531EquNyvcmd+DRzZK06Frxy35fFX9iKOuVfD1FzwByFrjnnh+Kav
H5Xp27YIvkom5sqAWaSDup5RKdKHtC0UNOr1EYI6MM176k37DaU8YKHbXnnYFsfVaCWN0ShJyzDT
GkgDA/h+mSKADeTXIEfcbYvhpol0UNoYoBMAYbjMeG17LoqmrkIkXDMNjIrxdztQ982Q+DLuiGkq
dp0uu4BQumrAaRYn+bUyF4fRUv/2dzBnUZrsMbMCpAWqb4YfH3qwCPUj6geuciJedALUvMhGeffH
SnN2pm5pSlk1JnpOqtcWDBXR7BL1Lpl+gE1CcCb5ojS03tg61pjle0plog0d6DK9Hjgn+Y1JTnkG
nE9jX8itt72hPLvRrYso5raXl6YolYwWNNVzigpMrz8looiCWwVZC2GMpglAd24seFQDruY3WI3l
BXc2bUj4AvAKPG5ivBUlT1QC4YUyOuxUszGHgD4mRjkjitN2XJChbQNQIpUJQRJJ922lPeay8GFK
/STrR9fCGCXBhpTahYrS0hvsp5N51jEF7/j35CQCKKO2zUpCihZVJbC+mcRi1JIXVakTpKw8tJ7t
kKRwkuB5TvxQ/Uqyzs3Kn0bzvG0l3NTfWiSjnN6HQdFNSGoOJvie5jIH3Z4ytk6uG+ZplPTEzcGE
uutUJbzRMgUuYJ4VxzBBA6gEwWOGPoBzYEWYGxoVABuC7kXkEHjBwPoXMg4BKL9J29PsmnToPFxj
+3BHXkwUN0pAj4lApegKb+wAm0pWa9TmlRzL0VjhIQQl8VCNBzP+nkjxeWjbn9urT333ljTmhm6j
xkoKRFheIt2qxZ1dfiJVtFo6NpdcjU1TdBQQNx1MDPn9kNFJNoQ/5eqwrQfP1xgoMKBfF/AuYCSB
nquMQziNNmkLNM+goAFeleOovuZCFGZeK+hKCBuKhkgMBsVk92B5TRw7eyEdCAbl7y24NhXpIAGX
MG9Og1wIXDb3ul/LZTYJREMldh4gR/KJTlZZL0lx0L7YPp1wnUZXFb4v+Ab/ZzXZPrI2b6WhsBAd
Nm90lMjGP8eAP5X8bJc9CaXRA/7RBi/SmGiGDGOVgRaV5v7RSb9TnATThq5fBG5v7jSwOAP28bqu
fTw6rAf1ZdtwhIvLRDd6YRpJPcBylnSvzS6tToUn5cFQzjYIooonYagvsiJqyitTVRvTMOQQYY7Z
Oyqa3A0JxUTaMTqCk0pwBQu1Yx72ZgOyewmJ+7eGetrDb70oPpho9wnKOJ+pWhoKUWwVD1NNfuMB
W2lmZ3ElgSIeHT/TVVmea/0hTh4F28U96BcZbA/bYMYj8lZQaHRLxwTGWOQuV7Gvgc4LSNFO5h9E
QwlcFwkSbrzt0W2hWsz9ZAQkGcce74fIfJjnm1bUVMR94RoXAWwzRZLkgKjIYP+/ERXeurBzOozQ
eqNX7KSjnLiRJrIMgVof6PJsrUilAHMJqelFP39j5Q54VP9aKFqiS2c8vF7gyUQymehizoe2qJQZ
ce6Qf1tCcznUaSAKYfgW8me/bGa/pkRN6zpvsXT291j34uSfvPEFVkhd0geXtdoy5rqph9AK2hmY
CvO9DgIZQHxF+9TtX9HITtMg0U50kLdXTmPf62CbBdk5mNk9uWm8RQv3VikaRxWJYG6ZaM5l0M1i
9map+8VPskj9ogxmsdteOl7cfDF2TB+8935TEtXzLONqabP82Cu5N4R32pwc6kR0r9A9+O89QjXi
vaR+1Ct7ktDeMJ9UgMd2APWl+JWiBJVIIbqsK6fXLmGtdYCB9sa2d6VlH7VXczs6cyeIcETbw1wb
GtobtZH2zlXmj6b7XpH99sb8hxuyZZB/goAaUdR7RdJ5jEE8QHdmp+5Hv/TjJ0nzg4N9b4A38Fen
XImwpYUimdtp6JEANmNkFiRQrAbOdEzvS9fw5leNOOWROKlnH0XunH8lEnCfAgkQyPRsTTGvyRQs
kYa2F3D2KpETghfMcPJjdOgL+DwRYIhQHmOHQ133faP/7iACsFG2N3OH3HXOW0vnQem87X3k2slK
PcYee1SnYsx9YcwgfuqNp6A4bn9fqA9jJ1ba12aR4zVU6+g4VL1wl7vkZwymcgKgENEgG/3ah1O8
UocxEXVqrNxUCnC6KP9q+uza3bkQsWqIloy5ltI6DmQ9QWZbsQ+Dcl8VD3+5ZMyVZI8WwLInnN3G
i+4orDlljZ0e5D3whYS5ZNGKMXeTnBZRHnQ4x13yMMypZySFs8REYGYCKSx4XFDnSRAbLaLYeb8s
tgvKQDsQDb4KNobFrO7kEgnzFraspGcp+TKJ+pFFSjCXURBnkgViJ/gf40lPz1prO5LoBcwlOKG9
7uDT0TQaGL/3qz1arIuW3niUKYhma3PXUp3iChCgboeeKvsXEvwgzDLPIvws7tW0kkzVX11Ntj0a
5jDRXF9xN4x7nVT7wd4l4FrZtm/+Nl00ZM5oNk9xo7ToYxiNqxH8vRjjFQSO/CTRShXmiCJq6Kcy
WjD9fj9g8WgL4d64y36QR+OR0ika++QEIKtF0L4l0ow5uO3YDYahYdB+sH2jOOeDAAeMb4AwDRWt
YWCSZ2IuPUsK2wwQEJvVYxnFbgt3Kv/4zO5cZDBGXmojmgkkxKqNpCZOHQDsvV1kwQaJFGEuucau
lihoR7wmyGnpbtpsL2fXf6cHc45qaUjSoABiT2DMz8uc/iIN+YwWqkGATgYaNp19E1WlIZfzgtkL
Y74l4UFLzoUI+IprUSsRjCEbGQCcDHnASFGu79uufATYl+iZxd2MlQzGao15SkMw1iOlof4kw8tS
3Knp6yc2Q1MVBcibqg1m9/euZajNslJnVLkU/QFu1CHDr20BfLd5kcA2stltkuoRvTOT47hTPOAz
3mgYqsA0TOd06O7JdtJdC8r1yhd1xvAjnJVoxtLGZkR2vEBbBwX2Xjw6O2/f0KneDIkooTTubq2k
0X9feemo0odWt+kEjmfajhJjDLv1w9ohR0xwfpu9+id6V55EsTfXDldSGZ9tkVEKm6REkStvvdiM
fpBMfdjeQpEIxtQHo54Glc6ZNdbPZCj2TdR+op/EWCnBGHo2ynERGqhWxIWyi/NntVGdZaowCrjf
VkW0R4y5K5FiyF2Bh0oHGjIQuJzzCukaMANsi6Gf+RDsXvRhgyqg5uh9r6DPJwnJkcwvc2W3oL3C
ONESx06m1L5mZjfTIGTe4eqngzpR18A9iUbs9zaoxQ3RpQEWb883QXKjpXuiC8ZpuOVdYyWDOVV6
pdez2SLRWicH6cvite5yGDFIYTp979KsSewJk7tcEzRoWw5t0oKzeq9X1E8NCQIAtMSzk98g/EE/
OYl92ndQYyor9KJrIqqwctdyJZM5WWpnzxgD05GqKTCb/BpI7tB+ai1XMpijlZLKjhtKwVtHLpxG
FwF8gKLCxO5U3oR3oUsOootLpBZz1pLQ1KJQr+Gm6kfNLMCHsZsx7LV9AOhHPhyAlV7MOTPiVqrV
Ck6/6E7ZcAjCX9KwuIb8EHaRg/mUbWncliagkZsqhgAMG3Pe780j10hX9Q1ShcbT7Haxo8Aoy+sl
cdE6OLi079eQncIV8Q7yl/Iilj0J/VIURYIctpV9SZO7qvhXEw7IiWSwVhjKkdnYAA83omZfhMuL
VS2+WSXPgiUk3B276MJYop0mRJpbFPmLb/R1k++CY4k+KYdelrOQUI5/ni/SGCNsq8gOyxhgLKCf
ctRI8XRNVEkUGgVjg7I29hZ4AJFoK53IJ/f19/qUXlemAxdMAVi762IX7UTHS6AZy8wXV0oXDiNs
YsCgTVqilCiaxxZJYIxdDqrUUhtEnnMk32HK2CGIcretgW72x+P7Z3t0aiyrUKYGVmg4mDoegkv8
c9Jrt7Mw+lKVyVlK9R0JhTO3AuvTmXvLiPpsJhUSBO0M1Fp0Bn4BfcLQAOJowZA+8H//0txZ/BrV
mvMCYLKYdAwV09XM0sGs9m5u+mcig7wnN5yGGOe5jZ/sWPZmNbiT1PDh71aZHv3VKltmhWu8RLqq
iOYzUVo3CMz7uL83C3XXjJlgT/lmA7oIW1VldLcyjoSoRTIMDZ7AU5OeqrbxzCkSjO9zzcaUaZ+A
rBnAFXuvkAHabiNpkCExm29J9jiZh1pXAOkQuYNwWoCrzkoWc7olsydSWCNXQVtp0CfupffBz/FO
Q745dAc/qZ1GBIYtEMl2dCR9IQdSi1smBxdL9U+niYySWvmHY3fRiZ2AsOXRytIa60ffK5JjuGrn
SMgtLajY91/mg6i9mnu3rOQxx5yEsgrcIxMZ9Kb15U73CKayhCiL/JzPSgxzuMskTNQ5QO9I/rX4
Rk4Ug67/F2RkbneSXwFU+UAHPERNHiLd6GauDteghXpkKXjY2u0RjLlp7EXD/fb5FYlgzm8al+BA
19Htp5DUJ0N6rVXNKVVy/+/EMAfXCFo5iVUM4fR5tUcDJ0bByn2UNc62GOE20dO9WjFlzNNkVBBj
J7FjgJ/8l4rHOvyfa17b19PsKGDSLG/DfSvwGvwHxco+GLcRl4MeRzrOleZPxFE95UfkAeIY7l/y
831c7zJXSLIkOmqM+2hqIs+tir0b9specur74FhctWD7Aszxk7gPnX7uv082Rqjfr62V1ksxpug9
oN6qv+4Oy6k/Vr4lSENueyhVZkIDsypVNDlADLDh/ai2nqYoFTgpagUfNdFAwUZMINiyrCZWb85V
PcNKSn1w8sWX1H9IiMaixTesyts2Sb46f2SxgAemNAXo44Csys6ccvrWTAIB3GcKgN3+Rxk2zgH/
SzKEIyyvjxcA/+YPfdQ+FXJ8NpfU78rWscpsv60Tv1a6ksl4wyos9FCREGijPtt/Vc8xym7AzHfO
5i8KHS7qouCHwSt5dJFXx9rUGg3LCB0xdAHMcgpvV9+HO9MFm2bvoAv8N6GYqGr/H6f6sraMd1S7
SM8TAoRACgEKHph9d2XfFAfdV3byATNDP7fXVWQrjJeUZSKHb5cz6c6hdpekggqCwO51xjuObdnL
C7V7pVO9SkeyY0wORmd5dmY9h43+uq0O/265rB7jE9VGa7u6h38Kp1vLgB3+M4gaBeiKbJxkttXS
iJWkG230VVTa6wLOEpk4luTJqSDdz9XEeivQE0MBj857+5sAwy/reo/R3zJyqjl1jOaopYrg9uJu
/0oK489VU9bAAWOhe0PbW+TKmAWXFHexLt9n8fclq5HbkOAxKaOhqrYrp8mvQwXtBvK/2xvPtbOV
ICYmszApPVUJUNYbLX/QoI2mvJaZcpLNzrGWUQgSwb0ILRP0RsDft8Dr9n57pAxpxEqaKNoRPaaU
bo3cAf8HIxIyck+T4Bjx9+kijjmmwFTuWxLjzVMW/ybND/Cybi8fP+dvK8DHUTAwoFn0B6zcHShC
0jSf0f2k34IeGThYBboxn7rdG4TSfSekeKH78eEUreQx6xem8ZxUPYZMKOCFghpD5AWPtEOp8bNr
0UwS1zhWwpjVm9OuGkcd1dPAKq4x8uabOghlkttRKndD1T4J1pL+9o+6AabeRKOmBq6B92sZZbpk
ziFcuPFEc0IVGIQxlNHvqkPXIDE0+ObdeDJF/WtcLljDvohlXO1i1nNkLLQMjT7iDpNexrHZRQdy
6A/bCor0Y5xGm9Zok6KdZZo0ARVSd4KqP0yZiDlPIIZtNzfaeYyyEkWHSiFOv+Bh2gCW39/WhR9X
XFaNLUG3WafUzYISdDg7CXBQKeq2fhPlIO+gkXvqAVnJ9raFck/zSibjrCarXYy4xmEzzG9tWiK+
+LotgOt2VwKYYAnhA1jXLeQJuxJPA7swvndIlrdpej2nyd9Zg8F4jg7tUFLfLXgSqF9r6TVod9by
Y1sdkSUwBypN+2wZGkDHDj3gLrtjpCDBOn3/OyGMk0jqCDAyGR170wyHmGejrZ1SEeXcRTvDHNJR
yXLA8qGKX6rW3QIe73CYZMxo91fxFP76O42YECJJ1Ay4sThAGWaK+kD7Z5i/L1X6uC1FZMyMN7CU
oC0iCbZmmfOPOEmewGjsbYsQ7L/JPANBwzyaWofbT8tVp8yt1zYg9wuc3WduQVMGpwXyfLais7hZ
oA+ORzWZEEW8oiByppOlsZ/MaGqmkKci1Czeyq2ksYkxjF7rRSMBUn1R0BJXodqyvG4vHM/aEMLZ
hi5rxLZZXAO8naW21mEBYXocCsVVl2uz6p3CftiWw9fkIoex6gkdJUmnARSZtKoTGfeqLMjC8hWx
MFSBtlVLJYyAWEVsFyLP4hHkw2LdUeTZS+wvU2c525rwTA2jt38EMWfGnoxekZsO6P3D9yiJvHK6
MkpRX59ICHNkBjVS83TBBdp0p7h8isJ9E3zCK6/0YNtHuhmj4Jgh/l2x1+sr0/7Sigh0BWqwOEiq
AfRLnEsgLliBkwXg0A1zpwr7z53KP3vCdiyHddog4wo5lA6QNtzOQATcDzt1F52MG1GozX2Bm4pi
AYgfbgCIIO/DN8xmZ8mcoHSo+eGhdcP76rkC14ji0he4/iLKDHFBntbymOxT3faTXYyIQGLTCw8F
IEyjZ5TPwd0M9s1CRBzBjfTX4pjgo1KRnao1WAYQHXcAREKm0JHv0qMBLPHo3+Vl+zxRU2Zj4bU0
JhIZxzK0tQRVt+wYAr8q9rudtpcPIpxKrgNa7Rn999XzpTES5BUi+IeS9Fc26e5bFXi326oIV46e
h5WQZe7bTFdp79o1oKQOA4ziGf/jdH5/8LZlUX+2tWzUH65EGVm+aG0oF+iEuSoAdxOF9318a7Y7
WXSIuY1m6x1iXKuWWlIX0XxG+BVlvRKg9pNHcZdphzZRHOvWV752APC1j+rjtpLCk8Y4W8BWmVlr
4F7vPNklQD0sLQwjRL/yowLTHzRPETXSiuyE8bzhZOZTTN1iau8C/TwFgpBLsG8skoGJtGGlFOgD
hW/ZKQSzZHHxMhfalVKbbj3Og8gmBQq9OZeVoRRRMEQDohYAtezCB+kN6TN3B6CyZo50T5MRIKD9
sr1vXL9/OWxv52QlcwnCcAQDGK4v60iCQzDvUyEYBlcvkKSAnlqFI2adsGkvoRFg2NFbbvvdAAjT
BBkCckduJ5eifISeIagBcBO+oFL8I5Fxw51ad0hr6yncvnUqvNK3Hi3VG9CaRV+B/fNQuMNeSDRF
/d+Hg76SynjjLNDTUtM10OrcB/foiEV3PKAbbuuzCoYpMasJ34dphmIbJoJc8Le9dyykVseaNHh6
Jud+R5kd0I1/pmAKCQYtRWhx/KttJY3RLu/VzpJaSBvd2V1QwFyuqoOJuWKwWQkCHq7BIAJFbCgD
t0FlfIlWdWHYp2iFGEpg7n3Xy/220XO/TxnvMFxvIU3GXGSSVkcqZljAg6Tvk/CltB+3v89NRJgr
AfQHrE4VZkmsqG6BqIFevQ5z58MRoxJ+eLZus6/TjqL2ip5VIpWY+0wPDKUvJaAEo0UjLr+HInog
rp9YacRcYl0zW1qvQiOr2bf9rUnuLV3QActRwQKTkm0awFDW0fP9ftHsKao1qYEIpHEcuamdWMSo
x7ukIAKgVMRWddrb815EMyhRpywoPNEaZO1bd9J36XrGYPJ4wIzwV1WQ6X3DqmU8wjt5zK6AGr0H
rH1Da540/Ez/AfpW/FZ/IpozXQ1Ov58B7FIe52/a3qydGaxLvsAW6c5s/QZm5wYk9jpMEdMpc8NH
ghsP4aNtoxXXLRzFBR6BHzSufqxGwXXGQ8x6pzwTjLRAyEObJUZ2uj1t5jAhOX3Sb/Lj4GovClhT
kS0rj+W+epru7Dv9aLmdN4iCBI7dvvsRjCtRO0C9mSV2fC7RjZ4V4B87yIlIV5EUJhRpMME8RWh6
g0PRnF4DonX3Y14WwQHhS0HJ2bJlkPmw92gVplYnRaiLmOg8zpT8ahxsb+ksgcVwwnw8KDWTyJYO
PA6NOYeZZoG8hdiIe1DWi00nkEJg0cwBWtDaAahusSadpCaODllWyaK0DVfHlXDmhNbEXvo8mtGz
QoxTopDTuKieLtWCG0AkhnHQqdbEZmhjw0w0kmSYlJXTfS7iveOevJUu9EesbgGCXrBwCoBEaQzG
MeuPkp3ulCA9yHXnbh9ykTrMGdfLDIGHiUxkTRDoPNvVTVAI7mRetPHOLJjjbACXO0gpY5v9hhxE
u2PHl+ENSEXyNEEEx70LACMGA0SnHmEH3uegiYG1iqXL5H0fnIJAUMsUfZ/Z/2nKAy3XMJ1gz79s
cjLzH9sbwv0+bjGbWDImsEzm+32GyKOlhEGSdB0ZV52ocM3d8NX3GbeW2nLQzDbtm+zrY1FpxznJ
3QJTd9tq8AIZCyXrP3owjm02gBhWZHgmv5GYHuRdvhuAbwAwWtqX1P6ITp9phVqLZNnlFbWpk0LG
0gVPc+Q2KOIMP6SvmlMY4IDp/Mz9xIjZO4FMGG0Re7aaEkPtQdq+FhimN6fvaAkUNZcJtowlXMpT
JNgCDVQE1YKm3vJog3SjFUU49BB+uOwv+2Ux7nNRjM4MSVt6dg0MOc0trEc9/VVn+0U0b8zLNbxb
NsbErbkMAQeLm3XYY8gwexv1QnH0GByS74FDyXpsjzgJ/vsJUnRIRv8WrdljYo8xyqor82QiVLLe
+4tmufliHyzS3Nt2f9w+APxz/EcUO8U0oisv0isMnAIQ3sHgVIKeF1tkgHzXatBWMlMnRGX7kjO9
NpdcwXsno8EhfTlKrr448zfLoa9+YWjGNUVTwUscuMJIizJbV9okAWINLJ6Mx2K51kBmr3zZXjje
c9EiKxnMdQGQRNkidMQ1lOadMVnAExuurLkNnXROrtXY9KWm9LtoODY62S2WLdg5/qKufgDjIlXS
6NNUYQ5MvaVsYLXft7eth+qPNx7UF6MSRE1CeYxVJshqy6aGyKXzlj2l/QiO1WFCyoG+LkSTlvwd
1JFOQfLJljXmnGOWW02tEDFa0p2s/GFGP5EqKNPwReCIAZYZIFhs+mtSTSCnLWiaC4IbeXgk1jEJ
/902Em6AZF5EMJGmrXYTaVOgRXX2d5BWu3OeeFZ5GGxDdI/RPP8Hv7iSxKxXXJi5NknIKScZ2Zlp
fATo7YkOdDR2d4c2z1+hXV7Niu6FUSowDLrvW6KZw6aToEgLGx3tv7PmqZ8iI9oIcyb8ty2yGbJF
3Qg6At5Hm7nUNHHYIWRqwDDRHNUD5WzTr5WT4ma7/0P2iV6LH/RayWOvzbIbw6hGPNgT8GK2lWN0
gAvM2/pK0pS70aq/Jtb4NVrCl6VRrkIgiG8bD/9xjScKcDPQmoPmHEbhWLEIGLlpbDJ5wGFGgbe4
irxsn7uvFJJGcRsHRR433beoUYiGjrk37Uo6c9zzDtxFtaShE4M8RuX9spTu2NdONh31rBCoyg/D
LsLYiap0MTXkEeBb+hNgfK+yPRL6oRM+ZY7h4B2GGa5GVFuiZvlxe0H7QNF1yQeiK1BRdf0coU8j
LnxD+VKJIvz/sNeLAObNooQ47Tb1L79pkjKvwzA8MEQoy0F3He5Fkx68nirEclCFokLJeNi+t5fG
zPI+pqBQpAl3+jI7uuon4bGcnjVl346F22u3MWhmts2Uu44rqdTNrh+BZq5jWAFSS30/kCc5v9/+
Pt82AJ2NTUJfAGEbuOcmC+VRxbkn18gCP1DIvdJtDup1t6O5JflKmFHiq3SRyDjTRe00WmdCPdpD
f6HbOrUf/6sC5fb8G+Mv/6G1glXkW8tKS3bzshwNoSaaW3HYS0fepeBdQ5AExka3PU7Xkkc+QSkH
c7EBkgiLMcE2+H7jYrkLcPMiRTDWqWNFx3E2dr3s9Usn0I17C64EMcvZK7o0RQGWMzArZ2oit9It
R9FvdOV521REgpg1VKI4t9OUWooKBiLpuQQmshQRx+z2fyeIsXl7WVQzNHDbNt1RL86x4qMVw5Fm
gelzXfBq4RgP0ulB0TcaQkzbnJ1huRoM4lZG5QQGiHmHn3+nE/0xq3PcVUmYlSbKHxOwW5VmciTr
xsjORBNRGvMDyZVazL0m9Xoo5RJG0uTlGPjoR3ZLN5OdUfHsX2BvKhzhgeZFRyqeU0iNo0/pA+1Q
r7Zpppho7M/O1qn1Uww7Sb4MJKdI0AjPPcZrScyhmogUo8kMgGsyJk5xPe9QJ/abwxx6aMAHf9Ps
iGqBPGe1lsicLgCvhCm4NDHzYXzrla/N7P//2wVebHhH0UkgYB+9t4twtAY08lLE0zh3rKJA3bty
61A5LcCn2hZFN569kteimMUrMB+bmyBL8Yz2ZzzfjNniVMFzq56H4VqWhWVb+rktcczKqYjvtMrE
Xk375jhfly4ogP0JXeTkkPmi8iJ1CVvCGN+kT5Y0Zyl68OPgRs0XL2leC1tUJPsP87tsFuOYumxE
ch40k8hZUGrGdNc9N1cdgqi3OvQXRVD/4YYc6x1jPFTZLZqRaAsewUXmptVXZdwX5VVR+8B/j9Xa
yTNweqqV4EIRrSXjquSsnrQ+A+x6nkfODNRpLXGSSuDjuUIUsJQRVNPQZ8/YfT6Z6iKREJOfwXXT
/1yWndEKlo8rgqiU8g0PXZS53x8tEiTdjCAUmG9ImsdB7SVmf7Qk0YidSAyzXCCqV9veRMKxDwbc
vTtM2UWLKMfDFwJGHAP5bOTiGftGvhZIkwbGFrSyBNVvVrZ7qyEoopdEpA+v+wFtlRdZ9Lesrqo+
tYOg1P5nhpq24iBUSlz1oX7VMEVAMyDzQRcRKYoUZDZLtzvgk1Lk84AU4JAIvWX6Xs8iRFD+CV7p
xmzWKMlRGxWogUmUis+jNOEUtBMp6aXBxAnljBE9HESaMfdxYhSjRnIVePzyPThMEvuu+QTOzrsd
Yx6T6thP80jpRQp7r4WvBDCAtmjMiXt7gF8Hc0EgpgHO2Xur0OaskLM3LOlURsj3rUFTYvzcqf6Q
fgEtw/ZVxd+nlTTm8ijVsEh6HTRi9pfqqF/VTwpgwM/FV9p32Y3/BzZD7j2/EsgcsCFsstSgF0in
mP9ISeSk0iSIN7mGgK4RSr0EqDi2/qpWQKUAAAj6mAxgPY/dSQe5T2Dnx+214yWM4PD+iGE865KE
aR0EWDrapBCfUp+SIckHUZMNVxsdhWRYA3C6NEaMmcXDMkm4m2AqDilUP52m57gsRLVxrjorOYzd
ARPQDqZ5QuoN0ax6SP1mR8/pJwaZLHUlhjG4foxJoUyoVFnjk9VfB/VjlgiKktzIfC2DsbG8sfN8
yjsaPiR3gD/GiP6OQlNowN8yAlf6zBULFDMDTTEohbIkUgWo4rKcIrVZVecABt5ZEvAZ4u9te+Mb
wkUM43y6bLbTSsWIWwZqs+VHZ14F0rdtEdT5f4juLpq8xUmrG6mt84GAXxmV8OasqfeWMfk1nlCt
nAl04XoBmvxEaUOxLZPRpcjiZG5aWIFp7/PuJexEsJp8x3aRwKZZwwZzh3WITWl1B3Bl6j7dhbvg
UbkPB0c9vbWVH7cXj+u4VxKZg0rkrmmWDu2TRmQ4pf1sd9/CKtmp/VMGbHvRoJFgBdkyZbvMbTDP
MyrjyTkPT7OoKeKN1eKjLfzZIrZEGYx9i4FRRCfqLVA9PYLOdcWjPETyHR7VboVK4gFVwyPlOQ09
UeGEa4kg9lDxXgMXIovd0OKVoQwxDKQxf2TRSyqjHhX4SfSpVzyC1j+C6Klbmbw9yvbUG1CzPy17
gLMf9IfJxZseVL6SJwKC527aShgTfMVtoQUTnXTpJGunT40f5Z965xoaWk1BhmJA1nt9JEyCTRK4
Vb3CPLaFR1LMh517YJRsGztfk4sYxo3PMUacWnq8tOCuUP8ZRci7XGe3UoPKX21L0miR3lOU4qi6
zoa7yLT/H2lX1hw3zmt/kaq0k3rV1t3e7cSJkxdVVu2i9u3X38PM/cZqWrd5469qquZhphqGCAIg
cHAQ6O0cXFZi/923kSIcvmIaBPPQyFJ1Wl6pegoU03KYh/JjmsEcrMYdo+IlGSyvz1D6uCx8X0Oq
geDKMUxHJBsYFaUs4g4vjVn/1dq1X1l+4cTvOSaiwaUDfAzGQaHZBC40PcXgee7n8zcMoqnNO6Bu
ADT/+/uCz2sdY+SLKCbfqqiXVOsxN4aDNQ7vgAFtxQhGrU+Z2VEOb1Hz42x8pfGXy2exW5zfChDM
udMTgiVo8ALg9bnRMKBTelFYfC+QNPwJFQ+r7ALtB6jNpxMsfCxpb9u8nPxP31s7ju7ywJdHa0EO
rP07Bh8pGC1MYISQoqCnf36hYG1jOrcN8xX6jZUL9r+/h1+AGhTTA4SidEP/IFE2d7aeGsNaYohI
TkDnIFvlL1onqFsX4wqqn4fgopCcG7evN0GKUmxJwuiYpVHBoU56WziDXTMfxG3pnRmsR8UrHSxm
Uv0ylNZf+Td6Iw2ITqDRsfgdhN3n3xBETAW4f6FgdaNiowJImrHixYY0LciuZEz6u/4BnQsDFLIU
dLKCfaxlZSvaih5l3WZPQ5m7XT/fNlKMyb4dbuQIPrBhhWqVY1n57QtnochCknkkUB4x6RcQv76V
rRWS6SV8RBLPwzCoVeVX03VKr53mO5neVb7e6CRUH+K6bvMMq0D/AeoA5HFIb6OHGCNPP/jO3+pg
yZ41u58RFTDdRh3MRFIreMK8bCYn6fvKN4Ch1j1MkflL4/ZH029OIwiapIBxfv6iMZp8RR9ehnyp
jGAfTpRb5rCg7xWv9+VwInlw+W7tnRPiO8jWUdrDBIYQOvSR9iWuNNizysOiXy/9oUreET1MipuL
3T+AiIk1+b41YhusHWDrHqxjCxz21FIvc2Rgu70vBVQtEKp8dSpIJc+vrd3S1o74wEJq+236mQ2/
Ln8p2e8LJ5Eie9VbipmOmZzS/LouJZ+JP4bEkwbqTOeOADQxBj+pjV+du5mY5QrTajLmzTn4Rq9r
+sEav7L+ITIeQeXuXVZo7+jRDEGnGgvmeYfrXGC6rvkS1zlcwjiHvVUc9Sk6FFPh/60Y00Q0ghEb
cKmWyKQ6rCCEBwNoFiT95Npp71oTllsO6l9rcy5GOJ4kr7pKV0ds4o7ze5BIXpvL4tmANUiC0Vsz
MC0NrFF8eg5aiUQGNpBYfaLFZcBKdhsv05eKDTJez7cncyZDrOYPa+0AyzLlwWC9jAP4FWsTFYc6
+OuD2WoiblAlHQGJQd/VQV1bJ4zFfjLryJudQmLXMmWEe8kqQ2GNVrPAMX/U7DEqYy+pZSVbyamI
YTQp6now9YYFlObg0V8BYkz0VNZJ33H/OBgdG8uBC4WXERlZtEWZlzalLGgCPsybeAswakHqWRi8
A0zuPU/Jc4H8426cAoswVRhHHfRK2DGO89Ao44/vMIONTkKkXie1tYqoh05Zn7vqal9F5nRvNERi
bvx3zv0bVCEY73OogxeXKahiY8fWEpVlGWjgEFOWyIUj/0wZOA6S5T0mtxElqKQDFGxVZl4GA1uO
6qT8tivTVaJcWn7iGcYbnRzH1gmg96otOgNSKGWnYpF8wLE3JlJFbMSyIi/nA+wjpltLn9P+zge8
br1Z9rbYtflX4SLJiQnAhdJXQxk4SE+j3GO6rL+zd2Q6jkqHqyP6m8nPNIqjAjDNMpiXT5leAns6
XPVj68dE1iXb+5A8gDpY44BFVuLyeLxbaJnWLSQBJV9+KWN3ta6s8pcjBbq9DbOIeBtJQtJYjQXW
OSd9GaiP5IN5mAI1MK6NG+3oeFj1ilkAcNJ4q4fKEJ/Mlyyt3vOFW+FCyC1VYCPUGEfWL2Gjxl62
POayYZpdGXDsfAxZBxZTzOiYSVPCEG+79ZhWT0l1mFIJGHnXLjYiBJeOURdQdXfc8pbVJ0bvAV5+
LJbxVmeNpOu8Z+QACf6rDf/vGwdIVrMxVrAtBWZTeFZqpa465T8ve0CZDMEzDX2fK9Sp6qAHO77T
faMyLgHZkQj+iG8WbqolZ9gkMzzFa9W4c518ZE1rSpKT3YOxTUcDhwBxbPH5v9Sa0qqlVQWpRR+y
rvyIHV2enoxun1vh5Y+2KwrZPJJHZEKoDZ0fDC3QTozZkOHG2i5q4m62rJ6DxSSx7EG++/U2koSv
15kRBtAUowjqcYZb0AIMl7gzJvguK6Tt+qCNHMEz6Ko52EVjFUG3uM0d2OoUz2m95s+Qwoi9UCro
/ixwBxQH6fN8zwLxqkTljkOnQZF0/jEzBBGmLSZK7BEoJuL8QCcZU+PeV9yK4FWPzUUyJpInTZXV
ganSA3jlvhvgobT7Vda/etsfAamCigaJDepOnYg0CGs+Y9je7kpkLONV3+hBVSSnQv/aj7qf5dih
sGqyst6+athhBLQ9TN94c3AMWyEcNQ3AX4yFYR5o6q/no3XL6/vJJ74vJA1XWVFqV6iGeAUsFwBn
YsNWiSumo72VBpmx+hrY6puXzk7+/lGDoiuIFwyOBMSqhPNDS4k1kCQDFy7W/LnEvLerL1rzjpi0
lcED5sYwsHyHmsj+cb3s56oKq+wlniW+Yte8X9X404TaiKjavLGrQqsCY42+MKK/TM0qEcG/hJiJ
bbT4M56wETGyMlKZPRXBavyo6NEadNeeXsC9KjmRna4z7Huji3CPejNftHlaMUZ0NSeYDtNQi+yw
nNDntCLvewBsxQmhti6qsqucsQpaQwPbAzDxVIqL479x6dsJrjyNF7vonBrkAy9gJbgq0UIdXWB4
bFCqlti8K8M67JsD35GMIEURPs4tji1xUqc2LM5oT9hd6ZX5IjulXZXgR9FVBHcFUspzEXlfDsNo
mvDl4PrOQcaS/hq+TKEdmsckiDwqe3/uxQ4kOSZoLFBKs8RoWI/dwpparQJqNYGiNU8pAH+mhUmQ
0QjbbjYkgX7P+6Ct7ugGnA/HWZzrF89TU0RrWwWjmh/i9reSF9Q1dGQWl4Pi3rXayhGPqmfG5KDe
GcQEvZKp0lylKZ9YbX60uDO/LGxfKUIcS8XGLAyVnivFVC23I9bCXacf1uknXT6N7dfLInZaQLzR
jAYJQgWfZBdk9I2ld7U5poF5MOZr0COHdHJTb/qRP1RPDcw+zMNVBrrZs46tUCHtVwo4DWZWGNJP
PpdF7xZ25/WzO3cYfDxeVnD3G270EwxfxzpWVtYNvLnRn2p1vplZdzLrUlJ75z8juoyNRuIkbr/q
FYsoKxE01quRFj8tYzrEGBhc2+xKtZvvVZcf9XT+fVm7Pc+xFSvmSeWoLdSaywDDJ561JIdYb54u
i9jLX7DRD+O/lGgqwK7nRojtDnjdGjirBAh8xVLcOAZbcQmo4dBgkZuO3VOwrsfLQncNBPEdiDmE
enRxz4XOWe40VbSgeDmYAOIUo9dwMylB6mB3LklKI7gscPdDbgQKKRNgM3TuqIYszR5vF1U/VsXP
yxJ2uu64aRsRgtFn9VqYtYZHYnUTH4dbCtpnrA26wjblw2VJ/OOItugAxmtgQAjc8I5g8qXakhJM
olXQafhoyVwA8W+vxFWNzglUWKrk2+1dsVd56LKeH5aSZ5o22QiXFsHSBcJu0N8/Opasg7ZbbESF
GR6eIwLR+zyXkxGraR1rLRHD+OAJFiL09443Yo4sC4bv2eyy91SEtxKFL9mNc2HXK0p0ep4/d5V9
NzX9yWn+vvHwpyHwH8VE56Ggde2MRY6gAt2AwU4+zerLZZvYTdM2qojpuTajDunkvB0Awi8+WzAe
4wPYp0MWxiE7Xpa2a4GvJyVy9ETtrABiAlPX2iQoMuUU6dN9wgw3aiWOYkcS+CQQGmHtaKWIrFz5
OlVrV65ZYLLMnTDHn7V8ScbgZTJ45Y6VY8rOdtDrx79R8D63vi4mak6nLg/I0mGmzzA/aNnUe+j8
1xKPu0NOgJlhgyuENRNoSAnOKNfXlSQgrwjaxu9vnOs0UDwgZtiJHuuD7FrxWyN4izNhgo2n0aRl
6djmQd6lXonoeOXWq/NIs+yo5l3sKaT4cNk6dnwtVn6bJp5voL+2bcG5Vw0YidHizwMHM0kOdhL1
UyFxgTvh2MZ0JF+YrSH4i13cLCl7dRmtLFAz5auWY4NlpN8vWR5GsYOUtLwl/XI15qr/95phoEbV
NAxcAZchHFwcq6xMUxOMpnEUsA4TNM47ityY0XgVITjBXrcHQ6n0NNCyMSxZd5NGveT27p2PoTo4
IDR1gPfgN2HzdKTojrcL09LAZtdpdT/Hkm7Ern3zc8FQgUo11CnOBcC0l7ms5ySYIjVMMjV05v7Y
g4F1XVbQH0xPtNMPpDG9Vl9vFDpJ7hc/BdHit+KFjGaNUlVVTF6p6A+EdG6H/ZG2ibFJ9VdpfLts
EXv5tW1o+MdBAg88ixAcadpNqd11EAYWzPhYhEowYsEpdjtFru5i/Pm5/GvUmGkbvG9gcwANmufn
X7dmdWGDx7oI9P5Jda7A6vUelTYCBI8RE8tYswoC+PYPzBiAvQQzoDNxy5ODLBQrshQ/lr2Fdg/t
Vai4oqNUlZVOFpKaiTHPTNVHUI+0QAHrH1V7vSNrLXtR7t6CjUAhtbat1QDDF16Ua/SNpc+xzFfs
5YM2gCyg+XQ4lZiIhIwSs6itBGZYFvUDhoN/d6rzPQJYo1RQ2S+L382kuJg88ykwrZIj5DdMvAJb
2cIRMoOhNjfxd8OfnThpgMrNE9+JM95GgSIxyL0YvREmYtLBbT+nlcENEtXw9Npu3Eox3XhK3Mta
7ZnIVo5wYlgARVm6IA8d4tt+vbEJ2Dbmr86MOfz4cFnUXjKwFSV4sIGME7FWqLSA98uKgEZQGy92
jPCymL2sbWsjYmUIoEPHihqck3KM7zirOVacx67BkXeB4huS3pJMK34lNo4/nsY5MbFjI1hy4nZJ
7jpL5imyndx7sXn77YTwkllYrTepDQAjxqFReq/vDgsYj8vBHZC7peMdnhMSy9jLcbYihYyjS1jR
mdzcm9ZIbldD/eKoWBJnERugd+XrjMWablWmmiSQSo+PW+zmgybtMKaMP89brBPgq7tKFo549SG1
OqJaNMmwODI9BdcfF4vdMQvPZqsvrjSL6S6oyGafTCq2XPdO5mVFdxpX9nTZTGUXXPAmsaJi8ccy
VAEqmX6XpqD6K39TJ3f1hcryn11ZaKRwllEL2DbhKGd1xcZJEzYaxyHCOOp93xT0MlT9HQPmpo1M
X0OOYqERJZJYESSQyE1wx8H7ihdT583HFjAGvlUrDmWDHzu7Xc+lCXePtYZTjsYAaT+GT5xAJPrz
SouxjQ+FAuCKbXdt3NiXTbbvJmMc0cARbyg16sJ1NMbItLvoT1mCYqn8euyv2El3c1/xZVPGeyEV
VCXYDoP5Gj7leX4dSNUm6upkaaDO3R1p12PRRX9fh7Px48AMousLLIggoqhSsAkXmD/i1OrgijgY
mE7U37EEAhjRVzFiU0/RunqkI17Tdty6hfpU1LK24Q6BIUQ4hOffPHcU1/4hlxwGo4GI7CZaT903
jqjh2+voqXnhUBrlK5AMzlWBWaR3tEbPRAt3bMUqzSruIbrAVteIeix5GGtJrNm3u41+gm/Mm6Vq
qAW7G0MjHO+bAwlq8KRg1cqCYQdJANi1vI0wwTFiNZXRVUsNAFQRIE8I62KU+Pq9qAYyVVQGcI9B
Oyp8s4YlNK80B6WidIhC2Ln1RM3GDi0FMxQAU4DuS5/7+zEDIwuIAqh/2QXv5T5UJTbHYfOFUsKb
Bk/ZfCpGJQnyYcoH8CkQ8gD+/Ry7DJS5msMiXfoszG1dncLLkveShq1kwXEpVTI4JkN9uAPfX41V
KLox+7oVS8TspsvYfskLIuhi4VF/7jycxswjXY3ygKFZkRT5CfyOh3idEE1n8EjoTpir2kOltp8J
JoUv67gbyLfCBSdJncRYGhWFwMlr5w/tia/OsYLGeuJ0BfJl1NxYxPScarj9GipauOmCrlmq1lQh
GfBEantlxDTx5nbxa7TOJqbU3mXlZMIE3dJ6nTAjBN1o+0QUH5PKHo1Vb3JklHh7BVzMx7yqxf+S
TTpEO2yiykfckX8WDq9HClYzxSU8vAX1gQF/sUjuxa51bkQKXsYudatal7IK5uxro3zQ4dBmU1LP
kMkQnUtm0iiqCxgHJg/tWP09zk5g0eT75XOSiRFC24QGghGRpAi0dHTNBKMVVfS4xsrHy2K4bb2x
PTAWqhicA0RdnC2ap9GiLE/LwBhpQOzILypNki/uaoIMDn183vIWKxQdemExNhyVQZkBkeenoAyU
gex3jXojQvhYSTLG1kosiCDTAzNHD9XqYM2yG4Uop8sfbEcbNMaA+OJsriDvE13vok9tbNAkwOJL
t6jC2ok9JnvB7Pj3MyGCRyCJ1Vhaj1PJ1/hqIJ3P2ll1i8XyNH2+rhNZPrqvFGjAUbtCC0lc6rbM
FVWHPMH3s5RDNdovRv3LirNPlz/dXhKAmSFeqkLJVHtTCp7V3h6wuiUJmhpLEMkxDXJPI54aoook
rXTvWPaZMMEm4AmKTCWIVEp9W+Op6cSyxwn/BeHubCWI2yOHIUYrn6CW7owfQCNss1AZSldNsNth
CEvts4ol25e/oEQnMRGtpr4aacPyQKc58ZuKFp45L13w30nRzx03K4hasBXpEwBerpnmD1bfSwql
OxcWO4yBQOC0zxYwf+ci6nzNC3NEFGL9twgdKozhROtdAhKxy6rsGjaejTBqqhngSTmXMzgDGQqe
rsx593lkNXnoTdCxNIWaSvg4diWBc41iUBPFSHEheWURZbXQ1gsa9aSgNLqeMhnL+a69bUQI54IW
qRZpKUSoNPbSLP1R9pjknQ2fxt2V1WhHVWdXzBhk9AG7VmcSEBQA5Y/HsVBpy6aqjOoREa+euoOV
k9taGoZ27WEjQlCtaDLwCDOkQJQUfjR+wVJed60/Fbls56NMkGAQiaq1FXrk0GXR/JLVj6NSrajn
aaeuH8J3GN9GKcHIFzuqlRQb94LerANQPh/BH+b26igRsxssMJeDkhc65Ri2PrfxdNJGQDYQLGbr
07jcLEvYO5O7kNtKo5LkcdcSNqL4192kdDVta+ydQ6Mtc2x3jhPPwdLXd3w0PKgwyo91WKgbnItI
23jWViQ+Qa2Gnfqp0dw5+XFZxF5+z2fS/5UhWJsdG2MH3Gca/IcOw3jqfD70UPqxTyXedM8xgMMU
/S8gdG087c8VmoYsq/DsR6xDheGqq5TFG/puelYyJZXkJnspN7p46LSiJILukzguqy6RtcwFhh8A
e79afYymh+TJ9PluJXq9HJmk1P9WNT5gAVJmpAwW9mQJqXBqNUncNjirHDMDBhDOdRN2RDZy/9bo
IAXzs+hzIUOFcucfUMP+kmjNyjgo6LEcTxGRJPRv3er57wtarJ2aszZeE4wbqqeVDn5iFd5iZAcs
CDiujf1ChhHLsezk8bIZ8t89Tx/O5fK/a3OZCpDbLOpqIhsyukcWY90nZowwp343MMt26apgGlEG
aNw9sddvKUKRZ1qz3sK7LCiB8nfAL02LZ12XER+99UhnmumCydPMUbV0gZQ+AyF4ldx0Rh4UenIw
q+7brMd/fcO4OMw+A0Vh8vrt+YccldEe27oBTDwuXau77ofv1JRcrX0jfJUhGGEWsQSYpzoNGueF
Zc+jLSmQ/ZmdfGsNrwKEp2uWzn0djT3eFZZ6m03FB/SYI1dlBfCZKkBwtukpaVe664AKYFUdzLk4
2pN2tajKsavj00Ksx6pagqSJD+i43OV9dhri8nbQdbQY9WDAnEplqndjvtRuPxffWmaDMapqPzhG
dBubTbj2Hcb3jO4WeMkYkq3TOpHjWisHBeAKt6gx6MKq26mdAkzNAz1iRt9pb9wpFP/7aEUpCGD1
ezaCUjJX5480Xb5UgDgVHchS1CGY4jLB8lAU5ZQSAyxNdITX/AK0+SlnGJMw168ZzR/LWfnZao7j
VosqiSz8iN58YbQR4Evgs7AI6dxMsNG0aAqrTQN9fNbM45CHmnZLtPDyrd41lI0UwVB0ZST6ZENK
EX0n9c/s75ctwdg3vy/YiZmb2dKlQxJo9nOH5irKYmz4fFmHXc+0kSF4xAR20g5sSgI7so/Yae63
xurlVu2yiDyYhn6c9VZyv3Yd00ak4AzNXDVjcB8h7I+f04UCG3LUkKhf1munqsgLbGjBoy4FTJdI
kmBqbVGUdQEsoQfS8WP3TIL4Iy9By+Ys99TZCuJWsvHtzEn1pqQcDjd+aFbX6T8Zs0QZ/kVEc96K
EMy5c1qwV8zQJdY/xojumeHW/feu9if9PrFfqlzywJHJEwy7zuvSVM0ceQwrvGIGItP62I66t1qG
W6UHzay9bJVV8neFYpzPAKUPoP5itUXptb4qeyip6bGbZHesN1wlC7vyW49x5hLUA2kpox/Y6cXw
RuCrUOHw7KRgvK0EK3k0HyfVq056gFeJ3x7Z5AJZi9UQIJ5GFdMzP8uwGnvuYytbONVsjitVX0vE
GRCesI9zJknZdlLEc+WEYwS+L83nCcqZt1Ht0avpNvFTr3tRHXcOyjD1rdPlS/cn2r8x1M3nFDxW
tSB2agYk6gd6MIP5mIC33tM8zOcekt8D9pxj6+FhBCAAlDIJaPb0vyfH4DoDWamCXdRBYnx+G0eA
LrCaGzU7jPf7efNS2C8Rk5kN/3CimmirghYB7Ctvh+FXJAh5ZltxkCjFd6zgPGYlqO8slLulpXWJ
KHH8ZdXnrowMOw5o9JmAyNag7oC1h+PPyye3FwY2GomwfA0jZWqqwien1e+6eE7TG6JftfQrpZ27
OF8uC9sz/K0w4Yzwih1w5dDSUpUyZAVFZ6KQjPpdFkFE5Hq2JKneGik8mPKQ0Q+mDEPADfn/tgAY
27mZYW1GRVQbDe+kfpxV0KuN90mmu0r/3GUy7MfuPX79XnjtnQubI6dQdQXu2MKWNop8MGCHKgPQ
cPLLFKtWwPzw9zx7gA7/a+FEnA0hTT85ecMjgI5LWt7rUrjrZcMmKj/BTdicF9BF5hpcxTBhmr6x
rnRrvSd0CaQpzl6A3uoi+Fm2mCAlzxOclf5rxPhqGwxEUmaQiRA8baSz2QRhLl5BTXUdF8Ypm4wb
a5H1PmRWLbjXqMFKn9XBqTgsWdyE0gaBspAUfnZ1wYCJgU4sUK0i8wv2G6a9HiUJxn1R3c5rdwJ9
XyNjBZdJEQ6lM4xFq3UcfzJld3Wd+gX4rDSNSDKZ/buz0UY4GTy7S2VkkMNHS6wb7RpLurATZvXs
UL0uwIMpSdVkeglH1C9TlIPGJg0MC8soMWSMntEUhZcdqFQrIWt3kibVZ2tOg/ZH75d3w4F5Dlht
3OlFObQHxycfLwvcdXebryh47D7tRlBmRcgkLDjswVvYN5Y8o8vtknnwL8viv/XGtb7KElstMR2W
dRyrDKEoqLUQaLC1u2mj1u8HpPLD56Q2Dpcl7rqijUTRma9xu5YtP7PqY0VPo3WvVICsrxIxu7d3
I0Zw4+iDqN3YIt+Lu+a+0TNfz4gk5ds9JwxeEJCjgixebO4VhHaKouAt0kePKnu2nGBRAzqFjaz7
vvvJNoKET6ZEZDYNc8D1NZ6M9SFtFbdVD71SvscZbeQI3wx0RFNDUbwK1OSzwRgGBHu/rWURdu/S
Yk4WBSWbt8bFaNfpq4LuL7IFtU09Pf/hjF872UN77/S3MgRHRJaqVKI/LAr6zRI1SBVl5XSZBG4c
m4gKrCO2ZPcIQkTzjfHXOEnSNtlXEpzOOBsVwAXgQbHSxQczuA9i0WPm0OPl2ygTI/iaxiZRn1U4
cmUx/GJt77Nm+cQU2b7nPQvenMef+sHma+HyIAlNgDhCzlG7INRz69R6MNTWI7EMw7V/Mhj7wusD
05tiL7dpDHsaTRUPnqhxpw6rXoghufk7DXdOzfEqQ7gp05AYo1ozXu8ASgug1viqOpJDE1YH2X6A
vcfCVpRxbmiLYqC1pgCK2WiPhXNUzQ+l8ZlFV2S8UToZ0c9urDNBpwYAK5ClGBo+l0YHp4hBG4PO
A1IeMLafSJiFipdkXm+565Vy6OU7TfnsjhiDNjJFBjcy9zrTEnzMaGA/tYR6ip0+Zprid44dEhb7
4GL9goAYVM0owbnK9BXxhjTW9HFIIRvaAUA5n1DB94ZQfVl8gOjDd3BicMP59/uagtsg3ZSzleva
+w316o+dmwbUj08Gr3qUAAvLSOP3AvxWoOBHhm5UxxzjdEFKVK91fsy2D1Bhqz7T6UijsKedf9mj
7F/1Vw0FCzJJbTdg/k+DClxkFEPMqjdXGMiRdVx2mo1nn1IcTiwivZgyjIVh0IaPhHWHBJthp3AO
sD4vlI137sX6zWcUW/UOK9BMIvwzqrPHt6WVqZu3j7V+0KSEUdx5vLkPqEDqmFwFoEfE5pNkJglz
Mt5s/Me5FPfpwXTZCVtcvsjsY9dbgmdQVbH/HAzfwnGtrLNA1IhaxJRaP/GwCuOVSfqAuzHmVYT4
7comGrCaj7d4+sJNtXvag+RStvVNJkTwyNiOqoE1DmNgRT1cKbQ+VXZ5BWy0JEXatYONLoI3nvGK
KusRLbFS/dgmd2oTlqVbIJEZS8ljSnIwIvXLHE+lmU8w77rv+EhnFJSN/vPyXd2/Qxt1+FfdxGUQ
G5uTXuCrdcESGGAkj+MjhiqDyAXp0BenCiXyZKck5GWF07FGAatWsIL/LGzu7F+4vgG2uzLX+K3c
glj+/+ECZWcm+FzQLqH5ZSDHoVnkpv3vtu69ArWwbnJ7+nJZQ5mCgrstO6uzUxN+IutvlfVZYYdc
Vj2UiRBurK1VJlaHohE2mS/tCoz8N9UO3qEFeBSADQDm6g3XI8ZYLIWVcAqKhnne5ZNhvJjLr8sy
9nOojRDhU63U6vpJQ6BIsRT3UIfjUVUOnY/eOW8cJaYkLu1+to044bOhpoYtEC3E9c7tOAHHk6ge
VutcVmrX1F6FiDCApFS6vMz5cxo4QheIG2w/LapnhRKPxYOrqsOnywIlWomIgCXvWyfBPmtMQ7Ov
Qz0ek3b9XlmRxIXL9BK8a+NgAr9hSFtqDHirFUYa2c+RPqz2x5LIoIU7mw0R2DcfUfCxucFURa/x
9OH7OzmVkvNkVSfb56uuS/TcveLR8UdZR0z2Jbk/3rhC1OC6PImQZ2NC+mtO5p+a0oftlB8vH9iu
W8d0CdH/8HqJ48ojGZQ0rlE0mAfDn1MgkJdBEjn2NflXhAiMivNsHY0xT4JkMEM2a9cxiw5pabzL
Jl7FCDbRx4RhhzFsvVmWI4Appz4nYVOuL3HHbkAr17qXv9x+sHr9dOIUL1AG/dJUKBx0Qdd4JFyP
5mn0Cts1PIzZnWQpn+wzCgYRgzkkT3lPm2qjq/d/AOmNDJAuMQcRYhPFNpwE5gSCsaG3NdGux1H6
puMH8Saf3Hw3IeiuKuAmVgtFJq/8Zvj4bD6WJeB9w4kFZYOQ+woRB+gFnfMuC7Uqbc6Asa8At8EK
V29g1aFWM/+yIewfzKsI/t83N3UEzfs6pBWuEPYSpQZDiW8KDCIdA5bJEb4b0xfgSy1UKi0jaKPQ
NgJMDv13qgipydQ7VpxMENGQDyDJjMknTL1dFiE7ECHMNuNq6AlAREFPMhCp3LcsuCyAf4a35vV6
HEJgpVGd5tPC+ySDgz3BzwsY2/QsbGW7iCWKiNQVE9NmZq0pSNEdNLrXdaxDZ0pHSQSXSRHsd0no
Wg1ahNSHxG7Pp11GGS5SJkJwnBocdGQwOE7H/pGS3I2Lx8snIhMgBFDDqHPA+hKeWaXemn6OKokA
fqQXjlzsWqU9luvlE2zKxHwTu6INVl2NbtsAHWtM3pq7gCZIrEymk3DpJ16cTuCQA6QOn0dShkT/
e0Jonnf8a8gioVKCmYZ87NBmZt1DZH9C7l7msqoFv21vvhwBYAIlPT5aLRzN0LZj7oDlHAR5+pdJ
093YeAGEAlMHla8tndtjkO+yMexez41E4cN1Cs2Msp2zoM6eK1pi4ccTiT7YVDYAINOM/x0br6yQ
3JyrAk+70fyhgtO6KNysPOCd3yTPLTBUl7Xif7X4HTH+TsARbgGVbQharXD7neXgnQVaymOr/prJ
FIzvaohspQg6GQAO07RF5SJ1rnNrcTUMJOayA9pTxQZsHrh5bLJwxBacPWigwqsMdP9LpDIsOmbq
6hYmPV3+YnsXyCYwORVL1rFrXYgDprEYapOYcYB9Nu5sXXerDAW4r8i/EkRuvLyYlJnNShwAxQiE
o36DNs9d3eThZUX2DHqjiCkoss5k0XveP7IKDHAWuqdYj8pcul0qqynJJAmRrWmobdCIwiEAiEvb
q6kZXNrcomgnseYdeivsvHs9HLGW6ZQTW5KElxebWnMxun2NlaOnjtX+rGqhPteBwla/HB2sOZrr
Y245R5T0/I7Y/hQzyRqGvcfe9o8RQmCsTP2cqnC1qvKgK467ZEuw4gqEq/bh8lFKLMYSImFJFLWb
dKhdGLELSrnORjRcfl4WIjF8cVFUTMy1m1aooy0PmfEs57nmf6Xoi7bfi/8BG8+nJgYgUZnNa/oz
dt1iVfCVg43R7FQFyoOM5Hq3bLKVJni+3CqrLmljeD70K0AnG3YGNotMPvOXYytzs7tvrq00wQP2
NOmRXSMdWlsw/B/T4bnub2lxWK2bxAwy634Ce8A0nZhsg7DMNITMGItVjRnkIIBjd5+nKnTYIWm+
/neGITiSpWozu4ksIBGcb4RdddnT5d/fVQGLLMHSCJAAepHndsFqXOihW+Fx8RRK15BiyE//+30B
/2zL/I8QQYkRRbRsURY43Wx6qvXpFoH3AzarSsYoJLqIG0AidVzznD+GMVHor84QttgcrVi9JPve
7cfx5Z//q86bNz6YaROyIBhmN3M4nkCwfhuFpqt5hod+yLXsjS+VJ5xR3XRTOSqgmmxfWubSqypM
QnozhAY29gS9Vx1k7+P9G7XRULi/SZ0MwzpAInx7uPq2h92t1/ZNd/OnefzxsgnuRrCNMPH6Guva
zSXAn4WWhWP9YpS/ui7zYyqpBfHP9MYFbuQIt7XLl8RpNRxbpAT5dNVn/6X5CVa+Ijy2tgLe+xVA
Ly0KR9VwcyZ51ciUEMJ9nGqY/+GY+IaUV0bXHJtJttlr/xpRYiDTw0jzH+e+CRVoUDElTnFbMZWj
5w9s+VAkkpj6fxjYqwzhiVGQVLF1bMAOltFXPd2zbvjehWrxncNyktMByFQSbtBiOQB2GA6m7Xoc
f7R4YxbdUumwokyMcG2KhbOrWOhUkdE6zqt+zZYKXEAynvv9C/P68YQLkyh9OxWcWytiP/r8pu++
9KPtm9mXy/dyVxvsAsY7EOOrb2ZX+6lrKVOnOKiJkbgZm2/seX3UsEf3v5Mj2EJsp/n/kHZdzXHj
zPYXsYogwfTKMEnRkizJfmHZa5s5Z/z6e6j91qJg1ODurPziqqmangYajUaHc1Bx+/sWTQFMWe1t
S6KKMFrcqMLtf7wMahECaDnorMdZWdwajawAmzf71FPzJTivz3rO//AzG2GcFcSYsRijBrbdlVcG
htrGyE+sXaVqu775mSuyF43QGjbiOGtQmQrIBgJfrSr6ETlHP6sWf2hVDIFfMmtpbkRxHjQsRyNW
S0B4aDliYKV9TtF0PDPydH4BZRrxjtQI0QkMSM/AmsIviv3XiFlzEpr7pYkP5yWJ/ZBjmGhqBh4W
Xrcfwx/DVnQjx0sCoJtDkAB0c3TJQ3ZcMTcdKUG5+EA56CoE1DLYmjjfnSRALVPGIUL1BtRhWu6F
5s+20LzzOolt/bcUvrzXToOaUAU5Dkq6YC6r41BnPu2Gg5oMmJ8mEnHCSpiJF/v/tOKre/DiBR0M
tM1pe7ZTg3xHv4BWpMd8z+CT5+Yu8avvGF09r+R6YP88Y+9CuUeZmSl1b1nYt7GmO12NjrPi7M6L
EFvhuwjOLaFCHlN7JhhKZOUxrRo3n6sbPftJMxmvkmzHOO8EfCRrwLMd8Z15SMLrckpdK3mJyHfL
ej6vk8QC/wCATNuCsQSuFtWCSV+rBfTfY8Qh1t+YA3eikCMsOqVHFPT/L0iINh8zLwDXoCqIbPj4
256QGBwc3OYsBDFs9stpckl1UviAtUA7tgZAugHs+o9+IVtzo4CMjQNd8+iJHXFmvaXxV7CibCcD
iZBK40ytAtMQ6XRIo/vsAVAeaG+xPjn7HqWvS2ZTt4pxtpYBEb2bB1hA+s9sqiJLH4sODvitgKOq
GxZ4qDj3bQ1Gr9Naw/2H1mxgBnrEuK7T14EsEicgsmYAcQH7HE1hDuGteR5JQ+sUuuS57jmYCC0W
v5+D80dGaGwbIZw9z4sVJnaNVIZeupUCEpxaNssrvIS2enDXqqV1I50yiKiQndF3sZf64/cWrbp6
kH6VFRBEzmYrjNud0oQopXeQmWzHXUm6BxbFu6LM7hc631izrJVAKG5tcAZhFzhh+LE7C4zhoM6C
OwAOLDypAya/9FCa7VHLMVFudrsLdmsjjksL0gb81XqBCKUsch+O+4D9u0QEaB7JigmrAUvgo2sA
Gn5oLdMaMhjEI519NTNZgL/uAX+7WRsRq+FvXmBppDbWjCRDYFrzQxFNr8mE+WqnAljCcFPT3G8N
dX/BwgHQzLFsG7EQj8lFEqNdSISFC1ukb/tn6YSS8LBuBHA6aU7GynRBVEzKp0ENVO0HtS/xBxsR
3FHVm2aKQC+GAcIBk771lWagB3aRzakJcQQsQL+iPIGijvqWrtnsTqIkjVHZeRS0yVB97cLZ/qtB
i9hL18RG7GPEOnmkXd9Mp2Ko+i9ITCcvRB/7f8+SgHLi5mdwdqhoKfpnBjzPzKrtPN3pHDeqMhss
8PgfpWPqGnny47yVCA1zI5PbRAe0n4WN3qAAs3r5znKW3F3y/LNJmeFOqaJ4qR2Orj33wyU98Ftt
OR+ZI1uRaSjp4oqMDlkQ39EU7hh4ohbo55cDK71xkkS2q7n8cQo3ynKeMqGtM7YEIufyLsH5ayzg
r/jW/Hp+TWViuFfBkhYTAK4R/cXzcl3W9FhlDnCm61NspZLk0fpVZzTinwZWH0falKxPg31/7PbJ
ftrRnSpFzBbHM+8rxz8JGjqMY9YvcPrj/0iNMi/s3nI72U52oYkdy+/jyDPMpJOajWEJYbr5vRvu
VOT6bYn1yURw8RmOuTZMBCBRCzHAgHc7G6kc9lMYaABofKWdQuGdb7rr+kWdC4ypB+aQ7rW6vTKa
yD9vakI9AC8ONH0V0Lx8VTK0wYTcrV25Y/SN9d7ISn+QhjNCPTZCOHtu4nqMiQUhDf0ysHsySTZD
WIe0Vph0HQMcQCXk7vi4KkiXTGkEKB9/fF2ClR7O9tk+Be3dnbUHAfhONhomDtE2Mrn3AEnoVLUZ
lFpibx3jCP36avRMN3+IgF4aBhfs00YaZ2+Z0dbh0kMabXO3BBTe0rqlLO0m3KeNkPXzzTW22Bjk
T03YW81aV9N+mJdcxxhuNVd6KWLaDuc/swlQsBOS7kGI3kQMPjOduWMjicZEJm0jRw1kD+pgaokT
krTrnH+99liw21I/TOw+NyR5fZHXBLCnCrxSkAz8wfZeZXDMQHYCtofup82xUA9x5rXVbWS8VP1p
nMcLwpitvFXlzcbEk5WkzeigdTCpXDMHKhdwZXUJHIbo1tkKWT/fCKGOldZdi7oiVSZXqQ45WErG
F+WS5yYsgAChjMLf8G2+qDlmdW8iSCmNoNSPMQuKSyZ3tiK4w0KJkwIJHsuVFT+qCqM1IFu5JBe0
lcGdFXBszc4M9IPAUU6tgqHj4sZo7kcM7Z4/+Ku18he0A6RDINVoRAdczcddUdEEUPRVg9JL9atq
CzcMqVf2dyjzhGB/kxGhimxgI41v6Bgwtw88Nw2RR33j9C9Wr7l907lp/OO8VqI3IFKbDiiHKbI1
/JRQUuPFUSR4ziTG5FP2mcUv2vRL1wv5JSpyB1tR3NlRGxrW4dvsDlWuozg9pU3oF7Mu2Sfhym00
4k4PCiYYC6Z4LRXDt5R8psUpaj4N88/z6yZThot5+xwdRAu6SYPKrG6GyQmqublplfKCp992zTgX
mtVAE4oxYAooyhsLzwZ090iWS2gAa8gB1DWM8DncjV1H1K5bCx6066+H8HkAf1yEmff0wSpkcMVv
4d4fR2gji3MHrVmS3ClRDtHvnLv8PnxWTW+NEJK9sdcfQAmAKv1AXPsK5RhvBZxqroyn8/smfCGC
3P23vpy7yDLS93aqIqFL9BRhVr1XSAhUxUR/tfLbpkivwY+AGC996hXHPy9caDToa9feiFJBNvvR
hVRV3BT6XGGtG9BlsP602MRvQhnBw6rCn8v8Wwzf6BwmWdywcrXNWr1WYu2kJXlwXhPhM8J5V8Xk
zKYBC2BrFFhGbb/OXhX76OjsW3fdtExy58rU4eI7J2st3VxzllbW0vzQ9cBX8tJqxATteaUERwEp
AwOsVisoMMAIP27PCKorkmcKZqi7awIGFUO91tTdBNpSx2wkpiDwUltZPMhAUTPg9vQzArAyfyom
VNoLYGUo/eQW5STZLJksbgGNARlaLYKsqn8u411aHIhxpaGSccHyYeEcA8Gehnjv4/IRrWxAybNm
Y/H+L+mvkBRuVt45VuG13c/zsgQ28Ybc/I8sTqWuyw2972KEltVTPuP4WjJjEFz3HyRwvmpqq0o3
UnS+rHQS9ehZ833KrgdC3KF+mmVzfwLP8EHaqu8m5OsVpnSRgUCpzQd/aIr9qB9oI2Ncla3a+is2
UpBvpSlI3jGrTZQ9Tag/KbIkr6ghSlcpkDMMy9EpeDU/ysiJog4a+PYCAMvi+ZfuCDT5YvpjQIJ2
Hy3XMqxr4andCOSWrgvzXCsGPGWW4VuX3dYzMuduXz6b7Pm8zQn3iGIiCRHzOn3H2TfNGgxu6xBk
A/25WJDXA5Sb8fm8ECJW510KZ9l6bIDzN5xQA7iLn6Jn4y59ol6DskPmLYObJK4Re3/DRmmSwprQ
OsAETZHLA3g4/1wrwMWbOuvQbq5k+xSoobEtm7wSi0DTM4oOFO9bzgBzp1UABon0bJ1+i8YbdZEh
4Qn3CG3h/wjgXHicDwVNwjXBMQ4eWhLC6sY2/6MQnkt4AeoCEDGQywYdumst14kSupP96bwhCO3g
XRM+LosTtdVMpGtQRTfcBCDQ8csyH+pir15k1xtJnMURAqqyaYJda/NaeEbv/SVjasjIgzlAB7yv
io6lj05BK0elbzQ4nrKMlTvEX7qLc7sEiznvzi+bwMKoaqD7E0PnhIIF7qMkYwZqEy1Qd+zan0Wu
usoF5DImJABMFEGkgR3mdMmTnCqNjg6YxAB/Vv+y1InbTyZmO2pXixXXYTeklPVRC+waTFAAMEXG
BH/8W11v8nxBSBv6BLZWLaclyX30pLvnF09w532QwqlWoESIsu1qCTBsRu80urPD59HaKU7pd6PE
nwq3ykaVRocnAHwhd1azkJlKpuqh3+nxEzqlDlE8ygoxgtAHd9BvGfwz2uwMJVMisGfh9n0tx+al
SENvUbS7cGhkzV7CPdrI4lYvia2uxlta8TX2GpN90wSzrIta4BQ+qMNdrmOjhu0Uo+8lWz4b4aHI
T9HUedVsuJYuuQ1k2nAHKVJimnYWgJwSo/Co2fltj6xuGvvnTU5sBDre64hBwT3FPXBLE4GcoyF9
H88kXFs/wZCrdDIIYNGrDwtngY/UBpmWYa8Lu4l8jLDNxrmFGDJ1d2Z4aMvdlB6G+hsrfzjWshvT
3rOz1/O6iXaLoBCIaAEDUyYfCtW0VaehZ6EfTxj9+YuxX5hrBrvyJ8xuStyeaLe2otbPN/rVc7Ho
/RoEVYAcpvFPvdnFimxUQLRXWyHrYdsIUbJ8npcFQtQZoyK5eSKVLikgiPVAu5++elZQAnwUMbPI
ArrfGPqp2hxnhHUuqJR3vTlf0J+CxPe7IM4gwtYIRwaCBR8I5zd9Q58SzM+XSvn5vAmIl+xdDGfe
+tAykq77gpapx6wu70kze+dFyJaMc6Ox2mlLESJsM6n9pbVCz1LihzGS3UASTfikQlvH4UAriIlU
lJgbjCcl/57EyNzuCZ9TYBlR7Ab+LRjK5imN2akoaHB+sUQ33GbbTc5HsyTX1ISt56S3PJBzKG1g
lJ8mBRD90/04VJK9kS0a569B32gbYYYgzrb672Gc7KKCyKJRmYz1882pzEInW4CKiP1Xcz9LQs+J
ZLPTYkeGdLQDKjN013EmZhYY/FTLKfRH7S9m7WN1V0ypF6mPZlX5l2zQb1F8Gdyu07JvI4hi4KLv
f9Ao8ZwGDc3xySJHxZHd2aI8FmzuXR7ncFIlz2rDWcAhwJCXLJl1qDTCXDOdnzHF8d1SNIyILmgw
zTM/tueDYYeZRGVRjLL9CesB327gZOYxXRk20P6Hzu37lvYIJL/WGLM9v7ZiT/GuK+e/kfmMcjav
gpAXLCP2dVbaI82dn+fFSNeU861LuVB9eHN69uhV5lPX31nlUz3eE6TsqnKn9rfW+DWNJdetTD3O
19aak5idAvXUPL8viulQ1/E9gKoP59WTHAaes0DVsyqqGEKJ0WmD3kxfkaLfL1HvJpr2jc6R5EYU
Hm9rJebEc3md8v5oHQphY1JoJPSBsYcW8T4wu0qikdAANyI4u2i7Js+QdVyZazqXKqo7mQcSfVIc
Q2KAMl04w3CmiEyTDWyXmqU3qR4dbNr/umB3NrpwRrCklLVl0iFCbp6X/JkmqdtjwKMZXdNIJN5d
aAkWiLCxLY5haLx37xw7BZMxJpfSx5g4voJ58sK8V0FuTHtFsklC67Yx2ugQIDtqfO2ADS0UaOCo
9LF19fAq7X9My1/nF08ig7+A62q2hobilRm236P+KzCis/r1vAihCbyrwV/AY4fHHqIiVOf6IfUb
0+m9jBJZe5hMCrczydJ2eRjDFTCt9Jru1BBZeli2VOsv2Djtka4PCjCeB9n4WTdP3fwSJbvzSyUT
sX6+EdEo+mKDNhnuOnxpNXbs9fEqLSRbLlwpMK8YBjJ+ANTmAiLg7qiFY2DLQXrnNuOpm57PayET
wC1UM2IWJE8QaGvddZi03tzJ8N5kErh1iqcmK0MbQZYCtCjVSn2nSyUdGTIRnIecWKh1VYqtqAcg
zufMI7EMyemNLZGr2iGyet8JzjniWzNr1OC5SO5NAfPVm+RkH8PdsJt81dcO3THCfIOsQ0/owzZS
OX/ZzGZD4gUuObb3qbqj6ifNAeZgkXrlIIGFWBfpnIJcFIlOAyvLdewTU3I3xLNY674CFfB6HCWu
Uvja3ywlXQGjNydHTzKqgOIDdQ6wifVHduUExl710XGwP2/cEpX4kleexoNTW1AJy7h4GXGuRj3/
OdvOt2ocZHNVQn/wvlV84lF3UJHqRwiLla9guLfYl1lGY71uwZktorzfzMoosewG2dPu++xMXjgF
bXajs5s8OnZN52v20/kFFB8sHa1bGPCzHYc7u3mmKawiBTKOLTq4cor2aCgp4z8QR6TOuxju/Gat
jrm7ETd1eLMEK9NVcu3sNTfzS082ny/epZVDG0VkFKa5BwXNo3Culj70q44ByYq4U1V74fjz/Lqt
x/LPjXqXwm2UZVV1ryU4Q3RRnjIjfC109aA46q4fjSvbCkuXlrIapdjY32Vye6WUTUcqiqt7MVPn
tqlGFfTMM4pTdm/5GEOWNV+LXdO7PG7TUkqHlK3hlR1O4DQeQU15rPvS0/pyPyNKPb+isn3j3G/S
RWA61AF6uSzoI6PtXw7NH+o4lxi8bBE5f+u009xaKZSqyBcQgzPtcxw+WrIZfpEyGhC5TV3FhYL0
40cH2IQZCmRLpvhjNO/76rEDOthoxRc49I0UnTN1vdfrCkM98BYWdR30XTfzNRuuG/L5/NYIj+9W
EBekWJmZLCNx4sDJdmu3Seg7nj3vnP3KTyd7DYn6iZF61B1kpNEaieGoj4uXOsjka8xEaGdcjd30
oMXRV1SE7swpvYqt5DYn5G6NObweNyUA+b8rWi559ImsZPsTuJVNOxtl0hAKl+GpGR+c/NNYJm6X
yjK6Yjt5V5VbWGC8AtzTRvffkP9ijQP62Qy4shIzEfl4oNGDYcYBRDw1uZPV5MUyt+vMfZ6xX1ma
X9Uk/XHeQmQiuFMV9lZWAGsLLUIgmohAU1g66vG8CJE3AlWhvhIIotLG07oVOrLfpLMwB0pOaffF
iHcsvLebOzuVeAihLjqhCIeA6gaf89H8rB5wddoKXGQpHmsfDBnJuuz71883wZFBcys3KGpItuGr
5V0uKxwJbRd7raH4ivbyt+O1/X47ppPt4GVU6dGpXgDr29K9kTUnG9B05/dErAq6VlHZQdeCxbm5
MjYATZhCFZ3ZgaGYh3y+YKKQIun5jwibcwYOCZ2RrIUjFU2Y62wJnSSFNqG/oRgpxGphDhOZwI8b
EustMJ56RAy9TzBgmgXjIdrPnrbLAVikS8xYdOI3wniwwNlJqyiuZjzx1WW3dOya6vpVahv7f78z
WzGcA8uUmCyqhbhuikF0Zk8DEqeRpPdfdCIpqMUJeC4wNatyfkVXQO+CdhwkvpudRp+0Ci+l8IFp
BSzb8S7QB2LQJg9gcfDafNyjqk+zpTCRlo7RsbkQICDR5t9DIKGw/y6CO5fg2HW6boQ6Q1fvysq5
AtGVhHZIdF4QZRObIouPxm5uVxqnjSrL7NB1bejfM1MFvYAVnF8osTVvZHBqpA5lqooO1GCcGk/p
K9+sFJRWGSbOaeuvbUVhO1+1OduVWummUfgwtIspCeZkiq6nYOODwqxrrXxAlJX23b7RZz+x2wss
wkDCBAO58HOww48iErPp0XSIUzsm6UMZxXsc8J/n11LkSbciOKMrNFZrowk8TDMKDwvms2GDaKVE
dtGcLjC+rShu16ZBqTBQCeLaZLqm81W9SL5fqIqG8QLQxusa/n1cLZaPA9UZvr9hN+Mc+333WFq5
XyCqP79mbw0D/MsIYlZM1xUEjg9K6Txjgi/Cy6j3E9MdqadM9+HeBMGW9qNv3cmPvNaLzL3Z+s7s
9aZ3CcAitHz/Bdxa0iozuzIEUGqcxFcx+VH0xC10HRxYaFKdjWWnNpPvRK+JGl5V/XTBGd9K50w/
HSzMqDA9Chxwf7MIdNiNccEdshWxbvbmdBHU7c3SBIJRBljTKvPxsHaL/j/qwXn3aC4yY3ZgMW1T
owngeyPD4hE9obdacDFj0trWksc25nkwXafEIzCZvlUtBsf3JJ3RhPJ03jDXdf/DLkGVDtvXUUfl
b/moGbrcMlcwRx3ZvPLBZPddKGvBFur0LoS/3W0yaEZJsflpkd47cze71Zh9YlP8WhbTTWl2nxY6
ShSTyeQuFZ3paZaVM5qDzKvMAeEn89voNZyuDe1Tf0nCDfC4/6yixXndvgr7vLA0uESWdF6jLF6p
YhKvKsLTNJq7S7aMYv911bLQVMrZOaEjSVRYyGSg1S618kOpOkfkmv86L2d1CH+axrscLgBccaiN
vofDoNF8n5f9TRmakgel2Pp+i+AzooveWHlswfqKZaz8RK0j345G1VdSVcbfJtYGKOiYJ4MX5h9K
ee3MBTEwUETHbz15ilT//GoJVTHRlrOmygEnwpkA5hYwoRdjbHHWml1G6oOzjFftmEterTIx3I2V
2/hKQiFGY4FWXmflzlAl9iUKYAEfANPC7BVeS9zJKdGLaBQMK0XS62S2ggiUqXh9m+PiDYOs00Em
jFu2OqooyxUAnM31DeuuegUFa+XBsQyvJRLXLV66d724pVPGxkmWAh5hiEwwAoMBqna8hTLvvCEI
DW2zfOvnm2soA94+i1aNlFm5a1m2a4sLQPWoYQJgUUM2BhV47vVXDinBFEsc+oAOddu294y6c4Eg
JwlahNHRRgy3YIkDlHCMGEXBUleeZT9M1rVjd14pBfsVAcJ9UIhbM7sDxpAZY2u6oOwO/THfKYF5
re9X7sik8EJ33EdSShex6b2v4movm40K4yWcNB2gpZNzrw+nCjht8W2SFq4ti0zEJvEuiY9MerQx
dCvuykz0K10nQUhlQ+0yZdbPN8osSTmr/YRDi9H8A0uWx0WpdsB12Q+9Prk1GmUvsfJ3lbhLKMdk
vt2tSJ8WsGqmvgME3fzpvAih+VkoAAM3TQVwG7dqYTaD6zhHW984scYtDbovtfgGMErfhko2bir0
DRtZ3PLVaG6wNRXLp6WniJ3S7ETb/Xl1hE9QYyODWzKtTZK2bWDk9FN9zA7s4HhoX37+m69IxuMs
U4i7vCkZSxKXuFnRBFKEr93athbJulWFGXAQSWAyEZcb2kk5KSNNjKgLI7Spddb3Sut/thqGZQvi
lfqXWR/3uc58qn/LnfEw9PHn8wsqPFUAJFgBtXDxvo0sbUx+aGZDixLEJ6F1laj3Y7X7b9/P7ZeF
fLBZqmYU5Kg7u/OIu282qOQ+lynBreCS2LiNRijRgcE2N/H2LGXgekJTeF8nvndxKDFOp9oGTGEY
vFC76cPIU6rH84slGrDD5LCG/miVAPTCXhXd7EY49mWcTFCkfzVP6eCmfuGNHvPKh+welMN+fEno
uJG3ar2RV3ZTnaoT3hQFOVFt32mRm5uXXOUbGZwHonmlp4zBA5Ws8ZiiB9Ygg1QRbg7QZB38oYmV
R40ECFFZjDMyeKnNgrStDmOr7OdMlv+SieGvciW1mxTTtkE4f+2twsU0JGqXB4kNrJEh/2JA35mG
yp6BSWWd86JI4Y3lXIKSAkr4zYwn7HGqAlIclfAxbXdRtgdxrR3KfJ3oDG3FcgeVAY+knWmXBp22
j82TaUjOqGDxDBV4MQYG5LFFPMzSyNBNh4EJzOZP88m02HGm8c2oXQC1BTFI5WKEi9gOP3jUUCUi
GCJHI8XUPjObHQYjeh1D8kvv7d3Q0V1XtXc9WpbO75pYu99i+VmkRLcHQ4tRpBow5BIDqjQ89Ios
/7VuAWcZW914Mw8jZ7DHEN3gdlVf9dnwitYHL1qyzAWn9hVIHK/H6OW/6cWZ/MyMdNAXzFyu6aCl
/oa2QSqbUXxrMT+nF+f1FKYZYawC2dGe3ZUmpd6lvhLEf0WnxOtBN1x8mXbEM7zak8evArP/sKbr
xm48IKVNMaL3Gwgzy+2Q3JoyBBvZ93PeL84mC+RQJRZw7G50ZzlpkWy0QnRrfNCB8xgLxgqjQYcO
3dtYdr4rPPNp9GzX3GW73Ev+o01wnqKpHCDU1yC+qh3NneLSnbvPUya5mUSB3geluDt9AFpyqqWY
Ne9BVAB4az/2oxtQHe2LXXgr4zReV+iMBfIDMPYMaIgqHtPAnCxXSxZ3mF9V9d7KTT+VvaDXHf9T
lg2UIQtz9PrbM25jcWVihwA1AlWhw4iXTLabTFHqkUzxdFva+SJ0GRrK40hKYq6dn+5gJoPPH+F1
0QT+2OQYas20Y1Y0gT6zyW1i27NT2YUv9IXvMvlQyWKhWfYTSqq5lgcYkvHRBuSN2QW5IiAda6jZ
r6V00L19PLllX5JUNWEglYEOlYiAHi0CQJTsXhRu10YMZ+15HIbg4cThAhbBr3lEX0pK3WZmxwrM
Q+edrdBXYJSagoXNxvwxlzNCBKMqyoCDlWo+qWY3r2TKCM1hI4FLFMU2mCWmeUD7i6m6Y/J1Mu8N
fW81T7P9Yk5SxyRTaP18Y+rAmJk7DbDqgXkz+ktQBJWHGO1ldU26Z179P/p7ZBI5d95VWZghj5wG
w4m9zr7uI1T6oiru6I2B86sMyr0uS/AIzX2zppyHN+oor8cVdCjqH9L4Ppwes+KS2AmtCph9cDQw
GHCpqqgDDGI+gt+EohmPfi1zP3QkeT3xJUING3DeJsYz+d5GAF7latmCWLv3R596nZc+ZvvGjx/W
ResOF3ncjTjOEgt9LIGuCJUcs0DB7HPZvepz6WvzS9Y/nT9WQue+EcXFMEXe5s4EBN3AVrvAXj7X
3X2UPNjN6zA8npckNIUVDtEGiLSG6eCP9r7QSVcrBUpVlb1Lx5+MaRhOlzV2CfUBOgH6xAj6ShxO
CvpoldwKYXC2maPJerk18+xen/XctbTsBeRosySFKTxUG4GcC+yTdhqzCpfIwLwWgPL06wXLtvl+
7qpnjV3qedqAvqf4EjWoo9ovmhTzR7g3/whB4x93hhhxWJPMAPYwx+52LokfN+a+xSD/eV1E2Rzg
vGJkCMlWAGLonBwnzrUuS2ADreOG+yIIj+Sh85trumv3soqZcGNscCJQYGKsvQof7a0chompFehb
S7QphEEdHy9RBtUegHBq6Del66JuHHiPfE0R5QSmBgeeINtWXzXXOorsiR9652UJ92cjinOjThWp
ls5wz5ahdrIjAFz3k2cMknSo2M1txHCHRy1ppykJIj376wTimeQTPVpwc2vrQOFHvrRhYHUufLSH
Rl20SGL90DnHmUMELFZgJiGjk14PwXy9gv0UXh2or2urgpxhXbSKW3FcCNEsWqIsK0WeFU2Bpuj+
Ug5+xXr/328W1EGx1sTIsG1wHiFjlROBbwJdAmjMS5zqumPgs7QSSWeJaNjD2MrhPMMM9jBEk0CZ
1bSqIruKVM4DQJTIsUhCJfcwfz2hCb+ljuICbMS+qsJ5fI4qxLrn9RUdNJ2Akw1ZWqSZ+Mm2tsqB
Jl8hiwlOSCypvbaJSVoFZSJWQ9ocNVz7w2JZQFhro/JGox0YPFTJpJPQN23V4PxFQjUsTQIZcQXf
ZHog15lqV/lk7lpvOmQv/3rREJqjto4JEILpck7a1MxkspcOla/8VI0Bk80sCGwdwLaoaqy4H7rD
c7eqwEHsK0WbQbqVubWDnrMDsyS7shoYd3w/yOB0yGs6LEOqK35mvk7FvRn+nKq7LLk1yoBg/NSc
/jq/ZgKd0D8CKBO4c0osHrvZLvsReEqO4zOlD/IF9G8tgEFLGbWlTAx3rppGzdGVgKodaT5NdukN
5p7IGFQFD6eNKjZ/4VpZzRbQbiEp3wxe3R26wvZod2fLkv8il/5BEOfzFDQP96AMQNLcXy/cao8a
rhG5xu38aaXZRcifSKxCcFY/SOSCV0ONciRvsXxpod06Vnw7D4Z33hBEaOsfZHD+IGIzUgIF6sbj
rj0SlwZI0nvzKbr/9i3zE9+S+AaxSgaxbTAvqYQP/4k5lR2rLMevDLQw5e2xJpbEm8tEcBolYQT4
O4Zq2gRQcqoNj1YdPZ1fNZmI9fONE1XiLs1rDdXBRbsZ02Mkq0GLslLo5kDSAR2IaB7gz6fVL4Y6
tdj5FrYWe82+U9zcZZ65i0+518t6voTnFAieb41lusnXAnTHqqwohwu1NWWfFXjHDsmuWKjE2ITL
thHDXeeKYjZKvDKPVu3tkH5mF6S8sGrvanDuBhh0UUpy2HIzfTXXJ2zrUe05nGRwKcLlQtf4W1MX
hoq44C5RUUPvOs3xayc7avZ0F5XKUTVqWRC5nm/uVnBQxvgth9Ony5U6mlPoY94MgbFbu/rjl2mn
7Ht0WMigGyVK8X0qSafZbCxwbNSm8gDhdKpq+9pM+lzyyhP1j2y1eoseNocn6doiWWoYWxf8Te4Q
j7veHfzFR7x/hx4SP/dM2YC3TDvOlcZI7xkJQwsEtcMysGwA8holwivjgqzkB+0472NntJvttVGF
jJHL4jvD9qmUiFZ4kN4N482pb5cQcPV2PEJIOKq2hzuicRU2yQYWhDcrgu63LjyAj3HmN7ddZ6Pn
1EEWKFCya9A3u3aENHwsgzgSX63vkvh+PEbMsFW79RJ6tSo39rp9cRNdd4m7+PYOE7Y3F4ywYJd+
q8bPYhjjpJumDoFGYx/1arpauUfzRUYVK1WMuyhCYjAc4Xq19fG69NM720d78IGcViBbrGe7O38x
aeI9Q2oInY0UVV3Oxeazg+mMEER52t7w8RL0rd3sE5+46R07koNza9x2PvPeeE3AbPKZBXkQ3mpS
UnOxhf7+HXyzaBkDEMJWscBJHQYG8lNy/HCZCC4em0wjzcgIJPS0apddPQ4gms6qh/MLKllPfmC+
CnWGpBFOmh7NV1E/7QH+FbpdbTzHOmhrzwsTOilEY2szJ8bR+A6dvjCAnmtlURAV2ilVKy9L44Pd
zv5/EsN7+tnphojmaHRMnCZoKPPt+LqT5qvFfv5dG97PxyyOwxzPQCAozJULnk1vuim+GgD09uzc
s07tqf9cep1seF4ql3P1YYEUtmVBPdCA+/3T/Jj7led4xtfsqOzLkzG5y0H20BHaomOStclzPXhc
+gXDltkIlD40DeZOMPamX44XMC06YNv5LYIz97jG4zdNoJaiMHcugjT60qIxJAkrV51k0DRCs98I
49dwMELbznBdxk7mhs9ofmP3Wrg/b4fit8dGCndXdpiVtRYFUM6quh99xW3vUj/UXfVeX0drdE9z
S8+UvKlE4NgOkFpRFMKbHtvF3WqsbKc6GUBFjzEyttOC9rU9lrv54ATDl9FrlYB4ebDGIBcg4G0F
8+dBM/qwGidsoMNMr2SP1ParpgRW/+hOiiyiFxkk5owxhI5mP/CBcUs7MYXpoYGlLeagd/xFBi0t
MhBUK8lbBxkEcNZY5PGC4V1cbGUdeUinusv8muePkWJd4BO3gjhLXLRR6ewJYWkHxHRAs7lJdo3H
ncQUhcuF9DbBSoHfmAc7aHXFqYhaoqWUFt4ytW6XXOB09XcJfL4+722LWijBg4FCDVr6LTatIBkl
xi26QHS6QpcBiAklm/XzTVxoxAZGnmK4of8j7bua49aVbn8Rq5jDK9PMKMuWJdkvLEfmCDD++m/B
554tDow7ONauXd4vqmJPA41Go8NaRfG1Mr/Myq2zyspCwqVCozluKUzGYU7rXEZLe88clwyRtPXq
uiFJZcVjoRI7Acz0dkoYSevqGAfDSpkfqvVb1YR9c7zseWQiuAccA4rRRjeFuzadA12XG2qPERmU
dyQ7DMfSwIeAR6JncK4GUQI6HXNogi6NsKVZqKUysxJmCgx09ToWxn6R++dWa2gz3eo0yOgHfzgZ
R/thng/a4ffk9xGIgpPmv2PtwPWLwRmkcADBf749yQKODgzvKSHpHgbyUacHc/1xWYRYqTcZfJtb
gWZylQ5gUaHfx6i9Gw/1ofjWen59cuPmtlMkKrHt5t/ZSOz+VyXemdkbIZa9YQ1pjnx4i2ETN860
22V6nDxPIkt4fHayOH/W6iC0VClMr0juy/RDL5uaF+viAeIPeV0Qm3OOH0PzZr5UjhKm7c9Sjwnw
3hzfKg71JjFumSCm6O6Y0jEjepUkSqgYqKyXH8r2xp0+WsN3on+4bA4ySZzHQR0K9tBDJadA/dHN
DqYDTsbUxXGiR32VsTOKd+htBbkTBeSjRe0XGN+on3TnmHWShRM6H+/t+0zd3cIpc+9O1YIDtBVF
sIC2px4NgOy8y8ftxHAvQQfzMhgswP50qxcrdRXPFLw9an76d5vDuYOtJXlVeojyFZf6FXh0x3aO
0vXo2sSfSCM5PaLSEvzoP4vHX6MmzjWtNSye83GNiI/Q/mDdbVd2XF3JeCEldsBPgS9z19mFCa+Q
pV9J7vim/u3y0gmzA/9p4AB9AZp6eUub2qYh1FTCyvO7kxaiGSa0KZ5jvneYDl7hy6lHRUrtRXLG
N6utm6crRIKjPUBVId8kSskEcGZnWwNm94CdF6rJw2Z9Idk7Ts9eAc7eEoBDoICAShmwqALXKzHh
9ogh2/jy1rCV52+EnRS+nL4SlxpjDTNLXSswzMoH022vxeq4hZcFiZfLBgiEgXBK52+6yW7XzRmY
M7BoBBuJm1LWMy7WBS3qHobGUXHhdsRSigm9cQgKt60GEja1DlPjXiPiBQjgJhsR/d11+cfKabpn
sOAQ+FectC5tRqtQ2ak5AQ3yM2rAoRPYo+8ctmPxbQqWCBCUofWg3ulX69H6cXk5xUdqJ54zj0Yl
VjrPcEc5OjsiM5gav22D4QhulWDKg8GnP9X3lAOAUfRflXljScA1oI0JrvRcv7XGWNEerfHzZb2E
ZqLboG7RQYeFJrPzO4NqZY41Ra7LqL7Y7Y3TvFz+vuhOQn8PTEQF7gpi+/PvV5Nqzpup4rLA6yQx
lqfcol/KtZA0GIrU2Ivh1FAcI23HFmK8xLqjg+EvdJM8gcQiwCroqXjG/TFwn+XE08kyKqHlfsqL
wp8G2XbLJHAmhtxdpujlBg9XJwBpdg9dk0jcj0QEnz3NFZQt83JSQtPMvg96fxg643h5x0VegXGK
mOgVsjyXx71KjbKuCuQIwrYKtRqtsiOJLB25JCSwLkti68F7hJ0kPjdm24DvTVLsSF0TP7c830sU
fzFuR3pbL6XfrE+jrKtfaM5vyvFUR1ralYaT13ijoBrsV+kaeHYSbJ7667Jqwn3aydHPj401jF4z
OlQJ8/bOcZ6Ifbj8fXYe/lg6dPC74J3xML/LZVma2bKXYQAGY+rkik/q4rncqm+AeAjKsT2sZvbo
UuzdvxPKKZUNRTlWdoEQK+0+ap0d5YTcKIMRu5l3tPohcKja+pdlMv/CKwolgUqO7j/84xyDboyk
VVwFXdtG7jflh65IfKX3Exr3q6QDWWQbe1H88TXIoic6bANDzLedqUV9qh7TMXm8rJEwUkXrLHDK
WZbMsNgB3IX5s9UbdLM7JWRpaAOgbKyrcY21qHiU9WcK38t7WZz7ngHBuMxuj/dyuDohI7DPD9lz
ZaP9ndVTZdlu4S27l8dtl5ETqyUu0+1xiYGLDo7G0A1BJqWjYldFWFuJTf65aYDCBXwZxvpsZME9
dhB3iznZW7dR0ijh4HhXxoiob7Rvk0HGz/3necbthNo2EjaOgWwdd96QvLfntR2XUB2HEJwakTVV
kiMtFoHvM9QOlqY712TOcYoxOgC/a+U3pJvDbcz/OgSHFrptATzPYy3ibDF3i7WAxCJdytILrb4s
AQWnY8yt6P6+LQ5SsEiaZ7G2YB68zNIHvahHoL7nrnecyPi5I16Q6d6Hvz5HkIM+dwSULnJOfHSl
eDhDypx74Xy1xdsNOZQHt/ExqYcK6upI/JBwd3bCOANAvWqeaY8JX8Wu/aY7OEQSAYkMea+Nfr43
c+lsnepAgFt8NMu73ALN7SxxPUIlHHZnoBiFIR/O8+jp6jUVAT4jiisvY0tjsjoymj+hDHRFAjoR
1UrT4GS0hTWOjQEqCWcF2fZ4myeyrWBfOL8SsO+ASgScJc6jxuNQJYM9NosNEDawMARqCtLSfAF8
7dNqydoPhLoA0RCojB5m5fiaea/1ueN00AUgDNd6YcV2Q35dtmLhtiPKAosgdl93OAdNloYoeoNo
y9NvsvoJtJWklDwRhOu1E8H5ZHQRbcM6QESBbgbQJmP+OXS1Z2cZTpd1EVTQsDM7SdwN6hrp7E0M
/9M8eK8ZZmXD8jZ/ZO+88XUOrWD7OWFUOPSsQFYaEOmIoh0S6sAtAHoBl9zsdYvMiwHAxFGZ0FDs
pnHjGrFWza8ATvh6WU3RlmHCAll1vIpABMq5gt6ZktlCdjE0ktu2POTup3V8uCxCECM4qgXIVhge
oDkNPgjvE2/ItZ4sYXGabpwjqKFu2Z093TYHWVn8z1DyTBQP+WAOiUfLgWDTmhaAhnbhBK5GDN8G
/nqsERuko3RYgTWA19llLUXHa6ckT9g7ecB+mBjvaFkhZi3B0Ojq0WUR4r36Zx35RFo/0LLKPVik
RdNAw11EVyfKTBmPktj83sRwp1hP9UGxc2jSDtRPslOqI5eBcUZHxj4hWzLuLK9GPRQ1Qw+Ym6oL
wfc3BiuVDtAK6u/nNsEdZIXkipG6EJPcpkc6x22Qhdudc2h+178RIssHR4SaoSRt2hg/BUk0W+Jd
bGIaUzksOnYq8cZQ6QErrzsy/8TuUP7msDQcWobOADxcbvUUtTCyQsHJxZhj7aPXz8+GMepMIwTa
6mlLrdvcza8Acvmx9Nxja46HQqlridULYmQs7u5XcItrWqm2YoYPv+J2i6vP5KBgisUvT2Zcx6D5
RWwhkyjRm4+UlnQFnVCFtS1OwwmgHsCnOSTIfNmvRqRPUtoX8Vb+s8w8u/TYr32T6vAo2TDPt/Bk
6GvbiIzuW3i0kcjBHCIraP9xtFOjWL3OhPdYrfvZw1NNrT859d8XZbBbQGlEtOQgF883AGCc0ga8
D2xGsb/ltPGJ/b1Nnt7hpRh8PWJzHQDwbEF3tq8qKsZ7pgHuoy18re59ar9m3YfLQoR+3jJsB8i1
YPrig78RCLFF3sLsCCY6VPUDKNJ8q/8MsPbAde7L7edlcb/Jnf44bDt5nE+kdrfpKuMUY928yfMW
llERDgb+V9/iLY/hH4BtXFNf+bI9s15OJOZO7UcLaHEp7rn+ZAVrAxIVxYlkN57QPoHqrZmovrNe
hfPlJmvjuEOLUDvR8DYF6v7SKJJcgtiD2ogSgDTDMmmcDKVzJ1Ty2gXaV6c18mI0WsbJjQfF2KBf
HpuS7RUqtRPIfMDOhvqhmeg29Uu45qC+y7xbbdJlzV+CcTgchp0QLszaFszo2x5WzgKypG+Vw9GZ
y6BMtWgcqhikYl+7rrhXTXpdJ+jIuWxRMg25U2IaAGLtZ8R4Zv9setSnMrBZsWfeqcdczm4N2ywh
g97iZdGjRdCISUDmSIm6CJgLIbUwnSmzRKEP2wnkLr2BztRJE2aJzYNp3pX0alklaQVhaLITwR1D
zRhQj0/gW4o1TopfVT4D6uPQKZK7VaiJAwAyUK3jVPHNP4Np0BLdxQsw5Cx/7D9Z3fOcSQ4V+6l/
eJSdDE6VbmnMPrGwPWWtHQlwlAtYvG/m2nNdD1d1Oh4vG5xMHhcukIV4A3RizLRTcRjtFR31g/Nj
rsnnba7uJhMg45clCk18pyEXGih4hipmCT5OQ6mOY6KF899zYuEEv0ngs0yeXaaLNsHipkmJm2kI
u2WUKCFIOjqYifTAAsRE4VY7P0ZzatHKRogT9r+mUI2M43AsW8wogSQtqg5KfHnNxOLQ0Y5sOBBt
wNVwLg4zufqYAt0rtPw5Gu9YHqjym2dyYvPN6jvcLKBe/hHG+XWDcWN1bMLHsL5m1Yu0nic6rvvv
c2vX2qRLElv1Qn34QPNwyO+z7Zi6kkk40WndS+H8eNeCjLxeVkhJqi+dZj2QIYt76kaXt0Zkzohm
NCQ1MR0LCL7znXHcxkH6flnCdKQAxM8eWz39dVkEOxG8T9iL4DRpW9SMlK5YEdpiDurKi/6T/5Ml
0kWuYC+GLejuZlAHvZnMbfLCGi9jUl+p3ewDtps28bi9XNZIeAvtZTET2clKhm5ODfAahVOcHo3Q
eWk/2Q//QQhA28zwU9aMKAoM9/I4t0pMu7LaGrqlbRWk9cuWPWnO94l+qsfZJ9uPf6ke51XVTaUl
6aAe9fz8TgfQy4iA95gl0Rhmx+4wvwB8/bJMkbm7mgb4GlYocGxOZKsNDc2Aaxhu9DVvvhrVVWdK
dk0mgvPcM+ka0noIThYHNFQPpnMsBxm8rWijdmrwic++WLMKHJdIEbcYBh/nqO6mA4gMMFswnhb0
cxtUCh/Bjih/vvYyOX83jJPpKqAoDetnxLJ+kcTtASMTh/xzU2Gy2ZLcHSKPsRfHeYx1GkfEMmMS
dkV/cLQ1tsgocUrC87WXwbkM0xm9hHpYxg58fMapqz7p65M3f1/JSZ+elOpqy37UNeqLx7mVREn/
H9kmQI7QgGBqBudHlLxsGgyEJGF6t9wovqX6C6ZeKl8LxqcGJW8pY6ToPkEv7j8COWeyqGo3pYzy
vtTGYDMrEBbfm00DmtT3hOd7SZwbmb0BO8c4a1wPDEbEDQBEI7EOAY0tQpedNtxBJvZYe1PGngCH
9Oh8y5Du9bt4OjrENw6ur0XqUaNonwxlPlJsl2/LyB3vbnNcBbaJsGm4HYtD8p4LGeAeCGFsTAoh
h37u89e+UAa3QIdXglKw2we6e7SIDOFGaAu6xnCbXBtFIC5Qoh6IY5S2QJoh1QKvInG19E/msMWm
o3697HHZZv/hNnaiOLcxJW1jVwtE9eVV69wo/WOp/DBG4CJQGSipTCvOZTRAojJ6ClGF/itZn4iV
+P12PY8/L2sktICdRpzXqMwyW1YdYkztMdfidYsvf194gey+z+Tvbv1p6lOSbWxzkofJuQWNDzLw
g39ZiHitUDdDYsJjM5jnQtJqddOxz7AtptshQ619pqbTH8E+nYP2nc4SdydeszdxnBUkdel1+tyy
S/Hk0vvi7/nz4A70t+9zW99Ru+prL0U2HInNtvRbTWLGMgW4TTf1bSj0Pgcyul4Gvf2tlEHPyjaE
2/VO39JxWSBgAQTn1q0+gsy478NENyR4pjJJ3M3jKqQGbVSDqqnzwW6WoNq+LAgnC/f5somJ7fht
T9jv2NkxYIRAEVV0SPttxzL9CBCMfJJUx4S7YgCfHF2xeGc6nAhvm8tRd7Htnvqgj4+pLB0rrL6h
6PuPAO4qs40qp5mGY7KMaL9mEGreBgRHlgbKIlk3uXDBdsI4119AlDkiCxTW04e2KHHqP2uyLlF2
Pf3hjncyuOtLZ6EIoD0x7td497WLu7JRH2q1OQF0MchUBXVh/dAo9fGyLQht7k0s3+BXqFQHTCDW
ce3ukvamAlHLeCpnWWuxcAUR14MuD+ObGKU7Nzmnrqo5KXGIurE+Vt0PveyjZZKBr4tjNxMNBwwH
E10U3CI2hV2OpMFr1vLRoYyUbnpFYufAgKFL5AZlt7XQyt/E/U577A5SU7ogOmS+eiKnvLhWZSOB
su9zvm0GmUSZO1i1vEEuNX2tpfsik8D+vtMAtVBnaC1oUDW3tP0xeT8vm5dgoJtlsnTEMgb4BdGn
cS7A0+YhmWm3hHNgH/qIIQSWgHh1wymYW5TLGUygtJjGLq0/ztJOKOd9wNrleP22IEfXh+Udgwr3
kBaM+lMboy33w2UV2eG/JIzzRAl4mrctYXGUgWFg426ujnoByIjqevKAz9sFl8UJD+xON84XGe5m
ac26QVz7ayodgAD/AkOMXygSxyA+SztB3Fny0MWcLT0EafdTqG8BG9ihmEkM5pCQsI3T8D0dIjtb
4bOEZVYNqqfj6WCpg5+0ARBY+vZzUUtRbCRryFc/27YEraaBZEP5vK7ISNqBdQ0uvjJYAg3plQBE
Gij/JFEryY4LT9vbknqcF9QbpxzsBU8UZzg2U9zKAHMlpuhxh22gDUZFKJ7NpfJi68dyve3SDxuZ
A3ddAFneh+8xRaA7gtITxJ786KUx2q5TlSuq5F3mO9o3l9yDydgf8h+X5QgvD9S0/iuHW7YmW4jT
FXgg6+nrmgx+015jPF5yrmRCuLUDebi6thXWLi1Oev+1BN51+XxZD/H2v+nB/r5zthhKSxyQScO+
2/tMLZCdlFX/ZEqwv+8kgN03nWpmYNt6R8wXdbnWbUleWqYE51tdmm5WnuMZrI1XpXNEb8LlRRKr
gN5XBvOgo7PvXIV1NAvqjahSoRVOs1GE3hZfq6LLQsQO4E0I59twUEpNY0qYme3nxqGof5jD64iy
/mU54sX6Rw4Pc58lrp7kBbvA22uL3qWDZDOEegA2ETgcCA+RljhfLLdcMI4648WgLJbf9l/m9aVa
n/rp52U1hHcBCLYBsACYOYzDc3JSL8sdFVCU4fYRI45XxpGlxNSPtr9F9H+4wEV+bC+OO4udNtVt
iaH80DBTvzR6P/VeGu3OHfpwrO4T+OzL+olsbi+PO5jFXBeDl0CenYDCTfMV0LJki+R1J1OK/Yjd
2SxMOum0gZC80K/1zf5UbOREKWAr6vGjUYGMKDHCy3oJ6257xbjDqiiYJE4y1/tdp8A4dDj5Y+wd
gDaAXeuPl6XJVpELhDxGFNVTKDhPn5a58DPjSpO1YIsMHkixjPkKwCiYzDhfRCtJ2zKzUbfsGDiG
mVTRlNdHkCVe57omMwuZMG71JjUfgCJooEhaAseMeNeNtX7AM9A37PbXO9YOfKlAagdxHbhAz/Wa
FAvznRtEaawMC5ylPvvqTBILFD6aMemoOngg6TiwXLJnLBaraxrNC2kVdKcuzmJ07qw+UGaC4fCe
yuJeGOczKiUZ0sVq13BejkgxtJVEG0H+UsNciQesLRv9UrwyyjCjrLj1Xuj0J887ad1LTl/XLmxy
SdQmsOszQdzejK43wf9ipmprXk07QorMop8vb79oZyDDRFslpj/wTubOjl5lBKSIGF5x7pcQ40bX
7IG0xna8XsvqpOzncu+Vvag/XvyW7lgz8ZDHTuinolRu1Ump/96hnsngDK0AYxJ1FkSGBu38sXjO
vdzvZQOp4n35Z83+GGLptXn2NJW15GUHLctwmXcB0dfT5b0RiwEtpoFZMOQuOC8wJAV4yHU02nr1
Z6e7mmFtRvzXImyAgwEMA3RGqscP/Qy9t+mAFemjQcv8bApS47spK8ywn8ltu41zgglh5OQsxNLn
HqadjNoG6EcXtUZl3afjBBKyunDXh3yoi6Pd6rJSqEwg56prCshYuy+6qBgf+59mmnzR8E6du+r5
HYu3U4yL5TBlWbt1t1BgGt11+ZPSfk1liJOi+Ge/ePykP+i5wMlpGgTsFrfDjRkVsRc0xXFtfS3Q
fcY5JnsLC6zuTCJ3grq2NyvVymhUNPdJofva4IaeKZm3lgnhXHSx2QaZvZFGq9MMoO2Ydd9IOyXe
FteK/tUu8UDs+dRmg5ZCH6cvwjzvo9rQQqQ5JWIkRmdxVk7UZAQTXU0jS31AgctPrEhJ4q34+yvB
Zg1U6IIH9iwm6M4PU5+bq9p7yhCpxna3pvMDOHPu07L5+zfpmRguDkYR3G2sjBAQz73MxPSL/rpr
3+Grz4RwS9YZeJ/Ma00A/EJBP57e0LE8rmMZXjYAwc44mKVF17yOzn4MHp4v2dbrq1au2YCJZOrr
+l2VR8pwN2l/D3GGBrOdHPY7dmF2t6lmXZtkiEDyFCV9FziLJYk8BMcGSHMYZdI0F+lsi7usQRS+
GoXSddFQA4+1xoRAVtysU/rXaCnOmRjuJbzoilOkCXjYKNJhulm+msZ2tLdCBgomeiVAEPK04H3Q
QJDKmZmjjPZo52MbufmpOxlsJgyFR99As16oXMkjQ0HkdiaPMwVn6Ef0djMfUBUusnyue+uhd+ue
2NCtmLQUCIuprCtQJBRFcjYgzEYFDE7JbgabOkaE62hhIK3EmU+W+qiD4I72S42KTmlKXBE7N9yF
C/h3xmyBx7lu8JOJVTEC4BmD3dGofVYwdJ/KAmDBg9K1AAIBpE02/fi7E2Nn6UQjm2WupI8KbYuz
Vg1MdwusFAPcLRpz1OJQNOT75UMs1GknkrP8MVvtYaMwSdLX/lSf+nwNLksQRcKg6sAYB0brQAXO
v4SsYS2L2UMsRKL+awdsz/Z1DLWAooDj/bgsS+CS0AqP+QLQIunGH+MpxaqMVt8lXZS76peudg66
u9p+b3wrRvLtsijR3CWbIMVgrwW+E7xdz92SrlMDAHUGoqET2vDRuH5gj/H1XvnkREuwhtm1EagA
t9X+vhDLRomB5YM5X7DCcXFEs3QN+HcoyBzHw5hetbKuGFGB50wAdxXmTmFgaA8ChhhsVuUdSCge
AcP5kH5Svi6BHqNQoASyCo/oMO+14g6zrnbJ7LoKOJJ0azj1o1P1t9Q0m0fDxRBVBK6C/Kbs61Zi
/iKD2Ytlx2N34iAF932tdVHWUdfP3B+DTbZAt7fP2mAqEv8hPAkOKBEYj4Rp2Tw3TpPUTVU3Yx9p
S6xflUdAUYbUjNUYxcxYtqKiEBc90ybapg1Dx8AxF0aDsEibx7ZpcRiAeaEAyB14vg/pT9OfokT3
Kfj9Lh8JkS8BaqOBji1Q2Vg82XPVWFWueDh9XdV/KvXFN1MZcb1oxMd1cMSBvOSAj4OP23PbcmmS
YAmn1/yDlfus9JjczPESqTfjDei1pFkP8To6DFQBbyygUHAuko7qZtoT1jG70ZMoORghY3dTPX99
ZfBZiEck71PhWUCPBUPzhb/kh+wqnZLKWa0uqgyvD93OnDzfbhCShK7aVvMBTGZgZd6IxLGIgiD4
Z5R1Pbhri089J9WYDM6A623wHL9N1yuCeU1wkbwjCHIgARA6aLv7AxVXL+0S9Kq4cRYFF0BeHAdi
RKZevccYd2K4qNFZZrspCQzFnT7V5vdNiy8bu2iTMJ8Irna2ZnDH556D5BnRZjrXUd9kPiZxfFTE
u+U+zQ95J+sgE5rgmzCACZ8Ls4u8H0yCNct0f+yCDEGdHoGfLwQzt/sd9AJH2RiOyBj2ErlbZjPa
JKvnpo/KIfcH2l81HtBryBReXkXRcBs42/+7jEgxnWs26QqouCfIqfumA8p4lrRZRKZq9HvNLh4w
OOy4PslcgK2pzTLH3oCMcYh8K+B1Lv8UkfcCmBsQgtHUgnQKp7GX53OulEMdTYDFp3dK/uvy94Ur
CmA64MDgnQF6qnNNSa21m9lpddTQaFCpX5uB5cgsRXSfufC/GrJargum0HMhw7Bmc6vhPlOo5quT
6tvdsS4+dbJeAqEcS7MY7DAGW/lMXbIMI8IryLH7H50BdInqJR+fa/3rO9YMKDMIHjVM6fLePl2S
xRhp1QP5p/mQr65f1XPtW175+g45bAwYoIx4SfC5DNSjDaV0jCay67nzi3muA7ByV/CCaf8ev7ET
xe1QP5Z0q+nURVvX+9M63w6liw7dcgN0phHlDrgE3qEb8I1Q44NXRxfyuUmkIxrE63mBQFJ8sbzR
9yb9uew0yfFhn+EfR4BFQ84M4YYBQPJzMUVjVuCxW+tILV4089ajUT70B7SO+5qSY4Bb8mIXu8Sd
PO44dSVpLC0b+sj+0pzMQPOzj0qg3rNR5iLqbmXRlNDdY+4dCDuIQG2bne5doGimjkGNeqwj3Xik
eNSOzqd2jKb0R5s/Xd4vZgB/LOROEreQVjaos9FgIbdBvXIKMD5RcExfliE8vm8yHM7XdYNHdZCo
d1HSfleXsMXLXVs/uY4MIFhoFDs5nHevnZVkDQXF0zC8uuUz1errbi7Dsf6iaOoxT2TJQuGjzN0J
5BZvgK3PBQG/74xyGAVIlX5r3LNuUlBOB3Mfel/UuIkyOeab0LvvBHPmOGcWNUcFr8EZNBbT74Ty
bPjKhzIgYXGnh+oxWcN3dB+5e225oz2VeKkp5tZFa3tt1vfWImlGEB+ynVbcEyKZe4RrjC45X5FH
Ds0rpJJiLwJGjXerxyxPLot9JdbP17JGXMCjU+BYJzYJKM18Wn/8V7bPo1EaeIVh3hwS1PbBUH86
WagMTqCqEn8oMQj+hjTt3jYB5oMHrfKc9mtQDQGx3X8phHs1DwB8z/WhQ5DbpLHTlVfWpAP/ppI8
SIT5xJ2h8XBFDbXnLjUQpS0xCIYD7QkA4wE6ByPyo45lJiBbOc7VYoJiUec5wxPPa9wgWcv6bswb
FALbJZX4QZEoDyhgHhAjUKxVufWjbdlQFOmrqOzmO4RLNAAq5g+TzMfLNie6PfZyOJUm2xi1EfWf
qHPuneK1T38Zxquj6Kd0jC9LEh7ZvSjOA7p5tZTdgK3Czbjd2oOvRlWYxXnQTZ/UGEk3eaKBeXH+
xtqL5HwfzTwndRuIxHBp6wYD3O10HD/rZgQfgbZL2V0s1ZHze0Bw0HJ9xnNIB1FRemwAlUSPyqfs
w+/KXbz8PUog8mxvVsJ5wWnpMsPoIG5SH7L2ZKiHhEickmjIbi+DhwhoMm0p5xruQn8sn7WYpezR
avxif3YC52BE83X/UT6nKLqekUphaGcAwEGC9jyoQbHQWYDfX0WD8awnP2lxAgWU3zifrflYWLI3
g9CL7MVxUYdqtxZ7NvSR83EEC3t/qAMnqJ4ZKqoi7eQXhTh7YVzokXV10SoDvAggoY3kaWh+2FnU
mu+otWHf3paQ8yBWX6eL6th4CLXAz8ZQf7OQ41rL4D1l2rBrcxd+gkkIc1c6Xg2D1tE4TVtvRfeC
jVpbl5MkO1hqWfy67ElENzGybMjXo8EALSycZtsy9uU8IgtlmPnt0jRXuJll3ZRCA8RkhwaccwMM
2NwmlZmqWUludlHZwPZGdG56NC7x3lu86taq6LHNxsfLaglXcieSU8vu+iKrvBUi64+u1fnrDOvv
glV5uixH7KR0B3hH4ENHUxPnpDpDb6ymxpapa0BvwBocMN477YvtZx8s5CllXUDi42WgEIHJItVD
TezcRtSxp42F8mu03Se3yWE8TEfv/yXs/wcfLHT6rH8b2Lw2+tw4p58aUH1juewCzAKsqkN9EnoH
5oHljkp4T9tgiLOR8jWR4z1XzcjyvutatDUghXLtAXXbbwf9cVOG75c3TXhPI6T2TGAOaygIn8vp
SNalTjHjYulSnyyHbl6BA+K3VhF4tSS3ITxfO1nckU62QVcXJquZm2jUadTLGq+Fpr6TwBlEZvV2
7swtVk1bX2rNiRvad36T1mG1LBJzl2nDmcO82mOn9BuNavLdVLOgAZfe5b0RaoPgz2Dct3C43C2M
+37NMT6FMuJsRcAm9vVZmYOGVME4LGpwWZjQ4N6E8VPbSrfV/dqiuaWrgxqg9Yrpt9Pze2SA4+E3
ai+qGefG5hZFO84Tlkw18+veJU5ot6i11aj7XhYkWDkPQgwLHeWA7OafIoO+kTbPISjT1Kdp1aOC
0ENSFU9toh0uixKsGyIlsPVi2JlVuTidimmYF8VwUE/bEjRcH+f+sTdkd66ojnYmhTOFuuvTvATY
YZQZv7te20AJAHzc34DE/ijrehX4hL0wfoZJJQD1dhKCfJZ9DV4yv0hDT0G6qXroqSwdLlk+fozJ
Xcwc0FAO2oPIsa2tmKgvtpNGl/dIcOmi1VrF+Cn6BnWdz9SN8zCDihlCygbDGL2vJ4vvDl1A1WCY
XT8ltuTkiq5CSEQXj4HCMntHnlt61RIvN5OZRGBOb66t74rf4EniBar5YYp0jPdK70LhpuHuhVBw
F5p8pdXc2nwmqgWJXwC35V4lVwTXbxZSP/s6RSjMA8I1/F/A+EU7qOEORgUUlxXQDs9VtawiH1QA
MIEQNj+1g3mdL2Y8F72kVidwt2iaR8AE+GrAjPBjKGpVZ2PtIlBa5zaaG+1q2maJmQhP2V4GF66P
qduSoVuhyik/Ki8ZaOFNAIqtJ/NFul8s6uKekNDHs9BYg0kAiweJBf6IlXoalm37aKO+6bPdosfl
kaVz14/y8EW4TRhHAszz7+4hzoMQV68bgyLwRKUyLr4bXh2vusTtihfwTQh/mgHIn/doXCARA05p
r5Yj6UM2j9hEeF4Vsu1ih+iPJdxJ4w5Z6wzlRvOURtv34kH/ygrjZWD7yB/nnV9K8WaFK4jNchw0
uf8Jn5poxKoBE0EirbJCzSbXRVFHVmNKUpBiMQzhnEGM/wEb2vVTq9QJ+nR77coxgyp5AdDNZX8o
uh7xrv1HBLdwHfW2HGxwQ+SWTQLCPCQdjYQQENSUj5bVL5IrUtRf4yGUxbUBPFjT5SvHDgi/gWzR
4Kl/yA5oY/iVPTFArvRKPaVmVAOSWP44YPb8h3HsZHL2biNZwkaVhmiKGS3pdJxj5aAfZedY6JZA
c8zonjAZzsdo7oB59noFEkCbPKdWkMkS0kJrePs+H5ZlRCmzMXHR2Wo5UZPbj/ri+Uk9S5qBxScX
lLq2hWIgHjjce4Ow3kpjRV5VRTG4xwkerfEWAN1xio6otldj4ujXpb5euUtzjXZ1iXyxmm/iud0q
gIpco7caDfA2bmnAf63JBIpA5z1igMiLCQVkQPEGP7+r1CTRAIIBEaC6x1SeQk9LN54SByN6l0+Y
UJ+dIE6fKpkHVStwiJ2k0vzEnFcw3FsvjVr2ksMluve1N0l8Gs00ZrBsUBOh7nxt1x/pmPoYYAvB
SLhmnkQrobF7AF9FAwPGlvji9KBVuta7MzrTvT4P8yFLD5j3sSRShLaINAzS0wBoR1sCU3mX+rFo
o7g9alpRNSK1OgK4HM+fEcw+7f+QNRPFhnth3E5Zdqb224hu+1F3H9wOqE5jfsqz+cFdndelqa8U
j8qSQKLcJ0s0/VdDPpgxh3yZ0dA5RCRio1JIV4fJU30FyukAD7C76iq7Xa+Xz5dtUtR5AqnIJqig
+nbx3/m6qnkxu3XTsiQyS5bUv2maARkQvscp7gVxx4xubT207GKmZuanHdDMFxkYi+gK24vgtk3J
UjpM/8fadzXXkSPN/qKOaG9e2x1DJ1ISpdFLh0amPdDe/fovwbk77ANiD2a4N+ZhHxR7ikAXCoWq
rMwMl/GmJYY/DqUG8Sc1CTCISiPF2ZZYsnlig6z56Og4b/xURlZ4VTNRtDvbpotLL4vaDMSZ9Sen
ILfI9ePBmOMBAId+SsDsB1q6mQZmNd6Otab6XULOlqV8lPxNrFrN33HQY/z7b2JRaHdQ3KIBMe6K
ckfWOht0xME0OLUoFQ0ZTWNIh6hBUQ6OXyW2Hsz98rVeU6eXnFbZvrB/3/0NemnVAyAkQzRRPVrL
Lw0xIqPASZJ5ry5arMZoNZlUCRZ9aaixrbpSsqmNvKOngS+pidOoO/YaSnB1nMbSeSmW7L/ZXAPz
+8hboDDEs3maSYk3dzP0kXrOjy6qIQc7ZCqeAJKuR+Xn9U8piqxQGfrbGLe4lma2YfV4cjcktsFd
l0Ay8B0WLNztTDTdgtbL5faB5q/wJhVBNU3vBuOhLSQHRHTj6bvf58682+st5Emwgmm9Wb3koJLW
h86eZBViKw6Yvw0AsQyVWwUhbjIgC8MFDkqFZnGOoNa38/fMnCP3dvD36YDemi831M6pVadONhDT
dFHTOz+yjHxtSfHLbMDCVJZPXWGVIXBtJupkOGLuXNx5lZv6RdMOkreAsI6AfoQGJgm4ICgpL78a
lD7nchqrAXUEowrqewUENllsAbEXsYnn9UbWaRRu8ItoCcr4eGxzT+CFaglAnjCorw8pOt/tV1I8
X/dEmQl20HebCz/pNtfG7ZDNX6wtznXGjyCJSswP3hxez8RbVkVS+wbettmFWng1cCKZ+ZSUh8lF
U7H46mpPhpuF15cjAmhDEvDVFueTzgAA1aIiUJRg/HGCJvfTI0Oe14H+SXVOrN5TxrIanQj3c2GV
84xtmXWrMRQUzj7Sey0ECALClTHIyaL+dovco/b7r8bEO/jCLuxykYq6arWVtdpHtP5Nio+jbJJL
dJ/g3IHHG1UzBETuPgEJVTqtWwk9C7cGW8boq25yTJcs7EkpCSYiJ8GgmwfgOeZK0PK7dMTNw+GH
rDGcpL3TtWOTP7Rm4tNa821bcnsJV7Uzxc7Ezudt6hlll+R9VA95MKVtSNrmR5E9zkYp6xqIrpL9
qrgNHCZM+noaZiE3Nfd1lCeo3j5dd3nhxmHcQQP5PrhE+UfpRHs0Cmr0CoZiwl75KXmop0+ld6qb
6Lol4eGCLPnfprh4NCXTDAkAXCtD2JygUhZasXZ0Q+Ouz301BJz+g0wsQ9RVRI3s1SQXn+zOyco5
Z52QMiYnJ96O6of+DwgAYoYLmo+yk8wOKh+q9uaMS9cAt8nUKEz92HNOjvlgDb8WyItud7keGPN7
RBMuFsf5vJlBnweQT9QTnscI5XY8rojl1yfGaTz6k8TtRaHeAAGShfI65Dr4orQC3iCNUtwmWnty
6aEpPxpNfN1DhCcLJWHgOVQQXfOKIGuJxNClahNNS5xUZxXsA2YdqM3huhlhDctA2Y8N5qK3xIMD
gMqv1y7b0IE5KQ/MCfODCx4hDOKsYRc0v/Sj8yH987pR4fbtbHIfayDLSs0ZN+WY4ZGozGBUOaQy
IW4WsN/4Hz4OtBMw0/emiQ5Cy9lry6SLFEuDsEWfj044AaaQhv1ibFqwENWdA12bEj2wSgu1wl4Z
xy/XVyoMWrin4SnosGOPLw/BWkzFqNSoTo9Z58/ud6kIuHArdwZYSNsFYNKNGJ2leC+ajREPiRFj
BDSqvEzijeJ4tbPDXcsIvRANdVA/Uw9bzNxEh+YaQGGNX71Ik3RBBmEm2TS3ME80dma5W9lcKaAr
U8oG4PE0MkLQ1YB/B+qKMEqi9Wjep5IvJtnQNyUMh/QFMcweg3X6U6al+Z0DfIHvzFUpAaOJfcNG
vc7CcBhS8stP10Ekr8oz4FfmHNjixn2onPLbdfcTL+bVBOd+lldAbxcT91HRosu+qL41bmeyVZJB
MNlKOCfECBgpa1Z3L7zvbXaeZAxM/8UNXtfBeV9By9zLLDB3Oh9phTS0P7y0RDR/CbaInPNYelmy
P/lt9Hi1yDmeQhMrKTK8lOZADfQgC7TYjNpD8kn9WN+O8RQNTwweY8meaLpkL/kmNSmLDd0mdMTR
78So53wYTpqfP4Li5iE/VrESVDdbYAQ0Tp4wCxcV+EOgKB9e9xvh3c1GogEZQ52AL4jWrqdsro60
TjMKx/JXzH33MdGrvvSbdimV771JJpS/Ksd7pktXeJJ6tvDyQ7GedfRQleUPIekgK5dn4PAgzupr
xN+MjdGFqFTyDhWej50dLgtrLWcsNArHJep975JAV8Ks3vzrmyms+xo7K9xBbzKtUucVtBdGnf2Z
5ws5pYqKzjVd1mDO5996N3mf9VZpwibFrC06/dWxX2rZ+JDQs9Dkg3i5AWYuHtFR27NXz8aMeFNM
Z7P9AwO+h+srFR6anQUuDmizqaaZiyvX8vIoMUzfsemH2mTF0tL5pablz+v2/svOvi6JiwsLWUlu
pUYXaRNBWmtHG1FOna4dBqX0JxOdnbw5uk79qLvNY5uM78ljkAFiGAspGqYNLyP4TJtOqdYBVDPI
MDx7fLIUJUrc5VGyTOYgb4LRzg63TLDZTI2nLV20Hsgti37lwbgbw3+GexBf9TtrXOij9aK3ljuz
Iv4K+t0iNovIeWpDFnYKf/pFAk8mKiM6h+hA43mHiSyUQrkT0rYgAMGMbxOlJeZEvOJW9X60biKb
NBPt494MOyG7ZMkextYa6Nhh+CE59EH5aJLgxxja8XCXPC2Ff/2ziU7D3hpb9M5aN5h4sdSki+z1
k54P/to3Qbv+sms7mJzn67ZEZ3tvi7voIYOOd4QJTyx170kzvg5tL7njhb0dvEccsDuaoD7gQW7T
oM9damDzplh5MIPuwT0Zhx/Qigm0QwO2cPJIPsuIYYTLYn1b4LJNUNNzb8ixId6qbIicTe76tjXd
rrQ7vmPndiY4n0DVlSxqD283lBpFH73RaIb5nkwm6Cq60hB3QYjogXrZ5fuZ+jJRSuapQ/0Ho9+Q
9tVvWq37tVa2FaSgi5H4utCcyUBFQHzbGo9ZdhrHXLcGNaCph2wBwGDN0P6yLS0kqvH9+g4KD+/O
FBcv3GlbUoCBaLR62XFqq2fiUL9aPVlHRugMr3b4fJmgXGJpFW6XxA5S8t2jMl434XWCKej/bBpP
iE8SjKd7M5I+946le8vNdugZEwU45KQJpmw1nN9tvUbUpgPzvX4Yg7/mXtNHMzR//EUAe/MODm2m
7fD32rhohPe2peegg8FI/p+WO4Zqc+yGdyjFXRjhwlCz6lU1Dis7ryaQtmPpd13qwz+/Xnc5YWg1
oV0CykRI0vEAeQe6i105eV3k6H4OUG+60bj2YtDGB0uvSuK46EvhhQbELQOLvGE9mpSxhdij3Ubo
pwBj2fflYUCpWML3J7SCgj7jo2KMqZw/qHabjmVZIg61EL6nzilTyOH6rgkb5aBEACEVaK8xh8+l
u8VotL0LJCAgjU8UxcYpzPopAlQp9T7XxudBv5/IO4LD3iQXwRdsKRmmtou6CvwgU34/bHaIUC9j
Vxc+EZE5YCweLHZo2HETUE2JJLrCvBxU/JIPc2KCpNUe0nhttTECEAyy2JtSfa4g5hY0W9JBT9MB
WbDVOz5SnS60ps6Q3JiiuAjiKpT8we+EZg33RY3CKO3BS8GqZyfn1lsOSBcjPZc5jijSg2oMlUJA
VVHv4g62goHRtJgXMMTZRTBq6b2Cq6VKez8ttj+uO5DQR3emuONNDLvD/JLTRttgas/KpGVrMG3Z
rEhOHLsx+Hx3vyQur157xZiWDXyETlJ+tFyQ2Dit81S43X2uDB9o7R4YofTsDu/A4u7tcnl2bbuZ
MUw5wpf9u6vce0UfP17fQaFP7HaQuyvpClgD0Ap4IanPDuYFkiNdv1w3IflIfKIxJwNBjxrhasgc
0DgaxNc0QoPrRsTrQD0TLgdSYr7rblCqgWojbSITGk+Vc86awvf0+H8zwn2OvLD7NDdQPJ0095ui
O4+1Oc5hYyuSzy5bDPdRDEMFA26PKkCTfzPnk2lBCq38dH0twjo7Lqz/7Bg/oYkfRXfJQvqcfM7v
N5DThlUIaZ8/tUcK7P5XdutXB+OnxKroxQNkKmshAK+v8w8rd81KZRuwNFS6z8Opv5uOEMKJtah/
UKS8uCLP2xvjYv3gaWvnlKjagCEyQIMt2gB0u74g0cW/N8H+hN2byiurwtMoHvzGRsOiqu/Gtoog
huP3oxdCkE3GWCoKrnt7XHD1hkbZRgM5Z6sdsuZMDfLoLh/MtZJck8LU02YlBDC8Ab/M92ytVTNn
zcMzhLFOoOR3VKIymEEyPtzJUGzCNAC8YICK4nGAER/uO1FQv/etXuAysjTq14NdghICEzCJ3ljR
4FSfN2sxMDW3NkVYabSPx9STTbcLfWX3N3AfslGTVUlSBEJ1y2t/NJ6zQpNNFwmdhdUPQdUEZQyP
O9fAL1C1XQFtc8s6tPLiESRs7ddkKYFNRIEzHjtDVlC8bvINvVdr9mm7tUiACc1uQaBHAuiQHezJ
CqupvJ+aQeY3IqgcwM3/b40AAF8eiCntMpu6OBB6aU63VrvOmNhLmvUTNTW1gH6FOX9SJ0p+bVOW
PY2Lvd67Uzqkkle0KITu/wwWh3bnEhzyybatOPpVi345Zt7rczNPksMv9Bl0W1jSb1g6z/FQgwbO
I0qHhCq9M8bn0pFUg4U5JGA1fxvgnHImBFofBDGaQePQQn5yf+ofx7A96b7qJyASC69HM9GuIWkD
ySkIVSGow+2aqnSq1U7FEC1QHFI8M0TLIZxnmVaGaN/2ZrjzbqOU3ljIbKJRjWha+sqWSr4Mu4n5
hA3FesBN0DMA/wZ30hLdJrMO54+2ZL5xvDzobA81AK+/Uw2I0GRG4fdDIylxCJf1apTP+PskT9al
wDBkTrVD2vSHwZTkoULIxG5dBne6hhkigq4+M2b0MMFsNBPlqH7TW4ZRyyJZ1+W/mEM2pasapjz5
S6CYJ8uCQjOGFSzffWR0GBnU8bo5XKIas3Uye+INfDXHpfNK4kEMogLoMMVokUd/rDIws/BWc4F6
QhMeFJF4A12GhQyjTJhWhQW9Cdj+TUf7dv3Bdq85yCCUwtUwackX6rc3GtD1jAtgYrOxS/Jg9E+K
bCxLlApgREAHnABY3Tf1T2uzqsxmc9Gj053UtA06ZbhNK+U0uo2k/SUMRGzDDDZ8CDJ77sv0PWYe
EwY0X/A2hxu4p7oK3CEgYP2m4XrM7qisICVc3s4ku9n2EdzSU4jVAx1Ei2PmnpE/+JN6Wub3lIj2
S+OSetonfeqCFzVKDePAnquDrQZ5ux2uh1ahN6CeCUJnaLaA6/VyOaO2KXmbgA0N0kfOArbNzf5h
p8AVSkKEzA4Xwr0Wk1KFjln2tPqSppEpa6m9aH+8Ca27hbA/YPddzH4oC8Ia0UX3WG9fky2qULZL
El934km7s61zjRrGmj66YNNU7D+tUfXzvgkL9d5WfmfJENjFQQcXoqnVobaB33+pAtPS/LqHWMpD
i3kk1bkZ6HlAnUS5M9NnQ6lAOAlyHOK39JiRD5U14Y23BIld+HV916N4o9C4SmXgVrELvn4zLtmm
qlINBYtHqwGW6noJiIHJM/1mHn69wzkcC/ydoBfH4AhnSFO7VslNMF7Uxh+k/YEX5vXfZ///N99s
9/vc8S2WTsm9RgW6OUHoc4oIrLPxUsgkdYW3Lmh3UZIEpFTTOR+3S93KJzC6ghh3w9CXHaz0d07t
e93Igo6J+Bq5JEMSLmxnkfN2cN0DssLmzDwnU6OB6EtgmQ1FOX6TdatFplAo8VA3Q40QQ6OXfk/s
osjGCnuIutehMPtTN+SxMtXx9U/FMhP+U+3NcCuyE0XbMFKK43VijdW/xim7g4yEV/QuwCQlwL9I
uy1cI5erSbRyVPUWEy3lsgQoJ/uzrvsucb5UKcT6vPnr9VUJLxDAfEG6g1IosOKcvTSvRrtZQNDU
hVpsg7EGvCc5ZojNuA6ZJI4qe2sJc5edRR47i4QPIMIaV9Z8ZuDSIp7/qHwXWFb9mIZWeH19Qud4
XR7Pejk7+ZAMdOojy/gFpnkHhexCkl0KCzb7BXGesamUNA4rnShH+ls9626ghWWkRH1cOGHx3TpD
zfzcvufmZ9S1jLdfAxs1Z9Xumwqk80CWFrf5fXpEHQCAHzasrxxw/WPM+PpGiq4vz2Qy8JjB8ABO
v/RLDEZTyGSDrGxSvlnzrTn+b7/PX8O0Q9VLGQHLnWpwyM1F1AKkcX0JQl94XQIvX944uYVjgO/k
Tre9d3a9A5E1MSS7xLehN7yarQRS2RGEaAOFAM+sZ8frq5CZYP++u+brApOTc4+xB+CDojWl56Yy
3vUtkISj/wNaF4dLxl1zU2ebMjZG6vmtDQxd0UoqqcJVYP4YfTJM4WMk63IV9uA0Q26gL1e05zz/
ALUQ//o2icPMzgK3T6lW5VWqMxzq4xixOhmUhz8ZBxUUIMBuSWKA8HJA+Y9tGIhA+J5cbycgjCMo
IKG7fT9aSaw24++hI7eWMqPybcdK391vw4/raxRu4s4qc/idK4y90xc5wSb2m59nz17y8/rvC+8i
xqWCcUMoE/C0qWNPIHS9Alk+a/TergffcbNHt6Yn1S1PpZL8ed2c8HzuzHERzViLJYfYHBKhTg+6
pXoeYWa01Hd029APBs4arwsNV+zlrtW0tba2ZtSO2m8YQs/N7zRZdGZ/65tsARM1qNYAMw/Y16WR
3krLBTQ8KBAdUtunT+VZCegPRm3iPf+DWSixObTsIYrkYiSFO06NknfjMuWIOw/62Ypb6NLkgfpD
BTA/l2I+xUcLI/AIDegU2HzGtWQm0TEYOkQe8e1zHWUP8+xbUfGdzVBkd57kgwndfGeO84teV5q1
blsI3HnLTTfXBxd6AP5133tRpL78YJjox4gGthAtfNDCX36wBTWJVVHQ8QaUNdbCPNILH68YjG5n
YXODZOW2iiobCkZ5qPxMvl+3zpKst8YxQYcttZiY0aVxs169AXr2eM8s821XdXdFbkbzXBZRmil/
DsPgp+0i2dW3p40t+NUmlzYnjrLOKUUlzqAgvSN3apUGo5UF11f29qUGK5D8AC0Tew3wHOrA0Y1g
RgLxiVkfWvJnDc4p4sTrOoTX7Qh88tIQ95JqLbNqN4dd7ndbrAOA3R2NwwsQMSKBbATwbbhHoQoD
uCamRcCxb3DHLUMxp7CXjaL8a8XluTxYBzMuzrL+i+gTgScT/A9Q2wMSl3OLUWsx8uJUANIB6ZGP
6/dmHuJ2IpKXjegbQQED7GAAe0A3lluNpQNwljQglXLNAaqRdkwS67GGgqk7aKfrn0lmiguLm7HU
Rk82FFucQ9vdDtZdnw5+gWB83Y7QHdBwNjwdfE8I9tyzhrQ90ZwBXaP0mdEFsymvPrYftuifBMS3
AQru4GB4CNVL+DpfvMzhefqUYwOt7UPRp37WfL6+HOG27Qxw25a3HiEzxeh65z5kRqR5rV84QS1D
NWhCv8arQXUd9qTguXwMMEloGmgQMWzN5gytIxCotuLndyZIrKASfyABCvT5g3K73SlypNvbfAP7
+Gqe9/eV0DHvEOoRg4tPG2hBZhP1KsyX+w5klI2IPgx2UB23z/I7TXTUoAKiQUDl5dZm/75LpYp0
JYnbQPCprHpozxwL+1Hr/jVwC5czOn0oJMFJbP6J47ib5xQ2xHuVNQVG1T3NridJq4XL2JngHMUp
IAa8jCj01N7HjS6+l5506SDg22Tjch38XuWWk68NWEzrGb2O8YCJk2A4L2flEfmGlONWvCQkUS/E
TOAtuvwyaFT2m8tqV0o/+2RVQzzk3V/Xz5eg/cCWxJjhwLhjGDwIts86j4Cei77c/nVED+UMEYe/
JsdUGTeneEWvxrhUoy42sMCaOktAM5/qZ5oXwSzrqIhCBsZhMNaNEq2Guh+3bUNdz4WNYtvcJOhf
4xWiD0FSkJNdL+H13ZOZYsd6d3bMfErqfEJ1xWoeZlcJc/ubpkA+4t93J/GRdFTpVfCEQPGIywNb
lHmQs0DFoUrdW4IBgIOxmb2kcClcjAGA5stE0RuWxc7ENIqeggas3O5mDN8n0yFxHwZZRBfU3bCY
nR0u/eqMVCXJrDPxEOOrFvYgRjdD69sUsQnrKsi/XP9Goitqb47bO63QPHtw0TBM0/qQVs4Xz8sk
U4pCt4ZYHkidmDQrX2Qe9SzB/CKGkQzl0SoerOrQJ/H1VYh3bWeDW4Yxmm2eOliGciSn7hMY9KIJ
DJXl5FuB6suvJKE34EZAsLYRFvg+67ZUORlHnCKafVXYOEad+1v6kAKydH1lwu+zM8Q2d3eGcmuj
5ajDt+te+eYU3nDS+yqXlI5kq2H/vjOiV07RUgP0Vxa5UzYMRuq3SnOTeFSyGKEnMC7tFzAZxHov
7dQkyZZSQ3psgKPGmKYw3+6VVIZTFz2a8IL/2wp316E+NbReDl8YrXq6L7zeCjR9Knwd5eUwaXv7
lKvLU0mt4fP1byWAReHs7ixzH8sa58YpVwS84rSEva8d7ZN10CLIbEjSZdkSuQ9mDmoP0neoa27u
AB3szi4fPVppcVWqn+bNulXGBEsF/HHyry9R/AVdjO/gVQCmKS6k083r1HWF9JUJh6+GNDAzFX3E
QWJGmKYD+Py3HS5Nr5ukn/C8/es8V+AsjZIwibGZAUEaLcUxCJfFGJANaOiCAo77cAZJW7UASj8a
0yT3vVkrkMPQs10D+n19A4XneWeJ+3LEmD2dqHDOOe382vls6+F1A6KleLijTFBGog7DI4KMOVHp
kHuMIlABZALq20ulA7FpyqpygqQcjMAsZYXLY9e4T4Q3YVdAnxec9Uv5Y7SU7QnVTuMGj/3WHwwQ
uWwpgGUSxxCsDrLsLsyhGoO3CBdBQD6XenaHFNPTw34uAjreTKls7E7w2gEhDSoTGKNANZAfoKao
jtRzSaEcvT205XPieKFFbjoEqmIJW3I/0c//+psBYIh9RIUJD0a+m+wmxjg5G+QmXesr0bvA2iCI
Kkv8BJ53YYTzvAE35NK3aNQ06VOynKdG8ooRfRpkWqzWDUkNdIIug7tuJwQCHhuJTLJhrvs7hqvw
Bv/33q3tjbBF7m6qpTYrgFqgUtPqZ3edMIhxUEARff1zsJ3gqm4XRrggV0KT1iVAm0VJ8dGZwO7u
nckINsheliDLtow7Qhjow4wbk3J1nBLFgWO/ZYGSy0ARooO63zPuWVFi2j5xbIiPkApFItVvtlix
//Cqm9WSgavFC4Jkqg6cOusOXH6eFQBPUifgOira7FlJHYw5FYccWdS7vtCrHc4NJkzdeBWF0o5b
TGA8rBISV5CFDbOm/+5t0CC97hDs5946xKs5tuyd1/UMTLqlBeRb6IFWlQ99UMmCRCFHxwvzPxvH
Hc7FocM0N6xPxNgajuWhPGVH1MwP1xciulc1Q8UsJUrKaAfYnB118hQwNiAIqIfmlskuoUCvn/JT
+YlE5FDKIGH/xR7jCoQyDMrKXLwGQFBxygmRLTtVn4yQ3gEH5G8gYPsnE5Ei7/uLmPAvY5z3bYNm
kxEKXWCyKT8oXhoAHhegsCR5CQqSLzxiEKnBfYk2Ed8F7abCHe2uLSOTPlMnztoSHEBftPxr7f6R
yyheRDsInig8CYGyB6kYTz+NtrRWjwmkgln/wQ7yyNbi9LAC11/GM0RVJY4o2EOYQ7MDmjdAzfCz
YE2/TvVgGkU0dXfNeG8b0KaVIj1YaYY7TxdGOC8cAKgrcR2BjjZBhah9IOltAU2uoQmmbEGefju6
j/3487rvi1aGOh4+Hdgx3yqfzFaeZc0E3T1rqM7UKyDGqMT5TCTeIbg8MIBhaYBgoAkGAYPLWLG0
awVRqZFEYOv7TW2Qs+WKF7gGyFH7AeOs1xcliEx7azzNiQIWFdOyxirKvTHzSb4lAXDT7yhMwfFU
zQbAA//xTpG62jpN0EcECDJ9cIgRKiZoovQyesdidmY4t6gNdwOjEagpJ408lJn5mHeuJ9kw4edh
/AMQqmZs52xDd6E8LdAO0vQRhPubcmgbNVQ0o/VXM71VFl2SEYmqEsBgvxpjLrkzZjYTXhAEsmk5
ZJY+9D5jvkwP2fMWbM9poB7/PRwbAWJnj9tAihbwlAywZ+m/F+/LIgPpC4/Q7ve5xAiyTi3tC/x+
lWSnvjpqgx6kvRFcdwPptnFpkTP1aWGtzAz1Cyi2vMDmvUBBZwPUhjH9BzKSopWZaNPgUYsq1Ruc
RqUqpa6vSFzauQlVt3hcNjekqX68vjSR96ExaIOPAjMO6KtdOgRFkjIvKShqrUS7L7f24GYd5FqA
tZ3In/+TKZ6utrK2itZ1AwpPqL939ER7ze97DBGdrtsR9YZQ+WT1V5CFIrJya0pVJ6PlgtQlu3W/
jZERe7F5WCPG3a5ETGU5/7RFyYMWmEdZGUT41QA8Q2fNclyD7wvhJbgaaw3p6hlfLWmH756rMo7/
J8kSRVHWUgEBcCFpDuoN7lwletm2GlPp0B7Sp/6ph3iQF2TPmIIMrIBiDlI2iSC89aE34WKuB6oq
4P67dBRNGxJna8DslnxbQqZovh27L3MMMvVHeTFTvDwHivceI6TkH9XVtFlImlHtG6zuOLr0Fq8S
iZeIvhQe7ODX95B/4ll9uR6SJ7Y2TCkBjnl27z2t1we/ddTybFbapEtivHA9OvrjAEHiyuJfIfoM
Zvncwimz1yrEVX03zcuP6y4hOsjWzgTnEdOC/GmpsWW1WoNCopvAFWV+qZsKJYnGlhTQZca4sDs0
DjgwTLQEmEBcZZ+MKTl2TR5v6SSBqwk/025ZXOSFZBASdpe935bkaCXdTaY1/pLaz9d3T/AixUsH
rmCh9YCBVb51V49Tq3gN6h1D7M2F39mPqxmMEOjQBxmAR7ykV1tcPyUlIwYaHWDVnMaOVLfyC9Sf
OyrDIsnM6JcO7ljLDPYIvD20YTkYZf6t1XpfVdt/D85hDB+gA0WlGTN/XLBdrEQpEmXCUaVKlObe
Xe5sRxcFv/ccIYNpYSCJBc6PO69WjiWUWVJHGkAzmB5aJesQesDu97nz46xtvnkeiEa9ovHtxPZn
I7LotzGJZ/vTO5wNRIAoSlk2a61dfhnPIdZKV3z0tKM/t3QJVgx6z/b8pKTJXWcSiW8LHQHpP6ZA
LfbS4A5rXmnqYNboAehTr0VZVStB0uV10Pe6JkuUmFPx7ygm8YpaJYQLbP6tUXjEznAnowzyOfnG
dB+gXx8YTuAdWI4kLR4I4+qrOf6xobeDXWQJzGGWUfkI+n8oVQF0d7v8Ntbgr5E8GaBKmAsyfg50
2Wz8x+Mlu8TOMcsD+J372X1ZIr3DhmZ+81uPK2inUUmGJr55gcJgxwxXFS+msYJ9SGXy20hnRkzO
MYBQAoWsF4CQlCRUuKOvxvhKc9cYea7M2FHaVYG92EEn6ye/fBTeRzBTiyFAHfv4hjW+Lg2zzynW
Yx6KDwrE9Iqwu4HuV5icEHn70KR+GmCgI3Z+solU+uX66RN+wL19/jwUy9Q5CR51xYnet2f2BCK/
XbC9AS8UJk+yipPo+O3NcTfYqrsr7WdgaWxtOjBKZkd/LOZVck8KvQTdFQuPYcdCIObCPdobpF4z
jH1pD9sPhnXBXG8we76O6Rg5CElsDj0dAO91xH6+CLQOtTsA/QBzmq993UD8kYLcQU8x1qv/g9eQ
yC0RvdDWcSH28UauOqk7r1J7bCJwCGlYzk0TbKO6SLDQorQGhBVA+UO3BoBJ7o7JIWUFSUmkaXW1
Re3o3ar2eCaehdFAGcmBcEGIj2gdgR3rDVGyAxyeDfJfPO+qj7X5BK3g93g5FoGJQHSn3tDdEgoG
mAp5J7w8OeT3ZrRh7KYN6xN5QuMgTqLr9sTreTXHJTWgmCPdQkHE2uP4YrmnorElgVB4kBxMJyCF
RlGBfxRMA2buXQtNsMJ6QjvEp/1jk0sKJEIbLqaHIOXNqOM5DwC4qoXCLXbNAt8FUjJ7soPS/v6O
vdoZ4VMNG5LQKx3hzLlD/LJOP2ymScLrRsRhDqBS8OMhaXozeN9ukJuzWUJjgnQ5f2IS71lYBkuG
i5GJs8lKPcLDs7PHbV1HhqErHXZNdUo4m/lJ3dSj6iXH1QLoRbI4UbZm74zxW1gq6VATqMn30NjJ
/Zfnve5rMQlZOFd+9ZjOAo/XP5JzES+UTRTgZco0ri7TN6WcOzCh4KWleJ+VGiJTWxss6nM7yuaw
2Q+9uSihrPIfQ1xqPbtjlVIXT+6tu9OGu8X6VZlFkJA/LEhooad9fU+Frv9qjS9dJL2nmDTpgRTf
pvWnl+jjwWrz6WBXafX5fzPFBQtQXGjoLKw0coiT/gAEp30GKEZ/msZ+koR0YVzarYq7FrtsWPO5
RquR1s7zuDkLXlv2e4LGzoZx6RCLBlQP1LbrSK+saCnLoPVqv+inw/VdE7sDa2NiOgHkzNyu1aWq
N/OGK6O0bhzoUsMLdOeZmDeamuI2/HTdmtgdXq1xG2dt3ThkU8YEd+wz5MKAJmv7c4J5R4nfiY4y
mCfAKmhCQRIX7+XuzYY6IlK5NLKH74YeNqXnI5T4qJ9VsuguzFoAFEJREOqv0N3mttBNc62xO3yp
4SujgdZU3zxNgXOA2c8ghH5HiWlvjdvCxtJWh44sJTN+9uYapHY0jr///Wfa2+B8L0HrL29T3Luq
0oIEp/T7UvVZ3eJ/M8OO2a5vQPMG7ME56o2N+5l48QSGvNx5vG5D+nW4G0TVoehNUrysqlstNsL2
0A6hCXYQfJ2D97P8ct2cKDJgIAagJEzjA43A/HK3JLfNQZutowyTuc4tKNdOtQ5ewes2RIcIXDSY
7dRROX2DSCpmusybizux646mee+methWfXzdCLsG+Gtib4S7JqijgZ2oZgg4CHmTeMDb8J+INIuu
vZ0Zl3OBolLVDOSRdTR5ZVjqIMuonW91N2AUS/ZElGwbP/c4QwDM0ldU0ftm9emmx878qRtlDzMB
+zcq9K9fhy+i91mx9cmCKmb6OwU/rb/Eip+9KF3rH+00nMPvLFOWaUjJFsf5XYkxAU9n3YlRp36m
3i/zt1UmwCmzwaUoYw0ij9YykMaOeP0NaoCHQNjgf697nkDY7nIHOddzBt3LbIIPNYRzZITZTydm
moda6ru32oG9qYdvyofC9GXtCMkC+TJFX2QKJgRMyAJ159r4sqof5imRHF7JueJnR0138Qz0fVmd
gIlvlYf/L+eKh0duue4OyoZvVTASZu37nBWRpR219Of1jyXcMjzYXR0yGUzn6zLemaRxy4w9bs12
8zf7j6G4s4BXu25EGFR3RrjLnHoMcpfDIcbevqPNnAfW7MgyVWEkwrMW/NU2I5Tg7rwqnT0D0BpU
VMybRQ2LpAmd8ZvmPV1fi9CMBfUG5FoYKucFYzQt74iaajRqt+apVLKbvuo/o+14nFz3Pd8GlN/A
+qLjq/IDCUM7zlnOcqCi9hgOIOrn/qB370GCoDik6ag6AyHGx9VaV0xwmhQERRvEudS92fr5VhuM
2G62d2UM6HQxZjG8kfh6FKTrhsKeMY8wOAfbvhmr0XdlGYPI2xjoiWH7UHrgmT7qIi0BWqY02oC5
A6PUCQ/743UnED6jdzZ4jlvFUJJlxajfywCto2LG2g6VO+tuioyowQiZ3UmOkOicssE+IMbgDG/w
INqCvnLVoU0+qxliqJXm537d1sBZpTUCUeq9N8WFBBDAQz1XKWikeyXG70C1+0nXivRzq7YKyPmm
/yPtO5vrxpGufxGrmMNXphtkBUuyLfsLy2mYE0iC4dc/B9q3xrwQ9uK1tnZmaqtUxb4NNBqNDudU
9NumTe6P60sq8qt7qZyPaEZ31OfX3sVzeizPLF7RMLApi76F4SRjW1I95EOtN5Nym0EbZTThi2hs
xPUrz9TPvgVckHqsAhmrh3ApTaRdLZMlYflYAnOS5qA2QCy31iIq1PmQOl2AcfJocZVos2XcdaK3
IGYRGM0wJlfegDYsRQmgQxf06Vb7vCX3mH8IjPLYWQ+5+auvJLll4THD0DVM0sFAAu+dEkevEpTf
MC5V0ni20ptal1VyhMu3E8G59GZDBt3xevQlqcdF/TEmrW854ar+yABrcN38hOcLDomB6AFDjx/5
WZFqqye9QWzUlidnnh6XbY28xH25LkZ0eyBR+a8YTqMNfIzmMLeoV1bxZt2aIArv0OnnyYhxZeqw
zds9Y8yNTktO4GeL2gWVJpjkmvI20dbT/6YO5ypmINe3IJJAahykVE0bkqX0veo0ETu+LkhoCXBx
LrL9oD3g0wHOOlKM+CPTX9PSesK/1Q8MEm2fxtRLH3NzJg+kzMZ/rgsVHidAaYBIFj2mb5qCszIl
RV8htax3WpxZWwICheVLWnbBqDdjqCvg2C4zyZIKdw79IB5qeg4A4Zif3O1cyrLzpj0BPwrv3KI0
HluzD3rT+vtBa3Sd/CvG0S/FJImNztfcyCNHqTE5gMKJg3YhIkvjiC/KnRzOQkYPQ6KzN+DCx1tA
j/Io/9QB5cv27RjcDQfZmKhUHneNTEsBqGsN79Ht5xw5AJIpg+S4nOcQEWHkhb0kEJDslsPsdrdb
zbwq9WK4DaoCVThP3mNdrYE5LNF1S5SJYZa6E6OYW15QHavYqA8mBlZocueksr0SnrHdVnGWlzSr
XeZt0gC9DMWaGoyMuua7ydct+YWGzfC6RuJ72LNAgoaiLzpcuY0CAQWt3drNMT+8hGo0BMvRiQDu
jbbJ+WhIDpXwJO+EcesHvvMRkH3wU9tmR8DWjsB9dAtG2UBfugMledi4fw8gCW+1E8mt5qwvY60R
TBTY7nKayjXuSvfcu9vz9XUU3sJ/xLxBF2DFWHME7kPRZmGBsd6lad/hKlD0Yr4I3ZOoHF0an6Hl
qe71OFJDa0SKO6BFMzkA60JiESJNUMZjrQwoQloOt2B0BrqFZvbIim0/my1S+m9/v1KAU2cNSXgk
gn3oUo0tX6dtKDH3NRQLapFl6i+bJTtDQiUwj4C2GoxeICy6FFKOxgg+MDynAQgXrJ31iFnvp+t6
sHXgE3sMiohBCdgG+p4uRcxq5S5Ji4S/2aMnqXarKaJz9slG4jIEFI9x7tveAHkwsr56UcmwdkSe
yEOtFWPy6AxG0eFSem5VVkI3DMkn3d0KrN2ZHrJMNi0gE8L5hi3PV2dQgUdDs8cmP9XToZPiLbGk
PreMiMsxPAISCmDS8wmWTs91QCXjlWh+BFvIIT27IYmy4wJcmHfMqpgqoBlZ+IJ3L9+klma0bxcv
KQFlsXzG0yMAdMLHcW2X4LplCIzvQg63bEtTIqIwMQ9YVoDM0IivIR97XQT7xJtVw4APZsBe+444
4+uctaCrAhGe/Wkef1RODmzcL3ohSfoLriK0n6MJF5hRSH043FntszZthgpi5uw2m3Q/zX+qyTd9
LfwilQ37C1Vi6QiM97l4OnHubSgxmtdXOULy6clMn0w3OdQbEubrFF5fO1FsglIWMLoN1gT3hqe9
KTvFJT0G4UkaMYpvxijZWH7ypMcAagPHsiyXLVQNPJaYcrWxlHxyD224dV9tCGBrTTl0iuIbw4Zk
dtndqG3yjicHDhLr8IOCcLJcFa0bp27Rkq5Ei4wVdajXrLoLEGBFYoFCIwfOF+MSd8CIx4nZFNCA
TAPuVU0Bep9rK4/o0I2u75TA/0AVdBAyNGYMCnNWviROacwpHoPg10W+3FcTTN5IriOZDO66s4pp
yIcU83Jq3VKMCRfpB43MU9TUXSZpYpWI4vshcQ2la6uxJUP/NxzijZMtUbL2j9dXTbQzLPWKHj4d
UOM8JGrbeisKdQvenBnw1MtD0chaH0SK7CVwbqHsm37VJhTO3DQBvg24vuqFPg+zrCIsloMkJaMP
NIBcd3nJWdgSPS9WxKbbrbZ9UOp/HHq6vljMhHhHysZx/58IvuZsTRpeswR9OO4M7FN7DXRQO63L
jaW8uAOu9vTvOx4YBMy/8jgvtzXEBZ0YXhAUpyalQS8lARa6N7AQAB8MvK/6m7JmtuG+VQctj3og
9Dyy1rIsTAzUalsKcOzmWyq9WIUWh1H+V+pXmBy3T7WCAccemxWRBRAfQ1pNp9QdZE1sQmv4I4XP
+M91pndGgsC0a60D5kM+68Vc+flcybC+2c99YxNgT2dcn+iB5d21Z81qPjFBZv3LVW8Jsf1uGNnQ
LkCcqulrgybHd1jhTiK7QHbvSpoOVCENjmxrD4GW1t8Vpb9XvBfdUsI2t754mSGJXoVbhvwXsnqw
RjRvXkpsWqUc08xCziupPhJlDjWb/v17xdRw56GnHRV8gH1fitDNaujyFhmUZP2q1mXc4GR1dI6u
L53IKjA2a9iweLSp8ONkxQbEt6qAIi79gdyaq/9O2lES0ImcBMJTNuqHZk1k2i81WeuNlulCq0jV
z1p/8I3l0dpuEdg3qQx8QbQvBpv0w3C/i+5Q9vedJShNXTVDj8RkUoJWC8y2/pCANvTv1wzLgmwa
yk0W2mkvhRRL40xd5+VRop8d77lV7cAEB/V1IaJF2wvhUjJFBWChfIMmczacerRUT059tIifWytG
hDJMahJJJpz9bP7c7iVy4cLaK1luKogg66Z/zlTnSJzuwdqG2xbJPMkSiiLjvSzOuGeiJ7PD2joq
u4rLKv9RqCvQJfCAcX+C6E4y0SW0ij8bxhfUq6FMuzzJmwjtMgECzGOtyxIYksXj6+lJPS9qrjDU
Nc8MEJmuy0GZlwBMXpKVE6FeIRfyr/XxL75qqPMyXasmUtqPoP/zjO9wDq4VT8Uhg7dtS38y58N1
YxRqh+571hTqAYaBM0bgInes1yeLNquPbeABbRtgSLf2V2LXp+uiRLeH8UcUP6zWpfZau1OB2yMj
vuohdinCwjzm21NXxqR71HIZ+pXwpO0kcr68q/IEcEoIYVMju1vdFWPP3suwLTfr1Bza3vs6FI7k
qIk3cSeTi2OIMVVj66Ww/xM9seZ1gLoDugz8FMf/bTmNS1/VOo5SDIqNgKm7z5yPdnasyjMpPL/1
4EOo61fb3zMjgD55pxvng4fVyslQoKJmld/U8nM1yKblRHfWXgD7+87Jp3ZNbHhGNGMrcVsduvLF
q39cXzahx9jpwLn4zJwxIo5pMkDQ3OVAQyslbxmh/9t9nztQ7lqlfW+kFaCIPg0uOD21pwakCM6h
6jaJw5Cpwrl1ZSjzbjORtqnXyW+Kl1mKBsmM9c3FsVOGc+Yg09JBYowj+x/MFDDJzACD3AIGQ699
ldGHSPThexaKtc5mr4NFA8H44NXJMR3LX//T7vOvmq6kRp96sODCBemP28cqNSVuTvjMQALF1DVU
DpAc4iwM1JWtB0zdOpq6IDuBIBtY6eBwLZ3IOOjxeMjs98ClI/utI3sHPA7E5dy5GcCatIwVOmRY
z5cB1KM5zo7vQgq+EMNptiZbC+hW3O1F4a/u4i/reS5e3rFDGJVi2DkmHhncSLNJFbogSYmIf87D
Rbce5nr7dF2E6M7DOqGOjiQXrj3OqrdRr+bMAluxAqSF4mRmBgDWPg369+tiRM7sjxiD5xwgRjK5
dYZeCrv3ezcLVeN7P8k8plAXF4UHQGFoaBFnZ2rnMWkOekTiIhM00CQu6/Wm0tO4zOvYrR1JqCDU
By9njBjhXWTxBbF1NBXDGPs8KkrXHyuQmbe/yPT3dOZIQKKUDToUtLu/yaymnksHY8WqaSY5OLle
BmWagatolr1dhOfUQtUIOMeAx0TW83LpDK2k7ULwthwiZFSjLFYC1AuGUAvYHOd8U80Sfy1aQKSd
oBny+ZiT4+wOBOru6k0tDGIY2ax2kJZxiYmw62YnCnp2UmzuAHlahld6hqDHXY+ueddWZ1v51VlV
iP5nILNIjEJUJgUwEqwMvKLMBDmlGjb7qLNU1BgzRPsyKm/VBxKB3SxOQ+3rdd1El+tOGD9LAgL1
tAJLVhNVa4zMmq9Nit9YX2j6czQl0zGiy4iZ+SuHKeM4uLSOobcqcyxQKLNa7desJ96RocC84/my
E8IPL7Wa3Y4rq1zqyZdGCUkra2cUasGMm2F9eji5l1pMeu+5VQ0tBkqCQcue6OB8ub4nQqveiWB/
33kgEwSLIElDotDppsNWuoY/5uuhSBdZBkCEIY+y6x9luOunbe26dzrccpkRsPJEe3Ducu8VyKj4
Jut3/y/SAFiP1mOkgvhR4cXQgcFPXmMf94BaSNy3MQ3+E/ssWvyORcSoxSujLcsLXS6iUnvIWRc5
UpNWTIvezyy/7yQbJboq0OH3rwxuo7zFIxupaB5l3j1xfs9ZDV75u01WgROe0Z0YbpfSrVcGZKfB
75OPXwu3fi7r5AaDLGGqtqtv9zLGE5k89ved/U3F0M5zDQwUalPwuNThWKgA3s7ukX8Hv0UvWUWx
Xez046LubK4apc1xZucASS/wEKa/jY8srkvDWiZL6Mt3sjgntJLaHcwZZ0v91v+TWZGFOQXUFALr
2xQmfqn79oflFTAChEaH6xYpthYAQjHeYw0Z7MtltU065wlF/1WLLujmB1l/GAYAAGQVQLGGf8Rw
Dgo00U1BHATk3rgGTTccV707EpcCX8v2F6M56poRXtdMfGW5f2RyBwE9Fhgx3lhj6OSz1h4Ft/Hs
lwELmq00QM5FkvFj28Q/o4DpBS4+TG55Lt8D4wALA1hAeBGoZyOeMJIxxcNJP8q2TBzRvNJ4MKwB
RIOXe2YWWpLoG+5i++O0BUiTxtsxDxaGtqyHZdgEsuFpdrbeKsY6pP4jkNs9l5reVHZdE1H30XA+
jhjmS/RwJN+S4Z/3bBpwtTDSgEK4xaMiLzWm9DFvgE27dw9WrB2rH6avBdMJfENShBb2u3m90LrL
gG4QFyIvdrmQqbI4ajvg2pyTxe83cK91leR8ia7NvQjOCG2aU49gzilStH9gGM535N6uL5lQCfz6
V+JZYHhxEpC194yhwAW2ATUHvARHL83j6yKESrABQcxyqhjY4wzOyhO3qAqU1IkFhtn5JckO9SDD
hBDqsRPCbcaImxHE9kgK5drXRn3sFsk7Tfh9NIy8Ukvqb1hPysUdjaquygiMY6E7pA9TbkiwTEUi
gM6FNxNcAOagOT8+UPRHktnOImNxjxqxw02x3mFPOxF8aEwscxtHu8Z1lLaB3n6jfVwBb/3v9xtT
MQabC2U8nNxWpHNqkM2wAGpbPqL4g4nnD1klA94XLtZOCGe3VeGOlT6Bqrvz2kAt6J1KZFAWossN
qUw08gHGhLnly/ONJLRXVmhpwAQJ3l+LWtwrJLnduhLXjWzNhF55L4wLGNqlqWqSbNAnjdyDGaXo
ezuZmBEO1biJ8hEc0LLgVbSEe5GcvS25q65kMwu0DNUPZAJ1cSZruhSLQAETNw3QTfj4AFBI4HQY
2LuvXYPEqmJzc47XrU0oAnhLNtAqQCbBX5tlOSrekkKLiepBQdOjmusSHylyYChng5kb9Q+W2740
BKsgW7qugKCesu1cE+OpcJM4tzfJ+ZeJYfa4i1GHZuqLhhUvizUuyKFZHl3ZRL1wsTAeh5ZeDDwh
zrgUoS55uUxmWwJmOotAuXqmaSXx9mIRbLQQCRp4Sy6zoPb9QEs7w2OyH79WpNiAxZbLkO/FQlgq
wWToLzyv4FCApdZmtcp2Gw807T+tef7xul2JdgMJGPhjhC06XniXS2V3DSaGbMR/ZU/orZd0aYAG
JHB6EzpKlkx0+C30CMLTYAIJ01zcSXQSkupqUWImHEmmJs7ieQwTiphsDdvYe6izWAYQIIio9xJd
bpdcbdS2xML8mAr09ih3MjBbqqkaDNm4RWDHSM7plhThNOj05/V1FT2NIBqtigxVEe3FnLLGom/b
zCDfiFKGijcfvSELF/Bc6m57RggRInUTmJ16JDoaYVLzs0Q+2zgubNvL5/vIvNL1iO5BPuCvTlpI
npKQOP4UKwdyMGZp1v2/bO6/+vITZkPapElpAqJwrJCQAGpgPBQhpnHiMVhvdF/1pcOBbAWvaciZ
bjU7s6WDjwYviRygCQNCYLxAQbx9QoUB8C0eS1AEul+VvqX4ViEdTxQcz4sl5twM9XKr6/APirgA
IjbLm4aUz//jNrLfsPOWemm0Ra5jqm4O5ug/SHvuaYgBxhhXt7KeJuZ6r60odwNQA4AxA5gpo9Fr
s6hZLRJas6kHm1q/dGNlBteVE/iei/VjP2enW98qs6IRwHfYxvSiJc0TyLJTf6RUUoaU7RMX4Sxo
480yD/No03RfD2f0L/jXFWEf4NYN49joFjYxx2lgjvlSEbvVzcQkSMYt801PAcupp37exp1+QPtO
eF2WqKhuo3WXzSvghtN5/texcnGJu4zk+AD494N7AvdFoJzlFS6BNVwI4kyPgPbCVBygXOhKEVS2
ecysIXBSoFEsyuN1pQQ7xNjR0T6FOX2Eu9wODTUaKzG10kaN/pN64werlbWyibZoL4EPPNGvVyH1
ABsotttqycKtrH4bBj2SejgVavX3Jgd8JzRXMkYU1qp+aRFrRdO58jByPrc0dMh8Nk1ZL47g9FyI
4A6rMW3jQk2MK/e61R2mdauCUXE2FDlKWbAjyhJBFjIAIAtBzzF/mWQL0r9KkwAhOOw+6IEJGPY6
cJ8ZYUj9JEvdiBX7I4zrVBkbkIVTC3DEOXqGkQDxbZKFFjpWrtucTAx3fbhp2SiTDc/azzPx9aF0
TqQsTuPozJIjKzpIeGCB6N3GkChoUC6Nod7sdm0ynNi0+9zPUave1Oqdpxyu6yOUwoah2WgE8II4
k2uJ0aBBGreRZfxO6M1W9v4GYlTTkTi719mrC28HUFAgT6CVEtAG+H/cYd2MpBuJruaRSZy7wSQB
+tUPtF/DzR38ba2+Y2bhlJPvKbFCM5/DbtWPKy3u6nGWPIrebCH3S7hD3dPOA6IZ3l2Wcq71m7H9
TWuJZ5KJ4MI4MPdVFRmgLFUfLOOkmbHt/m0IfqkF3+qhY4JBzyaIGCbUcNK+9DX0FHR6JXl4vSVV
YIIwkA1KOIbvYnIbt2hDU+fFUuAUq4EeMOoQBL/5kQVN5i+Q2QO0t/jonKqFBUwy1GXhSu6kc5tV
m+iWngg2K1G+rNYDTZ5K2Uq+DUKZhraNhmwkKlWAZnInrZsVwNxhKdXD8tLeGUcWDU4voEaJQJZy
K1PpFa/08iigIIY0LLJu4OYBcMylvKqxvYTM4xxmJzVwXshD95wFxk17QEzzUwGp8xymQf9hDSsQ
YdFPTigr+Ly5OLGPFhu8QikdEYjBuRazrKhiFMkclpqTxctWmscha/962hNSkJ9lDF82/sdXTufU
I01ZkiVcbfPBNbejXshaZdnO8Cu5F8GsZxcLOnRcM6KDLXpGmFkYyU26FSenTk5KYz+uuhMWxJJc
AKK124vk1s5bnYoQkzohxqyP5kQ/eDSV+OS3Ns8WjuVsXs8bTwGarJbiZWs2hzS9cwAuOpifGyLj
rXt7O79uzx8pnCI9NUwyWDrG5g/tZwflAOqPfpsDuovhRssKODKdOC+S6G3b5itoCz3ve9vFVvt5
6yTR0+vwxFtr+KMRd46nrFU8u0KpZlh91klB7pMT9fX77MsYKYc6Hn4oDzK92O++JpPz9Kvdacao
9pCpmb65fE+tO7RHBqbzuCmL5A4VriGGCk1MmcJb8e1DQNdvQZ+IY6sOP2nV47HQ+npH3iUFnFRs
htFDZvLyTC1F2rhd2c1hkz+a9NlNv6/01/WgQ6zIvyJ4B6g32VTmeuOEQzL7VaeFKuoGcyaL1QSO
nS3UHzncCwuZDNbYlS6hBXsAxGgGxHnv0YqmMEVx3c9jGRiQTDE+mmqIlfXttIRl9dlsntMlztGK
cH3xpFqxH7FzepheRTnJauZwDmg4PmMQ/PhzjJbICAgj8jr9j+I4P5EMVptYpHLC+SMSb8jAYQ2D
5bECwPyIwqEs8f7aL//mRO02jfMUY50OvVF0TrjE9rkJLSDCfjcAMp/2fho5UXsa7xA8Ouc8lFXS
32bfmEvcieYcCFUAx2eU1RKCNPtDE9eoMs/oEoClhNNRsqzsPfJGTRSY8Q86Y9BJebmL1Ypq2lh7
c2iCqSo5DwckMdwn74zE11EWcbAje00WZzFFNSxAIIVjXAG8hbnnmxnVc/nTX2j9O5U4S2kqtctR
qUepvPiibn76STV/S1ZNLIJVldHig5CNS80qHnp0KwMxhX7IDlOkvDASiTqovoDjOTDjAQRYssUT
vFxgFWg9QKCGojmaHS93KjfaXN0odmplbmSNtNA4KpE3AOHG+zh/qKI0llFVsE++2bCdSM4HFygT
dnaS41aZ4B0H0jdwk3rhg1UgOy/pZPjKivKRv9gkebq+xBLR/CikSZMhXWYcd7I90CX12TyEoz2r
2d1WKj6RHndmFG9UxSypjTZvHTETZzRW3bRaMc548E2B9WKCVXRr8MTIQidIn9dwDDzily9KaMn8
mvAAojv6tZ0EdDzcASzsNNUoenTCFLKRekZpMRwt371Xw/EwvOu476RxR9Bptbb0zGmGV1sjlGYO
XYESBhLN4XrEY/j6HgqDkp0wbk0NNOZqjTbjzrOB3k3yOEmwjx8Sq/EtWRzJlunN/qGpxMRUoc4A
HS5Ph10U6FRT2zms+/GDNmHpklyijvDQ70RwB9C0FqPWbaYOuKmNOUMvyS91lExPy4RwR87aJrDn
zjhyhdqGOogxm5utfri+L6KzBaw0gJyBzRZ0LVw8MmnK0uR5ObNcKPr4Hnrl6BgvmeX62XK7TX+d
IUDz904aZ3Jp7yTGRrslXPpbWoNC93GStUwIY5G9DN7SmjozlHKhIY2dFw1kMMAAfvxi3ysH/Wg/
DpI9Et1jDhAy2ZC7xYAoLm1tG00duLyIfIoTu8f+0wUmv8dEx8fBPC6raAOAh585B91hTUmpIbhS
vmvFOaMPlk59QrtAM95jEX9E8R305UBUY5gsGiZ1irHVM6aFgnEMhuWObs/ONoTvMMCdOM4kqqHq
t8nN8AoD4txU/Oy9M9nuafNzqe9NVYbxI3INu3W0OOMgSmcMVanNoU2/o5PVMyVXlejI7r/PuR5N
z6t0GAzcyf2o+2ZqPtU1O0tuKYMyk0niPFDmOUmt0hVObivOdoIZB7IcVFfWp/WWIQsZNgSDlst6
wXAdck6oTPLZrFEEwHGiaKtkKbbqhxI1uA5h7KCnQ9GG9SF2twkg/RS/lRywtzuGTLMGYEKwk6JT
0GF35u5pUYIjWDWmFbQxfe43IPQp/7rfDRruJXC5r1G1aiTmNzsEWrRfFfda89v1vl638re7xfLl
wA1lTKxg2eOCxIGNyCbJhkOF52Vf54Feq37h/O14A9NkJ4Vbqwbos5nNnmHd8AIUXZ8osphBuBs7
Cdxa4d7LAPmF7FYxBa/EXnh41Yfx2By9W4DoxWnjy9pRhUsHhG3mYdFlx1eg4Iww1jWrNGyWm764
W9dYl4HKslN/GTBg3XYi2E/Y2dhgdB1gNQlgIZTtOHUfjKwMDYxtuMuv62bwtubJdghAB69+/C3/
eamlhk6dAamgexXVJ+2YfrIOBab6ZG/ktxcGBCHeYo1DyB+rnCm4tE+BWgNHZG6T782f6+RXn6DA
ipwa9LyulUwWZxQAus5qxbaWMDFvzCVoMXo3dbe6FdH0HTWbS724eCVvO21xQOIUqmc2l5Q9KcH2
CEx///VNfG/f6Y/XlROkxi8lsiOxMw7F06ZKybGSrNmn/8g6NMZTGaHlL1KQdMhPa8zyk0o43pkZ
nuVVYMoQiN4GafgJHjqNNEBIA6KM20zHnOuy6PETqDNNYVWZABh3buFrIiDRxl1X56En7WUWPDIv
pXLbmvZkVKq0pnjYqsEWNhhS8O6cqPKVj2yWrjlYz9eXWnjSd2pye1uVwOkARc0cDsNjRSKnOAPy
8X8TwW1m5yZoN/RKpPaKMxhv+/o+td7lIz2AraH5CVkUfnrTcQp1GNWRhiQs77TcX07p2YrM+/R5
xtuxvU9DRZZmZgbwxoHtRHJhTduPjpovzoQotHzskCXaDh7wCdBFL6VWEyTDmFn8UY8LcXoNpBB6
gxOYflaeXicfbo1b42N6roPRZxMs6JH6AaRYmY5sa97qCGdiaJiCcFXOSWse5hEBeUFD2/LxrGMz
Ogue5uOxA2GmFZQFRhOliRZmcteEcgub1Z1eJjYW1jwYOdqyqpgc5yrATYE6HDvrUnYjmZrc8lbO
PGxqY09hqTyp7idLNsklKEkgi47UEZiA0Ob7hqigcpph9bTXfBU5DaCYaWKiBWUwRmxG1vyS/c6f
ZCWJ/yIU0Rswd5HD5+sESk1KKwM8OAx0+M5Si+OxbP3uuGI6Rz0mEQmbg/2OaAhsoGg5BfA5kPC5
vXONuU21zpjC3p1OWaUdc0wfXXcngscmFnMng9utmWjjtGUDMjZ3+RGtibOPJFz2OXs0oubWfVwf
c1UmUhSs7EVygX81YeZA7VfMONUHh95Z4Cirfvz8SfSPWndYvaDAw6MbPzha/H3Ny1Mm424RVN+h
M7uG0CeGuUOeuUNfDStLTGVCsl8/v94LB3IE2WFcBqbf+ECaCYBTEMxHULRF71lvvLOxnWzW6/Wy
3l3G2mDkpLJM3IQ/7Y/tHbi3H4xvzjfvox13yJAtkrewMF5jyJJohwc1F1AYLi//2gVtTJrhDhxU
mjy3Fq1Qj6y8R9Xs3aBwAI8Fru76gN7q1i/apgksYHdIdlx0LSIVidwMcpKYOONsrDbotpoaxZty
/TaWzxoxgAQjNSt2m/OebieFx1GcvZmYYMqkryWcLdT88hvjaFVjIyqfZJlOkZPbC+Ou4RKeHGnX
Cu6APhAQR/w16AjC7P33ubtiKmeVbPaIiHQ+1sqpUGQj2JI9MTnfAjy5fFHVeQk1uDHHue0JmpQA
CXHd3EVHfa8Gv/O6na2m3U+hO32wPw/uoX6mshK1UBN0mWAIG33zoMe5tHBFmS2X6BUNJwcjoY99
elCqH9fVkIng1NCdvtGa1Z1CbwS0SBlZdRZ4yeN1IUKT2unBuUW36z1PnTZEdtv9NNwX1TtuE5Rt
0f2G1jcN/Z2X6+TWXq+nejmFdm4GXWnGmffXs33ManciuPhX7cYac1rzFKKadHALEjsdOVxfJUGL
BZwZWnxUuCS4ND67l5hmu5ZOwgIa92wGxpEF9ep9f6oiPCtkb3e2s7xTwXLh5W6gnAipl4u2mrON
IQykC7r8U119VhUMlObAXAsmTQZtKhYFDHQML7ns30tRFBSKTjk1OJGJ4VdNeVqbgNZj6HhZVEtR
3UTWhnwv2J4wlaNhAPBS2qpu3WpX7YRHoXleo8HvgxJETFtAEP4WZwx/Bdc3jv38Nyu5E8iph9mW
IldA6gMemq+AHh210dfND3aBftk4laZJRScWz0cNjGaaBwJ3zthLFoGm4zCF42bGBr0ryvE4SJvc
ZFK4W6AALfg6GBn8whHTZgc7GHrfBQCEFRV3blzGwLyJMwmUm3jj/mjGftMugAATmONmW4Z04voR
rMJUxnAi+z7nTlO7AVaL1yPB455V5eCiNHTdEIQhJ04uCJBQoEQgyFlC7qZukTs58gAnHePg7eLX
QY7CJLO8LEqQtYquSxSqhAEgDZCjaLnkC9xArE/sciwmlEPP03J26Ts8Kz7/7/c5YwN9YlNMCr5f
JLfz+tJvkpej0MzgE+AUVAsU99yCValV5WO5WuGyqJjRx/jYubSNIlh1w5aIEuZMXBUQ4ZhdwGuH
j40nxUDTFaEWoiiWMwETXOykPlgr0hObC20OcxvS7j0msZPKz/ARZyHOnOgLujcZ/QwACgd/LiLW
tclkGmh2n2UyRf52L5PbtdL0inRa1TEcX+bPzYc1wnTNSbshx14LJ/Y8PjGDVH9I8R+FB2AvWb88
wgSYKsvaOaBCmrXjkOu35rx+M4fRBwjrDSHb6Ct5+gh+qLPeV7Gam346zU+gd5C4ZJFd7X8Hd12P
U6lULsVeO9rvYT4RAxn97eX62RNFgJjHQasqeDdAgMDJGGq17UYnQRrXnh/UDm0/s/bDXcq4bhXJ
MReqg/vMwm3Gxle4uzqjgOqr1sEOM+ef2nuk+jerenyHNui7RfM25ove1HKAKLUAmxYpTODJRKaC
roaFVL5qrmd3kiGBCdUx0Syow0eyEtallbS1oVTYf1RcrAGdMehv0AENKdkeoRC8zBjhOv7Dd6a0
jVGnpol7EsPgvwpi36ztcDDX6ukd6wYKHLx3X4cwua0BYmOpJdqyhMgB4/05BQRDoDV6NBZgm10X
JXL26LP8VxR3rPO+bczOQ6Im6T6P6ndVNgco/j76pFzowoYvLrfFmR23NhaHhhl56cs74rxjRzC4
7jIgDKA+6Ny2z3Q22r5R4YGmc0pPORgdW8n4gUgFdDVZHsr+KiqTnAg0qXewJ1zAre0GSvOjoc/X
90AUpOMpgIonyD4BWM1jGQ7dUnbaig5eNhCKiY0vjeN731iMPh9Blia/QJjL5KLLnUCPRzVstxlw
5R3aePUD6ztqD6NPIu8Aymngy8h6GgXrB7JD9OZo4CNBpz9XUTaIWfcmexQkCJTnU/qOHD+QxNlZ
QboRM+3c/lBN3RKvw0i2Yaz/dNNTnae/yCJruhdd9Yz0Eh1/NqwNfS2XluwiD2PUdMDdSof7ysO7
OaN+n1f+ohg3oN75jZlov0AXWZGCe6dw4mKhnxprvUnwDJIYjGhJwSXD+HGQGENu/vK3bNawaF7X
gu0uaE6sOgUujPFofUNON8KU9IP3IEuuCjwfhrMsPIdBboXCLCfRWMeqdvV1CO1suOm3FBQFI0hz
yuN1zUSKgQkDu4kBRPyXu/8w6J4t5moOYe58mYYjST5f/77wqLlAcEJgi6y0wTMS6rWNWfp+AUDk
PUONAl7MU3kw/Tkkj+jO//teBnMvjNNGsXK7K1WghLjzKZviUv1xXRvhpuyUYau5e9wYikH7WZkH
9Hr/ruhNZ6fROMkMXyQEHhbNIDAA9O1xQswB/OCaB+c023d5/dVwI+r9c10P0a7Dw5oYasFNgdzr
pR6qO5lqm6FNLAGnR/dB2Q7Xvy9UYfd9zkPoudZ4S02RK8gjpflZjjerIXlnCkWA3Zw1hqlgDWJ/
320FmYdp9LzJChP1XOnB2P/oRgnOJDtivNPG50E6zqbh4OwuRYCszNm0jCVRkYu2k19Kd+zxirIG
WT8lW463gtB8g9kLRAZ8P2VjGUvbpag45M74CHjywB5nf5vJQSHpIR+bGyN1gus7JEq8gxUCgZuF
CgPAfDgrqzq1nx2dgowU/my4HY/1BzSM+upR5siEHmAvidspi660qxZmz4H7cUZdPz9nX5yDGpo3
/x+d28JN2+nF/r6zi8Jyhx4IlAvyb2vk3CCwD1CDizyEdIGHujquXPCGzFKQCcFzDetpuyz3p+H4
cq5H65OhQM/YGK5bGg7Vg0mfxuW2dj8tsrl+mSRu51BiT5B+38aw8m4HgCmat+X6sIL5oJE8toVe
AraP8BsdLubr6MRuKXMty1KkTKeQjEfTu3UTibcWHuHd91nQtPs+6dCssxnI+LbJXeU+k+xWkQ3l
iuqieKP8H2nXtVw3rCS/iFXM4ZXxRGVLtl9Ytmwz58yv34bursUDYQ/Kuo8uV50RwMFgMNPTrSBd
Qb0ADNhUpAuhgzNkCpkWdNBj+kHm0asA8rHg+s5vFEf6Lbg8eWu2w7/bpLlkMl2wzFWUwVUVmAGo
dv3wDvll602u4i27nqd5yPT4jTkqTFmg8myAnZ1co7nPwyfIVNpShvL2/fWI8RGIiwLzxgz1tSAr
3KSiXM1u0UNqSnq21tUZzUcweHtJvYMoSwsF2+sm2Q6CuhVIkoEgpFUplVkFnXCNyGHBu40nIdtF
K+dGZ30swtSJWxDil6BnopaVTooVYpxzdomSseRKGARGzN3LvryLXPnh+oJY7nhhjYoS1TxkOoAk
ZDpNdJIH8Vn9TVBOoDbyyshunlrgfnhzCIxjfGGTihd5o7ZllaLrUTfnLH4WtX+/iQF3IMzjeBEg
BlKXvdSLqdZZKFRpZeSI5mmpzprKgXcynO+N0oyoA4Jblc6JwMmHSoYB6eylfVYh4V43uj2iq9L/
nsKnda5tI+MUTRmnCvgNcN2TNyJmVKhVjXnaZzkgvy4aL06hgKqln7wVJBr5qP57HHzDG2A6QANJ
PE1AqimJJtcZWkbpkjlyFrkY8OnjX9ddj3GWNJwg4NsAboclygs6tRLSeMKjzZDQHJxek+5ra3Iu
DFZSAQtAMkPIAWkZXclWxm7K807GlHv4A2TJvQm4cuFb5nMrfZON+1h+GsPf19fFqlZCyx1lG4hP
AeauUQe40vUISh5tj9qs5MuQp1Me+sgmLKck2sbn9RMbickXXCZgbZENGrFg1Kq0guakd9e4/dnI
0Oodle8yAPzX18Xyv60ZalkNuMgEMcQtX4aHVr4zjb2i3yfiPysbqypC6/tqqIDUy9DB06esB4Zn
crU29NSatxLWQx6ccXBxkNxoqk6zmszlUGl6HHaucltCaaMJMLxXuYSMKLQVLz3kjs4TeWF6IqQQ
ANYG7FjBKb7MLRCnrFkHzYg7R9NzHkaeNCkvZp37xTJ+kS3oVwyZLWLQrjZ4+Rk5SVQ2D8wOEbsG
MhjjbdR93LaRkOULYnwxRX4pd16Sqv5152Ad5q0Jyjm6ZkpBtFAsbpz5PVouA3hN/v0Jh1WQJyhC
BsgLqZIoVIqqyTRnC+34fSo7+nKnNhwTzKNLSCkkADlR3aU/Uj/NEUY58sVtYoec3fox8hrwjDgi
ZlV7B+wi8ZdPbBygjQqhlSVSsJduMeXgQs7aaHHNHhkZpCsA2e54AkDMr7MxQtXfciir1aYhoJqs
F05rDXan63ZT7a8vhelm71bodkLXScaiV1iKVIlnueyccOYRcLJMEHy7aSKWa4BpXe4WxqKTCRNl
eEsZxzXdDZ9ZAtoUuPKQWqLVT/nYIAyiWLXgAcjbW6V/sHgPeGZyhw4FytVgEEdzh8r+TUXoV3MC
AwXpFoLHxsnuTXd0Fr/xyy88LAYrR9kao3xLTxOQoqTARKXFuo/aPJBbAFib3jPa0NVmw+/Fzmst
mRMLmB9ps0bK2+q8G7JlSiy3NW6tdLd236/7GWtACbDfv5tIj9ZYYSn1Qo1NXO6V2w60ey5grTZI
iGzCDFAB2drkTlfZw2n0RJc/acE6ToTBHNMcpoGmFrkpN8/EPIrnWVlKy62F21g4JuHZiHnXIM8G
5SiR1Y1qN3WWq4HRNFG6naBovhF+YnZSRbx7XwvlI7HSAs8W5pa7GoEejPvUH48ZIt5JtmzQlWDI
Yb27/vmYQXZrkvIPXRbabjRbyxXv9e8hNDnmnXITzIYjHUiC1PAmSDhbSb9+RS1rwDmIz2VBljrU
T3X1qDSfeBlu95G+Y4VZUfJYqy23MKVDUUs+ZjZ+8sWb2AHk/XvRrCVCuAAUb+F7afaEBjxBcxue
SsRT/MRX/j2i6yKmAC2oM6DN8PbHbBxd6OYM1NtYVKgdxTizc14xnngXlZlcGKCTPb1Kq2XESTY0
r1FuxOZVySWn1L8p4QH5kn3d8xiOcGGNuj0Saa2MMkstN10fo/mwVN90nto6K827sEH+hs2WoW4A
tpcZwc+wvqjLUzYdosaX+3Mk/NDE1F3ru3HgPHd5m0iFI6lWo7gNYRLXpl01T+t0StfbRNmvlpNP
nFYobw+puIRJexFtMHwxa43R0Y12RS97AniBr38q1swJ3p14QqEJBDU8+qbXmtUS8gU3fQuyC1DU
hwF4ed3MkQxUJiQvcyN/9VKwXoy8yMuKT2D0BGckkH54bNOJZrOKs1wo1uzqZ7O1ZU/ZRZ56Fz+P
XuT098kt75pmbSlQd+gZAHoHWSzq+5lDZYZqhGG6MX4osrtmuZnmZ852Mu5kiHqBtIlUg4HEoD9b
N61xHQ2WmzyTmd4uIGzHdvdVx6s0tbvYhshXyXkw8mxSV0tR6klp5bC5xIU7omiWWLzKJnvr3pdF
XSVplDV5taizO/QPxajaSvUnHHnI77esn45Sm82jpdiGBeMtfdhbKJ+Op8IARb6JbCN2xdruQXhU
V17sDT+r4SVRvMSdwBftXv98zGViYBkwHR09bov8/yaomCXoYbO0wh8gHpbxYa08rnoGzwTlhEmt
6XPUk5ymnHcaWLA6U/DXqfiMT0DGDDV8cMuij365EiSgoHLJ8MFWwOKssj9rUe1f3yzyl374WhsT
lE9oY5fnxlwgAjeTnbR3kyL4MpQOhX/WbCTCk++GaNW3vDSTTGkVPKtr63bNh5PczTuzM+0u5ZGI
sUL81hT1gk9WPHvUEinToGW7aU6cyWj8cS0O6/gnhQpFzqPNZZ7dzdqo97xWWdJYS/A4cfgyjrEt
6pzUgu1vfx3BoG7+ZMylpV0AYFSzlyQE6+vBSoLrjsBcgyZZBroEQNNZVMybla7DIB+amCp0dWMl
t5WRRy7B9LW/Jj6gaMYhzNa4AdVakoOJKd7rYmxn3VPJm8K/vhTQBV0emxlc8ZWo4CXXh6BXtWrQ
4z78N5uFduGlBTQkpH4scK8r5gD0pFeMv64bYH7wzVZRMczQalSoSBZejaudjY+zfoh4TsU8Jhsb
VBDTu8YSDAPJcYnJnB06KcDn5IkGuEq/Gl/zYtDtLIp6V5+SifOqYXuCRho2CNCYqrncvy43aiNR
cUIF6XmVF+hn/So6d515U1vsbXy3QwVQMZpmvbUaC0Mvu2Q+zxh0CHktKKYNHQAZAp9GNkt5W59r
WjxGeHumyYNcPlT1rfwJXAxQVO8mKHczE6ioyrEEbrEJxTX5udJ4lX8SEulrgJClYWDRBKzOpBYB
HWUh7qRkAYuJfqj9eSdj5IXg5THB61x3bdbp3JqiFpP2C1I78q5YsygYFfEmL6wf102wPgmYWADS
xTQgRFUo91qGopCK3DLdYi5sMe4h2ntU+ZkO2ZSPm/ZuhvKuOOrQM81QKe6/qof5qXNikBD3trZg
3Do98IXnmDsHVmcUvyUsjU59panWREiawg2gKWkmr53x6/q+sQ1AhpqgN8UPcjpKbY5KX2NqT5lu
ZGMn8yZayL5/2DBw1Pzf71OfvpJwHKNFMMG/cla076rx2kq+uN6u8yfuSwyhQVAZc6EapLsu44vW
rpqmy7jMlujcmvfLfBwW3pEhmRG9mK0NKstItdxUuxpHJnomowxFbhOCq9gtf3aWvd6Ir9W+AlPc
UtjTQeASX7KC99Y6lXJMiaiNWgOIlil9W6PTbB3VxLQlAeMF9zlvBpIVrt9YLw0Qh0FAj/puarvE
XVeJoCUTDqlxaABnEsWXXFQ4oYFnh7r1YjkC+qeFf/Ta77AYnNU4Zsts44wH1x2d+e1A06P874Ko
q2+xdL2eB5xcNYh23RucRPX5rGSsOLTdNyoOkU5F1I44TyIIEoXiq4DUqtQ5dynPCBWFliGLjU7C
x+kr0y7y0l3BaDN3PBgCs8YAgClwyRirgoIUtRitEXtdTgHF6f3Fkf+InvYTom6CJwXyV1KJRP/R
QaHhlqdJzV7fu11qffOgq0IRIZsDdZQ35Iot5ZK3NjPH99jrA4EnWvgYbMKD6zJmiJG0Tgoaf25a
2cVNP9orKDQwGJ32dg4WL/Ba5ojr45fYi+95ShiswIvbSkLejXYKoLaXtrtFNttcRFEjzjpHVQV3
4BJMsrZxY4J+fxVNpoUradYUY+Jkfe7W6R9tvL9+rlgFVwBJABN+Q3yDheRyIUK1hg0mhCdX2CUP
BoDy+QsoV4MIPMfCnvfQZ+7axhgVges2lFszNfE8toIl/BPi0XJ9Oaz7arsaKsiWfYJEJQY7bj8t
zqCmp3jCFa9UD+QesyuFp/3HYDMm0z/v20cyjk3pAiDs2ko68NZ2Hlb1RMRXlBsjULz+N48Ai1m4
29qigrrYK40Yp7BVnpqbKQOBawGqKAyGOPou7O3Q45EOsIAEAGkBXALIMkZbaHhJpoRdJhOgghpY
oI0FJYYreNM3FUiCyFm/lGeV80xjrxEmFbCbQJuNdkcDegZqp6GYpp8h/w02lxWwf+vLDAVdwiX+
qWOMxjRACyL4N2gpuHKS5Aj6L2iICmetflG0l+v+yLof1fffp9V55hLN9orAz6zlZSgPCySHk+85
ZM+um2Geq40Z6lzpehKuUIhEnjnjhT6rkRfX9Sdure1SqKMF4I0UyuQGNhZrsdted5ZZrhyp1Pzr
i2HGvc1iqCMlqu00hSMMmUIedFONAuTkg0rsv9wz6jRJQqaVxpBZrizlbqPFrhDyOhfszwJyKQDa
ALmg32hyFIVjreOS0KWnMNoty+P1nWJ2YxB/ABrB9QccGHXDp0sYSs2KKtNyIJPT0q4+EuGn+MCb
mGb68cYQdaUPodkZ5RSarqhi9nCRXSzNN5vUW9aJsyjmpgFVhsAD6BLaz5cRtWqKKAstpGD9/GsI
/V74xEtD3fw+tZRJV4tKzPH7sXhjxr8H/Ze48qIYOQv0S2Nrg8oOgPDp9FnGS0MCKSLgul51bo/r
AWPa/nTkTZ8xzwums0UCvhIBC73cMOAI+gY0Ecj1ZdnWLUePOszQP193NfZXeTdC/ojNPWfOmP5Q
c5CRWP1R0vw05UAyya5/3LH33ycOuPn9Mqn0TAjRilWb3l6LH2uSOvFyMuPUsQZoBBS6c31B7Jsb
wEwR5KUSlGAoPyjSNK8zHTeNei/5qrceoxO5t0UQHn4m7cHMDICtqHFguIUKndEQmWsmYfpntfZ1
dp55bWaWB5ADA0QXooBIzw3IqVaPVocHhYQxlrHr7GhCnYaDz2V5wNYItYg8g45d28NIYT3WwlFq
OPcL8/cxRY3hOCCT0Ci89ADAStukMo3ZLbskMIZlpwkN55vzTFBOlin1mGoNPrki5b/qSb4NKzG4
7lZME1DrBoYe8MsPRflCkwaj69E0ia2DJd3XCic6Mj/139/HtO7lLrWygOcQyMBdRe+PeS18Ua1X
XFy766tgJn6A9/7vMiCidWkmjypAf4FTRXta8td9DmkQeR9DNHY4tXbtCC7Ifq+b5C1MoSwOslkI
aKi5Qnvuwrt1/DXHnGSM+dbZrop8vE2QWUDI/Z8EeoY+gO5UgbXas2MCE1sH8XniPa3ITUXHNCJ3
Bloi4KhkWnUB/lyIK+Bw7nq7OBa4FjH4jK2sHNWdnfym20dvLKu8+4Dtgohq0FtjiACOWSGEswQX
zMN9bd301WfqaAhmfw1QkXNYMLQCMO7kNuK5VDHCFr9M8aMov1RZD4ZhX4r2gqja8nyejNcSSrWR
GWTTTdvsK3OXqImTA1X2Ge95/5OoC1efVGHCeKTpJlF9BPw3ELLhRS1TzrlgO+lfMzQyDwipaFAF
5FsNmjzKFNrQS7ebnhNpyR9L+Q3qNWQaFS8gAxT8l27aRWgs9C1A/bo6eGt/liM/F06iccqrygmh
oNyXD9e3j3UyLkxS570JJfAQVyLkVw7tXv5SOYLTQgUIQOFHfiWUsYsGlgA8P5EjUengYprZqsvo
w7tRuZ5bHfWhKr6zhD/X10SCOb2LOjQwJZRnoDpIz19gqjPNRRMdvy5qIczxrZwiW4zQWWgVTsxn
ASggJk6GMAjlHAY+Lj9YM+chHAEpZeMR7RrVaQL9TtulLtR50F4YvXiX+cNLCUa9b9cXyTjrsAyb
UOjFcDENy9OKxswlhZTN4S69kh4gautdN0FO84d93JigXGORUjlaY0SxVCvcbjxr8akovk1JiU7w
uVZ4DIGsCgBGpDHTgikJNNDoJzlA8PowYnDG1SR7WuzhOTlm4MSVb7PYDV8Vh68bw/RHKESTQVI0
aWUSxzfXQtuIydQqDSGZj/3CiL1Wav0V/76+kSyaUXITmFC8QKkBHACXdtZSNJO5BZl954FG+VY/
aDsrsoFV8ho3vlluV0dx1F3tNMhBfd6twJqEg3OCIRc3N2rBOtmFzSqNyDTXVp2JFKFwW99Jduya
TxG4HsF/Dcu4AkfBtjh3BXNrN0apkzFXkIaratXA7M5DLvd2PfzUa861zjwDGxvU5zPBf5VaC7Lr
vPmmTy/iwAnH7ONtwRvRX0MsoXtT6xyOhpUjbcz3UOtzSPfhTYUFcL3ZKX+Qww3s+TFyeYMtrDTM
IMwy0BI3QZaqUdfaMmdg45mRc0/38VO0U3ZFkDnZvj/MjuwXfunw+tbMiwAtFjBSI3mQocxy6SWR
IWWh1OJuF3Z6EB0ToG+LE9JAG+VgLhk1yzu2xqhEosKMQm+tqD2P1W0y32viuR84lAIsE3hSgN8b
GlQguaS8HlIY6lSFEZ5GRX4Y8+px6QSvLgzv+tlm+eDWDOXneFlEVq7DzFL+Fjo8wyHqdd0C6zrb
WqA+TJX2jQTOAiT+sz+sT4I6OMOa2OLApeNjBfytJeqrNIXUhl0Mhq74JNzqUCQmshgpnB24PNAL
2tW+BGuPvNrH5Of1NbLe5Bg9RrEZ4y8y2vRU5oNBrg6oKWg3qUGPNISwCORgLpme2sDknGqmY+Bh
g+4oDILr6tLRw7npVrNCepA23W2oVn5X6S9qLvjXl8R0jHczdD27W8N4XpUYWQhQTWF7KApOhGXd
l5j/VFD3QZj4ODfW9JgzNc0Ys+4a2B+r/izJLTLE6hg1ldfOo+bElvClEsRHKE14SMyPc6I5Syhz
UnBG6ADkBVzoYEXFtf0BxbmCrzZcFogdiAfQVN0XzivRXsPF4oCfYXd9WxmVz0tj1IGrTD00QdTT
uvVaYeShzSJnXImeTpqUGIQoUKVEVxQPffRxFbVXgSTsBU5s+fht0XdULQxqIfkjadilCw3dBNzq
qIvubH4pob5Qc8oVrB1FVocSKLi6AZ7WqdRLmqy8baCThStb8jGLf6h3BNCsoTfHFw9mrWZrjHqA
Z+KQVo0JkQcdbIvq945XQfwYwJDrbxZD7G/yj36p6yhPK4hIiLVXShVY8vaD9tr9u/gR7JjI5Iie
pApEyaUdAG+Xpa2xaVqXupVQuUOClxQ3LWacu0s7VEBWqsqq03JtwGMg+f0dyVHFx9mZTkRKJHpU
nq57PPm5yzT80hwVlY1ZEtO4LUeMk/+KosaZ5MQ2wpcyuY9q3nAC6fles0XFxnZCudcCATioala3
s6VjEmgQ38g+MRpwsSi6v5jqg9I0rbGCyPSYmCfJeiz/vWB2aYK6UvKy7OdoHBs3Ug7dcDtlX1qe
kAfz5Lx73Nsx3ni2luBO64oGSfx6E68/54hT8/t/XA1nB0880BXRYIN+FJUkEYQa1bjVJzoh886A
wvLqCEEbgDSj4OQaH+9Gsmd/7dHgZVUsVCEOswYM6slRUupjJFn+gv7ldZdmXPeXdqiQ0AHPOnUS
jmreefphCGJ/SW1Fs5t9iU4JrwrPeAFdmqNywamt9aoh2wi1BRF4PAgfV2fLG53RM3tn+moFuSe4
zcv1VTLGOS/NUteEqmWd0PZw8s6T/C63s4fwOxmOjTEcG7qhP72uzuLOC0Th5+910HziXpaR/mIk
AXgb8FBQgT2ashyDTFEDpKjix075qBh2CZ2S1RN3nWgXnCSOBIcPwWNjjv6oS1X0vaqubg5yjaT/
1S+drValLYt/clA9KuXPBlJInD0mQf2aUerTjpac62NVQt0hgIKpX0JoVr3DNQPhoFD3EJXfaIOL
0JEeobUD1FPp8IYJGY81fOfNwqnvPOi6OrcaoibhxZBGWwKFeujWO3Gwiz0Bqw29bXFuBXZo2Bil
bqGutmIMdNXNGy4ud9cX7aF/kYIRczslAnaqutd3mhkaNvaoa0iLpbI1jAJK0PEXYUFRMpDy4LoJ
4iD0tzSIIBK0QdHRpLHAoykIWYgBEHfKD510HHm6B8w92xqg1hC2rR4uVd4iO3SHH0SvHrLnwjPk
3XO7ReAZXj4VegDSfkuPQTBI0yCIZV50PWgZwcgxOIsznwqvCPBGHHcGSK2rpzEwH3jYYGa8g14e
pu7eFNdpfFwhDBPeeSI5+PEv5ZS/Do2t72GwQqhRT11pFyYG43ioIbJ99PfbmqVcMhOLsmsjuXGl
+THNNFsDU1GD6SQhf2yi0yJOnPlQhkui5wlBBgh+YOBGpRK+PjKJpA8S13C+reqTagH1V3257pNM
Gygma+CRBkEHrVZrhd2ka00ouuMce2jp+LKU+mWp7/4rM/RoJsrLwL4X4NpHyV8fKnttnjNQdVw3
wvILZMYgj0IqgWEOGpWuiEk0ZFkNvbM/4LR7kh1Sqo7d17l2tHshIGIPvEuBkfzDpK4D2Y2XKtQz
4DObFCmbUzGOTdz0oTXDKzolDCI5L20xK0Z7DJeRs0bm99rYo474OC9yq4kkOR+8CBu51Ls+/MPZ
R3JxUo5+sSgqTdaXcLS0CCm5AMyV/zbBSxIY5BJaUKOpWAayyFkX2acrJulRzao01lREC5towigL
JvIwt1A/agBJCT1vlpG5h5pCKuIoPgIjd/nN1t7oM2PEOZ7FO6l7LOs7UeEcK4nlF+CCI+cX9NYi
zVS09muPtl1FHlH/IY6snBYz/1DfGz2IiKJy0H8rz+LD9S/HWhkq/WA2QyUeLRvyYTfeiEpd10T5
KLqJckbDJEgyX9UTzllmXGOknfDXCPn/jZFBlrpKk5CSDIvXNi/NyMFLsBeh6xjIEmUQBlHepxSm
3vZp2brCmgRK2xxSUXdlY+DsFSOaYxl/zdDF79EMcy3SVNHN6knYrVq5fIuXXEp8Ak8efWto0MIQ
0EifMqiY2tc/FCOXvDBOPd5mXRmyBLBXsHi3e2BajoM/nfIDDwXKOlVwMxFzLmgBfaBqi1NNixIz
Fl19jg3QXfdiUHZj8xuYnkYDmAavIVvoRYPz/mF+QdyUUKmC9hyulUsPmUVI+Q2KJbqm9TXtVadN
z0pWchI2VrZD+FH/WqGcHYRjKF9NXYPnB0n/u3NGGGQ6F1e/E75ML/O369+Ma5By/KkAOEA3kQfn
+3HfOBgRjCSfpOCkibDs2tHja3cQR6DjIiZhId8HRgPIEVO594qsNJFqvPI1e/DMg7Trj62n+iVm
uniNNNa5JiRnAP+D5uyDejNUiOUKMRPLM9ZgmlbAkteGW4RnBcatFeI7m+gxqXGjDR3ulvRk5U7+
i2Sppjvf92D8ke4Hl5BDCN+4aoQsl9yapfaxA8HasEw4cOstudEKSALLky2hcXecneiOlLZS2eeZ
ZS8WcCN0aKyPohNlbMbQOUNpcDK+RsIvsz4axlc14yq8MFeHAwUorgECLLqemgh6FOYVSa++z/54
qh7+s6vAGE6+5MRH8vyvfl4/Dsy1bWxSx8/KUr2KiU0REk2F6KnJERJKrqU+XrfDKhaDGRM1IiIS
8VHEoeraqZ1rnPMJ1G4qdGRTt91JAUiOIDvF07BnRUzItyCJJEdAp3PutFVKTBz1MFYei+LOCO+M
/lY3gkz2ri+LuX3omoNnEm0adIUuz0FfjVOYWTjYq7k3u++N8VPJjqrFqZGw7hkMHPy1Qn2kVBhL
rWkHnLZ9soOs6lu5U9zxUNTsXXs3Q0XGFYwvVmxi1wzrbI1BJ8x2WfzpG79R/h3dDi1RQh4M6j3o
49EBcQRGMEr0Di5Xd3tkXk+xyvs0zOSNPCSgeoIZM4vmsClkK6wTDIYj6P6Hqyn3ewxsGOBdEX0Z
k5RA3OR4WT/x+uKscwwCUqwKvSbgHanMVDWqVRwjoXVbwqeuTcLgREounvLakDkZCOuTYRwZc6kk
MIG789L/CjNWKinXOreV/ojFblT2shzbhu4PPEog1r2ytUSF3mY0hChKF+Bs+q/p8EOJPpGPbn+f
rHRzowxJpBpCX0FKAWIo0hdx/nX9pDJgEoBbgfZPlBCDAFyj3lxRHfZDvWIBHW7g7BDuh8lZe9t4
wFX5Q3ZjD3XqdLfslDtztnn6qyyXgBvCGYAfRkJDxQlFros5U0bU+VY/1BaHiAcX3FyKZ4WKE2sh
xlLcgNN3Rim18OZj+FTvZmd1ZLcPSEtu9IuX69vKNAnaBai8QfXpg/bLvCjCHBFZkmSQHUVO3DTf
1SrHCPPywOMc0RwyRqiWUM4RCmgtDTOcQw20rwTcYkT28K1zCSt3Wjm8QMjMEYnODMEh4fb48O4z
smoEKVvnhl+iH/1+CBqn30UnQFueIwcmg09sIiHERQlHxEwJdYrbDhCQpAH2KVfRNROcRMaUqOX9
d0aoAxxZAhDTOfy/KYIaCOm2cDDu6Fw3wowSYG+F2ikwC8C1XJ7iDjAkoR6BjlPUZyl9yXldfKa7
bX6f2qmp0foGsFNyjl7C9HXKv1fcIU321zcwsgJUNAg46NGLWJjyyGhxjIZDuicz+OMuCsxT7xF3
yz/VAUGz/90e9VTuCbWMXoGvRD/ne8PvzkmQLjaZlKqD0OF1alkpiwF5Nrz9wdL+4VqMkipt46RQ
3DE8LOmzZTX2sLyq3Sfe/1sz1KLQi6h1IYkV19Ln37Nmhk4sxKsdzdnIuQNZPrGxRBedFsgEJ1oV
4rqF7gAK90GntbukzjiHlIGPRAR/3zideu3nwpDVM3Su4BarT2a55yMIZG8U4OYFYOazxI4fJjIG
6na9zW2TkdhNPyG31qkbBCpAhtipWGXjrX6PakPR2EgE0WUN7e4W2F0ehoXE1GsGqcskacYyFDQs
VxKzvdCuvplOe7OC4uWo+sWgciIH7ytSkQOdG1HMNPhLOT6OyjMIsOyh431Cskkf1oRiBuir8QiH
ANVleMqVBAKPudXipNXgrNV2Fc61eSs5pOemcCoNrFhIuBMtjL4BiCNTsUpO1Gme52pyZ1y+hj/y
lPeYcWprgIrolpSqciLDwHQYT1GOa3G2xbvBTUI73kGZtnJ5L2GZVchAT0ZEpwhPVGDkLzcQkJJ8
7U2EqvxUAnwBYp+Xzhn35KHaH+td5zdQDQqPcBC3DqLYXng4Q9amokiP17GCh+QH7viiqIvQ7AFS
Ntevq+mqHQd3x/p9DHgBLgFcK1JF6qOFXd3EUt3iAsvDgyblx1iWOZA41sECKxpUwWUD1yRdshRz
XSmSqWrdpErsJn4qzN1QfynLY6ZXnEPFXA1pCKGbQl7flL83maHG5SphSmrt2sKN9GrGw8c0rS/X
r30WiICoJwJQ9jYRQk/6asIwFjHcERCQ6jl7MO/7vbQbdzKEOM7h7j/1IAwu7sUjiY+8/Il1pW2t
U6l9Ixu91epj6/a64Mjqy2iFTh8+jIp/fZmsHjp4w02iyYWiKKqxl+6fqHJhgJqLyDZWO0haJ44E
zgFzD67czhWC5GvChYUwP+HGJPn/zbtIEVCpLyDB6041hCizxs4yTpxixREQ9KGhTSaowZVFmdDK
ylKqKIV6MTSRCPCj+Z050KYPdF+2l13BqWYwVnRhjjpiSd9MjRHhCNdKbGsz+E8VTu7Bei9cmKAi
42olYgatKoReydUPhERpTR2ztFVCqu0Lk8ProDPaEDCIhBElXkJGRcXFZQR5Ux6KLZBifmYVjtr9
mqKHJRls0JNnAu+LMe6xC3NUcoXqb4KBHqwvP5nBFFSBfpqRB2iofw67nBNEWA3ZrTW6LrmOgyFp
jQJAAkSKqofOqSH4pDvQHsntwY13/bnWHT11Gk5JgAXAujBMHTcZwoeiEiIYz6+Tp7jrDsxrOsi2
yTQIDwdFvI5KDS5sUYdg7iW1iBXYCrXBy5fXQYzsSeV1jFhJ5IUZyvmzaplSdcSX67ww+KrZsyt7
2SF2wbut3MwAWmHoMrbT3+nhEyUISGaRRy3oUtCIoBYYi0u+1gT/LJdeMQczALv/PhlISGXJ7QyJ
FTxjKRNDlPfg4HsLj/2+vO13PZoc6pGXmbICCGHjRc0VeAqMlF+GxNowhaJLJ9mdwx5ML8qwuIVR
fOK9jMW8W6EWk8rKMIoGFtPVv8QudLr5jzhxUgFm6CXlO1KPUmXMP10uRW5R7WigVgR3kHwdVfHk
9yg56r7HTF5+bxq2yOsPMbIPcGu/W6RCoxALaqLOuCuT+jWq/sjCHxODc4viajwmC+Zn2liiYqJS
5+IQdTKS7fLYpcem5NzGvN+nbn0hbTqlzJBziPLRMlyu7DQrImx3igqy9bLqS5JNrZvrr3n/Ysyr
rRdfr2cU123goXD5/fN5zlRzWNAlLyu7ARJESs5z9Oe/M0I52QiN5FrrsFHzfLOOwSo+gRDsuonr
3wIf/XIdQlPX2lposivpgWU8lhmPOYt9UtAXgwA4WgYoXlxaQCW9Sc0RJ6V1Dbu6mYJwTxLLxZVt
EbNtPEEJVkaLiUsVXSQdjBUYcLu014w6sH8pHleWZNdgGkO8vsfkrDPjkdN7qxe6oLR6xBi5jwkW
j/fQYi93Y55yvmZIjb5Ws9bVHldfq+y32BAQIsg/souBPkd+uP4FWbktKpDkPYKQCrABteDanGt4
e9q6Q+zUp/APwYdGSARlxUnu3myiGMWxSX6TunTBFyyCV12UlI9QryEqhj4pixYQQIS/Z8tvckgN
dIiDGCMnwGfthxIDRk64tbiRkJUlQocMjK4AfkFX+UPea1V9UTaAqLSu6IQB8l4QrpqgWSFtAN71
y9zfrTXq5kf8b6oWtTc08Zqb4SY5WDd4Hmnn9pmkM7Jhyw+8i5KVuV2skAr2UtZLk5Rif4n3Sr5g
N7NdYUZTf8yeRJfkGP35E48x1FZkkHNgHgAS31RIa5qkHPIKD5bZ+JEbuZM2aLLMdgYMznXvYcTO
C0NUREhmU05mUW9cAZm9Vnlgl53qx+s2mF9tuxoqsEXF3K7KCCOTA5rxHaiLzsZDbgcEjJ/dOrya
EetAoI0HAQyMuII5mVpTmnellgoLAGfSKYt8a0GQwfRz5YnCOcHgJmd1jC0EjR1aHKTPAY5x6lu1
QrnUygyfBEvzYkuyDaKhXebUml3E4O0jiJjyiyTYvA4pqzd7YZhap1hBYWooYRjiUSeoyUH7tAa5
Y70bviJBdYcTCnI+MnDOeklmSMUbAAI0EGuD+gZ5OPU19axTJhEH0c2BP0epXYJYRGELP8iEA/qm
tTO98CI5I996y7nRtdIA7KBZVpCkGH0RAY9jfgdSZpj3UG4coI/LQRkzHOfCDHVfjFWaQCFyHd1s
wcSNdbTQ3E6U13gq7Eg9Tf8u1Yz2GMrRFrmJiSLg5e0YDUpZSDnAl0nlNeO9GrtK8/36x2KkFIQy
CtFZJEwcNCa9lsbRKACaQhzJfQuaDkvDY+1luT+4r1Egw+S1jtv+chVlYwKUIrRAyE6PCybWox+V
ur++CpYJ6EXh20ARF3crdcIkFKJnQNxqV1Cbm6bqgkJtbDniAYpZn39rhjpPYaH2KTiqa0BGW+ir
ai5k6m1lKDxQ453XqXb1TuOERt7KqLMUpgKQbjLgFXLxq10Su1VUuxw5bs2Kv7ih3/ePnOht+asv
0xLiPbWLGda9YJPalPrtf0i7suW2dWX7RaziPLySFCnJkofYSey8sJLsbILzPH79XXDO3aJgXOHu
nCq/uUrNBhqNRg9r9ccoWI/Krg3JL+ev2xvGge3FVlHMQqTDKNInYxRapUu9oa81PP4aaIBGSh+r
Y3U2/2pScHZL8Pt4llFeZtHFyUt30OcSUnGUYRhYade6LmRQCdJ9AAZGiDsesm+Fh6szzPfynQhI
gbN5V6KYZR0qAOovJZbVgf+rpdesfIox4nV7KWl0wXhbCEEnDB0LxFmmRrvZO3MguZoqyuqX8K0N
+WXmoyctoV19vS2H42IhB2MUiMixbyz5Q+GQrhhGrFuM1Ikc3ZdxukN/rDvHXyP75bYsXkh1JYxR
ah51KQb6H6hWD/G97FHU2SasPGOntC6dfc58xxclwjin24JVoP8QZVPQcjFhnCQnpRzHM05xTAAa
nQ11+RbNRVS7GEVaf1akJ8faXJM9iB2cn7cV5m4iBb2jhSzghDHHATMamSov6uoPXeKl9lHrwbek
3yn599tyuJuIpwCtSINZlI18kJwCj4NWL75s38f53ShVboUAoJ7OaqF4t2XxT9pGGHPSHLmbGiRn
az++p4WKCOgRxlN3oHN3yqNAFl2gD6cALzkNBwGTTgZjMF2VRVorwQWj+QbF4vwhO5uaCxRJD2Rj
ARhBP3eW4ODxTreCVytaxdGU+KGfxATLmRHF9uBX1WNjPCZDKMWC5nCeWWxFMCaJ7B/J7WaEA5GO
5XBwFESp1uiq01+3l4+3egg0KCaQgkkIld2pfphLMmM6NNJSwJodx0L6k8VCqQ/1RDwDAdd+7aWI
ExdyFeMe67v+UCWxW3TGfdyJxpp4CQXw2V3k0E3beMPYrKcC2GIyZkCX47RTfPvJCAa4DmQSjv3d
iqHI5E11pYOKOFQEzs21iI1wZrvaCaj+JTCS/SU9d7oX29+NUpQy4ZrERgY94RsFI5OsRWootY8B
O1cZCj+Kjon8SxJ1g3FNYiOHOVAKkSIZRFyy30wPa/eIsWKBRXB9/HarmGC6SJqyqBOYxBjQdn3t
pICDUH5DY2xYoVHwna9P1HPGXz3kXwD46nwcwUyzEshtFnZoHMMpzVwDgCygJ29QH7t9ovimcBHE
KNe0Nmhm7Gj1yYS5M9mbUbu0heQHNIBgvZ6CCdn/qMMWuQ11igrQcf2e6jbAI2F6qIqhdlPu5B8K
APyEBCZ8vZBCBQYWAMTYYN4aW6WTMW7s12Sn15/B0GMVn24vHd8wgMaOtCCasVHquDbxpJWc2NZX
zMq37hrA31HkUToiW7woOzp/QJFPRBl7rmVshDIOak3LushlWEbbHefoTdMKlzh3PQhhb2vHPVcb
OayDytMmlnIN/dIyOvMXhJ1lKRDBVwVA4ECMkeFtmWfKCIaDcWmW1Y/z2J0TXyH1LlEeMVEtuOH5
ulwEqdcb1cdyFRU2BC3qcZH20ry/vVZ8RSzMSmPKQEem5vr3Mycv0UmE91Yne32KVOl8rxsPqyUi
8eQ13NB2RwsIPnAMH9LQulROVZfCqn8zlkuU+ZJmu3xCXPOx3A+B7SKTtxs6T3pDEcQzUnedBNvG
O1rbj2BcxtLXaWwVsEA1O6bGd4zbuch0CoTwUt5QlUJvIhkF3mO65pv7Q03NtY0V3B/Kg/T8m/po
dKtX6bz4dPJFmJClX826KBVBEiY3VBQsWRgRO67lwqnxBorQDKbumrD/kQNRDu23J0DvYgRt9YrH
Niy9EdVSQVTIs8+tbOZMk6w2nEWB/dTDrjWfRiGBuUgAc5inHG+vwY5qf9ZPUvJkiOBLeQ9z0G5h
TAmgL+heZUdsJKPM20wFWomzH3Y0iC7S+/yHDjg0+gayqBV6syE41kKpjANexqggEFsjiR7vs138
hBYwtwYgJeb3lF35rfohJCTmGv9GUWarrLrSW2uhwYAcSN0jskWK+nzbm/DSoVeLyezWsES6krc6
zOFnfZLRVITexB4ImJnXLmjfbw7RXX2O/fjHbbk8L7bdQ+bEZdHYznmNB7ql/jVZJ6O5A7qNrQtw
yPjn7GIpTFyYTQvR9QUhPOXG0jC9hGm2XRGIih0iZRiXHMuZPWu1CYu3F7fXWk+XvzgyZvgTxb+9
bLynKgr2DkWsAaTD++ty46i6JZvjQcZuEekc5/cYPu5J0IAyKBGsHPcQY84A9SmU5nSLWbkmjewm
kmDtcnwmLRhanm4rwjXtze8zS5b2fQxECfy+Zuyl6VTHwRS/3RbB9+ropkS7KNLfWLBrrz6jLlyj
/Xvwzc8EL5tDgcG/wktbF2h4807fiydguVptJDJa9WOmpoONx32iS3d5We8IUY/pKsIf4G4O3vNI
FaqYYnuPFTdWkM/wipJSYjw6tWu3XMl6XNZ4Dv5o/S5imDNqO1mWKTke2iNA4TU/DeJfY+qNXnGg
HGkKuudE8SZXMQMkB4BZBTC1w8RO2kgS0IIiYZG0vzD386LZ2b9P7aMF+yKB8eJJWWk1qGIHX0+0
g9zbnrPW+9vrxnM6lDgDxS06AMimrVZnUsdBtsGUd0z22bFFK5IZpMLRfN5abcSwqMVyaQPKL41m
X0KKc5H/lkfB/gv0YMtH/Tyui1YCJpAcorA6jgj4hpO+/xPnudWDOaVmqcRjt8Q1Hf2kSORgO3E7
Y+c46e72vnBv8K0k5nQu3RylNiWGNVwz1AIFzW6YHG93Q+Ii2vKSgJwrgUzRJtE13pxUuRyXpJM6
KLd+TcZ9EQvMmevjNjqxVHhR3UvjalW4ELBJppc/YIAaUaSJ5pCeAuAJ65gCjSzmHVWbsWSOVo3n
x24FWlKARtrqlwQgsdUjpd966g9xRwzvft0qybgF08bbV8uLxbfme6naA9rLxzveakR+VSSHcQ7G
lNegyMNuNY0WZPWnFHd4Utpe4Yheo7yLYqsRXeWNXWBAY7YrBej0cenX/aNmulonuMFFIuj/NyIG
PSnsqCoXf1FeM3RBTMWp7jrv9pkSWQNzRfRR0RG5AmGBPLTKbu6mYW/PWS14n3GlUJIgAzEBcO9Z
KXZWORhEr/0sNt10TNxa+4NwRNtIYJxQA1j9tOia2h+UfaU/5sU+0QT7wY20tzIY99NE6Qwoknj0
12c0di1/01cECaIX6+yEhoGkvOzXyOGI+sPpp7NvTUwfAwhHR+YIhKDXdqAUhWNXbQHVsn0mvfbD
XVfE3mDvlUQwwMK1OEiwLFRfMX/OuAarkC0i5TGIt52HvtlJ6TFygtv2xmucstCuhSlqBKUApmFM
IU2A2aLEcD+0KWb5XuzGPSbeTk44fxbn9bg3INo1VNC6O0A4Y4StudxMHelr0EpSpO8RyCnlfR+K
MuRcMVguzGbr6L1h41RY9ogJkuX3y1Lb9/vkQLHGhFkHutMfLGEjh7mMcIBKuFICRM2f9cH0SO85
O5Cn0k7p9Qx69Eq0WdxzexHIQnw3kg5ecT0d/crBhLs2l0+ZXp9AyevGWeqPyfQQLVPmL5bqNYDL
qOvoE2g7dlK3elM1+7dNh/cxgN4GNoKCSUy8oK7PwQC879HuHdyU5JT3v0giIoPnxhcgpgGGD80C
o3/7WsK6ZJlmxchLRJmLxIof33WgIg2Wt0hxx7+nQxZECG8Eh457IrZSGbfSAf/elIA38Y62TDxt
H72ZyEw4YRU4kyvyJtz6JVhjLCBdqniAaoy4qRydHslaPAzDaVcD3Nl+y/+WQn0P3WzB7cIDTkD7
DfihgGCEvLfFHEAlWh1VktEQ0QJqf31t7uuH8WsWDoEDwO/iRNvECn/am5ZQNM9aMOQH4CtkmVD6
ZrxmMxttIjWQnLSntj+pgyALR7+cPYtIqsLh23BmDnvmh9TOWjCuA/ayf02Wp7qSvCF6avJKYPU8
n7yRwx5BPaqKpgd9IBipvtXKpz4zwfjz5fbJ4pvgRRmWaydZk3jJ39P3gDvp7isg3Ds78wGBtlc8
Sy+3pfE1MgHfQusgHyiF9EIap8GCAUrrX5n+te0KV03/IBxALQwTVfhz0AN2fZInO8nIlEMGmSc3
w1BrjNKYPq9/tDkXMcxZsqKsHNA7ARxBVbnXifyI5Oy9g2rz7RXjPhK26jCOX8rt1VkIMvld1r62
/RzqibErEkDgSO3jqps7oqjfyq7/ZFoAuR/I59XujrbWHf7kO0BgocM7oubNLquhjlO9dshnZoub
vgBxDQXozHM+W0/zrvCTQNTkrfMO2UXee4VjEwIjwk6LqgFadzWY97Oh7arYSASxKfcgb2QwYXaS
Ite+0Nq6Kp+lJDSlT7P61kSCLaSW8MFdbKQwjjABc91Uzli51g6X5lPVvkTRF1l/VOP7pBCRQfLP
80YaY/6lbIE2yEFyrvdtPCrXvf62fqIvPLSLn0dRoUmkG3MKErzLjcICSm1W5fdZp9TuXKIpZoaZ
Kmbv1ZG5j0ddMP7E9SIbFZkj4TilZpYADPG7iriOdJeuh7r9LrB3XsBFCVv+Y+9syDEq02JY5QbD
831UfeeE0CgQoWwLDJGNvlEbnuVVRg1L1YMxepGM1VWk3WAmAlPkhzlAP0VGFZUrxKvXztFMkd5C
hZ1aB9pX3SBQkEfp73SfhhzLXgg/wT3FICGnpTnQiXzoxu3z1UposUwP6YQwqCJ/qGiQ/KQcAfG6
6xRvTV0RcQH/CFyEakwqoI3WSVkUHDj1aQA3ZRPavnZWjrTeGfskvG0oAg3Zvk+HqEPRaDTMKZ4W
tH2owhEm+vT64D8cABihb9rCjcaoY89EsSsda5ifKN0mnTaJTktAZ2tE/Z1cZTai6P83TjfreyXP
ZnQMDjlt/7KcP4k2AKUFClngGKBJlgnk57yLC7OALmPu0Qnr+c66bzRMwTtHdT98VT/d3hzeudqK
YyLBxJrwbFhzNA5Ud9KcuNUguyRp3dIiwW1J1Oewm7SVxGyS5PRkiGqs3O9qVb+n1CJtKGr25bm+
rRhmgwhaweUYVDMIPY/JdBirO2fc39ZEJIK5FBdknsxFxumRl89jZt6tsRnqQye4evlSgBqAqTzd
BuzotaUZselM2ait4OXpdphu9qsI3bD64N9WhmfQjnwRw6zXbM6dNehgqYjVczv+ZTqi7jX+vl8E
MKvV9HljlvKE1ToaAQBa98UBlDLCKiV/uWzkR6jTRlPv9XItcYy0YwHg1K7V3LHeG/kuRufw7cUS
CWF0yeQsWaMUQtr8pNRf1fkuLUUkLNxMGuZo/tGEHtmNixnTHGDpS4F82Wt5oGisIEjxdcpqATJM
CrMw7Jc70cuX7wcuQplrr807o7JqWFtGfhHrk6R8JpLsxZko+hKtIBMOFaWzFqSHNdj5nWmcMN6g
aCIqUb5JX3Rhop+iUI0CcynIojnPWrVX5s+3rYD74nAQ9iDNAkDgDy3VuazFzaLhzEwe7TfNAaLv
7CyQQtKyxLCvBP6GG5Ns5TFOWiXV2psLFq3/WR6coMRAlR1UKZDMNDBJl7+i1kN+4k/eFw5GNihq
rgZuN2YZpRWzB3WGOqwc9UFeIDExiAr+XN9wEcGGBlParKU2QbHf+KvObgrIvhbeCSIxzLGVq1wi
JS2V28lyUOJ8N2bkaFipr9WV3+hJqGrlUekjIZoz3ZgPd95GP+Yol9kkywr14YvhtkA7LM6SVxIY
Ctm3Yff135MOmhZAsTB/Z6OnAWyejOdYq2mxJ3gO3XhrwNhbiNBlVeoGPii0kcDcFgra6chawSZ6
fwKTeu6PTZg+Gz/iY3wu7xIEXRrYhfIdTfSroXkfP0sn9VR7Odr/G6GnpPrc+hpmX8FlMZHCsFAE
OkbhfEh2M9r/Tdd8xeg6CE5E9Xuu77JwHDBMgVlS1lrzwbZICkYL36jwbMwXt62/10K6YK4UTITg
6Gk2eiAYT+zYy2yuE7pFY+leHc+6/qkeK8E9xvWQGxmMF05IVBodTc0QJ9/3OaKwyRKEe9yWXmcj
g3Ef9jxkaVVAD8zNPc++EVAO3dy33xwvO7XfCcajwj+6xS4yWViucs3T3m6RChpsxc1G8JqMn6uq
cVOgjQjuAO7R3ohiykHLDCxR5MpppngNxsN6l3lKaIW0UzkWkjgL9otFuR10kH/oViv7kzrcpfJ8
WKr579sKccwOSFUoPmFAWIfhMdsV52veyDNtAIzCxjytOMW6ICvMu8e2Mtjt0ZQ8H+KowwFywZf+
3TxqfnSQn8l33JvAehh6YaKb4/mvJDK7pBtS08gL3p6UWLYLf7fIyXvRLDJnf67EMBe0gtgTkDoQ
gy6PIf9RyYJ8Du/3AX9lYE4NaNQ2C68462lCqpK+0pY+GGXJlZtccF55+09ZDYDljC58k81DpLOZ
W0s+zsgmRn4raUCMmPeVvArGm/iaXMQwZjaSth6MBF1XRfbVmb9Y7R9kLEEogGFPy6DTrSxgSp9M
tgWCwdnPxmqng99XS/IvizIEVt4K8NZ4Lu5KFnvfRnptryUa4rrdHTqd8b5JjvXdJy1sTjKaRZY7
0eOWN0OL8hQGzxRcP8C7Zpav0dtJNRvUbM0zxiSCJszOS4kZySUAfLJLmbrfKWJ3+ett78Dj3d0K
thgLL8kwRnWXIEMEco/uTAdojRB3vVhFzqV+JYlZVEAp1lMmQcUlme6ntn8x28STSkAoxPI5LZon
FLT3Vacf4zQJdUxjLyCpNEdFcB7Mj7HF1WdQQ968wuY8I2kp4zPsfPZ7LQ4GVTv2U+GBf0eQIOMe
PZR70PLqOBiPZm58kFOatdHCjBRjXw/BaIN/8+n2/vH8IKjd/xHBXPhq0TkGMMoQKVU/ZeAdKstJ
c+7WdV/o9wnaejtVhJDJPxwbkYypFtZKlp6OZ9IBiwXPpMX0MsD6gAryHqYDZFhVAZW5L5zD4j3P
gJr+j7KstzRWMIxnqoHphgT3jBF0IcUUajFZ5CmgT3F8ESuGYAPZEdu+z52UZGhGUqp8FymYIClW
ArTYVP/3cduVZswprBSjyjo8bn3FHv1RWfxUNC3H9c9IPQLpEH+oTF+bvTkYVjVT/zzj8A3n+E/A
ZWzVAms55XAAJAiTpynU0bRLvUXcpBzU8rvS3E2iXqQP24HgHOhSoIgAmqhhGIwHmZC/twGQk/up
9A2xUrfMbtw93z5QIhn0/xv34MwgZXe0LPeVNgLWiVSsu2roNUBEYIbntqgPnohRh/5/IwqleiNr
QObqzyV4DldXiye3XA4kUb3bgj7GZ5CE3Ckl0DY0CzyB15KsecKU6awkoDloD3lQneXJTcEqKget
m/nS21x6IsxSnnJbkcxeKZGhSoCjzPyoWYDTts+c1jXkB50sAuV4G+aAAkBBLhXjBewU49hYzkjs
FoSH0bFGTqM+95l/e/04IjBNhqECdOGAG/6932OzUZmeDVrWmpmfS0c7Vf08/1KMopwCTwhgxKAF
hkABysBEtKhlqxoZ6wy8bD8jUHnGSyA1n24r8uG2AFLAVgZjB2UzWxOZ0wyIliC3sJbzYkx3cZIE
g5k9YFQIMJfEa2NHgEnCVQ2Nb6C7NAB8ajO+pyP20JvtVPjD9D2N37r2ZWkEx/aDe6OaXUSwV0Pf
Au69mp3cl1HjsDH9MdqKQIuPFx8jg9mhqcsyU8nSHAkQ66SG/ehSeDvij26RY1I3/dR7xcO/7jNn
hDJbJoNjU5HSufA1GXTtsbVTUPbICttLZlGWibtNQJJQAD8Cll72JKmoGMmW1GV+1f0s49OUfbOV
H7cNkCsCkww4re9unAm+ZJU0UYc6uW/UZ8l8kLtXJxME7zxLAC4XJllBsGKA/eTa16kgjevNCcP0
c79TrHtjfLmtAv/333VAgyVaba5/vy0LCbw4femvzdlJXsgoaLjl/j6YJkDvDfxxtFld/343lbWt
rXru6+s+J+i4lXv3tgYfcn0wKXRs/iOBbtLGnQ1z2qnExFnR0re6ArGp7q2EHHoQ++XwbreFidRh
LrkE5dCR1FBngQkvmTuIq8Scq+ZKHybMHhwQ7ALvBffoz2pvhpg197rGrbzkXJUYSlW82Cu/Sai6
C26ej9X294VEgx9KBmj3Y+GHOtTGUiuF4PSgBXiwkOf6rne7U7nTezd+FiXB+Et5EcdcqY6+Zgua
onO/0u6a8etKRFlg/kJeBDCm58zDVNXjCF4E+bEc7/NMAW3QU19auz+xiYscxgDRKp9FEeC/fbWR
YHI9AoSlFb1TRMowhkfWEhPYdZv7te7V6nMjv5bOvbYInngfH+6MDTDGp7boACVGk+M1VB8U4F60
EQwvA9qphcc7LeOkn8lxUXYiRECufpgsMHQ0+9FRwetTXFYrCPDGsfTHPixQE51rMCD5ZHi7vVe8
2BEqXuQwVieRWENTSV349tlEJ4vmZ98iP/HKxaXVDnlPfqmC3mDeJbGVyJjhkMZqC7aHAsY3BpLe
upalHBciQuD9mPqgW7fRjDFDp177WF3RaWS4louB7LskLA6UQkjUKMMLu4DvjU3CAwy4qYxCxlCR
BKCuyXuyUtnTapgeyEJSLJ5/oBV/ClaOEQOL0SfTYlOqJER3doyG7egvRfoTD7SVwJyprtNrdVxB
nNLMB8t6w2TaH1xNDq5VxXknjDCYEEueJb0eHAeR9lD5Na4LJQ4kcydlow92RIH/5t2DW2HMCZKL
tYqnCsGIuTzY5Y6oGoZSzwa4AWoRlhHPpN9p0lH9gUi2pa6PzTUCyV3iO8ocplYe1sPiAkxvf/uw
csSYwCqnNCnodf8w+VEapZZkihz7Jmoz1XFpD9G/z43S+V1QUOJBhGLCh0ZmTKKOihMRdGL9Omdf
ZA84Z2epcItfYEp3vhnHctfaO1F+lOPsIBQTOhoa+HDcGcMzrX5tB5Bj+fH0WdMPdounOTnYiajD
gHelXwli3Hm9GJE9znOM4WFKgVnsosPPHq2PqkuESnF3a6MUE0laozENtRMT36wWV61PjfnDMb/e
tgiO64HfUejsPbBQ0HzC3BJ1b2RjDoRTCv/QheNeC2mJWrQ/H1Nz1Co2cpgN6ioMPZQy1m3+aeQB
ZsSOtt+BydOf/6Z3IKVSvK3Yx4kORiKzU2h077M+hWb6U7xHf+WxCJODGth3CZLlAlnUE1zVoxlZ
zE5Nhb42qvluFeXo1kH8lHng8ejAuF2D0l7UWcVx5EijAfkWJ1nDM4ARJ60dUNUw0+lna+nm9TOR
d7cV4h6njQDmQQ64RqQ0SAuSF2BZOaPrRLrb58dSNLssUIR1e9pYgVU4dbBC0mPuvAyW4K3ENwIA
geCxhAZRID1em3c7gGV1tAG9PAMqcPmc7PoIL3HnyQyK53IUrBov1kNiBm8+4PgB65TFMLKt3jZ7
BQd28iTFX/1vHRq40t7Nibf8nEBEshxqTzqkXilqNuf7JdsByChtH1A1xtqHaFbNssGOEc3Tj8Wu
CpHCm2J/CSK39+Q9Mni3TYQXHUHZi0TGCOsBvknva0hciy9Wbe6jxdk7ufm9UNu9tkS7buhfAUh9
xHye/1/KZuxzSUtDl3ALw2spQPybQXvdHHoAC4mecFwDvSjJJq0xK4WgSYcg9BHdV3VznnrR1c8L
oFGyAA4oUGrBucWOc6gS2uKWjsS+oQCqvwyyz2Xk2Yf+aIWRW/nJswZICuHAO89lbaUywU1b1z26
v+LYt57tY+mnz1mohdWLBqghyRc18XPP4VYacw6bjiSyY0JHWhPCA9ytzsbOCkGdtv+DYPpqOemW
brMXfUyqToViVfzaFw+lfLKUl1Q/zCBpJU/9+CawRZ6JYIYbeFcU8uoD5PWS6WifMCEvTdz+RAMC
zCr6wEj5PpzGUDrkQhYnXlywlcjc2YM0mE2rQCKp39S58NTVcW1h4VekF3NjK2ZrVQlJYnR8zf70
HRQST+ZjT1sPd/ZXeR+Lb1FaAWJv0a1ejA9r4CyiXodEkMLtrJm4eWW7jrpHDsxDDdNtMUNTAPc9
ywTXhEhVxpWlUm0DqhcLCjLfQ2JKQZeKXka85LC5VY5xWTq64EmZZrHf/qTPZMVv3zkes1D6bBFv
RXkyDkQox7cNBXhz10dhTJQM3MFYUDLfFWqQLfeyCIqKG9hd9AJe9LWMalCWxLJwsluYSf8XsncD
ehN6dwRQupu9SsLBf+5Vt5XIeK4xToq+0SAx+gzabzT3zHvAnSzuCggsxzdFlzrXUTrInyAfBfIN
k1nEdjVnqxpLuGfUlMtHyl08ejbtx0bUKkpt8JdzI41ZzjXLJJDuVtiykxkqp+RIO5ei/bijrfO5
Jypg8xdzI49dTB2w3mkDedqDgr4SylURoVE/xjXwB8yLCJNR8zNAEKAiCcFGY4ZBKrnvZ7jmAqGx
9XlKBJvFO8hbAfT/G9/fzLOyquMS+1Lxkg+nchA4Cl5cvP19xvOOwPdqpnnE7pg/JIrQr4KvcgGm
ooj3jXdyt4IY52suSz1bMVZKSys0Mfqrart6Ety+ukRCGH+bKGbmTDmE2P1p1h6M7EDGw20Rog1h
PGtVDZJe5jThMGjuCojSyhRsiUgC41fbNi/BdDwh0i1iVxtj11q+/1c6vAfCW6NqHPg4CcuU1ijp
TZn8RcpFfYQCw3qPnzYygEnQWyMYRnzTjLxZ8/sUp94Jov7v27oItvzdHWzkrKOyyumEAzJmMvqq
vL6x3FV+vS2E68SQBpSRiwFvvcXyepMlWolU1rhPT/Uh2zcUqNhXjhTMn0LBiIJ0bnS5lccc+743
G7sucSyLGBi76npaPLOLTsh57KwmBROk4ZW5U3uN9H0G1JtAW+qS2bBlK51xCrI6majJQfoc6Ed9
lwZK7OJSR3BLjo1IGn8DL0vLOIYsT0cFDLaIyuy9pu6nDng3/75ACi+NQQIF+TRdYR/lfZbaxOmt
3AfB3fqrmnop8ft+UFvBwtGz/3HdLnIY30D03slTum5DhYmgxctAmKRKR1Px6vqpXv89XMD77XOR
x3iKTJfUqqtwxn4zQ6aBc2+/1Dt6tZJjdweMttuGwd+qf+Sxb8ehKdcsn3r48HY/ld+jIjDr8LYI
vvO7iGCiha6Sxi6WIaIpARD7XC2fbv8+3y1dfp+JDuR8GrM6MXNfqqefVbE+p5PxYK/Ks5Bx5P/w
GRdRzAsRYWrV1TqsAVQtP+cD7ZtYHqVvlAwQNaSzcLSKf2ov8hifMZd6XjsjrFwO7VBHvkQ9aEca
9oiTCNwga3OidMZDqHWJAXazpZY37awgD/DWPptud2jD/wftIN2UG+dKZ1xE3QxzXhDYOR1kV3zF
JUESKiHYmALxeD6NEW4JY2KIbJxV4H1A2EzGx9EEpq6pB1HbBBg19/RG828bJH8pFcpwaCHThqoj
vmdzgbUaWtXAsINEwrFO3Hiv7EGE5430BVUgcSHKW793vn3QbyOPWUxpstLKGBD9T0/vzv15COOd
/dJ+jb+NKHAOJ8MDNsCP1qOgPfQNt4pQ4j6OhVK/tfkEZomntcyUpM5p7kQJ9FAJygMtPDRh4ZV7
aUFrq7p3HoU5bd5rfCuWcc9DHMcOKC5iv7QSdzXzXWmb/hLJnk3GcwUcUCtT7qIxR8PRH7TsXWnM
eOqimtuO1uf9Xv+EOSIpfZaFiGtc13lZVTaqS1OyGGqGHgPkv0InIM8roLwAcfwOWJfuJPDWvP1r
jPLrnWSjPCXO+rJuIFPSd6VmuU4n6hPm3qkbrRiHrcqY6iQJjofjgH2wfU4AfjMe+kn1uvxBEfER
/x+nEYk9VC0NNDsxptlopWVHNkwzPUl4j4fFDm9xoEoBum45YdBREJlwb1SKJPcfcYxJLkXqNCiV
43mnmQ+5NZ5jy9z3khBRjm/6FzmM/aX6rOW5DLXyQ/9+E1k7A+Ec7qFQ4M4EGrGDUY3mZKpiIyuE
mcmQHEDWOp7KAC3kYfezzV1wYt2Jh+X48fJlHdkqerR0i20sKVIaD/Q+Wvfp1+JgYIJkEo6Xi0yE
nWCzSrNZZIeu5f/25CsYAASwKtlXD0kgamPnZtOdjW5MHNFo9bymKnRb4LABuetVn9VD45sPk08Z
MCNPlLIRbSETSOiDFtVjBgV1gtR59VqvGHPLfwoMhRuubNRi7r2iU7qmMdEmZwCLDOlDNzmqBwuD
ONJBaJQC8zeYO69zmmIB2wGtCZtHQNPt56MUVg//j8CI74T/OWgG4z/KMl5jvYX50zHw3C/Cxqs8
+VF9MMF6QIsDhQg4jhvRbtaRcSFapxlrTyVGOsqaQW2W7vpNUv87R2WwDqTNbM2mbngkhTeiU2nA
HWr1f5L6uOjCZibLyjELy8A+aW3tJlLvVrVgaI9/em3ZVNG/iHomi7Kqlsu6dsA/RWeSFoCX72zd
xwcEdkEbam9Cw6Nn80OwRdFPNYUWwti6Nsr1aPtp0gTJz+RLFNZBERoyhtxmCAT6xVdT8LzhPzo2
Apl9yjKSG3VRJQjMo1Dzu7P6lt8Vh8gFrv7Z/iS6/7nGdxHHvqxbtS+TVY1QjVY7dyUhUT9Luu1a
lWBqlOuSHICBYloQZWiTcRbVOC/lOGp0EulxyMKuflpFfY0iEYyPyCw5VkhqEh9QEW4d3+nkS2uK
ptX55rdRhPEPQ2FV+QBEIoS+M54y2U66j4LfaBvTXuTIuc5oI4xxDY3RDfm4yuiqIE9DclL059s+
nLNk4NICfyAYoQDAyKIIJJlUogqE3dfXs9PdJdVDIaLf5agAEbYCElza2s4m2Ac01kuRsaLDRQ/S
6K0S0VtwDPjq95m7TpOSSiYTGhUT6WsdvZC2d/v1mCaPt1eK10iBHhMF1I54gcjoVrt+5fV6k9QA
fcboRDD6lBAUnGD34FfDZW4eRs8J22Nnu9NedEC5W7SRy1g1qbvITusiQSf6/UhOXbsfiKB5lROh
QzWU1tFrhYEk9g0gt0ah6xJUU5qXbAnl2nB7zAqZgLSfxs6NMIR1ezH5Ol0EMk8Co1rM0sngVFcQ
uJogw+kNd8mfbgvhGoYGfgtMJ2HjVMYw8Cif66iBO+iazCXli5Sb3jC+5rWIW/Ijdi7wDuSNJMY0
aklbq7qCS4hGPye7ZEXRHU3iQfI58xbHHQDev7jTKXqedxRawHm5rSjPJV3JZ0xEjaQpW5SEXhmj
L+8QtJzLvelWhzHMQ9GQHHfvNsoy/k+PIlKAx5ugYFbrbtukzoskmyg8jq3j3VaMXnXM3XulF+P9
WqufUqNXUdIM7ePvRkApVIU9yCKNmBuXjFFe90QlfukczPkVeO2q9HpbE+4Juywae8tq+jiV9gBN
pNX0SvnvIcsAzP1Ds2q00SCbOAlic2rbH1ZOx8iSTGvEONXXzippJksDFi0uqfKx6jNXn4jgCPPi
FGDvXEQwqyaZjWn2M5xGtBysnytyemnQ3k25F7e+DLhDcamWe6AvEtnYMmnlqohXHOiouu8SIN4Y
RzUtvGYcRbpx0pVb3dhiUVFYTVv00K0FshAFiol35kEJnbDHgRI1InHNb6MW4wybnGhp2eQ4vZn5
LZvJsyL3oTmKBkIFJsGyWsKJq8QY4CQMaTgRou/bdXRvW7lIE/oJm0ToajSZ1VgQYWm4NSzHNaTY
UxLRLBhfDG3jxl2FRkrGuGOj7MppIHAL+l0k7205WFrB3cFdLBA4vLdMag47tW2n1dw0XYN8//qg
yE9meRCsFNeWNwKYpbIlwDYaiyV5oF7ovGxSdTxrs7EFnFqzJk+kKAfjpz0AU/xg6CRvJjfJpqbx
e2vO7H0cr0jEdBgG8dQEU17uhOdS9T+kXVeT3Div/UWqorL0qthp8niCX1S2x1bOWb/+Hs7sumVa
27yfveV9mqqGQAIgCALn2GjB1Q9tkB1rMHxaaRGPn8ssTm4VkkqHCpOmeCpu2um6EaX+ytRm4UkZ
ZB20Rm0+7KdINoDYgcPsQc90+TaMBLHEFW4RTbsP9Qg/n5lksCVBTdEl3SZqZWlC0cmWHGTa8mKY
HSCEjblL4CxVswSW2Udh4DdLLeq3BCDsEs55SY3sMVRT9L6KalOfyskIpRfdrNIGGAKGlnqpRqp+
F7dpgfudMat3hUSqU5Fn8XRdxbMMLOuq4WX1mya12g7695XlypMOjzex3yUd21Ffi3I6kXjgnGe8
TWfO6ckcahMbkDuVvkdCHKeTLYZ70fzBMa6t4I+ZHdNQka4ChO1XZTolxMmsdkjnWtFqe8VSpKdQ
ur8sZFOXlRDGCRu8I6aigTJCAOwx0KfaaYzmZWUYHjtS8l6Ytw+blTTmsAHR5QDE0R7nWWQPJ3WX
26m9HOQrGU9IlHxJ4NxWN/3/pzx0DPy6hGTISaLFJgpomeFJxneN8LAnt1XCGz1G51Fs0tju6Kxf
wBs0oI2X4jbS+c/kBhwhQIwTbbAnH3kabVr4ShyzX1kvdWmfoOs8lIF7MvvLCOAmjceRxZPC7FOl
yrWsSKi7R6UlPNByybDTTsA+6x2LDt5ltvp22Q63iqs6OSvGPmnreC9JqrDEWY0u89kiLrhzAXXf
v1QNFrO61naxx1vM7YzbVIA3Lmt08pzx5Bkvw4FCQlRNbhT/HUzRjxIb/L2oEJId/71tMyE5y3s3
plV8ImLUzFHxT3M5ZbGtvk73FLOY7Pojlwz1P2zzp3rva74SJwdlkzUlhjkE0L7ObuGFrunK1xNu
ueAt3/1Jxx/28CyPCb9pJndhGGMPzc4u9pVHyeIqEGA/CT6mRD2Rd/puBciVOGb3QrMF9rMCKyXJ
c9PfKtVVOvDKBTJHBhOE8TjZq2qL6a/BEz3K6Jjb6PSxJ5caSGJrnzhusBmPVzox/l3UnTrIJuTN
h2r/tbVo3VC+HuzourEaa1fZO2N2ODK3dQS+CMGIG3D66N9XZpI3QASZG3hB605O9Vh4wV55a53+
lHvBfXjDPQU2HhxgJmd5TNJUJcVMmglReTxMKMGIO6BK2KOnec0Vr/ltqzf6F1mMScr4T9UaGslO
ymznXxRQaORXoU8fbcCf+3GT50ndDp9nBRnD1GWpQXqABGEgt8PcOQKGYsXo6fK28YQwllmMSlsE
QYCzzejdBP1osgzYloDXFkFD/W9X0NVmMQY5TP9uVoIHSwq1rfr/nwHiLW0AC2FQnCATVTlmnzQF
C2YaYuiI8adOuzLAGxZwkoHN0t9aBrMtSagGkpnCFkYb0G+BL1j1HULUXrcl08pyV7PoQBMqdK8C
r3t4MxSvZTO7RUYgl4U6bB5Y6CFAS9E6A8TlI3VsoBNh4Nj/s/C/lslsnTSPJYDS4ddo9C3x6AGs
YD845SaaS+ijB2i/uZ0dW6FkLZJJHBow9iW1AZFSm2hO2KpXcoYWkip1h0w6NJp87OTujmTE1fp5
n6HlowUsZKMln/5351h9B1tjGOpAHAN6ErXmtZDeJdV1l3Ae4uiOsY6xFkGj3CpqFmjwkk0Jqi5J
cT0awl4MEtvQdAc4ba6QK7z3Mp48pr4Qz/UgFQWst/nWu8Ghv+qINSZWMmNupn0EZDcAkQUkSf2u
+HZ5Mbey6LWmzPnQK8tA+glj1+Wk3oS57Kdk4mnH8X+NOROCbNLQxUZHu68o/HlzQ8vywT610/3k
osc2BAIuL3/YzDnXijFBZ54mgplHbGFwhVm/+/jQ4OnEyp6AIbhPHUTWa5UHtbWZclLYVZSyKaky
20IXloKGcV5cgRS/vAbk87HbKQ8gV/aknfraeJd3bnNVV8IYdySLPGOOcsAjsVlZqdje13GyyzPe
JYgGzt9c4SyGbTUJ9SFephDwhDrmCScEVTqfk5Vgc3/8K33Y7hKCobGWKDMiWjpYDUCYixbwVzwo
g+2DYqUP42pjZUykHQa6R9EtsYlLi6I5njgeFRF3gwJc3rgbCG88XJX/MA5AGxiiREknGC+Q5DzW
Yjq0LBw7THEhE3Pke+WGNiAWPm/8aNOtJQwWKsQ0TZDD/BrAwjDPSrNtUV8QT7W4b0Dde3m3/kOd
nxJYZLR+VtupC2mih9HM4Ae9RdKb8fBFOxY27+zhqMMCZgZqm+cGGI7BkpnctlkEesA2nzkq8YQw
lgHqaFMoO3hvZuxH+ZqU+79cMibWVoU554KKChbt5wUYvqfeqy7m/QGcENjk/rK0bb897w9jbqrQ
1s2oprjcNIY9C/P1rKMAFBKrqk1e8sVbOSbWyloEc8twfFHUbL0DkkHpg7Psc9rbxINHHWfAKfOE
0u34LTCBuwVBHpAhhH0A0AVDyPsMNpGhCUh9Tgq8oFjmJ7qeqTdrBx4yxKaSK3mMeUjKmIVmTtET
UABe4mcltS/v2DtW6iWNGPvoNYyDDAHqP+8du3bqNs+VKzvhwbQpK20DqpABfe0Rrtu8B47t43Kl
HWMuUp8Ood6geiFNME7QwePVPHQB24zZq9aVPNCn/u8wuHiTRSD8uYOM2ZRlWMmoJEcOaK2sNHxu
J8UVy0+XV5W3bczFICCJXoaA23VGYzjUfbLTk9z9OxFM/h8CgKcKBeQ3at8IOxwvmROMefuXUpiM
P6mUqNJUulrJXtUOpe5f1mI7ostgXdZAUqMBEv3XM0Mqi2YhoY4WSApDoXoy5mPVq+Kp+4L5Bi7/
ElccY3GCgKnZrIY+80H0Km/ahafeqXBJq2zT4Z2+21Zw1o0xNUGW8nGQ4VpxdjST/RxwLgxbsBaw
5bMA1szECJV8AzYwp7pd1YkLSsCXRQXRcxz2JzA+u52eHif1pFcxJxLSb/89bJxFM+Y3ymNQSmYG
C09NezA+RyrqWOHzZevgLSBjfVrdDVIkYrdqpBJq7WU1pxrH04LJWOSpHjqiFhAgH+bpEEwPovRw
WYfti/p5k9gnfkPJ4jGgQW54oTjf4k6wdVu+G3AJoTDfvCRsWyUAi0u4EACmg7HwpEr7VhxhE6N6
rPTDqNzHAs/utvflLIMx7K4VuiGdsGyDRwkrjL1pOkEBFtnkWsboN47kyJt5VcVNxUA6D/gnvLuK
7NPrMiF8zIQqVsZWbv6QpB+gOLT+ZLdWUpjlC0FermfFTJvcq9NHMbH5mtrlifZZKs883vntgATg
PsoDYeICxyxlVeaNngdYSmGX7al1aHvatEqZGShRAke77TX8KU1mom2ba3JhRvT5+m4BZxutGtW+
dhueJuRMxCkOKGvykIbpb/4WKc4asjSemCoEfXiJfcsBZnxV0Sq+h0c6gEziTYQ/MEADzyVxzAY2
ORnCqoCKqXACY/So3A3ylxSvy0X95fJq8haT2bq0TQQFfaWoYqSt1WteFmD8PeEs36arrVaPCfFl
MDZV0MMeQ7N2xUXb94u+u6wHzwbZF0fM6/eGIGLJ4qcPJoL4anxVgTvV4AWV9y5HY/al/WFiuipU
eZqkKKQN0pMSzr4SfOr7q6U+Ag/BDpP/ve0cUFpng2cCfFMtkYYubdTUOt/sjqHI6ZDcvPCcf599
ZNSkKOkS3A0dtGscJ21ObJn0ttHnp0Y2v1/eJ44pKEx9UJLRA2TQh+GgPDbJzviThlycGKYBfg/J
xAwodm5Vf0SnYLjgbgMzqN/a8D7hsepsn4RnAWw7KbpkwZSCoSg8nfQuRfAT7NBHXR6jQ5R6nPcs
tL1eP/V5N/uVPmFqoh434642K5qj5vl9rOrc6hu9Hv1uzmchzPUpGWat1CYYGEridKYsBFyyoyC2
mT9KL3belrfLRrA1DwWLPgukWq+0IlqYCDnBgbFQBC4Fb9qCO/d4d1KRL/OQgHhLyIS4LpvmRlOh
nTj4XXkr8IbytkPoWRkmuo0LhtdKAfWCRYosArJN8YfS87KV7QPoLIRJVSejDcIhhF2TOxFXTCBc
30i3wUOA50+K+Ht5f3grxjiRmGrGKOSwcbm4MaTnWefUtXkrxgQ0Kch1412ZMqr2aiTft1VxxPnw
9FdqSEyfSy2Q0TDp7XJqX6rqQZ85amzHzZ97wuLIJUE1J9KEPVnQQSDvmumrWtpjz3GW7VzgLIVJ
d9CoU9cJsKzQi7TYav8QmphZTCQr1Pak4GjE2XiJDQRSWtSxgYusVF4b1Qi2lW+Xt+Q/jumzNvQL
Vp6fdnFaFiE8PzoVe2B33KR2jLE6SuaHYXL7sjTeBjGeL6ZR1HczPD+cP0fTW5kPdpf6WssLoDw5
9O8rpRYzJE1KG+zUorIC8qIAfreP/Lj/k5veOWy+c4au5IxCkbedirt4mxxE5RRLTwuvK327yr+S
wfi+pob/bNA7cCBG7sFZX+30O3IbeZ1uDTY6BNzKH+UdF79ja/B+fSywPLh9rEpJUyOSNi+6RTtz
2u8leuFEf7EDS70S7gq38HPd+isrYe+2aAXq8BwMqUUYH9KptLRI9Y3kU8wb7tv0LlQbKNsGrrbs
82tods2EAQN6ifhURq78vzPa07LgSgATKop2TJdZQzW5J3PvLrL4ojXK7InA0HRCURssHb2/bpcK
3yRi4Kobii9hMItWNvciZ1G3j/jVtzChRMK0s5SDgdpJn7CTKMWSWwVMDLVX+Lwq+uZxshLFxJQw
qSQSpLheLKFfTSeZ7I0/CowrEUwkaSdZbZUO2hD5rm0PYsWpRG1XwcBnpKGdQxLRC/NrCCkbYenH
NI2Bs45R4yq12sVf1MIa6ls67t8pz2p1a84vl01/O5tdiWV2qRljYZwlNLUrd+kXyt+WI5sVPhk3
oB/EpDOvWL65UytxzE5psznpaS4gUGqplUl2px4yLmf4ppuhviLKOqgpJbZ4JKDDo8CoboyWgAml
neJmONIZNh1o1BSxMLzhjdFuarUSyBjHUIBQRUhBW5A12UE0jMOgmHul4kHUbZ+dKznMMSPWdSwb
SfDRkUYHN2IU/9EiJvh44HiWOYfNtm0Y4HDCKygKtDpjG2I71jMZFUqSIHvqLvFAU49HjR78LTQO
p3i05CFUbbvBSiZjIGKXNLJaQGaQPivJQ1x/0mI3RGNtcCokWxXvBIH7eERd67fbz0oms30gAQWH
ITrwHZIHzmDmbt6bftACWmOsD3OGJ+0cHbdD4i6LeYq07BjjzYcTLjcziNU3MFubpUWH0jf8sBNF
2zTw+mcCxXr61MKqLrv8piSTSJKoSRgfZC+UY9SLtZhionQEPpya2UPuE/lrz/P0zRZDoAb9lMNY
z5IGcYHBS2qs5IfsZDdoyR7sxU/fh73J0citt5RTat9+i1sJZcynRfskOEoxiZYCOpSiHsduWlu1
YCnA5abwcOJoNdwJSarKbwa0ksoYEDBZJrmJ5RhUsRVy2hokmCmY5/NHim4FqAX773aQsRU064m5
nsNWxFZxw8ZONAOR4Hsj3F+W835/uaQXc+cUQ2FJJRmzHMVLmVkqkDD6p8rLIuBbKfvGpd2+AN27
+cAZjFw+7vJ2xAO7JCANMcKLQe5fT8W0zOt56NHZ8i9uCk0GKWoYqL+5OLebYfwszGCui2Nbm5nZ
YRZZlE6Vsq+7QzbuLi/pf3jFT4VYTsElFcNOI0vkANppdA0f8z7AXduHfik64SNxOvQzSJx95Aql
AXB1bWjDDrwhIkEBRNupg98CQGDB+03wuan2jYge+NROzPtYsSNFsktdsvv6rpbcy6pvnsqr1WXi
QbdEqiiAmckZk8Oi30k8Sk3e7jGuLxgLuLZjTF2X4VVaHJb8qAV3l1XYFoHGaRyGmM5jwVNIlE5a
jXl8kO1M9kAiK+4kv8cE2WUx2yt1FsPewBIA5amBimpc+KUsTovkX/79/4iSZwGMV+nKvwPqg2ip
aOLKbQo1Mu2Uxwhg0opLPNmNudjY2/mE+VMse/2R0kg0e4BYvM8EiQ6dZGmA7EzBTSiOdPsntYyV
OKbSXOO9clzo3P+sPkZTbik8hkuuQoxfEVnSxyrEEdc4M3pPC/TuDBa5paQnmHHVLV7g59gfO+Sa
a0FaK/2IYumY2sBgtVr9K5etkSeE8SPVSMB0IiNCAXjZyvCoNi72iPZsjg3S1f/9bDkbA/2MVUxS
0ROkagPWjgIRjZ/oUJPqa95wJXCJaTj+pDHnpYI0Tko1aJTMpdMFg51UHI/lWgJzUsYmWmW6jkbY
3lKt4rG1ant6Jm9Kb2kvMhoji5GzgDylmCChl0uglyWaMdPqNppuMBp7eYN4ZsDEiCSMai2m9eay
Lu1O+WIGnTcEb5eF0I+8YAQ6c+ISQgA4k8OgdTm2zOQx0DAG0GI0armvu8iLEl6azRPIxISpiwJd
jWhobVwzuUpg1zm5xoxqVtl5/3RZO7pEl7RjwgMgOgZzUDDRT5meKIp949Z7adfvLovZ2ikwDagS
CLjBPfh+pVp5UqUmKTYKkEpG/taWbklCK4v/wBrWMhhVlCmIZL2mMDTG9WTshvkraLH/Tg0mPxi1
SRryHCKMZG+Kn7LuJKZfL4vY2v21Fkxo09J5KWsZIkwjsHrzVZ6eDVMH2VdoJ83nRuacs1s3LQnI
KZqKwpGss7leNgkxRvlhbEvzKETXcfqtmCTHBPDyZbU2y6ZrQUz0EbWlVZL3kO0h/iSYs7A+g4Xy
qEVWXtJ/FMDp/zXZsm17ZxXpiq9sDySvWSFGoPfuZP3zYBoHPSA3idA+XtZwe+POYphg1I1q25EK
hY+KGrcqWdnwWLQvKCTZ01S7lcZ5EOeoxXZoCwHRAmlCLtlFulcOD0HQWXXOUYpjHr91Zi+mWpvv
CSuqfYbqoacTjDZXysgJQ5vp3so8TNZ5ZS2PhhiZd+cZvnxCq5MDy9CAu0qBbN/a3cKrHPFUY3xZ
09JW7jUq8dsHYQgAkRXn22LPjmTFuBJXvukQzqbxhDLerRA1lSQA92Kq4zmtv88F8RbltUY1/LIx
bl6n1utJrWdt9KOq9G0EQZ3Ta06xp3iemmwpVtBbzbF2JC9zBUe7vyx22yYxlSACFhBNcYwPZFUu
izpFOAmS56R56IpbNUqsyzJooGBPLIn8lKEyS1gWnUSmCTB2oXktVboVi1dTCbZXpXcrkfeiTQ/3
S8KYZQwzcSym3KDHI+05GHYh8mbAANo8wnb61ZcEUcNZ7ZdcBi0JA6wc0Z8H8KAEAg9gY7NOsV44
JgITFLYLFBFxM4xAkAM8Wa9FzclSAapTAgO8fr68T5v55loeE3dNoFNoo04dzCE2JVukMJ7FUT5g
HNquuDDAW5nMWhxje2GjaFoFmGOHHP7lrKRQVbw+wm0P/ml+7AVxUcGsjtEsZNFJYGvhIZolR9ML
Sxq9v1s/dgJiiMHLWouoK8lAdn2RbHTso2JghaVV/KDVdDyAc9yXs4Qsrmedjao6C3CtRoyscP5U
Jqp3/1zM7oh5rST4zlFw88QUCR1i0SVkhYzNk3Tp24HgBCtOQWrpN8Df8czElt6a5wYzCcUBxTsa
iW/+H8yjm5FqJZtxhiBZykyiWIKjDf6mtw+Q6s6aDs1TYCUWQHC4ROyblrMSyfjDUvVdFszwP9Jk
dg/mstG8msKXdOFdILYP05UkxhWWCvOzeYuotYCK/YU6nuAGnomoAuxZN9mRY3RV8eIyRz12kjBR
g0mQWhMXfwmY+zF6zfTGyo3BXXgtLZux8qweO0o4BIZQtwXUq3vZ0pOrqnzgWCbNNn6LxisJ9O+r
aGx04xCJEmJJ99K78S4+DBggTE80GWl8/e2yNJ46TCISJg0QFUaoA24cXPAem+gPSoIgO/3Xz9gT
syGtURm0ZixgsDMvv4jC88DjwNpEYFwLYU7KocIDlSrhri/eLF72aoDNjgJ0Go4ImFlbs1QUxEuw
pKt7ruVthq2Vfkwc6aNiic1hzJ2wzC0ixODjtrtyJ+MIFbPDEIA1pBrdy5v23pd1yUSYANLUwjLP
9HQTduWP/Nr0JIqI4Y6KhbZOHxQMV2MMji70sgP/OwEPNA+pgudvTDgJRBTApgwRrOlwpBaPCWiT
1bpxlpSjKs8+mWhSdWLfhBVSk0l1g+LLyG+p4Uhgz9RujKouy3GmYhRgj87OQ/C4+AVuhHS8sPAT
m9fbyVk79miNxVnBrB9eU4fwPiMPCc7vFhhCqcrJVTcbTFZewZ6oZRiUYTmhrDdXNm3Ijx6Ut2G2
5YMMvQreIx/nUGNrr6PWYoyHZqvmXLgy3onRC1WonGjCO13Yef9yaVNImvL30WDyJAP/u2rtMXFj
n+IhNT7JrjAYddnftrPXs5Oz6NURaFZbmSbI/aF+Im56EPBOS15oQzO/GstbSCaioOEkyucRidAk
NtZkeEWyJ8LjX2rERJCsFAEU2Lznx5MjWMDZ2IV+64BCEtk4DzOW52JMtKgmOZ+lHKdzXidWM35O
B87NlrtBTJjoJo0MExLwd4Kh9r71U9+8yq7pMyhwIu//bvHYqqym92JrzpD2QR0c2YlDiW/KfQl+
AMG7LI1zwOhMRbZKklStiwlXzmhw+ii1m+FW1UurkonVZoUVjVfGwjP4zavn2eB16dccRAG+WRv0
GEKg8GYUejfct/sE+XDNu+RybIPtodGHIc/yASeJcpXtq71m175xO76WJ9HGVffTuONNR/EE0r+v
0quMjimFtBZojDekfpRVXm2HpkwXDmcWKbwV8TYaJrhZRCfxBcDFsA79ujiqd+OpRLj4s6vuaq+Y
eNGJUTRlMYJTdCIghD0h0DuCPVZoJhHt9A1wY/5li9wcJkeBRQKuo6IaBlu3RcVjnha9RjsH6nJ3
yl24U3cmUn3qBhpyruCB3Oh31bXxHHs8wp3NBqi1cCZjHZReGAchTJxKqL+2g3jUNaBcZ2RHivKI
2LlfMkAWSYqrJZp9WfHtk/usN2M6udDJS1CZOLnT+zHqLDVuLKF6kXTeKbdtQjoe/xTR1CX2krHM
kjETFYIowS+9fJepFTgf6JDKqbnilXO3feIsj3F3tSmSpY4qNASG6B5+yo3Hywu3nbBiqFPBACSA
0957qldOZyBYSn2OrjUKT2Ge0h/xF4qdTw1GBzjksJP2vWlF18kOV27+w/pmDD2LZ7v2h6rXu6GB
eFrgpaToTgdKdPNevJ4yZznUIBcm1gxcvs7Trnm8fpvn+Uo4YzVhqqftEKI2L7aOApqXMSisqnu9
vMLbBa+VFPoVqxUO8sUYS/19hXEVQNNM+V13B5uegcQCBxzvxr1pMit5TNSJl04nmoqWrjD6Magv
2hDwzqBNb1tJYFKUMsbUpa7ACRawSFrpl8ajvWOlH4J+ujkikRXuzEPn/1ExdCWWSVZMQOPNQqUj
uCmPqfw2ZF8v79S2OSBuirKmyxhyZjaqK1Vx0ZEMJaMfmJHVBiAmfLssY3vpzjKYzemEZphKkfpz
Uzt9dZ2XhWXGkqXy2rW2HessiNmjIczKRqthdeQwIE9I0byYAHKGe+JsBkTpLIfZlChHsDcS2ALx
B0f2Ure0DSc7Zla9p+XjP0L4Ar3Qz02ieq+8acQ9c8wHnHDzYTgFtTU9a/v5Rj6gPHckloRIfM3D
3No+2P6VqeBp/1eZcilKLerI6DsF6tHHauYnCuDDm9Xedt1/lIMgJqOMGyMeSQvrkObcmutdl3NS
oIsmDgHMcdKh0ww97LAKs3iVIt2qg0+Szgl41LJ+y7JWq8WkAYCmaruK9gPPStVYfdNUTt1owALq
JQwYKwrZk3bKvMt+ddHcoRgTymtiRpMxY4sqYURdR3CUILdEU7OIjuaPoXurhMDu4tq9LHZzw2TF
MEwJ/4ssw2isdVWqoAPEyYqriuwa3kvTZrhY/T4TLrJ5kUqBEohkcfYwNshbAfKrfDe4SCbUTX/b
tJUgJlxoYhUWOVGpiYt4zvXC++AgCrZwbzzWL0Jjya4k2PXj+EhpSwNu7/xmFFmJZ6JIGwYyUcAY
5NTIQiRKlPIduKQunQ+QdtmnlBPptz16JY+JIkFKiT8U7NvYZTaZX0jhy/qdUT4SdV8rn5MaUJ4i
x0Q3/eIsk212iXutFScDOiriQZ5/ADrLAjS7FUqpZU6hfdkwt7OOlTQmlCglIPyyEeMquAnkQLjD
AU3LrvNbILvq4T00c/ye4wvvlYBVZC4rZdHDHs08+uKly62RcpAYNmPXSiMmrphTCeKUPES9ut3V
452sHfXiy+VV44lgokguBii/mAGiSOTOwRve8AiPcIYngv59tUqFoNQJ4PvQqV3elaWbzpOlTbyJ
LI47vXfdrIRU/dKYBX2oUPxwV/UYJTDBi9efitYiluD03FIIb++Z8BHEwIpMA4yA1YWvtK+y8XR5
Y7YvtqvNZwJEozR9ENG2FgrKP173s5UAw0D25J12245WGKMs3O61I53Sq4Chz0l5N4+XlXgmXtQk
bNpWQZMkXVBxl6KkSaHZeNNY28toyJIqgUVRYWcGJGFqIo3gFJvCL1pLrGD4/kfr+FMCOyjQtIZk
FhX6yOgD5/tlxK++gvMoxjDEB2YpQIQpr7nhZvs/4sOSAEf+j35seWKoNCMD6d3HZTOyex8Letsj
yGvHccerbW6XHlfSmGTHTJYqFgYEJEqDStm3jFfT/aik6q88Ltltvz6rxkSnKTJNuUDfqROYD0W5
i9X7cua5Ncc8DCY8JeOik7aBDLlH9SHchV9QxLqqvpqTNcxWdK/satS0OCcJTygTsLCXldiVcG1N
/FyXsm2avCk2ngQmyRmGmaDlCoFdWj7LoLaZ1c+XrZ7+wO/JzXlvmOg0t+KSkInuTTDdN0VhR3NE
rEUJJiefJE6o2H4IWZkdE6qAEpCHooDgW4Be7lv45YNsAy0a6GbsFvuj8s1jauCpyAQopIdmrWjY
JaIeh8pR5cXqs7u4+aOi8Fk5tr0wTuUxGTU8GlO4lTs4FSgU8NDztTjiOVdCv3h1JUXe5e3j2Afb
bTgosjog+uNUViLLrL5V09+ZONtlWI7J1EszbkVL9ahFKHuBI+myCtJ28vfTBE0mPAzZLNeVhGO/
eRnR49r7iEVe7Aou4He+hne9P+1qx7yT7c6ed9Gn1FM8oMncirfF1R+NN66isMmEkThqMiWkxJxC
7QxO+0U+xW63A+5yW+I9fnG1IzzF5oVjjoWy1RXgBndIEenjqtK5UUFLOOIp1OtdmfJwHzmx2KSf
skp/iNQAGwwFZycujmnqS9WVXnJscjshOO8nE1IE3NSFOcDZ0oZ3YHC1dP0qD3twqn0P2lsxCq0k
fLtsQjylmLBi1Gms1iKMNJK/C/Kuq77FKgesa/vSoIi6JkqY8zNkZuEyIQVvoAjvTkEuMF5nD+RV
9QUMpLqaN+8U3eJxqG4axUogs4yJZHRGQ4ca5k7B1I5hTaly0qbIE8nA2bFNdBBpJYtZQD0K5gTs
qQiRKFUhNGNu7B0Iz69wdv7oXzuXPmwln02HV7Ta3LqVZCY4x6ogkEymDXT1ja7ezeR6qjhH3Pap
c5bBAqHhBUEeJVQtQUhsx18obEXiVV8BkJF3TusYuMDPu1nxL9vkdiPDSipzyzSNumrmEvUJ0bQ+
EuPxdvSKa9qfwTvitnuJVsKYfG7GqSoEA+LW4C1euCO2ZCt4qBDciQBJYDwlaMA1HcEz4H2cE4Jj
pwoTvo1xSLWO0g5qQDK7Gcm+DjIrJpxTgud/ChOZzRRyhhLu0B8Wj4JR5nbgKZZoyzbtZ+BptRnE
VgvKpHZ5arZJMGP3Bs/ACKCxl3Gr4dO4cm2TCSvAF55iaTZgJTdDbAkWTRkmy3irX4yHaJccktri
XTW2XU6lb3Qi4q/JOHsej2WrZLgvJsl9NT5l2WEcedBJPBmMW9f6jGHGBs9Hg+lHxp0mR1Znhhyb
2N6jfxXBCNCvZ1lljuEsl2iCojfP1u92H6DgvDr+thhw9QCZ+x3k51cxSiEXSIwRorL0FCsPSoBJ
+exHWfcWISBlKAWrUgpOQWczr1POMhl/LqbMGBsK4BJPVwvZh7wHad7vM04rY3MIlEXYNTQrn9PP
7ZLybOA/TpWzEozLTr3c9GGA5qr2QA5ktvvMotfq6Shek29FZEdPgwuCvWNmx18vB19qwr/dalbL
x3ivVix5P9Rol9CWV7B9YaMqK5oabwg9o3SjYX9Z3H/E+rOmjBeXgyLmM/IDRwaV8Dt4pPaYPcl2
jdSAVwjZjrdnWUxeQJrY0MQJpiEkp7C6l8ZDjl7s8ftfqsRGCVlLFnQMI0rsJ+ezaIlW6rcoR3T+
H80HrDaLiRUypp/naERj0iR4hXZTzffzfNSmb5cVumzxoD9kvDivx1hPMdOmohszyg9T/HRZwGWb
09gHKjPrwVJG77ZEeRTD+8b06uBzHQHScfbNgkc3wlOHCRCdFNYfpYcYU9btg6w+XtZme/rw565o
hIkQJebFI5NAHeUuvlfc+ICywJCjlBjchLBrPLv4mOp9zp85cnnLyASNuV9QBKNDKY3T9IjrGWhh
5tcYZ+O1AKpRWohr/PRWO/bP4htHNk3J/jtsaOyTVa+UYIALcTLqNzR/QhM7KFxUHw88R57Rb1fg
VuvLhIxcGaaoThAcs9gKJ4Cvt77pgt8KD94iGHCy1FJ5UYpu2SX1mMhRmKFZgpmeviRpPrEx4IZI
PNmGpdrSjp9C/Udu82+k0ljQ3kpSNXVMIc/AOwtaZ7pbqmN40u+yL8SBDXE5FHhewYSSWI7KfhJp
RjAAtkYoDqY4/FGl8bxx7FuV2KmJIODGidZrwwdpjZPvEge3tJsO0DnD5+jAm4DcnkxcSWRuEstQ
5mMpQ6tkL3q017BBH1DsE/Efb1CA3vWc2Rxn4Kwl+2Y1ylpfig12r3OWl/Ya5Cud1b5O6MQmTkg5
KV5Hbssyx0LfLwGr6gQ6ujq8VCPVSmdLAwR8awGWSFis9mV00lsM2T/zbtk8P3w34pXIrFSLpR1w
+lA+UIq+VtrxlejTnuJxx6sv8daUyUv0cVQKdcGatoNi5c1NF9xf3rXtnrWVrTBhhSixINVwOieY
LFoDN58lf3RVL0N/JQj04pNm9WipwZ3JeJEssGDzggxPRSbIjMHcd0qMD2hMqznpHrA3d+iOdZa7
nMpt7uYjDwl6O9AAEpCyFBhoP2SWNTP0Jk/phGFAfPLjYxNTO0OHxcv8Et/S+z1vJ7dTvpVMZqF7
RdUFAApRuwl8WlEgo4UGUl9CN/Wg8pxx0zFW0phVTcBqYab0ZELFIrPoaHLwiLfEuw/UVvW257ki
XbLfzoqVQCb9y8SulQUdx1O+oDZyHXSHilcn3L7Sr2Qw0XoJQiFrFRz14rcBIKbA2QFIZWoVT4aF
w+EB9Kh/0uJzFsgO3AGbPM8KiucSzFc5CvR5bBkaB1OD7vuFhWO7YI2WIM0UsFOp9KiGftEe9flz
z2Pt40lh0j9NA01BbyKQBOJkZ6SzGnLIuvsm/nY5nmw/Lq+WjBrmKjyOpARCaoOIPHybXZoSFc99
bTXP/Su5KfcyRWx7CEDFqcpW9Jn3cMizEHYOb1H0XJYN3KuSk3Az7curD9RgAcDS9CGW12XPc2qW
mBftbVVmzJA3vcwuDh90+oqgLJec/IbXscnVjQkgiZwSNTIRQJI9hTSs7cSwMJBx1G4o5bCg2v9H
2nU1x60zy1/EKubwSnKjdpVlWX5hybLFnDN//W3I93h5YB7OV/KrXaVZgIPGYEI31dJLWuRApM2L
uMQoKEi6Wye9LiCQ7v1QH/UHxmyQnKMj9VKlcFnjQARSZnXohzDYbMG/XCKGAOnQ/q16Z6U+E6UU
alMXL5+Zt3KIkkJBrUc8ilGC+kE3955GHG5qC/m5O8GS+0mLR0xy6S67aZDN2OfDrnOqL9JmKm3/
c7o4MlRCRA3ScJbCt4H7lTSlGEFCiQ9qrY/ipt15L8l3ljuBEM+uumZclMqP9WPP9ulPELvYZPs8
O/Vaq8RmyS63OH43VPBgSKBPVaGoNLaBHRnF7SSKN7rsf6bHaLZU7h6PC9krpQiddkG367LKrmt3
ChN7fW3LPnJZG3fu0lyZRKEGmSiqjns5Mc9e5hOl4OXL82KCO2gpZrmttE9S17DOYX+XNseWSuAt
x62zveLOViPLoEXN4Bb15tejADQ6+/zEXsfg0CQePYuP8pkx7lyZXpGZajuhCiy0dlt+N+UrrUpA
6PXNz0o7UT91T//eP566XYHooxSxdrYqe+mlfWfUTtLfrbvBIg3q7Fwp3KvKCIO8V1gaXD9P2/ze
2Ht3A3D4ZrLNW+MJeSg7u5bfRlfDKELykwywiCPGM4PLyF5PEdMpEz/U/lIk1wwMBlA0YoS3K9z9
HQ5xFiLuQVcz5jJrw3DHiRqr/g9QvHwuDi3KXPj/OZm+sotDeQeZhIZJdU9IvEKeM8b0WJE565+P
NMphRTXJul4mKOr14HgrQXUZbyJ0TMkgiXiDvuDLZ/v5L6eALwGPiqAJHhvrFgsHDSzVycIVipdN
4VSBI+wYPZBAHDxymRyUVGrdmHmF76eBWB0xcrItnoe7wYkf9W1wROb8eX1fKbfkYCVO0YdbeR/s
diG6+X4NKIt7KrIjEFLhACWI09QX2eFTVeWAnszHyEQtr0+I7SPM8JVfuayNUu7ATSoGZ6O+1dvj
aBFYTwExL31Vq6mZGCVixnzcBLcqqEPSHfjUi3HTbdjLE+LZ65+IWhQX+2vTKEYCI3BPovvc+FKI
m4kCYHJRHGwIjQgyogQIzFiclL2wmXa9W4HmhdF8KcSClh8zv/GDL+0aYax6Vo1ilO8Xt4UW3ClN
/OyLwyms+88FcBdbHGwErVnXbQPHQ1YLIWmC0jy0vjbjzTDazSu0hI9UpoBA4D84ewYjESQPdyfU
2DaCjuazWCTAkPIIDiQCcSzyKQNINBI4n+VNBB0hWXladzv2R1ZiQpVDBszySp0YY+emBnWuRrNT
qOJATwUt27aXE99peUUmJkkxOGJAVeXfAagQaIMBGVekH6BdqBzGYPO5nnntYoJz8arUm85s0Kbk
t69t8n1qX+XocX3LliugMxvczZgGY1+MTYFYU7LlI5O0DB6UK/Q7GrXtn5qN4kS2DkWAXf5dIWx/
BEl/fq/L+jhPL8wx1cHPgZvjQTk0oDLWnQ/CFSfceK62UW/ak7bx8SADZyCGj5wOPT5Maxiyim5/
lA7/Q0GAbenaT+JC7yg38yhqkfBhOckY14vpQp9820NsMzgaLhXiUU7EHQttynShndCy5VVbEVX7
OAPlLRGqLtfJZp+YOxZK2fe1VcNTvadpO7lQ3bmVbCYUDrmaBKpKUFw5eg6ljfMfccHl63IX6IiK
qad3mNKpXAA0aIOsa3DTMdptVKtQzInJ3Ag7cisfj29vbcoukhomwtCA4p69fNE88Fxv60OzC56o
+IA6OXxjK2RLxD4M4CqZv2k1+4OPMXI99x41SClx4xChJTrSoE5AiRT/R9bi99byLa9KW8t102Nr
9W9sDkC7Kp/iswpezYSNiIBO5YqizV4Oui4WOSgCLQGSuyGasH81ssSYFWbvOKqRhfJVvrs1riJQ
8QnwVd9wP1471+3OwH5eByZYF1hOrd/XtyEp1UgcRL6/1QhMqZUYJyoYwuwo3pZ+4WiUTNbyPXvZ
RA5cJj8eI69FWCTkN6nx5H1uckiXFfQLGhaKwxycVJbeyVaLbJZ3Ht9ZB5rpvpkPpo15bofes+UQ
bGaOO+G+luVa3iKX1TsfKX8UUpz0a4qpfybhROYTFrH5Yu7PzJYpZzK73utN/UUGo5TlGGcd8qeN
E2x8Ugp8GcBm9rjnd5QLhuEl2E02tcSUL4e9cR2C9gxsoXvv+nMPqZk9LqIYqq62tAZBZvzOyGtB
5ulKvp2N/9/Ai76d5/XLf9HpZwa5Q21acTpFTCkH1FJOEn+FzrMtdft1I4tOPzPCBRhikxRKpgyo
QtWGHWDmW6fGeCk/5Gmkorgau8THh7Ie+o2x9Y86ApdhA+I9qDsU7vp6lsF3tiDuFAeBFUmqj9dU
+G5+Y9Rmw5WQb8RD7Y4ugtpny6UGXqkt5I61Hxh5m43oFWvKR08O7bb5FM/TbE1ciCD4RaDFrMdZ
3Ok7Y1tCW1jClNyvaRfTWd9Byu042Eh6McNMCJbTRpbjR440+Oi/+DsjBtdMhbZLPGiiEQSM03V3
qyq3Q0zEVcQyeAKpZJimKTTwcs/awo7H7EtRv4qC//RXm8UzRo2BbjSyiTw3VO7tOj/l6BUUwDO6
boU6QjxdFDi+alCdwAEgmuVMbrwRrqcdQzoIf7tULzjz1z/itIu3GRwkdGCtL6UekFA1uOWD97S9
k8R9CnnZKf6MxibGMf+5EnnWKEyddoI24tJIpZ2R72PfsBvxqEPgcH0HiTNqcKigFnhzfpS/28jf
9IO4scT8ft0E+ZE4HGiGyZLAYYQL6ci0q/Od6kIv1P4l9kVFfJR7c5CAaXB9rFn2srYKME38zOSX
uK+JXVsMK2dfh4MCw1O10a8RQ//iQ0uhlMg4A6iiG7EWfm5WDqXaTFUcVT+5yhTkfidbgQwp8XkI
t+bnY00ZrWR5Clczz9KD8mZiMAXP6e5K+oarAS10j+xKQl6WLAoz31o5T3wqQgH1Q5syeagiFu12
fAoG0RV8xzAs4nNR+8gFDHqvZ3rcs5r+BIK8wLLjduOJBOJRbs4PyspJWGpWigSvumOyb8Oe5SFQ
eXBYZo+iAVxekiWrkNEzZINH8am1OkMTejQ5mq9p/p60zU4qKHBY7lHQf1vhv5AkjGoEBhVYgSIL
SgHIaGBQexNs8VbUdsG+O2dOfzXdMmaH4CxTwLHsmRfz3HdLa/SMdgXMo0BbHIwHljD13OQZ5Q9I
sglfft30Y2NPL/739VOx7JsX0xzWo6e5MjsVWD9m6j4dO8fvMzRBCTfgs96tm1qG4Isp9qlnJeFS
tfrAkGr0T0vZSdcgeWMqm3UThLeYHMorY1zJWY/QRSxuw+7ZKB09Iqp+yx0eM1/hUL4eZHnS0G+O
xLayBZcVFGSbDbjhAR0kSyT1dTiQ9/QMNGoToovkJF8LgS1WUL/W2ViWg07611RBzi3ax2QX7PI7
f7ZIDviDRPKMAOq1oKfMZDv4UaMo4bkhHnTiVtpod9DLddHk7K5/vv940v12ET5DhL4LJRRZVBh+
ia9ZsnO4ip3Sld5/detQI1rE9vIporALQUmMhgQMSELAvDjKwXWFokv0g1gWcb75fFCkWcPkJ1hW
7xiJk9xa28gdIDlhs+7w6T24KnbFXQzmEFJwRV68ei4byiGLJE2NllVAFqamhs7UnxBQUO6GTYay
Uv7sUyk+4ojz6aExas28GYHWvpxhZOa9AfkFsZeLKzJk3dTA4AVmRe6Ia6IlekrJjp9lqxAvGPbS
vQQK8ocGY7TVrumpsIGlEf64vS8G+aRNlxVQxU0swQnQO61uhj2ybAMEa7JNv+8prqbFDZwZ4w58
ZnixlzFFTn06xOlrozwQ20ethjvYodkKYZqzuaZzvWkO0t5/UiBGghr7lkwWEp+KTwhJjdkXsQ5v
YMl6cSPts+eQlSw28dZzyHET9mJc+U48v/g0xuGoMsjSbroDyiSufMjBIxccyS64xVvm8pF4gvEw
gKqEb8CSuGvf8/fh1sSbPLjRRryYoWZh7dof6QNFXU0Z5U5y0UYemPlwFZjlm9/vtTK284rwDsL7
eJZxcAYoXcy2sGsOQ/yQacSTfDk3M9s5tshZCFDJsikXI0s2fbTKt7v8yTtoG91mpeH8wX9QicwJ
tWscWghF1GZ6xQICcHUGx8os7JScfWdbv+Z5XEQggRxPB8KjK/IACYbNtLc25ik+9S6b60d54Wn9
DFNficOINOtEP9OBgClaLyFnElP9CNR6OIzIcvTH6yyn0R+RN2ZzRSZIJzM7fmST0v/Dtb94P17c
gk8GjXKejYYJt7CqTXFio+eIN3a2+iLeGrEtvxnQsQCX/1m8X9/J5XhjZphLIU9+IKRRYCLT4Upb
yWVTBtGzCm+UoUQGCfSXdXuL8cbMHAPMmftDv94qhBCOorQCmn6MY9ANthEO7yZaFdZNEY7PJ4yy
IEojU0Bo02jI/ndnU71vRILRYtkG6CxEC4S0Gj+dlfqGVcVilWJu3xa7yInjbR5Q5GCEkY9PONuz
clKKMOoqwPoIquRa07dZEQWQHqPSnstDUoyd49dyPh6JM0tSGbcJnmLsXatsx3O0te6LyGHe4EE8
a7zSClunyQ/+wwd/m/2Yx5mZ9fS4MlMRt6R3ZuyM5c64hi59A7P6Nr6BRaquv+yFF4Oc0ysmqlBN
zk6bfIo8tEf+lIcfpnxYd8BllLpY4Xy9tWQFL76avWlvYu++nAgHX05DXD4X39Wsy7mUmyEM9Mfq
xPbNdMOThkimcnpQWv/dathqZx9JajxPlDMYE8MfSrLxGorYitoudgxmBvSyHMKgg1aUUYsvSRDc
D8rXv1sCdxVOvSrVSo3TOmYRGBWUbRjKf2mCuwjzAvOhRRCjcoCWNagqTaHs/t0iuLuvVbRkVHW0
D1U+svljeDCsjiBOIABH5m4/QF3T1jUW0TTltpKsZz2tHc1oCTPsz/wZNPw+H3yHcpVWyP9pAGjD
OIzpddX7aJV/K5rG9tO7sh8cqXtc3zsK4Ph+5TZpQ9OLYbL6mn+R75j+mnCvHqZdAlHqDRNNgvsR
H2x5mVAg1i3VNEyDc4myL2MLhJkYR9bv6/wxS2NngrCGBcJMqHyBLtUzKcKx/1jnxSbnJH1UmjK4
73FY7/Kr9tihv0XdAM43KYKxG/BFgMrmUz16+GD/rJPzGgH9m5Kk1xiKbMI3o1YV8I9r2WH9Cy67
5m8jfJ58EqwoatjCqql/bkLMuk2QL5NHikx3GVtBVmnJlozqDP/mDTpZigUVgUq3/SB33OoQfXMG
R99GG+vWoBxz8VF6McdrKEmy6U0TGxZRd82hevBcC1V8jPDdBkcypba4hzNbHAyakmn5cQNbwQfF
qbphguy4cl1YfKsgHSYccNGvfzfmcH+c9ZlN7hCgIi0roo5DIIjtKR3Q5ZsP9pBeVYYtSlBu8wfC
UZaTlDOL3BEY+k7xVWh8oekbQQWUNIKbbG/tMvR9kN1O1NfjXN+3or5IWNyUmTso2tiS5oFb9abQ
71rxujc8W0PDhLlXQ6rcQa2SfzcMghpXaQo3HbbKFnyn2zwC9b9t7bpdezVl2/WvSHgOX4oI/M4T
kxpVqirb9j6e3+GLkVJRDbGZfD0ZLG3GEAzYTPMsOwLmB8OjekgP/aGCit/6etR1r+SfCMMQT5ms
4rU/qI6X35Uj8bqi/j77/1lIU6dTXLY1vs44bRTjuiZ7Y1kIuXKs+NrxoHRarEE10h2jfXFQ3OFq
fBlLN3plz9RxT7V5UKjI15DHAaKROlsQ6H3DjxHqGGl48ytrw/BJ/jBq+zjQGMPSb1JWZ6jq3taE
zo6Gu79zAA4kGsFqe0lGZlOGTIzvJDIeWIIAFQMieCbPKYcQSTyIbaaxl9Wdsq2dCcm56V7cKpsQ
1bT1NS0/py7Ix9+RYS4LVsGCHC865r2rHhXG1fcM3RQJNKqIcuhGO+JL8YXlYvSzvGP5wBFl16iA
lMDmLxfFPaaKwpD8jKWx6sDBQkJUrhNQ89UvTe+y9lnLpVIjzLtWzpbJckSzw6sqQyykCrxPAxFf
M11PxouRvE/x3mwJWKWOFV9PNvt+8PQSTQa9w/qf2UAsY5I2oJAdkppIBIib7P9n6+qCqI8CAwn2
OIFEtryVesEWEyIxQjk8X4csa23oBFZP1kBCkt2mx3RnnOtDdUfDBBFbmBxMlGGpa0PGYGKSezs3
rX0be09CormjJ7mxZbxq5uduDl1lshy6qn8MRs42US/lRokZ40lcfw+V0lbGx3WHXz5RFwOcv7dl
mmiaz75SDQWw9EaziBO17N4XA5x7D02pDnUJRJIxHRqI7TfR8O4jCVQIniWcyzZ+W1/Qsttd7LEF
z3bMlwJVkVvsWIVJjuzYN46X7tdNLI+jmhcbnGtXmiCLvQob5QZqpyBg9TfVczhgmEyASqMJsoX2
8UMU99pwhxvzmiS/Ypv2J2ZcfgAXWudDb3qKijdQh3BsOpQ7MKiA1Rb0UOoJcnxORY19/cc5u1jk
nH8ck6gZGLdEA5EsVgucUMuS0WPvu1S/FeWS3GUpikGSJ+wLRuGTD3kiKiv3HxfXZS3cJTlIxtD2
NXxehiIkU58EjdBOOw+OvEXSneyoZx9j5WPx+YdEtfTej2DO0ELbUl6D6ZBVo10FhOcvvsYVBf3u
qNiqoqRwGxfJvhCZjDKld2L56O9byGUlV3nraLsRFF5saoCeDmWbxa9uZlTlAKTQBC0IIlyYxmCe
lBqCkP3wJhQ/Idi91dQBdJiSWxUicZUtYfHcKocqqty0gQ79NlcyBUdL0muzDbcSSLLBC3rrq+NB
H/z39VO/eHvObXLIgmpdIeUWkEy48u6Y2wTuGziXmUZvuKXSoItOOrfGYYw8+JY1jlih+ZGsxmS9
ne1rFyrYGP3wXYr/Ywk25+Y4RMHUx/+3IvdtflZ11TYS7UEcA2d9E5dug7kZDkbqFtdN8dG2UHwJ
jUetOUoQU5aFb7VFeAj5ubjTgN8u9uitBi3rFwPsKUjBeVBYS1vHv2XtC1Rn5RJqzVfGgYo0Wg0I
fHt4R/U18k+l9nN95yiH4AmR0Nroe16HSGfYSltjP76yWVhoAreYIxOO0bEsNn9pkb2gZ1dpKwRT
V47Ak+zE6iXSfjJs4zw5HnI31ZPnUB1yhHNoHJQEIE8pVajNuo1y3wvXcXxl1Rj76O/jhHiPEd6u
cfChp3qI4gyumGC8KgbfFlNwWqWTTWwgZYZDjMLIyjSTYUY8Di5og+7in+YPPbCVbwYSRJAYukfR
aRzddbOLnmjKuqJLugI1N86qJ2lRGhQaZkPVH73wM05e1v/+sieaughOanSTy3zMXQj5pHad7qMr
I//CZrLVW23D+M3w6IOasvyJzgJ8jd/mOMwoFMtvdRXrwTtTLmpbHUtHomYYljftYoRDi0jDCINf
Yk3BINuldczlhvgs5LZxCIFZWt8UIphgU1SM+A4tW9139BdCFL26g7gDGbQt+t9l5/gmv0FvqqxO
PiyyUn/glK2LNtcCLXiYdmXDabnnSi8TZXjZLqtTo28MDQzcZTJMwgDKGXyxKjqlya6InhuTSt+x
I/pH3GFebHBe4edT2KTMy4X9tA1BW4jQG4Hv5hfLXnnlvRJev+whF4Och4DwKQvHHgYnCJG9Cm+C
XSPgB4/PV+1ORFO7Q98pi7HVbI2cx2hFEotdDZO1/BgNP9oK4GHajarZjfHQxqegoaj7iS/He4yi
NH07CSqOtgjJ652p74WCupiJL8f3gsq11LdmA69MTuoRtCzHYj8cmWoFm170NmQTGbs2VjyF7wnt
NKWIqhS7KO5+yZ7JkT1d/+KfT3ZU7pJwE14hJ9AtK+9K5pdN5yh57CbCnvBEakHsJ8zv5RoK89n4
cazH948uKEd9MBjP3tY6kIEotSDmMjNrkmTE3dAbgK0RWaPB1Z36Z3WlnZMvTGQndTNSPnYxDri4
Pa97g1YGresnrE8ynoYWIirF0SyDTWu+tRLZ5brUzIhb8h+ssjgcaQ2/GXwP34sN3hTbeAc945OM
uiUVIFJHi8OPqFB7WWiwj5P0M45v83J0YjCMEL5BfS0OMiYx7DMvwHKkm/iVaZCrL9mVtAuuwQaP
zi6QDXwnLLIo8L+Pl8GTtadeoBQauzm11mbsqlAyzhzVtcCxlPkOlXVeX5/BM7cLqHUkEbtEDciQ
td0hGQmcZ3fT2nLY4Zu5u4/3SIPaM/zB1+2keuwHFBCrN8knTvG6O0DW5t92miDoA2+AncK7GYXa
Ljo3JweI1qHWEDmkkC2vNiBVDOiDenZ41K4QW9vsERldYfzq/KnB9MthMnhSdr8TsnyU4X29Y+7C
PVT8MD9RutUmh4q2cKBaAdaBAnLw3B6im6sSWHzTpg+Yb7RH41VB13h9r3bUfB71uTiYmLKuKn12
MU7yexb1dlFEtmd8JvU13z8OIxpDa9opxv7J4Z0P0TQyaqKODwcPQ5q1OuaPfLd7m77+Sn3Fjg+9
NAi41Qf1s/KVszXxHOxW6oliJmFNw01yqg6seOydwAkybBgVA5XHII7vRx5zdnwbQ/cCIwTKCqLk
VAP0j4Vyp+T3eUNJphBb+ZF/mFkyRnlKMQ4CJAomuyl+NFFEgTnDmhUs+nhRzEyE2oDxCx1bF5w8
DexXGa6n5she/Jt0K5DTyNSKOLQIhXzUsgzmdM/zn8toaA5q2qXu+oVBWeHiCauS9Tw1YSX2K1tt
wM1XUW+D9bjZ+Ji5mu1bXDeWEPj4NKwlaXL7869RrnTH3DxDxo6NkKHQj+uQ8j8CJz64cmam+9BM
Uo8Ft2AgvPLHfGsW8qbwqRcWtYkcUKhGnpciA4qq2w3Je0AKFRPQyrfo6kFWQWAD6xD26t20VR39
VbJzRwC9Q/umHEc3d7OjcEtSfxD790ePbpYoWdhhYQ1ohIpb4zmF3nfsBK/po7lVQUMckYJslEkW
4Mw+WapUnpmxAFevtmX0xQCBhUc0+i9+LrR4qapoaqrIk94HdVsUcZ+lbhruPf8tygQCKhbXMDPA
3YTgUo4KZJpQ9FRrO2o3zYixZGO7fnKXMxgzK9wlqHXZiC42E6EedHs/RgcwqoiJBZuls1BB/std
45xcKcwa5BUsYh6eleY9E74Q62F/4A98na2Huw2lDlOfEEr1QbgKyjcEr9t0J2ZOZ4fowGPFoPbQ
ACMsN736u6Xxydxe64xBjlIU8CIQgkGmerSc9cUtHuDL2jTOqzVDjYdugsv5fd7u1KF5aVPDdOpM
wD0yjNbWG9XPdE0qM5t87KwMZQatMt8NNexhGtuFj5EFabO+suXM/swMFzqHCPrUsYWZZit9ZXlp
5V4H5Vd7wPzshmqrXQwoZsbY0Z6hQ1/XaBdXwQ89ZrljRdvckM6DZdk6+mvX17X8xSxTgoCTIqLf
/t+WJC0Np1EC5ObJPonPOQR80REy9IfQIxt3FyML67ctvncnTiTFCtn9MR7Vo8GYBXbpAQETxi+Q
ZyUWtox+F2PcwsIqSTGNBmNZfVbSQ5RQ55jYOZ5UYMz1REXbE9hOb4JHaYs8J5Nyfgh3g1O89l8V
6KEGGy2yJardlFoZ54locPWVKsMnU4SzIYIvgUBc6u9zzme2ddwILJqFuz8PXr5TeoUw8R+gfvk6
7GqZOTj6PpRYZRmDhElhM0IEiAf1yBJjAn6rb4tdXpPMxYvtBMrM/9ipmxmVBa1JUpY0YBNA1hUk
Uk7TThptVhVJKeabRdKJuTXu3hpTrYbMIOJBzc4OeLS1olMhvBDs7x+z9t0GyvM9qC2DK/FEc64s
jvjPzXP32GjGUpMEWOzodK6xVYBZpYOhoM10L78xsd7qp7/V79fRhHId7m4rEqMqsgmfta7fwNdr
TxFx6haD7Msn5FPFQtrJoiJiU2Uovyl7lN6huvo/ECGyM/TnJf3bP/l0sYRuqypgCVXWsp7e5U/+
k3gzOcEenvndiEiNXGLj+HSxifEg2cixrkCG6FK4By0KgYfLjRqzreNgow6qqDYCtnVnfWe+szRJ
AHqCa6iEJbbk5BiJTEXbpHIYi0SdM0fkSQMaI/T8lhXucnV71W0L179WgJbJDcb67VHfK0dpkz9k
DpVDJvCZ55SERaOLc3xCucLLK83supd3UXTrTddtRURWDDnW3IVDFkNvAyXWsUbPAsH8aMf1N6l9
alSKyYZyEw5TpMIoRUXDN5ys2BbCZyvYrx9gaiEcaihirBoiA600PormqWlBvSA4XfOyboZaB4cT
ki8XaujBTGY+FcZkJ/GPvzFg8vnhCGqhJVTaERQKJyW6EQqiPExcYCafEo4T8PVFA7skjx/N4tEW
SkDX/Vt+kF3wlz7nVPy5WDL4fXxNkQtzFQPMWYUMF0tqcF2jE3k0NzWEFIRg54enRPrKKAO6iOi3
Xv9QJp8wRuA+qi3L5UaTBE7q3IlyIm+y7nEmny02hyzsffb2FrT7PP2uBldlfpbGr+v+sPRUVUUd
Y+2WKWKame3u7OpPJdHTVVYchtqF3Qmuqns2KbmytBRVEiVZsTRVQ6vmv43UbTmpoaQA6fAQjjIn
9Mpt3zx6YWmvr4YwxA/GJKkVhDor0UqJdY2aztGKIdYkW9uEZHVa3LjLmviqeqBljZSHMNWOwpOU
qacgbNwuGQncWTxPs73j+5ytCTPLkMxjqR+m3l7vUO3bgJHQAT32Bqxcu/UdJO1xQFcmqj5oIBJ1
lYf2vZNRYAw3EDG4M6CzAo2c6Pg5gfr5EjnQq9qok3sf7mE+gR+DTZgkrv5invqv5ldlU+wUio5j
KYiZGeSd3jNNzw+YP3pPyHhCsHaT3jV761yU4LdhuVxyxn7phTe3yD26hqiITfCNsa844Cui99pz
s6v8hIgeenq2TISbS1f83ByHiY0gjJlXsXMQp07umZBTGu0iS8/SIBxxGKkQagkN5/a4ECqsjSbK
2LXVvDGK4Ho3fQedIXTuTox7Fvro3nVKRBaUo/LhU+E1uRWz2mMQ2vlrvA+/gZV4OELu9Aej5LMO
1NEgwIWPm2JzbHqflRgKDBSGoCERXjXrh0KSxVDeyX7HDJInrbAkX4Gd6FAxcUeIiLkgUT+Wh2SP
MU2XYoynPh4XOxW6oVTFh7PUjxPuT4O6Y8hPxWHKgM4YJWDBU77p3MHNXPbgKvadw2ahsl1JYCYB
zRaHJ0neebJWhMjvGqIb1uJ28IsrUyMFcNc3zuJjKRFjapbOEh3jnaih2o5JvD2UYvWTdRa/VmjL
FA7xMwHP62uz+PBKVQy0mwzYSgujFN9EzDswNUL/bGa2KeFW8OzsiOcrEdWt4wkoKf/tkjq0AUuR
XQp5GW7z9Fpo8o3W1raVHnWVElCltpUDE6XIa+gfygATIEl0Leu79T2ktpDZn50v5HrjVM6A/oIF
0gHpJghku1MpeFoKSy+QaPHF975Lh7qYYEVvQ8cXTkZ5kyg/JXVrQc7bbA96fWeqRFDKzhH/2prb
5JBjqKZEDVp8ph6vZDNTdqnVfJd776ESmu9o48G/pcRNw87SmkkOPFRkNuTExxlgzVzZ1jz0WwyJ
kAIM69hr8ZQ7oMDphVGAmQFUskJ9YxmIVhWEQwWBHQRWWSIHHmbZlRH0A1j2kqk/Q8kenf4sHcUa
NH280tedkdg/vh6P1ohArFjjJCRCnFC6ksOjIB7b4Go0r4f0ve23f2ePC0TqMe0NVI1wiRVnCf1b
bf4jw4C+KX1R5dxJ2thWKZ2v5fOmaBpoFUxVVrjzNpXe4JkSag+KdlDbx6ByApoofBk0LkbYj5gd
6r7xzTxuJuwjeOhNx3zXwGcb78KTcWcqTngLLcI9VRFbzGSq0sUod94qM/Cl/AOptiY01xOkE3EI
XNB47qZr/aE+1QfGrYyuw11BClszzP3z5F2McycPAXMdlJX0K48pf2Hy69kVyxEndzSVM7W93A1e
6EPYW2OQQgAXlGR+ejba8mHdMykT3MEDxUBXK+wLtv5XL3sxSFrG5bjq94bxknZ+KgWdNcFA8jFA
wXqUc9zWuDTZI8Nwlce/WpDKHTXNnGLJs0akjITipHqynYJB6e9M8PdyXHem0orw+uC1jndZ8b7+
95ePLppkNdz5ss6DYSVPtW7F8LFoKh2/y+2602zVJDBp+cv/tsJ3CQ2TWZZ6hlXo5kNsOL76869W
wfcGRSq0uDML8aAWPeVQsxLLR1zK9roRahFc1OJ7gxiPLYA1Gh6mfovUEGGAgcmf5/2yS+wHzBAu
DFM9h4Ah3MmDrBPSHI/j9AVEOKepoBrfFvkqVelii0PTogkNuS8B2f+0FkhXlm9DfS34Mm4Z7UPy
lBmELy8WkudGOTSN9EqBehTO55RAZBtlQ6fbjzfj1xJlf4z0EVEgaY7DT6XqlSDv4Nv1O4hpnGgb
n6drYydtQJN0/lQnzXxxHIAOCNytYoB7QCPhTgltr7KnU3KjXYenuIMQUv8gnuiwiTi/fN+Q7PWy
HAmA7Wm6ltPvvfojFamebcLx+R6hVgzruJPx2dRBdmvTt3X9bf1oLdYnZ5sn80gayIMk9PhUBYjq
9aOyN1/wIHaye3lPuQWxYzKHqFHYRFLY4TuleFOlr364ibrD+nKIg8wT+IVKl7WNCRNi1zpyvNHy
2NZSyxnwiFy3RC2GgwxhKqUsDaMUWrG9HU+QfVCfi8h31618xKgryCSznzFDpjRF/k414WVReRbM
1E5j+SwlmSONj00CRtH+uwapYUWgIHexlKvKoooxYgOXE08a5FmSkXQfO3mnVnbQ2UydykNmIfqi
BKDSGl0TVBqJc0cseNHl/7ErifzbLsgn0YQE9keOdKO+NzfpE2iyn7N3045vu3P/nVKVX/yQM4Mc
NCqtledqAYNBcxybb76f4nPeE6tip+iPzzgzwgGiAaHHX8lzpf3YSPNlumbiUehOJ1M0y6HzzBiH
h6kVZgXkBIC+EGGXQFXj7VimGYh/Rr7Z8fYTqPnCt6F1kRZ2iJVS28mFmkh3DVYaYzuT1hkUp/6Y
R853yB9Od9adxd56sUsH0Ytvvcua+bdebBVNOrCZteTgHaV9tdd2TIqagjDCO/lwShEh/tiICHeK
snH6dCsqZAsHZYJDSR3NDH1iYAOnBx1Ma1/YZe25sYMUVPAqYPaJxdPrH40yycVXfdNZZpjCZJy/
l/59RlLHsd+84v78oK5VNrLnscxavfng/nO9g3zLpkHTbf1MrWY5+pj5AoeZVjF5cmB9WBs/2G9T
xzzpN9Km2v0PHPHsNK2tjcMPpHf9MGTzEnLhGG/SSXkeToLN1FaNTfHebWS3efIfu9fmc4mb2To5
UIn7KsIUI3y+jMHBIsPnuw7VufochjqRcqM8hIMUtU6gs2Lgtpt62bayn0ZTEMDBfuzaNnK40Zhl
0w4x20bv1uhvY+OrMH4PkdMrSNUmAqL4qCqu81wJMDruRnl2m8fRvakEN16hDp8JES7fhw+thGoM
lUHHkoLspfKv6vBUq1/+6uTyIVUbVKkQsRRhJ9xk46kyntf//nLKbrYGDhqqpNAsmeXQfNOZvnq7
AmnI5mh8a0a7xKSTv/1c7WlmkbniLOKxgqlGQgsWx2NzipFpAmOT02/TR8bXTrdskivk0MIrhCQN
2PktN+0muWWFhrFnfdGb8cT0OETqsUnhk8whhqoWXtSxjH/rtJtxg6ZDVIHFQ34AlaZLJtII7JU5
lPAbaC1KLOmqjs4vESjpPj4VX4I9k8q09usOQ6ChzAFFmLdgAf/osax6W4oehXHfQfeqaK/lTrL1
7lPl5pm3cLAhe/98vbYCK6lgo/5V/h9p37Uct841+0SsYgDTLcNwZjSjbEn2DUtyYM6ZT/835LM9
NMRN7KPvxjeumiWAC42FFbqt4Gyem96ilI3Bjke4zwEqluRIFSdf8OlgWaEn+yZ4rmPJRVHFaXvl
VA4NBxY5WMXyK1ctxMIrEK86gfQogxFCf+3l3fYno+62gbwKE3CEai3GY4QF+Wq7Czqw8obBbsBH
M3jVIY5zKAyYzNoUtWCOwyBZdddjijGd7slYW13plEpsBSqv2rWea7l4B5seb0hYzVOI3evIrnki
NvR1d+q9/m0oLPIg73I39Xjicjw8URg8aUahHUMD25n9Kg8yEtfzc2sRSyzeRRv5ke9qj+Wfl5ok
KgycZNOQgkcWizTO4e38OPz0HfV6vNPvuhMVGSjPaWVNPBDjxNsKgypiVQViHONTmn3pGtpVmb/o
5Cj6r1XwowxeSvFl20l5oMlSfsliW44qhWkaQkpO5Ba28UN6b8RNzxIHVnhnnEGVNEqUOqTXajw8
zOi8nchD2M2gn4c8qsixxQmt2NQ5CZv/d4UXbWoN0Tcl4EAIzwCT4ZkmTQ8k+hw0yz1R35Ky5sQ5
PAMMgHTVNCVmg26RGZMHoehUIs8C7yATBjlUQZIjcIojlDpVOFblDk3l1+QABtYJ2nHiXr3laj/R
n9yARcLEIW3uZ2NLu/ekm96hqlaCnV71oKD63Rz2qU6RC1Sxg3OTOohEnmBukh8r6SEtOS2PPFwi
DEwkgeineQo3GGzRDvbq3r8FH5R6bhDlhEfla/59+8Su31y6IirGuxQv43bw5hEUfUjFmdJTSBQr
TI/J/BkbIH5SUSiEsiOb7gsV3RAzpYfnCa1VCb/AdeUSQvafWMnCCuMJmdx3wzxBsVodnuc2v82n
pLGajsuQv7pjFzssppoC3iPlDDtxYc0PwTXlrY2ddt+V4AXHFDkNgPkt6+vIujDLhGw+qYs6Gwaa
cZMwKU9lQonTKDYaElGUrznRxnrCeWGOwVYtGrM2aGnFyOpcLNGa98E5O1DiZi5LA2dHWWyFzHBq
ZF1HKwOiN+60Iw0AlOvEVs7jkWYf9K/c+38VDS/rY0uTQZt0ft7Qitu36Jr2bSBpetV8TQoMGVGJ
RO16/vE/+SdLTCng8o/FHh9wlMkZryeI8Kg/k6k9bptZvRQXC2MwOJKMojYJDpsQfdGSyBGk0Baj
xJrL8gD5H86lso5XC3PMqRMCH7ngGKehdKJX49jYBXoOVDc5UFnghMtdun7FLOwxcRtULYV67GGv
1fb5QabiHvea03VWFlnNiRbmhE/xsZOFTQaTe70c+yJDfaclJ0Xeh+HD9idbTwUvDDBhmiH1sU8a
uAZtITK8+NAdMTJ96E8oyqGXorcbqMu90Gmm4cp85BjnnT4GWOpM0cVxxOlLfg01RIgx/4vxqX4v
HwIFFYTmoFRgTuddpDyrDL4Uchc2+oTWgF7bYz48Gp7DxNte2Wrwe9lVdqYZ4igRERqY+C1hnnjD
DsR23PzeqhmcVUNXZE2Dcu7fmZA4gSpZX8MjBX2yiuZ7V4duIw+WiTm06iiKj9nECRLoF/kQ8yws
Mke8JW1QKSIWNhvRXQMWwliYn9HAcCBadWcWmDExeZ0c6+duYZM550qIxKIOEtj3uITeB/Gufovf
KsheIgdT7Mxb8qnxfvSPijLGj0VVZNU2dbNQIx+Cm1AsnXeym2KORj5UzmxLoPkKdqrzCX9ZmGO2
dRLlWhzE8vcpVMBEjx6Gnbznef46ZC7sMFtZTk2hqjKWhSaG4B4xit1fAcDMb3RhIggruW26FKA+
OsxlIxnQbGNTqesGd4L4DdT3kzU7iQteett4bL6G0ztPt+yEx4zL2Lpyyg0Fj11M1WA+SdaZpRpl
3nUkMSIn/65aVNe5sqsv5KvwU70Lr6EGexOe05ftr7iyVoSYoqbqIuhAEVr+fRzDMJFb9LakjlE/
adE30f8R5WeNcInNVmqFBjqpREnTVRPMUgyAyWWid4NSJ47/jUZj4UNmK57gSef/wL1MIYT5fgbY
Uw3D0EUdbRLMNkK2SGwDf4gd80E7QogY0ti/NYso8zJvOn4t0vzLGnPdFbned3I6xsBNFVzy45Xh
iDeqR1vEfJcHLKufa7E05upTSt/0i1iMnS4JrHL60WoDAqRdnH/ZdouVsOivRTFuQSoxNsKGgINf
r21NTnZSK8yWQIpdAYUiSNc9bttb9XxNVWSiGZIsaYy9xjcaUzF7qH2bINqNnsz0qJc8lhX63T/6
xcUI44MJmbS2r7TE6fP6umsij2QaJ5zkrIOdJysHcUrASBijM+1kjLdK5+T+j+2tWgNEfJs/y2Dl
ldR2LNU6kxNHfZh3+o62JWI04tg5SNd6yOD+/1fJ/jLHXNhJ0ZhpHcFcPe8McluNT9vr4XwVVl0p
a+a4lUwzcQxFd8mQHka1c7ZNrDWcGIqhmkRUZTQUs8AqV4Kcm3mLd+e7/IEPKT80iXn/4d25upqF
Jeogi0LP3CuT35E6xrtTv/ld5zYOVDqwdf3vEnIS3EYxnkUGf3IDpb+4x9qCp8luMUoluNqjVO1a
dwTN2LCvdCvj9QmtxTd/bSiDQ3E/dYGUi7ipTAss8zQMjneI4oRX7cH0MAF/n+y6/fZXXD1bi61l
MAKMYFrcJ03sVMM3fz6GEKRJ6udtG+9l0g8YgbZzSSa6ZErvC198P7GUVCFIZaqxAxF75NaNI76j
S+XsEzs55U8StP1aT9619rTncd2ufsqFccZ52ljtTL3HClUwPqTxHZl328tba4AyQPHzZ3mMs5RK
EqbmCGepHc2DPNJ0hj6b/xidjIfyqcLE9bSXRcjCctsXVj/ewjDjMOPY+JI/wWF601K/0xCgf0Z7
aHCaXsL7eJ844r7bR5yvuX43L6wyLlOW/VCpAk4jbRpSnHAHCa8fI9KdCnIW5cB53fPWyNwvdTWO
k0iGyMFUw12TGjdd8BrzCFvXfURDfxwhYIFioawB9z1imylyRL18jELpOCeKy/GStYUQUYHAs2Iq
RGb7jnQxbZMpa/GxwGhxQBhaQ2cc0gi2AoIB9FEGttb/h2zFulkN9KyKpkNLk/ERUskFtM27CPwW
zd04E0+I9ScpaTi1iVXwwgj7HzuMV3RaH49G19MzjmleCpnjs1xa39On2dXwhEHphcc0tHppE0T1
UHPGwJXJiiMoQ17EeVoiP3EosaPqftzXV81ORPZsuMIrhvMJ6TlmYWxpjnmclWLYNEEJL2mq1J70
axPZklYDHdXU29vOsv7RLguj/roAzHKgmniSkDhVdMCwkCWHigdxXh5w0W+ytSD6ZyzMqOrUmIYx
wyW/kyNwGVOhNJNMyQUbx0AV0jDxD965XGFe7qdjMFM001FoZuxl/aJ5oqvsBbernBEU/JTuqNrz
qOp5O8ocg9AvJa2k95wSnab+LBXXIy8r/95Cs7WdzBGgg4Zp0AQJ2KytAhPmLbxSRtMGXjFu5NJc
efe9QyuncO5OotM88LOEq6uUgC548RJTYTs4SOabZWRgV6MZTdpF5CTq6xxxjvpKssnAvNUfI8wy
56nq61DGdfc7p9XvKckREuSHT5yBhRkG+PM8F9I5zWOnaE8aSP3j2RsJZymrB+Big+3QUKapDIIO
S1Gi+ijHXlI8ktzJk7NSB66sfdte0dots9g4tkMjKeUprVT44CTfKcpelTmDp7zfZx4VsZJBW1AD
BM9NfZPP8TFVCWcJHAdj+zKycU4nJI4SR5ZnSzZx54tgReOrxFAo/XCUFh+GAcAGL74407FVdNaA
8usr++COzoDqyAGkicXr1l1rjVg6NduLQdo5liNfiB3jG015p47/FaUth+qD6UdKlefbvKHTdQxc
LJLBwAn6UpkU4fqSPaolFLlgYlEgwkCNym+mwytU8/yDwUBJb8Ng7oEOoGc6RYIEEsV2v+3iPP9g
sGFQhzZKStwoJZozMzLfCZph1ZLCuR+l9YMLFRWqAqlrLAvEGJU9GUzIGapWlVrFL5RhbM1Wn837
4at6Lk6KnbtdaNGRJV7Uvb7Ei2n2q6WCKcXI7jlq9CUcfgjy48AbwqQ/8dH7LyaYDyWbdTdPfRI7
kjg7arMfq8Stc08dP5FYwUTPn11kvhbUd+RKGRokpMi9HleWiklr43HbI9ad7mKDgfE+GZNSJEXm
+JLnKxI4oHi8z9sf5IPYgkHmXhyFEWXGMXVjUT6aY2T7YedtL2StHA2I+GclH2QWQrMFrVKO40MF
JjM33DU50q2jS1s/85zj4bxFMVgumH6UhGYVOVW9q/FYBlWtxtu4bTf7ILcg+FmoplIKkC1uZrJP
yTmanjscG87GiZvu/EFxQUVvtjyGwNaQFOBFDpN9UaEvx/9WhmRf9Fb4PI6RYquh+bpteRslPkgv
IC4nspniQuwgrar2z0F/M6NGm+ul7cuOwTu2267+QXohFwytlasZSTchsTtx18YpZytXvYJSSIqy
hkFgNkvZxIWSd+gJdjTlUa4rS1edOXza3jSeDcbzikRO0ngGvjVZYNUBRtYaT+rcbSPrz8XFSmgA
sHh65KMv5kQEgMeHaF/fgO702VCsYgDnqJnSXkSwMh/Gr9tWVz/Qwij9/4VRuZGbUY/wgWazx8Eq
7rWCR7OwfjMtbNDtXdjICqHI0GOBEPwX8WjJsPJIbDU/BVe3xe8ImOzxWtzrt+GZG0/QL/Ph2liY
Zm6mRNBlHTlEACFYadB/H+7kW6V3svcMVLOXfmzvJr2Ftswxt1QM6eewM8zYGebIFRtyNWm+bSTB
fWlOu4HUv7bNraLVYnXMZaUEdZkhkRc5QXLUTJvEbyr0RkSNR2LJ83/mwkqMUZt8ChojHNHsbiGk
bYXcHjvOt2LJpoMxT5JUwaUVPAWvVAEEOsmv5EbelceE2+iwmrJD4+8/uMFqxGeDKDeCoEQOgTob
NXZWMXHURJjMoLJOvKfbemS7sMdgSBnpSq9Qe1ltxQffIxAsqK/q8p1CvvW6Kx41Esc5WMF4v50S
okRZ7PTNftcEnW0mXi1/gtgQ1CmXbWTwIxW0MIkKuMZQKladnvzasML6u8CbTebuHwMiQ+3PpUwN
UaWJ8ZQc9ft8X7udQzvtpv0nFNX/WhcDHNo4pWVuKgmai2Y7DhAKBDOnX4QDvSyBoqSOpt42iDWk
em8I91rHKajxLhSDgQe9l4yppldjfNK/D9fDObzJW0t7VO8Er78vbVI4wuM2Iq0/Ghf+wECFgLd2
0Mj4TBWGVd/5nv3GqV4g7ISUf+gpD76dezxaCI6rs7SJ2SC1iVYQlN0hmC1EXytiWoV/UzQzL+Dl
ICHLMt2mZZ2hjQfh01H2eqc/5I8aklko8d4IIS6yzBE+V/mn1URFkxWNEJYsAfF34IMeCcX44+9C
rHRPs+Pqf0tDrm/mH2vsgJ8ZxLGug8YK0iqYFejt7jUH8X9v99haT7byBKQQcBwui+H61uqSLqMQ
IIP19e8oQWxljDCKNPGUdE7bEaSTYyvvMs4r4l9OxcUO46EZAT9qI4vJe8sUVTtF/4ZuQc+D5ncV
dCoObwVXi4LGbh8Dg3+MfmA3DgkaGfMG5T4RARCtpSfoh6ck3pS8y3Q0d/sYrkPLxRzTPi5XkgKO
XnhMHN9raWYVBq/RZj3SuVhgrjM1SKqoMejXMr5UYWCFUm13s2ZnaC9NwsP2crZd4wOncaxKaSfm
WI6k3EdgJiUvGo8pdN3rL+th7rEmFSvfl7TI8dE758eeT95S5ShzlRd5S6H/v4iFizAVw1qE99Xg
oyjTlzE5DAI37F195cmX1TC3V9TMgxmE+Do1zrBghbZ8lO1yV3goP+V7TMpQefiH6mbYm5+61C6W
mQjYGFQMpYnIUpri7US+DzyJJN7+MSihZ1EaJh0aeBQISEZPSXsMoq/b3sY7PAxAmNMwj71Z4W0+
kHMiiFeKz9PP5ZhgC5+ZiixTKTWJU/ZeozxnA2/CbL3woogatJWRoZFUxs/SUBLKWcYilJv2pDjN
F+kw7kS7ua7QCi5d+zeiA+pk6DGFd1TNBZ3EPJxdDecXfwHjg+CySOJoAuTFB3Q4uMER/WoH6W7E
TD/6+Hl4tOoXCjSziKTqKHsyj2dNCHLf6FGB9wkGdELZzs0Szec3266xinoLKwxKKEkyd76IXRVr
2R6l2h1bKLM3gxWnrR0Yn6ksXKyxwxBxS3oTylPYwcm0RPW27197bsWYsyRW474r+lrOZHozaS+1
/6MoIysJdEsCOajG6ztZ7Y8ilxWpzP4Zsy/KYqCCBLkcDVskWWopih9YmTBjzBkjwQqIOuKe2ENZ
P02h7G5/vvVHxMI+cyryiERmEQKdaHlhBt8vyJLfL2LTI/tgxxMeXT3mC3PMEYDoT6VrMcxJoSeY
t7HywFnPWrfrcj8ZtC3h8VFnwB+Nb4OrgL24f1auMQ70FB55wL7+YF4shkFecEx0RM8Q+lbgShbd
BJQ44oHqn6UYBOZ6CgXZDwHTwhoDwpi30ysZAiiQzbRahw4tZh7ET8AYU8Y2jX59CzwyXrMf7lpP
cILW2t5aDp5oNIG7uKf7Wq0kfcANqoMbtEH3RvWlSV62bawJrRiLz8dKeZn90JQplRQU76on41eG
TnMn3Qmu8BOUWFSOak4t0QHxyj2vm5jjmWwP/xwWjWIYOIhTcRUND2nAKaPwTprG4PEUtqMcSNT1
HzBGEmFhkdvutRbpjvEVopAeb+p4vRZx8RhWyyEZJH9oqccM9gjVQQhCHv2dcqQdWLxzzXMOBkbi
SCmKvAvRzG4YFarw0GBLx+ZqTNuf2x7CM8QASFmg1V1pA5ReEZW2+i+E3QgZeE0vPGdgUKSTSAo6
PlwBjXmSO6/kCYZwnYGBDkEeYiPNEbT1O2mn2SkYDdM36NY5lFUIcbDIYQVfbT9cHiwGPdTC0CCm
KiGVCKjY6TKQnjIKqXfxU+8OB9ND+OsMV7xuKN5C2bbs1qwa38+xk0JoTbb4C8fZqd/CJ/AX0OPM
V4tff81evJ4tf0wZScx+xDnLJqs+qbvBQ4PuF+GVsl3nd1RukzePQz/WBjKz3HahKAlq0cHiNEiy
o+SJbkWooNt5MulOOBeVVfpNahFV4mlV8q4gtoV7yjGGMWa47mi5MUcnsHqdvdAGKZpcinlt/Dx4
Zlsggwg0le+IMoIErrEVyKKTQ2ULdoSZNf2XbCGOATlv8bx96DnHUWfQhRjgt2l1OC+mKg9GUh+b
cXS3TXCCPp3BFTMCEVuddtjI/gWD7bY+3/a1v5+SzoobTsxMf2vLX1h0AQVEGUb4aPnw0La2Ht0M
2c2AeG97SRyoZAeM+nga02jGhR2S1ibCPbK3yNtymR3XXzV/3hk6gyydYQRJ3CIKGt5zcQFY2Bvc
MpSXD6PnvDcUvSU39o4tiUSJ1PVyi+803ak3vtd5ybkPLOmOzn8mO8yGvm1vIsf12KJIKM3oYpZx
h+bpt2gELX8w8ZbECewMusGLwCof02GWYzRo+1/iw+T6xxjNTMSWrCiwTVuTLPNuOMkOVeUqvZbX
Os1xfLYoQqYpNJQIT6o6wmCYdu7FL9p8q/YnpeN0nvEs0a1erHPQ86SLJFSzJG0/qghiO9lSQs2S
hIeu1j7l/DqBqpki6YbJRFthUJR11+OCjZuX3NzV0qMv8KoJ6wv6x8YHgQ9IlYhdQ0enGtBulbfJ
Ubiu9zE63XsbkxgnOiNZvaVn/XHbJdfP9cUs4y+NRCJCfJxrNTq16s04nzOVg1DrXn8xwewexHpM
c5iAUArSpIV/mHgtgutVEYwD/f4+psg4gyGnU10lGNdqX8zQMlCIHp8Fuw6s4UW4ozxDuW06vCiI
tyzmHhmnuVHxPkydUoMkcdq7YZVwAi2eCeYeMVJflf0UeSxMIUC+qdVtXUh5Q0A8D2AukFyOx3Ki
m1dXhyg/dkqDBO3jtpf9S+R2+UJMiJrpcjeJKUZi+92E4OV9DGe0g9vZrS0K7bySFW/nmHtEUpsu
nQYf8yj5bQ/uLlnn4M/6tftnQWyKMRrCPCwUlHHi8bnLZ2skhWUGX2TB2d65f8k0XgwxtQalykif
aogHY6gXUK2J7JygE0y8lb9q0Nc6RQeabS5txPlzCcoC9aA88Grdq7uJOQRJk0QVbUAMSAzQyhaV
HrN9kVCjl+lrEObu9jJ5FhiM6CD+k+gRVmkaX8z8yRT227+/HsgvlkD/gMV9kUOQoREIfYS5o+Mf
xTO4G3fyQbPUo+yQN+HACy54K2LggYTjJEQzPHCM0c4RpJEnJhhu4CxrNUO1WBaLEEJegusMEYXg
79IDrXwZTjvt3+dR9ryy1/oDgRDwGYkYx9ZYmqZIigYSCkByYd9BI6fxZIzXXXdOuE92IHKT7zmr
o371IT5b2GOgyYhVUalbXE5Unzq084cWM+DJITtoO3Ef8KoG/+Ijl+UxICWa0EgXZsROBI1TtSUC
qDC6H+7IAbRkfWj73yltM+9wreLvYpEMVM3dOIWNiSA0q98U9SmMcWGh4re9latwdTHCsoL4o1Yn
Ih30nIlsdcl1SDIbVMoSL8Jdfb0u7DBoNSLdneY0ipHb13k+9SDgSwq3FFRXi3y7GH7+b8uiDrQ4
1epUTmLd4C0nI58e6um+ML6NOrEy8rptaP0CWyyMAShtCOumzIAf9Ut4S9z4QbCzl/xX51CXKJ4/
Q15hgA3sn6PGpvLbHFf+FMP1xTsqMVQdg2OCUFBC3hJBLura5X+g/FlP8i2sMqAlJzHm7VrA8HAk
RygQXhFHfqH0Qvwbej1oW9hioEvumjqJ6AoHW66t8QQyqtv8TXgd7eJgQJ0TYVu3H2p7+0NyTpvK
QEpcIFiUqcd06lU1uhWoryCB/b/ZYHAkjM1SmgY8YuN5F+m1pQR20XE8n7cOBjXi5B/USOa93l1X
zUvFq8ZxMIPN0Q8jqRQzw90SSf256++UtNpn4oPccrZr/ab84+psml7xDVAFyCCpmDIoC/qIQycO
+vFOLxvAtDLkqyAGhHAQXUWTmztmbBtgmDIx20O5syReuoRrkcELOdTDTiiAF+GBlnNyp/AyO/C6
HR5zyCyEX7Zdjnea2PR8XNbJUNHxpfhAeYoqOxiRSRN/EIt23cSW/Kbktsx5n3CcUKP/v4DfMFHE
SBhxq6imJw5HIXcVwdte2LoT6rphiColRGJQoqwgiooZ4sjRA6/MvwxFZjVRjvQnJ57/l8v/YogB
hpw0pYJWMHQkoqejP6ROcNShtvHeP5pisL08Yyp2e23rjn8xyeCEUsbFLNH0k5ruUuMRNbDt3+ft
HYMRspb6fav5+DxQA07r57DzrWmSrRZaWP+TJfY1JFfdSPoZgeFg9rZeH0gQ2VUzWHLJK3ytB7x/
9uz9Blu4XBdVgjm1AKUivJvVt0C1Ykz6KCKE9tC+JFoKxMoqiVhhuN9e4r8EvxfLTKzRNYMotgXW
SM6aF+3nq8gLDr1LW9r+Q1Mib50MfkRFTMKY5ltBXWXLyN/Nz8TxbxRXOHBLzxw/eT8aiz0dAiOJ
S5TAULaP7qfXxgNJswtyIvnwexyxCi19sNWvvEf6er8CuWwpgx9q26WKnlK3sQcXW7ovr3RaO+KS
ba4D1cUQgyJgrBJCs8MgVVure9k094msfe9istv2kVUzqiTLBB2WErir/sZDSdPCuaYj30XyIKit
lZff64FwztpqiL0wwgBVmc6VHkWoVE5x96RXpNg3cvtz8M2vimL8Mrvh1zxH3f3/tjIGqpLIaIVE
RqVUqb9GjWQ10w+p5uQJ1+/MxcoYvJriJpeSHtdJ8ISprf7UeSEYZosX/Y7KD0Q33Hoi53ux9UTS
xr0PxAJAPgzu8No9odl4ZzgYCLortXeKfv7A/OphuyySrSgmRh9qYNVMndZH5bSwq/S+jokT8gR6
1/FqYYjBK983izGgxQb/W+/M6Og3XeWbdBwOGWRJpcO2f/yLNaIhEyRCkYuNq9FGNfYqjT+KX2hI
2DeIdloL/PkzSAv5m7h6c6oXa4w7lkWhtmqKjnQ1Ku1hau41SeZ447pvXEwwzqjGQt1pOt0+8c5P
32rpa2R+5Wzaui/8scFG2ONQGsJEZ5eDyYo7Oz/gYQl6Fj+32rehtMQXH8+g6KF7/lRy6rJ/LFBN
eTqTtkCbrKEEB7RHev38Gb4xsjDBuF+stfqMqT5QSyXRIS+NoyJUnLfcOhJeto+5Iwddz6u2LfBA
yX/07aGIfmDW3Apnl2idrZn/o4t/CLHjvJLAJY9wDU0PCubsKMNGCeldySXP3IEmuj8fcl+L/aP+
ubiUfX3opqzC+Er70js01xZ5YFnFOE4CZRQeMTTnPGnM/RhJuYxuMEQbRbUrw12gfNn2dHpYthbD
3Fn6HAvFSLEoPhhQQGv3yYH2pnA5FegX37LD4EKf6HVSahgQNHNrOr6z+kK+ZqIE178VbBTO2/Vf
7qyLDzIw4RdaT8YCn0kAhbHkdGfBxWk6TiBRpRI2yfP2RnI+FHtjxXWm+lKGU+XnWFVj3Mdl5W6b
4EE5e0PpRTGi+Qcfa76Rj5QkPDoLPxt4XoaHK+EEFlxrDE6Eo9oXCsEhHitHBs3nvIdAyH34RBVZ
aQPi9uJ4+8dAxqy2QW8WqKglfmnpgn9q1JLzKOauiP4Ni5PbtImeFCL2bzpG9+q+vwpOtJ+S9ieF
Rx43BAcD2W6WNNTkchzB2wQ+Satq2l1Rdm6OEdU+Slw9MPfQtHG295C7QAYtspmQLqLFGtqqSrMp
/kEDQzElDIx2vPQ474R9oBMzMRU2q6BjGyHx1T+qV/1eeDLPptd75Dm44bXG8jyEgZB8Hkcl8ksw
VAjQ5g1GD5kc3gbybDCgMeu+maUKniPxIdibb+EufUOju3BGdhdhbvY83Qk/tr8ZxyLb6aJXfms2
OtIoajkfxgI8lvPEWxUHfNnulqrOweWog1wm+JWewI6GCVzTDQqrdgdHdvgzxpzoiW11mU2/nPQJ
85dmYguCTUCBGPXXAy/Tyts6BjI0Kk+dZChdj0lgq1X3JdXzz6ULVQOMciZKvXhB/o0ZUlugNX9C
w3D7EryOTmg3ZwEBtA4NGSfDqeLBxnrz3cIg4+YJyInLTgU3YAHqoYNo5z8aCw23hxxsdiPKDMPB
v5ldvs7yv4DHZaWM74tTSiAKWMMTLfOGsjmmN4VgZejecaOH1K54SbZ1L/ljjyXcKoQmMHKIUDqN
oFo6ZHTlh1kkllLwLrJ1978YYh7/vkx6KTfBhSB6emdF96jVv2sSp6mVPKI9lStZ/S/IeLHIOE2Y
JX6T68gx03ELEOlAsnrXWo1D75r6LKh26G2jyDrVxMVrWDKuQYVmQj7hwVy46YnUln/E1JutQ/v7
MThJx+4El0E/B7LeP3lN4esJ2oVtek4X16ovNWpYRrA9HQfXOHZecU7AjK/eaahQlXbqdTzXWVOo
MMjCJBODaxAF16sIwZ1yY96IXn5qX7Tj4PkH6b74Puyq03Dq3d83u8GLItZh5/JxmUu2r4u2qGMs
N/k12ZSBOHKNW/lRQS6ESmJAwu2N83Hpaj4GzxeLTJBOjFLRM1x+2GDNo+RWhVdfhTvaSO6DlBE8
y+eKE46tRy8XkwwK+QZoco2MIEVQQkOlHVH7y9CnGBZu50PeRIEuXabtttfJ21gGgOZJUqpWwcaW
5Y1gXOc8yUK6TRvbyOr6JCJSfkILZI1yaA5kWIIuODkIJztX07kNs5wdZIfYiJ6QrMyRAqd9LcTu
vMDVBmu+LrzAG3F5/O6d9e8J7hFOyyJnI1lpHzn850CKxlWknOLhsP2hOP7I6qrlMgZRswwfigzB
oZ4HG63HO8EUOT7IM8PgSlv2RZfrcHu9ORrGbdic6unr9kp4O8XgSDv7xQQ5CjRPT2BQMjAkrHHe
obxFMGih+pmZtS3ihwzyX/r4JIq/BvJlexXrYx8XOCQMQIBGq5V6P89Qk+gd4xe4wgVHcNUzxQcl
sX6TaYdfuC8Aeo9tnSgGJQYtwwzNDEcQPfmIe+4o2MFh2v3HygvnHicMPgyDYUIcAee3cieMOlGN
+vCh3tOui9Erz7xEDwcu2M4cQ4r63KQ5aFO57zXw44CqBFTssnCOFS6JIccRVSZGQfBZ5Sa9Q4V9
3rhUdbSxx71yNlNQxNLR4f8Qaa5Wsi5ew1Imj0ZTNM0oY5wQH+yQ7/p9oyBISa8p7S5vuIMXE7Hz
tu00p3oW0hVWTtqjgYsOUs6eX6F4ZkJULdh9LtH55w5jO3UyHUUsCa1xDuZtobEhWXLDq01zDgA7
bZ5IZBraFCaKXz1oXxov8UD1fkOfBgKXKJkDJSoDJWIlCEJNWcNTKGZ25Umvdp1+z4GS1RVpkqpI
JjHQSMggYh5TFpQY7EmyF98OmJrHdb8DO9TkIOG94yWZ6J/8AUAu1tiMVqIWZZwHKBfkgScJudUE
V0J2VRm8gubq1i3s0FUvQtQsS0wBM6d416OjqRkkp692YPKwOZu3ChkLM8yLdBDqVAsiZERMkFs6
2fVOsCRrFxzL5+/hU3hfX6fudMW77XlrY67JgBi9HqR4bRvzt0Yudn34Uhm+s720VXxarIxxizIJ
yBgHCLjH/GYoTmXGax/grYJx7raYW5xVBJy18z4q6Qx4gt5Pt813yksWumA1mBXLzznrWn+8aJD1
0k1Uh6Hd8Ldn9F1dKyaeE05+8j11H9/Uz+RHC7EX2j4IfWnhNnje3sr12/piko1DG03tGl9Glm6w
Na+8HbwcrHKQqx/t5jQeJwe8FGdVsLjZwfXD9mepbESatfXUFQGSW1fhqXOz65D20DrIZZwrMAD9
N8xa95uLTebgKQrVf0xROTaC7gaDBo903pZ37MRVFLkYYY6dAlSUVVrd1wGMUfekiNIuCa4kv7C6
+lnEMHmuinaW8Djg1n3WgJKDYWoQ+WLCLvA05GQMKvDZlm+BRkCGkb9AIY4DyTwrTJAVN70RRhqy
1kPyHI0IUcvrSOKxia5/p8tSmGMwhX7VdWCJcAKIGNDeSz1xt91+9T2k/bHAdiI1eqmFRgZxKDX/
2s3H0ngMNaeIYnsU7k0MB21bWw83FuaYgEopiNjmAXyi3c07ytpAK4KqO9rhnpZ/PtVwtzDH+Pkk
F0LtS/BzUr2G3c/QtIUu5WDV6vnVJWAUdNfA9kK/4eISGwSzresSOovRIO2bwnezZFdX/tknCWf3
Vl1uYYkB47TBREbSIwjo5GOunSfzNZNftz/Q+vjMwgZzeJopKsfOx5ygjC4IESRNDTQmYkvVLX9n
npVfNF1lotJlnvRD7GIcCVw9vGr7upcs/gjmbJVDGCuChKA0PuUY0oiO9ZW/jw60xEWVD4e77UXz
9pU5ZWRMM7NNEC5OWupIrVsGhRM2X7aN0B/5EFNd1sRWFLoS6eMQ2+skQ2aR/yPtu5brxplun4hV
TCDBW4adlLay5BvWWB4z58ynPwua77comCbmaKbKNReqYm8A3Y1Gh7Xwmuiia5VipPSm7YHBfjH0
oiT5+rKIahKgeliWxu1iSyQpyxjYLFCKbBI9pOO3tJgFOrmaGIfSW4olU6Ji4Omz+itxaY5WlKG9
6jZHK612MV2XiWMFdnvQbXNfnYszvSj/1gBKJLhg1tZHKDUM1aJAluLBD30lTAKKPIFrzrsyvSrR
jVffbx/aasfdUgbnQAZDK4GhAH810dhJ0EiA2CNL0T6u2Er1lmVXI2obEuAVBHJFa+PuzjDUfSNt
sDals9kjcDyEsl23NjBnGNrMdBmfBt8B47UAL23V9JYL5rxZMgxqWzIgvcYbvG622fsT2aSn5kFG
PdZ8FRZW2A7ydrEUyHZi4T6VGG1sEsUOpx1o3Dr0UpaH4m10snMK1HbR43M1sFyK43yo39QNQExY
QwDIrndkZz5nexBkBJcsX4GppcRO97NIi9auiKVQzqkasxZIhDWnZj+1N6DBeCA4LZzSk3fZpfoy
e6g8eNZZlCwWniXnAEg3EZqC/Rdniad9dGCUico105/A6c5fTF0s18k50qDq5ALwYzhLC+gfFgD+
9LMEiJP87l/0rqwpDqxeRas7cEhVHmWVZpHWDExxWDOs6ujOfEj2rc0oSJMbER3vmj0aGOcksolG
VXSrftbStk37wAD/p2ulAM4+EzDei4Ap1mK9pQjutLIx8Y0yQqzS63eBftZFKIxrFxAQW2UVrbbU
Ag3z5yWYShVMlo6h1LA+ZOQ6znUbsZgdRKZtRT98qji5NAr82Oq2LWRybqyaJ7nTZMSvcdO4iRIe
qsF0kyr/itdaro3zWhUoJ8I2wFU3nMbdBOixyAtd40g8gI952b0oB7l6VItlcT7LAgCuOWsQVxWz
02EGouypYOdWa2nLJXGOqvRDs6M5ZOQvLTi/MM15EwKl/tF3Kzc5dpeFm9wM/8wy77+k7Yv1cdoe
5BI0EZB7oNttLmjJRkjoMYyEt9zaC3G5Rk7le7VI9KFssI+NdNJp4NIkuZqNZN/Q8SJvqdtp82so
6V5a+IL9FR0h56qykhQx0SG6N9MQbr/1koHebd/iAhm/hXxWppNUhgw//WmNd2Wx3/7+anSC8XKU
XEEoT8Fj/dmkaWEafp+jFKNFoAcPn9L6NRtfMuBr5q9GlNo0v/K/wrdOl0I5W+vqeFaVAA0JcWSX
lyy7GrqRU2K0c/bafzPawVbBRwhLgZy1zYUSjDTBKqeTgtRdt4+Qou4d7dSgNTtyheWTdUf5sauc
5QU9TYAbi9eHvJ9OSEwyoJvCCR4jjzEOzyfUbfbaSfEYZNeX7uzlYjnTo6U1U1pCePnW/ayPgI3z
oj3mj8gtaxfLr0S4qOse+mOxnAlSbfS7VqJoQiKl01sSyF9GO48F1fl1KRbFEDz+Ax36Z0XNxrY1
/Rw58swq7CiSvRF9s74IFGEtzGKPgf+Ton6W0qKyEOsl3JahJ7dSMj5oAxqDSBo5Xd8627a3btsf
sjjTk8PS1P0R5+Rb9xKa0QZTgLa6+rBaroazs6JoB9IZiFTDd0Si6lvxDXfaq/nYIld+SZx6nz4m
JWJk0btKKJkzOCPGXUpaNKax0b4isNHT/5ruMidyek92Eze+jQ+yHd0IW1aYcv9u6R+bylne4JNh
VCqWU0NIB24b/SfD2TRAOsmoLqXb9lQBuD+8lc2v3AaUAh4YaO/U5AtGw+AHuAfwOJfy3ikb1bHm
l219WbWAhQRuaWaGN8fQoqQyN7cJ2C/q+pxi6G9byCqNM6jWgLmk4H+6xenMHFad0pbIEDWeeTPt
46N52b9UHibi3wclTPCHls50ZjCp6iHIbeth+wesWuBCPue95jJB37qFcoGiXeq0tsE/45EOA3mp
Iljq6n4uJHF+S0Veo60S7GdUXCvT22hda+Xj9mJWTXwhggsRzHLwe1mCiZPpnFle3X7f/v5qa9/H
aRGZS52oWgf0sWwMoO5s5pm1LAWejjSX6taPwuGt1WDr13J+98F5ObYF4xKrZKdL70b0R/l/E7V0
ouAYmngCh6WHhqaDYJHbB0Vkzin7FMDbYYBdzAsb3uQOk5mH4BEc2LjUkqNvF6560LABr/9RLueg
TaPL40ZnsdGNcZIf8fZ2dFu/YQOo8TtZ5L/IW4q2mDM/3eyLQe0QGnWtFtljol+iQmDPxFZG5ViV
6s5vzjHx7YTmu+3lrukqRr5NVDuIwZg5Pl99ndHNRUomNuSIkA+UPqMozb1aH1uK4Gw7xYvHquMk
dWUMOTR7egTcMogqzvlTcm73vkce+jfrwRQ87dbUZyGVBzgMYxJXYYwnlu43mFiWcOPFbah7JInq
/fYerobTC1l8RkHVarXNaz8FoWlwSG4tlCWoTXdfm6pYCuLCoaGvpsrq4LyM8sk3niz9C+HW8vuc
NuQhRRemb+KpH6HDNTQaW6Oak+rmWbBjzIj4C3spiDOypPYtPwDBtxtIvtNL6RUBAr0zdQOeVUge
FgU9lHN6KRlobK96G53huxh1v3AQTtQL9IS/+eg8tlbaIbsxlw/SdDklu9gXqKLAxnhG09yvlLTS
4tQduuCogCxTC3WBCopEcFFCqM9V0tI+cf3wSMurdnjYPjDRLnE23BVWHqFRNnOT8NbPGo9oFwAJ
dreFrAUBS6Xgruahi0LQG4PDrwLFUupEceWp/TVRReCZq7ncpSDugqYY605Dn6Vf3rKfbHiNDYPK
P+gDAyohTvsompfb3j6dv7D1KZVkvwtAt67uLRWp+O5O6Xv7v2yfzr+VdB2IwsAtBvZKcWGSqyou
bL90zURUuREthnMSfVj4WTqXAMhT9xnKM6F5rWgCR7Stz6jIf76WaFfqbVNCn4v5NMpXgQhyZ+2p
/qEBOg9kCZ5fM23HKsVgUHRQDgwI2cDAp2gKbjUZt5TD9nJRpMimoQfZAA5+cLp3ooZ+ditMnERg
L0kc1tEJXHwwDTnSpSLZomnT1UT+UjznFjI6WmoAxD9cvWyZ0vUQ2/OddZXeFTvMpt9EhcCEBaal
8z0UVdWnfVzgKmw8ZdffJ7fIGR/DaxY7MXAr0xW9HFaD4eUaOa8h+WEQ+gm8Rpg16Mo1LqMxPhjJ
m0k7h4bkOFvSkVoyitFAw5RbB4Z/3Da81Xfv8idw/iRSAIoqm/gJwdN87k7JNXs1IWw8So/Zo/Gg
29Y+9bLQFg3FCiyRL6H6sUT6ucPx9tWVVT+nxYjgWNhntH1Xg4Tnsw7TtgJrJiP5UW4wIOEprnIo
W7vFGB0A9Oz270rQ7v7OcfPn4EB/P/GF0Sh14oP3BzFp4dWXs5sdrAMgltEizDqc/MHRXVaIGk9s
IASdM/TANEs0grN9GenvprX4EWoV1r2pZvBy5GU0flTzYOft3UwUgdcWhMf6u0UtBFVGSqUwAESA
2Tqs9gUw84PV2LBU2qOHDNUVMD9EzzEqxs623oqWyDmnNgXTEMB1M1eW91rlBUa+H6Mfqj8K5Aic
+fsOLFeYd8msmzjPkNzR8SFsfmyvQ2QGXHAiF3rkzwXMrynPgfacmxe+8YVOj4WFv89rLZbQjIAg
LhJYWpM29ji3tpWeJBEE1x9cmUlQm2QEUDLnysyxGtuYjv9AY4FfwqUD7EzbS+inrmT7KylciqTV
/8Tx7iNsSTAaJRrGreFiLBInUK/nXrBxf7iCPoRw3kOadKNqQ+xcMdmkAIUbyH3gPTDJhhZF6ad+
iHai3vR1ffgQyQUoRTPoaVPl2EbzEI9IgWc/oy+1IC83j4tQTCNXrHrAqzYxL0rjlBU3DX3Y1uvV
rNxSBjOshdZlQHMepQj6QG6yu3wHNIcTSiZ760o+kyuGszBdpGDGkHZoGvNEfa2iXeS8g9UoWTo0
sFrNBCUHaBEDjOOJ0OVFQrgAxQIb6JRPcEHE/yvGNKdUXPizqP2Nmc3v98mHPnD+wUrNzgLVa+Yy
HoqGOFP2Vz5otuTf1RKIyTvR43Ytm7M8Ns6MxwkltNEcWNTFeDmrq2A/7ZCa2zeCm3LdsX4sjIs7
/GHOtUlRUlcFH6KU5pd0TB+3dfAPsc0vGe86utDBOizjYTBbJIgwDcrm3qQXAzZs3fWMr+SV2r7d
3KMfWHBniHRf5fxGmKpSDDQCEEy+qNcxBqfJLrhjRbzxIDnNCwAlXMWhN+FhfAzcVCB9VS0tnSEv
A4KZapzh5TVwskO5g2fMNWcIfg7Kj0H+sb2za4cH9gFNM4jFcJyYFi02NhhN0tRWmbidcaFpx2Dc
bX9/NRRfCuDUXm7x5gxaBBZ5hFJk6GS3BbA4q5fBxTTtHrnGg+i9IVoSp/iTUoLhVEd6agzBSkHL
W9QjBbmUtZNZLopTedNKE3VOEuCKqLdWeU9AyviVt+dCBF99L5UupW1T4fqQbgr1sioEz4X1JQCN
TyWmRqBlnw+exLohyXARrkbeKvAgYvbYKSURELVICnf6ISmSftBi5LUk5Mp1ujPl/rme9INAy9hl
yjtXEEH8Wg135qQ2+kZK4R/8x7Zz/P2wxxjYHWbx6780AAx2Annsc1viuPPXdYlODSWwGrOyZ1wV
arNv6XVcXZLgpJNcEJ2zXdoQxw8NmqUG3nGrw+pm5HSpW/g//Z64RrMHd6tA1rr1/NpJfmYwNZQ0
DasZWWQSxLZcK+kBmDOaYANXA7LFgfFjgo1SNPpMahjpW3atetmtfw4eLQe9oS75W/0uSn0J5XGB
kj7NFBVvmBOrzTIisRDlw7sITxtpX+8JoKoEzvsPju9jIzkDk+M0toYAKinvn7In9Uk7sBJ06wGz
jDGb53tRL6ro5JgtLlw5iRsyzAbeiqQN1eskAylUoxJVcHICi+bnBavaDBQ9xsTFXNCrWBpv6UAv
xzh+2rbotVchWrJx7RHd1DX+VVBaRt9PNZ77tb9XpRAtmZmdzblTNyJfvr5tH5I4W7ayriFRiGrD
EB4j7XnUicCiVmHWF2tRufByGEp5nMMUATTm9xjSwnz4p0wankR6vn46vxbDN3qWnRLmcwylM6xz
B46SGmMBiSlEylh3SB9imH9cqFoNtHOiqrBefY9iGlA0GZtbe+hPDKoeRN/Isvl38/0XbepDLndW
s6rFil9pcISlE1+yznJ0NlW234LElFGn+nft1Ve6CRenxyPK6KQGdo7hI2/Qnlr6SiTPrwUR9B+8
0691aVyYaWZq0+ejioc98pXTtYLJPclTwQdbHY0LUL2ICEtXkV2Wi2L36eIA/bn2ZUXHAdaFPaF0
j9KDVwVOf2EA4iRAmjS5qU/1VQMaX9HUrEB3+K6/KKJpYvSwN9K3mADGhBsxM2+qh9DO4RtNOgig
PQUGzofR/ujLcc6y+HF3Guc7s37cdlUCm9PY3xd7aRqRWg2SnLmFCqa1Ob9KEuI2vZCvUSSHcyO1
ZZVN7rMo4G/E0qGOnvHEGy/IdfkzuBx26DGVXfCV3G2vTrR7XAQnZ348hRa7qOfnUjr3IqBt0ao4
V2KZJQ2pj+xCgtRMKd8N6PWnqSD/wz7yewD1YV+c32hCSSayjlyM3rd7RTbdYRhcs8zuylY6WX7j
qq308p/2jZ/HjTuromkJV5USfS+hFKG0yeG/ieC8Bh0Rl0kztq7yx5vUBHBtM7rbIlTB8fOoL82I
u8tSEDcFFHAOzV4H2kzsMPQ/0FKFtuW1QEQKnPQ2Rm8nm7Ku9wz5MAfwieCnrOYAFj6LB4gZTKJL
OkWNPH8heEpm3vwd95tTH/KD9I0hCTj13+HfQpJD0fXNv5T6ssrHLIVzVvc+uOb6g+52lyBY/zcs
KaLt5nzJGLaK1prY7nE3uv25PhroqjIg7JD1toKwsQycSMTOLbAOnXMsRhSGhVlBj/T4RNMzJlyd
CpiLTeLR7Fueft9WqdUlKoqh60RVVIMfONWayM/9EAbRGbs0P1aZwNZX75eP7/M4gT5w2iu/hsPS
jHkX09pRjeyqLBoPUO1Oqomus9XN+xDHd26EZZgbbY60/zTMNu1uhgR9I4+WfJU1F70pKEivVnKt
hTTOG2tSP+SFimxKfDRO843szG6+m7/Ts+npNmOGUw/mLcZMbaBFPGyf26qjXohmG7G45iSSlxF4
H2B+oF00HjDy0PcCEYKjszg33RYM+9OCIjbRT58+dd1eNb20edQ6YSTJfONvN8Kv1WDA5vNqwCqd
9nkA0nE51wMbhBYPaA9zzKm8CAfV6YbhlMbofZPIZRjO+1KLjtu7ua02mLz+LD+uTK2vW2ip1IS7
scjxO3pX6fXrvlRPtUldrehFysOCuq01c0Ff1mEOFrlZPBBtestIagDk+t5sUuymC1FVeNvMTb53
YugltahSpEgkuq/Kx84SmPnqA3FxgEz+Uh39JrDaHCm4qarBF/9WlVdlehpF5E7bKmnKnEPO+yjP
5QQOuZJzW8OTus/P4fhI5F3UPG+rhGjHODcsl5Ka1QZEtT6u2ROtBd8XLYX9fbFj9QxS1jmPcLfk
zUM81YcuAZhjgelqa0j+yiddNCC1Oo3/4a1MvpIYIrDzlXJCZaB0EOuzMTDFDgiaEkz04mNc9Vre
gey595R3OndLmL/f9lmmzDmUNNP0ds4U3GztW65odlhel74oMBFoIp+q0ApiAEObgpu+e+4M1YvT
g4RRxLImopSSwGnxPRByEKsoIkHn02OPWCxBDY41PzDCW+Ek9Vr5aHF2fPtDIZdtPFsovOl7emJj
1PoNMmWQJGq0EKjl+9t4oZZT0BrWlCI7MpvfJUz7htqxGO/Hcrb1TpSOFpgY3+VQhlIYSyCiw7R2
ezEE6c2UiDr73497w8u+U3ct1hMZs0GBdMkyjbITXfzK9dyK9G6VBGx5RJzDIB2RqyZFcl2/DX90
+/67Bjbzb+j2ObI0TLabDsZdJ8J9Flxc71H6YnmWH6XIhuCOlufcLZPMDizd6wdjRybZjXpQt4/0
adsxrnYkLBfKhR5KrfWGhOFKTPR0SPR40am8aF7kHbiD3OZZlBxZdxpEprKOeQOZD4cVU1OTIUBJ
zNSeiHyX1aUt7GRdV/pfMgi3Ii03e63DxYIrX7kyCnLXmCOGW4zjbMwHizTu9g6u6/2HOM4P9j1p
JDCc4AkT/KyDHZ0ESYI/nNAvAQa3nhSrSdsIWeEijf7OJbl25K6cHQMj2ueqR+m+msZHPLTLHKUS
HeQJpaHdJmUZHfsKrLL/abUGv9paUX0/QOhhUPRrzfJ1lCRv2yL+YOW/FszXTS29zwyjRfxYz0g+
WqU7UpRLJIXuoqo/UD99VTElIavdTvJF1af10gKG+f+noTzAnRnN3VCxDh0D9+plBrJQ0BtYs23+
jyy0f0z/BrTZ9pIFKssP4A+TnJcmWgxd8OZ5eq87vu4/Rp3ikDk4tYAu3xa32pFmLRapfQ5XjEJL
iryEd6vfJqdEqjfclaWXX4ynwdUYVwQcuB24/9H6+edplpAABNiAWcqASayH6YWV6s5ERRXL9aDh
4wi5uLJR8iAGng5uokl+wJN4R0cF+JV97/VmLgj8RbK4e0JpMXJSS+CgiqAg9YlMb2l0BTYdwYkJ
/CbP3EBmRfFNCX6z9I9+dB1LZ6sTdZevZ8oXWsE5GjMJx7gN4MkYwAsDSmCYID3qhv9gK4mIeUVr
4lxJpBtanmSImQl6dPAq9LTYsEe/FtiW4IT4Yv/QmWU/pJjNqLL7Mnyt/FNO3MIQzOQKbgGesaFL
h8DQkgG1z8zwUtT80aMsWMh6suzjfPjsSxYHzVBOuKrn6Qw8EntULxvtMNOT1fxd4oozGseUDnJQ
e9vugh3E71HXL3uinLeQwkzyrQEHlefRc9gD3NaU3UnpzlaDQq9eXo5zD3jTr0y8LJwUZVu+iIby
2R8J0DlTeOJrNb+TjOftZf0h4fOxLs5PGEmZNokOr9uAfIXs/hkTqdGOecHaaGovegCzkiNfyA3S
kV/qpFkcJuc49KDGUHoZ4PFbv/X0Wo5326sTqT27cha7V2pzR0uKlFKQ4O6UH6uxsrPiOilF9iW6
MSnnNjqaWSgzQBLSgMfGaR6TR/QxovrP3k/57fA9ExycwHFQznEosVKNHZUAbRo/6sFJbfeJ8ZW6
FjE0BTPfiqIbXAoJc5JTEJgUUx3Gs9k/Gr0IbX51DQsB6ufjSTQAECYdGgpAgULQ9CZj8g94kWF1
HuaKitoI1/P7C3GcCQfyrMd9gGyBDr5VOKmbEl3os+/I960XH6YLkiP/LblI13WCm2vVMS4kc1as
doHvmzrmAEk9ak7p65Edk6Jz/7+13ZJlk7L5diCe8C6qxhBOEERsei1QgW2yjyvV1qdrKsIhWDm2
T3K41aSRrEaShEbT2FDPQNGzZ9U4UHX0tpez4nE/iWE/Y2G8ah0oRiojm5hopwQ1oSaxq+BHJ5/r
+aHSamcq99sC1+7+TxI5d2RJwejH7JiUG31fH7WDD35Sp3EvGUPGramJ7jKmcNyd8kke757MoS+L
jOLyv/H3iD/vB+L0kwOuOZeBu5WSHUsCmSse8ZNIzk+ZRg80vhZLnMqnuXqWUZAPvan7ub2Tq1IU
RaWmaahE07mja5qQJrI/Z+5kRW+xWQxO3E4tXmtzdmHOlSzollx7HaKV8UMe5wz9rM1LBiYE2FS6
Zwxi44X6IO9A8up2F6KCzKr6fwj7rVlOzrs5b2Fmpvlo6bMtgSjDEjRsiGRwrlcOQPhBJNYEpWHY
C1X/SN0VKjlvHxM77N/0b7ESzv8WQVsOgdZgXnP4pmNeN74x5b/AYTIGOyLij11xgZasEhmPNwL3
xI+WlFFYNDHz9RX6CCqr2sVjL7Df1U1TqW6YuLMA4saZb9XP4WyCDdeVjHmfJanTNaAraURBy1pa
zMI68M+QCSE82LxvSKZUGJj1sDp7dNEmvtdf0aPkml79M78mTrnPnUlUUFpd3EIotzhpzEdZGU2c
lX47JN8n9GX4X4Cj+7Qwzh8VpMvaLLAAGjL5u+GO9ull3XbettKtKsJiIZwH0vuGzHqFDrImeW6q
bwq53/7+qu9ZfJ/zBXpZVE0cIHehai9jkJ/V+q+hQtdumwnUje3Gb9bzIYjP0NRSW2RyWuB+So5U
vhiTG7CS2p3+XZ9FjfqCPePzMYavSYbOpovk9KJUD3QSPasE2sXnXtKIynXSochM84toOFjKiebH
7XNZd9KL/eLCL1LnQIeW6hx56xGIfY3jHy0UlZmbDm6IK5C2UspY6jKfZmlyY5g7Ey/eBpjxDCZp
3hP0DcZe6ohMU3Q6bHMXgYps1FWuxyyuVPZWdZ+JKpGiw+FMP2gArRmwMGHq56swGr8RKXPSPHkQ
bJlIDmf+TdN0LSIu1kYaPkwM2E07SJ7yTQF8145l/I0WZBoiSDfR7nH+QGvyrpLKAXVcaWeEP6rp
aXtZ66simmYR09JAD/L5dAjybUUfA5E0oOc5H+1sbNDVI3A6IiGc08mloqoRd2GUMepu5KS1lTI8
G9oX8O6h1L/WwoceZU5SEqGY6lbKYchvehEO3brv/Pg+F3b0tGsrWsB30hCUAFdy/5oqr34niuxX
447FMri4g2ixCe4tdoFOz9Ego/pxSYsbrQd5kLIXxlLrYf1CHOd4zEkzojpCSu8dNu0u89oZvBW6
TdEnj6ZQC23sgvBt7an56aCY0i9cggJGuA7TtExk9aRmdunSvbZrnPm75FnfwBqzN/fttXwQjXML
9JAHapstQ09THRFdFYR2IbUAa3uKKtH5iaRwDkkPstiMFGCat+N13Ttq81ongstVJILzRSToEpLP
8Hll8cAqO1Xv1n3mbLuGtem7T8fE+YbQVJpWzRCL4NsHDKW4dS254/BCouoskQG8O4Uzpsl9RWRX
6zvAqGueJDVotxxsTQdX+6gf+5HuLAWD+hPwwdpR+EgU7QTnWpAeGySf2SSjemkc5cCaqdsD2csx
ZqbZy1RWPNGVJhBqcN1LoUJ8n6pIO1LlSCzqkvAYyK27vf0iw+QTTENXTXJI4Qek5lQfBwClZg4A
V0YnnkF4AeQ10AsL3r/rQdsvD8cDgc1VEJXzhBNvjbu+A8hCgW7g9hxO92kleJWuX2wfoji3Eyp+
O2ZoynXV/pEk+s4PVG97A0USOC/Th2OUqAVOaR4np4lAMEctgR2K9ospysKRRX6vqH0DRxbR5FFT
pyMQqneAevpGJ9OdgbIoMEnRkjjXoshNqMQSNm1OHqrWm1rBk1ek2JxfUaK5USWCdLc0jbaGXpo6
chp6u30uf3ghfhw951eUvKMpGZFlQUTgf2M59WJP3Rl9ZLb8hkQ+6548ivISfwiwP6RyniLG9G0d
zVAHxt2poHRV9rvoatgxjqRatxWh/QrCBf4FFGVDRJUM4Uj7przRU3l+r5d54bO270DfGx7mx3+B
os/s5vd3169l8o+hrpgBsmGg1z6D0j+p6Pgq9vLgRJatY0an2EWJIxrREWgl/zxKyqAHOAy0ckoP
mn4l7Mxbq2otLyKT8xUonvptmGCERLtJHxijS/6cot22eE2EVN3rwRcyc0hdaKrK98DOUZf1TQSL
ZhncZhq8qkV0ggKxoYVHFai2RRsJ6oJ/0Mz/k6n91qtJ+l4F3g3TzPaSkUT6x/luBApZC+Lh4vu2
9W0vEPD5n12WIfWNVao6+r+t54pcD1lmV4z+7ZCrpzIQ9bav28DH0jgHGUp+jaYksGkFmmxLMDb1
2TRKW7Oetle1roIfcjjH2NSqP6kUKhhbx2Z+KeS37e//QQU/BHCe0Y+NfIrZFBO9Uh0J5O2YfLsi
oBSKhUOEoj3j3OOkBFOjdlhLp5xUDHmkRW1H8r3ai1Ds1739x5o4jxgQPWunoIaej7mNGx9QjI6m
CYJ9gRC+PXOMTSOYfBgUuJPtsD93PbFj40v31q+VvJ/e4h42Gr9quhwrMSTJnSbDKfPvkilCCBcZ
6vvfF2JCvdeqOcLJ0CtlF1zMFxhgPjHAXbgLYfMs2/3fHfnHmjinF+mtUWN+OXUBwvnebVp7OnCX
vzCyCt/6IYbzB1nAOG1UnE/dn2awZwb9fs5EjIyrKq0DHVsBoZRs8P12cVrLiSYhvd0PlZOoHbBK
8uumfCEtEbG3rt5/H6L4W7cfoiAC2izDXUFHv4sxKddwyZVh6zuGMysi6lyP0hfyuKRAlTW1ZpYI
ZtAhEKE5cgaOYGv3P9GYBeSD1CkO255o1Z4W8rjsgNEVupWxBO4oh04BBE5psKcvPZQXQjjdQ2m0
VboJm1jplV3Q1OvjDph5omZdgVrwWUjiB7qcR7hoa+Mt8EGKFVW2Yl0PRATOKxLEXUNmMPWFbCHL
ZUmT3XfIeo87aYidvhBhRQj1gf2UhY9oZAvcKzoyq3PgloyB4ZSDBMVmPVIWPEV2QwXtZSKF4G6m
dgCwLOajUTrKAYJxS8PrQhc+s1fzxQuF4O6kKO3k2Z9R++jBvMgGX4EHYF6RU45C7Py6reGiw+Ku
JcsISB/kqO5VWeUlfeWFiKENXXJ8s9xtixLsHd/4ZVWlpk8NkDnzujipOY4HHMK0D4/bYkRKwbd+
Uc33k8qf8E586n4Gh2EfgxChtZvCzh40DI19yal/HBffBgbcwr4fY6QOSsxjjr7pyEptW5oIQ3d9
+4ihm4CfZ/XLz7qexJqeBSqWNaJlw5zdXuvtaXja3rx1dfglhIcqSVPFbIsOBtVmN5L1SCNApWbU
zqP7bTmCxfDM4vOMikgvYzEZVZ/UuD4ZZrMriSVIsaxHkvrHerhNawfQLPQtHHjzk03kxLvkKr0w
97kXfhOh9ou2jv194YvCKkr6ibk90vavlRzsDWWubXMCMTCNdtvbJ5LFuaGk132zpdg+sA/arXqO
55sa7rzORVl+kSDOFcmDXOpWy15oqWyb1g4tWF5XXPXCeR+RIM4PFVIWgH2gxs0OCmd6IvJDXO6/
xIgEJJ5f+sAnE1uFgU+UqCvpt4zcL935mp0+d7vORWvhnpp29Lx9Uuvp94VELmQJ4rLz/Rg7SG7a
XfHUX5ro9ApO4L/z5HtyK2GCVb0IH7/UGLUQy0UuYUZS1B0l7GcZKMB8R/oaPBxAVG3GXqCMIiMz
uADGkJVkHAi6o8x71qfMgHiHV+mWoagKI0CB4zD4CJo2Ae1LvAq0+3kXHRjsr3/OnDgG2hBLQJNz
LoTHXeuo/KQ1nBexpFyL/RgRWi9hVB3dgVfhbnrFAbrKbXAGnvRedKesv34W58fsZeFNukTxc3NA
Zql2UftEzi54jL/XHhsHkI6FaBBAKI5zKEWWYECFBVK1+w/sb8Q0FAyNoA86iMqsojPknAomM7Np
YrQXkXxoDeCUHErRKKtQJzl/Mo6DYSQECxpfejc6zAftunwCPJr71Szgx1nxr6CsbNqBWpjBabyi
cuoHzH16sWyrFtJm4UX7aLmK4AnOfv1vz9WFRM6pgLwnVpQK/j9JTlFy0evnXL00osSemt4mw42q
i9JmIomcP2kChY5kYBd2bYMJ/vodVfaQ3/suUHROGElw9IN5nL3UAzWgJ/Ch7ONby+UczNSTtEs1
dt0dUbt050Nvlx451TYqUcIWijW8oKW18w+lsTDa0Zjwfg6e0HvgNXZzBfRt5W44t15z1FEMslzr
0voXmiQwDJPzM5EMyBaJ3U5z0p2yYDq0gf591ozX7f18R/Lc2k/OuUgzgD4BRY1A/2oARr56O3jB
wboPDtrBuqOXyaX8EvzIIlvBpEm5N48iFm+RdfLjM1apya1KgQTQAkWFwX4AjFEDNL++kw/gR9xe
7noJZGEtnL/JqBYALQ7VPABYhjYFrkng+cQpWNFScTTHeC73liuiwxH5VJ4PBx1/OvBOcZqDY6Di
jqHVg3zDCv2s5iKkQmQ2sHGm/OtKM8q6mQxcjDpkJV5847+2h/LQueEh2fkAlBNlm9mubQnkfNA4
NoNV5Ait4/ib0oQO7f+KhodhTpwc/NCWaBBw3TaAiaMBI8/ULE5nR2AsABaSVZSq3O26+yG7GMrT
tqZsy/iNSqGvmzxFkRGZzSDca4H+VJrxvlRid1vMav5c/7+l6Bp32Y7ZkKKKjvR2Ou+ssnX6QRap
PNuN3w/nQwR3/eVGqMeWAY+pToAyQj+3C/blSHGRREfzFPLDr5pdedV37WF7aeynb8jl8YPyQS3D
KUXBI5YNu9MKW5GA5ZO+tFMOukpRq+DaxBBc9a9l8s3dPQiUY8NXmYkxvlE0KJ+ka+UCMHls3qUC
DQYj+5gupFc0voyCmZT1K/FDOKeRakaGWGEMQF383GRPUXtDlKuqlx2zvctkMM4bglMVqKfO6U2e
Dmi79YHwoLQnQ9nlwVVe/D/Srmw3bmBXfpEA7curpJFm8XgZ23GcFyFxEu37rq+/1c65GZ3OZHjg
vAQBDJhuNZvNJotVHwEKrD4oFyrLJNLqQh5zd5CNbVO3tlSPm+suQq2Cc00pFoeoTZCZ6dI+qSfM
1O/E/sd1G8QJ48FpwjIMusFgitr0AsJN2wTQ7t8scNFPyDuzMloQYcTpNog/RdmHCo2/neuPQkwf
zKORIdxNwZ05h06ob2qwtV9fBLEVGrtTVo+MquuqOIb0hzskNwXqmEZw2w7EVvzl8XReCdurlREr
sqRWXvCSKW5kp2XNPNUWHCO1mdIGy8it14FiD6H2ny18ZXPMJQltGBA+C+0uhkAcNY5GhDmeGFap
9aEZJ1RKGyigaoaxzc3Wy2tzIwcgAtAb99/2iTv4ophKdcX0YIxi2Umx4grLfNDLzLtuhghofOOo
r/U4hsY3SyGYbGC3HT32pKYkmoi7SeMCQCfWKMhByMFtJfTdk6c5vcGT3saMOPHZLo3Vr68HvtpT
Ahg4jtJ7H3lwx69AW35rcA84E2g/MYjpybZoZ75MHF3iM/JQMittAC3P8RmrZrQ1dPln9XVKarsE
J5ta9HbdPYqU1Dfh8DyWzECxx1rAYucm7baN3uro9bprXE72fh9ivsQjd12algzo0i93eXZvNrWn
9W4BXdq8czTqC/4ldT6bY8tdnd+k6iASkIH+k8kaR+iAmPfVdnJYVzF0qfFVKkLxQzR5I5sNRNvw
7LqrdmIKEWWkS17OFE8BWOocumRABF6dSx2kEXyWEgu89fQQGQWe7DvoIRHR/S/vnvNX5MJGIwu6
WItS7k693UlusVM3JdJae3qoY7v9PIDNkqmyU1w9f3lenu1ySURutRFmxd8hNultezs+43XXfIsd
wzc95Qtr4c9bw5VvgTxzcfH4H6wXnP8ALsIsppAmvYwIU7n9hs3goQ9+FHdMll24p5b7l8fsb2t8
+adX0tocFUz8tT8Z4TXKnz+Uo+iVbl7YVF2QcBwecNbmVh7XAvJ6zQrsvmkOZbC4Qdxtrh93Ipzw
ILMsxxCO0qroZVSWmxaG3ajF9roJykt4nJloYQwvVBGcR2AHGEOfDLFaBij+RQRq7tRHba9uxZvw
NXQAT6ewC8Q1xJd5hBxU14EM+KUl2drnCNpPTOlnOqU3uh2dYNJGbeko7a4vm9pA9vNVZJuKXgAA
F7XCMXaCvLeH9LaLiOogFdAMLrzEAWpHJqMF7dylh4wLdAidaiO/9l54j4rOQ3ak6vKUw3ChxpgG
a0h7zB0Z5VMfQYfeKKloRu0XF1WM1kpACQd/gaDn5/Dr4gKk7UWto6V2cMe2a95qr9mXj81PnJ9E
fBlHq4JBaRN8zHaDyWi39q3b7ACkWAXcOyplXuhUTnBris5EAcQJX+FLOqmupvGo4lJvrK01fBrN
b5FcE5+V+Kp8szzBnLklM3qlcBbsdtyIyn2ivJqUBga1FPm/3T5PWqvJSwB3xvo0JgO0Nl50SoSM
SMp5zgFNDKWoY/jwIivtJNFsTU0cs30olvuooIbXqQVxGYoYloK1BHjFSlZmV8rXUYFK3UckZdYJ
rMlFi7Gb4lxkEPExM/eK0dlJ3j4KU0PFQvb5r5Rt+HHlUZ4mrTPf863qRt+zMnDvlTvFQfvfM/4t
BJpcrGia2ozrRQcDhXUUMKYadPuCYtf9S9v196XMk6AAUh+A0ED5dWoVnNrUN59KUK6Azzu71T3x
kDxbT9aOCoTUeeJSj7gF8F1bUIaNh8xBcyswM3BSHEEnTBSDLnq7JmsS5IxMzeBZ6CI5mqfonch6
6Gwxfculmzy9ieefQJIRMeJicD+b4m9KU02SJsAEoRvqNWQYd6FKVNIuZ6pnC3ykU4qpBrEQdsv8
Yj7g6mAtAcwUTadfEwP1rvSSBzIDYOWNP7x+ZZULStJUapEZ4Qy3e/39xRu54Fp0h43idA44S4gd
u3wtn+1ZXLlFmuuwDt/RuXeSZx0mkLmnO+mW1WSLTeHX25biAL2MhVqZ5C7NwZKGwmJjOazRghzH
m2o/dnr3XR34h6HYFHM24ZY8pL/WpqYXRESsCAp1+U0+3DXztpp3Ra3+k1eaPKv1qEmtWtZYmgI2
5PF7R1XgiO0yedrqWIlqWWRyAKwcomt2CD1n4yTu9N4GzdYenc7C/lBr/Pd+mSLnkoaFl6gyojVu
mo9lvLXAfjVTd/Hl1/XKCOeHaZcuoyECsBZDytdXnUF2QOOouEyLvfSmcUdVfC5eliuD3GXZ6Uku
y5oOg/JD20CmWd3W/afriTXz5L8fZpMnrx5Ms0mqGWlaOiAfm6DkJc4b3Ugc1Yw20I54QoL6AdIo
S1yti10Gq2S+7AbwFIzIOIT4RkruUNay64DKNKiFcdclkIC9rosWMg3IFffDMQ52eb7YGE+Wxbcw
Jotm16O9yRNZy31qhQ2Ty1H9blcMQFmH+2prHMub0a1uO1/YUeUeyj24OzNR5FEOG2T2sz7YQzTa
dXSIqUE4wgg/GpEnkSrrCeDPeZPZRXNctMTJqZILZYTrCsyL2JaKjNs/b09auV0WmHGv+zlxV5rv
p3vldJIsNAPobXFrbbInVNQdCfR44qtqL47olo8gOiJVJqllcQFDy7E/EFjFIyF7CfQbRX5qk6fr
yyK87j0Yr1aVi3oojCMyAEtx5ii1VTKLoRbBfr6yENWVCgKeCt0z5VMZvzXplm5IXr/9zPeC9NrG
BLHM1kKZVAFdrhMKQKkY5TFYho1lKP5iUmK+1FfjYsMwD0als6nHsC43sVhtrCH0r28M9dm4DGKc
53joQ/TEl6i4LdLIqxWhsJtIJfyassMHAUgSt0aPV0Fifsmz2U2Xt2ahuKGJfAgiSf/tBE0tVkFl
vT8LFC/f5H46OsZz685u6Y3b4TWMiKTv4nvgfEW8V8FWHhGM3X8mfrJS2NXVjdj3W7l/lGLi+iM8
4V2eYGUHb6ox7UvM+A6heIqhoFosVG5CfjwuDKTd+J/RyclD/orJ0NwJ/dbrNv0uvzNc8XTd8y4X
Vlffjq15taYqVVt1KADEymL7HdPiZS/dnuUoxZHCz1Dfj4sOQiJX+oC5ULeQG7teJlseyGScuMn/
0EYsc2Uucrw30k/WdnAnANJrR7hNgM4YMOBhPYwQdkKS9EjlX++X25XkiJdKDNJFjesQcSnZxQDt
5Q5AGZiJjh4oS8Qplrlooc550IvVlLumXILr3cTWzae5q4lTdbmzt3INLlpIczFKoF7Du0aBAq5y
UzsxgPA2e9hgwtKytT06G170THEkU7kzr5AY9JFlVjmuQs3WIyfYp3trM+yNh8CebqMN1ckgPiev
lVhZy6CKbHwhDuV9m/Y7XVncDNTM108aZYZ7dfTK1IEkES+dGcNTmVg6Xf1pwZj+dSt/2TTN0jRM
y6gSLxMHjdNZlk0ZZvbQYXyV0GhTd9ZxOdXuAlQSYHGPwhO1Y5cP9tkol6M3WT4MEsRz3DTbZsbr
SOIb2Mf582ydDXB3sBhLkmBZjIEGvUpWuDBfwxsGZWz88htJ+Mdi7DVr3AFLhrwdSh0PREBh9wFm
O4F6uhWO2k8WOZJj3zpzTuwbO0vXTPJnTTClsGbyxb9gAanfbKItDXm/fFP+/o48ZmdY8CEHFbmM
gXe1Ie+M5E6d72WwIl13Q8IheNFnS4wmwTIiOISA92HkNpFBRKfLWeB5JcxjVvdWWRZCN0kMu1M+
VMqPWRvtykTvXz+ZClU5u3ynnG1xd3KWR4rYsmevfpSgLq1uNNFmc5DCp8lZNqXbfO0cqGje0lqx
1HdkP1+tMmoHLVdSlPSt4i4dH+oPphvnpbGotTJQ9EkxqAmK0v0vCcThpTpYQGMjWWvs5CGEwAfh
Gpfj4NkiFysya6iMSQVXrICkXfYsQPcpgN1fkqizDS5coMypK7OBZ0jwBXwhN61TPQ4H1U53gr98
EQ/UDfKXKtbZHhcw0rEHsYYCKNTwBv3b+MRkqQJwjkWZnZigNgI4mJzTJiIGj/AJUQQvGnaUB6/Z
9Si9QxnEpwcv/5LW/F4bj++pei1OJhQsMHlpbosg3TcJWhZq7UZDcpAUzQuF2pPb9i4VFKJlctlV
QOInAYoMLlnujGNAoK9qxpLSNVst9mL5xhq21wMVZYI72mlmRJI+I9TXlvK9NsMcZX51U/eBTLj9
5ZN8Xgt3kutpNvNSAv6l6vZqe5dru39bCHeQpc7CJ+wX5PGBb8yZU8uOqVNlMmoR3NkFC3kWQPaM
nd3PQnUbUawXF3+/jvTEUKCgCBaH/45GZcHG9Adc87rh1lFnWyWFxrx4Aa4scNswSe0Ut6h9gFtT
dTtkYQL+r6b4XAax4ZeD0MoUtyOVMkmBFiSohdzNexBeHOPnN5Y7G37o0Df7RUdeWeO2JjNL8Ecz
tGRpWscs05wlRadjAJf0dT+7GHZWdrjQGvSWUSuYjcIrh+EXzd3o/S+JCvn1uJCaKUYSixG+XgQU
qxk/lRVaVcmtXrRg3bmVrbtw9IZ8h9a6nUE4LDCJ7bt456/WySVkU4dpTkGC7kgBZtSx9FsIomI8
d7Q+iybUzD80FXE2x1dO4yKVRQ3DZRBDuo8lCL0eBo1ArBAe8l4JWF31caklYmzgnZPLhd2qszOW
n9OByvwoK1zMjvpZTA0V302UCluInxLlSUrervsgcYjffWe1ElDDW1nRwwerfjO0+6DWnFC+V4BB
v27n8kN0tStctMisOB4ipqDJBkQjp/WDwomhiaV6FVIjUjf5Yk67MsdFjHhZhEzVWfW0MyC24IdB
ZI9NtDEWRw4m5/riqI/IBQxpFq1yqExQHbSzk+flfYzOfdHKqKgmHxl4WK2LixmjNQi5OeDus6y7
uXxoVeLuI/eJCxZzI4CCoGZ6fp5hA1oBLrzcN29mT9mUZKGHuKTe52VW3tc1ZjAkhYXININtTDTu
03Yi0M3E3vAVVFCuQFtaxFFVhfLe7KPBjqTebbrgNFo6hTwgTixfPVUjfW7bDnqZYQu6QiCt0s+a
QCzo8hDR2QX40qkGpAa0YjG+zt63GE/wq3vQqjotlMjBfKfbTLAVLcR9daxfGiptoS4TmcsrwNfW
qDGT6TS/NDvVEX8kruAsJ/NRAghh+UGO7V1OmlfL5QKHvIzTAA1vFNq1r3qg21X7FJt3s+FnIIY0
Xy1QOxTW9+sHmriZee6SLoiiVmOR9/9LCBi8BN/Ch9Cxq6VxcaOPtUacJNxUBuiaouKYYOpsUIkh
QeKM8bVUvdesWqhVTO+BcSD4Xn6wTrxaBhcygkwWpJwJbam+vtePg6t4ytbcBa+DHfrRbJt3bE5W
w81y9zEigJVtLrfoOkiKjOPwS77kV+uXnQCkhdDcIhExrB/6R2npbI2vpuphPVc53lHvs0GsGh5u
1N07xxv6CdddkNg2vpTa4zWFjAIXWA7qD5wvkyqTUZFe4dILXWzTWmTyZYy2SXJR/tnK95Iv+LlH
M0tSx1jh4oYIdaWh1N6d5Jdm8eiNbmDLW6qkT3049vPVnYKhjx5genhEm7zU2WlJN/+2MVxmMUVL
WjQsm1Yt3L+V/qgoFEMJtQQuLlR9OMexHCSuHEAPbRB9IAP966sgcnJ+pnfuRatVLWxHme5LxROi
0s3Eb0J9n3ey3Ykjlf5R9rgYkYRi3wUpHojhp2LHsNDhiQ0fhBvjdvHb2Da9aQMFp+f/gR/h8qHV
ZV1RVMWS+TK+ClrfIlKQAWj24DLOW+kQeMNG92KPqhxczjrPpjg8RaSps6nU8A05P0TVXWv9KEQP
dBt2b1Kv78u4Cv1sizu+4bjM0GZAMQlSOtlgT164LTwrtMXXYZ99BZXdvKuczNeerjvOXw7y2S53
kA1trJUyhgirOFWNbWoAP0SN+W0MjacoEwU7SCpASNHgPQhSJNi1qugP1/+Ey8fj/BdwJ1wygcJV
QuTAqjE4PSY+pkj4CDHp6uNyh1yN0kzU5hBZjpI7kYqZbPAExBrBUkIthDvnkPtMRyEFsC1IBCeL
rf3YqdR2UTa4B4M54qTjlYqPdew31ucWlxYE4WIk9C0OgbKJ78yGeA6Rrskd9kJK4mmYTaDnmcz6
dn7GCC2Iq8bX1k1uFWfwK9UuRbuk7ufLub6lWxZErAydL3LORjenBvTTXFAD2UbqdJa07XrVzkl6
mcvh7LclHv5jtqYCpBOyYGFbf6qeMPIHFn6GV428t8kRY3u4rZ8wtOlRKeNfvu1vyzLn/Okwja3a
ArI1OzGGStID7u3D/Kr4o9vcIukHEFg8feS8/TbJsxaM2VR0ORPpMYJjnS22KFPcHJed9GyBOwij
GJtWnwk4CLEjQBeul0rCJykL3DHI9BqQToZl0MTZzoLbaBCJK46ywDm91PZpmjVoXOSJ5Yd9c1AE
cXt9Iy43R/Tzd+KyXVUoUF1I2bvkQXTYCNiyFU7qdwtkm+8DYEeVZOYglsW3OZV6bhOzwdb0+/QW
hBwHQEBOyTf5cdgsG3mrCDZFQk5Z5C5RLWwNORsMZL5j8UnUDbsVBiK8X+ZMOn9Inq7AENUmadgp
Gp0ZTIsFAEIqPmdyZ95rm9ZF9+dN+Jns9dyeicN0uUTwewt5DoNiETq0L9CGXLSTrtR2FT1kVHny
L6n92Qj7xKscuIxmKR16BH3GRc2maE0wAjvKscRgwgikMZESk/a46zIvFB1M0Zjc7YASYhjP8oe1
yWxmDmI61NOICL48m8GkWEZvWXDJJvJNoGMnNbcD9bTo+06ExgxVhqX8kQsdfWAsncIAxlr90LSP
dfd0/VRfThrPm8UFjjFdMDRTAW0exsC2DyDH3GnGA2PCnxIK8EtdH3yrswrDKR5a9DbQpG5ugDhH
PjB1tnAb+sYRY9bZ7fuWieRrk6WFfz6df6+S732mfap0jYDSWNE7LFMN3Oxb03sqOOd0b97Wol2N
RMwnjhpPbCDndWrGJVps/XBSK0i/bUyTonQmnIMnMkj6IQjDHgPO6nCjV09D8W/hgicyiKYZPZKR
BUPjICYHqDPYukBhWalFsJ+vwoVV9c0o94Dsp9Vtmbxp0+t1D6fCLc9YkDVV3kOLHUfoMbpfPgOn
f2fddttgqz/GT+odUhe7cYrjgqyNqJdTPsBlFmqP0FSGsGyKry2GYiStcvS8IDyNSDx1LkRAv06X
LFOIXKltbLkOnKB9TNXPaPMTSQYR+vgpOkEvNcxHIdAOfanh2ZBWDgZhQ0dqxc+GFJhOboaZY+Rz
SqyQchEu8yiHoZDzEUEw1g/WsG/Q9yJ8hPiGPC1BWXVTKam4kkXskoIYoW3Ne6G168/SXnJ0L38q
XWS3zkCychFr40kKwI1ThnmLzG10il3/qffjPcrpb2h54KnCwEg6dV8SXsnzFUR5NA1xiK8pH3VM
rUiH5kW4nRWbCeth4H0fe+bJpCigLuOTz0kPz2Agi0YbWWw6t9O/D/JPtKwAnPxe5A+xIoOJE4/5
ELWf/HEoPWJvqS/MBZjUUrK5WjB4tNwVO3nTHoeXFBP+E/iUzAOEEOjZReK6+YOashAmsZ5Q9FHu
BpdRaoQbNlE7gGRNP4SeQjSEL8/vrr4tF2emfNIl04L3RjtW/2b2rNt0soXN4LBndh2Bu6TwBe9D
PIMrw1zo0SJ1VqoMCGYhBFNzjr5jH7hqQc3dUzvIJSmKFkKULRxyV9GKTWIgyTJGgTqJ1LHggkwP
3bwOXOEARHT7bnrrZF9OCRwUlaryo7uVovWLPCN5ZIqWKqqB4T72f00SjgfyoBNuyNMVNC3kDYsF
8xudywRHWLdOv0eFQPZyL3umyo/EJvHM/lETijFr3rq5FvqVIG3zvP5GHGVqReznq1yhHiGmNKCU
C7UCRmgNuS3RFiuo3OoAEId30Y+SequxXb+SOZpc8LDCKE2yGIVOza5RWfTKUwri18i1QJk47JkG
co9KFoTe7yy3JowTHskTGkhGkE1aiIJuEed20n8Kwq9CVznXvym1bVzsKIqgGJtEZOzI2VZrVDfI
KHWii5eroQBDKFuSLvKzwdaUdUYX4Irr80+G8ZiY92Z5G+cfOlwrM9xKWsjL92qMqDv7HaLuO7p8
J98z8EDyQJXCiDXx0BUjLeIunlgLQ2idrAF4MnKhV+vUqeRe36CLHnheFl/t6+bFnHImg6T6wT7e
N9sO3QPxY52rlRnmjOuj1aaBbOio7vTKQy5/mkKiE3zRmVe/n9sdVNkCjLegKmCEJxGnaHpUZyLd
vjwzsbLBXUempqrF1ONTtRvJG+4NDAptlwPespmdfQ3sYlNNdjX9D73Zi4doZZi7oEpoyHb5godt
ZW2L8q2bKXaby42PlQXudipUNIbHCC9Yca+Am0DahkdpP+4qnyJ6uKyte7bEY1aKNOkUg00w9PsC
9CZMgl3b1MfcsTapo/iWP/hIYXb4l25xE9+Rh7AUuVoj2ccRZrX7/MSsT1vxsfs5baAP+Zg5FuEy
hFfycJYOmWFsGPisefkjCCa7mb/KARHGL9/6qy/K3VppOdVNwtiYVb+5UaHDJe8goeEkdrYRXAqU
QIQLvkSf1Go7G1ocv6NHcggTpDvdS8nM72LdaLUmLlyAlzKX5pIV+YTZn6sJDIedl4nLkz4Mmymv
iNENalVc9DAypcT2ILlIdhrwHcNW8RlalWLbIaI6D1cpxUXNJUabBb5uu02gg5S/Nua9TE2iUG7H
xQslams5FgA967STMC+g5dq1+kI9auVLuctqj7iYESSiYJUC8j+m3on8zxM26hMmq1E5z3yKGJJw
CB6dooE6tF9GkCGHylO1/OiF72WjOKDatEuqAUbsEo9OgcZc1uUpIpRQ3NXZ/SBldqyDgN+iKivU
yeVRKkUBeKoUwcvbDRtXgygweH+dFvNq8rZ/WYh3HPUJuTiRmHPURyYQWWa8hTx7Gc6ebt011Ulc
MiLrI1fGIvHqum9lTamWGk/GXyCz/BmkCHf5ToEMjfTavV5PYaiFccHCypI5tACFdDNBv29TnGAh
d6SmOy5WfLCWngq47EP9kbSfHV/hokWeNEJpsBf/4CX3mAF1y2cwedYum4bOUydzKH4p6nrmES1F
GWTpYOKFGg3mTpZkb4zHY6ONfitYDtg6tloUPgv64JlG9en6xyVCo8LFkkqXFQykYvLFKOTeEYsS
ELRYWvYReAi8LmurTbTkizvNUeRMWi0QnkQdRi7IFIqVmUWK90O5gOHHPGitsTWn2E5QRru+0MsN
yPO28lgaXa1kfVJhSroz/QFl3PQ5uDFaewbxLN6BL8poG0/XbRKBWuXagfoci1bCZoqNYH7Q5Dez
KA5iRImQUqdRZZF8dRr7uBzHUcALSWxuhGjTAbhTqGBeUQ27tHaq8ABWNKG9BYi4o2rURMqlsrO0
Mi2OtQ6dLzwyRf2+q/wyo4o35LZxoWacJz21JjyhWagZQSgNcbRTs7F86QiEWei1245GKhAhgIcN
pOB7g+IAQkDwhWWRyV3ksol3A6O/rI77IfDHyjW5iDMGUhI17HUzxc9T8JBO80YroJY2DMSlTjkk
C7Wr7crCsYyrDi2Fon3Iis/FhCZxQgLmiMxB5WJK3osayJLe0ZnyXt6k+2FrPev2L3Sm9G+3g8pF
kCRT1bYNURRLu9hJlwoCiqdw/gyNYUeMqIcU8f14REGt9Q3AJLj39EX0FmWxNRnU+uLwb+8Kfm5a
7BRQ6stI8Izl0TRAuJA5iWJSAZFaDBc2NEmJwUWJbWLgwhhw/GC0B+NdK2D+PIMfA4XSe/VjDfez
s/MogjjPhVksYZYN8TPkgnkf+kxBpPNpgnhqjVz0qJYlj/IJfdRcK+wifbCCR6GkZmguDxaslsT+
itWxKtpKi9oA1Q+W6CFj8KaX8LnDlxT8+jG4/di1omuGJOuaqvDnC8C7SYkVfMGmE3aaUm+0OvbS
edhdv70ux/bfZvj+rRnLtaQOjLtOfqqF79JAvMou53Xn3899tWlsJBnqpCgVNJ6pVPaiLXYtfCmS
H8HcudfXctkPzra4CFs1aVi2TOE8zB6V9CHqTh3V7qaWw8VWIW9GrUhDpKnyz1YBgNYRJMWOlZ8l
Wam6fD2dV8MFWGBVuykqJRwhz/TbWzZCo9+EN92GTXoEtx8C0Rlnc1yIXdAC660AIXYuf9TDMc+f
r28O4Wh8+1Rr8eW0GP4smM9Ncpeap+u/n9h8vklqSktnTC12Riw/NcHrbHyre2qyidgSvi1aKwo6
1yUmm9rN5AY/lW3+LJ2g61bdMrYQM7RnikHhL5nR723he6K1MZVDZwkJvEDyQI+zCX8god384kPR
T9nzx9KUs0EumDaTroldBfDynD8m82z3pbVJgPNp1Q/pV589jm+BtumkQrXExLOgv0nwQO+bzaC8
/JtXcCFBkGWlngq8l5XqYeocGfesgrm360b+kpufvxkXFaKwCaYmnRmV+i/q/fwo3ao2a+VmPsV4
f/k1dTbGxQU5zpO8Ya2SWfLL/i4qG7sy7suRanZSdviA0IOS20jh7JH6Joo7JZmdwgAV6EDRJfzl
Zv29Ir7laVSWIBgqilDVZ1BqpKfeRzPcCbbzW/wENV9SYPwvTYCzQe7JZqTKJCYMfhg3dou7XLC1
b5ELwSbJB82QE0HIA3PfHoULJC4Pvv1p1cWoQQEcFUph2vS63NppnmzUHIj3DulZZP7bfcgTuOtF
0aJUhIwlVPvdIBUbwSw3Y78QKQQRefn+ZzI3sdgztqtBuTEQMZb6FE1Ea+jyUOk5WPCNzqiMAjEs
cMTAXTe4jI4gx3h29nOBBrm5G5xfKD1tl+yA1dsS55u5+p/ForO/cFEEDOtdhZnWX0m0CvhoGjoA
MdjLIbjR/G7PaB6STQfhgtDLVf+6dco4F1w0YwiWjjXNVT/GsjvIJEgbkTwU1C5yYUWMO70ZGySC
UnSw8l1ubSOBuKKpOGlyIQWjx83YtviOk8ear4knQPUVWxfYndM951Sfg0g5LI6ccpK7AdT4iJRm
+gLqqyGi/OLiGxhM2aIhY3DLeL+8V0+CbNa0WkeQRD6g71kRMdjN9+yVA3r1Z4qq7OJqzsb4coWh
WwloppXI7aUHS/lSdkRJlPr9nJOPY53308BK5iF06XMoyw0m4cqXHWC1Bs6XW70NmnTAKWZ1nqhz
1NcGSROgGeVj/5K+1C/Xjw61JM6nKzDEl7KAwpVpxY/YQdcQNO+6icsJ2mpJnE/r1RhabYnBjWzH
JDPzhxx90ATUBIDKMeCwnDjDK2GT8Du+QhGOnSgXkYyL5Ca+jbe1D86khwVgtcah5aeIj8jXKaRY
D8BdCEinOhZbIWhcwxgIXMbF2HP+hvy0QylEUlYOESou4oMkb0TpZhbd69+MMsFS+9VRLcwwHVrG
0b50zpRD9M8ZKegW9aHYz1cm2kYehlJFPluVd3pxUiOiYET9frbE1e/vhDHuVVaAQJvEmZC6WJpl
X/9KlDfzowuYw7Pm1tRSt97MjpjZGlhpLaf9PHqiJ7rJZtx+CMG02nsuJPRitEDAfkRvonpqw/2i
ekpKRLbLCebKBhcHcszYaeIETBgDfTDQT+on3zog+9lFWr5QGTrla1xISLUkbuQFviYne8O0sx48
RiHFlU/FUn5goYMecR6yFud0N0KTON+Yo81YCi2/8zGMT70LCe/jhxU0q8qKQI3w9i0AZauTTdHM
RBig9okfVtDqZApHVvMSH/qN5uX7wE1e4nfyz2SfOQsVR4mN4otfs653RpEhQajeNAD3Fhc4LVfY
jIWjHRdw+YkHGKXeVdQZ0/k4EeWV3ue4lZbernajnx7Bwogx81tpz9h2sx/CDSUjTS2UCx1TsJia
EIOsYcwSO2plOzfuqpZSib34YjwfM16FEc1pOY8bjNUu4g0ejnaVbMPiGDcUBzgLCX+k4ys7XMiY
u64uagWP+iSwnLp5rqSvVfG9kI4DKRhFLYmLHF2GMqwYwBRURBwr9DXxq2x+TQ2fiLvs91xbEh8y
JLE1uhw9m+xG8hSMTYIFRcYE4yEHDD28D+EX8SO73euXgCrWE2vkK3NROUaLkYNOMJheASHbiY1u
J9VX3aJK6IQX8iW6somEVNJQn03kn6LuGMtrRIG1qMPFl+gyqQkrw0QDuIVQJROPHL5puW0B485E
gcRtLDmUggS1LC610PCg0RJQyLmW1t+0ZfFNjToPpN0u4SMXq49nt+dlo6ppSfpsQcBnwnmtXd2F
eIU+NZsJ2OLatEOPZCqmVsaFDVFRtUYxLeS2xttgvXZWZYs9VeJ8B9Bd8X1eXbHU0q6VZ6yLIfqY
pDUbN4FEt+FlmMLr7PSp22PsxBFvGrywMdBrCXb67frHpVbKhRTwadZFlyBDSGfXalu7zx6K/um6
jcsIkNUGcsFEMAoonI9I4GZj2Ebj98Xy4+FJNf1Z/5LNUEEqHmOKbJAILLzaohjnqiFNuGzy8hCY
n9rhFMqRM6QHVT3QZLxEksBX8sK2lBW5QiVPfki/Tq7K+Phz+021dcVhJfLMj6jISbyF+AmGuDKj
RmAKrr/mJVpnOjQHNkaTIVmlxmgIN+EreMkohaalaJGrN7cdZjXB7mR3GfVWofIgvnCXGXFrLvX7
miYXN5s3bDu7+WnaEBj2hHuV6GtcXpWiqoosKZLI9xjGJKn7skTMjAtM5nztc6/piVSL3V9/nvGz
CXYHrd4uEchyG7VE5YcJJkhbvFcBzoz25DwLYYeXhLPkMZ5rCal354qOtGMqbYrb/4gEx3SVo+ED
3/1sHuYDqhwkNJn4jBZ3vPVxgmaWqmZubGRuk2SmbRa9X/XtiYgjl0/Z74/Ja8Ll0TDLPSjn4PJM
hC7dxLXdeoyqkjFjJY61o6646xYlXhuuCGRlliSkCIsWCJ7V6KhtYIyCeH1e/4ASPwRSSGYHumCo
eAvBXg4f0+o1oIDW1/1D4hlYujbKQRdiMPWdUrFDvXVl2QDVp+YlIRp5sgn3mLRtsHyI38P8/z2T
eLpjPY8LKWB7lgc3erMVqNoq9e3YDq4OWFGYS66aNZ4y0r0mPU/djUjyvV7um6wWwf6IlRE91Qq1
GhvW/wx8HUJZ4bP00h0qyC4uGxQHAFj3ld2HENcrq1zsmDu1iuXRzF09fezKY1osNqa17TaaiT4e
5RxcEjCEWtCrPTpeEJby8+TWbNwWPFIdrmaQ2jhKf5rTj1BFrdbGxQxR0Lta0BAv0hLNz52ZPl2P
FexP/nvclUS25NWOLaJYZLWJ6qShz3YlMQnVkxYc9ES1DfVjHLrn1bwnQCtrWhAErTKBOyTajRt5
I23j43T61ZuJ9g0FQSOCEk9yPE+DEgsFYn2tPFnpMTSJcgRxpN4LMKvVjEsadAsECd1w6B0dFOVd
9UOmMAXUIrjHQ5Wm7YKhfDz7Dcw2F8auAlHDdR/4P9K+rDduJOn2FxHgTuYr11pUKi2WZeuFsNs2
933nr78n1d+4OGmaeaEBejAPja5QMCMjImM5h2PW70+mlR5hha53qkEPs/kpzP+k8znXD0rnpdFX
orkDAFD25f0lffnt694xPtYC1TBpdVFCK6m3Ar8CHRPw+qLvcUkBV5zKV5+49NHb+80r02OcRDBo
CiYp9fz9EaHFFqg7UMtBs0SwJKA5HycXaFdOZisa9/33l0rcTV/Gb6TJpGWBCN9Lh90kABIPZzrs
JviZG9zz2kDcr8u4DCzQxLKpaehqAclUo2+k7ooRT8UXnfHa+FnqVom7f6LbFYKbgowXGbJUGdQY
HrivO2shR2N4q8aX+UOwkrczZNfK5K7BMqsOQ52yT6N5GDtOnstRg10dq0ZJldHmAiBZKlpSVthd
Y1jNcE0XHl4YzyTYpTEJuPlzp6OOXmV2dVQcCkJs3kW/sF4AHi0epOj2I+/3+bCYx6ohksIcoNjS
HEmd2jL5VYCEVsYLRQVVTT86+/bASwTYDTIAZUZL2+CkaJVlBG+X3/vNq1h4yhtFpYDLfNY+qQl3
hnrblemmQSRTJyrbngD+cCxVMVw+fUb0F/WYH7MDFhx5j8ptr/xbDltFAi3jQjMd+owYMB2i2ygN
+8OBIsGEdvGGJQLOF+UIZOnVkVgpEkGsduL2zUzvpIzzZnjnwvszEfitEdt6byqCHZAIuc1oDw6m
CdEEoY2QvkOBZXQMW3HCR2KPnuTmDnkoMcwQO4vqlOfC5rXlt6/h7z+FbcvrIM+JQxHbKF18R9pL
KiVODcj9kbe2vo0lZd4EMWM+aSq2RY0CP7izrdlWvN7vQP+cuAjlFMiEFtuj0BbgB3g1/u206yZZ
/u+0KzWaJjTR6nbGOECbzpVQzi0SwDErD7H8bf8y8mQxGcQkGwvRypaygdxrymejGdxgTFw5AKzU
zAnt2ynRTS9qxqvIPqRpL+Rw02CVBeEIEvCgA0JcIHBuw19i3E0O89AoC10jUYd7HgKdGygwWImN
vPBSEguc0yLmBfjETjzVmARCncy51ipckDALXEoN2AuqrRkiZx6aJ4bJFTq1GUKTjgtI43OObeK2
vM7ckipPCJMipGXdd9pAEEg7N1m+V9lxnDgOhSeCSQkA3kFG9J/xnp2/FhXSLuO6GIRjB/vuXmPL
DrWh5HIwqEiOhfFMSOgJcVpZYTCewzDwx0i8oFxgy0LAkbuvnMYWImYpF8M+nJDAamiF6L0l9696
xQky+/f2D8arEjB3OjCn6WvzqlYP2fKUtb9IeW64C0Gc66SxxQcTV0kWqoB2lwI/d1u66jhfJZ8C
/8wHPbRGHpzevo/XRMZRyKqWmz1dr6yUH3pdOEV6TGN0V0PN3fd+XN3oWa5cUjHrIWDo8djQrhS3
fXpV0aR4CI+0uR+dlNFaPoZR+DuuaCLjKjDnIRopHZVrT3VmYWSVdt8DR/6qvCXZO/Nc7s2vvCrt
NjzWSizjOkxihsaogb63tzuHovliZ+jSe+Nd5/MSSt4FYBwIkQDEkZvQEJhnTpAW2Fn9NqQZJ5pQ
I/h7TqKxxYnK7FM5kpFlqcFgieZ4HKKWsy/NyQG0P0oSEZGzWnhnd59/SU7vl3ZY2qkdHmmHIHkj
Dyl3zpejF1uYwBZXM+cRfaGJl7b4ZoxfOTa/ne//JzxqbGUiM3JFLemLHuvzFDI+suNHwY6+Y4o4
eABHMKjr6SwYYrOcW9zkhnfl3v/96sp1Sp2NCgWnpdk/BZXuWpuAKknA46ay+1ce4C7HGtkCRllH
Ul03eN60wsOInWnpMci/7H/Sd8aUHVtkaxZgBwmDJEBcpvlx9ylHvlF5MdA+XomtWgRP+foObBCW
aAlOe47u5Mf+CIJdj5cc83RlfMsoi2Jk0IJdIVyHSLOIdA3Gf/aV5Tjn91rK6vzmWe2xE4gi+CD/
KKfMMrTHpI/tfPy5L4enC+tF9CydsIGB0YUcsSZeLFLHF5JVnPrWXxrIt+vA5CJpURgEpFOUuiu9
R1n6UFQu6hQ28eqX+PLvbUis+TW5JO/oBUSxeNtTf3kR//4b2NqFWQdYKqDokLWrfFmcHJuWAGs+
xoDDKY+KrR+6S+zw2pF/KTPcpDIvHCPJjSSKwFIPTEqAlnrNq/pDecMDAJaaPre8GTDezWfLGqkq
RA3YmSlOYoch/MJLLyDKq4A3RemZwyvczb4JcVwpW9ko9FTWidACMgQ868YnGesF+wK4KjGZStYM
vV4syB/+7RWGLnKj6kCL1rKDBuV9/LovkJP2sdRNJNIHMagxJCWRk6B8rptfofRZMkU7bRqebvJ+
gH0vCqwueoSJ0U5d0EemuqWYEzY7Z3nSfMVNvXpxeKrxgi2LjSNHmh41OpyXcO6xVqN+qzGAE6NM
E35KnkK782M+xzBXKONlRnnQxcDoUNXzlPfhzqpFqW06GPbsBcBPqnzwm3CxmzkhWGZ8jiADE6qG
88TAiGCpZAytlPSnQE+8qiB39QBt28zfN52/DDf9vu4sgE4bL0rZB7h+EmBK6R4KeKltaQF2GdZg
DinAr0QOAwgnVLA4OropJq1UIY/PDLyGQ18vZmfCbkApv+zrxhNETXllqksb9WKVKeA/SMRzF1ZW
lBR2GOZ2H39ov/+WR7NMTxPJ57CKZzjoFgPno6WkvihyijLbVglWW0kDnKFhskIob1Umgc/bSbGu
hOqh1U5W7sd2D7btDtlZ5wNFh5Psbsbbm0wWiaTVlEIdDMTbMX7N89yfTRDZ9x/pit2EsLsHojmZ
JAoRcqR+tqNEsrLqV89NxzY910oKE9iyrCniSYHdBZfooSoxnCvb9ZNogJtTctJT9xocJhe1gOSb
kmOyT/s8XEKHR2G0GXxWfwRjk10gqEOuYfMhmK9yfJ/Eh32b55wXC5KAMQ41CCSsIQr9aMFRWx3o
g/uf+0J4SjDxzcj7vDVqWLup60eSF3flHHPsbvPurr4T1XN1d/MOoatPNGDvloG/yM4Y6Yehe8qN
mNOg34ydK0H0D1kJImMmgY8Qz9KkuPaZGxbfQHJj6YGVpjVH1HZqtZJF/5aVrEKVIqOn6J2jTSkj
6BMr9TuLjhAhs/ofLYGJYZmWhgtIsFHDna9pfh7xkOt4INc8Q2AiVjGXcSTruFJz9GhoX9rlad/Q
OIfD7iOQcEEdJgK6G4gU/FETjs0YHpc+vhdFTAKSpLT25fFOiN1ImEjfA2IEVTr9DdHQjd9m+PI3
Cn3a+FFt8dDreC6d3U7ogCmCNUAU9YXD4g3H9H06W7qnk1eB1VjlNXSMH/s6cm4Wu6AgRZOZ1x0S
qiHM/BQwLYBld4nSW+ksefuiNhOam72zWwlNMyfNVKAYk1QVfh5lEvML1jXtaQRl2vRcaM/78jjm
yFIuhFqGKn+NIkliHnXy1PMY0njmyPiKsBPbeaIlrFH2sxbYGSWwx+T7proAktzZ12WbP2L18Rhn
MbZGluU5TEN6ntHvzd3wpIVWeZGB5Gm46Of9ooSfwtEYLYnXa6L39o/KxUo24zsWTTSjKQd2Vnbs
jjHAwmcPnNVc3EtOsNIZ91GWUhmKA3DcF605EMF09C7wjWbmfUpO5Ge3EUbd7Js8x63WnsN7uuct
uOKVPNIV4djjPWg5RshuJFRxXgQBDY6Team678rwyDEMzldjG8mjgvmkCgHSqRtrbmzdNzy8ia6m
E3jpXSfa2X3tCUfeFgRPqvLfsWsGMZUpiSrCSRVaiqG4aCssqszxGDwHzC4kSEWCXlaKugvl1AVL
xCH24zv0FGDqhc9FsuIZBpNlqHWRjVMKpbTJy5XzaCSuIOe+kNRWOPqC8Skf7s3uJTKLS9jyqHp4
hsJ4kzLKQKtr0nw0PqXhtyr+Z99QeCfGOJC+NOKgV3KUwiV/7kpLbdG0/rwvgxfADMZTCEkvAfwE
Lre4i7P3yazpIKBAJf5oHeyP2MUjRW3eF8pxw+z+QZCXc5JPeJOYQujLQeFX4XA3LnjgBbP+LA9A
cNsXyLNKdgdByDBKobQ4qlqzVPDDJ05uC6BpcURvPPIJDzmWwe4fhGBUbRaCk4uVr0rmDhnnA25X
Fm/+nd05WKYhrNoJo0TosN7Vb8shcEIgNjfnxo0O8iF4SvzihXdsnKDCbiAQUgah+G7vaA0GyeNo
oC/ZWlqEjnVq2LnxrRpETkJH79CfgQzA4ZKkqGAjYd58ihIUutEoGMrAiIGllJqV1EAGqIDRboa8
Wd+/mMl/pMlsjzcDphJJAzy+lGuFXhp2TY8DlvbzT+b/x8jL9i24CaO+bfWYiMaiAdsibl4Vf5uH
3KqKL3EvWvo829PyZf8CbLuSmyzG+Q+GUA+zjqJfHciXgcROQ9IDkZTDvpjtYhS5yaEXY6VTT9ox
m0WEtujuX0aZsraa7xT/XfYyt/DzK68PtD3kuRLJhACpD5tiEqFa49H94AK488p9ekndyDFA1kP3
H8ZzHFm8RWHeJ2W8vzICuAJYoSjm6J7eP5q53Smc2cTtOvRKNyYCSIHY5W2CFV3xrXPMUwU00sEq
Gpjk7JTYVuGB+HMFMtEgjwElYOo4P/GEWbrQjq76p0YDGoeIJt4sWsNo8wrEvO/I5JAdmaOgCpGT
m+poTeJjC0iBgZfT7bsRme34Zrk6LXMgZU49VU6a6Qd0Za5Lmlgkll727wBHH7bRqwFQIlMLzKeA
2+hxFgJ/UKer1A/+/yaG8R6lPikCyTEp0g+LNUmgeAGTMBCcEx5gFM8pvtvM6k6rjZySYIJNzCfT
p7ycxP4nfKBdT/4YIFcY40AKPVJjXYU1tG4OpmAMGXjyV+GFeg/4Rl5jdTtO/3ZX78nRSrVKBYRJ
o8DfDwBHqOqHpOSVfLcT1JsExkukc5WGeSgjQZVobwzqJKZXuagf0scfOQqx87/ZBeMyAgQVdVxg
6aZwR/STkZ8F3tAJJ3C9P3zXXy0yxkxXUYDQ1BYlyrdFvO+H45CrNpl4dXleRHnHAFsJa9EaiwnF
75TBOZe65Qu5l57iu/au9mJPeujPPNB5zv1lm7aZ3FVGV8MCFfObMPwk09soc1zEX0oDv62CHTon
2QhUhBRKUQBe2Zaw2y+D1uNr+xI4xXmJbAy02c0ll+y8sJQf+xbCOT62XxssmW5GCQKmUh0W/fuM
nSbzsvR35fBrXxANFn/P3YCq+N/JQFfXaa+XmE1K29ErdbucvSG8A3OKT9KzjlH7fXG8g2Nch16q
YUgo8FYgPPTGndqdNJ7lb4swJNOQRFPVNCY8RoERF8WAc2vqy4RYWIzfdC6SxXaafRPCBMSpicbF
zFDsoHhYvW8eFb89Nn7LA8DZdn6/5fxRm+0XcSlNdCsH9Ehhcs/YGK3c2RMAXFdh0lv7yvt821H4
JpFJ5k30KdU5w+x1R65q6DWhBgZayVqCzN03BZ4gJjhqWKwE+rOJTyiLVihdpWT0It0xFU4ndPsq
3RRiLFwRYyAnjirFRT1Hmh2omEVO7wAFwus6/SUu3iQxxl2o2kTwrKTrveq/qHIAo0RaTYF95lce
uCFPL3oPVk63DAAsJ5Sw81E598axF68mom+Tf56WgXNruZoxEVKWI72Cm6AVdN2fUKzU7iebDuIP
Pp/laHtekty+I9V8pVlRCHKmE0zJzacGszHmkc78UQgJAK3zNONdMMZbLGrSR0kAWeYbXpNAhAa7
pvZGMYRGME+UGAcVPu3b/V/y95t6jO8Q5bgNKzojn/S2eer9ebRLpOx3IzrM1alQrcyueeM4W04R
29/gCxFNGUx9jGlKcTXoIR4OTr4AM1VubMAsp8pHdqVRnhQ1ImpglmALAUGyzJJKybCU4DTVzxIX
D4wCP7LRai2A+XRSbopGLuE5rl1p2TL3B0zt9sfkxKMA3P5evzVhV12CWDfbGoukTmW+ZP293H5Z
PgLgvtKFMI42WIROBU44Zv2l2p6F6HvQpT84pkZ/Y+d7EcbHgv+90QhdWtAs3VftwpkOyoUy5QgO
r/C0dZHW6jBuNjVaFSNS6KQUs2coL1LOeWfzfp+x4LbVJa2n0IkYSSRiZufdh+CM1yowHlWrooTE
Ksri84miQbd+4GDjKMNLng7JBffk0/7xbHnwtTzGqy6yUhhji+rEnIjPiyHBIUzutIDxFO34sTfd
fXGbZWSghKgEOwuE6CwgpNxU5iwZkNd5tHLW+nQSfTgIn3XMydZeZQvOxNv13nTma6HMuRlqOUdm
CbsQ/cBXYIDFoTzSld7Q4c73Uxv709xvCjIHWOZpUjQiKsiahTV2mHv9ogNiOHygLPDxlTs7upUF
rnVjDjDEnF4k0cZycsQzGP9LQaaI8hZK10AZvppoLsuH9kHHpuPHHNRNVSZGxkacThp9cs2K343/
YMVGIz859sL7nExsjBKhqQLKkEbXoylcyfAavxNn0HodYNV4wZgezx/HB6gDQNmAQQX/4N+v4j7K
nXURNsjUzPiX0qMamB6FuXf2taI/siOEvQTVrPUkCTE2mgEgEC3msnpRgJ7TnOIF1GXqh+7cTSeN
cYuzpC0iaRV653o3f1KAVIgO/c/BnlFcwBvlXjx8hKxZWolkbpxZmzWk4kkXdZWlqd1DEXUcz8U5
KY3++9VJRbGpZwHFewwXVwWxQXPsuAh+m3nSWg/mdhFEeiKL+HR0kIeCNAsG8OCwAPolwXXWvoqc
CMOzDOZKmS24zgqaUANKLJ0Sa4qf5ln0Sfum5T8CjVcEon/+niEy1p7MUzUIOZyVMfiJGLhKcCeC
fEDgDattFjLW35FJmoBn2mDiFYel+orX2u3L8B3Lkm7st055pA/JBqy5ymiNZx6e6qZ/vFki+3oN
1ERdYrr4RCvVrR/7ik/5Sj+CM7NSkJ0nIqWsTWaNycaIzJbSHRu5PSpF5Ygm74n3XljaOTR2lGg2
goFMA75l6zZH8zG6DB75QtHSIie129IynfILWNCwiz2DwpTn9DffYWtNGW9SmWlft3TxqnbpsIp0
EJ70o3ikwPLyQeo4rnIT924tjvEkxVCoPaETKnHYPyXLdK+TzBON2ik17Kdq+XHRSy8TsMBQtY/7
bprjYdgpowzI3MtE0FWZyk/oW/bmr54XvnkiGP+SI36aNSVCC4tToTS2KH/vQt6QD08I41SCJqmx
bosYGkrHrHmujC8SrxhKT2HPJhlHktKnXU3ZvXNyr4+PucZZ0+H9PuM/sorExSKij91KYOgdzWcw
wT7tn/ZmJnxzFOzsUCBESTln6CCnGICenGmJ/K59CrA0UnY8lBueLObdFdYNJtZNOKUWxFmZP8Wt
RzrAsGiyV2DUbF8xTkxhx4iapZPHUEKdkGCooS1eE+nShV+b7Ke+nAveLArPPbB4gMooFlpA81HZ
lzzZTbzwp3IBZvo760T8fV81jmWzQ0RVW7SpahAk9uUvDK1b83yOhJ/7Mng5AEs1JIf9KBVaTId5
/+8B29qCPb1TTzSpJRx5IYsTlVlM0y6UR90Q8MysJ9BadJpqXkH4UtqC0eQ+htvVH/saci6XwfgH
MFJ31aSi3NoDE95Q0SXkcnTybJDxD+VoFqRWcVBRiSqA6KKidpIOGN7Evikg9ECEonvdC4ayHB44
Cs9EGM8hipmSRDTzMNvMUgvDUvXJGWbeu4HzDdnBobHoTUkBOAmKW50PLEcvUhRv/5g4mrCVrWzW
hVrDrqlTLa8GOMrTUyj+sy+CpwVTq0mHEKXqECONUnAspy9irHF8EU8AkzzIUQ40KFrTMscEKHn6
IYoaZ18H3meif8LqXZD24/8VgVK1dDNNvJvH2Mcy0AdWWVZ5CcspROrQNGajB7OFLtqV9F0jqHDx
GAN5ujDpASZlzSKnz4FQPHbdOZ2fzeKw/7n+4t5URdeJYejqu0NffS/ZTPPOGBGLkmND59JfI6zA
faI7jNRnDwloUzlGsJ2S3yQyRjBMYl8lE+5KNRX2mMi2Oem2kh7KxCuku6nwx67liNy2u5tIxijU
rp6D95WgLPal9FEbuQsFPAn0KFefcZTr0ZgVVLfHEy2o5weK2pXeNVivQyYOwFhf5rwVN4f7JOmm
FGMdAJusiRrDIbQn4zpinZ58H74HzmCLXmjrZzpM+zF0h7VQJliQQUrKaY7xQi1BPNATuw+8KRM4
57Vt+DfVmHgx69OCsjFylgKrOmI/O0tM/ELmNpW2E7GbHCY6mGKuNxVljwveKCiG9D0Y7SWw+6+0
85IhHJn3y2U+a5o9fd2/dxwN2fEBbTDrNqQwzV2QgAP0OZwlqx1+7AvhGCU7P1AudY1ON5KxaDpL
2lFdXvd//y/v+t/fj50RSPtmDMQIApB/3eP7HbS72M1t1aEP0OZeR3sO7Gan7MJ9BXOcCDs0ECjh
KM0UD52ORiQ/TLt1S1e7UjC50g5+VL+A/W5XXv4SeK2zuCX1Zlbhq/e6lzvFhZdmcAyJBbVDFjqo
aolxHTmfLTk9Ks3zMCFHLC66xqGz41kO42myCJlGTsncp/xN1lKrqux84cEp8yyH8S1o7LayKaMy
pGtnNJ+qnBN26H//54PxZjiMG0nbvgsDSufQR9jA65v7udJdrUlcEIHYHCPlyWKcSdENSTyKqFj0
9uLRDlT4WHh0PE3yJWzT1tfYab/zEkKed2aXvPWpbkqSwUBHdJCBm/RUg/YvtvUekHkUYgFCAWLO
K7xyjIPd8laMaawiA1wgtRS7qhg99yWyOY23m8IxD3a1ezHyqctjeK++e0qBdbI8758Z7/fl/46m
6ICRWaK8hRFCaP9rSf/Z/33eZ2JSkKCvyJAPMO9Sd/L4IdTsInjaF8FLrBSq4yojMPJKlIoGJj5S
fiC6BSp913/QkTTJVc/ZhTekyPGICuMXFDXU1FGAmVdNfwi63upn/avZak91M53LRTyK8WBH6cBJ
Q3ifkvEU6azIQx/BFBTtbkl1uxFPWsvT7S9lQJCvyESTVIMF7+z0uB40OUG4lO8a6cls70XTFpCn
Vs9L7OjA3RhCXnX8L1f4JpTJDmKhQSdIghUOxFq+lNYECCgr8mJwjVwBj0i5U+aD+hR827ecbX/1
Wyxbsq7DIQaZKYKq0fpj+1kogA8BUkgeA+X2wd3EMEWoErt4rSmhvEmCRwMMwIkItCCV53zpTf3T
0d+kMDc5V7I2ihcUH2mcpiRZcYrA3L2jOYvfee5v22/cpDH3Wi06sFU1Gd6Xwx0RL6b+odh7+332
TpumWg4miM5V6aKqD4HqdslHXJMsyeDGkTVF+iOlisJclATEjdp8joxTGFzGyvmAga1EMFosS1sL
ZqbiTHTyqUxmP0q72cp1kNCmac6xgE0zWwlj3FLeglh9TPBK6aKXUrtf+pdu/siprESwLqgPu7rq
cE8zwZPAyiDEVhf93P9m22qouqGaBLNLhLGsNqqrySxgx3WE6xg8dctpKHlZ7XbMkP8j5Q90wAUg
YuUYIC7V7uBUn1S7KiztacL4QPlQRphr55Ge7KuliUwe1oiL0HY9Kj5pGpU2aMR+1T1cG0Zyj/vf
791u/3AEK9WYLEyUBhmBAmOk4ik8oNrg5C6qma/CJUlsa/TgTC14vIf+oFjoUn+Xrtz38maOvvoL
GHc+AoTQDDqaOHvgwAIDReEljjxaiRfb6jWKberOKbr3lVvy2PRLN9HsXompRUkqY6YV9C6t20ud
SxLepd4M/ysRjDtP5FnMsLmLOJy+9dEpU2O7BDxxo3pt5McSsSdgJe+fKcd42NLRMEcLGQN0ZfoS
gEKjcSKGeBxz4yOltpVmzNVT5qUnWjIAIiR+MZrnNrg0GieJ4Z0P4xGTGajkIN/CyzDU7uQpOsvG
h8YfV1rQj7lKB/VJz/7161lnm/K9krphwxnV5mnB+EHEpVAK6SB9T+7L/lMic36fd96MswhGcZCi
Cr3YRXvq6xdVbCzsLu3bFM8FslsjZAFqFKFrB3Tih/IwhI8oKMBDCBhhDh3eANx2Zrk6F8YrpFOQ
qFoPI9aTBnTLc+GFfWWpM6A5sF88G4anZZ3bm+WbVnecTG97HO4mnK0CdUuaN/0Ifw8IgWN4ButO
VTnzVxU41eOxul9ehNHSvnIh6umN2fHFf9SFyAzis3cQWnfCupFBi5Wufkf85CCjSFK+7p8pxzWx
Kc1A8nHGXimdUcNuDlAmKFS8zGWh/8vXNFGWNw2ZmGzDXmiGNOo1GabzZXDiQ+ZhP3DAy8CWbPri
jk5AWuNvqW/fiptU5tb1tSwMfQr3JORXuXwqgleScNzT5nYTHWb+j2bMzdNmWW16AXYyeLgU36TU
zmsr9ntUtmovBftfitEZXgmDpxgTseUWM9Y1TNQxcjvC7JE6enXGxUqicelPW7ypxty/oBTR2++x
g6HVDt0bnA7jiCMTS9QO5UP/kbrT7UOyXf5ylo0O4ExoT8snSf6WxcTqFK8rZ05o3HzDreQw0VjV
1LoaAHnvSNFLLl5V8jkDkuAUPu/fLM4Rsb19IalMQUT1z0krOwIUfBUfZvFlX8ZmVAEWnaqb+Edm
0ejkBKyoCn3B6dIjxWxr+azGm/5oJYIJv3qoF1oDnAwnz/BKpGP1w0G/m069Q3nD0dTnZBTbdeuV
QPpd18G4zsQIGSmdoaKg5qGbPbT2YgmueZcDMA7b4OIhdMpD8aJzykKbJ7aSzHiLZGkMMTHQJ1KX
+qrOw13Q19jsFz7/b4fGOIw5UI1wavHEy6N6RNY5d75QGYW7L2W7QrLShnER3VDIaaPhcSc/To6E
+cjygpFuzKHp4MiYPsuOiDonF0xr2yJVYqIELeq6SFc0VqdXDm1O8hAFEtmnPKEp5U0CmKXq6BY2
Ib+iJsPxv9uHdhPIZKBTVQl5Tfkd2hqvhK7zxiA8aMHk7X9Onl6Mbeip0fVBAVeYNY9R9y0bP+3/
/vYgvPJbDzZhR+NA0ioZAbJ2Z7DlIru6avczKDHkMw+VbjsYr2QxFhgXk0HIjEd5cpS8/FDby2v1
Whx6RwNTeXmNTmDK4NEBc86JXQIeZENPugTV78hMrG5OLDOu7IHwNkh535FN20AwIrcFaiXvq5eo
QB7UB/EfyW388aDxNps5RsHmakA2rbUxH0D1oB/CGuyqHIfE+32mQCeBTl6aS7h3WbsPusvChWbZ
Tl5ulsC26tKp0uRMpkU5UJtimU4K7MYVMIrbueYX2ars8cCbR3z/zT+yipVMqvXKRcxZkoqIwfSE
Al+w0APpQAYDcgf9aww+b9EB4rSjHVMrdPRD7BjH+Ymyn+7fN96npea6+iOA6S33lQjvmBY/Bdnt
wCC0L4Bj7yxGs5rHpCAqwv+k3NX5Ex766oe6jasPyVxjXSJVRFKcXJYldpEtTp0+KSiw/W+KMHEE
pATlmFU9cDdG5buWqncCAd26AOCNfTnbr8uVOky2GVVJ3AQtniKtC1TrM+APHiTskQp+7hWX9pVX
0OMcENuOG82syOcCbQuznz1gntmjONcWKN85eSDP27INOcMwFyAu4Y4NX7Kj5lHCMeOlegV5tjXe
YQHokFwkDnIrPZOdK6YwjiNNWpXUC3QD665VR4eBfNN7J8T4kJ48CdGP/+3k2DRUSeSpDpMY+ypf
5FN3zDz9YaywiL7Y1PFml4/g9gBL6j9JBtu+Q1YtycGEmK8q5xCDkYVyHvB/+1rx7IPxEGEbFx04
7BHxg84aNEDNELs1v+4L4Rm9wuQVYd4A6raDlDCzzEc6IhF54kPQ2TTRbXzChR7lqcU4DSTzYTEb
cHxJd8iHrwHWPQlHKfo371kf4zHSvqqziobgIJStpXlNhC8B6AQa7gYaNeM9QYzHEDpzFEoDglrU
SmQXzvwiH4GwB/i00JGf9o+KEzFUJrNdpBBlEhF3iizToY6LV5Fkr/si6Lff0YcF+hY1TamENMJz
bnyL6zvsc1gmQdVYvEYJp17I04bxEIbUxm024MoCS8QhhXRo64mzGLBdvrtdU5VJzdMYnCfDgPLd
3PV2LwYvjaZ8Wrrk3Nf1ZU7lw1Cqp0RewFcSc/kfNm1Dl8GRqQN3TtPoB1gFeDlORBXrrFDwJ4bD
T+VpOCSlA+O4x8vnwCeP2jT6lTzGXUxZp/ZCqWK1c7I6R54tTFI7ud8nVn5J7cxwBCBMR27oxLxM
Y/ultxLN+JBqKDDdnODFXLr6+w4XyApQ0DhHr9Fn8Z22M/uJhTWJ5/Z5n5hxJXmhJDopEbBHm5aD
W3s4x+DHpaQ6KFRyDHYTJE5aacl4Fb2tRKEwkAxX/zRfZrs5yicRXJfSOX/RHXIBV133WbPFQ80R
vOkwV3IZJxPM9TiKCwogTXjWQ5DLh2DNGqz9m78ZsG9C2LkClaBQVOlmgiWaU694RM2tZfgW1icz
OYwZp8RC/+I/3MxKGFMAk4w4NITYSBwV97+I3XQ4RBIu5L1QpeC8OJgpR+D2o2wlkfE2QigMuoyd
ZMD+T05rpSfjPvykY6W8sHlAA5zj0hmnY7ZLnRQ9cBOW6KnTgJ7x2iSc7GrTd660YVzLMhNznLUW
sy3dG6keavPTvjG8v4X3DojxJUY1l0GZw5eQZ0oFXfvGdUAxBdBjwA4UCkdzVVRTGit4rZCx8vA6
eebBuBMxEUSzIZDetyllN7WK3C7JYPco2attDVJBvDa4nJDvBY49pRlvguG41AQ0E4LfpRqs8jR9
By3J8/Brckvk/1wmw+2n7+oUGX/SBOMQVLOM9kph6SBYA6F57ievaDDpqDI21vISuYG7f7I842R8
SaUbkZ6Dts6R00NWHBLBNYTjvgien2TL6FEFNEZNUtA+9ylreeo2sUVR+IJjDNZjW/ZKL1Kt6jF0
uJNgmxfDAHSEqJqiprDoskkCvPT3vW9MYdkALXfTl0iy/0V0QEy4zIal8O4KTbv+MJuVTOYyBnOL
5QHQ2QCV471cfOqsDhWMkrtGvG2gK0nMrSyrSiI9Yp4TEFelG8uYTjCdVPAQY0G8xMPj4H1M5hqa
YCJKJxEAxBJ5jCPfDD4S11bqMPetFAOxz7Cz6RTE75G0TALgxHmP7O1btpLC3LLWECdsC5ixI7S+
7seH+BS+xIJVfK9cSrlRXoUjD1F888OZQDLS0coBQB8jUuyLBKOV+HAhIGOF9FimPJvb7IvdJOiM
hGzKwPIq4tPNNawtdsept/To1DSy3RA3NL8qIEyThie99/YvN0c1dqlSSiKUe+hrsevcQsDVXmaO
h9oO1b91w1Dnf+fNfaiQsgnx9ehQoGCBH+UU+pRarPI/NBF4E/V+4VYpupDM42wSXKhqua+VJ5E3
Efhe6/3DN6wEMDcWBHB1Bp7CfxNUwcKAI+YVUK09oyEBH7+4BdZIsEvsR25m95wK4/bTfiWducBB
r6tNUEG98aQ2Fnre15+Y+6EtLJQ47fnMCy5cgcyNrotebnoa0ZZr7xYPoFM6dxbKPg9UHtacOAru
G6PJToMkUymkAFZAAS1sz1O/hJY5jRwntf22WX1EJmISs64TcUQ6l/8qjgq4O/MX8Rhd1SMl7xz8
ycUm0JFb2KdHs2M4bBOhbOfm/5F2XUuS6kj0i4gABAJegaJMd7V3My/E9Bi893z9HvXdnWI1XBTR
81wRZElKZabSnFPNOSqBqta8+DUIKqLQBXXQleHPQlyp1WfUZYl8FaEkBS2TGPFWptvRS3lUdwFY
X43KY0hceGw8b9uQdZO8kMfd8KorcmWUPvLvAMN4lG6GL6QBjtXg6k64I5KtCtum1yPahUwuKlek
ui1KC+1JzQnIFAfjtfjZvgKd7drY6068A5AkMFuYik5XVFAgFKgpP/5TD6MmodoKI1CYtZ3Gzb3e
ynvBnorOkLM0I1UHODmUPVnkw1qpK8yhlwdrr7q50G6KtJMzLG040FolSChnfWv7853kXynynvSf
ag9eHBpnT2hb5ZoM6Ag3IJg3JkdFjR0rmrztvWNbs3XXOGdqJYo0ZMyMxMG+iK9I7ZWFIBMl2jDO
iERSGxXNDEssRb0dybltaZ2TysgR0vu/WgxfVBgTqmDGeYYkmthqeAjk0Cnk920h65Ho5WD4ikLk
W01a+TpC/Pt/KgrRXv/KGjIASe19qg15IYwzF0E/z0afwBb6ySGcruf5mGuvggUJ7ihfQPAxcOlj
rDRmWXB6z2ayxoPv5bqt7KnNeL/MG/VhW6ZIJPt9EXz0sa6WaomUhDkfJ+Nl1gVJApE35md+6lJq
5bbFw4RhABvvMZ7u8ev0Rhx0sv70nUC0h+w2btwjvpIQq2aTBeVHsCOjgQDgfeGpRMEHnRcTLHu9
Bw41Nez0FLhCrirBHSacpVCV3iRDifOTU3/nj8ZVAEZaWVV222cmEsOZimA2qBnKSBEM6n3pKzvF
0h0jHwVxjfB6ceZibPyhyHWcnHQw99QZno0H/cwelSgr3Ir0ULAmvqwwjalB+gZ3uWiu/eCoSGC4
i5+2903k8vnCAuYm2nCqcT69p3jUiXZhBBJ0R3tC5RMj8Cl1wLr0KQSYi+HQOMOBITutnWe4jxlY
805gaagL9kOy6yS5FvgQ0WXjSw1aO/ZGlmGBzanbMQJr3yU3BopobMI/cj+VE14sjTceIFlXJ/Z2
zmQ8LzE1ZXwnlQCYWmCgNKY4CwPVttXYdex1pPd73/oZmLO9rRUCr6ix3xcCpmSIcynDc2Fov9OY
2GH3TUV3vf+p6YfFZnHGQRkmhZQqrpM/HdP4wbJ+WdJtSBsnK57b7p2E37fXJVQGzkwUSqtX4wCB
aAZDXQJDxSd61ABnI7HKxFkSRBcie6Fx9iLp4lLTI3QAd6fWJV62i4BCeM0KIcC/vhN1xQsMBk/U
a3SkyksLxxa25zA/DtNVXT5v76DAlfAgmETry9gsGjzM1V+q7tL6LdZeaJjbYfKyLUl0VjpnJCZ0
2ZNWZRf3v92e8hd6zbLbZDcdqoOwZsXOfsNL8oCbeaxKs6V9BOrDDnkoN3loH4Hf5FTu8F19g7nw
uoN88HciODnBdebrkUVj+LLCBOuZF6mR7WPafHsvRRI4g9HIwdjJKSRgcBpsRhhrEggQPcb5Sd8a
+H6a1kP1/uG8QG5oFwCm1OmQ/kJaA0xzp3KfvReGSLBoaZwJAT+rnhoFbnRu2WnnMFpY+LJDbzjU
gq7UNupYzufS2RfDxScS08gIqxkl/w92hf4ughVJQ4+NLAA4Y0eR4ivxmhCsVXS9OWMySxiUJSUT
CmZdE2c46I0tmwKHyb6ycQ34euMYl5FlMtactoH7QgzijhpobgPiDCrwD3TLywa0DWnpX9pKHoyT
5mRSZkYVxdBGcze6B9ro++CpHuYJZNv4VIfm5Qh5QE61NEYrIYjyteA8KVfSeNi+cyL7xZcbNWCY
+grTEenQXrPHGKDT3Hk//mI5NzQvugJ5AvXg6XxDDc4tYeWOZtdfZ7vQy9HGDQRcKCXL3lDMGQCu
NRe11QouID++Y+QVHTofZloPd1n6bg4i2EWRE6VcNBJXQTKPNZ4v0mFyCILU2GsxaCB7OTLPwiED
lm/a0n/OoDQoGc1NgvW0bxRcHOBudf3SztMPY8IAb1GA3z450cFxQUkWxSkZDPT2KEjrTXiX9aes
rgVChOrIWY+4rFM5HT/Ug1XDir12lO/YyBqbn+3RdP2XbyW+2thG1TTXMVxCFh+63fRCwIOUtvac
7WVPvhZj3Ar8N8/sm2ektICaGbt0Ds+gvHcD0JHbpgye8Go6+rF14/t0v310AuXnJ3mQ+wXMVY9N
1XQUppXQJoOgQYIp94Y6GkxdF6G4GYV1H8hIjw49xcRuZged5VrFfhoftpciumZ8BUmNNdPsmL2K
j8EDqw6Xr/pXRrGIo3oW9uyIdo4LSUgYzKOWsAc7OoRYWrRAj5DvDS4qL4fcEaW2RdvI2ZBOK/Sh
HKAcUR+cejk8qXJjl21wPWifoue4OBYemDPpK7/SNKzMV6+q7FveiZKvghicJ/XNfCuUDIJ2QzmY
qNNWyuzEXV1h+nUkpwlddbuE5NUXgXpsVzZNntY3qKVeLWr4y8H5gASxg1N5lR3JLjxJ3rYswWHx
sJxGYEqWPuJ9G2vUliJwSIWYTBpexvAvM3E8OicaeTFBPrMM8zE6YEiuss0fxpmR+ICf7XW6ykRF
q/Wzo7qqahiDAl4Id53L2ZILFq4ihOsxVwHMwecUKYng2rTZtGsNKlVGey6KDkRy2XVcmJG0jkpZ
B9ej2/TfSoqCShU6VvYLSGd64AuOb73PBIO8/10kn4S22jzpMjLCEp9ZvrHbj+/RM4qAKpJKPqvm
HNNd5OlHuRb4nHXFuQjmfJw51l0eUeSVyvS5CYrznD+WUeG0AXU/o6G/BfGpOZ1R/NUMwrgj2t00
BA+DVd/lUXjK8kCkMuqqB7jI4nrySBr5mO9E+DNRUIUYHot+MnTH3cvo15FcYc5i3TJf5LH/s1AV
KheqqleQRx4pWBmbM0AVSGanV/MpPqT3iCMtIX29QD35JB1B0qKLeyVyldy0OwA3SSPCk7SJ7TLQ
HppEFnhVkTzuOpjA+42SCL0nYSjtxvFnXta2Vh0S+kMbf22rimg7OUdHKflvwdhHASYInmJ/fN2W
sB4/Xg6M3YrFgQWyrOkpMAVdar2S8AsBZWz6OTj6y53W2I4uhGAUoZQTFZZykrrSMxhaz5Bm4z4o
LMGGrTeHL0Rx8XCuaaZiqDgc3Zzup3h+HFqyk2l+387FvuyKq3TQbsZ43MWZLJK97uUue8lZEDpa
U5OxUgkrzQDs4954MO5ZCERiWxcYkX9pqPktjM/XaaEyT8UEOxlMaDIkbrGvD0GB7oXCjYTFuvXw
+CKMMyMpHmaJ0aM0HBWvepad9fobNSa70wCxiQdO2HW7bbUUKD6fv7OqsJb0Bsc4xK91/WD6gu0T
qD2fr5v1qe5kDQsKtW9F9TWneJklAociWgP7faH14LBIUkChQR0MTLmF6VVbfLJAcTkYzkC0Mzom
Iwal0OzY4zY5dcO95bS7GQNSXXdjuSK6mvWxs8sF45N1rTp2pW+gFD044ZPR2awqkuzJmUGuktlm
sO7hqRGl6kTnxVkQWhZKo7Hcuyb5TlMWRyD026VhHrfVjt3QPx9Ml+3krEc0RTI4axADaMx5YV6V
wZaIX5v/8p6+yOEsRTM3cUGtAXmPx/Za26W3DCfUOgc/AFmCnrHisL0swe7xaTkAYMyqEsJW1Pr3
KbkzOtQs+t22jHW0r4ti8Cm4NOj6sVawpmY37Pof5DW4147tTj12b/41ZhJd08tuGdr/tDfP9MZ/
EGVfRKvkYg8FvsunlZS5tLyOp8KRA6RerB/byxQJ4WJwabJIEkVQxJG4EvFUHBf5VGfRb+Xgc3GT
TIomSC2gKNDSUZqfUvYZ8Dxg2ummJqvoqWZrXBimzLRmq6smzAFUxwjpWOUEQMDPbNNvETx2nhHV
8uCzixQq1V1oFPDHtKmcOhBVg/+lBn2RxFnZKgCzeKJAt+PjeJ3DDSbIWuo36S9jz4jo03MkalBc
NxIXidz2Ubmn7dDDAoaAz2djt8qe1fA/R7t0OSaLC80a3/QzmR0T2KSPrKaE5L0t3xbHwhsOQk+y
/lK4rIqzsFk59ckYhjmqEsyko1HmR3lg7aysRbcW4cj9ixu5iOMsLQovyqilJSCRMWM5NHZ2H7rG
juWb8138wEjqJLd431ZKoa5wZtdCcDjrLaIKBp6fHeaDeWc56mPyRMBG1r2m4u6ZdXPxv2XqPG5J
OY/AWdVwhubXYSd/+2fUpsK0oHT+p0XRckXZMZFILlaLIjNIrJAl/ZJTEvzq43tfSLnLVO9PP3lZ
FmdqO7OLKWX4fJX2llanUdMOcvStTnRPcGLbWqnLnLkd8r5XwFOKOkiAhAc54D1uBxHKgt01G8oT
ZTr+paH0sjDOmvSNVgPmGvKayTE6Jzx2OzZwyfBtlMqjyHizcoi/K4DoLI4L2Nf/2FaLIv+H8VYD
GZD/N8yaH6th2GImUEUBufwaC2c6V3VjIYA3XYqchq3UAgMBKec4KNwk2metiHpjPYezEMNZrjRC
c/UkId2Hy43DcvLb8TCVduMOoJ9UATgH6nXvSv4UFsxCLGfCCB3jSkca2q2tW+K7iXEkIgRl0Qlx
Zqvvjb5vJQttVcG9SY9Crmn2F7c0gLNQ5jRraTSkuTtI1+ngNdi1rjmZLZAxRPwla0tRZVlFEgF1
bt3illIUTeI3Cp5AukkdcJFd6Yr6un19t0VQ/vbqRZyDDwAHEkRnUj7Kw8/t76+p82UJVObuy9gS
3UgbtLgriWmnKVStOYe9IHherW0spXCXZsRYbh4krNPbMffK9XAOMZ/FyMCmp/osBFFaGzxbSuPu
Tj+P4RwSYLpr+wmdJMpVedDR7l3uRfyVwnVx1yUO874lKVoEye3sGR684TWeO2hCYC3zooqeSBU4
bfMVv53SCsJicm0ZN9JnCifLbeMuTiyZTVTqqGvoFAS7lfZzUPXv29omWMJH6mkRNutapgZjjPRO
B/Ss7jz7L9vfF2jzR8Zn8X0/qlPfHLGELL2rlOsquR3yT0T+i136UImFiKAnDekTBgNOAI6UBuhS
9m3JEiE8ilbCee05KzSqxUyHAWRPy6+Teh3Da//ddnGXXyNDYAU+GsjL8jbqckc27VDRBUJWX+rL
HeMu/xxaSoKyPqMC/GcCY0TH8753iuO4Nzp3OBiiVha2ObwLWErkDACYOxKpUnFTml32jWb7+lh6
/SFCR/KNdc8IunzZ2d7JtQfNUiJnCIYwLdLcR3q2zW/DZl9U3U4r70v5a6QDILE6o677t9vKmYNs
AtJoPH1sKyq4eLeZX8orDZ2UDD9QutMetle45laXK+SsQy8Vc9+MPVCzckN1FYC3ujOhkUN6k5Xe
ZQ1ETJWoSWj1ubGQyo97kcZqgcINQIT4CAbb+g652p3h+I9q4CZPMOlnH3AMX7ZX+i9WnRiyqloG
sXTuMMu+0+SEzbs3u/BOcTN0QkWRHd2xZjbrTv5M/wnosP8nju+E6pvCaroQVz0s7qn8Mqhu1VCB
tqybk4sMzpzERp9hQFVPXZ9gUd3oWnV0sKxwt711IjGcQRmnDjUJMI64Y+T24a0xOn0kSO2wu/vn
3b6shLMm0pCHlUIR4KdZ5fagoVEy6yxroVMGlWA1/6J9F1mcHamGVhpD4I651S+Gh1feGl7lZE4O
CILaZuP607svivxF6+OUT9araVJ7oONQqd+nozTbWhoeqO7fJDlx/+64OBMiEaOT5shHKE5kO0wD
J5OJa4T321LWnb6hEFM1UHHnOZ36qDblmdHSBQb6kCr1Wirq41+J4CveQ5pOQMYI0PNhyXblT3Yo
6gNarYqp8u9VEG6v+sKqjLglGDydY0dPMLETEdv07XG4jrXHurwhvWZnlojTb7VItZTL2d2YgVIU
ykfoPLrkOjgZgBgpjvkufRYFmOu39/cS+ap6Aaz9WAvAbRPpnmy91PIh0QWFX4Eu8OMubd2nGZ1i
YJxZ1n6uAw9zXt62LvyL+b4sQ/3/FIA/1FrYKTEegI4C5rLUk3b1VedpnnawXBE/hmjPOMNaxsTq
hgpqEcqPlk/duQztqhsFlki0bez3RdBZpgnVmg5LkuOXqgIB9mF7z0TfZ6tcfD+WS2soKVi3aDAd
1KJ3CBXVhUQieFvaxJZRJNioHEFD0e1U4Wt83XJezp2znCOYPCpJgtuOVIzy68fAr7zMf65CkdkU
CeJMgZbVemYVMGilNDuq/wKjGWA8Gye/fSoiOdzVV6MqkicFgcEYFsdZsnZh2N/SdD5W8yBqahPo
MV8L73q17SQTGjATNBFLrVc15VtplZ96Pf0+I35+ZQY6Rw+2tdQlJLTn9M3QEDwKeRj/5clxEcOZ
ACWZe18ZAaXYuiP4s0CHsTPvWkzSs8F9S0gNsbp5iqwbmqqBfsjixKk5eIynFs/aRAkUl4SAzdWA
b+H6aRZ8ZgMXojh7o85Dp5UpMF8LdORX81umBDYevALNW72sCymchsdDgNLTiCBETQx1V7ea7DTq
JGLU2N42g8/sywFRzHKE19aa5orScBdm1t4PYm/7Gq1mpNXfqzFkLp1fhEnTIE/D4vnyyHpdoQ3H
+So4kEP2zNwpfcsZLl5oN41wVkW0SE43xjTpfHTjoXHHuJujyp7H4yBpgvNatRSLFXJa0Us0R0Gy
we2VgvcOOW9zBpVxNJ9mPbwV7OZqdm0hi/NFbdGTWLYoYN0l3VHn8VGPpTMxAZ8SR8CVopMn9fI+
thS7TRRhG/3qM3QhnW33wlNFJRR+9ic8tMF7IZ8YCFt0QkQmA/7vuvPYqBOmO3JbaV1RWkG0yez3
hWgSytkkjUjJJ/kdaVzpJSvvR2FTEjuqP943iwVyXqzUGjPFuCz05V49sWHx+FYrAZzFsGnUg5gA
c/uqGzJ/1WOA/5ky3vVFUHxvpt4z1UrwZBNdAc6PRRivU1RDQucJSgpWq/2Ih8wLStHLcN3qK5qs
YH7dtGT+IZ3Wg5QQRlkL9r8dQGc94yF+N5wOLMb1XpHsz+AvqBd5/MQDIKotTckhb44eSkOyjcAh
nQh/cv18fi/K4LSuofPYFkTB+QAfoH+Kx6ft+7x+OJfvc/rW672qSRIKAL2OlsJadpT6ZZaHTxmo
ixROy8oRmIl+j5c0lZ+0pnaV2Tok5qnsPvMQXBwJp2pGEmX9mLHefHNubUVJw12Sz6W3vWerjTqL
k+c75POBBCCEwEvJeGSITpiX8+j+47KizllegQUL3eSto0y24jCs/twRvdXWjdHvDeU750nXohE0
gDHSzOImKxRPMqfnSi/3XS59317tusm9iOI82Gy2vW4GyLgoPUHW+zlEm1/SXaUMD2EWoQML1J0H
KjQiE/EhxajsNOg/Ex3sPHMs6oRbfyFetMRkf2JhyY3YKo25MRkQo+zIu2RXONZOubcYV5qn/J1K
8q1CtV4kkpZB9bvmPTRvotTZPh7BBTY5A+GbrWkGAeqpkhK8yy0oadPwrTFDgRiRwnF2wjJyWhoV
ckU+0R0ptexGvprywtbo1+31rGfdFqfD2QpzBOVOlyHnG7wAna1+ApojiNbikDUlnUBK7/kBOD23
hYo2kbMbUmeU6LuDFTStm0wG3qL2ZeqEtL4CKRYLrRZ6p87IVSoDa8n9gGVOduNV6mWO4SgnaV/v
8711FPUtCu6TxcW+oUwkdUAvnNsr/p1qkbuZSIInieg68c+fUq+SeAIEles/M/RncBl5JfItH/2K
0yHW3M+claFpoNFQDY2H75HLXp/GFkuK+tSept5p811WtQKNWGW7UpWLGO5exVUrh8GIwJ0dlgwI
e/+Lbtjhq3aXX/UnDH+48C0zhsHtGtObu+01rh/bRTh32wKrLELJh831A7T8SeS6Sc3nbRHrmcXF
Arl7NgVxbPWoyv/TqXum7nHX7lh1TFQmZx/6M6S9LIa7XEBlprPRjhno4/C+ilR3NIznBJ32BZhR
eim6G/1JcHqC/eNTmTo67Q2/gxuRyX1dv6siIGjR97lrhQLETFoLcYaqRscpkHelPrwIzkewbTxK
TzGXOSwh1iCB4LKwSxQx0W+6a089KsK3VmBjmBfNfq0T3xctoAG3xa/bqt+Hxo8E1QYDzUvhVpri
bgpjW82/jLmo9CXaRvb7wiDGZqCHqQ6nksqPkvRqjPvtRax+X5VNjPpRqht8g04n6bRTelaWNUJb
CWu7jUWntLpPv0WYfMNZ0dRdJzEcA/M5jGyGf4EU/UP8ot7u24+ss3rQyWei6YVM9p8W25a3Sdaa
BMvqAcQdt3aEVwdNv069CLh01ekvBHE2sM2KUG5T1n0E/HlW1wYYVVjfGIGIKWH7oFAo+v8V6cFY
pmVO8UQMgXechOAg+/I3qgASvP+XkA6SpbQM5aVLXqnxjJmS7e+ve8HFXnFWboomSTMUHAowHz5y
jlaGG8oK8gCueRXlzgQbxsMZhug+7yQNM7pR9bNGi4hJDoL1sC3/w2pf1sPX1BolJFleIqfEIGVY
1kw5BF+jn/ND+8tihBkn5Y78CM+iR/Vq56O6kMs9N6gfRfGcIpogj607gUdCnZj79QDz+qpZdpY5
yR18LpAgRF3poj0l/68iUTqHRRsiB96r14l2R0Wx2LrHXSyN/YHFvSWpYUhjD2yLkKh23A2Orgbv
c6+6BWb6CqO/T/XGScz8KSXxfURTgdlQmVfaOlLObgCgSp9aTcLj6jRHtnmuPRav5Z5l2GiLP2bH
+UQCu96ZduBUt1ZsJ48ifDbRHnMWRa/62tRZb4VVH4z6NZ3vBWrLDmlrjZwlkagBHhsF9zwEg6K6
q/YAfXloXNNmSSDfEYFHCcw/XxamRo6mSYbfZ+DtrdLhVhssW/VjQUuTwBAT3rgUYLlsBlQY1PE2
jHbocXMyP8Go7q/t7RMcDx83pSTvdBpgOSYGnKhC7bgWPO9Wo5rLHfijAqxHvdU1KtBWxtc+KW0f
rXO5caMEPyg4CVpRtlq0IM6a5Ho3aT0AZdxsPhrfGRUOgxQLf3XEad7YpKfkNoKJcXYWGxrIR05q
AvbYmSE1GDD85KhFJ6Udd5bh1tFLRdxYVwT3WmCpNc6s9JrRtBm7U2qDLHgCiNbkMa06u08bexRK
E2g8j35o9nlR0BoxQR4/A3HMzureyYPjth6uZ9gWasLZiUaS47FnYVX53TxrN61XHtunxhmvmv1o
11cyyMQGV/MA1TbugFN96g4i0LZVTLWFI+JHrptYqguJjRKwMU3Fm87xLSh6Q9to4NUZOXrt5D8J
qOZFdd/1DMhi8Vys0unTYDQyG6EA3yLDW0Kwj4TEnb7XXxg3ML0pRTBSQpmchbGmMqFdyOJYJM/7
Y3RqXxUWwDCM2sBpnyUiHsAWWDW+6KxoqHbUDL4nSu3RIx4o9jDBFBzVp/g9n/C68e0Mg1qd4W1r
1+ro1OJo/yhDm31bKIyxim2wcg1kMBii6+A4OxQc1v6N/pTvRdGF4N7w89hyZhpVz9hfGvUpH+B+
U08VIVCuG1cNdVPkzzSFcs4vKUe5qT+cH3mRo9rJStPJ+wLzPq+lfDYUgaVbb4pSL/I4RZVLtJAl
EpwtixGTQ3U2dh+EFGdRPmTdpl4Ecdqpl3HWxiP8UpTvp/An+q+czLot6G2k7CP61SQCL7V+WL/l
8eBZUaL2xQTOcbeVpGs1LHZRWJwa1TgIFJG5nz99xUUOl0eQMksdZ/m/oHuNo79qsU1u2h2DPCh8
IQ/Quje8iOO8IZF8P5It5KJHC1jhb0byvr2e1W3TTEIx/mUgN8d5olnugJfMKOmD/rYLW7TiPXWT
qDlhvc63kML5hrwcDcTqBmYQFTsB49UHKEv9TnoAaqc3xGn3wpGS1ajyIpI3GFZtVF1bNdAHtwfJ
nGN4xd7UHfPatGw2+chwHUR4k+svyotQHsGwjrOuHs2alSn8vXGVnMZDe4jRxHJq92ZgG0/bh7ca
RizEcXfMn2p5biIC4LYp2Q3BUR8fdE225eoRDYiCkGXduV6E8RdMDuYklKMW1tAH4nqnXGcmsJBK
eg7nArMIvgNwDleqgFo0ZoM3p6MdDNG5HrOdFlX3gHF6mRvp1/YGrN6OxX/iLqOSq1ZJMbvotl17
TPz8aihngecRXBAesK4KkzFWCHKuHbnP4puZPGWG6AW0alMWy+CesZ1udJ0SYZxbD1yWNAxdyUlr
G52DR5Tdvc8My6oLcdydR0M54gacpZtpT0H7RRmeO8AVbZ/MusNeCGH7ung5R0FtxB3tAb/wVnzT
nGEPWKQb35tPwXVxnd2pV/oX8uMvZXJmph/Bvt5LFtrvZqCwB41bjrNkT0m0Q3NZ6+l+BBT/Gb/Q
A5Wy4zjjThLfPCRlhA6U+Kj07c/tvyRSUN69+6qkptMM2CSKefJTGX3f/v5q+LDYZc6dJ5IKRMUc
Vq43vzVonpRGuxwf6tzNSWX3mcD5CewNj2jnz/WQ5yPMmxz/7PIRGJ/Als4A0K2HvxoVLB3bixNc
Pb5mr4MQ1SQzVKhIGlsNXmPdBDr8fluIYE18Wb7qI2DdGzps6KABt3QCocNBjzFOR9+L6WFbFtO/
P2KHy2mZzA4s7oTcdF2vSTChqJU6dbTrzBR820+KqOVwPW21EMQZFIkolTx2EEQUmzGA+McxsPXE
zo4KoMBn0VNEtIecQambOmlVhj8llz+y6sGw7rLypIWl0yqithSRTnBmZQzAc6YxOHVadc5o1Q5t
4nNlBrvtkxKJ4SxJmWJMC9PDyLvJ1K10Ojpz39d2DpLlbUHrr7jFUbG9XeiEpFbpqGdQclwf6VYD
2RFC5nN+ZaIrHfP25T51hHaS6dmWHnJWAyTp1WDl0PkQMMvBodm3B/3cuZPbYghWBC8gMIEmF6Tk
ahhbVMHIIsbj7aQBerRo5kygfnyRviox1DszO1GnhV1nKDNjrC3IbuOagHNVYHEFmsGX52vqT1pr
AXgvkdB03xzCtnTT8fh3WsEX6KXQqIbah6VtveCGQZMEOyABg+LrBI42tzlIwoeGaF2cyaBlG7eK
hYtVFVdFcKjqY9sLRkkEzsrizETn0yEPUpwTKe67MrKTOXIkcp4xjqgjeWBFwolL0aLY74vLRdUm
qYwOi5pKR9uXR8yWuCybqHzVb9RbC0yMAbJD7vbhfZS+Nq7XHxg2UjaB0hJSsxcfCez0DWjwT9OD
8ag6GmD+fTd9RVJqvCqvBi99YOge832/k90EDHUiCmfR08vi7MuooDZDqBq543fyHZh5B9/V3OYt
f5lB9xd4oirXehOGroCz1iKKovA18K6QUIYqKfzptya1P7iTznlrT3fSi3Jij+TUiZ3hKkMaVzQG
unraC9GcCmtGb1Z6hcZLbcq8TImOnXGe5PR5+3hX7dlCCqfFajuE1qhDi6ems1v6ZiaWIO5ZP7OF
CE5tVfA0NoqO53LtVpUzXzOltXb6V/WtAw6S5BIBqu9qXLKQx3m7Ls4aAM3BROfjo2U8Gco7Va+1
UnG2d050PpwqKk2up3UP1UBNy+mt0rVAF9Y8/p0QzrdNcjOPUow3cRtmtia/je1DbAofw0yV/rji
ix3jnBqYpXq5ZpGw+YwGAkexi+fEASH0W22Dkkw4krAe0F3k8XnXLpTrTtfhsf/pQ1Ps8NYHIyI4
Lb1KEOQL9JtPnEwESXyNaBHGdb2B3CSiA1p/GS7WwkfBhTEpHQVmXvmW3LQu826hWx/QLojS+z1m
4Q/6UX/a1grRojjT0ATSjOcE6qgJ9Uh714wv298XqDbPSJNFJChnvUO3T+bJamXr6SkMP9VEstg4
zizIUpxUFTpXXIwA221GHR2BYnNbCS+qyADxeJezUU6yxbATe7A+KS7wto/GQ3Q9A9s+PlWvlqBW
uhrALRbGGQb0ReupyWLgMtgHo2xn47ckvsNzEwVNxds+qfUc3UIYZyAGEk1EjpHQaXb/Bbc40GMP
gikGsS0iTBUqO2coyBzFmVbBUDAoDbCKFsg8uqEHh/j9o1hS2vPXck8fBItcHfm5LJIHvwyBC1nT
UUY33Qnc8SffhUCPgZSKAPvWy34LSVwKLq9kkI30eGqq5+RFf9Mc/RDesvG9xBnuWLdbcmQAWInH
WGmto/h9IbKN/BDJYNK0riRsMaO9Mg5oanXpE9mzWEMWlYQEnpJP8ErAwYxlCZ5ZL89l+N4j21qT
fSyKlAXmhEfDnAdDMxNE5JgVwNw1UMyra1QdBO5YdBMoZ08CPbECnSWnOhAJS3bqJmdQsO8YTEKO
IE2gkqKtY78vYvHBCvOwINi6PnCt29lVwIeg3aHkAO5Y+gihwJVpDvR5/rvghq+wYfCDmH6IB1vv
nyN6kweDHflny7Tc7QWK1sfZldYfMGRXwGbmsWxr8z4h37P2rRF1eQk8GeUMSpUOTde3iOezHBXJ
8a5qBOtg/3MjtOHz/EqD4a+KQQzF05WhajeVaqLrCXjXVuUqKbFHcxTFu8xGbInkbEhP+7CtazyY
Poq7bnLqX9tTdaRXgSv92D4lkdLz+fye5HHfAzsfshhpVrE3ZCcAdTbZDYcxd0QjiOtlk4t95Olo
cjU3DLDJszqU7LSag3YSz9gNXvkydbDJDGgUbXmx/akk/0Iu06PFdTOrmow6aTKMonduGrRn2RzR
VCtKCQu03uBsSDOObSIrsFRh8tXU3U79ERZ7STQoKFB6fqTOn7NcklNIGauzFnwvRJ3bAnvLM9CE
FRm0xEfMm6WPJcY6pFddBBW9LkJXNcWSNUvjh35AAgkGGhleCpkWWzdQiPiljIIEy78o9/+E6DJ3
GoYhB9ScoWygnIlsxh9VHqY3BYOo4Q53ydu+S+tnf5HGWbycgmJslGGKaiV08ipxLFRbItmbtP22
ING6PubFF8qc5FMzTR0k/fP8QVfRa31oXOapUMIRuqp1dfu9MB7DahhkNShmqEN3ArNG86tECh0X
+EABiHNgQgNPlKfZVg/9oxF0sUKapgkmv1kYFYCpJDd3mT7aiToIdnLduF9Wxr294q6NWiCtIXnR
UbeUPdxXgxzkKto3TeeYomzQemB/Ecc9u3wtbvSSZcLqqQKEyBe9MhxUkUGMaNrYA5EfYZ/7049c
xHE2L9FzvJMDPJDS695lU4LBaCNt2gHgUUfBH1xjwjG0f3kqXWRyVw6oNYmpUMgcPdb6HAO7Jth3
oOXSWF+SIyohrdcL9Is8dikXioIhUnOcWGYYz5fJlpFRVOzxNXFICXi+ADi9jSy+EKKN5R5ocZzo
QUFxIeLraUJFqdln5/rwPTmaSLiDgkn0qhDuKmdalNIoZ2mAnrJdZdx7yuTmV407YphwuAK4hXBf
RUvk4qqEKGU1RVDV/51j+05/GM7kAWPLTX82f2tk+HkAkgELkLBnC6NdKI8sLojOvS0ldvlCvemg
P30Gxl/9D2lX1tw2zi1/Eau4guArSZGSLFve4+SFlWQm3Pedv/42nG8iDqIQtzw18+aqHIE4aByc
pfviOvx8gBqjxVRnFpXuSTYLlLzflExIfyUAT42DmIkuVWOwhHOYocUsfoxQ0gpc+jx/Z/TVmKz2
Ra1mAuzUOJQJIz21yhDO0ltgCsFAfKLcqp0qQBfRujhwsQZThdgDc8lZ9XMTdKilqI4qMsFhyRBK
VI9MbBAFyY4OYWPksgU36fVQ+xd8aBx8WCkNK+jh/eyjZGzw4U/B0/kw72eRuphoYzjYUNuyLzMd
6+m0x0F3Zvq3Mu63F8SO5Qbk8938aEftlIqZkKvvjQR1X8uRZY9Mbqo9SXno5erLtkFB0MP39U9L
UxR5BoP1cpvSmzqAf/e7RajpJMAjvq/fQPq6KVlwBVqU7+ou8ZpqZ6JIKx2LY4wowZY/0kB5QQed
e4SF8xSQXMI7Oc7287CXyE1bCordguiDrw3VmmTWaoRvl9QP4XwMOw0FYdmplkOv3lediGNHdIvw
ff212bZlNuHailA+Rc/hgkxfFrimo58lP/0uucZh2zneI8MNd+TbKVuojJAmxC3CNB+zU3NaXNYi
HfvGPjjU7uyNp2In+eBu3GW3oitFcNz4Pv9YR6EjCZDkbkn+lLf6Ec0Sn5GNeNhepACldA5CpKLp
kjoDENL0MOlvc/h5+98XnDC+i7+JZ11umZfIQf6kapmjStSeu+xzaYrmq0RfjAszwiHQmvldRa95
k/tTNe9l8/v2agQApbO/r+K1We9xZ7Cen1Qv7an9lJY/tLD3ab2rMtmNMRIkJ8/bJgWr4otFJOmV
eknYDTx+laejnn5RRH3kIhM8WOi1NSgWVlVZtwGGDcpX9NNur0IAFnz3fabMgao3FQJdoj5mVSPZ
8oTgs7O0l6msm12TRMsOurEirkCBe/MqaUU/pqBfYAXEYrCn5luSiXrwRRbY31cusUArfg5VWKDZ
jo0fs4x1Oto1EpOgPnqvkd9+qFX4gu4G29CVTSWF+qZU4dCajVuZD/P0rak/x+BhsMpCsHGC88sX
jypDivUAfQeuoU+22nzRxsdu6W0ZvAvbHiJKC/C0zwTjUkU8AinI7QIy/9qXnKCAGhujRMic8b/h
nsGBRamSEkPcSK4YpMycWcekRjqmf22vSXSwOLigaW6h3Z+FFzXx5/Y7CPKPGRWkxAUOyFeHWHFI
nzUYsZS7TrrXdAF9mADzeFU0KY97vBchKK71xgm16ycz1Z/rOP/WU+O0kGI/5dapzEuRFsr16ZaL
l/OloDZvzbHOsEXFSfM0d9q3XnbH6JxEBBnXt4kS06TsP97HNRImRYA8sps3nmZ5hXKsxsO2J/wh
ernY4KLnKIvDTGNki8mJHInTv5joVr7T7RoS0qCY+IwYcNvidbe4GOQcXNarJJ4bYEQSnki7i0VU
woKPxlcWZi3I+iFHcFSqz2X5tZDPaiH4aCIT3L00BxARkDW0tivxSx0eouXQxIIg9g+o8+sz8RWE
OQWBfklwMelf+saO7kd/uFEeSe2yEnL2tyiqE+wKX0Do43HJuhpBrNlqTkWS02SEgvN6HbEvK2I/
YXU5yFJKx9KEiaUrKqdPp89T0zXHYR57xyzB1/Of/IyvGfSRVEoSg5+GfGvKTxoR/Pui5bC/r5aD
MX21nxkKkHy2i+gUSl8gIayS/+oI3AEdW2pCOwt2FAuKoBoeFxi+PJv+skvQpCnKcojwgFexj0sp
l8sJYV3w0kEXrEBTBnlWnwaMnrHrLv20vUt/qFxdvIK7ilSjHWdrwTZpT+0u3JfH5Gzd0RNrlegP
qh17FH18H6L1gvjS/4CV7/kvJ9I1agMxgtHwovytkf2pEs0J/+GVdjHCoURRIymhsFrM6CyeatjN
SUE5OvJS9GaEO8lhZFHWLbiqil16RrVa0O7yhxzuxT6XImvLOhz6Bju5QIQIqsnH7qbL7ebb4LBx
1sqvOzAEC8CdOePvL9OLTZZvWB+KJUs0Q8WHjUoohKLiHzb7ZnhJTGeSst226wgOIM/WR3XIMKQ5
hDBrZTlVUvGERv3cpupU2GoyfUyuZuUz7FJYLW2JRjKbBEvrvvc7661FwjH31fsis3XQBGPeQRA+
CS4ZvpTXVDTt+vc0Rn+M6sjJB0fqqGC/hE7KoUvehNNMJVwz41F/CH+Qo7mf3qnM/hllb3bBic2d
qvv2RuSiIm/hQoFi0KZAmuGhrKU+n54j+baJjvF404X7bV/5Q8x2cUwOZrTWyIgUISpIoCxaMNWf
g+qxmE04EipYFD8noEVxYuQUj9Zw3kWDvbgFTruKTA0aRTG6PrusKTl/to6QkRatkh2vjePHjw1E
EzTH6IC7onOjZ6gregFYR7VbArKhxpfuRfvH9mfLHIcwXUJRv7RwJJJ4eMi76hhmrdvQ0ssUkJ/S
4Uh16VGwkezf3LLJIUyZhA36sPDu0/0G6WukLPvPAxQl0VohHULZFrZWiAxyYYvS5I0UW4Bx41wd
kFJ5T7AFYMKpQDUkvDTYpbC1PA5lyowuBETy6CPywECAnsj+K2YLbzMXWHPQIS7DxIYwysDE5EC/
JRYhF7kvF9ZYUaCHUYke4PJH+0peFyhlMJFOiTFcTA6jy1FvpMyGaJ67vbMiw+zvK3zNKzMyYvCU
unOMiPpTM36p6Smq72P5QxN/RFWgPGOo5DctULOXsxasw8CC6mEZfLV4HmLBSbx6Mi4m+PJUlgdI
g7B+xSD+hI5dR66+VtaNOntoGreHUNSzKzLHHYosCcF+CTlctyRuFr+Oyz6xHrLOm1H97gIR2frV
m2m1OO5EJPnCSCuwuMx8kVvwnJznUJC9EpngjgFUBtGHPiN5FZkgynGS5KkS1XSuR56rZXCejoeo
CXlryvov4q/6cXHJ+9hMjGrs6JaxveyYWqPIzUUr49wcAy2z1rJWXX3et9ZuCe7Lj+lTrVbG3GV1
lEapmkHCzzbo9LN0n527PZPVfM/7YVHqR552K4Pc7RobQWlKEibklQq6HYFddX+jD9MOl04AEsy1
foPHiyG+XjW16jiTGTHfsFg3MHFIZFWUrr8eK6yMcIF7p9WT1JX4fGY22EOc2nH6tzUW9jjcxub3
Ufk7tR5SUtjb+He9w3hlll1Eq12rmr5K44J5hp/cF155iyJjj2FaijK9sIAucEO+aFWRUO9CpgyR
B4hkp+rcauSYqcXr9qKux5erRfFYEcVRXi2Iu9QH6BVbB+UwfKe+iUlDaVeDSO4EMqHlkak/lx7k
GT7a5LH6BRyUxEs4KSUAH0M0OvgyQKjnpA4tcJmpHjLjvqhf7fq7a2WQw5VGy5pmmnC96LdSxuaq
zsjc3E1onAls6kmI+0SPdtFmcpgi5dEitxqaaUfwBUptc+7GDCKqqQCU2SneOnwcrGS1ZM2yhNBA
lv2+d7VEAbMYiDjk76BTs5E0cifhzXY9H7H6mhy0SAly01RPgNKodcoOcWokwr6Tc7SvnFj8aL4a
f13M8VWtOqVToKjITrI2f4wMee1oSy9MV23cJ4azfToE+8YPQckF8vCYaUcnGX3J9ZuuL/1GEs3D
Xc8krpbE4Yomg/spROcfHgXvYzZu+rcOmjT2JAjP5aftJQl8hK9rZVEZLjObku4XNonyt9Hto+ic
mJVDjIM1pg5KhoI7QYQx/FiUohUQsYww8Vfv8tdpsFktPHVqtz6ZIOb2gOF4dY2HwTfv8xv1k6iN
7PouGoZuUZXoBp+HqGXwOfQKssFDU0Mp42UZ652midoORVbY31e3g1RHerm8X0pa70/W6A09pCXU
UuCS1y/Yy2I48JIaXYqqJkBDd6/7elbc5GX1fdtFRCvh0MqstMKqalyvBthOO+vZbJDQTJ//mxEO
q0BRHWO+ED5RBqOtJI9Q/YKC5f4jRqhFDQq1d4tvhYCcmNmOEs5v1O9okO3S6DR0olzlH+6TX1YI
tyWNgSqQxFI0aIt0NC/fgW73NvSZaBnodr9YB1Et4PpoOfllkc8Bj2OGwjvr/mwgk9bc1358m3gK
BE0MrzxGXnEzK+D/Q5DsVk7ma8f3p6hn/tXfgNb/Qw55+S0c/mtxRDsMKgEj1R9wHdvSBXm2P8Rd
vyzwyWDFmruljPDWyN6/b+FRzEm8MVIkmgs7ea87/8UYF1s2UiXNBavKx/NZSrwWcndjIABEkcfw
DDAgXdKLxoTHZCfq61CTICeQCiev7yNybvttBlH8y/ZRuE7PfPEZXqBFBz5JAcU+tTv9OBp2caqQ
Zwt3xmP0yfrSvbKERePgzSMISthB/j0ouXxQBmgrXDShHBgsBBwqif69GO/T9FhYz3JruRY0qHsh
9xoDpy1zHAzrhW70UF5i8cGMmdV4lzuqZned3eyVO+2huEPn8H74PJvoSRCcBJFpDgdKSVY7uYDp
RgbBKTj3e1lyOu3TYJa2pj5t76fITzmQVvIoUmc2ep4V0z4rTF8uSmgLSK/bZv7w1rpsH4fTM5Ij
U8qyPkUm2730KksnTc9tLfLjYfIWC+mu/NDK3rZZ0eo4UEHd0UqJhTxpZb1Iytd4OHaJwC8FJvg0
cDuWhhb3OOhTOmQuFDupV01TZkd5LSKPEyEYn/Y1QHcS6uxGZYMr/Z1yE/rlKdmDBeNjbKWXY85T
xtCw7KS5NND91xu7Pmk8VVbtrAn/I4RZ2r+PNRhnZUmPASeV4oaP79wHfup0UGo4jh6j9hUnIBlS
bBxtnjgmC7JQUpGDdLv0pMVnzRRcNCKPYH9fIVWTq3M+ynC6yDrX+f1kQr5PpNrGMGBrDRxG9BT9
Qz2c21WKzxbIZA3jodD8TCjQIVoLBw/gIE6lBTPZ6M5M/NKKjq2l7MBDLih+i7aEQ4cq16swYRNz
Ez2DeRIcgts4cH2ufOXOHBCYiUwUnaUy2yP1F7f1DU+x8cLcMz5w0AR8MXZM0Sc5ZrfhX0wMtBNR
jW3uGN5i8r+9Yh7lgA45RBAHBfNDs+5UJb0pwCQ0F4EgXN28QGCKiz3yVCVhwbrYa8mwS2VypgDL
yx6CILMlWYB/m1sHY9yrsyRWLMcUsfEcZ14ymg5JdQGKi0xwGFFkS01JDiesqsrOpc4piYhgctPP
sQr2E1ZnFhQOZkahTO0W82Qri9dWYA/RBJ9KZIT9fWUknfrEUmcAAx3Oluaj4RSZAEF2UfStOGCY
aC+POhh/wGGa5C4len5XY0pHcF6v8zL9c57wvThcWExrTkPWAKqCB2s4L3sMS4ARsPjEss+qC2Z0
p79RH6czngqP22d5+xaEbQ4sirYcmkjFWcY05Xvjikv+qkuUzDrfckXNh1fPEgbToQRm6orGT1Ja
SVlA9JWRgOqQYtXQPWIZ0z142zy0HL1WsYhN7ypMrOxxx0nvpiSLDZQ9i/hlCu9Teg6jr8Pwefsb
iqxwJ6onhdyFJVIZtH3UsgfLQrMw2U2dSLz0qsevVsMdK6hxSmnZ6qmrDcm0j0kP2u6FjK99UYsq
SVcdf2WKO1zFsnRxqkEVbpGOZf1F175uf7Lrj62VAe5kGaosZ4SV+vSHn+OgpWOwFsrWZU+e5MG6
l0SdPcyTf7vlVya5U2aqs97mjHUaw2/QO4baMeRZoWZO7y20dsf34QlMkrvclW9E3Q2ir8mdsaqb
h4F2WKxWP0toqgtet7+myAG5+1hCzQ9pZdYcaqa2kj/Q4EtSv4bGl20z13Oily/Ij0USfUnlhZEE
pq+YHtwre8tRn0owYUY7yxVNXf/BRQxqACtMi/BSnz20jceB5YkC9EG95XfgXvYg3jzeY2zizXxl
OrAfImYw/zH5m4Z6nEdTJ1Wg5iGtac/Vi9QvtvqxSvrKChdRzFVeycMMR1yKcznuavMlnwXOft3j
LgvhgG+cpzSUVTw4jMZy1QJTwUXkbnvDdTS6mOBQT5dNqgWM7bWsv0uWV0HAtpDftm1cP7IXG2yZ
6zvetMZcMsFLU8fHMpw9ooKTvoD2dAcBuuBo1iIPZz/6d4y4GORwj2QqivQaqtu6r3nLAT3kDtri
u93sNpjsy5x8/I8bxeHgskzFFPQwqJaToxBvjEQteKJvyMFekc9znLbYJxLc1e2XvnXNYbaT+m4y
v5aLqEvkDxhx+YIc1nWYLqhnNlOlP5AjLvl34qKRJQYZq6TgcSi0xiFfFcgkqqyBNf4spT0cEDrt
FD84I9Wzjz1RVlXwKd/TMit3pGpmdUuEOnqszi7FTKQ+3YGyiGRfl+nWLASuIThg75Hb2pqcWOkw
ANX1ABWS6ZkmCZ45AiPXK4UXMHr/wisrYZFGekPwvJnO7Y7xUed+9k19mkAnh0qXK+pcFi2KRw1T
TTsaIIYJljNpznrkD7G/DRoiExxoKCGp+kmGCVr6A5hkQ8+IBJ0bAnh9Z5ZbfbROUv4XvWSxet8S
/bW3kLzdXsY7ccoGFr134qyMoJ8tWVrG+ktv+526a/3iG72Pj+adnLz3RI7Psg0uMD+7hYb0h5oU
TQsaxqYKwlh+NFLCpHs6sfJJ1Yx0p2Xka9eBHKeeaXmoO/QgDIWi2jJZemd72ddjmV+G+fknq7AK
mgc40S1mF3twiFeGTaVjIuptvS7fd1khPwhFlgG9rQHeBuRhQhNT5tF77Ua+XT6R+9Rpdu1gazt9
H3pyaM/f2FGoPnSBXlbK3dFSIIOip8dKszFy4kD61GT5jsj94/YH/QNGXuxwRy4oDCVrlRF32gPz
I2Uf+8rD7Bng/QO7227bmmj7uMPXdh01YwuJmQIjeLRvoEDSP84Q3E2s/kNphtUOMiBYHZAQg4w/
Z2nT8s4kvl49l4m3vZzrz+OVDe5+luuo+jkPM3j0yMj6zVtqM7EyxCQfSWisTHEXdUhHCUKkmMyr
lQdrcaP2ThkFJFSi3eEuZxX0U4li4EohMTQHZOkAod8jTjj0TMJSAMMiW9zV3JlFV0oN3K6jZ6rb
Qf+s9S+RiDPuOtj/cm5+bq2bg2LOWWNgNJHdMH9PGuK2suAIXTUCGV3VIpZB9Pd86MrR9GWYojRs
QUFm9YdlJp4eEC8Msr3A2diJ/w3xV3a4kxqRUpbDKf9ZkTDAgBe5gx29/szFiPRTr95hK2PcSS20
Up3HAvATj19H82WZBft/Pau1MsAdT71NZAOaGshlHt/J1e+YzJPkSF/jW+NuOpYHaEs50QN4QMNv
gg8pWht3arsaZbiFhYXki3oM/N6HzC0mh6C2u0OaEIktEUu3yEO4s5sOKSq5k567Q2ScALdfZgpT
Bj38x4VxBzjKmiDQJdiRbqwnCQqcKKX62i0NXdC5vk9WixKE11dmEVkhOvpv+DahuSnHymLzWG26
p+WjUkZ23wiQj0HB737/ywb/0qddrC00QaQjHw2v9WN/9Ji+7IdajujFDIdIMzHo3MTo3lRrR20r
R5occVP5ddf7ZYSvYJZJH1YzXZBCyAPPGrOvahiLQsOr75DLQn6rXBK5izO5RAJB/4vm9xhynqN7
CTFMldi02gl8jtVSNnaHL17Ksy4RbUIoGKF6r3oWvc3TQzchWaY3btAdU/qgTqKW5etRy2qNHBZ2
xNSllhFijQ4b6Ug8RL31/7y8v5EEHijwcr6KqSyBmbTsi9bSvTq/Bb2vJII3g8gE+/vqEumiJZ0t
FYy+6OU7JGS3mM1BDzzBZrHPsrVZHPKNhlY1Q4X4S719V6N28XxwE0wvsgHo6laUpBN5O4d70Qh5
tGJB6ntC8Xx500U686KPxuFdW7ez0U2Iifr8b6u4TdXIlkdBEkFkg4OFFKk4Hd2XuAjLe3k8F4lq
94lAOXn7OyG5/e/N1wd0jrcV/EvSHd167AeRyu3VaOvXcVH5KuWoRYGih9gIMw1+KFq27+L6XJrV
Tq+Wj4Up/0AcWhX+vZi5mtXMYJ4s+9YTA+zUnx5Yjix3571o8kP05TgcCMxsKqIR6NMD3LTkCRRy
20dG9OXYD1idSwsT/LrM+Ly1+T7SQ7TTHOpesStVdDS3cVTlCWAXrW9HOYygW5Xf15lt9Lta8S3U
iyLdoYGtTM+TSEFUgKKqzMGBlaBOTwds1Yy3Hz22GMQLT5qveiwbJ7pfrxPqr5yQQ4NsCYCjGcKu
AfLDpfwu6IPIa0S6gik8SzF62ayDutjbO3h9Jmlll0OJqtBiLetwVyALCGqR2k8RYc73+aGxVVs6
RMfeRk+mADaE35bDjUTrFdR0caaZdPyuuGfEm8pjM9sQYtiFTyL+suu9gpdV8tnHvJTCNIiwl22A
jm1yrI/JU/yi3BkPowuG7FN90hw2myvc1uvPkl/nnU9EZkGhGs2IE8KI05r7/paNRcle9dhgllN0
owiO4/tXXx3HOjOLcUqRY1XCr5hQTyhxo66w+6EVeM027KvvidGVoVKrlCwkPcaowYosoeWdnlrx
eJLg0L8XuVZWsl5NIFeHQ2+cs/vet+4gKOW0z7knYr25Xi5buQcXX1QguDczphza7tK78WvhIfXu
6M/KA4Z8nfap/SYLAhrRAeATlCASna2oRbWMNTyzSiqbm+499sLKfOWwfchF28VhS2Gmi2UuSCfU
EuZb933zNpYCE9eTPatPyOGIFZtxMCw40QlIX/PdtF9848iOlHhkWYSVPG22lU9VnKh48yQnXAaM
irV1osKubvITZZrE0OdyK1/IyyX4jO9TISt/TLKe6qEVoB22J0+KRlJ7DOPDZIh6xATHmO/00DMC
JjULXUaB7JPx1kxbr4ojuzVNwfV9PY972TQ+ObMYKpphI6QZGi875DVIl1ni+LV8XdzKy2/1A9of
ZS8Y7PqZfK8gVgp+R/1x2zmvrtbSZM0kiqkY/G8YSjOOuqBDijVRvIwEsZ1QaddXAZQgRBnWqzu4
ssXFK3IOirBsRIusrjxk5b4MjnolaEgSmeCiBmkY8L+GCspSWK7SWDdVHOypmXyo9rRaCnemKzWq
0oKdN+NMjt0ZPS1OjgRreegcFO/8/COPvJU57njXatstHQGEVH1wQ+c+tudIP3Xmh4aOVna4wCAy
6qiomJ2ohQC9TMLZhuKdjcKGv+127Af/9ti7GOL7MaqlC2ZFZhHBODmJ8b3OjzW6jkhgORZ5G4TR
5LXHpWZQ9G0peMJAwOLfoXJTo/gp12kGwB/Bp56Bpd4GHQ5KhT9BEqWS7QWyL8UvcG2Q+5IhhNWk
0ZgglaSksh0PqF+gox7dVWSwq7Lw4nk+xIb0XBex4C64dqJXlvlPG1Z6Jg3VAPxSdTvTX9oydAoF
jXkfeBiu7XC9IGWtyUNDgZNzlJp7k/Sm2yeloK3h2htqbYQFeCvQn/M0DpSxQMtnn9/pmbVrzY+I
8q5NcM+0RR2iohh6FF2XYY92bbub47OcfCTztTbDgR/JLaWILWTX6joHS6GdB52jNzEgn7gK7V2S
JbttF7wa5axNMrBcfbxsRIOSFkKTTNpLT0ywi7qLbz5ooJ4XdxgIrXHQC3GfIOvGBGOnb/SBkfkH
9/oz7d+paELoXwsOmMjNOQRWR/CHyFECopTgUzzfFuTY43ylhsDLr3YZrD8ihxxUqwwtk2Gn8/rd
u/oDlECh7MaehV1qh0+izhCRy3PIIc0pVaupQ0yah29RSHyT6gLPEJjgWRW6tB21iUaZayrQXYhr
e8oNb9v5RCY4dBgiM55RhIdqsvE2JbXdE0FB8OrTebUxPO13WhSjCTUiTKYcQ3CmPqavkzsdChDn
mE6cO9EMRuzBL4S8NQLH45kUSsz4gNKc4iBn6Y4kka8Oi2qDu9OvGlkkQn0tnlkvkkONYGrNHmUT
aKiOn4L5WCVvUiuA2KsmEPwZpmxplFLuIJVyUi41G0ggtHIW8LeVuezg6hf4nMgMd45qU86WYs4g
U7jcTemtFuzCj7QOaquVcCcnzgN5nLM4c2UJU3pld5h6UxBfXp1fW9ng55TSfMiTtMWGdJFO7bKp
iK1OJt49wwh58LIaP7fGUPmqZKAO3oADLO1q9e0DZ+uyTj7lv7S5ridqWrhBD3jNNS+tLUHAeR32
VjbYdq7ujrD653SNR+scomGWHJa7n1UM9eb/0TJ7NUBb2eNuD2sc48GUYqYgwUgL4l24az7p0A1k
tAUFWAQE18fVF/N6Izm3T2p9mkYFfeJssFODQQS8i9+iJVjeLyK+JoHzW5zzL+j6tKKhg1AsfeqN
J5qfjY9Mm63Xwzn/lMvdkEjA9NKS943Z3tZGeBp0US7vKvr92ieLLwcYVNGUeazRSFjcyQDc5Zuu
/qCpwMMFu2PxRQGljFs6B1PuWlE+OXWBudBl7qZ92uqS3RuadVNO8nRCgh0NVnGbncCu/jxE6SQ4
79sbZ/EFA2pgFkivchz3skYUXzt08eKkFVyWIitcCArxT9oZIaw0CzjDQkfPnrVESHPEPPq3Jwmh
RIVUnGIQ/g3Up6nUpaH1k9hO3VlndRcfjUfFl71kb6E5SIFqYL//yNtVu5jl8zbZoulzECNvE0zn
CoO37aMa+NuAeD32vNjgNYgauRlkVF1RaoGqWgvNUXrf2aNXH5ZbyRURNFwNbVbGuN3KAqWorHTG
MMv8lM93gSiHIfr3uTufxLSo1QknOUytv2RNOw4k/779wUQmOHQ32nYsJBV4NHWHoLqdM1Fwxt5l
G77GCwIlA6jWwPTJmMyhdEfBwhTurN0Y7oZdCdVAYaL/+vXxy7c1Ds3lfswby3i/PhQP3KlHkD75
xm5yJD/3jMTOnO0PeP3EXuxxgD5MEBuXOsDgKB9KKbIX6vaZAARFNjhEJ5LSL7OJt29KlvoxbomF
Emld38S9KUJ1gT/wD4JxiuK2tPAG1ic85+/NQjA0JVgKrwJkTHprTJMGgKMSetE6DdU0A717VVXO
u+2d+UPk8mtr+HcB3h0WSTVgAZN91U4ZZOC/L+gaZcl98GeKEj2iT8ehwRhIQaiyZ6+q+Zrmj6J5
s+sX7mU5HBpIldpXVoY4heR/K5KrYMoi7N5MQ5T6u1qkW+E0T27TDKmixGWFq85L72aIpB+NveTI
nxcUyCnoT+X96HbovP0ImRlatWViyAoubouL/MygydBti3xVPCIrIT8pYeRn+YcisH+s6DJfgmyk
pF7UAO9RtUzsIjlXZelEtYjT7+oVu7LCvXp7qgSKleBNOqnVTjHPKYJ0bcnRcv5UqSJJ5auetzLG
5cagF7IgNYGooYp2fRDZtBf59vWztDLBObcZ1w2RS2SQGNGEZLdOAjPvyY/qjjGkfWQe9ZcvYJc4
Z7davEENCmfXxgGcNeibkc3xk1XNXoCywTZQXD1Yq7UxzFq9cMqELHGQm6lbarpNlLcoB/NEeFcb
iwCRGE7/dheuDHEOnqV9KqM/GtMwPkuLpX6DR03ni0Y1r5ZR1x+PuwOnuVS1XGLPX7/fDSDjSeqd
edcd8UL1OgiVgj0YFBTbH1Hk8Nw9qFKTkM4E2Iaq7JpWbytGaRMS2Gq5l6fHbWPCFXI3oor3Lkj8
4Y7h1xHzAPGRJHb/OXoddqor79XH8ElUKb56cV32jg9ee2OO0PqCukGJsqZleUEC4vLgeXtdIiMc
ahDd7PWQAjW6+b4ZHDP/axZRRIlMcFhBB73TlxzgbtRnYv1APUAre4EvCA6UyoFFm+lzoZfAozCL
7FrzejPZNfSmrETK7qLFcCgxGLSJ6IwAXFc/EwnBHcrd/WF7TwSHVmW/YYUOyVzjczGuiT6Z7AID
m/o+RnHKzEN7VM+RfJQmQbh3/RGz8jUOJ+q5IYWl4vv1x85lZJQp5lK/gdbwUJ+LF0XUBCT6ihxc
aLneSXmKgkRyULzWzo/0s/mIy7H3hp3sZkdML+/Mfrf9WUVGObyAPkUbWyGiJV3xM6hqRjN0wyyB
I7J/ZANwVQ4mCKW9qszM2cETUobPTfpEzQazWLpD+rtSFsUWVzsiVsjLl9wKUMpFEEjHqvxwn7lg
Qs6d4kZ7WJxon7AmDC9ziKh3TPAp+Tdv1kkZyEtxCuTwoZLezNzVRCMqf3BJw5Bli1oqEtH/PgVp
2yeBEcJHGkjDMLrs6lvr/RywzPzl87ZvXI9AzV/W+AG6SmlGtSsBtssT8THZ9ppiamkKnAXcCpJP
9gooDsab+puI8v/6JXaxy+FvaLRqGCY46/IUe3P8V5ccE1l3s/rUiVhyRKbYpq5gpUn0SMuQiXE1
1Xxrl8xXFcCL2u1l2nxqSv0j6avVF+UgBUwmhoqRNiTd9VMGPmY5+brkoltZtCYOSKrRkuJWRQxQ
/jDOULw8SvviUHnTHgeNRqB8nn4sO/IJqhGCR/gf4oHLxnHuqTdKlU2YA3bjH9YTo3oOU7v5VH43
bxUnexz84HH8yOSetvqiHLZU0VzHWQBsIelhaG8i9TYZDtvn4PrB/rUqfjCMFESmCssGZtahHg5G
7i/Vy7YJ9it/R8iLCc7ji6RfolLCe3zymoO27/aj1x4aX5RW+MP74WKHCztQBcxalUqwAxLwprJb
X3ssIgjlMmSU95Fux50A/EVOwSubgZZSbmVQk0EGqXPDPerQB+02uDffRTDrs+XG37Y/5vu87dbX
5OKRlDaFWmUswzlQNJKDhJgm5qNExm9TKIHtxvqx6Nnn0RgnezajQ5gTJzUWr6600yiVD3O27AeT
3MhT6cxlCXFpeijm1iZ4LNu0BgNVlchulOMv1Qh9V/0R/ERemGvfNSVwcmvxRyJZdpYtzijrzlQs
rh4hs7vIn40+PZp5dCQQRd7LTXYuk+nrglaycZYPMm3BfRZ36JGKT6O2eBbaEkZpepGDadq1VHUm
tb1PjNRDrsaTl/BzHCaOVCv7KYPYcE0P6KP0tLl42P6eoluHV3Jb6k7tKZMoxJCOn+NC7fbLA0Fz
cg6uTVG5/fppo5ZGLKLJJn+NBpOW0EozMPYrHasa3HZnJRaEWmz/f/ePiwnuFFidUZiZrEEYU38c
+2dh96fo3+cC767s1SpuWJMM5AqMMinsDvrX25si+kycj6OPJJ6gfJ25Q2nYSaK5Jm3B1RgKzFy/
Sy6fiv2M1f0YRmOjFG1SuImMR0SJivQYlp8W5TwsoVergpMr+nDc9Zgqc18pBBsTFtCwaDWbGP72
Z/sDGl0WxF2O+ZypQ5GiW2B06lfdMfbgJWgd3U3uNAeJqC+FL8xI/gF1Lza5axEMh0qW6tiroAJ/
dOEqe+j5WK4OKcnSIwHyAKKnn9Akdy32dV6HkQYIbHf5V9NDu5kj39dvE4TnGj/6W8TxcN0eVRF0
s4Mr8yXwRl+SgixYYj3b865w49DJX5ob3e7d6i7+P9Kua0dyHVl+kQB5Sq9y5bvauxdhrLz3+vob
7N2d0mFrihd9gMG8NFApkpnJZJqIzpq2vBbCVV1ZSGQ0s57SgrQSwVBa69XFDXrErmvK6pW8+H1G
F5s+8EtTR9Vn0PFgAFFMvO/6+1LZBc2+So5CKnNMbdWiFwJZzTS6sUwGOD7EGnYvfFOTBmiXPOQ3
+tmffB/eDqpqGMDKZ59GeoH+ZqT/0V2CgB494Vm60WfDrlTeI2x9ORdBTEgj62LepzlKWgPgWczf
BPCD/a/rR/QXrbvIYBy5KtfT1KkFHgobMDy6qSfFtoa5iM6hQ7+KYHH1fF3rLhIZ157XeH7lEiQC
2Rt9xpjCs1vLsLQ9aLks0GFwLZl3Xoyf74w2D9IELjEdD5qMIiqKZ514A/hX6/pmrq7MNEGrbIg6
DJg5r1hRAJ6moIIWdhvReM64jXv0MD5p3kIAc1gZSaN8JniUU2aP0FYOIeZJk2O1K7z4KeT4+dVt
WwhjzynM25wQDGjXY+ka6p1UH6MC3HhfoglG3Pdn25jzGY2hQ6MRqFdIZzXPtDHH2Pnb6bV6xKzA
lltX5W0i4/UGYSJaO4jUr1PIwcbuad80fY73GxSjeF05q0a8WB3jBLVhxqxYhLKxHsrWNN6VVW2L
9cN1zVv1tAshjOMblCLoezWkDNj08QPwnI25l7l7x1MJ5hbOM/RptUaN8q15MMrcEqS9LxxK80vZ
0MVymKtXrzKglaSw2Cw8KUeQaU7q9vqGcU6F5ciZgJk8tb1EIxcniImltU+hJLjXhdBdZ81VBakG
GhCJCVQUZrskMkepJuHo5RC8NbMroQCUCi9SaIA0gVf7WXM+F2GYfvlnmAlmj6btc2qumKJIQEnN
cQe832esdNLioNcnRH25YQBjUpMCJ4xlXky+mjBbLoOxzjlLW7HxJ4w3alYDTOcHioLm7wDU7qie
8J6GtoSLItz79sB5o60p91IyY6jACMHwSYoNzLV7DAKT+BThcTZ9xR+oyD3qIpGJLirMPiZ63Y7K
ZFKyh9n1JWEr15I9DilvnGdNwymqr6kTFB1VFvY5Maex0UQsRzrrd82+RPqK9h92nuxVrzIAp+hQ
z3V9Xw0mljIZhTek0s96QCsg2wmm7/+ING2jt+UftOcRc4hfeIYuBTKOQhtFox9hZc7YGHYdCMcx
1DkbuaoWl31kq+w9OhB1oUSpc9JARBKLhynpgJc3neVksjn7xzmzjxbCxVOxQV0dOLzIEvhPMpB4
KairAswIwa4GKyus/BmdnAcuISHv2D6SFwux1TBpulkqNKyQPJoSN+/l2wgU2zQENJ3xK3jxi1P7
+J6FvF5TtUTXkM4ac5S6crVP7CJIaxfYJvVuzDA4dX1fV/2wpBNF1okmwxf/0zUGqRzpUYKXXAuO
ZrH8bQCaslXAytFZJOFRef1lN/9IY7l4iJLPbdTA8DSrd9AxbUtb9IhZpZvtxk30wOPqW9eZizgm
6Jw62WxUkzbTzI9DFNuSBkaQhKOZq87/soMsG49YFTUhlDIjl2KvNZqdn/Jq/WshjLoQwdxfvZRq
c5DBzvLjeATr807ZJLfylscv/VGy/XQpL+Qw/rcAjwv0AZml2kH+1iGgcxT3tBNEOej2bPUHefef
R3fxGN6Aq9gGbtX9dX1cnfNYrpW95MpMj2VanaGd4aFNDoOr2sk+eDLf8xsKBRj/mg68Hs/VHORS
KnPBgT68U+IeZtc65W7GhPhsCfZ8R7FohB0POYCnMdQmFzYeKYJPig6vvLCa73ux2tZ6wTFr7oKY
66YHTWUh1rA06reA2uiaN+mBEr3HCA+0R86hrb0bVGC5oE1WNSWJDRlFvdKQHMZrXLPI+QPG7Amk
b1b/DRSgDs8aVq16IYyx6pwIObCW4bLS9ClXtp1+P2qcu3PVKy5EMI9JcErHKZpdgPNlZp40vgCq
PFRBPj6qzjy41zdv9RJdyGKMO47yyE86FE0i/1aXN71QuMK4rRRiXZezOsuyPCTGuvPOzwZtwhO8
N7Zkfhp9ryXVZiD7NnqP5G/+8K6WLxyZVM0+eZTF4hhrNvw58VvxI1EoeXNupbsBMHeKM251Z/Dk
s7Qfjpod/OheDI5bXo+WF6IZk+5juRLkGPuqnfvQke3unrwgGfoU19bkKS5Q2QFWvOvvQtfnnOj6
NbcQzRh4r1f1FDS07eEuuy/22Qm4VrCMDdyXA9K56Z4HB8/TIcbak9Zs5TpDz1eniEBgfsN4rlWB
0V2fOe551XUtVsaGC7mBsbJxQNPP8BZEjuJzfn/db10EsE0BEdF7fVZwammMUeb93G614GdQPjft
++S3Vpy99sO71gGchJfxXYUxXtjHR91v4ZZDXxDi2UBTef1KyYJg8okt7zpncoApcKu5utUdFXfa
1rGlvY28t8/qDMxSPONz0NmkkkjGi1iNdpTWDxTKYG72ip10wqW34Rgm/bXPhqnooqrLsqmxeEvF
0GdaSls9C7Rl77pNYWc2eVIBQCE7Cbfp9y8WcRHH6M3c5LoxTAYdRkGNzw3Pwo280x9mFAzELQjh
vtLjocp/5LEvk2hWeiwO11+nVG5Vd6+Shgdzn53HOrkpxZrzPl43i4s45kqa2iww9JG6OeUgJPuh
5SHYrEaAi/UwylEn+dAXNSLA2rSS5/+8HoOT8K16xf/3kd26FFKpPZWn6oXbF7x+4RJRBXu9Tgw2
am9JUUvxBO8ij/EmCfLvRZS66FvwvqSTFznMZdGDHl0r6aQNbT9WATMDnI0NBXAqPIELYrx+ZBdh
zPWQ+oJa6TPiTKVDpnh6izNekni1GKjKFxHMNTCDl7yrTNhY+Ro+Nt9Cu7J9Jz8kmFvfUf6W8olr
1uKqWV9EMhdBVLWq3Ea4edCag2SnCfhaYaMegq814ywXx1h0WHVwLQLy7fGO8uKkjgAeWZyWUqHQ
WdvDVg6s9u26hnAUkYUsVTIdIN10dUG2i9tb1dxkX+OFWCyMxSzFjGHqjzP6m6Qz5eMtveRkHOUz
nSwatryKD0cLWcjSyhdIVkq47qqg2cWluTelhjectR4c/NEJdoZ5Spt4nCXaH/nQHtUTSll27szf
/Z8msYtjdkshUXy75VV81l9yF/Vni7ZFOBi1BIg0PEFiDdzCtEpcOeptCmphOntYfhPBvFdtv6Aj
iqgSHRPuuswylIMadk4xrg+9LO/C/FQp91rw8O9E0ENdBAqi0JlEaqAhQ7YvzTej3WconV2XsaoY
i2UwvlCqpSpVZ9rrFkRuXGWWyY136MPiUwiwEMF4wCo09QD9x7SNtd3VaL+wezTEvE4ejsXVBKvH
8B5nzpy3KsYjxsYcIJdMV5VuABBgSSov7F9V9sWiGAeYD6IC9DUsCpCVIGUIs1Ok3zcG576n33lt
6xjnR7RqqCPghjl9cI/y3zi8Q0RUb7vKva4Gq/f+ZTlsOAxYejKZM4pXtNWYDpN0HjCMtrwnNedc
2NB3lOJqSBt0I5hDeFTjfquYGmclq757sRImgmmichZqCSFS195LyV2j3Ucd59W+vgrFlGRNVVVM
rf/TLstYFYYmwuMkG3dG+xiq3KE5ngRGu1BITIsZiVncDZ0bbMmhOYVO+OI/TA5NTYV35uNXzv+y
JEbRshlzzooBRUt3tPibbJIdTTzzzn/9cP6IYedeyjKaijBEUdHQMPsXxlZkPAkDj6RytXEe2Oz/
OyAWa6+si2QOZ0TleHSEkdU9i25lB/vprVe9FBTiMmB5DXfkTS2tnxpRVANIYLJJGL0wiiGetKpO
MbO70c37POY5a3rsn93BRQBzSp3cprFGt09F0Te9LWOUBxCkhF6abUX/9bpKrD8UlT/S2ITzWJpR
YNLmg9LMTlqXx3ZeRNsyRDuplJyVTLOUWvH0BlQW/QTUBl56Y11ZLvKZhFWi6FMFzkg8B8RmHwaV
R2Tjtq+T7fV1ck7NoH9f3LJhkKoRKZCDM/2m9cSo7s/RoE4cT77+Ml3sJl3tQgyq9rGe1oiO6KMD
Y3QAFFJvS9fctLZoCQ5wlr+wLMo5p6omsFxVxoUIvhw2LTLcjtQQh1T5Oe54aHvrSZSLDJ3ZOvCD
1I2aZ/TWKHciiHSMXWJrG8nN78DDxEu0rcYRC2nMDprlnAy1jKaR3vvI1bujBYbMyNaBBZZ5wQMv
Zl53IwuBTOAyjaEkxSYEUphfvBOt2MNkYG81b2Cms3M38hSAu/y8fm6rgcVCKONExmos+wjoSU6A
0jvxz6QAPCM6jHjFAe7hMQqiSKpoaBUUhCokBasNQ/TgJDtAYXv5E49chbcsxnXhwvQlkbquPnof
hcMgoGcd1Jy8nuj1t/Bl+9gph6xRwnIokFwbUG5XnPQhdMqtX1o/wM7wnN4JPyeeoXFWRpicTJqE
bTuq2Me48TdI0BzaBITpYN0RxWZ3XTd4Z0aY4MZQh0I1TbTMzD9Et7Gbp9BBhhLlo9wFx+7XqlWL
zWQ8sJHWwVD50MUWFoc2rQ2wNm47J9yidx+EK5zFceybMN5kiCI/BXsRrY3RUhJm6sfNHN/1SMz0
m+A8KzcG8a7LpFr36UJdLJBxKUHS4mUwYT9xBWxFLdyWU7tHcHkrG+rWFAZLkXJUx5uvjPugH+R/
zplQnVpcBqraj22gQWeAAhxjgCoM78qec+Pw9JJxJMRMSqEWcXgymt6C4SyqP8VuJ3G9JE8O40cC
HTOKBRjO4UeMDYX0Ds/Rk/44nfWzAca4cgN6UgIaFvf60VFtuHZ0jEOJ8kqcIswqOlp+HrtfROcE
+et1ncsZsdnIJI5I29GXMa1slh5w/yxl27+gMfdlwqARZs+2olNv6p4Tj/CM3GAcSpwWWZmHNBY/
igBvxlzMNrEHb0RrLiJyntVRNfi8j6DwQhpNM4nMquLQRUYyz0gpg/8ZYKhucfKPUWKpTu+ae7JX
3Hyj7Mxd7V0/P2pa1+Qy6qmHGjIoJm2XVI5Gecwat/I5FsATwWim2kwK2pxx55ga5jC60Kqz303+
NZ982UBGEaUxn8wqgy2r/o0pfzMwyp2PiaUYyP/bkvw4iW9SdaMY31SNk3HjrI9tgq+auerNDtXw
1FcsAZUiqfGtjlsxWre0PwtkR5kAPigXOe1ZAGmirdS3Y8rFEKMqfUUZFOZeK3pREWsBflhE1TZx
k3cV4/dWcVS9/jRxrzV67tekMddaqoyYbtOQu6mdyabdQZGbqBbJt8ZgibcqGuFptShEKwom/XJL
470T/xJYXnaUuenCoVL7ukUPb/kDiDi0yuLv5LfpNiqscU8B08Rtd5h4l85fYqOLWKpPi1unTA0l
yUPssvbQIU/abITJAZSk8EvZB6gYh5WVfG9z+1/ZOQvZhV5LBRwMMhrNyLepB7A/jrbtvl8XwlNR
xpmoYupH6oCnahYEFqpuZfbtuoBV7j6VJntB+mYaosHojDb1oqYEuOXSwM13qote8sFGgdEjtnEO
X6Csu/aDRQb8qNyXz7p5XIQz+mJEUyllMhpyNUu0e1pvcel9AJLKPXe2dvU61yQRwyFgO1A1Rkn8
VCVamEFW5WapNf0OtkB8kezyMHg+4JrSdxFUdP8PqLVVZ7aQyxxhldez3GRlhMCdDsFgaEi04tkh
Lm0mKrzQbb7nvwJeRmVVcRZSmStCNsIAPfAVnVaaGnTVEXlDJpAHcrRn9QAXYpg7YgbaYyUaA0Z5
T6MjAEhwtmpsqOqpW/Kl++gii03lts2o5dmIC32CL6WcHT9qt9jJaJBKuW9yzqGx+dxc0lq1l8YP
lriqPBr5WeLFYTwRzNVAegIgAMDjOlI/esIcnwMxt0EVwmkxXu/KWGwbY+BiE5IeOL//eQ6jToHH
Y+z5PxP0RxgO0HM2lSfs5MN0kA+8I6On/+k+WohmzLtUJ1IRirjVS8+S/9h2laVVvavIW31WbXm+
acc3jkKu1m/R4ysbikFUjOv98yqQVRHcBfRlF2CGrgWiTg8+hrwId342bjIhwYxEtxWLwiKN6XJk
r9vcRTYTcfplGWtqjYBpQlol/Zm5sddbQeCmFs3Mitt2sLk1KKoln7f4j0w2wJBTvc7AYwcPKtth
b8m2bhcb+Q3Ikeh7cfl9L+tae5HHHKkYaEOjjnTATspO+RirViElvRWNX4pxLwep0A9Z3uljIs5D
g4UR+XcRPPTxC0meOQfGWwxzYImYj10TYjGt0zvJVkIezCitkiCeBtfF5ORucFZNJ+HdexxFYdE3
21ZR/YqOIJHqLuxutYpj87x1Mc6/KeNwmHQYgV5PW3nKXPgArEiWOV0161fqRRkY718Vs6R2NEMU
FLcDkPsyZA1NW+NNSaynmC+6wMJtBpqoBWWF8SDNKp4B3+0Ct0TNbUAG2oE9/xLwVOYEd6uPx4VE
eu8ttK/SB62fNcRdqpgVN5LaVJ4J1Ho5kQt71IzQEae6tq6rI2c3WSBO+MnYD+lbIVR+i/05i56F
6tccc57/HN1j4fj1wczalkoJst9xXmNg9SuPt8XWMR7CUEhjxCWUeyoDNwoeo7S3K73hbBZXJxj/
EE5A+uh8IwKSXozBBIOYj7KQjR6eP9IOsPONnflNZGuljzwbbotNXIUimmvmbNPP4Ijyq9p4vX6A
vK1l3IkYjk2CeRNg3cybUbqTq4frv7+eQFlsLRNK5rCDBgzKuMo/Qkm0yrnzjXASNvLWd3lAH7zV
ME4ka8OujEoY9+D7thkPXlDMzr9cEOtAdFHT6hGOagrtD+gZZH1V9DRTglE+5QrHLbJN9l0Jer5I
RseVXwn7qsodUS43M+Ex1/xFNYmJF5WO4S4WjD2X/RnjJnAedJI6d6pT/yLd9HsEPpgtlEFx8HJ9
G9ed1UUec1Ld2OZoEYdaRLJ0GBU8dXPHHDHimGXPjS9zLG99F/9IY+fI/FgMByHEmcXDQdA2TXQc
J87wBU8EDXoW3lfIADZqNFhQqoZWniT21N8WCcdPrQenl3UwkWKlNbo6Uz9Fu3ckNEoO3gfG0ub6
4fzFaC9yGH/oV32kdzJyIn+aMl+Iq1oobeyHA6/4xds5+vfFzgWx9N9800Ack9xp01bxf19fEE8E
4+XULlck8OgixR+cpP5njmpe2hgcJVt3PpdNYzxdoaD/WFXhStva0O+KdNSgaZVYJ971xaynjrSL
IMZ2/DbVhTqiZTVbtKPt8GTcgh00cP5TCM03Ye9KP6/LpBv0OWS/iGScnhJNSV92gCQI0n1hPs/z
2zicopZzTPTDr0hhO1KkWc/nCHhWjuE/BM2xAkJK01hC+p2Ib0r39q+WxPalTJoipshJoy9FJ67o
T7+SQDj0I0rYQsxri+ToH8vAGMSlEUciVCPMMFAU6oe0aS3wNXJi6PUukYtmsC/JbJxmpW1x/6Wd
XQMdOPSGtw96LpTkPV5fH29RrJMwwlJQMjgjjXwL/GdV/ZGou+tnxBNB/75wDenQZJVM8BhPZu1+
1NNDroRI6dXb62I4lsuWXYRMFkF/iPhSDH4puZv1z9d/n7cMxjMAGZo0gYDjrzT52Pr6BrVcZ1AG
TqzFMVKZ8QtN2QDh04TX1rPhPfFzBy+QmyYQXXnmtu3zlsQ4hEYWlXKg6ArDnbgfncbKH4zYFQJL
vtXuJke24F5NzSaP13eSdzOxZZbSEIZyCj9uJhHlgsYO7kzcTKKXu/mJm3/lOCS22jLIo9GLCZ0O
woRo8ZwAf+U9+DY7uo2uOSeQ0CnkNMUH/V144lGprq9VVw0FoHU4ONZDgW4qSDOa5g6B3ovZoH2E
52Ox0+zQDZzSub6zqwe6EMZY8zxKhLSU9GpoysqKI0Xxprb1Lb+VfF6ZczUDu5DFmHWiGoWE6gfs
oTgEw10Hbh8V2Zn+Oc9+iv3vGUvu59kZY27ud3WVQLlFTg0sBIbOWGJckKYruw8aan+jPge1FbnZ
ST/G3wZH2EtP4FF8E3m1Hp5Q1i7zutZpgdwRq+d0upeFvUjurp/equcHdIoJ3CA6x8D2a2hJFTd4
GmRIN8weZqdd4zbYVbsMQzRf8ftLUdQNLZxyFHcCidsSvQxjvO9D8PIV4jMGvTi+nx4FGwwsxTBH
1dJFxhN4avXC2Ee1tA8UcCZHIDMsNHvqqi/o/1Icc0hi2qDjWs9wB3TxpvelV7ORtq3ESz+t6YJG
9Y9galqWCCNmMCW9N2ew1cvmQz3dN82r33Fum3VdkHUd6WTFwGuU5psXB6T5dS6i3B45c2dRtJjQ
Q5P6j/GDlYdwto0rjMk6DR2pQbuBBTWugkYhYC3tutcGimc6X3nda4t1MU+spJMHf9RNTG/5b4bm
JrxW8vWzuewb87rS8bKXgiRGogxc4CGQ2SXNixXR5Zgq/cxPiq2IkmQakmTgwP95PFIr5EpbNnTH
KAJ86FWaTUN30K9YwTn8SuyJWPaPOMaO6tJPjYByP5ajbrfybAtj9yMQjd+cZdHdubYsRrPDWiIZ
1DFyjFMPTF7KyYO2uwcKU1SDlIenDOuKpwHNVdM14A+wMTWaxQYJ3f6YR8bUW7eZt5kd2YaV3bYg
OOOsjX77p7UtZFHNWViUYUR5XCs58kqa1UHPE3cEkgly746+004+5sTIneTGuJZ5j2N67X6WrIK3
XQf2gMpCZql5LWG2Bc62FR3NP3IHoFd1Xrv8PhPHTTGJs5ZQNnBzsPO0eZUzaGPPS7BeXwaw5v+5
gX1gSHUqduACx3yOUkWnSow54JqrPWLan6WAaeifMjLD9zEzVSAyeydHXXc+OgO8VLQk0fa3nUP2
gKaENmYeTz+ub6LGMghWmD4Db7Uc4eU/WHGR2F0NQJ3360rIE8J4p2kwlSA1MU2ttPshaS0B1N9l
y8Mb40mhB7nQ9Nn3BTPwaxSR22Pk/xKm3CoIzyWtawPAvvBP1gydfsRCSBh3UZJhbsEhNeZjc08G
2f1XNusigfGxWjpnUzACeKuXfshxb2XDRpUj+98JYTzrqGOIM6U4F2mEYcpMsGZADM/T63Upq6lZ
TbushXWsotx3pQDbyV8nW3ulE8UZplOH1+7Y2uGe18u5rgEXcYxHqMVCzBRFjRziy0ZktSopTmNP
erQ0x3rzcn1xHGFsh7g2FllV0Bn6iRwy6eD7ZyXiFPzoKXz2oH/Ww7aET6GE5i5BzZxMBM22VYOX
LowfFDRZfQ04DKyboqrgvNDbxRxVrScTkvVqiPloYzNsYk+w861yNzi09bazAs7uravGQh5zViQM
BLOrsH1AWHiiCZ9gr942McA7o9vCSx54WfvV8V7wv6I5VZVMFVNo/7TcuA5GTZHqCHAZ0g9jH9zr
aA3HIl/6/WhXu3i2WjD58mrPqz16S7HMOk0177JKhdjpjrKG/HdAQgfVfXWkxFfy9ot0xQuhbAW3
IVJQTQG9s1x1Dzh/tJmZru4o6CwrvOBc8V7Fq17R0EQTDHmKbLDPfQ1pgILoZuQAKrCYrA+uC1e8
BUlsuxdO8X2BUXRuxnA1alsIZWLqUjVbvwv0CB1m8aPszuhubrzGGehoI0DEv+RcFuKYS6we2yrt
B9yUpDh3gWJN5bY0eO8f6tw/WfxCCHOH5S2puxAsabDC7J52Dmn38k4tMVDTo00PmMrn4kUoLR7w
HO/8mFtNxCR/Xwo5OJWKQ9ac0/Hxuq+ktnVtWcydNnZSNWLEC1GGuRuD7ai6TXJIzdu+Oowa52rj
yWKuthTtMmXQJZEDhCE3IAcRySdFdif9PQnvh967vrLVTJe2ODHGrfiN2eTo/sDSvO43bYYNniQw
K2FAdC84vCcrdRbX9pFxJhEhfTNIWoTRNdpP2W/pePUXufoWi2JTlaTPR7MOYuj6A6ZKRLfbwIEE
VnCa75R9eGjfhbeRFwOvvi0vG8kmLI1yrMU0iNC4aY+UGAWDtsSlQzuFM/HRtjgazzZyjWgeG9so
pdJ8zZI88yAdAveH/FD0Vn+TOYHHwzddv/EWC2QciCYaaqz3fohhbMr8ogBeQrnxt3QEhKYcBF5F
hbehrC+pijaRW7xqaSWUsmPOADFDfzpYFiLvKzAWS41hPMg8VGM/K/COkmy38V2WeWPJeUX85Sr9
c8t8bgFPhVHLAONVo39swtxa8K4PVmKnYJAMHukkZb7JW4dj4DxNYfzJZAjhoBewOf2k1hYiZVSv
KTCIQOz6N81MTdup5vgwrq4wXkVP0NeTJphZ1h4mTMwhTjc90xaeQKJDh87lm0pyOetcjWcX6sn4
ljrqRanPgEZAEe8wUk+DI2L7Z/0427iAgDGsDBaXmWNdqoHIS9GJJLF0SGNYaFWXwA5bJ5UROKB/
Y0PQe7/LjgMevPoByfUTLzPxl+39I9Vg1jo3c+H3UYbUwTF8bCnKukOe5DMl8aEJH17pZ12F/ogz
mRSCmanKLMsYwG3rE0CILaJUX3k0GhcJTALBnANZH+owQiUiv1dS9bEuFE9OOk6unnNaLPxP3gHZ
NYlwj5fTaM0oQoySM/KChfUY6LIWxk+aQTcLIugRnDjYhObjQNA11z0M6OThaDzvWOjfF295cVbq
IVchSHtIH2PFpmErpWlR3tVzfEPgVriQtbwNpH9fiJyjMOvjGsGJ0O57v3Rq/SXldYyspxcXysBE
W0makTrQEI0D6goPK4BwHN8UZGhLW+c8UHnLYXyjlGShXxTYwW6qNtNcguZRPs1pyYkNeAfFeMNM
qopGTRGOjNGx6M8k5TxGeb/PuAPSpwBcoC4+V38R5N6C7xxNW49J/6fSMptDFORIrhFjI8H8lD37
J6poBQJFubTkh8Gh2XMooQ1yti3P1V1f2qfmuKmb+0HscUI9MA7G7HdZ3F9f23UVkNkEYifW6hC1
mLdRu2+x4lZNbw0JD2X8L1H2ZQMZnyBUjV8FE8KL9OhvphuwSaCeLL7OmGWFLT1eX9LqDIf2x4Aw
0fpPKy1CsYqFGjF97YwUsMGWvuvgFwX09/blh2SjsvwyHRwMI/Mg+Hh6wrgHAaTppOpJ6IDP6Sca
bTdTqe61BoMjeuMoYbMzSMl5wPAUhHEWyqhFbR9W0H09soz+0Oi767t53Z3LIuMj5iyoBCLooaMO
maWYb6P4bQqPw/Dzuhhqo5+fRhcNYXxE18mCpqgCxKC/MNnX29bVvcTjzdjQr/0kxpSAK6mgDq+x
cCi11oiJhBY23IBtc1/1ZY020OJHk9b+QVFE1FbEKN9cX9pq15y2EMr4p9EkeV1UBCHoXeNOdgua
9sxuLcvvLAqjGXm8d+ZHu9qVZbJ1WCJIUR6GSCBN++Y52s7bSUFmLnBNN/yuAg9PdsqNb3eZVTvd
ATOunBWvOpXLgjUmnInJlAeE9jqAILLW92lwMnPO82hV7xci5H/aOGDjw8Q3WzS0T+9ydGgCTk6M
twTGY1WmNIFdFIoSlBgYL5/TahM3vBcR/ZFrx8Q4KkMZksLU0JUfQVCiO4L6KoPZvH/I/E06xKDP
bGyluK+Vn7UEMs2ac0yr06wLxWSHPJO8MscQj/aPfAQemAdxsH4UoBEMPfOJGmC5ab5Xh3zDnRj5
i01oqqgAYYaYbIpzMsW+DX0sW7xLM7u6AdCH1x/8Y7BLv4nH9k7ccluq1nf7j0hWK4GElCLlCJXp
9vFjtEVe6WTaqjXbij2eIo83X76uQRdxjIY2iK10NUaVuCU7BYnq/HYov9D5rcGL/XcTWfDJsQ5M
0ZcLpDu0yWkyzLCVt5kScK6Y9dt7IYZRUw3EWQkofWnvt7HPvWwjngfnI50J5vHC5XhL6hw+G8Vl
UXRfFzG2hrEDpRWhGZEhv8WltBsTOKwafGABcjtICpZGZgtCbav+6JDA3F6Xzzs25kLtJuSWoqRB
sBrf12Zgd4JNmQWvC1mvGC+2lN5Ti0VW6JIBISO2FNB0wpkW9OftffJUfp9vMkAv3ZTIYQm7kUdj
uO41L3vL3LLxnMTdNCE/XTY7U/o2Rz+vr2s1WFgsi7npsrE2k6nA2c1aaJn1AxECe1C3Qvz9uhze
/rHTzUo31UHQ9shXnQsgbW+D0NY3xJu3wSkEnvlDeiM6pY1Rtx0v187RD3bWucrHHmM+My6GrHUm
SQen8WmWeCbHOSidcR6+IUwB+GkRHG+Fh/yxoZVXO/0u3RlIlhVOedI4g268ZTH3HXC5MrEEf5PT
FZFlDpNlRvvpS6+Zi3qwQHHm0DSKJiFYJeRJan6HMufS5u0a4zpqvfbjkj4zCMAY9F2FkJijdxzn
pDPeITGqLCpUnAvFDBkpZsjeP07ex03JcUTrWa7FbjE+YkrzYohyn+bWehQeGzv2Mrs+NCDaRaPR
dx6U7fqzaSGPcQ5BTsZALRCm0oRz7yPjXNkjAI9Mb9xSepX8Rk/t9jl14/fmwEt3846O8RwFmTO1
VOB2lebVmPZjycNn4yg4W++vo3lq6gohca/8nIPnAFXAiJeS4rg/tuAvocGvbRPEU1GeWlX3ljVv
fvljVh44Wkit/8oVyeK/mXExSAKBm4138S1lNxnvdMtHkjfeoxrN03l67tekMa7BiDLwWEuIm9RT
6wg/NDSENze5g2bFt2DXu4ZXZbYIFoevwZUv4hu2tViIQFo/ajgzNcL6tMQqe05qiqcVjMfwS7DH
irOcOJNZWmMPTgOlcedAda6fGEe7WaA3QxGESp2whVp91wmYI+HdFzQFfe2MGF9hBJNfhAFeEq1D
LEpWV28pdC8/iuZtGOMkurbIp7oL0EWsgeRil6HJrdM5YS1vtxhfAAhyqe9lpNtCEG+PE1ixzPor
mfCLr2NR3WIzDua8ReScB9+AJ+s1w69pSjiWw1kHi+DWjwU6u02so693rfFWj5xF8G4IFpq3CFs9
HVWUJM3apTCXlJ8we9J30mZCI5AFOhLOnUTV6IqasfBHftLHadDC8RC1scriJMVoO6t/9LJXhv8u
IGHxeDFP1M+yiAiZTDcVeg6Km3HcXLfK9YrkQgsY6wfBijQPGfxL9jv4Jj53mwSgd8pmdMHwSItJ
QF6558VAnDvCYCKINM7TIKUhctZG3pBtI7nxNP/GlzlHxV0c4xIUJRlHMFjAUjcGKLAA1tE6DcCq
NgR0kjqI2YzYRn6BhynDU3rGQeip0QSFQlUExJXRvcHr5+W9Rtni34AmsNo3ICCZLH2PGQNHcMWd
fB5d2pPIQ5+mn3tF49nanwAy377U4bnl9puAzHHn9INpl+k2KV/MjnMb8c6MJQORG0UMBAHSpHOP
3HXpjd8DNFzq6GVXbLCcvBQvDcfZ8vaTLQr6k1RW8oDIX9zIe/qEon1Y2kZBFxYO0eGYHCd0YdlB
CjPU1VyHtBItpbQJJvTKgwFA+9YuNzxpHFtjKUHUXhuqpoYDVrtik/cqvLBkZS3YhNLKvr6wVTJL
DfzSiikbBjrmGV9SZdNMihk1af2uxOTLiDGE/tXYI2p3+q16Wzmjq9kFatTdscbjPrfTDW88apVy
b/ENJuNb2kmJG1PQkPaV/o+061iOG1m2X4QIFDy2cO3YbHqjDWJIivDe4+vfKWpGjVuCul5Is9Fi
IphdhcystOe8ivLGbG9q+a41X/UMmM7BfSvfTgrPh65nRP+dG9seMKBFJSNKAjXudcS8/zHWolEV
7GabogNwcdp+8+KdpVH1WkjrxkGZaypNB7VLbc1O4hYb3cUmpFzaNDPON7zRmN9USc8ymfhXDzTM
f8qoZpOTsi/BK0PXS/Jt49SHDkEj9memXeSYjp5bf1iwOcum3nZx3kKTgcCB1g6ovrd5/KD7T5fV
9jfWfxbAqK3aBZ3edWgw/oe3IFzroJ6jKeaw5dVOuNIYBY1I3chDiPS5AyPv1bABIktgGVBOl6qL
ufujyY2fRimzzSspLUK5zAFAlKn3fnI18roQ61PJCwHMa9eYICKtdSy8JU/KsdkOdomePR7V7Qje
xcqh5wKqGPa5dpe/2/ore/5sTIgsVyjdaxLk5tpdQZ6yjjMZwDM0ltGuA/5PVSmYeem+ANQjF20B
F5j+2BWjdTXuIBHHjXwNRSwUXdHCPh07VCa/ig+4wmA/Xxe73B24hQ7O3X0p6UKUVEZSKfuwZ0l9
SPx9HH9c/jY8Lf+624WAMRm7yZ9Q5vpB20J5dOQjJXaE20fb7bI0+qV/DVB+asJXo2UhTPb1oZ9M
jA6BEfBDF97GenDVHstAebFNJuNqjKSjqM/Pl6WuD6mcFf8rklmIJcQXGlmnTyuYgjCgfg/+4utk
R3u27fCXR2S8xjBrgikX/8qit0khM+sNj82O/plLN8kEzGXT+YB2hcpPAMEagH0t+FeV/08W8aI8
+mBcEsQ4DT+a0Lgc6DP9g1AChT3z7j1FZADmwZvsj4qiZwVhXIWa9ILRDRl0T3T8+tR0vMoax55Y
7JQ4D1RYLpz6hNKxPB0TLuwM58LY/YS2q5V4TGnd+N7YhCUqkwHWE9KnEXe2qzemM3KST96RmDBj
Mro2rGoIDOTXTr4xeWimPPfKwqVUUVekjUnnet470MCQg2CT6+KFkqbUWCLlJWXrVZufOiDR8y6s
dajVjsQE4mrhMVPuRzO2y5BbKOTdGhNLiLk4hXKIArJ2NDaiZlHQ1Pm6do0TNNupj8OBN2jAk8h4
Bj8ALEElwZIU3xWUU8AbfuHdG+MSaqVHwzFDtatRFCsEtZEAUulRlbzL3pQnhnEI6RTqeS7SsCjd
m+GpMDdJwqkVrd0UVh4lHWvsEiD+mZOoYgkYoBga0M1uGr4m4/fLR1h99JYCmDP4slGFja6gbwqS
EOxmecBSj9Beb3bBe7qZ7jji1lzCUhzj1erezyOwb+ER3/xg+AVU01He58CMM2z5FHLgzzjXx/Yb
W7Wa9WGglTbxRo4fTI33nq6pwOI8bFtRHDvdb2IE+nT+6cc2Xf0WbMhG9Kqdtp0OymxFb5cvkSeT
8XJNJ+tZA5YcR8xvpvJKN5+7iTOmw1MLjX7HhedJYimBn4OFDnttX55AsYvqE8W2bzGozYsieQei
X3EhrGn1LslMRHaFcQ9rmttPlTcyS9WYfbuX34n+hIWIXJfRwRyhdwOo6zJ/tGLp1hReOnUHJmGw
hDuXP9HqQ7GUx3i4uOhjAFLjSP63Hry3uSe46XO712BXdOmfcCcT1gLxpUDGUWhz1fk6PWDr0ZJy
sBeRzGPQFdVkHukI73OxLqPpxJIMSGJCcxeBnTjdCv3D5ftbi46Xp2HcBDg5DKPrVdQI4+hxAoSL
nAJgtdQqV4xnr9CeQlHaAuR1c1ks77Ox3UYA9QPKLYC/mLEsVGPgr4gPpk1zANBzFOC/rXSLI5Jz
VLb5GDdz2VYdXl8SOG0EbOscjcH0ufjegkOjfBpeiD3sMFWCzUrT4SFGyRx/zLYkR63WVLmG9PQK
EOJIEO3ek2pL/TfGFU4K1nXnZzr32Lq+V7uz3e3ELbEpfCmtAerH6AZcave8evtvPJCK7RQQmqM+
xXg5XwqmUqtJSOkuKgxfpjChYBeAf36PgrHL2zNdyyIA1/KfODayUwBlhZysxpcPDWs0HoPUFbD2
U3d3l7/3uvH8lMMiflfYuyGiHGFCRMj3lVp7cu/fSVnOUSueGMb/qLGgZrk+hI7e7qfuNp3dtuHk
Q+tv6/kkjMfp875TEylGc7S6ncghzv+kwr34JOzq+NBKfkdyXNW0p4xi+Sk6JrsJc/s1aly8jXHe
aRiP02s9KLcCVCgz87nVjnP7dvm709v49QH6eVvs4GSjT4JejFKImdGPMj3G0r6UUqueRMBtv1wW
9RsvdpbF1HZNWeyluURMhynpa0pWmQq2aWvYeagt8oiyFm8KiWesLKq3Lua6L0TQBe3YuRFq6IKN
0eUfaMDlpvrLj8XCe6sEGHvTjOJJ32GQK9xICm8kZHXQdaF8CtWXRcDQzMDf1AkG21VLuDc7+wcx
ufQQ55sJYIXJybf975zvRl3aJR2hRr2QqUh9UlUh9hCkzezRlo72WjnzHra7Ma7/ZHJneUDGQwxE
mszMMEFMnD7O0zeVR4TGMSiFcQ9KV5bq3GMBQUZXNiwKcN1yTIqrdUwgIvniKCTY8nHiq+KJImuH
jvEg4/soV6HL6yhyrYrxEKGRyr1cVuFXqZNSEueRN47uaAOZ3ApdkIka0u6yRnAeJXYfQALO+lxH
iCKz/lQb13261c1j1/KKxhzfxE5YD40sBGELR9t79dVwW239BBQEEjZw5i1QEKrA9e8lrznlCIAu
H5DzTKnUIhYan1ey0cZY9UWcJ1rTaKeVZAm8eX3eLTK5jNy1JnZB4S0y+SALpi2OCP+xQUK4aJG8
i2ScBggADC0S8YiUIvqiZm4lReZVomdUvdOnHOXgGNgvWwCtOiQBGbG1FF/lyrec19XmfRvGQShS
ihp1gr9fVZHrt4YX1ep1LEx/qQKMn4j6wo/qGiqQ95t8uqPldy6t7HqU+/NBVBlHoeK1kMUOR1Hv
KdIc3ePRHPOYW7S2z4fgXx1z1kQTGxISEYnMzjrUwNaLEhW+dbDjbjO5mLw7CvaQ2+8z1tiGXddb
KuYCAocHFrmuEz8Fs2MPTZd0zQAGMGcgL6X+onGRItefqLMAJrQwlLoaU/WrfjPZFAwgctuD74ke
Rf3nrn6sq+BZGuMe5HD4950nWAJ0FNC03QL4KbbUb9lO8Zp7FKkwfsDz9LxLZPxF6WNQXPKR34pt
8thV7b1QBM5lv7fuks4Hoz9h6fcasSqMGWU9RQRWUPPNrFMrEWvL4OXqv3m1zpKYmKLK6nHUJ8Sd
ym10LYHkGwmU3aOY8yON+tu7Y5xGogZ1AVIe0DaXgV20BFupHH/B+zqMv2jHDkD2EjSwU+6V1jVF
Tt/lN5Hf+cYYZyGSEShZIZx44wKl4OUrrvC0B3O0tBMt8zetxWPh5Z2JCS383M+JIuCdT6TbDrSt
iXtZ3S7bkcIuQqeDSJQxQ3hetnts3aVA/Be2fyCCAJtPJpil0dlCdRsWSAdNtOyrrLF6IChF4LsN
/yglXEhhvk2WdtEoCT115JNt7FNPu5EQ8VGIRtMxHy4fadVIF8KYrzKqQlABqwbN+vyVoJLXgt+z
f+NO/K1+/LMYtkY96VIlRRoeiyj5jjUIKyI8msR1J7AQwXhtoNNqWjbB3TSYNw3tZuPHlubUYJby
rfHRdMjr5Zujn+GXRGYhj/HboNSRzVzBzRGjusUSuRXWIIjTM8sXE7tvs10K6PzLIjkfiy1Yy5op
grGqDJ0Os34oG3wvhWoTtdVzPnEOtxrkLQ5Hv+fCd89GUHeKAUkVuTUbRxLei+GZpBD2/fKRfvPZ
MM1qElU3CBvhNVpTiroPT2Q8xjs6nZY9qtfzRsWka+VN3E3LdUU8i2N8dy6K7VxEcwi8Bwxp7Sfj
4fJ5eH+f8dxC7KPYGUHRVXk+VY3kyEr7flnEuvMm5zMwDoIOiAvKJOP9eUl3X3OKDoUaBFUVsMEo
p8XM0YZV17oQyDgJU4oVodDh93xxY85XQptaKndcaTXqOgthXcSo52Y00kpYvJM9/RmAtR/kNttR
jEjsP8ycLvrqkIi2EMe4i8r306QMUXol8LIUJLI/6LPVecKm3ui89jO9oF99xc8vxq7Mzao4tYGM
7KwtS2soalsU7qMwtifl+zyOdgIQTOGFoyW8+2QiPJIA3WbCYjEat05fWMShNXextHLF0zf0Vhte
ostTTHaHri9kuUoIgD7TCHhLof3wYN6BOcaaXWFDR/55UzEcvWQRc32/CcyAeilZ8IpgDzR8WebV
DageXPp0jMMgbT4Wko96lbJJ7gDis1GP6TWFBuGXZ9ed7llLGN/RGHo1TgESmwjhl6jB8RKrb2/V
UcDEAm8yZv0tOQtjnEhriHJBaLjUYBww7x6r5G0MPH3kMonz9JBxHvMc6Nk8wq6BEi6/0FYLyARB
vWjJ+/8PrSnnEn/pbs2jIETzmDmpeieG23ye7bhEqUc99X7qcmyM4+3ZvhZJJxCRqLCxYrL1FLki
tTHlQ06duLWmk46RmWkbF95lsTypTORRVJWWBwHGuRsR0OpCcxTJwAtCqXe4oPYseJqkasBWEWDK
4RV9Y5pNvxVvyEazRAdLlo+8Yvd6mfPsjtl1OhVElkVPzSzubHiPH2Pq4g3UxLw199KW5zo46q9T
17IIcNIcY3tJA7SsUbnTB68VAYMavKSYrPu7b8W4D4zqqXXn4x4bPJqKtms63pdaW69bPGQ64zXy
dhrGpIAhgxl5022yTYOpjP+Pt+WFaixLh+CTKE1naHvjNk+yM2/zN/UbuBCBE5M/+rbMCaV4z4nO
eI46JrE0hLTh8tibln9LgSaBbbVBrd3PMQZeOKHLK8dwnhR2+S4hpaz2WE1y+uleNm5bLbOLcvw7
pWCX7wJwnpkxQYbXdsVLOIS3vcndmOY4CXb/zhjDcpZmBLr6/Rcl1CbEGKz5jdi1VduT9fcmzC7g
jZEJrEBCw1LHuKVwtRlgvsNrGeBjgsN1GLzz0f+/MGAhS6Iho4alh9ac2specYEbaMl3sm7byQOU
cttsL9vy6g7LwtTYPRqxJeakSVCOeIeyoJXsyy2WkVAu4c0O8qJTdhNPnQZhTkw8mnTxibblgD6D
M4GI6e9vknEgKsCK5oEGitngRLM7OyAp8eZNKrgKsX4QlfhcyjKO/zWY8MOPB30uywIvZ0a2TXVo
uwl9n/s04H0zzkPGlqmHPJFls6dtVG+yB2xOYv2JTrtEvU2dJB+WneNB2PK0nGmyDhQGDD/oOyN6
SlS3SzkTf5zLY1fx5q4wS9Ki1B+nmOPQvs2KF4ifaM5x9J0GEheCAHb9TshioaoCaEZ8pe3VQ+wl
GJEJryWvtvHccA7Fe17Y9btICsBM1sK6lKNwn36EdmFrO/mof/tRkhx5fBvrHYxzzMGu4BlDopt9
hDpu/TJ7YmqBpwmzzt1gVSZWbCVPsqQ30xE8/5rrvXg3y4QfJQkzcyLQyuipd6h9KzfzBgSlX6OH
vLEfjqtkV+8aTZeAHITK61Q8Ef0hnhyOnqwLwLqpSmQCBjvmoRbaWfDRJkIp7J54gMs/ZGAFSGzx
nvosEXMEEi97+Y0r/imStbJCjhRBGDD+QSG9gSJ3KLc0q408XkDwG7U8S2IKBYbc9n4DmhRH3Guf
GVb6jAdsTwlHCgo9bP1/ct5KySrYiQYiiX+vkzU7XwDzi0CZypRvrQNapQN5zvbICjfRrt0qmFEj
dr+Z3doWBotX1Vz3XmfZTNUgVJSoyn1UUSfjPmwPmbHJZPeyulDX/qtXOYtgXm4tBY5FKkEdx7my
k/CDRuFRFtt6jzRtDK1J5gxxrUIOLi+UsbZ4FuWwq6AsrYPhf8ydzCiGkG36lhyV3fCuPHSOYeUo
iSi40x1XWXl3yuQASlaFkk8rxX6n2+X4PRELB/no5VtdXQXVQK5iEiICPFJlrrVUVbkMC1wr5T/u
rkugilab3vK99jDfjbb0Er3WNlZ77cbk2P/q+RaSmevNjTycZvocGWj0jZprlpGnq3+CQ708H3OL
g1wWZOwwxRzJhzAldjY01myGnDdv1ZUtzsIEQ4A0GkipoRMSKvWdESqO2aecktL6dWE7FlyNoDRh
2QjGQc6CkSp9kTxr2K+Jt4HOeUtXiyDSWQR9fhbBcVurURRXA6rc1TFISicUMMlV3Uftm2HccvRu
NcBayGI8RjU0s6K2yNKo3sU3AEv8mpmdADxV3fPn6NezwoU8Rs9Do5qMfsL1NfvAsJVP2p4v7EnA
JF7kW+Udjeq4kf/qe70Qyqh4KU+90Bl05sA2NpRg19/V294G/IsLIDdebZp3pYyqC9j0G3M6P6tj
lCPaVpt2KzzJm9mmrVl9x+XH4MljlF4YtFAvKUFTn84385y8KoV0VRWyNXfGlRCHz4pfvRuK+JGb
hZM1lR236akeefVjnmEwOUHXN6KoiwgAa/G6CEIrN+/lkRd68YQwscpQitVcUph0Xystfzj6+mMS
ctrrHBnsHOwYqEkS9ciElfRTaoAONVlE4XgRnh0oTFzSTV3YjA1UUrW0TTa5/u1/tdWi3sp7yREP
vKLZepXubAbsCGw5160gJfhCIZi8KPey4gweQf3njxOphTDGsQhtJwVZCCvIixMuFD1Vr2g+L3sv
+rV/iUUWMhhn0tYlmEzoDobWJZY5im5RZrtS9d1I+0T95Ki0wi71eYAcq6v5mmTqmPkHPYXKRq9E
BvgqwWa0M79rtZXMQBuhRBGUcTn9B9sQALKLPN62wbpWnoUyCjNh16ABqyUF+lKtdAiscpoBy+1d
vtFVKQDONU1R0kyTrb9jOT8YBl2LnRpt99G0Y+0mzHiTy6sh5FkIGyGnoIQB9ATY63pzNwex17bD
NlPfyiKzisLfmZHECXFWw4KFQEYXU3NMhKGQEkdUKqud90TjLKOtKuJCAKOIolzN/YRRDAxsloJt
xGFgCTGpQWg5VZMjgODKxmRua0ljBFMfay6Q7mrIsPgB9LsuQoZclOpRm1skHZsMiMfyNjikju/o
2EcpP79oeA9ksMQtDwdnPQtfCGYeuyLTAi1VGmQct8ptvEvuhk1ht9v8EH+KQAujotuNf5e9XdbT
9bxuIZd59DRMiwwBBq0wZhP90+6yW1DX7wavfgJnEjiaeO8O736Zx00fYyXFRBGAivt2o4pXqfAy
zKPVBBlIlTkBBE9b2Tcuy4Aer+Bbghf2qlCCU5YRjkFcOo4u4r//VZdsVhQ8PhDxIkgfenAQ0MZu
4hNva5InhvFZslGHI+nxkSqlBzWdot033S5XGtfgDqJcclz0REzMTIpJKIU+ilHsKjsUFVSvAwaM
8mHcKA6m8NCTup0O6sdlLeSdj/ErxJcif8xxPj3r7T489EBbEytrjo5l8EeNon8Vnh6QcTGGXyal
SNHPxD1gMfa0nABkG3SyuahEqy2phSTGl6S10WYVwalafz8XL/103SRPkrgr8w+hl62weWwUTsaz
HposZDJuxJR6OU4V82sZNQLMZAp6d7+15z2F42jeiu3lD3fJxOhl0g+7dJcJkSuEqwhOgo1K/jGV
57/7+4y7CKO+TzRqwqW5bePnmTsuvprRLO6L8RGpaAhGO+O+QMqKGUP/RtmJ9xl4Q2lVa/gTAmXt
LI2F7JmCsCpTAmnT5KrYCVMFN+5fL18Z/cK/xHILGYyvEAdzHnOKjj6RwmqMm7D4FP3ImqR/LstZ
j7wXghhPUSPCiRv6bbRjeVVdNyA8F1/TQ/FCaNS9BZsUl5CU45y+HrOluqGCmxeUNCO8okzr6qFS
rH6rfYin6irc1sfuGdX/P0GoWn40xmFITSxFaoMLrbAa759K3sgX74MxbsKc+1YXQoBIV/O2lR8n
+SYDusD4fvlz8a6OcQxFppdSW6ERGmWfY/KQFh/c9/ZiLAFv8BXjLD6POHRqFPbQiMqdPfDwelhv
21Esyx9DuzzYHK48xjsUQSxifhvep35pUkuWKB72sT0EVwRrzallbMUDl4iXms8l82IcBgBpk6YH
9/VX7ke7/7NuqcfqisJaoG56+aOtZ0hnG2OBe8JO8XXNh+6pleMfjX0CqO/K9h3ThlPXgI8NCFRx
a1zzcAo5DzIL56OM+lwDlQ0WjYtNs1sxfO+C3FJHR05H3iF5whhHUpiz5g+5nCGFnz1k756hu/Ob
gPGo2Z6cyJ68ysuPfeEZjXX5fjnPF7sJroOqu1UotZauAlJTkSyxDXmno0p4QWFYYJ8+FDoyCviE
jRvdye/lwxdH+yY9+Y7qRjt1n7rJ67QrN39WP1soD+NYiNEro6kBPIQCttGpEXjLBHgv2jv2qu18
w8V+5F0n42NmTWyEekBoRfJjNB2qfHf5c3E8pcREGxjx6TOB5ip6ddSNz9LcTVPs5NLLZTE8fWTc
SpcVqR4UECPon76Mmbn3on7uilMrPV8WxHtCJcaZyBX2qFMRDhP7g4MNXjw3uFVuxJvq3cf+iQhy
RC5RnnxZHVni4TDIMZ06IQQR0KSUneao6pbxUbvmLZ1QgY0bvL7o6sujirJuGKZGDJE5JCbA9UI0
qMdsEe18DCAQ6G45F7kaxp1lsIFV0HRqMMb4ZNpRSDyKOUyZtDLFjR7oSjWvEM450tfcyuKhi6VW
VgVaJYgM0U7LLTCBnbjk1ELWY/nFoRi/GKqE5AItCaRXg/sD9rfD0DI13sDhVZ250qjiLM6UGHqj
zNOMp8bqnfxG3mJT16YwfvPx/zFts/qMLs7GBFU1ARd1TCBN3Efb+gTUJgxID04MqjPex/ry4r94
4IUsxg9WgabXFQWIjp66Tww4jB/To+6FPmi3s72/05zGU1J7dAMbe8/X4aE7jbNV/9mu4eJnMN4x
87sxiWWgfRuJcp+WyV4XeZXpVQe5EME4SD8yo6qkwNv9+BwV/wiVV6OW23HqKlxVYRyk3E81iTL4
kNYzNhh0QM22twssaIqAleFVjFbfz8WZGPchZIqQBNmYOPPsVSnCvES+m3GwJtgU2jcftdW/8yVs
zKUlQ9TPFVXNIrRS4RAJN117ytLQUkxXaEpHDnZ58RmG91n/dFn2eov+fFg27spNrTd9GbKnPeVY
xBKnFYOEno7GmG7+KZqWYVEmm/G1e86/i5xmyurDt5DOOBwfzd4pKVD70dAUEpWHsHpDxdVKjL0p
epdPytFUNvIiWqQEWgNNbbACUl75eGcTbVckOedrroYkiyMxfsb0FS0HwDgKCOSmnU5huL18jlU8
eM0kGqYNDEmSvp74hdsMonrM6gET2+Bx1KxqPx7Uaz+0qgKsdTQN1ndtbOVc3PTVcy3EMj4tiaZA
ThPs7aTdfk6OhFc7XbfxhQD6ARfnCgUzRJcrRDP0hZIo5V5hx2/URYeHcM8DKFnPcxbSGMelG41g
SNOEjhpxtA2Gpx5mS7jTRbtUrfpzcCjxfLyJeTNGa++4bhrY8NOBBgXUxf89ZFdlVRHrCBsCMT3U
IBuq8/ZaL0rnspLwxDAfqzaVQa17+Es9BE5Ea7pqdSO0JUfVV6PJ5WmYT2YKZjJ3NFmUMDCV3iD4
cY3czl5KXCCNJvWbjgdptuYxliKZ79YHYhMJBG9aFnhDYmIa5VS1e9kMnKrk1dpX0/2lMObZiTPf
bOTm69mZoSKp1/pf5JA+hb47NVv14fJn414o8/TkcmyqTYYLrZ0BA8G5E7mZHRwrjEn5Vn80d7yS
8ZpVL07IBudpHiRdZwLMVJti21Q9IzE5Ge+aKhoiUTWiK4ppshPVcpzlGZj/MJcYo8HUKZYfz7s2
lzecq1uL7wwREmBYALVld8SDIkrCiSJ4i/v5iu6L9Smg1genAAdVqnI0f/1QZ2GMYsy5MPglJa3T
qo/E/66gmVRym61r32Z5IkYZKl/1g1aEkFr7SLXYzgtel4cjQWObSUmfF9h8i50y84x4thQwvHE+
i7yS/RmiochYkpYw8Ep/wsKra7ncVhj8QID4nlxToL1kU7vDjYq1+nYjOLxq2dorvxTH3JnU5imZ
ogj5bRVtemPfJrdk1Jy+uuOciyNIZlxfkkvEUBJgs6qn0dEwCiW43aPgtniEEck8lLa+g/d1Lktd
V7uflykzzo9IaddS7DAnD+/k6W4ELwsPnHXNvy4ukMXFi5u6J2OGEk6jxnYL6EApeiPSYcwnK604
+ea6+p2Pw3ysLup9Y6AY7llxaMJ3fX75q+tix4FirZSzASGFMyRbX78q89Aa/gi0ZnFh7DiQGI+J
1ETKjyyWTqhVR9PtbRH9HAxFcxIhzo2xc0CxNJaKlsCa/Hkbp5WFFU+OwdI7Z1PX5XGoPS/sNUiT
Wqxpb4BuH9Ic4AeuPi9FXn1al3IYv5Aj7B+LSEWNBuBcRrqd57s53hWlak8lwNxNr6yOYngyox0B
ZLj87bJm8E7JxEcaSLaTdpbp0AXtWP7HHvDXp2S8RJFnodEQnLJx893sZK6/K90MOJOSVaKkwls+
4zglFhYPtHJ5ZaiYsQvL09D7tig/SsCmDt8v395XW+WSkjDPn6Jqo5/KWOAg9yaKeigiwv1JGEsD
/tm7CFBZ1YYCfecl5hz3pzD+YgiRrRk6brPD7P/cXqvpYAvczdHVIGyhmiwwnpLGeihQ0IDos7wy
sZ2SfRMHAAVYgq1uKCdNg51V3lIMvbJfrpQQQzMxAKOK7GSakaZZHoRIG4cgcXxQhabJfZDbpMQM
6L4fXjlfcPUqiYoxOA1M4QobLTXzrBIDCGzoQsMAnGLT3EYu0n43k6z0rvDwdr0qvObHutEvpDJ6
k8yq3GUtYkFCLDSXNuAyQy+VIv8GN2BP83jVqdXZfAMHUZAuK8AOYrxZX9NVYzXNYH/+ptqjsqF+
q2JXQVZJl/pCFcWj8RTlVv9aVRueOa56mbN09pLlMJS7OcXTMBIAOmLIUTOGV33MXHmMgCya7mUj
+kdR3i5/2/VP+/PMLB6d3wq9KubYJDHIfgSxR1Efs+r+sozffMmzEMYUi16XtGoCesxoWoMrPZE3
/+FdvqUU2+R7vuGSRNEP9at5/JTHRqpjWCHgGhD5tI5oU/DI4nuGVEzEsHtsCTe8KRPOHbLI+5h8
6n0y4ssZYEkjAvaeozsl4YzOrNbeFtrJopNkEaD2o15CMeCp+aRQKFj/zCxyjcm/NwMM0uiPeAa6
ralNPkIuXQLvjIxtZPKgda2CK1WAD6eCqKeTsYn6xFEUifPhmHe+bJu2lnoMvzbp4MnFqym+VcLN
kJ10E2ANpR0VN7rq5SE6oQYnlFld5l3eL72BRSzTTx1WZAhk94CtD+3y1B+ER8nrN0Zg8boZq0/v
2dY15qWPI00oSGVgsjj6piXbIUqtGHnH3eXr5H0zJgEQwnYcJwOMWGacWy2MO69RLeVhtq5GmYuz
MG56TOeOtBRd108DazYsEC1xPs36a3c2Z8Z9NMUwBsGAyD8krU0wRpMbdl5eh7A0THTYBi8tXF1b
XKgCOx1tkEiJiwaD335wTFrRarHEZOa1NeFxVW7UcJ+OgS1If7I7tRRLixYLDYzLuamNAWPuItka
qL+F7bs2F/ZlpVitCC+lUBtcSBlJDN5YAdFs6xBvuEMeeqe76T8yJnjFQ4vNuuKP4LyWIhnnUcdt
UfWUVbI1EyttrkSfV8+hP/qCx2eBSaIY3N5hhCgMrI4UlcTfJYMNNqRbPN0Ad5H+ZFJueSLGWShw
xmobAtxFTa96+dsc3PoYKLv8pTjmy1J+m1MWFTJlgJDT3GrUGzJ3FpFVjhSO+bLAJHOfZ6ht423W
lXdF/0ecncun4P19xj0oihKCwgVuNfOvFOnazGfOATi+lMUfGbswF/2EKhdSQT28GprTREaMa79f
PgjvgWBBR5S2nlI1RrUIzw/Ndg1Hfwwe6LIXntzdZWEcl8dij3TKZEydCSMtoytAZ1ltn1ljdkRv
Mapfh5Bw7nC1nbLQZxaHpDVCEWv2KFA1oQ2WHcQWuis8tu7oFk7i/VFl6vxksBgkkRwocScgnzBN
4sZqjbEtCZsuszFMnINxtI/lAB9ks8CSJc4Vxo919uInd5e/E1cpGEfQ6EE8oOYP8zlJtmBh6c4p
D8mu2/ExiHlnYYKGrJ/6VA1gScp4qoAtD4Cdy4dZDzHRJNR11UAVnsV2MMUKMCMjJNCJrDCyCmk/
7P2NcKp3GJcES3Zk+x0gfQbjUd9/MeVyVvLWs+mfvwD4Vf/7OGGwr87DGL9A2FIeVCypAqHA344g
fFKRgg0HXiS2eqkLgUyMFCnpEAkFamQNJgnntrEMnTPRv5rXLSQwDjCZRz8SsbHsJOGxJXeapjtp
68XiodcPI0ECrd5f/ozrxryQyMRLRiqISdqisJPVlm4l1+oWfb1yW3XgB8jQ4OAuOUprr+9ZIJtv
aVoja1kmYqO3hPcwD4Wd2alupVAVA4k6z32sJ+oLeUygNPlFP+kKdflofKmn4QnQrlhHMm1jh49o
y5+BrW2lAz7qlnO1q4/NQjK9iUXwJE5RaXQzkjDVyneSbXoU0ajYmF9ji8luAAl56GIDiyOWBki/
hDcLsUwANdV9OgkZmjtGCRRMeYtCbvjWdUB5oaTuAeBlXgWeKfKOSi1ncdSu7JvOGNEiG4mlWqMz
O8QK7+XnULR6IB6fKGZI/V290XiFH45JsniRslb1vU8hggf5FczE6Xj7l7fJOJlGkmOpSWk+gTH9
ry4TACZ8gETRJRR9x4PUXo+4F1+P8TGJkE5AtMVNSkfVtCb3C8HG1ZFTJEBuyoFTWQLyoeVND6zG
EAuxjOMJyTwNGQVfKSvJ7eWdGbpm31m6tBf720hU7MvXuhquLsQxXqcYm6bOaH/GT/ZGfDOb10b8
cFnEemJ2lsEmZoM2R41EybL9I6VEo1BHeAiv+BOUX5NMFyyOxYwclKnrmhDNznBXPNW7xO2JLetW
fBLsEbNkFE2vtIdtu8mBRJtvimceHNDqzAlGdv59jCWWDy3RtEGcDZhB8am+z07pmdf1yd+1wH6f
CtBFTLt4Hzi8hUuO1bOIkn0I3AuiIWCaldDqxIMGtGLlu6RzbJBj42y+hkpWoxlg+3XE7LmSnudR
5LlMngQmMIuJHqqziAyNUnYZeAi9ClB3iqVOdnWFWMJLN9x3kOOm2Ywt6idfmw089fHOx7ZWdgwe
i9ia94iigfccHtGvumwQHJtjk7cmDfOp0mBzWrTHv5Y53abcvj91T5dMgfEjKZAriz5Abk3GMrBk
cNjK43Dl15Wd+soem0ecMT9eEMhmdGFoloMO+hpU4lqvc1VP3rZbeaO7k4etXy9wuEB+HFfJpnbR
qLcJSfDhMiv4bF+UPWgrwSYifmAsAGFMB7aydiMByJLbc+CoKZvoKd2EBXkZb0M2ASDiS0mByqU5
yZUk25oXUTKB7WWl4d0vm+xVbSv6cYUgm9yL+8FVwGdn7CIbTfvZBmAVaFUJpxO93gE4OzM248vG
fM6mDtYIHO99TfHjgRAKeFAKXJh5vsvLnzmGweZ9aSYbQYHhUKfp4++tQm59UXMD4U8m5xY++heo
yVGrmm5EhbUIjkH8f6Rd147cPLN8IgHK4VZpwua89o1gr23lnPX0p7jG75G58vR3bMB3BraHVLPY
7FCV2lr6koafzn8uailctFKXhYDUFl6Y1nydjl6t3Zd/laNZfR0uQEmypUW7K9LR9VjdmNZsF4tK
EV8R2MhTSc5lELX6ggKC8gBFudhGPh9N9aNkT44ER89vckprgrjKeL47I02HtCjwDEpQslOaYzwd
MLDmpiPFRkUFeHw5FmKwrbmYsBRc4bU82MZrd1v4AWbDJMR6tTN+Ax/WzUIcKgI6eH7JqpnCBi95
nCnjW6u/zQn1yYgN5Pk7UshqzvKIjpgUZBY7xQ0OwpelgSqaLX9qvNktXWRW7/OvlDT3e5vXmRuH
z0OYo6BA+gYrmxtIgdfXKoguSvyAcgdqS6+6UEH7qF/MroIC+4TbVXah7HhBYcj7eNO5n8E+wOoF
JHSxpBcZ7iH5Djw6zwOKe77uVHj3tUjzCPesc6c+9P7oym6Klx+eSrvA1t5J//C4qG2qpYGKCS0u
qNGnZenKDs/P6GDtZ9AfzEjPVH5wyJ08c/LL+gBKmhuduJCJvJDMU1OGXRmOEVNmr73JnyAiLXR2
AqLixmv22Y8UAljiXrhMrqorwUcmzD0PgFQ+w+LgCW0qtWUIElt1dMvmOQyPPbWZbhmtA0ha48Kd
MRSSUWOvtdqT/P4a/T5P/afelXFPjZ39rzejxT2bNBHZE00rWBNvgOYRcGSmjvwAbePLZJ+grfzv
iuO/wF7hOUEESQgUeYJXWw+4+5G8AJmqP2GWlSXYYp9qayCiDcgn/36KtFFS1VAFOBo3TKVt+Wrl
IHG3raf6EufWKb4v+IhfzrvMeWhUeJYQK6v7UBkAINPY78w+3+MS9f/NBLvvVuCQlWmPsS10p1gZ
eAwQSWlEmHb+3ld4IpCilYa6zXHvI8i349CwB9PVeqKrYLs5a+UNHKJM4VjG2YidEvZ1Zg8qVJly
cC/rIJaztdYWbxB3H4tjjBgtfzm/g9QCucCmh8qQtAx4A2pTY4e6P1ez06eP/2aEww5NaKVIAj+Z
Wyg/luLQiZ/G6dt5E6SHc4hhtqKW9Sm+FGO5bW5FrwUlTfEDfGFO4oU3NNHh+YtZ4UdWLWOa1FYG
ZtTSMTJ2JeRAkuFewlzP+ZURx4gfW9WEYtGNAekWTfpu6Xe6QKTGiXW8F1dWZ8goy6SfZ4TPGjKK
lXZswske8zuL0pYnnh/KO+avDJlTmY3TDC/PeifYFWgkCx71B/mwvGfEsytKr41yifcftDKIzut6
0S0YZBlq9QsT5pic+HFkwkWO4P6HJCPLPP85WFHef9HK4gCkEOoKezneZVDoYmvUREfzWhfMI7tY
IjIP24WvE3C8x8Qre7Wlt11dIiYoc2AG680TKzt6ri/ny/9Aa0F5IocVcmyMQWbh/Tj4w2XyKF0m
LujHAE810y+NcMrIWGt7Qy0MiWiKhm/F/n+1QMGszExngsDyHSbfwZdq3rZ+dB+yMhTZEPSHqONk
jbtORH3oq75Csb9DIwaEXCZoJMgP8htLSVsHapLyDxWUkzm236vFpbPVxaKFr6fuFJ8BfiI5WQf6
BRPj/crRBKt6/1W/Vq+0xK6oxPQfTsfJOnfp5Ih4lmiokPT4Mb+vFtMD6GXTPHCnOp2DLrrQjamM
4PZ1czLKuVCklmkW4zZwoxnqprpTFI2TgIrwPGSSa+MunMnQUzWM4TZCfdAbzHAzFlrxARqUYHcD
AoBJA63WRIf6H16gp8VxV9A8KYoYqAiREzTip+AXKK9Avhw7yfOIDEu3G7+OiSPeE2tlodtHzDlZ
5WLXJZ9UTWT3A2uY1Z3EL1501onIZMuoUT7i8/E1RjVJ8jFhTZZKt6+Dfdvu9YoISNjPPbMcvo+z
igSoNA4wkR3YRHO3n/1oj6UQgd02lv3aNb6Rs5uh0leYCxvLuBGlH1ZLvdu3Uy0nAxyWKIGQiX2E
FwybNoocyQ6P1UXrogfwmmEXRcazfYufzHFYgqYEU5Aj+J4o7mvrWRNuG+vYpDvC2SgH4EAjjIIZ
8zmoh3RvGQB/rwOSWYoFxRDlzrizdiypT+ZnN/dSsTAhiLZ3WeS7spPB7ORlRGwXPof3TC5HgFxO
HCNxic4VzyIzpZvOcbLHi4dKS4tBPqYTNeet3SuoEVLyuDKxJF7/D+IQhdawumBxObmC/bNHukB9
l2U1xMRWsbj0kkkQ1ZfWkYnZlF+p3NV2JW+1Tu5rViErATG9BnWHUslNh/CItWdHR8o7t2/WlSUO
9/VkWSBvzW7WV3bZFL7gjQokJFU/O4Y3FAfcppeurHHwrxgiSGZmDLvU1uVo/YirQ6z+3R2zMsKh
fVhjOjbJJybxFeziC5YyaN1xtJXPxo6NokufcqpPZvteW9nksD4wAlAbFSGw/ojpZofJFghO7bLs
F2N8oYk1iJPA13rVcJojFZM1biq9tmiq+Kt5v9OC+ApvCQEBy0TDkxtCoEPQdml/p8TU85o4a3wR
N5MUwwrfxdE+z058H7G8odd/sq6gef4fBloJ7+Ort0Elhkkj4SOV0qOp3wZl7Xbt6BJITC2KA/yg
0yttUJFB+jl3nnq6gMhxAs9+t5v37QsVim9eMKsvxWGFGKrFYNUsI1d/tczEHtKrVgV0tSoRvFEu
x0HFkA5W1wwAe3HOb7q4eeh1mWqroT4RBxDyEA2LkSM+ZDxGwFwb2g9P8qN+M3mM0zNxgu/U2D51
dnlJQJDXtkPAXk+jg5CUUTUNdgJ4f2WEGSyLj9kAmQoOGQh9iKZWX40DjNbUId1rIMwZj/2zhGxq
n7FoGKmRZVdfdtfLXee1h/cuwr8JsE6W+WqukEtzmImIFKLlIqjvetM/fwA248TV3+czmnMxDdqE
gEfdsVLmsJd2wk4liaG2n9grO/LvjzQljGcjyWCHtWOyF+jwEl+yFr7QVYmvRRwxvj6rh23TJWED
vhah3Ktt5gT55RhVzhRO3vnN236qrFbFoceYgUkFarMQICwxDLa45XHZR6BuYRTiqc+GXWOyY5A4
2HydNpGKfoxyhDxi+a3on8Pq8I+L4pCjmwZZKJjyyIXW22w4a8KdHIiuDkIk1ihXPYVfqTo+tSgO
SZRRbNtSZQ1CpSc0F2b+SiyK/YEzJ5gv2UrzUMRRB9xt3MFNBie6Nfxy1yBUYxUvS8PaWM2geKIq
PgRG8pXbuormWRxxjY3pUR3uBs3P23/EYb5mGwhqqSkdsH6+m8DIF++1FxbayzfiA2sEFPfB/UwG
bsTNyZdshTkBJSwGhlGSBvqzPA80LVzprndnN2dsTC7xCTehSpWhYKQqkqi+V/ZWeR5BTftEaZAp
HnyEi/BNxiKNkOdqrOxOQ6CP4qkNWrRb6GOCcpMK8zc/5Mk8TxgT1FkANRJGA2XuzVCxA8vP0q/n
17h5DFY2ODQWwyLHXAYy/Jb+bYjQqEOF9MQeKhwM90kYCBUTessuWW5Fh/wAS6mST81NDF4thDnP
6luVHar5VQg7w1vji0fziBjb6V6Ki8yWX9Wb9tDtLJciKaZ2j/3/ymiiS0U4BzhqwqQ66C0J5Iby
QbY/H2BktS7mJCsTIJQawcPEqhXeDPFtxi8Lh7j4mSeiWrk2o46VMQ6IlSi1uh581W6rQ9JQeSsn
r1Uke1G+oePJrsy/EREyV/Y4ENam1kjaCB9NDtpbqy6cOJuOeTTt/s3J2bJXeyhivinEmxm9vBD5
HG6G+vv5v08dVHYGVn8/M0RVlESE9OHyWV5elfFJX4gQY/vJf9oqnmClVIYqVVnzLot8h8NyoaGh
j+UKKR8gDpLKIUJUmWq4tLi3FP1tTL6p1r7VE1un2BC3q0qrBXHA0IyDAW4n5DBadApgWAXAigYB
gHm0Zz1tZNKeACKVA4ggX0oBBTnMhx4n9nDYmW4Ayu1yF4Nqoj1oDttKGcLR/0HPbfPmWq2VwwnM
fosmBPdYNK+9aT6kCNzshTFgq379EHnUxSUToKFyoNFb0TCqOpzlvYDmpF69kz+prrFTH7VrNhQU
HvDcdOCwfv2C+mfwNH06fyQIZFQ5JKmnrInTGUiSgglIqxpbL4kAi/JTDjuseDItMWGvdTHeW71+
0DVhPxSGU0/hl/OLkSlbHIB0cjhPaYD9nHedy0ZIoAE52qan2ckj495OXAhQhvZ8o921B9GXQlu9
GfAiLXb5S0fs7KZ06go0eWoWqewEVWDTusoN09VNj8I9ik/l3XIR7/JL9gSoUsQkjBo52cWNfX4v
NsPakyvzjC1jBB3cRmapxxCDnMWDqNyWsSd130uJgDzChTQOiBajiuWswgfOUtHuTbTux/75tRC4
zRcpg0TKZZ0N6QRl6dTC85T+EMVv521sZ1BXG8bhjihMxiiPuHzUHQIgb3mBdzCdQ90XL8x76txR
S+KQJu5ayQiMGnW6brJN68cQvqSm8I8+wMFL1Pf1POVY0lRavjJarhFKbh59VarMXwKyB4p96DMh
ED/WmHX50E4sShiB3CoqMglCcPbMSI5kGEkgNV+xKKWwi8A4+xM5UXL0Il8/DEjPsU5r40Bxo1I+
zgFLIwlKJb974PQ5lx+GmvDwP3gfNGUtVVRNg88DW2PXF9BfYqKek8taL6EM76kYLWSJK6qra9sa
1P5ETNLLmsYzEKaGVrSt1LJWXnwp3K3GtfCdTfwwKGwo+t/tEOJk7sMDaVJQPxXRRSbvlLfuIO0F
R3fRbPjK5voij3TETedY2eMQqR+DRkmmDqmxy+ntfdAbLOrBPnk2MN5AT2punuWVOXbLr8LKtpSj
RMshyNfKV2nYg9boqYdnnscnyggHT6VWFFHKJMHM8noIK5DkekpEYCBlgwOlsVskNDIimSlWF5J2
JSSHiJq8olxP4TCpbmKw1ZogGV6y9zoVosl9k6NRcvAYp3ZLlXQ2T+7q47CQYfVx0iRRam3E3VEZ
X6vpRpic899l855d/X0uvKmHuTV0FUep6by8ug6Hx6wzbGduZALMyZ3jMKhQO6NMGQWEvCseczQI
65csn4jZ6iNdlyKtcW8lHZFpZkYW7g5f8gs3PUa+dt2jsyv3NboziPA8/tWUDYXcBia6JDvjWzff
C8lehxrA+S9FeAL/YEqypjNEs8YLXVNtU21tbTyct8D25MMFePIFnopS1KIMQV/Das4xqDP0Q35g
lM/k5UfZ4bAgGJcxGAf4NJpypx4z2oqb+EC4wTExme3qh5+5S1Sp9qPT7wNqdplyDpUDiqWsZy2K
TLjiVXJIbvMjWF5Dmym25X7h6ESASd0f/DMpNIZZNXrsa4tk3mxXB+si8sOrsrQNzGx77ElIPc3Y
YTr3KTnYKMuw66YAV0hjApZa8Nd2uwnkpXmHAOqppR7zlG9yKDIPbZOYOdB9AdW/tXwZSB2TzeBs
5ZscepRzrgaLDn2nxu092Ymc5eKdTw28QVTrD9ubc3vHQUcfJ4UBySyM7BSDk86Qzbro9Fezp5Lb
7F49Y4d/4kCzJ2xNDV5oXjFplhqzkzEmJv6bNAuB8/wrB9rM0FhkZJRWFu86QfLnsr4SxnifmvVO
MyiWEmIP+SePaC5q2yWA38jcZXpmd1LmRODiSTTvPGYRyKtxWDJYWqALHQwF8mNST7Ya3Fnx7rwN
Ci80Di9CLR9nZSmQ/D9mt2zCKVfd/NXYIS92NY1OkxB35fZx0jXFUCCobfKztWPf6+rMSDW1prmc
ysrJU+WVWNP2F/plg6+/KpoEzifQHLvBU++xDrTorQYjiIFuxOEHk65Ege9AJbK3J/a1k1UutE3z
SBDiDD6v2PJRewg0m/Uk1nguvLVu+H2+0QGIUKVDN+S72oBLrJq5w8czd7LPzuQqnBqari3FDKsW
d+YdK+0IjniredpOdBNPOFAkddveeTLHeWdqSnqzMJEbHTPRwY+6vdPCt39cEueck1BVcx/gZCeX
6lF2WKUWfexH/U10Gwfduy/n7W37DTj50awqyuBx+H0Ha7OI46oB58LYPdeibuuRlye1rTYP5+1s
b93JDnelVEZjxIGJrSvrwi8WY6/OqdOP+pd/M8PdK2E2Ll0uscitOybWYye81PU/roS7T6AfbURp
iASTksq7SjT9ua7ttg6ojtLt++TXjvEnWrLKus1mzHCNzvD+BmeaSp3NYAo3/+H8vm1POWona9xJ
NsxlgRYKq9Z/Vj9XlwJIlctd9RXNkO2rhUaL0NXcwqG6jLaR8WSVO79oMcqjNEIJRJZuIvlxHp+J
ZTH3/QgQJwOceyuTOMlSh2WxNBqbCClepGs2yFj6qLx+orKsfwDEkz3u9Gaj0rYWI1NV76oD0r3u
dMgOCl4s4THF6GaOsc38oD8Id+zlH3hU7fcPsenJPjuGK0C0hFQIZEYlwtpXGH8YGL+vVbRECOgT
C92/40tcuQ2Dl5U9WQrQNVBhf6dAdVLFsvvmKu7/Zuh6ZYTDDnGW5Aa8jGDzSl4yLKGPibO2/YI5
7RqHGooMD4kC1k2NngTWLcWGnGmCGwJr+RYLVUObasRmm6esuAhNzRbUxzjoj500EBEHsSC+0WKJ
R9nUZlhiowntLt31fnuA2PeeOF6UHQ41yqw1xTxEEkDdMW2y8Ko4MORI/OCxiRyWQ5FfAq/2xHtx
T01IU7Y57CiFDmivYI3qrrwuoIgWHtARdmEczq+RuLj4uXhVgZyHwDy8KkLIbVyJKfr4qAYtyggH
G2aDJviW0QyO4kHov4m46xVioPwPUe8vJ+fn2LulL41Wxg0s7Bdfw/tEu9ftwWNJz5ieQCZuL358
PVXaqIolJAUEDNI+R7cVupjkg4R49BrksBdkxzkB9Py8uqWVNaRl4Im1Z4K1AJXLxI5uqosRDe7N
ru/siYrqidNscaCRCCIGFRhtopx/F9RLK7/u6re/m6U9YR8/qo6hU7CyBfDyJVFtRbkK55cpIfD1
vPd9mE6Xw6xWlwb4qkqFOxihb/WIMJTSP3+SiBjjw1R6USWL0C4xduwOjPTglxBCO3uxw9JOnusD
I/eKnuTFJmv456OMD5PpchYrSsbW13oWpnPiC9YMs9wzomJGgoKBkn/CDEXkog5VtLrZYiQecnhQ
pW9S7y5BTEA8cZ4/zKovg1aWpoZVgaK4PTKh4Gk/4XJ8M97fWhQ32vYIyy9PhC7F71d9UctJO00o
IOt30e3i9ru2xrxkDqZSVJO95CYDR+GxPgw74dY07Em3SzAblKJNDhafB35F5GKOeQlkszBlBmST
7y9ufYyxdMYCi5EMH3vtobFuVz3d9cR1x070n4NJReTiEMPKcYHrMKxH0W0gfp50FGabYldp03Ma
jV6/NDviyIiESQ5k0GsqNAGDUXUnO4iw7hoMyOFWvaAeABQGsE1fBXL61GSaNOAdGNbfavXBKqV9
LUoesRziJL63K62siMVsmQj5EzxuF1+6TD1MFqiH+PJ/hdLiO+W2m+vSFRw52VDFD3KO9WJZoSzC
a3vzoYg+FdWtRPWJbQ/2rmxwe9eGyTBnE+6eOUKvXe5FN+N3aJBfLHcieq1iv92LF5IHog9STmi7
sftkmq9lKgJonfsYny34LDqKL4EMOf6OGe23kdGnIRNtepTyxuY3XJnkYr44VutAYBQSZnohLPt+
IjTHtt8wKwNcYBcsSZ+YKsa5DOvIqF4TX7vXMrf4inaVw3BNDxwSPsJr0OR9LxaagTt27L6W8osa
7jLh/rznUya4AM+arL4f2Y1gWqGjDo+6dBmYBDyRG8d+xOp0QRBFMgzWcV82Nkb8QFKENgQXhKc/
OcUR5XnnV8UA7wMgrr4Uh8RWJFuRyUS6KiOrQDAjWl6ZzujKq2LI7YkVBLzVQCXCCPZHzxnlUDgs
jLiuK5y2YblNpIcsfinT+5gk4toMYFdr45BXbnCoIxlvQtYMx+Ze0xK5xRkjjCAHAP0BgfSbl9rK
HIchKngsExGZJSjtedn4bJg7dBddaHV6LMraS4bRzfuFKllsBs0no3ydM7TM3CgMTDPInxmLGovR
FWjblJei32EuhHIXAjn4kqcxz4OpNIj/UuuhD49m81eTf6v1cMgx1rPeGj3QUL1i/q/sw6N6KJGK
fu8dv6J4pKj1cGFe2Ydpmsw4b+a8D3V3jAnQ2CYKWq2HQ43ZVDKMgmDDkALsHTYJHeBa6V8NcF9X
trSzMHlqHToNVdWxcc6fbQKx+CpnmkyhZTEBmCGavXioY7udymMuKn/30XRTReOPYVr8nJBZ1YWo
j6jGKLIDfm+P8c8LjaMh8+iy+n6kkpxu2x/uZJKDEGOaVcFMEMjVaI4wpe9yRwDjH6D4ZIFDjzgS
Z+iXd2yuQD6yFEy+Cy71y/QADn+Mklnf/uZjncxx6IGKtGlBSQ1AHN7LCMbHz8rfEe3qv2zwOaUY
j8NEa1HrCZ87l6XJcrRNTUcWb+foCKaUb6kt5Od2lKjqgoLxw0YHvBYh7Rw/gUjykrVAgs7DI5Wd
t8HwtD4OPBLFyPT2Z+GF8d9K+xxcHhXoUSDyhdCNKulvn6+TOQ48xCTIFWtEm1aTKk4UYGlF5aDb
6fBPnmFxEKIlTd0EbI5XTPZW7CfhlTIQzk6cJj6xJA95qIiMIHEsvWFA31lNWdj2BUOUTYmxHyka
28xVZFMFRhgpJvoRB0xJ7nroDiC9E4BBT/a7dw4K6uts98KvLHKhjSZXVQY9KjaHh5cKXruyE9wl
h/RaRle8ftCuBjBgJtfdD9Nmof34QqU3N/1j9QM4jCoWIayyWs7hF8dkhrqDZA8ID857B7mxHE4p
hSx3nYYuJFZkqh7RuePmjnmposxUeGlkU/u6PV+7WhaHVHIeZz0oBn6GVSo6S4X7GBSabDCf0gDY
9MuTKZ29rVdOE+b6DMIsuP4SXnfiVUH1VxFfiKeuKcsukhMDDyGEM4IhO8twPwTfzn8gyg954hoh
aXMzqNEEyfywvQcnqrfY5TudmnoYjvLr7I5ugPmTyKvuYj9zNIqQjjnah3h7tY0cULWCIkuqhZNQ
j5o3tWjhKoedkXa2EHw2QmK922PzK2vso64+WgNB3rEUEXYXr6XpCG8CSIsjX7oXLbvJUMViSSXK
KbcdRTEkQ7I0MM5wRy2C3n28MKXjAm322mtiUi/azSeL8csAP82Y9oIZD0wRSd2x6evMb0NwjlqO
dlfsy4N4mbqhawT74dN552Fn6eOXO5nlvpwq/O+l1DaNY2WXaXwhRt6c3IYJpLYfqoFqE9rOSa4W
yn093VKrSmecf7HqM2Z1qbNBMwbW8YdysIc7urma+HR8/y4k3o3YTCr0HsZfjPbaiB7+bQu5a0CY
aykBuwyrDP4spCmgHWCCJefNbEPJ6UtxHoiUPMYYF8BwkAZQQG9AGSFBc5tS0KN2i0N7SW2USDTx
Pqrlg2xdDerLvy2DA/exlEUhYYn2Sgttc3nVtNduzJ3zRrbx6Nde8Y/WZuqlNM7gY31x0QiPaabi
VZLY1lC6pUzxmf/hgjxZ47JdGkQ2k2yCg0UHdGF4qZc/6bexU4Klqbuy3Dm0z6/uDwB4MsiFoeMi
W1bN1OqVm/iadQ4sL8t9ulNRqgud6rPgRk/nLRJOwU84CpEWhSWGuZGaGt2sCG7S1qDeeNQ343Bh
smRzsFgaG5O0O8lF2hwkWLFXOlBUwhg++A6dbB/dUcBO4C7/ho2m/5GJaykEpBUUR/rr2Tzo2ev5
LSSOLz+2KBpZ1i7sqWIlX/q+tIdesYX6r4RHTuDKa8erSZRpjYr5Kcx123Ev7uPhR1D9XWP/ygwH
EtaUI+vFIJUxDYnsOY7m5unInuI09dr2zhlQHJdwOYj820HrCxVpIeBruHhJdhVaO1khmju2fe9k
goPwbtLLuUxgQlEuY+kQDaD5FHW3/BZ0RB31D2f3ZIr9lFXw0k7/w7/4B1R/w/24S9zhK2ia7tAc
Pl7qF6B1IxFqs0RknIxy30uUqrbXNODhDLKfsbpM53uzurbE1E6rT0VxSIMRCoLf/8bjT0Y5pM8E
TFZOlZS6ddHaedjZA3QCok/njfwhnPifFYmnTc8qS4ymEfeVeQU/Z/mvZj9AE/FK8VBRSezGJwwy
NP8YMZ0Mcmg/xGGfzUwZZpFsFZKc5S77ivy5tcv+QzfpH95CJ2sc1AtmFxrpMkZQm+lBrohq2Ghr
n2W/9M2czHltY+HJGBcMgjPUynUV+bx47G0xfO262K4hZxlT9SHmb+f2kMP6XAxnC+IBeFLmAchH
QjvqX+t0sVP1i7lcDyPFMbt9f50WxiBmdejSQbBigQkTauJlhvTG3wU1p7/P4UeOMXQxYbI2GCz2
5bRxY91wG3KqeHMZpqiZlqQqMpKhvy9DWrqxHlkWJc2PQxbZ8fR23rk3oXZlgHOAZhYGUPQjmQyK
cVuNLsZSJyIzdug/fPmVBe7LD5EAMfcERa6wf7K60Z4ws6yVk13NE6aB7pbsZY4pmcbNbbNUBe3L
iqlZMvf1Jbmeyk4Fz44o7+LoyagJlt/NXVv9fe7rz3pRWWYBRBD01M7b56lb7C75fv7TbJ1NS5Rk
8F6buqwb3L1RQa1UbRNUPEXMgg3jd9P8EfVfm7j0ztvZiGahbWGpcDFLhdCrzq0mGfRMVPIeaWn/
PbTcp0/dnvVM6H7q42qiGuY3DWLqwQCPiaayS+p3rw5HNYX2DwyKuzQDSRdIkh3BGQxnfC+kabdU
mvqjP2ji2iC3QlNuqiUuYVA1RvBngWaBYvbbsCCpEtxNUQ0VBLXcfathcgk9tprgYPLBtWJwcZFT
qR+dDuMa6FOSYEPR1XdiiRWkdb1loHwwYJhh2SvxDZIiuMtxx1ZuHWd2ejXlndPFGP2+KNGyv0A1
OInuUpy08+5C/QzOLQUG5GoyChj1eYrDgxS/WFTr2ZaD/LZUbjdnXdDbOoeN4ImVIPsdGLOua/QR
g0JbRNf5RMRoH2+n37eWC1wWHLPeXLC1oYyxy/QaegH2WJt2Irxo8XNjEF2XHyHxN3Mf+zPwJO5k
mGP954Wf7iR0FtONuMSXUri4xeiTfCg0mGmzxgmEz1b9Jcqyf3MHPou1RJGkZqWITyU86/lNlu20
/Mt5j9uIoH/fL+6SWqbaVKV5EpzxqLzm9++aT454kO4GzFU2d+Oe6iajdo67s2qtAPWzBP+Dlpjd
JtdmddWnxAtko0uHrQon2VIkA0VODpTGqdXEQpcAGWiGxfScK6KXq/2M3rlnabFj9C2nryNkvYjN
ZJv1+33MzGKKWJMtMEzrnK9nepXW5SzD17+M3nSZQb7BdPUHlHKZeFfm/P/bHn+zxxPvJrI0NCJK
q07QKrZY+Y0uOi0pard9pH6tip9YsioLr8YabjgeRShfB7MjSBg765ncx52Ruf0b0/uY9zNGL+lJ
3G1/OVnn/EVVhlQuZHxKzNW7iqG7SXQ1z2/El/v4pvt9J9mvWF0AshVkrRrBSl58a9TLpDYdI0ab
Z38IwovAFHzIKdt/Jar3u13OUeu0C3rTxN1mPCyu7ix2JHvxrn6Dy4wQcEUW+bbq3Ik4Hx9f6L9b
5e4ZsShnpZix2th6MKvvffE1re6MPvbkOnfP7+zm5X06EvzlXRZhGgoaTHXGvkAzf3A4//c3nqy/
r4U7c5JhzeCng3dW4O+cvcKd9sb1AJpmxpxChlfsUXDmhPMzYtaiZspiYTnznXxsr9noiv7N+mza
TFJUpuQg/oDOv5yfF04dswzQbCoQoXONt/Se1WYwI55DTnJx4k/1A6NSJvZz+74+mWQ7sDoJfSxF
ZSwCw+Zd+EW+a/zyubyu75uHwFVdM3PM3l5+VO9y3tR0C3HUeX7euinrbCxxGGbNX+KbodhZfzGU
8Zu78JqpxSTHYd3BXeRdeM9IojWvhAwAE7wJXYpyYoMN8HdrHKwkjTkJjYoVldVb2xS2Pt8lra9Z
F3LrSsIltMFsMCoSX5Bhxjkf5TAlUyW1FlvcCtFl/IUFQYFrMD4h512JvbJDR7wIrqnLj/p4HKbo
1tIuWQirQy57fWdd9l3k1SLVoE0tjgtf0aDVa1GFA2iJky3Mb0uveUXS2a1O9cNQC+KARZm6Vjdi
WAry7+b0GEemXSQKEeJtwqMqarIk65qk8UwaURlqxhyxu7UQv4PX/nGxFOpEby5kZYNzQsuADaWB
DXCFBJ+VV1AlwB2W++zZeFLuWJoZB+3xvBNS6+J8sA0CBJYsDK+61yl5aEg+i81Qa7Uozt36RcIk
cI6vM/jhXnyKvRw3jP22ONE+OSqj8/9nAMNJXtnj/E6OxzYXmwVhiJbuSsHc59BnOb9n22i/ssF5
XBUuS9iGLBZ/JwEr3PzzAq4sNoJceHVh02jP/uIHqDhZ5Ck04hSLaplraL35edBMvxWko6A2ztAO
h6BDONSWN+H04/xCN8/wyir3eKpRJmqbBeuUFHS+qJmryr2bVx3opqgImfBDPsnXhEpeYqIQnw1q
rnktOuEyE0d4OwJZLYe56urGNKvZHHMDvq7dCDeMhyTeja+mLbqMw57is9p+v6+ssRWvrInCoFuz
js3DgMoPDKiA+c5qIG7K7jC9g6YYmRwhjhrfC4bqVKgnLDnCGNIXMF2g1dzTPEamVjkh2RxC7ieH
HUkFRcaEucd4xMONjXf4waV8814PO5BceJQzckCSKsrUKhBjxqGLHqNvKcivhfv2KncCv0WlNLRs
8WK+IDmcKMfk8GQMwB2jaXDMwRfeIs3Tka6QwDcgfBcyV3TVyC4fKKOUTQ5f0iFT21GeAcpj4WWp
BHLUu/Mne6PC8htM8i1geTIEyWxgWckh3kdvTP0ckY5jPYskzdAf4FKx0ECkmJbFF6vCYmhqcQR4
gYFltrPbcZex4N8rlj2jRUsfLHehYqvts3CyyXlLFM7SkIjYQjakwHgnFdO3INdtQPYDNfUQ1NXE
rbB9e58sch8tn9OuFgSsUu6/qNNjqaMKpxPL2mBRYJ/tlxF+TKzr2mgxWVSFyeHBFh2zRaRQgVds
uhhy9L0Ld4OdXQz77lg9s2E44ZbqHCCW+e5YK1ibMaqTzsw3yyqxu+6HGH8e9YWC6u0TcFon/7iB
QsxP92y9GTMmsde9qAfNY0PZsl08tXsq+0kZ5O6GSY7kNNCwLENNH4awfp7j7ECcOfajP17ip0Wx
37DaOkMySzOL4SHCnmn6FX63F7+1SOfmfk/OfVPfif3/ypguK60htVhQuzS+MjjJVHtCTWQlKSPc
DaDPWaVHBdxRTw9CGto9YleZSBRTX4Y7yXU/alokA6lqKbjsg3C2h1r4cf7TUOvgQN4qi9JIWXiV
zbcauKGiF9wz501sjKz8fnQ5fLDENpzbDOvIn4MUpFDFbXXDFAMXZ3arzA5BBshkN+Y9SbPKfv0Z
v+NlN6yon1I5hmXNXnzWWWxIXnyn3iYvnc2a+BtHfOlfpNHGPyqLTHy9d0BbuWHdV0I2CixGSA7y
/CqV9+e3lfr7HFA0NQpCeoovF+lehaclSJuoD0dtHwcNQ1NanRlg+yTJzjOwGlZ+6IVXeJPdVy/y
AU9b7GFizxdIKw0Ul8IfgqxfoMFTAOdxP+RZhyNmXtXPrNEj+7pcG6Dxyo7FlUJA1HaMdTLGgcao
NVo1MWOQjXXU5K2Ufoz6jyUmjjS5KA43QmnMYsHElgYQotN8ZR+48rfggSFh5lBx8cZ8/m8nj+9i
lruxSzMFUDgfMfpm61fiNWLI/yPtunYjx5XoFwlQpvSq1Mnd7TyeeRFm7B3lnPX199B7r1umtc2L
WcBvBrpEslhVrHDObfRMXmmtd9yC1GSypMmVvcimiO8ZWCZ5I37ra9ZEAxUHA/Vlmbn/s5+NXZrk
NH7VXqNttEf3TrCjwxLlZgis6tf1i7Ge0rrIYwtsfdFXVZFk2GNNdOXM8PBqBldoeC+Nk51lHXBV
I32TY5xdSptnjvBVg7oQzrwcgc8upfKYCjYs3RFdVnSC0s5saK6NAMyjKV/N4cik9/CLmdNQE9Yk
Hf0C7EAPTllRSJXQlC8q6jGAVTAuZwc32o/0JCHry8uCrsfQ/xOoiSKzyDDo6gRgoP+NMR+BKviE
JOVu3KDZlvckWN/Q/y4Oshg7hzYItcwHLG6U/soUT+/ceeA489XLv1gOY+cCIQffsAwRZeNHtj5r
G53ITpBpj2Uw8PpeV+32Qhj9/8IvzFkxxGkcw24Xllxbsl3eKod2C1bqeoJTirclSDwNXps3bxcZ
+ybPoVRjHBAR2PhNVO4lwRWGzXU1XPUWi4Uxpq3sVXMY+gLXDr0cjbAl+duUHIb5Ns1OSc+7ZzT4
+arzgKGXJDREKOykTUDiAuNYUMHey2/+Bo/JHTCE+Dvtvn8nRgv3ChibuNjG6zt5Ecwoixz2aVfO
JbIbGHLMMmvQdmr5cH0reYtjdCSYtNmMG8gYmsiWZc9v7qf5Rc4CW5l5vXLryv+xHrbRSJ6nukga
aIY+ZPt6FJ0uVCxtRJ0v5nULrBe9tQ9ZbPlEMEieqQqMY7jrDFsprL/Jo4ldTlZs2OGJznHqJ+3t
+nZylsjW2tsEyShZgUMIldFJ0UsVHvrmXuE9c9Zv9sfqWHyrJmy6TOxxs5vxRzzd14F3fRnribWP
7VO/pBOMwWxSArUwQys40XAs9BK7Bz0kLSZ6gfcHnVMS2pn+e8lAPfXZVo2imNYYNESupLkr5JtO
3V5f0fW7pH6x7RrtvImhe2lw33f7gDwNPccqcTeNua+Kjia7QMSpgP/0fYYXbvLW93qXekbf5s0M
X9c1UGV83jIAzqR+ogUwD6OgWWj/eGpJu4/62DUCybSu79+6yb2cD2PVAbOu6FmNtfkNekYM/1SS
6SWYk50oTj9kKfSapHq+LvIfoquLTLoBC/9lqLVBMhNnNnrFqdsYuwgAlvk+cHh13uvXSWWhlXSl
LGrFgKAsMjcVwfPNfOWshSeC7u9iLcGkBFNnQr/bl/ml+U07RjCU702vQokxYnqjeJ3Q64/hxZVi
gmHdV7IhqmlwemxvwMNrN4mF/Diibw1jZAAHAkspOksVbrM3x/iqbAZtUrO0iGmUIxzaF9JgjiN3
hHvtJLilq59FDCeAi5JLp8i5D2zWbB60RkDTEU6R1vbSb0J4VuttKJScq8AxJe+PkMVRIrbp5ckP
kcbyW0vWblPwQcT7f6cv77ZmIUTMhKAOIviv/EV4CLamF7nJJrkBLkXrgkTIFb7zLDDPfL2nmBci
YzGpVKHE4wnjB11tCWdKvRPsx7tGANVF6v4fKsrbSsaqKJNRxS3BkSnnFizASPpntubGz8AjwKuN
mk3TEXlDbjyhjFkhWRLJmgTfhoQDCvPdDiN957zuOR5nPSV/uX/v93Oxn2omk0zyYTKT36qGlEbm
Yh7HSjQkwDBORxHJi1+8qXPe2hgzIxqpUScDdaP+cTLcIT/LXLvCu2eMXQnVToq6HHYlpnTOCvL+
2UYH6zyKREWEd0X2WHjDtoltXqcWT0PZJFsRikqailCXaW+exd/RlhIiiuceePOI58Tt/EcdCZcj
ZDNrQzMpcVFAoKbeq+ZbwcV54riF9wH8hY5IoZCWQoxrLhxkzUofwchKka8PvpfjeX2Kt+KWmyTh
uPL3VM5CpphpuW/I0EsFkMwb0aauIXANJ9vTClUK5Lbf9HFYPAyHf2tj2EybrpV9XmSQjYBlY+xR
U8EAQO8KILEEjAXXE3GuAzufIetCE6k0apmyyBKVjZIB8U+659jq62+oLw3zRS8jrT0hEEOP0Ul0
+we8nqTZGdWt4PbAIZadqXQy0ZlkFzzunDwfb4n04xanWRtBaaTUamva69g/m9J++qP+lcUtYIyK
HulyMia4BSU4Z4Zu18+cMRfuxWZMSl6WcaHQSC+80Y90TiP0QDp+N9ojCCkFh5dV4hwYm7YTZqPC
4wYefBgUTwzEl0mXjvGItGQYPY55wFse54zYBnklbeRIpJGJCujZCIOZkhW44ndajKip3u/iPQ9R
k2NY2HZ5IVbCTuwgcojKdNv1rbbJk1bn9M7ypDAvHq3qMs2oYb6a7KFMjmp2x7la9Nn3z7kXVaEf
sNBukk5d4IMEFy3BkgfwkQPQ5F9rK3b5bAA8f82iObRjXUfk75Br2sv7yZ1Bmqrf5tuYOJKL+eNb
nWM5qFp/WZ2OtBImlAwgCzGP3m7KzTSb4Ekp8nu0/xtdFbxvnEhk9ZQWYuTPmwheBaFvaVKiCo5V
fPB56IHr8b5uACdC1DQDjM6fBRhiPQQhzQqD5F57mV9pnyUmhsJf8XNyC+CUYUe7AQxeBXv1Wi3E
MsqBEI7UcQ7lCJrUmoRnMQPp5fxyXQV5Quj/FxoYmQYqyjRabIafU/A2mie94vHTrh/QZf+YiBQz
fnMv06itHR8C46dRcF4TvDUwPiIbakUKM1xTjJPaanczBJktN7x0Mz3lr9p8WQXjJrpekee6pXH1
0UTr13zoD/lBPFc3NI5XvvNC3fViz+L4GacRG+McBjTFJ9/NXrKl3YHaMTxR8h3T4dVYOVvI9ro3
kVQUWYLFZRmCo2gjmQOYhJ+u69qqHhA0n2iibAKcjVlRVyFeIWGFBCnm2qNmsJT+jw7pIoJtchTB
00Rq8HSgP6J4xtT3vj00Ht6VQO2O3XTDK3auetqFOMbCDc2cJYNI3yNiaxf1s66eUtLYffqtSDm+
YvVZshDFWjlijvIY4oTK5EepbbRSsUrtlEWP189oVREWYhhbV7VRJTQdtC5Ry8deJk4/pge19DlX
dt2mLuQwxq0keV/lFeS0nn5n7EGIY/sOyg2ev+3QE0fhMLjtf3SLvtzghUy69oWtKzo/6hoNypHe
+JtiPx7CX+ax2CF+RcMaj62Go+wsQ7I0agSjsjivLgu+9UngxbrvXT+rdROxWBBj+MRqmPQAuRRk
ZIMT7SlECOakz/8fpiJvQYz9IzG8YzAhEteFh7h61ROOgvN+n7EORNPbfu6wGKNqLUnAAKnGCefW
Q6DLfrEdi1OrVq0QYwmk2uY74sUeORWDlRI868ufCqAGTUd55BwSx0aw9bUojIU+b7Eu6Ty/SOdp
398Mm/Gg3Y93XYfa8t/EoeEx+cYRzLnKLLpd2CcYvhSwWiHATKTm6b/pxGeLAr6lp3b+EzwoG+07
D+ZjNegjqmEAUQSM0yKjJp02dzGywdDE/w7lUiJZmdsRur64ixhGW8aiiZMmxRsnam5k3dbl0xxy
bNS6xf0QwaZ5A7GSqynHSgq9t2oVI21/EXCe8PiReGIYH2IkIAMHhj7t1D0EPbiFAU8Bngfu9O9q
/HI5GDavWzRqSWafLselPL+KkwO2aUts/0GyNTv+oXy/rn8r6IromVkIZFwJMFCqPlIhEIk0nSJG
O4Gr71KvPySwvS2iJ9rHAUZXG11Ibv0jOvOuwNrV04D6IaoEgRS+5rPBHztDmGoFN0CJfibqg1HE
gNLZxaS0B9G3ri+X6jXrXJay6DEvnIuQjqiO0USFkpIz0etNO4abtE+P6Ondk7KxetPnmZa1S7CU
ydj/qEjmrqHrw+iz+TCgzzW0k8TyKZPdXZnRXldwvla8UcU1S70Uy1zxehQaRUpoPA9ImHqaHuuh
c67v5tql0ADOIOmKDIQLdto5ScSyUgIdIa95bLMfYoipr1C027m3rwtazc0sJLFjl1PXCuVAx/ZQ
SXcxyb0DJaTVWkOB2bkETVy8YtyqE1oKZAK5OQAjUNgY77Vnin6bekllibfKpnfpVDUgLzY8HsrV
QGEpk7mKBM1rBEAMCBSARKvauh2f5R3B2CyyM1teezfn7Nixy9iPEhSQMB1ojMrNlCoPEVH2YiN5
Pm+4aFX/L1rCopubUjdEWQotaf29UO2N6qVteMmtNbO53DrmXg/mnFR+BhnSOd+ZXooJy3I72hKG
z9r/h9uLmvsvdmSxJvZOl4GkqxX0UdReCuXciG6snqXiTg/uouhJ6yLLMM9mw5uA5Kolc6nHsO39
pIHcBreAssf4gyU+6BYFge4O8gG46hzk1lXrvFgp48KletZTge7sID+KiPeG8BilkzON33yV8y7k
iGLh1QWg04YiHfkn4+9Z2MTzQ2vKNkafrbzJOY5gdcBioTEstnqZV1I6Uovi/9AKizZLj7hzKHwA
nCdFpCk6rZv+RiOzTV8ecmDxBuE4F9BkLExUjwpgWAgSR5OxqQZlp2XSX6jUOej04oTUq65AJ7om
yyaRJBYvVJH8JMlKeoboGJONo2K61+0zR4DGKEmtmEVZwI/bvvoYA1VGJ7zzor/w9cJ9LIF9FEhD
qJZpgyXQMaZLlpKbRVw3JBc5TJwX1HE0yzXkzA/IsFFKsWCPUYHEIkcT/KFAL+QxkKybx4tERg+A
SZeWagGJ4U7dmw/FiTIYgX/zKG3IXXZbwNPwVI9zXDrjaAwgsQARHyLFubS08gRMNM71+gdfdlkV
/YRFoJW3TRKWJTSidfIddZ+C63vCcXblrek0nDfACq0eRrUvCq7TPV5IyyJfqjGShucMqsB7bZtt
uu/kvt0XN3NqaRvM11N4Vbv/k9LsUi7jdgJDjdUphxEJ0oeiO8vk/vq94ukG42ZQjBr9scfvz2Jt
zfo+SWN7nl6uC1k3RJejYnyK7wtpr9Cr1YXfEjmwtenXIHVgP/x2XQ5P6xgj0UpaILUTFiNipkJ8
1PPt9d//B+f4sRBCIWUWWqCgj8P3BwhoHco8LNrRez422Pmo1mTgbubFUP8Qll4kstZCjvOyH6F3
+t0IsBj6cq8P4765oUzlAn/YkdqCK1aQDbijPB7BHwl55oMkg2U2dfTb7CWZPEqDM2zn3ONsKd2y
awIZS6Hofo0BS2wpmh3gJKVtfaBZWn6PPce+E8ZeDEpQRwF1UX+zVCebv9HxeN313BNjLMWkIRnS
Uznzq7EZdxjWRq6lAh0xqOLkA7+gx7nBhLEQTTVIveFjA4EJvimnxEk6edPGlcs5qPXY6aKJjKXQ
USASzAGaoVl0JByZe4yEB3eALb7TNgZeSbUdnCXFyjjuiyeXMR4D8Iy7KYXcLp+sqvKEPLY0ObJT
6ZzEuc1ZJcc7E8aElJE+xxp9Ssgb7ZUS+MLybhpnts195oQu937Tr/+i/rQuasgEKxFZeXUmVWor
vL8CKRK0sp13dESV8tAPXidb8RZk9HaMtrQ/G43VLsLZvp95HLI80H2o6rlDwT5HjxMCLMzA51YH
qlg+CcSqI1gIZCKRvJ/bWe8CoO6EuSU1d7N5ENU3v+J569VTXMhhjIrYZdKYhFhY66EnjdZpk6Pu
lM/zfgSP0v9xjKtWbCGQMS6k7/yybyDQR1+Hsk2ONMA39/xhCd4OMtbF6JNO7EPsYE2EY9aUtlkH
R1MHl3pNOO+y1cbkpXowlqVrhHYokacA7CuQtufWFbPDOICvplVviF/vOs13o7zbJ1XLuYbvHUtX
rgU7Z6fWmThEPq4FbSXRwQrkP7UvEnhoQUuEKwlI5U6wand8VvYUMS3wUHlHAhHY95wvWXf5i5Nl
zI8smVPSTfgSGbQisp0cKHlPcOxt3ZocfRv+4DWurdrzhUDGImiYMOyNEaoUxdpPucrvQ/RUGROP
lWg1VrqIYZuDqrzzAV8Lsyr20XbKWi8dE164tBpMLGSwwctsNLqk0Ose4aGTbIM7TBfZYmH9XZni
Tifz1sSYFyIFPtCXsXXag75R7RJQX/UBrheD0ZqtAxiea75XszSLFTKGBkl71ZAzSByB0dAoZxNo
zLJ8LKPz0L7U5vdCfpaN301eONf9FMcMsA1DwJCqAo0qiTr+aMgpl7eh/5ALz9el8PaTMTZ5M5R6
2kJKCAhjcpfrD9d/fz1WIpSUUFYB2cnGZPMYmb46QEEwf9O/6HvaO2y6cmsbD7PbbtKNfP9HEomp
A/gXMNAsEYfSSqQLJ6h9WliT3d8o2/4bdtEKHsGQceDTca7794s8usWfXgyz3sQ65IXKbQNQ+Fq+
z5XSRjXCMQubCDzFWD0yQzXAF6XroLRhzNVYB0XdSYDyI2l8V3Xjo+iDyIKziavebiGEMVFt2Mh1
3iKzqwuBLWSzgyaEON0P8bOhJOju2WdAEJG5oKSrlvEili3ENWoxCKqOSPcdK+s59bqnzAbxA4YT
zc3Tz/KHyuuhX3eBC5GMBUtjv1OmBtspv1P9jttgV+2ACsrt1VxPMCwkMbbLjMVRBHUQynIh3l4l
0kLhQ78tD+OdtJEQcr+XcIpv43fOWfI2lbFgUQUGyDKHXBJao0eZtZGpBAWq8FO5k049pjDE7cBD
tOIJZW7FWGq+ACpxFKx01RaKc1sAYWZ+4yyNcxfee08Wd6/Xp9A0NUgJTv6+Ouq36m4+NRH8doqn
bIyGKok3NLPaz4LewP/dv/djXsg0ugDEQjRtLxyMY31D+8P8Ry2zwGYkW74lA9tBu+XhmvC2k3ma
kdgwgHMGoWl1l+eehF5EUecUQHibyRiWqgTqcl1DhiYADbR4SOM/eectdo4xKnJjSloi4bS6vHWm
VN8qzVORvMTCKRRfrmvGqlG+iGIHLBSjkDUlgs7n8AJxD98T/Chn30swsBVG20D8eV0e53zYd9aY
SKY89vRui0c1OtTJXuQRuq++khdLYsxHRgh1sTBURfZbl49zvhM0JIusuf+TwfeFhrNzFaXYglKl
pLdK3PXKNmv3VcNRBYl3QIx9ILJe5tJMdWGvoaP2rvo5g88q9Iw382ne+2f/tcH7lHbbcutfvLOi
/19c4CANmrzM3p0MTXPkTvrQHtQ39YHcyR5NgUWY+OEYYd7hMQ8tpU8BeE3xd4fgKCaHjGAGOXiQ
zW81jyWRt7GMpYjlNg9VmiENxsgWzIM0YCy9vVXJfREchzLkvJ54m0k/Z7GZplDVoN/FOcbhz5js
e+m7mDxev1ur7SVLfWTsxpBrkwg3Qus29S515kN3n+1BIGuHjr8dPN0rdoEtAx6OlmmV7/mR90R8
v75fHquXu8c+pcqgawvS4Qumvb7Pb0YkU2anRxogdKbBAk0ZhcMT9pkX7yenBWq6dHt9DzjbzDbY
F0bcaXUP/emNTSgcOvmGdJzK6Xq5ZbFIxsCMUqmUJS0UhLLV7qRtAq5typcnuf2RT9y8+r5ZSGOi
kjGrRWWssaXDjAJ0ZyXhdppui5hjmHliGDszy6EplbQerAZeMgFBXPUAW9vMBeceUB28piGMUek6
qdQqFQ5AFsDYM3Ve4L+RBgjNwBkIf8gNtjTgAVGvX3VD1g2UYwHpwdwLswtquaGVozqa3AIkoca0
q7rECnRwLBqjo82crNt6hPAhkO257lA7IJifR9JtPsjFWVS217Wc9/tMLJ4ZU9FnLX4/kAvLGF4w
BnFdwMo1MhRDkgzQX2jo92O0AUjkcVWhSdMho24LZO9Xk52Gu+tCVlTukxBGFbQmqJtCAOZ+rFev
kWpsimRE3bAxzun467qolQ37JIpxK6XRSCHgkzLHD7pHPSrPUvp2XcL6YlT6jjZMEGoxOkaEIRjC
DHwQpvYkRq/NdDK0XR92nINZX8iHGFaz5DpI0RhS505bbiX53CqVdX0dayePS4IGQVkzkISnD96F
n1KjECnUCoTIoQE6NYyojtWrovKkrFgBYymFUWCjj7piaCWQPcJTdZvkOHj5CZmbzb9bDGOpgXrc
GIkupk4VhxagCO0+nCzwVf3RnhmoicuiLhms1wOOSZbpGsTU7b7FDKh/mwm8OHD9XD5ksNyijaDV
hd9OqdO4kofkkEfuxdgKvwEXmxKPgClDzMAUxlnZWloKB3URy1ycuh2zUc+xNFBlULgx1A7Qhm7R
mJNSBvBizjX1Xopjg7K2z4Js7lJHqQN1XxDxKejD9o+04rImJhSrhVrWosEAP83U7HNJfxHNeZNM
AadoQL+V8XSfto6xCCgJ5HpCjMQpYmDkGopVi8ZzWUh3cQrXE6occWthyVIeaxoEUY+SNm5SR+os
9T1H02/Nn61mZbvcBfRRw9MNzmFp7CWOEOulWZ060x4044+NTXPM852yzx5pCdQ/oeHlT+7zx8mx
eObT2PaV6I+pY+S+K0ZGYI2+fGPGJifE462MibkSfYpLEmdYmdB60zx7WpC415eylk/7dFz0GxaG
NtYmkiQhjos2WVHE7daaPFT7j7wqylrd5pMkxs9GsaxNVTJkjv5D2tF02mz1rdWWwGYR6vdqdVpZ
0h+063ySyloOkwA0pezg3avHbI5BXT1xfCFX4xlrISWGYlaNnDqDPSBXJ1njNtqkoE/N3XzDm5Xi
XGeNsRpDYEpSGkNY7o/u1Pp2kY9WOwFlwGyPYljy9GPdRV50nTEfedOJjUwqgHp7/iZz8weUVfzS
IjZlsM4ckD/vZlT64DSP8Q155Ggnx92wLYB5W8/Il6Spo4XgD5sLS8L7P9sE/Va11FdaIBC3qQ2q
BI5czqrZ0SAkb4JUUbBqijCuvI1evpPtbEtZocsD8oYAU0eWW/awAR6vaLYWwi2cDzsdJKSIP8Mp
xk8Hg90EnmB2jtne5MXT9UXy1shYl9YsCqPDEKFTtTeRsE2ygxkpTic/S8hzE9OS+R2C1BRf8UU6
Y2wSNFx0cTrDoGlgxaScOPW2RZcbWgCwjxzVXdUdSZbwh9lgmUV2M8tOMaUGZygXtxJKL8bWIN71
LVw10AsR8mfjGZSkMXxFzhxSb8P6gfCQNFdVYfH7zBHpnZnovk8SJ0bjkrbTlQnMT/s0HTn6ztsq
5lzwHp2NvjAhp9kq+r5PtrLOeYuu2q3FUugnLPxM1wKCpakROMrhixSTjT6WVpzjvZXaeHc518+F
tx7G6IO/qiO4Q3DQwk0Yfqe3p99dF/GO6vVFlxcLYqx+3xXFaCJp55DOMvbSVv1eo6gAoDhA7t2T
N440qklfpMmoyoqSKIHYkJE2xoUWjSDjddr3CbFq04CBwDUs3ZtgAOeHfymOsfpBWAhxoKB1rXWS
E830mvf+TeMIG30bnHnjBusO9GNxqJF+1g2tqqVBKUTU8Fyg39oxTB5oznrX8KYDKl1cMOFV9aD1
Zs0ABAYIbT/Li0K9FYIoBx67PQGblrQWpj4zS92pD9VNuAVOdecYpyrjhI2rt3khlnHdoVaWZgeW
GkfwfybSI57OvdDb1fR8/fDWxYA7jhAdiSYWgVQr406PijZ3GuNkhNumRBdb44z1wLlkazUBQ9Uv
gphtnEmtjSA9QKR/NjZgTHTD7xRHjbgDmqHc2aZIY/5J+m7e/pFpv0hmBzkK3ZeyvMabRqqByBKd
lSpCpp7zkqFG78uVWwhhjHvT+pjKqOGsZHGnAoADfMPXD2pdDT/2z2Ssu9DVZWfAADpy9tYqbiqm
ltBzxkA4ysDiZgtlX5bEAJtNMCOd1VhS1dnD+BalFceF8HaLse9TXRaqn+CFnkyKVRi7OOFt17qZ
WBwIXevChUTROJOpRujbez0oibAmV7vvPIpi6d9zjQTd/WvHz2h30Za5qDZ4nlNuM4QqOzU61W7y
SFltSrv5FuYcfeOpA2Mexqn2JUXHvQ3V53hurU61Y4WX8eIdE2vYE8OUlaJOHSFwZ6B2cbmHrm8b
Rs0/H5KvSEbUGVBq5fyO3nv2vRnEWKNLiz2pzQUFXHWMhIDWQH9H32cW1CY1sqBjmzgdbDltyI+A
LBLZZJNuSy6qyLrTv0gzGWlz041yTRAo0Vm86TQfEptAFoakn8juunVYPakPUTK7kUFstokq0pNq
MMr7g/j3139//T2+EMDkTWqsRRpVBEn6U+vo++iALufIizbia/DW2olXzPzezeunhQrqZ+0QgwFJ
Sp+mKJ3x/Qqbp3kDLne0lpkOb+RpDYgWoFD/0w1ZZAzsMObZrNXYwmiysufRaewyt+pvmOxqXYi0
czsF1wYlhOAlEFfN7kIyPdyFqRqbuRvHYURnM0msAkHFCA4R7Y2kvziHyNtQ1uxOLYnKAKHTtG93
zQb5ZfWxewHGLlIPIEtOX67LW7VRi3UxJrgWgfKcBoicUnPXgWq99U9k+qP02kIIY3nluo2KMEFW
3gzvO/+1Ax2Kv/1362BsrZYrbVsmCmh8KyGyY9Mo7EnsJbuXCsX5d6IYkyFIcSAMmJdwfPNU9ABc
GG9FkyNjreS+1HS2EQ/ZaV8R5p5m8bL7xC2OGC89hTSSdhsneexgg/HI9vA4QUd2dSC3PIXnKMa7
4VwovObLWZwEZubU4U+z/R0OT2r/ZwGAgYhW0jGBp7HIPeIYFr6uaVD2jY6AU0IzHh0EUTCa/3/0
mVNP9SUAWEhj1LBRgCFVdSgCxKpkJ8IbmM91AC/juY+hl+3s7wf0WYaC9QfqspDKaGbYDHGTyJAq
mNlRFYp9nGh3pSlzvMt6MGUAM5SgKVUz2Q6FHhPejYoReryBekfAXFlxRJ34neQ0dLXb64ta9WUL
YYzZ181YHsahzB1VqOypP6nk+3UBq+q3EMBYerkkfUtCRAGqmFv5/EvUfxkAdr4uhLtnjFVPQ7S1
DFmRO9oZiV533iY2BnYxakoH/7id7FS/vurf5YQY064bnZ4NWpE45QtFO64Aia0ccqew+620mbz6
1N9hCMnh5lx5chkbDzhzXc5AR/Ne4qP0fNmTXloj+MRa17emXb0JHHTQ/Araf7u/zI3TxjSZQx06
md4YG9UtNoktnoud9h458oD1eDrJXDTVb3P0wcNzJqhGID3Ia89cj68WOskY/oKEqpqNWE390joU
YTlyCzvaTOfOCe8xI7OpOMVZziVgR/6rqlKqScXBDaq+ree/tL7epBmvi2W9FovkggheCTQwsqko
tTPjIVGwLnVD6RuTfeD6j5VD67/pXeAUv67fuvVVXcQx59RnyInVIn31SbeF/4PMthC+XhfxD0d1
kcEclQSwzWqokO6qHX/TniN3jO3oidL3SS4mityh4GMA0N/8er3/J/NL0ms2A9Os5QSFnBvJyzur
2BBXaVBXCHZA9oDKk115Krzwrtqat7wOueubqrC58bkwkBfQkUBBocFTAqTbVP2QJ1woep4cxvAL
VTyVfpTTuITOUgISAOkhcg+0CJRQMEp557s8dlieSMYVdErbzCjew2wOB7+8CdBQrFYP1xVm1USi
0EbJ9NBepTOGKs8CH5wFMM2SuZd8q672QVdYffMsdX/i2C6S2Pn2uArioBaxgSGQO+1ZCKrjFKii
E+SizzEf6/m8hSzmsIgA22uUkEWxiKZN9DN/a2C0oifjMQdc9A68SQ8B5izKJ66vo4fy5TIsRDOH
NsV6GYbZCNP1DoMEYBbRSjAEJHvyTW0PWx6i/6rxX8hjPLmionGSxBoAAiTpNAn1OUkGjjfjiaB6
uoiI87qYoz5REmecPVk8JOL9dR1c1fPFEhg3TeSqqE21SRzflw6TX9/VvbStRt4jeq2XFoCwH7rO
kmeVgSnmodIngOxHuhyQ/XSUj3jdMXYMsKnsRzu4rWgU7ob7/uifBE5ajHPXCGP/fS3t9H5CykBR
3UxE5Tk/9MNbIr0KTc85Mt6WMm5gMscqHZF2cWLtdcp/TdEtmOw4MlYzA5ftZPF856Rti0rEczCu
d6VwB1BBOzB/6VLi/Cv1YNHTiNnP8qDDpZG6B34+2Sbt4zyI2+tSOIdjyJ+VvEOqL+pVFCin/K3I
96MErtv+W6X/noqRs3E8UYyJaNNUS/0CelBGMA+9bA0gsLCyIHZB4H6M+8y+vrT1aH9xUoyNEMrQ
/DsooJ0PjZ2D0Ne05bNAIYFQu+SI4y2PMRftnGDWJUJmsZAe8cJQyD4vR8xUn1uBt5NrI1HLK82S
xUVtpQ+VBj33n+S9iJcMjLxqmXYNXEIamEpA7OE9Ad9HeL6aeFCtacDbkOCtPqsKWmSkLNNgr+gc
1mTPeHQiztpmf7XvwUBtoaGCYgEkHr+fbzXWMj9ks52RAN0SpdZA9bTCvIUDsmbwIk/TPpl9gBuX
RLbFpivgXXHblTJ45CgSTzqTaC0hqu8CrDwWus2khU6uNZ5fqm4/VIcU/blxNDhxrt6EYD6MJek2
FHy7DCunMgdHqoZtKhBvrLVjlAMfswo4d3jdUV02h7nDVV8BJyGDNhjdjTa8iS1P39bNKrYYhWvN
VNk0rK7nXd61CDaHZAvGY6sAX49+x9lk+pVf1etDCDtaOJdNOxsSwj7ahEUr1v03igb4TnHmmG/X
pa2f6EUY43v7viEBEYPMEfeU4NjYaRvVk7e8EgBn41gip2Y0Fc3wc9jwZhdXxBKC7chbyvrbx7ys
hfGvWhSkcVjh1Tg/5Dcl7YLuHBUFAUfbyJ6xLUJLcNrYub6B/2BcL1IZayDWeS4rAm3sAnYN5fui
KPo9SikFGJMrjoZz9pGdLozjCQBKvYKmZU218vG17X5qAbdnjKOB7EyhPJfomMgQU+pib/yVSo24
Kc0xt4IBpGZVC6oIhUxtZumowVkkwthr3FatE/hV4KVxz2tLXA80Pnb4PWW8iD9TFQMsOiieHJCo
W3M9WqlqWGl5L4acEjPvLNn5w3kYGi3u3t8N4Eqx8cg7ae7g0YRz4PAQU9et1WVZ9P+LZcltk2Vx
hJcCGM6sSKg8nTs2w7sSLHuTafZD1jTwxZQeBa02Fp5fDliTreZG92BhtrwYdz2ncrmEMmNQorJq
5yLEqnRk7ttHRIeO5ta/R7hj2t/OI2bh6QYNRhabqBbSFNczgsNp/Cm1T1n83M53csGjF+HdO8a0
5HVsEkFHdJikmzm+k3RPKjlD0FzlYwxJTNRSF5PuI1u5N+/1G2TYtuJB+c5rvuUoHxtHFIYKPw74
GadVAhCfvqoNJwrkLedLWj5WSE5ySFB/TDZtkUyehJ+NI3upa37nDf2vF0gvaveFrMk3m0wHVzdS
vf5dtm02tL012/uO/4YUs6PZsmj1R+07bzyep+8KE8z3EEuqjCZQAKxAc8wktk03PFFqUPng3/NW
unZwmgiCEwLuePRFMTHOWDaJmhk0KRTKD3GWn7WMl71eF4EhNfSTgatbYa5wldR6opRopFf8xEoj
8ThrIs/SrpWkNPEig7m3pJX9JozMFIapR7U32Yz7cIt8vMd7jawe0FISc3V9YijKTFBqK19oqwMY
Mq3YSSUbRIvNrn0KzryuZ2ktplpKZC4y8WXVSBUEOwjQ7eBAowIdlITE/Q9pV7IkN65rv0gRmiVu
NeZYWXO5vFHYblvzPOvr32H5tlNNq5Mv3AtvXBEJkQRAEDg4IKFFwYDdXb5vLDAgIsfMheZtPolW
0tncearLgTwYNJtyDk1HRm0nOImX7JWguoP/fERYYvOICbfc41om8y4gsi71Rg2ZeXeS1HOT7qLy
D5InGi2YEqr6KmGOsWgCgMgniIjU1iqBDgjS0hLKL0vyaeBxOGy2kmiShAce6OFl02DWUy1RrMyD
hoYmLQzBSAGaG9kwXcxCcduxvkMJ0G3qyTeyygnikZO93DS/lXDG/KK2WJQJTF1O1z2l2WnkjbLi
ro6xPW1u+77QgAcLq/tc+Rzmd8MYWMPwJY/vy/SUFp8mgVvx3soKrLeUOb8yDZtRHPBwDc6SNz3T
Fvr4JXqTwRd8oopJ3pV9kyBC55ojTzJjjnE9lf2gIi3VebR5vgDYrvhqvssIulSnO/zPLgyQdezw
AZzXAecw2SRZarRB28s4zNYFK/7r+FLa34AodYMLJVkt/PLttsBNS7wqD5ssy+JkSOMSfnXQvoyJ
7GD4gT32vE61rahrdZhssmxUs2HqJYQqUX6atN4Sx9CKjJ1UerdXs+28V8thbtdOFvs+6CNsHwg5
gPwAKo7WUvXOTjKrxlil6MDL4FNFZJ/f4GOWCK2JSLJGd3gVUSaLgqEsAawjxmTX4SySc5GUjtKe
giay1VjnxEnbB3YVxxijmWeF2Jcp4gflxwTq0U7xivjb7W3kyWBsL5iaXAmLJnVQ6wSPQ2GJ5UVr
Xm4L2Qz41hvH2JliVJEqF1gJbaiNbAo0rdDcRHyMZnfqr7elcZbEtlMNsiboZgl3Ig3RQVlCcGLK
xnHR5ohjwTxBzFUwa6lWGDFUvSOX1phtNIVaOaZp/LflyP9UulCTdCJihIZTJINddoBY5aKrpyKn
DZO3GMac+m4QxGKBmH54SZdDDaZUQ3m6vZR/sdlfGs22RsVNMY2NCG3rD4s3v9IXYPDcuKOj2Obx
/8GPylsU/fvKYOVh6gpFAfwB/KFOO9SPcjSCsnTczWnSWvJAwAbb7NshOKiCue/k4aCX+TmWUm+p
DbvmsjDwvoe5v4kYjElVI+Css/G+mNTGiudyJxGFcJRm2wtfN5pxHWJSgL5zjNH2lnbOhPLLmKTn
uq3tSm3924e6GdJenaLOeJBIxaXSzDkCPNPJjGcjzK0i6v2mfZnjS0KHL3FN4l/ClOvyGH8yoyND
JwP0CFBNN5ie5fkN49pSMLp1PzpxHy+nLFKd2+vknB1bpFb7RlIbsJU6Yfkmq2/pWFsNgF63hWzH
BL8WxkaXqTRNdaFkqB90+zp5aXl8XTxPzBKtd9GsLrKEWHm0RdyZwOE75n3l1vvqMO7I7vZqeFvG
+JRlNLukApjMkSsvLp9n05p5Qc32i+qqfiyXZ0YCRONziC64M4hy3fJhOA6oqlMi5BTtu5LdWOoR
lA1OzAmnuFvJOBdxLMi00Iw/bZ9FRhBbaaB5gk7TyHxe8oxjZSzdehOUE7K5MsA7puAFnei0InrU
ZCQ968ytEjzEVfUwycXr7RPcFgvGUrz2Tcpe+k8Huixxb8iAVwEGBfal40/2evnIS9Vtv0wpM+r/
5DAGDR9CSJwkFBRH3+E0GAewFwz2gYyKGe1WC0KLl2XlLI6tpuhLnTdEi2FslfxEhnjfi7GblurR
SM1DHPbHoANbWTXzItdt5/xrsSxZYzOkeryIIaKhMnscms7u5PgAxuvXalaOxAiepbo5iTFY0cvm
QgTpUSQViFWDPZmy54Qk/mgEf+Tcrp/E3BedIQlGvpRANtNBHOFrgPtSmDnlq213cBXC3BQmIfpE
Enjtsvmm5qETl58lXjz7L1Z5FcJokqa0gkEwaJxm+/zCSby5gAb97CEFawtv3iTdmN+fBL/EsVUX
vZ3BJ0oRCKo6OzF5mtv0eW4r1xVVHskDZ/vY0gvatOJJy2GLSX2u0Y8gov5gPt+2d54Mxt7TPsek
bAU+LVhcQf1cazsjvrstYrO9SLvaOltJ6Yg6KY1Mt8xXvNYeX7T/JbNTT+s4er3Fb2uuhdELdxUB
tnontmTAK1H/3JzaxlI+0YlYdBaWfKkV23igPVupx3spbke6MiiKFEWVoXCMXAONlXIaQK4I/nY6
0CH9Xh2HA83ZYwT9Vx5OajsiWsljLqMeGdulESMoR+xH76LwOC+jVWefxQHpKcFq28dU4wR+m6q/
Eknd3Gpra5Ik0lgI8NlkL2rgLEsOBB2q5K+64tWIt616JYvxTzkwzNksDzRRY/qSU/tKbpknSrOY
evWb/HhbRTcd9Eoa46hUQQZAQkAivZx6cPR9r/HiQhOhxJtIvmltsoZsPZo9dEVldlDBTDily0QU
U8lpaEZbSwyrr95uL4YnhFlMXguT2pfwuoFwX2c4INBVVylvKCdPCuN2jWzSzFwAScQsP4zdu6y5
Wszpr6Af+purve4Wy7lUV71ECvSNOKma+J0Q+IlEoG7EzSfNNloltrqm5Mj8Fzv+dUQs71KWZvOQ
wKk7vWZV+9ytzxlc1jul1gztIrXMnAuSoq7h1joZH5yTRdIqGaHeqJwn8Uuo8Yr4nLPSmLB8DvBm
qwnyFkqDYlg5Y9po62pz5/0nxdNYF5i0S0cK1DpG0ZcCL0STYLpwLHUzhFvpBF3qygcNciaH8Qzl
prWi2tf36Z425HOZgemW3DoTxlK1JgSlLFFpAouSN4SHCRVzwHjBAU+nKGbDmdehsu2DrorHeLxg
CtCBaFaQGL8twpcAd/KMXmNej+C/eNarHMY9zKM8D+ghBW5rL3yitVG84i3xE0rLSLiT59sqsX0d
r86LcRMYLjrDimvgcC4UZ0sCoA4EPNTMp8kd9/EJGUFsp8JrtuSYFJsSVMrUBAmjkjqaCkDKsLhS
Ozq3l8YTwSQDC7TSj6RCilMjNXC1VWjFTfZHFgXKS3CjYKj0B6Rjpe24Qcyophi7Wvxc5J8CGBVG
qf/JOq4yGItKwriZBTQpObpyCNqLEX2//fvbUcP19xlLwtWah4NANaBIUGXCu+5VVxU7Uwtr+jN4
qyZfpTFWpJVqJPYqUDvUbhWn9LPaDzDaig5OjD7rPKqkbc96FccaU11IdUWzK1X9HAvA9k9HlJit
2zu47RmuQhgbyrCmsS7wwskXN9EPSvGK5mGz++u2lM1GidXWsS8boQIXgU5fa3RwHTryzvEO04f/
Iq31bcGLXNxJ79lD7OiPvFQHZxPZd84sBsKA7jxcuZ0nKAhYRk9rVM4mbgrBcG9DkqFeIlsMy4cw
0uoImeFA7H/UBJBuQy2+GyXS3rf3cdMvrATJ/7yhpkZS+mSAoAIDxOu+9ueKS1/Hk8Fe6ODlE+oK
8WqLGewKZpIOu+xr6/ROdSdasaPte+6Eks0LcbUs+kkrV9RMFZ7zE943yamKLc3LH0xH3OuW6I0n
zY7cP4IRrOTR81zJw5jthaA6kTm92d4NBUZSZtkhyHgpCt5OMt5JbAV9iTWAuTLdOJlZbud9x+EI
275xV0thfFK5mEsVqGh+7kEoHWjPZXnXiF4QPEZNZkvke9y7oSRbdXTqed1PPK1n/FMeKW1dLxlY
kyZX7EBnLTsLaIdva/x2Mg+gXdHAaFrAkRgHheurWcQYD3yqjp8l6xnEU4/J1xr4FlqVRUF44RXT
t8/tl0j2bdCL/TybOqgBiiLwK0k91WnwentZ23t3FcFe8BNyl7ICMG/ZSLukG+24k311VP3bYni7
x/KuRkajx7X0AQugnafSLnhfJJfYsyfg2gJSOflefu3eb0vdXhwBoTaoBIn5kV5YmRfpRZ20c0sJ
RM+hpNhz546xxFGMzUOird5EMkFKZjLalwRToqqxkTtT5Kbafc1LgvB+n9G7ueqyHoO2oHcJEMey
iAJNOP91e6M2SSgA/fl7ESxndzMTMmbL+DPrT0F9aoF3u12qVvoyWMOhOOqoa4cYnTl+jVSr/Bp8
ib4HPJTFthNZfQajjX0XlMZE8BnJCTPn3PiAWXCH2fsY2enwgIXbYftKGnOJCZI+dRPNIQwfxHwl
clqLo+z0vXGmaBUQWz4Fd1ypVB9+e3StpDLXmoYpoa2RAtE+QWrv148t7A21HQxmoCulg4+JU52F
U/YiPN8+Zo4qsYxiXVA0oKqagZVp9+Bh1TsOkIt7fsx9JmqJuMgZeDsbAAFlO7KBevIqOnQV9NHa
/vZqNq17tZHMrRaHah2jrogoGFXvrN7po2Srw4/bQjYD+5UQ5loTldaMmgZo1zI/GO27DEjOAtLG
6k4rvtyWRO34d73Q0WkjaUTXWGbDeQzNUK6mnwnk3u8wboUCRHn8e5vAYU29ymH8VZCVydIviDmi
fXJPT8g80MnUgdNmdn2aHcA0XT20xiMPmLp9XkQDjgrpY8KG3lVeiW3QINtQ6sVrAiIixQCgMZF5
URxPDmPWTR5MeFCCwGlGJCKSxjKST3IYcl6UPCmMGQ/yoIGPDYpBtEcDo66C+EsScy7nbZW47hi1
59X9lcyR0vQCUlpL0aKhcK7s0hjcslcPYjG76dIdwA/vxiWP8JW3Nvr3lVypzzVtmakb1v0meWjC
fdZy8NDUOH/X9uvSGONtpL8hw3l53y4ootd2YWiWxKvLbLu8qxzGfrOxN5doASFVWvhRQqwy5d3/
vJUw9kRAU7ZkA5L47TQcK8mwppw4eVzcaUbJ8d/beVv1uhomFgi6JRd1FTEobV7DDfJ12HWWells
3at84a8/4WNADu1vi2V7JorWbOSIslxm7SEcHFP8Pia8JW3i4pH5AeZYRKjJ0vL1mlyLCkGmLkU3
2YBZSOo+B8wR5aTdbf+6qQm/BP1G2oEO5K7LChisWB3DYgHVELcDZFMVViKY8CXrczAzlTgeDeNQ
lSfJw+Ss72piSY+YmXugjlVx513+9fbCeFIZf5dFmLbSxsipxnlgjUHkdkh+F71ozerLbUmbfmG1
PsbnjTl+PVnwIs+Slyg/L/l3dfj+30TQU1y5HkzuFBMZXUGgmzqZ9QvQQgYPWM9TBMa7pWmeJW0T
0MZ3VxS/K1zoN08A49vSZTa6XiOgXYhC8KnupOTb7U3aDCFX58A4NckggiDTIRaCkjthOGPO4nyQ
ss9RJeROudTnWAh067bMzc46tH//z1CRXPrnyRhaooW1AiKwwUsfKTAoucS+fppswTc94Me8mUe6
zFM3xttFqQyCUAkvqzjdF/NpXu6Avftvq2KfiItazDqh7ic7iUjdp27t53b2RifUBNZyHne8/imO
tX7gCNYKnlVl0Kc66CXrh145VnLsDAbYbibn9so4SvgRqq/k9IaYCmmJWF/KK38aRydWOdjabcjD
VSM+bquViHTo8r5JPx6NmIuEhjcas1IuqcZPeLKoa/ktXljJostdyQpECW0+M/wCda0URtX6lJHr
m4FJHX9IarNSdhZEhT6tfFYbOoDgcwdeqcqLMKi+OxhnCqzgQ3p5h8V4jEnO5WkR6d3UPZrDER72
tjJsP3U1XZVpUhgUjMzNNExVlaOODI8hfTRth8fURUsRBhB2VvWDTtup7PSplGxe0L8N4bhK1pml
yRGat5sRzpDO6QJyyRl2it/vO5+XS90OjlaSGK9IBrGPkxipLPr4XBza9Rbcq6C3CSx1F3s8yrZt
jOZKHuMQh6HXpDmGSkrf4tZSbfl74jVfZ2wwbf31+t3HcBVkqtEOcOHVHLfdyK8D1RnfCA4kVR0F
2N6QnmbcYHWwb8ZjxH0tbtvdLzksPpigmcjUKNZ8+GZgVGUL79hZrVeeFhd8pNzmxW2XfxXH6Cna
ArTBAEcdqutnEgiWLt3HvCf9dg3oenAsWjjRJ4DUKdme9CQfVHs+13d0nknoT3a5R7r/vnHbffEQ
Rha305S3PjaCAj3orEywBjWUj0pR2z3pT3mYuRx7344QrvvIuEtFnco4pER/GYbfUMzp8Ja6hlf6
JpJbwoNhD67uRYeu9EQOEI6jmAbdgZWjLrq5q+JmyR2VTI/RiPYhQy39GfkZZco4t/e227yukvEt
elZLZM4pPKxxZ+UuHXm9MNsJrZWqMD7FHJZ50UHwA9pQOjNvwXNrOFBay8jN+MMt6K/9fsld18N4
FMS+RT23eEqqvuiibe/Yf09VCyQ7Tz8n9FU+JWaIvgMEx9EXnpkz7kRISnmcQaEFLw3KMwRBqY+S
KIWb05elfsfDgXBOju0SzOtmbkcN3etFeN/Nl6J85CyIfvDvW0lMjYiaJooKo4ZzJQxqpgCk3zlo
Q7QLZ9opd0mBG6+myFkwGAKREYqWUVmKFaLee1v+tp1fxTOaKZIgjs0C0Vc3SFYWJV69gDtIKHn3
+rbGXOUw+lmMYlsbCXJq9M6bXfSW+oVoKafME5PjfD97xgHtz6abD56i2bfXyNtiRlsjrScY8go3
muzNQ+/nPgh1DyqXSYcnhlHNXouSoKgBrTD0yG6EYD8a5SHQMLSvNp1Yz30QYp0XnVcY2/agv3aW
7SpPsrFpZx0Fq9m4K/VT1E5OKd5rwmusg4he5WWROAqjMhefNiKFNEzIygqybLVy6Q3ac1fzyvYy
R19U+Z/euRrqNFLBqPC/eyF8lEHsCQIx/a8aRBWxGziG3eFqwPQXu0YD7+QgwXlvvGIwkj39EQpR
u24xcxmKFebdwhFQ5R3d4h0F/q+DVWAivJ3cKa54rHicprzVM7eiFldgBA1RMcA4bEus7uc0tktZ
t2rzqy6X/8082HGrqZiXRkMZCX82mXS7zqX4Eh6IeNuTXjeR8TQK6A/aIUOOmKQXU3ydW+7Dn6ea
jI/JphFvCvJxK4XgGUGSczcioECsRPFGwn30sly4SfztMOK6LMa5hHKkFi11bEOzS9vPshxb2ewM
Iw9Dx1sc412AU55EMysBJ4lfBPklSd9K8+G2n+SIYKv4hTjpQD4A2STUZ1E6xokrS19vi9iu3+pI
n2qiDFA8Yex6jIQsLSkJaxJbtG0rRaiSP6Cz2osu1S7GnEfRSUDSIr1WmCKQvxVnHuvA5ipXX8AY
s5qBAjGYQTog1M9qfJ8I9wKvC2ZTJ1YiGPNVx3pRihYsXWZZ/5i13Iv74H2Q5l1Q/lGT+koUXe0q
ig2mYRLbEn6ySePDENd2Vs1WHzzfPrbt8HIlhjHeyAAg/2PABG22M19DV3+noTkoDj+H3h/FJCth
jB1PKVIoMu2Frmbxfe5NnyjtQ5bLnFTNpkNaiWEsN2omOZla5DLmLnSrlBzLljs5aDMmAHezgiFF
AC2wIOwcN7OJsRl4JoIxULAqL7kgzT5YKkZZg9PZnVw6v1Vz4lc+//Z2LuUqnIXdEn0pqmpE/rho
iDPrVeMkfQ0gXGSVfed3EnGyqsOc8O/hEh0FNFDNi+C19eSpaW9YwQf8atzd1qRt0/i1ITpjfTHI
i6oxRrvyqKpWgOqQfsgqxR0UhXOr8QQxNtjk0VgptIibkqelcjQhdKTQU+uII2c73bzaZcYCG9UQ
SlIiMWs8LWCmq9BspGoAkoHMjQKuxJ0a2OhIu72N2ynNlVTGIOVglNvAQPdPGI5nMCntkTbbmzkc
ale81hHZa3rzFBsaplMKj3qRcxzCZoCyEs+YqKi1YThIJmi8xfBNa0hppXFSW6naSj4msMYuicyG
s2beiTL2OpJeDjIZKJgZs9+V6s4YPFFyhonH0Lydn1stjrlq1UGt6qxO6HsBbeB2X1tgxPHJeXQ6
W30j97xM+7Yj+mUTbOoqD4Ygw9VeOI1Y7+MyPYM+gwN44fghtrE9NGNAOQpcE3RJCI12y4EOEeXF
eFTXf3vMXneOTVhlQm/2qYEjiutvcX/Jm72y8PCbmzIMpNF1YiA/rDCqh4lQutEteGZRzjAdZCaF
aZG72jEtxR582qs87kZehWfziFZCGd2rh86cU9qrPJXvefnS63+SIFr9PqNy+lKOZhpj48KlsHLy
15L6tx3GpvFcBbCvRGGKkyqRcRERQKwl7TxKT7P2TVJ4z8PtAG8liHkfipFKmgQz2HE8P0lXazvY
a4BFL0cgd941n9LvVWf9sfkEvn/kNni9n5uuafUBTIQZSClIkGhCRSzuZBXz2Cts6EWo78WBl3Xj
qKLKXGZR1Sqq0CBJ2pF9LexVzW25lGA8Gcw9VvQCJjITyBi8/K77Kz3APTxnx+UggL0H1Eto3rnj
UVDyZNK/r4JKUyRKqaYU4UVcJEcz5dhrHDPm6SNzf5mJFOa93udOkD0p+achnCy9OvQJ50nDsVsW
qyZ09RCHMfzeEPgjCBSE99tmxft9xi8UYZplYgwcfmFi5h/UYA4EXoBBLeY3p7pSaMY3FCjQT2aK
1iahCu2ldGtpF3V3sjJYpnIfaftIehjGxlZMHrXq9kV4lcw+CIVuKuYq0elYhsWjw1BLX73XXMrv
1fn9259QKGtgoABvuyYCeEcROCu165O5GCpa4tar1yh9COuH9k9mC65FMOdVSZqYY4wsVqQdc1Bb
Tpc64bjy7XLbahnMefUmaEDbCOeV7KdTcZo+mB7lvfqu3KEHMz6JaJv+gOGjg+dF2d9WyO3A8Jd0
ZJT/uYlNJqox7ipoi2zTjlkc2V/VD9GjlT5e0W3bT/x9YOA+/aesUWoNDVSlKDqEj0N1CKPHhPde
2H55rtbDuPN8qIQ+0CBjxORVSuKdOLkfeKJXAKHEK5XS4//d1K4LYhy6kseimee45skweaPS7WpZ
wEOoOS9EeE2NS9L1nMBs24FcJTLuPcU8kL4T5Mjps2Ol+jK/MkS/+daaGGcetLLaoHUfGYJv6gMd
lxvs5XvxEjwRP3Njr+QsaPs9tDowxrOLZiuZFQ2VMHwAPS5UYulr7hTZQWQVXz7IFW3ewW1rIsaF
AcqqgtyCseuuiWozbhA/tegiyz7JoE5OM06+4F9U8ZeQ3+J0zNIeBAFcR1dVHI4aGIdKzJDnOUPq
JX4/tqswxrbUJsBzZ56RAJ+ObYpSNtx71oI7QDng8rRIU1t9+3bbeWxfyleZjK1VMvKzRUErGOQg
KJgOnXzO4t2SP94Wwzksg7Ey0YijKAxQj1HGYq+koT9Msy/EXNexidikw89+KgVLAlLH+aimP1so
zYOyE1zJF3x1R7iTeLdDzqsgxsRqXR/IKKO8m0oPWgysnhtHhyUH65YwcaIB3t6x1lXlgq4HeJsa
5ksVvnf1nVlxngrbLum6Grra1TUcNzqg7hlKybJ+L6Iazp29+y9xxVUCY62jMLRhpyLR/PeMy6rY
GS/mZQYCBUC2x5nXGLydClupAnMnJ8oUBkEX4hZ5MM/5XXWiuMBpJ6FN/Fy5lPl8+QIwGGcntz0G
WtsN1QQDuiwzCzWEMBpSCoOm6T+a7B4w/dSd7BoDLlvMYeEox+bJXcUpzGUyZdIcmQuF4ZPxoAQ9
nG6xu2272zu5ksEsCb9e1sbw4QSDh+i98BJHcB8pJOVUPqsYpIY8G6/+thkBr2Qyp9flYisPNPOT
7OfX6sncYyq0adFCwXjkCdt+wF6FsS/lsRe7QTchTAg8+QCIwTl86b/1mJUQHwE78AjqjhRzWQNB
qACNBtjUV84eb/qT1Scwvt+Ul5K0Ba7Q1jW+tT8UdF8FTo3eK8z/C9F8RcuegAREB8y651zfm/5l
JZq5Alq0O6RyCBVqgkNM3DA4j7J7e3k8EYz7x9RlKVUpAVVA3vrG1uZzkXO0lCeCMYSm0dIc7cOY
S4Kx68arCKcfcZRy865cbRT9hJWXjJIsMUBBjn6kYrbm6XnpGg8vWsvgVv44Vs3SFIldAx5VSs5X
kng/R4G9ZBLn1Lc98mo1jM8vMaswTwd45PnQzng3EC/xjEdMZDSf0Mfj5Beea+RtH+NG2nHoU5X2
cSr59GVEh0OgpZfaiI5mw7vPtmF0q8Ux7gOtfkP0QeFLdoOTPtazFfi9T+760ZovE4aWZ67qJVZ5
KXyeR+YoIvuCViepwfgLwIcM8CDrqWBlYg8+99m9bVK8JbKw2XIKp1QWEIG07oShZ8un9K7/QTO9
qb88GA/9njwE3xLk2zSOGfAWyPiL2FTLJKPo/rn/mkTvk5nYRhhz7rVtIQqRRDTfACnFHOCQBF1f
tshHVUl/BOXfITSlO1XsX27v4rah/S1GZ5+zepUXtTYTpPOUEwawWEOeWbcl3F6ILjLRG+oKRlpG
yE3G00sUnmY9sXqRc3vwVsGYchdoQzDSmZ3dlNphBjbUNuLENTwRjPGqDRhqAHoF1FwzXKTiXXn8
8d82ijlxnfTzIhHcgPX0ks2nES0I01+3RXAWwTZUpApYQFMTyLcFbGJVahXCt/8mgLnFFRT881TG
Gird7fMvocybBrOdaQKI4qdd6B/h5+oOIm1bmD3NtVPwv+J198ZFRKZOwmQ68706jvfV6+zk7/H7
/yO03XbgV9nMLQ58m7Z0BgoKdJquYAG666UoANo1ZropB9lB/IRx9dwhKhwL+sg+rJbc9soYx/T9
k4UFeqkdKYZQHlx3O/66ro1+xEpIpjdtlOfoIMqH3o57xHl5+3msE1foZkdcUh7ajdrLb2/91Tky
bqFXBEXqBWQl4xkNhXJ5AorwPoj1p4jojqxMVonBjbeVkxrQLZGMlwj6ocgk1BqdNCgxagRUnNLw
TsYKBLcZiPXyvdlVuyIOvNtieVrDeI5OGMcsqdTcqcv7PvNjEAuF6WMUpxxH+y8vLwOkjqaq6YQd
xqRli14UBh58NaqE1CBSX7nrAR3sfOIQzmZuK+VVGGMLciKSxFRwfhm5JI2/xPtS/yOXexVBvdlK
JcFq1mcNHUnXj6bVYP7FPHO2bHMRGGVgygDJaYrCLAITzfVqxsPfiUJfGH4sw6Oc72+f/naYuZLB
HH9P0ONcUrT/FMlf6oVcpnjZKaa4T2NkCCEbnEYPMtrHK3l0xizyFtO0pEh/vf0dm/Z9/Qw2ou5z
EOQASU4JRsHNSk5CFltV7QXxqecyvm9eM1dZbASY5UOmRCp89HSZPOAkWhAZBMCGYErKYvd7moLl
VUA5J8kGgyCwCeZoJnRKWH2opsiXM22nIpt9exd5K2NVUppkaalB+iMFL2H3SZfc//b7dJkrla+H
fGkX6qKy+FFXv+bR++3f3y6VrI6GcbtFPJXCLCAznu2z+x6gCPDFnAQf7UKOzmk24R0J427HcQma
DFNQHRQk7a7E+EoUbmvDsDlL4mi2xhiYRudkBwO9Hk+U4DE8Vp8m7ycYVt7P30xQC4EuprJ5kL3t
rP9qL5mALQ36KWllk4YDkkdb/gMUvNKPBobG6s7Zyx/53KtAFtxmKGYmzwIqr0F+jCu7awenjyLn
v+2nzsRwYVomQLFST/GDXBanfwQr/N2QIAUkufqF0uCAMBOdcwuXOZujMb9dYKqaRkBS0ByQ5NXI
ARVOMFrhy3xZDnRkZ4kWETRncS4B3jmy+LxJBNn9VECseg7OdDbk8JW4rUPbeui/xOVBhjhehJ1J
Q+ahWcCniISTYMa+JncvZOh5nP+8zWRciSgpi1YpeB7PwE/073XvKr3LURV5K6JaKSTjTea6XKaw
hELSA9NtEF065kkBICn1iPNHbUkrYYw/0Y1GiELa0hk2qTVJma0aPMjTdqZ3JYPxJelSJ4E0dzDp
w/JJ80BO6wToPuysdE/OtN8qOgR2+MbZRhpm/BaYrqQyjsQU6jKtaoQI2al06XhSSoor7rUHOiqU
f1fyLgG2qIfGJEMfMJ4HvR2U7y3zQId/oXxGhtNyMC8cVWdBeOYErOgwI4ZL5NSOs/bU1wanRkl3
58busQC8VImIihcSwt65Jpjz3u3KGS3vixhZqUGsCDiR4JilhCOWF9ixJT2zHTMyfXTfeoMjgp0g
KEArrFuUplt9Cz0eZHKbpu+qJmxtL5+6gPR0ofJDDJKH9nPodkflc/VKickEJ/GrFx4vC29vGScS
iJopI9eVOE0/nStRv2Sa4qKpE5MaRr9rxsPQJntZ6SrOpc6509nZM4NaIPtFJ7TLVfRZMDAnTsj3
UQZGRxHNsbr4B48Z5L5EbK4qgZWZeQfUxNDiIRvQAa8I9iLnR3PAcPZC824b+pZLXolhG7wSsdbl
Xohzp09HO0n0Y1MsLsYZcDLbPDHsoWmdEWgKqDkStBsOgCgvxdNY/4nTWi+G8f0YgapP0gyqvM4b
XdGllA9FZ32bbNnLvUTlFvro77FmvpbHuH+NCE1mTHHh9KpoC5EvFY3dpW/q/Hj7kLY81loOcwUM
hqH1ed4UjqiB01aW8GBPOdrNWwrj76NlCKogQUbAVAeAG9B3sNxH2bHkvT05isC+w4IWBYIpb5Co
Nj8luDARjFt5yOtP5klh4sUBI8+1EkQSzliE1lBPljB9UXiTGDhbptFIZPUwKpS2EZI4goUGs1WX
X5TyW7dcWlP+b0ejMZ7AyHXNHPoaWzYVVtcfZHOx8/RU8kZkbAadKzVju2TkQorUxUzhuCPw7qL8
pDjhQT/Jl+kh3Ise7YDmOfNNdsG1TMYx6Oo4dCjNoP3fbwZLt/uXwFEegZVzF1v1uofIDZ+kd9Pu
/+OmMq6ir5q8L8wRD6TlHEf7MgudavhqFt0fyVE1dB1JGOb9Ed2tlETOjAXVEoyUAl2L04ytRafT
yPWh7DgVoM27XxevkhhnVGaDYcaZieFVQMeDi1rZBWCsssnnxZUtsbOIoz3fdktckYxfGhHNz1oR
Fk7xKdsvTmtJb8QVLwMG6ZVO7P1JvWO9QsZHgds4DPoeVi2mO8korFDhFYa2TfrXHrKUk2NnIDU6
wNSQ9QgtaYkOut5hOkObW2O6+Le3b9tJXYUxToqI+hzmBpgvRNXTql1bPevciR1bwdJqyz5QFiv1
i+s0EzMClu0BGIXXwEefpxU8l7Wl7zv0viW7dk9pWSgaMEad4PYCebvJOC4SKjOSbiDWDEs/0WOw
Ut+jG8zOom+35fD0UKb352qVMoiK2jmcsEqvO2F+/S5ydEe80DyzvAseeeDe7ev4enCMzwrqBcMH
FGxqlYb2XGmWGUgc3disJK8PjvFPS9tjpFqY5Y72NL3TorVveOmD8Cg9IlV/MGz1ku8VWzrnFx6a
mLc6xo808dJNwgSPVcIEegEDB/OX2+fFk8C4DalsBHRQG6CJ7MxzKS6XWOTRy9OP/D0yux4R4ypS
4FAL0H9h+zRkwsa7qLjH6GNH6h1Derq9Go4Zs6SXohTHfasjtO2LGLCT1tJAbDeEu9tSNouMOq4Q
lFIUXSEis6Km0hStGKEQ5lk/UMZtw6vt3G5HsCsJ52AXXAKrdIR9+DXzC148tcnKtZLOVml1TYyS
vKHqCDowamHNTvMp/umPfPx1mR95gpUpt9UgtxIgo6AlzPZTpftzKL7d3srNA1uJYOI2zdCUeGyx
lsF80ZU3hdw148NtEZtJGx1cgyJiMxUUq4zryzC8Svw/0r5rR26kafaJCNCbW5pmd493mpFuCJld
eu/59Cdqvn/VVIliHoyAvVhggE4VKysqK03EFIEJ9UazgwdcjajLmveTvRxNV8Xcxvij8KHDuG91
E+xXRjkYXCwQAMcquGs7XX7DVJSjprE/adCYHqTrWjbsMRIfpZiKTzePs6xJKqTgDQuZyV/RFxOm
Ovqi8HRIjat6bJ3FnJ39hREWeHY9rTFSjEtrANzuZKD5OtKoeblNn7is4R2OV26nGO2Uq5mA0RpF
87oRJ3nshoMaRQT0beP6xZDCXfpLJkillsO/O7CJDS7zjNgbXtG96ai25me37CqunOCWaoHado6f
u6RwXh8sgaJHDZxDhoYtqBev/kcXTjWUER+ST1ukYjJ0oSpnbpic1f6kZcf0I+qc+uoTcm4+WX2s
mjNE9jrBcgIDIS5m1xIiYbF5gayMsHWuHGKcl3AJTRFnyajPQi5+G8fOLxPpJdTgHIFofGSIcb0q
7sI3RkRLy4jgVm0eC0YvArZPd/8YUXvD3eyakApjreiQTApCJ55OoTn5w2B5+1aIw6pwtzsaGpIQ
1WU4muRH/X09EDU86vc5uEmXwBIHSN65Mbi4YmW0TeqC2I4nL5vP9x4PwjAraohHaevpZ1SzWPY7
cOVTPB/aU37ov2nEzmymv1e7z9M5jbkIwqgMp5Pdr8ijIsarjjOGqyqfmmjZjMpXi+OAoBzQ8p8G
HXoh29oWlicluO5i3RY6YgCP8Db+CizUSZynCFEy3gC2JH4r0y9J+JHYa7UW5iurU9oWIZoeoy53
DTQk9g+FdZ0rxDIIIOBpmWYRgWqu4O5JJQjYtuDZuinK75gtdKWBSN9TX4yDgKaaaogJdVAZM6GZ
MicRnmlheQ0RmU/7R3Qzbb92Nw4JGhPZPpO9pKHfc8t0zSL0tkfuYAtfBg98vA6agL8RNplf/RaS
r/aKw4U418wmyUE4Df5pNo2GEq6TgDg5BZks3RhHfUsOJTRo0o/hCO9DpscpGg8KeLZMNagRR4lP
ZgrpEMlZMuduVt416bMilnaT3sf9P/ufbnstpmaAOVUyFIPbrSyWLQFSWYWLkdZjGmReGGXnRBk+
UnGQf5oxOfer8liRWqUBsBaNaySY19eX4zypRDBHrIbXP+pSaADLIVoU1PJ7aYKA6k4av+5/sD/4
98+lWOzfsMKFpDaCaE7RVNp6wp3sSWzCiFG2Lo/1NatMZS/IK1J0/vsLQ9T/q1GQM/XTrEh4oWVP
nXnom1NNCuaw8PD3Q/TfwlAY+tVGVxud3vZIWyan+IhHxZNcIG5cHMlr/G7w9j8jsSD+LWZWgSxV
pYXeDpQ3Bhm8dD3IYUmF3O0L/bIm7kKqyxGkGxb8rg4+FbobUSx+1O9zbzGjNIcS/PpwhjE+TEH8
2ZQy4r1HmeDuIbByaU1dYgmtfNaFkxBRr39q3zmHjtUuU6MODs3ig8UtQOPBZJIgJPdA5X82ezb1
nzig8inrNqsnuWlY6OsW8DI2oMde+5JXPhUk3/f29XrZfA7bgqoKF1FG4KOAREkMI3vSoY0zvdaN
V1JXObVL3A2UzzF0SU1EPvky2OX8lCRUKzh1YrhbJ4pABjUt8IN0+KrOvtV8C2YCpbcrJpft4XPU
dTpIg9Wg54TxRLLNKR/Y61E8lXiX2LLb/VO/zv7s72PB9vPx5z7xcqRR0muLHLQFno/hUTmm/nhQ
WVGVMPOHxMnFDgcGljlhc2aQsndu/ak/L2hi6/0EzAZ27Ag3pWxD6/4OfTaP+8vbrn2tvioHErkx
S50UIGHD9AKYxivo2XJHRsMLvqktf8uchlJr3I4eLkvlQENEm6+YvKs1dhD/GdVTmadHI+q8VqiJ
C5HwfJmDjyxEUTxCzsvVIPahNtNzrGhEKE7cuZBA+/VqMstmarIZVDKdC4lXlPIy2VsMW2ixc6xn
LbgKTbuTDiQtLLU4DkJ06CCUefK+dcLT7DH28siV7wfHREpUtmdI9BLOwpxh5xbm54l7S0i7cMGN
0p+Dd9JMwesTOzj0LjsTJSb2bcIiu9f3LHLAUkhC3psiYLJHx1wcBYe5rc9zKrt4MnjgAU9tozNu
u8p80JSJunyI5fIZ7qrIJmkZ0IoSnf7XVQQCYPXUeMMnFBbtzO/IdDOBo3yWTI+rPLJCDI7KDyM2
tDhgMoEJCei2fJDOkpd41kkmIIA4jnyCbOlkM8pmuFHZBNe1VB6maflaJc0haKsPPfR+nvzfkmRZ
Apn0Bv0cqTGc46Q/JfV4CBfp8Hdeww+igxRwSocS0WLamW6UYJBm7kDwlIz3nVrflaPl67n8kE3Q
NSoSwji1hRzk6MkChpBuwHOvuhLV+yK416uJOBbUlrG/r8L8EYqcclviwWyYX2u4yKwJbqzY4kh9
SWoxHMRA1NEyawvhlzC/VoZ5GEpfrxbii7Ef2TnjfOJMGxuxHNMa1PNmeGVOn02tPI/RYqtB5Jiq
+ZfWOERBySpeNDNAqTs94e06JW8BKOnETnXU+O9M8ek0Ie+yQAnRmSCLn5fg2zA1/iSeIhBaqNnH
Evk/jxafSJPUPo5608Ccx+Bb2ZuiPo8UmdnmPimyKKkatAIMXtg5KeQuGQugP1IMNvoQZqeYggMo
tY+akn8tFIXo7GBe/JtfXOzxrdnBaI4dJNMz14zjO0FXX0Fq5VmL6cS69UoghkzY4k5tb1UxWjpR
zGQDzJIbe2YChvfxwGQ+xW8iVZTYDmZXa2NrX53gQJWXyFQXVHbAqXCYrpm+aO7fW5Dbu1J8ydGc
/C64NT3zI0nklV3uQE+q1KKnGq0JjRYuPqRHKi+vVWqgcDuqXJnhXhxWP+TGaGF5yp10UpD2UkEE
FvrxjXw3utEVTQW2/XhbWeSOdSVLYxNqFttA1v4es3bcm95l+YHEN4i3CHES+KbtWIwCqQDTrYsu
58meewzwzLVnYBapKAZvDqiEBGWPvZJX3pINUdEUPfj4m3RwguTWbL6ltQq9VtmuKgK0iFPHt3Dr
SPeG8oCtAxl7c0JjUOaIaHg6jXUwOmZqWi/7R28zir1sHN+63egYUS5lvLoz89wFt1J/2v/97aLG
ygD33AjEpDF0CU0yy13vtV/ZAFzqz3fCjegOfnygdKs3r8yVOQ5JanMwrGkESsqWE0efltAxjE/7
S3p/6u4gI9+SPYtd1EI0AfENmkhvm0Pnmuf0rH+e7/Nr1NtdyK8hRJWP4UE5iUcyUbIZF6+WyIGI
UNeVobNECZu9Vt9lkwLXAi9jeQIV2ZEq3FAewoHJoipRNY84bZb5delRU4mJwYjtKtRqQRx4SEE4
9OicZ4/v0etvGW0FEzasHj9GUYw873+XKC/oEw5pllcaTOnys1KeO/lcUcRj2ydYwy2tGpYKnexf
0cKQg6BpOzxI1ezfFskYQXS7xS9FhYhC31/Pv7vhxRDnB2iADMRUD9FQcmhOklv7S26HSDoHbnUc
0PjRYaLxf4M6kY/xliswxYL7bLwqX/fPA7Fgvg3OgCaJnFqsoTDN36pGcswyt2w5iryhVYmy2B8u
mp+L5lMKi9yVXSmMmGLMF0T3ow89h2u9GE8YR/Wqvv8cSvlxrOPQ7ubobrSka1P+COuJrlz+DdyJ
UBMtWRqmzyIYp1I4SgUkYAjY3IaxiwnuSGAkX+l6o0c/gyKDRsG6CYPuJMw69cJnv7PjQ/wb25KV
xOzeq7KmfMwT3THlyiuRd4/k+VpINdCgLJCck6l+qz9EYD8XyD+1hwCTXqBNw8y34oEG0F2O2m2I
pxSrK6BYggK0fotx/f+PmS/i0/IPbkQqvTLJ+LSV+ZLLtT3qnkmNG/zh1rssj2H4KmTITVMM0wU9
7QObv3Wyu+GquTJe2Mho4wj3ReLun8FtkL7Y427ZuZ2LuClRkZ7AfRlKtR2P1HAoZYLDNUykBp3F
8l1R+xDV35KS6iOjDDCcWX2zQU0yDNIEKATq8ucgaV/GcHb3PxMBVQoHmV0P9oFCYJCZf+7NqwXn
qU+/DCAJ/zs7HELgCV3Uw4zSaSjcCvGzZt0Xw10Wfdq3sklWtwIihUMJyegKMZlQT7eeTDRnSlAq
MJ9h1Mud4jgcDW9wqmN+EkHHYgm2+ZhCSI6Ixbcz5xcw5F/ZnVaUi4jUOaIRRrWBPJYT3wheZxd2
eo8A2bFc+Za6+4gzzD+3hXlYhh5ThyDWAuF/VF2bmXCMU6rHdtsjTdPUVU2Rf6OkDnplGOIFLp9l
5ikYhc9msjzu7yFlggMKsV4mZWwRSwr1chKW8cnIW+IhT5lgf1+dq3kS0zSpQNLV50+D+JBqxJ28
faguX4kDhimUEkVm0rl94bdo3C7N1OkhilqOVOlie9svljiEiHQjGAoJoeiSh4412MEguZFFnCrK
CIcRiTDGRjejET01+tOgKXY3BIciL739jae+GgcRhVkVmPHADZHI/bXS1bbazB64Hw/Jx56Ul6/G
oYQC4cnYDHDVjkV336rLsYrVg1xEniUbRPvivqv9Rj+eDQp4jhQZkTymtsqXvPlQqPnfUn6jHBcl
EGeEHRxgML72nWFPKqKH7Jh/qNdTudhh+arVkYEadChPKULamZHDtOhCB/umcMz0iDg71Afjjr8s
1+gk05bYFdEbGY3fI4HIOG0HzBDUlmVVNkST5wQZDFkDgR4A5n8lfGS68LzqQCOKGOuGqqNuLudi
jKflQIkvFqcAr+8khpZNjAbGvqY6Vrdjq5URDs9UrYyWiuVaq7fiBAYfZ3nV3by03/sSPMvNCaem
PqHOAVw4RE0ZZciEsiuuv62hIWo5BjoTIHJLMmKQy+NAziwnVEhQ/EKhfXC7E4bpT9ODaksOGMDP
4YFiUiFXx+GdmWB8OZumGAN8EhSs4ChQ0EbJS/Dzg/WZYphlv/bbg2O1eRzsmVoSh1qERGG1SE4s
fYnTe62TnSD9IpAB5SbErmxxwCcbNfrKGN9iMR2a7IBZ2Va8FyZ/H8ipDfstHWnWStUsaMDS7Cq2
w2PqdaJtRu9Vw84PbqOzQAVdDH92viLPJWFpKfqdBzRjaHeMzDQ4dWemH8+eSyHJb75dYr98Rz4n
manmCBEGTCkMQWJnJqq+YpROt0KRu7n4mloWOA4hRzLEj4vZPndl/K3UFRDUd/pXEOicyzolMkYE
zPBJS7xvhmSU0Atbzs9B6CtUD/Hmq3i1YA5htATNQYYIJ7XwbMMU3NLlNvgA0apom+ZzFX/pRXff
iSiLHMTURR41Rg2UbqTbSl+g+nqUp9s8P4TSSyV/0jXKaTcr+yqGjjAnJFqyzJ/6WR0TmV0LQmu9
1NGXvgtP1jIehTb3uip4qLTSy0LZrqX2aX+p26fyYplDgK6brcAS0L06TLqX5qknmOFrlE92q0pE
5LudZVitkkOApF2gaTBgldE1o6m0XpnKPOsAVu3JAfPhifFhxQeVuHS3M8QXu3xaZTIbMWp6pGiV
J0bN2ftCbvcvwxVjD/9eOtBzcCVwRzGZ9PE1oF6528fj5xfmcyuSMGhyw1LuoXGYw+/FIBLP2+2p
wNX6uPgo12Mj1qBMhLaswG+P6afmpEHgK3bC59ltE1d6lHzwZnqYC2xJkqDtK+SyPC5mmiRr0boQ
1Z58cs1GcwTNE9J/MkyfN2g12nfWP4D7xRgHBdM4iGCjRdtw/Mn0FVc7sqa36RHj7f9rfh2dfYOb
r4/Vl+WAAJyuk1bpeE7rxVUnXLXxl1j7UKJlZYOLMDKQbvUgB0TFv07crg1PUvuhaZyVCQ5eag2c
DpWAAxBDQ2KUK1+YQwrCNt1cA40yEvqyqvDtUIPZR2KmoLNfg5ZwGNogVXBbv0PCI3iD5PNxfP2I
eLC+ssjBiVh3wxJCrNGNVKifg98r1G1L+HffAzbx8WLkN+wAdX1YNXgYKtBiDTPZEZLp33EEdVlG
UQFQprjCpmbGSh80yBqG+lXUvHXR5xH878vwvL+iTZ9erYhDi1bG6FyeotE27x6L/p+580SKaJMy
wWFCVpiIhnTwu0jteenv8+AmocZktqFgtQwOCoRck/K4we6PjvK2XEOz2g2uobcM4iIPCTY3/rb/
2bb9m0lly2Cw1U3O28zK0AqQk8Hb8kOdIBh42P/97elq7T8DEGT59ZXbp3m+dDpuYqF+m3UoSujX
kH5oK82p0tdJPgzg5CnVL/tW91dliNxX1IN2Voo8yV1dCZ0yupqEf/YNbDv1ZVUcguah1C36YOD9
9ABWZVtE0rOqHGOgvh7z2t9i8NXXY/+OVY6gD6VgqGN0mlWoWzLyuOVKBbvF+yv0TBHWUF+Nw9Mh
UVRxyXGld73kJinaWSNqnno7zF8tiAvMlCEdqg51LTe3hSOjf1RAaPE9vIZaNRpxQHQGXrX9rdo+
tZet4jy8BsFJtixwwKqtD0o5e63V3SyF6v6VGX56pU70RUpTA9mc9tArt4rhyh+iyrp8O35mZRYS
dVIWXNuQezetxxFCLftr2A5lVxY4EJXwZlZzAbl+DEnZi8vCWPTDWl7naV7volYOJpXEWX5QD/bt
6vzKMIcSCKBx7zHaEf0BY/DfIjdFY5Z+6J9il2reILz8va9pdaQaPbDqsYaXl1FoT9ohJvXwCI/j
i/N6IUpdHOLh2lb/yOnVrP2wUiL4J/CHn2MJkrIOuxiwnUHfAby0Sfxs1jdL/bLvEJtmdNlSTKT1
JFHjzk4QGE0rFy3eqLIdpzeS8QjLdjsST6jND3Yxw2f0qqAFG4aBi9Vq3vrUK607k5Q43bZhmRIm
bgzDsDjgMbTAGoIaiN251WkAh16KQYjhOP8w0ELGhKrbV1JkadPV9ItN7vNpxVQhWYrPp9wth+I+
PWuPIhpD7eBO8tCzA1FdkiSZLeO3C+OnSZPX5tSUNolyFTdf8yae2Wy3EdriffBDeui8xTd8SEod
xdDWH6MTlTBi18OeaS7QaxelE3Nc925Wa7dyEziVKDlF3TlpLr7MU+Dt++b+x4X02a9XY9oXI4pC
KKEE0Q9RdtKYyJpvFx0NlOR0yZJ0yeQMaOJi6eMCwiyWkY2vwiODw+gQ3hhODynw5VPnRKlNEY+9
vyh++4wrsxwUyqEcqmqHCHD5zgY+0LPwqD5hehnc0M1T4mavSuXMB/Ak29EXE8yMGFJ4FyoDRXTg
KLb2Y/8zb0ekq38P24cVXsZCLXa9xQgDzrq/XNcOaFDR+mPeiSyt4VKdZ5vbujLHzvHK3NDkYgDi
WhSYDVvOc3tB0/v+ijaRYGWBi6n0VlCh+o66ubFobpspT30VXOXh8unvzHDRlCx3/dgsOIlidFb1
xo61O/T0EWvZTqyvFsPBGsgVBuhqwUlVv3jOvenY2fHJ8mU78UKS9Gz7ml5Z4wDNSvu0x1jFf7Mr
kp245g/NH0/JWTvtfz7K73ipZrVP20rtkIGZ3lgkAkmDz6Y74OgtnuKld9SUHOEVFodehW4sbYw2
X9eYGls0r/v4S6gTa9oE58vnszhECS1pSJcEndlR+mURLWeproT+Uw/tnvGTSnXMEQfJ4nDECjKr
CkwdhYnibda8lGoqoD4YhwsluhJ7PUPAq41PZvo9DW7M4m3fBygT7O8rLND1pg77EdAjYAZmPJbx
Szwe/s4EBwZ1IsTqNMGEWv1Qpmujf4H8LnVIN/Pgq33noKAFr4vYzTHK8HrnNarlj3N66ufYCczE
a9PCN+LkPNbms7lQt+T2+3tlmwOI0JDD2dQR0ovn+Fg8xX5+Gk/xAe8sZ/9LUv7GY0OhmxrSaPC3
sEYHqBxcBblIDJdtPx9/rkbmwxtwrozLVMQAoAC6lZNbuAcJA7vyk6TZ2kP2WENgj3qc7Hsh2np/
9cLZzEUTw0SI4qR/0/goC1/CifBCAsZlPpjRY3TWKQIu/Rb1PXQqlv5Q++IJmT8fakIq+Sje3yyZ
z8qERSVJxYIeB7PM7tOih2x85e77wx/WpOumLOloGuT7p1o9UPNZAdqV6Vw6Zm481310L9aFDY7J
70KM+ccJ3cQj6n3jFJ+MsvHHQCPq6tubd/lHcCiYguxUi0LwQoUBGJUE3a7m5+ojatO6cTHCQWEd
iFMRmrg72uXGzFMb/CX2aFG0vtt7drHCQVUatzE+MloX5fhGN++k5NP+hlGfikOpPu0gWLfgYVwb
0H8Ss6Mlha5mmcd9M9QyOEBKmrCpzYw9XXs/nx5Gilye+n0Oh5YWmnUxug3cOqzPE4LlNAz8/SWw
L/17iP5zJ37jxlHiuLVysLSlAoLv6CbRUJZKKqcl9fcoSxz26IKspUUB9EZq3hoOifS1Va+1ikiX
Ula4uCSZ/uMgnKvvS302pdhOhseFaiX9A3pfvht3GPtk6WbVwtZgyshvvcHVgN7VVYEZAtNmTcvJ
A5X92x5Tu5xNnvhbaqOhBvk7Etyn4AG8ouiqGc7ggF8MKAcFduGNR2kkWgfIhfKBi5blZlciU4fG
rsF9l+QKveEYHBlZwJTZGmvQdkmmNfb99vyS7fMqXjKksk8HiBJDnBu3SOFKR7z+VXRTONqZpVbb
4/B5/yT84UVw2VIONBo5jZrJ7P5vS2/jLzn6vvJTd5s/UQJXpC0OOcKkGnSrwFbKD2yAs/b1+9SB
FKTXkT1m1IngQCRapsVCGyjI1+ZDJi9IZRR2paKPn+rNIwzxqa+krUsd7M54SYfLK4pvmZMPE+iO
0qNlZE/EZrFzvOMfvNTUImVWp0HXAY9FdGF5mC3zl9vWFXz52B+pvojN6wS8DZIpKZZsidwZSOdI
NtB3iIQb+CSNMkCO8lxYlM+zPf9tSSsr3EbFQdXVioQX6ST/EDAMlD6o9Vu0XAfJ4xBSrcGbm3Ux
xuf4c4zjL2kDY1ATcBTtVA2t3QwvSUtNzBDf7r31Y3WQpQJJl6mOEHKGt23wmBTnjyk8XNbCzzjp
sSIm4wQsxrgdYMrDAKot1I27qK/7Xkd8NJ47ReoTQRmZfHMsPS/jISkbW52umuDfvzPDAREa3FPo
sAh4W5dggAGLweSWuqfgXbBvh9oaDoTmoIG8QoEoaUx16EcudmW9xVJ23LdCfTTOrTW5Fy2wWyB2
Nma3n9ozBDnsvkhec4WiE9++IS+ewPcCzF0OHvsOAdk7uc2tiizncAz9yQGFxqHyrXvqpUh8Qr51
aDRm6A0xwu1geFE0f0peBaqOTpngIpoYz7VQ0tFbnaVdhLd9+TILPUij1ZwoXTC32sEfnu4Esz4Q
fckQCpaJ5RThVdfdDlboFOOLFX/a94nNwHa1T+zvK1BAg/hSW6BJd8VYuA0j5clayD5d6ruxv69s
5EUQoAo8sALgclDuKnd2Ar86DK+Wk0fu5CHl7VFSCtsPxdXC2GFYGZ2rphaMFh0i3QH9VfGx9mM/
PPUumKOcCiJpf/cZOaCooiBbjBHAN2nQsV/EWynXidO7XTpYrYgDiTAcZEHIkTJA6+xXNsD9Fa0c
ICJNnaC3of7W29EtOrvvesIwtX0cbHThJCVaAxcRKjDNiQL4CjpbQiZ9/xMSZvhxrGUE6WCnohk5
aoRj1QfHaNIf01h/+Dsz3ONnsrJllAYkKdReverN4nqKLPSOUkJvBNbyMmHGoGhmW4GxiKkGW8WE
biswarYHWQu9/QVtvwsufsHzButVFI/4dAjQQxc+AYL00lceh+OQ2+Kd5ZfuBAUM8l1AbRcHHGhN
7SzQPaBvaeyeGjWzY0vCCNh02l8dgU88m7CKETlTY+0jYIHHoJF6ZWY1AYHUVnFIkViyqYsQN3IX
/QWqRsv4vSt+FCDb2V8JuU8cRoR6qE7RgoQORFdOnSs7qhfdFVdTBLY3HfQHgTOehed9o9QucZhR
BYIs9iOYyBhTXvCsdPea/pfBC0/vU0nqtCgF3qVp9CCOz6GFCfaGkindXggmvlABQOjNV1IQj2M+
J8Md0oW5Ezftd8PALJXZU7ngbX+72OE+WBOHZSN1mE/AzBS4PE8weBzOvfv1K3tcU20j2653scZB
aykO7TCaKOcNGKMLslOA0ZJ58NWcgPA/3Ib/GVL4FLes1PGoKmgGzq57NCmknlk4C3TlMU53zF5I
YY3tAOZijgPZONG1cDTRYZZNr8pwH5bITUify+ZVwf99xMMvprigrIlmUc+Z7kCSi0gwpVCqvu6C
j1VbzIsZLsukZFJZaQVSErmRPnRVdpjQb9rNwmGS1WNVSAcx7E+gkzgFYJQgkGPfSxS+8TA2ykGK
WWf1UNS2JX1Vsn+mMPfmiACLfd9X+Md1PYvoWJBQfCvre1E4NTNx9VK/zwHtIHRSYo3sWd37hv5Q
6UTYvN1pttokDmH7ql0aPWwRaH43H9jARPoQuAY0Xe1X5WEEp1N0jm56myLUpNbFYQba+kvViBD8
WfL1LHyHm++7+HbVerUuHiYquSrrCi0/TBPduEruBKe40h6iY+bFrpTYEnHp7oOtwqckUJEv8+Y9
pTN/kVIJRFXncP5BLIodzN8fOT9P1HtibhWgp20WIlUAmeZ2xuhZ6wue6kafehcdIBgF+5AE2eUT
vgPkylotqKnVgwrL1Zvq61RAg2xsSiIVRvjB+zaubShTE8bo7HfHMbNFtbUnMjNK7Qz7J6xMaEIy
B0iLoSgEtjIInKF1KDjkNxhbZ9Jt4CwIn2QS+6idYv+olVG5D2Q5ZNpMor+8QdD9EB3KxO0P5bN6
7K80MlCiviOHEyHEkTKo6kLAGxJ80iH3sqcRwyuf8uvFASWRX/0TUURp23NBK//goKPpGtAXJBiV
g/rZob8dEJ5B4EH2gsSrrtjMU+hkD1CjrhxltIXEo9IXBMbzekqTKCiL0VroFGlucuVpTAc7KR/l
6dv+qaP8h0OSKk37pEJmCSxSfqu/JIYj9QTK/yH18/Ng83lGsRPKMrZwVcpICFdvI7TQISVwr9wu
mj15mZc/UfUYwmF4ru1sbOvQYt3YhoKWyLo8Lp1A3MGUCXZGVmdA0pUBKk2YpBYlPxgeFI3ovSU2
Rubii65X87HKMctcLyAVjTNbDv1KIurW1CLY31eLSLo6mmfGK6rn4xcpkmwjm4jdp9bBYUWbjGPQ
MvogM9XRRQgysXZZ3Cnu/tIOhxHZmKudklnoo4wkf25lV2hyTwlab/+8EIEsP2yqZlZhxCz3Uee+
IrgDarFLBNXAMXdSjarFU/c8Pxe2iOlQo5yCK9GbPRV8B7kvPWYY+NTRSmycxMf9xW1jjm5Bgs7U
LZ3PUUCvqRGLDPFYLGKqNPKKWHJD61QkRFy27RM/7eicb+vhEOt6gtdAlIyBBxZd9ayG8z91ZPT+
/ooIS/x4dTD1YWFEMh4B8nWtQcvyraCwhjLBBXulJaZNICNsmavbprtNljvD/PR3q+BAWmsDbSyk
EE1Pc2t3ggqKZm8cKba/P+D0z23hGQXlMZPAOopnBWtFVsHBlLhB4QwYg32/7szX8biMxAZtI9DF
pvQrAoH8tFCGAAwYQncekueqedn/dNTvczAti209ItsGl4aETf9pnqlqHWWA8+VCqfQs6ZE+HOvv
YSChYPex197lE3EgvczW2Jdp8y494LSafApTqNvlmAJvZiLbQfiyyf6+ug/mpcZ/lonkmvZtXrxI
VOyMUhwjQIYXSeqsOK9Yp5s7d71Thwdt+l6XodMiY7i/9dtQfflu7O+rxZRin4SGitA4C87mkNmo
6Tu6+hjI90tL8RRTi+JAQC/HIRdCVNKUubZllAMh7G3Xuh+UC3FgKEscFgRmrkcBWmLdQpntEh3y
wVG2jr1JFYeJr8c3RrfpFFupgsGHOVadeXJmdMlLaWSr+SGOqAif8Ds+mQeVsanPGHVvPgn2OLj9
mDoFqa/BsOT3B+ZPh+Abo2O1yMF+jIOU9U54BDnEK+ZkWre9Bnv/t/pDodXFGIcLYVLP0Twg9TBU
n9X51qy9v/Jui0OFfg5C0CHhfbIkBeTVb0tQI4RRbsch9IxJ1SzmVXufjgOGGiKXXRGzl6xTnIo3
DE04umN1NqthXIFVxEkeM/Q4Ld4EImSqlrbdXYyI5P/iEoudidVJjpvQqnMRG1dcl7flGRwxtnAj
+MONRgQm1BVocZghjI3UxwvSojMaqu4mTAQwKZQkcLIGUdfidX7oUmIo1EnjsMNstVkqLAj2RMII
trl/6q6wpyn1ZsSTPRJ8+35DHTUOPzDL1A+FhgdfNvhV85SL9xnVJLF/JRp8bhkxvlJEGpxFix+r
4rYa/+qWwsjgr+7QNU1nyCLapubePKPx/GBpii+KMfEC20dag++WntPcqhM2Fa3Oha1p1VWall/Z
VZVmZe7s78of8vH/ufhvA+wa1B3G0kSKg+VxGPdk7hi3Fpw8P1gnigaMWhmHHeMopGYvYGWDhFk9
+TQ29aFWI1tOiUfZH7Iol2VxuFFoqPS3GVwhOdW3CxbGqAbCm/Qc38x3kyP4jR8e0kPmR5NNzXiR
35SDDVGbMgvMpSDT+IIkFQrjZmVX3uIoTvkkuBRTDmmOw46uzswqSvF66g4DpujBSXJE1RX9LWiK
PFHXC4FUoMP79RCIQj9auoIvW3ujJ6LLTgfu+6EX+4rPvEZEg+SHxNl+4jBoo3612aPMVvQ5GP0T
5bpIoPMV9nbRU5Q8BHzwyeYorbVaNGElT7O3buzsAE38+8eNMsEhiJLETRoUjPTHcPv4U0RNNP+h
NeOn3/PZ5TYSSzVhPPDhV3aJZIfmrnYEr7gy8NVcKIEcl8Smb0q26X++pg0+4QwS4LjONSSlKvNU
RpYdoL5hfh5DyKFnBzF+3v+KBIy8u+jqWp5qS0pHeUSKqjecbjz05UPVXQXTSFxZ1Ko4EJGEQhby
BG+4ChdxGv07LDfJfEzCyQ7zByOiYoD9WMd439vVsjRVVTSpxzk27rqD6asQz8qegpP+3Lqjq4IL
j/EX6q8gTL+icgmUX3IQYmZmh5wcAh2ht2xl6NFVc9rfs/3r3+DTykIyJlaZIa1c9tf1/BYP/tJ/
/jsTHEqEMzJ+ZoZFjMFToZ8N6ykZifNLrILPKGO60RALEzR+seIn6pduOpGq1ZQJDiKCqgxMNkLi
yqNgJ4XiDmlwiqziL1fC5SfC2gw0dcGJVVrxbFWSjQmmuyqaidfIdibREiEqKOoiBvZ5z+qNrkot
lHKtJ9FZ3OFuOqqKXbsL6hjBt76zKYKpTXC4GORRXBUnMQB/IkqUWueVmLTuRFCH15iK0KPDvsO9
O+1vsLeyxS0O4hGSEoloapnP8o3U2+2/7Ppl9GbKF/EehKOso6axQQ71sYaNlWnO2bVSq1MpRRuK
XNxHsQ81NbcqnoaJKgdtYuDFDt8BqppZW0vI0LlxFD2offe10tqrfI6cxmpfcz2wp6SiqDk3j8DK
JkOrFRCWalqBrQdr01AXcPLHFj27YgI+9NH9f6RdaW/dNtP9RQIkSiKlr9ru4uvYiWM76RchSVPt
+65f/x46b2OFUS4fuC3QFgjqMcXhcDhz5hzyN1cvxThp55qlJBfeDYIbs/zX2pjFaGSvZVxFu1sw
+K9nN6xtHq57DHeIKw6jC5lhT0wa55y5aWkX7aSM4fowLPX4kHSt/bCMY32GKJ4UBCP7noKbVqpR
WtWKi0XTLzThnN9Bq0lWJrMhpIWJSZtYW3DcijpyVrX1qhJEQYl3/fvJvFHw+q5dR6XkepaZ7SvK
Xxp5BEDLNdpPdXZQbNncqsQhRCBo39I6TFKGUkp0WfRLVMkGqXiQveIO4gypOcWDTWPUuvLLiib6
eixvWh+kj24G4IH0WaJLrAkh32ZdBIlmgLmLBRJxqj8czNSdOGNLQpBbEIc8R5rkTPENubZC/jtt
zpTNrIyQDjm1AfFh82idpmC6pFJuL4n3GULEWPtuAPEA+q5lGg93c61lDjF785SpUSVJCmWm+J9v
VmQadgLACOoYZlmD0bxwLHpKwrfczq+hyBDixNqlRshsTBfpbeNZs+pMw/iE4beP14/TS75ybXuE
yJCnicoUgkkcnnDacEDjs3HKA+tEH5qLCXrV+pF84LrKJsj5pAI2MvcXYgaQebFpcDjH5NYn/lhJ
btVT78dH9Zi7MuYZ2WEWQgf6fL3COJ9soTU+TbOPbbhKMniJCXFwVh00VekYTNSm3yqfzPLL9e3a
r0e+uoUp5IazaobqOKLaj4Ttdu6KmybLCofo0Z25tP+0ZeZloXFExPKTRIaZk4ReU4geAFRrxFjg
9zZ5SrKbufo4D0+F+mms7mtTpsUjOWSmEDagikDalYeq3qDOSO7U6i6VvUgkiaI4OltFU6pbPXDj
SvLBmE6Dcpisr1kkazHIzAjxIunMpkMnEJRVk+HXqochHRQYHmPlKHEOmfcJMaNWMsiN8uGW8tMc
/MAccuHl5RvnT+KYYVlquI8j37ijED1itqirwgtPxsEMpkN8Z7gc8q+4ymNzMo7L1ywwpBgwyS32
mxhDwih0a2B0DLRAh85p4YIpcHS5TFt9AHRdZlG2gULgUBSglNIJvpiYyzk21LOhoGRJ4/Ye9KLZ
f7tdxIHZdowi1k84ZZYaBp01XkyuLz2z03VnkZwvcVTWYNOSMIbEQ9cv8fy9bp5UW9aalD39qBAx
sqxuU33G5VJGvgrsFVdQ7QzP6jGaDl2ygxW6so6NJL8WAR4xOEbGbMBepQ2NnGXtTtkwOFHYfpty
9j5Okv+4XfxMbpKBSFNwttGI90ry1OILxvW7qfh0fa9e8Ke/X9K6RUFkYlBd1A5gUVynlgbEqI5p
e3AZO8nZQB7F3V3Gkbr//V5NCcFqHArGwg49clI9WerdOhJnVh91eqNCilCyrP1z9dOWJUSPDADS
cODKUK2nujOGhbSb+nlI0dNbvN7/f+6Ch1aGm/hD1PppV+z5RrGV2x3X8sHk2uCPJ3LmRDt5oH8A
LyyMX1I/hjKtd325+yfu1apwGNZJVXtmo3JkVF+nJcQ08qI6umb9/d/MCBcnBBDGuUswgrXoIB4e
cjciitvY3/6bFcHtmbLMI6nwDKvDR31czwNgQcOb9BvBzfn/bm8LvpgMIIvWFhipqgNrqDPUd9BZ
lBxgiROKHd60C8s4msA6o6yzU5XlEZQ6rr6qDkk/Xv9mMkuCu1vY9CbpMSgeppCErIfe75K6A7cy
uEIq2VuPb8CVkCHSgSLQ1RCUQ3zvADvrxhSIOluSb8hMCNdi1ZazAnU3OHT9zkpuehkfBv///7wE
KGz8GlrL2aiTpkXUGxPVATmMoRyU5Fgzx8wPQFtqMqzb9dBniM3dBYrxOe0xFLeODzR+UNXvQ/yl
GBz2Jk7yn35tiO1dHW2FDJK36A5W34GfmKY3vUL+PTeGSH7VmkO+EgNdi7BkLrENf+0jiYn9luNm
DUIAUBYzn0vOVTJqjnHWUfIsXG3xxvPqVyhdYBLk+uGRGhSCAfgCpiYfEdems3XIjnioeuuZ90P+
l8RW5gr8KG9udTW3tKKJUARMLNNdZ/XUTuExqhuvLWpvnGRQ+D8kSq87JoSGJgY/dMXwNdML2j7+
fEO9LqBO6KDl7wGo5l3/mNdPriF2cGNUIGdFwUNhHs599qmMZLSdMgNCaOhnBc/PHonfWN6FwwgU
+efrK5DEBrHGr0wqRXYJwKhx6E/dbXLAFXSKz7JRnet3NuY9f/UD6LqTmnBypUhVPbOanGasPhTS
0un+52LERnvEMphYvBqGNQ1XoD68yiKfab84CwFx3PUvtn/7vNoQtmQqWNUsFFgfiDsgHGQVlGHB
+ZMw97qd/U/2044pHB0tHltwuCGBpOZ4VKrGaVMQF0Jh5rqZPxyZVzvCkcmimOnZAogFvaWo9Z0N
n0sSTZ/Vu/gdB3fIEuN9j3u1x6sjm5BgTdrUMnDte+rZDIAiOfAyldzMH3L9VzvCPgFZBz4hBfVS
6xaeDVUyzhSv+eX5f9Akk/iE+NYcWakrcQ731u7sb3aQ3o3P7EP3Wf9r9GlAnpWPNUBntaypLvF2
8enZm6CoYAvOrtpn1OnB9K9po6yDJDMiZNsQ5MragiPK45N1UD5xRLmKQXdwJKJOEB/rA5TOpaUJ
2fcUcu8yWYwMxwzlv0h1afkVfVsts91aBhbcv55++gjli9/4YgxE4qjMQHhaEIZUwh4Z0eSUS+YX
8TupWvwfSsSv1oSbd4wNxQyTChnysTxB2zBQb5P3P5qcnHFdx+BnFLS3wwlJpisbS99HG9mv1oV4
Uiz1MjEDMH3C3MVVvrV3kc8g1hCiMwhURP8/MKhIQhgVQgtJOxJ1I6q45RKU8z+teqcOEoQfkfmn
EE4M1VZnPYUNNI7/MdzChzpqdwsJghsLpG/FCapmXnbHu+ShQ7wssD3okQNFLvk9/vAWfv28Qrip
wCzYMiiIoAKvujqmOFOwbEfnMLBv7cXBnAy0OSvJw2F3TxmQALpuW0QHg9qv/quExdpNCg6ndct5
2qrbFVW7EkUhCylPFajHKPSkz/69Q7M1KqyUZpCrT0NghsIyctIC0or2nWI95drtGEnaenubuzEl
gkRA4BHqTYsa3tyDj3jG1gIZ8aaMeGtFSE5QOlgqyF5z6a7R41wrkZ8dDK86jUA2viUT2hoT4mnU
D5bdhOjupuu7sYCHxlCMlHXWJFskTh4uVaemfQ1nbLRT2H9k85PWYvD0qShkXUmZC76cz00IzUAE
G7IeReT4NPjEB0zuuYQC7uDFR+PIlQZ62X7JnEIIo4VFRoPxzvWa204aBXn1lsGJ7R4JobKya1an
KiDkK3nqyQNlNUomk5ehWB3lEiT0Hz6goQFpaFLNYMJx0pI8a7IFd10f4FYAMX/ZO+nX/mzd4Qh7
AMmlHpHY3P+CP02KU2IGLXsjB0W/pxjfukR3iCXhiZUZEE5UTMZYSeop87R5qNy1JeohHpVQEv5k
VoSjNNjqUMdTmHl6+rhC3t2WPr/2z9HrhxLykGbM8zSlXP0YuOMw/db2X+PlMqwPufTI7t2V0B/7
1w0svtjNOeqQ6VQqxjdBLvXPxC5lkzhKwiRvl30jjEKgh9i2JU6HknWuTLTRMo+OX0CX7yT1XZ98
u/6gkNgQs9JcMdBtnGz4s30kSe9k/W0xyDpJ+1v/cyFiQyRubCOZOIXUSiuviBqfjKUk85WtQ9j7
LNLQ1eFMX3F4HuJjZcdOKG1pyowIu475hGRU5xZAVe2SN2dd+9jVkjt094HH1NdvxX+HjWdVumGH
2tph02/XgPjaUVHd+Gtxal/CS/NVmiDslpi2FoX4aShlPcdIo5ELzWiz4EL9S3FziNGVfvIge0/K
XEFIMtM5Te0FcDNv6C618VcmG5yS/Xwhx0JnRbWrEgezrysnUyC6rMjE7mReIFwBKk5MNSXofaXp
cimNBEXtMm2dqBmpJABIFiOqg1tquzY0njPQbD2OxK+SL9cP/97DbbPzohR4T1eUFidUZNFnbaZT
06munR9NMGpetyNzarGT19dWZ1kFMl8dL+7sqN0k3zN0Z9DyepHoAoOnJMGXrUwIB1FZzVPMv5yR
nsbuplH/0U0IjssmXneBsNsvKESEjgIVPTIMBXbn8mK5k9t9AR4gaL9O32xQkoP27x5yss50I4Pc
yE4tE+JEgU72SnsEvOV971lnUKV41Cv/+SFKLXuOcpcWexLbZQohYh2zxqYqjHE0W3fIDq3fneRV
IMnJYkJwaKEroc3xCyHR3ZBmTpc+2jKwvMwzhAARz7hRez7cbeudU6zn1CqhVYEkbpZ5/X468jOS
i6mi0lQaoVqMN2ZfXwzaPZsteLB6Nb2z43J10gH8CJJzJgkYYqqIERulRu8IAQMYEeL3J14AmiYH
GvTmQfPbg1K6SI+vW93dNU1DNmSrUBQUh5SiWofu9JAAPtwEefIRgqmDJglUEhPihEhWk4boMzgB
VfV2Af93nZ2o9fn6Mna/3esyXqjNNhfvEDd5A/g1ske7dULFy8an/2ZA8DzAoRjp2yrz0jy+GfP1
ttfH4LoJ2XcSryZqV6uimYAxGKprZb1T4b974+G6FcmXEt/5q4ZASmoQ/TXKvV2eSSpZheznC++R
dKG1qhSINhm7Wa13hawQI/lKRHiJVCsbWsp5z4i9PEfGejfreFWhZn/9M+1fDhqzNd0yNcM2hA2P
MhJWi4reAy8yRUd6UH1Utr00UNzsgpFBLwl0oI/lU2m7MW5jWHCDKU0WNWR89sQ+t8mHkv0VRaar
SodN+QJ+uxZe7Yi4T+gdURbWiKXWX9b70Zv81dOc7rvlzefiogbpcfaJE5+l4le7DkI0pMIWMXX9
5ZG+Oaq43HVQ9uOhNyPMDWiD+MmZnJBMfJrftYfSjW8ViUvuugyxCBcZBXenCEC1UGFom9wAkTC5
hMMtMkDHjGTTnvt3+saK4JhtbJIs1PAQVw8/mr2Zux70cwR27tKVQSV2l6RDw4kxg1oI3r8+NMyW
V+vUJPFALtFjs9Q7o/YlJ4Cf1N8c5NWGGCkUTUG/nAC3az6M3kvmcIurqPc5Cm6VEYTtL8hUbSDF
VIpj9+uCrCqZojHE02LCJZE2PlNaJx8/Xl/Srsvrr0b40du4Xj+OKslnVDFa/WIPpwwP/6RkfhEB
dZRc1lTmE7JFCSmRPSVjFscNYiE5l/2NMT9HnWRUbfc0bZYkhCk1WwCvJri/V6310ST3M0OWmOw2
U9jGhuBstlKQZhoyPm2vBxS8WonxLqqCvvbDoxqYbnFXqc6a+snX+DI9443LPtuSneMmfvfFf3fu
NwndXAfcKWToMDKQXlXJ33qmefagn/rpcxkazqgfOkWV5C27gfjnssEQ/qu3MNIMtrVi9zrLC+2b
Jf7bKu+yTLKy/bixMSPEDa1VyqQo0Sx6YS1DRzj0lvshiI/Q77yX3Z67YPzXvbREnI2RRkVklRR5
zEkPICJw/MapL3vQo10/artNmq0h7ribs5ZZZqzFLUohHB6ie+UDBpA1lKhBDGIEGLi/YFoodixV
8lq9fuQskYQXQWQcqhr1kGL4Eptf2Ho7y+Ql9k1YJrGpbZiaKMC90KkujQgrq9ajMgZ2WDl9b0jy
D4kRsc1t6CMUy9cYn898stjTOD/a9nfJFvF39O+H6udCxPJhaBthsig41xMEJSjGFZUhSECFukAQ
CwVrL68kF/EfvO/VouDreNd3fVml/CkanjH4eVw/dImj+8uxkuH890/vqymhiFDPuhpNOh5wfYps
elUPkWH5dJ5cOx4kvr4fg19NCa6usp72U8lhKiPQVtF0M7NZEub3izC456kJXS/dFKWBjJZgSqLD
XpWJswZco61wo8MyOAuAFpzdMHt+i3dsLAqX1xotXdVQ1H2VKIakUs1OM6HusoIaZNJ11zTVB2UZ
TnpXfRgW4mGW7ca2rPtlkPW9do/C5hcRrjirma1lrmu4KSjQ9Kp0l2Fxp/WbZL3c9347Da9mxJnh
AUz/LC3QieKcMvw0xBAQxGngsvDpdylN7+6NtjEnOk3ft0kzRbxvowVLvbp2otwtM/UKjLYvqe5A
pp44dJD2YCWfU+d/vgnMNYHyE3BoiCxz6UZRdZjHGndpc7j+PWVmhFxLHVZatCNIQxT7blG+G23l
NKHl/Tcjgo8aPWYm5waZPemIO1W602n9TUuJJG7xH3PNNQQPXOjSzIWOguSQPgzL6BCkPkCPG+tX
hc2SwL8btzZ+wf1msz1aM5HE4t+NlpZ2N7eQRSQGWeAfejx+AHd1XEo+Ive0K6szBMxyyiL0RTU4
fpmXTyyz1mNfKu1bWjyvyxKHhstZny1S5Sg7RNQpmss6rM5E7667w37SsbEi3C9KnmGymndD1juK
6S79JnnMb/rnHjQkyqE+YwOfo2eJTUncEPVjqjxKGUaqUEX2w8N0QIHgQ+Z2n0afeOqxnd6S35iE
ILWybGhEC644mEZXpQbugSxqnXqt3CrxMtmE7e7Z3RgRfBB96lqtczwq2mY+Fm17Wdj3xY4kfiex
8pvf1Q1QyRPGP+nc+RDgua8p89uilRzeXXYh9roa0fWMKi5QOYRTzIEesBtODZydw49z7S4B8VBW
vcTflZMicfjd+L6xKriibpsQQ8mxUf9W3fXDS7vkeN399j+irRmmqTNTp0KYzTUwr1sLym2kZY5l
3BP920gkyYfMhhhlq9SM0xpvBkNX3RKcsO0MxazJ/28rETzbpGXYxB2yKJI9s+VDGt8yGQZxN7ZS
YloahnB01IJ+ja39shZFOoDJratuwvQmQhHIno66JkOL7r/pXg2J4GjFMK1x7hHEx2Dx+bhn6Fkf
v/1omGUyBrDd7dkY43++uTGsvGztjLtAkv5tFn9rJFhaIrmVZDYEN6NWONGOl7/r+nbI/FUFBv9w
ff93L9nNMgQvY/o49WbTo7ejenFyoXMYsJqi00LcwjpdtyVxBLG4a+WGSTGdhWkTVLSK+bgsKyhp
oEUuQ4fJDAmRVNfDMF4y9E4ns3EYuRvrwilNf9Yfri9o9w5//XhiMXcGrw5dFwxpl2yGYFkUlJZs
un3/ct3YEOohUI+ilVLwBh/o1edTGmQYaXLUe/MwXVQHcyc4TZ9lxEgSxxMH+AHgK5co5FEhj5xo
HsH68aTFb5mIZZulCY/FtskscJkCGFYoz1peukV3GhKZ0NfujbAxwvdwc05XU9XVTuOh2r432E3e
HwwMbpnkfagGyeDnuiwMyZxCCAxZXNM2pOgkdGPml3V8po2MMV4W6cTRiak2s9YAmOrl1aR73cFQ
nG98UroIQFIpu1T3V4Sqi26YGOEXUc6jrROoYQJEHmWpA0jnmVgyBYb9FTFiWbah45+6sE05Sot2
XCDZj55e2EWeRwc0XGfgYW9AsCRJ53bjA6M6MQ1UvUHW9KtPqMu0dC3mglCl+FDmjaMQsB80F5L1
/vUAsXuONoYED4f0X910LQWp1+y1kGEo4ptOe7xuY3d3NjbEL8fiAmR2sFHR+hLWg0OILklFZCYE
l05au7CHASaGJryNzPB+zWSSibIvJVx1czxPijZVpZcofpZ8swxXp5LccH8VNqNoLqqmKYILQloC
rq+iu5vUhyW9tKnkK/3Bh38aEKEEEPKayi5DiRLc3XqAijnqroBKDFCLzf3yVjYmvhvZ2Ks5wYu1
KlQzXcHN8CPX7Y98+qc9yPge94tgGztCTt02kKobwHaOluXoAR+BGph14WA3iF6hHysDzkjtCYdG
GTVKm6zNvPB29MYT8h48KMGw+sDOVbA8S0tuEr8QgalrlKLlbKPjoNykHxWnc9MHE2qQ7IWH18CM
AU1dKQJkd3qLbb6qcKbqgcWsT4E74Zh8DiFsHslJDTAd/yxzFOkXFQ7XFFkdg4QS9xTecMboxt1S
AmkV3nF1OetDK7sD9y1aumbjxWzotvj6s8HvquKBicJD6ygDV/31MACMerMDmDkJcBweZX6zu40b
k4Lb2LlCjKLFDdLkzx2GsXtU865H2t0YtbEgvJXsMYnGASyHnqL+M1kXdQENwCAZl97Nxzc2hNTV
sCOSMbi/Fw+HtJudKe3cTnEZ+2JLZUP5wf2tBPVqS0xfK7DgDlED+E55afkxe56ZEx1+6GtWmqtJ
libZIBEQEFt1pyUasuUeOmFU+1uXYT93A+JmPUKgKhY7n6IY61naD6H90ORPs3oolgvvFUXRIQSd
8XWH2M0jNgYFl9NUq5ySFu+MvrdZ43YF3rUDG633S2cb76zMtr5fNyjxQJGHyqQDkFYZpIK6tTzm
oHkv8/5xVkf3uhnZhxRik712cba2uCkN8nmZ76LlVEa3dnJX2g+j8i5On66bk61KCE+sbSEeZOKZ
28fhAWoChykZblTFfn/djMz/hKfuEKkk7RfMBizk/RQmTqr8c93AfgKw8QchQNTR2ud1iKg3udkX
ZErHPCApWLWKj9NpOcoEL3efhmjK64whpTOZmG/0GpRjCwUXc3rqvtRBdaAfzc6Jn9SgCeL3pas7
SuxkXyWL3PuMW6tC2tEtpmnbGU+eA4KhF6c91YHim376lH7hU5axL8tA9i3qFjSUbWag6PZruk4G
Mo8xXlPeoEBnYGlObbYcrq9qzwXRlv9pQnDBpmzXiWbAqBCjdtuKuqxr3X799J+siHxkpDKB04uw
EK0nQWjHfkSpP2js+N/MCHdImY9qrxpILWjyXNRup0VOLqsb7d7wmy8mtsoVpk2DDiU29KsdzE0j
baq+K65tYwZdd1GsfOwq7/qypCYFzwOIqSJGjHW9TF18yc7t8YUdzDcClOGkmicv8FXxftwuUbhP
8irsmkWLOMm6cuwBxtKP4T25L4/RLUifXgrL1gcLI6KS8Cvxd5GZbFgBj18jJMC6Vgaz9azni2Rk
RuLu4lg4TZXWMBnGJzU0OtfYdGL9s6GuknXsxsPtBxQObhqroEqa8UL5IdbG507Zuy7gyJfEk4GV
9jKnrTHhCOulalVpCmOUgqXWaJys+WR2jxOf3y1O111RtkPCVaJnSk9mBXyQXQha3JVcak0mc/aH
j8eIYWtMI0C8CFEPlVIwhKIGx+5wKx7Go/3I6c5aBNjcld0l/OP87uo/jYnztOmExzGGnvHG677R
8LueH0Nkt+Hcy84wPzPXDPEvuynH5aSLTH3EXf+j398cTIAb8UTmmu7dcyOJhPv79Los4Rua85DR
pIe1Sr+t49vFkPjB7myrpb4aEJyuU/EesGqknOkpOYL4fHaWCQDU0df8ET7eQXkTsTB4i/e9GhW8
L6uVOlk1EByVNdRpm7ZVfNJSmYqozCWEZAZPU2voUe3z6DK9LxWiqI41l4pbdcVj20JBQZJMy/ZK
uLWsTs9pMSLqmU371Jqdu0ytJOzth4ifH07sRJFsUdQMf6HLX3papN9bmXEzsfGxXdsjhEQlBaHd
KKuplEPZTdUSVQQ7OhUJSYDlUWd0OeLTyv9VS1yQf5bfDtTGiOgMS9sNdg3Sfb27bcfO6eqncP2U
Je/pGrlFE3shtST+J1uX4BlgtDa6dcTtQYvIYVXvWuVnqrdvuj02KxMcwpgWBphTgmuwh6AbC9Ig
OQw16FvZgfC6k3/9VO0HXM3QiAaeCZuIz2Ft6ugyhOhYh3/VJ3ZTPeLZDQhWDqRcfWieFxnP0n7+
/mqQCtGJ0DpW+wit+JpnGN80r3ErqKJ3wXq2nOFUn+VjDrsnYGNS8BZFqdWun1Ak6ftzC15r/ak3
7qJxclgr43TdPc8bU4KXZAuqag004jyTFge2qvdsUWQP8H1P/LllVHAR1YjnlYTI0Aya1M4EUJc7
07D1m5pNktghcw9xsrQsFhomIa5I5Ti/kGjEnv1udksnPRaBbOZXsk/imKmFZCZbkgxt2RBkxcm5
t+ihsw9qe0lTqYKz5CuKo6Yofo7dxGAsvjS5Ex4KP0GJEJjh8+RFn3muRt+ZkyMjodgtgVqvHsL0
X3MBRbHbEZQAPD1cA8ON3fmovbMxQ614b5Ii29oS8o5kmioFg5J899Zg+cJJibID/ZtLn9EjisrB
IEk9dq/PzeKEw21nxv+Prg1V4pTZJxKdmqhw5KThst3jv8gmo7LbyozGCJdaZIL4K+nuh2y8zOYk
QXlJjrM4aKrUIZnNiiGVGj3LvKwyVgXp+RLixVC3c6hz6M50hjf46zEMZleD9I/qKJ7M9/ZvzZ+B
Q+wFlcsQLUsP1/sXJ9T6ygEZqMQJJHsjVmhUI2oHG6JGnhXdJmvtqP25xr+uX1wST7OEZ3Edxmip
5qg6tfYhTL6p8Zel+dppEiuypfDEfuNmmdGie8bpq83sbipBlN0ddGQY15dC+O/6ezbzc18sISQQ
C27GQNj4si/DYT7Sy+jH3qI4GBi6sAMnfcoP8+foufUwHhXIatS7A4iWxtAeVG1YEsevZsuypiYD
XEC5WYDPr4M4ME7pQ/Zog3TKPkRu7kd4vk43y4frS/+D/79aFrZx1uYpJxbybf5YVhwAvj32oYZb
FgFImiS1+N2ZgO06he0MldCc9RYPl6IkTjvcqcxr18SpadCN75sJg9dfAAKR+NB+BQfjzrauUooy
oQAFy1hD0nJkKQQhyXn81p7wrr2JDgpAgS/8bG+qHG7sCbGRFVkEDDuCVlg9mdn7PpHwDO0eis3P
F9KpNU4IgASQtKDKZW0Pq3bWZQC9/Z3a2BDiYmzNZsb4QFR6AnUXCN3r4wuVXiDTWJEtRkimjD6a
+rkBHAfiP24Y6YdBn51M6yUxcTdc/bseqopkzZqlN0Pe9ok3jo3TZx819q5dHk1pnZp78G+hZGNH
OE9allYpyslQWDtaC2aJywBpaOfQB+VgPcsz6+v7hHUJJ2oY+lTR+GRvDFrwrF9vlpQ6CwX7lMmi
jyjUR4DiG36orI4xyB4vV/cOxoW4SZekV7Me6LPCftdXx1S9tWVnSbZvQgbV6XXXdlwFMCr/YcpN
oZyArXJKWwbF5/58bd/4UjcXTZ6WjIK8C1jr7KwpN3Prg005CUuftY9W3khunN20hhgGAbBJhWim
YG2mKPa3NbxEpcrnvqj83FpPb4nsGxtCFGqrjsw5yDm84UwPIzSTMJTHFm8IOPNI2zhm6l+3uOsN
uoapa8z+aJju/fUTlvWQ5VRDRgBtY6fNvuigFk0tSXVjF+GNZtdPK0JgSsma2HRBcS150gI7iG4a
N/YyXJOzX11QqHSMG0UK3dq/JjdWhShVMUUFyhfhcDjHH82gOyi+3jkg+Ab0pXTNv69/yV32zddF
amK0Knq7ANYbN8iPemUaUG8KGje8146ZO7rKB+byYh+UlP7S78fPkzuCglOGV9t/Kf1ctCYC1ops
1pY0Q2migxqb4U4HfgsUJ90vHmQjpNd9RxPDWNQsoa1kOkBM9uQmrDoXVe1mdhJc/7AyM4KLroqh
pKTBmegK6nSmcg8yPSeaZKRG+z2czZcTotZaJoYCXqsfCSX6Hc9xoN6rBjheLK/zmtP0sXXb27Ry
W9ls/X6yszHNP8EmkC0LMDdoouPFpOrvtAmKffX8vZ1NIBubzumN1sNw5LFPwqDIZzeqqwAJkxdD
nfP6p94N3JvfQwg/fYHBxo53pVXWuVPzhSq3BbAXmozLdP8GRA8VHLG8HS2WV1O1RAl3CkGfA/KO
EUCx6GCC9DeTVkd2gzaYBFXLVm3k6EIaWdRalSUJgaH0eck/MBnPw/7WbQwId3k/6kleFzDQfxt8
9il2Gxc6d5fOC7+hqBrIztzulbcxJxwGrTMtK6YhXnDZYLsMd7mn20l4aHRqJk6ntP2T3TShD2aP
t4wDgcni56cUzgd2sQS1N3qqSlq7bDROXWz7mv6WWb6tGeEs6IrdxdGID7p0mR/bx9E8q0WQmrdK
l7/lRt+sSHD3MqNEG00t9cLwHdE/rMqH68dp/wbaGBCSfgVKRz0mXX64eQJuL2R2lkfumosV1LeN
rBu8W6rYmBOuWYZ5cTVW9NTLi/brktnHIszOg/l+0DUwUNoBgVpVscgUdWRHTLhmI/B9oZ9qIXhZ
JGiKRxMjIpLvyL36t0TvdWEv4WQTH0E9aVtxCp/IO19dnOgGnhHQv4kSgE3KChIvd8fP/9Gm8Cgo
oMCM6PGCmW0/ct10pOuBvTrslr+zbdwKvsTibkVjs0ohlKhZ2A9KjlXySlNzfhF8BnTAupHrPO/e
qaZma5hV1zRoRPx64cSt1ZmABCGM9A99gZAF7jRat871Fe16BuWBFwzCuFYE92es7aZ5wSe0S/UR
LPaODpXH6yb2852NDXElcRuXA4Q3PfOOE7JFfnL7v0obyJYjOHoMhMdKR5hipVH68zQxjFBEMmI7
2YrEscsuTvoYqFgeZwn5iloPdSKjIk7TNPYXkw3dU1zO2V9WExbvoVmoQ8BaW9e/7F4FePH61911
E4a7AlRThgatol/dJALMyowoUtra/JLMn3IoyDSxJAjLbAhOYkGtel0mXm5XMU3WZ+tRs5WnTOsk
a9nPOV4X8xKsN0GkiQtaFTEqrOUFY6bH8TgEAFG7/UFG+fNC7vRbuNpYEi7paqAk6kucrh4adIoD
DdqHERMdYJo1vNHXXYiDevFj73JEPJWtU/I9RfounWkJmSyksWGa68cBONdjz0zmVlCiknzS3ftm
s07BPVRz6ZlqvpTGOUdmdohO3QmlcdnzcTfp2dgR7uk4NetEydG744NtxVH5xKe46b3ytOIBmfvK
STs3gXJqnvXTdf/fPfHMtKlFQUZuiZ2MIsoRPasJKLzoy6x+jmXMTfsJwsaAEL3Kbm7HjOPveq88
aS/Adwu5I4c9/Q8V633XeF2OEMAGxeihrcpd45bFTvKOBRHahUF9rE7xDQk4Xqj7+qZaIeT2GJhR
bHDK8W+8OXbpDG2WLkXruiHvu6zx8+JdLWXj2d2ojRHBE2e97ms1U1EJKiG/GP49R4X/BlfYWBB8
sGON1mB+E7xF2l2afaoAuL9uYN8XNhaEQFiRsc1tXj/gVX0NXH8zXkWGowZVkASV7Ezt+sLGmuB5
nWkPjFAlRTQsbjgXAzAaLidPNJwFM0lui+gky0/360Abo4ID6qxpU2tFwBgD8NW5Ob+yj9bfy92K
/jENirvhGdPXlWTr9pdqc2icoeu6OExczPagZYjH3ly196pO77umcio98a5voMyMsLhxwnWtx4j6
VnhvTtDyNfAgm94yCYvRx38XI0JPQrWdo5qittqYNxHYGdW183qlectabHA/ApDE8LdwaLU0r8hc
oluRacDshu+qaQxaRVZR3fcHUCZZBqCLkCkTnHDKmzVpqv8j7bqW49aB7BexigFMrwzDCRpFy7L8
wrJlmzlnfv0eyHs1FEwTu/K9j66aFsDuRsdzYFSUUIlG2Nk+ewx+UjolH3QWr1Qx4P37sf2hVp+T
hVTmQ4VpJ6nyLMbAZgzsICUOAPR2U3JHsshKlTuJl0rQy2LDAROzXaaMbqUqsaecFLHu+1GPnLb+
JBLfGkjEiaGo89mSwJxIVcZeKYIReWb6IA5nYvwKwy9BxwstOAdhe3K52OY98dUIMzSgGv0sdz+3
P8yaBQHPFUV7RRMlU2Z8bCmrXe23NH+dnoQRJBbz10z9ui1jVeeWQhg3S2JJT+cQw4PR5/ygOOUD
di+fAtQA9r0rHOM7/aCUln77kVBiKZZR9TloCxn4ILEzB99i425oPnHOtXp5sqgpmiLqBlqm79/Z
cRjNvqI60DrqCyWfMQNLuxUP5plymGc3zXfl9iPAreh9Y2JRVoFvwvLcVrloztjAiVGD+tTWV5gp
7MKPDHsuZTDfKwxEBU2JGh9ociujtkbMa29f3apaK6KJ1g7Kkejkv7+5aia6JmRV7JT9tVScJN42
8ap1aoaumNhuBLYJU0kQ9MLMVIQnzjR3lhEGjigFtjz+zHLeEvlqDIFo9U0Uc5SRzKTL55aWEBAp
gxk9rrzeHhyK4BehpMsdTFyrzAAnmBiKoWggUmHUWp7auNDM4XeFC7up4BszHOQ6B4q9PO0/ZEXQ
Bgy649FQDEbJxXbuy04ikSMUxZUP0E+55CEmrGrDRQTr5CppgCMHYqtj1DvAK2EjgKdvq6Pg5kIE
oxByP4JIJ+7pV2oPOXr1CfBnMGF2pNCb8yO4WX9sazi1EeZ9MEUZqZ8KwCNTZzs11ZDIrSQItL9w
noZnFSSFsi85Q/AIECtnW9barOo7YUz2WzaGZIIpBK8EdHA3H9BptpX43Lpo9B1tWqvLBs6+/orv
eyeSftNFjmF0fTmLKmoIsxK6g6E7EgEEsspDpeGJof++EDOBPFzoqwJRUQYaO7T11MmKRc706Iq3
eHcW5hFUaxJlEwZsnEJVvL6M7UKanUwu3YLH5rJ6HEVUDVAdinhzmVvTykjWU3ALUPq1lhyy6lMp
7LeVgf7EH4qngI1aIfjPEJnDdKAj1DUD2y+j0PyaRryukszRt9X7uohgQ1VDbcJpoHj2Rv5jNneT
/rkwvw3cWuaqCS3EMN++VoxOzyZE96QE0khxFXRe1H+aplOa8MoqaxVAkD283dprCLPQszojLZki
pEkD2ClHJ7TRwz1RHFGRO3a41r96J4t5XrPe9AN5QFETjD4g8qLDL/1Jua5eMWJA4+zx5ms5KsHy
NEZh201lj9ZfaRwj/yaI/v/Tp+8OxDwRfSgLM6ZPkGOqN2p7lTec3+fdGDv314lNlvU9qtp94Ja/
WepO4a/uRbOwmXQyHZ3j3LgCmeciJdPYiHQ8XgbKhe/lu9CZdUtzXjcavdyDN9+22rVS6fIOWQ4H
f8REefaKL6j2nVcn9dUY9qVrVsIZiPMY5fEBoJtlpHcUrVdsItWft/+CddekA0SIYMoLj/17Tztg
9StRRGil0DU7qRDsBosHZd7yviWNh/70Txc5jH9CDlK1yJP+m9mIXFW3dGDKEhTglMHS3O1jrfuq
N3FsLYw0uZH6tJApttN+Bo6VkIjunEW3WSl726LWzewiirnBNtXm2ac428jleycj2vypm/KJ8514
B2LuzxhQvKw6HChNGzvPkgMg6LBEmVZokGHhe/tIHKUwGFdVZ0I+KBkaI9L4BApkyxdvY24ywBPC
BLRTahRmjtazUxnXobpvhifCw3inHmhD6dggtgtUaWzoquErz7xH0Xj+T6zf9E/dkMNGsn7R+NMU
wxPKoA8hNhaEW0vKLKz+Y1h4cFQ7doUfUW757nAsnra/FUcxWLqIcNbibCgBn6aTR0S6VjWVVhE8
yhm3a7qSgcBXvSm6yaQ8kyqHUmugkKndKbvGnk8hypiGU7u619yGdzyISs7HYwfmNN8IsPwFjY8P
wK/dR5hbofNkvGNx1NCk5r0IAaoxzOI4ggMMwrs+eB7FfR9+YCXq3c0xLgI7jmGnDwTzW8NgV/q3
ojtJicgJzzh+iC0RhKQdS1NQkXrEsWUkV3rFKejwborxCkEeG0FWoR9fKj/BTdnpiRWJ99vavJZX
06lPw0SRQ5ZUFqRoLlMlzBXamr8zjoiQvreWAkoPG0q9G/YmD1Vl9UwLceyXqVU5KUfM6Ebt1SB+
EeVfM/A5ts+06h0WMhjXjf2BWFE7FKRyGbPbQK1Xgpe2dnNzsDK/dwrheVse70zMdyqCgaKBoKSc
iYe2ehCSfa9weAnXEut3n4lx3gYBuE4mIracX+orOvFp3ErX8112wHuOzNO/5ynGqptbXCITbCap
4AdEDlG4lrxYvh/bAGPOXwwQ8P7T5bFVf6MiM2hU8CpNkY9TZWLmxfVU7RvdiLx/E8VEm/LcdYnQ
oyVZRLM7o02EGXQsJA8dpwP1ChTwx/N0uTsWObSOClNBvReDXkcD2zPzd3WPBGR2cse/1Q6Kl1+b
9wSAeIFd3ZAndMzP7c8PTKpDYdAVkjAfh5lJ5vuhqOnLBmXOkYXckX3tDjO87qhGh0nlbu1QBf/z
vG+yXsP8hUvPxqwr1RgPFbYzOqtzRXfwyhzzYJI327MbgWKruAWjFxcU5y/e6yKZeUwSRQGKNwV1
y7+kBw3+iw5fpxNaixSD50NP1+VOWTQKIIDmQuJjcyeMSL2vI+QLrTgkXpgKX7ZVdd36LudiXFg1
CF1Qiyhr+fJzr3cIMsDjm33JzZ/bctZd10UO47qmFvveeoqAbSYvRXIyCaCMeFN0vLOwrqsfpKLw
YXa9LFsj6IlBmKCEe4NXKlt9jxdfh9F4PQPzWzbQPkR0nwxPkcAxa85dsdlxCTY0XZFo5jY+FMbn
QHsphpftz7Genl7O8LoauLAkvy5CLY3w5IehbxcZdj9J+DnowOoWq1fxEN4pybTDupXdTBHniVm/
Pl3XdEVB3ZtdRNaqwSjbAcl/aB588z4aP3POxhPA6LQpARV4prba79JP4Mzw0pvMrk/tEZ3k2pIt
LMbz9p/WVe9yJka9yzYNahBBYeobSJZyY8WDZWa3TcCta9Fh6z894EUQo+OanJelKlPUvaB4mU2y
T0pln0mjGxaz4aQyuamwd1cIk60E+Y/ti13VS5VoiN8MNKxedWqhM0GUEyOsoPeR/KmSVCuYTrXA
UcxVGRrFrgfImoSq6vugXcnrNI4CjAvp2W4WCztSD+I4cUKBVQXRQHgJNGJTlFj3SlB0VlO6KzCH
nlI91Fys7fXnAoOhKLwYskHYKoUOGhDSFugk/l5kAReDE5y7Vyym6fQBLCbaG38TRu908V26aFT9
ClGM0wama44vs/GQTt9C4SqoBXtbBbgHY2wrLAtDHRCc4WAoozm0VTV7GpBNxb16MD9UttMldDsk
ygnFIjBGUyVWk4CTxQf9pbpOncKebuUbcQfaUG/Y8+qqq8q3EMdcJELPudFUHK4WdlG1K/THiXDK
ZauqtxDB3J869KaqAxvTafJ0sOQouSaqwNmTXa92LoQwRqT1WDc2KoyTqxgXtig7g1Tsy++6TRFv
pRKwvh8BvTVFMJCoKlbUVLCQvtfBsg18rHLDN7SUQHHwlL2BpwVs7XRa08094ZM/c6xYpr/5hy9c
yGR8ISDx6jGaqUxtxiZPaKXdtZbMtuQfsgxAV+WNKJ5CZbBbc0eEzNKxCRhF31LpV5dcKSW40Bts
BKHl5Rc3Adoe8l2q645WodQCHBqhnKyEV1lfTa+AsiPpGEDCMDDLwFVN8KItFmrQl1BvQBqYgacl
cLVP2BCyW7vDxv0Nb99lTauXIqlKLtyDTyrNqDoEzYN8VJS9NB+EmPOkryYiSxmM5cBFV1ElwqMO
trQDtI4ne6MjgugxuCsBbaJbETYVZ7fYCY7yDEiBazj4Z15nezWoWf4VjHFJ8xiE7YzCknLTXyl7
8x6AYHZ9zV8hWr9SU8NwlwaMApOJABPRnCqzQ9mnKE+lUO0F9SnweeOSq2aMfdL/lYKO5vsPZ3Q+
iXsZ+p2FdusoyGvsGLDOKtwudukKpycWD0JjLY5ZiqSVwoWuxIk4tg2NzcChfZel5XU/aaCenoDE
IIvu9luyfYnIId/L6sms9nqGJCdLH5oYhZMXsXrYFvEXc7tcIaOXfaX6RDdQ727QZ9L3oH8EOudT
s+sc8yjvw3P6OD5vi1xz8CDeETHQQ2Qd/78/1ZD0sjRSgBh5ukOBpoo5D8j6kRYCmE80kkzLEpVe
W23FB9GG67MzODZvrK3muXXjvYhleM67T10p62qXp2K+VTd3QdRHEFoPp7TaGwHmC1UnlZ7pwkTO
I2N6zT62xDGfLcIQdOjTS6x3vTO5mh2GwOZGYSMEZldmj/edo9ipBXBzp/Q63yaxnXBel7XHZXli
xpckYw4azxLGR9KHXD+myX4GMI7609DuthVm3cwB2w6Wa2Ab/sGU0E+dNskhYsXkc3XdeNkZ7OsH
Ee9mgAli9Ld4QRXVwD8u9yKPhclR+lBIwKmFJfxjdU2pjv1P/VE6UjJe/VbkvAxrs4Jg7sLqC4Yk
4FnYgH5uB3UKepDi0YBxOse74LF4zGwZnN5HCi2HuFGx4p89dyF4VWWpFWqqSjCHy9hJJ/pmIJYY
rKOInoDNlR6MM+01Y+sNFc0osnq3adxwL+67/cwBfFl1AioBU7qKVEljQYLE2heFUS2xfjacSPRd
4/k1+r788QkXv8+YY1yNlRhrGma4WhHD+nnzg8TpUydolV3ViH7yyJPQKwCGBO9zrioPGNklQxVl
TSTMyxcMxZzFGW61dqSd4sQ79d7fq6/fMbWDp23TWL/GN2EsgrMo6mhOAv7aEebbvg8tU/rybwKY
0yhTN2aALI2dUQZeSLkzO27CzrkwFrm5FeJajgScgcIoz1hJqM6m21oF3u/hicfKsB4BXT4PS3eM
hv9gdgYWIOY6xR5fDSbbLkRAa8ShfgybKLbDQo6tuPUnu8y7Hw1YezjP+ro/W/wN9EYWMQS2L00T
9DswvAfaMzWxjWADq/qs/AJUNdDmsu/bH3E1J5UWAhlLB+N9RcQYOvk72Zb2APy41pzfpN8z17HQ
n/vD+DRUDQiGWjHwylT3AVuJYc4JSansZZ+xgwFMDO2KRprw2d7/AeqGJ4+5TzEVYuxC4D7DK/8u
2kt701W/EocOMyU70+H5rjUQByy1Xs7HXKcfRqjCzJi1D6/MB/0GGaonYwVP/554xIkOZubqRxS9
jx9A1Xknl3FqUe8bSug3gKtqr3zpBJjT0b/fVpXVN0F75dWC+9LZ8Ycu0pp6KHGVxix4WnGvTIdo
dMVZsuFRLZ/wEvG1ap20kEf/noUp+E3YJH08YhAWrJJdWrhVhc6FNGaWGX2Lu3zX9IA9jfQnweCh
mKxG8gvRjGvLpEIz2hEzuCqmi8Qi2sejcTsEsV3FkrN9q6tuWjPwHhCsZ6BS8/6UKSnrzJ8gai4/
NWixF93DtoDVeVjsWb9JYKoLEmCCJhV7w69BRAlsWsEFLrwrIBKkuCzTfkAAyHl8Vt9YrO1oMkIz
E0O/708VTH5YGD6G5iXxtha/1829hq4r8bL5uht/AsLb2j7kasCpEzDeYshYx4A0I68Th7pWpsgp
895Wo5si3vu9m+qDU428Dah1H70Qxth44pvaPE6YW+3BF5vt531vJYM12oY1HUAFbqM2tX26VR1Z
CGSMW8vDokkHOvdbnbQgt8KA199dHfnExWE7Dcx54CBkNF4iGM4aEuykRUN2o7TTwfTbQ1NjxKTw
vVBqDrE8Psu9+hnDSY4p5xxjX01nL+LZh77pamCKKLjSJkMlSrqu5cLS/MMHrhGYLzqwAEyoJpMY
9a2ONSWBCpHvOulnyivkrCvGQgBjy9Nc1XlAJ8/Nh3k3XwGwwTFtrMellmpjksbhre+u6oWhYukG
eyOyyVZSeiUbI3mkTr+81pT7kQeTs/pV/vt9gGex4DVCVIR9B6UoxWtputeUwOL2LNbd00IIExFM
oTrUlVSCa8kpwC+GOTEncANg/lhTgBdzQlzQnKJut60La+iZJuLw33eHszEeI6tEzB13uDvjPHzO
TuNOtscDwhEbyyNXwW1UvCL91x62BTi+cT3kWohm/Ac8WOb7CR7Syv3NcQY1cdWzjEVb0+Et2q7q
iCljJUsmIjjOGO+vK0WkqzGu19ADW5OMHoXemQdks675CynMW91oWWYmbZE52plikaLD/wBU5sox
LMXO7wKHOyLMOxbjr6asVuQskLDkIQwOKN2dKnre1hCOBBYGo8iJmpKhx8NcH+LguSzut39/XQMv
d8bOdOVVUWVVncROMFkAqy2/UOT44Kjcm4/F1ezBnu+Gwgr3pR04vELbeiFsIZxRf6n1EzOMkAT/
5jvBOOENVoAw0t1d1RYGNTxeRMC7Tkbpo05TYjEaIkcEPO10lgPO51r1VYsDUfmLaDEzkmhWc2B1
psNJU04B0KhkHpvAuuWatPmALVrtD3rZuBvlOBHgNFpnQGEN9HqufJsc6AAmIK845YL1G7sIY2zK
DIRprAysBabhfYdWlCjx8uu1O5OxG2NokkZX6Jg70/yiL7EphUoLOBZLxdWwope3nPnItVganWJK
qg40QGAwvP8wmpL2gSmKkVOXZ7FJLGW+rxrVQtV/257WD/Mm54/acQ2OO0PGYcTq1AIGWXHr4nFb
xFoGtDgKO3zRZO3QpQY6F7Fi9G5N+vyKiJWOKXpTB9+9mViq3B17VeVhWKz616Vk5kuZNQgYsLAD
d3dWXzl2/INg+/vwMwAsdwgsOCW41VLIUh697IU1dcEs9o0CRRfBPW2qYPHJ9HvU5M5ab9yMo2Yb
wAaH/kQWIH95XPJrio81QbpFqmL3gkU8T7OwyhoNNQItOc6Y3ZbHl+3vuKoqFwFsETdsjX5SIrri
VseWGIKWvN5lLQ9YaDWykRUgF4GKWqTMKu8vMVayoJUGhc7ZA2LQGk/daKGRONjhU3gd78NjJdlq
zGWXWpdL4KIkbNahxcbIDTOQ0Ckqkq8e1KJOfajuCtu01a/qdeMMADstbtBIPHzgShcyGYUBf1Yu
h9S9KwLx1B400oLszTFvXnLVAhdimAhbIyU2CgwQc8bVl9Y/V9eD/2tCrOYnV7n/c/tIazBKwAAQ
wXyLnBIg60z4OyqNKGBlmlKXh7fxLa32K/eRaxxKkLlJtnyjTFbuDnvQrQx3Mic8WDUCTdc0E/Dj
Cmrh75XHB1AUuFXFzJGz+SjImPYqePAXq2awEME8MJkmopvRtYBvh1+RHzAXlficabzVvBLgXW/H
YLx/qI9JSEbI+B1nhLZ/aI+AlHGmPQ8MgHNjLKZnDfga4ptS5vTtMYtvjYDT+1nVPR2PmEqHuCQ2
25LSJCiM2MyA9rxvyEMkDJYYhNZkpDvNsPyCh163GqPJbwL/wA6ttFkZjdwAtykWmfubeEee5cEm
qM1Kbno0FQvSw8dtpV99rRcymWwMC+d+YUgpFmaN1C7V41z8NAACN/CYIFZ1byGHiT/z0GhqvW1y
J0fYQW7balcpvGbvWlFoeX9MyCkSoVL0BPenWvOXfkfhiLEzAdgfxzjUk+Vb8pW2D91K/AgtItbr
/1MVme3O10Ym1Ho8ZE4ofNdEeac1CWdL+y/KQX2TijEKYEe89w+qOeZ5ryo4HBoFMhhpEJQ+aUiY
DUvegezc4W1UrQa/MuUB/1+JjLuYtUirSSel6F71Tn6LNYADRaiv7cmCd7K39ZB7PsZx5EQa+zaH
Igr76FrZwUndoCQwe6Y3HNDTcjSXC/O2rvtvB2SXHIRAzLKqxwFj1O5p4zw6qtfUX5EX6ArQJDQ3
PfPoXdYN4SKUNThjqsI0QiKrlT9Ig6pDtZd5pfR1Q7jIYIxNVcIpkKcqc7IGzTMVMO7+YOWFV6iH
qP/B+XD0x9gOz0JNVMbqhIkUxJewnRT9muz6kO8CbJiCywDlDSd95M3OrTr9i1KyQ44dkYagHVDe
GAfdAYGGNyrtbvtEPBH0Cy5i4X4aTSMrk8zRzRs5zaxO/L4tgKry1o0xQY0PSBGwuUHV4wNqruff
K33xkRc78c7BVIL6dEiMcspQo0n3kbbXuWjDPPthHEQ7g3TJrBEvkXN91VwDWS221BovPnmg6Gqx
S51S96TwyO55B2NchYwgLSV5A1foPzfpFXdlgXMutjg9zFPY+8GAvaAJAbWY2mp+K2gAZkl4To/a
xoYmsB3ocOwlv40HDKjfIed63ZTZBZ4moSSJRM+ZTv9oPiz00CBoA4rWNFyXvurJw9RzEknOp2H5
geM2ILk+4dNoanPUK+M0YR1423pWnRvlS1NUOgLEhmXAo9OFEaMITq2DZqn8Gfqn0Uj2seGYMcdQ
15/AN1moGr93BX5ZdXXsq7+BQPE+oIk236uetis90xk58cvq3dHxd2TB6MlojFsoSCAJql9njqQ8
knafEW/74taLCgsBjL3iU/itGZMUvfjBBQDjznfE29I1gCOR7Yxr3tr5ei6wkMfYaQc8pTALIY/C
qEoYf5EHizgtOClqrx84trT6rl6EsQgO0SjGfi3iGUqbfUAkq0VNkDeQzJPBfCGpCsp6TGQElfpL
ach2Gn7qpNba/kwcNWAxYOO27/NYQqQsJbLXFqGHIXiOCfFEMIoQtmNnxh3cTm08jupNF/DsZt1G
31SZregU0aRnUj3RpXXNsEPVlvbYZQYB+wuFAQBpB9k3siU6lD+P3G/f31+M9k04W+0BLbqYNzOg
AFpMXYU2+CId3+mPpkcHqjWONM5VssNrZTAEICWB2lVtYcedvyukdL99oNXn6KLZhvzeCZmx2KqR
BJ+qyD8kYkty7ejlCehT1rac9aNgA0elg4Ai259ASy7So7BDO677FpBbjQectDorI6Mm+58A5iCG
XwxSKYKc13+klPX5zrzXPpHn4IwWvqdifrO0/XvtXvmxfa711GIhl4lQw9kMZ0WFH8pfJkDdqruO
8iJot0VsNU5z6M9VY/NmgP/ibC+Hpbe9iCIFVZrKVEZwRGf/6NORi5jrRyoPnLrwznQ+shm+vFwm
ap3qPk/6ERxffg2Yb19wIvMAHASr03SOnqzr4+VkjBeslC4IxwL2ZUyi1bUvlRE6AFk6xDwcw3V3
exHEBLCZUotpFMq4Qv+uMVQQiHXYducFYTwpjDNUpFoRwxwNOb0rHH1IXgwVYzlz0OmcF2rVvgAk
KGMRQqbQrO81IiMq8LxCpJuCpJ06ZS6sREg58de6ri+EMLoeKYOZFRGEaGdDBWFuhxHp/ERRnYcv
tE4wcdHSV9VhIZFR9GEusOBR+8hmcuMcDtIhNtqdJBe73DQ4mrfu2heyGCUX8xJwKDSCQQu1vhKs
xi68yMNm+ejiWfF4RYlV1ViIYzW90wJdFEqMharGTSa0B0OLrDbvuACN9NP/kQcsBDGaro+RLyQz
NklKp3Pp4H7zEyu4r3Ov8VfeitNq+rkQxih81hkkLYkIUKjjfFV59WnYaTsQTXHCTd7lMdGfALi5
pjIgRimeZd2dx6+j8sDx7DT+3rg3dvnbiPU5wWgAYqU0ORUS5oTrzsWCiwWUr0MB1G1hij01KLwR
3Ylt2RxrZgdbp1SPc5Ki0N0Xslur5W3rG5yHf/0GVUzrIh0QdbbDWWWBSPJ+BoV4HdlVSG5LVT1q
RPhQW9i8yGF8Rpu3lFkWPkMKv1WjYc3Fj7JXOd6PdxjGTWDqUc3kDIFSOAxWWD/4YJzuhV8f+SiG
aipgTQT6MaNzSROVSSK04CYvvjQNQI857Y11X/f2+2zFsCRkBhk04CUTSTbcJp9OsZKqthJpvoWk
lHOa9QTKvIhjaoUNycVBIHB3iTW4ALu15718KA7yR5spC1Hs46T2fSalqEkVRbCLJfFqGKXD9sf5
y9t0OQ6jZwYg2UtSI3CYhOYKUDa2BiYg7INYZeRfxePPLvBdtPvsbm4OoSR+1+LiVyICqaTjbdP9
5SG5/CmMNoIuPG6zGo6DjmTRVFiw85N5xvANEvuGU7tfdxUXYdQ0FqGgMoZDGdSIMETBBRKRP3ze
vthXN/enG7wIoGq7EABMwWwgKQx4An4nfT4qG9Br+Q7DbgcU5EDYA4BBECxQ2qrCRp+ndbb/gnXj
vvwBzPtVJVIZtRkSYyNXj0pSu1U5HAIp45gf7yKZl0tM86aaCkydBc18FuT5KkriD/ncy0kYD+LL
qZz5HSo+hroLU9MS6sSaJx7eFs8U2BJjhca20Ob4YpSYon2ovKrHXkSKvQiMsWCPTdfdgYeySW+H
1RKsWmLFS6EtHTYpD8GdM4U1lmtqc5djuSXH8tycWnH/WKZuM/JGjNd0YiGOTcPDcmo6farweknP
RDpMlWq10Y9tvVtTiKUMxkEKoBGrIh0ZwtCY9hzXrtENHJ1bHY1ZymA8o5/VZMLWDAb2jMc69Kr8
vgtBICuo6AvfNPr3NJHtWuFEF1TNNr4VSzY/1CGoCSSkyilaBBUgG3+j/vE2mFf9oEK5KlFNlbCQ
wLhkPRwxkBMYtETXY+EKJe/XYQfTSwFDwJsZWXs9l8IYP4jxnzk2R4w4qPVdoT2REWuN5S89zzne
iCeHcRNEj0a979rMEb9q2fceyJ1CHlq9Hu62tW9dw98uT2W8Xhr1Qm/oKJhoXe0YvYw1ws+99LAt
ZN1qL0KYw9Qp0HAnOcidSJWOddNd+2b6VYhA6h7itSzjJ7MROIOIPK1glwMEvQPV7ogSZOMG+ymx
4l0qWkB4oMQOtKuTVRx159wk6w7TUhOjRFYzp8Swfnfuejto//FQbK9FF1pFLAYcajr2QFtIXEW3
UksB4SG4rxysNG5/t3XX9Pbd2E5LV4dElZoRuaNk7smceONHBi0X5sT2WtpJyDS/R38PgJSGU8xB
b/e11NvhkP/KGpU3nsI7EP33RZCRF0aZA9cAvra9KpM7sed9IJ4Axj2IoNJK/ASvu6lhSR/WqkjJ
MQ+ib+ZogL5CO2AdfJcp1UsqhKMl+Njm8yuryYg7kOrb9tfjKSQTUdWgqorHDm3mQbwjuSOm3xSV
c16eCMZ71LGsjHIo0E52YLelB4SHfZhOzr8dhHEf2CPqIhPJlxMnAFvP9pIu7sI54CR3PI/BDv3O
Img5xhzfjpz/K+3me/OVuTT1uI0l+ir98ToC80rRsXErA/LjvSoGkjGPko7JrMbVjiGaCxjHJYfW
xXCKpx+SB+HT9iWuVq6Vi8BXKvaF7jdlVaja/OoQfS/bx7sxsOCjXMqzTslOSi/0Bozt6x8Zm1oI
Zrc55jbUJyNBcS0lV8nwnGn3EZi+tk+3qoiXwymMigTwU0lDF3KqtIpsv8z3SaMFFkisOcXJVQNf
CGJi6znyE1RGcYsFCqxKZAe8nQCOAHaFY05krS9REHJmc0Blvzd+ztHw5Z9ui+2SyPFIcuA/I7ho
vovlLio/odO4LWK1d7D46oQJOcUgbTqA5WIW1FOdedcfojv/k/9goGOW7GLuSNJqsHn5LmwQaIpg
5KUz2OjW1Qdl36IgGO7l/UcKgstTMVZbJAnG2lo07rFZbIWxdsqU1k66nJNtc9SZ0H9f2CqyAAX7
tVnujGJiV1HhDmXjaGHpbn8k3qWxL4QUS0LVUI8H8uQGXKS12xxqjxuhc3wdCwkSZ9nQqUlOfR2t
AcH5YMsQgBxYPnVoSs8FCOAZEesOUKVRfQPOFehUX8TPnRfcYfVgB51oMBSHGsJPHoAr7yoZv6AE
ldrK4Mp9TXboVUagdQX1CMesOIrBFu9m08ybCem9I0rPQ38fNIPVV5yZYZ4MJiEtEr9StCRGkKn2
GBhKrQKRs0l4DYPX6vLGC8hiGTehGaSTCFcaH8wvmRsdE2/YGRi+G/eTgrCWjgxjyKLYTXvzUO23
VX914WBhyezIH1b/5kFLoZMhQCpsYT9+mdzGDo4qAJbuJE/czZ//2X2wk39+akx6AJpj8Axj3Vap
cqvRZW/SFd7l8r4h/feFA9HGSp2qGeNfqYHUZ/wRpdihxPoL5xLXehfLS2QciCiQxKwInt34UFxn
LuZOkV/l1y0imG1JvPMwgaZo9FE1TRN0RfkR9c++Elmk//xvMhin0ZVKUlUC4pRGeDDEU9V+yZWn
bRH0PrZUnvESw1RkaSrj+5vhuPf98NTJ6qPWVzsjQxXrn2Sx+WiOXm1VKjTeC7+EqWaT+pCW9w1i
lm059Oo3zsTmpHXvE9INSO61+UZTwMryrY0rW2gep07abYviaAGbj4qtHOoD0OqdXN9XiL867PUX
w8BxDZzHg81JR5CuomcPV94CJTIEYycnhPxLaAT8Grr/LppsVRHbJRMGjnEM5eF3oiG43fNwm6Ep
ApAVLqjSutJdxDFKF/iDUCodor1Y+SXLp1L/lIAqFKyQH/k4b2JY9hLSt71QqOiMjNXdPF0Z8pU0
ccIiaoF/qtpFBOMFGr3MMFNJM1rSfavx4WdJVNBVrJy6U69JKbqjJDxsH2sVz0yhaEP0a9Fv/96V
AjQjzgUTo0vYn/1FlxYqO3RUN/FaKzmACNweLJqxcaSuh0wXqcwjTLLAl7CmSYvrlNg6cY1ncqCr
cJLbevGZt7e7blkXcUy0ngWZXAGwMXUADm8NykNOCqvJOYfaVETcJD3z4lGSYrMlbYIzkfynqel2
kTwO+oOocnA51u33chYmRteAg2O2VEuSaPg6l9EuzQnHRaz2PpZKwbyv6pQD6nzGUdJDsEfn7Tp4
7Gk6TVcVEVIcyX3Og6HifSJ6u4vbq9M+73sf9tVre2E6hWAqLmLei84TwlhYrZcRkF0DTGA1aOQg
ZgbGZKZzzJgnhHlolbQEs3OHgv3gP03SyfRvDZ6q/aXacVECxumRJGxQR4QT1+7qQ3IU7hO72Y33
pju+fqP8OO07S88tHnQF/d2/uijsjjPeoo6Dom6CPn9LqYYd2pbex/LQt+O9dt0XyhBlJei4xwEN
nem6BPcgrFb+CCvBQsdf62ULGSTwZT1rYqQ0PgiKJ30GjFwu/Qwr0HFzvB3v1hjPME9ZNBEN3Y7C
BamO+ItgTqDw0u/CdZtZBJNR0ScFs5XJg3kQruR7jvTNZwXfjHEYooZZUgCF0TTY9ySANBM3uqMo
b9kXzSlrJCKKje00w4rPPJLZ7ViAYg28t+qiNepBJiiAI8/qnYj6EntQLP1s3AwOXdQVa5tzXI4b
fn3wFt9VC1psTKoYk5BxXMzWeeSgun6+E9AlBoX8a9dMsdqXlNdhX6+wXp7SV6NdSK4lv0IvGl6T
1gHMHWZCzuJt48joXnRPhFOb5jwDLGemGdW6EFbwl012HUtnMf23Z+Z1E3txmK7Li06dUJU2hfOg
u1XIScPX42qgg2ArE1BJbLBbyVhNkkq01w24r+lFKM+tQBwyPQWttttWiXWHfBHFmF85SbIWSYgQ
NcCgz/K9GN2qgPDeFrJu4xchjJUpc6YnSonSmRQIBzE3QWQh3+cD8bDzcDAH8WocChflVXdbLO9s
jIGBPeN/SLuO5rpxZvuLWAUSjFumG2Uly5K9YTky58xf/w7kb3w5EH3xSjOL2ajKfRtsdDc6nNOT
JcIYfxGdKvlrXO97Ucl2u70O3st/PhUXmjOy5M3Ywn2pLQFo6dIVTmj0BzOo9kAo+4bZuNDu2u7c
yPFtH5WCg/1LKeMingvaRUaLUl9QyiC7xWcuJJBsy1tO1akFmBGG0m/GxdUF1+svefFFKhfFIyXE
am0JNzI6BoCaW5t+m76lzvwjP5t2CIdpAKcC+BsibVnm+zbCXuRykb2eR6WWNQzh9RgUmj1G9Evu
Zp81MLTDddv5i8P6I8vgormVAtnUqCGLIQHILtKixB4QkNgexvwsFMfu2RXVDC7pN7Q5TxYJgWjw
01/VOdihm+YbTgscHV86VjvRJt1fos9FP+Xf0SedB90MZaT9ybk54Avug8NyDwR9FEnJPnRFRVKh
PM7RzAptSqriotQY1Zi93EOhwIvxkmLouJhEeV+aftGP8zl91yTFMLHNFu83ZXzkY1cMVSrGO5wh
usqit/1mcFUAjKkpgFoCBse/TzRptCArE3xCVMROwNVxJVs7hZ7mhd5gK6DbOjCxkSAWbV/Gi9hX
5oxVMIq61tInieVqZ9kHEDQqmV63bzzy+mYMnfS2vg19kbabvnUllXMB04T6rdWg6WLmJ0ndR+Xd
Mu+uX8HNKLgSwd12fapkKypRMZvVF3W4yYvbvhvsWHIDVUQvItCGx+KIcqsMwgJu1JxCt02pPfdo
z2sCC9lMNi8KUe6OF12jmiDbhntEZbZNHmvLm2UX5SYbG39O+K4kfiWOu+FW1831NANgZEIRf2l2
C9q7swhlRGD0PMdJGrQthq1hB0b5ER1eK9/r0nGqnq6bwrb3WOnC3eZlliJlyl8bBmz6BRsUHlA4
sP8k7bqdJFzCE9kD+/v6TplFqwYhpl8kkt4mgC4BhjY+2Wx8ua6X6PS47CHWQWwcgirVVXo0+iY3
JZqdVIk9Wv51Qdt5yuoAOecka1I80n/6ffmx28cHGc4+Ob6HV4muBHGOodc7k0gl2g+mfiqlfVf8
zKtngTKbecBKBucZkkovKdC82KtN9iW733UneTeeG5C7ixbh2D/1Ji4DVcmUFWBvEh5Fuq60NNUX
fCEqRdm+nN0xVsPTMFgRGPOyg9Y2lo1px2fZajNPoOZmTrCSzR1lXGuJFcbwF52vHtl0Y+gBz731
w7sQu4YSoJZECRZLaq5pyx2sPgE61xiwIECO8b78gk6tkx/Gg3ISucLtKtpFN4tLrwYD1LNViEL4
6JDG1vz8qIV2lTh0hyH2Y+z2e+OjqIO6fdv+fEu+TE0ADRuBBhYzbXnlo1ToqFV9Q9RPGi0EoWvz
AbrSjnO9SifPapjGWOxZznL3kAz3101j2z9dNOGSKVmRjDipkIC36uc8NTyZvEihaOHvL04XmzUG
8IdVlW9ZokfbI/yiIkiOBphf3PYnNu5/DL9kJ9sn2AHtRZdt+9j+CNQ5t6vLCFkdq4hk0rDsA1kZ
9umUi/A3tsPwRQrndIvGCBWzgfcAMPxR7ePzUFS+0QPJBJBlaWb6IbD8rn+vbcu7iOS870S0fADj
HJp/BFZOP6nFNz37OkaiQrFIDucxJq2gRl8hqR+bH8M0+PKg2OFivJhxLshltl+eykUlzlUMzdRr
5PcbcHjd+2P80ZKnHgxsCS+efkKe5lw/RXZKb73TH5H8k6xRZDLUDcxjbqqvYF0M7VxanJkEe1wH
P6LV/r/J4/K1eMzGxJRiJFAL8G3Dagc8zc9mq9+3teLJiSHq3AvMn1+YS2ezbwoTT5YGENbtXVd8
va7Ptte4nB/vNaYsqED+jieY7nbpjZbuJRGlp8gsDKbjKnPSWgnDayY8E1GBYIZd9ZthP96lgHPE
/8ErnvtAkRT5DaFUznFoGCUhaPxgO+9QHRjwIZ61run+JLfsuT4S23AFN1p0lpwTqYy8SLFIgbJ1
tjf0e9A9yMV7qoCXG8YjaZgx+MWiZcAGKvjlx/I8aCdLA7OhfCNXogfQX16RF9vgPEe3EAqWdNQB
h++jp6LRmfjdNwawrANMjEEss5KAaKVOdIicD2lJqFUEsLRuMBU2RqftJT/p2cd3WD0auMBm1bGM
r3BCFvUfqx+18gbIAs/aQv207wSdrW0bvMjhJyulTCrqpkVG03qTiwmFOLub9gvrDC6O9it0MEg1
IWh2oyhpY8nEG7e4EswlG5LaV9MYI0Xtj/oOQHeA1lMP2a/BI26zs35cP81NH7wSxvmQcliaNGCL
llpkJzoWO3vDxrSnQzXNabP3pDkrYZwzQexPO0yfQRj5FBVOSkY7Cx+vK7Sd5ayEcL5DjwhRFYb5
NPiRAlwPsLI56iHKbPO2vCvd0BeVT5nBXftenOvQOoAo5DmOMDtQH9ypB+YXk6OwArZ5u1aKcUlH
kRVSu8iA8FB3jc+w7UAe7aTIsGOQPMxu5kmusKoo0o1zI3NmtcQIkVtpaGkNB0PGzq/kqKBjtTVP
e2jd/qz7ZG9ojnU3SbYIU/V1kv3a2XKX3VhktZPzCSAV++xAPNVb9urn7JEO9vgE7Bk7OMTn3k0e
lq/TjeQmT/2tciqeRLR7zC6v/Ap+VDMcgnqMc3S5p0TCdsfktu3uutWKJHCpiRJUUlyVCOVBJn0o
lvTerIWbg+wqX9OC8yvLUE5RESOZZIMOQFrHDtoz+Ux3DAJGJ3boCnn8BBbLD2ZKcZSntETEA/6R
XTSYP1BSh8hP189O4ML4Z01F5yHAUHXhgsnDNqwnKfoYRD+tMbWjeXSvyxJ9J865ZNhoauqQpQn1
rz4f7Kp4uC5g+yF9ueU8IVOx5BKqh+itTfUBnL9u7HXPLbXz0fk+eLIDMx/t97B30ZVMzrPUY5Sk
WQW/vKCyqBufpuBxkgTJt8gWOE8SLihFAOscPdbpscpuouyxVASGIPo4nLNo2hizuADPcQclsg3y
tdEFX3/zOUZ1CmgAVZEBb44btkqGu4xg84b1kLoI42m1XdS3oHABUbagIbd9VhZQt8HIZWn8vamD
ZUpn0NyjfA3o0vmFVqUjhnvcPq4/UnT295U24UD6YBwA6l/huLTIcCtLs69bs0gEd13yYZZSAwyi
bk8x2HKjijCWFeYX3/q0iw5c7C2CydRoii8SfAEhNzD9wBYFiDVwiZyX+9+83Mq+cKIdBQMSAoRz
Xb+/3NaLfM4ipBgdDUxBsJgc7ifJMT+Tz403u8rZ2il25VhuUvoCmcxPX9OZu0lS0lVq0uJQx2N1
yFE7z53umH1gNUQk9QINRV+Qu1OSZGY6HBLabtmxsO5q9R0ok5iv+8fU+RpAraZZUzEL0eV7Q/ma
G//x3+cCazGEvdZgRMYNi+CsmcVjrI276x9EcFv5Z360yBIlBsFYkUIPs275Ud84aiQL7hL7rFc+
O8/+UQ7aqHUTOOZSZfYVLXBTC2/iXN8BVdnvSPcAPinBG4hZ7zWRnIfQMlDaDRZikSrfx+Fxzg5l
/EEPd50qevRselYVMP0G0TEfY3GOogXgT54ryLCy8nYe741Ud+bOo3HtXf9Wr7wFb1RaCeIcRoMd
V7kBzgRedVidRDppPWoH9IOAYc7g2UNMOzjlSwYQcwXDTHgu3KIj5UhCgPHNe7X6HZzjyItoKOuR
Al98tNxcC29SJX5PFFmJ4PwEyLZaeF8UURb5XMf7gD6UtcBAtqcqVjI496BVoVkmOpBWkvNv4Brj
ofzeefM5wfQ7EXTXNhkx6B9pb/BvVWucVKpgAEjOHAJK3sLNP8g2c4CDbT5GxKZf2DQAZu89Inui
cuW2swf3EqWEgtmED5i5rhdGmiJJJ1/Cr9lHbPqCHXewC80eX37Deb6r+baSyF2LmZC+qOQAFT5g
sj3MctbelpgPsqUlFc4dbF72lSzuZkxWnIRRiVDaa3b4YTrTU+mYoPeeQU8v7xaHcYwHju5VT6LZ
g83Lv5LM3YVsLKSojTABG82Pev1FLj5RPCobEa/Ppp/WANMMeBGZEoW7D1M7LsrA0Lgo8p3I7MHa
8kUSsdRugmTRlRTuRvQpjQy1lZDngkYQxQdU+MgPTG8MdukWN9rH6/5MoBM/6JB2c5jmMsDhM/1B
az9U0p0p6s5ueiqwhYO+TzMtUKkgSKzSROBSlUlQAHBGocehPKbq03UVNr/+6t/nvr4sy5GhxRgL
qRVwRxS70Eq8NsZgVj8IIqhIE84AtLkrKgbi6Waxp2JpJtBEg5Hb/nClDPf1QTG30EaGP5zAqA5I
WTAfeX3tMozu9DZz2vBdKlHw1IOB05QpyxVXH0fvtChsWjl15UkFf1rgx6bocbj9fS4iWFlhJaKc
81IqDGD/dAkDafLxrTwdI5/Dj+t28JezM7CEaBGQDvHbOXJLpXHp5xSzj70X71M8fIOPo89GittO
yJGyeXP0izTu5JSiTAyQyWKDRX+OY2sfVy81MfbXddq2uIsQ7uyGNMyLwQTGlTEc5Qnkc3EvyM83
wdZA8vXn1NhPWH2edNbnkNSwgOQwuZhr9K3vBWKx6tU7ywkPRWYbO+qRk3FkkKSi3VuheHbMK/F9
RJU4Z8969P2deD971onuw/sZ0OqV3fsL+OES6H0XY7Kn2fX74Ov1E978jAYBO7FpEtXUOe9RdXIC
/zembh8MeyUoMH0Q7Kop3P03MZzrmPI4nBrsErpJ/DRJ6LaFdkoFjnC7cm0AC1Q1NeQxPLqGTHMt
spohxVkit7ljnDrBZ8NjA7Fmh/qc6PW6aZ0XeTw0QQBWcckIIM9UiG+CsLopNP895/ZHJZULHrqc
6ia42YAkW30GgphNR28mgnPbLgKs9OBsgE4gdIzM6ve5KQxhXcEUc+EPp+BQF850lB2vw+sYCNS7
YRf6o8jtiw6Ssw6zTOW6ktvUVcihUHfiNJv5iTevlpWGXFip+7olVdQzDRkuWmvXqR24qlseqg+K
nT6KdgjZiV2Rxxe8sTmdq4EJxI8RULnTcCSNabfYO6flSV5erpuIyOw17okeBNk0JTVOLzqwfR2g
2Rh28szabBgEv4mezPY9QfNymjxawUgZEJYCu2+r9hRk6QdtUQXgDtt+cSWD8/xF0cgAJQCEsrqj
fssQMEH/ld6PO4aHGR7NH997t/hAvSU8SEJibmYO1z4fFxOMKTfjFtQQEN4dsJXnvUIqi8FABHav
cc5/zjQZC09gmGQtUtmtMakMNstGAT8hIwa1Dpnh9UQQ8US2ybmUiKihqZYjxn2w4VKXi2MNfi4d
LMB8Z+Gvd9mmoSsErWYZid2/w1ugwFgq3UDt8BR/ZQld5IY3NbVHX/ZyP7tJvwkEbmt3EcgdqRTW
S0sIYCqTQ4wmzXTKbrvnat95ig9Yrl36mGGt7f9RyNz0MCYjFzQJuAV5xKwgKKrULJEOmTfVYdxN
J0YOMDgWiBAivKRFlB+bal7E8TUzYvTagsJZCjRu01m0n12nODQBMxh6p4ZwGIId2pv7sJLGXcZM
LqllLDoDewYPqqz4mMDwDGSayjzdA8LNHQLdNqfEVZbiFAXBaZanc5GNu2gu/FydD9c/sujncEaV
KLpVKoxYMTFJ52WpmjkqID3tTC1797qo7TkQU1WxeQaQVeBQ/9uAw1FWiwkdfvA+TKhxtU6c7qpv
+cvs6355G7tW4ZTAZBE96beXdldyuSNX9CguehVHzMh2ktiuzuz2BK6B/p89fu481TdPkdfvhWQv
TKO3H/uiMX+6EXhxJCyno/+Pdrxb7nIJaz4y1iEbJ7zVRcFk+2NexHEXNqJj2mTs1ZJp0+PY1od4
ap1RXwReTxbJ4dxeqyR6GRRQK85s67E6FO6y7yqg9I4u5kKcYlffxsLRhu3YDGxeBVS+2OPnd6DJ
OCWpUZepaylOdV5cGeCb1TfMU04OqqN+ogrfZezzvP18F4lcNjAVkYztQTQcZPlTTz9UogVJdk7X
/n3uQpAWyGKNFWOJUMXsNTksBsXG7H3QCqqv2zcPjQ2q49xAhsxNRMsV1Uk4gm8MkzXGI8tsyp2O
TZS7/ntx+h9AiEc+iHgyt84P+bapoXmoKvDl/77wUTl2UjXCkWuBVbt1SNK9CY417x1+ZSVG4Y4x
yQkc2AxzVO6rg+p1BYYJqn3+FJ4ZN3HoNLvqnrHTvufNspbL+ZWI6EY99MDUs/L+pgnpx6l+D+Hi
WgTnQCRQoUUaXi5uFQ32LIE/cBRt2Wxd5rUIzmlIZpSGeoL8GlHpOJW1PY7N3khiwVfaFKMo4OHB
85hQk3uXDNMSL3Vdp26ZHpb8RZKPEXbTr1uCSAZnb2WZZFpSIntX+4couy/0F6sQ7jFs+XT1ogi/
XaBJUROBFZlFk+ZglkBtkZw0tvvzcENO/Ul5uK7TpttTgd+qqCraJAY/hJGOrVZU3WsCHe6Tl+Vk
/ggRwz6xzdQQfO13IqyJzeLXSqLOeQsVvaCgT+EtWLxUwc/UPLOiu4rhqsxZBMPe29/sj3o8ztMc
5kbVY0AGczk3Uuw38fM0CNYYmWnxbnatD+cfpGAJZz3A4NYynxSglVkUgKEfqf5h1B4oyNeuf7Ct
B89aGu8VeiPBBiNO7zf6YYd8+f8D1SGyC74DlMSWSZcMdsGWiIHIj5dcvGNsRqzlFPqi0utm0F/r
xT7kqrpmLSQhiQlXNPmyX/kKinrQLXGCPWaBPMKo343RFu32bpoHohNKUCalJg9XgNETaSySJsOQ
k68Ee8t051RgHltRWF2J4D5YAeSvdqxBZaRmtaePAK8F8JNRuyEpBYnTZjxcSeK8eWnJYQTcLNg6
8arkaNbP101vM9OFm6AqoShAWvySi1WVVdf3qM2Q4+h1d6lXNIzPzfLURx1MF3i1PRkFkK3s7IsQ
HHPTL65kc0mhlmVSqpSQPX3vveDIwCqX++gDcdFXPohC76ZZrISxN93KGGlmZIosoWyykF9Gd6r6
p0JEhLL5sVRQfOuKYRros/5bhJEERldNuMfYGwJDujLuM02EArbpK1YyuART0ca0raP/FUfYigvd
STsx3fFmtxjPgj+6cB5wLMMpMhtkSB0GrOxXinTfKF2s1NiYbHD0wo4jW/Tu2jxAkLUCuBiL64Qf
ElnazuqnAKVQJLhjENkTFY10bVrBSgJ3n+pEkpRUT1M3DatTrZsHWa692Bp9wbUSacK5Pn0opXGI
YxSnb2Q/3wNj0ZePM64THK1LbVcgbtMhrdTibpKKLd0iiiPG0pl+YJMgqLKiapc70TeGpFN+lg7j
XjTevLnFy+YZkE6qBjjQOFs050yqy6lh8YR1T+JjuJtRWSL7aCfQjznUN/F4JYmzRnBqdKAoh1X0
GBqr/PwpHzza2pNT2dSb91npt6KsbavGoxoUhTN0jjWLB7aylCYmVoDpIbB+Z15faKWjBtnilloA
mrzRTA/5HIiYSjbzjpVQTs+0mFqjYKBdQ12DQMwzieKn+YvSH2RyY4gYmTeNdCWNC2NVP+StXGIP
cLB2C270IoRiFElgf185XTSUy0wOcYhav5vKo6QICtWbdr/SgLtmy1TOhAYMYS9rbW1wKIj+QERa
to/XDXBbD/AUqES3VIXfI1Pr3gpyBXLq6kNFPs8iLuTtBBqkdP8I4KITANTy2egwKrPc9h7bw0Ct
yTMfZ4TCWLgXsX1qF2HcwypLp9LUGTd2QX+UmmbTJrX7dhdYgq8j1Ip7XWW6MeAlipGjf1BrIrfb
o2Wwy/3QFz1CNl375Qh5MFNc1qrFuD7QC9Ifk5l7ZmigihDb1y1h8+xMDERiD4cqOt99SaW4IUqB
YfNpnmwN6Iey5miajzfefxTEXU5TCs0w7AGkMs0RkL1KW8NOU5Ldjb1IpU1Pt1KJu6TdMkiVYkGl
onlptdouG9VTyMOizeC7FYzcbX6klSzuwuLzVSnpALwWB5YXL3gsJsSLwLhy/SuJxHDxcJQmQIYz
1uoWpt0Ca9H4aFqieT6RKXB3luqtVBGCwS88en8trnWqf8Y3LeK86kYf2FoK+WZiiVDw+t10RasT
5C4vgB6HsazZ8nZv3GZ09INZEpze9r1dyeDurU7GwpgGzLM2bvmVuuGx2PcvBPOkFRAtRIR+mzNn
IBiX8cxBDkFef80qSGTLIMMbYeZs8OMHBPfd8qF3Axt0Bq6Qe2TbMC6yOM2COrQynQGP5J9Q0Xfj
1Ja89Jzf6K68MwD2kIGQKRJhZG4/vC8avrZbVxoWyB4sOsDqk/PiW34NoMPYQc8G6GSNM++Fe2+b
6dJKHpeYzdWALGLC96O2CiQ21ZNPdeJpN5i8BiTskNiTaAJacK58QZUZC5o1GAiO24cAZCTyTykR
RBORCM4hjlZTSEoM/z4pn/K2tK3Kn6vddb+xfaX/mAdPTaNnSRJMFuBiRlqdI+oC48fLQjh6S7BN
vZ07rz4R03ZtEl0iWZWBedWh8bT5xkprW2ELrGFiG/TYxZ8i67ZMFv+6ftvPupVYzjHSpc2aMsJa
sLobzuNOfqa53SfYwWQlJ7I3AfqdOsIJk83R59UV51HBdIwuZpoJf9z5ycfyl3nMztMrcFLgNqcs
whaotKtjW/YSbzyJegrbhmNowA0ByDnlqRoVZaJdhF0kN+yppyrY+sRMY1OEAq+57Zj/iDHZ31df
1GpGuZrBQ+kCAjfsPkuJqFa92ZNRUc/9nyImZzNUVaesY2w56m70qoNkEwRrR3KkpwVdi/EjYzBJ
O0EeIjg9k7MYRauHuI0GvIPUGPSWePS3D+rwS2CXzCO9eeCtVONiadanRlmb8MvjscFWUH5TeXjh
Oep+FLbo2A++JooLoNNUdVpDrBjY7aUdlL3XlM9LndgSfc/SoMqQ2g1LV9HA5jzWvFDFKFV4E7S1
XB1sZHk8AmBNhMyw+WhcieEMr5ElS+4GbJBOzewU4XlEp2HSFruTzqYJJIO0dq5/LZFAzg6TMSsA
nzuhh7tEjjT+IvEuspwxvrUqABougnu1bfYr/TgLLFpNoT2FbQRPs4MhAGAKmomdOvm5OakfGRQ9
9aSD1HvXtdystK3EcibZtqNJ5w7sM1VOIzuYols1bnaZkt2bkf48SMkdTUcnrSLB6W76kZVczj61
VpsyK0WCFxeR0xPrGFnjw3XVFGZ5b+7ASgaXBkl1Q6KYpUHKrjpML9V3C6meudOd28S3HPMu3IUH
4s+Zg1sImizXuntXOfbyC/iOEZXkKgskGO043M7WQ6uAwEyE0Lp9ksCKohb6AOhi/9sjhxivqgIL
J1nT01jfaKogFd90jQyL6n//PneKKWJpBwglpOJ56AzTCT1MLxo+X/9WzMzefqo/QvjcMe1izPm9
7mgqmlOYx6hs7Lh5MZSPai+aBvnLVbsI4xLHJEI3IM4wDy0/Wtgw2VWYQjU/4v3pjH7r6wCq3xXg
ss1Fy0nbSqJoDmILdC352KnNJJH6GEEmH3IMElEbXMRHOtkdUWwqUYFH2f5uF2mc/1oKQutBx8Mt
qz6q4z0FJJriX/9qWyLYTpCsmehAmXwLtq0nSc5lpHdGu8/nl7Q/5vLX6yJezZe3jLUMzkERtQ0b
rXqtrsi+mYGiHDPkt+E9FmpBCCIBagg4Obf5N5QRBS5qK4SuJXMXC9gyKBllyKjyonGG+KluZ5eq
udMsAuPfPkbV0GQTj0OFzxuB062YUV5gf7dsAPCA0s7gTPlecJBbyYdGLlI4dWYFQ1Bjj1VDVYqP
Q5XJtqaQ2GmC3lVbpMNZeeiS5Rho/YM0UZuQTvALts/z8gM4R5LoWPMNQafmzjXddV12LENrL6vD
yQpbwYkKRPE9ql43g0k1gC9TLsNjTdA+r5OfQRrtySAiSRKJ4pxJgWdWVlVYXo5Ty1HDQ6hHbpMe
YniW6x9wy8+vvh+/RgR6scBUJLwMSbY3FTwjgh//TQALp6vUPs9C1QpSrHl3s3mYE+zTyqJ1V0V0
WkzJlYyysCqzHV/xTYq75qw62ilyq+dln3W2cvg9lpSibNoeuhvjoNnKUTuw0FwIwbhfH+tvHcsf
c6Scf+wnSaWlhIHT5DyUNvHoPgMEuI6xDuuhdhfMR9W3k0OPwZ5h6yUeEAoEDfbNmtD6k7LTWp1G
Q/I6M+SQcR2lH+I9m80uTukBnENPImSizYOXZR3jAsQwLI1zo9nQD30aYKe6WCK7qjPfWL7WM5po
uSDr2nRmK0Gcmyma1NTnCMfaW8+terLi0SeVaPpBpA3nSqKmiJo+wCu0UQfPWtpDqX1rInABWKIC
9WYtQZM1olkGhstBHvzvb1SqmBzVdVw7BvVNzyAM8coRwx0dg/pyip/08yRwXtsneJHIWcU4LUnb
SAp4jXLwZ3YTGKtpHT6NpohWSSSIs4m4iGvdiBERSnKokw8GOcRU4PNFIjhrsGJq5VXLSiLlrSqH
DpiJbVMXLdhtm4Opwqw1TdUtTgoFTezYyXD30VQ7KiDu6eRa8m5oBUAVWwkcgvQfOZzZkTmVVKWC
nLiJgb4W2wYojSKaOxL4zZP31CQu0tCL+bflmR3JDeC/gHSo+IhBeEBhh7Yi2hze/kD/qGQQLnw1
BeiPaxOlsmgoHDmKvEJrDmEjapJdPzmDKJwuzVTlFsAO3SGOAGYzdf1Oi7InHXtFjtaaxKWxJXi3
bMZLRbaozPhcCO/xjDjssJKILY2ubDygDvuY4b+/HjE3D+8igp/Rq8ZIT7CtjPw3RekjGo5jAUS+
WZRiiMRwh1cQDD+2Kbun6XOFHlkX+pYI3VhwWjwLo9JYRSfLWJ6MmhtL2VfR4fpRbXZbtNVZcZG/
H42xj9jYUHJg3B71TnKm+99sXYH3Hhh+DFdj59YgFCPWnAvVjCiIE9wf1+zy3sMoDIiJgf7i94BS
es8rYSWK8z1ZGi+SyqggANBu9/ORksyW88c4/Xj9ALc/0B+V+HQl0abaVEfY2tLsm2S05UjUId02
s4sE7tDioWuzvAZOwVBWdjh5vXzORINd7DTeJF2X03qzPouorQTUxGRS8csKG0+f9on5mTbfzPFX
ZYrePKIz475NoXd6N+kZwLTrT7F5S1PB/oDoxLh4YOSllZcltJGANzgU+m5AacT6+Z8+vMqFAUqH
VqcGMreBfCDtsRdlAZt9u9Vl4UFUNatNwibDu6ywbLYnEIKyJfg4OMMvwLTYkvseprC1PM6d6das
YlNeRdY7xC/DAAhAVeTN/uJt/tjyG376SZ21cQS5SH+cHdnXsaRXfRsc4lMvvhWyh27aGUBL4IdB
QwPQ239Ht6qPs7mzkLH9MwHSJye62DoI3si5cgqnSXbRKHA8m1dpJZQ7xmUipl4FaH9imtCXF7SS
96OfDfSAJaEThncFsW7bTChGxAB3h10FizP2pU8yoksTa5fLmKqGPZ7Cm+9s/D33kxvRnMtmSoex
arzPDAUjKFxuGmVJp2UMJ9C0nuP+dhjPWXaoBkFUYr/5jTu6SOEnnmgTm1VpoEI8+ObrZC7dMXVE
j69NP7ESw/6+eufNtWZQPH0xIBY99NU5AdG7PL+8w02sZHDeuw/bwJLCAP2D/CSHZzl7vv7vb85Q
aysB3BfRYmOMStY1BsS9zwL4BLIlum9Oox/t0ThziEvs2BcVTQWGYHA+PJF1ZPMNbnKA6rnU7lVA
zpRp68yJILkXCeLsG13qWEsSzItNbX0zKMsJufFtPkdeXkaCsxSI4oe4jLQlzVLh+Tqrvi59SpDc
qz1a49XkXv9oIkGcYyrzmGidBU4MBT2rSP2kDqVrab7wHm2W1FfGYXLOCO9ILZ0DYCwqO90bj9Ed
gzMPj/rnmdqgiXEbe3kKQiH962bLXVPhkCjefbLO+3l4KUnuIuQs03fiLG7uhafUm07K3eQMXuxk
do5qSurOzxAuau5sev2VbPb31a2u9LwCCxharLqcAzW38yyp9t/z/S7qcY6jaxMz0Cdwwyxh9lgb
Phil1LzdAc5FIIhd3reO8CKIGdJKlzxVSFvOEGSVlGDl8kuldfbSRXYZND/1JNhd12s7mKzOjnMm
VTqYVW3BvUdnwPr9YlU3I7fRztVv2VJQubii8ul2IWclknMkS7+ENFDx0m1ckC1rfuZ32q78ftd5
Czi+gwej9EUjSqJT5VwKWaaqkiMZYHSoAp7SxOnSYnkwoy+lNsqYB6mDVhVkBaKT5WFBijSfAWyB
kCbXrgps4nKXyI6K9rF2Xx9KP/LeM3iyuoI8NIiWljSMVQQeUsb2jHsWmN9kIWQbcyBXDJSfSA16
U9fqEWqNKbb8Ih0c7UO7bwz9FJUgnDXISxoauzpT/Hrq3FIKZ1vSJEFJYTutVC1VttAbwX/cNUmj
cbSiBI89hv7DmvT1jQm+JpZWFjeigbrtrOEijLsjQ6DKmRwj4UrkD310NwMLsxMoJBLB3Yks7uYq
UwBXH2svqeGP/Z4sz9ev+qYIDc1BTUV/mvIoEpERxJ3VsbmkIrRDs3YDc09V0cbL9u1eieG+TJdP
pTzniN6tR470lmITr3uOJbDVsfnD7kZy5cS+rtl2+X4lk/tAShpGk1QjAzfvrf6OSHdJ+rHGpIG8
S8tz2h4ao7GHwbsudTPqrIRyn2ya5EGNC0RadAx3g64dl1wR+BCRCM5tGaib5QmYeMBZ41f00A/v
sbqLCnz6Q3PVUEtsF7r1qHlmYLmmBqgPSeR9BWqYXPJTUTWaLSAJuAP4gDUQnScitsxtf4BHH7DG
dUM3+PRjkYdl6TVU5rTHEXB48VFyqv+Rp/8/8F/YS/+ND0QfApsZqqzJhLO3psCTCB0KSAPRA5KB
PYifgBs373WBjbHLck0QZ2OGGYRh2sLzlNFL21WOYjyoylMdCTLuv1zaPwq9rtausg7gCRe12eEC
kd1v7AXw0WmzK31aHMBM2upeOnTS4fr9YcZ7RbfXTHYlU8uzKjbYpSVHxp6lgwmEsWOIlrm23d5F
Ne5bhbWcdJMR4ck3IuWul12odzeZtbzrVX6xCX76Jx/jVCoJbOJ1q9pZvmkP2Qnc9p7uz3vtM6ag
rx/fdqa/Esg5B4DFg4tXRweXCUwxwxj4kzMWr/QmjLMoegq/1Z5oH2A7rbmI5QeEyrFOgH6KZkjw
xfjOPly6U28D37ztzyCb2huCyeXNz6eDvYjiplFsasKKVlYyKR14qEvcAJn+CMFNWydPyiI8S7pl
iysp7O8rKSbt5nFmsK2Nq3udG+wKXx8divaztMu8rHRELlGkFvdkocaol6OOEf2SvGhjfZbHj/Es
OrtN74F2FRB2dUD4vg6Fr7RSSmu2lB5CMvNrivSzAHwRXrfIIQW2KBLE3bE4ryZQ4qHsBpZaV1ef
50qzi6WwgcIniIjboX6lE+cR0y7QujhHVxtgjHZfy0fdBPSdIXtTNO5GIFNVND7mID0r/4+0K1uO
G0e2X8QIEtxfudSq0mpZll8Yttzmvi8g+fX3wD3joiAOcdsd0fMyjqhUAonMZC7nUMmZslxQaF4N
ZQvx3KNTzRR0axJeeYcyX/ezEqJ3sKP64BWvAvjnFdWtQqMI9k5BH1c8dtbdjEHFKbjoo+izedUG
F6K4sKyb3ZSOMzxjXJwp2WnmN119+RMnBbxdLFcrbJeROy9wqtoVBIGx4NL/HL0OZOuZl2pOdk4+
lzeThx2zE/1uPG6LXb+l31L5Ty8laHsLA0Zo2FafCgwwStXztoB1MwRKDJbyLA11Zs7iBzWkDZmQ
r2fzjTxVX2iiP8bFN6KcbFTiLMNDv3OXz2bkhI31eVv46r0tZHNPIEwDpZGtFllh8GRmD0T9aSWf
/p0I7tq6sFProsMgnCEXTmMQN+veOnC4bEtZdRtXRXhbj7PIQmkZ/Y4wvFTdZQpNx2i/gOTS25az
emC2iblthBBT4TmPNBN0t1YKLIY0D52OAogrd5Pox7aQ1cBoyNjexkwpph94xHQ5C7M2b7XUa75M
bnfMgH5o/Bjc6QvLajJ3FOTuq/F/KY+7o0KvbR0EDcifvpa5n35jO/gJEBOaEP0O7a3KkXsQLzuJ
voZFgvmZPqXsp3ZkMGfTPjmyUCkFLnltvfQT2y+L73qnAni7KGKuvemFunxrx+xprmYjoEmm9H4A
sZhoJ5odF+94l7/PJRp5mhgNbaAVS6cYMZ2O/bxGCAPKHueWGC7TMA29mrIeL2uQvumYv4kNPwR5
cadgT67y5E5Uhlo/NoyM4zNFAagVZyUGrY3A7gGaYBWa5k/1AG4CKReNgQmk2OyDaZFpaEHcdkYB
bNNaB2lm1R3VujwK3he7gI8nZ1oIJHjKhJ/xkMtQ1wsbOZp8ijS3xzJZ4M37xrf3SeXGwpLhuj1c
xXH2AAgIIOG0GCf9lc8jy2UjEuKO1JoPNOSrGM4eVCU2ML8EcLOC4BOy/lSjxTYlp0l+Exwfi+Zb
x8eucHFFNMwqHB8SC7JnBXqs7xzm2/LI5utVwVWtWgOSTgDrGbpNZE4nO9XzWc8CoDzO082oTndV
rH0TqLNqDcDZ1zULcKTYUXuvTolpE7XW5PTXlg5rGQYewAIBoY493p3I5a1ekgagfWIaClqgLMAs
zq6jJK/IwGyhSp0hfSjVtxB7yiKCrtWswljIYX/HQk5elGMwMIQiTMmgsxf7RgLmyL/huUAYKThC
dg0fLAKbwGARsgB4anHXNGehMlGG7WNcZBRpsecUfrXdaac9NZ+Jl+7MH9sC11Jb2MNveZwFznhR
es+W8eWmc6byUZqfM3KqxksXC3Z3Vw1wIYm7ryQ3SnWIcY6WlbhKjvHAP4E9XOrC3VRQUdVKKgxR
ldZZm+8H0faxSAMuvyxJH+tKneC15mWD7Cswj7XUiQDnV+0aSzB4psDvs23uRsx0UIdRzQvPkPxh
npxhKgAq7Cntn/SOjYUg7rjqWJ07c0Z8ABal1VvOLJdOGzxIQBHetrH1LGwhiTu4JAU3i61BUuuz
4YgWlEehT+6xNseYAap9WfkCiaueaCGRS8fjOMf3YAhMWwY3ryAJC33ztt/Vx+wU7kSk0at2sRDG
hXMgqcx51ksR9thulOQhLEQ5+aYAC52V9y7ISCPFnhSgYDbGsZrvKlFNYi0X/20J+H3Ob9tR2HXz
LwoKm7ySIt3lNnjDLPUPgD+WYrjobRA90kgGNVrgyNKTVPiWLhCxbWpQhfOfUtHh/xuQkcr75kbf
YZfHqfwGtKOgbv3/0Ceu+uv/3j3kca81BK8QsSSAiTFUKpYBMZiv+IYRN5aA7SEiuhyhgpwblWp5
ssIRAWLchY+T390ld4zOGBsZlZM4zeVPpnMMBrtNNICqq/ygMJA5Aoy9AHbL0M+W/lKpMBBBarL+
8bKQwb3WworaXKcm8oavtT+5+SPDPpLvA9kbT1gBx2Zve06/i7YqV/sTS9W4d9ua6Bg0nYRnhZkt
NrMDIITmwM6S4SAEItj/1YL+Qh6/7wqiG2vUKZwS+MmMU+4DY3E2HfViOIxrgPXZs30jKqOuhROk
5gq6siYmIX/Z0yJ9KXJiVBMJsXEi+T2AxCeARs/257nSRKkLOy4+dVlK4iyTGM1Up2bCvrWDh/FI
nxOwNAMKwe9fNWhY+O0xuNOxN0TPoqrZmoM0dbCiqTbRZI2vLWH+ZZoVG1B7cvqjoM/5JDrFlfku
oImi1q2ayGwtTPm9d8EaJj8oJUaMEPaFYHDGp99SX/JNfx/fMFS/6VP2IKG8/4/j2HuxXIxO57zq
jaiLPRWYYPpOOcTA6YhuVXzTS54oIVgxUEjDf0DI0JDD82MEmhSGQRVqMYbY+s9Ymd6rh+4gP7FF
Unx0v0j3IhKFj/f2XiDnrSuaBJVi5TEaCd+wlSL98+1s9vsmsMux5IA9XO6Fg49Tg1VGiTd056C5
m8qjnj1uX9G6Cr9F8F/ZZgdo8h5jD4CF+yzLnzNRF5UZ1vtX9U4Fm4/NqVY0MwC/QF/7MtO3JD9r
5LCtwq+a3pYMPjCHo43Vozb2Ohs7hdk9GzgaXuIHydWBLQouYM/ey2/1ER/Ee+kTfdgW/6vl8UG8
qcm6isdrYRPg/dsy7LTFuJPEzM469cAzZfBw3f5P6KJwliaYtmz4Q0BJcnkUcNuKqsV2KFrq4KqQ
AFpu77Z1+egDIQG1RlXFOoiMhcL3qiQYGWmrGUs8rEBR7NK9umd+/Z8HZSbmlwqWCn5oTpEwz+xO
Zu+GhhcM1o/DN2UQGMXHuAGuGAMfoaika4jwXEw2kgglI41GXo3kZtLv8z5F97n0rVm0WbEiScGN
ABsFUwLgz+W+DrLOStLSwPBSnY5OZD+U5MaKvtdE4EtXHtJSDD/wkJVypJcm8BtN8zCrd1q/t41/
3BcF1vpVE54DWDHDaYQLzb0pO7B9viI/UHzBbZuYQA+bCwntmABzQsKIS9J+ouVzWL1a2HralrEW
7t5pwt3JrKpdEo0o+mPlHkCymp/fMlS2GFRkk4eWPRiFm70NbLFtuQJT4FcVDakBWk0PNI2MgEaL
OsX4I5fSk5yJAqtIEBcYbC3PQ+yPAr1As5xRBppRspNKNyciYrXN20Jfj3upmJQL+rChEKS/Wv3r
pLfOTFR3+9hWYtD1tiCEixF9akhJXAKyQ1fyZ1tpH9RRlLyK9OAcG7H6Ku7YUPYMhowxvDVHTIlm
k2jnm/0MFwreacIlBNo8ahXtIEY23V9DLxcgSkywN0AKY3xeNJ258gmweLE4OXayi+zYGKY4Jzns
QHdAlcESLNB/aUDlU/z6SQyaIZTHjnkhD/3iPJUklNtan/rzUXEwknI7gqSqv7NfDUFffKV0+V47
zlXESturGgU6CGM3M3epr90nn9kEceiJRlBEJsg5DFXP0nZAE8NTrH2mf+3Cp39n4lw4CpQ0k4DA
wBY4XlqwH3dNIfA9IgvnXEIlg7q1UA103tFenZPa1cOdmX/bVkMghJ/+aDtVHRUTLWq5vgHTUmF4
VXy/LYKd9MYT+mUUCxMLJzOqU+ZDK3u8zeXAC4ZwP/bNXk/Hh5iKQCvWsjc8WWZoYLwFbTT3ZGW1
kgKb4smyvmO/t450x+AhxF2ZdcWugri3GpZ2FxOC6GpNceW02uRLxXAebculfXnX2qbAq/6P53MV
yD1WNEoAyMGmqvPPxDVcRtpi3DD0o3jXCorjIt24lzoYE/LjOS08VclerTo96EbijnHtlR05plW7
27aR9fB31Yx7rUVuhGPbYm2oqXqvK2Y3bdJDULQuSiJ/5tJtVPew/vexAJH0ypTQCi6vYguU1S44
FofmhQ1xtXfoZ3jbmq0/sN/S+G8JRRnDdGww1koz6xSOlavJ3XmODYGY/+HIr3I4qw+BzJxhTgfx
8I4tbOdfg08jJt014C1NB1G6/z/Ssas0zvRrczLiVMZ9sbHMFDRc1d2A3bIZ/DrqT+JEvvEo3wIX
5p9/A+BZX8VyD2Dq5aQgMZbaCmzWjs8ZnV0zfBpVUZxaj/pXOZz120EEXKAY+Uu3Y9km0j9AFrrD
yQZ+lfxSC97aCicNs/yrON7621CKaIIhzWHHIG3mAwHF7vcpQcmRhX7guO2DxLVFnlJkmlwIUwDp
pxsREvdeuVCFOlm5D4c/gG97rxwXxoK4Cjtzwllmx/qW7lFp91DxC3a9F4HUNHAIeFXoQywLoudK
DfedXP6TtEqqkow5Za15AJN+yv3StV6VR83BJXrh0y96IU9EP8Hsno916ACDowR7sB/rfqke51M2
s3CanNr6Rqte/7k3Wf4+9+6kIKF0UHqsIgaBWwSqb9StR6xA4E3W3PFSDPfOBixKgDUGX1uFjQLV
ZdB6V8P3SCoL5IiOi3tn2JjplTrAXEM7Httsp4r6SCvNCUMBvq6tYuEQqHe89zWTeqj7AblA958t
aD1xGco1Q0InL7Znftq+n1U3vBTIueEoq4wCA0TAl6gjfCCgGWvNwSct7kGMGrsDiV3d0O/moroZ
OtMzKjCED6I8Yf32rkqzU18kXHE7Z/IsIfU1g9PQnrU89Ea19/ORCkLpmgNZKsuZCS2lQE0l5MC0
fZSLb6H+OIo2yVZFKKoKQhf0CxQeXtgs26ob2He/kpdOGJ0mAP4aIrCObSFYFXt/YEppNWoeAUpN
Tma/iiQPTCo3vfBVrZWzFfu3MmCSfC8n7WkW1gnCF2OkM9wEQJbZ98anAJZH+fw+c5Uf2+a4wuMO
+19IZIFuYQpWZQ9BUSNjrFrfOFW7aNc5+b44oPv8CCpiwMwrrrHLfMlrDwRI+iJwrNUHvpDPPYeB
BEY4GyO20KcXGTSrWiTCUxUeKmftamkWRY02LgZUDBCDg134WXuVAU7HAuf4LB3Tl+1DXY0sy0Pl
zL6TpkEtWRZiY4/wqHrzWfuB9duTfMwvtWc4BBNg2V+iLEFkpJyvlLQ5oFqPV21XD3V00OqjXP1B
erVUjMtDjMrKQMiGz3OSSepjE9Fqh34kqtKoUrrKrKcCeSv74O/Nk8tAwkSTh5Sl/dMJVVzZxyQL
+JTrvfmY+oGXusqeuWpsIhZg+BJubIqMk8tM7JiU5sQ+p2x5fCokVFgSEZ3cqiu+2j//eV3qoJGY
a2TlwTw7waS4YFR0GvVShcQTWKVAG/4ze7KTKRh1gAeMoa+rbHgP0Ks9CHm98SfiN5u6FS+5sSP6
kO8s9OP8yzgkaQxWk7+/A9oLm3/sj0h9BIYi0o1zI51Z1D0+SDHMPh7K8LHB2rLg9JhpbynC/oKF
o8Tn06jMGUMmQApeYEyjOfZ7IMW5LXrFihsd6if7GN+J/OP6owZBPFu3BVkO50rG2q6V0kRybCcy
QIVdIoPmcN5vK7d+SVchnOdIzFlJKs3KwNrzkpJzYN3WtW8mOyNEGzy8S0SdmtXbIjLR2JolGuDc
bYUKwDlA4oxF2xoLHQEwyQHFu63S6rktRHDXZUbFpBRMRFVeAhq6snka29zdFrJab0H3RFHYWpls
8MPE6LGTUKswTFxOyl2VP0vTJST3WtE7pPFS82YKH4Pw25wJvgdXbXEhlntUUVV1lRFjkDQF69pO
TTBkJYFy2LF0ZXCCUBv9KJ5GEXMQ+9UPL2Ahlbu1DmQ3WUmwhENdNjjEHDA5xkey6/bmsRQ86PXE
fCGNu8BOCyedoGbPUqGfsqv52VOE9MsZsIeDVmtcOEREnrdqlqpqoz2JEV1MTbx/4vo0xEaTwlfN
gysB70n9Q4NZiODimRbV1jTMMaveDwhlkZvcESz9sgKdEI121UoWsrjoVaQqdnxm5hN9+w5I9ef5
YPvRne0qJ8VnjI6Kjy3+nagjtvryVFMjzOvrJs/XG/RmgyFhpFthHftjaLldqN2Ydv8nnxYLMZxj
zDIV79vAh7Raghul0E6Y9XfjQmSH6zZx1YZzjVEiS33OOGBK5UA1xenIIHIiq+8KYwQAjVJkwEtz
ZpfnWZPblcTeFaslIb35ixEch/eFL90rglr7eja8kMZZYJpFPZ0JFOoAJ4I2bOtil1Ny34IUBRfV
T+9I6YmWjFbjy0ImZ4ktGbDc1jR/L0Hkp+6QHgHdLSw6rt7VVcwHZL2uUfRgwleamWJ/KS9ulMg4
Cjz+qnUvZHBfaHOKLrOSweMPb6MXY8MHs/XtLr9hhKUMNCu5iKec1qZdFHshlPP3GRghiiIGQQrr
ikmOvYv94B7/8yofHhFfFqxK5hiyY3td4tCDaMxKcH88LEJsJ8DsysEcbZf2bhxrpyHtUySHQNyx
znFWesEo7VNbhIi3mhsv1OZCwDTXErVG1qcZzz2SkLpTAJp7o1gi+KJ1w9EwcYXxKkyNci/QnLXc
oBUWPZu58Qc0XR2VNqmzbTrbQgAQ9D66BEBNyVobQbuXj1166Q2BQ1yvLGHw5W8t0Nl6L2CwNfAs
yYjPyTE+NIiWqZsiOuuufDCPIvil9XdwFcb7xYFWuWJbiJUTuAaKDHni6CT55+0zY87oQ8qxUIm7
mBxj6lqQYk07HL9O0yklJ1LcZOrkNdHJGN62ha3Gy4UwzjP2jVSUpYJ9o0lXnPhk939N8lMRvfW9
QKv13GYhifOHfVzMQd/CH9Y/qxssM++7M/mE8tWMUgvWji7xy7ZmgsviPzJNtZ6yuEdR2AoGl4LW
Ke9cQv9glMjWwIVpY/QKWJWcRQCZ1R6mHt3ocHI15alJz01/2NZjvRyA4rnMlmORHHIp6AC2laCI
ANFmPskgVWLzdtbX4Qal+wvIGu7qT+ASeWKUj+h3CmSvPt+raH7LOC9JHgN/JvakZFeAnKpKRB/o
q7e0kMCFFtPG4LppAkYnDnd9+ZzJrjw9Cg6QFSo/PKiFDC6SlHrbgZQqAJFG/yjLZxs0bPQlVr7h
+9nNqws1qduorbctVaQYd2uGBvxmlfEQK+G3WLsdSgAriRpyzLq2FOO8a11lWtimMPHWj+7jw5i6
2VO8b8H7oKKxD840rKKBEIqK6gKroXFxoEz3RVlACaQqkjuUBQCtsEtPzVnfG7vkJNqMFR0h97ha
oBLneoARiU7FwgaAfesgPEhUOEXHbGzrGDmHC5iFIOmMGeXYyvwGHjEn0+eH2Ex9a6wwvgem06D0
WwnNAtVSHNNoROmpyEA5J5xF7RRUAcabipEeTSN9AtP5t16JbrMQ+PyBEr0GyQDcfJkck37y/52h
cn5ZHWZpBKMNBhXD4GSkyonK+efSqERKrkaaq9HwncfBzke1kPAgdMfaF2Ap6d0CmwctBomjF/0S
9I58ox3aF9Ha12ofGax+//Wf/Pb7lLZpMrFmSXIs7ufd6FX3NWZEqgNEUi87jBd6/ufgUyjhLmRy
LgcAy1VSdFBWk/f55GW7HiUsQkUzuesfNgs5nJfJgO9D5XZiHgDIesDuGpzMdFiVn9w0CBW9k4pG
JQUxQeWczhT2RSEnmIFRwsKJxy+N7W4b5FqmgG4TMWW2nwzsZE4CMW0zw6xx6s1vw9twU+ySJ+uH
FWHgj6ApU1qOEPuaXQfnASDRUJB34wMec+HvHRr6JFODFIF9a1CfwULHqKzjGBn9uX0vojb+Rbey
JY5zbDSVlSAh2FAddl+aL8Un6Yb1ocxDtEtd+zL6tivfOZ1fvKh7tGQ9NghYHvTj9jGv3OM7nTmv
F2AW1e4IiqyNmtqOLSVYOY90wV2uuPB3QjjPhm+oLs915EdUHS5tMmGvybjXddHq6roYMKcYoIpT
QG3y/v6KWFZGW8HK1ix9VYPKG+avZBRNdK8f2FUId2uT3bZNrGLFbuwARirr+1CTBKnKSkDHcV1F
cHeiDKToQh0IF2lxVgOANGH3rKW2J5Nv25cvOjDuXqTZmLTchC4TJZjbBmvmpNJDrisP23JECnHB
JQLW39+sH1Z5bzSaQ6XAJ7VfDs1+W9CqQooK5jnTkLGUzb1gSwN7JLATsFqW/cxUwMnDFgbL2Ray
qs1CCOeYzKavUqVmpzb0DnA6nUL+pJHPE/25LYed/gf/sJDDmXNJs76ULSyPgirDaYLJoT3YnvvK
KZtnMznMOhUotmraC4FM8UVCl5kDAeh+B4qyKXIs6SLXL9sarQswwBdpMiA6jTu5aCBd0TJatsI4
FvGnER+b2wLYy/h4ZFcB3JHNZZ/FGgrZ3ogh9P5zN9w3xW1Lb1vMlmxLWou5GFK4iuIOawrpBBZM
Vti7kJO6Y0uw3cm6CY9/4xUGrvppW+K6bV8Fcl6hUOw0L+sAsIH1c6jeSunetkUp/bppX2VwDmEe
5LYBKAggfDrTAe24CzidZyIBRiOoBYiZIlGcT5Al1DbyCZBSKljUxwEcSnfoKDmlqDYkODZ+2zQq
JDnWBgU4Eya+9naR+pArInqr9Vzlagw8cLQR17nRdW2KyjLF8ApDrmoOlQ8UKYw79Aci+OQTnB2/
+plI09zKGXhUZrXy9Xn2QC3qDZ10atPM/1dWxw+M02mqjGlGThTPdx0rb9iHGJzi20KE58c5Bm2g
kVxRKNT68464KqB1AgxATh5oo71sL6rgrU2pLB8v31oGTfTECAVwX1+Mk7En/qQ5GEkb3dEP7tjc
D4Hc+KkRlXVFxsg7jTQB61qARGgADrb6UmLkM3rdPkuRbXBuwk6GshyrFN1fOPDQ8oCtktXfclXU
61qrub47Q85XyLFedzRCzWbcZbpPfOVgu9FPBeMOXnIKvVzQ+BXEDp3zF9Fck1ix0BQNJtUxe2lP
AknwrAS3w6/8NyQj+qgyXi/zzUIDtG9OQyyqha/fj21ZmolKIWBg3wfZPqDJNKVo3mHs8IHWpi+n
7Q8b4KJBMwrerkgUd0Pm2MgSmrkAslX/CsA10ozPwXQYq922xa2/XmzREgaDxMZ736sEHJ+StHoB
7ihQCB4Z71LpBl5OgXTR3hBPfhGhSa0NH6DMcZXINF9kKnJqpXGvwtboA8Oazf2mQysqecQgz15U
fxIK424sLpouanT0veLPnadjiC58tr+1mNBu9qloMnvVyheKcVdWIWOdigAfvVP7Pcm+aJGgUi36
fe4VqW0796A0zIFXJHt1ax2aUBdYncgceEz0VtZ7LUqAHNPtkhJbJAxmJcZ3pVN8VvxmL+dC+hL2
V39I+66nxm8L921M8zpG2pccdWRi3UHdS/sEfLsCQycCOezfF2Y3KzLIlxl0LiPHAoWPUz2l+9TN
j9E5fRIa+ao7WmjFfcxElgTAuR4D4DTwUfZkDBixjxnt9q34llko7jDW1nAngnlg5rx1mFwsTtus
wkQWQdylL0m879Pe7abvWls5hiTazBGpyHuODlwzdor+f6I9Vt25aB/LThA3hObI+QqS63E1BPiq
iT9XN+FBOeTum/0VDX8EeTHooUgjzlmAebqwe9YKKiPsx9Odbb1IteCzfdXc8ZFrE4BSKx85Yls5
agmBRhnMHR20AxDngIEjMsBVX4FBFgIqd02WebqLoJtBKQaqZfAs34596ESiAb/1FGIhgbPwaYqG
KKjxDUAeGOcAIEweM3QCkwPj6hN18tcNYSGNM2w5nSo7MuBbg+fOY4APkUdegZ/Cam3GgR5I6Qv8
xUpFH9iN1xPkzDuIwF7dB1X6a+RJucHg5EHfE68T4j4JT5Iz8moolEiPJ4ZNGd8yPoXpHtydro54
WLjCkxRZBmfkfRjQPsV/qFxSn00mdy/oU/vyEQH/CKLse7BUbB/l6rMCBivGqoiuKzxYZYrhgSIE
gK2XKsbRDKpjPZZ38dgLUhmRGM7Bx1PdDNi1RMYE9tu6w2pZODsk7gVRWCSGs/saS8vqyFAq7Vp1
q3YEM7bmxXUnqlGI5HAWr4YjJX0Bq+i8+DG8Zct64cOvsRnryQYsfy875CDMl1ajpGaCHwcgZNgt
Yo22RZRMO9MYuhnvTNuz/cfoCRt7AXwU1ow9kzqlCE+K2faHgLWQx12a1I3xrJnAk0qTQ5o/GYHq
dLbbaqIhE5Z7bcnhbq2qW6yXsUDSfZnQHlAO+m3+a1el3NsuIDKp14GdBysBmSvab1j3XQsduZus
AyOVqYGgLO/Rf0QOOjqyhOaEgYlQcIuIGYFWn7guY5oBUrEmxjmUscijbGiRUhnzPhpvYiFjxJpt
KoCC1bHxRUCjy2kUFY2Rxa2MkfwK68VS6RfScLbiRlBmWtvGJUs5nCJx3JFZajD6r2jp3siOAGd0
eno0tNYZ7LMk37XJk5bcGIpv1YcgdY3iuZn3+nyh9X7bh63Z6eIv0diJLN5F3oxg3OrRDcxAn5ZW
bi1lrhqBn/FpW47gZDVOY1qrSWxKyBtRrtHB6p7HX/NO9G25Wv9casPFABhI3GQ6JtTkEwY3HWBQ
yVgDtkeYpPJroSJ5rhJ/W7O1xGcpk/s6Siwrb/oGO3Ul2bf9zjb8wDyPySf0xEcnTgWmIzpH9tcs
7ivWaN8PCRZwMIDngefShc/2DVvdbSvFDop3Kwul+AIljYKWTiHEdP3JHjFSScZDFYbYePhKVEsg
TKATX6icZVPGVCFb3p7ORH2a7L1lv27rs/q9vFSI88e2kfT1bMDOqctwsgGbcg73jN1JOopizZqX
WoriXHKhlHGUDJhaGEctcSISXay5EDxboT6cp0L5W5qjuS086dz7DUbWjPv+y+RhWMn7A0CEpbPi
65LRME4JmTGjFJpfkjpye/tZs0Sw1QI/pHP+AbBaZpFneLnh8KxiqKsLHS15TpI3gR2sZb/Ly+E9
hDJHDWXvR71jC0MWMtLRrW6J8ENFpBDnFtKclEZhYgBqsI6Nvk8yxbWL2Smrf+dY+RKkFcs5ndjg
ZxY81+i96PpOn0Q7mwKT5ouQZGqDSG0HgIsQ3RsH45jU8R+kn4qCBilDGZUBxPnesVm6reeGAdgN
3e7Qi42cIT4OpmDSZ93TXIVwXqBQ1KFuJUbDWpSnYMr242jfzSYROLS1pGypC+cBZtUCbyHBnqI8
v2rtTrej/di8Gc2LrH6mlmgPSCSNcwVBWtYVViPBWMgWrt1pcv7Gmpmd5twa6FlojrxjA+nYMdnJ
j4IHtW7nQCEzQQOEj38uICmNARr4XyD6DK/wDmgRN5jyA4jPG4NsJdiTzi6RKOau3+NvoSZ75Yso
aPelkuo1EGHS7Jhll67Yj9l3gWIiGZxBorqaVgMW4zzlqceYv4KYgYE3tvKU/MyPjdM41Z6KPhvW
H9pVMc5AE02p5kbDNohqHeX8W2kIjGVVKUIAw4wtP6D5cl7JCvIoGA38fqxccniLYfC6P4BMJcpC
BmcRhp3HCcD/EP/sat+Mw1FNRs9IGl9wQewVfchRrnL49RJiTB3VGmxJdm/hLbhJziidHKXR6T0G
UCbdixqc7O/ekscZRBNLE1VrfO7bg3pOMrQdabJTrAT1BXU8daF07krroEeTwJus2gSqagD0Z66R
/+oJAEgOHirskRdFf5vGYACqo1KQVopkcHeW5xRDismIHiDuzIqlQ4kB5O37Wj++32rwQ++9CRqC
rAGyQHLsjgrq4TPW3oApdtwWs54ZXY/r178vfEMw5uOcofcNFDb5PqGuFIeXATDxA46NgiXXuK1T
spuG4UjM6F/qyD1f2ygaxaxZEItkN20B2iC/9cXgTPbszsOlqktXsz4JFF5/09eD5aJNrVZK31pA
BfovSIVxX7E+9Q5dLhRSPF0gUGArvz7CFgdcgG8moDqGVufOlzE7GoDGfFul1Yi2uEKm8UIChlh6
M8+QpA3kczo/oykdg8E2rA5UzlyaPWxLE50fi3ALaWpC61Gb8GmaMwKGCUwz9ckaRYSla7sScIvX
a+Iyz7y2i0qukBToDoAbPbQXPCze/VXv0wt9ZZDxqt89myqiNHUa0RTV+uOzAWPOhhDB1fJeRzvA
91yI2Zb/NKNirP2zxyeqzq8f5VUMZ4o6oEMkUuArS6dPyfQ5acHsCazz7ftazTjIVQizz8V9GVVb
qebUAFLJMIAoln43QusYjZZjzaHA9f5ySh99/lUWZ4nZqLVFQHBu0ynYm+d83yG8pPdEuCu5avLo
HQMxB/yuH5iOaxOgc8aMzLSj5VcwwO3itj3QSDropoTkUfNSfBVtn+PqZS1EcrqNFu2bykBSP2tv
jZq5U3LTyaIvhzVAG7Z5/Fsx7nUlgNlUJBkQJd0ufmQYF8Zr+ZDs6Kv92O/Yrvrokt2viZq/rNbB
J5/AJa9ay0I+9+yMeJypWsJbmQRs23F0KOrRnxXsyJeawJGsNjyWunLZVVZMo9ZQgIcwOggNs9p/
s/eyUe1eOMe/XuxaaMbF7EzT1LBm+0la5ocxGr+RG3+1PD3zp9JhjcT8iU3ZbxuNSEe+MhSAIUnH
NCsrpCg7FU7MflQvvQc2xHPgivajBJfHV4b0VjMDFQyM3mgccnDOl68jCLM0U8D5wmzgwyu/niQ/
uobNfK2VTHxDT3nnSeHtGGhOM/WoQLyOQuSSdWGGCXY4ID2BPvW9+wKXQN+2DWAA4gnsJGC0l/Y1
+TGThyQ8bN/V6gPXQLiCtBHT53zN1bYjuTAMJI4k/9mOF01tHT3+sS1jNRlYyOCeV0kVvUBZHs+r
Pcjx/aQ+b//+qgUsfp97Un08dcrM+LfTvNqlGZKanDqm3R6KLPwTf7gQxb0nLFI2/WxhlrXoTp1l
Ajz1EvdCdEUWAj/Y2lUK/35CUGx2IwhSvejG2McH5Zy71cG4m10Z3Gw2eKr/4Pyw3MzakxoQ9dj9
LYJlXDdUAbUxerDdcxbtrYS4tRa5hiUCP141hIUgLpqERZGGVoltZ0KB1JEnjiV6pSIJ3MNJskCd
ZwVb4ZlyK1dfQ7Qot89q9b0sVOBsOZzjKJNLTE+3NHPi4TXGYs+g7LaFrHbNAE7z+0Z4i45GLBtn
mDcfv1B/ONb7vtwFhQMeMwA+JaMj/UAc3JYpUoyz7NoGo1WZsknW+jaWHmf1oRR9hax6NR1MpCZI
d4nNF4mpGhtKMKOrG9ObcHgYjF2o37cSsK1EQ+7rZnCVxJkBTWIlKBOkLRVAa7tXLfvyJ4d1/X3O
ClLFKsxKx8ZjO19M4lugixeRnq46tcVhcSaAfofdD72CGBpWDypNzjSwXSQpe72YBKFt/XN4IYu7
+y7PKkljULUsg2VTb+HR3hOncsUjGIKb4avEPcijmoIwX01OSnkyqODprJvx75vh0Z3SIQGlSYmb
6RrdkceHShsw/yPoqIuEkPcOsynx+Q4kbTTYwsHvaHssE+rXenz4V1bGLwVFGILtAeeFYFNdTMmN
rNtUdFzMij5EGoDYENUwkIIrnJX1uaKbyQARQ/2QaI3bRf0+w5YwMFwdOt3Fugiv6X/Y2m+J/E5+
PFsyJRIiqP7EhhHU7+QeswAP0SE65S/b57eeh1614/cihyJF4pFCO5aHzp9aUPmOJ9R33HEfC1m0
1r3bVTFm+YsoapFizsEVC59t2acoLo5dlFlohtLPdKg9uU2/b2u3boRXeezfF/IGPbcku8NBllbl
VFPsTInlGLYoZgsPkfOlk5zldmagi2h8ZSsi/T7ZjTlCkeIb38XfDmu4OQRG91+LJJxrramcanOI
oeXkaPxkdHnppTgX57J2clf7pO8xpO/TGUN2+dkKHSocyV13UFf53IuQgjDM9RRBKowiN52Ckx5I
x393c5y7bWczUeIQfcxhtA5tpu5jKp9jZRa4dYGB8BvrpprrjSXh4kKUvVPDBbuKoweiHW6RFK7i
TdRar9QAPUyQyDml7Oay7rTG/g9ODFzZOuOG/D/Srms5bl3ZfhGrSDC/Mk3QKMsKfmHZss2cM7/+
Lsh1tjkQzuBunxf5wVXsaaDRaHRYy0b0cG7rijE2QyoXuWdb7wrQZiUJTb1oObgshf9a3ohhNqbM
BrWLY4tOQzXPq4e38hFkDE8jIPdLv/+Zu6I2AO4l/0cgSxWW65g4nHoYG9qIF/U4RrVDosFRh7fL
monkMJs0Z0OtVDaoLwvrVevR2249atWhBVHjZTmiFbSZmzFPU10zCgy70Ebz5gZYeWiv7K8S19wN
B+LIV8JhdPrTP91gmyVk0olIk1lqWcBfUB9PeaQWvw6anV04mT9/L9zeAXSem72jbQRp07gROgx+
sG6A+RIdYTZAP5m8aatQZEcARYGc1dpNYB2OPduNgBAYudpe3GrB38t/xLERThwrSV3qGkpM8Rcj
e16sX5KyswFz91db+UcOs5V6qJuVks64KA9G65hBHgCJsPA7b/JKf9kPDmgURCdQpNunzWytBrDE
eITgvE3HJHuXuodOVI/muvg/G8aiHZqLlWs9fYfU6CIKf2lCgBmRAOZqTq2qWguM+nh2DhrlN33u
BAlLbqyx0YCu4+bub9aqnfIW6e22O1ZRMCvfSfw814mjKZVA1EeQ9PmA/bED5kI2s3I2agUHzLwt
7yg1aIw6dw7SwQjMpBRQVNkpD1PQoj9mUPzHEkzbiWhOVWQXjP8Hqpy+LAR2QRbypdUyJ+2Lk1aR
Q9nb/v9o98wlMExN3qsWgPOm4+LKfulp2s2avyaA4AQskUeqvRT+FGWgRU6ELb6YTSiNhfoBnfob
qDX2LC+/+o3hEQXC0JiepAu7yvalt5NqFmkEE1Uf6UyBup+d/Lv95XddPHf1H5dXlbeBGLq0AURO
8K/MbKCt212Ta7iAerSQGgA3ILLTDg9TJLjoeNHIVg6zebJtaqHewliBoepj41KzBjdDvL+sDTcm
BjaprKkKnpoAYT4/f0k2An6wAmAHhf8kbulhbvBO86oDBYU1HgTSeO5kK425vdVIqtckCSk4gFPg
Tm3c9jvQG2SAOe1UFz/ipfgevQiEcldyoyLj/smsS6QF+gma4aP9grygY6ZueKIk58SJXuX99CI9
/dVgzVZV5gKYeiu00hjptd5TX81g3oNXximeImhZupbAtXEP3VYaXfiNG10xwqNlCqapNXAMSC95
AEy/A6D+Xz/qntdCNyYUyFwM4A42AVcIu0lPmBu6yoPaOGZu79POK+07GrdFpRjRLjIXxdKpdloQ
TMGnhDhDmrhdeByyvzl0lLDalMHgDnzw82Vcorbt1RWjY7J9M4UPvXHVZPcCc6TmxvorFMbBQwtA
bIx0MeaoKakS2ysGXLRde1AzN6pcBZSGtGN7AaLS5Kx/o5QBwEKK90HBt86V6symkCoZDhnn3InB
NdiqTj6OzmW9uPtjfmCqm4Bg/IBa2ligWSDV3zYYtOo7zzJOFQCeQ5Gz4rl6qEFx2z9kMBe4VEer
nCiYcu78Dq8a4NF1rn6jOc0h90nv2HeiMStedLIVyDj7Afk3XV4xvm0m466yhuspxURXFe7Xonoe
lfL58hpyuyZUDSOFhBDwb7N5ZSmUzFYrgBxAUcSkq8VtD5jOeJFMx/T1r82hdd3lRLuejYfq+2XZ
PNcMMkIFy4upeMI+4NDqPBlqjbVd+5dEfa7Gn5e/z7MP1aIo9eA+1Ak7bFJnU1yhcTfzogRZstRw
TbLrw1+XhXCVsDRcjph6AjM7c7ZqtS7CKsfIjGZcpdX7Mgo2iKeERp/t+DzKjCzfrmkkmtaXKYXi
OGZ24w7EXdD/8e+V+CMEeL/n51WfUMM3qjYFR9MhH/aaJtgJGjmwDmj7fcYfFHXSTIlkJd6sNVcK
1qhB97lkXQ+T6tRjdARn18/JFM0Z87ZmK5XZmlga4rpq0dYRz1c9KZw2+nF52ahv/qQW+n1Mk9ab
DI0RMAxzvWRtn3hlMV9ZUukPEwGPJ/ChulGwQzwz0CnMAuZyCTi/mdgsC3szQ5sHeNEBZSP9itWn
IdGdy+pwExA4jxYSJwpuI5XdpkFtkIJoE8S1RHfyg+2s3nAd3tnupLrJU3f4K5p0jIH9EcksITpY
13CRwWtv1T/zHCi9xm2tNALFuIu3EcIERghn896M9Myru+uUfGvV4/8j/yUSQq1xcxutatd2fTgk
aD/T7suPGW37xnRNt3ptTkawIHsjQkcRbhj9TRuZeZPHpAeLg5cO7vCsIbidrzBN/SvN0ZFOuxP1
gyjK5Nm8bgDfUtYxwKeZ9P83Io0C4xCjhXnIbjkY47cC92Em3+mxCDGFG+5tBTE3r9o00WirCFqm
4+Sn6HNz48fpDeBKr81dFSz7v8O22Upkrt7CWEolLHH1Zs8yqiupF3ra3ehqr+AlOIjyKNxnEFJv
GgbFVQBdskHZFJM2XxY4dooeNd5FR+3wG9h+uC13mgDkhrdrgLhUgXGJiIyYzGJa1drkmY2rdtE0
Z4gip5BPK0iUzXl32YfwTgFyKxhxtzFBimLEuXn0JK7idZxTr8KZbtH9rhRWAGAJ/7IY/upt5DBm
mMihIqXhmmJ4gIYsw24EjZubtoDOBByxn6wC/8tDkqX42yDd01DvA+T8uWLSLOWVZqFlllISyO6S
YfixcslBe6dvunJ2QldEnclby61Ixm21Q2V18jQhCzpdqUmQtoGhieJb3s28lcF4rWgheSTH8CBL
i65Zw61vJQetM8ifDKozus2hChIPg/1NIDtRIHpE0q+zFyiuTxXIgAAQQsvp+aIqSVMvQ0+ohFdt
eqzrv5h5MtGZo0FF3bItZtPmaSKTAkBZLzYMJzJs8C8dY2MRPIW5WmykMPtk5U1vd5qKkB3DxqZe
X4GUIBDYu0gGs0/KlOD5S/dpzt3o4cPT71cA570u7xN6A+tdeh19vyyTa34btZijXKXIEZYyopuJ
PCnqV7X01UQE00IDS8YA0CttAOkXYY2O2ObcAPpaAt7JiogjiYZgNQtnChW3bXx9PkiZ5AzABkzm
2MkVwTgG7+Y8E8w4xDAiYz7XFXzUvNxEISV5Hzy5zva9PfpVhaSUPN4UKvD8GtMNtfKA+taByOsh
bgaBL+Ns7dlPYQ5BbdN+/5mus4wAsnHXXpQg5Xj/MwlM8BjP41LLBKHJLHeOnfsqZgx7wwv7UKAK
zy1vJbFPOoPIeS9T0oD4gEwDAP2QNEFmj7YfU+6Cf22glKwcXZ4IV4EMxoSrM5lLQAckeJqO36I6
IPZ1bAjuTc4ZOBPBOBAkswu5WqFPqBSOheJfVUr+bIrQl/jrpqKhGFy3SPIS5hzMVpXDTZqx1wCE
evUyH+C/4Z7iPBSBdFDuLi8cz+IwSWjpsmIB6+ETAVNeGOhXgz1oxc85v1ebH5e/Tw8Pe6q332cs
uixaaxkITnVh1O6sfemNJ0BoOVYa6OP9ZVEiVRjT1mbFWDKVGlz1JoG5TzSnzzOAjSrsDJyG4m+J
hzmi+uZJbQdX15zS/pvlMhQCVmYCbogP3MpNSE0ic4mrDpufLJWv2EHdXi356JTRvWUKlourzkYU
szOmFEXT3K6wM/lNbr6Exvd2OlzeEe7mb0QwO1LPej8blhp7a90EyjjvARrxpCjSDsNprl62giuE
/uJPtvZH3EdLzGbxGmJ0C1kwNDihYq5fTfriLmaL1qHGjcxjLOyO5B5V5JP+s1us15E7JTS1Vo4/
AkEF4GxlBwLtFYSYGAYrHBEfm2A52WdCPJjgmQohDqCs/oS5uihzYu2qH1M3zmeBR+WeJvSW4n1n
IAfAYqnT/IMiNzCPZC2dqPimCAuE1GF+2q6NBMbRqXpRd1MNdeKDEmT76LjeGE4IXmLUew9/c0HY
NppvdSS/gTnDeO9ybFrMiYPzJWukY9k8orvxWDSPl+2ds2bASUP0ZeqAHkce9TyEWQ21QHZrir2w
/W43udN1AgsXCWDCy2lROr0b7MhrjNdOOZUicnQeLu6ZBvQHbI5QOUyJMcdD7I3v4dfwy1iBd7hz
5336Ig/OPHmWo7sp6BNFrfO8J74mw+XZqHwgvclOahipZGpx0WDpvgz+eBp22RfrpDnS9eqDe+FN
ZA58eSoqjngNAIaVnZC1FxJrCsGo0hiowXpY9xhZVT8YM9IrIOm5qFJctg3O4dVQ5wTnK942QDui
7nizstEYTqHRt7En6eiezOIDOFD2gPT2+6o4VNIiiGq5lrIRR3/ORlyFLufBNHvQhgLIO+wUZ8z8
ywrx4mZNRqbTshUwwOosP0e/mMYwDH0EW0nKXflEC6qhF+2092zYLcDCEoMr8rfNRCYXLwVVBsUm
o1ZiSevYRzEm3PIDfaRSChfjB4Uciq8WITkG547UkJf5RxxzR0p1XfZjB3Gm+p63t9bau/n8dHkd
eTsF7j2AbmBiFWPnjNMApjsguEI98nRyqsgLGQQRHk+H7feZIz1q1dROmHlEuarxutm3IsnXlvf/
TQnGuovaQKvOiNnNqHVVJXdRnRXcRx8nkrkutK0ezHWhZD36GunotWY4+ry6ZSg5s/E0A/9yDJ02
eUma8lQtou5Prslt5TImp2RqOvQm1o/sPrAOgRq5vCUuhXbvd9ZNJXDxnCCGhv6ow9kK5jtUZiWb
0lqs2dQir83ivTlEVzlRbwopBJUsGoZKNLWk44/Lm8e1kI1IZmWlwVbtooQFKtVhnX2UlQpRaMa9
WNAbb+iUzEfBB5mDa5bKUkS4uczH+mBQXMBj+CT/0K+r03KSHQTVb8NREuR8uEcLLXsaMeB0MStz
LtQ2JjkFr1AEaMUULV0/R1GAy105pKuQspABd8i2LBpKVpX2AviNUvbGRHHqea9OorFergVqaPZR
QBZnInRhTAJk3rLW1pBCiZPNoHHzDNzr05uKJm5A2MaO0nuXLYK3cFuJjEVEZa3E0Ugiz5bvVuk0
L7vL3+dNL2hbAcyhmuRG0zNLjT4mZQo/PNBJmd+pgb9o3TgTxfjwpopzKSErYpb+Ye1uEt0PQ8GZ
5T0EzmQw1q3qaatGMXaIJvCJn/jo8an3vf8BjlK6InwDuvysK9ysHtuRDoLzaa11JfLqqHbj8EuY
XtU6WsYLQRDBM++tHCarEhty3KwDGLu71ny29fXdIgC7JrXgmfhfDBwjkzKgXcFBzixfbUdxbkdY
vs5XAoCWBEDwXB9mvKRUdEE231fRkeIr9o9ANjc1YKYNEBEQmOr7eXonxLXSv6g0wib+yGAWL2k7
NJwpcuRJ1je5r92welsmUaMv/6D+EcJ4OG01Ja1YYAnreMyz/UhElk1fFJ9MTdOB6w8MI6rPuQut
Ez0Jk3LEQb0PdQeJPNDcmG5yUE3ax4n+ZWsVBMo8wE6NYo6i94CAh42dEMfUSG2vMkaOFdDW5Y5x
nH5RiGHKCGI8Vqfwtm2dBb3T077ZX3ZL3NXE/LYM5B9Ao31EvJugedSice5buIoymrwkwdmyvcsS
+KZuyeA6x7WBhBuzYYMMgqpeWSJ0PKZP03N3P1/Vfncyc3SuUaY+0UOH5yrQkCDbqomMElQ73782
Mey1SAHcZI0YNrL9ucmcobvNVBFSCNcHbiUx9g406BioZdg2/Tbcqd6KfC8lco9c2ZGEavGipK0w
ZhlDKVPyRi5glqrlKI3fNK9FuFu1r8QOikLgnz55C7puoMXCvAwysuhjO19DW9ey3KwBKlhnnbvG
wCY3zZNVjQJv+9k2IAcFKh0tPgRIAhazglEvgbol1okbzo4Ou1+uK7egiKq5Y+/mXb0ToU1+jqkZ
iYxmRTk0bRsaxB2D8qnw533zau96N/ZVwSPkkxlCEJo7kBpBbp6Wnc+XMItlE3hCaB1R0uhGrQBP
PimnoZH3c6Q+Co4YXaYzl0VloUHaIiAZgwthb5M+bnRp1IibxaAWrQMwqzzND/ED2BJ2opv4cy34
XBh7k6ydto7aaCluB1Tm/jYNRuedvkZrf/QVXF7pbrq/rN8nJ/UhESk5rCXiTp2JZ+K0DMHVukCi
XKfvs12GGjrBzOlfF2QhB/UHmL2GhMWnbrbIaow6M2fVVctblJwTUeXh85MAAgwT47KKheBZl5kY
cDSJpCmhqrj5afQKwNZdU2RrdQ9e5hUkn+gf7tByiJKOoJDDPWdbwcwKlpGVZ61cAiT0cVqc30QA
iRudugRFlt4VnzPOlpkUjooADQqD2R8/aHOvIONjJiVaY92pnzD0aWaOtbSieONzTI3VJLKF9mH0
2sKLMM8EbQCChjXA7mlbAs1GLxQgfHUpNcQiuld4i3gmjXkiGPPat1OhfDirybU+nJXkouGN0rNa
+ywQzfh9XkQUqTTNBvglYgJLZQS2qWRHsiSj+0w+xOTLYv/rc4WOaEU1NPSg0tEHZvnkwlrwVlxU
N24iN0m+ZrZgjvRzwgxltq0ERgO0VnaLtayqW76WiQPWuxJMSQh2n/QcbN3tM63dr6K8I8csqFR0
1apAC7J0dkKFSGm7Iv4EW80+fUr2eWB5KKdnB2oWainK0lBHfu58IQ3xqAmRhv4pj5t30ty0OcyC
Di4m+w6tU8bHRMe4y25F7/vPFzOEYVMQV2iYhWGn7lekStSw61V3rTDHmh3kJHU1IX8MTyVi4F2C
VCdiUlaK1Td1avcf50oJCh/XiXRIDpNH8awV3a2Fw588tZAKt1BAMLBtFuMY15wUmpJgDeVd/xru
6iDRnByA/5k7vNu7KkB1BJNbgic573hthbJOMYyawRrxEkIM4qjVj1UXuF2uVhYmcZFshyXa9Ads
nGBngl69oFpJQNxb5vu8fiaj4IjRlWGtjwBtFTeKriDJTl8zGxnjog6dHa3EHaavYf1TAylDUWqu
JLWHcSYiW+dqtJHGaGRoiYQEOaTRvAwdCCifaozagJER40TtQ+7HvsgJfo6y4UO2GtLftNHQznWz
HRvIbPz1lSLaWF64r06UCWrZiwYQuDaxUZBxWKRprFyyZQxmFUE+n/JZ4HI50dO5NoylVyVKM2EF
bSZ38MnOvoXHuAY905K7aMEBwrrkiSJR0aaxdp7OrdHVEGnU74rsqWbQNW+XI7QPj3DJDJkItC3G
QepaqtYxuyGtM9Q32v1/4gw66KmbXtbe001Dt7PALAUKsjlJyagagL9CuBntoiqo1pssE+C2COyC
hYpD7QyFEQIRTZY4JTD3JxHdj+AgszmA0rKHvMOQqmvFcXQ/r1oUxFZiIb6Y42PeLuQQgZlRCKpC
X8MXNk5n/AcJrUVeZCiWHso7dT+CRy67a/Ee6vYCExFJYnyHMtgkQzsRccnOOg47ye+CDoP9oCYR
SaK/+ZJOjMco9YYotfSh0+Srp86NfMuTvsQPxEn9fEceLmsmMj/GZygNMpNWC58hK8d6vMtUUJf3
gtckTwYqqZgmQ7c0rmXGbVhWZcutAeuYl7uwDsbhiyqCleeZ+EYEW4Yh3dCreQw1xuXRqK4XESsx
5/WDZMIfHdhwttKAXKKr0IHcg5MGUBKjY7iJn+2kL+YOKDRj61CCydAVvrt4BrGVzKzeLI2xVoBE
1e09oNNRvsRsF+6l6xZsMccqmK7sUeCSqL9jTXArkfG5nTxiXlPGBWzOlaeuV0l3tJIHs3y1y2NM
SicxRCdZYCFsuYkUlTr3OULtdH6c6gcLeXItFUE78JzURi22IQwM1pmSTlCrX5CxfkkwZzudtHDX
JsIgXrBnGs15bK79Lqm6NLEhag7ag/mSAu00c7XH7BDv6x1JXVFkLTB/Nl8zSKkV9SnWbxgyJ9Qe
yvjxspvgBjLbxaMabzQq1bwsI31UEeTO7wZc4Lw3/X5xFLfyYl+U6eJaIB7eGuJP28RIwrm0uCR5
OJpYPxlU7WUw7oegOZC9efgbrTZyGO83DXM/EANyflPfdE6WOZL7G/iGvIjw17lWjo5262MQQWGb
muK4p2DTWEN10T0dSeW42A+VIKbmvPQRraMLjPY+WjJmX8/Xjq5oNlnwF0C10x1KOGl5xsnA0Hx2
BwBv4UOfrhHjLTCfggZYAMGoMpKh5/LMNu6krKRnt899ydqXteU10Q3RBVEMZ/XO5DB+cGjT2DRr
yFkN9A+A39JAYkbvBVldjpMwFINWtvAWAJ0ac9HjnQzOjkhR3ah4CZVTD8Zd6z6ev02msHDCeaie
iWKMvCnquM+pqOz5o068kwCf051Ch8bRogQQd/U2ejG7pFpJ2WUrnnMNmNLi/YwXsQhU76Nh85Ml
GJaGZK4JyAuT8RGamZpZt8LytOvJlxx6bot9fiv58p32SBswUHBFt2Dod0cbVCGu4DDTz18Sz2xd
tkqFGevI7VJW4cxfn9Igc9Vd9YQMTgaSP5FAruFv1GX2b+jjJLMT7F9S2igXBhIQzRTM4hQCwxfJ
YbauX0c0oJSIbVQpPnZow40007UKEsiDLagfcu4RzKgi90nQ+EYBB87PchENStxHELWqXiXtZPLl
8h7RyIHdou33mchiVEsjXgj8LRrRnKkZ9yHxG61zSDo5Q/JdFSJK89JpIMS1kK+mU74y+0Sol9W0
9CqmT4TE8jTUTDJ3Ppo7NBn/P6jHueu3kcaYYJItEoDOcQLm28FHZzO4DILQQ2XNdupfBPZfCunO
uaduqyFjhkY3yqDUxK1C77D0VB/G2+RIMSYTv3DV6ypBghdtJ5591PbRrSK4QkUaM8YJ1kmzKSPk
9LT8aA+JA1AM57LN8PKwuFhAJYu/QMBgKyh22tpd1UJB+xHgKK9g8nSqn+UVgqkO3cfGFVBCvcsi
eUqh7xNTZ5gOJyhunx+D2iISyFI7bGN0ZS13g6jHj/d9Wq0xFZw1TTGYRTO6FqWiAlyyqfySZkA3
F6Eac81+K4E5yGFbpvFYQoK8C3eFv141qdd4gzcd5H2uCZaLd6q3wphTbWaoLsjtAEdoBHaKCcQu
daMsKOXJSfQfeivKc3G1QyUKjaz0UfZpCoY0ir7mJQSOQXFTB8WOtiNFbo30jMjJ87ZqK4rRLRwi
Xc67FqervhnnzJmE0LC8iGMrgcbCm8g61zCWkBGcoDhJjr0ynKrMPIGJ6i0d4+usb79dtm1eILAR
x76CdHu0kiWssXbh7bDI/qLtV1Rp/kYIQCvRMYHpUDaKsqSxDCcTB0hHOk1CCX4ydpMqCNV4kS5Y
AjCrLNvozQDC4vnKRcjnYtwXqlDPhzoaBs0b9DDs4hzBLvGWfVH7l/XiWAMkolCC7ypopGYk5kDP
m6MGe1XUit+MxXtOhq//mwjm5K6DDWQKCSIqsw8A/eLb+uNlCby33JkWjE2biT7oRYfjY11HD8l+
xUsufbYcJHADceDJXTJVNT+a99HyS/9/Y95jr63zGEHYkB2U6C2bf17Whi45E1LYAM41gUeG2XV4
7fPvW3kcDWMPU7PKJMilIghDDPakqzdJluBpxVXljyi2j28GwDvIbLE1Ubk4unqdryKL/nw4bfDP
0xZ9kGCg0M5uvtEixRRCGQqwFu0VjBNWP7vJXW6XgJYbMc4dV66oh5lzw0IselV1un42mvXP11Cx
kqhtCuxR8cvadQ/KPvLD04Dpkfhq8nS8GUXVK44Hh0QMf9IRb1XGxp1L7EcQkVkluhWAugLAWcUB
XCoaMOO9mD7oc4OacSaLRa3DuKRMGh2LirF4b/pGS+3GHQCWQa/TnEZ0LdJMbuKtIiZGrmD0YxqK
AhAqC72S50pKsSTJ3QrB+aF+Wm97rz+UgXZnxJTRwG88Wusne9uTBTld7n5uBTMpgHhqQ0CNQzCd
lgERTZC/WG9xD1SAyVN8PCIUP3u5fAzphp0fQxtta390ZUOmpUtim0CkhoCj2437KZB2f8Gihb3c
imG8SUoGPTRCXMetXiL6G+UnVa+PqyV5l9X5fNTP5dCDuvFaS2gbkTTCPrP5eibHoRdUVz9f+vg+
Sp4ouWtAhmQh2pXasmV9pJd+Y3swkXuJAA4ADGiVLQXgoRTE0Dy/osGd2OhKR+s7CyQNoG2yGrTy
nq53A3w9/uaCVyqnOEhV+iODOdJZV4etraFnjIDynnI8lQEdhQ4ACXwv3Zd+uTO+iKoXXD+CBcTY
NdqQ0UnDWHpvpEpodNinOQgxpgU4SnKofRJUgay4jcDGOQEHdgUPSfgTIJN9qomPjWGZoQ3rM0I/
f9LwwqowQFrZjjHgkVUFXQ8skcuG+Dm2PhfJGGLXjNJajjhXzRx+m2LdqXPVi9HdYJiIQDr5Wa/b
w2WRnPjgXCYT5cgawBOjHNdBfJg95HHQHJrtKA3fcvi7E71dU+bKwxhhUhs0lk+G70U6Akvdk82n
yxrxzH8rgwl4sjqWe5kmptLy2giJM057mYjIV7i2uJXCHIC8Bhx3quOQ9UEJBIXkKB+KAx2PFQdV
n4Oe7Q6h/fncPcl5a1S9DLPvI8sJo9fetH3N3tXL6/+ycOiqPZdjDpPVZRWsb4EuUeos1iEVMmhz
ryvkjuGbkDQEoBgjRZ3nqB5ULFzxS31dPcxZ7i0vOhnvsHqKnr4XtoF+Ludi/TYSmdtKMux8nWIY
RB93rmIdm+Zelzyj2WPQXWv2reQvovQ13zw2Mpmrq1nWXB1BuIeaBo0Dxj3l5ABXMp6tzb9O40E9
2k0LdkYLEC2M0wDYCRBgYoKYO69uhsoO+kn6ddkyPobl2Qt/K4NxEpGU5lbSY9PMx/hufZzcGr27
sde+KA/lVeNJX1e3dXJAOtXutJ+Oooo874IG4gJANxAtI1vJuI1KT0NLw8yGG7Wnsj9l1v1l/bi+
fiOA7e5OlKZZ9AV+SUOfa7TvdhKYtZx197tB0z78exB4XCtbgcxVpgBVbJyowKTCZJV8m+EtW44P
TS14xfBCj60cxvYN0pfzqEBOoYPpaLwh5CWN7nv5bRFWXAWbxDKsRWa29qMGUf16kq1rIxFxt/Ic
+1YXxtCbtZzznmae6m5AFjlJMbzQl4+jHgtOlEgQY+1yT/uFdRzeCMkM2U59q7+3pd1lmxMtF2PT
g1QpfSgj0bnUqVPU1/IaXBbAvdnRH46uSPxcBRf5uT83QDGTFirWi/Ihp69Z4/RXo2vvdLd1pckV
4R/wV+0fcWxv00rI2CYprqlSO1lF7jTKXQU+t8tK8e35jxDm9ujDcDSiEqs26vWuGC0nN7xcvtfC
0FFFwwpcr7dZQLbRSZEmvVdosr3xTQXDg9o39aVyLc8CQvjkEa+LQYLbf5At0SnZfCdqF+PbyB9t
mdNbxiCR6lSaDAf8efnF0AU2+F/83h8B9AdsXj5DsUh2SSNq8Fx4xKVkMIgtPDok0QC7UYQkwdUH
8KgYxwU2n/Zxa27EqWODVDtN3yiS9qWwpVNXlv5lA+Fb/UYG41kXwzJqe4FK8WnwKcG65Jb737QG
4tCM+w5ChhDAeAQFNFSXzhcQlJxwrDQMpH39BImiIDm2ewzhLQGYx70cg3Dz4AinJHghzVYs46G6
JDV+J6rltnNaK/KVvndA6+QM+eOseZ0dVNWtJf9rigp6a220ZXxWjne/VUzQtjHi+hlMYP3bogKR
0FRX2R8lzRY9TrjHfSOQieWbCZy384rNXI750wA31rnDdbWbJAdD/u8t5vJSH8MaCPRFZkQdCRvx
bFVlnGc4DcU6pPQ2w8FXT9GxcBuPJpqzR2F+jB7jC7LYOaVED1WtNLGsyqOxs37R1Ha/T9Fu6C1o
s03vhQJ578yNcizue6oYbaeVeNqaj8aRuHWQPq2egeZD25e+YobzhqasUh8NvoINpXZ5SVPmcKaN
tS6JAU3J9DVbB0duTK9Ud4UmcGxcR4OBPQsVA0LxO86P5bIUthIRtI9E1Y9JO0ayaJaCa5iAX8IT
RkZZj600W7U9KiSmbyXrBmNgrqFXxzXbpY26LzvRpfcBHvVp2TbSGDc9G3mumhaOQXpAvs2JvNwd
B+Q3KQ3UeqUdgCM8++iVQTtTuCcB5h6EVVK6Ypd+ArOiWlw1abHgEVWHR1V+7zGqmomrv3T/L0lh
/FraguWKJDh1Y2AczT1a6TCnajjZnQyiTlFDGNcYN6vKeDM9qtBHh1ZSt+s1z2rhQJN1J5GnUb+7
fCdxqvbwmyamRvBSQ7cMC5+ZkaYNy1Gj+dL+oPcOECmm6xppA6qg/CN3gGXplffL96J3+8apv4hG
E7jn4c8PYHFspM6WFCWDudrTXWjfyqJkGdehbL7PBCp1O3ZxS3NlajRcF4W5zwfzlCvGTu46ty0q
P9Tq4PKicg1yI5I5E10KuK1s1pGeSw9WercsmIIQPAtFIhibrysAEegR3gGVNLpZcdd3lrckb5f1
4MdgG0UYm19GzfrdVDGBWg3ck5ixyFz07hvoMZYxNiILstH8CGkjkLF7eypVraXGMLkzbVrx1u+W
13l0jFm6E5WbuI5yI4y5wes+BF+BDWGx+V2uEn+sbrton6roVxQNCXK3C5N0mGECHMsn+hTSatpi
0vfOvART/t2snlfMZ1/eLXrtf3JQFlrDDUAEoE+FeX+US0TSxoAM+UhnRqyDuqNlLOENzfVNmN5B
iQ4ddhoLDdDoU56qA5aNMhORxVUDOocwvTWRV73+ZkRKSmdUnViQ2ecquBHMKIjMnDSRGFcNFQz4
JpR2tCA9ihwSN0GGaPIfBZlIYCS63ocWFpLmTzV/3edX/8mfil5R/HccbSlC8ghYQ2wpF+/5sq7p
ppH7+C76pgb5rkerduEj4AExEeCBAF8xvU+vNK3/N1NN8P4b8cySZqgt6WWCe0ZXftjSVZR+XSP3
sllyTX8jgllN3ZrXJIqhodYbh4kixg7kZhk677IYvlX+WUjGzS9jnOgzLR1LRHLt5lHPF2eSrgsR
wxnXaWzUYXx7rSN+y2jLlD3fRe2znl8vduyEdeSayJNd1om/dAjjcDsbwNKkB2LzJm2HGthlAAcE
ZGzipJbk2P2DJnw5cS9gisr5IYWwOXyrq5MlsbFylXpE0OrE07/vXaJW9kcCa2WJPFiSgVyBHvst
uVXGp8vrJNKAMbE+tHuz/ug8VLNgXppvSS0Swb8KNzow9mW14weWIX1NKwGYif3Uy65rf3UlTNaW
fzEOdb5kjJlZubEOk4mtL5GnMvvOiYGQl5LHywvHMzCMJqPFHBPKn9FNq1ybzZnmWAylB8VCBzgj
258We3dZDO9sAnQC8/GYtca1wVy0HZHaxEpxYzSjl82nxXitJAU1AVEWlrtJAEIBmgEuQMzxMvFK
PUilMkbQR8ZwFL0jAPjoaI8oGH7MhIpqojy9cNfSYrNpovjF2F0X2rGWdqbqhsXiGOQodVdJ+abK
gk4szswXRtbQWASuFAzJAx393A80U9NZi4QyCtmNHgVWXV+Mu/LW8mY3urP2yDUfJFXYx847VShm
YzwE+BCYmGMs3ujrbGwqtOSR+jkn/pq/XLYKDooM1NoIoNa5cW/KnMSgGYFZtKT3QvCTkcT4Gc/R
r7Exn/XKAEYUdnJMXuK6FN1KPDe+lc1YyijXelHQzpSVeO06OVV2KAfizasfiQpu3HW0iY63FSjg
LHa4fK6NtrdreL8hfJWbp1l+vbyOnAcOJuNBzffRsYXR//NljKNs6vS8gmcaEzfEe1vDO01C+FwH
2nrdGYKyDcfoz8Qxzlyb+pzMHVaOLL6WJW5jTa4uo8GiPFzWi7NuEGQCfQpYMoDmoVu4MQ84PhuM
GAae9WDGGiqHYLrxsgSO+8OthysUeRjUINiJoSWJ/4+061py41aiXzRVk8PrRJLLsFkrvUzJK2ty
zvP192Bd1s5iYcLW1YNVMqvYbKDRaHQ4Z5kb8sqWpi8takKptF94DTY8GZQW4gTSKKnS4Mh75Ec0
cIaWklcqv2HPH1ShXGzZoNumJK/cQi0cPd8tybnBeJIACBceJidbI4BXot8FjXN0yJplc5qrg4RL
o63+6NLMAxXAaRJj//rmMLcfDu9vMZSd6Rbmj6sMZl2M37MceYji+boA1mMTa/YugXJwlWCYE0rh
pC0u2pG37WhrdzVa+Un/tsp52jIczgdhRN2NNdfrWvdlB28aKzHoQHJ00KATUnf1ekQ2ftJ7Bzgy
sXNdReZWYdAO2BlAjVN18vlGaK7WUg7iMiRTx0Mo3uTFOTQ428QWgcsJxKMIUmmGxFQrRDOcEajk
Ymt31WoDucFexp+/oQiwVJA1BcQZ+tQ+KlJi8FiNyMU+NiPQAyX92RDE3GlT5bd8Agm2RREzdoC/
+yjJCptkXEdYt4EJ9Nq6Q7Ei5lke4yGL1Oy7DOqwLv2YFKBTITnT94csv6OJeTHgwgGvJNCP0N/3
UZVWaSdJJGKs8tI037twZ0mPqfq1NJ4MhWPeOr6LSj5IimJhlgQYhWikpS6hzpwmE30KMIO8srUR
gPyofdRVBMSWzP3vtqBABjIdmGD91EO4duucrBXeK2td29l8l0iCU80q5+gwvQMw/zUcHbg5ke7n
NoBINFotVo9UWQzM8cVu+aXz6zNpTp//MyAnYJs30minWqeCFNckqSIW3Y0mSzf6zON/ZG3RVgTt
UBtBnfQIClXoGm+Nbl+W/bnXhRu5WHi8ujxZlOk1q2U1Imn8MdZIw2hH0jtVItwtvbYvxvz5ukGw
XCuaL1Sk1+DMkdD7aOfrNChWSIb221r5VhupXZn5UWnCPWCm9npqBtfFsS0DZLDo3ALvHlDuPsqr
s0YzrBG2Ph1qDJrhmRG6o20OQFtEeYOLtshcS6C8oy8eHukTB21cRlk+ZBCX1K9y6Y3Dj0k4mMru
ulbMRdxIIb9ic1XAcLK5EcgiluVNZCWHwRCCCQP9djELR0uPOSMGPK2oRezGpp5n0k8qq9FgL32u
OmPc78Y+Pi1K+N8zhxiWeV9CKpEydBWowFosoYIIaUR7kaDflOmLHgXN/CwnX8SUox3rJbqVSE83
dXqqWg0ZbUHEBzpk3wJb7Vf5Ibf77yS+CM9c6BvWRbzRkW5eFCpTHJoZEitwxUvxsaxf1ZwDjM4x
EvpGmdIa1aIOIbk+tv4wfc+60U7XfSL0dhZx3Dw5tfSNgrAfcblGmrlp/Lk0rcVsBciUo86oPBei
a1q8KSr2Lm1kUG6qn7N+xpqScgNoVxaPpF2TQLonY3y5Vzb2fx/ohJsHliOiWlXEFCkVkHWi1ddD
a8Ivzg9V9CMRvl4/xZ+5uMk9shFAHeNumbSmBFOKM1p2/jgeLV8OMImLXhNSR4luJUcHeScA4NFn
xZ1RZJ5pbBXIWEDtgbDzow8ppCrW8xWxoLi0fr+IJ2v9jo55p1ctjiEyjWMjiVKzTLK0twhkQTx/
GYfbJOKURVmhE4kv/taEHISNN2wIFuEwwGFoSQ2MgsWVrfbWkgtPS0sQScS2GfLatpnndyOScohD
IctrgkvO0aM4iPXB12QAm0Q8cAS2zW/kUL5QrqdMyYhqvb/6okfiGnWvIpXU7As/8nk7xVQLST/Y
HE6x+daltFnJuk5KrCGeIKYw2cryuqzANcvvrps9R8hbkXsjpIyNHncXLq8BU+bp8mfbvhq8KINV
KZfwwPlbk7dSzkaI2iRWM5SIn0LUx/P94pV+uJffEMZ7cMYmjwh+0VNV7UsPqGOcoIOnIeWpcl3Q
l3mAhsowB+aqnWZd2QMsjtNeyjxXGx2pJ3FozaO+kldqDQpJjHUkGcCr65WjDOv9s11Jyk9keVRM
rYDTKxUS0lVa42Ii0NHq1kV/ntO2adCt/cnM8Hy4biesTOqHPSTLvNnD2soi863Lr3fNIGx89YBG
hwcdKKC9ExGAgsqtn9oADAnudcm8haUcVtGloCzriMOSn9PxT9CvXf/+t2zYp+tys3OUx5L0TBDx
FkcWMHbGxJYSvMJs8aeMOkURrABWrwLDG39KXnUJL3+xpaU7pFXIIF7mlk+83Dgru/thqSl/Fivg
9W5JBjcpMrcy0fkXyz+BD3HbaOmd0MOHovi4X8Pq1A3J77hvE9EDpvKRMqCb8ht0RkRThsXAmFnU
YF8L3bUHM7Qngsoi3F9fe1anJVT9JY4Gekej41pXKcTNfp/Ys6s6xWE45yD/7tEqkaD/F4R7Hpcp
lXndbsRShzVrM3EYc4gtj9YLYUotj/0+8WK/PwinaHTAu/wAGgmfoy1PLHV6EyGSw5zAzcwX/Y7A
zILZ4ZxNdgyUm9FJz4R7o7vhwtsyPSDpbcBYMhlNpj3gaM6yucA/qEbolHlzyov+OJYqx3SYdgtC
aXA9k9501EQ/ugipWFcVZgs5qj+1q2dJ95acO1L2UMXfovBrhWpBY/HiNtaibqTSfZahoEbVQh7n
IfocR2QkCV9P5WBWttbsSrABJUCAi9rAcmVO6oblmraiKTOqkn5p0hgBQbH2X6e0e2yX/Dcc/lYE
ZTKZGbd6TuJs0rlBRo7+GsrlYlbyVpFy70oYG91MDmL0PFd2BpLrzkkvloMMq2wXRwItAF/ncH0d
ca608zVkw8TEOlDVoMhHm+kiJe8zEho03uh2h94VXg0/h+NVH0mrtXRI78FnsfudThUk4JF4A+Sz
RNoFP8ptTTlaamT+gdxFKFaqkwCcKeswn34HfwTP540oSkUCnjA0DZ5jeh4H4Ld35HRxf8OzbGVQ
ZlKCW3EoZ/LkC4pzdO73cKF74z5xJqDudWi0BLACkC2vS2Wav6KCM80CqSg8y8c1TMNqLND4izfg
khlgTpuABNXGP68LYb0nMAf3Swi1ekKONr2+g2YpkCwB0w10rtz6jofcQ2xMXi+CXn6OLU60w4xY
AaagmMAEx9i/Ql3BaYbafqghJRCe1sQeHD3IjwQ1tt/Fz9EdplNyu1wdTMadQowkRD5vaZnHUUNp
ABjrMujbKPPUlCmO36D3x9zPKpRwmtexeeqj3fXFZc1tEof9Sw61hVaSJhJwk5ERlo6YAQSOQwOi
M/VHZ+yXl7+cJq9TkWk1G5HUhuZhFNaxhp5j1A0vRqr6gyRwHjVctajj0ERzn44k5m9fQMgpnyaH
3LbCfTHZtekQYhI0LHLiSFZovl1KyoNG3SIqCTHUv3rssoD02PFLEyxIig9bRkxnE4gX1jSuSoEg
Qr7TD50j7ZS3GZ/cx75hwNt8SXfhF36GgrltOrC7UIjHX/Qw5RyJ8iySQbCsee6NQylxWjXejtSn
m2AjgDLFAT0HuUp6FFvXuize7AMQyOu8U2Wvx8EhD+7cVXzJ70F7mvot8ERXp7YdKRi9AXHicwIA
cwujHBYhFHGGGx6rHfMFBNilXytAGW7XGVqRk7NCiGd0p3vK0HSo7My9Cm6HJvbAm+tGfjtxvCwz
7bCVSxlz2MG75gRoRbqEd+UtelhswZOCbLQReLiJy8u0sU8PeppQ+kJrDlovPlpY3BlipjQQKGu2
fJ6c7Gz5qYsJudI2H5TDv7FqVogK9opfIqk32KxNSTeE8LeK8YcV3jTNoyVwfN0bvvNnA3uXQfl0
UOtZk2Sh8Vv9ZryKXvUtfyicdkcG5LTL5K1u50T3iqvtUvx/GT3Aopvea878Z3QLo3QWdOXqPjDR
ztO/wFBgtc4S/o5fK0AFz4Y4VVOXoaSugvQU/EKnfpfjOE/AzOX1IXMWm57pxNkehJx0zibdsctk
ey0PaxlyrlC2nyIGROq1yNpSVjSbyWgsEaQQroZxb9ira9ykD5YzWPZ6SG4VwIlot/JJ4jxDmNqZ
IA4hFKTgDqOOi4YBbBEFBAQMylGLvtbFg6hz7hdm0LoRQbn6ul8yecxb5KK7aPZko8TIqFIKR2NM
ar/B3eOnqinuOXc1Wypaegj1Kfr0KPsdlmwWW1K9HRADeYrb/Nn/QebXSJzc2hnGyioApnU7zeUI
Jp7308EBvfrfginTtJIC9EdkJ9NjexzOyUHzSoCNafA+/HuGmRLAFfO3NLopK9EWWSxDpD3LlwGH
EmxiJzLuidHAS7Uv3OKBH6GzTeZdJBVtTcNioV4NkUmCVytK8LjodoB59q4vJE8MdcPNq9YD+xXr
WEWtLdbfU9iN/BvzEtJ2+ahbquklq8k7+BFZKV3duu/QAB33nMuaHR9vNok6ZIoRj1pCRrpaMIgi
QsacNFose9mWkRYXzr0d7Ytj9Tr50Q/Q6J2kr9dXktX8/0FL6gRKda9pAoGuSCu7+p7smgAkpq5A
ooE3Bi50bpyKfbMnfJkpfhlv5JHod+VI0PCfYjZLoWzCyaxaaocZRqsHxb+uI1MEwSgEkDXh2aau
xGkq1DIpsJFV/SNKnlZeMwizGI8yzS8B1LFeymoYGwKRuhwI8Ed0qL3FR70GlBj8I8aOYt6l0Wma
xWzrqSHq9H6PTlyyXZZneK33Vi/8vQ3aiKOOdCaVBZjLYKB1W9vVcu4LTjjB2R56+K5WxWFG+yi2
RzBvpSp0FTl0r1sAuSE/GdlGB+ooy4PSGjoR0axLIM+1j+7Rp6UUvki5zCnzM10TEOdReZdVAMCL
H0O+NpknYbGI001t5PRl+UcIHITr6vyDCbwLofYE98icSmKDC+yA6SC8NAmlghQQ3NfMtbg1VfYO
vYuj3C1gFmYpIsNIyXCf9EE6/44736wZtT3ZghbslQDAleIDIL3L/LBoPFYNlg7grhWxKxb6n2Uq
iOqypDVFGWmqdLLObQhg1FrgvFsZItDfQeg7ke9HuoFyA0Kpi1NOssO1od+YVhiMYBrm7DwJTShL
BsufTsYYALwGaryP5lUoSpkmBHYTWZRg2DWefiANA6M9+BNy/fkX6W70SPbb5MEos26qD6IpK9Cr
vJorgsdZ5kjmoL6j3n2zbACwIec+L0CRyPZaIB0QxmEYueQizLOM/oN8ykrkSWzlhDSSli/pnoyn
xX4uAlPvLTF3yU+8IgPDaXyQR7Z7kx4Qx7bPlQFpiFj6aUaOoOJVkzsFrwmJ9UiEHBglUFsJDCIV
ja6GtuLOQwwslLYaiA76gAEZqbU40GSSsb4DVd+eY0bEQXwyI8xpkqwYOG0N6jToShKLXQrd0uEt
oVMEoa8PtuTIbuLznsEMl4jZ7ndh1P2rd9qiRwO81SrOdpU/r+ZZrDhxFCOk/yCDWsQIoDdS1sA4
FOFrU9+24lOZ3ebCuTHuOEvH1MYSJZK+0VDdo47BFEdTjFQntgvQpfEb0te80xUbHWs4Eq8IF5Ei
/hejMAxmNoug7fwSTNm/1Aml0Mqwk/QIaEACai86BPEDxEunCOVV89I9Vv4c8BFqeSpTJyFBtWsU
CSyhlRwb3dXKc9z415eVJ4J8vjlswpREFl7QyICP39PxpzAiRfvndRGs99CHBaSM3qp6Zc0HqCEH
8ePwTNIVuQvQyqDzoxBlmf5flCyY/nqzaZTt92NRZBlxIlb7kpuvSnpop+c8HNy6Cuo046wiKxL9
oCJ1DJJpSjJdNOCz9pKPealdIYCBm+TX48Ng97yOYVYm74M86sobe72PEjK7S9CEUmAW6gdtVwW6
21W2+qiiGzX3Em4jCisjshX7KciqE0spSUPP/CofwG9yANbeTkMIjEYpvOEBe3NnuZrLw9ljX0Hv
u0nXuopasbKZuOrZJ+evuIvdzDEfBGiZAd+KF1D8w3YqGvKHmqUBGvrjqShmRRRAVIyHRaAHhi/t
SLIW7K0EoYwb5bESZ1jVd2mU8YjJKiUJgb0h3eaS2zjWfXYUAtKRxbuAGKHSB1GU3RRigWJsDVFD
nzhi+E3nQiMRb/jphntX5i2a2TqUVBikhZwE80RC5DfcVvQd6q+k9fVflF/ZDuzX4tGdWXO9gjxD
gEbtS3QmBS5c4ackQO3Qab1u36BAY/MiFFafwHYZ34BxNko2vRgXIzoIQKLV2s1ynw+Yuit8U4zt
bDioBkDLMH/VchqLOZv3Ca8ZAJq53GBpRaX19dA6Y/yPc8uyVxNDcUAOwx+DMsWyWouhKVDamuQX
0LvbahyUHa80+A/H65cUus1CLVctVhocr8lRXgn2P+jODotPyg98Grd/cB6/pNHYGKGqpFaaEech
uag3gTRO3EdH66RfSB0gDwrOc4SzhjRp8WhlwlKm2CYjfuqbw6iKdseLhtim8K4TtU9RYYSiQdDk
mvxBNWdbQDn3+q3NDOzQ0/CXJQDu/KMLjHWzM1cZwaOpxCdRwIxDLOxMK/PaqPPblWcTxPF8dhvv
4qjoDkhjphaRSnyVdjdm1PqlmgC2KnWaQTlkTWT3YusY038nfyax3btYKrZbMWeYSMT1gvrxYWyr
XVKn91OC5u949kbz96Ktd3FUQGcZddtZaHFyjPBbKp3X6dvacDp6eAtJrHPjmkBf3eVxiBqfHEm3
Zrbauvig1voZiFJA4jNPQpd5fcnjkeNZCxXioao6AYQDNh9ZDyri8Tx7aZfLtL6q4vfrdnn9dGGA
96N+GAXUl6KBXVrV3QKQQfmS1851Ef8QXb1vE3W6VLNuk57kXSanOJfHySPwicNkZ0ftLJz6Z+DI
n7R9ZXCOHKuB/4M1UrfzrORprdV46eNFKh5IL+HghYGKaDl0yxuCCDPUKGBOxz4YbrTH61pfdykq
PcUn9JUx5CJOoD5rF9CVHQVxcq+LIFZw5ZDTPSFFmo3qkkC/1vweh3dNCAyN5IfW8ybQeKpQzkQb
rERo8Vh0FKVxtBGjWW3HGULgGPzbpbM5ZhV6QmNrRSS8Whd1ORTmzz79MoiuXOscqyDGdm3RiLIb
SUI6RGuFFhvHrF/BbgHQgtOCskB6q7a+IvEeMrwtotzHWi9pls+4msNv5X45dDlm3Eo/C1oMxKKF
WAjU3b+Zc+MdubfPN1rqlZobYktCgoOJkgyyXCt4Z0Dj9UMK5gMZrqsu/NwWz1AoZyIC/qLWRCQn
hfLSpo/SysFL4Dirt9TCRqsSYNpoxoCzamPVFtRLV6JBFw1f148VTwrlNpDBjdKG7FlV/Kyy5xRA
QSvH3DkLRUf10QT6mkiDIlmT7tNBt+ei3/1fWtCBfK1pg7GUOFFNMYVO2tUgxC1ky56qlecfOIeX
Dt/n0pzFhsSfRSp5QiXa/dB8aQsMguHfnfYbNxYYhnRV1chwFl03skIgqq8mFKvnYRfLFeJCpP3y
6jesYCuGCthAVKyHczWhuadVbHm8TEvlSiknumC5h60QyrNabTkAxgtxZ16ftM4tOhHFvb06v163
BZa5bcVQYZnRmVJRLtBFkTN3xizUnEuco8nThPyEzdGs9EaOTGIDVnOnLPcqynmGaIs9d+yE/Fba
fwOOyJQxEwdCX5q0XWvG2UrKkDRdtfshKAItsw10eoV25U6Asg7/vL52zHTbViDl1MB0p8dWhNuv
8cDycJT2k6MfSr94ag27/NnszZvsQfnvLSuYt3hXkoqYWnwYR2QsOm8bX1tmX+ii/SjxJmlYnm4r
hvJ0cqktoV4jRlEB0mslFxTQ7XXcX19ApmW860KP78LpaFnUoGG9lCO7y89zi0xe5FcDZ82Yz+CN
Nip1Yi1lqWaJPLFSDGl2TzPq/gTu0vRFQOnyXqU8s6Dnd8VS16JIxVNHBzGyhpxWdGpSmzRcElI3
4ZHXJctbRuoM9+jnTjVSvx7V1LYKfxJ/jisIJYLru8XVizrImVAUgMuF6clBde4ru3smypn7cBft
Me0qeQSsdObsHccQaXITYNrlSTeT8C/s7Rzj/1q8eo01O9eVY/pBxQSukwo4EpN+hKPoVrZST9Ix
q+gus/wlV3gIVcz0CIpfv2RQLt0U66QxOrJ+d8LlL6Z2cS88LW+9v8aeZ4fslXsXR5lFospar5PO
sxSNisWuKFBM5CRgmJW9rUqUSQiWVmk5YWMoX9rj/CP3Y98Crbn40h0rt7hEbsOJXd5Sb5+d/LtW
ROvNbaLmozZMOjbKeiAPts7pTskOdUsPOG0H8yL6IJRCT0roEA5wJHqRRuZV+9haI01CgHhEVKmp
ErU1FWVdzAhmwavR2v2+C7KT5fWAaxdd7YCs4Y6HVM3cSyDyAPWFANvSRXEhFCyhW+EpkQ21LVS+
h6nx64y3ncQCPy3uRgzlJxM5T+pOwrNRDAgma3TQXdWu9i046iN+Np4VHGobadR5MNCmkgDrAH7L
jwE7bGBDCy99iJ7qXXYU/fAltNugPPFwMnlrSZ2LFG1M8ZRB7NScK+uHLrqJxAlEmd5koxl9LHox
DxedBG9Fe6jN8ARoEf+6w2I6fUQ5KvKGsEQ62BksrRviHievmhNfqdYnZYxvTQUjgYtiXxfFvj4x
hoHOcl1GgpJSJye4712qEMe/gmKyREkRXc+Pol96wi1v3IrVr0eoCX5Jo044KA1VtVZVmMVreEea
OvvbBliMxUn9sbwaB+UACgYXjH83w06+LwOeebBP90Y+WfmNhynRZdUaElaW8AyTTu/cB+fLPgF1
aGjPJz7VBNsg3xWmwsh8rseyRQOl08j7fPCr9q5ROc0D3EWlwsa472aJNGGgr6U/LqfHdSedOzSW
1DvzNsM4W7GXHCdFW4u1TwMp4YUObGt9V5EKJ5Nx6iy9lkgV1fxG5jOqg4FMn/hVCpLCyc+S1wam
x5u55GlNP6ZTscwrbcbK6qfZstvjcmieSdkv9tUf+XMC0tv2Rgr0l9ID18Yu8TVOgMvZWfql3cDN
1HKFg9Ogaak4RfOXkDdKxBNBOdG1DtFMqCMLjejCbsASVPgpd/SLfS/82j66HqYKGAMIF0V7689f
XQn8JKEbBdWedJH/BgjD9vzLlLcxrKRaFIIxXQqXBfjtqvZjaGWOT+MYpEw7GaUATBe6Jh1LfU2A
JoWah9ZnQEjiNZXxBFHeZBxxcQMDHaMNGlCsoodGvMlStOIvKyeCZd6mOoYngBEIVD36MQXS5TCe
SVY5j1a7XgE+1h+r5QcKmNHMg+8j3uJTnLCRRcUJky4NaIqA0Q2dYYfiTh9SjGpcFuXSghZkbXj8
J0wj38ijjLwr8KZKFMQlEuKtJXLS9GHhFaiYdzZwfUBIaWKKki53pDpe1QIZuQ2F20U6tjEncmWv
2a/vpzOUYg5MtYYgb3QNRsJyzCpk+1R4mVdxnzc52CU4bbrM0jlmhP5WiM69RYaAHtMVJj7645FU
65Wg2fcBP7fL3p13QVRAtWbSlGGKUnPWrAJAmytWj7n0/60e7RQsI+qNIRpJQeNSzae2TOy+22vj
D6v/tvLQCd6+7bN9v2tEeYd0iqRRIISh+kld7N4dXQNTbQhO3SwgDTjFnrTFzI5pS974XGGwrrsR
XIGTCma6js0GUq4jFzIpiyqc6Mr6Mkr3S7G4wNupuND07IfpRhAVgBgowRqzhnB1fZj9fq/cjDcy
CvdvfQI+sC0er8eTnJMmk5OyCbAEKVlyhbyDFQWlr0MecW5d3vdTwYYUjUWbAmkbKI8/8+6cit71
388OK97Xi4aR7I2+D8cGCnSe/HM5rzvdnV6M+7+a7TJHMBwjQEixG2wMvCg2IJlWTlaEHaRufgLl
gRsprbOBpAF7f/DIiER86fEziEmuXkUQpjib9hYrXTkT9AS/Ga1RN5IoNXwKg2T31+jhdGpO2nl6
JaFxc5G+oZ0Xeov3POnMqtXGmSmUj0kxmqQVSPoDhUW6mHgWoDftm47QNdkvF/llRfwYxfZvJVs3
q0wsbWOp+qgbg77gqSiUX1sRsxSJXWCi7ro5MXv9trpR3qZvphFwWPBtA6rQ8+3sm4fclUDLE7oI
zy/CKT9rTubzHloct02/IGvdFOYlRX4oqs+d8Gcz37S8hlSOB6NhfuO5XQq8VPGUUgrQnN4neWHX
4bnIOP1abA9GpjjRPGwYQAf5uFF9VaTAe4B5kAFS/RA7nVNhKhbd+t76VDq8DBBz6TbiKA8zhkrV
NSqSkkYHRB5jtStw8eQWzzKYjuxdjEnlmUJUpMErgVfTXI72PGGGPeWNW3A0oUf1dbVdezHCDmlS
bLcJsj1SFvTT3XUT5ylCxW9VMseLRKLtKjqV2imb/evfz8xQYHwYUZuFKV6VbiPVpTxO+xL7j3kx
vNlzwDQlgWo3e8IaUnFiEdaabYVRxiYlU0vIN1EoR/0vyl8buUcFg6cSa83Q8C9Lkob/aDSIpShE
lpQi8eO0ll18JzpVgNuY72dHfcX4Lu7lnPOC4Emk4o1BEnML8Onw8Jo/it/F4Sdnl8jC0FfIViUq
zlDMPpbNEgu3Rgip4lsgaj1OjnogHIZQrbCH16jbofSNgIrHAcV0EVvh1K6JdQms8RqWPkeeerCQ
qY5QIoxBKfIC74oCIQ85jDiBa9pSTiJEC4LSE/AStbgRzK96CppU1KTDFqgi5nPVn3rUUDgrTK7B
KzJpj5EUdRMVBPk0/KbYi2OiCRNzZuLD4Ba3OQAT1XuOQHJyrwmk4pBkXUwMoCMVrl1GF33qnrkX
vs/OQBqndsbjdWnMg/d+JGhwsgmvpnENsYVdnbnpIKGgUdiS0XGyVUwxmqlJaEgH1ZVBbVxkVEKT
JDDTwYoiuxKn+7XHdHLRcM4b22u9C/q0W2YnlSALJTgOZkAYZ6pAcLoXMlKA1wRn8ZghI5hI/1aL
dvVDgfFWDc3ITgjmzue3MV6gE0lBjE47QmbNH4tiOpSNRMrtZ6mOySiiX5SvXt7qPsAKOW6SJ4KK
CyMJENddj6dLIpzL+tnkDW+z3cZGB/IDNiGg2Zf1Yqg1rvoLGMh6t9+3l+wkXprB6QAxUHKnkZnW
h9ZUA4AUmNakiWUVacr1mPQY9Vp20Q0Aj2SLlxgLL2QiJ/PTyd3IofxhUVslCvxQTA2G77VfBKQm
vj6T0UZe9Yq9iBtZ1IlKy66K4fcILM3sRztl19+EfvhowO4ILhaSSL/hKN7lfZqeadql7hbEZ3X5
Vc5Bx/FUiJzHOfMu24igHJ81xUumyBAR52GQTTNgh6LYnfsE1CbhfBAydSeFE2fTmNZugQwLI43o
paYb3vuxThOAGBK2Fs0L08rTB9m7vnTkkv9sFu8iqK0ywKFoTKQJUksmD3PLxykWd+0SnWX9+3VJ
bwPJ/ywKScuPRwsgz0IXrxAlA8YGEL9+vFf2bWUvweAp/hRIfwje8HUNtCD6YT3/NRZE8JoibnBw
fV0luvqfCJMpZBMyBlPZ544QCd/AdM4rrjLv5l+bB66Lj+p2SdGA6gI1XFSNQXXRgM8AcK3+4P6F
nZZ9ub687NtlI49yja1chCXoBvBkxpICdD115cmG49rnXv7En/64bjhg4fmoHgh36kaooZ62vOZh
ZYvrrZJ5o8Z7e/2DM/nbQiWRONCNR1YmLQ+NBm1eeI0vno7BjNvYVQq0ehlB5Q7q07+AuWI7y3eZ
RPmNzEUQYklI4cDMfJJsRevdaG6cWo6OUZfanZJ9a+PiJhoesyG9ySvdvb6XPPukAme9jPMxI2xg
eBHsizzbAYeb4zLJV1w7jNR1kM5A7xUmpDqMqXE71bINAM8UFiamLcAa7v67PgaG+00DdCwa3uUf
l7M0zbCuKpy3vH2UEzRhAS7sugSmlWxFUDumTEJZtFEBc7QHrzgrbnQgCJfl+V/O7rPWbyuP2iLR
LBSjIrNPk2ZLgAwbAsUnlCUGksXat+WlbdFIUQK5POaBvrGMYyuZ2rmxLEM5WhEwFHmQKa9tzKv/
8wRQV0I1T40okipmXKe31dDcFOXE2y6ODLrBxUj7NRNkhPb5sT5atupUh3UHtPK76NG0e7zPVF67
KMtfbZaNZr5olzHXwhU2aKhD6w1yNuzUUAOlUroCBUhcS/e6RTKzxluBlP8vFbBVTQZOmLXTHjrM
FWrovNfRuSQ4oT/4ALUIjKf62fBqL7yQhCYXuJdIoM/49hdQx05NhTFsCtgomWUmjDr6vvP7NzBC
fo6MmdY0JAXMIgAgE8Gq8/GQg7wEMyikvUf+Zlx0PPIB1PvDukndGSyGdnVEd4+tf+k6hxezM4/i
RjC10FbRySWQ/HH0m3oXqct5FrR9ZlggrV1ttPk9X99YVsC+1ZNa1TacZ72fcDy0yDp3qwgx8anN
++B3xIBGGjeeaYIy4+NyZpoVGTVpfFui0yD82a6XQeZEZMz5aLjkv2XQnatxMxSW3sJA1ulhUm6E
6F4SMOY+PczjY6nfoXHKtrRbIefIZa/gu1hqBcFnZ5Rzg+utWmZHUbFJ6NOtOQE787xvdKPWL56s
sdUIO5Ga7HstaDLRjZVgXnkzImzre1eGCk+qZNSKDEAM8CsT5kR2mfRVAg2R0Sdez4Un4ClFPt/E
JUoujW03YOXycPaU9Y9cLuwIpDSVzLsEeHtE3W+ROE7AWsGhWgX9EBlz0NTVMZN4vczMqHVrgtRt
lpWDNUUyzHyVbO2h3GeA2JRvCXHErXhcdjzCSN4CUndbGkpABCApJTSxHsJVdMIkfQLUil/pGqdm
x1lBGkqzFUA0HVnwh3kxOroc6O3i1L1/3Utw9NEop6tletjPEW61xPqSRL4hJU6bB12x///EUC52
Tmrwh5SwO8MMmubbpAlum90sPS+HylQHWRAd15YMElT6iRhHdYWORAS+EhAORhRVLQPk1oYrlArH
v/JEkc83R0mU5GkC5y4ux3UCB3i6m6TwIU8rR7F45QqmJWy0os7SMMHQgL0EUd0hifc5Zv+M8e76
DvFkUOeoHdIamINYuQbwvwKIg42d1XC6CpmubqMHdXjaXIvWmASGOjSwwid1qm1wb9lCfayi2v6/
FKKnZk0jMzKSsHWq6gbcLmMVlD0nvcLRh56aLfPFaOsMiV9p/hKrlaMLliMKpzjeabXoXFeHOU0B
j/m3ab85wo296ZUSxW9TeOXL/KoHskMaE6tAOQNaEaBjB9JAwKtcMRtbtkKpmzbNugQYjyQ0spPv
PRDGgF0K0NToBsArX9T96MweKYZYbuEnl8oFNIpr7XlM68xYf6M5dROnC/JLI2FMHfKdHN9q68v1
pWWbPoY44C+AkkxXzqxSnIyOjM6Zk5svqa0kuyLkZHOIaX8KpeV3GZS3wBhWJWESAcG8+R3Iwcp8
E8e13WIoQds1ylMn767rxL4X3wWa1M4ZyN5nqYmL6i/omtzVJ0wxTYDy6IPpC49PjP183oij9igp
I8XSauinngbMMJGXLEHgIhMOuWe5vJ5PtvP9tZwm2dLNYYjmtkmzCYnNOH4SjJMZlbY07SPOmWMb
3rsUatOMERiZMyHyULvKUZfuXgmFh+v7xLE9GolVS8VFs0hv06CrNvic3bRd7DnvvP9PDOXdhaif
y4VwAGKKfAf49V2Yd0HXxZxrnv1m3ZgB5eFVq9LGlPQQkl546RgG4ol0TxuAkhb93M4wXUngkyQP
xEtn9HZz1ORsGD3Q22qGLNeELtUUKy9Kxl0Z8ZrFOBtGY9bo6rBU8gINY8AXgebJLpvbpOfhmXLc
BY0AGydWtk4jpITFjAD9LhqDbHmp9B/1fBiAyjPwUF54alHuAuF6qlhgeHJqzASKKLDnP1ONcyMT
I7viA+lqRLN0i7aCyQLY/ygVhPpRr7u73KqephbIWrro64XMiWo4fsIiam/8hJGYk9K0KBkI0p9Z
fV8jvM2T0yL91mvn3e4t2lMkemvEEo5xJHwpxz914w99/HH9CPNsmwoCR0DuCDJhbjPrGxSoyvL+
+vfzLIByERjkMUIthYtY19mWui+lNDsyj9uVJ4TyD0aFUXhhhBAlPDTJbbr+j7Tr6nGbV6K/SIAq
Jb2q2l6vt5fsi5Cq3rt+/T3cD4kVRjEvNg+3AAF2TGpmOPUcVxD8y+fYxGrRf30LDDz9/s2XNhwV
s8NFyb7kgRYA7BKtVT6DrcuerkAfP1iNuxgg1gSX7NOguxzxNJX5u5brbG+oqpeCtB11gUAi1r1l
J+9bhyLUJWjSf2j5CPt9OK5piEhsGLsthVxZ6hyK1zk44quyixztFHhFZkl2aOcP+i33qd8+4Fkk
o+uAzhBrMiNlbN5np+guZW53QALBffpcQDeeNEbtFWCxQzGl90FOT0X82aLySUuBKVYMuTws2/p5
PhtjBJhui0KVgl3NB9FWbb2zph2IffKjcuiPpSeg4UjeNI5lbzp7RSQ6Sp8qslPGKKScKJNJ648q
5mRb33RHL9pV/geoOQhS4p9i2IRIK0XwUGs1WEeGVyP6KuQYT9Brh6P+mznRSgpTUBgwVSfXJg7T
utGtaqdu7mdXsfsf6eJ/0ImGLXzivV+b0yrr01E9Wnn6MkmKSqLL5suN8BAcykPoklsa8I5oLTry
jj9uv6krq5MypicE3TKoQOuzA1AuLq+tfNQSTgmId5n0TVgdShPkqBMyiEgL7OeUnp60+Hqm3c0C
HmkO7gZPGD3vSpgkYJkpompIV9oVbM7XUWGF3VVXnGrNv6wm23enSpKIkQgRmyy/y2riaqmMDFbd
JMdM+jIV3+ee17DZToFAev1TCD3w6kC1Ki5mCpBBwAMbPoV+Df3ek2wIxUgAVwGpYv/h91fSGNcR
LWVQVjT0Vf3ZFaz0EDhfNX8+ijveTvv2hzqfi/EXYmqWjWjQwmCvOZoIkp12H4cYxzGWXdxwvhTv
FtmhM5MEWgcUTzynd92xtTLHuI2xypLd05FS3nu2Ga+dL5GdOZPNGmyDE4RpZurI4k6Ilt0Y+BHY
ov5JAdnRwFpUOxHIgghEsBVfGsJLlQi2poa8parNmFfR0bMGSK4paYwFJ/qcBxjNQRUKzGK32s74
1OwChzyOt70X2xrWH/KbBNgDUW0Nnz5yxLNoxp7ncBwCMRgRGiRv6JN02uvCQ8HYXLPQV8dj7His
xkVbQpROpq9SaZmPLVDxdBxw0QFKVv0oalv1EnfkQuJtF6ZWghnbFrq478uWRllINOtT5gWfqt34
NT7owP4HaKk9gkG5sWMHS9+nxkk905H28v3lG97W1vMNMyYvdbqcZkOLpAkw7tn4rQw/V5m/8CLa
bWd5FsPYe1bGfRiMyJvq+LqRPmfEU1IeqCjVwz+91y8Z7ARcXagjavQwvDwIH4UwOIrLj8uX9ZcX
+iyCiQzmpBtAnAh3rN71+A8Fbwhd4AF7XQOKbzrCyh2h2vaUZ5FMUCCkcQn8FmjJlNnhD8On8WMX
gJgNaI2DTSPk7I4G5pkfvlw+LeebsRMrCwljPZvQlqq6yYvleF+Miis0mn1ZDO+zMe5lMpc6DiTY
n74gn5HJbiKld1kEx4MRxo00cpsXWobAKomk61hrTk2q38uh6JUSMLcX2Wkqk2NXm7tjK7fCUiBF
LfislgK3R1HFKZ+G7mp+7Ar38u1kD+47YPX1gkotyMoKAAFcPjHvUhnfUhiDMsclFFVObyfNG1NO
UYKnG4zbEMBCVssY5LVT9HhzdfBB8XOUp4ITz20nwmcfSRi/0TZEkAo8c4C+NxADEbdzsCnmLfv/
tvH1e7EHu2S0a+7azvrQSw5gNckwkNZgOvn34EsR0nAsqAH0yiDbsWq2jjSR50wHcvCY5Ly1+U1L
P4tjoxRUr9JZohNiYr9YRho+xnG504vBLcfpe9qM3UcMbyWPcWYGwPaCWcA3VHXpKuj1KwCA/6MI
xnnNczgJUiJptmqeBOVtTh8vq/l2ZLc6A5PAiFmTGQLte4yH951Qr3lZTp2rekB+8nlv5XaHYCWN
cVVa0QhDJUAh5sMAki4KIZp1luTLnuFFbujEXz50PFCSYANEAXgV47jMLhoXGU3i9/lZID8BeR6U
LiBgUHdYbPkA/CLdI/wpjAmExGxQqgL4jihsVXcYsfieyilonIOHRtc4gymb7mklinFPOt5qhfQQ
1YtdfNXL8eSqJPjYhJ0G8Cii68igWK5LJWn0oJORomFpGYjHOXjw1P14O75Kdr+nyG0Dr2O7rZAr
kcwlzo0RzXI5IIf/avgUKw7NONUyrH6vXvEHkDfd8Eoa46FAflaYuUnvUU5/kLp/TevWR/WC835u
xz1nOWwNmrTJUM0NosTW7Y7LI93LS0Edh3OF9vQkOMT9ECsHop6f385kVCTVknBc0nfVn8CPCqqH
K2xpWjPAzmSr+c6rLG1q5Eoc86BpczsUWHnB1AXJSvAsJJ4ZTpxHc3s8cCWE+VxmIWRqrCDrJXcT
xiCjR1pbBevPTXE1eoZFEylzP0MvL7uRi1qCnQOmmhwCDEU2A/qIYvxGmiMLhKVAVdOty2Lor/8j
/v55Oohh3pOliBUB60+0eqB4vQ9YZ1fw+fS8l28RcphHJe/qbNFD3KLqt4fFq77NYEyihImGQ45A
UaPFsvaGH4pvh3SrAzKPjVkLiSrRYCQ50spq4Q1XGGDwMarlxICUtvFyW9VTgDq25vRfeNEI99zM
67PMOck6WkmT7wagt7d2QtlfwehZozYPMmZXBrZnZfMskXqsS5+VeYM6XczChJZqcmyrqvpRIZ8a
/ZR3nDohT0kZx6lN2MmeaZ4zKKDYHHehsI+0T5c1dHvYc/UFGafSxWSQFToQKQLVjXKDKKccLXdK
vMMzOt61MQ6lbAdSqz2sIVZfg/IEOg3wbFZYCbznnImq+6XvwziVEmxwhq5hN2TwRre9BwHDlfit
debj9ISCwTeONKrjF6SxFXhTbclc0BHyDI+OOznTvgBUXPWyaNbsKJ8BA+lwJHIUg51Q6gUzLeqE
uhVavHOJ3+0p4TGegq8lrM7NPf2W10TZTBg1QyKyrlLyJMZj6kBeUhVaiQcnnBU0T4VWWW3ga6Pf
R/cl4WU5m5H/ShzjOZOlaNWshWOReqvBhWKFwq2+yLfZjxnJomQPfvigR0BUUThGt/3qnc/JuFK5
TwORJCN6y8pxKp+bjyB6g5v31z0yHrNbMk3EFA/6C8FtXOyVtrKKLgYU1OtlJdnUEWKoukgIoBLZ
ZHusIjKGA+SQRXeNMUcK5YIzxP03KYz3ACkSqM0VFFzD4TOWZN/n/qS55bzW2yHk6jCs59AUMoP8
AfbVANlD84qb2O9fF1vwsQno80ACNlVAB1K0TCQQkIqMtAqkIBnQZVFilX/AQVkhL2vaDAtWAhj/
BKyHfG6wE4Xnmq7Bpr4ChBIY7f7yx9n0t2cxrGOqs06eJoqWs1TXPXbYl/GpKm578F9elrP9eVaC
GGOVxFBoJCVGNIWNEs1TdobTHVAFf6d7532dTX5IfSWNsdBC07NZpBPUog8PCwK34Kk4UjLR1K8d
4Rm4S/lt5wuOycXf3Q53VqIZ4+2HRo1G+oIJQD6K/ORI8XFRwTpVL4B/6V+zU7qnOPOFL+2lh5oz
bci9Z6q4q9bXUsapillHWNtz5wQHaZdeo6T7lQY6+iducLXpQVaHpf++khYJWlN3FKqOTlzIbuKp
n5IXil8uucnhTncUXqbIE8jEOwkRmlZLUEtItMWJ1fCUFgIWJxRO94ZnFozPWrRcDbpIwtNiFlYt
7lQsG5uqZrXjV45d8CQxjiQRyjqd6VSZjF3mxtPwkvV+CA5zaAlqFpNbOgCd5EUHm9HP6rsx3qUZ
+jFqKFleZ76TyYAt+cty32LB2LjCLsAj55DUuP8If87i3m1mpSat2JnKMCaI6mZy3YTh1wrLNCkh
OxLrrqxXYEyu9dOgzYBULByifLksn+NL32cXV+KHZgKkwHsGsqeex3R7jFk0Pi/k5+gmC6MY1HM/
9+OA5zSLLHm+E/LYSkdOuYknhHEvIGQrmrbGlzPU9K4Nk0PWyk8hSTgD7tsx/+qTMX4kM8qOzBIs
uz9QlCwg/e2Gg36Yrvmt3+06yUoW60WmmrRSjKc7fNZuaCSX+71mC0/mXWMhybgVjgpHI3m3yLiR
YiiDSEhg30o8eFMSuY0UXfcD73XdLn2uTsb4kd6IxyClyPrq22xHtxHo6Sk9a5/Zsvf+/nykQriS
x3gTU+hBlkebeaMs7oEJftcO4+6yMXEclsy4DrMupsoocXUt9kWaQPSqEJXdpfIluXq9LIrq2J9u
w9BRXEUbQdOY24MvSGdtgkF1wnVSHiruQBtNSC4JYK4r69SoDAMYk3iQ7damdU7dl+Fwea6BdxLm
0uo4bItZQEW/yoKrIjYOehk6ly/rLy//r9tiG7nGkC9zSzHghIfRNVEiw2FSi1jhLbjx/ETgRHSb
RwKePBZ2FY3IJnOkRsXnqSn8R5E8DfGLxistburZr7+P/aPfQwvTbBOi0ZR5wC5pMUbWIO8XcMsk
BTc23fQGK1H0qKv3IcmXpMioGsh+4BO7uAnd0BewXS17FCAT5GfXvNPxRDIuL8awugE8KoS/Bsgv
9GhfSIobdgNHKS5/JIys/X6yoa7ibDQQLgX9ky68hjwArG0Ht7o6xkRboxsNMYQWYE3oRNFFKeA/
cUDsQSH/nejpspLTP/eHwa7EMQZrtmHWlY2s2ZHcWonpx81b0EjWku3qDy0urkQx+p1WTV3VQMGy
y0LdZdhpTrE4ARoFT1gEHnc4/VsXjsVmYYTExTLEBuY8WpAHEJeU17pRWRq5rqoXw7yrux+X75Gj
F2x1aCZpGDYVPptkIlZpI/lzG8T/pnvv/mplVWbWkbFWYFWTCegmIzk2cehePgbHit61cyVCX+IF
HUCoQyaFD2X9OQy0l7Sb/vEg9DJXUup4aKWow0GiurIqrbcFInGcKe8g9N9XIqYpbuS4x+S6PsDf
3YTAxm04mSHvkzOuADA81ajoI2YgVXtSrpfg/t++BeMJwibQChH1P1uOAGAijeA/PoTK58tCtsPS
s1Wy2Oi9JBiVBC54W+yejHC00/nOXJ6S8vuUPnbVV2OwdDO0ioxzee8WeMlCGW+wJH2WTjk+kCQf
hfJNkDps/trS0tgiJs2ANR8WXsbbKNj+ZKZo4JE1VcLOyqrGbGaShE9WaF/TTgR+Picx2hRgapjS
AA8irWP9rnYVwqtUAmKFLcVYK5msKualt/SV/uPeVhKYV7xtR2NAnVbDpEF1fCcBA5TVAIIUQFnZ
H8MRRKT460CMqaZakY7DAvWQlB9C+r0SORHpdnVnJYAxVFUv5Lyk6ReIKZ/7k/kqWbEb1tZ0H+6j
LzSBlnfarXkrguxi/vKh+aSVdMaGx74cNJWO2C+9v5DDxONG3V41XglgjFguQzJFGhRiPOC/aD+y
uUpNa7Jnp7Pn3f+HiLT5qK+EMo96DCU3lwkTcvL8Rpa7whQsTQmdqb9R2k8c/0E1+pI+MnZshjMA
+Cg2uXxn+KNfPs03i71grix2xiteeYxjXmzZI487WUhGaKPSHRY6vI8VjH87D1vayFW0Ed6xf5Nj
+UyBeiLgSAWIiFy6dMRbvuUdiPEXQZMFIYkQExniLmlPYfNy+TjbW6RnVWDpY/JCryRhwedJn2d/
8OpnjGw6FIB0eiG3KpIZ83Pjmn7pUbxusIncX5a/Hc6apmKCNUo0dXbHcy6mIjcovB+QT2e72eeY
5ceE3mPr1I8Aw/N5ICZb774BsjZg/OkKEPiYjlmfiAR7XHg0R+NU1t7cYRicx51JzYdVebDgGYYs
yxKBm//dyWdEbkSBlvhbZE9G+aYRXw126Mhp1TEt0o9o5Foc4yEjA4y776vTwTWW8HaA17aFa1Q7
AMdoOj1P2pZGrqUxHrFO03bWQ1xg4+go9LfwxqWKRjhcVokyO515qXi4PfRvXrpQxklqRbAIIi2e
mklry8sAvPpHMIBnPNbYbeU4fzjGL87xlJRdjLPVya6oD4Px0PGG1zYNbn1/jD9Uu26gwxHU4at+
9lgfAH5n0Z0ZurhVO+XetEE3Dkx5V90ld63InRbdXCRY/QLWSYZoDtYKzfNbt9j3h2yfn2iZDERq
38hxOZSPy/W847ZJtt6ctVSmHVWlYxbG1JOpfvWo72S39quX2rT6xMr3Imjjxi/BfXQ93kmc3vHm
R1Wx8AfwDKyGsNY4VnIV1BScpMfgXgW+pbGVrHD6dtmRcaSwlzqo+pDWtYo9RhlcF8P3Xvkx8LrU
PBnMFSaLESwY18BEjyoAakXzjCFysMTjXT7KpoWfL+yPqnqaVwDgG9HxSTV0W9XdUJof6PagC/7z
m7CvjpAKqTHOeJxnobbU5SZubwbsSMbV/vJRqDH94ThWchhPrJeqMaINr4JcmIZWwKz16F4kF71v
q92yPg/9cqtsUowqMVSFAa/Y9X8QyorfWBQsP7I+Usdai2L876AlciWNKDD1/VMm3KhRYou8qGDT
3yIDAoWqYmgyC2jSxd0czQ2G7wLNMeL9ot5U1a1ZPV3+OO+F6z++zkoM83W0KC0MEqAmQheL4l3s
Dq1d7UU3c+I7eCMnPtQEvAqqQ27iW7qI0IsWcibhm3CbuJVv7isuf8TmID8mixVK3iEraNv+/iWh
sbkUFugOTqHT7IM7+mvQObOLnX4deII72O2RMr4M6GXzotfNXHstnLmQuJMmuajhqoqj4mm7YK+C
t1bwGztyeWq0mXisZBFGVriUkR5j2gsE6YtHOXsogRad0usAcNRYiRW9fYRycS2SUV2zx35LCPAh
Wyk+iSgaxOKpTDmeZfOZOX8/wjzheigtkd6U4LFYbr1Keqp7/5QMHCGblf/1SZhHPI4nI+8UXB5w
jkWbZtlkb6ZW5xIv9bDDzonS6bf401B+KSUbtLYkERagVyKHAv1Htih7AB98xOmf741FBC0TvRlV
LK3b8tT5aVTeDYHOGR/bfL5WIphcBqqdx8U8q3ZfkPtBa/w4MlKQtLSvl/3KZvi9ksOYcBKCciZQ
UTkywrqxBFM6kEa6l/IF9Id6tJPU7lrWOL5sM49ZaYTOmFNaLsDXlvFoBuBQpWmhqliBl6KY/c5z
MygWr6PKUwrmzZmDJsl0EZpeNJj4k3N/VmqOUnBPxVhs3eRqkS6hCg+d4QWNgDGA9OJYWIHVg0Gc
N4vKOxIT5/czuBUyuovWAfBnWa5zkXMgngoy3qGY1CwnFEgQ+HueoQm34WR6kjbxipdbRY+1NjD+
ATjPfTH2MFjzYXIoWXfr5UiO3pfpbO6zwZHGLmQpU5RKLSZE6eIZEglMIPlfzTu6e0/J1i8bF+cT
sVvjWh6DLwwEW3YjxXeZMZ6a5MdlCbxXkN0Xl8FDJE0U32w+5CeQY14NB8znWwkWl3iNSN5pGFcx
lE0/ppTebdK/i4CxbrlTHdRCLrhudrVHj4QyJhkiUC2ytBv9VUWmRZudeNtvwlvpQJUidT7S/V7p
H4vZpph9jF4xIqsG5BDm9cg7FseODMYvEHEieloqgAKXS2ucBktEJiJwOZM2L49IsioBkkpUWIyx
LlOGBD4VPVulOnRR5Q5lhe43+ART2edoHU8WowqSEaZ1GGvv+aljvFVf4xOdItRB0XQrTJYG3ro9
lvWutUeO4E3rXR2S8RXmNGJnCWhDaOguoBfUdsNO8kHWaMvYneOZ72Z49EuYyjJB9J0ZgZuk0Gyx
Lu1Ia6zKvIqwLzE0YBMQOSNNm1qyEsa8UEEaNuk7AlWyD4hoKVlgJYTjj7arGSshjCouadJkIR3C
oFgg4rWMhRday5g/6acxs0VPBg227mQ83m3eRTJPlbroVRuZlYYGcmct1U4lgNkz/EGqrBy43Jd1
hHeRzLPVd6oqlHmGrmsx7vVcAlGjssMUI+cuN7Pl1VUymihIet2JdKBbxe5Ci8ldxUfy4XOhAjaz
5bOcP5rvQWZ2emlAw8GtRXECip3pUzfId/CXrRo4Lr+nc2khjU3VRwiSJmKPgWFl2vAZMKu7JlCc
f/pIbGuvyXsNxE3wufW0WEq+7JIYjX6ZxwTI0QW2Ax9qU0qUAooXlz/yobQW+VMKKpDLZ9lOcFaf
iD6cq4JG2VWLlspQhWhPDpSgowOSm3ZIMB3IH0fkfSTGT4yd2S4VRb5V0eGNDc0Tk2Yv5bEXzYJ7
+WC822O8RRfOs6YKUD1RE8HCflXFspWFD5eFbEYVq8tjfEM1TJGE/UL0RNVvY/PaVxxN4/19xh0Y
SxHVI30WO/EkdZ/N+Pny7+ddEuMH1LqXpCbFUzihB5OWTkMeKl6pnfPN2XppXhKA2LaoANZZaDWD
3/Xfmuo081CVOUdhu3Ug6zJrc0Y3XE9ES2j8CvFKmHr/dF9swbTOczPKF7RTF7PBgEQy6rtRI6FV
F0vOyaHf7+WPeBJ1bF03FcVAE+l3wySRNtZkwrdpMRufW5RTd3GEl+hG3quF3XoU/RCsQBSPx8Py
Pb9GRQVc+gGMZ1gUdRCbFNl1heHy52Y/+tR/qyGahAWgZnkN+M1RZWN1YPqFV54oFKoxUMRUtZWb
9LQ4yjE+mCfyrZsBTkI7ktIIrnKe++MdknETUzXqEZAm6Asl+rQtSUGW5dv02B9pPMFDXtx+eM8f
lXEYYYUsJM/Rd0r24a7wUmCn/T8bydsxy1kM4zeGXA9EI6vhl5Lj0j7Izdtk3hJyP9a8AS76ly4p
CeNBpiVvFjnH/WUV8tHsLQ3jw3JaALgIvLs4TPcfMcBfB2PrY+pUB1FAxVXkSwtAfbW4ycX7yzL+
8iSehTChhJCHcSZVeKUwn+/rXnxorhSfLlMnLp/VbNvFn4XJv2v9lOdArmlgZUpeWhKp/SXgMR1s
l7qJIUlIrIA7ITPqoARFD3QcuBLqRGp3BPEdFlbdFIhzJtQ9B7LXgqQHm/Hoyl2+THlbFc+yGQXJ
DCXCLhG+GJVNJ8FjN33KnAi78fo1cbCRj5lWYo1OsssRFiZPhk3HE5R95/Fy5b94mF+/RWFGAjJd
FY2Agpeob/LbgKo/+Pg8E6mz1X4F9JITYa3q8vG3X6WzREaV0mBQG9IhZ5Gi+7G7ycrbxeS84dsK
dBbBKNDcq4IkUAVaqrtOdObg878dgXmHGnDzIgahbahWserJrurUqrkIp/RX/ulHzqdgHptxHlqh
J4ip1TvKHY6+ratiKsWwxn3DBW3dDEl04AaahiFpGpsbNwPYXDtaAZiSxA7rq6AFREKYOxrIZS9f
3qb2nyWxMXwF6q1wKiGpjMZXoyYl2AkQiGpGYDiNNCRWrQaZf1nmpkKsZDJXGWRg85QptphZOV1y
Jwm8Q236/JUA5qGWxSkx8w4CAukuHCtbbN00lO2h9uQJfgT7BP92IOaNVoeuwqYPQjuQ5XZ2NAiS
1WkCb/RE4n0r+u+r+GOce0BC1wi2W1cCFMNwbFFfMJwssXtsCxKv8ccr9R6wi87l43G0kZ27Hcd+
6gq6WCSWGTTys1bHoMz9Xn9ocGH12RhPXNXiuNQFnjUCKon0S1F7U8wph3NUj431DTkR+ymDiGWa
/FKsT2mgeJdva/t1Ph+DDfRLlQy13uO6MPa6n08Jnq/waFgAUHr4YJ9iJYxxrqJe9mlCg3CxVzx9
XA6twpsh254TWslgHGwvLmojYWgOQXb7TDliS18HfgX939SWb/4jIqfFGQVRdwgkl8sX+p60/OF6
V/IZf1G1OpnRaqRV+GK/fE0e4510hUoAXmbVElzamZad+gi92dWAJvk/ADU2nf/qFzAOBWTHS1FS
TOHsmN6PvrEPduFtBcZJSjNM3Mvn3VxgB+fpT+8vM+4ki1pzrCa4k+CpDVxyoKUVp3CCvdlaGvgf
Tc0yHqYfkkvxTXkJwLax4+EBm7mmGCx8YFWXLQlyXHaTPi39j6lWLH28jsUPFY/o2M1/cthAOTTN
XpF6XKnZ3jXFrkyepJC3WvMXj3kWwkQ30aK2hkQnveYDjaWmK3kfPua+vO/cGQw1ha8fwTTuCRwv
w7lDnTHKXAZtUWfibO1cWAJgv+YvyfjUarze//aDYKiyZMimLKuMosR9UGiAYoHx++L7pi5gk5ED
D8A/x0aEK9myFbn9C6/Lt328s1jmHZJMMYraGQFdYdzE2a7Un0djH8Yexww2M1/9LIZJCqRFiUtB
o52j19nu9u/9Xl/FSMjkyg5/feAvbuYsj3l+uqZVm5kut44HWgumC22GrzjSVeTJe/GBAK2nvaFc
B5Fb77v/Y4FhMxY/H5iF0JGkqUjIgs8pA5DLBLtC+prOL5dvlfPtWOa/CmRDZqigYBKZGci3XWL8
6MubkYf0/j4296fP/nWZGmMCPfA/E7Ts8WZAjC3bBdy1CnLxaq84pd/6ObA4Rif8JrnLcw48jOY6
83mlY455sANUuZwRM6Z4eKJ5WxAMlmKmFKN9ivKItfnL18oTxTxRUW4aqUJDJH0QD4pYHIpGdlO8
mVaa97kVz1FsXZa4HcmcL5h5ktpeKoVYRTsBBatjXWV7Le84Inj6yLiXdjQVsYxpMZHse70Amllr
VTJHIbdz3pXW06tdRbVpOhRYdIJGYklwr6aWCg5gYGAAjqaypx8EAG2Cw5tioqZ8STsZ1yJKvdhn
1EFTgB1a5VJ87CRx07i/vOTnj8S4lLZL5jCjgCzkjbI33gR+D80P/elKADeWfmdex7fIH6kv+XZZ
PTjfjl0Ir2dC6owuF3TljYLxbf3VkNx/E8E8ri3GsvqQrtMsY23lUussi2jJ8eO/SWEcSZYQOYga
Wp0XbgPhvglOIu+53h7zMCRsJ1A2QMJSsQRN2JYBZXSM9tQ/ocV0KBFIVsC4472dm9/lLIptOJqd
WAcirQ+awuL18nQVyIUdZCMnAtn0DisxzLdRIk0YCS2Nx0Tcq5pyp6QBB4xk23BXMpgvo4yV2Mc0
+gi+J0daOpPd+bvgzt860Hz6/0+xahP/HxWRnx+KrVa0Y1NMIAGE3V4D6Us+KfAWxK6t0leBr5E4
YNb+Wn2ObTCWOxTnvbKTQ+iYHNvaNuvVz6C3v3JZUUKkWukRKah+eVL94pFipCAdcWM735cDRtIU
NwUHAR8ikac+9N9XkuMhrrMigllX8ZORumZ+1fccs+apDuP1lbEYJ9AJIeyS4+skBHOkIPB8/hb2
xvo7Mj5fNxM91lpaTEN7f3yKMNWc7/vH6PARkve1IMbRy6NUFaTAYdox9mR5tEDobUkaJoX6k9Zx
4nHezTHevgOTnjqDPNzOEtFNCuIGjcj5OJu7yKsDsQWMaKiBDEdpuFRwwSKkAWrJ7CkYQeet+3E0
ja1iIOFDx7Kg1o2QaaknKxIeBl7xnSeEcSFSmeRGmEGdwz70gOF3k8XE1sWA06rkiWELGEZXFomJ
N0TVc7sUfnQYMyLjj8sP1Xb+cPYK785rZZtqkSllJOLTzAfTUu3BUW6WGPRzsRs/1UDGKK5E0xpA
8zWic4edgcf4hqfu27Un7EmYCtiVDJMwhiVVcVvqHdV3oH5KTo6VAcHOrnS/9qI73uD+ZhS1EsYY
l6Iu2dJSKEzVNw50SEfyaY+GN6u/bVbnMzFmZYpgvp4SvGWShuvsPw88cs/t2eLzQdhahJqH4pjV
AhCeY6sAfWnhUe6J+Jg9y17uCA6vk8w5ETvh3lbonAsU9nmaT4Z6mmKOI9pM8lbnYcwqndq66fHq
28osORHg1Es63a58xSiQdVnp/xIEGLps6hp0W2UUjiympnc0SU9Ka3gN7xcnQ6YX24NmBQ+yB9Aj
LoDdtjWfRTJqFwNQusopm2RVfeqn16i6WsonzrFofPRHggAQ4J/HYnROH8Y+0QB8bGuAUSqTk6Tq
mAu5IlmL7WBXr6/kAVkJdiTDTxzJm1WPs2S2CFDVZpKKAk5HS1aRnTnDrvdED9yH78VGXo7MuUy2
HjCpUppUPX2JQS5XBICrFjJP/tDsy+pQjELOogw0LwlD6KX4aa5OXZbawfzMuTmqahe+GZvuK2kN
MDEdQlrXOATXoq17tR+1dvSFPCgHCjYaP/RXzcjdg+MJpua+cvyG0eotAVKWrUsYs8tequalFH90
5KrGfOTlQ/JE0c+5EgVoU6FKE+x2DlVlReNtMn9d9IcG79lsxu5lWTzVYAJBlN90MVGhGkrYFe40
S7kj11hWiIqAx233l7Dml72xaG9YJRQbssDHl21U2mZYlo44laUFyI3RDmTjU5w2/UlXetnCTP5g
R0I7c/KZbad8/gmMW1F1E+kF1dFM/ZZNbwWXNW37uTwLYHxK0oZNoxBkDbNPwHOReZRzed87pg5W
KuFa+ZG54448iXe923Kh8DmKw9YDor4rtTxYVOAXpVYqAYm5fErxf7XspRsfLyvOX97TXyclTPZZ
F+WEKfJ3SxxR9nhnbAA3GybCot2HC6cmAA7A9A0wGxbpTF+qiiQ1BlHlqTqqyRLbfackHnY3Go5N
bHcUzqLY/L3KpyWNYgwb1LNF0YzRitqJ2HPJbeleu8aYSGypHsAcdlx4ik1zXElmgthcbCI5pLvQ
YoXV1MqLIsts7PG29dSb0cEiqNOLFnEXHurudky5Esy4t95cIkCvCcAWLCxszNM+yi550d+iE5Cq
dtL+svJsmuFKGlXklYfLoiVBFx26o6v3evrKRXPi/X3GzOcokGIJ2wi22aR7ZQzdqUl3l4/A+1KM
oY/zLGBfBEcYkwMGzYjxeVQ5t0R/5R9v3fmW2DQwNADC36k9bql6LGPDWeqHYDQtpcdMaexHAq/a
vG3SK4GMSWtt1AVTPiAdBNo5MbGpq1ZXpjzddIvxFpqDac05FmL0ZT8I4XUGWvcmayy1r+8v3+12
wLn6IUwokYSSEMszzKD8MbriMx2QEuiAVDMDeRq0kwf0EXg0LZvx9EomY3pZoVQqEWPwGneAMB7l
N6EHcCPgCOKJFyltT9WuZDHWJql1Y4glHEzx2r2Su/6Zdk0Ee0JNcnxKHPW2duJH9G5Sp3hKHR5o
LUd1ZfrvK+tLxXxOcgrs2RA3C0rwb1xVAP7gfMPN6Hp1Riay6OehD4YcUigWgooYlybHM/Zj0hte
qsUzFNadoFw4VxPMva++JsFdIGhOTb72NVYido3MC884zoWdYyy7QM+UFBWg2mhtGcNacXfHubvN
h3x1d4xz6fpJLGUapugP+UmwhC/CC+qebncgAC8Jb4FtbU+qFTrpC0cwNaw/XY5GRImAFgxjmr+r
RriI9RBG+GjRcfEooQhAu+0eLzptMvPGEv/ib87SmGMqeSdGE93QXlKPguhTGxhCq3wV3vSDaMWO
ynEs25/ul0B2m1QVYmL0Oe41zvPXpTZvapE3JrbtRs4iGNcl5XMplAp0ccSKm2Hex+pV16UWMNC9
f/tWLGrG1Nd9I4wIp8U7OiBcXwt25caP/9H2fCiFNM/HYjwW6Ra1zxDwYSassoBmbymd6ggR58X7
i2M8i2FcU59ncpxUVCNuRlvywivd6lFk8Csv2Celo79JNnYr7gxLPFJyoplLLL5teecfwHitRlU1
Iaab1KCVJWhSBiB1Tu8iLzwmzwl4sftdetMCQZ/nwni2YDCWFwhCXBkivqZxHZ+E1tVLK99hLtht
3BGdxMzi11i2MTlWH5UJk4a4+B9pV9Ybt9FsfxGB5k6+cp0ZjTTaLNl+IWw55r7v/PX3tHzjods0
+4ODPASIEJWqWVVdXcs5cdfFeKygJIZpCGzbK8hy53vtIjz0SOTp7gGe0hy75XkI4/VxgIUoTUEb
HZefE7xXuMVXigMCpHF3BP4IfT3wFlG377yf35Vd7e3bIdI7CYEt7B51/XMyfJmqLxzFOLbDYsth
raxNS7Wj+DKDU9yXADqhUB2Cq7oalEsBO2Xc8FXjnKfJRJxiyLVwLAEyMMigkxjv1bqz+uUp/rs9
StMksq7pGESSGecUhgZovCk+XHQUPYoyELyP4iEj5GIMbAfqn6LYipWRjqB3VlE8rUtXLl7y/jvn
W/EEMIemqgOG4BTU0OkiQvVMO/ZTaAm3xZ1yoHzi/E2mbQu8qsTkl2WylGpAF4dJ+lrEF3O5FCGn
BbJtCVcRTJBu0iBUwwHBCzuNCng1C6+rG3DEc/rOf4gbVzmMIVRiNpBggjPRGeX/zxRuiq+yH2Ba
krLM8qcseN+Lqr7KWYfYXNqZoqq1wwdJ9nJMI+xbBO/zMPFXLjFeI3TQCVvJd1g18KMBi1dR9rgv
5g8P7evZMTFXn8yp7gqwX4iXwQlRWAAM/SE/Eyf3BIeXYW1HpKswJtRWspiQSqJbE/TGzm4bebDS
8Kbrn6eRc3Vvr/dcowNbfBK0gNQ5PcDRHl0gJ1u1HwPgKXiW72asl2Fk18puDVxvhS/xDnWz1byS
zTxc61otBZHWEwZg4chANMje34l/xwBjrAQxYaOppjAOVTQZS7OypglzZtJkJwJHH44fs0uX0yD1
SlshOKEZ4+eN5rVVYOVZc4uRYW/fHnmimJChk7Coi9REpSR87OOPsfCPGQR2FkzWvpzNmppJJIRU
zKoRLLz86sByVEgkTnB59GCkVoE2FmLzi7KVKw6sH+y1DV67pjPxxoO3AsdaLhM4pqgqglmDCxjS
p3B86nh9Rd7vZ+JGMIBCgGDiCEOB92l7VLq/gJNc//1MvOiAJ5DXFLqwmkAURd7SuMUb6XX/69A4
wD771kKYOBEHOKNJRHODjsqBBOEwenTThJvkUvfYkcNWtCoxGjqVbpKn3ynPaPFkACpc/gFdyMcO
2rLtlVbsdIOqFEII2D0kmuZtKh6j+WvfnxrhsH92PMt+HxlYXU36qJXTKCJXKTJQ3ILdyJFoR94V
Wgsse5QKmj5l0ZjiPho4tsfCWiZGojag5ETIrYCUEL+2gsPRjSeB/nylW1TCezBdhlKRI3oa3Zr0
8w8SBq9msE2TV/lT6XIkbrVG1x+NiRNYdQGVagad5pP69n4/2tpZecIVckq9wF047rWZy6zlMfGh
DbohlnT0TKrMNvDOpPQm2MeL/fxjhn1QcJwc1SOfD30r3ViLZcNGGRdTQNWkT6ARby/Rmg7kfsAq
bOaCvNUZD8On/aPluQMTSUgntGkwQ6Qsns3AWYrGimUnkD/vi3kvH+45ORNMojCNBEDY02eCfpkA
FyB9lt/ix8nDvNTz4qSu9slAa+oNI/AW7abIgNsqFqvzeXXO7aimmsTURNMUWSysXgqj1AQn5fsA
Gh1diY+UFe5vRldMchXDfMpIEZYwrFE4XtR/FO0QFJxBj21T+fn7TebhYExpT6YQwwJl6RsYJRZO
Tc8xDfrpf/9kVxGMm+e1USoxnSWpxfakx4O/LDHW2sHHJSzSByR2CahqFN4zgvN9TMbVSW7MTUUH
BKMjZfAkSIml7xQaemjt8k2zhpfmNN7QSg8f54F3qIzbC20zKUUARLFGPJP+ax8TK+QNK/BkMIZR
dmQquhI4eUvS2kKeQq+3uud0tDcLRyvzMxm3Bl+mqjZ0WqA/mRd6e+e27mpPi40nBcaaeIt6PKUY
7x7qoVAqINrbcfUNQBJYHY4ssS546eJ2sPrXIgGg/+vFE9eLAU5J4Ngpt8FnpcFuXOrmH+ZPY+1M
dnQoTsSJANff8gqA9Jv82RMkwrwk5qbPjazElHicxE4hfRnAnjRM7lB90Yu/GcK9fjmJ0Gxpfblq
I2XphH2k0oMpX0rtuB+JN7HK1gKYyIEdP5LElP0FgE2AW4itDGs50ifxs+qDfN2qTo0PjvATN83j
HSITTpp0MgRFQ+Mynq3hbbaxSiz9Q/F+MaOD/2JraJ9r+AP4IX87X7maDRNS9LrVo4EObcvTTTrc
BgPH23iaMWEjqTozE0aELGOp5JOZ1jjYtkxtNW8Hp9enk6hX3/e/Is8T2CiSZUshliH8O8DJKU9I
NYHH9mS0HNX2Hfs3wmvog7WxGalemR4S4SYix2ni1Ke2Az5gvlVsLOqqwoQqRWtm0pSwiwy4M/SZ
ATv0QDTi75/YthH8FMNOpvRBkixdK6IFEz3V02vDw5Li/X7Gb3U1ErpIQKk+qAKvMHo3jJLDvgrb
H+OqAuO5oRzmJCggopHuG4A+p8Qzs5wTZHlCGDcVFwGbPVgpt3PtJpj8pLxReOtDm+UuJGD/fnKN
ccgiTYt+ECDDuNVO4nN8Gm5ab3AV8HYALXb5tH9sHANj+e5lKS7zVIZ7khOd2Yn99IjdMjA17Yvh
GQDjkh0ZhBIgLopN5ks8P7TB1/3fT///3y+h66ExflIksVxoQYCvT+KHSM6+NE3o9p3hirLuAsfD
3Re3uRq1/kj0WFcXUTsWi6I2mPtIk0hxoikNPDFXwPadgK2wH4zBRZpWAZikG+xMSlNvKfvaMQRJ
41gk5/uxM9q60GdiQPD9aB2C4gqP3v8SILZD6s/zZUezlWUE8r0Mowy7c27epLqbZJJlRBw8Up7x
syviYWCYGbiIoM5D8kwZSIgM2hrT/8HVzmtx/eEpe1WLCRqBpnZNQC8n5XNwW97lbuTFduIFTutk
L5NrHMgNr8C8WfVdmQ6LQ95kySgYtBUAzFUXHPEfxffZcMEWffUU3OdoSZfnxZUOwEbl5WocN9SZ
2DJU2MF/p6ao2mNanHON8/DaHENaK8fc9kM6BZoZTJinxMjvQQdL7VH3Ei/+MMzO8L2lO50Ol7Bn
q5a9FsoEFzHOjCIYcN8Dcc5R7Bb/Lm80f3FMYIDltvAi+tiptsVbw+MvBG3ZEBJCDTiFhoYREHY2
KJ/ySpFCpPfkYfI+0r3ZyTrGvuq2zggiCnQvOcGHfiQm1oGxCuzCoiEqmsqG7LYp4mgO4Yt9cuja
B0mNnGAx7f0IxxPCBNQWaD1GSnObrK/B4gi81LF058zkhC+eGCaO1nXUl32ETmwJSNZEzqy6vATk
bV+X7U90PTE2SJYjwKSmFMNxyi2ZbeWE6ThHuw9v47PwMHqzM93y+7Fbfr7+TGzIzLs5BuwrEmt4
gXrBUJ7b2tNXvCfsFCiQOkKa6hsWlq+wD8lbp90I17/Iln69noqI1GOrQWFpAL4A8UICmZGvx5xr
fSte/yKICaCNWYxyksMWB4wjmVZ9Co7FgbIHVg98qOCN6AVhcDO004Fsy+4jL1WdSHMLYymawlf0
yQ0EiWP22wf3U8R75Xp1r4tlPmkz5VJtm8eUHEKMDZtqZc9zyjH8rSLEWhkWPapdCqOsOnwi+alD
V7PwtPv5U3juvfZMuclznklse9pVM8bTolEZRWHEqEWto7QCKpQoUmzD4Lga5/zYdoUg5m1eygNq
HZrWuV0ZR6eMxK0lB2VkTSThpT9bIEzrY2Q7FoZQlnplIGHovM4RDj2mX7uPdA4cIJPFV0zX05Ec
h1ywfhwCB7KweU93jlGyvQzVHAzUb/Hu6Nv6kpT1ZUQU48Qv6q6/R/yf347tWjS62uZtgGxTzkBA
Kh8AwVgC38mwEDcdcii5eRGN7nsCqdIrNygmUTTqEKeaRmAFTXzhkB2HY+J1N7Tg3nxVXQEoFKAI
TZ36676yPNHUjleiO6MdhWSAX5AmMaxZyt1xTC9kALpgmd22Wn7Iw4DT0uBaEZO2gE4tmaIEbq/4
9V2PEQ3tgfJdYdQA2Vj0tXcwxfdinrIDscZD4/Ge338Io9cPzGQw3TKOQSjDiKaPEt5hmaejr2uT
j/Qppn5KOUe8laX94jTs5d6BurukJCtT6Fbovl2EO9DvPDTfW8ytVj7SUk6lhKsgE30KtDeiZEFP
WXrQTpGdn6ab8Fh9AWcIgAh4k5ecIMTChS7SAEZi0cA9EZ/T5UNdY/dyOEnz8t8uC5mpfMYD6fOY
bhtk2IZUyAE8y+AvMqzIOO/7BE8hGh9WPhEQ3ayhFdzRbD+Zs+QC/P0GiAdfivxv1rHWtiEzN3qq
B904lu8PyuK+dWe396MLGdFS1D9rH+k7LKmxKtiirziCtmFfUU4wlZm4MwJkvstRnre1FkCypej2
kcg5y817UJWRPmOuAiDvjKsJJrZySyCs2RGIZVGKWDod4yh/8dACUt1VCuNh3YypWC1qsRyEIoD+
pAbf9g9q24VV4E2ApJyAeYVRI1tquVAVhEnllmKM9D4dZjZRJw7vaZcwdoS/OrerQEajkUw4zxAC
1ew8AclTlG5MgFjtq7X9ca5CmDCR4xUnxATHFkp+Ns+WlHv138y34Nv8FKIwjRJBr7PAbOG2whQe
sjQ/ZqR8/gs9NFkjOnbvQFLP6FFIQVYNESLQ3KYuWPwcIdHvsorbD6SO/9s9fZXDlkvmwOiGWS5+
TJAJAFUAqiZenhTXAASxh32lNp1zJYyJDGKfL1EQwAKqoLBGyTG4X2bbqsH6jPcYiKaxrfVroJuM
ZKnaAm8m43bxMBMCCKrp0XBoqmOesMNkizw/2jxBIFFJskqIZuqMWVd116mDiZuXMlwuDtqoH3LA
Z1KofEyfcK7BTfMGJYBqgvFUhcRf1SsnfZ6nELHVEEZQKggWCaw6P/7FZ1oJYT7TUhK5WqijtgnI
poXExyYC79m3aQpXGSw15RJUYoiJT5ovYeXF6muLlq+043Ja7OYxOsEy5sd9tbbQhXSYxL+Hx9bF
a6DvlLqEB8yPWXFgAFyGS4YW2eLT/CzH5L34IlmFL3/iSN6oL/0imckOlTnolyhEujRioZwEL4la
WQumvbq7ocK2KRY+5W/1/MaRum2ZV32ZCB8tS5bHNfSNX0Z3Ode3zUH2BxezDLS5b+9L2wIm/EVH
xg+GAtWCLscSTvOxOlfHxbnITo5HooM75Uxh3qPvvaN4ufcwWihLCg5/YHk7SVx9YSZqqkWhGEGM
wKz4MvaF3eD4Fr2oJ8lKPeHIBZWnfvBb7LxKY4tCBQa9kQygwmU+hY/5IbpUhxBr56ItuwmKF7wp
AJ79svUgCSx2dTkhBR5BVPaiP80vyKy8+Jbc67i20eVFsg88i9ypbrnsxxxbYu8JYxj1Ze7hr3SU
lL5rlCNdHEG7BCtBvNcjNcy9g2UCUIvuboT6JU2LP9TtbLVY6C/GD1JzOyich9t2FWX1EZkLIx5B
wTBKMJkI1afFGf+JnMGSH/DqtxqfD/HKlce8TtVcTPtqwkHWrnkhYDJr7fCkPuZnxas+/w9FRN6H
Y0IPJt6A1tnASJv03JKbklSWHh9VwZHDj5XaOKH8GESXQPM00nLuEa6ubACSACdTUepF5QGgTV7q
GveVqzmUcgxMj3yQJvpc2rMbJgTFel4AhQEhyBTPC8UljQq7ATXcfBKmi94/duk9kcAcZ3j7sY9z
K+tM2EkFTGsFMvSUlMHSVMkdhi/10jn7UrZzm6upshygmSikYakgt23ayBVC9RCl+k3ftC42a6w6
Em8qsQacjbL4g9HbUVTZtZQdJC132qxz/+MfwzxdpWLqqlnCHzOrVj9bGMH1ylvTRqlzBHfdC0pl
lnBf6ta+2M2TNkViqopiyLpMrX31jo01qUxnCa2SQW2tEvjdmvKNjP/sC9m+RlZSmJggS4NamgLs
qD8tHgW7oeNdweVHsOOVVbc6wbq4kkZ1Xumk9tkszHSDSPEncHS3fuR0AJoW3ezEu7J4x8cEg7EC
4kQdYbBdarRHdQrcICIfwIvCeelxD5BxfAwvK52O9dX3vZTpTLslqV1+lLzSiz3hef9z0T/6N69f
nR/j9UEvd0lAv5aAvck0xxpKdwDeM0zjy76g7YbMShLj51k21XMV4HGh3KLi/ki5Q7vX1K8/pCCK
AAm0M9/kXmFLN/yKFDW5HSXZJ6cUN8j7RdQ19JLYeVieY5FH+LodX67qKYxLj2CaFhvMldjtCajH
sdVaiWc4KPQbTz94uDI7/rp/pByDVBh/rvtW7OcMKU0pl1+FudGOqITTgCLyFuh4B8jkFJWejUJD
4W6FpiW+pKIvo5pCzsmCObaoMJFDKoUpGlqk3FpwbuTQElEyLIYvgcqbI+LZosJEDS3uJCKrOLng
w+jixrsYGOOly/yKU7xoT+QpeSEUJc5uXwuBE4V5Z8mEkXIJBeA8Q0slP6XJWeb147fbrStLZOJH
VEVxuLQIieQBHfmz7GSFNbwK9uLHzxSwbT4MH8r/aIpMGAlDRUoLurcnyJM1l7mVp7jL9J5jIbyz
Y2JIq4h5gkF9hMbqUcT1XXLm/TgexVYIinGOUkJrLMr4WZU+iMutMB7+k9Oyi8KjgkCrTEiZjfg1
nZ0eHEpR1Py3c2Jx7pWkCKV3cqu2jIFYfuxEnhVzfPU3WLuiimfRaPCcauW7PgJLt1L4raB5Uyk5
+ye2ta+EOx4VGzxbJMx5Mh4T5VLfjh2MawGW0EfMlVjioeis2MfauINCwEsL6FJKjtt92pe8he7w
i2TGlUaRdFmpVSiIfjduKf0CYsRdfB4OlGXGcEAQcky+0MwmdpJ/4r9Auv9FOmPtogCGwNaA3kqZ
WHH+ir1yueWtG/4h3fh5uizQgDgEaKL00HEGkSO2o23xprTHTzqwsskrr8NAD+z3m/gqjLkl06bP
UumdFU01Dd8ItdzSlbqyxKHGUl2SRwfSK9rz/mfcttWrUOaeHEBvaoT0lVrNmj30oRWJsTOC8WEI
OLF9O35cJTH3pKkWGoYKatwofeQoU+ZUUuEMFa9LtB0Gr2Loz1dJLyGVoYTANLFDconmS6hwYtQf
smodSL0yiOUVNg7OajSrUgXL+0Gf2trxSTrW5+QwH3LeUg395L+bxE9ZbEfIiOQ2jWQo0zkjlmpS
1J0IIIMKwA5y+6DbB3eVxVxTdWiISxUgaoXqzftoHLYem9wSXvQKVI4UDABVZ04spr9zTz/Gi8vG
bJNGx52SdrLqLUpR+5iIPI+F8l0g2f2UqWD81BvOK2LbEn9qypbX9D5PU5X2LAVs4Y5EBc7GB3ng
2Mm2N1+FMN48ioGxkBiqSeV9EJ/CBvThzZcmOCnFcd+FJXpKO6fIltB6JLpJUUEfuqxP6z6lP9zo
bnqiDRc68eSHt+HJBJhDep/cpKiqlYkNFqVDf6KvCh5Vx3ZIuWrOOHo0APWRzgfiva7UJ0kVQi8W
xuQpElFXLFNe/s37mozDh0ptmp2BuKKon2Lz+6x+iZPn/RPerjeZV5Xo37AKKrkhzfGs44TRz8JU
AsZG0Yn5lt1olgoM0PnA5YvlfVLmWk+zqq7SvqDvXGIDrdKK3eZmAppP89V4Ts8UgyawSid2JnRq
JI7pbmG74nK9qstc7WnWqYlsIg0HJvmp9wdUn9sjrlnnL7YtfxHExJygwLJnluJQo7S15S51quRv
6Jh/kcHEmCGY+0qkYEFYSDwFQD3XjsozhZTojxS+lQvozrFHtpgWVAUGzAbopF/y7+Fddez98LNg
z/f9W2BayQGje478bd9AOcGGhUILwiIUswT22ek1OrqzSCylA3JQJ4cAqlWzGLDXEg8cjacokzpM
Rh8GRSyhZDY+iQPYf/rHnAeuyJPBxBIJW85JELYY2iNIY/PlXFaDJyY8EvbNNBr7gQpAbjEobbDl
v0Kakk7u8C6UHkSvziyQl52619i0uvf97dBTkUyT/wE2b0vBtWD681VkCYNElAjoZO25/CZkD0M5
46M97VsHTwYTTMpwEMWZVpca6Tzot4VwP9acx+FmC2mtBxMy1EZBCZVWyOdTcpwcSsVGexCilThi
blWHIHTnM4VOUBNKPb+v4GaBaS2diSMjMWa17RCwMgD80uZ8Vh6qV0pBrQFftBRtVIy/7svkHSoT
VuSlMcxWx7COpLR2nZ2qFPzy2XFfyOYDZKUYW52LxCgZGoqyPZ+M03hLYVYWsOk176UK3qzfVga4
FsamLHpUNbMJ2OAyeJXG21T9m9GjtQAmYoQlwHAGyrnWFggXwtlc3P94Xky8SFMzMBsCQ1jeJgcZ
JaYkM2v4/r8V2Lei7lodJvOYJGSSI62URZLiLbFndh+0SXcWZFgtp5u4lQ+sRTFhIpox1TCLeAhE
R9oQCY6iD0ZDLsjC5s2/lsOEilRVUA5pME9QiC+C5Cp6gJ7wMdKAj1SBykM9xfnnMuWs5vCUY2KH
Xiu6EKsYSVL8GJukppseRZcceOPQHI9lF1bHJJ6mmdpGIOaAcImH3CqAb2SDmI/XeuGJYoJDUjdz
OlJUxNy4q/RTnJxD4nBMfdtb0azCi0imGc6vNwemg+pSposU4ZfqaHqVh/qLi5Hgx+4ELi8PL0Se
+26mwRL5VyTupV9FLpXQaEmLaKRamj+7LWpNCoauUcPHXB85KI/7Km6f4lUcY4yxoIaI69Cwlkur
FT8nOab1ea+VbeO7CmGOsQ+zPu+BpALjo6sOFC1pcdGg5+TU+1/rt4XsMBJCMdJg42ryYZCPaX/c
Pyvut2FMrhjrYlwmWDfmYd9hOIsIIzKKs9ii3TykXsRx2u3g9/PcWFh9k4SaDB4NZEzVXUueR+V1
TgF4Ex1M8/u+ahwzeC/IrFKkehbMKS6hWV69aLJqqeKpTUdOCsH5Pu8X8UrIgCS5EhcTjYGU/EMi
JbVNc+bUHf5wm1/PjLmdBqVKipkugneecJHc+FQdEOrAekdnXXgxiKcR/flKo77WEznvYdiT3ALk
F32OIXb2vwx1QLbwsIoH792WlQjwcRZ6pNHiYWxYQnvbRJ90orqd/Lovh+Oj79AYKzndoplarkCV
waPv0Ry0VaavHHgQQ39II6/fh4kFRW1kWkoDDgHfx4R9Tc1Onjps+QZvdJ8EtI/2vmK8A2TyVj3r
ylAQoJhpXIbobo56JxYcjVfk5QWH957f6gCXKlWWZcEbWPpMN7rKEyVIRnGvcQHQ6wd3+vO+Xtsu
a0g6+hI6BmYZQ1+mwSBqhYPE89ASjYd0eI3VD/9NBv0bVjoNmiwCyqhEdz6dGsfIuq/ykMqXoQwG
b1/S9le6akN/vpJUiKRIohagPMFSOHXzpQxzWy5DK+bRmvKOjbE/UyrUIkQ6ZFd5ekOCyCVCiTlt
HiUKTwxjdUKha61KCRnS9KlDaQkTjTmPTvoPse56aMx9lI1N188VTO7H9DJ9CA4H3QUi2kE4Npwv
xJP2W9ElrmOzaiCNItRQ1NDUJxcNs9IdJlJ5W84ce/it2iLlKswb1ZYQfCTKYonRYQZCdPVX0fXn
CRrMa0nNJSkoTeTiitCe6qb9NgnkGAPIFj1kzmW+2RdHUvKvw7Lw84sqLKlUomhFgWzbL7Th3x2S
wE5eRoeupmOq7z74su9W9AL6/fa4yqQ/X7mVmbeaPNIFay2RLIBtW+bs70vgmgUTI0ahwyD/+2Cr
TbHrMgdzNQfdxkQNxnZ5xcwthCZ9fYhMnBi1EO0sQaVju0FqmfiHIhCarvBFe6KtUFvCVpLE+XS8
U2RihhD0BRENGKMGZ+7vquhh/wx5xs4EizEcIjGMdbwIo9ZW0kM+V4cuPZpRzLkLucfHRAwiRkUV
0u2A+SR+lOzwpoUVYtRlOskACMNo+an0Qu5IMM9G2B5vEtREmOjMiTSbXwMin8e88wIVqdkwfzY0
7JlJxE+n5A688KMFFLP7Lpxe/tMhs2Dzk1TJgUHvy0B+INVtOLpj6wcNp524nUb9dDgWW96oirYa
E9R3fgDDor3nAvaCz6FOb/cdx2YxDnVDy7qkxTXWOAO8bvRjF2Rbd7SJWJ0wpsdJqznXmcnEEV3P
q8kscXit9DCbL51eWWnMex/wzo6JJJqQh2JLrzO6VkLhJymYTe7xUtBNbxZFXRQlU5RNFrGjGFVS
S0oDMd1Zjp7j9Hnf0LYD/VUAu4AqqCrWyyqk7MKBRsTWHZwB+nQ30tHIwMaUe+MN7wNte/ZKKBMY
dZLGvToAAimO7Ki0+gxku63V3qb+nGFcyZIbS/LooAhoOtx9hTkHyi4jinPVVBVlvB3D+bHo9IOQ
CpzARSPgb+a+0o6JkFVVGGK2oLxeB/nTYHZPVRy5UmFkVjKHr7JOfEPn5QY8tZhYmQlLK8pGhZQU
/GHR4DQ8PtVNp7oqxRaehzzUujhEQrAkmTOVZueWgWFYhkqe9j/QdvxdSWKqziC+7ZbGxBcSDvHd
eLfcDJZiDRkwERr7fwj3m/fZShyTVXWp1M8YpaR56eINXg/m0ffxxkfAkGC1xte87hbtMt5Lj3ee
NGaukh0Ed0BgqmiWLXLlp8LsdVl1H2kDxxbpbb9ji+yYKFCBx8jMcZiRguE24szGUyY7Q/chDEaO
KI4JsnOioh7pfdyiARLmN4TcZ7y+/uagjbT6UmzUaMq6yAVczC1YPRSbVr27E0avQK2gcsrrXCNk
sihx6bUwNRChxhOwNdE3qNDbn1w8kYC6yqvMbHcbV5oxEUOeR3XKOmoMF63CXFnhpI+9L7jacwmJ
tzFqQpIVdFbm8wZgt81QBfmxhHURiU12ZGMMleQdbij7PiTeqB2WkJMw/iHaGyjYS7JJNJXRbo6L
OiITqlz0qjQwEW2R048nWdDZxlNwCb9RIG4eIvamPUqGYYogh1B1dqqnHatW17ocxRvsWUqXIOXo
telaq9/PxKlRVnq9ojRuRRnai/Ily4+YGyLZOeP14TY/0koSE6LaWMXkEIVnCkjjTZrhGW3rEyN0
9yMv78CYkKSabSpHFIsi0IWbQhdexmE+7ovY7ietVKF/wyrsdSQuui5pFLtWA9D/3KWyJwgfkwzj
ZJIdx+dSvBs7njPTL/FbEFwJpee7EioO+jKMdPTqB7XRdAgOpg9MfVwnPDyP7XxqJYsJUlMZpZrc
m1hfrGDv2BtanMLJnjB/e1JVy/wsnyhkEjej2sw5VmKZeJUITTaBRAfIbn58N70Jby3ggHNfcUaQ
my0UGeZO8jK3/cq7x7Yj5Uoy493aYOQ6oTjs6tMEdAf6Rmte33qnu+Nnw9tXAMKIBBg7RRHZsYxg
aNpwqVEiIJjyFQVwTZfWTO7TMLTqfrCq5U4gz0ImW6nC41LZDtJX2ez9RspG7eL3QVLFG0/0DhqO
ywHDDLiE3PFeuUiAHPlfllQ33X8lmDEpXavbMFCgdKASFO4HS1LQLQ8e911zM5ytpDAW1I+4g+IY
hpsLod0GqiOWN6niS8pb0yjWvqxtL1kJY4wmFoUciBTwyOSo3LaZFR+6J7oCpFyCA5L/4o72K8vX
fam8c2RyZIEUolhKuNNF4wJc7hkUrPLk78vYzCavirHDwEOUy+VY0SK04bfky4K+VIvV4vx5XwxH
FXYxQsvyOhtbrL1p5nzKgu5uyvPYUgWDE6+36B50uNu/DscuR4yjVhR1iUt0eAtU+kqzS7D6fI2e
s3vK20vu50u22D82CkzwXGUvi9uBMo7XXdy8m1Z/B3M3RZ0E+EWFVrXyJyN8rCROKYRj/SpzL81S
NJIwhG1IwWgFGvbCAEM/F1Y3OLkhe//t6zH3EdZNA7OiRKWo8JyGQveVBX2KmFftpPb827W3OjMm
bmCyIReWCnctAYFMofpyRix99IzoM4ajrCJ8jqJv/00xJoaYUZEvFZJNO53yS2RiPL11dC6r1Xb3
aqUYEz2iTJMrU34fhh3d9LHyFmB6tJ+A52EVJ+Get8vKsz0mbsipAWvo6KUj+VX6MZ641NxbErCw
owPOn2iKqTEJntgE2J7vYxUAi7RXn96IaNVDpTf5RF8c8ZPp7H8onkDmBJdYCcSoAapiKNyr+p0U
/4WFrxVijkwyRn0AIyLGrCJXnR8jzesVTp17KwSuRLDp/diOfTSYyFaz4BazVlP6FPMo2iXOMbE4
GIMWzEWg4Jjky+IZHxpQsz8KT3SWkX4eBcOgiqM+1E55BI+rk2ToL6Ek7YmcKLyZ9qx1Zewjicw6
J71Gr8v8MXfRN7PTY32ktM0yJ1nmqcwE2rmfMkFrcDPLymMUfcoIZzB064KURUOSNAW8aTKbwY1z
kgGeGJZRV+VkBVV7gzL0iznrz5jb56UZPGGMMm0+CvmAfUu7e5u86ohhsvfF1epQo87pyhjUT7B5
/zclxrWK9IhXzw0pN/UuGUAZRPoQZZDGMfXM3fffzckEWQImnKSoCui8GQfr1C6fVV1BfUK3AW3W
nNs76OaZoBGyRsyTnygXEm9gbvP1dpWqE/KrZsPYGz8G88Sw+SqJuq1Ior9IqZ3m5ecUSPJdLVih
SJ7Dkid7090xQAQwFuDpquwOJfDr57CaUQ4R5qeu0S0xdZP+mXOq1I/YG1NeCWG+nDx3rVKO+HLJ
uYC11H722nu9Q5EEhSPPTDavsbU0Jg2IoU2KBT46xRL4+mEBaaJpz29YO7akm/FAOIhe2zaz0o7J
BwYzG6U0Q9ohPi1vbWNVR9lJnoDqI1Iqu+jRwMaayenFcJVkUoI5Kc1womNojUNh0mJ3FizQDlDS
eew9ABr2kfMNqeXvfUPmakuydNEn4DIDHUr8GH3DLLZtOLE9HMwvCNmXxRZ86QDohNDKPV6msLkD
u/6kjFuKWteMiYmAA+7co/oEbg/Dl50FRTUrBDQV0ssCAA74CwDcUB+iE29ldPumuH5jlqc1SYz/
fyt2aLXRdD3ETJnuy0CI46Xk29FgJYspgOX9IOkkgUu+83FYpd2A8oUO6vKOdfNOWglirj8Tc86x
WKAJFkV3pTFb4/i2bzSc4MJSsoIKQAoKygvfS58S9bMZ3U686vXmS2plGiwOXZ6ZqZRraKAkR+0k
3OjHxonuwbMNn5dvBLd2srvYbh0wwmB6tsIDOPN7O/F52F48VZmgMxT/ukfXntTu0AO/KD7sn+Zm
SWitKhNohLhN1NjE98rOP4rnIEez6zNt4MQOb2WUZxxMgMGkbl82BP7ez5dWuZs7TvLF+/1MPJFj
UxorwHbbGWnOQPX7OAZc7nV6b/4Ws7CvrxuSicnt9wr6KmNIwnxoBtAB29nYT06jip+mwnTQmr3p
ApSYTOPTnKl2njfI+8TR53yurfKovJLOnGCrYjPMKAGEnhyNU+HlfnhcbNgpskvuSAxP1m+nuUya
NuMtpYKzDO1ma7mhwAAAPudigG5a+kotJhYPRRNWjYBMlrSPefUYLo3VmS/7Z8eRwWLIE6mtq4Ki
LZAsdsdJtItZtuYp53yiTRu8qsIix8+5RkodnRo76k+EfM+NT/tqbF8bKwFMhDWqaagGHcPb0VGy
8QA9BYBR+oEMxWtmbLaDVubGIsTryGY7U0awFZLeyZvqLOfpqVaw0NpOfhso7iB/FML+GW2C0EIr
4iB24JKKkJtIIEYbDVvUJHdff2oKO/73/g5c+Z+RjG3aUrwzcpK9whsOIoDjMJzFCSU8a6E/X4kJ
tLb/gZDRTaqTzaKX/B9pV7IcN65sv4gRBGduORarSrNsy9owbLfNeZ759e9AvreLhtiFfrobbxRW
CmBmIsdzxsEW0c+5fhqeGMb9LrFpdHqGsR5BXp1KScEN/1RnHJXcd/IKIJ0VFONFiR3pbbPUXIsM
qq+AALY/T3Qr+CyaaJJiDdnjBja7oflGHHMosayFNaWFSLrTTpEPYmgoSFH8Agk3b8t0P2rdSGNc
ojCvS9VKyFK1GxDAYQdJLyz5lSJuAuHzLrezLx/5ZJfLZNzi0k8KRuYxIRUbYvq4pC12rAqgAwHw
+yOCAFoMsnbF0FjkrXltgdDdIwrJp5M6eml5Uni1H3o3743pIoLR8r7u4tJIepxlIU4rLFZDJKtY
KqcXXYm3KvYPaniRxnh5wHGQqAKI31usQTc9seB3Mp4oN4DpfGQeW1b+FsZW91epajMhoitiNANF
WaFMrSnjpEz7zugihAmrR6Nd9GJAMCDLgJRtejr0/bMBC5clENMHs5k7hgTQmianoLb/yFzkMm9A
PBaxUUQoKVTkayIcOoHz+3ebPtvbY6oxKinDOs9HmgqOWDpYXMWdD4BKcQYHkEh2dWcG3MmK/cjq
cih66I3LLWJZG+YJQUCMqPstFwySgO44fMC3GxjXgU9ACCcqbEEm6adZaCWEiVNiF+W3eg5a3krX
jl/fiAAG+J9nUeaukFvKdJIQTIQGffplUF+vu4d3OqCLmqQiOxax+a4ZJuNluxUoTlMGv5dqGUaw
b9WJt5r97hCMBMazFqNcVD2llJOim7K/lwVXCDn5x64ITYWLk1WwnYnMN1dSeclkAffUm5S2lVhK
hD0hbOFevyuOGDYoC0ep1ecRYy1EMNy2Ij9zUT8SufSvi3kfL9EbuxyHZe3RVa0WSUU1y27PIvBt
o0PmVrb+ONtF0BcA8FQ86SSXnJeCfuo/3DgjlrHWtI+qQYuBA1liu2VKwBHenFrpayc+cs63q3Ob
8zGfS0gXIRE6+Dvx4fdbO1uApjkpVmmt7uzzY4l3DxRzMvphNz5BGsNC0GYEoGr1bBo/tPZxWD5l
a2ajOsbRkXe+nBHF2JOS9Eud6UhO00AEO0nm/8sJ63dpFSOHsSqZLNValrBbug5eoKggoMzUBApK
bLwJF97nYkKVUpfBCLBA7cXlNSLntPGu6wPPrJgHPRarAkVR+gzJD1XqR/KZ8Ibe3ldC/7wuduhZ
nyojTUvI6Nw2oOCqZoH6XHGGV7JQ6nXCx/Xp+ql4Viwzr3oO8G/QByLwkl7nH7KnAcSnQ8isPCuR
k50p9Vd8RLrPRazjXCfbbykxmTNmKqwLVARoX32jaAHa1/WhTJHfScDtzF+H71yb5jgPlpkHm/WC
gSSH6uPq1feDn6Jjlvgg5gHdR3lDbzm3eaUtiWPYLCVPEeXjqsiwNjAJiqD9kZ90C1VQABHGjuaE
h9nq0P8xAHpcfhsC7bnHcvztNwCEc3GMuBrG+JhwbkkkhHjmJrsMilvdi44ZGobJ8/rGRBZxy2C8
78x4GhmExQPpYZZxeq4BdkKOBhdX7F0wxZgN42WaVYyQg0FGDywXSkCivKXLmU+pS5e7CnHdGxJJ
6+e+GuQ8GM33E1iMfMb1ZHE9SSJdl1YeJqC6NPCnxWRLz10OYBf8VT6aiZ2lP3VHLhst73oZr9RO
c7WsA0B9Mclqzf1TImuWoH657iQ4Qt7N2AtVUVUE+iuuN2V6l7QPTe1+RIRhyhjGVYERwbihBZOj
qM3CDdUDyDZ/GYnX5pwHff+BuIhg8ogJqj/VLU0xQ92awTGmSrzlm11DN8BjawDqVDbY0CsL9WUV
JPTp6vpZqhEX1fFRLCNwX57lbLWuX9m+2m2kMQeqRTGu+woutP2hxpZyNL35pARph35Hb4keEIUe
IsAfA9b0IyHYRjATgtVDU5J4QCCro+mRh54qBar2os8PnAPufrGNHPrzTUA0VnEpJ6jwAOwKU2u3
8oHWVmpXf6CFWeoeK8601fv6CrXkjURqCRuJprGIg2TSLOBGu8m+Ub7ZCIB2RmxJL4tDDfl/PCLj
HiM1MwFghyPKd9Gj6hHwUpqmnQSja3gxJgDS8wfQUZhDMu6yDGVCsh6HNMJbufi6Nnet+by2mdXP
h1bM7Qq71orYOkgZyukoGTy9perxLoLfXDLjLgtjkcJseHuDfsNAUpTCyAdxMYDu6ALv9Tve9V4b
cYyL1MJa1OuEisszzVFU1K5mrJUfkLxE/nVR70sJf14tG8CVyZibrQB3nAYgdTp32JWQb7LzAP7U
xmtR+ZkeeMb4vkbOyGRcp0nTSiOBd+4WYD4CEdcHClLdWlXQgGuA18fm3CYbtxnAh5nU0sToEfY+
0uVzNzRWnnM+2fvqGXMm1sO0EQXgwjfrsfi0YK4pBB048SsoSOJxkRA5bpuNz3TBiBV9IfQGLQxR
ecnP2psP8o35Wt5KVm2bTotlUOnAw9r5Bw9uqnRUBq+FwbibvpsTwcQ4EubrFJB6lh4c3E15GA/1
YQZaUWvRgDSMLN7QClcw43YmYVjTYelVmw5ASJiflT4l2ARH6K37+lH70VqjL3qSUyNeum4i+z79
cmTG+eht1SUV+CPtuTVuYnW6n5PQuy6CGvR7/3IRwfiXuJsyc4lTFHqRdCKZOcl+F/CHKnhiGL+i
YxdaMnO8gnRriBx6DBko4Jrl9aXop7hyGnYTak71Gos2UM4kj0Bx9dcEGoDySRA5l8b5Luxmd12N
U7FGGUrIXW/VmDBuTI6Efc/x92dht7rJmidrgxkqWxbPHTkZ6ynKOaXcXREmeEmBkAnUL4X9JGpX
LcW4YMpd1n7o4lNTqredrHzkIBcpbLW9ledlHChoWma8DMXjLB+H9um6CnMOwk6VLQqwvtbOAC7l
WD6bS3Jb1OiXEYXHlbD71TdHYSKsqtD7uMwQsBZ1flOo2ZNu8OqEvKPQn29CqlScxRZslTCTTnst
kvwk18SXhDG4fmP7me3mKNSONnKMIR8U8O/R1hhNAidwtK0HrOg6xWiJYBb4F+uR1JG8M82NSMaX
5Z3SpOAPQl4PvFzJmn8Yx+Koe7kznjB/6/efdYCALRYNHP8Fr9luGLWRzrg5rVFEtaig7JjpQt0m
9cL78nsEekOCEQkQ4FXO9Rt+K+heOy5jXapgSpFeI82dsApK91zJFxMU6pQeig4dR/d0dS33W7wb
BMh0ptNxZnQ5qsQOkakjaNxKynM0Gq/t8LkoPTXWOdHpbiwAcAwJWZyKHU3mkAtYkxUDXGa22uU/
FGF8qasURcuh9oHr5YD05fH6re6f6W957KQGWbqimdUB++skxg67V5mPkvrruozdcArjqRSpge65
sjPpXSPUMTAYkdb4JeqKlS9hkobiuVGsMG5AuqeY2IJT0XDCzoDIkgFosRBGM0qlmB9dXA1E5WEg
BZ1jYH60uYsc8/n66fZucCuOsYNSk6VoAqOMTaanUL2PmhuF11/dv0DsQYCKGNxqONufzgXolZLW
jTMixMmcrQLE0XfFHDUOWbQ20OJivFmBD3DOOz32DF0ILVMwGmstivi+kguOyuw5bXnzxzCeTuoW
pdJydEDqRAGoOuATRfv6le45tq0ExrEJ0rrUvYJGMsRgEh0o63Y1qk6VNCehIgc5U+71JOL4l93k
G50xRcSkjS4BmerPS66wmJGbKQ36c1TytGPt9d8VKE4TGHe0isYLv6kps/5sK4+5x2EGGfeSziC5
SzQvrkc3XJrbJEncUlhvorhzUjWqsLHJ2+na16bNQZnrjdLC1Faa3SzH6JHWCymvUxFoHkjHuRMq
u+axEcaYR6ZNqHetiFaU/jEcb1T8ywu76EW9v0jAEYKnmwAugDqEzdObRJnarzTrHevJUloryQeU
vEAJN/+8rpe7mq8RXQTcvoGtJOYsYrKWSzXBWUrYHCuS1zXiRBG7l7URwHh/jbSkWkPsL5Kusczs
rgLaF5E5RZ+9U6iyKMKVyJqOkuef16UVY5m3dN+zbx+wMzjwYAD3DqHqBgAN0fFXRRZnKEoKoo1S
B6Y8aFdzm+mZVQycM/Bk0J9vPvka9wDnSQE12Ay9FSbjoSw0K0k77/oH39Os7VEYE60kVBkiIMjY
eVad4249aIA4tMrQeGpmnUfV9J7AGVUHFcgw8K2o4BpsL2xu5EmOdMRzykMbCJ7iV4feye873zjm
SM01Bzc5OIIf2aq/5kjOM8fkFld33eD2r5D+vNpJXtdaM6DkWBTwZKexAeIIDEcQHIdWeip9jbN/
sefst/IY620wulj0Mt42EUDTUZ9Ys3wTEYxGS95CzoNQcSKsXfXf3DL9+UZ18lFr5L7WaZH8Yewc
UebxPez61+2JGOU0UmNJ9RI3KD/NHm0sGgF5bd8IEgSHu26wfx4D7s8wAUluMuYsLqAGkUckHgpQ
oizVe2uf3pcH4wkrxz5oBJI7HrjBXpCqYufot0gg2/55hXUtzXXa1aptdrMnYPranFSrnlY7FwAd
WK3+dSv8B5W8yGMudJCImncZ+tLyXR2Md4kbOs0PCpO2BLFrwlQ48q5fqSQyZt81a5aA/AJFojs6
eqEe5sP8EAaDB5I4GJ3g6H9xJO76s82NMk+ySXQjnkecUHpFwRHDLEDVpZytvvJXCm7fz7IbH9eP
VDm3n5HRnByeb1x1HFN6SG5bMHkkN4rT/1pdyg3NDct3fenmiMzb1qpt3Y8N9LR3iKeDOotgzJ22
ndPWUp4oCZ94mmqXtwexO2GwOeXbus7G3mOAAkx1CgAHeFVvdJJH0FLbsbfcU26bJBC92a/9mKOy
HA16K5pvhHZdLAspRUguqvvGcA3xf/x2bz5oI8CMQ8TGOnyMedB82rgRbDTCfAgE2RHv23G0880+
N8KAGbyoM6obthBjawqMqmrU+pHI49feC4i3X4pxK1NTTOLyxlXo08Kp4NJZHYm7NrXbsVCRWsNX
0veWbfYCaQ4jamREA+qGYPcOa2i3RRDh5jB+4F437N0jbUQxdl1XUToaKzKZFmUgKYYpi3d1/62s
f9aZo5d3GW9Scf/x2UhkjDoWatlUa5gZpd2TbCT1B9NNbPU3vg7HU+6q+UYYY9NlM8lyKdaIj5L1
IUlBCJSt4/frV7hvwBchLGZxHzU6WWYM+mngHKKFpsmfv2NzcEQJIbS0Ex1bzf2VR4i1q/QbsUxf
C4sC4ZqrKDeR5FUOraQHF5wQcYKR3bLhRhdZ8OI0XZopjZCLjZ5o1884njNb7Sn0sIcNPoKFy7vF
OxYTbingeVY0OqyCsDbQJPK11Eerqg1OVMc9GGPMcyk1ZkOJmHvTKl8o72nkJjezbgk/6VDK+qm+
4fV2eLrP9rOGaca8ZI3KD6WB1D7TwUL5QT1izPAYPn4oCNroBxMkgGtByMMVXiSXfsalp3SPVXyI
0cFQeexGvE/GOJFUS9uyoFlIkj+VojOW9ylvH5kngvEavZRkWkyh1OTFSwl4vYDGzGPO3JeBvBnJ
jYwElLmwTqoUQYrwZBnlrakGo/rSZ5y0cN8f/S2CfXYTgDUZZgZ3a8TiWQcgPLA/v3DcEb0KttoA
Ytn/HoN9edEYUdO8xYJPDrKVX8ktHTw2UXQXXALYNqRJgj/ffKK9y///sg9NEDeiGds1jFxFWoGv
FN2OZ+FLZQtvAcziGN/5CKDvl7YZaYwFg7Bi6ms6EyW9dq7majcluvudH3v14syHzI7O6kPyjIFU
Zzr0gyU9Xr9ojrq8zTpsgo6ahMNU91CXZS2tSAfKDBbFK85SyftlbeaQjFKKkZxPRUOvtL6fha+F
HszGQzk/JqPfdkcN+OSj2jjXT8bTUsaeszg1hKhqUOUxh3MWNs4qF5xz7ccdFyVl7FkMhcTUQzgn
yQ99ykyJsaWjxG0O807CvP8xcr3fsx9karxc1g6CJLrXL+ut43HF3t51KMK+MBVAG9lpDjJW8yAd
ZUrw66iu+hh6ITAMSlCX4bVE9dL5f2Oj/akeEhMElKRRh0xDnSnCPGBXmIesVw+ZIXM0YjfD1URT
NE1dRgGIrT2LaxymQgGnQhCD+jXGYtHDC9DcarE4mCLn5O3l7CmIRrCWo+qiYeg6oyDqXNd9SalL
6do9LRnQ9R8+MuGuE9EIKoF0wkQnLCJbS9auLkLkmOsP4Vl6o47S/PIeS9VO7JUH+WF0zU9FABTe
3hYC3sD1ng/ZSpf+LFToegK2RRU74mUc2ob81KNNWuacR2c37NhKYdxyZJrzSGgFqzy/GduJrFYB
bNoK29t6afEy2j2j24qjP984xmmVZr2I0IbsFO3cIyvr0dm+bnS8e6M/34gAqW3RtVOh2lOLjeco
eoaZOBPhZck8MYzzNebJaDLKbCFMv4bquTZtoCxxImzebTHOVpfUMTdGPCNifZto53W4u35V9P+z
7mn7NRhDWgRFzWcD8XSZgC+6CIbi+wDsj1q4TQzOQCrvKIy3RbxZLBNFADf7h8S8Eyde5ZLzPdgG
d7Uu/RxneAzJCKjLx7I+9eWn69fFE8E41EqMUzEc8DAloEsXu9d+Lqxl+kjysfkoLHCcWhqSFlEk
wTRYndjOg8WtjtFRt1XM7s6vQvCh0GwrkfEBlQEq7znGt4mD8IGOJCQAmZVe1DdgbN5GB0fnWMwU
TZ3WLBZQ0pqr9DZEIKEIgD9dlfkRDQtXEkAVcP2r7b8WpiLqmoqVNBabQFFnFYxytACE2VxZDSqQ
wa/9SY7vQLcTgjfU4CbG1DW/t6uLSMbLiWvVtyUliaFLFcWjZs9f5kda8x3uSv8jz7yGmfn/no9q
7cbfKcqwhK0JrVyl3pbNBykKMSbGu8V9+71IYdxdMvThaA40OxH150ZqD03I41jgiWC8HRBfRCGL
cWuRcKt1R8LDztw338sRGG8Xo2/YCDlwXCdhcs1MdvK+OchEcK/rG72Jax+f8XQyQIVz1G1RpChM
m6gdMDplZxL11Vp6hbd6u29Nf5+JHZrOSK8sSoYgYWpkr2tFXNzkTPVyjtTW6c3Kv3623eHXjbKx
bT6jWoCCR8GaJSx2qne0QZR8ivzZpqhq+SMl7xHO/HEx3jGZWGgZx1DVMrR9xf7bSO5lTNqP9Y+4
OK5E5bgLnijGGeoxBvtmCmVSosWGRDy/iQDGl7XPhcEDbtgded/eJuMn4kyf04bOMGOhOToMSE+V
YB3ByhUFFHUSmOInvbaiL5yPSBX9iobKjMfQ50bUDbAgoW6HrbIf2Wf6zqRO6MyP8qMY5J9pNE2J
Wj7m+y/ayjgRWQVbZSLrECxkjjQHQ176S+rJ823Gm5jdreFt75Z+541bHCoh7hY0pe3k8/pUY3Ir
BjedEtRu+DS7ADf2eOXy/Tzo4ojZ2YSu6HqzHWsF1GC1s9gGUhPtXjubN6tbOOUnXg2PK49xNHM2
qIlIMcTzoA4Eq37qD/ORTorlrggsOt6S8D+kCn9/PXaVzdBWKVwkQPR2bugXwHloT+h6JwEtz0+H
sHQ4arr7cEuSQdc7RdnQGW1BfRfId6GBV/QFLC5ASf2tpEMJnqnOoZu9uNabzCu+ozP9iSNc3LOR
jXBGfZQhS6uShsb5uQ/kU3KTBQroi0qfRzS4r6gbScyzJIfmkLQ5JBkAIJkm4hYSigVd42lZ/rDG
sd/K9W3RG/Y8YYde1lDe0awlWQ9VzPvEuy+wpEkY1hMVSVIY3yeTrDTjBo4hWl7H7JfIW9nafYEv
v59NqMnUzQWh8F16eLcOkbWMx7rn5DT7WvP3GVh0c3EylrGOoTW58mMBkLoczP1Z6E8kBRvV+jQQ
HkHuvl1sTsXcWlgmZodlfdSfiRWi/hF74Tk/dY7pj37JBWzl3SHzZqCL2WLuDvHzqn8i0+cu+bRO
nFyNJ4L+fOM6pzkvo4Tul6eLlxc3mfDaZjnnmSW7j9Dm1hjrbkJjTbUOT/qgWmViibYBhFbliMkB
j4JAiZ7xjIq0+QDwyRNvV5F3QMa4QyWrgd1Icw8jxWJubHdmYPKQZ3lCGLs2hUhYBVrwHucvpnyo
8yeJh2nFE8G8AKo8j6ZJYUSwt2Ot66ORiVY9fmAxRJNllL9U5IFA3/5TG4S50EssaEPh8vi0ksGb
w/U2XFdOJWr3LBsxjF4viYJ5fWx02rP5Dcy443oz8xpF+/HWRgb9GzaK3WVkMCoRGcDvsf/EpfSI
GBzBMIUMjFPdiQPeoOxukV6T6eS4KsFm2LpEr5aCLit4NUkegT0Ou4XFz3GMLLW+b9WbvLrN08zS
++/X36/927xIZUoVq6iTssC2Kuac47uilTpL1CdfFXhFyv3Xa3M8NjIX53xNVZhSBSv6Vdyi/Otq
Tu8Kn0Za/sWgNbeVxDsbo5Dd2pMqSZEnLuJX3XzujMya5MP1+9t36ptzMerYAblNoLO/WNj4vWiL
Gcb72k3uKYsJj9+VdyJGL3UtJHmIITHbXObmuwwgk9MQ5iIIHUTVeOGcjDq3d9H/5mSM4y2U1FBW
QEVhyGLFnGYDImCMpTvRsbeyc3ceffM4/guEHt4ZGZ87D4oojm2p2kT+1S7nommcHrkq53A8KYzT
TUIAAXU0bGuxLpwHtLtJJ+5U7NqARHF2e5s/Jc67UMYLI7SbDbXHhRrml1k4JW0wx/7YPSYrD/mF
Kt2VT8fuomBOPI5FHQ+zbt6t8/dRfrp+ffTTX/v9jNeYq7IXwPAAIP/c9DWls0xTssmQOHXIY6vg
+UWdcRzmMupVVOLWUmyaYnsXr/7kDf+CqnZXJaBcWD4xTeygMMaFOY5JigEiY/fTF7VzZvFr1vnX
720/FdvIYGxKXValjlOKEd5a68vvrqX5qTnLPmUn56vc7lyRthHIWFMkSumUUfdEBxKxT+Z8J5h2
jp31sQpK115O/c3/G7EbfZKtSMa0BlNJlXVFPIP2m5XKr3EccG6Rqtc79dscijGkotJNYaQqod4B
SBBeSX+knb3xU85dtNq1pIsotm6mhU2dqXTxSR4AxpiWmPwtPjLmuLmwd7Uy0CMbI2VRG73ooJ8w
EWtTVKjWApbODW/Mcdd0NwdizCkau7rqNYSCYt47stjaWjnRJtt9KAqP178Tx6DeAUGtigEaN+yI
z0ZoTWJ4HIfEnkvC2VikX/uKNrDIAubczXBBCAjTaHB01BTN+4wEYVlbseag1eP0M49ZdV+krKim
gpgMvWX8SZv4MO3CftRT+D8gC3pNAXROc7qVZxKAffrYi4OdF9rTGvN2M//BfVzkMorfdmAiUlo0
tJsCpRX1EHv599meXeVuwWhxza057Gv/3/Le7cXnZh9rwgJTxlaGpDytVWdd1xGeBOYlGfM8wQuP
TL/HKxLNX+M0tq9L4F0auxO/krZSClVBjvjUBrQ0RPEFe2zwAkEE0xQfc3+XO2OizkFc0qlJOhSd
hsdVDqaWo+77kbQCgE5VAXMrQG7/VD6waihjSguWnTs78Oa+8bU/UPwTglWI2A1BXcz5SPtXqIKy
Byv/RATw0p8iQ4P0ERq+yBKc8YWOLaMADeQ6Crnyb9bp9vOvizx2HMY0RjLJFCme5l/yEyitn0FL
fqgit/wlenTkoPryP5+SnYMx1yVO2gpShcPqqWhvAtwMo26TgyjR5vcqdj0x/L6uygS7ySYTb8yF
2rcK7ce1KHILrR+j8JQWkVVOI+f77RrZRhITdZB1IUtG8MCUkWg36+SWJg8PZHfenD77/z0NE2hM
fZL3YHei+5Z0tmc+rL56pNBYHy0wY0GREhcrYNllnEaLplk9Enj8Boz1ko0FOUQ08i02A9zkjtv1
3g3bN9KkP5W/76OFqBS1Vnmoz4a7HCl1wfQz88nDBPDi+vPiFE7s8uTuTxVt5DKORKuImMkh/FZ8
puNguZcA+zV1CqB7YhXwZGBVrXK6e9CCHtCsPlz3mrtv90Y4VanNC7euciwKtOOk1g/5eJ/3j1HP
KeTsauVGBKv/XVxU5oDSAxgQv6wT1mYNnuLzTsEofpHlJCIJKgBz9E3VH2r9pSPu9YvaLwCAbYsy
XGPRlDXj2kyAdECHPdLzADyMxm/BIPA22A6f8aGxqI0w5kCJKQiaoEHzifqK1jfYTziuYl/Zsdhq
UrZ1nR0qqUijJ6WBzHEA7C880+o0M9LTrhsOoB176duPFVAwm/cfiWyumpl5qpQSTYliu7gVrAZo
cL3VxghrSpdvVruh20Yco9i6Mv1nUyoNZI/yrFO6B/5M4L7mXU7FKLeKhDgbBJxqmYXXrCzvNa2z
hIgTC/CkMOowL6WkaRpYPtfkbGi2nj7lknddv//BDV1Owjj2sqjEHgOhyICewps0IHe/1xzaL53n
C6vVecaTfqTgK/LXxOP1Lvd9xEU4E2gXSxaX8wJ1nNIDUQ46b7GU9/uZwGaRzGLWsQKKZffPLRi7
xPT5+vVxBLB7PXKnCmWig0VSFL9G6CFgnv66AI4KGMxbKMn5aIgA5LSnLnHUSLXiKfuCWeuv18Xs
t2EudsPu8KB/oCcFuFuQc5s9HnmK/1M9REfDmX4IP5W3ktniRLZ4+gg4l7aRzLyDSY6qMSilEL10
z6r+DMqqoj0I5s/rB+R9KPrzzYMX6aYaqiFMqZZ/auVzo/kf+P0GhpHRG1E1whYSZqlIdKz+Idor
RCtsJ6uogusS9qN0Q9FMoOqYisougQ5hPyfNBGUWDgvGCrCNBLZ70DFa6TeApiHV4W217wd9G4mM
b9DjdZJ6DX2SHgybBZYMQ/A5UYSiiLueuZ/2bGQxriAeBSXN6AAyLbSLLiWBab/XbvFMg8zh1HLn
NHafwo1AxjdMaqjU04I8K5fSQzyvfr6AX1PQ7KlIjunEW4DifT426TEygVCUD5SBXmhBmm67qu7k
FQGSY4QSvPhy13FcjsdmO1JTj6NCNw6NJZgyf1huc96kC08EEzmTCqTygkZDo/qunBBFiF7LA+rh
yWC8gzwaQtxSv5R2qbvMi5skgxPlPGCu/TBvc12MfxClEiCBC6JVOqpJC6nY6g50G5O26N0LnM0W
+m6/K2lthNFDb5xR07cghAPNta0oL6FwEGvVAtFqJ3667jF2fd5GDBM+lGClbhuzA3+O2d/oWuJI
UsMJ8nmfh/EQStaFWa/Batv6uSF3E6jB4+frp+AaDuMZ+kT6T95O7tpzckjwJq2+BqTbf5e387ye
xDiGajBywaAR/zB+E8ipnUp7FW6GvrDzeKZYzYaoYV/HMVvOyApHLdg3pBv7iCArw6haGuTtEQxi
1ri6VcrjTuZ8NDa/zlFS7eQBreik8pXhORftrucUvek3uaLhLMRtM5hSLSbQi6oyjlKWnnKzcIZp
eNKJ7IvifCNVPMQLjraz5ehVQRskr2ir2zg00eMSclSd9/vpzzdGq4prJPeUE0ZIUYOTfpXJw3VF
5zxI7Dhm2y8kCTOEECgsV91ngax2lHwr2pcxa9zrovbDPQPxCu5blpDw/XkYxeyaRUQVAPvooO5F
REEAvNj5dBOtSrD9qTnR84xxRX6C9g+e9iKaucc0lsWla+D8KARidsi9MbWxPmhTvEPMRXOHPai5
vlfFizxqDZvvlsVGGb4FFq2XBuOZnBs/aiwBeAKaJXnxLfCJATcROYufAneRc8/0Hq8JZ1ywuYpG
ju4F2jHH0Ed55y50xECnw0yHHNVW7ZEjb3dcEZRYmkww2iGxs6fofJKclKjkyilW8ZPO1Q3NVSoA
oCvg/erV/KBo+qO+1E4VKc/Xhe+6lYtsdqpPmqUuj8HxbRtZZ831Xa1Njsrjd+EI0Zh8aC7SEONi
yBiB+Oi2veYZYJ/ThIRjILs4Voi0/3uRbKEkkZMkRVGVlqgVUDn3IPRVn+XcXnw6QzwfxCAaAGFF
bONcmRY5YijU1+91TqCw6xI2fwVjpk2nNaSmg9JTk9s6Rgm1r5P0SzEPQszxbrx7ZaxSEUQVMLaY
3+lJ5gty7EsV0MKXwbmuI/TXvLOHzYHon7ExRm1OqqEQ0YRvUiA7EfG+ahX/uojdV3QjgjG5JOuT
rOvwisaA+8UidKd/mrpDmXI0ZL+JsZHDhD7lHOVhAveKKrV4rJ8BgehTIhjZ19Hq/3f9uv0kaSOT
CYXaRM7ANIo3bnro0Rr6jOa4lXq6C3ylbLAntIg+OGa1kcmEQ8iK5lyTFtkO65NMemtWK2tdIvv6
V+MoBlsm1JumJgW6sXa7NMEwyHdFlHKcMUfFWcicaWyVfqUTwYsxVH7XVN+mDDUbpIAv/9tZmLxo
HpJ1rUKkzYusu3EZB02UcuzoPeU4ncK4fBX2AV+UiKxqjMKTdkN+YHAGyDyfk8fWqYE952AJAOzc
qpe55m0fWU0FPhtPOi8RYPcyPHU55+Ptj6Fs/hr6dTdmnZU6GVQ6iif6EnKZXwgtkb9j7ckXf6ju
fFQxShZ5Eu+147hHnfEm4ZjGUkknrlB2U19Kym/s0rya9n8HD/O8o/vmlwMe3QFPlRgfIw9RmctC
DpsnvlI+KvNTOXKiQZ5BMO5laQ05whA7rlQHtsLrEH3935SUcSUoKQ5JLQC2vIrBeNGo57SWSuu6
jP01sY1eML4j7E1pLRPamays+H5w+zdILPmxx6Qt3S1fj8SlHWZek57zfdiyrBkrWTzQ3tqADd1s
9ac0tdOY1zfnSWFiEbEu1yEUMK4p6IelKqy6/sskE+cOeUIYZ2JqRiLHiobC7Nxai3ZbSL8E+SN9
hstnYke71XqeO6lESE4y4WEi6cM8KU5u8Ki4OS+zwXiJqlbNsaBjhaEu+7Gm3KZreqfVQHkH/Rfn
2jiugYVRStskI3qEJax+aJykL60FIy6K/pcsBObKc3/0G1yJagzGHVT5KkpGBPeHaVMQWOceOAfr
A4U5xYjXTxJctyqOZzAYzzCsRQxmZHiGjtwU5ImsnOdr/zMhVQA4MEUJZgZQml5RCr2AczPl5nbQ
RruJlxeilJauzYfrR9lPBs2LLKr9m4fDIMokKXT7u/2h+WMw/DT+qg95g2RQPGi3PCruf4jZLuKY
D5W2RmwqLV5N6VXzJVT5dC97I+8Ln7JnWk5KuHVY7hGZz6UDq6waYnQe4mCxQUEPwkKg0b5KXu5i
CZx3obyPx7j1aK30TqPrExQ6j/L4LS5d0at+rA95bpl+jhU9+S9j5pjbvpe6XCzj6IdwLPt0ol5q
OnXToe4fycg5GkcEWz+f82oSxDxTUYz71GgHMwty3sLTvtP4+xRszdyQFzGRqB2v3TFWDkiIrAJR
hJg9JDyuGM53Ypl/s7xUZh1vPMA1V1tI7kYBbEHNnVnzaGr3B6wvJsbiHoRmGAmgd8Qb/BvZBcuh
kvdv2GN5H4hx750wa0hXcSRTLAM9U7wyrB7EcXY5PoP3lejfsfEZUTmmKRamqUEJXucOroScHIsL
D4XdvISDRUkZaIuK16zePx/WUFXQ4ugm2yKVUnk1wN0FvyuPSCwPTXEnoFh2/XQ8IUzGH1eZsKZ0
BUQ0n6Q2tIvuKUuer8vYf0AuB2E+VN2Nca3QyZww+TKVZ8CE/W+/n/lARVOleYpZGjsj4EYWtaMq
cGES95XgcgbGkzcAWQWjPbp3dAmZdmuiw3RDuZGLcwO2gwqUu6YjHXgFNt7noX/WRveEotMK8W1y
Mf2ikJPU+0LGuT3qKt8HE5eTMR48zLr/dPyzSfNbMXzCFJAvLPmp7rD3ayaHVFjP0xByogreyRgP
XitCubRhD1SM7rHPGjB7+jmPYOjNgV45GztwDOfQZFUP7f69TaUfSmDbUBDAwu48OohZuukxOwu+
ZAlO7v8fadexZDeuLL+IEfRmS3tceyOzYUg9Eg3oPfn1L9F6o8OBKEKhu+6IrgOwqlA2s/6rJ+Tn
1bIEXX2k6KWcQGmM8nnW3Ky4rRR/X/c518hOI5uNIvXiAt1PxCMiWyW6mXgP4W+imOsxGB8hWeDn
kms8U+pN79GyfQnqx6qzKf6GaUfO8i30kq//27kYn9F2g6z1OZyfoI1OLh914bMA2oJ9IVuPooHQ
1ZAQL+uKKv/XuuoG029xhSJQqqsvRYJwqa9OkSAfEpk317f1nVai2GJ1qMggB5MQCYZl9qyAbaa1
wFBaVz3Hmnly2CMNg2YUIu6tE5OHNE1es7i4SEnP+TybTdL1eRidKAQMd0cWLIuCJMgYnygdw5vf
TPB2pZ7FHVTkHYtRhwh7M2Y0QAVzVAMnw3BCPbXVenL3FYInhv595W6TNl5oOItUZDpX9ddlAmwY
Z615cwBufXPMS0J6Malq0ANSZvH5fckz85HDAQZFdcMLXb8wMKZB7nMQqlcBr1JBvTnrEdfSmQdF
FDMBJCcYJCzkxTWrs9jUdgFKMKuzLc2NCo4H3Kwgg9FEEQ1swmHAmqlZJEY9g5wFLrBxwyB2qrvF
Juj2DXAcSP9fsoDXwthsp68lMveb92QchhISdTCCWO++XgXWJfkEKmDO6ajW/XqZPw/H+g+1Lqo2
tdDVXLTXTDksyfd9deT8f5ZSUJnqsQxpCziUK3R/lqV3RDVWOC7jN7b88xgac2PpHMqhkNUo/QFc
KYR/7w7q8wAedADI+OEtD8Fwsxm8+kIao4NSmACWSkS1LLNsIbbNwPApgrf+z3ILsHAL47rgMQWx
Ug8MW5cnfSvcWQunBrIycWuUdSGfEHcMvgn21uEwvgPm86YMeWKY8MYkMqahMzRia3LqW3BRjxFw
Sh9E84GkgF4F5YjBCwU42qIzdRQiiV0pFLROM1kPrdx9LiL1r/zjT01hu6F53neTaYI1Sl9u5OEm
n56wMr6v85v1i9UHYjuh6jincUxwcxT5lK4vghDyzgpCjAEKLq9bv+3wrwdinrG4DPtUmxE+LfGX
PLmXqn8ylTOawhNBP9tK4VSga5dV21PwmRPJbnUJxEAzb0ObJ4R5uFQiaPKQhejPhadeOJDpbPb+
/ofhiWC8RJ9EpSFF77vG4FHKn5pasRvu1CKNT3ZcKktEOPUmaoQJQjLxoejBjZ2D+bA5q5Er+uPx
7zYS18rGeIO4VVVzXgDaOmmPs/B9jj7vXxrPJhk30HYFkt8cyozhJDefyJ3UGpxiOr33nRtjO5lV
JAhLWUKFMWXhRc1LWH/UqtnW1Kf9o/DcNtvPDJuSDOWCmlt8lE/xsbv0J1rUbG3tQ+4gfPicfqkH
vOodBls4oqkZ7p2RiWq7LM4xiw4bSi802pRAEiseJ7xQf4YVylF1ttkpDBZiNNKh7W3epsZjmYp2
lHP6bbzPxrgFIREjrauREEQxpuzNdv42aMttJKneXFecmJN3HsY7FHo8KLWKN6+ax3hBXb2NXqN0
AW62VVkyLzXgSWMcxRCFQjioKPc0mVN/J9jBaZ3wOD0kQXcCOAutCRcvvPFjjqEZTEzRz3NKssik
5QRwWRhxA9i9WHvb10POo84CgOe6iMqSYAG/6R2UmwKAx4eGG1byLpBxGrkeaSQq0SpN20MMHEjz
kE4cp8E5CduwTDB+U7catC/NDbcO8zd1bDCeFqfPaid+Ncf81DXzKSaFZO9fIec7sfsljTAmYxzh
bIJ5KoenFvCk+wI4l8dWTaNCE8ae4AEh3WMP7BVpfMl5vWyO7bL9y6nUFWvpeww6Lw3iVyP91jbF
a0nMm7Tm5TM8WYyfiFR5nGQRL7s1644gfFQ1t6texZgz+bVZtl+9hGwDs201q5Axwg9cFMWvEBe/
0X4iP2fifR/GO5BmJG0p40WUtDcptqBzwSJ/2NcBXg7ItiwnbFpocYJYZcFI86XySwfciBpl9Xb+
YMKUZ0xMEFEu7UjQawZ8YewQWwAsAMwHkQsJisP97Ete+Sa/yX7uCy5vPJGXu5mMr+jLVAEVEq6z
P6kPdAMx8oizPOJt9EwfC3Te/s1ytJEtqPZo2hfWAt9e4qylkNi6/A2Tn6LxaV/Ob85lGlhkN+hw
KaMmFYjN8uQH8518qm91J3oI3c5OLgCodUWsPHEO9pu04yqQeUASaVZis0GIkV3i5x8Ev4OTfqFg
nwIX03TbCK7CGI1JNDOsCg0BxgQq6LpwpfRpnnmJ1LZaXoUwqpEv5lBNCr6VErmYJJ3Qno3v6XJ7
I9rEoc1Z/a7ByPXjnzWiOWd8dzirvCeNK1FuKalauRzk/s5ogQ3NWWDYfkx+nvDdDaxESKnQz7mM
uCYtQqebZLcRYo5ebCv8VQQTecrjLEsN3aKq+xd5uSPC96xMbZ0LscXTv3eDWJ1lmUEboWSYZm6A
rAQ/4hUSgurZpwNl2Y3IA/DmGdh74W4lT1u0rAqxK+28b+BirnM6W85b8/pnBPM8ZaB/X0mLyWgW
Q4/ahJb7lXWPzXzDetx3GRx1f58ZXIkwQnEJiwZ1vxTbbrSGNb7fHTcX2VQ6SZYMIKaIksoW/aZR
E3udbs00LkWLgGeyI685dHZ5pARWvN0tjjgWnkUBm1OiwTk5YZotQUzM721Yx+7+3W1+nuuZNObz
mEqGVlWlIHdLL9l8kZaj+TcYvNgQ+Pfa2CKjMMZjbsQYzcsKX0+CuT2MM0cDeKdgXDgwwhICXH0M
BOToUcXHuJedCHvy+3dFffMvuejqIIzvxs6MYYoSpm2T8iyillfoAbFeevFkLn6ic7JE3pEYHx63
RGtrAA7hoXjNuvMUAcfT+N9ksHXDMUWFHhQBmFMG0w8qowG6INhcr539e+MoMls7NM2u0E0KghoN
l3G+Vf4GL3alYGzdsM1KZE0F9dTWE3jY7AS1a+Hj/hk2X4Prt9dpnWLlY4awlY0wgzG25W3YvNQq
OC7Ng1HOHHvkyaF3uZKjFj3oJg1kSXJJbJEclS62J+DRRcf982wHytg6kYByq1i/IDFhMSqawEBF
azphQME4h5MVNODO4sPsbH//n6LYeap5iYvKMmCd8XAiZLDrmXAsk9r3r5Z5lcD0mgq9jNNwxtdZ
csxnk9lp1Lt8vp9nza4Xi6PO2w/o9ep+maiqukjL6V7Z4Mf3dLavDvKgdienPjafCy5y4LYnuB6O
UT0UKotcyOk6oHUzhV+TJHem+mVfHbY/kSVqQHgASAY7V9qYArFiAZ5gUR+r7CbsOVWH7TP8+/9l
kelQaFLTl1aEKzOq5ShM4ymZxmNXjxzr2Y6lpKscRhGIZSwVHBld+fsxlIgmwkF1jaDwEp+H+bH9
HlyFyf+11UzUq7mlfkdHmmfWtjqcp+Smsh5SsbD7fvw7vbvKYxQhy8rEKFNoufFEMRnKm8EOD5Tk
h06h/QHkJ++jMb4oqvD+tJTHSLMlf3ETTwOHFsW9I0F+Se6ps8hEIHMG+7rIE0v/vnKBozQvtUiR
pBfjoKUfm8YhOcf7bfuL600yOaZiDMCMoyFwCmTWtsmPVTld8nnyLN26kbggwdud/5VaMvEJmeZJ
Kin8IVXL+Uvnm0F3T7HGmrN8ZwQEua3pl3cU7EI48qYJN6d4jJV0Jm6J51mSJgq882MWinjDYfmQ
YIQnfJPxDRO3PvMCss0LBp+DqWPEBhxYjOoMRVz2ZY6aUiMIl0UcPBTWn4xcO+VZcSSLxVGZ7SNe
5bGRTF0s5SLpI0KMzA41u7wt/DwAPL0rP7cuILTdYrJHmweBusm2aazEMu4Ge6eCPNIOn36TfEkv
QHUDYp052p2t2925dlOQsAIVSrRjrz/zJhM3Q4WVcMb9VFUamkaJZ3UskTmGgQWCWczGmBGnnLCt
vStBjN8RamLIgkXLCU+CBAhvDP28UrA8TCV6QLRHsppgkMXLvPZC7vl1w823aSWe0aU+zztJo/tD
Q0LOrQL6zeh53+PwJDAeZ5KHVE4UvE5aYtpaeCG8Yc7tkGF1BsbhaJNYCYIARemd2dFPFDo58sR7
LeiPlTMf/gYvZa2XjL/JFt1K4gW1wQVApctjV55VldNZ2tzEW8tgvYquKm1Gfeh4Mu70l+adtZyi
ClpflNsxc0S/AJEGT+k3HwdZsyh9jQbSEUbpI9UMx6TAySLRS5QPeeJO5Ou+NvzGmfyU8Uuevwyy
WC9QuOwyuapDvlCGwijAmIxys5wmj/JkjSLndeccjGXCmaK21AVwqjlycS/Kfi29xjMnCNuO+a+X
pzKWZI7DXFo0TDZvRiAMLgfxnoICZR4fFGjbOV3vkDGpObaSCOgz0EB9PCcxpnyr+pSJs6+Pg8v5
XtuPzVUWY1yKUWmZNKApQ77TuszkZ/cKdjPnT+0b5VACzzLeVdBvcb7Yb/ziVS5jZUURy1kE6jbH
zLzo0QDuvwCab/mfOrAewwKbobObefM5DnJ3ti1X5PB2bm7mAl3+X1tQGQtUFsUEKBKC3cE3Lpot
+PNp9ADed6ef3mGtAHBPjsklvywgyxsc2Z8Ciu3MczYS7/6ZUoVJElKSEPegBpKvYyFX8nMvr235
SbfLZ9mWz4Kre9Y9N7ChD88vad/1AtgKmTGKjZ7QKV4LAbF4E51UN37FkgvW4omfOjLnwrfnIFby
mOe+XHqsYfZwDB2oJC6j03t072k5RzctgIJmfzmFByP429X41afWGLenl1YTEwXxlJgtjtpj2FZt
7S7+tm9JHB/ETh1WZiajxAEpmvw6jocey85zwqnc82QwPmiQczlVSyhtCy6V/h6rLSKvOfCb1/an
YbBFzQoY3YrVw5f2px7KqDupH30rDu9ITt58yD/sX9v2qOtKLxgHJMoRaRYFjxKF8KBA2gXWjm/p
Sjgofo61l93wfA9XFRnfs7Ty0gIGkIrMnrv7zO2+NocIvD4eeacmNz9OAeVBb964DYvtaOl6u4zb
Eful6oQJ0VI8185S907Mq0Zsp/GrC2U8StpnC0pGyFhi4OgobhloHuzK+bPyFM+Ps8nDYk6CRXI0
k6a3wRXe5GBwrdKG1rima73oGTZGBg8Yyb7kYIU8tnkTLDz9YQukkUiaOHyPP4FQrmBRdEod7fPg
dbcxEGEAreNaB47K0o+04zrZmqkYZ6iXh1DZwVfeuuOCQXTtHJ1iP/0gfA5jbM3HB/EgfcpU+6/K
JtePy5ZSp3roOjVD3hJF6SWsXgtyo8rfieGoimeMPAJZ7tdlHE6rt5mW9IhEGndy9ZvQIx80m26z
GH50KgU7ugC1ojjPPgi5ziAyfubcNH0U9m6aiYRCoY2adqTTk3BFKhImJcf+TPfuHCZejYj3WRlP
JBdl1yciDmtKmiMA9CZKHFP5px2eWzUGp6xsc05HH5690zF+SNLMos5iPMGt0B5KhOPFSBxDe5m0
xKvbEhhf8VkKU1eRNadXDZSADd5P4EQBOuOPekEYorKDPiXf42P7iot2hoN+kTQMk3dYpPhf4x2d
8U5a3/ezkePM86lBR/hB8M2H/JYWgqeDttg6goPvaN5ixVt93L/u7ajaUjQAqlmKIjK6lE1yaVk6
cBalNi9sc1HPfSL/Y/Spk2mzvy9r+6G+ymJUSYmlqRUjqFJWVwCNXOxwegq5lfvfBI9XMYwCmWpj
1FqNzLj2Wg94rEEYoLE6OdUhPLZ+PoBdFhHkhzgQ/vnfzseozZJOi1A2sEtduBTqQawP+cIbreLd
IaMp1lK0epThDqPX9BmQJHhSpoPlDaf8KNvGSUPqz0uQf5OX/7xQdvoiaWelKCWcq3HL18qlZFd9
0J3TD62r+uYdEkwA+PLQOX/zYl+lMqFxbmDTpykQcjUuZVJ6X2o6JpTBNrBcHi4F1Ylfnc5VGHVK
qwpx1mP6Y7TweE3mieSPaggiueGfwgpqk+O9OQb3HmmuJAlGEdZWhCJH0xhuU90pen2QgXFHJl5X
iT5Dv5xJAREuFr5B48HmMkkpGZLZyfDcCnltw/xemc23v9D4lQjm2uoEsI/ygvS/nD63ylMnPujj
674IqtA7p2DfdrLIRThoUPgZc3DkVJ07T/fTE88Fbz5z15Po9DJXn0VXw2wKZ2CuyFP+sZnwphuj
I0eJreqFV5fieSbqp/2TbZrySiTjejtNNVtDRxcum84ZGW1CLsrCw5LZNqOVFMbpooof9hlN6bU7
GixMh/FetynBUOzxF6J4R2JcL8hciNRYcL1j90WI3bL+uJju/q1xD8R42Vir8twq31Oj/Asdrotu
pEfpYYBa4GXmFdG2M7/V/TEOdyFFOZkZEof5obkYfnYnOAZoTkYX09p/MADKMVp2A6NUJEmeKC1I
Y70YXWIPwnfO/W0GN9cDsasXqTpVEkb18Y1Owh2lEtKPCq02ALeG+JmjcFaWtvPKlTzGR1iV1KY5
pZTvPgp32fPijkFm2vFHWthdbtGqAs/VPzXmS/vDwpHNUUd298IIRyWRCvgOqX7Qq4uK6kPePHHu
k/fFGM8hxJ016PL7O2Vcsss7nIeXfHtDDkC5Y2m+tS9x21XpMvZgdboJyxiZXmalOA9ILnu4Q+1m
zCz0xBCuab6g2onCqa5sH+8qjTG3SehFNQyxYtzkmIKRG6H0AQk0+ftn2v5SVymMlQllGyfTACyl
UBg9Uonu3CWBkvTOvpjtAqfyUw4LUx2Z4pwnYoF33ie37aPlElu/se6iQ+Gb9/IdeQZ1fTD6ZQAg
vju6jyHbuY/F4uf938G5VBbFGovTTTLrJVa5xGMsviQx52n5jde6npMxOhKH+lgTeP0SBWwK2J87
8j25SMCsS1Gb560+0kfk10f6Ko76nNXrmVZFNoZYgHOmobLrRjnJsWpbfe7MhHBaDlQT9kTRq12J
qqs0CcUaZSoR8UBySgJypIBbvHVsjkL+Amgt9UYWdRCTkYsZRragPGvx674W8GTQW10dRZ+EOo8W
eMaluumzWyn/pqQcEduKZoFpxwAXJKay/ititKowNDI0WkWifVFq5RLrkbt/iu1yiHKVwdhupXSq
IVFcmc7PX+kgawSmKT0QPZqcKDP289tLcVu6iT/VWMLmtcy3b/Ff8aAP/e8RY71Jm3qB67DMu7nz
hfBiJIf9I26X034eURXZXERNBUWi3U85KODhabO1BPiqbTyoPgjyXPHAG1nZzmJXIhkLFvQcUAcz
WlA16HhB+Ze57+XD1LYc5SF+zZEIpaf8q3XPu899lQGJ9n/vc0kjYCBRoBnB6gMT7AHYsDly7pP+
+F+N+PrNGCOuSBRls2QA7x5V0RMaHjb5tgTpFwosF3sLxxvyNIT+fWVnZAxLI9NhBJKE0QLSOnEq
BZXEeSh/E5heD8WYc6hFeS2OCKyi1w42UPjdYXmgPJR06+PvOlUqtlkAgw/cc42xut6Yagu2Dcue
0Z/L7is/BDlvA2be2QbWgvsHbIObmnEVyRaVC3kstLTBAeXpDoC1IPyL70y38RbPqv3wSfa7wOBp
CrXeXzRlJZP5dnqdIMFtYHl00ig6Jyf1GN7p/nz4u3rDShLjKhMxV/SMzgH0p8Wn/XnKcYNxWSf3
k7/DoLkKY8N8EmbNoIsz+ozl3QL6GU08qOrnfSvjfC420B80ADemoELHtL94MXsFpUXd3RfxDrmy
83lYBvRp7Oa0H6GFo9Ncmo/iifbGaofcSB9IMN9TpFzZFg+1/6OJ+Vev9OoaGV+VpqJRlCPCnCl9
jNVAFe+n4WH/iJvOYyWCcVXRFCpDJMAPp71lF/NZknNbqb/tC9n29ispjJpn9TRrvQzTosQSqqef
qLOPXfOZroIsJ1pimw/KaGucD7gdKK4EM04rNdKqt0QgLMoP8ik5tHjXmoNxkx8p9hImj4P9g/J0
ksldukXOc0UYUFnXP5rYHZsQWu1LoD94TyMZM47kqZzKER3nJI/8cLhYgmaHdeSoPLhS6mD3BDEO
WM80YsQtbaCfaIBNkDaovswNBDg3xm5Xq4OsdgVtJRqouia3JY/qdDs/v2oAu0UtKSQfNLgHxDYN
UF4n4MqWp/od1a6+UPNtwAhAWb54a5Icy2K3qxfdrFrjfd00/TCTs0lEW2g5jzL92r9+JF1TMDZq
apLMaEOqR7msA43OAduTDWhAp00WR0R/UAuFZyEpvcZo3vYVcPuDXUUyelHUadQNIqAt0t4rqjdJ
/rD//7fjDPWnADaHlQG7oA0jAl7jaQTEEgWNz4CeYqNmhK/ECwe3v9JVGhP6Lk1bEXPGs6g0h7g6
qWYwCAfOiThXxo7giUVdk0Kr6Cxj9KW60JW72K0QPelYsx5u/2AQfTusuJ6KeTgadcnmnkpUU/Vr
nPTYiLEuegNWm6W+K5UePh6Enpq6PJULj+TjNz73KpxexyoezcI5l8YZ2XJ80d5LD9NBPjaRTR2I
eDAfS8647W80BjSYqo4cXbUYr0uWRiqsEhoj3U2gam4D9UgwwjW7dMifpzDbJncVxphcLDRTPTdw
8bMxHYVC98quciUlOyRj+DRl0p3VzJzJ0W2ffxXJmJzRaL2WzTjfEj0CBtFW5dYm4fOSfdlX1O1U
FxjLPy5SY3NNdaiqmiT4co2rBiGx08Qmum1gNNUzDrGvuzUoLGYnek4Q9XxsjxTKlxuo7l8w9kb/
qz5Jb3WlJeOCqwyMf3QybvDH9w5Z7AqO8K1Dm/ojYEihSdxi7mbitroAJis1NaURKxUlC+1u9GSw
ahZnituJbWmncP6q0LkSxhgpuKeimKj4rOoi2JPsDfKdMACdfg6y8VxlPCvZ9kLXj8uYJQCtsfVn
ol8W3gCW1++OMQYPTbf3SwRDygvfUrZd61UgE/Sl6BfrQISGE9I/qsMHPXbjiRNvbeqKpoCJXld0
sLsylh+lJG2qHvF5WkihX8l6h932RTz25aTbLam/leB5sbM6JO6+qWye7SqYHaFIpRnQkBPQL0vr
NjYfsvKtShROqLeNM7ISwth92QFLe9IRuoyO6ERn5awfQWvllXe8NJRzGjZdG8t6TjoVrIOtJh5H
1TyW6uIuOu8hfN/z+yVcuR6ITdk6Ic+HgpJZjKe8doYLXY2ieFjm0+R1Jxn4ZUlAm+65WwQhnnvx
zPMuVCH2fgFj4LWVgIW8NqGT0+QkzVs9Np4e3izkrOnevopsJz2r0zL2PUtmb80Uv0e6G3qnvI2R
OQ6H1qfpB3Eqz3hoj/BitznH0nlfkzF0kmD1tu9xy1FVOlV3MKO3bODhAXNPR3/F6pVXpdLo5xg6
07iGnT8ah+i0PBYfDBALkWfZFY7TvXCInngfcNOLrS6VSejGPlP1vKdd5bx1zE60Z1j6/ofjiWCc
Sp3WIMYZAPiUyzd9/DjxqOO3UxINcbkOBg9RVpgXTkkHxbQoGv+I3ZbJjZ3MJwFdbsPjdqDch91r
4VlH4cLdmdiOzVaiGf23KtksqoWW1R4mPzooB4oZOUQ2mESOpY9s9a/CpZVAxgi6qpD7ssvRHlX6
C9hifcOSsBKuvxY1edHyCq4mfNv/ftv6f71eRv/DUK/0KURhCBNenSXYvW56iyBznh6eFEb/O7Dy
FN0ww2fW4Y2+lH6vVBAjHPcPs62M18Mw+l4vqdaFEpyIYH3RmkeLeH/x/3VgesuaqZga20HJ8npO
sRSASt3cXPS0vavzwtkXsXlTP0XoIvM9dFWLQGDVIX8rP7WYlCWaV/M6gtuVupUQ5nMsVahZTQIh
wJv7Xn5BX+FUwqJQDMfybeuOruy2R/B7BrKbnoqAN17OOyPzmfI5U+s+xDXqXfdSDaOTGcmTAh3c
v8rthaTVMRnfFGbF0pox1IGGBEh1AEVDNygKDOnzEPm3t7p0BVNUmmboFjvxLDeR3ggaUmPtrj/N
Tv7Y4gGjyFL9R+th8WhyxS37bwZ0K5mMu1DDf/d+kXrQoJ94ZLIFO3Mjb7BzyqMIGEu//VoE8plX
vNt2jjowHFRNAZCDyrTaEiXMYjOms2sfkeQc+kDwijMUFjtYmL35g0lnGsD9Eo2sBDLeeLYwstFF
8CEDfLF2jv1EsJNjeaMeG0/0SwiN3PyMhQVkBDZvJGxbZa+nZa560TQxUiLaNtIeB/Jxwn7O8Lqv
rttf8yqCsfx5UWZdyy1kOOF9qtwW9XMj36vhY54MvjWUnHebdyDGBSiwDBXTIggNik9L8TC3li8s
PM43rpIwlr7UcR/H7wHIpXimeNzLwXKS45zYGDDCajjvAaX/b09HGIvv535Rl2LCO2PeqrKfxpKt
xKc+fdj/VPTf7Imhn3IVzo3JgoHzEoGBIFhOXNV2D0BN43kpbweTB2y5PXG70ns2sUnSsa0yZE/p
MUEMYt4jAqk+YBI8Ok5e5FQOwn8v7tyw4flPjo6wQ6MRmbRG7ySKeB8d1JPiLgdM398gKMfDMB9S
DA3yehCcD6gx0R6A8vQpnvEyLVpqt7YAJgbU3TKgue9/QZ5msitvpJ57gXR4g34A1Czn0NVdineB
hAqTbxjC3RfIu0vGgaioMUtRgjBWHMG1oz9OfeWGOU//t588wG1S8AkNrxHjRFJi4pMlCj0WXFQw
nHs/updtKMnfAcesRDG2PfVkMdMYHqStCSb4XVI9tB0noNuGQFgJYZS/MReplgS8MqIYlF52Gdzy
VkWzWfDU584zTr0PQmn9DrVSnJGXPm2a+VX4ewVwZeZKXeRgL4BwbW48zClghWh+kOL8uzhkvlAB
A3RfRzZfuJU8Rvm7qiK6lqGEkR7peDNFmqNjZ39VwFiJkf/rvbql0eecIh6k1UOO11J6TnmUAdvF
0ZUMRt0rQsATQ0GMMpC10ZKk7nXucPmBmyHcIDLxQDn2Y34fSxne/kVu105W4hkzIFpcS9gaxjvg
UQwllE7uNKRroNcSvOUR8DJYp+2P8Um5F/6JkT2WB26dnX6sX96I1U9gH9i+0EJCA/na64AUmwfZ
GXAdaKElLm/ljaenjCUitUqNSsRpFXPy0EX15pn4OmhiVQz6D63Bud1t37k6GvPKJtYiCS1diRpP
ZpAcMrd0VFcJJg/gyH/wqNOPtXeTzGurkCEF0j3EGeZ0O+Xma0eIv68wPBGMm8nKViQiHaBRlLcW
+NTlt/3/vxnbXW+MbdPF49LlaY3sQE+Xf4wud62kAnmMJpxldfS7KglCoFb9bzIZb1KF6Au2HSoz
peUMCwCKRzsyBnfqbtPsKPUDx3lRfd75SmzfzmzludIo/VAuPWjlkdQP5d8QnxurW2ScipyOQzfU
KMoPod8Yz+nsttKX/Uvj6bbCeA5TkJpM0LDfRPmnBKzp0ikj9W5xKGDvfOB5qu28cXUmxk0I8qSn
ggh55Ltxt7i51xwlOCrBMS8zsHW/02Sq5y41Uhe/97EYjxGKTSzKPXRDygf5JGV6bPeYpnWiohad
Ita/VxoBwkGmd+5YaaEtKigNqeIyBOnSc9rynFdPYbxJpebL0uYIWVIi3+qDGczG6E5teMjixjUt
y40S4yEOCW+ZlWPzCuNWWrNutCFa8EbIlSsiyjUWM9jXpm2zV0VZx9qVLLKkI0KUxoWhIOjLEE9K
0zkavKarKfAiuPV8mDwvYqcW8Ot3/SmQJRLI2nlq8gmUx4sE+iO64SNiC/DTj2mU+KUIeCHSb/T3
KpHxnKkaAiCTkomaN51buTWmD44FcNFNvPDD6FJy9D+ofGzr70+p7CBMW0qDVhQj3pvZro6VH7uW
Vyt274Le6ZA5PAgGzndkx2LaWDKsWoGKdFNzUFrRUwTthLmimyopvAEMLCNRvu+rzrY7vZ6QCdLm
qeuqRUSQptUnYt61WJId3/ZF/MbXXWUw/lTAmcK4QrwZH6uj7owv4T+UIq6+6Bg9SF+mT/vytg3u
Ko5xrXlHQkEgDRKG8puRPOQFp/PP08VfqAYMPbV6Al9aNzYKJgR0Qg4aEw95AIiFxi5ehwwzJCp3
P+A30e71ZIw71c081Abao8hfga/gUaCays+glYnTv4PwzX7+TA0hvZnPXNyYbQd6lc440HHEzEpK
4SymjxrgHKLHxVUOwPRFD9R0wRb/4+2SvzYPic/L17fHSbBP8P8uzmS8aJPKAuY7oKfCgcaCdFmm
8vIjxYwsHF7F8zdx/VUa423AUWdZJQYPsLKjg2StvzXOWC9w+9sCMajgTQ8GUPy7b/kHFdyrWFN6
4Q2ZbpfODcx8yKh7iipb9mzSDrtJdImCLjcoT/UX3YtedTC8js47amZQfK3fhtkDQwiNGPiDAtv1
oOsvYAGvFxARmrKKWNKK7Q6AVIKtHPKgOFN8qNa3boQg94sXHjbAtj/6eW52eEAX9LjTKWpZlJ3E
4aEQvLy/3/cPv9GlqwxGlwDeisJaTQN9DJQAgRSHWoArRacOo7+bul5dI6NKhWI1QxjDWSxLeihl
lBfUKiASN8Dbfqp+HoqFf9E7uUklCT1Y/Ya+VCm8QnQpKbEzdq94FYRtF3sVxsT8IFJbrGhEJtho
j6F2kRtOQMP7/8yrpJWaFsn5jDL49GSpn5v5eV8Ftl3Z9fczL1I6zTLI5nBZlAipDUjQAMiEP0fL
0zR2w7sOu0I2YxXJ+Xft7YckDRw778SUlsubDuY5DZ0J8sfUagqg4NMetnVHgb3okLAA7pjYN49g
Koou4Ru6UmcTXhQ11XsumwtPCZkHqhRjouephZVKw8EisYRWn3Cru6rgW/AWf0sfc7UuNvIVQ0kS
czq8Eh/NIDqPN6nfnJeHBZT20cfILz/s681v6p5XxWFcx6iIcom+LdpvkRYMeuKG+nBjzqJD4uQ1
NSJb75IPRdEc5V7xrIIbeNM39tfA+yqf8SaRkpnL3CMg7T6SL4rfIoWzwN9wwuqojWWLygEkBzbD
dAyQHfaPTj/djmR2HGkwCxnxKRyzpKR2b10yojtZfxETXjOHY5vsPFImF6aZdIgWKeYHJTiVgD37
B1s+HF1l10hCSVAlRDMUeywMco+O/w52/GqcOmB98JZvZY5HY9fCs7gs9BpKAdOk8DCD2z6SE9rg
jvag3SQn8R59RoficzUn4oaP0v3wiQ9h/5tI/Kf6GPRXrirNYSiqnVw02BA/NhfA3p5AK+W0rok2
GQX64TXgOdpqMP4oyaWcCAsK27GW2NGQ2FonAXJCdHU9802jsPdVlHfHjPfJrKGdEU9h0aNw1eZO
SV73/z/3+uh5V9dXVOYsLRI+ovlSHEUvPy1nwZkcwPvQOJQ/B7/dljCBZm+qWBnAHOh/BaqSbAkR
nf2liNuSi5D/JD8sQDEv3PBozO7ygDTqON2Mh4y4XAyeTQtZSWe0BSl3EuYhjkteqczyZH4Sn1Ba
sJdv44GnK5sfbyWM0RVDNIyypql2W7+p2aci5pQptwc3VwIY7dCFhEjAgqStAlqpl84qBjfTA5+i
fDOEXQlitCSqOysucmTxI3ma8sugqNjh4p2Gfvlf3PFKCPMQoTuUm4TisdEIJnPJZxJM/0fadTS3
jXTbX4QqNDK2iCRFUlmyvUE5IueMX/9Oy98TMW2YPaVZzcJTvOrG7ZvvOW+LnwAIScEuJnDmF7c9
30og43mIUAqZkSJkGjI7AD447PJDvE/O4r9YRN60GxdZbBnbzJomVjT0NIh5GiQ7l1+DerTM2S+0
hmMzOB+LHfsDmFAqRSJeWNskhaWEKfCYywwD9byWKU8QfWwr2zGLlRS14QhBRPW65Uasa6cyedA7
235mdXWMxQA+nmEkFbS888bZ6rwWe320GxZ48jk+zXeKlZzlMzmgQWzNAApcbnsrOvACwU0fvvor
GMuhCrVe9y1WXSQAoanAQAN4zZGPqc7TE8ZmtCoZ5iGHmFIGox467CFA3Ov7NtgXhKf/nAcnM+ZD
r41wKRK0bmgzqvIo25jyVvKgoxF8hAH6c1feN1ut1soummXKtZCX53bxQdjmaPpDYab2dZ/Gk8PY
kbQXmlA0kQuXQu/086doVN22duWSsxhMf+faeRjzAYSreUx6+OZJfYij1mqj7yKYxLP6JtYwXVs9
Xj8Wz9qz9RM96uNqocigim8c6NBYCEDZDqNb3FoR5wYVJhc2Z8EcZ4JuUXZsjoujHlVPfaWBQXyD
CM8z7dcj3WVM3DG3x33tRYfIj51H3poM58mxcO+JbMYk7OGsEdoh/x924b7e88PmbTMG5GGUpEQd
cAn/NGNhWsikHHGvYflDFEKrDU56+cD5eNtneRfC1sGnmchj1KKCq/izGyGPnZzOEW5NL7ltbgIv
zJHeDT4YSbGSQDjVIc4B2Q3RPBIALkdxXTN9v5jfQPhrGdz9V6oTf76GywGZWxTBaC3kaU1znP4r
tPMs3WZfKYKC4ITfrl/mtnpeRDGm2JzzBnzCyNvE3KnbW2M4qnHqiO3k/jc5jC3OIkUvgGGP4HsZ
TmpT+PFAznJtHEzgel4XxVMPeuSVK+3QCdGraaCov9NRxhZ0vO+xtBH518VsR6SXm2PiuKydhKSZ
cXOD/EMSf/a8jHo7ncAi8P/eElvTVoQsn0kHNRd9isHe+8mtsQ/9zFI+FW5x4jJCUK26pnWMDS4i
ATv/Pd5u68qgP1l2ikx3DI6yW/nJSbjhDbPyDsiy7Wpqm6ctxTEQds0x3WW3sb/4oCY60BpF4k+c
Du9f0qX3CzUZUwzeE72VoYY4YLVfjvkLZSIl1vAaHlWfEu8SvzhTMgPTmTnKsr16Y+iYG5B1RcWc
7j+VUiCYCJ0oXE9CzRYohV0ZOVrtgDUeDArxcbJBuYGplY8VfleCGVvSjxryXh0RX3TM9qrX+trn
cN879R409egXXH8T26hEK2nMM68M7X90ntoX3UL7AZxxmZejxNi55b6/469Nbxc1VxKZ1672S1xG
i4YiAnD8kQYnth5ZxV5xMfe+V8+Nmz+ZbuuYD+qJlruFz7yV0L+o8eXTMoaglRspN0OYNooKS4Hx
DWe+yxD8URAw4chVJZoK/PlOL/KYmEwRcxGkHLALI5gwfrddBHv02r2Cqu2HSvmr62WMgh7OowC2
aiSS4X0pHZtwf11jtv3P+2HYvsQY9oMk5Qj8UvJUyzeoh1tRZbf9z+tiqN5duTMWJ0g3kDKKKnxC
3cV20OteYFgzKIj/mxQmiauHsQxCyhFS5q3VgB0lkkuLlIt1Xcy2g7vcGfukBUxsgUaHpk8VYI9p
X9n0B+6AJtXba3fGhAahYeL/Jg2dzpHcStuLyTcJ49DT/CXQOPUKnijGbCQYTxkzCsNdgDlzERW7
mo5CqFk5fILMGyjn6QJjMdppaANNoGCVg24b8QFwPZ6ichIaniVkWw9TM8zJRNfSkWmj0VIACwua
d9e9caXlXnjLaz5sxiMmwXyPrABWjx0TNgolbMKFHkuNH+tx8Hqpcq8r3vYW5EoG852UPpIR80DB
28bqfwnfFTd1O2wzNTqo67G9DaeCfcTKBiL9x3B6VrKZz5anE1AyCYUmRHl19ELtx/XDbarF6vcZ
M24aupAlKoJuvTpJkre0v7qPrbusZDCmWzXKrtQkCQYiPGnJzyDMrUTmlCI2LepKBmOxg7AMiZpg
NGBK09abUSC20dEWdkph/Cj6iFdV51wbW4wrw8o08xiVCFUa7Vwf/CYRztU4Ov/p67CFuLGJwUlN
uVv1PnJkEvlDvtj52HvXxWyPNVxuj50fFZZimHMJryiQRGus7priPjRfQ/0mSFxxvDENK9YTOx73
JHpSwdoZKTdaJrok4eSZ3D+EMfJhVgyh0sNjKX6c2GB8cMND8FTsBnv2pMcJAwm0EcVLb7db0qvz
M0ZfqPQB3hi11dJdPEqwNdzMdxPYpmCyPB5G67aRXElj7ElZD9XcE3gy+XH6FPi9X9odgGcqOpVP
D2iceRv+PHVlrAhmXJM8reDUWvUmNl2F/Gp4tUCeCMaQ5H3UjKKcI6RpYzcTKi8V2sESw563z79t
8Q1RNyRTEzHcyeQURRcDkVlDvykZcrvVAY4pNKrpXn8SPCmMzUpDtQ81GqGZ2AEWb9L06frvb6dG
5uUYjMFqlrEHTKVKqx0n8jjbMqbWMLN20l3ffC6Pi9v5mW3+4EjdjKIvUtmErMyNsUL1hnZI9E85
Hhfx22NgUa5YfhS9rRLvR2T3ySZVaueADsFPWJl67Mr2ZysNiA0nM+MmfJvR4epgTBAqJzmgZ3XE
UvM9XZZL74FVAMSO2FfvGze2KXOctAtvMXOx56KfUKPEhoyGSFSCfqRpim/WZVV6kYM6EVoZRkvy
RdDzFZ5wxsJLjCKC4GOD6DOvqiltObu1QMZKaqBvicQBTrvzZjv5MdsY/hUPi6O4WI1yWw97wCH2
I78stgZU3NjRKTnSv6CR3vrA67+DPqLVwTMsri4yGJ/sGm6pQEsDyHFJzJks3XqJhqiYqoguNQa2
mRpCP9aki3sIkUo/Mc9iwIkctqLw9e/TQ64O0cYT1rFEGT4WqPSD+TQCIUe4CTAqri7P158fTxRj
hmVgxQ/iAlEkWqymcg3pRZlPRfY4kpSTLW3m5+tjMWaS9B0qLxMqINUn8FK/UGhfwZVPyvffk5Hc
esC2Llw+E2Mwc8jKl4GWeo50Y5VG/nNiLQ+jRx9Bv9NQT+MK5ekGY0SXavhfT1TxJ6e1Mg80eQDh
d6VPxI0OAda/zKfrn5BzTLZ6py96a+QEgV83novsZyk4Zd/yvt1WJXz17diSXazLU9/RzW2KnSCj
XBcfpP0MHub0lgclsHkeGS/LEFFxld8KTSvt1wKdQNXpecKvify1VpDCY3z2+qVtZlDGSgpjsERl
bpdJQQal+LJHO69ALXuhObzqKt+Tc35Xe5TyAmxb7nXJm8dTJBQfTVU1FYlREHDRCZI+lKiTJb0z
loU1jo8i+XZdyOazvghhk4HcJI1EdAAMqXFhLdWhGZ5je5K9cnGuC9pU95UgppS7FFgK0gLohYhf
D+bSG6Rs/99ESP+0hpPW9H2Ln7fJ0uv7yhgWa1FnsrsuZdOBKcBBI6Zk6gZLdiZN4zQqqQGba5oA
f3oY4s5txq9txuvkbq4lAL7oXRJjcoehUZS+w1Cu6NMRcUAg5LAQtEk9ICgAL+AO6JI/rp9u+zNd
ZDKmV8sSXS1BvGBPZOr3WdChFGKMT9eF8K6QsbfxMKk1hsIpDIKXi5nT11/arrJigcfzs/2ELqdh
nlCQGJo00I3lVDBsoBOBEQSYyCZvmYFzaW+965Uhks1JzcAKAsUznjVM18fTy/UL20zyVqrwNsyz
kpAuWgoUMHhfOjdG2X3pQnKAImKBYXDebhbn1tiYsB8GZR4ojZUeFechMy2lb44dFyaLd2uMYTUA
btZFMpIhRQE6VvPQZZyXunkOVVMwbUdRe03m6w+aPDe9BAGJ/EPRb0I5tuQPWYN3GSYLu1TldaDr
lLwM3WXd9AbhkxS5Bg/iZfv7r8TQo66+v17GyhzmeDEtlsIJ1nQCR8J2abTLDqHHWwzafJ4rYYzd
CareaJIajqeQIstA4aS9i9XIygLO99lUgJUcxtZMZWxM2ohaQqqLbtXJ3jz9NxUwRcbS5H2jYOFv
hjlLVcnCxqytZvo5IOEPzgPdzKNWZ2F0DU0KzGkJWArNjnQFJXZRLkR9dXBpSymw54fr8rZV2zSB
JyZBt9nFgLaNun6kLJGBeK8TzMfehpJ9XcRm8xVYZe8ymCNJRGtbtOZRD3dGlzzFlDsdZM774dD8
Gp3CTQ6hIz6U7njPR/raVo132exwepsaZtRiBMGulNCaxIPKA2rlXCA7lK6XpjAXI/Xi1SmVH3vh
kMoc9aa69Udqfbm/P+bR61YKTIoCaLaTr5blMcVmjQm2HkuYNF+I7kGHmXGi1c1704F2iJ61BoQv
+u8rO1HJkxzVERrmYdDsB2l+GKN0f10veCKYVzsOodmlMyriHSnsuMba9fgRoBFjdQrm1aZkFIkG
UFm7llt3yMJdXmDFPOWFpNt55koOo+GC1kVLSSe9VAv7x6pHd2vA2QnCPHCuJS5/oWdT6y4C2XpA
m4NPc6KLs0DT3VcTPn845k4kB7x4gSeIibYjs6kWgTJPGalFkVRARYKdIWmfH0N/skvslFQnbka7
LVTWNFOXREVnB+f0MNTFzET8rT/SZQSyK74p+9GTPlEsAtPpkCXxisPb2Zl+kcnE/MAiE7t+gKqo
j7M/eUpmnTJnudHP8mn2JldyDqMT2vxNMN5ZmeClmGZFlTSEfAXm5aYfRvC1KTg2fnM72FidjXnM
fRwaddfjbMJOy5w2wqLJdCyBuNjdLOd4b4CiBxDhKUZhKE4gwg6eB9hMDnWdiKpmUnIHegkrayJq
QZkUKB1iLmvxhqfMEc7R58KjikSJwpcTKoQv0UHg8RNvOtOLXDaenoIYwPZ0Y0jEbsQAfuLQxa7u
98EVndQbLV68u23R3o/JBtdFJwHMd8QxoxCw79U94UUhm57AwIMAfDYcNosNIqrVJHUTRjKyubFK
bbACUbW6dkfkW5K1WCbgzbBup44ricyXCxtTonR68AMv8TnwMQT/RbuL7eTr5Ar3tIoWelXyEd+D
EAt1NMPUcM5/akshxci1MORsh8tJrB/ykocUs22vVxKYR5eKHWgBM7SCZDQdmj3d8DLtBdOCdNLy
g0HIShzz/kR9TMeCHmgIsMY1fA17ToSwaURWApivpAK0WAxowSJPX+Xupmo7q1M5bUmeDCaYl6JS
LYUEgWlcnRdsqhrSsxCdr4cE2zIUCRCmGGUwFcaP6oMR4cPjorTkUFaeYdzqPAz6TVOEItj/RLDN
n6irFDIOJr7FdG6DR00crTl8GLJ9YXLM7vbbWYlifCeCgq7VNHwVxRduxEP+0PuRJ941ruCTw+Im
mJbgBTybFmglknk6y5LPqSwgGk2L2Kr6l2h2rn+hzb4t2jtE1VVCiGYwT6eJJxTgakgIR8d8bPaj
P+2yV+2YZJbZgHohdQpb/IBarGUy74eMVSJnHQLgRDiE/W2bPGvdB7QbSbdqYoIGTBpsm64hcZhI
M+ycGj+Mw5Mc3qs89p+tb7MWwXwbcQklIehxc0p+DrXEGrhsU5vZPcyAKJmKaqDuwbwfVa7mRCXQ
uNGOBsShMuJQoOD8UrwOnS+uW6c/xyYmK3Hs3FFXTqk20smME7pG5ddsH93FO3VXPoMl4BDeabfg
rt1X5/6OP4y/rYcEZIMqCvYaOOX/6SSkpZ0BtILE1SSAHq6xN4JSlu6ap2A3uO1TaGf3POiN7etd
yWT0UMjDps8KFM/kW9FeHGLVtoaxLnDX/IsVpi1baK6EMTa9IKNWFjWUvhaOLTaD672g2dcf81Z9
Zi2CMenFoCkdGVEMMoXToGY2GX5IZmvVSsOzGlS3/9CU1WGYXE/SQcyHYVIY9ufRpntn6U/1PBxE
rwZSCC9/2HxoK2FM1ieBz3jMFwIj2Et2k0aWycM75Gof89AAEiuPATXtlGlwAScAgGmfdTc5G17k
AgzX/UgP5/KpDJFpANeKJIp5hEkJBYZdUUYr677108/r+rA5j2ESBbZWETUVNv6fj0oF1JqBiWa6
PzEcO0fENuw3DDUf51vNMqzE+irdZCfeNsW2ol+EMp8L++96rrWwi5rqhQDx0XemyGlvby59rQ/G
fC+ZJLVchKhEiwe60k+hAyRv8EeLGzBTu/Onpr+fhp1qrsZEVLIcBScKz5PupmMODLTYTrFkNjxE
Lu/yNk0wgJ3ehgKAUM9YiWmU4lilKNr/j4nQo9XcodXM0YztB3yRw5iKnpAY/CG0hvc9/FqeEckA
oWAmgDt78ywuR9y2ZbqIYxQxkoZSGyk8INA7DoD39CkkYbPL94Gn+mhY3bQ3AnetZ1sRL0IZRZQK
ZdG6GQtetfmadt7SLxZ33HlzW5qyhfz/B2M1USuWKaxgcxX/C20DD7vpQEfsdi1P57c18V0Su+go
dNkS1TTSrYCPTwEzwIPqV7u3iT6sk3FBAbbN7kUeE+7OUqqngoBk23iWe4D/AWv9RkKQq2OVqNyT
FzA37ribS5xvxi435lo4ThEdr2owBWR+V3GjCXDkrdaZveFFBsZ7duLVzDdrRatvqDCxx6jnixJR
rkizt4J7+RETVxiIxqxViXUXhVihZNXHKXcpdjKQvDnR8Gb2uhbPhCEzIA+rhDJ1jeAGplgdpjuA
hobY8Hj4sLylur+EPZcPy9gYosdiPQ0oUanW4AgWpYECVQcw2Eun8gWP8/R5X5S1NBqW7s0IQZbi
d/vYDRwCKLkQa+oUA6Wzi2fjIX7lyOSpLmNuQsBe12qB+q1ZQHEpRtZC3OpbsEvOIEHARPvSOQsn
4+DJZKxNV6R9p490BU5/JtJtpH8kuMPIhS7LqkL+aFqG+qKUgQprBkd/Y5Q/26AEaNa8awfOF9v8
YO+CTJH5YI1Qha0c4vLS7LHT79vyNlc54288EYzRJG1finKFB5dXL2H6LaiekvL5ug7Qv/IPv305
xdujW5Uoe7BIVXOF6xqS0gLgbNqINgkeR+HTdTmco7xFlis5wZLqilliRn9Uo/4sd8BiqKVl3Eda
HLrXRW3bqdWZ6N+yklXnIkaZMpojRZbaW+p3yQZMIeaNRNMa7yhLsH4/oK4tg4+Gi0i1qd8r4Yxa
qCVp9apCxJrqn7r+a636nNPxBDCPVpRInhgT/NuImK48TLvaGcD+GCBOxSCv11sOR+BmDLQ6EfNi
Z6AE13ULX5P+Ut7Wr4K9jLzz+28yiok3UsvTFEbpk95oSyVHAtiFN1X4OavvpPnb9SNxRLAJvABY
DHHGsoENrG5HiRI7N32Nt+G1HfJc7o0dr0vzZC4S+qEwnnvEWgEYvelnorhSHylSmitR9BOuNF4Q
WmUZIqR+QfOQYKAl2MklT+84asBCLxWTNoxhA8XuvPQF0Skm+ZJX2U/v6Fotzx1ylPwN1WV1oHLR
zWQKYC7E4asJ4PTx4b9pAGMiFPDVtCbBt5GVh0Zyw/q+Gd3rIug7vGJZ3wa5V0dQg3HI2wTPhsi6
L5Sf0IraVfNhjh/MmONTefrMmIRSwmgLfJxia8teGz+L6o8i4UVfNIy9dhzGCoQKUlWVYolRUgni
ZJ6cWzrG6CjwM0a/r9/dduK6UmjGCExaMBcVhdZF4oqyybBL6Tw9HWPfX5fEUTR2fjPIRnXOxhmC
zGEnq91RnBdORsJRBHaRqzCjTsnMDtvSmWGZ/WOm3FbkkFWSNRr310+zHSNLqiSasoR6qMrcmzLp
QwOoF5Spv1agzkW7Al0roHo9IF11MptXCt2+vXdxGuPslLkTtUVA0Eqk4yw8hMOHru7y+4xiL5Os
BckAWHVZ6BwMuzlBH+2Gxa+WDkNiH3pFF2GMhlf52GU1Rf6ujFspTa0Yal0P3AHvbTt6EcN8Ilkk
FQiU4d9AXn1obn9DHhI7sXJv3HGzU1og+/PZvktjB4GSPl4aKcazRX3Gk5Pu1Iu1m/ZPcveMUpgD
gFLw0NSgOuw5t7kdWF4EM2lxC1DOuJvwgsPiV6HZg+a20R2JOArPUUB2RggLYJWe0fBVSLxEuJsK
Tiud9/tMytstXa80GiJwPTgsYQVSs5+cF7ttHQzwS+LL4z/0L1i5CRGAgibopKhdpdP+SMGwypND
+07d2/Qbzeabn+YP3sztX0zsRTDjAqO8CptJw9UREZFcfuiL267Yk6azCv3z0Hw3inOfcxKazd6g
KV2EMgZD17KwVicUPX+TRdOVJcqZ2H5uwVgAJXWTn23OcSb0Qf35BC4yGSNSVuOgmSVsIl1A6IFt
LGPegz/Rwj0bYz8AWlmEJXirQMyoHIwXcNbedNZ0mNzMlQ8dahQB1/5uzhiu75MxJkWd/c+3UNTD
8h4YmG7zKv4IHPVB9rOHxBIt83PwtXyVTuTzdc3dDjrer5XtKNdTNQmNjhBNKbLTFIMXOAf2flG6
18Vsl2EuKsO2KHtZj7u2hSFpnAwus7aJg1IXNt0M1Jgki/8heQejBnz1Iokp1sQoBexJdrrVjD9a
E2lxyjFcf/HUl+tjLIvSpmUXGPA28QsmMdBSEx6+Y7Ls6eOccSs9URkrEycRUOQp0pFg3gbKuZlv
TeX1+ofiPDOVsSeKMQHwKsczk6CK9Jk1oIlrfN7S0nYPaqUPjAkJBEkYwgnhlP6I0ZxDDKhnSh8I
7FcYEAoY9rFC4EoiY0CWRK6KAa0v2vsPfBnqF57K0mo90ZMoyQpH47d9zkUzGDtSxqlapmj/2mP5
c85vu2l//UPxjAYbJBr5SPqegr1raGr1gL6qPvc1hrut4Dh7gQVYNMmKdhUiRv1o3vFaejw7ybaK
tEQ3koVmEjOG8oBLhbojgKaBZ6pYbQyekObDC8mrF8Di4ZRzkqpTi0A/GUZrHE5Lj81gPr0l5xWw
dMQ9GKdiEsHBRXt0LEt3/g2OuQNNxClHG0K5RTPHEp8qmw9lsDnwiMBfNIikq7ooMjEXxogKAICi
Yh0d69kqPlFQqOVGQWiJ4pcGzFEgw9mih3lOcDvUqc2bFNiM+S7y2TkMAA3EkyjTukon+SZ4z5To
U1MRX6k5T2TbCFwksRWcWtdHY1yQXHdO6U6e7pEbLHzbBPSCv40AT2s3H+VKIHO1QZ0WU5fABvTC
o6h+HwbOo+T9PuN0TC0JQOmJA6lJ11iqLjWWPn5oAHClIGwNJ4+rLgf1kIJNedqoqp8VB6j9v/mq
AQLAizF5h6L/vvKk1RjIiM+hD7qhftab9GWoJ065f9NZr74L43XmsiyzBJP89my+LvWr2nwjwcN1
e8kTwTgcGYW1qtRBsEeU70Zyk1aVlXK7lryrYnwMDP6Q9ia8Z/1rdOMduUmhzujl4duEdgd8VF7q
vm2GVzfHuBlNqhZzon3LZE/B+TIsbYfYyp0Ov4l4NSzG8aYEOPaB3cglhVqnTY6PpSuBJeitpYem
FWuSZRCegaDv5Y+g/3I6tq5DsrEJxgDdGdQNaFeWrn8ad9lslW8kWzwYwE2zvxLHmIchD6JAL3CZ
auhL6G0oem7r4n3UNJapfOqDE6YVrP+klixuD9B8h1kNoZaymHgGSe4xbG63I4/NkqP9MhOnInuS
4kSZ0OYdXwfDqtq7cfSun4SjFux491DPi6FSaGLTTK0QSILDz6A+5CATuy5ne85n9ZUYYwEeaNHQ
BowvdV74EO9qPzzpJzVH4EFjRwQ9X7BpBlJcnh3k3SFjQYIehTLBhN6nwmAPA3LfKrTj+QfneDwx
jA2BkSWlGsK65796UHj05xSEzQYwPpNz+AP5078gZOCFHCyZo7oQpRmp4mtffkNBYr3hVvdoA3vx
l0N8h00ZH5P6buIGZ54N4x2YvsqVf5nCIpdVTUW8IxU2elTf2hZL3rLB8c3bDcWL3rAjJTk2LdGV
wpK/2bjAwp/dAjkAACfcaqeB/0G1q4bCrrwRlfKm+jiWhV0KksQeW3AjZNMMH8Msfu9hrBVXel15
eGKoPV1dpalXiRZQ3mgKUE9Zkxf/36Blc546O0KSkzpbhAXqMsSGlYGPK/3SjV966ev102x7U1Ul
uoRtCmw3MacpwWYWlmiItBW5MRv9pc8Ejojtk7yLYKlcRsypKqRF+azKB7sJ7ivjXBWtRSLOh6GP
9k9HdpHDHCUt8miRE3wYSmVafW712hb1ndEDTpqHfLrJlWDKF1mMAWnBHYW3jDMFzyCnRY+n/are
lMhaUldwdVe9/z7Y8oG42X3oFYfiZNghf7qausprB2biEpLR/sWCulLZgGIUQCE/v8d74R6LAwde
UL9tPy7nZexHX2Dihs7G25qW2Ep8SsG92yucEvJ2un25VXZpMVHFpKlpYeSNgQIFhF1Y2vKDcEZS
NmEhApj0n6N7pzj1N7wvul1lWslm4pK4ykHqm9Mh05PmS26LTTAgEx/IQXQSF9x+7vV3x7lQdoWp
UcB2tlArotZPQ3cjNqrVSDw+rE2gwJWasrsYpjnqfV3Dz3Xfs718SysI4X34PN/pX2YPFMZ+ZY/f
eBEe72hMLlNWKZmrCXZYXu7M2l/mWy7+OU8E/feVDY6JbC6zDkUxpmI3iZFF2tztM5GTMtEHdOWB
GYxF0fMsEyNCU1lVe17ytLeySSTWMnYPdVhhNjhPTkvd3f831WBsi9Hl4jRgtw90RrKV3pD60eRu
0G3bZAMWH4iimDSlzbDVBU5pEtdpBcXopdJaBEebkWpMTyEPNowjR2FuUFYKtQjoXFaXxa9lHnhV
qz81QWyHQ+pfvzaeKObaFFU3lHCGTlRG50bBZ4O8yHnqjAUXLYcG8n+qxfvlKYzdDftprBO6q0DB
8DW79MXEUvYtcNMB+7KTK4sH670dclwEMtZXiQe17SI64wE255/w17mNefXeSSupsno5zHeZqt/G
Jejs80Y2Pl+/2LfxmyvnZfsXwYJ+8pBCQypHeCzd4ij9ApidTWdZ60+lLz90Vr4ndmNlh9rD/CDH
r2/33+T347N9DYSp+oAlaCQFWOSJd/E9HKyPRbJbnlHeDoYugpjQLkzFSK0KvPdsaSyhOYfd/vpV
cnRUZVLEsVi0oRFxkiFtbcH4kSS7tletUuQkOByFYZsYRM2NQisRntAxtN+MLv+GCJF3X4wZ1hLN
DAJa7m+j6a5WkI/GuXv9xv5SfLl8E8aCgDFG7kE9gbLVIXygs8zyWXGqVxEwt+iDgpABHCHpK0co
72CMLQnDelayFt4Za2vigWYTlOFx2g2W0Vv6AWQMjx/L0C7nZIyKVEpJ1iZo1sSDgnXQcu7dbmmw
gV8MJQdRfXvebvWgGHuCdZA+aSoMVgi7BRXhZUfO+Z72lD/GYYwH+v+Ohm1hzGClD+IKtqNNGqtp
Neg61q00TuS46agVCXIIRYQwmctrFxKJGNug5bLRlgPDiURL1+3SBKrU8EWe+0eOgmw+5HeBhO0f
ROM8EzLAr0EchmYB9eWkJw0xo/JZscq94Q01uNF4I1jbZZmVWMZACV0wSqQG5RxoQD8lT5KP9dpT
6itOuh9yoMd3XzM3dtrXjBMIbXcRVoIZw6XGpSQpQkNHaat9e7/cGBHEgRnOBzWJV/jhLx483KYJ
w5IqQIeAl6Cw8yppK7djLGH6Pe8XA8Y487DHVFl4FzuAyDrRmD5XZvoozyEnjtjOQlaSGaumD23W
A8FLwZpKHcHnjeAhQn6l2bFrOLFgTZVdfF0OBExSdJeZ10TdtD0r8YztmQoxNzVKMR7UsZsGnaPz
wgl6gD/8+UoC81rGsDOaUMZrIeHDLIZ2bzyH88wpIfKOwdiYGkWmpMNWrp3OX0ryUnyonXE5BJsr
5iATU0pgidjT/DgL35tsXw2cQHw7J1zJYHLCJJLEaB5RBZXB9o5dEzTQtWOPPRMJ1Oj9DQ9ihqPy
bE5YZXnSJBUemeRrB3lnoA3ZgpyKOxdArcSV789mhcsk9kRPy9+jRSXIhAWkusIp2TX2eMOTtl33
XF0iVZRVqgHQicDoDMQ8nRM91Sr4d+jiI60M5ifMcWgY/oEdAe82qdG+4baLeJfKvGbFTBMVB5ZB
V2kgr68e0eQVvsb+6CF+kKwYiwAdEG0CmztNtV0MXZ2cDV3qOgzCCeoz2sT78i1zYtCtBvvYpxRL
6efHR3A/+rwpoG3PZEoa9psVA5PG/7zuWOu1LKJkuHPansQlPVdd5XTZcChCfXfdC1JL9KcevYti
V+sUOVLT0oRvH+e9mB0q4WkYwTcMfM2hzzkeaNucXGQxDkjWa5ILE0bGhumxn87Bh3aUlMvvM1qq
oCUkD3R2ilTRMZLn2yRo7Tnn5o7bb+9djsroRLNoRQMsCbqOaPjTPkOZmnzpHdpJNB1eHMu5NHZb
G+FWnkYjdF/MdrnwZZg/XVeA7UDycmsq40m0UJyLHtUYuzgSjwLlB+CUVsEPyyfL3J5uW8liHMq0
aGExYmgCWTftn8Sudle5k01vDgx0HudknO/Exq26UEi9Tsfqo318poR3zU3rjA7GIS0+Udl2hns5
Gztyk+aa0BiU5mDUugfNlI5kVn7Iot5bZtd5hYzdzQXI5Hn23ah5KxG8i2UHcYRKFZqBxjvaaYCJ
qv0ckCCU5ley+I1trjTmIQ9CkSpiBr9N2ezpuhl2qJ0Au6KFG3u8oe7tSOf9tWnMq9YBeRTr3QCr
UZRWDMRuvfpBgokT6vwlTriIYWyumglSP9HZasVPH7D9hZYeNox7zwC5e/Ules45w/5/yQMuAhkr
MmR9WrXU8rZu+EDbD+ihQ2jxqlggxrpDf9bVwVNYfrv+Kv7iyy9ymdi0mKQUeTFYBuTb/Ixa0EOK
oWTDURcLlSdUyzs3O2e7xC0wMNX8jDniuffMmJuGgg6NMrKu7Ej3muk9E1QDKEIc5QFZPl8/LseV
aozFUdVAURsFtzy1biR+S7rWkjS/Mur/5tvYzQMSjYaKIVfax/muaPsl42U09F6uOGoWglSsi7Ks
GggIUqvD4OAL6HC96pt87g69E1jRjXE7oTcbIf/veFhtvI/GJnJmJ8xzQz3r4GFnCI2VxNMc1e0x
E1p647cPTRBcTCnLMqzNRdrqCmobIuh3wQ/dk19lt7uuGH9Jh9/fAQt+OgHUNVclwMMpp86h5aH8
hAKwZ54oWHoFVeQhCmwaMsA8YsGBGLr0ZlVXQfRIVAUD7BlGWLLBE8bkRu31s9EUnMrQ21jbH5py
kcOu4mGHOhsEihNXu8FpzKzyLB2kl9SlHlB3FxCRYh24cRpMy1Nm6thTdpnN68Vthi2rP4KxMo2U
jk0b4o/og5I4c9iX+2QsuYNPm69iJYaxJnNjFL00Id3qPtGOX3+i5BgtytrKXeh2FmXpzHYaSL08
3qTCtv6sRDOWJYiiJWo1+KXxAMRj1YsP1mBVLi3C/ZvZE86Fst2erO1NqZmgPVg02sXLfAeXz3kS
PBFMqjxmJQjEQ1Smwik/DuLskCX+iJm8XBo7xiUuiqCJDVKADgPYWJFKJ07Qt2nvVwKY0GQM1DgX
KMSbrPTHPsZczqgfUzW/b7qW48p4D42d5EpTynCzwLd0nyhSmHorHbo9AEFgG+V7jFv5+anARJyv
7PobuuigfuYXAjbzt9V5mbBFDqsqiVuEYj1MZR7cVNJDFZmWIf8qNR7lJe9u6b+vDFibLW0YLHDd
4CU9pi8dxhUERA76s+YAD/kQnQGn4RPehrwkbXm+1REZU1LGoDLIhQre4D56CgE9Fx4UpA6CnR4i
R0Pk0KINjsbWffFc7obTaPGqef9H2pUtN4ps2y8iAhJI4JVBSLLkscou1wtRQxfzPPP1d6W7Twln
cZTnuh+6+6EjvJXknnIPawkcNz/1VahRQkHEhvKD9bkb/lrq27EX7A+KRHDOBDiWxdgCxtbpkxdl
eLbK+8YQ1Ne3uzCX78jPddWhEU5ajYDHWCH6PfG70wiEJ+1e96TzW+5wFDlJgXvmx7nGMY1qLcKX
i/vM7qNfiX7W4s9J89Ibv5JGFziX7SfY6oRMk1YKujRTE1cjUlv5OL3BtWmHHP1cMJ8IsjGBp+QH
u6gmJ/US4FPqRmDHdQ4SYE1wGIFG8JuSUdvQVB1h2GkGhrX6m4RVxboTPUIEtqVx7sNUwzEZQ2AN
y/7fINz67XI0bSAnY0BeVEYUfTXOf0hqVMqJCmFk+Lb0n3vhnoToNJynUMtY7nUVb7jGVdETq335
le1IMEBx/SCC9tl+Ba+0jcs9aDnl+WgCbm50JjcB0vWw73fKL9llb26RNNG34xzElAGEM2lMvC+k
lyg+tI0nSIdZcP8za6SKqsrgcACE93vbMcaqDnXM7oLVjIEjsedo5aWfyl0sXjFjQfiKLP45QTQj
zFFPRiA5TzuWegcA9Wx3nceQmcUrbdvf7vfR+OdEV+RGRjvELSl8pPJNJCrXbj+pwbtFgYtEVYsf
JlkWTCvOCmp0GkrBPQaqzYfa65/ZgEW0G0db/Ro8Td58YkmAdBCZFbuZP7/mRTp3c0tY90teI9Ue
pu5QKiAUkctPad140dLs4pA8BMriVnkr0JhtB/VbLD9RYpVJKw9s5ghshS2Agct6T1RByiGSwWWk
ZtbXZsVAyWJ5T8lTU/qlsJG+ndVczsEFDS3TR8JAA1g113Cqg7FnU4ONN/9EsAJy/d/4brJoT3t7
ru+iNPwcSStrZZixZ5puzw66CruytquX4MSgZmU3d41XqOpZfvyQnV+Oy4xlFSOH3iAVeofMR86/
2CIMvFZld4CrbjAD9aEgdhHG7nclTK7VqWwmpDXddDMENy3YB0S0QP/lHXaRwUWVoEyjuB5QGElO
g0sctlyMC/SH4+Kw7U4xiIpIYbgogycS9JK9Oem8H8nNGP0YW7eRfl6/qM3UiapAqZY1MLS8qc/q
02lqGGG6AylGA9SmsPlZ9g8m9lbn8izJXyPydF3apqGtpHFnSmtClA7XBSaY+zg+ysbnJRLUJUQi
uHAZYZSpahkJUdQqdlZKDgnupP7h+jm2K1Wrg3DOcCStPlOJSTn1XrhX9pFLfi5+57EkIHOE5UzB
Nb2FhtU1NWUFUskBaVrnFofKZTLVG1gy286UHitv3mEtHCu+o+LkL4KzbqY7l7PykFtdM3W1XCFk
j1i7ZdWdas/6G2ykQXJFBZ3tZ9hKGucnkY8WFZgSUe/Q/55U95dHC9RV4Fr1U8f6PO7YLFfhk9s8
sw1X24tplrd7VavfwBKL1dc2kiIfjRb+JMLq9tvixvhqhsCnxciMcJJw27OspHGucizlOZB6RJ/W
o15zsnbFHXvbw9i/6WxsxBe5y81EZSWQc5dtYOR5wQoKsWHL+d0ggj8UmCBfGYzUOrZGRn8T1/fd
mNjJeKeRw3Wt3JYBZBcMVAFf2uDccQf8CsWQENbK8rYxP43Gvv0QUCS9iOA8SRHPVqTn0AIZM9W9
eQqlzC76u+vn2H5MrqRwnkQnZpmYEt51vf6iWOgl37Ttj6r8Gai3UpahE3XExJN9Xei2AlimQfEP
oxF4r99BsEyjrDOsgtHcNV28n6XYuy5i+34uIrj7qeOko3XZIVsc6JMe1nfoQYGhuf+XYriAYi51
naesoFGRU0c8vX2ktX/9JP/F11+OwulB14RRlzK879Ehx+aQYU2thCsasTLW3sUf2+cF0KpCLKqA
nof7ciNBkNTYNFSZRXaE6ZPuVSvu5FYQijcjykoM9+WGWg4Dhc2ODSbqCxmwDUJnVJ+r1KfW2egF
GEVMi/94PKykcd9wirW2IgneRiltnaE70OjZym+Uye3Sc2Xc9KImyLYLXwnkzKoitDOVCGEEsIoM
PXoPirFfrGQuHjdgX+rK2fjYPC35P/s50dR4mh48hlrsz33khFF5mnThps6maV2OxsfjaVBSZLuI
F2hUy865fKwxUpp8b112QEw42JkQOXK7CLGSyUVlWsMELAky5+Nw0oBCz0jB2xPLATJftNG+fUBq
gCMVW1YGP9wWzhEmuZnBdW1tKx3qHKAnJIYoh9v0gsZFDBd3zaUq05BRIRotQF+1N8ysWUEvvniO
HvW37sq/PRk7+SqxCEpAjJASDc7F9Eft1kpeivzxursSnYpzH0arTFJaMN+u5ipgx7Rq/pYPhbV8
JIasvh7nP9pCD2nG5ATTIRhvmkRQqt62qsvtcB5DrcsyjPoEreZ02GX9QTJ+SZniGkPwJQ8kARCn
SOM4bxEUMxgwE7RzgNYvl4/qdDcvoro425P6w02YgKMDn4OlKXz1RrGwMwK0HLaQr/Uevpy60zqi
2QnNzsrkTU2APZWYPmuy/qzL6eJ/QC8u4v8gZ52HJKoaBGSAv6rJUVidYnp15Xj8djB2Ioc8nwJ8
wmiym/RVr2+04NtQfUjvVufg9E4qZVk2I1zVHERPxRC4qRR+vv6ptiP+Sganex1p2l5JUWiTI4B4
FLv4r+I7PbVutMfoHfzrx2hLVgI5/ZstpWt7A5czm7ljdcNhidEzWQqBy9uuIF7k8OMjBY2VZpAR
hjFgez82dlfazaE/B+6o2tJX1qbPv0yoZwDM6MU6lJ5oP2vTqFfyuUJbTyy5S3MUwbRKAQuMqbqx
OjhaO770betaJPhIMWAljwtbuaWnrVzjIhtk1slOkU51tRcoy6bDXcngHotR1o15oEEhAWKAoqhT
7KbvYG4AzmSIGNL/D1PZIolc4JpoNi/DiLRtBKOoddtan64fadMbrk7ERam+loYiD3BLRv0lzW7m
tLTnSnAzAnfBv99ySwqbhjXQBxPzE/pJTzDVTXfFILoegds1OH8xN3lXYDEKjdtWl+/CvJZtFUjV
eylol1O0jJYrjQ2QNPQazPVTDcw0NTUEvld0WM6fTLC7Sia4MDDL29303CkAR6l3QuK57WLv6uY4
P2IFjWl0Pd4O3Q5DAuBHxdQkpt9qHwnpF6mxkQ67/0Ojhf3+K76fX7CYq0avJE1jYpuT/jM71DEI
TJTvYMJEvyXFwqcy28EPrEIcRQQmAl01OY+CNBGTHgFmydthscP0R1x+TpJf1+1he83n8ln5hLQo
QxImLUXj5WtzGnbNjvqygzfn0xtHy1N4UnVgkkKBvejYCfN95qSufV3OwTRN1MuBxMz9CEJoFP72
loedqumX4qWYBLdEFiOSx7kXEpHFMkKUb1jDcXEzl81tDkeCGbzMLwXStu9PpcDXM1UscHGmYeTz
QpbBRBJOIrsabq0CjAvFl+sXuG1/FyGcWYAXfOxKxqtedPtW8iXrdprvAxG+Ovsrf97Tbyn8O3A0
urZTZbi05NAdgDXmpwe6k4U7OYLD8M8/KY4WZW4T7JxZtS2ThwIU5BY5ZvpHEnDzchwudmJIK6ss
UDA7ctzMXl9IuhMX0rKv61i22ypRACwZioC8txME4DlSE1iLpsndVDdm6FP0CD1mW7mp7GRK44bQ
jFi1e0CXXFeL7VctON3/kWax2LF6jqVFZUQz4wYH7VJpMzK35I66aYTqdom1LdGYiuBwFuer+hGZ
f613umOp7a6SYxv8bjYKv24W7ubpUXC47Szhcjju/uK5ScKxw6ccnfBW9rBy4emPw77yTIx9F964
V39el7htyheBnJ8ihgz6TkZ5FmKGhFo/Z3JqJkHaIJLB+aa+kpQkHHCogcS2ZO3lMLUlU6D5W2EU
QJ/gPpXxHNdQg3ivF0UKcGTCBgf6Y/qsu/Gzdae4DObFCEHw61oP1W0KrnpRh33jxtZiKZeqJO2S
JbWBMDPUlT3mrzMV5CFbgeydBM7bWqps9kqOJiZ6J7U3egxT7G/4mh7DbSGYJ1og/oZY75bE2Iii
43G2nSiSlpsLhEeH8Ze+a32WHMR+u8tP5YHNQgMm5f+tkevj8s+dkG16L9EAthCgh4+eZb6ouqBy
sLVf8U4GZ9SL3GqJ2qEOAoqxV6x4f7F2+KJH07XOylG5nQALmwN/QqQrW77rnVzOvJs6kwoA9iCn
PNAjhgmOFQDR2ZoiZj/EozQbdvdOGmfbEda34mV6ywmWXfB5doYTo22kLjBuJsBEl276JHKXWzXc
d0I5Y490eQjyEN3iCQyiGJz34xNrtjOuHyq6xo1nwjtZnMmX/RhkOlB08DmbgwqWuOnYHmTsfIog
j4QXx+L7KugYUvsPVxs9B2c2lQSnosHqFGe4ZXyv101gI1t4dy7Op2hyIQ8YJ2L5VWibyY8iGlyj
/DRnggL/VhfznSDOtXRxXCwjg/2yiFM+L3CXpZ991w2bfsrs6htWtiRHBMIi0krOo6SFXFa5hHLG
EuVO3xb2UDZOZs7O9W+41aPD2YBpQA1CCcrg768s0NHqJyEeGckh3reYRlZ9hmHzIey0d4I4ja9r
kLxLBWY+DPUxav0o95tcEEH/y0VdDsNpekiKUrMmXJTSeKCno368T1DhGkI7Mtz8wIpAH9vle3cy
Tuvp0o6KVOKqGDg5llldENn69EnyM29+sQS11m29uByRU/p0KRVjapHXocWGFW7TLN2s1EDpHab0
QyHmIopTezOX22WqWDaON2/UHvQxdMtKIGTbiC9COD2vtLg15RJZT2bsl/YplVQb1YqgEG4nsqDB
PWHWt8TPbkcZtXqtNVibR9lpXulbzuQYPitkfahv9k4YFzmzqFPNlOC9pFL9JRhmrzNbcEIkj3Ja
7RtTtLLxNnZw7XBcxAwoHUuoBpuE67EXzLbLun30kv2sdtHOchZf3qmefmb/ZmPJ9FYHRFfmFD9E
+D1b2/7vTs75k6iTjNkM0Aai5/Rb/Ws4MVKpaAdSqVv9bPjxoT8VwHbF5IcgAdxOwX4rEj/t3dVF
mOUtPkEV5nacJE6sf73uK7dND30hpPuyIlucnUdTEo20SnUny7NjS+PjnEleXX+gm4G/fxHDWcRk
xZkq4bnhBEZ/yHX0Wad8929OovAs6dNY0L7O2WSchJH4FMOnX2dT5IyZe/hTJ/9zjj/AgZJCzQIN
K9Wo7QA5prxVgHcxuQWKLpIDUKITSq9Yxs9sxqo5iFZemBvkhSsUsPdgCaUUxGbvw1omSZLVLBpG
T4pyuKdmmnhK0EnAd+0NuwLLHthgxk6ggpv5z0oqv+YiZ4WhgmmZIaUsuwFIKZZDngyfta4zpxZt
HjBT+vOMFpAXNQOoTnxBQR2A0RZqaFzTs+kvn2Bmbux0nvqLfJQQw1Dob3F8RaHMQBhIezzx1eIO
wy6T8qDJ7nW93LJhQPDqKBZoGvrF3K2ByBMcuQzQsk1f+vpLYgqC5/YFXQRQzi9Hod5OrblgKkRB
TQRp/k47lAkw3hWvYajTotf2lg2sDsSDCoTh2I+1Dm9IfGWnuOpN5CqhXZ9zgAaOoE5pbPrC0MYQ
9UTThludPmMtm/PEXbJElcRge8Ln7JO+z54it7N7FyQR7CElRmzaiuRreVyCN7RTUceRzMg8JDcu
J6ceDbdQb/JGoPgCLeHbvVkdNTNFooD2+SlKWnvJRZPlIgmcp69JXc1DBjsew3NVPeWzQA+3Isn6
U3FJXIj/11YKrmYEBLnpLbJvKPvrpsSixB/OwaDyG6m1ovCEqHNISKBQRJE4nuwMrU/iJ8pxlm+N
2NeUQ9w9XZe3/cku8rhPFklF26oJASiBHD+o4O0L+tC5LmKzHqGszsR9tijuZKnoIMM8h4+yN6CC
zwjwCMDmTKzvG77sFkfxzOy2Yl+OxuXBUQCtnlkXtFBbW+52oJNyJQV42vEHcuH1+bjIr6qSRlEB
15zAku87JfJJG9hWbgKww8pfr3/MbRW0NAMgwYoF0HMuQNK6H1ML0bmtU1u3XkfrWz2I3N9mFDYu
QrgDpTTOU5nFw2an+X+zwAJk66jf3rO1crSV3fIpcESZ4OYzUPktVufTm07pUzNgYqNTfCvZeK6f
JUc9M7A6BlkGIqXDBz6miQ4/wjuGuniPZCZNl2O3Fxz1SmQnHRRz8VXRYP7mja2EcBY2A5tmigKE
e5T8vWVJ3b4uHwH+9+X6WbYGKQxlJYezsnhqw06tVOSfn7WjZGfu8t381KDvDxrEB4DwP86H2B2R
RNn1s/H6gTGyd9I5Y0tpaPR6T5G4LaE7lSmG5B4VkYZs7Z1DChInVVUtSnhimZm0xaTXqPnRCpu8
5SOgg4FtajjAxpke0gfz3kJ4Vhz5lB3RRN9ZBxmz+B9ZJFr/Ch6QQAU+bd+NuNHakx3iRM6yD045
OmvzXlSa21ae3wdWucSnrYypkSq4lqrsj4Nu7tKOPoF/QBDYtk3PtAwM8SoqoPC5JIAYykgMhl0/
7PQv/W3rY/7mtfxC7f7U2NPnwBNm+tsikeTrCkN7U3lAhDoJrBBTB3Ay4C8DZL29vADH7/NytPx6
l+4CRxLkH5s9FILIShjFhylTTkfL2hrngaAuHmf24MrP1Ge70tjjuGVbHMVz8Tj55EWktFthiMjU
0i1YJyI357Flmsg0lTN4zeUcQC+nxTGbcwiS2esOYCuSEyIbMpC1DAs+7X1kaKVZG8YaZdUyPBf9
cypKfjYdzFoA9/nUVNParoQA+YFBh/d+0zr0oLnUHl3dYVA8wMhFoc70GnfZmY8fOZ6GsCejJY/3
4fvj9VauJEbCUvL02Gi53U8/rwvYMjXC+PR0PDux/cAdz0gaYHIyUjuz+qHVn+WFOuCDFFzSZna/
ksLvjmoA5ZhHbL05FGBGbnVQMcogOdKz9mT55S7ciaDgNrXvcip+11IOElKriao5S6780DUMdY7Z
czPkd4XSifZGtjXw9xfkcbvLFmt6qQ6/iL7TAR01oJ0v+9QhnwLLZg+1wJEFPRLBnfEPT4CRx3Ml
VxgDIIZh94Dzc6hRkcOiFGR3XT22QCSM9c1xcTw1WCUc1gdXDO8xAPwwOASfxvvwsLzRucZu+TII
8adEJ+Ss2qRNEGBQizWc0kcVJWr5KT+Tn9qTehz89C5jelSLlnE239vrs3K2EAZTRg0GWz4e6RGs
Gx7Yy09QULdC0VX44mVBjH/zYM+T1eYsS8d/3pt2VFfR3LPtATD5aH6tzPIu61IMhlk/I2U0wCpY
NY6Vdoj52lzbLYCVMM6bLvvrN7xpKoYF5FGKaKTwve4g1BIKvD10OqxmH8rVV2MGQFwBWu5eExXZ
No+8ksV9YFWTa0rY5HXrNYfmLvaM2+VhABJc44eK4P21aZambiG/Ndn8CpfNmxWedi3DGh6WW1o+
lKK5yc2/j2zM0uA5NVkm768vyEkLkHsDgXy+ifVH2gssb4uuyFAxq2eZiopUgUcd7aeU6AMuDb0u
JbaHH6bfesMJM2e3NbAXS78B/za12Yjw5GGE8U4+JV6/z79fV48tS1SRrKDIa6qGaXHH7LE/rlos
vvZyYVcxxiGW0g2EGKtbb6+1GK78o88WCk/gwcYkrWxPqXYMFw2kuXJty0p5pxrLw/VjbWk9ig2G
TGXdoIQfklcCulR0wLEWbfBQPLGjPj7Pee4Ey+hfF/U2B8Yb+loWp4nFPEogdEbHDVyuP9JnVv9E
R+ezdih25mFyUhDEf8GFoqXOisvT6wemiI2VfH74Yg4tKSkZQ0YyyjemDMw0mQCBuxckmtuaYioa
kk04E8L5bGXS0qwyEZXG4smCrwrSUxjpgkxCJIT7llIXynoVmyiqmGCAD7GpKSl3Rm0KgrpADP/W
CejUzVNb6w6Zg11aL6d2RAlyUgQOUSSGe+dQ0ALEYYxPVrW1vSw3tfWzzD9fV7/NF4eq/74X/sWR
5Zi9mSdcP8Pg1T5jIuZQ7NmMERvf0PaFXwoUYVsiBa4n5rZ0YlmcJkRFYNJKQtIKjmg2uNqiqRa4
2Q2bTwG6hlP5wgkV5h/+sLH/iASIAhdMpwjMSDnz9umv2XmrlQPnSj2rPhuW7fcihPLNi1uJ4y4u
MWspNlJ8U0KlFn1txZej6aaMtFKg71tRBt7/70+Jc3HuN1bIQswQn3KJHo38Fkuh17WD2cu178b5
XWWwSBGrUPQqjg/whafBXO5aU03tsqr2van7xpB7dVZ/xP+uzsXOvZq9kdSij7I3A+tih4S/Mh1N
NxrbqUkEeQDLKa6dkF3lSlI3yFndsTBqKDn2bMz6ONKstps6/pIPlp2H30mfi5DJNj8rqiXIPwg1
FZn7rIkMKI8c1RzE7sDHHspeAd8k2feC3G0zY1VXcrjPWCY6nfMKDiQ6mL7q1hgTGJz8wLZBQ1dI
KLKp9QboxxRLlqnGB82B0DrRA3xK4F40dv4NIMZu4KrIR2RQOUsPstsIG+XbX9LE88o0gI2vcr5k
RFE265COAgdrcHp1pwSaTUx3bEZ7MndTgiWwqBMY3WbJBMnOb6FcntoDID+NtAolk8YegPmuoXFu
G59zEIon39jcG+MekF5FXmz7+17EcsEtzTDYJyUwxsX83IDfLdiRSOCbN0WYuEDVxMdEQei9Naha
lRdSCj8Zohw67ProMRXhd28a3EoEd4qKmmqgzKg36VVlFzqIdpTXUf6rIkcTACK1JrosgTz+HUU7
YNknC1wkPY8P8bf8G1ZQnOQpODW/DNDJTh7DB2ic2RZVKTd98+Wgb1OTK8/SK3VVG2zxdiR+295l
wfN13yy4qzfjX/19rGQbsx7jEZyjeq3OJ228MbLDdRmb5rU6A+eo4D7QQg8hA2p+LHYSBoExCXYU
VQNFR+H8VEXDtA5SpG00OIXFcUq+xKKVyq3bAHCSiUkXC8Vc/jbMGnhGiwrnpHaHhBz18AO52vrv
c5E4I2BBL9hzPUKYojFxzcEHRK8gWm1OJGk4g4lBCQuIKpyB1kZayTqDgex2xpOE5bHmvj3XR1Yu
a+Fm609jiaoSQxwUeZ/NUs9aNGe4hdRmcTig/KHeGW6DKl21A0OWU7vaQfVHlwBa6yNDsRpQY2Qd
kx94jnGnjRUdPJMJwWgPae0wvzXm72r1PFofyDbWYriTpeEoRY2C12XZBm4+LX8lveaDneHc9eZH
2qIrWfwKXqvNwxx1mOWhau/VUuH0IeYXknMpykE30+y1JC4JVaZuSmoTGjkfR6+6L9zSAcjWYTgO
zxjyBZqnaEBky4ox6iKjHG0Y6h80NVjEDiWjQx8q1L9EqkfqEYt+n647pM1S8VoIe7mvvF67pNWs
YTIJ3D/tM2szJXepg43QByzwgiLhI5PLa3FcfgG2nyKUelSKFTCQ5kHm1WnghGXnCY615WjXcnhN
NwZwBKIjizYCw45OvemmQF0TWGVH8iQ9sIxt3sPefd1VRT2SrWKHpgFAH2UABbGf3evqk0ZJrIGr
2MAC0tzEdtlZHVjEuvtxzl01Ch+vn3SzW4maGJww1gix0cU7SimMMH7+VuSrDvkeo0uHEGXj4SX2
coeNfIWHIncnj6Fkl5GjuwbQdYQRZzMcUAUwdkSjaGxw31vPVDmMMjgzYIAmslt3X64fc/vvI9qo
mEdA/Y9TUzjvqR91BXWx0jPDH1MugldgP5B/t2j0IoBTTL2Su6qXMKDUB61T5vQsKfQukSU/DMaD
1XRuPlJB1WPb9i4y+YzDBLL+HGEQEVwdo8ewIrX70pec8NR5ipfvhsS9/hE3HcpKHpd9JLFsDEqN
DEoFgk41/RjHlyrpRSF1U/1XUthVrtW/D8axrNFNJg/KLnKMzgaAKYbpLAxUU8Ddhrsl/R/Ijzbr
fphYQQVEgXTD4MyurPVMtxjlMBgJOwyTLofqybphg4/Z9/ig+7MrHfUjmF9g+Ynf7USg1ZsatJLP
adBIEz3EtD2IX0Dg7IFpWPMLWMudoqfNHlUbsG8PcfkQV4FoIm3zAbU+Omd9bZt22VwirQxn27iL
TsWpBErnPscgu/YzAlxg4CW30vFjextrwVykz4hWtRljjhuiytGin9h0A6ZWJnpzMB/2h3FePi0f
5BezTIuOKa60nwFZVKBXpOS2cbawRZH8JZoy2VTglTQu0EdJYCypjrir0OdWGe16usmsExEW4Tf3
vFZfj1+vHwx5bmO0IzCY/watithb7S3QNkdH0eNp0/RNBQ96GUSzmEt4b5RKVesNjVEhKcaXSD/0
xWtV7a57F7JpACsZ3Heb9aAZw7/xHEtPvZt9ggmh1okfMEp7l/rFHjghbupXYAmzfB27loHX7NDJ
3zGKUNElbtZqtNWv4eIiELDHydKB3ik/zE5zYMMm5CCdkemjDitK5kWfl/OsyqgOhgZ2XWcubsn4
0CanZNxf/7wiEZxbzebE0sZygLIs6pGMvRvrva/FieAWmZf6w9RMHcteWI5DpOW8mFaocqHMSNCk
ynQM/aum/qjys5x9BfOHIFKIRHFeK7WWNMwXJNRKHviDgrngVj5iU/aehIUbqbIg3G6mhKuTcb4q
sfTQiJBGYXDAPCr7FPSWqI4LK2jbimcRBUmZgmYz/8iatGHWwfmHlytopKB56l7ywKaJBTOGovoh
zbtI431IOxsY/89aRNv4oOkuqc6FiC5qcyYHdFH/ORFPhppo6NKFORzilDkaJrVc1UXH8FZ2FCTW
5mEAKZeL6QsdvWUgzMOkRS2OTd1f/QBO92kfm3XX4wcsLfEsEvlhawLzevCvm9imA1uJYT9jlblM
hhKlqoJHAw1mFWg5iDNy/2B1pRPG5XFSQMO3LII6x2YZgDV8qWzqKKOYnNA2JUZECPL30bHujC+R
U9wNe81F1O5dxZkP1efAWQSzt+x78Ua+kslva4yN1aBdj+8pz1+14NFcBGXPzX37tQAuFJAEY9Hx
2wCxp4P7G97kSd8pe3LfeNSVvlbPDMIlxPgdS8WuX+KWrqxFc35frqRUytgzvZ6+kli1ixiAW50I
r0P0BTmHX7QUbYzKgqqQT0X1RPsPzBzpClVQmSLg0OQnqpSK0qlhdalqyfdJVxy1pXAGKiRp3/LB
GFXEmCISZkxXcHmBbDL6nxpv1XS2q5Puan64L4+MNzD1jTO9G0zs8XdoIQp3AZkK/KGDhALWBFtY
eDNy7jg15cWqUjwTOpfNt7bO8hK+bSIWGAS9rhKbiRbrjOLFT0DAwS98LWOqkYFhYTFaZdYgDY/h
Cdx6biVEDN1Uv5UoLqhZcVEl8tghTOtg4AqfDDNxJFlgXyIh3LdbFvAuFgWAQknV627XEPpAzbjd
NVPwEZ8ILFKNmHhd45XCud5ung1M3MEnWt0xC2I71Ctnkt12pF4xL3ZLRf5wK0yvBbKzr5zwSBQp
jgeEaWs/fYnOjdvP9uzRt6VV7QD8p/okff27ny7Ge9hCYcdm2eW47G2wkp5aYRSVQ4BNldIOb1mk
q4A45TIu3cj9UXmM0Z41OUp3vkluVfCxCpV10yQtxTBNAsvE5PL7n4CikplGAd5U/TH6RPzwFshX
bg1UAfOU+mZhjzvzi3kTHVNhH27TJFeSOdc5qqqhLSYOT8+saNb63QtrpJZ3/8M43vYpdUA6E0AL
AB30/Sk7iTZyybDSW8Cx5I/gqDmoj9MbSg9ek36+G28Q5oWAHpt+G0Nq2PrE1AJK/u/FtuBuAZ0L
jijNoI6rb9pGgAexfa6LAP72tKbMGtS7HRTrHEBp2kWk2Ln1rapCWwn31x2b6DTchXUFlcBvDlUp
qSbdzKaeG/Y0jOrs/v/lsC/GgLlVNEy5aBfk2RijRoyLqR7K8GmRnq7//c3lrbUAzuyGqiapZEUA
dcHoHTy0vn/rKrr0dXAYnqS5H8Hug+LGQSCY/WE+Cq0Fc560KxJUjAJUFhpEofIR/PMhaILl3laO
9YFNmmeflfvxQbSeu3VxK7GUU0NLqTUzKDLNKc3llHbWJ9VMREGPXf6Vo/HrrKraAGVAqTGj09jE
p0cG9Gx5uWWXBxmcbaKHyFbyvD4Sp4tpglIJBhphWcMU2X1Q3OdqgUcqsBgTDPbqs90qli24vq1A
iCSJZc8akhiZszZaFmNQdWxX3W29BcgN4TF1BptRPJs2QF13Ys+1qTErkdw5jQVcdAZFLhGRxhv1
2q6lr1KPQrsmGr7bioTrw3FWh9BLK5mhJejFdFRnYodTe1STyrcMYivWYtizBQVdZIHmiD4qU95V
DMwyU68TGTnhrO1mspuDo2QIRGyWvtdnY79hJYNY+T/8BeZ5BiZWDUylH9Y5PUg+SzZFurn5HlmL
4/yLVUWqHiWwBeJbka32cDIYznujrH9jVnlsX8kPRq+ZOepBfb2upVshAWtkhoIwR02LXwCcpsYq
0c8G+C82nJqXBfP7tXVnoYkIv3Nd1ObVXUTxs6cLwYxXyV7qTbevZYBzjodgSgVWt+m8VkI4C6DA
HspJADCNcMbTtB5uZhIIoqjoHJzqt4YeDtaEeKC1u6g40OA8Jw/XP5XoFJyWyySkcpfAXwEm4m6Q
Bj8LRIYkEsErOZ1IXEdINmrgSqCGYVuix65IAqfXYPptxoBxZjTKZPfhYyUaWBEJYLq9stM+BduT
VsAHGc2BzV6ahmhZSXTVXCJYREFSgCMTCVNxX0Q+KHpcCUsY1y9729+sdJaL8zRuDFBjUjZ4swBr
IfVyf7DlO2qzZQhgyQpWHTeDxEXcH+V2NAtUuew0J29+DPRrkD0a9a+mEziWbSlUASsK2y7mUYvq
NlWz0kCRwEgTp7U8Vb0LNbR4pcfrX08gh18nM9tG6XqWq+vxqS6f5rqwEyQVxfLlupy3mfU/UhYs
av5zIP7pQwc97YO8YsMIxYG54m43xbaFgU4NlM/qMWaI7eMb7bjlaUDmmDCak7r66/ITCAb+9V+z
OfCBXYXfv4bzc8GIdneeQvejg6sATXrZ2+RA7eqNvlXcsdg2hIs4zudVeHzXWA2COMvoHibNSr+Z
eIxhJLLTokDgw0XCOO+X0QoDVjnozuOkwYhC4tT1ayMcFtzMYFZfkHOAgIeszCAGGAcrK6kouau+
tiN7Ebq+SAznBcsiLiw1av4Wo+y7/d+skqIG73Ycv1wQ5wunySSYioUPUY3vOo09sy8cEj0W2QK2
kci7rn2iC+LcogSq2IHxn6MW7WXzKQ7uehFUilDBOaeIzFFHFobsWXkadqwDiT3lr5bX2diRwRMB
Q2+irpzgpvh3T691dU1YWVPzgyPqC/v4EO3JXvS82uzBrEyXf/toZSHLRdqitXSnHeXzciM9s2o6
w7YB+Mi/uyp+AodOqZoqjCO+qc8F+ZxlT2km8IzbYfi36lHeN7RkWpQGN5VbubqzrMTcyzRLRVGS
PTuv+F/KeQVpkaa0k/4xJB3cjoNtnVmTTAg7KrAlPidGt08C3hIqmAxrnfimN4FwsHBlDxCk+/EH
ukmMozXciXpZArPiZ+qLQqnGUscJM4DddH9pzUMh/fhXlstveC6ZTsYhR0Mn7b5b2j4HEqMYPIVd
+LWb4tzD1CahrBC0/cLnsQHWxt9w9ZbTap68Y4sBHxncW1sU5ysG0JihroRTFVGZnWYahYWtlSZx
6+L/SPuu5raRputfhCrkcItIUqSSJUv2DcrWrpFzxq//ztDvY0KjWc5+2jtXuUrNwXT3dDynnTg1
YPYlYUwB8Bsq4NDph9cSTTnS0EEden2y5X6Q7D6dPTGsOTkAE+AUXY//SaKH2Ss9btZVhRr+Bjgl
PWECcErgvq4rxT/42oskqlKRD+0QhQ0ubPQXL7nJ3dgPjwTWgFSU1Zc8KDg9AnbQdhFIfcQG0LCr
XsErNWO0FwvZ0QYBOxzifoy4m9w8WZR7Qi9Ri4sZspaHBcNXx9qv/m5fUC0/qH61D23TJ4jCvMeE
oybnT77JTSTsgWWJiqQ+hcvo7qLhEI1fr18b2+9ePiL5CRsR8TyM2WAhTdfzXVrd6iHnkv7hoboI
oEKXTFfjaZQxuUUWApQjYEKwUbT42b1slw4P3YLtdC/CqABmrLJFGUlWItfS99aUvG5RbsIs2Yv6
4FiJe/3b/UPOdRFH+SgzrNOsL9HJ6TzJ150mEDXQAxFoJ0wWH9bU5iEtcY2MclJYQl+MkuxeAua9
dwnUeuyCoPi+cQdXdMMbDBtx+rQcBTmPTmwUJJkyYEl2MGslfkyFY897r9iVq4uHOk89bgSURdYv
YoOPiAL1Ymt+5oWu+pf2CP4v/Ku3gbvkIWNObfEF870v16+QaWFomEoWWWBCivle/UPsyuN4KC+o
4Qv2E63x2eBNjbEtYCODijkapcJKUYnkUv8OIu5d5lmP/UG3jQOWJD/3im2EUfashZ2yJBMUJG4e
5jGyBdUXk2/XPxpzpwTgDn++Gm3T1mCELdCl8Kh0OwK9UHjjDTKf+9S3vHI3uBC602+HG17Yy7Tv
jWDKvhcLrQxBRTto0G+yCiRP90uGoN4QXQNVz+un5KkGZdyV3IyrSRCTV3B5GHDxgNQONe+6EOa7
sjkQZc8ygPfXRp+RoNTSW5cKQdNA00OpPEgVb4eUaclAfwCAkolZHJHSw1BbV0Gr8JpoKtaoUTQ1
mufrp2GO6WJS/Y8ISvv0CoRpwCYh2Y/6y/ybOPu3wTUOuUfgx8kSCbADfY5QtlJchFLaiGfZWhpC
NNS0GEfTf3Xn7XD1aXaw4nzbwAuTFq8LWpSSJ5qEGB+CVCwbYRgbQ9niueu38V1TY5ix0qPw3bsE
3y/xxp15BIQ8UHqGncEpubGfm4s0eshDGkapjUiEqj60e8Cl2eb94FtBaKfI+vgo3uzHZiOP+rCa
WddrjF1nrI7NPrDdQYpVBD1YIYon3S8w6M7rYjBNbiOQMu/BqPNCauGNBRmQYvj79YvScl9tzqWd
p3w3l9YOTTt1AFvBg9P8IjQNghf/VIIOOiK4MafOTwz4iobQUHtSV4iTQMgTFhBMKzt9P/nd/l/M
ZDKN4PLpaIAJpaoUS5vgGYXd4OGx3mXPjWDrRxUTyZFTnTH1gLN6VDnhAU8uFfUv8SL1ko7HrWif
zf7UzDsh2cnqDy3iDdMy8Wsw1vA/Y6NxJ4RmkZeBvNWTI/nLIbsd3waPjN7ldwTbt/yqPOK8d8mI
fUbS/Y2Pg535vKIpR0dpxgjNXPtOS3FgHcWKPMqCAeDa9dq5HK/GURyF8tZVIlQp5kdQEFlsELM4
6sk81QD4I/szFnw3qvvlLtorhxXOhndInunTaHtKiky56tEB67ww6F1CohzuUX8Pknt8XHvhNtd5
zk2hnE3eSpLRE246Mi4joXlJaK3A2fhGADdAzcrLrdhh2UadKGejmO20Ti1K8Skg1mQvQbApP51X
u4GwZjxdv07y66+4ARoaPV2z1ZiByOlo4FyIGhsAUsr0w5g4Yrj3RsUTSEdMEauvpOqUFOcOMFkL
SJwQAwuJDZZbN3zkfklmqQbPvordCxlxNJWIt7GICkTekBmF85aXmxoHoitodQfp5KXPPESAf3AF
F4lU2C7j2w8WoQHBir6n+Qg/d9lBOnbBeSEwRoY5ABgmRoSt7khaLt+2Pu9HkPjv45VefgNloHOZ
ymZRkjHc5kcyHPX1NdE9LZbtdX7qpNa5rkDkr32UZiiGpYNT4MOAUgUMDaNr0M6QhkMlHyseWyNz
uUzXLwIozcnVLlHbFD6t8b727np3dq3wObOb7JZnQodZWfba2i/1D+sgc4eamVPiG/l0ZVZLEGxY
DVrJSoRnObu1sCs+2lEgf+kEv8VYItlqq1LOZ2V78z+npqu0sTrEaS+gOiEV38EXCFjf01pyt9fY
BnKRQvk2tVnqMU1QkyVbe3g1kLIngeHo9ur1CBR5d/kPru0ij3JtyZLHUVXDC4TPo0sgRvV7wyNx
OHBduDxU7NG2i+bQm7FKWXRmq+KtGN9qt/jR3ZZ3637dRUFu56j+YWdC8vrT8JPnd3h3R2nsHE95
nSdINsTir3zwlDyx29y7bna8w9HzJlghwEtc41kafeVVdgS7OESHBHR6pKrZeotL2rN5wNNL3hUa
VFxVrEncWSM8HBnbI8Pj6LkQ3pA9+B1feNLYr9MffTEoB57H0gAYRTyF6tI/JuEA4CbtRmrix7jl
DUPwRFGeW1ATqShqJGtJrNu5ZKum5cRVMAs82ATuzVH+GfHLCqaN6QyXf2t62a9yj3moG9ON9sZD
EgxvhA5IcHkoChxHTS/pTlW/DCEhT5ijH2V2Unk92n944i+XRTmTQtX0IVPw2obPgzd9Jdlu7IZH
7RR+OeNeuvrjdRvgXRntTdR6bCsddYNB3Cfpl9Y8aaNgSwn3xtiJ2eVkVMVlttYyKnNi0IEZkGkE
eU8c/2/wKd56BjtxuQijvIdlrsD9iwvEm2HbukZZfpdiqXOLVcX65CQaTjJbPPA1zpekh2YKkNoZ
0H0kaRkoUOrnCgzpqfWqDB3nWWMqIRZhAfKpicD6pHS/HFESKUQSkZUPg3gftV+uqwTTPRmqjoop
iFTJ3DTClU0OnZTgn7UIuxGyk3Y/IMYMj+Ohx3Zc70w3PE/P3M/biKO7WHHZFLiTHrE6AQAMD7/L
LblrFSBYnFx459gx7xZs2i67wV4eeNNOLGXZyqccZBpmsjxZIioh5vQimdMXqwg9edKdsc98eWg4
7UGWnmBZyZBUC8OUgJJ//3VVqwdObC0jUugGUHGC6cAFzrsetKqguIvUri7nOskfpKPLrUDy1G6u
s5KxpN0WcFqEWV7zCRuA8hhhFOi3R8leOPJYT/dWHuXD4rBcQhUriE79NhXeGb400G7TF9U2HtAZ
/3esdEyhmO63VED4YvudMopWTpUiUQzUD5K9qTuJ+cMaONUengjqXIVct3E/WBAhAtu9e1nDwm+z
++tfj6kdm3NQ/riJRlglGf0IwxcxzewEXmTVvgDj2b4uiBjxB60A0ATAToC9grne91qhJInQLQBn
ddDEdjrtdkxLR7IlZV9kx0bubZ48ltcCmDMGrzHqB4Bl6oKUvJYATw3Gxa76WxO/ASvy+nmYbsSU
wOIFjF4Da7DUUkKfTlM3kvriTXga0T1rgiyYD4SgL4fqTS6pG4mFrdiJ/xenD8rSDOzqYwNRkzUQ
Q1BnM9Ia474LCv0ZCLd6yRby2C54tG/M2ICAr1kmPAf2BSjVULRIGnUB42jCuS1DKtLZ3+1uRLwa
2svTspM55T9m2riVSD0EqxWKwjzAMy8P5oN2V9xOAEKR9/1uFJ3lW7aXvPSgP1Ze7hBUgojLPcOs
G21+wHkzcuO6VnWurbpBoDw555UurCPZhdPb4R0hng5veW8Rc6JiK5B6CwQ9l5VxxIkJPXMXVCjE
KYF14BfhWOa3FUS9AhbGNjqD1KnTfb8vgLJLatTtiYf5ydwI3MqhVLMRs6JaKpSOOw2csQbgKSVs
48Uu0Np8/Um8AxYn0NqM0+ilOxG0ma37GUBpUyVjlASQQaPDlVmR6qqskB/r0kOZPin6TS9x7I/Z
s4RVwPdjB1iCFb53ZoCzCqU5VZFQveHuCGNJ8b2/0TIs0kgO0oHXBfuQTo3opbpZOeES0/g3sqmb
zGZBTcsZ+VVhKEE4jnbdYT47adzr/o1VkdoekbrIKpzlTCMcoJFY3ElGtZfCydf7obMVMBbmzRwU
Vs15jJhKis1jGUuOGGY6d/c35pfW8GtaB48jB2gDHwoAZBooD/GUlPx0+ikCssX/xNBTCFXTVENa
JprTxmtpZ4P0poq8jXfmJAI8NNZPZeDRWSaVfwjFImXdAhXpsDkJPUe/JnbBYXAUFXsEXS7heyfV
xAosWuWJ61iY13cRb1Ep/7rmQ1Q0SH8wea48dd7sYqQEUI2NY92OB0uzLWCdkd/QnnjDW6yQYnNy
GpRfCONukBLEf2b11hd+qiFvvWlNjq6cm1Afb/HPB7YoOzDNsal7wjUfH407BRMz6R329TzppcBK
IgiQb8hskOjL7m8Mmxy8GQVm/bLzVyfcZTy1YuYx24NTJjMjJNDbFnV55QtZQy59gAI8aw8E5ANl
yN11+2TWOIHgDG42GVGIQg8Hj+AkHOYIxY90L3414F6VxyrQgRg0t4g+hr14oz1JvLY/0/lshFJq
1cljtfQiaSSV97n+PZtfppnTmWZb5+VclG9dxrDSJrLsmVR/6fLt8hnCXhCKAN/alDC9QNdUhDju
CmEl9UwAwIumJ1o/tMm7fjksE9jKoILdIdL6DGylGJRsYr/qZScrJ1AeCoHZmhw9YBk6ok9dlQzg
/Fl0v0QAm1ei5CgDFObyknSo4+jNQx4n9/GCl3atTuH0mVnJrUjK8tq2W8HZhYxyjOpdPf/Vj1Ww
9PuQt3PGeg62cih7WsayNNsU9jSrqV0qulfk96ZxpwGUXZse1AKjfyoH9YjEtLRT2Yok+r95gdRw
rK2G8Gn1ItZVFdXO6u9FWew0+cHIBU5KxAw3t9IoNRGkaB2xf076+Zi7B6IhNn8d7TvJlAsf1Ioc
l8nUSizSGwaKAZqiUuL0aKmVQhZwb+sKZxEpkjcCItrOpCR0YrMaOfE8y1mgtmAiAZNR0qdTPite
0hwjw6gE90c1OmjdseICsjLVfyODSlLCBbW3tDpH7L/JHKpTLYJosXLCJ82TAu1A8IjT2V4KO+Ve
IMtXbU9Ift1GXUqjq42kgLpkX1dfORKxGd524wGAxLYKnkNecZ05FAWTVkSgsxByGMomUEdE8YbY
xOjLAFh6IFso0aGWgKCIHW4BfGWWGwfL7jMD7Vu5lGFoY4MmaQ25gxjMiaeZt5ruXHea7Ku8HI1S
TyFsgG5GQGhBeAcKrV8S+Fm6+C0XkVuj3xwVr9flMUM0CwUJoDTgT354CSbDqPpBRpeSNO310+CV
oY1Sjpf3toYZs/lApl0ycEimh+VF2V+XzjTGjXDqtGZch/VE2mppA/bIXt4rC4ogiNls3TI4X5Zp
iBtZlJEovdFquVBi/cG6rc2nZggWLhANefk/eM6NDMoUigblkL5FOCYHyzkjSg7KY7E3/Zq/HUAe
mGuyyMOxMbtBbHMVg+ao+L0WX7EQ43UBZuVKu3PD196JD7weKOf70aX2Pgzl1CDbZWV2TIdn9HS7
OriuDuy34PL9TCqy0tQsXpUMUfNwUIPf+JYNeBBslOOc5mnkRunM+HGj/XTgUJahLiQEfxLDrgR4
T9tFKlrk0UnzZhR4yJoFRqR/Xj8mE395K5WKHVS9yBZBwYpAfhzhsTDGTAaCBDs7oJrlCZ64zwa0
Qxc/fSTslWQFLT/x2jXnDO+KApmUFzXqxpJU0qlfDguge3QnwsBOjjWTwrEgm5CsSphzKwOAD0hf
eAkSWzyhH1Iwqm59QI1s0qwSwxyhO+CaMHQGBGVb9/J9spN2ppvsDcf6Tub+C4yZ8tEdmCHORjhl
qLExtIslwM2GxtjYpV5+AzTjvS6KuS2NrdMbCycMYKv2RiJlrmktjWa5SMQ1QLG93B1FW7tNsOmC
2vyzXkANrmsZ07deBNIb2LmhZgt6POgLa6MN7P42/Na3raNB464LYqZ81kYSZbVFuWSCsuAmhd25
I7yrdx16SBHu7l88/ky/t5FGpUZVtsbpMuFDhn+H30vwlKZguNFFPwM7mwyQmpA3KHQueH4wlI1E
ylyB3lKidKiAL+ABkDjnYRPlUQvA5vfAGxPkXRplk2OiTVU4wjN0jV8KfqK+TOvtMv66fmPMnGJz
ICqOyco1VFMyO0d2rDuU7MmONX+BjflibMRQr3vaFXnahvhuGeAw5eigTqXXWyVHz5nl4636UQ+7
WK5LYZKFq9kvbgugNIS7Zq/e8GF8uIpAeQ0zzkIhafAEEvDlbAfKNLAMG4GC2hVvKIEZVG++HeUu
mtECoHQJUan1HE1fCsu/rgIcB0gXTlqlVVYxRXK+Cr1taUGNbAsoefKDVfKguMlX+Wg+pP8kI2rT
aRz+WQdpa01qNGYd21r3a8YTu1azPUmS26n7GK/v9bOxv91FIK0Qgp4C8oj4ozp2Msmei08xw1rm
RQSlCYokgy7bRH2mxxK86JXuCP7b30TJn4q7NqJoTWjWSQS0Hx4ODHGM+3K5U3lb/WxD/XMauosn
NNoKyEaISLqfVv4gx6Utro+fuRTdQp8AVOOAm3ofrhZKGM9qi1psE2s/KgEo+/Xg/jcRlJ/Wjaib
KrlQndn6MTWvlez9t79POWetmWZNGhEw5cqvFk1HgYu/Rn7hB1OxMJJqoCoHQlfKY06ASQkbAoiW
7sv72georx3tASqHLkp+GmzO92L5M7gYUSd0TGjiq9SdDHKcJUWNCdHyCOhGe7VTt94ZWLbhpyvk
l1MnM3EiiJMMEcgzVIxQtSKCEUSBjj4Z84NZFb0PJML4mPSV6JhRO3G6UwyV3sqjMwklH7OmaHBX
k/xUhZobdQ/jMnIcDasQ8U4K9QHbGjQ4WgFuQjEYwMZRus2zvs/+zrCzahzaW/Cmu/Fz8nJdDVnx
1juplJ6PAr58Du44DPY3uU0CZsHRTvkPUtcnLPcccYyk9p04Su1nKUcBa0DANR0AzOcBdw2RK3qX
iheDL86+Lo38sSt6QkNbh1Xxf8ux+aT6dWq4Zi3srotg9fTfHYiystZKNNRxoBvtK1kfJfP8UdB6
Q41FrAk7dcsO2EjXZZ43ya6di3qT6lydAZ3TkmyHLGN0gR4o2DUed5h9DQjyYOdjr26EfNB6O6Uz
FUj6SkfF7MT++k/hfWHq6erzfBn1DnPvaljbyvjc8ViGWXOi774v9WIZxqhGIN8mAwSS34NYyHSr
U3Rab4VT+ohp252yN0/m7RJcPxgrxdrKpYFac8VoDczdkpmr6Rd4KHeh27gkixTd1IMlcuQx4pp3
4iiX1pZikUUqnpspmm1Tf1AAb9HovhrJztKYTldwekI8u6d7imoJROo4QqDbeCRjBjnVTX2j2hqW
QQVX4Egjl3RFYenOYlLF+gQMTZKvErLeIoCC7lUuDhPnXaAnlBJBy6JsRI7QtdiFXA5ygzKM8HUt
Hq8rB+c9sMj/b6plZS9iXMJEZa7LQxsbz149tH5lCpw0n2fndLl/wshV28Z4wae0lEe3rDO9QHVz
0r5hq3bFqmdZFw+VFXenIheVlyqp1NGdzTIGLrYld/B3s2a0NkpEjSvEmTzhB4vp7VoaZubUoioA
3MQYytrLwm66nZL+NVHjtrCX2DR+JUpn1nY4m+tPMy2jn9c/ISvReqfwlA9Lm7XA0DLsujwmu+yh
32VYQY4csph+XRLHRVmUi1IqMR5kHYretq/R+LCa7vW/z3u3LcpDWbm16LqKk/RucktQq8ebFo9o
DRQwACO7xV3oFDe8Xdzrqi7RBNiDWihmRvAE1/S7IQBvtnlFWqeW7X96QrFD/V7VNRUILkKCojpC
H6P5EnL9OyNK3eiBRGPtdJh7GQrih3pfAjBid6oc0+38ziWLhZHLK5eyBo3eyaPinTk0x6RfUKzr
DuZ3Ao0QeUmw7rA/9ba8tZG9BliIcbAZdyoFjo9nvylI58DwjYEmuIj3HzMywmhqyTauCXxzpHsg
wvMJWHB4JwTyTfSFGygwdX8jkFJNcQGXPbabCOgPhuFsMjaWOcqr6hi73MeDltqLjwVVp7gDZJND
ti1IuMCrQ7HfmsvPoLefNSNa0mRGtwTMYHvDJ1seyZHQVpOXlBdics6sUBrbK4JktCSxUo34LtW+
qSZvh4Tp/tHsNTAmYmqYRHp/jYCTL7ECCMTQIe6/rYr60sS5K+cGR13YB7mIoS6vh2NuxhFiEBn4
ojHZYjdwJtmJk/3wLv85CfKp9yeZQ+AmzKB/d8b0mCgAcP86SZFt5LsxmzlBK9vhb2RR9xJaRqoN
pNTaGs+teVhEzxQ8SXwoNMtOssrOiy9JtvrXnfP1b2jS3qVeFzyMGYoRYW0ejCw7dEAdui6C7f8x
+gLMDuScEj3+IktlYlQCXPHoE5qvGd4/9KO9uu+xf1Z6+Wn9YrjTA0cq++ouUsn/b2KQMYtRPWzx
ObUvsy8c9e/x0+pKNsH0aBfnTOx8Eo89v1XIE0xp/9jLBti/IHgcbPlhHBxCjlGhy2X9sE7tV/3O
PC8ICC6vTsYTTNlDZWRFrvboQdRdIA0Pq+ZhWs1GV98R2oF3qcxn6XKpdINSHeUMZBQQpmc2YUaO
vH63FnYLdDuZuMr9JyimMMb/5z7pGkM3lkYD5kpEDD2Gzgzzr2bVdobQciZW/uENusiR3+tNqBdD
roq4vkF3Ma61eCDI87LnSgI7nRFgrJCLecSaYH53NOrJjVNlFicRRth5y6/qsXNSF5OEByCuTz7a
o/vRW47k3dH2eSCCc4MLQUPc2Ec3dzkz8RIbW+nW1Mr1CcmVfgLqupMcypdiL7syGD6uWyX7ZbgI
Iv+/ETSbVpPnEXl70lGzDQMfWFj03sunVeYEZjxRVN1hqCZVHxaUu1Mr6MadVt5In1iXeXdvlItJ
hNnsZAKOMigHPbmNo4dQfL7+wVgTI+9kUN4kjQdrrFq8QMmv/ihPbmWica6jLTbeREFyrI7W9zEH
eIjkCPm/gAthvw+XC6N8CgYXu6iIEZlUuZeX99X8dv18zFtSscyESULslmjUJ5QUoRyAP0yGfIyu
so0pzAe7Sq2ws7spA5T0dXHka31Q9I046mtGSjNLcwalEJfT0rz1BvBXjOc1CRLxVlwerwtjVnyl
jTT648W5KOGFJaUZEWyvpETS272n+5n/GZ4UcyPrQ4spVEzBIODU4bN6AMTjXXQod8JpPE9zGIcK
ZPXKPc9xMLXjckAaxTcyc+SNEXzl0n6N1btK4mgH2xlvBFDOeBWHKlcy8gUPyW2yW/EFOz+3Zyxq
tsAC4CWN7GLlRh7lidteqGtZQOFck+yJrIZW2FtRE7cDP3eOtAeQd8+8sWqOCdDzdUtSmk3TV2ik
TCCRwlryaExenPIwQHliyP9vXG+pSGGhNuhB5tYPed4Z5a3acdYH2c5q8/kon1votVWYQo1e4I1m
r9h19ZHu4zVrAVUNtAEQ1XnDnuCNkkWE9dt1cyPW9NG2VdKcxqCiRcfqmaavVWzg7vq6ulNV82aU
x7tZagBS26AUlNeNrQi5K44aT0vZZvBH8nnuafNps3nJZo2gMq9vlUdKHEDIiG3DM+/kOwNswZmL
yvL1w/JEUl86bbKyaELE1MPwoxafUAW9/vc5H/Ncdd4cqVhLa5CwKeaUxsHoRlsAQ7b0s+hNGxhW
tj7/vZa88PUfjP3yGSnnnGVGtZZkErrDSi0mTXz5nlASYy4JLTJMzXPcM+8TUt55UaNOyGYcMVv1
/YjipK4MnOyKnfqof450HsvafMZ5LitpNVG8UYN+r71gWgL5B9nZCm1MDXrVz/pNusfSMi+IJbni
FVugQUnB/1KoWYr+b+eJjnJMMWW2BkYABEOfl+yz89bNGSkfnVelWVUmgkeS3pHaNVmhIpB+vCE2
dplkI4nyznqLxmal4Y3rvOFrDdIJKSApJIatUSbh1YbY/vJydUR9NldnrH2bVwvRRim564pqrxrD
/Rr2++uGxtP6c417I6cHNXyPUi9BjSBPXBMkwLgO/dE791F8Xt+GNQmIQOFyLspzKJloDIOAJ7UH
1eaCLmoYFN58gxof+mMicnLjQJaYSg+jiGAH5zkurrpQER/WGKO2GHGJpQZYNE2QJ3vNRzsWXst6
2kVS/EOWJSfTin2VcqGMeJdKuRhTEJamJs2yar4TVy+UJTuVXq/fKMev0JCJejz+H+XZLGB2Vx93
66T+N+9P1wsnQ2jSmJTw0jo5LI22M/uVk6nx9JIuE45qqxg5GfSyduvreFQQesU/dVs5LG7lRnc8
c/uHYNlUJZDEKSCMo+KTNpYsTWwQBlWtrR9qVF+12+F1BiDHv8B8Ij7po3+8CKP0oFI7AdDhyAOG
w+wnqPUat4O/OgsoDT7FqQGLuwijHprISqUsT5HCSQ3Y6Myo+NIb1bM1wdC7xUPRDXWadD+vM2cq
4x+u8I9gukazhmuWzdMKcmeAapJTtqMf/+xJ+R6ryk78HL18RvUvAqkSpjSloawmOKmozvspxMKj
kHH0km1dFxHUa5NmK1aIWySMstb7WfkDwxLu9UOwQ5+LBOqVGXSseVoKps263lfSzpk12TF1eypr
O26elfEYorN4XSTbLV1EUm/NkOpTJlawNW2SbHE4ZfIRnE7/UQhtYIowyakGbZCtCKQakTtG0y8r
STitbN4FUe+LOExCH45ghgO/uOp2vazfRHXFQ8HlSaFekQQN13oivBDJGLpiXe01jFVevxR2Mqhp
2CbDYjim0SlVK9YhGXJrwtrmSbrTg/FIcIIAD+73v4gPTHxe+sk81EYgdUP6ImtJbmEZ3ZSwJK7o
thA+cs7EVO6NCOp2pNmYUyMBHkq6j3ZkCaELzH27M+8J5OTvoDQEIGt8KrnE22wPv5FN3dmwFJhM
JYtk4sE8kJijEsCV/Du8B0TQ9ZPyDkp5eEUYFwGj1wgzKs1uW81dIoxQadXzWpSumq72WDaeaNSf
EmsasmIpGgBFKZ1RNWsq+govcyQ9pcbbap4qy5mBQT0MORbm9m3OC6jYSnORSClNKYXiqJsLgC/N
mzA5WiknlyAa8eGp1C5/n9IYPMupKcRwuLmk28m8V9vYnbp9sfy8fmFMH7iRQ2lHKilGbIDD2Fmi
U7IcqvahrfzrItix50YGpRRTrQ6dbuDZL48EQWO9KW9Ifl4HPHBVduK3kUS9+UM8rmlETFkO5ANZ
96kCgsZgeMkRQ2+3DdDHh5vPpX26LAEYEK027L++z1kmFQUQQUdBugcKiurN6LNB5YDwiJ41p0DA
VIuLKJraUJxFXWkJ72S13Inh32IOoeaxDHuOHNbSmCnpwBzSTFORpA9TukrX1KGILm+8N+wwiJ0W
S6eOiF6MdUAZ6c76FxEbUxcBs6QQxCNLpWPRSZzUziI0JUve+mY4HIYE47ra8uW6PvLEUKYlKYPS
lwWeyqH+murfAZRmF9G36zLYSTMYRhXLMEyQNVE6X4ypXhcxyWO9DnDxZP6ycbF2QJa9PgWBD5go
Ge19A9TxlkZFgHM7Gph0xIJrhCckLG05+54AaotzJqbP20ihvGy3FvKSk/LGKtmmNzlksFT1SNfM
ys8NyPjwqbd5I5L6jJmwlpOsID2Jh9Yrsf2sySPPPZHI8oOr3cigzDepUqPKUjRbZj++J5WUxJnB
tALLwuhJ7vCq9+dxmivy6J6BMXdLa40IojpvBFpI6wOClixYaHfgZ7hf3RIcWITAJv8RBX2Lqnvl
oncdKId/B3BHjnft51C6g1hbKcoRjoTEJqVvgmsAYz9cqGam1V2+Ms0GOCxJFoHSCbmf6ca9bi+Y
s+50joryzkKuelPV6cA5mFcKMqHz9N4hQk2HLHXzZnnY1g1oOzCaWwBbNCkXktZ5BJIXdGDCEymJ
jTfzgxaQkhiAfh65FVq23V2kUW+0ZoxVLJOVLMxnxY7xdgba8g0g/rgNqF4BkcaNibkn/GB4fZqM
KWSOmH8D5I6v3hNuFNMmE/H6pybiN9+TMsHFDOUVVMSYoaim0TNWPfvSCxoPzoR8pw+abimiqegA
QgSownvtMEu5yvqVjIiUlp0L2D4EK3A59oeunHei0u84/pLpWC7yaEOX5GEA1Ry0UQN+QxhMJ+u2
ceuvqDCiTBve8mIDzvFoVPJGiesiJZRYWZ3ZQu91cWZL1Ve92yvW4/WjMY15czJK/61Y6MQaDNhO
l8yuoZluWNbgJB85YT1PDHVhuB6ltYB95WTZXtWPsuZZIeeSmLa1OQml57XcxRpo3+DsY4yADegc
5cnf1z8WTwSl3FI7ZqFOhr30ZUaX7IvS/7wugHztK3pNo40DJA6oBSlKDHpROUl9U6qpU/bHkuv2
OApNLzhZSVULA3ocoBWpfhFM+gzQbfITJggAMOZHvu5dPxhLo2VRx6uBeFACBOZ7gx3GJktVCQZk
ZUVs68bo1yBvdEwBYC+D+SguvH1ylsJtBVJ6bSaojo89DiiHt7k+2Kv0VGcRR6uZvhUwooC+01QZ
DFRkLmjzSkVdpYcliQ0JJgJ5c0Pg5op/aaCsa4OF5xaYBYCLOKCYvhfXRNGo69E5lO8xMjbujFOz
T+3Ym2wuLR9L17eyqA8YqrUAugkcDdvDID7DUgVQUn3BKV7HX6SXH3sJD7WauYqzlUl5iVCK5zQT
U8JBUf1aAjXQDwX2ltEBuMUw77FK7GbfB3wye1awsZVLuY4pXMZMm1VYA7qM0s7yJj8GjAN3TJn3
TSn/IS75GAIWDPnKQblDoPg1R5O23aEhTDQm9aYbXh7NkXhO6DcKOidmJoYrzCCZH6e1PEnDZx6Q
zbc76+xGQg5A/yUWUO01tMcIvagsup947DkcO8Oy6XvFlyIlVqMMQhbUojACG7tqbZvHATP8hb/8
5C2dsdzw9kxU8Nl2UmeVwMgCd/yLZtrF8NQpR523x8y7G/L/my+XdUNbSB0qbE19YxbfhM8sEW1P
QXkL04jLKFahbZM+2ZPyNrbP+TBy4nTeISg3oS1yq00WlnJbI6ja1274df3hYI7EbE9B+QSj01A3
M3AX0l0q27IjoetKak8pYBPFu/SHhSTvd+NJvOEZLPMR+ePegTz4/oZKeRLSmSCGK+FBnwMRdd4m
uH4+3vejXMIIaPtVUuFmpfo0im61vHzm7ytIbjSJPL+U5RiaFCqTkuGBV4JlvS+5uLqsSEKWLgKo
AwjALsiq4jwpAUSuM9wIsDzBbUNo7kKPhy/A/l5/xNFTzNVaZOC3IpWL8ltjPTapf/17sa/88vep
7wVCpxWLhLjyLvtiZY5kvfQ8pEn2a3MRQXmXFfh6Y6gCZjbEVn7ZvIzqm6FjCzPFHOVXK7zteWO2
bHd2EUg5Gmmp4qHroWNLKt8kkTA5Td7cr2vztoomxx8wS8QbfaBXokV5QeK+oOkzDGJsp/r6fTGL
Y53Ku0xKd02bB52gHs3a+FlMPD5O3uVRzqjNliUaZDwTQ3jb5ouN46oKZ0aPJ4PyR2Yli8a4QAEz
CUNWifADj95h1juO3fLEUK5nVpe5nirUv6XkWVF3cYndGc5uDnNsfntVlOmKYljFHWG4rV8XcAzp
APe3Hruv4aH0YxQlCKBWB35RVARfhiOp8vOCdGZtevML6Pg5yRdtjkP0E5bD8LUlnv1I8LS6b+qX
wU2+5Z61156uGzjHgdAoy8DLymWdgFZoKypy5a3Z7a8L4Jg3vfes5wB7rEnjrKp7W513kdA7SuMt
2EBKxkNaP8QDD9OKdybKo/RZnGJ1CyJT5VjOj1r//w+xCoD4Pw6EXnsOsc84zEDNcsylkO2hq146
FWywmXAUC9lTcx7rFu88xDg2kZGk57qZL7DjRvzWK1/XgYeuSIyUzrO3B6IcxZrnfR03EGBNL3Hq
GxIw7QFwkL7OI8ddsCWhgKip1v8j7ct2HEd6Zp9IgPblVpIl22WXa+1lboReZrTvu57+RFafv63J
0pgfqoG+a8CsVDKDTCYZgQ59hVtKmoltPTM97lQ8h1Fst/KzBemHpvOSSHZve97m6Cl0AH8b40Aj
UKJRF0Zgk6ThqtRW5zEJ7VG3dtli2XJX7Iwawr2T5S+N4MgRejLSYS/h3dOKq5MpNBfJTHaRUp7B
7PWhuPr7T1M5F51kMWmlCsdOrFM7Kc5dkrpd/dftD7DtN1cj7P9XfjMEvVqC1glGprL2Byiv21Ye
h7vbVrbD6dUKt6VzWBi53qEKlLeZDXLoYepcQ7ifqZcnajWckyIvbRWxQ81Ej/ZD9WPu/r69Dur3
uUg25kqaxAz+hTA+qL10ypNmf9vEf1zcrt+K80itzM10THrom18WL92XZ2NXnlB6dhinO1UfoRbE
xTPZFKVYDlluqIR2ZX02RmI5bGffw8bv1fAkhXIrlmOEQ+6Ey1/5uGulvyFzTCVQ2wn11Qj3ilOW
aM8KWeFF9SWPdXEn31tPRSxW0Hxs7oavt7eIACheF0OqgjmMFpgrkhHEhKUnd407lZlXBjUmvjQC
D4k90jgcCCu0NoFgAv0zy0MfP5RkSY551K09Yn/ACgMKY6xiI0GsGo8V5rwS1/CgtYHmXNag+6aF
fQHrkBNjZPb2h6Scg4OFJMQ0daRNEDcQPNHC6ParqhD+RwG8xkFCWywDSD9xZBkLKdjH4R3Wjum0
NPsJt2D2rIimeC94omZsqG3jsEIxzAQlGHhJlpe2NuR2RI1vE6iqcUhhTsIYNCpkCsYoe8hzDPAr
wbM1pzsZ6PGBnZLxaoSLNYhSRc5FwjoCby8zVZf3hfhUg7NQJZLAbeC72uBlwuOgMJWZ9b61O8lL
72ooE/8IeiiTN6hfTkSL0eburIxxC0oMZQoWVl1XhdCRlMHWBeKTbe7OygLn3JYiad3IGlPjUA3t
KTRe+753+zpxRosaiKBscU4e5uDfl7AmJwnCPbq/+li0oyqxS5XotNyEitWiOKeOlVzPJzTNOMLg
d61kl+HzMvyoB0x5zEykqyagnVoY5+IiHFwpSmiAyZZ6NObabuLxbhITf6wmwhTpf1ws7PoZRZ8R
rTHQrYU+dnjMwRdTu9CthQfGVEPJJvZdvyTfzLRUiVZNHawl47MRe531MJbEiaJMcGExUOQ+DNm0
0Vj+0IS7XP47phgTKRPyv0MHdiWcEhAfOYH2JWwhIla4/fDzNvZshtvVl+LiHxq8lXFOUS81Q9nu
QH8UZ7auPsWWZ1SUD7DfehcKV7Y4WIgzAbnEhJx78IwvePqf9tOjgsmiBA1tgks98REgpHIQEYFO
IA4aIF4VHAbhYRio4Mdc9tZyeFxQ1DkeJ+ACGBMmT/Sti+WVfrPP/eyzsIOC3zNT4eh88178rD7d
3rbNUQAoDvxfzFA5rFhqIQCdLr7l6Og+TjDUabu72BHOb4TnZ+GFsMd87dZiOaxoO2WcAhn2jGfW
s6fcTVDx6932hXEWkX0plDUOLYYwFPpJhDXzvHgG00V8G3dDngHRPipRIhyFz6KD3JBElUkB9Ekn
Qr0yR+GnLSwiYlE7xnfS5VWTBCKTdmp3gc9ypNQRPv2iTIw99b4lqmmbHasrD3mXSEOXRQlS3D7C
fNd90Y/iGU8UjuSXo229il6JCWjkZ+SjIhHE+IRaT8JcztnWtQlY07VdKnhDeUjq761wTmOiEEQg
JC+huljaJBgsYo7iwcJjqXiYyGNOuQeHI0ViBHpf4nrN6L4zcJQKTmaLXu32IJtkVK/THy6Kw5Wg
VjLNSFm+oQCSTcPJ9Z/W/IU40AQY8y1LY9qEkRgB+PN/ZnAZoMQKLgPxMnqz++G2r7U7cgAiRmYb
9uyqwITkNNyBAkjZqZf/TaaIPGwcgMy9WoMFCYeNkawpbnGBfOSdAcDCyLqP6XHqqk+kUnxDVhKJ
mQjJLuwZ2J/n+KUwfwhW75Y14RtUHsUzNIA7LlMTViSR/5IyR8XYRXg0XTPFfKmMCZZgd9tNiNPM
91Z2w5xDphLfEc9qHTgW651Szy+C1u6aPnCqMTkuieretkl9Sy4lEdLE7Lq8eatnOQ16ZZL6U4kB
k/QjV/9rCOV5GjTE7nEc8e4Vzq969FqIxBEj8gO+a66NmhF1fZaEov2VjeUofgTBUupRmMAnnYOL
NIj6uKvhEU1wQZFpol5Uqd/nMg1tKoxJZZRpshDcT6p1ngWq/E2Z4LFBCELcFFm4N1KvFaZ9p6pU
OKRscIgwzZpgWj3qMMlBQ7HiV3NU9H3xJ4epN1gf4rdaAR7fO4cul6nrc7gXqlkOntI74IGsExXm
7QqMDH4MQ0X3Md7+/31HkIRWWjSWU9e7NEPvfLuTazAtZq6wK/axb2Tu7Or7EZhOD8VsH9SrbfbJ
V6UteYgDVWNdqJn6yRj/NvGAZYznguob2W7DWq2Ri8Dd2GjG27tgf9Qb2zxaPxQISb+JKkP++8gG
H+qDCPESqi1xO724LpA7Wv2kSlYfAdXjKcckxyHuMNuuEnStb72G71PrqxXugAl1ZGUti1UjUgyw
VoKerLW7U3zHGCtBF/ZQ7Vgrdu/ay/1yZE37wgF0ShJ1P6NWy53Cpag1ldX4nW68N8tza/lhSpUc
tk/hda38KTQ0vHdKLDsUTVfQRtc0KHpCwgQ/JB1ZoTQOqHY5OST7qqm3ReXb7QBFHTq+6UMZswqd
cywqXuJ7CewwjJJ8+G7t5squ3WGXv7AHBainFs70lbC9vTwD/RiqhLc1ldulRtP7pmU9BY3beMqF
XSVA/exUOWhVNdBCVT5Va92cm5Xlq0lu04YgmSvBxDGodyOqvEjdHqz7zu7RlFiCC8dy0++3F7kN
LL8N8jcyqeiHXk2wRr0EuYrV4g7YCH/NvYhK30Lcy7a9/mqLq+M07dhMFqOvyIu/ywRvgcNrgGrb
7QX9Rz56tcIuvCuo1IoeIuAD8/tddZB38Y6pPEqPmAj2G7+/o0hBSHt8WMiWpg3ZORMZ//g9UyUD
D64fP8jglKMv7NRH5CJBmLaC1jCp6Eiq74cwcs2gfqiEYnf7M1Jm2P+vvmIr9WmSg33DactP1ejn
c2O3BpUosA1/D8fXreJAf+gsVZt7tpbDr/cuwXLny+wpUDaQSUIhthHvrGFwBAN9Jogy3s7eakmK
GCB6My5VTOD8E6HjRXhixipQig7nmOQKZuhwyxyHHmpaiKaWwS9CGdIo+IcrZpbdZ91Tnj7FVHPc
dg3iujqZ8wsMM4l5rLFuTLc5zY/BuTkUXu7noxPsm3+Y7wtf2z01s719SVqZ5SJqrs/AfpayImHw
NbSJg3tkt4Do5H9hAyEXyX1TQxmE0crxTfvK0XfjUT5C5sMJ3H60VXc5Kuf6JO3EPQXLm4dhtUgO
lYuwVs2cVe/jQn8y6/lYa02JZ+byIwPp8tUQT06zCHqZIslE5hw/6dH92BG0JpsRbfX7HAJjXncM
ElbEabOj1L32ycsHUGP1+xz2jtBHDuQUR2zWvjTGOZEeNYpyfztErmxweCvWY2qMrNMjeIWIH45x
+FeHVGD+Me00J/UCEOj92aK4kxUPGLCOmdKtNFufqniwxdhU7cJqKDjcjMWrlXGYq8iBUo4ybrGo
25S2l4OzEXWb5ykCpxTI/sd9eSddKFpZ5rs3YErhMFgL8qETVRypIPrcLlDSHu0g35nTUdG/GtBC
Xzr39ufcvmOslslBRpW2jSRmMcgGUSot3GXPeIJrR3BiiHmi18FXQdgNCq2OyueIY6xw6KGEkSUm
7BVhuuiPTBAgc6e9XiBctzFkkJj3JGeKWIA6chx2iBYmyCWD5chR4cl5vm/imMirtlOQ6xd99wYX
TCjOskdgDUlq4WbPWg7ho1992NAaOFP3KOJDqhyMBLr5/yd08yx1FVna6b3gqhJ1vaA8hZf9qhXJ
mrMMuCs+/tI/EhzzJXCF1hZ2EJ4tD6x8KiW2VdgVRXdLRTa+bc1cELunCN4yQwKJMdAKTrHXfHYF
Dt2A2ELCS1QOY7q4KaC2hgqGmR310bdM4r2b2jEOWjrB6PJQQmCJl4MUeHOAp0dqdGa7pXflhhyU
CE3ei5KJnJE9PLNxY+UUH8UDnq4OBUS4Kkziy0+3wYT6bhyWhLKEp04m1tdmYNGFRDEkgG9bIP2A
Q41GkKNaqpFYda7o9Pesep87tav5ute8JkShlIpuKgcXMSgFhgiTz4gBI+jEWzbscmYybRbIVkBk
7luEZxBf8N0FEPclDDki6CCB9EU9OvQqpUtLmeDgQjb1trMwj+RksuQMRoJJ0B2xSZs3iavr8S9w
qVbXVqyOrLDDgL12zK/GWfAxz+paL7dtEVGaf3XLtaFIkgz+sDR7TfsmyjGrmsu5REDCth0V7TVQ
oTRVnfOEocpKcTBhZ6wNe8STYt45pRzaAcW1vb09vw3xdc1omBU9jIE9RQfemwSiitT2EBZ4FSOh
bcbYGPGuF8y7aE7tcfrgKf2/RaCzC2nO6nJXyMEop+xyNx5Nnz3RN5BIYoJqH+42Va7GeIdu9Ghc
WEZYCp9b6Z8mJDLBbbS+/j6XRhdaV4Hdhn0vdKmhMDj3x5hqMf6PpOFqhMujC1XMQouNBvXgT4jt
6IFp+Ex7+WVq7OLbspNJCbXbbqDxzXdaLYVSV3VoE5EmuwVxqUidGerDcWFOkcUSJBRIZi00ivTZ
EQ1dUGchdocdvPcZ8/XDcWGu1rM2h+AQSpJSscOstNsv8mkJ2ztzXHxouOzyrrf7Sv92G3f+IxBd
7XKxDvS9ddhFWFznzv9A6Whf3MUHiWkGHulOjdvoo4lc1DPymLGjoecK0dVWy6exhRt2hzwjAh7l
ExzKjeWggfQAXmh1GEHq7mqRlN1mf+qN/eIHoVs0ncwje1rADIZeQQJCOaFI588PFpqJnphsrWyj
GQXSi8G9QrRnEg7Jj0ib8pJnkiJhRNp6zfKfY+w28vOf+cWb36ygTwgWuS1KBIrUXjz2/NlBa3HY
CX7qzqQoJ+H8b6iyMhZFFXiWFkCf6rNpbKbILu1yj3pppb4bc5uVmQnCWE1rwS26PPYTCRp3VX7o
E4rpkB2ZW67B4QUkW+PQWnCUtVZzLSDSUuxBpQRqZcnOtf3tjSKO1Ftxa7Umsx5AdJ/g/KoTyBtD
J8KYYp+dSJFsalEcTqRm/f+ZKRqgXwhudimyBVApRJelcP9sSRxKqGCrWSSmmJ41099m/slQ9JOY
JVATK4inOypcvQ2Lr75evQiKKqtIItXHX+K+gjNfem90oRHgZVBB/KOV8ezzchU3OjYMIb4t/SV5
HZbMCRrBBc/2bUMEAPJ086VcRugdw2O5Wkt7pZQOZUzN1BGH6W0YdPXpRiZyPjbw8sX6Fk2FrU32
0v/hMrhswkh6fYnQ4epM8+eufJgoUhJqDRwgNIsydaWEUsBoPevDLlZim2zUIg4oz1STFNBlx4Ao
vpPwV4dqdvYP+sELybu94dRK2F+x2o2lGOTGwG0fE46HSj2HELWh2m0oExwCzFIk92n8disO7bm1
s1Gw5ZJIgygj3Nmfw8Zs9RTrWMJvZfw844VInsmRKOp4cPlBmopTCzV7FF8viuAFYOaMvNiXDEeI
nOCtnZnm56QyLb4MX0/62A0GuJjSTwWeEBktTLVTfzBNScGlPJt9p3cxCCOi0LAUcRV+98JdaUke
ahiEjqPHoI1sS5NtrVJw5XtQxr8sgZoP2PTylT22ryv/C/KlHYw3kTZFtLPIb9JuF8pPMsVxspkp
rOxwfp7lSZkarNdXxbuosmeZgurJZOPI9pvQyg7n7GbbSbj74dROP4qD+K08lj7TPRUe9YvkyO68
Z1ydVBMitTjO+SdTkE0QRrDFMdogpjuBcpBPFeepveK8P1n6PJAbKORaveaq8VvKAIklO+j//gAo
XT8iP40fSi0uLqw0vgRnwXjprUNEdveyW+sNR+fH7zUlKuPhl1C3emQMu9qudyWnsRvngwXV1YK4
K3TTBFndaoxHz1ruLWG4n42GSH42oWllggt5Y5t1GJoOQTnRfZeKn2ZxuL0n1O+z/18d1CYpirEQ
EFIN0xfVZzUjGlw3AXz193NAUKQgFW+QFzhR+leGaUIUAUaSCH4T3XTJBB+wJoIpjdsH0HlrY4no
jXomqwm3f6v+uGM9ZcHPwbb+SmVb98S7tHXCC/VKsY0MK9vcBrXDomZiBwQKXgdPdBZXA8VE9bn9
Kj0m3xS8ExuH9HP0kQvtyii3a6JWCUrPCriC+FzOz6FG7NqmV6x+n9u1YImCPjRxM5oTcxcu9VlI
jd1tx9u8QKxMcMg9ZPkiyhbkzqRYOMQlChq4OJha4gtLdqeHDfHFtnljVvY4BA/GYRKlBo5e6TtJ
3pf1Q98/1uVO1E9R80+AYmERfbq9xE3fX5nk8LtrImsu2DVWKis70y9iV9tCRZTWt5vXVlY4+Lay
cqka1hzRucHjAuaqEK340h4Pq87ookHZC+4qJ3Osl8b7o+XxCczUoslxZo15WW25ySy4UZydg4oq
rWxGwev6eJ0bNcw7aJ29FQO6Q3rs9mD49MQ9NRVKuLzCYciilWPaMzkdU/raiV/DmvB3whn4gd0x
aRJJjhDM66RzNU2xF0s6LmlLmNnmcFx9Lg4aUn0ECXCIaB5/ko8dqieCg6fMNMbomrxXqM3Zpk8z
TMtURAk3PH5iB2oVpamFQArjMj9ZKGh867wZiso52L5TxyhcCEjsgsjuT8oueaQqONuPtyvz7Kuv
wpeR1uIMAR3M7J1Vf7kUJ0arn3j6QT6Eh+hb+BCicRPlWee268sM1d+lGSu7HHpB6jgJE9ZFMXjl
fXoXHtVDsM8PWKNnOUyMEp0Ud4nTIx5FjHT5IByo7JCZuPUn8IC2hEEhMl2yMJie8CgBBl9lV1jZ
XT7N9u3lbp6N1Wo5IEv1eJkCAfcjIRR2WuuKWu9/wIIJ8XHTgi6HzkfwOkKSYy1Ic8bQG+v9Ijzd
/v1tlFwZ4ML0BILlMKxgoAaVOiZd3Ky0mxMYQ/zis/WXdhxs7Y2YvvKpccTNg7+yzB3IUsShsSzg
l5weTetJy92SuiVvQuTKBHcKpjBturgdcQpQeg6U+0H5W6qfzTLyhOh5FE5Z9p34nNSieP9Phzge
MKuPz7l44tsbcrgz7ls0S4/ur/cwakR2099NzcTXQmZjmZwTxlJRSNWMoz7MnSNLe7EsMNz5qi9U
QKUMcQFVVMcSlLvQKZWe0ZNxh8u5g55sv9uXXxRfO4Ko7C+BHFrdzk+uy+MvRznInXKL6Uhnh+pF
2esHFcKa0V1OKhFvbh3ER2RGlIz3Qw43mqmYjLdBwTnZ62kCHqfRVoqFgIzt8sbKDLddwtilvT7C
Q8odQ0FIFWCExXq1fAwYe9Lhtj9Sa+K2rJhzc9AZJ5qkPIWY05Z/tubLbRObGHhdD9/+BL3GUop1
3PWWZbK1Em3svXvbAvXJ+I6nLFY6o2KfrHFZ0yHjIM2d8aE9Ma1HqiWDbfO78LFaj/zvyBkos9Hq
DYxVVWWDnz0NOntY3Lo7lMX+DxfGgW+NdpN4qvHOV3xRH8G5jPKaelg0CFaw3ioqOG9fyVZL4xAX
2jCT1GfgX4kOxWE4xEftST+ZX8H75ylHNuMrCbb6RBXzye3jULhOGyWu2QRucB4h9VD65Zduh44a
8GcbD1T03+6DWi2SQ+CyCiptjpFPMnUVNhFQ1vawr3Z5DO1avDXuBbf+nn7+w53kwKOXrBpyuXhd
b3faF6bwGp46TDNhCgFySeQamQ/e8lEOQ8I+HK2R6ckql+VLe8+oG0ExMttMXJx+jd5+/Vl9Ug5F
AsgKDpqM8r+wrw7z25CF5SzHEk+32VEgy3uUn/JdUaqajJk2owNDe2ZzOJWHKT9Hd8Ha2u3YDGMI
Dg3cqIjclcBKnrdglAJdG3N8VCEvvmVlBD3P5KWaSTSj7HAAE+YQcrVUBLTB+9VkFow2+Lu1xRbO
I+T55r3xYt4X1LTxtlnoAcqmCcJ8nh4zmMVeKg2cwrHwA/k5XTxBJd7bmR+8d8urCc5P1Aq9tjpz
S4yeeukx9jU8T39wWpEpG76tROK7jSIFOWujA6H7PLSF9j4JPhcU8+Z/+ODVCNdl1GLMxwxaQLP+
Kj8Kl1+t7vLXwENhm2ElqqZoWPZvw8h27Lka5VwDE+iyEnZI5QqhdIbkNVEOwpTalZ47ufF429Zm
Nrf6ilzs6XQTA0A6/KFZ7uXswRTOFYjvqNlwygoXciY5iMwgRciZgmMAPQHIawya2xjUu8r2PWa1
HC7IJJMqdtMI35Mu7SfNY9f76q71hAUkIEwgUsYwqfKgns17stJJ7RoXcfq6XAbIerLKwrhbXAm6
vEhRQHsSovt2cJRj+dChd/RjHb+rJXMxB62qQhuwfqvg1XhevGWwW2exUz8+Jd+CS3/CdYP00G0U
sdATaeqYlOR5EqqxHaYywGdGK3McHZXiro292465XakBb/r/2eA8sx16vRPYxVDYM1KcZV/dJfe/
lLtIAp5t/7za4vxTzWO5gKAyuAtw6A7LD8kLjr3PihWzBCaN6firRr4fDfv2Krc+pCJC7lCHuJ2s
8WwG+ZLN1iAjTdGCY6x81jMv76iuja00YW2Dc5DclCAIFeNDht+qF9aWqR6Kf0TvjQT0mVK82Ezz
Vtb4p9TZLMsqTxHXph/9TvNYy77W2uoF7JbevCdHBIgPaHJYKU3KmMjCqDqFfJIqt8p9VaQuHpQN
zhNlSFsvZsDuNhau1A7mghidQulYjhq6UbpnXCQNCiMf4RVcf0rOKwUxaoZoZmDWfTFA+lhMH2gf
WBtgC1+VBwPNtGKtBCzPQflQW9PdUignNU6JkgH7O/mEYG2GQ8ao1dL07XVYQJ+2kJ30SCSSts2W
/bUJzscVEdMvoYLcVK2cGe3nrZ0/Mt2a6JNuQ0vmMfaoloHN1GBtksu+NVAYZF2HyMkIrqzYbi4l
5qcmCB5iFueLiEGB2BW8jzxtra1yyVUdtuKiSewwp58t416m6vBbUWz1+3ydRctbARICOL5lcZdq
L+a0NyPVnk0wTX2ENn1tisut5kVUjaBi1171ZyJjljMkLtbEueVz3bnT5wqcAuiubmKvrZMfSZZA
0lNKiWNE+LfF4UMWylaVMudT5FMfHZuIyNEoTH1HAC/UiQQRHiTtj52rIzJFnvzQe9rbuBzFgUQ5
tsWhQoYxATkf4dgacihxlz+CNvp+cMKXadfYaB65T1ijrv9HgdDiMKIOmqg1NGQxXZ5NdlMbYAeJ
e8Hu9JC8NzPHeodHTLXGNDC9JlscWDRZNQgFm2AOKofliIEbeDLYpRgvjmsRTrjpHL+NKXzns1bK
NYiJ4YRxGdpZ8JC3H/lyKwPcMUoMq2/THtu1mP6YdLYg3EsFgeBbVzplZYOLsnWvNMMgwsavjuMB
j4xsOIFyAupbcQcpznpxilkjerxcFM3PyIPEfuC/dx493/8OePLQqX3RI89jrGxs9lR4Eg8QeEQJ
o3IMlxK72D64q+/GHaW20ppZXFB4ZQ2zjNgxOOXgX8e4wC4kyQ42a+TrXeLOUDIHYzWzEdRCr7+G
aeKLQ/EiNJFTTek/s9Z8nsbQl5Li8zQVApHIbsaN1Uq5M5VGQ9KmE+Ob0p4G/THM/Dj4pzRB01J9
/gBSrCxxcTdTjbwpGbNVU36Nx306PpfTp9smKD/kguygJJrZi2i+WIL0mCTiWTcj4nsRJ4rvbRZD
XRd6FZ5YnIKjhJS820X75EidqM2i3con+NbmfpSrSdDhgRAB38V7xg0ReC2IiFmCEnqUpMzb7707
YWiilFQDbK06f6GB0MQoL4w8Jzmpx9nPDjNUqWonPsePwq6zJ6c/TLv8EED+NnVpocvtE6eqsq5D
v1uX+SHeRB37xWDcahEqa7EtQQTaPORfkhrdHowxkHq+3HSVlT3uhCNvUUulQQOXrH/p0eRfjUTw
Z4f23QddGeAO9VLXbSMIMJCpPztQ50efZhXJ5kApyW3ZMSxVMVAU1GTwsv8bGoN8LuLFhFRhtSgX
IckaG/XlfSEGnmAKh9vna9MrIQcha6CalS2Zr92NcpKVeG9mODzupJfEnWzpPsUgFSa7cUtcvv6h
PS5GLkoaZvWIa7Z+RgcE+Cry82DLl/KACRAgMcXF/HZ6+U1br4+Ll6MVin0tz6x2wdosk+c88fGO
qNqjy1otG3+8M9zloiGNinbtHVkT2spw1va5QJpogzFODeyzUVzBxqjVuTta/uBnPkV6s5Vkr01x
IVWqQ3D1yXjyGPDwp/duLqOdkOLzp4xwp0zoRWWOGJuqJS0XzEy6qhJ8DjuKnogyw5011YgCPRkg
YF8El3Z47OTHjmT3Y1t/yzW4QKmpUTlNGc5zdFo8Vh/JneKOaZ7n3v/wZkNZ44KliZdsM45wc1Au
GPsF1V76agF+Ab5eTFYFt3KAtStwYdMw624OaqRvtfkcqC9Khlm/+rHSPSl7un2giY3ik+o2soZl
GPAsm02fB+01UHV7Som62Rayr1bDjw2OQQAqJyalnpmHVHkOC6LlcnsNqm6i0V83NJ6RuJLNRUIP
Am7yyVGE8rORflJkIlfayjJM8bcNnqd3aNo8FiTWgR3kDtSM7Erxyui1HJxmuAiTpxTfbm/MZiFm
bZFDWrEKUzVi7q36JohlsufYb3bFHZsDZ0/Lybmn+Jr+I5j8XiSvsWnJWhuOJkyG32a02mRopRC/
qnZ5YDQhyZHqDCD2jR/Vz2fdSIegxY/3yg7PXDsrbPzKyol7I2WGw9U8KpvWsBAi1W4J/SD0NN04
LUtb+cSObd2JVjtmsD9kVQRMl2zR82iAn5+UL+yOkjv6STsPOwmSyJlPUutT9niQ7aoAHfvYLvNc
7huUM9gYQnguUFsAS3t8+UiGtl4fB7g6mBV/5Rqh+tLVP0yV+IDURnEQWxfQxjC0QnMG+eegf6sl
yel6ouGc9HEOWhvI3ssqu0hCHOrt4qqiCONMztvoxtlyZQL8KIM8rahZopk17oHlMoQeBozXMGoo
ucdMM3vLzZyQQCrSIAccY14IrQXhOygupE/suQcyOmieYOND3ZmeTSHtcSma0hiVJEDty5l1t94V
B8MLj8n3vsdAhOV3fuiRSRnhKCaXlClBUmcZe+upd9lhOaX3Bt4QIrdGt409e+JJOs97MbRvH2/K
KAcjRlXHIPxkmZMKqlSQ5Q1Za8cLRXRL4T6vO1tZBciRmdCi+dq5/afIycDREzsoPkAZC8PpoVcS
08HUyjgciSZ1SYUGn7Mr8n05/NAj83tdqy+3v9/WtWiFHiaHHksaiYEF+gAH9X7HyqbaNtvKrpLx
kC/VhzICU5JlPAhq1ltX9QqJ+6lqB70acWuQXcN4EQzweRHxeTupuZrgcMQqpnGWJtzydKsQ/DnO
8iPerLvdRz7abyvvRh+geSnPTFrdxCNFITlTFdtl82SpFGhs+8DVEAcaWgxx8jQNNWcCIr29yWUi
2rzKHxCrgDgkuudCVzsUP/5seRx0pGGvpSNLqmXrc5UW9qhEB6P8NqfU+AC1PB4xckhkRR12K6w/
DdNJt86i/Hp7Lcx/319Hrl+Qw4euScxCiGVc3+TShfqSn/fJSdamS2uogzOk8R9+O7bklY+b1az1
Yorelqavaky99bM9CcvoawHYH6pMH4hAtvkJJUnDU6aOKorJO3w8GxpUv0BfV9wZ4KjLgucs+nn7
G25f969G+AegZpEABhMrLzBqkxx6h+qD+HN5NFoUvBgZPUpdrvmE8dGj9WIdqHLDdixb2ec+amZk
tWzEqFeWs/02W3JJPgfgUa++BWBVKXyRekIhV8yB7yBrgrgwQjbZ705Qrt6r4ICNIHEygD9yQaHP
tGdXtlkpp3AonvpNTF4tl8PkcWk7IynxuZOlc2aoT0E0YxZyW9EpAkJynVxyN0+ZMYBWjA2ynKOH
0Q+Py5N5ibzgJL/0EOce/HFfV87kaV+pUuq252L2AWPpJqtn/vukxEllqAmTMIyafT244vyQq8Qd
YzMaSFcT/C5qZqFHLLilsvJ5mquzNnbEy9FmG4+5ssFtVqNIDQTpkRi0VnRWheQQL6qrK/lBW2QI
HoNPTWv+1kaIUIntI/QdqBBBrZHbwXCcq1hm838xiHgu6rHyMInxxDIuaMeiNRcM8tSNY7MIDcVu
U9dNU7NUkQtLYSDp0VCgCC771YFdb3406HRu8Mb0P8xabS7wauzNhVeIqoX1GCWMdU181H4Ex/SY
+tYrhpAui5NjDj88MS7vyo/OPeatGCN0uafr/ptHcvVHcCvuuyQomgZl99J8bhLZE1IN7Sr5pae6
mTZPxcoQF3vLWDDVglG5xp3pijneMHLrtWvIeVgWWt/FxZUdLvTOQ1X18RyBINdFhRovhchmzzFU
KZiCE01oSC2LbfJqE0tTjeI+xiYqjC1t2mNi3smFr7fj1HaSvloUBylZ3hdRwOjQiy8J+i0Oilv7
qivcqz/rL1KDJxnoe1GhgjoMMgcyajrUwYKBbKc0XPYAhRkv1oVfn9jEpeBS5RnSHgc4Ui9IncgG
odrd/Dblbj0pZxC8eKlnPhkUvFGnj4OXzOjlqJ3e/ATaGKfWz8/qwXD05wCU9uUzuIyJTaQMcgmN
MZvZlLPm4LoDR1bxSZKIoLA5NLpCLz57j1S5thbWiiFd1Mf8HoxczP/jV/VlOCb385fwgb1hxBdK
64M4A/wkcwSBW6NkwjCpdre0hxL0gfOHHhKuJ4AfY66DGH26TKQqFgtXkBsopqquZpJ9yAR88OPM
YZ9Kc62gGbhxZ0d08Azp4ZhhZG12Q6eDih5xsgn8VTj8UNQoVNUIh8wcXN2X3HQXprbaudZbjWhE
92Xo5JfsTJ5uyjAHKZiynReJ9RwEhqMGuwbhLkLbbHiYLRt8PeiSZyIcaK443F4x5Swcqijt3Bsx
k2kv49Q1ezD1C7uKEuraNqIp4AQCP5ehc1AijsUgTRWyXMPK7Eo9dclRsT6iQ2TKVyMcgihJoCkm
E+BYLPWTZsSO1kuXWV92tz/Y9kZdzXC40UDkY4oZTZwWWI5cfO8lw89lJ8mJCsPm5NVqPbwQ2JzN
rZFEDKDwtls9GKXdogHAusdD8jn7Np70fbQD+d7t1f0H6v9ensElIHkXyhqU2lAN8tJvjCm820OR
ILZx0UQf5ofaKtaL5NKQadDTqGZaYM2X8lPg58jxutwOftYuKx7GYLP/SLVLRsMalCEUzFFyz/NK
LWZR1WF9kXXRs72qf2/JPmf2jd7nPFcb3JmqrF42Axk2NLtnEwz2sg9Oho+xeZ9qE9+OYldT3Mlq
5saMhhI3j96U7iK1v8RF6912ie3DezXBnatBkVtrjLAaRWntIPhUSC9DTlQX/iOjuhrhTtU4hoEc
sVMFgoUI7DaY+Hju9pIfPaUvSP9tehKaWBY/aNuV9ayrLaKzkte21v80p9iOwed8++P9RxLwe2H8
sK3cD0nQN9CkGp1xJ9iFq/oYuoWbS0/GuSxtAZq6bO62pt7gt4sZECyA1hc6B0BY9O9UWJdGeQ5Y
124CQaLmARmVH3gV1HPAcHqm52c2v+fKHOf0ooVQDeZRfM/eN5LHEBM01EDcJvSuTPw/0q5kOW5c
2X4RIzgT3HKsUaNly94wZNnmPM/8+negvtdFQ3ThPvWiF92KZhaARGYih3MYZSdGEE9SiTSeWe9j
023GxJLjhyziHhpPEKPyc5xHAtgakOzywxfRnUEwgJK/YHeWmewo9zyt3Bgn7nt3M9pZLfDdLVBa
OaBAnRT4mxZSBks5TzaxKJ1HZn+sknKRx5b/E1OVtCqmvswaQK7bvlDFxCyq3XzOHjqbTuVxc2x0
De+M40om42DqWJpDkaIV6WeKbk/H9vGaAcq9YBuQLHvpaXBBJoyGng9lglaiGWfTa/0Q58aMSUfx
nGt3gnRQeWOAm03fBNAikmggGUwM5hogg1Maygy4xf4wHqqT5Bi7GBMUlGJ9OIDZ9y5zx538cN3K
bN+9i1DmYsQlxpJSBecoN+hbXp50UO0onNCYJ4O5E1kt9F1DGxLHwDUGb2hP0rD/d8tg1N8YS6Gr
NQT7fbILB8cQD33j/ysRbDm2DbTFzGa6ili2yuG+LW6VlBNi/MXy/j6Od6NbQxYvCgVHBjePH+/S
e7CtHBvauYFGihkda9fXtBkDXFSOHd0SzXJS9AgcRL38tTT2ucL5/nYkuhLA5HB04H4LmYTHnvQa
TBZtxKPGcEE6QGksFJaRGw893izhGxbPe0Nx2UW67FUqB0i/WVWBCdketeFsAvl1PGjisC+hH4WC
Kd4p+A4UxjtJrrxFGbw4ST9VlWDljiHcBz9JWdtd3eB/Tux5iNxyIF/aaPKub/22o7j8RsbHjgPg
VCgbhK0R35x+zIknIhfEY+nYDspXB8AYlVnMUmXG0+ctiYYqgZWeKY/mGycIF+RkOxZbSWOsSSqW
ea2MOO7W1WGdu71yDEDyHu//IQzid9dtmhYAXhOgxaC8xLqhIe0wKyegRWcpRUtJbrUBGBrKR0ZE
MRv6Wwpj/UfdkAOYMCTtZEcPforLTd3xugS2T2olhLkqQdwNg0mwlJmM94MeAvnWjRfYsdpJaqD9
GhbmdH1ADx2MGb0EQ+5eV0hqhd9dmpV85tKkaR1XpEaZLm+9sTwswUEEvWDXZZaWHsWCM7BFNeGa
NEb9ZaMiTa+jBSmXPsXF42ii0alFBVnQrJTn43iymDuwzHrVKDl2ttSfM+VpVF192OXiY5jeX99C
njYy6t8MiVylKRXUfw/TwQoEsIrw+pA2DcfqnBhvmndmClIKvNuMCWiesl3eR550k3jDTvsm40FA
Od/zRx621XYRaSWW8bCF3KT5MGe0oJLeKE54IKdyr6GPms/tuh0JXWSx9ZRZjvUCKFDo6L9fnimV
A2XTDPa6E6OdFcOkxYGOCoXfr5/epjNcSWXCy6IzxEWYsLFEOSxAoFYjzbouYVs/NFNCw6lsmGxe
BtA0Wq8akDDUu/FGGn9ICi+AoKbo/b0CQp2qY/RDUZhjMsaiH0st0vD+aE4qJs1TkHTRof2K5mDs
6+vZ3rHfwtiHcFPJ3bQUGB81qvtFvZ0zTmp/8/smXqAEQ3uKJjIXd1LnuVNaeO1ZuOnrcxJ9JDBd
fZ+5r5U2ka408KAAQLeVgQEXcPrE/EhouhLC3FdBSyszoMOBUebJiZ+rD3ryEbuzEsEculiqbUQo
ynNplE9THu6QYb/FRKJ//bg31fcihnW2nWYIaSPA+WiRq5azU3bnHug814Vwzpzt+U76RCjTEQ+S
jnxXE18jz9e/vx1ir1bBOPN2GoKR6AgOG0e4lYFhljnDUbwz0P9fuNVZ4Ojw2668u5EreYxfH/Mk
AtgKpjNmozpVQY1kWOon5repSV21UY913euw5YNVElHkGJztgGwlnO72KhKux6loShGLbd3obvJA
MQp2q+FL7QCBEy9l2ASVF8jwtIT+fSUyXcqumnUYhcU8h/FuAJ42lxls2xut1sVYhqJqdTHIEWgW
GOEY/RL5qezNyIGGirOHvPUwRqLp1UGumwll6OJrGh+a8ocwckwE/cQ1FWFMhG6OUjUtAIHAXIot
yqmXNnY+TVY+4VWgcRSStx7GWGiC2s0Vso72JHwTSzRKgySVh2qxCbpLLufDevAqIrWw0OR8jpaL
3lYbNEUVoJnNvgwHw53s4Fbxy1N8p70Nf30IGGItnnHlpJXyrpLhOMxH0e9dcohoI4YdPumn3mtP
2q/SG3cjT/M3oY/WYhnTos5lJ83UvxtoT5CcDpDGdupGKAFWQBR8kZD+Ww4Ui46mx3h6umnYTFEk
JnrsAFPLRhd9ZE5im+PigfTcoUk5aWfcGGeadMw9gcvVypXH3EHRHChQGwqewbferR/oGFXgRZ8H
V0S7OLD9OM56yzGsl8fcQ7kNe7mnRBr1sh/m08Atum9djLUA5hZmVdwamQCloRORghXZlJaZJheF
n7QCMx7Bc8rxqPST7MVfi2TuYhj2uRBTqA+x+x6lz8uyr4WbuD+HgOoPeST1nPWxCSxREOcBuSuk
TwFk00U+pk7sZeA0UG8+Y1dLYjNY7bKUYdHCMgfoQqdAGbR20D9TIM3K/9BFX0tjblwvzn0pUIT3
aK+o7tu0ceqSu+UBo0cuRqx+JTeykz/yzm3rDbYWy/j0MMyaJqMQflkVObox20rXWWFWuEHF62Og
KnBFRQjjwau2w6uLrrCpx70OZvJh+DRo4h1RF1dM8n0ynkLjhRMj0W27JpSq0sqHd3Ksxgvw795K
T3SeK9hTcvl6T1PQPJR+zsUmjB0ZySz3o4FeUiN6yCT03Luc1dDTuLYaxnLEZj3JI60baI/aKwDn
zzSpHr3EnygIxL82VCwMtICuwzGhrxYtdufRV3n94hyjwfZTt3UbZHE5AikNXJFdZQXOKB6NWrHA
Pp7xCmcco8GCEZVZH5dkBEhC0BX6Hoyl+jELMb8CGpuUE/lvPvtXt8pkvHYVI/TBrCalGs9OOQrg
8a6+pwjD+t1wQCPBkKE/rvB1HhI05zazIEWtjkZGGTP3tib9kJdbtcH0Yg7Qet7bnKPobI96P01C
YNKnzRQiGqcz8EJodTsaDWnn4FVyow9NSq63lLEeKOsrdUeBhLqlS+ypjXdmI3l5lPJaaLbXpipo
1NEI/mGaIyRZCMkgYg/rzDeHb2orc8LwbTt4EcAoR9QBfg2kL7QmHaO3pNnNnuTyqaY2X0ymeJHD
eBRAe81AW8QhabeSpziopOon4InZNgqp6NzlebDt+3URx3iSaJ7aXBig8/rwJBK3lk/Nwgky/uKS
LzIYJcDcolgqEraucZRnDGr5lEg9eP2HcYqXE6LG9L2xvQhjXAcQihcxjJADxZUq0Q8mfyM5QPuU
RkLPUzOYsBzKyLMcvF1kXMgc6HFq0kFx9b7Yd8/NvkA6lODchPvemx3F/RjqyFpPGKdSD/U09jMU
vpPuIilDqzX38U5V+tpWMgHpGEZYkgwRsk982igcfDKe/mklb3kljs0xi/V6mFC0i4pIrmj3FjlL
++QUf54c2S68dEfZsE1bvw125jfjvj+VHjpAOHjFvFvHTsm3rdyTfkI5YAS7wOLoAJYnDkDP3BJU
Oo0t3PFA/DgaozPmBE1DXaSICFMrLbYWze+6h5LHdPsXh/b7LrAYraW21GZK6Xsp1pVg6WAYx0it
brXn9JzaaOVd3DR2hp8hNzPLWx5jVkgTt6mhUZemvjZK42jKsSifOHHVdpR4WR5jV4ooXpYKbCkY
Wyd+fQgPHbLz+nPyPz1veSuif1+FpEtUpqI4I0octO/glcFOvkTBr+sr4slgzEhR6K1ZZbD9tTC6
ndTcCgV6GKuWU/viiWFMx6gogipSwCJVPkjtsUn2gvJ4fSVvqfcrtkNnbMeglqm2NHicC0PVwNor
Q/tVAYFHuSuBBQoU66yRFCsa2nSBRsZSZdWTGWJbGwwBFgj5XoJ4KV8mNa3ANqopArFSadHBAtrJ
hRcK+msvhc1gkYEolRPPJH4IklwZrG6QZskieZPao6iGodcIaZE7TWSkKCOCZMrWxsD4PoQCOl2m
JFMiqx6T7KFFvugY4Tn3MPZy/djgdxNLks3oLkCr0V06N93gKKkyRFZjkOrl+n7xfKTOmL8ZyBxD
OsH8xeA6NbzkNrV7T36mTp9/O7cj+N8Xh83UZHoQ5WTG80qqn4vsG4B1rEoTbWEEY6d5LmTv+uI4
+sY25nb5IuFFjgeJ2C3ndkETX9591eOek1ikt+OKyrEgIHooL6GkQ61JftTrG2OcrRT2Ti15T2Le
ehjj1hREqyLKOFnDDUbD5A7S2UgUTsDJk8JYtyGvjbILQFPWaYtfmJ0rBuRGIbya4GZ9wBTR2o6c
uIQmd+amtgrRw5RO54mHyUHyyTduhDNY8Y415/2xHaJfBDEqHuRSGEc9VDzQSmuQP7UBR8/+con+
K0FnMcWyOk7BBorHInmaafbMQ7PJoff+yf3wWCKuL0dnJ/ymQtS6VMPEbSbc5vLngNviuK3Pl9Uw
L4HelIcpAw+enf7SffINfRdHOnWqPi6Hwc1PtMt83AmcPZS3bcNFKqPcqVFpSja/vT9MC12/YDCh
rZXKQ+3Efgb0MgqJTsdYkl3l6y7tDRYt4lV+YGfPCSebt7nHEmVklkVNN9kB2NSMFUlKoDKi8NgJ
X3Iuwvzma+EiwGCUv8/CWgDvM+K+Q+c0e+kUg6xCOqb+ZE+YF8sdYDPZ4o7XzcATy1wFXeyS0tBR
0zETCWw0SXybjXpkkTI5CmKFGk/O8cdvI3bvjONloWzyVc8FNEapWGiB5//zP0BgwIE8U1qVzEt/
vgGtuF2DCAo4ZKBqDuyXdK/jXDVerL2pYaufwoS+UxYFsUjrBHSucrwR0VVuePEBAxMOhaTXzoav
geI7fOR1G2725ZkrycyNKvpkkQ2DOqJ74ZH4tKe9iZC/wqz6nem2YEEW9+b5DQT4a+KjA49rA2WO
RrMIMP1EmlrUEUYK8Lkn2c7RpCZZiWO6yS/t3kBLfXiQbjowBhVAXloei33shLfNyHEuvJ9B/76K
ZodCaMqGTpaLeoQc0CBionUWRo4x2XRhq/2mf19JSSaRzHqMAD2qPyX5WSZPCQ+ibXNKYX2m1Iqu
ZNR1kHcz5dyohfLOmDunFIF2qC9+L981nXgozMlWlsgZxvqUJSq6u7pHVQMySAK41aTx9Eg71dXk
XA95eDrOhNhgGRxr+FsUocfGHatfat5h2PxBVs9dcQx4Q/y8fWasmDZrQxClUKpZ9BfFGapHTeUY
kO1q2+osGZMFHoIm1ihUu+xL3gI7iZmCg4ypQjpSENjxl+sbyFkSm/etc6XoIjoSpw3HobN17bvE
ZULfzG9clsTme5W0CkUSwNWJyG/QXiVxX+4biwIzc4ujNP94xf6yOd4wSYI4WCCrnL7Nk53LJz2T
rTCp3XA+zlFlEfXzSL7+u01kfHldtFORG7jlefNdE1EQaHvbCEyOrm/bEmByE8kwkT1jbEnR6kb0
ljuJ819yfKPyuCM24yBQlxt4ZymK8WYBVjd8No1eykNqMsley55TWbJm/SxrvX19t7bDx5Ug5hrp
gHoWCJ3A10IjuRtMPd61Zr7YZFxGK2g61YsmJdk3XUvsYFBKdOH37U3YxKJt6I3OMdHb2ZvLz2Fx
m4kk1VNMR2qK6p5UdnKnOMtOuZFvi8+t5JBHwOWJngyWsMi/vhHbd+/3hr/5sNWGx2lgCiaNFcym
OU35aHVd/KxHKa+TlCeH/n0lp1WXCaYLC0xOYo65YW1HERbIKd6Lr7S3s/rGf/ryDpnFImhiIxKj
Gm+E/gDfuqtBDyXuQeSF+YbC/8jYDrot/6u6MuMGuigHMxm02pal+1j29Pag8B7X9BPvDctFBKO0
UyzlqqhDBBlrV5TOTS7ZwVwAdu28BLvrisGTxfiAPhsbpUAyxs6UH03zqRl7azJOSMRYasN5LG5O
bqy2jp12HboxA0MqchTFc3Yqb6AbXuynJ6Cw9x5tZKn8zJZ+XF+fzNFIFn8A7+DRiCNY6Q4NLAKm
Kh/iY3wAgIvdgjQ++U7HvMKv8V2/73zzQMeKe9w+EB9ybiDv7rMgBZNo6pHZzxSAAS/+JfPQGYoZ
aj9+im1Fs2rZiim6xPDwwcLCRWdZ3ILJkEcpLGAFowz0wWpk6QLnbLcdxm+VZR1GLppLLVaQUOiJ
RbKbTOAVgXjnyFiWuckUVVJRcUqJE4wHQ/OIyVkEV0GZwFPog7CWW7ilMQLfUI/5v7fZolfQiOgn
xEmAUjlndsdx6by9YyyKompdkdEklz4GPwy1e0BvIOeWbzY3rq8eY1KCUkzNCZ3iCPUoQMy0K3ba
IQGBaWHzDoorizEpVWSKSyJjPZQulSYapgeK+En78gTO7eYoBdstLlW1NioCXiNNLntLHbuicDZ6
TsZiM1iRJaDaSxgJEtlcZ5IoWleW0O2wSU59krvDmJ/auHWKoOPFK5sx5UoW85yNxEFA7g459vBG
8no/2PdefxowEME9Jfqld05mJYkJJEVxAChLB3MUnToHHSxwmvIebhr4bnwDtP2kW0mjd2AVF8RD
JAew/rSRcP48/KhBLD499M8qKCvoyF6WYtLKKhGl81J6mxoiq2C7xPGJqsqYjTIUBDRHY+5jqO/7
7CYXJXvsW15ct31sv6VojMrLc5MKqGfQ2lhM9uKEXg9DEFUrE2bV6kiSOviBaE81+txVMnSvFkiO
cX7Ephm5rJQtP05CbUZBgS3uVd30+0oKT4U8RPvr/pSzn2z9MR0NbVxy7GfaPczjPg1fDB49K28h
jGbKUtVHqYCQJByfRkmypJnXWbJ9o38fl85oY6eZeUIo57hSxntTED4PuYIsguaZZsM5lW1ruDoW
RgFzM8jSeoH16LwcQ04LyKPLfYIXKX92hrcsxn0legr0gQ4F6EL61ZruEspWi/nInuNMeCrA+KvS
iJRmblHFKKMzSV/j+l4qef1T23m91bYxDmsmoSZLFL88Ad2LF9mAaQTlt2BNAK1GXs9EthqZmPvB
zR7kXWFLd5nPfeDz9pO51cC7hXuJcaPSX+Yjkrr5LkbnNZCdTeQzOwAPwnJF9+Qm/fKv7hhby8uF
Ii6WBHcsjM6Ssg+TJ8Ib79kOdS77yzq1MknCcqqB55N/zvayjSHqQ4SkKejnfAn58eHMBzzg3Gu2
mJdoYhjqlB4mN7TnhcyvYvUvrROL4j8Xo77MtFO4VWDtv9fBC59Sh6P+BmM8gl6N60mDjMy8nbBz
eCoZvGEH3lYxRkMfxLSJcjjnGsBUPbhXKuHh3+kYYyu0yAhDlaJSF8mJTH4pn2Ieh8x2fnGlY4yh
aGJpShuK5rXcLqDeBeaL/Rrs/nmY84cHttuNVuIYkyHJapNOHa6r9FrtC6d4pHMSHfCjI0/4CSoR
V7O7m0W1wO7qK9z+bd6RMcYCXE5CXRC8T7QEAIUSSnm9zjG8vA1lKz6KXs9GIOLQsuf2V4dZzNIn
n/LnzArvxr24+wick3nZULbv3uzzxngrIysBJrabk84DuOPsGYsVUTVGHYgtTizOvtS4TbxOSJ4X
YUszS5PlI+ZnaAfaAsia0VaaXeD/AxZbvtIezBDdGD1wK0drBIIBHT3mQTvyTC3bbt8lVSvJKTTD
lCzR7qCatAG5s6RDWFp4GaHlNLN5sItU3d6H979DHBa5f0qaxWjjiXI7AjJhl/qj1+5BZ/zvwkG2
0V6QB6EaaEpHARPV/KCI+yDlPL/+EkERwCUj6UYA2//n22HSp3rpgPdNWYApKFuwL3YVqK4BwO3x
QKi5whjLiyTpfxrGhV21N47TsfcMP7Ao/BBP+/+iGJeFMTYYRHdzLomwj/3hDWI83aVu4BhufEaf
UGllD/SBzs1DbfovtIUgH6QSAyCOf25nKAfdqE49zORj/8uQLPTULODTC/ZjZbX4r+B2cCm2uc5B
VduMplZymWMUavD1ZguC7kU6RfS1l6JlpHtNpacPeLaVHOYE+6mfaqEFLtdSfutV05Lbs6o2znUh
m5ZrJYQ5On02kyjTIaTTHkrzc2jwEun0FN7d35UAxncm5iQZ0oz5zeWxd43nCGCLkVN9KWPU8uc9
gjP3+oK2fctKIOM9AYSVNMaCgHB6lQ/ZXYsCNnEAhq69hbkxl1NyOyWwEsg4zCqOTG2q8GZO9tHd
4rR2umvt6ag7qlVY5d2AjgGKa81LCGxOVJoXuWwZErl1KasXmOPiJHhAxaJ4yU86iH6scK9bNAWb
YiqpdIS98uP6HnOUhi1OxrVpLBmaG20J/GYyAHjT79cFcK42W5HslUgRqgxnSDAhPWm5ZXQg52x5
urlZZF3tIGNBRrUELUwJMeln4mvo80AH0yv+DdUW3mnxVkS3dJU3qgDJuWQ9jJU4f6vVm6pE7lrm
hFX0Kl25aiwzdlRPCeA5cSyRirYVcC1rBbJhVeWbynCOZR5K03YhYLV9jO0IlqmWOqr4uoE259FN
7rrHYK/uxzvFHx0Cf5M8dFxP/ZcLTnRimugPN1nki2JQeoA6INhSbvvMMrzs0QBnYIfGs9Amx9Dj
lRy3tf23vLcmxdXRRVOmBhINDUIoY6qfcsI5t23duAhgmo4wuTtXcw+Hko5PhX7WSmRVwp/Xb9Rf
rMVFiPynAvak6gtDRoY5/hW+TEACrX0UbWzihH5pp3ZeUvTnU+LOXz40ToBOzf+c19t5rvbPjNHO
A74BdPQGh564WfClkDgFj80jUmUwtgI4RgY+4J+L04s4aibaGCgF57R6ycMnzu5tHtFFAEtxH+mF
OqY07av6wUH5Et3Wmp1hxyTQBJtfQV/gN078ESO4kkl/02rf9EAuSUszlH15Q6KD2DwXJefxvF1U
XMlgrrBMUl1MI0RuZm+lN6Ir7GabfCP3uW5BHd3wYNqtB/bHbte43cvyK99HrSUDX52fyOecIUt7
37ZE70rKStHH1TFuye2SlrwIfDMYWS2XiQ00DEcMUwoZjdNhhIdSP09H4rzSGfboPnA5WrOZTV+J
YyKDRsyaqiW42Jr8Q1FOKrKLYypaLeg2JLfPvAWzQwmP6+y6qipso/GAhFsyEagNCe666KQVkaWN
HIu1GQL/XpjC9hebUiTV0gC1KdSfhlRa+eBM6qe8ery+gbylMDZLqcElUI1YSqmmnhkn7rTUbjV1
3nUx2xNWq+UwcQBI1PqgNwFMi+HTxaO4NwoAPwEOBSII877C86XyeXHqprNeyWQCgi5NCrhWxB6l
eSPkuxRjm8HRrO9GHvDa9utsJYmxIwTlqrmmEKPCbsD4X+tHDh3gEH62DrFoF62yN/+lfjBmpRTy
MK1a4OWlEgAcQUqH5tlosqLx6/WTu24zFJGx+0Ynj1Ok0BDYeBDl08xrXtyONVZ7xxiMKVbHsKhh
9/WzaNNOiwTcBbSY2e7HW/RW2NfXs90BtJLHWAzdEIapoXyIAaYEGuQ7hp26V+5p23N04Nonzv1i
I5tFLvVOoG4z2yc/hBQ8Wd13hAL7CnBB+jG/rQ7pLQ8pnmM63vIWK682YEA/rTrITKVPdXUsNc3C
AxTtanfXt5K3NsZ2iIA9z4YQjYX1lLqCoDqpNjnhwGPs2H79XU6MjW4kMVGLmsLpxJ8HhyL7B59C
N/UNGwmxG/gVGwxnZzW3eIyk26qvASTVVNFExdaDG0XJ0xAzsHa57KbhZ9B+yPZevs9ofqKXqjjW
MqKP+q4tTpL8NeWxPW4iIZnqbxnsZKs2BU2VIt2NDA7K6a7+luPrMQ+KmoSX+pIfNo55n36qMVab
c6Krv1y1i3Am6g6mOCvmGAZYun3DyvZUsDK3p8XFSK3zMWt/EcZo44DDAss2PEyWeznx48k1MPrV
xLuurTg2ZFvxL6IYZ9aUlZgBAQkmqzZjSx6r2UKzrY3kLWembTvFuDo+xoXVuVTLdYdFtS5wE5DD
B3ZO41Lg/dgreFMBfzHFl3WxbqwOdRLShn0pKk9FQB6qMPFaI7Y6yYD7HB66XvHazPDbGkZ6IJ+z
SAQ4Ig/FnnPvdMa1iXMW6mWOn0Fm4qVt4CcJbwaWJ4LxanNKxhnIIjCRi3ITVNktQAr869Zx++2+
OjvmemMPKw3tOXT8Wrg19rU7lRambZzQNe24tMZnChIk7rhjLtvm/3KKjIPLk57kBSXYVO8lT3Sl
nZxYgif7b7M+TmmrX1NYTlDyOuJRu+ksw6fMWO2uOkuc2IFzT9jitEHSINUFVP8X6ZdhHCraMy27
17eZJ4OxMYsK5HWVVkzw/LaEIbQkjVhZU1jXxXAUhi1Il4YK/MQASdxguQ3LwurijiOBpy9sQTpR
oxb4vTi3FhEyDYT0X5VHkY90SzsAd8Eevv0P3VZUC99ltC5aypao4d8SU1CRPNbPEaZlNSv5FEE2
Jmas9lU6kEdpRumr+d/a/6hNviacMTiBGDb9QJmCNEs+kENrL8dhR2Pm5oFff+KtlDErJB06yaTJ
/hJzu0F2o+tPYldirjy0EuDVjTNHM7dVBikZw8RkBDrK/kwuaLFpRgQpZKiM36Q7XefM8dN7/H7z
Lt9n1lPLctSYGcKiTvllaCc9F52y2c/qbSOcImkvBD+uX4G/uIeLQMag1ZERl+oIZ1ScKqd3FU/Z
dV+SwB5s+bn2AJKRONclbt/t3wLfSrarQLbQSxKmtE4+F0dV8eLoIZr210VsvxEvIhhXnuuz1iwK
1qRE33V9LwoPcXXfTgCqLwaOPmzb5Ysoqi+r1chd0Cf9G/P2+D0uACYF+LQw6O1oEjmSePtG/76S
FDRCXikLnlS9UPsJ2C7aaHYB8P4vxTAKaKppPSlUAWvzSxGA3wA1Vy4tCecWsTMUckraMsvhqemg
qOwqu/xsuugFPRBKr3hr7vMPJTovx8RoeZTrVZ7QLG4wnCb5E5doZdsMXb7PuGcC77xEIdqr9eFJ
ih5GYR99x+vGkmW7LXbXtZujCOwUBYgi6zIMsZYKbKKTtosJcIDjf3dL2amJuAfVLTw9GpCm5KDp
9aluytu84CIZ06v4zt4ZpilLOpGBXsFc1UVB34weALaDQjsSQDsGzgBD7k02pZPQDYuXKti0DSuB
zIXtpq4qgxYLy0KkbjMDzB0vRiRbk+yNqIRfP6rt6sFKGnNplYWiM0RI6Mi+gqYk9XNz256nY4qX
ruTTTjvZ0X5WIci8eb072+mrlWjmImtTHs1mCXvRuu1hBPFb5rRP1ZfFH9zAajDoUtgqp8K/7UxW
MpkIPCaJMtcZlpucqn1/057RzWCXJ+kg+MCF9nidNW/jcte0h7nWaD1pQS2Kw2zd4L4BxoxFESKi
R7IfrD6zq8+t97ZaO7o3nPEQezxt2kbaWK2Yufi5LvRSSVE7ixPtKxp2gVfvi0PoZPZ1Vdq89RdB
7yYdirar5xlhd7Q0Vi7aKQxzmX66LoS3HJYfjsRqUWmYikS/FDnQGfYGTEHmIfd4fUObfnO1HBpE
rryZIMgGZtORZtJbwxY0t2nAcKqcmurp+op428bYFzGMAYY3w52F1XgjF8spz5c7beo55nI7K7Ja
D2NWTGmCTamR2e8PwiOll+h28y2lle4w9cJ7DW4uiuiGiQkNhKAac800VZL0JKLY3rl2bGfRGvLk
a5uk/vW92zYhKznM9cpkcDlC5TAOddD9bA9KNp/s57vWAQKLM55kzIiPOc9kbjYXXISyqEl4XP+n
qBCcMZWCEb1uN3qqpx4Lm9vgvflUuchi37JTqTdVZiAOyTA2Cg7rG621KGQEpUCU7noemDfn3Nie
a72VlGmkjIGRcoq7W1O6n7gAapztY9+0dSArsgrNQa/j5FC2z+lY7Mw3tk9ufy9V6nfmd7V9zOWK
+5bkKU0t0db80lV9sES88aqkwL9zM0w48DSfJ5G5ZkmjqV0kYxIPo3IeoAWfRrnlPB54h0T/vrJM
GJnJBjOllklXJQsMreggk43QwwRdy7tgm1ZwtYGMj5ZHZBxkOricnSiYX+unfgjQlGCXvCjuvNOc
wK25nV7UOlw7NcZ6NENR9OoMLexaydKVr5P4pKqAh8HsFQ/rZzv9sVogY0GEUQP4G+W3jfsE7TSa
03aVLYGUyWjSfRCT3Ujqox63liAVyOnC76gAOA4qTGtNdm8M1qATzvlSj/xu+Sa6HUxAspgqG9ka
QOmJ+xJ7TtUVcFK+4lN0GF6b5aamrsQwDg5cWmEahdjlpXuOqtePDUmtvs/cvbydWwWk8SgVtt+F
7imUPxJvrL7P3LReFsnQ1DCNRbnsG7Icwiq5MyNeznYbxMg0MJynaZIusfNkoIavO5APUBuCoOaB
VjBIYoEu2zeehqPmgl36uNg0Yo0RUylW5wQvqp9aujvz8Eo3jgwLligihU5UcDL/efPlJRKTFAUi
u+16AA2Olt7yGik4ItgoLh+VwOxCVOZbF0wOsg1YG0e4MZFtARb17NARWbwa//9ufL0uNqjTI1Q1
Ah2Xq/GyvfFMWy1DF8trMesToAkBaIT9TuJcsw3T9odQRv+rRKniXm3wxA8Suw93kRDaDaj79Pvr
q9t6A0AQ+JxMRQXa3VsQs7LXZhyDOFZV6H0ub1RfRDksdPHK36f3zbFyw9Nkj6fOBzxQ4oqdFdi8
lW7Y0z9+AGPEm1FO+ritVFsQvtVta2XBXS44S9vYC2/cecN2/SGKMd1DR8JEHyQK2ENdLbVddGaB
Z7t4K2IuwqDK+aAZOLtE+z4JSGr1i0Xiu8g4DiEn37nhbbEiiu6t4ParbKZaz6MgymQBD2SFWEZ/
lHD1isW/riM8IcwJ9cDSyDqK85oubhCA7012+5ZTN6d7wrgVU1QkjBmDNNJEA8qfxiOTMYbe09aN
perUXYsEnSsNY7PTNFHZLyh2YUisGOwoL39eX9xWORGSwR+vyIqhAyn9T8nBEhvFTDsDKG1yt6/9
yEMLq0/g1D7Q0vmHKKYuUynCnIBXAZc6O0TVo5g9X1/LptFYLYUxGuCfU5piBMRwnPwshdZSwxvd
cBqRl4PeNMMrOcxhSeOoJhmd6I+bz1rxI4h5HdKb2qBKho7EloQhHOai5oqeFXWH3iH5fqSUAxiu
H+/CM7h3XRnPQhF9KUFoCZ/G3fxwfQs3l7aSzNxddN3qmkbpUo04lYhV5qAQscdRIrzC8qYtUjXM
qSOHpShvDR4ruxsn2aCFlLGeDhi1PgjQXbx2fd6QzPZ6LmKY9WgGqTVUpfGwro/G/E3mThdtr4Mg
mJfAoqizE0xGEYC/hg7hVJhT9BZHvNcPdECMjgPkz3AeDrltXgCK8D+A9vJkM2qilQhDEgX3KdvT
FhjTpS9dccez51t5OeCwX9bIbOJStuiFCbGJ831WvlEm577hio/JZ4o2hSY9TvC41d1jijg0A8xU
aKVkqRuWLgL6rEJfuqf281vewGkd/S77opwHl+IypYBo3kV7Xj55U1s0RJIgd0QM99Y5s1JKFSHx
tNC+3EZziz6yuizjRVObNuoigq1dFIoQdPWApIj8bchseUb5X7IAnXfTvhYvDWapbBUYo/y5lU2T
spLLnKEgqUKIri/oShl5g4xum3T0BuNgZP7/kXZdO3LjSvSLBChTelXqPN2Tx/MiOOwq56yvv4fj
u26Z1jYXNhbwy2C7RLISi1XniOHGmHi+fq0WiDP8sZcyVd7lXlbSaEzlh4HXO5psBDskG/Zk8Vrb
1iPYVRL7olGIQy0nRKJI/dQCMQX0imnCzbgJPJ6CrKY2C1FMBJuFRhbSDDm+nMafaiEPrGAqnL5L
nSGKL8lsvt52x6upx0IeE9HEDHXHKYZCNoNgBdF91QGAJ4h5SkkD1i/Zx0IME9CSQO9KraGO5Kih
RbvelZ7gltsIU0Cow4Dfxr29rHWPshBIDXGhHCIwd8aM1jvTN2AlqfCY41Zzo01o2NSl8HsaOJat
0I1eCBzAaCZOOSrTvhjvcyLtRWnmeK0Pjf5lF004LMOQ4C9ZgPs807okiFAsnvZ0Vniy301rsrYp
vBixiEXhJIkrbWY3doCUaXX4t7cnLPcx4na+rTVXm2DR/PExjPmJaZS1aY6XBeO5c2GFYO52Qy/3
bQD6yp6CdruhAWMx51xpsnhjC9iK6FSNulhS3iJRCk/aGAMnMDlj1NHN6vGUAHoLtOWnOBmOisEr
zKyaiqkTFeVJ2QA3+s8nrAjV/99ode1QCd9IshN5k15rcxvY1KsMxk4qEzl4XeOEew/FH2c+gIuB
op5a8wGIPRhNiS7Uy+nbYdvsk7v4aDqt598pu9vbvBZDJFGkiGw6iN5F5jMEH5chzR/wKlFc9HQb
KK+mcJTHiOcW1oxmKYex0qkpknmg+bq6QY+fnT+GZ9PVwJU5AeVJfvXv1IfbC1sLUqBVRh2HqIgd
rPoMkzSgeRg3rSIG3J5gbvDoXlpqN9mVpp/b1NiOSeLdlrmmN5JEFB1JmkbN9me9GaZQrA2KFqyU
vQ1YLjtIPC5M4urCFkKYTK0FXMmklIj6xti4tfyii5WlkA79Ho85EYGrx3sH4a2KCfd41uyCDh+E
F5bQEpODEr02hFeOWrP25dYxPmYyyjaOY1i7JDghmFOjcxwDD766FKbmdCYur29y9RtszAB3/nFe
bG5YN7oSCBSxu5Hll3oSj13AfZalvoJ1Y4CYJ6aui6CM/cg4FtEiklNdT1Hioy9X+wYN+tkGPZH3
1Q6IoMAKuq2Aq7qxEMY4rq7xTbEHxL49jSJ4806iegditDxJbNxlLdngtS2uqsZCHmPV6ti3Sk/w
/JelgWcaxKqS/JIlOS8crm8iimqgX1M0QhjtkIuirDRwFcN7JA+6nZ8FuMhgo70mAHRt3fqOcj1T
GCZ6Oaq+9J94wIirtT30sf/zBWxpIxuEru2LGm8x7/luQC+IuBnfpDcK8k4bbmOabIAs0wlfBkd2
Qpd3cfqXD4CTNuDMAC/JWGE0TUlQxGiikO+Tz/RZN6qs/BC5ghuiLLaZbR1VFgqs33u+HT7z0WZX
Pbj84wM0qgsLRR6JaOa04Rg07NI+a5KLL/Gwhtberk0gG/6zSI1xoIIaTJJAEW3xItJYFKIM83WP
EliFW8x0S7xkdV19r+IYV4pErtCFErbZZY01Bs94BrLwRG/dNkruqpijI80spKmJ/Ck80jkFPF07
891ACf5s/qzzaj683EPGVpQ5m6aecn8pKMINruRk74KbIKEA3OATeFe2t1fHUQt2AiSPMBcRxbjQ
14FoxeGpRBPAbQlrF6XFglg0wUCqownlPnTMyZmdi5dQBh9dgZ4a/26OXm7L4mgE+wakgnlUSykt
jo90aNpU5ItGeEMXPBlMytWCRQjwiDQigN1EdpMHCq5Jc/j6BXVudEIHZx52wVr/hIlKBGAnUd2W
8bz1s/EWUy8JATixMDbbO5OLYRJPIVZia3i+gmIADds2AtA0cRz36lIXYhnND5UcboPSWgpAWFFG
2ZrQ6lZmv3NoVykfrnPhmVKjFdBPAxXUypNZOuV80uvNbb2g+/NLFF+IYAJrHuYtqJiRTU5Ds/dT
slWDF1OQHgxtdm9L4myZzGhHIKm1Xnz0rGef2rK2QkxW8MocPBlM2G76OgT+HTaskz+FwXGqToPB
eU1Zj1eLHaPfsDgUIRgHktJCn3SuIyu9hOBZVt3kPvQ0V/3qd5ZhocCIG+u0le9KVKm4mRfdqVtn
xui8oHaVMopITuLj7H2vfLcfkRJWgAExno2tq4iq4baB/wwW5goNnKqRUALyKr8UuifqzzLZpoV3
Wz3WJu5gyVcxzKo6UZ4mkJDjjW+LYPLauGptjQBN+mASDi3zWbufzj3YhcQDeqI4T5zroWwhnYmY
ghGL5dDSG85ZB94KheqN7OFNdChaOa8EsPYi/9NaGfchaGPlGzW2VKqcCU1ElKJW2oW7UQWHvYIl
hw55Bu4FXqxRXHJCj7hwaOSeTgCC0oDjA9ZaaH/6HCayRkJqjOEEbxa9dCA2QnsnxrCDPcZaviGa
o4G2BWZbZwVnXs/4ur3+OHMWJyglqSBnHaISCZpUdaK8FIk9gUThYQLQKq91djWiK8QkukoMU9YY
7zDEQYDGe5rqnqQ3itgmuAFY7gdv/JvOmqc276HoX7TqKpHxFYHWhTL49b5HRIpaYVwo9pKwSQHD
LDxxLGg1n1isj7GgYExMAVUPWqEED4dDkVRSJ9qPFrE7EF98ByOfvvBmtdf9w3WRrOmkA9EDFYco
JfCEwn3UvnXtTuaxsqwWy6XF8hijUYtIrEqabSp5tCvr0anRxg5iBU9UBUcm1b5sUbkTE1swNY6F
rC4RdxNclDRk8Sz7RUshcOYKmZpKUJ3bGYHddsda5yRQq9awkMJspNno2qT0Iy2c72OSW3r1NGnc
hkxqzL9Ej4UUZhtr3cz6SkW1s/cm1zzTnKmyg796QNKNewCfefTtCGPGuNfz/B5vGxk/4wel36uU
aNDUz4P5rQCPWv9XWL7ftoP1CH1d4S9vHSmq/2KFy9Zg+/ezk8GlNXZhB8/RbsI9FnRleBumcVne
dP8BiJ2zwWz3m99USi7q2GB58x0mgXaQyL/34giV/EcpWbILwwjHzqQ8TI07/S2jcG44va3dgwqN
0sA5vILq6hPSUh6TwJlyRUSlxOkNe8prTXmfMIhFIclsXsrBsQSW6iIFhlYXAjDM7oMHqfeIBoTe
/uW2mqw1TpqSqhr4T9Y1IHb9nMg1aqhVQgi/Jd+HmxbusnjAlNRmvhMIWuMku0AGN90XnDGp1UeH
H2JBtsn0ksS1QsMe3Jh0bp3yQjmz29doExwHZzr6h+HAi0KrYe+fdUIg8x6nqV1bVbS+Iet3OaZw
60fORvIEMHcIOQVKo5zB3tLjtKH9Mc0pdFRHO2U7QLLbwo7nR9bV4/8nhxUxmtgbftQrPgJ5r3/p
BSdoBkviJUU8GUyykDZxlwsAawQj0EYrXDM4BSqnNswTQf++uEmocilPQ4h9a8v7MT2X01msObeV
dY973Sn694WIcRraUcBQmB3L2bPalG991TqChmtDJTm31WANG/pqTzgVJnwVhg5wBzSh2cWEqeR4
J7oZijRoW3lID/p53AdPKO17FJRfBwoDrx+Ct5lMWDPBmq2KaP60zfJ+nh0jfJaE7e0Vck2X8Rhm
HA/+6MN0/Wf/FH6iwzv9ljybUPTZrc6oFHMk0i37JVZrEn2+IqpM2I63oMFEbUj7zhRhL6insX1U
pg63gk+D8MZZG92fW6IYfQcnDygbOlxJihoNwNmdfqIvzoCrsOc7IDdL97LXb9A3A5Z43qDS6tEt
VsnYQdAqYUM0BMwg3iUDQOU9hVeAXXVRCxGMHaj9JOeEwGN0eGlMI2uYv9zev9WgvxDAKL/Uj2FT
xwgm4p7eyNut9n90iNtieFtFT3Fhz00clMAowjV1JtWdGer3JFBOmcojm+WJYRS9q2PgwzVwfoH/
GmWfJeJECke1Vz3TdcPYJyp5VKpR8nHoVfyahgc1+dIU50b+DUwUE7RC/1iQxgS/Sh6Exp+pGPEt
M7dhxAvn9Adu2I3GBD9T6ij3Iky09YwPNsz0AMRP3NJzm4fUs36dXCyGiXtR3xa9YUCLa9S/Z8B9
0RY69VFGT6DpcEePOB6BvS7rbR/iSZY2mO3U/UCZBnNPuBMv+YQLLMYV8cZNc01aIOE9963nmouV
Mi6hn0t9mr8DXPSOdKRTOxTTUtjL29/pflxqCOMajLnpDCWiPjZ81sZv/vz6RybLThLqEYaEQUqJ
J74SgNxRYhX1yRyebgtZL+EsNoxxDKbeiWpP2xDQS4HkPPW0bSta4bk8NM74koNsvDvE99PDdOCW
IznOgiVmEuNOmMj4MQU9OjLKVZ4P5NbKGe075Jzb5sAjW+cIZF9mUnlOp6iHYprDq+r/NYh3qrrh
7Cc12xtmzb7NoPMqC0wBEwe9RydmErffCi90Yr7d5LbM60TghCf2dUaJ0Lhu0CHrAvXk4N5vOKUv
3o4xjqNq9SDvQUZiJ8VfY75DpmSHIW+2h2e0OpNC1MHsZwJNj4SxdGNt3ouysiFZdsl0YKpHqepV
+V7VakcYC2f2c96Zra8S0/54zAb0HNsZo8dZ15U5UsBhL+/zI31L1j+Vrm5lT6MN3CZPcGrvtp6s
itRljFfIJvqk2bt+56uK1mXQfR9X1Lo6TwU4bn8HyA9t01cpTIyZWjWPfdrqjrxzsofUoiNcgtt4
JoD8hHfjjVK/A21gw+MTWNXLhWBGb2S1z3JfRMDx0XWbiLrdJ7xm39U8YCGCUZqwzep8xHCR3fuz
PQd3pojuGPVByjlumLcUepKLzElJlTGpNIyFibK+i0Z9Pwo8RufVgLlYChNJ0EZRZn6KY1KKEMxV
0ngRzXCHWUi0S0lbMgC1cuit2wq4vn2aqqOGYQJwkVkW0NjKWJ5p2o5JzjE9hb4rmjsivt0Ws9rV
h4a5H3LIz9s3zoqUzj0ywtGTvPoSuYWto33JyoB5FYFRQ3eGy/cH19jtDuHGvIAAyIo3zW+5SgB2
ixhIw3sNO800V1Koa3NHb7RfpObLSLhscquufyGB2dIiEsRCkeDG6JMyLR/OoHb5Onm6F9//VpVh
IYtRmaoykjBs4JjTRrN07VKCk2TmHd666l+3jDm7rIrGrKXIrWH3FhqPZfB4WznW89LFKpjkIyq1
qce4L61EVi8qoLmBgeYkTwGyYIHPCb9uZtflMJeT1jeCkVBp0qN2xognhXwL0SfsO+nh47HQGTzj
bXiatubT7YWuensiY3ZVxo0CBBc/G0Et6n4yAjACU4d0NkvPbO4bwHoQXchgfL2UBr5S0wZpeWPs
VaQdpds5vpXv+Syya8uRRV03NROoh3BcPy9HmuY4A7I59k99K4OjIICHROG4XZ4MxpiAglybCQKY
beBwol3W7CrMjNw+ljX9ljHdDMYv2VTRjffzOuQiyoMpRwZvihe1divFvf379P9nc8Hl7zPqTcKh
bIgK3ydkTWgNyuxURefKcuqG2bfJ6Ozb4tb0eymO0W81VgkuDBUiFRo+pK62BPDgGmZyHxta5NRh
bqck5CxxtRi+EMq+xIZ9BRwSWtxvP1qrqEuP7H7b27oVbmtwjhTubyrg9eBYspZ4LIlKeiiH3h6F
+FTJDpfZai0+LtfFmFOr4qm9TyEiipvDPBq2orRbxQ/e9STieAeOmphMspRJQYtxLeSCyNasfHpV
9YskJV48b0qV0w7LE0UtYpHMZGimASsYROX9vjJPqZJahXFWTU8lwZ9qBmPB4tiA8SZD9KBdXYqX
e8VdtwH2N/qr5pfpo9mPXwBYPzaC0r6B+TZUb35e4Fxr0jTgVdlWR1CBoj+6rFMrLDeNrHCcx2rw
gjv/IYpx6jkAC6OAlsjRgnsn4eac2fFr+Jliu/pcyrjVfrWlNEYf0WEltVWMhVE8lwgtvylYwXJc
0sM7StIc7vWH36mML0UyepliwGwOByxwGJQjMrytUqKSYlQct7XqhVVVxU1FJwaGpH8+MkDRD1k2
Im0iyVEYj0r4eNstrqoEQfuRBExxWWFxHaSmTgclgVvMq8aZ5MqKpXvJfJt4ldxV21rIYfRhkPum
r2jpqZUduRPtGRoomS+t9iUj97eXtBrs5YUsRhvI4Jd5Tmc4k/ndDw/VBLq2KbZ8/aXRLmF210w7
vXnNZYFn1GvlatxZQUejGHipERmjrqK8KwfadD2faY6be8GeEtTR9KnElDHtOEe1/6Mvice5s/o8
v5DNopMOmGvJAkr5C9rh4kXycKJedRLu8i0Vq2zQO7fT9hTMjoKRpCdeY+/HHNsv8fy6eLYTcZYK
3e/pB1B4Glxf9vCbL9oWE2dugiHT4g5dpMgnNddwxi2xDSt+mI6pO2xlD0NaIUAuyKU4g5bFRVM6
zx+tqt/i4xjX7ocTCB9JAnBQY/YdU+wGK+kDw/Gr8m9fD8GhGencwjJ1Abd2hFGHeZ4NI0shVDsr
nm43z3Fjd6WFQvadaAlO/6kpnNuqv+otFstkLj5zO8WzhJIQxmKepw7TvcGnPxNA93kRIgXSG0Et
45AzAjKbu4iHIrzajr5UY8bf6f1M6sBHhXDEOz6tjdNi/HQebZTjURLnnRE9gltHxGSFUuUTkAci
cEzFpdFfZ8SM9vWPtoztm5nDWsMEFjxskxmerIVfaql4ui2Cswr2BpVVgl8HlDxaMred9Nc8bWQe
SshqKXxxML/0xRAMcWdKhGUA+x/tFeAmLmlPo5fY3wu4KRix6BHxBp/XU4mrUrNIq0ZpJk2LHjw7
LizprT9SpDbdMSSrfsFA657nyDiugu2SiaY4VERAO9l40dwYmexUaSUCKX52An+2WhBKcXIlnkDG
TSS5UpXFBDdBhtdg2usfg2yDJVZuXA8cB7Ea7hd7yTgIEwh0xpxhcbH8EgpPMS7bpm4nPGwKTiBU
GDcR1GlkYAQfYnY9cF30nQYcP4rqf1vveathnIWc9r02iUiO0tZVQW+X7HvlizLyro7rXlWj5QNN
MSWRySc64Ak0eCBGdgmPV721Mecd4V+c3lUAk0tGIGXNBMrgpZ+al4jiaYCKClZ1/71pkPe2tO4u
ruLoehdOvIwzmYgB1iN2z4F+6eq3PuZcpXhbxug06JtBZVHDW/jZsEFT/T4UeS1fvFUwqpyNWpVn
aYzmg+Qx6mtHKqSt2g2c/Jt7Nowqj4bUp7oJ39q/DS7xqg2GI3FNo2N79OmDdzbryatxPRxGp2dj
BKMnBRSc9slDce/vCIBcok8UvoKHtMzbQSb4lbi5FGSkr/jm44zuoWYv9JzmW/q1v8bXH6v56D5e
qFoaRaSvSqxGLyQ3U/dtdGzkQxMCm92crCzgNKn+S6y4ymOuGWmXp0TPcVro3nRRnnBBPXyIdgA2
8UxH5tgtR8k/PmaxuKjtUk2l+yfMdz55bqrNbffG+33GLShTKTUmhWjWYu2YJIAQ7HzO+fDU7aM5
a7GGsemqXCywBv8E/BKA+vm7aJPt0i2qArymDuonbykD4xSGsNK1pIDFamCGDg64IdgzsMQBYvkf
oIbXawJXQ2Jn2IQhLX2Csh8eHOojbetIz6FTb6WN7BUOnT6RD7wOSq5MxlmEbVD0KXXkFNGs2zfu
d1zZ+Etbf8Dr1NhU3oAgx4o/ErfFCSZGlpGmw2uint9F4OTND8bs3FbEf0n+rmbFeIq66Ps2FOhe
quO0Qc9y+K6T2dgZfYkBliS918s5slBj3yRqu0XL3RBaUZNPGS4iQfdUAV7hcdBD8oxyRv8eN9n8
2gj69BpF8l+cT11PPX58Klvj8gsNfQz0WUadt1XvSY0j9PeDuifRWe0PvuwJQWvl/pNsbKZwn2e7
Zj62066qzk21H40XzudwTufj2r44HWi7odUK7Et/H9FDIoQW8OU347Y8+KGV7PLPtA7ccfIijuNg
awEx0AVQzKZtc625a4fZmRPlibOw9cvtdZ8Z5yRUZEpSQFvaQ/LXOJsv3ZBYmTmfcNF246A5iFNo
CfKwyfzoazPLr7IZg1ViUHhD2bwALdPNWOxwY06qIfS4Huinj1axgwCuS1RRQQ6N2VjuQ9l6znld
N+PEer2Y0qlDapu2e7V9j4rOErXnmEvxtIpEJl/9FzsdU5eqnla0AYicw4u+mdzcSe57AIP2AFub
MDw2Of0m4ubUPN1hXFhZ1kBZDlBCIP1eah7a+e224vAMgslvtFQ2w3HG77f58DUT5sQJlYHY+Sg3
nHsV76QYpxWoZik2Ju72dWs6OnBOctMTg899zFVBTmBjr/hDFxhhR6tLYHPY5BgOy0Cwrd3/QdaB
OTtTA4S+ZrAwbopMyjEbsKyw7C0pP4yEk9asntBCALNvZVnM6BCgGl75kTOYsupi0D2x9VRXOKXa
VWW7imI3rmhkBIQBsasGbd8ghLY+9s5v6NtCBJMRNgWym7zEaoIm3hWCtqlKYxuLvKsobyXMHbHR
YzUi9CpaEWUzaQAIjHjX0PXkdrEUxuVqUa33vYgX2W7/ncBSAKhJgumr/4Latzo5LC+k0RUv/CoZ
JlPLDcR8tEfFWwMcIcUm2ABBxEbkGoAEOnnws2/Uy0bcaxD1Mr+kigvhjJf1eykUqggRzBdPg/oY
5pd2/FoVp4gQ+7Z+rOc2C1HMPVLW9RiTughkteO/R5/jnXkGauCpgAmT9/xFPJv3+V2OOjW3FZhj
aGyVBO2dRmjI2GFTsr5jutMJYXq3pITD40tgi9vfKnguVsu4X6HHmCdVVltr0fMm1FYVpM6UmRzf
y1sa40O6OjB6gRJGYAhn0u05PpkT53a06t6vK2FfruKo89OyAm6xpAN90ff87gRqezvVHjkKwhPE
eJDIGKWagBgaeHbxru0tNONilNu0x715QvcP2nH7Db8Q8OHHb5gAiyrnF6SWCG2BN0MrlS3D9Z9H
Lzzq7zFwMdwQ46W+U7rTRXlPdv0+68FfjqGF3Ufjul1ueIUJ3i4wzmeqCzOJeyiOBEJ7IjiZItgG
WnUizrFyHKnKuB1ZawctpBggk7qfws+jsLt9nFTzbm0r41lmcS6yucdpxkCupR3w/41FYT0tpUwN
wKIBr43BaM2QtCbeSkQY9yOtGxWoG8GyvdGt8dLFb/pY37arOMaue30MjIDOP5LhIMYXX9ve3rZ/
CT5XAYxFx20ng7cP6ajZQf1g0lvUCTbiudgVnviF18G3rm0/pLGNM53Z+pE54NGkjo6mcZ9iuKgA
b4r8entV627qKoY5pGSQw6jrUA6XUJESTNmWNPFxSsSvfyaGSQ5mqQesOi3ktAooyaPCFfK7NP77
z4QwBqqhXSuMaZ94b56NxI2MZ5E3sM/bLsY2QVEc57WGqKxE751wR8hjN3O8LU8EY55q1khJCIxW
u1UfwnLblE/gt7u9UdQUfvUA10OnurdIbDDSUWol9WRtJG71TLJbvXZILx6GNEmsPE+cITQ5E6Pr
XscEDrysImb9glQ2jr0Ixh/IlENbGTx5xvz19I4OiD59iJV9yCvA/4v/+SGRHedQew0UcxROHbjZ
AJ57owEj2Wgn9PgmF5rO8NgkOEtkW4jB2ttUBTVZBEnAqn8nv/oPA/rUJn89vh8LI4yGFLI8JTqt
d1GkhWxb2cauevu4al14IzHr9TzzKotRld5ADhOH9A7+2DuAcAGCTH3INhTtQPUoeCAgrDm3L942
0sx4oZ2pWqttnuHcPtooEJ8osnrGveav29l1ZUy8mHGX6wkNs8O8w5Sl1ejfQPdw29D+JWZchdC1
LtYiBjFmUH2UQ7u9usdRAbrdeBxAFkMLM5pzWxpnRSzkom+UsqLT/pMy6b1mKO2hzx+aYeBY8nqg
/bEmNq53YZkZRYWNa8rIaSLhUPs8wlyqVTc03GDCRWWYagmuXDxfiKdg/KRLGPOpziT4rdEi+are
BhMyahPw4QVVbwpfLh2lrbFDR77qFY+/M4y8lMREjinTRW0MkKxrzbg3wshLwu4kSjnHtfMMlkXV
qiMwnnUznEPjhhcVHL3fgbw0N30x70WKuMS1JI7BsjQMmZIZgkGLP2l5UgF3AXaR9t0MZCsfTpH2
MBicNfL0nHEQod4VpkFhpVA7sQT/tSTeiJL2bWPihQ+D8Q9DNRNQRMN0491wP9nlLnPHg/C5t4OL
6PCJHnhWxXgKtSa+0BWo0iS59m0otWrbjyYPb/mj7n3DsNiskpRlUMWU6gYE7zVuVPImu8udp8Ct
t6DM+GhPkygvkS1+FDjEA69KxLFstjU7pA0GWYazM+qjKdaW2QwAf/5r8D/dPr71bsCrZZuMC+mU
KEJvOxJb7VE4ZLWl3pd4AwuxRMqDCQw/T3WSHfDP7oVNbIUu762Pt1DGsxhlowX5DPXp5wTIFfuh
PUXJu97/fXudPDU1Gb8y+7Ec13SUTjrTkhiFSy636d+gMHLFLXF+B/Rl4cbYubAiyctUapA6qgDf
lJ6SntM2sT4wsDg3uq+LiGkUUpnNDVy/Dkx3NC6DjVjFu7nVAiqid9VzXn00wiUe7+mS48VM1quY
05j0Cl0Z7d78f/aG50reNXIte1NEGWRMaDUSTbZqE8ZFQroW5X+wSVCfArgjSpL3X3RwzacsRTGX
u6n1xUSrUYPSkCHGh67jvGevOeLl77M21kqg1U3olhV3enIJpc0kPdzWb94SGDPqusKQ8GACCEH/
kphOp3GB9tfOfbkIxoBKRR9HNA/iYvI1fhJd46Rvgge0ydpo74NTFN67yFL+/v6Uxisp8VZHN3ih
7GkeCImkIf3Ik3fBP4apc3v3VrOB5eIYaxLytJp8Eyck3qsbTDxYytZ3lLvomIAqYUIdxrd52Iur
z3ZLmYwh5bHhA9WcKvh9uVOcEq+g4L8Q7DGwyImqemuH7zNGWZ55JszTRyZk46FZnFB1RWY6nYf+
PBffEo1HD0YnRNgIulwdE6cRodOY1PRled4pw9/VEKMIeJqrRyFtrWpyOqCkdQUvGeEoCotqYgZ5
Eo4jxqjU+96hwzKhI+8SAONraOZQt4EjceInZytZfBPR7/OgosOqVWccQg1986roKE1pcxR0LUwu
tpOFOZFEX/Tn7iMBpwMD6JA/q7v63G/TL8FO/TocC0fYJbx7GW91jFfJFXDPhzmCpgjeBMk0c2sI
5vuKVBXv4Ogv3VAXFuxkCHtUWqMS1cKvY+hQAFj/G3mmnY2q579Or39oAizoPEmEuZuEQrfb+Dn1
gfMIpFeB45NXc47loTFeZQqErFVoS8e0N/ap539KDySBKlL27WFrjJbEyQp458W6FCM1GmLCpXQG
qFDiT4Ioo17Ficw8G2O8Rz13aHEVYWMzuAKKT5HCcR2cQMPimZDQbHXg2tMEI9oqmP3OjuE23v+h
brNlL1L1eOlPYVGq2dhmO2+CXDpVIZdhnqPZLJIJiCubbqIj5s0+3dVHCkkpuMppRp8XeKsCj8tb
xTkfFswEAIfiNOa4ZiLTTS1QbtvBu/FUu8DeRAcRgorLMyaeouuMn0hbs9XCDM5e6ixKpGY+SHfK
RnOVjWEpYPk2eB0bq92IC9NisU6yXO37FJwedpbTfIcQN5SPPTl13bOAok6JBir1qf2dkg4lSkRv
twneS5MxaC1pxqmlTaNCDCbntLeS7Om2o1+34KsExoKzMVFIX0L5Q2GfljUIeA5B+Xpbxnosucpg
DFgIoqjJcuCXh0bvhtpRAyGtiCbbiPduzRPE5ABC3HetIMHEiBpZZn/R+tnS0m3O6527LQdkjD+n
h1MyJeMgwcTK6a4s9pWyGYfMKirOvn0Mpv0apP7ZODTV/CwnGsOuDCiMD0ZxJ0s65zsKkN49+zTJ
cLNN4yVP3a49fa6OEkB8KZt36dw+O3r+tz5B/vkT9Kkd4k6EfhBZuhtUcSNr3ZHO3qOxyB2qnNP1
u+5LritmDDuOVS2ZaAuRFD300n3OazLg/T79+yKxL/2xAJsrlqNgkHp81VtOQPxo4ry1X9TeFgJk
MelrpUIIjo/aWbTxHL7pPdpYSW8tOrgCEtvfgkGTjhbm3EssTzHp3xfS08E3h8LHtSITT1MJTrIg
wx3TKeLava0WPEGM22jELI4U+lLVp7GrDmQTZLEnRbnVzDweCZ4oxntMWh7kaYeMtxSEUxlXTlY2
m7pEb6oS2bdXta4dJiEAVgONHJsJNDKRO8NEjYPkyU4xQUwo8p741v3tDxFs5OryOJIHDRvXdZGr
65emNy1VfLy9jvWM5iqEUYMhloMxpLdLdePvoz1xW9AooPFic1vM+slcxTBKIMo1SSu6XVKlWVr/
dxJ/GeTAisWAcy68TWNUAHCLaZlTJiBxEh2iEyuec6vQ/7q9nNVHIVR+/jl+nQkfUkKEKCjg2wa7
A9yibvu7+gBOqn2OlOJ3hoQWwljwMs2oktk3gS2Tj4e8fpwxhcyj/uZsG2HCh6FMU5qFSJxT+S8J
8EygnI96zqPgenz4sWeEiQ+yECmkbNHU3iuy1ZuoNAXyoQXum5TkHol/5xF+uWtMfNDSWipz6neE
+m2YN2b+TSs5IYi3a0yImEQyjTMlr279z4Zy8JXQkhPOlYMng/594aeFKUrSqESrTzZpruB/CqTY
S0Tntj7zhDBeQKuSsQI1JO5NyXvbHhq9seJg+2cyGBegZwq6CgCKZ4vVNx+lge6tjL7dFvEvIfWq
Yoz1t2auFsj3qVkObvop3xWA0ajsaoPYdvJBJ4su02pHB3y1y++xxS01jnEKMsiepirHUYl572h+
64mGzHFvq35UAoYhUEFVXWSZ7evI6L9z5FZj5ZZdZYnhDni558z8dHsr128xC0nMVmqy7oc5fSVo
HeWNAne1+xbNnCHoA3goJKsPBspCFrtxVZTWZQfPMO0lL3fA/eDCEznhmdhjaFMEQ7y15xbvbriu
Lle5bEkum0NjlBWovYrJBADJnItNfdC2+PdL5yUXGYDW6aY86XfpSeTPWXHOkq3PEUXtNDNETOwB
D5y5xUa9+JdyK8eWfqxdyVaQ9aXBNvjCOVnqZ3/JOxerZvwwwIGaCGxL8FqODhoKGMhmtOYHsHu4
MrcHbv3+vZDGuGFD7AoQR8FHKu2+9r8lxaGrHmPlRUndaNzFuauMph21pwJNUrzu2lW3tpDN+Ge/
F6JMH/GA50faoczCV9KkGNlQOMkNT3/Zih0gVOMwpgxRjRs/TXti0dcnwdWP+lcJZQbMBgIli1uk
p19/6xwZp513fV+OA56b9ffObV6ATwSUEvkpfiF4/o3ddPNbZanFdjIenKRzB+5TGlGV9mCqrZNL
yqucdpzt5J0a43lmwf9/d/fY7CKM5jWtaxg8rhue8TEuJ5zFTh/o9UdWjUsjpHs1yw9xLNlB2bu3
DW79bn7dN7acJ+iFaKaYhAH4LG3AKj3/ZLzPXouLueU7pLGC47wPt+0peJJcSoLAq71yNOWXOt/c
tQCJRWCSu4dc3ycj5yrLOTG2rJeHo9ZXNTzZrGRw1IHT9pnVA+iUs5G0WHJD49kbEY6piogKfx2i
megOFOJeshFMtJA/yBcVZJIaKhvda3xPnNEbOQGRozBsVc9oWgBCaDTXi1WrkN4m86ERX3F54ixy
lUliEQx1utmLhG9qoj5qMYCDsGC+YeTTG9Gk3Frmhtxr+wI0u8mX29tKVf3WrjJ+ZIjqIohmtFkI
j9RvRSc8LO5r7hWQ5yV1xn2gDKY2aHvElfkR1LMaGPyIR2+cvYsL+0HZy0f98B8KwLzlMe7E7CdN
bztYH6B4jqKrbWevuvsfade1IzmOBL9IgBxlXuVK5dpPj3kRxsp7r6+/YO3ulJatKR56X/ZwGKCz
kspMJtNE0CES/U6+V0BrRReP2lMB4hGFYzM8v6A/bfUpU1Gv04R+SrPfacXXuTmLvILp9kv0GlzY
x2EdpikBQiweh5/ohFO/K23Tbb+LdD8cKHW3TYWjEPtMDInSZXoMhfLqIWhFq8bGSvRyWwYnWLHP
xKbterGS8YKXjU+18SFLOcGKfu8b5q4zCUkTmEHaxgiGUxXas+IJ2l4h4KQ7V+HkNLwUhCeNarsy
gQHUtNIkI2zkffddyUbLJM1ej2vHIF9bTXDMWHrPgxFAe6ouSYaqsENvbWoEs0QbbWoBDlI1s0vp
IVi+v+cj/RbCzhBN6J/H7YixFH1+FqYvXcgZUN02tOvfZ2IFCHuIAmxTRPqhtoTsHAZfCeHUI/4Q
af8RorJcUbkBhsDeRAtZPbe/qOvku0K35HsCnDkF4aD2eQvn27Z9lchYQ1rquRE0sIZB/ZkEbrhw
pnm2re3699m7I4jjRR0VBINYsMo29nIzPjRSbZdJ+DRo4VOzxPvblkC/xFt3uopkbg9FGINFU9FI
EZXPifqh04CKkdyL+a944VRbeIfH2ISAzY3MXHB4BinnGmBWQQqAKTMrJO+2Sn94F151Yq6MUteE
QpDwQmrBuYqs3g5dcUSzMnLiHV1dTx/QKdrpTrSvv9XcliXvRJlbY25GVcpq+FYbp442ihhrT62q
+JUpnqy/64b6rSkLbSM2S9TOFEVJ64EtomDgMAmA8ZZy7o3tIabfQUm9VBtWYdCs+1GPJQSlPHA7
Cr5GmWwFe/wsP7fY5ZAtTAKDb5E3nPWH2/GqH/PWrSJFqqUBNkMLQuVdDlqc+MNwMHeFW9TcggLH
Qi9v4ZWW1TBj2UJG/6Evf2oSscxy4WSH9Nvf8DYW6Saayd8YJnQ/RTl2frpP0DnnTjhuZ7vXc2MC
CVHQiAUTAjZD9/FXjKQe9cSe79Nd60i2Bk6h5APldkw/3nY8nlQmlpiVrCeZjvRiAbRlCYiDUeow
WvyUvwcBEnS3f9+R6mX+bfWhZiMyC5GWQKoqsfMF86iAVr2ty3bhQxaxyi4CkU5nWwRmGY5/YW6p
j8ZucSoAmeKxdzZRzWrv+au2m7Z3FcdujpipbLRKh6gxt+a9uvTPZhT7t1XavJRXIpgmwVgHqTLQ
VFNQWkued8n4hfCYmHkyGIcNkkgk5kITC+NrXnvRXFhL/54MaaUHkwFKY2dqwNLFXmb6AWi3ltb6
s84rMPAUYa56cVTlZdRwWESOWkuZCt1piny0AjXmjojyvj3jrbUAVlS5hN8Y58ZL9gGqiZFXfBT3
GvBpCRbwefCSm4TLyuoIGU81ZrGZmhKRTsbrKXrVYtss/a576qw0dYhhN5V32/a2R1JXEpnbv60M
ACUKl4gURRgzVL9KvmBHpdN7vSO5JfZ9oCnuEB50J+9wmWSgqJe+EAW8R/L6hymcWh6FwCZ2w/os
mfteWuqwSejXS/YE6ErgxbQnv/sYfaNL3blX2Pk3cqHtfd841vVM2VUSUZo7s05QHx1t0ZaR55DO
MkZr/pzGqKYoLuDTQHvLyVG37+SVVCaMoPScNOlflCDAA0osyQ/B4Da4YWVha/XI+36bl8pKHBNR
9CkCT5EKUzWUwQox3Rt9UHO7512ZHDNhIf4LwNwRKYB9tvqntvRGmfNs3cwKV2ow8aRqOw1svcjU
xCzEVpbXGz/D9Mug2bP2wnE1eiJvkoyVKCacqLVaF9mE25ECwMk2lm5RzMbyxkHzZr/mmAMnTrJz
a0MkaVFOhWlz7GJszhPkykkS2bmt1Oba1MrL2N2QQKvjMKZIMAJgYGhOT/ln9ScVakWetv8Oewet
M9bC0PRBCnyYQ15CQO361rEygcRQTRIKlANqnu3hREGhsVWEzNShRb13TS+tviETVBIzUFQkU6pd
xsvHPCscTUk4HMW3LRJY8dB3lUQpC1HR/obFowXRFwfRcGRDcITqF5+J4baRGG+m2xKMQFwKaUOw
MwJfzDyRN0HHydcMFiAXbSItV6k6xSn2+11tC3YMVOgWE76VHXJxN3kqMUlIGw35PAgoPjRNcdTi
0Krb2iM5F/qVWtWfrc4QmbhBjFKJRwl237rdKQamfmRLVqlaQEHaK4fAwnD+LnPBxeRzH19Uhbei
FSKZYBKSJBbUbsqGGmkpBaZ4RikqAPhSfjbt1mtL66/yJK+hux3qrwKZwLUMcoSdehh9HFWlNcq5
N1bhj1ionIrw+Jfpud1SjsmAJDUKVJm+aHUw3i9PCi8R3tx+VMDcRoioYJmOvZwHec6DeUGdMvhS
Hou97JrfJkdyKBpscZQOy13ydUBDPnX0B9HP+O3FzVtAgWzKwqMbLGnHoHcdaekbSTwEh/IxcrCp
8ji5siX6PRfRaTOWKIoBfQ0dFB5MLMFCdVMMPZzPRK3DBCSY7haatzRHiTf0vmkjK0lM9oHispmh
iI2tmNmdxKdZPGoYeZu+375uNt/pKylM0jGl4qQDKvRvHglw4qSA7+W/0zedeyWGCSL9rKRFFCI3
7UfBGsK7uHJj/ZMaHcc+c9tgf1upTZNfSWNCyTwaMSRSWBMDNO6NZBkZ50rZDIoETDEyXs2aqjD6
jECwEduROrCJZQTyVZAVkLk0I3djkNrTG+9dCWK8N05kYRjpwFPW1FYlwNJmu6S7X3N4nsvHIm5c
gH27t89vO9NfSWXeMJLa5MSke6PiTj3QRSJ0arwJhcXSrr7FtnC+QKV/llC79TmiN2Mx6hCKQXC4
KouS0BWCEkZ0o6/6lL7SWnfoKqEVePGJYGax+cCD5d50s5U8xlaWepgXoZTAxKdEdtyrloAhVkM4
pu+pYKoqRspVXDAyCLXxpVdZSDGnQ2GkqD8b0k5PJWuOjm3ycvv0tpRZy2C+WykmA1kuaAXdt3F8
IRiIah4NsbRvi9lsSKzkGMyhCc3UNSlF/6DA34oTHFJwrYkP5Dw6IEz8Enq81u9mXXYtkbkxkyiU
zFjE5ErzKb5TvGkvWbQuOz+0DqZIDsYx5i5pbyZaa5mM7+kqIMGJCQAD8Co4wwt2jrCQAw7e/aUG
7LynCbsWx3y8ZMFEsEYhtEvpEGYPhgz+KY53ceyDbbkpZl8sZopcTheTsxInXp2V+2kIvT7JOc9A
nigmr0/rFJQ4I0xEr/1Eky2SSJYMNo+R1+HbHABcnRubf2QKkResCYKXAqskF1B1dD/0nUSrAu94
A65FMT48dTVp8wsy9+xhjtboPhk8UiGepbNgEt0YqF2oo7DYgMVQvkDchqk1PV22mWF+4Cbwl8+3
HVreup/XijH3WTXp4ljQFVwZg3atVdtIw/HfYN85E4AsJCt0NcVSHfV+cjs79UKnAS0qSAZQINbc
+tvtn0PDB3vprX8NE17ytsy1VMf9HemJZUx3JPRuC+C5NtsWVkkGJFzq2mODZTuK1hX/bFzjHhQ3
luxnO16RlacRE0omPS1mnQbMTttr0UMOWD+ORltZ8PrMmOihmOpYJpRIxzhL3l8IiDWmRYBqCvIr
nrSt9EclokZE0TREXWX8IFtysRwLPKeJ+kMNniT50IycDGuz+raWQU12dV8GOvKALkbNDyNSeE5I
PoVr1e7BTAVYoffAqalEFQ1N1CVTutjLSti8gKc0ELAmoe66veQ3PiWF5OPB0o/wxrBXYpig2KSB
KkYU3LQEYDomBlXgtZjExgi2NXIHozd9+irs0jxe6aSEWTuWIoQ13uSBA9Cp8TbKL1CS6v1iS3bj
Ul6VajcQTn7Ak8yYR5tmUR1FyOHMtD9k7fIaGdoBs+KAqh9/zSE4jzvNv23/2xb5+wNeqmorZcHa
OKohxZac9dIKsYzWDiPyZW5/eCs9XRkKy7s3G+NcR3TLoXHqV8WhBDW1o2AbnT5wBe7E+WbcWH1D
JhLWXQpqgRDjJalMOUQXLLIavOkSnkpMatUAbtdUDMR+2u7OKXyGi1k3uwOqT7MLHfHp9pfiqcSE
QjMCNeUEiXicdXaHZDsZeNNf2+F9dWxMMKzFKs20GCqJj5NHZwUnK96lp8WeHdq958rbTHZW8phY
lWj4PGaM7HTy8rv8iZZMTVt+yU+GFQKnIHXMfePxkhGeUCaYyJWhg+cTBxnmgaVWHskAXVzf6cP+
9gfbxCZf2Txb85iUccqCGpFY3PXI9wsMehZO6AIN/UPtjE6D0hzNCOpjcuCt43EiCcu1N0zlUg00
twumcB8PqmXUstULMya6M1tTUBCZY85E12Y9C5D7RJZF/I/KJslxOedzTluGtBDZAcbGvJQEB19z
asB4AcHUyk8xtj1ap7gjdsRVejuW/f4BbzLAPpdLs8V5D92nBPvrwJxTeS/FzSf+Sku2DQTIPDFP
RVgPVkpewURb29poDRb6W7MVlBaF2wwdxQqf1S98/OTNJulaOhNzjChPY5NSZ0b70ZVAPan4WrLD
IHbr9PvmMXJNR/CjnS5YvGLvttdcD5cJPzPmvtSyhuQ2xkKSrZeN1WV+1HMy6s3G81pDJgQFcRSr
WgvLVZFR90AWDfftPsGp8goY2/H0qhATe4wOz6wxhUJSd2j1U21w/OEPidhVABNnJiMTJD3EgyQ5
BTvQZh9bj75FZDRBM5uXWW62v67nhgTz32lfmIeBPNJBL/Gggc83dYWnzIvvwF9sJZ5gt85i095X
cC+fmp25j+95tXmOvoTt4eRS3ZSdhlwwOU3esI8PA8pP0oGWvCiRFSe4bqeE/5wuYbs5rbiYBC/w
Cx6CK/ggE45RZ6Powerz/En28gvjROxFu9uC6Vd7m4pe5TIvPh10QtmQ4gVkLLW79A/N6HRjaHUF
viyQoOd7qeZUBG4bKmEbPGNhNsqsYHVXFsszcm1LicMPt5W6HTkJSwk9iWYeIaWAc/dfg3FP8h/j
9HpbxHbt6/f1gEfQvw00jwRjaRr4m9ymmqPHSGuVMm7vi9aI3SlpI3s2M8kupwC7gFEc7JK+/zIY
amsJWhcB8KeZbFJNvJuSd7pMvBnG/O9p9Kp7kaSDPnICGu/vs2Gm0pZKqVA6ivq9VD0UvN/PPVcm
zOR1YA5Zjgsp2Tf78QuwMx1ws04glmrswo7OgsNL2zjWcgnhqzeDTqIlCChkoXChzVBmv3sPH84q
mrHjpIuZoXPW4yqvqs91q1oFKS0BA5e3bZLzbS4RbaXIEgEprqftRLX8KSdfptS9/ff/kE//Dhbs
81iZs6HTexqkDilCcb9bjoGjos1mfOpQB+KNV26X9DTRJOig4z8sgHtMkrCMKPR9tMcMhBsfgpcJ
e5+alxwa4T2Ht5LFOE7TJmU8l2hNVT352PbtfTzlnCfP9pWyksE4T9RqNZkoQet8aPb14wT2EBWD
RMB+vi+4V+h2vr6SxnjSJFZAhE0Q2ikoovgY3vVfycfAke4wvqx65DzZKGIjYQ/w6Xg+tXmdXWWz
K4STWWe40mCKk1hjOvZI6mez7Sw1eGx7zn3CE8VUGcRSzwJFhm+Rzh3EQ0osrROtoXBkPeQ5wOY7
ZKWW/O+gj95zndQUnEt9XO5RvKNF0QGlUR2I+PlusJfFV+8xBOeEWMbgOB/NeN7c1CvZzE09ZV3a
9SH6AjQw0scXqHB2ND/nwYZvpsYrQTTMrMJIP8d/FxuMaMY7YCru1Tw5G0rzGmIf87ZWmyFrJYvG
5pWsRtGiKSfwOjHe99GjFvISyc3gvhLAXNONtOiDluPUhrj5PpDuFNa5JXUTRw+ea7PLgnlsGkkk
X3ZzsFACTOTOD0+9Aw+DLXABCKid3bIFJpCMSNEEscexJRes4ui+QjsqQJGBTv7wjnAzRURz28RY
h4IZEcbwBl3NlkbHEWZAwBkFfxDvlvbBIBh3x+KMelTD3XuM4iqQMUCdYHo1NfBmyklsWiQg0WHE
//1vUi7v/5XplX1bRBIlPRHFc1bs08m7rcW25f3Wgi1F6nPcZv1CX37BnUg+TvKLmPOwPnkymE/T
zKqYRxR4cQybnWaUXqNKx1iXOQPo20nZ1QTYyaikDNqkL3BWjRfe0dffctSfgj0tepLDtEsNixfu
toPQ9fSYwCCGvRTPEYzOCD424pNRvkjBXVJ/uf2N/uC2VzFMeGjlMBFl6kj9ITgrHrDMnODUe+Qg
opbFy205jnQhH1tZ3DJnlaoqtBx5AEPC2XTLk+ZFh/96dExwCMc2alIdWUZk3AvdfiAVGgxeOHHW
27ZLRyujYPKLjKRRPC44u/GQvSQl2PTiJwpinZ6nR+kxexWfi1faPQncmMuUwDF8thapp7mcCAXq
/MWnBFujYBUbnzIn3QW+8Qwo5OwJdXju99sWqhsAowelEDEYhbE00wEaELd/nux183Ml+lHKqcJv
Jxi/RbDQ+loOkx8p4GgtPU76YSofk8KeBTRhtdhKeTOk26nTVRr995VBxqFS1k2C8FH3ldP1x1AW
PC3xSuyVhj9vexrn7EzGKAM5aKJsxNmFi9sLmB4VT33Pibjb7xPtqg/zgdJakaplgj50EDz2zU8V
BSOw5e/pD8D6u+bLbZ048rQ3RSo1UmYjoV/LpVtnmQfqbayUGFZzB7pAn0e284do9Y9+GluSKuNY
1A06gzvvZpuS3k6+8aJiOJWCAbxn0B3UWX9bu8ZWpMI+GaNSwWGmEgThBVHIWAD+/h+PkL3B9CxL
CMVo0c7qgU5tCHeDFe/NXQjQq/9jwXI7i75qxeQW8RzWokDtkIBRUdSm4wKeYiPWnE7pT9qQ3Wvd
hC52d9+ioHNb19suAO6df3tb3ZumlAt4Pc+d4nWB4XWkeqm0kNMxv3BUv00Oryoyd1ofCkRR9IWW
EqOXT9U+AycPUPG/E2C4y+iIAkqC3ClfaLfSsMxDchf0dvsy3Y0+r8fHNVgmwCSAa66DBk9Q5cIU
gr0MjFOXmEaQMY3Ae3Ny3ZGJMaT9pzxBAapwNTgAJj2a6GAKu9wL7t53z17PmYk2/VAoYF6D6aZd
6QaBYYlD9xph9M4KzNi5bTv0b934pm9qVH01ECFDpEn2xkHytf2IwQQ+z9vmJvnK6dlCVZQ3SVFR
DM/R7kprcShZCAUY0131s2lnFiWeHLHAG9yVXmX3/m0tOR5yMafVfRR2bWYGM9LMafEMMF0a/kw4
bQyeCCbegCFUiM0KBzmkH/TlW9S9yhXnYcGzw0s2vVIjH6KwjClb2XgI74pTh9d6jgGBvMR2I52a
Ctzbx0Zj1hvj0CUZqK6qBHoXxhCVRNG1kkBeBBFCficHHI02D+0qgMWdq5a6nJsZmZ6iFE+KItxV
ae8FarW/rcd2vW8lhynlqHWtGC2lDRcBI5S7Ce7T1A5fNE/0y4+3ZdHIc+PMWBKIDoxlhFDuq7I3
HB2wbmade0lTWj3RjoLMW3nd9F9d1VHHlFQTcEn/jv16o7QgX4NfJeJkTeFnsXyeAY8bJl5W7+Xu
UPCgPreNcCWRMYoxEMwmH2Doi2mNLqDrLemjcjccwheKThh94RnhdsfuKpCdM2o0s1gkMBwiOekc
yZOcZNd9ontjJTaTpMdyX2ATJPtGXM2i8Xg8mpwHyWbuvPoBjPXEZTRrkoHsqB8De+yVj3FU2Eam
+fFMPkxBdUKnhvcA33ymrmQyBcG4UYRICIEkpiSJUxYOUUcv7A7gUrNu2+u2C/42IHbgqNPLsR0p
Vmcay8c8LEGeK9zVZOR4+vbYqW7QDRoDmy3s2mGVaL0RliAPSTNL/07rm5mXAMoSSTSdIwSSvmvk
3G78doHht1id7aZJbbGInYT3XOsK9+orNh1DrPWqlvwduxSUj2UCnglvw3ET6E5dSaVBYhWop7IR
YzLCK9VH0w8eJwf1aoeODwObEE3mFDP6GHABvfnrBXVrT+trvGrrdo60+hFM1tKpYVIIFCSuceYL
jKiWWJU7ges094wnHibi9l3xz/fVRSYskDht0raEtL4/Dc1R46V823H1999/k6iU85IBdwEJRBZY
qewt3SnRd330tGScuv92SL1KYty9K4Uo6ANai98ZB4qsJ+3afbPjfp9tF7/KYVy8ASZCulDGMaGw
5IPpAcS2hGlMSJ6h4X5yGwvQoNy1A86HYm8MdSlRX6FM9Gk2etkCcJZqfE+x4Wp5bJ4yLEJYNQNO
UFDbr1LYnZUZ1eNCcoq4c+TFcLMo4BXc6Fd5e+9eT5PGuZXLYSyzCIQa9kGnDCObVhIrX0ENsfrA
WynmmSLzDkoHNekSGSFz0fvdOOlAQfylzL2NfpFVVu/JK1dnyYSSrI1JP1NIYLP1U/O1KhOL9K19
+xLYLrmtpDCxQp1mtdJ0WnKzh36XPdDtF/kzaFbd2aMkZ1gLABYYhr0xNPUfRTOBwyRxnUa02qcG
WEaIXih8a+BMuaXfSXhJ9nvDA0ENoGIKrKNzZHN8gU0t1LkmUkuxCkbbvBc+FV78OPjKTj/EL1j3
cPkQk9upxG8rZXsDOtaqlSKBwAYQ6T2wJatz3L2qjWERbbCG8um2gjz9mBATdpJiiMDGs+dELr0L
Rm4gcUGtOIGMTSFEkpNRTJDykm4XV15RPISFXfB4fXj3GdsrKMGfWI+odIMFNaOgT77pKl96h96g
0YHn49sThFePkJl4opnLmOsxwmQzHkc03uI7hBY7eR6s2gGAegSOg9mu9zRC84A6eF+NiS+BNEXK
qEDRlqgWyMOtgmcXf0jir3bIRJV20uN0osx/lGm1eMgB/SA9LXctduCRQXcWLzvgCmQCjFBHRlQY
0GneUdI/nCTeYPNDBjjXAgRbvCPkmSQTVGS5ngjgVQDaTvbFeFIKpxqPCo9lbTt3/n2KbLOgNYwC
pKQovMlhfcoz4olheBbMhZOQbCexIHzEMoyiYSeYMQhlyYaAyKiYaufmVDxkDn35NG65r0+wT0xZ
8IZYN1OglUDGPMhi6si2fm9tU9r6yH9n32MlhjGKRUxSU0iB0pgqWDhGKxNY/njtveeFs5LC2EKQ
oSsfjdjAFeuHJvLm5jHntqzoM/tN9nGVwVpCYo5tkv81w2rsqgcQrmITZrJBt0r3Nvg316blreQx
OepEZiGd6fK+sfRWJqUWBoysdFE5F+TmdbUSw9wfZW0mSqHjFSoUASAmS+GYDaWbqb2TBa0/mONJ
T3noltu5yEooPetVJheMoGBXC8DDBOcGyOCLX3lg+rC7g1nZFC6DAk52TuBqLo8oVNoMGyvRNDKv
RI9SYyyCCUdL9uWddK/tTC/9YrqFr33HGDdWmmRs7/GKk39Q2FBVYoAcyWDhV8M51fKAIvKIO+1A
C6PjXeZgAuIh39WAGZwdsUBVW3eKDxonP9g2o6tkxjWkUSZFOtLSSvLRDD7rKpb5FF6F4Q+n+lvK
Rf/VqeqdUIxVgNiPh05xusAOgeSB3EUfh4MO9BW8rhDDZM4jhKPbZYptJRUv36USDJhRhsV7A1WH
Inuusu+3EyyOEDaBLOVYXAjlXovUyIp105LqV91s3hXBfh8gmzUOhdgZPS2TdsZ9pZ01xW0yThq+
bflXEYynx9im1rIGNS6ipxbY5p1ckgEck1kJlyd3+3K5imL8u5EboHWEENU0WmhNk+7Q9phsmImV
VJkVqp1XCotvFp333z4W491lnguVMSKlm/rEFWSwDwL5QVKfb0vZHo80rvpRm1kZnjRPSCsD9KZA
TLMH/I7+MgKPHDivnv40NRjMNHfodXiAQcHcMa+5uh2xr8KZVAHw9YhgNHg25tchdsmAAWf9V2x6
gXgAbu5tVbc7gitVmTzBNOS4CzqkkREQDCas8wxO6Kcox3YWiPScwg8OkhU5ylN+MnfdrveX5wXA
OfyiBs8PmUyi7qY80zSc+didpPQsC6Cx2HOUpXb59o6/Hi0TLGtQEU05pe1qnOEkNtCVtgKnE03H
wg8D7iZs4mEH8LLIYQ9Yb0w9MeeEgu066vXI2UxjKpOia3LUOah10QVRgnkp7FMeRqzLR4ferxzw
kd9WnXO67JZcpIA7bqaDepKZWll1aMinfvx1WwY1zBunqzABaFJnJc8oD4miPtXJj17Ym90pGrns
45t1otX5MdGHoJwSSzmuPLqJnXnDsQuQSmd3MmrBQu/eVmr7zbqSxoScemiTog5x9SWn6EWnyLcv
fW/13og1tOiQ8sAdqL/dOkQm9CRNIwU9XXsLO91SRKfVM7ev7vXorhdTjlFsvlJXqjGRhsyFZKQL
wvioifehYh70IePJ4FwVChNfmlGsl5ZOLXUJsNIqKdetscfTv8TMTa/t6jnzqzrfE9B0cz4cz+SZ
gNJjjX+QTDh75w0onxeI3i0YJXQX29gH8Mfawl5/uS3zco3f+npMgCGJQHqJzizTEqb2Zba7kw4e
VA1zFeHP2A4yGKqRYTUOa37PmS3wmbiok934BSodclldXbKa1EtRwjkGjzbaarCAZUespNJhO5tw
9OUYKwvyMKhTaioyPD6bCrsVnhfxQ21+lYpf/XtIHbFn+0+CrTKxBRwNeUdob6KcjY9Bb56iIPfk
oOIMyPASeZWJLYBsy+b2kmB4w0m1X4D1tyduiQn+zqI8tvQtqPr1N151hWOsKhNl5nos1blFYhOK
84shmMciqXaiwtWPZx5MeMm6Np3bhJYFHikOX70LToE/uDJdz+b2KTgXgsrElzoJA6ET8dEWoFeQ
+ZgnRzHCu2jgfDWeHCbGyNq05NKIan6lyg9Flj0nbYrN6ASUd7PICSucmKkyUaVNFq3JKZVymLbn
UOqxSiK959ljSoYBhlfQCxDGFgyscygJ7YNo0qMC0OL6PJPd7UC1PU5xlcEu4QiTuQiSCDvACABF
b5uOgp2h5+JQaL9Ysm+L27TulTSm1qGN5jJ1HR3eUaWTvFR2qtZ3YdA4t8VsZ1YrOUyUUJpKNYoW
WmXYQ9aAY1I45S54qdzP2Lb0ZqtQLd5sw6Y9rEQyAUMWRmkRaCdpRL9DAlfYyP1W9E+8CekrEYw9
kIW0cVHiQTB8x6Vik2+hKz3V2HKeHbRUfnL3jTev7JU8JkZowqxGJKQdDid8mjNUaqoXAHYegeZQ
Wm1sUWLl6MnwKcHV/7HuvOnNoJCTwEism+QCRLW6wfR6aIaZdnToqIju657kp4i+WEmzM5/Wb4Cs
beUfb5vOts5XoczF3QWLoU3UcooTRRrocGUCZYBLHLZtLb/FsKl/YRBk/hMuTJApWWZ0NjFJd1uR
bVSB6/Gxmb7U5bWQU7jOav6lhrNXzfdGiMNUnGV4VHB6U2xJvErNZiKwEso4nkmAvNdSHHRVCOzC
+NG1R93E8mD2I+ANpnO+FIurOQ21NrQUh0zoKguImsJLA8KDavg6zj96PANiHk/t9gtgpRzjf0WZ
znFJiVc6wK3RFhKIV86Vi0ImMMQVTqdgO1QaOlF0eIBhMqFyEes5bSg3X12EXlY2/kK0k9Cl77ky
gU/7jxjmgwF2L0w6utLaiBromJ0w8EsCw+BtUm2WUgBZIBmmLhIN7GD/zkcVQmo9jVCPbV01tYKz
dlBdySp3hS+4y67xGxc4vA7d4Qa1AweL79LhYyPnSjjLvxYZpC2MGfufyX52z63tLRYdG1wswReB
kSq7Cah7GmxLhjv5E02S5aMJjgJObNly+vWvYI6A6EovZnRfqUq/FEaBAuPX2z6/5RJrAYyBCq1e
LmGBGr9qVpYphlYrVpZCwL2gllY5emb9SeYN8/CUYi6JcUqGZqJvRwMY/vL4KAocpbYcYa0Ukzwu
gd7HOp1c1eLcKRHIkta064RHHMETQyPb6raJscuThjVSE9LoqdssaWiVQRh7BGs+nNDME8Wkjlqr
Fv1CkYo0wDAlsVuGT5XE8eutQLw+NeYe6ytT0JcJnyVSn4jyYUlqqylfh7awuoozr8OxujcsPcBA
0QYRlUPayi+8wTfP4Oo9RByNOKdmMAExauusroCUY/dZu9cy05/64BQ3ISdW8MQwAXEC8J4RmhAj
mh/T9IfSGk5bR/ZtR+U4DYtcXJpKuwg1rXG2ipcEIihmzJ5XcdnWBLEWJmqqmsKYWbsUEvZLEQ0C
7dj1D3HyVJbvmGgCdMo/ItgiQ415s2Yo4Ju58GDUJ6H6Higfbh/VZRbkbey+ymCiZp0WmZbnOCvx
UXskz8Zjd2qQ1OzRSnR0DDosu/mT6Ikn7dnEeN/gYisT2Sivjb79xa6/gg2tCQlRbER3CNu0NtGA
xI/06bamPBH0e64iUAsW0imlTGuy4s0DiJu/3/77m/nL+msxkbQUqqIazBl3/fce81l0kTURrfE7
xcnUP/PGbrbS97U0JqDWqoF1+gwP5DgDwJ1wlxrRvkTVq3vlqMWxc/YlDm5tYSroPooAGlwKyZl+
oC1mZUcrs9QWan/iLDtvR9erNTDRtZOTYVomvMwFkNUs6ezmVfIVi4VO3CXnkEifbqvIEcfuVqAe
BvD9nN7rInBnfiix2ySSoyZPc51yPHqzw7v6bIQNs3pXiOqAhLDA0xlEYhTTanoUzoM9evou8aMD
8grTjzhuvjkYs5bLxF1ZWDrgMFwqpvAsGbMCmJ99FL//hTsa7WQuISDH3wgTWIpJ0ueCwocJ06ua
f+4T8785NFu/0eK5yLHmQxE5z0X3NBf722axOYm1PjMmYsS0ciPTXZjgTPnRynNuq87gd4fe0bzU
G3k9ic1JurVAJoLkQa5iBACuNj5ipVrbUSKlxVc+Jp0Vx5b5mPiiFTolSogl51rejiYgXZEwS43l
aib+hrqxyH2HDH4qBlsxPo9YxA9mq9Hf8ewi4lUOE7UUUcAQWAmgp0n5KSm+OH5MUo6Ibbu7imDu
5SXI5y4HF5UtiPVxLLrnPO3elStdRTDxSW2IkAyU1SKLxV2mNLtFm0AHLXK2aTYzP1AUmKA30SVF
Y2KF2oAIZ1FQrJ4Pilch85N29V71eTRk27FhJYeJDUElzeBKwOU7P+r386tgxW7nL4dytPCmOXQ7
44m3J8TTjDGDtO97I5VxeUlyZE39WRX3ovScmy64hklD07XPt315075XKjJGIQbYBTQWfDGQhzX2
IAVnSRvOOtZuVaH1bsviKUf/fZVodEVRJEaHRINiIrTAm6SkfDL/s9EW05vM7aoTS+Oe6GZEpAVy
aH8WtTR/9Np9hZ3t94BmAIPVEAlRDRCg0h+yUiiuJrloKIavuptOVCG65iEfuXZI7eyNQis5jL0D
NyBvUupW4qO6C/3CUz/H+9mbnc7mz0FsWsRKGGP0owbS8zSAsEJ8mKZTXX42U6/lFZU3k6eVFOYS
NEEbWxRRrYHt7C4KX8PqnPAStM14txLBhO60acdmVBBSc8F0NXV5QAeYk7Vsi9BkVYIZgAiGcddK
D4cKq4yYOOjARl93VjP6t31m+66VryIYB1WMvuqSBTGIPKdfgwPFiQYg+5cSVGr/zxTMZguDrOQx
TjpWYqiFdFBDOy9e7McHwQVRMehBpydU3f38OTsrP27ryDlF9jWXkSlVNEq3i7eOVQwfiOm+RwCA
UXTV1EBcyFgCyOiUWKtR+IjmO1NwYvXn7b+/bczXv0//fRUHykqJF6WlxUyA5XfJ17H8H2lXthy3
rUS/iFXcAJKvXGbTjKTRbr+wbDnmvu/8+nug5FoUxAwSpypPcdW00OxuNHo5B+Wc6P6/CWF+uxAS
0aGTGhRtnbI20Wi0tpaJxlk7CnS1umYPEAYQDLCNTsKTAIE0h6YNW85tvNGV7PGF1ZzBuAx8BH8X
bVkTGoHIHo79FlSLgtbjurkvpHMeVQ1UgjohnbROzibeXCmz89Yud3pnx9dsPola7mXNrj9Q34Wa
XMgLlKZLI7bK0Lo9jtw44Y3lsSE7tppBBUdcNZaFMC7yaYZiYoIIhZ5CzXdDHdtZPh1HEHQLDsV+
59OlsZDDGX1Iu1LRRhhld7Bu5mMCR+6BCF4c5TdiFNEiFPswl8RxPtAG4CHyGQ1AJXfYB6ztQNlT
9amcvuUAPRKcbfWOWpyN8wUlikiohrAStXTMM+sb4L3YXkXO9MJGJNRXzdH+wd6jyDpNzjqDZpLS
MAQ+cHysnljbWnIIwuOESczWYe3Iy+cUmQoX+9sClBFFjV6Mr/d2FwJMqknsKREUFVZ78QuP57Gj
DA2Tuxbr94+bCMQA4069YeiNmF7YiqyEGd0FK+GJkMZkDksU7nG7tMekPGuj4EJeHYBanIVvX5WS
rwa0RJQcNxQbXcTOO0zEM3ogyYu/F5E9n5lbz2dqFw/9Nt1Gz5e/mchGeGh8P5f/2vpKj/ne2sy7
3m42rCgEHH4vcEXLj6tJtUaJbgGfzUK7+uO1YAy1XqUzPl6OZ7eGiq5VvFb92XLG6SYiB80Xbaav
G+W7QC5+SVQiWVmg1UoUoKx3fyRD6eX118taFAnhgldlVlWlRGwysLur1OeKAANDIEJdj1jvB+Ej
1tjnSuvjrTUd2n3s6KfgbnbLjXkee9vapNgXMRzGQsOGcfPZ6c+6C3Z0sKiUGLoW1XlXB7/I4jty
IS1uQDzTs7keA8uBj9k3RiHO6OPY35A86m70QKa/NoGEspmNfPbKd01wYQ1wuE3ZT0zbB2WjY7HC
ZzzwTo1Jh39wUpE0LqopFU2DmlUV/w+8pO+jPYPM/ydraH9zt7+fjctn616vqRkifzbui+vMU3Yo
o3tkO7nKKRKCnwrMlp9qAvwuBbYWfGNkyNBmMRk2gFxCV1LG75cdROD2fAnELzvZNxn9ZaMc/Ll0
O+l1Ko/U3GOP1lbGHBTIohWS9dj9S5OUizStkipkYHBoUfI0mft0erl8JJHyuMDSqv0cRwOeAe1w
3xsHo3zNRJvwoiNwYSWph2YcO+zxSUp0G5vDEUDUu8unWC9kvzsy5cKKZNDJkErYQH4cvMExApf1
jMJNtAVQgnROjuqGOCUW0C7LFR2Nix+tn41lMbJHFLlDncWWisfLAtbDpYVXhY65EI2HiNOiMS0N
RvNaglbYUGo7L4G4+zXAFnpgCa7x9cO8y+Kclkw9dnoqNnFGv2v0Sz14l8/yN5f0LwE8FIhVdYaZ
Tm+xv7hmSIyt3WIZtrT/pAwRgSKvbrkQXM9/Ke8tBVs83gBrFs0ha4v7j9qDeUquQX930l0FYJOP
AWZCyl1ud67h4HlV7dut5Wq31b0YLnlVr/obULKlUGpwtkmGdKibEtVstcz20VDfaagrXlbtega2
kMEZYlcpOkhQodp2MzlyarOBpQLUbmz+XbsCZwgOKrsxAGb1jfZHdC9yhNUBNMRYhgbNDsk37K2p
62eLdZKaAYM9cQOM0twZptFO88zuItcsSjspv1Lh1ulqTF4I5gKkZQR4VGfQbnAtHYeDXNuyxy7x
zDGP2fG1fs538ia8Sr8Gv0XCtjwzFzv9NKhI2SM2a8UXtTgFIvgzZhifMoTF0ZhhLeyXKulf6J5y
vp2QUsqRZ4goCEQyOOP00ywj3djDcLSfUgUUxmIrixYkVoPY4hycceZVkpmDhCgpgTVrmrc5vYpr
T66xmex/uewI600rnZqYr6IgnufbcAyXGiAJCJj6VtuYvje7jd08SsClHtzhGBylE30pXHknAi5Y
1+O7XE6PbVTqGKqDLWT0agRfDikxMqsLmkkiIZwi9agd2zCGk1XRs5pulfyHKrkCBa7W8RcK5NJS
sBwlas5waxhGKHiWDvVVBOr3/CwssK+bxbvKuJTUbIo5bSRIUrfKntHxmVv/QB3wDDo6prd7L/oh
HeSdiBfrLex/dqt3udw911bxFM7DG7RY+jBsx10JsJzJpTsxHsN6IvyuTT43nQ2qK1qNuv6A/ku9
zw7WNehRthKWKsXv/PXW2UIa17LoEqxd9AZ60FpnhyACyDwsrrnY/TPOg4vleFQXfmtQayGSC79p
n9dJHqJaEpZnE/SafXMMyfNlmxSYPT9NSkgXggUIvjVN0nacVG8s+6uedgLTX72nMRqrMjhGZFtc
Y6mcTLMYcb85k25uQ9Xf0M4X3NPMQT+Z3kIEZ3qY0kyx2oc01VC7s5LLu0jHkruVDLtE7Z4ua01w
HL7qU4daN9Ql0jmj9YLuYeh+Xv799abF+2H4qk+TJC3QrpFzdAfmvRp4IGztmTFcWl/fAHZjJ7sX
2dt6orGQyhmchUQiIT6SOnXrb4etv2dLmZjSFk6MsPBz4VvxRIhqXpm9xIYDjEi3aTijiQGYN9Xy
stpyB0X3SB59v6zS1Yi4OBv7pIsLP5Plruk0aNQsAedbKk5sjl4MLNLW7F9qvdhcFrfqVwtx3J2V
6qFCQayF9TPpiMdLNl4Lx+gFBm+xf1+cqJNJAcJmNIFkv900g1drpl2otT38DpY2WZyFu7ZCtZ/U
2Fc1R6nOzbAPwS3UinKlVYugAPdEN8skmIT4eJgwb9RynjGB029a5ccpp5prZuo+TTRbVLJdD+UG
kiaiEKpgZv+jLJlgmK7rYQo99lhNjM+nG9+dQfZu2mBXd5N70S7i+utsIZG7jqWxDCoaw97pqTwS
7N9kjvoDaFkHthwGXInfmPGhCiY5wK1t6rLGGZ8ZUhLHOvJ2YmHCotrUpHHmYCPH539v5As5/Dpi
P2Vj7TPOaQySq9iFaTa6KL9dveWXMriPZWkYxO+Z39Yvk8NIQ+rnKsbbVsWgheWCJOfykdYi+1Ic
96UyH7C6QHzFk6f5nk1bP/x2+ffX4sLy9zk7H7OuTJSYHafOdhogZc2cbNNYuGKzFhwWcvhJxwkD
I6oFlC4nrl0F/4HUs9/JqEsCPUDfAIMJqSHorFJHVBkQCebyJKWYe6thN1ddZmcLrbOJ+FdR22yG
UH7+T7rkOwVWGiTYHcV1lY7pF9KVryCFAmyorAvkrG69LJXJPUabagSxO+Nh1E/Ka3rLqEKzXeSZ
7mvvwcEOMchQdHf82e3LQ+iFpwRITMlGNAe8FiKXfwV3g0VWP/ZGCc0O86kctl1004DbJn4CjLCt
5i+XdSvwA8KFkNnQzFoKEEIS/z5MzpEIDlX0+9zllWdD4ysNDpOHd0NxlDrBRJ3o97mwEdZFgCiI
mnwLBL/ptip2l/Wz7seEGAiwmJTh2UFKSesiCe8Ph2SY+jYip1YaL4iFtR+RHM70hnSOi7hDPCL3
0n0OIFBwdO5L7IsGe/VF36Se70mby0dbfedTHEo3sS5nAQ7z4/1Iqrie4mJktb3eVZ3pVD1mTosR
QRVdDYZ8Gh+M/T+gC1kNHVgPMnWDagbhMbHkeELOW8Dm9BKzGv62fEMzHwM73xkU27ls5TjdFldA
vBCcmGmRz0exe/F/yW8lwEUqlVfShCwH1iJdYWLiyAb6LbABa+dqz7DVfofMYimOy7PrDHt0ejnj
LVnvqnFjhic6PNPfohtfiuFsp/NbX8JMBgKGwwi/sWZpelSz6x09GlvcDJ4Z2GBSf5y/NDvt4bJK
V+12oVHmnwuNWjUaH6aJjCcHKZZ602hu2Qja/CIR7N8XIsbc0KXOwvFo892MXiN6Nw6/k+AsTsFF
qaIJ2lyTIMIqsFm8i4ISjKVfLmtqNVItZHCRKgK2HplGREJNewyNq1G9/2+/z3kzhr3rukiZFcQA
frezpte/lnUE/LzLclbT6qW5calN22HNNooQqthIp3xQGe/aNn9u7flQVoxAfOc3ApkC3fHb337f
UctHedDp1Ae/BBpgLTuCUwmsjN/+7o3Wb4gJ9c03OogytGfTtRpb3SeggMxcGazoztV0d1moSCYX
Hzq8itspRL5Rxo9le1VKt1MreCKIRHCxIWmVrptyWJ0vl65FutfBiK4BCSO6S1i6dyGyalwcGE2S
9DREZJ1SCpbuCuhcbXpHlOG+kCOXRPM2U55TuT0bIT12wySYTfubu+xXZOefQrD2JNUSnDN9gyEI
vua+K6NYt8t3mAJ1VLfcBv2Goq29rwVnX1cx4HqA+mEQ0+CPHkcEaK44ejpdB+kebb++FBjKqv1r
qoHFREXRVf4BRixKI0JgnFn6XOiIf/vLhrh6Iy9+n4tNIFX3rTcqSnyoW7MwnpURoJR9/jMvk0zg
aavqWsji4lROGmMogTfipOZ3KX7Rpq/T9P3ycUQiuAgVxhmZxwJ7e76yG6LEnqPTIGQpEQjhX159
rk+5byF7KvUIw79/dNoPSwrt3zkJihcqau0YbubcF/OscmA1UBbtHuNiHwz3qiSIEOsvb+yi/F8G
Z78aRjkx3gbjmojNSJCzbXrVvLZg0K5REBQl1Ez3nwLFQhpT6+I2t4pyGGoT34aty3VbE7VHaasL
gWXXPeb9UNyN3ktTYFYzvg64BLfGHOyjRvROWzeAdxGc02jqYM5RBb+P0toNs/4Bj/5NOpUvl02A
/cwlhXH+UqMBX5bMmI1Bc+vZOM6p7AAS+1wpo4s1f4E40ak431GNMJRGlRVGBtVJy24rt5idzlrv
8qnWA/a7HXy60hu5rscQcmKg4uoHNJy3GHbc+cf2MP4kQPYOYH5nYU1QoE3+mg9IMWJLBCl5ejSO
9NS7ssfaVwBIcP0fwH4H04O5Ke4bgZMJtMojPBIpz9DaZM87axPrJ2B5KZbgjhCJ4EKFWkRFU44I
FXrWPShys89xAceSCCdBJIaLFnoWBHlcw7GGdJenp0F5KkIiiHqikMTf5nmcJqQDETNeNKyBqtjz
FZBUTwwvPxJWbQWhQuNCBegAaGQOA1MctVuwh+ljKBgLWi0Mg9VXpoAVQG/s08p1nsUSdqAh4zxj
D/QpxtapvLfOkxtjGya7F+Jqr7WglwI5N54KajRSSliY1cD6Nu5mbBr220BIELlqD+8n46/Bpk6D
TtMgiOa3RHLU6Ci3v5MxYDYa9MBEB5AhV2rU+1EiIxteL0w3sn4OYAMTVbhXbWAhgp1ycSspctKl
VYRnLDAobRUs7KYueMWuplgLCZyV5UbUoeXKJvD1o+RvFHLSmmMp4m9a/RoLKdydVABiPdQxCemo
1ZOWnPrytm4FB1mdk8JO8a/PwV1IcWGpWjuzVLuwLcWuIxtWBkov6vo/2cSUhBqSRWwoU31hqGNs
w1kYx1k0+3QrLv4Izr7nhKR6EcFpWW9H9oC7jM2X1lYOrGtqCmlJ1/VKQRgDWDXV5NtWZPCHqFcQ
9Ub9SZELpx9PcyV6Wa9uMFHySwrvS5hvQxekgeLqjbqdN+yFrW3AMr5T3MjLHMshJ3qjHfLr4hap
meCKWjfQd+Gcl9Vd5ge6Co3W8XAXtxQAV+mODNmLZkr7y5e/QJt8Qb8tQNbbB8wXgtzu27PUVV4n
W4KwsTqkslQndyPWeSsrEbbFHA3AsSB4ZRqsOvA5ZRsLGBeXz7QeQd7Vx92LITqyajOwCF/VTkwj
N8tKwbUoUhv790WQoiYQzZoUQzf5FIS2ZVR3WW30ttG33y6fZXWmf6k5Lli15hinPmvGKZY9Aww3
8lDjAa8HljMAJhg41pblaGwr5HdQpZaSuQAmoyI9yLmFMgzm3BRrr0qqXdCny+cTmToXwZKiHJVi
gp91gJ3UpmdZBVqt/kM1N5fliD4YF6TkOQXkErv1R9k85lLgTUnjjl0ncCf2536Ohb9Mjx+QssbY
r1sf7tRavt2AXEg+hdID1mkGCvLv4P7yoQSGzg/wR2rU1QlBKGytnWnsTVEcWs3Q34MgP62vK71S
tTpOkyqFWwUO6h196yVp45BCZOeqQHNchNCtMYp9jZ1lI92ztbj8u3yDDRIv9kCZJPhMAqujXIQo
x16iJEWAHbKfdfKlm0e7aV8qXQiTL/pCXJywCsMcSgJB7Uv2LZhtCtxFycl3+ZO8ARBT4NRb4UCg
SJPs8IvYlOVm5kuRAfg06dAkT0Oo2K12NLrANjVAdico9ezV6ln3t2Mg3BgVHZgLGqmZjioN8Bnr
jXHPINV8POaCbX9gi9+MtCb5ftkHRFcL5SJIU0aSP4bwbO1m3hib6GAepTO4nNx/MP/ILt5L7s1F
EVIl5pDkcIgR3MYYEZM8eixYd79GOi/C8RAYKY8MMTVRm5YZQmOiBm4MqhW1xhZIT7w+kgU1W4Gj
8/vahSJNilVCh8qQ34UxNBcZ1xGtvTmYvFASTWqJxDELXlgoeNDjMehwsqE17JCANPrR8m9N/diI
6NDXaxvvIczgwkrLqFY0huTVd7af2JJiD5PNwOwZ8w89NqDQu0YLGRN3/wAGQ3Dp8OVoMsVlZWJA
EpMnxU1SdzaV5rus+r1H2a9Lh9/IkOuShvWErzeXWELptLtpMM61ZArSqtUJyUVCYHCBJezCOE9Y
IY81N7M7YK4mWDsxHALEEraaGnvWXoSUK1IhF08ybVayzMfZrDr4MZUGvuD02qaFAHRI5GtcECl8
ncYhMxNdn1ySls6MzF4uvagWPdkEAdLgQgiWpEmvtKinpJhoTsM/SR32JXDsQa/wKO9rr3zSN/pL
AHV2G0ZTg9EW4cjQehXk3S/46WDD9M1sAgQSHm2Tx0iB9C/kusJyKt2U2/CR/LgcpVf1S2UMODBg
TwwAfvR4S8I8T53jHtSalzS9qRvk/sNJVkRZxGqAXsjhtBt3fjR3E0w0Nh5jPXSw42j72bUsPRXV
fq5ve+Af9dUf0Xx3+XyrZvpLripzw9bFoEUynTDTnYaZXUpXelWCRlV0ulXbWUhhp1/EzYrqaVqq
2AptfoKiFqsFmjtezWf/vjuWhxyL9iJI7PXq30IiF6kbqRrmsICZII/wCC7XYEswfB9gnTlwiXtZ
iavXwkIYF6vlpm/9nCEyBPEhhq0E8m2l34D3lHTOZUnrjfOFKKbphSb90ZD6ktWx0CYKrpsnfDgX
mxM78Be9tk+qO+10wRUr+nZcJtiFU1QD7AkOl8o7jIrujH4Q6E9khFx8Vq1Sl0KL4lEKQjFtvqtg
hLFoPkN0Di4g55kyq3KL7FI1Yqem23AUDVIyH/2UZC2+DRcrBjNoqcaA+uK/IL4GtKV+D8Yem9R/
hSSVZ4rHNNysyTrMDEsS15aBV3WeCj7I6nT/Qga/IioHhdkRCcoaHFY7YttHjHGtPYlQxP5GkoYk
QDeIRSgX+NqwN5BW4bGuYs+J7MZdh/V734aZ7QWuw9T/+fP8ksQD3TT5SPqugZUZrdO7LA7V98XJ
xIAw6A2MQ3ytYQmW3VrdTjSat36LvIvmAkTa6aSirCKB2R471FO7qQjmMM+KEKDibwLfuyjmBosA
UY550g0U7kpuRheN5XtGujQesMNg519FOl133HdhXGzQ1SmcjBIWH5Wzk4zU6aNdK1qNFx6JCw+y
OdZjaeH2qN0Ju7QhG6l18ivMpXn5VgQpsv4so+9n4uJEMU9xOEsRGv+n7puOrodyzbj4ohcxYsJ6
SHoXxQWMGdiaY8Ie2UFv2AUrhZeby0Yv+kCcd0lGmJRKKmGTJX5OTC8vrmVLIEL0efgFJzki06BX
MG5yk+/B0bZV7kasR9Q23f2DwU+BF/PbTkkdYFi3wV1Lz8Dne2LyJEe+9d0E6fx0Mx56L97Vjxpx
RJsSAl3y2DZJMoGOLsQ5KSAnsIDiaPkE0plqe/mTCYyC33caFLB5FAqMourvKlD4BoI4KIhFn0Bd
QRCtyJGCDEKZXVU5BdKdCgKxOXi4fI5VLAj67kgWFxziINQa0hPcIYfkWgX4SBF7ytdk6wMzPD+A
n/Co3dSaLYpJIv1x0QLj135joQnoZHp48hMYRGoIsjCRJXAhokVzt9QKE7XfbDsFz6bU2rkkSMzZ
b1y4rfiHx+STQlUYUDIAlQbPrCNpawzFNY3kEvBw2YS5JGHzaMWVQaCs6TLBeqUKUE+m28XlUXS6
kjRo4WCkmgHfgS0MbiXfMKxyoAvvLhvI5xMyYQaAtBWZAm2Pe3rMiuTPatmCBYuqkx2N+qEdLfDz
xm6VDzeSLHm/IU+XLUzgA7RUM7hoK5tqW+cSFjGb/kipp1l7LI4Z2sHAuuxlSZ/tAyfTDcNClmbi
1cipcWqHWU2lGsu4quJQKT1MZvVIw0w00vrZlSEHyzkYG5SxqsKDPYSWmijGiIkQuTcwL/nNCgYA
B/h2idndyydaKUcxUTpgMyzMJ4Li+6Nl0LaRJEPGZIh8birsV3XY6A8B7xAyeEyv9DSU2+6y2/gg
qgp/duePgrmHnB6TtozQ1HSU5GvdfotNwfLH5/vk4+9zqZlOcr9L4c7Oi1I9hHW6UazOzTPV0Wvd
/XFZi6tnoUBuJiDk0ZDsflRiLHc+1kyQyJCGPIAncquqlXtZxKrpLURwoSlOKeJShndv2uCWInIT
2lWFOyRO8tfLklYqMWyOlGIwA/AOqqZxuQVNfG2YDVYMdZSNfCBADSMAXPj6J41d/IcoXqy8fT8I
5Akvg6bVzYyRwTIqqBDRic0LSOjYUwBysn7s+OXyEVci1PKEPO9lKA0DUZuIoMf3WGp20p/y+Kwl
h2L0Bf7FdPUx2n88GmeFSjKFiY/hPEdTn7ACbMau3Mloe9wN+rGIbxpfiCK5YouKrrGBY1lWLJmv
iTYZ/qeUYek4G9zsmsCJDUdq7Php9FJvYPC6rghpYiVcfRDJ2SZRrDxqJSSjWTo78dzYmfKHNkSO
Ft1e/m7rlrI4HBfqq6TR5ZnhyaV70DkDyZcliYYzHmZ07kEbLgSgWrs5cTZKdRXebQCN8KNrF6M8
wLnxAYk9eAy+rgAido8md4GSjGhOYOXRDHNZSGMfd3FP95oSm3OHjzcd2AZSD+iM+A4tMjxdf0eT
ukYUHRM5wL7inJzkQ1MO84Q2AwCNtA2jdGyvAN9yZjM5EQq8olHiVZ97F8jXd8eqCNqpwyRxPF7l
01NLZtvIn7rkrsyE7NLso3zyOiy2Iv/QwCuicofLijqRzAigGcp9XtgM/c/fS7mb/uwwUhee4y19
FKhz5bYBqjBG+FDqQArCJ9+V2tNIT7CH738F4QZWMsGeMruMLJPuM/DbuJNrYlzC608BULAuC1+5
Gj7IZv++MJpBpVKe9MBAmSzpyrek/VAlV4oqC0xmLbAsj8h5eekX+ayybZFwjncoqx99yRRccitP
CzCzLtTI+XesN1E6FpDRHbIn40Gz5xc24RkcusEOAPizVQ7Ah9+KnhbrGkT6iDl3SwW81kcNSnNS
z1kK6oUxBhfn7LX0QZV/6yu9y+DUV1vmjJVv3Kpl2ICz7o5kP8JURIa2dt0gSv06CKe/vDcpMj0c
JN734O4pd9PmrX2yvWxxq1FxKYdzsDBNZrNPcJh4H+3IVXgz34VPgAnxpt0c26Jm8GpYxF8O6DPQ
HWoY8/z4fQw/yJspwvOFOVZyrnfmDShZ3MH+9zVxRTGpRdgyDbha+adL1rU9LAE1IlP7gia33YqK
1as3mAlUIqy3srUNPt9Gx9yyQFjyVuefX6XCZlWv9spwWm82ECVaR3JFVcq10LuUyXVpMnAr1QOj
e8kyZWuCbcb4MnfHqr+X8u+/YRimpYHBBKD0MtgbPn4pfMK+a4setdibdl8h/Pnua7aXDtiw2nSC
3GrVCpfCOLOQS9MANBKe0vP9dGBoTPG96fqKzbgvUdTzLp9tLUgspXFhtg0woeszTiVd3jbzWUdx
oBbZn0gGF4j0KczjPkEmLOWj5g5SBTb7YPSBThmJ3pir2gPXDOh5ABCiqPy+cz3oajBosAoDxEO3
uhedyV2XO93r6FCMj/S6ILivnW0pjzONIC/kRmGIK6l/SvUbad5lopfEWiK6FMGFv67zZV/JsJCf
xGppg6HtOJWYKBpU045S9eXf28NSGBcDVRXYxnKJFZ9Yv9ONKw3IO1osmLsV6IxfhNHaNFNpjG9U
G5NN02+BuS+izX86B7/1MmYYSJFyyJCDU64UWIrayeUo8lXBp+GXXMAfDjQSCdrqiE0sm+0dhBvD
y7aREx3TJx0DnR7wY/eGoAzAYgCfCi6+Ek9sLMmTjPVFmESoh3ZEvzeiMvnKYDbGB979iN9urccx
VnMLJ5vQfcIMlqueezRoGDYclkx15H5s9it6kN0OrV3hUOzqjbKUz8WluOnLQffx/czExjAzPTBc
Xv+oneTXZjN6rZMeRK+HVaWaqkVVE+kaeKg/Rnng+4X51E8wmXZTdHtjFrjW2+rip6/2LoBPyMhQ
KpizRxyMwYIq7aTOTu4wruqGm/aKYiZkBj+BuplucWkCrCk/qbvB/vcgNmws5Nch+Qbm0FcqLU00
3KJwauxaya7izgpsaSKnzhIlbgKN8qN1VqrWYWPiwFUe2dX4kooYUNbN5P04/EQd5gSbKJEQftWz
FLjTU3HAIORxPmd7QMcwfLdhJ7qgRYdSP5pJ3aQFmVKYSTnda/NJS7zLkWv9ClucibtS/ISmapOg
TqqelZc3Wh8nfCbb2RsBgy7KolYj2EIYO+3imTVGk9LpLYT5zVE3S0fJQlcf5n0lGnJeLcAtLI8f
nwP+SalkBoxBPpdHxgoY30hO5DQMsInByQsXZliR94K78TUj0hRhjDYlG3AB4SvYW+Df3hieIhOP
9Hgfx+fB/D5pO8HnW73dFhrlnkS+ova16sPDpkNzmBC58g0bRgbFw2PpNcdqM1zpImwvkcxPKUKT
9gZhjlZOdgNKznz+Os0ituC1jHv5BbkACebrdmoyWH5U+XaOnaBmuiq1wa7MXaMJBvgEJ+ILK4Os
+/ABaHEer9XgpSge0vAs+FLshXDBQPiGRNM3wUDkN0dDPwAvlsIxHzJQuyc3ojRbEDT4aY6OBLna
s91fTX8d6ztMDP3Hs3BBo5jy0SzezoLBlBIb7eCFODLoVjEy+cqnQQdHI4ZJ0VsB5OnHkOGbwHy3
2g6fBuC3aLhNt+G/HwRAJWchgrM0tUUvkWroKmfquQkPkfUoSQI/FZyCN7CEtIrRsGeW1Va2Cbjx
SqMg7KlEH4ZdB5yRqegWYiCTopBmvbWqFgE2spKxbntWVDiaWxTQdkgPj4yX6x9RaKyE8w/SuG9j
1GMcAn8Pl1OyCa7foiz2bmekTrvmJXhgEFcAq/GwpCCwP2Zfl47JfTFLlgGkEaCTo9z3Fia/WXGy
zuzsJX5641m8Er2KViZfYCPvin3LYBeK7XvwxE2ygQGH9hgV3ya5cfrhyVSw1LTP60dazO5QH/tG
wEUj0DD/wNQJwFzliA0RabmdTde9tjOrmyn4clmhq+a5OB0zq8XpirIK1c5Q4AHUtMsM07z3reit
9zcq1EzmyLKm8skgvhnRwxGbARPIZDQ3OPi7P2fKfotKhn2uX7L4XFCSzEauJBWf68S46tC7caNT
5ebXaNa7v5Gjqegxo3OJ5VVZljk3wPtoJqMGaywQCOdD1b38xtd5/32+omYFltYbJkLgWL2U2jHw
71T6+t9EcAG9BLNeRXwU7YbWdNsB+PrSxhTh367c6Es9vaXXCysDKgnKPwb01EzEMyx/O0nlTh21
qzixMPWnuf/tTMzoF+KKXEXnkHFa5OZjmJ0AhWxPkSBxWPXPxadh/76QESWol1AJR8rpd2LczbS0
G+kkJNZeudA/aI7L8nQjKoecbQ3N03Nj3siZYFNC9PucBTdVRvtWxe9XGLaTpdlJRbxdawn5hyNw
IXvE3EUQseFs/QQ2ObD8hq7h+bvR0TfZRnJFKZBIHh+wFQmUQQ1bc1S3xTcDbGvx9+jYBxhnxXWI
GvsUbi6b28omDWLOuy3wsboNtbnp8b5xMoy+7ftNfUx2wSH9bnwljT1ODjmk2KVRC++y3BW8gI9y
ueDdREGlS2zJklRuYGLeoETbbDgUT5OHci6GlPxdss+wTNyhyasdpqOYr2DdfoA2yQaVgT7NuYE8
pLQfFJSsaR7aSrUhIhjS1QtKfRfAOUAaSI08tfAzq31psKUEEoYhEmQVIhmcE7Rz1vUkxSEio3Ea
vNzAY2QKH0/r1yAwszEFhcEQne8aK2aoxDpBct547AMFnpLveoc1fpKbdNxeNo51N0AzFaTnFghE
eWAF0wfqYmshtzXu0wdsfHjzTr017wc33LG5NRGH6VqJRJXf5fG9man/P3zNfENSJ/zROPEmdOmP
kWASBSuV5+xGNDqxeq0sRHKtGas2Sn8aKJ7A2VUAuKHkqs32lXEn53uBMlfNfCGJ8zQAKqWdxZC8
gmsUKa+Sk3KnfR2Bp1ptpD3Zzzfq3WWJq9fLQiB3LZttoALTEulfpp8brbJH+ZR1V2MoemuLzISn
pBkN3M0Tu2AGFGDlb2gXe/7RvPGxzBx60q2oDrTqakD1BZS7gRGzt6LU4tpsVKBTgV0e+buxlbND
330bRReASAT794UIq+lNM2cl3So9yHPvjOVt0QzO5e8jEPIGeL0QMnTRMKQhQi92quyWNvt+Vrxa
Me4vi2GR59Nz511dKheZkhrlFn9mRcAQyJmW5s0m2Jan7qUaFcengKQtMRnx32Ry97XcmyVpMfXo
hK3lGtJJBmiPbD5VNV7hz5UleICsetb7CfkmzTxMZVMx/K60Hb9FZfKAh4hgV0vwrfgejW5lZt6k
+FbAeLQC5GndAUvEAq2JhHARwuoDoyqYH2n+iSrYxPAnV+sESee6ty60xYUFLCdpTWvAtlt3muw/
6YbRpzhYZ8afhh2+3wp8C4Hs8y3svCi0mhrs8+hbSLOLLYhUdhOQHNiSPPky7ERbg28R4ILJ8whl
Ud7nXQ82WeB1d9hRbLbBqdtke0a5+g8gAETmx+UvwzyMdGb7u37JBrmAl61g7/JhxLWc7iBzE2zm
XBA71iYyMJj8KwhqXE7jA55vahsm9FTvm212So7VXt0FG1FtWnQ6LnyY0eiroY8cINGBFJUTx/BV
73K0ENk9Fy2ssisagwE8B5hSaG40uqmih/8kQmcF+IUNpn411R3rtQfFa5TdR2MCCEWB+64nZ+/f
hB+jbcsWzGIZy6VtFeS/yi44peC1lw4MqvO/nYcLFUaa6HrCGgadcq60TSwdA/nfN26XFsYPXspa
FYY16+3Q4TEpj9m/x/nBy4Mo1MR4oEo0/kFPaVGHFuPykuSjHvkeiRVXmgM30lr3srJWEJOYKAz7
AJ0Xjyweo25KrUEyZdhwv9E26cn0Gq8+jm5zDjfEa6/kH0DV38wn+VmUR6jsO3yKRAvJnJtWU9FY
oIxgqZGUvtFVWi/IKrYWGi0mQBPZgzJw2lP9k63uoLwruZrALFfTwPc/gQcg6po+9i2KW2VsFNsk
rpzMtmK8pLHgihTJYV6+cLGqbILOInhlldVDkd6S4UjlW60XzlezaHBBpXwlMA/GtmkYGUMMMGl9
qx/SWwUVOskZShtzyFsCpFLk1MOVtUuP1o/LprQaqt6VyXcGR2UwtSb4H2nftSS3znP7RKpSDreK
3T3dk8dj+0blKInKOTz9WbT/49ZwtMVve5cvXTVoUAAIIqyFw4yn10L/bMofpPFvQtVKBHOdxLk6
9PmAl2SdSV5BoiAZph+6oHLMgqcJY5lhZg0pmJER18v7xPIyJbflnNdSUPe/Fdt/STLVCucFuszZ
TaY8hxZnPIf395mbY9BGQUhrKKHF5zT+IvIw4Dl/n+28gC/KyDsNvz+dldtpiT7UFY+UmPMd2M7e
IiZGrVJouqk5kOrQWLc6r8/LE8FcFmpTyWOKVWmnIy9i9K1qHKngXBabz+ir0ZpMUjmAw5uImGhz
BvQL6/pRqZ+69GcnfpYsLoEnJ6aa9KOtAs3UJ/NSGVDHkGyKUp2+wPfv6aZ54WU/uDT2nHhj0tNd
icMVJeAJBZe3noqj5CqHyQe0sw8ij5MGoCC6IwOkGwTvyRbuJ87Q8nZdcHWwTDQYliVvBroDPHyU
b6MPTey24JsHT5+DOcEU2+eawyc54pk9ExsWfZilIYTKjXXsBTCWao27H0d59sJklcU4G0mWwOqt
tra1/tQOR10EZbX6YRh4vXOeLCZISJqpZpWG9mmZe/qD9Q0Pbic8KrdZg3puaA/YXVF9ciBcAljO
jcjub0etYlVhA0PNcj+U/Vb+KYLcLuaZCMcf2MXtWC3zpDDge50rOpQbOn9JAtXGhoyfvfASz+23
1dUg2WXtTgB0uyQjo5m+0UXxPhA88ZjLNp2c5s/8cEIXO87cFWEkGxN0k3XDS6zsZAyJp4f5cd8c
eWKYkNIRC1OYuoJ0usWYlDkEaV65aR1x3t4cv2IXt02snwtVDG1U8S4TXmsepOXm3wfmvYWqmCqq
bEWpBu2rOVUG5pYQ47MutonI0WC7enAVwW4CxKBn/o34pdml6XTH9ETxvprMFi60Y8+3gO3kfSWR
ib+VkAD8BYuqTvIzPg4upsy88lSDGIryooouhgEBCZm7IxdbhHOabF9CEoSsBSQWjEIY73NzfuhU
HpY6TwQTaMc8ktRBxExg1D/m1h1wff/Crldnx4TZOTNEQhoT7oNJGJtkyZdW6EoHdMac5J/7lZgg
W4bZZIUhgqyIWv1Dfqt8o4hUOeaL9e/Yv5J+5mfwHQon2Y49LtTNpvte1WT7BpFZ9Fjpx20iSZjn
oG2RApRAB/2JRnbxELnV/4BNtRndV0KZzoGoh4bQ0x7hVCUv2TQ6kWX5WE0GmdhfFThXopgEzixk
ISkILHFuOzsXPpPa37eT7XfqSgKTv1lVp7WSSodTA/GzHORf0JQG/NUSGI/EDV3VTo+DF3+hXD10
7ccAxsT+L+B9QuopqyxLUAeipw28vKkeSH+ThCBm5b1QecGL5VNM1aVqrQXxt/UkAINS0OkIYeQ3
mwoK1c/7OvEshP7/SidpqFJhBoSLY06h35gTIOiagyGWH/ro3zNJocKx+n5MIFGw/j4aFIgxWTyr
/2BFzt+9tVYimFgSR2E9zQKSQjn9ZtaXTPi+f1qcWMjOtEcpRjY1+u6VDP0bdgZuMjH39kVwjIwt
hUgVCERz+nLQ1Y9YNbOXsHdLi5NvcvRgIZgVgG8MCoVgFuv6TugGz4gJ5xbm6cHEAzIPY1iFgDsY
egwjS4JXZ1BkHNz946Jf9F2l5frFWVp6TOa3c0VnEszlmNuJeS/Iz7HkaSPKEpz7Y/ORtRJFD3Xl
KqXV6NNM6yrhhUIEdzdKYJ3kw3+9KXR6sis5BrAnQFcLOdEH6y4+0onn8DhXtpXiLVA+y5hCjV94
jzje52LiQJKCHVquILSKAqK8AHXEVnLeHBlPCBMB0rGeWqXABdzMwl0ekoekKk+lqbzs2wQnprHY
yrqE8qxkQQxG/mwJ4+kVeWq61C5LiZO78CQxGcVoYXE+BlafEyoALxym5FZUkULUiekMBu8C/If8
BQViXQLhKuaF3xpGrjdKNw5oliu1q58wYOgJnlV6I/aFbAmg+gSIaCb4Wij0qsoDgfmH6/ePdHZ7
XSOqgvCH6xfQaJhvlL3qHF7ME+acntRjDriD8Fc3XXLSY3yQXvgbqttB6/oDGL+IRaurMgOJopnn
XgUq+5pL1ssTwZxwNZdYI5YwVTkuPSaaQNHxN8VA/aoD4wG6gAW3rIabZeGdSL6Kzeu+6W8tmuGS
vQpgbsBCzmNBsPC8Gh3RoQPLFOqw8Iev5nf5SCc5NKe8K4IuENz4wkuQtitBK+mMP+SzUoRTCc9b
7mZI18Hv2Qaha56XE2ANPLByBbz2xRY40UpjjKe+9QrdUEAUqeCiSWdbqF20MGIZNTdagBpu4q8q
LoWjMmIbLHcTl7f/tW8wJsvunMhLg61bXKTzchnAz84bC9vuoeoYKQbigGRgke6tdslIlk4vIKAs
PNLdadFjWn8Te1CLxnaKBDQFUMbAGZbcvuiuMhkbEtslqTraEOrj1E2jj3L1mLaWa45+lj4I8UXl
lbC3w+hVIGM2ZqOE6kw0dCzKyBFmYuda7taSnf5dtvtHEJtcqRIZ2qZDDaUsquMwRHdzPrv5sBwj
ufibwXYDfUNAjGiA+2CeXuqcd7Va4z00KYubKS99o9lR/SnWeKU1+ux5lwGtBDGJlixVpd5SgvTW
687TufKng3JJj4Btc9KniGvx27fQSh7zDEumTqpryn2iXwosXgJcxxtDDPhhod4mXua0h/lGc8lR
v+XyjfNUZTIwq2//bx1Dv0S6nd/SJaPhEB2rHKCx/0thh3rX3tkyV45pdcasWsgux2k+yIXhYE3C
GUTrSRO0oBB4N/xmfrQ6Wub6kQSrUrRcR1re1IdeMx1R1U9SxrvKN4PWSgwTU3JVjOpBgH+nc/Yc
ycMHK+HN7G6XYAGGBNggEbOZbAl2FHqM8FBoeulJPDW03lHb851qZwDaFY48dJvNAAIwDsBZmYr8
bvNCL4BjrvW4A8aoO2tEb+240AMyJa46GTxK1e3j+yOMXZINjSladB1P5qIcHBUVxjHjBGCeBCYA
j92cZVKGhkqZj84cC3fxRHiJwmZF/npk7JSuosmhoVTYiNHu4kANZEc6401zkB7AkEDc7mDdmueW
jj85lMymlpz8636qsoXjg2HyP+fINi4bXW6GjG7+Tv4cLN/oOweb/ifr0Zps/Y4mtPIrIJIFThWH
c7hsMxMliC4ElBd9HaRePSNXjROPoxrncN/tJyrWHGP2Dpn6ndU7FKbW8lQbOIaaMyDz4s0/bReN
VkfJxOQ0E5Jeo2O0+qU6Fq5yMwBJm2IKgLbaSVxev5Hjbmx3cyBz2yaUwrPPTWw3tCZ6OmFWOF3a
Y+lvkUd3/zx5n4wJw4CukgCRh+MEPphvZLG9iLynKdcamdhryNWoiAJSg85Nv1A+wJLiTAMZr3at
QHYbeoyYytlXjPvhmFAcqcsyWr/gk+3BnUCoUeD6Hhzh0n2hID/y47483odjAksnpYkZ0wp4TFo8
QY6hmLtd/jTrvCtm+yWwskgmpZO11JIKWmGqSnv2EFL8JCgvnQ2w0JPixScLhsmrnGxfn38CCtvL
HAd5CRUR2lUCKrOWP4JXW+MysXJ8m21lRsKAAiNe/sATkIF72Qaol6K/8/t9wZsj51g+e41WGNVL
BQEXm2jcVO051P89ryyKstfvxDYvlTHHdAcQE534GD/TeUDByW6S4+yLbnaKXN6aKccA2SKC0Wl6
AtppvH8LxUnU2Rfi16zTg1J72bd03sExIQPQp4VckRCXy9if9Dx9Fq3oy76IzWfS6uiYiBHFBqCg
aRQUg+aItdVj5dXHjkuruZmDmjLWnUWKeiczIUKKDREgJ0g3FD26U3LwXao1BuRy10gs9Dpq3d9X
azvBvwpkXy6CkjZarsCNQEr+nByqo/hrm797LS2782a3v0/98aAc+Vutmw68kkxdb1X5zMdQVnRq
jJ0+fBJUwx4HJbY7LicU50hZvJ9Cz5tqSMzf28ByHzqJ+CpFp4QcQ+u4f5o8laidrlRaSqKapYSU
PhdGW8y8VgHbLU8ITx/G2GW1M/KGLrcSXbiMU3pQtP5YhfJR7MmhKJVgX6ctcSi5KKIEIEaUIhnD
LxWAWI4mphsH/Zuu3Zrp11z8WWS9Ey1f9yVt3soUaxEAZEA8tdjhvC6swNI7oeXWNrggZwzK95df
zXxvcbpT785nunLIe2huBQ/6ipCA8mfKeFK8/WhtYvSpOsGzm/KTKjzM6oGj1tZDdi2A+WBmsahh
YyH1HXy82V2AuN4kqJtiOh7Ffcwz2fvytoxwLY75YLEpL0mbIIRIyUtUvfSo2/L2hHkiqM2s7ByU
0UmkpdAIMDGPktG4eVd4YJj1/kITBVAW4EDH5DcLor2MJIoqi+6LGZiklb/U2mNSc+5Eehrsox+L
i4ZpWhjIBoT7W1VGE6CWCq1GKQaxZ+FHC4KESPQx/s/5LJuP5LUkJjhUptinI0GkzWAEkPdKCYZV
jOPPZ/LA23HZ9NqVWqzNKZhwB747vpBg2m1bnOpRdpqhPER58qJlvC9FU8m9U2RsLiUz9gwGnKJq
DpUdRrOfpvndmGkfBqn6GeeV33fa07518L4ck3QSQQAuTAUjHJPXATzsovaKMUxPnb/ty+F9OHab
K0MvpJolKGdeJN/C7rXldHb6HAHDjU9Vzvlw7H0spUaag2WWrp6EH4WR3IwVudcW2c1iwym4Wztb
ac3KKFkQvqqfsppMqO8ZHeifFnf+kQaRZ3itjWLbTXKmLQT9RnOW/wE+a7PJtBbORF41beHfEXS9
GU895YwOopdjgZV9Yg9O5lOsa9pGSP32psGURxaYMic2b8b+q5uwSH3AOfw/9c14vDXU6n5UM2ff
fHgiGE/sQKg2ajNKL538QVw+ogy9//c5rqcwrtcXoFNrI3SxwqE6kxb8XZLoxhKetNZiJwJQgKIP
+xI3o7+CkqJqIoRI7NBgLReUwhAP9FH9NFSvnfo8pLxUYFurqwz6/6sbJpXNQonp+Mh8ir50Z92p
X1IvvRhOZifPsk+Hthq7ceYb3hts2yGugpmoooF+ClhrSHcgGOy53eEXGVrAe73ui3lHxlgVtTVh
FQllxaF4wDycK+SWW+rZUyl2R2KA568Xj9io+vEXn04VkWKZGm1UMMZoxUqkFHTrrOiewXBkZ23m
iHnu7kvZNPmVFMYk00UtdWyd4QwlszmUzZi63aSQ5/8k5V17Z5onoKrBDHUx/CiP5eduEP19EZvB
+KoIOzkjyjExkOqiwxnlKPze9NVnubgj9T35C5hf+NOfD8PSmC/WNBetjOSgVjQvljPsQefurPMw
azafexhREC1suYGX5BfM5sqviFYWrSAh3pNzd+7uMgDS1870FWbeY2BW9WWQ8ZVeNtnWkUdovm0V
V9GMZ6F1lcQDJTQvwSAnAJSiHDjdMY4E9qLuiy4zQgqoPik/ZumDKHBC+eY+5er02Mu5UbAX0wyI
tWLQofcW3ktBf6ZZPP91vNkLXsuS30ZAQupqMLFV6eTlbdF4QvuplC6N3jvSkNu9eEvAIt5yhp42
K5RrocyNrOu5UQwZwlKS2ZT3x8JIYvYVBOLnubQp5Whp8NJi2rF/lzpeLZK9ghchLxNgPtJtlg57
w5hctRenucWGKmcag6scE/zSLC4qkSbg2NH7SWH+NMpejIUL9E7v+F+QRrn3ihka6LVEgGlbrL2L
xVQKtONhVuCgli+WmjiWgfcsprv2w9TmhQyomt+SFHYogjShRuIal+WkftesT7rY2AZ3aWXzRl4J
YR5KcbYoZi/iMRZ9KQ+NS7t8+SU8ZDjH7mRcFkf2saXgavfSX3n1VTvGEWQli0Gqjbgxt48SOqTS
X/TfQOH15/QYmx+w7T1oNdJ7zdL9Usf+bZf+Tca0EkED1yrq5pmi6jMlBc2Nm6Y8TfqNoHJOad/a
FJExbkMGY0VBMYvEuLFF5VUgT23ijsOPfVPbLPWvT4v+jpUqwzRFTZ11uEAwq2gcIhtw/tPpFRSJ
DnryICrglWd4xs3UGgCMSDo80eG1JHUt7VJoGlJpXmzYjkJXI2DyzQQzHWg7QYpmzw7FDW5AlEHx
x3nrSjx1mKjQFUI/9/GCDExdmsiWrPnVbIX5Xh8qHunN5nWIETlNxz/AkTOGrevY1YsjBKB6uNPE
Q8oFENq0uZUAxqzFTsHcY4w8T7obPpoB9gCxBtO9arfpefYr3Z6C1M8cHlXXJigT1kMQ7TRJwZdn
TLCcpFDoaOdHkeziHN9rhzyoid26op9gEqb0i0D39s1+M/itRDJGaM7ZsoBcC0dpPakipnOll1F5
rEa0uJKX2virEt5KHGONFibCwVQHDZvGDcPHWn8ZJd67dNMQVzIYQ7SwRTzlBcJeLlS23oyugTZr
QhrOyXHEsJswRdUOSU5hQRZFtq3wmZDFi8xP+59n09KvurBwCtUodZFaIb6aeXab1UswFe1xX8Sm
ra9EMLdQ29ctlr5g6/KiYdbR6HV/GgzBy7K2DGpAuHLudJ5KjPOqYUa0FAhooP4+h2hatGrp7GvE
k8B4b0jEPDbRsXDIUN4pin4wCh7SA7WhdymQ+YtoxjRk41fBf3VZ4E1rmiY2yn6x9CSnKOi8+BCf
eETO2975Rwxbw12KRKsyWuzUs8Ur5c5N6ujYExKIVX/Q1fgAqhuOOWwf3lUkYw790om9TjdpCj22
+/BL+De9U/l6dOxDTZ2FRl9SmLQyyYdJeBn6BFlkPNiVUXJK4NsuetWFMYQ8mfGMjnH3tRpoDdRS
GB0MzYz2WE2Zv29z2150FUV/ysogjEwBli4FjjZEZAsJePqar4l0r8QJx7h5OjF3hK5HShSPMO4G
PUVFBGuveJf0nJyLJ4S5FWLV7GqKI+PUWvqqx/EtjP2TUmac5IR3aMxtANapwuxl2BqJCnuWLwL5
vFgD8DF5s24yz6qpP68+T1nWhrFgkxdjMVhHc8VgBn2i5fbIiia3PiVe9zqUruVgM+VY3fYYOWoc
QEx92jeS7YL71fbZd7zcyU0ZhfgZrZdgQG0BwQf5OXi6Px9MT3zkSOMEKfZRP3dRYxIVphJe2lN5
M/gFeuBdYgOHzgGq6630KLwIn9Pn/vnvwB5XXs6W31VrrPqwR5QXp8/WctN0GGZPRVsMg2ZoOS7B
+bhsH1wzI5IIMyJKUz9Lxf3E497geAP7kK8k2QSkJBIKcRBO+XTIw8Et84qjxfYrfmUcTAgZGl2v
dApSGM229UTHklUvOsnHJkSzAPQDPq9Uu7lzgOe7aFA6aQOg/W+9ImkynTQyPhKl80Gyi9aIQZzm
xnLMc3QUfcr7OQN243bmIcNvev5KMuP5fSn2QzKgNiLIP63sUqhoFsqe0HBaCNsZ9UoO4/eCEeVz
IyT0ns5vx8faoQu2Onpcs5t5dF2ZN1O4aStXgSyccWgKRO96VOrK/Ge+nPQQJZ+eB8zEE8JULBrF
6EOTplAkO2ttBCqkoOqf96PHplOtFGHyAG2MO1UXcXJtdV8MfjVw5lc3y4BoTYsahJhAF2UuMm3I
hb434bWSdcKcqa3oXo1dnyUGUMm5GD+Z87FdOEI3lAL0sQpaSAMADTq7Ulfmkp6EMboEIfCzoxps
XAlv62TDst+IYCxOkUqhlzOIIJHwVEbicVASf+mxWzYovAD/3g5AWw04e1m0NNFQ2OvEmKei6CM0
CsIL3ZEyAxowwEX8UB7pGsH/AsH4Xj2ItHQQ9wKr2NBYdD9rmXITExIYTkyxkrScZBCxpLmT8Cky
2G8FVgyMicmg0QWJJ0pMjH2ooMUaBwG3l7gor1NaPueRfFqs7FtYJkFhyKc5zA5lipHFNDqkxHAJ
VoytFFWuRuXBhXJ+i07/f5U+tJid0EKTJsXyLRo/Mveqph67fk8wyrLLsmO8aDlp4W1z9W2IbhpJ
t0kYkLqxSd75GbB6MsmprDpA1PT2HZ39oqxo5pxlsa1EdRFxzjjSMrfjNrWb8lnjkdS/a4qzgpjb
RqvNdG6ptY7YqFN85Vw6ID5HtwFsDOfpYfQllNrUEiB9KIe5BDB+XAYI1mHYn8BcOyi59LOF2xA8
hj+MKbWF5cSF8uadJxMAhjzXjMECPbIo3OvGWVFvMMnWcEvjbHLHqMIyZ6RllaagssJpFj8k5R7V
RKcxD12f+Epy05HPI/H/k52w+yIaYpC2KA1t5H0SgTVoks+m6JYDj6yTc34Gc/Holhi2cQ17NJBm
mcJ3fC48D2+E/rivD8cWDOWtT6txtPQl3eJOsieZAHLuMBqc9yfvG7Fho6rmcG6hioYVRzMNwtAn
zXHK7iJlsofwfol+/I1OGq5TurMEDuG3Oo29kQkhHVfPSOh0xcOQYfNR+7Iv5F2i+tv0/khh74C0
V7VEThENNcluMOov3HbghzCCGjyFmSe4vMryP0SOq0Am34mnqNXHDG7buOppOo+e6hHfdEXMEdvm
eXIWp/WNALHS67+Ohi3cRD4PeX3bWq4/gbHKvFRAAkmQrYTdozxelPZRlr5yzpX+jfeXwFUGY5Fl
MWWp1uFckW7hWHGVX8hXqpnsxid5djniaLzdE8dYpwUKBa1v8BidHwgoV5zJjR3taxrEP+NXKajP
OvB8CKgSeZcd/bt7culRry5TzE11ymziHkgMPzZvZ5ljn7y/z1xoVji2sYCHr1N13dESgA0cR7yz
o59iTwfmLhOkUI3rEU/CemwvZlz1zqINWA0hHpGGn3Jigg8674hjCXHsNNjkAxf1UtiVmGF/sJL/
ZbmGdUjmWpvDCeSl9AFsCScplmwJ3lgV9r698MyFiS3pCJaDEouSTqT0nl7fT9i2s74AzAibpB/3
RdHfu3O6bGl91vR0HCkoYlHJsSNaiT7ZhamGT6KSgzy30VBjK9Kqfda7OeeoybEetuKu9XFZKDrY
r7T5Vkgvw+T9jW6WIhoI0JLKro4s3RCJTbdAt3Q5tq38mC1N4xlN/rFKim9o/zzEZOY8g7d1uspk
rHXAno8k0hUPY3qNkvOoB/s6bV/Z17/P2B89riYOIzzltMQm2t2QtraWHbvw+76c7SB8lcOYYDJl
VjHlkKO0p0b2Qux6zv9JFY2dOBCAGaWEHbohUxxk1iUSgE/QHiaehW870//XRGMBFyIjsrKyi5GI
joUzk8ZWtcYWpOewAICbznn17n8eENq8DbhRUjboo6JcUAIkf36syXGaU7tQCScq7puZxrZlVWJo
syKnmGuV8rM15qcy5MEubkYGRaZ8JKJqmSwitSQI42wRxHZFJj5pY8Aj+Z1OHENpvQLYOB0Xl2BT
qatEdhtPw5JIuWi4rZS76d6SbJUi1pykR+NF0mwjKN0EQ7z7Zs4TyeQBKkrVZYpZQ0cpCnvUz3LM
w/vYdKSVUvQXrK7gBOc4VAMS034R7BgpvGq+oMb5N6F0JYW56IVcGSo87lFCspxWvp2U1/1z2nSi
1d9nLvpeXfRswHqF01fxR5LV/pyExB7FwZar2C8VrE/uC+QdG/1Bq2NrhUm21F8Q88qzHH5TE69p
OaH63STer7t8pRQTS3UjzPVJzjSMoYRBhVHxb50nAOimcHg9TJ42TDSVBzBcCSqiqUDOmfGQaN7S
cbTZjDx/lEGx7+2BCYvU6VOKL1TKD0t5VIpT3HzQeXAo70Z33p6ZxUZTEIIVdUPvn9YbPbC6Uahq
kJt+F783P4svBVjkjO8t5223f3qAgX2rWjGlRV4NcNJROvXqk0rOBa9i8q5dxOrFBgKzneqBHh85
mrCF6RD6qJO7/+NcJk8jJigYYC4QRxPuCgLG0Ytu2kBwqhsjtUc/PuiH2Au9zudiLW1m0isTob9q
5VOkVSULaK+YgnqYP6jedFCfKQwYXY4gXsLHGGDnodgzZYJGrepRDIZYjDsE1EzyoMIOHiYlA+P4
X4IFmixvFdPqPqtnun3X1Q+J8rTU3wxejZ5rIGywmHLt9+6ueRnc6IAbN8CKSUKbmKeitkNvX6X9
i8kSmYiB3eOOaBRXrFSeixCTXf7+33/XkGI+zq+ewcoYerlSZ4Cj0BJhcQw9GRvJFE2j8gA7D1wG
zM/2RxGD3EnHiexcyUyJwRr1orcSg4YQCjWWeEZiR7ktHZqb6cbydLs9G4uTdo72iTc+/q4TwmrN
hBK0pvVSEGEpen7To7imYEeiBnFIZo9omSbaz8681cWn/bPmhOZfRZ7VUY+VVHcl5aYyrNnOOwHP
0umQVV/mghMoueoxcaXpoyHJRhTa6Oek1d4laI+l/+/5fdlzZEJJEQFKv6SjEZLxqKvfRd6H2gyQ
qoXdAqxOYqmW8eiUWHpPUKJxkg6DA/I9YDTdSuUkf5vfRVMUzdJUoMCxLSoMrmEQtUT5OAqjxTGS
F1MazpiCDIo553VhJeqw7x7aK2GMQ4OsZ0wrZNoYi1h8wVbczCWpIxFHuy0/GsHi4ar5UXY2QYdY
JU7J0XXzQK/i2Rp2pmC+aU4wlN9YQVh8SUU/5WEQvdsL+WUUKxmMYwOkXZC0EM7VesYdeS5vwXTp
hpUt3y9B91NE06Fz4GRu/fXvSgkr0Yxfy/pcF0DyhT2S8a4SpscOhPL7XryRAstoWOiqhMEBU2WL
5cjewjiMUZRX5LNeP5p4k+QKXpLktm85Raatsu9aFgviMWB5rKhLqCOelGP+k6J/Twehta2X9qw5
1QvvttmwjjfymOxnHIo8iRq4s1V+EoqDqn4vJI4Bblxob0SwoSnXW6MgeNxFyUc5eel4z/wNZ37z
95mIhOJqpfQNZtfNaHSm4aOgGN7cPCvxh30z2Ho1vBFEf8gqmkc5mp/gaqClYwpTIx1QOv6g+l1g
uSJnlYanExMFMw3LJguABRx0gu1Ruxf03Om010r49/nTG5WY3EYKMYk4Z6Xm9Mny2onxaWwt3yAT
pzjCszImBOJN16cGnboRZCN1hyH7Athq3RlIWzv7H2nf2N6VljK5QT3IgjEoyrknQav/pwN7V1NK
6rLTmgHRNJMEZ9Llk5AhXxrU4L+pwUQ1QRFnzaKrYl0jB0P8OSca55PsW9i7OlJXSiGuQHjlUlfN
QavqxUY/q0UhuIucJEa5dF8jTmTTRCYMhHpGsg4kuNifEr61jnIIj6otfJ59OgYYe8Bo2Be4b3MY
qHjrrfpSlmJY4e2YR+0xGuZLZVQn0ZA4X4p3jkxQSGNxWLqaipk+i5MbZo/NcmfWHCnU35kcYuWn
mEN5q0wnt9PSY4HQaaPGrsDUmolfmsqfo0cDdL7/7eCYmDAmXVsPHXaYNfVnrOW20X4XNU6+ytOH
CQhyHWHAukUo1WXA3BWdN86zt2Tpy6SIrtpbvJUITuzW3j16rLyuFqGGQ6mPsulnim5rxSUsP/ft
pR0v5tjYs3iPcan/ZoW/ftfqzlAKra5Tuswsig8DWDwq7B/1ibv/xd5N4CH/WpvHryfsSkqWWXFN
VHQZ5YffOMqAbEudJnZm1DLoRkv5NeEVHt/h7bBCmdQhI5KQFilsEqXu++QDrdmWgUxs9ck8iz7a
qR5I1bnTJZwAz9JsKpkJSMFxxIFiU42UxObOzlP73vG1X4Ww1WGKUS7lhLYNQNZ0yKvMjpPnUhud
UfSXubdT0CXvf75tZ9DRrDJ18IeqTKRSaynGLlBLWwd4ChSXqVbsvj2a+aVceC32d6Dfv7/aVRjj
eQtSsbwf4HnxcQZOBxYwX5Tb6Ny7xG8OKrjfQDV50L3Jj73+0PA4Zbe/3h/pbNNRiJdcU0ZES4Iu
Ixw9BSRDLPGg9rdD/1UKE5MBWpMYAmXZEvHcmJbZ7trvgvq6/9W26kJwuqsUJiabUaWiqIYblNLE
yw7O0o2BXGgEGCO+4wFL8FRigrKV9foyTMhrVPEiwSrM5DHn7UFtPePeaMTYxtBbrRLRBBcraZj/
cKb+Zgpt+WU5aI/aA9ipBjtrwO10E+E1x4cm5RgHC8lgCpklNT1i9FR8atp7oeeESY6fsXgMeZdq
gkgHd+TmK9EDVRNcYDVZ+V1W8e4bnipM/paYvdIlHUSpDbFTM7UNHuTDr8WC92Hqj/mxbCZtVZE2
7OFK+gXM517hVmBzzNwcbICKT9celJvpMNISPXXux+QZWRDyrPFQ+tUlvwcZCZcYhOcS7AhnnpdL
r8gwIA37/4KtO9PBdDtbAZPlfOCt9m5nXtcDYMKmnNXyvJi0riL9DFG2j3ont15M5d+uOjIRU2ei
CZg6sGehIZo0Qr74ypKA6V2vLa+wColjoRwv15mQMkt6aYCeFaJm3wAT3HTTTJzMi3cBsLWvZDaV
RjAjfCPAaioC5lCjL8ZkAbw/AWOu6QAbOMiKHKBswp0anVPtY9HkTh2+opNl62iS5CWQJL1W1O2E
RwxGA8yeTTMByMowa2nQZFoNKL5oEtCuiHjgbfxxjpktiS0mNtCxs4ojUH4sWI0dWl83eLC2v/YG
d5RhZzkFtSBxSTeDxM+DbwbUFaOLVnrkFVr56pFO8hEbxG63c9DDL5Uk2L+heGoyQUhJmk7tYtpV
x/RlI9Q3idWf23552BfDiXXsjCddPKgxtYr0pYsDxRgOZsVzdZ4m9CesUrI+LwRMeOJJIi0YDig+
GeZ9woW35Rgfy4UdF7FJhKaig/6D29+mXngfnolrHr+ptgHO+/w4uwjmABJreEBq2/pZWEg3gauE
Fbm3+qlJLKiELnL1veqmYepj9vMxIhonvGxHzKsY+jNWx9gJfVhadaEBGzt8JON4yBYSxJF0WOTi
w75RbB/mVRQTNHNNasaW0BTsNMCT00BDWsTv//E0YgKmbC5KO0yok6lj7RXzUxSJXh1ecv1fonz8
vgOu6jDp1xhKctFRxO8kuvTqrR7+late/z4T+MZFtoqeYh1L4Slrb4bca9Xj/hfh2Bi7NFUZcT6b
GhorTXRuitth9KSeEwl4Ipg2QJ4kmDml4VtUc6+opKdQBa2psvCm1/8htP45rl+zzGtD1vQi7gFS
5gBSPtHtyu3cCVhUwHwFmMMSWIH2UJ+nxk5yx7Rl+Cwfn4enK/P6TRa5DmeK6bB0D6M62nL9KZ1D
zsuQY96/Nm5XevbELMVUw12thh6geUIztpP21Uq+/jfTYOJCQgQFdzwyqTy61NVLMj9JIqcJ8A+p
4fWTMQFBmXMz1TWCkU+A8y5n+lbqDvlxPKa+xR9A2LyTTAwKWSYoRQBf8jbSxdkE6qwQq4/TXT3b
dQZceUAaBsWN9lnCsKuPVgqXXWrTIlYymRhRK/LckgYOJiXkY6xK9xopY3uQeTV7GtPe5RUrOUys
yHrTIHOO2nCVfI7FW6nqHAOExXL4UE7f9g1ju8ZzlcXybswz4KIseaaNPTjYh9QjhZ06qJ2dup9W
MB7nG+usX3g94O161kosE0iW/0fadzXHjTNd/yJWkWC+ZZykMJIsyb5h2VqbOWf++u9A+6yHhunB
98q1rtoLl6cJoBMa3efMgOyVFTreg7fSJ0i3acKkusojBLvACuI2knBXyiRLo0GEyaQYtIMne+ob
caXdYClPs1fsAJ92puhlghfyWiI4Z8miR89N1vR6jP1ttF2lPUgZ4IPM1ur6r3r2gcY6MEz9tAmW
iWM0UDoTarz1zAmxivkkSs9x93JdYTg2YDCepFDMKVBkJDJIASXT64s75IPXRWz6RAMLoeM3ovx+
kCufCFyfbB7p1TrIYysA62kni7ZSDfYc1xz3u72aiyh6eitRaiwVQTugMJdA7dH+b2mtM5kP19fD
E8K4jQzzKMaC5xKEfvBUdXCMfeMUgcHZtq3mGxz/ZTGM21iWaQr0FEeT7Gs324e7wlm+DUciW7Uj
2bT5LLQzN3gIvl5f31bj4Fowm3hkCQYaANxBi9OzP70NJ30nPKQ2ruqP+lnwIfP2Q4nuZa0spIuI
14vSDHD1GkC1WZiHRUaqUO0aHtAs5+zYPATAMHlEEsRns7zT0m+NtE8STkcAR91ZJJe+wZi1pFN1
B42ZkHhkluyROAaPV2+7LrDaM+YOIolqGJtyRHGqS5DaAFP5WXpbXqEnnnY/3ydfBzyROCXI6bPY
Vna8+bPt98GVfMZ1aMMs9TJtoB+rwAqF5GxGY2qhMfygNeQ2k0JniQNPkyMvI+QTySo/ystDr0ac
JJba2+/h9aedECZ1aAZBiAXarjDnktvOD33odeLXsDctlTyNvG68TQ0CPr2KSRXRAKzqry4mDxQJ
hIa4WKTygDL1vkIHUMSDgOEJYXLVpMfrIZGhQ2ILAORItrTqaQi+X7dznhBGfxbMD5J2RIU6r25V
80kjoaVwny+2M4PVftGvWLlk2LUoDQYCZo1OI8PX7MwpMCpQYbjHMkBAxq9Kb+rDSiKjD9PQjYVE
yeoz9S0PQ8sQv5fLcQ5lKyOynVaP17eRuuHf1G8ljok5kU6ktp5ghjNoLdv5puv13Rx9meLUk/Sd
XOe2phH7usytFjVAlFy0kI1BQG1Ny/dHtXO0z7/Gu/yc2+pD8dIBxyO7pW95Ce7vIA22eVgem5n6
SjQTlkL0CqvSgjtjsvxIjNdJ4IRXnsawsyWZ0lZhSadZJOhLdS9ZmIi3gx1AhM+ik7imwws+24YA
BhI6PoM/jMJoaLCtMzoaqXWZNWl0IHEv9Z85R7YZF8yLFEZPlCTO5FmF42hdDfD34U6yYjcHwVTr
SQfQubmiVaAix8mItq9xK7GspozGGKo5imSKD+gc4GGUtrEP95LdWOVdv7u+SN4aGd1IFmDIF3SN
mtbaWvMsdYvV4NlXGp/+ShD7LCktkTTXJlJjXf80hq9ZAwpDYObIvBeoLWXEjQmAvibgUVQ0FP7q
vojcpsoCRhcE2eReBxlE8FQBDeI5vi9QATbc5a5LOEe2YWC/iGQ2cdAKBc4KdylD1R5ktfpqBBPH
f2xo/FoEm+FN5QQ4E9pqoy73ZnBU9E96/Px/PqFfRDA3wlkEAAnqLXCL7WnqdmL2ORBuSoVT5qNG
wzjfX6Qw0TiVul4UR+RzifatMTuMnXyP4shS+9jueQnXlin9IoyJygrq84Ih4GAUf3ymXH7CJ8n+
lxous3kQpBwtYCtJhaovVZZhZVF9k/T38uJfPx/e7zNxOYkMNYgpXIFYdw7qVPsiyNzrIja8wS/7
Rf9+FfrjdGgSENzJ9lAW/jjejIVhG8IMamtOrWpbnTECIWkEXNqsA88N8FWhgUC2g+QlWx4ENJl0
vJvD5mJQ7tdRnJIBY8k4ArEyKi2LUbgGPvswPesKRmC1BGOCX65v2ua5rOQw1j9K6KUPJFogRzDK
5TeZi31M1fQ3m7lIYOMrSIiJ0lAKOHLun4PaSugTtDcBYNCmryUFMAD/akksqaLZVc1E/ShqJqMt
zTex/nZdAOdsfuvBliUhkFMIAH+jvcRfyxC01c1ZTDg3jU09W+0c4wCiUDHyhGLoKuWcnfpuNHaJ
2c/ok+bi5XDUgB2Iz1D3jyWak5A5OQyF5hYl4Twsb13gQPOGawyGKnSdsEG0B+dIlNCO0kpydMmR
PRA5uyZoll0zAy9qCVXgwZxutfXJIkgpFfpqpoL1/lefIFXhkg4y1qWGlS2G4G+eJPRCDOrtkJJ7
sjRuNM+OLAUuJu92Y1Dypjs2z5DokKxomFlhmTe0ItWBFoVngCr8JqmHGjSilSJxQjhPCKMowaz0
fWri/haSJ0KOI/mhJpyGc54IqkAr51qogxgCUg3PGRiOj6LPpUrg9HglyM34utot+hUrKaQmZjVI
kNIGblCetPBG6YBJW8VW/H9GqMaTHVTjcjJMuDDqBDAG4B+0Y80hYmQFkj0Djeq6q/iDAl6kMAo4
agApkY2YVtXyB3DzoVhMQXK0I/+mtJ0wrFbExAylilSjbBFjFf/f6p1RWagSv5NcOfJoTbzGxE2v
sRLIBI8OkyikN/HSIBbfCZa3cALttsu4CPitEaMLZ9MEyB0wh/Acie4lLXFSG/01oAtB7AAmJ28e
e6saCehA4BLijwJUP2ZNSTwC1hFU1IAa0N/SXX0j2LWzNHZ+im4lu3ALP3/JdY6abG7kRSiLIdj0
SSxrOe4X5tT6aVLcj520v66Jm0FrJYJJkOVqSTtZwsUMgBqKtCOyaU3GUa04+QRPDJMhG/pI4hld
OnbTTmiF/ZooX0L1rmwH5/pyNj2FooAhDLVhTCcz/gj4ng2uFHB5Wn6vkucwS6wcLH1ZFgDCmjMK
sen7fsr6jU1LB5qXUFI07ho8AHJ6mIAAGHGOhyeD8UZiZwLR0cAVKVRfjdEV9Nt88q5v2baS/bdl
5N3YVs41lNuuFFIdfcvhV3k+tea367//B9O5CGDORBYUpQ8pc5sUutE/EaifIqfZLbtmZ5zq2DIP
9ef4jnwkMF0O5/2jVqsKMmFISw0OtpGe5+hRlUtrGjl1Bt7OMYfTBE3edjpdWObR8mie8iI4dc2/
JcmrVTBhotaTZDIrrAKPPXsxfY76Z5Jh4FPdN9KTLD9ePyneephAISSpOHYDFLoFVFtZWclHep/h
RS+qwHjRMG+SPJDgBvrD4qH2tMttslf92ekAicpL+K/7AsKWFyqhIG2yIJKL7WmOfhj9uSlmPOuc
YpHX67n1SrZeGPtyFGLAr0o7dLAO3oiKjLBTDpWXOIIt+SKu6OEJiawXerzrOcc9sA9JkjRGvUa7
SYT4tAhO1p7CgOMeOCrIPiShGPm/SU9MN9iF+XmITPzvNjFPajLZAq/PlLcixlmYyYCKWoiCDXDb
Dlo/OkEjWb1u2tdVfTsBu2giod+x8g993dR9QwPS8mbW6IHO3WAfgoEUZRWv8efSuS6PY1rs69A0
NVLW1hVoTZXlUez6x3L5wKvzLyrI+Iph6oyke+8sSoXd1Cy+LJkg2Is49zXeATFOItRRsAlnOL24
vDe6u7J6Knhvl7yIwSZbKcDPp6pHSJo87dDa0kvkFC/FDlzcDjIuhHO7dM2n6ye0vS4DCIcyeNNU
9kZmRkoaEmHGg2ny0gmlpZn7mVcn3NQCEGziymeAb1xmAkZE69LxHMIjlbdLuZtqTtCj//63cHH5
fYW58JXjMjWFgsS71hpPCPt7opoHcCM6opC8Xd8unii61JX9aEIQzHhtxRP28BKFx0oNbEGxAsIB
KeLsGDvjlOZTnaAAoQKmajjk2vgw5BNHxKaDW20acyhKjOu9kODlrEm+CEpky8kj4J3jYV90OqbF
eOVInjjGTInaFeFYQ88A6eOog1+l56w/ifG3JI0teeRYK2//GGs1qyRv5KBHAadP9map3cwTDwpg
25WuNpAJ6mIZtWTUEGen+baaAVfltIs/aIGjG7dZ6Rq5YCvCkcsfwFkaWzdSUJYSQaCHvNXYRelZ
UjjZ0BY2Chjtflqryl6NtNFQCjlX7TLBTBFayBdb1fvcawqAcuWToPgieJD9KAmlm6w2OkfQoofr
VrbtCVffwNybKlSvpIiCm2tn/W1Br+pyjD+Jj8Zde/qXQRKMqU/XZXIsW2WciF6SSiwq2MNo3kbT
qYqODYgnxozXvM4xBJWe78qDqIEyKGkOtUEhxBKr+8B4TdNbMUYjQ9tbmvL9+rI2s8HVTjIBP+rC
MekrRGCpiV9yQ9gLWesIZecOIeACWx662mY40U0JvWY6pTRgVhfHYpQ3oGmwY/DZ5Ls0epBT5/qK
tkRIBtBBEbRMgEQyK1Klsi5G2sRuKg9ZdjdGDzoXAYzqOBtR1jIY5zhE2tCXtEqf7JP7wiv93kuf
KMYZf0J3U9fXshjPGFZFJCyUvmB4o1OEqTu8ZF7qD7ZkG15+X4HoUeBc4ekpXFse4x4HpSq1gYqM
gU+ZK/9gNv76GW0W39aLYpxjFpHWLCnFsnxnqJbyIz5mnumWr/lgFYuVejxv/J5JXlkSOw0ZSzNJ
JgUCgY5qPo4u0M2Lk+xFQNbpnqQdfLET7wV/QF+GBDJzAKxRIAXT7+zG5w1MbW6vSeCEUVZQRJac
R0ilACS7cCWgLwiHp2x6ur67mxaw+n3GAsquKc3RwFrNzrSE+o4+VM7dZF2Xsnm5k1ZiGCOQO7El
fYYiDELoq2C19uKAFv57eJP8EM7FLTm9N7j4s2hfF0x147ejXMllDEKMS3nMwDFoFyc61qbhpiy5
GMD0r4vhnRJjBFka5vKkYn426W5a4VDykPa3Asp6+xgTACYJAigFhsjHHJOAqRXkB3VerHL6cX0h
28Z22TAW/F7PF5SeY9xNOtBpxSgxpXbl5phfTR0+X8VmFVoyVYwKSOAZlNkHxaURlmLWkQJjnjP/
8S/2rPaU/DAk1NYpiyvPtrcP6j+BCovmkRYBhkeow5fIc5wcM4NXV9/09j9XBN6pX0PyKIA6YIlM
hH6UZ4ibeWiDVUGyTK/EfFg/mrv8rt6X5TB6UerTrIkL1LtzchXVoNYPMPRLQje/Lx0gCTrXtWPb
WfwUx0J5FGrXLfnQIN/IDmrk5aGfzpxw8l7mubKk91R5ldNkSiYOvYoLWIPRIqzIXqzIqzBSHTnk
vvd6R7jBCJXfH+V/lC8Cl+BqO4ReDvDdQFbyzbDq5b5AvVCXLDrXTWpr2YX+hNGV5DZ4A+W4o/Bg
zjhaydaPu6r737O3qjxX5LMc7q6fG+/36d+v1pRKRVomPdzHsNCxmM+Nwquc/MFvXFSDiSPhNAZB
QFnv6RCHBEiLRbd0uwP3X+Xrn3kcC3+IJxdxTDyp6kIXpAxmptzkPyiQ8LRbHuSz9nmWrQn8UCHo
DbNP6t4o3etbyTMBJqAskpmnrYDbRFeOYFCUx96KjAWjxE18vi6Jd2iMJxEzXW1THTElUkIrHc+R
9nRdwHZQuewh4zwGkNCoNUVHrHMTFC57qf2uVrM15jzl4OwZW0VOu3gpczqGYEyCFSgvdfpFMzkq
vnnVvIQSZEu/6jheeRajyWG384FGelAvWapPOT54GRln29iCMd7HMnkR4ASNYLBKEB+V6j9V8o/Z
Dx9Lmn4e0G9149loZzFHLO4bqyut5Cm7b63xu2ADLfCRvFW3Nl4Y+DGSZ8tsx1rdgJLXoOPzQDQ9
Ke6yw2Q0+kz/hR7hdSFzcgCFLSOrUwM8Kjpp2TjqKznQ8S/dVXokALRJuH/hCeRpI+M6mnbp9cHA
izBp3rLkKa0/tzxiXp6KME4iU8AYMZg4OLU2vVKp3aZ8Q7vMXTfknPx220mYgGvFf7gmM05iGVFn
LVBksfs6cGZV98aJN75EP/b3gHwRwbgJNdWWWOnRK9UYd6Q8JtMPacitrj5OvIcLzmLYngS0+YgD
odmMNHvl8NQbH/KoP1fCwkKQRO1LU8DJB+F5UkS7jk2OyW7r1kUCzdfWgbZPiiLP8JikyKKlA8EN
0MZyxplL4m0TU10ymqrWBoq8HZKbMnqYQk7Bc7MaKZmXVdAPWK0CLft1NbXw16Nq0SGk0o59TbL+
Zb/6yPvbWhjd0pWwDERDZV9iy0p0YKuxvUi7Svh+PdLxjoUxedXIshpvLiivVjcJRpDnfZPtr4vg
WInOmLxaRf2S6rjgmpJ0K0f9sQ4bDMCNZmhJ6Xwwqo5z09j2MZdDYixfyJNsTBbsWyretPUxm2YL
DIuWWXy6vjBq3lfMX2fMP21A/1S/I4enL0F2THpvGr0w80RptJr8dglz97pAjnqzg88ZSauRBMiw
alF8LRT91BjZw9+JYHIFAKJ2qYQgZ4flY9JjgLvjmOgfQujP02GHy1LQe84RRa0Q2/Ib6RbbrPJd
bgr7cdHctsUlvq9cIkd+0wdoeqBY6GLNuUptqSQRiYH+TJm25DEq2Vd6qIozjQ2maAHi6xGjAvth
Acuo2u7CLP9xfVM317ySpzBuozdAPzu1MIHaNc6qRwtlqlueUG+xYo9H8bKlJSth7NNFaERiHuZw
gulwJ6e7UOE8aW3eMNYCmNUIelUq0fvV+g2oCc70WQY3DghoXeOz/ilA1v8ARkrUcANORN/yVWu5
jL2FwaSpQYGp2SkX3Vn43sSBKwxP18+KI4TlGQq60VSDTkNTjHDTKvdR6FW8YM5TBzaaT1IHYPxp
Rt7gxbe6V4NuIzumezC/uOaeh/q2mf6vto2N7XkwT2ExQpri5w+5O+y0R8FXjiF3xmyzQLCWxMT4
QDbjkFBQsvm8eNPJfEVd2EMrY2L1va15xaGyA/dDIytrqUzQJwO0UaLFWXLTu92+vcnt4ij70Y4a
F6/OwzEu9uWl1UKTRBpacXr5IBu3scCJXbzfp+q5ivnzaCTYwxCIJJmn5V8DHkXi5p1ivVtMwDfV
OptzDTnraAeqJXn9GaD4+8BTz0pvd8DiA/HEdYvaCsdriYyz1etYylUVAE9mXFhgWLMWcifX920/
cvwDd21M4NfzsJlyOik1n2mBDFRADh7Z97Sz46MtYOuFMf5o0trBbBaou94s+6kanbRt3RT4rIkS
H1FI5uzjVrqxEsdG/1Ap9bl9JwdrVcsk6OkPPnWmow9+OIG/QXY1wLxcPzqOMzSYbCDQwUzY0yY3
bXGFCd2u4a3R/WVwZBMCUx7TSOhMVHPAe0V5zIOdZgHhE6Su/HdA3ooYZ1GOohEkJlYUi7bwbFRn
wmVL4CQXLKRJju7htEQzFYK9dpCc2A0cCtmW3qgumsg9sgvc8hjf1ZwyD29ljOeo87bXGiWQ7SIx
rHA+a6PsKBJ31pbjoAzGf2iJLmZBjwpI54i2HrmUVKP6pmcOferr76LUwvAyJyZvTqiuVZ9xIVOv
l9o80BKqODynXYXqAfHaBUMN/bgXWnM/9qm9mOSp1ASLiCDwkVs3rlpn0ATnuklsXgHX38I4mVFS
QrDoRQinbTzc6VI1uZO+fMvHWLekJJi8sOgrBLxZ35M4l/w0z4ND1+kaJ1Lw1Iz1PoUgCHpSoZ92
nuxReJaKfzr5Vuxqqxw9zpo5rocdpxPmUa/CHikERiif4sUmduHE5/im2QW78Kl24icV8EfmvbjL
bj5SlFrtN/sQpmlzYTYZErIo8GXtCXYVlZ+ur48TodjZOtIYfRmYWN44aF+EOHHBPfKkpO1T05Xc
0iX1MOytcb0e1gORBLXLCqUWcGi/8/wdUxT1QHDV3Db2bPW7mjfowdEUdmwhmstSXxY0p7RVakXd
rij2Vf69wj2k5NyreBvJ+KAwEhItAIWSvVTnIfKNWrHC9ini0T9yXJ3J+CCAhihiqkFMKvuDeT8Z
zvQB1EB5fUqMxyGSWffKhBvioO36/pT1n5KaY1W8zWIciSbUYEmkjwxkECw9f5XNAe2nfmQ8/512
M45iDPNu6gfE15HcoMYH9Ac0VN5K0dt1MdcP5beBFS0x4nSOsGNoVH9ujX+W0LTkSP52XcoWHPjq
YAjL+KilkyxNPR5BaY7XgSROEazpRdtPO93O30vx6R1tIWrxyPHPddnXQx+049fcvIwNDVQhOLCy
6y0xQKQLORKuWypheXQnOc3TsoEjkvTeH0XT7af0bhQKK0fAFTKNE8uuu3Xwpf66IEEgcqUEODI6
uwfSR5femsC+6F/ft+uKTljSE/QxVKFZgdi0GI9y46ca4J1NO+A92vEUkH7G6uokzmIrRhECRSM7
wDeUs4Me8YpX1Cb/7Lwx4/urDNLnbTrQHesPA9A9K6/+FH4yYse8rZ3JpdSVsmAtnztP3/PghrfA
AH/RfMZfDOGoTwPms3FaYrrrnmjmpTn9a3SreNmtDjRAchScv7vwEpb5se26YGiMCZcc5YepHvWP
YDRcHC1hGyekACSBqPZBOYTOClVwWHb2dfXj6AXbNkFiHWxSlIqr1sFYbzTOHE3HtBzc62K2tVwj
hoGeSV1hc6Q0NLrcTPD4mQhfDNClirbaxnadcl5qtl3ERQzjhLRkqklAkflk8twvop20J8FwW/Nr
Uhcc98BbEd3YlUEVUtxFpEcPNBBNn3szccIYiJNz8ZQWPcewrq/qN4Ys3UxFmUgo2RfmPsNTh5o/
gsZObT2RR0q5rQ3/7d9vXFkhBjFabcADZJ3uA2DcLPdJz6t48GQwZ7REglZplFlMDr/G6Faf78xp
d13bqGv+3RFdlsFkkVM4NEEU4h4rZDqYFEiETqCxNzgasB0gLlKYAAFyp1ZKS9y7MFNgSeoNxjEA
BG4bw21qTJYsfwaKFceM/uDmLjIZrdODRUmHBR05lAZbs4vH0jccxZH9BGVltK74qtMfeTVznv4x
sSPBbS2YKB5XSTCedVKkM650aOhG+ppz9vS6Vf3OmlXKpdz2UMCofAr7hyoOLFNwDd27riB/KMaC
IhKddkQ1NGYfh5mEJdjrkSR3gRMmmtMZuiMXrTMLsaN0yWDlUfEVHdhOTPSj1psOSt9+JYMLIJgO
jZpx7gbbRnH5HiZ0NjKtHNCyiJAZ+zE3vBjfsxjVA2fdVPN/t4yLHCbdBT6r2QAggLZodGjRmHZA
+/Ao0TMY5AC5zdOcP9QmfspjK8K90SwLhZtBShDexrv0kKMJWtvH+8WmXRrZDReUcltZLxKZk02W
pRFrAmWtkx05F3u8IGDoGTDSt2qBdhQdaMToqQTqII9ufdsdXAQzVlLlkYHGG6jurL2S/oYUxwA4
+kViEbAWZ8trPXDuFH94KblIZJQmkVt5lqkS9w3oLeOjvOt2aWmhtxy0B8fUM9zr2sNRUp3JsdRx
BKsqxURo0D80mjaJv6gZp4lg2wFc1sQoaCRh/iWhABZgHjxXS+F1hmBlFfDJRvJyfTl/qIj/lMXW
jLs2GcaIIhZkJ/pUl8IcUpBqN24NHmbTUTjGx9m+3+rFYFTVRHr/N5MvheCMOCqTN/vCc2xsvVgo
1DAM64r2Uw6nygvd1Dcna8Igh+zGd+VRv/v/6H3leBUWE7ubh6lI6LMJMkmyU8WwtXK9EJ1KTCZ3
QAnQzFzSLJWtVcSSFaME+m4sfM3KZnDDVJE5+RJvo5nAXFdCIk41ctrUrACqYOwFKdwr7V+aA4uc
LSt6SLIO91GSZfc9wsSQq4eyqHyOmnJMgi0qq0kfiJUIk+gAuYJpi6m3DDwFlH5zJIDi9xuXstLE
Dg/Lcdt5S8DrFkVVUwhh7H2M2mXKKcLQ5Kmv5TN9iwVZYAzglTSwJJf2iac8m6TZ328B6iJTYR5V
JrwNLBltTBs8Sjhf3BkAkc+sep97ZgLC7Y/s7UUcO2jYY76glegsunSXdqcwO4hgHQjdmDIxTpFt
5sD9cOiUDt9qNrV0JZrJg4u+DyuDvkpF02SRQnKD+qRXH7uUr8RQ213dU/JFw6ROjDdZ46belSDY
mF3loGNAoziiB1m/kW/QlJDvZTyvf3BQA20k/6kQO2koC2pkVhqeN+dz61b73p+AO6HbyuPkdrZ4
5Jkktewr2sPO5bVgl9EqA888rY6sfF+pH/Esq+UwMb7DYIisUsRtYfbU8jDOXsZjiXvvzr22Biaq
d9McKEEJD66cgZL/Pu0n32mHAgxUoa+B7lFyIwD2aY+zg23dcVM2kbOHjNUbQD4hiYZUlNa9ciRs
Axqi233jq/vrxsczACbUx+WsTeG8oNu1egom1V5AvDfl3Dc5jhh2Ki8HkHejD3DTrTs45W2K0ZDQ
DU70UaHdEyd1ogM3Cd102Rc9YXkLh7JF2kJf9dXH8CV6yn8AAyc9Rp7mND/mzBbhxN3SqXyeP9vM
QVdyGZ+iBFUgiHTCvV721XCMw91UuETajYI/q6GF+o71V2fIUhrO1Uy0YYHAIH4BTIAmnOOc01HF
Oz8mmi9NGUsiZaEeCsQ5tT4kenw3a7yuN47rYG+EU13FaFlEMl2JpyW6GT5AgoEizU9PyHISohMy
a5oMSckkfJkm1UnExBqFyTWyj2DArSUxDqRSsnTsaUtTgpsAGR9THmwV70QYDyHFVVcIM/JmU/7H
mP2oJ3bCK/bzjoNxDqRdhB4TDlgEuTcwd59xcIM358VWu8S2mRFxyMwKOI3IqhREfcBI1VbwWXrJ
fdOWfTq1UNyWYB0Cqe638KU/Es4H0FO44ubZxrOSCIMSzijIy+gpqspzRb4Ks+rK5cOA3t+/slKd
cQuCkgWp1OONs5DTE5o7XRBJeoJZetfFbPc+SppqaiKAHFWTyTWqRfsfIUVqTXfDa7PHIKOTOINF
7sR9Z1WNpfsEbo/7iLtdF/spWWNfnzqxB3kILVzKjxm66b7kz4sT2eEh+gaOUflM3hbaTeq0nDaD
7evWSi7jnMJ8MUcywDlVr63b4MEteTRvw0NxJHfJg7LT76MzDxhg2/r+22TcGJmELk8BUEybkNMm
25nAw+gH0Q0SXgfF9u14tTQm15HQvR2PC3IdbCnaqfYVpcCsLBPvU19xlwTU40dQ/chKIuO4MnGe
xIT2KurpYIH+HXMEodVInDPbjs2X/WO8V9KVFRnpkZkmWt/jEeyUT1XTW83AeYzgCWJcWKBGBnqp
8LIX6IFNlteyBymW8TIsrxyz2/aVP1fEvhJNuS6UaH5HI9pMr/0oZbR2/d10x7cofi+zCQ6vn+oP
d8OLTOaepiSdUY0Rbi+0zgBslJ2aAJVz9to9aLFs02kPGgdhiWfj7+Ww1U2miDC4ENIWP8UfThTL
UHZqO/enB+FmPHXAUMj8/MhLUqk2/Oam8V6Px0URcE3sfEaRkHAuZ4Ttwrwj5mlJb+ThE9Cp5Nnt
ed5kMySsZDGaGUcADA7RA4pxE1zHhtbqwffbqC+Z4Ye8Vtrt4uFKGKOdkdoUJtF7+pIgebQSDKYe
S7KJFYEy5EPN6RdhbKUtIlolagFsLkmMfZ12d8ZAXK0SONf5TUNYiWGUEmWeRQlErKnNXtL2Vee9
1fN+n4mjXQ2+yKFEzlBld0p9o+gcj8H7fSZ+5hrIYtoCyiam+wI8iM3jdU+xGTpW+0PlrywoMJt6
HlPsT1je55WX5X7euNdFbDq9lQgmOgHRyxRSegRCeTOY+854yYhf/e1BMLEpaIqehJRTKNWnJ0VR
napq9n+3ECYYpfHUDr0JYyyj1Ek1L4gyS1Ray9Q5O8Y7FMbq6yJPo6LBji1ZaQWqo1eNXSgv11fz
Pit9xY8ZjLkHQt6QpYJqjQewwLgU5Yfeg+fR0kA2L9v6GbaP1Ky32kPh88p620WNi1qw7//9VFbt
sGCRJtigDwDk8avX0RXdCkOCxn7+LHzR/dop9wsAEwxLtpdPsccbwOZYF9srWSpZtowtvkGXTthn
mbdIjuqzjZJzb+bqQJkUBRHI+eRrHOWAxDlHQcRJ57eDL5EVDXmebsosOPWslYAAXHCYiSroltzG
t7L+AzgKe3l8HZLFSYzqJKMROJCHQ6ziwUtu920kuERJPnI5v3wJS7wxB6PZh/Sa1k5OG3xPNTeZ
eekN9aq/q+7P1SqMJeKiIYVDCmM3h6OW7RKSWkV8lqoUEKg7JTkGpLHG9lYR9y0PmfJ9KP+abMY4
x7meCoFCEIz25AiW7BhfZmAQaXbpZ4FDngALZA8PYD3FNI12S1mLP/RqtNphxnDzrtKMokLoFBoD
iUG4A/+cDbIqjhfa7ty+yGEH4xKMHRqNgsc97UZECzMySFu7l31kVj6vPEY37cqmskX3Ip7Mcsb1
1w6X3Uw8Vfs0o21ByK1Wfau5ICnb/vWn+qhM0I4rcJrLFMopVc6D8Dqid7Dm4lTRU7i2JCZy45oU
xZ0CHcVgi+GDFnRy8BrmRHdAgDnQ3jdRxhNc8X5tyg7lt+vefdvzXJbIxHUUGqOlSpGMq+Hywxh1
PzahpXmwq5qIV13iKgrd71US0daSUIUSbhtV4HXJMQaNQvCcoqO01l6MpLXV8YxOfzAj8uZtttPj
yyqZoC8ZXYhebajN1CeuUvauBLJmMz2S9tBwQTR4W8o4Hb2sSinPTeT9+i6yteJUgGag4OQYPNVk
vIvaiUaci1gRiIRVsUQT/21cSJykmGdtjAPRwkCHOmgY6slbq9UeRdkRDUtviDVFEeq2PLzld5iP
K7bAFtz1Nh+TmVITjjZNMyQrn6zcBuYTZn3me1DXHpJn0SOWaJn71MEUk929TaPFq5NwTJKtwfeD
sPRGh8+IltKJxntDeJs0L51vy/y1VB8EHt7rH1Ksn/qpMY5mIhmqXyZOMznR99n6fdQycGoM2on3
rTc6mpecDfjX3IuR5VnXfcC2LgHqAoCUkq6/l3NWZjnnYpsrdYtKfDuUltK0u2woXTXQODq7va0/
5bCgPHI/dZVaIS8WD7JXeDlgKes9n917O1m7iGGucmZF6nYSIaYImheJIElteI2If7gCX2SwB7ao
mbnAbdtxZgVniliR+uGp+bG4pRd7vDvwdv2CXMQxMaKclmQwK+SfwnHymn38ENl0/G28T/fZDNga
zZt3+p5H5szRCxaUx+jRpQDObWS9UWVHoxcvkhNVn64rH++06EeslC8fRX2sKOSqOt22wmO1CBzt
3i60rjaPcf75nFdRnEBClJya2KIlLoCxPPROf1Irm7yhz8TnE/j8waYvZ8aEAWOIdSS4ENs52kHx
1VeJ1tY+5b56Ox1o39z8pPtoiKL9ZCfeLZdnakx4yNBvPmozhCfg/qZMRbJvHhqfJ+YP14nLIul3
rE4vk+ayKwzIGW3Rxp1sr0ExU1871Se8kFrRYfl8XV22a8uX02QvMCJ2NIoFOKvhLYmcwO992nOB
vtIZcHnw1i4Pv5ErkfEnRRX3uVlCovZptBsUs6cjHuCkW80y/dzLaos3GsDzLjLjXbSOlC2psavi
Obz9d4Ik+H+kXVdz3Diz/UWsIgnGV8ZJ0ijL8gtLttfMOfPX3wPtdz1cmB5saUuPqmJPA41Go8M5
uwBV++5fUB7zDJWwzkXR87JLIS1vLKTrwxczs9Pb6VR4iyXY5ffoPS8t0YP8Es/rf9PPskVJTOTV
pjJRqBkophKW+AlzZM/usDfsFii3qIlEqAC133VfRKeyir4a99/Mm3MOC2FcUGZGkjjTe0nxAXPg
pz6KeP8CsZW7rYwjKhp9Kgi9NLDQ7U/KXlH64t2CUXoPVFR/8cyI475ZMJYhi7p5zCGuiN77trYU
wxpGn3MceWvHOJrO6BtDoUIi5IK1r/JhfDHu01tavYuAC1rM7vRTvZe97r7wuZM722H9L+9DGO+T
FMkgERMn05Tt9GXxjAOu4+Ru2qNa4i05bWfVQhejppqnfAqAd2WzLGxtUcZ9JNKoSVhezeoHkbzr
S8u5GNl2tjQPcmWmWfalelqah4THXL35fSISYgIyQRPZKjKSA/HYKvh+X4qnIar2qWBwVNh2nSsZ
jCNLOx04WyZkKD75QkDdPliNaiE1AMpqYQ+KL16kRI/Qbw+IlUDGl/WhYPYyZmvsQFTQGfdXO6GD
M/VKXq56+yyvBDEeqwZsZY8JERqxU5znFrMUlE/MX1wa0NacwiN3IRkXlZMwIiHBA4E80vGNCsFz
sVv8HsNxnQ24U+e67W26jpV2jKfCuzKOhgwPoFnyZf1kgB0+5qi0LYLoumoA901hWU/iQgnkfJmQ
ydGbY5i2zyQob5RY4eVXti3iIofxEdHSyYWqqnhMNrVVtLt5FG1S/FBMHqLudgsD+SWJpWAI8shM
Q8xQ21FvS9+1Q47KWLGriaWmVu30DoXeiM/aA/A+PrNbF8GMLWYAZBZmCcahgS5dGDwNuYd24bFf
cjaMbZAs4qQdZzogrA7HSvR66YT27OuKbPrz1QoyZtcKbdJrqYJossHA/vQUAekIr90udTLh+3VR
22WFlSwmPO8mOY7ajgICWaNr7jonfdCAqmQ4eHY/pAfzFlh6+X52ckc8Nti5qraaG178zFtT9vZM
olxVaDY+BCRclKb2NDkgcebYxx+c1cVAmDOgL5j3GAWUv5P94NDqTQI2g/hU7zM39Hi+ireybBJH
JHNQD7QLVLs3/GwvujSkms9oYdwPx86avb9RgyKfsn6aTonmYd41wFlXNoFDuqaQdR1HcWjuDaGz
Rw1jy7wDv32B/lpVNmkjD1Wqyi2EkMbJQceqoEnpupHy1GBuM1GWJimjUyZ6fV+GPzrE4h2ProAn
g3EeoHORxPAj5RbdL/o9Kf/KADB8XQ+eAbIdkmqaDWIewwkTa3BMi2b2Qrc5zp7iiUfeofrDZXnZ
GMaNCEFelzNNWyLq8Nr7ZRec4tLqXMOiSHDZc8Pjmd3MkxIdg7SgeJcNFoF/0jCsglUEvq+iWJUJ
tJxdrmMq/7lbniYeqMr2hv0SxmbR9FnIqkZEvcAIU5sosd0rna0EPAwDnhjm1atNJgAlF5xiUbrX
kuPUPihcwENqv79HaxdV5H9mD9K419NARbafPFYnWhprfdMVno3z4uZOyK3i8lRijlMuLYD0kXCc
mkD7puiKFaHROWh5YC3bUBoXc2DzZllvKFXSwd2OaMSnKZHWDt6UO9WlXTLBDgB3buw1o8UfDNmu
sKxE0yVY5WOKuZeaUUO7ZnL6u05f2gqShP1e5oKSbyclV7KYYxZUmonsz0eBU/MrZwAJfO/H91Fk
AYi/doLvNE9f9Q6vZLXtdy9Ww9zcMu7LqAOSvL3U+asaKb4u8nhotwORiwjmXi7jURYKavxoRakW
b65Oev8yk9M8/bjuGXm6MDezIEXFqNNAOy5ely6zwujtugCeMbL5siFLszagcY7ix7vwfXRDcBkl
oPJNftKJkALvMLCcOgWXRohnH4TxIKGRLkGI1ji7jez2Z7wTXmMXREZP2n45yN7oRbsAtW8usMYf
Lptfm8dmz9Iw08EVGSJQPYN41wW/c44pRur860fB4c0NcZwKmz1rNW2KBTpJWxa3yvA1yFCbSjlv
pe006+WosZRMQWfKEzhI8R4DxctyknbdMbwRH+vTB9eFMx7j1+tmwzkAbEqMAJms0wZYTSb/NBcP
vBcWYBBQD/OTTwHDrnRj3EinolelUHBb1yhlNtI30axf8lxyrivE2ybGaaBdvlVN9DDYi5zc6pLk
ama5y2TeYPCmGEXUFN1Q8BV2znnJ0mBsKZJ0qhlWL+xl+UR4EBU8GYzPmJesnVMdMirhpsm+FPlB
7ngNsxwZbNel3gZkysBIZqsdpv8MX/fCQw8go+/mjfkePyle98ydGaUb/Vs0cFk7dsiZGEmtJTn0
ElVLR5tXNmOOk7aOi3fN7IJzPHhMbunsKK+7a9tjrCQzcUiWJni4y9C2qx35vjkRkMmkNyJxMXNw
avxPuYyVOCYOkaVIyQoKYzIKJ6M8aWFhJZ8CJ1vJoBfPKhBI647M6EDCk89Ee4XuGSlYeMUzEIc4
sf2mp1gJopa0ElSW0jCFdO36OHXqaVcbP7thsbLstdB476HN23Ili3EV5UCyhtDbMixDS06+Sqn7
CS8BkDuDGKiQgQHvn8pUpBEqmYIy9fN4CoryOVS141TqnEuZntDfLf2XGHa0dWqGqGvpANGod54R
oeiiKrpt6hhknArgYguztUyzr6vC/rp+20+ji4Iqs4J9pJlGMUPy8gj+rltaPJsF9HFONlL0PgB7
eJnE7UN9UZXxu/lokC7usKKq9KIND6ZWWG33Rc94OY5t07jIYSK2Vp6V1KAT9eHiGsVDUz1cXzme
HozTrVoAgwwE38dzqB3ftPGLAH6wnmMY2/H7ZX/Y3EnW91kTUwNU8VCmrXTLrtlhxNqduV5v28X/
WrHfciTlMKINGqImhCxheluhPjQJvPmx7ShwpRHjW6MpqHO1hBjpjOI78VAg/op5OfluOuT72gN0
dYlB2vBzcdlKLuNkdQk0r2IDuX3roasIsPO3vbpwnB/vPGmMwxh0ILN/DLE2DtDjbN1bdtVRwTNv
cRvM//FOE2/PGGcrVhOQ0CherBhqVipGO1V9zJriv2rFeIlFqf8Hl9h8n20DF3/cO7mADAod8uie
zY7PgbeZClhtF+MnylltB51OA1PwhsJZdhpmXN9Uv3igw3f1q8JLZ3McBktj1Oi1iHZHCOzE2zwM
PNyV/nWXwdssxmWMSmT8PT0eBZgSexgydxh5mTWOFuwoqtmNdVRRKx/RoVePr33rXFdiu3vmsjFs
mVDTjKBtqJsY7dqwg0PhTLsJLEP0TYUyHqCp5V3/+hl6dyTL/v8iZsdOtTwLUzrTZKvxgjKubM3B
zTLuS9E3Qbs+BjyL30QuUHQVFCymoptsBq9ZynoK6Yi17H9gB+9atKb9G2SUbaP4JegjFF2FS3hU
kamT8JLLs8dm+KmXx0LjIE1svxYvynw4rZUMBTNnZZXgRTWYVu9Gd61Fi/E6KJXA2KMeQCLCDWmp
Lf8e0VzUYvyg1PcxWLWR4DUr00vCxFbk7oc4xafB0E6K2dsGCe7SuPM41rlt/xe5jENEf3ujZDqA
9PpDtUem4WvoVt8wMuxpHrrr/fHY8Yptf3D5F5GMc0T0JDSDDlSU4Fk4xztyjP3loACmXXRq75Ol
jNVmMo6xifWpihqU3eZuBmXPJICkTpCcpkgTDn4WzzSZEGqij9eBYA/zZRdPT2m7q4zPYNWpiKxV
8MZpss6s3dDM2oB/0J6GylKNpxq4pCT6wTGKzXT8SgqzZOJs6nUfQBE0pR1GW/KKk/hCpxKa1/xL
9KLfg7RqctFy42cdx11u2uNKNLOG+iJIVV9Q3CPlOQtuI/Plum70p/92zlQFtMW6IiMpwkQ1Y5yT
2ojhPpQYE9zI/QO+Lf8WzZ0vFbyQmieL2Syid4skLbC8zNg1wTFrgVN6mtt9qn+OSueiFltbJiRT
y5q6ezoSXHjBvkfPM+rlaGq9vn7b+/Nr/dj3T5Tr8ZwjXWcHwilL72ceoj/v+4zpxZIBBCo6+Z4o
72V/aAfO/m+e0dVCMfZFAqVTKwpkreImBuTzcivw+o62T89liZiwZakEMoN0Bfm46Kab75aytCq0
towtsBiK+4gHbrLtTy8qsU8eDerkGn2Szv6Argl1l/t6a0lfAUH/cUaHwr5uA9shzUoik5hemnhu
kxH+IQHdeOrWzy2aVkO/wywYGG1QtfiWATWZF2Jwto4tF1eRoETzx5zPveZnJ9qWm/udNTSWuKeF
0NQLHfGBo+rmvbxSlfEXetbVZCBAE6JJvPxYnJInOlwU3FW7yh292St+hnd/X1s5L2lNl/GKr2Lf
RoUkhwXRQtzKbuAnIGXYm8+TG9rTX8iLfiphuVKUCQTaEBA/OYW+Wr6rjzUakZE4BNTV69hbmZU/
0ZiHV2fmbSjjHwtKSqKJ8CWJDj6p21R5yYGwfH0Dt/2JbqBbQdKIyIaLKvhBRCCSIp8MdDnpFPGG
eznflxkdaOIz09ErRzEKzL61VPHLdQW2vckvBWTGIcogIUq0BQrIQXWqitQfpdlR1HmnEbS8FFUA
hMfIvS6TpxTjJDVxQPW/x/mujO+avs/HzxnbRSnGRUZkTsrWxMCjeJjdEcB0ylN+M1iW+fWjk9ef
3hZei8Ef3OQvmWwdr1CARZ1POE0LhvstSpKc3xhPWmdPtuBnh8yXOM8Iziqy5TtjrqsCzJiq3YN9
huzinucftuOLi0Yy/MfqmTJJqWxqNJkB5HhMD0hO+RI/KG5xjpz2LcaMmSs+oUHojYfLwVOM8YmD
NA2CNuGOHpXRasubIOHgM207hoti9AesFFvqYDGLBIpVo+rUmoRCEIJqzB5fN3Pe+jEuT5EjqY5o
kVrX0LETt+Rbpjd7IO1aIolfFUnnXCY8tRhfoUkl+pFpPVcYatuoeysQvhbh03WleEIYfwFI1zwd
aVOVPt2Ow7lMvmq8wXPe/jPugegxETBtoNqxgrQPSfcVIRy3zT2tjIcwy7pNpEzAdLcPIBY8TYEM
mtpoBNXO5CA6/MuI42fZbvR2DAG4A/oEexpeS9GVxp8S5trxyoqUN0nQOKbH2SW2N12MStkkGnZp
kk8zeQxk9EqmX65bwqZ5a5jPI2jwlwhbDjQB5S5HFZ72uSJaUYZJu8wiSmKPAB0VW45L31ToIowF
eBACpW8mmkdLS1qMeTfC97LkKLSdl1kJYRweSG6E0YwQMCzf81vktFB4saWd4ciP0XuTOwCU9MZP
cVStZDLOLtfHroRZIOiTOzuM7xL5PijPY+Txwj16+n+L9laCGKc3i+jzVnrcT/JS+uAOtXqMDBEo
mfIyMDxJdC9X7pWEcy73rYmYpb4Jw8cIvi48BTIHnoInhfF2ZVYUIEjDwoktsQLtFiSRSHq+1mR/
3cx5chiHNwtj1YcqGDoA1Xwv9YId1+lDKgLVIO852ReeKMbxDQXqIJoMShg5ze4kY7E0bdxHSu0m
ouBe14p3nhj/l4HAU0oWiJrHZ8F0jPpe4Q2XXBehiDSluzKDWB/SHqBeaLwxgFev106ik72hBc5/
0URhebFyqe2nUR7RoZXuJbIv233Mm+Xf7j/QDImo8AEG2kb+qUqnFKQiBmQ0Xwbwq0q7yIm+qfeS
m+NNyEMJ3l63izDGCpCaUyVgUeG9nTSWNIZWLWSWgRTtZ9btlxi2TRXYq7qadrhlAym9N8R4tsJy
dLKShwiyXTK9LB77hOmMYlEJ5bBUzwvQyGpf3AdnRMj/ZlSSesvfndxFKWajJlMaDJOi1TdOc5oA
E5kCn+AvDbesV+16L7ptLBTI/hKxqK7m4z3vYEDU5kHLbE+arFRmtjARyDQBaxkIoyf5AI/7THaT
ldqtI9n9W+dSxOXAjR/lzwSAK7HMoY7kuJ+iwURzKSrG1RhbYw96iuT7dcP5wzX5a5HZl04+LlmX
hLQWc4OERYMxydDVXcy5T26GxtnE/tRD5KIX+9Lpg8kQVRlJ1Vb0E5SawL2KbifBCnbq/eBWbuxj
AnXcZ/c82+UcRbZTUZzkaKxj3DFNcUbQ1mkLJpR4ydXtOOqynEwEEKlzK6GfD+MY4KoJ1Pkco+OD
gHbBGithl+QL55bZTq+tlpOJBFIEaJPwd7Oi4Xde8pRjnsbYK85gi42zuBQtntfCtRnTr2TSlV5d
Bv2CClRRFAgWq+oua4djPvAQAjc3S5dUJGIkSVPYeDRdIrkHsR/WsX1Jwrc0ec8/Bzh0kWEyJ0xU
iVFW9ImVKl+m1lG0yAnTkRO8bxrELyG/cYJlqhZW82zgHVdJr0tvHsd4tNs0xqBaOz1kRfd0/UBv
7s1KHpNuzbKqgLweCxdW91MR3QG6xrkuYrvLeSWDCa27TFDNsEWtovy50AYCJP+UN+Q5naSzGje7
pcyV5l3jxw4XJZ6nHnO+hqUTyqHFckrp82y8hDMPs+264YGC7p+2rZaAZQ9pv/tA/hrqg4khPzn2
ri8gTwnm/GhSPPdiCiWSbgTY8kPQ7a4L2Iw9VxtE/786oDo6OyeVKpF27xNxC122y+Yc8YIbnhjm
gkbETuQ0RdRhIuWizydpqd2cWPnw47o6vPVib2CwLPTZGKPdTH6Ko4OSPl///nZUs1ovxhNoYzil
VUWfUwhnxnNZHlOtdnTjdRactA+tMfmmBFbK7WiiP/y3COcilwUEVonWLxklwwQBDjqMRisNH2fU
DzrTVgTZMcFSx9GUHs1rEhn3MNSikNUfc6Vt6c0AJIx7RBhy5uVK6aeFsp9UzQ7V2DeLerHzdDom
csApffOWm82zj5WeRbXxURJK7miFpLTDGwT8L+KONx+5Hb2tlphxGFIadpWxYImDZwrmU3jDbn7T
7pJv5rPqBxadjJ8fxuPwuRSyDoePmWtVMVicPlHPhgGtmLQuLnmLg6YQT3v7TmFMikN2wzuK20fk
Io058a2ZFqNcIdsxBJnXV91+NEP3uu1se8aLCOa0h0CCARkUArdsuW3JaDXZoxTwGpx5QpijDkK/
Ma0onbQ+HJPQQRUmId51PbbxT1Y7w5x2A53NfVDiAdgDYrU/dA5IP3AEXYx5+MZje0KbFdia6Lws
H6ho+/V5Ec4WYI1s0RuMgGI489y7lKkpOA1o7fqb6o7HEcNZTbbrtIkSYzZHpDvqCi2TogLuJMAb
Kqp/fUW3jc8ArIAKLgFZpj9jdd30cqUKoop8Xhd+I7mfKLw3A08AY91KkNRmOyMaLFXLofnd0reC
H+GJ+MCnc6obXoD7B69x0Yix9V4uF7WmF0KSGlZZZkhGHbPEk7PWEsXQzrQvZu8RTMqDaas4F5jv
Xmo7rCVbw8tJS2tOEPkHj3n5PcyxKHqxLIoOC6BaiyfbETqVgxPlaEgOXMT47SviIos5HoWS4i4c
cKtXvV3hRUhdJlopQ9lSvNzT+eRe8mbtGjM8/7Mf9g2qymEoCnRgOX4x/NE2/A/A+BtAd+0UVOtF
R/IXG0jrVuq1u8LnoVzRzfz9TryIZ+5EYyiarKUPw1QY7C5+F4QvqQTExeYpSziZ7z8c/4ssJnRe
gl7Ikhgncj5IHsVoaZL79ISZQG/ciaYj8ohotz3ARR5z/VVkEpDihNPu2sgrMSodycNBl4uX6x5g
u/HcwES2qRIiIfv8TxcADE4zG3volZxocVHd0QrM/Jdgd5auwnDknfIwv/Ju903tLlJZtOo5XNLI
qCB1qp5G40WqXqr8gaMZXaHfrGMlg7GOOSJECGrIMJ6HDwS0wFH24Nbb/w2PxQNT2C5mreQxFlKU
1SKjmR5NZ/eDo3qZp4eWssf49G20625MZ3i7ruCm9RsqNk0VNRNjOP/cOTmNJmMs4FqCqruvVcMW
y+RmzMVzKlZPU6E4/0kceyXlelYaqoG34wJWD4Jh1aKIrTp2xsSbSl425iPv+fvm/VKObQOSiRAb
6gLlpLN6Rrn2JnHSGwB9RpZ2F/oKklzCIXJNR7gbz/Pxc30yl7VlWbfKclRlIYGyg0e86UkCBNNo
SaG1AJNJdobn/ttSW+GZN7hAr8NrWjNbqjb5UIqUVrsqpt24NDeLMjtRj7vK0Nzr27l5M680ZK5+
fYiNIRqgIRFSS2hP+nx/XcAfPMtlC5m735RGMtUdJESn/AWtCy5xyGvkdceYdsS/9yeabfhUrnCl
FnP/y+JSqWoEoSla06VjbO4nwb+u2PbKGcj/K8CwgNP857mrG71VsxHnvDW+hMprp/OChs3HpXER
wFhB14163S70Vi1/SILTKr4QfSuBKtqGdxpvhvUPJ+0ijdkmLe3yRadt8LWLCMXN76P9RGeqJgvN
8GC4yW5DXODds374uOo4Xnr7IrhIZ/ZrQUKtjyXEa7l80AkQdQFwxRGx/WxYrScTg6XC3NeThC4D
YxQsEEq5eXFUpsaW1K+hcjCkCdDo0+2kC9ZSZ7YRneXqqZK+zogGA+k2zUDyG57SidcEvX3YL6oz
N68e5sgu0ipJJ05wLzmoNjB3MD4vReFct1iOJLbrYRm6CvRdSFspqMF0+k0nnMTmxgw5OQrOXrLt
DtWYm0It67S2fQ4bQLwM56Xl1Js5h09hLlkpH6YYrUlwKrngDpiljfqv1xeLpwUTeAkk0McCbL12
sdwJ2bNk3lXR038TwRxwo9X7uhWw84t+qMy7trISLiMdx4kojH8X01pIqgR7LiO3N7WPCExg3s9a
JGKy1E7RxHhdp+3c8uWUsUQViVSYU9GDjEvLgORbeOF9bpt29jN2czs+CX6M7tIKf+3R4MnmGQXj
RJLZmAWVPnwSNdDtRRJMVxfU2uVoyDtGjB8B0nkZkBGWIewobB2I6OzONd3w3kRNMbyTnXkXtra0
vy52cyNNGRG6QjEeRMZNJMaSBDlgLWydIiehQJUp4lONBou8xnKOS2d14sxTld5hvwUiF6G/5TeX
vCtn+owOZ5dCrUdn6aHN7PJkALe7fr2u4ea6roQxF2pJGkKWAtrpGbJTSqxh7qRvVSTYZcFXcuVT
HckreYwP0euyInkNPzWBD6jVTatFab9seBmx7SfjSg7jSVSljJqCciXLZeMkEnEmMbJFAUDWFXCb
xM4VcFTGALwu6nNo6Ham8+LJ7TfJ6iewnqZYxjGfoSoa7MAVGR90V3H+RnlJED3zwFI3fedKHON0
1CIdllrEo1USvjaVEwqRnWBLr5sLNfhrtknNaZW0qsjYkyHHgWjhOtEdTRKk3xPRUodzod1My14u
O87Nth3LrhRjPExVxnWvxvToFyBqzLGQSrgz7QkIPZJLu2/nY2PHjsArEm8OXK7ksi4HCH1hT+f1
pW6519Uc2eHieQRPTbvoN7KU2VMa2IGh2UZrcnJ3vL1k/I5utMIkosJrh9l+LN717DYZOK5tu4fh
oh7b/TJljT5qCULpTutc0i+uScKdMffHdpbtvmp3SRQeJL147ALlLgzAWJW+C0b0ppCS1ybMUfcj
1bWyKrPIY7MGYo2dqYJHBICatMSFHI4lcbz5Bx3SSkxfxXOpDohFW2Hwe/ImVTgi5UsuAus6f1MJ
7y3BU4vxQWOpTYiwoRYxdvHwRLrTEvy4fh6p7V85jyyOmyCUBFNPOPSpXFoFOvyLowkg/+gpg2u9
Lmrzol/ZC+NfykxI0bGAhF9h9PcykgFR1T9dF8Hz2myjlNmPuhrICCYUv3iitI3iPn4C2w5wCjKb
h83NMwfGr5R6H5VzihzVKNQWMHitLA13o+wWAbARYrvIeWicPHtgHMpCRllRE1wIef6YCJrTYpxL
IpwLnSeEcR1FHBGVCDC6tjyG6q3UPtTDz09tk6qhlURGjY5NRy0AsE6nFKmSzvlfle6R9jCYfu2F
HuEMeWwrdBHGRAxjkgTLAKpZO+ge5LSzMKWtdRHHNWwb90UIc1TnLtDGQYSQBPxWoZeFX64vGU8J
Kn/lekK1auVRw/elCoM3X4f80NaP10Vsq2CKqqmI2Bi2HiCZUt9GDaxLLkdvinS/1Xmv5m1vcxHB
BItL1auJpsEF5P1zrXl5guwV6MWD95rLOba9YBdRzK6HcjGQlN6AaCK0BeMwVLFjxp/q0zYvUpht
Tzuk/JoIUmZwGyTnvD2k6XOt31/fme12s5UYdvfn3GxCih+3nA3wFt6Xt5qdHgIn9MWzBLD52ZLc
5CC9ccTSX89eDmAqV1Bd0DWAyTBi6yjBC0VscHJuaqAMSjvxDdPRXnXboe8z4D6WtgyQSHAKYNaV
VFljYsNB1dO+GQZYh7RfhFPKJfXdCsiIZGq6Cj9JNBbxb4iipB7IiFSKj5bLQ7cL95LdWMkh4kxH
yZsrt5LEqBLlAK7paUd16VYnJE93Zu3rQBQ5xy6SBaBWyTC4mb2OHrFzBzxt2ejqbwJSCan7Gd5N
QjRDVSXUmBW2WtMPUqKNMrAc8hj4Ipinj9X8PYlaa9ZzTki4debWohit62nWgNwHUZOxPIRt6oga
iim5xDsO9Oz+ZpcrlZgrqi16ZdI7yNFuqv3oC7edpZxLcPGkoKXi1fI2rfKXMDRi/NPzGl0+N90A
YQpKJp14P5j29WN2fdVUtvtekuYhnAAJD7/7Y6rdWOiskNcr8BHH/XnJVJFxh0I39CRNoEXt4i3p
57eS4A0YA/Ja9MyiC3j0Sl+wK1dAn0z1koMi567fK7t/AV26dQdcjEQVGZfZ1CYmEwv8EnJuX0Z7
cJK31i5twZaftLNhWpRCILo3Hd7wzmZsuBbMeLMoE7SlmT4Ejxk0jw+5DRgr0An4ND7kPd95etJt
X9/Ygbbk0ghxoribc/QnVDHtfLYHHQh0PECDzULAWjnm6Bm6UeWkhLTRzvbGoQVitoWLLz1EXmwn
LxSOPj0Ld4kb3NZH4JFzHB7vkNDFWClbAHJIVKh5zYnxNsTLTTkuzvVjwltPJvhNuqpsBQkiCnLS
qndROs3qa0feojB3r0viHUjGvdSaWKSt+rFz/gx+C+lZm/66LuLjIXLlPLI5ulCspF7sIYN2Q2m3
DaClF6dwRLvYf5C3uYVDkYS/R7fkXgRywvxFQLcCmsr/28Z9tMCsNq6Uuv+50hBdbG1Qg515sK7r
Sk3vmqqM6zHKOMFtiL71bDo2+WiFLaoLsuyIeeZdl8TZuI+E2koZMFmOGHKAInEM3GfTDQo0Demc
58Rml9LqqH3kRVZSjDTOQXOFrRszdEUhLLIoB0ruD6CwDeBK6UUEtEEu4QNvHan2K7lNNSylRk1m
0QG6Xr7LU+komG1KYp6GvHVknIkpmY0mUxcd604LchCXcpPqLrnHuHpvRe/ticJp5N+u7x49Vtfs
hPEheS9EfV9Barbv9tKxAyak5jX+Z0bj19vH+BEDkzDmYlJr74Da9SPhdXbwFo/xHjFuvIkYdFZr
MTAL3RInHdSnMlY5x4ojh02/6XNt1GWO5ZLLzG4QOipfUyTfr+8Jx6+zibVZUXtNaiBEKBO7actd
JPLaDHkiGPdQh/Ocj/Q4ldJZ1L6ZPLzRzXsDL1p07xjAvGULmwmQ2gyiwP0M5uI0+YROzJ9NE+2z
MruVppnjTzeT9mQljqq7OqVd3TZGG1Bx3uLp3kcBzVdvNHRjNX7oibzWts03zUoe4xW6vph6SYa8
+SDaSA/s9FuwruM1yCu8bB5PTTTRrkQkRWQ7q81g7AVpQLp3hDChVnf6EoBwrxaPsUieZSHfSb0M
o+8fr5vgx1X4m19YCWb8Qhb0QC5EG62dz+ehdw2zsLvIATOIpWXPsv4WV/uBV6neTG6TlVDGS6hx
O2Yi7T9LTuBGeMmcxDHd7JieBhcjq2d9/5mWnrVAxm2Ic5a3fQSB5VTa4ljsh4Q3tcbZQbYJOlbS
PAtkLCTlgOxBWCT5IDA98rp4Ng/0ZenY5F6Zyp2u9BAjKd/b7i0n7nWD4H2fcRhdmoW6OuP72eCb
w9cs+Hn9+7y9Z/vHoiDI1aWFgMZL8BB61w6VF4BNIj6Bsosc0Pr8KTI6oum6jhq8KeoGc+OGilGm
M3yrrZaVNeUF2JwiS/9M8xMBMQR6n1T4QxaCrsPQIOCqYGN501oastRF2PnXF2/zVlqJYBQZR0Oc
cgEi4uKI8UTZOPe8Oa7NAExBd40omYYJRZizGaZm0Y9AjAJ17PIFT7kBYPbUzwan8DR/0Q+TL9kU
DOszhq2YkqITE1wOIps+SuMyS8IxwiYV5zE9dsrT9bXbMuz195m1a0yAH8lKiJexkp76bDqEGm8+
hi4N60tVSRYNUzdEGeiz/7ydikwwi3iGiJQ+8evbDM3m0m0hic4U2SaPxWFLobU05m5q00pITDoF
lIymV8S5TwaOL9hyaWsJzJLpcRmi8QoS6qq9ifZRc6hFyX5dMP47i3dK/HZ9hzZzCBpBdtwAgicE
M/LKFrFQnCG4G23hLDn5gSYu4tiSvcztX3kDEVuHaS2NufniokW9MYG0PG2PZZVbsjy4S9Z8IgG1
FsOeJ7kMEtASolhsGBi5gI+LHsvIu750W7awFsLcb9kipRiRRdiNwrAUvQ3a6/Xvb1n26vts9ULo
Ar0ZFihRNg3YeHbC8Nw1N5P03gDtZhqMTwTGSCBjfAIxJVFMJoulD2YHWiZErQiWBFcQex348qrO
Me9tA/h/KeqHJ1wFk9FiLFNNICVTW2tZHvSlsGqDk07lCWG2P6vTGJMg2Bmx+BFn+0wZAOblXN+d
7d2/KMLs/jz1Y2GOkJGH96UcWabCebNylGBfQ0rYJ7pMXxHVlNrL4pERc5Tq83UteEKY8tVM6v+l
gkFJZwmVM8uxlUhf/psQNrzJGrSIUMtKyrM4+6Q4CjPnkubsxkf1YmVWdRTiBqUipDgHpWOIa5rn
KKlrYi+ay/lAveWfF00vCY0pzBBhPHcOnWbCgNqr4Gqn5NtyK93TQb/KTp4nHsMOb4vo/1eq5SoA
7/uFqmbs0ukgiDfVwDkvf7gEfhkzewn0hW5k8YBXUONkT+gvPnQHOihFk8j80UWeQswdEBJMKhcl
hElRayud6JSN4PRp5l63us0mqfWGMV4g1ZGyIDTpSfnTJKfG86D20SQF4nb9/qNKhpYz6cd1qTxD
ZNxCXhioSdRQrgpvp+JYRJyZZ87isZeCrs8l0sNQqi9esn4fGJkVdJxWq80O9dXKsSMFoyn3U0lz
JOpj706nAk/F+Fm8a16NE63vdQDpMdzSi9z2GH/7T+vHgqsEUhZEGk2Z9fmhSQ+jsr/+fa5uzDVn
TmE8x/TB3x56d3HCo7qL9oYPUCC3e1WegK7rqM/Bl9CODiVvXXmbx7iQqUKiNaKWD1wl/bvq/R9p
17UcN65Ev4hVzOGVcaKyJdsvLFlrE8w5fv090N71cCHuYEtb5Serij0NNBqNDuekXnwv3OiucEY3
XQC2eC9yBY5B8s42G+PrVqY3Yweh40EPpv2yM59ox6XoVo6446VUeBoy0WQqz0KktNi+SrqLpeMo
3tXJ0/Ud5Ilg3IdWJvGoUX3AS1BKx8LwQ9G7LoK7ZozrkAtZK3J698r3CVK3bRCdQYrggSYeps8r
q222qq+PG+Mz2rSt4gTU6k52ap+j12jXgrPN8KI9+SH+oQVkJ+5Kl/Y5i5zZgs1x4JVkdhIjmUtB
0+hhmA/xrj9PtuVo95AHklMesMD29WnJeKnhuW6yKYhmntBJ3b4/NU2MmFh+WsyvsgBLMdunCONr
nC3cNpPf8gzmrBlTXQGSFPJab0KbjN0GDarQ5+GgHPInyk6DmbnR/kxpXUe3x/+1NOivWl3WaFDF
WH4MqbLwmC83HdldV4uawscg5PJ95nxlSQLSiRIIJmoQ7dCD4SnIjPJxSTfbc9Z6MIdsMEOStjX0
MFDSRhkPtfQa1fRoj8pyYBw6J8YE9XXV/uHQXXRjDl21zLWiVNBtPiC8cuufgx0789vi6L64a3kQ
m5v9A2sVmVMnDyDCTd8BhYGrIXrlgRL7zve9N3sErBOCJ92Qm/fSPRpb1Fu0/h+LMw9Y4R+ClN9K
s5SNs5VHUlRioQffDMT7/DXEVQQmpaPlAeQ9dyRvOH+OnmSlO4uKJSqCJoYdnpYTZr0K8z5e7jTC
y3JzTrzJhP3LpLVynmA/x/vpLX/t9t1t7dDifQ84se6AzKPq68fY5xE18gzJZK74pinmaZyxphr4
KCm5F3heDqMbORSIgzdnzTmRJuNniNjlURtBWCNLzpgutmD5ofHDSILFOmThYzZy7j/esjIuZgZ0
VSxWEGiliQNsLlV5ElS0XimBqnPeBfS3X/E2bA5XTUIgGjTYQYLxPP2e8Oj5NvPSaztk3EzUo4ne
qGGHrQeOucmWdnEAWEub7MZTY2eHecdrnd2svaxFMl5GExZp6jMsX7KnB10CMkSKquy/wL/g3EAs
lEFM5qG0ekjqvpqaDRogXPBuGiw3NWB2feU+eyjRG5xyAuhtj6LKuqYj6Y62V8Y+krlPw54mP8Cj
4wAV0W4ehw4Xe/HLfNNwBCLA+BWBzht62zTLlVjmZprzJk6aFpk9CcBBlRACgsI8D8vgVOFslxmv
Vkw/98E0V+IYyxmnCOkxih+a4AXUA2RAwBWv/Bx5bWabm7iSw5jLYuZCHVuQEwGyZcyfY7lD18f+
+tXHU4a5isw5LaI2wZYp+eDk3XNejxgluCM9lyOQI4kN+MYpM8k0QZ3ODe8xVY2uzfKcom1sADHc
5KVfy1uMHDv/ST22Xr0UmG+bKd3XXOtBV30zY6AJJKfZ8q/L2Syj6JfNYqdxl3jJDPWdVwxQIUFz
CgPZy9zhWOzGtyiYnHqfA+Zn3oXedcEcI2H5nZppilO8ynHhdBZQe14SDNJJWXBdyHtnwhWTZysd
Y9+mhdnASho/vqk9yZdO+r3kg2ovPQBrzWteMDyxOAAQEnL3z5POxbDdqs3rqFOhnxnA9DrbOpoN
SR5WFLFTtqpTarV22+guOEhP/SyfUoiOy9DudeILoc55rGxeRhfR7yHrKrSeJamOcRzhYERQ/ui7
SeA1HtCA5OMC/1bu3bOuJLSNJVZWWlLPmQxop5R2uaN5c4m3MsUlTjjHYjvIXmnE+DCySMWyACsP
o2UUxkdxaL8cjsad9r08zW/5/t+E9tse4KIk69DKPMwGqiSqmnavjHa+3PUmCN1qlfME2z4VF0mM
V+vksZg02qYiU6TSGmTWraNYnJFEjhA2S66XsZK2NHOJPjJbqDsUlgrbzHg9MBy7Z7uG6gq8eDXB
qlGG33S37KIg39OyOQ81i6cPEzSn8aS3Pc0fUnAIIr9FKuh92j+uuxKeECZAHkwSD7JOj5KR2mn5
2qvErpXddSHbaY2LebMJc0ABqYDyoKqcrVv1EAZahLw5cKEPaRAJtvB9dMmxP3U38o73luQpSP++
OslqDvaiOIFoNTmYpluZN23Cu2zoQbniLdic+aAvmmFRVximtvIGC981brGvD0AGcpYATKvqLbkZ
TwMGS3hwRDzPwfIzVVaE/AbNgbXgzIp26Y6iQobwGZIDx+8nAR8Ak+M3ZMZvgPleGzvqN3KUVPvq
pJTPtXTXNjy2+M331MpqGK8RRk00T3TrmjHzRslvl96OzdKWS6AQR3ZbDX6ncTw/x1zYpHqnhNNM
6Ome6ztDP5jqQ6zzJh23X6UXxdik+oBcQzvkUIzG5QtQ6AsC9HfVtYJsF6E1xr1+/Hg6MY5kJmOC
lmSIkzJ/Fn4a5U8hersugmMSCuNGGmEw0RgFNzKXiV0Md/qsO4PpmTHnGcqTQyOD1WmudSJJEzW9
uHyW1Oc+NpwoUcFryOUY5Eli/AbR23pp6JlO7fI5eujuemRjkLQADS+5SR7C43DDH6v4h7AVfT+m
gTZeiwUXM4F5qZMc+jWuHiiSnYNi7cnyia/eJS9R49IGrdTXd6iSca7ozcOGfiNdNQAvqyjMyqJ9
S9dG2sgeGb0nT+j4zoV9llea3cc/UtD2tKbpperICWU3l/kiVmV8Saaq05JkiGTVZQLgl1sCPG26
bclnjvVKDOtKQIeexibEaBYYDLPErpLuJBCZE8fRRfpwEVzEsG2kJBFEovVYREUBwrP0rHLfNZtX
zUoCU6XXwxiEfC1dr/sM7kNt7G4PVBvwXxo3xhfpPn5K7yiaDUCmO46FbHb/6ivZjB8BuFGpzyVk
p8/KXrut0GZZwkxwuykHyfsc1+taHuNUFg3MhvIEefn4qrQPucjxi7y1ZEy+i7s0NTt8v7buInJO
+squs+8y7XuojkLHwYfiLh/jUSyzbadZgI9M9tpXyU29ARSeKipw6FPdWXfqw3WXzNOOnryVq5SL
ygLZMLRb4PU7YnfhF0n/plVuW53T4um6MI730Jj3S07U/1fJKCOrtGswckdT9Z/qGVtZIOMtzHTK
u4k+/Lpm16ZHpbxTeMgfm5flSgTjKcCvpEpIoqLc0RxC6QyuWWA3cfp5tjOPFyFss7JYaC1qbdib
waf9t3kALlfQJXcBr2OEZ3Rsv7JehEYYUXXUc4YkCKWspWCR9yPGrnKffOGxYXGWj73AFmMWBJ2G
NnL0FClvafItTzkvMM6VwZYP89AkIJPC4nXq6MTL927u7Kr4VTfedZvmyWHcQ5iWZkLo1aQLJzM/
mBoqQJZf89ThrRj9++qcCpOCMOO9DU4+RVlQh52dppyw6f0F8vFi0rEulGNFZ7uKBcEY1EjEtohB
5xZ3lEsdqH4ov0g/ckfeT051bLwSZG+Yw8sCwVfvSUD2czDveEBM/2CRlqnouqbJosF49T4VMrTq
o6u1P6iH7o6GVKorHSQHBunyR3Kp5/mo+UUcs4sqUaa2FiGODiw14bdG1cDt/gJ/r/KaZbad4EUU
s5NVp2BSlEKTiQfKAQaqXJ/s/kVFdtuzX+Qwnn0mTVYTDXJGp3wGV4pbnxXkp7If1muLehoAmVNM
6Al+eMPbvG1bvUhm3PysNA16IehipqVNjD/KunYFfqCxffIuYhg3b5RVLJAC5RL93HuY4g6GY7Ub
du03LdD9+Sg8zcG/yMFRw7tmKYznX1QDdIc13T5UfmnnBY31o33v/tnmxKsWUsO7Io4t96p1OsQJ
7e4uSDA3X2uV4ya3ky7oGjZkXcaAMlv9iRrTEGoFFTUKn6rtyamdbfKH8FJ+MTwTpGbBcCieZR+d
fZ8ap9JXohkLnax0kiMLohOkJJSdvqfhAP8kbJqjoWhg99LwT2XMcSlA3932qCYYyoOB3hzcbJnC
6dTaHD7XV0IYY2ytWAxzOvKY7eksxrIjTnyjwCijg+CAEctvY7vc0xJl9TN65L3dN33KSjpjlGM5
NYm0QDpF9WjRt9gAxUD+XLPWRQz7cJniOiTqDDFVF6ijV3SvSfXl+nW6nalayWCeLrLRSnIcQsby
VoJcbzj1QYgEmXmbHanbGgL+e3q7s2Mlk32y1LlZAasDZesTzvRim7BIPJjALqW7s7948r52xoD4
YOm4nd0EbR3Lz+JzVa/Vr2CuPEkoLet9EwfAOlpSbVehnxDN7qbPkDaujJVFXh/Ai0yWBvqWoXRY
ptYu5TSIl1+craTL9sF3rRRibrquyP5/vg10hdLqSBws9xJ4kVOUsRv/ujTOEdAYZxKp8miWApzJ
4NMn57CTAtp6xEsUbwYmAJLRTRDEKXCYzEEXC9IaAwF+E1AFn3PwgSzReyVUO4t+iVKhKDrXFdu6
AdYCmbOtapleqDkggTStvsnNcqdrC0fEZgvASgZ7sMs+7KXFALRWPaNcIYNHQXQEm8Z/zU6MPDq5
m3hmbvNut81MlqlZkqxIimGo70+gVVhbGOlsWZT9Wa6cLLazJ6Qf7QioD9L3aA9yCpBP/r8yyasx
b+usyyCOkSTQ/RnMusoSjkE6mtD5F50aboPlZTgqrV1/XZz+VLrCXr4B4XX0cn07N/uJUfz5Sy57
o/d516dTUWlA4Z1Rl7zvTpT5Mj7L3rIDd/hZzZzh+Z3IziUH3kWxrbUBuH1DVBRMgzOuThrUYrY6
xBPmuf81eubzeI48igNc3Ijo1cb78hi7vLV+DyJYT2AauiIqeFpYssYcGsWqw0yiPTSdMXiychTL
wTPN3gUigFKVOwB17qLxe1aeExBUETczkH/Ab+zTXd9Iz5K4N4SjaN5WS/SMmT7biO7F8jCjXarr
7HiWbbl6KXIAXcipY6gRwER/gYHINsLvo3ISYk6W8B/W8Lc27GtZsEB4+w4uPPQ25dhCRSeAGeGJ
In6T8V+YhXMp+gWvI3bzblwtI/ts7i1d6MtyRjB4Ur4m32onccMTRhQ8FTO5/dMANjNuxnczslkL
Za4l9FeWykR7Fcxz/Fo/SycCqCJya7rhrn0Lb+HN3civXOuQuwIXkHfT+V0MR2feZXmMIeTU6rHC
yr2u3nUksjnHceuSWqvHXFKArouG8B1bHkBa1A1Mx+wI8D+PzrIQXnRDb6ErB4HFd1PVudQzfaGP
Mus2PNSH+B1WRIWby3amTUd2xx2vb4CqcE0oEwBb6miMEfhXnAozWy1mCKbGTpXX6wtJP/JBiKlI
BqDyVLR6MO60SCqAzioGugzrndXule5uVN5I5zcVrydpU52LJBbNbWmn3hAoTMBSfCskxVbKoyly
tNlsNMSAqy6hc8VUFdbwKhkBkjJAnd6ZfOE2OuKl7rxh4RYUTOnYBa+Oz5XIGKImDD3KSZAoarb1
aN6HQeWbe7OwU9VLniev8MZd+BlmhbWaTNSUl2Yx6yWELmnrKhpxSDb6YVLY5Wd43NeSWCPUsgWg
QZAUzns1eqo0E6DXvOQ5vUc+GuFl15h7JkZ74zRQ/E41aF8VN/Fzp05s0239wQttc5ccelvaJye+
m+RuH2P/al4lQ29BNDkV+/kGbaLf1D1GVinXY+6ix0T5Fv24fuS2XfPFSA3ahLKKnuZcn3MTSBPw
JoM73c2BegDgb2drD1LjqI+9S3agLnPHo7WvPeWucq/L376PVvKZt1oVxZZkTO/yR2/wRUf2WtxG
A+gE6pPmNE4R8HzZ5gTKyo4MJoBZGmOKBCpTBe8vjsi0Q20pAidW81CBDv26hpvXz0pB5u6Lrb4w
c3omq/pJK561hJM24H2fud56OZStDC2IiFhKZxxfFoMTq2weCAtU0roFrAPEfYyFtCl4BHUEue2y
1LuOCLpTN01v90SrHX2uIztMFMueIoU3Ub+9URfRCnPgi6mQxZFY2Ci4MtrJXDrmkxYku/yWN0S2
uYwrUYyWqRFJfalBS314rfJj2wbXzWDzxll9nznbhoYyv5xClQH8gNNXJQI8K+/C2YxDLjLYRttI
LHstBUz8+5ghTQwLXnFM97MLqoXPTTyYK2nMyU00NatEXHzoB5o9bI4fn8NdT8lAg9BZeIUszv58
aLOV6qKuEqzf5Ec7dJ6+o04SFyWME5i0vCqoBPv6jm3GWSv9mIPbGDWRBrpjZvZTj/xuKuzMOC7h
7rqY7eMFKAx0YtBQgXHAmSyVKRAuEfynh9ryRJO4KZIb0jHTb/SScJ7p20pdpDGXdagIFhgVBVyh
0XIgKcLTUfHF2nATzeA4pm2Lv4hiDi+gZ2rcskgI9FlkS5UbDo/WwnGuPBnMqZ1lUqbgY9acEt1A
hnlfVG+WzjE9+js/BAQANv9rg5iTm9f6BMR4LJmGuaWqAgee+JRW+wS0G6k0c4xuOwb4LU1im51V
s5V7YDprTvSr/lXtEYBgEqzyltyeME5UPXxufNZcSWTO8Vz0TRUrEfIn8z6Sv2uTgJmDr9eNfPu9
a+mWZJqqZaEj7e+XiK4IDdiYgMw0Il+BwfiRjsHY04vmib54257Ar+ZVP3lTWdvWfpHKmIcmWvkQ
gpzVEdXKiaMnAyQ0sXAuiz1HPbpGH23kIoixkaxpaz2rEpATBd2pwuBiBFpUOvvFrx5tO8LfotiA
rYxNuV0G6FTqN3IWoc+IV3vbrOeYl80yGIsYjTlcuhYikEQeTnSWdXElmxqidDNr76UIxSm87lz8
lB+ur+R2PLqSTe+4VTyaL5MMmGjIVgPFL9BhKoN8CREHMiOpA35iACzle9MuvCIgnRvd8vJM/xBz
XNaXcfuo4VZZo+AHDP6fYLLhfgLQBiX+4zFfcBeajd2KvJ5JCFlyYAYyFEZ71UF7sB4S3/BaGW95
0Y596VvMZdmkBnnFYNmZYZTowyEy35eZFiBpBZle3Lyoats/XxaTuW5yVAnCoSs0h1Roear9DvPQ
pPav2wzvRDAXTQ2kuWGeoUsiALEmym6sxOKUOLfuAIQCioZbQDFMliR8yiZFT1PQc7VNdMjk7iCU
5KBH5Ec1oVQnaL+ua7Tlt9biGI3SsC6SpUYgJ8lyGju1KjVPop4396IqyKmd62bCY+ra2qmVSLav
thgti/QtbrlGB0xJ2SGRHtVOmWi8bBlPEP376oAPSh3OZgJBVn0ek5tJPig8ouotg1jrwljdYFW1
VowQoXaZnfTPZv0JQJS1gA/7U4RAEYYACXmA6mGavivIFV+3gc0q0VoIc3klcwUsJgIj0B7NwPKT
W9UFaiZA+f4cs+IhZ272iq/lMXcYaJS76F3e6Ixe90RrKMNOv21ukE888pqAOVbAPlXmHiUVI4Ry
8tw7vTHtdILRky7nuAaeGOYmA1JolgIqEuFu/qswY8foYpfEvH7VLWdqiQqFnLQQw1uMvUUVoIlB
yYVyjF5JQdcZYEYXi8xRo2IO4mYevod9+mh1SWtPYsEDBdu8sdbiGWtUUqEcwhjOqSDlQckBrmpo
96GhealRBFqvPkaNESAsC7RK9sSMh3O9fdr+0l4WGe2LCa14eQrtZ+EUCT+zmjNttdnDeNEPjVx/
9xhxVTRaWEE/ij+RH4adag8eZWXnMbLTE8VeimtBzIlrF1kTiwSCMus1qn+SPrJjLbHV0O++tOKP
6+d72zQvy8YctyhsqzzvIEzOiS3IXjkOzqjyUigcKWxxNBWLcVwWbA6xXmUYvlnc5uPP/6TJu32u
PLqgqG1ZKNAkRBoNI2v2XD8RgRMY8hRh4kICJGWS9RDSk8GNleGUicjJogb433Rhoj95rjurRM+b
M5LQi4Q4iEPTK8YouC7mH5z7791/fwau1gwEvkmZ0EMTflcPlJTS8uZbNKcAe6M7Rz4PIobjI+T3
NOxKnk7I2Aox1QvOHSkbVN+6A7oNfGHPq0Js75Qhy5jkAFUOW2HMhaL+s5EIhKbeAEzUkgRazEku
bPbbwN/+lsKEzrGKtKdo4dVKDP3YVqKrAbGwn2Rn6EDVmpr2lLz2ymOL9sEsu5f6xa7aCGkV4szh
H32B/HJ37PpX2QQipFS4mnQLWHaFmHZj8QrmvAWhf1+tfVKYYDvuwP/Uyoe5PEn6MQw5y7EpQhJ1
HdTS6PZm57yESgrHJM7RBjcEk/wlCW/S8Q+OyVI//sE7rmQwJ3DBIMuEKV5EVefG2MUPiyv/TFzB
a33xzWjsUvMSu0H1mJuupx/+KFgVLfTLWBLK/39fv1QZ86KdFA1zsDJQevJduO/s0S9uqnf4nOtq
bmt5EcZoSUCrIZUyCGs7FOqM6rZsR9tsvxU8RJXNWxMA8H8pxTgaKSS9ArRq2j/1OEhP/eBf12Pb
Ii7fZ85Ho0pTaKTIzlrFt9o8kU6xB5WTGePpwBi2OdShWaoz7Y8/FdE5G3fXddj+PmbEUHrAvJjO
XPxJn4AZWEDlXumeUmFX9rxHz+aFL10EMHdwamkEIxhwIlYMcvt93XxV5tkWzVdDd5LG8q6rs5nb
Q1j7lz5s6iZVtLYqhwm4/7s2s2O8u819sVNvDW/w0Pvgg4z4j+siOSvINiipah/XVY3GL6vat+Jd
3HL8Dk8lthMpilVDNwhMYATljuLPX+gk8uCU++qmcaqAj+uxbde/15BFkUJuZgF8HASK2bxv52wv
6hTxcuYcn82ustVesU1OdSWPyxSiyyLZT6cZmDbaiU4yiPvZx5UyuhKKwTQJ1fCwxXkKMo5hUBJR
Kmuw40Z6NblaOBfO0ISNX5kSL9FHz89Hx3pZS2o9q4sJY/8IeCU0dQxl5EzkVFWPVYcY/ks3cE7y
dvxxMX2TcRX5bGK+GnB8jqzZNOEUfald3S5u6OQ4r+K6/ZJdCaM+fqVXNOcC7n0I+yvYie7jQEXv
dOFFt7xHA28RGSdl6JOgtgZ8iIY+HGE/ojhZfy+NoOMRKvAMg3mdkHBELyyw6J0GtBnyUSpvSMWz
eo6/YDtwDCsSWzNGB2wLqBc4xACAEMWu83QfA/5n+QHAac51D7WplQwAcFmXVBX9m3/fKwmDdn+y
RBSybs9q6esqxE28QtFmyyQAZH7LYQywGbq6mCr4DTVYMMVKa5biuQ5MNzHee2/x+HIrW7a7n/WP
ipfL4SnJGORcFI2MHCWEDw+jAgI7jM1mD9cXctvqFXgBUVPQPMUi0JlKKpuAktEc/X54J5tKzxMK
b0F+1wWWO3KxBWjY9cF7rOQxO6fWdVssU4Zn+b3iV/5w7P347h2POriu2ebqrQQxWydPDambGU+/
pdcCuej3tVgc9arhdP7wxDCbVICesh9CrB+mnh2huzHVt1H+8d9UYZzFOGeyZaRYs1h/DLFa4TmL
eZ35m9mo1XIxfqKzisRYcshI084d5yDsXyLNLttbZb7t6td24uRneOvGBFFxJ4tRoaO0J9XnpDjP
0WsSPl9ftk23pEqaqaNkZ8rs+M0UzZGpp8jwmyTaqX19YzXm23URm1pcRGhM3K8MqpWmtIJniMXT
IqDHS5m+qT15uS5mO2BayWFWq6jE0WwXyKH1rfKe+Kkj3WdHHQCEhUehBwuOYtuRzEUiW3rVGuDi
pgUkCo2H/njyJAPrc9qFJ+um2tVuvhe+iL4Z201g7K8ru1nMs1aimfRrZ4GJLk4hWrkdPcp8bIL/
JyycKFByW3qgSstueSupbrjY4r+IFjfrzutfwGxrH9WVMdM61+BLfnKizSMFWIj6EQ9I3RXfKM6x
ccfFQ6RB2gffuFKc/n0VgWRLqFakg+LFiXJS0snC7EeGxk/r0KAn+DNltrWWjCvulSi0ZhXilvYQ
GU7fWraZfArdeC2F8cOL0Ulaq0FK55bPGLb4s3VOBsTFbnLUt8XLv8X8YG7zmlktJeOWU8WIpqpE
5koZ/UpB23iJCTg5GO7r2ym9EcfEnuLMvm64HGfw4eFZt7Kc59C0yoAHPLsyIKuIwrnWtnOAK80Y
R51HwBbSI7qevnZLZ+4GYCuHPkWqVXfE4zVDbMfgKkiLZbCtoPWGcT2pZcSp2kJe7ZEnw68D+Q6H
HxQSfIPcdti/Rb07hpX9p1Ys56lCVZMmgL1NdmRwSnD0pvx4wi4SGNdSLm2b9hZVJt3NfQz8v695
cmd0z5il51gDTxnGh3TiLNWCgcAgS7+kzVdV4xSXtyO3y8awRCJZ3iiZrEIAiEKzJ+AbOnnQf0ty
t97TIfmS9xijP/ja2jHuoiBSgvZ7yCOtF+m26EHg2WicYfbiO0qPy+MD2D5Pl81iPMcUqvoAcG94
4emlBAuq+hbzWOm3N8lU0aKpYX6AzQuQJpTDknapCsa+yc9h9pkoBz1rf32fMYKk7UUiFzpwp5Th
RmqWY9/LYEcqH657HurNPm7NRQxzcUQi6sp5agCJBmWOpDeCuQVi/TAdY/UzDDnWSiPGCsDeWoXR
gBXr6ze5PGX614iHU/APln1Rh9l4oR/VfAYICVycTh/+9O5VXdGyKZM2Lgvn+upty9Mk01JVTAMq
H4YQSySkhAGDcWDLiZFhqwPD09HEjqEYZKN4iYZNs15JY3yQGBJLGVt0OJL8e51h5jc9qRi2va4T
TwhjeLolLCoZSpRX9WM+7EXVk3gt5NsiAMUlgpBUMt7blFbeOmzqZG4L7JIk1+0xaoh5WiTzRRhy
Hvv4pnlrvyWx8IxDmYZKb+bYn6R6TOryhJbA3MFAuN8Z88/PLNxFFhM4mIo1WKSBLGlUnEYcdoNa
2Y3Ka+zevlZXOjFvutxaDNItkBOeJd8CjxHQDm4wHQXQa17XxHYsv5LFhAxCGiagqqHrV7s0kMd4
7RkMCZiz9c1vKjJq790hj/2LzhkC2C7CryQzwYNVzaM4RjDDEaCaBN3eeRDtx5PKhdHcnAixLpJY
YMQ6VypDlKCj/n3xwRDyRf0miY4SKA5QY/bgozwK++kzlYyVTOYkh9mSDrWBE9CmL0J+U1acK5fu
ywe3vvo+c4jzSletnNoiaSs76wxfqMN92jVuGCm23CZ3Wf+p1peVSOYmaayiEYQYIkv1RYiceVfm
nOfdtttA17pO69gim3DCIOI4iQQmkSE8OkpJpPa2VkvZc9MI89v1w7zpOHRQnABbHjMFGqMNyMZr
TJkhVT3qI2Ax6knyzEZBui4iP5O+EN3r4jZVW4ljfEcnNXIi6Mi1FuJkOlkYdWCs6DrHrExeR/5m
4HIRxYJMLcBhlCc6H2TkABzFgLLhX9eFJ4C55zEyN0lDhKVrhqC2HlJeIwtna3S6lqvbo6nQxKLE
iIyUSnLSSXKMWLGL6Th0vOudsyvs5OtCTBMc59CEdICsvLOsF/k/bjz78puSPl5qFSIy4XvaON1g
OUPIKzvy9GC8eEyErFBrbHmmt2iHfRRaxe7xkL2+7zwpjMeuzawyxRGqLNLillYEavvKUSKemO2Y
62LAbFVztKbc1N7lvIkOhegQHP0kHSjcQ+zzcPm2b4eVNMZT1ylwodIZa6eeAcmu+C7F6YjQCQ74
JN2vAjW3eXDfnAPEjgtGUdN3JMNCalURzFr62KsSJxewnSlbqcX4N6mLjKbuoVZ/CHXXehxcxcfM
rgvu58dutwS9O2GClzzQQDZ2eQeLmsKH62klnXEReWvKVUJwhGmH3Z/d4ELAZ37etkhNB9UrRlhM
Fr26rSMDczpQUhx6QGHWmUPm9GZIki/XLX8zNwAukr/kMJavaGkdxj1eNkMROcaATmMdhLy/QnWn
JvfXRW3bxm9RbLAS5nJtmTlUEvLaT7PsUGsVp8bO0Ybt7UFo0oV9CW3UxHL0dN8nR4GYvjGe855w
fAZPHSZOEcEuDXYAqDNId0R6LcaSI4CnDGPnU1Fk7fJ+2y13pVW7RXFUBWfRbvL+13/bGcamKwPl
cx1D+eCCIb+EOv0hLSLnZuXYM4t7NqqqmBTUzso8sjugeJLCDnWOa9i+Xi8WRv++ul6nzuijhTq8
PrwD50UKqqe5qp0QadD/tmB061aC4imr8oXCFRD9jxLNdJHE65PmqcLce5lkttNIt6RWfU1AVtVy
G/HW0Gr3uia8fWHO/5QmTbUgkQP3cqymxF7S/Yhe3utCtn0mWhBVdKRpaEz7+3LVZZIsZodbYVIe
VNmXlru0OVoz0tEaOAbaO6l/ui5we/UuAtmzaSmCGi+ISc38j7H0SqFzZhhcpc7OdUHbTuAiiDmj
LRqiFvC2I/g197P+5XMFQwyT/7VyzMk02niUyYDvp9WNJDeOoopOg+D0v2lBjWRlzpMixpNB2yU0
+ZTVPyQef/G2kV20YM7lYA6kiuh2NIJih9FZTOOgHWKOlcl0Vz9czYasSSJaO8GUzixWPZmC2VN0
DXAXHZK7CoByzcsEJH/JphNx8cl4aF1kvf0CeeIE1axc5PyETXNY/QJmIbNxboWlo460OE/y/dRy
6u687zMLaaRTki8avq/EFeYjbq389bolbMeMKw0Yz5aOVdnrIyTQrpbemYG3RDMYwxHEb0fzVvGy
1Oa1BW2ax0om4+uK2ACMFV21Bj4oua3Fuy77wdFrM6uwksH4OTnvRrHCMxVhm+j1nmUrbn5vJkf5
br6lYN/DGSi3d23tad/iF45sumZX7JJt/FsiYejaHu6vwSzvAOpM80ALWHQ0g4LzDR6qZiAP4DYD
c3Rm8/xR30dKSd+A6OB50GwzAFrJC16axU66T/eSQ44UNkt8UB55LH7vQBfXVKZHdeVRlK5tEouG
r4O/+ACKOOAQ+saOzsX2vuCAYxLczoVbBjGAUxZHdNUjZesJ0RU9izbv52y/uy67z6ZfRmWR1GnC
7tfe7MgOZmTPzbHD+iteAlDl6/vNMWeWcVIKUaeETUNYeUc0TFGT45jyKswcT8A2CWJqb27RSgLO
jWoOGkvzw7Hwr+ux3X+xWjXG2xSLmCgphfcheyQVwYZNXMtb7iu0InTAzeLV2njHhP59ZTMFiZZ8
obeQaIJcufyxFDdtozjIpNqGsL+uG/3p1+yTcTldOOqZQTG60taXl6+D+TjLGGXiBT48d8o2CY5G
RZKO5kjEQ34c/ORJwnR4HoiFszxIAeW7s0aHN0TBOfcsTAYmsoUkplkmK0cGFbf69DBPbqij1c20
jZyXaeeYIhvdlb1aqgvVcTaiJ0ms7uOGZ+2c7bIYd5IKRUcM6skM6ZQADIz0Tju/LAPPZXKOrsWE
c1qrN6lBb4nFBOMPpuaqb81gcoIEnhC6nis7b0gZhw11RkXracJRs449b8xse700gEegf0Gy2NqR
lbRSK0kYGa2b9BVY9nbWzoOtz9rJsnhFne3tv8hiblYjl8FmKtA3N4A3RO1tih6vn9Xt9fotgM0b
NAuJKqOBgFl+Itm9UD1PPBoQngjmgSKEWVItIkS09c8+vpu00q6HP66rse3eLmowNmyWStgjAYLe
P5AJ6CS2I+k5nSyUAey8/XVdFk8fxo4HjZAqrSFr6L5a9YspP0vcoWueDMaM/0fade3IjSvRLxKg
HF6VOk9OnhfBHtvKOfPr7+F4163hyM0LrwE/2A10dZHFYrHCOTGEIG0NGaQabGvMN1rbuOZIOM0r
HFNmEweNaWX1jFjfSc0BTDDfDJoPa+/JX7W0GpZiyvgjyhZjxuit7otYwJy6XF4JnS/e97V3eVPW
NflXwqfZLFUNAflboDd31kXQ4sYuJvvtJprsVM62l0WtFz9/a6OIjEG3bTD2XQsH0KB/YP9rjHHa
VvfTwfBIBfxZyTF96Qd/ioYu0+eL9awkY+WlFiOZQLERkl2wj/fhhpI382kY153OWQxj4BUBSEan
QQwoQb1eH27VljervW7fZxGMfRfKqEuD+S6i8PrW3EhTsiu0ghMtrre2LbaK/o7FdVB3TTALCraK
cmwbh+G6fGy2g0McxRlSu3rU7zi2Qbfg0hZRO10INDKjjTIRApNdtdMdchhs+btqT57kiVs0l/5H
cUxYF2iAlDVqmL1IgVuAulwEmHoCLjHQu4WHv3xsnbeNieyKPh2TWoN2vwZaMlcufSlwzF3iW2C1
z3cUAK2Z9iXhYoquHnBAX0m4ctF/zRbEaqGscB/DVYlTdppS4TiW2q7vCh/t8pwDzhPFaCnGI1hN
KBRlAoim1DeBWQdQ6+TL5b1bPQILhRifmA31HDcURLTovUi9JsYhlR4vi1h/mp1lsCWxopVSuR8h
w7gnADCStgOmaEzgHGM+1udFxlxpjF+stUyeNVqDmCS8hw0/8VExukuPIninI4+HXs/ZJbYahkFS
jYCmAle+Png1ASNtkN4Hk7IjWstpOll1iItlZBxiTabBDGidtAu/CUVsK9rftH0sBDDusC6xbhqt
RqTZDUmf9YoT5fEUYNxgUgNWsqR2YFZ3VnSSS04csf6aXSjAuD3MZIOcm5YN0ydt13rBZqQ5GLd4
HhzZTw44RN5l0+ZpxDg+wRjHsKLVCLn7VrV33EaZ9dOJuUNV0i1DlJkVs0StlPLcQj1NrQ9CqT6o
5uRmqcxxAqs3OkXQ/yVGYVxNII1Dr0swYiGtkNf0U4DrFYojSYVNO8pzGQBPnCzk+sqdRTJ+R1Om
JitD+PAyn7etlflJPvPMgR6IT7fgWS0WVafR1LDuKF6qZk9AaNshLweQ9ewAUGbF6W8wvccxhz8Y
4G+tVMb3FH0SgvYECynuxZ+Km94236jrEW5FFwjXYMX2Js7WrccWCyWZaKxLpjDUqIlYoBqk5M5g
P66+DTOmOSaP0mf0vX/Z6P/gYc9aMo6o6NJIqAJYPXkbPcOnIWDxRBxajOfDE3OOgMo4pUrOBNGg
SKejhGyquRfHwlF57fMca1SZczbJFQhXKXirlERfRfQXpw0v9cVdNcY5pSpa2lV6yLBR2c7cKweK
1zpEzuTluJh49yBPJcY1RU0qE2WCuGLYz8pNOPFqMfQLLp0uxml0+aiCzgUneEa1R7tp5rtGetAL
W25Gh2NwvIPMOAu9HdosLmAD/b5zZ4+yrpq7Zqt59a72Zy7w0R/OFGAXRQlFJsVibc7KuoamXIA1
1laOjqR6DAKVvAPqubGRj5Td+7KGq0YOnBJM/UoGaFuYQ9wKgxBNGAgGzo5xBIhEZxt4Co9dz6s5
r2crF5IYs2gAi6JM4IV3Ws2udvXP2Sv8xDV30p1iOKSxJQ94xd4w8p4Iq+a4kMtYS2DEsqLSrqH8
5+Q3O9wxJ9D85CnmeyQHYx2nvHS5xDCrdrMQythNY4VmONDSauNS7Nhyo96MXxo8jOkDIf82cUp3
60/yszy2CpQ1lSAMFOM3fkqvJLd1ylPzTaWMA8rGAE53sjcJWMb5efXVKHQhmLl3dKmxEmWGokFw
LySY5gNOF3r1BEnhHEXONrI4EEFUEilWIUg1K7uSSqcedZ6pcA4DW8kRZXEiiN/RDwjKsNiL7nXs
moppQeUpdWcwJhVv8t1/On9sPadUwKGOVAreWlkACCXlSdPQlCzy+p55mjHXTAKwrlpAn4yjyJIb
V/pDGiVuM0fby9rwrIG5aYZKH+eBnrVxLmxLzOxI32mAVZM73l7xFGK8STuMjZJ2MHihfenEb+J8
b/EeJeut9gvbZjyH1ZN2znMsWm9d6cNxtn5m/Z7Uz113J5hP4nxTppV3eQHX52QXMlnH0YepXmlU
5p4yx9nEzffTQf3S2aqd3/x6uiIM4TzweM6ZrepMsfpPk4b8ivddCZIwjDQM2/m7fm/c9i8trSXt
CCeC5FgLW9vpu75JSY09rBD6hDt1Avh0fQPkKY7rWA+OLfwxRQyuYyjtY1JKi9skiivcqhRCWXIz
TF0rV28U9gQzs062UR4u7+KKcYJ3V1HRMKOYILhg5OmRijkh2pLUT49j/lXM/IpUHGfFk8EYihAk
pUYihMLivFU19G9tWh6gJUcEmz3JWrM2AtoQoradbeWdo5vbtOa1u61YwTtJMfowJLBasNwSjSpb
AJeCIn37bdIMewSx0RxswPf8VysGsr9/BDG7gsiqFgmtkZD4UehuNPE084hx1uK3D8owu6IkXVTN
M2SET+qm22HEcmd4GAR3iyvZ5kdvnLVj35lGPXQiKIiR19BLWxVfMulR1X6mgcE5QfRnMxG3KmIg
Dcx6iiqD+unjARKtIdBTmq5Wi+81Af5tLryRAuODSqv4gah+UUqC45Rw0kIcsSpzncRza2mZhuxu
XEQ3aR3eJpp1H2qdg+bFL1MJrATNmE9zWnPUXTX8s7oszIWs92EyjRh1L2rNFoLxVCb9VRSC2uAv
/MRZDjtMk4Z1KXcZ9JPK6y6WULhzC4VX3l7zfsvNYxlCtVqptCCClORIqecJiKM1r/eJA3ZzOnJ+
4hW61x6cHyTS9V0UASJLRkWdQqrSPi/KqynlNkF73Oi+s2rO7n9bRsZMApA3FDEma5xW8PLqsW53
XcAJ0ziWqDEHABO6IxEoTKiIusZwa5DnqgZeMtIO1VsyHA1B4pjg6slemAbjrAwlG4YMQ6wYmLwC
oNVETqp0ZfLgSDmGrjHuKg7yAkDmWLnI2MnzbRM8k5QXWiiXfQcLe0KCtI2DmiLcn+qfwQZjIgfz
WHnC66+heml32RjWIqil8bGMjrMqZ0RBZgo1GjSlbapd+UQpeDpArJiWDY5cj0488/qyqAFc8JAs
2Oosa7MxVdASl4umbkNT9oPge62mrq7F/83e2Uk1LQsMQWyovce7Xt5U42tZclZx5bX1YRHp54sT
bKkV0okqRCTdiz4cUsXj7JLMWS/GRSgm5lxqAfY9+MGm3oP/CympPAY5LYW/KTmjG/S0fNodIGJL
YPk1RePdYS3U6cwprCcL0tomVXZBb0mBbUSSeC2U2vCoaZXpKsh90G7+CIg4l3VdXcuFcGYtsyTp
MCMPhAyzCl5TgmJNywP4Wfe4CxnMcs5yiyTVABnG/ehZ/nQoDpNDZ5CbDVoBOL5pbdJaxWP493Iy
DrezxiYH/ySaDfbVzjhM2/idZaXZhNyJKK5mjOftIjPIOx1b1wG/hza4UahbsrE2FPRR4Zj9qtdd
KMZ43WRU8kShEE0Rcr1yf5ysh6pK7abh9e6tOt6FIMbxZkQuupwKUrVDpKIV7CHnQoKuHrGzDBb7
BeDzsaQb2CX9ZFzTcTI1sXVXuU1vMiyd9XDZytfDjIU4JhOUhiMarWOIo7XxvHDzVxEzGLTgkSHv
FQL2oQz4priCSgRTVOmjDoVx0WIM32gUPRIDRKYjsqXdTjqEJ21Dsbt5idJVB78QxNh8mxl9UOvI
BE/VKS72YpLahOBV3jX2PLQcl7H+jlhIY6y+LPU5ywDXgo7yZlfuk+tuG/iNV773u5hX6TfO5q1e
0gt5jOELatR0swTt4ifljdoK4KS/tK55rfo5cGi4+QbeajL2L2Wa1aB8jaf/S7GDv9oWO/ouL9E+
Pr70bvCGSOsQeLx7YP3Y/Wstn0i9zL5VOwHjO45cHcTw+yB4M3KWnLWkhv75sjkLYQ5CmydWHVK+
EPM0HMeTdRUf0Qvu5G7sc1NU63fLWRb1AYuLDQNpYTjTUsjoBJod3UQgaEI7eDE7xdfwO422tZ3J
G5vmWKckUmtaSJ1rE0SzI6Qq1+UTrYogv10AkhcyUYkbn0G1fnlNeWoyV2gVln1tDhBYVze1Mtpa
xi1P0JW6tGuMI9FMOZFKSiUz+ZTvKtyHP6Y7bUPz9WHrcEleLh8AoLl/XEI0CSZ5Ub+LC9C6RK7V
vQ5eTVMAiFv+AgRWt7sDPn2Owu3lpVzjulp4TIll8RiTYhCKAEe9c0Un3NLZicIFS7B2Fb/3hekH
AMhhciTbSJznPG8XGSejBkpXyTp2UZxOIrkSFM5Tg3e6GaeCsmNgAt8VIwVAi8snWxZeB9PlLB9n
41gij9iMMhCFYfnkTVGikIUBJjdMbcGrtvFudE2/P+J94Vo7rslw1HuPyhanTrPyViL01AmFPTuT
O27yR+o6pSuwVTjjbriNuT1NPJmMfwFCUJGbM2SqjYJ77lpsZqfJv11eU54Qxp3E4pBktYGzQMxt
P4h23uyF+vWyDI7tvUcvi8XL84LUloBt64HxXx3ljPP9PJ/4nmFfCMjasU/KAUoo1/qGIjYLDipH
oPYQXYAMcwMfnj6s/7CGwtAqiMvmyc8a3S8i3sDz+rYYqqmZKDqpbEtJrwZlPCb00WTJp6TVb+VB
uNUzi9MswxPDnFpRqBN1NiAmsTCoJrX3s5nfkijmJdvW34C/1WHTYIBlnspBhhxizXaMWa3RDYwS
QdxbO00+wLA4dxZHL41+vjAIYwxjw0wQD7fSbSAfyuI6yTgO7w8PsbNOjBUkJeBxmgY6iXvznT9b
AkBFYKvbwuE++nj6MCFpVGViLtBkJU1sZ/A7FpArm21vYdJN+pq6hRM4vch7aq7b+VlD9s6oc60E
3hWVagCKf9vfZm6KdhzbSiFXzwFuIrhAb7nsLXi2wthkXstVGGlYV83KbMVIbAUzvWlr63FhN2Qj
9dvL8tbqb7iUf6vJJsnUITJmjaYwZ/DiIKAiW+2uDR0BmdrZLzz5ME1wIjy4Ec6WsqkyudMaVDgh
dRwfxdKfisgueYw46/m4hWrMFdJGNQkbupZxug9ugZCGaLE6BBiYP8jXk1f7oo+6357XHssxHDZJ
VhSV2qXUcKLgq1iecm4Gi56tzwHjecvoD1ic76JKAzOjudPWyx7Q7ASK1OJQOoFboTmo2OMEnvj3
MTW8T0IV0ZIlU0Yb+KcYICykoDGBKa4HwQ90qH0JJAOAQmLjl/MXa6xRBSqBsjhrvOLZqrYLwcwu
gmex0o13zGEteO7br2VWvmCoZaO3vCa/1Y1bSGKigb4MG7Brwm+aZDwi+LhSKotz3HgimK0bM70q
8nf09/JnAq60uOc5ZvojP+8TxQkwUQeW2E6SPJgA4GJhn8wT8Q3UXHR0f1KYbcmLvH77FwQiKDWf
xTEK9TMRLV0GrmuTHElwqymv5ZwCurSyNZP3Fls3wbMs5l5rxJkEYQzVxD3Nq8dgrKWtW7x8y6pv
QkOahb8YE2ZrYzIiTzVKkCErzaLbqXITuqSbu+d+qAyOOazHbmdZrPdNwrALY5q8j47x1+KBshwL
zmCLmVPvKDEKT7f1pOZCIJMiEIW4CNMZyjUv+dcOiNPpRnpFDxzx5G3g8bItnKVkaxOoW0k5eFFx
uYCGNVDug/Cuah45Nxh1AJ8t/vd+sf5WaWQ1GAqsYfUyA5G8B6WSdJUf6VsydnnOfd0Gz8IYey/1
XjQrmu4OTs1O2cYnZdPv5C13n1Yfe4t9Ym1dl0u1b6CUAZSPh3BrHAigq4CYH2wNmhpA78i8Q2sY
No2znOsu6qwhE9lZoVwQ0PPSuEf0cg8tQJVdgNmDXpaNY9yoVy0vYOVaJRPhwU7Sfhghc3hBk/DW
uuv99IGiJkQeQjtOZMczShqCLa7PSReb2pAgLCbWDp2wm1JJtiNJ3csLyRPDRHJDAopKZYKYTPsh
afu40+xG4DUk8xwI2ykzaF1fZA2kCFviIwuNEju5U+Huafe9tePlcDhmyfLCl20WJbUIcb0i2gF5
Da1jCjIs9H9iauLp8gJyDJFtEBbNdhhqyqBAQukERLLjKBOOKazHFr9t3WBu/CgtSPjODSGh3aLW
JLwpcpcYqTeQlAPxvrpyKti6LQNIPtZ7sLqwuhD9x7pa4fLqirywIxnDstHc/Cis7CnUamE7pBov
tl+1wLNImfH1stkTUmQQGc/Xcfc6A4RfqQvOg2V1lxZCmPCszqIoFzoEAHoQRTbQZjdExwvpsims
l3gWUpiNkiigX0tXT7rv0NfcbyLXuJIfKo84tG5ruenzZYk8tejni+1KyyaM0hAC1TA5tnpwQEqf
oxRPBN2+hQgzTHp10LFycyLu5B5e1sq8y1rwLIDx5bMQZnUq0M1pvkXDTSq8zvpfpZ8WW8P47klP
KjPQ6Uq9tk+YbbqN7lOnaOzoanTBZ3Mw/oIeD2UHVdc1gHdZ8ieMGF2Z5aFHQs0srzr1FFobLqnh
+rqdRTDrpky63JIZIqT4LgRf6/AoFV8vb82q61lowSxbWmeVWALF3kG8bjdTYKfWnQhCk79Bgf6w
XMx1N1rFPMe0wGbUt01zLwdfJZWTXl9PImiqZQC6T1fR9/fRlIO6y3Uzhgwhsnuve4ic0hE84Um3
Zb8DGlTuCi4PXms9aFgIZRQTSFgrBd0k8LnFtu5o36bA0V6VPS3C1gEQoC7v2NqoA9Dxz1oyN7qi
5CqxCFosNXv0+qv4mWKlKtv8JN8oJ+tUD7bipdeFwx3+XvUUvwWjzfPj8pqz0vd9AcGt14QY79UO
oQeOzQpVk/yBZm7sYsML3TnLi56cj0JzPaiH0kCHZ+0Nro5kFCpTHYY6yp3ylZ9e4Ipj7hEAiemG
0GE3QdPUuKoX3lpO4xmGi7eRBzY2//Jmrh6/xZIyF0rfDpRFGdp1OqCSwodm6u0yAudXfH9Z0HqE
tpDE3CRGGDRCTycy51tgFN/Rqo3gFdv57RcBBm8G7p0q5tNzaCGPuVZ0Mc3SESyIiAjrn70XFwAk
oyjCqqu90mpwYideY+u2cmVe67546O3ekTlZCJ7BMv5zmhs1mCkVS6bq9iDu9fTx8qryBDAOB++T
ZFAoSotCnrPqRps3l7//PTa6tIqMc6k6k8ji+yWju5MLRdzQM47RZvDpv4r7fGO0Nu33sBzkRw1X
3fI6q1YtlE4ga6jpSRI7B60WsT6OOe5uo90Po58SBcQzgBXNncuqrt51CznMXjUAyVVmES/NubzJ
9MehwbhwzWuUpfvxaTkXQpj9CkBEHef0mdIYj918EIHVh0QhLjtPzyROXLV+Gy2EMXsXG32kJRM0
anx1X99lbuTq7uzLO/OtRCtEAI/GS4Otn3Id87IS/JSlsmMsqpiH+qyjKlbPtuTTPM5DDMqFL9lX
3Z9ttXV4iYg/aAlCdACESQZKZR/9s9Znbdv96j9qjhR1MO3pKbdBGOTKtriNXW20ebWYVaO0LF0F
CbuuQPRHoaQWpU5pa+RaRPle0oNTVUvbMpnuqzrjHMG1I44GDxE5OJNSEDMXgjSPyOwIEmr25Xdw
B9tN+nbZ8FdrWOh/0CRFxjMfwAIflYnKdOyVGVRBYWFckSL9bo7mfaKEvpoh0THPiUPSfC+nXWwL
ZmmbjcpRcS2ZtPwBzKmQQRozKDFWUy1adT+l5tFUWskBWazlAlzYAru1gMJ0Lpo70ugt5+Cv7eVC
OttPEFiSXNZ4+KJ5vXtSaqtzUmVG52aslttWtXhMUDxxTDxhKL2QziHE9W3sJMqjaqAYmvupzqnq
rpZ9lnoxhpN1cdv3VK/RER0zpQEpGtkyyvlYON2eABa1c5rS4eXs1g32tzm9u4jFe84Q5MQYTMo8
pYSYRL3pFJ9jsPSXs14UuQO4Fxk8xrJJl3ghIdCLaa6l5lejI72Thm+W17rCBvS+Ox666Nq9sBTG
GGeYa0kuNi0ynV3sJZG8nTNhl1rS9rJS66t21olxY12to++5hBgcPJtYz2TimPlqZLlUhAnbey0v
NUOAPQC52BVsZRv+MO8lp0F6sXDK58vqrDsVNFFphqRiZMlgli2V00ouTOjTuBSagiYzpz2dYvw7
2B88vM+ymLVr5qxtCN0i9APlTw3SIvlGP6oZkF8yFKe13WXdVkPLpTxmJa1KnaIygLzW01GC6Z8o
P0XuBNvABVgAniSNN7r9rtuIbreJffUudHnh7aoXUYCDDQIoU5NZBstKBIU8OKcx3l5XdhdMTtbf
ifrDZHLI/jhy2BZmo8uDPK5HtKUaoJELU3XX6/ntXKhoeWn/IjUogfscA5tAXkDd6eOxzoCuPdTm
BAMVzNu2NWq7iUlqK5NiT3N6DOKOI3BVuYVA5uLTzC4QzWwGc2aH8VcQKkXemF7Pwstle1kVY8qS
qOp4b4hsv59ZNFJS1mCHaku1uTFis43sAF7trh77vLZNESvCO+yrXuss890ZLFykMkihgrQAHo07
lE1am1b9gxvpynglP7srmikUfF4oturCFjKZ/dPHkGSiDJl6eRWPt4bCmSFZzX6i7P7vQrItZJ2U
WnMlQQC5zp+6I0V+z0+WJzyOvrDRD/8HiyJPJcZCgJZhRj1dRvQaxrbsIPWwAW+jPb9RWG9aWOMd
bK6S1JoWO5daTV9GKkRWLyJ6DHWMgaOf2DiFN3RaEAUv7rQgxz7f8z0LibEiJqA6wYWdDLVT1ld6
cdSzeCNO89+8SJYbyDjqMkvUuKAbiHTlc/Ui3BPA96NRz5N1r8U4uOrL25iXX159ISylMu46Csa5
HgKcP3l21H3vqLd0CnPajl90HMT75msGsgCT8/RffQktpLKeU47TPlYoGSK5nhvb3NNcvXqjH837
4KWjJHSc00G1+BQUnQ8HW+VIMpI0YYu1NUfBzgDOFG1MvXKGDJ2paMgtbkjGGxxfv+TRm6ji9SBj
cJzZT0JkYDUDj9GxdLIVEsNVVMFPAFqYJvp2auS7YWp37WjZeaQ9h13M8d9r+BBo7fgtnwVdIWE8
SBStASHu5MaHcB/4+a50qxNvuHDdD5wFMUF71yVZ106IODPpngzFdhh7zvatH8KzBCZaL/suScQE
EuT4OVX8GMTlteia4uPlu+gPZnmWwzjpLpvquKSxs3Efm0DuL3zhrrOb2ZPR5TbbP3n+bI2248Me
0aVdeJdABepuTWAjyInXP2mP4rg399/6jb6RHXRQb1pffGvf5hf9RXH4JJq8nWM8uBGKVqKXEI/n
6zacAcUT8TrSeSIYj11FQTBlNUSoID/Souec1wdMY+XPR9u0wC+JeigagT8uYREYchsBQcmZSPhF
nYvbQjVeuwaQ9uV02yQyr9Vs/elo/haoMcaotVU7WAIE0gneYYfZ0BtlO4HOrti28TtOFLhVaGB7
2TjXXdhZLGObRjNmST7BZc77Zpfuu+3ot6A55T1Q/3AGznKY9WzjTgaeAdTrfHMTnOi0VfNcY1Zu
r9vRttpoGiccW4/GzgIZI4wCUE+OHV3P6nsmvKBZPCs5gfr6826xZ4wVqnjc1dm7jL1EkVYxh2c9
0sysiK4c7eHyTq17q7NCzOtubLS5MWe6U8VTNuwjM96OwSPR/wYARVooxVwwSU8EjbRYuLZ8E62j
XJ5aiXNR8/aGiQ7iUEgSE+CnjtFLtpa+lEJmCwrnOcyxbLa/bZoj0KOluJy1LnJNuIkq8OP4dRZv
hPZHm7/mPDzUdZ/0e4PYxuJewuSAGkJgLASOLkoPVtE+XrYBnk6Mk6iHNK/kGXuD4j1gSCqbNHdN
vJWMB4WcBNM1RM4VydkptsFNMAd1Fg0I7DUEGddR62s8pgCea9AZ12AQDPk0BWQkpY0qI8DqaIlR
7wAgQwcxLZfwasZ0mS44d5Y0NojLHpUxSJxvR4cKjHx1p17LPoUG4d3Gq+cW6IUoowCMSXpXf3EZ
D2FaVS19itb5j0l5kua3aBJsEHDYl22DJ4dZRouoY9cU9Mkr3lbBRrJGjHA7XCt/T3N8WryFPoxj
rXRzyA0FchBc0NeSuCF+UdmxByZUwDZm9gySeEdC+0XmVSfeaq4esoV0xuUKlhxWeYHwcyKTS6Jm
QyZxc3kh1w1yIYPxtE2Mulg0Uw23yW5ypwdpC/qc3fRTcdD2eOCptH71L+QxHjfqi6qfZMjLjsOR
vpLKJ+KCa81H7xQw3V1ySv3A48E1rh7thVTGCU+z1YkVZR0P88BOytwdkzuZy+vIkcI+yYpJ6oqO
QDfZrJzWiPyqlDy9CraX94xuyWejBBGCqQHQUzUYsxjzTNYrFSE2MK+JDeCkemq3Osnf5iEenTTR
Bs5p4wlkVs9sxTkYaaZ/UpA9i41kL4z9j1EUGqeJ8aSfQ06wsW74vzVkMRMFpUi1JkIC1JBuOnQf
8eCb1zfq/P3MsZ6KuJVlEwqZcfk266FjCUFrq3nFO12rzhdjHP9s1adKQh4mcVW8v4aIX99ROGPx
bXRDzIr3h4wTBa47xbMw5iiXVlUFpMWqdcajUO8tcoscoPoXXPQqJSj4VyXmAFdjVqVJD5VEAxO+
sravq8QV+8G9bOSrXUBLOYzRVaYe6FMMOYM/vrO9GS+SWzuhpyLNET2hfAdfUYJn6TtHMH0FXDhe
bIm5jWNzbugyNplT7XJ0yISPYDbeRFezS9EEeTAea8aO4oIhi8izq6CP+fj6In3fVNMILx8FxXgP
mp/OM/RcfLms1prJL6SwNEgdWNAjRYTJi+S6y1/y+qEffl4WserblzLYLEY2qIM2Qcbo9JmdfaGU
b6mTZXa5SR209zmyPdQ2v4mUpxuzgv0UjBOl7XAmDRX58iSbOzHn5YLoj2fNYqkc83hsO9PIDcDF
oSjTP1Eoi6qzW8zxR4De1QrOUebYhEI/X8RRojT2c0B3KyDbuSoAvMdt9V1zTUt9GB9Y1c3YlrTF
IDtKIECftrSsVO4atC2F3GHm1dfjUhpzZ5G0GOR5gpEHp/ecrJM73fatPqJrYytwbg+uMMYRVokY
hlMD1Yrjr6FZ9GRtJHRk0RlWbkTD2yvGIQ7FRApthjTzpM627NHEQmd3Pxs0Tcvv1Jw8BddeRsvF
ZFxjJsR92FFTHEAABs5Vh8z3vf6cN9uyeuybEP/f8Mx/zSsuZLJAlKKZpgH4CGmzD7iMjrj1kawh
e4r7k7qhyxuA4BxpdjQ9FWexlmkXg4KhKaP/IeFN2w88EvbVS2apFeM5wkxsYzmCmOm69WI0DdaO
dVV57WgHu9odPNWP9kZlB1e8Bp/VuHspmXEnRf6v1WSIuoHnjbJPiq4i0Vd9EQ8znsnw1pNxKIBc
FZWK5hBrfbD7uLxq0bBopKJ7+QrgiWGcSjt3uhTTs5CGvgAgWXBeWULKcY6rZYHl2jHOJNeTMs0k
2KK6ye9yILCqKLPUuwaoHPLdZYU4h5sFCs2tKTVk6kqGdt+SfdU8Xf7+9/bCC9eKyngPQ1P6SlYg
QLvHiD8lBHBatNKg+xF8XoVLDsZVZ2u3xl61w83sk6fCS13hC68LkmuPjE9RDY3ILd257m1wgUmN
jgMjR1mQoIGD/AhdHu0n3aPPelsaHmXgQrDYFDAGMgHkN9KpjEY6CANtv+rBM2ndDmX7dnmN1/fw
LIoxlx7hvqzlyIAU6YhenjQYXMuaBv+ylHWnfJbCXDqY5M4EjU4Bkab2Qxm4BV2ySZv4BxApdii4
upIguH1p8TzJ+pH7LZfNxEnTrFhAIETQpQ52hPEWIM57IWgeLqvHWUR2xLRtwz42CMSgI8dv2syJ
5YbzWuKYBJt/q6tGEFowmYCgUXcDZV/JsTPnA2LJv0LMlWF1/1gfm4brZnPohwCihhcdsEwSEA6D
bWEHdukqmL7kJ8b+4LPOEhnPKI9VkwUZJKrxd4Hc18UxBvw7EdzIelazW1LvsvqYKg3HIf8hJj/L
ZYw/KbPeJHTAakat9oVSVdBWIsvwKYle6Ub72gdVGjfg4+0lcxq6uB4w9gl18wHua0SDSJ05bftc
GjxHwtWQ8aBWZghVT1cWI7wNJq2HrYGaP3Aa/GlfoC24AtyosOU1o/whyDwvLOMwG2BPVLkBsdb9
AGdNED+HuxnDuxROj3fIOc6FHT/NhOqf5SyOvypXyiba/h/j0Dw5zAsuEHJhRMkb6eldfaDMJkCT
PlhXqmtsQJ8KxCOyIQ6dYQcJyF/hSy4OJTuISqq2TQ16KOdbS3JpM0xxHbhoJ69d3Tb2pSskYDj5
T26NnUxVG0HOM4EOv7bdTja0TWXM28si1oNMNHKD5AlQ9wqbFgQMaN/mAY6gCpjO1J7eAiD5lBty
1boEw1sZgj56EHmqrV4MC7HsXqpRUJYKljMtb8zUVYRjXnNWb9VcFiKY8HnsSkONddS2MtC1StsG
BVUJUDa8s7bqTBZimFgZDRghKKKxgHHSnkTd71vRVoJ0O1o+Z6voN32KShaS6C24eHdPkWhqYQuF
um6j7qmvBExE46QbA609vrjNNuJflAflhUTmXhiytBdnuoSjJjpNODu5+r0ff17Wi/7sS2rRBV6o
pYdi0ukdFTKbm75JXEkqeUu3bm50LhFMfwZIGD7KUCf0QIklzM1AqWRvvFGOognsmC1QTbOvmB52
+KkznkzG9Y9A4TRzCxMownyT6q463rcd57HBE8G4+Rw9gdUYQS1RF+1K3+SSbgc9j+xmfYN+Lx6b
cxTFscNBgiJxg755bXQAPs8J4DiKsFwspqa0VhpCkTbbKcoGs1QKD0N//U6Uzmow/qAwZTTYUkBi
Gla1eEw3zyEgE0On2GcbXrp7XSHMk4AAA4uvM0Zd6rnZg/sam08Sv01lh9SVn5nzXxnAWQxj1wWJ
Yx0Q0bBrc2MGdy1yi/Pd5eP5h3U7y2DsuBgkOdMJVAG4D8CE4r3hUahJCgTCjyV468ZYdGpYgZBO
UAgpuU1KRBDzVk4zibxrb92mfyvFxiyqPoS6Ba4oZIxmp/1KW1v1XYL7vPs5gyYi2ks8AECOZixq
hiQQlO9FSKyUo9ifku5oyPeXt4ongrHwCl02YSBi8VR9PjRTdWiBi6trFceb8sTQe2rhsLskCHud
dmTpQGzLUXwup0MW/vxvujCXnSVooGemk496+61Lb+d2bzbPl0WsdhtjeuDfQ8oOsuXdNLUK3ZLo
2Hvk2NqhN9gdOqGMzf9n3eshyVkg4xUsQZo1i3aNiHsK0wImR9qixK1j8zaI8QpCGnYC7m4ECmrq
yBZGp6XRSxUe6x9PDOMYDL0Spoy2pBDLtixb9IZraWu6k5PnjnmdP9DHqsDvEadW/DleOC8i4yJM
q0p65DNoXJdfAZ0BkPzVYURqcjrxCQA4O8Y22TbaNE8TNRHcSz7meDwq6P/oylst4JxN0WTi4VGK
47IF/IujXc9eC57PgPL17imRPI9lgOP6WCpDOZA0YaZ3xjQ/g7xDUTnHihrxp/0BS5OiAwgC8RZj
FpNSNESgjQajoEqeKqnVSfofade1HLexRL8IVcjhFXF3yWUWRfkFJck2cs74+nuG8tXCI2jbJb3w
hVXb6JlO0+E0Vnui8FsuXpvWf17XYibMV8i9zyttrFE9ywlgQdE9MRbpHyPiu2hoROQuxpumHn3s
Y/klQ37hT+a0q1VGON0KCd7UWh6AHOzntXHXdlZwna/da9qQ4Y6xq3RJV1hXSLH+McjYcRwRM5K7
or0hwOlRJS4GqiYgkGLdJMOAUwI2gkA1nBJ88LVdHU5JkNlIh6H8VUi30Ux4I0LcFE5zhCmWh5H9
frUINuwClrj/MSS3eh0Tsda+u7gcmMK5V6BFmM2CvXcOVoQriiN62K/mxqLdvBlB9yb7lQ94IOr4
KPY4Z5v3oRxVMYhG1p0ke2GtAQ0W/Tuffkva+JpumvSiMDNpM1rxS9MK/miYRMy16y5kHaPcimLK
Bv+MAGIp4AvQqYsmINk2NdfqE6dpvOt8UEQ4acjneLBGNkkwK4ldKp5QLHZDbc2miHCCIMm1KSc1
I5KNdit/UavannXCjO6nDjfnxd18V1lhWLEqI8BQfMGf3wy7v8Ugzb3lKCEmFlL7Obmn8jL7qeAN
VabOG3NqliKqmYy38lbxWQvc4I8eUs8+7Vt3jxGZJ9HEAmgJ0/3/JlXHZjfFImRO10PF6eQ58zNc
n6vVFrVSb7+CdKHFFyLUqFejiXkJ7d48ZR4WDghO54p/xneARD0lnWNRdX52PT/4pQ1FTkjmrsmt
hI17mWfrq4wUbMEqqO/9VVhScaDAlPcvbkOPE5dpKdasYxqsAZ4/OmC0xQGCYnxArYfwTLszZfKG
FHdxnWmkbcIuDqu0b5u7zmFZ+xITEqqd3kWOaE9fqKCFkBW+UVjDonARKysYcAC27Qbx+MH8Ja3e
cMUs8UbyozhdLa0EiUqt7LSZ7VR47kfCzlJ8cMFDPkZCqY+MiM76g1NXFz5jQ5d93QqyX/lR9lj4
BWQ0lC+5C9LqQhraClQ6ZSicLm3+6K3RqQxhsI0sOiZF710nuM/WhSDHVqN0yLs0IBjHT5l1o3aa
3S2ERr1/9TWuuIgo7XFFLevykIMcgzjYpue7mO54ro9TkPqGo96LfuHUh67z0jvRpaN0iks+YurK
SpnYIIPe5bY8H3S0YsQUXN9PTNX3s+QDpjJKQiNnVKSv5t+s6aP/iA31TotqkYy5I2qJD8EUHz/N
RROXLZNICdw0/WJbueXUI4EQyCTux7szsP4OzfcGIO045QrbeU3Fntl6fzFaWyAbL3YDJSAC/J8C
43OjvrWpqHmTjshS5qfV+GwU52QsHY3KS7A7vsYIZyWSutaHMZ1YewfDfWNjWqqfnkgbSx0Yp1Ga
mC9Y1gd2RsuO7ljpMPYxLPhJftaB05x7cUaGmvuZvs0Rcgo21plkNhIuKT2GQXVitcreM1F4LtCa
phO1hd2DBEwgZmcx1YenzL/vqxTK0pAFdLKqZn2Sxfxm1DRXSYQ/pDLzawBQTYvgTnXuX7dU+wWv
C12+V0w3RMVYLTBZeR1GTDqPtdEyBzY6QCp8YF1O7NVNBVa7arYhywWmcYy9zLkJshPmuPRlxDIH
ICtHpXudvV2x2ZDhog7TqBdhKkCmy2dvEaqDFS/UCTKkwR9UYEODizQSs7bidzERxeQm1g4dqg7a
vMIie2vzOABiR/57nbzfY4wzIIWWD3UhQlzKMj+NcnfSxorwmtQVcRakW9Nw7MoBRXPrXCxuKT1a
VOp0d/2VvDk7znw0KeAwyhRsDAuieclVPsZ+Cq8l3SmBec+akEUkfMa/6A0qlGRw+ia2lWlEDGMn
bg55/twnxCzXLlreljXOeiiVXMtiDNFjyJjA/meDmKnfHvT78Gg5+mCvDoOEQfLzYHrJq/VAxYjs
7K7JJeeeBVEwZUFmHFq6nwof4nZwquizMT1dF8V9D325RI2D4uyxpDwtcwgKHpfC/YqSeemHxwHg
kZU9e91DTU/tMvNwhTeNMx+VZU1aY4G31rJ1wCmEQLMrF5uttKZxOImD5NvflikPR5kRy9fnLnpa
olMXHpdfSjlsTpEzI3Nq9XGr4hQVdfyAHNrLGMqE0WAy/cOpATUOM54yxkFlTiK6GosHhErCqYn6
Fy2PveSAXNTBUBcX0CbEhObuqemqppuiBtQahZN/NMSbmq7h1NSoCJRCcc1avR9NQG/KFCzXLvaD
fKHFP51lY+3mhPXHC7Nyvyz6YdIku+pRj+uQ8VeHIKkqN0riQ1boj9elf9dKXkjzL2kJyxDrvASb
o/iQxCehu+0zwpTsW8kNDc6LhfMqSwsbr8E7wrrHpd2jre84PK43ypMOoZcCRULlJPXKxqZ2H+zK
zIY2J5Z5OgiS0oE24hJbGW7W+lWIT+tyiNTD9ZMkBIbv88vXuZ+MnKmZ/PfYfMJKHXEpnValVoLu
Wv4NR5xfs4bcCDvmc5QqvgHMWpD01PvvXZN+0LQNDcbrJvrO+7Yp9G8DUWxgozqzfckruizCyc6Q
aSmc5JCc0KblCo+SN57zDxhUxasGzzRnuTGf5ppw5pSK6Jy/03urKwQmpwwBcES1LQkw5eOlp4a4
xv2wecM7p/j9oEutkUFi9MfsaXxIsUw8QSxpvi3PsUeCW1G3ydm0HlvdRKsBX+ojcG78/L5ysG7y
bXZMTPv0QXg3U9q463su/PG18kKIDCNliG8Lqpbt/XwYAXqr+t09Xf7ffRRsSHFuLg61UABOGJjD
66r0x4MSYBachNUlbBjfzGdNGQKZHGRKLNAKB1dObtuM2lNLEeEMySpFea2zi2qw4yk0PR3Y5Gtw
3YQQwmCw/2/UzlqjKl0U0BiquyE6FdSqKooHznS0otYKloGDGpPaMcbOXnXkk+iWZ8Lo8lPDoZ6K
Q8NMVOd1r7ITowDa30gQNMMxggkrTYFL4orknhvq+DgbEZZAbqiYBR7kT4vyVRqJwSTq+DjLsGRS
WbUajq9Wy2MXI0XViDeNPvnXpYAiw5mEIoSczWzqtWwNt4oSFxGB1xiJe53Mft73op18MXwYl6qZ
WUWCmVT9HJ6bxpFcVgXr7Tg7WCe2Zv2XHs4bopxJ6KZRT+YRzPVZfIPihAu4XD9VLcpfsLu44sH4
snhYl7GEPkFWbknuwqB3scT65RtqeuNmL53b5ki8sH2PFL4WcX38tjZ96CslVsBhqz4lupvpX3T1
+CtXBzRSQBxbgKfmW11GXY4rnc2SdV7xubkDZmdstzdYkXVsHtbXwmXw+h21q22XsQ1RLiioVYDY
LhYStpX51iiyXZh3GrVh6b1B+Yd72xDhdFgJ22UYM3AmPiIr3N5qPqCa2QhsEeRfBl/2AVT4gjk9
9lRiXFKo37uma0Of0/Gs7dW5FMBkIzyE6WO8fq2Hz2MVWMovqd+GEqfmWtL/A/jWv1Wv7WhXdzrs
pOD0tgSD+RK+RQ5dvt8NUi9EeZ2vpSxPJwYhFoW5Ow/+Gn7U+qeqOlwX0L1TVLBfAjD32Glp8Vno
VJ1XsddHrI4BHmL1cWj8pniK5o8Jhd6wG61tKXFvC3nUTSsWQUkMyqOBJbL1YXS+7TWj45k9B6Ng
WaGlqappKPz+DGFaDXk2gFRrZbdp/jwb3vVj27ud7e9zzBTR2glNht8f0IoXSpMtrnax3pWZ8Svm
cUuJi2YAPy4NcrIAc9c3AaH83jAJXDTkv99WDAmwRWMYLImP9DDeXky4pczOeBPjAJOl7McUlDGV
dJBuWNOcjslXKuO+e5R4uOuGAmh7JIH/TUbNhLkeIiwDUWN5vG07+a9mlLO7Oe4nW5Pkr9cvbs/b
KBdq/GSlLpX6NE6gNsMuZi2gG8JAE7+0S+U14mtIIWLtuu4tPc52RP20zFUHevHtCPzrGU2bmHIP
D5Pb2ng0AAY78am5oH1VuzDJ58kKQ5yLYgDRyQkf2XYCLARyjA/V0TxMB4lycUzWeUewYZFPkcVo
ScU+YVAD3Pv4pp4mVEwMT47c2VM8Okm2mwXc0uN0L8q6cRAKrB8BWtbwjpZVOYApwFwxhpD6/9D5
SEgov5M0loQwEkcwKC54UAygWqZOVj8PVNps12pt7o3TOGOczDZn9yZLx1U8L6Z/Xfj34oLtybH/
bzQ674ZZGLDz3cHT0onWQJRiu16I2JuUPnacGyqVGSdaX+N+os+jq6FvHf0JMha1rM4cLIeWQsUg
NFrj7EeYaE2OPR2qs0qv4fwB/ZVZvdhRHVQm0rU61XxLSTsfdnSdPhYAYEJAJ/nFIfGyQEVpkDWn
AnD95fqFUeZD48wHNuS2QPzAWcqtXx7ZA637y/L0+wGmxJmSd/ufCA4FtEDpGA8dqK9Y2IG9MWge
VTDq5LIWXHVymq+DOwNtx1EaFMQps0VIP5/gFMdaGgdEKWjREG1de8bNOtePc1/+MRiioNgqw9f8
WzLnPrfQIqeqjt7dThitbw/S8gtZWuDIfyfBqTAQMdYxTEAiil4a43bqH8c5uM7FTy7HUBSsOFCx
ooVjo57kdIBLwVIrVHC1tglMC5VbCb1wxuT0Wu0JunpIxeK1zmJPU+anSYoXO1cqKkG1GzwCbuzb
h5gip3pYECrlEVqRsQfAmbzaOo7PDUZCVdtaHCCrrLaKzT/Lbf8H7QX2r/JCmlNDWVizvMC+OEcN
se16vpXNL/R2RVZP+tGzXYhw2tcVcaVgmagKfJowKLwqCA/VUT9E7q9MLWFp+P8P8j2nujWZuii2
MS7bmfXJQRLcrsvQDvtnQnD2TeWFDPekVzUpKYcJhzb61WeGuGOeWDwZIeejYHERA3tv7tsTPTuw
r9oXwpzLFga9G8MGhJf6Lu5vRoXyOezLr9zUu8psDjCOxsnCkDC7Kf1kobLLUiNwOK/0arDdBPf2
sjgVbyJTECO8O3CKYTD9EZ2WB+2keG1jUyOu1LFx/roU19qSV8hfN632JL6KVAZkt7V6ywvnq5V1
TZRqAC8Mc1l2sLAhcmKXrVUbbsen2CvPv5S135LkjIaeV4LQm2AKWQO5tbHJBEVV+RjFwHnEaqDz
7x4iZyn0FSMePVNiYboR05u2OFzXKsIS8UtRosnKlBI1Qzb0EzT95IpZ5SeW8Uu+67sK8fPicS8Z
dY9eXmcAVk+5fB2M1NatT9d52S0Abi6Hx/MfUf5DYz9TVITTbnQTO9rNCIvuFJkteF91O4Ko+Iub
AFoVi649gvx+cHVhkrMTmAsz5pSdpXmuj9lhPUh3A8bhvw2FUQnO3Y6kLbOcHzW0foqkBtQmBz0t
4kldvOkz25jQHtZHBaIJVNDVRm4Vq4qoYIdw4ibfKqoPaF4HniAjPrvYrW0AbUR1e28BBhq0gKZI
GJMfVhr2pjp3zPhrwpdUOvftB+LyCO8ic7ZkDsW4xhp52MWvbCde5iWPyaFzYt90GaxI+7Q6ihN+
ofvZybPkTMokSu2KNz07S0AlFa5ym5x0d3BbJjpsXwp1e9RZcjZFGGQliXNITqKp9pDdqaVpE6dJ
keBij0SahH5dwVN+W6KDHZXd+OMMeEsg8PrA2rDphD9Bke9/FSNjtuoB95danZ2K53yhrAtTqCte
mk826mNdsp137O0kG65Q2SVb7OlJC8Sj+HO4rwMK4YyQSX50qB7VNcX2eshk+xgmuaMbX+PenYBp
WAaVRjRK706ObAyKwhmUsBSBn8jCuM5TT3GCxMt8M3wwjwqQuurX1ZNmgA1qn4zfpctudhP9rIO1
9lP2bsikt2oFLjVIs9ZKQKANtv61Rp+gs36gAYwokeEClFmykkZj7iJt74viS2ZQgfFPkgnfPYLC
GZVsSJNltnCkahBilec7IqV1Vv6W7TbIA0qvf/LevpDjLIk0RU0vsheiZo/uAqjGz1hDgXho8fXK
rh4mBifnU60FTJWvqQVnTRJpLJNQxPV9K75/a22mu+hJ5jiTknZ6qhmYXYB4zomtuWwXiuVjdPiB
tU0gm5DU6IIk3SwRm/ONv5Meak3NXoko8CVO7Rdn1c1fZ2890/A27H6uHCWPEDmpYVcnMXIIoSAe
exXPUrEEig9AOqQU3enkzAARsPB7Uqc1lKWihgIY99FBjZzUzxzjzPAvq8GOnin5JGJNlTMwWJA1
NThJDF8357g+qc1jLRHddPvPGyx8AcigZFgSf4QxQhVFlkMkSabxZooArZzUXj4sziqbr+Oook6q
2EknArhL+HLd6e2ydyHN9z+WklLVsYpsl6Z5lnw/5l47HK6T2DcoGxrcEab1mtQT2yM/Oaxm2QGy
VLvTAiFIYVEa4jB3NXtDjDPM5jzlBZYqMc1muAP9ewmlDchnHHVwnB3O0nqc9Bp0jPv8ASz9EXlt
gffv4lqPpm36ZRB+tv78zZPkTHPVi7k0CyDK4MdatEMVjnxv2gqLuO6pKtGup9mcJGeYxXgp4zaD
VJqzFFiq6DSVTIgG+94fbMeGBGeGu1CbAdQPfvqpsevkaKX+vNz39UqEdhQrnBlei3boZwWsxNW5
mG8Kk0hBEnzwuVu0cc16OuH3u0R6s4CaGGEZdt2PbmfWRN6FYIVP2caKVM11hMXbgvV5Mr2+/uv3
ZIwHmGz1Oa6rBdo6+mN30PwV3YQyIC9iV3QzjMYKPkFwN0S9CAEPN4kCyVyFCoQgPVaA8XZyTOJm
bMv8YiueaNOVasog8d2oWpIp3bqAInsIVndAdz2oD5onYjNa3fzarJGyYZAzFUJbi63OTBJrFJ1f
GqR78hvRVwCEvXz8lZ5eDNRhyFi2sK+cz2sCoS2TqgryoYumq44WyrupPRiWWxjTSTLX4/Xb2+1J
2dLjVHga+hYKDNFXAzMALooP7G3Nx9gxQjhAhiYYqWpQmxw90a0AyEjOAu8mjDf8cqo99WKnCDH4
XU7L67chbv2tPtGP+Z9IzfeT5dNBOsAw4JfBaQrj+y2mAnCgw7Z1Jn5MqDl1rnxaCMv7BK0uwdfs
K35f2/Vz5KGKHaO5J/kTdXTkaAoXO48fJujNr+GGbq6VX4bQGctqWcxiNijARhjdKW+0yB/Dvwnx
2Xejl0PlYoNZ7qq5Z06m8VZ/vRcdBgmDPRZeiQpY6SazrT/0p+KYPo1PrIE6RnqBAeMLL9c/5Ccx
2OVDmN3dPOiwGnXqmgIfgsyUmxzy5yTQAtktSLe6H6BcCHHWQLPqru/YyX6bqsyCb8vvfikHe9EL
PjUUGXUGqEuQSbVXANH0KRFn7WeANgS48MCouxVxOAQ0/MMM4PmCFZBBvS2/pQcsGid7I/f93uXY
ODvTZn1hSCE7tuXelG6SleCHVDjOkHTqoKZzDn7MD22FiS7lNndjNzmznk/Dm53Zm++io+ijQdfJ
P5B2bPdZA7xG1ZB1TTP5rsV46PtuLPEilfX2uMqLXQ5yMMjmTVP0x3CMgrpIHCOrsTxhXV8EqXSb
snKvK8G+Mn7/Br4BzmiEOcxQrXUUjFOeI2ueIqdDx+Foh5acCc51avs3+n9qQID+t8Z1YpsYyYqH
Y5t1k7MMGsphJrYzXqdynSekLf5NBTtkDDmHpXOU8j4XnKh3u8H7PRKcRo+GUMQl6yHpltpFuc8L
B8PN15gIln/igL4fmMqi0I2J0rpUnHIdrJS3vWwbfnVm4yZV4bToaaLDJOrkOAVPG3S06gvIGVZm
S2ggNFMnGV+vn91+huS73Ft8d5hcAGFDyyFz63Pvpi9IvroWWn58LYgC1WZIQ2FhU4/6nxivy1Fy
yg4/HmlGB6raPQN6XIHlliDkNLHzlHlzMiFzXbstvj2sHquqtWaIiHCjByN2u7Gddf3fLKtMpwiZ
HPz4qvrO3A/dYeMQ1wPrYNHHD2n3PC/HzDqW+ZfrN0dRYSxvpDEr8yZLBLA0DIWtDl/65alLb6Wa
6qym6HARgtCZ4Sqk7KqADFbP2De1Fra+GkGBEdTrLFFiwc8atlPc1AqjVd7mD+Nz/D4qz/oGW6c7
9sAvv06PsIAaZzjQZyqiVxFHmOUfReOY6+7139+dU1YuyqWxs93ckZDGWS2W4Md6TjVPdko3Py6e
7uTPhaPf6nZz1P32rLW2+sbCczqMJE+UMyJJiAYjAMTi5X00g+zQIGOxPOi25GBQxJluKMXeD64u
os9FCRgzlDqjgM1iwRUDevtvGIbUxXHmY1LjphHRWuu08q2W3pO7aveLwpeL4xMKqGhk88pcSutO
HmLSIP0Tf8/YBXJnAaiibRzd74PCzdxE+j23zCcY9CiRdaQpoW/6k4RxrnkkkiX7HRAb5jjLgWVy
upUxx9IDkFbN7cJbb1CCtQd3GvGYqv+DL6N8J59k0Jo4aXQdXM2+8aa488H4MLhoY8KqmuiZqi6Q
HHJBB7ymrC/sDAHPA5ac/mh+ZivzEgdwC/iGP+hhSUIkedQovQqbYRmhaFH7FdhOtkhtlSNUi4d5
RplSqhXWn5gezVMXfCuZyL80p7YxWTpnMBRBkNeEOS+pfhGBIz0QbouySDpnIqzEEmJAWcLGJwBv
UL3cj90RrZ1jjr4DrPQhN+yQFDlrUQMYBuiWoDihZY/BsQN7F5vJZuwyzDFjpT9dt/q7y3I3R8gP
saZKWE8VbKRToOHdnUe7s9lmdwFtJA1K9IZjYu+wjhEatjAsFAn7Qakaj/4cY2g+MlhcvwTqI1t0
bD7IRwDQ+cORwWFcZ5aIDn4Yb9XjQq7ZcEHcI4PcH8b5aRRLW6I6QIlgmG8AjcZs0FfWg5xooq1G
zwswF6Xl5Toz++0xF8vIz7hiB0ZXiwmEv/FMjOVFHWwHHnrwYwkKy7MXH6I/2RDDryULvrtN/vE5
51qytswiS8ntuNw2EfG4JowTP/OaqqpSLOwRVggfTfMcK/71g6NuhzMa3Trlq4qmAzwla6cY8mMu
dOiYVqgXGCVtnO0QJCuq8xn303kipvz1YHllmMx6igbc+G71TL/PbLrbhmKPMyCybilDxsRCRRPR
fLsMpyIn8o2UkeLf/kB8lVMsDWBpf5Z4S/3e9MX3PTp4W072PNkk2j6L3K+8U34Agm6nsYlYFGU8
D68MNtJ0oyPask7IjHulQ6VYCCHkp171LpoMoFBAudrXqHlpKVNE/T73UIn1MZZS1kyvdc+teF+K
v6dE/DJmXU+lcsGiF6fKTvCMmUDNWex2DVysj8nEcPNasGLsvlgKRiDHAqchECIbYEaNWxwVbzks
lntdaSlrxy9lNusuBHQo6MWynTsK4E8wOOVPd7lffxTvk5c0AWZG6hmfqFcCdVOcuahSKdILA4RH
60OGERZSmQg7YXJ2IpWqdl1mSDaGA9goR+mGR+Vc+lmQs+nc7E9spnPjxibxK4ggzeQshRnnA7BY
QXj0RRPFLVTT8IaVj+NHy0k/r59Fu3SqG4Zb+h/iHEJ+eNTjIYvrQmVDW+mRiU8RsH7wBu9melBy
FwJ2E+PwW1SStG0HvYW5khoX6WcvwnDwJNnmveL0AdXBQNhfi3uwAI2qFjOW6oiF3s6yO0lo7LIj
YCN/UoH47oQtzn5IqampYwoqdYwNjMVLNh7lIVCHs5wPWMN3VKXK7gYCmpCK1ni0Sj2a/xkB6rz4
oTisNmvjL+3xdcS1UYpHZfss3sS0iyb0LIySA/aIEN6LPezt11R2eycjPFzvqeCGlBWmrRu7FvZo
E5/Z2y896u/TF1ikBsnsQY+kxUThik+zONOShGpm6SzWj0HL8KNT7WXH8P1l8cslyYvIcHYGTUNo
i2VpAv1ReENJEmHi4s+vQNZDFEI2BhJWzeKMS16ElTBFqGMzOB7Jnc4zQmEXVWaYtMhZ/0rc7pD4
lNu+LqEYy2EV4O31WUUed1h39d4gKDudnT22B/Z4zw/LgerruarqIMZs3IZYqspaVocglnZv2vjQ
94rd9b+lcyDC2ZMMw6xrkuPaJsf4yrLPLNU9vrao6tJp/KvODsQ4s7IseTqqFoih9i80QS9RQfFV
sw8C7AM2RxZ2sbQqCQiUt+x2kNtGnqNAZrEmm7soXjjzoS1F3HU9SK3K5372Mmp2nPp9zlKUyoLt
6Eyf1u4k6UESfrge8lC/z1mHrmyXpWfWAVs5Ha39IuXH6wSuqijugjcIkrzkI3v6AwfN7vubto9t
oPjZufX3dUIUJ5wtWFtrNIv3EZz+kKx3DTU3TWn9u7fcSJWQx6u+spml+Di8WtARhKK29DdLWtCG
lH3tT602EBQ5rW+jVqhXFhAm3ZM45HYlzLayoi+oiuw2G50aOMuSf/0E932hIWElgIzuJpmvTGLw
Z1rCBAVn7R44cs4MnP6no4CGPuOMpmA3f1QAr+YQRJm2/8DphiinQaliYCkOe0oii5fZbK/ojB7J
+UkJrGAO6AmHXYHc0GP/31xj3SgRWqNQtje0Yxp5+nhuh9tMI54uu1bbwDClhRWOsv5+1BsqmZyJ
ZYYuWscyv9Ttx3r+oGYvxMntSvyGBscJ4pZRBx4TM9qrX75YN6yWUbwV8O4sZ13/RRUN96s3G4qc
tRBNOSpkERTRCHBS3mRHR2cM+vFvAeLs65/YhI/qT/eyjA/4LwXg/TT25gM4a6ILo7VOOo51cuST
hMZd9EIcMZBevTCO6aieukbOqGSm3g5Ny45YfZnSG0N5iahOzV1Nv7DEN3G1ZafUS/N+pu1ROZjH
b903VO/sPieGpWmSaYgW/2KYWnRwxALIVGyIIVOCDP2TSiUSNoQiw/n2VZHbMGYTS0r4uVy/Nuqr
UlHZ5H2LcWGF6cVGt7q8iJNOAytWH4i5vZwTLwH+wuACepWJAW2N9zXtQpFxvaG4ykpWt2yqzaru
x+qkrcQ2qH3fYlwIcKq85GKY1CqTM0c00OwlHcJb1VZMDMux0TWyHERdE6fIWmgmhaWDXnxc8Chn
ahydkvMIwD/r1DuAznDJASWKJqe7apPr2oTEK1KVGDxf/VBn9adACoygUdzmJQWAZvmBslns5H50
L5eT5TRYUWptgnbhiZDPttS9hdmNMSkeuZqAndhP6Ug/vAkGRc9HcwYdvQg0/V4EFDWmmutPnXYk
zP7ug+7/sgJKfGggpWknAnHhvXk3imyW18BQbvUinenOjauSD2LcwyCJwl4OS0i+1LmSek7JHMNu
rL7hhjMYkbb+M+IYI0Vj3IQu+ivt3K7xFKaSJvvP7g0tznBgfkUXEyaBrIZtsjLvfIiO4+v0nJBx
zfso7TWB4GzGYEzY7xYzgXgc3QrTY7nN0DXnI1DjvI9f+z8T1NzeUXhjN+7sora7l/Yx/kNwqQGU
q4qHO+SMSzEMyDfk+JIpioNGD09D2b4aS008u5j+/sCwqWK7mKSoWDTGne6ktUOkAMzOsWKs9E2b
B3QYPUxa4kyALW1MxRaa3CV0YdcVXGjyqExJXRULdguzWXEGI/A03yqH0G0mWwnqu4RN8/ySH91Q
5LgsJG2epQoUF0W1k+kWq1XsvqXe4xRfnPAIZlvDXoGKcKiPw1OCRms2gCACLeG/dSOwz75yeXxf
Titkg2UkINjnThjoWOw53gBDBonazp1u1UPmU8WJ/UHZzUlyPsjQRKB9FyD5DqIU2ZJd/WU8NWz8
3W2f2FLw9C/zjkr47SrDhirnhaqxkNcRE29AHr6VtJMhP9bmKyGVuxMAGxqcz2ksFa3bKzhTgwW9
MmzX7ORLXn4ik3vEtfFdOX1iaU1Yg5J+jl/Cv5lHlR+08+jBftrNMx0J7dvQC298M06Zzmsb5ji/
6RQG1g2i78m3ghp4Mb95U/zYT78kUjOE4K1uzvJ0brQ/6Tc9oWd8E46h5EOWMhm0Ihd7OLHvKXSX
T0WCzh9MM/jTRzLy2vXem/Pj7Efep/8omnI/eOMxOVneV/kNA/3/AaFgv2lrQ4wzI4CRWy2ZabVw
GDwW5iWe+bDa7KUY+6y9qbyTPtdB19vUs54STM7nWG2smyWL0eXlMGuHOnojdIwiwFkPy2wno0YO
AxFzCwi0v1d3CgCC5Q6+gf31iJr/w2QP4eH4Rh1F6Y1ZAEQTUhVs+XGBlHMMjROc0NexPqZ8N1qm
Zz0MNsHtbhS7uUjOoigsRdKGTOvewZ8ndE52zvoRiIee6hpBe8dG0kmUHkI7+LadOioLoZfB7/I4
+9Ud29RkPbESWv1Z+Q9ot8SV8m06VZWuvaiByag4CNJjVFKR826seTlFvjWnk616lBvITI8KHUMp
tu7EeyEo/PBO94gbo86O/X/zZOywoWbIW9BavxafNQzYA2fuZHjAI4FlprNa+y1WG944uzLVsTaV
zOewpR3i6+j2fn8LKCdn/FgfsmP8NBzTu+FYuBHWmV7nlXCpfK9OXiVlgR1jePNb91r7MQs/WOPh
Oon9B/KGPc6eNFpkrg1z2+hYY+N8rF9dAdwulkq0QfhEQYaQ9HjzUpr/WE42tN0EE+CpRjv+zHZE
1UCXofSb8AoGF5Vg1awgyQOOsHdD7Z09y4uO0YviND79qNt9q24Ok7MmfZgMjYog3im72p4qv1v8
GuGeeN9hR+X1iyN0mm/iadL/M9amT4b0qaX2aFO/zz2GRQNzQCbzM7V428fnkvp9Qrb5Fp1+rfFA
jaFW5fKc5o+WeE665+tHtJ92v1wHD0Gfh1LUGexJIZ7yF1awytGgGN62Xv3aHFlXeuSuCnEvVBzH
9+4UdWigBRlEc8yOTufwCCSve6z7wPSHSr1miHiYb+MZqgSxQAlabJJR8YcAaDjIM9GPM5IrzkyY
dZyt1TdKgKEJUdCP/lKRUMAiVhqdnTISJmck0lCvyxILyZz5jTW2JF7sKwD1l93qfrKpyJEIAfgO
HkOKprZhoX5fyp6Y9Y5QYLXbDHRldQoIiSTMEd+0I8ZWBjxz0BpOq8+MremGgK1gOFoCmYzcryqY
JmviF01d4sG/zcoAagXDnFIDxVcbO/K0O0yC3CY5kpJS0MBpAe6OjXDKT6kt3wguYE6vc7xvRi6f
wNlfPc3GPs7xCSjb2A3UoKQmefYNyYUCZ3M1LZFSI0H1UC3z84JFfXWW3g4dNcL4k5D/Ox0eaAfA
EmGGTDXzJItj+Fpla7cNkL/LA4CM/OVoBL03Y1A78antyj950F9Ic7Z4lpJ4FBjpbj1qbyz2YLAJ
0qPhDK2boVg6e/37/sHfursf4HcyqTGmBXcXiqHfjNUxEVIiwvmJpl9Y46K5KiutTGJIs6MPIDa2
uKAEEBtC/s5u7fj0Sz0fF43gC7EDJNFIawhL0Sd+nVv2IGKjXPdran7hisnsJkZdxNDsYxVcpUfl
jTGlHnFXQIUCvFzkkyHxvgW7kOOM8zLPar0CuojheMj2eivZsQsYodw2sFMg841jc2TTB7+WR7iQ
5az0omlDImngcjVnV8sfhRjF7frjdSHcH9beXBlnQSwhSyIViLAYIWK711RPKLGfHbrA8AMw7VCc
La97K8UDFvwCLYBCZyAMmMqZl1RXh7TBX0jk2cqeJRIRav/t9P0U+XnRJq7HeQxxea07gz8w9CG5
ZRcW+VS8QPDCT4tWqp4opgRSpqAEUZh6bbtQok+xwzzgRvSFZkLcyIbb1SB5AvjscfCVE9vEUDsd
0SVNmWQ+ST1bS5NOPURDPw9/T1iDiUwFJl6iR7b2GOAZtW2cMDiHBlwq+v7Jq/Bya+yoN2was7gO
OfM6/dfkrj+KqPUxUEAsl/4QPqsuZow+V36OYj5Nm3B4P4ySAndcqQxwvaQf5eh+wkiClBB1U0pS
OIuCsqylD0zprPLeaJ8HCsxRZrbhx7T45fw42zEJjSBq8GnIUSdPGeY39fP61t8CIRbA/1A2P/yk
v8ObS/8j7ct261aSbH+lcd5ZzXlodDVwOexJ2hptWfYLIdsy53nm198V2y6LTtM7BRlVOMCBjxXK
ZGRkZESstb61xK8YepXbe/nda574vA1lIkwa+6NYE/lvrpXbYBw83Uw3fj+65yMZb0+ZSFJbbe2P
p163cjdgotJ4/Kufz5asIZnTl+DbxfxN8xhqxyLjEGFytoktUCsZzSAUcPlo7sCX/agnG6nnTUav
V3d++sVvtemykUWTOC/N4wylZcJDVS4lOMRSnDu8JjYv/2Dr1FWTyrNK53g4qIfkYj7RUZVP3x+H
vKjB8QCWjKptK4iVDVhcoeU7wVA8dEy8807AyxVZcGjeQkQXM2h0sDT/SI/e5n37QcIYdPBukF3f
Ljbqh1cgAnhrYyJGFHVW2hPd80i0UKA796Td1nK0WwNVJXy7gEvsybPIhBBLDRQLjWdcnHVpV9a1
VXDuMp4BJi6IpaoHvQYDWfLBj7cTb0SUl9roTEQYtE4eZ7ortXvpcb63JBeTDXfEQhM57TffspNt
4/Ym0uHvcFVeAsdZIFuGRpCvergjAt94rw9eX33lOCPnNLOFZ82fwqalkDE4eeiJnrKLji2qBsIt
Gq4YpuMO5XNiFFuIBlWjGkY5ViSEd8L4RQ6f2okTZv9QCvkZolh86GyYSW8FWBS1V4nDzn+HsRQX
+Ggn42U4vA2kL7hIMyJNKpIZNNhO/qh90ULwOcQukEWTPZugnxzuyy2vGsLzCdrhhUVTzKOmxQSr
k/rv6/auT3gBipz6zM3/G0A0NNDBVbAkddtVDjXr2r1yIR/ajYSAn26QzuQX0DPCqFR/eEVtifNY
MpiwIWKIL4iJWkezJ4c0f2bQqBNRXwv9X2HbItWwbni7yvNLJpQ0Yjf5Et3NcfExiyO7kEdbFu/O
HzfezjLhRExCSxCJvzbeY0tJxG4T7uIDj3aQsxa28hyGZo4HHx3qFvN0wujk9bAZh8Y5vxreOWMx
o00J/tyZBszEQ37TETD60kTQiL3wwBtg4i2JebToRt4rlQ6fnCfV65KHNg9suRL/rhbGlqNVdQx1
g3IbaRwPsdh4qRm75zeNc3rZ4vOQ9aU6U+EhQWXIhz6oL3Fqzrytoj9fxIdQNOJB8WEBxSAnnS8L
5XmYG85OreNFXx79LF4UinCKMNHzoHY1y86gAOZBPuIKrOvvlTsib4p34i7rt2/Exy8sM+FharM4
CyiPyaqbLrxpxb+8PthysxI1UjLQ9SEAbnvVbfvdAOCRG97VBwwMcC4Q3tdiQoJcIS/r6Kz2yAVR
Tqse0mF33uU4JlgoaFkls2kitqG5fF+DHdN4HHn4CU5gYxGgRh1lqUkAkfwy2Ck7HZPcKvTTeVFg
fQj+5duzo9wN9OCmiHLnfpM8UdlOcDRv2njNHiycmwseym71sELhyrIw36/iVP56lMas6cSuw7KK
+qsf3yhJxDtGFLd+u2sXFpjDCmbI1gjJmaXrwaN2QwKgbvmgIB/nzz7zlsO8AAyxVWYQZePMVqWd
pZ7Wc+VaV+/uxXqYw1lCmM1Pe5jQ7FS2c3yVu9No0U10JLoTWba73n4VmpUu6HM7yVzgwZw38UAH
CSwrLsRNg4sA1abgoMJsaesbYzt73Y1+8QpCufV91SRoS2q6bJ66PIuIW5hCoE8iNRQtoPW16GsO
hj6zFzeTPt5ViXzsS+3aVLqdZA12EIqHwJ8BX24O1ihyXkTr+//zV2GJgTKhK/qa5lZ8f3BzRfyq
t+ZejoZtpw2cCtQJ9fX7jv+0xT5OwGszKmKLwzgIwdbvpjslhaamrHtW225kWbOlbNiqIcr3Evfc
rKbd1ottOleLLU8SoyjE5hQIaiAdyw0JUpfeRFOipLbNe4itU3IsDNIvtDCYJX6bySPuO4zwQ33+
soFOkoC5VF8B+5cIm7yEdL3wsbDIBJ+40y1fo5FtGg/voFKXOP2BNIREO3J1TtLAXR8TiLKkiWKB
0CuVh3k5SF6dpEY6N40cgsLyNYRWb6XF8phgVOeRlnYxPNUY7mUtcOtIt/WO191cf8EvzDABScUO
TiY5Su1OGFoDXmaXeCdCutvCMd3Ss0In3KUoXGab8hh8Pn/1cj8iE5UyDarjKp2RHlRnNHRP2nLp
3StFtXh7yiQTuTqnqF+drI0uoJOj29jahfnxtEqSlwOD8pFXM+OEHPa1ofRobasZjAomVPTSz3W6
y+R7YXrTXOXLl2RfG0o3dkJCaLE8+xQLH+KEEzo5m8fOu5TzqJSNgCgOclq/fEr0L/p8d94d1pER
izUwUSRsRDFKCIrWHcAodTc8GffpO9XLriS3OvpuulHBvJPvuk3vRV/rJ+tbP79qlplzY7GvkLaU
i1EibEtQXhj5lcydN+RtJv35IlwKZqg0xulucKIr7YuygaSWK2R25jRYW9vYYG7mUnjyghj7KBmk
1tR0QiKVj8EdpJe9ECSyd9k+BFAB7S3BDT6c/6C8ZTLRRVKSSW18fM+IxjSAV4huelDJnDfCXRYT
RISW0Em0LHnbRvb0BFE5VwU6IfOhNkKxmXfU1ueyFn7KBJIsVOIqoUACapDtiClA39WO5ecUA7D6
Jj2U4IOaeaF6vTD+YpR9p4hKVuRhB6PSNbG+SzsJfMCQqEGSP+NJmb3LZ6BauA2G1X7owiwzuzE3
mVm2FFf8EtyQyo4YUETLnj0aLObuLOfksS+YxLdmJT51eCHxOF4OWyI2zy/mA1BzN2AEOvLWx3FR
lslmSrUJLKzY1Un+qA4fjSK0ZR5xDW9RTKoS+mrbDTVs+NlW6W46k5dq8r4RE04kM1HKaIIBwnsT
jeG4+4Ky1lXPjyGUOZ7Jai0mL2mz4sfkN5Hkql50mGJ73ioHZHm71Gl5lOirL+eF9zERpNCEIekp
y8svq6vkEBy1bbyTL3jYLV4MsZgYEut5jsIQ7ED+z2tvmmMIqS6onrlxgPQu5xbGeetiIkitZAFY
GnGbfldWEDxlG+5eMfZ43vUslpBGCa0pb8m9xVutAw2gdSFd6ABSobvf/yAQ574FaK/+7CIWC0NN
56rOFbJJU3vNYXyk0U5ESad4D6EKr/ZIFkTHU2T3JpLqn95isZhUU1UmvyXV1NY/TsaNUH/9q6sG
Mu6/3tvxlOk92mr0fu9d8WE4kqwVODceCCsg7HmzOxy3tFi+mrBNg6okt1TuO6960lHnTwBoFx8p
W/3rp7olMoGkUeskm3vYA789dIR9m2b15gvicTa0DbWw38gYufhoTESp1KC2hNNbtXqXJtdBfatp
nOfb+RzcYpXoZ02Qy5a6UGpR7fDsdgsATqdJu8qaweG4CM8WE0kqqx/lmjAP7ZfiQdkkFzT8mz1G
ByKCUjegCtyV75M3leYXm8jEkzzTk1YE8NQpJQyYGT7oYPLd+ZWdYLpnzjVLc9NMiZzmA5wDb/wH
A4ObQK9kt9OB4HGBZ4Gyl0JYivbo/CDfT5vsxoyQkXCrnKtD4y9rPfVdFslzI1hBmlK+R6aVix4g
ltHD+C+3GcsJnqfX68KQEVdG7ROePqq/6uOHttyc31HO89c6Hf+Fgamf5gpFBbwznsxtf/19eAPz
BgTl5ZOKnk91AIn5NXiVkaq0HR20LEY/QoWg9Y0PLd+/XBMbQpSmEdFeoRAJ7pkbetQTMMx/hBoM
SNfOW+MtiYkdYg10kYaWoVNmhS0Hh6E8Zv7teRucGgmUyn7dt8y0QivvET3kLeB1XrNV7gFnOiXe
ww1arodsA5YFEklD+r0/b3y9ibhwdiac+PNQZ9ApJqSdfAAD+D3hCL7X8/8uFbZOI4MLb/QVZJE9
6PydVgVwkRhVB90V5HvOis5nkNZpuxdmtKlrhZTutHETYoQCL3pYOQZf6Xbhz/jKdCWfiVps9bk2
OlWp6Kk9g3ITPglO8/nD7BZecGds0o3goIv1rrWlrQn5cTu2lQO0u95GDvDyGVmNMugfyUFf4LcY
8m/zdBmp3wKLF0044eq0E4uNDcsyTyT6fv0jBHx1zAXomLOPHAhoa4dik4TA8hacA/gH/zQ18GYp
ICNju4GZ2JaVQY3OuRTxtO8rRfOiCbwOcm1CY9eKn1Qp1uw46mRHKzXLmzC/cDUHueie96v1e/fn
L8I+5OYcFVOVcj8xMz/Ovf44Q054DHyU2xNOOvGH0v5/bMns12yzqAhbqnZbaX07hNmhtYQLKzCd
RIFeQwY+D3Axzq3sRkHpnV/mH1LCn7ZZUEOolG2qkqZwW9gVPq5bXo8XJ+it4FXvWmfaSV//0iST
9daQTNSCEL2jxlMgNybj8rD92BaAMZY3UurJrzgwfyh3vKyTua1aI+7ylkYa1G125R9y1NyBq/5+
RXboNqeN3e1fMV6zfope7DL3V5jFKUAWOKndYXKUTXaCboWb0msfiIt42Cnvzm/v+h32YpC5w8og
7fOJnkvJ7EXxRSt4g/+WLrr1YoK5wQIlL0OZpsoy8VrO71rjglu75folc1EVgSjRZUyDr4AWEVOo
gAe0/qXavy6w87aNyXjFKY+7DsmTM9SJHU37Eq45DTfnv836hP7LzrHghlmtclGilwPB65urwQPt
9170gD/zkmN+IQPcD+ybZCf3vNSG44cs1kEJRF+cCFgUDIUtiMdB4AHPFJ4JuqkXF0Y9t5pV0LCN
vB1dfLELYJbQtrONXbpBKMe7Hd016ATjHwmG3OY9sB3ov4PdBgWfMN33W9XciXgnetRTlP8yyrLo
iGkqCkOa8OsR0jo7fB9wo4Ew3laT+/+eIvw8HuwcgzpMpjlTiqDWSFLjxB7Gx6QJnAAr7rljYesJ
yYs1JsAosTKo6HtRNCVG3YKGNI6zI2wBroLICRdcxbPHxBfBKiO5+b6N4c18YnSDqAowvdkN9ONc
HkbnD4+al/UxwSYqxMkIyR5VCEusj7goLEBEX0PDyMk/ZI0JO+g6d0FCQA/x4B9QLN5YnoZRhtoW
L7isF+tl1peVMSFHBn4gLcjW9+pPDhJrokpp3r1Rbu0l7rBYiEKu8wCzwOgaGrFtmJtM/8aJbJzD
z6IhpKqvo46cvt+Yh8wrtsb7GJvXeuh3ucJ+/ChzZDs4AZtFRmRgAB5aAQZb9a4u3XLaVYp3flE8
E0yiEmUYSRINfCBLiXehgGGuXt/KSbc9b4Z317E4iF6RekGn2Ixq8bfhIdkFB2pcS+Zpzj1yeS8z
3pn6DRRhznoeU46gf9K39R5oIzStR6d4h7t1y+XfWn+h/fRzdkqmNPPUCCjFxITnOxmuYeaOCciM
K7vhQQ5sjZMBrU9LLrydCRnpVM6mSrkeJtJrFzJr+GoYWpFa4EBLrwA/d5zuFC+GVDaPAo93DJj4
0bS9JAPPToPNkI7tJIzN/q23MGEjUeah02SsLt5rIUYOALq+azZoFcoo9MQef3bkD/3Jnx+QHT2q
DIw0STMsDk70pEO981J3tM8QksPx7mdgrfNb/kubs5MsViIhDeeExufUaB9ZbjV9OH/qOIebhUbE
ph8iKGJRuXWYjMsgvPJbTrrHWwITP8zIAu8cjbbqtf4QVt/EgDfiwLNAf75IuVpzipuQXo6SEtpF
dBGanFSfZ4B2cWFAUK1uiOjsyuXXDMVn3r1BznomV2LRD1EcKb5Fb8HvqpVoaG7VzSuKvJwYxKIc
6kIUrDShrw3xso11kUFAGH6FKlHiWlwkOG9VTBQwxWDSSmqgBlfKRtn1O2IhecXjkrcqJhRMetX4
MqH1wn0GkUXMAgsOlIMsqJvKwPny2prnayIyO3skQCk+BlYEzjAf5eyQ5zepcJW+DbL3Er7Z0SPV
sqpcoAJpi8cRDes07809RnYwA0hgKbnDVIT8+W3qnwuzzPNF1wy5nGs6S/NFic7wwCn8ro9TLwww
4UCT+yI4gYjDS1QOB8/aFAluJAtK1uV8AnS+QnaG7rozB4ydPdKrMZ0hAINV3RuYUEOd2Ymh7ksa
jBjf/EitATTheOOUnLDBEvGIAkiYwwaeIgGLqNSRIySpfT5+8yo67PhR02pJ2Jv4XupWe5Qf2kua
5qK8SdiCKuNKcoqPoccD+/COAJNaKLkYtBX5pqE8TGFg+1poN7438vKIU83v3HdjQkgmS4VpEBbS
PPauf0i8Zmdc5zfgGXqvQqRI8ppriHeiVXxiCnsrFfnCW5nYoszGJFV06UPXGhy0pTt3PDQG7xOy
M0iR0LdBSrcLyBFmD5kFdf50N34YvcLV762t9oAhnS2P2Zpz9bP4iSCKGzMmiomm+dz7n8f52JU9
xz05VwA7eTQW/Q9sM+bPT3LMHURA+Y0Ajj+yZWplrsY6odexVtymUBoNFVux7uWO97xbu2lUSQNX
rmlZiigz3gDC8bTKsgHeAIDiiWXwQvO0W8lLNpbL4/kj32Z9f2FMoY7tIukA0iwUax3GLOkZbZbY
2gxR5WmAedbZTlaHzflIsuYOS3P0Tl+YGwdJHYMK5mr00dvgUo5Nu03cvzPC3C65mZhSUsBIkwW2
qeMhfj9pu/M2Vs+TKlmSqZuGIgHW/utK2mIsxyaFEf2Y76NdtZ0EO7sVvHkLsp36iqTvhMvwffKZ
Y3etJqTqoiqZmgbrbGe7LmPonKggTWzdpHJmGYTn9PiPHxoIJZwSER7J/9rxWlpk7tJkrIdZJJrG
74J70BjcDpevyLDWajRLO8yOxn6SJgMmCKFUM3mKO+9UV9tOLl2bvEGEtTtTNUQD0kGmCF1TxkOK
UixRbkC/TRKQFqT3eXh//jOt+vnCALNnfVWMcTfCQIGmpHYTCvfDW148yzUw2yUJUme0RM0OqRon
U+/HUnXOL2L1cb80wbxIUqHM5ynAKuJ9cic/0wSTtC0/F0cBk1PV5eSCTbnfpM4U2Octr2VSS8MU
ihdhQom7QC9rrC2fb8bwARykIzxdFSUnDBLOKnm+wKQZFrIMaVJgS/Cf5GE/ViFnMatv+uVqmPwi
HyCOFkqwMH4pdul+8jSAbMyPxvvWiwGYCB75L/rVPufSJnOJoJ8aZiKRj6rb/pIQzN3GhNzT20Cr
C0MsN12VJVohU3TwywdreoilmbN9nO+jMldGpOd9H1HA6y2A16PObhReLF+NPC+n9bfGbFgpikIj
WOml6KDV9qnFYFLzjuBIyv68Z68ONSz3i4kMkhnCuQ2Mj7YuNWlyV72L952Aiz47DCmm9ohnAUSx
kI2PMI3VQLQPy0ZZV+Q1aXirZgNIWcwjgJP4TTYqRCSLrbjPTh0//qDgaq1/uWomktRFMaOuhY+Y
Xo5oU0EKZ584NBAcH3gv59US79IWEzykfsgLiSinRYibkypuWLrtrnEJwZ8fstAW3p3/pqutxqVF
JoQUkuEnQoBvSjxqolfuVU/e+uigJLc+yMtHTzpIjukDyMstL6/mbwvXZWKL2QpSINE5Hzexjz57
4o2ELAAVvHSlbAsCiFDdJYBMInej16b5lstmYkw7ypo1EhO9uo1v8k2/azbVPgftGA+tvJqBvCyS
beUW1tzoSMLoHmr30kUL2tIQIPy3NBOhnC1heFtTNZl9R2BOQpAGmvRpZaOx9UH8JGiGZ07Gvq6C
vdyk9+f9Zv3bvdhj9i9KhWieCGOTpDh4hbgvkabqZbWZckB8+nEzQKCKE03/cBL/Y1RhtRt7IWwz
gQYKxENxpV3QFLSy1SCGDllcXoSRcU3/9rj4uaGKyCwwCXK9yqgVZtwTo5aEKrZyS0BPopzV3PO7
+Ydr9ufK2CHXASq13we1lHv/drxsUDc3P8bfIHi4lY4S6FHT7cypOq92d15cRjnt9iJREcpazQba
TcCjB48a8YanXveoMKm7NzaTluZowxfmpNGUwoaARJXXuzkOHjo8VFwFIDsDCyuvAsNdHnNZFXXx
A2NKjIrWxt+3EOFBwROzwa+QIaGfdsZd2ClXIatqQaTpYMLCKBv/IcaMX+3NTvEVKmJbLtphPUl/
cRjmUgrLQKyGCPbCGuxXykaySZNH3rde0ttPNKfPp2n/Q2L2YpS9ndI+qa3vPf1gp12gsGQne3XT
HnnRjLc65lIq9UwhmXS8cRQoUYXRxmxNR4wHXkDhHPLT5bjwSaEzLS2jWm4TQmWoQ+W4/KDa4qO8
yVw+R9Qf7tqX/WNiSq9qYtgEWBbBfWRvespRs0aRNcBwS3yFagICWemEqj1B5psTYThLZedfyyBR
IYRNDrMHhsQj6PrzeIcJTYSz6gPHGOc0sNOvRqpOUXIabflUXhI0ElDPnXwNzoent465LkILOxjp
N82PsYWhf5rVfZd8Sor9+SVxPJKdco3StA07wuZW1n1ceWp5THj1pdXC/3IZTFJbVoGk9LRr4CD8
MroSBtlpsgQoGLPZ1VfxK2Q66EeeCVsyE0bQ7zJatcWy+uBiLm7agPc8OZ8n4Dn/a9SXfVOPJNJ6
0+5J4kT43O7TTX9DZH3iDRb2pfhadaC5Ddyo5Zzu1Qn65X4yUSQI1EnM6XTrx9aVNrqjfBCuiBYf
OJVt/kRj15gG2dGVHlxzI/T6E+XnYZeZ7La30lFDYR5bCz6pObhISsG24n2cb/SuggDAZZc/a+rH
bnoD3+hy1UyQUZT5R69XSDda/OjLrpTenT8MHK9hC6/d7P/g+QjKhy77kCmSc94A7/JWmIezWktx
01NuUruljLHOaqu7yq1/TYz//MBMTnjmFLAltVDJfQ0tDFzeuu/kaurUoGmwpmuutu7qujRJsjRQ
OyHtZy21g9Y2UQNFa+t+8FTiaXVww41gXZbAzzbyVDXIw9mFLc0xOZAej5WC0QLNMawDaG5AQXsI
rGcN0urm5HOO25pTLG0x0UupJaWuWtgaDeAc6mCbGA0nCK8mINALNmnmX1VRA/01msBE2vaY5nKS
XtrJ+nhTFTMYx4qbJonf+2PpTLN5BYHkg9am2/Muub68F9PMVqq9XyZiBtNpeS2VoZMLOcfpV8sr
y9UxO1jJ+jQqNUyQHBTipJupdvuZEkmi5R42BjAi9Byut5ar2JotOsMF5qLOr3MtYC9/CeZGQFOn
yDAFgVeBjhpSf2uUINapPhsoo6pP9dS5582tVjyW9pgLYpgLqY8N2FMxDXwKzh8HAflQdWni3Y/u
PY8clOLf72fi5UMyt8JoWKkxzDAY7ynl63cS6CtTbiln1V+A0dB1EdRoqsKYMbS0jiILx6GGdIce
vdeFN+3cwgJzwRRSHWaBAQvNN9HBo/tAXEvZ5eBS0WQArer5L8VbEHOvJH45GhmZM/v3DcnV8jis
6fD+9mFe1sNWY4e6tCaVdiy91B4hwLw1sBpQcu1eRfmwdj2jTiIppqigGcUOqxmx4OvCnGP3uvd6
eaX4uxYzCJnwEFfoH+b7Pg/tvPwmi7xEfNUwUUlrFuatZZYHNzIDqx0rn1AReADrxVMipYd0BJZU
CiFLW1xW4+DEfua1hnFvmS0XKrx6wl9+AXY8xxA1SCdYFn6BCXByIAtQ/cpuQ4fkL0DqcTtOtvoo
upmbb9WJ57RrV622MM5c7ANwhWk0YPXxfnQBcYXmsPW536nvGrfZZ5tEQvGB/zxf9d2FVebeCGbB
x/+w5CnfVsNtWd6dPxtrr4PlqpjLQYnrflBBuOGY8c6wPurZdTBwIa68raNFLh6rTd1ohaliEYPT
6eDRA9m/Owd2ntrUWrK7jbwBjmDz97vHXAmVXkUF2skwHOaOXk1HpbIe37CBqgzGS0uR0NlkboFG
ksWioLWpUbGjQ6DPphdlXBm9VUd4saMxUVnWZ1GbW3yoxhOuqeKcPWPKmKackhvNaaH1tDG5H46+
/m+BbWGUCdQREIqyKMAoyPceJy/zgoMJjQ2nT1HfBsnZtuUVNnjLZGK1GPlpF6R0x+lfUlOw65GH
/F/PZF8WxUIF5kgaNUvHogx0vBun2BJFubElIrxyyyPC46yHRQ2A508EHTqM5SiuWYKtcZOv1cO1
WA4TIdqmSmKxw44JINJW5Cej3KjyQ1pwHmfcbWMixQBMnCliCgIOWO+nY3Iw9+J+hBJWu8W6uC0W
3sbRny9ihqbPRg3NEMqugl17n163O/G+c6k+CM5u4Mbzv3Q9FjMQjmVQGAUWGJUXVX6pFZxQu1ol
0RZfigkVYRhbeaRgSXPqhDckZRS6kmGfnlHtE01cWG7HS35WC/RLq0zgiIKiy+oZy6LSHYZMnaQA
Kwp1O+nxhsLdB3w+nuwW11uYyGHJVpcMBqwSDpAkdtN7y4sca1u4yTVvlpC7RiZqlJbZBMMIa6Xi
mFviYCkqW/5KumL1jmQE41vAgrhby/FRNhMLrKYHAQA+KCG3zE/qqfto7ocS9M6jZ33jT8OtvyNf
fOg30ICfj35MwUs8jJeU/wR74wBYGjS/3nKvQUjQAKuNJLIFZrUR5URtaTxT3BXCLuoOeczpVK2W
uTSAXP9jg/lsfay3YUVqEYSbyT9SGme6qm3UduX+pwuheNNOgHKr5fpP51d4quX+frv9NM8Wlg2t
8YVKNr4/4GTv+2gASe0Zn0naSQVFyg2hacTL2hFnty8cXrfgD8fk5VdgkkpCNvoV8RsTN10PYjzB
UV0SqyW+Zm5MXb8qXqwxV0U6ympqkBJC/pg9+Ftc555+o9q9Z8R4gM0AY1XX0wduTZ1+7Ll9Zm6O
vu3TYK5hNoKY8nceEH8jHBVkEG/kuV041YmVZ3FxiH5RaxJtqXqEnLl5oGSzt03J1g4Q+dm+qVu3
tMfkmFovK6C9gb2wsLtvNH9g7q0nHeo7zb7lkvms5usvR4atSjejmpkBHZnAjA+dn18oM5g5lOH+
/NlYN2MZmmIapqWwQ/WxaVSlAKpZRwq2JUSbp03P1cFbd4sXG8zGpbWUlJEEG3RFEM1I9EkAUoCu
iOkDt4u07vsv1pjLtx0LpS5b5OkpphniLdVsdCfP7Szxoi3pTcmuKXt8vkSeXeb6FWrVkM0edqVx
k43HSBK8aLwxRm45ioLl76fsZYHMjSs0szEX8mk7UaB1UIN7NnHaIO8NJbXB1RzxwvSsQ+oNO5GX
2fDchQnkKSrGYO+A7fZxck7y9ij9oTmYOKqN77kp38dHXpuCY5MdrQ80PU/1FBurT9d+8CwVF6Z5
e/4UrIdnXRR1CamtqrJkLX5Th0oW4oKfDr0ruQnCZXs44S+2wcbiZNir2cTCGLOJxVQgVaPHatu+
K7u7eODgidcLli8G2B3LG92sYhxrJ/jWusIXKBm5hVN+jlO7fmoxyMBDIZDH/eaRC3vM5SYH3SxD
jh1fCKXtQrEDYTd1j732WKcXOrzj/Mda9YeFNQo3i7hvFkqLGTRYK8Kj1FxN6aYzOP7A+UIsFmFs
EwX/xxcyrKOWP4r+5/NL4H4h5tEzahhTmOgLKdffURXGFb2xem/2Moha8vLm1QxIlyVLxDA2yJZO
4/aLPSuiQgM3HDKgVnEoaAzHCLTw5uVEulMb0wXeAlwa29grUV8AHwEferu2pcvfgAmPsVDUUERD
A0sfj5bwwbc48M7VLV0aYMKiKApxXJJoXLspG2jKjO9oLlf8akANyvWJb483obcWiJcWmXNspmZR
ZoRZlKWPkXnRi+/a+W5OIzsV7sv50Yp5s7qr02ULi2wiO2hDq8sERtNv1YNMRZpLYwswDujBeG+e
tetsaYo502UDfe+pwvcSVdOepH0bF64UZK4icWmq1w700hRzoHvdaAEzhakAUq+yA9Koz6nru1Jm
z7fpTJLRuMqycMM5g2vzlUuzTLaqlEnUNjTLQCdQwdhjsp/c2o4PXHoM+klsfFxaYk57memBamU4
fY03utYmddN667+rvWrfOlUFaePJ4MTI1QttaZL2fHHggzRu65aGLRuMspEWWnMMjjrKsOAD2nJf
N7wFMjlXWQuyJpGzDE4PflRHu5xt39UhlgsZiOSL4HKzPHK/37dUU1RNERVFZVHQfjYblpxgS7Vr
f5t+iVFhUcE4MvU2+mS8+3TtftPlF2NMaNELCaNsIYyFEPq+JhXbCvuZvdeueoA0u0uUOjZUryq3
mstx0vWw+WKaiTF6IJaj3sL0FGJrBTt30fQJ3vdOJONjYlLJCQ8zr0D2h1j60yrbf2klqVbCClar
Uw26vg4846490ODl+BxtuDVvOuG/f028QCTZMPASYLy1FKvAKonFwz8WkGead+A0s8HuRM1kPkv9
+p6+WGO8NY7GLkXTC4VUyLFobl9yxlbpKju3GuaqG0D2kCsk1jD7h8gv7MJ6tMbLTvftMv/A8Y/1
k/eyFtY121rssgQ7Fz0Ed6d62FEFaeRre5KrW6fIsmTgQIvyKewswkpvVakWRXAMoz8EzU4VeLf4
qicsDLBBeZjVuCYD0BXdo1zpFM+olKBqDyqtT7wnPW819OeL1fi9oYuZj+u0ET/N0BRPKosTh3+/
2jRJN2VFBoYR/2AJtJoWillZmKBGUYMeTPoUGb5t8cQkViTLyQogrZYk0hw/s2lTP4apCTJJMBYR
L9/soquCgFhntlI6NBAekMr2h2lbf+Hj8ldySw29aRnFA8tAlGTpi4YxLCvRol30FEywdc/SIzki
gTPEDjUnYu+K7p/CO9KKR9P/R/Pqv7+M/xM8FzffT1bzf/+Lf/9SlFMdBWHL/Ov/HaMvddEU39r/
pb/28z/79S/933X5nN+39fNze3wq2f/yl7+In//DvvvUPv3yL17eRu102z3X091z06XtyQh+U/ov
X/uH//V8+invpvL53/98Kbq8pZ8WREX+z48/2n/99z/UWPjv5Y//8WdXTxn+2v/r4D7RE/sXnp+a
Fn/V+BeAFgZQFrqiQF2MmJiGZ/oT618apgnwQTTZEC1LJ9hAXtRt+O9/VOtfIj6lhkeCLiEOG3Dn
puhOf6T/SzFMURXhyIYML1P++c8v9ssXevli/5V32U0R5W3z738URWMOuigDrwAbOBWWZmH2hPHZ
OIja0JzH2PGDJLNFMYeMUj/as5A1duFn48U4xp6pfZBHEaT107QPJiG0tfHC76Xe0XV9V6QFBjAq
TbdbS3GnoPmEJ7y6VcvIUVIzP5gdCMKMpnNKA2MLUlRGtjJrezXAjJ6o37VdZLqFJj90WvpO1Au7
DWXcpqEuekM7ZvaQd5sgSGywxqCdoUS3vZrdjgBsuoEsg9A06i6nYHjyzRatlSFHZalPPplCOdvN
UMXOhSlK2k2WSTpYymrN7qzCHrMycZI617Zj8l7w29rBPO1GLroPaYYJzLq3vkEkDgzzetDu2+I6
V1sn03PpyrR03Pq+tdciaEdbSj3bVolZcwyjlHZutOFuFIvItqxDCLSSXQfvG6+UzOhuUEFCaF2H
mP3flJau21YILlq18kKjrY5NOd+l4nTU9fBq1LKHLK/8rRQkj1LYY7PaR1UfkAH0oMnVY99NNHrb
SHEOXK++iWq9czTxfgy02TWmOt8mARiDff+zpPeWa9bDpVYapiMoZuW2kEN0hVC0UfooXKSmtZcq
oe9og265+jADOpbrjavK82XZh8VebqPATlPMDXRRvouGxI0tzOxlZSo6vTkEl23mY/QjHWxRiRNn
bgEQ6c3pthczaHUp82UUCpKbtV9zUGg5Wit8U+ZgsqWxy+wmSTS3niCppyuFfGlEyYRjHZuYVMi/
RFGsO1OSxa4fSlAo7Uan9hMQ9dUhRFFRe/OU8VDFfm73vTzvrUh8r2R55yYReMD8AtozTZ7hC1my
Y7aTZfd6MG/7phF2oCPY1TJ+klb8f46uY7luXQl+EapIgnHLcLKyZEnesGT7CokEIwL59a/1Ft7Y
ls1zCEzo6emG6gyxMFOXfRnx84AepMztgtm0zEmtdW9haFb4+5DLV98Wz/2aPWd8zapuKFWa4/NY
ZU9mP2EnrixsBrSbpAbvAGtVlmVPeaSLA0XxMVAKxQZEszIjGsJ/a1HUWzfXstdIrDQHKJ+q/9qo
2M4hQyOycAGN/HBYjlrA02YtWLUqHR8IPn05rzY50Hh+DKh3BxcpWcaqQwGcF7/7Llkra9bwrdjl
O3ygt8q0ImyKW7zrrMHUDn0V9VPt/cwPbRhjTXdxoGEyW5lipZdJRLZSkU3rtsPxLKNoZzVBXe26
4pMLslRGxnWsBvJcxCAFbSlGq8mshgMuTqXHSdaWjnk9yRkPZNmhD3xRenBPSL6FDTO5q6cEC6CT
Lzus+ZQcDGTcnOV1S3VpovXJmBzsbyXrNYT6xCzo3yjSgA5SSB6lUp32KWhkP1ZpWMDlPPWIfY70
lWudL4duhuYudD+GoLWQOIZMbTGucUmibmmCNC9Hso/14toBmnvUH6YV7FZsSm7t+Oz3mb+ngXqT
eH112gt1nAPxlM52wA1kuiz2gJXTgJ9I1T1WJE6eZV05mmQ+ktzLkut8aFpLj2qHkrRUijYDwmCa
sAh95SjLKc8MBJEhP61b9bF04RcvYOIpaf+vEzEaipVnlZcCnJ2CRDUtLhK2E03UtiHIGfOF5yk7
eBs8bPP0bCeogQfc8VJl7d0k32c6HtUs5XmM+D+a8qud1r3cRxzXfoLxdmLHKmPyNSLw6BsRGsp2
omsl8vQ+7OPgYFZX56uH6WShxCkV8lc80BZZAdcoz8lUbkp+tXLtLhFMvUN1MJMb70UEwrBsyXWw
2wEf0mF/MHyQ/lBQi1NGFmhjzUVWFqsdj0gL752KaGkVlMyLdobBpf8ybV5ULfqRMh/Y+8T3S2gj
gVKQP/sfEFOFTNxaLN0k4wXu81cNh8rKCgL1GJjhgvo9wSyjaEs+Ol33zEQX387XICdwgUKQzvMZ
2zKjfEwm1x8znc/ohakssaRxSTlPTpmW2Eam4V2bjbAJjrP3cMjIsRh4hrs2RVU69mcYdFRiaMwc
tqduUgx/Et71cqR13llxF/YPczrlNcm1qrYQCog5veSQkjwG7ZJXIpBVlHTLL5G+J/Ncxh28VWkw
gTq4wnS7K9bDurHbtK2ijmS8Nk6z2tDkebCQeJuwtyVWAQnfLrjZGCSuvgjL3ZM/ABO3mnUIpXI9
hmOSlHOy4CAV5lGa/5+s7gJK4yUKhg0e4tsD0UibUSIf0gkj3w1FINnvWdYm0G245UrC1U5uOK5R
1JdJ5pt1hTL6PnZFVegVDxDh1Iy+K7Nu3g7YJj9GCYFnAoyJDkW5hutvyvzW7FvGzsXCoB9H+wdc
B1iQtfR7jTtIXJDwkyvhahoPFVvGJzHvTTgpW0MRs63Y5o4ofI5qYiuWnWhe9zsyd7LsAwL9hxDx
VCs7u5KKBKuAhEMyXtJSSN6fxz3gNQIHShHAOS0kV7QJrnz8dMaf1y45hQMpjj3kgBcsc9WZoaYG
YC7KVY6l64a3IJz1QWicAi7EMx+0vGzETock5KZqxXHt2VKjP3EVDms4/7DOwuUpcmVB/N7EA3tk
k1yhmwPIzLzFY0sOlKsjHMn/0GQJ6hYi+5ViWOngduoP8YjtLab8ZYuTW1Zkb6iyFJHvW1v40uEN
cNQRY4D5FQdpJQiSL5p0vsxb85UtQVfq/ObzbDn5mJzchO1dkZ87ujatmL4sj26LJsNjtvDbOoTv
2yyhO2sFfkzl59GuWaM8Kemg76HXbhqxhlctEANcq5Eaf0ZJG5hnUFZHTIq7obKRkdXmH3xkTNWv
YVRbWSvEwXobOhCGuuEAa+JHNdm8WkWuSrplx4lvMEiXeXTwcVJqzOBmDzl2EM7yyplInInNwKKb
QTtjqTy1Wf4reM/TTpysc/mpSPsdzWDT7iK4QeBd1sKxX3MbmoPsuxYy5NsnahhZLgwCJ6MU7ztq
oIVtXclbLU8kxIOLRaN41N+RtS+MOXeI6PYWLAtcngIWlMo+CrnulYk8Xk7gPnbX5w1VUD8spnG9
29y2lR0WI5o45NttxwHbohXLESKDDnoyLSWVuJcuNsGt9zI90bBndzqS17nreJnubTXNHDvyrHeo
N7oMCJLWFSGxPXapuGe+j05xPPC6l0taW4QHNBHkblo2U7kdynRRm1R8DBFCGC2e2xYzPhOji9Xs
16qDtzX4FfSMXXx2LlYtD9J1pOzipdR0hUNdCH8wH6qq02lyCRe2lNswvg4LKvhxzgvUkaQ95EUI
Y2fE4LqzRz1mwZGkxa+CuX/Es1ssvT3wNDyCCwwvxrRDAtk1vUoy+3JK8/0+isewJOvyQIL+qPsF
usMtXs7D0i4PjGxd5SGgcVzgNrB058XM/7Exv83DaMo0iFUp069+DdpTtrQvEXdozTdVD0F62mDU
Uso5eQ+IoMi1+jEJsYifjOFQ031HsaHLte1Oe9K9D7qFwEiBCQNMV4Y6DuyxYP6QFYN9iPcpx6FV
d7usqFi7EmraEL1Yph/siS8H5cMZnUGI8Nb3/pTHYjsE9KqR3DFEy67cIXK0BMk/ZEt06YL4mCtR
rajJaBjoWsUe0VHOvIokwqMrKEEbk+D/yea/KhaQSdp396DRKog0s5XEH/WOTadu6aBYwK8bzBNR
EBNatylFLEmHS+wSWcnxYmbHzq4wJ1hEzdWcxYh7K7407vNmQYHc4KbIyln+gdX6tM/1YV0GW8V6
/pbJsJRi9eqc5bpoYh99J2Gvy8wOW7nO6pZCwrlUJkBc3krTMdxs3WP5WcW6sdn2EdjelW3eVpkZ
HsjCzVHI/ZXpJYf1SsGhai8v68+3UHBxCUWbXVU8HJnWBzfRvytJXvsox9Snx/NmpHiP5fpHTciG
LjxRkNdPtG+/f+psrAN9d5pwxBrogEBqBZNSHiV1VpwMbX1J4kgfklw+7+vYniIH5ij5kTqM81/R
5CYYgaWXbGO2nEaLji182YTTTR8vU7UV9FGRb7T+vz30DST6gzRDNKcjvc/667T57Zj3t26w6uT5
esPXicm21sd+jvAt0fiLoENu0iI/Z5LFh8XFD1HPnmmGetbOXRUu7isv9u+89Ucl/F5185BCwkWH
pRlQgethBO0Pf3GiqAdB8eWlX3papiRBUbhBzpPvvztLTmFMumYz4cVQFOFOTmer8vYoR9yyuX2D
BRlE7p2cS3JnlZG1ngNbrRltChsWlabT84LSp2br+MA5zU8u4qchzZCCZ6PL4JP2KZ6GjmBWCbxl
niX/ebfh/+0hOZOELjtELtvqwu0hih743/UbX8+2H021jcEzRuXumqCtZYuxB53BRLTX+9kz+W8O
or3MXGQbn2EnOdzIR57wh04ahNI5RipS+NcsJPvZ+jTD5OnU5vFNDek9KzLz0NG5bsMASykIGFX+
imhYAF8HSWrbE5SfaiaNYuEIi7e8dtZhf0tiH3rRIJSkQNeieYal14auWNpAXec0gTKJ8f82Pg/H
1Eb3IZQdr/0IV3PL7OOCCv9hsq8hS0oRSvLqcKCaGBp+ZUz9X5Pl9yQOH5c5LpP73az+QgkM3zs2
hLcoE4igrXumJHjL1+EvpChdySfEFINw1toTCXbRzMn8Mne4PHmPvdVsRlXQvZF9RbxZzC+UMaqc
IlQOCc95nWY+h8ZeVpSxz34SPBiNUu812f2DGUg9iKA9wjrwi6DNoJE7JXw8yTgkZRv0h7nDS+13
UZJsezAJyepwc0iJSXfBgtZYRtpgRM9aiQWw4w5Yt0bPvgOyQO9KErgfRnq8sFiPR2/gwBNmGtUt
jcwRddtL2hZr1S4TAANKGhCIPkOawiZ35NBjE6/ExfTEVvoSDX3Jwr6tM+qxjtKpy4IocSJ+ufBg
DO+4v2W+J/fsTmYQ8Bq01U0wFjcB0BL+GFmInaS9XSku+vo0iT28W7f0MOZoHJkoFgQ6dTcJYLc7
3jnQo+kc/GO8FQcmr1vEo0bk5JRyIjEXzbomTpxs9M9LSQWEUQFD/QRr1PC56j3K7wFqEgrr83Dj
Csb5Stf0QQ4T5jgqe1fb1JUSbkJIlHw7MNhHlnEmwwYAa6NRcR243lAU01uc5jcqI+hBoZLaANlg
F7Qv7ZSiO5DFDb3IecEbOKSEnXL82pNwKNs9m9BKwJQ0ovHvMWVNSDp2Maao4PwdlMksUHIj35UR
OjwboCjpPJylf5jZgZs/dj+wcvRCnnJbdQFrzz4/wN7oRIr2jqXL90LWuzjoQtw1h/ZtWI9x1t93
m71LxAS7CH/fu5+oH+8GTdCIXkq2H0zgFYu23SrrtjPNAn2WG7l2afFlOnO3L9tSTd5fTIdHJmjb
AXeWUTi/9+ehJRliWf6fGpJy/PETitHoVQM0g20fF8duDFldKMB/SWGvS+j3Ug7yAu3Cvcq0AAVy
iU5o79/Mfo9+8bTkPaljeCOVgc2eUuEvC8JV3UnSH/Z5enAogKstQCWchT5qEubrmZP5MBXSA1bD
R2uRzAmfbZno8HnNMwBynf6jVIStQQHVWKXCF/0kKY7TkMnfhVsPnARPg86TUxFb4BFt/mmZ3g4G
Oa7dZkieaLnU2hfVPoNL47g6tCCGlXuRfiXJ2VHzOzf8pPXPgtgO/jUTFzmE56zva7GPJabOrjYL
bqxDildhOkKuYkB3SP/1aKTQm4h9/QBeBHpEsDWB9Bc83kEGw17aOEdX7P/kmyuQPdImWRPgozhL
aLTKlnRRrS0iL4elVUqyO0ISV8aJesB5Leo+Pw6pSStOTHRciPzYFv69pWtfGtL961vxboLJXJI8
+SZxdiGA37wMP1ShUETu7VwuZJEldsDa2o95htazTQ6xWa99t+9lL67wXvYls9M9fLOhEh1rd8jT
hR97NWdlhwQbGCaA5KnnjHksqe7sQhXwwmIc7UOA6nj3+sBIN1dhQqc69qhPZBpU2RrGzyZjDzpH
JzdOiS1tqCA1zAPML/IW9XhcW8zXqzEPvqRvIQuAOxOqtlrmDeVf9JqRSWJ6iQAwY1Gbrxr1Vh5d
V2X6imx5WqqEn5NdXBNbPHUwVL/EhfurHmEiqT8oiqqUP1PAUfU4B2098f7FrEWD+l6dzdb+ih0i
Azh4Z6LVBnrovpRFAMOrhUF7WS+KI529s1A+pYWxtcvz4ZAk6dlx4M1IdP3VFhbl5zAga3X60ibF
b7Pj7+zmbzAtvyLbttjT1AbY3hT+XM+U/8sy/WLJ/ic2tK9T6LfYnl8M/zWlt4C2wXGbCDzFE4PY
tSR3QfHtO5E2jEQfo92AjxGHIz/FDVtx9nJX0ciSynjSQNlhvmWAWolEmMuyTpe5VDtQFb2fVhPC
bs9BX2U+4xbPaHjzTzzOfMTLr6ErfBxaFOqUFQ1kks5Upf+KHldwCcoAwl0lMcIAlUhC1AjuisVv
U9Iwv4Wx7OtgwmlWw/h3HxCQRLQmlXBInOH2T7EdGxoTfQ6heF/Go/meelSTLsIms8iSo9PbJfD7
dAxtQEoFVlPJ8gT/otSNT8gr3+kdy9R1HTuY5/XFP4g8Nja3HRb7LErFFt5zCkEg44F76uY5AuN+
gcX9EH/kgBfuC4j4ryL2oN2kpimKSoWABpfETpfeTPWyQl54G/RTr9ynn6ffKTB68msyVUGcOy6S
6NOCjd4dnvJkFYhU7b1s5RvrAaN2La8pHgIY+Aczac2z/E82bZ/Mgx2IJaY3lf6ya4LyPRC2wbD3
1q/iaTEUkkhRADSy0Hea+DIAnFutOaIxijzcVhf9mcf/Wk6BrqyYFfQBXJmsrU3C36QZYGfoMAVt
50/DoXq+R0HN+gXgNI1VxaxjgC7Cp3EN/k3A6/s4CstQi8dBHley3zYbPPO5Pfh2eF/ipKutUWAS
p6z2YXhi2OT/v8nVpB2Sg04g2jpj4rNqd43xbbzGXdrXfdJRvJ0LMObXDk/ZmS07LHKipefL794n
6B+yQmFYj86mDy+OFvt1c+0F6RSRwfmlVEIorH/WwTa/20CHl7lAeRtG4ono9ClR6txCTLGcsNOL
4OfvAVDsVb73XR2lUCwX/E5R8hz1PVIFwkmVADzyamikSZ7yFz+E5gdd+8pJiD5l+53I7doj6EAc
/JjEiFy6YPj+X9w0ltNOH7vQncYI3T8qUcjmHBWgm0EleTmk0/3Ca6x2//cTf/bpuxvCZnZ9gsEE
GlLgLucknK8Rchakdx8GFf3BovGrC+a+tuF68PiVLAlrFgErDnvvBoQH1R/JZoeXVS9YypXM1ozd
d/zkuh7ICwPgEfTfXb6pCnjCTaxRW6LT7G4ix0d16ykf4bGW7flna4u8YS6IKrXQ5SR/LBGBprzo
KKp3IGtHujUkxTdP6MbrdlXFeSse0ti4msvUHOIBs1QzAJ9iKG4mAL8lHLuBDFyXOddXi1rdyz0H
kLk9Soz/XLFOZwgjvO1tkD3nGiY7CWNNF62PE0DySyfIDrGTRR95tt8XPc8ArGefUeDN3TyExznh
d1pTMMhzDETsIj/d2qRTckRgYXXQDfTaQ30wCbbXObP0vU0AhKTWtDWMgbG7HZxSx1/aKeirYk4e
spE14G/HNxObR7+YtCmipfnZ7mvavpBH9gnEH1LsQwsMEbMGo/wfHk/fAxZQS7P4U9+693yG4OJI
sRlqD0Wu8fxTyKrd8HsmO2gY7RATjlR42/36mS0/SkA9bTrmf+95e9szh0KFjA+R7E/ANEIgnpja
zfFcAV+DsBPH5hgUmB+WBUBNn7jjGGrb9DJpfyDTV68L/jh6hBiPjH4CqB0EATayAeg+TwSEKFAF
kyDCDVVXhqYNA9i0aIzqk3rhc9JwAXJf8hjnAMC7juUVyN3NvOUhUv3PeJWeXJAwTJ3e4o58bRh5
hKb/j7TZmWz01PkqTjDiOAaBcyWEXV702H2QM50mWM+ZLKn33AC/tR2gZpxXi2nXnxcs9GZXolDL
DdRddDc1q955OY7ipzaKC+RJXzuCktIhvdVIRo9Wig7f2UA/pbllhjUJN/3TCEG6knr8LMPgl3ap
q5Kc32Vb+twZMjfDypC415E2ZhpR863AJUPyrc3wVQRbdEotuDndUAC+U9Mt7q1FSxW/tcGaApqR
+SnuBa0mbveSptFfOhHbiG6LjoQNvAoyvzyABILxnpB114dg+ocGFdsCvQNAyI3F7kMdlL7DU44p
JrS7m+yZJuqrQP0e9vMR0i++8QDljRVfNkkFMJjpZ8og3yNA66WjfEUvKCrElQzWwcHfbciOowzh
5zVT6AEMyW1KhMbJT3rI9wx3Pb7FcyzoaU2KqZwLfBLkKgh0tz9wQo8YqIITH8L4FGNQbwy0cqZW
3Ld5fhZ5+xom+XvCphsMFgABR/IB87PSGNY/r0lw38+IJrN3F8T8uc5tmNSAa7906pJbGuu7IeYP
Pd5pI8JZYpTMPuBpi+K+hRNnQc7w57zvtxxgOlluaC/hlMIAgZgg+XQhTvBsIiRktZaT6r5wd7I6
MkgpLqRP4Bf8i4cJ4kSJfuB4rAHnX0TRfNFmxw1PbwVfbJ1i0XfMfjPXA6WiGBG0Qv7VYo6afBII
TI4BLQjFC3ga0EwsOI6ZGRfcb4PMA/2ZpIvPOgn6Oi78UXbPGFe8F2u01xwrQFW2swhDNMDeU5iy
koNoCRYZwFreD33VYpqEDhllErJ0B3sKFTWYRAcHBP1TGNJbtPjlqef8v+Jp5g8Fs69aoL8IlPyN
u2Arm4kXIkRbQgK0OPrkiSQE/QvOKA07KBpHYKZi9Pdu81zUiwcYyjA9iLko0D0MWD1Zl/QJZUjo
dHjIE/Wx8R+3qALl2Ub3A4rq7CEtog/MEuGgFgY32olnk0jTGBMAXop2WFdtwRkQ43azlHVoWscJ
A8aWPsI85ZR78jkXiBMzplZVpANwkRf+FADBfhQOxZ4K+60SuEqV4N/C7b/XFkwSl9PfadSbW5oR
FHdMf1mzJ80Oh4EaIx0o/67xcnZIkh5fL9unv3uRi1NX2JsgY1JiQlkKPtKPAidjibtffEYjKgo3
1WLMloaJuEP8rbE5hZF8ZoIaskwl5BUxj9bCl5KzTzqcTQ6oYpGXNH9YRALIeOSs5hsM4Mn0Twco
xWQ8TSWNJbYP7QBIj/vt0KbYVlJkQqLj7S1C7tqtajIBZCDAaLobRn7NUcUUMew61Izeud3CCm2R
R9W1ganpV6w0ovHMpvSQd59KZcG5m6g8GjW+zC3BeFu7tgpMUaoRvScHZlbCf6eteLS9UhmGFZ6v
79KpLIa/MzOvmqOSRaUz1HgX0L/QQVLtRfCypKiyF0saKwZguHMXYxoS+VL1wPOCJOkveTpAH8tj
Bt6t5G2fATtOLm381qWYwfOhAT8FIEdJ2/XfAqtyZ7B9yR0Kq3Hy2FHo56GeVsDuaRsAN8rnFZPK
7tyqEU5oHlP15IgRJqKKXGE+SsXLNpn9mEoYwS08OiEVJrZvgjlVdRyz65Y8mbV3p3lWSDkaDp5k
3SHhVej9uHOo+WKdOTh0jO2HsFgu3UzCow/JAnx+PBGn/3pPHNrdrahYPKLuNWxueIKR+KbJRQWF
Ogw5aDa0+2FGxEAeuURzrfX4t+hFUvPYwvr1h1BktwV4cnwIQVkol3BbDuvP7FGBx4yl3x7YCc5n
jnIjRT/HwERo4/DdqXYtR/ARDsKzrsqSTddE/bemobuEe/wz3/vT7jiTftifBox4Srcm4Z1X2xPM
nlGQX7nvriiBQSAQ6bMo6H+2VTnmWOElWi96l2MlO7LW+w8PYe0ntOsd6x9ynf0DoccfdPsuCMG3
ZggEIpQq9bbGh8mc13nJL2sEyJja3WJAV4xg0PgUH409bFHLz1Nvmm1GVeQ5yhuDKykJ8P9eYfac
AW8wXmCrGwNyNmblDpBp6TPEnGn7UwxQDwm77Y78FCWd87ddk787nMObjKLy4uCNbRjwo6sk93gF
0xVavzFOWsHx3e92v2wq0ahsEZN1GDfL1H6JHb52q7tzGJTVhcVwVvXbH9b6d5uttomK/gTbcNMM
0pLSR4FpIu8jmBlQcyzWcCwxyTPVMjzNMffA74YL1NnE0Xc/nBELos4os6iyA8KU7w84Rwe7pUuD
6RAU6enyzpEN6ryVmHJSKp/6u6HaSDy+JDsAYMU8cA7gy5AzOit4062YYlIIGgOGTz9YjylnN87g
AOxQ+E7Q1IwazBkWwRrDm68Ck5t67tSG0zn354Khrlq6tN4KAYq6G3UzRcC0nwuIUr4M05sf4aSx
81ts5N6M4JOx8WHL++RoiPkGZjU1ezsCDaYotJWEgsvW/uvnGCq1hXtTfARSBMbHhLGIHXeULjmm
51JteDkKLQTnH1GazNesQ8YPFcpkgDRrEuEE6n29TqRvNvsr7Nq1QjsMuUWPIy7hLHwGP+IC3u8e
oBxjOw6pyAEQr/nzks7PNBRX+cP/N8it0LqsFyCBGeLUYeLkNMu5uCsGAJRQNyw5G5/cOmJAFQLp
QacAhGWQj0VLtkOIcV8lMkwFKaaQZIhZM5ERRrex6eqgYLoZt4aBN1EDLZ7ruREgVTxLqVDhxuFd
lJJDhnk5FBQlawqB1wyi31Fk0ZMVbgaCYQCg8O0aIgCFw3RVZr9jM+2rzXTZJeEJBJ227nkCr7bO
p/1LRHo7cs2bQPU37l1yD45hrLWrXBe8OFO4G+aoZ/AqYbCaygkLXUBjZrnf7RGB/zDTtsoQ+DaC
urpdXbOswQX7/Vc2oHwAo+JnTCltk4ctSCfor7Ke4FT8XKE4BKJGEgVKJhd/sK/yq3XLWJI2R91C
hmvAupdxZN+byVQ19DaCHNSYVa0BiwQvNm8j9xssrb+EzF/xhC850BSpUs2Y6tDhKwDpy8ecNhEb
wQxM/luoWms/RAusIbqnpdXiOOMQQb9XAsmP7zL/PcQAUVHyhoDlCCapw7QdZqni0qcTAA5ecOA0
F5v44aHtBETMcrx8CReIrX/erD2qojt0Tv7x8RIiR4nXcQEvFPVqhbhha5ray5TwX0It7VXJ+8DG
KHtTaesubA8R/OHuI4xVShaJ8OoCi6ptsUkDksPvpIf6Kcq/UgwF5DUogOU2BV0uVVWBaFwOo9Bl
Gs/IvOn4Fk3o33WfvJjZnDIGiQqQMzGOpa5ooK1VVMbMF9Yf0mLU97ZNwfFEC3HkJGuWiBZVqPAO
IE4dXdXkcPdTepHB0yzwNjGCBkY0suzI0+U6RQS0Nzxk3eZurzEcQPYt1AJGBKa6QO3ZQYr4jGGu
Ocp0U1cYhVc2BpmuXQ3FOYgkep8JcSTA7+3gwgYoIeskDuJ6WL+sC++LBBg/1/QUpZY1NgW0F8MS
AEqA7E0PrknTS9IO49E6Af6QCXpw6MaG5Ht4k5ri0HrbzDl+SogErR+N7o2k9ZjnIHuu9DOduksC
DjCoX383LPU1Qe+PgY7by4jiLUsPMfsfc2eyGzmSZdEvYoE0zluf3eXumqUIbQgNEZxpnGlmX9/H
q2tTBTTQvWsgF4mMzIyQRKe9d++51/ZdMD4j3TbvwkFHhrIconQ4DuX0DOy4E1FSAzcF7zwBNPWX
5ie+BbHT6acLS7wH286OKrxree9eWM4sb1PZS3iAkrGZD5ZL0YY89RlbosCoczxTruq6fl/y4MRX
gVNOfgX6Ehd6LM8RjWzMBGSsIvfeEvhrjpefB2L1XAyLOF41hyQtvgozr5FGvX0jNdN5QYguIGO6
EVxG1obxMV8QPlXMed9kMeQoe8a6RxHaDF6nttVtWZiKglEVLyno1bCVPXgyeRo0clk9ChAzk+nu
GOr2oPk8HJxI8/qw1Wl0r3PL6g23cTO1ws+yl8xgBl4Bk5ddura/AgYlq8k2tmXICcf5JwLpcpf1
TxW6sz9kwW40WbRCMTukjudurYlj3EtSOL+giPd2fBfpzF+FdfQQtuKiO8Wz7Xjd2VjFVvuXpDIP
XdVmexM4NF707NXgDNO2TbPTkLnT2jL6tYqWfjszo3HginLYzTdUIg8/23Lkp5DNpwXde+8mHXkC
jNPN0OLTjoE8C+31q6Ubyu1kr1Wqfs+5ea6kNe99B9zb0sPKsbhIZ+RML9jG9qHj1Vvg2tXQ1snl
ZrOGciBdzgNvGLvV7TiTVjO9tDc30o/j1eIU/Ybx79Hn/N7YSNBYD/kd931a1wZq7+DOAH1+9TWW
t5E0UONaxUlBT3aIuOWFBhNqJJbh8MHCPt70zDlxYx+sfn6s4/Dv7ReqolCHcp7+KKHKVSojccrE
8hYb6BCTp5uxKd29qTgw2hKUic/3Jio5NKJ67Uj3DygtjcFKAcyEn4XDiIBe3RxxH4HovGrcBDcq
KMriK/r4mqugylWSuLD1WI9Bvxa92btBPv9yina4vW82kid1bSdEpKR2VmPt6VXZjTwF9VChbLmX
XPJ1RBgZTbWxbIxPo4d2l0JLr6bEfsuVClddx/6Vqubo6pZN1RfebhZ8WnKupayiodotjveS5BCu
Jk3d9eCJO9R1CREqXLQFf1cyNjNfDtc2rXFakjDhxD+VqrjzouA57e1tY4KrHjEHkqKb8LSnYwZc
eoD94IurBfesc7HRprO4ct0NQijK6id39pXoy+OovB13VYDXGqW4y/mwRPG0KuOJribXtnZ26BxU
M9t7txhfgqTlRdEVhxZWcZ2n07KaG7wJ5nJeEN0mzuzhTjuTOISdfyr8As+cAXSV9TG3Q+NFqVhU
u34en32l25WG/9+5vuZnQjJAdn2xH+b5HQbrkLLAmaHhFaF7dFtng7fpWN8l1z0cO5G+VXnTPyZ8
df48bCxU5LUobay8KP4UiS02rTVzCDj1cBoSWnUa/MkZ1GI3iqssw/TM4/vY+CU3PmVBsPE1t3cu
DbXuEw4y3sJ3EqNFsovH6z4IugvjLChEQUBiccs18AjuTMyyMQZRukuMtxlBrTscme8ifPJmrvcZ
K7H30wYn33qc+AluwD7NmuVFb/isiyA65BWbbThU6ziaqTWJa+qGgwRypD7mLgxZHx7rZG6vUz23
xEGsbJ+6Oe/ykDaGQI6sY9UTh1i1bYN5q9P2GJj2lBGuGlXxqxfOArQTcZR1GmceaXelCjvYiGp8
G3OWEsgIzVmidhLXRE5AZK0vHh1PEkGY3wSm9/sEMxXG08XVWKi3QRrpPXifbniA6Y8qns7ePISA
G0Ic8CvqVT/Yyzax8V4WlxMu6H6zZ/zYVdseuxBS1havdDqZFXexlyAoZhNPE050BmXAIcJE4LUj
VLgJ1kMs9WFJwQeVDVbMAnleWpwovDvr5DZliAAaPzdWX69bIsSldPgjLT8AzwBh09bREaIpklAz
yJ3QgnRLudwtrv/QWs22ChF3tXhx4WdWzqCcazgyGRLwwgkJ+gbocQReuiE+S1Q+9JDHa1HxWQpQ
PGqfN9MIdpkWy8dY9rxLXQguON+VhdWW0Hn2ULSdOHJ3DSpA4vKiaoZnu5nee/+7zDLki1RZO1l9
llF60y26fVsO5zyO+1NuK2SsVF8clX45dnlOZFZu2RS+6qjl8bGmYzCoco9D1CExVfValmg1puTY
lMQgN6WACi8dXgV1IH5PM7RsAhIfSNfnXfIhM4OVRtIAeg/gdjQ6g9JO4Eg3sgi6jYviv2tHcdeb
18klUGJxrzZS9HUZo3pH0uNKexbAehP9KZYp20eCNdoYMJhMxNVmtPq7YMH6woDnYiT5Y+mmYeFr
842PYIiaa8TmVrnLrkppaa6Se+267QFryO+HN6YlceAdmOAlAtdzPLv9MK8Tp6VgJajY1fNtloJk
To55EdMtb+TSJl0vol3LfP5GxPK3FSWblVPd8gL9J/63Dc3/WZkqeFya+hjNZuEoQdqdpvKLwlFw
Eiv77atHO/PEEfGbWAyHLUfKHU9Ye494+ha4wS8hxH0edb/zuiufyyAeV5rP2H4oMUWd93QhgpXk
rElJtBNtRhY1j/vdUsCPxxrXIxkWdWFxyFhb8zy4hIkdreO67vYqlxRFcXAnfn3sUBk2Mi0OJZC4
Wgae6jJstj465WY0cXZgP2t2McsQqnrDA9mOV6tmIHNsDYsWdemqTtx837lqYr8J0zV6JwLsPAg+
8Fa1qgK+u82CgmxA30mNqP1wkzhiM1K6oV1/w37CU1UJwD5vuXHccMAqHMINq7BESvoKKi/YWk2O
sJJhknUx+SvHt8cjXduXvEQ5J4vLrtj5LKOq3IAtIIR15ifpXYelcsCjje29M1b3XlV2mIJ2fzHL
Kc204SQl66OTbZ0Ney+5fT6i3lkFS9MeDJZ4bYn0zlXklhpnkrtFS9CkL5FN7n6YctQAfyjWflFP
a69FTnad5pomEnuihJOawrNUrrxzC0zcOVnwmbr9XLPcZ3FRInv18XG5tT/ZDZ8mNVdbvy3+RhY8
4jz55dk3XXLn8agueXg/9uE7fWrt9ta7upvS22Y38OAURfGWpGSjApU/c6bwT6D3x8lqCd249VY1
GWpmEK7H1l+LYeru3HsHgWl9C/4sdVsf+pum5MnnqIsMREL94/OQ+lFVbRoKc1bqXmunekgtcgHc
GjDWTrERef4Q2gu3nQXxx2BV15hb2Fe8CnBLpjcn6B9UZQ+nNCQxQJr+28sJlRRJ+Ewn3MEEZbG1
F9tdxyautiqxiGncinG9CDxX2/6Pzem9LCgFuuN48eya75ilSiT9tL6EP57f7voxoOgAC2bPOC6N
l3Cl+NHIeDolHpBhpbtb1gKQ17bPcYcVyxLX8dKQO2TJ/tTG2al0WNXBRIGN4xJZfVrqVeer325U
kSXq0FUzCcU+auUcKt/aqKaJT431Qwt6ziiKFx2Wc/O0OBzVU8c4X/rkC+L5YXLj6tDoqiNc9lFj
ur7Y5thX4WPtZpSGlNS/WMuxSPgRi1jSWAUlRxYGtx/U8TAWC1HeYmZWVFKf0xk/sImVTVTRxsyf
9LajkZQDuOvuHKvYYaxyXg0jBWlEzA5x0uyysj4giYznCnf2IHTyzb3ra3gpTFVX/aSdG6was4Dm
utDigbrR7T1UvR2mza6Uw1WGxscUm+dL71dcflbh2nAJHV9oZ1+Eoy4M4K9pnz+0LdStjUpFSW54
y5FkyMeTfOjy+uKNEVRA0BRQDOFeyOe6sPVGB9ZdACpGiIsZSoE1qD7OzuxoTKhp5yPYe+F6suWB
Q6pb/zOs+3+KLb/Imr/+M4n8bwnm/12yef9H3kLBw3/+r/4/hppdOgr+51Tz+VMO/xZpvv3r/8o0
2+E/AtcLPNf3YRxv6eT/jjQ7tv0PO/KiMLQdzwnsW73RvyLNQvzDt0GKCDyTJXDs20XCbMu3SLPj
/iN2HI9KJILNRNj96P8SaXbIVP9b74MlHC/0IoGt8e81AmWWNksP1nbsDAkLO5bqJUjxWgiWOd1H
OorqOo+iYP4RyzVnjrkgVGMgwdrizRrCxvSXhoj5OLFY9Lm0Vb5qRSP/FIVEzLcjSXCta8iKKmN8
UKnMO+aTB/jljbX/0urKecVUAK4vGxf/zS07EPK0Ro1e96msrkrwxoY4XU44f1xTElfztSu64DB4
ZnkLfBdoLG4RjoG9/PGZ6Fr6Es8lxmsOgdQRBSHURg72G5Ek3dmTbiuUgEX8tUI3cNdNqO3L1KfW
tbLq6MkoP4jXch79t8AUZHvSFq7M0xmIoz+13rObcd3gnl2ELpM2j+bntmJELsQYDiu7bIZzEXXu
o5vEZbuNCg+AolYxoJmK3nW0sG0QSbSCFcOW9RBgTD9X7pC/dSrpPryFWbeKu+GO9qLwbnLDAQMw
9JdnCI6B6SnvWGeSmmAFJkNKubslITCqmTNf1SZjq53kFySZIOYT9ECsix1X66Iegp3faW6EK2d9
P0dO/RQmJoYBsdudiBt5tchxkDDqgDGMCBQ+cNM6v3LViycZ9d6b2/RylcYWAR+t5vbVRJb6Q3BU
3mWenW3nVhTrMnPaU33D0KyyxHMYEptl3F/iez/BlFp3U9o+VW3jnT2/5rSsM44rZ/Z4B7bFjpTD
+BhXHetzVXsEDUJz56IIn/N6cjCKag++P5+a+KkfhLyOXqZROxVXrQS13ZUrBA6RrcbIcXaTPTMc
LROpDoeIyAnhmPw3kb9z1iKRcCBV6OSueEjRM9oV5fK3eT9o4+ME57UPEuW95Z1OH+Qk8g/opPHa
dTx0jl1UN395KJnyrGQbN0VnVpEanTcx1uUPPxzB+KALb6sLpTKywKyFiSNvi0TUEmRGGip2rquC
B0/my52usOKKLo++qqwgdbLIPDmH0BqHLMSzvH0EPnLPuCy9Vb0hC5Kv/UGk1xbpEEcE6COtYNRW
4gZxw41NyY5BOjuyJlp/qQt0/nSG0SwL42JagSCODK6Vdw3yymyNE4zMo7nMgEbyAmo5704x1snR
a2EO1l7qy3RDFAOBOAaOTVy/3Whuav3QuUl/1a1D35sbxj92FFvPRFK6l2nOinPH6fqqHH9+A0jJ
T2SgzZ8sn+jnLcyybF13me4sSV5cC4s0VOR4TxZBic9IzqyQqW2zZfVduav4qZ2WMmSiRrO9N4x+
G5MM1XUcs/xuqeYlxCldUpaCIcpeB5PVB523MxyHUDR3+AuHHt/BjOB8rBEApdMsREKX8CL0sFw0
OyOe21Dch9ovjmE8EvWdex2ssObbT+ljCDN9RuNDoQT14VOQgUuk3BSms3x4gGYuP/nljl1bJ3vK
KpzXWtMM0Iejva6rDoUlUWiFdh85e23zA4v5YN4Lt/GQDqPiVynr7LcoudFgKJaadsO6qs4z0eht
oZ2BibJwUGRGe1eXUUnETc+HwCeDQdJBXx0xkaRflvROLAr0Pk6AWY0olj9acbfFc9KI8OjWrnkZ
ZFk/mNzN9t1s0oux+5Cfo2ZIKBjt/6ohINHTQoStIvichziygjvh4QQQ0Qo3o5voh0n0vOsSt+cu
b7CDzGz8zBn2I9QjBgfP/M6N2E/h+PL4aJuof6LeqtmEtu52/G7VufUc970Rw3xC9wz3EjPjTwba
8zC0ungt24J9tRjZGnPIIeuJyd75MHRzsBz6fZPobTUFNrEvGRTr2A9CMISYbGu7dM5HrLK6ZGhq
smPAO+5+rA0Pe9t07Z96sHJSat509SI9jvt86YK7Wz3FmRLNm2JQFf2jiVV/7EhaPtd2T42aMxZX
y9fLfStS7z1RETlLV3nNi6TcBeuXdo8DyhbBqrKpWDYw3gkNqPZrmVNzbpoqfpyJKTLyulzlwmO7
Frm8iiCRz9wn2WDHsD5ZYV8fRFJFH6qARlxVDOSXnttSvkekUyzOcVwJz+ouTtr7Ce4Zr6V27ovv
ts0W1rWRRY/K/pVK9LhrLGCXeiaYnOkqfnWchItwqVywt0B30YtPe+1TV8XlYWLR2lmdptigqmwm
/9K+tkGZ7h05UQTQyk4KgBAZ38lMhfiAS7ZJh7n46VLV7+I+yt8dT8Tbueu758h44R8pDHnXlIbq
1zopSgQDt/+sMrQph6Fz489OczaVmC8yzalUXoR3mvEFI1LZUXBJZ+3y+vX8cL9wlP/OYNxRcHQm
WLWF/dVl0XyTmkHZAAl9fd/UQlyXpAcNGEpZwqh63i5VME9uSkQ9mIkJhGG68VqyTIVJy8Oi2uzB
Ga3qzyjjkHrI3BD6CTuXVSCcBqZ3fw7X5Ygtgv2o9Uss2vkU21N7yYZgRrPpskcnc+wTAr84YhNl
D73oxHPgSb4WfqN1KwZaSbjjT+45ugs2ETd9Ht3M2bd2ZvK1ZyzzLih7fh/4ED+5CwW4Kw1WfCP8
LOcx9TIy6EwS2VvRdOJExqH/zPmg7HsithoQo04ogNF9uwkxdeS66FHgybYk4mRlVnfNmjk5FlY2
ncsyYZVh7yWoFcTlJraVS/0K2jQKPjhHXNbOits/6rMnVHLyC9t8Sjc3x2oSEMJoTR+UbohdGpTL
r67I/Yc6g16v00SfVLvQaiJV1SITBDOYjeit6TSJY4kqVJmfShUbLjlk7ZDFutOht81nzt3CAiUw
2ZTCB3nWW1oX4XfWOfAcletGVz8pmnNoUXNhca/ZEYFw8qHsOkW6vFtADbzIOndeEhyyysKuStKh
4TZDjxqdtJfJBmDFvsP+q/e6EtYhtQr3jFvsfxNXZ+6D8BseOtXX1O7W9h0nW/Ebule/UG/CoDLM
XXSSqUbPr0KitDdti/iVe1mcOT31aZO4HFsGNTtWcXhnSrztwHPoyRBSR1fTFOUZ9rF/iaYyfRG6
JkdpZ7TH3jp/yDkn75xlDdqIPyFrLSUlQC435ah1R4MNOyBm/VoNijuIwijxDi6P+isTU/FWx1W5
A24Fmq7SYHnoxwb/3mrFehGRlW8DOoJI8Net2CStNwIG6Ig2DXI2zM/DR1ZhEFdFSgAcow5Dt8bz
SjNUuyCQ2Tuskn7v3FCxT8/ui0909yjskuKHzkVf38eVSzXQLdrpDe9dtGxNm+AY8gPbtIUZ3PUo
pPMS2SXv3NatdkhNn3k2EELxIuYLsgrZrm+8Fgst0u5GGJf7v4H3V1nAk7QIVwJdz03zXWlnfiyt
JPmt6zreABZHFxtZyyOYUCZnmdrRvYuMvOnnRH1Vysrf8iKnXMSWw4zZ4Wnr0UbUv4yjHxPeHnxF
8NpnpulMCLM2WzlOhuimkDxXyazXzNRf5Kljb1NBZigPSkyOkW37IgM9P0jXSejwmXmf+nBxVQal
k7jRiBfULAEyOajBKaW76jqHfE60pyZySp72j9yHBn26BAGi5jSECL4uf6sr/1E7PiNatjCIJU1G
1UhaptulTbuHJEypGG6y+aEobOcq+ebhYDr8nkEcNmjgrqvfZr8M73LqCs7a4lPW4BhvgqJKt01f
3BSxFMxX1+KxjvryU9hz80wunRIaFyBi1wQjpQRjRFnANisd59FDHSPKOUJ1SiL0mNfJm5oDkEwz
VdZrMJbLMZwcqKtYm1+6CetPQ5hpP0qDBd+SNiSUN3FtRV7MPEzx5H+aeCRc2ZfW4+hY6scPo+Ke
Q236iZYIKyEt5DmqBntPt0h6CnpDMXFSJzE9BP78scikRVQT48vsgN86ouofWL3Cq2WIUIBleHQK
M2vv/T4dEXJC1Rzk7HPZaR+q72VI/L+xcLLHqXfkC8Uby8/k6HTNHTbpuaVhZt2D7n4GLZ9jv9bx
u075cA+3bWrlKJmsC88Kd4lXm3sSV2omjo+AtqV+pn4QRg27Jg2z1zmV6SOabLwHzpZXygHKT8+3
vBNRaS70Bs7ZcGlBuYlQex47J+q+URW9N9vR2ce0pNaP36KGw+0yGUqH+5D6OCAi34l2G5d65n3K
y5xRCzpCCUbvxcEjA7EWxe52Y+FFawvoTFFoS4guvIH/LQ8w3xvvahzL+eQ2x4IoVZR+g2jatJgO
lL3oOrIuzI/zNbN8v9zhD4HjB4Jftyc+a75NC4VJhPjupjGEa8P6X4WhsE9BkzrbMbSocyFh+MLb
icsQoYWxDUlEeHXRd9R1NNFfD5jzx6TGBKRKHL9f+YGMNrbdV29h0MqbsdncJ1KEm8EpRr2OKsYm
FZjgT5lgMkfGJqOpE/5zN1/I8I6NqO6TSel8a9NqcJeEjlYrJ5X2WRgYuCrmQGp7jjOUeGJ1karH
t8VlqJs7/pAXVi5Muahq7cPSZs0Oh6K4z1liH2TmJ8ATNUwrMK7VbvluUeIVkg6SJGzpQCPStJe2
Ff7V3sRkUjaKyh5bnMjJUuiVQoVFtXT4lFnia+xpF2sJfm670g+ekohYeah4aW58M8iTbL35fsRu
OMS2mE5G5d5F5mEIlauNC4CsHa/fjaWSajVZkhlM2fDH0rhfSznbIXhhAEKqeywNMof1yffn6W/m
pWN4nTtE3pUI6wO/ycrqRHSQxI2q4ljbE19iGAzlhy5dQ/3wYLjKUvB+tyhVMCuvmMx9WLZdebTV
EF1a62ajx41Fqr6DZHkyzSzveGVVZ5cbFyNAjtA6qlHTWNVawxzfezh6WEmx+yYs7b2TgjfPtt9m
LHBh8GojDJ8WOyJHSiaAqbmcuvSjM3bx12Zz+MoJQHKSsLGxoFu3A6HNjnln2b9ok6if8kHrfh0l
rfs2u8XwFJWqQ1KtAYNWvrGcZ4vCK/7BqLNlVVQtYEs3uiAwgfJLShs03zgph/Z9dp3hDzEy7ycr
i5ogvPDLnymV+r5tzbiz4q5/NrLW5KKAEljScWnvmiALvzWS6sUPm4XLRvqA15EODYYyb9O7bBTZ
ru3H5T0zkh9eF1T7opimy8wx+gd/mnitu9iZXMX4Ts06rxdXUADRKnydvqC4LWkCmyZL1zK/gRlq
JsQypdRHjifVjfhIU9g8VTP7dBg4rDkia7NzILKZXHkL0RbBJ6zjgaoF0Yjo3XKc9qfQgYvwEdTT
M31/eCWU/dE5U3fc+Jx0CUFvP+ln7KiwM18luhrhcN2QGe5yYmZW2SKBJ6HvvI1TWFFerdzuZ8oo
bNtMVL6APnGVYshS7LsnPh+N2uM844ZkiR0fatadX4Vtqac6sGWzqiSq2EoMrQ2FPwzbciY5uipg
c/Odl03Rr66zMQMSqfRpjN1l3WPzQB5abg1mWwnpr1mPQOwbFdR8Zmrnb0vs+N0zI15PnpY0U/V5
Mvwh95+CU1Ztd1lUFT2405DDiGbsfT+IWvpBesnS7SwHq4ZwRE1dhM0VHh/JgKSyzrvcvjOBiPaB
JMO78vKZjEQamuQ1alL5UYDUkz+cg1ey/zW5fnpMfKdEQ6KHYjfmALr0FgTmqq2FJhB38D6iqkc4
NdOs3nvhUX3lepH9UDUqu296bMota1VCrj4hyeksbvFSqSYxmyVLPeskUqciuB2p5uw5UQxCI4gg
BcvwA5Bo7aHIsTRiYhT7ICd85KhFvErHWOtQMqInpi0/5yQjdwO3dw5qUrYrPc7Ty+IOwV7MfXbt
h7Z7YESvhnXaEnuMdW0eW8ebHytLil2eyY5XMZ7szqbpItvUw2g9+ZU0J1XUuBGh7LYYGwAXAQzE
jgKEkDjiILMTXn68ygfTvgyWL4tVY4nbKhu2fr8Zu9ndRqNp19Uo6hcU0Qg/pItufSXWXz/M7XtL
xVSCcRFOuquEPf5QBGwf2PrhpgKVfFil5+7jQI93bWoF+0j5+twni3vkwOS4iyITfkYqax/qkfQC
cQnrZ2lJfQ72RNH16LbqmCnLf6ZS0v1lsM2I2icZwYY6w6ku9joR+XcQ1/rogTj96vom5z0XU0nT
2x6pF8oT9GU0S/IUyiD4wNZxi2041e5p7v35q6ntGCvemQHFKdZj+ahQUOKR9JxADdiOU9H8LePW
/ydRsWL2Fh+lGyla6eaoe8kprvihkSLkfkmd2E8oaaR6kyUtV3k7IZYuZVWeazpz1qlPN0PblBnB
u4Emqrr9kpZ3yJyEu9mi+kTnJ2vPcrAyc4C5ZtHoBXGY1K2a5+D21bpLCmoZ5y2lfiLnv6OoYak5
h0ZOBEKVrI7EZGT0y1Gj9cczxvqU2TweE8HJPPJykjxtARcxuTU8Mq+Y/AzYDtnv9Cr4TdUfZYDR
7EN7ZuUyrWnHiS5OmAxfxLRR35pocDcF8trRbXuapJ0oO+rCEuU+ziAx1llT+tsaJJGVvCKkZLxx
sdd0InkutYs5UaCIjL27GGrxUNiiOyutbuSSnXJXgieqX0WITZpi5UEyZUl10VJxd3MSOWfdBdZR
qkId0yZq9lMhGsK/sRp/AIhyKmdgY5EEfEF9lGWYf1Ql853rxdEpobH1iT9DS+lKMpIEmZpXbYyN
YDDSFoY4hA/ezttAWOMDd/datzhmc4DNQCv0U+uGBy6PvFiXLWJPdVxSj3bj3iFZZ4vuNHBr7qVy
BLE1kLqJOXSMD05K1Zk7jPFLC0n9Ghq2y1SjyXBUz5/tAiqTMEgcijqg73miFe4zQl47eG6c7GbV
2L+0b8CPRUFxY9mkKQNZlZ/jVE9bdygxgKeiQ12duWvaKa21H3rDc90W0zVgilszpPLceVV9iYZ2
OMTVEG9lGOYXO7QpCvMEZ2ueZFtVUEO3Gmcytcmcp6duEcF9JUc+vdZoXdDx8IJql1jPEErCMYHq
X6g4gJRM/Shl3K797FQV4bxbcu7DibvEfZbONDtrY9kzYGA8NJ+c8zQcYVmRu0y4wu6nTj2AwaCY
8rsh9qEduoYYm4aip3QDA2sVkffuSG0m4Us1puW9lABw4B24pEFGd17ZLxYoPU/mkzfB4q37xZPV
vmTTLPaJttyvIh+C+860xa968F3qfFUSPLC6yO2okjA4+GXvGlghQxmNtqa3LtLBi2bKIZvSDN5T
4sK77qwcWnTtezNjBAkPHF2uJOa1wHIIszNGFigjas5ImV4Z5lSJ0gTHYUwt34a7s8dvBjxj1vDs
NHNVsgEQ5kL75NNX9Gwy8jA0bxV4Mj2s2p+fTDyHj1nsQf2HVpFepdtPcG46TwgSe8SED17WkkVK
M6IwdDMgWm5oJJ7pcKsSKuRT5GO1SRTs8doWskImsFv9TczFo7GyayH1dSe7ecX/cWbwHrpGHTAM
k72syphM0twn/q94zOy/dmui+HkRKiKuUc/F6zBo2iWKDDCXsVtUC6snmnT+LbkKxBwcnlZr2xRR
/Yfsm9tfndQATIwI4ct306RNuHd8zaiwVIX6YyvZVxv6Vod2W/GzpHqMGkDIxeSmwJqRG2nQXJ3w
W9nWAoweReC7nZp4i3TRFBxSuj/6bSCtkoXfzgL4uroROXN0iCrb0IMndlxM1Z7kaLFhpEaEJ8B3
68EF5d1VcMQ5b/5odL4SOdZPlN5kBwz85dkhLXSZq3GOt+08cMry7+qTO7v+R99WxY/pJ5TBwvQP
kUkYBFNzSGLZwTSkdAvbeuYU9BJ3PHLiTZfct8HxeN0UZPc4k0iz/hd155FkR7om171wHmWhxYCT
K0JfmTonYUAmEFrr2BNXwY3x3HrdzVev2YpmHNCsrApWQCaAzIhf+Od+vBSSdyAk1q+eQ+2vWZ3M
7DgOAktrgRqm7rD8t7/iOZ4yRygtQkyWjAcJe+0DdIFkjRGk+IGHG4sw7vjiPEaWGdSFSUVpWxW/
DVMdLvUmNyduwJuTiJ3uVR2vka0CGAVlsuVwMHr1qGykduZNVi9xF2uBIWbj2zas5HflTRyQfgQB
xEOZM6td+OClHn8MzE57ENJy5lTcan4gvHLiZuhR/B7FsvyoTXh3o0kIppKU/guU52g3jQ59Ic/m
5NQxtj0k+qzfRg16Vif0nOaGvoUWx51dDqa5Vu6lrIxPw6JjJFLN0U8aHa6VWpvpuy7nNbMHo3Bq
ImqXMpnNIJJ13vY5Z+DFcPOgtoZ51ABfsyxKy8s6MDZejbXzx3nQvT6Jqa4nDmunKzyozlgJF8xj
vZ7lbBgPMzc4CHBmth4IuxMa5Oui3Ekspk+TIWV8XrnYK11GvgfnuNW2yzU2mhZ+RjVj5SxNRP6h
V9w8F+JjJo/yJ+d/69qUiexIQhVjQelnfc/sURr2faoAI8kF8bG59Vv38JEp+ku0aVgAc3Eoz+zM
5FXzLcFN3GfDdYB8NYVMkoG3JawyYLuwHZU1xyOOHxhK41k9yY0kHBoGJbAntUX9qEFETtxmR+3L
Ek2+aBHfce7gBOSkNom525VjIZIpWKqG7xxzk6MsVZiI0bKIUv4/cZn8/+QfeTRi/9v+kdOP4n/+
j78YSB6//m8GEvUPWdeZI8Kxp9vk4Qf5ZweJIMl/yLB5HlB2CRu49GiA+2cLifYH/AIwzXivNU0k
VPG/LSTiH5g+TLwlpizzL1H7r1hIZPOvjVKmiNKOsdISdYX/0kDyD80kpoTAN5J9UPsFQzeMCwg5
XL+K6Noa4DzuES0p4t3Qk60/Qp/Wa4J4cVx56SQsyQ0/qGycGNtqHeDgUcZKUmWVdWP4DNfXmCOs
0qpsjm7aGrnldxMrhA2fPEIvm+pIelRMJs17rpAQuOAqIEq7H5bGeihCrYQEgPdCx2U5DDqsDxz7
6KV2Hetz+qbBX4WHXPRxFMRb2or3aCy2+oMNYxNB8GS5/jxkSR87Rhu9zrm0OAOJL1tVpJ/9kvWk
Qs16zc/ZPBfrb0OT617eg9evZndR5EzJ9oDPJlhom5ExfcJojHUfa/UQB4M1S/2nKmQCEV5xa4T3
xeTOD6pHqrf1hMO7ZPglN5AiPupeqNt3DuE1pgFjTc2XFUlhOpfkofKQlk2KmZZVVeKrmXOPcRgM
ZMrbKDBwUvZlLCfZ60azEmOOdjCUn8wOgFOUGoSYH0k+Wms41prevdYzZp0gT4qu+DSwA69PEwZ6
cJFSpOfFvmutmNR6ZXCpYCGhf0D6NbTbWIJ+63qrOxdLKVaAVxo0pXjP3XsoB0fZDAVaTd1LW664
nAszqgYMOcsJu2IYkr+gSxptvIeOL7Te1jL3vqCV5XNiE9nNgDKYSkJxwMR1o5oc0B5RjZ5pDgOw
66oyGjjomxwZna2AWjDhFE8VyPOtHGMCgnk/IzBD6hPPpihnuGUEEr/5tzLGMky5XrTS4iwqa21V
tqmkICksPOvomSn4Rs6lDTL7uoVbzcWVGUmhJpG8g85Vy3ut1Lb6KrZyRloH60HiYyhOt+eyMXLl
5zK01owtX8sXQropiYruqtR5W12EOgY2H3WGUt2YRmbwK+exMD1Uaf7Uu2E1lvxJk+epucPP6gx7
HsYINMlmWSidIkBMCBLN41q16+V5nS5dKszL2TCZSBwjqdKn33ksK0I4igmDvHwfCYznSeMY9Ziu
fcfUWIenNzpVArZx5BRhzqkev49m3EnxNRkh1vahMq598dDT0zSJJGQXQcDreZnkCjYCmAUzSxQR
Nj1Cg/gkypLci4u3FtwDj4zsMuq6SqAoP1XJ0KMfscSkbcKuvuadq9f6BrBxA6a6m3MI6t1gNvZs
WB0brcl3ZflhqhMoMlJpIrAIBdZf75tdp863VCp5QA6zGpWY/fvYRKBuOB7W/GVW2CXFCgLnVyGY
xWB3bYrYJpUCuEy4wkoifhUm9laHfoa8+B0bZmu9NxLBvd9TaooCbpA4H212Ve5BelzI+RWqBGYh
BKtUkn+abTtopzUCLHApFt0wX0ZAZMqzOpF8IkzIb1PBGTAb4bQwPcqeBKHmYTEZshQhg8NZ/E5b
uVYtFLM8m/xCptoDPgBL0ClP8TgdJZGWilPekNwnMMaN6LiuZZMGDKCawhunCZbJhpOXoxCKS7lS
mlqnMQBhvXcZVWYNfDTk2f5ebQSI36ATCesb15DUvEioEsVbW3MQesp6teHg2+qlsIasd+KUulxj
obxp+C+muzRjlIP1Kpqjl2fa0J9Wi4X3MhBS6n4ocYX9FONOJWFMIl8lnORHt2uozDjD3EjjXbyW
qqYW147BYMY1gDhufEt6kg3fc7ZOCG5JbbWObC2aaYNClXU3zwpTPaQ1iS9iy0I187eS5vzMC7KW
3qg0sLaw/FbLvB8UpY7fNXGmukPLZtJnUmKM69UoWuJVgI8N7Vzq85x/SltvoIxzza/7y5RVIw0r
3Zj1XmV0mXBo5VzWLotelEin1TxqTv/41o8zfMlNURAFmadkpnJS9YloVKFxHwgK2I4ZaSKlMS4r
Y7zYbSaojOwuMTMwfwbEmP9fnIX+c3ba/++Kgh79d//2mehcd+Ov+K9NQY+P+NupSJH+kAxmq5bI
oUPSdZGqnr/5atU/0GloWuXwg8tPw/L6L4cigw9CI7A4/VA7ZeiPn/onX61m/IHrEclPZC7AL1Kk
/8qhyJT+sadRVE3svrJmSoqkaIr+Dy1dKr0m3JBLauE6BPZjHh2p0ICcMQm2NDgxgA57S18m88WQ
X/v8bT4GRusprHSnbruq0XXdE+ysbcOri5O4hO6Bd0xdQvM8THg+3IoqlcrVBEeYHZQ/JBFuUEAS
Z2czHA3trPVQ94jtm5/l5q2Sf3jPiAXtgy5l8uwHnAYmwRmpmdgxPEodQK01nyCxpfGI7iGBeMaK
V+zF7i4lL7OfmY62g6uxX28T1PbWizK/ifzM0yXsfy+HUwegrHnuzBemY7lmP1xmV+b1p8N0MG+b
+j3WcPb2vH2j6FmmN/SeZL+zWCIcjdJp606LdkzVjzx5P1HMw2ysP83paTQDWsGSszkBHgvaKBzm
czRdkuo2N/f82O69fm8gQlU3EYvp8GRj8jyXxVnVznMTHqrcxt8WM69T7UawVdHRoT5CiaSs6MpQ
USFdluGxuJjnrOICdxvSa6WciS1DSSZW7cv9uYXdJh5l3CRWMHfhJuGX8+POFqbAkkKpOdUU/72v
tNXnrtK56+YuhnvDrxcP500g1nntk8vwIYrHdTk2X/rK6MhrrBM2koHNoPqQxx9m6Yz9z7j5fj+J
0dsYnzTrwtdvFa6meNKpDNqd3ss6GJZgrANpCcDRq2C364CbN7Ho5UfXwl97g1VT1k/ScDPnS7/d
9D0JQZ1tOZjGwHh41E6JcWIwXOUXfETFc7s8K9azOT/L83OSP4/KU7bdo0OqXeX0es+TX93CAO0X
ZKjJrWvifyEAYUvD/uTwxIzeHLmkk7X6KCsHIYY2tVflPQlppXQp6SD/butAc5Ctbtlh99zDmh6C
PA82SLL5UegDo4fmF6xZ4KGBPGeHMn+N81eZMpXmpZ6f45n46p3Ux7TzSE1J6kmYw64Lpp2TylAl
bhR4E/dYGmcAM6za112V2OozWSdROToYyuE2V3abOmp6yHVkJ0+e3sTWi9Nd0dmbSoz3kG1uhz+3
2b9dN/2mJ1czwVd1piBquRjiLRzAS9oFp/ZuB84wKITQgUS3NxVqaY5ZZ6tPHOmX0gEC1KcvTX0d
cn83f2192MuhI6ynpTrv0AOng3gpsM5Ir5v2XqyfRFlMz9q8/c5MX2TICdOL+iVHp2OTv2El3unt
Le5gO9+Boa2xkym3Lr5t8a0XLvn3vNnnc6c+Ax1ffpyhE/e3ZnfOMWEd6x7DwjUSLq101vtTWYZi
EiRlkGgc9PytCLAGNcspO1K8clcS1zRfdiw7wdYHIyUMuj8uPtLuonhm5FL7VLm7Z0N52ZZX24hu
2fhkqC/J8JbuLrUV5sVZ008YpIGe1gSxvH722tkjsH/kVlQxTj/GR0bxS3a5ezFYvSMmaBzZJMxi
r6g9JuwPELXg0skRGccp2BSXHLc5HHgKiV+T91rB1pq20T6RKdbE+2XbSa73kwoOxkwrMnVrK7Od
F05cOOXmFHa5eOniNa1ftL66+uLqd4bPM1fvnxv91CKqpN/N8h1duThC4o1eVes1sfXJ47cbKq9T
3HFyU+jTkCkX5/5rXd+L6bVWzoVyARiGvCXasn5UWpvAGJ6HP396SFGDH0+jWdyz0a4CpT4W1mE7
d5nvXIGfVF1gho3sWqlrRKFZn8zWJbY5qfZQOuLgCKxKnSt2XJDcXWjRxYH7GW4cj4b50uW4Ud+M
/I0jXFe8Vd3rHnpN/C6qr9G7NIZ4M6QmEBRfYn5awMh0JcWpAWlCKQhhzaXz2d/X8znZvVBHILW7
Ddq2XW1+ZPj6EFhykMZh14Sc6zozdCFMv6XVu1q+M1eIn1yzf2ukdz36UPpPgWbTSPUQS6vEFxtf
FAJxl1H+bUnv2/CZtD+U/GvIv5r0W1+/5vWLL4J2PTwp6pOeE+h9HvPnYr/uMHdKnnyAt/4CQCS0
zAN2bj3y4j//zJYFcA2D6rlz2uFpjZ515WXJX5foNS1PK8Lo/LrOr9E9zi6Nes7Uc6ydzPyE5VRh
xjv7444x4RwOYmCEeWKTq2SgtAeP8XuKXqvoVbAeH+9a3DGsj95iz/nQlLdiX+2n8dKNl3XnZsUR
5u9O17wCKztToSFIlEBqwqUJozXkV+QXd2hCcw1lUi12Y4ZWTSVRWK7hUoeFM2nXfLxGyoXgXAyJ
Jj1vejhhRJz9knWPZgg3x3p1kvSQgXsi2XVCRvyx9f7dkemfOgz/vrOQ1pG/5HsMVdRkTVYMVVIx
NyvMoP+a82FkKPVdnLNNrG5aXSXLX9JQFELFOpl0Osc/6vYrqr/z+pdZ/a7r32Xzi/5HKtaTU1aA
oguUNXiQWyK2em+jYeLeikw5j/2Cyv54AUuSFYr9txcw3xwVsnfjmrOrzm4fe4Pqts7af6bND7oO
E/3z/swSoNWu1L1lTyWmgMZveJJif2J9ULvPxvqw7ssOBIYrChCBkFLcX8lheJtjfx4uUnoRoOyo
pz66S/kpicDd+qXgXQcub8kFxo+GUTbY3fOHKdQtMc8LTs5332lG28GnSSlLU/GpHem+QfHn3JPt
fqmz3wteFaAC91PgsCyxFHhy5Oqjm711pbdzVsHh1wuDXS82m8vE+YAPGr1MdjPAhkI4Vefrl1Ad
BivQFEdI3f20urXhiRepOLx96R0U36ATwtk60ZlQWxcjulrSLffy6Ecx/JyGn7L5M7Z+rgAuxc/F
fMezlJiB1gS82MbC2GJn2lJsgx6gFYhGnmbBXWBnrc14vtvXpt9RwqIE/cYLFS7zCVBYq5+y+Yj6
Zgl3dbuv211iTWVlZakT3FpxE+VJq19IT8AqOGRcfHfq9jNSP9tgql+AheDTxlmAr1d6add7rXhL
ehZlVxndIvuZOF0VVmlwuG0fY/5+Q9MbOIhOr/BpZt+UXW6yfF7TLiS7H+024fTrcMCcxhuh6irk
ZZB0ninesPNkXroDiCF5/tbSL7yDMhN/Ki3AkZy+ye5nsSt96JTyCN7hwKdWZTcdrhGoH3HfifA3
/H//xSFJ969eHMvCdyojd1uKiIL61xcHCkUaCVgvCdT6oqOe0tKxDMdcXSaCWedphjfmfjH4IzUe
P+vme22+O+37cEIJfa+WoFtAfYW6HnByVl7j5SUDU60+j8JTY9xr9VZ3109V8mCIx2d9CpUkkJLQ
XIBzndfiapQ3aedpugM6N9Gg8Ty2NUSmQvNolNSAjR2m8tSVp8cuO5/M6SRPJ90ATxGyrcFqP0fq
uRvPFTPeeS8YgJ5vtXa1lMsElVC9iij8877OjrUeltq+FpyMGqNf7XoFfNO6SorlHbHW3koHQ/ts
OmxOQ/9T1b6Oif6+rJ9H1fhJkEZfqIB4M4S3qniLOMvc48dZZM+gxpJv2vyDh7kuP8EDICOo4VqE
VhMYpT9GniC5puZiR1owkvtTEZhxOFhhWrHsnOvpnMP39fraa7HhqV7DsaL2aMzTeXiDrv7RdJ8u
QJZD5UQjSs1V065ddh2GSzVcsuysqqdx9z2StU/P+RIOVVgOvznKAzfZtaVHp8q//7jI//pxQQA3
DVWFzWY8kp6PC+Hf1TJvY1pOTIhGm1E/VDXJcCCBSmgbm5fnvtH7W+eqjkHOzyuLJ9V6MuXnVHkG
/2Xpbqfd1+LJWp6y9enEPTHzos1r4VrjK0MWN6nG8DTTa3pMurjgkDObsyKcdOmUpid9BFdNtUAg
7E7L5GQfkq0IPyLot+GQwbQONTkk6qi0J6M9xdKp7u2+oJzCTyyvsLiLcAD05EftkWtiOe5fleKl
nO+CfG3kc19eewoUy+fRWRqXCPm47J6fR/MqSPfKhsvSW2G8nCz9JGvnLL/02nkcGbmlu1a273Nx
tn+aXMl8K/vIuIsWX3n2PSe/lPnXMJMFYmUX8ltDBZ+KdfLyC8Zyhub+rADLnm67u5Cf8I5Y+WY3
tV+w/JSeyJI8/GqV2n+YYed3bgTqSKhm8RPNVzt/KYlPhfSZYPIKxeakbSd1PYdQBVylZv9/U6sP
rG7t4G97x8j8mmtsQfptcEbz8aSrnTvGiasX+7CilGu7KtJtTe4YoZLsbaw+5vhHZP1o0s4R1e9Y
+959TNwAM0/uPLXzzM6rRK8TyQN4EdOFAqBSFt+QwLL2WguXI9U4sp8Lfs3VzdckJ4wJvVfNd6t/
Wc131X6n6h5Ae/vcKc9p92xFT7JdLD8k8TMa30ftVZjueGEa1V8jL7Jcs/GEzRfHYGjDwekJuXG/
my5afpWna1ze9ALu7A32P6cmeX7tsteuebGmZ4ntE9zco27A4wQSARzxWXIfUvNEprdTAfvlFPPC
1CDLR7YScFdll6bklqNtIkJoVfQiV76AJ5LxPBUU2vZb4ocKgJdIN+mmuM/9f9BRLyv/SlZhNeZM
IzG60k2L6dVf37Le7OiITOvBXoFNhCI3cS3Qdq9xdW6ra9nfRfPpxCXSR0mZIr/LQijzTMMvq3g7
BAU+1TJIuX/q2Wlp3eUCIWzfrdcIubZ+jupXu2bPBktGOcRgOpPpcKMfDFfc3BWnLe4XhlS8kHSH
oWTk9W+wb4gZvEcqbWKiJ/35Himmux229mPSXnvtWcvvW+QBHZJ07skMGOyud4rIpuuzcevFfaaC
kmGTnW4OpbscndbkcXSaVJdgV6O6VYtz6D0XMf299+qbcHye67v3iDiyByTlrV1u+XKbzBsCeWbe
RO1acfA8VH1AuJO+RJxQ0eitEbA0x1IcM132Qmz3lI6+NOu+HRySIxNFBkGhBepiH8XWHVKPct25
9ynqXU/6FMh4DOVvukXJzEIasyPs2avhUVwkSb5UBWGahVFz4uWJTW/Lfd6tSvZ3oWi4suGSsrQy
Lzwq4mlgScu81XBxtfXZeFBWYdcC3IudQr51hBnSe5/eUba7r2r8WbVXAR5o+UlHrkVPgemOg9tH
TqE4OrFG0a4B4uyxNGMfB3OmSvcCHljHSeV15gaTfqRg725Dfa/qe2vecvMWISZo13S8zumFf9Tq
ca5Y1QdWxJh9dDCBT5rY3BpcUHtnynyEMmws/xD8pw7n4v/xcdZEDanSElXs1X99nPF2q0kNqtKu
Wi8jBlBm7oJSIf2iy6GsgiwLOzmMxVMpM2h4IX1gnfP2Vc3fFOXVbF/z7pWh0077cycQutNETdif
OwHFgRgIZW/QX+XuPJjI2pdovVWHrLi0xVUpb9FyM7Af9k9t/NSrTxwnskuXUUJ2ScazZNp4TaCN
ptnVVM6IL1QC1C/Wci+ym9CdwcLt+upF63eUFducmJPfGBgnEI2VF8+eVHnc5EfBHUhfVG7J0U11
ktYRGsfac06nTVnj4DY+LslihzCKXGA71yJhBHFQToBBb1ly+TI7rrRB0ofTduqxXlQXIuVje9Mf
jwwdzdethheQUCw67cwEOsoxwZPS2aNgy0Tg/1zPk9wdjlPzWiCrCG/l8K4JTEbeOwZe6ut2tMaf
gvjZTu9K/yqKT/pyXdKnVnvh8mfuNLjQiwumCx9hrXll65OUlkjErX6RB7kBncU3mDmQGND9lO5B
d5OCSeK7FsQU7AkeSytMFarAtfGo33vIy8Xit4pnjR5n6G15Fwf8jKQL6Smg1yNGiCgcmi3d/Dfn
aG32+TkK/Ar8wKuLaljT5CCKz+xku1od9x3cFk0mVOMus/PvH2ck7a9DfZZYC9eBbsGeMFRL0cR/
eDJFOVUsYjXMC3O7RP8SbMFw4ld0YI4riYHhkcSvl5gcHPxS5hA8MMMc/NN7Nu3oydYfYiVOVlMP
YiOwlmB+VSunWAMQunH3LS8/LI6F5VtTvvTaTd5u4/Zs2wuUxoz4BqgtqDS2vFFoEihxiNZklSe0
Jj0/c8Cwt+1rTkFVfUnr10RP4nnSTuUEgoveU7x3l3s+nZICSGIYQces9kv6TNfJqOwU5YS615sP
bW+cnwzpuTVf2uXNurUm4HNvR19GQsoZzHLQyL7OssYWooTKEBpDKAzhmodqHj5WJek6tFTYXqT2
PMmnWAv7LdAnn0Zx8rcWBxP+NijoDohCgb6RxnVfmsJRcWfrEA+xpbla7EGxKTWPr3B+oSejZ47P
2Um7CNlVpzdRvSgDAXgH6n/lka+bhzM6h4WWUN7L4Tom/PyJnKslHg7N6FGQtP4HzwHfclagmtFu
XXnf//2/PZ4DRVXAzkkWFeGSJP6DuaPVlQd1k142gsHz6m6tZ2b+vO8lv60oqgnNPlxJqX7WQ3Ng
6rnlNt6BHeRobReYtI4BcRV/lOQaur1S2aymVnowFSdNbEHASAV+i/fXKXo/ULDI0jIn2OjrwEkw
K3vrbV1dc/VAKezi10l6VbAjevTZUd86Sz6oG1vNnlD2ibIy5jDontMPjXQYzXNn7TQp7N6XmIrf
h87MQdyty98bB5bOxXo471umLNzp8IYyIY6u5B7yJ848+mNYkppEWXdVGPc/Z0jsFS0cNgBGNP51
LxLTyKoPqz004oCZ2Js3T0z2VXRa5FfMD26BXHHg4GG89NnbIP9WoyNl7AcI/fW5tVhdnbFEJNVs
o5Dt8jXKn6Smd/LysCV3IJ85k8r8xwiGYChsbHlknt9SwPPcs3YrbYCOon4DFxtx4f4wDFfgZfQ2
vgSY+S4nAFT9ceE7oH812ncNEb//UuxOusp7Ti8FOs1bO9419lnllt9nI6CBWrom7aWiLE4+qelp
2oIpISvBaGWLYFHzFXLHxS0a7Dmemfgdi6AL4KN5XEzN2OsQyWxLu+CZVXUytzeluEXzrSluBT84
wA6Er3m0rfx5cwuQznnwkP51f9klNiue4GoKiqXLjoEJ1TpblWuoDntG0TqZaZeSndN3aBwjjk9/
7hjGHorn/nObnLV2xNqhCAbIHK6c2F4h8+P13Ksv0g7cCfL3tW7vkfbEHzcOKedlFVHQEOeTmJ+Z
L0vj2WsdTXPiYyOxEwDw+6nJFLcfRSmos6Bf/HrxO5awkLQxDuRW8MzwXk7PUGnr8aQu7xZLNHoI
UF5CorZCvhS6oEM8YDtP3b1vPZqVu8zVVnhWeOhfnLfcdNqOG71KVvX6xgjjZ1EfYokw7WNcstVH
6wenM6Dcg8h3OBCI9kri40MaHkTBDvP1nLxOewzpAdCZ8M6H8rV55GiSa0xs9mR1Yd7cJKcV7NHw
1HEXwi4tdrtECwZ8IcV+WlhV/ELy+Z8k3LcbC6Il3tbmtgihzFt2o2NjL0HCfBnnt1Dd8WnMBQHx
vDDXUI8SBhF0gdytKO+F5fw+HFVqCs/iejZxJxS7pQoSPYCJQfS155LjL1jC3eObzLQr/jEdOYLy
4mEq7I7jF3+tIbqmyf3o9La0HBMYNjk2UpuTKRRTMeYsG67NCervrn3HAfoMW9lqHMN4fMn4q08W
+e5A6cJiOx0doQupDmLrZvLggxjrZyDZYbELm+h67fFG2/8ia/AZ28OSIfbbbeRPuLX2SXSdOQCa
5Qdftzys3+seeGW2y/KnMvLz5pkayd1QOnwOzhg9Xe3lUY/vHZp/T6117mzRG5m0A9MdLon5goyW
7tTlDQ/2Wl9Soh3sibuMNp3oXERntbBz/d4KFH0GFXTnnaiExRg2YwjrWQF9Md0T9ZbK17m9yCFA
R45bjXhEAsQkjgTYYnpBgT2YO1khlRTqOdMpCL/OHIIIiUZ/Kv36W+xPkhmMSdBVPvScpcCW5WyL
2xJSodKsuIg7nNTLP2ndVh5k/6x1Q7Y47Kc8kOSgHQJZCKo9cr90t+InIgTT8pwcVSH4Le4kgsWf
tE1o3FxYEmLvyYw+tP6zocW2vgve6iafSPfd7Amx/7vaRy2uXS+jd618pz4TdBAzAUo3p5OFl8QI
owWgWUhyjLVb0vbF5BHTH2ia4NY/etPHvNzZQjrLR5yjwJ6jLUbjC1CXkuRndjE+lMkbK6/5U+Ts
6OAQnJkaagDfGYJLkHdBpCl2xuuMa2d4Zi8aABBPwPAfo3Bih3uu7DSNO93iJGAHTTtDw2TT4k2j
2Ilik/9AqFfUhyPgH3daICZYh3SVOmT5oUf+nYAkjUlEOw1gpsyiSiCkXTCvzuyNM+TF+DA0J8k6
2dilHFl02M7YxRCV1pu02DgLViHMq2COKBWAuRXU6xHgFJNWwirORq3csp6plIeeDayFkBTIoYzi
8OSFE7QRSuR0pDCgx8xZG4emI7G16xUXJRRi1E9npT4VZL5+YMi/sVQq36B6xYIamuOoBYzUdd4h
GuYkn41Svy02o634KJtnLO/8/sscCMaLYXjZ4AczpBYFFOwO2EcrPw+rrRg/E+UVeG0xvE/Dexq/
Y/DrmkstXhbxnMTnKj7HU5hPYZIE8K/H+Z4k12W51ulTvD1HwqssvVfCx4yXTQ6SOGybsARBIO0l
5jF0JGBzMsK5DoUoMB7E/GBeHOPODtNFQQV/IrmkCPpGBYbhcVEhI+bRbuM8foi71Hi29o3xHMln
pgx0hnzN0wknGGhKjpsLNGnzY2R3EsGo+onitZF7zfdzGoiYJt4YgW/icR6PgnVMGPLnNmO/TUQ3
P49pOH5V5hPT6G5pjxLMG/JsGPfkRw2x4UlTSc/Y7oi10wVeVeycL+FXB6tIDcQOKmfO6kfSwu+2
ExjYpkfg8rn5TBTeGaxRE3sOAV5tfNGontY91Dvniz/LI6hC+IVfKDopdjwpROhtlk+NMjCP+qr9
bLxQg2qZZ5lSHqxpL7n8ysW+z0JRDsl7ckBGlXuqiqeyfW7D5XcY6tuVHBQj64UbfHdD+WVerXY3
wMniuWjPWXqqUsjZmGyDcXqIv75GXYOjDWCrwGLZY++Y2Bwat1vcDoD/Wy98rManlmMq3Sf+ptMy
epsLBOVbcZKS73z9SoqfYOp0KtB2B4YYS3Sn5xKtimu8MnpdxOxpV3PJat1v+gBk/qmP4L/04jgD
Rj9Go/23qeF3X3nMQZrMkVWE+v/F2JntNo5l6fqFWgDn4ZaixFmiZjtuiBgyxEGkOImk+PT90VHd
pypxUNWAkah0RjlsaZt7rX9EMcBD1xW0JUlqjZn5LnuLiVeOCECmbcXr3t5qyzzbmCSceM2bpKzf
2uU/bF/msl397VkAJqBpEupsDc33354FdTYK871r6i0j9HxKsajnLjbbdxUz15rGvppjiQal6dvQ
beqE+LfMGvQFo0KLjRtxB3Ssygubpyt/MT1Jzrd+3pGu1yb0sMV6+j19wc/41cuvvgDg3vRMsGXD
jaCH7dkuzPX2m9mSIQRTG397SPHc7BMpEkluD9LRfyqBWZGQv8Px3o6xWB6IJlEXYQnZoU0RV0Oc
qnstj4U8nkik3QEqFH8BKHT9PiF3SomSM2Jd1a9kT/lVvkjhCBWb5rXYUiXItrrlyvEKcqJzX9Gd
QvcaM0KXSizOk9lJc8Mb1zFVUIhldbZT0jVybwIhUY/t49QXbn29UbToa6al/RMmuxHS7zniCu1n
of9cW/j7VMmfHv4Ttz4pnKB3yJIKzyTjXnDFzePOXOAoQOruMITjHBTVmjpaXCLZT/OLtjBVEBUn
o7ep2Tx8nEHMEKxmp/FxfiZnIsxfZTQYYVFGqyHCQ/48AkK140EpDnhsk+YEDOseBiZNzSdhRHr6
uEPlnaBE9ynknhJ/sf8r5X8iK75I37+fr0X4bxp4KAVDkP/1rnk2M4p2lT501GkqNa/F9sVcpGz/
XBhEk1Xh8KFbtiEcesqbb0KCAiocpLAUoimJDHL45t087+R5N9m6tY1qTpX1UbMLFaQ1+m2/gAKE
GjWollY+raHzTljTdbxIl96EGvcb8lDBkcMlVvwVdnrwLQJGBUOdeQs6T8G1Up3uygFCQyyhH/cl
OJYaEg7YKQFhRla67vin3nsYt3XVRejEZ7TTSrk8nh/N9JlZ5z8DP6mUjW8QP1MEA5jNplNvnfBh
KDeiDMzmlo/XrL488rOQWzzvDTDildeXnuNBkCVsHIozZk4/HfN8HXNM+7f9CJJsk3RO7KxQWgAa
/qWtwF4JD7716seLKvpoeu7K5142d+Q5LPXXvpaFBRNcHWmWpQD2zR5SJgtkSz7MB/47HDEG+w1Z
OTVaNYox+IXP3QcrU+51rSfPHvoCzmvhg0v0nFrJn6Xl+OqST7nIK8xhE2B1TM/ovDuvCkx9D/9E
HozXUz1GfkviyMAqmatObp967m7mIsX0TpePfX8eHtnp0V1EjbqudT3szSJ+Ai7jAZ9tRs0yKrWI
FOxEjeQhEh7R+IgmrsAVawgQ4V6Ud3K2s3+LK8ygLoWX4uBSTaApy2OVGSrDJQBnX0QKw/ro226p
+W9O+8pTE5cihU4/CxAGJOhJ/+mwi/+fh6mGEFSFnKNgWtP/BmFI3Z2kPz0pt4VwGIZbTkWC4KRg
1bPLzj/8bIkxyNCulS5zTzttH71DnoPAMkBe1wrxDsYJW+CaNU7NQOAgr94Rxb7eurQ0XnswZpR8
+ySJC0yD6bFF3WjQM+8VDx/6t3z+fooRBz5aSveCpx5w2PN7sI3m7HuB8UojTugsUv4BUSDF73Y3
5pE67nJ9v6rdJvW6yRNVkDY/mxl1A7EPXpQsPI99d1q4gfvv7P4bPfXDOKTGQvM+XnE2kLEWGVUI
Yv9kgDW2pr7VWJFfB7mLtcz2qvfRAp0pDh1CFTTxHw3667ubDWdA3ncal9MOLtgE0DFv04P6KYRw
Wdgq/bZAqUOmobnONPfduK/GE7/2rGZERBbem6hoonn96j6656eBks24f8/7H5vmsV0R3DnvlJ9y
7rH9TPPeXJH0vKBqrD6gagM7UB20daC9fIDOezCVfpF4o+kSmjfzm8ZF0MAYE3CWW+s3J3pw7qOT
0swJfVIsg0T7cLT/GSRW9wW4FZ84+tciYdWNL/DO+W3qK7Uv1f679s07+xCXmUfP+iK2jcXBI7YL
bIyVAYmtiebjE6VBWbnQWXm2y1SfRPv7gw7Vc5Dkh77bk85cFHDmwSrxqp//fhCQ5OWi/9cHtQ74
KiqyjH5nwWH/9UH9apWVNBZluS1hpFBo9M4HbsOABK3GSzv/JRy6L2mrWn4WdB3c35vAXEoJHIPe
bvaE90JBIwOuTavX0eAh+lrn3vDe6eMpQnhEdeUh5bGS+GbiP6agoDFLW4BbXNtwzjrHnIoSTp+b
G+5S5X4dSAkQvrUlzQQfkaF/GBR/KleFI2zjFUCw+0gDefBXZFq84axZ14If+46EENq/N7286Xhy
p8V2NSLVdUYYLwKtd8MYqyWRjAeONso9sTsJBO4W5/tmehzax0FT4+FFsXbcoNWVdypS0HU+XIv1
caBlhEadKVTi5v2hC5fRPNaccWj+Yvuelnm7LR1g92o/JfEyv7LqC2MQhukVCstcMTdHArLcXXgz
l3nqBxly9fMvpxLP6vOatB+6+DmvtT1iiVDvwv4eYSjBb4RYE0Krqonk9AmIWm8UzFaDdX+fKqSg
1qfV6D9od5h3z3m3Muky39XJLqv3c7Ij+oeybIKiUIR0Z2U+yenhfY/Fdjcn4eD80fWw19ekNhbO
vXPI9ECrKaZuUbujsnzUd++JievpZU+visaagE3yh/yS/3Hr54/DqEaEE95V51CtlS6QFRv+mRDP
fwwa+d1fwQuWnm6LGQqR8P8iodHkZYz4++k1RSwXiPFVWZX+9uR9ZG0hKE322Kqgic2PNgtFnOdV
8GhdWIRuxm/sfWizxXg+v0iV3bSNHQTP0qNKhPvr7b4yT8v9BjLMOqA5SmSn5rrtHB1380H69hHk
DTODP++1tzd0C2UmqXwAQH3O9+86+vXmJ2jptrRIjVJZej0Z5Q7JhsLC4dIDhBqd3ywdyYbOyxF0
ajD1LD/7LonT9NgNl8n8/mRXDTtyCkkyie2HsjEBwankTW52kd9okKoPaMAppGaZrsy9wRiFhIDP
/CTujiEKQJnfL+Lliz40pTAF4pHDpyV3dA9to/eapOb3WhVtkv4+aAb5+tbr1tZQhLc/hVWcaMte
3BLtASwU8+3CEAlv9z57ykRSb0J91UEqTvUTO3nMNWRwBeCIsjXz9LQ+9L3gQ2Gj/TbCFeogRNzv
UEsCUk1EpCQgqP5b9vLBo0/LfAHgOEO2YAAPMZSnnQZUCECOEPgTLcmdrBJ+QZqfuhWJP0fSs5a/
9UNtP2gqiew34WalnXQhLaoWHBEfZe71rZfDkc+7srQjHcgAyIHV4LatPx7V8kJfy991tc+ecYlG
U1aO+XT66DZDldu8KB1cX6u7HanIAccEMSeUV5FhTVoOBw7totyo9H3a5VIru5U1d0DyYUaS0yH7
HP3+pyYcKAAhJVxRg+YZt/fv5ZWg/TkuV/H0Wguj/STF2+IRuVf55xxrbN6m7qWAHCAmWAot4mV5
aTXx8OqPxkFPj1p/NNVjiRZy5gt877Pvifw5vz6W8rpdI6FPJO/EJbFC8cXEoz+ib/1uLT2CNyqN
Kqp1ZqldMeyVIp5JAbQH4UjjTNqdlNXxvTr281FGIc5kZSflUVFip1wXa5k9FFH2l6Ix4W3CzDod
W2kvK8HQXxKwzTYkMQyntpMRY9puu9UWsHgEAZqjZ/WptR8gj9CJQavsCxazftfCKGlUroXoelZe
h0jg5ZKZuAGb13yU/uqRIGvkkgzBiB8fKdxcPIqoU9xOc2fhQFvTc7Xlb7Dkt1cbmC4Od8pIetEf
KurVcFJumoZfuCPad4seMPuFu/zwHk+JaK1okNIrWiM8BNX5kioDzxeV1b6Y48lXu2M2nYz6PEvn
arwM46X+3tc7c7zgbKnjsd7TYiYJu+d9l2MS0byk9eUy+IkUKCc2dffXnQK+zHm8tmm61c2Njkxy
ta1Kp93Mxi59Qt0d8v5YqsdxOq3M06Ruzbc9sI4mLhQOak9pXHwFRwAdFYb1SC99ZkZZOLwuZJhq
fP9vIkLdCdIaGe1vBno8HSDuiS+NQXJ69McbYoiGrbxFsrdIgzbhBuA1ouoErQQdbjfEE20BqRyV
TSRJOPY3PXdz7oUWrYZPAhOM7KLkVjIc8GPk2V7I2LAj1K0FGzhoUBzTjzPWFobhkrOqbK15R4Si
ScYiBMLyaoZk0Tro+e4KJXXL+4TYnGRt2VGAAPP8JjvcCYsCSlXhO8K53GQpe8gbYOU7kT7pM5gg
cItQ1YL599u8aOYlSy4plz2+0ghR36iE6bCI+v7gOprJfJYKjklWcu3dNaL/Wa6D9z0k80AxnNJj
gTGxSNDPtp/fVpN+Hxcvy16e90W911qbzM/7L6RS+IAfK1y7u2cXaUo4GBxaXyL9JZBaf0QpWUXl
uBvJbRljoTxg9IFCVfdEjQBr7/MifmixDP7wih8R3ZF3VOuAc5VXyi6d7yPCj8khqO/lkrAs45oS
tv9+dCMY72+XH71KqLFZstGOyjLI7r+ObkSITFI7DRUkDKy9TzBsIsCcvo9gxyKVrOn6tUb+KtHC
COGpEULFjLRYt1aPtaTZyjeA14FybId9hEQyfEcYWKAiqjoik2r5hEyK0bOKH7qHXER62AkNs9Pu
yhfnQtP5Hf0aDT+uwrd6iQR1CzLGq87Pa0z32361fS86r6PdbPreGXqq5HZIn2TsCAS6YZv6Hz8T
t+asu1vd0qVQukeRlIRcwQgcVd1BF2CUQQBN+0zXknDBg3/9hc4SDoX2vqlaRA2df+1GdPJBixKe
UnvMWE1JiZEzkN/WfhjTt677IRMOfG5YBUBoJBuoKiei2/hRr743rx/vzVUcEbdtyYriXuJ+7yO1
ZBxzeHn4uyGFEzPOEXyNAf5gn9BU06QEbae8kb0QRRmDTzR1DDsqrW79+9aTTv1Nrj+V+8eEb+px
mbpzXxzVezyfn9J+JCntdUoe16q/dUAJzfd79SNDw7hH2wgsamWk31kIK0GY6h3yG0WMIsqZWt4W
DFdlcIcnmyN2N/inKkCIyaNwBmdtIiKHpyZShGiwV0nU1bt/9sBpaSS8wtkeukPSxEOz1xbIbU64
RPzVGDRaELW0pLu57g5b/aRaBPmoPOqTiOjnHH5p3mc1vzpx5Ul9WLNSFQvAslRK6EFZB00dqC+f
ip9RxFcIhe7KqKlGp3zbRUByNsh9su07MI2F8c1SL629XvVqao0bf9Z98JNW98sioAU4xRKBcWbR
Hc+PaDWF+hR2sKZAKBm5tf4g485AgB4WQqDYRwJu5cv/urt04/+5u+hgRKNGmbzwiUpthXdMdlQc
PVxbTIFkv5rwlA4XRGrsit6hHHDKPIHnIuQej+HHe//AYaVWcS0euMckYWFp9Sdys41BoCj2y3Yj
mL4y7VaXWrVUmoV1jwL315b7DAnTnEcY6JVyjzVMOoU4vYgs5ZmJL1kwoRtx680e5iNHqmms2HU2
XR2K5k4sVTAuYzB+yCLqyiDh03mIZGTidPVhJ4eYza2OGKf826ra3ZQzSzN5pviE5NrJmAaO7+dB
e9I8aovND+R3CIQoeA8bm8f1hkChbrFa1flnMn7m9lRGzcgzL8oBE9VIQe7yiBQ9JJ73n20Rjylc
XgGU+5L3HH18eKmyxbkmKLSIVbv0N1Xs2kGufOEXncAgXlvnjI+rHnZvlTaQ3Qh+iwblta9zTjpy
sMmi8Qzr1GUcPfmF12ZnKLsk35EehuomsVcbtd8NxUGVaYbbDYqTJ0Gv+kwML/NoTHHTfPDq89M1
2B2zhMbxf+AE40f52AJcb6yZpBBmKmta1+au38TzMc3x4uFpYoOzVNUzfyjjBgTEwEMmB6gjxYXn
yfwXti5vxIr09nU8Sbr/1afoZ+/FUlJemuf3Sf2m3j9X9Y2KrOcb3/hl/ER7xtkwm4B0hdgSqYPT
QkIbsXA9ycio8D+uX/RMv1vQuG/3+xGSRm5pd3+veT9bgufhSTbSvu1CpY6Iu20R5T335jOu5n0n
xMI20d3McGlKbUEcBHcS3OrhEs2329AiIQquwSifOKmrNnFidR2j2q4E2oQfGf1aCTohLO3msa+/
GXcbihlr2EoNGFaa6cSw0jVn7efj4VcPbEkI5xcAW2WfMb0VK836ifC0vDWry1M4VdlBv+/HKQbc
4/kuYoo5d8ol1W6p+PHO0Ec+JwTFn7+zNdY0Ii46MRweSKMdFAfAkygC3srxYZ7EAc3wpZCvnXw1
i5vZWgS4aR/ZvDVpgqmDMWxWe63eT83uBWE3kPwc9gpQpfeKBX3fSUdhdc7vt3f+qejfXsr3ufiZ
+tleGrZC7UMJ63e/qX3xTuv3clcfuJYXk8r/Urg0VELh1uiQLenNarSzyTaa/PLpqy+P9lK0cNmt
tq/Uu96fdr6W8XCVWJdj1bY7mZAM7IihRnWbldlYvB6vPQIruOL7tlJuGW1C4iXLz7/QtJIcJQZJ
G/zqZM89/IE2+Zsq4yq/zpK+PaTTYWWbyFbwLcquJLu/xXVTXObNqz3T4VsPx1w55G0sNFQrR10Z
SlZW7uv5cEEaMR/G8tyuzcJJWkdN3afm/GHNxdF9sdATCy8Fjzo8pUWAo6xbBeIzVMVAFAP3FTyx
8OgHTDqPlbvEqTztlRaqSNz4THnUNnaR7ZNul+Mdr+WT1pwAXxfFmBBAbRPshQlHf7nj27ZtOS6G
a+ogcr33sVL5HZYa2bHhvjqFwUi3ycoBtMVkzr9jMucnJ8S5wlyVXtGa/fthSdTEv7PfTEuaTnCO
hggWlZn0N2F3+p5oFehQOEhvrvZ9S1Q6DKb2D5ygtwftR7OZu+U6HasAYffHyJvMH64/WIdnzUUC
lhV+cE0UUMRIqXblex9IzjDeAAPQWhVClH3vNhIMNcLaKVDzcJWHLwB0wrjCtgjxQ5M81kZCGilp
tOITj3DEfIWt1haySH8wmwRsc3fsI62vfO1yWNCtRgTp9SpiHHt3K22U0kd4i07epHxv21laNAD6
Z9403mqI74lkrZiYL4yBZ+avvlq4vPs9WtWET5MQthjIkZuvGI2mU3LQLRLEsCBpgaSRZxgkCCsR
3CXJrbo72W9ZPiqsIfQ+fOEVRnH6YEl82Op9YwviIXucmKrqBvb6rOeXtLgI8pmIoq+fcKQMVg9w
fPATLoEkWHKssglKyUseHtjdFhnAUVyd928C8AxAgiDLfFad7VgfU6rM1VOeLBbyrrmQXGnUlxRC
79uz/ZarUSVYPHOrH2Z+eHX7qeN6DZsUfZjHltcVW56iiG1o8CVTQOw+cBNuQCEN0ReJm5OuOsq7
4mqowTIwCyQP5GsmyDQLry8S/+j2pakUptlS7WeApUyo/Ksts7EJ6z/0gsxYLfhi8zGZYEPiXiPM
31FxyW21RWgLjvBrtW0RnQjLoS4sY1PiN8kP/EstoCTyx4NqM9muR8TKvS32nzR06tUFKS9faD61
Q9CX+1FjdMZaypzw9orfY72WcjSJKl0JViueYIr5JhBcWKs5WKIUpmUs/yPXYFgn6IH/uykfO/Ec
2XJjA2TIe7uwnjQ3Ny6EL1MteO6fk0wohCQeJiCpx0mcFqfQvJWhcbPv8uObIROo95Gq1+Z9IY9H
2hgSqv3FUpa1IZrIDbnIAz9952AoU8kniNgbpqh4xEkRt+UhNw/ddHg9jxi/25s6Xsf8WkuXyTi3
+Xl+H98KkobjXY3/6u3Xez+hwubnLsSzqF/e65GGgue1SG6C+Kmb33sbK/EBbDlvDj0HkcTEE7AW
0pS3X6brcemLww+L18uq82+2ykwQ86eG7Wv2/vCHde9nkv+UeLrjl0RaXL1vGfay5lq21z65wEtP
82mVH0WbzpY68YQHRSZu21AGzWawzqECW3/r6ZpTZG6DgY6qgY0OH/u+tt0t725P9fYUPuryI21v
qV1jJs6uynBWpBOpUCmwCM/MNaIFWJVmYU9UsFs6xyO1XjAFVWINONwTaIkgRmuBlCAL9IUorFPE
HWvlcSxGXOyR5EElWi2QzWEl7XXJYybT15waPHc8t2leQSMiOHm1azMPPQi6tRtCOtbiztcRDIo+
GMMq89jUWaS9AbshhAqEoIinzPCeEE2bnsQA/0Yb/EF2dAS0lpodmmlXV7H1c2w8RB3iARwIWciw
1sq98o4JLF0Zp3aDEHlDS43d88TIwO5j6XlobHUDjf/0c9m7O3+RdXY3rqlMoDV9b3SzEbBo31fe
3IbaNNFj4kpfVGZa+K+PgoLpr2/y2fvWYL2el1V9qgLm9yPoElERgLe8fvoiaJkzr9Nh232l494/
P3Ehp8dCPb4msq/O0Ee2Kfqh7BRJpC0T6AMo9FsWTRZKDDbA9WugnIYLa2dkVCyFuomnmvbdUM/p
91ocujph596bYWEjYVAge+O5GJZbeaOOS2JA9nD24jJZPmf6Y3ZisS8HIhTjxmnWk4L/y2sA2PEf
jl5291bVklOQIn+ip8b7R1iA7P4JCyhgzZypj9V0P7D0fgFlRW/n3Q6zA/Zh0ryLlcXLyxAOZ+7E
r9F5AHkctOG0ztbCqduymAnBVPkVYochKBFKkYYKdAbDxtrD9DxmIb4GeAy2EDV3QXDKDMWcm9PU
MrsGqSOc9nZNXQnvGyielMYomjizngnjWi3i1Un1HbxMtPVlces6kyVV4TujRcynQHX8nJE18KDa
MCiv38Nh6GEy96mCw9R6ZrscpssyvMH4FIsPa7Uex/WsWzUEzEDZjyvh6q0Jntlm69VaUNcNUR5r
Wd6/5B1tW92KVi53WXmUmNEbES+XgZZtVNQ48iL17C19LZLcjjp+ACC1DZJVCkuNWMKpdlQ2ry36
1K4+8McwWy91bcri8MuQtBk7mXOd/5aATwAWVeM0ZpfOuHB40KNO7z1I12IMIfMUJ/Zrmxs7sz3+
xFNhKedx9DVhS1yIVIY/xd0jID9X35Y6+tbdKo/uzFV7qXGtn0/C5e9HPXq8oY8UcHoqijy4JQS2
QGq6gOhz83jGs3hAhVJj1TEud/PCqCzIV7m53pPLE6/cVmkjU4xeSghgKdjfdWmRlgipUwjbglqx
+3ZsF+cA46IR6aQfrPvM7VSXgrN2Is3HfzXQ/3QRBcU23Rgyd/mlQslMjch0/c1l+PDm0qUrnSaP
V6C4jrgTd4uoYfIFuJ7QIq3KxAbPk+y1ZeXhSeYcaWFcqOEM9eQ2Cc1NlhwL4Oa/RhWFapCJW04w
xjFVjkhTEX5NwmYpU0cB1Tu9Naxfd3xDPhUnFDRxzic0XGyZC3q6tHdD1fTb6dhbPCKfxu/aJLIm
4j3R1xxvnj4q4q9IZyDAEf9tgHrpwvS+IKM973mrBojhcAqoNIkv0DahAu0ejcAL1SvxPMs30luL
rV57fKKtQ8+W/1bSy4JqHowv1bFcBfcpQIXskjrc8tj0kckeUTWj7b0DviGs5HfoyjNoBGIBsB4D
IQ/rPszkZYnXndfd2WzS3cvWzV0776GswSn1ed/UVFvuKFlP+Mn3OVP+ffcYQnW9SaTrsNFnV9PJ
l/DuGJ8TywIyv9bqR2fzqM56n0ebWQXkuBKqmFOBbI3vePAVmycXtGVh7Dlsz/Fk6Bczmrpjap7M
yOwW+V0vABZEWhLdV1GxIkc8mjbS+zZtjMe37+l3cmTWlgzUMJDg7K1yP+e5nPhdt2GFxKTK3YH5
xhuR/VkQaxRUePPsWd12QPxMZg5EAsQBWMomvQF4f6mvRH3NAwmtOPx+RsujFOZC9EoilZqXLZaq
ov946B9YqkynfPkNH6bXmV4Zf5b15yB/Fq8P9f4hrovHhbpIfTi+pbi/77s+mspdoe9LgoiconNG
zXlpTjq5JNrPd29iyX56A0FN+MrGfzjAR8VDNLwaPJIl0s92/kjN65RdkzWZJc4jc4XaxVmDOmCi
1msHIFwU+1Hd/8GDzTyu1qt8J6nR0sqMiFMPCdZ6iIGaBfnaPpjyYhYXCiA69Lfbxg1oE12kKwaX
4PbFU+hL/ov49/m2wSIXhn2DE0Rnq481XFxsocyXwJ4PHrO9THKlk6tr4PVNhUjR2GT97lVE5B6g
IhB2b4Gbe/viQNDQckgVW3yd37Vzfx+ZNc2RlpGN+Av+EMmGdc8pbYD2W76qxkqxGRIsLK58/jWM
1vrXoPO0C8ckMFhblxBluQpbfZNGyGuM0uPPzIRbYNrRLdmz2ee0etnniDsUyLri7xL4aaYfjXZI
NnrFFIt+dc9rQT4JMjS+GApoIhx4CVJ9Q9QYBvrsRnxJTG4J27bZR/0nOLf9dDuTAfaxLtRvzf3z
YVyf2fm1llS/Hy2U201+aPkxKldCgU2Uw1f2Q/1BoBgVCpO1SrY4jCagaZViB0JsjPzEVkftihGR
fHD3qnW9divVlnrIdb8EgyyCbPuQAtZkk/dRDHoyjHKsZ4uSjhQvOlgvZX6m0yd1aFO0+hxKJ9Sb
b/XrM9EOVHo2p2o4iLF+Ptg18FB6RdC3zrNrLp3w55X5IbnvbZIz6byHft2OXUc2mNl9FrhoMBJg
kJVjk4rcbJuqdrZdKbemvWXtrcqvh+LUFnE5xBkeup0+RIqKPX8RTvF+ATOsqpBgbgcq/mVRADXx
E/qC7FVfUvfVawnPEFBjrw0SSpfP8k6mCNm3CbTM9gnIMTka75uwWW1/0darOE+GtJXH7oN0/GXB
KJKTv2HF5+/JcMH5z9xfVZwA1iT+O9EdaW6TyYGz1VibgF/pPkhAMiLeHTyFgkRQlkfVJdWbr7N6
xr3F0YemR0WLImdb69dX5Rtl/GevmRsbPhYO/krmI0HwUQ2CEBA1k3qQDymgucyys4TgLSlylIFS
viQa+0I84LMiTc2IMtwmrE/5GkWNsT6YsKdPX155QumZv3I9BMXQbRjHAN3Y6+mngycRU75Ei+Aj
0qmg3CjpGRFXbdeUmeyez9uor2nII1zkxflaQ0lMcI1fHPJ/mVlr6LmBKOwZtQiBRPgSADJsT75l
L8Y669dzCgVeUQfz1p2jNG0EFDDl9m3/e+xDNRYi6J9VEkAfJqnKkiQopiLKX573fxL+dzRGD/P7
/UB7tquMfco8S8YrqatPvG7tptdcXG0r06/G4A0K72Fsj/DY2bY6YI8ItbebvN0aNRrDB/b0U0kG
71knO6q+JvV13Bgp1q+P1PjRISdof6bmjwShAoc++943n5RU9t4ECKmGTRPogz9pnvEIlhYiM6T7
Wu5PQnupKKTrbhU+EwPX/ccj+9TTz5Vu3QGFv0biccUYaFHDlz1DTFuBlgUrCc/TsVRiJlK2h752
KjOYBD+OIRfJlVkznEhY1cvxkL7iPlCMq6qf0+ZU54dibb2+/MNtRRLQL/4pwz8pxKGgjFw3kyMh
xWXo3pndjokNLxCzChsPOJ/iDBowQY5anDSRMBc3ZXmUm3F917+Gz3bPVMK8ObLB84y426jrUQlV
1a/V5eY82V/zwz3fOJYgBM8sECufERGWWvB+ApKurlzYCDVzPMmohuLH7HU2sxASe61xGQp7hQ7U
dQyf0NSHGVsG2vnWpb2j5EP9+bKh7Mgc8JDyy4Jf0fxhlHu5it91NIvnvL4+u49a+7DCV3rs++Pw
wJV8mtemgIdn/WkgMmqjlsTENLrj9lZCVSf2reii6dQm7NBOR44A36bimgrRfJ5ibKq9Mnqv1DfR
ubE77EVcMgv+uTvWMKXq3sjjpAfsNx8fcnMzh6swnP+a4WbZ1/3m7d/TJaSJ3xLp7ueK5wF/ncrV
0crQfnoE0ixfuvbHt99xPMHd3z4GqscP0Pf5C33vkcsStibKXlp5yXngGqvcRol7fs3yaIYXNGPq
1DPIRbgVoOkDqu5cpDuB/VZh0Jw9Q/csRUSSb2Hc1asdSfyiQSokh2COqulbkoWID+HTm9aDdWc5
loslguDd+81q0coyIqFkdwp+hQ23MRZMfhbcpHN7OuET54WZcHBGftnnbY8r4ctlRdMELrjviRLO
RuAzyq3JyuJ1C5G5rFWYuWEJ18vLYBTIyQJO2bePmAslPdXqKW0vakN227WQL3p+XWELVxBVQLje
ivFqiJdpOK/O+srTSm9GYvByr6Ml3/2SODEF84eH7S0PUMkebG40tOHttEi2jA1KHSSzf4hrA08D
MnnkCtPG1qR9gVhP2vcYUVByvBdlFKqYVbn/uObcBTJpV86VP8PH2K6vgYvehuNB9tmTh8VJlCHN
Ee0QM+NnFbEaZbmBFsZrq/XfH2OAw7YFchlPraRZaufj94GX1Mfgiaw7D7s+HOFvkSUu4RhV570h
JQqvK9gb3XdBRAa5LYgzwE8s9b6+TzGUTHIY+1P1PlftRZuulFJW6m01IiOKMhK5XT4A2PXBVQc3
qdz2viiK55HV08MSxoxDElRTuYww3M+5dDNl+3kTuz0EQalEgfrr3luvlIECVzaO/c+kstMMANlX
ClTYW8zGQV1ivV5iRO7dcSUfR/FcWtfhpz0MzAeBW5OqkcdmFjfoLwgVKiJk+XkWvGqH0eAJTb4K
tZZJch+8BUa10YwHMSTE4Y/ckpdJcd5+8nD+m7Az7XEUTbP2HxokzM5Xg23A2MZrOOILiozMZDdg
dv/69yKiZvR2j9SjKqm7srKysrw83M+5z7mOU+tHkmx9iNBozbyJhIU2dMldanXS50tYKrLLfxYP
+rR3tiQE7iPH48mMby8cjfzum/1/fvBIBhUA//bgoQeaSlHNUFToRdK/pUzqQpqerUTiXhaO0J8k
K/m7RYZ0+eggnHYjxXnH2E07a4fnypbj/Vw5//TDfMXI9sQwl3rP0LvbfW7FnbUdp6CqdnxyTLg7
KH6xdcdrjQnhwT3Z2KN2Q84SUEvJcQyzhN/87Ux6Yy7ZcH2Y13R6k+vLFJ750Ay1JU9nidaraVti
LpE9vfN0oiotuCJHxdhuU4D9T+KXwSJd68N6ggIIb2f90ngCbIzYiUZHBqMSUcLkigOHX5et5IWl
dky28xaTkX2bSFuVkYJQGHOj5qmll0WeFJ4E1SOe0tG4ogSdasn7Uyed44k9FotoZTcFwIfYEMrN
UkSu4HZK+qDx2JkRQuXgR75LmlXb+IXk+8J3gpgNZBGeUFnyhzO8/1kGGkFGPHffsljKDgNZbINh
O+lpRnAS7Evte+AuxSQwTxOGKKYevvrKBlUySWdVkgxyXnJ1daTu+MNa/QmaoZCQmYmelKoFs8qW
ioRhAbpUC4+N9YSPIPWJBFYwkOjSq3e1b04fU/xpxJ/q60OWATXd4/ieCFd6fyKYjSf1GehPaj3Z
Enrisnx6mej3IxrzXsoO0YBjLmiphoWUb/hlsZvjLkECHzM/KvlxEpdRc1aFU/drkbJvWI7VVUwv
qXxuaRas/7liMcf9no12p4p5IT5I6c4WSCFjcwNi+4WlBYIyCjvyecFoC8nHbDYPq1NcNfKOPOj8
QthOQEybbd3MF4Bq9DrZzamfHzdsvugTYPn1MyaSBBuO/6dV+38BwBYinHtKNchsgSaC5vKvfp8i
ej6mUVPSNQMyxOdW/RURckbhso46zLt3FhWvYQPhI243+LiTR4CBe7Bs7o2FuuxJepe77G88zFjh
4m+xrFOHGRl1XUYqb5rZ6CELax0HON+sTLcj88y4p6Ptcr8Hh+9rZDEbv452QwQueMYPqMPbDifm
RPk7ka4zM6EMt37Vqycdb11+zqijnM6jdkrTU5WeKCf8hEUjyh4F3+LCrQF5LJy6wHa8WcdWwa0N
oO2wj4wgpb0gPjfqOXte0/UPlqNQqcjF/gp8DXLOXmj3Sb1kuIvgyLSHP2q2OyHfzuGvhugPOEwq
LP/Z1eeVFzOFzyV/7uMB5GyNtrtQdn+G5PbnD1PlIgQEM7OHKfyqk2DBJ8Q8De+6uALO2HTO9BtP
Iip6ar6Riydg01U7UpSbxNyRvs+XQYVFiODYFSkVmV0yd+Lj8EZIcpyo3Lopz/srtnJmjuxbJWGS
UIbtUjtTJodlz8Dx1wOE2BfmYXoFTQ3dADsbAvftRe2RfOvuSXwyWJW3J2HhhRDFym09bqtyO41b
adxqI02jy8h0M5N007rzWdVT4apm7OwdOXeImWn9Ri7xM81aoAhh1sQMvS5tNsb43Ijz57eweSsw
g/TrqGKe/NDkT8Ge0oOq8Ertk27v/GXK4CvGPbjTPBJl84Wy9OYnilVx8qAyNAdJ3nFFF+MDt/bt
zZT2i3ZHHi1H+VsxgUAbr3Q6RbaQv9T5Mum/mIJVj4slgoWw/c+PIPlnr/uvlx9u8nQoS4aqiToB
nX/91tRV+YQ/wjOIK+LiPGm2vU3wYvA5M+eHcixbYba8z8+WujlVWGyOtFAuiRCpjF6JnxDOlD7s
pglK8cjztzi84ivZHhZMBe5fwg+YtVubAxt1uLzoZ23Xfe+V+zWLpOIAzpGULEEIN8LbYd90v26C
Z/jBvo7Q01KIaVeiAYVlHdCR2o7NXShetOStWdWT1Qh+m2MV+iWM+4n7wAojdticEP9xrTs79fx8
zh7oLJ1ROanhEhrSMm8EjuVKXsTHYBUe48u0gBR4fCQnRTq+klMmH7vo2C6Crg5mfs3Ho7+r6m0U
z7IvHds7F8DXMAeRYMcn2duEm7q5C3SQtvdGv2O6fMK4u+rZdRLOIhv+uLw+Hv7PkZrN4sWFAgN/
5GIk74m1luZW/Jg2A4rKMcuOaEWMT32yb+fhA52IFSk6kaqtzNC1442AByC1+fGeWbQJEIJ/id/4
LM5Y1KBqoHbXVe0tZnL0i1GYzeRCY6NdMLGSL0+4woHosVOeatK+nOfeeLAWv5nKmM3K1e/MwPF7
TnteyIAGt20u7+NuJ+6h4DTAX/dlRtZwa1jSnmUsKLoUIVvZUqQIvPeChMEnp1zZcruTy13sA88+
hX8KM5D7M1yYHwa88aFHp4VyKs1zB2hxYr+Obe1IIqbFq/9uRp9V+PkKP3cw9l6H6ITPA3zBcGbM
QWBZS8X2Sa4O0o1Kzp0wWTHj/DOI/nzsng4gtk3SfyrNLxx+Z5nQSMpQLLLZuRrcxrM3zl1jQ/tR
RgTBYdapDGcQHVF06twxzY281uAVzh9bAsbr6UgIzXj6CCm2AfVVPNJ3bj+5sK74rSANDJYZXXWM
tvKJHtPtc82jbVw3BQOqxfyPOdMm7OYj6dEKCeyCKvUZZcDby+uHqbKP+WIFtJ+yYMdcn+DQhbeB
/pFaPwIUb2BLvCqGLdTxsDLtG4BL5llBm+8J4nynQG+ae6thVGlOxBcS0QKBBw8kwSOmvpj4Iiwf
MhwsiScLBPzM5sPVqDCNWGhFwhRQE6VsbvwSFBeMDQEgfna9guATu3S8EMnAw7cxHRhB0kc9fHBO
ZFCDqh37he9/Euu/SKdi6pTFKoTwxJYacOMrQK4CFIjf1pnKQOeH6qMQn3p7Agamz6yBOrqvaacO
D2l1SMSDFu6J4T0v2ePc9acuPnLgerH4JuTXXjxnTYBFF3DfkcOFZRGhuw2XW3dmABEz8wAc6Dg1
0WfAWPoSZ/C2a/048yvZ11o//Im7joQErA7axzQbMif5H0Nm27pP0wE+QXiKMZeFtkY+xnt127nT
/rE7kGzJb0Lzlo3vQr+OK4csa+RWBICIAUUzTT0bXJ2zZWaqYw7+7NUPjUxU9cYKqOQYkA+vb3ym
uDgzeAbqiXVQvzS5z7C6dn4C16SmNk9ykjgB/CFYllcY7gNphQB3B2vQ3p2JzHye+3n9CTCB9afm
ZsiqR9o0B2E5playQQLl7vrf7EH0mfrhf2ku7QEYQxcFqe0d/1a8h0hNghv1rly4kPxNjloseJPx
WEHt13MUAAcjJqmhzZ9I+GJhPlQK3B1X01zq51Bk2NitQH5RaYrXiTJm7lpKAAb61f1mjQUs/SGw
5qFEKLM12Z7zC91qCr/YvIQiGUZArRRWiceQO+C4BtNvtaQTyI1l6+VMcK5RpicXRuiSrf/Tqoav
jBwGupZpvYplxes52X+YwTuelNWZBf+cGag2WrjWJKurbZ8eI3yMEcZuqKR00VpSaxGIwIC6GA9v
bEDVcfXCZHZaFvcFzRYWhAbdgvucsbXYP9QZnd+mB+SZQdmbDFR/dPDMD38MrWa6J8YNt5yON3X1
Q5zPqGCI2g3IoQf8BnpwTQwF6AieoPAkxe35wA4d0OPIM+R7CV/brQco56CRLnw6pJge7K3OUz9r
h4t7BMI0816Gq5IQhEGbe0PuTRgObXU6883eGSGAjf3TXpwHtF7GVqRdDN7c98piowBNTmdMSa47
z6dLzmnYYu2gKEHbmikBqL/S4teY/I5eX9L09bAi86Kkl+R51qZTtKCkY14g5HgaVE9IbF2cH0Jc
ThVWkdoKKh2YlCE9AzGmF/F5YgtEnG0WyFHOgU8/aBs/wXHkweU/v6//PHraBAq4W65q5bXsmGYr
Wppsfp2xWj4heT+uYQGu/4mtzE0WHkCVCVMu8S/diT6jv7fKRg4exW2hejLNmnwerIj1qyJeF5RM
SAeJajPV56icZ5FN6QCpMccAi0uG2m7Vg9/XDlftnkIVOGcIYjP9LCTnJ6xxDUPzyW1BjBE/Ng/g
hd9jisFIy5D/zU7hWP9L2sVHzZ6rID8L8chvlMGGUB25JzxmNSEUBAdIL0Ro0o+X+QkZxgqVdUHk
fsavRJKH9Y2Qp7a5h4t3kaDH5tV6gPt4i8vcUyRPMFywED9c4Ahr24KZxaUwnW117hg5YsxGXatg
vcEvsRJge26uRJK3/y0+vqp/xMdodI3BTVVXQM9yKPhQzUs0Xp7ZZRouk3zOhFP2OCVXLVD7W907
gKm5YqPVRizi5J2R2C8MNO0OB3cCotXhD/J2+1Dz02+Pcxb+jh9Ogg2QZlOHC7BRILb+rTsH6paA
pBN6o8pldcZFzJgqT1qwMOZv8wVk7tmZ6uxdxze3FtObyrfAWLe/ivi3kf2C6RLJeGiXQ2sbMMwj
mYreJTXMcQ/NKWj5rIGG5+ItbAyyI0xJ34oyPSEte9x+mbE725MawlWQaD4udECX88YaZL7NMpuL
j+JRSjIe//SmvZA/FtIhji1SSjTao5FLpGS/w6toyYC+SDal6naDbwai4WGqXfGwCQZyTuIGWi1/
zdEKovOl7ETNh5xBKsy0+jkrxiqo3cMpw3yBNYl2FDO8F8Pya9MMXgFeEhsGqFv2WBt6XAQsTxYN
ZB03URN79CyKVzBr8GeEz0NbvqF11AKmJZKbtassKcIGGM/exqf1hVU+maOaa62xoc0RbMpeaXdK
bSxBc+Eq/hp4f9xu3PCUSGt6WbEAboz567iW6Gh5WFMghl/YC4byKLm4Q+R8RUWRfkHW5yfwW9uM
38R9HBtauwuZaMJ6iZmoLC9/nvpRsHBqCStKS6gswYHQLonJ987iMTd5wB2lIJ7dAMYrA8Ta01L5
6rbRktNWuLWi9fUHx4LCMKSDO1oP6rTUIIZl1quZ379B2hOuq8c17wvKPy/LT3EHxg/c2WbqEAmo
jgr7rH2OsioHkbAUjR32axpUsFZtks23SOPQHYLLBxMkTwd+oZxF+5/Ft02G96igyVrmrMZgu9ZF
fRknVBXwS62LiJ0r7AdWw/sYRewvbe6WIn5oxr0+QbfeU9eWkiimeM4eZNzBR7EOoPlp9V5L8Er6
k+Jplg4tGttRjVIJLnevZ4d8CDI9yG1NfUsf90G8p8m7GmOluKv1W2HehBVBhYusubnJRd0VsROg
TST+CAgjFHy9W96QnTnB7iLKFg9wzelSj4yTplvM2sojqFcxAQq4NQJjasJ/w6rgsPS0Ygs8ituY
Vt62qDk8JOYr6dNPilUDXjG3yc4UXMqQGH8CNAuMGZ6guw8AozSSm0tkICX1gFI1zWkxnH+atJA6
iJVW9rThkUBu5EFYFa7czNAB7IDkwl4QmOI8gS6ZV0Fnz4vwxXh/dcea5X0y560wmQrinwxP42OP
5s1D7EFsjZwfj0fCeU+X+kLY7NpGM/ev8qDOxv95dhTJd4tzFEiyiNoznVhSvDO+8zyPHAz51pBn
i62xAFPyMh0h3ESE9EfnBb8bpn/tFfmWITy/yY97trgvkvdoiT8UbzOXAayhUmVVTMrjDMsfuhmW
z3wPJV87hPBCtSApjshtknEUBuzpM+04PwoqifT1DDxWDl0yMzqmWW7+YdK22OnJR3IWml7FPNTb
3PPndwGVLZ0Ha1P/HLVrxPb0mS+hDa8FmcpMBO/8Lyk/Xik8NqxxeaRpDqsBYgubp3F4ETP7K1M5
yDcCQX04N6tof9+qw3ZEdUznALTCA1a76+V7Jr8P+j3u7vnrTXrekunaupF6EfRT3x4RKNudkNM1
HETJWZou0x8hvyjQoO4tsYcWx7o3SF4veE1tNfIFZ/MTXPp0jh7nV3qq42O5OCzsXLbXHyoZQmMr
KV5qerHVxn5o+gzVk3p4Keencs6VM2/1cFuYt7a6DsalTC/DdNLYQ8oH7knDAEKRZNEKFwZbdAQs
5HLsprrrNBKgsiN5PeS6Ox/jxxd3FDwML7gDOIhBY7BB52nO7aWT6W9s1mSWfy6OQMbZlat8fKuL
wHOwuqHacZWEPM59BfI4gXAuqMaxA94f0gy5R4UiKjSnx0Jxly12xeIfw3qs+BO2KK84od/FrZu3
KGHOq3WSgpvrpnoXeUBpK/i6TT1L5fB12RMilI+Vk42OErlS5GqDy6KQLSGbv0wFourXBqFUP6FN
hAaulP3HLOql/VoZWP3tCt3/Iewq8DzmyFEhuID0WWyamDmKvZ6vXnScw7PBikbiCMcsjxAwIpsT
EB30c4ZWjnkejBCgjSfdVR48xnph+4aPXzLfAgVbQVzrSZF08Ma/82BAyhiGBvtLRWH3oeYQGE7L
QIOkFBCRaVcUnWISfgsf73X20a9+qGSydOyeM5VMex6hikPupbpC3D+k3Zjsqp62gG0Ky56aTc2d
S5R6XjbeYqinq2vxnPH6Tbetdwkct3mMKeor0LjuMAzY6i81swyDzCZaPus3F8qKSdHFXs7Y5B/g
tM8Cab6uIj99+WzPJ8N/FHNnh5DvIsMP7dl10GwBjj41T8TH8P4qPXpqdCST1XKM3jvj1uoXqqUk
96V9PLWPueBDUND9DlqLTeegJodc3dGKA6aUy1XZH5MkaJt9iIsgXhY4JWeOESWYpryTxHX78AZ4
QypOPeyVjM+2UNwhIglsdXfG617jYTFvWsIDoEM+XwCAO4sdFQgBI8Nyo7FrozTngY85p0a8O7YS
BNdNVx6bmlUlutYc9oLVRfWCv2m9ke/LuPdxgDaAM7fY/R5sSEh5mwfAEFFMyP/4JIjtvvrPqv1l
YPHFxJC6uOhoNnA7O65vVX2T5Jta3/Lx2o5X5XlpgGZA73yvxbdctOCbKh3kMJwa7s/YOWCXjMnc
ejB+ItjJTqo4ocCyZabNyqBmS0fhrvDNmgUHKKPZpPNU0qN1zRaCiYFeXHePNZt6YK5LHsoMJ8xF
hmSJBz7I7BWH2R6clm7EBT5Qu+ClHMT2ICeHV7s3lR169x+3eZwKmgU3DwC3VNUxmEBCDyFzHqv4
wIQ0Si6OCO6zZNeXX5XDS9wxLjzmfxtX8fm78+eVXJJihvKU+LrHA+8pd0qx3GFmFa4jCgx4Rk7d
J5hkVrvOg9duqb92LZAucy8Qj3yROTk8q2Dkz5VcBUZ4iOkuE7cPTFjfmDXLFcV1TXqVxArjDZlx
HQYb4zI2Tpr9jHDNWEsNDpG4ckfR0WoDBYCJqMypt1+DAOjazQQPlYrJ52x0wAdbzoQLH9/iy0MS
Z5zK+2sn3QACfWf6h/Ram9dx9dYyZG8aG7s2rvcUxyaKmcAl6mRmZ37uzjiPVhCuqbOzs29zKmVO
5DlPohx80RYiz+8jJCOiUPUb7h1p9OrIKyOvenO5Vygl/9Jz1B9NS4mDF3Bcfa+aAY74J1AkuD2Y
fHGqPMBoccg4FTlmui0paBv3nC2jtfnC5I57GHnghxyL4tgF2sPi1BwW99rKwE+qb+b3NwgGflvc
K2FrCEvIYgvjsvj1PybyYphN5LRa4ZdJNAubVXsoYXrrvsDSSz9CeWjlQzMAj9mW2ALyz2nYGA0+
wHkzmC9FDRqYy+AfwfI9McWHa24VSAgcnnm4elty30CywJqvUC5HlJXgh0Hn4NE4h7Cr9Rkk9pMb
WK7CMw6J+HWIq+BBXrgKJJHO0YNZBZP9HK9P4Vy/zkp66uNjvzhk8V7oSbHNTofYV8fdqO0XsCuK
YzwdDfGU2EV+CbNLZq5zeWtou8w2u8OYBV0f5BkwqsAp7AVEpwrN0W/Y2lHCQ1fLsmR/z2wvfo5E
+uw/IQjzFcbxxVXANgjiXAkqnQcJRRgbxCGLewD3FqqKcoDL8gZrNuKMmnoSNGMHFMNbvoTAJo8f
w9pYzKHS7q5xCSa1ORtJwnW4rlZgrLjP8YWRLHgJDNV8ebgi8k9jhsU8Mmae/ybgObVUSlCdzOCF
1zesU2XNJgcq6VdpoKAxopCPrd71mc5tMkX28ViihMyJjKH1RC6BlMtIczwzIW7NEuqXmHzWxQep
JxqgVMzAl3YAYBu0VveE1LrS0nXLHfqb94MTFt5PeZY1iKAbSIKKfJXraz6A2PfFCQjLjHKhaC6Z
/LacUS4LjE3Gu5HdYQcpW+89zZ30FMqgKkDpbvsKtLqX9Z5M29TKVI6xdEjG/WgEMV0HwmXMIavf
M7sxKZg8t9G5bM7OtJTmLPA+zrg/7k1KRHfdt3ERoykmURR6i/Co9kGtSeknwrx3ha/w2tPZYF5d
lDrpAsKRaG26xG2uIBSY259NXY4axRhOLWii/grDbyc5Q67mcBKQdujrBLi8D+6xwecJjXSjXDgk
Z6O0RbHttiahSrbvcdhUEJdOUJpwyD2XMhYskSNpCtg4ehypUo9xACE90IwDQNQN6QLC33mxIdzd
62fO0QXCSW7HdHAyt+7Jj6tUBv30TBg4rjlMubE/vCQEbRBA/5BGWBQeOQxtJAK3e4Z8uIm9gEnV
DtxcjxnGmJW+ewsWH/jKuA0DG+FY/PF/Pb5BfhyLj5uEO6A5Rd9wEz42SXNnVplPSK6W2fyLQxGR
DqZxjqXLxlc3wFYJ/gJbndJrv4Iv1YdnOTyPxVkBHZ2euuaoz/OMKXt1j5PRlUwnwrKfAIzipHFJ
NC05O4zArE7WtSazozr8cPRkNN228lao/NT06eQ8a+rBDG9/KzIzdm0HONH5zyL0QOAdg5VW7Yjj
lOEOsGFdEmg9QLGWL5V86amxel5WfKEAEWIpYuBQLhRhomeymqVtJnROYLnGBqbSGtUVLqD9NPlU
8phhIXnquKMsmy8w3FAffd6jyMDMOn8pn6ulPwf0if7zUErg2hoG2uvkwi9HGRmP+ZYvMywa7A0m
Mm27RMh4Ys1Zi0GRbBkecbEnpEbXAAQODYdNMm+JcbR3DJtgAwLkGALys3vPnH/Fn6i6cMU3ARUF
D0FInWu7ocdpQcHOOZUucn/VjGtJsiN7YygR14/qT6PT+Polj59MJGaBJ/7yVI+P1YS8bXhy7asm
vIm9AqEELpSvZwGWV0K174uZafP5LH5xYxt/05eZpl+19Hls3pq3cN9X18m4zA19xYl+plNP38/O
dOErdj90r+EmlNeFdCan+2MowiAroOh8B31x9qr2UYrew+otW7B7Oosi4eK3RecWT9LkNiC7Jx/s
5c0cvIS+V0gIyYZdn3Y1EAyUbckFeO702efl8kaYEZ0UtBxwC8RJm78zi73YdqfKIqxbr4wVhSVR
SR7PoV0tNk+4221pGy5+JSyUrmX71o7vov4RP34Ni1959mXMoq+Z7tUUf+7ugSefRyHPB84z7FUI
jvO+sHTKX+bDx6L/z++Sp8iZba8errlnwSB5cvlc3qI39FQaqxVlG/0Nr9Oxsvm9mg5Sb7UhUAm6
d8kKGwxZD0qbIwRJULzIlAfl9nS0R26aos3PQ8DopyBjkcZGDAfzfjC3poPnnO1Xv3py3eTSaetC
oNwfCVxNNorqEtMnFs4UfX2WxqCEce9rrVm7g57N6upbJiKBAQuItNZoNfXOLPekOIDHidQ5ckLv
OwF40G5h6fgCGsyL+DZnBm3TOqa0iQmvWhNx4p0qztGPeM59LF4fwuvDqN4nzAfqTVAuiXge2iPx
q3bXMB3q+3AIhOqEwa5/XiNi/ysRx8FeLk8g2TPxZLxOEqCpx0nLjvGfYZty4Zv8Vzk/VSZj3bzR
ZZM1W9zz9bbsb11y2Vp410IWIDNvmUpVcB2dU8BNZlLRLjKGw+s0nhoPkt+Jz4mwCROnyP8UgGVo
Hk38YSLIwptxY0Ew+IDIvzUIjGVgMS+EJHSUvXGJEs4k6rLMVbR3JBkitOib/E+IC3YrqtBDO3z9
9bl4o+OYhgE3XjgRqzMee7xSJavJtbTUF/MVTlGdV+y2iff6BhGJs2xiVn5s+hJk3mEXryxJWuEC
1zbg9cbYkYmfDA7KUA/8nHYo3JjQkxydnZrsmP3sRZR7p40c9b2WwQIjPDtx5NQOrj2VCDI5OHSk
74wxu1KwoovH5bluuyP/VWzHO2L2e1YILVmUdffPMpbFOeXrqFCivh+OOOyy147v0jktT4VxjIwj
bxDvA6U0n4bxrk733qBis5LOJDZuxop0vjIXuRMge536xynGsqgGR9P+IQpjl8cr+eMZ5RslI1j/
JnQmA2LejYFUOCFFakT+8cfPJVeg+PidfrHF2HJusnke94xrFP2CfC53LW9igvHSbVb49yqLzMbP
rgKkX//1s0Zii74zdqlPC6LG5UDhfjBLe4hYGDMa7HNur6QAJI4YKpCV+LvxtLefNpVd+Sb8k33n
n3/+LWwyZg/hcyYgVbalC7en9oYQqQeL8fjzQX6Wp/A1l5vyOhXqRsYpG3lOZGvqx9EM8vJT7971
6V73vFIpSaO5myllH8qJZ3XL4tfxt8SVLGXdt2EvDtAUBfdAy2mW7QBtEuDZ6sKGzz5/h3pB8XPx
u5dVcDW0dO817k+cKp276ByRM5qzGyh5Kr+l5VU8CZdXCrTJJqnAYQZ4YeEqJ46xTObnu+R3tr/1
7lJox/n/YndYSHgkd+KRtb3dWSiUnG1l+4mSxIIIoxiMqoodELhCHX6A4Py88G3EemTVr20z9g3r
QcUwZJziMOfO+Y5NvLEYNuq5SfUoPA/DcZDcLYBASlD8cgWz9LleBFp1TlK8H/NnF3cFuY5pA5Nt
wFXBH71zlCQnQwbja7Gyq+KkwtWQbaxEqrEjAs9XMMjRvB8sq1fhcBis30Zy/K+xml55qz+B3s+D
PLw6Zv8FMoZJ5wnVo7myOSlWSpnCug309Q2d+YnHkP9RTJ5LQKnxm8p0l42Hbk6u1JzPHpBIugr4
K9wQkm69apfkOFLh5nZrTFRQRF58ufmEn352LNixSjmz1UoXms5rPzzQb+I3a/Pz5x4YhF1toYYM
YHpow3twn+XP/2qbmpiGQTaVVvL4AJJcCjBkgpSjAZzBpl8GrIPlp/W9OK+auVRgLEE8ev+zy2YT
rL5grq7ZBKD4P8ovwq4P8T2keHnL5YfLdr9kucFeBpVLpCEgQjNcLZs5oitug7tcUXq2bKtLa8zb
2BKfmWWjjkOPWBxz9QQIgAE5gF9qL0bPKD3kccEBDFKha1DnCvaXOCZ51m5d2bkFGJeWd5zk6WwO
0zgTYN9GXvTAHPY/JmryRjb4Ah6/ph2mu3xYwvpCATbGFfowBiy8D9/Ke06qcGXXs6Qvb6jQGlie
c3dnEB9Z/LYbDTnA2LSrZk0WMf+b+NH/QQzBWPm/zMuKqNNbpsqyIioLQ/pX41jXPPJIE6RkndLc
DQW0XqO6Trn9gI2Wm+wCKEhj7AXxanoSu5TaXeiujrXk23cCTYs1NNYcLOti6ystgDofviZ45mkF
E1/z4vo9iu8P9ZaoF9pQi+RYfbeh/lrLrRtTOIpvl4s2jCx2Iy+vMgA81tPxsTgJzbnKL0AzwNHV
11dC9nX1NC+0A3VBl8LDf4FxeZx0GPDKHq0I2OLzLI6bCqILzOHs/iAo2O3M7974imZ0OE58hObh
uSQxiMVNe0de5bLE1X3Dwqomw5JvWnGzWTbvxb0b9+KBEHWmnLLqEjCLdN/5aXzqq/LO7JuFHuGX
hRnAiHwxVuNbylmwz9FyxhTisvGnHL49tbuYfYTZBxhnJhXu91ReXvL6d2b+0oTPKP2ULVk4h9xA
pMCoD0W7MyAXGciQB+rTa276SMS7R75vGHzVQ58FTR/wY+qBqpa4O+jtIcXwITLgfb6690p+M0SL
w3KBBUSpeLVcoDR8BuUCFItVrrZ2wwkskWT0iDwI3duRLFSKgnIUFHr7AoN/mP36fIiRBshpjeF5
vHNylEz/pzemKVx+7D97GCX9f6Nr+CTKMsktPqWaKP4b6K+b8nyIX0qCsr8cDzy+b/pjCcGWpZmC
eghnYIl5TvnxLaCu9RCTdgP0Pw4ssz+rtYsFMSN2ZkENmZdV6TyNClSrV5oz4gPLAGbAhS8OttO+
q3YUz+dby7T7ccNfumIQrh4VLgWXkBj2+6HxcRxiPY92eb3rmTNfM64/CfcFoWXYV5z3gRDOBSuL
6iAz5Nb7qqF4eplHAZj9DP74a26jjkuOrv1CO0B9MXhiblvGpxc1S343QAaYYWTRCgH0h4+gktGS
HQS5UXZEIKXBoIABuADmkiE7Vd6Ix/dcbvI+CAerkNY/iim66lJh3ix9nWCj3Q+3x3ADfqo8IENu
ELULi69DvsCd2QZx/xtBQZaYu37rPLBY4ULYEHn+itaPuWf51S/xxaPgclKHBTFu2LIOtFT4EBy1
bBwkym4kPAHuxGrpMOAe6/D9lHiyYWyhVlLAAn2DicU1P3Ld7hdHGSUpPtXqnMV6LKlEna+apm7x
8+h9apJZ1iR9gM2v9f03fg3QcIuNRGdWQ5LAU0KvAqLZONRgfcM092/gR1lXFGyWb3r4Nmp3qXwP
y/eyen/p9wJNYd2On2LxUfT3SbgO4rlPjlnJnHDBp/u61eU9Mj6ej1/G60tOfqfxHzX6E63l+Df3
x0b6lOuPY269Rk8p50QpqZIQvIOyCasNYZma1yah24uaznXLaEc41KZHfc7tQnuaiiXhGUiOLXMA
i10sNBnNJ5X9MnYwdssljH4tvFMZ9J+/RrL476jzBae4zJ+iqOoGJ/v8Nfv/YpB8u7RUm3gMPiOi
8F5KiDX/k03JOZdgx4v2dmpJnHHGix69yopIPhhiBHDjxWstHsec1DRs1+RDfBI5RmCwt53HHVQt
j9U4bxxt3PR4BGGgt3eJhoavnBFVh7cE3Zz7BZGgmTmDGwbmzGud6fdav4usJ19v0YuJ6mMw7k/1
VqgXxfrZJwq9l/Zbg+s9BG5t387fk6j2MxNc6twxJ5H67eaOuZE/38Zlvk5VHGLuwFC2KeP5OxHF
Xhh5Go9im4wpRSExfgW4fW5RQ7JZsnmrJr9/M0aPnU9U+a0AOcSH4JuUVta/Q/vvIPGRaF8WVvVw
2TKkXErmD7zXA+8gTVmtEFdf1VmSA0AvGE1qJZ5L5ihaM0j9cHFLVo8XRXAS7XHMsg9YB9aDtR0c
xMaA+iFZGkid104EB8JOeA+aQ9NnM4ornvHnMS6ByBMPqnhBTVVg848ycgRJBXNcZYbC/WePBEZg
T4MuZ2O3X3Zygn1pLlNTK+uRL1bPLFrzc2qsYktU9ng6GNUxXwrYCZNk2eA3+LlDQzwB5DBbb88b
ESaCsV/AKwXDJ/8OH4co2gBAMMsgrYIiXlVo2/TqviwIDDGMepZHz9s4Xve0Up3TxzlWjm18XKyM
aFuCEDKdDOMQaqMKRmAWxwinVa6kulPtpS9Pa7dSu5XRM3jtmcTvGWaJ9BbZ6usuq0EEJzEF4rd7
EC8vrwg2RnrEbCt0RzMOksXnj5d2vl+xZmxsHmx40ea6CR7dCPncb7orsP7tHUvvVrty75I+kFqK
5Za0SmO8bQn1MbnXqce63pb2/4+xM1ty3NqS7A81zDAPryQ4AxzAOV5gEZFKAMRIjAS+vhcYqmqV
VHbVZmlpV1JeKSJIHpy93X25KJ7JusWTX4Sf2fQEX21zwHvG3f/RZFPxw5aKMdjPc5CwvoL10V+q
vHD1r3+z8MviP1NkqqRbmizSEqqQe/lbiiyNm7BM8paXMELD20jWuqeuc6Sz0bdhYjyEzYJT+Jn8
psYsRfwmx1kcYBV4G4Q9PLt077A5P4r5BcvHDcZbV0JfrDwM2TTOZNUtlu83m2ZOrm6A1PVyHn1a
0HpGJz0fV5xrvbyWefrzQjejP7FowLOtS4vr3lhrZJnLsh6ta9HSqE5K7KXyTjX3hey9hLE+rH3c
n9OgPwXleXhx0b4kJsAEwGJjOMwnyixtimrqjxwSQnFriueD3LHKjQblMl/LlPY1p8UfiQ+ffDOB
LPpkU8TaDU6eQgG1ozUX9CWW3zo7B8fy8fJuOwxtpKkwDuyCckVNIt8+8Z5iCu5zBI86VrCDgcrn
i/c0778Ri918q5ab5Nuh34nWTqGj9t1p3ArXqr7RM/OS77znexo2WMPzuBe3RrFVBdcK3TByH/Rw
1iuBaF297Ovl2rdW4eYn7VrpswakRA7AcFZgUXt3CqJFRLR/xovHsHhiEizmsW10S5Wz6BJX11K7
iumt86G9k/2k4Bedd4PZ5GcUyQgKByTTpsHjlCDaff2ESLpumA6/2A7+50eHrP4vs4BhkrpSuIcZ
pvQOOv7l0WE2mik+ckOYXZIbe7/8xU9oH1deJ52CYvQYVbhYGEzoWGONGx+h8RJbHTNSBAG6Iw7N
ESDqJr7Ln21vNn9WqlEFFv5jKXEjHp8SS9q1QJIRucNlL8xf+LF4YAzjSCHQEemv+zW5DF864Z4l
l/EU9qG/u90evB7WlkouKd/hxWzkuw6qxCsiL2+8SDnkCmP5IX1uwfI99/Dji42qkN9dveqVSM8q
6+yOM27xNaYdX7xSJMuUGRYOQFYxBJIBBz9MvOOzPxXs+TvXel16WEPqsVeP0Quq8SmLT7JyLAYv
zzxhNgR3vIxAoVJ2FJbHKFJMPBGvIJt6VBQWSXRSVyBBQLIsCVItWKq/Dmw2JQDW1hotoMbgin2C
kytavaZXFdGC2OIfPEsAqloJN5+FQnXDHJGVhg1EkgfXqGFEzThX8z0Y8qSkPDRe+gTjq+Wdu93z
Oyx+DVNyKh5I9senkYMx38r5Ts93AVxR7q7ituKq2k6qdArl5vndJUxinlB7j8YrG0+PvAAkHO43
CTFEUsdejbg+9MGefxkv51gWr1mzAGuOMocXQxNziTyxSZ7OgKPuyc8U6CPGuK3fbHVaJOcP5AV9
L2gjRPxwfMK+tX/gMdVbCQvzMScFcgUI6cjIGEnibEga419I4pJu/G3UHZGYqiQaHLC8yxl4/+fN
yJBeoRYYrWZLuYvf+rKJoeUfsYa98KeTl+Cm+fZvc5t5dvbYWSCE5qRBoAo9RO55WZyU6GxKGKrH
um4zXj+56CjTXsQP4lq++xDcPHRvtUAyz+0l9zlxswaHFiLquVdPyrucqCvHciJNcygn4v0Xp9si
2anG3rAOhrF+4qmjteV1al60toyYbHp1joF6HMpjJXj4IMDYB9qeV4BSRY2AHK4a3lwgn+VmDMFy
3OFsSLItt/KSgCO4IVo3SFMwvPkuRYgG0Lr2PGL3AwwG0h0sAP2ITKuQjRyn99c0hu7j58jgSl9H
7uLt7+pB0vTchbYSLw2aA+JzCINorcfnl3Css2ONGBpMQnLcoPDCrdU6asio6I6i+srUVu2wLpVN
gPtncPLBEUml2w3fa71J601El3FN4nKM3Im0JQDf+NADmEfXHAUbNvhI8anlK77zBq7PFXb5fz73
JPUfz97xnaFpQFOJ0GnWPxLc0WvQ5FzCrGX5o8Ex+t1GDqEZbWKzNSSYba1NUH0W0958XI3RHfra
PQc37neEcgIL1XPHKYjJHHZIFf9psaQJKOWkyzdAXHLcSHch/sCqR2iouOuwnoKboV7i/hwFmLk9
udxTuFxuxXSbvfbp08vSk1yeG+HiYyzFI36runvi3+EL/S4eDqQ/aWFCcA89wKuHkfD64nPpCpQb
nUXzxFoqFTHge3V7+MUwYjWrF+5uj2HFwP9PfSvXJ76vgdIwESAcFwuiDjSBIP5TBvJYsjjGmodV
1cDJiVsVwD0tPAClZmTVG7g1ytSswHpLyMoX7PT/dT43w643mbNHpmYgjkzNIp0rCZKZY/Hhac+J
csmf4FQw5alsYRYdXRLmwm6g2zkkJBmUHpDO1Q3eUTHbBhcA+zxEbqza630BfkHeMbrbKC61MG7p
e+Pgs3FX/oRO1ZkjKDYHZbUTqy1xAWhPKCLsZBn98RzCBQXvSxSCQqySXMl4D4zyiy4e6rlNGoxt
qVHOOkxrxoLGMkJJVmBv2jkUXXrOgJoE9HyPrBh5ceHN8oSIA3hs+gvAE7yrHw2HwKMRbtk2BCi5
iNf4E8ulXHBv5Psx7OjCTlLg3p1Rt7MrX0eCTrSn2FV8EstjU/KJolAc3YHQafcG9Ch8uOUlHwCC
ZkxuFCFswto2GMubGQK8MoPBMCIC8J2Kh6I7AvAlL2Lzk+NAi4alytofEuBzHNoU7oXZ5lHadMxS
1/I0sB9scjjr9Vinww6vVhx2eTl3ETBz8ME3+cTl9ySdW9WyTaeH4QGkbYy3Iigav+A7ZNH+BRIC
5vQioKUuWjDV8q3zYSlupngi8sf3z4ej1r9Inj6GPcjWARAghuaRkzGOjgQ7m85O9ZEoHONDNYHa
rNTHyipHDgZe+Iko38Pko0g+2uKenQhixPJJIjrMziC+diDGMaIv5GGnEzUUd3VBkdw2f24DmVPY
Z2TfqhKN3m6tOt0nN4MmXROqzjfGpJHwiWw6fUO+7EFVNd5QsEB3bhhSj9HfLei0ydtPEogqlmW6
1yaACgnUYTmlFgtKTU0B69j1wKeSzh7pW10kzk9Wh/d8VxAOvoQnufbM2iP5tXhYCz4fJK9wVjAb
4qFhxQX+s0Sx9DLHHm3Z+Qlz7uLZnCl4YHbRW5s3JTHbp7ZJ42NSnMxi6irSpdNuMluVeM3oTSaF
4+bGahtq1zYMZzfaYifpRfYxBU8KekLijyZFzOJZO8lk2nryiYBZRxzLmzr00t8G9LmeXOVVf51l
9SRnRz08qBiXyB3tsBBrxGypcyjPsnBppJvZcd9ngwVOPwanj1hF8bQ24vRlwyHmRpWBQqTtKW0A
N/S1nbLMEki4AcKHdYz30y/YyJ/z7vQojwIekTEHJ+EgzBEGxqwBW/1mTFtkBg5/a7pgq0u3HoBE
MyILsCiVMe824AUQFkYK4nM0+xGgwOwnHy22svxk5j4QUCdd9I9tgbdz2iywiFdomMomVjYUYKWu
2LlGO09fFEzClRuRFnG8LZptPgV4wj9wzYAaBMi3fnBUEROTkxGfJOvPG6HwOLXL+Ay3fPmzwWPd
UJLer3eNuuW/Wj22ueFEBrXpG1oJo5EU2jWrjNXZ/GcymeB5Hp/gEJMoBE+X1N4nmBH7Zc2uooKL
vcB5GQejQxLn5Z/eN2WJ3kH4gxaCYXRGlvGhj6ALBxERnGP4OJB5YPPg5z92GuXDIvRneYQqOsUT
wzOOnVo6+caZ4F75W1kAB8KB4HLP7EqANe94PtueFyoSTQ0Ohcgl1AvS1wZs9IkmrQ1yXStYh68D
VE+Cd6DiVkRuaDXEmMyghf0YZzGlDxPtI1hhCHra+Ibwn5CzISZYUgnX78tZsPLDc/a4dsqv5ga0
MhTdp+8O1hbnWDvFHIpMYu8pMCjpjUh3Lfs3cFO4kwQo0KB9h5VyYN2OWxLmgHSQVc/RZoKxTQv0
3oWCBPq2tD3NBX9ERFslmjcp46MhnbhCh/qm4VGa000IpXJS2eSbmtuer5qtoyjMC7Ku2KFTW5Yv
w9QgK1zOk3IOBBhv0VB5AwTKYirC27DweWGwGTNSWAS7eTljpWlpG3ybNBK9AnfgjohfQXQ7W1kD
SZuLv3DFYv2MpHCCaRM5gakA7WGS8nNhkJIcNqCMq/ijuKc5BmoxVGBVw+qxbOx2mi1ZIjPzp3y6
RhTDy5/R48tyiNbzN56SLyCXAbM7ieiWsCZtJ3oCFAcKKrE88GdQSrKN080lbSIL8yvQ0JLwtrbJ
Aqqhp/nrWuu3meOPmKITByEaNXVp5Wi96IzlgAkSSz2XH1wDWyHftjO+KJAZuOqBWooufxnItvrN
Eolp2hHnQX999sTsr2W8op/In9yRuqR1xplXzq/s0JoeRW5ivEavpfI2dsWMRfwMs4m88wNPi48g
kGgUwwUwyn10T0j52EvCCg6FcTHBw/kTDsP+BXMFUAVaFTmLM3Oa8Aaog+AtUYN6O+vH7NWPUR4e
lrMnwQSFhrQY1eI4TmpeYY51ooPq/FpJv4XXjl1zRMl6ungG4hREbayNq2zLOg6GrT9d8+k+CBKU
7oxSh7yd5IJ7x98ouMNvsVnwVwXI2tLtS9cIQVw5AsUsqw5cFvYBr84vAiyE7H6dUiClVY7DSwSa
GPDukO9xmeZ3qf3s8wka4arBcpqsH+/iijIZnZEROlvJ/osa9+OMTYXJsgJlim3jcgFgei5xINYL
dnx8oEw2RXSyXfgrxEVIHSIpiXT2Y7o0YtY+c1b8qwWRPHTl8CvWnardkCHO3xle7F7gb0xpMtpG
YZoG+SQNssmP4Y5m0VUH84q1JKUzXHzMBW8YRzkUOND4hX2U2b8c7eiduerN1YwWC0hqo009jKGN
McuuKPqI0vlzNTUnZf7HI/8d7GV/N6PRrjsL3Tngn5WnTDgGBqCHScGlIZmnxRxmWmisY/YPOhWl
yBmjNPjMvDY+cATljGmrQFh6lkxb/XTg/ve2KiuYYn/BnPsz98ubSbVxHKZcOTE7mQvyhPlWznYa
zKU3OZZPshS4DYGl2jOSY6R7ue7dcYaDtW25+eIIj+BH3xTjNrv3umc0nqTwDKWgZIrzEIn50zBv
eNte2qnQDpa5l/Rjqp2RentKN265cDeKz8g6xNmkiL8D6UsWvxJuLdcUujpuHZP6j6Wo7EplmzVu
mDn1HR2PHikNY4V4+InLVOmCix+3atJW9OyydyE05OM3ndxM7SZSSCIhuR+rwdYeXNaOB16bSyyf
oZbk2sfQ32IMgMKieRNOrTHqQIX7ooJ2Smc01xaIOtgf32LwAOBDCCflG3UmQv8KXH5+vNLliutS
Qe8pxSvSolRpdcR5x33zpCQew72GZbH0SvuXXUZ76BTUV/7wUQou93ySX7MGXwmuIMBDoGN1wuLA
I4VxNVCte4Knrx2tjYWFQWbT4gmBhd27lXpTH0euZj7588pjONGic4VbFFIPVqhmesBr62sfsXWv
WHEVk/zrZZCVXFNSogLAofAkYu8yL8PLr59CT31WwJGksEKZ4bERdftBT1TPuLPv/X1ZzTYj/gPI
UuNPcI9Wzx1HLhCaELcca5WRQMOmxO/mBVvIWRYxBiwjbRkUKzNfKZABn/TWrX+/CsenTZKbSkoe
HLD1WDEZ985IeVKOIcwnoGcAVu9qSS3nugYdT/56uRE05z/PwrL6d4rmOArrGosSS4SjKSp/l4+G
zo9Mo1Bt/R1KV/o9yz3fBcliqN7NDhEX3pd5MtI3YP+2/BFgfXnNGTaAeNxshmNmJRvzJGRXps0x
7WV5yMVVj/FlmlRrjARPKEuCYw6u1m8ba2tYOzFgezLuUywewandUFlQLXX5wGov5QCRaHV122bd
WitQueCutjqOcoaVyIP1okUe1TM4Pam5e25DII6wBhPHLzZtu5ZnSbkrgQHxBjO2T/y7ktf3p1o9
S9U1muXBdJjsAv26OomjarSEH6p+NvF3HH9b/beafDXJl5l9GuTY9tkXuhD3WMCLBR8OcqLHB4Mo
I6i6p6jLIOfauMJzs//jx+DCIx6rAdERHB6Wy4UFOrc68aA6gHIsYQrh+cnmD8JxEfjNyw+tgbwX
JV7+cq//Gg8qecXOG5sLv+iJxnVLvgPnAUturgbkOxZX2rTM8Yxi8Nk3+eSVHJ0ZD+Lg9P8A2uaS
JqUEVIq5bMWljoj6rk/yMdVTZy4vmnAh6fO4mNTl3pS2mTh9WNTLkllzq2Qn/dG6UbJTyvOzv3TZ
TZemanSvuzuQshDH+z4hICocyMpEcIeXCD6PaJ1REr6L9F0/mYr9xcwAod2V4jOc6eoqCdfiX/qK
gDXGdAK0xHzGbsGaG7Uymm84gDRMCHfL6WBRKPt/ea+LY+vzX6FJ43vdkBVVkTWRhkF5XBj+Zd/9
EtQ4EeMefR2EubHQR7kOGgyozBttIvkL9ywSdL918YqZO6Zq3vR5vHbNj3hYcte1Q9nRB3f4rilD
bT9d35W5GXcbXDGMi2P3TPzh0kwbZUzhu5ThlIV5/FENH8zUkvlF2NVoMH98NuIHLZ5C6eaR2ybU
229Sday/0aylCJ/aFi36P8dVdZosHvTKDQszBG3H9WQZzQYacoJVm6/qHDZfYc0VAKWon3j1XZRP
E6p171As10kkyMkFbcpN1RJIPgjVvqi29aTP3fcCkYgIGAAChfDvfjLaObMoUTR/jRe3Yuv1tLmu
I/TH8lj3rEj0LW6gvctv2vtMS2d36gPGNHfN6PnkW+P6RZyDkGm9vjpJcZlcQcQPbB70DUK/kc4s
/oTixIoThi4pWKSY5Jqql8o/+/G5GY694QX14UEqZy0lK4tNPveOcBXrXCHWrJ3Lqcw92HL81NV1
smLboGXSQ8vdZtPusaseMFpHqBeyYq69mVzAoKaUMtlLM1uqMLRhtmCQwO49jSRikqMM2AQTFD+/
/rcNtPF3je/9hlMMydDR1aV/bKBbqzMjNaBFWtjgBG/SDYxL9oiyub3VgVdLNsuwPh33CZQY6TJd
7CTB3kVGL2Pp3kZ95QfJU/bzF9v50EuCBZsS413FzKYEb1vQjIW6VeMZaCMTEVzv5sVaw9hUBqQO
rveb7o2BrFdxZs/pKurPQ3XCToqOlVICQGfRMuhHZE6XbERlgxWsvsrxgl+D8UGBo5x+cTbqD8Ia
Xyk/OQxI45gb8m4znDJnsTQdyjELhlmR/kAcfFZ0MMkwzEm/Vpg9HXoCxX5PPEilmaP57BimYHUg
SfPsYNfTkwo7JrgNhxe5nhXFrwSCKnPFNCGuMjYV/E+TvB+b1xV3X2EhaPPt7CeVOuP++OJsq0Yo
7XarKo7Jr9gZjE1dbF7FJmjXkrQS7VdwSjS8aLt6ONT60Uoug34tX/eYSYXN3qXWrgmBNC5e6c0n
yN9dLFvJPhvzLhajL1Umw+s+rX8huaH4/i9nkilZumIZhiZjyvufZ5LBJydoBpE+mbE6OiwO4iLF
TlO4Bma8bGeTao4DN5JPL/PMZqkBXfabdRmoLXF6S6lMpNggcI2nO1BePW55bgqbpfcmjapuuujZ
9hS8Ufg9nQYEmhSWIeNzVcEpxjYUOACkgqX4KeeLAoTbSk1YLS0Nbem/WFKtm2SDgftxf2ifafJd
97/U4HfW/S67P2ThDz465YcV3EWoH9ElV21KDBtKfehFa8YlAM86df5Ix1hkXC6RIEhboj+80hn1
EZNssuDmDSsjpgHTZnK3Ppi/ZniRZ5CEfhJDEycqSaks2UXwfyQcKUl3SnZj//NRfvf6t1J+ExNT
hc9qVcJZsRaSvCjzRY10pc/Rac10vv5UdA75ecBXs+FJVzUzCSQYuwxrpgRTOv589cyboXrce4N2
089G+nrE30C72ALh0hJA6K50eNpkUYVlr9CCu6rrXR/RxrCVoYfEpDDAY9GZh2kAkvp/fmxJ6mjJ
/Ptjy5QRaTWDG5rxfqz95bE1NIKUKOlTtV/tpgGpxt4GVJc/UxoIf+yB+dYqp6YIjZZNRG5Znfwk
4zn05H4KUk/Kdq21o7pbGPZWiO/wgI7aRp7EJPWH+PzVV9/yC/vTvRCvPSCB2FPsjrvTQCL6aBZe
Zj/qq5bdQuGeGR8PFs9XKb2V6a1Xr711IfZcokA8TtY0xTRIexHIxHDHkik6JfqBbKq4ob8MADjj
I3zwo54fho6jZcdr2wIA7LdXh/yqsui/Wdvk7xzss7pl8t2pZ1n7qT2/fZW+TC+PPEYwmeufXQa3
aLiq1B7XmGnOgnAcVPzW3Bu3si2/9p3sldWZ7kRRQH35sOLvIf6OUDCPUXU0y+MgeNND8pxgRcm8
IQONesi0vRYRdt0yCqA8BAUxyzXjEBIFdkraK/7lhTX+t7u3CfZU5wmhqIY5ng1/eWFfeZa9Yt0a
K0zWZeT0LzBTKwDIYNwaQNI7n5+NRZZmy21ivjGHFWQp+/azvN9QJybnezrv2ueIOchkAld/enJf
ZBjDWRocqgCJfK8URFR35pMW1VlZjSXrIKeCXUyOISUQ6eooerFnShQP4b/aSdmBK7PYn+JZXYyM
gx8Y8DDhf3xG2Ze0efn3pvoQrLti3Z/tXUpu5fMKcjRyYf/SggWhF7SQ/EtPnSLd/MSC0SZTQJ/s
+SJuS8KfHaAZzVzdxmFtQ7d3m6P2byU2kNHE4PsetlY/S7rPWSx8zngIJKwKzOXsPjCUi0ByXJ9L
734oxgzuHZgShiYna8bTX+LpFzDDrTVl/TLtCkQcHCdxJgb7LkQpxWC769huE7ORp4FwyvvLkGP1
+1SlryH6FQ/fLDn41I9dlUDbiL6rdrM8ZN0q7MajwGoRxpbITMKywrgJ1O217sz7Q7kiCpG0IadQ
/X94ZiXjHzdYS9Mt0VIh5oqqrpt/w37KnWy8qqhWbRBiGB5I3y8rFl/06EknGu9Mc2vfCggY+cQ3
ccvsrCNW1pr44eRio3XPgY3Vlkt74rPfofdCcrSOj8f5hyTdgQt4XqLXmZ86AvZrbIyrDY/GuFbe
a0wJtQutuXdjYxu++Bueqh21dz1cIFyei4f96H+l4R/169fj9UvwgN51Aq661ZOOg8esyz4nfXMv
pRkxZVZ0NO6aIo9nRvmV2izb3qaFDEARSxk4a+zqhHQDCHrhvA7gBsS1AQmumWK6JuIY8rWXK3qm
HysuDBAPLPp4HJZeLEu5UbD19RtUlW06cIhtQ38rJvOfpVPxacBvrlaw7Ctmo5gMxjKql3G9ZCrS
5MUrJ7I8j9hfZvMt0V8UsCWR0BTLevFnHiptNo9ZluxJcZP9las/s789pC7BE2zun73mVprLdoVo
HqKZwPEXbS70Ul2S9hQ9j3SIPHmTrCDH/8uRIpr/MD2M7xBdtFC3JVmWpPHM+cuZUuhVIeQdSCSc
1HYSzECdjS4yXjiKofCbZOoMvCqXzkhabFz+PsChhlXRuAr1Rzz9C7cY0Hp9E3+GwYJq8eatFOIz
FFcaQW1xvEu0FbjJVRevBnOpMGnWy8RfZP5CasmDLXSdAB+dnrxhDNGRuq2g74rs8JK8HLtYf0rm
tfExSF+F9CWIX68v/cFIwYAA8pdatRHZXbWrHFD9y7H0Q6Xu/5ggEoGZEKNtA6tr2Yf7hUeoHfnh
sS+tr178aHQ0pB3ySeTWlftsnXLYKDhN4aCA+ZoLmRuk2x2ryhfU/5WiraQnuj1Fzxtf3ujy5mGL
3TK6Hi7gW8MdWvUCzhHhH3yIpJSgeRIjAkJthBO0c5Pu9ssj8B4dlZI48y43spALedReMZP8gGtd
G8fUg4vtCh9eEn767WfefQr5rlPA9p8i4Wimx4fhpeEhKPcDm6RZGG7pn9Si2UUDy4EybREa3qN7
h+qVdiEGmCxYJsGSASaGY67u5XAXqAhyDkwhnO5PDC1rtnOFcUZkVDkMBnMXSAcy6Cxojk1+Qc7X
TTpe9sM3ufwRNAgR27ApPPpJW5FWEj1qbU38rNmEtGgmOWW/jyovL78GfHTO2E4PQ8XD9AWHNDen
vvvCnGBOpVFEWhpo6O14nnQziE9A6svHuerOrXXWu7NlnX3lNJQnc/2yVqkEWm8VWsunxPy/SJWF
EBKCmbO7CbH7V5hApngd9Jsu332ak4Hh0b+FXVmZvxIAucvhtXxqy/q16rWVfg1foOm2irYVtZ3U
7LJ4H8Z72qu6a8iumEYsddIPHnY7vHZAnvF4y8pYG0Aak/xD/BXKx41NNu3BDmrHg5+fAthEvKYc
tYME/2C0J9gbwjsctCllCyjc/80YxP7G9QZP2xCZ2MC86rdtPpbPnC3RtAZSSJN94MqBqzzHq3qM
JCC5eTaT/aPvH7EN6dkiOwXqqRKOmeFpDy8uYa7uAsX1KSS1ca+xEhiTDf68woY1UC0+rgQg9fvd
UgxGUj8LAUPjEAZsCl8FG1HuWYOXmAc58/6AU/SHqhwt8GAoHTsCNLifga0UL4BwmxZoP4n9aNvL
28ZYwBgAs6ba34Lv1NkWiaYgPSUM05fgNKM3TSUORIlFtvGPrcW76U9Uytgnn/0WQYejcgS2+vgo
+o/SBDNzJjFg9/m9Lr9nRC5UCUep3XlatYAe/lx24Up8jTCv7B2XQKlVC+c5NU0nHCDzLQY0PIAL
PQGR28M2tF0f79t23+n7p76P9b2v7TvKWOxK3VKqHi9yEF+jLj0kJHqddjkYhzo+0KwY0vPcrErV
9QHoQ1cIsyUdeyjJLNtovyQtBIuQeYX+FWMK4oLVxwKR1XD+wHcCwsNB3Kakh1sOTvGfW06pI4d0
Y5xI1lkWzZH6GGoaqGkz/pVrHneGZZu2b1vmHaps2V6C9kRGSfwvch5V849oVYiHVLJRas38VNnM
p+YxlE+GPyP93D5Wd3VlZWtNXqknmIkKMKopX9h+Uiq7RHXpA36UGxOLi7W2cLncUDMQJ5v5Xid6
uvZ0UEjS+Um1mXRWiiO6sc9XHC1CKILkFWk/WfJvQ1ZnIamGW39OpnLHlmg/GNMs2z8qyg1nC0a5
CAOnOGIGFNrOu2s20Vw6Nzva5nVpBBclhLwZ495+87f0eo2TuRMDBcEjSVgPQCGPdxJ9SEkR53jB
EfsW9KivBIiDEleO788F9FVR+pWJh1A6SaOsi2uy+04GmCMr4SN6MyByHGqPM6PssJtNZIQPpKWD
bu0Cf8T2dOJeFPddtVQVCs+dn7b6CqORzTcNMfInb84Xz69vGnWGUcumJ5IUtSeIJyO6jla5WQ6y
4EVI/irpN/Q961AK+xlBt61s7cyGBfOocv3cP6yYK+BKBAOarO+vqQ+8zJ48ySFChZVB/l0dzhBM
+hMGXr6j1Fzw/SDdqtlO6neT6496pr4V19dbblWgbONyvgj9LI2dTvvVPn81POzsVGURPp3Eb7U4
58TJ2nPqiAPSoemv75O2nyz+m2TExzMQ1pq17fMdjYzVV2R+de/BWZoqxbaVXAmnTOg+VeeZoEls
BGVdTlpzQxF9An3suVpPNZqCUd9nVTlr4VAgjHTzMFkEwEspHxwWebFU4lm6i4plpy5LamDZq+Ni
ALDMktoTSO3hWegO0sPOHvui3pUtrWYUHriaDlRuQ5Ea8glMbuRu/OKU/jz+zBsjS3E6IwURtRHk
bag78PTDRe17SXugx41WmeiKlnRppmG0NbVsjLpEkFsnDQ3JY2EbTi2C42TIW1C1/jLI9qUcTTYX
jGKVOm0l3JCrVlqK/iLuFnG0SInKVGBaef6PHaL4mV9LC99CvnpyaQjXGs1OeEqMdW5QFLmJ+L1n
6EG2pqlA87LkaFjH6nnq7Iaq8Yrt1RcbCln49KPPwbwN6dVPzrJNe2mU0Sc6o720JlTSzZuddknS
pcoX8n7IacMCcKA/fw24NRaUNAp8FeoyfK2sbsVBI4+5irJwisLpv8rnOXmeU+sEDrhVjhkqUua9
2gOMi42ZruANDLBN+NSD6szW9HfJBPPhr578TzJC/FCEcu0eiAz6ypsGMbhqXkJrhnV0COIjjvAI
zh4NAuaCB5tK5tc8D7gklGnzGwlCdkA84pElXYBN9gcxOOQT1SA9tC6YvmDbbWF9s47oefCDdKTb
8Npm9zb4HIwv8/ld6t9aMieMJx/UsTMKDgG1rGG/NF6rV7RuzHWrbB5PB2ZmfYTuIzzPvXJ+KmcB
Cu3jgtc4cck1aR9Wc6foiCbu4my0J5HbtjRX8OFo60BhBYvzYkIn0P8Jszx/BjHmQUTHkYGLEzLt
Z33lbFitPKhwgTbPKIH+ZSzTi7q4ZSAoUlf27eT39bueDAs4OpM90Z7RnzKByPcvCUn9nzZVSzMk
kYwu5mVL4zL/P+/yDRrGQxHIAza6LQO/ONDs+FBnlrnDpMwdLEiOG7ymGFE+DiZgGBZcD4woBCQ3
4rubKfqdUwYvOLdGvWHLU5vzeCOkhyHL7hR8gmR5XINswTVN4KCb2JWwd9366Ypvh3MouJG45LKS
lK6kOJriVJ+xgAJ2TAyeCIdHsG9o/BIQMnavgr7gJX0Y9BV21h7qKSENUKZ4WrBLQlo21VuizkYc
Z+AJkCqkP8hF42x7RWcMpcPNxeJnZfci/rjdpOom6jcXGxiq8mOFa41mrKQay7FKRrcYhWyqwUkb
r+LdGjGyeztLceZhnksC7wnYKHJUwbEsV+m3aBPWkWRzy2f5JlPHzXbK8zEFFSfS4Ph73nbfggVE
tdZxgqZ34g565Y2oFuBCVDLFx7Y4dZgph30s7PXqK6bMdtjhfW390YHoYwjAbV/s5Gms3tPw5s6F
8tQaXqUejHR+IV9EcxjoBq098iXSycMXjbRKPp98xFrggUhoAMuPjY7Pwu4mSKRh36RX12ZUT/1r
IV+q3wWe84Fnz/YFSMjfGflO/fmPl7xSYzA1ErbP5zYLtk3kus8LLslQm2FT57pZY1anzhBnyvij
/BnjZNbDRFtwdmHSEZd9shST5X+PcQ9xngBa0WcqfWaukeyiYdwMJcLpmVwQU0s0vllVOERaKwqM
oE/2pN7pdHNCYePb3Jji3Bn80Q6YfY13poam5RW2dVQn7lxNuIfEFjCR8NhVWnbHszpajfaSvVF6
IC1bc9IX8+xUBSPp9GMetJ6uHOZPGk/P/AbxjRuek9wr7aTFXj6aNw5DiNfRa9OTmFys7DaHTLaz
tJ3S7mV9bySgqw5tcvDUx76WpoL2kVj3Mrk9ntd6JB6HlFmC4cdv1Ix+o5F6X84e4gGAIbQaeH0d
LiGAKm+YH5629kFA8N2MDDjDYMS5GtI9jz+U9rNj4vM/c+GTgl/ri2qoAp37I2hva+V1Jv+N0BXV
B/LfVbgtgc91Wz0GQTOlwE+T6FzZo4Vonooj3z/yOoRuj2bWjPutGfbC76z6lpqvLv3goOrP/nCk
bkoN9mK4HbrdYzj49TGdC+GSB4apLtV8JeM/6HiKLZP/S9h57siKrdn2hRoJCOxfIByE95l/UOY2
eBcE9unvIPKcc7tPt7qlLZVqV1XWzkhY6zNzjlkePpJ6lVa3KpzjOakDOulzjEUgzMmL4Sm9zSdw
07iNUBZHV0K6mdobQAASEiYnSc/mR/GDmUUALYHUjkYStZ28CStbKm/B7DbnqyfD3ba4/1D6FLy0
9Xr+yhzqmCLZhLoXjYs+tDcWE2AVYUm0VvR1gJnUd6lghNyzRMYQuXe3pvDkRKTE9up4c2dvxG8g
TiuL3dPEIrT3TXhajAPRoAnipMnKpW393HbPrRpucbYx22xPcn3MAuK2LNYAPyGF2LZ8waGewbZF
9tTTFro53mSCkfBJr0GuHhDKbMEFcLg3wWk5HhEy3peqAp5ngzczHvabpUHVmu8kRLrsNjnpqq2V
+/f4dfLPGj2x/6UTPNzKR0k+zrVhoSf3OL0nyi1/3gZea68koi0Aaun2aFVe5D9Plz8Rf81UbYX4
pUd3aDyQAEXO0G1L8iXAWWoq6pBubZSuoqzl91pd6GyoRJKA3P+kESkxOn57G6NbJVHyT8OngbdP
XkfDN4pyMpj/96nT7O1V/C8bCi6qSUBiSipmMtZZ//WiSkNuKSl6zhzwNwwidCjx2d5nSFIpC4Ls
OHi5SnXjiwgTk/ATpJLv9EN02MjQw6m2pZycxN5YJQz9wbpcE9GCO1rqGqmbAH9+EakAQ3qu4/N0
yJDJ9WuHomRLaMlIAZ3aooQv9VSk1AbniDA8/6xXl3Y4a3jP3mcnoxjuOVm+VN31ZV4l8xr0V2N2
8ZdFuvqUxVWTrjpQSP6yb5cBrr7ZMTEc4MBBxiDArZlWvEcVUbYqZsuZ80Ty321m3S7U98pw7MLJ
SxYr18r2NTSkRzM9Jv2xN45PstzAE6kHwR7Th97eQuPSyedWRwl8WmLWNWC/+auoXSHCk/Caq3YM
5fEPXQmk+ECwIAOjENbok2my4CNnS2vJPvWJlBKFbnG4k+BePWD2kXpOcxGPayz29/oxM3YlWpQb
r2icrHhFDfDI4wohJzI8A1EnEs91ITs5BAw/iNmErTGrITfJOg9iOnKTTcQYDXzdpPHrUhtZLbt+
pH3CJzrFWDgYqV0m9yftkXA3iYa5VMLXU7P675kCpXVfKcRJ7ooY8zMy3z9Fe0m/kx4OzwJ6PvgW
PyI+ayKHsiBGiPmE8wgygTRSTEwTB2m71Kwm3xe4VjnEHzjfmmER7uriQyw+DOsj9il0L6/ZJXte
UuB5KIj4ZS7ZBI7ysiyWCC5HbTGzy+chDSbSxgCK/mnZw/qH9GWmB6I01cLO+63Y7pp2JzQIWEKr
VSzetoS27db7t+F5r573AcZCfJMYJ8QAe5eCcZOK60s+d9pRPMGGw2JCGBeRjyQMJbiGkK0xmo/d
l/ILoVwub7ZpdM1BFwToV/8ReIMGiqAGtOAbgYT42SYIt+gC6lX/SQ/iw5l+q2sSYOehW2h7hWm7
uVF0t0+87sXL4yVn2pAnLYnu+vBp8FP1blS6sLfW8ZZwbCL9sJQCsiLlY4KO5SuagOiOSkss5v/7
MYCzblpW//s5oPL7UyKZJoniv60njLwbo0SMFIcUKdQ0Ur9DT8a2Jfc81loMNW8qob3DIfsb0CX4
hx99Tf0300H0eNQ+6G/q+WPcJ6pHZipl3aAs+l8i1hqJ2g7b3VImpGVmj905kC8qsQ+bB+pDDduE
fNHaa4lr6/yqLoQ/oSrIcKg+ShTRwBe5G8Zd25/xTOjWYMvDZxl+Jd2XGX5t0eZMo20dkSpqA3G9
IPwIb/HIss0gCPaMRQMBpCjPx5BMv5XUrRoFHsQK0llCQ0ZbxlLY+wlTTN5Qzxnx2ndSaIlTZLYK
z0qNwMptZr8H7AuWg5rzRdYF8SnilKqKwWc4QnsT+72K5KbfP5zZ+fkg9JtvH4nID9wciQjykAxL
nlUqc0G6mSWZXc/wCutEi91KcmXVIxVc3T+858Mkj9nz52VMYudW0DBjLccPRbTZPbQf5TVODkF7
0JrJpCmRYswT7fG4kP8O3YjHBbbRP3pGB9AFjzbihFvQ73Gqs4JGNfWsHGbhM+k3SQYQhLL0783j
K+xaY49Nvca1giLoLfvD+oTsDwfwOg6xxhnsEKeAGP2MqIpR+ZPqHnXHJClyIdTDkigF19li9NH7
e4p+fLj3Tvy8MCiFUi9oEFpBsRJKhTjbTp47xd4vWmkHiCBbilivjGkKj9GIL01OrNXUk1UZxDwk
URo5oDIJlrdhz4osQgL/4BFp8h2+myQ559H1pcwfanduSqYuaFTXNLQvY41dfvvAPfW44YgmdmsM
5j+O6Fl5YX3G92ZM2lc6FrS3rb6SnuQ+oHqbF4WHlznkGUoAUWkPQ8Po86AQl56TVGPormFyLZNr
m1yF4RzlzIL5E3jbDO3Z27iv5V7Yg57yzPh9Uc4R/QTchINVjXaWrPlSfAVuMiD+qH3a1oph8Cq3
Mr2+6kvJJl8+xDI/FRALe0799CAP0yJGTS+9f1GS29NcLMRgUZEI2cxFdBFAXXTu1GNUnTImDzKY
GQ/dSMSkrSGQd5rcFxKxf7TxEymfyb1RcFSReoyjD9jiwvgTEXGk7WYazo3jUzrFL7K4MbRfRit2
VN+JHaw3ubYtkl1WkKAw9+Pd0BKgsoXqrAfWK74Y8lnMTvnrMNs9kfLjCbW18BZHl1/sAa7rP+no
jIQ8qp8QA5R6rwhrtogdXMVsJRJzNZXt1OwCgyoJj7KzZKD5tg0B2BUXTFwPS11eMYL9obIjVuoO
eDNCdNT6sgXHdsVIck7/DtItabhXJp4pwZao2Db3ZMOAsn/juqhZ/Sf0PdJGF5Xv+sLnj+t2fBKa
PcVZCtgudmLs1EyQC+Ued7egvCoy1cnpJ8hbfG0jOx/s5R8TfAhmL5T7Nl5wjCF3CPShAAD8APq3
zzwAItgelDdQm/99IOPAlT5y6UNvvrR9VNANHpDUQNqhkd7iMadkjyA9JC6hm618wdQ7ryKGVNCs
JVrZfwZ9UwhATPFX1LL+ZspU7/cGK9jOOxAYjjSjnSpd6m4cBHxtEj+N+BOaj+kpzbzcCxh68VYd
hehj5n+8/A9Y+0H92ZsfZfjRornewaV+lvPvHFn5ge0OcQodPxYcPvWyI7i3JMpjFVnrKMR+vNZC
t6xcSXcVlG+JVzBfmxPnFap7LT7k8VRUmNF+9tqF6pYO0z+xH0ywI9a7w4ncIaGYZ50tN+sK1DxR
7O80NKxEg7aCTN6Z2zrf68KGgqIbD7mVcCz9E2LdTxtklc+72AFYxdZLZAkfFv9eVR3V56J6uQ2j
LNl9yS77a9k1iIUiXFl2M2RUqaumbsgs8eTT9+dnowYYeNAk8iC3mrgRu90T39BUyrfmBrpX1+II
Rwy679R95NT9rfRvRncb45sOhrD4+pspe5LVDWVjpBsSP9ZP0NY6q85jNFdkL8XbWi6KciMJ3g/e
JuA3abrXRXzrjYvSXsbhJKqAJHhzVHmK9hlLAs5suPUZa0LWSG/vS2fsyX2V+LabLwJbLea+O3Lb
2OFQOZYDY8n76NLNWJQobECXfFwhxHALqaISOELMJU7eM7p0LycMdmITUGCCXMVAxC6Q+bW+ov/b
FDNIVRadX43nUvdMOL75PPOtQmHXD5xm/SwOpn+oB5ZtU/dX9F6QEM7lib3385/Ii6ZeqyLtPCP2
FRmwGUcPpbu/lFk5F8t/jVNbkcqdE2WRzpszObM2KtX+xWdx0n6NGKflo9wsfeyTby2h/v6K0psb
+zQcwnQT88YJY0aXfODgOvwk/1W4Y9AEk99zHIrLQOQqEAH1YbXAgmukRrvuQBWb1IwYsVZvsIcB
48kQW6VO5G+1AXbODm68n9rsP0DZZmSZkvBDDfRyIZ/zSJWVDSwOBIk/7qRyQpCIdLAsCZVNfTF1
LwCSySzljjVoLkrOkxcYhlZjp9qjKj4sdfkB/fGLLvT7Vf5O1N8dBTsfOg7fZJoZ9AhiBobFkybG
nhvGKjBXzWuFdcHgKQuXFadisCA9tFxXT1duvPbNoatDUueI99mF7f51FZRzxLVBiEfPp7PUu8vY
Xfz4wlR/qJbhn7q699HNiC4Jz95JMrHCHPCWExRaIVJa5wSQ+K4jiQt4rSiwSaEzCX/ilGNuvn7y
5m9f4Z+h+zML/jyDP2pnBXgkfI91QFR7MvGH7RHvyIxuSZ+mjjq5tzqK2T3mWug5kICYbaJ565MF
DSKlYhvM4QKhOu33ThHa+BbaX3HjjO22bUkq2Cj9RvSZmtpde5MjhAnMCQ4wB6ZEIxauy1m1Ylr9
1NeUVgYJCFf6SOdRS8djpX62zUdECLc+b/SLLNp6eJBnWxCw8OVG+jZHjPavdg5SLJ/dU9wV8lR7
i+XkZ/FNW4/+j+LbVKfa+t9qbwMGmGLo2DlU879Jg5pRkotWl51UW7WNlT/4TDBneEEIDd7uJWug
IptwoASAvSjB69MgXULj2qc2ghBoBvGKUTIFE+P9/JBJR0k5oSOEc4Ap3gA2y8JftfT8I08+J6k7
sS7lThO3NYzD93Txhd1N4qO1tHCbKxsFiv7AItcrWwxk69FcEcJUA9o5yv2K5Qt6CnEnbzvRBcRH
ijI/HgreWYLjcmVqOI6czj/Q1UvlhbkwkXusOdLzdrKvbx0tOavQOX7V2NktR2cqx5+8IpSO/Isz
nqfmb/sh7jJ5pRpblvcUqNG4Ddi9GXtFPG6NK2sNxBt0EvDdBDQiEGffDhZovqB8gbVl2CQpYyaj
vUUYVgfK05wDDOhUnr8nWIutSREmo6Gh7sQBAzyAP7X/2WCqVE55f06+UGmO0u3pwEaWZMItvBRk
fLkxiw2tQsFpTXc8uSAkjBCzFRTSZ0szgRyJn4HdvhwEKNghvFxxMEQR9P6TxJ6+nKbbPFtv0Ok0
OUjtMV8Q7UjLxTcozU43D3tY+GJEMCl/CFsij0uKRQs/A2+HFuNgvI7dXWIFAEn1EoNNXo/6+jn7
bfKQ2F77JvuQJebnB5Ptz+s0WfX5fPlhtBN+wunJbY0nMWIkrjORPN5JZxyzLf0aqD3Eg659q1Px
H8sshX9Vw5xOpaUuT+gp8Egegh1YW+D9vwxpilb08QcI7rP3ZI0QPs/XvMdnqfwxfw3jp5QyDMLA
Xq7913crfIXZ55Oh53hPpV0QoFe6SMlJcl7iwofjXC1aGA2YF/GlgFqZV+gjcCOr61Jdi6EbI/kp
3afuNkCHPEbB4ULAJJAex+ZQx4cMyChv7Wunn8bZvp7tsmYb5FD5TRKNW+/XkiQN3BJQ4HBLYNvF
YFQR6DQ36F6ZKBBVleHKod8Fb0QBP03uba87Ap2ga+riyQgV+Iei3tD8+uZdij9pTGs0ePIl6q6k
Uw1/5QGXPv2rimoGmRDAFdnKmo3JUa57su6Ngye/YQaytFYXWYE7/5Bm+3oETXw2leug3Yv+I8UC
ukISQsxtFazHe17NkYT8+NXN2tMErlyn/QY7SSqt0q4RTSDo95tJ0C/mkKo98e1aP1gApzHRtxNg
lfF41i9NkCzSIm+m8Y3F4NiqOmsgsbrE6L+AdAfcjrFcv1sutee+zvbi2YCLRWjfO/9hqluJPb0P
2XdIiOlKKzal4AGx7GtPbNeCXWpuBRMLARibYt/DV9Aia3X8aIkPmLk81k24S6W86ujHz4cCMUfs
qvo5ImSBkFZjb5THTUVfPOwGtuMFRR6cJUyw2KfM1mlZCeU7tOQqJoxhZwwoTPcGewOv1zxparLW
XIRMJRO+By8aPFbk2TlsT0+KaoocUizfIVXAH/Tt2LJv3pXJPoEHSNjKisya/J+JScIMY/+KTb/m
kq7Taq5euBOi9EB8TVxwWpx7YJ3t5OIHcICaJGY5CcC1WS05PDhsAWR6BIMR8TjOpvQdIZ1PtPzn
AvUF/L/n06JywnuOiP5HkZMMC4uQGxoecc8fFiwQSp4SJsmply6JzBzr/mI2Mt9skE76+hTZEspu
KuP1IRzG7XpvM68doJ2huB0LcPcE/uxGG9WAUuyNgt3+PivZMe0acecLjNZ75RK+Fr7sdK9VUF5S
/GjVkV0AmgY7zeY5Iv9hzk/caoZl4ErvDC7l+SnHTgfzbHwYxq2ObrV8Xq5J8FHrXUy8ceVhRlpO
5TtjVgIlU0Y1RGThEWVTgSdrZncSOTCPIvgCfmVF2KNJ85xHa/tAeQ8UTjsv4SeSeWZjKMBjgmP4
h3/Y5uRNTFoa7MgaCw1adGP9RMoorimpxt3T3zXh/PUmYhnP4wz1NBZ9IBSTXw4/gTFOfgIWCDkO
x1WVEUfmDeRpZpBed0N30LJjQq/LdnYzdttXt620baZt8wQ+0vz5pQlbXdrGEf66Dflh3ImBp95E
VLUx6WEAWvh6JMd4qbWZ4+OPqgmMkFAMuiqV9Liing7FVfA29pXknjMjlJBST8HVJCP9K116gJmx
hWdZtasgWDFs7dE3vRDw7Z/iFwkf2iaEofEWeHESWxWD1+GAj5sHi7nyWNwobhnzIuGhUEXCw7oH
MYryXCNG0YMt3v75gA0egFh6zrRT35zEyNo1TiSQxLmthe2TkAVp2r0gUsnSDbPXaNvhfy+9KARA
sxakla+uhH6NmRsV37jMXvasssp+FagrTLJCt87gxB9V9R7ljyr6yMUHyxDEDuCiau+Hww2hH+DR
MFurM0gT52d2SgonUbbEToDJY5zWSpaXZycphFUx1XNo+BhGlkifF4TocBZTJErDQQpOHtc346yC
lSwzo/dNKEpEb1k9dUd0DXZP9TTYpIFfmr8z/TvVfinl7yFfpnZYXlX5rJkOuCWanHL2kUHujr7m
O3VGbfiBiAZ2oj8Nodu3qjhgmfpalOL8ujP85ThbKoQ6VCvbfR0LR61OmnDpXnep/zDQ2cvfQvT7
Gf7Jl2Wzb+J9ASpT2b2UndTZCYm+6jZIt7ND2WJHWdVv57ZPyLp0JqPZV9z/KEyl1vuO1xPLIUCc
5VNg+4V4k6RrS1zr+o7WQ/q/0Fqy+T+VobIhzjRV5Zfy7x5LaWgKtfcLKLRsBx3qaEoo40ruSWtu
nYjZujJnA44V7kaN0xxZXIpuGW1mbPNxz+Abzh/PfgGOnHyQE5KCqlxC4GTIqMs2I+WXgQ38pJ7N
ynl0OIIPMXqUYxwdmnqHOxrQf8gAMnDoN2gCQnBWwyHvvIaYYLjvb/A9MKcO6f9Gk6mJqN2mTmSC
PT1B9DmO8/rVplSFCxg9reQ8PHInqUunFRZQJwRqhFOsmS1SgRrZko/zhwss6osWLjDlzR1MFNW2
1J6R4SqgbdGFgTDGwdtRuMbr8ldH+nDJMmXXl0fV8gYD6hVVeGbxcH47TiVdqf901GjE8Pg29Z5z
1PDiQ8iZohJWvx3+lzDSwilzIFDdqemAWSVmHo92li0R7lJUQxAVZLsDUca4p3YniBfuS+D4gJPN
PXrdAMBS+PVslsLe2Y64bwimeE07CEyrYvFnpABT/vT6r+arFyesUlxvJWWzBwkaQJ2ja9Q4CRcp
GiZxCsgsF63MBvIS6HbTbwtt1/V2rG9/bsg42UN1B9Qbw/LdG9RZd25HWVhRgpBDFxYrM+f6xN+6
VFCjnwq87wPjnRUjvZpsYjI5rI4Aa7hCxC8SgRI44eIHmd3OVmpmWRqS6G2D3SB9iOw92/WLzg7W
6E7oNioasXhSIDIPGndCdkC409qnsL2JM/TwwF0mLSgFDTHExJxFUxrNjvhgRh4vmiHr14/scVxy
QkIK4YQemCq2TLv3MIdq5SQY5woVzri+a+iaQKF0C+ahtJWX53CCbDSwAiCqDZDi5LVFzLKD+Njq
NqevglwGxzj9auBELAuwTeHl8LTI+5ePBtZRWU7ha4eGgY40aROAdkMwYS8oDVh5yUp+QS7z+O9e
BAnN1pjJCY1LOiAWqA3X5L5Jn2K1UvQlbUDXWac/qQ4FnHdmHzTbUwhuQZxARTpMH3lVhQcNlBdM
omNmTmWVKN0CebOBz2OclyA63FzZGt00O2XcymfaQNpM5z/fCcQceQ8dUaCyLXdduUN2IoVOx97b
QnhWoAxY84IEPKYYsIcViJy/GZRkY+d1Nl0IBgSalHTaF0xJSlloG8QO1khYzyjOHqNJH5Ih8UBW
xIKHgF0lQ/t7lsKrZt63zgv2LYT0OTGsjLt+5blNIzQDTwzADeqmPtXlbFN+OBkOhWV9ClV+RJe8
ujzYT/XCQrUQf/ENPhHWbfNhl5r7VPfhqUGN5F36eZ3j9WDfWBdM+wRjmN6xWnJbdkDWj7pocYPk
/NCio3SuY7dhLbEhx0cm/tmcDOag4IxhL5zJUfwHK1V0R1Q2DlYdrdhtHxwXfmm3MpSDe6c9gAn6
mAjKD2BooAQX22HOrqEPv/TwS+y+1PST1OSfNODZ4jN8/WORrcnLsV3K2gJDhpAt9IVheBppvi0K
pI1Psla7r1Jim44QEZJ0KmXT94taJIeKJMIRucY8aPa+sx66ixlfknf0/Jo6NvwdxL/85PtlfPyJ
mbigXT9Tzud0BMdZcizUQ/Tai7MdNG29QwDMeywh2HB+4bT+noJYpxlx+KGmjxavrQ3EO3AtIoys
0KEf6TFY5lyoKwV9IGlf98T+85Nf35L+kbQc7TbinjT+0P2P2EHZ02j/XwquqIeXss+VvWAjnZu+
pBbzNgaW8e42cljgkvcHkNhXQDU6PPL2lthRezSnB5d5HvmPiPQXUnzWwut9Sa4ag8876wFCxSOb
fwJwDHP8jAGT3R9rbaWj1IhdgFktxVo8ZUEsFYsktKGexqMoV2hTLQLVDIINTJeI1ya1lyT+harX
2ocfrhElGVwjM/lL1d5CEEA7qa1ERk8M20X9ercQTdNGaRQxxhmJTjBMICe6mjKnZLx35bYZdkiJ
B3NvWR31HLfO23m/kZY//GOQERIbgvuPckDrcjt6rsvEZUfAskKTgMDTqKOSE7eAjOqVDIWKkCyu
wt85DFDzOuDhMK9EyYbKJRnPeX4uXhij9ma1k3EVFksxsbgAtPSWzCdcgbUgJdlUVoTLzoq1hndO
XQtwCujDHUCnXASvmPNnH2PbV3YA2ac0XjsRptoVFruBXpVbj0SKZkGERxjbqHHKHPbESTLOgY9c
87mO1mmw5fDHDLPY/OOv7CqU1xKI5eQRm6kPQznN72TmWlbNIKTeQD+d1qErCEcJwxHJhQiFzknu
7ncrZGvHZIONH4GWJvOO12nS9Ubx1SxveXXrZjfJfhXeWMUWKXYfH7W/l5lRb/RxX5T70uIqfvSQ
EXjtucVIxlmmE+HbakYmxMf7nXjNCgeug6tV078T41svf4sLqZzCZetyP5T7+Win3fWJg8a8Al8l
/PNSVre+uv3k+IrJVXnn+GrxSVmUCJcBU/tLoVjW4kJ/LQZ/0dXLEb5xj7p8Xp3DcN2pazV0hcHV
B1dcvRgMKKsyWJPSxa8Aztzb6YifEQmBQhasNkkIsMmUgfvChcU2eM4U04edLp2bmgPDxmpESeYT
e0saKCLDyHo4g4Y7hhD6zDNeAEhlu4jQA3my8yrO1Qzh5JECd3jdlfjjVX2F6S/0aH1/lAp4WKe8
OIXFpBJ/dUclORqnSmMi5BLCFbeTN+kHBkQI122l8FToi/499EJsZEL1K7Z6tqfSU4MTqFIsWGgC
QCSyxH+AcN+aw6645cYa1ab0aAybQtSw29yWTS8Pb214oOJEtEGAFLk3L2ZmnYcOWJ7gjpOgCRQQ
2WLW0yG9ffbGIXGdoNYkvR3HDwgQAOsgQJCrQsooDoN09AYbYmOW2FrpxnzyCEPWprAiDW0mrCQB
oNNq1mIrn5gUmDm13YsYm36ZSws4Onq+EKhFXggoITEtBJ193OkGz7P1agw44xaXZ8iNFOPm83D5
Medr6rlmzZ/qA/v0vaPak9ym8wQEimwM1kO8gdgxb22NWIeGlNg1jzn7LiYAP6gOuaZvAWHmzu91
s0y/UlALNZAJCwQw7TFt8c/ChP0LC5OvOX8Va16RNYF7priqME+mK0Feis7reXgGvNfbqtg+XUTt
7WyREiEKDB2dLHw7Um6ARu5GnFrNvlb3pNoMXpARyrzBS6wuVX3D1L8kTO8dopd9q81W1zZjDSZu
oeLY0eekATBBx2eP2vg3uht9M8q7mWxXxMLI9i3m5W6n6TLyBKfvXFleEw7TAhQTGF9en84LhNXI
qV0h+EDSStMHc2OSkAz0A2+/P7bfOlqkW7OFQDX9pKSW92XVlPPae1JoVhM/pIHUTW9tqw4GBuyc
M+uIdKKbTYYypBPsDvSJh5SFCxwL/zFrJL9pDTCJerA0mlPvCKhyob8omz6FCYLAhNiKbdztdf0g
Wj7xzsOOVOqJ/j0xVv4PqY4+sa//fVugiZo+yfVEEXU5//w/2URTRYw7ZTBlhzxPfj7JokVs0k8r
UStjmdfdJwmKmDqUaP6wQqdTj+vkphHSIm+ewCYQIrcQsI5CxU7mZMjoK9mSTuCmujqkrf2j2ROM
VSGtXkjqfJyTy6e4AEBC4CMh3dIet2MWY+P2JHEj6ES778fukMzj172ckgUWWuKpgKJlLww2BemD
rsTAI8BDMEXiQH57lq4cuHHpUpDM2DSf/qU1+5erjUDoPMPi63BvE4SM7Lyf5/78ad57Y8e00C+B
4pz0IyYeiHis5LL+XjydDe5hbI/M/U+xeX7+NaJrmbIEbTAolIdKPKjCZDuP8CmIu0TcmSVb7i0c
/bQ9CYDpq0NXQYiz4oqppqvDsQnXjNMT24a3sh9yNgTAzzCNT87FpnI13ZUSkKkeawLayoabcDc0
O13ZCf/M+azULcVAvi5mK1r+IUeBhEFlCb6MoLKpRfxXUOFAw1xbg7z+3x8ZXMT/7ZHRREDqsmai
79J05d/cCLryFI1UbEfnle2BIP9Q4XiLqNpTQpl4ROYOz05bbp2HXNq0voQWspWZq9GGpKbAnybe
EdikdhGYO4AUKRoY+QIiOqgmRHTOm0N499cEqu25Z81r7zw1YP9u5tFe//bkU+ZPwDb+Rr0AZWDp
gX7WGk69vOMWAOxu0k29O97x3fFinv1JqpFhnnMd/DP6opEZzqMBkC+dtISkUr++iW4t/hTVbxOJ
vLFGysJaml8Fm263fU2RGZha9Jmtxqi/p4vR4SeSpNuOWa3k/V4ltRdpbl24FZRaMkTeWHtMR4Gy
hKMHIHnA6bYJxi1WGOz6rb5uGApME4eXvKlADIIM9SEgWKxUhr85WTNwlFAVwH9MXQzXCszeGwZR
zBfbsHmIweNH5CPbvsL24PR6HVN5J1Mh9YfePyrDJYchvhUVkn/n1PYyjKRkLzJKavbU9pmC+ulz
ND8Q3eh0EulDw9B/XZ8GMnWU9VQtB/Ji0hNPxTh9NXNF6vEkmNYARb9MvzHu0zrTA/aEdvIncHXF
IygtJne+uMnPh9B/AvaJtUfGBoPp/dQW+CTa0op7beECQ1OzNR0+2h4BcU83JyorNFyisiY/NlnI
89nLWjjthvGVrD+64DFTbqp/3ZvA/laMNmssCJeiO+nBoba2JYHC+bQDaqrF90IwV9Gwjkr79bJH
MPTgco49ivi3QJdYx8Qhl3reEvwaHTXjMGjnmmqFvNpV8JahsDGSQ1dO5mRD9IDrbVH2BtmrZY+A
k/UlSqzIKsvJRR5EbjbyLyTa/cXKNfoY6s8K39S2zbBlblNUTssf9HFo8qe9CEC9CSX2T0N7rKOD
ggQQ6Jm+oMgdGKUcmM6+YrQlNsX+dFIhbHynSCMsYi4/Y7MFyH0TAhhj0oDIrkBey57VnlvmW0MP
+yW+V/Vjk1sM8Udz98OqnEN39fyYzdNGeoFIsmGzisO9Te+dcgO9KeDx35GLq88+kpa4pyW9WgfM
D5whsznR1VoPpoF+BQxMvrMNq3JLwCOs5mkSQR6mOfeRxZ7b5tosNiOv4BoJiWBMHQlY4bL6pai/
MOhD08aNCN4zCU8/+dySDGxWZZxMod1McE0NxEt8YvreV4dmHVUoIndDzVoZ4cjidUpAUybY8Cas
apRucPBJ6DMVtpTHPNjPvsTRC9hdPScFyLNClbUo6qXLS/ueOTeyDbKuVidkHadvV7m+Pp2+eOlw
zds4JYpzl+xRO4zJAWtd32zICH4OVyE/N69jPIC4cPJ5xPB4tmh8+uqlW7oufnK2Ci6A4eg8Gy4z
4abkjyD+kP2PZ/mFOB93+tskeQY4BWNIyL5fAIYEGufdT158zZn/R1ZQNu2NaC+/dgqOcnxfsPTU
7QvOdk/Ne8SzPostPTqE7l8kNME6I75GO2TtQTSOgkLQxt+Cx3pYsmgmyek9N54pu1AG8L9fVcNv
v/tTBn+L7o8eOzNzkjOL5TxMv5EpvIaH39yKlZCeOnn/v98dsij/D5eHJDEWJgbQmBmiPIFN/lO9
IXT5mAyZPk6JCxWs0l/jW7TKZdFIl63TgSbo7oDqgarjly8j/PTfGYN2DITQKgYLwo0OxqTcqSNs
nm0LaBfq7UOH+7U0gof2vAmN20UwEs6acoQA2ROx/ZkVy/Ct52/DZR8uhXEag6B2zFZjNN9/y/OB
UWa9NPrVqK7a8h8W9NhwkVuV50uErtP10aDNPBn1AR/quEG8PeBGpCIZjaMGNCidpP3rkxz+Todf
QfrdNB+z5GGKV4LUa9gaHILdWYXIgJ3MVyZ+AM8numQnyvGvwLr+VdS0P9ar8xTS6nZAA9LqaBxJ
aJst9G7ehRZp8yGi9MY/ZtmlUa7ZcNPV+6je6+gj7D46MleKE5HH9E55d2yoRj+PjWUm33312cbc
v7tR2yg4nFWXOlgljGNYI54ZVjOCC2DSWX52kONzhQijc6ZXA5VoduzMYy3YtIydjk7JyxMveS6j
PfkdeuyR30EGORwcMV9DwWm4J1p8ESQ/TxIGaLGMalX3Sf2FwH/F/YcqxfEIc0ZFkUfTRQgHzw6I
Zvl6Fl+hAm3J5WIVfZsQJMAM2k4nHsL3ioKV5ErEQm96GcyU3+w2JodJfiEDgTm/ePS4ifk2plE+
chcxjy2HcOYc0hyahvc0sRTW5HgF4lcUrYE0zByG6KyJ8n6XYBRkyN+jDcyn4KOmg+2Nn9hEHrMx
2Rwg1H1NhtdqXKFecLae3u/QZ1fgHyh76P62wgr0ThDf9YZMlkMZsixiXRCB/mCoKN9iCko0v8UH
HMhq/Pzchpk9a+zqPRuFatH5O4XqkeWgsP0sxZ0qbDVpagw0tv6DBxlSgYTo4DUw9wQljGgRWbIi
YpOP2puWShASRfcwB9TJYRVts5MgHcKArTI10dY3vCzzNDsZSJ3cq90h9o+D+v8IO8/daLV0W99Q
IxEL+AtUhMrR/oPsL5ALigxXvx/Kq/vslo7OkSx1a4Vv2S6Y8w1jPOMcwWDZa3AylGu80AVXecsI
/dxDRsh8LAZXGLs6I9Z+iu2Kgk2vrJkbSwk5Fu4BPbsdXCV1Gb+WgXJnfGw8Fz/TbXyw/YkA35Rt
TLa7p/AWu2XL4JEglXraSGvD2++l24U8198pf766Kxu4HVsVCQL5a/OazG75qzQ++LP/WG1sL09R
sOoJCliiB0CZ8DOmThjTvya3CrY1C22KFf7t8gvFB740wpOYbGmM454u8ZyoVi2fSVe6Qehv1hs8
yYLBJeLoAg+dmykbQ5jH4QmqJwYu9Hp7QGk+qpA1nvFEXsWv9fS09YsfWuiPxDx7q9drsPc7/gUd
lysEvHKBnlx6OY26QJI/+R54BJOny26JZNHwNSWLktZg5DtM56je+S6MdevkIBiylRASS0EOFmwz
B+5KMSXyBqdJGmDf2JyRHqH0uzLAp7ZkmUZYzc/eCnlWAwEJFjc/NT+Zv2mdaPfY9sMiGO2neJCx
rAqHKJh6tOB1yF6Hcr2lK10R8KG+fU91u1SBwubTIRm4sgoCZUsqq7xNrL95j+7/JsA+dU16csGt
IYrGLsaSCXo1val+fEwjWAuTO79XDmJx1kRGdutmuCXYIjeyvtGonGS3R6TKOYoQSnaD/RgjDfrV
yV+y8VGB4pTmacwtdzGqnSyvIiYjQIT1xfPdm8ZPwy5/ScovJE3omdgI/PjHu9zJ6t0wLSS8vCRQ
2u6qQxx5Dt9+3u8RfmFBIwc8ffRvEWIAo185JSTe2T1YpKfLsujvtPRDIMjfCKPrK77HFU73Bz0h
m3c2ZjmS/90z3zM+Sn0A/fuuOBA9r3z0xcezeZTjnevHUC9w1PzwOLPL0B12eE47F1dDUns61NiA
WAnUDVvRVtBHiQe/OMTCvhL3VWTPKqrWXS5vVbuo18XkZFhVsL2KpcE8L12GRNOwmijWiwU0mLyE
F00Cxz78lUSr+F2ymvmkcKJk/VE4EcGyuHxL2op/5xVtCqgqx6Hdp7TX+qEwj4RfiOGfsvs7igxp
0Wcw95qaapOZW77Cw1TM3fHcHU31m8RcmQMkw0Q4QSl/+LjysNeg/UA4sDESzZ4Oe080nvWLm8N2
6A3xDbvyCFM8tkTVJXb0R4sGYc44+w1UYQs1IS9OY6KM3Q/2z+LxqXgl5DrFw2yekCnNl6UJX5Kx
yopdgLMTBzPqAmHLsqN3jPSu+NcyvarP86deHYvgkKxYSgZAIZCCiXMZvZ6y6CjUxmU1LoOIG34a
RkO0M7p1pTnKd4PotHBUn3jSe4TDCu1Bt0ZUQSZvolqicn6123Q9o78BvN99JejBc7fhrEiu5Vub
lcvL7dZUblF56wkx/Sd0JosA8brC4EYqi9f1XrDS+igFhzbcBSXrJWvUEOEw6NrWUJY7aoQjQ8z7
gknbOiZWt3CyaEPpgbiefugZTNHBUGHDP13wNwn+DsGfLPhjRL9i+StvPhgDqsy8Oq9gFyyv0/4E
Fus1uyJSg6kyLRlgSOtrxO56tF7qn2zfeCqXLVFBb/OtNisY/E5MtRf5DjScDv+LSUA/2jP1BJpV
hF70wNW3ITPCh1GbEJB3rmWesivgaZ01xQpBDagS5FOEXTMxhOtPoNquCB5t9SsJvkf1QwofOkZl
+UAUnepfNYLm9JMeHqNyX9td5gGfRgATdvvkefR5RGvIWhcMNP5FeV3/psoloUQKCYVZ9BysEtlN
rECX6NBTny7qePeiJ6nE89RCn86Ek+wGVFKsUVjT6HwhSpkWIjCLOsrLmVvUXqQQF0k+R2NexQDX
5DyEfIcbRzjn47ltT3V41Gw1IGhqS1chl5uodWPfM9Od0u4Tpw7P6XA5U4vAKho93fA66NgbJr41
syleqWECgwjsdN+OPLh4wcZQ1m0Lh5e5+6rJNziOtDtSkui3Hv4GMdhzAYvfDkUIX8q2IF5kjkBI
ZtjscN1hziyw5xgmIb8XYzi00gV3ZDU5GVpsn81VfPHwuuw1Mntsb0RtGsJ6xuZtcLi2A7QqzVwX
55OGrmF5zIpaWJ6UwTn9MedybIE5gsm37ku31DZLK4z2gJKUzoNvrnE0b6ANzY6o+giVeN/mRG7+
3Oa4UA2iHKWNZ5EGc2UwHk85JGWwLcXtRwXyZY0Mz+KfYfUS9DCjCOG7xoju5I9AmyvCQRQPECGO
cyuckXSFMsNTAt4NFLho9yZfdxFuRwJ1H1Hz2BkWXm+iRu2x9rLWQhIFGHI21VQfo/JhPET9VxZ8
80xbpnIM5EMq7Y1gZ4CMkPYojUlSHA7AukBcgxSsqo21VLHWzhhjw6O2PIvkUDHyiAda9NysCOXY
CDM5wl7XuROsMiTADLIFqb2cd6VFSyzy//kSFk+EQKuumivsJM9Zdmvzx6z+LOTvLP79WnbaXc8e
Y/YoCJtX751586NbgVvjg/IKB/Af5pgBm8o0OfZvQVzUbHsFzqYNyImcAiZfED5CiLnWKY0uJjjj
zELOEAWnJ8kH+U1CF0frX7Zfcf09v7fD59h+MdmP6gcx2aX+MOqH7Wnypk83ebPJzfXLXMcoSRnj
46twAnFi07TdKawOpeo2+yI6FxVs1RtSmpeH9XSWbaPAE4a5pC18qHo0BMgiZstnsRpY+c1JauZM
fRF0EJLstskHGg5CD6ykcUCImbdmZmf9kc6pTo9P4+ivyVNCCxkIJ7SQYu1EW4sF3EWDwNDe/Obi
kx0RHkT43yugkJayS/XLDCm/f0YpWxHnBWdHuRTlRR/OXMnqxd8iVWYoyZqeyn0QWpsVO9pjjcR1
D5WBol8R8tfPj2T4dNC9/8da2QCXMmy1vc6KW7TjvvahLofbuESEN69hWyJDerACk4uzHx0VqzQR
1EyJklM8hvT6B9tqoPeBTeuPdmlabJLoFRz/itKs/uVfVd1W2nsHhIVqcjAPUVIRb7NUmJDgdIU8
wrdKrzH+Io1yyh1Dg4+efbCdgtGvtCnI8NVovFh3TCN4sK+51cypawPmhBgn06muRYuskCKcbmSs
86xxpHUkoVVaF9hlJLJQlpGylOevDp8SJnUgJse4Oevqlal7J4HziIqTJJ6qgM/9HFZnvTwPwglC
zgnJGXTL4XT6UyqTHJiSnDkgAkOEubi5kUZjWn87YbCvIdbsoWb8SRkAV9NK/8xZPaMcxj3Tct2w
GcdqRYTRkmwoDTXeYGMvR2RCNFR8kwi71oxdmh9wXxEhj/vKkJw5JDQEnHY9WI3DIQEFdqCYfocs
cUKkiA4RFyhrIVvj7cPwRJ5N9bTzt5S0HFZlhBDcCsqV0H2Cm55lH7IE23I5kybxQdQdMzsTVimQ
Z1LJmCqDokJ/j1tDnCZzXLDQU1dxsxPmuXAa2Rm8iXJytc+brfQ+Jf3FSa2346kVN2LrZgQTP8m1
4rZbGc1KZVKKiodYeGHJd/MkbAtNCslTkYd4APfg0pOaa1a/kLzO7yYD4flPvhS2LHKnyOnUs6XM
L2mcMQ9dD4VhE+ENNV3OCw6tWnOBpYaGPfIXOXizeSTfogqQzIfEMWAXE6Hm0LGt9mluIILtBX83
iDvFFsf7S7uFpV2k64LnIjj08F2Hbfm3ZZfJcJpfMnuQLwaIKD99jA3D+ZmdlczBvUeAvHEO22sf
32eT59EkYuoOFa0rEXpuLMDd0Fo5PWfVpgm5prADRRapo4DQiLPkBTWW4Rehtj9kgoh+RJ/IBNjG
ONOJ1pHGz+lMLz7M4OFz71wr0PXdqTdtxp01hkmvAwZO0J0T5n8C9c/T3/WZI6t/fO23rP+ay+nn
rDw2xor8i/Q03oxfJJubxe/n63f5BUJaS++ifx3VS3HS3/DXIVyi0ZzvAMKO6Sp728vGfAkQFoeZ
EixyB3II+PD/BD7L3SKiovIXfknkJKKCZYaf8c1B+zGJD27drQvVCoMJOy2XZxgd5FgK7THWDo1V
RrewndclJp39zD+mc1hfcUQvuEr7SQ8L8kOnJtXWdbh52m0yFytnWL+aeWw6EEz4PvI3wQQi28C6
davM7p3wIatfhvTdokRTSN6b08OFxaJLedn3E0arR+k/rWELW+ZAd6IETd6+BprZ7A11kpq2NOXq
bpaxppq2HA3kQ/R0igWurSndGlVeDnTjDJw/SD+NEN/Hp1p8pMYjze6RcH0GF7AL+XLOc7s0c2rv
5Yv0s0X7mrJxrjXSt0X+Wo3hWukJOCaLdCNyrRQegbHY3vqjKJ7i3ipCZL7nSJ4H/odqfiTJRa5c
BZUbHPd3B8rCteHqzNa5y+L8J9NdapguLwhzINAm5k7aC8HGDDZ+bDcM+f+dPILnpgDsPjfqgxRB
6SQBcJu7hjx1/A6zRLb0SzZpirg43mLRNUy73//LHOoweWXm6IQV1YQVcwBHlrb5l6hEgWEKAtyV
DvvT70L8nn2k5dl4ferJI4hu5jy+42euLovxzNqatCNWVShLHSdNbVV16wXQLM2i68eMvvWjFWOy
ZkA9PEeoTGw2elToCEo9qcXgADycTvrIhs+wtTKeBDZ+/iJB9DoNPiSmHlwWukOar2SeC22BaVVI
NipeYHkz5ziWICAHDhrKSvKe4/b/M+s1jWl3/N+75RkcGFMWDUUXFTbM/z3rNbJgJg5dNjiknLDk
xEG1YDIXcgmfYxwUxu7h8mFY+CtOWog61yogTxYIIHagZgEtMDwhXYioWO7DzHqIxlnQr2J8r6sH
gJ+/4tvkH+N95HYoCdzZhNx7WPSwEfVMUFjRu+rMJYys/sY0ZHRfL/EzVz/y8FEI1ya4MPATzwOb
n9dJzy4jaPuYVt5p6bPkb4njatqTdQ0BMAdB3fv1flbvib14jqScWmu6rfyry79IPkBs+pTnSYJZ
1TViNyTv5bM0P6gK72N3a+9Z+zFt0l7xLZavi8x+5V6WTwxRxJpF8HFhZuxj82q9RnVH0WvPALb0
+hy/AVujtZi1+7Y7ZAMYzFM078tlVVq1w+ARlSSz8uCruyfZI3AM4yIXc3/8Hp9f5FsZyQPFcIAG
/T6bAgo6Ago6G4sbgmIBsdFzwdaUIX+vL4ejlE2OOGYhP+HtA8Az+jv5ImaBJURXNZsnWETAGzIq
OxK5yoZyZikv4jDh1c+Z48rgIK4kewun13gS9WMX7WleUKoal1GzpWr/VHYa3x82lUXQLHge/B4F
/vl26/d4QVEru8euWaBKN4oziMe627C8rhnJgsO/JuX07JO3RbOBZuM8VCeybdM/VepIZ5FYv8Ge
RN6Rh8K7yuZETJkNe/d/eB/FZLtlBYbfDLjbNIYlwvjp72ufaPS94u9N/n/BbTjlSA00R4zXduCj
tRSYkzv66ycX91/mg3APGDkMc9FmnC+A9XCJ+UFRNEuwz1A0HWrxYL4obGT0JpvJRonKM7u9YjLG
JpBISYjfRUNJp/4JTrMaCPuSJCsszonX6JQKbhm4Kh3Oy9YW8mvXoqcDtTy6CZJZtsUlWnDMR4uB
xB5+ZoTVy1Zb1cVaAwX1mvamPxxrCdvMtp9tm8ZJEmdKN7Uaac/8Acl2tNqX+qn3YphtwzUVzxjn
1GAPArM+MmUjaRibBHePvgwK+ylZ5ftPf42balnZ62/8dEHr7HUcKqL3dCpLX3wKlmovtrkwhXOl
2k0gfcbsz5V/Lodzk52J7d1BofPPHTCmRxJMabOyDcBd+Whlyx/mRbrgd1gwB23sGaMgf/KTkvJV
YL+qvT7xEnlpRidITLK9DcZ5sgPRYvKrNCf6eKzaBte9OBHvEKe3TlOferwpe3KNWfBvo/FzRnef
U3S6Wu/OiDhGWdABNpIJaJ8+/aL4P59+CDQcnhyD150abcOMBAX3W+SMPlTS3pcJu/UovLJd2SPk
O5UZ6QifYXwSlaOxSeOvmfEQiKF77cTgYiYnSd/v0cNX1TXFcmGVgvNsXEJo69ErRk/Ktk23LWfb
0VLMC+vhwryEyUWPL3EJBOT0xFEmk2exrZot4nUKa/DMKN+7ZvXroBETNc8a5i2bmHQxyUOlaPuh
pXWfzHNULHDDfHoA47furTN3jC39fEefwLSZwOPy39ibZ/Q1wzXtdbor8JcDtw1clmgCXWG6Vu1v
Iqlaf/39Yj44nZqRdqzL/cz+oTfU1VKbLZU3vQGLZdKva8Oalvfw/wzv56cjJTicAeXe9pMXDrW/
0U5qf+E5qf27fqkgJWj5lo55/I/DD0pHj279mGkgVj74+ymxAgTiSgvZX7WlOwNjOsmJK2Gtx7TW
WzHzEgrodGmpso0eHjJyTGQneUrGsqg84cog5Ueu25jYaslYxqarZoRIzVHqsiMAM+efa6i/tvCV
RC6bBvYJUzOOvmE0Hb6h7iPAzY3yTNsIwf4wdAyzIfdvjWhiGYcBI24EgsocB1X/ThLVm2sd3zWm
mnScMkinuarOma6sKgenhs86bo0Dke9g9kbeeTN4pI9Q/uiSTzIyYxzaswPtMVDrvjm84kPoBH9S
39EIVxZWkbBCPW10qJoF+Qt64am34GKErFJeS/oYU1nnAt3POqxcvbjn+bUA+VTaKKjxUUbtHIwK
aculjfIAcTamirR0s25TbwAcMAdh5BFA4+C6y9VdgRDt9SkkjyS61UAvwj25AlgpYEQnxn4Uj+Uc
24JF5G/k1YJ3/yUySGEnE8wpKyQ6OOuQzVak3Sq6zbyuEhZkwqDSK0/BGthrj8uuPHbBsZ0WWL2w
n4l7lXNY3i5km1iisl4vtqPqIRgLEUSObq5yzq1Nc2UW9E2bCovfQoJETPGdLBfr9onTbJfMdkm7
R7gh4rYe6fm9SYfBaI7EMMrA4pbQDSk3hD5GaOPzZvs2/tuosGjQXW7wehEg2aSIjCeOXDevFfYa
3DBb3haNe09328FtCle2tddHKJ4Zw9cXtTt99/VahG3u0wPQqy0HbMjairiBymZUz/nND5DJU7wS
PwCqWYMMs92QHgSWrb3dvjZq4sqJO9buq5tP71C2ff0h3Q3nbq9Oc+mWHM/sob/uuXnTpWso2a3v
WizqSCWMeF6shYy839y0oacYVtSTnrIT2/2zg2NxTBdqgln4WJHh3B+D/lgb0/Y6BIf5spnhqOHK
6FazbtWqK5zDuFkJoo5pDv4pb1TQ+W83q5BPblbgS/Pqs0sPZnZstn63FarzM710PUF6lx6xCzfx
QWkOTfyW40PbVJenbFlph1DdM27s2xtAuGfukNv7icw/WgrETslT0CKd+xDB9ljRKxvVEuk9tBLV
4Y0j8xcJn4ZYfomdV0UT68yIl6TyZVo/N805g23cOhwAfTzlTakIgt+6+B7FPXpvMkbpahiXrEHR
QD5apIpFaESnIu9az2w/Qg2JJthbAESN06tpLVRxT90n7dvXXpV5jrzhhWXQ5Tes69sKNvxdEz5M
Fc3sLxkERvhn7P48O0Z5JPBAEwOeZAobQZjgSZ/8tjbPZqNmDuMqc3ZSGZPPrLE60lCwHZB2hsxn
7hnMDbddh0nrQDXIeGJgxXsa04vaX2If3t01SkiZp7GzmKHx+ZXNISEH4w7Dr/en5ARzxuRilYRr
5EytNlF1/GEzQzjJJp/nC9AAGs2D0Bz05jDgxqpcYaex2ifCnJkOmkMVQe4CfZIS7jF4v1jjyysc
R8FwEJUTsc0MSNXGahng9LE9vH0e+ILI5shFN53YDnMcToykQerPc6L1RKcS/xLuzdA18iCk9ONW
/2SMwUyYZgXqJ6MD/w5WqLlaDWnOPev4zp0ATr2J5JNtJyi913RumvmNOX56E/Ca/xLlW5rcjeqR
1Y9Uf6j1g55eSe9oytLNYK6jeh2YK3tHV4oREjNWay2nn4rtdGWN/amW9wiEJA9bBRenXBxl9WQm
ZxKwocu381f4FXdfdfeldF/tNEOZfxQWk8+PeficK6fDH1mx1j6PKfcaT2q3VH9nNT+p61M5Dvz3
ppE9G2q0Wj7rs8oL3q5e8FDMO3yWL29n7wdwRVW/LifUIm79cYvyNwy2/LMkeUfUrpixSyvx9y8f
7vMer4A1Vyk9KZtov82JioMq23+IsgPIxtyozeOLDar1xU1SIQ1fI5hqSWqZMwMJcO8xA/y3KZVp
B4ZmPwPjPi/J14aZ8yaiQnhnrpEtEn8hJHDql1BgYLwz2dC71Q/hHf9Ank/+ASTT+AcMbMhMz5Za
vGtIFU63MtktT88oXVWjfdi4v3NlPXKtPle+spTSrzx1kgjuhvvikgmY3N/zu9Jsj27fHkFs+OEe
Ql7xzuJNH9g69dlaJI0Aqv4GfLSDHl4VN+YKdTw5LLgoWVSizTdfKzECiop8brMN/rL+xaBAD1GD
vCgf6E+b6tv3D85DPWqNIz8fevch+h+z2Wf0tIb0GOxj1tzaoY0PLxWV5L4DNRXverp6bZMhhVBY
pQEBQGJLJuFqZqwgAtbrp7Qa6lWYrQz25xF5joseAxGg4G7RK4snA1Ew+RF5uBOPdwaM1xVXy5QI
NOR0DMECh4wNi0Wwciqli4/drnp4RLVjWqnnh7DysPdA4iKYugOFOR7E17GQjx0c1Luo3GK8deot
969GcoU+NbYn0cmhY9jZ6EYMyEJ3c1eW6U3x56RvFe9NQabzSXpyeNBtywDLLK/AttRbfwT15xXo
9s56vEHpF8l4HR2WIUQrvYM+h3I1s+ripmJNo6ES7rH+EOvHM3gEI69d+tpFwS6qtmHrWeBOOdCX
IuKCdpqg9SRXBIuBxAnwrhMTy58RfXCUGHm+/sn0FGhZjPnr+SjCVcCBl1wEqF4BMLxLiuzJiwav
hhZBsim/8F0c746Oiv43ngdYWDALg7kSlrffgWgRwc0hR+7brtXwcO/UeD/Ee+ZfP0Zq/SNYjPEO
ES8ZTYh4K981RVfrpuiuJ3LqAuP/IWYA4Ay8eh9G+NG3HzNU5mtHa9cDmlhyrZQV0bVAW2DIpP3S
mE+q3+fqN/LdzXlTl//Av0J9Vx6lfl1EmxyNa+qahacVXjZ68vc4LEN8gx9t9ZlWn3r5mW6xh2gY
oKbUwZVMo54hmeV8nvB6qjPeTN1ViIttN+9Mwx7+OmL6d6LhiNtHmaaBvLqFMk0lGUka5VJ8zWVX
epMri96WksPQHlANyukxnR1CAlTSYx0fclAXb0sKRgdVXf7YHII3dwbA6c80rEIRJO9xtW2QVsiI
pCxEV1W8MrYpSZXqMOmtgDtCOwU11IPgGPZiPoUOboFIXrXuXv0V2Cizev1KXzD+LpFyeSkXKTpB
iYnWwJaSv5p1c4cp1yzmxdAqG2PPEN1rlF3xClSLjV1f0Jd4EqDtoKoLzB2rnQxSBW9Gfnihc9np
5YSMDyuQLOstJHk3hIGVeHBlPh8i5k9zsJ7mdVRus2RFGVrR25s6Y7V1lzm0iB1n3oHN8+j13X9x
HAw0StoW1/1bpJlyWYKK4RCZFG+dutSjpUJEmDt78hDN9XBXA6ViYDNb4RANy0fMRIBgnE9M2IG4
DShUXVFdcrTUyq4X1uTad+8ssxfhpyjjxQOwhUE8cN4TWcY2DEIgDEBgZ1PfATPwhayemFAEb6ll
QUtCD8WW/52PFsNog1ZOTY4Md05JIKKpm+N/aCSP/EVqdPaeXLCGsX85Wc6963v5rww+Pn5nxizo
5Dyoh/3TZWHOrsWKS7RI/iFD/r4U84sq3Toy5IqLHF29ewL5G/k6eK32KhpXDwbrl6H9MrO5mnx6
o90SDiUtY+USCVtA5pL9BDY1eduoZqtfZHc2I87olWQ8ovcCsjJOSXh4T4uR2f5QIshR/9+ICHaz
jHYZflDTsGMcNom+ebJtX2s0j8ZR0g6z5BjGh7Te52950PGIZ4IPCc+ExgHtmDInwvZHkt+8mZ7o
9fDpS3h4OzdAtGPprHTp1pBNoCjEimyJFi46Ety1tySyBE+oTwkgQuwKjs+lN1ASery7/u43Aqm8
cjEFmKShOm10KJRd3Ex8inyGA0a2+QLSVcyAkq5vmpVKjhvjRylPUn7RJY8oz5/3B/RSMzeFxdYl
daqFhfxWh7L2ZcFk3ZjgNaghQnvsJ5FTQtvP64hnB1zZcFB5NFQ+VunSkrWx0HQw2hserCVAxMnW
s3bj/KK9psdTLAjc8KRii21Nzucww7hYwRcNpKNdZfkqFde0u6TKWfGnVBFpiidfo9IqwLCx2GIz
LbNQWis1fd7c4dpZI64yD346h+SrSN5WsczZWke50LlkG+ikbjaEl3Kd8zIn1IPFEaDqw5VT54F8
zoHZheJt4nIgbDAm6G+oI+hc5fEaLweBD8G0/5ReW1Xc1ky03/xerbFF0eLAfqLULTwh9yrBFXSP
wEb5neLYYbuTyNACPbiB2s7+jKWV9ojyD2X4NMlnI5zAzuk2E96jVYmzzVj14gqiNfJERFFP8buW
CXH5yJS7OYes0qLaby6v5hiLRyjcDKax/8KNADKr2PTRuFJZdVXOrycjHPsUc1Soy+Uhnh2Fbn+A
1UoYoj0GFuKdlrkygntO8nyOm34UN0mAlJtANbK851N6JseHuW8eiRxa1ANhTmhq5B00YJpn9AhI
XWiVgIRLdD18C/YvlAIEHTFR145Jc4RqQD2qWtYSk7NwQ53JAgDoNob9yOMoqB4SoPbQjvNda0vL
X5j6Ae9ggm6YvZcPfoaf8l0gWESdS4wJWN0RYMTXhHlcR0gZ3zzDcMTDOxGFDKvTvgNGMRJrnW4i
+fghDjsW8QIaSfNAGGwQGtB3YVHAbuJ55SBDqBTZeYVTdV2w52+YRG4gTb7QT/OTzIAjL0SSyJD3
6COanuNsj2IJF2MaorJHEr+90ybMLAPByXuYIfBsozvhT0bWQeOhDysWvq19B79I2qSlmYdEPYU4
IY1lUzJjWkCjhJzaJhM5FYRrHjrxOCVKUX33xeFnfZqKk1MXBFLjvVRPHlyZ0Rkp22Du0nU4OOYt
hsS2tEmy+U/cwJQ5/I5PIm4g5kOzNlk11YU/m74SaxiRaL+7fGvvXrNTNzvpzSmrjlV1nAl76jkJ
BEdmlfk5Cg+acUCaEQKAMw62/eqWEkGBR2l2jrNbKD/O9lWEMTrbwyQSzaMenOXqLKnnVj0/r5E2
VUFmvR/U/d9X//tINwRZCy+H4ZUs/KbCgyTV3SzaWVA07KxFLrS1Tmq0ezVbmRk33ZWy5OkKq93S
4mPDXYE+7In23it8F5GAw3QKAXHXbzLGaZJtHAD7wusdOvpT96Sf6PjFDoH6A4ESLNygPQYVYmRY
uDHMvB4nNIFtZ6ge746fYJAf8i2vE6RdQidmrJPeRPtZuZJQxukrBSKLvlJzQrp2d+iYCWOcpwtK
NBTmYf1dKTdwJNJxUE/dA7sMDHvkBNq4FkvULxvs7iCW5li9U1sHIzIpevg0hl1lkrBySBHQGqDb
N5mweQkb/N/zeSVM6zRNp3M/+uLBhoh7/uHR+5Q2Fn2Z8u7LTJH3YuoVKIYxyu6+XtVlpp+0bFP9
Tso9Dmry0ol3wn8QrsuIOLNN0pB0Ssao0B8N8TQGTILPNR+dehaU84BaxiHm6KdnqtqbuhOji+Yg
kFIPubJ3iMvK1CWkSTIrM9NB7Y80k+qqoS8aVkiGb1tzxcXTI5LpnFBatQiAUNRM8RPPbNXSKjC8
qjjUV1K/Km3su+XILnTVoPGxnlzIPfG525VoPZnrBut6OxTE1tDC8sa4RFKpkl12bJwws5K5uQ3o
WE6JcQRsW42n+slDbSMelvNJPIy5e/zQRbfRNqj04TXe0mVf72GnawCrPfbOhKcKnsAhOzvCZozo
wrjwBhvBf2cfqVjHdtWsjmF3ZJMrXKSPsXYEYdlgqoqW3E5ptZ8pW+4zI1rl0Vo5++LFbx12Sk6J
G21Db6i9EPrSwx4qyEQs5A55tE/ts/xia4qDw5o9H0L3kSOcVL7Q4SGHdhJHCVcZQ5ZuBdzxZ89P
3hndsJw9uHeawSPVWTdvZXyTJcYmv+Txm6paqFglrLLvRt0+n1789MZmiuHiGucaLn9p/U4zeNcn
9OZQ8uvCmLwaSwzcoMwHu3ZuSGjC2PMFj/Xff/TF/eIG2Ug5I2F+iY5jv/bAil7kwXkCE/h0l7Uc
Hm4BCoy52374jqrzrDyLZGDD67gjwBaND3aGIFAxjTwZUi5HsgHjuV/MeV72LygNez5AXz/qkLpS
Mhy0z17givvHhxr2SxXbOg0e/G9xnoBnOQM7VZpJwQ07E6Amq0J3Ug/Qpx3o16k95CeV7VFIKFoQ
1iPS5qZXkWohIAak5IyIGviDHs4NhTnMxXdHLkFG+KcIiZKj/hu//G8pOxmiXTfTL1Qk3N10KsMK
5z+CCeMtxiQjhdqwKTYEgeoYNxBJ6F6VblXffX2nwipmYJ5jFXN5EAv5LGdrvnUk+Xz3RbT8lxxE
rR+PCCXXcvpddLdbri5KGhJxWTDG0fH5bwZnpy9FY+LJGe+5zMf/e6suyeb/zUGlK2QqKLKpEwI9
pcT/LwdVmSnRS9b63tHLDT53GGbwJDEZ/JRHWefImpsEW3afubgFz9kjzI2BPVN+r6WaonXR92Sf
uulFfC4ZS047Ir5z8AVPDx3GjA9roQpENpHZsEPhzQ5oie2FikvfBztx09kiyTfFljiqFozvAA1p
n1YQiyi3tiHDLCTE5WQT18DL7irpw2++6sbWx4PEuCJ0FH1lIhGmjKvWubUlTZj2rIMkwAG5cAhz
EdUFKZzveg+7MEK93L9PKNfhs3Ukf1uPu59ZvbTAd6PCaKtpua6EPoTKbUju6mZcpGBEhU3fLPVf
UKxy64XGFEkAOMR97TnUj84DAcVYrkp9Baaf35IGQ0Sc2sXHdjsjhnWK0K5HaByH6X0DiPogkKIL
bUZHLrWZvyEY+TVzNRSuNSB4LzjJyYqFbjcPlKMenSpl2maY1mcQbWW2BYs2WzBGQVvdXgkVUHAd
D58v+YP/bi7cE6geTiksW2pofengYMYWR1JGJW0qAuAnT0lGhU+FvtJnqwej434fSceeKSUBGF8a
N6pnvFwEJMTT4oxQ4w1EWuQvGK3GM5U+x8qAGJoPBbxUPAXuEdYrV9/0FPsIDwoJB1LJ6m4yo/Ab
M5NPedwXrZWLK2GkK2UasZUlCqXphylTUttdXsZwCnnu8CbUi+p/CDvPHcfRLNu+0CVAb/5SlqIo
b+OPEJlRRS96+/R3MaJqpqd6MA0EGujKzMgMiSK/c/bea4uLtllUPWlDG/5LutgnDR+olaKtE51n
zqZI3Lxxx3GLYFjdg+iZzZbIMsLApLTsTCw6oNKWlIdZCTohtuj03g3XODtnuCy3bOVTcUO6Rh7X
+uqBsW74kOIPvPiQjyrjUSkTD0n2H2F614DbNxzwXJ0ehGputPZLchRrjWiec3dtbLN3It1BwqQN
oen2/nj09XO8WBIUsLqlRAI02P5CmfkFoo4itBU/VVEs3/NfBiGpbireTapVNq7MYK2znurXinuR
rW359opk99J2YbuXtD3FtPCT+LFo/zG7Y6niSLSjBHthMz4IBnRHMbxVoMFwZ68MxlHEd8aIA72k
gr+ssMsQZFv04iou19tTRQouZAqHHLsGxZoUmLiP+jyYNf6+i7wm3UXGPl34hJiHY41akFzi8irG
t4qv1w3LefR7FH9p8ufr/QmWqaJbU9/EhHcUBzWQLzbXuBwlA6VjqWlHrOGwiIq5Hy3ArILJQW8a
vMmm+T6M1Qnzv8zYb14x/z/tDgfA1Jy7AtCKQzmNFll5EBfIGLW2lXFQBNtX7+Ud+cM9MtEylB+R
+dG9f1nj7yVkh5ROg/5S8FVcyZ+0AP7V3XvYmsY2GLbYZTTkrR6s/6by1zhQV2994/s0QfJvd3KA
Z1PszDcWjE1Q0oiSWwpIblZiq9eal9E0VjgQ0X3ulXy3FO9tuSAP2Z4w90x1CrhGck+mUcAxz+mR
borUk3Sv1b0u3lXxrm92YUy6aSecehUz/F4J9329W2GMGX8p/rNn3sA4dFebCzOWRoayPWMfb88l
GgX1Lc2nvf3ZplAUwZlUBhMjbcLeTXt3gQpfTwBWX5gArPKDCaMHTzNOBs1A3Edk0jrnhQ8pPtRs
IqHhPuPqQ2yfRfukXs8Ioa1SZs5rvtMbb6wPhbQ8/RFCUDJiD1gWUbla2zRsALopgPcbHyqrqQ6X
FPC1E2A4VaESb6GXmzF1DzVrL7sLDr7oTnIIHRRQGTX3RW+j5ZEMCckdSsjyp4avuVhv5HqjU4eQ
bNJLSSQj2YzJRklgyzM1y5ymCexEpwWXsae/6LDyYoGkBYPt2UrO2XCumHDm7/4aqZesXQnpnJI2
Mzq9y4Ms4b30WsaNBQvNH3ujHE2FsyF9u83svzbgVOa5wSenc7bhRroo621bT0UDUeBZGGwCL2m2
Ko0DJNF/Kf2nXjyF9B7Xl1o7SvTjCZdyxndcVC9wV1ssqIgkPDQjRwIBJTrJp8qIuQqd4JZ/w3T6
Wf7nb7BfoUk5XlkuKe+1fTRTVyq3YPLgiTS/QeAWPDvO1RyhWTlH8QWrsCzYMApr4/hSDyVSkfPj
B47UlexY32g/+rd6bvAtquAUKNBpGAAQltIt31zthejPsYC+d6hE+plmAebgt3S8S6OHfcHychag
1AcvmFQE2L3EQoNTCJFFOyXNCZrtQHnolKiXMNFIbAsOirAbZS/l84nIApwC98GiIq981MyzJV3Y
7TMEpczQpBirzZtOwNeC+hN2gfUC9liZhra0onIb6oBnJQuWhsA+xzeWYc4FBy4UJItwJkL3K9aU
K0+Gaymz8TjL1aaG4AkAe4psIoilMvXiLIqB6n0Dt6jY8C+1/JTkZ5h8VMmHNIOppb12UTERhyHx
pl+dCgV+osn6s0Y86zUw+UPTnN8bjFJbjI6sG1/h1chvq6Cb01KNsDZ0dzx3S3YPfCbkb/uG7GDE
TpsjyjKOkbDaICJjYTDPVIAMVNrM0Dt+FgLoHdpRyGeLA9BhI5+x6AzpcD/iROdykVkzi04p49o7
LRD1JmwSR8CaVgmON9/K21A5w1ymBvE7ZkHzQiSxdF4HVMjBBlun+PHqpeEvYQrUqJ2Uu39vBdJ5
IcB5X0rlNRtulnZfF/GsJI4ztU9N2pvKlMfiecJK0T718m1Rvr7wAUYXEkYoc2U3KXP4ZLqjDjMG
htngpoMbfllsYMkWG64+EIXcpC9Hrp2wWSOzdquMU+y/TKIRYjjtLvMomQLn6ftB4Pxd2IG2QxAJ
0weCSON2xf34J3+7v2TaieVrlNMZefpaIwKK/bZ7uV+G4HBG/6F4IZD4KvVa9lh7humx5TNa9oWL
OQrKRDnd5eGu6rb+HWMgTtliAfFALc6+ceTPZxleqzm/TWLjKM7kN7L6um8WfevW0pazE6tMDYNh
REUzCZ+OMO4cUBeYf8rG5kxVLFAkKLSLXD3N4+rUcd+nRoOlD6sfMp9oLMKShl0gW9MZdth32cG7
4bXNhyXpWlj1cFoEealW90hiYAL/9iQZq90D8dGrd50CjGwpUl9UnI30RC5WOiiiW4Yu4fB6Z8ae
L2F8lQ27uPvjnBxYgGbarivgp99DF2Qbn4SAfRyUqbAtvTMoFrEXl27SobpEwyGf+0ti/kVziKLD
S9lLmHre0++dvscbUW9axmKzRDHNFu4wzGGN61stQFZ1g9wr58I86RwER8DvytpqJ60pusbsOm6i
XUuPyX19MaqPHG4FH5I/0v7L7L6E8LcJnzy6yN/vRFHzt8+N99XUjs1sHuFJlXeGBiON5mHgQ37o
UIMHVKDfl3NzZoIjOtHRXXTbrtwCUWNhDR2YkjxH9nzOvHu1XyjtWe6n6rBhs26MI0C0AS5NeCAN
rJczyF9Mgaq4oDhj+qNwKpbggktS/PpaHpx56hLxJ+JbFg7dw1bxYNEBsJf+3skVmnAhVOtYtDNp
IaFKL8LlwNKe0uyooAvhUncXNbr45bkwjkyWL3pA3e4bX5ClDu3k0QyYF68tKxWM5f9htBPlf6/N
0yXD1ETNNA1LNP69uiPN+uAd9PPJCc4ano5H7rydW7CcgJpcEUDLsQrN2dLToUyKCbMrDdAiezF8
4azLXoeGrFB/9m6hNKWdDDtwXoSdQD6Oh1A4ECknumERqZzcmQRYOTpn/mPwWfrekuQ6fHKq913N
OJnBUWIO8UILyZA8iad+O5RafdX57GJxChG4PDbBWUkuaXnl3QD10jkXBO9NOHlFxWAd5aT11+I3
ED+nCD5zfN8BiG+92ThNyN9RmXyAdqGuoDnR/B7TtkvSUXe4GGi1qEnFRIx3M1M8To2h0rQ4oNbd
xF5grDCIMxS9LZv3Re2ws0Ir22Afh7/mUwkGJZiCjJm5GHNbt1xNOrfKwWUvtcOo0vAmbvJooefn
bP1VsZDhPY3sWJ3Myc3MmofjSWmP2a9KurJVC9ITusZtovpt5BMN9Lf/ughL7jiwIoh70VqMOan4
5UsX1boX0rO3Puv5w0/nFdfaHg2UqjSROvXde2S03H24PykuVCUUum++XxRc+R44FW640IH858di
QSMdDeQ3ng3GCtwgVGrDkVflnCtBO3NIZXU14I+ZgLZ8P+LUhbVr54x59SMYD/W8m/ls00E5R2ti
bpTn9Duuo3E4JCqRuhnyS7V401kUrTuOv/0C0ciAoYBBqjrxor/VEQ/UOW9mdMDI0LPp2OB7/nC1
xg4CwDaTVsXw0RhzP3OZ77MRQfCgSisqPHDcytm341agT9DtGyrVNvhL0o8heIzCtcrOv/SNYv3i
vxjFU6xu+yFbqfqyqZfBe1k2cPinobIA1zbHz0RRGFbTql8HOQYgp/GSbknafchmVIU1sVvXbie7
JwAaS3xdqrWAApUCS52YLhaRxBH2gwvIRc+3gFwMCZXq2PTHLjuF/RHbPm1DxerVOqKP+W3f1Psx
3GODyjK4oivIE+b3eGNVNkVjvs6kfTCA5okrIFBnXGmw5WhuQx9h5iDo9lOSxam5RaqCz0Vc6ayt
TlJqqw6TNk6D0q0oDkoxLhwl8oT6QgRZDL39PR++gFpMykx2ocq1Nc/USmfyLdAfgFzJzOlk8KmT
yvaUk1GbPotX8pMPpaUQXb6NdrjItPk+kx0hd/RwIyZuyu7Na0n7APdlCGsP+WQ2PBrmMdbmfDTJ
vAtvh49m6pUh2spUCSK365i63ucPHBdKtLIV/IMKm/B1lOzp33l8BedcuDS4Stw8n3yDo/qXbzDP
Jt9gwUOGvPjM92emv/EZZVpH/yb7tm+HBOG7po598plZi3QWkKarD6GyM2uPgpUeIcCyORVPdIQt
nR0civP4/JJICBztO7luxIGc62NJAwQzILrZz0v4W1gQ4SOc2OMyYvXYT8P1T35vZV7SxlPKWW3N
324DvjE50T6On/C1tINfXf+IifhpR8Qqymjb92GAvEHK3JgQuUSbAYmgJ5CBa/Wpmsy08SKpS9jA
jATk9LAVMxBk37l5nDTJSSypzTi+WsotCCPh9iXgNJHV5BYzLPLUlDX8+YdqJ0Zx7M14mxlg6xxx
ZRpgSVfb6hxVBj2QNsMfurYMiB6VjhJsB/qijKd6hbdXslzMySq9Xa0rn+th1s7CmXAzFu3frSyl
uMoe/AmWsmBU4KwIjB7YHU4S7HzVizHszeCfQ/L6DU6oOWrKirhjpC5BT8L9PdU2YAFdd6QPGkZq
+w/iyTpJqSXDZEkFGlRz3MTGMuPBlcxr8PaTAGnMMGNiKHgzNIxeS81ctK6YgAxeLWdFnWAkTfk/
auO2ROAd8r1bB1oMfTqoPgtyzUp0ftWzpl5hajAlmze9yS8zBpitTkR/GjUWqk1IsSqOkXyU6lMc
nl7aKdZPbXOSl5FIvGMaHASAOt+OpNycSig2MxHzVuUQJCc3mgkeew+iAslHUy8Gk5X7PahuQ3UJ
TbiWhxrC8iZEO1Rdy9oqLHrifarv3wYWkSLea0C22sMbw0h8MKKDip8S9vTsp7lsXXLbWpIKLIab
oN3V8NlxfvZSMnepZyYe2jSOAcnYmi+XZbTyhLbLidAHo9SurS2RtqJZonoYOo8Dm100T0DzCo9D
PLIU5CSrkB+cr8tvs4/qKhpS5aqLZ71wE9+PplgMxoYj9VKmHvl95t1EPZNJvNZTZbuQzIHJiXQB
xB9p8ElfPWXtakAN4EcgfgTmY0Br1m5icvXNE3Ycu2o3UuKAoTaWKSosoUdjVYbrgk1fMIEsoQyb
xgYZSDQ2yEAgowg+hksZDd5JiqvSYUO46NElV878nKnI9vlYh3zQbCrUjOQUYJ3MVzq8ky3NafNj
LH++m2eX36XmIn2VcHA4F4i4Z11IOBiCUAtoFYfRMidSMLOcDmo48GhlwlCVf5uyMOUU61sQEQiY
cK1EBDlEAi0RhDnTRcc5tLemHXabXdjDFhaf8okozCZW2sv6/HarOIbzh1Im+NWPR0mxb010tMr9
G78b+oW65DzSsa9LF/k8Bt7HNtbWnKQltrWkl6QynoLC1Ltr4CBVi3HcK+Pemp6W3E93L/unCL4n
ZNRsZtt++MiCz6D7LMmtTR/yjSBvAmVDv6RFpJv219oRIO/OGCJB7jJEWvoyI6MM1UFZMEIaPpz+
Q2RH5gE7Wbgpx41vQhR0ZyQVajf1MVtsX8NWx0pnbt9sYPnflczBh+AJy0mOv/XBquB8IQt7xgVp
h4KxSUxMgf3O13W0ENF09CPZvbTa/b+2ic1ASuJ+nuKBTRac+Hf/4YSsT4nBfyYKLUWXVcmQDdMy
/5EolDs/KYRSJ4HVT6etUHxSMxzgeCA5LW2gj5rmeQyvXX5r+3tIjvM77KLUG8Vksd+W83ZOt9iL
KBao221IA2XvBgzDrBCnhfbQf6rmIxttcleNdnmzE1E8SdvuiSIICYkZqgg2fQm81ZWL7fj2JDtN
3KghMYNpd8q89KlXdV4O7ZFU4u/2NafZqol+S/LnoOLKPZqYjkGhtlMpT8stuJ9atEwRgCCFEIvI
QEvdwx8GMW9jiFimHee16Z7PorJWl734/LFjdp2LaaXA5zIeBOmoWjbiNVsPFnLEO8ubWlzG15k2
dCk9mzgIlGMSTDhaKs8DwHjS4bMM8JLT6MBhcPtTO8Suryc1vOuTQ+sDV0SOm9X5yfLPWXJp+4nB
0h7WM7/YVMbktMLxFP5L2TjqsHBK+JodheaZJY+pTNG4TH2Hyj4Jd8OJse8/XA/ahJr9t+vBNAxT
UhRN1USDX/9XLUysDEkpLAYmL4yAKkLAnT6BzHzIJKhQ8LCqePOYG8qp9TH2wotvr3T6wHlmjI/Q
6VhfcgSAcHwW+jNVyjUgQSQ0kmLCBsN+3UyGfT/djJbzAo0xReYi8RyHx7zcY7MXElBGBx88xvch
SEMiDp/S60nFsSYRDQZGgjlve0pqoiJbLgaoavSzxl73PhXaYbocFLrKiOCgo8yp+kgybh20nNja
TtvFCKqY1KCCBsuCdjCNrZT3NuGMTZ284FZ0yBKQxyklfm0GE6rOzYedJB+TERzmYdRbu5LtBRE+
fvNMNX+hruNuxAxurmt5ldvYwAm4YwMn4O5TaTCZS36swuNo5wMLUBgedFVspWSntzgV95hpZ0O5
SqKvePgimp3pXqh7STwRiqeZ7lyV9HmfjPaICG/e6uxqWVx/BwMT5X+AV8vyv8OrdcniLkDGGEyx
Lv3jdpDn/WgICj4bWkQZYHqAN3/W/qLGvPk6CP4ptc7U6nmIPHOqhHhOMAGVDTYxnKI20EAE5zez
Vz1Zy5KtcS5S+ukmgpoAyphuuEMsHwuZVqFTHp56AoiQSZUj0JP4moxsjDBHn3L5EPt7XwH0SjDQ
LE5WepGA2/fPJUNK2k+hC0aUyrtA5vrpHow4ps60djfGe0Hby/FB1Q8i/tv+SIBLPPk2S0DXP/4K
11R2NNJa4c3JWcktpddSxYN/JEwk9k4Wbt74iBs3VoiNTmwovnH4RfTEpy6q/3o9RW781tPAVd/e
KNIr2kvEQqo6JMGeM6/vLwbILk6K1eq1kfctNaD5rR4WP5aacZwsNfcGy6D07NilfdTt5/YOiLyP
N6xoG7TkFfccSmtbedMJPOsh8m10rDHNJgZG4w7NRm42SbqZ7UaDHZTb+a7fomA5dcKltWh3+mtV
PNN072fHrEESuPkNQXZ38CfGjEB+0OLn35XlrtO2erANHzzXymSFkT4JwUKsqQp7USmROawmiTfN
Is0uu31KRs4tvyuW82RHxbKi7URt32h78a7Hl1w9V/FF5xwwztdrVb6G1uXdTccRczjFrJzCQ01N
msa+6hBX/+EZpn0/o/5xz5JFSQOfLcm6pKrTEuhf7lldL4gv00C/D/wFjadcg1iZsREM5BA5FY+s
q9j+c/1Bgwbv0omeBvBUINRkQ4uEfVYKnrcUXp8yeZTyOOqncuT5Ma8q3OTw9qfGnApUlLJii0L9
VYvv2DroxmyyufjYRdCuVjlteeUkgFvnzPfA07Fje3nEQ5evgZP2qUvAE5yD4ZwPZ9jbvX6CVW+m
87TYCaWXhR6w+uDllOocg7i+C5S7EtxuvrRgF5Ofm4qNXwrzo98PIijSifUmr1hJgSxQyvUwrn9M
CXLkYAXwSHXDi6aM4Bp2V6TwCgz4Z26tKJZFfe+Egyp6jbypyt9y+ZssVQlbrHKshxTgB3NkstLl
JEsj+sq5a/iuDCmzdoL3zJDtqD72/qEMdtI8YC0cQtLeDMUWuTbrPanFE7Pv5QWC3/i34DdO/SDP
JHyawtr1SzdKZuAgwrt//1k75th+7JYKT7Ytmc2XO8cHMsfYKs5pOuMt5WTyBiwzOKm0ycrXPKBB
TvhI22tuXpcurzt2CrjiJMIxHvzI7jEWiAXuAzwRSQXdy8liJ1BndWs36FHmeomTIAJkZTo0q2b2
h8BBXXlaUE38R5beI+EqwCqLT+NFagmpT2O/T/eX4gYcot9YqDzWQ9/9K4n23/0rCiz9fJPNMooZ
geEJa25QZyG5VOU1hvW0IQA4dFMAsOqm7GGQOW1tp/qMMZ4ULwuCXsEntmac1Oie6wnord53TT8G
9SGe+fgFn3VEgnlnFK4E8eM17UVo0lpNzK1UWIJkY6JbrEbVNamJeIMaYfGzqoBUXcrFIP2BbKRm
F3QpFh40dY4bIP1RcrbD4pIVl/5P+F/wonNUOhicmIINWscdn9fMYH24RsDDDYgSwzwT84pWThTO
itJrSpqovFjdxtzzDVckce+7pbQu/EPu78vIe5fbeiZ3u8Q8ZGBS63PLglO9Cq9bWN3nhIuzUyWe
zudokkQKHx4iKcst9xZtxUk6xupGyhQMnCtr3qB5xsFQVn+o4SEiQyTaZnDTge4eGMqp1yKyzISP
CP3iiCJdbGBRO35FqJe8YsSCWiRsY9okoV7HtFXiFR+Znh0iAlvu0E9ofHf7ZwkVDDb2SFYD+BZZ
DQjGLGqvUMCV1z2Xn3SOJ/WvTv8tlb+D6rfE5/TZAK20KVITzk10CtTphDgU+3e509qtUrjJQiJI
WYDQnBvSs0ZaRdyKrb1E2Vlw4v9pq7C1t8zj6IVjuhCtz7H4TXOIxYDVrslsq+/tzymmw6rkZGD0
KHuG0E4CChoGFWTsW0l5LokG/8Tjqs6luF7agFijsqQp8V87mekYOKsgmh6jaonaLMmb3b3ntiV6
iui9qMcECCl4uTS9tYUTCWchPefEn6pj6B86IlC1V6Xb8YNxVQMASYOotn4HjsxHIdzQu1D6s6Td
C81ebA9M8cEx4w3sqP2YhnNahKmZ+Lug+Ugh6B8N5GMeSV7eTvG24tfgP+eGkwGLZKGFjkK4Cg/c
TCXH2qzRpwjD0QQum5cuukjYXDHQgcr08jcjGDCOBY75//tkLCuTC+yfTxnFtJARIG0rmq7/z6dM
W8t9HIjjOO/34sdorEif/MDJtDPdZgqNduqiXfbmapg9kJwERzwRsptwnZ5/5yAdSFBlabO7pX9G
4TWSb/hPrInTmaLRg8RBOTX3IT1mCn1VE8mD8Zd6MzAc/DWMY0DKaDUwsQ5UW7SyuvC8R/O6v6Tv
Bm9MD9WS5jJue6+jkjEI75oXH47dGxKV4KmSR5y4vPjgcPC5VRPTM/MxIHqd6iamJ18BZFbcywtm
PpcTkPm9zwWnMNpqw6N7b/NQkGYXXT0LMdliJzrD7M8wmgCcpUK0ckfKeEnGw16k44sGx1PVHllw
SlDPZuoBmtdPD20suggJ4koGGhs6mNLvpbBV7e3UjKdB///GZ7IlrL8TNgRHkYZZoLG94zdM/hmM
EzUVQwe0ZD6WOI8jTDoNe6GdIB59a88OdZLxLc+feMM7YyDZsS8IF3vc3GAecmnPhmVs/hr039s8
nZMmyr+U/KsvbilSOEGaHRbxWiGKcbT8I8m42klrJ7bWpBBFIp7dij2NT13eb9Ptk1VosJdfF7lT
947IyzduNHjec6MjMeOAlgK1RGoNbOUPLal5zdXyzEagf58iKt2e73qvKAhKM9pGNRp+SYCM75km
rBAuOwIMtael/2HMk8X/xfIoa4rBl6RaimL+o3HEil5hLATZCNCLkd4u3ju0ipd1MPEHVrCbplDO
vBG2mBfRdNnKrKlxbUjT5Me8O7OFAZMMbkhVlxFYeXmLwquTyCiJk2+YA5sFJ5IQus0n7X8v+ULp
ttpd8Saq2pKNI20IUK2ots/s12uRCYdEPACSLqfc2F0uboF6G+hku2rxlWsWtgoXbC3/dcFiMsvA
yOx7yl6kUzdcSvUaDbfy/YjwYd608p69bnl5l32gfPOMmx8cyPZSQwZAWr6q1klXDtVTUaZLMIH8
PECG+CLT1dUrTgLfgIsM96nOo48Fh72I6VzH70d+C+kQLNX1npJlUWbWR5xfkvy2xZgMEBfkTzHn
iWEQ7KDm1AB9uoDfBt1V6MBkPyr5L3RnBat4ssZM2L0fpwMlwDgcQH7J5uRwkJfYbBLDlWPaXeA6
uwVCj4KTwil3BYVk37sp7A2Yj78NDj/bqfHb4ADjTCROvPRhy0ARAZuWr3+81JST4W54+06aTf4F
3A1R52Bg+CvAY5OW+8ao9tHcP/NLAn4a6o9/IPTUHnMqmUvFh0y0QLz2FiRDG5n5/77Lqsq0X/jn
XVY3JE0VJZmbrfLPu6yqx03z8ocJfAzAi+68eAoVLXCTyyvNHrKbUj68uUJMTqNW4dOwaLUBqjQQ
nE0XDc+vv+sMlvM6tOdjf/epx6ge7/qB70zY6EQLhI2vbMpmYyYTfiiVnNefanGIQRE4go9/Bly0
0m6ixvm1h0mQWJtXMTEJ8mWhLP2ExegE5uRL4rNDXaWHC7E/W/klu1VUoHFzZsSQHuZAEeNnhNmm
d2E6xca0GPvggDsuqYPIkDx+K/rvV0lLwW8o8+NMrpYfH3Jz6hQYU0dJ2CvUSj4k7QYDo9COpslM
e47Tm67fUYM5USa3uoIE/4iooD4V4sMInkAsXvNe84rWeyfe2G9NDgwYImlGEJzaJkHf4+iJNmrr
khIyFRxN1x+eoRbdpfZassz7Oz4vjOvtbBzsYflS/lhsO1LJ8pPL3HTwY//k5J/PRrktSIle6+KW
pOeOyq7rYvFj0xk5guPRqZyUhswNWQ02I9R90i3zhTPpDq8Q4QkJLlVwOg/TMMwEbAL2hlNdbytY
Q82qKy5voqzDtHqD276gtE/ZPpVxKlEU4s3UrOhf2j8t3TNjDhA7K6L4bJdNtD0AXTvLsMfmUDdo
s3sf7B432tgL+u0gugbguJbakfEUvk+mCqlub3IvmWCwWDapaKGplRU/0DSdRIsDZeBbjEJ8RIx6
G3MEFiohE6Km0bbY0v4+49aQ57eqv8u8Uok96m4cb6mLwadncK4OUMlXs7s07JXsUHNe0UGbTdY6
flhx+eNv5yWTqCmqnKdZramBk801cbfXKn6tKErv4f2JbFeW/nsKJ+e+TRPuigpsYunxafAPvrxr
Mu/VuPjyzUNQnML0Ei2CntzxevSdIXOkzhkZPWKchraMgfbAxtGKcF0DdtuIeEDzzdhvaIo4HjMN
TepZmjejuXx9BfUeHPzPGWtS9fsThRfkD0ANSK1LFTVBSR4QP6sftkKM3RKf384NdR4Xr2RuvPck
iVFq+w81XWUskuSLsTewVDCGy8eSNBgD6rwddxxfpjLaTH7mHGuUiz9uw2Wv/5WrLpKjAd6xOWTq
Pq/3hsJEuk9DQlcTqV5jlMRg/aAaknBFtNfrHYEXP/ECYyq9GKAmlDNf2QfhjnIGez7vG5Il6//7
NsbO4X+7jeE5YZlmmZJm/CNS8OpKrZH9DFKFPydTM6R8qrbamccpZ0VsFwrJOSLJ380C72mZzquw
9/NDKR5a8WAKE8g+kA5hcfhgVA8EYgBeKnks2cPPVPyIimccPBLhKlWXojuZ5UHniUOxxzEOzyVN
oWiU70dWf7yqj9ifteE0fVvWUx8fwq6Wr5J5gXXUc4lu6BbpeKsPlrKXFQBdu0HfKoRpu83J3KZg
R94zRie8fMCZeTgq0SZUT2F+AV5AThDFfHi8ueviwbA5YjXjziLhqj9C6nQfiX+MpYNZznNxH0CC
U2eQQ0SL+8B0nGJQSoE/Q0d+qXC+3RakO8ZNDqEJwy3/iG3MLsQRYO+PG8oOBvucYHlXppQ/WHAx
9Qa0AYQB3Xuvhu6PrP/qg68AbeD92ZhAmRd+sQqyaxDNg/f2pW7+w5ssy//bw8qQZMOQeI9FTlL/
cySgjF2UypxtaUVb7O/8GzFJXj8aDw+XyrY5CVx2UCzO/anVWNYe/SOtT8Hrs3x9Ph7UEBscBJ/C
OU7Igs4NgnDKrZnY3DaPlK6emGvt3NQfsfGQ6odVPz4Mu8kPGcCU5GMwHtSVvce7Wt7K5GqM5zI+
4fItD32wG9Lduz/sKxubPZz+N9VA42rUJ4N92FMGvl4SIChNGJ/u6G8l+2elCsdGHTanikOrsQG+
GBkb3wZUFC3/chp92xk0sr5vB6cRu4qgxWhD3oL/MpXLYoUiwpivDpz9rXxl5eskwUM/AHaP94G+
r4VZwDcDa/RNSoJW3QMnFE7KeArMIxdiDMLubAwnrBxidn0zRzTHV7lXYMqIE4Qo+PO1vNOhhQ0P
dXy0f6T1WkRm3+BoYGggzLs4WNewmHEE5YCpWbZHlUi5JprEbXQBApOIGkjGjLXrbxga73BOzY0v
bFk/ceJF++1GL8x2zbCnzt2kkbU/RwWyy0VinQa3unLe7MpIjcFA1CCSKzMp2xvZPsj3UIiSCxNX
SXOhjfTkhLufQ20GEyuadlH+qUjYMG/I5ojJRmda47xHihGKDP2u9z2ew4V/gq+ZO17boABtWmHD
u45TwX489G9E9XtrlGtiGxLbGWgjQH1ZykBVos0hJvqzrmL6c6YKEoEva+ppKmyLOMC1Ui/teLYi
6DwHo9inipfS/bN4m8QsVmIP8P2g5qc9pgP10hunKD7V/gH5I3CNdlLpzL9VOqvd4Xq5gLUL2k1h
L+vkSkWH/l0Ppc6IlrTlBp6hWGD58Hj3Yxaa+j6Ztwjn9VbQTkVzUsKTVh49Dju9dOCwM8714pBL
u7AErLWVRuzfm54N9QsmYlicpJpc3TUZ/jryDOKDAw+BhWwNN1QRpy+Rqib/zL6/rWbj295jcyJf
okVL8iUgwn7AepK+6hkeEJdWujZ9yxKcl4Jz7B69H3zXKHz6fGP7XYNncIXK1SOe8O4QuTKluf0G
2ck4ghHEqFFwmmCV7lYdzHenjDYvMuWklhCuF8qxfMGdOlrxOevPU4H1yt4ReqYG+oVrh/NJvQ+i
vVHvqmhXu+X9BMN2CpC8voJvSl75Xock6t/ol39YUK+6P9Jshtz1kia5i0nbt09IXoRewJMheb39
J1Zs0FsoWf5pPlfzWTmXuGGzmDD/x5p4NNbLOYZb6KNIaXBmaoKVzx/fYvftW3z1V3kmz/Y5EEo9
PUfJlr6Z4PgqDt6vd+VJCdKIW6ib/uWE9MkQKOftXqPZUY44DrdMv6PZ8egRqw9J//CPfvjVD7/t
5Qi8CGNGTxQOVJUrlK7fb0SCypxRFJ7knprSAfDfbd4s6chJIMk12YxwO3yBZxx+mcFXFv0GGNvV
mHR3JydVzvLrhNWpCA/ajlWpKu9E5YARnTsG3jEWo9GfcYfGeM3/JONcl7UNBA6n3R0fWaUQnb5H
8lN43Yk7c67UULONdax9ZRzfiI6ImOyhoq0KwWPZ2eEVD7z0e9lJPl3KGRhgdF5ScyJ8x+leuSaq
K1hbguK1vsv0/ZAejf74/wk7s+3GsWvL/lBhDPTNK9g3INiT0guHpFCg73t+fU1QkS5X2sP55uu4
zgxJFHDO3mvNmViHfFEWdoYWRV1x9hrUVadSH1tz00r4P9MxZwE6+Qd+80M+eQB3hcqquA/FqZtV
+IB5N07DW0JxKpuFFd1AXiON60VuMO3VU1SdQvXEhKErT7Cwc4YMfDzeWsHGSX5jNrJj3DievHMn
FB1EhpK1m6XRkrl65gYPl6o//w3/IXuMSKw3u6YqW44FDhL51PX59rwV6q6q+RsxtFi2KN7bs2kd
pWovEvkUgacsQBOACwpP2ruHMknbFBII2XIZvPJJ+E9ohyvRmhEk23WD59NOfu7M507CQZfvBLCB
kuMHzsDwf0mLmjhG9RjjGLq/gERn4vmdk2dbJSQxXqMfRt4/KbH4GpaLXuKJ/asdvoLwi6QduDhp
RjeeZCA1nThb50vicM8SJBTuWkr5dkD48nXgN9tJa0wMZbzOx+keAl5SLyhGHSJeIJSgjAW9M47X
yYhUML2j6lr9+3YRjVQDEqEUF9FBc8svnMktgy5m7fjni/tK3BvjxmVv5Nwx95yF1NzdzRRxyS1X
PZfpSWmPjfxnVG6K28R0kqlorj2fIMFodh7aXTUuN2c49V5MN2DwUc8gcL3d2o13JMI3Y1w0A8YD
4Z6FogNrQue8ne0hN7QfD+MzMz/78stk6iXzrnPz/qMo3maT2L+n1VUF/R4cqINEyXtu7xTvDvbV
ZqltgZGjdrv0rGUDhYsCuzL+FCZrPzuxbhxeCl6PYMCwMqNJpK8UgsoN0/8ROmV1JKudqN35MzMj
Pv6HN/P0xnbQv5AzrBoTbdXD0cvXlIqJQTAqo1SM5KVbsgLH0tjF41z4NwKXIJj/mHpBA0Gd0YTV
k+oPRfSZxv5illnzmjp2xj79pqi3gFFQdw3ki9Keh+K0nFakl1YBoX6Zg8tYDGBSnEsMys/rSZsQ
Rly18apMONhAIaOqvRw00lmTTmenOE7uzXD+dASF4ehU6SeN4ejtLm/dh+aq7T5IDv6aPVXrmqyg
272kY/qw/0VyoxsQZxND+E69b4v+a/CV1TTFWAFtKUpjHqZbbzAG5q5uAGIYWdLcrsidkTsAaDaR
8xNRbF+ARUKAk6uL8LKeC1OZ3/XnUafF0R1MdUEALG9XBN34In/J6iJ5KbVRfP8qIEsqPGDsgRq2
zWiI43X9Xqkfp6ne7jUdpswh7g9LGAiLvLD5MXA3pNut62vm9Vq/Nqk1P7nRrDfLnNt1vfM0bt0O
8PqO1KLvBhBSG8o/c++Gpoyp5c+zajhYxZKgNfURkvcdzDV/UpoY55aYQWpj6WdvQGeGAebHZBD/
yCirfOc/7Ha4eeU1Ka9if3EKYQwIKOGROJHHrIeRo3iQzRMNhCQ6UeHHXkaQmoA/lvmO0dGdeWTg
LwwRloo9saMQ0s4lAPR4Kh+nR3HWHic1s3fSb6v+bIQPGXaW+qZMsvgiFJNYWnKnfpZ7qRzv1Jnh
cqOGhiZui9QpX0vwpW8r5aUWxhKRJd6Dad29+dEm5c7SOabuWAyc/iKkiaGbwjG8PsMrXZ4yv4jZ
tDMOFCcAnYmKWyq76MYn0hgXOGN4ndYydq9yGP+dqRNIR83jnnB+ROewPwRTqztn1pl0SHh5BK5a
7yINKqjTkNNXbp40ylQkZf9/omdamUMTDVMz2uv5x/kJF+mxJsw+sCInIsp635wyRCjtrV4cFEAT
t0ib/e+b0s84+e9TPUNhzmzorO8V/W9O9Ea0Hm2iNMMUI2aL0cxYdMMSeD1LegZ7IVEbXFop1Ohz
ll8l+dqil7f5bSCnWafb4DNtD7wDM0AVIA/ptgwOrWz01xA0JXcTWqiEFwoLBbRB1brGMYL1lJ8/
Nfd/LYaBPTxYZbLr3jYasb6VwIyhmjOTJrHUgrkR1mzEa2GNh0wieiGs30Gy/AqKX6HxlVufMLmH
W1de9f7yfJ4U46j6Bx/KCIeW0YdWgvWekuFXvOMTGtvgCrQJ4slTnWXyuTKmdy50BMqIktVrMOcw
3zna828jz6+uFfVb0H5JxpfXfgbSu+rfcc1Gx0ychOWK/AEFBHNwLcsNH+6Y8b6a0S2Ix18NjN7p
jNP7GuviEK9V6nFTTT/mHPGrg0E3v3A5T+faeJ6GyZtQ6TxGz3Pg3cLs3tXvSfppJp/AMuMDef02
PuTxQdXGgVmKraJ2Y9HmTFovmY/l7dVjjO7PBdCe/s7gF2zCJhr1LcNIEpxfP5FtmbfBVXPqkjH7
DL5MZH7UWETDE4AkG7uYWc7iahwgkIwpGIbqG0ZoMuQNeYtPiZEe40UsSAzmUawxlWd9zfSdymD6
XMJWzMPV9tZ1tyF9G7wPo/pEgh1Yl5yMwxb7iGd8ZdYnFEmb3rA+JfkvP76ECser7wrf2LVUCHfF
UgHDpkw4vmiRw6dFI6utuM+ioxczBgch8MhneHAlGyb0Gqj4UG7MIGI3OV8EEfc6u8G1jlgAv9DO
GbXO3LkJcAmHlQrn8+u5KLjpdaciuBTyddF1p7S9dPI4HKTvVoxbVrZRrKJCadyyViXANKd/sun6
Ey18CK5f7gzZscyNpq55WPT7ODh1wjlzH9yfw7dIeNPyj076DOaluQ0SuLJbYs9TGgun6e/4m9Gd
sKu8XY/xNN6uA3H0LBP2oQWQjTDSSpnp4Ryi4RhyrhblpDCcUN/x/tKp2jMsrDcPLhryhpgxYslG
2BSUoyUWtTbNRHtdRizu4xpB4HtL1Irxj/LRVZOi2T0yZB1jsy2TP7S9V9za7IJqVrCORQjJYWr5
AIyAmfzvp4ykm/9l6GYaoinrusQ8xhj//N9yQGmvi3Gv+pDmv6AD0BkRKGTPKP/Q+LkPINsSeokS
TmRu/95zKRTTn8uRTu/hR/I5j2KSr0vwMNVvUxpbiVyS0h5u8ccP+hC2BmkSy0Zsu+FBAfwe3gd9
rZdTsTM29bApE2L7O2wHCQGII76D+I0RHS2PHylUOo3MffpAbXzSHmdfvWgYZEYqz82bZdGfWvzQ
OlXrdLBUSPk9NvmtR+gRHorKtbizd6NezuevqRPQgNzr6MVqwKZGaW0YveA6pw7bcmxbteEWasOK
4gIhEWtYCuIbZLHhK+2mScn/csw9+B+yReCahev+Key3Mw6WvQ6PeqPoG0vfVNG4ivKGjfabjMcj
AqyzJXj2eFwsBlcRNa59CuubXtEkrfaecEif566+Wew/jPdA/lSfX9GJC0/sjwtQLjwV+Rh1vPBA
+7SmJdyg4ZghsVf3rD0tiKmPZc5XGE6g2aYpcc/J//6cKPJ/ybjKpilJiqopiii9LCv/9jmxRF/y
fZPPyY8vRm+nFvdXeRKYu5brprUnCB+bsZ3zriTTLyc8ODeStL1OU8sZzF1HF4n+BYvMcCm9TjFN
OEJhFG5I1TIoruFwe0R0Vq8WrXqfgtDWirZ+vJ1LyO3rmeMw2k25CQiEuVyx/5ABPYORBDuzqoGz
W8sMzTJr5mDRHRliDNYsK+YKPf148bN+ApIBU/zx6gZ13opUUfnqBpEq8mbnPrnLKgXXW/OXB68v
ToSI+oTe3jHEKWvY3d6OJnSjKMD8UBsWC/B2+OXT6ggRevbVpzucfUZwK7ikzKHVDSYHvEmX80T6
w8udUTshqsKH7VHebyqftud6FdhJsS0sHJCbeJq3u7jdNdqua9wKQKwjlCcNOlJJb+VYYGuKDnKw
V/lYU01Z1ECtX4Wjvtqb1P+5MYRrJdkMwVbCaYa1hm20sdzarXgAtndaxMRBgOqmu/1QwRas/rDz
08GGLFDOsvStsT467SvMf5XZd5j9FtXvBrtoSV/dJnMJ3a6MlrRqMjDY70D0aXFE4TtXO2AcpXUK
wou/0312ZGPrP9CPZHSUNxEdkwIp4zBI+x00UjROY+pJHTaTGbNAtpUjmBcAtKbPUVsBgK6ZqIHG
gBNq1/FM7eb4x6OKN9qigV7cL8NZJX964lfSf+vdd9d9R5DOuSbgISUXvMl7BiDrSlmpyUqU4WIt
nty0vS9EvAQSk+5d4FBq7eEWmeK5l65p+lZbCJfN/j34IK7rC/zBjK4FZc8yPlrosMqjxQ/emnLX
oAjDXYPihg56Lp7QEiFkCPC557uuk9dLd0W6FxcEV/qSCSQO6+4trN6B9hY+9YubefwZWIhcyX5o
vcacTi//zOcvoGKxsHie/vdvsKSOW+C/nycpKygsXkRZFtW/nSfFPFIlIZWHac8qpY0mQjmWV+ov
wUIAv8l+5+lb6X3UxmeU/7o7Yn2832laMkJ1Gg4Y0TqJln6/qXjAhVsQtjFMVsAW0ShGwUMzG4pf
Q/XFL6aRvKfiLU4uMvo2c89EPBvFAoru+ilp/2NYn+p4JMenpm2VnJxvdXmLy1vNtTO81iYk3lMr
XSjN1enyZ7fIkRVuSM/AYS9mvLN3XzU8aG/WmK50yL482onpPssxOZ6q4FITpFzUqKrW2wVwdkJc
6Ga0YxqfkuLcFCC7gNaflcepKM/yXItvOrxqhrEging0M7zl8mI6KXR/iAQbgIZASeINg4UqdSLA
AE4gAoiaGNouidxBcyvNTcDXh9CZw2gHk5e0HdTx4gUcEF7UcetM3/u1ScNBr8oEAXdcVP/hJ2z9
l3e5ohmmrhiyLJmm9beASmBEgqEGj+e0oKFLN49GIgqQVzUpIz9FEXDqg5l6jsFy5/pDI+c1r4sL
WraMPbFPNgm59bGmHQl7DddhcQjKr17/Ug3myb986xPNTXB08GNMlfxNJfYp7DARDxfrtUpRy3GR
okzrclZSF6FNWYz7f5QYuDmj5yLXFzK4oo7m7FLuyDquaGSn7FnBcJ0C9SQKx/Z5zJ9H7zWiNSs3
JKoIkC/YfPP/bAzbKN9CZzKhawxbMdt22Zb6uHISitOIlNmr6t6v7aAdu4jdW15uJHklKxQrF6gP
Swvz7EQuXU6lUIQK012YjxVyRNEF7U9kUcDfYLrJc9+vC3kbgby/KouCjpt8DQUyV7cZOFFkRi+g
aJ1t2mwjcu2h4YOOSlhL1Twt9o3g/hwim8op2y3vd95K6dpEojbOfFRzjdy2XNcFa8IRXWixeoc6
FW36iL8t/dVtwOJ+wfGxex0fqe/p73X5Hj7vEaqNz7iBZXZtiJfa491Wf+dj141IcO05EjCYkwzF
TQmu+lHJLmpwJv+ni5fWOsK+A07xDx86Y3xs/O2xohq6qEsyHzpDNf8WPhEE+anXpoqVwp8QwPvZ
2m6mZTR/ABDRUbofsohay5yP3n3D9BUcRvlYN+jRKI8dE9uBgZYZU3bbVJSJzIYjBU2FFTfeyzgy
Kv1m6uivR00A4NTYOOxqxsS1OOri43oZPkZdvNQunPe0cNmGvKsTT8XBttJqWqVLPVjC/3KfGqdX
LC0jIwtXRrxrI9fQXKndt+2+0/fZpND33OYeGm+F8TZH8Zr4A/1UYcI9Dv2rGR972WVxRj+0J1wI
Cc0aR7XAJheAZVpEQGPkFTS9FTKGG5mePSHz0TdsVzilwBaukleM1CLVPNs+TrRBo1GLp8hnS6aN
iEoDEvi5Ks+znQJwlbkNOo5ZSBwyp0K30fINvUdBWsnW8pksi2JpEaCz+2A9agubTVhsU2trJnAS
nIFOzFQRudC/xeJd4tXzmEJzFwlLC0upXerpMvWWTLvyfoEAT/ljOADg9g8fEe2/rHw1RWKEwRhD
G59O//8dI/fErKnE8eyoboL6Q4OasDSTjb/iRLyFMmn1OwXQJNcOaV1jFrU1WxW2luUo5BPTUe5O
Noipo7iXmQmPLbpGHMVbMkITER7jauDTwERZpMe9zGu+uIXSLmSANuI8TOewFBTW3jtXp4MoH4vq
4nm3PnxTjPco/XxKn023yrlQ9Fe64WaI1HAELLN3qWOHvUuQwRbYABYbakTomE6WOIxE3tDIWIMp
bahIQny6k9J981V1NzRKqjdbwMKdJCxCRpiQPWMdQ2vbT6YEWVRYd8QVCsJK+6w8VCW50gMODf/D
gqa+UYW1lW0AbnWoJeI1m3+ylD4yVGlJljJVFmCSGiAV0XxAFjI3oevHi58E2/CX0EGliqKNlk7m
w3q+VvO1mK+7HGIL8+Gs2Y1aDIim7SjThIiDbUAKNqxNQLaEXEbnWjdCW56/NP8f7puyNP6s//a4
QNFoacTULE3TzPGz8m/3iFDVS72MtGqaDUvfWE2JdZM0I7Owy003rCSbKfG4bOa+wEXTx7j9pJkh
ksVmiI8ufbAFb8YhxHghDxGI6frmLscnMz4FCW3zkzRX8Czkb31zf5TXYrgIxrGux6KcMu2VmRDO
oetFAErLKUlfncXJK+kLILFWt3W81bxN/gv5jRc6D3OTJJQvUIc4zUJWQDeCBZhbJTfh0TEdYyli
3p4ta3XJeyxYK83u2exIUXnRTg93MswGLqXGFtJwBS6IpFwCKg4iCZ2ERzNrWduNC5WjTesdZbGa
XnKffDHeYD6vbgKFvDvV/bsXbrcC9WBYHOGpHVYc75+HRZtslHeqDNQVuM7it2ruhC+5yj7SMSyV
Apkmf0khAeF5yUMVWc1zjLCTNUnBcHK0vhLf1Yig9Ze6v6jluXqeGjbR/oLlT7bAM2vooyWDUT6H
8bqfPa3ZhBaZPVlrAQ+epdGveJFV5rpW6C9sH4nTfsvZGOH1KF8Tp6Jzxo4uX1vs694ExiAUdbIP
RbAbfd2I016nkbWP1503mlZVXIHdaDiA1VtGu5Ro2kbn6qMQzjnKxgFQr59fovBcca//BQPFSi/M
RgLf/d/PK038z0KfIYoSsxDYOKQt/37XTYq01fxUqqZUr0FWEloXlNmVx5bkQrVsNMzDGw/ke/qW
+kflQQdnroHiTDgiTX7Ox3SlcDpYvM24bkCZc/FJdglgpCVszVBfcu14XFLjUpd3uX8P6bD98o2Z
AHUGXawBn3GiCIfWv4BBy86WdC1gj0pvw0QxL86zuvfZ2/QOPf8xeorWXFWij+cwJx6prqVsYhFX
89dBMW6H+mFdD+t8WHsYCRamRtnI0QwwiEiGtmG2DUifBxuLZtCC33/4NywjSsS+L2oT8Be0GuX0
J58WMEt8Lp0rCw1IptdMu+v9e1V9ZvYANq1rLwjLO/x+8lvsLVgg20rOwIZnuYWGg2jfhpU6N3/9
sY/7m5jtppCB7mgrAQpTIdXsQJuL7YUTgOE6ArN2NAJjHoR/Zz5SURnT4+B282wc6JJNjVubBDT0
TWKDcxHeehle+J631kWyLvMBqGxxZdg7r65hs2bMG7OXIyhY8sbdspx/DoR4NsQweF+Y8kKwC2+e
B9ME5U7t9PgW922/T4KTsXkajtDuwnoS9U5PWVCjyOeS7y+ifRTtH+HeW5Oc9ssbLN4kv2TYuzmU
lhsdFFC2DgFVsYCGptEtRCSRc9ajgCChadbEacpl9wXU40eSa2IOZS3DFwj09OmW+b7wZ0/5T6Mx
adbQxIHah0zX5PVDncUMMntbztyKIumMuK3aQ6LZVfG+4nEzRod09hf6/ic35L34n/40RzkWYqFh
H+PEQE4f+JM3crCJJrlCJHAX6Fsv2BrqJjP5Bx+r7kR/JzRJBo1ki2YgR0kJcpMEW3Tqar+jCi5c
su4WPHnk8Ap8BO/pb50HeZ7MjPRXrBIzMU+GdNYZrXVfo7Oj+WKWzJdtAKbEblEcCvKsMa3RCyj9
b70d2YR0H+gcsx9rHJMZcrsBxc6KmXO6FE8D0PAL/p2GuDBxBhhTGkSknUfF2hbcl53Gng2ZZHhh
8wzuQORctH3e7IUJrsfMW6bF2BJDKobLkQkK1BAAiFBboJs8WmTeS4Qm41f4dJLU9SwXPaKMJNw6
MU3fdggF0824yy7vGM9ZZI8MHO04LpNrqDA4TkizrqEU4iKIrRMJYaR/Jyvdm/mB7hgm5LEahuJA
v4OIT+L3Iucwck/USapwSLjVAUAkaFcbI98UZIUAtljLPuH2AACd26gMkf11G+Uuypo7bF1Zc/2Z
5H/33u/Y+83CVO9+xf4vLfoszLenRgVrWaC3BMTOnAH+meya6Kgt0Hs2M7phXCLXjZtDDyEAOhVq
t1d3Ubb0v4mCsiSLEYmk2+SBKJmODg8yQOHgJp7gfA8mabbomvRX4S3tVo2KcGAhTC3oRa8gfAPt
T1gKv35YItSS2FDxV1FzVowwNGHX2b71T6cM/T+rGoakizDMTJ7iqiX+rd0qxYmWG4nIdY5R130Y
/rSOOF8ywCYEb4TvhOAf1ecYd6+6qWTZPKpSOLLKt0ZIExFId7vL48SbyKkI5GDE7Z1b9i0egRt6
2zzvZPJuvwV+yjx/GWhXy2n3mHkc+7J9WBx0JhPx6T71hL3kH6OPBozk851ku/h8H5Q3I39rm7tZ
XqmTFDtID1W7zYqN1q4zZs/laNj1WZYs2mrpxFQFlW27jR+2+th56tuzuQMmrs96seMJBgjZgh6h
Ms5Zc+OBePxz47HIIro6RquaTvOZ4LvVX+PqVo1Tcyl0kUkTqYpDt1F3P5EqP3awQrfg0hZJvzDy
kQqBapTaP1QIm4wKDb+mmGL6EWFzAeZii9fYvnTo1GOe7b+CahYSsghAtFxqTEvv/QQ/+5J4g7y9
pXYOABE0Dt1QxGDLbVl9ytoXfyBs4eqk0rnDdsDMzFz0eD+s3U/mm6NyGY/bqsy6vL2FAlaEsVoJ
JYFZznOXll/8N3323anfNlRJ2ZaSGaU8NsvC6EfIqQxA3X7d07VsA7lE+S3Pd+Al1pHFzoyLhqNJ
/BYRDZipvMZojXzk6gH0q164oF9jwn6MYPWd3u25vaB/9Bd5dW29sxwdU9llxZTNq8f8X1a1uP9j
VeM1zAm8pcb0V5mJQzgJDWb5MRfEHVOiJ/nqmNzJFvZiiByLqubaZIHWzK/TURQUobOeKsICgwIJ
Adgv/5i6ZvD3HwdygyI4h3EY7xINvr//qrSdmepShX4OSBnxqEsvbSkqVfw8qiPirDjcOvSIFSrc
xsq7iq+jT85L/2XTsngrjEA/KnRPwO6vmxkUdTarXM6e1cpx5GQKKKWao5kUvUNTEOpxB2HXyI7K
kfu5kWeCDwNoPn+v6Q4bx8E/dJLblTuv2+aZ8+x2kt1zxCQZ+V0dc/AG6rqggNWju8T9DEsMy2pB
b1JzPYN90cGKYScryPP6QxkfVnHMKWR89tNmiGpXmGiqMzSOYG2YDh09zCLwfcnC7iA11xhdmIpa
a0k8sHBN1BlqqZnNsHHkM7/gJzfcuuljpvbj3Bu5y9CdQND6npM9HL+ALjbDnZs8PnJEbRZW57Gj
KvpQiiFU0/iorItoXUzr0kWXkGSpcCJJ96opEZ/w9qYyeUKq66kEbhApUopV1vAL/GQtW2yDDrX0
CoFjhU+WzPulnawxCCMt6oZ2S4vp5fUDR2CqS6FbcRbnEyhu2mgzENZcpMxiwaWYNg9qojWIiCgr
dfaEorDWIh3bcjIMv5V2hU2Oh3bKsOBlE+NwaJKp82yjOci8OpJdknIs5JN5YF04rYKx5dBFY5O0
fSyJG/gAvcSp9Q8NAeu/bSv5sJqWBq9A0nT19WH+t9tjXYe6HEhSMyWqzz5ipikzj7xKOfdXCqf0
YqVAzSDLktFvWHMmf6ClzzZYBxS6Rv1Im0yS04B0HaoOYbxzpJ7z58lpUPTQwKX84f48jH1t1J0n
L915hS34tUzSuDfGixAXySsTXubLOYnqEcCjd1DoZ556Jm4Tt5Oh2LNL7DdmtvFeTJ9KWQcJgMFV
I62GYNK94II+JWRvLnvzuRLMWlzMysyfBOom5UMdEiGdUfCIg2NxJWia52+icY+bOy8B6BXJGjt7
/eCLXCEmLqSlVC8zUmYTpT7onVs9D4V+0uNrM+AFL4W33ng/DxcuJ9bWT51/9X4qjrKh+8RDyH6V
Lxi2IaeZLaxzz+aMaFV3jAWt/iVSt7KRotX4jtcCWYzXgVqO17m18qTVyO9e6dFq/iOQBRtQXU1y
sjmNFIceF8ID3nklfm/lLTPv/XPexeOkRn8N7cD36/qIWeQ7oc4efHdim9nVXdfvnuSAfSqWMh5u
YeFREAZJpLKfXrAALbkzOvmwKwYX3GT/3JfFgWIkd4nxgqLDYRmxEtw2svoISmKITzIivImDGXLC
8s2hXSNKb4r38VQmqj9pp1PzIIBx5S9rne7Sl0nsXZia7a4mnGas60vbzaJ8FKzUhW3AaS0uiXKx
MKrIaP/OqjkCW8mSacO9aK8dzKH+SK3GY68Y381j1Ow9kO0KYtudyQZxdMywCEj40uCWzSPmXf3O
G1yN8m7DQO/iU2tsJhw0JjSfKwzeTEbaUwfC4hCE1DVv0fBueB9lRhHekUUnPD/9j6L7wKMeiO+A
GtR8N0hOaa1aDvQOfSE79j5F9U327/pwIcQDBrSiuE6utCBtBiHhoMqHuQb7co8mg3KFT8N0mPEx
eOiMFnZDORbvmuTUy1NzsH+gRK216i0+AnxPCKK8G198RFAYptps7oygbXvKXVjmS32jkFEAi6jv
ond/EMQZLmV1VieGgcJtovmLuHQb0P4eVM+FgVSd56Gx0UisLwHp2IL5WTWfBrs59c1bWsk7GdR6
/skagtrZLHn9HlN67fxDUe6rkhDZ1vC3rdsEJ9eVRFIeTn3K1vO5z6ZHOKkg3f1DZgPjEvCi19vI
d0xMkMfWWjyjUaudDxteXjQiZk+u6vFlfi+Kq6RcLeUalGRSLhkx1Ncbi3CIv7Cec36hB36bXZk0
HL/py4T4q7J4rvJu8XjiIh3t25a2ApjDztdjuVSPFZIfFXIHNRQ6Xo2DbozQZxM4OdnReh5RKqcA
DrIJUt8Wp/iqIPhIUPGXz81dWz+6td6svjzayEezPTzDifjB7Dt//L/Z96Nf6v0KkqG+QPvtBnYW
z9z8MU/A17yeZS3p3n7styi8L2YjOTOD+rLquhWVdciZSbeyUpjvq1XZ2hQwuEbzqfopYFiYpKaU
IxAtaIUbv67Oqr8i36nvjI6LqNy6ZbcvjH2UHxXx2IvHTj2x7AnnZjYfYH7YAgtqqj7Ir8BhQf5p
JvEqJdUorcWUzP6M+YnyNRRfRf4rDNVRChLH7ybpa4Ha/TpvxlIq33L2IffH4l77Mz5z9GLGh864
TMA6wzIBYbDtE9BOF70J48QTZqQmEfbhcAkFKmKOT83krzoI7Dg7lPk+2XIyU+StiE6SJnzh9OVU
76ZEzqJVmbZ2EK0ccSK4xZV03Dutyfk9om3pTyNrRw1GzUbXDDE5YjCcjxCaPOewZliosT6VaxRk
tiMaY1fJ0o5Jc5SCI8qWRjnINOiLvS66UTqN5X1fuD6Fe22Lo51eGRP8Rc4sSlt2L/xAh6IrJjdg
xNDWznp0lfqr9IDWTs7iVpY33bomC+mFOYakyv0XSkrTLyQVMs/CrN/ymp2da8xkZQ/qMrX2YwYN
d5N/MYZVimtGXEgH0Ey8Daa9/fORbKi/dQeUDyk9wZZ6zyTyltyouTZAQI3Z6G6abt2Lk4Dsrb/x
FsbEnIqdLT6Ogn5QV1GGw/HEn4s09ZU7Qm6hzKeFQr6iwnjL9XuZESZR64m3VYHlzboGtpxNY23B
Km9hc0l/zBV1U0mMsnaw/gk6BKylPUfQNqI0jcMVKR2uAq11EhhfCDMPr6jY37rMJgbntlwSJqr9
zVlQB3tGbaRfiMSDJ1q2lkjktiuTXoo8bhH11+KZUBz5IbEY80N8W378g/5vAh9YCX5IJ6gV7bCc
60D8D6p3JPFB7oK/yA8+ZMtoLRihspgVxWbZdaNKHilgIX0zwC1eTXqF3hv4JcitxpKJbbZV5a3k
OdttRBSRZchEAW7x3pn3LrkZ8UU0p4N2ZsueZwdZP52dVCNHv3mCx3GGzn2mB90/DcO5Hq6FMHb9
IaE8rlKNVeswT984SuNE4cmkF8dSu5RuVe/zinaNIyVbjfSuCQdin0gHfhnxKN2zcTgJ8Jx6ucJp
hb/K6AKiS8Gxiz/n2MWZS0fQMG/QMCBGxj7hNk+347asg6xlUInuqSeZMRpwiQ+YOqBom1ZTCzVl
ZZQH7gcy6GLEsdMKStMOxDPbaRpQo/RULbEtkq5bg/RKvI3IGYTpJYv2bWoyDmGJsaLfkKHKKpZr
MKmocgjusXsG1PXKjGg+Z2KQ9CQull22qni2kf/JeDyvOA970cRvRg9hq9KT2GWaE2hOaGwV5h75
LCFulS5/EhpkQtCKye8sR9p+JwiHCnQpK7+CB35AU/uImKqD+tCdnARgsniwMGgkC+LDJQFOmVjn
e9Z+ePVnbH62yvWpfyXFr4g6e/PJnxsgQI6FfzDzTb5/Yh8JHeO5Ufyt6FBLzPhiuIJCjwmWP49t
2VvFPJSWLCJINPHYhpMUeX84Sf5UqCybn9IGJR6VmU1Rjc6s0PqIvY/c+Hxkv5Lsu52mq6mTZ28U
KAnbMtGYOlgZV0q3QQrM8y8b/bPTYUK6zycyNOvEYzBvYQzpI2Po5+owxM7PUNm/WAArJaBRS+o4
BPQ73LX8GuV/rGyMlgVtm80IIGumU+O5R96MbGoYXa3BY+S4sAFKBlsaU8EnvToyJw4QokRLHuig
qtLwMnWkL8QBG63hGTyuDH8q00G95YMne45SOM95UY4HV84NAinldCZz6oeTVx2gFuSF+yh2Tbv9
7J9YgTbDLkg2CbtIg5PnrnjfKMn28U3iGmaFNQWUKlYfjT4dwQqk1yyA/ksy4fWdfbcQv3loRbSN
kbgmfBcN4fJeB9LyXDEzYkYvwGToT35x5pAJ2SzK4aK3U/8MAkHCncJnnfTNHUd8B+X8yDZgunme
HhbY6aMnnelaAtx8oXL4NmjCnANt7x+HSZ/lFKyuffqWDe+0Y8dB+rQwJz8X8rDlunoDPQjoQfcn
Tjvl1EurU+pvfn0v+ZsLN/l35h0cDvbmp9d8PrqPSnwfrrBDqDs+SL/UM05SYb0c4vGk/mwX4oxz
jVL/Odf8gABDKEbBkupgcla5b+i3pH+L6vdY/eiSz175EDKWKButGruAPWX5fs0TVlFowq7YqMqN
c0yNAw6+qf9FHZ5DPbxWsAiwx9baiVhW/9XQAyR8j2hzGVRb1GM4+USAQGxEquPzS2bMJi3yeH7n
QSBfs/SbzwrN1RytAtpFPnYQ/RmeEH4gP6sTSSDmIY94oG69IbborwiMrpstep7/S9eZ9baKrVv0
FyHRN69gbIxxHzt2XlCSvYvWgOnNr7+DpM499+VKkUo6qlNxbLPW18w5ZqgEAAK718wInNG2VrYW
/kHmP8SzMA2IAAQBhGkNAR+l+1jUBivLQyidHoQO5ddauBLCoYk3WD3KJ7reUqE4/8ysuxndkyco
/gtoGG6Vzlu8UkfDTdJts5EMis1TQxlnawphiXgRCJpozStzVlwnpD4o3bziai0fbIkyUz1+96M3
AtSOWB5Ynz7ybaR9iBkoC/LbCK60EJm8VWQ+izbPYprirvAJPSGxRMF2BVRpaekzdThJHdNC4RWY
l3khhV5T59NeEEiJCfvKmVaizIidW4w1hPtH+KjIIpF8wh4B3TzY45T2SO52eSCfLpSOv1IOVjzE
RP4KOTDbUvgAlLstqbJDnLF+FfkzoQqXr+KRNaIxDfYYBsvG8jd2gZgORTm1JKv/c7uO8SXjIOhn
AtTr5TC+XRBEF+dL5AGo/FkdIUHOecbOPPqcUlvNJs5Zn7Z0hLNwAPscR5ccCHJgRsRuzkSAMt5W
9fYjN73K9MYFeoBsK1qbDVf14ZXs1chO+aYpHmQhEhnkUyyfx+5oeSJByOTZv5xFg6AGWRApHiDI
EfG7qKw4DrJpjX8U5yHh2hnZKuXiKXtm4j1QM6AuqgO+eY/HigC8xYu5GscIAhkwq/N+kbecrJiW
iSmRTsOiH97Ll1s3bvnAlvFDiRWz+WDGEp0/t3W45TF/Ajyg0+2lhYqpgh3S4pHbHDic0mzJ/y0+
S6DB98f0od3U9gtUoxatUNCk/QqyVkaKc+oxHK+MOeUPVhaJ4zfCrq9TfVvGJmllhwh+Tc0595H1
n+rzm5udgSrabnlRM2od/xVzg6jlkOWEhcZCUQ/aNrqyuMQt/mQejM2PPyYNJmx+LuxFnd1Keyq0
k1zbv2GJKA3RnZX0urwRfAl5Kwl9YOm/6Jf4W/i6WRG5I7cp/Yj6T5CVJ3LJ5fJq1DCUbi0De3Lj
i436M5ucSLlg6QQsLG1uXXXVELMVTPId5ikwVI3v3vwy269e+CzFj4rEh+5WNlcNwro35Ovm4Qnh
3K+JiZeNbnMEcWo8/cmmd3r4yHTzAmQGcAxMdtBm90a6Z5aeovu5FQ/e5H3/1VhXQBGvftv1+GQQ
aX29uruR3eL+2nIXWhu8z9MPwB4+IVAVpfBX8aLgvwKTprUNBM5cX6gssX0XCBzaQLtVAW88ZVOf
sFDtpDt7V46JBbJMbmzyCK1dz2403L+m/Xb6bv6hCLN2RbmnCsvDvfJabl/Ce2ncBkIKI1hAPDT/
bo6Z8CwE1WURAr9zFSengp/1kuHAdJO5XFukcAzwfTqV1z/M5okFJCvuq2u/+Ea1wZNxgH7i84VE
AmfB4cuspoS43XmzSSJ7t4zVb1wkFyI6J7C4CwHunqOc2fxc02TX1EFPqNILaWgwlm8p9IEk0CEt
7knnKkn544Ee91N1ZPEcMgjxNtUCXDp3MX0UiBnJz3hLSNkhXaS2bKIKbiKhLcvjbHr8iTTiSX5u
RGPOT9FImTN2pbv4Za5rIV/zvaZfmuIw0IvOopQqd/gzwotB+q1dLdpyVgffni5UdokgjJSFEE/1
+mctRFUK0aCeK6WIinch7SHPxYqTDuc4sWFYcEhtZqE8DzuXF4Uh/S61IEJLRG9cVFBOQKd6BnNk
X7G78tp/kzOx4k37/S1hsu5vI/UNN2A+3/Alvh+fIrpp/9Xgig7M1NmFTFnBvCytt21ABWV8JZTP
4D0B3/3OQU3O5yzFdQ7zYJ2b64jba7Z2EbXJ5F71gTLYHEgkTgkeL4SnLTTPBcqmy9B8adp3Wf4V
y79h+VfT/qjPP8qyl8A0HtD9geA8v/qT1cyDe5nk0W3YB5oYRC8UVMzODh0fbntmCKt6Urkeyzmi
h+kCsitJXY/qulzV1ttreHusllE/h1Z2Gc6pQzI6SXa1huvoZaWDeNEb5uoXGAHV7wP5ieqp0Zr/
Yqqt376UnxSQ4jGngOSgC0jGRHDa6qvfQJBXxG+CbcGEo243irCRhA0YvkQmVXCjS5su3ej3NU9s
lc+KnagMdF6XLniQOyqNF3hnjvZSjmZ0VIQ9OkMKyFQLVHMjo0hbEPKCsqhaSsKCGr374YaUvG5m
Lz+8U32YX2UT+wYIx1/e6SpU30X13bzz2BfDNasuRfrWhadHf2QlLVMOspOPtoigMWCr3boJPQzV
idN60dZiV7Vrs63Gjk/zNffvL1EhJShPXzMQFcCcLNWFSSvgU2oJDsstZWcmu6liae6oeiCST7Ug
t5dRJI/Rd0iltBOB5cRbhoVVHiTmBiUUDNv6oDpji1FuPhrbn1EWowfIh5VG3ccqFO3h049NH/NC
KG/yCMNXAG98+tLyY6kfYtUzU7wwfkjKp+REJTFJTolY2uXQEPZGte+E3VPeVgeOcTUopk3Dgkde
N/A7fi17qTq7WY0frt04nRv1iN6mRxzAxn6ZF8vGlpbwQzRha/EDexPSJpZi3Kg7iPl8SLL7gVIU
eaBcuMwIhR+WhyLNMF55R/oqYDzSVw2k6cQwqpdSuAIp6/YyDMf+X42Hmh4kld6Qr7N7Svfaz9h8
9Phy6uWSpBqk/wTfncf6rBMQh9BLYUK0JlVFbhcppxBxU8CQhZUKT8xcN+oC1cm6+nohQtD2mbwM
BbrydYjiVF6+yoBIzWymSEa4gM51c5ayt4ikm4d2zB8EKx4b/RwOrprvXv3+kR8exsEijfrpM0Zc
C3YD3as94p6KEZG5cUlAQOyUgK3086Re6tcVmPfPUyPgLIp9DbBo7E/4yCtqDKcXyRHycxWxCtro
9QtvNKWa4qHJ6NCVMsjQ12C8EbisBXnW6DMkERPkaLO+uvJqr2n2grKFJPTBJJPPXqPuB5WlLhDI
xPKlYlL9PFsuM0u2tOItphy+PtNrMry16Vv93pCiXngCKWtEnnnxQlXObX1OUIYbx57Z+Ov5EWdH
sSX7HOEZop6NeCewRpG9QVjJw6o1lgyM1JItH8QGyt83vQgIupzHOQfsPK97oW77mPdEPwrDXqlP
qfS2YqFnCwkcbkd7Ll9/8tT/PmU9Fsf1+MAodkVRwRu1Yl+IQCZ7rjU3sra5zeSqRIlp+frTE59r
ciVjbAfsjhd2hT3Hhb8JnfNh2Tr43Grb0wEtD2jPzceeg2llEMOR4BFcP0Lvyd7eRHO4TQiUs7YI
0e0Vyh7caKO6bNRvNVrktmvGs8dzwGdSOaKk21hHjWQtU76BQ8fZitRAOw1su6zz6wcDF9Vvr9f5
uc7Fj+x5F6f3vLnKzVuFOSM6jMZOtpUEicmyYTmxAZ0w+xuMLeaGcqZjJP1uHAAaHEvxnGrHcvHo
PFTHckWwIfx+33yXoD2+Q5OQ2B1LV4UijYi0exh9NuFn235FwudT+BSGz75mMEn9fNB5i11zfirC
cP768FQgfZP3mrI1e2ekLeEgcHo+TMlwYusdJ1PlRoF81ly2eQT9oejvXLylkOON3G39OfaUzW0D
wlwgDs61XmsIFMOHNsLDdFfgAdwmI7jmkmobs3+fmFtFLjjn7rsnh2Jj8l6ucAcFDCrL1BbPOF47
5opU/G/N4kVt8qQiNdbm8xbxZ66sx6GUAj6ErNpC9pIRI8Ed5veb+6dFeBHJSTFiomU9BN+Hp+YA
wsD9arVLPfhuUhs1RdN51ctLkDz3Z141yU24fSELjrRbNb57D14eoUT6XtkhtiJlcQisMADDjAg0
TFcyO6fq8hjewoVAxiIDXXX1i72OzSUxSIQQN4NdCmtGqcI10ZyetJlIWozwKaAcP9vVty2Pu/cD
c/yUZO/la1/hDKERoaxhta24UDyU0RX3K+a7NjwYAyed4fClIzmJOSqA2WQWPrpC94kgTSHgaP6l
I1vD/LRa5QwTfMbAoHgIQ1YIWvvJjJLr2drMIn3FJDclM8c65OYZ5icaMPKi0x2z5NJgF7OIG6fr
34AFvSgP9WC0Nt29JoyWulLnvQyain3fljHuK/14t7oL+bRFuTNRvrKSx7+WUdYvuvCzR0KIcLgy
HQGBbOysCHdCeQWwWmPPgB389f58vZt2fc1eZ5JKKjguSAQf5zI9denJlA6ptG9hAq/MfmWUq6e4
LPkzkaApiG5WD3wX+0dB1XNqNRwOb6pyAcr9YhB+TfbCwGDw+MiPinZ4/uRjDgnu8B2zzddJTAkt
BMSzZQogOyyyGXz94mlAs1EoTlv6v5KWr/EfJqgau1apsLvHyhRXv6vNOF5wbgQz3XNNvNEkIxzf
iD+ekYaII2lTJsvusRRIYnHhn0ouzmiBNSD1Su2/4iANiTjfKf3+DJJrNVSeEa116rNonVAyvdwu
+ixMp0J2yZKEM9CFfONW7qRtpibQ7ZTy8LmODITwS4KzcmklmqsUqYcQObzL2B601bAkFgsFRA4c
PT+/xjMQiSo8m8+3YXGvuJDtvPuSacMeH6N5Kw/9tDepZA+4Z19QXN+MgrN8RrlW1Yb4Brl1H3/0
pazOebuFig5ybVrwElfVbAXdsNtO8WflSCJQxO3EjqaMVdPEzekCUCAV3clNP3NTIPQ5Lq1dmu17
bV9p+yTD+2H2nHlbtt9jvrVGuq1ACoEUbdh4YdeJbDymTb7GY8pKr0hWSrNi9NVr3jNea9paevpw
3Uz245slRiK7cdLaFyef15U9aYMC64ENeKdnu8l+68b/Wg8iG+uaPdmSnb4IzIvqy5PIrGvJT3g1
hitXYy1fJvMtIRdiIXFv6kdizjTRCeWd8AkYun5sMnSyzLpV9ASL7/41LygSThOmEoRsHUgVjh8o
6W2e7a8Gxh1kQQZdUACZgO7TAZrlwSxPsYVspst2zwxbG/GpWxO4eD97IDojYNdVnHLuXySiHEpc
5ZpPCjz3INoYow6k1M9n9yihgOTeDBvbYJY7bA4HYEdOlgTpNEdSC1gkWJ6rJJ38ZK0Rc63XEIM9
bfJUhJVSeZiebjjMGKym+kyqz3jJ5xKZBL9sUSUQzbfg2Pul3b36Y71RoGHZkdtTVqlYydYw9ii+
RqK3qNoVT07B7SD14BJ1Jf1oyXucZQmqcl/uN7UQJMErOhE0HeVL+KSWuhQIMEXdyT2LylSMTsN3
0qHFvABujLC05ktA9tiu66WLlyMbEQPpNqnpMRoThsyYwE2nrb/T55/E+hoZqiafn6LmoOJU0LNv
NdZY62TwG2o4IFvZ0l6JNIbStS92s+/MXMnV1g4MBsjVUVVPKsTIm9J8Jfp3o38L1Z8uGMhayD92
UfIp5x/ZobO+suhrUu9SfHMUB0VIvn78B7ot9g4bERUW6gv1XYC8VjUvPe1PQGRgqQQaFFVgS+nF
vgsTEeMWtSI66dw3CKqpDgr64952hPTt4Sihs+5S2Dz7ZwsiztdnqNO8zK0IinGT6KwLJ2k6ycVJ
M45TdrTaQ8ER6Azd1hqCTtw8B982cZ5eOvmMJUCf/zdwmZzq1mizcERVxe6MIowqhwuZXR6qPuQw
zyNB7zg3OT2Styb+rKaPafqwpg9XAUhS3V/VvdiR9C6grZbWuUSwtUek9YC6pF/tLmCf+acer4gk
g4AF9DnKZstM/6EKs+NeTu847mNihbT9xNvZH3RwHvoh1Q9NiJvTfXUH46713qB4dTRbplR1BRds
GvGPXPTmnRy99GMcjxlCg/sjuRv97HPgS/G8Fs+rabt9+2WsDPkIRRYZkU3kKfqGkw7lgoHobJv+
tFiu7p/ioa0OMgBTuI4fJN4NQQ8N1+kRzih3ubqX3e1TaOeD8ZdwvdvhOYwiErR///TsD8f1Y3yv
9Vt1lW8HOVpY+gLpcmB86NGJE71N32vTx4cpaosnGTf6OyvBMbkDiBPi++iJ6XctftG46IarmXcr
Q2IPCOqc6kd8uJidGjaF3gswZ31Dfo24WuRBBlnOsvIFfn2TNbd+mp9oAnuAwkl+MEwHQzq27WnQ
Tnf7yb3hCh/1P+9I52T+v9enReYcrctRZaXx3Bbl3/o6KNeX+pdQKJ4glJw3K3+3xgu4KdU4WTFd
2n5MQX1JiUc0uDSuTRQVnOvdJucOgHC6MV4+QYN1tnm2mxy5G0iOZhPTma7kHKXcvKYqSvrfTdSQ
DAC0hobczsnWtTZySBbBIZFPjfA25lcAwFrmCsO9vnDF1lVQVMxw8CAFRhkoqDbxdf8N212f7rR2
UTbIQzfl+8NcDjbWy4ZFR7Jhjt9D3Oq85J2lUsbpiO+phAm/Fc3dZG1xVTBKYsY7EqWsMn+7Uq1g
Vk9mpBHp2/OM2fInJLdsFZ0kt28bcv/EI2E6ROcWjftI31XtljwWxXNLqq/yLfoEkJlrc94D+0x3
tlh8VWb5BYvxtziGtXh+yG9perFM6PIbk3HU00k+zQKnw9cje++yd1gMH+DskVbV1j4MQSQfkTM8
bnnzYdUfdX+vmQ2SL6EhWNyXYIQZ0JJhij6QPFmvZaZPdoi4YKMPA95Y6S+P2PMFNe41s0ngQaI1
rdsFiFsBf9G/NQ0hhbbW+Hr9xdyJ15jJb+NsDfGIprGYY94RLFEwkBRB+G/40fUXxCJsBJFyLBYG
L7OEEjcbBJmRt4vtlUUFu4JQ24AQIntSoovh4LFB9Tf8598KJy9PCvDU/DjB7tEOBQdbsreSXeiE
Ddjd7S//FliAvGU7MmXL6ob1J5apudh9jCpM2u1zWPBnFYg+FYcBfol/0bJ/QyeQbDFrQ8W1UdDy
dIeHuj/yB3s9/q9oXo2mTp0ccmUnEAtibZ7uPD33W5KRyNcmVQTKIJ+mtUP9rEUz+OaJhfwtAWlc
z+gbUwkiNbg7deG6rAmcxFojGDUQ3ZLGmCG/9DgJSyim1H7IDWPoG8uM4ESizS0XrlzOgnEWLdfT
6kWaduWlo6dEs2RUJCAb+5ZKOTgDSOJ4dg4aEaLlkLsWctB4Dt6JhD2QweP9RqY82BRTXydsWoSA
0tGFVHkq2EMY63pav6ch0PD9oLqWdntkH3H1B3h/Kq4LwQ33FSZOYoh54eK6Y+m2Irfraa2t3OdA
J12S0xysmJUzgpgP8pRcV+ofxgfjXIOPjPhWAyFv+jt4H9Bsk7wcGrb8n4X48XjeQ7ZsAZQJjLPS
wy+RRUle//Dwr1XAIWaYD1iJsnXaD6Td+bQySEetGOt4ojrrBLofnQA8uhqLKEPLL/OHRtbJF2hk
OQhNAuizY6+C49i1bOx48JkwT/RBqw0Psi65OG5HBt4KdeO/1weffvLkmaMIWhK13OxSPXipG6vc
koiNYTriwV2WLorAPr7gno4bl9TsgZH2U9sQr5UQ9TA4BpmnuFyeLg+XRRIpayixnjfG2DGED3Bl
7bCBtoJNLRG3r3KXTrvGzWXisrY5hhvrzDLqWqKNYmtFKFPmh5kvoZlt/RKFF3PWNRFXV8bq8zZw
3AmQFjKWyqwjbTIuf0fb6c9zzGmHVQQxmXBqNsX11946Akmvj9hbu5oQ40MbHdEQZ0GUB201B7Bp
yhzANrRoNjxzaRx1az+ytOKBwc3LZIyvcm2b7ex9ylpXTvDaHKfoqEVoFBd97qHloDuxw++K739S
vg38Of/hXqWoKM1zCq/9EQzL7yghJo9LazGXpzUpQduTKqwL7jmcDNRt4EF2Yr3vrYOyJRdqln/T
04esHWw6X1aTCbzjJXgrqN4T1AACsX9+GcMAxh62Ai/Uk1gzN3YmrJnANvrlSXw61Z1qK7nLk8IP
nBjcEuI+5+CbGUlXSCJImsY9xV4tHXX1ZHBKW5+y8ZV/6ueIXJl5kEX4MqnFzI5EALnD+V1mbo6r
eYUwKrG2UbHHcoH6SN7LKAbTuxHeY0zNGZaWWbhHWZwh37sg3ROxfP/Ap40ID9kcABq1e2A2jBeY
VwqrQl3xN5CL1NpkfZ7M8QC9fH75dO30Da9smddzO8G1/f+V7yQfIGQPP50VtcckzJIluvLptZ/8
3iK8HE7GaXph0sDOPjvYdMum7+2cWvIPB3NgCDT+n8QpG246/CVotijpKZre88rtU6dBjpNsEmE9
z9YQ/7NL57imMj8LFaSDtym9kJsSZ5cquyBEsxhiIpS+GPWbKswQZxnRZzRDnFU3YXips0P2dWUj
RAFBbLmxfeS7ZmtG6GwXfb0itecxvqUxzFQwDcyJwfhutcolSDWpP9TXbTCvirVQQ0+SPRxkfbXq
7hMg25B0nlX+QOuJZnnOjQCy/cIXNsvInuRWM+KyMXk9vF+rWSoE5oiofkZPpFdx2LwHJSgWl2FG
BnFq0ZF8YxztNzld9F5Rg3QEX3qc2kNDX6Fim50deaq+5kBODE5MnwN5hTYOeRorUDKh2NsX+5x7
y+eMJmBF4yQJc7vXblJ2fi9vJGQr4/4pLZbwuEqeUAUUtW9Y6xp5OS0FxvO7tLAIS7AOY4eI/pov
uhHpz076SY/U+tl5UVnLbKQIpZEc071F8jRJkuk+NFyaskbwmIjTlJG1bqqHLjks2QEMg0OjwDKj
NFw0eDxr0OTSjoxZQIUoNuanWqOOxWCHCw95NsxRfs9RL0/P6JyLsNNPsnAi1LxfM7Km82NkTaB7
13tSMcfbGvFga7ukd3lKRcRIDKpZqcMJVdwEXfG8XNz1Doni4BPh2DL7pQfRvoCB0D8Hmsu7qol+
/I+pnBjzBa8/sweKSWM0tyzm4NL5C4ZvZvPuI3Hl8aiWpxZ9VHQWppM2EWNMOg0O2ZPAanQWv/zK
CzGCM4+uoPO5PHcEwVsPj3mwWtMmxbvqtWCPQ2/IfXBnJM0PU+QCHNnoFhNLmgvE9uq151BLwi1Z
mXpxD4pr1zm2kZ316k2gSjq6VvpOYzcyT0ousbaETrrvLNYH7O2OsG9Ra6MnLXcCsNvwEwIBlLwS
JeUC/4kO/gh9reJXil/oSyJ9SvMiob1AX/XDHaRZBBOI/niT8G/PvUwwIb/KAqMN7q5ofhVh6nBu
m4Sg16SVHSfCYsCnSzslYaiAFXqW0wDWmz4kQPWUI9Z8G+cM1/7+0gwSbZ5JmaTuDOvs6feUIi5p
r8CerOhvNv6BqZd0u7rf6mSV45h9/oFiqHRfiiOz0deuan5hyB0ph8nYTWBIoaos52qH6z2eDTJU
O8Ywm9XT42i6vyat9Kfewa4OYVqJ/PAE7wd3UbYnuDN2kQz2nKc/ksGIBcqPhUYu1nroyPJnWn+I
0b03r6HTdluN2evyUXMUQNvZs5HeoB6JmH8S22IxzNhZj7vFXNnuo9PY+BKlX+hvUmoknemouSIN
BFV0zoBtWqNFbtvF1L0ZmE1m8WGG2NmxmDAh2dnTG8BH/4uYrqBA9xdCHFTfHZalfkMlGbLYQeNK
agKanbRmcu9QQ5BUXkp3vftkpfy7HmanjDDTsLfaCycU7lTmF46a2fgtUmy0qdc5HXLg3Glfh0WY
eN0LtcQCIRwbcUUKKvVb/kF2qEdkbwhB0cm8/BbgL+dDtx9/eutWP9BbC4scFTf5Ei9fivys8iN1
HSrrngdY8Kw/lEcASWgn4JiiVCJvnl093BqEQY94lheAkNl0jqK7RTYb1pDUbK4gX3MCCQT2XeGB
KAmVhPgZN9Mvhcpgq88Q3mW0S7JOT/gQmnU3709Dc4QYOTz3/W44HHAhXLXkLQYuMCN75gCPEhyi
Cpdr1eQImZe65dfzuZktkukA5AUiePCk8k0DMrBe9c0aP2TrU0Ilg7TGNe1VklxwCdfukH6ABGnL
nQvle85J1jmHxw02WkSW6doAhNOs42z9ICWB8z5bJziRDjXVgrDTSaPDKgeawtyoqpPXTuFO9S4U
A3XYCflB33BSCKPNEqFAAw0iGMYhS4SfDQLYcOP43jL6m2+b55I/Agwcc/yu2rax01l2IbnFezwC
W9msVrGyRppcCquULPuXwyVFAymuWFqxU/4dI2JdZ0shHUNzP4Y80EeGu/Qp3Oi57DNMwhf4zSiN
X5yYM6+845vQ+q3sj7J/r5D7vAnHV7iXkeJX+6bau85DZ31wErTlt8jOF3yfjMeKZZmL3apTllgU
2OSjdW0rL2JIAWMzWnfRfyUE1DlICKhzqO07LqdDq6Jk/pfcE0kMcIciQNs94Z7EhW+dAPixkFgR
znya9GOoLKKOGnmDxfUXTMp31GdtbjdwX0pmjsbzLL1OVnoslL39l4QOobFTZZ8kOxGd9GvbO2Xj
Z+wwkuAhBwytOspn+9vYztqEq4UkbNho0A9/3pJ+WLj1Pw5lQlutEvief+uXR5ra6mCa23HcV7Ut
6h59E7MVPkZmK9OzdsDI8I621hmQ0PwbdNvWO9sqr7E1F1jtAPP4Iws/E0wy5lcOFelxrh9n4mXi
6lBV82gJlHq+K4iPk7YyyFhtmajBrrJf1T4l3ea5e1D2cMw8/IpFv+VRlqfV6sGn0aySJ0DvpPYH
8wcxxKcBaCEwhhkyxH6QA8XwWW1w+fNPMBOOnizZHC4vz44YV1K7bu14T5+fuvQ1TN+P6btAOA7m
ZDaZS+nO87IXavHAhEQgbR4ioXgrANxpuhJgOXZLo1g+46XSuV21gmM87i3vmfpav+HYYSjSuOFH
rdsaCSESi0roarbbIMVh29vxpVkNB8wEFO2CSMfhtwSb5XOPvRHVEw8Jn8pE45PNX99K9kvBb+B4
OeoTysh5NzrUrC+NcvjMhohALUbfjhrhs5zRTJDk+lOsHn/zSqN4ziuV400657YCQWc2pWvrdvJj
3BkKeXTBYwrOdJeyOneXg+p5HdyYaN0Oc3spLAQyXYTTxE8x804K7aC3hyzZI8FLuIO2lbiJQDnX
dq6cZNHv2YtayP+ueXFPQCDQYZeHRDhk8rHPlxIvOTx/LKZpR8IlsmmN6KR6lvqA4BRhY2+lcN/X
x2d0tObosIX4sP+gKCxOkXkk2ET7ULr7hqyopiWxcJuMQY0cNaUb3YefDahCxQXxhfKRGc7A1Pwj
zxZqt6t0J1MupnxhdppZb+3w1ivngslxu+9aFlA7BZz/JZXP+sSzPt+Og+GU7gYVmP4CSeHU8aVd
/hGEdUeDJntW500HmQ8eOQsavMcaGXbf2VykRGdBqW0eK25PeCxEKibRNsWjw/1fHrCuJSX83YMo
HHThEEXHmMWzX3Q+iufnNCcXf+C/sRSWoy531rTuaISboIWPbH1ub8OweFrLXFuA6U1jrypPQ48k
bxFKbJ5x7gSJsJkkNlMXkrISdiTjnJQ1pja31i8fEoltljqvgq7ayeziCafKh6z7oCsq9lJ1JM0K
IIrZYZg5QI0bxX31gx5u5a0ToVyJ5kJJQoXjkJXUn4pqxaore3qD5k3jWn369eSrm8gkEmIjyBsy
yqNoFbzrw6bQNyNIg58hLGuVsEaWMF8vKTeM6UmcHhR9Zrg1bejP1zF7b5/XGAribTRuPd68xuOm
+71MWEdzCuW5PbDTc8SQ1b5fEdE2zrjbEdccEEjAZk/yZM/i66w8zjFCMOUYSodc2jtOF9plAxbB
VoTdJG9ljKWkIhHiHHLVs6vBYSx4kU71a4+KJ0KpiLxH5CkIbwsHeQA1Ms1pjvMTUQc67mwOI8aA
CtbUQJ7qAea1PthCcuXgvfh+jbuVrQcIgkPypnczKaRx2VZjnYkRiVvnWn7DDgT7CPI3KjgcrAw7
zHVorpmfMTwTOT+YfLAyxSeE3fPtYdJPvsPqmH5YHVh2a+/REmkJ9tIvrhlotzVxGNwihgzOf9eN
u+F1sPpFR9H08+b9XxMQFyIZmEpDTcAiqWluZbfCSH/TiaJ/C5M/ZNaU0T/F8NcY/sSvb8HNtW2c
b2sm1oyrtwKKglMibVivd4NNQ0PX/EpWSL3AviIk+H1byH6QN0V/iFlmpIcYyeJ3k3/Rr07RXTv1
aMmYeL9QJTpCdW7R2FBh/egphL8h7VcHacTujbceZN1+LEm2X4r9vY3vRb8ctEMCGo+T9yIkb1ZJ
EKjmvximMC2FYPWniw+G5VAp8CnRv6uSbc2qHa09JFt6MdxhXJ+GsRwJ8UCuA1Kt3n//peZ4Mh1i
o4ppNwXzHnTWdpyFNISHjsWGr/RASMhP28EodOgoVN7a8Dwqb9R0eUIH6UTTO/TBDbHL4kfyvO9q
zJnFOUxPUnxEtY3/VkH7g1D9KBZbAVdguDfz5f/OlV7SQebeUAnfC98f5T0InjmpQA46AXV814ZF
HDqPwTcuiCFM2fmGoMu8CJWIVPCNY9zTPr8yC8A+9coJy83MellUYNU08KN++1ij74GDTo3Bv4t0
ZLZ84VKr55DsicEPqm/a9lWceb87UQ3wquExDiMI8QUO+BNoe4z3Vv/e2cMizX2lDVyd4sB0WBNF
pvf7bD9Nrxe9iR8XCcMwLc3GB5wL80vyTfxXO1FejsqlHq9Rdo3C6yQzRL8ks5LEwLmsrorn/OCZ
f0ppFpKwaEbAQQ8r04J4g2Rn5j5D+1GTn+WM+IHoQ0O/ZnGACBedqHxFamGFbg6l73ls5eMDO2Ny
EhOU3kezPla2IwrbjpKj2hBvGerzUbGjunHVpcvcmuBG5tZl6zl6tTfFGcSuq0Fvbsp4IxKbxLbZ
iesgNLZlvn8Nh+p1rKtTqp0t9Qxmg4IE6rodo87WZ1fS77pnMgJkaenmofvV6A+Eh2Cj1Rx2Phm2
P8ZeIDoOkICN/lyzk5q3DFfUGBzVQ7HjqObjGzZAMNCwm5XTpe8F7KnynsefsBPaoCtWym3OkFbe
amtVEA+YXeMPc06uqMtTJJ5UxgCMa4ajnB1zrnQFCgX5FceyPYST3T1sokXzTWhhfkHS6J2RPLmO
k3PWNyshBnOsVct6tFvjUFQnXTy9mvOZNO/TpJ5b9TxkUFAWZf0uga0mV4uF4r9mE4IQIfsR4MOa
/kFfwbDfwa0gvjwReqVBD1VeF9xG9IR4+FA0a2jIKN+l+6P/1Fk619/Y5WvrMlkXw7o8eMYUf1w0
9dXKLjKK3+Isxsc+OlQxQKwAFELn1QHpENo6Vd750zJl/QJwB39TWdE6PmqbxVVhrB8IBaiWMcMY
s0XqIYELcuIP8auIfQgpv7g469CoayBCBp6Vfm1GbFx9lZhsqIVGAK/wuDDW8gPuhp/3a406uvMQ
WcSHsuFbY2PNA93GbzRaVEtrJuoYBaTZMzQVdzJUMKiwWBpB48k2o++Jobd90ymy6VxuaKKj3E/I
uM19QiIwsw+5303/Q9h5LUmOXUv2X+a5YQYtHuYFgVAIrTLECywzqwoaARkQXz8LkU0OL412adZG
drG7ilUhDvbZ7r58whWiWJT6gj/Cq3JR1ApWLdL55pThWtUdrrgeBcrl1VKvaXnthKPIutAAH8ne
69jEB4a5sLbBPZsTv1vzzgDKyJulEXB5J/qG/QeURQlPw4E2V0o3SmbwOQW/1fY3t+YE4BimU9CC
zbb6gnI9ZJ95c2/za7GA68SIpFBunBF6hKfucjLjNzektcZJOqYnX9/8XVVglSfr4RDC4IoOqZ84
H3wMYP1JMI3wD6Al6KMeaRjkvXdkLZAE+Req+NrHV1lAxrmmnC3+IZH25PuVdQyRtSGHyY1oAtgV
0a3JVqTxsJ0THCR6Q8zNi65KdVN1uoSD/nSjhL3jLzRQrPInsTiVfBkyjOrAd0ZIHp+YthzN+FDw
GHYByqv9smHNy4ELkyW6xs9tzi/MfUo+ZwR92LPYuTlXABhbJy28aPl50L7D5++fNxWbuwm9aTwz
x7cUPkGTuNotludBu5Olo6Sd5FH0Sd+lz5Q4lP5Y+ozoEz+X4P/Jg7L0BTxUbMvO+ayqgy7sNG7m
/tacBeEhlbe1sa3NfZ5Mffn4TM9FNAPESgMNfTZGvMWFYRN4+JRf7oBIQFVuMteIcLI70RavbhmF
zHDzGrZ0pS2Lwv0RsBvDzeO/BeyQupcPuf1Ad5LNs9LaEXNnhtuF3fYxwS+uTbRspoA6RVB6TpOb
dIKsSoA3oFTveVafH7cVix+u/pg0sfy93yWkUZI4PyXMsnx+0jUuTJUbPBfZ/alQ7EHRyCyC5+mW
mD28B49VPBOkOVJ3AXgkaItv1CoAjxm+Hmm5e8TSIqfvXRnxq/DhJBIthDwRSne8bsle7A/cik64
rKu51x38/DhUp4RohbbEx0z2rJ+3mqPLs9o7L2edNeMoKS51TYSQW90X8Rfor4a5JDoPIGIQ98JA
8/wmnKHqptXJEhCKTn15oiheNA7W60D6UlppIA6Jo1Pm7AGeXajKXCpYvand9PYLC0D6BLc1Ys2k
YF8rduYh1nMzCUlectXobcrem3BZclxJLoEmjb02uRcbMvxPGUIXI9RMb0UwISpCcCI0J1wlOpYB
N4CIYwUNm8vPzSah6FX7zovzqzgbz7scQ7ZYzZyX8TXDZtlePeluarb5HKvd+X40xTzxsZAtLQZh
JIY9lyHSgz4V9+XEXGUu2N8yWf1gf8dPGyIFZRjcyOd8fhN/GfnLwB9Ly5PxOkZtOWIkXhYFgzX/
CWaU5TtTWTESgDNpJu25vBQklA51/3h6n8Pku2wuGHJYR/iyTwnfueK/QOCxjKgYupPZetBsCg2a
cpzA4YwW2nfLKG4uNWaO2LVfkONV9l9rLg8oOdaplun9wNqwkL1NztaM/SYdEPAZqHWf3pV0Woub
DphJvvXBsg7bLt82woapATtquVHLseOuSLgrrnR/paQuKORo1RCXwToLPqybBtJZCK8VDbHN5wCz
/tHGj4JdW7UAQfmz4Q5zmuTCejq9F5i2uO7LroxPEqh3QxGb2zbu1ir5o39hqVfP9XuSLNWD9FlK
C/i7OY1uxsyoZ6KH1DwvwwUAsHxZv7/I2TDex9R6Zchc1pcedPOHL0+abyS//jthXfPcl4ZDv5xp
fGHNMuMH4N/IWCnmZFDuAMnYuRuJO8mNWxROXuRU5IsI9rQ9gzgX8bMZU9zvvTbR4TpprjGFTxB7
i5YdDU4F1UEBGfjcsAlDVlG2EmO5viYdkmms4JaoHEnH/37Un2eN/Jw6exKTw2FAZNLatthxDuwm
KTahVgjKecbRT5nqc2XNIZ/vYvJlWMwrouf7+xSULHYxZtEscafTtmAPv8nsUpvxc5n9nv+Y/UoM
npOtXXv0S67rYEPStiRsG68nPKMOXbHXAF1IW2AZ4cZM1kWwyjK35EtJMupEgB/mIzCejY1VKi7O
fDj4AdXgdb6trHn+ycfjJW2UYGOkDl4hHbFPPevG0S1tObkEz9NkC0yRxkksAMAUXTfwd4K8qdJ1
rUKGcuR8GY/3r/F7lBQ8VsbNlsD3yFHau1Q9ZP1BcwM1dKl19qKzGlGtfQSNpXjHMD7wRMdAxKjT
ygvornlkk8nFz/scaYI7CQommlU6f33zaDZYpYXjGkDWnZSCx6nXoQfviTEryQQkP53WhPkiWq5C
m2at/N111UKvI8wUbHQXv67efyjSLZ/I1dXQrvFpamfyWcM4p061OS/NT2t6KGyeIBXey76+3Hg3
XmfLP3CIf6nhZ74V/JsvEOs6++YRu258jAO2JYeXjkLiFeM4SmG0kI9QXqkdobzNeMIyXEf5+g9l
FvQF9kD2jbEE3eT31bmi7ip03T1dXVl6E0WeJbFdyVO6kMDZBwe5p/5m3fQM0etKmmBvjz561uAt
pozpUH3pdC2CmdK/PWKJ9VcrfCbdZ6beM6I95q3RPnxqKwnVQkE+sdo0gA8FmyEY3/VXs7bxvrHD
FLaaPFeKbVvBdlqXxWqyxTUc4yChn1BaYI6oz+QX4FzkNlcJI3SlcUOZVZcmsH86s6ti7MzunhMk
CxSfDHRF7mTxnj8tGyATgyP+UfqX/UVV2wcFOcbgFZoMkaNC08UOwp74l5eOA+m4uBLmZWSX3iIR
5hW4c5TMFxaxNa6vuh+rkn/2dQOMmGRm8qBQ2Qpc+vbSCFOzXr/i9aafWNanTjVWM8mVDw8WUTPX
YBBZl8i7aPGoaxcZDj3QbP3K8Fevs6qTh8qId/uzSpzWzfSnCydz5GGSpq400B+30BMSznMFW6SC
W/f4lHddByLvVD1IroXhItDG5JqBs/y5TLRloKEOfwRjZQMm2eVSr7Y+6ZZqn1ZbMuTPKYMxs70F
dQNmu2SLon06eeJRrk6Kesq6cxiw5Vhbz/H9l57r13PdVLAoOJVXbP+pKgjPtBnwy5b6WvqFxoW6
88EQD2AuFu/kwQkTw1TAK9fBMEgm2OWQxaAO9+yvumshXEm3+sd/9pFIMSVQKwhOuT9K2c/0bym7
tBZI2QkWipBj3NYPzLkkYaXvmloMVBhxGYoY5xa+tyXfvi28bQtvs3NIipfcTe0Zk2ME+ujNQKJ/
gLyZJ22acBKA3QQ+Ii28ZLFzmIF+XmH1Od8J6H2LEFa/Mvdzul5nujLr6MPQ55jEg7UwrMPQhXwi
lh9QpmCwgX0fSQ63NLi1nTMkFy87FUcrnaTlRB7RSIuyIMCw1EFu8QqkblPZAvmoETYkBMcKzmJ8
zftrnFx5HZ66/XiMxXyGXaLDNnCQ8vqWyw4OnxtYLRCHbDfSCVdYvX8AMR2RERuKslVehn/chJi5
mLbkgYv7Ljy+9KPE1d3eZJhWReCP1u6pzZwWwxto6hmhYYyH2ImYI7ETibILMo45kp9Ah3dgjR3e
Gc4CRt199CuWcAYAxdk+CsCe68JcBcHKS10d4j3jTj4aNIbAzqs5AeyBKb1bVBPEi7vW3JyHXn37
uCmsm6F96Jhlx85tHyBxs5KLdTNXkEaujXTHW1kGxxQbcQuFyBmUSThM5GhplUtKDSPEt3pK+lzY
Oxu/+ODli4EVs91Mrs7TI/+x7b3tIGwemxh3hLHKzk/I8nZLMgNXy4cIrn8ZFIdAO5Jh74yvQP8m
Ti0T1a3XeTx25Gy07mQmp5lTdqs6AGi0GrpViVjOD9eA2mq2bbxC3ib2MIoTiB6//bRd0IoUbJxH
YnwrwmfTfb6Kex7MpXQiIOamkzZ1PH0VGisBMs5zFearQZvqf6SGK+00CJ0hstvi9ILOtpCac20d
tWD1ghuS2e2BCbgrQGO5mBbNB1F9GD6q5OrgNsBtY6MU9lZwTMLjMMMByj5c2Av+byP45VOZvP1x
vcZkZXG7wgWmIEHjZZ8y1QwTPzxO10wBU7TCJQ4EQvMfAqNzQlXBSew4JmdqtI5LBxKyl58pvyjb
C2vp2J/7spMwdHQrzPQtdk5xrwERgtjdrANxl1EOzOKZnjWMBpa+ylnZcbszl1PAR+epDRBWpBUZ
H8NAowRAn9EsXRurgpOA10ZxvcY1YRZOei4vytx6ojRSjjtGeloCW8B12IYuUz4gq5cFlHUTTT0M
xdUWcHT9dMKYFcYv9tZxTzLYHpp9kXyp2WcM0p0pydWFpdcsyX+RXUN5AihaYd0tj2JwyRlMD2JL
HOVkcrfmxSgOsrUD6G1tU3Hvlwe7oZDAOyET/35qvyo4FHF8eZbniO/2cJoMzZH2rOk99S4MpaL2
u0kfW7m4G+k1Ti/quqJvF3i1wIExLZSp+rZS5MpMiOcslsxyrvNYRWydx2+GIcpT4OJnSPGd6rPe
IcTHtK3UX973kDq8dlB1A2kDHOxLfQVTg89yt2JMZcfaMCA5aIm2wZs54mU+RX+O8Pt6XVT5I4uv
ySfeTubCXFzq5vLuWcxEcxmNQJvJ1oVf27eWaQ+yAwvqWVPOZn+yUsa0n9kbsFMmLT+nT+HTaj8Z
U9NTSGZXOYTyPtSn+s2zWGBeeOubNYvfWJ2gOhTRcXIfSC5gKu0cRDohxxCwf4m77bgK7hRXfNnu
vRJAAe74HBT+9hVuPj/DejEkNDP9j/KxkAmusj1vHogIkYsuWCLldYOLlMdcJKk2dy2t3aSv8a5V
ats/SbvpwShjebrTAiwfgF3Rh2Uupd72tGPEb08/0kDuHwoJasfOy3cvpB7GFHU9mKv+LPGsfkNl
ym4Ksj9cuDSf8ffuxDD3VXMaLjURTdNNmxVwLq4IHnWR6O9bC7H84aePBotkhK1i7Bcv4QY3myYb
h/6YYu4NKjWBU6nbza+YiMx6Epmnhmdo5ebcZZlDo7VO49NYEMGtjamePtEX9jyeizKD/TDs+Aqm
OSzbbe/0ssMdJRhsUXYKf4xlqQAgpeXTWsj1ghvvP+oizAWWC0U53/lF6Eiy0FYbd9rz3GhQVKch
RRvGqmMqB436NoL2iM7enKLt1hWSVSWuJYKoya577WSYvt2BK7S/foH16dfPdCP2kAlApK+ba6HN
F55hF+ZB0/Z/yveiFfJNaawz6e+DabgX2QKI8opb0hvnwiGYWo6JEzqe8bCNFkE5WtQ5BWWChdqN
7MS4BmPOaHlJeAEIJh3k1tEfVTBhk8gzhZPtHmo7U4X/sVfqHe3OCW1BQJ1bmx223RGdfkJxtqnP
zl5jfXb6JZNBCvavOwwsUKZ/DWmme0qkN44i2r4875zEmpDp/SuTsiZrIqNxdtkMK4r7lyE1VW4o
MZCHasYV3W7g4mDf4DC1TpAH83Ndjl7ezFyWLEj4FwDIahari3G7SVfCBg7VKxqXcv6wEyR+Y2uo
GoSWdUd9cE8R56U5UfopkWy8Gd4Oy8CQ76c42lZqt5Jn3OzEjfXkay/eBp+LXjvzu2uk39gS/Lgn
iNkGREJ/irQu8u6vzHpleiWW3DlzJzgpkvNSJrWTzVu85QBbqulf2StJ41gM+WMdnzhzpn/PBpjZ
sYKDZJQWP8PUZmcJu1ex06qN/Fqr/qyGFpruY90xGM3vt9E0VSMtzRsN48ZHOyErAbtx52djWUdF
eJJqPpEt3BtXl5KV5kNOOjG8sKEZbsHZf7qQ757WKpPWAmdbuqs7O3Ff3V01Hr19+rGEM/IR8BSP
mX+K/JMhMJjOynE1Cf1gQl7sFZ+uOjBzc6tke+orP651PinFQ25iPnWxsWL+7bSbDUL6SvqH3Nwi
/5Nau5+gDJxogjJ6B679xKnBTrggQUVNzKrFYTVmQrdT3oY5NWOl/ZeqpnIYK7x2EfpPPaWWKp08
SGLsbiOUfdZaTibYB2EdsP4mDIFS02PjcP7yLCmSUiFpnd8J1uWtSjowcOCLECOeBsEx9z8DRC8w
W5SXgMqiK5PZTJ9b2dbel+8gEOuWFq+pMsmDyfUvP1I7OW1qQHLr2Wr41rDBs83d/yXnpSBmns+E
CRVZfDC+1NqHhTHPPAbBXnHw+vQwSWdGsyKU2FJnkGxnmT52V5BKFHGSojleC0wF1KO9CTuNegWW
Ibw+5NfZdCzN9bl3srzzFr/3Eu4QebHHWH/RyskQ7EBmYMvGzIW7EiuuzNkXLWqRRLgNHoeGZQne
GR0k9A1J9ZwNuSfen8Ckw4vUXgOZRIqD390CR8bPQAZi7xcBvbJOAUnQqRWufRQFC5Pdho91Ne3a
VR6tnRukNhBIFhhfxnwSY+ynNWewjtIvgh7gtvw/P5EeRf7V8wEoF9R41+UCOktZcgAtkyUlKjcH
Cvs7ECDUkydV37i2KBzrFz5VnUO+yQb0BoPvLZ/WV7H8ANAe06BFn617W2EPgaXWYivOtjjxaPbm
D/vcKCcMG6wjdOS7mkQI3/l5Vy5u9c2oQJChP5+U/MwBKE7kfkIU51/jA9yihy0o7Y5gtfnl/YOg
lKr3Z3DTKMdYvOrFy5unypwMbL7iZpJ5IzekeXND8gIM7SKdSs2KAb4TnMIOGJZweFnTVseYT2YK
DPCYvfhhNNbvNfyP4TJ8joxGE6slotsiTA7VO1BDZkdTtrK6UUiJiysqdMzKprZiPmYxCCJxB+eE
m0O5srgykVfmS9+egOpUCSXX2S966IYWupRfJTbYPlQxcG9xfGz8fYMerNr43rEBvzCZpEAcqJCz
n/QfifnGs0Dzb0VrR/ngpII8Wq+Teuzjxh8n7BXG5/IQ+WOzVwJmJWCaAXOyE53BvOXVR66dXy19
fPv2pHKAWHfS72WyUbr14E18O+u/reEr0h5NfyNNR/g4o19qruRzXZyh9hsWt/oZsANC+di2ZXBY
lDTn5+m8HMuaHe1d+8SeFvSoHz+Ed76OoVynBNOeaPM1WxeRz/FP+FYnGtqM/XRGvzOtXSnfM+Ea
17comzJJs7ajvzsxbhMmbLE4IzTXxMXKc49v7lY0N8ozo34szyzioy7v22DbzVtl7IrS2xm1rVEy
x/IKpVmfEzFCZ+E8GcM1z+WAc4+QQrvMzWl4EpaCepXUq1/yBT/zYZ/5rCK2pramoDEfqz6p1rXr
bheu55GHMOlglBbSrW3ArHW+/bkRbV7lGmN28MfOFj/UAgT5Ch+C/Mt8nkEx93zTthonczUd2ge1
PMrI/ngCDuArjhPMzaedW9DIBYiiJkRducGw+UsLKk8INc7LCgzluw7TnPfeKSnPYnqq00lnLuqI
t/PgFXtT2M4eIg4Y/6AWxNG2frlNtPUwrDQUBQPf2p2GUBUkiu76ues9XRN0/sF8O71qZRtNJHgY
+DpoI2BlCOXWmAvPDTzEGOtNeVN25sYKwMJcvOpaswucs/N/aVsU57rZZc9J5WjwQHLYJDmf3GyP
d/Wqbda1XRX4NGY94EMUoWKZxk/0/LEeuHOvnUZ9wAYlFm9VCsQi28HUHd5L4f4bUPiqsHAxrLB1
4DEZAFT1C+D75IlGZ51HJcf6L20IK0Pt8SKyMxU+FHCzEyLvRPHBzKfatmiYlbCSbXt1GziJNsfI
6YKYAWmt3uPUuXmbl7VLlkTyLYoSQQSNRyGiLIBygQYtAO0KTmYJcKZfTkdmgT7/SWvxgRp4RkEu
cNoaMta4nyzJe8qrSF6p1UqsVpYTIic70D4w/+HSBBRMX0Plbbh+9TPsUH/1sj+0wnMAvlfh2DxY
8UGJD+kkJulJSS/RaEg0EY+iWzrsLJbwwtHsjynv3ERUNxlwpUmg7iE1NpM/VByhtR+oNOG5i5HT
5gs4AtlsDpIynfbttXO7iS1Ervpfmm+U/9RdJiuSrkimbpqmIf9by2/iDWkbJV3tJDfWwhBj8QUL
M1Gk7Ig6twX8MZzlKO+UcqH28yLfcPuANXmL4uRprJ0SrY2I57iIXSq6bEhbzRgt2EeLe1XY5+Uh
9MnQHEJKDtjd57uUieXTKu6a9hG0czbgsXjAqY1lHLIZWU8Iral94/HE6UujDqZ2DGnvvVse2mjD
LLzV/FQ2h7YKbBkiRhSCh1Usl4ceLAwGcnkuU0YPO3gbrGl8QCmn8aGG9cH/EZGEaF3Ka5x/jCvg
/DUKjN/fUdTfVLhSI4BuPdQ33ZXKg1Yeamn/0/QQSGMJCbU7O9ggYwdB+aukIhAENnkwuEDZAbyV
ftLUi0BpjnSzPNLmn8/8s9MfXmubAta0hYKopkBm/9u7RrWUzxeTDjFusxvFWlkTQmH4fCP0w8i1
7Z59BpPRHGiEC9YLkgLJqyGf022MuQ0RAp8GX1JmdXEuU3yCyyAf5z6ePOQ4CHtE6GPWtv7DAoWU
CJlsme5RbBLOMQh3JU/Cdi0UK5VswJtwoDCzgecgTpufr9e2PbVQAKDVAX1jBsbIhgdgmAT51vPg
Dm1e+egJxkH5DuIlYz5TNJc8nIZHBW/As0tp05YbLdik3F0/Kv/LnxQa16FtwWKWkPEbX6Nb/7+G
MNjK1W3647RVR//gXeofiH+sCBIRfKbTtRf/XXpqKOcerEF80Us8LadcPVTyPvF3CVygYJ1N9WQn
ZgcjOMUp5twPkTclu/Xk13/jOxWbLakNVlQRhWTbViNLSZZrg06Dm1hWMU7ijZ8ZzqH179BV/Wpi
kEGq9woukqXSvLWbcP6/FwnypfsP3Toq/YKypOumJur/VsicdXLjqb5Rk4S2uj2WWVDRDCN4cBhG
qtJW+aHdTnySWXZ2q7JtkO3kAwhTddgU5LrTuYNvwoHxb9AEsUJtRrJGbSaMDDrZWN4++Ow78diE
IndjE4pE5bM3DfMY1vkuLrGw7ZkAsdvIFU/GDVBH6Drd6lbXLn0esPT5Ds2xocKZEb1pidYAWVj+
aKA0Duo0MJcyvjP9u9S//aNTgAXYZQpk/nNkXqLu+tRvDrhP/SBk90K+jzRSItuc18obeB/jmek5
O2hILKtbHT9iYQyX0ymCC7kQl9xVnuS5HI4hGXfM0W+OkX4sPgmeivzT2/Dcac8dOjjDGUPJEnvX
GO4GKouRWWflWnGrvsPU720xXuDypfrz7y97kVzF5CpPBH8uT6zgGEC7UCYNDY3BplaA39ihfyv4
y3ZAIjfClZ04ZwSrfqSVLr60Hx5agEQBce/fBihYRz84mHQX8XQ3bESCJzdsKtL5XRtsePRjcuYZ
sC7Z2yrrinb7Zv1s1la8LvtVo9CYMNolHg+fYo78Dq9NvRfBLRcuWnUuf6mfVrXxwYLaJP2SBatd
K9/1xbgUt7C/0UcHfSiY03jx6lcvfxW8XMEi3E8gYFGgObYYLWYalL7KMVmft+5TXWnRLAN/lmCO
4O3f0y0aLMbG0nwxqIsKzznOcwwueATeXlwOs3+GRAdlPMyyalIAw+nWwNMweYYM0U6Jn7l1NdCl
4dTzTp5yl5pblV6l5JKIpzg8cClXnDhxdrtBZ7kHOgHkxt/QcmSlLl8sZ4aAu55uhZXir/1iBONo
6QYwzguvDPWp7NeWfgD1aJrvBJLo3VIO3AjAYOH2vdv27vJcIyvFZ6E8+fjfhGPvAz/H2nZ4xQdj
Cz3u+Vp4wug0VeH0GDOAW9anMtjDlqSMIbr2cl8vuvBcwrVgcyLvwLFwqdbKoxfYoKU4bU102+gq
Z/cpnAi3/BPFi+e6J2nwptVIPMLwlrO6fzeLsR6hWeyHxjEhKcDa+j5Kmfp3bH1l3WeVPhTz1mof
JoIr8IJdrWzcrRfTELC/CMFSQ4hM2IOtarCz66zDF7H9Z2qqhk302v9JUNVLPptT4Te/T1YBKtaz
j4FNgr0GGxMTp4+WnrEEPPJJRoS8c9jPdAoSpfvosrjBv2LeCbm/YZfB5PeO5KjvDd+YsG5YLbpQ
VEzbABWs3BPz1g9XuqiApL/XlNWwUl/8e5QZuFU9EVC0yU4goDx531bgZCT4y/F6HfIUNudYCCye
y8KUwgVNv9ljw2OAJMBUbFwwPq8rp/OQCi4enheKCOR7ns2rZh61n2bwmYaf0qQ0Vq/33p4l4/Ye
WpdG+WCLIG0whBTlqPhLmCR1m0zRM3nUyt20iU411bIyF625UETIz4sOmZPVriMJ277axBo8klWO
3VJk7lwJ1pp8f7NS/XVpjWYtduwxWc/xZ7EThjYl+ytKrJLFVJo+xas+C7U1qjLmBAHDFp9fzAIZ
geBta9L5eDht+2DaO3l36bqLWZ4r48jjkpyO+ylWh6jc4zvwKmwWq+drFRL2b7fqwtcu6fNWCffg
HY8p4++4hkk6VaJvENC5O/gug6v0WvqvGStbGxrOCukUvRetXVUoZFmGcPQYw6m1fLsA09UPN+R/
f5Tx0PoPjzJN0wEamZqhqv/e4R0FhWm1RUCPWbhG663C5Q/vAi8ZTxF17qwSKoae31q68709wxlr
N3ADpCpe+dkIL3L+4eUfuAiz/homVw5oSMTvHnccZTp7NbiOk2QAoPoZmzij8V4TwX2D77FEqTNF
pRluglHiRiGEzx7S2jkOFQFwOABMk5NklEW4gnqC36+GbEvBH3qAjYWLR8wrujTtxYouSXxRlTNN
XQEX1hfcYqk6ULFSEt01yD7PIm1Cj70POot9vqun4wQKbHy1EUgYsnF5Py3hbD+lQ0nspn84DLF5
d+XRJlNYRUdXfoex3Pj8Nq/86tKeGhdosYBIlWqjQqWYWdgAS1dHjd9DHfX1k1pengkkf/qubq/w
ToyeaFS001U2G9tW3YrMNFwTiStsBAttahlkSytd4v/nr3lO9OrFvZYS6vHAyxQwv9af/h111r3v
DFg5H/C9DKXPVRgnf3vR3oBjWu/q2n5dATCQw9qlc0Bf6QuZgAq31ZG8Nvcyc1l+HTuUetzTE0u6
qCEnZ90fpeiQr+iGzIKZRID3OYUSKJYj0Opp2UK2LAl0vpb6azlk79g33TNPJ6pGnFr5RENZkuIn
QReHfyfoWt95hUuhx3Y6eWkrS1h3roSIIo3xYr9bTel9GWWKwcW4cSj/mKRnwQ0tm6edUc635Czi
HodjjaFSe+cpPWqDfNxXYxE3U/owHElgezUGy33Q8G7TVIR4g993Vda+nZN26I7dMU9XhTQm8QU8
UjaJ+fy5F4d9Hxztq9nYqnpM1wBQXsSLhH30ab0uBKhHj5TyISsfnEamSMJgF7LoycfsZupvn7zp
6lp2SG/mKtP20rMWl0vRzgUQweHiJyaWhTzvxpjYCYv6kv2SzQ/DZhW5ynsf5nlOeiIvhmiXvY2p
GPuyS+Z9aNEqgozcLlr58sovfXQOMKFAadHpWnFJI5UpessCbygxWsn8Y2oHLBUJlG1jyTohBgmk
rcLXhQkQV3QzjMZoXNG0Jv2I40xeTDUgptEgXgtZWcT0yUdAaE4KvnTvqKXHlD2pq/QPHilJ8dFY
fL0+gu4yhR6GYCuyHDOXCEoCagQg+uQBwEyj6tbjOvP99L+sPz9SnJqsn8MqWgkpNidq65eFvkSC
QUxoxwYXH7doOe9+K1TcBeN+MPcnpOk0EwFtnbWb6O35x6eL579dVO1HKl+a6AyeRVTniXLV6d7O
5xFcgntFvX0DvWza0WeqUwM1/S9Hpfof6sNlU1ZNVTYl3ZDM8Z//S0lhlJiirBt946Cze79zVogw
PoF0sLjn/t9yl7zjYem9a/C8Y8B+xY8y+FRujLMV8mW1LEkpW3MqqzHd5hglrKWXuCIYm2at9Cuo
zPWLBdz2IScLNVn4mFk9eFKY3uecLro/a2mniW0r2UnZIS6O4lgC2BafafJd979Uls/SJNYoLCZc
MZ4wMKZgNwU7NdpE/V6OTiUrEBer64ZRxaLUcWf4jsTaNHFqtgNEn4d9SsaQ8PfhmW/hG+ARCI8J
IOdg87g95TMt5RYH9YYb3OsyyB9Dxc3hIlDsQd0Nz3Hm+d7eUMYAzIXo3aRYVQB/29HE3sjA4fFU
zmlA+We+EJY6us1AdIANguRmEEFHSY5Paqxx/1Cf+1qjp8FB6cK23yM1YvP+/mnNhf+hBA4RRxQI
pRzbHhN63VEnpYWZLGpvvntk8bHn8QwK+rnZ1cVCiCeDNxMHRshF0y1ilv3d0gzckCin6MB5mJ1j
fAK22W7y1zZ+kEamCAAkNIGpF/3Jzc5vl/SBLwkw/GaSDu5c2ItrH35Y4Tnpj+DVDKbzcTAFcwEJ
EFZMTXg9Iv07h8b2rB4vz/nXkXzJnx/2qSsgUj1dToN69HaKzejtNP7RJ5BHLnFtLNQcICz53vJu
XTIWuQooNmNjEyxWwuWY+26vYvQQLTsm+EBYjrNUGHEsFr0ddLg38ylP6mYynfbFgRrdYtgK1jbB
10FTdfLg9q0fDaoE1oMy2goDAotEZ+VikxcTfAP5L72avoSrgisrtP2G35OLNJ9agOeduvzQusun
rYkPzAu99qFhrGCkdIj5lVDPm0PACi3ddeKBOuTlkK4SbUVaXbY2qFd65cKZU7JVxLi59iyw97tK
3Pf4kIRpVR48kXTpKPx3GYBfCNgHVzURYxcKAx2dFwrf+FkqzjR/pliTqqW1b+4hkkOWz5eetnwN
7mnCrnoCPHJmvZ0TKBJPHXTzQmsXUrvAChH+yoPfbfdr8H+jwyc3sbjiyA8bunJ2krJVwu1wJ89A
uijXJnjZ6sSVlbFfhoF2OxWN8dgjuGoc8RQX/l4l67mUfMKSXr0obQ3rU70EiaG+JhFiT0e27yin
Z6//MKRbvflXRtcPswJGF7EZfE7pbVCvpXqNIkoK7af2KJs7WaOWxMk0gPso2BRpas1CLCd8x2g1
+st8qknxKuhThTgvsvkBIeg5ivBftpKSOZYIP5Pep2Dh1//9P4aqWAZHoikbpmGJmi7L//NIbF+p
3xlG0zj+n5F3+1qJxiQEzYZAxd9Ihz4+dfnZCi/CqYwfZv+4hVsyCUU72iGh+TTVrBemZXkeyrMX
bGhCCeuvJ2s+82vjHfLwyBmEt63AZB/0V8xvaXJN1A8ptBtiZeJCFVFIFzQZqe/OUfoaw3Li037G
46YmRzIazeTQHZoVH8ZuQXvh1awfhvoZiN9I0NmXJH0942+h/4YOWl6FYhQhX+bZ2jLWpB00B6xF
y3BuB3xD5WXOKVYsPNh0s5RbHTSDcqGPiuCFO5kp/859wtybnuzKc4tPqtC//x9h57XkNpZl0S9C
BLx5BR1AEvTMJPMFkVJKcIQn7NfPArNmulvTUfWiKNNdMry895i9195+m89tLH86I5TKRTyT1csO
qz7z7guiKeWB+3+L+olvF5MzxnIV4Q3IFfWfxaeJWko/heZcKHYVolgo/sKeHiofNlmxaWG4nCR5
VYfc8zSZSECBNS8LcVE2iExE8az36MXPbX1tISuDAN1QfTTjthy3curhr8BbN7zrMFde5JV8+Fn/
wPpstGyEzr5+hE4SY7UI9+hdE8KKqDf+4VWVXrOyP46QIokKsb+6ZaiWNTUo//aq1oJYybmetfNn
OccEbg6ele47EiSnABBikdjvQ6CfF8/VkB04UrxYCUGuLcZlWvjg83Zjv0qTgN4TizimoUg+do+z
op3EmZXfmf5oz1sX3D68krtppirHtLYN0wmkfQG0pvZE8h/KTSlSuse59+x28mNKtuhwID75A7w8
/MtI6XF/+He9vY/hndBOUWGOuffnp1PVvUXxm95O7PtRXQEQWn8T0MkFmPDZzUV/gP5kD+eYPQaQ
Y5NfxmKW+OtvxEhAACXagRcVsMz3lrWzF/3jzLzhWxO94Pt9QHY/ykeD39gc7DuGbJlDQZycumXA
Kx3qcs+kNphlDIhf3TwaaO2xScItH3q67B+7ZA4Yp/gI9D1A1CQ9SvpBfRzD/tg8jgES4lPbHelC
WcSqDL4FFmhOkE9ukiJwHoHjz+r2LWQxTzUdHlgFAJD5++qKTcb/v0oUSVJUXdUlS+Sv/vMc+JWk
Pqu4aubiR3bLe8JyjtqZLDj6TV/YBqInhiyv99qLCNkJrOAOGYN/8TDyPqwayRsrLxgZ3y8Kldtn
o71Kqofvcs1K+1zh45+1DECVBdLdQF2rBDdvladLKpCs4FlyhtANCdngT+yxSddBtH6WLPPIJCN9
mbuAnTHQ102OfB4iVDDL81NlHtXW02qEi+vARkp2qsZT4lVcHfGm7CfpII3IcBrjI2yJhndrX99N
3YVEV2gbScBlNytgN5G1zm5GwvSyDgkyxcX88s5wWxixW6AiLcj32CkEeQieJE0jep8sCKz6Nk/g
58ya8sy+WYogzX3eQ2OpPCeWYlsuA1QLE/k0tK84WjJqnsINo7XzgJTYM6dwADElcz2fmEl9uH6G
a7NY49isoK0W6yC0je4I7Nzp3hMsqdUZGmCWnaB5SP6pbY9RtB8MdHh2z62YOcqFDMC/PxmKNT0i
/++GUESdcHDTlCzd+s+TkYpiqj2GsoGE6qqeGJ8TCQDFe5vdW6o5lwSt+Q2wKI63GvHWV9Wvwnjy
PcFhrA2+eH+xhjDQFWzXwxnRXCPBPHAE9AmxyNzBNHffaWfoYx+sdWYa7bwjQQUgtoql5HDQPSy1
aEYAk0RAFiAksYnlnh/QCsBmldSvJv+l578k7SuJZqVylFDfsWhDHVleSjYg/MkA7wCloJ+KGMwH
acLjPJU9ytcBBb95G0eywa6JdglYHRDk4a+yl55dqlfquBIKp+Szmx6xuHDT3o16gkhsknf6x8Wq
z7p6TjVyimRjNm+aCawi6EgyFvlCqOf6g3kp6eYOv2GF6etFMK4CH6h+Y7rv4wkbP6JxgfuOBPXY
+FnWP8lwbJC63uPmJgc3uXpbMgCY4qAG9WKShZ6clmAp7CVlC0gCxMXuaDnNqSeoVN1Ew3SLKt0h
zI6FdCq1M6jPcm1/E9ONFFWHpyY7ESA5BDcCKSAv8zXZmvS12FGkjQzlnnA7fY38djTsQHCSlj3A
yu9WXTZrh7lr9PgLD1yrWMRy3Tkcmpcy12xnYPjgupFGkBbHLDlDnJu+nWq/tviIt43EJGAjAEfI
15AiERYBkxkOhE7AHYSKSDoCVMSMV0ddqvZjWDCkN3ftsGdc0GF9f55G+XJHQttdS+UtDzFxf00P
tW43ja14wmNiOmqDo2Mn9g8i3p9XlU5lC7yj0jcx8e6JRyiG/PSqgK3KNkKcpEzRFtvVUzzKxJ8Z
LPLe+9nEjaSbDE8tP+kD7M9czlndT6JNFKIlIez+7lHu/MpbrNFqYKlp3MUMqj6TVUySz8WniUr1
q7N+WFCVqzdJvUjZeUZlWtPX+ee0ukjpWWhOhnJ8hEcMPJCC1Klbx88q++5jgNm5tpTNkNkmXhF7
hpfKh0baISA8xeH5wfWc2JHmUq7+hZTVYKsjvd6IyTYZ/ipS0OhmEFoPIcJ/yek41vkCqBO54EQD
ErHiL4FOjGtD2SjWtui9HIDDJUEG0b8l9buusXtc/XaG/o30BSg0UXQv0xvp6xkFsac+d0W8e7zi
XMXARqsesXzt2NMLqHmY/e///jKSX+XI/7uMNFNSZIpe05LM/7yMrFYO0rBLm/n/gXJyPihx9TBX
SL3y0fEBQ80AG+47/6BORhQc2T7DVJh6ml3ld1G+U47XrBhwKLIix6aNeN2cRW9wbmC6ivkORRaW
Zqg22Bjl9VPA4brGjGDK666c4VPBZSHVLyWl/cFQVRcWT2tSVQo1uy2Hm4W/kGfLwret20cIYmzY
9MNGVtbLeRZQmHpJu32Mm77lJ2EG4UaDu9w3/rZndI1ZNzuSoVNMNwxbmqyctjQC/v0B1+UmXyX9
sTXRzB4RUwzglZtDTteazbJ598H7+TRhMWwkoEigpFJPBt6Q7JDBNslbQngUIzDGW0R/MccprkF3
CZRzKm2G9kgEgQIzl+ezT2xdn8aP3YHdOo+lGG15LKvFFmlLfe/BNmoTeFPLpoXOWJ9i67wYsy8J
jCkW+fGgG+7hfRJGw0WjSAfoyv6aEOY43wHZAtmGcENjM2TuqmHPlxtt0HggYYd8gNL3tHyXj7sB
B0g4FzFwMYsMlUumXFrl0jenbHQAb0yEsL017BPwWyD1MVbSCZ5y9ODNSWtOcBHpoA1xz4pi/Gzq
+QxG4v+hf5qvVlnhF4fBhV9c6h3MCSp4hWitv0MZo2Qz+numbLQGSuHPZvhSgt9y98tsfwfdL9jI
xTUkUwnajbQQh1PNDJapLK1JagvN0apYROEgWiQRDhg097wKeXXW7o/WG/pt4xOTsDG69Yte7uop
b3ZU2ZxmDQiHnQ5vDR5EtMAIhvffUHRyRzB3AUWXJDjFmxxnIMQ3jdEzP9Mua7xHN9O6Fb3FEteY
ns3//junKP+tNJQVUTYNQ7YoD/9Yt1tiFJttH/Cdy480mKm50wYGAkeF4ZW6RHMC6nCCHuD0tW99
PIUFNyiJdu24A5P17fQJxR1ZYqLkfVh2XUF/uZY6S/LJ627KK5/2kRsJFR4b1WApXcxuL5an/X5A
xEikA2pGf5nNRyYG48oMweY7U0DzUoVKjUQJnkA3xd6B5807N+0Ig3CZFZmtm66Y8rt2ZPJSEA86
YVVdTV7Ez1kani++tquSPZFkBOOVyeHRHhjiQ7vLZxK0n1dIB9rBCFodPpxo4gO1NlQiSlIGVukO
g5Ff7AzBk2cG+YCUveymh02krgvf1bCukVg0C0vMb+CdNyN5JDE4Ia95kHWFY33/mI+5i/ePX7xG
xobqRuEatjCRG0tbF2+DeAsSIItrLbyr400r31NgJPnVbLzBfCvzK+C8OtqlOtX5hjCQHhpldTLD
64T1HVfbn0S6hyDE8qMVnwNWRd175EoSqP9jqZ1ocnDGyM8168rFVjuWhusjkCg8hJcPYx6iaGI2
byLfJZcmuw8KMIEXON3f0yxHxIzzxTRtfkiILiqKrz7/ZeS/ZO1rISNTZR58M9W3x3Cd7QR/eue+
yZDC72+smx9MWDcRm+W/XEJF5MgFs0cnKlziFNp/rWsJkAAYBq7DbA7BsiToL1j3wUS4NBWyUF2i
ZRNapozgw8Oz3k8UGhNVJ+KfZkmu+CSeOtdEAOlekewyaofPGV8pPZ+r2odv3h2nboiuQaDrPWko
jEX58GJclSYxKbtc32doph2jv4w95eQ1Va6z33Du2fanP3yRPL4fuvzJdKd73ATzrZsWOhftK+xX
EkwKZphzqb1zqGH7l+9z4FJfYfxz3kVLH/dS56qZC+t0yNySmdLU/UFPQzU79X0M2bN+AnZSSksF
mdgn5Z9eVMn8L2IaRVYNVTc0y9RV7Y/Gz2j6rM1qi9w38ZhZ9rwH+RLRujg51lPHFxFFrBsSviAt
r01K98qZOKbsNIBsVq6A/M3G7xdfuo4TNiFtnsiOZBvfn+jiSpQh0NfTeykmZMrx30OvUbCgSD/0
8JalV3khoBJ7IqCc7JtMhw2+5JHz0BymwwlhaP3syVHDQTysewN/waYw1vQgyU9j+NmLPxT58/lD
It5ZxZ+08yHEglKY/Rpyrox5b15OQ/6Zt/cwvMsKURFoczw5247V5PJHdZFEqC+ZXyBcX5fRtrY8
EMBxfqApJCElBa09Q7mrJh9y+ElCClQG95v9FuFufLHfytotTQeyRuK2ZAS8NuRUgxpq3mhhMbZa
9flKYc0tEsowBV03gDIfLyEv8barsl7B5a16JyPpkF1UAtqVpAo30UhVOOOZXztAT3CNg6HANT7o
ns9ZfSmzsP825jF/TAadEQQSMiFjKxN9/TIOzoni8EkTfHE4GJ2qKyoyeqsWgwAA9+PfvxLaq/L6
szKTTU3WFeZJqLKM/6zM4tCQWNoUtImM3fslA6OKmRFxrKMzD0EC4aOhNAeGsMMpE/p7vCWQ+tye
MM3H2vNwh6rCu7rWxz2u0ELcPUVU8TuBZOnIax/b5YdgOunLCZyghC9tqfZifh/lJmKfNydWeNQc
sXcNTNXluoiXwy/huamC7aUfp0pIxHGv87NwqezGZtc2LGhoesR8S8cj+H91PDkDR8FVMa7uiFkz
UOy9RI5Yd0P1d3BKil8eUi52Lw37UGuPFg4h4+JRXkzWM/FVeG3CC7Leq0uQnc21Ju5QHHWRl7c4
TTZRNkVwCgzFS1sh68+09X7WmusK8b6yyUEtvUq25aW3jpF90ch5lDdhQDIbMhCqhl999yvNZ4bm
KYidjS3LZa2nLJseKANqxS7xsdFs9ItfITD0ftKKaSkxrFh0vG5gub9TGOHkhztSEt9fxzljkg1g
jBhNtnu3ReMHIxC+trqNTTL7MZgL0dwOfAMxEuBvVB29c5YX1E7ph9W/Ddq7ld4i7T00bTIu9WAt
B1PApR8vrGifqLvxudMbz/+C2XAR5TOwvYoZxTBnL+Ezj+sopVbwgDOHOEekQvRu7FKwMNE4KujH
zasRv2s8+bsm34v5HszIfSuWR708IoqceBUWSBPJY06gfQX6FziApQBZKMJXYpvVjWcLIIjUfipr
BXcy4fDJzQ/fTOn8HDCnTQaWjlsVlyDbAOKSH/NfIQp3BSyzLRn4XY8LohVNZYFdQUcBODehJPML
NBg1uYuKKe+MGOnGBhJADoK72gKshRDvy1/8HQEdFR43aY3IKdFODY6y/kwhq5YXuj/NP4fCeST0
/kYH6ef2bBA8mBIyx13dDvPPSHvLhWsingW2Gci/un02HjP9jCrosS+7w1DMNXPRWEdVPLXBuawZ
iJ5R++gfSvWRW/cgvMeripMdbeJ+DUvDDDH8uawpDHFpKh40L1BQ6OBrcUVHSwxCtSRFhiI0SFf8
M4wd4DQkMD/4v+EUjjdet4HJDHTf9qgP84yTFh+fGeo/e3OkBI2NhcVPk7oqljz2jss4Qqvk9kD6
pW1cHAf8QS9XThBjPmfQN+nQMXYnBAUO68BYO04knjT4XuPJN47hr0D8AYxLfh6Mr8J8S965wYjv
YTREfA8pOL2xShBhP1cCmBrQeah6IUFM5iCx3pLxbqgnvHlDsr7denoSiYvSrtSv5dx4XUJFTirA
FO2NSlNBEHjolD16pXFJxokYfeLDBB2amXM6+aG1ZTAQyjpt+UDdAe5Aw0R6ZWqkGE+sGlNftb0z
A9qyiupJQF8XToiJkNk2dd4UghXNh3Sa9pe6l+ie1XqmNu3U+9ZDHtp6rbGl3oCoxF4pDe5fXznf
ah/V8o31rSUuwbQCOqFPqJZ/f23LL+H6n9e2IlosACTZMERd/89rO6hSJTSNuJn3+1h3YhMWwbFc
yNGUQSIZZF0sMJBaC4jgG7yV/BJYvLfkB6BsAetHdgngK5J5ygFhx4bA7lHeRs8tqJVGvxGRjmEf
JBMJ6WOIsWXimnneB5CNVp16gLi+jHMBNlAK24Dt/KS7HCBokBljrDL25SvjtSv+v2qgKtfmsIaZ
kBwCO+LgfHXhL55Xi47hEnVOos/C5GKQ3G4AAdjKxqIQbe617WBM1+TobxIJfSE98iQkT+NF4zt6
DPHmja7+noy36p3/Dbcp8XKQNdH+sNFvj4jLCRCmY+7ji1aejdNTupJ9UEJxpKRgwapmYBcX8K8r
eZ8YvS1YM0wcCSO/npf+kFnQwpG0vJHLAT21CxbdC1CpE7JDvuMLT/ktgkxxxwWeWnp+6SHLI5SI
pRNIFkKJTJwScFRNRzcd6eF8Eo+3GuZmsQfR0gBNU7c9apiStC23013ZFqifqokubQbbp7WNMs+n
BAZjNRuDc1dPmMMMwKN6FqtzJZye2clkpOw+WzcUnGxKC57q6BL5U7ESjSUrVyPcWYhY53V7iEmc
ivdA3Op4n8d7EgPGeFeCVW09ymYxXx8F3wnb6TKgL66iXfBDg0uaOWFz98N9iaLeOhHRpKX/MK+W
jP+yFFUUQ52qWabW4p+SuigWKiwnuH9Fcc2lptlvnF8qkj6Ya9ZaYp812N+Hu//JRUSaVGxOU2yG
Prk80TUY+uT2vKEIXBARMPdKRg6V29+gmRCMRdGLVJpzXb2MGwq78eDozUPtCwQyUmqYyPyDUILi
fmjEKYhbuJkoIJdF7Q2R10EYIxBXdoPUfVZrDdDwJmwmOwTunka6Cf79YXwY+keAKYKP/awrU05z
jc6qPRakk3BNEYpEytXr1JlIbYDR3MlYLiIXg8Nj9EYAdfkBdWhszqBBLOwSQymAzdHJ4bFYcAU+
n+3nDILbajBXmjZpvYzRtZHBzATYviTGiV7H65pPAgXID5m/kyagPMOVCmBAfcQYX07IDCSW1za4
RArQdF4NVMnzjLyRZU7nGCOUXc5munAZnu/W88NXP5O5EZyh10jqWUVp3F3KBFABfejZQns4JQGy
71LV1ZfaLNkhEK/LLJ0jpq1V2U0NOxP+wUog6ZNv58/rT9UVS1EsDAW6+kfVmgyJJUSSyKY+3UPy
1IzV/K2X7LeIT4d4WOC/PGSWF8Cd40ewa9oG8yYsUwBUyI4wC6DUJBANNmMVbyV52wXeIHpSiY/R
RjVjTOSlNYCWRzMhbiZAi4Ufu29usG1AifQvDo3+xsRAoduCp8SCm+JQc/oCNei6MteSXen7Z8h1
t6dO5NbqAQZhQj+Gz3P1uAz9ZSivknVJyqvY8aM9tJ7QT9ef4m/Ezpaka9leyvSUqAcSl4rNN0mD
JCRIGszNhxR6wzFQT60JROO6tQv4uUsuKJULXpouKLTHhPtCvg5q576CC40qGipd+lgK5GqCN9PH
w3dd1i5IPSm6z1Rgxf8xFPuutYfmpo7vQMMIy83PoUba1L4z9qp/FGA0PN6e+ru8kdVPX/oxn2nh
rzb8JXa/wuC3XgPcvozKORZOziM75T/6F9OIWDzBOoXxPIt2dbdtJbte//2zyAL8vw29NFlWVE0T
Nc18SS/+fS8utY0l9Ug4vr2CsAzgu7Y/x3oNYRxtH86PdiIR1uVPEkACfQMF4EYRVeLuk399j6PZ
jKcw+I5Gt1EQiS1rfYMFbMJn+ofmN9cJxjCR2luciDlCNenUGiQIs3TXVERdHnVOnTwdqnlTLTdE
4L3yxwhXph6ciJw1cWO0Vai3KqhBjyUJfhhLTLhW7LqeEyUIxRaUIAEgnrz2Zdz0AIDWzeejPmK8
0IS9SWlceAbqCenlM8GvnLxhK+tmJdE0xO51E6OXX4dHOMnEcmfap2t2gtFU2HwHIhtMJUVIavfm
cTNMrrDreDdlB6nOKKwQA4q7R7dmeTDoHw9zocvXQb767O2P8zE7PcBKQFCKd77qQdUpWthPq1pd
6cUqdxifUPjArGqMWbNGS+MwUxUHF9Mmi+kmnGG804UJkHmJpFVNKNZ4UNkVMUDWcbVt4ta24q3I
X4NTf26XXIw/LPOHOBvS8yM+VfHkPmGzFj+247AR7KK++C0DNMxM++bUKd7QTVq/S/0Gtwiyfy55
9TgrCrL1dgmtqeAlkderOAU2frFBmDlLUodFHCvtJ9VhP3WkguZa5Tqyl9FjCtxIyNUrnMuyUTaY
NNqRtBF+lqkzxaShNLuSSphWn6Y032YQ4d4bdZeru188QTFen/nNYwRTj07BCwSmehn6n8nzR9R9
VgOTUK8tp5sH3pG34Voa1vTdnMFv97vhr2tpFbAB005gk4T+fOP/V1Lt8nUF9i3uFIKOjz0EWlRC
IneYdvLauU/7FH4O3adPfiqJ0s1NGt8zgblN6LvNwxUJEfRXebHKjFUMejWcAFptsynLrTJug97T
ftA3Ei7CoFbs3Cr/16C2//Ekxeq5j5tdre4KzYs1LzW2arYNPGatAND7FCf7HJUx0OXJEmtc+2GK
Sm0MkPL87khXd/PKtVf4l41ZTHbSKjTPECsfApE+VEUL6fj+DkyhHeCM4wDYEqSYAD1kD0fawg9T
+6mrX+0iBcRI0hJTzYX59T0bwo5D1UfWGBvNNgZvtG41e0UbeDArtEr2htU3zYWPTpLgEAD0MokE
U+nwAavqNdPgu8dOt+C4uk80qIyHTAdLs4STgqC9aP74QjXF8HsMV9DlYnH5zZYbMGlC05qMksLz
7FdX8eX61bv70N1dxPireN4lh6o9AKNP9YOABY9tbovKdHtqX7HSRGz3zIDK1eh7BXOr8NPAv6It
0l2kHMXmJBAhuJM60EJukv3ldNCEFb3Gdz5qOpX6iFa19sw1EGMRkC43mdAVyZay/W2e0FRhU5iz
Iur38IMhNhfFpTCvkvwWCe9WffNuSfKe0o8+bIXZj79fzkP1V5L/BhCMcgyVxbwRnU50RCwKtTPZ
s6yVjJSKZXS4koHtPZdCuszFRdUs1IUfLMNkKSrLkpQwvkUvZJmgQg1xNRAG7G40piprQ1vFy2ZY
18MaSm59VnExUdgiCumOfXJEZ6/X+2pTxwsiCAkl6vWjJu9jyimrg4Q9Ke3DaimjUoBGoGC7JEhC
ssFDVVhgzSkZLH6zu+59lO7ptq1/KOVPtGPmeCiEg1keqZTaBejIfCJpDf0GxgtCswFfXDPpFM3c
dolQI6rN/yKcIG7f1ObSNccppM/flnBHszVMkjraUpK/khKVESDP7rkA6PiAFMVFHG+3dwJpCC8t
twvgQswwNkW97X7yS4UWC5vgyWQW4QrddeU2JvvDGXu0RJ7zi9PZxxS79KJHUxkn8V0vD7tF+yBl
bwXjsc1Xkr4MxKWfTmNKC3kL/oFjIkzA0Gh80+O79PxI5R/6+FOkWDs/grOTdr9D9hR7v+XR/iII
qHyXpasfXWL/lG8062Rm8wYp3gt3Ogjr2b0e3h8Bx+cdzaoPb2czDGR4rYnIAVjUvCJyekYwc7la
Z+rGzDy6aq20fRnYw6Ub8AO8+9Gd6LDoXvv3ov7Qrbufsls5SM99WNrfDtWC/i/b5u9i8V4bF4At
f8XBDk6JqWJwLWsyf1rhNQNVMyyb+CrfUrRqWBZtJoLzB1TIHeGKmf2Onfc7xYbfxHYh5G89kJlu
A8xXYmNMEITxw9d+bmdZOg8J3gGaBpsXL8X3R3Y3jrbOAGxmb5NX9GI5T/h3wx4wrG7j36pfbN8c
66Y5fWAjkTPhJ/Ba/7Hssj3mCCK2KhZCMAqkO/4MMkgE3KP1kixNFCw2ZyJStgBkTTJJDIehdGI6
mLYYSvciIhoHvbGwVvLNArpEWU3grxiHTnwqSH0uNjB5ireYWG1SsescduZeIyHUcKb59k5aIaNo
qF60DTkgPe7w/OthC1dWuiB2CKmmECTFpBodkBgcOwvc3et3AaaMFJBunqSzaUNEKMqwS3MsTHt5
AppvU2X7nWknPLeoFcDJIamUIby+DVsNcc54TpPT84SkXLo0CNx/yz8hB0LZmjoWtXL4w2OYCSfE
oEsjRcxcleSpjE5iOD03VuJQm/IBEf77HaBQUcf6nuh7WLJDfxfr9khBhK69mRBaEuDy/80693G/
AuKWHOPhxMpKD9k3EvK8VBYpLSRKHhaQiIE0Jy1ckcedZLtxrYDRSegBHOBvz42KnEbeCPm228Ss
9ohkaV1RmUR9DVmhSGkAH8QzzCRM5oTGlRFQLArBTuZagGJ5UoK14dpX3SJcy8Wa7LzuFRT8vfbC
t8baa2xfa6/VXxCslPQFNkcT4AIGlv/8pymR9F/aJFUX2REZsq5KhvXHlEiP26SJNKOaZz9RgTEC
ensQpPXi5tBNtz9v/YHS1zoE5hkaVApSg3CuCb4DQsCaEkvIaDh5qL14OlKbp2oXgeOmsDwRmcsc
sK0nLdQS3uW3xzllCA2m6sQbSif6jhFaHj6QSqUc0uLgE6iEJag4yDPgFkC4rz6OwHwTDgzLN7my
htSYpHgtYP+6AV4kwDQuhFLNnwilIiqhcSX3LGcF3K8j6UWbMdiSNTnaLAqkdCrHLiMpnvuu2U+X
4kelf/QWAQ73dLyZ5lsrXWv5nMzM5qjI06A9xcAdzqrYeXeZ/NCTP2WKxCNXOfFYZJgF8lYvoFw6
24d1bos32DDNQLQn0auTVimqyLNykTVgHCBPJBDYyG67G/05nVeWEDU0dV4GoTzoWwzn/fncyrem
WWXFziy9B9SAysO9ed+V7Ke1xbP8quqf9/DxXuO62swW4ysCmgUVFk7R/MvCCZ2PzJxiYwYbJWUL
DD3RqY2VqrHpZHoEGm8cgcttxAB/51ZnMZFO2ycGP5J4yyOmOHeDeRkyIPXdbN8S89Jwm5/U+NiF
eyKaUL+Bg6OJ/ofWTJ/O2h8tu8omaRIkiiJHcTqr/9aZ+c9YkJ+6XM/lwTNkau7VJE6O2TA58+Wb
wuqJCaZ0sUp253t0hbc3khk12EKjx+h3vNFPUScr0K6x7mIui6e+KyLECQQPu7z/rdOQB5a7R7Cj
wI/abTxuUnU9AE6uSUV3lPnggyhGiXiQh2MTnrXHJa+umnItV0KzyzUegslsWMV7EStQs4NEpPN8
7kINmLyXEWslLVOimE5BRgTWcaj3CNOUHbmlf60gIjINp2jS72pXtbnfbJvTVOB1YgYhQ+uBogeb
HfuTubLgtBtOWt/w/Y7Dh9Z+YvrNqPVFtyf/r2Yvyfly+wSBOxsAJ306qb9iNzlyvhEVMdnFUSEu
4g1J5pJFaoyt9HaLyRxAbP1XlDkaZlV1iDLXOlfqJs4QQlWZZVlCj490CBbNTtQ8sufYnz8NeG/b
o3YH6x3zn23uzP/qfF0q7jyI9m00QYmDamOJc/36D0fEmiSpfxwRxtm6pWqIVhTD+EOx0j2UyM9L
qZrrBurBw5PcTkfHWvtKY7l9YUilwBUNsDmbuPAqy4uGvfdWBfMKmE+99iHDkWQ3zDpp3b2m2gHU
2ufWkkHkeX7AGtHxmud2AE11DE4wFx71VObjMGPdjTWCSh9rBKw9MMaR7I3o+oiZnIHgNV/OiAD3
aOhmujuamFg25Yxu6ZF5ew2OaORY8iJRlj5GN//yUK+R8BYtIhTObTKzUDC0/FHvmxyl0oL7aZym
sPsi3ofz0Lpo5iVXzkQrNjksWBZTJz09BdD9J4ZJkm39cCO63xsvOFcl+UgvcRYjnbRyFyuBxU/s
ENI1jAdLOm63srUPkHjP4uePbHrI//d+yvsNZa6ib8RXmVtQfrkAT3jZEUpy9HhgFSidr3Ikf8Vv
Uo5ov9VwzhVUPZyWYHUU1Mp6TZQ80YJxRAMMg3K6jZ7WrGUOpqxS9KbsPnpMRQu/g8AxnUalZ4J+
eA7HtjgNj4vWX/r+UitX4vEiapkOg8IRkJkf7b/S5vBNMjMi1Nt2l3imtXnSWMruPxw47b8eOEuW
OW6WKBvKHy4KECaq2IVRPX9h6J7RVpK2GBNZSm3euKDYfVVoenWnmpt4hSEvYSMrCluqJmto9Jkl
HwQfpfYTV+xsrmHHIiO0uHQtGQVvefJev0gaz+FdGt59LP0/yv6zKu9NeHsK10o8K88jiil9VvWH
sjxVlPjV1ajfc+mm+ffev+Oh0w/94xjpB107NPEhp1qOmP7sQgnM+sxIbqF0VYQbEt8hWhEUzRlB
PmQCPXAxgxr0XofCOijWoZ01xjWioqcIi6dFqOBRnlL+Ab4hh41Vj9PySkXXguA7/cZm+HkqnlOJ
Ss1XKltotZjdIAuQWgWwlnsJuKyMPISvjOkI4uQpQ1fXroZwRS9CmPE3xrV7oVt7i7yY5bd5lVVb
o0/ZTlhXYfwYhzw9RtaxFk/VKyFKyE6RefRPNeuNV1KQoB6+2GsQoxTnVwI5ApX8lH9YP8gvG+qf
d4+sKgaefsvAnPWHXN5My043SrGaw8gDIKizLnnBAeHSzEP8+8cHtrtslwz7lCH957cQvG1mcXlp
4yuFT4rXYNwZ404udj0kdP4WawWTJiaHwWm0rsywvCVTPrH48ouv0PhJqlhy7avLYzzrYCmU9ceH
hXFafWv6a45inDAo109Q4zigBGNlXqWzmnAInNSwUSziV9zowY9OfA+1rWxutJZBhtuxGnAeuttE
6/oBbmUTvSZWhu4h1rFLa+tGBFxs0dLlwzEKzxGC5Mel7i9s4wJtHlYrubtgVxi2obARJWCbiFFQ
/29CnRBsQgpJi3PizGmEVcmZM2xp8B4mK4eDHswfpp2mP8T8s84/Y9bZ4+10Yq22CIprHF9KttDx
Man34tPTXwGv5bw2SJF7325Ro4GUa/z1lluNkiuTVljS0RsA5QzJkjdIel6iFFeN1bvdtBtGRYr3
jB2V5X45re1hLj9+J+oJVNvTP7RoVf1D1L8bPv/xEE5ZfjfwZYefRJyM1c/vSJOi/yTzYzyr8amF
Vxds6kNV7ayWAPltQn3IKvPaPd/H/m6qn5H8A7djFf4C/I34QNhY7BtrBsisECZ5ZwxxSXAH4kWf
h7beFxH9ynbOZ73CUSz8D2Fntts4uibbJyLAUSRvKVEDqVmyJPuGcKYzOc+kODz9WZR279OobuwG
EglUVpXTlsR/iC9iBXWNwVTa6ZUutnkkHXXJx4rggTQZJ6wLOSSR4OgmnFBI0EcIojuxt6EbnMG1
eSOa1tMs8KJZP01bjpZkMkNvimUC3PAaUnN4MUmkr5VXMrNW1+GyKr6j4hvbnD/7mixz/ic1HdPo
40NfMKfuNOf289/LVP/z8qq8PGj/fKaY6KmyqOm6aer/OPIZodonbV+VYECWQnYF8wm2cyCWlO/R
pGbqcrGr1HNVXKXimlqKfDMPaQoAifiJiLtiH+4ZRVc4Fz1GFQfdY/hABc5hFPfVVdXd3ndVxUHP
fA+h6xf8p//pvK1RblM7No6ZR9G6s4ByGdEaQu6eMYDnCJ27KOtfHYK7+oO+RQJbeSweqM/ET2pc
sFxu55wvPTZHY43wBYsX2avhFC6uB0owpiIFrXXKlIaSTZ5sFCK15KHs8lUx8cRi0tuHQwKsWLTb
3q7hqb+4P7Q344XVwNLj5J8C1DK3z8Z9qutyNciuJiC/WuHLKV4kp647iS+neKAeZgy+qVulium5
JhvMeh/dU2FTtpvjCiepXro4YaAzqlZWnxXjEhofrXzbzumo9y6kIdpFh3ZMY7J3KZTr/G6YFmKU
Iu5AW4t8TvaJNDWk4GZRgl2obuefPS0yr9BUrW4F3WWPz59O7m3kRSRv9GRDGpdJdcqkumX3B9G1
7WkzpYwpnJ5VDKyq9EPgE3drAtil281waCY7ZlwpRdsTsbYwKH66qEdaNmNpiW2rCJYhbt1gn2Zz
usbB06YJHdrNwhwtUz5IfNX/gn0SbtngdH9TNjo6JGlmn3TyxYgtBnz1OIkKHI0GsgX6unoxMRA5
8EgZjI1hoRAu2urN9i1jvOk69eCSDqtmy96Ya2QGq5OI3iodi/IoUbFxjwH6ETMyzkAZtO9cRoml
r+YEhGy2EmeroZh8gEgBmADfUgChsFnhqMWUR84Gpy0cpIC0cID81m5D1G3mNPR6+g7+GwqtGLkr
NJla7iQ3FML6yZbnrwOShP1Kp9YUhDHRFwI7IUShB2YaxuO3sVs15o9hEmLcwBRxBt7VbqDzaPGu
hu9x9lMZqk0kXiweLUnbLVOnVJqfFtpz02Yb/iawcDLaRraestEFFxgmO4wJzpU2Z5aDF5cKMArA
/vPqIGn/y8B/hiwh4z3k6KWp/zh8ZXFZFY3ApDvwbaWZ2hifszXwN9iIT33DuO7JW2pDlwnqRxR/
BcH3E9buYpHm7uMRjETw9wa06hcWTcinMg6RhM/MgkKaIZPVOKZ58w6VtDfCXZZuZTsJjlF+0tJr
oH0cjHwe2/2MmeYxHE6CeBYZcquARWgluGLFYPOgiebEg5juvH7KQrW+I3ZYCy0NZstzEylrQV4n
hc0zyQNZdxblU3z8RXH5bocHWohQABwUZze9wQi9CSDP3EIABkMVpYvU2OgsSjF7Xn95mpewvE6K
ZgRv+cPsPmpOBzZn7zk2nlvpfXjxhyRctHGeYS57wQAjZUcw/inaIGa9aGkAGAPEMMP6sY6CDX7s
pN9ogWMOTkwg5aRKv9rxdzz+BqjURL+r5FetfYEAXJ9mmG6ovf+Z8YSFbhvNe8L6AijATS2v8eCk
/8e7Dyfpf971mN+rUzJRwcUk/+O8FcdyKwWcuBZ65fjEOmGM6RvjZUoCHK0IS3jkcfmbfDIZhZhU
T+/SYkiq01/NKquGzCjsBGOTTmetUl6l2hdVmFq2BW0YhdjO6njXiK4Lsfoazk4jlb7Y/b0lvEES
fcyEDZa3W0MY0gdI9WuxS2+6xSL68PovxfyWy9/UMp7wucEj0filzBnU5sll7C9M4Ugn6gQUv2Hb
pXviifpwIefX1MAKj6l0eEoUAe3yah7BzqQtUD94w0n+88wfkvC5OWity0lgCidW2rrANB8tqegr
nXh0NN2BvaTt4XyDsT1kWNDio6keNPWgIpMveki5vZP7DoHpkuMRRG954h7NFjJlxUx/ggmHPPxo
5ZIUz/uiyILIkar4O/AFqot1FiOXD7OvsgMwfd4BtcNcJYeuwepDJ6C8rjnZwaIObRFEY7yEpjmu
cmHZQpRHtajWxQjulqr4d0tCTakNyePpYpnRYPdLVH8wgVW/Zdp52X7KnvOXucsxXXq7u92GH1Vx
41Cm1nDftcxFGmcYg+cSXlseWnX9gJBpDflnh5BjKYCt5yOpjuaghIcUP8x1HM758wR8jy0DvKee
OUz7EkB5dL7Qrbg3jANfQ0ftdHyG6Zl7L3/PlCmgCHWWgOLbIVF0C/UwFQwbU2wCz2oh4Qf8hTq9
nV30keaZXWNO2jfiOlGl53gQxaO5Ug16Q76p4wrQ3oxfofmLGhKFwzs7zxflXEp6V4YPOsSSeuoQ
o1CL4cGIhXvKDJv+hsRwrm1aaka+/NLxCuc5TGJxMTgJNv2ZkxfOX2IFpCshe4OLUv61OLMNECmI
+pUcnRiyqy9fVwjFCPqcy40lzPZKekBBS+lUtxaIJ6ZOjmELGZ2FtJROI6J29omyxmO1EBpImtgt
Uywx4k6h9IihvEUMuK/tt14igLtfewPNgtt3W1k9bPWn3YrW+CqsMhc/KdlH+SPqWLLoO4cc7XJJ
0182AHYNyONp5XbZ/+HwILj0v2wbuqQSaeLKrqiS/I9to5dNw5gFCYyUxAbziUXH3Bk9+DNf2NJR
DB4+MFZhh2Kxd7sULz36xEZB0pW2eCbKfI/DtBiA0KcWMF2BjyYTneFA11ylnUEg6Ph9h0sxXJ7D
BceBgXmKiq9lN9pBfe116mtO1Px21X5MsaTtVFuizI9/DeZdEa5PZv+gGE4JpafCovaZF9y18LPt
PtPuM9IOno+vz1Ffnmtwz322EZ+bXCD/iHR7yJq9OT8HrGX+pxFMlmfhmyu8nJ8q3BvCcsWJp0kW
TNM9oI50ADr/hou9vxKQloXVW1HhmGh2vtO4yKeluW/tRV5vQbel+T7lH4HHRPdi+1wCkiMM1kRb
pDJN3sr+7jE+huJWxmvZvPc6eUlWHMGCT0YYFW8LnRbZAWTEsJlP1xX/dV2B2PikYSrb5fouALHJ
J/Wz1r9C9Vsls7NQ8jPX+1g8+8LcxCC2UNR93KK1TtbDiUv7mvqplQtRs3K9zJnJmwrbCPJLvHTT
Yc2RplnGoFyrJRy8p8DnfuXjioiZzPOa0G5CwGUDqMsXN8vHIF8XpfbY3TL1vHOVpztd5tuPggkw
7ijpmhnU7qxk4Pv14/Fg2I6oTOhNwrBOG+DrAi8hj7BY3MTqltRXZQScRc/dsQkmKlKG99WdWri0
D5b02YuMkkY/yfCTB3+iS08ly3wjBJ8KqCPKZwmAzaF8RriRra++d2fIj8021V0l3iaDS+mWeh2E
CzyaEzYlTGlD+/1GOPNwyvmR6qkWlC++QCx5v7ruuxG+heSr2rhlh5eKw9r05mEjEfGwzQHwvS82
df6nUf/geUuIQ5x2dXbM67OoLgl2NIvGwzCkDHveS9AQ6Orj8rFjjAOWtnPQW0Fi60w+XogQbJYJ
G226EGBXtfNh5gaM/potP4cILWXH/lzglE8uoTdtjAujmE9XreqBEcmP7gEGqsmlxAe4W+Tag+kS
ZphMX5fRRvYo4Zl6kbn4WfB2h8pK+vtYPyhghrmmTjl7m72+9vY7ExUF0h/g9htiCihaZk0m/ZFT
TomQEv4MjQtasqZIsVqiyhTtqvtLeJhvOdzj9H7t422BD4SN70v+q4VnaJhzwGJ4PLAGDTY39Vm3
xRgfUxDaOYuFp2AJhwY8cQAG4um8t/pH0gJZOalkHYprFH0Yp1b+NIFHofcE37nyiUUiYLvbCqDi
dHfRjV998qX+LcpTTM0pI2Djl1r8yNVvv/7dtnRXfw92s/QGrpsUIk82tUFyRpA+Mzc3aDTezViy
gKWzD2GaTw919kM3D08mwRNCUFt1t+Cb5RTFYkf93zJOV1205hmB5lTNE2+r6tS/HypGHunJlwjZ
Xob6Ei4muub4Wx1+txj2I6aPe2LhNIp78S7YsZQnzzXmEhMOmb4ko8qFg4QQEIhkbg6PnxPXk39H
3Trd4rnl9sJzm3N+0Jc9Ofulz3dCzTIpC0rPbGyXlYKne1I+yCvUKHmYNAkbQWMXIz6TPNMPSM2v
//x9AcCa/nbojdGWBakmz19ekVVoilOoGTgAdwYuwTvDq4els4UFUi4YGYGYaJE1OXKzpQEFqTYY
hmT8rleYlyo7PpP26hoKFy+95M+zkFsiaRo8ng02z7XWTBPHnB9CsWdz+iPLiIbVbWLs8sTGHONG
6jENDn23kvij7EgtSq8c84Fibg5Ty5ZEzLCGcc17w40s4VhDWKA41fFloOnvQKphOkrawyqPfYvJ
xUDpnGfPenqGjj7CzPMDLk9ULWC/xxzntuI5BGcZrnhZjUn/uhTGofHP/OSIJxh4BFwvxDLAU7OH
4SqEII8bGq406DcJIBy5eYAJIwG1O+1AC9qSZx9cuTp93kWXTP/o5rGVZfMYhLPqBlRWXjKa1k0I
zvPJZRHddd9e1A4sUG6cJa3mEa+VU2sMzKf5HKsIG4w3HEDnMzAegzNOtZGxcW6xTojNvzr/cCwL
ji44MXkMxYHqDFDfONXCcRCOb5D+6PMh3PbxttTdVnfrmSXJViuTJTiIN4DRAP6wXSlUbAerjuRh
swSrrM6ngkPDKYKtlO3kZK/FBCIOwvMY2u2fzdKDVK9/jWxE8e9oMa4BH1uEo2JIEWQGqnvo3aLq
PgOFQHv54loE1vUKHLqN2bSoZJhyvtjf9FfOFxYz2ze7t3CWxrOYnVW8WBixaICnSeZiVhdRODMq
Ufdms2+jPb64+OWLC0Sslwu1c1Z5ekYmQT099nyswFs4EgQ7KnOf5JvXRruO1FXeWZzAKehJH6Sn
/YVXboulEi0l2kO8pRevzGpVzVYFskMA63kdFAQe1l23TslWo7UgQSjrYEFKDg23y7douJs/Ag0q
8nfWWH40FaJZ2Xh+6ief+CFKpesD/0R+AIAjLXBxnkCRZy6rnP5qwGnlq+wIVHXPfsv6ApGb5Zhg
+IxW6sL1cAlMMveUoyaRdk6ro1IeQmX3TEnN00m2C7sDb2i/kUonMBxTd3xlyseVxRLmy7vhSnlx
GVi/abiikNVzYEwRFMy0bR+4QWeJ3jbW94dgjruTYUk4MhK51PPN2BDJukbqhy/cOu2ea3dfuxfp
A47jWF02S0zWYkng+gOTdX83qq/y+VmOj5lyT0RLBkR/l7J1j+qBQDvSEELUeJtrc5lEewStCjPT
xDaBNML65+EknGCsXrFLMcYclGgOQSI+KcqBOV2j8gPzvm1Kbx0D7xvgBGVWTcUEO+ku7y4r6cur
eIhcVYIvtZtduKJYtrRql/TGqLbF87hRWfs9h0KCGfktt+AXR4WX6wa5qsUtpGx7u4gnqnNrTFRn
n4qhF5+5yQE75/JRLg9xsK8LS/dhnG+DARboQe6Okd0hCfTg/9dvq4qCp/MFILlc3tiCqOPE+dmt
n/6fyP8zG389s2+60J+RfYpowZ1hFTuas+OzPxX9STbApp4Tlfnh71r85dmSspQNR1Hc0dzm2cTs
jpdlZl0wftHKonefev0VLp/0CEOE1A5CcxjVfYN7lIOgtjPAsu6MeNcR4xNWLd0+4XTF8fUrZD54
QumUdfgleUdFOtVcyWmes+zZsI/h4WvnmUG2+xYO94k6u6/AsCufeftox/swLkf1UwoegdsA06Hr
Fmzm3CRfYo/h5v2Cd56DZYMKN3Fnn8fiEoZ70oUlcweyVKx6nGHauRpumbhW1dILt3dNn/vDXs+O
7VIKltafSrL1gWD4kWZM7qRCfQyI65ruisSn+dk9PwMkq+8zFovJTgBVONcpotr6TA9CmH8U916z
aooz+zRxTdFFPnJSdGFeR0W7pfUHWtL0LwKLUHHe92TMgkrGYIZE0iZSv0Hx5SskVpNYabJjLXun
qKD2WLhHKega942wG/lV7ZhJAfrKEn4eV54PmKalQxJQqLE9zMI5nXSYYFrqkCbiFwiHtFzWytJP
Vk/u9v4cHzQrjxwQAp1WHlCfrDwJPIuPOL4J8ocif+Bo/fd3QJCBe402nDdnqkBSHy1skRlLLigg
9U1GSIS/s/P5T8Mi+qHkzggu8Bz666eKHxifxROkt7LhVRpnJyM4wqcP9E98n2W/X8HMtMXWRqXQ
Evt9v4+qKe/5nKsmytB+HA7qeEzYXUp4WwD/Tgy6OYv2qzd1edZuJM6v7YQnVJRVM6whRqLV4ZfX
mWw6IYqp9oiGL3OY4xWVy9OwtGUGU9QAYw2m9ABujGfNjjExK/uczwvBff5SlUsunJPxPHuezjHp
H/liFFYSQpXeqUZvNTqVrSetuPT1UVYWIRnffk8/B38fDiKiKPVWWQF3rnCF+7sOwws0JdveGvKt
ie98yLE65hvC65ThmeBej7wAQ7lOrD/xfIjwrjrD9GtFN3b4TQilOJBlLvx9G+7SV5Z5fBJrwanm
6t6Ga0wVsLn0wlUbbrL0yITPho9a+quQfjHHCxbvcDBEDu6qXFRLYfLBUirAKU5yNf0qZvNNcQ+F
dZ+tDYxsxeosUInmCpXbpPE8VxeKSQRhhdavOQRYhBHO697Dx6dt82obGbu4OywlqmonB0Xer9/u
YI9dF/9c4MQndl9AG1A26m7T04+kbqhmKKjdNrHkePNmXJgcXMxbHN349s4lcbjnSWuOMoUzwRLj
/MNsJ7xgBnb7tdbThGAs9IKAFpNnVOATUZ/UPdLh17+o2zjUMZyX4QfWyWdlyTwT3Hw10JWObRGa
4bOQCcdKPs1+g3X9tBknVLc3YUoYD+YqKCfkqkrcAIhNORWbFhQ5j27+GVcHydtm+r4wjtW8LDaq
Rs8W+ua8i+eB4qoNhLxtU2wZ3tXaIUX8S3f+kk5NUOevWaMSIXeuwU2MLzuiCwr/KU294eGMs9Um
edp5eekiOENbt2p3EbWnpAFbW2jXcLk9nia4sTuca/pq7NcfxHcPQBBbVyjmdz+2PPOmmrc0uuXF
B0pbx7BwdooKm4GvChTFY5zkBOmmk3gdHHPehfuGmU27g6qesdaE15XF6WYmXTrlSOXhCv6Y36/C
VageswCuUMQVcsMWe8SfeZQ4IlTc96eH1xNOHUjj16P3hPqEm2/KMGEalfFyV2tlXGsvG92MEBPb
HlM5/CiM5GCZ1usRS/rWgxCHP7amj+nYSXt5Ycm4NIyPSHaMZO4dGP52AVUKUP+kU6ud4yfjrznf
rpqcQwEnlI2TPEftLDk1LKP8RvagYlgzbL0ebf8EscmPjmFzOKdzFvDpYKdYQrpRUWLYLNQVUZMp
TwoFnmWJ4RQLOQWgGNMpanv7Be8WfUaoOBlR7UeszGeBw9hB9qkvu2jxVYqvVXw1lAtnt4D63ofP
25F/VG6o3NUGNeEQPncBCzwVJBUzRIfTRpVulHTN5/qE+eN3TZzVWwb084mUYKy1ZJHd36ruUVN3
mNvC63N2AjKw0tP9bxGFcKDxdM1GGFGMyq0zQwR270CopgrONkDrOpPi2QSxw2C+Z5DEJX2vwpI0
GbccaZjm2Ymdpz1EH7DOte5DUq4UF2XCJcoucnSmMyO7hM0pwugtrTNlxwA7rxaUYGOZtm2lorAD
r1I/z+jLGb6C7jsIKVpE14N9TDWXFW6Sv9Rj6J+aCRV7HkQnw79xPGvbNUeslt42fVOih81Vi9j7
K/xf2BSCrkdlp5D82dJwN9KQ8LTpv5w1OxABvDW807w1IpHzA0RJRdjiXNCNS/X8mN/vlvkV3ISW
zPCdz9+WBreIg1hibS2sBhEG8NdLxTmNLRjrIa0fmGleP9CnTV8plB2dVub8s9IfRvNg+mv+Cv1f
VNniWBVpir2/bdfaamW+3Ay5b+fFKVZtPdvjHK/yo+kd9VPxl8hnS/letq6yWwCmmp9Tn4/pj0hZ
LF23HvXBeLk3FJ7kHkwUVzt53UWFGwxlXFoFC4+n7SPdFeA2s3PZnaD9/zkPz011b5+bhCuCMvUk
hP1K45CFvQKz9GjxaWIntPD/L2evcDSQP1oNKuSJypmOsxRlUiGJi2hccyRZFamtQ4y2fWVuMnuc
wjYWF5iECZJ8aEmmVFth2D0N6CFHn6Lz6pHc5KOXLVlTsEwKCoSK1dT1Ja5QNSF11yTVLgP8oohA
xBSLgPNKyh5Tv1WbOMyPFmqXM3Vn8fL3LqUHT4E/k142po4oz0Kgb83G+/byss9rIHC9K76s9LTS
eMDhWiqVHXvuPUY7wmEDAS7e+Oa69lY4x98gUGefvEzkpbjERD7LrPTpDuI2SPf689ACCeBOBvaj
43nkRLdvXo2DVXsoYtt/HoPZUVYPTXT08PHReLwDIqamDLimcEPASq45LHYuLDHkFdF0hcCdffAN
ODNOQSciNP0qmSv6trP6aC+gDGsLFXtzt6tiV+go+8btM5WJGxR7mBvDwi9s5bJVMacojlN2JbQ+
KaVRJ3v9YtCntZO5t8Cp0SGfHgKreOXTO+hX7dZ/dU/vPSsT+E02Nw391c1GxHKUrmWP1smV3izz
ZWGl5SGX9mK9G59b6toogiFB/EGfU7VBO3IMFPTEkebiMslsbaCtbfN5z8srEQWUh/g+U27ttrGD
4kdVf4Tsr5D/qbdDvC10JF4XBCOl9PTDFEAFJGwGBOO1uWeRcMHvCq5cmy3fftduNrF4oOk+aPkN
zrOAw+XKPGFz7F1qgcRHPx/hyvk7ZYXpMF21xgpLNukDXnrE4snn1uprZq+MW6G44yYusQKfoVQ+
me/xnzQO26y2fEcNNMeWypvvxRYvmpRYHLrKzbQyJDFxjcnjzaur6mt2pkBcG7/7nOmaSwWSnrvf
90Y4PuWT/IB4Mjr4EOx+3jvw+KiX1I19Q+pxPAogUSasS4onD3jRe3uSEjJkvA+PrnmozcMb7r2t
pwvGgywPF0rHh2VJAd7/76bWimNEAmNZtPi2qCb3iIwIFz8+V9Wx8g95s+u9rfYn5Kxom8kx905d
c8mGq0Bw1DyJ66d2V5FDIPEfsATTaQ+hpRZ2jbQrWaynQAqR3dGmR4gSIUWG8zUBkrD6AUjC6lfh
dGnttrKx+s2iZWJ3HiVmF5+JiHDzxoXI4Ct7NIxBvE9hQTKiLpy1AOmt+FelD9EIfAi6YknYqpuj
Ic6RYzE9vI1Ti4lTMpjU4zlNu8myjxblFo9+AOOGFuBpcDwFummT9Jh/ISOOQGejqSS06lwqEYFE
RpQxAYkc9+YByB1dKd5BOCDHd8VxytglVK0S556MdzIg231SMxiDJeYmgetnnCE2grau59UMpdnJ
ar61hQqcZ/rLu3lrjT8kpnCo5pFTiqfEp2L7piSfqKCFFFjm1PdsK+iJzYdRLqm/KPxz+Hf+5qEp
VMNwts42ibAWs4nhQFdJPnC/PpaaI8HbYcEEw7GcYPGKPRVBaGC6TmZWWP5ga5ZieemRzm/aKqRD
qj4om6zFz5pZaHac8Ttmpt2gYuZG1tmHf/v8OuQ3HFGCf2YUAGHBdks2xSXoGHVY6xQN4L9gggog
zv/mj3k85gjKWW6Ft2izIO+XrrzwLmoiDdJbiuTzmFWF1IzT0hlj38RyKXiAZL68cgl2EFMtGm+1
SIkj1VtPn3vZvsaltzBsZj5a5wBit0rAus6AGDavGCY+T159VNnBbZKof0QDpPJ2NjI02Qndro4P
aXyIL4xPwwUWm2aYBqh8piIChC+LTVg4p0E9jA2tPpis91G0V2Nmum5buej7jbc20nVsrWO4jNFV
hrGlrvxyZSKy8ipnSxOQZmsn2Qch9RAXRzpxtUP+xvZDs/56yodCuexwGnB8D7dZPSdFJN4bODHp
LqbcPV4Iz53Omp/sxGQnQYnZkYX3hvPPqc++S/8zM255eA3vyBs42vkg84FBK+6abyZcnbqMarvq
pmYUdWUu2D9yvlA/QShB2zbHvobStOtonPhRJrfUscBJckkgCbJ3ENYpImJK+T7auIjP7YC8K3HR
AWeiUktyRe3apX99qADRRuJNhQV/AxNjKhjmuDusMx6YzbxKVukCFLpkbvsEI+M+eU4QdBHWIn7k
Rd64xX91ynZrYZGnj6d6V8u7Gd44TUbo9tOFhNSAoS81HgzaIqZZyrtSRe4PPLBj7ZCXl6VrWtyy
fuqSlZ3Os3X/rHWXYRWKp7I/xHep3UQC92Y0HwuzaA3CWvqUmRXpv8IZy+0fofgxGQ4Un2FLG+39
3cBsjFMDs+wfYYaCzB051TOkrVeLOaeYDVqV9tKqBozOyR65ih9PaAEqHdvnVDEHs9C/1MYJxnvT
nWbxqdCOnnLIw4MGvCCiBxcVcyrVhm1BrIrHvO4PWXEK0Aa2HQ5DQFYX5DnXqF0lmmyi3brJtwbA
stodQS4BvppeILPdjFwgoBDXezXa/WeLlfK/ZW70maRq06Rck6V/mppbJQyUWUwTYkdido5JoEcw
+CqpPBdxi6ye1dq8ePUZIAFqfBV91FxzqQYQeAtf0wRounlKW9OGjDS4t+diGOYynlvyLZKT58es
PPWYCxto1UvttyBvE2U7wobiFsAgEBBv07sssXK8Vh7A2LINqKfAcl2l2ck7Evf6QVHOjICY1Weq
PTarkhHIizP1WMAMf/tEffOCo97sXOaaAIpm5e+h+BHAiv1R1D9t8aerf4s2JE8Kgb6+vkiSRT5Y
tilJppj0GwDvWNfSWqaWa/suhAxgW4lbhVE1TK7kWGNQfiHnMlzR45bpQMFjzNEu3REQMj/l8aEk
j2dJbe5esEGsARclqu1Pjmbqv0r1iKNZvWrpuuzQ1+6geimswbEzREfoq4NyCYWz7lta7oQ+qPqN
4a2f1gauEVBtrDd+P0G1TYxl0O7XpbCKtTlkNa5nHujxyVJdzyjjm1BJXA6F6FqMZ3OPlQdhLYpP
ZXgUIdcC+wnpepgcQAnai0sMw0KTYf9h6YWCwaW/tuEBt8Mex4rGxYtD9Sw7KMOkaITisReOIc0A
U1uCzQkzY7wNEGbVy5/Vze7iL1E7W23C5fgig9NcJpTQfRXGXsmOmXSSAHWyZtW/+vJ385es6xZo
0HSXoVaHkAG3JJKy3JLKYIHdDXwpMVNJdmCCj/FaaM7h7ByNtjfutWIvMnuXdg5mUs4OZAAus/oE
g0RZGU90g5XEGjcV1pCXW9be8g1ifBtsMGBWKx1MUDsdkyi2C1ZFv3hfRYdtKXw0/lXGmyMfPMPi
K1TlK50CxW5cBcArocT3a0q1ah+ryFY3GAoBZ9omfBZQV5+77lcwTA7OGN+O73gKlINpz4a7VENT
YDo14TNSJjjBkkloKuPexC1h9f2eoSzR5WlmBkaKzZNnz5jsC89lWf6WatsMgbZRpmPzmPI/DaKV
zY5B+KMIYKPI0//Ss2/tWBOGn3jPh6LdSbiA5WkFgvoJa+M/rxzQgf+nPU/Xp9SoJhEcFc1/WLcF
RRSeXmy+KPhauWbG+p751fXWNMEmwQl1AtVWysWOjUv9GjqsDXuVa6LoqGU4j4pTJd3eo12Nsw5E
AWikEegVrq6vxmvmldCbBPnvkjNF1M5ZjyqGhBbPPS04psbRX7IS7ouq3fvFXC7mbobsHhM1fSjR
FxaW52vpSSi1fX6P3rf4V5r9NqrfCMUi5zvJX4H9EMVNxbTkv9XeJM1Ue9Nc6/pWa9flsjXcInAl
byI71VPVFfiyEiyTtn5XXT1BtU8okOtUaeG+4T3dC96zgVYZ/EmqlVRQMnsReCLHcwe8IDtrCJcv
ibvz/j7Dg2n3/PhHg27Gs6BsuISL0nI0PqtCmOsFnQxrbU+ZtF3cmQoQlxD8T1G51yGVPVcUYx5u
vH1/cmUvBYekghKx8YcFmVjFm4yEQbluXkbCut/kqAxLPXuE/ScZorb4VpTvZvYFTbWrvqjKqr7O
Z4yALzMd/2AMj8aN9JOkX5Nfb65/zY5WrJoZF8fVrJxEURSgqD7fj0xEQn0TskIehgIyw6UrrqTc
nx+I07Fy85nAcCcdlpm60jm6ZfOS5irzCMa4ka53y8CAiVSPJ3eVlatSWqKd/QAMQYgH52ama1Ys
dTZpcIVmFUxf9E1CvVnmbomDe46OHisXO+5r6sC4Ge/vlEvPuPDSMGuJGD6Uq8z1z1/trQR3SrS1
/Wsv7lRvN4x7LO75pgKIVUxLzPgytxtUd3NbMlzJbupbKV7kBv/coWytdPGhQTUGacxxf3RK6ghD
J6b9eOuxKdgGqp14bjBSuMgUSC8I9qTvNCxVswfcWT1lMLgepiv35DnvjM3TZmyQUfvF5ADDSU0h
2RSgItgpvwJUVKwS7MwZplJu/Lro0m5guJFVNrtiAEF4SIxjvOA0xnEFPGH0PCjxkeMKpzGOK8Ii
ZKyaUS1rU4Jo9o5ItUrhVOCWsWnMvWDZGZ9y/PgJobXoTMq3YuXmaAmTuQM0IwsIBpJitk4HZBwn
RBSTiA/vajsrrotFbWOsmzHw8o5GfY76y8CBQb720ce49Nuz6pTevm7Pz9lZnnNWAznXtzaVdVx1
PNUlR8UhFPPRIpujs30ODL17ZzIO4nP31yoCV786kcHHC9nETKenTKq/eOPp3rYU9BMDoJ0KMGYV
G0shXJnZkqN6oNuLhb7QfnRGGt66glzEj5TYVb9f3PAfCs/5/2lBlLRp7ftHrEU3RF0UVcMQRUP9
R5lBP2TysxjjZtFD2xw21e+Kb2JbMLDXmNuu1Rjol4fOCZtkCW/MGNZV9SilzyiBMTMeo4AZ+nEs
T/R8B+G52PASpu3ZJPby9p8Z+qL0T61/ykvK3A46UF0GOPJOT/Cw58oq6lZv8vK7l28YV21PJYtd
Xfxg816uaIkeYlce8Da541on76BerGXr/w39vwISvcDIay0pa5Uey9c6pTF0VYlj296MHt8ttAK8
pvSnkvSNiGC7Rr6b9XumoVL7kUR3Dg584CHSZX87lPQR7Kt8k8MPdJEZ/q5qTRcPj4AYf5G4osU4
ZhiVfEXGI0rvTlDf2o35CjEj6kBXfoeY8bC3io0ls9/VyUHXp7To2Nm5dPabi9JfQ+/6ungAachk
thKXmYhcT/mrdub8zLXsWym/gv9H2Hn2Nm6tXfsXEWAvXymqUVSXLNlfCHsKey8i9evfi/I8p+QN
ToBBgCQTZ2yRe99lrWttu8KFm0phDTRVR+yBqEFc4Gff+L/+9yUpmX9jaSfCTTPwDWq6yUXJg/If
lva8bR+18iSnIGPeHq/8/C1lkpsg5bc3fPZBGthE0NMs55DYBCSnJO9I7j2m9ttp+R4pvr5B2qTE
HqXzFu3P96QiEbe1v2VSwZwCe4NCgAlJXuNN4Ix9zSiM0ClKrH3uA8BV7mig6aR1aa2+fUiK94hY
zx+t7BI/3+riLrcfOfiX5Ee17PiLao/bhMpHAUO1EOpl9FyieEFLor+WuuJjVZN6pa6IQ49IjaW+
WcAz5F5jvQbPsE+m9RqykTHaqWuBAGk2HgewmeW4Kn7AA6balAkrBWWzz+Pb/NBZWzVwIPweWGkP
5tlrsyVC8uplf48A1DOTYzrHc8OokudGidcM0wCZEFsriwcd3TWzreqA9VQdz6Z+YgqVen0J4mAy
ySnSuk8B5FN9Lx8/QXTXw7xC710tpCu/w6h2krzVZuQc8piN+hynPFYJUIdiPjnl03RZz1Tp1I+8
I9dceJPZ4V7b5K018Yu4IWtIdo/qulLXmbpO1EmWzVBXSL6k6oMj1QjflJ9xs5faf+jeNPnvHi9L
mk4Y6i8I8H+JCZSTRrGyLGREwz1aOT08Xn5MHwJxoUbkESeNtjfndiM5Be2V9bghpyQv8MEFZCOx
m0rMJxUVL+NzJdQr8Jcmyn0v/sUr8xzcfnBlorb6OTajkVzYl82oRKBE29GtHNyBJMR28ZFvDi4E
xM8qdcYlgjUGayMSUcmWl1LgJDYU/3hlNOiSXK3fRBD2iCOYozmFSrBIhcVEnGWThy+L7d0E41yz
WjMmcZ7/nBS7CRpOc33HbqeZa2gN5WShfXBFMw99yRXK1DO4ahcJn3O7ejKnzxfBbTgYzHzRccTu
d22tBQ4q8AgEiavV84LexNwP6YyeEjsJea1mcjZKWHHX7HGtqrdtRsJRy6Jy/5Opm0Df9YV8PRyW
lE7dqqW+/sT3Aq0CgR8+Kw3zCD/qbIOHsQZLwY1Yzvr4o3g5CaPiF4BA87hBbsEAhcWEzsnpERnc
igdZPoIXJXFNzhxLAB6DHeiNSI1mJbwgWiH3vrzsiiVJjGzIuxai2wIz4QOLG8+zMo+xUC4mLcZs
j09mQVC21qKtuRCU/UgYQHiadU2G6zO5foe6tkhnl0O/fBTT1/uGcvH1GiQTKDvqSdmh/Z+gDHEH
grJkHuLjK0mS8KRs27FqyLbZYxuDniUW9HTyNYBCx4ItUuBi3jOLqwgZfMRte8qT7dPaIFOHCV6k
wQxnb2Pul9o8FpexeFyGmvtqRDkaAmN9INE0Yo+UUCYuUjah7ZJVKPUdvCJUGx3gYmhyq/CTVQ/i
jZwfXXSKLhR5lvDvs6AW93qJbpl5LnvXXddsA0K0nii9GQVCAoKduMmcdB7e8maXdWuQvk+SmQhH
fGxwyecH+FAIilEzkxu1J5jKIZDyG0IuTlyi69OfarmmeIfQRAosMjEysrsOb6Tz0Cfql/iYOmxN
WYJw1ZmtgJ/oN711W2JSpD32RSeOV52+kqu1FbvDLCkvMI3MM1gkm5RMBBJSh0wZDPZCJfbitULO
WofDlFV0QoKq5AmD7ed2Nc2PazD0RAItinHCmU0JH8Yah3Q7X2oSmTZXC501yPuZot/ZhT1h4E0N
97e5jG5bb6duG2qrtuhku+ntQxMe1OIYeCWmCQtx+D4vDoDRwZdQkWGujAhUO7WZzcbVyg7hb8k6
pM1JMs9h+QZqVLpoTJDfhA8SPAvk2q/1rTRCujxDSlfvj/GWqG+Ff30O190nRlJLmmrtjheZqK2e
gpE4v1X1LiI9euzrijTys7pJsstQX3FDV5VrjG6foAN1Qyy8V9G6jA2kwK9I+exukGfb/ERoN+Bi
MhRaJyUoaNnlq+ZFPQZgGalLBo6k6jEyrxdFthkMWppVIb6Xv9TRE0fkvFT+HnEiA9G5PkqKVaFt
KY+/U7EyaZ4XV8I7et3LxY3DD7yciN4/ORJNNKSvNcRYzxr9H2J75L+DoFBKKIYiKpIuQrj976JC
aJ/PIY/VFkwfM8zU6Vyms+iKHxy5mDzvdfMnqbyU8agD/9rRjpO/NO70Y1lt22oC2Wr+NmmQ9FMb
7GNQx+UU/Kgz4QlwOsIYPgwOKlwzdQeLDLr1RzBe6+ZC9LMfHuE9ZKuaAw+ATLR6hOu2xJnl5vAI
3Fo6Jemu27bpxeRTqa5AA/xioYE4CTyCHIxDNh5j6aQGZ7L1rOSSDNPcKp7GYU91L0R7sJjwdASV
csdLEQrNdJ45aSHnUwD046XC+A6Arn74mJvYrrzUWH2+Se2GzVmd/YrJ88T8Ph4t8SQhktEdS99/
xeEhLI6dfs6aa4OBmCJyR1JQ0O/5PQNTXcKC9AMSFCIY+imIYUi3yTUsVlkxjfMyaWM6Rb9qXytx
pVyWq9P4XjygRQFNXfK01Bu1dttyxh/PqhaWeKEpxnKcMCuaEcg8uPaPLJhovOHb+DhDQEOcRlrv
bc5+/0LzCo9A8A+sGSU2jfOy/RL1H/M/FQ5EPf0UxKcnoEcJPfSUgCUHOyuiconltWmtjHCN39p1
CWselXk+j0e6S5KkN23lVTlH5lbQdmxGWJq1k/EmLT8fymeifA71B9E4dULoiF2VK+uxGoJ1H6zr
YN0U6xYdKECgx1p4N8kXi9/wdNXllVkTzUG+YjWC9cw5fm+mQuJ1FrUxz+VzFR8JtZkwQBXGiPaa
mDuCZgGEcdOPM3DB5xcLzVTX34HMpGIaAX94l5XXEWjD1KGq/iwRmAceQuMQziOaa2GTl15aekDY
YqZvBGQIxA7OZPkTo+rQvffmW8wZ5w3ipiAH5h+BMC8iwV9aO1OWiVLFsGoSV/8XV+pQjOVjqOBK
J8Ne1B1euyKbiPnMy/F9MLbDdeRsCYJEFq9KLglaXPXwgYduNrTu3bDVF8W3HqgD7hYDANKLcSWd
Um3+QDH4QlUxjPr4lj1D86yZ5jLePhl4R+2PAuEMCkj1mMqHDymg5JH6pQgoP1x+R2x1L6AA2kzj
sdAeFETLuCGicqLT1hjQHyty3B/rGIth6BqlqxG5NMWRusnoIuXLyaMLGNtNUr6apHppbsEeg2Vs
owXhwS9pAkteevIiJ5JMB7XhV5wtq3Y5vEz1PqKuxNor/iHBwdDc5zdEuL21M46xfOSpTrDUaKeS
SUB38qMT1sjUdMKnvcO/3Klv+JcjkgOYLhfCZyx+JNlHa95r+xshZJUT0Ex/Ac2MCDrMukZFO4d0
IT7QUC0hXSBE/oO5WGiomeRFYdpBsq+0fXltVRbmZ0E593QpqPONo9UfpeggXL6nHZ3mDt3a/6SO
/Yc28O8wF6as8cRgS8R7KP3lodG1amjrR0+Ezg8rn+z38OpLi53spmq89t5E6+d4SNVTlc01mFUA
EMf95Ot6q9KzNJy32/t9UfSffvMlGg4blN78asN5Y9yL4A5rteq8pkPTuxnGCXkRIuD015DxGvtD
lieN/GOiP7hsNSL/z1YDBRarCfjHtzbH4PZe++/B492vP8KzwiqKjjmGdOp2gysp66yfNhJMa5jo
KpP/18hWuA/ycdVUawoQlHmIcoQYWYYLO2guiEfEUk9Xzcl52yMyGUYbkmpXvM+7csI+qvJbjVa1
vZN5LxAOxFyQanZHFcDEDZxEk3o+yL9pbITjlMGoJ4ebuPasYXvto1UHRH1Yp5GLNtI3kJVsLNp9
2jD0wqucg+sXccdJsRYE0pbXcBoF5il3SNaP6iZBGg8XnFpRtdR+4mMnhUsjfxunLKrmf4rhVqS/
wY2bim6IOh+7phraX0ZBavQwzSEkhmNcEu6MswmPVlbDTfWy37XkODpM3s7eplRu8dQcFeAGLaB/
gPcvlnFFjDd8jM2XXrC+d02UZa37kDnYXJlgvhd9vlyHyBRe0BNF3C3uw93HyOl7wuonEHVcWemd
6cPUejGrhVRlrIPEHX4wqkvDU9KeGNUlnw/9zvcvF3P4+HAVLLcGVJsg5tuK5k5nTPEmDLtBeoPM
HdZrB2rEA3vz2ZQuerZMwS8U770jDbfo+aHco3AbtvNWhjrjKYqHixG3Tj1i6NjkjLjXMZEg7cpM
SRpfGkTLG4syX3w9CI5zMezAQxGt6fgCicLxVT2n4+sCC17flfq+YOqDGmU4DuKpFE+xiJ+GC1vu
yWThth7pVLHqTBi+jR9xYavNHtV9o3uZuLHBGtkRJG5ziofqXsYX4sWYwz/6SXwusZgZpnrbouTO
FzU4HpnAyi1yVsHgnTzQiugmfcUR6CPaM1D5KHa+BX5McdlbMcNVXAYTSK/eEaAyxrXTjOCFSxNf
RYahD3gNifCJZI45tkUG4jBpSRu81C9IUcVevkLngxxlbTSe0HjzG+NtJN9a42XV9tDdlzbsLusT
+z7dETrRfxFbI/yS9XopYJR7roYnms0VBX6uLXI7rmb977lNGLpCxvKeop84dFJvTcCt5T4r99T7
KN+CYJMEG5Rvn0yPTxaFRnPswGM8SdXYPHpXvISjo0JFISdmziyO5digLHLGI89l+cTJtwIkSKBZ
oYO+JidHtBFkxPNevxXCu1V+Juqn3MzAnUA+FYI/t731rvRzhiZIXJovS7lZ5psc2A2oCZGIcjco
gKMsUVvI4hxxfPr4B+qkIv/dC2oogCcNrnNR+ms1HTVc551KNR2Rg761hKMqXsik1mzuhgltMuQL
JDVP2OCS1+S7mLkmZZr0my304+WpAxaumGRCyJOvTocVz3amvOC5JOtlnOE9pgDYOhIe+hp9zoSo
FNk5iFurmZfRqehOAean7mREpw+CdWx0+cJnJ37U1fsju2nptRTPUntMs73iaOn+mR/18DyOFwW1
DlOZzZtaLfRqIR6JuCCHuvHnwbjXyqNmh8x/BA+uC4CccTfcrechFA8Y2GX+5/7WF7ew7y2bOUcN
ULF8G6qtjt//U5ffI+WdXB/ZP6Pf8a9SctXqy+DRB7AwB70KUux7zBKwB8IKNTNN0o/P+31cY7Cc
Us+SyiP1LLE8Td8+9W3kYr6CwsqILPxTcPzL5K5DqXBy+Wr2F18+y9kJc4eIx4YiLrDZ968QjzM5
5KoJKO7jlRSRsrZOgapGGFfIqSDtfdo7rWCCwZxIzHX4GbBAZD9Ur5NxMWTzZ/a7Ma/RlPO8yidq
8ysGxSuqKQ1FxkALM3QpBBNxNQ+3bbgleFos30Nz8ggJ9VscXHzjpMuHTN7l8wFaE3KOZqm/OCrk
WgblutPWCOjEeW+R1wf2Z4vQ9dYsrGuz8Ktpuc64U8TQNeuhB44rOn5mdQsGneqeXN2lMq68HymS
l2xTE8hobfH5LHH1K/G5rO1ReiuI6vwBEr+HSE/wse9CsOTz4mP0t4I4RQohrfSRLFrrxFpbnEbQ
98wpUigk9BwMu7zUe8a4S8acWT69wcOSGPt/fSPtsIpe30g8AHVxMBsUAZ5QTzK92Upsbpp2G6N3
NkmEE/JLeFy0x2Xgl3Im/bJQwSPsixvNtqjsa2WH3guLwbRg+Ucs0CuX/i8luCWSVgtOTBE1SfxL
NWVUnRCbOUN1rim8+w+WRdMIHXEIG2ISPDagYgnTAdT43Bbogq0deWHfifIt4O//AIYF4h689Xyx
DRUvVzyh2vaK13o9MdvddG2hE/ng3qoDhlcuMC+G6BW4NWmy/yblsjIWAIdZrpYLq5z2wTmrmsjt
WQY/mVbN8YpOOxYZn+2mkzeSsMnkTStsfIkjfSNVywXgEtHwRPTxg4v6A6tngcox2j/kM46mUWEl
ugN5ZSE1huSWHUyBACLWaivGYZKGVGieYftBRIFIFMu5ZasYg7DItl6heO8Iqccd8nTxB9fUe2qX
r/uqjyci+ffWEVFuzfqRSMl9Uu4JP3+Ue8LPmcXE8lboPJ3MtUv5OJnBYTB2gG9CBmXTwrPpNupG
fhIJNnu2H2X+JUQ/eUf7Q6sfUoQJ+sHCVvcz4ZkVbUO5wbOOpFndT/j4VpuREaUAnpTOZeDk9z6/
soEx2ze4wv+79JaVvxmRW6plaOLEFDZM5S8bGNl8jLXS6LXTMSiI3Wi08S47yN70j/hB7LJnCmxm
d+oSuYDjlOo8n+QL/JMQbBRC0IkNy9OhoYomrOsETjhvpjYNnPCkGUhtjfQucRXiPiYSeB8yapS3
gTgrOEqiT8uWAROQewmXrhWn3EsySaLMlV66o7afBScjXXw4rcWo5I2M1WK4UhO9xr5NOuVJ9Kho
+//KTqj1KTtBi6YxLZNfxrRoerqzoV7D9lbG7/nZaM4iVL/y80lzvxIQVUEs0JEPrUTh3ws9g2Xp
SlP2o7LjuNUeXjx+kXWGN8WAQBgtwb3YbXNo3pVXrXFY5qDTXikderUO31TjWgLw1u5F8mFr4pGo
ghFyCPwSR64czrbm3gkLEUY4EGe2EvuO/GHoVtV2CDgot++3/reozJYEFxOjiDMAOrZlnRXiur58
//P5+Owi3DhRsKkJEVDcb915mq4LayUy4CcVeLa7lip6Kde3ViFDht5+8MMrljElfbsAPovjvlxb
CcjK2TfyPTQmtT7jkQAbvr/o9sEwCZ3HFpzLBToisNH4A61mYh2H4pSJJ0ys4Ea1/MQ0wjSOrYZg
6xC2vCpzRT2I3aIxbIH2IdnG8Xx8eVF/bprRCb5qgaS2fzz8jGml89fDT5clyeIIRLVn/mXlI1ly
q2URMgbaBVOloZsHL0EoB6D5YQTOGxLTpYoBw1ZrMMyLsZyFj7NkXIcfA5ESsQfvIyPAyubvTG1D
qwA2mxxr4yuof/T6jwlPas6w5qPmA9I+sZ9PSnSqlGPYTBkyqsgBsX8GOxQqxZJFBGMHli1YQtMf
dWdPgweiOj6i6KyPFx3TtXQPCF03PlCaROUncJvHsW/JU1uF6bHtDkl8yNp93e7Ejp3m7FcvwSU8
Y0IiwCOamUTeWS649Ro5fD49XijGmJHN29GGWYyzBMMUFfQ3fMrEHJLv+U02SLjEfVj2A0GrdUaA
oppXHrHvkF9U+HOLBKfm34EK3/p1v5kQ6oG/fECpfanX9UXb2J8ugW8YxhJihQ59dtB5YISLkr5J
0r1edj3XC8QuON+HNDkk/cGIN8JBig9di+BjR/A01OwaZ8daVNYRGu5+BdT/58+sfzO6C2JjcLX/
PHP4u/hny5BA1YqKZmnii/z/H6tn4fGQm7TWGicIZwVqcPpMFgahXU9r5hH6YgyuZCWQnZfv5XFP
3FX1mjAI+6KaibN7GWNwuvaO8mN7LwyHmNTxg+wlQXKy9qs2v0LhM+m+guEzzz4qUqFlyg9w6xKx
VWtFm8Or3Vv2B7+08Wzppx7jf3hMpL0v7Awcj5mnOGawt3J8c2dLve4hnMX50bCOSXhmeMwyDsFU
csmGy5Bc1MdFV84IJfHNCnOrOvtOaF64JclwrCIyLEhhZ3Njy1P7OHVGdGqRMmvFdzFwJixZd7U+
6rmY7ztrH7I0Eg6IF3FzKOnZSs/FeI46Vpb2HByCPaRn21RPRLzy4GhA/c2ElI51iq1XQ0m30Yu9
QLgX/kJqO3zlhF4OHESXMj8/jFMjHwYc06tWWWKMkZFpNmy1lg36q3Ata+vEYWqRPl2NyqDdaBQE
pVeWMBhoHGY58JwPof6Q6o8sfNdi21TWqrI+HmmPsHLqgW30F4vigH8TXersZBkYMjeJhrPeAaP6
v29PVfz/UVrma7msW2j9eJym2/U/HqJM6fTOqJLBwTtARGiCwgdwi4IBnYcIEdCD1KXk/CyPT/WE
GWCjxmcrvKae2Jxk7W6iY2Se7W/vEWInWtIRCO192j4nH93zY3zi1oKdBpVs/7HlQgWzYwVLBb7m
dJ8+ne+ojDCxY80BkcmEGE8IE2LTZwF3JGkMEDjHsT/3k62Se4a4YSVtdPOHPAl9IJboOQx6FPpP
yQ5IJfuU3sXx5MfHzu5pMJqdzrwj3NcLvrVJoC0u1fpEMfmEF8+COpxlz/Wm5L2NbhyvTHjxNwAn
YkNd12vgRMEuSG6b5O35o7X2TwhFAmSLYwnA9rDt71O0ZL3OTb6tVTePdpXsluidBfdRbJ6Ca8rI
u6fgNuve+lcyU3Mg4yjljlXKUm+zBciFjopOMhLmcfg5IF9sv1Lhs+5t/ruSpc9rPRNkMGuniQoR
2kpvV8FisRWCZWETF6gctxWNXMlLcA+yG25+/m+d+8C+lU4cG5C06WNKzsiQtS4s9r02Oe0FAzaa
gXBdDOtWW+ONHI9BeZLEUxOc8+YcNmf4Js/naXFKs3ujsid9i0r2oSxCpp0NXEJAoSi5jqDHho0E
QDDdWoNnHqp2j9Txmy/S5V4JEehlF45rOrIpE4EuiNrCA2fGcDK3KR5kiocfyPntAWsI/Wy5Lfyt
FxJknSAaxln6aocMRhV3Sb978z/vKUc7BvhXRgKAzGCJmA7Nh39VhqvynP3QdCwYZ3NY1NrdGD76
4sBwhUvj+xrR/o9hyJaZkplNKfxBfoPK5lmz8RNKkLQq9snz8uWnKz+ZYebB/ZneRGbYttrdh+y2
Iwc6eJ7zHo/rSGQzu6QCvbpnQXIYMMe5KkvnWUNSvb+ik0TsR+u8WCLMFqfp21q45trGlADoECG9
kLA7Gw5Wc7CEwEUewWdf1TMLrR1idwasxa5kp1fsAtnpf8+wrmlEWsJd5NdCSW5CcivTW1y/Nf61
Vi+P59mfvLdq6iXh5oFYlME3seVEg8BpA/aD8nlWVlO6LG6aON1ZyS5K9j6RsNo+HHjz9z68SaiT
YDpawJM7sd0ZHcoqx2j2D0gnuoe13GeGv/nfRxLK4im5878rIFME+oe2zrIUERL7f59JXVfIXSmY
D6eFDe4it8BQ0UGMYj7AnS+5g+/iVyHCyODMmbKo7/Iy5vim0yNYgxldy7wGqfhVt3baj62jBJ+x
/5mTz9vMF636k0sOvjNkIh2+1meP/k6fhjOdclSDoyRhPNun0k7g2nZzfy2maxPvALbQYaUP61BH
ItxVuOq3MIm5JzxYVNt7C5XqZXlIk6vpn1N1Ro0f9aeBqMIVRjKCSBaWAMdjZwU7Fbo45KVtDRkn
O7T5sTjqy8HfSj61nfP9JfsI2Ad0tRruhDRZLNgUjOk58c8xUEL/PDhkVmCoqD2SJxhKAkk9Rf6M
gnTqg2bFOOtSZ/OGK2wTxCsMY6yQp+jnprJD9fRAMgCkbObAiyySc/QGDY4g1HH273qzFRb8uIXI
y2UvELclIUy13VEiTHEHTJoWk5gmH86mZkNvq1ovVphFb1U3EVdJPt9uaxJ4v8lOfcjkePPh3JGA
C+GJb5D8DXIdVegDDpM2o76r0rsWfAbtV+/QNzuqdQDQGj3XiHcIB2+RGIHdJeE233TNnz+RGM6q
3w7dncA2tnEln3XEJLsZFhovMNM+Ttk1iliBkUV3qIlOUPdQj9kJ6e00xPCbXSDNkwJHi5Oy438w
zV4wwicm2RCOlAQB4Jcc9dhaKo/45Hx0vq/nq/u9EYqtyBzxKFSVE2S/WvT6IBQRejZsAYWF8lJe
ASbcUIuPTCpsB2Mdk38x3/H1/HGFy4krNMEXuc0wU5hXLh4CSwmW2kTFhuXhlm+sNZcheaDj7u4Q
c/Jg5/YGvtyUXD1n7OKiL+I3ytQr+mZLrPEQfmoEPpIwNyHoEpvhDNLXUkdOMX36/rglCxV3n2YH
2bwO5uqLN0YirrwUUJjws23vXXJ2HjN+8FLj8kyM+Wbi0CWrbwmZ/Fwh+k2KTQGAOVXenotYdjTt
JGgnlgERB5D6ti1ffyYeyBDonavwdzhhaf0El046S1cfWzRetCDP6DR2p+bVdzwgbAt7Udg95O0C
PZW95/E+VhPRlI0GBktAgiSaqhprqxuRmgGcQvJTl6AD48nOKRL6uQKzlOA++RDkmyoiS+Bbio8C
I4fMgjpoS8qkRuYLHItw3wR2SO9O4yt5kUDk7u4xzvKcud4h9ekj0pmznT78yNvwtKYOTkprxNK9
uL8Rk4WpgcyiLY7lIw4FgNUb/rhu7Lsi4TPM8m0+cTh0DqTKDhQDjDtzifqsQVHU3DP5PQ8/J9rw
a3XMlhiJHmK4AfQLVsoSSuRLWD1i85YdXwISsBBn2+13Us33ZAIQ/QOMRTOVUZrsUCBE0iph85uu
AkZP25jqG2hC5PCTBGZHEcA0y1Re0yxkMNqqCLn3KQfUcBKR1ep1aG6qdhui9zJ6B1yJCUs/4F5q
4kMJJbdftJvBtnXVGWzya5Lds9v13a7kr1+QsR+Bi7LYtfDD5Vhz13Cxs56oNLuIDlW0wxzFlDd7
MbEqHcOcN0BpHfZ2Pyvnh2Wn2H1gi7B45qg/BGtKc6zHGbaDEHHgeikZM3s5Car8xeGH1tiwOp7j
luBQxsUAEPhNsCsGycVvP9om9YQ1+ZlquHLoDr0nNH9yFB8zVkNChcjjrBm7AOMhMw7JjfNN33gF
8aJAUn1UbDvbY8NChwOUWN/k7TRty4W5lm3Nbt8hIEkOeJuz7amamdpNF+8XRbTxjQobbfSeTycK
ZgPQ3AJZ1UaXNgRo2EozazTg8be2vqX1rb+NhSdLmxFcbgMc2c0Gxh9rDY4HpmsPcweqMjxcQTDv
b0Z8WWPs31gNpfcGbnOk2uXjLYjfTribnWTLEt93ongD1C7Tbn19y/k/PN78ddS/1+n9FP1q2v0Q
EZ7JJEinSH3M/O6iDCcVq8Q+zMlAP6Hl8g4gpuocTRsviDdww00LfT88We200CdCXGWzzxvLgfup
iB+fOdEjRLTNgt6VpCmjwmxX13n8tNWFIG0fqrfLo224Km+K5i5jaY6zZJBX37CHif7kn0LjmN8U
9p8hN+4irjfMApTeyaDFXXh4UGMFKyic2VEuTo9iWgQmxUl5nkKiYZyq/gie97i6dcX1l+kE8YSL
artppdfbwkxIOIY8XdwM9AtPlrHrMluT/9fPTMHup09FwAmM947YDn76WDl7KCprDOb4B8rlLxvX
jdkdC8HufsnardNuCmioVdbtDXUv8ULEeyPaN/GfVLBYtMMKP/TS/lX7G9Ash8DO1YmYxFvxQltZ
40lEjABVD6KOvKKr1cPDwde8EDrJkgEHmz7aWEgeKvCMDaPfEL+6uPUmaWQnOQiMflA/swcducdO
kErmKggBx4+JIlpK6moo1g2L8QLL9rpC/1FMnCSq/AeCZRv6R/08SQm5tAcegziaMssqwRa7S9Ud
J0bHML13vE+sI4LIpio1rFumzOZLedjRYcfJDBW4payGVVm65uuN/3Yx8cInwgrV1EMmWqY/prjT
MCJ2RCdMwb4UHUztjYlFY3Chs9548ty47XxI3FAGp8SO56ba33pwolCtj5sdlGQsXAkwCi3cquC3
sUys/Oeh/12aIAEuvNllhqx+wgYB16nAI96b8ogmDE05bpygdirZy4MJ6EbFjFHk0PvwOk+BdsKR
Y/k3vbkb+j0o32deN1HJVwTY9CzCpi/XUG5kU1tiIN5Es1yv6skYixB+OQJUnbA1meCOi9lr7Zpq
izlAHFtQF7znXid7HBy69Uk+cV/+1MqfNqu2KZ5YCGeRsO0BJuLlkLY7AgkXiNj6pWvrzVzI5iW0
ToqXYqO/2BGhMq1rS8UtdxkiQOPUhsciOCjRLIXe2a7C5iAa+0Y+pfP3ucnqd6PIU1aowJYSkmnq
Wqk7WuvZrsk+/A7J4JvZXLRZpTjuZxwdu5+MuobXqCt8XkBRtTdFuqvGR5x/Jedk/JmHvyLT1naj
7nXiJtZcPk9OZxWHBnm+w8KwDnLk9SDVIR8gECLF1px208j4taVoXr1nNsdYCimIFFNlFgTLFqkL
SIvh7D2bL62afj6Z9hN+Adim7jQA2VaOu5mCj0jc5dWOU4QT5ME0/blJqSPmncmA6TDKp/x5IZFH
Gt7rakrkAajkX+rhkinXtLpmRBhZl/xxEfxT4LT9Gmum4E9UclC2KmZ7WFTdwlrBMkU0QRZAz39v
nofyaG5TD/cF3GVHs2EbYDLMECbZpTJzHHi75jZswEyTO4dKmRJgxy2yrajmVa+GEVFtRn9tkcZU
OVZE7eOEb/xcJI2ggktpnb2wmpX9p1H98KD2Zfyz/tqWb2Nz98I3TLliMB8INcXzvBqg8ijTAQg8
L4uBlW/TwVPFTUKOyhaVg6G6WcTh9hvlbsRIHk1BzQWF1+cgB6chIYP4CjZwTBYqQGY3/82/8KDr
IEXmTmUxyaD1qXH2sf7a0vYCcYKlM5VWREJ5T6gpwVYljJwRPnhzqCOqeDAISceKVO5jgSdqoUQA
1c7C84TdMTaPhnFcY40kwuA5HTRP44hFBCrmQ9lhERnFDWjNPlz4+VVMT08RiFp4eBxYpnLosBBV
aIkjz74NcM2nN9jNfHfpEdUtdox5zy1zGt/V2IbFXkl8ibSMBdwmRwBs3E4m2YrblIdF2nb1dqzR
Z3vPDn3vhrxac+Xu8vAPEAzncBLbKaGuXtFvSt9rHigW7eD5psbvvvERpj9QGBXqp5R9JdJXmH0F
ymdafJomZKp7uOxh+cTHsiF9bVuAaqmZdByRw7t4zWQaluxnjHC9CqBfMFVV5mrOXvnUIKLpAGPd
gs8W6rj8Jt3xPPhULCYcEQY1rgCyKHVlhhkOjq9amhxfz97OBNCogBa6lIkR4d+HrptaGNawhsJD
t41h3OxVgJOk4/HwDfM08qR+kxOjSweFtmeDOYK6N4akxPNhuWIjzwgEcDYd5kpOZT7YnGKT/QGz
UH3FyoD16ubOGOwZzM3izeGQLY9AwCeJdHkNHxcZ4Kmya9qdhAweGgW3mQ2DtAWq+SY/b/V4FarZ
Uz2ObBNzPCvsS6EoL5NqFdy7dK8+DpF/zMOz+Ir/E5VrnbwlJh/z7tGBVZp3zSwjcRMYojYBL0rD
g6P95TxssrXYOjGRnFaMeKoxai/jYamz7SGuRJ/jkKF5o88hUAujNfU5pXcJpT79Q+pGxJTZdFzg
bI3oqvdXZ5DssJ2w3nRE8vR2mxGxwHbezToO+QQH5II4BLFG8LpEwAjKj3cdlB9J25awM3n1M09j
OVXTPEB35aDcEwUzTBIZ9f8Rdl47jmvXFv2hK4A5vJIKlKicq16I6kRKzEFMX3/HVtnGvcfGMdCw
jbZPV7tK3Fx7rjnHzJcjySkdOXlJFTBdmxhiEDdfb3FTpboDimG4onrH2lahlzYsUB3bmqWTD5D5
xUJ917Q+Hh9K9BGm96d2C1rYjJcONgpC8GSZEiDGM4EGAz40W0288eRPCZv/j6QpeZAYYU9HTnu5
b2A0qB1oQF/9ObG47Lv7iugf9At7hfiEl/p/8rCNpViO+imtyOwwi10/zcabrl3ncx3ZUl11N1oZ
69f+Ceb9Ulrn2iuUFZWSY+TWJNcGmk22+oLayKfAdVE1TRSWwP/fy0KK8u9xdOJPiq2omqXIuqoI
Jfv/KNWm1UThOIqCOGMaBqXzlKevwjXTHRddgRGnqbF7ekXl3SMagR0slxncRmRthAQuaX52p2Go
V488G+VM6AkHng1uf3h8MdZYXPp5QrI9i1SSx+t8FFV/vt9JC/7gtPoRDkC/XK6EOO0at43Iic1b
5Ms3CgMxig+NbQr1qYAdRdg4/iyirzH6qrsvSv6GExUx1uuIIsRmWIe7I++bcmeGW3lKbZ+kwRpd
BYmvlcBABcO6a3fosr2nax4Iao1iaVjU3fLVLUFQj34a/jEmv+ML2iv2ArNf86pwjqA/TaKP6nIU
XAKHKok+3iwx7uzVektjZOYRWSGiEz2wtXFdnVmNux/F2pfR8tUb7k2fxdYuD4+T7jPNRIkeGK0b
dyTmUTxqj3LTzWlAzu9oGl9Sfhifp0B50Bb6NQz7CW+gZ+tIu5A0NL12OxXMD2Xtj3WsrC144uLj
EqH6KGv0VaXc6JIwtpTK1CD674C4+q6Wl6trXGPZPcXNQZV37CIIQxmz7ypRW3NM5syahh8PXkOo
e+a7UiXVRbdtWK6sQvRtYYEnz9jOqToe2486+jiEU/np90+/M1Y9VU656OrLMCYpXsvZ8bqaMkOe
g6H97z+3mvTvUWE+tzYQBYvPrKZKf/En6LaVqGOidlMLpzb4fi8eN9GwDfP9gM2sXtknarXT4FbP
DJQtohvufcCf6UC+79LZFMlDq9clr71y83pX4lEzQE/FZhM0QndhkSuXqICcoXqIEPXbJizYbvp2
xmvrkdzL9tqZZ7hZSnF61XtsbjSmPP6AZSKXzKoQUw2qRhefWmLekBn8gUWsvfneGVYDisHSouHa
Wrbk8wiTODSjUohp43d6662AYtBb8cYBikkmqyqafgNfLMOXcl+IQfHodparGcBN1/2U8ori8QUH
pran5KXhySNNldqdB/mlSS4F5A14iGC18aPHJaqmfBUi1S/umRcM9/2dLYy5Q2xDVEFZU97fnVZZ
5xJws3dhICn/YpvR+/YzfP3ouaw+vuYbM14Ppj9cpdcaRowFVXmc6aHfLpX6+spPlboflWPkBiqz
+7olSNE4BmZzY2fFe73da6RG5ibRhIbFjt9ypz9b+briNyb+k9+o/crAGz0Lf3OdF1clbt9LaO4U
V3bU4ZBVh1iSLCAh8NBx7cMW8jpb5s6GWj5n5GnZ0w5evI7yba261TBbLwCCF394aiJ+5nRf03LG
Qhx6qeE36fTjNrZfXfBlBF/FV/KaD93CTBYF2YTcsUqvwisVuElMjfk+Vbfha2Okayr1yKm1yH/D
0nwKqAJxOyaqTllTvYmX1OT45n0niAXccaJkJQHozFiarG/QcClEUhc3FjZci24wMMtxTyW1GMsc
Sbnq6SyJb9Xkljb3WUz2yK+h2jzBM64KdZnd7G59jF2p3vHXiajlsv0RN3E5B1RKEO3p9LzIJ4Cw
Zsb6p/WYJfY0Ttxv9DpjrAQc8k/J4n/cDz+pnvou9OMqp3CbYyWAC1Zazp6TGS8mytXVFcTHbrJy
QalgaHNq/VdV/irtH2H4A3/re3nz5drBlhk+DrfFY6O8R3jT4K0xZVnSHjNznuLcrRcyokHhZRGU
uuWgL1EwivXTXmtvFqP7KFdU/PXD+8ih2mEQ/DEAMewvZQFyW7ZwYW69Nv1XlIaUrSUIvVe3ek4N
REdRuz5E8OO3dHy27t+fPrL0H7qSLJlKW9uSDQrXZeUv9vTWStsqkqX3a1PUmJTeWC6RO79NJJTB
4IjypyZ8FxEum5qyQC71w3bg7oZ98eWy86Si4aUcwDfRiDkhwGt51GewezAjwldHitG6URR0qgGV
0zsmiCDYUtAZKpuuB/4s/KTpO7YrTytCf/jrUs/UPbWg4mLVUhkQ0sLotIVHhIX3nRRS7LhU3tDn
DiWDy9KXlX8lxmdlf8QX8z5ht5qsREGJQhXWjIMteBCtnYVvq4woCDq9rJORswu7hcZ9GD7RW4c/
pn60g69+GnSXDbU/CgKAeX8WH/w1sAYwgCdENpahjDF7abCotrym8Srol+pCp9HYnGfZ3Arnk+dc
g0M4I3vzIoKWLPKR1kIOUU7GdZZ9MP1mvkLpZrrIrwi6bEaw9NerTP49lbDrV9Rkr5gwCAUUcKYz
/y5VR2ZWljMDkCbq4P/Eo3f3a9Ke1hZ26DT+c792xhmxGqRe1ixeDFoQ3aKJWPUoqQ9Ur3Nhk4p/
nvkH3/K9E5vt6XDQeMrUI6YQ5v0kQzDF53LgjklaeDOC0slEZQdDvlIfU/tUKmdqwGzS4k/yKnPU
GJ4vft6oy/EypQTVQSNfA1ckbGiylWAPZK+SDhADmU68xgvaxJKSwqKtlW+bcRsGog+ZYsZP06kA
deV/6uK3Vf4y7R96+lm1d0JNCdyReRP5ibVgb8M4xf95SodSgEDv0iHtHYrI6HlYkRBP0TVYLLDi
TlZPPlk2sCH6qYQlZaD3J5uaka86OZHJYamB0TcXEWsiDIGEHAbdv5KNQKWnzrskEip/0JMmN4si
Iy1/xVLF38EySOJ+2o81NgDtMN1gqmVTy+48fi+hKoQ6/gG+mehZWCT+cEfi/sBOhwUNkKPQPm2A
mZXj5s7k2QxwwY5tcWAJUPBnU9BO/chPGSmrPMjlQUFbJTL1OhIM06Pj2Iv+pDKgBR4AZQaaRl3b
/OK9ANnvnfwx1JXmEhHXuISkwpmFUfAb1o9RsFwZ5dqy11EHI2kXJ/vU3Gv94WkfnvNGOrLZR7/s
yfYKQpEtiD+HFCKRmBYJANkp4r13dGR9BdGhSZevl0fYy6bdEG5g5GqnhfTrhU+jP2j5ceS8+JU/
fmX9rwYLaPJDyb6a8EMubkAZWKYhYuv4XfDrkB11wfYzHoLJARbsYHSFtF4wOJdLjaywx1YcQYmX
FszfiemmueM4Q35IYVvWpKbqo21MO6K+VAPiZIhFLeyoSE56RwKcECECffaaLF4vZ+8ALJ7ks8g4
PCioVjzaY8lRwNsmv/awFg7iOPXXzuR5wi/Enqw4FPHJyW3YQVOjvRGw5i2T5HvibTOlu2nZRzN8
psGXKAzkJpxMoQQdlY7+R9DUo8DI1sAMWERhA3Ha2KsQ2QTmp3DwH/otoUDDR/srydMSkYnXmenb
C11aSjWl68K9bUtetTVYDtX3iXHPTAF6ZQrWk9s4Q/Zr2uMKgW2lzeNyp7MOe2zCdN2UvoFtDhhz
tHYv3yDDYPxH6caLMFwsKIaDU3WbP2m5jJuFhA7HTXVO/WHLPgr/IN9p8nyxkOtmvMJDhAi25lju
gSNPHeKr9YqeeMTUNp3htGv1+81hjMeegTlhzLeYJJ7ZIruyHXnUQNaXz61xxutQZm7SAdnb3GKl
poZsun+4Vb2vqmNuePxNWswOZeeweblRhzKh5E2Bnuvw5gcDn0gHPiyqBG1p5/4elSWkeVpYSO7z
U6zbG8pjw7AIsfJPl7jyoRiXGg805Uaj51SDU4+E2o9Fc0RqtIhjvL3zqK75ZEPm3SyFk0uLL0Z1
bmkWsu5yeqv0c9sdn7WoajREF8PD3jBEQVdxrXaj6/B+N3RpEDkiIzwGvoUXzZW0fYGKrgFlWpcM
dw+RXeBKbbWnB3tcZ/K7cfawDviMp8WhBX5Ebx/68h8c2kSfaCejQXrzs4E+vw9XxfsRKpMfWvZV
vz5i1Jp/1ILwEHY8hO9mCqY2UkSNtCCO1zMrcqxpU74zdmS7tIUkkUuMwH6eIKar2r3m9HkyMPIA
45IT5t1iM8m2ytseh7IuM0BjeILKAeyYLthbVwvSgZJzZfgs1I+u+BgBFQfZB9EiefRKiMKzMHWd
EemLyvcnpDtXKy2HhwxUl3jEMQdwrJpCX2Sw5CMU8HPWgcJ2DlfJKN+TeHpwhxWx6L4VqWjMwZPi
WqpX/U2Gdp022MZgdxUIHF9p+tlawmZjJJfUOhaPQ0zqYtYmi8AQI1kSLat+mfXL57iKHKS+YhfK
20bZ8IzUo6+1K/vaSfMxWVh+k1Ds5rm4ZrAv7Sbmvo1O+a5KrtXkGsl36fGBBa0tL0V5MZRLTJ79
WFenBNwNxY3Xvj03HSH7Va4uKUa2bBE8lgSrE9gTkNJxmlJe8rZ91plXagulWFwTekqFYab0oQJC
nbVo7N3rNEa/Zpa2GlufL8jxhohfHZs5O24K0rBb4G7ReBmvTTSNGOc5//JCHJqSea6ydUs88+HT
A5bR8YYOYYiY6dVUWabMfd0RzF9GA9g70mKqOo1CEnvnM4q2y56bDslkdaloC2ES8Z6t51PkpAmS
rLyvjYOkIKR4BLKqyRJnj7z0jYikPj/qKQTioT+imtPDA8OYKxt79JJPNaM/nymLEh7gPAeiCsW1
mV7x4rF679w/nYIr99zn85q6jomXql6sCsgKwp31LjBVtia71SWIFeNShVMWS8bCKLwUJ2W/pLfY
JEY2/AMDAfe8bPzBI+TbxWfvT7awW8x+P0vpR0c2nL3oTle3irYZuH5Mu+ehjOhr/e9cRFX9D5ZJ
2VBliE+mIWmq8RchaqzjV9O/tF7UFlc/2SDw08ObRB1fhQv+KWxJOJIfF9CG/Iglidnvwfu/ASzM
FZaiOg8hyZisSa4w3UE+dX31jIcRFKrZuNeXOZc+UY+x7EyvurGU7RUcsW8oMARm0JF8DR33Yr7t
gFnnOy7e0TkfcazvX8We9+Hbz20/aLM+bDZxcgN8c7IWMuN7d0VhNbKlRucoV2TVg78GHu475U/V
U0zn6OuavDaWsiu4oWbTsj8Kfgb3hQxZetGYl8C+tXNioYjZmCPH/sb9Hh9xOrol3eqUoO91mOTO
/AEufIZngTTFZoTqiU1j3BKUQGjUrtXbENmOp9E8KhHAg10iqgYcw32Kq8m+LI9Veh6Sq1nfcvZS
FKfO7WH9ssBxr9thLWrQ/Yfis2QnaNPX/rOdPy4dYeZ8lT3PCQuIZk+ama1zF3jfo8fkSsgspMqC
DDPFAWwVa+rbTvVPIz8b5sXekDVrMdiN22jcBYlrlIewwnzMWXCYdVPswEm8nH0UX9JcCRl1l3H3
4SzL/NgACe7Yoh7mrOZ/1+HvCQXLhLG83E2fP4Psyyg/h+FeQP5tQdnsk+6nlhxNmiXfFRbqsHzK
q5cMQNHlbcgJ++q39oU3dqX7IQvFcVPkW5aMNlIr1oYdg8bMUtZ4GywANtblKQo4CQN+YF6En4VD
kv/FaE4tB8V7RjRbj1zu8Kwb6EOOuNKDOp8X5U/8DY/e5w3eNusaa05zNye3YbgxgGR0cBhHQqLj
DMKOjTuHouZT2RwosGkHvEnT8Q1517p5Gswveu9WfGZ9a1wnvaj+8lyAiUniRw4zpz+EgHnWRrqR
0k1nbGpjA+Svg6y4CSBxkJCi3RkTKa1V/XpgL5/jRt6Q2R8qv9axIXk0kKPoFou/vx1r/yEaasmm
SdjCMizT1LS/uJ+7VxQ8raYbpmXhyqfX81S+LszyabCn+VBKF1MUzdPwulwH6ZB0J/XFsWZJK4xc
EbeeypuKFQ9WEs5eiuH+mUdjjYiBWJtRXh/ob/EdB922SeZc+bpkirVaSrB5nrQ8d0tkY7hBhctu
4+1oLKplZC3RToCWLjCAyeyfTY97yEteff+B7XM9v6KQqTtQ3hTZ9nSyks+OZm3+oeYfofqB/0sx
79lLeILN4CLNCC219WbOVmmhIXIJW+NIouYlbI0FV/9I2Bplp03PUnItjVvy/Aibzxjt3Nhz+25J
GfliFtI3r3bDLPQyxSwEuFh7+M+GIX9dY/FpqF9ZFIlrMezJZ59bZ3AJ5TNFzBwe5Fi01I/rNd+m
B+cWqrF8xg6N9Y1UeckKbplLgpTBeRHHS8yNZjUdHw4ZLPi9IRn6lfyixlo4oYGAgXNO1cVm9w22
av6ZmPpmZQlMlhMP0Kt2oYXkdpBKRhQPOV0JueQ4zcRFXsjjKWbI72apJ47PH2H6Q0l+qMrXK6SZ
lr7CFWpeT6SjFRU/Ei8ujePNqV+HwhbjHfcWxtHve0tCQTL2BRYgLHK2Tn/8v7tyZcfgPb5HLgZv
9uQDNo+KLKtXioSr0LBetHQwUicrvUP6+syLj1lO13l4T193RSObfzG4/rCDzBfWOK+aOYHPxyZo
qaQg4kQd2j5WjpUrdfuAHgxMXQken7NaXkqK2dRL59sTulw9TfXspQytB7+G6rF7MqAVU03JAKN6
33Wvv+rHLm22XbwxX9B8vjBZ1ExyAx0QVJn+GYqNU4fHBn3xB9Qqur26ybIGvKl4r8LBShKxSmAs
ZVyF64J6mPh1P6eJ3oy51J2BbeGkhYZig49oAUnhl+Zp4/02JUNW4oLjWsXaTVQjHXWx3aUxRtTE
c4uHSH1FC+Umt8O0FGLR2ifyYX3DOU4pI3Qh3P/YpuUFv6Lq5zrYWeVhVATQeqIctobq1s09Cu9E
KhHk1h2/4nWCIhyvexLag1+H7IxBU6gFJzWNrMsMY4QxK7E9PCiownRE+lfgSJ7l/Dnrje2r2yvp
IStEo65Un6wYJ91pMk3i7QT41qHvsJGKDMNE2ODEdxUchT7VQdfEdLngl9tTDq1O//5YUyWh6f3F
QC2btm1IBjQSjNR/MVCbYy0HD+0xMAQSv0QZY0TEDRxUR3QxdfcdDEKKKEwGxiUKv1wtH3Qpn01i
PlOdUsFhhhYUfNbcsWiAQGhFTaIsnVrnCvSch9u6o4kTF6rMCOiDu6MzXn+u7+QnsEAywNYDT+4q
wZXMdDJZKat/Qf5UrOsW6toSLjM7b5rVVS4ZH4HkgY0nQPO6TOQrGhPSfvZcI+3X4aaWhDcaolVa
bLWV2awUZWUAyUCxe1GoS9Rh2dr/EO1wQdZbs5kh22m0k5jIBXNzXmXzDppBQNxL5B9UqjB1LyqW
cb/UohVNc89y1ZqrxlylMZ0JVLwGE2FuIAUxZMeYJIq+1x57opQ2nuw3Jydp/nz7ysAc87l3lF8j
UMhikd30QoBTDWkOA6LrFkOEAVn0geGy4mmiQBFWIjr8g+q3JR9b/Z4Mn8pPPP3EdjkL8PST5aUk
SwQWIMAgczqKxZ7iEkaNg0gDXXnkS0jzXkGWm4vnS57aNPyqrhNegkwUS4Yb/ioRcEdualv1ybXo
YFXMQz7rBtyXlrUjQo/LqX67dlAyiLveqdadjuwrBGqOsGdM4oX/KDISGKBMvPZvvZ2cFAeVDdnP
YygqkDAkr3CK0uV3R2X1MYPsXiQr611NpErL1BaUYw2VzvImwGwa75tyTFydrPpXIc3KwnnaflLB
u4PZtfs+xaC+cooV7ncw/RlPrVsTOwDiuLjRuVFnd126F93HpIUw8UGjfHExuG5oUyKs1W1CZqW6
WSHXLOFckEgUUX77god9S81zowpEcVeRfM9Xnbp8Yv/DoQr4C2qcapNydLT+h67uAQbRNpMXIsf8
94+pbPx7ctmSLV2WNUOydBF1+P8b7V4uI83IyoGQA2YELRGbufS74b6cdjlqxW06WCcgMWW80sNZ
BG+FJWyzHvDn2FuZVifTM02Pl2ZkCVUeibaASfJ1D0IRZm5oYlAxv25Mdc0CbEKcACvPp2GR27pJ
4dmOj1K6b5VjXV+QtnO3z5wg8uLeszXxpjQ6sXieaGLxDNXhEQmMFK5CgZEC6oWHwcPGWtWYlHx6
O9l6CRsrKxJpBsgJ5wcvBro18VzlsxeGg8cypgk7PDLtPl5uls4yDgntWCOnPz9NeusBbnAcOKL5
smKmPaso905CvLHnjWB6HwBPVzlcLbY7vS/1vtb7ON4Am5SpG2vuq3XAIsh4d7FG///PmQ1Q+41+
JRksc3/t3tT/OYE9Tcf1sczGlRmL9kVT8dti3eQU/621CaVhWP3X9YSvszYJ9UOIC9nMkkJd5nic
VU9f9jk27VN8i98fng4x+7EIOgKFl7//vOia+Dz89Vi3LF2XdIvLp/FXGGxZyUml6M9h+k089a8t
X4nDrV5wP2O2RPAe4znGF9ajd3IIYAsMz7pgYSjQOJYMtuLofmv1U5antDI4LEkm1Z2jHcmdcAPH
vBKvkNxzFmn6nA5AZaWtXgBEBt1BNY8Q2GR6eY4v+1RjwyJIY/iD4ZOlIawChBSwQs+vaUISK750
kxO1HPK+1PBq7VV5G6sbw23BENmCAAT+hw1KAmt/XPC5+97+8LnD8ICbVeqEm5XP3fP0iH9qz5+9
9ENWvpqahfLdsq7FA/cyrdl04wlqmXykUkEABNt6j0dcGz2lwwQlXFYsDXBZyfPKXkws9gQrQ1ra
zjQ3fQgQA93OH2F0r9NbqJ/N1lFSuCOHquIU2hnuZHIem5vRf0T6VyL9NKLfL3j/3Z9wlaIQhl5m
Hc5d/dkbn5nx+cjdBMdasqsd4naKKl42pgFQTYTtAi6M/bLis1b+42Uj+/+60qYWbbyirBtreE2K
zDmG8QwrYDESCROP2PcwOnH1eCNRIBf4g9CCCNFNf4/pslU86RfENhx1LFV1MJoFt7A/Gn2ByR/I
pio1kIKeWN5J5YXafu+k8j/c0sprBqxITUSHrkUNp4LGiMlrPkmAzUytFDIqm9/BqyxygeS1Ge3K
WTI5VwO3jluV3UVkIPgI2o/UcC1teiYgMKzSYUVzJlbhBNcTuFh12dFwlU+jBN8+AUJjspSxSAs2
gcNUrXR4nmYUD0qlaHSkMJt4rzXgPjmWqlvaux75kBBRvmUwhAlJhlBhozagfQjjfjvMnizIM//J
pxGPYLMOz9kI12gXTjbG8xIPp/qBxo8QvNIXlOj2k5uSzHl/ZbSHAtb+yi2vvSakYGsvS7wKFP++
gmUF7TLlbF5WyZLqaA08P01cC/1dPAJd4Lt4RGE/zJHJzcIdiNDpOzned5QuQrXaK8mhSw4oj+VO
osj88Ax3abTt0rW8kQH6j4fwddK0y4Wr8qhPm9C1C3FPVt735DHe5sYmY3VEZYtAlY4My/tauUjW
WW+mk1+TeP9KzmlwlstLrl5C9TIpLrwGEzyQIk0sTqkMs5hXMO5ri1pbtLpL/xX6pSbNFHXztB1O
iW8dMXUO+AmJzdK2lBqH2DFr3GhzMsdkycx8M0l3BriFbK8iaRNcZvpj9GMH2D8/S/hlOtwqwUGk
BMGZ07427Mv6aG0Y5jhhLPmDNayMwDFuYYE89xmeh2upXCbtOVJPz0VQ+UYFQIV7yDLIZ6K9bVm9
lv1OZ2hpfV6LujELfuNoHE+IYw2Cp68Ea3/KC5tQ0Xw9q8F1YQ14uYRGYwA62Yfo/OOmJbF5I9Or
UITw1Uxu7axvfpjNj9mLjfW404IdpXmyq6anqOVNeNDLfUaKgRtnujJlGNee/XDDzimhLz08qVgG
2CGOJa12yTUzbuHzw64/x/pT4ghY6BrbfoRtLx8huYserOyYmgd0VtRUlOOy8qsOerL7X0F0lvUf
dEkFWI6lq5KhGLohjEj/xyDXjpWdTmSjFTwAws6KtMLGzC4FYR6DFz80onSEuqiW1/1GoazAMTGA
8AND/WnW09wJMPc4eAUJIpHoU8gfMDeUmzjaJNUGa86biTL9ZI+ektv6Blo92YYoK/aXnyzRA0Us
0Y1kFcrLWF6OU0PaZeVODrcWHgvLt8G/wY96+dkUo1t5oDQBPgtapu+TI+1b30a8WoOkS6s5EFEE
ES4BI4VntUggDisVPvyIwE05HTPxku00hgS209rgGM0PYAX9Q8AK7JyNw2lowZiTKr4O4dmMj321
q92J5TycHUifJ+fMgjgelUwF5ATHit2xXLc96BJX4WST71H/UZqfvTVr3q2Ir/SeVzfAq9oueOy0
h6iUQ96fGOsxWzcPHyk72ps82hXC3uxpLif2airgoejkzRseOp3mJPoA4RNC57Y6bsj1lQRU7Z1t
7zJp30h7vFzjHJtF+m6FYDXckLlhq6Ne6+T2XUxI8wm3Lw+77qRcNhgvd5MzLDXEsv7hMwI7+lRJ
hTk0SD3sVQEkQqaFiL+PcQkU3HkgPhQHL6S5UAavjHlTvf+0CJsVTXEs21FHSZmb0zD3W/4qI/g4
Ev7Uvew3U4KGvOSbGL8QExE6wCEtKV/Z2cVuKLdNvcnb9WD5ysyWtyNXB4u2XyHBWMVx0E9qcC7d
cxvNbELjc3U4aekpbo+BerDKfSrv4mr7eG4i1+TujXxw4Lb2bch6OPnxoa2KABzPMqGGGsD4vnmd
yvpCt0HXf6jalxX/HMefLGQ7EX/ptaWdiZrwoF0OOOqz5fE4ZkulhdrgdS3FBoIFmPYis1N5sQuF
uyb+fSrdjmqJxidxNWGnoPiwMulUb43VcU4FOiQzhWOVRAGd3wB3yT+4QzMl/kOJTaKKhJM5WzCQ
KJOF9IDSwupjDl2Hpiw20I3T5V/Z8LNBYWq9kj5VOn4+yC1Z4FUiSlhm5ozK3G7P65dVKZALud+9
ioOj87xM02FvqEe06t5liQYMGc8WfMKPPcJSbTszGoCxyNOxxAS4s5/io+/rbBnAPLJdea9NO/zO
hFgTN4NoJ6/IsTvIOVU6s0JOK7FgfxAc2kq4f2w2xjsD3SUjzO4bRMIMxDu6Tuma7ZDO4YVAlQ1g
U1zZ23OCVyciTll8eD32MUfw5vHatLZPiG7wAmNJi1DL9gAiCZsuotqO04VHh8191/r94VGv8Iwm
9Ag/bmDQapzy5c86mbOfliAvbCfBrLA/rMfPp/KVvj4IpdQ7HK2pwfHkP4hxqjPqkNXPlngGIuZS
ivZKtNWjm6BpWSdJXr+KjVpULl96kBF7z217SRpoyxfUcdU+scI2tF9j/ru5goeT1LUUTZ//FIbq
tzBkvcQsMMrL7mwl6zzyZ66cLNsUB8DC7sV7IWQhb63yl++eMItNolW+e848yWGX5a0AJb75y5ea
tga05QImtvjO3oyXIy5AnW/ShKusU2CXbgBNcgoTu8dwtQ9I4Gs7G/lI21I/l7pIAbp5nnAlfR4e
DULyWss3g4WJvDpq+Tkc9xZNEcVP1vWPQGw0wPOq3KHaLyd+LQhEUVgb1h4NyXhwjXLzQVzouXSa
P0ShMAHUzQobXTuzEeL4d1JJk5XJNaCaWlR0VktyPQhz26e+CV4bLVvzIzxU6k6ut5PnBqebwtfb
h90pJaVmzggqFtZZU05demRvDOyR23QgdtoaHaua/xw3DVcRUzoo8lXZAULA4c2sqp14sK0du/4C
AikVE8UZ2J8ME++Og4FgDUIqu2te7yxG1OAGHsJlNbsLyNYooroOCCnAm396GmsMCtJyQHSylkgT
FeFNJEfeM4BYNyPcL23dvta66RMb4Q0wnmgsJ8QwciLRB987WrcFJBWVxxSszkdTfsWKAKI10W+p
/6WGv4PuV7Jg2Tk8xTjzMMGl4LzcAf5R0zXwEeg1omGJYUtvXE5jnF9lMFMf3DHX9uQTuMq0eW5t
dRswKi5ac6aYZ9PmVcKyiBXirDNd+EYxpEGOIcLMPl6zPNjzLWIBJPi4E8UfubcWoqwOuj1Do8Fs
eNBee1Xf19pOLCdhkC4niW94RnqO0mue30XoJTqBDKfo7oFsycz32defIGrU/Cuch9VNK29hd82t
c7QZH3t+bltJ2wTdmsx8NnFqkalAAvW0mu0z+QaXTadpCiM+tikdh9vjkilXc5cnTkUZao+7fV2a
B3Au6M063Dso+kB9FK+fgBddsPvUND/Bj2Pvg+dJwaJ/1/pPZksyUCTf26llg5d3pPyawzglEiJ/
QHeIv7Jxq1UOLFnO/b2snrLJsYDq1R74S8v1zqi3WO+mXhbjPt2Gc6k6vapTOh478zBhB/7YB7Sq
vTYNQLROQMVZ7YLqZU3zAHsByu6XhDzVrf7+Rg999N9v9IoFMxiV1rYMQ/uLUDtJzdqMjVc7Neha
fXqw6zCHwwwgp8+sHXLDWlXk/DO/Ihv+E4Ad0FF7N7g4xUdlXUFae7NGYX1Gk002YUh7hHdzuLXa
dQwug3YeIBZph544zhkgkxz5peZPss35BywAhxKpiJcUH8OZBpOnXsCG6XoOhmU2B/X/fPltSB4d
N8+6T3lMSblsCIKWwdXsrnJ3rfBKXLLx2JqHUHQw7JMfdrTLNKTtNRk1QhBwDkpO3LUy7DFO8XDz
lnEghouLnUFsDSq+iefxLfxD2UXmwXzM/hILFR8iqvyMnw/7hzb5Ch5fXfnxkG5BctHdSsQBrWAR
QkPlIz1SAk0RzrogOeEH8KA5estVXK4891snzKhNs9aDA65lPVprj1zYoWWkkI7WeDSx0eD4sM6V
eoplrrDURjiahqbCKgP67lwG0miKqjE5Y6ietRm/89+0QE0gLf+i7Si2hAooSbpqkXL5/8N7z39Z
xF3YApVdBim3q8GThV7DokuYQixG9iet92sLHeZN2wBZyGyOOxN1RrUv08+o2NkvV2VdDdc3PBjh
YQ6LpMHutLKHU5CeQJHk0aEodw/9/CRL+TgUyjZiJl6ZLx/bYE8bKl3HKk6rXRDvQ0h55H53rb7L
9N1T332/i4zm/S5yv3E3QJjB3ei6GH7A3UAO/6lhNZfBo2zNfkeQtoAkwDaUvt7OrzAU6/dJ/2ke
kPjqciOThqRB3eT5jo7Pr++4+ZMiNOXwzY8nXKLUfIL240yFgZ6suZexmlltqR+H4Ub9eDAyX8/D
bI6MXGOGdMeEq+Dsu/5J6eaFineT6yUFs84wru1uoxnEAbaNvi103mLb7rnLNpwKMptN9puJCJ4F
LgGRDtdO5T8a5wnUMj1aOSO417y8/3YI/Id7m6qwgTagiNP4Yf7lR29rL8zbJU7diQQqs+lFXxK2
EMy8b/PpfOI1psBxPDDloRK53BtYB9OgCe2m7qaTbJd3xfTxVbPxJ1wNPc1asMZ5ND/um5HXpgOk
xbQu4DoYh1FWVYYM2FcbCKjpS7hLJdNvBwFAnbxWExubGd9wjwKQouNwGDDpC4C1ELJSjG69F1JD
QZEiZvholZQrZVhJlG7HfsbWJPZzjA+ghT+68X8JO88dx7Gs2T4RAXrzl5REiXKUSUmZf4jMrCpa
UTSiffq7qOwZzNe3MQMMBhhT1Wmow31iR6y49din2gsYt6I8MeKmySwkaH6scBq1V7mEXr0H89BE
b0G7DgOvlmYjZhptPY2l+f7KM7TeuKZ0McHD0GCYfJjh53yOd4xDWzqMz2k/SHEsJ4X6u7DfyT+n
jXc/q9kHXN+BzDOSnpOYa0HxtDs9TyvHwToZtF5seQbso4829sxymtgKZU0C+Fhpp0Q7tbrTEKOH
knGV7zcufvfqWqnXe3cx4ss9OUvveXzp4rOQHQf5f8SFFOMfdneKbABF0mTZlPW/LwVCqVLC7q53
s4yvfy+VS4JsRNaAlt1ttA0O5j2QaiYAmDOT7Tj12JW1IWXzoGbY5AEzk7z6Txo4P2+yJ54Dw9Ee
4C7P7NYINeM3mJgur3s+1+neWN70w7OebzV6mCT3B/ayxfAsAgaSzzezPmb9CfgPqLK0dH7wNJh+
HsIcYcjmOl5lC5hmXBbtuIT8yiAK+2OlWid4Aqe+XLW1d//TOZNngUBLtiBirdk3vs6ZRoiOp9WY
/fxTsxh9p1op1SrUmWzKS7oz9RsUoWtM3UkNIcSviW0U9G7tJGGLLaB5cbStEd/KG1G6h5uJIEkX
6bqdBUiC464udvwR2sRohKVNTKm2cCEgPZW+ILAC25WIVXCIZMDXS/G+3Gffi497iO3ZGfKZcAcX
5PV0vkQbDJbBhKsfdTeMJ7HaeC1JSCtAh+rBJL9VyluivBny20hOsjtLyVn3wXPchSUNG32+DM5a
coiQsGSokA3S31mdWfdlHKJ2gaRnL75AAnl4ZThl+GKurQbimoPErVJKpn7oDUkRH3oJrugnPJsK
U/iyfSW6xdprI+dZLWxfQqQrcUWycPMeOM2ld1hileSmq1iGtv1qrqmxfHoup+K+e26rniv+QaLZ
DcpffVTILfCgDXNp2Os4WKxPof7KQYdW3xK4BAWK+GXH95C8mdAjlbOinIeZDgLyTnX8MVEPI0it
rbiRn8veuXaFLdGKjdCiR/xqN8jKShraJNcBfjbf4pNKJdcgx6nR8rLu5Augs9Ha1dgzR+6f0Jto
R7iNPOUwXGSbBRDwhWBv6Lf5HLR3Oe66cZcEuy62E2yrGUU3t7K5DZjM3itUfeGtDc+ZduiwSTwO
T/30WCjWa1Jod3m7N7X9mPqK7usZ1iY3Nbx4ISqZbYS/U2y50a9g/DJ30VYy5s92OauSdal7VOYF
TuIxcvfFhm1RvNBfHTf/Sb3/KQrM3PhBKuFltADG25OExr2wyKSF0N9AGZrySlNmRe4c6mpNyV7U
Ob28++8vGOUfGm1MRSF+KOoWrVLi311OWj/Uol5YGEuAUS3b+56wei58AITx+dVjR0y8cLCtllL2
9tRKF0K9mKAt+vfeDXX67GcraFOw7wEcPvt1MMyBk21nqn4T02XxvIl/oodNuatkbcGFBeYOyY5m
eHpOb2upYJh1fvQoXXEtKgJz+6enQilX03zL8HefS+R3X1FlhVQvJShc3YpflfU2/EEDf/zBTkiM
pnluAvmsPd514drwaw55LVwV9SKq50A4Leq793XLzS/TrYOTUJ774RQKJ0M/8nFPo0NQ+sl7aa7j
ct0GKz1b7T865kjSXsgT2ZqYS+WJI8vgdVpueuxqU+U3mGFbxavWzCwWGYNX86YbPEGfthtwjxI0
ENuGrmIZh1qj/c6Pt6vWPAtOH75rxbU1zrCPxmvMczJwTcft+q+8IJHBa2BeWulNibGj41BZ5Y92
bvRHyVjEybww7FQn1TknDid9FIlHb/Sj48vzQaCy8R8NYMs7QMzay0mgSoiW57v1iQzORbnHTfyy
9GMw+sknbDb/Ts3hONLcHOvpka2Iwv7T8OviKIjHUGMZcUpmhnmI+0P7sjUm2WHQYKluaY5+7u9c
MLwpLILtewqLpPEFIULljLNdhLapxZkZEM+DcPkZAsMNivKSdjwJn3PzpgNne8EXGft/4IuM/cMr
c6jI087mOYLw30Mrt8ZJl/+hlSNeIceDQrl75ZP7+0qlwBtCdMGs4WT39TDlIOoeeP8xJp3KQCtc
KrcR3ids+f1Lin9V8S99+IZXXmVfJQb99CvUPqihyB6Lw1osT1V7mNaUE9KeXCpAAfT5UF2Q1228
WSZtuHxqjlHtHrOuoj1pfRcnsbjQ+QXMawV3qD5wW570BLoFwFAEVPgAmH/pCdLl//+6LWVyplcO
urMWOjFG4mxdNmtx3OQ0KtA0n+4Kh2jhT5r5hx6QDV5JyzguaV666r5U9+ZOHb8C9UNkCUMVI9FK
N/6izpnCWyOeVShIFDfcl9H/ZDRK1j8NrbrFhGKybNB+CpL/Y9mgFlOmObp3s5r8GSojFQbkpyp2
SUve/LjisGCfMrq66yMhY/JPNHMqNXx97wZi8Fr+sYptSqvBSH3jrqW34bEnREhUzHRvRsAYbus4
AKRtQvtnhS4+9c2AY4R0atxAyGZbrbOVznmCPkBKxbsWLukwRczHxGYILrXWlHs01ixQ3KkPWl1H
CJ0MkXfgF2xhFiXbqzsZmNm9/2V2vySuOsmlMc/Md8/gWAaOEV3u8fmB8rIQy0WsLlA21iAPQb1Z
8u7RbdaB5WjxTPwQljQ+a8TUDZcMpfaayR7jyiimRTlzDYnl7Yw8G8v1zCSpNpX8cJICyNOAd2os
wCfPowW57OvefD1VNts2vMp4x/Z6u1ZhonwH8apm2CcfkHpEMpnaCOmxBNHZhsy5EmKu0vjQ84kX
VzV3Z7bchIxYytyoDTaIdB317BTpR7Bq2FmPanMUlUMBYM9+tHzwd+Psh9scJQw+f8XKaB5tqQn9
wJ015V/ssjzFw9GsibTt8m9mSsKIFoEKom4zKJPRJmQmtbZg9FhOxHyF+ElZyREsTla4zLiagD0h
R85XCTZQ+4UTeMIXCnuY5Jr+nRjfTfP1YAUbwSPdmH/k0g+BSZc77iOVj14g7ftoN9whmO1Z5SgG
HX77uwfH59I+DjUvNqYeDbyyYBfNChwKcVBBOFgEXvUlk/IInQHfrrFcXMAzMutCxtZBHcln3nAd
yUf5PCZvs5Ts+PaWTwY2inUpleD5pFRiYdgARG86xLinB7gPgC8YRKwPJcAmfR1AYCyqw22Wpt6M
wZYIKMs1ip1ZrlHs3PHve4rg+N00pMNe/QKwkCdvq7mUzKUuosovKWw16WyNXCnCW4VpjXyfGi46
NAeq4CksJrNPdg4D27/8EjhalRcgAr8EgIhksTLZFi/5qweoLM85JQfPZZMtZRm59a92WZYzFpPY
jEBmWvy2tF9d/Z2HUyBTjm7Z/c3sscWuH/k09vJeLMRN129FGh9bDuRZVXpF6Y2G1xueNnHtdlqC
oLBrk32VkMvfCc/dkGCAtXk3Cg9vaFcNe5PcqdD7cp4Flx7VkLXNTM6dVnXZU1uznI/bnO1ashul
zwFVubCphFy5qmIjLcjxhMUL3b4/3h0q6nRhqqhjvfLtWjJLi3UQ7eB3wRgmghXBq8BxxDtnCmGB
0dsD8U08lRvmqrS2EmEVRBJSz8OcbfG1voXDglzf1X+aJ3nfe/6/1xSElTR1Af9ijsPAHKapVLcx
6L0HEgEsllWII0sZg/a4VEhDcqmZaESIF8CsYOUBswprgg3+QM7dDx2N9J3xlXOwTa5WDYiVk/Mx
jI96fDSrQ4aF9NCXviHCKN31MgCHKefHZfUxa15yhp4sfuSMmGeAUpLRFWToDR9wE4KzCq7Ivq/e
XSb5sjuV8dtIpmsRnDZXxRU+WPaAJWPdoMK3wj/GrledA0bUIDJA/dG/H8a3LnyGyWf6XELdquJt
Ya6jch2tB2sZNktJcR8lidel0q9GjLuj178NpWcBt6H8+Tc/3set5JbHM88gL2xCpMnHVEalWLsW
qto3Yp6uf0f1d9t8cZb+ongwqadVRv14o2GTbL2TFbMHotzjmJlTmEJLDxnOWaCcr6sQ/cGC+zt/
cmLNjZ0prIw7IWHeMuQQl6FLaS74yB4HVA89fsqT/nDc7N+Jsvq+O0l6YEnxszTyYQ3g51j5iJ+I
hft+oCN14sv78Bpwo3AZI3ZHqi+M0UZY27E32VJ5qXkJiMD8GzRBXn6lFv9k2H0dLzbxHLD0rRbN
d/PtVx3jGsgAJ2fHa+426klOJ/e3aLz9BBYzTNHwPF4mt1bc6pYdW2/vOuT3T8aIMp3TAj1Q7LqJ
ZjhR2bOlLzfNlNm1ifWQnaGJJNvoxloa1iSCh7uXBasefgAl0k6IHUgnZb/Ooo1sbcp+m+pTCyoi
b7fNpi4DFte7VNsF6k5Xd3mzixYmN5OP0n2SEA5PAh2KgWOFm3G4wCwN6X6ax+1eTv1e2xPIzyKa
2vyIGgSKMmaa7km61+serdCP18U1QWbCDx44NTNJ4NhRyxvt7Pr8EIGXKaNt1q7bdVzkVvw8bRJw
+6fl2zZLUsqgx4m2swT5xaayYTX7AlPM7dhY8XzBC0XcmN3VGTtWs3PDZCYdaVt2fVOfDLZiNY9e
VJsheqOXuTOm+y4VbPy9ylhjCXYkFqMue0im5th0r26JUer+2/bbYZXWntuR64WYhaWI6nBS5JaN
AvV0fj9rfmL84S3JVnjcJDioVfiQT9F9zqPG39finYBM5tXdevoWXG1eYZZ+NVzfAXKRvZX7BU4s
TL/5yKHFlMpJ7/A5SeG6EKeH7w0tYBWhVYy74LG33HLSO1aAzVuOc3OpiVNaeMSaFLgilaCRK0du
/1woIeHuqa3tMRN65+2t6P8SP+nM5KigNtOsps5MmUzDe8Z5YXzU0le8iMLV5MTZ5v0+BZTE1/zN
jw9/chZMj7JLnGGf1McegmPFCneJchshPqLo4hBUj0ARMVrWX1b5TQqpeHHSx4LqjP39nEp+UM3q
57zFWSPuA4iH8rZo2U2t6btRaX1dgcgzm/U92gxwtDOqN/YVQ9sSbBbVtN1jRS8tl+qqW4nq6k88
KzBlp9gM1yGNCglEHELmHh32j9qJu0tES+wT2O+5HI6gsZ71vrB+J057P+axX8Q7uNhKM1+zbXJN
B2ftLH3arNl+5P2mWdx5GxWnEJjEG5vmZH3XveFlC0b8NbiE2YI5r2EoDOcou1DokDOy19dCuxbi
TVHZtlybr0GHxzyhhbKQikzcA3spIbtZtO/5eNN84okz0hqpjC9il807ESVkl2b7pvOz4RBKRy08
aeppWJvZQTYn05hCpIxoTbZtWzzR0+5Mew9BvUoOE38x3A4XOd2SR7ViN5IWYr2DhMaWkWUhoOO1
ACuCQ2COV0ocViK9Ywg/7fopbRATYe2IFP+5mMNCyZHvfJVLi4Jj7lOFW9w/YSSmoFQbqPELWrML
5ZvxlqoZ5YQOuRsJlSJH6v1+NksUwseAMfYqTzvOUGEzIvPjH6KGY1ds0m4RzRUQOrofZIesPyyX
SfFZs16sPkrrXShs2Th06UGJ/Y6EqzFf5hKLqD3fTQvGgaP5gTcIH8v/kEReksff1i2KIRuSaZii
iJXqb4u33BwLOcw71HNxxmxvyI6Q25fBpSZcpmidoPX3es3VD1+2RvwxXUCJrPFZTHeAKKDrbr2O
JQ9Y0Q8fHVw09PRe3myZ9584sgcnGKhe9KdARfp5Lx0hc8AhBnPmQ+Olv6b6WujWSvLXeNjR5ny9
faiP3yO0GuNbMr5lmEdfbfJZ2rTnLHUKRzjeWXjorDomEIkKOmkuIsmzDuTCsGQklz/SVxyVvZEB
RL1wiLal0SKOFpeQHLDiS49DaJ4EsBg11Bd0mOJxZt2AQwk6CIzL6d5Seyq3tLvN2olvKtT5zJFH
Jms6WLt03JM0re+zp3IZysvjk6jWx7ZRzll1RmwRuF5wH/bSu/e4w+GfuC8NVYKs6gp38UHsbMhW
xM5EBfMVJuC6XFTB4p659TiJqj3d1OoyW/TpnhcOEBi1e1/o6UXqL5q6ygUn1q4Lm1dX3+yYNnl1
qQmLnO295cqwDd+opwhg4gEfijGJr/L7ijmQxCdu+nhTvxLwIGXNEyiAxZSWh+p3x6K+LMvV72e3
GVXcKg6GGcr9uF3YTDNk5u+b6c/ke97XwB7IJtmbNNiSL3nlKamMKKmcQ7UgZQ/e1c+xdA2ENIXH
r/zx+67+HtTfpm2MH2b2kbGWGK+p8EbnWt4d9dDP5zIjVrQpo803URGyu6vmHQsvWKjH0w0MDJu2
KF1KCCXNZ2N8bWzeSrxxWq+8KfmOMiR7Y1FeAqhiLknvAEat+it7ibV3TsNFkdnx410bPuCPpcrG
LLdZNKkUUk5fxbVUL5q0Nf4E1fnus1F7Ptwu+mujNobTRq19zMnSPbaZseuoKQgO8f2sB2chvSja
VVxPJvmB7e6mG7gwTW3dKdlcPPOKXQE2gH384q8S6Cx6V8COZkxVvM/nOyfMwP3mOeub+X//bKvm
P8QqFAokgB1Jhmzpxt9Cnc9u5KP/wAcZiwezbfD28fB+E5FHoQjaWfm4hNKhSU8J+Jw9LJZYQDg6
ZBOSU3p6tzbYmg8/E32hPKiC/3GDdc8lb+zXw2NC2euPdcwTrniLB/Z5kmdTT0v/SieO1pROTFgk
9JwSqyabhrIaCibf+ejqPf0RjtjbxaIZqQ5aPvqloC71cBV0UyqxSuaHX0ID0efl32N8ER20C+Jb
F0iFjVP0i/DlroD/M5txklNiCuIyRmmFmBZ+opuGxS8wbcSiwQa8Arc/RuJhaTa7DNsUo5+6+zOz
hN9hyubdZvNFO5e6b/DSJ7tfsY5ytsJLKEaLJOTY2xHRTdIdEd2+3U5UOWMzs2bNEkuI8HhDFBAE
LFDH2dJil9Ef18qqCpYl2mBM74ytCIcbPSRg76QZ8U/eGT9S0EyjrNG3wiN1E3o2u60B5+iFk4Sf
VmNTNZynH236QR8OvXbaMdGPlX5k7pVpcr61aNNfRQJH9/3rQ6SLSpqWlfyMWVYqtZsZbg89YPE8
fZ2T3s9ncXnUtZMVnLPhUtXXLAc0d3s41ldtbRJjGzN6aLvRXkiMtqlftX7W+lExg4D/U30jldcj
prsNjY6qtMaLn7rQFiWi3Gy+NQ/bn4lLGctZsxQsJ7dmGYUMK9HyrDccfwW7FPTtakl5KasM+AzY
LHE4sNeAaFIMTgextFowY0EIqeauKm0w5MHAweAEnAMm7/C9eibvcflZqJ9i+RYfyKnqhMpXP3h5
ku8EIgrdy5g9FNIQECFmSnKYbkbimhuLT5kQIbFgCVKtmpRB9+nBu0Hm2fmuYuzAdtT60oWkOjWU
+pQDAt8JIG0Ax9nKe776DSoZZiVQ3bl0kNVj3DMpvUU7XPZauLXCLXSbd/A2VbSVOWGUjfZHjfly
/1q/fEqxg0eUNwBuEz7+z4XTRUxvkxOpFDeVo3CXVMAnbwoLpyK63lLpNhyFQ4Oo5vp+HfmoENc4
2Snptss30ITr3OmLU0tOodtP970B44IXb8K0tRnq+XFHdMgBErL2Ngf4c+DbWEEVSoJrC6UpPRXy
2WrfQutNm77777763r2rN2Ahr/n1pyRzvmsv76atpMv0TIfyjxz9OBviiiaa8Jbfr/nwFoonXEeq
hxPQkgCcL6nPHGMPJ+CorEW6OiescJV/Kel35BXdFju/0E6hd6Xdji1bpY3Zb5plnh/L9DBVkmCf
6ZwyPvfNYTgCXmA8wRA18vtgoGtP6zaZW+cfxzFgjpQ6axJdc85TcfHfj1H5H3rNTUPSZOzktIJJ
xt97NXvJNPMh7QigDHDcYH/f7WjYxcO+mk1pImAlZOSZ+VJrR3SblRnNAWyLkfpaY7n9d/ITlSwX
vPpfByg6mjEsZGMmd2+A2LCntNU51RdxezQV1vp+FPpQUS04u+NaVz02CcGh0U9mdjEp4xPeR/VT
kb7q9BvF9r6N7lsj25oG1ZZkBzc/3MHfGDsn12GUnMH6dx29FatE9zR1mzq0EWBClAkXkFfmL2eT
SzJqWBnbFB90vJrr0a6eykD8vD7KexMshz6DlI36NykCVoDHzvE1q0QDmm6MRDnplFJENxr2vXSO
4Nk0jj7s8FxuiKAv7vF016dZAi3E4l/8sALoaHtex+fCnshQDX4MIMPNZvfOdU8Cu1hP1b5k2H6q
fclKKlTfcNqvBWYqmdX4MhrIUvIJWVcOVzz8Lck4XfHot7yTNSqWjbqsoHPsi9RPUt9KfB0H4HMv
PWmA2IczI8foCStrUs2xOd2luelgdEqk6e1MiY2yle4bfdhyT7jNqu9e2oQ12DeK/AADXR/GOdAO
mP7QxVN1gewNEk02HHT9NWtMlZ6++/+g/xrqP3RCGYB/8UXIIizVv5cddumzs55jNrJ/gb+4jfL9
WFArSjq02NKhA42usyAHAaTbby9Q5FQcdDjLwOlIHk8mo/b2hhBNpxs93bl2fGpHMTsJ/akJToji
43CS9KOyMLOrhQBfn62RVdgBzblRtka3W+SzQj4aTKDqIoIaJixmYG4GlooLYBDpn4bk++aJl5ke
QIKP8+d9z/8NyA/M4RYgvMAVj2ZcD/gLG5K+u4LhC5/HmKpu60Rh51gQYgIHMyOhUQTgDWESU+/i
JU4IfEf0AnVdo6ohHrKld38IQOjvXFpibc0lDKeime9YvVbWNNK0L7wcMF6mgZiOT7AC7Absdqam
10ByVZhWqtM+pwmvEqdkOxJjb83Vl8SYvkSDH4lRiZZLJ2RMINu7k7Rdmu7HZs9PFzzMXw1hIT1S
73J2S6yLKGFvXpOJ6F+ZCDP31BGS/uGnf4gLVe7x6yvSxQNR4e6mkEkkWkyW7ICB5hBBNFWTwWXJ
GWLgiualuBmat573KDZfDvZxqULasE5R8hZ2b4Ztymd2xIpy0cvL1GK+0PSjrOBlOejlX3jlXNtM
BwlGwKUB4Jqa8gyn01oDVJKT3tjWKdu+SRaLWkw1BKX5rnhjAPicL2bdn4nDNDjTkuP5DRI6f/2O
4D/nls1/FM1dYu0j5kS3rr+G8ltSf3WP3/rjt6T9ehrfOT9kOJhcai4fcX1JX7671FyHryzDT7GY
Hi8pFsv0VbGoo1XXow1h2/CE57rr5lXO97juik391uJaa8hmTbJdzJLidfcp2236di/e7FBeZ8J6
fE0DUHDq3iOQK6CQtvMy9ut4gq7G4uSVhxPry/TKF3bLKmfw4Xgh+ABZJTXwg4fbHFXMEuY+Dl92
cvQ+R/qAoSe8PSjn44MGRGz0N/NqfrWpakfREmEAE7oiD9zaTfOuFNencZb645MHW9lynEJUE09X
P3hsN7YZIIRPw4asL6+Uqu2uvLUF+9t+Pn3Xfr6qWJipVAYqxYWuxhcMnfrbBSboGrzt1qK/GjmM
XzhBpEQAgh0+UD4ujCkVvYT73vGpHYQA+CjpSfcmAl28wsY3S3tnXFbjtzB8i8l3JX718qdivlvp
LWsvqfNotpJF+Y7Xk5qCXhcxvUGs4yRhqYm/iYdwzmbf7p+7McU+mxCCPLKriIkEQgcFw8vdxra/
h3fwh5bjYvMRtIOrzxhlYqflvgPHj7+QDnPQerxCAQcaRFoc1e5fnnYM7Z3pbth9SgBerr1DTuwl
ZBPcwCZzZ/PXrSe6OlyEcEtRgwFM0IF6tVLg5wbLILyAHbGsSQFHo+SKK/HPMl0HDmL+/FSVo+u2
uW+JBxIkYNjszZiehuKcXSD6dcOiPw7iIiaoIk6/n3CFfdMe49L+oReAbkw4/ZhMuZbm/ryBmfg4
8HTw69kQGaLa1GfQBLJUzFf4FKD5mfjd6bvX1ooAqwh4OIUTm7lqvD2Tq56/98MHSGMx+DRfddBT
qHPZE8p8JTBNyx1lt3pMt9Id/SRLCy6c4ioPuGdTmNsIFyDB8/m9XPbRSupXOlY+8hfJov/dhZsS
PzAC7D5+nVhZ6v+70lDhLRg4rXKKhGOU4//1AxFmjWM0m6jCFbaz5Intr+S8a+YcjCbAV7DnS+FP
Gx3K0E+jnTwjhZ3bVKzDQiBSIIPHnlrW4+psBCdzmKKEFgsgGUDJvpN2IYtnJxOJrq5eTdbT27vP
1k9CcPkWtpGx7aYTaC9yC9H2ZTuVDAeN/6dCa+Rfqq2108ioGRtGRlGal9n2QHf4pAuCTEL+lJ4z
+ekrL6d7mm7X9DRrzuxXYl6euUOUUgnI9kR77DdwQPD7rC9cv5GN1Ds4YEDFjEt7VTywJlWJpyFn
c2shTPna3GLIY3ObfoqD3VWk47ZcqPXqKD3Oi+eC3WrSsF1BtT6G5iHvDoXmG7Fv1SwDt8ImS2YA
AAfKl5pl2/0PHU/S/2ks0Ez887oqWbr09/raQLs/hnsejTNevHhnyxW977xmC+I0JwXhh5wTPCLt
hiZX9VeDaOrEu+UT5+JqDBkAirP8KlvrurcSZ6FTcJK9NZdG2orSZBbMVdTATWhyR10XrSfPuW1a
z+m2KWfTbTMi2ASDnqoHlIV+IoqYkYc3djVY0D7xEu+e6d5s9h2Fj+ac8rA09UfYpfWHYr0/o/d6
vMlII+UpzI8/QZrUiaWFigM/WgxkszO8+XOo4RwEc5YgPxgejrrhdSSwRYB9WT5IgawEyYOd8C58
ECMCn8BmCQAmN9Pgc+MMOAC0IznoquFU5gJ3HJVDFeM2cy3WNrtnvN3tGpWQMfaudYm8RBcX8gXm
kWGZzVPOWG05wluMvSRbCykzB4QHNLXZA8emOQ/DDRXHaEFRMWlB5bChM4TFREdU2I9p8FX2Bk0/
yXkWMojjE0ocMyLRtDVoHcFWzXP4P+4vxj84VAwNJ70sK5aiqq///T8cKmOf5WrWmAOtiguKf2vN
bhEBx22Q7whUaPvZttRuybDoGNwtjMgLvCiyRdnSXnrQfLAfwQeNU3OxFOMEeOOOYsD+DNaKuGaw
eUSLp8D2aALYQ0OUP0i9EM2cYMHlagEsjpW0Dy+sls6P5IquoQzw2yZcHxJqM0+hojDsUx38cmsQ
8pSiWQQnBfhV+SuuvyuLfNGnsjDoQqq3XbzVsk0ereOclohVCvb5ra/d8576zZjUmS9IR3E4126r
vtUCn/mbFL+XQPOCd0GaW5CegpnZO0q+VbMXG3h+Z+kQnYz6lGRwQM4SCQggKd05nLPNC+0VgI9X
XnJF2JHVfa4s2dv3qltK2ME3ogg83pPklXjfTDtX3pflSvl4hPPMdh+ZE/25swwWPtiScfjjB97I
J5GTYlz5bgxRnNihnToutUYAbQRrnVzlfBF98cI3ciqAYB8CkJS4OalgoPCvkx9yNAvO7OBrhAZH
QIrdlWoltoNEICkbgZ0DvDaQLy0U+guu2dUI2IiDq2Jh+4cTWjVxKXsj/eXW6pnPzRukEBC8gf1U
z1V+CtNjVYE6swvV45D2JtfqSWgIYB1MyU+kfVTtsiUfisd943nGhULKfAEHoC0XI9GZESDz1EgR
a8sE4WT1pCeWURPQg9fnX3nya4x+9+Efogah4KTd75zEWP+NkkYjmzod22a9kxJ4Wm7RQSpbsKMb
718RvcPZ1EF0t5B/3+u11J67ksLhgxD5aXyeHYyYxJPLH5N3d+4J8v+4dkn/+CHSZQXgiISDVFIn
t/p/fIjq+6NKtUZrZsApUZUHn6qgiMbq4pJjUiJlL3kWLZZooI811tB+8vMUlmvRlPa95cPQdtc2
fye7OuduwieNN8p9+FBZGxpfj4qR2sHjVQjbUtoOJMy4B6sbjtyROALXklOWHrvKb8J9koMB2nAR
C+nLDQ4ZZ+32rjOG7fXUF1M/ukNnPkjZIQTutX4Ka/Q6wJA2tuPei6gVDz1DWXEZYrnXewyZVuXU
PIacPGwjOrcqXFR3lrs92dkBYlFmt48LrVPp6F8RaRYuAC1AxF+4F4dw/gBkMCdf2b0aFO7lQcYa
H82q9jOCLYCRsfqWcTUNNnlejyaCBPyR+aXkLmYPrZnOXlny1YUqsHrdjfI21TbDuC4YWi0vIQA3
V4kk26wu9o/8kMx5rIg11drqoa3GyFMGb8QLaHjD8jl4UeR12FCZh5j/sEt7Ru+ZgEWzr6j6ULFa
S7SYrnUNmXoVF3ODGz5lKs28Inx70GaAR/H93jf//fglrcCT8X83bBy9MI0MUTN0EZvg/31yjKLR
nm1ZDJxqdoX9myRDALT7hwF4WY+nH17Oz1X2wXfST7dCVHt5aqbxgLWL9Wb9+DOTGqIC+gz9Pq0W
HVUl7PKheUtumC7ZtuXw8bNT258Ci6jBWXQQ6rt5ylNVbWtpK0fbH0PZ5JawVlm5H+ncqRGONqrz
s4mS46XZs3taxXbJDWz0MgAFBBp2bbsr0j3KcKM7NN7n66KcipiH53GgixljnzmhZcrMqxFtYGJB
IONMr1clvAiU6XRl4rmX8GEtQ2VqEagZP4DxELg30ZQYqabsxloTF0TKVOo7ekCtLjfLgeWsedKb
t/Cxiyd1TZYOj+dUAC31J6s/KeW5IDwfsGsbit+EmYM3elV4rPRjlhxV5RCPNt+rms8HHF3KLArn
bPosZcIE97DzKEiQNnruaygo5DJfikFirkxKfax9Euyfoj9QPfILJMTAECFuKVTJBFabq3v5KzRn
MQQt29QOYT5RYdFCOBQ66Vw9gQaYDoUtkIQYu9BauMhzeyah9Jwp+b57+NroPwQf+9EWthv7UlAh
wHCn6Q10pDgsERZbYxUYDv7MGcrS+qJE/gP63xoZVDygqWiPs3bizc3CgxLgH5nxx53+s6dpHmsq
h/vYhg9nyhMfTs28/L5IjxDirJotz2q7fRhU2fxc3UW4VFzyb321rAnDLNRh3/zBrJjwQxD8pDqY
gt9WVC8elGjGT3ggO6IcJqjRLhfeSlstL1GA+ZhkzTnzNXNpmEvWtQWCN5cVtmn6lEdpjtVz0pHw
LnJ85WRnz012UeprCn66e38G74/6w6DeQrWxlcvh8o6v6K9T68cAFSlLwamVXaFux24jlGso+Eaw
6RNP20LpQbefT9diQPhP1vgBbigPkHrG2zeUFrxd5RUBE9DdITAKLJEx16W/anMV6orrY2ftH7Ht
XgnLUwCqWVcEc8xvXNg0zQawcnXJ52fVQjf3enHgtR85fsN/C8s8EJ6YPVx5X0szmgwx7mBC3+iS
rZg7otsWJLP6xl8hW3sBZI/olyzXDvOyX8fpxgRyh1Av5pMwP/w/ws60SVE07cK/yAj25SsoKoK4
p5lfiFyqBASRHfz174VOz9tTE9ET0zHTVR3TlZmy3M+5z7mOMuOLsDRWs34e+r25ZrkqD7MJwFCu
wXDdPvszgYRLE18q/ck8Tj6H4l3N3mr1cIu38M5x/KS3Nd/jgE76ALXPVDyXCPMGbDlKt4g55TlY
Aa/DOsk3l2LbVdTWsivxSMhGnZuQwbn52Etv4C7eHsl7Ttr79iU+vlEOsvjHiH6M9yHl9fUhNVgY
3miM0OI1pQeYyFLIOuMAwxm8ujp3xcGgz2HfJM2pQK33WAKOBH7PyH0QloRwLpwdA3RnEaGYdwun
/L7yJsZeiY98XXm/vxYHXiikbWBvG19m+S1MPu/9Z6lwejj3w/FxOUSru7oVIbnF+7o62ntNCx7D
9m5LF0+8zrUvgEJi5w+aD1CoJQGtrm82mvCkphr6qQnXa2gmZuNHuhdiSRrXtGyQDk2xT9utyOnx
h7Gke8az6dXADUEtd2huGvg+xn56phStqYB9wAr3AMskhV8DOcDrpMzOZ1rT9cuM46IYJFiclyxJ
NHVh9hTBzgXRkkSPQoZQ9GAVN9uiWaKbWGXjXPQZRCgxnxEkloAPISUpWTAxNzFIWHE6t1KWZ6RV
bUqCwFbdOCBRGj3DgQV83kPYwhogjJV0FJMimphkTgd7Jldj3VF98YfQ14AreGHiXa+eXHtmPcJA
6WeoeU/YOrmS8iQrB+Oxz2rGLCSacdCUQdG4bbXjA5KwWFLf6dAQDYiZ3XrO5mtcFg2yFzVEzDwR
jWGbK7ZaOcMkgACFsVOO/TgDybdqNm0/q/tZWTjaKC6U1bGq34bknTw+BH6bAEDcAnULJGXJt5zR
oCqdlABMamqu6dxTAWIJG9oaZO1chEHLqeURxPcg57xit5ezfDmrJdiYY3yn9do2sAdI4x/9UNwk
cc10pRaexDXO6mp909ZXLQjbTZ5t235rkPswttPBAtIcT6POD1Nfg3bCfv+5r2rFlRCu9ClcI6CK
9TqXAzxWGGfwX/6vbT5B2D/mCIXMkqaohqHLkqYxg/7nHKFdL9m90UzF5gWADAvmTvtYTbVsBV6Y
DiMNtJExR65okbtgHCyVx/JmLM9T3j5jEjG1ySdij4//OnCBH6WNBhc2zhVe2nU1urA75jMwlsui
sHnd5L9raUqAMq/WEAA/riy/hC0YpRZ4j7Gmi6wYrOk5Ze5NPDVgxyCG7vQsE20MfWzjJruJM05/
XATxfSNMNr2wkfmsLlv93E+oZPTFp65we+oK0n3UFfxI9QAkVRaGAT2cl938NqYJIMUvTZrt1OWh
i/bO4+FNMh8bp4Hech1tnOjVeGGeXRVS62sAaVL/1QbIfjqMqYxt5QCLq5XB/AVh4QqT5Xx3hTNR
+9Y89OZY0qjRjEcBU7g5GrzSBpXCQUCMfrPYgr9xJZ+JKEnfCXe+G9cuocBSBybLaQz550wj03Ub
8zgZL4MA9zZPQtNWlt+78EdW5sQY26d3V7/PWS3j2jWaxX0hr3+N7B0TwFgDhtERETGtXyPBr3Ho
PtfNGX0uyIsDjgBmIcwO+Ku4e7+pxaaGkLaVIRiYViYbqdheDlUBd+OQ0uoBabY85OUhmexDbXdv
d8K0U7wU+NR91bSuVi81PBnFQrsvp2sjc9YySBdzEdaLopvn00Fb6umqtLjlWSa1nhJ5rl1zNCBJ
TtUTjASN9oUFPZ/FfbEvecO7WeHSA9bobqW7mBTJEGJSvNnGbalpLjZFFTGeM0cyH3c8bqaPNWGh
NtaEMazzD2kCxSzTtsvibbt4QUpBDoDmX6rh4meKxe9n2skjw6Kki9lcTTnnydaYGsQ/6XDLMd//
DxONqI2h87+P79x26GoiNx+RQVl+8gr+dvC75npa572o2LROvTpVMY2hZ+ApY4F1gdT5WD6+FXEc
iNmlMRAzmJK7K4c9uTtHpbZI9pyPiBaPx5ufqCcxPRLMuKyb2JeRMh6rCyKKhFq21GKXVZo82sAc
Q7EcVKO1kG6i27a775J6X6aHoT+Y7L0XYhI4OLfhXvvgEuXUXy6TnpF0VkuAxA9XeS8Pu/udstvp
vQYysTbxt5pTtgiMPcjUqNq80d163FsgRiRXgD4u3EBYPELi8Si3eHb6XcGaolN3kjoa9ZNsfyfa
qu14movy9jFLMvcuLjMw5Bh9sMsz23dIgRg5mO4xYs5tLiPBU3uqYtdtulm4yewabqt6L6WHwtxi
RLIGCyduf//ss69O/lxcq70+2YkUMz12AEbr+7EDmlPs5Wz3eN+27eEW7qacjLZpFUxXpTCWvv7z
ge3VQ/mfn7gEB19RFRUAhaAYI6Hi75/45Rbf8yuKS4pVsbZj7Nfx8q6PGU02kjDjgI6An51cIAOB
xbWvt3klbQdpC33tbObsOwPaHUhZfzB/K/lKn7gUtRHRDlP6L1wOJI5f3fZtO+ZQunw+eTjA27/8
IfaL1suLFWlMXN902qyM9jgxjllxEp203Nblti+31WX78WLOwbdQLltR3ECXS8X1IPmKjeN+tASN
8blFLMwuq0IeLYeBk12Cq0yzw+qW+18c8PpZZ87kxClkJ5ed8ErF2bzU5o4jTqZtRfHMBsfQo97r
VIqjbIYHkGV3ksuWaCUgnhjr0tFMz29FybuMvKZ9iNpHbhMJXTpm9D6078PjHCtvu2V+PSX9SUlO
Q3JCS1M6m0vULGiChYQkZDs6nlRS24GaQLYGjLNWBgq2t088uudFz10QlHitXLDFhtLC9hPiL8qW
fRn2bbhn2dBn+zUJ5I2I0/S+uUyC2bX0MeL0kY8RZwbTMERH4yATtJP1qz+qbb3+6cCuIQ1Nj2sS
KioWbRXyp6ddPybS+6v+B+xmZq9nkL+YkTJ5nJFAY01qTwD0aoV8uDRuYUFwq9DKRl/+cm1X7Xxm
V/+pImONyUaH5eJot4lvN7hsCocWH4oVG74FtzHcFq/MX8FHSfOZewYLPPce/MA1SK5WMZZyL67F
jHVIR4BWWk3EVSNYVGp3v8roR+u/SXMmc9zad/sK5/++eHSLSllkpEciFwf5kC/o0VaWlbJ8tS8P
tyUxUAMbFzjZapWyMn32+zzCxYW4djLSoeE1/fM99t+eGmXURESQP2A+dFN7En7/do8lnRRf8D5I
Nl2wxVggsBC1RedKTBVmgCStcNrk8zxkTPz3EYIOlo/g381jtqnLJYd0Zhv6Xl5WxQ5tKUUMnTsi
0Rr9m+DWZXsXN+VkBPIR66skX4hBg60im8izTkBEXVyGZVriV1wN8qohHmLHvf/gEwyoOdW0zYG6
n272sA66aF9duAYTE83xGMnH3QHrGRd8tdKJwEN81tyMZehd+DJun8vJTDfeLe0dQpmp+BfKBtZJ
7+ls1e7jbHEhEXGfb35V/TzFeG84E9ZPt3HKhz/LlC8twwoPyfzxhBd846ajK04FqcVySqTXbYPN
q3LSVQvk3PTlHhzh9g2HTtftG05K0olOKwFgnRlchU0/2QiOfP+Jip+r/l1qVooboP/UhY8+OsvD
UZpm0Yom+EzmvE4+YG+7uul1N19r18IYRFDvnml44jCXvsYONWzUyng5cR2m0Ikt2KXSimtxGDwz
OSnSEeRqez9qF+vRLnmPp5NFhGouQjdeKtkSulV8WzQWx8ojxpnVXhK+QulTYPcMjhwv9PLVQxy1
C3Ey1+HF6w5Y5/9x7Wl/CnKKqRDUNVQUOVPQZfMPPOgQabkcDTV+/8FXs6AAF1HPS2VXzQZ3usLZ
zhwdCmNJIToIJoy+BLC5OAOEf8I2NbIpFclIqONSsgQasaLRF62Nh71gn6v28x5+JtK0fHq9/MQ4
Kskb03eSvzfSe/z4qB4fMJcjCVHp3Py+POww33RMb5MNAktFyRhHGUBzExdzLYpN3n8WyvukOTfV
aer0l/Ex37UeyURqDUxzwdwQXPC19ssudukQ1XJbuk5J7kc338z8BE3t/3cgET1aYNFyL2VBNbBA
XTXiCsdkpLnGj17y+kekxcJJGGnysEybLD72MHDEA1261KLSliu6QOnk+RX+oU4ghziFCy4PIsXM
EqHVhS7zQ80PxB4beBQQJsm4e3i/2hcZf4Oa8jf9/FUKAKf5G6bQqYwPm2VJ+yuZkDWWA7X0uLqu
Y0kffYN9NucV0HB6NeZjV4itIDdDTBLG2uxexRvjAuaTJq5JwYLsStEMVpKeup25BJGMzkVdEZbE
dIH1UqXBXnfk2smnCnZ7fR7zfUXLnpKt2L0arnld2Z9ARqtpCcukXsSJBVDpFSwS0xlVP/di3IFT
9ZNN5XT9aIOsg3G8lfutIOwqYZde9vH0oo9zLUOt9Bx66+dcS+eYPsXJuTbjddv4tJhRgnZzXpMr
Kd3TlLD1aoFKPaFLpnfzHBzVvwCmrNf++S5Q5D/xOoqpyqrKVGsKBneC8sddkF8z8P6pqtic6gx6
VwfLELZtxwnjUBrHRLIkQlmS+1IUucjbfkWzFXsKsV/poOfHlHY7wdT6OQgfeXTOq5OZHsXrzohx
sq5uphsWntb7zoH/Srt1qwWdvrHomYm2nRgEHwZI4XpZWU22yMlEBEq2vjt9bTtfhCGYgikCeCAo
s2+mbv15NROTvM448cGhSKYT+VOUP2v5E5Soqn5coFEub+m55nLKpyC1f93FWb0oV9a/n7RX8V9P
WsNTWX4sjMtSzZc3jpRQUj8vWJ/7k1m+JYTkxrnaTJnPx5Mkdso8H3vld78KdfNr94sFZbmPb7uh
HXuldYwnnCutLD7l0n7ObTHL7GU23+2kx1lOz23xZuTH1mK835ThKubiX5dX37Qv81/ze+MsaROx
drwolkVPjm9u2vxrpGZLYjftg2+rlYJJtgGF6OQ9tJRR1kNOe3ktVWHePGnPaDI6fZb2TZrdiD/z
1z5vpstlJM3yo5b/64c0ubz/Kr9gqhviaJGqklWpuQ4h3VP5hlXpPsOAhEnribSgWmP4C9w6J5G+
7AqGl2VeuRswRUvkn7l1Wc69fxf/eFi1SQS/jNHG/RB1R4875l8EG3QZgwTR2D8jlduW13OxaSZB
PVnLtHnaOlMZZhMVw/0qAU0gEOqksS0o7SuYSA4j0V5L2SYd1etJDU9a+TaUb0X5Rosba0FJ/aDj
/ZqeWa23E4s4exwIcZAma7Xx9em93WY1It16grRJSHE8x+HU9KdGOe7Bp9MHfC8gFE4+2EBZWo0+
GAqY3KrknpgDVxQlR26Cu99LEMODm03499D2B6V1iv7EFxKFp57pVvUvSaDVJHLIlo4aIktyYMSN
Cmd/pmMoitiRznD9rYx1Bblc2quE/GxO0Sy1on5pduy83Uvh2gvGwBBTL/XKTmQtJtrmmm1h9dX5
bsGijm0MyuUie3zr3aH7mg6P6WSy0CeL33ZKkWy5H8r9fbLbLgZ8cAkscheKW2r/vsqfmvqBWTZZ
balqESz1ArByFdG+JdqdNp7OL8hHddDU6+lYhzTd8ltazuHFHeRlLqLDeippl5i+uSVvZ+gP//xc
Au31X+dtVTbZl+maJEi6+vS//m0yNPP88uBp9dd5mzUR5+36W828SeR1dmSO/HV6yXplp1z38v0g
G+MZqUH5DNCXhjudtWBT1h/JBGcsqcu18VtMdkW0zcUgK+EA+ET6y7vPoqaexsnyNVFmpzCcnX1e
95i2UcoEbqhyybsea8KFTQnGOCubzKB9+dM2OYrJ0UyOnXzwHan7vAofsfIuN+ebOnobU2M3kTaa
jXhlPBjzRmPMS7xKDSqbVzJGpuOkPwnqW6W+XayDIDm3oIrcInLVuyveXU7z8tHkKC8dTeNgbLJ5
qeKM3phyIMhrJV5TI18JY1Ib67K5Udq9VenHoTzjzuscggrYsJ/HJonE6t6gx0gfs/m8i0kGvCRa
oZzWwmjWgvCrPuise6fW6xnLmq0FY0FDjUvcFmfAK26bPqzuXZDWxCXmFj0JjKo4cl4hWdYILzW/
7j8iKLv4SOjBfApS5ZMFUMU7+CjpR1/YHJqy5lw83sLSn0n3oBzv/rbdZdKmFIOyXHeqV1AKmvty
4WW8Zd1X0dTN2JSXN23y3hafmfCtRr8u/a89zNnJ5BcFU3i6IcFwzcfRe1G8tfHp1h7u+myaTBYD
Mydx9n60B5iCQ6Dzfx5oZOm/h0ouW0UWJUEwyVyZf4gGVZebScZ5xyalREaUlCRxUFI+LGlFGhwI
KoGmoboZcsmzLmCwywKH2E6odxKSkbq7Dfsi2wvNLrc+aLyWZU/KLxZRQiPbZ+0OblMiMSGuJ5e1
0npSuS7lTRukht9Vx4v+Jk/eTV5i6bcU/UqokR88ffAqmhKe+flyGCc+XnETY0F+MiuRhDDtrgJf
6yiCz4Ug5kEsrK8Sq2KCimNcsRIX12yRPNGoBpSe0JGn0mNu3helurjdl6gATlu4deHKOlAyDAaD
+0Ig3nU3tz+y9C0uT/h4bpOgEQJVWCN6lU8yOqKXiAJpiyEmCBRpV27g3ntVD+5mtDJAegkPfLVJ
/daJ517/uOkfQvb1kD9ppptwYkAlTH1zB8U8nOLF+8geZ4HxUjwiS1BBk+1e4Ov0tikuu1o8mB9p
vq6mLPjm9xjFaiyeIuaA9RQxV9Npsx3F3FmN95uu9uAaBuUzx42cYIRYVYKQ5Rwd0LTaveBRwJqA
RwFT7gwY3uJtPblt+nCTR7uYco8k3Tf9Pn9KsTf50Mogmw/RhFWJVQsfJB8/DWNhPMZGXzvTf4xh
FSnui8zorm/KNpc29GNEsu++82dzaAut9nPC1ZF9rO+Wzj4dtEk9zrT4QJlpJ9prpr022DBdjDfc
jxu7tIR6q2THQlo3/QYkVENZiV3ofqJRahdoamBev/9toUiuq1Jhdr3ZIMvOIKME/WOwJtQ5LBhr
f9Nf2UNKSOhMC8omaJKArdk1CWplndqsJMYNWlfZvJLj8q2ncko6NnKJ2TbIjJu1SCN3uI/2DB0y
wsV9XNxXMccjTGYEujFupuLYeyGHP4sLyv3NM+lBiJk0z49Nd6tpZPJ462g3N8uW3L6S/8/vnRdc
9D9VPzxygGfpi9AUWTX/sGn0t6Gom5tOK6Q5AnMevdMozkq2Xrfxox5vY2kYl/om/Bz6QyU3llxY
cIR6SEW204+b8ivMf5HrkdFKB67CfQsMkNwzXJ9a/amKH7g+/BoHtFdYlLWFAgY58MRRdSgsDh/G
4iqOtyfxZuBDACx0cgnPgDOIEubiGy2DXiRvjEsgWpGdnCsLVciZdE4dOt1jLmvz0XmpjpNtbH11
DNWT1nIqi6dFa/jBhF5pyoLnZjQvBef+LIJrn0VwovVVoTcXD0gj+9u0BkhQeCxZws53Op8HVXbo
wVCmq2bEmZ3phxs7I7v3NHwHcho5rWBhlaMYU/6rGNP5pcYBGghBETAAt6WZLSnEYqgEK9LDeKwd
y7otvn/plZWpLM+mGh3ar608d2hlBMU5HzYWHmxM1kLAcZBIiXujZ7unWPY3L83eAhd5uYz1BtqE
ngF8efiamL55KpgsWqZSe+iLPU2zCTuDKUsdXOnzb1laYoh/ZZZmtQUQA2s46fv5twJ83b2pq3vl
aWzF4d6Ny2eVfJx8ig+l5Jb5avYeCWPXG3U5mYFJA4X6l6B/P/rPSPxY24Y5QtnEWSTMEmvWtTYW
RuY+KMaPf+FWMTUpNzyM49ER6dSCnBZZM1alkuzRwGhcvfDqlfdVh1zcuPasxDUxTcSFmi4a8k9A
ZSMEs9HzDY/97pKY1p/yeqcF9jSdZQ7s5zJl0l2r142kBl27aYFvapstSO3nQmbLLfj3fQzhZMxR
E3ld1OzS/PbmrfY1VQQYQLzSYGE0BprZeRJoDpln0QvsC+CRJbn7JxKd/Ct2ViC2xf60veVH4q9g
wRanJpzyZ96oEhW+4Ddk1BRP+P9yGL4l/O9v4G0DgOHe26blx6N5/9lKif3zu9O3Wr0hAljL69OU
E3AbLrBMk//95zv+vy19nIBNTZYFE8oser/wxwm4lvX7vekj1YbcNmxHsNltM51ebxtd3mm6TS8t
0PZTm3xcsilc8cIvQ1/JyaytL5rV3H8UMsbqz03/TsPxbv5QYAjJ3uUJE670FTzh4ZRpTn0Bs0i3
whIKgJ889jSyiNX2Jm2qChToNiqDQvZLw5eFqSA7Jcb0Zyb6JtmNDKNxXHTqma8qCwCrFIJBtwLC
OFy/u/in7X+06OceO0P5cWnf7+m5iZkqbaonOFOW3Gx8nuZqvhHxc+vWvVqjrw89vRYg8e0rQPUO
c6DXSB4URFM9tzQTtZ9l/TVhSYNV/Eztqpy+zbjUiejVrCGK0/usDtcZ+3VUVWGtiv5E9AEldan3
iadiHBjpnYPPEi1i9BYoXvl8gMYnOAgpMcVcgOTKWdmjpzu3YhRSopRXGEUZlk5oj8pQPgoRBtRe
V/aLxQXnmbqWkgDHaBdOte40gJSVxiLDSN7r2Q5eIWv3B8AA9CPBpsrpf1wmzwf/318MqiApuiDz
YuBUQgD0j8vkUd6ye59xLyfDpi9Yh4/VhKVpQb8o6T5OvPjiT1l3B9inevNTVL9v0VR+9oi+nM1T
wYY7d2l2MQs0jfnOB04XoiJu1NRh+c789awrVKuFQFkfNzqVtuYcVNlo61qm5sJp60WYLnh0G/kc
wgG7oZVWOxqG29CBVa9TvKWO1WoBDm1qcNLTVXsz4/frRzNm3YOqCXhadv6IiuDnqKwLZR1O6S4u
dA+Hs+bzz4zWZ3EukqMYIXej3OH8ahPqInfXeUeM4cmzD0lDRquhHdsqGHqab+IsKg6lZuT34FOi
lwx+j26uoVdqeVCG63St3jexuMk46wsM6Ou+WBeVPyF7vVgXm1ierj/Js0ykORAf8iwuTnx//Zlv
xHQsx/z37z9qp+N4YGMWKSmSf4LAUspnSV6GzoV+nHIEgekgo4aT2R9osVbfROF8QzwIzQOdYFQe
rJhx4qc0x/NPTFasnC93lxY782Q+H2JpuIv6OXAcCa2eKzb6X9qzOiIX/riYONrKoO318T/CHyaO
qryJddMMzXhMGKu7TlI+S89ZMuYapwOHNq9vrKtVIkFUbqWOdqL4dGUL2L358Br5pfHw09DHQX/j
55sHaRh0syH/ZeS/VPVHKii/m5WQSDialtcjBTPNWbuctfLUpkftRvMQaa3xiJG2c5ncC6XNTlId
BFqilC3ElpqoThD163u/+cL8de/Wh2YO6znBUa/NjWjhFFYTnadau0sZLk+F4ma8UBH2Bw7S7qNZ
NYXXkfhw1Gz7MLfxfScA0roeGmXfQ1oo99g2yEeqmytmymOZgBrk+Me3eCDQhv0CQWwz75OtJK0h
MgsZ2uQM797ck7Kg+q5Qncgo079sWeLuntgaR2yPV3oiLTZFYuWTuRKtSfP3W2BX2cRhbH8FReJq
1nR7lTN/e7QkisJ5/H0mRHrrL7n8hpZpsQPvUK/JnHYrCuEBxL3sTB3yD6aXbURO5IKIsCkLapxG
llN1kBQvjPFjOe6MEDwwE9t+KGxkg+NanmlOpHJoC1p9rWF11PaacrzUb0qOQ39GXrf7f7zTvbCu
9+md31GWbOe2e0MJmKkJaJUKfvjpnUYGULu28Ubo5Ma+6uLlD4+ukrrzqwwDuP/bflWeRB85HYTm
u9i+V9H77/TIAqncF4+doG91PGzxaLKvFB8HBaknzsKIUv/8xCRzpAh/Zk54aJqqIKPh6ByKdfGP
6zzpzEQZmrixo9iT+/Urpdw6oQ851FhTpZw9RiLm+Uya9YGCiefPkq77CV02/VuunWtYLdePh3Mb
3nT5JA9vWXka+mOjHJrbvlK2qnO5BKHEU8vLslWS0/+APgKFl0FhQ7CrDXJ9U2fb1Nw+LImHEPtT
LWCRLT1mATwhXDDDKoFMcrFCeaymUXM/N9aNSpQ5Sqh0YiIc1S3aaXDaGXvVYnntEmMmGl5EDqiB
RzPrN305nhW4kcnonqade7VOGT9S+FNPnW+6ItFDPpxSNEOD0rkZ2s1D2/CSu382yJblPhlw1xjq
Qoxd9cEiBWc1Opc7IsD8inefbfR4Rt+Ml96ZnVWTiO8bhysASupHD/wKcC90RGlhHsjjIDWmwOTC
xRXuEgXd7KxEC/eCQUxDHN0Lq2lPmQYeRX2JbQtvuREvm8dSp2VBRCTd5en+Vhx8qrLHqBteMfI5
DyIlxhJ3t2ksRcd4fOQlfoQEk8HjLYWuO+y72cQ8Pq5HsTxUmItmBjMF7qR1ep2FAMKbqZ6sCelh
QaO26vllR/HpAdeKwsv7uOWrbw7NrXios2pMVXAa4KWCdGyuQ6IS1hSHe6n/f+Udytyr8g5Y1MGB
tXUR/OwUtywCvivWnWSOn+etovpWAMmSfzmlP3yEtPF09kSk1nx0qNE5N/Uft/cMPL90aKdi4pmY
NmXv1Q2R0IfEtl8ei1HzFWibQh7tG7mIMrK8pstHvRDIg2FVU0MrmjdQ+ucXwRKG0ahUT5avMNdL
DgIZFuO1nTHV6tAMyLeDMRC3orK7WlK2EmMPc38YvzFsJtWZKoji+wxc41PXv1LjqzW+al7IgY4y
IYyi5kNYp5d1ChqCUN5GGo5Vvu/iLV1wg7ZP1ONFOjf9+8EZ9I1obo3LXq72Is8B7M8coSG3g44b
IeJ8z+Fn0X0OSJjpIlRpmXuvjLEBtuLfSSjy5OtBbxyn5r4w9+b9cE+OeXdso2m1oCJTqQhg+0ax
0kt3tTKgEsce1X7AMVQL2+ECTz83CNeh8pFF2CFoqmR64gcxPXXUb4v0QTn43AFoyEGO23wIQljP
DFQAVSSvp9GHal7cFrJXyp5Wezw1cCQOe2lOZgBlniVtbcxFNJmx9xmcFtHojVhs9WKbxrsmm+by
YQj30m9K+iLqrO6r9LJ6QbkYxztxKWgWxQeK5N8yT1Jc09HJl2AH7fEIrzHJJB1Ya6vQMIZCpB+L
YG4sULdO9ywT6jgBce4ND5p5uBXH27FbTfdX04mnceZzbArJBhAzwYqYe2XuKeGqFFd33UPcgPHW
5hRC7bn8FX2UJC9vGcdjIDisJkzrCpFZn2fWqZhNV7m5CkOvmIFYIGLQPjsUQTpg9WQ/jbtzAlyv
3wvSQZMOTXesThxEDM4iV0DnK/XqXe+r/E5LxopCm+hcT46O/wKSofABJLvfafWxE46y51qhHXLR
3e0b9dSiS4F9mnjKFvZ9Y45k4DI5Vt1x6I5ad7xfj5PG7ioYZcdMOXSTfanvVIcuCR6r5UaDc0jv
YbMIqeGLNwa+IC+cgQQMB8pNOO3v1WxnwOeRA5AbyLP2zZ7Q5/x+kWZVdkZE4jlHcWh0P4Iz5L4y
smWpbBIbYNZi1UArkxaKTFaJLN28Lo+X4cRx2h0smzEw1+aPaAFAR+xGAgh2hUzB9zIS9+TPNv9s
y4/p4qFu8mbEEery2pjd5Lc0P4rmDjYc50GtRJOyZNGayt28ocoeZmU9X5G7EVyDXBIOxsqleJi8
5GOTFts22sFp2egPdLZtAUQr3l2bXShtqSFyoJ7szW9ThuBqCx+Vi5OQJ3NGBh5dH7C6sT5DKP2r
8lzHGD9xhGx+Eee9MeeN5Eo8px9+BcQ4hz7qztDnoaLQ7J0/G+T/PiQPywFLh+mmCuOtf+3WjUYr
ziYacNtBVpSqPVIeaVULzpKAolXPPVpmCtDubt6t4sQreAQKdCZbvzQi7E+4qPVLBt8P8XLMVVSE
PWOi+65i+G8k8dnuU0e2ShlUlw8wwX8V0sEETq8Lg/1DuSiZruqv3PgSf2fDPmq+KnWWNxwBljMb
f/i9GUWPZmCsWYmy2+KRE5fS9EbhNv0EWFLVxaRf6tB2U1rHPXeP+5SM4XBfhMrCUBaTbql3yzZy
o9m4hIfdWu3Zgz33Wy7TT3/blbddapvGqROPtYSHcbttoAFCyAwXXH46Q9RWq2xT2V/YMvaHqD8k
l8gyk2kozsRk0yYbKPOJn4J1Bq135fDjbVdxZauIePYPJqpGHvnrbbvQdrX8llBRFB8eGjj4lbgU
m5GiXxIBdYgMoCxyG6+mFJK+6h9gFPIIzH/H7bE/M3lwv09P+Wh4HcjOb24dj4Nlbbqt6E35hBZA
xGTTvVaeMPHiZzCK2K5MamWy0Uw67N66yZtxfWNCOqfKCYy60B87miHooj762KbuoMdrty3hGUFl
cYFrwOh/ChcUIeWN1+mrkqbH+4pGGFT7HL/JM3WL1aJ2pIvTarO6GUnctTxTk2dzecghYp5xI2rM
34uQG09ZKN2CEszrqq7BIa3SehXVq6tElajTvpFIVO+zaEq0Z/SgJPPya0k9xsjvaiY/JMCj63bE
dXRWuhQutGM9w1efBNzcQvjXKPLvoBkyKqfxekE72bF76jjZvIJVAffqd155cjA9S8Icusrg0tj3
fIji+cmvZMGDSg2IdV83l3ZjNJtHspEqUJRre2oCEBuLunnWL6m5B6xft+ABFoMyb8jM604iAY4g
Rb4l99z2DigAcmVjoux5+96VWT2MDBrq04zjc8zlyfoaYyjX83qyItj0qBc+yf0b+aom/3VXf3IC
P7U9LSKkU792zNLV2xUZtQ7iCs0iQ5AU28zSqh1QSmAkED544PDrsQSvw68r+ILg/7sEz5hfaAKe
fAaZ5Z8vV3iLb1F9jvVzZPAZTVObICTB7BsPyHmIGPWw6EsYqAJEROQChYKqNktd3AOueR1X2Wrx
yj6v4nyqScsJtPEc+/EY8OaoWjwHTOyxUE8zC4c0zYznKW1exexGreltZcKTlKin88HJwygSzDWI
DrCfiSfU3uud1fLOesyMgW3mqqEhFsAs9uipLFl6477WUndzXEtpo48vhECgUnXw9PHRdXFBi/CW
wcvaEZPR/z+qzmxJVWxbw09EBJ00t4gt9ppqekNkU4tGkB6Bpz/f1FV77xOxriqqVmUqzDnG344W
8Yise2zc0bJ2SQWe8j4aEwTjhEKAK1rpnHS+PHbMkxnuFHXT/z3oGV7wsGsG7dWLFPWfssS4HmAC
MZqdOdpBNbasZi+e3NDXJOMy8jV3NlsPO7wUeqSQZcmqDvdpsMvLzSNG2etlriwToEAUwjZ68Njs
jYwpxqG4XOlOlM+gLMC/e9+Z8Y5e8F7nGdjWAR2VuLhd2vgMfebtQ30TEwDXrO/d6izqzCVplhK8
u2ucX4oJONlomeGO7ETN2LgnuBL3WfLJ7UIbM18edEavT/t/raNrz7AnZFdxExEK2cfzYEBtgJd0
0Uzy8BCj/baPeXEKNDCU00je+XRbnDJyJL0B0VXG5iF0apXhGKlrJcvOZnAQ1kKyHzvsnulcamcR
Az46RJec1v5WkeO555PVowXNOfIsL+fmMVSBiy8W5Rj4V8w5Qjv4d0Z805yjtcNv2QWEcwlzdKP8
NUfLgOW0iuQeWWTDscHuRpgimtx1ky1bFcv6XioxfGzImEU/gANOGy8xK1Q4LrCaZYv7lCl7aZjk
A6FqWt35syVrmWy64x31/RdNTL0wGNd3D4NxyvF19+zYsyrv6fD8FB9PYCX7FNmnZDw3n3t7tAuS
PSmSd98NpqJDLxGxdqNuVl2eEGD6BZiJY4QACLpDGyfm5VrbxsqUPZ8XjUpYOo9f3Z+irkRHQk3Y
8rp/7Ggrt6KLPvJovNNnTyczljKZzIgyqBMghh1s/PWfaQjuBGTVpFwf3DcEHpM1idMVHqt+EdFi
XnbP7wGyowLktfq92ay8FmzWO6KuXJWrEcz02DVkFkb2tJH7a8T7SNvG2JueK3q0mV9cizyViYpF
mxRn2iaEMZmn6/2/IpGAJ2LzBtPN7ES65X0Q2VbUf6DfRVvGqHStJpzAE/7R265kwMXel9xNoT2D
MUjinyT5HhW3qn7peIwVG241EjtsPAkxeRt7Pjn+iNTnQxJBesBTjIkppuKEocrGoEkamCSOHDAG
cnspscizLcEWaEUItlCHLVvV46TnGw5XB4OSIQmDErVqjTVG8xZjhKMVcDSVUfFT/vz/Q0550PVh
HLfXKU1q9aKt9jdbPxv638g0AqblY63tIkIZfacK13W5pvH4VJanW+YU8lbLBSnOFlc468FVpriX
wwQj7e1JNng7M9RZG84UN6CmqV3e1YWVLIxwkRsLg6DIxqN8gdEu4e/ft/ZeDY5NcHxS3K0f0/vE
7H+a+EdRv4zHF8UXWGraedaK5oAZhc45eualmS355zLe/+JWJwWpPI7y3T/h6ObxtKK/EAdPsAgm
MSXgYyvejYCk6q1cU39J08qYuicDqSIpZ7T1LsgUwJ0bc0tmrvXL/+Yt8oQB1p//StfoABvb8mkU
iWrrUfPljCjyQyRMJXk6VqItaVLmfU22pUxkuLH/AXj+B62d/xgX0pzoDWmcjgMS/MB0i0sO1x9u
rWhWk2XzKsEA/sMyJZ2NsbUssfvhhXLUm8f0I44+Edr9OvoQZLz3xvW5RfxZoPRZAuXTNUuctxYc
8K+hvibl/Yf7Sx7WXb8xEef8ef6rDBpxLJULOkyYRAgteZKBAFd+7YOrlVxM/4PMPIBWK9zjAa73
pYo0YC9TFokiv6Jr+1LHn7H0OQIjUCesbnH84edn+jpfEks0wXpOjcsWN/RdTHGMo5Ww5xWcgZWw
5w0oOGQij+aD2/9P0zx6irhZVN3EDb7rZhEaxOtxPHj1lCqa8rGVkNOy1z0+79V3aX77j386HkIq
NfT147G6lyKSTnPen1Uxkf3pg5XzKYLZ/XQ/lp+7uifh6vgYHY8B0/erdiPL5/WHpHppsKJPlgjk
2vovY8j0Tba5m9mffvBpWudSd+v2RM1xxiS/VfyN6W/iYhMEG6Z+2dXGT/MwhPuGht6ScpvVo+cE
3YbIfm53uI18cUyCixp/lsXX4/Gdz9LqUo4upQxacaWuklvULj6U4uNIHsBnYN5czmhaGJeYKFAt
PHCq/I9qwedEeTp+tvzdo1uwePaoMFtHaKxmd03cqgiGGH8oTwLOewuGyPC15JNCAHq1TB8ezW5M
YAN5vgEXOtvpDKvvNS9dOoveQJIRrAGS7EI0NwEkPcN1il9VyHnq+CXniVxtmE7VBF/6Aku+AW1m
zTu4ROmjCU7BaH+nBtybj4sXwAumYFIcndBAgycbZS3rdCnNMyJt2jmnIVMpR6EBtS6LPCvoi7vp
yA9CcwkjWaL/C9m9iRaeP2A4IjHB3h0kzptGmQwStxGzLX9L0r3C719/C+VfRUqq/jiQuJ/mCgxd
wnxDzg3y2A3EikirXVIHoOjO8tjQ9J4joXUDYhz+DVSE7YPqI1Ax+knSjdRu++eOetHQQQoyp8Ls
8qSJofiKH9/hEpjzMbq4xOOryV567kdPNIqaNN8jzzxZRMxptBYfMnPf17uu2pYRTOzkDbKB0fo0
6Zw6Be4H15wH7mIlVyJlyd+2YBesk4km9BT1h1DfDeqmM2fkwz/BnobFdR9LiyBahNWSTA6gOCIo
TQpy+k2Pgob2SOyerEs1ERVruvdCeHptFfFtEtOCtxm/c7NSptr9I3OS/mJJl1Z1steg0pUickMd
36UjcthuX1l75bnfCxkmXyODBBLclzSTHsWntki4z+n/jlDhr3C2Bd9myEsyJbKJcRR7zMiYIx+j
7pskz4YogPhmB1/utdTGRHnxj8N6OfJFJZO1hxhCoV2oRA9/kVHfkQSSgQeIS8wvzlbmYUgD0cSQ
drvZ+efWvWd/UsPBVpYTz6afp88JIQ8cOBbBbvGhbZ0Qdo5ON0Jpfke2Y9C3MVOqJflRPoOJ4Wnq
qg/WFDxpxXpgClmHdJWFInpETqj5Ei2FAzfpWLbG9+RSJReCpEyAo4PVfeg6gQUukX6y0MaySz1e
Ofwxcv94Tk1V7erVKqMnBjs9FSH3eWNcyd7PkXkO2/QxYZXJF3wPb6sltHvde13vqdoybCkvn5lU
mcRiQ7pGhHg8PIyarRsMW6yaOnB361jkelGRpQrYi7c7e3jt06vVv//PRl73iONp+fCPMRLkfVky
1u9jOM1COIzMl8OIPDv9JJmHKOIqFqqcXHX4GHhI+Bj44Xj6NV7E9TOeKv3p2Z/V6uJHaBUnQeEG
o4+0vqjqhLKQXt5EwSZW18tH5yKQ/Jpkw5SQqB7QycsCOoGXX5t7tZeCfcilgsBi2YX7WtmSxteP
Vg+Aq34dP7epG1cf1P9Zj2skferVsa9FSr2BkVvyeskzs1UheYXvhjr4n5NkaNKEhLqzziAi1nSv
l548WhZzEM3EPwOFUCkvtQuUH1q7oG6uemDxEYeP1rTOO7JZ5wsGmQvRI1ERihAbSYiss1OJIAVO
HGtwRuGOxxrjsUG54rrvMPJTugP867AI6OQo3I+0u1fFzz3/TZ3AuKbqJ/kD8LLHSkUoeyLMxKbH
ZKPRaEvb6cto6ecbU1q/b8YYWD6ZMzzhrNTaWchpODYygK7pDUBSp+gydPSOxd9D4X2H3Itm73oN
uut4ENKR82YioIIK62gqZ1U5oftKs01DY0VNuuycvOBfloB4h1L6d5/AtF04iYuH8DtxjNq/aE8l
+9Bx9hD8qi68M3RAlWKBmnfFXF/P44jBidD9RfDnHSChBCJAovgD0gpDZrfHtJwqyrkZXe9n3d8Z
I4fcvqo+DN0RtWgI4+IfAcIfJ8aCmkvDmqvMBF9x5TIY8OsP7Wx98zsxi1jtgVlEomxr8WRvfoWs
GqRylcsewokT3MWo3hwaTXhJe6hNpJpTXhwZnqOe+tkkNFbuO1Mr4Mjs5+6Zsrvng6xI0R3AXAF/
JEEn1SIA665CQGFdEXYRGdW+u0b64NeHNVg48QPEAN3RwOIIXZTWnGo2BA8aMUyHm1zsbtOaMLEj
118sH+GBwN9pB/J3ObNB6bhr0lecsxHjjfgYOR53MAc9BcqtunL5VwBDKOnIqm+rF7WAMn/ICyJl
C9LgH5qztJO7JnznB0ttaAtL7bM4Qy1yHEJcje4fGpGcm7haVxFEoBeGXteSPbsAwabvmKX9uY2s
nZEfbKzLY+vGBg0+S5YPcXbE+ugInuVdEk5YLhLjp6ww387hK+i72N3VfeaAu3GFsNvQrEDbYXVu
gYxEl7QWfI3M79j67owfItdU1qz9qNz3wR4lSNc6XGh8DPmwg6CrQ0HQudc1qxYBUIBb9Eky0MIG
KAG6GphEFlTACLQ662YiKe515MCnhdbHgxgaEVJmPfB4irq+a6MuMa7lmFhVDEvemy6AI7mt9QFx
6hztu21i2Jvk/aXrL01yKVRag6js5QUPzcmomZzPv+BhMuxFQbXB1IcVJbT9EsBcE6wgjytSYdPF
nSRb7YXXU07gyq0Lvg6WSQllme9z/QCT8wB0JgkJldWwMTHHLSy+bW7zYoQE6Yt5NdgEVN1avIbc
a92PIPBeOclX7/7ALwXgdI61DTsgh1fPMDtakkWeHGwoWu3QEJ2MbYDAp2xn7AljmhA4KgIy3wU2
gelqrx5EEZLJAeXJJUYD4Gk+4RRNvIAoZH4cmk+ygBSNi+pfsvZrKPZCvP10O2ux9soQTK7qJ4GK
UvKDGX7UXcL+wmfHfcdnRxSe/f3svrrikyyq7/NDmt0R6aN53pbBoXwey+iDoL7R1aemuv2SaQr+
pPhTiz/o/KR9wwciPBe4D9ajTLSDltym+aaVsDGIFI01uVfJUiM11uXKBhEdVSJ361HPyd2iQ4iC
rHDG+wyCWxuTsplQalmTEjN9kjXQk2zQTbdTlR1jlSTi1CBvTpwayqauKSLYROkunUj10So/Sob+
YJY5PD61tAQEUiQRLxVoy7JZtg24tFNMDGJCeLpxJD3FgJAps7pzfI5J5Wr5n9S6mndKDDaijCMU
URFRLbAV0WcFuGEs31YUUGHQr1dbtNpMf3/dUru4c8xxmJSTljRaQR49q41g7y0UdFu+NGlF9zLf
VG1vbUzTgjImpJ9jtL/Rxc4BxcNP3SbL1vvZ58G/m1506BHOvNofVf3TSC/cGiRg2njNzbl0vz2S
GwcYUptm2DI6aJ+F9mk3YwWFX3ClkjksPm9EofACvls+cYyCZdBBolXXUt6NJIdt4WWveXtpIorh
0gU2V43cpm+JysNyGwFJEzXsCzAZqYGVesBj3SSLCXhGkL7rq8PoSSvdulXPFv0NmWOGnJEUex1S
eY6RCTz9NdwThQiahCiCLbpeo78gJZ6KKopGapdoImBofkjY9NSZenxDMKgAZ+EH4Zz66+kbrgFN
BcLhd23ar9r/YlHUqGHLtsGBdePrOX+qH4Z1klohwdu7IxIF663dLe/5EnGnpS2eThBNsf+W7YLf
lB7avUtMClz5jKIxeq0YBjhCCN+DGCGxoy///oi4etoHIo3PmkgzHq9PruQnyVDKchSt7GLR/qw9
1aQ9YO96BnXxvD/BBIBZfST0b+Js3YcGbXkbENO59PhSrc+hv96Vj5B+LwGStRThAtxHbKtru6PK
aEccIx8BFagg8wMfBI/Iv3Wy13NoLmx7Gb0ynUhhA7wimJ2FILYAAEjcu4DcZzhaCbSmoH7OqQku
YFE03E/W5EaUhsiNeI7BOoHG+QsIeuNwfjAgX9PzdU2/C57g7n4LhhtDaK8uu9fLNJL+vkzAqbW9
kDGGrx47ctx1aROBJY9EjrtScjx5Dxf+5V5MyXAIkplUCv4lJ5YlnxtPwb/Iz7kGzhA5T8H187rK
qnhjeV0rCoURSyt7foRK/aRZIvuHHaAjupE8sZzGcxH7a7G9kODUrMjmGVbqY9a5vn/U0yMlFb62
f+xqQO6CHL1NFNPn4RBjElGQZbkMXjK6zwDL4ooyhAbUHeW+p2luw4jYusbHAIM18q6/75a2t4gG
Wowgo3fKvY8yY9uQk6e4LGCQntQFc3umX0YtpJRtdMgNIEotmPg3vhkARGBFsoYgt7hnh3oJszVM
TRK16288LvfuKyPGfAoGyHiiLYNUaDmmGg2S+kl/HBGzKcGufdfqIougCGCmSCdyz3TlGpCEGDD6
HAgBAwSNLgCtykKqXPfXVxfUEGgMmR/qgJUVa9wqz9fGY2OtW/1gPo9mRCDLx7VDcDFhjwTgpPKY
IYBIQfrU9u8y05hv7z6jaQANLKiK/RTkda/Pm2xhZPNjBlwtoOmFT0/dcYh/iv4HKY1d3Gj7w2Ef
aXOqnit9Zp5Eb4UxSUsvkVFbOHR4z7UcAsGxT9yLynPpAZ6m36brYcU8DrUbmitqVEBWmVWzeUCA
P900r+OU25lD3MjHUNwy+TbXsrpm6qdyx25zY8KhSYG8R66dHlbOcJhDW2ueHvrHBDIu9IWA9T2G
396X0TsPcL19ogBV16a+MpOVSczRZLsepI9WJsAANdNenyBiSQZsvPBUt+bxbWUHupducfhlpRNe
FiX86mkRG26EcIiK5SRzIq5GkXHNjGMpy7DzOMLyDsh+5e/fc2feOiq7J+Ny9Xf0ZGjmR6WvSmuW
hcL8usgOIhJT5HRK1cwkTZ3jZ9zmYsytc3DLD/qa4p4M/x2HRhvBJJ/X5Q8iAUWkSG44u3Kb0g37
HbP82tlVTpYl4xk6aH+pUSK3wVopShhfpBFy+id5SC/gHtkYNAypnvmYyeSs5xOS5pj+RDASQJWV
gd5AAvljqb+22qVGsFocvXlPdi5iG5pc0kXnzxUipWK+de+dbcBXSDadW18xdvMDUxrR6RN0Mq5L
wPm74g5uS4Mapr/Z8BoWedgXuAC+VHVp10t33Y+v3eOTBbrJz7CVKWOYdCnra3N+5pPBP9QtYoed
BKayIyqEHR6e+7k3sz0qem3LdIaKhLDxxJox1aHUCiBoNn22mfq3bjpgd3br0W7PJit+xdHn0M32
bkJ8kX8wNnp+8eW/ogwwHjWms/tjKK9c7S9tBBe8uNVZHPE2EglDRarjysbVUD/D/LPMP21Hf4Vf
QmyzryeSwNyxud2mZn1FXPxK5XnLuhSszw8XZRdya9UA/yDvOmcVL6gEl+4fsn7qH8epHO6n20eL
km5Bwt1o35Zb0N1HcxyIyHmwzo4DVkhjEyQ74ngf6V5K9qa1z8ZE4wTVrbM/8/BzQb454r41/OdL
gd2SIYfz6dXHY2coUcba86hFH3AyjC/1/eb3N74NJnE7/IIhDjq3T5ypBrPFM2h9ULnEdYQicuP7
Fzs8FGdV/WRIgVf8xM3B4Ts6oSMIaG59eRsoJh+Ucx3fSqrSip9mwsvCzn2X12q2ATliv36EfLVf
8j79oz92Wr63qD15cTfIrN7V7e9DVpxjXwykbTIN07EEYvP65BmPEJMZj5k8bjq6pU6sdWZ84KMV
u3vCvCCeLb6aiADBRXCwi1PJ538Id8i1aKCpWyaI8bT5I9vHIPsHzAZhlwb1jSnPvePw7afXumc5
/RU9I9Y4LNEL79+7U8MWG+zVsdA7PraFv2NDfasJtXLOHx4Y9bUbrjmSyXDCg8mkkydTik7iQmio
WBXbyMmq6Zolsn/JqqA/ZYRPD36/vweemiyZst/ptiC3g/sotg9lY5Ay067aUFzQ+XQ0muvF6uHK
3RoNamlso2Rndfvc3i/qZCosJMs1/ZEwbewaAKnkZIfDUjeXcu0pqnffNkQRtruo3cXG7s+cDGwl
+Y6zL/KMjUNVMEt5funR4drheIyRtIiJr+xex8jLN+33+Mlc9kdyyiD64oVochdAypXBPH+BYgg1
AxH3Xg6bISNNcSuPR0Qe5YTzQ4TtRqWrHOPgYCpOMIKuX8iZQ8Ci6m8l4tvz7QQ/4mOmjAv/I0iA
9BZ9Ou7NQ4Zb99SzRAS7KN2qjhYt0e8EIfL1VdKtIxQ31MxQSuEO93PTne/d2X+e//xBhKE2u7Gt
HRMqI4UEA7BJgCva/A2usG+6HtKxTt+5v220e2ibiva95PBUt/JN7oFPNAed1ZyLkGznzHRobyU3
15+epakdufxrqOz4BUr2NfcB1V2RaQIKtOryNWqau71R+62a7UJ5h44QcYKk/9JjkxW/lJH2E9M4
3FsB31tAJVBfWFoJLSgIFtKhKtTDIJ3y+vKY4sFQqgv7YkL9ID4ECancbTBuPmGp5U3R5tgsimz1
D5g/mtmPw6GSDpq57+77YLSzqa7T17qxqh4rquuw7tz9eYpjv3EGyrbMxYzcRq94LpvcaT6dnQ4P
y2vcXcksJB8oUlyUk8DVFlWZxU+a/1a0qU7VWogokVhEzaqvpsTtKNrmqa9/9xCoRTMljESImhEr
dULSDGPmDtba0213iLy37oURo9eA5eCw1Y3/BcOb4pnyShK9IlQhS73k19yAGCEGrRt+BNKkBRWB
qK5IkD+BscNJ8WHr0urKjCMKnEj4kWdGgnEDnAXBA7dGOOwKRcgOk+5Yi/Tda5t9crQkyS0auL/+
5hmzcJY2wdKLVBEJ04Ora0vJZv6DTplL9bzVXMzSj7m2a5SPUj2azV4Jd+IQgtydor97hwtQKTkC
i//rrDDZWJVPuYejPce2E/QOILNO5xzY0koBd4hXAD+thTpzVBByvfTU/RuLYo2IwwPgfPuTpRNA
g4jjY1xMkn4DGgm8jXRizrzCuwhkBprY3wVkpgm/kLokeuLl6RDVHDLLUho4qLJ1f2Lrh5EaOJmM
NXsG6BBJE53Om2kRUMsxZ2XhlEpRfOZjccOTp0YzL2YoVspa+X1jmaF+UK0jIBmqe9h2pqQRWr+a
idRrbaeqViEZ2ZsUqTUAib9TMEmenyCyFuDiguYsFOBEi7qPxfUa/EkfG7nbatGKpSxUkeaO76aL
NhGEntuBS4tYroy86RVIpYW1Hd0MQy9/UfDq3yI+4VXFNW1pBkXbjbBSEsIDMEO68YjYFCsv/KuK
nNAU4hsGJ2JFGVCSRe2ytDBEF/e5S/i4Xh+M5Iir6jlJnVobExs+ukY8JuGXj40NWdH3FRlL6ZJm
w3/Fz0X5cBm6QBcMhYk9e04kIxZ2XT85ymNeOI9wm3don9QJjoTQvoEBcTrQcntpwx0kIDHaPUPk
kskG/FGuVqzkKSUjeHK2uo2Q4IVa92O5+CleUvRy9PuUJoA1v1Iq3gvNaUhsiI92+JHGlz4c0zqt
nsM7PSjY/S8ZBNKAXeCamldYE7u+Fs519INQCrIiIAsgPYIIJRK2fdunvwdgbJMVmwgRc0WB+IoE
58qRx6jyW+NAlVvQ0ubGQN4n89ifde2sBww3prE8lVIh5avkiZwIKZ8ZT9NiWr1WSTooGhKJl28w
EWYHMbbKL+nyeSf9MUuPTXpUpmfUH4QduJ5eHp7Nh4XqeVa/KsxQZOPpaJ5ieYM94QkvLczOHTVz
E3XJwerv3+8zhFqD3gMT3JXR5pkejebwiA9+gMXjGmXeNV81pD9N3s0KPCRwWTjNjsQlIKhlDjJm
TxSP0H3iH/El2uRYT7AgvD4sflA+hXRT6mfUFYggh+E4Bem1WcmFOCl8znwstfU0Ie9cm+bTt6tO
xRrVjY1/MnJnu/lwH9d8NQQITEAO3/q+kVMh5o/OKtKSfoNVwSCFdSz6gHoonqU8K39AcARsEQkR
QdB+mFSGvRwNJulsMyHHcyUaBzAHi5T495vDQ8qbU+E0lpYIbECHZeJgeDBncF9h6/igENKSxUY1
PFKpM48iXuA3MibV8TWXkHLiLESTYFqLnmAPWUgGhgrvNImMThh8P+Iv13bkcF01K/davGL02+JE
jD4WRfvjRhJZ69IG+P6W5TEO3ecHCbt/sDDeN0bp6Msq3yDEqiUhxBInwjBdA7Ij1bpeuWfwNpLM
n/p8EW5PCw/NDo2Ab6P8d6T/NmT0FSeJztTylJcn27mpf3wRuYK2gsiVPl6greCv4t+TyoXMi1HR
vy3IOPVFAAKdQMbhv43yjeSvzR9+VfKLsaWw1N3cGzJ/OEDzvpLuRDp7LS9vgFR8GXiSU5Gz9vwq
5FtefDbpxRrGhT22qAemmwMh1NV9+EJmDdMIn0CVwiuwn3XJ2nYCpEZKdcEq0o9dej8B42OG0fpQ
mdBBf/F0mQMKLP2+AlK0Ow8NY6u6a7TCcztBAX+QogPODRi1FB76Yq6E5p94X1j0LQI1ts3n2OaN
Prh7bixYNS5cUHVj8l/0XJtRpugViK9iUbhOtdOV1RcJ+v1c/PGq+OK6tJC6XEl89OszdxWkVQjr
I6IL9H33M/Xaq4t1c2fne+JITABwTkWHA4y7hANsIGR0TokVZNz7jnrTOleaSrdRMQ6O9uOQzPyY
VOGj5B8Kc0+sKxlY2LXDrV2vmZufAtWGJIJat/BLNf24Nj98+/Isp018Mdg87DUGMF05wen9x1PS
kjYsnmm2Nx4Flh7ObAWVGPn/xMCszWJ939i0IEtfZfQVp7dH8Vm9PCqSU94PiguGYOa4877WOLdO
aivw90Q7r2lxyPJfBjhEhM2Ayukma5/5MPWU184OKVD2G5y7a68mVxvLH6QHkk/in+beqCXsYPX+
cWt94oIuuOu2FPcnlx3eoSvindqFVuaTQ3gb5PyI6wImctiAod2uoGzvED9AcVCGu8KnzR24YB4s
NrIq9oReJ87CCeydhJwrdNIU5Q+bMqXPJBVNez4t+j0SbHoD8YMIedCYHnlCR64Pk4f5QRy9AKIJ
7zR+mojATPEL8R0DjLwlzxRKQpQY3Q1zoYe9o51WaFeewKfML/0LF1ehzIofQF7ePD6nmMCWapFX
4p2CoyMTfEC3OkfFcnpjf7B1gxuoaylwhUCCL3biMlEwaAODTpWf4qL2h6ymmn7tP1cPsuwIShYC
+PdlcfZQ1bxbz3n+ew443rrb/Y9QDPJgr1FEPZe9OR7VVNGt3uIlMkFVWFDQyga34N+D4v5ypiHC
4gh4ctS5ZQV7L+jQt0oKIjh5ccHcn/KSLHIGjmFjYODnGGam8zfQKHG+TeRNxxbyYSmf4Bvk7BN0
Y87sVyJp9HQb5eRnZ/y3d+PKIcU9RBmmPsH/MYle7LTVk6b5xeMVR1+j5CYBPCzMSjRsIOehAAPv
NpUnejZ7x3koxgQdLJkdpT/NK5HZEUVz0rT/2dJLt8hIInRL/UMljeU+LqtL+LiO0mvqn4fYoTde
p21PPWbGPpsjPR9JJIKdjOhC9vDLEGTnKEY94RpJxnw/bzsVR5l9TK3x40c2x0lNm7poXuHcy/6E
OpOTcqTVmBaDqvx+Y68D36tG3rnpPtsPxE3wBq8TD8T6jqVDQaS1bklgZJek3IThrxZVMNwbtMiy
Nlvc+uRfSA6PKD17WjkRA7c7j2Mihz0L7/w/FPF1DRvdrOrnd8fqHB5lAxxbF9YIae5lsjgRmQIj
QnYmgFeqP+FPkZ+5NyNJyNgD85rknwoZS/+N30KOGZ35WR/hQSaafd7AAJfOlTE5vc/lHs/C+J3h
kA8b397AamT+ZghmtUoB0sYgidwLAw+/1NskltEy/PLfq5OkHVeW2y/v9lHmMzkjIeSJvNcHzkU+
DTwKCO8piElUqqzI5ByPAtJEOxV4fM/FHQ3bUHWK/pb4X2n9XeE7Dl0huqDIYcsYHNsfOLf64jyy
P8rRJNVEem3LHzLMXN266lBSKcarQxLuqr1CpnZ6kvozGHWxTIelbS55YJJgFQYrW/LSfHV/TiKq
touJrl/i8vLg9IimcuzF+gLgxCqnNrHLiN0KWjGnUDLmY3om1NvRQaGIwTenEvHED5LwlzAmLnj4
7E6axBigO0BjWQn1FOgo6ikU3OiS4lJM6mj/uUu4pctC3NIjekuGzXOChLYlh+vrEX1Z5rWcJjRd
PDaKRc/iDGaE6/1BgGhOQPRf5y/UlnOvv3OSPCXk8/sI23Wwr77A43zeWmktIS4iOFLg6fBgwOnN
PCAKkE0UCTA1jlAvRi+kPBUFoP/dIcxtoeANE+bH3nRNTk0xYryGdOzz2uj35hbV97P4GfTfWP/H
Qgr3Kxk/afVjS19MWNKwg4IOn2jaF2a7EK6fx6LS5vHM6A9gEijDsQaNHkLT3Ube+Rctl9JgsXjG
+7DanrtmgcmPT4+KH/Xfip+wn+r7FuM5BNHqWX2Li7nfrF0EzKzBPucuKnghsIC8j0g4lZb+XjqN
9J3pz4lIyXQqoFd+4VnmhlIg7ZgqJz07Z/7F4DwLRBjtw/pmE8oXorzHIX+IIqjeITaBtcl8ccm+
wHM2bBWGyEqkaPfvxfUcxp1+VvyP5JUQENf7IdjV4eY7K1cplMtSTjxd8+xhlXai4NEiIKrZKp4W
fTrrR7MACO8iNjzzNRHkYxAFEtE4Y2D8B2nKXZtwZegTfY031P8YcKExHXRbhM/w4fmpaT/8+JIE
DNM+sVZP7zmmC6qIL2XmQOBjauYrZm5DG++v1ZkYM/idHQan5AgUilrMjU3wAcHhxeoq58SmsW8E
4L/IAM9eKk8QDWLhrMopfQxls4Su3P6vKtjvJkjnUVjw4/K+09+C35L5hFPlSjETbGyknnrw+A1i
sreoHMF4VZxlJHYzgyTyK6x4u2KiYgADNKg4+rY+JCfDIyd2fRiNDiG3qQA+Ve30GKYNhXzpMTYP
bToFko2+OLtRjrA7EXTN/oxyJHsVbTFecoIAnnJaPBYUyfMxYK6RcjQu6N24lRkNmePwcrBgAP2x
YMg0E6tCyEhi1egHcYKinbteiPHUsYsVTpr5QJVoKmMHtxkOSIqdrRv1WGAxRC3GHXk4JEj9HXZ4
tZFgNfmGzRYBvaB+0PLUV7vHjXKWyzOtW4P9YdofrmR+59Y3iK5U7Nmx65WQx7yI9+acqrOI9uv2
qBRsK8vRsYYBHqDMp+00Lq8AmLQs+Dd4Pt6C4It0gBbeNJz4rYt+i1m3pkv8JUEEz8A1PBSsJWiO
SNQz1L1dLTFnmgrF9fOqH0NJlIrL9wFXZ/krmHbc8Hi2yun7thHI+JGpRCeYvZsmOCRfvjEB5ZCc
+B/yF8a3ITNa8JFACYSPGzPkjsh8kTv24douXX3N3eXfHX61u0WK1AKvO1MvhLOyl/koSfs8mjTl
0RxAVwJ4/4yDAbabpxo6Sb+d7blrog92FANAFSUAXwjMIsc520K+l6sDcy6m9Xf2ZY1Uk693DIqR
GIeS6m9atiTgonXHQek8TdbDmptE2srFhgRpSV+R/UfLQKMujDEykIwnHRtQQfi/836nE1d+1bYO
7d+3+nnfVTAa7S50M/+ck/H2PC9ofDdurDDgdqPiyq9MeHZezyR6WlFjwT2VDqhXO4UCZ9wAmVIZ
badldFNIVxs5enRJlU8GVVaS7uctFcEZQhUbOBqfEFsAf0MHibNXthzkITEfAqV7hgatJ8QAC6lg
ek5RUGM27eDE8Ix85KFLJjHNRk9A1F+b0r2XUFTNd5xz8S40fvvqx/qD2uuuCgO9r87yMcCwKWpL
XMQtx+hYy9dEvqrhp59cid8wzH0+2sUAs5jeYYFPfkfGFaL5gLwFGqXp9W1dPHMB2Jv3fLmF3ySg
62raDrFh6sFwUzjsjlBLZ3se97X7JH++wqlAMpMwWyMQ4BzDyscuVsjiJQtPYEG9dKnx7AVXs79g
5SQtrtdP6LTba4+GTD6ateBM6+ZoF0uXbDxOL7lngqcB3OGwFfqwsfd2d7Hc8SS/NzsgB9BHuHpA
s9IFqqivfHfaNslPJJbjEgKNPQtPQGcvax48at9tyl+XI0dz4oqU+KVxa82PM0CH6wIZv81G79A8
/qL/4+q9llzF0q7rKyICLzhFFiRkUybzhMjcWRsrAcJz9d9YUr31d/wROyqqd3enkdBaj5lzTE5M
pCYMP4c5SX/TAEtRISKDymFX/qXjdPhQ85HKNkj2GkrQN41B/BtU1owto1BbDQGuyP0wjbMTJjTf
XHJ6PQhwFlUFfRZHjzSKo0eR/IEx1pcCI/1+fUrnND/doSGEu7bfazPDcp6zG3pPUyI7Z9beHjr1
DB8rtwN0LK+NJ4sD1b+8jYFdtW+mjXXNCSxtHDoQDkEGuCjHhBqnVxz8dNZr7B0kJ3oDdYnP820R
BK7AHR2o86e2fk7zj0+Ni5QfOYUQGUfHSQoBx2tmGYOCejNOQSkps3ZcGRW5b+H3YzJTA+9TZ4+4
Nrv1kGxURn5/Ohx4xnF4zkqWuPM4mk/KPwlWF/5ynsNhCI8qVo/JFFA6Xu4J3CMkJqx0miWXwKqk
Bo6OD1bS8xCgPLDCfA3FbujXI5MjhmnzMoap+ZWWn+p4lfDwO+xt5JT5277mWGLUcYibE5Di3CLx
iFflMwg+x+I7XliY9GNoeLf4zit6leKLrgirvmgH9nW1Q4sHs1eWPa2l3RaNdPkEXz8ztCOTz74T
aiN2OdVzAWm38qTKu82AK2JyWzM359/g8lL1iJ6KZzTbRPwecN0xddj1kvaboj69z2quufeVjCr9
NnvXUTzcdwdBAJp43GWOiJCkYseFz8/v2tLCp46g6WTun3q3LPzmymRnHU0xYBsowPU5XsQQ0kP1
qtdlq3DeehJNgb590dvvgKZX2vs+YLiiPIzRkWGFGfYOm16Wz/lWq+a9WCtyMTFhsXk3hzmCMIgq
GAiY1yBO4AoufSZqCOnm7QylGROQiQ5Xjk2A6sl/781RiY+MHQux4xxegCefHiIfvsr6iNc3/Vb4
QQVqhcE7fTH/BJfC39FUcD/Wz5mJQ7gUHhQZHRzUjhkD5GQ46Snh3Lv2WTgxqoSZD4Jpwa1s8Vga
8zqa+wTMDe7zNeFmd78QbweHxgwUBJp4qntOJ0a6EzSlkPLLS5BeeyJ5Xhbe4IWdQBenS3PSooth
XaPFRzqwtpnythhp3dYtHQYg0EWycZ3rlCSorFaIBp0oPVbPfRXuqsTHjTyQerWmvKGnDh5LNbxF
1SwkksDxa4wD+ANj+cvmi1x1Pj/tEftdUAJo2z1bUt02DYP2wO1NF7n3zmSIW7hV7JFpSpy0fWjw
oNQnQz6i2SmdHjCPua/M/Z0/Z0ta6dIqwMnfriZ0hlWyNkFc6r0nseAibC18fkUwu+JLG3/YU81e
J4anmq5se9Jz00tkfm8jRgzYnc49wXj91eyv9/o2ka46n2GqLcB3gn0eQKcut9+QqLC4Ip4pcZxS
Jqxi2NfV6vuzn1az7EJM3zP0a2zdRD9K8yg4tfN7dBy9yR0UFspol99Ju1iv4eZ7MDYyCvHzdpMC
p9G9nYVk4LG0OLqjoz8D6M/zVxkL5ifw6Rj3+Ah5ymqBjW0sPh+NeJ0fN+YfbGA6KIhrNl4F+tzS
x8aubvBQFC8OIssOemjlpQxkkkIRS0K3vPVtRxmutBmM5s6xdColAm5Psc52+gCzKYq2C0xTBQz5
xc9XiVyEfSP7h+f8zrk5NzqxgUDPFlUCOPZ88QTKaTJcdOPa8Ue+hYex8NrCO6Ko/Yhmpn0Z7Eui
ooT4UMrTcD8+aoRcO/ODVO4oJmcblBjZJk57y4aFUu16CSDDf+MHkt13pDknOqfLmSll/PdurLVh
z+ge2BrCAXTJYrOVCrPNGD+AaM5U5SA2chT+sr3t+bsbisqWN4JDCyLwX6zqU8aHfCEGcllF5Xpm
+MkgJfy++ULq7LJkMxmj1MfWOCLPCw6TnvzxL3n86rTPoZwSn2sJXexgfknPr87+xGRA+csvqc9K
C6foEaY9UrQJcdedYFcxh9xSuJLlUNzQVptf5gCSTQieGeSwWjyxTRhJXduyb3qql2d1u72hEYFh
TNEbM5To6h/F+vny3z0GW5mk8YIlI0z2YG+v0Jt+hFCK/Qn0oz5Ysj9Jya+pFwml9BtFCD51CYZr
LFb48G3MfpjcO6AkwoTvjPq3bm1gSPTk67F4sudluejE4uWezbNq2Sxhx9GF8gR14KMrMptnbCbp
CR5sTYI9h7di74af6V/kEVhZdGkdFZtw0TTbstmGCxPYh3SsxqM6OXTQJxxV2DEMlLDx9tk5owx8
lSRc90Gd7fwG1bZMX+2z7pnZ8v6aaWiizgQWQeeE5IVLCBs8NwVCHJRRbCW4rZwZmSbWwiZeIIF+
HErrPPOfk4392DBTsZ5cLR5OLmEgZPX9WGCk05zp/bFihoIGFTgAY89oE710uTPiBt6GJ5ZnTPFY
0ZZ8syftOgb5Xr0IedN9rv0JC2LZEYEiOyD7c2qOuzGaI+zrDNZFbk6cYLxivTG7yMORAKjg/+TR
bOOhgRUzCtXLTMzj8B6zImYshy12TBcJK0vaFGdN3RiSbPvqelC9MzrmZ3l3PSoWDwwGaGO6c2af
a/vM8doDU1yzJw1yMTVDRqUw5b57o1BRwccigEypEW6I+LGWOEPKY6BkzDdNlzYDYvF/008eFIjF
7wcFoWd/GPqDbR0e8tHdQRSUwo1qzJJ6mvY+SdTPdqsYO5VBw88QXMrgEpMHgbU+uZAqligcyAyP
8Hy7LOba27thtPh6glzFD/7uSVvOJlhyEmUlhoHmJwl/Bl0o89V5+BrW9i6L14E40T3ZwecQ1tUa
SV6fzvvuEwOan7Af7H/t8B98VKhVNE0ELkTSEcaeWgvGHimFI8cOgbIOPLiaLN0cogfXKqYDymPs
sXivDHWR23BLj5V8TMITtqzG/CIaw3nINyv6tAz/DRIYJ5vq59H6MklSmsN2CJtRx0CuF1Jvk2XY
ylIxIK0Aqo1IQlSgEatUXb0pdGiLoAz9tw/gqaa7RlbPw5xCVP5XL4uUi0/+w14CB0kdBh9Y0Ygw
tn2Ct4dhJ+ckAu1z9dCoBwbpFbXZij1BZq3+8/IgqPTZZf15ir3yvsiPSX5kYxRah6I7pM3ejve/
h9TwM8J1oaPc7OjCLowx9uQplgCdxwiAMnGmEZhgolAXERx0RWwrqKNGdZO5xkt/yPAX/WE5IcHq
Kg3X4RJaTmx+dVhpgplsHZpM2CwNY98b+yzZgyBXiF7a1/mpjw/WKhlcafTGbB3KG2Yp+W01xWAs
hS4hHKXhCoLUK4pjNX36abFKw81ozQ39BI9BRkf5+egEX9HWGWtsbECp4FJLGA9mIPLT3tE9xH+z
/zA3wsUJrwAMFb4bWOFokQ7An5CT0CXznjyeYrrBggbeRuZ2P5DR39wZpQVk7RT6Scu/h/Zvrot5
YzaFp1cWXo59/+EWBG6xiWv2UrwvrY++m8rKeYSGey2sS2an0/zHTG9jg6qBDV3oyKqQwEeASvg5
Yox9+QrrM/a5Tij5kVumk8Oo75/VLtQFELGYYS1mqPkkPIW+MN4mTLF8ZKWNFy8gYijWXOs+JQhy
3CZfPLZJPq3GmclPpl/T7mIp5xTTbnBMEIhWO3pknZEtkWExaQ0kk61aLITaqm9X7DsxCbLvxJas
HhnI3ScfSnbs80MwOUUMv3YY8TgckbBgZCJPHT8+63bD3jHCtbHnqM6NeW6OjUdnQ8+K4q3xe4tC
QYjI075Bh8uEhDOLbC3OLJgllKjYwxVzPwUj5VqFpxdeEnmPaayvmsLjhVZ4O/awO8goQ3RnNJ/a
cOO4B02kCftxkPiH52PKB+59qLOdJR43605Wcw6+3qtC8GyYQeqZHzF33wbKx9qvqzk+tKe4T3AN
AAp+78/DYy7NRTVGiU6ofXU/jebRQgxRHWD9yTLo288Z7wTaqwI3obpqExp8twSL1qzQsQkKhMdr
pS7fmnto+fheA7EnxCjRDKuCsZW1i4c5IzD2iMxXESxUm4risvQHxJ/KElvKYfiLyuPpFNDgmBBC
d9v8YvlS1VWYI99YqvnsAZ7J+JfQXa7EKKTa1+q2GPbygY8iMTTYDqRj0P1a+JKfJ05Foz2k6aHT
BDKweGW3ZrfcEL302yVhJh5UuGUtCYgW9krk9s/+30cCYxm+0S7a/arb0jzwIEUSgOnZ0CwGAw+S
y9+Y81pePzqPFSPAqvsaDAikLVhP3KyMI943K++IcL7QVurHgjzx734HuoRLEHATLlSmLAsrn0Ht
e6d2IbpOfDDrr0ARJXFI7lJ1Pwd9JMN5X+PntKYmV5uBYXqPhVSx/JH4+UOIK28Ue9jxDyOOkVnm
uI8ZRVKzL5hcEDBk4tv4v80dRIbxz2ODH9ltJ666pG3NYlFkVqmQspvLQKi8WInzrIwTnmwhkHhL
2kkJTc9hf7a0jxGmiETCxKp7rHACwHPC1kriEBQg1I4USfUSGzkDbf3LnKNBIkqSB+JmF06kIN5Z
80JSEwN0ifZo+ugUVLx7mFVdPfHghD5nz8BjPvcg5/hPy/ZkmJNlsBCywWhB2jWyQV7Jd+wJGTRL
6GjC9YFehTqIlamTc3i8IGiFmGTepc3T9lHnJtRyygHr3MPAkl3hRnxp9t86ihpy4QT2zrqfFcHZ
/Gv8mv1xAIlwRGLAHYG5hjXmczYy62Jk8uJOAXjCITxy8Tm2ul2H5oFTpMg/6j/JJmrn2K1IFeTT
yhKLpeOY87yeqlzYDMc/gT3tDngn0IvGMUATtHEAZSd0hy+34usHzjZISUHdPx1UEvpCPqwn7XrN
KguV/TCF0ywnVz24YlBnTEV73GIwTa+SdpHEFkluYOF/ScwFZBi0GGdQIIU/ijsDs8UK6w7OGFAU
ucL022KHNWJ5gjI4xYVRIwe3zmZwlRiUi9WBVQvA4M1gBB9sMexYxfYRMnEDL0f072LC4EP7qLSP
wmUeLDfHTuMUPuCyNSShU1YZfc40ZVsm/mLxCPflc3tPRDosu8W224bdTp+w6nHiDMTSYvKjFyQV
oy3bVB1cRz+7+y6fyW4FLCYGEmPMwq+2BSZ9i+63zr5E3cX50JX1JHSMFA34Cq9NYHASfHT/8BGU
CXn1U1IP1tq4CXswSL6yKk5l/fXUv5Wfgv8LsHLTH3/ieTd4j4kXp+to4k1MzyCpsPcigkTinfyC
2KTEiWhuEKzi9l9eYQ/Ul6Ge5f8ZodLdt7lnr/Es8ExPzUwE0RXdfrwfFiZEp+pUGrMhn8Y1NqIv
Azyk9t1f48Gzk2nJSH4jjdhoOEwsQumyWRWj+Sb0k9n/MlfQKV+LZFlJs65GFwcc4CwFF6Clpt+m
W5mOxKRz3KoGdav/bAHgYprHJ37XRAH3u5Y+DjVKn2Qayw4cL/gdkw9s8iVaX8g4+wcmkSm05yqE
WCsIVaNKMezaBEWVnjpBJeERiNYfel6szn/wzxTk7jayNiu+5ZD5MAu7FYlfnGE5g2zrYpMZxfOk
iTv37RYMpmW9H6Idl5kdCXwSCAaebIyvTxsyEAmUH13woaWXDhDxom52YFSSRoS/xATB6KTVbCNY
V5BFEgbyENBmsXJeQSTNz4k4Js051SgHtmG6s4PCjo2Li7V/sbw8pobCZJCl6UFSFvaMrDKYLHLy
YZWn++QQCqaiAGLYjeibUmeW/sA4IzxxgDnbbbJ4jZqAtvf+SqWvLHHtktVmP2/G49/N5/0bHTus
CusH6RAgvB7mPdvxtc8x4XFmPR3fB14xCm9W9M9hhb1KhJU/XOorKpT/riPOSbgjmr7/nQHd0lXe
H6Y0y9mKsqjsNu+NLvtwYLbPmVS68U6aSfo1v996QPvEWNsXenelJUD21N6PxqxqhOAaMuxkziIa
RrQBRc3ltkaj13ng4NHzjAr6oAVHEQ7mWPmwfHhWXSBs4Kiis2iGSA02AkJvaEElwVr4nkqhRMXE
8Ri32P3GrdRNu4JN3mminZrxWD+O92rKH6CnCcE8L41OMuWHSfOZFu21aJv3O1nmjj0xDUGVyusu
gw78Zi2h2d/NfGBzpcwwYHKVcLtGruEE2Zxqnd+c66thm/+yOXFH8KJSV1jVD6OFwZqyJSvzLbWP
0GBAab/vu+QEsuyxv7Fh7FLAuSdGS+/x4hgIORV1CN+uEtQAOo37ixpQpeiRV4o6Q7D9o5aC9pwY
vwAsMZvHuzY/W/MI/UJBhK64/ICb8zyjLKGrRaPOpBwC+J1CXaj9mYbg32cMgnkfdmYrhMkIWhBk
BfunfsQax9Aee7rBVmkOB4gvlt0IB0im4GcLnLvyMv6/bHBWl9C1gQIxQA7MGb3Tiw8A6Fz3s4Li
58RjMWFYn54gKndrfls7PrO+C0vo5osIDaaPpDFU/FTxC5fviXAZr000ZzvA4hdUJzzjt2+mybwM
CTw9u0ymwhbsRURBCdbw/+ApbC2peBjb0r/rB1n5TFvewZ/w+Sd8QBP5Akd2R/9vTalJJB1mqk+A
UYfKlrY59JnktryeBV2f02UnoY6OppHkPySfpSKOc5aKOM7f3tAyXzbfGhxw6YzpIOKb7fRpA0iS
dAooeOZcShYx9mFHKT7bjR0u241SuVGG733GhAv3BGu4dmOwCSKOTmyzzMiFJmg7PbarTcIgF+tp
COSvrkjN2RScxnRSpMKYbgiKV1sn7GP+juoMWUga+wWpWMAtqfUvLDptfUPm8zNaV6oYBZsZE4tp
rbLY2N9PUo6FZh7P+vBUaee3AcXUVlSw9ggJ+aqW16C9SI/NwPF+/9CHy9O8Jv1nOlP6Q2hTWRyf
+fHBQufV5tLWWOmhxuD8hX2zkegeLY7o6qr+QP6ayUR09CLnEegjcyHQcQy9S7i2q7vp2vnUSxsn
DxZZdQa0Vfsj/K/JF5KJ0uuteZliQ+RenisdZGp/TEla2cYnGa7VMhhFk609jjTZcnoALyhVO0qv
eaJd0bmiXFrRUin72f0a2OvyuUbTE8Zss1fMVKaPNy0+diVez7fPOhZTz/A7vaB0BC/KAQDZiqUG
BiGE6RiEykDUHNIfaARPe5k2P03z86Dnr+ajPsfgyHBsFEpe7GDvGTMavXSLJrTAr+JBkZkerEyQ
rAwGAf1mRqd1L7w+9Oh6D6s+2d4NX/ol70CS3IkE3loER6cPumjhTQ2j6RoOs3LKcLYX/lrZzdb/
4TpxDLBLelsaWbuYy/8f0x0cDzOrL6DuGFYV6buMyX7f1kiCo5vOGeXH2MoRaozCIP9u0ELk1K+i
m48MpHlUCB1TkxcuUQFMYt7IKQgALZFuyEm+qw0sqnP42HF/hoydSzCGIIg7sEy5eBoNwadnvODj
gEw1JIoy4mCHvTzPt2zN7vAZ5C2zNP6XzNKYtULpf8zJAgKSVM34QjL+NnknFbtI2ULjqUAOHLXq
UKj7lOl67bf3jSZvIgAa6bQvXNbCLD0o43JtbRZ8fjamtcmNmRlccuMaG1cEYsE+R++I8Xo+uTUy
HGHYHatBY8vrDgq0XRfgaglM71JuFw3Cz/+RD7RPb9KsZUILCKW/f4z6uZMuUfIZFkerPKfhNDHc
jP33fmJ52surHltg2TKIH9OSEUy8SvvVRF+poavkrt65cufaOmMlpyydjGlMum/SPaVg3vkJ/2xm
kTSdGL47nM3n2Skm3N/bOt0ZJF3xSVxEw6Ug77p2ngX86O/h/hOR1Z79RLsaJ2azl/WrzX2MYOMh
qk6185kuHUFOKL1IP32Q1PyCFtgBfCOg5FX8kTI/gYg7mz5DFyM2fzBiP8xpN4hgLC3f9Pnm8NeW
HLJo5ejTpoEFT2iLAchrHQqVlRGIpe7IJnrXKsGZmAOmGUgvbY78JdwIhEEanzVJ4MOBOkDMgZ4j
7zsMePLeKvbxMVP2ebnv5N1XQi3e7CL+qOjV0frObAPYiWdkXmO7mUKaoRvaq4b0YyfSlmSG3YHB
MYYOF5o9DxLCKRbeiSAyo3SSkv/n1kqJWVl20udd/TlNu9JLxhcZFU1h6tCPGFCvd0azq1GApPvC
3E8SPGf7cCEbft36/WRzz6gBOYvRfpHd6XWs9BUx+ibdGkXRW73CJh2XdDXHM8HdipGpFn1fKImq
IsZVMO/iDwbmVrVPGcwPQgxDoY12C50gQp9O4ZNASyeMS/idiGqAsDdmi/s3wnXrjPitXrxl8Sys
WFSxsHqLPQPQTcI3LhlHQ1sIhp0sGHZPHpx2F2V72N8rr3ocEkw6q5AEgNyVUXwe7sa/cbzMhgai
2vRU/K+tdn+/i/PfZK6ZHzn8QS00+wF6NLjeejfEO0phpfFJLORlYOWABJoCOCtdaUUoF2JOlfEq
QQnnVD4Rm66WuwResrUedU9+ekGzPsPcoyDLlmq1jMtVHbnTBIoRD+x2oq1TedNM/NP3AIvNWpuL
Mj2qIT7N7RMl+H0fKGifTp1+TmdT6fUv1N90JEQpLYopcIFJtyqm5f3Q9wfLEonCj+l3Lc9J5Tp5
5/OgiSek1xYPApFRhAKe3+QP/5ERUxc5z/6zqL8iZmz/Pgtpuw+aPVE1fbJXGCdOw+hTEZiWgCFi
Q8NT/vCxYvIb1bteY4aIAW7DrI5bSt1aiU+m77pbMYv8y1jP2DfNHqwW0c3RmRcRtDKUY9AEjKv7
Yx3x8AldVjlPmRxt5McWriVqXyriey3ASKZ9wlbEgmayIl7rTZqibGzkFaJw1tGPwAmsqfWiFEuV
u0BnyHLsxf9IlSVmcsx079GhcjNg+gv9EFki9h/5b47fZ0y+quoHQ3zQf1nBnCANQAPwZLBmUVeV
svPUTgHS91R0ChfQ5b13mLHOe5H9jGAlbdqvTjxm9IunaQgzfIyA5H7ExvmduMkupvw2lZ9u/EO0
818q+1hsGNL+l3jmsNnScJIuveqcdrJ5r5vYNVEd5F6q0V0VrStt1GjBKoBBx+/hnatpx9iQ1r8H
MYlFvwugYs2lD1GeHdRb4/cYtgyPKwGruON2bs/+8znjCkd9FJi3tr75M3CHaeSXkd+AtGs21TgP
0Ba+XDahcJa9kWM4y8ZoibNMJhkDTvzvW+uOm6rMlrsKgVo4Va39D8mTSOD564pn7CWBJ7YyF0MC
d+TIv5g9vZKj5kRWT2b0khYcgVo4Vc1OjNS7h8fGgAUr0qOU9Mj1et1MHGVPozhKy6EQkBekvx46
48T2gQ+Q14Zri1wF3muyQ1oBbnhPaYAsTfLPVPvssy+K1Mx2n/dpfZ/6XOYLH5ISxfWXPMW1VGof
uJYUvG/OF+ifhHROcHwaiVfiniZOhKsaf/sC3qCaL2Ep5UvLXDwAg4TYTEUZTKo9kv+soavetA+g
v7l1y+/XkXRHNOjbyNi0IzZbL048K1sXEb7xhGHMA1nHhs1pult82D+pAU2XrIhN/sMemLdfInQo
5znj1WnNDWA50T8iY3wKPT1dz3vzE7nmS5HFCJTaBuKYMmMszTqT6oa5VbGvZcE+5q6x5X1Y/ktK
GOaDuvz6MvRLfV8A9NDVZZMLkFRZL1okuYIl1C7+V1w6TBWWGVjU8K9Jnj8DwGEy1Us3b7knwzxe
NeqgYFm+EklkzbNB3CiEsaC1WE2CZdD8STsOzi3ANWKRJlTCArlWPc82A4h5f/dr03fRuZfFRhs2
yrBph42ZE5a8SaS1s+jX6eAFzCKSbWv4er8k8z7LbnV7CduP+H5Uqj3xYEF+IPizYMiBiEJeQkD8
mNhrrNY9ikgTzAqyzbmEyEO/Su3FdSId2vvWirdRv3HxZehLrVim04nqYswuhhWu7HJmARWdNwPS
/WNunJ7ZR7KQWNxQ3TKwwQwA4YLyovBIL3arr7pZGyEon00dblLBMUwIFEPmd8PSCXVCy1tn8vyg
WrQQHGBvkb6JctPDmxGcm8dJcmR2UqJvekCbD1ygXsVTBLc1FmXCMZ13In++jvdtvKVbbcPpybMj
QT+XCGcIXb12zPYVKp8xTjigOym9tBQTJUSQxTsp78Xkoqbs3Pf+icReJiLFiznLXv1AQ+PZEhgr
l7mOhHf8wzIO2Y1JMGpAxmWIulkj4iAvB/Z6XhtvOs6nJZ4mtIEkYjNNJgrjVWd3sAFld/ZIzm0i
nBA9NggSEPO1UJOgeIdFImEoF3yx9kWYx0qFtcYYT2F3lJ97Am4fiQPc0CjcN9xQS6eG4VbIZFpS
U25N/fU4lUsikXQnM5dmeDJ+1PSPHP+W8S8cachjcHKdLvynd7Tx2JOX9jhK7PenzV9kpfe78KPx
I/5nOkIzg8uSM8MqL1lwTnWy7T4e1JcfZOmhlFeVXb23X/xAOlo19pql2rtl7MVOz/4/WzbxSipW
nU8wfEEnTOKutt6NziBdQvOaHhSKUx4LMGnNNpGmTCUz7TtIHOXlaFToi631O3wvYAojz8wjvoMD
PBnnUPUiPNnoPMbvyZQj4UJRds+9ezDF2PHWIyDZfOtVMQM1ycqaTCe0U+rGRrASUJ5RY0UEIWUf
ZCmq2nlwbOK37z+HyDHUdRhuLKJci83f6ZMqPZw21anWTwhh4LgByDdFhsbSJjUF1poHfZjYn/JK
Slnqzw4PVpswQskmQEk1XiYQ4SZfKy+2vADGvrYe0XPIf0ppyiJ2gICR7t65aWpHwvjru6L4sFm6
d87d/BrRYrWfZXZ7Bn9TQXlkWcd6W5Cb8Zi9Mxz/9xfFqxKxa326rFcStKSe1P0LvkF/h829m/9H
ScBNynn1HhjSjdEP0bfFq8l46tU9ImO6Qty29La4UDsZwZwrPqbV/8fofrvPchVHWzw3gLimR00V
j+puhyoCqmRNzbxRsp3U7e0rW8w3PjjPoIqxjWdihhIQ4Iipig9AgfEcwt/CrlYVFy55mao4kCH7
2eMCsp8V+0LR+LInvPeK77b17QhmgGbc3rX74DyBzEwWd+5Dwp/j1TNe3Rd3LGgFImoRqcOIwu5c
o3OJ1EkRy939EsFDR6vlB4bfXe/jIr5/jfO8/Kzv1/l3Fh3U1kmstaR5eeCOGaEhqwpT67gkWqNH
/OM0Jwb2U7vd6NEmzZlrb+VuQXhPrjhqsSp6UXdbKIXIeaqh3DKe29xFDzjnAevVtSoxMVtExnai
bzVdyG6UZFsaPm1Hh6UD72Ev2HJga1lL/S9brsH1xniWnc0Qu/AaDJQn3bV+fLbhN8ZHRKO42LAT
34stzubncB0ljw0xrzdwCQ4cAGzvA2cwHcu6KcZlMD5K47BY6N9luLMURDjbSbZLyL6MnEW9V2ZS
DRvkKFfnsb66xmrxActqknx2cMvVH+a06b5v9wWjIcLJtE+LP+EteF7K4Rw8Tv7ijS2OAtharv26
Ep9kXI6UFDnOoD9R9gX8KhkXrb00is+6IUgGVY9Lts/iCyyJLe2eYGigAdw3Y7SOQW3Km4oo4UX6
PymeYb8iUJg0YbJNXpi4tl6XkRcfjIZXdmfpW/fIPcpl1Tuo2n8i7ft4tMabnd2OIfvXdf3zoSeX
UT1bfBSonm5ae5Hz830aL49D50j4DLctySjdZmB2Pr1bm9jaFMOmd45p54YENinz9udIRz7JWS7O
SBMY9d1Q70ryvqSjhaaBMQFHAdJoNyORgGeD5bDjNGQfm/u8RyU+z9U1Drcg+q3ln5IeXz0vEvsz
HG+6dWny83h3lnGLaGTlOLl2leTz8Z8JN7e+lKZqg4JnI9nrwvCcf57J1MH3ZB9Nba9MtgSP62R/
zd9frG/FFwvjC7e+USxtNPHRrsInJFHqLlUWkQD+Ju5Qsa913GOW7KR4dzwWz1MoHZ94pPW9zEQO
AUUKnGC9hJcKNkR8nw3Ypyz3jsu0Xz6bBdGnDxyxIFjY02pzqVw4aKcO6Lv7tWH4JusC0nnblbUn
nDdl/bSWcCAwtNBcvaEqCRF53D2l5rJdgfotJssfvYR2vflhoxe0YqM3sQ9pdKqzj3gelZ5dYJL0
YvJj4UEErr9L5BP8alFI3HcUEmF80oePfrgsPozsow8+DO3c95dyeWcwMPFYyNmvhZwGxPyljnXc
qjvcu0PU7A3kfsyF1tY/GftTDIvpNMHj2e6qDOoiJKfjpDqZ5VkflrzH7Y7/JFvUrOcqvWT9xUqg
DC/wk1rLWtuwCgahzWlMmh2a4nftGK6KgBsEoekwTwBGZYJadielsvaqF5bu0XjoKAv7XxYqc2FY
qHW9QuBFdd6zY+OXzVjsC/kx8m+qWcSeo8QeXLGPGAFKe69pR1ZhLJeMyTkHvt6ewW+O1ZwwD7f5
i7GozJzZHZbwH3S179kNQM4ar398xPQ/eULm3g/znBjwGgOIOLeJ9qCK5tyWXuc2vRKT83BHsG6M
DPGOhgFvAgFHPcKEZIE+suCUlmdov1EEoiK3RkFlEZvyF/yT7xVCDEYr/oQJvoxa5jd7zoT3fcX8
Ls9c5oxasIyxt8XLmBo9WOhkjBM5K4yunSbal05xa2LBVi1YtHZpR0sSe55gQEizChbDyJO/qvpV
glAqd4lW0iOMVV5dzovqGlXXRr4FTMyplstrZV8k5Vz8JFSUvSNbG1R64/MaBhdqdCPCaECm+C21
L0r/Z6J+109gf8fi58GjVBPusSn6jU4UMEKlSXFKcE72bDmQMGG4/ZX6DR8qO1o4g7J+VOuyxwDq
1Zqr3V2FOQfhXPZRk+cZAKVsbmrzK592/bGR47XeebZK3eHoz52mr4PFMg6nFokKra9lfp+BpSPw
YiUZfgjL1UNjLJksemtnNL/U8B8Lz0BCUDdM828Gi/L9B38tAtdmr7FkTRC37SzXHDBoey1n++Al
pwdRkK+1tQnalo9IuFLylST/WAkEmkVabEZpbeWbUKUhX7MsR2ieEzDkKtYnx1WmzKXnNLEPmjJl
HKrpLj9STwleeByf9BAm019QWyQMsaFA0UVWwVI+29LUTGcPsI7LgaY6ch8F4QZeW3qTiTAJK6um
25XxqjB4P4XdPIi8Z+lp/MzpGlioT7b9BI8WYxURWMrO0crYxDCVEzAmW+Fhh/WPOwmjHXziW+Bn
giFBGcVMrqo3qof/Doc9hHa81cJooBKjByUItbzT2uckFcmRAXFSkvA5Nu0xU/f6FLEoo3fkxIhF
3wwWwMT8QoExE61OVu7geFh3/DJXKTi3lUDtq3OdIlteUKINc8b4AQTMT6IKmJEa8hbc+Xc6Eun3
W5CrVv5C+O3tnyT5VkpB+JXn3JGihd9W/TcLgPwI/AuCE2Cn9yAIyQ1CEtpZwIILjobwpXtPxm36
jWaL3xAWMPZZHQpaOR1zh/mIWN29HYDapoE4+FpegZV82ciLX7Wf8UHMtWWGBgVhcCDgy5K55N24
R272ep+s17uhrFidLZ8TX2u3o7PjXeS/XewmDz/rtlIq9Au7XRefdpq9+vHTcmsjVYz9AFDsb1Nd
hvBjkh5LdScFB0364IsbxcxSboDL89Gz0rVBma6uO+roYWMMcMimxkaPV1a/0nu3moK9IU7+owwd
fV4LhRcFs9dka/Qa93KTPHxTBaDo1HBxMrb155b1WXrJpwFCr+epk0CAcssf2vTAJ3rQtuYsKU96
cxhV3sVd9HfZTZZxj/3/0/x/XL3ZkptYG237RIoQPboFhGjUd9ncEHZmmk70jYCn3wNlnf/s2BGO
KrvKTkspWKw1vznHLP+sCk6l2zmyztO+3EYWF7hcbB8LX5ztAeso+sirNyrCJaR4s1c8LffyzM1H
J9AOPKZhdesHoy1NlT2eisznRqn3Fm4abDyq8xMjh4Abq9fP1B5Te5DtPtsYlIu6I/NqhiuBtzVW
+X4kdorFNTg2IH3xDjMkqP2nZPQDj2egUbaY24/InjA7DeuGrzXYMEtHs1nYGshr2Qjc/i8PQnrU
Qod2pSr0BmE9Dpti03CAZi+NFAC99ekKQHOoTpCcSNlokpstHJqTZGlWF0S00ZVPaVJHFc9xYvpu
Lrr7I7423emxPFVWvzRjRvpGSejktffoY5e9RyZ/GRXRaf2ggfP/Ctgx8DgDKF27aeu1a154TZ11
v2YjUuJhW5C12cVLPwaFXO6oVW83Q+JUXOQQNNGFeP+pl+mu+FW221BibruLol0eUV+1FaXtsK46
j9q50c8piQx9lQctBCdGRStHbh3R0l2ch6RwP2NGIFASDry9ie5Fln8uWZ86GPNZmHLzmeSG9DhF
qenG0Wtxk11qOcfN4pzLLqyCgf6aHCHS6XqHBquBaPeOncVUXZ74SY+Keqrko4qSrGx1faeyaylP
jXxONAtqM9WZo9knl7a7dfV7Gv5Zfg213Rd77dRY/Uj917EUNvphmcAMIohprE6y0QofOrFJm+ry
GvYaGjPFxCvupKOO8QGfWbIdVH9gBEFjKbc5CHD2JKC/dxI9H8BSYkiYlCKy311Xt1LdPZha/dSX
BZul1uexyZiLmZj4dNlvF5yvCEbw1vlTF97XbAq/a8+7Vm0WicnzNB+3Y7Hl0aQBCQ2Ns5Ke+I4O
WDGNdMMjswAOu3CB6MXUs5i9kSGN15v8oj8/mshhkqZR1yG/vruGIptsm3EE5uj76w4/k0RL4aZj
K8CxVlzDt1at7HkI9aNQOmI/LzOUi8XleVT2Kqy0AMP8fUbg/0zBVWafxkvW3jpKpp0qNRQNT4KH
jyunk+QkFufrOG7G7iAlh4LREacKLrtq3ekIdSCGvOlvwClex4pjqywZi7O6MMQQN5Tfq179JiZA
GQ9Lba0eQ+U4xkchpFTSXjT7otvFOVhGD6j3ubIaeI/DYViehNMzPCv6pSdCrHE1E6pyuZUX9EEA
i6Jwsjg8AqS/Qx/s6Z+qoEm8T8D0IkeM/gNmZ6HZGIX3+3z8v1fk3+cjT/ZiMB7poVcORXp89Mcw
tfTnNU+vbUO6/S2gKePCLjnXYQrun2QUkkOPTyo5cCyIur3W7tu3JmTiuVHkzQ/vJ042GdVvHbRU
W1sL4MmJmqmYDO1mANF4HjA1aSbbk5wZixH0p6S3FSZtjR+pXjx4+veq2bP9b56mWBpSdUmJt4/y
vkRXZiFlGPk0lDc1cjjy6c/5yNeFblu4deF2T3rdT4Kh4L5TdwsiNMqeUxX/rYekjropH7IdSxpN
rRKOsRlJZWU3mUwYR9HZItjxoSsuCJIg9XmqBOKMIOleTxUpsPLW/y19Zfsj9rvrY/i3VPaG0piT
7NQL6ge/uUjG5bsQw4ckhfqX42bJBoceOsFMOWLQOMXCmXUHlUs+trtTOl0bM89Pg3B+KhcOJNLf
NP+7RFttLmVzSRpyZhfaLZJ7K97i5zWVLmJiRI93ZbT63CnhqIl/ltUnTs/owMKtzrRLvK6SEfys
yGYajFeq6q14g1+vSAZgYjn8WFHEmxuL2dmODkqjFsZ1uB8Y16m/oU9r9u6xAKSnZeCHDUuDld8U
GTslV/5+Smim+Y4JJBFfLt24dLtqdu+tRkaKpSm/mU5K/Q8IG5je38Hzh+xHpLwRCLjJw92kX5zA
K5O6QD85/3ITq/rw7UTpFz/t9W2N08+Z0yKm0/PByk7JYTl066cbI+EsHMxszsJKsDkmfgxYTHat
0RDHbUwarDGduXhB8/6B5v1SHn+fRlc4Ts2+YOHn5iP+1qJv/q7BoDA6bd8YnKc+ZW+aSKptLntT
x+1yZAS5DS/VivzBteQbjtv7J8LoqG0t55vkfCldlOBMLKFrj7hpJWhk7tTNpvRkPFr3/8pj5z5b
sTlX/e1J+R1U/cXbZD+LH7irgvK9rL4F0VjktvCi0GDfZcBDEhuiqFCvAQr8tqFglluOJux/RVvn
0gUXOa1zfIr/hARMo7/S1m2JdO5WqtcO3sh0aY5UUJtGigZjoeY6VlNf6vyMQ5Ir9TP6oXb1UWyF
6vMhvSXFzT+thMOo85g1ejanwSlSL1p905s3LGbqboUrR5krLS4DZwDEk9Hju0uLNHM8fZtmVC9v
de5jE7u6stOYT0CBfuxUzKrCLdOv/pOjR+lZJD0k9g/dMeFUIe2rdm8JOb1IJy5HBaMX/69whucc
quG/MFrlNz0lp+NpblNOlLP9kDen0y80F3tpxHJjQZTDh+3QyYKzgSlsJpjON8YFukuF6T2RueJM
hP4ywRDT7XUeRaGDvvbod/mrsH6xhC/m03pErUOWuwSOQqxS8eGpXU/F39OJFIw+8OMrBjZkCkJv
LmZnJ2sPth62QiHwc1rRzJMDz5cPgVf3/zTX3S1iBtGMHirwI6KDLNdAoTDe/kKhWrviBAL0or/N
pAc6k/FYFx+L4kPfJCWsgL0c7HUgTsIuEHZFvOsf28pYkEX1s9DOv5+ZpwrujrX1vw4U0JeZo1Ai
jClM9vUVYjfxAgoPj0F6nJDy2ov0uHY/S9Vkfw+kbTs+d9iSkeRjT3g9UtnSqZTqHcXEF1SP06FZ
hP/y508V/kTjl52h2oPogURMiMjJzJ/wdi5wdN2S1dVARTvoTyPJ3rXqDbE78Tvu0VtSX1bj+cdQ
9TuTCDk5InonewQ3BLv4ICNWFJ6LDZplGWUO+06dvY/yGwnYdDefBQM/otGLyyvd9ca8yRz7//7+
8m/VXxPM8zI1RYfjz8JcmK96TSszr9H0JY1fiCKYybRTjIhDm21L3euh6eh/2R7PueQYGYZuBYSA
93gLuvWRIgx76OwOuW/lPzlem2R2PB20gmIKtR9vBEtnELxaN+Yn57xKPtkkAXS/7b06cFFdlpmj
KQ5JwJB1crsMqSzizqcMmpub+VFgkm4M1lP1KcNDPYnnstuJTOkwCS9N+GdUcC2IObLtcyjtwQ4m
qtYz87XWBEOoFCdqtAbtBriR4T79PTNSoDMncEG5r2Ggoow1MiEMJDpNOTMcdnjhXESaAsHawXVZ
E8cVHtQNrGtS9cFjplTArgdq+nzO/XFT+gkAEiATeWoMlNBr53a7JZtollU/OU70bkBNJKVeflT6
e6Lcswk508b4L2H26rdD5Ivr5H2wktEH0kLpeh369XXRvVfN/Rniuj53yzWdkUJ5qN3P9Jydodd5
HXNjkrGMjEu+Tfupwcrf7BvBwab1pPkRVYyLXDoxux5J1LPH2g0wwfWLv6KxcsJodJADhFbS52b5
R6b8RjTyblt32wdnfGsJx4a5NuUsW6XbYtWP1mN6y+WrkK/TB8o8kE0vpZG2NLLJr9mGiVSBu96c
kLGfDWNv/LfO7H4zZDKTBHnmcF0yEF82gyX9So4QzSYU6ek8W2iUG4UzL7mXLd6UWN2I9LKrCFAO
VRjMKvmN/CHtuZOeONr20+hFHmovUPSFiQ8FDWD4juLvoISAfWx4qLGKTfIba868jr7WGuX4T/kI
JFJJAoxtltJ2n3R0NHd/NW37fOz0ABV2G8l7LcbtaDCgYo2Men73f2kRgTagyobi1F+a7tbb1d+M
Pcqw0T6Yh7KSsQ9gHhqYzV9CgPW87i2qT8KAIF/8Svkcw49asFXIfa8evNWW4VSdAMS9S91VhLIq
HZ/DWmjNfDzOpQmhNfEZUmiDr1qr3iGnUKbe8w42ZbxhmEFOeaVtSPt2iacsnJUwP96o+Ww4DrAM
hSh6LjZ1PKDdnU73kpuONcCeS0teb2QR2BF+FsZJa2rBI5za7KEd9dz9rYhP9+vXDyeIuAEL+GYO
JQ9zCLA9YtkhTJwIGIL2gIieCu2yIZ1ZjUcPpPT0cX2jDWniFj41z4gDyMwWe+2f0aR8e0ycO8Zq
siyoLPBd7GqEbttaBJ4gFZKUSpp3xsHsPBYcbKAhzNmj8E4LXBUBFT8H+gVcB1a5Xr9plFebpCV0
qle+MbiCRBRr9r/rhfQmxHepuBXVhf+Zd7vlc7vC/5v5eF3yEovlfg4dedPKCD4JNREupdoibFnc
UQzNoj33w2UpbIQvBW90dAZv8ChtZk/xYQE9j6tv9B4bvuu0sIbj/MyTA9/iLApMnalpY9bxfXWt
xQueDYGKtNMQwZMph3074mo7L3UOgreIB1jzXuE9WRlS+knBFCOdDhMKGEK83aNPCeevcq177E3E
c2H3E9otjRPzreSMi4/HScalVrgSV/vT9fDGurrs5pEnyu4oUz1FIsVoZBe3LeaXZE/hbaHsSq73
YVsFvkgnxNNjkpWc4ujwOyDVNChWM5+8gLnIjxS0kc1IcWfxq+cLWI7t9d1HD2/bzfv9IZ+JkryS
V7/5XDiI6IK4yeUl1KmZI4BfvRXxzREx8JXCfFTbckWIyMv7g6oc1MkiT00AU0UCGE4JY53HKbSK
wrFOEPbYaf+PsMdegTuMnQzd9vJxTkHKu4pwibYXV5zBLqNwbdaL1Q4y63xpvacGOGoGfVi2wh4q
LGj1cbWfQbYiPXF3ZMv8R8z/yeA9qzvwCuWdMX7yGuMr9bXKL0pzWjGprw6TsG+VrTgD/nNtk1AK
U7rjwCjRe+he1Pm4N+yKa3FbT1spIwEIbYWI43zsn6VknvM4V/kFAT4BAvFJfp5GjNrKMUuOiXxo
kY3jvQqLpXfCnpZ48ttEtW2hssOFnSBVGS2Dy8Qzji03HfFOBkLyWRnNghwVzGSsyZMbTaaC1V9z
NNDywMCIDOhOwVBQdyoeAlakW+Y2VM+P7CIjb5WWsvi4UgQ38zXUdJ1zjTtkm3aoB1c3wyoh/+lG
r4H62iAicRe/4+mGQi0qBsk+KJeu1TysZ368lyW3wRygxNGqf87jAC9hqB5vAaPz2F0BM0svOQBk
ikrj49jsE5VUCyA/qkji5ty84KqkHSm5xMPXrYWHmXDdwHTL6RPwqZKtv+Tye6AIcp3rN0G8w6vi
KS6v6cQEM1nHM2MNUK+e70FGYaMd3nlAE6WrSmyv81r5RCKLMDz+lwIlE0G7GIiJV6doJV4xnYgN
bfP0wY8G4nW9PA7L41jOVihuxHdmS3RBwIwkiYGTha4xFZHlI0E+A4gt++liuxj2pBnzwiADUryg
AUxrfquDf/P11BaS2IF+PtnMiSLEcEueG3y3Eod17GVstI24sVeEQPh5vasEIGe7hbQd14Norfg3
PY7yWsR/vtopB1at9lXeAfAOsEHG/gbt8gKfoU44oFtUJb3DHuWGhCHsPz2qD1trTieOB2hHr6UH
aVyR1z3mt+lT9pLq2qWcuX4NDQB14f+S66d7kl7J33JGVkfWd3whv+u7Hs5Y5qieXy0U9r78gM5Z
LR01uIjZBdD8cq/+43Ccva3Ip8TUZF9BNWPVkev9En5WdkyoHxzBF/skPKr9I9hQFoWDUOAMoNoR
GhWh3m7dDetxhdOADc1/E+xs2ug4mTbK21RaQCNyLIOFyXTEadAjUuIP5pTY3UBd9l7lOS84458p
M5MPhOTvCNdtv/3EN1VPs29qh9T5mpIH1VbRds3nwggRVmNnjOhQZ8wC5cFMmKAPLJ4ELw4P+8pL
GrpLF74BLAl7K6ZfXj0k+Ump1vnCig3kc0ZlceQyKlMjr1QgVVIawAEhyd8ZCrUX+bYgn5/tW9wD
xgIDENXD0np8zKgLbdrCucgee1XZo5fI3SFcM0frCjO5aA0MDOM5mO20DfStJphuo1j1QRvv2Psx
01f4ZxYm0D687ZAz0vBNSD7i6KIXJggNFffI005HN+KwZ4qQOUZHKOf3KamHefrijZ9MFUrlBoYa
j2Y59x7w8aWCoz5miLFg1TBA47UKfqSmd2Xf6MeFcLZHJhhPivtO8qwVXuhHJadScG7i35XZCgaN
BOQHnlAyT1CYhNhiOM20gbWUXz7yE5EC8Q8D0Nfwefj+lSd5rf+TJ3GHpoPDmX/44AuXyy2xFDbf
v8QdHqMAr9TZoB8BKyAVYFfoNzan9OC1GX1ELuLLU3G1yFuMnob4Qhly6let3zJ9u0XpJqCOm+Hf
8XGrB1OnkKaZ6+WRYmJL745sKkXGZ8ph6T96i5BOhG2G+lyE3BSY5PYmPpm5niQGKZEjE2fAXDEn
YylcMZTR66YtZnJoAy1SLxfCYHbgT9SLLt+SmJtvm6+2WF9oQo/yv4RHMwTS6Yud70hUA9QJtsPT
8zLAEIi9YfIyzvqdzxdl0yxmu/Ty8GpzFXItzACLjM77CmwvO0GzwIiR+ni8wWKEC7O8ERl6IMmy
150rG+koxLF8Ty0x+SiZa+Z/hfSrkp1Aoqfr75h9liKGA87Qt6VV1/u03VU9m6Bd+zzgRZfVwzCe
KuGcrNP20gRXrbp10i2r1lVuPKCIKdtKJ29zwFufKU4anMroov7VHkYTbbpoI6hA5Gzq0GCdErte
ruV4TVt8I63lxBafdu6JhoJ0v06W3sgLQJ1zCzSaA7F+6aQu/qw8BHdZZ6bqSA8ESqaQVrxyBTwA
SzcSXCl1tZSfOMrDwZoUtTbHlkAksnhrdDp8jgqVPSe187XVtuUGV/ddCBKkVi643gIFLOVVJteL
g+2j6AzpJ+1NvqQODkk4VvA0lwd9uZcY0VAo6YeRv8q8xYoCkr2Q7fOMLquTiohQ36rxngvvfCga
YYHl+RFeovASAgI0FZXor1VBCI620gCqY7PQjiEQBvnWoDmmftkffj9S9npKem9qeEufo39JrUJh
5fL6yONIVKzsZX9slbeH8jbyKJMv5HMzRt0vs9UCXUJa8+Un3uDzWBB+bj+5DdAgBy4O/hKSw4Oh
zdLwVv67SNecviJmgbIzhe7AfRxcmwKLKdlgekrues1IxUrAoFSblHUM7VU2IuYDmCiRb+XL6nnl
SCaRCJD3K9x/N7nbp7xy6cbdkBoTWzb5nEqmW0L+WGykpckTlu5iVpe3X6+m0hLCs/oVtpTrWN0e
0i0SSZFQwkV9xDWvL6q27gS/Ev5TwfM3uwqdqbDQWhYrS9tX+MGoG0Wafc4jtQ2f3enLnjgP96dc
OgzN/ohhwpfj2YCTSG6pnpQc0c1VcqugcTnfL6EWq+SSrBI1ADDtA9LY7mG8JanH2HC7DWIqd3Yp
NMpi3z+xW5iReMrFE2BGXTnH6rntsDGdW+mUhuy3r3nO2eo8YJWrDlm0X/Rbqtozq5LWOcZwHm7I
IACw1E2jbjgJz8tBeSaj+M9kbQmyUyFAdbrE1gPBW/hLMiCcvoAIrcpbuLqaULLYJVpKYpBbFnoH
IXZMT2A6vqf+KoCmPp364XU2DPwsxZ16Hsf7pYOPTWwYqnThJygYg59PFFaZy8GXB79cOtPS/SjX
NduOfI9DqsNe/9x8HbXsKNXnt68HsDsL5ciVEk82xhBI5TxILF6DxKx2A22ewQh8x6zBfJDOiG8y
SZ3q3ioY5A95sK+D/UCXO3HCcq8vdithx0mx+kiXb8p46/TzbaRf9iQLx8XyIC32aA5qZtbGTW/X
ckaegAJ7V3owI5jDlHLpDrHXYp4ncdD5teR7Zs/JerWuqznSUpshZ6nsGhkPELNYjvX55VWAfEfj
gcnysBztlv6VhafR6lzdV8CuhtsSu4IxTSZyJAabk7lPRLaduyVIyso3bwE6Y+TLgSs3G9Xx1jGF
tj32cL/oPQ/P4C2p7nV1FyFBGIYMYenhhfgKsSp13u9KtaCw2ejNLjzH5fVNgEF9nJpzzr55pG7y
MBT3MTuUMIQTbyN+q9lWkP0vY0N22qbva4lNqOI+WUtIk3YvzyPuJQze5WYFxIxWAGgYPDCxmu6a
af8kxLkGuQBQ3wsHP4Ofp3zVil1jMC38buENqFgLT6UkduE1zHWBVTSOsnR6NgDB5rEyeXM9uzTV
DiHE410K7QbHWrHmFqV//LmvWVO5Kn0l48JyV6hS72l20IPTMsNFxrNmXkNVMrr6vCyzbZU8TXDF
1o07R3d4BIgGR8YAUXezIq01bfoNebWq2bA4/heilVmdZofq0ghW830hOg1lcv1ebI3+uWsLc2pA
HhhJ+aeidpHldZ/OtsZ92e80hTHdp/VvgXV9mGXpkBHpkfmMPp4D8xsFiPSsrsCqdF/N5ZbyDa4A
YtJvVTHYZxawX6A5tKpacxuB6Jj/27tOEYZI1pdgtjHEGwv5pIFo4j0LjxgrXw4EU5w7XblZ7hF8
9NVsks+IIUBcww1PWnZy4uc0ZwGF6dhXJyQITgkwPDHacPpK75jlgQ7mxaFliGkRamMMbbCtm086
JNsBsIBYh63cLqDZMIg0rFLkQwVLuyYrKAJYEGahSKBqJr4zwGJyQMZqiVacb5FTfzvgMn9ESyEW
Xrty7T5Bj9fuB8etc5RdcoqfVOKS50k6rbgvF4eVt8TFIx4F4dBEe325bRkNDkdpPE0/c+BZdhTS
Bi+tgmcV+x+19P4tDflxTS3iRn+j5LuPfpLoRwl/2vAnG7/U6e/YzrVtnPh/S3D02ryfaukt7e9B
YxDzSelB/RM9TUh6cCVIAhEC6gEMn5Ly+uA8dA/z9775BHEDL3QyI8YZglvjqyNO228iCm7ZCqS2
JNntA817g0opDKYyXp/jvf9ZVgfy2SKOJHzkg5MjUVyS7N4U7wgvWE4NzmeXoTK4/HqGOIf4eUy0
Y09oQjuS3mrpXYic7DIqhzo9Zq/6RraQoswk+KjHTMI3+nunO9Na+ge/iHya7kioxq2TtvM9poib
JS1dsikxxOi3XeSXuZe+D9k+1djpn8QWPdhWxXV+QhmFTGA/hXOW2GQWF+kdUocZJsbyUrSbAJtN
w0U2W110WoECTyft+iTqsMXGYL49QTSsJwp3NEfADJ+4yAcx6XxIC5TApC7aAS9vYne1dGJ4jw9H
EjfCummdBdW+/UaOuPDsDGmR7QVXc8KEbi0IYG2pHd/VxlsNVjbZ9u22Eo0oX+d/GsTm+Lwg78qK
wmGxcfTGkRqbN//7F6w4M8TQtDdjtFlGm761pT/02QYbvccqZVdL+/kdU6mgzgw3wpDd0goj6iR2
mTZnFC9mNGJSMJvHvBmdqls23PMNwXOUuwf4XJugOTEWbnpALIyyOsMhniAXXhQiSrnQkzLE4OBM
goBGDNhSVDa0HSAkWGlmmG0Imt+tInbfvxFCu3pGOCKESsbuzqh6Zd0J12Ee4cRe+HHIY8gTO++R
eQH9jfOqiXjZn9Xm1JGyM0IJLsLGXIeB2+HZxTiROcVzIzxILjgxkCF7Iig2YE3ci+khVA//C+xE
ay7uMPhY1Z9t/1FP74r0tuzvenwdmaO++g2+pSPkgqV0gLzxys35D9M/PQPTOoUE7/OtirtJM3rx
4gCjITbBTNRJcAsOLocaFPkHFxdgL273XZJ5ZbwzM+0cOX+S5q4+btXyUscnjTPfdBKzqzav6znD
M/VgOpwl6upPdqn6PTFRoTv0QGNIGiuQAQ5VcpjkfSJDrdw1r/niCNLw9XIoZqBBMi6sNjctCnc2
qxe/CrAFjR5V7ObaTEMiqcJherFtBHALl2514RQI9B2MBuoNBmBBx/DqrXTm7NC50PMPxfIQL/af
QH5mXCsr58CPaS4Qg7YBCoPK2Ud9ZcqiqWciiS9DLJY9DLHZw+0EJ8scDHtwIRMzKzdydS4m5mV3
XTWX6lubfAxQ+UtYJ2uZ05u94hpdK/EMtK2G9dVWGIgMDnxTsFovlUD7C9AekEAa7iBi5khh/fNt
qbxL5bX+YpgtDTZhRUJShBXJhkO2FwBx0o2lWYPylZbfqNNU3kIBq1c3StuC5w1IMjNy3I3L4Y9U
fYwx1iXcn1YhoN0bv4MhEieZhpHX+NT/QeywgxqD2w5lKZK34DigVfFsuTTZGmomZ5A0uxL5Y3LD
0CREX3GfxSw0q7KLwByFGGw8PAXPvz2G2GhbUsNtjlAYXyGeKtz+g45kk/M6PfisCGJdKvlWLu5V
85Z8xtqnLGH7+5PxTzat+07ZgbZMX1GOJvBpEkWbXtjBxFRqN2LRZzkr1nSrd2as+JKwfdJLoQPe
sRT6EdgyuCnObLo0qUnBmeKmRMY2DT4h0qLWt59gPogOcFIya8guonpmH1c1BPKtjsrwWWP93bXq
NIk/LVFzBbBrhsGG1YirU9KeM/jrA+FiQx0ueXDJmMfRnWIt020LTSizlX9l6e+37fOPNn2qj8+H
/h6wDb9Q222Y24GNZTtv+dIOPoxHTr9auSq9fGthMs3SaBcXjgZqcn7Uxz8M9CidlLD0U1XpVZmt
8rpnWPau7Lc6G94e7WsjvZ5ebHjJhyvDnA/XFeoWvVT38GhAi0ptRIBZd3jF+RzSOxlydL+DJ/qA
n86sPjBFYT3dm9AH2mgH8j3ovEI2W2ArktdSmRfMz0u9Rc/b5AxaHE2ylWlDVGhCibFSac1eLG42
OSExv1XfsuSjl2mNswc6YJIDlofOKodTiiQGxfitQI1Q3roMfCKjtxzn7UdB1vN9NdyK5qr156Ww
VwinG3F9KEMGF6aenHEkBjO9gMdMwV6TySaZ2te7X4V2Glqguet1PqxVp6xN7U9taMUmQFlg2YBq
INndaxbJsx1fDHqc4jCDRCIR0GAiT0Lf1rxK8zINBup6/BtgdEpo7pv71vFYLHBgaqegPcr82Cdr
tpsct8GxBLOryi7BtHglD5XR0wGVDB4wV0k54trIsIPHB1wbUzdvqwaqgKK7LLoUfACIxCm0koz/
2TRSfH7xBuMDDCYpt7+J65kUufeBQxsLCjZd6km4ZsYRYWrEPy3asUUL0LlZXB8e2ysiU79hrYul
ECV8OVBqBdYKrdG5emSkwlSUbUcjH0TMGi20YudhWlTNBXbabBYR4ZXN/3/UD92Lo6UAzPiEX0t3
pRxS5bBKjqp8WMrgpJkwGP6I9fcrnb6siHJO7MMLP1v4xJxZ0h9E/kszex47AAlLQyUwkt4HCkOC
ewQZDSwoFQ+PXVneTsTYdq22xQ4zu1cYQOYzlQzvSlzNzYeJYIdM0HIbJN9vf9zvtnt6bbsTdjHx
2/gap43JGyBbzsuP45idmhXl88zNz+gSC3ykdAXQlmT9a7o9wObQolWaxz+omaF384WTLJyRfWYG
MQ6dw6yu7MB+H9blREACc5yNPsUp50YB2Dlpjox9f8RoG+pY4/ZLlTiRYeo8v2cTAoK5y5dRbg/x
XWs/G/FvV60RAp8Y3kK3KmZzVvl0Fxhxchcz3viVJ19T7wYtJZFuULoS4uiD8gjW1AlN6rEf+31D
AlI5sJts+qOavYulhycLieeXdV0uZtb1qj9J8TGgaO8FXqzpzGS9sVkBoxF7ykXOcV9BxSrxD3HM
yhwLc+WGQ0pqpIpHoD7gRC+dR8Cl3Y3P+ineQgZQ/iDQeuyD4jkNr4uoDglMcgvT9ggmBhVyHiz2
yZ7Fe5zw4rl4jJh1c02v4vkT5ERhWTzKl+Uri9nZnFLk1GgHAoQbhtiRvlEucepRp0QZYWa8w1uu
K8Ie52V7njOWVMxRgZXhWvpDvR6FAAXOivG/ijYKGMApAt7p3kFQUUroPFW7f2VYViyU7Lc4mR5i
ypShIS0+ObD9EoWZVmvqX1oinlw2OH+B+UwH2kspimzlH7IC1NC2FmMmP43dJeoGnjnHh6ieTfOj
BtIaZV30RFMlVheHqPGE8TgIdwxoQrt50BLabAkSUbUeceAWrwmvXf/LpAeal9TOoU4iSvDV2Qi/
wvYV0gbNoGsGWU+au/41XLlKv165oGRwYuHzql8+LxAaYBC6dJfnW7pn5Oiq01ZIg/pqHcn+arWF
5ALh1pLFo2c2/5+iin5akidL7MdLZipnKdbxpk8Ci49NrG0EZPjBTQwrqDxKPtS3mgS7yfM6X9yX
WHR2j8Hs4Q6TR37xDJN0vo+GfhesgzObO2wIilOVbju45eQ9JjaSJnJwpFwmRNTVNZNu3eparK7I
VCt8CcQdPxT9PhQ3HH21aun5CRXai4Bd4MH25ZC+3O0DPbwBrG5puK36/WlOob6E05xbWzAZFbG3
NTOXWmZTFvdjsftqjXBbJt76J4z9lop6w9iM9ZyjQxWJahufPsZ/hBGkH1pSnqBYXZ4exZ7bd0VN
B/2jlFu0W8FblPdGuusYDjEi+xWFXtdlde3XuiEADzHehuLYjMx8r1c1vQtko4M5sIYPjEhOOBtY
H7JL4lHB03RIYS1xlt7j58axRSjCIeiIWzhKr2V9KfJzYP0ExU0UL71mRCrI0D/pj7i65897r1Nk
ejV+kuks9/+FCAeKc57bLAZ76KaEWUGTK8SgttO0e1MprqXMwP8Cnpmse2OzytyAjsUcFP9GpcHB
GSsHFUlARdqUVGwjKEFQTb3NYG7YsbobajQQF8ZDbrDTsceF/TCMkgu9NJOHsd0sVm9j8qnw27db
qEIbvTO2ujaHBVKdYiavIwe08CokJNFb42WYtz0qB8+5Hm2fTId8Oqw7xp18boOPh15Q/TVR0rXR
Y/yCQAwskI6WbbR0kqXzQWp0tdnnBrZ8pTYeYCp0FwPncSqP+vIYBIcc9X2x2+scxiUjNqP8uKrP
anENhLthvBmgwlxkWwP+hEMeoiU0R/1Z6+noXji2Ft56W1TXNQWj1OwdQr5eeXwuj+LyiDdqRXfb
LH1ND+vNkFVns+YbwrUjt5tO32w3WuLVgtexAjAVTvhC8xsYlrstB14Fj/FJrnaZK77Xlckifpmo
o6PIPrgonry6hcGtmJN/yKqXapp3fojCcnXYI8rs/g9d57HcuLYl0S9iBLyZwhH0nqI4QcjCEYQl
3Nf3gqrf61FHVVTcuiVREgGcs8/emSu7cSUry0JYZs7U9Qq8vJ4nTCP/rNl0UmbdwmbOyR4bKhcz
uPqncJpybjldzfBFKwTAbFmVh3JOKzhwDRJL5IV/EPIJppa/9dJp0A4QlvRoixBhXpv7SRe2YkFO
ca4w+aR8sjpl969gUJ92gY0BKGqOTw/Ceke1//77G8oXDYG1OUl+iV4kdPfCnZbsnUPwwLM0gd3Y
5JFY/SsJJjgUnDfisY9ithfLY1Nf6KuSECHZ7ePabKri+O+0GT7OfoTPa4oWmuF0PE5VHm9BVs8R
hXXQ2Ikx2M/6A9TTMTz9WxPietoLSTvtvpPkq5Q+OuMd/9sEQSCFkUP8lW+RxhKs83w9gszfP0WQ
8svD9zd7VWLrDn8JbMNWF/I+bq8wHywa507MO2FRsOZrPl7nZN8tSX+cQzYeJyQRoW2ggtkk9Gjl
rGCjy/mGI718XDnsfwnBasobUioB+z9B6vG6r9cmBCxLJDGa1SYheGwdy+tMXsvNus+cQLZdV20/
Ht3HE5PaNVSuaXBJlLNRnasnMxaMuXsBcQcRcX5Ia2qcZ1iesI1BNiyXxmfRo8Pj1nZ68fZs7ho4
MuFInNnEeOI9cibdeF0s6xhfLWOwiWmuGe+t/HbwAQeGr72DS/SoZkcCnKRoh7hSMCd+/dWZflQP
sAziM7Ij/oFOe33xeNms4WMAoudKAQtZAhY0R7Whn1jQ/1qRNESd8i9jEbmXr8Fwqd9+H3/6H0ZW
o7Y/+dGBsugfLBdhtPQfWC74Ilyc74fO+m+mQiFv40+k+4rMO+00Mo3WK4QxRPwvm9jefx1VkN9I
lNrQTUDG/+VpkGEB9Rv3rJQuC7gd5I/JdEhJ2swH9+aQcTA+dx7tGpuZgLltzSntYKQMme2T+Bhv
kWW0MUA24sYICxZnG/gsaFXRtnmq+SETb/4nUonL74f+1b0+SVrPjjNzToij4Nb5vMvnM6sUd7Nw
q7UM+Fc7yp9VLwAT3DwesILaXdXtU/ocBO44jXiFtCsoyOKWOr+RJtZ3Q9kxseXBLJRtrzjK+Gmi
OhuLy6M7H3jOw/dxZn1n0bv+1wpid/12uNY5ZlEitY+afvhuk3n0I5PtmHscQQL7Yduw7rntPors
kyMBFX+jbmPnv7p+vnI+rFNKe3yqweo7JH7pHXZYtpPexnRFwzOYrVppBV5sxNxbvWHJw/5nncps
U/xMdWo0AR/5Ngp7NNaI4Afrlzoi1TCZblSk5fbvGP0o3c+rw6f3w6eW1RsC8rK7Pjkg8Fd1k7Qb
Gla0BUhti5ut4Vb1rgMP18Hc2ifhcWNc8sRXBp+MwVFfqH/0RzFYQue6bYBgi3OUMjoBAe1FKq4l
MO7+jZpCv7WcSsmZfUkg5Jf1FRv1ncg8ZEKQnZ3Gqeu1WmzKX+31UZdfBOVZprJv4z2xHlm66Uya
EUlJP2SVwnqHvjrVhiJbDuOAwSKnGKUSOcWz+pZbpJunfk7YLDStXL+pfxmZvQMAFerqVXsdlfAQ
hAfA3JzNLV3YznCv1hPtFI2K3C6hnRrxUnEL0TJXte2RozVk+DH5Yr5iK3bR3qT6KgonIT6Qm2WX
KB2NDYx5GsTRKXlZI3wR8/AQj7P6hPGGBYCUCeR1Hb/BxTwmjIbt5Dg67Vfpy9GiWF5yZysTMLdN
uvVlyWTHtuOY5OgJGSKPc/65sRs0BzicPZGuGZm2l/p02ZryQXACS5McmenHOQ73ops3B471dQO1
eZv2+1dwyDyEA4gBIsulqcvhXrI48uwla0QZ1O8T6/QobAFpjLy6PND1Tbi+5g/XJ1JOBWczvZ58
QV+iHwYOwi3IALoSbnXGqOlG/IQqeqMItZ25wN1HVDhL3JJQrGSKA6mSOWrgyKPjy2AGFI0c/C/O
uYnnzXsEI5iRgrnM1RVwJZI/yV6/DQSWAKheq2RhE08JZ4UHSEknPJ1hO3W6SexImbCFnDNHx1zA
RWTexBOGH8tJYW1Ztf5pkXdkpeWGYRzZg4O3Xuuq9c7UZyub246JDobieTqcxuDUZCeGLFtXMj5p
53YfXfwRl++tcXvU14d6zgw8/9PbVXox0x46xuP8iQZH9SOswv2i2SjBucsOjI9t//U4Z8GZ2Uv3
Tizie1LfBfOd2Ipk3yR7n237K3l8DmwEw013Vmq9IxaJW5xkxCuOHUva/oOgOz5bIMFG8BF0JjCW
vOCASbIN2QJQ2DC4uzg2bqi2t2jiGvB884pwXjJ7ySMkuyWYUsNwTyvmVkddf9bQqkmwWADwKuLn
a5z6CRp7NGsyE7l2gVEEyB1bb74uxNWv84p3DAveOLn8MCaHVlkCd2XMUkw6crGDcesLq5ofr3tH
GU4Zoj02yLt5EbWz0tbjtPL0DWWOPYYuuCydyuHoEDQ0NZ9fFr3k2/cBs9C0LP4TmzJ6eqDXpnZG
N/0HsiQ6jYFBFK9ez2V3kAQU5lM3EpL0YPuZ4ZGrHJ99emz/MntE2mxb/fnRv96V4u2ZX0pfF0+z
aPX8wthyXekIY4TDDYHa0vsuaA3NDrlxEvIrG1PwJonvavgR1J/xlsClurwCoaJj60Nw41zZEG43
qSSTHsLSCh2hpK2e6dqYE2bubIijV6MPAfQT4Yn3gFy31820NkKGrhYOinEV/wTSxLuH1ivySrb4
vxwWbEMijYR6xz6bvDbggckyLWazzJ89PB0Ax2vNy1QLj1ZodiJzL1SmzD3R0QE0C670MbM84DMP
FcbsSlKWnzPmfNNvjcm5xcDs6fZgyTnrHEur9boBjJ5L9it9XJpbwAZoC1zF6iYmd0IIG4dU8Oe2
uP1LFWVZ1oT5jRP3mRbxGikkHNHU3CJSHrOGo2BwCfKA7lrh5mbS2qmbcYjsNka6TSYX/ZRX0J9D
64y4tWj3lAJE2E9vKohgEr0IbuzT++Ym9tMOIYE+nL3xuf4dvazMm6+W5wcuiOoco7N8vJXVdZZe
kvo8fDxnl3obzLaYW/r0aIZ7SB7/WGydsU+k48MJiqOknl7VJVIuizN+WlE4ovQ0zy8GVJiEibEz
z3pyLuWTPhyB08T7Tt62ljZbFPJiv5jZx2PjJ5Kbpltd3UTes1hq/RL8A9gVM1/+nM/AOMZmJb4p
5SXHih9cteT6c067TTgRxthLNiLsGH2t9+vMxkPEIyKdIv3QWj//HKip6GFyT2llbTCXz4K10kNH
30t/cuOnSQKrteZgiFLtpJEc47XtB7WqO9pxea4TtNYXI7ls36TK76EmVGQNgpR0JdJLOidQLGVc
CvIKq+jD8CeNuwnqaRHAy2rc4WpaEoahTXdN2+NdRhZhQj0uJzHV4r6Dd5x8Z4O7gQbvI9tHT8yo
5AbM6i60H2PwITSf9ZX73tv8Nw5WnUH4t+B+VoavZU794UmPtzvbLTllQE9gNnKNUJ6Ow0oeGBAs
yaUcm4WEVFSem15NOlu70vqNwejtrzbDBv2aDNDO2Yzfh+69Ct6T4L33K/N89Co09kDNUAwwUJz5
5Z9bXX76P/AFjnl78PZRDzFjpTktYqRypT/cgjueswAZ5jPLwDCCeYNpCo3nfBleRqAA7aK1ektq
F7wa9vd0hpjQD/A/9nOF5pqrM2QSXEtzkOS0rFHICQE8Jr48+Mm4EPSFgg/ce/sxwNRz4imInPfQ
i/SCq9uoDvADoeHvlo+OFL21DgMg395uKJYpknPr9i/4FBma7gi208v27fYgQ5eFu70Qu/3mbABI
3pwXa7m5iwJ6Z/ua4zOn5j9YMYamfdVxWl9H7PLLf5UgQ9gD/NFbGb+H8TuIdXyHmm4BAIeyrueX
wFXSWwDARESWtAfweXUyzvTy0XFI8GEeBm8SaGAMnbuddODN4AFIs6njvBu8M1H3bzTyQI9Fx5vc
v3U8vjcyB2ZvYJnxImKRYaqlzjvrF5gYQWszKl+ycvwZ5h3Z920RA36GKIFpvtHu/yHeNXzQPQ24
xb8ks5lDK50qAsrvTN7WzUT5jfs1p8HUOmCPHLsp7oZGPwNL4lvElxU6g7KDC/zAkJ1s2cCUDVUD
n/OqVtfD/wctA96JMYemJalEneJ1nMz/ZoH41ahCxIl2WyEl709ckeI1/3PN8fOSEy02tzumu41D
CPkCMfeG7OJpJSMprVCupbVhOQv7j064V8wJszds8XAUsUWyJL+UA/Gruki6HnX/Zuy2xmNP3db7
YbTImAv3SJaXsXoGTCay0Er7e2Qrfwv9jqz50jZr9yE5rUPFSyoPz9+4u+uWIWyS2aaYTZp2qM0I
AEL82wSA7YC6wOjHvjab6P9GtVdQRPeAv44iUZHCCIJtJYbr3Fxr3UTqHplhAcG1gX/F/bnHWqHl
H5F2f1V34/WO7Jlb6QnHZCWry32G4JlQZKvCEGlJdKeYl7yWwmMJDyoUF7G40NKFZAM7mMhKxGaE
WwI6c2sVEt/73HEGJLaJVAg4wJwBi/gIfB9Ti27NUNAHH6/mU2k+8W5ZYrWAB0N0BGGqJM8bCw8H
sknRT4bDZH4a9c+c0DNhIRS41L7L8vtpfkqvz8FNxYWRLsgqyET/7okZouWg8+rAs9HfpuOpgI2D
pKUCcLydSZvIXKmXQVvoD9bR9TB62eyi2kY4Ka2UhmrMz75i2aLxWxJt8ielTSDPI3ueVFZAKeND
aBcSElqtntfVUjGWfbl+wXbukQDtONcl70bwrtZ3Tf5opNBmevJvxlDNjlngJLPjg6CB9jDIO2b1
Qc6JwSayoEWlcBkSDG5XWbw9+veX8kFTOvopO0LWf1MSf/p5Ldqc6mLpUiZnVTqhpv3jhMuvKfQE
AVOrzwkWb+YcgfGTyCKzvHN8LVL0LXpBBvca5gK0ulMk06iAH/UW0BY6iCWwU5Lht7K0SSddHLjC
pW1zoGBEqppui77KSUu/IwWJExRAqtfqX54Or3garH+IQ/DeiJJYpZjncV5FKkKUnczq9LhFlwbc
RTq5laR2P4Wm/Z/tvXtD/2qI7rMrt7MeXb7KSCAwe5zKGhIFXYOrJY27pg1iu5FTyUk4BjRVq8wD
SQacEU++u+wnTEp6/WqAsrN8BZxxNSdPqmJVFRFszVF6U620c64dSXtp/JnX5myLvKhSMWaMvcqN
IA0S5jpjAMzzoHVHynsdJRiWUwwl0lj2Vl8rEQQ+NHlFIWYYkJP9kxOdXlyj/Mt8XZKHyYCmn/P6
9FszAB99nLrCkwF/c0wTrCdiDJ18HATWjnHxFBm6iwK96OfQCXS3oTdhiMEmcRhVJzh2bw8X5eEy
uCXL2T6C0OzBijsiIN4WRosRx64F8qYKi3YJZgZ6j4iJX8mmfjaa1T0fhlO8nj999MC+0N+znJib
wQqb/slT2mpWNY+d10pgYEcAGYd7K38T9+J3+qk6NPLs38yTHCm2Qpsr74CvZwqZOQgWnFrAX4CI
1FIIB1/pp+JL3MXb1298zaherTZxaI48FCs7RX5zfXzMgEohKZ8jY7CrufAZBDbTWwOFDdx4X//u
dyEOFEtkOnTEqMwU4khncU7H8kj/EJcVUyOauJZSS1b5Rt4t2ewL9GvMGvn98oX5wCF3i9jcN9xk
Sa/raet7c1/7+Yr+KVNwPP0cbYlbDBkQ0c2NPcInfEJDaFpibrSjTefri9IfT0brCPfWe6ylQ+6a
a2VLZJWDKcqtPGSAJ8JmplxAP/vMfelQ/+I4+5WuVE1e7Yo7eYcU5mGl15CQdHRgu9x92DPHdIBI
xlaFB8n0CIIlHNGqN5o98xEIvRt8ImYz12SZX5CunEhO0WLSmnn8qyOZfPX+XYOoRba5A4OWKazY
4jodgDQ5rJe7auaMZyzNH/m1IiUnYTZhCQ+rz2zZJ6Kh/6wvIqMO7kUraq209sR1eegUK7kl6EFK
q4os0xt+g7mABAWjR+f2KyAowbu+Es/1Rc2sIt6J8mImyZZ+fOoHgX5mQnfNfhQOpv4HvefGrr5E
rqlpZ5/hLnO0L+3W2N0f0MOMXVOyR75PjxQf7UBMc/crfkm/xmDJOxQMTPvwo6hW+Isf7FVZmT4t
+RRLxlz/MmMP0k4fuZjA05lrcvCPbLKvGG9HF2UjHeQvxDxb0ZEdSF380j9JmPakK4x6Yql4RwKI
VtwxD3v4VaEMM5yh5w9pPCQ41FUl/GNWN8WF208Yp2Qq4Tu6vj4ePMEN76ZrHnswX1Y7sxU3glRj
vX4jbomT3r8BYpPJbdlCea9/ebaCj2q4hZ/1VvppIoes4RltqGFT//Q+sZlL8/iAUPhcqyV6Ude4
Izf7Gn65VPVHZjjsn7Vd2+WWY/Qy919LffHk0eNRohlXWPp3tH7ASlpqMuQ8S/bzrbnrlspdP4Vb
VGKwH3+5zaCuP2BFOB2qtyAGthLN0XgKoSUl9gyVHU8XLzYdzrXWk9+fWH7nNQs4S2TbuvWn/J6K
JPMi2bB4lOV3SBM0fLoVHsD3yuabib1+k+66N1n0cPiUFnrNKaYy9WiQejQEaBI8N9JbUloAJ3YE
9OzZA+Idi83peah37bY5MMPfcM/Shij5EVOL9EzXdBgJkNNwBHWS9BYwbIRu3A3+SDIqmk4vFe3Z
9/R1KhuY30ZfMH1nUulh6PYYOPC4Z0g6HnPtqHc8/ayWVAaiK0HUW9dugs2ZybnD0e1IzI7fdOxt
FhGcZIoNbwnvEx4PfiVWMmfIuIjmoC6+Er4jdcHIc4WlnP5KYrdO4WQrpjtH7pgVBvRV9tm+P1nY
ChuUu1es6VNvG1RL6IaVO4l7C+7M9cip2CIJwit/Mhcif3xU17Evr3nmltmvNldsHVvsY/FYqycs
1TeS7h4WHrF9T4L8Iv6QVMs4yP7zXOzLe/VewsNvUYza2E323QeUhU9o+FAHMzsbyY9DFuNmmWX8
DFuwhEsqsNsTxsA2OkuH3nkdZ2+616y5lbE2Ahp5U2AXxQeZNn5Hamvl5L6yLX0c/AFR6CADWDFz
v6fLZan0OdVDsm3m0R1fNJcjP0kNq3LIHiEvyKpyn3boGBErbeHMPJSTc3GBrMqtbFZ0G6js0xrQ
vYQnYTVeNYqlwN1iEMJ3RobZsvJCb7ZvUDVig7eiZf3GFZ4oVA7rQsdaSvvQ04nOs3OXQDiWV9Yk
msw6TRGwT3wIS+ZcXkhuFqenWpFWgV4f+q7fYJKn6cOfRIvxhi8pUFMLyoTl7ZT57V5SBJ/P9zuH
Lbolq4wms8lr/vWKnNbLHtZrsBQW9dCn3XwZ3Oe6cUQ9sF4ieUpsunImiFYwFIgaXz+t/K3CJhMl
enlAdETy3SfGgy2Ljlg6iWoLR7wjCGWimYWkbHrlcoXgii0JrprTuexusTMZ6ch25WB+FEznxcg6
RvZgz1bCscIwzm1obGie508cI7XxGw3kxY8ZNkFZuNTDRZf2jb4L2XPDnNXUadECY5mINog3iaMi
HJWCBOftbD1WdH2ftlDYeFMrbotTDAQfigADrtFJOWLXTl57NY6KwRMRlyVFYQ3j02q0BH7ofEb6
8l/INKGO0BQCCc03m7DH1huUK0gijJGeqK9GqzSdgmY/rFkkNq2drEVxPdIheDpSdNYlOzRIGLbR
gRk+rlXQjUK6ehHtLRANbHoYm2Sn7NwQV3p/TtBGlesgWtCm5YHjtn3AT1EQdBLeOs8NuowWKswW
XR4203mdLITAnb2e6BhOkngI8j3jqIQOSchlcKhqxVumnXJhWYo+iRyPYkc0qFy77QtXOoUZfzPG
3fQvJgI4D6hZJXPKjQHQaB8lT7UxnAcoZsO50ndqiAcfpvlSe2zTaPKbiuRAVzYRVHwvT9wiyZsk
nR/VQb0Fv92PxlZRETZhI0fh6EEH7EDMaegytJSdKrSEXfeuH3m7w3s1WIQmXgrRyrCXOiYzOIdg
OUBtiEt6G5AvuZgf03PNSj9wqG1ObFHE+9BOMi3hl/AvaI9r9db9hMek3Oihg8h0361qdYkDbps3
HvcA91Hy8MzIKmkt2K3utjRM6IRyGr2KfkT0oatliII4uaef1Ve0T++JYQ0X3P/r7BPcEbeofFZ3
WGk32c+4bm4QKYxN6Mt+smu4q0LYwFZ2HH34bU3uFI3VXdqzcRBaB/jc+iFwZ4H2IR+km7mpLye2
OThs58a8lLznG+/JgyVhnybw0az2LfVZOPGfOOOey7Mu+PnAPHCVPcxsceM8OHftyGM6d8t8BUis
sYStcsg++GnWMQXBivoiezqgOl+xHyH1+aZn+fieZHC4cZCvbVTVKr+C2kkVpyUC0MKG7vNdmrlb
zom7vMCx/OJ+84uVOHnyUpOYc3vUbeFpP6GPfYY/nEUGJ9xMV/FHZHNxeFYOyDL3wq767UgH5ixh
K4vsB+qd/FZupeXsJLD0X55ftVtaIq0rW3LFc7+W3HiJqIvS7LMiLmfxXDw9+Q2OdNtiWpgySrSQ
IZdoCcO9/I1Lm8W+WdNK0A7Y3dHw0qv61rY4VOYmC1o3Hdg5B3/U14Iqtd4+z9l2+CgWs5O64/6g
Z4UnP4ooc0bZlm8grSq7WRCzBCHgqu6ei8c5OIhfs13oY8Q8MLkBH/BcQ3jYBqVVYj8gj8FPf0Ry
5TcG00GUkSAlZ4uMiOSTdDDu8ceUDrF9esHC2JtH9WiFm3BDSOGhu2T+i3uoqG1zy5vPZPMSMSl9
I7zcDv3HuVprS2OJ2GOtHcrfR84rIo3TaqSzVnABdML/mjGW/W1ur1+KY1oJO/NEzWeelIN8ih8W
/SAzWIIlaECMVA5hb1561CkrVf910Q1FB1wkzZNwAK8Qr+qW3IC4wqigzhoaAWuNzM5iw3AGeC/K
+UyaswHTYqIb4ynRhhDyF6m56f1JbZp/x6Q2DbsZgZlIXbDA9k4MfxvtWjWcoPtqkW2IZAh2miMM
LhV7VW3i0WbdykNE8ZETg8AYbzivybRGzW0Jc6KCOBBQ5ACmt0u39Ua6sqT1UFlJdOZnNhODpeQK
JHImnjKnYJp3dr3sbGWp2OWc3cEbrcYfHdGLIQDXNtX9CpGs068gjtikuDJuMCUr/n25zJm2Mh16
BIF8mey3nAdzqnsPxeK7yJ9Naz3OsxMf77EUwGFxiRXgGyCV2nos6o/uF6o8P9ce46KbfphfOFIO
wZxJ61lnjAxYEk4HBVK+fZyHK8KDJYCuNVeNu0b8Sj8UF8arS8nDtXcZ2a5hb1AY0z5yRChlpS3Z
n51beO1a+GUplK7asjrzH8OHMRdIpAkjLjOq/Xl4HFNoytOoJ7bEm4YvrHckO/6g5xb6BN5uq/VL
9bIrhMIbQe/usGRryq7BHZr1Mmg/crLjdKu+ClcT4q01Ri5PA3VefyOdhX01/6UYZ43TAELj4rZJ
RG1vpmyT03ltb9Cfb3nncIQobs8zzPAb+LUF+VgbLnlxMu4RMepHmU+HyqF66YgRwul+MwbDNj7I
iNAaqDjE0bsCGnGs5QHSdASmTEwWT9DN/E9yMGjIfWRboeKez8hdgB9EIBWf8nAgaPW59Twbm2iN
WM9qGf2TNWylvr5j2x1p9bKusKVWDN8eP+Y3BiLvNa1dii1BonOSb7OxkzP0kPiOuYpZfWVzA3D5
WptXnsUWd7J6Cn/x+hPmYxkUMEx8X1e+SMB4zVEZ8o/TVk2cKRk9pUw9oXMWjT6L6B4mv6AWZHJ9
GMU2mxCCcueUUIKvnKQInHWkF+/1ii7MaFhMphjhATgiKFmwn8hJ+OL03O30U9pQShnJ5Gpo9emL
sQEDbQBnIbbM2/0A1Gf7PfZfo3qv6A8M87y8RNmBVENwrtR1ib4bhjMDCwErz/Bdx1TX1dOadgWB
t13AdWKcG2hvyg4GdNwvOuw/2jzRkeytJ+5qvC/kXRsBMN1IstuuBySeyVShVZyRDKj9QRfVjkEX
yDCHzUP8ysPhbIbpMc9nx5qysOGyzgQrKgL7GV6pLSJ8/R9hTMceoMoXfFGhswb2ucDJ76EWHmtR
Yub/+BCRaMUGBMFX9LoUMn1ly7xBfDI2A88/M2lka668Q/FjncHCoOGgwvZZtR2iGGiQ04lOvhFx
Z5RRhddMDgvbLEgAW88KcCJTOq2C7/qaT/4zr4+d8OHq6jzaheTtSCtV8WFx1I03xYVLnG52mb27
kYPF8Ced70Yn+uaAb9ES3xbn8penuHaAWLxY7WsrkBlzzSkxZyzBxmoo91V1biM356SPFI+Vq11L
eIsdemYeON61sgyPhCHNk8itVQDT+LEdYQkv/avfoZHhkMxm5EoFPQefBLtYYwVrvSacbiFNp7dp
RzWeUBLXCNfeqf1pYKMWUXzhMccPvLjTOCipKRnYPbxQJT3GfbJ4grKzMsNWdNbdHinUwPDPNXMe
Aoskxtp6Hehqe8DYkJeMfLO0djCEsmyhUNlhhqUhQAHIGJR6qiaqV3E+W04wptUTpQCxnFQwVjXa
0FwkMqj5mOkyxtfBpiNPmplp71hAMVWxPa1h4fAIUtXzEa65Y+3gr9PClfv3eo6Ux6YD5dJsLxgu
QPxjld9jjLKYPszvzFEpAoQDfSYOP5/iis7C9FGli3CRZf92Z4XhLqEecTtaM6SBO69fafqe+N7q
5WwHvcz9NOY8b4sGMOAZSjMInyb7qdSEGqgcSmd45EQnYxtfmKxIzWem34rqLIr7vF3Hki8bhNhI
9UIuiDnQFBORnIgC7RSMJqShbSTLt8LUrJYMGT3UCN+RSJ0Icj1yAsrw2UCzQGzRHWiZ6tVSEHuV
WtnMP3CYueFK9wU2D57npXQgIxtArR1+YHdbpleNCo5cIaD77E8eHM8ze5Qxf3KDyTedc0zy0pVV
brp9+ngXWCtCg7JG0nrcYdajGepdL03tCtWo8Q8ba+VCRoicvrK59npCmC6OhqYwhWe4RatBJy4t
UUIMNPTl66E3LO0hKohhcRH1Q0obAvJyPNIrTqr2a3ihyw2MF3dz7AgtaOmiePY0tNT58wV/NQLK
ZBjFWdVHZvCZuq6abvEIBJ6LUD10Rlu6kTZgao5JvQpms2uWjxTbrwI0Fb1mJeSawulrlYiusY40
e5aQbC5I5sOpOPfYQp5/Ni82JGH/yDlozJ6Pk1RsxUfe2qrUPF1tlnwWhXJvRkj8mkLwRgIdOdMY
FnF8TSKT4i+u5g1pKOU7AyDiymJlsueVEJqBHBSevFZUj0265sEX5/BgWdZDhDgoUVGxOE8OMol2
CFDiRvpZZTAmM6TCce523Vz7zudeQ9Y0NTBRtX5GGXnpRlv84g85dngSn0hft6kLcJnwCZGfjQch
tcx03Z/S2K637KDDh3zrjnj5YuJiqWdAPz5c8ZM3CiJzh9DajpUt15wdlcMqLQn99viqR3uMJzxz
QE+A7HlKFLWeSu3yN13pL4SnViQS5OdxXGLkzDk05ASVgV/627R59KMtm2RXYzxmYDx53iUDMRuu
Q6e+K7IXsUZRWokWxFV9OMGMSvR5aZBrs59BbXzHHtlPkEp0cW5cW7XgBizU+9rKTDuK1lG3lcP7
KzqwSA0fNBq7eQ4nMLebM6dXFfquYj9UN8baM1BSeU2Ex9kW0eeP8KlnwaqbsjToJjGbcFr9aWkV
SSqHF9050eaM0kcAPDPeMl+E3EVUrAv2G5obzyJ5Bs/ZVAFr9ZGQaPXNTM5FjuCJVq6lUoqplgI6
LKIpYBs/o+TQoKJ2im7jmzBaJuNiGM+pO7C9jrhpnCZYNSup2dFtAWrOkTHsXBrXI6dE1mDyE4jc
VXC071/yaWTjeiJ4TN5jadIFNOjLh8ILH86D98ucU6LjdWXULbGMR672IeLXU11JnEtArL6CCvFx
Q0c657ZQOTfhLv/q2J+lPGJW9tWPbwpcOzYecQpRCnTy5fmpPONxZIuuqK/LU46xQ7RfjLLw1mVk
2LtR7dLdDiOvBq18Zwyt/Of97u5Sb5vNXjQxAToDQeQ0RFVrYFCsnGeNXyWdVRhWQwT79EpvL81W
VFvXt18dExPJk2qL83qI+ySzc5KrwLhS4+GAmVeVG72sWWYdb1HkVqMTQ6grFuVHj+69o7lowzRn
Hqy2npSC2nTT0psRZAFh/Un3ML7/XdCU6pV/Qnz3Wc4HlSjOeQSIarRkyQ3eMU7y75TeqGyg3g2s
JnFJoye0K32jwKSKVqgw2QT56Yyvtr3NxG2M2BAg5E1LvsHBG0yUelRotqbaUPww08FgmvCE82KC
nHql7gLnD5VtAwmJSmczHQQ/9cTWSM7igWea0pk2bXocPqvpY2LYKpZKZsQF8/LLAlbOLqDHZ65O
FHuNuuE4TyjV2E7Ppa5b+Ub1QyYiji5OgLBuU3xyshYWry9iG1y+ekvsLWGDlgz2EAzoGxOfn/Yz
/8FsxngINOFagfknOgmqY2OZeObLG1cdOzwpvlzz3kIl/x7ib7SeO2OvfRuL0B3chsgX6ByGxXPT
1qu48EwmwS9H6ojNPLJW81BLZJzlHPQHuqA/aW/LMjrCjop49Wo3OdSzZt9Md3hiWlXN8k1nR2mp
FQ1m7R4PqSB6RutWqa2wqRTL9MmJqKBVTD+t5rqqok1rD8JRuqW/km+CEoy3RWuGzLCstGhKBfFW
RZjnMnc4VLtww4fFrw1NKtqFcIJGEnN6VqdVIV0KsgPDdy5ehdEz3ptcGWdwPxMH7+R79QZbwlZd
AhhJrWhXoSu+RQ5vqMJhP73M2An2DJ2085Mqt7FILMn0dZjM27fEUWA3S+/msTLo+2hruovfwsKg
ovxFI7vTL82ygCmJUqr0NEtqbAFhpTTxh944DVkUeh5oiFu8KFwymwkfto2FabOuPT+JwdtKe2FP
BkblK07h/mQb7mMnnYOltsH7u5DsneKz1enHaedww3X2dLdZYRL5H6bObDlOHlzXV0QVs+C0Z7fd
nu04OaEc/7EYJCYBAq5+P+29d611QiVOPHWDpO8dGZLp89kXR32hSH1vf4OZHb/kkWxy9tp9uFm3
LEjbbMeLv4t36MQeBZqh6fw1b7rdP+b47Vf4X8SHqDK8yU7JjprFvftSbJMdY+qGkYzvLThU/B4P
9rAe4xf1Hhy/Ur6svuvo0Hibn4kU4kcMd/KGOJpzdlif13sCfJOL79/L4nHinYDd7BD8HShCwOIV
7FS7L7PdSg8yD2tO8sZ+Uk/T9J22wXMT5P+ZksOYgjre58TbXq1sd5RJeO2+mLfP0AxgrYhTxCb6
GILt+MlsiQtyDD9c9/f8Fcldni5PwMT5K1xayV4IS0n2ZSyuA6X+tgqYdkcwvHrDEwNSF+6Bv5X9
NfYH/kPzHXwh2D6M69ZwVqVsRu+LzzziaNy+IlNE6TiY83QAk3Ipc3gc+Hm+AOfRwr+vV26Nk0OL
Bx9a8KH4Lr4DIOXveWSo3OCiYPBBp3wkh7J7Lz6hZGH8WOTNN7Dz+sVktJArsQNrgDKEbxg+rpwe
77/ZZ2oXPkm2sgf5PnwwafYfwweyU0MLCrAEQ4d+Fxja6ZPhZ1m/QNziK0cw8zbxuH16H8EXGEFB
G6I6lBGHc/FQU+Haejv8pWI3fQ0f7lPI6X7P0Rg+eODr0zhMY9ZxxftQ79Th4S+CDg6o2Z4sSujM
OKN67qLMnpduhaxhS+XVbNKXCFz1mrCJJHVr1xNoQFQD8YAG4hT/Bnv2PkT6uRLDDA/tn6OARZCI
ln2AMj7fy9PyFmAcbrbsYJS8sqTkLWs/OHPyaJpDDZn1r3/Rp+lvQUAQ1h7izF6YHlAREeUR7nLo
cwReN8RCEhdz7yoe+/4WTL3f5a85S+8JSjn4hfaxwpO9WySnrV0G7RK+UOnIyE/MAxrC3FyMfAI7
s86jP6hNq7fjM5OyNgddnUj4IcaTWmY0XdPB4VxygtxMyPwBU1xOCjSIfpbirbTna1xXifRhq4It
uMUIQkAjCgQgzQ7zEQVCjL9PQ3cdabbMipvogWigpnnU2eOUPMz6ASV25j9IVP2Uz2cnB5dQeSbK
t77eFxh0dhGaq21BEeuy5bXnheeoBMDM0wVv+LSjSYHXQKIp+qOiv7H+z/P+ed43JgvlcZCMIS8K
AF9vx7zZoHMJ7jyUF7ToMJEEe8/Z9irck4fb4S7l0EyQRnsbM8g6RUgBQrIRPhLRTm1NC2Iyd9tu
4vWlDrQ8K/+/0r6ECaeVZwKlr6Gk8W3aYo679HI/eO9V+YuYH0v4B08MPEcMDb0yp3a0sTdry3AR
gwTQVYbF99z/CfkdQf4f4fqQDtwu00F+OcxAhHjrz7xz601T0ZBd+e594fQfdqCLcaphq4sGzBeS
Loue8knMm3QgWLae42v7LkU/s/CfpCf2nZNlOztX34mH+bix7cMcLS+BiJNTQHOFjqPlGKuRP+Xt
rbIKplpn6PT7Yt8RGeKuBK94vvxbF3j07I7CtQL+QI8+XfUEGt4bh14RoSp3V4jS2daTf9ShwmWY
416vh5TXdKAuKIp9u0nyNd2tM7zVSmuPsku50WNR7Txpd15UarLmq4JIEhTS9VXEvISknjYjr+DY
gXQ5cbJpZzEd47DetTHW0RBD1/XEbDRgdILmfmeSZecEIngdiHbHsAFE0dX7hcr6JBGvDkC2Irx8
Hka5DZziGqFc31Y1Go2EMAe9lOW2ipx//gQ0y9gVbwo9PgcLEa0jrihjob7KawylatJLGUKPomFY
VjBKEbDFNZ23tzIhvCZ5cINc4fiBM+4NHeUFSEwXmVNtU/K9AfM6mV6PezWigGB6kQ3FQV4TIgaI
0Oy6hBLzU+1HIsFG7twwa+E7l9a7CQvv0DoY9lM/77Zhx8LbNq5/l8TuRxkGzNcUuvt1b3dOne6j
CsGXFObGZh9VtlAFFnjzTuQ8+tU8bHQjxJZOIQ2xWmN+VyFx+vX64iSBf+O5Bqyi9mB1WIds0mZv
hXQfHTCFyfrYdSMFsys5EIvyMAWpuctShAYxp+Ysq8lG8RkMFSX27soaO0TbOAjm35NfXPKgP66N
6T7K5vqONQ0YqxvfFHnw5YqIKBWCyIbRsDj6Q0CItfw9pElPrHX317HJfaWVe4hXBq3GEJq4TGyr
9WUayBKSdngtm4D76F+TVpooWioQC8YjRxKypmrKM93wXS7bkBhh1ZLTwd1X+9iEaT+M4LXvij+J
fyX2vE5cisE7+82wbHVT+qe61IDgkXprXfa0Kq0Rpz0EQ/PStWuJx/YNVRi7C7TkQuGUy7AlOjIR
TT1uauV/VjOhuFMerZw/7LSNU4TNTZNVxykeLss1a1QouNMBwCHVwdZIulZjeqSagUG28Ex9WRfK
GYfV7bdtWRJyRkVnKDgqC2dZ9mtV5bdzG1qCKdp3bZVDxwt+Yhu6n1gPY/1YV2YfjtRcecwTgcl3
bODVCFns1S4JhRSLzIw9hRzbXa7AdoidthN5cUPAlNjLg8bdk1Nk3hsOldJ0IYOEm5w9kb7lE/69
hmzspiIl1u/fYjuEO9uwVvHToE5oMv1crckvHXe0J7Fjp/hf+RpUwsXhfRjllzAdyXey3mvqODUK
AEOh1mJJizWUAancR19STncDikdvhl1eR8LbCj39M4lLYAVuH99JfuUu0GoIgehLEHMVDDdB0NUk
OrXRtvPr/DHXH93UbssqxGbmLTSP2jjZN6wupAry20/DSsB3YT/TwLfPXZj/52ifg2rLlsXOoMY+
v2exgoJx/rmts3zKMXquvFXcR2SqSrWScGsp5FgJFEuS4Cp7hpQTtEPmqqc/pGJWmile91ZL9WEd
HAfxUgd40dfSjmczoAIudaVQgSl4phqpVJ0T9V5FfbgFqVu27swMENTQtF3R7BsT9zgMv0bj+Dd9
LNq98oDoxwiQoKSQILbsEW0fRhxYmKbzFQa/dEaPqtsJzt4vxMafdUpcBIUz6ej+7bTlgeycknzY
9F+Tp8j6W/XKQ+DdSGmfmiVm+J3q4KNQYA2B5/5XGazFWTHvlKv7+5gZgAJZ31cCWXCW7NVUFOS1
uOlBTSQQy4jCPtzxWsyk9Yjn3nM8OryCR0N5o6qJUVbDfOu1fbof2/ae1xF8rSTisSjTdjOyuQNJ
El0drJbTTyk5+gT1rdunHLyq5JCseEk0PSEBMop94eMJDlcGOeX2nALdhFx+Qo+9uWcFcBdyAFjY
q1kbSsWmbNcHTbBZY4yGxh7FYrIHVaPKE5VPoKebhnD4Xr01Y0r92DyE2wkrSyYsx54MVa9xs/Uu
VeNTlJTLR0OseBiDwIDZ1U+Th9Q1Vw72UlXuM6+kyUMh6BDOUO2tC8g1hQsiyEpTAZ1GX0GRLo/m
qgLsSeoMpmzYz6WHXnIM8xvfv13r2sLZz4BuJI3XI95BN93rfs7PYfgSNMJ5imfz1eoW6ZzyCK+2
1akb8dtkkRru6lpVu9hpyAHyIr1NaGAT0QrMVaU4HUbIusD5Y8qexvSZVuIaDGMYc4E7l5FQhC4c
TVqiANESKHNexD5q+4ajQfse2r79yJP6WTpEt4m/ucdWVwpqsXq3VHSvulc7kriNWpW/sBfhQG8Q
za/deojRw9ZZZG+rLHtTBkuV64p0m4h6odkTTUIwl6TkJepGVn7GGF92nO4IjVxEJTa1M3Y3g42I
eb8uH9K+pS790oDAaIkRSTWRgBlukodumdh3xbxDH3xovNB/ao341wYjPe2hWADXEAQWi/jViXkm
iKYkK97WDYJ4EuJddgXbQW/MKXBK6hBzndnkq1i9N6uL+GASDR+FKrOJ7ARSGw8nMz64KRWlWQvG
EhRkkoUSZMQZnY/xRwKFqCCXU/3W2qjbThI+ZqgaVmtCagLNXIQ/2lN4D9oWmUQ9/lnQ/TOR8xTW
5GGRodqj1Y4mHjx0zxjcZP5g7WzJTwIf7SOgfYdmqDV4dwbGCJERcJ+J0D9MFYGvQRQ8xAp/pJtN
eDcaGK3FILD1u/A5aUin7OJfdYdvZEzVBwj0PHvlryxZJCmVUQ9auaKHaGPysI22B78Nr9BgFdw6
XeTyHUSHnXu4rzx5HCN30/RN+ea1r3HHKYZXR+wEEeOFMetj6GUzknjnSSsQqDin0sf1611se8aT
IgF91z2GJzG1G1fKO51Ozj7q5+hQjkV47KKrdGd08dH2nUDsW+7b1Hf+LMjoK37rWg4kbLl5RbTc
QQZVfCqWItiqmQr2PBl4nrJvadikjCdjMu+kf2XCLMzCveaOdXPW2NKpv5b62wsl3oQiAPeroTzt
0rbwoex0PmJ5ihpGDEZxGvya1wCzC9r2mue5KBJBtDTVhqlCMGtTL7yZVpscykAGm3wpFmK7ZyZ8
DuvbZI3+mXF2SQTB9KXLKiDypPN3Wdx7e7Z+7+nnomt7UDFzXy69+TgO7fpkrxel0P0sWnc3k5qQ
VGrXPSRlGtHl3EbUgODQ91ykacoh2L5YENFUaXOsr39z5cLyn2uAhTSHPx7K4UPOOXzWz6dmtLi0
JA4Gi/xdhg5KZVKPO02m2/+9+NzPcgrkIU7M9TzWnFw5lGgUwhkzWUH4ZCyS259Lr1R6G/bkxPpy
5v1q0Ena8drUxcUT9LCGpDSUbkGWZjG3dz+XZo3bOz2SzLM4wU3BzX/siB8oyqTYdTE4RucO3d1K
PMhcSHJ/4pSKSL+uL9H10i/eb6tWqqcTpH+L1Wrb4Yy2or6UPxdCe9jK61vIFYSyDCGHVUlNZC9Q
YSophInGEY/9gMTfpuk2ZoXDeJN5cbZdPAVcJUbG58iC0ZT9chG6BmXpOQR3rbOfWKUOrXJACAyh
Wn6H6jCLgRMznu5t74Rgo3l733ZXs6kOq9fVD2mCrDxusRDXg1v7M2ZApIV6tic7smVJBRw++B2y
cXImhp5E5sTPfKoHfjUTyhkvaoKLuxK5Oxc10eRsweOKaSAZKXEq+zuTj/T/Gei1Ii3oYHZTJvm1
IG5WAYs6fnpsWrE+5cFDf30l1wXttwqkOZRLQSO5RvCLCYIqT0Hs0+LjHZvCK260qojWQ1GSxE+w
zzAHb2bQC0GYdbf3GR4f+yTZ1Xyne8fiMuw4YWx8IyiuaKoeNN73H7GMPC0rFUhphJl0FY/hrOFP
wrBDozHH1H+jJaoVx+g1nB5WidVB9xSdyGLNdyvoTGBE8ytp/RqrFqaKrpH/+mREFm5V9zoVNe+q
qTkLUT0+Tnn9IDt7L0bm0bFu5ve449FaibqVTvvPlMtb6RHKWyQ1c4fumr03nE04Eu1a0FjktkO7
j8M+2K3i6heSwxPJCo5TjF9x4d7Nax5/9HP5nJQaENZE3qXPOovnYHY2VeK/s1Uw6ibT+6LJzgki
XI6t9LA8iPxSxBUZFTUQS71Ap4AvSTcAfsmT8bFbl3TTTAU/Dd/BJwpNa3ld5S26ypEiimYsc85v
M8y2jS/xgBsv14SO9IEPQxeQJd9VECBmIDI8XkkQSbv8NCVXNyMrfV1583s+ULZy3eR1QJjfqADr
LRmLQ56giW+wMtgmu4vnTyYixuRD3dTquPg9ZVOxM+/VqoinzaJr23Iq98bpaYUauregZyFOjZCH
pGjtXVLyNg1JawlvSaOdy3fcTA9ZbwGWO5z+U0XgXGwVtsXw1RfBaZbVuDNlhxdK1d9DSBFIOYfx
psGSEFtmPJpOXOxNp1ZTJ9x64TuwDmwfcotkEfm+nXByq/m/eGUi9vMmOrqDY87DtBLYXfYPipC/
1LxaKfNd6zEyjYMlcxXk1zjaDTaRCA/chfk2G+kcrZfSPiQNFGC2+NXeiYbwtrPFds1bsLvW+vRp
GFJRRB/dMQx9OpOd7+PaNyQoZRHbLUqkDnHbrOf1oPQYAN269W7tHH8jF+Q9KsqWU1zQRODGDOgJ
J++beo2f4t6Uh5Koi4phbp2c/tI7hDTVgFRyZi5MfQqEUwizCtp743rZHy/t7XmVM2dUb9ql1kMs
aSimcbABnb0coifp0vT8P5fVfe+8orop7J+fD3rsXHs9Vt/r4KZn40NCRKsizzLjLVx6HggYkVBN
GREALnZBdyaIqWZIjGxy7muYb1MSe23nUN26yxLhEx6fBHCPEyAbqT1VbKsOFMmN6CX4ufz8wzzI
v6IegtNq7H+mrUhJdPyeoC0ugUuPSFr09JsTILtE8v993EmH4mBacIeOjMTAJbFnArez0T4L1wXT
+Tw9ZmsG8b20zd4uNROhKMJtmQf5Y5gMw7YTnTncpkWeU2T6/y8J8ZD4fVLpkaWooTqWsb+dsy47
zT7FE5VOLUGGK95kHe7SrJmeGb+qfT+6zXGy69FfDB66kQHbi0j/1GMe76jmKk0QvU/eyAIADIJE
sUc9r8vs17jiGWPY3vUmw6+a569x7aAuGIeSlkbAjFo357pk12hqOjN0MH6uq5fcear/OzW4nP15
7F+KpSENVxuONCjGqwHnUpwUz336OesekAKF4JiW5qlGHPFkuWW9Cq9AOgfyuQfsQakeflU9WR48
tPat19F7I7xmDwYR3k6B/VU4zZOc8vZBquBVz2jhhJ2XUzqwonYt+FC9kpwaOct3IUv95aTuKzkI
VNez0JF0ohuGjA4RNbURwGbFfUPwTU3YtTXDX5H78PFJ3lxGOp5DPQK3us1HcV1Oa4bB38Lzdjws
GOfCIXmusgK8eOprMO/4UmSc9VSXNTesi939DMaz7cF260iY11pTAu4lSFknZ3lyRGFevTxGZh3L
33Nptm07zA9rMe5ybyAVm5YrHRWvbHEVn/64OKyScQ/BEBgY/LgilGXWDoezfLkdaSvsOnKys3rl
547rpzyP5THIx10SyKfroA/uRSigssUB+Rpvis6KfbaQv+qqb99C1cRe8DothEXGy0ATRIhFX+Cu
CWwNmU9rGu8zloUWYqVckm1vUHW0o4HnWo5ORohuo0yLKwFOZsWALtM+fAj8pNlVKXL4kLdzY2SU
b1wwkt+OQtE9SRJD+yQ7NpnBPZwr8sQWEISgccWl42fjwZ3HvwPsu0uahBOBkWSBYW4UA+TaGvq7
1R3Mi4pBGOhw8Ps5+GytpIEws8tjbYka8HVFgW4VMnvPG12QS54MiBE7d4I8XAHOAjMQQyVJyVW5
oxHwtBqdPO7Vfuyfy7xqjz9/W01tNh6Q6F6XwXyrBE7u0FmOYuwpjp7wOFTXS6ocErW8AeNMgyjG
zXKcLw6H6aZJu1sm23nHEQKxyBj+LVzZfzaLEfQedum+K7t0K4Z5uEk8jPZjzgpfq5jM7uAKkQUU
+9ROyEEpttW+ifvlVmmTb4J67c+drDGPhdh2jWhRySsAB5Om1NgnPhrpDEWnUN6jG7e/kqF+CUM9
vxoYEN7296JuBfxIE9yJPDurLoGoS6f+EoS23S5u/sFBDW9m2BQHf7BUh8zZXZVR/a4DHwg6MgeU
CqM2cChl/9dFkxQHJjwvavIfLDRGFzbVU+oLaq+ud7APbJKZsbjv67B/WifhAfsR3LzION8XXlbu
ZRqARC9pSo/LepX5EFbfhd7Wz+kP+FlH+8pPN20MPOkXtIYqldy6oX9ZXaZYNB/Nf44Zl50ooMfj
Bhro58IpKL+JxPh4PW2o2c0+0Wz/t6SGYk+50G5HgUQocGPMs/iv8Nv50e9LdpkKIC5fXTw/M3px
kBCqwqbE3K+RJD5nQu0+i7uxWPv7YUj7e3aqTdGCCC0kgNp0QZHo6a+ff7JhbQAf7QcwtXeaom1e
DoRMroGgVXJBd5KRkdqAgV5E/h6ldjqYQsYbzbx6PwkCERV5hMNam0eHl+04cPAFrDIHt2j7i0yb
4TGIUv7RaPhziuL81i044PGhSbrDY6fGgaNFeL9m5ioGcQbM9D21RTMOGZlG8Q4wNsYAZVoCBlV9
dEYqXLtsOsfXD40t9bPYD4rBpHS+TIg9Bu/EYOE9i8V9L2z4kpT9ceQpburZv0+4iQc/+Zdrt4Mu
IP26mMU25qPaM8l/OpDnvOpzIqlC3I0tlcJuN6qX1tKi6XBWbSOPWCnw0FN7BQRE9BzEPM9DwFbe
tmdwHJ4A45GQP8y7TqEDcTBWzIFPpj2VyQN5Z9pgJKu9+9AUwYNw1b8wDO3JHYkLzdKYPqvlbxJG
lE3m7sfoKLHjt3k3bfbVB2q/At1BfWD5QkeX76TEyjlMw73ffac9BXxLzzNnRhdNiey4C8iUUQPU
sdCsNFm7DpefS7TaCqJb0fpHs2ViY3knjWMuc+9nN2aS51VHpL9VCV4EO1IiEeRUf8dIojJ9baAd
fFhSjJ6N5laI0tLf9qlcDqqqHqc8y26hXP45ON3P+OgpivLmv8Gai13Zc1rb2kzQbQeVWCh90s44
PjfXy1ASxoC4tpgSbxsuq0cvX+edvUb3m3V2kNJWvjgPPBJ7Jbo3OVM4NvoJHVyIA5QkJu7n0vRZ
dkOmslEZQ2jeo9nr6a9oNP1BP/9h1Jkmno0wZ+7pVCNPaxxtN/MyoUcxmArbeL5YQ+tUSjFl2o3L
RZpwuTgVsE7fGLIW2wotSbFeVMGahhy9+FNGcUGwFHN7aRKC+my5Szpf7X4+M+v59KXpcKrnzScj
BYiEckMEOoHimGPRH7gT74DXUpQ4S9o7k7LeiRqRoXv9q2+cj3oe00PqsHB7rnvp1+5/X8qwwBRd
kqhoYMWTiOCcpkqSWxkUMAVleLFjFFyADsNLmhafXQOuUyTyTXpDeBFq+Mw4s57mMAgvxfVDRZJH
l9Ebqm3a+b+yIdst3YSPWjouYS35s+8mZmtlWR1zc8W6Ix9/alqvx1WMd9GMCX+KqvmlSar0OQtR
Q2GiKyNRHnUP7x7WrGAdJyPV5/o0FLl6CaYY8/ZADjU7+EM+tfWLa1KNF5qVOKnF96j7GIceP8Bm
bYKa/jaDfrkNMNzvdYvMqHFMTWjg0J3Amv/q699WFK/7WOZ4BtLiJKPZP2VRx4bvmgAFSw7e3kIt
1bW3k82SXgGV9jF0Y7KGx/kSAHZAJ1sOAgZLn9J2PoxJ1Oy6YkZ/o8P+diREsOz6V+jhZBNGAx56
tsa3OIjo9WsCIuW6MNoB5y5vSPyabThMt5nuEFuWZP34lgwOhyztmcUVUHjEa115d3HUoTFtB0nR
L3zy4KOMike3e67m+Nh5HcOBB363pnRKuQ49j2XGNjRLUnRzhaLUzdECssa+hqb7MwrFGBkDP6co
Oe69HrFDGxYJXYwhJoEJkWa3ji965DVqmvw5H1m0dR2/z4XA8pq2EaJDiueUpZXTUXrne4SVdKn/
FY0YEJvMc7d95Ps3Rs7tQxHXb12E3IVsEv+gRERj7GrfRAGmq9tRnscAw9Dw5hVYQQG5btrRQ0Ro
GVwO6ZK/5+0cnH8uClF80prlxpaEdAzxiEgEkJy8jmFbyBVFEq82J8DVDc95p6Pzz5+iZH1bI1Sv
3JRX9x4qsDorEPDDHJ1//tS7493gkYAAotYLecoLt3y2i/ddKQSDMEnHJWt7KBZJVmlIhQHx/o0z
lIeheMt8eEpti3aT18QwpUP+vKKiUiDDG6dELtMw/5hI9Q918i7kepdHxZmKDLfy+72hzGFWUwlv
MX6lubDRZlLV6zJiIelbp7wB6/8aJj3jGhlmSsVGdKJd5Id0a09wU150FJPSD2O2vC2CdUIqqxk0
uOB49ULkg5VfkjIVkuCbjGRYLJyPuqnAgN3TAtERoVI1afwLBaPAtkFtULg8ibmkQEfl71YgIo9K
3DR+4gAoZjV6W49Dc5m5+VO6TL96u/6eRDz/kvvYLAFh5hmYrQzwjNI87RTOSQBZPIWjgKiM3iuJ
EdblBOVN5fiSARXe5mv9rR1sQG1CELpjikcjiwKlVf3cozMkvIKZ02nsazrhlfVLi9rOlMSLKHvm
oXnrNGHE1ViG7KttCYFVZNfcXwxJOstQV9bFx3r9kCgIJeRAGZMaFV2X/ILyx6q4W+pU3Y6I09Lb
+vpBJ5YEQ586n2qE1C9jDJcOqlUHC/4QFHd8C86M3OTjJNMbx1U4nmeCVuT80GmPL9xXA26S7nnu
m0+/SDUYWETjcBFtmoBiz6AafdKcKV6yq0KFU2GqWQ3dXsonoF/Z8tv3nHWDJKRF9jp4bxXvYWSu
Jq0+iu6iujGPVVs8lj7hTFGCf7TtluSSWlwObJxIs7OqIClxpEbPbVgMI96broHIEsI/RG7UHpCJ
0GGHKFwFtNkHgfXOHQrPrBlo7YjzCEfnSgBiOzJmx7rdjW7SnfXgl/t+mfKbK+n+UUu9D6+fEC45
4G9qxo0A69xIUM0OnXQV5Pem6TZjXEwAqvfWARGzqMltJZ2PLi0SfAtoCRr77jW4yNTcktOM9ivt
zZuDAFyoibSpawdp2pGS4OXevYkQb/e9qLZZ5f/Le9R0QQALlrsOaAagI3Kxj0rmyPkyROW9U5XH
dq2G49Cr9VBOBAe4SeBdeMj0ohD0KCSVacXQ0fmd2Sdi5StHNG427dWy1a/uw8+l90gkSNFKFTSc
OnxUGAKvAi+Hi92IrtXnRqKm6fIMYzhlWRwwNo6vUBWTiyhKl5enGo92tS/p9RMLwps4Y3inEZhE
+kV973TUibQVDgLZ9OfBsz0p5Vzi+iuVI1rm3unOP/9WGX68zpV/isCH/79eRFE+C5EaAhyVf3SS
FUmbc1xImrLlUp7iJXmPRjd8c0aJLFOLTekiZovCeiFjP44OYKYQHAkZYmMgd56+BrbkfflQ+rI6
S9s+a4CfcZi5dQnPm8BErqQhqU6LVz3kqozvMQDV8V8xsTDSitS8axyP3YB4JnXwjzrRr6WPpxsV
rNd4FD0frQ462F0MdtUA/xI3LfkLGeZch3ooZWTHKaWgyie8Hfoh3xqTVzuSHpJlpeISXRNi3SmG
Cm1djwRXC0VY00SNo8XuROuGqCz5pclgSagjDNO/mTuqQy3S/l0vw9uCJOs/W/3q3ZADOKp0JvMK
YVE57H1oczGWySGQvfi1xv6GxGjZwQ6FQ6luKhdDfrUCpJkBlWuco6AbTAbrO5gFt0/w2Kd1fNsu
HfllgiNIHbBOx2MXoa+Gjcir/D0Na27cP0HnAQ2zfd7W8/KdDhkdQZLOj58/pZKNO89tBo7qyju/
RW0fK5ISBP5Oq9vfVULPlDskC4nmEP/uGOOwCilDkb4gW6AjP9wPLUxaHIW3GUIlu2b5fQDhGVPD
pHtSTUKK/YKy6u4qtyHZI2jflZ3yXdVSbeTrsrwVhLlE1xUzHgazGzvRs3634wFrDDUMXoa3nkPx
Lku0dydTLiaY/lXe8rDknHG9Oqd/ZPzXBOkKJMBlcKs/okQUtnTk7tXb8Pp0OSgI7mTmgUVndH0Z
F0Ijmh9nYKWLKOuTYD/cxwkPY3rlwGIa7uIBd19S4amx4qbrS7yXC6qBovgtwiB6GBl7CdnMCdqw
xCfKlvs9kCy2UzhO7HCncjuz187eAfwAgkcempqMtEaUd6nDzoUk8Z97RE8XEMPiECzy5pIOlezD
y7Jv72YEv+tL9Tf8g+mLSPBLF91WpOC0N0xLxRvx8DssBERGAgvdOLfVJ7ZXHAwb9TGe/Xv9bs/B
o7jzBbfHhvyhodvJd5ibbUMYQ7ptcfLrLXsrSYibmiCgl/pjPvyZT0l8Fz+CMjwThoez9u+PGa96
+oM5mq+05WZYnoLNE7GQZEcNOyidI4pWcmqyf+Q39SHmPhLHX6goq77rG/fs7lFH13feQ/iUcrA8
kuaOXwBTwBdu/YP6yh7pin+IiJ/GaB89aMrCr0ki2IPuiEQ9yk/aZnf9HTUr8xc80H1+fBl3pCVu
/w9H57XkKpJF0S8iAm9eQQh5L5WkF6KqdAsjhPdf34uOmOmZ6L5dBiWZJ8/Ze22Gxo5+jX4GTzyO
d0wex+jWJw6KZOW3XRoLAEzdHw4s0R330c/nj9iy72QOBXEr7N8uQRxX5CiyB8oHvYHmKHtlxnB+
jgeK3ck1nRdl/ezGDGATbjL3swYwZv90yAK3+wFt9/tP3yJ61s6FR8LkuTPm4hFlrHkNN+Vy+j4Y
UiDOiMf0tz9kX/RgDuC/WEKp4YonZSk5+omu3gcwnB3stUf0o13EpzrabPPNVyTx8tnSmaKUwJpt
f1JfTEJ4SJj+/zWrns8y+wNE3qysM47nVX0fD9KhP+DCMQ7CvLyP8+GEo/2Dgtcpl8KJU77ywsvn
D3wAtzR09293+gBGWB12wo6XXmD039NlPN+zoghqxfECQsbYpPfx5TuxvVAOxHI4zNIhrk8cHsum
0PdQCN/aeeEgvultYL7vf9qCeQ9XJBz7Xwwyxt0AxghL5z/1oKeTb+O9Gm7iCsU2gIEQsoebwQML
cahs2mIhAm/nZZsej7DRLtiVIhi+xDi4qOu7Y/CjLaeICkQi8k70OF25WvHc4U87LpKovymWcAoP
Qplviquix2Rqbp/6Eoad+/HeLoTpGeG1uXcTvWQp2EgTF8pu+me4VEtbPdUPsJQwwOzPdk/PzK1W
EHe22gsw+9J/LetZ58hPTMVwVx/JT4CR0joX6pw7It5vAVsrnfaAbyOv8Pstt4jjgWnSoJjzR7FF
tKvSBdbtgdpwAJZBKGNgsAMVvjI2w0l+ai84MCS32hdzeYFLUS9h2eRc0myYVyfUofUsIMTKg5Lk
kCx1AjrDez5jLSvnCmxBsYtsY5cvitlXt6lmQ475Y8QEG5zYZ/CvosPgT2qgs6yl9CCYwQKQgkh2
VnGb/hEU23opS1BxDjaGtHVjOHq90zscXd7mynUH+QTtx50262HFVbh9kXtsJUYkMzAav6wHG+IA
taVgB1/NQnGO4ZV9bgvklSHaH7poqFq8Sf2dTCkbCqSj5k4/1xblFwbu8xM70SmEVABfZckkPHei
P2nZLfBIGge2o0t61OfCI7ym/wqsHvwx06MtPFNOuNHw6apb/8njPrJvs6oojnUyH2L2SFJFeNnD
S+c0q+T++bmxyPMNM71P6CDqPjLu9griOqyzePS3lNgvhfeCbtD+Y+veCCGhAeSFiWI22FfjIM7j
W8P/nTpJFDkO9bgr7OeYvyHdsWTE3fuPt+JPueBmgMjArsJFb1au8XMpsx5oF3CLVbKByX/k1di1
kvM09g24gdtwRM2PInQ4+pYzHviL/0+bBTxzOXN9F2d+ZnMsXjv4YdoSpFAx41LNqTUTlqm9EV/Y
tojU2zxQBi3FU/Ujc93w6jlBACAyTFhh/gnrmafa0Qb70LSWTH453PH3ykVEhAZiSzPfOog/MLES
KoFDsYk4Kf7EebMeHwRyO3TCCUTz9B2EMZLSKn/WbsVNe1N/9bt5JqTPS66gEEHZ1lAtSLj9hUOC
4aVc1r8iZCt1Dnb90v4y1LLY+OtrsyFwKbqYJKnb+gm84mDYx+9i5m9o8DqPVcCKrVb5jLcj5DNl
qAe6MbUxyQqOsg7s0y/peWsQ63MJ9+ABx290CF2eyrREtH3GZ0Sk89x0ybQw3WnnQBKPIXwFrgCU
cfGM/j0H1qG8hR4zHz52PWfBBEiAXNqi+Pg9Ha6A9hBXwBpw4+zp1/AHQP+Vv8EfCHfIYMniM6+W
hle7K/+Ea+CFPOE8EnxwVvmqNLWnCShYNbKXD3k8a0HdDbZ4BNiC4ybkxIugbDvCFa/tC/aBw3aC
oglSNIg/9yz/pt4HPn3L5yowzz3imMbAzXvCPnoeF3jaeDDgPx8Kdph8s6dKwDjIpgwXYwPqQoYQ
h6GIkMJq3T4EcQbsfVmuh4PgLBHP8M5BpnNyl2QoCVwO63lK0vzM8O7w4u2wCUfL2vA+a/00sGZV
Th6OIVvbYYk/6k9qlPn6JrDdcnYcxOcr22vw5Pztmo4bGT/HbKEAa1dXI1UD/q2/99eLmMHeUfdA
AGe8XY5yDn6mf6PewPKQnZO+CWdYSE4j8IZx3+YczM9otYUgtQo9H68bBjh5j3YTMp74LFx22XTi
pOx+ghNN4s1FhQKT3IVo1rEMFixbjvEGssOSK9Mc3uu6dr8/XyRY3UtORIczicfeubAJIhuDIFs8
2SDZjfzGDfLrhJzQ5A6Ob0pBWQrP3D5GXxPNADaB4tT3ZPksZzqVg++cPwT84Y+EFofX8xAxULaN
s+lN6BiAiyfoZBzaTLDv4zkGlPBSFJ6JeZWPgB8v1Z9vudNOOv04+Jlx8qFHnI8oMZzGuSlnTvkS
2yzuKoA19rjQl+JDfrRfmbenXaLc19jVZ08AFsAQQezRe6e+IpMSSGMbcHgH5ItpJx/jnbFqb/iy
dzwbGynNI7v3hI1Fi5Ly01ymYI7R19vxz4hFS77gk/Avwv7zN41aD1iyWFafrfww5kxEV2R+fWz6
uf8Iuec7RbvwwMLYNV/5r3YOLxhvoDgwkPDe/0T0X47y5FriCHvUP8vyl8qD4EhnXEtwd6h0yCxf
cVjJVK6UL/JFPJsbfxmclDunV2h/vqjqdtQuuHhdmKR/FRrI+Rtq8TO9hwdlDiqCoQLgVT76XbCy
2x9s9dETMcNfPvdX72fyCE6QNUqbfWDaeMFEwuHp3RrROAVL4nR/1HfN/84qjCrMpsGnQnbhrI9u
4RQPtHo7kZeu43O+lJ+8Dff+TlMCn5z8xLpXgjjEhjRxcajKeWWgAT4ptvnKejGXgUC/Akgja3K3
f0lO434jUQVsmq+MshmGOtf1PzKOWb10hulqIOdE9otBt/9BCEPHdgMXKWYSXG2A/L6p9IoZLAeV
uSKvMe9GZ7O02GKkh39KV9y+NuyrLVE1drkDFIuHK0USR4sPRNSN4TLEmzaY8Rvk8qy5al9YHNlb
elj6NPEY1P+P1PPRqODYZwSAM/gGbnDiSnF7gztBOcqvh/WJytXskZjiMQwPwNm5etn8QCZTBicB
cTqA6IiRrFFVsvYb+EQyF+/SJhmE0iZHEwdw8ePyuHEjYU5sTu+T/2TFi6fhlH3cGJ/RM9/jQYRC
qicz9mKJHOVuwzYvn7RZ7PG0yKnRdwG6aqpVxC5fbQfwM3yq8F/mo9tE9orYQH/hh7Rb1O0br6mw
nPSr/QmUD20G2/L0/eocerhfhPnfZ9biTyVcyNMPVH2e8lSO45TYPQP0s4s9w3DpqNUOlLkFWeUE
qdvGpWcMi1P7K10Zj6mcUSm99sLamP0F94nLy/NXDlwagZFSbA8/wksuEQvMjHqqnxK32Ojk6k0H
53hGmAvMGFPUl8huq/aIHB0mgDxufuvgC6BWGXs1T1VyjNjuXaLJgZVhjcTmzPQcM2Rd2SkATLKM
wTQxSbTr0A5f/cUATuFW4KqiReRVPCb2W5RBDxKc2d8rO1+qnrTHgBj9mVsEcJxLIl4lbCsO6rXf
0YPi9ZPxd5Q7LzI1OnfWgELj8wfpnWL0f9unMgdh4pA/wK7m1gthF7lwfFawZuES+8aco33GJXjR
/obyTMBVCrTsxQwH4yErRHwK5Ln2MI3s9B8lQkwhRj2urkrBjqkEHarv/s4bhlSVBazfrF8Ki0Ce
EOHNrrrCyEBux14ymRhLWpGODKBtWX8NvHjHAr+gHcJ2/lJgiCGO5hlg5iGfiALvRgtKOJMKe+c9
mdB19c7k0gtpwpGvNLw9yn0uCyl6EBQ2K7rXkx6MIxGsHBdoxfBaGpVQfQHMYtqkqzTVE1QY8D74
bFknPNnYuJqGo9Qev0f2nR8gVPE1aDlOHhIaWf+beZVuTWpBES+1cxY5Cc5o6Dd8ipBMyUUd7PjA
gIJfQ375l8x5s4fzN9836BeYfmM0kYD5Mi9ywS/OW8LFj++1tm5fDZY4hiuO9ctj5/VM7ng8OfI5
MsT/OVtl7RCbulTWb9N9I4fjTnKxSPEuJhdzlR2m13/NNmDivrWjyq4JMcSMKtlaRrwOR24keilH
GfW9iB3EyRPspGdUJiSzKViyOJG1u2BtQ3LiTKKPJ9dvnW+hDr3VuU7zwFiwz7CHgvfim7IhZLid
AftHUDjslqBZndasjdaxBxlMK4KjUXPYRoZk1lIK+c+KC24xy5jTsjiCI7rpX6UnlmHCpQbfDa72
HOzDz7gG09mAQG6XXAykfb83LlwiwOzRVxA4suGdQdrCFsZTWCu/9S8SLhq6n2n35KdnX4rZTv9N
AxRrzl9D3K3wRmhjdOG0l/J00ZyRohiMC9hmTQR6hcgix5pIcOxl1q+xNilv6lkYUe+4OJVD2TV7
D4QEcyTYOTplCQqYb5mrPzY/4NLImBUH52U2TlAL7jnCF9QDg+HWC/JG07mQSmg1g/xgTNfndMtQ
lWC227UpuWQ2VJkIeIP1p31Irgaqs9LRzsH7/cwZgEgWKtq5JfP4LuATOOdv9EUVMNHRXfrqqao5
zY/CL97H+D5yx+Fg5P3CUw7uToudKnwRuwK70p/hoNKz+cRegQj/3oDBzgivJKLB7v7xA9G8tCZw
vP35lzmX9mB6ykDbbIawNpgntTN8v+lpRaeQEx8ypitulXWx9R9iPdOIuqUR9lPvfSboP9mKDhJf
Hvv6uGyuxT9UgQ0oHhtX6UpCTryHr6i6xS78lX7yc2uCGUPtBAwn+5f/fLhRsjWntsKLpNrSZFTF
NLqvThx46jd/kCIFF21TMG9zph2Ugy0hFnpy4Wuv+nebHN5H/r5vUmg6uYD2AiKFU2AH/93CmR3c
/lx5wERotS11YFCeJbol49Xc7mgtxusC7Yxn/W41rtE0WPH4d65CmwZ0RUbuDtvMTJP53HhxoIEw
H/UQR6Imz6EtQPILUDAuzBGa5gRK5qNDWRs/ZDS7ycbMd4p+6unBcpfk5oYS8PNZ+foa3R1OYohM
mPcDD2ttc1P/YnUjNxsSm2pS6YdtGFx76aTT+ClkiCtYFPbDExI4j0ROmYisgmhT0C4Ilhgv8GRx
tCsbUSbezwUjMMLGoFQr5nSP6q/yfLHubJBwKYPskKMaa1YqDc9hrZlLCQw2nTnRazU3qRfvFmS7
SmQpdyLeWN9mfJxJnqqhW13I4iobFgaHA0Kd4jYrighn7QMRLRLkUnf5EkK9qo3fMH+k1recvpI3
c+j6UhQ/Ys6mwboYQ6SVHjDqtnLeOoybhZyucZMTtRFY4CTABJ+MbEE+g2bOLYLHcW5+fzhe/hHD
8y9VgBut4/c2+Jz0z0aw3BwBsc1rzFUfEJv101CPRPNshOHnShDLtZnU7Prq3CIFz04SLUfxMFqe
Si6ntuyhIBcXpVrq3/jEKhtzE7gjAzFK5ICklW9bVu/wzXAVgIHeOfPh+Vmo17x1angeNLOmgAek
zHOBezoRshTR+q41PTb81EQPu0qtPZHWZuSUIn5bCEvTC8lytGDD/uNH1rVZ0c/EeBm/cGzpdEqJ
EQJ3ecoszJALQD1WsGF7kXWiUw5y81CMiw4GMNniFFAoY0qYla3DjsgLYZieXp+CZGUJM1Vw02EH
Ti7nq5SzVp6VD/bIOV+oC1Ydlq0dVCoeBGuWxT4hXqB9mnZ2AuBqrFHabqoT2EdBcYkWDWvXxA1j
4NHB/TVvuhmqfJGiK3R72YH2A5ov6pfhi3JCJJznFaED5w4DdCSeUXePFDyfmQa1QXV8uirgqiZc
xr7yD2a6BnLaAmqDjFSdwCb1/1+ECwBFE7nMwUKhiwtGM7VJu3z9iVZps8jKnZ9gxV6kA0LjrRbu
SWNCZoemCJLC4HaAa+MFmjqhQjy9fFuOaE2nA2ISsGMmnRiBIS2CVhd2ks606o0ifBOAIJkDLsA9
ngPkw71iLC3F8b3hWx8XCj6ZYZZaV9KqFPJrBLuLvLzw6nxphqS1euwJcDOFzx4tuWzush3lgfYV
ntk6yENge1UAS4sEM0BkWPAGJOr0k7SKmz/wjGfBQqWMtNZZ69KohJkz/MUAZIEDljMZK/ng8u/D
qm7s6pSls/Qzh7Dl62zjMw4b3tPmyvFIi3c0vRKuUPwVWWe2ffMvryaKE8+VCp9Lh4jGie6QYAsX
YSGvpuOEcnci9xLIY2i0fld8zqHmsqUS9qB+6zfkiFXHPcexuCtNcCvXyieMKwynRvJi4k18F+UW
J7fGNJ52sM0nLRC7UM7jwEOM0v2xeQHTYtjw8V3GLyiNKC9AbjS0I7jFJ+SNeCDU6KDz74mElkTE
BdgWiVLqdH/roXwKcy4LotdMKV1zskcyjhyBo8H4fiPdirwQAA27zC+SshxQq8NNDbpLTi55dRL9
A7ovPi5F4HhaGNKGApCXFAYKDwOgtRpsLRgajbQlptQYd1ByZYPFewvDU/t5hDIIDvNbCjjRV+m0
rXEhTLg1+fV1bM+CJOMwJ8rt0OdHLTsq5n6Iz0Ixew/uoM4ZCeWMfWSnniSlU0QpvzxbjVzZTMjR
mfJjxPK02fYv2GXsZKG5rEuKBByKrlWteE3ISeVxRu8VPen6pKvzT7DF7g6MIycfL94gh1OTM+JD
OILpSyUD4bc5pvQWeWg3kf2tcLI3mwHWpJ3+Wbf0HweMsP9aC/tafksNUPrWF89X9d00P759sCUu
rzCYhiq/8W3w8U7SLtV5U0ajeebCArSBPgtiPH1hfha6iwhHIY809xBqclHkiASSwy8k/Eg0C24G
taaxaNK1RIZndWJElSdz3kATwI2AXsdmT0nwNoczitvhacDuAwwrzlouy61jkFKONhLeWbUhJ2Oc
wm5ASM2Sxuv91YA8TuGtcPhZymYBh6ffFDT8JafqKbA4bKiB0K+sB0gQzOx5ZaxlUm594uZ9KqhL
TYcKT0fK78Y55HEqcFp0vSMqX3yRN0hatGXTTXBO6kbFKMlc5vT7mfdwpbj0Fbl5qxLAtsJKiKAi
nPhJM0YBtwTMkOH5iVfu+bBh0pU+UUpUrVOBnKsuQbUsRzXd1bQvW1A30+9oaT8JyCON4kj/cFBw
90AtY1fa/f35S6sFxuac8Um3npBCKUlmm6Q/E4xb9udWvgW0eNMHw1R7bDFodTSsZXpVPYZrU3UG
v8Hgc4vys5Z89+G1lVlv5Kykh9TEu/frM0rOdiw2ophLbm/wQeudCv9TtWXuOkxVE9en/2dEJHox
pNJ/dAlIlfQnczHJFT7ugp6LxN5Q0ripNkX5Y5IZ/6ZZwwpDEp0P957aireAz/6zZihrCUsu1eDq
BvDU63KcK9KfwI8bcGurpX+JBAdQ/5HyYyhvIMg0H8LzmJG7LFHyYFmBTbpjo4jzrSitKFjwLubV
omex868waKAIBHY0EpCwz629Vt6VN150fIu88kmF2Dv/LXWEFFt/POr1d9M/s9Tl4IyNhR+vfHMX
+IdeuoX01N8gkcHXdyNTnIDhnbQVJsMeRa1y6JUDzHT/fWZTnU4/eWMkczJqM3LKagtXIi5FkHMS
FQN9AplgQH6xCcOUO0wmR33Bp1mOuzp/1O+NAZodQwh/Arlooax74rONayM+EuWVxs9S/Y14GdEO
0ToPnGQoXWQxMxVJhcaTkzs6WEUBYBKxA7d4ZER8w5SG0L4tLlTIGE0A1WGHeBPKCkfCI/PKII8V
hcfbNWMXyHSDQV5Z1AYmyC8841wabjG9XM13PmhZpdKa+bQFFDzJCJuLaC8XuD/OI4yMMEXWEX4Z
n5aT6bm1xkPz+XsXCrmg4rzoaPeEX8nnMcjQ+Lg98ZoDJfZynaKB85G20xhozGvJG5bh4CTSm1Oh
8dROWSomDGcOdLUr+OhjN4Pj2FkBVALzpMH3zxtaLEywJMUdDS7EGCjzyCDLgOJRQ24+D5Mfkb8Z
x+ZP2fgryCzErzMWhm1OJ7TSSDAPmX9M816UGUmseIIO6Io0mXRqE0SGa9WPiHxQpZoB9Jgp3H/7
x+ddu1UX70fsA3ARIFCC7xOYLnAHjQXumPxHs2alAW6cpqBgpG6ZXYfmnx5eTEHfKSWDB9LBwqzw
ogIcgsxcgHt39JF4d7/yDz9aFrgBh2f4fCsA8OirfKyvlCvD529aJEJuzXVG3q3+q7RQ0pvYVUlD
q5EuYilZ4EWxU2t02goxzx9Cdby+E9zytygOPetm+ETEaZ/MaiOLi7ybKz/t8BIYNA/5BtxoSfe3
54gQ6UwmpckVS0V4D2EOxGnqH7ts3Q17oqfYZhqDI8CC7AKRjGN7El+M79aRrV1W/bQI5CX92tIw
Bb+mjkv2Hq7aXIWz9McwCDNZIfCnvg4cnTAsgVqZ/lZrvDJ4/NLO0iWn9fdxtq9RYhY0NWqapA0X
EbE4hMIRpSf274mgTrlWoIzPVIsrPHcEvwksNFmc06P45vqlbzD10j6BbZr3C2NgmNtfc6hi3N3w
FGDX1V/Um4SAV/k6jL+lslmVxRHJEOZGR7UOKgck0zTeQEDrDAUbpw1PEeixnAtyqf9ayr9QlW32
Gs7vj3xMrWXGxbqkd9SuzPYaI5oyeDEN7p66AGmPV3dltX8gr4cQQK9bUcxoEpDmZlVf3oQX9ivp
fUcJamgLiaOttZYdzaoOiaf/13C5eV9HRNV8pFGGE4l6ohN7J+U6a8QUFv6++CZZFeJXrPxVU9tY
fA7d6VPPCVvXaNnUscB7ry5MHD8zjakDDRtBeOK6xT9avwT+18rJr0ZJQN/dK4V1/6o3VPIxezIQ
Ta52EqukQ7MUGPiwSmsvSg/xQ08jBnAi4dnb+/EdMxOK7i12TUM9+WOwNJMaZwKXcoYMxTrgRtEV
1TbTsFR+3Kb9TvmEY/0vFM/JhT9TdVew2oSnWPGp+Nyq/piWX58OwDwMtUVYLCQJQUKMI1i26Qpp
QM5rQvsiOrCcJfU6F8nUWHMdFdUd0BrsQKEjtSM4J3aK+F4nf8m4zeADTX5cEe9ywTg3py3nC7ad
9eJcMS3PVGmfAyanpPvQ9Tfe3GXuXXbWudQBKaV6Ez//KpAbFX2NnDuR6J9lBZwIFjmmFsntXV4L
dW2IByN9qCoCjt86fYT9l6Jx7XIi/LXNv1pbiYLXJ9vKuo3qUgToa54LEzigK9V0NZaitIdD5UfA
YloXnecbVI3MwqgoQajCrmnXu6kVTh4/+BvdUW8pjwYf/+C6kKCDjPBSi+v4U5NFbl1q+noVQPoA
7333eKPUychBj7BfxdKPlS0zEfLOvM2PJkeLmLfr2riuR6Y7PDsS7N/k9v5O7ScukmuR1hZuTJ24
vg2/d5jeDetYmRuccYa6gGMGkTS1HkN0aBj69rM2mknqVanPBsH0YH7k4gVrl3iyQywdSi2wSxTg
CZTQHV1Z2pfq4AS81DXc1PFXJOmMmel3/bkA8oeX3N0s6VrRegVDEKB7MXQM8d0C5GtMBy6fj+ky
MIFZAXSW001Hb9qaq8VupMBFlfLpfkyaKhFOgqOY/b37b78Dof8vZHEnRj/7cFbWMptbhgLrXzM+
U5XjKwLNR/ka6ktQ83zgXf2Skmcbi048rjFAJfEjmef1mc/C1v0zRXEhXczqzZm7l8WHCFhRHbcm
eMIupMF5KaZJtY4IUJkrFnIfcd5pM6tetxBoBQaLWr5o8wepuoqJU28hWUf2f/6jti4WoLoM2f4o
Xslx7Ob0z2TThTdbMqDmGp/FsyibR9Fv1V7eeB5HRNKVhp3rwK2SWrkbn+wUwJF848sceOHToz+u
Bv0rMXDmuXn5mYV8KTFlBNnQ+pGvcXwxZdrc9N9kyLBBjd8DinnMgLC9i8JXQBMjLfeqeRDL37Y/
Q6ZGpRzVPcBIuiOtbud1dMjCf2G7CqHGyGs40RZwdAFpfPxo6anSHw+12oZoVLRUm8q3n35H6Tdj
d/Ha0v3hrFfXgrHVxB+xwtQm1Mf603gt/5XE6N6jhelJhBF2cS2DU3D98ak1OU6RY5FSSL9a+dop
q1a5KXjA6uCU69da7ECoTe1rgxuc8UFHQO9Hs0gz4hHW8i1GliAKLcAKwtKq+ztZBKjXcPFDgxR4
3SkiyIuepJdN5ugoZAZipqprkt7lji5qe7Awj735PgWx6v+43cCJ4DhFP6DnjonsqtZegP+wRuel
Fw+bipmkig2kYt9KJVc0aYpNpjA+aaBdeeH6xEjpcwIHcmaWnD5lCZ4XQc6UxFQvJeUmBYjEiMsr
HBZcVf0CBLGBAFDF164kbrJ/PQxMZQGpIDVJbBKZnyB3gm3pYKrzH5+shz9uYUM741ggorhxxmHD
7vgWXaO6N5+vSsV9um9Q2QhbTurm/YVp5i09wgEqJVMGWq/4E8jIZagT32GwcL1F3IO4N8uIJUIg
Qh+8qs2ZoSEmASpiEXcPiuN5UtRpZg3om4bbSF5JBk4pnhUiI6jRM+jmMTtJfIi570uKBXogySTZ
J+ZJyTKe+40gWgiXvV/bMdd3mRLxzQ5fJpTO5LtwnZF5FCLTaIOuLXpI8HkKjRWJU8PPrx2bR2Jw
AeZNeCokTrK3WwpG5N6fp5TgcX/uQqp0LwAu4N+G+pkzZDWsRx8Gjt/uyaKAs64l90qfhiPCoWNA
1sJAgTBhqRsiHfQT24JY/0jKi7u3b1LSUjf64jEHQfmWj0GEPIMhFbVO3N3V5AD1qRNOSgOQNqxp
oV9zXXYs9flhKEhsBuRdjA4ey4tWZlHEZ7XgQBvOJksxtnyMy6gAkoo7qU7P5loUv3m5aJAAhlRW
wOqwlMkkSuX/hvirTuHKBb9mpLiaQSYnT6nS5wY3rwLyaAAp7sJVhJgTg6Xeccq83wrDafovoLSH
5qTzjrwrJnFwzfRP5uSMu62KnI5CmGUkF3RWAyDzzZ7A4UTjufzM43rR9EsT2zk515q5Umu03OEy
hpLc/kCYchsNkVHX4e5AEVYhj0C1WkJAfeM8rgRgl7Rq9PFRiRT0KOHS6wcnVUorP0oQgweMMYHi
UDTPtBESMzunolAB87vT0aIZiXa5KdZmu/8gQgpnJs6FNEB5QugCQyG6tmpwH5TLOHKuTyNKwsFo
8y1ospeNmxIQhlb6fTfSX9zSds7gW+k3uEI6pDEhCWHfuCDYc5lFY8aX/QPk3j6mJOD2ecqlv1pG
7sM/gYllV9yQYNRoYjzPilfDwUG60HvZmzRAesb7BsOq8s+QbkaWU5sv6XyFRBfQ22h8GgMiaoeH
oP6q2a7MSZA6AEt1I5GZm35NdZBSOzIQMVpH1aFWF7l5HMsvRfqJSaTL8m+pbcFKTppAV6AFaI30
UVXJVQOElJxTgOspTpqOmGFvZG5LCTEZTVvRxGMJ9y79LHpLWgmMpwzGYuxexT1hEbSgt8NdWpzz
N1swIwcajVF6ijtgPsGqFo6BjwLp402/e8veCwAHwJWCghLU2HyysAaMQnS6A/pIp/avF3s3/GzF
6DaK9ONoQaIyhlcn3BUjgq2e3tvEdNuYs5/JPVsLN/7UTutdO5zGzmdyPHKLOIwdCjkJ1R8Xez1+
z/xCcVOuDLoJcweXu9RPxxFJAazlCpWFXtx4b2Xx2RPWa2JyYvupNTQGoEOz8S5rXOIE8AFY9mB3
nFMZii/tC5wp85wQAdWko1ozay3aOcEwEUNShPFOBN3mk9KEYYKoo0LQrXukMiTTdbfKGeZz08kM
WlPaMYmQtKCZiGq8hqDpWtoNdVp5NB4FiQK95HZFXJ5gwQzN+DlimAm02AjPtnInZ2uvhFvxxm1L
XlwDThNUc0g7LS2ZLpoIP6BICD4nGntW2jW8IawaulAm7+Kb0UiBpVDusgfUi3lo1MS678cu3kXj
2038PVQiN8BcoCMU6RMUBXjIS2nRSZn3rhpyFxHltx+3ThF1ptmwETB99BqWzZF+ATdfc5ZQGSYm
EO3PKmgb92OcaYJaAJ2Et9t0ljtY5ncffND2xTKxfHT0AetEjt8lm5ScpZpUHnIntZtRbLU0WZVh
5aX9rQiPGRdHHLAziW5wIFSbMOwXQyPPwoz6Z0pc+wzfg2l9p1hcErM5Rv2zMs+6kXgpT1grGDjT
lW/BD8vcuPOR6XySS3Zs7RNZ+umTbC5Soxdo3y20g0V4MnxIKe95TfwAFpYvqYEw3fib7k1EJPwz
wwtArnWw/7KXoQu4QfmkCMPI1WvTkfgRr03hRABhQGnRkJkUOHRnRkslYhg856Xwk7VBRiVWX5TE
YA8Dad5Jl4HmeM539Afo6BG05ZAJGbOppGjxkCuPURQRt3dpviTd3JPuGAjZfXfmuBrlGo0WcAZJ
3csR/CpDmBX0ozI/IYv9NTLr49JuDaD7IbdJ1L5jC4qZeWFFHoAiXEqgQzG5uIF5L5Fq1Dycoewp
Q5D0lvE3iBEXQFYebN76JU9O5nAcdcbpPrVM+6F+gW9cGpQC+kMtaRrEUBeonuoWuxDIB0VNkNcM
+a6me1LTTcrzs/IeCdyishGIqsKe3tJ/jpLMzVl2UfYm2WNg4Ft6OCg9sRhRVgWoUhvuLQrCkcAV
dUwXeYJFhZyVDuh6OG7rAuv/56WLq2EQPFXNNwRh0aYXmRBSnOWpccA27oTquCcJtEEk1Mspr6+y
MOMXRDguAQSB1Z9Nx2rxaYkYqbzMKvFfmHE4+aInilyElfdRCXpgj+G9DcYjOKwry7IXvnPjVHOT
yFqV5FQ2nZL86sgTupx5G9+dBnwDkF6XSY4MJoBzR6eLnGxWZQVfpH1NxnRpikcJFRLqAL+PMtyM
cJkaaCTYaf3+FCfI1SXyJaaJj4F1WU6xrJerUQMu31izbjpcgZx31leIJmwYUIMOIJ0/9YTksgsl
Z+TOHpObC0MGSKT8BQPN2Ap9a3g1wc43DDXBKs4GoNNGDsmSYlupCBXGQJ7A2ZfB/8VNLfC6j7sQ
oMAnPwN2KxlJBluTBmXbwVeCMTM0CgimTcIm2MW08HUUEoydRWa4KtwyuAlMHOo1HOiL1kdHEzFU
oAu31JwKXuZDIZe0COnRhxlgo8Eg6/b457JBcBuVxcmx/Jn3H+z4dDZj7QWXtX9vakVeBB0m+6AC
K0jHeNRXcRlv+7R+Cop8j0ErdzyDSO+5HhvOWHyFA4r7/CUAZewqiOd9Sq7cFS8hHxRiXSte+ERY
GlwcckrRYZql4ANItdiVwNODu5sVU8uQO0CILohNzTGSZCYGKHm5BvfmSk7lmaKF7PHqxhc44wjW
JrNGMF/ah0Awn3uF/iqbyAOdScJQPldgFw5lxyJEVp3MdAlOPT9zw1S2g1ebMUNWrHbWvsVr2KXM
8Wg5aEuLEi2lEFF+mxKjKNFPVc7wKrP2tfk+S4PuNDIUDjqMjdIgH8zcUGqvem8By0yXPiDk6b8B
8IqaPnEukGGhiEuVTxG4D2cZvg2NrJlGdiDD00BhYG2Ni/9IOq/lxpEliH4RIuDNK0kQoPcipReE
LLz3+Po9mI27o427oxmRBNBdXZV5MkFWODw6hGglxYJMIzWjdVFXOoU6PjHU+BrtRCV4sOFzOrZs
y/iKCBtCCVZzdP+HmMnfZVRPeW1yHb7VIH8f6EIHBDerAO8jdvjBiim5RKZvax90uWXqZwP+H87V
RYiCrxd8BkbUXGhVBT77qGtspT6ga0j9l3fJVBTJXO/BGG5ROzg6s6pYFVejkVwzg2Y9p4xWe0qG
vpUg3oQIoPx9qh1FpXBzbfgyN6rAIJSr1nKOVQZEKzG7GGJTz+mMr5aKJ2BlF+SfvtFOmki0JFWt
2CvHcVCOHf1/E/2UGLkprFiLNp1KoA4kRVYt2Wn8wNUzhr1soHTBlz1/G945Onyh/E7x95yormUI
p6lFK6iF8B9jsoKzVaB6kGFTZPqfKGF/MegUAg5sORNlyl86IY2zm+gR4q/JkDfJ9I/jEomFQLNN
oCrqmGfk9LEa5iptVGwyBiuMHw5gMjc9hzshHrYlqh5lkM+FT8xSaABsGc5dJx0LjbCybvzT4/gx
dLtkTC9zhzumq9/ieAzhkdjoVMAzvTepbAud+VFXDfpzppSiRLWJr18PaRWLI9lWVA7CuUY4Bkxo
zbny3Pr1oR6TnVaWMABIMmDPG+P1EIGWYb3MrMPEfDvFSL8oYEykHrIvRhzeYLkWVAMxjnaVYtqs
A+zdsxiC5SKUbE8OGUzip+GgpY4QELv1wIRslPx9YFAcBUL265EQRA+AD8FNkM/F01c57NsmPBZq
dpkmmjdqsI6jrV4YwPm7hwnfgiZKvumifNuh32oj1xwykNFgl1UqDynSFqJJaFLugfH1ga5Z6VMW
Jephtpea4AOUPERvwPFiXi5cjFg7pqHBDJJLE9DqCT39LyqCPS12yT/JYLayFjJNbiLXC+h2Q7tI
Grvgfanskf7w43Xnln41KyKhe226N/qDJhA5gxg7PAzFWRs2xSgvtVyjef01iB3z+WnXy4ha6UG1
RFEJIkPMLFQvCf0iT1OfcdTvtM7AV1udAy5KqJIERfINgdKTee7x7i9ylk6vLD5RiasetbeiOAZL
CD7odRF261i6tBJOavT1XC3ZBPYgyKhf3vT0mEjVfZisbVmwASugeEeLtCOIjKq8MeZ8a1RzbIoJ
MvDBAzwe6CirsxWe34XRyPssR73vG2Sc0xwcDVfhbB0y9lTM4Wnxe0HR/LYKghBUF2sxgg3hE0JI
r0snNQk42inOdLKatQczHT7FXPPJceR4bmTLgXLapDcbe6uyHfYBnviBLkCNENYLy0U5+429fCnD
uRl0eomp9E4byCggfaf1QZGSHy/HOlVfVXaIQW0OQey9B0b1LeoKRdHCYBDXFvpCIkelM+lcKy3B
X3jgFKBhcNe+fTHc5QbaCEoNM7Qco86QsqTnRE44F9m+EIGRiLWXDk8KtXuLHKpgfOKH+TuWjHYs
7tpYuUqmHeOClCYO8HMBEtCoyYzu1Kv+h+Frm1buDl3XEO7wo8jddZqQ+HoJ6k2SHeJEz5e4yEG6
C8rXCF2YnNX8WMpUKmG8S+cqOvMmp2CChQ15EYcIAYxuzWFN1pCxFAZQjYxUCuXWpNlSUiuHcz9E
NJZs+i1l8NOhjbLGqxfFd9oVjsQUYKIxFCvecggDF4gAkfHAwGXaTBExALkfoQzw05fSQGm6sTGv
Mn4JJDQGeb2HN+AmE3GiZIjGKKxSZM1efBgC46erqr2n0EQFW9mYwZ/fIuuiGkCwOQiPCC480RLg
RNA0WepYLql0jAoBc0afp5oUVNYWjQO6H6rm44FUGf2AmEzHZRwJCdo7YKgpvRJ/ZG9pc1ujfQ7F
YhcOjJNSz82k/A+ZhTCNNwl+eW3VbiV113oaCKOBHt3vqRBOihk8VFFbTwADRKYJOgnUsQfkOX5y
hEi1cV3nqBGh+46N7nAuWZeT7hgi9Cu0M5qF/ymJ0Gh4WExFZ/BxgaLVGSr/WzOy+wRamQA8syjQ
6PCeQ/87bwBHt+RlpphoMNoHSI8M6TfnLBLK6jlp1UNeKkddFHa1Yp7zkagxtAFDQHfC/DVb7ZdC
5K0K92aLZn/KDumcOlmY1yxr0C1R64qErraeecn0gSC39mgyzuzGOc7kbyxx28a5tAGs6zZJfG3H
/iZTR/c9uGrpExT2RtOhO3TAoAAwt2ABO2mtF1jYEH4pKOcgADidckz0zBGF6WmwTsUpREO5fA20
MDVO/4bZEyPr2/96f2Z6DLzcjcySxZZmhfwrS3etFGFSMrLQ202vGRxWwx1MjG8QDJQ6zI27DIE6
7IyK3qwSiTu1DNdRyDS0r7fRTDvK5X1Qaa4wgdJOGSUrPAuGdTDjAuJX5GTE+c77L7rtgtvQSMRd
kSMw9IWL6HEIYn+rRNCw3fQpKvkuDPjBoay7vrrWQDHEhNeAk91VOarUrB4O0ynlj1W+vFHYDhR6
LeOIJpunOQo/qqJcTfwpE0WjWRhOgHZMt+jdKx6fQl2nT9hwsJotTBNtlXJyVslWI3Gglzym4UMt
rtRcGJa1hHZsRCYD8XQP36nccg78BXb9Y8EpOsYdx67EHImxEsMDMFHh7JXZK5GZriUoCtu48O+S
NpaboAR/Eqe0NZqms1A3Vlj+5i+1HvdIkkC7FJMvER1s4J7xO3fUh4sZVNJx6CWGyO1mxJ2TKxNd
Q6n1FpWolVuzFO1AAaCdpTqSJ0Nq1qLMwXHIIHjRUNsWsCvAQI39gVdarKqaJUXoOnzNjXryFTqJ
QoytR/PIceEbXqQD0anL8yl0cygDRXr/hxCTujJZhxTEi2QmivW1UJDLWeAemBlciUTfI4UbudSE
SjvIGY0jM4MzN6X+Rs2NqxzJ2kGcv/hysUk9v9n++0/juJKbuDl06adOPtA+kT0iveYvMhrVsoox
QwnKTOQeq0Mxs75zISAWqmNr0Zu+PrQakMAoqh+iDJeTR1lfBROz6NzojxmE2pH8jZM+fSfwZRaT
qo27LGsRzCPET7y3XuvQOUstZwoiZdDAwkspgWChfO4ZEFh6jr7EJFAN+0TS1YLtD4W610dpM39z
Bh/1JkzmKSNeRc2vnRdIX3mffbQhMTSxnL90raWNwzZMMGwl8iYTXiXKJhDDWk1xMzZ0kZRJTDYR
s4KoRq6VK+NL9uh0N0JjHqMw8BdJaLYHHilTC+klpWJ3y2EXmNDkpdw3doUUlxBa2dN61fzQFJjr
yWCV9zGT0PDpmJF88Ep9phb3aDC9SwEULU/RwqIaMexs/tbC6y/BIPbHSSdKUNV1eYMeIFnFYawg
6ir2FSff0xhG/WaySFOsGkM6EnQCK1ERVgIbhMtqhKa4rSDcKKhsx2OlsWcNyUSjqM2LW5EYe6ED
dKliZDT7n8SfWP71SARRZUFHiWZ1nUbitzWjB0y62JLJucQo5HibByZWfXNkiFYxuSCSqFnWIZNW
ASC0exH8oEIJLiP74pQjVlJ7joCV0YihMM584U2rsy/AbLigFWrOTkL1QNXO/lklbq535vtkuGKe
bhSyoM4dyPeHCe4FxPQi1UgZ1oHqIi/obqJlJaCdVDq/glk++xoeVt9Eh9znYCh0nLK6NY9X5y2t
dDNoW5NJHGGMKbAZDsLSklDQ9qIiXMzsOnZpoVWWg2Z9TqczDgE2QIq3ftYnKjVysC3GYEKKSkij
46HBJjdLONc6nW3kVtj0QShoV/R4CioIS7VVyUkzmKVfMiJkNDLpWp3s2dBBBwG0UrRW9EODqFvn
B2mIsIeipS449kDWSGjMmZTQAeGMQF70EsB9KR0SmsR+csnhUSEE4Iah3Y2XoPCPIaZhPhNj1aCT
pQqjyYBQptZfgfIWE0FvNtfcu3Fw81J6JlvSbVrpAm8InYwyHjmrZ77DJu5pa01eIZjFccKwFKOJ
yYC3XWWaE0WwNhjHJ9gtyDYAYS+4vXb2gx8vfCNDJcrdUOZzomNGX3uB3YFRDsOJWYyHui470clB
y1pI+xT/NOX2pJLbqH3Jxm0U74NylZRrB3dAfB8R+EkmfxitqOGOW8S+FUgR+RdaIRISommhEFED
jqeyWmfqVWwfCeedvDLohdHHZI8LMLVjCYRPuaFGR8V9AYCzAQa0VJ5xb+PcxxEOkgRzi85I6CT/
mzygIQB1Ww6zgYPIA7TJkQ5fzWE6Sh//bbSjO4Hmjjr3xXF4dXMaYvU9y0qAvk9o7RBLLMXLfFL7
M27dy7ohmsPHNSlLXb43w46Bgn/1r7QkmMBh2jDBS0obyeL50tklnCLEzZVS8wBNxhGlz5J9rE+5
Q8wM92RzK1GgFTSCgAatLF1ZFJTBobJOJ0eNHRPdf7id+rPwRH4q7csjEzSrQqbKuWUZH6EfIYdX
vXEL5X3OYOQ10JrANo05D/09q5+cbGrefxeWK1k7yhCatRVJFeYv3S+SlAZeBpZaQiVpLqAFgu+C
jwnZIv7E6ZyDt/GgTe0RkurCPoj2yH6scsU8kJVr1vHml8g64AXAsYscEvUlSTTYsLlF+r+aJgKV
xlV9M76mr7a/14JLnqyXPwbFZQZRGNy1uyo+0TLKuMEEY8sFCjlgNmtKJELNBH/X4hbyd5wrpeJk
IWJK629TudOnXcIJNcp7793S9JaMtxxw9nTSyceNXawcQXmPoocxnfEX+OUSK1zgHejqotAamVgz
DN/hVmCtmZcbkkDJecGRjW2NTvUC5r3hn42x5yC4ri3b7HmsmZah6sXTmuHIMBG94RT6HgW36X4F
/72PCN6xGAUi3W0SfiB/Eb9snwY54UirFLG/39kKnk0PCjbdaMdgVdOW51ZwlOJWN+8Zzux81YdH
eKNttvdz4nPejGoX6FuCaiVvNzVHmWQTmA8R84C1byIDpbVwnGqkzBehoyMBU31+wWLoKu3TQDZu
YWgI+31orMF5u73KX7UED6UY5Pbss9G0R7FfiZRsjXlQ+6vJ7GUg9Maj/Av8L1m5G9FD8T6zwO7K
gyG/dUhGYm0NQLtPV9yKQ0ajo+7OFZRnC2qVBrONGNPslgq3sf+MhE8Vsd0Y0HqW373oicWxMEEz
spibn5XBukDdHDNcLhptpdMephnBbaigQ+ZJYyBJRbwxxLepjdYxw+CwpyOc7eCbpjE9NCQ1/7S2
LfZFs91MxZ0FBl/fgFapK2hDXHzrCLGXs0hfzpNOvPI0l9WE124DHcGTyLkq6+YszztjaY1BubxE
oRvAa/EmBvQatd9PwBib/hURc8shR3pAc82S/qDBo9KerUwRA9YGn2oXzVPJl5Ef6DNwVEkwUGbH
wdjgM+QlkOFq4YNCxV6t0KrX1BMhw0uL9vnCeNEPfNbg8x7DJruj3ysZ3S6Y/PEyS9yrAbYy1MDW
ooeqrGPVW1P2D6gzUFoXphMxq/VtdNMBmZ/mqSHSh1xbnNsiCnNMVXSYacwtIxgItNbY/sGDznm5
zCe1W/FCMs2aN38i2iL+K4xHKN3T6queDjhWMIRiygHuSMTIoh5PdIARmXLyx1w0z2Dpc+MypFb6
6QAS3UEq/fq38BZ96JzKYkJpFsTFnYTzTFzdxYpbQBdoOPEdmlTdGi3NQkccV52wMOAdce54iM/y
FuN7eqpfxa85K6ERVq7KzBWZL6TkCgnJVZEYsB/K+mwxlaCrk529iuy5+2zIMPgc5UuNqjlRv60S
9gZ32cTF8ZDbivygmm2lJy1UGOnGUwEnBdOQtrRbno7JXMvBHX5vRvwoQ4fiI2a3yZ8pXlwSPJBA
0EmvShrOHx74D3+WRWUrNkN13Ox4JZm0N7uPTgR7/MqkG71MxQTbeFB5jzWdTrFcZ3h/SeJAhAEn
NMNig29TXMuJTZ2BN5cXjPmcoBokaljwGXjRwuj59IpcfNPUdm+ZLFCrgoWWfGjoFqQUiQcqrNTs
8Ct95c2+w0dlsu3RHaH7yaIz3xoG0CMFrz5F4QqqSvYPhgKXdNCWEsGaUElajvCQyX5EjPA0yRjZ
/Wg/AANCjyV0kfQozhlmzhZagE/sjQh3SF6m51wibecENT8SxqZjOqxvonJTox8XbQzBJtprcz1g
jJ+QhvOAE2uysoo1CZo0P4F9xUstRvu3bPikbErchMaBeQn6gxDthOKhdAfGd76wW3o0ASPh1+/f
Iust1D4yxF4yLw0BVGfCvsJ6zNkf7gLygdJcKLg3FdrZekmZxIcfKJ2tQXFN2sLOfBPoGglAFP5i
i98eDUgOJbfO35D0C+m7yGjXPAZoceP8CMULSPxSrpC6+MqLVhvm6JqGdI5s08MVCdA25Q+jfU4k
xvl7MWQFY9TCvGrqd7gXMEumZrPWJmnfZadStNxywOegIpQjZ3ViEGsM4N0t7pBwVevhTUQy6evp
UvWe7GSW9q3n85ZNeixkZKRhdfane88Q7PvITy4ZcxusTtwQMRIFgi44xL53KsFlGPzTdyH8MJvP
0dfoVnNhZx4JiUEhLyGGed/wEjr9K5N/hWw2Q/NeF2Mi/HqUZ10AnaTSe9bbcV368KAdX9wYOMpa
x/AdozgFWHzwy/brfMDtq/duVzFJZOO0aSCV5ioQhlWIgX+qj63J3l7ii5xNVQmhFVQ8HVae02xK
Qt82m8R4XTRNqUw8PPxI5Vi9Y7rZB/YqyzqhkU60a04rVrV5BrhEBrbV0Fwil8mtI3YuvGPKK7sn
5/HYHpLbtKsYt17KJW54kCTYUhmiMXgV9lAUOLTibRLpf/AD74Wv0tz+QIJeWAf8dYiRu52Snqbh
aDYPM3jW4t3wH5pxUpufeQwsGsfauGn+g2yYdDjxHaq41QxH1LF0YvV0YDUQqo1zoclOKT590zEj
NxjY4bJ3Vv/Z5AEFIVmKTN5Y2WO0EPOiaqB2Jsqdklo2jlLwwTIC01ihM5G1G55fLbsPpcvJpQhm
1seup/wKNwoQL93V4rWMK5NOhF3GfNi4hh1A0W3sqiJYb41XswL2gYWHmy1SlszvGn9VUQMb65Qu
Cc14FjU/+i6Zi1cFo+nP4l6cGSrcshtSTwX/4lfwXV+Fl/zHMCjOnMJwjcbBZIgPzQJfL17aKN3g
nlGh8yhMTpUfDlR4cPDbIWxtmQ4k3kGVtmTjvLTGGVMH4ADHLlYq/d/2KzrmuEl02sfZubIOjfTW
+VeSfyzdxd9nCsTX7FTpjpOWZrUg/QVMTUsNzar63RBIW6Ck8IYPaKWkVKw786FLF6wdNJEPmflA
SoLyCdW6agBwjD5KHhbPegJvZbPG91xxOkSMqNGSo7+ynDjlxsLeF/a6+ZQHOycjvlxB5bKMU2V8
dtIP14atKDLeJvNXaRBm7wIiJKzrlD3U+qxwb4fHUtuq/b7R92rhmD3JikcPbZ7Hz7SwlVm/FX31
IBtXUvPOb/TGPehcgZaUekiHfUht3MMl6jYVpWSqbDKAwGhN6ReiW6joDdMP3LCzU0uxDlIwoHxS
Klv+4DhLKSJ4wdZLf9gCAguIJc1mF33PANREseOA6nA1R1IQHawyT17iZOCMSRfUl5hZ2FNItPwa
HKIZH2TkPuzc6AMaPMuYKo5jjIW6QoyzCSJHCs/8GZ+M7cLGqiNKdolOBUPy78ACic3fWsn7yEUw
1ExLoIROlu+yzz5cMFL+rDfle7ZNT8FHeEoefvVUvWX9FcoP/m2dGUvN6pM3lJmQqN/LaQUdDowH
C2cWIE/sbKQibGeANDP17HE5tNrhow+Ne4ysDaY07VhYFdlaCb94hDCWSbfRUQ8CVV+HpG/FfiuF
ewY+3XfE+fMvflMvWuXOETdv1Ijcm5xk0TjywDCzwC8JToN/YsQA7ZoZkpatdagDk8xitRT5pyJY
7KNCmyGs2PPzaAvaDVQcEEUagmK0HTH3wdzA/ojiYTZSmaepuOhsQtiUmxBPM0PFqThI1qHobwa6
UvIEtnEgccAUkeJW41JP6Gxi9tHb8Z5qkPIaIDRzDcR0PaHO9jHm0M2gr6elmeOTkgjFnqVhpNkl
wqLAD8mvDOlKiJZkmrUHFWMp/p2Vl8pDdlwJJyP6qDENiwditrkhvgYI03QmZ8GRPIC48toNSisJ
TpOg6dtQYuY6UDNwllHeGmTRvcUFFCbHwttSa+MqRYiUh3RjlV+pvEwc1mBQdwLt7L1IxsaEFhuE
ofGlAHzKq2qpUiLCVzMdtfc3FWKE2aaHc0xgE5E4uBosXgFahRbNQprquMMQhljTrUQP5LMvpt2j
y95bwjL88rvxPyNiipNb56EkYR5cvzz/oCSABtBNrYizzaDi9Lbs33Km5hSfIurmtD3l8TFRsZM7
dHSU9OATQ6o72YnUGTE502Chp4k8gzM1Z0nMD+i0pvyE1w8NA3ZxC7JKu0yIlQTZ6HMPzlYC2hw6
c5LZRf4rlBevuUriOVSYypPssNOEla4/Q6MkExNJsub61T4qAfc3B0+/xTxOhraJgw32EQ9vHcp+
KFVOIJxKnRYejxsGay3kwWWQKCHoYZavkYAbvGT1LhR444+DeBRFd2Ae0yvvTc8GqUOSky+S/q02
+1rEkgzJUbmH2FTEA8e+UmZ3+0ry96o8kM2eRxvqG87WRk0zDd6ueQpwD49nuf/Q2M/p/qT5G3Nd
bnBY0zIraEFD6UTDRedmYdVNtQtznlk3bxpIL6INhyGaENS0FDJUuVSvGCKyUYI58Y9Hw1Ljg3sJ
lho9ddB//orZ2/wUAkKBJIo2HiYnqwCGuyTcSeB5nEhbslizJsLDYYelaqX6wTY5uyopotl5+xW7
BP5wnEVsjknMJ+sdaDDjxkU5rOEr0H6y6i4JB8F3iJAR4BygQwwzXB8bLFreZKfWksQhDPNM0Tgv
c9EjYTuhfoxomUbhFahGDOk2cdERMjiMAevGKzVeSaVNYtII387YluN46Ith2Y4OyiOameMv6z4u
yJB2F2yMBv2njbmeOowiDDpBKjk5spQpe7coKWOXTEFIIkQ36O21VLYMdBc5AMsU2Z87CF+TsgpH
Nx5sC+0ebbNiZWBu4mv6EgZ2aEKas3SWo5LVSmMEcUoPTnxLY8GDJK87bbfSh5UpOxAeSuw92g/J
Lm3i1szMaorMJWBtP3HQrveBW/aur59D4S9jedfzR2O+67H+llDBD9NXHTn0gRSJfiomU7eh2qff
Ss67KySV2w8d3j9O1PnGGN4y3dFKOy2v2XAu6Ugyg53MRUlsgXdvB7QqoHSQ6MxtGf0MTIT6lvsp
yYOt/gMYj3dBc27RfWET8NFo45EwEekx1l+w/6xRhqiP6Y7BnJDqbq+iaqEipYQIbHXEYEQ9vqSl
jAG2vhZo0G/9b/1bzpiOJrkgWbFLeTdbFfIltTLyoyBbzo15lDdcOKQzPLfQOkYkmsXeD25DQZso
veij4+F1gpQYs4aTJvkd9exRi/6DruBHfJGe5ej4iP3hoTA4gtStL3Halb/xpTpZOyTwbxl4k1dz
4wWxtaJGT0ADDm1nk7FMdM1yInCWh0ID10HayULpzql2M7UjJs65qB//+j689DG/NfXYa6YGYohp
YjAsJ/bHVC43UtaTRdiiGrT6mBFcejQM5rVkNwtIzIEWGl5AzZFHS1WQUUMPxY9W5fqxH5mD1fHL
n4IO064nnv996fIcGKSRPHXdO9C7oaNJONxFa9RxSxAmJ30IgFWpsGbq06UTUa5ms4a0Jfa0Jw6S
Yc6wj2M9PySUKW3caHTNk6cYKqs0UPG36ZG2K59RS2uy1jiwtl32kcKOF0R9lpTFf32Lj4Lwim0i
pRTgo0juB5t53wBzzBkvkC4ZewKocsqpnKQkO9QAiRTpmq3DXFWSDlYji6GJVfmVudiVk+U0nyiA
MqFs5AgBNHgNTgLGNIe6FbA9h5fBTWv3sHCldbYZl9VKWXTv8oHyy/vF4j5gOOG713SsT4xbaW4X
qHB4QROotVuq8htAiWc/MU18IKT9RTr1AHcW1Uu6IUXqlnTpaKJs6MAkJDkEa2E3Q0bzL5apNZ6Z
LS0uZIUc/QumBzNFEEQF6+d4yZG7vPQHfY9ZSc/Bnt7yjYMUGM097gj+R5INYL0lXeylflWBQfOf
GAqtcaWrx3pnnfunBeOVgPNlADEayuhTt7WVsSdNCPPbvt5C+Ez5XpUc4zOqKvkqHzHootkDo0mJ
aSwtN3sV5KVB7cR7g5KfGGJarUUPvU6f+aLCHs0+mAxA3eKCaR7wvev0A5N75ptLN0jStqDtwU+b
D94V/QdICQWxcNtBYHPnHBXc5+BplLE90FIo4c1jdHC2walkpMDrwIRiuRBeHv4bZR8n9222B4C6
CvYzptj7fLOoClzpRm9sfkcWWSEWZ99FsKHntQbcM0PY/VW3ZifmbyGChHrP/wNP/vTji4q0GfXf
UecSwZ+bfsQrdWL4nG0Clh0+B3E30SHJ7S50YB+ye/HtwLHnDqyrQqk+lzucJNZ7/8U2b5cuPZP8
y7xK6ir4xUk+0snfN+/SuXT163zgP6OFV2CBsCYs8meuuNZdOfOJWiQz7eazBzRBCucP75cFtt2i
iRQv1QtLEeD1+k1cAld643PZyuB5+WjX5rLOV8adYE/asZyt19DGQbXy1IO6hXK2h4Yt/XDrAaOe
U5xmyAc9QT4G9YPTr0DmDcydYC58kdLx+yEXkAqqWSln9Shtcru0QZ/nfLhYmarv+WPe4C9ffnz5
C3/B4wgYdZM6YN6W9EqX7D7lavhWneQ8ow7DP7QnW6rcmRx6AHB/IqiJJOpkk+2hP9tY3MG+c1ON
1/HKMCe1/Tfes4UTcVx6D5j7e3bCvWyj9TrNqU5LxFDbkT/frfUDrzvYG3vdLnetG95IwTMgF/vP
VtwGnmvsxaN87cCfrSDn8uhKr3k8tM6vgOXsbM9beeNtF5DxFdj+/jPnWrM2FCvlxpvG1oHMFal0
gDIU/9Hc86UqQcaCxOc4bvUPoJ3YA1KYj/OrpOZxPUfcdq8WFaWFG9HWPwbMtQtKKHE7jza4f0My
NxbWCe3bvaSYc5J9s1YP3bv2w2hqE+wFl/PGClikYKOJXHyNNrNN36UT1gNwQmvOF0aOvBJScQKu
6nCG1cTNy/2AgWJvndhUwIizYoQzPZ7jEzcSkESAuTxNnkIWGD0mktjo/uxpXeqHnJbHjOknteZm
EDEwENC7QL8N34XSwCn/lBNA5o1+DB7KJnntKO1457TZQXFq7WY4Zy/6FFn4oOmMnLrnhkVgQtLC
hToZgRtL2zdD7+a9AOsHTQSeESyFeoW20nJhAawBFzYrCk5CnDgJfoeMOA7yhWm37SlrLgIXqfmG
6HkxD3wIGi6M7Twhe40ZEbWcMNdl+VZ+yvSN7sNLOSFWoIjksrGu8uRPNy4lpsHpPPGY3ccFSt9v
8wbQZAn0WL4OJz4mLq/ueI60hpZ5AlG/JgOawSf2gwEcziW8xi5q0E3x8h48C3TamztCaIY/bzPd
mvtQdshNWGgvXpBxEi+cV2kscbWkU4L9jyavic/KhmrCw8dhlEWzByfG4vvRvaQ1A+LDtEcjnn5O
L+qpisJu6acrhmIwg8DiiPAjuY3QT8JBUoE+0tVN/2TtxbhskPddtC9ZkPMjal+ATQz4YanQn5Pl
bYgf+o9qCZjlJ3dR+Dm8/E/+Xmp+gf/fQpDg5UWARtJZGt5+htGTBk7Pk/gJZFoQ1gVyM3wHH913
882N4v/1FyvYJS+uonrgghJigiclmu8mMM9nPT03fPO8nRQscwKtu+HopXTfKdPmMV9szu3vlAkk
r5T5zBk8se3b3TO6xVsBcioDynmBotJkLRH5YYvm27rVf4hRVZuHS8ygk/NAL7HI/Qh7VmQmY4Bb
OUvsCXuARnqSiG1I1uUvEaC26XBpD7gQ2VjNW7OWP8w2YrNRbkjrmQIe87fW7tbdtz6cNAbJDF4m
68Q8RvimTj+ii2dGwWzl03qWR+EbUD3/QTA2dO+LF2DcaIkAt6KyoGyf0wPo2/WMBP6YP/Mgpcdq
r15kYxml71r31NF9WVsp/JC4qX261stadOTLsJ7WdLnHT3ohgJXqt9AliAGIsaMvcUDS9BUZCjL8
nFYEU6Ptx1SdXuif51vhmRtLUKzSvuELQoAfDMA1BbeqraEzjW/lsbkPd45KCB62yk56coe3Z2Q5
yMH7X249QqAWnA2Yf9fH6CfFxVuteB1ijjzPzgUbjLBG/y9/xy1dgAhMf/Ho09Z2Ju4hamQerz90
ifmn8cInn71TWfe5nV+ghZ6Eo3U1jtp1JOP4BxwmsllMuR3NjC98XQQ1IOjHdUfoSX2c0z+HFdw2
gGQ9O0rnqmefwxIwm0XyVXyFh2gVnZpbyAT9p9sH4GfpMJQXDnQm0/ZpHpfLLB5/2j5gXX9vNuE1
28Sf8L4cDHTfOljvamN98/ha8l551Z90Zpatg0rBXyKoim0s6ZjPTwQeLLU1fI/qnKyR0i7+j08o
lydGgNwq85Y4f8VAx2f2hs/1Tdszsc/NFcFpLkE7W9lOMSTPWDtWhATZ/s9EcEi363YY0vUNZ7bN
5IIEuSPTC5AulQtaHq4KpJwhKpQsmSILh93skj1XKSkKJF+uoJVnT34fL3cpuHSCUAjxjGnH7GkZ
a/Pu3dX3+OHPPeD8w/qq/skMClS6JA/Ow/FTapORtK/f2INY2wtExZ9sWID16w91Oay8i9c9vAuZ
Hmw9sPMXIflMUCmmxRfPzmdwZ2n2P6UT8SrwiChelRvuBSJpl0A1ccEe/Lfwj7Gt96AAozsEeRoS
Wv6H4JHlWJkzbIwT63e2j99YcUlySB30Jjwz3ENAcpt9eR1+ug1jBfMyT6PZVmF12Li6hw0Zzcmi
unMMgIn6gT+NmQfMvWkX26Ldf8omC+aivDSlncj2fMJ9EKIzOEBNakdbd6xoK+ObNnv+GZ29LZAS
p3Qm1zyb+A5sPsjgpuxUW0M2tNT/UKtGZ5SNk+9E9YYZByBOJLAotDewEOXUZjhRjgs1O9MFGV7F
noc9O6PJ3SI+xNTGYSkj4o+DDcJlfSH/DSwGoBTP+VG0EQCsOEc60S096BxQ1FXuSC7o43cAuKvp
KRzjR20g7JgpqySRcVMyKHsGJ47Qk+LqcGL7Ga9q6Adm7O1M+Fj0n369qORV/Rn9VGAKodCQ7I3I
JXCkfYzm+yq5kO7JwlttuJhgzeO1/2YeZmVN+IChVOz/SXaQpONkdMOLcPQ50954BclJBG1oW+th
T8zaS7iBG2KO04+L8i25TxvJ9VEzrrwNKUeu5Oo6Y0d3fCj76H3am4Q5s7UmG4/cEeqXb050xI3B
cqY+MZMVd6JwAu2wS05SyLBrkd14h/oxhRK6Dt6Fby4CcAukzGm9+I+l81pylUuy8BMRgZe4lcGD
vFSlG6LMKZwECBDu6efj74noiJnu40pokztz5TLdWfPFf+jEMg+PDMlm3mafxRy6xvtX7uyaLV3j
lVBWkhWeKPK/6hM+bWOwRAkZTo/FOT5CKMFMePx7nGsoSqULH8GjxDlvNFvUlR1U0k15SO/trfpW
naUv/8KEH7DSTjzhK7tF761yFOErW3RgG3Wd2oAh1b5zpnO+lexn0HmQREdMWYD4NDyikfqcK0/9
XW4E4iOwbCKpYPAw5cUYeHbBmh3aNmNnY9II63MLELl0WxzH1X+I+TYCsRPYpaBEz5afBnv46Zug
UWrHagLRpc20qDDU6shV1+XhCV0XTj3Wuvp6Psr633zc2h25RTaizP+VlPIHx4HCrkhuU3CWnMN4
qMtvWh9U9RDvDbaVl3eAKQmP7vC2uGleASao2P+mLuac3xzVfC1SpD2Y1WwvP8QrTXnIMX8kW90F
y8YZgfuLzHOeL+ahs5fkXFFgIH0SneD2Vu0k+/Th6og4ycQ5w3Jyq1/udquxclfikPYrSOPt0lyC
XEfjh4Yc0MtdEDKWzvEK/WylOqNyGm4F5mjIIazJH7fqn2KqX89jsicvFp8XPNSUKwaf8AofvzVt
xgtIGW/nbbIjkupSAGGCDExmu6k/aOTlw9z/Tqb20Trz742cxTEOcvRwAWyjnkX7v+gT8sLTrXbl
heoLmEV5fCJYypAEQALZauwUgBdu70+41OfpMBwidvrtejhQwytb3sMYMmkvHL49s+OW/YOtyIPq
nOFEP2SVFlh8DLrgyYktfSNI4tsQ+Obnkwlsaqr44a3GO0s74H6PV7859EGdrJp/Wb4GVTMXnsFn
qpwutuitjI+EGRAeXOdn+8UHK1op85FugKeONHiSxe4CzSW+7dDVeFFR3vvNXSFj9WCYebjYKbBg
/uZ8qwGiINsV1GgfTem24Fvst3gxFG4qHBPhtyMdwnARjIulAOK/uQeif3wAFUvAYyv1L8G/2Urd
7lbdcIAY2ECCrmCot69u3IpBmm9oSGgnyAGqZn9GHWtvOkZMNOhFDssLxIblBb0gjHG84X8ZoKFD
jOwufvnRMs6vibOccabxFH4jYiPA1k1CCcJ4DTXn0nzrPNodXClAwG1hZf9ghCHQBAl6YJBOx1ls
xHLGWeIibEaboYErTlS9JXpFLNkNWEWoaTB4HXwFlHb1ROwymx0hreMm3ZbAmOIW/S8GRyA3f+VH
4bVQDjC1aTH0x4xexu+Z6oSUBrsKS/EVECe6dsB0THNn8RLkAjbdEqaDbMBtUq0xCp8n/cWJJRdt
ZwWK56LaIkssxfFZOEKfYiN4W3LpT9/UPO6eFoehE8yhbevJn3n8m8JmXHU3Civqe0sMOPT82c5M
R2vy5mJxGk6xzagHsEUtbpC9vCDFmTCpd7olrjtfM59bDOUtjWjc2+RxG73+Ua6O8MxXyJuwV/Az
xZ7yQEDtADbWBors6Gf+m+zAHEHERKuOaBkT2v0ct/NcRxukaHNxWGFi7cZfmGHe2cFDF6ApgQql
WzQA4zZiKOITYaBhtfZzHQfGVnawJ7xMhxihGVSwHUw5GKGmwkr+EDOPqdt06WRfHSdZ2CuaKRxy
h7Ql6zniGUEA5ir2RQcX8K3BfG3gt4aGEmToceBtTi/vjHxA7LqhIuQe8P0R8gvVfeKiwmnhKnxA
KKOSDt8Vsksc8KvLm3+Z6zvNwQXMofGE8BUUuz6AI3uijMX3gb93ySS5MsLkEUS/iN9aXDXqdfLN
4VAC/JKGraRvGJ42qaNTUA/ZVd29PlTCCLHibdfI0fIeX6b5P0DI2TfvjronP9ahBeJ2plT+L7Kg
8zH6gtT5OMM2FXYTAC/kJxvcHkdEGC5EEWAVyFEjeM9Ei02c5TrnDutuEe1oprvcScX3a4EfxZnc
3tpraY6Gb1Sf3TenXMRQ9Bv7MBBvWIacAM4Vh5rfCRFd3FP5JOUulBCiWMe4+BhC/OnbDdcqfy8W
H9RsgbfkwknMQOc+6j11L8YPultTmu03/zPLmdWownhE3+MsZLtm9W0gF/M62RkLEhkwH8KoabuM
7GRpPsqNIDtPAhZJP8TjeYROt6kfGw3vfii/9/5juUvPOnfHpm1MNmVdqMGnG3loW13BPAVfnTUW
ISklnB8St1UoYOomU3ditnUm1WoYIiEoNOtHSijqGwYKxmtsGIZfgZtljtWZVv31dcVtX/qZAHw+
lnfKhBpQOvqDdhZDInjSvT5u+sSEz9aDNYI2SAQZ3TtMhplTwT8rPMMDGLtUTNhaww/NZLpKQ+gU
FtV9jf9vIIQFiyBxbvXjS3wpbuJeOo57tCtTqNxzIhN+hgNKeT5MTtoFUEdlLeg7+Q722vGYBo9o
YyBvgdnLul/y4h67xMMCi+E9Jg04ArwLPI75/cwbrvaweGERUTQFcC3EpdXyl34na9btf/eyxOgG
mstai1TM0/QNjEscgMwSj71eXW1lkAw+KzZQuBtcKJKx+zDrXX83bvkhPWSlk7vqvx6/eK4E+Fm8
Yw2Zf8RR5qCOK7YodLkqhV3FW2fWEqizY0HYxItVrVrcxmX+PXaHBd6lmZVfuttwk26Kp/nPI/d8
KwQJcTpxCFowrss/PXUgRGJRwLjRCqi1VstlyE5RtRa77ExsgBnDWGG6ULzSiv89LTyAcGLefM9Y
JracZu/OEOWMLMPI6+B+bJvxuyw3S7A04C/njeyDv4xEHXxVaaM8/Wj8guk6JVF5pU2qzIR5LbMP
S9X4ixS9lnnrtfomMphkUmGXfsnjjimSqYhzVPgv0MSHn/k1lyaDIzyZf8pZDqdPyVF+h938oyAG
ge8AygUSNZiqFR3io/CTHrO9SM+Xb1M3PZRspU31s8a+iPmQXIZPCjYdBP6QG/ZZBzIa3dokJYpT
KO1Y6qy6zfdc54u5DVdutBSpC4DZbeN82343yikPktPzX0qqoR5InsLsqvhE0cagWF+x4mYQfjHF
ZmfrI0VFKbTcvL5Ul0g98PqaELp4M6OJAKnh/NQx4AQ94iqrHUjwWyYjPktuvrntovt8EUzAx7o1
mAijwIS+4R3b7Y3VoR7ZiOrlfeTPhzNb1ZRWPGV+xff2f2NyxosrgPVsSmEeokfBeWFaBqzHtBxi
cIY0Hb4zwt079vwEf1agMyBDkCtJHRm4Odm9yA7ZKFhSg3BBN07/ODacn+Gj+WuhvUEEG+FrACbo
Lsb05RU4KDqwl2QPicGF8JEyB7EcnIiLRFqu4oUF1LWa27ppM9jH1oPQEEbs1+YPwGixTDwlrLzl
JjOfwIyY8/5QA2rALL4BSIjVlVVnZGHaCCa83Lf54aEF3eDLVMN2Z4QTI0vnNAcAL0vYjp1TFI66
F/e6T1ARHsexP1mS9Tb1U/1n3Bc64bCQJ3dKso5gJUM/OzXGLsG5A1bvDrZ2vYVD6Lx+noRYrMff
fs8lLv8yDJ2XZ0oBM8keXyK4eHe8BIpZ0zA90Qezst1CJywaIuyig+xiVcET3aDBsBEJH8pg8NAJ
dV56WbCbuyt5QNHt2BTcqL8gciibbtp2OGh39b0aXO0g/gwjjsab+q//Me5Ew++WvrpZnrXj4kgY
JrYgVnyn7UkZcWKvOJOH0o434YeZO+WD8zBxdQA7ULwBI4x/FFJWeeRMXJ4H3KxIg3GMcDn37WsO
R2qhc2W1QNWrtjMHE77IpmPoYIzile3/aGafJAthU08ROaShsCPnLeTrggzp465a7GKX7TVXcuoO
qs03XgY4yQyp2d3SSxJtltpaZUb9NvIgt1rGedzkaXJADsCt4TesSHCl9UNFSCQawbZ/8R9pguId
loRyxkWK/htfwLdJ251YjS38Nt/CJsdYCYEdUqGIVEdJWGmf+Os9b9L+CV21WmlnOehpnpWTdnr4
rHKvHNUQWNuXNi+XkWr1DIxQYU8GHCJfkN+s6di3KJoqVv/lRd3XL0vkXySEwcdmF2cJA8HEuhrt
wmbWgWDBS/lbw2ucpyTC5x/47IDw3VjBP0AnLpAmQoyZrpVT+yK3L83JCfinJGbdQbphgflTFpSP
6kzD5bS7VxDfGeplBLjZxhLqNZc+729PzC3dZYr1EURWhBQurm/aXbsbdxSeHbArvBNSEY6PI7ay
ZrlTv0Ua88uiNEn76r/hQCtew1pkq9qir/01tN244CIWo7O/L4Ia5gpzKEg+xDUuQW7AEq36vDLZ
0ItwFxnh06LnovWnOjIgusMZpKVKESYgmg2ybj1APMmdKgLOWoP5jX+UdD4b6ApDFuBXjIiJ/8PN
BOj/g7qFVVLljNvJX9gNuVM8suc/nPDyoPWqG8QgudlxGrUjEX287E0WLsjj4ykMLk5OETtGw6Sm
QLoY3+xFzB4KhYv6vCWpy8OyhHDPdgUxHV05xpTbXrAiXOTwJT0KX3yHU8jHbV2RGc8fMTU8zM3n
Z55sVBBAv3TqLywI2vC9e520PJRvqN55ej5kzyt0wrD96z8kPt1d3GV8rzPDaT3ul0iDCJQeNwOo
JRMPW16cJy/jfw2BCqIB0ibwY2KVvMbc0nwT5E1mKHFPzRHvYkC1Au2LiQow47EiNP/b6K8fpFTN
VfuoQRNc/PpM4YZ7qhejfVzlF1zncG9uSbtFw0CA3o3+umAI5V3Wjtx/FX3rYAOkce3gQ3fkjQNZ
/I+MPIIby59sVoD4kFmVYX5Ekjf5MGF+ShwZySemT6IWjJ/ZjdxvnwHi9PrBP0oYtiPSV/jADPAu
6VigKlxGTP2hhi0dNxNoLvWDwo9ZJUVo5rPg/XXWgWf3SwJz1TUCOa6KxOTb/sbbtVtwQrYlbQfi
X57gqPtLAjIiL82/tSOVKgeTyA9cK2GC1xiyIZoWISTgPdoM3kSdg3E2neeck9JqQvZ4UI21E3t3
aceidwZk4X9jJoQNDegrqyZh11zLMLU1ksQfu4n5xcAdFoij9GmFIZcwvIm7qGOMkZsuVNRdS9sv
RZrbeRqI2mWyjW/Fm7zpFqur+kah4E8bR6bFb4D0k7gl24F5eTPZwgI4wIJgzkqJrgiLp+86xRSC
YPuOp8jYwEvOmXkxib/tnDT4cnmtCZ1H6g0pUet/mDMW8tJUHSkxkzbMB4vSIzxhMuBbuNjynGYf
gYThWnAmkQFPjo7y88goUpRuLzjdk+8SsTS7pf2QnWLakYVVT0HnytDJxx1v/SbS7XZyooWTt7Be
3Fhwc8Etibn4EhB3y2dBPj9CNH/k5ZAdbRzpt6lHQowPuVnq9pS5Dezk3pMOPZQvblUknlxFLw9v
avIDar+pgtcYisWOgX6dLV2EdbDQitjPYn6NiAyrh7Ake6XsdYKH6OkRLBd+MvpN6WsRDtCz5Kwt
3eiMLcj/PlQtzx9qgSNI6giYLcX4kEUvXuzp6Wki1zRcbIKMc1MkPS+zMVZVGr+Ig1cUPB5YsLlx
8vWOvob2+/W4Z1x+bzuB6lBZGJFqkf+mw8+9MSwXYTbs89dR5ybZvAxfIN69C+EYn+FqyVqov3fi
e1dpO5qKPuAe7EpbzvZ6u6MUCjaEslaxCStQinl1wQLjycqaF4D4AsGav83Uwh9HCsfHsSSuiiDZ
dxAv/EfkYaBB+S+UXQcJIAukOfYSK9J/r9LsIUCrrI0s3hR2IBTrh2qR8UPns+RUc2d/jJ3HaWJy
iFgqjZuksA0FVMTOocLXmLp7j4Yd4rH5qBOGswA6V2YPcNnxJcq40bdT5UbYW+JsHrtYZPOG9Mop
q0+01V1+kIlRTnetGihNqL5tFIOR+X7bIz4MqIkt+b2lyVuZWnaYkp3BX294pAYsUR2hN+xEqyN1
Ee0S+1wKxm5xVzEq4mtHAoxa9v4f/I6n32s4S8a5I8DgpGaeortcAfLgjrRJitN0TlI4y1819ehg
EsVpn47scC6n8EXOQfQ45tp6Ykmy57kOGZktW7CFVSr5ke6QTAZe81isVMw8mE7FwyM/JZPdm9Jo
c1plWEJVkPfehLR4x6BtQKICxTD2y+5UMT28Lw3CkGpyOFjp8lJX1y0tJmeNSK9IsGPWZ1TAhN6a
pSkSMrdQnYfqDEQrU/dgYGJB2Xrg9nywMfMGgIiFP7zgMF+S5bknMwxHGptvlUMpiuaD2wRPdxiI
kS1x8r91jMwe4Br7iQ3SYr1aAUJ0ss0MLPO7PU5wRhIIffsQDiy6JzhxbgKxGqE/H8odSRrK/Hix
VUVTdJbDXuRjlddC+1Cgv++XBNWTrJ5/ZNJFGjfM1IkOfKEG+tPnMQhXFWWj4fEdT0pgLMIeggb7
OczlbLlG4IzLofXAg+XwxPg2NrWXmQomfnYYeUNqOz5oxZUwziDbB+InA65WzYrTaTjymMeUQChY
/iTvzK/6k/+n3beKE3cOlS5TGD5tbqV6py3C2FfTjQ7lbaF69Xeq7YsUE8iwJnUt3ecIbfSDwfN5
pVYr7xTMqAdTxBUBd0vVHFRzxJUsaFqrbtDunccfBoLX69AwngMfsajkP8xjC1vIcLawy8YRevKt
btF4a2tWeZd3Z6UkQBXm8822bFtm4YD3BjElmfdgGKExrE8EwwmJqTvLz+FljaU5/3LpT5Fn1AQI
uNr4TZbW3E06TxXhtM23TtYq75TYWyjG8t7tDbergFnPWnqDYZvSkhZvk39V1bfDsJ1toyjDgokn
p5TZXMj0N1w4i4clGFte6V63G8Jo4ZnxBtR20Ryp95zrjKik7Fb62TXL3WbDuHbJNk36G6e/w/iT
Zz/J+POK3b7j7MA63OOA3zCxqQHveEmm/NN5w6bu8JfZUJLq7koi3xJqYekuichpsdrAAd4d8HeU
w0jzfzpckl16uqm7MmlAtqX/5g+q8NRthcDx1GPNBAt/SHb/KqrPYCVmzfzVOXpHepbNCgjCaddf
8+y6bDeU1b6znzGSNav26tcp7g7Ar4iZue/k5nOGzwx3fK+Uu3QUe9cob9MCWwpzOFIDU26FB62n
SWUSIp9HVoBCZ6fXB+ciAXonk2UgXAkitJkxjaIBfvaewCvuVFAMlWOBT8ef8PS49m68nZx8ykpM
l5jOBfT9U2P6VXg9JHAEXX5P3k4wECRe1OsUwyDoPSN5iGaKEDf14bUmJAUZq4VoNTVZQMTkBAJh
Bqi0UL7fNdVUSXnI7Axkc2ndHpkDBGrznUecDc0r+VaJNCG5hmTd7wkbCnmWc/MS4vcx4F9gvjgb
orUIMukAcvw23x90NLyDVRu288PXeT44Mojr+ulwSQipXafOE90ku4za5NSI3KXleXpauKu8bb5O
mdkMoGLc84zItYiYAcxUPVLVecd5vajoGeaLEiTmaz7cZn89B2YlOTJb9ByfT9ErPP4OYAwceakM
1bapMBQl0nL1U40bsQaunB/+VK1/WvGS6n5H+PiBa57+hetD4zkHLdKt5ijkp8E4IXF/yO5TwPzG
awS38ev+qxS+3ulXQkv6BcI6hArMMZHGx108vaXki1UwjmFhhLKBzfBOwV24PSqPU4ybT5A9Ty/Y
i2j638cnqsrfSginVzikQdX5r8nDrUx4EAXF2LV8e6hbFG9cBJUelplZzzND8dhH0rp33i1RULt0
IG6RS/P0Es7jCH/8lhOg6qWxL8mePvrj7VlbQukbJRw0P8F74RMXDsatBPcMdxpdNTWrys8qfxS8
9+gvH8GTgRzGwL7A0Ei5UAgFTxa8QvbegpfI3lPwxgZj9A1UTcpJfli2e4RJyKHe9CJ9MKgnET72
m5cTe7ZQxNEHPb034KXbnJa5H7GPh1sjwGm1FTGo8LCtwqEKdah4rvRwS8N5Gc7oo+erCKygYJEC
aaekuMHPslI0Xm8GAeLa368vZKp4P0Q9wnna2W368rvJ13DB7oHVBo0Ge1d0exJQlt124qGsaT+e
kPW5S1w5dhl4ejVkwMOvk0qAbcPTat97blhoXDPwl/8k0w/GtIRifRSjLzw+AEp6gcbEZstc0YRR
fKwcvBIbGyY0uy4cSlGdHyJ1r+UfiXRpmP/rgGzSMQleb58wDNXPHr6+8MTK02esz5laR5ZsdR0b
GG15ZeQvFgG26x0txnjIpGOxm1R7wBIRsUHvOBJbgwNpntghVa1diDdNuMj9MTb2w2lc7tP0lDaX
CfXYJh5sjDBGbJN6R+QhqY5Cw686MY/nlt6LZwBx6T7kx1jeSXPHsm8IZAyVfp9EhzI58WBn/ZZH
GAUdtTD6Zb/lwtzsBMNMJ6tGE6RbYzJ/S3Jvo+OA+mMY54dyyV84OV6weY02RK3Rmj82vXCNtFsk
fnTpZwuBJo+dOHbYiJTkDAuYR27rN2/MlaAc41Nn6Zvu8TdKIM7k927h1gu3WLg45JWXRKXptMnl
igmKdQcAu0nfETrMqRgm33gGcg//KBTzUHuTSoSttJ1tyiAbrvHzW5C/JO0uZWfuINo9LtSYDMjP
SJib3qbDWeW/zjkB8xQ9Wg7qPaA5jIF5omT7WDeeDmFa3XUpe9fIw7cC3J9ah0cPlxKIqTx7UhKT
6aWsyOjcwJZtlWxqsn9qDNjtmHm129DeRGWQA+ixpiv2D+kAs+XlNNDM74RyTSw8t+i8XkQ+lqQB
rERnfNmsGFzmOzG5aGg4q3UjbR4YGKIFkP1e9kcVh1IH7AbP6t7rm+2Y+t0SN/L9+MNKJyl/smK/
VI6daiqpU+KlgBRIQH8eYt4c3ZPmYyl9Fm+LADeUQiqxSCb5lBgrjJhEHgl10+DnQc/N3WxJw0mm
k4tah7r8Qi5Halagi0EkBrkUFDUBLAEoFdHWdhZ709uV3jh9O4+W/4UTD0LBxgaoBzWtXfTWa4G0
jFnDlgcbGQnywsWeYJKcQzicZRp2r+v2lXKZ8jOrarRqh6W2l7V9r+3rWy/9/yyHxSrdAiPskxF2
U0pYrxyw3KuV3UPlZ2KC20IvECpsmFDg7djH0PIYWwsnBF5e3uems2kbWCymCplShPCGgn6olF2M
Jl8J6QCgzrH5Jh+7sqSFCa4Fgsc9/YRfZaC7foy/i/5fFP979P9AjShCuttkXj+41bfeHcR0v/zl
qK2gqQzRWmEHY3HemYYGt71pKWsYer2NhEpdJoLPfXfzT5TG9nOwGNrJeSEi8JcDK8hgAJ+S5o6s
l3A3eDr92+bek55283Le6NE05FUsODXaadYuOJBgw80y6ueV+tUUWDwg9fdF+IHorR5LU6luy/e5
UAOJZ8PciBEc3IqnzX2plAT0bBjzpWFLxRJNfoUWII7sZz53vph/QPPm2v/N4dxhcIF5TLqLUqz1
XDBpXbBY209vM5VP4/sw1AiUdp2xB8wHvZY2mfjZlHMPWhaf2vurZYv1QNelM8H4qeJXKK5hjsmz
9UhII+33H211fQ+Ik29p+2FY6WVafjJS8L1HyfWJncylZd2/Pyrtnh+oXPhQj5RQYqXegwh4jeh1
b3qXeanHuLbUt3PrULjkFkQ+azoaYNo3+jS6XC14k5ZXczbM7mkxhdElCfjR0iys2r86Dt6QeTj1
SCgKeBubfgq79aR59EKDS+vUTPvFgVXBbkgpNF7yxwp60W3+ATIxfyzpTHv3oTjqL8+Mxkkhzp1D
slT3TvXNQJy9bgBZQkFHZnMSoMfwOfmQj5v62doZXFpMG/975kzq7A2bwV0kdA2B+g5Id1tkh1wi
cMtMlVBPrTo9R2pjMUZ3C/OHf7HKDr0cSi/zISJMXOOPXT2ZjnxjcdINt9a8WPa1OTDS/MdOU37b
AgagxlHAtCioIDG8HJWOZyD0elUBGG1fkFQYHPIYIq61xLgNo5CXQx/ZNf5tOhjZiT4mPzXp5TF/
BDpU7yWQ6fVHy89fSsv/wlBkCIVhl8v/sK18V2cq2uP2TkM+gbInkra3xoU1Y9XDVu1OtJ8UU/0k
x8dXdU6hl9LuwkRj7mjdvnVH9oOsTmQ3PyePm8BSmCy+rXDh32E0ZCbgACQ3RQmo1MDgCTYGxT5B
KpL6ObqJMdC4jheXd/0BoqsR1xooJJGKtNJsidojzWeabI1yP41AnjYTnUGOtWhnuZMz1y1pqm2C
EQYW5e4E5uy3mK4OdEe790avIWY6cePUotPikNY4TeOk7By2XEQfxYSX5EX5m9DPnQac6rDsC5Qk
GN78YAD/nqa4huLimNHkx6W8X8xp0DtbPcXKLxNZi50Ve+cF7Ph7zE8VJJKV5MzQtl7b0oQEcU0a
qcICJnPgNYj7V31YosaV9tlr34o7vdoNr1BZ18nhUe9FKXxrfmZ4sugbk1u4r8cOpH+5aq2ywh3T
RdxZbUYNYzpXX5DQ542t1wNHVH5LihuONz6NpVb6Ok7pt6HEAZHIDu+ReeXNAH+Ha/Uyxd6sDmO/
XxqHp3R8aKdZWX7s4lPZnJL4RHSVnnyOyWde2lppZv02y72/ulyX5BzpwaILME6BE6LudC2g5ewf
wbDwG8xLz4Z8KgH6ufT2SMqhtVjlbRg/ipl1tX3e7AI4Cr+qz8Vskuk2/FmFBcXm9b2ULjWwuO7m
ENx0dEsuv7XunPJbSMMRQP607MKnvouatZWXWF7sGhYlP/9D/5Y/pRAUEm4OgZQEgugwBRSva4ZP
WO4rr6vwug4kuvxq8YFhd25Dys6mXqEBAiisLDG1srcJzkRIzKPYM2yDd3YTrzaACPYNd/VBnuSX
rv2sPp9kwhnhFgQFk2jxZQvtRTH2rw+u+ZYAmU26BlRfQpRHPlQdWkIUenhk5wGz+tWrdhRYp2zm
sLPIoa38/xsDGHxl8qQQiONejDe31Q/MmXnK6TwmJQoao+XA5lO6vsHa+pNKIa6usXLt8ls+3njf
xPEmrZPXvhZ3arVjzCnkoGkC9eE/E++rkX2hOXbGKfvCx3y1LX0BwoDsEqAyv0ROITopueWkDojz
q/GGOGxWw0XG2loAtiOm89BKOxWEU/MjTx727/cp1y4L/Qbk25sdAtWViJzCfhDLDiUhcR/3aLgu
ouvpbwEnU7lk+dXIroU11JfkcVXiE/JwDZHaRyF+JOIHhsjES2pYSATPR9APPlaAsb1UdkazqyG5
dbZCCp6Gu50JZQ/3HwhvWEgjPswhzKmmh8SQioggSHjZbPokeebyXX8Ty6ju/NEl3EOiXtAQwdx8
wyuj70RPEcBHwBDA6kd7eAEKgGjY0Is16Hqx5KIvbxpCD6A2jAVn0wvgJoPuww2veawss7b1j/Ry
2oWzwEdaQfzhxUC9nyN4BO7ROIA5C5zaZRufAawbJkISChMlpQdYk3SXIbvhOy6fYlogqJaAmcYX
h6oF7nlRLaioVmyBlAH6DjKdZiCNRAdutHLb4P3APghjQTKlLlpyAzUKevGqbvA3p21dvmycI1SP
uZ5DJaf+4K7UBcnp5nFRuFxHneF1oqsQiTUFVbRNaIAbPwWcuwvvL1H7EdVfxZ2EvbSO0Plv6EaU
YRsvLoyFGbiT3WGWD8TKLyV/bOWfkNNoU7IBwjW3JAawP4Lq9eUZx4Z0aQEQUxkzXPQ+jPwEdM+q
vtFYmpEIfcrH0xL252LTPk8aY3p2TAyS2A59wzi2a6SwPqaiGRdmD1pB9zBsG5ipmET3cCSr+KaR
hsu0HrN484eacT180nUimhkdBRBV8WKRyPJA7Oi7dzDuEruoL0J0HYerWt/G0efQEmx/z/J9BTs3
38qGmRi+/AxGPXjrJDyvM5exlU3GuPDf/3W/pNwY1S1XbqrgyJGNWpuwCCBhlpL0a7iW6f4L0o08
e/LlgpW8vuntVCgZDiYS7BsfmV2wWfuxFBGnzxml4gmrqMzwmOZ3PFRTYpk6Sn6N8aGtvE7DeOzV
PTj8SLAKAPF/LCeyhEwQpHZDnwhmXth4dLCzGbm3eTW2i7X4y0EBjqWrjAozL3xAmOrp0GpG0JU1
LPvmLqDgJHOXfCjMELgSPKkoF800DMfArxcjGBjmQGajUzSMFZiwXoXB5BXS5d3QBjIPlnwDrHnc
TPqbwMEEH6GTvjzN5Pz+FusfLOsgRJJte8CDYcnSrgqfVVhGYROFeViPJ7rQN0ljzU8Wf0fiHSMD
vMuV5mOECQlpASeP5Di2Ryw8kPRkuT8NHhkck+DqsqvjNq24SOnZzs90Nq6eTTM7MEjFDqklBvvI
zDJfgZKCQYziY8mRJ8EzCRoQgi+Nnve5Lt7Un9sCoW58XiyOUXIY453iP547ozg0OvDv5TnYpftm
FTs4k+a0Lxeu1fivak8TcUhrXfaS2DcE0m79HNNhbt/SrwSP/MfO+d8Caab5s3H7D+yU/lv7MJmo
8Co+O4k5Q4HyG5/y8qhMR7U4wlJtQ6xnkxOJSMlG0+7HvL7r48eiug2qVSmOCMrMnqDbzvM75/Az
B08BGjlCl4vAu32M6cuShDAkAuCrzWDB2mdWG6DLAdYbhqefH2QpLcz/aJAz/TXZ5+yJUYLvGXI6
Ju1Z5jzvlRigWSw1ui2+HAzDo/LMRQTiXF0nLMQOFSR+9kCkCVBaa9vKq0AqwtjYDdFeX1lvWtfT
wCKBBV4NKulE8UZfzJvKgSpI8F+zLf8RKGvobl3adYSx5qWJZzIBH6GfLSpRRyEGdMvOEVgP7eE0
EImqsxJbmOO+RT4UmeDr//v55BMLH2pZdn2bECPoz5rIhY/cbeTHJ0NZlTo0axK3xwAuRZKNSd2O
+A0L5zGadM9u3XvYvKgYKf5F2keR39XxHnVfi+gL58k6/RIe90nbopLf0Q1NQTRsyZx/+NwABEUg
CAt6dLjYhyA2xdMJahgWeRp0osaFNrIMMKDCr6dxN+BXhGrxy7hVwdGLXJyi0DWh099kFfbYyEaO
o3QGEMBXEkq1hPaEmJIRhq6PO/qHBA43+/3JL1N/mTgELmtfPlS5iaUUzla4/7yJlBrDiFsLDaec
Om+s2MDd/HhykCdC21Sa2SgLHVWEc6o1Hpfr13u+XyUHtBwtpqM/7fGY3162RyfkVxwS8fJIfsrs
ENdcLjZMsxeX8B4zsXrzXs1Z6GxkDniVdanPLbo48QHFYi/Fx9H9LzCFIhIXngESLfjPfjMTFVOI
yT8YpzVUQGKciaKC4m+lkoVTN14kGsD1RCSJLbu4UUrVIUmOLB22j4IQ5D3qR1M7fShkH2x53DH6
/dzscTdAxQvJSvo/os5ruVUtW8NPRBU53CohhEDRkuUbymFtBIgoop7+fNPuqlPVN71791q2BHOO
8Uc3WLy049C9tcO1A2+BOj+gc1+Mgx+xOwYBvdokhkVXMpDH8tYvlOhTb78qiRbeT2EMf0mffN2x
IsQxY/5x79+xaA6PaxO96UxI0kl4FV2yS4zeNU3Wu5Uer0gY7TjQaYxbWulq0FYPrtGHO6IPv6+b
al3PySYHOp0QXAt48AXslh2og/x4rIi5M1D8EZCsr59kimTzCuVpjDDQg5SUgA+Gy4DUeiCeRQCp
ci84FBWMT1rbWIvk+zrFsPEL5KLfA4fsBoFDjkCRJIWdH9m5bU6ZdJSWUJklRYwf8OSp9gk6C7uJ
PNzGpoUl8hHQrEEcLIg3FvaS59ZXsS/9Ep0W8Bz5X1Rt40SYluxy70MR5vj4X0Fchrhoi9ujPlBT
6pDxhrV3eHutMu38fmmwUufuIDOMrFVmbYOuuS1xFa07Wh660MvI7aIj/8iVzYQ/90l7QCATo8B3
zR94pxtpqZNSTWTDYlJvUvZBlpP13mk3BXhtc4/9koCanPBOL209ShxKXF5oX8H7kW1KjodAdrgf
lHqX3sPR2Br3bVqywYfqY58tX7jbJpbbC/EwDzaa/D02rg4wPd0pvvI6ysUxHw5jBky1LtIzIg2A
yrw/GM8QuIMhMQl1JMMdGvJl/c3M9HIpKKMegdWZQeh6be3Th0LHkjc+vcny2wmrhS+zYDrUa3u4
NNN+oyve8BAoNZ1qCcv96vV01RfjL7nhnOTiBrK+pOK9nnslqZ+/j9b9KR4t876uqrU9rLu3nmdJ
/5zyrxIYtqaI8AfPBzA8PBwAPAAczRwAq22ys5NwzAJuhDzxJ1K6l+0kxhQGuDvyAiewYMlQulle
m20sZRNFm3FOI8a6oktI8oCmbNNzEEJ5Lcyluf6GdNfscL9H8IoeBj0RFQu55Jlbhhb4WxQokDeA
pWBZ2alM3nR8zzZIrHIzwOreS16bwR/nx1e5GTXviFz18dUVn/X0bt4vBgl3gzsyAd1MxItW+JhB
SP+8pu88/QbHY0BAWpe9/5uhMMgQa0E85GhKO41EKh92u6CnxB+PEICMsTXxTXMXPI1JKJW2jsgX
80wkHIArhv/iXGdzN2busgLYxaIRHFVCU6wtKiP0LMguCy/h3u3XLagz97mncRvJAtMaZUISKc1c
Fbnbta5Q6KkkuaSbf+DWOlsMV+2dL16QZMx+D6yZYvoT0JcqGG0ZsBmkfoW7QmBxwAOI7SD1X/vc
c3VYwsVD2jfSvlcPL/UApCAnR7U5lMp+vGhKYNPGqm/vth9Nft1v6ohZ2CuWQ74tEZOaoWnusohS
o6P6OHfRWb22sfcavH7w2sGrBm/QvXTwat0rde9Vbv9Lnici/v/7zyg/E/MjCmM6NtoZ2fueLB+J
HBtuj4Gl/ibfbxGbsbGvu32m74ZkR6JaMW6QLlHiSo7ChhXfX8qvU5YdP+O5/jyUMcIFon4XdwL/
kCbgHQbfL4BRQcv2e6h2k4hEDz8FGn9IdOwzuFRx2E9rK/GcYCSrbCm3Hy/903h996/v+DBuY2VX
KaEqptPtiOXf2UjYqqKtwRh3f11i9V3i/VC/CEQydqq5r/p9be5LDjs9jLOQ0zDqySnymNfeaOrO
h3NK1mc5f0r/ns3HkLooGuM+mOF0bcxNYW6G0Z2iI0YMXB7RGcD+KuFRaczd09pHKIPl4xCf6vj0
1E90a9rstpAvzQnFZHrp7bN1FLrkq1FjoWVs4/kCTwezrMZtVZ+S6AhCsUjx1NrL1AwkIwC4rzaK
QcvMqtdpXNsJoF5+IMb7jBvyKd8r/A0egGXSL7NkX/j0d6eRv7KRfcJwBdLc9O7WwbMxaWraDlUa
f8WLLaNdJG6FT44YlsQFDJQYk5btmpn1XrsRKSvKqgEOXX9nSKO8DBHTlXm3nbYqU6/iZ2+rTvUV
RmHVbyUK0nkYgqkPnr2Y5SzWOx/DDlj8o3b/EXEiFCTFV8/uorvmwjlC9yAKYIhlaHX6n3zc2Ih6
kYwnaMmwxEMEog99PP1/L9RCKDU0z1pW165dOPKcTPUnWanfqDAyLKtxvEb0jU4bsgmiqeoYFyG+
WbGdPGT+A2+Waj4+MSjis7KCmrzucPwx715legoSN4hddHk0QngrRbqV9WcjsdSHNgKL5WCTXLHN
7W1ibxG6TWAq49ZC8hjcu72e7Cfa8/SAdIqEz4jnQpqx4JNe+i2igRFY+YgkwcdN0XNNtwbyUjxD
yyjSxMkrK/87eQlvZIrjRkXG9ot55RFjz26Kdsq8ugf9XYCVTbedL/Wnpz1XhvyR9O+ycflsitMT
BcmhNo7goPZ4mnNCK+dEvSzR1QNSJYiIBuwFyrl+bxSdac2l54b/qtC7kNHGQq3RhuRfnVpNW0Ca
erO+fz6IiZub2yillOcJHUyEzbDZ31dl+XknPbOlkAylxsxT6QTPwmRYKs2VvWbEjXhph4vcL7lA
a2OPhC7D39uGPIzOsNV//hDymMhsUGcWZIDckha8eTJHWQN8rA1bmIJT8ToyedTXl/JmAbLj9iFV
7jw+w3bYTgzEzRyZf+xc8DYiV48gXVANwNskvriJEkG4SPoGdcK3FmLT4udnO9Yey5hPAh9875fv
HLx0Zv+uCAAoPCKIxQy65DEj4AlySI7X2ECgCNi0jg+efL59BbmWb/KeGnt4J7S8XDjIbMwzZz20
B18xFRHJbuSXReOvrHgY0aBPhG/J9IyK022wXHBw5C5MDQLQx1/bxUcAANV6QzD0cu+ET6LRIqG9
/UQnZMkuC5cre6xsVfrOYQk/xJ6DTM7JuT/v/+n5rvsG3RlJtTX8BILhADZtty7NG3t+P35lY4nW
CLkXUPyfogr2Berl6vLSKhe5eSdkBb2ZubPPrJtCe3NfwURNO0AqgyBdZZNHGw0LyR5h4rKZ1tWS
5AB0E7lXTGjuf4BT4UAFC1tenotBWSCocQwf/lRWtxCoawX7io/SDu4OBtrubqjwGa6OXK13bc3B
wJkDxIK0ExE4cEbs9iZT7gsRnrD7C7IaFaq1ecCcp9g0hBiPso6jl3OX6Z6FvPBvBy88JuVGWyvo
dccNB0ujIZPxCrKX1vtjMx3JiRwSZCegx8ILioYUKo5XEoEsQMv1H8clJ6Io9Nk5acCcNOPNRn4X
JQTh72tnY4KU9MTHsy0sWsTK7dx1+xyR2Nb95mYbj5DKbMN8uZK8IWXu+Q5ZvCUtXmzF3XtiMVJ6
yi9AXFwa028IXG+3L2Iv8DZnW1nb0s6pZ9vRAu73HXJAl3YH1oy2atY4815Z2yuzxS3nFhCmrBsJ
zSsoIT3d8NR6A2Mwx0kgoSo5GeAGi298YxVnqiSUrMAR2hFKV6WSGFciXuutFKYSJ5EPC48aDlJs
SC5x6sbZomqu9+ZaDZe8ehtn7RdY+PqlEcYkthH0Y38cGn8qYAXnr3XfJe4kfUMYQkxKRH09wxij
Pu0127Hb1+m+0HfVF2uMXn/E7S5tEeCQ6unBCitmIRwUEMEawUfVkhsgR16NCsBeVa/jyJfyK2tr
pyMPC9AGJy52Zg4MYDKUkdOe6RGcpfMa68Y/4oUHT1WfgHScHTdmV8Rm1om7oEY9sZSd45PGnnW8
RdH9J8h9dkxE2zuSMn2VtS6OAQvdF83EJDeKo0EehWzPkN3adrv3on/bao4PDidrTGcowjYKbSwC
6YP7BJjTqaR9/EvYY5FWAeTtkBb0zSqvD5Zy6HAWvzyswEBSLO4ULdGO8tyOMRk6AVVoVZhGYRFR
mh3ebJiu5rGhiXDlcZ0n+38w6H/KyZKMMlVo6AQomyIU+uD3o8mMlvfRufLTCpUho6Yk/+9ol3Rs
PDenf1M2Wv+pRp/DQn/HgoQIHHW0l/FGax63mOilHsRnaIxfGNeSufCqMdbLywqlK5xvNef07sy1
8aFNSN08DLYCpunWWMUs3FXxm9z7g/EFlYkolc1A/clxDpRvyP5wg2johLU3aprSfeqcm+ZEv9aJ
fkUZXSCGFrG69AXXP11wCNOxpPMM4HUq9RDWn1wgAoLa0GrDwsCpxBWDvgCqh0cwQU1SCBnVO9I6
lpeG8Elg9SPAVye5WNk48h9Y/0U4i8uXR3jNw8fSyRGCfpFe1kiMg3+bE4eIwcDiQwr/zVgVQvBf
OArdLudw/l5c0X9CD6PdxL3K346iwFohV0HZ2FcuNTWMalj6/gCucYu0BYSur0/97KhqobglBvEU
fR+f+h7ppaEFVrTVrNP9PzR9GroUZVMUvkUVhQSeAzFe0uEXag79aTsoz9dr1yXHxOZVWcvPdS+v
G9ineGlP+0I5TN/MFLQTGFhGu13W7WKSPRedfs30q9Rf7PKtulJ95QC2JeGd8XMuowhaO0AmGkF9
J5CtKNpSY0Ta86tGoUlcc0CKeV+zMawMWN8q+iC1fpIPU0Hh06ymZELFujqhBD5Xg68xtU8h/mcU
43Pn/gYU1SEGW9G7PVaBQUMuYb8IyIcevcGbaHH1bXAAY+XnZMTl26nZ4k3lLhyJoBkWdr7vUH12
b8a0t4wvoyYJwCNwTGTw575GM7hzlQSrg4VcQzk5TKvsvyz/B1zhTPgSP171QnI2QBHDcxuTmdHM
Etww1GjPFpRQWCcZBaSN/3sNStcuFqazx5RSL4mC0dlARC496CYMwWuvPo9ATHwKAHbAbCpNbOQo
HVJ4cj59/jHlYLBKy/t46gj8Us99+qaSuUnQxWOjtTgqIHw3+sZ4B7ruqWemVMMfTP/O8d9uK4AD
jv+M1mo/H3EXrSp7V9uhboo4RFBEGlzyl0dZF3VzTC7Q57L7sN2GhjYSkDdPOMc7iaFt8lZWl/zS
W2tAT9IBp1D7Ji5ON96l9KPrP5voM/8EaS+yrdkyevuvbJsCVeByPS78nwSpGY+zsgIudMwlX8rT
8YlCJl2UxmML79A0+yPPwHbqMqQFRTnU7RGohNBw4vBpFHuRWlBd6P7BIzhep+wa8KdMSwL1Gk8n
ZoS4q50D+kyFkKe0fJfUK2ywuaUnrGj8TrjR6KHIn1+98R2X/0R2oEghzV2QJJLmehZEgpkHn0qm
3PQNCFB1a8ZBobH/C61UJn4tPkd+rYLy6crXOvQ9GwlPN4WL8GJ+lG8+SMqoQ1kNdkzvWBdJSFt3
hFEOWD7WJoI/yk8Nr7I38A/SuXxcxie5Lu8KkNEhG26Z/K7cb7+aIyrRpBI1MRPC//hnrCN1+eag
7+V8vF8EbNCt6uINXubbslaSypy/RmjkMK1S+azOTQyxCMUbjuoRwczeMRcvfYWcV2/dwXbH+V7J
qf0krdV/SVuwdlhGxG3csonLDZrApCJ7ISikOsXEHDqbVF+lucvYDzRvm+uk8fpfB1FLVQqZot72
deTiy5StTg7MtL66nTZzpfZS5rs4PspIifFkwp/y0tSBGdPI4W6vjDT67ImY5Fv+tvF3jS6lcGyl
yRsnNKKZON70DF5HFrfMvhjIVpG/ZmIjkBCOsVCIytkNps3puWO7REHGzcPtTYiY3B1wcUBu7ZI5
jqyq/3/jTpJh7AXJ9LwGijJ/hzz4+me3u04PaxJl0zCiXADfcbF9oVK/4TSZ7ZGlqZ13J7htuH17
pnqKfpLULVmoUREVqy5WF8OwUWBen3grTa9859MXsh1o09oJckLJXvsYTLI9Ckpzkb52Bf+Z3Wyc
fqN/D3Xi7CcEo9fHA3J+qm6VvGMN/GYv4Dsv0K3ff+VPLUapnfJRf/9jKYamYeJFS8Q91aSHB6NT
QRiBx5efCOUX6iDQECC6PxCtJr0BqJuxhH0pXQ/NunmtG5Qmr3UqBAFXiyWoD6p0J+shn8aUhuaN
pIg+2SHdF+syAKnPhx6PGxoP2flZTv6kWughCsobImQ0ofMGPNX9KrP4ltV42fyngOige0zx6W9R
QU5UBLjM8zhV6n5tGBSszRCBTbfGt3+YGieDOTtzwRH4Dwq7F4YKKFM0O65Tbkrcn8Qt/Kqs7O45
j8mKfSKeRwCgBVJyYF8DVEUoxlfgcOwxupDhknjQZzNoL1xUaM5QHirPEFkZMQ4MniAKf/JSwcvi
ZsUEHfJpPNCnyP6DSGVjgyYRCRoLFI4reFKJjPGg0oURA8xOaPWB/z50y2WW0ZMP/lnOwZOuM87N
i2sck+hfE835ZZhO0aVi3sQhpt9MHa/LDg/ngOKKCgPrxhwK+AkXjPXj8sQYxCLRe7pK0+JRCCXf
OueYIilOT8P9LSVQhjAQtGGTN2rLZBLodGT9TyZcGqcmOk/ZJV0Y1SbZPIhBFRF8wBHZEJRubu6J
yIj2yCH7bl+m1GPtgFkM1Ib4Hy1aqqlLIHmAUC8KDnjlgOiIcMhYXXHlYsmK1h06Bet3zfuJ7OBZ
bPN0ybsnNzuqsjANEW1c+3qzUYkkKYq9RtClNd9j1k3Ab0cXNTbuX3yN0nyyL5xxjEctJh4M14PY
4BB/NbBgJIjARj0oKgzwW0iTN8G9FYDQIllJDRml+BeTZFtAfWE6aECXtizLSHRycw2N10e+EfYa
GGOILvMf4DVAxPRDpoqunLAWYRKj8UUEsSwJGukZECzaGn4K2pvXMZ1o5HXy/BkbVlViRWSNbrlj
XhyRk/8TRnBrK6PwK8VjWeOeET15e44kJjmG69g9dupJO6IDtD2sdCBohNtgt0IYwOnGJ40YvUrO
pCDCt2v5mh9Zm7wKeGcFpMCp+5JdtMidBSTDe7dqUhSwm05FMnPFBIHeyOjfpGb1jb+3XTAS9uyn
6QGjKbHzpOdYh1Lo194j5QR0xC5qsKqSTLGSf5pulZvbkkH9TNtc7iFXHIetU/uo9LBHF9ZZ0oK0
8XNRHLl7IS3Z4a0y4VCBC+iQepArvXhRJeMyGKsektvKF1LOYXOnCWZCIuR6SCl5thmjObRd9NdE
esYbRfPUG/JZXkYeMh7xiriAgl5p4FcKAWaorABfMHw+WBWQNPHwpKjACOdfygpZNO8gE7h6Gpw3
tSAgDAI4fq8y5SUsHq9ph8UjEtC3zAAXdGmYGoFOUA/yXoxLxSd/MWrjI2AhygxezJSC6La7z+J/
/FsquQ3V9ZkuORaI/NE9hMY8138rnmPeEEUmc5E1Ty/FNS7f0G8AnTKG8zXyTrDBoMHhbiZrZlzH
MNrrvw34Plygp1G+2jwW+Nw4+PjEsiC93qslH7+IocEet3u2yCXCJA2fysriqdM89iqWNB4RT/+X
L/V/Wrq6y9uWCnKTBEP6qXdyttfNPeFqQ5DjSzUxKghOTnkEbA41eCs/I+pGlnb+M8y5Q1tegkP6
OoJIRz9ceNLybnx00/sf1oHrsCIZFeJ109n/uFTyeIlKG2wCeyIsulGvhOPQwV0B5vd7AmJlIsfi
ijAGTa4jFHHdFOrFLqPXhBJb5aAwxJXhHZDiV56rfzP9UtAqUEPUu3+oIQFXsdjptna6HVtguv3z
GyeW4DqeG1VageMjq0ekljGayUTbBk+6WqrwwaKrzVUkkx6wIC8QRJpywIxF4AbrRhE6464RIoPu
Gx0rtzF/VlWGNF7P0S2jS2jkIFeBWz3Eqfq0ktEcAHDUie+ouwcWAuJSUhgx38bwyHDeuva4suCK
0+uDmrtMSE9Vnb6juZMcZJLlpkD6p+a4/BnMZnK+s5BWnxTWmMd4RBGodgfGi2gLsguHQahAbNKw
JKyEUvaeJJcanVCNV07EMOLMT5SK7XSp809/OVyWyixev3SXQBNZWBzQ0eMCc1CGY6pzZXJYkH8B
rqqveN7xGBErhcHOXnHWNtzEfEKLJE7mDE+zosfFdrYcofrNQVGAApBFNzNUxMI0XAWwSnnjlel2
QDLtMERa7tNCHbTk2kOsxRX3+gUicpvRQ+h709DWf0rj5zmdss5F2Jrdl4iWM3sn7zSZFigC/ukN
7PDCs+tZ7Q8iYiwdOS1kASlO1N1QBIzogZSq3vNAb6CvoSHldJH1AVWkbeRHGMquXM58QdziQv3O
WaZLC4TOnAfwaeJufkcji/ho7nLcRtygSjk3iy2eEJlm3YDTTt8PDHss/r/ZLPpI6gtCeZJ1vtBo
yd2awEO7+tB/EspVMq9FDJx5vb0e7fUdp8RjPT3Wr0Wq7nNllze0YaPL9p+6P8rbOA8LMhPeJvPa
prey/VArWrq+HspXo32OMIA4xAHjhGGcYE4CrYygeAQpv3+x5WeUO5HJmOEgfSvVk5jxCRAmHsgw
NyCWnufownKU3TfJHeOUZ8cbKFs+OADMRuHguZTVmwwQ/quGARFBtc4P3N2U7N0IR/yTxoZQMQ5q
6VKZH2Ah93QHFsL0i/kTt6rUYKf3iRSwixUyJ3RrJS3uULhIzIgh43LfMwAIEy/LXXpgBgDMYElg
sKuEu6VSNsCF6JXy/qwdk2TfPkOQH5riwFRR50AmcPFPop5phwJO2AMFCBXWE+87Bz3z2mR5JsiZ
E+LxL7/RTL0Il7S41YnNKj6rrya+ge5FmBEoxqM3fpFEwsjI2cRdkSEQyIUHkt2Gc8nGpijc97wo
TrHhnuUhN1k/I2QEQT+EOcUP6/rlijbXBzZ8H8vSvQjMIbBh+PrQoeMWmommIeGNsnFFSWsDfJgU
V/QUPffSuoyF5QxoBkdS40My8cmZC/Pcisr0XZqQq2huMVFjQkd1h1sX3gLzOSluXXXon+Qoz+/4
e+jhpY/Vx0jdTouOtqC0g06+mrfWt4GQpWNrHRiNQR2DUl8wT5IHAIypg0USnadRlueSB8DsgAMb
Jwyg26o3ZqUQCbOXQBkMKDyRvr7hXoqSbc6y+woecmAdnuP1IV1b6VpTvhEOIMjaVkf01lEi6+uI
+TY4WLjv+e5BJqWD7DAPuaDB68wJcDNVEc3dRxLvndBwyWBnwur9aolmH1IBkyiLh2SHWX1gBMMX
w5zLU8PExfadBpxumMtRVK9joioRlBUbQkg4agss/p9VfOur6yM5K0dGsLpbw8hx9+MC+DugiLlj
QQD3x9IDJcjhyHDNecdnz0X/wrGRrOz+wNGyLLLDiMFIC5MuUELw+P89hzyETB/8EFzCDjnaVwB7
dAAddjaEyHNYH4mQcyqb6Y4SFD6Qb4yAvV3wAsQJovn58wYfAPGAi4MB/oWmtaYScocQmtQuFhyi
vpmkiP2bP3jRCADt2GCBmtEGEHDJQ6RrV7zSOsA3PnFYDqaSJ+kZZ7zOnNrl74/MN8x3zlsoI2s7
czyV6BUItkM+KrkxhOiEOnvDWl88twAF5jqnqVtonTAhrSPuxpdnHFBWYAZxHkvXrNeoGMY5amEy
HNqRgYhlvSBdg14F1cN6hOQ9oi8lJQuaFDAeIh5JfmtGHnQaDN58zfAWGgMlQT69jw6VHh87fEx8
xuJ2YYVSZR+IfZLJ/tIIWGtnDD53QqjGdz7oisBJsu/L587FsRcHfCIKpqkb6ohHt4r6+cRunRZE
RCbn9Mo4WiFHtug3W98pMIEO+Weo+Zybk+cB6AcNqA7NB4Qu9i+ArgaqzuMUhQsgUYDQRv50NmoE
iyoCSFAacA5eNEH5LRjHceQDMCPUiFhwn7sXH310HPnjWfRb+fFbBMICnLrcEw5KJy0EzEsJoPuS
xiMAN6wBTzUDotAg+GDW9YMs+F9vVpxsX/KGhwKnEbuGnVysY5aKbcs0Gap8EAw2Jm7wOnO77FLg
qVuPlYjkEHESFRCMd9chpjwYE5KA8jmcKKE/0f8OanAPHi4SuDiI2v4izdl3SOswz41OY+KBL1ZI
r08PvykumNGh/iB1TXYmIEXxk/qSgRJd0AevOFAwT9XBjY9O/J4ELRI6wtinLYipKhOfCR2YWYu2
eLEQII+PRdedoy0XKjY1xnzQKVGFyZQpbmZyC2DHgGNSPjBlO/LcknNSbjKBNglE63ethtmEPUPb
wQQtRe9aGph2oH3Yd0hBMNSQc52/KpOIqwS7XBbSO6cEO6XHD6nuB3RovAC//j8xDCBMTAMc5BUt
CvZuqg5PhqGTDJAo6LaW0sPuLWvQxc5BuZC328W5qxezpPsqnK96/NRlId/DBRfvk3inLFaPJxUN
iFF9ZfLVyn/0G8RRnlbvlPbQNzvZ3g8fWR5iD9YtYQ8e1a8qveXtx8P6cLRPVu84+0aMIfGR7gdh
/j21zxMaDZr8SjZ0HBDDZUovLyNQ293Q8ueGdyMwEWQmF/nGm84DSoYERKdmbPSb0v0jjIwnr2KY
4z5mOSnVKxmY/P8q5LsNXvy3uj/z3HbW0s4/0XcghWVDMb2Bgys/ZvNvzjqNpJHoqHcHJaTjSvzR
nlhkQBrU3evIOMhpq2KSNbaANOxqABc8qx3+uNxjK+DdZ61Pn0e7XgAZsoaLtZWrTH5D+OGM2Uz/
iV4M5oTFQHvIS+54ghjQkWnmAdwyV+rZ6wjrzeXNFU8KcY3dawnoeE/XwjKAzIK96JA6Nyu+sbt1
hFL7xn1314NpD5bNt0eLKVaT1QBZlK0Y/hDt3sddKx/4g0gzoEQ12sJv09RszcjXgGUrHwKkLC2P
pAZKg0ksl91Xekr/o6bADp8reWfN/0Qf/ImIPpB6IPog7KhsvOeNn1L5AIoga4XnB6kALz1XAL8c
I1vdBSg1SvBCZCEfaJCgcuWVa6Gs8QHjYLwc0l5/ZQQEHqDlwsZIBMWA2xcb48JlBocTh2TiX+aj
54Rjw+037BAF1iGYORhm0uSLbxYw3j4+Lm742MO+jJ4ObvhPe5e1Qi5NsBN5jd9yHcjpWyOJcb2q
Cak+E7gC2fT4YiLilQE542/tyDTRFuztfIIFZVwi5wk6h6/hUYRH/nVAaAsZOeqiq1ZsUo7RJQFU
SeKrJKiYyulPoMDwASIzUoJN6rpWq1z1syT9qjtMkR7jWf6OSzDGYYyXQXod+MtsZq5MQNVYqjGA
TjOBVfvRil9WhxhdYl3hh+F/H/Z/oB4fARsmRaNOirywJsQSaJtRK9+1DBpTCDiUVGdSeoBJECEa
lPPiWTF9xwkVl+UxZ7OkSjsS/4vz+7+0xqpdZt447l6Hwd5J8iEmTJXoOJ4LPgBuxypl7l3btcde
KCqr33luSLzh/kTozjyFjwyREIQ9wEh1IACg8IG74y24VYebYicVewa8esFoyp/ToGplUM6Xo8VW
TrT5DoSFoQFFCvsLXnZ+MWfPeAOIAFqDSf1h87OTuoVbVfl1lb828LB7vM9i39M5f8VApRPgiW5F
hHVd6qDPg8Yk1EigAXj50R5VE2FR267cdiQ6pi6kPL0QeOcK7y+liiBabmgOFe41RjF2juHGaMGY
XvLCkq0kJPY+DKSJRfZsETwCMksu3XQEX2IO5/QnUAQYCEoT+pcfhWmfOB+JRKtQUaDmIfi52HUh
D/kjQLkP94weMBe8l2BKeKBjD4LcCsHeyJyabqxjA1nIXznldbqL9wpBMA3CeLaetYZ0c2emXOMU
VEjlnLKvh0ZCNy++qs4ItrPCsmBACjseYzYBiudee5uvKyOWedpZ1WGRaTgYvrFo9ZCRdv5T0Fpz
ojkuZ7ctKVN+0OoOyME5N+3v8bEgXxs6c+L4EFVTT+778lCOBQGEZ8fGEopZznbTF/m6OGD5tofT
yF8M0M6W3HiJurGNWaZiWSTzjo6t6Koqt7r/jJ5fWbXX6d2NWZ2kFW4DE6rQEgzdveIzplaTmxaa
y9mV0t6oCb95pxNVpmQIlpobzAL426vygd7vevhQinMrCqhcmuBVeUN9kdT7d32p6tSrvZ5Lqn+p
tVbBRWqPNusX588BUuxBIxkfsYmjrEM0tY0e/3XRHm5M8KLmOs4Jeycgq6N1fJ7gOLDm/Ihkuvsi
zdNcq65wN82N/Jrkb2bGp7VX6mPxOkM6PN8sls3xlqCO0z+V/CtTvmqk5NcsO9vpOW9Oj4IykcPU
7m1eCD2w58QV4rUvN09wUrTD8w66wi9Svxk3EifWzCJnNwsOHVTfIU32DxqukYcV34/UlXV0zK7I
MOaCwAq6j7+qYWPcQxOqAnWvRXUEjdPzKPuXYiluiqWe72nwoyEZ1N0fFfoC/mUElhGi2oBAgeEw
K5waQMd8V9n/cVY5vlou6dmT7lsTS3K9xocho5OANxL+AtyG2DnoB54ZCqp1f0AUJeMj5DvRiORL
gABB2K9wqYazGenHpkw22d7VLSGpHa85FPpzmwCBMZHVgUatgxykxrLVthB4yNDfyqSlG29xd62f
Pj8m7b7XZrmxeU4LiUyVyiYCMZtbKIe5yXHF0adFTE3NkY0ua1qbz1kqzeyIEEX58zHMXj8DR0++
szssdZy+KbXtfLPCKjLe3yaZDg7RfB6naNNm9NxPcw2U0uUpf2LEf3k14RPtJlI2OLiSEjWq347+
sNSzq6Fd7vql0i/D+GY152dxUvujshjv7h2BXb6S49VT5ttYPtnqtKWRot9bSV9aNkepLjUuFcc6
TrwKCfHcMAOy+KQuLI2QktFID5t0V3RkHgOLAG06mgc/hI8flBUYRU18qLt/rORJfzZZvdo1+xXg
CjmKe1Lgn12AStzeRs1ujyiUswxyQyOMkRQ9DjN6UfHCEdV4FhD1bwgXBNA3M1VUvMF8ifUwxZfM
WDHPo5+CJ/dXe4Zug0ufJRGuw4vu+4bap2HLPfoaxeXyZ6EfVsYBh62z+JPjYcVkS3yFUhowPaBf
rr/x7iOrZ9JXQI1/RRb4mezziKXmuetumO4RAqKRxx8//mbsIQ9jrQfvKEArSFttPOPlyY1nUTmW
4eAd/7sJtpIxBGnrb+yTUlzYF//CE8HOt7TT768UCwBMQOpey4E9mCFkOTifff1two0lvj1s6Kpi
g2NdgUKBd+aajI0vJr9Wdg201sTmvrwGgvgpLuBihqrDY2y/ImeNV2kzCzTjaGPnzE85LQavx+oZ
nQISG++f9z1OWWVE8AjURQQJiGj1/cT2xNvwwRnYNJ7Kr5RtyEXiXVvruX8ffA6qdxXkHxLzkLTH
aiQogVf1nGjnWjsP2jlys+d3hOUdwUR+csyj0m0G+93hdfKyfGM4Xnl83UpfP8rmwbjvrXtIQQar
rhrQMwoHTcgq+bqzklYHhC8VYe3rvmfe8unmHro9/9AOzfgW11cC06N5pszrr8m+FSWZmduc0M6O
5o5nFlz49yPzULa0w5PV7nEoWLRzLKWfHjF8m1xUPejIHCYStFhhYn4qytKgSNPqpiVnYQ23lPiG
9D3FM+Mn0TxpZSw4+TjUKnJ6QHjR3NlCbpFddWt1kcwlrZiDMPXvSfztIW41b9C8CARs72AYmde1
y9+qJ+dHflT4xZNF/RQSmZLLcJn252g8GmerDUrHZ/rAifEKOAhxTaHCwYNF2vIRdzR21Bw1AbOk
emowtDKfI0g4kHhAeBibMCABvdd5mLWfKSgWAe8gntmXpkOKk+wU6LyExQZ9CDHQSFOY6IctKfQ1
/u1w0f1MUIsUDkZEWp1k/c1+Xu/m1RhuVdBmF5mSif+exLrE/wwW8OKoZwfDICe6IluR7i5Sn62D
0kGCLPQjv7Oyz/gMVGRO7LLixdzY48y5b181ek9h77YZ95RFwlKMivbXU1RaNLw+Jw8P+d/BriGf
Rcr3axwj3Rn32W+tyLr9veQnAhyeywvqI7P2s8TDEIubLiNZGOvd5EYxqTcA88dWOurW4T4czKMG
p2odRn2faiHtqPoTTTjpBAv+D0wbrb1z+ivXyG91ysWh3iRF8mrOnJZsVzbUIJMDFXzmv4yIYUZa
ZiC6ztNalPfVnCz00eqMnXSv2Gwyuxb6A+V2wW1tP0PiFjozWlTtIoeGpAot/xSPu897BR+so03m
kOXMDVLGP85UMpQ4XzlSjcABUQaL4pNFrcPKr+9wcigDke9/DTXZA9/33CJhho43DVFBIHVL01o5
8sog4oQE0+qDe3Ov9Yeh3Vs/Ojoydd1LrjK4xCG8U775fyyd127rVhBFv4gAe3lVpUj1ZlkvhMs1
e+/6+izaAYIg5dqWpcM5M3t2SaDrhwtJ31bNQpRt7VsAn+K/Zw3TP0vzbJjpeO0da9IvEfvztSqx
fLRE/BRvparuC9rJURV/jxaHwdTfJRQ3EUmdoZt+8jgpvfMCfKDPJZh2Choto5NX6Ag2EDFDUV0b
W03HgZzkEEBG7VR5dlNA18OKgRtUro9Ke5Jh0cIUhDy6T72Fbr77CbbR82JYyxO9k8LOH/8eMzsk
7FA/VeTHSdY/g2slpQMgSieDsqCfuuYd+4E4ASMM92aGKwrZtBpRoi1lFmL3r8ySroPgyKgZl9zy
mPk6AY7nhdO6Eg8/HETfGbpNmm2s7xg6jbYeTSTxM+FY4xOGfZvgNhhSSpQEF1EAnBtuzWtr+9Wl
NU46XIjfKhKaq1iiJ9rwnvNGoB8dPXmBlLNHvT0eSSu1WOmHPx4ki+4iolAXlDOBPprxIfE/ugF5
YwzKgXvaCycQ9i/RBW9mUUSARKaU08/9e8M6gIjWmvRMQ54TeqRVDn0RNT31lmRvYn8guHock5jj
ZiHc31P4hsXMNxUmiJYaAyvBinB+yQF+YapUy7YKnVoUl0qwNxqStfVtz8SB8PXFGBnM5aeiLHnB
XDH0WxEdIPGUxU7tFkntWNVS6C6IXSlsJveZhEiHWiSQvUUJJd450IKF96FRo2Bte9P3ydN19dum
QyJrFoWM2nwFxS72jmJ9luNLKl8l87YI+1uh3CFPJ47VOPUUV+/A2NcGdyD6ifHOe1AjNYET9zFk
N85UZ3338sbwbxIPRzMfI4cQFQTzyGG5FSP5H0HDZEnwLvGquQd9mBAKkwokx1K8hjgLER6Orxj5
HkClYM/BUa2QGEMKM3GICwgeg6aBU2eMl5n1r5GJ2ftWYLBUyv6untNP0cC08JO87xb1zaRA2PFW
e0SwRerCQFkHNRW307U04vqtSBjaEJULR0nOV7jAR2sBA47uhLGLEcK/YNldvPHEKsERVw2Rj6iE
alxACCVyrzPWd1F0UI9ARxMS7DsNWOKcbfrZFpR0eM250DSBd3r2eleUmcfgRySW3BxfGtTec8ya
iSvltRBJCcWmlMBSjbFAK1YxyweghV1snLLuZC7rZt9jse4R7Ds3yqcZP3C7q8KjWu+jaIn4LAKS
ba+iOE/fGCtKhbtwCgJ/8rtTsF7tiXeWl64KRHd8NT1v/dr/0cm/LcONRCJXjEo4dXV90XMzcoW0
GDN7QOZVsC8WcobFqPiPGGHtk0Y87omxg8EIQg/BNtxauIDG2PYG2ppsqpqAMR8oRDDWDILVA+wd
Ai03QYYOvPfngttJ34R4YOogb/zM1qmCBNIPgLUmWSHBMUFSEu5fx6Z3KmH9kvetgZXqOsC1mlk1
C7ctnjP8BW8pn6JxYWSK8RTjMogAROUUmjIVVM4Rt1WDJkY/Bawk2ZCQcIXgDiyneMj6ldxwqT0R
X04NpvRm6pE7G/OSMDrJWHvWPLx8Gy3v1qYQrQ2fPIDzi2OFRoYwNZFEA7N0dYIIYKPC7HHhHkYI
/C7MX8Wwpyr4RHU/0Yy3qTvFQkM9zO8UF4ObGvgFZcmsYctd4uyMW7+0StnlMiboU7DtVokVXF16
tKfDaymaSHbZppbrTsWI8eIF70Ly2RCUiX65fa9tGR1L7TaRW+qOivf4nO7OCN0ydwxY7ezbiTQx
gJ4dAWKADsTkNL5T+I6qbAASUfqQ8/Zdmu998Tad1d5RKUK7cd2zADDYYK9iQGmFBdQKoinE/ncV
kGwc0X7gmw/uT2jnG32ZiQWM9Y8Ozh+hyIqkRe56y6XepeyDiL4OsAI7DFCrWnvhmwiW8qXMZjRe
eagFSDdXscQa5UMMvg/g1ODyqiwbpCbJ0gr2pYXnOruD4dAzbkRLfjPurE50R3E+gLRbS3FvzhHv
c3jidtVbC4UVu7qL2AdxxU2VRXPydsXLCbmPeFcUzFZwaeBwEBkkWGcTipS5gvKbpWcN6Ji4+R43
wVs/RTPhprr3qEI8bnJxKcB2+REuwcJ8owHnv+a9BJ+kC4l6AuUIOhLdNN4N4LkEI/EsvljOt9/T
V3VkGwNFoNai3EulOaOHCwRcKPBA14qZWLZzIl489iXVmbOSAaj4y1HYksKNCla3zVtX2q/8xPMU
p+sU0AY1RXCLMUjuFx6QH+RIA8WQ3dPLMUBVm1TEvm9N/xA5PiEO0h1rE6O7xNVqMbL3Hp6YQUTF
FcgnQZzD1/JVwMzJHFkaaFOikCcvIg3dhsm/wvhgRG+sb6W19XyZYDRUcMVb04K9eBvVYhVyBtuV
BvsEza3LxND6ykKjQksIKTkt2Y0vpZp20ylgWGBU6eVDY6wZK9JgxS0VWOcQ+1vLYZhXUVxheuS0
TCEMtpCrMofDZyhHhWYK2IBmjKtdi3E7mqKO31Dec3Mo+TMfbV82Z2ip/bl7qoDkfLsnjQmgb6Lu
7TNWV9xUgcvzqQ4AhHjVQ9lzRTDCvayuaYBoublC+MAMhs4ePTY7P4h/iBLmfvk5PdfSFPLO28S2
sLOL7hSzufrmO1MaRAPG3gvb8en+rjjkoN6UJnUFszvs8UJZt7kwJwyGUj6SyGUAnWCFwGiCM/v/
FkqUs5EoL7U6Y/gUS1cfAp32iMencKEQ40mTUrJblhfBytCXlDYKJRfv3SLYZa5SwWhGOWx8Ykoz
5yHWAvxhsVCaJ6TFwZdhvl9Z0GOJfx+Sjxi7gg690yzlYWknCydLBA/d8pAG7ZWo+JJg68b/+v16
fUblXpR8FopI4hJ+Pegkh6MuhQvKYxORsQE3BB91/PpLPmECgN9xuopxFMBeG42Iyr2IIGDaj/bz
79rW2l1KFIWIXNPhKSPOq2WTzI4D0Km0jWqZWbtxcoo/WsXJUs+Rdo7Ka1Fex2ZL3n054g7taDGv
p52OYveuKaxWw702ELtGm18AjUK5pYQoG3oBZrSGBqZDJLlx5nG4FskFOGgvDohdI6AuNnauMfng
17WpSeJZNLfEOJrhe3zpxXPpvfveu2q9N917ihp8WXOXd5uF8S7LH0H1/CY17pZH1768cCpk432g
oYMj2a91Gvn4M1D2Gbg0BFBvi1Z5PRw0fcPME0Eb6d34R167j1Rz6dEGGApf4KnoRTjixaQbUbKD
CE0wP4KmlvJJKE/wdcfVCncDule3zd1BcCTBMUFsiVlFzjCH9tNZJNko0jEpD5k0sf0LNGJX2qUu
g4iyida65hRWOc+w6qJ/kGmZNIoieIBIA1Yf02jOSesYOqjgrIYhQhF5o04DMLOG9TsxytWWT0kh
QgckG04xMPa/gSf79e6nwOd40JtMOuweXM9aNj6+yyfwwAK0rrR7qqvSXnnEQQZY54zQ6uujdhWi
YZ6zxk7V9TStMD6xWUAhWaWIzTHMv/L3iP1tyzow3klcXtzQxCowydu6K+rrvHVFf5tYWz3lf++U
eG+2+4inSn/2+jPVn7X1zjUwHZi3sbtn3RUnPhOffz4WMhJHav2NO1DBmMuAlrTTVfcu7+7imfdF
VbDq3OKLuBCu+v6U9nc5mpuk9/p2CZixhi4LBZLlPA/ht/ujQR/CERY3QMhI3F7KG8MlZj5YivPg
w0RiA4JerFjj6JatKtBf1o5QVP3ZtzkPy0uABfRCPutEWRTrDC4DN5mp7O7MmHV4DfVTpM1xl6pn
9CoysCSYBLfnHeSHZASMDU8MmGFwAB7lkh3a6UaP1VWlfZoDno8HmiQT+vnmz9GtzOwRl0m8Ayl9
EB0oCTq4LTVBhnbzI+Ln4C9TnHD6Z8EwDy/+qxCeZTA3wmcP1oLoieGtzFx8qgrr0OdHf/9n8tuh
/5FZFTiN4HBUVf55U+HGh8pX3LxqQDL+wfZEpP62PE+kveLvm3AJZO2tFDNeAEz0CjbcG3sYnN4g
xPfQZB8MhnruJD4CFxrLCSj6KzNKcJdgm0RMClcvh2NXryh/jIWVD2PZGfmaHFOVTQAB2vpBMpmE
RxCFQMaozZ7aFUCsALY+b6vArKYtgluQnSP4+Ky7JDoip+ZuuQjVc7TexwRLioM+0c13OHaTIjKT
8fqFmv5dGtd+OJfp7GXuSlaANNW/25hi0SO9aKVl/tn/LgyEdsOFU8K/3bEUaFmoImFBCo3dmTE1
jmF8wYCmwyG90G88Xgi7/ODAzkR8ZgywhrnzMDWElnmiTfB/LHneFSBJs4YjxXCrffojcQZfXEjA
lRK8+XVu846cJEwKOnKydomxrTFA5FrtHbp0cxrErNaOqdowrVPEfezkrGPKJ4ywNCEe0EoPtCHM
waUIuYRQAB6CBTcPn8NQH4IBIRO/07IQNgl7+RplwUPvnrRejCyv7CYELpIj2Y7gnsEisVy0bzl+
ojTNQFqgRzX5hWyXzI6NInV7Japu8eD2bzidOpYPdoGNWX4C3GqHg9zcyuz+en/hZQvJS1lPz212
5ZHGAoqXr8NEAoGFv9ZAK2JQhmyDaysbPMj0S5ZierfI1ZVZftLYszbBb5ElncGvaE2Jj6r5Ru9F
pX5NPnGvlQ86RkZoMO7j8VC8jojPBu0T+y1AK4oGDQDFbvJwRC3m4KlYfPGF1BGpWi4KdixNewLx
qcT75DPFODbsmb466R9PFPs4BfICW6opH9PaMUJLxuTipZKRIs/YGZoss2AEgW2cov7SwKdrVlAS
miPNMRCqnCIfV47jWiyn0vU60J4yENIs8CMb2FH9k1+K+5XU05BFiYUp6rjjpI3nAmApQhuw46CO
ZxaGIoEDZxogo15PAxdzF48jSzf6cZqRRjln8jdmX3QL8YBuccnBYNjnI6HJBG+sTOaZedkvArDV
kFyCHR3thAlATHhtgsYh9NrYFvoWYIgYTNgVJg+8vhR5oe2Jhmpqkpm3ee9985IZm9xacK6TKcwB
hAuvErtg51jjyKUIJx4zeccbASsPyqjlTLOj0rnMwKl48uhmWTYgxpxiYRAITKjeX4kPxB9GCdCI
SFjRXjPFsnxledSoSyI/yxh30mts7Qc+GNh/2PYaJK9sXSXd8nOscNkOn2YfzzhMMXSMESsmR2J1
Ri9oEcizeF26lMehmlmdK5HqxmPMsUH3XMxZolU13v2OCAVO3g4r4AoGis0EobBfRjQqLehz1Kdf
b/17PtIVbhnAgUWJTH2gAgV8DQ0YppbLOaMDDIF2YM6NOF05cU+LPjfwj2OQELbEiit4e2izcJwV
5DHuWr5Ldiylk8KvjbNvO2fnqgWTn5joLWnR2etSJ+hDmsoGLkp/In/KzuRBXKHWAhebDk1qXjSk
pslA4znJxT9yj5xTKpe2TR4VzqX8Rr3OpPZ6D9nAV8sWVY3P+gEa3oXDnCET122wnxijCzY0ybhg
SKtwe8BbLAEvXgehPcQLiOFDB/Hg2AvznOWaanc+xZ5BjJCjTQSHod8I8CGH7x7HpPGrlj8MZWbu
WSJQ8IFaWqwF1R3cvrlSHzp6BZxYEEz0kO8m/CAhO52MMoZ9me+5pi9mpAh/gGOLh3TJxRPTJT06
fT4NtWWDV4HXUqEVyzGGvWYelF//tnaJvLX2d4O3k8jyqm0jP0XGBve2Aus00AmuXzp8MAECzPs5
M/OKXxwUgbkHcKkdbfw9k7mBZAFZOBteHrmAZFnWPexrB0xOZyVu0hoHeI9OuLfkBTtdqgg1a+ol
4XRED15kCT6lSRfvwxs+6fTF4ZMBJhsefrtisblkewBSWkHaCQ7gjnq6T8wDzSfG/EEbzQWocQnQ
N4FdNPT0eTxDNBXAHBVubEwKBNkma/bKVQdNaOvhTCkf+LYAjTxwk7/ISpnhFJjDaM72YbqUo+mU
TzNntAWbgQugP8j5e0VbyAU5/AIB4MfpBG5mVxEcjV521Yv2KNpWDbHDFiz4B+uuY35as4kt8flG
VM3KBZZHvhQTrCyWZELSad5Srrh+lSsrD00afkqvdaGvyQD5s44Te7tQp7/gRkeqzQw1fnXiZ518
Vrhr4XnwGrYd0BzVr7vCPIMjReCdiPWJC6lN28Ndg21W2AWrrWDl42oQ1K6m7ljgKuoaEi9kS2wg
Qui77XIAujSwXsKhiLghSLR68w4dEkkAa12pXZ3JjOVfSASG5B+1/+B7QmM1wnI20Hj3c/kIpYQV
r1EA8IKSTnl6iFziec98g9+XF8B5f2PgFPqDWsHHhOW9jgU4jVwtuKbNYDyhBPFgOQOeEcaDch1q
ubGkaMv2Md17SJwIV+BEQyLgUIVTBtMKyNKVxx3FDO/TWHLuyXiEA4AgnsIygYVcKIyIEAkGzMWk
RZ/8476APWBgTjxl9RrAIWtOo4ybBA7voO20CGW2V61jDH/TP5vDAbtD78leqKg2LxNzbwb73gWO
QEROMVLC22DeBFRj5NuvRuFN/Al/Wtgi+N0ZK54AimSAOXF6YBzXo0vFfsLhzuahagzw63lZIZGj
pabH1jm7f4gWE3fmvAzMM+asTliV0q2Qx9kerN/NUaXuu2jPnsiLmbe2Bvqr6YsRBmGacIhnWX2Q
xQIW0RE8AJwKeJ5uGOzTFKcJrvviXQi2KOPV5wiiavGMzjn1qGO8I1DYgE/bOkOw/po06xrZBtgQ
na3+ohVXs7vBKuLxMtfZlnr9p/YG2OcdKX8D4+to00abbqF7y7H8ivN/CU++tFCGSwwL37tUI1a6
FzG9eO25ic6w+6x5062t6OyrToSX71Ihv5zXRnZvduBekddDz+SHDS5tCdxAPmP/jJYeGs8Eb7v4
a7ugIzQRpvKgiAOzMQWCILB6Arzxs6OmnI3glrRzfv+i2GXjfiBgER97c83RaBkDWOLMtQrYHB4K
HQD7cbYvsjHnrqV9ACPJujcZyh39g5BuASsoLDFUMiyjGQ55f9b+23R34BuUwL1l2pD4uAmvSI/F
9G29ZJ6lBymFg36A7QRgMrly1uAjCIaN2G7nRNM6OgpC+WsqpNx/eDpnd34dkaizJr8qiARo+6Bm
NtMnxqYKFo2P74Nls8/kz8kqTfEW31Lmcl98pymUysfrEJZ4RwzLmu9CH9KrD5nufkS5zghzpZfM
BNjXKsKIGf240oEQY4r2iCo4ueyXXdKrO/WcbQMK8HzqCyR0jBvtwrXO2NRYJHhs6Dq0cd9ae//F
fvqQdLRpLAMOtURmG66gi9yGS8Xzho8xp5/qzS0PVOBbewO0ID+20MpmYUmztqFzwIKFrEwJG7db
qK28WzLuA4st9bRbhUUF/X3jZfvOX0asY3mVfkMYJsYC2mROykuOCeeC72UW/N5PPExlySFEV9bg
5HGgP9iTGfrmpRwZR7lOaNrYjXkVPoPziu7WOv4urk3QJCaRzMPM8woWXOm3nKIEBgp4/uJphnlB
8hQK/uzAzi3AhQO194JWCYPUaslCno03xuSmRAyedH9Vj8L/MKM30dlxwnNUJuKuFaert8PR5aji
8y0eYx93qGNYHmsR546DDFEH4v5WSlcWklzfNVMnRA7a2g098ayqHMWE+I5N2bYwdnky6RW99qB8
lmutoUE9Y+CjXnr1kquXKr7GmALMrF87ZQKTEFC1OyPfyBjFl05QOuLoaLkdrTByivhrMXw20Sp/
vsDtzF2eEpWEHZusuOUcs4V42AUG7OU90Z3kTpV44h4yjcTSg6UesuigEi3e7FN1H+4i+SNt30E1
ASL2kwQLSu/v9YExN2QZ3MpRFeLwZVnHIHP/qKCez1Uyb6TTAKPzRXoI+m52vwQMLLnkOqmxB5w/
lbdu+BLmljJP/ZPxUI1H0T6a15vg3RparLMcnAzwpGZnMXXQD9A/lGQhVNPtD60C11FjE3BM8Q/C
oAezBig5OF/gZk9kxC9EDePA48HQzmpyia5Rje0NM9kEB7QiDG7Y6wc12vn1XnzmLjuS0SOJnuHq
m70462SgJNa6nup22Nx1Lu1/8yi8iXRTwJWVt5LMAL0bGkdfyw4OG5oyZ5mpmBuWmZa5CaxNYk2Q
gyfi5bbRTNuXbDnBoHmtdGvMMDx9Bd+zWanNKvMX4pOBDvShjRxWvTikIFOnXEK5ZCfWzlMZG3wM
lcTpNbll5QohY+M2T116H4SJxgb8HuJiOB5ovwEzMd5venehAcPouP0MkACf2cMwPuQnTwPWAKCa
jITquCmbYkEPPnnPSji3ApXDW1ua2Z07mhELOhsjFpeGAgwDe/Pk94vwRZLGhNrQThbiD3X1b7Lh
Z/BmAUTzwXihN4OJOqmRoBI5SjlVRKaMZmzm4ZSVOR6FmEhg/q3e6k+TDUyY4k1mJxDccRhAAsYo
SPGmfasXVeKteXB5uTpEFGA8nD5/rafp7ekYTFYp9+Krr+gJ4KKa5YSJs4jg+uzlDX2mVjzH4GAA
+A0kFwAE0OsAfwdEDpcuFz1WMGDeVbnINec7qg8p4ObG5/avyS0hHIEiot9oVAsFOSCOoXvlCqEx
eYBxZQ34Gslu0O53EPHwbS7tzGLzv7RsOuYazlN0efBd/HScMVxB6KHzB1yhsIv813pbvwgh3mO4
3uZkrp9e5QlxVHTLCArsb5J1K+LbQOBydQ1xuZPXNCcCGRqbsXAjyy4le/DWubJuvgN4djm9gVYt
4c8ThqQsoSTQINcgF+IpjS9VeNMOPZ9e4zSsOB3s3pGdcpPW8jWLbvDHfq1ykl+fnObXKicY3WSc
/F1qxemViRXWS8Rp4Q9kl7SBmFZhWA7PY6W/UI/bDSa7xUbSNpE8x1jY2z/T/qbIW0F5LWpzvmjZ
m/rCcgc1SJdw51hk2yjgtmAKakL4xZu4iKB8tYsBJgInQaMJ+X6l3Vw2L9wQogBF4RyOy+6r+aLx
Y+7EKCdPl8CC3GXWUX7qgAMQEBgW1Md05IKnBU3qKRgYbNArnn1CAKv5iCq9/xqawwg6luwKkgnY
zqCeYTGn7uJpvzlBPJQCBQ7CIhpo5+j4xjnQgRw9xsyBraUtWOwCURvVgWcAoAgsZiJhABkbK2Y3
WgSvZ2FSzKfzNQm0PqPipO/YMBu/8ET72liXzvro6bWK7/Q1r8SjocyFgzku9eQSppdCP3f62UQA
0J797vxUf+p2K8TbuoA764YmiD6TdoWFNr1zVpS/tulWx2bcZiynVy0mxoOWXZnZQ85PpXRLXqj3
j1UYEKCAfibCHMpVdUfEhVV3XgOZAFwVGwUzyv0LQSCFt3KVb5/8LxiOosuIBvxRc6/PwEeA30Fk
qBXQ3/z4IlO52M/W+5Kn1yRDGgWJQB3Zs04En2eUhVUOC5jRGFITMGjTiLMaqbawIdtDjHZ8S54Q
+LqM6azoWL1xjOWnIJwGjHSemVyDMMYz4EbKxd+2Hrk0H3+Y7/uR3d6B4gazu3iAbdBQ6MXcl95B
82j6KLHiq7Pp6l/iD3VmAtPyE6eFFzdCSqDc0X/V9Zn4BSgT1Hlss9of4EEcqSa3qGGYiUm3vItP
n0tnWDXlI+kudGBqt5h+qfFY+OeQUPmGxrOIOq6pGArgowLWFLMUgyigVEB21k+4xSZnoV5IgbgA
EOPU58uTHD9ScwVoPDKB57hkRnPMITCdVjYVQ2CG3Dt3NHURkn05bK2FN7EcbJUYPyhKPX3ulW2z
oBwHmfznOftvuhr6JfYh5nyauXcM2U03tZrlEoYXFCIOMhw+DOebVQ1dLZ3x5osGVnIHSHCgZRki
cOyEke7Im5D3rZwgAHjyFQC9dKUrv9fEnsJJqfd5vAM3/SOVcUZopAyFBT32VBNOx9hMQtWhKU6V
etZh7fuYZr7TV/GUx/pkMEXARMJ0viBiwiIpNdiVwS4BnGVlO9W/WL32wkWeqyTqdOeoOcnSoZyR
Mq/2H0qwNE8DxuTsjKMtVrsYCBu2+WQGwXvMgDdCQCcGGdl+gRxhAn6haiE4bicYEEjZJ6YXgVI0
79idgpiWiz+6OqVcTic4TbtgrAZAxaGBzHQvyRK6ga6AgmHIv8O0qwC3LU7UJn5eJt8jeuUP0boE
xYkzSrPJPFhxOvCHxTVi5AdOXCmubQzeQP/yESoY/R0DA+EtzJ6v5INNIhuSKpt2Y0lw5/tH+1d3
Cl+fwyTPx4h6Qr2OLP7kkZzhswYPIDqxsorBA7T2FAeHacXNb4kTjMRyxQ0x0AKLoZt/+4v/gbeZ
I0aZfvXxM8e1BVAGaofVbiDcYSeO7jOzIV8mEyliybUJ749PtsHMC2nUqoaK9stOpXtnJw0GBaJY
WDsTUrKNFfhv5wwFPqHHy6isUygEzXMNiLwlhREC/18Koy/txBxafC7t1B9DcGLFSRXHSyYP+vw3
hREP+lqyq6+/HTctCeQyEg/89gZlhykMVNFtyxgfxK/p/k+UczNAEesWPPFDrDohhLcbqUqxtlFG
xyucYXTk3A5XQYyExUn+aepeUrHDWBfqW2HdJWnljed84kghDtmxx0xhYran7w5tMzEw8L0hC8ib
O28Y75bIQojdq34Cn+pA4GfSBhLtK2dHsyzQk/9iqREaFSDqauE9aaXQC3hMXhL5DRlviIfT1VOz
PhTjs1u0xffAPUAWxtMKPvTX00ieYB4l66g5a18dyh8GAfUeXjJAOyi7JUB+31bsnFvIMzbPJlwG
MDim6r8GhYNFGQBRp0iRqPHXPSVbly56a1oQo1j2YdCbYQQ59bqsLYi7wM8PzdAfOVai5erf6M5e
eBHUZ5577Gxo0aY/DmVhXAZwb2ZM9XwYIO/dFyl95JVoxLBBxFvzY3nu+DB6Hj20NwA8ExPHjQRQ
Id4v/g/lVZmdWvOdfuwNJpoeP4Tgzm4d1kDMdFiyxJsUO0zAAzDUNoe0qxEaDNCxSaY1PYN8YX6o
hGUUp3zEEsfRAUwwfldmVuWgXOKB4/woF0jMYA9MoaPT4MWP5A3RjL9A3kyFJ0SUs0xXOG2wvPyL
+kVnDU2likm2m+FJ2LEl8Px5D1rf3QTQRzB7ao4GwZjcIojnWy5AEFEVxulE/2gd+kaOA6cRKidb
HuFdxdz9Uqa7ILDHtwz764SgMTzNtpBQi5ywnaXY7FnxCZgjAOEd/zZkLG+pTeOaQdx8sVKe8E8+
ALhwL7CucPOg5LNUwY0WLSDXGD4E5m/jXj0Y6fmgwQR+Nw5gAsHvtERfpLns/AvM9Z9AKQrD5qrV
Jkw1e+i8x69dmv4fg9KO056V9hXQ9YJKip/550KIrSObhhwDzZDAIrenbkTPtPswEW9VX6M5fwwV
L3iDqfYs2lTy1mRjw2oint56MXMp/uGH5dFPOVgVdphSulANpAFimWvwD2Cnb3LyJg+3EZHmfiym
eHWI61McX5qcEBoU0TFVD/A8vDMFsm6OanBgw4mnYgCj1drRKS1rj45y72GMi7MpKc8AqbC28bJD
34sNylQVzdCWLnSPVEW2k52wUdl3RMuSxDCFtIAZDVCLMuEXj6evnv4kO28eQ4BH2hU4CNhwGpcJ
AUIuGS6nzemwEvfUiViemg7WWUCbw1Hz71huipiVOUySB77ASgvILqzdLi/9BnJB38ogxQk0WVXi
SwktN2FNlMxB7NjXJLU0Q1sGzSq8g5azKQ9/QPlHhKcbtodxzSdNSCQLFN7qxXSl0I6UdIXgrbxs
vmQcN/SLIqsrcTg8SnJxpg4OVj4jIXpZbDd/YISQRILvJ0YG63rKoIFU5cKg76oHOSMIBqGEMWz3
L3ukHzds5u0RwGbNzgYIPiFBkm2OuCvF3YvMUdJGX3vZWLz0L+srim+md9FZHdWQ02ECTKQSKr+v
II6APuBAKVFwEnpU2r326dTPgn9U+0MEmOGU+iVe+smkgrKqCXaXCe7o7aCwOxU/EqQni2D4J/X/
fP9nED8HYp0714MdqxAXgGEA4s6xQ4y6SRTsgybjZlyP0Tb9C+ITFnjWnORuX3zgRxOtgwDjC5fY
lvE3tkXF3rbDU/E4Yo3YTIZUL5iZ+oyAHX185jPIbVl59TA/XQGq/dlw6vHfuW6TmYqFar5HyNOc
exznQA6NBXQFwINedvrcFRqHtUTWOkXrUMFEW0+ZYq7N6wLAKganUYLltHul2+iRqqfXIvWvaX82
1Lnsr4jEbmFtwf8jVfcMu9YSt8H0cuwXTKN1mqxH4jBbFgCuV2yr1zZamDJPBi55W23cSuO2G6cY
AuSwDXaihATfU+G+krU3IrBrkWL8rr8eVoI1JEacMkHiGOX9BpOPaMt8JwhXIgLkGdaBv+akjXkL
4zcZWOSfnv106r8x/4HVpZxG/9SWx5dwEO8V5It6V3YIXN32XAQsjbdtug+Mg28ex+AyapeyunUF
2mebvmb58rdo8rfFMcTHoMPsdfOJyco5C46BcMpfV8vf4qlgOq3i8kdja2v8RgQN+m6M9/7y9Snk
EC5v/qyPlzWRGx6y9fexew8Jj6DsFksL4yIsVmQ3L7aK4EZMNC6xPUbtKkxGf2I6GnC68bckuopY
2EWTYB+x26/diYM3M8mX0Q/e75X2GOblwGXuct2yd498HjaWsfi3kIpUo+t1KmXOrTp6b5EM59uW
xyVQabRRyZSUF5DP5MkVbN4We7HYd8JOEggbmumJ01ibwdqY8UbAoViyvcSOlTUpgz566r2Ioojq
krh1sMlDgBcnfzkCPF3FFQu4/1tBBV8jYwcvvllYfKgED0BW6t4FJFDKm9LdhZFcwPcZK6Lrr8UK
tE8IfkzCsDKtxfjdWEeCmZHpi6BLZB1fqgr8/J7SnMxkspIwJkOut5vsHRARjdssn/KTAlKYeiA7
ctzOrXDus3PYn5r41/uPKIHfqAfM/rGxQL2NED5HICJ42xxCFgPaLRE/9ewjXp/DCJDYNbCAyx0c
tcv4KydOwruT7uED171Z5brAy4zT8X8UvFbPk+xRhe85OZnTcx1Vb62FE/td7a7+DSOwyloVjYsD
Ph93zIe/VvlO+MzyotXNP+9YtUfr7JGwsngF70byeJVvKpU3d2CJoSV/N7v3fE2oAe5HOjZy/can
+30LT5l4Fl5nHxnd6xzf0njpFbe2v6qMoHhtm9g+zozyLYzulXmNoitWK1h2xB3SQcYEApwmJ1Xe
evkb/SMWL1iY+s06+Jl8L7ItUvBW2ePemNG4x0SLLaAJ1PvNWpjjlpZ0d6u48N/wP51HnPmlpe10
Au7CGQS9sdv2JR5hNNlAXxhjE9S4l2aBZlv5Blw5A7/5xZUtJDQj7/RmFngnfG+HXcnSQt8pOmye
yQEKwznlFmDUId8I1TIhtEbICy9TiEV3GprjJJpXd2aK7ytwwOS1VACgo986ScoBJSpGJaV3liLa
RTSdKtKFwcH7deHrLDYWpJ4UyY5lKQZgBiCE5pCZ4odHQqN4a5BtKixBfxOJvow5KnvMGio7vQnJ
A/Wn7jQ6qLijIH8llIscUNnG7cNiWWnjIzXwgkAc6DFx86onl/UKZwZsAqbIggWeWjVNwKyx0zlG
aVVMQNCxRkCg7rBj+fdnlQoB7VMXNjWrTipAtxHxjYyWZnCsIS/j94LjSh6vsFzFoQX/ndhc4zZR
o/S4BvK1D86Dg01bkZIggB/cbKA3oEMgB2EyoAHGOBm79PEWTGQSG7PLEbuIKadSvmI5hLEBhquY
i2FpJdyOyNnUmfaEzJjhgPBCW5cdMdjloeU37WoWoke81NyQpkbfiBfsSTzqED9ysmpoDfzRHDwH
Q3ONQaGMQCQDK7WPf05PWDqopU1sUDTOMPpri1057kU2Jyur/YjjpzilZOJEgydFhXH0HGMQbMq+
TPPQecc0OAfJRZ+Z/kfUfLYD5OU17h5UDtxwMfiwdpgxqxJRog89eprWR5EuMGMuDTi36MSdwZhh
+YqP0HHEZwXLAmDkrf4tLEf5wiloUIbqWzIZBf+d4Cp8Aevuyi6bRCC0mUxxvz6AOC9U0SkgrhHD
wmAVvWH4ScTbZIgLI2hRr7DlwMDzP57OrLlNrduiv4gq0cOrBJJQi3rZL5TtJLSiFwh+/R1bPt+t
StXJcRJbQrD3XmvNOeYEGdORm1Qmfg8z1puoIb+ZSRWfHFpue7V4/nDLNbisxIfQ4BBDjdQsfkGc
WuVF6Qo+W89p1lg/HRggPUrh4IatOV8n2C/+4uwdKA6RzQAoXKvNkX9aNeDq1hKIDwo0e6/jMsf/
S2MOg+iKeGxbX0dfXJE2QbnvQWPEtzxYXjnxymz18YwEMYMc7A6v2qVxoELCkjbsbexZ/Ukpz2Z3
0RcAo8hGJaQqc6YJzbJh19xz/Q6bckKz1BTZZDajNgay+aL5EIsOgmKSVcOpSZyYyB+rkCxyXyUn
gRtaLOQjtJnaXkOYBXWGgn+jwI1/v2S4SfUwBTU1aMeBqXN8MazLOJMZRyeembD7IKbystTLUzji
3k43HWWurtJzFTkZ/rk3p0RObrlx76utbc4aHurnLMPgzFnKBdDMxYCvzcVoLO83fjnLVoSQPwHa
y38KLZj6HTZ/gk3CjbzM0r3yFBtepu8lbW+iomw5oO95sL5Zi+F+VOFSh6pMkKWAZ8MWBYil/Hl9
l+UqJ8mLDRN7gUoVc08SduidTrpotpVAJgdrUJMaNaPPNbPOUDzMBsveLFD9lHuv32jM8dg5NA9q
G6oMwkKCPwI1Q8OOv4txyjMcFcDMWS5PUDLh7qjDFuhKTMTvh50tcI9PGHID2fiHFZ4/GxlCk+WH
mY45Mw6Hj8wWREdGENoKks4LzXK6JcynqRylWFTa6kHnjpUPZQEJHSPWpDW5TL29URFx/QcRkFE4
kZYYehUKp8IrYKc5bQ080+nuFH4dN+Xop8qhw1837sdi3wZ0vPdqsC/Zayf7brJDCmpjOlve5f5E
JdiX10d6MyKk3JfSvrzsi9VfJPsSqOdKOj3yU7i0LYwHy47AlWBhd4sQKWU3G88lgkkAQ/jmkc2P
VLvoXZZBCN1xma7Gx8EITzJh683p+Z6NmvVprE9kCUk8w4DPy/9wB0CwQmkJGcogvRrRpU9Ua0Y8
+vvoAD5Fe3ow9/iijO6bpC8GT6gIMB/lc8Qs4OlKrD3MscWCIw4l+fKYowhHFvgiRGArdh0q/PdK
kXdzjTic7xjYsaAhkjQpiQwurNFLoJ0G2/2ibWgvElKx4tTwi1Qj2w+cTPvwQLqxquuu4lvMpvLL
0z6aqCqQ8Wxze00KDi8jgJVqziwnK7DAeLwc68yrB9vISwfbCEqAp5IZDnwnEhJol7AuQpbhfRFg
uShv5WRaWucekY9xADyJGm0au49y3qWYmb+G9Idp8etQwJ3iRrUOuXWIMoGVTxMfrHxPViYWN9p+
qPlzjOAu5mrYfFxZXCGEGj352WGC6k0wHrV89uhc/jYgN/KjuF7AsbrBYZGG7gkjkiQhaG2j43HV
wFNUb3Y5kGg+L3ZpvutxglyT0MhZpn+a6R2kPNFxL/1TeX7YHG3ki+AGFlQFTJyEDgqZqgBh8gAa
/wuJmbbTjpb7jHMl4Oxgw2FIbnxBKxfktR208+i1gZMKtUmyMV0KZLjyh1wi+GiPu3q0o/kvTJ5T
WEvw2QfHfEI7a0TYJpbWDfeRjqadLpgqkN927mQlwLSvkU0mWFfqDQI7Rixg8Aih/nIBIMSxbZD2
qOHbr8BgRblv10d5UetTMpwIgCzpjlEHY7FYd9K65DfLpvuQs7vd0ZC8QJvClBUiCRLHGQmu7Yxb
W9DdzDl0N+CYReSHwFL+AZMAB4UwSxl8eTEeBGEsWzTVHTBWO2VqBNUAytjdrE49eQ2Jn/TXuLzk
3yXuVjfuz/yBPBwnmg/saNLP9ClKTQYjSDaJgB01t/qHfDhhqGdvW6wRbNX/CVZJmVWRrZrLqPFw
EBZ7bdxX5CzVhyY81LLfSnujAizjDK7eeFrqmdaybJkBibE4q5UeLYbc6bqZuiGSWi4B4+5SZfuM
t6NTHSMQE9OkWyE1wpAP1+W7fRxDzpiNMLtc6UnSx0lWtEMeEj21v9JLzMPN8pBHx2Bbm98YIA3e
DJ/4l21+F3Sn6h+j/lFmE/WjeH0pqNwZ4OzKZqtmm1xQa1cRT1vk1YYX6tP/H2+m8epVrax0raXY
n9aJI3d+1/ll5xOCKFlzdF7BQW9PL+1CGZ1xALup8Qd1NLVCdJKevv70R40nTzQRxhaS5M7wWBVA
Qwpwv+bXJlOZ1ViuHsOKIpttaPIustmG6NT0B8uReMBN13xgY56TlrlMrEPTH9T0ECZ+He8ncAWg
O+Swd6f6UY/PsO2gecIrZH0TEaVIrjyoogjxjQP3N+0P8OK/R1aWworpGp83RdAacZ96hElIvgaY
FyABLX3BdzLnQyLyiXy1qCd6nikD2r9pD782WD7BXJECRMthL7h2hLEhRn8xTefowgmXsX691MDm
gC4BiULaCoAcfnFEkhg+LTi7oqDnSPSck/tmV2s2RXBfyosZuZ/JB5kuJFB6Tk2cREAmX2wcWhmA
J5E4qh8gnBno5HpHghoIWOKopyftfQwK7UthE4kzSxsohdf2qsXHMDlKQJSw+z38Xj0CuTftmwWm
rHUCcx+HR3Zfyqx+xdObEL5tePA0Myb27pNZHsUVMVgwWWGt/fDEcbILCXTDtcvqeiHhVuJMsRvT
dwpAvJbzFYT2lgMejex0zgkU6h3neBLZ8Migqw9FwTDZHwGF9bGgpgIPZM/naM05oEMMMqsaTi9b
DrK/rzdW0V6709fhlZzK4spP7mRqSY9VhuKAMDmB4pPuXbolBTAOV8m7x9UbGwCf5ApUPL8glT9B
JxfRSiWpKSJjahW6rS6KYCpgNBnQImZa8lMssudOS3Zog6AyV0Skv8A1gV5bZd/cIGhHWV1Za5Qz
OXzvHwwAlmWJcAc47o1GYkJiHgbNV6N90G5J1xoVrx08G2nej1IcAoyIUFscy5GxLHmIUiluK+M3
b5Y3CdxPMReWkBwtGfJAqrRjL32HruQg3urlYH8p+s/AygdYfVFWmLuO+fOoF2vUSuDzgOZTI9r6
IZkcwKKaXiKjAGMYsLFO6KHgjEI1b3ZlfhVpMR7UVVLitedy0gPk5+hEb3v6sI+cAaDT/jKo3Yj0
0mqh8ciqewIgyOacin1jPCaNSAWpC5GwmXw/mKPba3q3MwLvAKtm6GiGYg6PUx+QyIsTXf1wo1tq
QMqfVsnUehJC9aO//gSdG4JugUhxDRI8YIycrrrgHZ0plo3HURwskZg7gHcj88z7e3DrQEieHMxQ
mxGThg39HPfAGg7AEiXzVOMVB+w2o4sAhBZ7m+KziYAw5BxCwUqJaS7+VkAD+Fb5rOnW9rC1sJ3n
PmWFQlM42BaAANH8Ffvun0zPDx66soFRz2mWbwPClu1IHxxC6tiYc2y6kU/LSGMZmS44eVZQrgjO
OljdTODtmLmDm804MBweaIJqaMmkKy4ozw28o/zROxKYZav3rZevdCdCNrUXcyfymzgCIKFaRPIi
kReQNRA1RrNy2LfIQ+lCo4e+UVVq4ZfUfBs/kEaH8K90VHMUhAIyPnQQhWgZL5vXIsIDr+4TDiuQ
TNCeU9OTrFRw7qPQG5Qd6Q79k/bArIpFVKaEcKumFb0cFxSiK7r3boNNlS+TckcOiqiESXLB2Vp5
pBVS1dfNpvwn8PGBAHAaDMVZvfBYyyJ8aGItyAuUBZ0ypQMMKkxyx+Pk4/eh4ljTP92Rd2wx+YWU
enz2hGo5kk2KocsF4qYSh71Ewf8aTKPkBFSXFFR92xGq6CZIvSlv9fGD5RuM5YtjnUsrQGJt4ASL
aruBQAvOM+dcj1DT4RYUD5SrTVUNnArfhYU3kQ9jehpGv2cDueic79WrnN5e7kbuCPqZ0syhOfN6
eMARQaRSG8Mjjk1Pxg+4aubNz4Sp+1x9ZzUDriRW4YOUkebDNCFQOOTr8UU+VwjMXK+exR36wumX
BcrFoltgwetxKHWH/yXloKIRUudpR5GxlAmQRw8LjGf3FAN1mDUc0vc2t215IINanxwor0l/Y4UX
e4jAi5vyecN71XB5Qo/ZaVPNeVh77i/zQgrlbz8mppht6Me4GcQal32J3ogMPPzxkT0W/K/uduC2
/nFMN8yFOSz12KNiJXC0dHWXRBUQvkG9SvT1jXucLgkhqdzjMFIf94dJNSxy6OBvEgnRTdDrIPET
iYN0ZUh0kS4kDpDc8rS3yh4xNKiYd41dEKPGrDbZ2Kj83mxiHWycl+Fy/OGpAqbKsjuxtvUL+cOU
dFqcgcl2QJ+EtU47st23M9IXubjJP4WxzoZlIhrcihbVsIvtfV+DxZ/qaDheqDwcVko2NdoVcYJc
FfstfM4ZiUYRpYoglQJuAAmbvJmtOgwfcNuCCrtktaOHumAR6HqR1i3X/KAtn9aUhs0ABuKxHwbx
gkz6LoQbprQSWF+GHR82bxwYCq+Lsoddb1SwuLgve12BBWS3HMGIKtWyFR8n9QiaGLqkWTTnMQGR
CjqVj3Wyp1v9rJxszRrTGEsud17Pua1bLsvgxw2duil3PnefyJQB2EdfowiPRb9mhwbCmkkb7WTj
xeedI08Zt9FkywbP/cEXJxSMo5c+Zx331icflj754GTAGyTPkos7ORFVRectRvXhAgF/os98f3hK
s4KZzamCZgkfJFJZA70e9HnIpvg8EBSIFCWzPmrFue9P3BLKmcLlD9k9ZM7Cs+BRoYMGgZdTl42O
PvBfKH8uOm0thFgB6ZNbo77TStSmIb0onh0S/DblUrpypiFIByIrCYhxQJ0I+EJkj6nUcesn1knT
gYFOYjh+QIx2gc/hKeWwjlJKPpB1wqmF7p9mbwkgEIFZpKPV/0jyiy9V7XEvRKYDGQ+9qj2FqU4j
jD9zbBzojD0Ip0YKEIhOVyTT2eRGIeIktb8qRcSWRF88XRb/gph2HCI1evmjCZ8zc8Lwi0tWjP4o
H5jyJ5+vfA3ETz1YRI6m3ZQm4g1Hjfpu1NEpInmDGFgivMD8kQVKGtAYuBKqFeGBP47WKTAvY3JT
fsgNNeSpfKhbc6aYl+jKJQHUlxCIEh7B+xHC1gCUzOZy852Ms01+Ja4UagVtvhEPCG6gHyJUJLI1
NiF2AQ65N63dEovCTq9wSKA3ieEG1j7GtUe2zt6Dt9jeMJ9oZ1XGKJVrv5EeWyDrwdmbhPhL8GPS
1d0gqDAH3wyPTIiwKk1BdmJz5fDPZspKgDi2p9+tHpHASWjS8KmcaxQ/6IpkF2UzsAt0Q4KfBJ38
gZmxOMCSiXAXc4GhlfM8YQMAaiHUTchvux80HUgCCvoUNR6DTybrb5F7F2zzccfsdhxBeO2aYPdy
uuE0PE6qcayTY9scTGnfVnsz3MlOziMeu8aXZNNZQvGMbG0tjZs6JxHyEuK1KwnjW5raUi28ZoFw
HUOdi1b39aIod9ofOACgYyHnoUhDnqiZO6k4vAzKSxdJK/JaBMvoAdsPtBUWxxdG7kKPBk3JBn2E
v4PSHe/nm+SAOQdZoipDu/SgsQIhEQ4SysLPXHYMtMmtesQkgJ7g5eJoxHmP6iNS/uBftTAzwI5F
V4ONwxIyxkoUlJN8J9P7Yyq8lChd5i8waI+d0jkyTTfrL2w/rHrILpm8y6caWcaifi6L0cQpiqZT
DO/Xw7AFCogehveFsR2cIL4+tDloOdA3Cu8ox4CHi5Vn9Ip0hRXXgnsbQyK5ptLNGNz0SzrJp2e9
wZJdpELqNUOO1yP5ya0ZPBfkAUQ78gofoyCulOaSGTQhVTbxmCeMGQNtWWX165AH5jBRVgivgDkw
emfkLBvHMjka6kGrfIK+Wq+Vd3qztay14hY0GdR5z9Td4H5eljo1ole8PBCDOP7AcRhsH3+l7AuJ
hG4bMxV2GdmZ0pTDPM1KzsbbxEDswGuP2M0Q8ZSHxm0erhQ2M2D8tn9HnIBKhzuSKelT2kCJka09
avMAh3aOCgP1Uat/28t6jnUw+5LFI0YH6rFEiP7oN7/GQCHe6NZ87ll/QnKBdatyn7i1FuhKEXqa
sEFNgDWCNuLAGASmwvaa77CK6Zzu0JhOZVHvCE22Ye2EN9fphTUyvwsz8hY1JKaywUcEhJMGDUuU
0R6a8qS/nUTIOypqCmZsHC76E7MLwjuTz5bmNT87unT9jcesLc8967VyjdRrHTlYOQP5Qwq/yuhL
Db7CYz9+vrJPRf2Qyo+WyhnVU09KLRqD7YTq61y+hOcXbRbydqTdcXOkDTC3LghS0draUKCSpYNA
/YRoCmUnOhC8o7xDvKNGA3fjhNqbZu7IVbtgHLY8TAukpuJbwLSQ2AKVIDdejAQwdMGL2qaXtasS
eno3xXSGK8hKThFrfnIzmCDEFxzCEehltOTZ6fU6jRwOcGS3G7JCaxWMzTaop3l6MdRzXK6VgByM
dVoyYidTBq3hCj35I/Nqe8lVr3dVsh097QtFA1r2js0aGWlCurOwW8bZghm/Y6KyfLhN9eN02p/q
Wg9M7oQZxySudoGkHJkFLxil3lt3ZKWrzsL9xw8RqDmsGdZCKTkkblVpa0XbXNvg8QrX+rDWwzXC
5QyJGiSNRVwyhpqPzSISSpklc//eT4JD/Nr2l3g4V2RkOe1e7+cZp7pm8RgXbbkEyhv0S/rp+rds
bKNuV+no1HavydSTswN9vVhZ59LaYEjerKuEo8mKNPV3ycvIl15mKs//pjMbPEaEHNoJHLQqD2nZ
Al1aSC5RWBrqTgyF9JPJyqMdjIQOj21OMY08k+JZL08R41SCHYmYY6oaVlP5PUBVgceZruXgHY2s
uc3oAQ1ytGdaIH2V2JHbGHi4wy+mCDDcKcdx9YTg0r4HgNOvVRoK4K6EfBQgEcLjfsHkG4G3m5du
VJ2M54Esi+q1m3ov5TLoPr3jR4sGdUcmj8FocxZ1c1VwXva9dR0fxG0C195rTt7iLfGjd/4LUWI8
s/dikTjxyk7P6ets9WeFX2Cm6xN1dW0e2iX4qkPaH6QWd+CeNjBDWMpsWVlGANrJ+6EigsIMaNxw
ihyPCcDZOUmAXv+6Z6onyhQwbvQYRBe1vEnPv7/d54fIm6Eb50+YwWv7UD1RYJNpCqodsQF8378Z
/TSaGWq5sADB2DbHuo0GxaPBRkuI4us9z5eOteJmJ6357JvPR/MZ1J8di5TDuJ8OSqdvqccekAdJ
YCVFAd2795RELTpggubVPT9oH9M0YSJFpheJU9CawROXS0ZTkXxRyxNhDunsVS5EqMM3xTZ73wtk
crmYQK6SmGJThWnlZ4t1+HEckWzQJ45+uBdIYSAsB/040VLrpHAQrigWYJIpcVXd5ELRS1xKodxI
DDUrkbcEsf+xYRrBnSWSUgBOAGFC389AdeA8y0RQlCoaDP8atDMFBQV7nm5DwD/vqKMaaEe9odUV
LroG6wxpVeMIro+DOZ9Lcke3kKOx5T5oNAi7LixnvM+/3S9iNMdjT+9fWtpu/JeZQFFsKnmNFVoV
80km7ttaRo3lYe1uI6dxESsKbQ3kuYwr+T99pPUVXnFPxiNtjD2GRoUkLNDzaG8gPZiOdkjIy7N3
WbGviz28+TLY96U/4TdegAVzsreCHT5MrZkTbgYxNryiOg0uKF1xVaJsf0nzgYOTtRCOYmCf9RI5
GHUIcFHlMCgHTTmwtPauId3G4YaasdOuhHdO9s9qhwKqjzkLCwVULOQYHlBDc6fmB0k+KsP5mV3V
5pbKdzn+4DV3KAt8+seh4SNCo39cauysOyWZajDiYxCbezpNhIwwC1E8AjOgxq+pQGvO+zPKAYlw
JTx0Rwoffdv7GdkOE3T0G5HBMKPAoNhgzKCjhWSyzUTO7djN3We/IOuVgy2/4Y/JgNR0kdfUYZQx
XU1Zgx7Xnzs52XcJsJhdmUHzpqsM2MmnHd3yN6fla6MB4GjZto4MYlCDdIigdlSmzPOzm5HPFJjM
1pWh6Ci7rXW2lNPfJ0BWTgcwZt+JNjye5G0krDbNrH2vfIxp6c8NPo3HBDG68pmJQROGdapoHtcO
Lh+0BfhrcHU/C5zlAGQWRCIzlvntrPCeCQ5mxNFvKoB/4KWXiXwxy1MSzBpOcOWixcvNpkSYxDb5
polJvMhkliKyIYg5JYM2+O+G5W6lqU67lvI0+jbjQzY5cFkJ2yLQ7zmnS8qUWJ1ciAmq10yYqWSm
HZFzDNIAOMyC4oKc7IkrK3Ae8rq8/UVh1JYuGsUQmBDEOKSnrn6kkUt+asldRl4fCzEN3PybxSlR
GViPZEJ3GA6FR1M9ps8tDy+lMpB2srToAxONLLaTX+ljAq0b9O5LDKFpIY1gn9a0vPhEfn7lXix1
zCVpGdHXVPsNCjeusQJeYiniwAhELBfFjw4uh0Ob3+MNfUfgEGrC6NLh8sKCJ/7kd7aqTXPsd0Rq
OaxIzOoMIZyfKR3R5CJaWgVTrO60eIeChn1l4vvjcoznv0lPIQIkzXsJaZk2uZfxx2Ny16OP7sZi
KrU7LiHtaGLmUksoM5nrF4RWJ7uWpW5POu8LmQLTPnXPN4bMjriMkiwvHAmkqXXldU7hgUX61gbx
xd34Dvhj5ySclaUyR0TPPyBLzhJNeDFdL2FhRXucrzQxmKQw0aNRxH5JflLMG/SQyNCgNnB8v7P6
qGBFE5P8B0IGNJ9Oouiq8tgwE33fnmmw5GBeYRT0COShlRiqtwnSI2hfIIjKRfItT2bcNR6PG4vk
KzmU0V45i4EMHw8dZNJRRs7p0/rBSHLDyxh3hJkR0WY1v60kJ2bgscJt95yTHouqA9HKb84O0xMN
D92a5SKCKwEHfCQlm7vA/jI84BNDTCW7YoBK4in/O/G5jUk9SW4Q/mmo0xmurZ0dafg79gZuMJfx
DrMTnzA0BttMO8achadrfa40z8FTmnJWoMfKskGMm8KgWPeZIohvDfkC7zaSnOeBgz0JoGbjM4Xn
9xFX21N3VbCktU1aDq2cCGE6Rvm3nioZlzfCgp53tiNacnyR6rxiGvDDbMCidWV5NFazh5OOO7ug
u79QcNg93IQKgqeZRY73q/hdhO95S1p3me/EMpHv838GfMqwcXvryzgz4+Y2YMWkWxPhkVG32lmD
wR3NqfO5hBypeKoZzrOScn2oR5gncKNjbgBWCm4hXjNEYonAE/c8mA+/xY6OqMhGKohzxdjQHeNt
6cVPJq968ou5b5oNzZFksm2CLS++QkKN9+ZmTTnhW17/ZCAkcaqGikI8EzKGHhVLQJNuzVCC9ZFz
XozAEZjdB484KziviJuNKYhleDRCiXoqzAuaL0RpdDx0eqgvlxy2dEYWNB8c/WYUhyQa9nAVsHV8
MlYgqowbjHkbwzhSYrPiWlontbjmwU1nNIzg9fSozk111pILQzZkPoxmMmOdt5sQIuBSfWuAbPIy
sIttmnST0q5+OZN0E1ERDOsqXHfqKpwFst9UeyPcRcmWnihOAGuGN2f+m1+JtIgMO4RxnO9o3qFd
04mf29DMIlCXiD2SV1tXA6EE0yIjnpX/FhvaTwEhSPi1A6Fzqp4L4h0ZM3IlsxltK97HAtN60C5K
zCo7ZpX098AN0zwkj4JmqEKbbphh89kwCjIj6M1itKk/eEo2C/qN2OB5npTinE3D8izjPznZkmgb
PuAE2LtoR8IWUzxaTMqeKVbpPsNj05+y7lKW1+qFu+Y+FB+28tE7ivWt9l+va/kltSgnnewfORR5
AUlprw/7cOJHJQpqP60PDBW+PtLXejTWsgEYloPEDDNthq3M2iFjZBzei2tDXC2yLKVfEziftBt5
9XSCU8AcvPqpjJ9X/QO0DsddvbXUTahtSjbx6fNegH+kmUBnyFzW/wbrknyh7GoiUhFmOVLPpQZk
wlhPMJfQSFQ3doinBeXJptlkO2PKJFbN10xiuM6zxhKBxqMJ30afWic+iJHoBhp/Aeb9ayaLGYjC
zcgxJ12a49Iel9FkafaO9qP9dMqBN6tM/NuvDk5nHrrV9mKUjNVgmNIK5bXyI8pxGUZOif+O1gjd
3mHHfNlqxTfPU3A8C8T6VIrMkD+fwVfvpPqfXv/zMH/a5sewF8RuWV74AHOMOG3F6yeakxdPXFXt
0dOXUF0pFF/DZyn5PQ1kGqDdF0ObHP2+Q1s3JCc5YImcztRBZG3Xkv/iczo/nUw5qO3xoThVMUUT
kC5LjNcrJH3EAnI3JhRSG0XZEMmFbPyt9StqMh4XPvcLNyLvTqF9f6N9CVV+EIJNbUpvvpSQcm3R
rA1TRiPhRnvtFGu/UD+beEPyV6q5tLPFs8EAvDmW9sna81OHqR64FZIuz8KNhY8RK+0P7rPJijDn
AuIZBrVvarxgo7CdK8tKgrA0ezwPaAOYgDOEMxhooV+EsS5eHGvkDxeLu8Eaduro8VDZXHxsrGic
Fh2HCtGyZ3oVbmqlQxO+1SGdbJg2JLzwDlsgxLwpI7aOsBbZCReJviK/DmUbwCGm4EyJedpiodxl
U6YAwbFRQVq01zkbEnZFTNZg6/Gv/NHkG2QRRmC/AaWM5tnq6Jfzq8c6IGAlVuaYtASrg4ZrL9I7
F3sNDsKAVKM35O01+Jl2pP9UBe6vT1uhdywJGBXtlCr3AfaHMEwx9+Ana+F1LLDw0TCGRaHNgxcd
PxGTodNTJm9GMPq0wYNwhL8u4unzcOBh3fn/f45tIrf3Ks5SMrdft6eBeHsa2DtQgV/ZuAsOVbpU
QhF2ZNInr7epvG2i7RCBz9sM2GzPaY4P4fiMDg2O2HpXkL6jrQ36w25vu3ROGnUeZotfUFVtLJL2
1N1f9tez+nlpf/ryz2et/Y3Lv7b+x6r+qNwMn2P10enXp84A4phF/nM86I+zRYg5iDYmQWhX6yW6
n1/UBqI/tfaUhI/ck2qvggmNMhUBELHQDZBGD0SsBnQTyCqS06uaXRLrSHrXPRl3dJcLaqxg17vx
8/jZ8oz/q/R5L/nhEQNE75bDLc1uz3FGl1KZ2fFxEqIAPGAfgTZrVZwZt9Fjo1J/7pXHrjT3RXUM
jZNWX3rmHcYtm+vy92v8qeI/MLiKRT5sDHMjoVxA6ya7qJsiyql2365HdT/hAPp7ngfQ+k4sRQ3W
Qu0JNgn8sWiamDzBQo70qw8qP+CD5XT++2Ng+c/4hMtmr728mDgFWlvaprfWcke/1dPerax3jhMf
CAMB0748cLS5anqBDhL5k4BtdJpp16K+2ullIp3G8SQ1hzb0TXlnzCYV8ZrrbrIhQ9vo9uSCWSv1
cSjKI2Ke5kZ5OEzuSfyhgVAf74V2e9hXifk1MdGrBzFJeO0VxIgLjvm8M2L1GA8i6Tah7EpC6fCr
2uHhYlDMQJj9yeQ4udOogYQNJhT2DVtFnLfEHaH7VeLn2v4FN2yBEonK03aRGCZPv433Eige3CHr
Pl4jUORcQiHF0bL5+BW25mjOkDgzJGUbD+geM7nRMLRpTDtcxkzBipxBmYV22OX/IvvU36VPxK3h
XK+EKIkhZU/O/B/6/0G8YI0i/47uBNIplHrYKN5yPLQl1KrdLCCBItuqr42E9e1OpjtJnR0jS6Fb
IekqhL4r/F8pdAdiV9BEveWBHKiDfBrdGEk2DKTHKUc6nCZoGyguQZpxDCU/3XI4y0Lo7zwqDOJB
n2j8+tWUZQkxFWJ1FPq8aL4BivwXoy9rcXt+kBj5kcOKnj67bYvCsdjEzP3rNQlSv0UcwguLZMHu
gLmBDmAdn1kXKbd6ET+KLkSDNuQhXyX9T3osWemsJ9RO2iukV+GyIDGU3gyKXajv6jaUN7H+nZGB
Q/bRjL/J+smHIWIaUc7M+HARfYnymGzEcF4D7cmvLJjM6Af4gaDchyWV+po/KNEI/CCEIIyRoSpr
sZxffwfs8kF/XlhvUZOhKRIfJonKE9g8xR/Wa/Yu+8aUHF1LY+1NdDf1VIgKGiWeysmpuiN8eTXH
4Qfj9Iy3x4mfq0/GF1JFhtUVo8Zhz+yP+aOBlEnskOGZUW2NWWHWsY7rB16SvGNcj0rW1ugqbweb
tKg9yZJhNn+Q7gPURXamnGaF8tLaa/KULRVUkXEKcCEY2L12NgGsF0bBYY20/Cunp14eJjKhDxzm
khtnzd8hZeqBDwu20xtbtLXAmTlZmHAetHs/+HlzRHvCD64cibw/+TrU92xqEDAO6GsflAd2XN48
M0+jXXAkkv6WbodObPAGbmcuKF52wXK7tMHNAuHDtJUz9UGTHeQJ43I6Hph083CA9gjdGnEL03G2
z2HPNt7N+seHwjvbvMZtch1493wdUy9GT5T5CKWGJQNZ7S3zR2zHZJQ+IbwmzSUtzdOaFZNXsXn3
4iinMX9UNwhQNEzRiPYeLiPc12oCjshwOmsHmNpe6XQ5OGWDzBB5rQIDaTj8opqQmBxHM6BHcGnJ
WtkrKmoVhJexy7qCkUR8BKprFVuOzMS0lo8FAkIUsDH+OKoSqzuNFtkjSwJzC4k6Ej0FyB8Ndxns
EGvBoVNMeLMp/eno8Rc1fGxeMLM0cAcGn0uoTYv7+4zN38fH3p2oCwf6E3O6l2gDAh7GGdPaCLnM
+/WwCnKG5zDTrV4QLbqLRqoZFYQ5zMQomsXoRlnJeyM9XJU2WbFjZSIU2v7EObFBRWkj7fJdDlKk
icB7befyJ099AlIExhipOgdKKD4G2OEoB6hhngiWwLs49Jw45rQiAdHlYmX9J+ci3kk8Y6XDSUid
yzvXThxuGOLLtLI57mkMdyAvbVubPZigH6GKs+GhTOluIYDhmooaWDu2FoluzkiMPU6i0Tf24ANF
j4x2DtrJAks7uisOK+2MG1ff0ckuGTm85YkPMgdMVGkxt8GsyJ2YCdvSjBYlWaqonmwiXYU2v0Cm
YCzSeIlrTGKsW3h64WW6F1WrJlolRJnesY3aETqZO565yr4a8ZWdNt7CN+2uXXyeoEhs9lWOGEJI
G9DfIxPTiUTCGRnNaLFlJfRyH+W1rm7JKy5YNDDmNPLfSD4vIOMx/x2WN8y40NiuQunB4pISojYR
2wU9EBhlTJLlFRqSGl3KDqqlVu+fj30IIgBlEuwsVCowGGY1lJDiilPHlj8CmCQdKgrO9V/oX9KL
qZ6H+vwYT8DTiNS7PaRLOqFXdwhCX+33Rn540M6mj3qU9VPDeGrefFAvcu6kRKZ59ivTxz+DFoxt
P3Hp1LM7kP9NIcmzELO8ftFfwFCARsgwPBUg1Wv3E8oenmKU02lFIUHCKcKYXaVsJ/GWdrE2y6Nd
2EMb2ITmLu73WX7o5ONTP9HgMW5lfn8aszFjpuYjS9EPUeS/Xn4Rn17SWV2OtJfleyZ9NCBGCO79
KPoPRhUqfbXooxnvqX2N6bEscRnS8u3eVhX2mV8VMMG8PQ0vTIxIeGQTFsI0ij2UNd3kPMJzlDeU
fmJ/GmuxqCMEniIGzODDUDu9vRa/qriUSmskd3XEtk7REKzkcuaT8Yza5VeKzGfI7iluapol2ECR
WCH1YjVroaywiKUrymxKTJqTuOCRW4m1uq3nKdKo7YYFgKKfBQNtaEtZCdgSRGXtubzO7W2Dgyhl
VBJuB0Ak+Izwqc+sdkW4OZ6Wcl9MdlG1Gya7JN7m8RZYWIeLYJ0RyhtAmlomiI4j71GvJtPBWllY
j6tN9NoGBobm3Qhcr5mNX3V4lhgwKHvuk3wkK+lkaJcUV+YpobkfnMf02hhbpFVsDTUZ0lpHFIbX
IGWf62woaLKeM5flv3sgxpOpmOKpED8iiHs9AKItBuVvN3BuvaTxBRkUEmg0Wg9icREmIh3onfpf
YHrP6DjQ0x3uEghG6AIopNB5oRz+pEeJLgafQIsTbQBEfShdbsNSDMNr4cc0eCZR0yWoq0l2M2Yx
IWt7RMJdueoaRlRM3/YYo8OncGymF63znsku1RiirZtinr1NOGkxr1WWhn1UOo/eazWiI1nnmcNx
b3mtuuw7wO+uNEOfHOOreLs8G5v2KnxrmshYMkHPNAsj+zBR8Y5btJ/8C2NVGyu8r0g4dfjxbyju
K4T4R9gS472xY5CarBk30mHEp8W3VeIdjUXlT2FsmIAlWNVpnZqzZ7x7yW4Eza1b3tFBiVjYkN5G
AISZT4VEXVcwryRQVOw53IUvV6FnOCA+o2lE/hQ75/ah37PwKx/mtOqWDXs4e0awsnKSfNa9sa6u
sujGdMgHfSO/gupA9GFdmFJpE5D3YPNjovzoDskithmKVG+diCCGyQ7PDzSH9tozvcI8DgUVpgvA
26sKD8/25eeUuLbWucI8JUvuSh4W/I/JgXqzgpGN8oSXizGi57kEIypjlEcWAZwOqhbDO4RNNZLH
wNWIiwJ0BeIh4rmaW5mL4MFCk9Zg80id5kGk7VT7P6LOa7dxLUvDT0SAUSRvlUUlKtiSdUPYLptZ
zPHp59vymRngNNBdfarKtsi91/oj0Z/5XhsO5nCwhqNkC76slt12HqEKIiE2JcDiTDbsszqFwclX
jiMOgVVlz5IPIg+fMk8EteQL1QYpxiZBBF/q7UxzD/EiXZP6Nij3rH7k5kPSPhXt05S/gksSX+3o
GkvnYDyH4FMHBmQU9VxZsptiUH/uxLECgm04VT1nxAUvbxpeorW2l37A0dsXZF4ywU8WnCgI2bgk
uD2FprZH7sbvVdNdSuYrlvOQgDFwEASbE8RDwkWJ7FLAn8Ma4ZdovKd7rPrFIyZE+Y6AMjCwPtGE
E42MiwBmGDNO/ojpJIJwwvOPnoQ0XNEAixvLCx7cC396Q1DrQv/mCkrGNZJ9XnyQMfBgLNB2cIxn
QO94ftHSisOWQFSZOBBHb7epvWfIQfdY7TgahmP0PFB4RgB0QA/OTWnfC3p9N2n25imigN5bTgGf
EdLj1EJ2bY9QUyvMAZAXduoaCK6/IWs5wxMBmpAz8QZ5wdkZ04y4t6VraN70/kN9fpFfGThD4KiD
kxcL8pbxKyWmCBy1qf4aHDIScOD5+vSOXCs333glRv3sfxbVF3GN1T0PuBthkFFCzKj2eFoEBIu0
fiJ9i+FIVn3CAItSxSZYAnkuSMuWWJ082hX+vkHm6u01bz9i+/6Ns9+Of/IfxfwO2y8zfejBXV3E
tL8wniUXUhMmBtM7WdDAKES07ovc9SRKQU/RuAwPQbwj4zCPuTm3BDuUp0RxsSfByUo5ZcSHShWp
FGM1J6qad5HUQe2SkD2s/Lbmm+/dAGtULh78Bg6hL52Nm/oME5wa3UKy9j3OZ74B/bylte6v+yop
58Uv7VcT+n+xvIAxJg7Sm/9V1Q3eYZIfvPygK3tL2TPC+NsidWx7U9fkLa41b/XshBqlmprGWiPQ
I0Sug35mGxfM/HBm+2RutO4IQdyj9UPRf5pgEzJc1XBpaAy/bZIEMHz6H2N+i740ej2lldoJyrKz
bHKQl4m+HAm+5kKUES5juvEm7zwTOvFLFSFHg0vlRXblXYDq6mxUYnBmDpsk7meGesw9ECUWozQi
7JKK+ZX0A2rCq1ZYx3zbiCeZaGhqtTb4MRwMT4Ywz86COf8rUmakkGEsRFsSvrQlDEgAFTV/EuOD
3981bQWzi8KvWUDSPNU1RDUCXaFzwCvAGz6cGx3ByVy1wTjn7TR9EnY+s3aMEazEzMa2jKmazABY
qJyUNOAI/GOwO6u+p//25O3KcoskAYUCGIA9MzGjYqGFsNkiP4B4HuO7314xkkNt4Q48SCzmfPnF
yjaX/fCFJkRt1nBuzDrsLoyliH3x1Re60FBrWJg/WICY9XjzwVsRXeM6zvDS6CgCdwORYuaUA42f
E7p80M56CstcQfSWW1yCtNmfVUwUKDtwg2cLTIs4Opia4cyTeirz/7pRcYFeVDfmjLORzxfhNQoR
QUnT0axMY/ZOkVC01qddvm/urA3BL+T/JLsyLxEkgfdUpyMJzROiI7SmZPheYhZI8AK8XKjKIxkk
/Mpi+1Q+VBo6zBkTCjYQvGjIjTSRjDDaW/QGOlz51Nth/uGnmRkzTCXgTawv4RbbEtwjJ/FzIEZo
lmdzvmkdqSd221viWtop49ZY4/GLvE1fb1QFUeUqQ9gSriMkSfq0RpVkOZ62ndg7mdDkhSJ9mObD
i7/l+Bv/UhIBwJ7CRVndpOSUXAp9ism5po/5XIfnojm3pCyVp8Y/ASS20lGXj4FyaNR91e7UhW+c
SoDE7mh4pwx8oHwLajyPdxx+ptPX2yreEhRSqdsIdrkSuTCKscfQ6H1gqG1+zBfUWIX/7OE7wAv0
aMpHZr/3yBdvLSbO8Ir6QatcDzSG41npz3yM7KLf4WQGCBx8lFR8GQ8tvjfdNEy2SGXZqZRso3eb
aN7FcIZ0E7lB606orm7cHjM7482aESoETgs2CbnxxsYKHH90NNPp4m1bb0OnCX4K/zfvfir/Jwv+
GeOXXDyK4Q4DjzFKFZIpIhyk96m/x8WBx1h2B2TLJJneQoNAq2vR7Yufqngb11J5MUpso+dC4i3o
zJ1FCVnoRiGBESfMv/6rRwCozCJrlw2AEwI/Fawt7ISB1wRJ9xsYEYu8C66BTBbn4EN5oBPijtUv
SJZQFvAeCfc6nuZp1uyRieBd49Xg6ZHenzAESH+8NXNbN4W4Tn/0/M20rhlqLe+MmCz2MXutAAfF
I01u5hKbC60IxkvqBpT3d6H2djflOeVPBgPjZmw+eE45+0jrYDX2pQcMMHujiZ2E6wkDPFBAg7Js
/o3yvkVUeRZ4GXuN+FrYOK0dmw1fHPEO+FfgJMW7Jrr5BBgGvGKIzne+5uzKMkDGH0UaFME/8BkK
ax/ISu3IRzZafAIFubWY2A5D+MVxwunaTcTs0T7/wWzvqJM2OSm3lsL9fPCKeUi0lbXH1MDOCM7A
lhC8ExzRwrw9twAVTPyZPqfUAbszOQ4RFrj2kf1gxjaxqD+h6TfQP08usLlO/Izhavig6kOBLOOl
+kAEA+OCKVrdTI1iCwWcCwUBxlAAR+BBoHHMQ2ChIvVswwpXoM/0UW2u7f3EX8jlmlYmNq+egF4Y
eZoYZjb4B4Mp5TndViBdN3xrSBCTLRoGYLgXFKhnJ9A7QPeA5eldzt9EyJROP9GyoQoSUn6R9jPx
QrBXzP2OcBtX049BJF4Jy82e50l7skAP4PWZoBgZux2JDJXtaHsOQ6A75AqyP19Vy0iI6ZyJfpOj
70G/YbB7qjhvLmwySMzsHOmJKaB01hNhg9eE8AkHJWI6v5tZ4cJrZxkk73vczJUb8QnE5RAB4CFb
e/2INYxmuN5RnPTf8vMzaz5QeHD3xJhRcaC+B9a1RD75D1ukLzy7Mw5T/d+Gx3jophG1lQ8r+7To
ACsfT497w5kSViURK/SpWR/sTWV90CiP5xoRdrEufyBmFCEpfHn9qlConTniWUuAjzvHlT45clB1
cUsy/gI74SbJ7uAUsfILfogphs+Dcsz8Ie5WBOzAxSY2DVra3QK0jlxssZPhSMO5ij8LvaVxer2N
hT8fPlIScEKE7wDSwOl/th+mTVzAKyptmBmF/R4ACocONiw8YyuULdxTeF9BSaRiO7KGrnkNOAhQ
DPXavuJNcK16z4TOjY+agbtCVS7c2bysQcChIghCLE94tzC2lDw8UkVyzYl9KqdIlraezjUK8qWp
nmAqx7MM1gRwbo9kZj2Yy7mvmWlS/6xfmCzABYW9GV1+ucPmA8XI4fAHkJOwQyPZgBDB3rItIIQw
yeJ4T0ioeauqhTtkpz/gD0UUrBF/DCsCjzOGoJGJG8hi2zSnxJzSnAKgzplnKsYMDQinzbfaogfA
1rUpKcV+4S4QE1z9CGURkSk49oHuN3+x+5h44vDRgFcPh3Y25HsQ8hdI/V5Ud3Dd0cEJ6QcLXFbi
WNojfxiElXziOyCpGwXzI/hvesqVc2Zc9B4tM5fLn7owmxB0ylYp1IWlfkRPzMGhCC8r8lPKIT5G
bpz6oDZ7NisNLkC4R0umF+I9T/zk83UmbxHNxWOAjuRl6KIsaKXgdY+ovhZyxZ7wp0xoieFOEHzC
4TCsMJKp8pKfvlJw+gr/F6B6rJ+77oK5aQeUUc011tQpJ+GPZDgMj/AicBqCufLWKE5xmBkLHpjO
gbgBKEAMZbWkKexke9/RGjKjHAuHEjIK+G9+qAtsmNbLhtncSf3Bo0V2G2R69+2CQyNrBWXBGTRZ
5DE5sEKZaCJh5b1vNoyiXFPeEmllrOz+Bj7uBGnKpJhnDlZiviRIcwDXVgVndCAheh7GufEKmEBi
NFiEM60Q23HC87ijVf4DwSIyTkjweG5r+nxWk3IdHDAvSm88QKV10aeFeKi9YJdANsGWCBHed3/G
OEuWBIdo3UObIoY7YKzDJhrvvM5hbkWzlq95+Xjy/+iVKXQ+7w94OO1oRKcs2QclOsYJQE9FKAoh
NquMbr0DiWJ5TDz6FPmVka5T5cJdzuWF4IjhEamXeu2Zmc4e/lIT1aRgjswHSTV4YLnXxCUIAVIK
7gH1DdwDUVDHceUmW/RjhbIzNLJ/9yFuiiX6GU4YAdo9wh1EAhquv8W4zQ4y+V2oCVbqBYkY7tW/
yaKm/IVYZKGOC6ITn5W3hqGIyHs4wuhk/IgfgkFihk5uHP/MphwYOLw1D7fIobOOGNUF2Uk/MqN6
5SSgNdEu3HAK8iWjtg5m3L7s7Rgcbvh6eS6p++QhBH6jeU5aKqvWuOvR49nSmL1Vq4XWzbEbzfQP
4kn0HjehCAsEBQvAuYpLFbrCFI1Sg7i/6RgKcdaoHisaBmPOozc4KoI6JJNKaAKBEBolaPpfT6YF
MsFSAXcVkuQmGGTxs+IJMl8AJ6oXfHrBJ5FcwwxTISQFo3LmSp47FKeneiJ4CZWXoDPoOzJEoMJz
rabH/kliyJQMEoxxsBsVbNWbR5WYgmEXYOCpXPmIVdKqsMIBMOaU3N/U6k4hTiqif9zOO05kd3In
OVGkAOIavq0SFee2t+R04xjEJdky2QLK0qSHnYk2Stivlz4PyVUSbSpAWCT/I1PSulsig5FV4Jw9
uU/InsYMGRbqgOMTlCl3q5BcBAfWwKI2DgUiYSdsSzpxB/BuAu/XHq/PHJchuiq+YF74cMaGwwQG
z0Y2ApSI3bz1tABvuiUyyYo6irVufsJTQrUIQou5DSnOy0WIiAgpC19agZpFOH2wwC7xpVMQO5d+
ShnQ4MonMEXIYjwPiMNw2cqOWe7kozCTfos9q9uyEOcLl9vL9oQ4R6OtaP6NxZOfD+kR2qyhlOYN
uiVHrkVQf7II+WI5AsEUuTlgM0HaXqovM3NT2dWLvUQtW3/Ra8eiVwcuDj3W5zhLgBAsBlC49f+3
QAodzihCsogEdKyp5+0led8QJR1Om7le3Y3Jvajvaf5h1Xc2gIYNMdz9TbBo+nkoWS5NIQb4O5wY
Zqtum0IR8jc7uTlnALAOI98Sg1qxIaCLQVch6pvwUv/TrL6C8rubfHfhNEhueXJLyve6fE/dp3To
xosfnxvVhYAqtlqC4+hcUk9lvVmXEalqfVaQjc3b2MlofFgiSxrrzz/PKw+UJAvPf0fgME8qdiNs
/tV9Yq5RYlnVXc8+fDeW9nG5z5V9g2LGVWZkjXnNKhVJs65PqvyG4ZnPmaKel/wJ6y3CI2zMnoYM
oSnvsf9ZVl/kSSTZT6z/PLPfAY7hmqnoDVcxP3x0CpLDW4/yrsy25oSs521dUV6wJdkMZyy4vBBZ
YQKeMtoYqgAkod25mOAzcGwE1cHf8SBwSkI7c0piMzcoZiIENNzUqA/NOXWJ7/yqjpOdD5q7HvUk
qLJ4BetEEAXwyC3kQCSi0IhXQxXqkakib2p5UyY0Ep7Vao3CkoyTsDpps0jZ+PXGs9ZVjX91HQFX
ZLiblvnTkevFZ5Jv8ynRKYjTxnGtjWtjpBORQIpZigkYIxjYcLYteqE0lFAemuT4ocaIHpNpC22q
vj/jG/rUiLZ6lXziqYYa8GB5+1Da1/mhkPY2VRGn1ken5I7ysWpXejYVMMm32Xxl0adt3WW2w88g
2nv1KZZONcVmu6wDtD/2phsNAMpnxb+EyTWcF/17EL93MuWl/btyiuILHyHnJucL6Ap0igd5DL1Z
N2/MXxwVGRog0qBvI/Efq6EVLFUb3gQYi5aA2Baa5GjjTRljmLHPKDilBy59c996yC9kR5VOiNNg
7JFUDrTCXLAaj/hxRLTDEwcxlm92RZ9SIGSWR1ZThgCkG0gsOsajpVjz+FgdIawgS1N47aEfOXyB
WPRp/DyWngtl+9bORDSiaO91tT2YnGWuYNODr9YW1nfmHBtR/9HfoF+AAFOomkCZiMSRJxKVc71Q
o90k2nmQQIjD+q0m3Rpg5ZHYrlX0KZtfeJdwCaM0MrajtEt7utmGadLNEYfa7ObQ2jQI4TckotlR
ubMxWEMnkQ5orBBrhuNBoZ2Be/11eP+dkLU5V78RV1osei+zeGetmML/shAI+CG0D1kkb6pPsCe3
pDbT0GYmlyd5iLiQ6q8PT0Fis+H5oPVzdBlc/75GJj3UCYjWyX9cjMo1Vd95EFHVgh/wX6s7ZzPX
t9iYwRnz/QRDOCIQ+2b2j/q3AXpG7HvhD0eDG+IPuuNcN045ikk+7h0oem8d+LGjzUho7MgOiHR9
H820+I4z8ysoZtxEvbyXiz0np2bOs11Six9vgKLfPhXBp+595p8TMj72ikOaGNanNWrWAO6PKOF1
SnvzZz7ZtuYcB7yqC/ll4+27O6Se7blycM55u3SaVUCOVtjZsdUjRifPQiEKg5IDVJgkm8RrxkD+
TV5IblAEDtygw5F8I4YW5DOVfmZh/eXDggt90X0pwU2eszP4BKkoJI9aX0TAzemc19JcEfKnn4EN
mH5NRp1SfD6AE3w+f+93RkbnEnHxZFgC8xHeqFtvZJLwy3r8CJPHiDtV+1Bm3eu1TezZs+cqIXBo
bcabol7L7Yp+yZWWrezJkpC2emlCxiO0j5c9ew8H3riSJ6sgdOqHrpxDzlT9LRzew3mWXOv+2hZv
g30tbNqOrmV3jctL6M0nGrmES48xVCfV8p/X757dOnwSVwcgflAM/EfHxjhi1s7Gbzv6lofvQv4y
P4aCLtWZ6f80X90Nc9xgHLN8TjTLSv5Kuv1AHFpDIOQhtelfrGa/eovWdFXj0XzLSqxGy5TGyIHG
qLuc3q3gIya1g8TGaOYfx4hExYnboG6w36N+WmhvITm7eMnh0AkEHmmKOKvxqW0Xisl8NPWXZnTo
jH3eUve2H/qdCUiNwcKA9kYTjbiRxse9DkuejNOIqoYtbePzbuKo1pWiF3QDWDtFPedz7Vb1R284
k39lDjkISbnthMMHFYXIF4RsReyH10YiMgK/EOCFqIxAvd/NusGfxbOmZVPY6SkqMao7sIlKGF9W
0K1/CU4oZVjQGTPR5wDrD5gDrIuBOeHUJ/McGbslv/cn8+loEe8s8xglKquOqoxo8ScZIHax1Vd4
iwQQ+NKd1EyFQX8stDOnKHoZkT1SLonvYYrmNkcTFcTrv0cdBTjDIApwhlacAr7FrzOArQ+WRvMC
KJyjINrc4RmozW0xbPN822tYRziJNx6Y4qwhS06loOBYD3zzR2k4TepLKF0ljXAJ5T6YHOyfqbqY
kKyWzbTESSZLHmLeFS7JwtWkg1Qc7HA/jAA8TkC8i+3jYR/Ju1gW0B2TlZyv43mbUL2SHSfZcWxH
a9rI9GuAcekvjIt7mHxW7uGs2ozyphuJjk/gkodg0VSbgSZ6/rHWuZ06CLVk+/ikR7AgA+s0zoz4
phTvvv4ee5TMvFnltXxevOhszCoPJH5lZiulXtp/bxXRJiTXBogOXR6ETKeXjo9i1QQrZULEUITQ
hxp6BKqqa5aHxoSEn8U2m9MrN4XLinGuUXdZQSrhnnkSM2Z+eMJE4TbJD0p+MPPDqOz1EgHyrEkx
ld7r6n30r+W0B/jSEE0HkBLqQOv7hkNIzkpCymx0uCfUBsFz1ddnLcndeFKeGZX6epd0lbKIs2DA
9is9EF9kKvTEPTLvtXmXh4uNVfOm6u9p8oZRhw862fnBtmupg4F1tCO6gZNhMi0tcm1u9fCWMoXK
C0T3b+bDJkULaK8Fjh+fh4J+wAEOiaZQBQPdN/kttX0Y8XqO1KkfK4ye5Jh6RxP6vdyPwb5sdm2z
64atzD/+1vc22swiCrAgp9oJGVXQ5rC5FjvF3sXz4on/cW8bdF0d4/hYx+4zduPWlcCnTceIRKmW
2Tsa/3QE8IhDTKU4J188e8cU8UsbeuTV5n0Y5ropQjuoJsXSb/XTTs1mFQ7valv2FAOIf3sCw6Ry
5K1DY/JTImcqsPpUM8ueh9o6xrOIgBXkIyESsJHHqwR4JK2amjql+rdgYOp/Wv83oKRQ8p1Kp75t
hlOFfciIoP+w8TBCPz/a4aG0n2X9pdRfqfSpLnlWG4shcKPJ67BepzXj5Mqk1JWsxskylEnfZtNb
RMNs2DQ4bu1FshiMdZNvJgYuACe0aP/ZFv5uzEkxWg7VQsc8Up9te7IDVwTRYxb6W/wrMrLnMIig
2FKhTVHbWRoiYMBXau/h3YnErnGDpKU9z+MindYVC38Xz7JvfMMFi/QwhwBLXhb0ZnB7w39U5ltG
4lYrsqxg+hmrGPARHI4ENBT/huo7iT614oNBfJxqjZOmjmHjHd6oCzLSE2M34vPxsINsJ2SkP/dB
d9BNt+yWgVtOzm1X8Dbvi1cdW0ss41Nk/auaA3ulKlRhUBO87jTBXlnjSu/XrbEe+k3qqAnk5zHq
3Nh0n+mp609Ddk5kcofolkFN604Ml1BOCfpsm08coLI/q+kEORs1kOiam38kwEKoQinCLmIctJW3
1v8wY/D2Zpa1V+z4vu7ieo0Ci+FrpZqoctcK07GWznGuT1GYJVSbZZhmAUAZ9lfwHlZPzphEknm5
RrUalxIFaSJSUanCBe4OsRlMtgyYZb0Ltd1Y09zHSG8u+LT4ULL0aGWncGdyYC0w90SCBNGnNny5
yI5CZCof4YWBiaEqDMhE9tzwFm5U6iLKpd/fAvXDPjFBRdKNADTMLL6wXEXWQQhMX2gddwUy1uxb
fQkqW+wuIgaRFo0Va7wxYDQ4TAUzLJ0i6yIr77Vxty4NUR3h7UmISFU50E2Siann01a+IsCSXehk
sRu1rhX9F8pZ60eaT5XwiIXUava+KYB0EvsG6tJeWbtsyNg30SWmlXAMhsquxB0OpQCBBdw1wSFD
hAJFfNq9pTQ76o+aeemLkYlp0n5bEgm9V2w5bDLmEhXgn4TT39VTFKM95EmHieLCt05FgiRyDhTz
lXNQu3AyNY7rmdGfO8qhTQLDTrwiPORNd+slFnqsJ2p3Y5bFiJLvAYF6I+U2uUzya0848LRPLgTz
ep+83WP3aXefJdWnBb0et3Z4Uxbsg72/JI8sUk4EXlnIirKDN6COtpZNfzHti0mf0AeJY4NHEe4+
oZhi6RHl+KRVXSiFKVyF64Ly+c52fA1xQA4j+aXvEkHTJPqN+5yesw72RllPkrVPEsEr8lWuyXZj
OFxgcwgBqTAXbkyDWJvT8r8355JxrPQbrXCK0fHibciZMvPid8t7l8pbatwi4mlTMckdk0hEexc6
YQPCWRyau6jvnHI4F7pr69LBKy00+iLd8C83uUM0qKLVUZZQDiL3/JXJ+ffs/W9yaUS9NEyvQ9Yv
tlaN6VuE7TWiKQAeHYWiovsPVnrPE1gvWEVL0BAAfV4sca4JILgI3CRygJgHlELkv6E3RWwsPQ9R
p855EyHt6oosUV4VItj9PQ71HdCKbnzpg6v6Z/yZpA/yOCGkx2PM2omtT+Zl5ugW2vjJWuSIoboY
ENf8YoKEZaeP0Kn9yRT+Bam+h+SLM5qVrle+UmMwpjHuPFa+QF/zpNRY+n34Vsy2oXWEDAE2C8pc
n7Z9ew8jAzOCTgqrtMJu8X/mBoCZP0dGXtYSPIRVzJWT5OfIQYdFXmgLvIpizxLrbZbB116oDUDA
2eMYF/FiHfr8BKRYkCpGYc2FjLvRnOrVMDBwK/9B4Rw8w0uWzsFjkkulUVgxrwva1+9mo8/BINgI
bcDGcg0aQo4ZU9iIngpkA9E6Si44AJRcEicJoMSpZQAi4Avw7qX4JTmpI5/8pPsXmkFR1atOltqo
Fj6z+svwPiPpU1mOiCUj2jJ3ZFfXopfFwtDa7MZ4p8VcZCLMZngfx1sEUl9RDXCuppKKKuhQ926i
0t95HZL3YnIL+4+Q7KqL9hUM/5T+X9n/6zEqR98w/731gSGldmvt+NT3MGmC0NBF/iI0T0rEMoV2
2zjf2yTvUK0a7mjRrTT60oN6btjCgKAwWwfYJqNNiIUsYO0APmjBfUG1+ZlPLn1eznxU1DGhS8ji
OTK5DT21mOv0KtIYHQMzw2w1ZAL2UHBH5nsw0nbYFN9kx5EFimw/BSdn0JVnhP8zhlQ0o3iMuE5A
St4OvBeaAsthrO4Cn6CTPcbLVA3wJn8So+ZPvsf8nzj06i0vUur9myg/XedfIEpQQQ8IyYn3IGRw
D+g8cGsT8sqSKsLkTIJb85mmfPhXEByKIYwt/k4sJploQiYmZWdg0eI3DgcssilJHrhkvUsGrIPo
gPcLnZ01RGtUrhaLqSYK31/6cShz2PQ/mA2goNMXgtUbjhMvnoNoslSDdeKM6DxU1+ugRmJw5jTU
HBO4wIymM47BPD9k0n7MD6ELNj3LScpXT2mJzugsaxL2l6JiqMPcVp5SxW0UAsFOabPiS2w7ldiL
DWjuM3HA7AKEKeF5bM7JGQC8fLcw3uYHC9wlP9gri3MWuKaf908inLfKLEP51twL4/1pXFPrLJWu
0R3L8SQMr86ISmbcxU8usX2QHNL46MfHEFZ2Ux1xYRr5Vuvnn+NzYx9s68MoLrUE9netyW8gyJ3O
q1fszx9VZ6cvqs6b/RmliBLAtUD0MdJEziNuIlApVSLVA7uXaOEESGT/6t2nem7TKzESyrkzLs1b
HIJUv8X61SwxRW8k+rFjRG7UD8zCcxkCiuf/SeGMYBEIBxfnhnT5KoFzwRmI32t4YuFsqETBgOgT
/FcShgH/94udMB9RDx607ChLN+IdmFZGEtDW1riecDedemo0VIeMLSn7sKSbVt912kYCPBLbfNhW
mkMgVZYihRSBVI2yVuaKt2LLS9hiNZEE1YSMcOss2FSTg1Y+ryFWffDFDDf3IF+xhXpP+tbkD9Sy
I4KraM2XaU++zAlfA69muYkQd8dOGRPu4KHngprBogLK2swi5HMkD9DcnbkKIBicTXBGuGQa51gp
fmvrq+IJGA9IBUdpT+FprLe/Ohp0XCKx3+O1KR7Urj3V3ZNcdV/H7tlr/7zGVrfBSiLH+FADILAV
dKsJgvsVoWm8AmqxxNia87iIJFWaGIp/CpMM/nqc2Jih2qicqn7uKnG/HmbP/FrgVgfnUn4Dz8Hj
qibjTCZRNq2IFzxnMPosnFaHa0K0+6nPLZ/BpFx6CGBJMuA0yA4TnOjKyiPfgFPM4D94Yf/J6YYu
4IZWHmCIeqllj5aQg2HdhBS5QokfZSrphqkJpVeZc799U/ljEnF0s+yF5MFBoUIX0kG895o3lNqp
/JwrNpVZ9q/1yLEFGX0//evUyxRpi7PXVn6UzbMQhXnInA3OLpaYE113iKEne2UyUPVLOQpe5GpR
oE0yaerprswZPICDJ71nz21Hu0rGwKkm/tROornI3usMXott99w+UWNrQUVIHSXExpZARWSsySav
MJ5m3P78FoSAkDUd4bfe1M7l9wAraDkUB49+Xc9pYCMn20E2pGlYlLO+yJIdXEXeHHwrxqIjwaZl
Cql9Rg/qRWsYgwYtBhJ3N4Hn6e8zNqJFQzVfRZj3RLmWNLLlGXEwMh7RhG/O5yzrLyU1m2lvXpsO
31rmmVw69jGSXTy4quTKv1mC8OUkySSvu4Aa9sZXNqaotRcFHn/J/Wa7Io4/AvsJe/M991eZpOfz
tsEx3GJuV23xVhpjos57S8SwiT9yXGSfdZzxhhNCF7+l0iUZ0Y8DaOuKQS27BI5iNGhsRd/4016L
1/H1MqbYwdscPxvsv4a6scMGhfKtdNTRqZttWuwKe2d1e2MCfk6mGXt3fAjSk5kQ3XayuhPxRDhY
iSeacMGSqtYXN+Sn8XPCqbrvkoMWHyXjOKlQObd4vRB0tgeRcBQdSTiiGiW942iyi1vSvXOPOmN9
SKOD3tBVvJW7BIPg2W8XkhmzM63VDeq1tJ6jUA9XQtSNwEfCSEt4CNLMPxqQvSFKhRgBvYGwywQ0
K1p7pWZ3iNaA29Bw5OnK+cmmVW1KJDX3MFuU+HfIIoRMmesXbn0G8JZA2o0x4A3n/VjDpK/4ddJb
wfAmFxFXY+zg6fUN6l7pHbUMocWINekeecl/MY4hePF5hi2c1RuMb0zBliXiyUlL1854XlWZIWZN
ojNJquzrf6kLHVkrL4MNYQYvhuqZ/8NTbyzb9jOj0Jlkyl8oLTQqEHsY6whICFTuMTYTxySxi+XP
eiNIYPhGGKgRJiN8bDkCC8HgV2Rm/IcRQNTxd5IwAy0DQokTjDBeepTgXBTlaluXnFWL+RcxQH9U
s1PmLwze4znhsOgR+F5i40sE+9oOtAtTEQMBMrXWgbzFtgndhr8OckdbARXwE2Edw2rCr0VSMcUe
yHjBHEJCSDO64OW4juAzSN7wyBv6Rg7I9wH1yohAVgaCt3qhnYjmTSx6eUgOmEFTet0N/qJ7BXDA
a1twndV9NOf8KELJgZpEGwduGFabUlrUHrg3wa9TZtaYvPWKzeBAEHRvXSwMjwDDowts2DPH20dI
QxhC9hIbyek6bo15o9P8tRheyeKdNouzj0DEj4l4C6YiYe70PkPp84D9o/zW7xix+hmnN/mwWJBq
5SNoERMQz0JUZfjW3dEjEFjcT9lJlKeLVZutvVuywgsRBIDuCfaYMq2u3RKaXIc3bLhANtE7ghMk
UWm9wgHNBFrdiRGsV9NKyrCd0LcstgCUSFuhGuxuFKPxlKLOQOQgVn/yUR+MZxDpMDcRR4i38Dcv
Xn9pNTg4aKPfoxEYZ9rJGPjy/4zLf7gyPD1ECbgfP4PJkUIt4lQJexF5JvhHRYcU/WvBjLQY6QH0
zAcTFqfyd8xca3QtG3h/Q2iHjbIQgt6exc2JjCZGHexSZnQhx15Gj2ztmXxIewJ48HhL0gU4CIIN
1GO4J1kCm28F4Fy5wuqZ6B/XqHhQoE3qPU8jQ7T0gySWeZd3DqUTi3ed/qBIwteloMgkCxbinHGP
Tzy74utE/JSLtjGJDLJi2dafKpOWKv+grsuMLwviCg90RKbFf0E5JxQJTwyCIm2Dp55g445CI33R
Ark1b5n6viPDWT9CJtAHtFJWWQsbSDw5OTb5jL+Hux9JPNUYpbrW0rW/wx3C0ULcCgyrLIzUfItQ
1nyxrfM3KkP+MyrDeaG7aC+gNuh4RG6TUKv4GwzS0UAVrwNTB0wM7L3H/A0y1L2yQ3gznimH2VMk
1yBTlGzS0Oq9h4hphUgXNwgJbKEQySes3zySGnIvADDWdP4mRDnQCYTq87FD0cvfOThv91+IEhE8
SnbgcEzJxNizeiO6KII3zcbzMc45RLwQQ68gjqsdacPkDfQiC9+6oNAg0V09EjPEMWAgVSbtC3IE
qRjqYYT1ms5M3G7Rp8wSnIYUwpOGRLoUsLOyQzokH+EkOaNZ1p7UTDzYmXOSe3Grjrzf+IOQ8XHU
gIyZOokYm55azVLhanuZiqCJS2OK0X1UmCZwEKNTYgKhOYBfNcilKVBXPJAWQn6LHL/XmZxmUxoe
QL0n3PXksm75fxrlN4ObUpF3FID/c4swaEISLbRwx5opuqkW0hsAYQdGVok3DlCCtrhhXX2DHLBd
xdbqz8fuq9OAx537gG1f2pGFLyREj7aHlSZxhjCljgxxtvEL3wN0d04ks0IoI9vrDZN0P8hzqX7j
SLBJhBa1JYX5xoOB1xiog3snSX9IE0OoRy3fE03LMUhBifEofK/+rjy8wXzXOPPJAbenJNucUPaQ
QqOj5m63BFMNwl1xRqakEbEnC8coig17Sv47pAdvGaSHD/cKwfTIybCRdhQDcBSgeBHfK/w7FzEM
LEFmXM3+Lg83/FbUS/xWg4eAWzMgRhczTLIcobG4wipqZHaVvqhqhElEJeQnnp8gc5HuRfn7gqsZ
gguJB7+U4akmqowJ/cyL5HM749ssSQBC8IarYthAAPMr/0fMkGM0TX6bb1ALoVlm2XmRtmCMO4Id
UBShvNIvHDfKqaSVBkc8OfXvhJRxbfMJCa0JRVMEHpCEzNdAohd592MBkxov2e2tHXEgpBaKwRFn
N2ZGb8ENigYNAVMIxjFzQbmiBOvAPA7eBFBD2wO5zFwzOL0yYtKGI7kufCYS6VwLl8uTwk+RPymy
3F5Rc9ae0gk+u/zpAg3//Xx1tFILoFRgZ5N4ZrFN8vdzkg1H4TWB9h9mFGunIJnguoQSEblJjo51
Y0DHt9iUxNQ9Dy0Re49SUblCjvLzkBGr0JPwdhyqc26t/oep81puW+m67ROhCjncMhPMUZRuULJk
I+eMpz+jpf39dap04e1tyxSJ7l691pxjAqlR+EBMygXEKi3491dsvpr4o07Bqc/U6aCzcEitnrZj
7CY291AXlChXRBHHvGyLs4G4rUBFd0qkE2lUGVkq0EB6InJOI6J4t0EutNIpm2l+QmeYORsZ+g+e
MXtYXkxSeKH4E9s215r5c+Hge8yXJra4WTxbXBT1OJDW7q2eQ08nYJ2XfyIIB+GbSpojgdwLcsm1
QxecwQ4BKddLusVuTNfjpSfL2JoFRMWwFeH0pDYRV6ngwRpu5lwIRcEoCEQehmH/0AAnsucGXLNK
/KgEYKGB+MjZeIFJHVCg+ovQWgBM5x5nn2Lv/CKRjPoyEt5WG8ok7kRmmulfTpvXjneTZCpp9eKu
b21DlCfP0TsXwTVObs1ww+NXqhe74S5/7cLroVuoKbiBHaShOv8LaIiCZrxlJp66ZZktTayi0dX2
BXK8KE/dduCyOq3A6jTmsmMckVMfLhtIRmsnm2FnvI7qKSTFApljRC+gmPvI4Tz0clRf3s+lMd01
oK9WJlfjU7BvXcnYy9bRfuAs1G7Tt4FynUEVhKA9jr6GiJ0VzxMuV/LOC4qZGCfcsp8nGKTra9K/
9dywcqpRZK3YLos511FeiWTi0jqbZEN8TaxXahQZpNg50a4GgrYXxPhaXzmif7VKekw4TMFhTlLQ
77Ez5v6hKA82vmvnZhKcp92t6KHBcGte3b5CyLgN2ElRkm3iDLs1cPtyhSu5yVZAzOlnVbSERwGf
DbsW7fm25p7KK+Hzh3EeYpHaep00qxj7QGDv33iqjO7GfQ/6+iyCIHlW+vUEnSbYZ0hnuNb3roru
YKYCU0ET2gHxFi9fp4rOjg02GHwc06Fh44KPkb2T774qfm7zfX7UOGXCLVYHYS5bKfmdPgf8c49H
8F/HpkRjOkClR3YRH0dN2w5dIw1ZdW+d2n+svX5kqLyGtcXtWzyFFe2ue6jeSbl3eFcxHyN+Q7P4
z6YtCI6LjQEuWzVT1L1vuI68MJO1QfvlxVuRcgw0a4vGAQpJ4DjKG9d71ojYIAg80FpyJWaQ03my
DfvUesu0/czHWT+HungfwnzFFRpycPWlgO+gV01lQ2mCbknMjGdsLnyaI01Ga+49eMZAxDecCzaZ
CYK3n0HJw2L4KuwHNOGh2ma4PKe5GTOwcLF7GmwunxYdblo8xi5GZb3OOSURlPHScMIu7AMsMZ1s
s4Gx694qDnCJnREl93ICkQD5BG7yVx+7Mg2kxo24WTFwhIP0HZffCQA75087fH5YLfiwV7ihS2DQ
2Dj6/yL+HvkDBOwA4aGZCvYRpVi/26FiCy80gXLibCif/SVJEzI6bAhQLwSNYpNZmEu938O/wHqK
H7Ii37ielcMp4dBFcz6eaf4QBGhPhzrndnI014uYLB3KnhQlarg38QaBUhuP8nhSHLQSWDEuTnlJ
qovJNrEe6o33NyG0sDj0tkjrG139g18R8X1hx04phrLzVFzEN4Gp+FUg03RuTviQx2WDLCs/WsRR
FTQXaJq8teauWSxyQM/Z2aANYt9oV0W2aLl5jEewdO16AzUHzJxtO22DxoUT73iuhJh1YNS+SxFf
CK/9R4eYkWZLyf2C5MDpONCAhcDpiSR22TtKXyA5hoVFYEJ9sZRzqJyqn6wEtdtH2XxV5reQSOmB
nPTbJN2L5m2I3jXrI3Z7f9vl27FHzoSWdkvcJkSEkMTw/j8iAijwFuI49DYRTBX6G3sRd8sk5IR+
6TbjrrklzzLnApHBF98EsxGRo8NbTVhTgj7nUmF75Be0NyJMS4sED4d2bCCj4yLkboV/ayfsE/CT
t9iJCN/8VahjvwV/QJYYxTapnoLKciaoZ4PFFSq9fadfhX2WxGyAqXhuACdjXOQOAyCQ/EtQr5iA
aC7gVcHmOxRvE1cVYt0JN0Q4eA27S1yDawR4PftVF3FHQRNevmg6te9qM4cIEKzqbjkqKyxeiKCi
O6+biQOmXp88UxHFjjsGlRFcicbEoP9RMPIGjZtzp3kTrvinhKkJDARYCVoxPzYtoj3LW8E0vLt0
cNDbrXDyOCjyQN1/AEgVzDAUDMGqf48gSTTnLDxBiQAYbN7N7y5+TdHFVhkaQl9ZUwjRBavQ7wqY
Guxp7iha88/PsXOaP/IpSALp8GIwwh0WhwX4E0k7VDLbAsesg2VjXuBvYyffVDopMP+olHrY7Afr
J5lcKZA0r836XbAJ5J/MLgzHI5Z9/6QBY2HpQvWPIUWfuRYZxCP8lG6860z+4B9h4KjtZgaw1Eq/
GReGBSwqNGzZOK+5UqC0CGk+0r2Rww9ublT0AW1axS11TtLpnO65KuPQUFKuaIfJ2Dr1W0p76ZX4
zHL2dcFNcl/ae4/h7rhX8723kK5AQLBfGtF9iu7WeJXmPW6T8UreLuMjwRPyNqS2iavS2d5j3SIo
FbeGbjNnQvEGWN4gsBTo3ijv4gYkOHmuUJc3RvclfbYe8lhEMg4SL5LA5iZ/vfHY+pkOg3mF+OLN
BoMC7B4VN50p0CYbruR5Ay/O6Ri41o+DNJBe9rdS7YJGaNwIjJB3mN9m9nfuXXv97GtHMzjL7wQY
ghfv1/jn1jWMaoLlaxtr9Sc3TgDaUJf8AwuhwQxDvHIFKZcqmVcT5Av7zIOpYSyda+HJ14WpG+bv
zApWuITHRcDIpTka+sE0iRrZy+foD/Jg3B85PUN9HfVfQPxBcfVOJlYWD02Ehq/a/S40FgeE83ee
jVwphTmd3zAr7Hg0GwWfHKBJwdHEunPkao7pPfCpnOj1aWeCbTGAyiIgjlepYsglxlBPPvGs0q6B
5I9uj8+HkTKpT9hPBuxP3On03ZdAQ2SLqAE3kAoL4HmbO39LY85nWtUwF/8wO8fm4tSznPgavkde
bm3lO6CD2C3k5FP+blk0cDIwWIBPzBZ6Smguq0fpRZxjm3zm/Aw8wSL+cph5PnToNauDOArWA5N0
Xhn6Fhqdnryg0UIziGsHLg3uR8YBYhP3jnASyt32JXtf4zc2XkDw2Y5OhR881QD7C70V8e1/NTLc
zrlHQ9DopYtvn85dxtJ8YijiXx/h02mHiaFBS0K6gF713ofh8cctXBrAKMk2s28i4p2IglBQnDUV
o8UGVjR2w3A+w0UplfBAQQxAEaOewnNLNhxVEIVTdkIlbSmXgIEggcdHmXKRKRY9L67NNHXRSdjk
sujXEJ5zinBM4KhxRXEnaunoYEFytBfdBIU+AyQw2gc00GhCTWubJtMh7fZQL6bOlRD2B9sQm4vt
Zou4vGpgPvVHNj4pFxxX96eVfEzKLYaFFqLvTJEF5oZzH5rMCKYPNfyw4hMoZlO7zPhUO+WmJVdV
RmC6DIil8heBuU/bJ/8bGo4vX/gmAxGLKN3Hg3IivYgbGANWSjg/ImltO84V/1qOs1FBD/XfLEiJ
9mWzb5s9cM8IROizxWuA7m9DioPM+4TJgFFN/i73D15JFh6Hn9fDPyjt0GrGFbGeD6l4sCEmf6L8
02NuOb4MbWZb90q9BfoiL96CQ9ocQ5acuc94O+uj1BxKZxeFe4rBfjhBFynjm2ff6Mur+x7JAIsL
382lwJOPH1zddBKALsB2G1KdbLzrVTlzzG1GNcitlGgHbrc8XNucsAJp/bT5ONtNool/h9/3cRwD
9Ya9t8YebL4nBLztHIjuQOVTUtFm/3IISOCPyP0g/aPb5NpGJfRCX8f2KoSMFs0k5Ta0F/Mx3eil
7YfzmLkmgUHzipVGMAhnmLlsejrCYoZXu84mgvn/7XiMZ765kfaA+EBW2gcoRiMSvwX8nwYfT7LO
aM3QMmB7PBAXxf1A54u+pLKY/AVsE+IxcuWi6dfSESlBBRRvAnach1w+4aqHs4o/CDPce8PvTLTd
UkQhFRcKfsomRlb65UlBHRJ9iB8rW8EOaZ1d0N4Tsm71HbM9pzp12nmsrgYDO4QEuA7CPddUiDBW
fzOIn6E3qex1MIZAQHuC+BAu7A11DwDX5JzE/SQkBfMgfhQkCjFacP5Y8X6MCfjZ2PJmTJiYrBQK
y1WigiYmn+vT7z8N4uX6T1/+8LT3EpfJsu2ugzfT03NbnxWaUvZE+2dlyfAEqc5n2p00qV52a8YB
jmt+ZC+uRC23igeJaxmT3SqZ5dgy6Ikx0rZvff6UpwOwJqYl6ZKdI12XS66kXrcagr8ILyP/X9j/
9cFKnfyFRqRrAcNiW5CwK208Cm34za4V7Yz+7okAFZSMn7r2mT2c/DM2P+hSTtcuu7a7gQfRv2n+
rcvn3rjXjbX81tj7jFM54XgCpbTv8r1d7+KYUeWVVp+PFmJj5wsN2hJBHMou1UGm3uyK77KplXmL
z32DwryN7lJ7GCHbgwggl8HbyBhWe1Id6F3TiRNfnrbunG8nIHpx1f6gp3qcTaRb0qsNl8yXG+2Y
YDjPVqwQFlCPqnVXM1sL75N6jP+U5DBk+1LdVO32qeCV9xcskzhf1FCcpRcKWFksK76jOm65fUgk
xBL4vVTQTnd0ILamumHB2RQQ9VkDqL6EGpiksxAZo/mMSHxiuE0dl+H8EfE1MylkGo9ybEl/BePj
qms3prZWDz4psQvtm+/VvGvvNvxVw41zt2cKfefnH0jOoIYDBBOteSN5i9Lp6k9XST/LzbminA6P
psjFwNNDMC/j7XWS36v8rg3M0rYxTRbUjlx2V1W0n9hiMDQSHYnv809efEd355ard0VfalwV47cx
fsvGt/iYMff5oSY39qZDdGsjNtlEzUao5cpbh21/fCX2M0B8yAZF4/lcaEet3VoWc5671t0H71p0
lwGiLiI8Wr0nif9P/jL4X2pzeviUmsVSZj8MF8FD9naJwmXcZWsaGU9235F689RtKxzZ83Jc0HKw
6jVFhTWczWQ5gfBCnEyrBSYT12EPzgNbwjpuxaNBQ23jUEGad5+PHsgWNCShtVzDd+o4V3yecgnQ
zZHFUa52Gv0c2g8v/mT1VS5JxSuJ1wMggXCXSQgUaQY0uENpECDcYOxmI+7c5jJosj3iiUJaLyzl
NgVnPlHWL9tha14s6apWiFiulX7ENjFg4H1k0HuybdFt+oxs3LXUr5FaW8SgX0NlabUXr/tywgWb
cpbNzWwxVPnMpg+aLPiPoHxZlVuhl2qUPXd/wv1QJXB88rCnQjScixdCT4FjJ921YEpIxcgPkTRL
wh2XI/Sh2NEJzoOCyA1jXDQ8u9oa7wlob7o/+TLm6d7kQIHnOvskfBzY6lhIgYEijnVc9VLWYi+U
HM4v8hZmzJ7Kl++dNVjJMMutzYoguvxfjP10lcS7anRHNhbTDUZcBRuVjJ/kMFn4JEg1Fp+2Ee5y
6Eu527Zif2adjPKcDx+Tcyu05Qo2e5anUp2m5Eo4YohRixNQ5/RJGMQSOwUjxf+avn0sJiiUgrNp
QfsTCY5mPNPIa87mjYl+a1cBS1ZALVFgzlmvvNkcf5NIIpql6TZOtwMAuJA9tAnOWnYXHd5grrXL
jgrcQpB+kOG8kFrEU8GwwsG7v2SrKENKqGVJ3ZKuaedQbdCcpI/bfJGciN5CKrcoT0x9VTkn6yTT
JAZ+N30/eY75VClq+Bfsctd1HKsbAiW17i3Gd0pS363kY+xvUfigYom7R0COXQy0DMs6Q5ojgHb6
X9oMuldHqTtuiZqix0qrptGvHJde9t1k7/H4odZ/mvx9WoFVaUQbmYhFCbJLtg5hG2mXiUOpWnjQ
WRgHf6CiPRAMGP6jZaHRhWV8H7saaHqCSC00iVi+j07GLPts52fVZa8g8DEDCUiXF7IUfS+oAEJ0
xfIZ57Tb/PpKy65itKZeQNFbjDLsW+R/LqAWjsWcsoQHmpBFOphyRngJQycGHsOJtnGkX+nlaDfe
XK1csJHRgUQKREsqGQXx0HGYVC6NG6B8uis9tjmGHuT9weJF2c9iOMXTKfMQJZ8H76R5cF2X4bDI
2z1HiY3BlLsTN1mPW+U6BxIdzyr5yUdNUaJtg/BcAxqgounXKTPSYK50tzx/Rtk7UEWUh8XTxxSD
Rrx5Fc2rtF6p/5LGN/iYw+eQfpj2q5MeIef6sGiSh57dsuZiKycG+tOu1nfecNDNY9TOJmlrfMfx
4ZtuFk/Vws4J8CEu8jacaQxz6PMgkv6+5dSg5uzttwwkHXdnxXxAElmwHiJa7fQaqYLD+shzJT4L
sIZ014aVKA6YsKbrRY7OYDwgLcIFj34JsMp0oEWqnbQb/acDJcYU0laTYaggNtBErUCvi+2S9il9
X/rtMop35tTVtoOtH7ssfr4sJDzlM3LW0nBT4w1Eqw6RYb1Sse/NaFOOsECBgIIqBkn9kUiux7C+
+gNFr1H3SQkGY4Yaa/AOfnGMcfdMcPfHfEcIqIH6IN+thhfin4zyCcWuc+rzc1eS5bXgwivamToG
b/gUjas1rtW4quoGLWNlJp2HUHNfRDtW8tEiVVE5JN+km2U16Vb7ZNqVOivZDaHOJcvo5U0u5wnH
Aa1aDWN3O7NT5HXnvD6aDxl/9AWDLvnxEOO+qcE76IeoYthSKT968PXrxkROt1XxwABjZ58ItwM6
LmcmBR858Uf2iTKdfjKnPHtTzKXUWifVhh+LuFj4ma3Lm0+7v2d+Zi6sbEYb3FG+SR7l96lB/fEk
Ed31MzbxpkMLhUCieTBtbb4uobKup43FAP8nFDNWRSvWdo6qzDDnYONaZyLK7kDmEE5gMsphbLxg
etYIcMcN+XRltWKzQSKoh4LvaYHehjpgMNWFLSGghxke3nrf1cso/ihtxsoPgjqD6lLtB+cRH42B
fQcl7s4nMkdzJ0RSrVsqW26DXUHWmDhNQ7QWtHpfI0Z5ilTUQYAYXmHx5MnIzVetvpcEInk3pbyX
tSiV/y/6bmDQfRjCa81YL2bAxbpnJpLhnlTeo2TFTK7zF+z6PLSMXQZlTx4o0xNuBWb+xCt4sa2b
Gr41yiIBwIAs5n9awhERJp2sz7D5k9l/1OZPsWWXIF4vldk0jgnIsU8j/VCDV5Q+9HmS7lXdjRzX
LsErHMzkKHenoj/T/WThsklYUAfNDXsmW7/JcINCEjchEw/G3KWxs1hfgHHyY4bYh6xd7uSIcFIm
CI8w2qZcN5kYg2LEIszqguOYuIt+6eTvufWyPIa3M8SVtOann09oRMVGL6UHo7kz13b5RZ6owYS5
I+x4pvFrezvK7Boc3yi+tgp+WHmTwLHCpL4vtD0ryjvZE9E9p0I+et4xL/GKE2jMwT7vh4WX0aXZ
Mhuq/9n2LUAnwzh8nT41xqzGyphRohk7ppiM82L50EADyI+0pX0ymZ/GaXBwsb3l0nnHe0GfYcaZ
Gf8L9uxHPAB+9Uc7ecOsWnEA8mxIzMg5lrGGigwSgLOcFCNUC4bkMBVI5MXEF7tF4xIVzGbgrwvJ
rXM8DS5przBGtHdTe2/I25r/pnAM/nHSmUSj/tk3qAe9bYqqxV+gbykuVUCcLRdoYKjMF63woQcQ
Oc7oC2uDNvnfMP+nq4B5xUzC5/BD5oQtgTRysrnGo+WIUyUW7sEZ0XRYkM3dhKt92FnDTkJ7lSOP
39mcpq88fRuSB4catpKmuVj+WUdAlp7TZXBvEdMSWi8tWaNDtWiFJuvbzP/m5XdlfQGtlMhbP4Th
oUrwv+8sf9d0rkwiwhkGPYKkamGMb5X+HLxHr9+1lanfnelW/BwxjkOljqvp8DsrYGMFMDp91NNH
ls5RLXvTh2+/hvYVGM9yfHCujI/Cviba2bSBs3BewxO8J9tUvUjBNQmJ7buy/GKNDqdgFI7LAJNa
+iEHryDl+jmrdVfxoKxvm4pGj060G7fDS/DCYdYU21VREFTkRhCp453VkKW8jy9asUB8TVoC/41N
6DPUDoMITcHZ1gTC2Rb1RwcPY3Ie0osu8IkgXkf0j9Z/fFc72pHC5w3uFVZaav4vf7I9E8La7Wpp
E9NX1pA3bLxs/isbB5bGyAHZODl7vSYIfiJzb67TqqGM/P8QfbB4uNrkLj358MFwIqZM/TElS9MM
vJiOydb5NulEQVw+Wxi2pz10V5Un5NCYB0IYfTEAEfEk2daikyJteCW9tMm4CvzQtAiPLP9HMceS
DMVcbhGLLGuUXXTQS1SrD5mYbt/tuNMMayYekAOJiBzRtHJrCNfrpl2N4JmlrfwOGRSfNP1UwJhw
HZBJIfshlowwnUTwJuhp03JEwIb6BePar9oBVRKiLnwZ1Ne+tMViAT1vzOZVeDJp62uc9iK6FsY2
rWlmHJu220hzrJyVPIPWKOkfif9uBs9CoK5oyRYF32yD/tfCSkRvEqcMeiABg9gbNE/Ds6od7e/f
+QavnfkGKR/E0yE/HZyduqVvDDjhV6/UfpEE0m5qgFA1IBcXtYd1aZpzPC/eBAMqHtYE0CaExdLN
qk/k9EIGhKQfkGjJRb3byfRr4tV17LlV8CEs0LIt1N4VJit1gz/AJxwM7fQMQzFkX3EgXsLpZdpP
0KW6znX6BK4bWxHORq3+F7xhG/GudLAluqyGq2Iv6/cY5Yh5KiJXNx+8JyQ8/tq7SJohC5Ycy0Zf
G4VgzknmvYMXKjMxX2MgQaxDXxnyoXkP/qAq5fOljZtop1SaCZe8KtHS4EdzMYSFP+FWP3K1N8Sm
zEdKJPDaHElWaj+s6A3CA9DHfji29klBAhiKWjBZ8GiQrwPGrNqQzEDmJqQO0GfwLbHEkP/UzTF/
KwReXpvCNeod7oo+2jHD8roLUj8T28HNZ5QCQGTTDmteIp8ceYJ8coAgxUjgOkOByKiKy1G4Jing
l5FGUBeyMbBLJHWOxhyDm7q9OoVI7GlEcg9vCGMDfGq/3Gt8akh8O5cJSVPtUy6OX/z0ayKQEvsO
nWqEtZirN3KcQecZ0FlbEHzwBGdd5rZU/7hogAxDOhmX+atBvUkQFngQ5i3sq7tYO/JsCmIgjNwI
rdpq4GP4nkgL4TFF3rxr39Ed88jQ0m65CBt72tloE830hEIXiKXMzEqwAX+TKVCEwkCZVRkJzVRK
IokTgBljAqcBwlTtQM79ptnYe9rmTn02g6OUAus88xLJFyJNALdh9MaPD9gTPS9jMfI3eP/ARSFL
ZRwxnoI/kBExcaI+OrO/MC4AwISiEKgeqKPaRYiloLihh+2wtODU7SrnrEW33nognSv+YbpDtYQc
0DgEb8SXFagZzA1gNfi2vrIYzcdgLoDJBZPwwGF5YA0hlLWWxVtLT+QvLNnsc4pflvzQEbf4X3T9
AZ2tGZuScav8UB0FmBgsMDTDH+pgob/QRfgLHtCK411cz5bY7mFbQfSt94TDID2LpzNA4xliy4Hk
VKaVD4Z0ef8fI1XuxPoGC6m2dx4QAqRZidVGap8AwxVSTEmQLax79Kepj7/6UcRjSPtA66AZROCn
seOBN7E2jDYQfYNh6YSj48vTv3PjezS+C5Ou3kyQ31AogyhZGBgN6WMcBnhODZh2AU5SX40KjP6a
tNdAuxxHMAjwqdKl6kHknsGCwHqa56c2PwEbwwdlG9covRXpTWmv9PiOebCstb3VEEu917V9Fs6x
eaAI7FzI5RUsGkw58wE9qwygbuUpTx8CjLKoyi97OkfFd5H/nfK/sv63X5j4tFjbiPnGU0lSIN4P
+5TEt2Q2FgcVVUazHr+G8aRO5zhgaHAvo4d/d6j+LvgbapXIBeieMwJV8NOhT0TG2H9NoEUxP66b
mWeKTwcMERo5iGEDw6E9zwnDLN5PxJyOLIhWiOiRijOD1XGqIV2js2FhO9nAtfKszbH3yJUMFsTS
AMcy6cZ0jya+lWsVO9eDw7onJtdyp8KVfmDsHNYJv77iWRmiO+YudnVihP+S+MVwkgGEuoH2xybd
txeJEJMANS68GERbW0x89QKH+cyptingJhgQkxA+0P+3qkUqGupl/xmqa77oqatzypS6PINOl8sj
1aCk76sJIgm6ipldzulfYhNp4AZ0aw/SBhh7f6WYuH0T3ITpUTWPWEu9UkSbxejFxksf3IzknlcP
Dd3YRu7Z3RFDbPnyfcFVtaVNcDO5jhO1Zp3H/kCaFziDq2Vfyvwa57Rj4EZeOGhq40zeDLovhGMR
0coSg/1sb8sinAyOS4Br8rg2VPahnae50qxOhHHfwGgCjjJZmxPVAEorpkZb+4PGIyMzNFgMLwLh
JtzQb0JKUsb0eNZ0PPsQdy1b3SZ7qc65YaYxnhfeJ0JAtaLfCM7mjZ3V2nYE7wk9C8NgWjtQz5Zx
/6j7hxfMuaS0QqeNbPdaDLdRuP0wdc2COxMyKZkPgIzDXdggM0XL4lbSlhtyXYhuqj0ehBYNtlG/
ACozyTsJe8yFcVSYCUA9xT606QN3XMEhkUUuIcv9R07JHY57L3o++tadR7tq1+F2vRGJ/hvxUBYc
05gBYHC9cetnAKOshuoyOOsGpXaKlEFcM3FgpWwPaJX33KW5efBOcPVkGsh4h7Keb4sdjBFgwMpV
37X4I0o+xunDho8kub7GpWHXta6fuqmy5ULrQ4Vb2CWYvoNu74ZgV8qu1ELlIMngUM8781T1DKEu
YXHV5Kuq34r6FtU3ycOaiuOa+/0hxTj7TBFdEEYq3ersJkXXEpOkQkL0QV/G0P9+vEP65I7aLi9R
77AFHZoOCcjJhikEFtU4JR2asbMenaGYVvU8ZOD1bgXvUfoiaE9WwM9sRsCfJAkMHGp7MqSJM0Zr
8IMBPfcNk/RZQZlDh5gOpzrPpifGWYyEw1YC7h24TczMYu61C6MkUPZCKnPgZqWrj1TFbmO5KZb3
GAXDTsoXA/mfqDHmvbNPrMPQYRI/ThTqWEFOv681n0v9U42e/iwHzwNU+BRFpxpdQu7aDFNAu7Zn
guPLRoBcf3UJaGIUBgTWSmRE/3Cw0fuSo17VO0LYS8ivAtq/Tru7BLQ8YtCyJyaGU44z324O/Jo6
QfkQpgHOxWr2BZYBGTEeIxw3yIbuAEVh3xJ7fCaoAr+znn36f3E8p9obAKE0PPPmALwECqp8EOMG
yp+AAqpsKhCkRtglLOYtJO8yNBjnxYZKgeLuTT/bnii8Bmfxt69PDCMERpicY0TNHOakKXGYYyNh
Xm4vcuibRypgULF4GqDxYWhKlKXf8dQfKdzUb1Ln260KkQIzNJFJxzg+4rYj1sLbdsahMg5JcvBR
v3g76lYnutT1ieJRfLg/CFvEKyBsiVGldv2xy2I4PGCk5m2F9UAVUlGlVCLBI38BjUTgMH5r4wGP
Osr3rr6a5BxNCO7RRRX1VaNzi9WxvAzGDCaz7V8tNJl0CAlugT9qzL768YxVa5grF+wxBXz3BWRm
xBh1tiLd4Epuzl8yprjLIKvo0i2AefFeWiVQY9qOzVxGfcplnK7RnL8E/jFb8YGRaMbwQea2dwyF
q2mGdwuKG0naMOY0tsQz2bfxnqJIjT66+g9GGUOYfDAxGB/IxngWBtkdT4KhqzDCW3DTUPmRsJWg
4keqTrIIUb00NjDqI6ikxMYt9YMHl/B5V9uE9FB6KauweC+Ld8N65e1LRytxqq0t+m5OJRrOB/CN
KR1KDE4nmJqJclHiG3w1L3zgq4rKJ3Af6RKn8/guMzjaquaXU33lzh8z/PSCRTItAwIckT9NAKYE
gjSivx5Shrpz+Ytw4HdIgEAvf31foK+wlZsncKCDixMdHJ4D+O+HABmqCxTI9bDr6U6088Jj5LZi
AkJqxudU/zGoNvTvwZ535VN1Hg7+n4OCABwQjvXQLrDluScg2cfihZPGqq9WfBtX8GRN609SfXUV
L3uWbmv7T++vW3rX1lfFEzJ84pI+TG5NtCD+3X+2fo2SG7QluHozaHzJLVIvhYrR8Rq1V/ur+dcg
WNpCMm0xgCXs4ARzu7a9DVt3XGADEk4qV/uggjn3/bp+Vz4Igvy9wuJMpKTBTUgGMRanIjuEwyFO
xL4zskb8+Uh6ATrl+i0fLjkNjpJ+787+ablnKwJD8JUlM0U5K9JJlo6Kf7TSuQkhJ9kG7abpkXRs
zGETmFi73G1f7iUMmPLMect+/qVm2h8GdVGkc6V4j+2XH5KwNJO8R5iQDLjzCtGsCQmWcBZmdXT6
Y5yeJeXqGTe5erTS0ybEAMn3o9Eecfx01EfYUokf5O6gWnuHLPp1YXxAz1GKN7O9DzgFraUmL+G6
s33kXznqKGuLKWlDpR8InZiMMhRBB8IYMFZIE9FwWDOy7BHxEQCkm/sqvEemKKo00nRgxMyDf6xb
Zu5EjokMEARF1IIIhUAk/kKzBIJPBHGSEWeAtEOURIuA6znNyb3gqucX0A+AC+kv/GIVey4X/U1S
7r8Z2hRZ3mfyCdlK1r+hlbb6X1P/G5+5qtX6lWeroIVIH5pV+BhGTPWkZ/YlLHCQeuv2CyMV3hKv
24Hjx+qDZwSRYEj4Ne3oXhCAIqgbDKtEJ/mYMjTIWQoMpw4/ph+8oMK6hvcif4bDWyIf4E3m9taK
XR42IG5Gv8j9dT8dzVKwQCEl5NWBQPdqmotslJfG40eSL9m3ycMzlkq/mMxdi7nyHo+3tt5gLSMH
VqdLY6P6eJvmUNIUph8jPnRIVALoFX0O5kvN30ftKQwovFPYgOxPDF3IZy4x4E/g2cTYkzaBIUhx
32qGwCJ9QCWLGat1/x8GDadj/NH9Kz+b4kSXdpJFl1aZGO68UQlhiW7ksy2dPWyF3q2Br9r+l3al
lmfSrgrlqOnzUtnIyqYjfTTfaa+ezn6+091mHzDXj/dDvC8tUsZ2lCWVvzNa12nptm7z5L+kH4AD
JSeGtypWA2Y/c90PG7I9ymFLtof5k+0hxzuyPUgjqX7SSPxhHklg73cEkni4tjdEDky0wroNo3RG
dBe9uxBvfL0a2ab+aTDQ40q4EiDUDL64AnIrlppViq3tL88Cy562FYTrGcLGM7nowaPv3xTjNfrA
LqG+ZjOR/c7OPczJZA2aPSF6wF7V8tBk6+kfW5xA7yL03Sft3owBby+mKzlY7NzC5txuUcWqiAW+
8SsiSeRGj0Ho9+aPVZADwhehqHxSTkEyA2kRG5tOP+lJ2H1OjvGCFNXHH1y/MkQ94WcZflraO+P1
8jxKJ1/BAHb0AOHZuzoA7LBVIUIt1PuQPX0qYtwQeMPpLpNkvgGeysHWMehYEngPBI/YcoXFiFC7
cdvF7wUVhTVN0iN32Qw2A15XQhnRT0IH9IVNlS4fNjd+sF/7IW7IYW5y0WOQystHJlVeQgPQ/pUH
F98DMlK+5IM924NPYQ/5r6KgRQXYYINimRAC5GC9yBJCgvh/9GV6kD/mRtLsOfYg/P/CbtRqC/qX
UFfzZefvsbG0mj81zJq5TuYUMhIZIMOmSjbTM7oCD4n1fa5DNltmV08AYHgrMAViguOQk8cjl2+K
iYjjeNqG9pb3AoGz5AIAhcnVqS5iGgE6NvmS3JL4xvQmtVcDA+7EA7iqg3XvzByKG9y/9Z/W/4T/
oqsg7lbJP9na1mSrcpmmeGiZVIA9BqILG+Nkrfd+zkeLDOOIh9vWvrDK4h3FGCg34nLMwQMZKTC5
pn1PDGyQ7qvCMl3uwZC33im+a6qre4ALTn1xCiTGcUc6d+XRHHfyFzsvFFgqh0MaHiISO2KATxtM
EvWzkW+5cZHxapVXRbrH/tsUvbcHxbvH1UOOn7JHKfG09TczAn6F6u4ZjHuCEWqq5xDg1IHNvw2x
9R3RBVNF2uk+qf1ZslO/i+BkkPEZojvfGBp9p1vzE45pRDfk12uCpUNrGb0B18fUnzkLJ9ygdeUj
B8GOoY4mFkZEOgR4gPl1/SKSQLWFY3qqr7wlDgPFE0500xOlSAg1FyQj9yuYEUwIsVzhcmOudc7k
DTPm6UMyVnS9fyWxwzXDRoherdtRtyGNTRWaICzGJXpdAlKVDwzn+JyxVSIkT5mo0m4idpDFg73x
/xF1ZruNY9uy/SIC7JtXieopqpdsvxC2M5N93/Pr76BdZ1+gcHCwqzLTTlOLc82IGFFtSZn/rn+Y
hpHSkKirebJYJSU1REjKJzU/SaDbqdEswGDPTZpZ6VZuGlxbfDXL1BGOxSot7kX3GOWn4L0YvsAC
M0wSAQANe9KKbaZtTz7Wj+nV3Clla2qcf3ZtLkf5PZ0+xH/yNPsMUBA5rH1hltQS30VSQ4wSXM1H
MHSk6QDktDsjl6AFTdnFaG6RcK/GJxWpvvQG0lJ7aelbl77J6ssUCM6+lxhSy5ckPfRdUs6rWJl8
x4GOrjSyAaeyK8uZAnfe3bqG8SqwlXKDHpMghKgdBg7bjznal4rd1Ztx2vB9cNOLivmm12g7GvTM
EXvbfLHL4wMbG6qk2Njo0QH3pjqHQADyoKiwljWipWcDAcRAXr3on5mUHY0ZYAC5boj0smBZP0KK
ynXqVhUqqqEoc9XCxvBTok3ilZ6JQd7N0U4DAsbKYLlyoj/6nZsZ/6MW4DtbbvidCp122FOD04+F
uTJbrdlOlbNvYV9kBw8XrzW7mAGVNv9GjY6cGVlcq38lwODHJviPnOkncLkOA1QhZe+zE3IbwQXv
5a3ZHvLc8iAP0j3EwTC8Mv1NfINnHN4Hw+5WDUW5ayZXcaBB4iaX92LB9nLugyWeWzuZf9TmrVr7
Rm0pX0pvndry0lCPYT5Yz3MXSECAPOo3EAJg22GeJvId3oLJ47Ei+08YsblypI/D7b0BizIzmkU9
WixgPUE0zHRKvZymcVhmJ3BthXxG+fv98q+gbpKaSgjQ2HtEGi6HnM2z7lNszObOorZAhh7Q22HM
OXRPVsZdwS/H6owPtAkCz2GdTCEuYfEZQvGzro3bJZlfIeWvblkE7pQ6LUsKoE3ZRS+uo3YLxzvO
cZMo56GanGxyVNMRTTDox7A/BulxwCX6NNHJoAHID78nJrMYcoQjDEMPsCoyyNWaJMNnqANtW6nt
dVQQXBZRQs75MPnYKPbqsvWxDru5sDJ4p0y7WtrI3D2KOcblHSPtSpQzK+8hlZ75AZNAq9yj6u55
N3OPYJwU98R8cEVGjaX1nVURcUAFSusxDo4d/8+A7XKHlunJ703ygbyNkizsPyp5gWBiE6xV4Mus
1OnDSD5CvDuc0RPz8yK8ysvSYLS1+X35pAME4PUBqoNtMyeDTeBwtNwqXOT/JCaS7J1MXN3bv06M
ABw/nOqc4lm6EzYxG+VDsWuTPZq8SoGICLMGKw1a/daXtpmHa2Ar5hslmLeS9JLqPhrBqlj3PdmC
i86GsXqUyTP8OShoSObTr5+px2mSC91rFsdKvq1GJxmdQEAEAyjP2uIAbZddiahy5KCnU1a5Jgvt
RzatYySC+GjqjkhSAiJdY8vyjdIcPzyrsosAAjuLMBgyJqVcSrZjgmOxJHbb34LbZov6hpJKNgn1
rQAcO99RjNSdO6N/hjbWAjABiGjD4mIxUEgXmOMLh5w80xo5K1CfDFEiV4dvj0lKshGY2E3MbBp8
gWCMMg7O+Sln+8KDXkUX3mAoLp5ix+GsBDAg/p4QqCzcRiApLJjdWCJUA43J9GGgohH2/eIugN5H
/ETmuyHyxomJXxUDmDWXcAvbBSEhCoTm12Zk49dF8jV+JF82ZtxEF3QeIX+wbCIhg3SM3Z1rD+uo
7yq3m8keJlip3AAuVsN2t+1W04y/vTPDzh6zWTPj/ja/zagtsvmMTObdVyAiXcvugvLH8IneQ4lc
/Q4alVsWgJ1FUi+HxqVwK6uXhbKlRk5HQg3dmKz/oSqptb0Q28kdWuYkbxnJn2n73tFZGN7RvWia
xWptm7Yo34rDTlTdoHVR//9vx8aUoLmJYBcF+FbK6bY1EPZl0wCQwqh9yGVSbvPsrtSzMChS1mY3
r6q6ldnV/C0xE5do4ma/L5BJiQH/3w2V8hA2S2J14uKN5+9OIAdZFtIkWS/1TqyfFh5udk20Bfsh
K3MrN6OlpczK9dzRQ+NPCliEtGbBCsMNi4sMULBAWwvim9U+6JDDoSdcoC3AUO20t6QN13J/iPSD
GCHrOjrVaFtQ98YPp3s1rkv9W9S/Kbt0WBvB0f+drls4lfPaqJIvg3xR5IslXyLl0vgXaUkZBIO7
Ip6k0m2wZmsEa1n775ulXO3D7qANy6yzrcQ1VZjb0z4m36IcjAIu66Jz/ZabDvelTVpuu2DnaQyu
e8DDFSHgnRbs8xLn4b7jphQfSqCDzSGmMi52DSDsrG9bFn8uZmnF38us+QBAGhcR2SB5q3mOkm8x
sLajdk7aMwvLMhWZ5pQvLTxJDSrHEeiTOQw9VRMbjAVVLf4Rz8XB8nGZUMUkz0Mf8M0OcUgpb0YF
GmU/CjtWcbKPlOyHh99yn5EusbkFlxX1uiICO537Tl2lwy0s73X0aPqHcPEINCOvt7KExfj/w4x/
G1EYkVGtIj28SWwok4l6Hnonyi0ruBzixS+5Qpt1qjwJWMSaD6V4ysPLG14URAjCSx3Jjz7BUFdH
CeC2taMOW0bAC81jDSNQJOfrX5n5CDxih+Az/xtDGnxkI5NwEfC04miAn+hxVBI6fKKRd9l59HEF
UEFsEgv84QebsyPO4W0bKnNBRak4Mqd8038q/afHq6B8j4K3WHgk2r3or8qqYJv0Jq5j7U9Exrn9
Ygb8Vq0G6+WFaSNOHJk3h8+ky1tpNyS7BkoNduODLDpJimH61OguiA9ojtzDmD0ZBWrQjcTLy3ui
3PFRcpcXqZw/xQImNNpA3ZIRsj6m4mssqVBzW2Tq6RBVpL6pHT8ZOU72dbXxta2Z7yR9CUrSMsF0
0ovsUFYiKgg25TVN71L1aIRnsNL8m1izxbglwz1Rb4JyC+N7IVxpnlLdUDta7bEcuKvim0GXftTN
qznihL1aqBTzJyBjlZYdefz95FT3Z1NcCOhh/ACdEJfuXSkZgebigaB8aAW7z7tIvoApGbDFfUqx
iZ8TNX2Xe/7WJ1wINTlos45XpdEude/QSIeQEnV45KnxyuFtdC6flbaZPyu0IITNIZHXwrtew28+
4NSN3Ko7Jh2FYE7rQfbDMXkIiRKzqc/xasg0kMp4AbGQOLl3EKuD1OONjHb0tGDNJ9uSRIQL6Swc
Wzs1tyPYiQvEPBZrOxFytYzuOvfX0GQ0iLB0dz1euiU/G7k4VWiLpdvp6y7/19AznnJAXfOaWptQ
e7b13TOuQXiR/JPPs2eeM34KGBvftOZjyL6S6A9VSuF7FvxN/H+D/xdtT/60ss+kARF/yKT48/dR
EPCa/fxxdBTxx/EowMVtLr1/hoEcLgbhZZHYGF9N8iq9hzQ8wvreG1cRG+nNUGF+npTUxVEcki/b
K6VjWE7Lk4Ocg8efCErxFICIuqaJZkbpyR0HEDM9yWuu/nhgNBN+vWRhvqFgshOLLxKXvHihsE3D
DFwKH5UEpcX2tJcSvjfh+0Sle3QKCnvo11B2HL86+/7Jk49659QI6k7K6D+c/fI6NTfDu4cJS5Cn
tN2ZOmupWxZgcQu6H8C5cWx1t2Je7s+ddSmsizjcA8H4nIq8Rsk5N/y9iGxmZ4mXduzRnCXehIaH
RjlP8rXSHp7+wq/SuaHuQtCjj1rXzxbT0k8u3ZAmsgF0OIOuSbSTGZ2hNevNSeauF860ba89Zjrf
RXMWavfahi4XG/Sc8sCtGUhSSZMbD27Ixm8f03CJ8NRu+wSxBqMK1pBQs+wpzZDLZp6NaERooYXd
tqcQKD8rX4Qweu3/e8UOXAb2v1cqXGqISJOHjsKuzWMOJOuUW+0ubVu8kXx7k3YmkOlLjtKTDq/h
Mei4VZqj/sPGA/ajmz6LFWDA7GpGvMS8M9/T5Iuyz3F8K82nbjMJ8lXiseIkpXWe4Ouw4h09CyI4
7dkY/XRasRMRf3YiMIyTptzm1ifMuEB/m+R7TBfovGlAQNiA7iWe9U54nd/31yLkrRPKEfIfgVy1
4R3AxAbe8lb372H/bljvU/DeT2+++pLDZ8wV3txY8VvE4FTcSJh3EOtSspYGkAfxMGR7rFbFqk8y
W7eufU6FR8WlFpoWEeOJLMcgT7YR66uyeOjdXSpvYnoFie7Js5uGYCyQrLa7oXQRdzXJLecZm78D
oGAa7EubWSlKYiIHTF9LsuQm/MTIbahGSY5y9gk3IIwIyh77DBfL7H4pqVwcd37R3LAt/W53uU5C
4r4G5gVGOu/npP8z9eFbGjGczBN4o+wyCLo8YP+bo0sfUx1PGaYxWI04ABhOAXmTZaZQU2UZQ4h7
r9D0SFCIF/aoyOvfcu6uOlB28usQ+68djTGpMkOH6O+8Gek6Son2DY8F4gmpYoZKqqhMpYuX3PpY
mSCd9D8rE7SunhkcDGwWcBrm/roSzgOCWnXJEdRFYj+2EuMXV1jezLx//pJ+/WxcNxtxg38uYDkL
Ux9MVyo7uGr0RSTOdLMyh9TiBh6wipNf4Jo9sQOkYMvc/O+5yhZxuxlY2BhbBd8O57KNjxAlgG+c
NTjlbgAHdeJ9W/xPncfjBz96+bsGoCfEAMdSOxXjDWrREpGtKp9T+dS5d3oPOeaFdyuyGwey5PYt
Tv8GSw7eGHIH3hFvTxiyjl5gqxqwkkEnguxC64gHycDVQITCIHBFRAJQHpMbiq5FQEE6atKRzpf6
mIXHxDyE00FovsvmMvintjkWYBbsMSPqcZ3Ge5E8Y5sZccDN+/Dql5i9Bc0HyPmIkmC3Qs2POGdO
EyhcSkgpX+ebJ9F9khSXxJ/KdafvNvyrLuLo2cMapKUn0z9zaMV9qX9S39F0RMl2voLEOqfpYOkS
a+kFbUX+NiI70FBH+0wVY5ENG6/YaOEm51NfpNfMtAgfXnCCdFmDU5/srcnuaBi7pdk+Q1gAfg/s
qln2MTU1t7G61dO1IvEZYwQ5hyH9Iv5BFCh/d7KHPl1Dc55UDYPxhRipwNVyV/ECIeambgIU53Cj
ScK2UIRzqtPNGj2V6NnLj654jNGdNKFGX4Z6ZixdUDjora14o38Nw7LUN1KwnYKtJK8DhJhtrW5L
dZv4u1jdCsLWwHujbFXQJKTLHLHbF/Ku13eBuM/tKLxF+m1KnmYGMP5d99594yMpPkPbo5ZZPkgQ
s+pbLLDQtTlzs2KFDSdRdn8ly8Y8wY2KemVlJ5Aadfzo3Byow/X7C94D1jBRfSheGk7WnOF/p5C8
Yc1COpxdyJ80+KO+F55tXeOjKGyR6QGdZNoxSijFdiD3J7paLrGxYt2dzb9Aq6VbSMXusBG1czbZ
ESld4+Jr5zE8R3W5p/Dh/3/i2Wrjy9znwZPK4Ui8nFN18euoYD0n5oAh3EQDOvzfqWLIxS7g3fd/
LR74LAy6bhXYWvHFUE4Jb5DQFcTiUKizE6GLk3USYuc1178gEtTHMR2+eaEJpO6v4bDHtUWxevM1
Sqyq9tP0FZVY3Usy0LjnAJZAQ8DuYP4RZC7aXZotqdvVu1XY2kOL+EBllhsf0w1WqFQDPM4+DHPo
jj8QIobAXMjhJhKUsYfoAudkQ1e4jCDcsVgkqyvOh7bW4oz6uR6WhCvQ0UYUUfgiM+KSawudVKk4
19OBQ8z18tkXMdhdyquK4Ztvh40k7zy2FBGp1XoKnkBoqKUY8ZJfxvqEcZS1OTZvNBV6xrmxqnS4
rYJ+FrUcc6Cijcv6oauBkBw57kYZ/9JcaYeYXZu7KbmhfHBB0q70WErGW0wWYHrp3kPDqs+0vqtg
eVtb3aOIfm9wmZkOFVmk7mCUDqiN9MmwrsB6lTb0HrIcpGktwZc4uQKyouea+cljx0hUCLb4gh5L
ASF/rbRAlh/dZ+i7kXxUWCTZnujKKoiUBfWP4bQ2v2PoQOSQgodmvSrpfbQ+I0j0YT5rV8H0IQef
sGySD4yHhc/u771t34r01ScPX7xZ6kVbBqDOBrccIKNdKwCNxbQpLurkFJbjG8eRfrIxxHJqd9RU
03stcg3e4VhlZUubX0475A+Mk/WmSqAIdDPhr+IY09uBwPu/ooT5VbBnI69Q2NiI8zEd/fQ/0dgI
db4VjqNw7CT6wfSr32zLuUUFGPQpkU6KfMw1Zyi58K4lblvA3tlE9etGQbTYhPXGiDc36DuWUw3L
EOojt+7YFV/pTVYe7fBsvGfkPdX+WUXPXH5Y3R37vcEH3smlZdfM6eWIwSA+goLszlXsJrEbxa6s
HbNl0tpitA4WMmmrbTPsqgHjwD5aVQUAGNpC7t1wV637aN1r6z70d3C5X1a/sH1r7a9lwtzmRc7t
WNs0wrZm3SPMBIbAn49Pg7Mz3CjcV3h5sYGbs8+NAIaDTS3lHniTcGssFGyMXQQvlPI0nOMcBdR/
qJsSCk6BZW+PhB4eCNrO/573uHIm2Ujykchmp29ZocZsyK56fa7WvDpMw50a9Si9WzWzMDfnpVct
Ez6eek1o8ajmJJXRYaDhDNdeJjB1z9AYGnyBh2QfTRuaA3W3jU9SfB6788SKUj/3ySWY/+9M7vgr
9n9ycVFAvc4+7S5fjw3blGO07BfB9KaZz1J6ZPJt0vI96fJBWSjvGooxfXQYh0JXBETFe0x0yVp3
ZDm3mb+V4RcNGyHkc7OuaULRA7vwZX9hYtpnMg+3ZOrEIlwJ3F9J1MeN26pHDyi2QfzBAwVx8DL0
w11p2U+D/wyBFqSOsgqUZZZ+hhJ4lnsj30h1KwSE4blM7wQqiap6D8WIl8JEnJmUHF4i/hB27oSp
+T0IpfF7TLAowIOyzNqMF+K6JDBJFwHHj6yT0r9M1ljxhzxiVtqQgguBlqVIpmDfzK+4/SJ1mztq
/8ccvuVoGaz06dsf/kYBCGwyAE+ZfWLxYEoIg/eB96ea7+Uc8+DOS3c9WcJgUxBm1S8VKjHReIW6
e09f1CMMmD8EqVX9LvTdkvhoQ61oD0zCbiz+2vixEpwOse73e4kCGd9c6Gpv87CAA/zlwUOIaLFp
UmVwK6V7Hr1U7Y1luZc9jcE1zBOVLqA2DOMkCBeNFW6Bo8LAnJt7NuzDjoUwziVee/o+Ipvj70Eq
SOe6OWftMcqdlisLyC6+lJAepz3VVNzIUDfHt0lxe6hH6F9c9/v2o+CzXKeI5bRJipCu5uw4wBRQ
CKM5LDWP98qGjPGEixjQTTGeI/+q5Pc+J0YFfhQcoezHtgWxC8qdRKY98T76ygEA4MOrABEABk6m
Om5cj9IFBzeVqj4LEK7hNVGsk4peSootobOAV0Rpump2ji3spNaR5ShufejXsPiIzfKXYxHrK/Nz
n5+TKbeL8kj2daJbGq4W9RGFsa05C8sWoh8LOEVfqOnfSJigtgCgnKnTL8LTZP+06MNiGK6/4uqb
YgS2E/gHgCVz1EY4/EWznWw6S5UoMpeGxlrXoSSp5k9D5vfm8lAsERlY3MDAt+H44yHmH/+Q+4dO
2Yu2hDq/koI3qX52+a1UgORdh/oh6ESe39O1Emytfiuq287ftTky3C7Pd1W/C/Nd0u+CfqfMx9fM
k+nxfXTbaMM4mCpbqAcWHfTkdwiC4AKEHdXNMf0F8XuR60qIdn6cZivdibCvia4MKFhBftTBMAdp
/vKxsxI60PYjyC2fzoqoeMmsPE0ShtX8SSNFSFJ8xPmMtoWrXdo0ODavv/qRaVFChnqQrmRD/7fk
uGcO5bjvoidFjQPYKof1U8GSnmalARfMbuQyZlLQQ3FdgeowP0jgXslhkrb3n+m0A9gzuhqJeEjn
ULrpDQBd1lnLUnMaSG+HtDtknqMbR6M7ScY5wRssXWO7rl+T9jLTtzgk9/qmTW+Z+gr7JxnI9t2M
3+D+BPItVLq/Fs920gvvcmThDs7DNzXbT3/SHRkFayMRkzaXsmKXMRSzepHoIEnbP4aEgM81AJlC
gGDGylJZ5SIrT2p1xH8QhRUMggWZ8fxboqAUdyuJqbHEkUU8HKQQ7+rIGXGDI2hCA7b4AhzWxpDQ
+acT3iR+BD3JSM7Wl1G7ILSq9g/mTpWjBWRu+XMt5EdwVvNjKQWL8ltNGTpX7PVBe7GpZYwaUIJB
M/GBI3UNLyF3cwenU+x9Zhx95pfJTLsvpmWoPktyjgMH3L3J/qvolm3Nv3faJadxAJzSfYyvnn8O
ibtMl0K/mS+/d8PmFduyd/eUhzw8vepFP3N4k4sZSNEWM5BCYrwnYufP4Jt2rnuZ7KqxyCG9SXH9
PY7XQT3HCVIw+lYU0IjzL4DIqe5k9DW8TmtRuXKXhoI+Vm9i9EFXYI8wg6O9YqLG1t9jGBhZS7KQ
TNk/RRduWiis8W5Q5hiilU6b7KVJNAt267K/ZO3ZC8+s36oBYg1jyxxLlHtYNcpi8g6oPgPymjC3
0IMNQfBFbUfOs5psUcXTOq4YVeVt2IGfiGxPUGy0qd4qCQ4RPfMs7FN0B1h/WeOFbDH0eOVPPleW
/34fJOKoYkdCIpfxmH1QH/X8reDG7m2v5bbCO4FhfIADRuko23SyUGXFnB1+xOEhCuh0wDWGKlf0
TlaN26lyhPFYvvVA3oTP0rr+opd/4ehwpbkF6T+BMB5U8j6E6n4CZay6yBwiAPKfYwxB3ONXYBQs
3yIaoeQSR0DazjswH3qtHTRnXaYY9aL++c2G4WAehlUl3qfgXuMkERzWPZLrGTRqHunY8ncb/j1z
ZYB1iaDKJnh5BIN5rIM4XrLRKrrvzgBU9WKto/F1seCgAINfg0TnImMZUCLoSfl5yrl2NbY0Yhw7
+fiHkbtaCk/mHBk3j5y7yJKTGNRcZh0cxD26N3DUrw1jjoRhZA6LOyc0qg6oEo4sLuB4WYDMHsGw
gV2n7lqny4OEgkLCvSC2/dKplP8pJ62buZnUbN6k5CVXVKHes+wWbIXLb7drQYFRPPe5/nZkxs22
co1/bXSNgosnnCzBNdMlLVW1eCu0ywRzSr4mK1G4B+FWa9YBGYRiByKGFV6yiTGN6JubZS6neGfg
3Em2vB2MaZn/kTtOoA2dm/SuLlLyu+o+pmhAdLzCDrullpAxAO7xqZbvAw2t2l22WwwGnqMmpz67
CMXctdxVc9cyvebtafveQAXAPtUVZ++7Y+v+Y58ai9Mouigh3iKRj1xpZJSW4CCke594Jz5EnS82
la/WeDfjU967mmaL2V2uN7GB6EYYBSg1b4HuILPvT/OjoLsieY3h5sEEpUaaAnm80tM/NVlbLd5g
62Faj2J4JOrdW4QJGhVtoQdDYSNF2dpOkeCKbuRFVjnBeGyTk2WcU++iRu+e+jnpyzz9LLgI9O+s
OkHK4I8M4HMDvEMs3SU/3NAu28kCfIwnQnHPnKuz2qZ4RpzzjZzXc5hAfBJOxfAkma5yyaIXdRq/
1vCcrJq8ByngJ0xqcyDN905ZcZ4gTx/zbmFRbNz9BE713sCyt1J/HIFg1MXR/MgDk4rlnlYGoqvG
hJbAWrMUlAaDmMrcKGblBlwozMXBYrECmxGfGGlIoAKFaTem+W7WmzTP2IPDjYlL6atoEBWWSc3n
xGLZWUWEZzVugOpOZH9LMmqMvvvkq9M+xPZdoeA5PlqrNNr8yo/zvphzhrHTZQ1RQLX02gsqv7FC
8wUeyX2f5AZeUD5ZBtPqTInHJUwPNNYv2jN+bftYv6imIA5gsjNMmE+WND40/IOwFzs1erqS/yUG
mBvfXf0dRp+T+o6iZoyPWl8V+NkedX2v5XPgrykMt+QNWeZmJQdzY3icrUfgj8pKwtt0QFIDN3Q0
hh1ZV23nG/rCJHIRxiYAwyMfT4yUKcCRhUY2STxl4mz900o8Yyvu5Q07w84JeqrH9FvEpPWdk80a
T0V+NrzzGODINOqvqPqOstnXqFTftDUV59788nLqfIdzFRyjlh5ax4xRtQ5Ncej9g99h4TrILOX3
Hk3rCJi8sznGoJwSOsxWrM7lu1FdCfvNlEfZwQ5ZsJ41efacspzLM4XcjWBZMUxGD/pxhHj/WwBX
JPuR9rclHr6UiMVT5Csxv5r2qxM/6vKd0rZMpublwVGiLaUKI/ax608sQLXgxoebBehYv+J16Ds+
a4ICedQZNeyELMXcAo/Aj1JodSuNhlMV9/5xityalD4g4U+hfVdxwZvP9CtZckPgSqNgZ8d1Co41
ERaS0HMgAVdnp68uQeIexemVN1uWH/wE29ouz4a+Hpr/foK5LQ7nobwG0z3wX3303jUfRvEpSl8h
+gxGcWi98ygoqOaS66lirKQ5yjyv0aO54wD7gEoOhUw7WYoxyBY91lFlg1M7yl1+gIp0saTL0GCZ
umrJje0MRrH0NqzyHzdwBuVvelFWzD5FpJFmae0F4yD7BHiXkbRFMeZ06a1tlc7+AZVlxYDQv60+
uou+ffiosyspXAJ+5zbQ4VTQeSvNj7GSvrTxoS0BeTpR5Uqd46nLaCHeVeeRK4v5fKz2MsXHAcul
Ythmw9bLdzp0gn4Xl3u/3FcBlUiO91UKtqTZenqJpatZ38aF1L83/XvqvZvWe7+NZFqDiIVwW3BM
7yCxl03ZR3soEY4SHgJJWRJX1eS1zLCCeVDjnjPP0AMw5pYt7Qa20ARhIHOsRHcHiQQKbRjd3eBy
+1NLHUIKYzOpQRp1AmC+ZPR09SjHRwXYKxsCxpx541K2NEy4XQezaK6t57+kud7X922+1zE5dHfY
cn/kdt3I5YILe9BhjrqLxY11CdfdUgRo6MbZOYNYJnz0pcEwANB7EYSuAfp3PDPjE6dkxoeG03ur
SvuKYf7OpBKaUs30PJjZKtb2WuA+KcYeE/D6oVtuk2FjEl0GMNiuNbszaTpTTjOWj++ySKB+ltk+
LW86TGnpoUh4RNH7ukuh2r2EXL5toS384OBgF4Z869N7AC6YO3nNNkLyrnn4s4nhSA3bM/C0TDrg
g11Hydnrzrl1Ca1L9bfjDra2eqis7VP2KI4MThCdQ94tmARRghJwJC2dFrIxbOSWNsgNvAlJu6SA
jS0TV2ft9kV+zZF3kTmt6dIoxTrS9u27IH/gwBJLlaDmAQpCpE5sofHnDsu8xAelivQFM0cRV+k8
ipDI4yVaFwCqAwPwKq2nIQE+v4+IP1ZIj8l4rbxlOyifobWKSyfIjoZ+9GK2a/x0T6mGE8HNj2a+
rln819zbbhL4DOQ1/shvUNuV/56azwx3FSPjb0su03EEkTFbk5tjvSvvgiFe6MZJqq4j9U6h+ckC
q+FVG5yHKxi/g4jLIJ9F17LbeR6Hxqx5l/58xiD+bzGaReKGoubl71sZaAG3KX7y4sMMziYmHVJ7
wet/sb6xuzUh8ZL9SE4fl6q0AF9YCLZuksczSkxPM443rrYd/Uxcf2g86m8eGPM+O82TIHmmn/IS
7KIyWGxqlKX2gWS1JpOlUiFCCZ7AW57dqRk5seJIcGsVxyLG0ToyGQ4Rp8RuNLeauGXkmxJS9htG
NGGPYUZbivK5809ZYidcTVB8SQZt+BHMT0j8HyICWRt+cA5cKcJrt9XZ8+BSrlfU9zBCgNqiQ8uj
JNPlFYtKoBIsjPdiefGC6wAZMLz2dgErRu22Hr48AQ9VfIPdnXiXU7hIk0PSskZy9MJR0uOUHuue
+rgjJXbDn2L4Iwd/EvELLoXhHf7u9PC7j+wdJWDSKpGW7HkNx6tPYCRYS8Ly2KUPv7WRN6Mfp2Me
zUrE7tqyPGXg6LYK6MAMYxtQaeogsDb8w8tATbC4A1bCT3W4KJ29mCnoi03kHcz7779GtiBzyNj0
q20SP4MOMm4r6a4wbHGeEzus6W6GRfwuho93aTNxA6R0ogZ6fMHn5WAfH5ZUS4MC81eWeEGV4Bdx
QO4wO9IyRdsXpIK8XVa5OwcMIHvBNCMPun53sv7R9Y98N1Xfvy9ZooG8ZMPujTdsKd4Q8+YXxVah
kzrYaQMG932Js0xh6ZrfluKiSg6674iTY/XHGDmclsyzop950Vb4HpCukksMjH8pzUHbk9i4oYQn
kDrCYzo4fXWAevq8NGxr6oMQnu3tTHhlF02q6djPS/ejFhw94ZM1nuk9BIHet2sirsSJiezSyhyp
p7iBk7tU4kvQzlfZIdsaX/EEPHA/xsyXh4zO7+HZs2hnMSleremqZ1fBuJjvlBeGxSOJ7s149e4o
4mV3X1wNl58aQtc9Ga/8sDiISS/k3naxABRQyLzNrqBn5v4qYmxnYhzbRUd/7SaQr4VwP2nl/u6X
a4tX5FPI3urmozE+9PSrkL4E8StRPtMN/nYJ7rGwbYD0/HBuJHWmzFz/VjoJ4wOWziTboQ+2EdUP
jt68A0Pn6yhnLMuGyyBxuMX3ouI5zJ3fp5GMMr9wItwMYNl8hmi0uR3mj++/cGEwZlc8lv1GiN4K
LJT6ihJEjJ/mSb4x5oJ84ZzQrT1Bz9jBEzQXuQNKAegzhC/qBskh8UDRhk41MDX1+GZhU+R4yKyb
YN0aOvUabLEzhUJg+D0DkmigPCqXgWkItJmEAf8Ya47qcI1h0BCmTaLb/W25miN/ZDdO2njSrflO
UVIGTEIjeqxgjV40nJKrMbDdWU6q6x2XzHb2Swmgt8y3YkEBl9O1swVOHA+QHtU7T0fdzAakbjxm
xFm8i97cuKm1B6GgTcQRTAfvFw6g8VnWr0F7yexBmMKiJ55Opg1mMdqMK2GWnQOV6qtzrp4QmOrG
5aH1ccnI2zLDSLo5/MHyBQF0aLdqypKXei4QzTPi9W1b9fsuW0u7Zx7RR86+5AAoF24wiAJVxW7m
wJkG3qkCByDdU+HExnju0PAyA07hahASMLZiBNzK/i0gVfmLCOEy7GuaZpcfyGzHoIKlS8G1uLRB
hLKJpLoGAg6SyQ+Fsfhmaagfe2Mf2pPp5Cmts9vs4afHrS0We8vf9y9PWmH5TNVdqO6kDjPGLqc4
AUexehbm8croWQe4fI+YjBCHV2pz7ilpCSlRPtZwUvDFzKuZLUDBWBGX5sNuuDn1G5i5HR4YvqBy
Ld1ygXjJKcdw2tqUOuFMkmgMwH7LpS7WO5tHTwzRZUyExnNLmfVv+k2hBvPn3CIhTewCvwg2W/NR
EX2MX0b8QlOPH2X8sJR7K52nlbL83daZ9Xws6JKb400SHZGr+d+y3sj6RtTBFMMs3OkqfbNr8aB+
eZ5NINTfVViRfxbKxc9CmTWUSf5EWrKui4t5XTd1uzLbwakOYGoh/4gs4t3DoVHcXD3+6Y1F1S95
IhqXabNo+V8W/IXyi3R/EWsf0/j/qDrP3diNrds+EQHm8Ldzs3NU+ENI2t7MOfPpv1Et+1xcYOMY
to+lbrJYXLXWnGO+gzSnJASSDhHaCZe7UT/ExdLHexhd6PNy63bM64EelWvD27C07GWAsokXCFtN
Nuc3YQUhDelNlj5K9duJf1Kcg6ssFocIU30MqBv6eZ1cnIXUba0XWF3cU23T0Z3DKsOu+IfZXItg
AokSYz0FdutW2vunQX8bnCed4KB4WJJD427HuLBZSLaxlWl4aTd5vMq0dhhE5r24YbuWhm6snxyG
kxhm7OLN8v6o4SqIn7aKmEoMh7yOsUcn6mpKZX5kAk5glnxqxlsz3D3CylxGp3EqRqc0cDjlmtkh
7TlLnCo8bxwqd6g7U3+v2XvWL4cFaQEhXNpKPouXPg+GjL3mwDM8UtmH5snsOHmdOxNt09Fsj3J0
6ltRt6dkALXgzA96eJK6u17eYNyXrORgZaIpXAIejrSjpwpMcVnDyVl03a4BkwTkBKLYGfS8GdxZ
5Xr2E8F3YA5JPQxj0jY/OkjbRTgf10ypltT6QH1ROSNHJ05oldH0I0C1BDmGUmnlVeTQrnMTDsEm
LDY+FLOXrKTp2U2ErERaOC9tiZhj4HjQNr4AyYlJo6edHBW3HFPn7iPwBMvHaNEHZEc5O2F+l7yz
QvUrATpigwmO6M7kW1yghr91Yf5TeuxGuxKDCh7mhnSLg4GXSD7ggClIgbxI8Q1Ts6XKc+LpUFhW
PT6F7Gz6V2gCKi6X5moz1NSdkwOzEKMhySvOLDq2i1Jym3zXS4SD7RyVV49Lf6GHw4kdZ159S+XN
TpEb05DZYup66cNRSkLXYEwAH4q2Crox/rXjNgbwVcq0Q78q9Ws6nSvlgp0foRjWSbva4Ld1pq0D
YyZ2o8TFtk/XoUncVl1MAN8cDuXgGrZmjWp2I8mbWkzp19iNZnJ5CoOj82yav5M397K9rwgwSQ8D
Fzc+QA1x2twUdHozyAXiMEIUtbnrzR3QSrnZa610Ya89yPSvNJL6DjpaXpofCb0GEeHWmdcgusra
hZ+ml+eq5MjEvvw+1k9l0b9gkBbOOMcN9Z2WYZQ8WPGpnqvNp6J/mS14Wfo0P1QnWnzvEEXHd127
WSoRy/op1Y9ZcuisSxFfQp7MAjVxuKMUHTFhXQ0GIGMIT3pFkkrJZDLckTWTkJamm1tLTee1qKRd
TGHBRGcWzwDrr7hX3UNW0aa/KeZ72rwDmIj8dwAh8snyjjQ9UXNoczwSDN6T61iB6uRxWU/JAveE
HlILry1EXS9IygiT8OW0a6qriHHOf4DcpTjsYF6oPeevISMzDjpDr2X8Au9HpLdEZK3bZUEX1Nto
KeYhodBvK2MDKK4nWp4PGW4S8bfAqYXV+9ctWMKTegzaI42fgUYMhIB5GbZI3GkzsHrG/FdqJskr
RnyJZ87ZNZ+7LDxLRAxaz4xuBbKzlU88x5jsYHUT/RAlNXY1NnpXBQoAsJDklfHAK9pH3ZAT13ZL
ix/fbk6KRygYyNfcvIQmijOEtNJ+p6bbEXGEKm1hfcfyI5HW0NEFnjtypWpJzkaA3jpDHCMat9hF
Z5k2T6ot+W197GaNC3cVvxZBzyEGTxQRBGJSENWuhhe1YbQHX1q5NMa1qex5rV7wkknGteS4s4hf
ZEypurTlWcftKx0n/+jvdGWrz38TwiMeNMJgX955h6RwA/Du3ase3fjUyObrP7aQaSjNf7z+I7E+
HYLBii/O0ujjC8Qj+s2UOMJea+lqWBckaFZzXg/cVdyYbAXPon/mxaOI7un86i1CjReefeeBV71r
212g2dT5Ywrv5uL8CyWszT0gNRJnZtzzYMzn6GMrNjD7FPGkK0+ed6m+No6we+AJ997s7GO/Dp5v
syA7wnghNhbyCSJMUkKZFNJElBFVCsIC4+UER367eFszxThDO4cf77jrWcy0fF/jH2Cm+vIeC5Un
oHAkrlP+AwaCbi6V7e/piCxkqgxsvKGOA2/YdViHTXxJe04iiNQ5oyZ0sPGU9cVlLz1Z7SiDkaBW
G5Us8IQOrXPaU6behLQzx+FRgIx+m5SP3hwW+Ct9vOKR8FcOzb+H6BZMJXzRm2xebfNa1lyFM5OS
Wjn6MCDBk84aQqAsWlurIUFYsJlopAVb1dimq2n4KMovKf4R8ReIaPnELlq2YqekW2BEfcr7AA0y
3svc9AEDwem5Ge0jVJ/N0m9c47/Ybr6iz8cwd3m8bwuVIXa1ZJ5T8sfeMM/BNM/hPmzEBCbyeV42
QSFm9tocA52i0KTjyv9K0IL/eCpV4nYJcYFbv1vHWkvGlWQSb7hQ/kPWmm5uEYixy8ZdTi+ZcU3q
Wg7IsW0LdaxBioSehaxssXgDay0Pm3ad+1Sr73KDXOXbj/50E/GE4gTPUADYK5hal2Q0SdtGvFeQ
us78pamDAREWNGfYDzO2UZSQYKnYQnsewd7/gx8toTJB3hfuaNyECHbMbczD59WbQQgVa2IJsb0i
o/4n8pks7nMwssU+IghpFizy+T1x0E9dMTsb2peXf8n5l2N8BosxOqad+HUxGs7Xy4YdW263Z8Yk
G1COgUZPNdtjN0RVqEAJNnhu8RsdoCmaM9Ikti3KQuZwbEsvlxnitQxvbvZ3Mt95+U5/2bMr7aOY
YcSkRKAHpqx+/VA2JyZktXmzJtqdwz/941/7GXifdgG3RHGO2XTKmXGN0wy1YNZeu/aK/0SZq+FX
dk26qz69ldLDZMLdXDKs0uk5Wbb1upvWarGpBiqXLc3c0tgqgRuWrja6A9C9eEd1Floid8E0XaQN
6ldVfWot8qC3aD53VDzRe59OzMiJ7dR5z8QTvW/FefqLDjsQWl/rksaXBh9ozW07MKKu5jVjZNZB
skwXPY4jFJW0uHlwvGFXwA4Zd6lPZeyaLbyGrQ/CE5/2zkpds8G4sIleQ8W4cuVZYJ+N4to2N/m/
6fzkPdXqLVv7uhD0mgQDvoourXvJuxDbyvKmLdB3zCIsrYW/gVPrNuCBelIk2ch3RrHPJ5K/sS4f
gmU3usz5uQDJKOb8eYHKUhwcgv7O8JiLF4UbOuHJsBn+cWQ42UdJOQiAUXWYTExm7XtpPJEVYHoa
jg2E8h+aHoQtxJQ1GwYMubeW1LWWr2OuB5OpjyB5D0zKL9drEe+jRMUsvy7DtfLJ+T1DW4Tvnd0V
GqR3b+tTTr+4ieZVv2fMFjoH0KV6fueQFU0beFsJMSMVVgKxoWISV+pmJo/wcheJd+uYsnHZU3n4
d9oFCiPJd6AwxATTWFVPWBi2xmv5UvmoZy+1dKLX3EnHnlIiRC6hB2s+c4qlhBw2Z1kRDPua8zYT
x5sNmoVo2Gi+mA4YhEAaWyaJyncW//TdKnkCmiTjmSWNDP+XV6IwD/HpdfdrrKsRB+/6pktX9mz5
W1G/IAlcf90O3mKkDcJBDjWQtsGfyKsIiCrT/0hf05yuCI572RTO/n6qroFyR6RaZx8INctDiV5p
EpL8bMZjFyY7LLHNzR/vlXefNE6ezzB+mtFzjJ6QVRFuV5/2+O4g0I6zeaeLUEWRLPlrDRmvjnnJ
mvPAcRpLUyW8TFQ9GA6wC2M4gC6EL7HwDy0TV9i6N1z4FUx9jfMKapI5kimWvJPv2H79YB10cCJo
O7ebQEcAhlY4HdcGkJvqJqkMyqN7SQ3Joa27NEH9jkQD3QOuWTQM8JVgsOFhhgRbLDl0d7DzHw7S
aHy94biG8zaZrsQUJXd/MzHzlzMLThh5fIK+spmMT7X9qLW3RHmUuvEYMcDQZN1JQHycraoIeGSe
br7LGUCqgfrwqNx7kq2jVVmuem2VJuTh8K7edMUmHDa6v1XoP0Inw/YNklPfxjhW1xMTnxzAGnTI
vU5ap7crXi0uQDFjdzfDI4Rk8fVOWYMu8QSuo5n9/IPtJR5cv9tyeXw5uKFb/9ESQPKbXws5Ik7Y
PxGwCjxECuHEIeref/tqcPt+uCnEnLe1iDkf5kl+psWazRDkkbdAOzX908p/QYTSUx+kPYyYXlRq
ykdVf+9/GmLkoN3LNvkHgm/XZBV6zhX9sy5dQzftm3IGK1ep9wnICln4QYw1VFgco//1ZRUX+ltr
b9/CeZO5wIJ6QuvB2qXLLXTAvD5Z0QH6n1N/0c8HUvqLp2AciN4OXwolUVdEM1ppQXFmPN/LZxlU
k3x2inMonbQ50UfQic6A9WYRAF4Yd79nL9rMnL1QRdvjcegXZbWw1WclItt5fSAB+B+xNlPdHN4M
RWu+GyVXlVwIOIHmJprrJC6wwvBgtDCe2B136kKZshlglv+VU9prolvHe9YzAwQz62bR8JC0u/pS
k+jRtQsunXKKg6NL2N+yASSbJOgfNqO3noc9cYKkV6xkxEAIAoAoT2Lmu3HZXptBbK+Sv42GrRa4
Kb7n0W3rBi4bvF2sLAc0WNmBWZ6Eq4pMIOMwNCdwlefIPCvReWzPRrfV7Xv/sobQI/DmE9lF9TEz
96iTq+FYJLhTWeIusczE/dZLkBOoFKVL641LR1uWferylNxtZmGVvyjH+r9Qk9miwAQjry0sRdQU
PDAemNyPDlr/+GgUQFnH/ANOEuWtZOLfW8sYvGY9BxTQzTT3Sex9378RUir3gv4Da2p8l3Clp0to
N+Rwxy6KA8sUvJvotVNAnPxvXN4FopO/rJq9SeKJdGAn19u1phgrjMkdBnfljhW6+StC7Q99PFCB
wBynRZxtoAcQ45BQ7q1k7la797mvPsce11O2irNR4TGuBm3ZllDiV5W3qidA3uuhAOG7sfTNWKy0
ndkTpLDUwLdvc+5L4E4bvJppK4icFGjXMMRxvgPKX1AcYJDZgbmtcoG5hWkP0B7SrcXLGRYMb2la
WZ14knN/Y7CFv57kgQbjCpAMFLAQRugPTfbgFg8bBYpouIxTkipC17DdhMQ2Z59D7TOPnsHg9RS6
KtQqKMukPCQ3Unydo02Ij3c0ciYkp6ggUOJIUoU6J5rDVg5xeBj0/SgV86lbD2zDVCdIZF8Z7fyq
GsXWQg9dGVWLtpMdchcPkXVo4lPBif8f5Z0Q+LjZO+pe9w8JUzRIYdoeRGsbHLTx5n/X6gllaj6c
fCgk+d3vHhU2j0XzOqGSbUNA4W8aoA+m5cuAHeUf/PIJOJfNjjRGuk3SKk7XfYT+RYSd+NGWr1dL
+8p6lAYxvp+F9V0G0Z+pEnlioSzyxCTmvbHIyGM6J8sV2ks3BGuRHb3hhL9vPBKCgnTYl1CgXx10
reE1pGpcTB5MIwEe6orTIAvwUIRBDUrtfEr2frkbOrIztr4Kunyrhu5ku3Q9tF11azlHZTszXVbs
/vB4OwYMLPkUdsAyZuOy6AJNWwI4CK0O4Vup7tC4hSTiN2xkQH/T4p+++Eeuf6yiOzs18ojt/+jK
MWzOfF0g7lsWdOBJREMZ6q1KXNu4ukyGLBvP31osK1q8/bYPXIlKDXUmJdu65H9GBuaUa8TfuFnB
xHmLAYsqwo/JK0KlgUbwo9Teyhyf+c2K6fU1JEgtxuqIy9joj3561seL0txKADbJM1lJyrcy/RjD
nzT8EzXpwgo+KpUR8XAXNMbhGcfP6zQzo5/0Ac023EjU2MVWM7boHunyd4Q3xWRA3tROQ62nfKTd
V+J9hdVPpbIaMP8wXeQe2qgrdnHKLFRfKgCoYcX0YVXTy33z1Y+Kf50SSP7phNkhPjYdAYqa8lM1
sEiI5xokd6J117oWO3riNq3bONvBERdWsjcp87+GBr+4sKG1gsmAz4p4zWT9zZX9bS0kxRaMb8Dm
0Rm0N1xvJCBpNwDvaejr7ZJm57vQw2T+OM/aeWJC9c2Fhs16oVrnvrhGzS00buNwdzCrlI/OuQfk
7gHKP0q0oA3vK2IE2H85yadSqatcM6+RHyKPD/Nu7kBklc+sRU+o+E6hdEylY6we6vAwLQBas1/x
0eONqWzGFIXFRkZYO2xrsiNRQ4oZXcxx2p6l5swszpIYQp0Unv05RJ7fskZytl2zbRzBxC4otzKw
VhzSdqPFrrUbefe9Sp9feCGi3ujQpHsSt3KP9Jmj3Z1wfHTUkpcYSN46bPYRm7BzHMCD5Sd5OunT
KXltNnyvPlvr/WO0ZbbA9zF5c3Km9VGHS695xMi65GOqHkg50udask9zjmaMGlwvAWVTMB5Hdy0W
fD+9FnyxCV5dtBijQKY/pIGDxZsERyt953Yk6Tu3oyOHqY12sXR1fNCRb9k3eesI9DgZI7uooe7P
0RygOIDbSYR1EW5xJtAmAL4uz5VPrDLjgR0CZ4+3ty2hSXWW//io6wiGZFQ3/0UAIZqI28P0jQ9d
0l/OwOYEKcy3FuTjhM01Ma7dcOvw5Zzo6KnuOJ3+t8GIPK0AUtdyWvQlSCEBUO3Vg9SgUcFJf4PI
REdMugX1Qmv+vwAuGylyjMv3YZX3UbsX1R1hWXWwAwSvB9vaQTznhVbQzlW2sjNPPmIm9aSvscKb
1UTjpV73MYoeSvJNPc+TXdbupmkfOiSMHBTz0FFW4Mdi7Tj7mRkQG79R9I3eb1p/2+SMYEUyff5P
2W8RYzb61u+3GcT1bvsrGkjzvUQMw0LYGZP3ontyBYEebXx/Y26j7glDNXgxVOHUYQnkDIScrifG
8mUmJGEFrbIOJo++FiPc5C8DtKG+Bi9MKIR/uIWEDLDq8lnPbgrOEa4hQnswws4M4bvApf4rfDea
795ZW2TfsUloxRVJgTNy8lGEGhjQzRhB4HrI5aXDqP2C1wz5DjgKFuu0gDB2rGUSxJdFA/iXw6EL
+uW354augVJVxkg9JzhDuWADf3PQh4KpPXUCA6tWFwWhVHhprBva79o+pfDSdCMSM2qOSWkMMNQg
BwJEozFRP+1tBaLdAbYiUd4ZT9DZysEynCdsvtWlrC4jP5G1udHrTZYI6KPtrCfEed0aMGPWiG45
OnZ8sOi3qXPsdI+Eh0SPxaCfoBWF2KKbo0QwBVUGKlGqDPB35NtX3F6XfBGR29G2ixDw9wgwfsQn
mqqMAi4oYH+TxBlsINB2HoBheBxkaQ0UG5kHSOrezDf6NrOIEyHyWluoOW50FN3EF6n4+jAe2dhk
ViSFQ1rwwyP2ht9BiVOuSvUP+Id4JL/2Tm9RM979+LPrvvQf8KH83wU10jlbDubca7+Ck4F8NbFA
z+mVi9+CC8jRBqAtWQvmgi4AcnOwbPw2XPpMCPCwTvHfkHN2CRhuYxMm90SHJOku1NBB5HvgsZtj
y2BK5O8JDQGkoh3qD1tekTqCM9bODwh3AyZHMvoiFiQh4OlShqfAlLjaW2wT9ukc2EdiHV50T0CM
yOGhMPEB4/EMNN1Id0m9pzANojezegduG8Qbo9qD81iiKi6GU8J1y0H3wvZGCmHyAqI3SsNxkdau
g5YoWXSIGLAe8a4OmVpVNe5ZwmGs+RqJvsxMvNykfb7QR2Az9EHQBKb0s90m1m9+RTYO6gq+rXzT
2Fh9/j7QSFogaxzUr3lhxBLDzXFuQXnXGdT3D39aFjSAmRGlYzrv051XUd6l6pw0gc45VNnJTPtV
p1C9IYCqoJaLmENi8Hp7ZXV3+DTteE2bM5TDjASvbUUuOQMEqP2htwyrFc4i6qNMLdZdFZCYHML+
6kGVbYlVNMkVpnco7R2HAvIoZScuaP0dQPl2ZuoaNxwx1pF3CMKZGW7jjlxw+0jUp2zfhp/phkmt
BMrwMqm16Zoki9glh4+Mglw8gN48UVsyRIBpjReS4No0ZFJJ8utFtoCir+rhNI3nNL6Rrtks+K+I
PRjxOS88i4lWeekj1yfiM2A6EzE5qtU5iZ4FDU1qkV2oEJnoZuhKk+kcOkdYGCWRbVoH/pCCkjQD
vB+8HCJqmWyIVoYBUC07le1XrVAlWsousR4V5jT7SErjMJ1VEu60iunRBunEBDnE4M1jf3fmT/5F
XJ9CZKJ6DDTG7a6C0MXmMYR9ywfxgfli+HIOMubnioEQkZ8YuWz8Fp6Mo94t6iXJnyPj19Y1Oqid
3Bcae9p4HjUawYgYCTuGhY6PCc8xqa33kOGsXu2pxIl/kJvxjvGSGRMBlGTbWSwIdJ1kQYxAia6m
1JxsBq558dMSChdm8aw1E3TlBgiV4IHBUc1sRndMdZrZlBU3xB4wgrKjOpyG4tIBtnZuYweAhJbU
GzazejrVhUgfpSBiFfUaITz+oYDjauFygc+gjgt8cOF3jpVW69eKvCLPQ/JEnkcbCQGqTV+hjGd1
BrdIZI9Tr8h9sTDrbx8WO2gzFOLm9VCZAvyczw61XjBjecTem6x8aCKpVClFjBtv8Xj0F8UAr44O
BaEgpASLlNZXcm1EEGWbwUASsbItCSDA64Or3Fw14+oYV5Js0ftgJ/HXMH4XlEqVJ0olhTKPggm+
B28eWGkDiefDQ0f5012JO5WzHi/EZswIcETH80pZCSA6M1ZmYoPghDEKwzAEmy3+8eHgmAcV3SeK
65kZ7zx1JzLVaFQPwACWcnI0OLnJ8E+RGHQiCmPozlV3zrqz1J4tzFPn9u+k/3H0P029kaxNXPxT
Dak3i4eFxfANy23sqgojBTfITzGGfQmJ8LNg9lq/T/lHt+BLGe8ps6dKHHhUIbJChdUsc5L/+jff
fK9i2oqfHNOMccWzyB/T08TatUj5nURuJj9f4eEzd6W5K0hXdGT5wy8I6tgCxIyqS1FdQv8SKFAQ
zpl0AtyjEP0BJPpYMGpShG1EPUTpXtZREYlokUreK5nAIIWE/NX1zIMy4pwx3HKTg8a+WryEHBHJ
q4k7Y+ewdc84TMe/pnTm2CzPHfkcKWdgScOCg6GnEAF7mPR9bu+CYGenrtNsA46CAnlPKR4wruvx
gBe0uNypdNPJJfgjHOGfL8GdelDLCb4829YZJD59WN2cS+rCliBgLoZ6oXb7KdiZ85Ctl5BMkAAm
fKxTa50RfRY3H8MP3N+fZvopQzExko5hzHhocO56f+97ysJbUt3i7JrFl0E7BSmerO6S1iCZDoa3
j4UsgTIlFp4paOA0ZaAOw5KBPp2YEG5HOIZLK3L/N5rUk/7HHn1r1hcHVLRZ6b2HTIhVwlZmkVks
1ELdIxv+xWYLyriEfzRyAdQZ6rDFoRUVT3Kf6sn1mVOTlVCeS3R0xamWEIfB7zr0NiEtO/bUZPub
3WIPHOR5e+zSktJo71UxAmqorte2vSY4mIL65E/bCZul4trGzmfqRweBWWR5UJ34IlnxvosYs07N
j47k9r90W36GkwUQf0XGKMNppRbD6T7baf1uiNC/I3vUnNlvkmXBTX8tNks+5/6FxdbtA33f0zjC
71sI4GrScZLf9qQL9dc6Kw4ewdwyLp7smv4606M9DY+RtMlDDl6HfE/n2DGzmo45yoTiOCxGUBTF
UVYOJurQtH9PrGusM6ViyI//Z23ODfU8oaifS/0xTc9U7ao/L1L6iw9CEFLZsAlJu2XeXXLumnPH
i1zfrOrWS1dk3hoDKCBXzRk8iamypph+MFjCosI4SyYfRUBTLXtTNRu/R9Ut8mh9mEVHpz74zi5z
XM575nDIkhN7a4Zf4+Z497J6OMMzqd9K401J3039bYzgHki4jqb+2agPRgTNLkca610lUWEIflQ3
69sN8w3whbSdc2fGOTqrb5509T02gSdEDf+gAGr30MwfQgWX5aGqDl11IGSwfe+mN6IhPP1exfTX
Lol65HoUqxH+mXQP/TddeW+Rpepf98j6rJRvf5nnRCgysb60/UVG5vWKFgyMQ2hBH5MqGp+oDNkN
xcg08HDAYzfGZ4C9AY0WZ57/11JnRkBY34s9ulTvAYL7DzjAibPgrKKRQ76ewZPmTMh8hHRJyCi/
hxkeB2uOeLO7Z9RD+hk7luSvuIPvqnpU7YOcnjT5gpBdkfY0SAH9x+/J64QEuAtSsYwJv1inLy8o
4QccVFEXMOAQIiNqcZ5RwhqKcaOM299YB6DqBBvSQ0+zU/BE20oDXB+PuNt0KJJ/KQnDasO8qSAh
lwacc2LijQ5bsubNsiIbL/BEBS4T5fs6RVXVDz4l3/nupvmHiMLeGm5Xr7S/XTVfKzCQOSijegq0
T5TgmKOCcIu9mWKUvEEV/dWhBNQsX+r+9qboK4pyH1apfZou1PMVOTiU/OEj+NKlFUxni8HqQ+7f
imlj6lcyT3QYzpgIx6PsnFJyKdb9ar/srcdeiTZkpBd/42jPQY7PjafoJQXwybImdx7RrLlg66Ht
7G/5wuE+w50iTmwwCWA2Qxvu195w5vRJYiHSDVOjajl040KlhQbk420aIewA+b9JX5zxp+s/v4xo
uLF/8AXXOA67ZYSATTvod9REnnSZVXiRnR3IHfZF/L9Ir/BvY7BDb8xA0rypzoGuArL4Dz3Yce0Q
G0I6Gopbr51bDNDtY619/g4u3jA1RCOMzgU6opZTpltSFwOMx/oJUlY4ym3/qp9aZGzqPQUpSxtj
A19umDZdtN0TZ+W9gijpgAjtNXKdr8L+YMUXWHvgjWDRIMRJ3Y6IzPlV6RqBHBJ7QBUThOh3cPDO
uK14K7f/nsoZxMMGAT8sPg5LjYvLRxncKnrr31ONocI14oCONsUWwQK+vzaCOTKStrhwdrd9nrM9
HeYwnPHmSWuyFMOHr85IdwkFu5iRDIFIyPntaZjV6tMMH239bqw51EEfLcYTbHGmNQZjqchFUQWc
iNw/AkCncaOWENpnIM7gjikEr0zCAq+KEyqGQO9c0V3cWxwU9opyL9UnfQLWDvKYAppLifibGeE7
oQhgnBR4bvUeLN+eroLzybgCM4kg7ehXhpgejxGf0Vpg4qjppBIuAgGdSDZ1lpJo8Tqg8qFUccA7
Gem6yfGyHsryYlQrv51r9pHBGxAJlL+tc0qeynpGymtAbCdqN9pPxLORFU57eM6dxi6CH3Mw3olZ
wInZLBG32KcB1oWx0uhJnXE4VglM8xeKZE1wywvTeoAE8Hs5O4betMMpp0L8BftfSTpS5WTB4/U7
FB/h+ierva4LgVLRXCfnlspooefQ5oJj9ZdYmH24Z1hFdwPRMoxYlTIBSB10DYFtR4YR8itqF88o
P5H0wvqdroEvAB2r/se8MdphyEO2okUxRx73+Dmu7HaGvY/fNhDxEr8RsTTx3iZsQnpLjSWLgyQs
zulkYMnWgwXBZavSpc1ov1WJS/93no9bJpKzWWtcleRGrqSYAL0bwKRejl6GSKh3Anm71J2ZzimR
iIiFUaBiPxTO0eS2ZSi9GGo8ur/8tdZwg4jUJ0ZbVfd1JPeE0CiJpdQ9gvI5ULVoT1l7IgbwvQcp
RXvGoNqRjTkMfjhBh81Hx4OfCpM8Dy73mg2WFcd6ZPflyvNskodBmNOy/8HuwhJiIMkEMaYrSAR2
sAw4ezTfXfNNw8r7MfKdBY4iXegaJ5D5gM5/XutLNuvAWEGSCPMTgSYmuXyoBxWEHMBZBOCKtA2v
ImRo8xss2YfgGRehLBCEYSUQhCyZ9qqHV+KxlL9BwsM5M2iAZvAXlob4q1Eykd43LuQlYC68mKDL
EhuZY89bSe2Db9ONJ7B//D4hkFrb/a1Ygm1Acoa5moemfKfRQeAIJHzHvuU285kfKlaooNOBmJWA
0xBJyqVYN35wLQKBtD8Z8Y2tgSQALtIwLrFm8TXQ7uEAK5BXryF4iRWGT5T9TqlW9Nwu6IpGDs71
EmpYo4C2xqg2CxprJj1oClp4GY+Bc+TsyyYQfME0i3Fp3LMCH8QbaQQkfOm4SWesSqiIuFCRj7GE
4+G2RAzQ70IsCrwv4w18Z2s8pTbKoGu5n3LGqQ8iWUIVG/TZ8QRIQH1HYbnog6saXPdEHHB8sBaT
yyPCRFOy63kVIwedxUS2gIbkj7UJJEHMhhNdE7g0AbybOeai8QggvXbj8o39NPLe9P5W0brgLcYf
YYJbkLTiMNKmRU1gA6D8GgbiHuiyIiBffDCeZp551jIQNT6GN52DY2IxCxHW5OavsQ7bNftGbVwR
YmBLWdIwnUhyYnOqv0PzB/0zSCAXM5WBRMBfA0qbAIvFn+UegpgvGpCZtDRZtWQbkHzC8V407rKW
yc22eeXIBc/fsf2gfNTUvf5h8A9Is6GkWN2Xn3w2ywge2YXh+0gby6NIMdkuP6Ua8/v31HyrFfjQ
t1h/5jxp8YMsm8TGbyjeKXxRNDx9I0b1HYEwLXCJOfyd8E4wDmxm/R3/kmYd/eLCKxegKjUSmBYs
KSdiAqcr1QiZVhLdyOmVPxO8JEJwNlUiJhAU9dO5Da5Nc+2SWx3QuZmzWfo2t/utUNYp959V0M4F
v9VYFaCtl5CVFFK7qob3ATsPcvOkIE7mWuHrg8eNBz31Z6bzJWPtCrvZMH4m0pvfvGcFzsytb2+i
eJvFpJeQLCy8RXF9UYXpI05XA5WWTK4PpABkIOwtwk4YfloP0V1N96q5/S08uQlOtwArQCNzHFYk
K9c/PeSsPbGIwPzMcqHRA+ZqE2ekCP07yUtg64DuQTjleYaFkIbpnJVOXE80kkDKM+e0Xz7BdtOG
a8BdZGe0eZ3yxWsJswMmFekN9NGSvjmowkRajrRuvFMbLKqnVx6S4IC3vgsOx0Baesm8Kv6QxeuN
q441pC5y5wEJ1Ig34d02rlF6a4j8ba9OtoZFDwbtncgQVZsr44ZqkOhz3tS8Nzuecc/lsxn11R9I
riAV+6cyVvHWL0Vi7zTnOeLn8hNYxV70iONHXt37CpDFHvqeVT1xiwNylvd6s9G9dcpkh3Hfzd/+
og+0tc/Tw3/aiPKRDY0Lxa9Whk/QI4wieCdJnLbESZlCPVDWxoXLxIeQ3wvcYZqwkUYB9KmVf2Yx
Rk9MjbBGEKRztdLwyh6O7FGmSolvxqHLEHCCu7pYogi+AFdERFl3S7M+ZW8V75tjR0+EIhShL0cP
DhPszvSlGSV0cGxBQqCg8cGvEDBJl5iYKkFZ6RawArlwuX+1VJp4jBhx1TO8MgXzFQVvmM/eiAED
+YvMCjW9DIVzNxvPBGYy+xou1qN5YWh1BJjlVp+176jw/Wv9jimDXfHHzA/6cPx1UXTVDCPB2qFH
jdCvEc0DEf7Gxk0BQpA0+F8oE2SlT4w4ctgoAo1UvsP5GREoCybMAg0RVxkNEXFHvIczoq4m9Jd0
Rw7+nS0N7yu7M0WSJy9wf6BiDXv0UnCsDnBv6p+oWjX8Y97xTMTp1Aei5S067QXUs2OpzXn3m5sE
54N+JV45rZfsqb0FP7M8BF9D/W0BZ/AXvBjEW4iaCu4XjwELP0Bw6q95Os0d2w4qE14XBkdUbf8b
S43Mp1dnRftdtPsOzW+xO+IP1YjauQBQNKRj5M/qjp2bfXgT0tE3NsBDw8rFZ1pgPBDQhKb5jJhK
Loz6Myu+nPwrNT81XRg/GOy0Vz9C7ye8hjq6Q+kolUdj3nfuFyl6aYe/EGGoX53w4PtATr/YwOtW
1NwwH4N61cMu/US+1YEeoP86kYBF0MOMNxQPJO/Ynpifu1oe7BdlI67ov4CgFupTkJVlNyurgwkZ
w1831g44RlFAbN2N6YptuBK5LzNKJZtDmXyuZbRC54kx/d1AjqX8H1fnteO41WbRJyLAKJK3pKhE
5VCS6oaoqq5mzknU08+iZHswAxgezG93tVsiz/nC3mvvk3JPG1WMvH0/dEroQsq5QQs1e0Skb4wK
NtzvgjL/KTFNTPt4tLAGjw+9/0h/kTqSZP6o7Uk3hjjyF0rn5sWORnisC8RF6AeiRcQ7e11hOMoE
m0Ru0s3IztXlLz//UvHXxzci5PNVbA8vV0nfLg2EHy9rzgPyp2PJy1h0iXMtHzP/JSvGm/eTQXHp
3OecWoi9ZKwvJ8qR7Fb0S2a2N4pD8KVsQE2YpHoBzGa3005Y6IMMOElIm1HDvQzrdCKcEI3llD9p
X4KjWHHUJohU6uMQpNAwXOzeFHOUhFiXSITAvywkgUXoo6eAHSNOkYk4PcxA0U+Rm067FQV1qC8o
Hng7CvnMPzGEmZKhnmYhhnCKbxhcBrf6hPt7hsqNI5rE9aDYCt0XdbXOAVTgTccKflTjdcwmBwQd
hGlChKnf9VEHF8gr/0whQDI5T9BQbsho5TQlxrn8AGhaPT+lv+84Pj/97NubVy951s0SAKDVqzbM
DZ5ISVoYHqty4s9Y7I+ZHXJs41ee/j8Pk55gJ3EEBqJz9GnsHupN1NEeurCIgIyQ7FfJWCNXeuI+
y/WQbYwO3+WO9rHf17g7zINvHhbxWOPQRaxV1EA0VWP9ZnCaL2umVHpOt+UysQB46m2RC8IRMRP0
K6cakcVjSkqlx5X1b5wcFn/yjn1XUlYoya1x59XNB/4K5j6fhDiTgHmTCpo7svotILx6GfW6xyYI
loOCx3WbPJ/EcF684aTKU4iZQ7vKVe4+94mOAuXFi6TyzOdvjkqETL0FVLuSsAeYC6BPkwSd2D5m
XYrwdwahdJl9mDRM1TRHbtNdwnrhsLHmQMpb1IMWXxv3Ml8bsbbkqw03MvNI8qM2Qr4M8EaX5l1z
TLHo8O8W55qfw77ctLLuUnMK+Ee25mNry50UrelrYXXzr5VPqvgFHyOVFocjYt0e0SQHrHYMByzR
jqJPZUa0+vdzotnqg6HjySSk6QuqDTJI8eGigRz81MLaE+UuIX7chZSRPFCKuMnrBecU9QDs6u4v
Ri0ASnOM0ha1baTNPPmDP4mKAvG5GL18zVES9oO4n5ieFfiHxD/IMCtQafOJGna51IutKmyCpyWr
H/jjPHM+YZigHMAlmCCcmkNPLj2CGW3NaC+f1+aiSBcNo8N5ASq6nivPuaBaebAG9dmYDJFWmelA
oJKKoxLPA+tSDYckOGXaiTCO5AFk6hDBApCJ3hq9jm+EtirZRbyvBqzOdlCsTwWiGMZ6d6qyBp8Y
xYPa2z1wZi6EaOt34+wRt0byrUQHQd5pyjiOR+pTHSPpzDAEUS0AM+4u+kaF7Zq30kls/8uXTt2P
i6jkr5HEhDG95E2upmnKoTie3FHhJgS02Ua9NC/CsIR8ltNm+lMuWCNjLe8ArmKOFLAB475tZ2kz
xVmXtkv9oqtjBG3yd0K8O1kMiHgG7G2ug3+IdkWbw07mZHi3loRcGJxIxvhX9WVgYtJu+DowYxIl
yx0ubLQN1Q4JnBRtrJoRIzA9Ah3KALCZvzEQQIBoGfgj0nfx04dRtDH2JGeQHETosHJS1rjv/4Ny
kDU6TMH+kFLHwLzYckk+lLup38zkqj73/Oeh8G9RhdAmNKuHvDIakGaruF1JcA/h+7qdwfj3iN+f
dwDlNeSoaTSwxj8obI6VP7xO6vKd7MNokGGmv27EA04DWCeYBCOWgXG2E7I9zeYY43xT5hKfYzV7
m45SrAKsFDlcX18LL8FIkzwRIBcgJMiENUXa4/CrEYmQ3CbGx5BfovJkErHqcCdiSzQ4NOXlU7S5
qKCjkOLH5I+0TCq7epZc+5dkSfiKX9k/UgbDKGJ38Y1oW9e37zkjQztZn6OoePalQyXLXAzuSFH8
EKAN/671VgJg/hOHPec83bJAFL3xRWlEUSTUuvW0M3JO6+OkPzFUZPYh4bxl/8yv6iNSHyhHHYNW
co1FouDdlqcYV8Yh1ary9nl2b82vZ/6nLg/BFgwOy/kdAbwp02Z2r8In02bh84HwmfFEf02ZFMn3
OPiS6C/HsFPaJ84h3owr05h6Sly6L38MPxRqMBk6u4iujXcVUqwRRGW5HFb828PsAUmWkelXRj/9
KsLf70gdXRj2m5dnfxGDqUxRTxQpcQjlB8ZNnzJuzQz13VtX5snU4A2P8xP6N/5FJ/mgW+ZEoreh
zXirjXCcIJ5FRQs5Xz4jOQb65RNcPpb0DDKraTjM/PLwttu9QyD45XTRmnlKvugOqBw9hib6greH
xi8RFzgwuL17jsq/jA/4CLhEGQcylFSI9JOmyiH5WwpWbKcvUxVxUpiqSNmti81YjaOKQCnbux4x
Z82xfJz4/fiCCIBQqyUAMo/XS1w24hL431NEPz6Fc07tNR7LHNZcEhzWo8OFqyJ3hdzdej80DJPA
7Ts3tK81hXu2TaCDFBtmcIxgq3zPMFNkA64dZe2YQBQ9B+JCJExXZM+5l8U9Ia1o8v0/pcxk1WrK
D1ROgC50ImFRWrB0Qa7En92Smr2AKTXcwjYyArc2V6hh1JNXY6dz3mHy9AbhWso/ir9MU6u/49iV
1g6Dx3NPTlg1ho/xJPPYYNvhh78vGyB98+eKL5cZyPvFfJPrcAOC+OG8NJIZWpnENsm2hxvzW6q/
svpraH+aL1RNLHLIbHjphAhHZZyFUIyOjQeOa5cQ1gk/GE49SbblBwcMUaEICsORekPeK82ahk85
XXozARPIMAbwskDlnWIehhuCJ4a5ACM/z9zlZIkVe24/NPPIy3jCGZaFF4PcQ+/atzalIUM+SL26
53A3A4NSyrFU9dcS0Ctli+YQMvGLq0Rgl5wD5ESCsy1vHPtEArKHBf8fLuj79GHMCMu9lcLiIBq9
OAgLochxwmJC/+E9jPM715TNpOSkmS2jhFlDoEAFEHNKjDmlEGkjh1g9Mj1H8fMc60X5h/mXGUFc
WXCK47JBiscziesYJRyoYdSF416ZMTYvPIGBOtcNpB59wVyKoRudJPM+ObzwRYyTVHM/jvCZcIVr
JtVEh1DQ4lpdcwXNJBqf8fkomXrsNPHAGY7Zuyg+MHsPCA4mN0Da/YWGH2wy7bC+UFaskvjJjsI8
rdxMsjvvY1f+MA0jABpGZYdbhTcYByzxAuapLc8izv7yHFbwzkjPOHmAubaBvDFQxvyl1gU2VwyX
goYJAu1UJFyyOegGSMATUM+Hd5KUc6W7cO1BeoqLBMZfuow9Vim753OnPXewN5ES9sWOmFw29CgK
jyK6UG1GIBZQI1FnH/NPLcZkaRjnCXScJir4PeU8WenyVKBRKM8mkjVtRrulinsiYMbR/2tCV1PW
0egVBPiw1F61rLupb1a1txrriAHv+hJDVslYE4vx7dlN0c+xhiUKhjUsZpuEX4zc6qJtDOXYUIbI
H513pfdg9Mn3xTjzh1eDpODCwV/0IPT5CvxLqfckVJbDXj69EVfMMHlt0HQCheJupEHB381T9koQ
ZhqfEARmLIkA40jSWGe5j9K2iueOV4EPSkR1v9fllTAaxCiwscHwvjNDcflQFX/shMNyFxM/swTF
BVASy2CYzWo82dWuB0tbWgaUzfH/ytCxyvXDZGq5rXxbPeE8BRfBDciLFYkb6mj9EGTAjhZ0TUpz
FHcqZKbVmieQw4ORsneikSsn30N1y/0vnHOIS1nl5h8hsxDpLg2fBZU3fTLJ38nJwNk2kD/rEO83
dmIAvXjh4jHGeniNKxlUjk0cOczoJ8XD5EROUrFhhl1PeRm5Pth3qgWyuUsEtcq8tOYFdKo8w24c
myMEQoYAUePjGT2TYDWFzKlTW3lc4hp3uu0DckI+7G8nM+0xDbCq3caNW+14/A79lUER1zAjeVAH
XMYowr8DkLgn8uqLmAXUb5uf4XomvYyDYUzZfK+vOUXEE4UIkyFqR2LQGSPyMKGjLKUZelhSQKQj
AZ4g3WCsrysN9MkyklkYLgnN+QtdKrg+lA3qRg4QoB2saaVRq0s9wRfAZsbgE2Wsx+C8vg03kOoE
VHBJdvE1Hq7IL5MZqtl2Lig5h6uVAC1cDTTH2MxwMcJp6pguk2rBZU2wxZa8nLo6eLwZiHReiX8F
yhKfYGrcV4004jKKaGMDjm3BH0X7ciR3bRleQjXkobfByfY+5rRlKSxSYZEoi7xb4HhkccPsAE7C
uSkxMDoYU6nXEvIgwHQSDDFhtkAcsFvjUFOmqWaDXDaaDRHyBMHiRIQTSpIjXwBlJAA0FltI7Bjm
RRvzYeXxjILNJBTRfbI8em7a/soByFfHF8jtgxsCp8M6+uDAZkfJMoNpISN8sLVB7nKYcbONV/mM
U/Y9I3g+xy6YxgEtj76gjSQMiheP+E4mP9QFmfh/6gKJGoHAdNT9QHP9ue4fRAEF2m7wLA9lOop0
UvLCTVW6T3UVRGNLTvJd4njNKRXOJtanasEAld1gz7Y1WgZfLHGYFA86A+VlRUz5XP4Rd9wfypyF
MfvW99cXfVFYsflKLD6W0sTNM2OYCCHPIBv0MeODYnI3OXHpVN0lfSD8uPLzeAywEfK6Ma4n9fFh
cxmBqs1fVcA7x77Ksba7beCY3Kqv0qeY0B1zFInGJRKclJmWgJv1SmNAHcb0HSG2uJBHauOs+46i
ndBs+1fwT6rj5VuTZASp0LT1rXdmez4AIiOg7UVeQOrAFYsKvJ5p4bWeogb4wYr8jDbIgaF6o1hm
PxfaRHS3M5gl3HEPzeWOQ8nwRK02FlO9dqRk2HEbA6xhXzLgTGTLaYw1HN+VzBVhjIGJSDSzicWg
gavEsyR7hMYw3dFmpfZHpH552nK9mLy04QjDO3lu4F8ilp1rTF2TgezvwmZD3GVSrc3HUvNRXp7q
8MtU7jYpjKrNFLMwbsK81I+pAASVQAYo1RgfCecSp2p9yKr9OK/56dilkOChjBLliT5HKcbmWndy
HnyMxwR6IscEMoT+WpwjbBmQvccvuPB4/NYoZWoCHjBGseN+bD0D0zxupyOWAZL1mFuriC2GciH8
evmhvJn2pAEX7gvW48joDa4Oqx1WG8QTU5Tm5g4ja0q+OAHS0RKUDrcMsCJcQrOu/pbKnyL/DbU/
g/rblOCsfvT2++kAfSiDOZnJ6Bv4OlgA0bdyKxCfZjEjYXRl7Lxhr6EFnmGHxYIY8iPHZjVs8FXZ
5Jk/xuuafS4fId8b7VVwZAfCwTVpVhMFEc9VHK65+lF7l4qkIuEkOUNyEbJT2yDl3/npLnuiJT0J
1SVysmQvpoeoOMrisa9PZX0K61OgnjK75Eiyss2b6EuYbY2V0WoxpY/UrjQjr2yhHsNyLvUWSWKi
svPqbdJuAiKewRXD01MXjXoidizCoLH4IQvbwfAyj64g4bFZ+OUNm4V+ecvTIWQCVaSko6VLLP2T
4Jf2ItVHVpdIM7g44Sxx4prkHcisyZnzOs/nNJ3sfZymaEanaXfvkhugyTafCegVFm8JFaIosptN
5PCvq4JvtwelPV8f2Z+/mUm6yZh4GtoI+4PIPlZk6qTIX/f/yPMxV1Ay3of6M2ert0qHVVOsCJlY
JQX506vaX+mMlSNbyseMsScJIiB1K960FdRXUm1xkvNYFuJc1fE7WI2wDntE8sYcoVTA4Rgtr9cc
sBN6hGpkAlK+jBhij0CBu+F/Sd2XB5ASFTKDqcFCM8Iv06d0pBxm6fopHSwWG3RlMUT7opolrKB/
0IqDxqvnFmZ80uYb01VUlxUdDzCzZviknJk/ztuhwF3cZC5FN3OaetjymtDWMbXDRvbK/kPbwZpY
pB/gzc/xz23NeZNcvWrK9dMpu1xBqmdBohE+VJTB/e29A+WPSpggNTjCKzZW83KKJipWHf7gjGa4
LJj9cmDvGYgjUgoI99YvFJIIPqkbe/mX64a7BHYCBzUNlk+P90p4RkfAHAvgzNsOzlaRLbBOsguT
At02P7kH6im/CaWoGchoagCW8kQNgDlvgGMmFhgZlkt9fw1DRgzsaLjZEcHYTlIfH9KZ85KHlMeT
VpC9LZcBrcQTQRKbKU4Puip87Kh9aGjwnKMayF8ZhN24KBY+HTTIx8w8XQGHh7gZP2LlQ4qv+XBN
kmv6WiuzUlbvX4X1IG9Y3NYeMzqiOMZ8asVej8YKc6MVP1109bJ7Jt/14dPR5m/CyNMmMys/aDWG
6a9QxHM0z15yt/c3KWMzQBY9fx1A79ZqYIL+Gp+H4ddTuRvEmNniq7sownHoTeghS52e8EyTeGM9
WCrhSn9CG3ON5zp5MC3c1N22sIUJr8MBMp6jZhYzdfbDBZBvh5IwBaPRLPQXoZay2LfbKS0mDcgQ
XYKevvYrDr8i8VOy19T6EACoBNFu1MaojXjf1lQK3K7kiEVbOUdmjdQPWYyBRX3lAG7AJYW4FzZR
uemcTrjWDV2Xw8K1YMVweJYfevlRWHf23RlvqPvOwNn2TBfhkNhAthG4P3Ed7wT+ToH5XT2+GvUO
VFd7Oti4a/GkNmN6QmPH5aKHxKIt/0sDb/11MaekZhzd/RWeUzHe56AXt3q0ezuuq2iXEJPbbvVm
y6zhXwwxnFF2qgWqNXUuFXMy1Fn60EnWWIqem6B78txxTb/zr3XjxMhJjT67ni7eRQnVMnkSaRJ/
mMxBu7Us1CVIFrl+KbgYQRIRup2gyEp/NePU8yTT54O4lu78VOlAoIV6DAZnIn1kiESs30cwQg4o
qSUoIRwCDSSguTUHLNaDtRXWOakfxlw9UQJSMrCdoQpsnD05F1x7vAkaXo14ltCc85uAWsDJwHba
TH/r5z42Bmt4KYDWyoExAiI3KqY8v7dTvnEgqKwoiFo6r3/QGOb9FQSeyOIbVD3aGRM24QWF2jBz
6mk7ta7mJ8NbZi5Q9K9XyKjoVhCQkHlEZCivAzuJqP+q+i+2hDS2jbRhAC7+E+JMqARcfkIlFJwx
G81wh8ANUvdr4uHYXtXBGroh+Jv0/Eg+igmyipvq3ZX6U5586mCGiGPbaNCFhnUFHQM0hoSoG4P0
aiDPfv3nLxFIQHQfkKXL+R+E/NkYzAW6FNihdo4znpw5z5wta0hYVlPsGRaJWlw8+iwGZjJxABua
CzytwVqs1gFVCwdKrVGzuyL3vEZGE24fBnLFwfjUpY8PD2D9jyateSiQqk0eY19i2d1LpnUXb2sk
g96Jso3HJec3g4Sl/rDBYLe+5NYT77JIWh97yDeHiQ22KVLRk+IzxcaGwLKQzlr+ARWMlnKN1AH7
m6bdmr8DPnqka6xlNk8Byc0077DQ75VuL0/2zwVQsydcMz626hMZ1a/o/5r9n0D8zsDEGPdncfXz
C8AF0+2yVcsTj4iPnAWEw4i3nntrYgFYRJ3I4Jw9953mcCr/EDLLnsZZs2jgD1Hf6M/GeYowS9eU
WRXCKSYCwtVxEAdytqC5Kxm8sW164TKMcaJs5y2zF86uVVXuQS6J0TGU9wPoQLv194myiXrcEhtC
L5GCjNsXo1g0hJ6sn8lW7UbapaHt0vTw5izDtxdvNblO1dUor9PBQpz+l3CsGPcpxlMowvmiHNbp
sO7Q4bgQjsrajaIx8xx+fddMwcBrwlwtUHLM8oWk7A12PFwlO7xseKy8jNnFztvUaIoYJFrTgPOO
Gk/m1642OhcqtieNnSJNBMIfxhf1spKndXNSyT7Nvp/xTxf+8Z8/yS+Le2D+B2i9IKaqZkZssmCH
pCF5i19+aHeuPRRXh4B8zpeMnPstx2aoul6+oQjWs/0VSgBCkDOkc8asDqPrZCoiW6SqWKsvlc5k
GGeHHNSd+IqYKCC8rHChFmOibi+QjvrK0j20AmOy3ePVuPnaun2OjZtsPcg2NMaEFTaykkjs4M5A
5TW6kbfyDCnDFhCGvWYaObXRDAAn6kep/2trRxdixWwf6T5gpDA/w7U1WPd10l8KAkHNC1Pf4Bji
dxuHFVCg6BsAPJniIpAIXbThlg2R+6hdNjTaGMwUNmNOaThnkJmpG0t44cNk7KdE5rkoKYc9KUMU
SyXTGHph/uDm+Nzm5dj5MnzOrPW7fWJ0wP/rYA4dbZS+uZFw2a0Y9lBSUUYxhGLIyA1HkW7sssop
CI0iyVK70ABqSxAdQWOXf3PIkdXMqNc3vty9fEypo5WN9OfBaVHPcdkRc1cQ2mLdoJSsGwRX3oyg
u5a+FX0QW66fnnN02KZo5phLetcbgbAgHSxi6lT6BmM5YZlqWulzVzbfAV+VnVu3yYuCCHvigbDs
Q8nvQXGv2Wc1txxx1NpEwTW4je8+fBf8kCgta7zwkHv3XbAd0m2m74yB2ckpEM4pNCmMbP3o0K59
bCiLwM7ItjT2VXvK68uTCJUnt9Y9Lr/C7Lucq+k3RBHfCp30cSjz45Kh3DG3yThzS3uZpedGvdQC
cYgzUZ4RRtttS20ba1tf2zYtSagEV26xU6T2GFvLS/cK5Z4IS0YjI7wJJq/tscknUXP9E3xjhn1b
JYiJZYwIWggxEmz/63zywO83lnfIJ4hseouI3lI0tKwIcCbGxbB4v8dH/07K9q2Gz7Enk4n6vDm2
j5HTDcoLmlSnnCV7GK49r4113z/6NSL7OARJsCHkWmMkPs7gUbvxHmElCJDderu1QxqsQhco331G
Vsm4NQTAGrI49Cys1u+BLuC8p5NDJ5TnkjxHF2B7DC0WnrVnMsakm3v57aBi2I0uDN1oTV7mhhuT
XgkLA2UEajk0f6wuS2HTT+XkUy3umXHz1A8Gy7540tWD4e8jF0Wa/pyHOnL8MWupeSzFcpWw75iG
JC95Fp0kLrwXeLz+QxQte3rMckBkR3ssasp79IW4tXMo19jVdn+HnN3aWHul1Yb4AFIaWW1F8TUT
rmxbqeQMK5HxkmwDEqy36uuLlaNtpW2SZJPr68ZzMYcDyX2M7Cz/l5AnheYTBrRuyRmOsoUq4J5m
+pUKSzRlKXW9Px16W49vfvgxCn22STgzBP7tY97TRR0MnEAAiMJtE2/YbNUZsdo2pgkyBqAKStqq
IEKAGPoCZpF3RDMEMMCXcRYcDX2H/gaKqep0moXuNHldZyW996iFPz1thq3wGtn+og1tmmXBysxc
GNIIx0AYFTJ7Q0XMBmLVPlcR9lPF9RV3xqq1Iw1lJ7e7PEZfz8xxp6u7CfNBVA7jH3z223wb+7A/
dPHBijnX2dG9vEHc8hh+5r9SdDACirUNGWY8+zLF6YZlFpIiZG8gJSDN4pTR7XFpwhCUdo9+GnVZ
Yl0dmhU/ukAdzu9y/ElnhDWHWcMERZG6boMDVsVa2pXVNo82PX7382Ds4/AkXvJgGYcrP8S8s1p+
l+Va/DVi6m9CuTaqBi16J0S7QtuNgLKLKV+M4mIaZyU6p8opgjxwC7Q/k/xX0v6Q21gvO2NBnixP
hbHAfSohToVPlSwSb/6cklAiiHAzViIbsngGJGCbaxY2aw1xYbSImAFixEtsA6W4OvPq43R0Rx85
SKFD+VOD0IfebcEc8FAyG8QxytoIb2g13qsqQz1x2YtLEMKklc9u7tM/Tj8SrPbEZnCI4KyA2Cyd
y44MD1Z+xzw5TUwAfudwYvnByIwvX7ihz003zYRVJawAPzerkh0C5UiySszlhI2ouAylJSgzoTp3
+lGwSFtyQdu/6E++uno/LlG7qJhqaTwxaXj6j6WSCPdJ8dUXX1DcsPB5+RYoDdE2TgEz05qGyeid
13GhOK4XW0J30qXfOrADVlkkAuNq1bkocPtDIAhByVxwB3uFDcUOjs301rNip6gPrRZOWgyHClPJ
Src4N/b8ve0uMs7SfJ8Le50NrLCX5YMhH0LlUPuHgSeI1HSkVv8Y+dRkUXhzX5nPpKlQHwZpVwTb
sF8rJOgd+skprS9Zfqsfd0n/9LPvNv4BI/NvtFpFKKO/YhYOxaTL/pmFQxoEnsIs3KSY0mcZoyGH
qco42yDwVZ/LO5m26XEKxYWu4Ho6tx9QToDK1MuShAOAq2i1KAcaCPOLyJs3Z0jwBCTH9bZLyTTY
Tz4Bc9U7IdgKbOtjcn5ijKbQ3PVoWZQYD5XPRkTyg+kbIlVXLipukMZ+oHAw9w02nXNqTg0curM0
ACt75JcSkYQBXFEc+dO4+H/hnkNGFvETZOh7DvrJxPRWr9TMFXq3Z8RFcB0FH3uJiQuGsBNZVa+k
EkvysqlXCeOGXe3tDVR8Kfyti4jOu/gwH9dkuFbDtUShkVzxBRtgBB2fUSR2LfwkdtDa7hMkIYoe
h9WTD2QTyu0s/lsUG5kB5kBXvBc5nEBZo0WlDpVXpbzCY96/AEbmD6E7BeSYMzisfqoXm3pg3DTy
knJtFqyH6FQxtsE/UE6rKY1LCfosnin6kmTmg9GBvSJlZiOLc5n4lZM6strgvwbLBzObl+FZ9x1f
m0WoY3mp4tVj1punqDxP5HOonKcg4LqbyjLdW5nkwfHx4Al7wcRSxlDUo2jrXjAxXdi0X8yHCDnN
1rFnK+2IoIf1L7VLQrIDgappDKalllIeW+hfCDyIxmHGPyy7eoVRkNsJFRZZxBTJRFvd/eETYAOG
3JJvZNpMq1HicDZkTrBLTAvDTkXb+Npmwj3yWCui22orFWVnyhOzjFk6Kw7EkX49cQryIokCKxcd
xhNoBUARxo/eykAuWB0Bx/r8gRBrPNkkPA3g1UGJhNeW5ZgISYLvXB1RXgF2qQrMozVaq1EI/zb9
VcfexkWUIECAbXvkvzkwN3nO4NfhhedXREQMUR3eRM0CesD73ugLgBD9iU8Z+wZn/vDZo5VDP95/
tf3XmwYVH5VqZPkME0sAj2HgIxpxPhrAUd0pX/FVlKFTwmWqxyp7rKJuqS3rV+yV/Op3iGOoidBK
5t5vn62IvdJk20jmUz51AHP6TKDXt9/cjslG604Mw1FbkLqdAbPeadaBDC7I43x/hIPzTrn8iB7G
h+eQ3qWYq7heg4gQIEygDqluHrSNakEJPfWMU91deuZuVBn0am6eQyV3+9x1W3UGhAIkx3gpnKBj
4LWXwPw/91U19YqPSvnIhquukDBr4YiGUOeXW0HYmESChJvYcI3CRfDPIkPZ+BxnIvEfnGuwUw6C
eQBpJHw8spva39v+vpwtzclOJCJcokU4pZ9Kvoy0ZRswhFgdd/XDLk5a40qNG/hk+LkwkCWBdmyE
cx4ZnNefas4m65OZdvy8GS/BVk0V8gfQKscf+7v/EnpxXTDPXRfiPDBOVprZ7PRImUlNC82XJ9uY
JfnnV7jz+YZ1YENudu8f14VDIHPMSt7GfWl0bmlidbbUYEljbewnwSkhJF29VMQQZ7dJf1frT52m
3wlmDa73s+9fIXxlwh3x/3MdPNdlD08THsHSXwlIpZONwt89+5GwZlzn+bqkuIrYGm1YWE5Et2N/
m0870RIMWOd6TBjAKczQ9ZDl7Gov2FGgLINvFl36K9NELRfKJ94CtNHQtE3xzCwRog1SfDK75dZh
tNVCDSrG+khNj11kp485QKKcYFtiMUnNCphgfpPLU6UciWtT3WjmVIdSQ9jl1is/xeH26P4wzw66
j+6VRaaLDj841z+Ghs/m2N4BMrQbwEZeZ6fRdzhZi6AKQZgOoNctdDuauddABKOjZgXH0g14zvOA
N6ZFh9bMrdLq+bQB9/jTRnUEiYbOS+Yt3AMyKlljaZaPp6s4+M0xppy8gQaJceVNfiTjm2dS+Jf/
oBRQ1MTxnTXETRxskgo66BwJTPA1eX4Cc4uNG/I7hCTtEdbE4yKr567BUWEnzUGVwIwxeWAxv8um
qbEfezjiHdVLMHwU9bXVrq148x2BCGvzoyXBpyAF5ewrJz5VPTqY0KFmpLSNbvSXAZ3OF5IDZmIo
7ng1sRrnzAKxULcWxiZ8Ekw4CeslVyJcorMBgFTTJ38A6ZOqa7SLZTeUXa0G1uviFm4mKy0n+GJl
INycir1tbsN8nTKIEyCRjk/OcMfgjicFL/y4Rso/Ecy3qmfVPhgzgiG3E3apHj6M1BmKQ68e0aCE
5UE/UK3cWGxng8PWhX2nHBrWA+tmNrZquh2xvmSJ7W2V5/aBfVjcy+Qa1gtpNug3iama5anoKpBz
HCbqbMJhS8vDhejTXnE4G0v+caL9TDh5GYFyEAdf2o+iOreSnrCalWDwQejgO6QMfBEic3HEDAYe
49cRNNBit6JhLz5gT4rx1YivKf8jlqUjKLeKAUdJTbGtMAnJdyn+rGQrNz3bz91a4HXF7jiPSN/E
A9tPH5i/RH7gRoFSZF50ALT8R/Z4hncmy09cph61QaH+QIvxhiWkOgn9f4e+Rpq2OYYIh0O4eUKe
mMpzIVg34+WOUtCQl0pyVNM957BbhCPNEhoSdUnRjgxXeDyPzPGbRUd3itj7efIicDV7Sdql7H6J
yky33mSXEmdPVXicJFgJzlr8IRK1U13F6ipMjYT3Zi0mm/cMNsnX5E+aRFLCzotvE/Eikvu0jVk5
ZqhOdqVKgMjaK13xM5LW4Hta7K/5dMhWymQJTKknvZqWcLDLAIf4ikyoyrSYDltlMq1TFkcntpRB
DcgcpVpgPRisj97QGZ+DFly6/tpMm+KsSgfyZySGPshDcB8x+bBrHP+kFqwM0+a6z3E7cYFRVHm+
hVhokfWwH5YR5n/SOYUFsUf8j38JoHkIC4zh5XUiXR7M5cpTG98IvNCymbJsIJoB41VnFcNDzsfe
1npmFN9Zv2ruw+v2C8Mr8Orckf5E4f7ZrzxmDsfJ5BDMH5j+Q4B+ex3rNFYtpxxsytAcFS85UpaQ
k0s8IqDyx6eECtqYP4A+VIvJQWT+UDs5uv5mXTeongn7dG8QUwnzGEvFwVLQxQGHg34/kBmxGzik
nnuGJtRF7A5uhPZkLfKosSgWo1UMneonJD5VPT6K84Nk2n7alBvJ2/TED+Lv3dTFtng98g9hU6XY
3T68dBrsE2kE6QQhyuCful2/26X/2CCTZEFLoeZzX15Kqq03jOLnaTGXQBaDXj/SCS31BibMqSgo
/WvdVQLHQ6Hffhvip2HcJO3jQYKc2/bHajTeQ7GEnDLBNQI3pyUZCFX+3HgsHsWSmJXJtk/2g74v
i6MgHlug27h7uKD37+SwrDpsUC66Ip8BERR8eGMjKEBtEa5Sc9OHq5xcZ2GBRIaF0fIzlpa5tAT7
OcuxNx2f0zw4pNKuk/6XcvIU1zrLNluige62bbeL+n2s78XHITAPzMd8vtFx+RwPKyiq7J4j+Kov
imo81/9ddkfl/BekNmabg6pYcr3Taj6BZffiBiLtruUtsRWWBVlPbg8svJtizvnJulgnc3rMSA9f
eI4YIYxEIXRDGt90TPWJEP8qjW+FAWL7fSdFsAaKMuv8g+Qf+tfIF3a2tbZwsOZoC6nlH6cCyL13
UpB8p6cn1e2SEHNMpegfwtEYMRfBbwbM30mPmSk+BA6HkJTJtFWc6qDLJMD4s0Y/a/26AxetW9IW
r3vAe4EUAwUI1z4JpdgIksqNqMQvcrgPwt0QbllFB1Aw+hHPh6uASyfTWHdsqITUKQiTdEKM7ext
BIM6SGaah3WPbb9MMvRkusyAg0Gud0eo/ZYdPte9ml0QL6CDRY8zmvvZSS4p3/O/if9Fcg6YHBqG
F/wHZsqKA4OznmGDjLCco7z8EdQ/gMJvxNWUaHB6lwMTghz3hsLHnd0bD249wSR/vMShTQxTZ4IA
CUQNFgracaT2LdudBQ169iJaDa89gfKjkmq24j/o3T3yMEZIjCduBXioOjTwti5wip5MfKWNKm0K
uEFfOqJScxndn0DCQ2eay4cnriuNZeEpwofLXLBAMOqYTL2/+ENW+S7x/oGEyWS5s72Yg8NL54RD
n4wE4eCsxMaAJNH/UvTvwPhOv4zk1I4q34VoUoDuFBQ0KISNrduTd+ctqt56hkQEzNTawrYC4Jct
REJjPxf+h6fz2m0cy9bwExFgDrcUqZyzfSM4lJlz5tOfj/b0AXqAmu4qly2Je6/1x2Lp0/HCWzay
xOxJnrCOZvAYZpsmsQv/IIY7EsCHYUUJH5l7XvlJjl/PuSQ5lfY0+/em+tS0r5H9c0lQl4nHGZAS
eRlQF14Rc1l9MKLPDX9DGgtvp7AQqNMFh8byQdg22XK0PGk5L/WprA6mslOSreVTokf3H7tZT26k
wxlvpnuThH/OwCe7sR/egu4WFfcKGF25G9Yt62/6uqu+vPZTS95V/2kOYOBnX5sNJPUHlxS15NnT
Lx6CIpQt8rqS1xquEZgsjCMUwjfrHA4L8fz+XcuhUxCR7kv4zHgb+6wx6/qpvhMdiHZSWP0l7/Vw
NcLWy/DN7FtruqD4YIm/qX0y0SKIhMqVX00vR+8I9YRJDb+w1HtmU7bVNWe5OfvVSSGd9SaqVzG9
DOopKTbdXvzNYE4weSzT5hJVN1F/lHx8jHc5/5Dp85Y+/QOLi5pNlQK0ZtpI0RnrmkMeHgZ1T7pJ
S8c6mbrbEUaVmFxKe9YpnTLKqnvLhFVF6Vbmols03AVHFV3xYzURMLV4WuBElPkNy3hDqaZRnrvk
rcuuaNuJXYG/9Cq36C5FcBu+oJKJC8Gzi6z2gSYMTyRQJk230n8S+pznIrZxqKY20i1044hoYJof
D2hyxC8MrSgShnJJOiYxMlA2KLpGHMHrSP/Kyy+/+BaIh/7IR5evAEpPSH9Uu8S7SrMHaQl6+O5x
8FkXxbog7Z4sH0Dg8FZ4Lkx7aBZpNU/yN71+euMjGx/q65ZVV9U4IxpIlrmyKPjc+SB1U2QPe1pY
TXJMYiRUghizIxZauTihgGnd7PcYhmNW74PwkSQoflDwpnSgroI+tz1p3rJtq92iCViAKAhD1bRk
EUx0x+hoz6DGa56Ni5e/JFrXI7m7W8q9abfVwxSfWBS1R6QhnP0gU0u37gTYNHsFfRV71D+qUWNh
I5z/ERnfp6sajaqwxFIBOtfTeJ0vUnY6zK8gIVcU2PKKgCrcAal4ek3lGPFvBBOFI6j4PIKQlsO3
XG3VmHMgQZh+MF9uhBH3ouRXwXMra98xN+PXwW841yfXAzrQaZDQXjvlGQkuvSPZ3sRpLZ9S5d4q
d3AZztEs/66JnUV5EGCJRDV687pbbN14QKM9X1UFyTScunqW2dsgv/nxe+eGrc3zBVO+NeTtCO+I
N/m3DTRiCPd3GDZJAS+ufXHNlGujXAlQVEqnSZBtMHoo8dw/mhgXjY1T/LYwRVz9vy1MnLdBu+2d
wHtKc9DIvprQyNFc6kj16wmNNOF1WvoLF7o+93FfeZTzuG1JOIabz4EYup0kgLwt6Rqr+lWvrUzA
0nGtYGyNNqCRv3HgjYy2FaX+xqpI6iBYeEOjsj3Uh66mIfTY9Ou/2pGGTiOGhZYsR+LyFl2wMRvq
uxaddTZollxmBX2F9Q7NwJl6W86+gonWyrFYvQHURV9y+FWLn6P8YZhAR8+0vZtTJbttzUK6bVAk
/9IotFHbSTv5C3l+m2Zli82q1nkoGLV7MlcNDIZkfK6Cam2ld8RLREXAwaHCqwGlXy7izIRzlhiv
YkmsMT40q8dSwoPP78XUgrkghyV+sYhQrTjJw/GpweMhmsdLQAaZau0QMAuYeXDAdQMP1EWmhHuY
CWieqzXpYJH0TyycKfbWjO0m1i8A9DpFAg4fS7E80HKGfLrMAoI1uJfm+BYBHKb03/QAHVw5X02w
LccdqQW6E8D4ZhQ9E6uAnO3YfAHBILIBWIFp9NKDWhAD5t+//OYWiycCrCgLGTEpUChAzg0CODTY
GdAUQdTOlvywkioEvAz+jDQfGdIJ5AYIYYJzFDeYSsJsvjRfQMa8Qbr7POH+o7LnB/yBv6IVFzVB
uF6KwIj1my+spKFdzV/I12c6i6A4RduVwq74wOaVyxNlbEHUsKq9kc+Jn+VL8Ex7NOHqQTJQRSMW
0IlZ4DmtrQnp5f9wzxhg79Bpq2Kk+lWk+pwcSse48FsGbTNUW6/6FAhZ18pnn77lKKZbaBq7qbbQ
NVATPS/aEM0AJhmkPPKufosVTEqIBiRi/F2kKhJ/2z9FaDYmLZ0ulkM1LhvMIl+1uZDCd4XacuwS
r3UorFkt2FtKkpbWBrio59L+qJFWd+gxByW/QbJyQ4UTPw48LL6S4eAXJ3Bnfh7A6K61uHqmMMci
cVWkfmxKtFyeQOwbE+HrpoKfr3SKCSy7mYHKl9UUtSsC51busK5iRPfdu2HyiSP1OKcjd8HPFJLo
iKY1+sksx38hnIEEGhwRrAeXCsILgGJioGLHV78AfONtkd295kMcZgEqTn1JLCAhMBhogwwfznuI
DKGch3yaSUOJMZz/kICal44PNXuU4plA11l6CLODQbwXckmSl+gUxa2zFmfKs1S2ib/jDBrcwZ9J
wY3jtGZt2ZuoLH9lJsShgklo5lR9MIjcrnYUzF7UJ7/2wrjXsaIRGrUPfkFRv5pKO/oYnRjSCsY8
ephcQ3Ubtx73zdSFtie0FBiVrg9g1KjYF/bOrxzzB1rvhd6d5ru3AHsSFAbjDD/GaQzOEs2LuKw5
S5xsQJa/qbqtVVM5/ZHj9mZSM5kAwSpdFs8ag5d2qmmlxOw17Ab6Pbir1HP79C07G2bmsBOSg07i
jHcm6LeegoChCweqgrKrJt2N8kn0QeVk4oIoTvW9rBd1vRDDZTQua15TUboip8irZ0E9HE/oRBMo
yWFTZ1d+X8uHnz9FKlniBnQmIdWr1xLDKVdc22175Od87khormmLffrmQmOAtCjycFPswv6ZeZYg
qXmSob45qMOBtM9Ytivy3UBnyPAtyYhBHYVSaqNLpzjjEejZGXyHZ0WbswsY6NqBcWrm/3GnIdu1
9ml24JYyScEaXM1zJUKhfyF+fxKob0ei5l4qmIANM8RDxIXagEk5eEnle4xe7179sFfk2Cm5HJ3+
y0z+AVMOWIzZyCXbJ0uOJhf8oT1GCIV10Q0SfqNcEjQ+j02+lHUZgf6KXU6GB5HnZ1hJwxYT1xiP
pjYJmljZeAGid7H9aMwZZS2oUCT53vfo1e2WGBeUFrzVZ1//qotraC1ywuD8GeeJrJEpPb3MtL0Q
YF0gsCEWi1gkOl9KxwvVmYh9gediwDEMrhFFSzN8WAAQBfbAJZtM9GEcGsKgWArSBUzTa5KkHcTs
yBGiL3COmLSqrCOamKA+LRs6kUnDPME2kf1Mdc3ENqFPAgmeAkEFZStE2zjewuGqylp0NXXr86Z7
jl4S1MTUxrvHDbvSuDUWGyA1pXtYlyL7nt4cEu8q5hvWY5BypALkA9uadeAlhVcWwX6hMF8X8JL4
kaLReN2s6OZX1x7WuDrV3lGAJp8XyMObj9b47NVvGssr6WRxgQwun0vWIgBl+aSSvfRa0ziTg3zh
lEYElO151YzCGXE0EiUOp0hj04Ki1voZE8QgbyUQMpLbtA2fGVbaztvxEooiJ9qOs2DKigZRJIQ/
ZWRxjAa3wizC1ADWad5e02fB1oAi/Y/x9cEUBlDyxxRr5ann/nqDUEnRujTr0GI6JPx25UkrhXEI
QTF9KKljWCsaP+ispHCVn9NRePIMCOZ1w+ZM5di5IUFrI1QLvSlcarnG9DZta3Vod/nlBTydue2b
gPy9blaRTH6fRUjXNhp3aAe6YWfStmpAHZ78lXTJvyKQO9HAOtHOYumfdDALmtLJe8vuBWZ1oo4K
vmnOd401OpuBC8JewmEStg2nSr5uTgKdMqNQr1xmr+O95jeofArcicsiMcvEJOaGAAXRRaFEyEbC
TykrltAB6vIRCEcaZVTU7/5Zr7Y5mGn/zmeGh7rTnjn+pXLFIymzxZQr4LsXswXaBp+1pzpzd9Ok
zfXS60vumRcrMneTJ50gEQa8SarLCQMR2zUfBc/ECPsMI0zWU+JaWmgLE4x5aBlzNZtzGHFYPuWR
HMl1hztg9ZnzPOoccpNQgmshpJoF61YFibpikyaKG9yuf9069dqll1fqSjClbCL5McmP8mAbdk3p
EZ+oyu2yPReNpJ5RvL7m6bNvXMUOStShc0V3S2eAy6jRj8FU2oZjEBpFSoibUCnKKiGsPHX3SpZo
Z3vs1QW2AdsyFswQL0qBkSuMEPwUjUyKBTqpxglfb80VHHrq8/xQUYVybS2YLL6W9k3jlEHRwd7H
DJvMBPOzDz4a8b0u3hred/WUg1bTbK3sMs+OKKhNlbMJQp+R92CkrHVdO9OnlJzZGNA1jxeV0JRl
Qp04KUiNf4iN2JXKQyj+JOIJOLqLnRokFTkGsHo95xqIiWxHFSZvSYiyGRLon2IC0gj9Jm+EsoAI
+1y05p0aMSqCn68JzU9N/vUS5EdnEEOeERJRvkwQsQx7eTiEzYIoebYWjlARfxyC7YOX72EecmBL
zmpOPE70wnAApHQWKnNm2H9LVoqRbXC5ffiE8V8YtEpoEc7bGUcTt0c85+LkL+IGUntitUqbs6N/
ogrhsIyKGe6/dYmpNF6M1hoIgqmOyQgAi9sRoJ2GBUBjU9giNlHJVg5Zeh8aRytK+B1yA65ORXL+
ov4l4mSqNbedxFVpm5ga2FlD4rqXrTIDqWfJy+j23NbP9ouJDTuluOAM4OaWSdUNVkyTvG7Mi3yJ
J3oECAxeJFgaVD+Wh2naVXFWVFvhogvJPMdQ8+RZrBcGl7p6FqVT9mOVT116E4hNAxnnCbEau6dY
NPuZEubRg+Lof2Nmkogt4mVQuN4rlFK4WjGV8w+xqSCDIMGJU0mL1HfAi/N+Q3cARN1AusxAf8OR
B3+qVWAA+xotm7soXNHKxUVf/cD6Tz8FIQwtd7toXpIpVJ5gR2pefZt7GP0Rr0pgHSOiQQMnKibJ
nVMNTi2jRTverdRGbKJuRoksVm7X2UR60ivseHwoCgLDd/lJ8SlYv0aCM4IedYf6vdXBSw+1cbT6
U3LRfotCTTr9cFZSHreQks9o/Hrp6zSDwEfXNQnkJWNrOUW8Kw1UnVuKXKVgY3RrpBYl8F6zzEMS
zxYo0gMsusS76K6KghK9GyfbkvNZkvfpl4oEu1jK77V54JhseAikfy10WkYA0rGR3nrvo8XTxk8B
JgNEiWJdOcs5RNMyICDNWPK6KYgp+YRiRYzmhOcDITB65BzWiUV5Rvsc4fZRuOIP5alBhIxL9Lch
fBxDvNvwGXMDZU24RdjkV4SaExzoZOMheF12JWGbb1z7xldufo4TAfs1Ch/5VSudNn8jwZxKr4QQ
TBHazpykRX/LvI5Ck5ZNf3Hw3xpplcSrSlr+1R/5v9XhQ7ywTFykR6EABXMKZRH8tjJLdK5sOstt
sFtQq6DM/dc8Qos5LnJ9oVPO9TGQcQaWmbpcE9hWzc8AN6HwESfv5nr+hyaI8ZIOPdAE6T80gfC1
D6Bei97pelm+FoGyoPusOCTKriDLI9n7xiFPT6N0LusLJhdjLUZTWwOogiFsFGHj5VvQPf8CCiDf
JPnm06pDHsv/iFrIdjxvAo6D11LZJ8lZ9anERPuC+XfRYTNknO5YsQ81qlsEKXc8aSS8JqiCsMEx
8OG0jF3UYETrcUctquyakM6ChRFWmVzAZ/JrtKrkLR6QflYbTk+7DtDIBzndFNDI6Zv1jg3LF3cJ
oA1o2deU5/TnGJIIc2duwZ9d4CLZQVqQQmIMxNsl4xwTdhDeS/Pqx7s4vEoSKSkP1KRx5gghFrZ5
CFgtuki7W/FK9oM8HInq87ZQupsK5QSBbMkij52A23eyry1Yu7Gb1kwNEhGPZJDT8jhl2VhFidLF
DuI5oSCkQZB+V/NgcwvvLAAAwtLZN8IVZsYV9v1+TX4UKsLXcVDPWNf6dYFT93UknsrD34ewHIeX
rn8Ca1bsOhPjuhEIX5iszxCrAGilUzkEXuAB+/PepPdHy1jmESyLboK6iQogDZkYoB+TzFr6X6B+
rN7q6qHqRzSNqnyqZVsvv0LrUxM+hOBDNGEpH5V2Lc0zLsNmVZBmrM5DjISIDLf4VsRTYAIPn5HY
cO4jsTE5wKdKEjYIw1aIAxjAko4O85ACBfPDYUV7GoUtAlYTg310i/SEN7R30bqr7/1wRBUhY06i
RiblqiRYVEDzc+M4JkmnXkRkEFXmY1LIk8tcLyrA3VG//Sm6GEt0h0kPnqFtroXlnKhnGYKrQfS4
TFUJgOmmSdddFtnsL4y81gyeGB8Ox5ClvWx48QKnFJ1r1lo3ZqNEH+H2dQvTg2UenoiyQAjkBZU1
DIG1VWNadBQNa74xU3Vpg37MkH74jiVmrtdRO3BJUMjIH+1QDdy5nQaCXXlPAzsmQ4d8DLyXqAn9
W9o9WBbYRBHMSeYHk1391Rs37/VgIaSgSFGPgTm3wHWxFL1mYb9gairFTcjT980xi8xNyFiLaV/Z
tS2r8s7cy+EMwy761JoeqDPUhjlDIkfcRrAoUcVZZw/DT7eFFKmSTUItR7JR/Bt5U5QAxSBdRKi6
tC5Rr9ThSEbMMkNi9rdZc/Dy1qBE3g7VufgZB9xshx4xGgJSUBmVQQbu0P9IV+GVXozx2XCDBAcd
g/VDeWuMk6UeleqgV/uqQZu1KuBhkmUx4JGq9eWG45MWwN2YUON3iogtBRjm1LIZibi5GZdac4FE
j3GEpbXkjlPOkCB8izFPICxcstF3xnBE1asVTGcIUWZNab+yu9A90i3KvuzO+M0XyYd9OU4ISmbt
28pF7eu1N7Zi7dA++R3c7lTI6OOqpDATRXsGIH9AoqFHj1x2JPVf8VFbC3kt0iZP8ygmzV+GRYhR
qk7a32Gc6YljwfBQpAZd6p1oHlFk8OS3yn/KSOukvSjvpjbFkhWfvPFtThIkeoluT5lj32EwOZHm
gaZrg/jafyrJVVDRIs98H2Ed5/Mky22oDN9Ow/10l/qEBLgvANbf8QKBJ4OiYh2sg/xfGStNgHnL
NLmkKxEtJawhxSagPqAQVKlKxc6gAQNt87Ejmjf/5trR620bbUcCxowNLY2Fsp4X+VTTKNgpCa7z
UqdSYIcQ9qWSR2uPEhSBE4JfogsaT7l+8atbqz9a6RnX71K3NF73XHvMImewTr4blrcxupcR1sH7
q7vL3b2Rb8nIebF8uWm4SRhBiJZRqLlaSS8WxaXSESvnmMWG9iUFMgy4SFY3obXT+wNiHUS8mbaG
ITttEINSEyYIjlS6wEagOHzII2zBm/4gE6kYAzhP6suouRkK0MxJNq7TFlJ2Mwx+Foc97ITHBjAv
/LmermvFdjzgbrrp3l7yKpOXHtY8XuOdRl82cq1DxJ5VbU9tOnsBmtZOqux7cVpm0tdyQDk0V2mV
ZYFLVuGskCd5qJGSpesiGr1P+8Js0pVYa2BU6rBGm/KDL5FbQV9GTOewWwCHyb8BGgvYCBoVFoWK
Fz6nNfTwpN3aALZAaYioQuFBKUDvbr11M7tbGd2qj6r6avqPTn0b/Ced3u1C8RemPg/TuQ75AIT5
X6d4WtEXteh1bF5LWmWVclGAnq0IpspWLcqW317xqlsh+/trYiTdRKFW+L8mxlxZ0rs4cQK7MXpq
4q3tz6F1RKr1j35w+bvFOyks5GsYrOgeaV8zSlWXuNbEYONn65rXXtn5+YNfaFP55RR+AV0Rvwgg
P/FnJ/0Cm1n1pm//1exhwhScV5AgAFnYOp5v2lPpnw1DAIIPxU/YsLf6GsW1oG6IpR55B48rIZjj
GkUjHc/uSIIR9qQUTBE5/X4XjEMsOaVC1vrO4FOMwQvhmN20Xyk6ZWMm7/j0vPJPfvmyiP0R19SV
AKpQLE2mG0/R2Nsg1cyfgvwvBz/DIe656u8jSEmVsB5+RdbqL+vrKRTBr/UYe6hDBRcAK6pTqCNh
nLPtgC+rsct9i+dL5aqDj/ZIazEB5Pig2B7IdE6Q0oQHEyqwLQmwPvztX4CExQ86cME8AKJ15MK7
wAUsoRzdheuriGpphWDpgkW/l8lhsI6vG3evPqZTaRv4PwDH2D0AhbzEAR2yLqaOGmzBcYr0lruN
nWYKQLPNd5nOuuBWWwf4Ne41iTLJ8ZhDxMGB1sEsbri2F4zELgho3F+sQ+0E0RKHa1ZtNWTi+JUC
YkVtYAsBg5B2mPgG/vdX+RUiXQaYUF1UWEDYAGrAGUYEpRTPEOKBgwKK87el1RMNMLgjqBqgZEmh
I54KHjISEbYD+wXvQ0PQrTlTWVhfZNZt0SiBwAJeYIuozojnqh98cwNHPmj7azcQ2heT/JdO2x00
IWteQUJWuE2Vrfx76o/kRUbIlxcdUMmLa/WGsilQ1vpPSGoxxzQFERK5OuyMLqzKC1Q8eViQ7bga
P5BvGORbINCPtinaDeV/By1JX7gZ/0PIkEIx3+OueOFbb6cHNiZfNp1T6NUqblXMYXfzuSRcI+8x
hm9Z8dGqH2L01QXfWfDdBpBgp37pW9fuV9GJ7rWOTopy6JR9re4E0R2ERZ8vULvQX0wLo38U/oXp
USvPBJKbIrDVnkw2ZJU6YgNcxARJwFhJyKkdnrBB/JHbC+kok834htEYomrRc4FLW20Hh0eHbUAy
Dx+ohd5uWvFthJQSCb8utwmFe7OmmrcysOMczRYUg1Hu3mklpCMiXprUym/Y+WIiBX/lL/0cdCHV
P/msI+njHyYP+vrogGOxRkuD8hGDTJTvsxzN0N4iVJbCNFyAGH2WHZGB4lKolnxxkdACedG3OEJo
maeMuIlXQr3MSQjh5DMWar+s7CZYW/Snxdx4FBdvjWRnmpQl7UJnQLgqbCp50z98iwFm48lkQkxW
0zBbZtbdy29heM1e5/w1K9HqoIgn+hz59jedpRCEMIayxcI1b/sDomFUSt5wZJtAokWQuE+8bjOF
6w39PsZPIKKYvk/HVrp/wBnGRK1xwWc2sm3N5aAj1IbwvFB0ZG+ld9TUrdCaGxzI6irANJSveypi
d3K7042t0G/RZCivTSZtBG1dbv4KqBIkh5T0inP0VTyuDwxyobYeRZcCgELaLoaj6e99suOLOUkp
4kW1F/TRGsFJF07B1nBx0BIB0qQT2Q+T2+VYyhev1wqW0xRODWcEWxIfAxLaEWCQASJjzuIuC278
ECG1pLAdcCi0ejIDBlsy7/Xpv9omCuAtpcjlltgy4m4UmvywAu9zJh20StylzZxeqz/lu/+TL0N/
XqCEZ+NOl3WF8dzRrwuulHSj5pzTGyMlrHjF7sZ35v8w/huIWrfQB4TC8OP/haB6AWKqyTMf/hDq
PhHLdsAaQM5Sciy+SF7KDEpnpp9hSi955vBL4Vo+EHwCeU01Fl5M8YfvOYfNn0Uk2xZL8MGIHcHt
Gpdvn38BQdyZGOUuhHpPbzHsL3XIcMPlGa8qfO9fhkozVx2CVoOciiRaUzwSSPi7bx4hDeZeOvFb
EbfJB3ygBMgQVpJ2TkSOLhQTXQLCnOwSEmboEwpAY5mbudJGZrbuUjnigfSYgDM1cHWsKskGUymf
Llhl/nL03DziZMVUvGfvGApZVfGp2sZu2nApgEHjZS5qFxl1m6OgPlM8g5Jworcnct/lsIjyK98M
eBYcOPUt/RkxfcFEDz76pHm5DZeks5AK14Jt1tJbh56OGwUzxyVGkrJFoaOxNPUXE01Iy6Hq+NHO
8g5Fe8mkbYIeaLK5fNLppU7hN/xZU2AYZO1ubqYS2Eb/jqCHlFWtvb3MW2Ld5GaGMNEsrkPF9/oM
6GaIH/LrBorfnolqKzz8IPthFVWOYGz0YSMo5FeuIsVWJdpvZvFk+fnUsLH0cF0Iv+catcZo0w11
GcVfGfXJBP7116S/0obYE/MlT4oMU5rk7dGNBNp8DfKgU+e3xszK0EM0M2lFiorxlmCNBdm8Xe0k
fm1n0lzv1kPmBqQp/55G086uIWZbIwPxAB+KuYaCzY5b3M7bgHiudTRO5//AVH0zsNa++ybFkFMF
J2bryM56+9AM11g6h9h70ZTkk/xnVJELTM3a5W+5tu/EKmXZK0FZWspSY4ZTlgh+/GxZfibd6TU8
RfOuU1DkyMk5CR2FPuBN0K5UYukeiCZxBywSLLdTbS674JWk4UA9oirB8QGworHldevejsJN0fNS
7M3q4Nd7RcGXVO2JRvqb7PozbUAcOnQoILBwjeoHr65nFnPxm9RoPkVEgGF6wZD5RA1RsDODB6ns
2Bn9adKJsF+d6PIZQg5dg8nHMSNOVdHGDVf2lGxgIykdlV1UPPmNjXLkxtNvMdR7XjjEmZpy7zAy
Iu0onlNKpQOCpaBaUc3kgXxk5JcRjBB245FA1gKtF/CMjm5iKJywe8cAwpvYIyT0D4E2sz4MNwoX
uEtyFeeFrVHvVm5SyoDVRdfhF57MFHm35cR86fc2SGecEFpDzZvhktnQ1q+pY8KHAU/Rt+NKRr4T
0dVAMJy8MvijyYpJfS/7exCRKfGaImeNPBsbxxDKagAYwl/MHa9HhoUHKJmLG/KBejqkAtmxkbdU
PBOjTJWGgaQBp5/2jNBGGGSAuWS/yvoN1w0iG1JjOL87dB3YiUOGqF4nrGWm0csxD9j/JzPgshv2
JK2R7zQVBkgL0jym0gZ6dKwFLzCld/rvMKDqywaLqPUY0jfCWZvf/HxytC1wg2em3JXooVJ5pVJl
Yn9h1JeJAaHaajryyMJG63PUlXM5hVbcKSeQJWeKVOVZ+JCNz0T/UvJvCaocYjpekw2hiCsyH7Th
U/1NRdEQp8kUhc0W5eBE2I6MuceZlu18xCvBVg62nEsVlIB3JutYAX2g+trXN369pXcEnoE20snJ
PxVovQ5a59jyC5js0+fe9FB8Pury7sWcKjkJ+yv+QNY/wOTo/0ImyC/ofOrLqc2MLIF28qJtJGLl
zOlIJXuWXGFs9WB5fnwhCppMav4IryaVS/ynUF6DuNKFRgGM8VlQqkQID/+6RLQPXe14/0Wbw6lC
2KDP/SLrklha/mssv3VmZCsUxVkHjSYNuqCsd67ifsbVKyA4qqc6FL4x4EMzfcPPgzrSEFGI2dIC
drFyaUDx72GGAniPUl7ZFERyp3y29kG8p/ZXqcHQFmJzmFgA4r6vuronQk3syOCx8fXJPhGHSKVu
RbcFqSnSvdofmPGASb/Lfl9+ScoZ9wX2faq3yCkql8zvY37FeJ1S2IO5+lTEl77GaQDd/Y4vVF9M
FdnDASRNPmUqe82vhbUmHSYDG7N/of8VHGoJMWhOcSrIbf+IQUpR5EW+NTkwXvShbf5kRAj6Qds1
lP1wOCsjfk+7jW5exuAWQnxRaEDbazHT39mbgDUh9+HwouyIlxYxgoLyE64dCTIC8L8FHJ6HoqAz
ihgMq/IPPiNIRWwQ8bXeijOTAPqH5z0VPjR82PuJUzWFS6Oexq0m3HrzXCtHVb9IJKKMlHEupXzp
+asSDqPYRtY0kUrJTo32Q4RSc59F+6yws5kunCN9Voa20dB34gjxuaj2AWU+xaYsnNz4aOirx1U3
5akODnae3KIqnvyrUHKBI3WOtY7UeSrM+RVgGvKGkevMBGWCnhswlegcxsZMIYtNyk6ReSlCIhgU
2AaSabEIdbP+EARTpTqmTfW17SV+5hmd2AmdUSArx/xLuWKmppkd9xC6KQRbhevdgfJCSD/Q8/hn
Elgpsw14ozUcu9kT8lLHxe7y5YArodh31rIiuCnF+L+ZKsg54ai9G5asrgCRoH5p+K5SKrmCXiMX
wrdD76y/sysrFil3jB7o9Lb6+5PZ1OON7Q9stphtPeorzAUUYFqcivqcaPOu/WhfH139qfMPkQH+
bvB3Bb0AxsZcSwRwng0099RnScfuwydlgvCtyeNTFBe/PTWGAL5ztmjUDBYvdNaHjbEdEsawGcaZ
6hAHe8Tm5msrLPtjK0FgOagWANexB/ro5n6IRsE/F67RHJTdRjk8sSnJJ827h/m7AC1dhp9T1T1D
b7khjCraRZmTGdeXdtJTZ8xOwNzsu4Biyrd6fslTNJFG2kJTbsZjgqEeA+c2/bo3RFeYKcEVAkYk
NMJXTEXqXsTjXFxi1MUwenB8atG7Tf0v9r9yQZ/1ACT9c2MmdI4ui2VouPxRjwBPvqTi72va99BY
grpLLAb+fBBd7EnmjUOIkF1rQuRCYZ4zTfIgMGcylB8AYzCXQSeMaGHI8cPNuOF97dZPIbUDFmiA
exz2IHd/vumxsTuq5KvYaSiPviInEGnLSTF66zyyh0E8admV2IPaQa3H6WK//mGoAkQJJAg4lY9V
RyVHMY+LJ9FcfUudT3uZquBmsAiIzZKNQaBNsk8YpIH+k4100fo9b4y6A5GDtAAeR3QDyo9WpX4i
QYExso4IFaSDusP3/f/vnPgL1UGAFyIhT0Srf+ClV4uvVP+iKbwgdOQSltcXoTLJJWrPL+XkU75M
BNpOULcyiWbqemT2MpF/k1mCX6g1djSKI+Au2oPQHnOiPJOTZZ6q7ByibFyb3rrM14QqhOrKV0mD
WqHZDm4Bw2hPyscKKT4ZhowTweZrPoxr5oB0F/U7ytlLato7t1eJXlgyGibeKvJWYbYSUm6fpee2
w1cVf5ba++ihn7gD3DGxRC1lEmva5kijWJCMmYL+pytfWZqEYQH2BQsJ68cVIw/xJMNhlAEgqMly
VcXhsfiN/fCWzDsa/m7FBdYFo6UZFnkkS0GwgnM3cP6WwF3c3hMq/xpXSONM64I4m650RPyvSwl4
NHW/XHT63cKzueardT+yuNNgA9HqCTvP2Mg/wZk18teQg9DB+xWs1XTKFNdxvszlTdocTPVgEcSi
7llUA0RG+0DbhTSotMzrxzK7xaQ3r3QQ3PCE/sMP3aL5h3ZAxuogbb6/03CPgXHIJqMe4QexgD79
mCkHr/lXB3uRA/oUCjaQZvxpKTbyZ7ZzokviTy+YR9VGCDZlcBdhWIBpsUrkdHVr68tQXarqIkfX
FyXb1KHuRQ2IhKKZXc2h8svI6+XmGyeLCcBKqYKInnirWptAQxu4Aq70YEHpfzhp0kMmzX8e+PMR
2xXJDSJ2GG2Dv/4vVIrAXKFewdn7N09lTD9Ibxhc5cuIgkjfauKmDjY5kcReh+z6mLnhLLKlgPz1
ue4q3/x4JY7E15zDuQXlS6Cc5hXCOyC+g3JBGk/jbLpBE/wStgJdpUBt1h6OAgwZ0JqeVO0Rez+N
tlDCo6geCOTx1lILtjEf22WOKXT8fKnv6tlCVyAvm/wRPbQV/4d3BHIL05QxJ6cGbHHbGLuUyD79
YERHSz/6bgOE3a1UdZUzmKiriqejW1ntCvNpMGzNnuvwTuXUWxgt0OvaunlqM/xnrEXC0hA4P5dW
uJe8Nd9RGR75/Wm2LfEpVxsQyU0juQ6tzitVISV35SnL0wuK8X2InlVIugTlLhvsR9xlXAdFDtv4
stx7f6yMhLymuRf/+8P6O+6jGQJ5pvU5FqUIbKixnQ09AstXPccqqpsP2jM5Dgf/oCtEZTsKTg+w
WsIV8i/kMYiNn9O4x5MUzsbmhHwJtrCVvsXE1vStBwRk2EHmyPJK0IjYmc5mGDg+IHc4ncwnksLl
pCW7DoxqqneZ1DYIl4fZvTMnnqx20MdAPRA1xsOIsBIBqhevo3i9ezboB2kI/UVI62gbNFuJNkRj
w8jbrL0EhH+enMN6FcSrvl56hGSg+fMXEew7ol5l3laMtuBmGB+WZGgJSFyeXv9Wkg6cfyjKR62g
ivhoiTbficbWvmoD1jGboeb/eDqvHke1dYv+IiRyeMUZYxvjXC9WhS6CTTAZfv0dlPe5Oq2jVnfv
Ci6z1hfmHJP1ockb3WnXQ7zoOXsq6trt0C2M/ppm88jYi4Fmy5ojRseQkrTcWuZjUjIGrfdcVFyT
LEYFcW4pngIUp2JRtrHIogZhG6U4MSY/uJfogbrrs9yZJQOGf5RYIuztShz3RH0V2ohqaXTmcTzl
yatuMQLmLdtn48i2lUauNuaKdMG2nF65FFkCDYefqnVEeaXp4ILo2idvnRs+QHRuJp6Av/2q3o/I
CqTWWPfMyg9qP6v9mv9X9hYaS8kzfwU82X+SbdQwVbmqIIwDhjGXzENK86phPprEP+hJEe4J5b4u
PNbG4lmND2f29NzCJciRsWRiQ5oq9AneFJk1GyuZpcUfpmMdq98onSnQ2XIzf2UyD00IxtJDX9e/
mX4t4dZCnn1+lGemr8jAU3H7HoFD04Ar1TxdcfayEat04UJl9STOxWDe4Mnj3facfRH3qy8Z9t43
DNuV5VNYFs1SEBZpPLWOZg5KeU7RIq2iH0lcvh3n2EphozXZ4p2ZhvbpQcyYp7TYGfdRfdDVcfuY
xTdETdCpJCRUP3n4r27/DcG/Jvyxou8h/YwXQ7OvImiR27DeBF/wvxR8USdqK0gkPK8wgIZiN4io
ibqtVswow5D7cvdTcG5SlLHngcHvtNG8OPb4ulVC7qqtiIYRH6u4fmjOuDOq5jVzwXHwO9c38CBx
DPRjXaeCZ5ds4BnVjm3O6RXeWJUjjZvK90lqnYXs1DTHrPdhTWDvpbKoAda4CRNcZiNYYRm7gihH
xs6OEC4I03jWN0zoprD7H4fMOiBvM8yTYa/B4SDa4zFv8PELbjXNp5xorAc44mYQBlNDnUg/PPzU
WEo1+SnqPUsvinaRmb5BkN1UiGbmTGehh8uYaQx8rsXDBvwii+OqlWXmA6wFtsonar23sp6eBeMz
lT+Zb47+B95hR8UUH3kjGysEgBKqAXwk3ToeSErcpSIGbI9LvTxzXxvdOvSU4x3Khc0xdobjUS9T
AHDYNQgMPZknNnBwaY8yQyZm2BSZ1ozvkGsNTSJSjVG1scc4aVjUA4RPbIDwADaY0F2kqi9LxyQ/
YyJ6fPT9x2bNloy9Q8LwkjCxYTOVmsvjV2LxcTZQSyB12BTmTkf3QpwlRE88ohJuUbv4xpoKbQdy
9KzfYxql21rdewYkOzCdUHwXHKP3U37lWKYd4bDCMtyvkE82LIriiV74U4bio/eeLxklpbmpvhEj
F/x83n+sHMSUlIk9gfG7UDq3TFsD36QR4jB5zVT+e5FeGq5Qu6BebZm192gutSmoIVSTOeHmOJDm
o5CCm4OGjx8GzZey43F+9DPUyckZHhGY2OdU4MOOmAMrPD3iC6tPJ3gchOyIiwBUEWwA9BVa4N8/
EsgZ4+803HvRSThQzDDa+DuFu9KZdjuISOg1M/7Q3CGOptWzGOnnm+do/6VFrLjS+InxTFDB82KO
YhREMA1Cs+WjiHhpTrp1uZofCQEU41fxmpWpp2+aYJoy0srsfFqiwCLKkoOzr0lFJ+yDpylyA1Lh
8AQAWeLRAPRIADHIOEud0BxCSLrjD3BYYQ7W7iF42AfvHxy0KEEyiQ9HnPaB0jJQjgaQPOX4LI4g
BqDykUYYw3AzoJzXbpBOW1Zz8qLORvnfTkvm4d+J9hJnw1EPIK2k8QzFTiUR9cfLyQni8T84BFxB
8sqqjka54FCw02jNTUxRwE8q+nsFaVWr73E/rTAGR+HJc3VHHD1DjYMB6Sn/PPhmi+8nCRMowxlr
kABaTEIGoeJ+XTqk/D4X9Dr0Sf2e5XETfYxaK2bFv7RSbeycn88JHQ69/Pv14R2HjvdP6INXBmmS
1BOtteC4B53EWYIEFTESyksGsrTnI81GkM7YHMCZaTjbx7nHCh02ZTlWcBYjNo8Q5i1Ru2Js4Rqj
qabkyFvnT+sDhM9BJQOODFf1JnbHzTOAsGI0TjRX1seIjzFsoLXW12iIxH72+DQhdBA68gdLw1E2
w6vygRuCXuqKULf8miZEV245Qkb7xgFkV+EahwT5cemz3cV3Uf/iM1X9gpDSx4cQfBo2rp1PeDtR
8f0qvi3kXmgD1gh6Aj9dNVOOny0aUQ0HrksHUUQ+GUZudMYIx3p9aNchQwp6EmSmaKrf+DLt20SK
v+YaNRApBp86PhgWzdW45FUrl6jYBfLU5MxwCplJ7NSo85mG/7fiRB6NlBsHN9astwY/EVfm8xDq
fo5Op/bV2heVvSR5irATZ0EDg2n9gfniNezaAUg/kU+7ykWniq5AhSzKDBQ9lbRCCfqQluXWZOGW
o1Tf9iWeYBuP1jAV9LHfxDBSs2/bCVQLfy6MmHMEvdk6bdZB4UbAX5+7urMVbSWQjPBgTYLUa61U
a1UmXGQNy2qAdYSbA2cru2o5W8Dpkj2UBmt18sztQsSzvTc/s23EJtzkhTs/g237KQ2H+OG//Fhz
1c+Aflx1Xhzo6joXkRxvSp05xLTsbLNmMD1+SlMe8VnvTyn1bpyCdkC/OMZBIO9s1qtxcdE5Ve0l
sdfRvlVbvqiVxSjD2JfxtHgdunr+kJgCzPEsm/I2vLA5RPO5ABRBV0quEZrm2Lmn9ghyxQg4hTkh
JOxFxgwJ0VjkM60fk62F2LlI2npmjjN5tC19vSJEAu0rFNoXRzvL7nz2XLNZYwXIviKSzozSWRKW
xgo3KwqmDdswJLJQl8k5QudZojNG4bgzxH3MBNcrkvEjFixGKb5HUCXryDd7SYyYrgJCwKo4LwIb
DQyrwoyn9lDXNHMT/Ug2EGsBWRl99ezzZSxspHtT5zkt6kXNuoRn6B8smavs2zqNYhlW9Azjpq1n
lgtEug1+xX4l7fnDwGXxr/LJ2SewuqzzfYXzajYjgpGowIk5zb90WswZHX9FehFbLfnAUhlqWX3T
E5d9TA+21mBIvzAmBhGUf0FgfAL8tXblsBCX9t/Q8lt5y1+J1PJIQvrVi/Gz4LLuYeOCJRdZQWtt
6nQHHJzpN6mPDWnEmo8arflsw6lWueQ3CR/Ql0lWRBF8ZQ0YrHouGslBabJj/1wNKyI0LsWMhApl
4bFMyv9y1tlII0ZeqGSzazOkDaRA8EmN+EAgvGqjVBt5ux1zUSblmxbobfOplV812CWI9+wdWEs7
o/d93XqkFW3Z0GT35bA1mO+wwH5OeP1IlMSRcKjsNjzXqJhQBqD/fi40qkLsWz03/Yqs0G4SENgu
ICTa9P1W6nfgPC+ddETQa0J4tLEg4wTslznJFRTs2VZP0e/gVhthAeZrHxV7VjQPV5shun59s1Xn
TcdKmG27foSehTjSmvBGZuFM3A2MgCDfg7wGnsDyIxyWAtGZxpi4N2AqBEwsOM1MKeyZapf4R/Oz
dr+I5bWZyd8Gr6WJaGcE4Ap7VkW/pNbwGud/qTUETL7l2VY2ZonM2nnNGoFcAHkMqB9pwNW1dGf1
mLjFx5CvSL3jMYdIZsJTjOFRxV+8ZnFmlfeI/LD2wf/b5NsDE86FCyThdtozvZuU9BF+rcLoZq5k
rOo5e2QIRiIDhKXGrhl1EHaYYvX+eiUncaE+sOxQmdiDy/hDPsh0M8XKjT/vbG1cEhzvxCE+/ku8
rR9u/3BzY92T57lVi00cbYzanSn52iD9NnFCeaW62icV5iSdGfsHF9U1QNFTuWG4Ib09DzeiwsHs
6uSfnemlOVjGF+8ky2fQ+K2KQu7AHqvAIEg+kK1s0LdYa+G1TqnkZvrjO8U1Xe+SB6LwnaWSlkV7
f6gFPx98GMHmtDD28H+M6CiXu8aO2AUI/iv1LQgNlVeBvpuB3cLEwsmorLT2u0z8XF2YEs3BXmD1
/VpK/Sq7Sswe8r3KywkSlYHCMuuOsXLqKjsAdXGR1YsMIM46J/lJbkZYsqbvW2y69RhQZcC0AAex
tNUjw4ti5P0FixeQ5njCarJ9jRw/PO3gedga6od6/s37HgoACRMDBLJvdm4kBLRXTeM10XfQNYh/
qCG8bYhO1MDeCZsYoo20qSQiqza3gMsKXBf+nb+dmDZmjVr5mS1ig47gt2fEfKmES1Zd++p6Q9iy
C0gzm0HcSK6augYLkM/kVaC7xh0G46ZAHRH4PHm4fFT7Yo6HUg64ZBxfVgl7wP3jvgwjPNIO265J
0Kzk+zJOEawvBGvCpRFQGmKR5adLSziru/li8WTwI+9EYc+ZhuyD45oMKL5uhiHDJdbOCAh/Q4K8
wb3gUhPgU8nih2peO+3cBwwN/K7YhcIe8W+9qA6SPW/yVdutlBcWAadgVa1vH81O03ZD4/W6V6Mw
+LsNu7Ww1TMgAKshXb2pHcWfLvPB/EzZSvnFMwz7zr7tjigWZ/obODtdU/lT3ltcSFAxUJpMqRqp
za7sfGoH/ygmSKSSZ0CeyozyURmjNJ3NA0w/EV/boN9p+b506EfYsGFIPfUJrLqx1dXR701a9gwe
K3+cgDbNAZU+rYj6cUXnOopj/7cRaL7fLSymLFAg+JbL/Bw8Lg84W9ktMkgcnSs1tOVrHVzliQwS
HiDoyC7Nn+7/g0tNaRVOTBSRFX7b3ZDuo5ff9yPfUiovr0U0I9pCVw/G4whjK1Ox8h/Tx1FWyJjz
c9EmM7mPzu/MZNEbRVHFmjxc1G1JMIMblTwngTRVp4qy+P6Wtnhp8J1ClZK/pZSkLufZunm/pI7g
WkVJ1OebbkLlMFAA0OXb3xqwBzb1veX3Howpfn0TbjINgJthFdvaXksGDKTr+WNSJIyXpvwhV7+X
MlM6xuGuBmI8QdHwT4n3WclwYuJXIX6R2bfN/StGC3nFOxZtmf19p7bKeIV8pACqDUjLLuK9Xux4
4/+9TR/S1C/FNToEJFWQwdjXy88b36nF1XW1Joq1frWOzigDbf8andP4+No20KPn5Jt/TFQM3IwK
T/2fOpAlPY8zTxBqgTrwAe+0LNOJa37tbWRtGW5eUE6x3Tx+G0ZrNKDW33rfJb68iy5hagf1Lpyq
yqEoDs/Bf6S+TV6SY3qlsAQ/A3sGOPSgLoB9WuCgpTlJ1daW5LwCjCi7LY35rA0bHb4Q6lxuRHkv
V76i+ZZGDV8U+yTYf0hXWWfNyEDGvZN9ipdavNGjXol9YQ9mucsCDiUxaiv8I7J4iusNHolVRmnz
JXNzzzCYGEcsGQqG1nrfY8i7Lzuoa7cw2jIyYljQ5DYNNa4TVmhC9oHt9ZkRPvicsAVkgpHN2MW2
+5r7GUImXR7CXsvcQVKOjOm643cy7gbSCxCgTyIyTgE1t1PaqXby7EHSbiBvpG5whoKOkVKWIJCB
71aZpCPY/adu74iodooXde7Ay6NMMdqWFi/wAgtu+j1uIOxXvA/CXZJCrv6g8cZPCKAo3AUXZqFi
fqjzgxntC8tRVZqdDVLo+0n9oK/sESSyMxi6LUMJXO/RyA9hIK1BskNcx0ZuXBrTpYdRPMGtzPdA
H9kmzKReM35XycIEowKi3w49BWlA1shCoL1a8Q7jRjaWEpm6xAUPgL03mJPiYzUOtt7NKGvanvaR
GRZbBYboKYl+W/THCoIIwUMNEEb+vfKJjizgBGxyfiUT5LixJzva35sASHuj/YQ0JgXjY4YX9pqx
TjElmkSyyS5na6xeQ5RyzC9CG2sFwMwMNER8AdRvM8PBGVQLrhk7cDWbb0yo+Ep3zJKofa/4Tl7S
seLSg4eSY9F1ojPLaKU9qGoDwoMYjFEbbe1evxZFNRQCMB8ybtZqNP3SaSN+wBmNse1oEp2EexZW
3LRl5EihVY2cuUE+qyOxd9KAvIcxit83d4n+IGrZxe+LlQOm40gHACgC7oR6cAYFhJcCLuEE9wqM
047hyPdw1TDYvTayIy/UjxeB8cgHiX4cU0U2NM8UZfjO+snTbaCb5ud7jHv98vGknzy1IO6wK0Gr
A0FiI4Cunw5j57d2uQe9/lhhjkz5BZL9vhCz0W+AdrlbqYzexsEvYxJUbgx+CwWiFqiEOd+TQ7Np
dhuaTRww6RwiYvD0rMZLk33d7dvMl8z9I/PDadz95P334/nVp5+lOhVZv91eE2WdVB+pSsLk55hW
hBt5Hd3PqnVOSVNTlkRKkFj0L9kwsG/WOFoih+UnKl80FaPTZlRViO2m0zeVvkm0LSEVZI+sIlgc
q7hYZBOE/DEm1i+F0CPtgxvVgMSpetnjy0LghhQuXartQpIUW8QUu0y/5GgLtmFZVrtk8jLcBsVg
sVaKtT6a1OaI5vJwPiJ1USUhg0dWPX9jnp9r5LnDF5E1zWMzEr6Gbpj4D/aVuzjalfUGQmJ8wQDw
zq8YkHmir7NgoNYEdV6edMUPupfdU9uFGpvHHd9EajjRYx0aTpUtu2VyUoWlLDB/W3bKUmxAEo7h
iQgcSfgblJ39Lw9uYJEpEet6T0dJyuWVNcgSOWeRL3xJ3/c32cvaCb9ofke/BisjHhL24FQUC3TM
XrDgb15AcJQFWiuEV+jnVi8JXPeaGyO2LvdmjfMRoR3o3jEoUec6bw59MB3ZjToaaEY3OAt7D4nr
C23GRpfIO3Bok2RjpdsX+Q8KZUItZZALVGTiAod2ZdxNDp25hoSc6meNEgv2KAifHUQkKt1oRWa0
OH4Az/ggoBgFmw4ZZjrGMKKDElnxY0kJZq5Y2+GZz8fHEj40QNQlLutNL4FQdIPXGAmM/ZQIK/qV
/Cz/5RtlqyDfJfl/6dt3YRMFW+JM26eLwZuUsvi1Ns6fQzQJWRJ4XQgtnKyq4Cc2pwi6d+l2Rk4S
kYuhj2jVEDzkbCJbbXzAhAZS1hrXoL4+hkuIlaAkoI5FtN1TVM5EBWuGnSwxBVgtwC9bDiZ4eaII
uinohiVS1eSDPcNUa7axvuOhulMqOl3jGc99qXvNc0+Zrw3+MPimZ33dg5WFNFRbiaHThoSQOn3v
8B56Gg7voTeR1OycN5H0FTjmSgpuySSpb01+eRoEhyd2W481UZJjBDYWqP6RdCqcAuMQheafDHod
wELnyyja4XCi6WYMgfiYH/lY219f1wgYFPN4/ro9iATeNSdTPhOK1gkX9drfd6TvSBP9KtZYg3YJ
hWvhFzMlPpjhKWNzhqST2XIxJsF38SUWgVJuW/gr1jY/VzOEqkF2U/qPMvx8jvodTPf7WAG2sh+C
vQls8Shk/1TtR6KiQfqF28UmhWomOXf5XMYnpZ0q0oLc7Ohxmi3eom3tOX24Iix/uBfAq1ipMwWE
w+bKuDFrVzbWwGMqdZI3hMw44Z3jcKhWnQVTaFmRRUV4XDe6dF+RUxyU6mDdj4/n+SGcX1y5flUe
HsEhUQ/8mFrBrwZfMvYCTOyblbNWPBFaw0xL4qXotgxdiPoiMRD1XsJ163F29Mq2UTcqXLY9/8j6
S1JHFspcidkOKYFSM70vKeSYGKDqJg2ZDFoaVbM9EHqCmJxrL5jhU86lvUzPGqCk3RDiZtDO/AJa
Q1HIvxa/a2jc1AEMi5jsRJP3PAfhfEtnUNvAH3Nr+sB4IsJ0QifACMKt0ePH+KjbB8qaUb4+tqHG
iURUwuBZ46NOJfiKSJb8SHKNaZLRpNvaIjxLyWJWjlmdd5DMRLDErOiX1bAkJldCvuE+kLkuFryJ
wMOVYxYqPRh1asdH25P3RT9Ktg94wmbSTDx0oDgt4vIx4wMqCOuFOfJ3uOHiN4ZMQJ7dyGxjsoAd
hs9Has6scRgMNQA7epvJSXzG0cArGvRbDS6cAZl7zJ8OkFebk1Tc8JZ7ZXYHscRczQLI38DkgD22
cBAHT3ztX655QIY7OPVUujzaWZoh//wIdzTBP4bw+aE+bVYQonrbgD0QvbDY41o+V+QXPC6Wcn6q
59hjzvz6Sa2vxrWuugO9CwAKpOTXjSVwLpzq4KgnMJB3WBdsNrjAM3qnAQ5Oclny+w7MoQLr41W0
xRJ6DzbWa4y7IZbhDHUoVP+1szt/SYq1uASxKjHDmvRkg4CtN7+ewqc0F6zTXTnOX3CZh4MS+y2J
QtKuLLZzwNNooBCZwXSYVFMIYimxxF4roRnx8+ecEfibxgSS2rIAyhTdCFvGIHWHJNWtEwMe83pk
LG+7PzUBhGW0BLG1fGsJMhK/ySkgr93Lii183pQp+ErIV0GPyANq0yhcTboNIWxFf8bd9jxr0a2L
bkl7E6yb2NzK5qbHjKspECK089w6IwuhQGSQITYIOvt1Cjv25meaLbtRV3rgYIC8T6kwEOTrzite
t50jIbAKHBgJhrxM06XoGaVH06a7wNkUD/v+p8fcEi8pFcBjQ0/X13uttDkseVjav6iyB8xchM4I
YFYq7A1am/u6lGgMbmbiC/G+R9aXjLHwjBO/GT1rCaZlkCGIqmYkGN5/ENDXBBqiGi52zGmLkpWh
rdfAa19sxubcz3SVYbLq9vq063zCj1vFr+rTDLMJMfFMhpkP4915BTMdqfhf1AKAB30JXJmZqrS4
WBZThEkxKwATkKUcEynKQ4aVH5NQRRM4dpJ1N6aSM6wkslTdaeMtypwzRjJSOmRd/xERTTa5RBUN
Y/hv9xij1cnVum9U8OF/ea85mCN9SmeqjvqIrdBvOLH4Kkkz1JJsojVTHkxCgTFKPSW+sGDlcT6m
c8s3Y/w0/JS/6vr2rOwkOssengNcsA3DY0DDmOkdAbq48pEie8lmdN1YgHCqcHaiOefs5CDEqvIo
xqlogyfwha1yY3wwLWYGbknIz+YlKbTsE42vHjDTdch/Mu1H48PuI5QZ5KY3eCgHMFPHopz31okI
xDHF9LN4IFvaGk47Z/qXmSdE4gN7Ko5UqGcKZJ0pUbqknnLtU5ij5Nzls/i3nJcbYqHU5CuXvh7J
VzNMjf85NrCg4dgog+UrWNYdt8kiNueyB5rzXW2+0y0AxAaufOStwgHIjYvVjxGcsQkoODbyoXtO
FX3KnoDCpx8pl1uZfBy4GikFFaPwM3BKt95bNZ4llGfE5cytP3j5u1QHXk6M7fCtdT+P6EcPf5L4
u5E/9deH8bgaWwaGhNrq0GvQni4/OMrk0ZBcbiGYgFBBFEJ78BaF4EquMDlO6A4SEmwVJFIL6/IV
4XG477kbS0wt80S/mO3NLD9IKCV4/QN8ySACc7CzTXdp+v+e3DZzZawTz2tknWNpggNO9RAfBU61
tvHCyeObo8ocqnIYpsuGNMF8HPsx+CG5BHS0MhYwHdQhmKXjhBmcOmmDJZoCVAA0To51UllbQ6vg
RbLwuzvUADXoJwlW2gJEsRBfSsZ+w5Y844f5VeRbk/uU5Pd0wVSbffi/XvuJu9PtwvWFHwBAyHs2
LYFyjlfMpodJNxGDcetg7atZDnbreGmg4EhOeu7La5vd1OyWPD+k3yLcNOFG+U1YNWLSPYuH5Hqf
3+c61ub13WVG9M5O4ZmKWKObyBo8VhO9tekx1X6Q5ttNeB5f6a0MPvurtGfsWbp1vuEKJcW1m8Rn
UCTj22HReqOrjZGF29gDrY7iv2NUggUWFDXEg4kVcETMU+CvseqJB9OVmIwcmDTJJMO/5h6mjHGu
Gh90HXcSnAovTn+aMb8ma9fW81fONykkqBzzTrARtKtufVrlV9atu1+K3+Czpa5PjzBm+PEgcsNO
nqKGvI/T5wzruMtDzUnE3Jerni/kCTSacdT4idYJuyU8zRCh/qoG0bIj0JQombgYyBcdPpqZycbU
kwRvZpzY41E4xL+AVjkTLtqMsnZ0C5FqFR/eIz7T/IRRg3ODp4eYtci+EO/Ox8fRliA1IEz0MWbU
XCJ4mdhWVcJwK5cDRZNuKUaOovLH8gC4NZmsgxOxH2hhT26LX8pKADmvf099E+obvRktnQ/VFpVD
XhzCwVcbDJI2AEBMBOdeumoJmeGTHW6xp1clewTCauYb2bK/n1/3Mz2x1J71mHnTmM0nvA73xDeZ
uAEP4N6TUcdMMrTC8XrIHFNYLR6LonOZ6KNb5LkJd50I74J4E3itQHXdCncoXZyBTHym8RJTTXKY
+hHIEcDlmB3u8+Jv0SajQ+FKAJGC8pvSmeIFEQfr+py+8ZRr80jkaHAfQJd/sbQ0NiUTHRY/jzj7
91D/RcmknQogckRA9Mi/v5P8mDCMME9uoV8Rf9A68f7sr5zIRfMZVl+As9UrecEKgEeZI9kpPmdc
N/SNsHbu7QFmPSOobDcEm3caOU9aVK74RMQemOaXQDxW9Pl63czhUgqnZ3YgQq7Y1dVGb7ePzjMl
f+iPQ3EqhHO+OFS5T26metLZ8pQXWVs85FkOQ9B0Y9N99e47Odjk3SmtEY4KR4Iqi0t+P5cFlDQ0
ZMhQ792YQ52UzDLs5wJ1cM6Puxs1vtmF+OkqnulbyYsXT4x0or1/KMs2XVrCAk0jEjl0UAh7GTam
bFpeAM9XiKSIHHt+dlzUD8pkoPbz1/9UYsybJInYZntarx/hLRyukDek9Z3rq3USrIpY89IJwIo1
EJq7MZ+iZ+ESjY7PxJdQZtnYmmG7zsJFLy+JYMO6vkvUTQvY77UGSV4na8wjuCymjeJP78TwYDse
47UtDFLJKkiXQ7sYsWA0Ab/iYvIOV5NSVxHX+D6md+OY9L7oT8zAe3TbgRzK+mD0oGXYiV6F9vb8
qEIHeJmO3h2TpeFYAQbo6ZMNWO4E84RwKnU1yofRwCtLjNrGLG2W7WhWsKcSjOSlgsBOPoB28Vum
OfE+TfxMhXbjBl9QC9m6+uHJuL1zwHUGPOkyDpbRaxFwu0rzeBJuOhm7B2qubaW7lPGBrZD+Ji/P
P1pzFF8HPmzJ0i38LmKgaKrPtEhcI6M2Z0hwrGl5n7SPjTaF96Z+qtJXNK/h6z++VfFLen6VFFIV
2aW7kJGuupG0CTJsDaIXx9p7TY2i0Mn/EFSGuQ2xvLYXkU81rjs1sFnXkKBLc0Wicvp0cMYhEP+u
7gdrYX4n5epVrrb3OW6/6K/Woy3CB7dSf2LMJDpy6DUrMrKWxs9Bk5lOheHEToHOjtClhpkQVRbV
GSlXwa5WNugFuXafO6P14vtez+cvy723G4Wgp0sOBDK65dEN+XQ+zg9wKKT85h9dbJn63WMfaB7n
DwOyfznwosp+xzMPvKfF+eL1wuG7CZPx8NOeG5MJdcxUeoxKNTJHvfl6ylVwK6TZUHlWuDNK0khX
5AIze8ITbn3mHUuSvYAX+FYrF0nZadExS3xFZLG6YnlT3jjP+t2qSLFH0P7MVC8IcEHQ6xE5Ohrk
1aN4sxVEuzKeB2jRi85HW/EIfOtEnRi5b4e7aqw6NpF/3sbws5soo/aAvffE87jeKnsBzYQhIaD+
HnPq3KjPYsvZBOKcYBz2itFE9VjiekjqR/EKRIk/0P4DHbMxJ/qEDBThE+8EF2/2jbigmeCaTacN
hXjsgBBA8IAxkM3UA2v6Pil3UuejXuFjM2V8YqaY0+VSqcA2QFHymr+XNjTL8o5vgHsfiQTb/+RF
7BffKf9p1bo0C1nwzQqXLfGwQAG4GfbKh6FcW1gGFr5Fn1z5FudMag+kpza8bchRTM8DMFo2g4z1
kS2Ek2/xMPQYHccBA281Pl+OGPUPaNYYNEHWJ8R35kTaZtGyNhPchJob3cVfh838L/+lFACjVpP4
2e9Maydy6IvduOVFTzTGeO3yT9RrylgG18E402y7BZVwFI+VMCa3NnVfuBeWHfngnlixZ6p0R8ZF
tJHblaCu/p+dEHCqBI7Km5Wo5lPSHoP2qN59+oaq8kpeVWPOUphV3NebG9c/fZzF9kLa4jmm8pGJ
+YZB2azZAzPbFE5COmURJ2z7DADh9NViTdjE+sZsNtnEKFHHjgD/Rnf6zkkwPPAEcNbD+zLn2M3Z
c1nWOhMIocAswi7SVqeLRXvj/U0kXYJyBnUwOTKIOJD/pV7zV6PQt3DL0hHalFKL5MolbMIjCGT7
fVcL0aXRrvWYufLp3p7nHBS1vk6R0ZAUDNyEScLDnbWKi3jB4lW9WbB8g6tQnAXMPNkhjvaJvEV6
WWA0IjLc1Z5bh5UXxWaxCAdG/sshXGrtMsiXtbrEB9dusoSDZdNKJA6QIuj7vprNsZ4xnG/+m0Ib
6qL8s9kHMcFG2KcHyE5jYMEKWEmoQsMZrUOsYB/6ksC9AMJAtLpQWizs8htBFcMc3ltvJQtQAd1Y
RRVjEKbj66Rbtxnbm3kZn4VZKp8aCqDXoen99MLPOXOwtSfNCDZEH2HCEo6nouUbTDI5/JIlnUBT
nehDEQ6tkU+wZQXuAfri9fTpmPmFbMrtrCmPKe3k44lCtpqi4NJmtocw6l+1JMKK1noavNwKoyfh
ifq4bnidHiSbiNA01/XLxYuVGpvnFKN+Fc56wr9QovaHHt6L17+8iK49mnXBVmas3PBYrbPUSSHd
km7n6IPT1WtjcEvLDbpNRYz6BHSJahLEtknazTPZ3Mlm0caoxgS/pz1nMRH8y8IfWZrDBiGykX4o
orRYPP7CHOR03tjYJDC2Y15n+oLi6lJmE4QhQXcsrOPzcbTiY1ochN5vW0qdeWqSvr0yEhzQJAIu
ObCSSQjVy+5Q1BGmToCdS367VawNzSmTxH6fbS/WlSS9iXPvn4XjUFn6UeZG1Q69QqduiscmGDEd
/D1zQ1qJ/1JTCEXgvY6b/3qXydFYgaqKESn+PclJ6Ay2Et2a+y2bPNob44/sM9Y/cusWqKSSXrQG
3tMxfx3sY8Yr1KMeGBNt2A2RBx4fjT/RoKh6dbnLom3RusIZzRYqNm6/wF14tE/Uun9XBF86vAHS
qiLudnWdcVjSuDmuN/IBgZk5f+1JPjP61WVsJpl60npjy2fY/aZ1vKNoEK/R5KBfM8F3w0kalhaa
rGEZi8unuDTtmSEtbhe88GxCGEEyZ66vaJnYWXi9SW4TnSnkncYxixmvdxaMjAlhljfn1b/2f4vz
7G9xjgCS9yncgMaGVbWL7xOxXYQXTpSJx7597y9UT7zV4B5Uj5elHrFdzO4J5Ihc6+R5FlFGUHmg
YicL95trhJZNZ0CKPm/wIhaPlT9Ddn/p4w8N8WN3yLpDQg6il4ljR5UV+zDYpwGZaF4i7IaZ0p20
2rV+h/QQVBDzvDLcqtoYIPicdeVJ0C9SB0HoK49/sv7HbP/17T9Ewtattm4VaF9ME+bZNI6P3jfY
yAOYnqx/CN4zkUIeDdbT6SpCPZAuS35gBJJQ3ogkxI7EuCfipeelr2YFmQ3VP6QWaCrp97gemfey
kcDzEZ2E7GzB9C4Y6mIMWdGvMt6GC8E/AbCCXb4sllzrhJD1zXqxeIlr+ekzYzMJcDIWIUXBlSu6
ZW/9DWpAYYFsbZ7WVul3qrUTMg/x3jBBvqfJ+3ERUbvoxYp9/vJqYVcIW8wSAktZvym8QN52MYcE
MUJe+PKBgOZ+WR3E5zEsOJ9OBVS9+9mIzxb6fOdtWFOa1dCsXilu7dFY07X2Pd6/FFYoU9QOjTY6
oYDsKa0z1GB6bgDv7mWIhGHbJbupkp5wF/BqGRFbsjmuXkQO53WbjEnL7f5HQXDy58Cg88BNluFD
rCcilwJJQCg3YeKTigJOuXQIQIXTCbJpabKsiq/Y15CiExTc9F4T+DCQSd+d6R/Tc6Dv9cTrYxaQ
JxN47FxhsI5HW50pt6q+qaw8shMGa3G7N/FURjymW/xswyH4fd2xy66FYPLqyA3X/4+p89pxXMuS
6BcRoDevEiXRyEsppfKFSFNFL3qnr5/FrO6ZAS66qxu30tLsEztixXNNz8vcHIryJdB4E0HENA5Y
eNJ2oy6yL+hA7E5hf3Y0R3fOeOJdCl+neM/8UXYVWFYcrTbiYTzT+4qPi5WBRrwBe2WTwWY6rtrm
XFELJl/bv+yojPI2rdtVgBNXhq2xyG5FYhviMuaEdiQjy92IT0UE/pDdY6uC3u0LuOYFCvfOPHVf
5LEN8S1Vj4xuwGpBKOdur3yAUgGDJyxZkTzEbifP/h3/qXnTMbvTe7ACTcOp+CQe6TPbbM5nCCmJ
/2xm4kogkN6dN9QMn4NABdBGS3baCg35hY7dr5oYjX03lpdK2ODVY1mr1sT5lgiEUIG4wOt8c8/o
uyl2mFmZHrmDtxw3SlaYHnZcfHuMZZzDWc/hzQyne3rtkWs9zhw1bovMi87i+gmGaz1kHy/loVob
TVh1L7rBbkNzDYyzzjLZjhhyWAmPO0Pfy/ohyE99eY7bSwEp0W4hT4Z+m3uK5IZLbJdS5qqgALCQ
aY6BK+7lNZ0vAnF3h8ozIk81PNng6O93rd9Dw1lnq0nfWJGj6EuKtnXVkVXGE3coKHJ1Ywrf8Jb+
H4myLWHiXZXgDP17+j1iJ6T7yk2BykTHUO+xo4rAtEoPdDklWvYeyjimcPR4RTw9iav8GmbvHUq9
8Z/F/vziWspuX87Tv3BriKeo8HzseWcE2ZS1M2wjLB34fYBWwEtnPp21vYBknfJoyodmvFfdu67e
XquidaTMqYLNC3dFQeyLcB6C/cqjzvNdMpZI7QhVgEHY4oU4eYHZBd4WeBYvHqZqXjwKFrP5FZIt
yr9ITqpLLDtmox84z9w9h/GRa0lg0O3WSfqO7iO30A93an5I/tbmZTPvx43hIwGBIdFYeRHLa2fL
3Bv1OlR4U+7Gv1p6F9I7PJekpvLjDSZXA13LMQkmZo4Hl0s/S8qJ5p8kxwbutpKb4QJqHRFs9cDy
etMue5L2BK3oY6LDrNnUL/pcHCDtsoPawrWhAF0ar43yVlZvScXN9zZg+P2uvmrlYlRQhd/hJlWM
heuKBkjGGV4F/AFeDl57gL3EZAPa4MKlvvNJ/pPAIZ4CjGCs3qmWfcF9UIMNLSrWTaZHjT1SBEdt
Vwz7Hm1tM1Ve0PqR4ltcYOE2mLY6Mk++E474pA2MJCQnwCEejfGUWyelOD/DSxI5pX4MuqPaMakf
O/Wgj1t+Lco+Sfb6nvRq4eUcVwBD//rPkFb6B4/c8K5dSRCL+/5PWb+ZvxoT8pHwKPOvQvkM5M/x
eW6+MPBIS5Xz3ttYbENgdY1Pa3v529reEE+eAaTPjfCkq+VUD6e8Ow4Lw32q+zLZV9VGxVlXbUrV
JntpXQ063t3iid8CwxiDMPS+jnfDPYtvmXxJljyQ4lkuwi4nYogbz6+jDxVC4CkqkHLYB8lO/JDP
QFQtDHCiL6zxLQmESxZptBY/lGNReBq+ud/XAfckPwK66zYq7OYaNLNH0DyXHaldNo4Olk5wreea
t874EMuNZmvCpoS0CpCCZO5I0Eq22BFCdFug4qjNscKUSYx2fmUR5eQzQkEj3Ohb24TQlbgCqT8w
PDMlEILGE0cOi/dRKV3aDmwN1bqLRuWHhfzxpMkDO5/IO9daVPkPrJNQwVfGIrECDlcuIsBmoa3u
4vLS9j7hv2qVvTdcLjwpENww4L/j/SNWGU38HQN8sL6EXUuAcKLAmG6QfGMDtWxtoStsk8znRau9
IfdJipI3hW4CLxMdDYC0zBn8BxueQv/2r5qn67ZOFfPTNy7K3DpRae8AEbGRX0r7R49PrXIW5KWB
ACeBJncIy714rnOoFtZgT+Jf7MmLwonUES7E5mz+MLzmKsmX4cDegQWieT2vD2NttTtWTKoNAUB9
euNRmo+je3TGOc1HGi2Zm9VJP/MdkyKTxRO5sxfmX1CmBiRV8gyB9863QGcOPRmJ8VatYlBvAt1W
Jtx7tEiaD6wdSbyomD2B0dVWgKnOqd/fW3biFDr/OMv312MgvUNCl1cjcUrCl+KJDzkWV0miZfw9
JM6p0xvS+EiKkbGlWoQLikSehTHU7x85jC6a4KZpV5rMvq9liz0bRA7pHPb+sSvpjlW59XAnM/mk
VwUzXY4FEDOR5ivqtxKu5sacjHrFCxY5Y9oPcJYwG80PFiKofI3F8zjQSDnR8bwOb5r2RXSyLHfk
Cck06850AikSN7PpDvj0vyDqc7wbJKuDTwHEE1zZ+nu04S8LI0h+Py39nGxyxxtrMSwEiiq/++xL
eH5a1QdCZib50ehZw3w3FeCPnZp7I57ToCI6zOwmRfd9AvGyhJmivs9MvLAZrfa/cBm+GTrJuL7A
yYKMpS+b4eXlUFVBBwkRN9G7AUEhxUqako/Dt4QZU2o3/D0N+uC3ht0Cw6VLhJu/ACAW37gQvUXy
7YmXAAqr9NAsUJ+/XY3YaWoKfqBxXihDTfRvA/0QTWJRC+4PfluedzzmxgFKwlK4avgQZvOxT+TZ
TpZ2tmuH03M4WXb2h4Zt3OHJQVE5I+6Ddt8nGF92YbbTntuBR5ZyIIEfp2yl/eCPUXsY1nnMFytC
rtyrXC2g1umJ4hlxjYa34HAn+hHtEcu9hDPXrbK/KyR8q/3JzHj9lNGrnJRtGTmXLWllZd5r8KZN
idAMF/Svf8tSQjt0dyKFsULvNjC3kk+ZcmSOY6DvW7owdJu9Olu3jiUrKNcXG41BB/ME9haEas//
TMtdinmW8+GrhCkLZ5rWQeC7Ii9daQF2ruJCTzz8UfKhqh3eiq4srJndlvfea3tKdVD67JT1bERg
N4LBDl2rWVXqufyr0kVL0MZrtTlCxmTH0cUiNFw7E4Z7wyGGo/EBaVFw5fCMwjfqV87cyIV59IZ4
B9aVDTupNBZgqXlgB6ajeaNzETz5PfvMC/noLftrxXNPgklwuGgV6gPd2Rg0csnk7xV/Mth/cpos
n/uJpy1QLYQrtbJRBUlgSPAIvrvyup2+0QiFj6y8pSPELJoJZ/5aHsA7OAz2eLKCLcWJ5OYKnj0Q
J2tzT6aELe1Aobt5YT3UMo437zIYtehTDD7L4fM1fHbxZ1ACzH2k2k1fN1cCkB69I8JeBsKsbfvK
j4jLsRznLvFCzuv6ptJgjLrl6A6aG62q5PFscQ9+vrgrI2dCzaYzqvRYOwzcotdxuAa89h5D9q72
N5YMcvrOFRm3vOMkityVfbbsIFN5Ze/SbP/Kzz8CeZKe+xbr3tyGRKUKP9cAuwanKUko5rcdhzTu
EGeANWGupvJu8c7Ly5Wib3kba7BPJZmzznMRUabUHmlepn9ZgcCDWB1voAW0D9L6+EnNkSUEYsoq
l+NljdLFS5OsyLoew+UPtMNhKyVfrJPCr2rkDguW0abxrQ4M5i7H5hf40SZYveJb3V/z/obJfIiv
oUTtzV6zW2BQ8SGXpdW8IgmdFG9Zwu19mtqjBjdGWrWJ3ZQUb+4HlT3aVjyLKGXVhk9Tq8efCsjR
jJlhP8S9HyKAgpB2NRz449bEq27wU3NA6/DTbPPzUz1qtvSIJB+0R/bkR0rPOWLMQhpdXSPwRzzN
T+0y2zfpQdUOk3ao02PeH+P+qCXH0JbUfZwchkV4KMafZvqOxa9C/jwNC1VxZMWJC0fpHajSyUZX
/zMcJQUnfvbbB7WGYI7v3zGXQbrjy2JmEidC/j98K+zJ+AUNcwcOO7R5P0aC1E5WXEGd5lbVfD7R
Jm9o/ab1i9af9VH3ObjJ4PyFSxPaZcoxjZFhXyR7YRXpXoCBiF8eJz92I1m/nqT5fGftG5ZbvSvw
2CSOBLDL2CrIZQxS5jy7YzNm549ymjNkcdAL6A7f1uouu9MUyfVMMpzQT7p4SqupX1l4fou35+uL
NAVO5bC/ov1lMGwQDOB+lY6gArjA7OsmdgkhEYHJAQ2PfF6mywRKi37MUzr63DiEPQUByhHgWGSn
ITk+Y/wx6PWeRjEQ9ijpU+J9ptoVqPJGuadcs6GDKsg7CgsqQjkJNrM/YXmKeI3vKGVf6dlX4CKb
vs6WcYLaBmFV8hN2pZxxr0FJW8YG8pQMGSNkyXcsHZYmyItolw36cecSyEL36kBAde6oPziM1+wv
B+zJj8IAiEs3OQXOAZaCNUKPHGOh/0xlPPg8ymEbcjziunR7Wirj0B6jg1KMWwEvdkHNy5qgTCk7
f7Db6MLmX3AMn8OGD0+Yj/PeH14gCPXoxEA6WQEpC0iqnOGL9jEK7xFrwmFhGjc+cRUxciYnAflS
ns/sbKmm8T3laMZ7H52lWeg/WeEhDYyTHcf752/aiOexFV3/6eNdYsvP7RT7Y774d+iHfXqkq1kE
Ave7ziL1zA4pf/+3RuRNA86T3OTMMm3OMeBIwdf7hzpch3n5IS6e1qNJEHTmVuF008I8ggubYvp7
4JxppRWhnEq5AwSrMQ2gGo5erbgKyejntsPhvDOxlnKKrumjJSHLFd+7Zbnikh6TZs2aI1+iw1ec
gcyrTIw5P6O6YhWSYOwtRQVDuF0GPn8Xozu/SKNZ0CdNc08JXzXdCcWdHw1Gkn6us12YyHizyWgh
iUudRDG/YEzpxU68IONjuBcG0uxr+aezzpl1xO4FfxqlTtXdgcOtsK1Q5oA8EoamwRq6xJq3DAxT
8oocqjWiKwyI5VLr3vCCkxAmk8x2asLrmWAQh3O2ljDB61hYumUx0Z9A3RoSH0e8nQ4pcnY9vPo3
Hd8kLhEFAiyfjbX7I5FIDLosC83ng4+MFQhGKlYgaslFyKoUe5izFUif1ur3E3MDjHmIBfgjRQct
NVZRZlb6+xjsJeYvbkbfKHwBHGbp14ond94T/JLkinZaLkAdp8FGWmmvlUgZhI71Yh2SuGCzUqwK
O+5Qb07L55NdxtnEDFMda/GAYbveya97Xe170+YQb1pu05LTdrLcyYdNhmsqQATfILSU7vwArryM
eAVrjZCSFBSj7XNc5pfYonfsVW7j19actj3/77KNnKZw/9I4fkiTda65MWEQHpEsDMxtTOuI3e6U
cmuZW8XcdpDY6cmG+yG+d5g3g4fRP+BB9Wst/AOi6/Vh+j04FWVdEWWn6TN2nqNjhUDN3NQ2YWcO
Oy3dB91e7fZit7fUfdXtBTubGcbcwoh+eCk3w/jOg5PLBRq6kR+V+sxWtsfpOKcZ0ASPw+OcYpib
7Dzef/9J4/1xaA5VvOcOnkQ/k+pl+Zu0Yzkrm3/EMF2I0Zzu+8NmhKwI4VFBoSR+z/3c8hs5hDhm
Kh/p7UkELz+g01gWfoIzdhfc73dqlRz2Az03abKVk20gb/EJCuGOQUqleeY3ZbyEV5BekCJR47Ty
xibSIAVNahVpitPIunCz1H2mLu7DcrEsYT/Up4BRFXPvVX5dRvUkAh+sOaltsbjkNqrLEldQtgl0
aCpOoTnoawKU+cjTDY9DeHoUyRJkJz07TdnJYDDXjgoopLdYnRVn5AOQSNqTw+4mrTbCPKOsnTxY
SlB81M1TI6XA6WT/I5KtqzYaoz4PjHo+XzKXQOJa1PxgviiWqzY/zpARC9lmxXZiBJlh2ntGhELg
flIWCA5PYXG6IUXkpH6PU7OfD1vkIB0boUpf6dSq+HByfL27GQLbpGWf0ALvMFedfl5w/MpVET4S
83aygckxNllkIjljWspxMtY3X2BU7zjVZxy/ZqgCS8g1vB7f7kAbze0yNl0aIl0aCavRt34N9/Ed
0I5Evo//xBIGdnANVggSJKdFiVrf11J6hybzW7gp1JyiXZw4/bu28NO/pcHkSqXMmcxfDJrG2svF
kTNxJxwn4SjKJ2qecRiaTmk6dBxMomM0c8cB7Ql0HPT93HEg6muL3rN2Pf0GrrpipdhBuI44weHJ
avhpbwDLFqMjFHjp5rTH9N+0x0DIbgId6IVoUfNu7DlRpEHzNvUO89TBBo+9ntIemR7Qkf/5/hg1
fr2FthAeeB5urvGKN3S6kc3txG2LDQpljF+h4PDbN8TZUZSqu/BeMUBVwBKvA6+7JYxUMOfzpVKw
AAc8iKiNxYhzi5/fUZboff3/nDqFDuWFxVOecfWXh/X8NtF4CDyK4BZ75pZfDFfJkI2Iwd1mD90f
HRo393rv0vaDhangzWTcKPbJEx6iG3Qhwp7picEcPg+zRU1TqDPdRfPUZSdpOCGddX64zt5e80sQ
6IuTFEuIYsHrK9Y+qvCh7ucryoB8Iq3xASiOxOsx21XaB6sLvjk9QCM6S6j9GnornHi0k4WZnlrt
OGHz/YOYqSW3QkXhXucEeEo2M3ilnOSjUZ1CxYPkwiVkjz6xSn+duzvuMr4EAygnEJWD1B5OEecR
cdFJyzb8Iw4/tD6tnWfkZZEXEdjmnu2OJmaXpYQTQoUENbuMUNkKmz9m6h6OpdHthKt+tlgN9/M3
YHK/khEjG7Uo+nXfz/hJzjcxMbvoUWUI1bZALa+BtLoK0SBFKiB8dYLgs7WKbTNhxtzyJQnJqmXL
GjolCm1wVo5Zwg4b3x26xEKXvqTgNldDHPTLM/W22sfMubj1nkJjQD5r5Ja5R61WcFXwi0/EXT2b
90BlOy/oEf/vaYe/aYhWnGFbisyoCyHvM63JSjGZcMHEp9I6zmbnX4MoYRg2tIjdmuzgM2A8a+LN
07JxsGbq+ps3QmV5Bad+8rPH+tfOzlu8SLbZDUZ3broKDvDWqwlTYl+XPZa10nJoHPJbdXd+dWc4
2fpZ6DCZ+WO31QxfgEYa+q+c84HdZq4Jpoa+EizONEASAihBf7qmvBKfyxQzVIPtD22H521NzmuZ
4WIPII8V8ZECD4EFUnR4fuGdApCxwuEsMEbXvjTgFUtO1kBLzZqRthM2wqcZ2/jHiH4z+GHsYsJh
GQDkEPQqpcQzqp0zPiZXUO0YLEEYZ+dQ9F/1NkQLLq4JRHJykEh+L1dtvBfB48E3BwwsW5wjZW6P
ui/BbUq3lu5r08JUbm12R0qTdlLmiQ1/iZWDq5tO1RKMdASZKaRJz0p9NOp9beA2P+m+bOxy4dri
SVlm2b7o97yuTaZm3t+MBppb024yzZdySSht8qwEZ9p7bp7Uxg/OT9K2J27MdrhOutdiORxO4+hl
HDl+Ok6v5lqJZz8jjNSRZgseQk/+C3hyZ3CmtynXCwPaHd5b/B3tD3qv+FGKf2lApKRLMv9OuYvn
j9dF4Mu1X3FyikhNIurdsJBi1o6o69zivmt+sfZJRpsDOAEmeyAvzPPzcneqCeCf4vwDZn4j3+DE
x9EKbA1HLs4U5aXQt/Dp+Y3h90lpBEBuzbcxnD51zcqyJyIxr4tQShhEc3hm2KRIB8seFBDZIwbY
4+Qp/Lrw+8KXR5/4IJNgpHhxSObdi3KvpNUKBqfl1JKjr4NsW0W+zNI09iJtsaTMCIMPM4C2kxrs
eCWwLiA8XhN6Q+/G5ZvCwYPR+4WFx54MKN+rtNiOgU92tC/muZ+dYk+tBd0yvPXDOa3PWZTTB8AB
gRbn94HDlLSOlmt0YmSKU6hf1PpNs9YJuV/N7f7IIxulU4UEOEd5Sx2qz4cmUZV6g1pR30OU+K3w
dNxRPcTC31bbzUdXxe0Ar/6Rmd1GvMm/eZnCDp5bPfY5iWjEedfBdsGNROajlef2MOh7/36ouM1q
zgEUQWBPlrZ36SPlem+8hVl738fq93CBkTyWtghWxft9ocx4SBfcEtv+QWKpX9P3zGCw16wj0cYc
6zYBcCiy9btCbfshTt6E5otIezuzbFL9LMdnE6qYctLCkygcVnu8VaNO07UvZm/YqxTT7l7+S+Ua
dy2m6G9ldOrIfcbsGYnAznunKkRe3+oQWgZYWbuJTMqxTI+1frSSI8TaSPa5I9LkgFi6Q+IQ2Hh5
FYBobOi4ZUtPGkl2LrK/0bSqOMTAp5NO4jduKfl7nD4M/qHQaQWapmP0fB7IMgtzMd5DIEiIC/oQ
0/KbgI/5IPdpdTeSs3+U5y4a9kZ6SLMjca7/4kna/v/wJKZ21AFVL4htSOJikP1wVVYc/t3kIMuU
W835ayqEN61wDTq7s7bxSLflvkwPWXqAg1P8cnDGwNbJJfrRvNOzUZ2rRxW9N83tKV7oZP+deGCL
9jW9O3PE/H9DJDmIe4Jv+kVq70byiCgx02E1Lwrid5FT//ajiHwxMNTdJnKshozm3I7L65VqJajs
sp+y7fvteLFyotardcZCozqP1CyvVM2GjL8yCyga+6E/9C8uv50oOQOzPpkSnA4tMOadjg44HIX8
lNmNfk+SR/rRkAHgRa860m87C70y2ZOn0CMeHhzFZfz4oIuVT121TWNLKqxR98SmBxfzYL7B9d0d
nypiotu2zGOoW0tJWnKjwdCR/ZdDyHdkQO9mVlqTHFWBQuE1v8C+3Zt29acf/ujCn/wt4mpp9+e8
p4lu1/oCGpZIfGFl9OhMh2oZR2jZ1yzD2vwGJZeP33yQnQNJVOwC3tOBjbOXR0Zc4PQ/a8YJZ9nr
i6hcW3r9F2Pgs+H5tlw8n+8NVjLxPcajfMGWNXCHw5JmNgn5qmt991pk4jkSz6Rd9ee5Gk5Keoq6
o6EcWA1icB3xJ+yLDmAbK6s9Xs18B/EGxYmsHqOqLM2jKubObvTk3nnKn1ynA6k6OqEUNyYy8YN4
QJ82z4SsIZgLYOoUsIuE9MJDt7fsjqUDI+O1w2rxxFzgVh29Y65KHHnTPNDgCOxT1SLtSdax4kdh
QZPAEs3LtaG9iYQLJik8FKYyF7Col0ojWLPCus1UwbcEsXQVYpmbvuCFIc4lBkAMegkPsN4CeFr9
fpg2U7qKV3L19lTeIuVNk6lpfSuGa6VcdOyo8S2mTEffFpi5sDSje8YzXCC7l5q3yXuqQmHQLKNm
OTr8SqbQE1XeDE7YPxJtF67ChCDz/oXx4tARaaS/fMkFTaZbULgXK/USq5cSpqGMGdfnHSAme2y1
eg/sjR6PJY2leFMVl5eCjK5J71H2pVYfEHlt6ywPi4ZiWnarAHzDRXTov16BXZiEfvdhuie0Bn7A
7FHoCLA7L2nVo4Oi7dt8BXx6PiYP81hwKkbP9JRAnG+PZx75lUATKOAruEWSr4A34SiJ0FRd5Af/
9ozuSU/qgJneNqSVUd0T+Y03li5fJjp5JjthikAuLbYlSnz6VXQP2ookbAOX5D5avhqzllxgfcFL
SxEQBV9sX0iW/7O6EVTXsdtIfIJLIl8LwNZY71wBCHbtTpjrRfgZbk+Dn8jLlcAzeUZsHK5sOnnr
YNgQbfV1kWj5qI8d9jb2y/3u2Sy5Yf8Z2SceOngBnr+cCPRsMpZ+CdNGppUQIxKoHQp5iDpiJaew
CI/8uMeJNJUn4iwvvN8zEOEv0hRNPzhg5x3WvN2Kpg8svkb1XejfMyiPirQNFPYrwZpyRREYmx7o
g7rwoTDYpnMkpp4O5Jb51utmey+5jGFyAlvkJpmjYYwcQ+A10z7D/uJN5VX+bn5/EDJVC/w4iBTT
8oBNnCiOtCG12UzHV/uJdpYOl7kum5I3/N35TCPkg4bJlj7vOuWNhka9IwKamtyfJLxpMJMAAM05
IvRTXJQWBkV19qyb1Xso3cjeNd8ilzdbLCrLWHp1iHAyk8EEgsMLBr/UfVZ6bbsd25nm1inb8KiP
vlb4geBF2HgVT+ygT3iMQ08y6D2iFEkYf4CV/FpoOuLppk3dDpj2CvcKFncoeeCP+nm1hO3mlnZL
MubJra1Q0HnIKst/8W4p9TgSUNvJSMyZQ3gbSJ2zbQc5b9MqXgUszPHa+gJwqHfCaFmx76xD9Inv
h7/KGFfKXit7vewRXwIBoVFHskb9IRZonbB1M7ECt4NsgJUZ0ipfQrslOEraQ9LfBf09LR/AIkp9
QX+aqf6YFbjmXfkp6P7ARtmw+4rz6k6KdqEKadNXZVsV91W4ZyY0J1/cvjoaAVFKHN3+BpeJ/Rq5
igME3EKDQwrwNDRQKMJBxfF7tj01FCQNPpVMff9G3BH4WiGwRV2a7JT35veAL2g68Iudj00B/Dvo
MGerQPb56VeV4I18xwBL6W5xcLQLG2Tu4TFPw6i/ebcgyiwRKsK1g9GkOXSoPvrWqjjvsDsm2avs
83qwtWaPSG4OC5IhDKvW/t98Inc7yg7RkfnXInXXWj6lfm2GTeHAlc3qNnwdufQHLlbc41h0X+Cz
yEo2syLMIB4MHsESQT+V7ZEj1RDMsQjkDTCKVMNzL1aIDCJHR3eIOXRthc82fzfpSO4ombZfutf7
Ji0iFdsiqDCGM67Vcsm2HLQuXdNlschAN0qnDpwl3U/5KtSJEO3o8G1VjmgepH3F+pRxG5Y/GVH4
aaV6xUIIbYs7sDjE1FGVtDQuxfKHHlGKFvjQdGZEtS09mRruVHPTmJSNeID83obk29YzNMgk6ME/
0Bozb0b5ZF6IbjT49Om0xpuormVs9NzWnPCwvZbXOmPCmHtZjcaTJU8JKLd2m3yVbYV2meCA8GRh
KzZntv+IAw2WkTUOAUybOEyofFXYL9OORA3WEjOFeEI5o4AHCDctS4nLVpiSJfi4bNqMt8CizvSD
iCQ2EM3c+FUzc6OFX2dIfoMXBQ6/+dXBVO8GSTznn98m5EhGmfjMZS+k3MMCwnAI96/vkc1uZVND
j7shwZx8myCSaL4FxpiWol84tHrCRZM3s1tFUr8F4+1lLeig+vdFW8CPvwXte6AUey8YjsDzEpRw
uKLGdqSfXHs3KptSkamK7V14g9FsPvfggRO8E3jvclvddFhRCGQtQL0HhKxShzZahfrp5D5AR89s
86OF4xkcZYlXHYqLDeIJvb84CtMeIDslmU+/0ucK2uHvRNEzSEqNJM+KsrKdKe6EagY8FdIO1MhY
z6iR7EgDNikkc/5p68TB8PI0bgQKGHIDyVkPV4kgeIXiPUO/Wry3tFyJbtttME5T5SS6Bplj7laR
EqtM2OXSrq53gbbW0JqjXaJus2xrgjOxs9iO9xXOyS096pCtIDeXJNnHSxxcoukSEhYYXh/Vp6Rs
026LWxHLiLItsHqnMw9Fgao/ISjaRueJT/xHdlD6ECpi2f0Sgk1LsKV0M90dTa9ZWiGAH3CCTnl4
CrbJ+y5yFHQ1MEmHRkN+PSXWSXvZgIlf+a7PSVZYw59k+AsmwMIEETJwkB2zh+S7y75aJkJe/z/z
wlR80qU9Z77exP7UxEf9h/wH+SfAeka50o1tNGH727JtlJV7NaKy7mk/s7RD0B2G9MjphvG6+DNS
KcJq/jc5xCzOpBQx+D7nOAOpstTYtv0t7eHKrKSI3iBASXuMt9goVmo/l7TKxrbCtFctTDxw1o2Y
W9fvmGD0/lp+VaiVrCd7RxU2kMF7l4xzizXLsiHtptU8NU0s1X4DbOXdsGwctqOHi19YJBqhmDnA
pObniqKqbhUFNqN9CtD6B/vzNHiZfgLzSd8ldU1cOgXTBUZ3Yu55d+JJqHGwndFOrNkwhyoNblFY
VeM5ymdasgboWCzoJPNjNuJ2OW0ZGBno6g8LRb26V/GNNK/iksmTO6dhS+4qe2kPIIhHfZnZanHK
cJSW1LkBVq631MBgv0CQmxCOPCJiRKh5r1O0SfIhY60CZgabDG4V7eWyWCPzgEMbwP9k1yT/tC3O
WiiH53IizDlDE9n0Pou5TLysgW8ri0r4FhSYdj7IKf2KsVWNfNQvpj78LNGdBBfZ5nh+sI+M0A2Y
urP1GWzTJWcCimhrkirBLJcNuAR/MRjYAMYD4GaYM0wFz+AeJB9m+Cm+q9UpTCHLGjyjGgcViCgH
e7pMefT4oPGgvO5Zfu+yt+DFOv00IJDZ1ms5BJzsNgmCJL5e6Mx+3SMTbnR9g8IKv0tjpeVm4+wj
KKrZR9BD6+aGwIMqLqoIWWkBnWiqbUoYRe0cEL6YLs2EmH5GiHwpp6o5ReyWPbhUWW5PKKPSKaeM
Knlr8Y/VjJaX+maIO2ZFpZ3/fpTT9Xwhkg58ORKOCRuI6IyakfyqGX13lpYofGSeITpTkjePgUnh
o0Mpv0tKJo9sDw/RFdUzW05krwkDgw1KgElteOc9zyIbKoQ2MeYeKP215kppzWBJ43Tf4oF4y8we
GukiGlgKSWDv99Z4wOlDVHxWagi5NTYEUjoi8OWxp33uGUvQKPunj0ZJug2V+DWjoOZVqlkTuZyz
3qjE5rcFlA/Y+S3ork99hkkxbuvwi8S/dBL3wpa0jfExX5JoPyNVftLViu8QgkbRG0+cDWCXidJd
enHrz6AAgiNYqyphjeacMibyHVBpGKQ2GraGVem7okm4uAIs6XSWgubBwI/OOlke7lzVBqL6ks8I
oow06Wzdjmz9GS5jl/tTX+ThmRzRG34q3fLEw7+NNCyif/+uyssH3hl99OB0EhuN5N8hR76L3bXQ
lhDnOOZgf2DfHWDZIthEhFBk+xtvi/7OvcyATZBBxKbePLjbhtnbIQ5uEXkSg1b0p+WJOv500c9M
ynBb8ue9g8ZHTpVgEUgVDBYhFlFOfEXxOWofpv1cJ8IjwZ7OnOprgj9DOgRCqH4tzCW5YrHmmTzL
G0xK+pznJbgJwmTWDpM5u1njrv4M4u++uuuSf667Y5oA0tmn4TLDN5PaafNRaxvOlqO2yWW4W35k
x80Hj3k+tk6ovXcz1a2GK7iEl3HiyKjRvss/0Vp/oEWq/Ulqj8yVJf0qhHAV/SQ0R0pWIf0OW3we
/NSYPeNkXHJ6B4YTSjayn1SfE+mKGab6Ymh8Sl7IekZnoLtlNJpki+KdnnPjo0c+5XAAjpYcEcGi
RXWOc6dSNiExJFxYCqGIjfjaGKWDB4G3Sko25TjmJ95nenHuxXOJDmJH0pdYfDZE2KyHAZyvug/F
m8C5FZMj6SzkvY2afGGV+Of3eLF91jbmg9eXpOPh87Bu/Osf/ucVmkvbUDRU9tpL1B36HA8091JS
F8BI20u8BOb3PvbTkaALsETe9TLInVswvpXN1ezJ/9MLy9H1VNYHOd8XOcISgoBjjm+qetXWYchW
epG0zpShbFOyg6/9P8U/SHbRcozYKnhC59f/Zf1jLWrB7sNQ591+CdRLlF219Fosk5l7JrzOCqgL
PEEPSfvgJ6BRZ6UygW/+cJbHI6V3u0Cf2R864WfYhVzwNIJjsOEEiYQu51ucHECNxAvSbiLNKQlE
3/HDNN4sDVqBy7qX442Q7xl/eQVOO5JAomc1pc1Bs1szhKQ7XupIRLKDkaRkG5OtxIvsYo/EHsRF
wqfpZVd0eQZ0j3+BOcqxZ/sOvR8BDT4bUIohYjAAit+AoHICtIumD9RdRr9Z5sMFtEt5erLzelFj
a+v5AckhjOfzYzbY3XcZHGvpNFIVyxHhF17RFIdMWJmH/32wsezfPhccetVqp3hzQect0heR6ASH
JNr9o5FDNJ8IPKF4wYNVnLpnEBA42/0SdYkymlt8U8o+MJiqlqGOD/WglYeu2hfyTlHZ5friqjbP
HUXw5rGKL1Xzpur3YXwoxgchguG3QFB1sgs0tSf7yuI/bjCwkwGKzm/gFy2J25yQIhFt9lH/w9SZ
7riqpcv2iZDA9H/BGHe4d9rOPyibvekxfeOnvwPnPudcqaRSrcq1MhPDZM74IkaADica2rwpvmj0
YEdM7UgJGa6mR5rd9fRemh/NMmPDgDCJTpJJ05QLZd+SEi8kvRptAExOedUKutXLisE8RDtqBzUs
FUsIOCE+C4AAkc2IErfoL5+2AR93jVrD1c1Al0AJosZ52FFhzBhYxmTousxfDjTK49LwO1u3XbTA
IluxQj6z/U37ZRdGfh8mSqcvINr8AW96Y+8KnA2JSeUTANlhI1Z47mDz2WnKqXGy4VykZwheEKeY
p0XzqeZ1wwHboon98Y9g42NL3CcPqUB4cvJs/YNkN0T7IMayQg3C1n26/rA23gxGtn4JIxDU4WWC
mIYN8AEe+WQ6s8NMOURP3hZ05WxMW5tXBELradnHJWWFC2GK5479RY8vEe2x+RTiHf1T3R3z5sB9
Hn9D8ON4C+JzGuusWFzGB94zngLOwcocoeZBF7q2roc1QKWOgIm/JK/NEHUo3J+i/5EZc7hMXhhn
sbd0RZFJ1DR9gVjG1T1wgBdICALhAdQ7IdAOPzwpbAvR4SB2TbHbn4aqRSzu3A0BDCM2aTzALpSs
51WTzuENMMVPYqes3f0WBLuL80uOPdZxqj5a1sXuGNT7MTz8A9VbM/6jemNKe/K0Wu5sYqIdKf4A
tu9rK3qtCUjogBjUaaUHCcWWF5xvxHl+XDIEbawf7jL3gImHdVcjW+px/2igbVYWQi7ENTbKvKWn
N6K2MjC8bmjeZC6GT+7ApUqO8FVBVCStR0MH4lWzTGDpAs+0/vcyJt2KAwLhPOyJAuDFQ02pROGi
h0wTQbubEvEqr+iez4FtO+e2yeYZRxd8cbgbTfB233Sb+NE85Z95Oi7pLYMxwJlgr4T7ZbaXaA5M
XcMg8c6ZgiIuxiveVDqgrKf/nYf7xrKUas9ixdQz9vxwWzgVKy7PRDahNFDAJtwc+UsQa3wkMv5u
KFOyf+dP8eBxFQE45rsogOhNI5DwifhnUqfR30g4Cx5wf1//zqsfs/glrwOzsP6x62irTQoMi6EJ
3e1Ta2wUGYkpPUb79y4KjY06B5mz9Gtlgqd0jPD0Vw+Rt9CnTkp1/Bup8W9SfYP86jxm1HtB7yy9
oPKyymtCT5O35A9DTITtVmbgxg7iMuonOaReZ0/w2Be3s34XDIdsPusPkX/Mw/OYXmoB9+JpCM51
fa6Uc6qcTfncAYwXTk96ceKLVp6XvaUFj6C85e+IlLDQ5zrUW+zV/jICshvbb4C42jqxLVLc21PX
sxJPxKOwKMHM69l9bIvWi3NeV96vX7i4j+l9w2RtFG4i733Zq4fTX23jhr0OUpk7cuuOqw/l079+
YILJfzTG+FwvqjkjQte0LY+rtJ66N5FSZkfZIkdTzDe43F3DKZ9UVc1HHJIsB61TY66mFHGZxvNf
KTuJMjVP0FJ2WMAnf/MGyFN3efmn32X0OtX6UScgL++PR/JrYbyT8+0vDq55m74Wfz91Q/VltNOc
7BsneBgspzBe4VKTKIpX6rDUueG8HjlhMnJDRCXpdwOq4aW0nKQuO31CE+QFGlf9bE1wmS88ohYo
ekNbgQBoVZYn4vTsughfIkTKR86QFJuE9Un3yD5gZMCvyanjLwQ5Y2uM8j1sXnbXz8t0gY49sCaq
FtI+nj+C/ZnpsZb/mFgSJ9+0EHt0ZLCzZ6gzeUbP1P8A3iEVKIYWT4LSYr+H3gCVuPqGesrOHmoJ
HEIYxBh47ka290Goa0tCG6RFyF0Q/BBEyiidH0NAG5E+wK7RCgQoP/z4k3QpfudkC/8qWbF7oIZo
4KjDT5mcJ7uC6am+g7Q//pjDJ9FTwWuH86DT9j2fvQ7YotWTqC/xyeBJBbH1/zed8OcYFBjYkmVZ
czJDd8Uh4IzDpvJ3SbGX6JAsdnG5MyUvjWhj3UYFNREwuuyWEGTnmuzgOrvZoZCHvAVnK79YIeBE
VA8ua3WpqKs4Aly21pON0qA3Ij5d1PJqmBeStX/pTKm4NvI5ipAXbahK3ENqd+yoo4QKM+XcpXI3
RJ62aIxNoaxzegzI/1Hqx5WiV4eaxEX/m2abgtIO3TOZr6YHIiGDh09EVXdZspdatKB9nBwC0Ndz
Sdjl1SHH3f8YAg6RXh9uk7tK0WhKGRd53ukoPUWG1VWt4g7Ni1PHgI9nYTKjVMbBl064LWoXpskL
XYYSpMYx0m2jrFUby0TEbVetKZxNxG0LuUOjsWofzdt32KBjFo84pB1y7WC0h1l7oNYxX9FOym/+
YiYZLNNgSdajnohShjNvePnK+yG09emzPrdzIDeRv3/CiywOM/Gg+Hvfp7Ruj+syYtFEBd37xT6Q
duGy5Vl+LapmMQSkHR27xMMbOa/UIe7bzXMaT0z0Jc9P9gjhOruFnShO9s6sdosXHaxTqDYclnhs
RGw2i+S17TOvzry094SOK+3JnSdiI1hi2cLVV5Om22Qa7WfrFloNLyxk8fzaZysAAgUErB1FdzK7
G05vyxa6BDxoi1r68lMe78/uw2wvsAcQlOkvV7hu+MPm2WzJcW7qMSd7gj8Qz5484Oqd7ajHewb9
JmR1ZD+aRlTBCRO6QTOnrJvmtNpRhVMe24VghaQddPAwR/wgTDH4UYrJHCjuGvbePcDabY4Drs+s
vCBXzuJtyc/SnYFqjZ1cAOyJwqICbqK3D+MNf5Giv9kAkA97W3qSVlUzLVT8ohJJHGpdpRZ36Ovg
Y8xVL2WLq9xS6LLlP6Sd5vBTQWw7YeYOR7aDIMhnOPKIRM1Dfdo75JxP0JoVWnxXRvSt/D6nbwyU
sl3Cy969mOIDvQEdMO2+pIxD/4mJ4LS75XX7QuZmP9V/MhmMnpeW1jWd7cJkKae/ZwbeIN/THFWb
+ydrHd7z9quvaYYCJHOETkuwr1njUNIaZm/rhgrfdp2YK/pOmV/THriXzENdQF6BXlT2tkJuItq5
2ordOXs4ld1CtmQx+5L77ZMfg60GXaC8WQgi5HMQA8Td42m4jVLIXAo5nqLxj/xmFmdUNRBKbKmZ
x3CyBvFVoxLQb8iIbMuiDcKHaV5CTpBTENUXzWRvouIHXLfeTbjurv8qyXCln0n5SMM7Caz0Gojg
+VR6lHZDufNpwMJ7hd2u2EQdUblV36wkaen7bs5OSl7EG4NEl/VcjMAjo3VvQHzapuU2yj2dWz7Z
UW87rl8oa+O6GSe2XAD7fGQtX2Oe0aWNJG3o/X5CTX8u0ucXmcQQx5lvt6zBybGLDi2n8aW/G0Hk
CP8E8381Zf/nzYxBP6Frkf7e/OesPPmwWHRL7e26OuvN3OcEK1LWtOjPL5ZWTHrpnJgcrURJv0Eb
qpWTLl0Ytb2Kj+7ffjjX5SX3zxroRPlCBowywOzsaydlIQRHjXbgci/NeJN5Q4lrDY1ns16DXIDf
5Kf7xjiEHHpNML87DeOOth9LR6xvoXRX/HnyQ/i+kxf8MElNX52b/cd3emogW5fR/1hTy7cxNYS/
2FiRApJwacj0YU8hKp1+AWwhV/29cQj0o/pLw+MKuHzLjmMyA8sVSE5hBYlF2BwDtuPZoQU0vyqI
SFYL+lZDKCtsgyaPOBuI+WhaJihPSkJ495lnhMuivyrxNUiuz+RaVhcK3Tr3C+IivoVNUVDs6FC4
Ll7BDLErLnwbpwdbZoXhPbFs6B/tKmtXijBFQXJa/+jKeU/F6/uLpCv1JQQ8+M+d2jmJn4bYcbZh
j/I6ml9puKennmHbclBc00aMGGOXSoXE/CDpFAVrBBfSLyn4Mc4c+BJOOTw/GoIfzTKENdfMzdmS
xwsXSTY75xxRw0VNxQ2eZECLGqm2FefAuHT5u8wxmUMOigImaK0mHlEngZiznuF9p+WWGxuOWvRR
dpdUpj6WWaRvYwAkiFV8SdI3XalqvMfawV0d76t4b5AbO9G0zUvpXQbBj20w8Bzvgokof/2D5HFc
KJbVTXtem/JMvCmLDgERnvYj8NCfSDKwViWC9Y8/JXZ25fOKqjQ+WKUmpRzfgriWP4XqBM5af34I
0mVA3ZzHN7Hac6qnvbD/JXLWlWe1+bfCiyJdOXoOwFwQyQgJ9DxfSN8enhPsEbheUn2CN6vhXjp1
dBKTFWCZZt1mXv13FicHBDgaE0r7+3eo6US7fnQUM02kI5BWqDs5BTe5XTzXLFDFGQagAafO5qTN
gJfsFqgpjvw0bhA7ROfUrRdJpneErAVpBZB6XQCXS15Wx/vudIIIx1G1QCusttQerPALa9uQZezN
DMaNMAsQFogPW7g9uEEUaZHlJ4iHHM7BbfbMeB0N4OAaCbW0gvojUC96sOvCuYJ1Qf6vRl1NMBRu
ymLTBAze6J6lXQVuMkIcFv/mV/WtjjchUV1tHrOXVegWhX++UcotzTw5b/HJj4a8luiHP3/l+Dwx
FH0zwTTe7zjzmYTpW9wxsMAk0IryhN9qWxbELZZJiZdt94MqMlJmu+NWGQlPoKKSdVpJtx4/mHkJ
58Zzq9aTrvuqNyTGONPK76cAvuyQL0VIQwDMAUXUO8iCaCZs5tHAENfbB8dsKWNjxK3nGVgzOeaL
Gqlbm/09rSBQbmSX0cskVf/wSkLcwY85HTQJ++gWwzHuBD1mtIGJlpqhSWJAsiF+w6c/MnUBE0Bm
fSN/QkHB+MyeHwiO4AzayWAsIh+b+ig6aQkOdldSaNosZgZEto0+4YTWWrltQWOc8uwyq66t8KFm
npF8GNBb1ZtU3Qzllla3pseS9ZFjjuJq5l8kJV5YjuUbviN82RAdMSOQv0QFIe3nEpIcajvKvpX0
O3t+CQZaCrYnNByeeDjUwMXwfOMtw2ZmiQcSlonHNAqthBtNpZ592GFR+hmOLeyJOSg6kOvJVCfq
MRiYVNEJvrQFN0VGGolLuKIwMnr4B9XHoszjhdNLW0csBt9PyIncDc/T2B/r/oi5/j1NRPoJnNhk
LIRMa+E6M8dTJiwH6UpdDfHi2XnSJEjwaMdU5oHEiMa5qYinDB84LBl/nvcHAkbOoaOUDcXTxA3D
baDxhPgbNBg2PghxfPB/vHhSOtLokX9i/laXK8Dar2GvGHuKISonLH7gx4+az+meZq8PyhlKRkpM
kWemtaWcjENixDodTFR6fEY1ywmZAZTb9YQ3jG9BeNL6ycck0w6TLkJ9jskoJEFwDv/Fp4f1jiYP
6h+Aq3HGUhkuVKxUP8PzAP28wiZbXCi4VPFbZvg2v+mb6bir+snEFHdXLn2yHnBRxcuAn6nla5ik
GyvD7UBzF4+ivUdkWPxrV1+i/qTODvI8IUzmW2G2b3kNt2dlvITNLdNuQvRI6XuefJapfDXiD4PW
RbzXMdbssz/H9MZ7ZSE4KksuJkBq4VEI5oa4GdT1P0j7/2tTQbWBjx2D+s02gri2wPZAlRXXvXyC
YBYjCARzLirjJk7K/hrSt5DvUCsFOnokV8X/AQm+dhgh2+oxKb3a93LL/ZtrWUyeFQezM0UF6jc2
LPV/YALbDgkbVxlKt7/mkgPC4sjdOLepIYBjfXSlsQdAFr1wKDxPzqR0h0JrZLfHh9XOyVQ8acmw
yrsAsVIp77nvMKO32EuzX9bKpd/YE+qSNyqqgXgEjwDFdLD/oaavNTmNW91FUzBXHwwKLnvOtkda
9NKDoqOfn0r17WJ9X12slXDQm40Wb5SY8ALMT2yc1Scuyc5YvCKs2+QPpqfWCtt/YuLc+AJ6vGTW
SZVhV64iD368YGc2vGx0PqGyTybXBTDTpIeybceGKYgO7x6mNCNxXhkgLQWseJ1GrHDlyvkhc4HQ
pQ5gx1dAmQZpzaC1X+SB11J+CQD9tcN3cXo87y9awt+oKCOYTx2da9x4W+A3l7CgzvGWa3fH6osL
HDKZlpvktk2E6aj/Fwbo+aAvhoUYwpXmkzUBuQMTnW17agdEkA9e57gMVnGCq/6hDxGqG9Gb+V5Y
7ALBU16E7chh7kbBk6ine4ztXVmU+qkar4k4AUFLFMNsD4GwQd1zqYSFjrEltsNRhKalOgfbgBp/
j8ep3BM/vMOnOKPYl67J6o0uHJ4/HJqe0gd4CgY0L1wNi+JND2fQ6fw067q7MV6FO9jZ/zH6UuuA
4gORaqARq6m39fzwVyfEF2FhFK6N70T2gI31l8ALTlzQV4DfX6qFhRGE2SPK99BpU9YbeP6uy8mH
r2OAy9dp5ZzFgCIYpQH3zO9AH2bh+dVdlx5oPNuSmqLkcwLCeC/bMY8Sb3DmmP838/6/FC4xpI9G
ucjCWXwrjaU87/I5YqMhbjmR07gcrioQnu/MbC5Pmdnna5ss7DrcVLMpm6HSC2aLxlqSN9pri+aR
QzXoJs1DbtEchoSXCzANaod3pGBVzLoqvDZapq24Y6ixnSAJKI7wnJbLEiqUtk4YCworMmhNdIC5
xP+RwTU9AZuCjiTXDz1yYOvMk/JcLkNp4v5l2ENEJ2cNBqOD60m1hmExup25BjMOSYu+PxUUiLAo
oYD5t3sDtGurg/8ddxuBcqboE+CnBe+vxKJqfOUmb8nDpuTtT+0rqnK9XrTsPz0oRYW2NMR1jECG
+BvMg2pRmV6R7ymk/mhjbIpLqEEsynOZoPbkHDnRRPgCR/M8BsaZDnucZJ2EyvnyDDa+xb1lX19y
OMG/S2kDZsV62zqbiSwIFsICoNRLU7N7DZjOm7949QwgmIlYuvK+mIPrydRNV3iq6X3cU6xrLHrU
PUlHOSjsIN/IvIJFVw5O6rOwnpnTOC0VjbxICX/mv1rAe+eczi5qd6WnFjqTCQt4T2vY67WnEuSv
M4xCkNFYOs2/9BCH6HMD/OCNv5+9dhntsMWuF7yZ4KkI2JUnt1sRxMldYpxVbNJgDweuDg5ZuAv7
rTLdU8KLHdymKbfF4KH4mOrEwHglBzxWyooo4GxyK4GxW+tEabHPK6v6u2BILp9V/5Tpx7akgIoi
iGXTW/NgLjS8zayOWAma7ew6m139XVudc+HUc6JjhN4dwe5I0WbElySsUN+n+pUViDlmH8ymyOYw
nhqo4nAVDOHv0/ME7CFEyIYIcre0GAYP9aOOF0numb0XptPN3am0/eyrdp+7yTl0CEAytjOOzfPE
j85Z+MUM3rj+GUlSWj01VvLtn+W3lLfGD6ZfKpwBas6SLS1eXOO83L1eDvJHkbu4jJs12bUTKqpp
noXZpaIVoLyo/rmuLiLqZrISjWWXThZugHvE5bnQqrbgoXktm/GTVUznRJiuW+Mb2Jd8IS/fbkMB
V+k50U+xcgwr9BZq3jQAwLKbRAw0XLHmHLvkbN8NhLNdwxocTMkmMS1QT8GmwZdsEv5cZdQbLTNz
OWuISzLOdPOJaDFpFgSyg3tbTJST/Dh4tUEeadMCDfbMYqv27KA8Odm9kl00b9p90e7jdh/sNV5v
oJKivYKKq3pQXMrPJHgUHD9jy8DZBfyvtwm8MrFApld/c8Chj+et050XPPRgPc6+MvXz+R3h1BBW
AOWg07wEC7RRy/zNHkkEYDMbTypi1UkCYAfyhTB2dGnj4/BgBGBe5Hqv1Xh9bL0lmDPv8URQo2Jl
+OS6S8bW0qfjiakxkNh3DhzbyngaT9G3mk/MGvLAtIxy1G6XLQlNe+LeyDtmK8EEhVlEN2LDSXPQ
2Q1DzPiO6s2I+6tb6e97OeMM0v7CH2WFex34+hdwOJ7t8ju6SS1EBQdA16tcppMB9K72LsDApzlH
ERQL5j6H2adUgkVbPB0z29JewKSl8T+JgNej/ZwtGbeY2iq/k15umjlSYozjDiGUxV6xRtAlRFZo
8UjAUfqQyZKdqJJt8oJ5Xn1Kb7RexbFboGmDLsotHQvSFDucPaGYzrWSKJ8X/Bv7S3B28mynqxXh
xNg8wYrLxGMtHnVmc8Ec8FeJi9mE5UogDw8FmeCF9KaisTaHpzI9S8NZH84GttQ1/FUW7piPakut
s2860NLtP5JuHR9fM5AcBMQOM74ulOZYPibAwyBvZq9JKyPDAMahtgP+ZdNpTEfsyaIszMTVk4kC
/v+rRDy6Q4/kvUrAgSNhrFqWHCQYPpsOkXDVEOAg8UFRQ+GEHrOifPhvVgTBjzcPMfBOJkcGdGP6
oBhiNQlrxgIDMvC9dq1fhPAA5pHbIhc3bb4OOzozdm1+aAInubUQe2KvIbJXbWefTNXCPQXd/fGv
kCMBMqOtg9oWk3tGn+uOOOjzzS1E423aZZltVJi/uq3VOLtXM9LPa74RhbsQfiYuKHglaD/tgp9s
5KyXwNQasTbsKzoIt1zWfvQieFizzB5S9hy7VJDJosxlK0Zpqtc+ZvmOORF/KiwZSdlqeEATH+QD
WEph+VstZBmxdRvxKVMMbPURGFM+6k0XHiLz8AoPRbbnLvBrK/LtVKPVeIMZf6nPwXZxCD90kG/e
Sv3rYDhwlXhAJPotowkq2UKIoiOH+5wVBgawyFMM8jAMP0BmAj6QLyCCTRo/3lI8P9wzPkYhEITp
Eih0+LByMMoDxzcgkQc/OrAgZTgJPD6YaseTIBPv3ftfHWJ9tpN09wOwwgz2Ik0KHSgHhwHlE09Q
6/B0gYJjp6E8HRh2XEWzdnkk4TamMsPme3rnIrQ2agJlGOKm69cy3xK/Tut8RKIbEF2mahJLOi8e
1uOSE5cLGjAZbS119Jld3I18nqCMmE4l/ivCd99x7wfRqifaxaZmkee2ES2bN9Vw5kMt8dRs3/x8
iFi/ZCfyJ2AoBEWJ7cnVZC3IHvQGhwWP9sKHGuzMWdOibwa6rDBc1FdFiPujeF4qYDGMDTZ85o0U
UoC9yCCrRpsepx2y+A+oyEykreweRx9tdMm0I5cMPqXCMiydufFzhHUewliaR+qmX2NLwjYRfHS6
W2nLiGFnzhnKEqvtk42v6ujCLQ7uxnir/StVHxenJpJkYihcCdTzSgiPy8601Y9cdpl3vSZdOOo2
eklV6a7TdrWGreuYoEBtZrjsgi1h/rzYxsVWIN8MCoIpnvyVP7/SiqTonde7OJ7ALbDMounS8GUP
z2sxCZpzJkevN59veL/uU1tihpSdIsmJcksmNBh/RPAyZwwkNyaxPfoQgMifatLbw1pEhwJqJS/T
bsmqz5OGE+/GjJnbERQED1wQLlrRVoA2E+ufS4TyiOZxcuiZgZNcJbDqaPGkXzduK5DGoQXKjV9u
gj7qURLN9mcVDhgu1kM4QWf+JP9MX0PtUlZpD45nWqIY3A00kAvLSljyWAUL/rumeu3AcY1EGXYd
TN7dEhwbsFSm5j4JECl2pGYeSXY9IC9uumgDtJTQ8iERn4S0qJQnUtzwVE9bayZSMj+4/MlEqwDy
yC6HsQsPZvrgHjIhMgvEDawCYxIcXKrU6dV6veZ9YSvjauYKYEcJUNaiK2BKNvYafNvMIeqyiv41
dlzCGA4LXO6pp8c/qRnI8APANr43zzfPD3t9vs2MYgWOS9W0ixfNmyDxsW/DdDEgDIwOhEgz2tJs
HVH+KXoN9U2nMF3BCcIx3JZoFVggLlF1key28l6Sp4feq90+060y0kKOEr7GWdysRHMZ8I7T3Zm6
FIuVioWTNvDXGm9suxmDbfvaKrwre6/XpmAzx5ockWbll264Ft+ovfYdZP5jm1PxA2nGOMWUVqF0
Gh+g8zhbnUb9aDScBfcBEokyOSoCRPOZLeKcma14U2dUeKc2Z5gw+qQCnPNHcx/ezzLLSmfzOSi7
FOu97gQd/btsQ9DkfSoNnKdJ5vcsCCcGQhhcRIBkq365ZKfs5Zhnpq01SECTzLyyguLB1hoAe/YC
ULooZouwnCDFKPccs76r5xdR003CZvFTk79G+SuTv/rl2B6IMFfnAqYv2+uDIu8jAJeo4XPO3bH9
65+Sd4a7oqSErTVOXzbqg1sM6AOUFFw09M+5zLaq3pD9XWtABYP1DPVCp0GKnTgofJWNBNsmEAZT
ZRHGpfnMt4EFcyFzbLcIvFSa+6cXCXqw974NMmfUL7J5ytD2EejxynM8NDHAWmm4EtWVGRKwmcB2
rwRZD8fohuL45AOaCQcG0Mz6Q+aShUu2Pup7miyTrPjH149Kel+22hoXDY57MGMqGK8PaXBblMTx
1OBGiw4pP7g5jYBNBjUwkSXDlghU6zzZFiRCRz740aXKTinkdPZG4G0w3fnsneYNZqwW/cUDMJ51
mwgSmBVHZ0O5UiQFybE0LOiY+EC7+BZqm3H2QbAThIOxbxclGsGIH9wBwUSLgR7fOGCU6knq8ZNP
NnLclpW4epqu04x2mT3wqhC/xH+RviaWN/IkhBAyfRnB4U56EKbX9nyTqjkBfSDevoib1tZIVKRw
cAeSYaaWfvodSg7WMPERPRfMW/wZcQlZdChvxJSmyc6fVqmx6crcZCsfNTZnNwaok78Vg8B/MWTy
x/jpA6AgllwfENuJRggkOTxypUy/VMa1EI3M+fjLSDrkszdPsOQEf+uq5jyTFka+wESo/eKxTHAJ
WiDYYMpNXeOQkh3BwYHJnwZe8NkQLU89ykrVQwNYZtW6UkPe4JJzjYUP+Vv2H1Q0lhi1tc+pDvco
cFMnx6d6MOV93uyUaDfCfoIYfWj7Syuf0+pMs12vzKVucuz1zVxXqAaYhiWvzDrENXi+Qy9D7gL3
sVVIZOOEG1d4PLkrWQcR37VDnN7xeGd2Ud46afo3zBNjCyV2IhmBgNoXk4cgXzK6mxAVJS5Uo5ga
Iae4O0OapcJbhUkfdWQ0uHlRvzf0g1icsvA8pJeWuM9/NtcCx0RA5+vKF2gdIqy7VTlnWYSoX8uh
WBN9rzhxw9FQVjPekxyG2exu8td8xjOG74k2gE2hek15Sw3KDIklAiNx+lnJyrSX+h94GpLivfTL
MMVXWoKBWOMPjbHA8wlKESEYx2DUTcbLlEMQHEN6UnT7NFL6TBK3wjzFdAUBf3DxhZKE4R8M9dyi
dJ5JF1FKCmiR4QMYfWjE7wADCXTulymbs0Ld5ML30eEN0ZiKA7GhKrzoN5GHgRf+YoILVbSibgVu
kF/JNz6E92ROZ72lSw6FW19MoaNv0lWaXnGbu5PZmFEO0VIwjAtS4MSkyHY/Y1dgWLVMQM+EyZFU
O18i0hWs2j1/V9sGz4WkrpkwQsXyXSy/ar5OsxVM206b9wdsWsyLwjNhdpAxSGCdVxKteoADwYUZ
sqMgBvSOdGrxN931eBr4BsS85F3RfuCFxOSpYUK2C8jhrDPvtBIKOjNBRhVE/fGcvENM3HHhTeSt
ykENLMBs3zVEN67aSj7FuZ0+jyP8Iokozqplb1Guh3JtNhslQanZhgHuasjJ1oiPR/sPjOE/Fzwb
cE6y7pG87lr04abpnUuhAE970I45nsSH4AhMgIYt7n1u15gtBhPDkNIDWgaVFdPcWmCd7z+y4nrq
0P2qWzW7luTfuwtVq9Ehjvbkz/7GSoLaWkUMZuaaRJt3J3fhwPesa0vtfoq31bQ3/uV3xxOK152c
GU44bgiKQ2mgYoZKhIThHSkoeiG6fJfINl0pxKIpCu37DWngfrYNG/LNIlP0kdbhSbDH+7at0n98
jP7CFp9LOdldzDmwvI70IP7Vl8nGf1J4QuYne7zYcPDa8TBM5rklck9Wrqj1mPw0ojtlg8DikJUc
nfrBykhtR1O1dsH2wqKfdTAXhnLu6jPDrghZf7iEe709iPEBcIwO95RqJ069dCtKm767VCC5YJ66
gsgc0mrkfSJTs+T+pT/+Kvcidu44Bp/hVcv2IRr5D3F8QM45Ec0zKjeOO6wCBLUZaZCsQhZ8fkxl
xRSasXF6cFfjbgYTEWEIiFaYDTD706puXtMnWN8JqAKPgxmhRlD6ag6kaSfXtAT/DM9R27u0XhWP
Eqd57Ya626mMD6xncFOGh6B/JulPPJfUfdcdiu5QagcB01l8eLWHRqHrrEvveXkTn9d6diYnwiSj
xqsdzYFcJMwjzXXDvhW7M45s0ltrkswV5tHJHuXgUWfUCgOaiisCQpiacFg20mWWdFbnHwT+x2vZ
FcRAb6AQxH1eb8k+xbws/ZsAbKW1xD1OIjPfEeASGDA8rRoU3YkwFQGnurWDCtMRyMGblj+eySes
5vyLpjOECvNMZ/e7M0gVDnV1NMzrrLWAgAmfCkaTiV7Q/8Ck0so7ziciHfFzJ467JzdVNzp6eRN2
5uubAuIiePjhR0WZVLvAeQ0SNI2PQQ8bY0y/CSop7QMMLZ99RkKzOI+P6WoAhCUGSqqcMOQLMyKR
v7fdlFzYSIJLIJhsp/8SymCw+KLtdU9DNqlFEdyfD4sh7654RuZ4mSSaT6HEFGRrN4xou7Xw0R/I
0TPFxfRUgpXkWfprYuTGBu9ExTSxRnIq/4tICKd0jpcwhHntdDcuP9TkBmCsJUAu3GbPR6zfG/0+
RiQbEjCvKSWXLiFKHg+G5wY3Lj3PPKS8Iplv6CgPwz4nMV1VZOgJsEwUBoqegRtQIqH+MA+SP8ml
4F2lfBY3DAOccu6XS3FP7o7fOEJIenKB1s2/FLX+Dalo7DbUU/oF8IrC1l75R1P+kcpfqf6Rhy/T
uAvZjTKAUrHLlDfqxgg2crYO7KFZyMGiRQ6saJdfFOVC6SdjYs7wZ9kzMsZr2xDHAYzZP4j985YK
tjVptiXkBEx/bIKAtc0qroQ5L8QL8c8mXmOHYzpubAM2Fig+6BssHQF7d08Y9jN9YrgizgOKsYb2
yo0jUNZlUeU7vDxI7rJ04Tbi7mRIRqSOdA2omWFTY6fRNvqUZtSb7xBrILRy/S4QkxScLudJ+Raz
Tw333ZumOVRvmiYFbT3OEyvO51FyAqTK9kKAngBs4xzoyCPHdpUrx6zDjsdkY7JumbA5pUMRLKLA
xfkWhV+qCOh2l4ro0dOWkzZPfSRowIKz+jPx8SeY+AJzhYlPJ4XkchcI9BG4vunWndt37p9JNGB3
ECxqzcEj2sG/wyPK297E+rBAbtA4XC4jdQKmcix+qqtXuMYJlw6TCVhMTkEID5MO82M2xz77VP+z
z7blWhjXM31Kos5ubUNYfVPBsbbrFd1eOovhCfCbYiy/pJlL/QvNNQro2ScdBYvnowe6ruAYdhie
6F8Z7e3Bgt6X1p9uhjGHj3AaEzuLNwLP77Bl0tehABcuOxjSz2nFX92yAWL8GhuLJ47iCfXF9pXK
pOdzkX//lXnyF0jSNNkqBpP3PVWgvYN9U9rLLQU6wihTXJMKplo+MqcGeD0/hB9ldC0pNqJLkQA/
VhNCoPmeeu2BQRJJfRZ9c6/BplrmyRKAV2FX5k78YcvPABujdUl2T+PUi4FoslmqGBnZcxwiYU/x
WSrsmmFeTFPUFSP1V2GD4yM7iB08fR565rDSsWWsLRvnortyBhm6qwTXVbgZJaL0XRg+qcSWyx/I
H+LzYTwfU3kYQSYLaNfih9wZW0Fyb13+QVgN6zrPPYIUUCJqNZQF5jbGmm1xAbyS1XdGwpA5aOHQ
82mOovyoJggLGFZ7GuxH9lTVpcvOUnY2tJP+vj9jad9S6b3LlXX69mrr4QoRcz2ky6lIoKbr/Fcu
fsPy13QHBwDtrJr78kfNnUC52YwPfxOBWeItjxw37Jn9mtkGRoyBohWB/dgbrZVVS51poXrHU49t
w2fQBizBpO7OLiHliRu8JfRQY95naEv6sq/u6vD51L/xhBAOpzEhVzfBClKzXtjsTPgnacmNtXs7
D8yvaFwwQpdZzxqm9zvKueMvhoRYOQxAbwFt4UiQHSd3+H73l9JZRvQ50rtnkgfaJ+ZXXVw0jobJ
p99a0Fy6wOtETyw9Knd5wc+2s9mWhmn+LDOhwZnE2q1M+zFhXryWuCP4bcBIFv+Pq/PabRxNt+gT
EWAOt1SWKFFZlm8IhzKjmPPTn0V7MAMcoFFodLtsSyL5f2Hvtf195qB/0R0MBFgDR4zCWHFfC04Y
pBjkxHmpi3TXGlwr+0+E3kBatnj0kAVJR4Yp3q1Ur2HF5v+chXMr//qzEWCXVzS7xu3g4e85TOJF
YWEEM9zX2pnHNKIo1oyhteJ6BZXzkuE/HSvxiIecH8B52yPdfSFRfP4XbSSBOaqQPm/kZTbs8hC2
wjZh3Rcz81pPlgKmb0ueMd5rAkrzjJGSRVUu0oUZAYSaBnEIScNqiuKqKDjxCsLF758+Enx50eYf
mfQZ5uCvj+iLFgNlzdzSjyFwh94eYYN6dx+oDBi4iPnzu6e9x9aTFWNAoA5uY/MJXc6HO7n5xlEG
iUFhh2bLbH0Q7Kn/f50gjLuwdwP/DIvEYMa0l+vjtJ4aPjvmigCk2DEBGxTBHl2HdMuknqmbWJ5T
ZrAl1cdy0qWKqwg8Xj4jKIaQF1bDovVU5Q+BeZG0+GlRkgRPSXk07f31yXoUy4/0K5GXvkU00pDG
q2Fdca1MguOj5DNauKRILygW7nH8qOJHR6ZaOBuXKhV73yBMUrAOzYB7EzEarRg6srs3h7moAG6d
m8iwEZfvC7T59FPwig1HUw78NxPQ7ThnzMJ4BY9SrzwUOkwcO4a4Y8Wb0UrhrDfvc60G3Sriof3l
9HbEhC0ZfutI4oS3kGWuNuvFndScOj1eCBaSzY5Av5oaoV/wbinmP6lb5YRhc1DgjCSAc01gDC0t
BlcL/aipm6w17AAGID/o1wbVY90UbR2XIM7NJ1vh6vFKiDh0pCdvG/wfc1mFQGrnScMIaaOiaNUJ
ACKRpV0IV6ZZky64PsxxFnbYA+5as1ljU+oZXr3OUThFYYTqFAMznFk29D6bF3GWet9sCNkXseWr
aEGahVf9M/UrayYIwAk6sAtrG7OYIm84JRsmqQRvpIQgvCDfkW7lE2TQ0fSSQ8iiyPrH4jImA3Ra
gZdYqwpDAHXGbKzdlOq8Y0s08KfL2DvOF7Cn+Z0tji+dxRbTlizaySKjcTjHkNTkG79+XDx6Gob+
S9RWDN2tbElGhUdMNBm46UZChydM6RS1djQJwc62o7Egn9ygn+aHCR55SizuGatrTNSkHXO16rPy
iJn67OQPbg7cWhK34iyCdk0SNNOu4XitjW3HYW9ss2ESB6INHs/2UhE/DZZKA+GoEE3QBpbpBh0g
ZtE/Kol2RoLM9CFluIyFeKU1VKHirvtNWgh1wnkTdrCTZRodWvNbIkvpAXWQY8PLTOLLK7O77iGm
T92NqK3wLkeO5u8n9RJQ3erXqDQIWxNimfReIADN9/TNs8ynbFpHKqlU64xN0aTgAocISYCcCUgC
ZCmP7LwqRNGTh/L1q0bE88KaQqTZxceL7pCphz32Z91AZrhfgZSaEC20Xmv8kJZKoc67AwwAlbgO
RdyRhvnr11GemYTpNNPfVq9YJVX/Dqa1NCbDaFyjw2Y57HHdb6PaY/xmm/JXTHh6e/E3FNAC+VBv
OB0yjnB7KNa9sjcsymn2zw+5OWX9W4JC1uYAV+WD6fwxKbIv8L0Tm2VgmIwwtOT9WenpFWovjTLB
ZESS3/kN2heyqu9BCGZ0cF71pMEnBKFgWuqBlhBOmOqiQZyPJ7CnfC++DyHKdIJJUC4QNufG1RIX
9EidRkoECL/hjfophPusMGE18zkuYLiCRCvg8SVwgq+E15UR00gbP2AH7JiLwwah4xBru6tctK6A
ixPjiu2lbO5Icw0oC4dWIIfXWDA/+TfVYs2S9hgfPkNOU3OS0s4JfehjOsT5IBIyT2RazNOGjrQf
nx5LRmUfQXuZowpOK8757zR6G18wi3ad0U+AVj4u0fuSahXYgItqjyGH7mTpDDf0yiKgOIT0ez5i
NVsGy7a8oHBtq12pb5t+i/oZ5hdjL0IqCKGGLCYeA276COgdGA+3rw+NyogUXSPDftxYBwZ3DNEU
uLHjpvftEjUun0TymAhmPKfr7msc5iliafoW9Qkxg2EcMxyGYySsGPx34j4qAddyIv5n8sXNhLcW
nK0Hp+EAzSPV9rjlGZSZ5p15Jsp0ZoFFepYZXUiLvEYyT+T3jJK/swsCywE1RgepJm3DVA46eSPK
w7wyglTpkfB+o/aVif0jlgV0i/UsLeIlbTBhTPzUjYbO/wZ304pPQBzD7loDEALVfSWlNPlEfU/Q
dcgkUvN4poF5IAKKQkzborXvmBFwnDW28trRnXOPtDtTOBkT3C0qly/5MZ6bBvPHwpjRpTOunCaN
KMsXQXHh2ucRSuI8d0JFaBZjzFcIyWAtYulQF+DzovyL6HKZhSsiMH1N0FaGooxrj5NUIHOK18Bu
+Wp9vCoiqaIF38v6wK4PzI34BiJc0cHypCssTH43hlIkevuO+HLRIRZ3uvT63DLeL/aleEzKEwPX
RtykDPmrTQugX9iGMBWUrbkNz4C0zIGp0kcjvpfF0xgf6uy93KgJsvut/9oKE9CfcYj4Do+/0pfy
61Fp185CXPMf+EfUL/tqJejcm+tUW/cpT3uMdiCvXeBS0i5ZhvohWRLdpe0yfhS8v3IzZ0mgSXan
LrtxkqMVP5FTdmxtKFlv8d9mztsnIy4WG65VghIJIvi6Rd/3D2ybAQyuWZknzbWkiq0jk/qViZWF
sPST4SIWZqhBOJX3CPU3oG9Rj6beATom1o7FhC5zg9xNcrfMXeLptIW32vM9RIxb0upNB8R4T+ot
ewlvL3jbtoC6tdfFvVXssw9YA9rSsJthBlW7JIUskReKvhlEVkaXZqvHP5RBHecCwVeVZqNkybI7
W0g2BLiexBXmq/ck35eAdbCwVRzlH/ziBPBZDWp9mibYdsZaMm/8zvoK3/GwjLKnGm/belvcodK9
Rf4HyL0XVIvMnsun1+CGRNAZ67zcQMUToWhHt6C1m5/4NX3JQLttbhKaKqroLxMCbWtL3UNJn4UE
hmLpH1huyT9jUs15ABEXVJYTjK5aMPUNZjJsjAPyxg4Q75So12g7g8ELQDUn6XZ9vQIAKGK1qpNZ
BjxGetaQIciPqSfknzpuRtDe42bfSU/5JJiulZ/8+pyi2jntREZmmXeEPrzTxCWhgzkTnl9RpSTZ
yB56fV0amwEXHbceuobeRYaJKFHBPYxBcl3O9fBh+NwNh9JyrQuRssuemn3focS2DulIHzRrTbBr
G9iACpMGEw/Epq42CZq0Q9sjlLtb/UNDPD9cwtcl18/YKNQfkhGtfJ96+9Lbi9ZhTyhi9ZY7iLP9
vfSVRLe4u6XWrW9WXc4qBZkxwThudBQuWUyqAbPjC1etxQVXO8AO9dp5bxZ5sOB7xAyQbrlyb6fk
xUs6XOQfi/6HbgWXf7WRKoB166UpUktzQby12j2rSc681eZ5yb2K4M+HPvdRvt4H8y2r7r0685E+
0K3oy1RcMpmnfglXWvg/YLQCc3PcZlhGIG2PTjIn90oh+krbAEUqAny/W4klLMqBdW1dxe5addcX
hipbvmvGmdnAPXytM2UVTCj5ZfJ7s0P64WYHcdO60J+1ieZ5DpGjAxOwrnF/9ReeelBJNNxZjyLZ
ab4TFk5sOfGiTa4yE2wPheYtK27GLwyY53wwB2XHgTQwuR3eAvZlhHdvh3BWb5J2q0qbLtkE7P11
u0Kpg+wZDRO8NmxByrIpHJ44VXLw9UPY0m27fXss22PEjPfH93+ElmL+O2iXlbA2IIDSEqgrfGvz
unxM24WOHNhbRcpbNO1XPGGjU/zMFHUjqegcNnCfAVR77YTC4ziK97B8hZoERZdNxGSrAuUsbHBM
caiTPM2zm5IJXx0ZgjjfWTGjT3Kw+D/NDqjMtNbCJ+qtq9nLPBrSWdXgMNyK2d9nEtBA/n4mcbAd
d5G1ZPUWuGG32fAUaw+JK5OqYV176+oXtwkY9a+0rnp+M4/Qq0d0eMlekhYUjsIi/OehINhkCNKU
aT2IFhFBERotJn9bdns1iO1H/zAJnlcfUvEI91Fz5GzG0qVJH7wN8pE8M4G4bgoJ/uNVrd41/T3C
ayWcVYHROVaeCbqC+2jd86N3thp9GYQSpKCe4KFDxlLnAzs+1ZVb0fZYiFOy2FbvaD0mXzs3r513
PgszVp3C4TXTfs1bQo8LhSeM/W/DryfffJ3/fyVOdb7xNtBiprq4XdSfhb/FukBuHJQZqgg7Jkf3
AEQHw2DHNEb4slnnxTcy5qzDsgD+Vdjg1llnhrkT4Mye/EqKzP34ZJf6B/DRwFAdzTky2m3xmzhO
gaXgcMEZWUdMPeqp/k7VPctGMBBLMfmE4sTIfRMUj3MMNc6VqVHwUrwMoEwObx25m0dFcfWNsPDT
s64eCygVU70Dhg+OSj3FU3MVcb3n4ZUSlK0KVPDZv9S8sj/1hfX0ytheszPcG9xRR8iHDdtrgczO
qZ7HQI1lWUyebMlt0+nPncz11sAf8aZNh5ZCgeYoPHlLqpkx2novl57FZkrDGDqqP5jOY/uYxmps
ndjHU9rgBUI2AroO1ENLcqdIni1d9V4ySKdyc91FQvo+jNu02RXKDjR8uOCYV9qjqh+XnX5UkpPX
sWM7JQQqCbYKuZy38/fDItGN3TSvitUfg049XGHBxn2Ix421EDy4U709KwfYQUkxQdP+tvealxGH
vNKnYQxL3onrSImU6Qzx9Tk1EK5XTiRCEdCroO4zDsnuyFsWrr4MHgdrFWcuWeV4vaB8Qj6M7BzN
2A5YIl1PeX690dPR3RUUeQxPb7w1APBkmhmKcg71SzwVXSy55JZj6iqyPkBJt5bNu2Jc1ZysA9JR
ll8ApkiOS280B8zxSeWi/W/37MM1HLG1qyuHchehfVH3bIx51ZSd4YzCjvIes9hkCESlj4GjtEHX
3Dp/zQqavXSHeHRuE130h6NsyJxZ51PSzYFqGEOPx4UQXmMQJ+HKivZaQTCiiy2H9rTWbFs+Jjl6
ixW/IeiiyaRe77le8hzlYQ+u40EoHGoLLHYsFFhw9ZFnG9HE/SjUhT8RODZM14iHsVPxym4aiz4m
RGMgJZjt47J4a2E8HfHFSowiEu9ovQuzJPm9/L0pejHf/b37/oopcnzqwqNRHaJsztQzhuMUtugh
N1W4o9vEHfjP/xeTepHKt9a8Yj1iEiHtfNRzCPEHcjdoDX2wrfuYwD2SDSmFRVz1mO3Dmc1OUcxO
mMwZbhdzyaDdLLotRTStWXDM+oPCazYWLFLIp8PbjsiENrwEWDbaTbgS6iU7Mf1K5S9VAa3CFqHL
MP8HaUrLIfpiEwbKxm9aCRsUJ6hY5M3UMNGM02DH3bbLTpRc/LUrsCdWYhTkYBKSMwbggfnbk4YU
gDIC4Du3LO1ba+cP/6b8YhHIbKSDynevtXQtn8pcfR2K1zFfvtSJK1ed/iKuIm2KuALRPaKY/U25
ioqtVs10zgFlsteF2Zn0kRhRM9p5xoX+RVUvWX8d42s0reUDfVrLC/6z/FTau4Ic3byzoM1BqCIG
I4oAQYxpFKD227lNDAbPf6YhfxAs4IrIbmAhjMbl74JBKPTnUyykfzaNOWfeK5mteLEMSLh9uAJN
BKzVtFwE/ZZHD4cE2vWR0DTmJQcOTdazAZ0J3T1+ZHppLLEsLPKFg4HRIe3LM3cpgUXqTu/3sn7o
dbd4b/M1IV9UMGY3VTAclVa+fQXb8F3SVtE8QYSxhZw7xDtBQAO1e+WO789QGHqZE8zJAcAaSjfY
aMfyk6kX1DieSXXvIAqiMzYCho97FXxvamMb5/FMuiVTkLY+rgiL4SY25+HNbK9Scck/619fHAgt
3iJAVWxhmRxgwIegY9ygb7OyU0JycuDUTmasGialy5ocs02y4L4zFmz9yFvgfuRy5M6SDvKV3SrZ
eYQ01TaJhicx+mTXw3KIa24krTy4stUpUUDyFMMfhmfYMC7AOKDJO6DgMCUusPRBqudrz+Jm0kIU
zanQb3KGucLFSZZUZ2x97MNFNCZoRgiAm+IduGuEGx+WahfY69YTvpZHBmFxB34jU5knGqTs6cVx
l/Ac0Bb0yv6K4cnUmFozHMo8IwihXHkIXfaeOMew3J/8FQ/3epgHNMs0ryv1W/5mnKYqR9bGNIss
CPYQBgnX5ZCdoi+5Cv6CnXlNK3pr3ineGKRi/ma6uXjUr6KH/M0PdHhwMLbivMRIDNgLw1unnAvj
Fivj9Gpoi429zU4qY2y7rCgF/Gph7PVp7KMc/lkjp6p6BKkLrSeGNwRGorOteDKgcqNzxHoOVnFU
I3r3xoXJpT2evPWX9kKvdVbtlWfusfSy4ojiS2JLJx6F1mPAjRrcAh4WqFMmkMGv6ZlBHW813ycK
N220hXiqhhNSb2RDJLy3hCHkeyNat6znL6R7sdxhmULiwd16B89qzWQQl1xkWFQwdv8WlzzgWQ1D
icX8gtLHmrFB5GcB4jYW+SN/AOp8wolrjVN488IpDLeSlgakmhenK/MgfVP9CjOiT74xNx/PQg3H
ZbOOOLBTPHTiD2hQtC089lcyaK5fhyfu1C+kSZQVqCfS10qFINANx1A9M1Se8TXs17tf3ycqCEzN
MM4K8wbmrF5A/Id9ghsMv1JqD0t2fW3+reXfpv4VHhnxST9FeVJgbG8wGNafovkZNJ9B/7FYJMlD
Hx55iZKS+O9rZ5zJd2z8Y3sI0m3YbGro/MG4QEg51G+pTy17F9U7Hke0VjYsYEeT9hHMkA9IaXzD
YV6PC2GF5RaaLSipCsXtBmgiWgBYU8fJmM0S05HemZfyoKuCW1FPqzNYuSZu+8ipZIccAEQDpEZ8
cT7KYFTJMIzXMbzWEVGI+3RKkDbXmDblLCqogVdif0m8i4r992DSlYqT9/TA/kdeNU4zx0jHblx8
60hig40+LH39q8+/Ycp5+tdinLF9DLXvSEc+8Fa0RFsV+wiUOQFewV774bmWfwPKtawD0wNjlcn2
OAuU60hs64PkMnV4DBgHJkMWCapqw0hw00ob7Fi1tPZnAFQk3y233bxK3vN0QaBCL66jM5EKZLzl
yBQtcT0mk2vMklezP08XQRNRspl98H0Q9iBdNBp49DPcxWZz5d7pm7vWOZWxoNSFvMDYlKKHdIGv
ld5cdQ7FYvdlpVsOZpJEmdlr73CRHkBoPGfoD/IAqvIcOwsIZPlr0YLjZ39crrG6DxxLHgNlc6WX
axtRjgF62XIhTbFaNMcje0WzODXjIbWJrYiIn9AnA+LTqQ2UFZtSOHoFbqBTE55xEFvMYn7TKNSv
opwDFisJinoJjE53evb0jDUJeLG5fplgyNZsC0dxXSZrIjTUezRwY9lavivis+gftfIwvg6vHtbe
5GYrtmR2h81uircap3grTFNmti41ykI30A5N5KYzDc2julmjKRPfXiGynqccPKObwV6EnPR2MhL9
qfTrdi0iiJyMYTZcPfTDsKNYSpVL1kAhaM7eLQJUuysVOzYufVS7VG7RpoV+X24avDp/lg82QA0T
khr44UqP1jD8U0ccXJFdLKIk4QjnOd01UCW8hYn4t5vHd7q3tcXNL2BoHOHvb4bZnZFdRaHqbfkf
iK7rWVAzOdv1DDiJiM+qMzO+TDq9siNpCLmX2G/kFKgtxwM3C3zSZsaOaEUwQ/aTRY86YOcIr4pN
uD8DadXrR5HWARB9cup2dft8Bc9vIv7YoP7m1KevTzanVXOQyUvT9riDLSwO5FzsAnlnHTXoDnCt
LJDkc39Al/3z5/XwlxGrIJpHhOb+tva37FaxOxDrSlC99esBlDh+YBDvWLs1lCWEUvpLSr8CYMwt
KW4+1/np1RyqkdUi/B1XYyOxTGaXzHfymal0KCYeAsIEj6yxcaZeoh+COVpYFnhvo3VwdzI4QBh2
XTE/aaD9qrPq/lG1ubb/1vnwGET5nsSPXHhY+lsXYlbbJ9K+wTgb7Klskgu6HTJg4KC/8qe2feBG
7yxb03ZlxIJgZohX7qSRnoAFK0cTpfOSFf3r92FMfgs0brb1VHE87YJzklzK5CJY08Op9i4II/pF
Se5SeR/7m19d2/TSqidMBHW9NKlO7DbapwMANTcwSXk4N/VF9q5WfA8WWTqlGJfiG5exMb6ZyVtu
3bXw7i0qmnLkzWxScbMJb1XgYikyyWg8z4nmCfluDpi8AcD0r/Si0jdZuaUrBW6VTAv2Tl8ZwVp9
aM1cVrkR1uJ6WvR8Vf4Z5XjRPXg42Ly1oj+HEWK8o/Dqf736GiM0v6AXvVgsTd2Cf71QWZoGO80N
4ocy3UFVj2oIHdw0r0X3ptrANyTzEILECmeUsZx+QBo42dCzDMYNWegD/MaAMA955ggTtL/ozDoR
yiCsYT6ss8GaRuBRvvGCbV1s82JbzEaV/fum8jcorPkHjHCGH4fF51ruTu3nEO00UnuDb2X8VJ/w
Fpi8MHdAtAeViHkR3QnaF2OGVLelC9Zp2KeGdur86STiJc0GBWbk8eRa2ngAyFzewS7HH6IsqIqY
QkVvA2LwDuccUqLlcEvSUxVcKu3SEjhf3Frl1nh3cs/6z2iJyTyav2ISiCiIdywjYZqzjISdwkyJ
fI0WYNXEN56CzLv/4YSw2cP8da0Zj3XWIgVWQyKDAzRiO7M/+IzlEdS8J9EDLxnB0NUW1UhkziiB
WTNuhX3av3eQChgr2zoEvLRcZqUwJ//JZEfwq8O1YHyQiiSduLdspIUsTji/MSek9pSWXm5zcVUN
R3KKmGFwZYQInSzg9Mtp33QmIIcq8533Q06vfDGXBlZwRIs4lRBLF3BfuQ56KuPlhH0g7gkz8GtH
EoKKHlpiGTnhH/KfvHIgV4yw0Dv5m4ZZmkYkQpey8uqOEGAomZnETALbv6I6f63ANMQOwBAWfEiA
tlyC2jvqSl4Eh90yzvcbunOS1KYF5JlePVDcyAMraa/+AdSymJkx1xpjoO5At9IN0xPtLBDoALKK
5h/oTDmRbtnU0WkQ+JDsrOWoLwIujG45oD2sVpKOEHP96hnYejHgJZQ6TjQ68m+icfraZ6YTMavC
mLT0T6gCshV+n0sZXz12elO+mc4UBeMa675fon1arEQgJtoWuK9yBr49QC1qplo8npnNRjqXuzi7
DdbZJ2GUCm2YWOLwfVDF4eUoljkLaDZjqgznGJoIYwmmOkIJvY2vKthgfR2Vgygjo112zRWGleFj
aJqiCf7mJMrUYHQjKEb2wfOqgHqMiGrNBIuPT8fbs4OX3TynasKdim/jCbyPT6Yu8/lfUqbnvRNC
5rWXHOHgnKdlJ7zTl5oMQYaDMrgUaxbMUxep0wBF8CuQptBYPXQI7U2xkAU8u/MFTQqV4UiEA6EG
c+Xd5r6A3iRj4as447H17VMSbA+leGM/yAaYD4nXCCYu1j7Z4eniTwUD2TgoNNyMKogoCXUwpAvV
v9HgqcF7xpuB5HleAXznsx10JiO0s6CFaKHqvR+KtiYgWRdWTFTCvcmBjmAHz3oJC37NxprIUhlG
ES+zOrTNt7dpulPWnRj0mgTEEDvdo8Fd8VXkY/FVJV5pgFaT+oFFO7ICSEvt1pwP3RY+eCJPem+6
zDk6chKuCMgjtHJgQWuDSEJ4iBEn4tMyDkN74aOYegQ2Ob8ldYsw2uay11IsvtR0BD8u8h8EVT9Z
fkUSiO666x9skDYo3zihuO95LDtNY/MjeYa1aJP4aUDGITDmA/5YrhXf+eKiontmu8qYExGshPSB
0dCV6WBXbKwbkFtH2cfVNux2yIZRe9uhQ11ZsLuqnMjfo9bo3ryLM3zV0knT3nw4y8uhe8juK3Wj
7EgJEz3gMkjpTiqXUkaiAsbH40gl6aYfpq2diJoTBje1CXa5UIgG8ZpmwEQ8D3ppXKvGlJeCUg5u
UH74w1+05AhLeyvYvwitTZw4nJOWitf6EminqnRpXvtjIZ/T6iYI93o/lrc+RrC1CMTnSKRsw3s+
Y2THZSeNT+4b9cqNRputsqLPGF3EMywRjJi5Jwfad0W8sb+nSp+mbGSayO+T/UommPNASonfzLp6
hTbRglAzrkWYu8Yke0QrnE5aQLteiC7wXo8yPVoTqqfAjUKXafFcvnAORtZB6NGyx5davtbstOzY
utF8hLT0p0ABqXXKpGMjHTvBrYUDKuzxMv6mB0rlocn2auIKwwkNHM8kbsa7Xj3C6Kl7T6l6V3Wy
KN5j/T1ZkXW69fPtiB0umxyAWHVxMaLu8ska5KVNuI4V1m0l/Gy71fIE8UCXwbQw0XkbVj627HaH
O7R6wXPb4rj3SOvCXI/ZOufyQVMBBq85tQA8i41m7oEEgB4ocL7OSDRi4CzMvU4kKHgmq9hNuBgj
wKTtXEP0+XJF0hpYH1PVMi9Pfvhfrx2/kRntB3Un7DA7IwB5eDyDOaOmzLZlKiy92FYRtLYXVppj
Bxl5PepvavbM5LkQTZEuRbXJ481iSPPJHcJhU8x5etCXmvKMB1sBh+l3WAMiKF/Q7ZS2JYsobdij
LCBM8YCbMGApu9D9bxyDRkSVI41Qy/eoKRGFw8SyUnxPuz9J+BOFksWKHKv/KYW4yZ/FsfmF8wI0
bqr9QSJfjMmpNLfIuGrQqTK1sNHl+JD10y3nD+crsxcoZ8WbbrrxiF//5KlnYT/8RmtDGDJY7dPa
QTH/y3BA3iARvhOdNR8h8lFhxzqxk/PWSZllp1sh2VgAhcwt4aWJaxjHejhl9aVL0HBcleJWKLe8
sMN65yMQqXYSdYoOF3KHmKyl3Cf2vXjHdx0jUmEDwM4Ef/lnbf0Y1jkePmEjTAZ38x/bZ7xpBL9E
JxWmP7kjc7gReNth4b52lsj7SEWxA2PRJx/jd9V/iofRLSwszhgloooLbSYVbzlmBWZ54OoEZ4Lp
FOpyV8PRokUy+WxeINtgJLFsCGZRd2GZX8D1XiLDf4mw8Q+msDfLvdY4FiljUBKPZTqXPpLXOuw4
wVc0oaHtlftOdQS+BmCOClJ2oyUbI1xTj3H+w56XcAgjZ2pudfTAI7+DmYcZA5cREuSF8PEX/hL8
THqp9OD8wzzGTBsWbylPoyDqj2yrz8liZ8AGfk1m/MkokPgpnCM8WpkO8fTgc2aiyefsKWcsMTwO
ZJwese2BKNqloq1It4YpKa3Vot3lVBSZUzHKZ7/KNih10k8cN0T3PoEAoyUyHAvHkC3/psKyCzSR
+GCAfqB3o0D9hi6JAU876NQcAI9Vl8RuEIMFDpB73t+D/m50d/ASPhlx7PcwOFz9beQ9/QWeRdUH
FLshNbboThKryuKiDWf2aPp39msNxQfao6KCgozt8NeC9+8FeFlaAjuTyaNDYtfxFrBLwClGwILx
OuCTQ8HGyc3bwW89CrPQ58kVUtCFoP5rlNp29XIJl2TaF9Dnomv/gJdW9YcKrglRLLAB8Y5RFBU0
vRxx3NbME33eSLKQzRUHFfMxcTtVNusoPaTp8YgFthNO5N0zHyVFnX9h+cEdR54pgtCO0KJFjRuI
wodhXmCEUzX4AoE8/SsRKCL+g2nt4CNVn+kI6Ax1N52YLsJyZpuewFQcKMMVUdLE/QvOtDboua3o
gUpf/SJ9wJCfJpqYjIs1kFdwfkxhmyjbXNmKDTMYgMvkf2npJatPFnr6Gl6VC3oczwPJXBJG/Yvo
XU3lJvb3qp8E0BEaaGKa3UF1S8QC9eEbGVXxkNu7xrM73r96JyHoglrykcysObOBLr6CRvD/jcG3
EH5l6D9XDWBKaQFiRT9EkElcenoNE3snfjbJXonAhnjpuvTXFcIv3kt/Pfep59YwjdGc+tm6+ERz
Yi6jhpKGSeEOnSCP0OSU4zubt//g3QCPaCfhtvhgLEYUwTxHrulvIowlaCARFCBfFdAYr6ObSC06
OQkyzbHMXTb34X4OJDywp955o1Ok+9iYCFYlQLyrVdyanl7/bkV3tbvX/MnOdx4UqIDsye+tHUU4
zNJCeW5jzbltu/gcyG49U4hFYCSrUShuxLdhKbUfg/ch1Z8v4aNAnvtQkofo3bLkhnuHkxb3Didt
e+IZoWsIawmeoEXbqejFRsfq9hyHN/zixj7XD3Xr+t0xMI59f4ovwDIy8bweZzgdFHHTOC0w/1+S
lCFOJKnYWzETlNtVfUC/17xJxfFwZO/KygJZA1YZwx1ctLLYyTLz46+GoGejyobzT+eXhba0RIJl
eodePHjMaSsYG05mguHecWaGJ9l3hWSCSmJ4XSSMOddFuMesBWzkYlSnpQ5k7JAVh4RDQ3Wk16wL
iQRxyu+msuVFVqHp27Q1/bhdHV64mKSDPktejgpWluaucDSTbIZF7QYMVufpXHjzjN3woYyXqD71
/rEODm51VtotmpMOr5mIOG3vd255GZSd+E9ryR2bAhQ1ze3ISge/Ozj0U4XpeOCQ+BMywODQ/0V3
S7qhO6y8M2U1astui4GHx60GlYFd1lY6w9ODz+jt/nVIQw2bu21er31MHvbr1nNybPvPChDRo2Dy
4Ojm1L2V4CUeJEoS6lHeLHaA1QM1tnmSzFNvnv7LQU2hMERH9tCs/BoQZ+hE1T3z2WP+mLSbzBTm
yo5g+lFzq/iYa25GgD17Rf6O6nbRMZhPCWRP5VNQN0a+1X7FQr5NnARmeHkZmfYyI/P8GGhQuE8M
NlDLkPo4guK+kWOfhegPD9ZSDRCrbtVxKyq7DMWORd2290k8+ETaNSmCJGS28SHR9694StdWiArS
9izREYsQ7y0qj1q64dT/25Zii3p1s7PtyZcePPRwxi/FcudqXrVzixyfTcf5NUuR8kfKr4jixco1
mOvPXP5ozSetDxMMPgklOqUpDjzvSqa6Ak4Dope1I2eIkcWVkKEoQjYyzInGEpRVPZm9HSosdX6c
lunKsT+r1yNS474/92eJ3pk+TKJtb8AqS+hGpEtDBU7sOsldXXoztFNds0wHnUc0TGwfiWKvUqJ6
QJwvmYVjSlHm9Lkoojk+IvHpKQtGC/xo2rEq+eBvxdZexuhBaYcTEgo1bWZ0ZHcVzF+APrS92Uze
sh6SNu8I60u1uXIrihu0AHJuS4hrsZGwrg0XGmoA6pGpHZ83zxBg0GSRxWKIDgRQKd+ekQzYSMo6
oktO0iHHooQ8CwySxSPXBbzKyIkJR4kzKbQfHZQwAu2gTYs7Q2UBSTeJMhrnLb5GalIMj5q49VoI
OUuKBgCtvKw5E8zmjYS2X1ooTFp+ssiamIQUfhl80nCVByJqAZsdME3y3vAecFKibvhzyuq/PXu3
VKIH4gg8HItpeUC0N7hWEoqtKZJaWTk0O4SWPFgIVvUK2SzFEN4sDabSL58f31RpzKuMh+/2NUWr
lPKpl09VeB7C8+sqnOLh4ddMVTC48TCbFgKGOauarQYzz4JEhK1iQhIZyVpIWKtk43/CRZIBegZr
F0CTTsUBMDfJxMvP8u6iJPe5bFsDcJD7KL2V9Xs+430eTn1wkVBq8XT3rj9FgF5qOiw65ZbGdyG6
wxpS8humkBpF6anS3kX/qVMsGdcGriVPFXm9+zbBSVi7HK6Uvsnnf0VnvSzn6IFgTX4XqNLaWQKa
aphpwskUr9ArMf3o+51ygUSGjUS59t1KuTJLW0isHo/qAdKKKq9RYLuieG7Ec7iEyTeAYm+mYzyE
xf57jMfa/rsusJZAmrvI8TVRLyoPzPJSjOeY6JvHNLe5v+Sb1V4t2MtHY45tJloBU1TZMqP1ILXW
uKvTlBjLNZQF5BGMC1Z6zi5yKsRJTmERPWzMm8mubJ1RRi8rl9zmaaZLDB5kkhor6EVoCbL8P6rO
a7lxLG22T4QIeHMLWhAEvShKNwhJVQVvCf/0Z4Hq+SNOTE/MdLdaTQNs7J1f5koOpJX1xuwNQ7PJ
M6x2WQleZviUlg7R3cDJxRWBmLwzT5jFcCphDJhtZcoWma3Jt+Pc7nGqwyNTddpj2WVhcuhRvXA8
OeMR+j5TENsottM7W09MjQFW7mBXl2jSMy2D1XPIZ2BG361yUPjsW/RZ5PXJ3B3sS/1yyjxjUFv0
1M5+oYqS3CddV1j4aApcsn+GwS/NjN7mO58u+kdbrIUFaAf6tga7L74UMmPtB6QFKL9lACV+m1WU
Mc/WJ6kizdneMSqdLgaYNHZDOXY2RnUtFSA0z4m4pLcw6mm76NgBriRQ/H/D+EbtLKsHQ2ye5nTp
McGu2c4TXQ5pH7f/wpJg4ow83RE6IevwgjNTLHMDms+/AEMHSuu6KzdIdorHfptAQ8Sd79C8y4rI
xN5gE5wd0YNolDAc87mbAA3wR7b6Lf/ssNjwun5/MxFw9ap9nlRxDXJfDj/BxIBP4LyBvMxRs/Fx
Fs1J/Gb1hASHUfS5bOUDPAC8FB0Z6+F5wJijrfJ4ZzTsvFjbCGKRHM1WKks6jbfCvv9BKntHi2Tv
jOeAk2zHeZ2pjY8bSMXQuytYV2psOPfOf9dYvDiXZ8YbPhgdjGzvEuxkc3Ec4Cgwu6LgyOMHSOAy
PkDRRrHG576sKox9Din/C0QERvosczAiOA+o1o6VFFuVaR6p2DOvBDxh8+byhzV+Kjvqv+ALc6Ye
Xmfqarjm9xM2jqd0hXlC6ekGcwCMYH4jIOat6PDJ4yUhZzTNaQQuXjI0yIsjsepdTVcj47s9A+sf
X/yLkID5TB/mNlqWRR3Nu3/n08zlm2y+qT+RgCHSlR94V4T9O4N/6fZcVsuyRpMgL4Oa7AXOuwa1
jQ5bw6nJmdrz2/1MxxVBXvwAhPJTwvjFwSgYoR1gxqY0dC6YYrXlR9I+qBBmGbNZewfdnc8UEAy4
mohAowJDL8D9QRjm1zsr/P3Fu+jGZshP76LFg9tl+IPq/1wL8bWTbtanXj/0eCY0DzC+zAVUXSrg
thVAd+ajdPcyjPxh4vcpZx8Mg/hix96t4r1+DIqjRmc50l95mhaV+S3VP+wTarvwv2BP+15ZHrry
UAkcyLxB8mQK2dQ99PPwbFQnDYkLrOKp6nYyTwTdNn07Itm6vtRbthco5W38Tezp950AAcFlCQFf
8+oth84IShf5txuWQIYJmIk5bldQ0h4Q5Il2wIxg61DiIenIF8/FYDzGMDJIn9S4Nu1b+o+aBr4/
nGcZrXcbNq4P3pxqa7DhxSPXKcpdNM2cB6TPYaEe8+JQ9suuOKnTKZFtwaNaLGACXpBp2mbyvrCO
/Q/p4pa8BWn/9Xv+j2WWiQzLLBMZKOcoOzLRjWaPsjM1+/h/5ZwqvwLXwf+MBx3eA1z3jVM1Dizo
1JmkbQ0uv9wMG2oZjwrUpMbDn8mhmoSZrFzMkB3zO2UJK+5yAO0b5gtE3eece7FCDW3YNHdME3E0
EuOKZqPQ6m818xQpuCN6f+ysUw5D+TxtVGPDnkK1+RFtpWfszufNDjoGLt5v5mu42/6bC8gL2Nrc
roHDnQkthDy29klbIna++bj+A57nZRbkx3GHIMLyHTDasiInaxe/k1bRssXyJv9wuqEkkNAjywiD
F6ik5NJQxMcB0g0gthms4iORzAJ5DqcrWAqEcO/CWxa9WZ9ScuW3kGLXbUmzKbs/8lpZV8hESLu5
bU1akn7nuyjMDVc0xgiKZDT8FQTO7Dhpljp+Ui6fI/sbXCpdQqWZg0oIEF/t38P8L2x0YvnFfqq5
6d5r/dGtigJZ94ifgkIehYKAZFftc7Yc7+Lw3gjvVfMgYXDLv3DfwXhHhjmWJUOvU3xAVbauJqkO
hUDqYUZB31Yi3rEIceGzTz9Rmv/FiSNhVLqgKwZPKmpOQYWISaTN0yJumCcBMaiHtBnlKzqu2rmW
rT8qPFm8KtvnlJ3Mx96o2jahY2pOGu0Scxe0Lvi2tYANMNzpxkxuEBsXbsOzoTMHtKtdvwUdxQKH
6Jisi2u8U79ZBMRrswAWWaP/WjtgkdIAF2uGRWYUiyz5PRlSDi3kgquPwCJZU+xxnHmR/bffHrrk
UHNOSQ6Al1PPIpmM27tg9dnXkivgHNN2f0Trtq1p4bQhq+zK9F4Kd5qIxuiDzjgM/Sj3Bx6nbHIx
rVIQyONtiJx9IV+f+Z4B4FC+c/awcUvwNOGlb1R85VSLfxeb9DU+TnrKrxmmgO6nZAcg17Zxff9C
MSfZuQxtnKAgxxq6hjAwsoux0QBth5MHDtLeCQvHggcprTipCRejXCE72RRZ57xhySU/SK+k/Cas
7FIiCrtqY3zUtEl5ECvmitY5QUH2b1I3g/RFZpZRE91fTDExNZvsIkbwfW/YlxkbD3MIcQCgrbVz
f303Xqir+VUWccYyt8Q6S41DCTWAxlJ0R3EnH7E2LjkPsTg+12l5RXKrxhOsnih6MzxNujVAJOQZ
H+E/HxmmL+OhNg/aSiQvOmnZNb3E7/TbcuhiCE6O7xWMM6wTstpkHhLriCvgGV50u6o8OgPAkWji
vKj/4slnBxRRwuyq65c2vphwCarTUzoYsldwhvtjBDyrz2l0TZ9vsyNyRj3G1l6ghPeFelRpj+ea
1D1hWW64BkXB7UGpoS4FW9TpiQ9Fn8cYkhCSHj+RCB96u5bWFFbKbI7H5uAnrIN2eI50z9QI0nmi
5iWEGbtZs0LOKgMulh+p+lyyzZa/8Ra1zHB1bNFeoM9MQqmbccw4FuNDw1eXUq6I35Bh9Udg3Z7i
t4IfPTrG6iHgiB38aUlhfsd/p+kRq+8m8lvxJovN6zVxikwpEkIiIBrbrjvjnrmQlcu3qbu140Xm
gAedRsUmww4Rryr+/Hp/TyDc4egvOcNu3Oi7UJmLbHricilMJm2vXqjMKsZLzG9+/VqoyKEMDXW9
NBedQNDoANrSwlw0C/It/ZaocLDVWvuPQo50ASYSCBGtZK+PQuW3qzMxMjDXKXJ/0JAdu4zPE+Oe
+WVHylFy0MtMp+R0TY2J6WCiE0PUHJzcQI4cns63cqCeCUrSRsGTF24mnV66NbaXCQ+QOPNlfGFZ
D6sK/0C8lvv1wn9XS1p9nKh02rlzUQmcrlzLgBEcqXcwiv0dyq8u+xaWGZjc4aYnN9YEjXRVsaV9
jctg5BBQ7P4MbyOrGRohxBnK5bmNic0I8+qFAykMd8AYZFcnFP6cw+//N9moAcIQEniViXFA4p0/
+VDDNccm4Kr+FxineLH9E8f38PVtPWeF5I9FKcKFy03YAtpUyPAijwRMSmdGPrM0QJpGT3iM8Bqp
Y3ElfRQ+xi5XYbJabXUYllsAseYqXfSY4Rl2g1RkzpIjzz7Th2be/UX8xlUH+yDs5qvuDzBMFXc1
/VC1q2s7CQSEjB2xwuh6oT4W1G0lY5C38VpA1FboNqwWv6cCM0AQu8rljbGib+LAumtshOWPVPno
yw/DeGjBQ6vviM7+dNW1ewjfotvowcmqD3WGES/GkJfO1Zr5eM67o/iYFppWLqdbhr7j7339oPL3
lpHM6vHZ5t9m8pPmtqxeleGPGfyNhz/ZhrlBHxA34ug2owIiTDscbjg2E3tuWWs4CX705Jgx8SKv
KW/dcM+Hu9DflZ56h3vLOb27GXonz63gne9SdVaQ8dhM7jD8SYc/9fiTpd8c8FrJ5VCIKgUGUSDu
Dgdohb0DmzJuhh/1xF9joYUkGBEIEQkIzgcyZBX2PQg2HFbYtsBKEDdsCOn8wRYzayszne7F/9HL
swoBx8EuSQ0hxQwj1SPWOEePbdiDPmd82ADpirEC4g+/i1NIS0JV/ltugcepTrn9KdXNXJNGdO3l
1/id9tFA9VtGsiEc7wKJRaX6ruGGrDhBNxy1jebwjA/EMU78T4xbL8Hrs0+7e6MCxt3HyPs9igsP
RHDjgK/QiXgF7JYI/XHHHRld5YzWDqDLcBqIhYee3ESOzHA/3lnJk92Rm8T7Vt5nlScTv5ZizzQ5
j23ZJqOb4eAexPkQBGzBGMDP7CofnuO81R8yRMzixGb/1xcqP5otDmkOGzx7C51DNxMmYmOnXjwK
5VGsDs3TM1CXJ8TpyFibmAp5+3D8HtPSMLdyuvVlsDGMgxDwNylH1Wbdiit1JSGEV5douhnjXZUe
pfDRqV+p+lV5XtLsi2b/JCiq7HuCVJeYx07LCnlplXP8PCvSyRSP6kIWDtPTS7V9E7qypdphT0TH
TXw2H166FEhhUdt70N5LXg2tYvjje9rNjmUPufxcW2dFvDwDeu6whtsD+yMiIoJLEi4o943gUnbG
9IxG1JBMZcP0Zk4YWajEr8ogZAKep3WurzGhs+iWuMsuuXghBojIPE0XwTgn/Zk7QuBSPEBCxfSL
/wBZcXp+B93oYTkBETpIK4EYNAwUJITEI2vPWC0TFMo/1PmcPrTaSp1GhOWiR46CjjhNX60AkHU8
URYp91c1emtWm0mYx9iKZla22l8zJbhiCI7/f9OFjjdM3KLX5eKWx3m+QbHrcDKL2xKqU7ptR3e0
ZtxPZG1zadv/rxqYbt5mkWduyKE2OxSvBUS3zsxJGi/WrhEWgF2duDmrNTTUxQJ3x3+7Tkl2k6NM
5tfxm+2kgAfb0PydvpnBwX9SOzRTe3smCNnB6I4t30vBjOmfIhzU4FAkX8+BGqkvn0Vo/FM+rxUV
ep9Bxsh1p7VuGu55wIJLpGUj3NZAP0oyrOzAcCZum5et8Hdnl/Xzzo6toZI74TqJf0DIDuCEkscA
IZmCZ+K01nbwCVfN6f2GHffAQAz7D7OTors+J2T49/XaUvdJ5bYUqadONjp1vVPYaou8CjW9y9Ij
Fz5oY4zVrz77zrJvM+UYha5M+xRxrRe1hMK8WcfysY1vS5b+ZsRBXi/6CawFAw9R36MtsZRhAKN3
FaECMZqQHtkQ3ziautOO8HEvsPu9ltg4VGusNYE3/tTAExLsP9t2eUKY6RaBOhuxmEjn2R9ACCc4
h2TdEEZ+hRxsU8Rk0H1xd/IYA4H0YayIpRivzCHjWSR4Cp4gC0VLDJVIKfARuR45JhJ3QVaZqu/c
RX6nf0zxOK0jnXCS+9G5JnGHGU7ek/C3mUrbuf+uEIAfP6fuK5KX1KkYGxwpzUXXMBtca+7pfaTe
8/puJm+degu3wjkSPMSEX18QnbXvtOmBgRGULc47Mn+hNQdsyxZ/9v+aCiFkF0soGCk474YM5YGP
Mk0eLNOdTUxIdtAokfRiUlEt0AtpZpLomNVlEpYrfHszssNcAzhUHEAj7MIpQ8ywo9PnYmykcUum
RToTT4FOaXkFc31Oz7xnTHI+ajx0LybQlorFzkVtD2ywF8KdQ7vvr9FjaOC1x9dpunl9Uh1/jmWV
r6IKlmAwjOmj5qxs2bP3Dn0JaA7cNhPX+7t5tBHy1HK2+gMUY6/9M0kk+FwqYYOLrF50oEf+eyx/
4FihLNXCsjsrMmx/+xdsWVqI7ALzS8KJ7IJWOvsNYOmpgoPwAuqF8nPlYNRoBRtwuQQXeGGpW1H1
5bOQvOAcT7Qr/p2M9XtsFPQjoeKTEZllNp5NvLGIfnOwm1awRGDkEchnQb9f+I8DDIYIfFnPn2Az
j1eA5iC5YiqQHUb/mP1IdhKqE3Mwjm6NPbF1wncuNq50iiEJmmJQq8lflZ6ymV2zP9EixZxVnkVk
H6J0FaEUJvf7rLvyiGzN1K7Mo3gUHUi2wl8e9CHYux2eNZRQRKerbe41jUSNHZY0yzq4UdE8WVJR
hdgiDDS9HGR6lYtTKJzECord2WouVXRp7mRLinrOlkghE/V9lO4pIJ5K90AxWfDIpnfZf6vSN2kl
01FwbYRr3V3k51mnZc6LAwDvXmy5sv1bT16fM+hK3i+glg1Q8MYF2yUe5JxpCd81Ymx4JZEO4ZVJ
I6DjDHbJ/PCBGMNhlsAo40py6511S63b7xetx6uAFnPIG97wdCP1PbDu/tI6MAcjed0caxznqhfS
VjCR0Jjh0PKfUt4yU+vwH67sX1GadYF9AitH6qaY397IbmEFxSaj4rhkoCXv0+Jgx1lkczJvDSdM
ZhoqIAXEVXzN1aMqzxO28JcahuwSW+QXYIpqNv5H3IkocsytOoGB8Ko/wSvtT6V4hpw0FFgf3p+P
hI4upCIMx/U6tWU8DmiyTB0ZpAkz03D8wVys2RS7tcg9LHbCOtYIUDEknfdcnIlU1rGNZF4ZgfVr
nB2CRrDAFuJ0jXt0xAhnh0RwM4JdK0whvbUrZ90MT2lmeb7y05hXrbg32Qoo5sRw8MbWkPHXNOHy
W+GDJVLD3ohITSecovpsCKcwOA+rfd8u1J8ppkaGhXBGx2NtXEHj2xte/g/+0YOwtEbSDsct9nSR
LhRsaGeGGCv5lj14BexYZZgHczQvIdAD/mZyUK04+/KU3hCFg/oHwhETYgdDBKTJA05sq9x5mg/Z
TF6M/LdmeCvVWztdxaWh3oz8KoRM7I+Sd0JRmbFLbl4smexyq8FixiR1YcN5wjQ0jhvRZDcIAotn
sUe0Wp6phQDj3Y7/wJ1OSqQPTcWvs/ldKxFmG54MjDJFquQWv9JitADVv+FvKReUD/bEDITZjaNN
ZrODeSIRQ49N9cD2MGOyfvr4U2i/NDiVMySChVP1fzigtjeu5GLYQR+vlXmhmrVuIpEcucGGRv4c
Oz+ZNwz/DIl5PuG/Q8SHRAS5l55F6RPjP04/bO/8QQPgb9rkV+MucZ2i/jH1Wtpcxzyl+lcDdLvk
pHMylctgXq3ijlKo58f9+18Ae0is6kY58K28+Pgb7UAG398Tcu25fdgwgEGPOF5sWcUR+tlOM2dF
DtaeM/5xYSukef5F8t6kvJ3SR9yFTtTZ78aCZC+oXh824PPSr5/PlX7ESxm+YThiCEFyNDSv6T/y
MX60R6MUJm94cSypmOuLY/bcZpS+bKhhNmcINYslXmKWam5JGN1ceV1tg74lzmeLDRNDBxzmbwtn
8w+KNf8wrfUY5DhODK9adu7pxyzecgiCDMzu0npVkavyPf7iuFkod8TGW17/DPXPh3Cuq7vMX6rm
S09O3vT6VuZXM74o1Dd44hJwe+JAvHz+SMOXmX1a2fuk3UCIZfT45TewYemmnubi8XTYQptgXB04
cuGgFsjvSvIzRX9Ge67TcdmtgnEw2b57EaCN1BOMvWFAy9j7C9G2gmuR3jCfcmRjA3wYNMI1x2h5
nam1jTsks/apC24juyMaguz2YJ//5sHfc/23LveduU8yL8fuP+58ZdsTanOFYVOr77V1Z3/HjPdE
as38SFKu2zsj5T/nZ2NXz4XSOW3uUGxVKNsa3n++DYt1zJB6s8y+UauAHYVe/fLkxih/QBpdY0no
x7TcTNuFgjNuMDM9qeRw+c4pY873MBtnacGJvYrGDGSFfCv8sZxnC6Dr5K9Kb9yO3/zXzqpV+RfV
VFhG6JbEH1AvFA6i/yliE8mE3GmTs0rjdm9j1DXsIGQZxJqJX2ffu+Wm1Y6Vdky0o89v13k3npyS
ubUFxyjWvVtvMD5ZPIpexqcFt1i5hQ/rf6Dh5OWXVXz56lGdLuNEj8gl7s9ERFF+8z1dgTL4d1e+
xAu54no6dc0R7hRJtGF6jFQhLK7WB0+Vn0L8fgK4aT/0A62lH5X81WN/jBnE7grue+DqCCREIknx
NkvxoC1BPRrZ3gQXqqxKIjSjXS41ioHo7dhpy+eWfpN02DUYFZl3qhv64p7ohsmDwpdEPyf8kL6q
q+Vd734mGH8XIYQBfBPMgBpEcz18SB/z19PvyRLOX89lFHcJJCbcrxTH5ZBr32XFkzhvcztRnH0o
tqEH+DFXDmHrWYw5tXO9NgGQeLR1UClnHOJgdWfrRQIc9DX9114GeHjTtJ54mRVCIsq2sdQxo6Mi
xpgE3yGHdjwqbinG79PS1HYZLErFodcuAMEIMomeobE58e4CLKVOa3OMyN5/1UiMDnThFFtGsBfz
abshyY2LH5/lC65vMKkUr6FcIgHGDLHZhdWLOrZjcs7MoE4okqA8NQx6uwKgens3mY/2fKwV1l+X
P7lTE6K+8/0p0T0yb/DY38T4RozfOPsL16o+zeSRdPdQvia2TuURv9rDl84NQEcfWppvQAfN93WE
pE68B5XwOgC89v+SehqDhc9kW6ZGbpbtMCQLan+MzICveRYxRyPDzA1BM03+KNQr5TtTb48qec/w
CXy4/mcCKYXFbPWgMqJDPndRYHyn7isDWBfTPNzuJBxCUnGLBPzJvgzq0V7Qveq3+Pn2OP2mlAK/
o5CcntmZOJK5R0CuMi/u6Vf3jA5PPrE8r210Rnj7stjLtGQ8XYv5fTFfrbPJpDOgZGAVeOKZhYSY
1SDXRXdqHdrRgpDruVTqkygTcdtH2m6ccth6kFOf2JvqFd1vFDQp2MRXtcK5hQaBGHH7moFi00EG
+zuOMGD1vDo/JsVJ9k8SOdImvMCBE666NyiYPL9jBhmorQKbakePb90rLzt02w6hfHzQl/g0P4rm
EC/ItWsnVocI0XvR5IBxMCBeJmTO388NiltsODSwsqxY1MG/nKH07SC0d8OGPqJs+tbImVDvyYLV
g2x1hOe46p8nPzsJwpmqJp94DSdaGO+afMieB5HRUrg2aRLMiaMMKws8gfqI2npdRfjFd/4gHXvx
gyztqK4bwOqcfda6RADnLpo3o7vJXM06TvcTt14wFyGxw4vPJviBhXqRFAkb1Kl7HkWCRj0VFPF8
rw89p2J9+RSRvUwvi0FoUEP3hCFAf3sU2jN1eK3FP6P4LWNCqf9zDuXFG3VIifGx1DHH0HNf7PAQ
BS2BUroqOTXheGEdktWGw0C1wJSbRbe0pml9JtOXlEbzZOi2IHwNYTPQRR9LgIfWv+VxlEZW8UPO
tnzIOOwxWXPmibbaWALDluEFz3WXowwvTckXauJx17S1yxQA3xn3DY9pDBvWLoRO1+YJXx9nTDAD
qvyB9awkA6EWWFmQRoH5GJsKMGLA1d5ZE1bntthwlYqhRS1B15HZZ9eVBtqFzygog+ey0BI83PmK
+6aPd6UOj7jSIOCoQY4ooXoC5ZjaxJ1YE6x5GqxvVntW+alyAKWUxGfROPTWiZTIyNcCxzBiy2Id
Buv4jMd7P9cSxQCDd7rsZDJsha2QI/RiQdnUhfqXpfuPOG/7u7OgngzByZhnHShQUy91d4v9i7X/
U0d30bhRv8kKm1Hn0C1TaZ9iNxmOUnnGrMSAPP8I5I+x+yqab83/0ptvvf/yN4NsJxccXTQDj5z6
OErQxpBstXpr1NuJnTtVxdI5YAYwoViC8gtl5p2wLzxr5E0d6tmgceTYXrht4UqYPwqX0HzxBxKh
meyCFMzKTqNYoNmF7a5Pd2K6k9Odz1AFYOQT1t42krY6dji4wCGQIzD5IQCYdZyvB33VEfgDzwaW
WLA+wuFU++feY9yu3cL0AtibJ4iy/qXMaeU21bbF4CSDE9nriYJYrHSLMD8XIT7d/zrQi0WD4YyO
LgYea3yrYMcSr8DGchv7W1Nfn8o1y+f5KBAvXIrWoiUNchIsILUUQSpuM+19c/bVtj0jtzVe1Ccu
1N6j3FZ1avU//FtPXR7lnuxB2KwswliX8OS869a9iu9V+dZE1amcrEWsUrp86GxlKWeHvj9O/rnO
brFw64X7lD+06KPCAPJQskcmPuCv6Qa6EF0vd6u7i+QmQFea0QEuqr40Ds/onlfXBEOrfDTU9g+U
uXwL7wHdMXGlhuLJvSXMoJuk3M+UGxYoSMewybL+Zp408yNM4QtAHLzl+jl8T944j2evGC9xQTrQ
7EA5V8E5qU5VdUJQF2MHVmas7GFlcssDkFz40kedfMpIx43pROkOgKqwKtJdle4AKob4Hy1nWFbi
Z0GAmW/78mwxm12eynlcZSrv+tp3lzY8l8HpWbNp3RvhPlwo2nZiehbtatI9rTvRzogebcETS2ef
Yr/Ig0veXw3jrWegazNxbY9he+y3mYC0c9RhwsbzCPM57Ec5Jvn66lasmAfCjhbfppERiyGBk28/
6EVlMM8OQ2HH10LR3zKgrEr6gBjcgFyVCsqfr21xn+qHNUEzEP1kW93MF+jBxA7eX7RFXbl6txt1
Roi7KtxrFojRg5ocG69luyk9pOaT467xGebfDTJu8kNewQw/xPDjdy+hfeTCv2jc/1a14hUAXt5/
P4WZa50Ibj+nl9DI3YY/xSaIipraPFXWsOjF5XCflLNARko4UleAZGxx7pjcoN8BWSJNbO7+rya7
Tg99cqySY+1ZxUUqLpUIZfRqThd5uig5n+nZPCx4mIXnSSLmw3OfA7CX98cqR266iHaBVgF8mNC6
dTaKS7Scm0JP3QvNQH9hXiyCJeeKNPhrRD9a8i3cjGWnvBfdvY+IXp6NvfDhI/YvBbScV1MzX1bG
8Kedv6yM3QR+yVu8ME5S9zpUzK3J86ECyAVHCrYE8oGtPPshK9pk42WIDkniBQhnVLQLkl3wNOYJ
1zZfxXBUYy844p4GQNgBgQRGT/MJGU/yUK7FvcCgCKfUvSvfAD4H6SIb90Ox98lL+W5KIknH7bTT
mEx3IlXRo0xxq3KlEHw0zjz9NYpUg3ApUO2WePPeAdhjkGxiYe5eTOAIn3mVSoQgeZ0fDvKxHz0F
4nEe7ZPJYxsW/UubjWtyOH9wNPHdM71j0nc7LSvmvOVqeHWKVpoXM7EPgPLOE9bfLX3gu9of0Rrf
6CYjOjBeEqVePlUvJ9k5UfkIIwAw50pbWtKV/txlbnyRc8RDtGFvoIfz3oAGXapEO4ZhlUMGjEoT
DFMxBnEEJhgMXMrkIbV57U/3IaYkQBuvHYnUzI8MYLg8MhQeGXMYo7L9pluGbHEh5cPCZp/HNhqd
4oVsLeJtmg66HdHIFrDEYrdki8QtRteABkMhcoLJiZJdT5QWb+QSqmBas+9xraOsE0DAlOVjkD5I
Jr1LFmw2A5fD/14OwBI/chJAFjbUkrp2YjSN2HnwLBoQrBoWJFMp5/E3Bbo19FjimlSpUnPLr0jw
sUMZJurfbMIQIyfj1gARwryacnF/RvlCgjlBrpnIF0O/gfuJNhQQevFWw1w8OYrhGPTwMjrVofw1
xSZJNDrLcsi17LEHrT0/n3ut9PzJMyjbOcz/1DbQz8JwmhCHjDchgGYdOdUEvY2y951G7hI/3eCW
A2lFV9XdMgGJ6SYGp3HM7W5Sul6f2p1C4maftHsl2VsPjel9ri+6170Q03WVsWrsa4vr4ZhPpyig
vXTiHAxhYP71IfEsYVcUbje4nk8Ti3w3eZnpIkw+RYPdYGJC/3hyNtCChaRcjPAtf87gF1F7eNnk
ZUROYS5uQktd1OOhHY/TdGqq8xRe5JzJy8kKLt1a42sylBMJWcK17OzVV/UqH7mGw5ZIbK1wsLp2
5a1D45fv0qMfj9osAeJvlc61dhnTK7fWoqm8UfSi8iDQ8MEGIfviA4uh17zeUSBhH2ObUhpOY7DV
26lnkUuCGhUCrfIeQPMwXKtXx0Q+vg/je49b721K3nj4lNO1MS59eH5KuA1tnj/m/dN43iLtnMnH
YTiV8mUQbr5wF/LHk7nYTU3gn9yN+n36hlerObXmlNVORzKRU6dUoR59R8kPqFOT4GKxTIqvqP5k
hy33xjVOi2uOyzHtDBcfBgWeTV3ZHXvzlpKA3RNwRJXxCN9XRb2IJpBklGAx7xi3If0tMV6pkb4e
1rT3EmHF5CDfnIwkX/YAH4RNDJiCLowey+18cdO+HAI208iaGM1HP14kRHNqVHMHDUYRNhkGLU7d
zPgS4oD0eL8qOlSlP2XduA5nZi4XMXglOUQW9SrccXNu2RUFWMeJXWKZHJ1M2oEFkjW3lPcxjTAV
lAG3PzedW0tEWuaWXpFnQjqdiuIQO74HALM4FMjxabMcAJlB3Jb3ALT9YAZoZyFMBE/dQWFWRacz
t2PC/9ma4jZtOBsQk91M4UYKNzGyfTBvFZmgN3gSFsWW98N5gQWtpC6dAcvrHjXZ8lvoI9XotKiD
zMTHeR2LR9iM1k8mncXkKpU3AVOl2YFBWIVDvkrZTBcJWOEdLHHeT6iEizLMMH8ui39wtMWausj8
KDMeEYlAn7S8wMh10oVTzUQjOGPFZuh3SivCGhclvEjDVU2vfnotx2v1pTwy5fZUbqJyU8YrZ9pq
rjM9PKtDJnuKun+abkzArdt1IQ/wvbLsjKOxXc7EcIPUZraZjglOTCbMrk6UgG9i2Q8rzrGIOrdi
W4J4uFjtdvggHsHYniUdhODLqJOV0IztnPIXCxzBE2AEIMN+/sgktKSIQSza3IELUYr2WfljSPuJ
yImF3wcEoHQPtIdkvJFkrcl7nMGS4UklQWksqsRnYreUqFGbHNKt+Z8QsNkEDegQ3TlJUMAjRrhL
/grjqcKenv0VQLxIM6Y9pJjnSz3/rh9ddU6YNIUXv7lE7SXVyZkuR/8g+3yBB0vwmocKEJ9BSHId
HnV/BUfVgU5R+0XXuykiQFid6/ASAnAHij7C1ZY3UUHHPAyc3QgWAc5UvI9oL2BiI3MgR4M+8k0a
0wmKh3jKxdPD0yenJuYj70a2LcUx8g/jdAQIH0WLIn1P6jtONcc8t9JGYFSWfLIgfRSQAiMMNVhQ
0GnW6YNDPbcg3elPot4jxuKGW+Y+XmYxAxmepDfe1Wp9L5c8jPhhNI+MzSZxQrjyFO68DmWNuQmS
bT9tx2n7eK5KC3R9ZvNwB2+uqBf+nta7rHBZs5chkCr3wL8K2Gw33fKJVrCPKeRaqRuVdnj/PbOu
Ldx2RH/cP7WTfMm1vbSuha3ZEl1TNIrK2HEph8PcubcsGBRLZTxMPIC5kun3Cjbw0Ej0Q4CYMG86
IYKVdC7rZbqffmjy2eXR2/TDpoCXFYmeEb1xPFxNwidA9gD6HDmr6WSki4h+KRFCOzi73lU/o8nD
JLupl7InKSsFEzTX3uTVDxnne7zlqZ6AOyBCjhWHx5h8LmTGkWDn9FUAD2snb4KRz9lJxqOgb/1P
HejXvGOxGOAlcwM9XDNo+i0TM82ulz3xZV4+wYz4ncN49c8gkZ3q26lz9Yo4tFMCA8ldbPT+zv8k
3wGiakX2mc/DPAavbvC2tt2o/uanKukGvIyu8LJdoEJl9zJ6E0mYqTQd72uMPf01Ku9ZMNjtaPNM
o/KoxZy6y5iO4dS1Gy7aeK8+9xXrH3B91sIjh++JRTQAgECj1I9a/4yp7SXlX6k+U86A5Wgwt1Dg
e3kTw+YnTBB5EuXjITaerYFFSdmkrOoEbqgeh9mubWHJY/3pTy1Gt/UTc8nbd6fBGHA0DQVlN/4F
RqWHO3+cH2J94lKPU9Lc27iTtsG8IcY/+Ec3fvFFwAcpx7rJhObLHeY3G1ON6Rrro5T8P67Oq7dx
bQ2yv4gAc3gVKVGicrb9QtjubjHn/Otn0T5zMRiggXNxu23LEsm9d31Vqy4xq6VxzKdz684PSzh0
u+rKKped++Daa1dWznBZXed2odW4h8zeD3uQNckhHPYTvraj0bHdPwkJR+7zZJ4HTMl5/x5qzylf
E7lbA8bCvgLGnG9RUH3AsKRYBwW7T4xhZzG/YDl6vRBSeUpep+oKShzLdfT5st6KU3BX0dOVZyrd
6/Dm9MzNHgCkQZwrz7kt3LiFrI/gmuWD0uwrHF6sYELOoreWjtWLtOOafoZa8hrEx2mtxlcFslfE
onHvl0F4ebWXLrzQEPB7ru2kkySdqpuOo8Pcrj6qW7NpPyPulHGrKl5EB6K/mZrNmDnqJx2/OUWd
VLmSeso4aB3kH2dWOJ4b69yrC1O9BskNrDvlruqPYjEqAHQuCiwE/5IZZ1U90UAjnqwD8bBQuSI/
YMBuwUNpHk3IestglNDcKp5Bi1j0CKv17wvTMWl1kq/kweCRCrZ6GnuY04zYIIDSP3PRjHNOsTCo
pNcCABlT9QpPo5Ct4TwBypcp6JXvUNrxPQro4n9g5aZ2HuGn3xe9avsw6NHaFhLz/OVfrF241Cfp
Ewf6UAKUs2EfZWtKd2Yg0nKiUyh8BBQfkL6j9xAXRqd5l3Z8o9Ujd/yNEZ+V+IxvA/OFwAx0/bfI
kXbnFzmqjiIt+b8QX3DEv4p737G6gloHURa/YWopviTVxZAelC6pNeXQcRT4MbfMTAT1QwOMHpyy
bbOg1YZZLq54/DKERdoW9VFwKzFZ9O/aMGO9eH5LM4yrz2zGnvg/+vfkidDYUzSvkw/rFlgb8TWR
0w6aQ0W5c7cEAk50h1KcAvyR4tLRQwqFPRzUDJrXEIZ7mlbvxAnxjg7/JZJF699c1NswldV3f+UT
UacZ3qOTLRRmCwluEyaeIFYAlCnhhmQP7GMUpYbh2Txbd7Nb5i96dsXWrLkZ/1dzU/G3+a7WzZUQ
L2Olvzi7L2WUaGVVgYGv3XQJoi4MNgPTFToDoEmXnmJ46kjFyNbQ3EY7ZhqYyqNF+GBBNYp6jiEJ
EtDNtgbLEQxUnR3Trm92gE+1P6/iL/hP+5XP55lq2Nb5dlqhPEb3wrrLPXUFdxUeaXyvhWtCowTB
ON/VZVfqwKVhwlkFuJJfjNjZ5PFucMDomwtF1GnOvOE/9VGEy0hzVg7EyVNWebL+YNMoWC6mMpUd
Y+eO+fzN2ODjzowpuSM/EnqoDytjeIoUTQonrMdFt8g6jpCbWF9ACaYzRB6PinVsDWf+I5yim6Jd
2MbVDzVeM9r/kT05k/n5NlW8UpkLcSRrUx4U8FBbukdMAkZkHcw7JXdwSK/ytNdgvWi82lUnI9zt
KVnRXR/uzZLdc4frVCGzmG3/925lNfOSfQx2FUh6vK5ps1Hek/ZNf73p1aNL6C+6Fs1ZXlqBm1Lm
3mg7udzi/fSHvfCcQ3u0s2/K0Osnb7yLxaXVruxsbQGyNpnIvRnaqTbLEVGxZ5AKvsIBQ/NgLQxT
l93J7zZFPA9QB0kSfs3ObxLuZIOZA3ImV1W0RWALLiOanp2g6E646Izrj5adL7gnt2N81sJT629T
RM92P9COQH6e3lZGbMEwy3F5ZNdc/MOC8yCT4AOoCydxhfadaj8OLT0TB5rl0g0MzkFw0RUqoIc+
E481qKb5mJMvimIvU2Y5Hsucg3e9rP0TOyQf9KZ/YlsZTYciZ3U65sWJ3Vy/5GkdKmee1uPrXG2w
eg5eWMwIKcifr5Bi3lkRRGtJgIhgVVQ2KkEWZqcMGxkPTdvRhQS0YZvNLKKn530Xy/OArfruejra
XCLV6n4cjt2qcKD4JMRXCSV4hbQ7M0MjhMEMbUz29Re6E0FnxsWBdppCrsJjyWRhheWdLoLxIsxR
1QUWerbp/BgnfDJeNTMwsq6vrBwrXJaMYtEYBMiCa7qUJ0qYXJv/BJObM6Yu1iH1wirS1owloegA
GrJngItgnQfj2MxegJg0lLxl9vN/syGTsYv25E8GEgTY/5fpdcw3L23zPzhLXT0N3piJhTTdKZKX
rS3jWn/DQibW2Se2TJSQScfIVPyUCSe1PIfhRZLPOAirb6H6btqvTvwY0w9/ws50L/KruWoD6p08
izqYcucXjq67qbaONea0mwgqSeDFpaeNXkU07XHFkvHZDPgu8Ah+W9G3KH4NyVevfUjtu4Awu5eZ
dvtbZkUog0M7DyELh4gLxidK+lho6BlsTpyEtAbS2k50meoWwnclbhM0QdmuC9ux1rl1Qvro27tv
PfFJ2SGJg7MQ7l4QvB0uCeLmJ3F0GGgNfGOkv/A2cV3PD2dbwgYWuUPPKrHNpHk6Cp9XkJ8EhpyS
ty/5aqLvKvlSsSPI99xkV4VHQmEcHu/L9ZqLejlaZ3tcmNpRxObQJrc0gSx/b8q7cBqbxdpkArIV
gVV228DfyQa0jGOpHyvjVO3D8aFoz0575uE7sJrCXLb9XzRZE1q9ejDD45z80fiKffDylJOT9Lcz
GHWuNt8VJjdFkis2EGRgFSfJtgMQfhGTmzHcjPIO4UYvvCSAjvyMDS/rkfzWFuaQ6ETQP/qb2fOo
7ib0OFxucXybMI/gf+XxysZqjZDZ4/D3/zVMMt4FeJA0WrAP4KZeIfOZWNYZsyfOVqRIZMS6Dses
+SusGtbTvy1AkvKDmqk17ZGBAtvjYkZnnyQVkzQ47sx2blpyKYJT67ErmhY+Amjznj8DxjJb/WKO
TmL/o2GS64Ul+0uV7+0XvKAXrG75k4Fwvea9/bHGZHtd94ji/ILl6KtED0Z6Z9BNgI+6y6ibX7l6
aBfsLA3HOPENZCpaCVblQAykO6Gtwnzkxq0MkB6P595yOHw3vRc0DjqknCx/z4jxvwmCmyudMAUx
/CfzJOCQpXYOaiO0g+rImDhjpgmtotgXpbZQCWaM8Jm9VvIc1Mx4kX2X6wlbRLaeyOcgfdjde8A4
ftyE4jmu+Aqk/n262MoH3pMBoHpI9R1FH5lt+N9R76EaASMyNhzGqNLqVmx7kNP5R79DZWENAk+S
oZfTttieH9DIqqOyYUquVdQ7u9k3Ki9Pf12lPooH0j+EIQGP/itdFrCvXs4U3CNmiBtOwRZMq+nP
K7y1ZAqJ+k8KYWqOoMSyF/hKsDesWs8wY6fprqJGQrOiVfLPyzoOPMiR++rl7rfOGP8WeZWZ0Rje
ZfmBjyySGYSzVUWGWpizGwyDx8bXQRpsq39WRtLnWJDmoEk2RhKM4SZdWqf7YRda+99gfYJhGDQK
GEJCuKqxAeROVROmTol+EGvcwwFRyYzZZJLgK+I3S7QtYRMiweSqgYyCHqGgGZQIZtGW9C5dfrju
quwkEebEIw0mdA7lclLGhwtnWIUrrHPSRLOkLk5bAYR/hRehuSTtJSRfrtHASxfIo1kmj4nALUNV
FFzA+jmKxoEMbVjtq3GhfOAkbb8LjiWE25GzTRevqHmsHcKMQXMBRlAzd3eN+Ar4ohL3o7+X/X1U
HAg26tNhKChAOYgC0cY0uvTA9U7Rs33vFinTZ/n4CqF77Lp0uyByA1lZwMyaQ8xEW8VKCSAch3Bz
GRossld/uGJmz9Kr8i8hHlMc8QETkOHFipDB9hUu4I7Zx/Zli81G3f3mbIVk+7+c7dDNOVvAJpq8
GkOUx7mMm5c0p/69TMLWtwlIHVhzKKPAO00IQGvvgKuxg4uhueBSoRdBKr794kzldUnw+kXxN73k
dpI/clSNfrDhyOfwY/gi17Cxp6MckbeTn7Q+hC6O+F+kxUxZdXSHkxMNoCSqANtA5cGvSl4A+zfL
HZk0Uoqutg/ia4yGuAdfjMMwkFzslJP0rlqfRv1FGXa6OYD0bW0TESx8ZhhnPwhym/kNV+uE62fR
UvonI8YUtljsgawZsGdMFwflTFUE0024FjCpnr5nXM0ksOqdBZoWVGm+qLo71M0G4HvxiMszz0GT
tp91YtrNj1OWY9zu1S12abTzgRhzO4QoFCpPLsLmXJEs2IDIpcTpzc8QZCcaHr+0CwAOPGTD5ftr
PKf4iWxDdyUBIL5mMRSImj1Yz/jVOr30GIFjI/nlB5/XL3kWwrC5EfYFalC3cAWKC7gTGtTLhGyl
y++mWvi7IODNcA++gNvgNWyDyVbSyfajj5f/GQdLrNIEDLRxzRdTgEkxCiQKM6W++gSvoVrC3wii
JyUNvM5p2te0Fw5EgTc4QxKeXjsgBUJMbUhwKSzk149APr+CzzxwzGrzDAxnVC+ZdQ1lvK93X36o
wzMcnwbFhx69EcY2MrZgCsIOTolTN555DMEpYNllEJ4sFiMuDAY5xoqI8wS2A/Mbc8hoyTHvGx7i
zO0TGeqtABDTtP6LvG340n725qet4gnDEiCjkZ0gDfFKrWnfv6nZezd+cIMzeCZkh9V7SFC6OTkk
uNn+hch6r72MGIEFasQXCJwRxszGgl+4+TVcwwfl1y3t3vwqjLes/FMa37lw5B3ku7Tjwbz2xa1f
wdBVNFLuHLmnTUaxY3aim75TGBmIoNWy2a2rmAcuCrACr2oz5vKSN7XlswcVYZRfEJvgEkrRVYSs
68MEZuqIUYrfhh5LA4SDZ2AuEl3ABXzEfEZTtQIEmw9XcBkSN1c5Hrjec+WPZV7J3WX/0no523Tn
+6C+8LDSJYfn9ATcbSFSpFGtuaBrY90anDXWRTNzJYZmFwT7WtmNyi5od1m7k2A8rM16jnGR2JVk
t+/c38L28jS8bmKDkLDQqQkIzSN1VUNhQ7rsvHoVUQrRiGfY3qLJMwjU/71pPztbTt8tbghQDtLC
z+TlgrBRi/wTM5N+r4xiMQTFBkd8JhEz8yA9iKBvreM4nfiMOqomHzug0TJg8IDPxMW7ThlI9EkT
Nlx/o/gW9S88zfRX6JCvZIRYcs5ApiHI8oaOjGc8GA9KvaPQgn0UEi2CMNiZ4qacayKeH31xtj6s
j7w3mZRVLE/EKypSc9mcZse7D8ihJOBDyprPu/g3f/jmXSse+XQwcIJKampj0+6i5KQNH6P1KWvf
RfFHpdfUWhTZP5XSkmI8tiodQycVlPI/qF8kUXgZkFJwkXOfp9Rnxl5rbkTWJqa3n13/mYefifhh
COxjGUJFtMa504BsADmQV8A7YwMOGwDfuEXqQqtQMUqu+aaqOlgnC6uiNXwM9ZeuffP89PV6FWt/
hJGYcT4H6C+lfvHDGQ1rQCUvT4J4tMoDzALmPwslGcGlJ9GfsYKPvajE/4C5kAr7ejZjj+ZaXknV
AwyiBJQyvkzVCQyiLu7uXX+kGLC9RvU9bJ6D9JZ8JHScac9Ge1YiU/qk3/SSbRHeNW9qdHvBjAyT
M8ZkKA81Kd2cTYk3Yiz4f0LTJvPxTggXYXOqqTgDAUWenTl737GRQHvv6OaFR4JvaspvnBIfugio
e4MhjjEh50nOI6V45u862JzhTifQg3+eYeBCJrZCwhFeqP5MzY8h+8qiP1Lwd3j9S1445v/2664/
6zHT1JOvHLlaMXiE1dVHaisVYBfkPzZidh+xPzBp7xtaU2I6jR5NAz0R6yZFGKwUhMY51hDAo6SM
iF5U99wN16Y+sRrqfbea8qePcYcsANmjxDwE7Nbqi2BesbDxgCVGhJxGnDerOd2DQGTMezZL53uq
wcXZAKiz6FzLh3Scgwct6xCzT4x5FSObq2Ac0hfzDMqq8aXJbWnrOuF8r2b8RSVDrH6zZPHAiQMo
SY3LPkfEAQCqmkfFRGOoYdh9SpcNOmLnadGVskZbyb8njCqw/gcCxCruTkDnwNc5iQyu+PN7QohA
RwPtQkAQFH/0j4VIeGRi8iR6UZ+66Frnc58GezxWUI0oD+wiUHmYV9KTUv10PdG5NGd2+BtpPBr8
QZ0QTxIjQwFr6Ik8NerRgNK8jYpthTKceklKCHvDpv2Ng3Jufalc8fQAEUjlz2urUbbzktjrzhUK
gFmbASfektqA6KWT+bnwWKjpwOHeKaxDxFAEmk2m1xzJAQWWK+0lL2jQsRIyBpiwYSNFXo2FqnoL
K0ZtDF6/XsGSYA0Jnsk2A3o5K6/3Z8TvOuDbvCqNGzTdy/JAjNhf6pUnXrVe3AT8/nW6lCRz8duL
MX86jcbhLVsSSdLqvxBNFDwHxZjbWb8zsZpryp59pdHKDnkYAdaYzKEBNw5mJQ7QqEmSgKC1MEFi
JVDhM4yhFll3Gt9W/begEnSY1iE9PNFGmjY6PPt5xxE9BYDLr93AjhtaIBWLzZ1oYYTfsu9KG1h8
EAPwo56QxZX6cvnlaFwQg7+MW5uNmcSchqybdhmSa+RfK/9quewF6FeiJRo7xsCP3xIXZndLn9QL
MFXtyP5xHJ+5+qiqhzLcFVv8ycR1qTelXpdsFGmO/OqIq441rKml1/6+Kq82vUbZBuWuBdmJv9qL
sq8h/s6n75YT6vjdJV9J8mVgJ2/Y9g4zxWJQDlHNtqI+SIJu8/C/IWnUr/exeCaB7LT67DHCbhFJ
/QKnX0VZLU+epsWCd5lOZoXOpiBVb4sOy8mRzEb2k9nAn5vYKm3nIlANxEcPpzZK369vQxB3cgd6
xZm56GRl5w4M9iR2V6LPDMeY+FJ2krMHUonGOQ9lFmsxB/1yLlp0C/9joPwQiA2fLQIZd7HZRit1
gAGhoH77FegiJYgqLOtoPLCLy5htxkVK1+TluJTomyNtCdh5JSXVlZs1YGwLl81opwUf4Wun7yiD
bE4iE5Do5bThYUJOlzoO3EzgfoJREkInsaw+swijTv6AaUsqodcvdJCOBmJRtoM+J2Lxl6kNRP8h
vkJ2aE0skK5U0pkjEh5tUxwwGrdWL+xVDLJ29U6Ud/UPJUZHwmXm6YIRVGS+jTcknpTM+EdB3ET0
YEEiSK6K8MyebORfHfBG0M3Y311tGeN73ZkONZbMJDrua8HFxGn+IPM4ZdD/yr8n+sW/DwB6BA/g
YAZt9tuq5vjmWp/9MMMrO65lNi3seQMuVqAHHHtKfw+2qyTxN81YtZHmK4C4G6k46TRSi8e+OEbC
oSoPcb1vwv1kOnKCjWMrdrCTNlawKfWNRDW0ghSKEvXaNdYuGPYRAYEOz93Rj465dsSrXQBjnik2
YJJxz0nStqx/3HPaHssa4ksPXXngEABra2XMOdkV/c3hOnvjWpvZ+tR8LLe1CczlP19eqGCKrpzW
RsFBqRi4eQc88qC2ZweciddPPVjK0wAqYtxw1wEm4T6mDEV//vYDNMVn8KH10GKPSnsc2mMSg/i5
/4KalHxnSFtF2k7SnDkiLNP7tiotS1gAqlMm+8bYjf424t/g3YNhAsFefkYcBIkhAVaZ+nFJRimI
zXNQMaRHJ+7WsiWxd5zWkk8Ap3u0E/11MIFxvaNy83uDix9LmqPG4tAHnG/NNNvVkPHJOp5l0lCr
UKR+a9XiaaGnkSYcWmqjVbRoryoGpPERs5U5BJCsu6MSn8buVHcnWNR9csaj9vqrNXQ9bRT1pmDt
OFfVSQUiFVFMv4vNfUiqInby7Bw7UejBk6kG0uGTcoztS9ktx2jZ+RBw/0Y/ZMcmflODR2tdQIIP
gHlwfNqQRcASG/JGd1yluH7jwco5z+LFxFo/B5Zbh46JQUMfC+mRqTl6JP+Ez4joSSHawAYFmkjm
dTvdVukIjn0liXbpr9OZSzIjFb8XcwEFlz9xHGXGqbHiGDb1HkME0A582ME+gTZnx56Toh0YQsT1
sW4Y/ot3Hv3zrcwdYFbmgp1GNjWLKDrzBEm1L+h4naxxYF2h03Ck4khCnnQ4U0PKjW0NmGDw90te
ri5FQuQ2fLwSWY2fUhV2z39S9jS8IJZPMql8j8Gmfj09kJrWlruJVp6Z0kiPDbl3Qr3lGyeI8m35
TRiTpxaH9wlKSQ0raqdgbFiSDC/2UK4z68CxQLeOoXgahFMrnkaS68mHSZFdvVZfsJdJ9R7l4sgN
OoAXCfdZN9+dobIIK371/ZAeovTEEl16AyJCMsOmWEuATYlEV/t9Yfv6h+B4fbFJnSSkyGj+R1DR
jGKXwwSZaRWhY08fhPXGvaEfpOTUjedSuhTatfZvMTN7p4q/Y+lLib578QtjYxY9suJeRrexvKKB
svHJ75N8NSn43afV0y85jD/+h4BSI0IER+3mULLA+mKJ21HzIvsP5luScdxWZDMQywl0VSssglDA
YFWmVFqAkk2ztQMJ6/8r9PgPQgSt4OcxgjhKQwdWVRZ7atnpEzXcGIFixNAaivettQN7O/QeASkD
T8ISpyteDVL+Ey5QyelCtyFxcJTGeo7jdIxmsXfWdN/VMI3Q9qUKHVCDYAoIoabIjtuRRhuIEIXv
VCI1CeBwKNMgjoLqY7oF0+r+iiMkfEHp2ov5oXNKch6zyWOQd6W4H3xI/oe4OORwHVa+cDLEUyCd
IuG4l+2m9YbW66zNZG38eBPB4mjWne+WmHTwh9bLh6ptt80qrC9vLSa8fyzGZsZ8+8fj2Uv4AS8O
ErMoA8jY6KJHsEjVnS360VudDYuSEZJpkxkxB9gsjl4vEHNfC9M2nKk+Nlgt2ZiRV6w/J9gU+KxG
3DIbbC4ROzH5Q5tdwdszcKmzM8yfPWzh3yAoTK2AwCbjsJ6w5LZdmCKWJsdo5lkZ7CD4oitKNDIy
XbAOipWYvr1WRMn0nyhZn+xNZgL5TIJiUELo0SfcpBwJNwX6bhQZbf1hXNOz3qUtqutKj/Yo0hpP
EyLZSDOtqJLemz8DYfZU0ylqQYk5N+GuKmYX2pAddfiv/uznS/VtqW81oEANouJOnsfUgfBZCZ8D
3RngedT3srsImq0bZ0lA7buN8r2UAbUspo4fuPTjc6edYvUYNcehoe7PKeOzGe+Ja8a+o7K5ostC
94gTEIYT4dnKszmztZkzGRTafFhVajOVQtyXLxC2VOiWc/QxZZ3HBp/PM1FWC+6KVCEE7ATVhzS+
lSVOOBBLgzuBntSABif5PcHI/cLq/qBZsZOvPdb67N5FbpZdGCcO9GMExxFOBqUyFV3ic/Iqb7ya
mHuaH0GY5uKpKk5iCmpbRZ3ULxyrh/byii4h2UIXTTXUelsHp53j3+K1HfUFkgtEwZjVng+NZqd7
UT3lmbDw/4KB5HY/srgx82Lm2f4JvuAhD5OjTBdsJdB+oPsQArB1QjgKvB/qytu9DzoEjHplA1mi
1BV7xfgm2Ln5qIxboJ914wh5BTHeZ9YRgkTbzHoYcBWcnFBIJ+IpZ4QYmzJDGoqgazITaB0NtVt4
TsKzRtXDIiHth+TZVI/R0ZSzdpFJt5qrX4osAX6OCP+jnFPchsVDbjdAOkB0wCngZ4sSa/EmB2Nu
/ROtS0cN1NuLOHI+95lkMNTUk4mSIUS0pC4RuOJw10AWB0AJgEZj7mCzz6wFvidB5rVEFw7WVU5v
3BZ4/uiUA74POk2i5df+RSjiWME98mvbASEAKSVkXCMy8OI2itlMnBIMrNKNeUdCialF6S5UEFYq
vmEt/ZMynMq22m5w/bCh1Yi10MrSu+y6RXOvqVvw8vyarf4fakvsti+cWW7MvAyaIHxlwdUbNFU4
CcTUWKvTNej50Ni8OCtSBvoNpAKCr7iEqxCZV/qXZ2gTOc9x82tPEfXZnoLMx2qp7F/7PsCzyvge
+nA2U1ZmynH+X2OMiAkTKzoobXEunkZa4J15KTbbYXpOpNnRvqp/Bjtov+y0miXM2RJnNOgy+ixx
ex94j/jiOi+dnD7T7gpMguMxnX/w6qHbMrETyB4yyDGJB1mUL64kdcWrk/sn9V7q63PoPod4DdBW
xdVeL5kmdPiOrE/EzlqiqG9ugARK3+FwR9+Ir5MFv3yTJ+xUnpK8oa+aT2cY15RQIpaOAQjH2asT
/nh1svaekxSS15rCHp/cJEQ5Zck7o3IV/Q+/wshKb2c5FmsPbwMMfl5wxY91wNDItJkAd5jyB1hs
tbsiTjTBqpkTvmgVC6oJcpiZxD5xZKCaknBuVxTLgdr4Jbzw/qFklvpX+a0MR4ST9E3luhTIHPvr
tl0L4ZoCqQQYdrniLJR1I/7dGtQzvKF1W24ktkotg4+ZElNUq4qDN7Z7cLDYpH86nBGMhq2k42/n
ZgI95DGkkMkz6FszsZ863H3sLWx0ED6wuzQ7+krLeNfGFHusQwovTv3LlfKtip9H4FnFzpKWp3nw
45Ol/lCCN7bJeudqzMbmYl0/OcoZnuGrVd0b4FPZGz3M2qYLPLPwOrgHOBWZVo9eMHp5gWrqdS/o
Bpt5/eKQKszB1JSOA/1MUAjyxHweqAZw2rj0Zs8JGxE8J9kAD3/Gqq0TGCHqXPCqhsciOvi4NTiA
+tseEqUE5MkUnMw1fhgE/4WFHTZEpkS+AS0BKQeNveirA1FukIzKTxC2o1qMqUFPlZIjkBCfl5lN
j08fkOaamDEnDmLGIcPvH5Qj6dkoWqaiE02eAhOi2WryDIWE7ECdLeNrfg/znJrnpv9ZqdoTK1Ue
UqWzH+kAUD+E3uuJwY9O56+RGHu0RrHfU/9DD7E280GxprRbvT2B5S+EizXHzvJ6G3BMyj1zSf5I
TTektwnKJQyTadUZx0vBqLC9kStAZyZXgL6JF/q3SQcUJ+emQUKj8urZUuOnG12eeZL4adiC+Q0H
1GQxMrs1bkVOXKCBpgSB0I0dYyBTe1GIqdVXYmp+dZWESz9dfJvCgCK71PFZVo5d41TLHRups37t
1UtiXSeGYgUrwK+KI5e3wb/2I46uq65fePgrtsUyAB7SuAThOUeFMA7lQEPw1v9K4Ljgm9lgPam1
TV7Ohpne8FrMDjEupm0Qz43CWoTZbe4TkwaP6DwU1h+Uqgb0AXB+zzhxk6EhRAuu9R1pLSgHfn2K
sBUxX8yXD3zgSfERiNsmPVL1xv5lFDFqdzbO4gojnfr9omQPUEkhLwsD4/WGUFNhbghZDuZmQnRn
SOW24gb1TRQJD83mYGkOTlAd+V9eImGP//nrpCMxMTarTl9Sv0OdGceZfnb89TiGprkANNAwcXDv
rzAQkIMitgXRwjjz/krh7Esq2r2EW4NGsq0q+pQTxrYONG6QGfaSPWvOIBw0TrBmfVRNgW3yxWeP
3WJIThecq0eF/7Umf68isUq2z99+Tdln+Xpv2EMhlUML3oLpIOys0W5QH8I++TTas5QxhJnDUoEw
m8M0/d4UpcMw3cyoGz+Qw05gXKeFR8Y/mK9VkfqW+C2U7gKLdRs7dLZZxjGG5ZK0C7/+B+ih5tDR
rvCMBANcdg/Prcw2Gl6fFc2fqvzj+uh1r8Lo/JrrBLlk2ZcGM5Z3xhvg8DmbcCCjL35F+BBVffRp
HbVs9cA9zZ6wSy8o/aFx+22Q617fBSdUvLPjm2I+Ahf5jWsCg5JvzZeFKNrhE5TtCyZAwk9a8hH4
1jIgaOZN77OxpeWIswTeSrgHhxFBQ0J0fCB5vC/EbZbZhD50hXmRi19v3myy15+gnPurjhUidObU
QTKHg8Tg2Y+slF5Fq9eSV9SaDC9m3gp+s1/pjzcHt9RAaiuZI1ukGKR2gc/r59lJNTYPzg77izDL
Oi1EWJyAfBpAT39uZU5TBfes8WaYe4oMGWrE6VLRcKJy9E5djbFiCICUAR5OiGkOEegsHAOwEoi3
3FgsGDvibqGxZRPUXib90itn83XWpJPWIBMA+l1Zf0Ju+ovK7lq6c/0V6SVSTwEmheoosMjjISLN
SMcEk1faHfXMiTQb+QiPF8FDSeH5uyCmn/VeCzu4IowAdlj3d1F+82nCCHLsI2BnkNZqNwT+Rvr/
hdOk37Yk5Ix7mFUOSQ+Trj8aJEmR+psIwJtarlJO+z9Fj6M3poAPOAkgafBj5hjlImmpibGz7prO
zZN8qPWJ1AEvcsQuqW/wWJrHmEHOI+UxUKXLiHoA6iYppCzeAmFhdXZs3gr/Iupnn41njVPdHn0o
pPWBO2QcJpvbJaXrV7Q5G/cZZUrI1rvam5011qWmsNr/IMXFrYAlsWKCiNU3O1b9k1hzxKBMcgzs
BhWn8Iy3IIeyhwcpffLzAmqU2nNZ/+PjnehyoTlpI8PldohvmiL3yZLKwpBcCy87DEEUcjbe8uOh
OeQjs1qbUEdS7LvXUueAid3Y4VpjgJdXNyBxAv7C6EJnr3ERwC3Eu2YBxn+Qj2wMQc6Cr8VTA4sa
LffSsGxwrc1ZqCV7V1qE6/bMvCV/s0gdHPvkgrLEjgnhBdcODDTkG2WEgP4Uf5iwVFMwKSpng89q
ZP6rrjo+MY78eC2qtYaLY7i+ylvU36v+rkd32boHw10mUHY10qvHwtHX5zhcDp9FcM6k4ygdIryS
GNUkoAnsq9iJekzQk9MwEkW6VhohpZtMh7Zyb/wHI6extvkNkHfr4SAk7hBdVdoYSHuY4+TklGdA
SFOfvtNNF8U4T/FZD088U+UQrPwe1dewG2tLyxG7UR8RfZy3omlwAVzBVo0jmpFiLFvVExeHcY8e
2F4KpSOZj4JGRyXgDtunXHd8OaDjMEUpZyrpOU0xAeqH2AZl9xoiNFpqWR+MWgZtGzUQ3bBoQIth
r4xrI7LwOaxxDEj5iZY4/PwSIyKPrR2bPBGTibwLlV2q7EKctXveVoMNNvaLbohczkG0HArsPWI1
2EyIEIYmz51aYH+jzIaYKyurOnFrO55PR9uMFYpVGLDeBFhiq6w1w5OMOaZSx9sKUq28zeWtUKPG
b5V6O9FIPniV7mk/lTig7qFh5pDEf04cM+rSib6oDKEpwnwxAfQCYDWlw6viyMRcNQe3aTccLzlh
jXYYfkTmAfGRMQRVG3r/xjggpL27wOY8rrGVzL3N7iTe5LRAmVTXSH44bCI+5kDbtqSYf44r76K1
h5epEjQrrhOwH3iYN0O0i9ypVNd0fIiKuoA0uhn05vSSr0iXpnGsxDPmA7a3dhkCOsQRsAfj19HH
l++r7CCbaIPnjoFIxAK1mTDHOT8mg8rlNFSyS/jHLZxIwM1dvZo7h+O4W0U0MxSn0j92xclyNfd1
K3dQ6xr9Rp8Fdw0dlbUb4z1AyEHYfzKYwdHCwTXbJSosADdGBG9m/sZQu1Taw98gL1AOm+JooRgm
j1h4iNrTSt+mlK36fC1vgqNRuiM71eBv7t5amfHZrht3oTnD9aJxhuv10nbscJzuBn9rsX0CHR6e
esg52c78IzC5I+VxGt97kKVu+CIQOvcFcZIu6GQzHhQKMTih5xJ++KbM7FNAvWJ9pFuMUxH1m3R/
n/yVoKys4MnjBIQ0J0KchWHOcBEMAb2h0Xrk2MWch7dRveC7CihapPsHy0w/zh8dZpvZmEJWMzuC
7Ouks1BfEJ3Tn9IigPg5jblrkfNy71Iawj1e0E1mURy2QjzAMUZF/L4/cYA2xj2d9EWCbsTFje+B
d2wzf0FMRzHH5ZGo79wqxChH+qnGwfnHgxVbiHxkzMrwnNuz7a90HbyIzLY2Dy8BsY4jGe6J1yfV
0iErauYyvUSD9PdMp5LiIE9zMY1UHBqaENJVfjP8Q6beSvjo89N3Al73n1VG0le2pXhxva4Ia8h4
EraGjADgBcp8HLOYarkpJSn1RhOuWnchAFTO4PGtGG5bdkgsDn+QGrhZsERq4wZ5PUV707Y40Ib5
SVBRwR3ds/7+f5g6z93GsXXbPhEB5vBXoiRSOcv2H8J2VTHnzKc/g3afcy9Q2Njo7nKQqLW+MOeY
5rfG8YsBGDLyumUgo10N1q6kNMRu86QHFORtpGwR/7UMRbFyrIof+Z+uUmSvZlUAggDeTWHf87Fk
NITGMh6PhTeH2KhcS+0SDYxeb1ltkx6V6buKP83ep91U9lb8qtS3gEVxx8o4mltjAgzYGVdk6h3Y
kmuXMkAXcvVdLz8ApM2LS6leed1zLB2BXX+Ts8cyGj0MMi1g7ZLNuCMYV61ko/kC+TqTOJlD/Owc
kEG1P7rMARHAcGuHW17eRV4G5R7GD+b97MEDWChzELfIQFhdnDPaLNaH0I+A6amnRROeQtIHyAe4
q+17S4JxPkeFWZSkhK+zYwO5QBLgWuKwkkihPA/Vtc3v9OvZjDnSQO54axkZg/mCi8wu1WJ/i6sy
uKKURPlj5X+6f6zdbXR6XIosSviJZ3g6vtPRHeA/X6T0br0sYVl/tIMr0R1NW1gz6v+yZkR5F9l+
7Mrytk22SbuF+kPI0/RS1GdBtyXcuvoQTLsG9K/napYjpo5WuOZAT7NNrdV4kOf9IiB75EDCu6V+
hslTcjDCSeK19W+pf8vVmw5/Q7hyQ6bqywIZAtBj3jvt6kBZxMorkFbxX/beFcFyzUlpjpjS9PaA
Qjjkxj+wWeGUgJ3muVBPrWpfFoco25nUHO0z0VCEEEK5Yuhh9jNW0wt2UIyZmxHp04kz3lXqYIHN
HHxOEd7bWbcZRhH7qFXJkFFmCg0nQf4705vqawYw50A0F6LNWVRsKqk9kPPTbH5pmwbaQ2SgLKTM
3ql+fk0UXU9ZOhgY4du92e71gloJe8IpYnX0D5e5788u84itQbpOxl3i72p8T+02T2eCd2Y5reQI
2tNDbgummkc6P0zAeVCv4aXQsdVvq3YXWgy3VoJK14dGdSkt1GDmhvNT9L7b+m6D9QNpf87fOPD/
S+2oRKdJ2NUPGRcG3fC4DeNdYJBjjkZyaw782SivJHuL+uOov+IVXy3DlNY7g+rUPrFfbuq7BNTg
5BRgsgnM4jgvnZFWAisffLAck3RsS9Ydnq9Fck18ModLiOrnXYyP1xIQBWB5muFylTEMqG+qqiwN
v7TTzsZnOknXX59pYssaFcpJbE9te4p+nGpec1IJcm2PuXCNKCOZ2ENIW3i+w88RsOa54SWk3hri
S6va4V9Sp8lkiKUdI+KEk72dx2Mc0SiHEO5XeNRmzQ2fbSaIXMGov2flEU7l4Aovl+UMiKyzKWCs
XwC875Vj2R6Ufg9xt+sgrK0teNoMADn+s3TD55OBZpi9GwLWl3na3llHyToSoZR7p9o7kbPTfCn9
p9B/punHuC+g8tZ72gOL+PbTwpzOhXA2wQ3IFwUDPSaVZi8mHz5ntPk5R3VVc3mAlFKKCRjcxsK2
4jynLoc6SG5lakL2ph8iXgEmx8p6dNVuGq5R+6eaZxbzsBnKsVq6AYCSmwfGiDA7/sqp621PhcZE
DWmzEMNy2wZ/4A4ml4C67iOw3ovkTSheinH3rKupnAndU21ePj4+vHzMZF9p9Cz6f5FBf0WcLXxB
7SB2IAiJAJAWrc8Ga07XyDKsyhDqWR2MW562othGBCWp7n//Glqp91fFZUZisE7Fg8UTQGYHoCt1
SxZIfGt1iBj6bwIAAl6+9BSi0xCTTk5vjVwuxwxmgHdKC1hjp7GAd3w2i7Oa2rh9J+63DvyDyVoQ
2anxY8c3Ib9U+Ctm4JWe/ctcP//XaX/K4u9gfCvWlyd+ZN2bpj3pquRzIlPrz0nFkchCJTkndJYL
T9lN2cHqjql+FCpKLOltIHGu+OxRK5iEh7DU0g8uebcYPwvroufXSrzGnICcFFhBh7vIn5ILBO/o
Q8ERY901SIcOkbgS6gW4rPnC4g4F9PLjTZSX0vRKhEfu34eYwIfTV0pLbM55yl4Kq821dkmNPh+n
J8Nr14Ifz/5/N2d9n5X42v3xnnKK1vugBiwr8WsWxhWMW4n5FO89oyrYO3T05kXzP0eJrOFN2Xz1
1TeKvVx5H4r3rH2rEEwFb0F97zMmdZfOP3Np9nz0Tmp5VYR717zE4d0wPvLsS3LqAJbWnCksFduB
0W2xnQ3gk40FXTf2dZeuI2FHIhUVP9mZsY+zc6HgWeIuUXaNv3flBBQ9OcN2Kr23aL7SGVoDxoC3
FT5e+4B00Wu7J5IiaTzqiJMjGm4XBITH+4vEslniL+wRIhWXhBan2DBVUpSzmZ7V6jpYsf3LAbJ0
HiUXDhDIBagWAHYyDNeOPhFq4JqRKxhOGLtF7WamU5lOYzpW7cii0yZO4AFuwWS4YWPk3/P+alZn
j7k2OoRynchXfbyLyTNZNxqMpK05bifO3p/eB4t+BMaegOMOlBhuqOrG6dbna8y5obyTo90YkZe4
lYVFePk9MePeVYU5k6MhbbW/pIAvw7Nez7ei2m+l3C4UR8kcKmyaJgOApwSeN9+yXmA18B0pH1yM
rBKoZv/v2CLxEg1eKf8jM2XEEcKKB+WwB9DgEAoHUrPeU7RG00ecfFBEGky5PdbB/jsZBTorP6bi
OuO9Lzo04IsLl0LSJ+3VXMsQY4hznT3RLOZbBnQzY/t3RQdtn0OEMj7cq9BVa1FehExLxvzgZfcS
rrqKb3QbZLuxuMz2AO9FYF4i31PykI1pxBe8bL/ZO6AY+jdcspbypt7S7eJ0sFBiUzGzM6bLJalO
XqiYShrFWLXhI7aMtyGpFwCqudnL4Jog6rJuc7odSitrE4iHEoyRLLq5/yni/u+iV1q/DZ2xrIiT
qSDhsErMiQauGSuN7Nj9q57fEZ60RoWKR8N/3n93Gom3PtwnpIkN232fUr99cDcgk6fwZLFJuJkZ
C3D+aVTdJNmqJszLv4F/yfwLo0yLxN12qWvyX9/zd+lYAXCRgFcJYFm05jNoV9ReHlUVLtXADUq7
zY9+tuEuMt2KvhFzkWzXMiRTat4Cpfd4jKxTMyEpusD8qJObmNyG6JHEvJVZ9JEV97J7mNGrG15F
xHZbBj8PVts6qvCcLJRm5144y8K5qC6N2twS4bMIP3PxIynfzbLhE7GRpHZjMQ2TcAQd+Lvx08JB
wC8ywUzexp/tyrOOnZgothKyjxTNY7dWMFt557C58i+jVywQivfmG29J8a41by0G6eSlrGXxQzXf
Kj5kSwZZRsDTbiH6Q9iLLIEHyFt5GC3E0UGuqmGBTCjvbvjgoowgt7NVXAz1Gia3oLyr8r0KPiOM
w+01J6yjvVpYtarLIJ3H8kxP2qK02nkFkGRGawtV9FlOU3IuUoI/svd2/ADDeRiQMGXvg/+p1l9e
SWxSsFBacx9pPJn+VetnGpHezWCJTHkOylPhf+3fai8uiSKCRrFLgAw8dRBX/PbyZWyu2NINQi3S
W/FDoEgLa0ld2Bu7vOAURPHjr+Pxkfr3ulnX4AHIug+OVnKqzbMgXSEuNsiSTJtE9rS/WjLQq6PO
EJBl+cnQkbZSFi2Fl96dmv6cjpe0oLe66eptVJmX3XMq5PnmTg5KclBhPBt0SYtG/6gf9V+IAROZ
BICI5+B2SzvI3O7A+JJDz385fc2XuzIvmwdo/NwwSXzvhPHB3psT4f/fe/9folT6d3Ck9lxH555c
afUYR0e1xa25l0VA8+260C9U8OAr8maRGUyjc3zSJ1IKI22OP0fsmRC1RUASeiH6dxGRF8WOllKu
XeTg8R2ywGhXHaIfBiD0S2rCpybGDbgS4BE7qQ97Z8Px6P3w/aH7M0xqrZok7oz5S4jEWAoJvQOQ
6wXHaTxIJWOGnNW2n72p6V6fOsEeg5Yt/sUS75ps6hCps5JDxbfWat3eoBkfh0ZObBGfPP4M2Q1C
V9Kb0xn/mYLs5KjJxsKojzE9jbVDEFBb1s6vZ/h9o65FBKbtIVJRgNZHn+QA33zGuBKIei8rTEY/
kS5a81RC9EfNgR+JJXODc7QCl8DUhZ2x/AfTYVQuC9mB548ANjbwfNmtivyJxoUVfOS0lVNMDrGi
WJDGyhU8rOnPnDq5CuyuOSYkDKET6ahUHAQHEvt+cc1s1iMpEDkiaamNDRHDz/aSLjkmmlT1PdE+
fr0HRXhvhLhYpoI+rJj7skMvpfJP5WO6DGqttC1h+hoIjjIx9EOLuan9+JHkZ6Nnr5kAFwvsHlrd
NEd3teQDDPTPNZlbHdQp7G6uKjlQkL0J24kDGDABeqHp6MYgQRMu44YDQ1A30dyo3IrM8ikQx23J
CtnYUn5q1BrF1kPxzuh/l0fgF9nwsa12MUsorJbS+k9btg2hA3FzCASsOFWw5pHi7uLiIp8FUxui
BGYHVUOaeu/3CikotpJBBTiO2B+Tc2pQr84FXydCtZYPQs8x0f8N/X+9/1chZnL4DrSPzH+PzWcv
fA+dv6/Mfk0v/Fv7zQyXcEeYJuwX0n6UPGzsti8++BEYiqFW5PocFByEPvvbSBoXlgZUxM2DraK6
YbD1g22juir7rzm0rc/3Ihvgn9+UMAp+Ux9F8qzQg9jLQzrOnnmctpgMg4xPQZN1KzQwhbXrVWac
2Qi3SNyFEW3bkcnXLGgg8CB0izn2J/8eTzQYzZaoJy7w9K0/Vy0G4R2hT4yKUZuQQg3mAcvzcGYu
K+MHdQhMoTnnyUAL/Ru222w34nmSHYig5HEEM3CFuCP0fCl1zbSAb8c3nEiEnvPA8fiSlEKM3GK6
hECawocfLhRsARIzOIqOYyM+ui+0Sn7O2/NfD0LCXz0T3Ndpfw+qm0ZEZXzJXqnHFOJM3PlCP1M6
SeomXsb5mtMBuEuMJVBlprz5wdmgno1xu+Om22dz4FDA40NthnedTUbrmAqhv3OwvA/U6Zwqxwim
qLXz5kgPaaSkWCHHcSsSK+sj405WIQzZmEuP5SzMmOcSwO5C0gKwCLkFFDNAzA1Y94UhXd5JXUFJ
z3gK8puME2fxW0DxHNKFVekmV6/TlsHQkQpDlJ8Q73R59tcZ/kHg51H2BQx9ZT8EB8pP8FOmo4lO
iIY4cTR5M3abKd8EuxQyRofV1k1GB2ygwFNO5as8O+GF+D1KXund9E6aB8jxmJX/GYJHYFkmSutl
hCiBakDdJtlWCFwj3CrgIEjPHJC770uDatLOglum3VRxgZzFqPYtmenZiY++oqEx3LGDYMaX/TgD
Y2X/+5OPwraBPW26Cj4wy32PBsZ0KNGWzTPx33AMYtN9WCCHrv6f4cc6WJHVZ22YN2IdhOhJ3mdb
20R+eul/kZ/DT+RngUaJenjd1Y++eQnmakJ39V4PIOkv0t/Su2DU6UBrusTGzSnfqHcKdwi3/vcw
0E5vxXKOKJbiTdif5S/SiRGuFEthuATFteiJ4rkW0lv0UU0LK9+U4lpr1kO57qFB2d0nIUsRw/v4
KlVnupSVWt4nJA5A3NDMaLhlVoK5REJTiR+h/6WQEW1iZHfqxinh63TM7tkpr9s/U7mrxK1QcnIc
iotfoVNjTeoW8WyV8yvUqqe4ODFE3DdUS5+++VVV32A8ovYLjIcZfrblOyhi5r5kUUoZwwV02Gum
BswZGalrHxhCVQTLIKPOHuWuelWLexw96uiRMmkonyNkG0511nGu0dtjvmCcxv/hLfMtN7bmt0yu
3dG22i9BZKbwZowPcz3nA7MvYZOCwLSkF993wH7np2IWieFmIRMYBR5WVA2pV7XGwciYAwE2Xiyc
UXixOK2S+FUIr5RqsXkjTCeNH5aG2M72rEdDYgsggmSedicSUGdH4BVpUBE46XttOUXqdMqc4mdw
qHBHBi7vaWprxtnDUjfnSNzAZVjlo1eok58CsunNBUS1rqJFODUqgc0kjhwIOwmMfR8tVW078RLO
Ph982xrWnvehf+/qj17/8G/W9NaoL7l8ed1zEljmzyt71NSitn22L/wWiCegFQOGLsOTIMx0Chnx
8nvAVO1PxvfI9l65yznv1TUC5/DfIOEg3JbI7IBTLL1PxM/gCNExN81G3tQYMvFo44rfj7jM2Umc
FGnx1CJ6s1OhzrBmfnCRZTw0rXPtbHoQpsQWWFs9hIQz5/swxPLGY56fIPqqGwN3X4pcBz7Xhtg5
6F6FSrrWMdRxjf0jX264yvlFnLE3W/Ai5hz0xmZyXKF5n7VVFG7seVZNtRvqI8sdjV0n6rTe++ZS
wMjG2Z5iAMQ0TawhuxUH112/XYiRneGFa85efYLGxQwOqJjaOrWw4RrUeEXY+dgguVjkIZjY8hRB
duAWiV7Sj+9BOYYtUNMefBW0DIfv3yK/5DZPmQ3uyeNG4IkXE/GhBKccSSGKJi61lZm8529awB3v
/rJLSf/MvA2Ye6I/UeLo0KaCo6Lt0zn98mTsYMy2yk7wFqO1MqK11q8T1AuMqJg3O13BQoeq0xF9
V+3dLieqGxedW6mfw/SdTd/G+O3PYzGRAUixZWpGCJphvvfKq+ieXnvHH8HLIMOoBPvfx65Q2R42
xmGex2vGNeZZto1xXYK6BLCowFAhru0qfFvgupRLUF8mDhThVH/+okrbH1QpzU6PgT5+ReMLGd+P
tD0SoGrAPXFtOftr0eRwTjFS4zt7n+TlybYuX+AupazRwaQezeSleQ8AtREw8hm+NVW2UR7kEf0/
IoeLai7zmJb0v4GJz0GosMb4kxnfTNn64ROrM9mrjX9cB0BJxlcqfgwqLv6HqN4n44rrSl4k/rEM
D19Zh6t/ryEM7q7CYky39QRFFYCBA4CPajAzNr+wLNFfFjqO5nMjcDHbJrUiHwSB2Pv/MK2GthLE
Yysf5PAg8iJwX/3wxIx2F7U3+Vn64Myuls94/hQYG5DRrDfUaVuTMOzWA5YfvAo222yj2SmoyXwi
rXbhlmf1jINbkfeteIABqYoH5a0xv/TmS+0/w+Fzkm0zOPgh4/i9Nu40H47DVmqYcblkUvJ7aA4/
uD5tsS5k4ApmclopriqamWpVwhiN1mm59odVBgIb69QixWJpwgK/SfGyyMAxKvEpgCCUXpQXEbMh
L1/8yNV7nt2M6DrtY+2emPN8qpKP4gGI2II9pIiWdwOhGCLzINmERAC69tHYW4BkT14+M1VF4TyJ
56ai3zn3z/DTHE/iBM73MzK/RIOZ076hskAv0ML4XvVQDXwE4nbZ7HVKD3krRWQnwHVZhuDPplMX
2L50mNil/O9gLY7d9Ei0SAspSXREUrLkhWE9xmSbWRAr3VBy1fj/hU4Qgzk+OvHWh5ckv1RURoMb
UG0mu17ZSRMBeHuDAC39UILR2jfpIe0PIek3nLoJsM25x2WOKCzuMfAs+CbVCzlK8tb7jsXciuQl
RtMFxStl9J9M+6hVZqZrNWiojt1r48gReufjRN5JfKhVJnAbTkIQgqN8RP03z4oQ/qPI/pJDjmGU
PGvU5Jl4bwcYImO0oNlLQ7ivLpYjDi226H98oOtw1IB7QOUG/Mm9+1MCKptaouOYN07VipFdZ96s
JUWpyc4MMf0piE5jdg25WrB3EcNt80PnVP2UoZmbdk5DU67i99pwDMb6Hl4PHR669bl+542P/QXy
bHbfP9+VOx4N+6AhGMAIuLI+vTVYR1FbGqDQvV2AQoNA0PFKm48LNO0ugrXLw10ePKEv0izoe77R
JJ8y1GsejsxNJi1D7SyHZ1VZ0N9TLtO286LMu3amA3SWmQqZZ0PwXQKXf8LvuzRWtOPkHKrZklgL
sJ0c/iwd5m5sr8IL8w3XcxDIoI8ffzacxFsU9657YBwehxfO4NT2AYXdO4kPzDIJ3j3l5ZlPOX+Q
s4GcWpkbKqp1FNbY0RgMJOTy/LxGgnxiZro683NOWOGQ1/4wJiunxKiG4ZTynzuLJVIzfA3XKieU
D8CRyCfWXI5nOSDZbKkGLObmDokqBkYIwaytdKOeylVvVosjGvBEJg0w4QZUrmeZWArpScbzQsGT
hLgO3z0Imh5nWzfDOepvnh6WLjxAgwEVlbUp/l/wI/7V9JkDrbhyf4P6aKIZQ2oHfPEWnqTLK2K3
40m2aU/VbI397V0WomrX/5s1y73OvkVCbIkFrLhVwABKpFVEhttc5rQrmHwZfRBxiIvLRlsy8+ES
mxRVGEjI98NlvFSuv2trXjd6UyLL6U1bur6VQYDjbJwLmQ1C3riV2XtvfXLtsxpjLqvCYfnZZTGg
zUhKIkOSMc4PYCl0GZUa02EYT81q2nTbCN86cxHGFlSAREjmMG5Q1kZu+AOuGKEXEZHDPxThQtAe
iCRKr4WLRERd/jcp/4TqUvGOU/s1cAar71Lw1ml35bOlzHcUEJo/H1FgL3V6YvYcGu7M6xnBi6xI
PB7qHYnH/bAl8dhHee6xgnfYLTflho9YQKADIxL1P7oCWn1GJL2x+d1LTxf6NbJd++8keinam5Sx
MHRSbLkD7d62oX2YtnydApvYDm7LWKxlc0XqgeqMJsHiCIzZh+/GfAUincKCqkLp0XtuApzo06Zc
Ivhl69tPq24Ef4xGl7d5we3+Wxao+kKSjgFE0Ymvvo++AUFYa6k/CvqJfetAhZvc8+phKA/Ve6aa
ncfglk4CYXgR0a3UQX9plZsv/y/ACNVtvlABsYS1mmP4F0ZvpW08xgiZ2wvITcmltwuJpZLDjE1Y
mqqtFo+8v3OoTsYFQTG7WybLf4v+GT+S9hyAQhEXieLknSOgUPyZFyoICLdTsfERLjF4YKUGGRzp
6iPBrIRHinnI+2BcjOY8hmehPjJup6OOuwvOCeZ6CI/8YftrxE6ZMmOaQfuEbKfO6ArYwp15yDCC
V6vxXPVzBQhnkVLZ2BijI8BhjdgmLphpICiCT8Suem7PCRjt+j2Z0TwcuYW+gcwJhw6dGEqsEyL+
GcvOrDPCM6tco3SkGedkmtAt8uXUK3yBFdQVK/nb4m3TZzIaf7F74WDxGXCheFevzSpDHDQxh76o
5cxaNBkIy5emvWaE7Mh2Kf8lCjOP9toGtplQmbaQrIRhwZMWEqRDPhbBzvE/jCi/mx0+d+SFKu0j
i14aFC0ENg8uf0ldJinM1it6kBzonrFhRWXQ5k73AsjoUgltyoyKMLP0WYdOHsJKWtSgnq19RPOe
HP0OG/ap0048KXFMvrub966HKhDBIwv6bl799vAxy1cqYD6+ShFheLdhvFriUncLshuuZWQvIulR
Wv8QDXLGZnxkKA7ipT8LwhnGYqrAjQT3PJivG6XaIYYxbThNKevhaAbo4rqfSOmqz/z60JnE0maT
TTDvCgSHI0krj0gl896VNwUXIg7AbmUAw9ukmzD69glOWvKokP6alPMImM3U/F2DNcdX8EJSwo08
iwOI/H1xrY0nVXdxLjE9pX/IaUO+CIPlx0MvQvAuruLfNz35F2EYKl06iGKFGGXSdhDEVMMdSI8N
zlj9pSPka8pcnvn/QAH0LTA1kmgrdzvO8cZYoNBjICwrdoQsHqtHOxurMZghbuQArAV0nZvoyVNO
FzxrGrjJ+CLknskYaEWiQdaFtwwUzO5O4QAMIQnNXzGwRD/Hq4S8iiteaD6Zlwn50ydL/ljx0qXz
16/pKtHQSryWzJRogTiM576IQzhmM8kXZsflwkfCWsWgpvY/M/ludA/gYOJwEz6kDToOc6PxzFfz
VLlVWED8UfvdUC1G80GzTlJt32zfwSahPkXsxj9qy0uC5IFhluEyj8b7x6nOPBr9I0ismvAplvNM
70cgYo6xQRLXYPe0Dsj5WFXGsx8bbhNJxkoObE8HiIavc4WtiSsHGgi3TvDgFxcBsNLbWhyxLMRw
9P3+skCYFAF1Di0qAtjvQnvjkgLO1fzEZsMigYGWgEivoBo6xCGnynPSd6n51clbGR/H9NEmH5g0
K7dARsDIZVq2lS032wIfUTPLaCeQfRvYTQ2+W8Ty9bq2gUxRJ2/4ojTWI8/ZMnuyggQiSv34hMKB
U9iivD5zudUeguFjt1rMutx69QKqJQDsT8sL9yjyIwGRNFSndEbm8BZBPgE3BYetVFdsOPkgmTdD
upMNzFsMUA6iThW5wLfkas5d5p7kR49TgrgO4P9wd4XBKmr2NbgJ5DC4g6n/8WWCsDBs3lTYXWid
8ImxOoVNx1trjEu2o/Ub0hlShvmBZk/fOIOzzOw9ZiKbPzNWt8GSTzxYUlbUuz7aWwwVK5efoU2I
LLeV+ktCuQIX09uysgCjhf8zEw/kQ2vpCleo56/2kInO/IyY+wtYnUSW3UDcwMVAMPmrlSXkDnMN
Nz6yPVs+8ZBSKet2V+OG3ZfyPjKXiG4EXIhkWfh2Rk1Q/eQLg/pDI8cTGcUO2dghiA2IlYy+2PCy
2vWkJ3iYE8JSUqzRIQLLbTCbOVH0gjWJEBu/Aj5B4QHnhvLIR8WY8U10exDnMPYGYFd882nX50ym
H0qgutgo46E2T4J1rmbqIOPde0km8V44IOqDY4m0nROIFO+SJ710jeyMSdbgb3Ot4JUx4OYhe1nz
uqIdpVzX1WStWK9CeucDVNtWw5LG35Nn/SOf5ePPqDj4xwoIHWeS7SRtx5i4yI/auLR+YV7s/xn0
iAepWojxh4ZkeHwhrozv8DS2g76rh10EcBGz0tkQzr2Nv09BUwr1SNmGf5pphcMvSLdhg8pnpeUw
QGxJWEmAGHiW2tkFyCAOBWjgwAweAtZo66ugfiD104MnpWfwUtlnGtjqL1F8iyTmFTtmUNqFR5aT
4pcX98446CNgIKH8bZorh46OsMW7DbO49TJWl1g6l9IZKYEIHMx00sZhXGrIiAVxHa0NfZ0DFuv2
YrALUsJG9roxJ7sxEF8l5bmXzt2s0TvWFLeXVD7LJfZ1xD37hswZ9NrLFqNif/bRqfUr/kBY0Ia7
Vj5q1Dt2harJwPW+LYutMcwuRZw2hb81YAwRsMPWwfXYt7w8AoAl8KzvBl0BJg2CnmDDljhY8sPO
jkh/ZP62mNPG79h+IrK1PjBDURugakRgbk/NqS1fhB8YNl+SfChjRZbOR25sU6bPxhYDlPX+a2zT
qFpxseezBUpUXE1Z+AwwkGPjlEQiujK1ifPyalrc+bPjTftDXLAMlSZbku/asCMK1zgDdagnBnTL
7ZB/qgyDIYkgVCoeYwne9xpE2jpeBN2lbGmclwB2a4mr8QgHGUsfXJcdbJWG7W6/x7STyTslmkNK
0booN8NNHv7IGbnDcw/CJYf8ck9U25gcKHQR5jiWH0RQboryD8vD0frSxA+F+cpMA+wDUoMZdq4l
f13QHNF+LPxsmdTnML/APtZZeCfP4TEWjocrLnfV3O1K7hlSYba/5GxRBP17GVE7IaQxL8aAR4AI
p/ktxCyl9YvhAHADtWdC0NrR109md1aQ5XibKqXgxV5P6jG167EEBeftGRjUsAE3auEUgyP4M/W6
ZI5cbuWXoJ9J7hZf+Fl1oHDr6JbLHN2AnY4yk2TUrZ3b5lCPdkN0p39XFPeqn/UzC9UedoDHIbbJ
mC1njurmEh3LDlf4GDDfuzJJ4LYflBYb51IPbepUWkc+9NPoetqStIdepZ49/KZRxljqd/HgypB2
SgbWGM/cDGHSQv5LYf/qmmWp47i/Z9mhyNaSN5sEqATHwdHVhVFuY0YsD4K54k2jb2g95GDWh6ow
6lCY+q70QlGQ1LdIBsZ1An6zzr0n2ZvFtJ/SQ5eiZ0U6fwj0g9nNQgLWfPmS5nPcN+M+jldMXD48
vGriUgwvk3yttIens3laBuld8+4N/abqTLyTucu2U1PduncpQgeWnC2ztT9j8If6z0WDIER3Wpay
OxTJ4er3joXnSXX5R0PmEvDJPhm9Gepr9cz3Q4g1xHdfvaUPSUWSsOAnl1fEg8YxWR4HSZvlDsaw
V/CBskqF/zxemYhD1fl1dah35skp3YSxHMQLNCUEpYQbLgEIs0kc4mwZD5u/ZbSa57iO1pzV+mTV
x5rkCEpdXmdx5RNXrIfzSV0r398FodOA1YxjWFxM5QomQSLhmt2zsjG7ZQqwONqW35l5y6ovvXyj
q+FOU5cBQ/aZGY2WeGfsuvQ+mYvqxsRyKLcm0l39JHRnebhE6SW5Mcc2WYfftZefHGu6ArfVjkZ0
KlEyMF4yOR/tMr19UJXqs1imlQ7RuVUuun9RJJYkJ1k4CgthUR8x9vnKxsDTzYfSWGcZJqM5kuL+
4eOxKk+qcJRqxo1WTZDQDj2zX+3vJJEyg0KwExwOsxqL7AWbWDFLWEfskahFPg+8CNO5XZEDsyY6
qU9XTb0aSREnhwzfzUpV1zrXa7SfWHQSMNfbeHGoTHWMRKse7C3ATqoWcpN3jDTJ0POtm6T8IceH
Cr+yg8DWtbdOWcrZDv2oQVDSFoen4TK/JBExlElKJumCLeWiZga7NEs0JBK+jZQikkyvL5QiA+QA
fWaRKMwghl0zwEd0JFhdIKKK40ExXY0qkjLWcrM70kuoJmzK8G+6ylzmvGUpeq43YXwNNh+N5YGw
kPyv8a2Vd4ugKLSIWbP9/UFMcnlzzrZdifC3ctOFbt2a8h4rEN3vsgldkkALCiz7A5kWxuJ+dUD1
1HBD8h95N3HZ2Z09rZvoo7M+B+3bz/+WT8M7EMj3Nr/D3w1/yMc03thw2qbxVrVva3k5ALRpVsij
TPHE1HVZCkexPPbhoez2Fbb0e61dMuFipXcSctRppbOUFR5WfY+1y1Cd1t4mxaU9PBhRFPVFQQIf
rqb9hzcuOyzIvCDyPlD2CaPj4GAK58Y7GWS0XAx04YiOHPIN/Ww1eZ+qBEIT1S3bV6RThftBg07H
kdqZ/k3KEkrFVcxg2S7ieqnnx1Z/y+Utk2c9ggG5y+I9KT93EUkrz5Kc3BBbBeegOiTVoaow1R8O
B8yqcnv9wDSuPhv1KQ8PNK6HyRbgQNtIw9SluMzix4ediq5kAowAcu4Sj4tzWxfdiXd03cg2r1D7
pYWf1uJQGd9i+6WspXUdHHo8HUzAW+LZdzwz6S02dsSdEAaJspfgEcT/peS2uLPhGSzVaSkrW4G9
KXNvRimXrDoN5iFPzydpEY6H9VdsgH5dasZhRHpsrXsf49/Z/bL6Yzac0/KapfdszRFd6Zv/O6Ll
fj6ic99Vcuca+m6Qu6ZA/+jIgiOBd0LCpeC53f1lJD5HRKku0gkZBx6hUZlbd/OkBq8bLm4VEszX
r9KUMa2eUV2/h/DDEDHTdzvT7lfwO/0IfsNxltvMI3XVZSejfUzmu1bg8XjoNvkjTImDNb0uzbT8
A1OhF2W2S9UR7hgGfcvMXhXC/g5pwwhyw466jhbpUjefsL7Vc1//qCn6/dlf4VaLSGYoX370lLwl
9pqQaXjnmnTJKxOGVOv+D1PntRs3FmXRLyLAHF4ZKrJyqRReCMmymXOur59FqTEzgNGtdtsVyXvP
PWfvtQ3v71+0Rd1JAtXzozuzt5Jy+muXwyVRTmcB4sGrcUUOFANxILFE3qjfaDUshQMWWSTbBbCy
Xdp+FlSgH2WU4SFuGp1m83dEuf0jIHkSx4T72CDjfIlr+jPYCNrb/qCNC6Zl/VdO7HUEtfJeK7e4
uIrDhWrFiwHvFRt9O482XUY69zF/ksZ1f8iw1Rl3GLe3q02A1DjejYTUpqvg0OlmG9N3QrkziLlV
2PH+k20NBocub5G1hMXVRt6fIWN9aD9C/ie0EWYVmo+0j8AuzbwgBJvXK4ie499u/JuMf/EBDJtw
Ry+wWrKYTzrjjWTNrx4MLeIWp0ah9tnmX4n7BHLyXU3f3fwnEb+gziCocSabbhCjlmgmC3Mx+NRM
J+J9PO0sJ9xF0teEMHgxkNA/5OLjysNAQi7VrzovqRcRMQ0RJDi/bk96QlgBpysi3OideUdoPdTy
JYiPNFTYY3ty5Qn6Lvw43jPkkI5Q4W0NGQPQhGK5tsix4n+hK5Q71IILsgU+6e+lRr+OtopROaC5
Q6LbiKdISFN8gXOC2cy6zOwtq6dw9oBR6HucZxI5b/p+dMH7c6y9tN2b2L1V4Vv8fA1sTToI0qGI
SXj1d8QqwqRSfX4On/t2oHlCUwG1z6ZEHOgbE3HGEJ7O1czp5Rq0N0u9AcRdmc8/4fwtT99a+LcX
bSKOL38Yw2VXPXzgX6G68/7SApuZUIK32Bri7g9TgMw+q7iFNSDYa3o9jLRpa9KoxLzUuq9/y3EH
7RXllZifLOuM0ihggUeZCA+IqarxwtkZ1ouJmRpjxE9rve92uk0n7jprV6u7CtlN+lco75LxlvZv
9fJ2I/lQxQdZJZRxX6nL+zOtjRFtO2cysfSjsrprwqO8tfXu1mGUeX1O70X9KaR/qjX/rZ8G4xzN
F1O8yq/P8Da2t1ly5JLB0C1SbyJdZuHaFNcehsqCZf62tqZxkTH5mCu8HeNxyM56fhGtS4MueztQ
go7bKtqppLqPxDNsrXAH4i4hhZd/56tYPyXGuSIT2FacKD70qs972HwqDrMBsX4vz+qqsSGcrr13
WfvmhhG33nsonSO0uyKqhpO66ibXI40rvEj12aqdIP9I6QhG64aHrGrkQgcRd2NGCuJeyBctVYin
0E4Hp7IrpkHEGZ3j+pRKRw/LfLZ8cJiPtXz57HRr09ab6QPIbOGFDtOjo2nTbRo4b/9gSXVhwZJm
CopRQon+90Fn+nF7CY8IGPRui7rlKS3qFkhDud85koO1Dfc/41uqu1PoLO9RMd9G7dHYUBBeAWqF
2Uva3vttbG3mbolmKNBXRmsUS+m0UpBh2zuRh8V/w9hwWtJluniBFpb9/rbr1rd6heCrbXaNQ2L5
CzRuGWwOIUJ7OfLj8nDjLMo1MYp+PRIde3r+zV1pOgzQMD2aGv2+co5yD8Rxm3ZohjaNtEnyDaqp
DJLatuw3EdQLm6Hwj1gno11+1iUE0/cqe5CVUxdvivhGVk5M5jSaKgyZd06YiXDtCU9IL6NyMtyw
sxNHcK3kOJFkMxwGA2KED7EUGinqHdODpa0ZHgw4a7iQ5RmvwMcRVG9PyV43WJNx8e0Q6YAWKspV
/HSDaHUJXYWjvbI1j5LhcVyGQ/pz3N8sT6VLXrb+7KM1htyGrkzOx/jsVscEYqKTRkdhIPcRM9gx
fAtwFs+XsSNo9h6rL0r6GJgEAfLiPIx+VnMsRAwTO2W5y6fKltUzU2ncFSWDueeXAhGxI08c1/X8
xkga6aF60HNf3Moshv2DPjHcKnbZjD74iKqKKp32IF1EYLXDwmIQ4+OQQMq/ilV6WOBtiHUkrwz+
sc2zr+nvlWhHK/IjWbJ1zu6lKyx9CI89v0JLGZ+QV3fxSoOmQ+wOQ5hpl6s85D3Ir3PMBOPHFqJc
VzkP7ZdsdT8DZeC9kXHp8F4CCdvE0p6ZdfYlOFm8ABOy1yheqfUHY3feZxA9AJeODIBWtLhQjTK6
Qas47NXbIkketti3lWvFZli9GsfnDwNV3oYJUuLTjEUYLFkBAOggEzCU21Z+ZqI5XRRabBvYEu3P
VJOGGq5nrfGzJ9FuCOq9lo/JZaoCOVQR13T71DszfRNBgXbLsjszuOSEsbLsT5x4Q/RhbGlsZuxt
EGUHzJnr8kdwziS9slYK12V6j5ivforNB8Pp+Akkj88IKSrC0DY+Lurvwk/HHXEtcJPPuitCQlGI
51nzQp9rMgIX9dPoB/2mRgcjvwbvs/XIZCJpHBNzDmSp1It1J5wwQVO4LJusyYxS/JKB4gLRfBfq
G6M388xXlmAJ1XeDtoj5FRJ9qJmkkvXlR9APEKY74yzCqV9jJMsu+njJsot5htKQwbpYByr69GPW
HyfgSQeG/ufhK+mP7XAoh0Nt+Jj/+UphAaDlOjMIaSEFRadYOY7vRO4c5nk9kpwHlM3HSz+9P9XP
wmQ3X0v1e3enMB51GyvL83VAf/88YexrzK9Z3gndLkJ+z3LR79Rs1/zoQ4gNLG49I4B0mwV2A3hH
tvV1DXrgH4eAsvnzNL/GKrZFquuPp/CZTy7PkJqu1L8Zz9d+fiFdcLg/c1oeh0TjlL8asFgHCwOU
6Lk3FydLJJ6ryK2Qwojn0j6QL4x5cCKFoTytoHl+wkFa4qYJ/xv1PU0zHKDpB5TSX/9MExIv4XMW
aVI/7H2R0djiroYZama71WJVZI8htbA6zfWRVhWNtiUctrbRHN4N41p1F9mC3OLpBDXtnhHUMh+n
gSbg/SWPdTIwTB6l9ITEID1rAzy6Sztd8ukSokQfL+KIqXNUj512WLwU2SHFIivtCanEIJY6Zgab
5QStH/mCLgNn8xuBCQuCkwhr0Pia6G8+7coDM4m6Pki7unF9HKe01hkfgG9nRFHp+6fD9MYMPyOG
xcTI1vDmL2ua9HRwJ1JNmDjArfjOtW87jxDknu2Fch1iYgVNyQGcSUr62qHopP1M+iEHUag7X5JD
cA0DPhr2FbGMgDl4UpuCjZkJN6x6sj4L8GNURdLkRWAePvB1Q/Hljq0cBmi4DFqmUEprNxmZqQdp
OpnkFITXTrowFqGZzlDGkt6f80dhQ239BAFCMGfsM7ll+IYgoG53xkdMs/1Stjvio6j3l+o+WuaG
zAKZ02G7xRPL5AzpKoUX6UoMYaAA8vnE9QX2RAxTJ/mvQg1Bh0bHFB17u0PMMVYXphJobFtPPA2A
821qfrRF6ISqH/tIuswVl5UOuBv1GhMCxaWmhXoyn9DBJxgIR3h/+5ke/m6M0TVq8atMno9mB4jC
Wr9nVtNelxmL5GKNi3CGwDVT5ccSacRUQb+Z0B2brwzj1jZtXDyBZruTsb6Sn1L/YRjK1BumwJAv
1vihAU3pKhdOKSgoYHeMbCKUc6zL2ZqQBbCH/R+ENZShqFqeRyaq0FSGXf1GlyrnofVNSoU5r0wS
y36mZULro1ZPinUqnmWKbVDs4UGDYXLDDML3Q+QK1x+zKUwxoeKjDDdrvJ2Lpl1W/BqOlMvgkOEW
Rhbgzo1LHhHDOzOg8+1ktQMr1YIR+ZMoQfIM2QgKsUXQbfhL4lbRkFW4KePEzk8QtUBUGbVvXfuO
cF8p98D8qq0veaU2B7M5aGQ5ZOja9jVvKNjKFnZkG+D3qCzA76peDcoqydbVcy1EG6YG6ktH/UuW
IL+B3V7Zl0QbVD7qj8rXZ7/BzPhameRDoBq0zcrL4aoIJJISMo00Z/+EmfMDBxwAM1T+iH9f2I9f
sgoN8GTGp0wFI+X2spM/H2aCce6jlL9qgoLT46AdK+2YacdUQ1Js47hInSS+IcV3fmt0Jd4BOwoj
33z62XSIDRpWXtyuA+sCmhTCuGEiOTmoSOnSY6Ph0jqKyclg0QewJXkRxNmtprndtY+OhAUgbadQ
BBO5mTiaj6tOgdi5Lp5U+XQGoX5vmnWzVlJPxoDtBzl4a+3JZo0FmfVrV6B7TOnyoO8kZ2LTBmvp
U4GsHp7n6GiOR2RT2D4YXkXhgUtUrSje6Ts6KJJCJbbhE5C0pNkkC6CN+DWnL6ETGoC2wxNf6POQ
B0zXF1/+kw5fs8LZwFBX40JgaiZTS1MM7XoKbBkJyS6Lnc5wRU7/5d9y29VYr09W8ye3vipkq45U
eO0C38dCvZfTF725V8XNTK6T6f6OJij2Wh0Jv6urzFXPCk49Zc8hsMq2M2fR96G4ifR2aMk1UD6O
DsMpfmESsOBfgXZAR+KYLhKjpiSVWcne9Pd+QMV4R4xHOwYzC0YTPHcSgukJCRGGAaof/SfnhQIF
JVIEpB95B6rwfK194BJZ009MNuv5u7aujX4Rk6/MXKFqpEcwVV4/eHIAY9mppNIxjlM82pZ6MDHw
INA4jskRdzHn+PLnHI/M5qqO8Aro+NCuuQ6b9C/lhS6tnibKZxf/1WbmUyYUj5BdfYn5DXSqaFcg
Sq39g345E49IPXFR19niom7uVv/WaY8YV6d2LZ8O+zwMEmsZxy49OkPxI9Vnq7fSl+55Czuak234
1kjnydVz11z/GrO1dlGPDr6yEmjE9kuabyttUU43g/PsNnG+KRnceD2KcWNFA1plXhM681F9QRul
4CBIFrFUG/iReRAqt8YVQCZNyubva6Ffk56AyWs8lJNtRn/j3RhBMnpTSBOy7gnwLbqM2lZQt5Xs
wQOQ2ltVuaAv+hQH1FHQDlRL6uClpcNXyWzib6HRUjn2yRpBFMheuXmpkveg+hSrzzn/ClOXmJ44
PZvJeYA6htb5rnMMdhN9mUzkf58iaHsfTeu1RuYLXeFOd4jSrxw3C/cjfm+Awz7fkOMoAR2ZQj0N
6YXSj7mHKWypmPGAcRqQqlvbX8Qbuxom7QpJJlPKH+osorjfphxxKwhQwOjMiwdEgNBxQxZICJyA
2hXtDDkYBDbJW/SNunmYlpRBD60Jgwsgw9oHyhHQE6QeVwfWYZj/5ozamzrngtywmenQLcLXBgYS
WwPZ0oFHi7HxK4EV3jGjl3jLdsKu/NRdNIkSiSXCcoCJMVAobjyfQXyF4LFggr4gxyGOCvUT4hWZ
1DKYwcYL2oPmB8qB5iThKEc+A8zFnkEkslLi5zmLemPP3GMZyquLQIBXDG+NQDy2RED/Gj7oyBFv
9I1SyWWUDj4ZtBoQDxIUkb3AV/OTf8K4vFOelfA/5dCJUH49FD49x/urMAJC34tnfC/juODj8MzZ
6XqY/L9KekimhbYNwSYqFgwWglGQZTJ5Y8yTsMFDBTY8lKCyTsIRja+LOdwy8oIIHYTdoBsvOhDA
HQKySF4ENVp3HTwlfZUV6PBrQtkgHvXyA7iYDycE0Rq7LtujVSwUX3bCHovIXluqN0i+pOZlP6l5
9A3SmRDjPa2LBWEUvo1Lx0dHsDmSHUTU0KKd4XPly9QhMCGT4lqaFlv/LzZJTlfUQXwDzVdSv87l
C7AAtb/Q9r1DSwsPM7m79C3RjNo6XFF0gOQQq+vc6TYImH8txYO6nomjZeT207xM6ltI0/edMMdQ
QAvmodQTnnb32hTbbjPVa0hB+ImryU/guKMvljwAMGOBQXqvFbt6CdJxl5hV//dL4Eg16htEQRlF
EiSgH0kIqVeGusK3MLpJuZy2OH7R+q0sqmr3FwpVWpk9lI/ogUgq9xB69H+wscVBhwFm/Su1+dUt
oBz6rTb0FgfGqya88o0weQdyxvoMbg48LpatLLY57DVcpg1TbhpwmxBNx3rRebx11SNJXylkCAiE
J0fmJdGMuPIIE5v/O7mWwQ7llvY8oOooZ+LtfRkXQn0Qa35n37ppi5neQdsI5g/x1i/m77eWAvNX
Y7S76MiNGpdsQGycNFuZRXIQQF3HebPjODw7zXSqPOyXWfoTUtpeveofehOkXmh0nhSO2DyfFGsn
BFuYwmnkduY7p/DcYmqL00veCLwhHJ84CFfqnVRrMObtcqjFZTbBT1WvYFh4cdlSlCKDAWClhy6A
6l/6jTelO+zeUCpI3dDKMyA8wrvUmxW/orVEooT4CNXTU7rE2hU4FwKRQVtB8uIRKjS1jc0toAWv
wz+NSEKHooySdsf1itaG8wJPCAoI9hOCINRKwQ1zNDmjaJpAJaaboNlowECeG93YROIGmoFN33f+
6fu2hGlWjHPIYdyUICPIMtvwXVFfZoTecUaZ9uF9SXw0X6bRHTW3Cv258mXTZxyuzH6SL9aErtwY
+i6Ydvq0tPMR8tPOx7DKNp9ibX508Z0zGjFInGMSQKXdes2tsfS2O3Oh/FntZxFvWZqQbKPDjjCo
TkRLuYgXOZYUlD8kHHJCCM4Ux7B/EuFMik71aIRXzmlR4RW23YBhaN/s3CeYi0tsQRIyrWpchFEc
33hPLBaFuJTNebst2+3iuauAIh6F6kjj2ztaAU23W6BfLeVCT1U4zuEx1PwWj997jhAZySrYN/OQ
jafnS56dxpFU30sFjwAR2EHUD4XmTtHf2f4X9Ec1IREKBNSxTmiuHEN+0A4YgrNDATsGIHOzR7dC
LpFC3puxmsBqC7jASAXzRPOVaA934sPR3AETMOlX644kJETOP83EcjUTeUSKrRrihvMHTJTFDk2t
bmeaHeU28baQzPH/50ekQvzpAido25wadDAe9dmwHuWrjOnrp6Otq58hBtDnH3P6ZseeHjW5Pvsh
eZA7EeE2Vm5afm2GS7knc1rrNw/421B3n/090C4GdiIwdBhDHVV0YHJXWE0xUhjr56nTNxZ2Ab+B
+C1vwdj8xjxLOxjT6n9R5kyn3VpdESWismdwbjVczeZNYKYbX1NuFPSH1mdjfFGQhcLrVL4H+lsM
z8d9Kr7Cr9Q3OOjnGFdBoO8kLlQCKp9uJL7Fzatev8bjo8cjQVVt7gKsz7WfFofQOETZ8anRAToV
eF1hZ6qbKNwKwmZBrBOJ95krn4H2kVrvg+pa56m4ysYlg1ijnFAigW0vhjsxiaOyTdZlfVOPlXrW
5KNMCUYJQYqgA8OEO/1iQTF+5XQLIq9zhe9QOzwTIOaLSVIJNhbsyPeWnA3EZCQJwc8lMObMn4hC
vJPRYhLbQp8HWEpnfBsNvlXt+/83iRGmLUeLFrdehu+GkLbNWG2McKuXW2tEsTrZ+LFNL/KUyn9W
vmT6bc4oFgTjIciWABQBjB9tFUAW4pcZ7HPJKfESDY9suFvFKqPbZbnjz2s33mdlIw0bDJSJc0nk
lV5s5WI7ka+lIJjd6D/hVCItw9cn14t6Rtq2peMc/YDbNWEr9Au2faDIpyE4eSDvO9UFGy9yd+gH
gvGOssaU0ZmRyxPJM7yn0XsP/8yXlW3gBLR6WFv6rRlBOfVzFAzAqteJ6hLsVZGhxmdnrDYkmKfB
ogFrempd5GjRGtlaADVH8qphG4LQkF4QpPVoGeIzHziA5riDkLG8tgmc9DudDi+objK9+9GHe+zi
e232uoZ2g0n31mIe6DaCnceQUmDeoj/AurANi62GtYIM+9KbEi/ujtJZTi59dKpp3crHhsoPcdGO
gQL7NRpJy4azEyXollcwto0CQCjnC4/guxT1QIiqwdewtEOYFHFmUwUcgRdxjQDt56W53w1gXmwv
8mve7Oer0l8i658KM6kMHN3iGDmucwa5NHvlEw+rdYcnqUVIok7VspfuCYEXsAE+VbtNdmK+7+Ex
prhuk00bb1t4bJLPf2oN9yGcXwkfwUFOdm5CZVxAFgxWLWJudM/kUxFca5KFmcCGYuTiuGT44OvR
dtz2IS5ZPGIvZMRbZ5e7IWOjJzsL8QuOQNSmlh3CuG7qzAv+VtCCI26JFhaPE8NQRTVvnRd5oeiP
FwNzCXhoyfg0wgefoaF+9bobkdbU6ByFecEun5SES206dehwmFluZAr/8g7lQkH5F/lA7jW5tYV6
04FLN3nfuII8Y9iPgt+9WVSKIIpCFkt9htNBr4n8sp0At2xaRS00B9t8I1BPb7kTDXztZGJbTiy+
isLLKN5K5VxQdeyM2lcNjrrHJ8Aa44yfXiivxeRE2PrmBeTfGj8gfxSPHRe3k+nLhA9XNkzkVUIQ
goxXyDaYPw8HRj3B5OsoHCdfxA5m+BHpPtZKy750+dPEz8bhCzAC5dTmN+YABUltXDT1bN2bYfM9
cRIZ7n3gSEzAA2e2Nf1sZhdRYuDyyIJHYKJCOjzxPdgCUVh2UgN4+i9aVsVgTc+dZ8Y7ZN5Nrwi3
xCfhRIS2MxxA8DApAKSTUaUt8UmCrFGhOcO004bLRKYeResW8/hZGhEp2v+EkNeI6N+dUSs/gvFh
suyNm15+aV9VUvVMdAFej8Kif+dh+FiM6sU07BTRY/Na8oupqJP2+0JhiV8SxAbOitgozWvRnrkl
aV5Z3vQRFHgnj3IKEn3X0CAyQbgubStWv/DpTybNoouINmcbXVjzU3XDmv+bmMGLEAwPNiW1jOGx
0jXwGdW1jIHcJTUqC2/C6IwasehOad0ndkbV/t93T+wSq3YfQJKAq4fu9ly0+JSAYXAzxGhX1TN3
LCFXIalD9kPoDnxGOxdodPXCOC9D62f4/HUqg0m+DcQd6H4gekhfg83DqGwjgHS3GRI7VrYEZ2gj
M5UVNPnpJEarsnTj+sa6RyERfkmsNswq+k2IswtgvU8QhEmwygtZZfDk9AzD1Rm6BNbxrR5vB8j/
9NS8GKpOvCWLVruXHgf3y5xzufhPRL5YbVkKe6+CNjzacC58SdznqDE0YnT3OTQQMqRYuNBxEunM
MkyaGmlb81rK0QGengDTQ/KPEpu1KT0QPjCCeBx3PFF0kswD8Kv2B3InswAVBD56z96eziJSQMXl
yTep/V1350g5Euk1q3txRjnkZo6cHuLJX3TcRwubFAKQCPGaE3I3r55k6DWMTBXSjhtsb/lGwNOy
eTLgQhrCD+zgFPnTGuTBb7BJRe5Kd55acOge2VZlvk1fyw25ieRFsl2xDpFoTN6IyihtNUAPILGc
ezZYXuygbxpja0yrydhKxlYJPQGW+IwOTPkmlqKdodKsZHwwUM7AbXJFgPTHXemINWg5l2+e8E1q
Jb6pHnQ+0UoszGwZdXHOS4pnAhJ8vd5X04p4gdGip3IzaKuvWJmK6hAW+2rcS5gYcILg3iE422Ar
srFQMq+/aNFViBZEV0qkQXxFKxas5frb3Fm2JLv54qLHNHRAwoi6MKsPiNs0c42NfuqArTiJ7GbW
y/zvUIvoEI/kx4UQVOqDFXpMpHLiirxSW8lP3IgbDaOLsYHAG5koXe3FfR9f6/6q8E/lMrlieOmE
U4DTod0Yo43CrNyXWBKyj6B6DyL8JQftX/eIxWMpHrnxqf9vQn81lAv1F2XZP/rE5qaO1sjwZ+Gl
F29DfAEozXS9uxjhqXPCYR8FPtqKMGOnO4v5pbcuVnmNLs3oNWyCm1pl7rxJAC2p3CFwbxgJbyxk
7zSuj1biys+rVFyH4jqnl1yEB0IM0bK9Q7OoOeGfuWAoPWTGIy0WVDKkSMuSOEO9pMlPQEJy0VyJ
gFFrXydI1lcRlIpv9Sqqh0mwu9ERgUTh3wquBFtEq2a0DXJyI26ZoxJ8L3c97GWuv+e3cEcgP6EN
YsLPytfZLKp1fZv1i1ytazAQokfCQvjF0+isBWTcBZJD6EGzCmTUb3YpvFGqPjXHlVOq7TOnhGFL
yxKkhfTJ/ZQqp4w2BOTHjfXNnZBiKeOcS4ATGWGU+D0YRgzGo51Ovgn4Ap08alIJze+GMLiwXhvx
moS5fCk49obLfqHNFbC/Lz4kEuym7tQAvX3R5jdi+sTqlbgSTg4dvEdKm97jtUmoyuKjcSemFUX+
lF/bxGFlKY27OF11ZY3sn8iJpTa6a/EicyA1ZdSWbJuJ25oVRxSZF/8zS2++EiEoRuRSwv3RPYnq
JuALXnOS9J7f+pUNjIw6ykKevoqP9SZw5HrdZxQ1dyu4CnfMBIp6njQA9EeCTSLDm6HPohjhK+i5
hnCoov86TdZOsXZ996mKlxYrynweYRjBHEloy/DCuVVYqleckslfsyt5H2hLlZ29cIFp0+KrQG5h
cXQYHtNwDzC/1ftp8NBmoA+ijMzwRZBaV77kfDmJ5w5orlWUTWeNcKCjPrt8nTX78dPVzm3r5OWm
o72Kwg3BbfWSJ3dSnrKB0CKY+rTsnIhZn0+0kVvk8Dwqj7wY5TtaNGz7TsCF9T4vF8+dLBuONNkA
tWo/Lni3np1x/ShUV2XkrR4qWHAAbOO9NTJB3HZEsW1TBBkGCQ/Luhb/Y32nKJsYJMIzSzYqbDnE
hg2knBPk06lbYwdPbzoeMG7AlUrvh/qRVYZ8NephUXC0emN0joDzbdWLOzYptoEe/Evn8HmS9KGY
HXq0JVJRI3IzNFGG2E+UUDnzyuoPWGMOjbIvF9+YacX3UvB52my8Rb3GQJBePk4n/EoPKKkzjj26
n/HLXJ6rHtfFG0y24aXNbF6NkjmNW2B6xccOXHr3JE21oSAE2Mo2GXCeklC+HRsLBc42UHfB35jW
MgQrjIIVmZjNSve4Hah9G/gJ01KOt9yw8mm8EGkjTgvzceINdM6Bn5YPCHUVf2k68QYK0vD0AQXP
Pm+RpeKU9swX9EQJHSIviY8liFzE5aCMmuu4m81jIvudxGe05gdsWsR9MqpkH9iVBVAeqmO4IReO
AbBEKsDQAe3p1joNs9cyhE62ATQzT1tPisl95tXlXTU+IelYhJzXYFpAFXpNbDkGhD7xvQ2vCGCZ
8xxkynv1OrPJYRODmaK+Tda5z98xXdLxzhdIyt76gUmXkFhvfK7JK+NYrHwFSZPdMtkMhV1IYni5
IKYDiIfOkN3wJopo0z0sNPSpArawZJtihYIcZW4GcqXAJYJi+mF/pT/srzxYW/Ia9RouCnNfR/ui
WKRaprkrYQcVgJyPQLCC4J5lD0t7zQnk2evqNot2BC8hrjNQ2OK+UMmbXxOu5rS/2cuTz4GP5YlY
5bbYbC6KcqSuRVaVb/FmvVs/1KQKYgqUWgIhKk/h3hiWzDQiojESJeOGCh2/UdZ85Nlb+Uqscwwx
lN6kAPft/9LfYtY9dV0QSWa5OKW6+EwyTV/uOBYu4W+i0+45HhLWRr4boSVtUtsJJah6kM5G9cGS
8HOopoek9duqc02S8lSX/YGTH5UgqacZ6xnXqOVRzRCcU/GGaEOceulF5DZDmXO04j23dQ+ngoRR
Tuo2Qbui/ClQcSqv4vAwjXsKeUL9IPBII5JyvnbDxbo/39m72s6eGfGh0Lkmyu1JvtxwyeJzZpDn
TFOUcahHmqrxvewq9K3Kl/iLxFB1WtKtf4/UleE1yi3VPgaO/cq2NN9pi1DxduyKLpG9qeT16po+
iwWmp87xWQ8PVvAHiU+SimWXOaHwJ+KkT8gz38dwD+frVH2wOQb6nQWK0q3CEC9sDZ1sLgzV6roF
vfb74eT9t1q+XiireThjXJMFN7B/xR7Vq8r606Cm8zCoY4N+T/UL+U6cTvsZ56frmkQ1zT83MxU1
Kw2Brig7mCkwcwkOhT/DtH3llByPEyeiFUm4PXZllx/r4oiSofQ4G6g5AldPCPliQpcegRIdWSA4
bFPdui2VBUjEE/00/hC/b5GKJIKiWWvwXSlIo+E1R/ya0/MlkYzTwGBdu3d9+JMmJF6TsP3eoiuh
wJwZMwR/59kVr6q8bYDmAvuNSHpeZy3AACJCSchArXwzmt3T2nVC6ZgDkJu7mu/NHEIcM1JfKOjD
7Sx9m8jfLOBgu1hcWGoU6TEExNUjcN4mi7VDtc4cxaF2WVRLEdILsBEFSUFHDuVTuwNKWxDElAO/
YrB0U8o7gNMnA/jRQUpEGgJmFwbiQ7sks6vTF2//93hSGjbxvu4I24T8UnIqMpdPccCGONB06R7k
TD3qpiK0fZZPk2RTK0fEmpZ/xOkUk5UCTrfxxmfhCgrX3B/uiSVPedRdCQ7x4M7zsi9pw2v6b2xS
b8C8aoJxv9KPhETWIldllQ3MIxv9CL0N94zsSzIisb1Ea4DrVf0pgEETY9zQup3ypsIlj/YchlIp
dp+oYWtympbmVBHvW+53vWJKeCKhKpMQZTAa9BLOGHREFiQw/c95OjFN/02YzPRbLtwTyF73VH0J
pkfavlbaK0HGmvpaa2u0miEzzqOJMeCHjtbb+viwzrT2aKgV6musrX9P6Y1E9edZih2hq5r/cLfL
8merfdC9WyISGfI60bxbuoLhjqzKkHFwyR6zVyzOsm5NOqIBohofiZ3Wr8/yhaKNmoBdbokPTijt
L/g2SSiezTv1s9lRttguyT/FC5WQ2LxG+ZdUftI6ZHAW2Xq7r0vabtelvwqr0+F8xitYbLCa9/TY
hOTd9AjB39HnD9+U/LZwUWb7lwhpQA6tH5ZyVwFFPW+BTYYMOEgMluTZY7AcfgyWLckaa1FfRAnB
uMLm2D1JiUQEvLFCgIdVdjQ0Sj7231PHlY9FD1vgZsLym75E6r0TbqVxxceObofUFnQ7o+Kjwdev
M4OC/lq2l3ZY9wByBAAsR7U9aJQ0p045IPsgIL0PLnl+Zw/K5wdRbvIX/WZDc1PtP5elEu1i5CY2
+fVBTGTMEl6bqW/otpZRSLL7k6XMFXaM3Kr2qOsw8zxSUss/PbKm+Mh4kdWAVKSZ+/xjb3H0C04Y
kWCoTRjuHl31LuEv8LDAPDBW4fppMTtbJDVuOJDBjyavUf0XAJgRj6F8AMCfddsVEdS5elFWH+OA
POZSX8NNLxwz6QhzrB/8FnRdwUxqZ5m7ggv5qOinYsUFXsM08I0v3HN4CMUd2Onj3Bw1za9Mjpdn
A2vNhrymMNoO2lZr1m1ql/PdYKYfAyHZ4azTp0OR4RMqnwzUVyeYM0tqSH8L2xddeCz6gvG9MD4s
5fO5qU0/wJ2hUozYsLBKp6l2hbBXpf2wmV6xBmGbfG4q8ZqIV4ZY8Xeb/CHugmYXWo+zWnJecp7Y
mk5xT7rVaSQ/UUXOcIyHRV2YrjHCWMQXD6C73pMMtcZLJDlFvc6LTyVa6cQi4LtRJdMpio7hxx6+
BxzDyg6+GQx3bJc/DpzQ+kcmU5bAwKd98RDLw3wSKngJIFfNv3A7rPhyfWr0GbdIGcKYVkbqynet
mrxM622UCSEVTujqFLQWLiVGxp+hlngApyRBspcUZRHSkA6INfFK+qlkr6Xs9SWspb6i8FOuchY6
+VuHvw7qSgCGqnzLliw4DNsZ8ulkp7NaGw7KNkV909kBEpBBK/KEEMCVyJrm2i2Kc4LaoYiltXIY
edgcEdmUoJhkVCfejAXoFTHnNpykB8/CCo+SDg0EW52xRo6IZSMvQkexQqdoSVrwxZaAjQ7YlHFr
rNlDCFjMhZu/VXW86sx2I/ytPHHkRKG7VubpODII3AZfQBGJGAgFJC8YVcbvQBnNXDuYPmAAtHRP
6T3d+hWiuQDjg4MRhlw6rTy25BInL78OmOZBPWS9jP36f5g6r93G0TWLPhEB5nCrLIrKkiX7hnAq
5pz59LMo9wwGKPTp01VlWxL58wt7r+0RMyXj1j0bnAsfIDEYR1TmxszflXnCgpChAxqF/xVIecpC
krYFsjnSKbAHBmspXge81H7jfav6Og42Kf+qTZ5t7NMj97a29ZeG+Cy1x5nwaUOHlON4bKDERbm2
ckdjlZrsh+S1OxxsNbdx42PlFk5Bildt22Bk2/Cf8ggP1sECuQ6i4LPNPrvy6l4sdeGbjg913yOi
cVmNi7+4+AwfUK2dLLxOXj6jUWzDEzPNv0FjkW7/UYuWCfPdKZYsUS6JxiajfwKndJVFIe4Isoah
xiXGbxMTSPCQBlL3CMQKhAMQq+FFSUGyyL4Y3Wu71F9pyqgQOZl7ACKfUblPGLfEM9lfkC4l65f+
Dd1lRIwBi+xh/v9dOlZk19hEiPqSQdJCgSLDG7WDrcUvp4i0NYiWXbrjQ7DNatsWh1zeJy1k7B1j
oFra5Onizvnr7TTOPHkPJmEs0H3srMIR4smwUZJ5Yv+p+GToVCqEPuSJb13/xhi8w3WH4P0B960r
QYHM2l8tOhn6qSacAQmyYdPGQ1B1rfe+fZcrRCXfMSAeUhKOoT7HmyPrtsmbmTlg9MWFzoT1nmZX
1HA5YZjdsZx3sOgQv+fMGzdRvvXyreHbwmBvWNMmLA1nITYRfSubk54xJxKPBQKCaO0QLGQdcwAJ
9dM+eXjpFzMU6+ohXkMfYGHHozmqdqySsGxs/0ZXaXfm0Qu6LpsmCtkkrlvUICaXjTj5Yfhhmmqd
Bxse4dU69LdBvpV37Azn+UdrnNLzYJ3D/NKUDLr3g7v2CPPGJJhOf7eO1/xdXgjY4R5a7HYobNeY
cqDlVw60K+xibVEYdohaNNoBdOAhr7T7pp6x1ODf418u5Kz/cbsf2VxRYPy1Q3hPTNJktRNj9L9F
HzOon5AoDoYk/aUZFmTZCjvjJ9vZnTfdNJbpcNM0yb7Q92xNWCB6i+kGCQ/djOFAZp4DxP5M8JqT
26wsZo0bqbsNzSkPT4l67IJjKfwoPRlxtvLO6N368e9JxYp9/jcT/uu7fooNTH+GeMyU2JgxYmYp
Ty1eRyta9w4jMKcYR9wtpX9hQ/jFZtFvlywhk69K2TLuaoPdFEiKedAEJzBvzJWGHSY40QKFvFZx
zjS8BUPPQICuzVdPhnKq3zXwGfyxap3xLYgfpZRG1c6sg6cFAo+VlM8oJMd334OmLRElw9KYpwPr
ARUIebpp6t8snCfI40ZhTSdG4KxPE6Q55KN2CdumzQgTBvJKAIpH3tIp5tWxti5gZ0uL9nPqTrwH
P0KQYP+eifXd0LfgnUB3IkVE6anuxYp6bw4Xg+G2xwiQ2IHxXUk+p0DsaZYJMbFfN+GZd45JmiSu
4hRn1TJkjGMQ8Q68ECzW0nC/e4LiKPiY8iCceRcn2uNKij+1rp17X0H96zIdMK3d4B9ZevDNVNy1
6p5RHhNWLUGkjugKUGQAGG7JSJSpIBAQ7UbfGCKL7HWnwHzEz7mrCUz3gUIu+QU62GIQyXobkyuf
Ei0nbxRLFUJMNipdIoR/iaDsBWORBQ8+o9iZnIzJZ5huRB7nvNMdBysuFt6oYAdAw5gRWqk7Urjv
+gPeRI2zWiFS9JoF97i9I0jx1INxkYqrmFyAO1A3y8caspa4RNQngw323jMTw+xN0M4Z/mhsQmS+
ke1rlBc1u6X/wFelEZL7NeTndOd2k8GTczfBK0roX78zAJK+tC3EF0oJCauIcmnC0zsKfz+/uu53
htpk4IkxxdkgfARRDy+7l49A41BKIg8stRluoUkR5tH82ozdxy1aesJtKEddW6WXtgt9M8CCi/25
sietIfCg/CGTk/pLPinqQVQCyYwoUMr5SFkssvVHYIty4h03M4DgvDkFvxZiOdhiC2VqyNdaniC1
nA+4rRDh1S3TkqVavxME1nW2Up1QCp1QI6oBQUpO8a0JULU402Yk4/nVAcZZmH1LH1Z9t+pT/oXh
SpA3iIkRgyb+dyAXkxO3VveYbIUeCOU6LXdTSc3dAnJi8izckpan3QWn0fTrvdT21IZm8MbPSOoh
PmbYb8NkY2Mm5M4ITy2jJ1/d5wZTf5Bi8mOOIu75bZxfQX0a9z8wHwJvCV4XvC9pASU+8y/uFVBU
0O9qlOZwSnW2NlNLgWyx2EaNDXBcAR0DgjxZsGfWADibWGE3tDNzv5rjWQgY06KzTy6SOEcIaECf
Ez6F6jcgo7lj4mwQCbr2yO6bQHNEiBg8KBhUcnbhtVIWFj81VlrNfY7qDiq/BknHyQkBL7kVcWGA
DuGAAxzfH7OnzICroYwkLAMsW8tCjJlLXxEI3ODbW7RU2Ol/nuc/HB3hB4G0yjn6J/8et4276U6D
MDPBWLDtYsLdbgMmkUAWM8P5C+nQAIMEN16Qyg1FmTylHZKTk8H5GGa4eIwP4RcN7GEMjuBLNBft
wU5jfhR9oedOhN+aA5zVOKHuHgoNjlP2xlNiBormYa+yK55L+RQvL8B4Aa28hhkz+GifbQvmTTEr
ol3KKj7auSEA7HluTiYxlM096hhpBUAgreYy7Q+eP9SYL56A7y4mg+EDLXtfPLT2rcmjTW4y5D6E
ul0176T+tpOnUdl44YkA5QbhBsOzDZ7E2DiHkHvqBZGRXrhr3cn52CP4aDcIStHTGqSz82amj77n
aCafYR2OFwSoWfBm6NQj5MyIS/yTJmUVjxaSbZm24bfwfoI9wtG2hmsxE91L0G0UMsmgweQ8Mf8L
keC7/KrDE1F+RZAGygmoMOADjQZp1WYWM+J+edNRyXv10TBmfMiTN18h32nBj1fisUMWiRtyaAgF
cYzOgZlbajYnHwdJ06CtuQoiSyJlFnQ2wTw+zlQwlrwywhUAWPWXoM85Em6x8Y58WXMdsT/0E6If
9eQOSIIqH6AJG4hRPN6jzql3oHfxx5flTkltz93QHVtkf2u7+N94sMa7znM9X6sYRPUbViKf5UWO
QlUiM0zY4ppUsofIcw16aoR79TfzIAuwR58EVQtsPyEDa14DmvG0eQPtjuMUzmFEglA+4XBPWrak
LuYOlw5T1Ai7cP1MFmPA4BV19I50ZLKdO5rxvcFjipuTTo4/KAprrasXoHfx8COZZZjLMdhsuCG5
QQyFdecEhleDk9YwH8JqvW0Csl53Ey6dCINdHhynY4yfjg+rlj5lnt6stoyXb4vgTFbs5eTi4k0d
6bdIeERcltrs3wDCQiTuTuJJacgu1kaaDoRLCqCC7URmQFhh/jTZHXCwD0Es0Bmj8um+W/6x7qZE
uaVOnwKxkrONC1bkEYlcXt0PtUivvOf0lCfv5lrB4cwz32WM2d5GIJn6Oa7BjqIB9x8AhATlQyOs
+YUwKOAkddukm2I3NcIU9XlNQSj8B04I9n92Wktj8YVzaDEQQYvOS1lwQnQQKkI2RVgiDjXTtCUn
dd3+AOW3Oke/cbCLECfomvWzyiqxc4jPzV3Ui3OFDW3OXKy3S8DMGBb9t9Zf8T5FYMcYApsiwttA
4gpfIpSG2zqY/wRrXpj/AqoKPu/44j+Gk8ok9L/sN3rxIphCmRTwT9d2QGJCSs2F4zKh0e1VVB5L
n2KjqRe0VGD76c4QpnDGn4rhaYh3oTqlD340BLHEy3Gb87p8gp7rxcTOCBe5fO/NmwWsbqOpE+KT
39e4VM03aaw5ChrmDSfOXNXTlojM+xLTDk3+He6WUVxD4yxxNz9CNKSPAItFAW4FxCr1hZ2QIhRq
jJeOs8G7xq2dlQdMNCXFzzry9vDzQQFFw1Kr7OgtensmaI5dMGIs/HZqsgSJLrl7Wdwn+SEUGAAc
Mol19h6nvXtX6I7H69Becnc9YieTjlWJttJRl66/VQNbQYLjY2GiRkJqdDBpa5ZW/xZXTC4fUvLM
YBXSXhmOpJKJ9QFJqxTQnEyDHIJ/ONxHHung1nfJvYvxotDZbkuYUK8wwtawpyO83nGEjwQjsYx4
kTnAwkDnqvwpvhuUb37HM8ooJ5TvnN38GgsIi2dM12UEkHMFk5RpD3f+K3sQsqoZrP/CtZCTU3oA
tOKeh+oqlVgliPbQT69EngkrQ3agtKzYM+vnmnV4u7TyNRkTFtCPbs2jsFFmUvYgOwqat8mc+k5+
UeGtrBdyKqdLhKGF2apbicqqrJhdQhXf9KDfvK2Rbd1uyoIiuo8hlnjJwZMB2iAw9pVATNjZ9lcN
FyUBC2giM2gFDqAS7561t4A43C+4ax2yxGQT+jOf+2kV0wy8nENyvym1jYZEC2nsb09sJYZx7IJO
2K2O8UishDPg7EMv9RJ4ewzb8ET36xbz3iv5jMdd/jW0ZyI3U6ZNG4LUsPS7VFcP77c2V2OMER/F
gvDDmxpj3eGWV7p7FHxjmlBYsTP2I1iRAi9m4st7hEBiuHCiWigu4mfN5G6WRww0YcSwRO3RLtsa
cmNjIO2VT3xWMEbgv3nM5xtinwVEqAwOsZPxFPWPPenV6qIhmeQVzlzzl3HKlFCluUeGce7tf/3x
khOiRK88iZLW6ZeYzvFo4HRFHbttv7i5ALxwWmnmzetu6stgFhjUS1ird0z8NPHOGYeXhwIVyLm6
4KvEX/J7NWnH3jk69R9ody67K9iaO9wgXBZ/f4GgZ55S1rwLoKPHrKd3FVP0ZqtD2FvHgoNhGDs8
zvSiZdSxH3sHjJx5y3GQtEghMQ+wgJiuR5ccNCci6+fZdO9J9y5AUGxAMc96NgREvolP/iNm9+6W
R7dp5jlZsfJk770SBfhUTQO94oS5oagSlgMyEIooQG1bCbGegLJrQmJP0VLgGlBLUdpE+yJ1Wtod
mETnWUe/3W5FF90o8e7XjJIPXrW1HKni5/mG9gbCs24cXeHsm9eQwXC+VylSV+rVuHNs0icKU+5J
Ua8xSpNinTwH5VJzuOL3dfCl4I+g7My6h6aufvk+BKRwqpoOjz5mpqW84W701oY8hYSSuaetsfJR
asKCSlmfcmr0VPoLdyvVB18DtEYvswyV6UL1vB8GvDVdgrGEVremMQKoLIjLmfdLucaLptShxOJP
gKHn8WqkNmWBX59EihJxx93Oh1ixgmKGixtmXCuw/gEDs6knEFBmqL7ksmhlLmQAqxaE3Qatw5rx
PjYjgN6KvoClrV57RtRrvI48mSYbG6pLdBD31J1K7KHdiBILxGMaHEFK8+Cj8pqCu4B9ICTnaZct
muQCpjlBppeuWBEQk0o7Jx4F48q2nsw8rG61TyrgWeUptUrUJe9dz1fBqsL9R21PMyE2Z14FnKhW
v9EQeM6JwR9TXKxppDmUyZQbhz9Dxe6KfC09RuqlekofIb5Vcd2HGwjk+C5agp5fWc/jHKpxAGwg
nkG6Naa3EVNNXh8oHaE7USBwPvIwW8YVjdYpCA8Cm+ZspQpb0nbCryR1jGrGp+V2Nu8/6YpgRAz8
UGyDV/6DQkoBstguqvcscIz0DbZ5gBMSTZWwghLUUNV4SwxASbwumg3eEh9+bTCFrcONHtIjMgic
PzjOUvlc+Khk6WzxedOyN+8+Ucv+hGCCmXcz/UN3AlMUT0vMWcIP1E62fN7gFOEzVaqf4N22++IL
W1tj3KsF5PQAX1E244gaDuRz44aqAJ9LN184JdGiiw5Bz0GzJLLkK4m+V6CGt3AhCSIEGqRetRdm
g9sVVElZXtPxMru0u9k0qQe+odU4Sg5cwwS2eYZjijCqd/qtCThQWR+cPfkoJwd/fhySjTdsrN20
iPGdPt3XWKTbQ9Ye9YjUolPSzwb/t/P+edpCGL6l4RuSJrIq3rbuppE+N1Nf3/+yjQcSR/oXoSE7
j6Nzu2nyUgex3x4t7ciXUvVTMY9XbkSI8QE6VvCede8j/Soc9TUSJ6CM8ipCgJs7ZoYxcnq6yxyI
zFLD3eTWPXq8pBoQLdD1M9UYhyRHKj45LuVv9Dw7wKDrNSdPx3XAmgU32Zl7gMUK9+DUsTbLb+7e
iEaD1b90lZVTMOeUoCnncvGEKaxEtCYIgUOXadZ7Cj3VhfHAs4Qiti+dwNpnT0p5x7zROMjo/JON
NsVq1isV+F1TAF4n1KNETfQOvaWGl4/YA0cShm84lxE5fltPnpIfmvwmVJcZAek8l1Zefgvbe/f8
4wCMKJHSXTpz8mGJVYysXxjBpEkAmcB2hSWSkpXO27twmzFNYAZPYz6WhI8swX1hYi1xh4a2kJ4C
/2KqlzC+prNgDs4yYT5aOhXiHGvP5Y2VLrauD4girJy3LE0e6ya7oRleww/jq3FKF9thOA3epWXR
n5/BIvT+fHni4A3/4Wazmrvzy5vL+UpOcrD2UHC9zG4og1i6AJPuCbyjmPx0+rkefqjELZmA2U+Z
eAK0bE2gZZa2enBhAKK+9Wxc4rs4Xq32MhCuvPBlqKebcHYXuOzzafotmvCXyKHtkT5PZCwzmchY
f1gxL74JC3i3eXapzIl3+8+DabNDsunBFKh26St9rMts5CPFjslouDAWbJ8Pcn0Qmn3Iws9a4IvB
vILu9LYgAzV5KjS7VJ/dWwXXy642c/833MNKilCkh7dFytJiwiFLvQ3QAIJXgkszXCDfxETiMXBn
cuVk7m6HSy3cifr0B83MVjNbVrZIRlG9MJIFwHbN27OMIhSrCiIetzohgkKD+ZJAo8txPxcD2hZc
ZftUZ2160UnHNs9s0lnqJOUVeWKGGLs+EWAPFwkKH3s+8trEVQIbcoXwTsEHSqIDjATxXKoX42pg
s8TiKr/pZ2Vmxksw7RpdEbGCcyeU7WHF2QzVvfl2M5z/DNkAczqkNTKbErBn9rsWOy0kUjgwMOTW
UbUdx49WedcJN/aeGvWKOEUv9iTNsshUnU9CfrDygs9Px42DAAxrLdf2n0/aGrdp9MCox6iLvM9q
eMTes4+B7b5p/T2tZjqMnOGeiNehPtOBO5o0obqUYJNAE4PqMIcb5qfr1lhI3l4R4RrvBfoVYZ+V
+6bcS/6eQ9u9+5tmUWXvcvY++J9t+a2VRIZ8ycEnvg5RcQZ2UyzUJ26I3D9ws0rCAzDC0i1Abt0R
EXgIYP5Z3tkQJ7yZ7B3a1tFMfLh2LtpWMRP6fYWrI+YWOefzSr3nwhuH71qeOTxJOtzgDpc/ceM0
Z0Q/hv5efYL4qP197+9dxQnxIAUzTJgQGxpSavOTlJ90/rjAs3ROpGWPtIFgK4272iaCkIkZW7ne
vUblTXCvun7hK0QnIT+kio0zDFdzDc5jAJc8a6pz7vMzHOMSm6GjjrtS3aWuI937mBWMMy+rYMmZ
w3pUwKeO0g03J4S2u2jeTfM+1HYJcVTAFc66j0nxp6z+lvmvUfwk3hcfkfZ6T5R+IYyEIkFlIxWy
Q63wY0lbPq6o2fBxWf1G67cSoTAmUDV8aLCrNXIaum2kbdmDlr6tw9L07RwfDDO6HOGmLXl2QDoL
itRfM36yfio/tOAtnuOT465VUkdw8ImB/Gkn32QIOCJcFyqRTmiMyT1rScdhNOKicDCWufUPV4HP
+CLu5vyyuOnHd9xdYwj/keQpJvt0Y2SUphNOnOUYd5WeP9jINL3DH8J0B/i7YMyVFJMcmp1NLK3Q
LUNmZ5QETx89wKVOSCGbczdbdITIWMyVyPdJLti+quKaoZBLKf426gX9IGsKVLct6YMT1mbyY7kM
rslQJLYKZMVwYQnE+qjYhYawECy+xpdvlIR0M1ixi934/ufAUGJOnZotxtx4meiYLrIQY39iLhHc
DWwRfowbMl8FzSoKUxD2kyScDVQOnAtPC6uhScW5rJOfTrloH7i3XeMYpodpzustOfQN81FYdqtj
onoTxjPjdWba5cBEGVdJx5mAx25TcooxiSvkR2rM9AWZXMYIm5Lyc8q8JaRwh5BnGveDTmMuSsMi
wfsYLoV6gmSmVadyWDB1N8xb8CtyUr+aRpolj/ed9puqEwQHNrzOAY6QJUfyP+oBLeWa5ziWa2Yd
pThniEIMolcdGdDgH+Z3c3E9ngmzTzqm69GiKKdjqHlm5QYDtauT/TAVpYCaMsjskJGJJZXtwpFe
jIEAbSnyF/dALqwu7IV1lXyU+opMshUMJi2nHl6oyYRWKHgqmlcIHMNEVAABRcIDyB+h+O7MLfcs
qRr40El69V7JoQaxGj+SuPHqKc4VaRJxrkiThhf73Vy52rL3z2pxhEzYXkQNmy60QS/bF/Gxj08u
lGsfUshVUK//ZnRRDCHqSYy3r4DGNm+MJEHfEVHD/JjeEmJrxjMPtAdkNWIuGaXqyqljs7a0rOWk
5mCVVE4BXQAVGImxZ6EEh056yVlTCmv6UFivjA8RGblOyz+wFeMiaHe6+PYXElN9p9LNLQhEpuzW
0M7RqugNpdKG+Ky8ZPFrqy/ZwP/RpMIBYQ+RHVtEoPCLluR0EixGo0ffkdDYCdSFTMr4CmAKEBso
YLXJQWx3/VkWzpCEQXwce2U/Hk7eeujskAloMV2VW90J8NdTzKjPFCk3GKzK4TFdg6g6xgOhSTiP
pkgPHPAG+vD+UetPNnNpph7c4It92FCYM4WbWLOr95rNDY6EatYnM+IcSBIjqkzEuLCXBMf6oPqM
NYMJorlialnFX0E5heoxG/eEC3ha0H8Ds1v+LqMe1niPBFMe3U7wJuRXEf8iObhQp2hFF7yvvv+q
7KCgs2whK2fAHcRWbdiQq8RtyP9VeGtpidsYUPsGKSBruQIDUDGBhVVAADpkD6TtM7oVcEEVianY
uig7V1J1ATYwoGuX34gdaRYRMM3ZWF18ouT07hqjKmrvnvKWp+uK/c+KnpB8kXpZkH4J7iZ4mAXh
GG+WN6u6mxLe2NYw+2/Y2QgboMF53s+YwjIwS/gjFrwUeWNYc+KpNA6+bfYEectlqd/U+EIwKvQW
ZUk0GjfSHw+BT6V6hZVMqVPEdWSHZDx0GSpSNA/z2uYl9ih9Qcff/7pKkqroKv8YCq4xBdrAgSjq
STyey2AsoUmBamTYTrzZzkTnfTRcEITHAFe8d6jJx4wdv8Amj4QhNFZ/OFAzpEGguJ4/BLTyKAhd
okYOVnagU12iiVfGbWJuC+Dn60h544wgSiSeoqOlV34zCnQ8oNzTtXrThKsXXTr5hEwp3npcxsgu
V76xiqFCLNMY1cXeRH1inpJFzigUKVAwGRJNw1brXeQ5nudMwFzl5cpGwORTAk72wuHRAVYwHctw
cCQis26V68CyaNKqCNZbR8n61Xv2gsdmz0qKsSbTTkzYDCy49TEDGmeEE2FyIUz1XcVLLGww7XQE
4DKXp6+SJkkDDxCZBbDBA4rmbh2bxxZLmbpQqTQr7qJnomx7d+OlWKTW7q/gO+6wL6XfnorNXbPR
rKV3ADpZ+JFTgnI0WHuYI+AZFF54daEVBwvJUcNMn21MnE0RVE2wY4bCs0Atj4STlfiOJQcGCRCN
vC8m6E6jbwxmEVNWPbwY1kYxWy8UBjVj+AVJ7AH5x4iFi4Wq38sUE96x85ac9J6x4eLnmJfCRzJF
6+w5+1s8HQTdxMk/oC90OG6+D5lhw48JH6HwcI+0LlfadZ8+TseyMxF8pHPi2oC6ejb3jEdyzuO5
pD6tOxq0FB106XAmhRsymsQjLL74n0Zgu09eeTVFuqNNQ9+WluRjXP6kUn2yND5qgmiiK9VXTyDh
zVOunXsRw1mf8yC9SZfe2tUvuDPSgcY8yjoiaRXkG4l3acgSA1ab3UvU9CcJh158LeOrZV2H4qa+
YreXmmwv29hu30iR6b1zy08msnk61DLIvf04kSICiOqMokToUcvJKgvwnWkzMXyIIHZhMUnSjG7/
pzaCXgF4bcB3CW6Ziy+70HcZAkYsfFRn3ThHzckITljBBuNMoZaQ/AgR7lPWPyr9I+Cf0hwDkTxP
9UfdgfNcX1ufzfWBL5xqB/z+ljphMYxwwmJYDUZB9SgGx6Y+6Cg71JOkzavMLvDkY6vRAKDyPlHV
sYpWlAfFH047/LRUctijMsC4ylXi/Wx+McgZkNrf5ebpbzTz2SJ61SdRJEcnAMAJlB1u0K4RBkVM
08Q6WT0iDrnmTWZdKR+oamTO43SVtNfegHx2Zz1piDfkHFyqzPBEKvJA34BdoioAW5KKzKCwf4Z2
2GRL4IUT16ie8RlqFb5x7KzmmgmAclabBXNanWn6MYxv5IxI0c3sbu57Gt2gy4/ZprZuFGWEqYQT
5BIEafW/CFIYQOzvPdBzNUgRUq0dRv4zPfrKmndCOhiQWUCEvoDGB/KOmxosMG5sd1eiCwt3RQ+A
2S7ZA6DwQeRN+SZsScLcd9opbE4MFmXlYC6K9kxhEQVQBpDWM0wIkNRATLFTYsSYcNz6uUzpi6b9
wDQcDUeoHnX3wlaYZ+GURBuhvJlY+SDViNZga8wwKV4Y+lE3TqY+D+tHJz39buWLCxJ+kTx2tFN7
ZmHZnPeijW4WxF6mKh1xNKtmRIGD7GyT9BuDmEiPJJpPQ9+LXKLRwSCMcZJsc7Uc8uYQ/bpTCcmg
/mRqpOydMn5pxDEAFnmMxcPU5hrlcz9ryZ8Bl4MqB9eZKfHSuOcRD20FWmN58vrgs6RcN8MzJhMu
GXzTyaaXQac4SXoYj51NrhHwBgEG0F7BBbbCDuL9G8Jr19zLhSIHE4wgY+i9ykgSIh2eAminojmp
KOhOA8FpGNf3bQywdC3oW1ALxRKgA/bC0j95gBfQ4iaT+YsCN3w00nvrfcrVVxnMgnGedtcCC510
yzFChY+6ehbyuxJ9ENlBzgRGWzKODfcogj89i965KugVj51wqPEGEfmwVWo03+u4Y2A7heNAjxN0
tvc816dITy+wg9E2DFuMiIPWgvdxJ0S31H23rHcTCyt5CzJ0eieKyLb4bgjO6n8EEiyVq79Iwm8z
/ZTMdyN6AkD2jwn7cBKCw1W8CJtd6wGHclLc98n0mbN9iJHrYYzh6zPrBJNeXrmiM+VqDBcUEhXz
YMggp65l6rplwwZXmQakhyF0OzGaYyZlaWeqOGZZnn8HisoNOvD8ms/YVdBPsKvo8eYiJ4BHLHAR
rSl2VcIaUAJyTAfLqPWI5V5LZIp7PFiw4HnsOBeg3/j0FQIOqFblLcx+K9iAeYJWz2BcS06dZVOO
tYhurORUg6kgBhrA2RRWe6rqSyMSHIWS26nMuYVzT+c2hRAL57N20IcNS/IBIezqVKxOVDupvzCs
2UDPrz/HZi4NK1/9rR16E+q3fUp2FP2KtyYsxXOvY3GLhX0F8YigFTJWBsLnnkN3l6x7Ht1N5VYn
jHj2w7gpmWQLNlErBJAMZPfBg7OuGjUetFmwovx6UX614twg4FV/fHkRidvoM2xndblVs5NUnA1m
4+X575qKiM1JEYHPlZVL8D3+AvHU5SeR6UV+EniIUnEJB4XHzTablfk7BOMUblSGtWPX9xDHd/K/
ahlZ1L6LKn97apytWEjtwda8pYG2fPJx6JuY742Q4ztKlvibSmNWrrRsn5gHLKScsd4/kzGMxRp7
Qzp7xEF9zrvrYFflii8EiYRAXl54vyO9zdqP1AXDkU8lYuROlHt9SYMLiTb42cdV4O0DohD5xUSK
edO3SC9Lv8CzAaX66yfpxm0XEUlpc4eoP0n266b/evVXzP7hnJer79r7QghGYAyuebgI/TUsbmVx
k8L7uBKMTfUGsjufIZ1UzLcweGNcWKaOypYPg9Q4035SdaIFseNW1iNgbGkW4y66ozPM9lp/MDEa
MwlmiEJtwvCZfRyAQZTXQMKotVzbuoruqfYvIUj20DHk6WWYQGcHZuYozRj/Hrna9HEy5Jv4PAFf
CXtMRniq8HtzosETGEqAGPuIEEqcuA5cBGMN/wGiAHY2ig/sWu0qGZYeOLFw05OuyYwakhbPTahy
p0Y+i/JZZ3kyYkzZEg8UEVtix8NqAI2YndpmLudvuj+vmRTr0NMuKUlG+iJFVXiF9hOI8C/WDZlT
x1i5FKQl4dAhSL60G+sEWwZ9apKw9lmLNHfk6IHv/ZbyPViFpL27+96aQbbgz4zbYSqMCD+Sz9m4
xa4V82I4hKnpSda0jgQPdcaiEU49tw0kGnJDZxzeDGGpmENCTwSm/mShTbJTD1N9sfKdgSvfAawQ
s75Jj+qZWyhlZVQ5psCm9GAMHLhr/MdYdpHEjga7u42b/OTGPdGefE4hyTBbodj6E2FusuZNmAcM
Zy/hMO7f8kW7KlHTs1ehgSNiGsv0GSIE/yvyUtWlwFk7n/xzXJo8qbqdqO1ycMzinps8HA9sV7Pf
JvuNsn9R/tsVc01xLMVpGsLIQJXuCsaX6yaxfTI7yO8o5m2F7uu9j1cmLGpzyzml4z+W7Ui2QwHf
jM3d2jIBFPCp7+pqy+mq/gjK9A0U9VfnN6COf9YJ5spnUb0ZFUkul7Y8op8Snb478KSP07NlERh0
DfVjxDAwvqEl6OUl4gWSu/TToJ+k+NzGZ494OB7QzUljhcKUr3fgX++78ISyQAmOKAssPqJoDwax
Cnb0lP+3YmeYkQQOsOp2Lsxx4fCMz5xUnLVfIrbW+jjWE0GRPSn9atRu0keKhBdrJzmBsEvgWO0o
31x9S/P8t1ChqAOaDEZB3DH/+lPBDrg0ufptzA9UgdTp/Bx0Lqx+23TDpIUtPoOqv+gz7Fj8JbiK
NCOMInSwSXglDz709DfmrABEGYfjdzm10TVt72AAp34ihMiNbovoANb5Guv80pwBMJ/YmDVA/aOG
W/FjJFsVExCfEgvbKbN3nBqmiqU4u6r0SE/RTpf+Uqominkaz7gqEtx97O2Ybzwj71JVNr7usgSk
7bC0CbNTT/9QX4r+6h9kwklhHwLclM/vs1HZE2HpGazqJ6+HCZYapzyLgYVrrNlGsfb5yxB1UQjF
KLCX9ZLRCvopql7WTrxmMaWfImOAPJbQfbATCnnQjRuQ1X2JvSd69NGj4ckp7n1pDyroGOhQMX5N
kkoUzPEYbbnapzWdMmzH/ggFVdWZ5G2J1+WbmuQHz9m85XmNTJTdwxZKK7tt6lNdmhl7N3Ay2SGf
tyinUZ+M+uhakcGI77yflhnJFpvRRHhfhG9BfzXzG4G8tIVG5ZDGy9rDJM9aOPGWBOW5h4XypL/S
ixt8bQZb25Q6GQvUNUKomuIuXqILImDhFCNIhRLxYFjmlnbypPRnyAYUva8u+T964r9pIQpR2hzm
/2X8T2jhHtG/otzYAkXRnvHwgVHpL1GekGGGkwKZSly2fHH2y9mxgsc4botoQ1GRbp885yxQmE+e
BWp0TeSbzpHIg7WBTDv3DqLd0khMR3YQ/Xdkj9Ciw60ebpPPHBbck4Iy5kb/juR3Hh4xaOpkPP45
B4ccBSkHwzo5sKangtB3qwZxMCysPQUIz5F+Ac7FCi64B3vp5G2YXu0IVMCtexfV22hcBsDX0lEs
D5bIgWVzZK2S8dbXj+JDuXKmJiAwZ8GbklNjLOrxlFJvEFMnE/nTTY/lgr0ThmoKJMUpFbIG3vQP
4ArusFWiFbyDomKL5QgWz7sDMQXeyFt+TPLThwm3YxMbG3UdvGlo2hn+kV7EHO1Ue0uvQ7tsR4wo
Zt1cQ7OHpMF6qP1H+yS6L8yO8VbYFTidGCvqGw5w4AvLDhGse8HM0CP3ALkgb8UPbBkYMti4eeN2
kcwSlXh2VFsYnredDVnC3b+pw741j1YCoZFHld0GjsoUGS94/rQYFChuvXjzVHbcbwn7Y8K4y13f
EQ2xZ42Lw0TWzhjQAUtkyEaWzIexe2Cq80nTnUkoR4ptY+/YUnSit1IJqgliAJoTc1HuJ896LL01
5LMz+GAJyDtKGl/0j1eMYEDbSSQ9MqlBKwG54I0h99LfEv8w81kcmsdKshOe87aEIY+nmMkW+TjM
TQxqBAJjcXn60KjN+zMbiFd5uNqzGT7E9lOEHUdC9JYKK4WtOXM/SoKL2dbJ/8PUeSw5iqZR9ImI
wAnBFiEBAuRtbog0VQgnhBHu6eeQ1YuJ6ZjpKZOZkuDnM/ee67dl0P3FqI6BBUc47yzgohgYKlVe
eMXgF4wMa9H+MMKhLBMDnPOiselXBfF47u3Rmq11aeaAsNdhMD++6uV87t7Svw13fkXgsRPjQKv9
HBY+9ePoqpRsaBdhozbrTl5jliC4W8Szv+aZpoquLrpDSoIo/+KIGaswB9WiiGP4YWeAx4HoMABb
JZj62beHq260Z5pd9mifHEIo4/5Xj1f+px/vkCB64R8M+BXnPsUU89il5VHLlYmTVNMVQTmpvAId
V3tsMjFwmlX+BIno8yzPo4BiPKI1qJypbo3xZq6CgqZvpQwb4bkNqaSm+a+DKzKgf3sc5OagNwdj
diBJkDc6A40B6Re7or4IXxtVCuYVUEV/S9n2PNa/Lt4s2iWIhKXNowlK2ltzqy7ekiOFUyeY0APx
InF1sb7Dm7tqBcvdzqWDNjsO1bkULlV9TZ63Trwl2F3fWwEsH2PI5IKoctRPtNko/w50aSa+PJtN
R7xDupw0G7QafcShH3CIETTyJZcf7+GmPy49g733lPFOHKiIvUohS9kLHyYFwhLie0bEubiXixPz
aYKjc2NLZIYpvwKOUuGDkT5J1zEnIp1OGPimoK4wIJULxnoGS6xh+xi3RCa8hKs6rNhmzoSr3Ny0
4apkV6U/j+oJDyuurWD2CIxHIL19sFLKi+SedR66ylJvyWkKzcE3akJNPpTHbRPW7HRwVDlGhrnF
nhU2zj4F7I05YDwR11FhypIvGoGhb66yO693sqvAEOzZ6G96bdvNd/FAetVBjI5ALB7r2WudPnD6
rU8FXeI+jY55cUBwoz0PdbdX0j1vIvpw5FIsFYgorIHRqZPqC/ELSxbsG08DYG+A5xfGOOP1zDQp
/Ewqul94Nb8CDVqU/qYjX4eKwgaYK/NGsvSnDP7bjVBhN9q4CcfNxo/iTzn7yE91s9xR9cyWjWbN
BHYVBvlsHBH7/MVKfJ9zjoDreRLT5FWDKX53fFsEXyxwMqvncFYOuvSHXU/dXWu8wz6oc+W5k1/7
anmVj+yB2M7B+m6Sa1HfCp+w9GYZPie70fTJ02fjK+KtxMmTgdOAapGzmmctuMpmHK2Dw4z3Xy0w
sgBibwTxlf1tO60nUmGS4VKb0eWjkNeoaC5Sfy1Mq+Cy2L7bz+kcicG5Cdc3V4ZwxZcJLO4gPqFF
PQ5l8UfYWgH0plnlpLlVS4gNnHEF8a3EAE1/4PEbdD4BjKE5wG1X5KAZXXGNR2QtQAnvvTdCicQn
IodWn7CAbinFh5yyZnFL4k9RuevKfXzfZrh1WCDoTsOtkjmkzjax1Z+i+SQCrtEiFoGSbXN9N5MO
qxstLR3ovxq9MOESMtDZwyWiz1+TC2vgbnudWv2svi51eu1+X1maXWfD9Qm0BXnBNhc2HXbZGg0p
Ul7v+fCU2gr1/2JsjXnAJoQggHEdZ2R5ehpmZII9dF8Ct2tLXwQDSAZf6vw0TnkgvshLOKE1nw3A
ucyDgDxGW1ODty4J0COIgV+56JutN5By1dZBozOni2cbN0VyvcuHfRgd1ejIBNQgnf13AprqS0wB
qLXJnRqp2c+N/KmVHwRHo9c/nNR+US/Qrg3ZJtc2TKfyvUqkgDa1EwVZwCi8EMYN4UWqCIK7asYl
tEL600OcXHQwW/LktntCt5FRZgboMVkXs2MEmy4Dl3ioKLpoBxzA8tIHClWxOPEgtEURXbwvFwGL
X8gMAFOckYgYFilwqXk6QM2X/KWLDrdhoQ00tpguYJnUwtx+QmUKyXdDI/M7bcZROZhwxrOLanxq
s+9NvChZooKCCOFkgDenQs/Y3MXnWD/H/XWol72xUUiOIaiRTJ/xAyFII7oF2FG6Mv5BKZK6r3gh
Y5oUnQ2K6NEZFyItf7FVxi3b7OK1LcVNB0JPCkJzOYsmzczjESRSoJuldhjfvD+HtKZM2xniVsFd
JYOtGKvdYoPahDZ1yU2ayXdy5PCcLHZoLFNqfH5E24TiXpwUthO/SQESxgciiHnaD6uiP47yaWkm
zSGfHaY4xqgMyjCIx00xbmLlcpfT6QXpj88h+3iNS2mxjKVdIRFJBSRy2ljg7B7jAJgTmfcXgp0y
dlC5+0SRrZE2B44G9xCZaS2rTwoSBBr2A1rU2/ThzrNvieQLXUhb7FBaisy3kFrsWnmfV/uOktXu
F6x0DFR0yx5fZ3yu5csVb+joEDTIcI7VUH+dVSvJOCrySZBPcnm602gy+q+Rh0w7JrBWtHb6cwvy
tP006i8BoTYfMU+d7nPefBXx54DiqLz3+i0XzgTVR56Ss+7D3eeMuaPOnHmPKfhX6tY1e5QnuY92
kIiQLcJ9tO1YwhRUxRkKsdgbki+F6QGC6qXdmi72MgGX8SKpyThpQ29UtvFkUrzUncnSv0Mca9kC
+zlLoG+0HlbENFb9kNKb8atU52shh3wZFm8lAPni2/yD8hylJNdQ7amJrdR8S9Rf6wHUMslQVtJi
qd5KX+/OJaocE0/aUYRiZpvk4Th4NLTU5CTcHyEic7I9toqK1GfTvjeV6kZ7Ybmi3X9l+yTb18nu
D9lrib4vO9h5u8d7R5oHfti8hTW2YA+js31eR9Gax57MtIynXWFlV+ABdzQmqtU4h5CMeVNn+Z5s
iWoL3d4T5ibsDpVMXHDQnDd26HaPn6I7PYopkYFQ1g6dA4GXZkrkmf+e++wCirlvFot/2A8X3fh2
nBjtW61Y6UQNWSqzCXWaJuDYbZrNNIjopwwGHIVvcIdIJ51XPOWWojnRitNU2zqJaJIW9yzWJMX1
eEtBv6Fjduf5FFOC40ztbONpGch64GavphQJ5C48rKT3zx96SxadiNkfPBt5BF578ncR/6/5doZ2
2uknbGkEzz3UgMYTUajwqZ4QK+Aty95M/Ca5PQ2AiTdNrLYDcQin+rnApkZniiQDSUe6GGFpdv4D
0eFG4tn7+JKwt+wmLa3C92LcLhXsQL+nTO9w2/pP9RKCP5yeWVF9GbOzvCRL+lmznWO47RXq+itc
V+1NrS9dcZTjfQ0/pMeKh49tPYzr59srFa8dp8G/5OV7FFcI0LJT15/mxonVTah8/I1I2fyeQ1Mp
P57KlWaL6fH5zX60/RPXHivsIDMuT5YMBG9h5meCLn+2AqbThWFRRWJLYNTfOvrTSTNwyacegH5x
1rX9wMeoI1yVHQSXj3OhOE3rlDHC5wCWJTixwoMkecFX1p7kA/ht8NUAY5iQ3zP9AjwXJv+c4VsW
e9njkmDIe7vFYMlB03r5sJD1Kw76BmzTxM1tsWjLHxnIk6f1IHaN7EXYYZjm0QxC6xImFhD5jdN6
5xEty8GR4aIYgV6iCH3oppx7Ex83fyz+tQ0DMQi1zwi7XV1a+LKg9EpnVhK7Tki4y/BwZAGRLVJg
hsyIkeCAiF6KsQuOEPMWLK48M4c1HR9FEhVxw8eCM4myZqlDrYxdhqTdwDwTwacYdMXmQQIgDSIB
H3RUuk33l8yd1EBJtSyff4rf4UJhgjDjBTIIXVo3WrsR7qDFfzhxU0eppikDX0dHXVJegPiwPjHJ
ERy5PG0CzeU1IV+DKX0r4+69bFnH5ktaIHr4FA2IsZGZBxi030GI2C8MamMz8M8ic0eC1j7x2p3J
f0dXMVVedHliyssj8eyYvE5P+ZL017FeMhBh6fGmpPxRiJNRWfO8Fjfmsys1s4b6IPN+yScwjwNj
ALJFxMBCpfdv4mBaQnQYiLC9Cs+7OHww+lzp9Veif7WMNcZbwKROP88zptMOkxRpPqFu9WFJfqK6
xoO0Kn4XClLiozqx+DKxdoOgyzZoYLeDVPXFuHZcaYi/zaer2YVJ/B09brGVcRTgpQs3lkzfPc3s
23GTokUbN2+kLAseRWfBYGp4lqpT5AR6bhF1gJ+uXXyA+mkPVb3X8N6XdzW/Jvl5nh60z5Y+FsxH
Zht0rgBpZjjG3ccLm9ZXP/pGHsgdvUPAcEIuz7OZ/WQfhyFoHcO3mBLWXwVqDSz1rjANy1GHOcJG
kybBflN7ecIJ/LBKbWdA1pjtGNpW0mKUPwd+m6x1ZuoSBdOvFwxvMdK0TuFZECi/h4/N03iKCMo8
osUQ4luthx5CwYCSkBd2yoaLNpv6zXl+wz4Q41Ga4dqborjxY/9zuBHFrVvMr+f7P5Ep1x+S9tFo
H1r1IYBFgVCzleJtqGywQGvvQNf8b+Z1foTsc4phl2icHt7wM18KSsCmWwkoULp7tF7p+VclfSXS
lyJ+VTM7t3li8RQZcVYORJWr8jG2Fe/fCrR++QVmhmUa/fcuUcHyLhGbShg4san5YqXyvLSbyuY9
7QLMaYgoyEJzeYzWnYv1gxzVwsarpRj35jcSnEBJfvdErPoBIOVVWFJsDt+V/NmbzGWYcxuzj6L6
aM3QJYqevofLYL7kCYxFiKUndiVcdsy9626B1Qb3YppY+nv/xNUbTZIFsq2aNeXBZBumFpAdHKmh
5uuWK7R/yikvHaO7RItFeoqPyl33WdPWmP7awMiCEAE9WiSMdbmJKWyKbp+svIrzsFa8msikEFfO
ZXrJ+gteTkmmjD+n3SlVjvniT8IiaQGPuw/ybKPNNs8U4ue2THeMXQY/ZFu/+P+hwrw8SsPBgJil
bM0/XEHYQghBkoiFKQBAuTMZ5aj9Jmgqs9AaYqW6QlgxdmZ9J2syYlSMapHBX2P3a5XqPQcWVR2W
5j9d4r90J8L1lPeZ7UR6ZNjJ3Goazlf0Uf1V3xIYk7t+lrj2UqHwk8jNXCIcUWyfGTsw2wm5aCeS
Tfpnx8hZ9u+myDyNuf6A33xH7x+uQzAPwprsYArE5DkC1fsYi10m7CJxskVlrx1jZlwS78ey7z6V
p91TDQPyYxpKuPSwfIyLf3ntLUK+Ngp6BHNiELL5Kv7gMG0/x+arNGx+LpdAG3F1Dxl7M3pjTKN9
k4cD2ip3Sxa1fDugqQzbX1t5hQONZBQXvWqLM5y721MfB6KUYmWKpSyZta7MmAExoanM42CFPm16
EHKVhnFzHxdYr5eP9PqS7+njk59lku2xBTaRiMxWSeP3PHP6I4L/ebGRAOLqdvjcapzSKU9LuxED
mYijiWBC1lAHG+OhmXCgCF3l51oxt1eVH40tYYdDpu0sUDXy5cXfY8QII5Ll/l8EZiwdRALzaLEJ
sbJe/jB86MPHDVRaF+4Gac+D5lXigsIxcZBILtvOy6B+bVLN7BVf4nW+/VnqG+m0J6tfnqxw8LKT
XVJ+2n1kG2Y952i6PIxzKJ9e+tf0OOt4hxN3Xk0T9EJ0MyZvtVux9fyb9mdrTM8Bu/OymVawQNbY
3af0WlVQPwLhW8aJiAnAEhtf5U80Pum5BkHNEgliQayeZCmI4iCNCZL1sthqURaGKA9tvbCpucwt
3j/2zq8/ivHF0rlxn6H9Ia0amjjt8P5MX7gc93K5i6TtS9oodYCFBCWLJVkfNOTlIlBthocMYTWb
FVI/Zfs2lVX13ipok7OSnIXkPCAeSM+pcEzGY58cZquysFfoAkNkascO5bGZZusCGFe2FnT3I9r8
B4ZvbtEBwv0v9h2dhslOOGX7wLv3ZtNDKggr4lPencvyMhpn5cYodlX5rbiTxN3sJmw1ya4eS1Fe
SyRWwrBjACqvCT9u3+vGcHuDEA4nq0/DpVTWyhvwtvuWXHRJtdW6KgJYtNOsOeugJomcoszrQHST
NJt5XzmIz6WSAHJYjR2+NKowOx5t8B8EE7wcrXPS/duOY2c1914rjIiyrYzYx7ZxtZnXAROSCpJC
s1KVVQ3d2hRHO8QlN3OLmO2Xh6aliXwVN5s+BWGV9gwvc7tr213aMWFA9bgns/iZ7fNgJenmTMBr
4CmRXxi+kAcziFUttqRJx5QZqzi1xmuZ2g2Bi/UxikgPQ5Xh0j+9+KdddW1A6LiwhOKQguKchivp
ovkiYHXghuMyxkzms/V/rRPVZSbGUxhrOjOxf25s/N53eYcKEBnmwLNwkfWgySMnKW0eFCAk0Jal
6g63qt4u6tabLdXogvMRSAb+wqVKYjOYJnRD4pR21rLXPn8XjMcZO06L6tXOp29BdaYtTe3+T8KD
NaPyqmIdnrCfSzIFIm4J2Lr2Nxv4O9vdQbmi0plmdr+qf4Rndcwd6kNZwl9fWruC+QzaafogRjEk
rqWNTeYXYBhnNGMPE0vjwhZg9wyHMozXBqkgoj/+jone7fbBKnqlzBmeAcMmecl7y3gW2G57Rs2v
mKIKTW1S2eGsrr6e5VUEhwFciAkiUngbT3ujEFS2wbtfGSgVPEX1SsmXkmNTXF7ISPtVkpDx7JPM
COGacQ3JaI8LJihzx4TIFIgQPMYECPx+IaztSF9GC/6GS7fLwwzzImQSwBb2QOrKvZmt32/wSk4W
u0xEUYqDEaG7+xXy8xZAxKnvT2enW+93wFDAWMyofNo93T8yflFwkdeaf7R4yiqvmaTP0LOrO4Aj
LKwZW/G+U5pbWPFlICkqbpEtmAwwr2kAgoXukRU2I57GTBd1Y0EemCbPQJmY4GGpzK6AQXhXgKQM
sY21W2DyrbkKza/8o5rKaCaowBccQ+8VssHZ0ljgIniEnNYOrBDa3tkyuUZPP/O0h4cLZXItixIS
oBUfLdeZxhfLvSa+Jn+XFHanB5idtwsdswB8vCB9uY79RvDJf5Ns1ZTRZTAYrpbVJLVlCsUbNtnl
9Q0cFARHp066yFvC93he68cW1YP/iILsoqHvWmHyY9l5wWb56wzQqObHKRuPIF2V4IrExSdFfLeL
EbLiyYjjPLdrdaniKbiwcpbmmGrsStwP4cewe07QcvRvMm05Opaet6/kI8AkvsSDCgNmSr/eqDxj
19xItixM79+kjH8Q8OKim9cqbljEQhsMD9Qn7BBSZB/nx4XghhWL7XbhI4ZG9axULCCtqPNoK33c
8+Nzkwxb/bWfcq2pctrcBsn40BemQvgi9kzNBQwJpT14XkukdMpGRl4QM13C6srFI2+Vx6kVF+Ts
JWSuldxqTOz7zW73DwjGT4u5HFctNz7DBrbcIXoIltdkf2BmECeLeSlJZpWmi15C81/aJawJ6awZ
hyTZV8mNOStCjZqpFQaOB5c6biI2pggJSodXyJaMlX68rIzpdseNOgdMMpldwd3m3PntsXmTmgo3
ejpWuEbQfT/V1TMHgjHt+zGhKPYuk071rZ1QQKgb1C1eRHJjuNqADxFbGg+7HMkbVduAN41QQ3ea
3unHbkVQOeJtZV/eWMQz6V+8ll1xIohx+hrlNxcU1yOyh1Ucb/79BJTPGMi5ApAEQ3ubvMKvZfHd
7+fLXbp4MS+OWb5OkcXYbZjFvJYQp3qok1YlsntxhOwPLxjfLnoNsfO621v2izLQtynioiN1pCcY
k4RExNmBZDZo1/DHfpW3OsC9587/njO1drnARckXBhdlROTOluKP7EZ2xJuyIMmdz6utd2DA0JHo
8y3rm3dJyXIQt6R/vo01f5uQ3RVbn5p9JmJwolXXCv4S/gfvEAgKtHiryO925KDPJ7absjQRk2Qz
UPDE0sINAHUDvwC9DHaVgS2ur1qdcuDJPjgku6d+cTNaSwXQ4fAJxdUUXImpFNtG1HuPwjP2I+0w
vfd/QZW5T24fR+AquYjqIffxWmGVDju46bvX8HEPj//MqFSVBXrH5Kwl59dnJgX33FfRnawIf6B0
/MUN4ArJ0DIJ60JYg45bdxbEGHVpkoEon+bgB4P7NXv9NBTPmUnGZ7R7bMDnNY3vY3ctwAOn/kzz
CqQjpFPhAHEa0bkX7mt+U5tbOFxn7A+rS16fZBh+sJGX7Wa2iNARuJ3hsBhEw+cA3q22nR4k5nOp
9rtzu9ZgE+AhGsnH3OBKII0TIQgnzr80ToHTh8WA6HRWLnzOu0+oRDBPBysvoc9i5fppY4b62DMt
nqYM8UWybTxOmQK2Oz4opjZ3hRMYnWrRb/qBGdXuHVmIYV9LdK2zDNriRhx2JEqyI2NfJ22IKnZI
+wQ1PT2gxftYee0M4uqkjYrJbEFiyYGkLGcBQiR86OVtyO/CWT2SMEg+lARxbcVtI2/ZOdao7AgM
3nKnsZJE0qRObg5WK6LmlMA/2OPG3VF/nBNpL3fHh3zCcPq2yhvbvIhif052udutVIt+TYz9kdF6
88lFy3eGe8XGUHoxBJ0ONRx9wD+AHyKuemLdQLegMBLOFqZxjlx7yNmT74CEXE35SJfLS8je+WSQ
gt25rO995acIcbj6W16fir4aiRHDJMb2Qb+eTWtIHfM0SwWeFrR4xQVRDoKkqD8unwhG669w9l1E
ZCpM3l0Yi4/UXTJCT2Mf0TA6Ms5hvIIsfFTze3icJ1PK/MxOyZaP7wjGzDGEfcxb0CbqQgSrhP62
Z9zuj4tvUBIoirVqifuEfSfYCqab8L0RmZNmxpblyNMA1/8TK8vQAM1AKUEs6wXK7l/O/mkn+1et
brSXuvE5L79pFhs02hNUcN74jzfQJa9CDjh4Hahs1tRkSaqDp0bemINtdxXJaXNHWRr6TtKO+eyc
yDeFLMEjwIJJVSYGoJOJxqXHk9rPV0NI5KfRfPXL1/tLEz4xS4bv29sFt4Bpr1nQY8OQLG4vzg5l
J/ypBlgYrswxwrHRzhezIRDzbfHa21cuj0o/4lCDCdwyyuTjVaQ1wjIa738MEeyaKLgQZeGyHIWd
JO8FsALVnp1RVrKs3ioA/agNwVbfS/Haz079Zgjd0HC6Y40N1I2xY0bLlxjQjwqMOsON+bZIH+Ew
4pavey+VLUXYldU+ifavaM8mqhCmTZQubiBXqnDLcU97XYu1EAqGM3u4UrzOre6JovgYC6cnhcHH
4q1tIbwoHsTnyibnb+yCFneDFjSQPrRAsN7TXmRjgCYq2VZAqJ0n7GuuXXnVDhgBn/aSp5Zfpz4+
dT6v5NAo+3eDrBgU2jYutxJRtDUEdb8pPZk8WzQKk7hqK0YbjdTTjSAHNb8J0VH08ajL2jZ67gG5
Od3DV53m8CISuV1kDjAyvv8SihXYYsKWDrMS3Qirk8kpVBE8v1SQYJ2LXz/8UzhCrx88MMshPVm+
jqfniPPKHR37l2JNBx1POLxENrERy15h6LXKaxvQlNmUh7dwSoyl0t9D9TMBmGuKprYlP1381p73
Iv1olzYjFzr8eXgF/4nujQBv+sLfj0NnaiGh3d7yIWsvPufqedTqvYRhVtoQxas//H85vDlx8sdU
ONUDi7/bQ7q13b2tP6LwHq10DUPqOsWS0q/3FQGi7ArtQrPh+6eAiTpn7JxadazkoyEhdf+Eq7/o
NPe9hZBMfszM8DkUru/mKgt3MnKN9Jss1fyrz7+e+ZeRfRk7YNCK5L1rFGvrn6NW2hifmm6vpXtQ
xtWc+fI5nLMrRci4Fx47YkmyBVFQKBawtiJdYF7KyhxYVEvAgT2/17MpCJBlxhz6jdXBVLX3Ohv8
K19I2ekTiZgQBlYrSCCpfKFZ/NREWPU+kZ4gUjbFLxp6TDZvT7BCIqEQmHDA9esIrHi01g9Wp6Ku
3ZLCIhFEFm9FiMRM7m8EvUQSfnkfuoW+3A/QWTFCw6sCEL6auQTfPOjXaDxVm5wxKLvje6mYhUPi
TDtFoqKO4+bbQXFyyK6SURxsiep7WZ3Mam/tee+XXc/h+2o1EB7J0oWbRdyeQetCfkHvw+9cwDbG
Lw8C4R6B3sRO3v1UPbOEns3WBOodWAOVR4FDRbrm3Xcn3CrBFPxoq8Kpwrl6fRkXeL3wsAmcxcvP
W0jE8rzhQpAMyvdLh1wpOYFoVrZkwiKS8+b0UljbFRflZzQnqJhi0yUM0Iht+aC9jjpO4LdDDpkc
aKjxSFK3WAS9LMJCrIc979YtQfBfs5PhFw5UAXxY0hGQ26qGIYLXEp92ExgV1/05Ef8SSYKg7zn/
jJ5TrF9crcTMKvtDcwfWrzw2mULAufKhM5m2+LqEhCSCW6/lKf4Mtyas5cnx7xg+avWBsJffPEGq
c1gB1BVTsiAWhsqCV0lW+EJE7mWpIGxiKx1Y763QqOkMQ2gYkNTb736rinsSpgRPMT0WVySptF4q
+CQaYrmryFZUbyCpG4NoXGkt23wF/AFSeyQV5517hDqKrTUHH/k6AnXOlG8SoMlPUT86vtmNhNgX
pppWc/Tsj7iHjd19vOp1pmur6OkZFI57whHLYasyssPRLHFnH2rtplTTkK1ivfDrHElyWHBbFiGJ
uNHJ6BaQ2wRxHLSqr6PxYvu4mOIqcDfVIEPARVMQHZ6PTdyB/yfqbxPrO3HYI0hXshOZPl0gsfxI
KfyCSjxAJWLr+3Tnu1c05Xym0UQm/dtNIWkPM2H4fcJnGL3ZHOsrdKCEkr7aZayfOhzzaRA+thF/
DsMtH3dZeeJ8lQP/FtwUIhlLIQnkxDrMPUSi3Vq0h8GpEd7LP6zvZj3l9HeEhet5N7ojfqBocv1g
0jefGfROOyVFJju2TNSwVKORLIhmTzCHudrkb/V5t+3GyvXFfJtqNxZW8pq/lGu3YSEcyymJpxxd
YNDYC1ZFyybgEy8kurrl+PR0DgpA4jps4TVnrtis/3H3w2Ydv9cCguHYZJgR7QceigcNo5f5EB15
3FThBpYFc0zCFDprwC5vpNNfj0+ZOtX8qFIXIn7uhwUuBrHKM53EKk3KsNlRRCdunHxXu72Iy3hT
89xS/c5VYPVO8ghBcudT+UyCY/gE2Q7j8NyfCUpoz4xWDjIREO784c5i4tg8RfHqZ5D1AcktbWlm
852g7WJjr+v7wRORHzBtw4KpujXN910G+TYLOCVbIHdXESgc62h9VUrnuDzqgCaeU0xqS3Q6B1So
/OaG4tWB1HYBms5vhRFX/PvCZaDWO6KVuPdm3KD2vyPtARYpW3KXGdK1DmWkjalFSEBxHSCui5iv
ahz+5J3vWO5qOESolVE3qh75dpG+iQlXQ6/LUldROpAI0KSzJQXn2+XWHQ7Ets0UZm/TH4gyU5FM
jpzImjDuFSPJOyZCRTu3bI9n1kiU0Awk+lLQAZCjr25xAIRL5itY3d/4pxoU/SQe75E3s8XmF14k
d+BqhIRgcSYgTe1wHngdQ6KRiQvinn4FdX9RspOtbtFAJJaF6BYL7tzmpCEWOcdjnTio85Tt+Dbp
zL915mRTtpNR4svN7TGyOEmqVTPsEumvhEHvFWDnEfTtm2ua2yahC+g/3nRwMnGVKLk3FtLgkgjT
zsMv1o87XdoLRwR88voFleLWgXEgAV6+c6aTJzACWHax/OBs4xZBA9ySPcf9IfslwRPGpsUJFW6H
ccsWgEsz3ATAUAlv1l0sS6Lotr5OuMeaUXVS7V/VPofZJXzq3SfELzVbK/zR2tVSt/cfSzW+v8N7
Gt6T+mOGUqbw08GHPkUGA1prKxa8UQLDYUKcemLSvUrtvo93PNWwB0urPjxAgXpRk4lnAkENhiji
kpTK1/PcvY5Dn5o4TfeFx3ND6ew5iR29Qbcdmy8GL91gkkkLuqLzn08/vr47f/whX5d8sckzD/o0
UGWXrDNvnh3q15E6Qza8/u1EX3yjpLGK9w+5oH0DQufCtTqLLrj50a0nAifOhHNfe1LIJytd4W5K
Py3DHaKFu/H+HNB3nrQZlinlI74SFwoyoE5u5JW9GfQv8e/Xf4mAtJ6Pi/RTFU+QnvtaJu9qV7Hu
7iHQi2ceoGjaBbJ58cNFX1XE0+pONBbogbr9NmKrwnz9p1mK0RJuSzK3qr8jQl5hx8qHiU2mT5YO
aZywDLQDIJzY/zC7o5NmQ4X2zUB8ICLAcUDoIbxhPLJ+ZOssW9+176KeWEtgR/P0PFNO87VZlqeH
ctKTc6ucnppZSUFXBZHqowZWV2zWfru7/Pf8InaQ82sU8fM60kg77KnvtWq4reQ+M/4b3L2dgqBb
JJ1f6kFuLRTCL+f2MHOaBwq9tVryk3hG6iXovXJ9+j+pdezHtY5J1un/DMKiWljjn3y1EDWbX0py
RjvNVaWUNXG6/UZ95fVVz28VWqyOFiCYtYGaBU68Ikyrrq4iLIjuIk8wZ0umcOwnnJIE71IBoOxO
dWFWmp0Zr7II+Yn7RL4lOIsO+zj5XKdZd5orR6lYRavO0/ki8moueVzLJBYW6vY/pQ3dihbyIRyr
58F5aAvDja1X8PojZ/sh2z8QY8IDSHDBg8jZvj3IKe/7LPoJoZWBqzGwjfIqnQkKcOVMnpNMUqPb
WhK6uFCQXRCw8mC08PVIvwGgGRB8ATXBlm+dEPyr0i6JIiOHjLpVDXk9xHgkPHBIbITBlm5Uauaz
WB2d7hofnamSN6sF34p7V3RFbvPZkml3S/l/amgiVtVGyUjTsAdk8BD7dv+gWWTG6Kt3NHU6vURI
uc0aRnLodRLg4owCs4WQebVIvmjQapu+3ebMyfp9Yeyrs/T6LMP7YA7KZ6F8RhPWoJsFL8CtaBZI
5vulGlBD/ESWWEOL6xw6E5BxkeXos4AHFFgqVihrIVrz1CrJJICD/NsgZIt9j6iAN4ItXsTE/bPQ
T/l8j1+9prTbQdaBb5t4+oAh4FI7giUC01u3w5rRbKX7cR501/eMFBHm5z4BNVXhk1tDftucVKIp
CodbBklC4fITyCrAXJefoJMWc+GP1v1kj595+lU7KFptivLH3NeXb6eHU91sS2TArp4FfKBEaPIJ
DUgC6bPm403LbiIQAMb8ijOHoY/Ao2NZh7AWDORZJBhuvg+RENNeQJfx5veKfUyDTjgI02C/Hwpq
DGskqiIBIA0TH7br8dU6BqsNkA9QvwbaaCgnJF727yAHbv52GfeQus6/qxyWuPjVNyMicIrorbUl
/QqHYxXbVvb45hNoV7RdBHNSCoi8seDsZxDyED3MTwJ9QAPjc4T/PoXhlsNhzmpKWs7epCpKK8J5
cfTLoEveLGxpjR7xJTFmljx8VXS5j28t1agdVkS3E2BZeTN4ZAWPaA9oHwA+8bmmNn/ZnhF+z5lN
HguGT1N8yohq85ET2S0anjFNllxyZjGhds0nziecomW4nOH3sV8KJzxXbv2wJW31alazeFH8SJ/5
f4w4IqtUf+Sk4d5Yj8BYeMxOuRPEuhPsA0EMG5KHgY9OvJAvTWdJ4VVmErU2AongOYHILo/xcPkN
9KnCbUc4L2A/xLUqPsLVddCgvIKFgJ+BDhQbMaClH/ySwMUGxljMlUNWhkzaDCwETLDQSU4bDNpI
7cSEmkmlDRUdTjCsWeOTARpzSTDBlBbMBGk1qSrzzesJYHdCH42c/iayOX1TVLRPk5HBeQoIr9j7
LcBAManGqD8I2YIfoVFYwj538w/YL1UaQsql16Qz/R9P59XbttZt0V9EgGLnK0mJEtW77BfCLey9
Sfz1d9A+3wUCnCQniWWWvfdaa84xXf25j8bDjAYaUKjukWIaeaT1p4SqEBE9ts2Guz+7yGSh4XyU
81362kc+4+uI5IE9pEsmSEntAK0KKFYQgMSDg/MBxqtPryvlclAcHZ/+gbmR+XqRMsgODOVyU9M8
y+Zvln/OZcV6cdhBLQLgmGUHyJytlBe0EXS30+SuPe9P4a4LLJDMlKxxElKsNfQ8Na7c4j/E0bOy
3wyrruw83NZgBf3djNrohD5cwfBI7afOUY7QBGegxZPPlAsaj5m5JSI+4xpWt7K6AZdTpWNPfqVN
/9uIGZ3ZXfghhR8YQYJsITVLv4Myd+q7TcXrcFSrAwumMZ6r5CTXB7Xe0fWpZIgHLvB67j9BUuoy
0FZ15BWGl3RrApqUz5c0b87saGYI1RZh0koqVqw28dGIFgY7FKyO53cY/syCnzH8Tl0WJ6CdZJ75
w42FXY4P+lupQW76lww/efDDWhSiDV1oM5qFbnrVoVLxz/RTByUNAADMWSNRgvI/YfeVHcrVrd4w
9vLXL9Sil8h4g8wHqI9gdN2RoouSrYzSxYff0vVQveeb3jFRHfYq/nmbILWBTRAVsTHPSq9qlv3w
Uak0AW55TSz25W83Mch+DA7abEdI7+ByRbTGNUeX61HDYjk1JLjb8KRGtP4fqnnOxENe8mP3xMOU
bEbDJmzwohFd/dX/45QZ1Ly0UCxjdQENVh6XMhWfzilnajhn6rx7DIm00PSJ5+onzKBXhvY5oB5/
LcSMORYZd/XK6uolqiUjOCUxULNNhPIftFUGXKI98RZr5ZHXgKXAxHwAIdSy8NcaHPczDGEO7p4e
TNxsgqcBe2GVUCmsFLsZ1ph3eMZZS4YF3xMkLpjBMw/xvKk+MmZrmMuUfYbwEpuARvrxJ/mVUkqE
lXRBebJq8bxV2xdKpmqbCXMUKAS6OttH1Z5q9UQPZ54Jh0LCBH8qoxN6SFygiFVGhCgiElJzl4x7
UXuYybuULLfIJa1800ob3PA93tRiZ0z1wi7zafTun6Qp30ua4LxDkmd+AZa/B/Wt9K+FcilIo4lP
AkhHBmZEWu3UdhlFRynY7wek85GdM8SRaUGtJCBJ/kLXYLktzTscG5Sk25BWPVZGBmXmJnpu+37X
kEUMb2SJerL6VU+CPTEX6CcJvBCYxICeDBXE6CtO21r6OYJnj9fS02s/EaibQLGeHixnLWfi06db
I+dP6XOTc3omn+HLJTZWbA7dTHgv0PEVxk4/pPtqnspMiK7yL8AnCkoyZm2xvxAo0uM13hCTUzbr
lOoGIeC3kW9MhICEIcQAlCfsMkB94j0wEeBvD7EZCsSMQuyHq98bpIGhpFmjpU+Ue3QlgWZGUky7
g+yIBIWvIwhYKYJlJ99RkvChQqeNFv1dDLyUoww8TzQo9pO1et2viUOKr518SeuL/DrLC3MfjO+z
8EOBd3/6fyexEhxHAeveXqt278EyglwQOUUDF2MVm8sKOGA/eTTDcKeHLkDSxYzgUVq8CyVYPAGF
dXPRnFfVYpAX9MtIi+Dv4AMGmFk/2ikB/ruvllNe8j/Z9AoefXgfTH9AROT72XjAZ/VnHoWLMLZe
Udk14BUXfLS7HWw5OKn7YNIko5lGxGyOB36fxAyV2MNqm5QYWA7OVjgT2+fU+ErIVySChGTHOfQe
tGGCca2Ga715LmC+kBlcE2R1JG1eVB9m/M4fg9khEMzuIGir6kVQ7CiNc6RxeEWryRWboSIWt510
4csN/8SX9VCQR9padKeN9HjG7+bZT84DXBDpgq6rd7qWMPWvhYhLyJORV3VeJHvsQPhgKWDMFTY0
n0WF6U+7RG2mFa4ZuhLepmQxVIsGano6OV9J/WMY9ZyyKPC+qsVKDCfvq1B6+m/KUqp7T+yMLy8g
tRIFUukZq1WISd+jUHbUmY3TpVjl/1MUZ9JihW0MNgQpxacuvnXl1TzhKD4alJb/e3pE5F2DxeOd
BN5Ic1SmZ0QEjYuZopDvPjk80fpAjMMsurRYHsiRxotPPJgzxke4oKB6mNsTqjb0Ey2B5jvJ1FYj
QqueMRT2LTym5lVN/uW1hcELaltCEsHUhoHQC6JNwVoI5KhymKVO0DmSubTESsgDXjfJumzXhPns
W3Wfq/tQ3YN4ApuD90XAI/e8FNW1NEFjXKrhEgknk/MjPsjlX5AAsT2g3KuzyjZ46VSb4A4D6WwX
ethCs9CbldPV7EtPC7wc/4xlKfGXmKJMtlkZ6hTm1Obpr1enoHN+Ci7M0ne45Ii+qsAr8/9oSciY
CD8z7dh4U9jbxDUJNwifGdL6DMca95nf/jI9B2NflVtYBIha3OKBiF/wPeMI3YXergUcB0mjFsCP
Qxq5xWdT3mr5plsPwDNjeCpuLWFwNGYErxU80CFigTDO0wUPQJEhwVObtHw8cKODdrGMPwLzITa3
kExChpxn/5+uzrfyQhe2IYpCc1WEj1q9qQ3GwNO7ukDnuAAMx3qOXfW3/xv2tkwqAieR/Kw2R8i/
zaUZTkGDUZXIYJw7BLiLC4X8lVVZezMDnAebPwP+bfGrOxZGGLST+1BPLsnzAgXaOJ6w8J6i4nQZ
jWNrHE1Kz8DjSURLxzpGuhHLXowI/U2Rdz+FS6BOYZ+C5MtIP8NzLX6ifD9ZPMi5dPXJqpTOoX4c
lAPJT7Ndna2aKYidE124PlUxmqE9yyIk6Q0QN9IpSACzTgkN2t3YHn4uBJHFuhfMcX8hdhMQoD+P
fx8LKWFIsa0eUmVffybqwW8mk3WrbJXvxHaF8q41+5M8wxbi/P2l7OUKPDKvDfD+cBJZMxd4f1pA
nIiPEWgZkZRyGZPLExMKzZ4PXfzsig9ZfW8/B5J4wCFT8ffAtxCs2yGTorcV9kygpx3OrbLFy39m
x1KMmyjvZuD5XieCm8rkQUoDKRbgUUjAAMAf1CUYPKSYWwvrEhQTLZpnD47mvIMRgfCi66YvG7EQ
5QbSAgzIOWcX0hYSjzMJ82CEHiFZeBboBFJieQlZ9Kz4xrEDcn49HStWT1rjAHjFVS6udBd9x/wJ
jGQfY+74VaIw0Z+iR0by5JDhiI0H7xwZznT4yd+y5L2Jr9Xm5X/M2s9x+GiijwjIzUU0lkyWoZxn
vku7QAxZDol4W8jBArhn+5xAiuUvSDFOIaS7wHzaO/i2FIXIe6V89MlXmnzp8ZdJ2Vxw5Dgs82Rd
S+tcWsdw+lAlzmwavH9hvta5UWng7gHTx3uaQqWyPl+rhQznyrrSGQCMf3+NB+tOcbVBpyks8CNi
fSz/JfUko0AVjVgGgGmw5fSIiQyxNUzTjo3G39flIclslC25uETZItI7oKlXH5vZYdc5w/OsPIkR
yK2mukiobKrLU76YPFSHekQaCsdpL4m7Z7Urmm3eb7IRnKRX9DT//1MPVLoL+/sZrtrIE608pOeC
t9aLR8+uXb9dh/I6GzfRCECUcoOAoW0O21Rx1PggKXvaRlrEuNBh9OnPl1r0NmAm9N867X3JyUK9
57YNGDU1NrS+/B2doRcPNu9PsaEVwUR0sAI+PVPri4rdQHWr4ZaXV/VNNN605MHkJppdbyD3kmON
sQ8jS/A2ocDlPZH1Swb5O7FFirut6PLG7tjsu2RrlOdMp/MqLfvuyNgPbiodiJKcNH0i+qlkUzJh
vPjk5WxIARiL69AelHA/ZIxIprBYUkjhn2KiZF5IX91cg/PW0KrKWw5P8BzJxWPcjCVwQb5syPEu
s2zqk6hlSAzkkc3+0gHlmE6OByYODBvW3+gE+tukDADyWaHV26vV7ilxAt0M4xpskO8KI8XudCN8
daVVHh1HVAk8Opq/ao8RIpVwY5obOd2V2i5ND8FwiJz2J3ydjPSEIFMI9gjBENv98aLBV076GTRt
f/o7hCgqadwI26ZX1GmcqS9AK2AA54uefzHBijipMt9FKqT3DqjUiI2T/VVGOKdN1MyZssYn6BCO
9Bd1GmrH1qJGO30JBFycfSDq7aGW9wZtJpCNru+AEe841J4SpuSkSw3uDNvkBKS3WWOmmJCOedFF
sNX2YHwL2jGjKzb/CZ8bZFLd4MUZR/BPRIXElRapzZsjW0KwaC0X/4suXsmTCVxLsCvpHGUnEnR8
dGgm+5dDttOTuEJxrSHfsEKCLgXSmeZwosyP1vsybXS1rOxIG2FC2Wy4OmJlosBIDH1yZkcIOoQH
pLvQpUnWpH1PqDsgSGCSb08ZrN2elkVPr8HqdFdovxMcvCRQ86eJ4wZo/szWEwZJPMJwQhSITd3E
D/FFN0KiFBuw6W4ACmXxNR2uU3n3695Qk+UA7eJXsNbXt+h7+JWP8JwMzVZyCHrCcLPskUUssUAj
Kko8yEo4MioIIlvohxvu0QTl0PhuufUTc5zuE8KX10oig0mY5KY5xrv4PuRvEwECoR9q6Bzfi38I
JDJstwgbsX4M4Ay9ztGCj35eyPbw2mn5Htt0qD3mU+nwUVdfOv5sAkxalA6vhSpNbflcvkTJNasv
XX0R3Kg58g1Iwt7uOCH870knkIFJv794UXeN7hM0C+X2c1pwusojdjZY6UwWh6mxWYYejc34t7VK
P8oYJ4TtMieNYemTDLiYt7lbClRo9zy990RSOKnsmak3mGCoVqLDA62vpYTm6TotCRKzCpKCz93r
3GdnBDRVfGqyRRA5enVoqj3TP4EWxam1X4vAdA3SX2bH4YsIq2qcekNsOJ0DzfcNokkVT76hJ7F6
3iFYIRBFwUyTik4SiGysRdzkPxa1Pk6T2h5D4e8FQgJJum8Nx8ohSyPwkfN4beo90yk6djeCId7I
vyEZRrVVPS38GBxafMI9wJWUcUqb69A/t29QFRRU2A6NAm7ZLJt3vzhcBYcLdQd8a1g54PKbVXBg
w6iMZWMsmYMwtXo85/5eTu4t9vDAbTb0oeJuoyQbI9kE6aYJaP/QYfWmoJtz1R6fAeKNrS3PI5lN
aD8aDIbO0BCBj4ZLVFMMc35nw1QhU9MdpRMogoyIiWpNIcxAuIMk3p1RE9mUW/0U5S5lR17+UxFa
Wb+DKmzE+19c8UjKpLpKKqgD3vjyKt3LGC28gD2vje4Ab3hUkF4N67/gGHrINaZBmsTrXiC24CTy
PCbH4q51C7jLBz99mE4uPgKFsHNJuKTBXYzfyupjlqz/P+w8x3+0pBpaZPhjF/Y1abdPZV37G5Mh
AUcsyW7hHPxOdp5IgukSoC4kE35qhZWoxr1G9/4RJR1aZ9I2m2sc3DnA6dtXso/7/SxBf8U4Xpu0
ZBDit2X+mZ1nT1Dbl766DuYlFh+aivV5m9uvZQhWhrbhLUxuOpJa6Tosu/qcCqc8P1XJEdacI9LI
JkUhfUj9zcRIEd2+jwm12olzxzLvHLjMxHLogSf0iIuYQ6iolNht5SmFJsHYGea4F2igKfox6g6M
ILJon5s4Qq9tj4RkyZMveHQgkeHSuTSKPWJUZKRGcdGRcWJOJokIZ1X1gDlPC1lBTC1tJnJ4sfPP
dYAuYyv627Dc6e7E6TCYUdMhpgvtP3eFzLXg5MjBpynxM7DFgmCcAZsjBAPVPtzIFwfkBcpyZOOI
DaG1gveD7D2x+TgApv+whwF6FCzi7OItGRcQpPqjKGBDmpBuHXsJkef6jXX9Ve8785ufEIvA+g9I
dlS21G+QCjBdAGtOswd44UCxBpVwi4OquLROCCLF1grWmxhvzAF/dWmHH4KYjS+1BrZjEdO2aNqJ
XIGqlawC+fmOPN20DOE9pAlxLjjMkGRmxoyIAAD91PyQDYAjkJ5rAhMYIUduHV0ApLLd+OFOCXfo
vRNG7mAxFBDEiHIjXD579PCIygmNwqWDEBkRZsHJnP0RbXc3r2l+/m4zKG4Rm1P/0tifuChwy97Z
cermVJQXkYgY6VZBIBmce7KizumvKqt/8+iKNw1C2pPu4znNznV2fmmkRp2K5hiGR2URSYckOOBz
8lr1As/7MLYLPZ1UlJW2MkfYBuu62uTP7fOnTG+BQPHAsPumqvdX9JYPb5EjDMesmksUZcMxpQ87
/JT0gW1hsBoToyyPk6OCgig+BqqWYjGTIUxfI3gw0R7LACgOIKpbpjLIxoZm5xCC4pNCsWZyg+Sr
qiVLvUTtvxwV2dQ/WjGOZqjE5KcWVhWdBhKz98TF2MH9lVuV4cXpOpfX3QjBGZnclreyHLbRIsu2
U2xT6SB2CDn+H8vKEqnJEUJhqCk9NUCcM41mB0zMOlikTT8lNcFtYP8u6V/zQwFOrxAIcywAXkgI
CcmukR21Eu2IZUoOb2S/zJj58YtOx2aHtiR2OT5W+bLkGBN+VTiAgSxRfcr3aTqGFq3E3l7ea33e
Rrd+sJX0UYkWYMf6TvSVqtyfCmNlq4cznpIMt+Egq6LoA3p1abgXGInrecUDJNmkDoXZ3fCvXXMJ
QX7uULprvhUMVjW4SuMmvwPvplxp6ipDuv1cDeqKrVjRiatHGOS9dK+mb8IUHBZ8jprK65/cxa3+
cuOMQhsK4MHGakPLGYE8XtEZSBdlXranWDoa4SlbgXCpolMXnWLmLKkXn95Sks3ah/GauF6z+tZG
djzOpcAtZ1MkFGlLibJ5ObmBWBajK6fRj2f7GaFXFj5ahJ4DHUHMl3Zmrtq5jJmGbeZe3mjQywNj
wOU0FHGe6J2nR98HEYz4vpoinQZKUQ5dfXo2eVnh3QiHF10KwKvgVxFxyZuQEBPoinhujsaU1REB
iaicauA0inl+chUnzSMo3qoNfoQasHAzl7EFmM6fNp3O00RBi5cZcHKB6t0KR9r/RJtbbNkIIluX
uc7UnR+cjrQPlBG1JfTXCFBAaAtbrp3ZX8nBCsd3VBFzTA1BDrlDXJL6EV1wByMELNl24w3f1/Of
Crwv/MCZrn4n+hcfXgD5qM4FkZHXlF3FdeJqcpLsPLHjOO3VjMcV8taXje/+4dCM0H0yFUKc8qL/
iSdtEYwLWhGthzNOpf8p3GXtsSs4sO5l6NiXV4d4knCMy4zj3mH2siQZphC2630vzJmKKH8VKAO6
uPlCZB7EHwOOiFuG+zVdSe2ylF0S13w3G9xcX+jyQh0BaS2ns2C54ixodnSYEPBZ5k2VoWVQntqh
vxmf2yDdV8BpRad63QT1TpFanlpCl4lIWgTNXanvA+2Je4NVkOFwsx7Q9ip7HX2o19OVDN7kYJn2
bz5IDftZTgWtxmw9o4k2x8hd4K+D73PMzGN8ZDWIE9TmzkxaZ+A85Y8EjUP2Gcgf1ejwPqa4IklP
Q/CzajVajruR/R4XqXYotUMXLVjtpdIj92D6ZXpU2G/VAweW/IrRcRk/UcxDMr2Z8GmltSasCVYb
3ozwjfnVqNxnAR5QaI9rnSqE2T9vNoIpR2sPIqgh26BMJaZUki0x2RJYNcrWbaQGASzACpVvqkmT
S7xCjKiJPPMInpXgCgPQJYDEZAsgRnsqh9C4Fb6trkw+ZVAsE7QYBHlqWDE3bXaCpaITeAu9CNAt
1e8kAYrtODqY0u5VY74CsYLaSW630Weg8MCt1W6lflMU692l9U+tdJYw0bVvfmMFrOstKjqHsf5E
zM+sV+liRwOIGy2qfhH/qH9K7N8wQGV2LT6jfjHmH5XxhoAZg9kBfgCFw+xa9pfkdeJjkcaVdVMI
yiv31hKVonyYrfik+qLo+KsTibPls0Q3ttaJ5vDeLf90Cgp1XwfFdh0sovpOv8Gn+raj10aOHUaS
DCMV463GE+f/DArWSWvKFb5mJvHKl3S4IKvRgrdevs+4igi/WcnRVszejmG/7YVv0v4IwOBrIGSW
ZYu5Zh0gEXFbsnmRHHCa6OFtr5ApMNxsScyKqVpXfQZCiJjib+4s2ubURt5ux0ihaS4Eb7F71CPs
8deBWHuM4dI1Bm4xoLi3/vFIj+aNsMHWDnTXL5cVxJAQuSlhmmf6WZFy1Z63qLnn7M31ndhENl8d
0Ea7L5VdzQ3/jl0VF32m7GmvRAIPGeaJDyH75EDaK1afrLt23fMatFP3K5XWAl0YhlO0c7SpZ7n3
YxDv9D32QnxDA4ryqLwugdRc/RxsyUrGzExWGMdPBlVBsZmwbgM8CU8A/UWQLznSUT+vQ65IxqGO
XRHvagSCJ/wirSgltYzImSxaa98BMCgTd1ZI9sUCLBNRAsDFGkLVxAUIX0xwGJt7pp5bYXJPndEh
6O+ABfErmh6xL5iRiCTCvTSToJwSbrQni0mCNAHwhtPpcGZEigSie+3kl80YFQQCI132NMUA871h
K7ozwDOTB3bJeomV7Bd41aMoJoKimxyzGH75LMwdEn+Z8NVtI0COczFZQ/cDKzLvqyWUy1ZlbrhK
Iq/FMSw6o3JVm3sxe6gokQa4DaTuQlxb66IlMCMYsQ1uimSdOowq5WwK32CG8fx1nMeJrRdLM3uQ
/Rol8I286G+coxIlZNMTF4fjb9h4l5+kIV3FPld4VbKUMKNJjloLidzuCOC8Mrfh/9ToqAmnJzPK
yCfZ6XlCjpSwFSzukchvxRjQo60wJ1oabEmcJ7ZBgFyP1rGcTxDH/hJspfBLNSlxecK2kM1Qx5hz
SVjBrNJFG24J0yD+zbIe10Z+5eYaCCrg2jBBcTmt05oBqGUiN5RIjaodHytmMtgF5shl+lnMEMMh
3Pg0R+B+vA9vjECjp5clnxN5bWplK5zSSdOc2FoH/tWnb+vMmuQ9DJJ4UGyCsEkvH+hWoR6O3Z7V
sVZcnq2k26q74Jpp6NYKeqSrEN6PP41jpu4QWd0x3T9IQOV73v2I0Y5Lo3XLEixQ4ZDfFqeaTR5b
4HPQwafxQ7QEGerQffmJCl3EIQhjTMeFGHJU450w6CBNLJgcDCMEnk7kZWBcWjqQ0VNCZJBGyMsB
2nF5x4V+wh+O4TxCyWRg3zCZAosOWByaXsawmvhiyVbLNs+GyEOIw/CpsP7mLMqsvlPvC0Xj6skJ
skW5f5DOQ86fSW31XbEQDM1INgHIjMe1uCGOobxLJncnwFDhvfuq6b4Ndygr4ALpiiiLEfD9pKsJ
GWoy5nzQ7AfN12f/EqLhIIOkDu9fBy4UMcIt2YAwx96HAIwEXwOPob5qFiIoLGVB3LNIQYUoen1v
vjDiKWdKMnOroxkyyQM70Orwt4O/xcMWg8gt9ptdznmHA4jJHSElgsHAFK4JH01fI3iK7DGf4wLT
GhovuPJdryI3BWkH8+fCzcRFPn/uwBCmMlBkFGfbfNjX7N6OskzEXWV+1s+PcKnRgU+tOnOi1532
0us1tZc4WtXdBmHNQJhXuUbIBm/EpXJ6Zmcqp5l81GYHekkqaRo4ug6B3Uf27Bb2QMXWUcjMYIUs
ERTDa6mVqzHyevpEC2YPGK2GTeBPIYPjRztbZSa8FfaqpcDEKnKz5+KJMNWZzaB/rV8rmgYws4Q7
8SsIn78EiMLiNqoRFJ0185oSKkrVQyaA5EF+QeKfjnYqzM32lHYnQToqEfmXRyEnXsDufxvR+GnN
ZT5bxigMRtvvqSznw7iIpa2kTJ8dcy1fJNJObTexJ19Oq6+L1xpB7VP28swzzP8EtdHg0ts0X/uq
2Bdk5/l7C2O5i/qqCU+Qqorv1AJ9z+BDiFZ/eV8cM5PQ0Zmp/8qZ+FKj7hjqVC0E5b6W314lKUkP
k8zZci129hPM1mMmeSp24XERnkLZC74rlCEXs/uE+qt2HLqvXMQ0XYktilzwSm6KueO5oOno4zpG
x8sIKuUo7tXp5Jow3WnOIm/Gfyi3bO2LqwnhXulc/wuZF+Or1jw/pQtMyXq4ZpKjo/eSb0I1aYle
jqGdhviUIbT2Qv2B4fivf6uF83qqVQJSI4VDQ2AskXcpRsTpK0b1hVBcE4ydTIt/OpnTr0yQSqRo
4pY7Hq5XsE6ZVKUbATSDQuzlqqSa7LxO2MoqWxevmfkZSi6SLxUdUnVoP1LjQR1FLdPz2AofdBON
apJIp8GRXDEf/8O8ljwJzDB0bcmjBKPzGJgUy/aUjm3C4V6FMxqHNJOXohPPlsX3yOSsOfpEbs91
j1uOn5Bbjso2eqPqE6t9lG1gKkZOBSET49Nok40nbBFj+xYaPvqKMxsRb/gRSVZU7A1zr3wBRsXj
yj3oaEBOYQpIEic13hT+Nq4SA0r8ZG15LSSCjqmJXvCevRCkUWexWtCrvieImB5yjjpmemr+/j3u
Hx5MPLNPGsKSU3c4M7N2ztClJaUYrr1wVvFBbRJMK7/CxwHrKjyIFqXJzMHSrOf0SjklWiliJJr2
mL1eTzv9Vyin8GYWN5K4O5JuMOsaRH5EV8J8OrCMc44IAQlO4Txn4N4BtbKK2gEUlZs+KWM8qm9h
SRFavNU6f/PRBw/fwpWA5SH6yMV3GQzSbaxs/V+DzoQRfMnh3JMYxHebrF0qNOXR0pDXKBxCff1i
LdXXySFiNROX/A2KStrNLMMbKTiRWaApX8TVGziKGVfwOOAXkr42+T8IE3SmA6RWL5zmtMrs+MZ/
71o5JT23yLMKbk3mf1ARo3FUTYLsVhv8vDqttpUKPSleVeEcLeNYrGfFWi8YC3oR7eLOCzMPEDY5
Ikvld9HVaDmzdlX20HBcnlSHer1r7Zk5x21a+Ys0dekfh9GyD2wfEfhzOTmttpq21ROwLjuqraJ2
o2AjQ/bs9mVyK+SrGd98zdPqs38iWBYwJazjYimJ1rO6iuYlaNd6v9XSrTo+UExXr40Yvg0t6UyW
nZyDh7ZXoqska7S110wsRMK3QqeWjqyKE2tgUE9qeoY5nr3ucXqvP0iyRLIeknGxiWaAfLf0ANCv
iu5A2ecDLTuxx8H/BQ8AucOMsdIv639VdSRIGgIYay+hzK3E++oh2UTi+cSAs4gjm8CfbV9vvgrM
FnVsM8D6O6fQ8sTnXsdgDLsFI5uy/2LqHqODZutPE0SAVo/iDqbPhiuKyHgf9MeULpjJWj2UFtq7
s9nsyuQoGjd444X/I/ZHwXReEVXcBRqSE6bU9xtybPAqyZVVUBrW69a3a3ml0jAb7E5Y/Ugcv/x1
2ACppmwkG4sy9TgYNylaj6qXy5Ejl2QuPhpxrYiLhD6ptNJyrr9L+CGDQ2z47OI43hlSCZxBNGMv
o8gZvgzjIzFxQ+PnOxWEZH/oicfGQAI9szAfXgNJTb9O/Nk/Ihl5zVP/bm6jdMErCYwCIEzntxZp
eMyvzPPYE5vFFMjJJIuhFG+gCWrgSHuTRiwSSHE466Wd+8DM6Y6i/RWe+9Y/9BmRPKl91zWnQEc9
JWqBy5nn3NHnTmmwo2Gxizbl7Nhm8z6+S6aV/Q7EzG03TsgSxoMeFI9p7fhNVEGi/YKk+u9Xr60R
G3iCnoyEFOmR7zHmD9hQ9e4qj8yktyRAGzsVF/375J43E6sXNkMJK4RsAqxnkxYZMScHKRYpypQK
efIAi4Cvtec6NNI/bQPIhC55E5wkUhW3JUGTU6QX35cLNCfUieNYBXgCkV/AKXBZb8PyoMj2gZTN
iI+CKoqhZVQPNN5vM5f0qghiMgqL1AleO85j0QyQaU86OHZPajXYpBRL9Pj5gNwB5ON6yxKxmSG2
Ho1d9tqhVG9qUr1XdMY4CpKCUhgrbi1bDTzuDpQ/bz2wab68lxaQ4UiCBaWBppk+V63yE48+dKyu
BQlJu8FZmQoZfhQjywF0xUD2Lu5LoH5g6o3dlL3SffDdAlKIMCRIgBmSkVZKc+LdVDjSKq/D7Kgy
5XqiIUnIj+C5gQqvM+CGBUFyJJHpZOiSZcOQrM/meJNyjnqs4jQvE5DcvwM7PEgcnDJcMY3xKWH3
4RkEx13uwmqnzraig1MJc9qN76gSvLeB5C/ZLUt3YnYoCzOlv+TEDEtSGBZfPCmwpdhrwoaonSM3
SmP21XgRZhgX0SlRo7+d+md5U92ZOeEa/mjgJkL1fD6NCNkfqhsnO2CJGc+RsIGUSKxqj8qO7sei
iVzCjoQnBtjlBKIi1dzt6HaE8OKt1/f4yx2CVmNiZLRaLLx8LOSN0qartn/zxvwjM93RBjQo+RBn
9l25FyCY4kNmnAe7ALQLCRnr2kKJ8vrdHZXfTianO6X+r+lLdYwgvZzCi0GGN8X+BSGVvqC6YCKh
kq98FssLB4EXKTjJHedXsSHuIfL3jXh4iQcdog3CoQmTXmM+NSbbFkG9OE9JapNoo9vhjlmqiDa/
s9PpRsUfwA7RDnGrqsBt/xXUoNpDax6cHCacOYyUn0L5GZolc9LUM4zVjFBvc3IWcdaZJdNZRyZu
kfpoW5c70DQcrwaegdzleWfKzYf9oz7yRcBIJdU04AKo0Yw74chrQ+nkcEvApGQKWTMrhZCmGyzJ
EiiuuTeLQ8d842dWftNF7qhm8V++7PLf3W380a6ZDzEVxJxCzQX8nMAmzh012R/PM6+HSs31+ybR
YOXo08TgVX4nzsGWLx9Ep0E8vCFA/z2VK3z7PCP1V2F+5k8nUGwBETrmOc5ikHtnLk/pIFA+ehIb
EiwfPiBH9FUtrjgD67rjf3FdOFUyPBYB/JWH57wWJ4iOgn+oWdZYCEy34dQhuVhXhpBsw0XbLp7B
AjhFjw1GcK4dsffM6Zh+aQTwWByrSPSWxH+w3iuHOdZGrqIFAH9DOErhdaJl0YoZ1qwgMMFe33G8
1KolmwAuEBw4yNqANo2ru7Sn/Gx/X3m66E8bVcPr24+cfO3rN5GkzQrWpLzTRVqvp5l2yuMTWN1g
yUXlmHlpym+x+GnVb1X9bj5mprstjeWA0cqLdljVM3RnvaWf8aDKJBGbu7ZeyfWSAImnvoQaqaDh
x1P4i4wks1GYOfxOqn0lJZwOY7LJysQBoHUT3iVwcgVl606jAEJbQd4s+4r6iD6AK6umtcUm7r9s
n5PlpHuXfmXxUIRrwQt4R147n8mcrf5mIZIsoxMwUFizZq6BFUUise55oDdoh5MyWDxq2YZU3Jhs
c5cXBLXh3udvY/ChNJ8znmlL6T6q6qtVvnX5BxwydnId08IUOZMbSyJnuAKiuEQySxTNK6HRsBGq
rSEcjNCGahyqc31vvA+zSyrdXv49Lt4KdRGUh4E8xmZBLCV/VMLqHLjDvOwtMAxsQsopwiUhXRQX
PTR6f7Imq/LQk2kKZRQRG5KnZCM3y0py1X3CyqFaTEF5j42VhEiCgQOVCfAnyRMxCOzqhwB/CYUr
mmkU1XjYpwpi1437fBXIwArfnuWbrz/q8S4oN0O5aPkZrhQ0SWNd5V4BLKhbq/l21BnA71KHAKBa
XZXqKsXXWXmt7hEAhGhzNmlFWfs9PgyPEpuwAYnTewFOICFNW+dEw752kksioBkAmm5qxnn48Bls
M/j4BVPXsYH4367JEiF2qdlAlMbSP2JKU61kXDoPQhm7/NvJ0UhOUYgvZUFoUjBzo5nbEHnE3d77
6XxWPXCMz0wvakjVAwSh4nBbRDcs1VpzIi9MpTEJPZWDCkGPA/8mLRqDNGDcgv/H03ktOao13faJ
iMCbW0nIAvKm6oYosxsQILx9+jNQff+J2NHRu7tLpUKwVq7MOcck5XRdjeua6ZeBJXijlRtCnTBm
0DgoCSgkeNn2rz3xc6MrSP8lnHUwJHHXl+/MKWFpDpu+2hJf2zlauZXFrdHucn5eWkYxy886g9mk
DQcc4FK1Jf8T63cpEwQzKdsxcKS8GIS7/yWW8eREpDUh6KeUpaZhrB5yrIgcInB5Tri2lGvIlLAF
x1uL7hHPi4kZ9GGRNX1q6hM/gW55PgeTZFsusMQTJQ4EkLIJtslRNuYp7ngCfHnhgT7v6BIYht2d
ZFHczxGA8o4utRMgdUgW1QiJfqb1XinRutjwL7E/r0Is87Rlz5jxuehqu8Djb9Xz0nJhr6yVEgjP
4RmcMumi0lBmPDx4GeKf8lH9a8xzx2rVLmC7K/gDdPEYxyihriA5CCWDVy51Zxnc4i9Xi1hI/As9
LEB+dNQLziAeCffaST1BoURvd2eFRtkCqoSUo2Fe8WRPGSJfimoTsCoB+QDJw3lt6kCvffAflUMC
6jIkKIG+zTmW0T6jnrwjzg1c4LUGKaLNql0osyl3y+ZTDHkwm6+8XOMOX8SvnZS7cUx/CI49w86N
hUJ+mLATLD0EgDYSoFIvCNA95nP16JN8Jjh6+p9aneiDYKHLymX4+khoMqX/6h+CRk1xxfvircsF
PejhkxtC5myyxuFAjkLNICBCduo+By8eYNYcck4A9antz/FrxbqYa6dOWunDp/LQtFM1spB+4jv1
vR5I0Xz8EanSnpsRIJ25qc2Npdok47Jojv1O6XcD6jnQxiGNmF1g7CwyJfodqxtfSlZerFwg5FbV
8iUv4Dl0mLe03854WMK2oPhkUUU9TErQrXhbl2S8dRHq+AXxP5lyHIIjxhZROAcjpRXJA59d+OiF
qxxc0nXGEXEu0gUJ9mLqpekBYK3S4emcx921E+46sq3g0ST3Wr31/jWsLqZwBn9LMENCg3GFEQbD
hh8sQ2Bh3RLDBmll2DVG6IPa2oJl129o7FZwa64WzHBCDsDQ/5iTUfFkQumqnZGhNoPrAjosbJIZ
kOS/i2AA7Buo/dZ96YZM0hvnlTgDrI5gN6Tbl79R57F2TOW9bB7y5pwvo+KUpBciw0C4R8JNFyeE
+5MmDxST9fNjyHDurFTWgJjMoG+D+yk5i9b5VWCYmNewuBALvS+/mk2XP8h3z2BHQP0G9G9YuYsx
tAUkhYKLXUDixPb8Gt/M+zC9xuuQbHsk2ViAEoYKdmfZKSN0UHf70lrjXcN1xRlnpVN6VLMnRJzg
UmJmDLgOHnHZ6WvZkaRBYtNa69dKT597246TkzEBNTI6UJ/6i6zgYbo+41s3OC+Mt+mdeBcZOHF8
kgF8M9ukHpwV+awVJ3H4aEHfehEf4C9TpIo6iUOr1zHRvVe7N9uD3B6CFHI/Z+2j0R15S/pnZX1E
ITy/OwJ7DO809rG4ZadM/0yuw3h6th+Gci/uGBynQWDBJJbnZh4y0MpXsrHsX8vgDsNEqFa6ilWd
cBEeCeTU0Jui2bQBaDtW+LDeav5WxJoxz411nc0M60szvgdj8aRlBqFcOxXJ2WdZ8M/Qb0bbjzln
fLmFMQUXS7gc/wMY6jFG7KJLoR/DaYi8xltVBgsBjt6cfMLAJ7prOW0wc94Bux44GpaGv29t0nbr
dw3Uuymxqptyg1kP3zFXZDgQRdvEa/yQ5Ps+AIOwtynS9NZe5Gq//zqXZwsyfa1gQdAjVByyKfPj
lAAIrM6hEMANaMjOi988XuF0m5FZoQEEoZRTHFY3nR3aeOCLMhbEYzwd8i1J7UpiOKSzp35qmhN9
9BFB9lluTpPl5Id8bMKssblQxPX6j6H/RARAW98ytNg9EeviraVAYlZAyz2Z6N3EemkUuKglA3zQ
REiknkC5TXehOiYIHTkd5zsVpSktU9QUSBq4X9adV7ezoefJP48LQlf66iIYJ2MfeGbzFSDTKH5i
Yn14GwSmLiIkV+hQ3wWrqBxz/DDFIQcVt1ACRBeubu6Edvu0tmbhUMI8ExwyWY/Yx/MB8FMbq2tJ
21fxoWwPUXwIbLObwtjJC1O9vDxnr1NpHKX6IFd7fQFguEN+JKy6bkVKLqJoYmUAFcqHBMpzszbk
aA4gGAaqyiuEITLJey9dtehizVUO4Gy9U+AwZqGGLBBhqw4zQ7Wb/DfRfhFyB0dBhBBzSIR9J+4z
wcsDr+TMWHq5Oq9VXCYPPb238alHd+7JshuSmVTgUNwmxcLCES06Yu8KLCvXsL7nzw9hMp+J8Sp9
fcdHYSIBzbjtqDECim7Gm7ZlXMuRAHfMB46GfompbsFKuyiB8ELRqleV7WOBizblz5P0uXILLMU0
72V28XmmpYsurnQTIdTCFI8GZxO6CK2FRWHV+HblH0gfJ5hEeX6y7bQgSksyGjeq5Rm09+zGDrMZ
pZfSzEJhybemEoBkI9Cy2E9IMNtAcxVg5kEQug05PGwNaYoAp96DNOvbLd8Fuf34vzLN2iv99CTV
0NiDB9lvf7tFklyVpfmyBxAnSJxK9wU0y9gBmdeC3aslBn4jvRdHTl/IHEgMtmytWzYKrItVRneV
72k5TwMaHVWV94z3rbbPtX3R7MN9Ozg4i+TM6TJHJJ8BzUUFUZH8wZkI8pKWnwLE4vCqPOT2UroG
SoyknCH6dKSztvgH6KrQUV7R9aPlx1FNVA4DypbYZUpfcrnZVvzjWJ/zc9TjyAIOvBkRKYXbocMo
xsRnS2ZE56KcJh7GFVtXRsL2TpJ+VjthzvCZ0ewKZ/4qKVabHhs9URU+aa0y1O7IaQevgxGPLaDa
AlfqjuY1os/DWvmuYWVaMPgVHt0wJ17nmuSuDLStYrI0VZsU9VPSOfnDLgtLj9Dad0f6FfFdqbfN
P3/cmFTkq6n0JIrNn5JcDGZBtq4itLOjYgVEKlw+gUmQxcVYF7+qbnd0nNi3KEA7p0ZgikuOTWD4
kcfvvvgU5HsXLl+Ni/oFbUocct/YrLTcoXH3OSqnMbuIAp3mI+eiWQZjiUDy3k6l7d+JgjobNBL3
HX+S/uN+4oaTq5MoHReDvFYuibAJITuAfevtljI3cih/MYsYyOM5rHF2OnC9CBOSn9snx8ofpGDl
2mTKCiwRJCchpVsW6bayc3RqyPeGeTZ8WsFXdouzHfu7SX343AQskvEmjjd/qaU1YyJ6BMI+PpUW
y+dkSrU4WeoUW7RN5+QyFqTFrYL8P0P7fR5iZWsmW/dlrSTzO0AatvVpCA4kTWEL2ya/gXoMSrwx
eyHwIIS8VmWzSjZ8HqQi1bSJq299KhcH7LZMXkAO+vdd/ZNmP5wxIFixYfKBxwiIiyXHLULaRzr2
AL6A+4IbMhCgbElIooThDlD86XyNR13GOExfc9pEWry/pxpfVejGWGxOQbIu+FnJN8g+rOyD1EPM
a7iKiZg02yue4Ky4dcUtbU79gi/LYJCl5BWe/eakInR01MaJzJ2a7/J2K3/56jGi4CLYKJl1srsn
XWqTtNuEwLNko0rEGLKerCqDorL3sbnNRJCYtlnesuEaiue6PhL4qoAPXZClkKXbhjlxQqLCOk7X
/E1qLBVHpoZcsRiEeEA4HyDllNZFsUtf23CuhU40kKjjicmhiWfNcOzQqvOvkkM2HOmutjAaN6G4
IEOm+S9Jj+I7onHEurj/y4ShbMT4fc27e+LEs3JBWb8T5Q3HYDr/5n5RLnuwfeletw4pvT7pkuak
ydwL/YFAgmbK+6BfcsR/RIK94EPQut2DkE7rzB3YZN6Qea9sX2f7gpFrQfjMpbOHeSW65pG6IvJo
lZAJyn0xcNJsya8aq0effbQLDjm5mzDGWnB2BEXYJWc5OfNMZ+8IjALR/XA2m1PUnoLwaAg0xWeU
wk9/M9bTpd8vCKyCbpJ5LAWPbGaVU0wINfVAE5t56dsMK2K9brYBCRbSBpN6ci2ri3pLW0cCQoRL
IiOA1LNYN9TZa5FiorvK7T7vDpnBRnVUxFMrngiIIGnnnQ9Rv/MhLhc9/nkuyTjo5CnjoBdg2qLY
2EnVrq92Ymvj10Se/h8ioPe23JGMHV1wqCpUbbOZpboa8XY+1IfdfysNSxsWpmwbKhufIGTZQyjO
BEekMonajfiB/gW4PbYriC7Q/rGG/fwnYclb1HioiHvSN6jkq8bFdBwRIVtXENiPMRid8GByUp28
bxi+DhwkME8xjCJ4YrUEb+37OMJp728FC8bWppbXh6KldgVXuB0qf04B0qCEaTBEcQTDyQLHdc3T
iCDr//DuOKMYpMgk73S7+p9sfJf5r5L/hsXvxx0tSUuqyHVquDKYkFYiHzc3i4VKa+/M4x7k+B1B
uyJPfJXcMwlMmMEMsgvMitdXcZuvmC8zoGC+DFOYtmpDsVxPs3DiXqgVjHWaI+j7YDir8lVvhnAt
eKXsfvmQC06VfJDhHQ5Y9LJJTGDUy4Hc5QohP1KOdbocFThdwAgJ+HMnJahGL4+nZh+zl5kzpjTz
9s0SXjeNJzw960NsDuXzoEb7UPXWXy/qhmAFnLq8BflHbTz8+jEGD6TbT27ZD1w5gXwQNYb73mgt
UCn11q7CHT5h+tWaSaXaXPDiacDES2PJrvznFGO402vgcvKZcAul+SCf4/boO5Ww6ZpNf7JGQgv3
WBAOIpLOKRnR15yXZMy4NXTloMOBRaGkTCGIFSp7BEcRIzPE8HyEAjuzvp1CSXDWESDL0CG38+8Y
TWHNHMmtKOZ9oLCAT20VyGnsioeA/OYV6i0yQAqUZZyeUKZ5zfMghQ64UYMDm+g0vWu0Hn0EE7U5
M43CHrVNEG2jcavGO4Kvs00xj3OmPpcoWguzRLynpafe6l+ZPE83Ao29RCObrpsjC+GLOxq9Om3A
kZmdwzCx2PrDVox3PYpG8VQ6wll6l3fPCx2rr5K006+yXND7pRmY2rH+yOSPBVhO0R0Lxqn7bJx6
miPili8wKNMa8yXKW7du8AvcNfPaMknuz+lXTxMimxoSnIiL4NiHdmrs2O+ognNuC49F3B9mIArV
Ys6JODmMKDFYXLBYWOv28v6jfkSzeYu0y9M8kbdhv5SFUNvsjmNkc06BegLrRJ9jn+9MBJHnqLpK
AqID5ktYLddmt84CaFYOhkheKqpurT9rQwDKOE2XQjr993yHiJvk5JDRt7didp9SPgS78pe5oWBn
XpzvKmWrveN7pHQeBZeckDpCtEl4lWfCHkrF0/h5Wd9V/2VurXKiuwoyByDYDOccYcxJ5+c2dtOG
bhfjnAQiWZyS3CVirYBoYjM9YluTXAGMH3bdLXFT6tSuoNRljc5/ZbSGifMdvDj4bpSFzksMqCRm
inDtsjOEkUOFU009FidYD199NUXE1+kcTEb8fxWJ1M7C4DAWe1N289Txb2Ajldh5or9iUZcOarXk
3xZfxbvj0xTQyvdGNJOQNvxWYLRf8MvoMNmAOBpmZCinQrJXphyqpYVeicW1vBk4E9JPmAjZy5aG
u0bvRcCTfE1V2vPnrj2NCzl8fE8NcxRUzFXMeZkzafOGcZ56dGvomaiwrUj6ot3ET+RZj79oqHoT
WHOQNaUL8bZkoXCt6BohoilcNZjyCWlz9eLBP0qQFgR3QCWXeyN9lpKcIrCFi5zredDhQc3QfaKR
8ZlHLH3mkFOiFWdla9/9s6qHqT9yCvI57XdoEKo87Xs04eOrj9K/dBt9Jv8LqfPKGwc9Mttf1ia3
kI4v2CuNehvWyHLn1Zv6IzynKO2UfMXaiV+4qacjN/3oWxt8dYyzGLL7h//fEuB0zhSmVm5mfGc+
oeI9hJDbayeVTTz84mVK5yW4meRWkivPW3whSGtn+XCm3hrSs6afnr8l4C6fy/5gpiPruwWnqmf9
4Clk/DD6e39knjld7l70FNF7EhL1T3iemOiEbziFwqCM//BMqE6bOHq+k+0oOxtELtCsK8Aa7nsK
s3rd0ojKJtjKeEFJky4HYJIgOdsVOBvCdewS6I68eTGHBZ1PcTOga/FEhagKQthWIGAZyCorQZ0T
gAT4q3Y64OpOHzt5bbNNc0/lA233XUd/odkih25lck23ebONWSgUqG8TsYPuJ5/RKPyvNqGbSSXO
elKUtyKa6z4Ai28GQ8nzymJGI14BtS+jcoEMMzOqB82pcE7F5fsToVUJT0pFA/wrZDb7HrQwu6HY
4hALbwGCKw7YwA3gu/8Lw4UWET9IQ9OlPR941Gl9ueBWqvHQ8FzLWxgiGgIo6xtxiMNzzm3StjNp
GRk4Quei8WAEt4Qsor9RNjx3BnzgR8PqIX7Wm9BaRzpP1dQuxVSHqghD3Jdc3ILyJi3D54kfUm++
+be++aCbUEj7jOX/S6ZDcSgPAn0bmDc7JXRifTG87InQS3ODAOngSLunFfaN4LWBJ0bkIjqSA25a
0pwGc0nn5ctvfW5y4ggxNm7FhB7PxB9Je3dsPWXXEQqvkj32oVafWf6FW5WwBmupmnY5/BIA9j+i
jrWMCVBGCp8xKWRachgTd1DOAKPEfpvr2z9hcX5XYreDcU46iwUvcEeCDpKZjQgv1YscchgqGDhI
23tkBTaiHEBN7J5pv8LESLpYto2eMJ3JNrCJc1fTE4lTlQbyZkNzCCcd0VnGFqJeiWS/3kU4c18z
yZxhgaZLyhHNqzgFGIfeOgb5aQjOdXWu1HNwTJZER3YmIcFOdg3CNcSf+rn36z19JfGJGuCqPklC
h6FGlCvHezF3Kjf9TOtP6XsUT1hMm279UtcBRwmVMzvvppW+kxG907wn9CzqbHTqTb++dKvBlQw3
TPalvi8MJG37OCQ85FMwtol0qpOLcrfg8Y8Ov20KGHl2r36Z6TcxXsI82SuVa9Vr8xYNiwwvpLEa
kdSHmyJijd7GNE7uWf/Ro/5XkdR+P6VvTfxuAb4UaBiyLwO4zvDI2xslsXGCPgCABfYGDANxKerz
LqA9sKFZ8Zf4SXB2f/ehh3ebFBcpnEJsXTdfetTCR/H6Lmhxobpkb3ETne6Wq9PQQI1mOLEbF7N+
Cs1Or4Rfv1pSkC4ibfZlbBFYA2B1CpJLoMV+Clgzyruv3l/8uhFxfujTHTMQAGB+/CFj5I8Xp0px
Z15GmdH+aiBDk7uhnpNClebHkubVY4g81BToqWbd1UTM3u71Zk+yHWoL7R5oZDU8QlxS1s2Pbrl5
6fxTAGGb8OKZ+HL6ErLKlGaGtKumzGVWH1Lq7SjAc5pQc71bmdEikahlKPYiLFavuflc6M9FPy7g
6WAhouxo7aRFkfSwMiDnTggkt/GmzLaWVtUhex6AlwNdhjtTH8BDpf0WAa0tyJPMPqdFRhhTfibP
TvEdiYGH8onoTT0L2mdifbxgrrQ30thwkVTPBbHgYMxKc1nWnhl5+i8Ja9nLEQ8lofO8YGSn76i7
NLuAYkjRhLkR4IVmhmhj0p8T1AiK8opkBkoUihwr3fUEJfm4L3fjVnGNdCdchd42/TWi/vJ5lDHS
rRuDQRcp4puWYf1c+Eq4EksinP7CvaM5cAvdOhmiLSenBCe6v8TZO0TOc4AesJX3goEqewUoOVDt
KJphFcZZPTCv1HYpo2Zai9JFRmdAjfyW6gg0M6yzU/RnTjOxdY3Ijs0+OLGMxiNuHsNCf6DcCGl6
D+cG/YNX6kxA5yhDyrdeG+aIKC+00M1UJ0sc4mMsBXMDcQcbTVoHFHyb8IaQTQVdVC4rcmXXag5W
eT2U6/rfO6IG7ZfwGZXIy9ZAe5BJFcSuqSd0af39RY2MkAdghPL6j4Nbnf+iOMunIo+HHw4GG/Zz
ChVqtZn2OrzYcGLagufoeQ3fPw84T6RGy0H9jwE7xHLt1//hvaB44bwmB18VLEwm3MTwWC4dyGoJ
CUREU/WJQARF8M90yP2ocWdbLkKxUDpCS7VM1AIHh69LpKPE4DW/BGyGeHkQmyxqfYecV9AeRfzZ
FW4rT0fHevxEbl5sukVgfddfCoaQXcSIcbBxNCTZAfcETeg3ugNMAxYRhLEIx/t/RLdGFbbQCbiA
eCmPyejRlA/u5moZmetcXCOlacV1gogGNY1Fa3E1iw6okFCO0FhDGj+pUOWGeB109x5XQx+91kei
g3F5+krYDX61jg/ogz+Qm7a0xNDZ1f9LqQUMkeP6pNQBokeKG/fz9aleauGcGSfzeSoo6Od+4hTh
TvU3g44abUdAyoAyIvEAW7/cYFqHPXAMMXlVkNw3icc3Ru6GHyIKVzFsHNSptzS5CsLZak/lzGQ+
i4T8UZrzj6fOIGLBSDEl7m6jxlMfMK/ZAujWegleVc7M7LHFjlMZR6di/8Ty3jo5g+n5d/ZGAzJy
SVh4OVaTU4NFX9oP5ZQD8TLdYmt+idh6MjciL2yuWGteRtPWZr/Jtsu/r4rTWfd0qT45dHhFeigK
3Arn4drnKCs32edklMnQmNixbZWrgHg09SpU9+T5YfkfpWyzdhMqEcHXUmdJYYN0S79T8ZFB16K3
Aa3kFmv3Flq3eq+7W/y8teaFEMcUwE1mOmV8Cc8aTrd2Mwisy2ucUV0LiXbKdMb339YHLdw/wWkT
fHYhl23sbeAIPBQC5890h7lf3U/cLHOfjod4o59LJt6v/XhEl4oYeHS7H6u3I3SmlG/QbVGvEkpF
qjEPBE2QBFeko4lHacLtlrSi2cP3Zr+Uz0kFR8eJuvOrXLZbFQkEQP2DbkFepIcMcVYGK7BQ9/IL
WsK+xuuLdFlDDvXaIWIXxxIo+AaQKVR2VHKDMo+LSwMNMlw0C37LA5DqPxpdGnL1Dn35gwBNIAJm
S9OSsTSRFZPtZEqxQrqoxw4pVmW+I7QIUrei0HFeTrBuWnDs4zi7GIKiwEvnWD9kYZty+qIx3JCn
Jqw4FTHkGz/1bC9pRGudn75nogYavdGHmuoG+q/SfEv9lzpFr4kYFqq1yMEOLV+MqWHd1JPfWeUZ
+J137ZywOVeyDRFJ8Syfjuh7cCmd+t8r/0+v1pysbs2kUlrk4eShHsH1Ir2cGCnXOLnyTYYpgIu2
8q1q58Iq+GhUVprJKfPEqsGKqsAo1S6ldiy35EKbcyggmBOwa+TDXpAumk8R9GkNJCjP/wBoeAeQ
3KOXJIiDNtBbd/g7oWfnpZ2ZVwUutwvMtR5mRCh3wGdQGT2dQHGwPYQh6egO7xYZu8yU9yBBf85J
qKq/Ea/2rxXpy2RodbQ02mtXbkxpYSv5PCo3iIVBsv05cP5StlTfxWXFk06C5zzJDzlCwHySA8rD
XcaZsQ2Sz0T5IMLhxtL36q6VdR2sq9Bd2YHGf+h+1f4ecPzlDKc/av9cEWyC3tK1iSAhIEuK1xW1
eHnEHALb+Mi/HuM1UsSXz3BvDxKZH+HVT8uXvHwRNn5CoQhdQ4VjgcKyeqhUONoJeWw77n0u17hP
Ly30yP/CaciAqcyJKlyepGcyHN7ATCMNEE0pUQBoSvls0ZTiDMNTYh3l/pz45xgDmX+enMQ42LYs
fRVH3HCF0b44xohA+AienFleqyy0EfPjfuCOZnYG+gYFa2/O4QHTcuxzT8q9QXBHyVXLaadV5gVg
e+M0PExz2rXpTBY3kgwQ8jbxlbupsfBw4PWatKgqOE+U/OuemJB/Ci8nuZLk6tzYWGsw5PzkXBmo
CDnZa/tC9NDmFv5sepJaLteCv0r5K9GrxEme3OHWEdceNh6VlKIlAtKYuSKRO9h/Hqp2CpsT6KE0
nTbpoHRJOB5Bdq0+YM2RB84HroA59qxjhx2k/iYurhG+QAtYykduYmhZidlMKX8SEuSymchhbY2E
lwPp2xuiIz2ZoHuTO2Z4oAtnGzcDG5EwmQ+4SWBb/2GR2TJDoMnpQrWuvnXt2SWVY1wdeWwDaC3J
OpYmlhB4NM0Ej4aFRLRmISJXVI9kiAj1DPU4ezkZ5wIjbkAx2sz6NLs7RHRDm/XIkMKvsCPn/Evq
vproS1A+wvAx2tjDwGHrKbkmM4kjL17GQuvJRCSYVUKahd+HPgzCh2jDRotcXTsWHJnlD2v4nJag
8Evj1+TzaeLkiRPH+tfQAM53cYsIEi3yRNUbIRwQvLNKiVwON9C1wbklyQ6cWxMgSAnqc4YxO7no
1iXMnQZ7MqQJ0nvzlUnUQf+uGZGMLZrhwPuprBm0L+sLoCkdUTqnjvkeKtFrYDscsLgVazHcVBhu
rn32aPN1i1hXOfor+mmMK+hfwDKLviz9pKBaL490dqwfrqaKXnddUa+Ia4tngwUv2InoYFePuPid
WjbWtxV9kaBCt6oVXNRENIIS7u3l6yATwqcc3TT/T8OnZX5nU5NzUSkfEq10FKHKUZ73aH6MtWag
C5/0pyF9m3jDt2Ss1joZm9FrXhOTzCyA2NsnOTuwK7CYY3pjlgNxuuFsAsCURpfoCr5LdyvB5rig
26CfIhNf3spCqv6l000kBk/0XoFXRa6mslXs6sguVDIXNpZFJbOBKDoQ1PrmPse2RI7I1ARC0ght
8N1tEZWtYW1QZ1m4tShTjB/EsRbORfGzLD6M8V5VN8STM9oV2etsWCsalhlhVgm1726ppXM13QYy
hN7NExf4GV9WPOWP19WKvo+GK79fB+Em7Td9vuC4W6fHF2tQdnqVqw5oSLeUZu6AMJ0loXGqrxQe
iu/9taUImCfiStyLgicF4EyddkQXuh3LSeBKy0L3lO4Qvo4lyjHSTOqz3l8SH8PzlQj14CyM7KdE
h58sJCExjKSDBqIPZP+pUg/tjMJEe7rJTiqWeBdwW/hQOLegnfA2DcmcTJcXlDtxl3Uz5dTqx+ed
wxkuJvw+hkU4KcU23XoyibbA5l6mJ70OPEA+iaAIFUGVCJiBeRK4CSSqOM+WVmxmPFZ3QXC0gQ0O
KhFZB6CSUapOA/RdAN51B9CcChdDRPHTEx5J13CPDe2Dswc7X+F/Zdb1I5IXauH++TVTpG44PmhQ
5bdYuQ3Jsgu/xAayAeeipfC8D/0dT1veXdvuSvjzyErnn5n+lPxaXOCksdVH6ZJVRaeBj5ZHPNR2
3KyyZHKOgAEgbZo4rOXkxwEAVS5Q5VMEE9bAe0NAKsMosfNhPuz5Ax3o5JPe+3RYxHedIuqutlBk
OH4CbWNBjEmlZ63i1NUxJYPi7QgaRcK89eE0IZbZprRUEbtQ22PUg59x0MPTk/uSIwzb8xQUUC7y
4gcDJD8hLoOU4xMIux+sbR0jTAT+uJssDL2bwuGiBWixRYxDqGJoq10z5YYFtut3PSMJ5YaDQoWc
zaibBh5JnwjdgVYLbA31uIdDQz3JaQyFn2abAOkloAxuUbryEpUiK8L7f3QcmLVtzswH24o4Xcfk
TaKD6IoukThWf88H2TBrEg7sc1bgNqDoxn0XYz0HjbFOpWIOjYcCT4tZzxZPY9fekAxdSsRcw0Ts
I6GD3fXo/5jWlU3UeBsQHV4gaB7xeFdVnG+XcP2FvE+vbUBcBy7FX4mEbIzVhzLgfRRjt3klk6uh
TtYRW+yl1JfhsPcDEGsz8qF7TEhaIy9of4wlR/lLJ91qPEDgqXpxG74OxQPLEgG3WcPsi87zsjtw
7KcPAG/M1O2hsSM0WaQJQpwtyMgFWkYmrFYsRTL40h2FOfatZ+ZZyWKU2HjdwnczuL02kztk8sMa
eg7eCNyGmh1sSJbGS1YCsuo15sIOmP+J+VUSpzCr8G2Fc4mZO9wwVA2fr7eLrIDkT+HU456NzynD
rz0o3oRhAS3Vt+O26wAIOB3SOgxug80rsRGKtP9RdpM6pE+3JIgr4pqia2BOc1PBtwkf1R/meEiz
jy77MOPPNEESazcIJafSgWeK0iGjzRu/mYLVGguun8zxWr6yXdPv6mwnc8/ZoOG006s5cUbAngyq
FgcznNrOMfBoKUeNvaQ4kJCK6IWmruBZslukTnskTu2r9zw9OmnNyTMJ7R2QG+zTdzJDxNTsaMjH
kK0HOcYlbR4GzvHy1jGsnzHDTYI9hL8/23+X7HX8evkpXf7JOo34YOiTrDPvj2JybMyjD9TBuujZ
QvcXCTaH/lhmJ/5c6Y6ESvhgoeNj8jwI0SGodjVL/XEsCCBecRhgIsAHm04oSBxSBF6ZqKHRrT2R
ahDkuIHVWTCcsIlYIX8YbwyGydc/wkxKYFYN0t5V8WPSo2e+y3EucF7xP8Pwovw4EikcLPKSaRpp
Vbam7nyKC2urfUJbKJHP95/P9iuYbFZBs5rOcjV7qO/2OM2sa6w4wzK6hC9Y/LTipxzrP2vvXygy
hTKxfz5LHguItrPwMZQ8hagZKInOJAeglFnm1YniKOkBbBALDFSTwyo9iSkOOncJqZHGRRFdUwJL
gPz7d+qmmH6cjId0Q2A2awlFOTgr1ipMdbq/p5KKfv+K3Up1qsQRCfN62Q3jwfgKHumN83wxyos3
pWfgwnjDnDnChjCe9iJMImP/HAmIhTEJWJNKP4nmvU0vZhSnn4VSPYZjnuHcXhRkaLl018Kb5oZM
oIYZDzUedKUnO2KrUQ0UOKdRu748vKo8mzyILAs6odzBSQPQLzs8QnjACCTGhKXReMM++IVJr8bs
wOYCJP1/BjNLZMi+bfsv2IcPHzj7vUmuHBdpvdEMK91hMTQPWn3pou2vfnxVGES3iFeOZrGHTVGW
zpjYKpiIjJJwZWT0C5cwKqMpa3BZJqsWZNanjBiJ8BZt7WebjM2fenbbh6Rjb0M+iO/XG2A9Pn8I
c5KZ+dCWUAjaXBd3wEI5+B2Ue2O9eAW/iTrr248q/AjVu97emtoDkQU+/EUxs44UsucWcKUgOxHj
ClrKRA12FMtdkMGeBaaw4gHQtW1RnP9yZrM1kCqRvNNLJNmStJTaiQeloj5RD5EZ203IVAESBLYj
/LfKRiSQqYVwDEpyB02ZKDrSm4SVSQG2gdv0mmhhDMxgZTAn+aewlo6n5DMsryPq4/5W+reqvI/P
W/m8xfI1E2dwjPi30ofEsxntWUzmerlQ4UzQc7M4B05skPiXAxLgCyNZh8p0kQGhFVP3367nybBB
hFDuv8zJYskBY4nKfFB4WGfEN2ftTkCmoOMAA/K5KEeCN3eAsrPAGfMJlN0zDjAdYixFKJM0wg38
WTYBxEb0q/e/nbYK2DcZuGwgX82rwibBq+ATBCpK5MhBWLSAe+KflJnF82cQvwVtTghw2BP/tOnu
Pib31jVQS8IFC7YgoCRi3zQP83yrebnmTTTV5756wjbyetUDEzggNw8cESh3e0jiA7SzSCPn7LCW
PiV1NaquqDt5uZNedF02frmlmmOHUmfPgfjWLRe1QPh8SjekFAZrq7mhDzLDgyh7Ccqu53ZMd+K+
vzPukugl1Xst2g9odmmDAQiquN96xgbexAbqV8UzQc3udMLMii6Qo+N5qi7iOVERtU+0KbEh+y76
f0yd13Kj6rpFn4gqcrgFFBDKybJvKNvdJglETk9/Bu5Vp3ZVX+zdy23LEvx8Yc4x99LZ9DJhnShr
FhPQo2eEq4eKSG3X5rYEK14sxOQr/hv2p1A7ppI/q6AG8Md+BZp7q1aHOjvkODRJq6qD9b+hfcex
hanywWqkZ9y4Uhni6+stapdJ9poRZ9jMlob2LA/MYBciPZoDyS+RrkL8VufvjF4MjkQCQ5h/Ew/1
dHtQWxZrNdRMZQJ1GoCnBJ/bVaX7pD3M5KNgqYr1b19MBw2aFKP/0Imts6y4w/BVIgbtJEoD3Ra9
VqS1SAj26uh85HVlkW61sT6xN+HqR1iLciohdmLSoMWhFfQ09rxq7MagOUuw5iuCtOalBk9xMp0A
g2o21EH8qBVLYRm78H9R8Lwlqbl4Pk+BtNQ7r7/Hn3KBAJ5Jwjx7XuMckrOFrpBdK62SwUf+qfKs
9oN626KVSt6QwDQ8BFpsvzZybOObJX3IDh7jFlY4zH8iGVv1QsC8l3yYmo36r5ffoxkwsm8plKV3
ASknmZ9MUDg7o/MTtyuJ92+spf/JoOu7ZXpV7e0S7lSOcIrJ1FMYR5tr2TFg9OyT7jHW3PVAo3Eq
zIpRC8W5huuOnnnRVYuOOiFZoofO5+y/1YBu1Ie4JYCNwAs4T7oPBmrt9MhirIfOF9z/7QeLdi+1
+BgPPXi0+CAR2iz5DWrpYuMVxcYiw5r0172azLvQQtuRsxOMD4AL4MCs4QwIKhwKGxptZ7nSXv6T
4hXoQL1BIoYJOhBAW5LYjQxOg5NzFftr5BICMinr6EX80LoM19qv4jlOVjXn4U4Ozm13spJTPNPr
sQvVMzYd2js74WI8VypyS9gs7xC1qjne+A/LYVyArJq7U0PXwFJthIU1bmR+VHp9CedYOGfJPt0R
XWTk80/L0TOXZBMtO+R/+TKQLrNgZAWpfQRrhw+3Aw5mR1+ICY29kZwk5OM2mPDgPCSnvF2CX4PF
y0ptCpnS/QezQJlmPBcQqcDz6YuabGsqtW4maDBjkYEI0BFBBMC98d08U1J22Vedwbk14g3sbhB8
t+8V2IsX8SodbxwSElM+KRR9cIuqU646EzMxFirNWqR+hx+zDBlNYrygJSlRuvIjuQd3WfYm3lX1
XdLuVrZkr0BHL4of6CoCjGcESk6XIp6R/6cURgkRC+S1kUc96+pFZk6R/2y9TNygTUOGj/1oiMje
nb8KZShLoVMhsWkggfKIwAhJF3MSMnmaZrZ4CepWJ9hlWzGIQe/DH2ln4ZsR11H70KzVKCwy8RBg
ojEeAjiEzIH9Nrw9m0fPHbrPCdnS4e3NvhccXnm0eMo8FRDhHRK6tZTAjjdDucfngkSYM1rtcVzg
9X29/qYRaxB8uoxsi6MRHCxlO0vYUHfU7L0gB3W3XLmX5Z2frZf3KCA654aIp36umS3h+sfyr7hx
ST79nN+FuREXKfKcgEkeJQ1+cVKha69NPQlJm0JCwupFnt8AlOEjajyTkA5QTep9FA/j/VlfO5Qx
bCYHt2LzwVdDz8BL4o3S2ghWRU/HsTL/6iYZM2vmJiFy0IJ2xx7ykxpdioORHvrqVg72s1gnxRoL
wbpR19NaWhNj9Dyo6mVUL9xOcovw0E9TP2p8AQtBaOfWVTCvRX83jYUIoZdEUi74zG7SE4lEbP7H
7IxnwYKVANYXgyYHkunpK8NGN+Jj++1MEN1oSb0SpC2W6vqBp9K8DTGoX0ZEHIi/0ymRajDY4Ugm
P3tTYRtfiptpOsYC7cZK+c5jW9ceTzqlzDUqKHXNuRkuyNjN3cjDBLo78w7dHzCywH7/bhj5kRjs
6rjbc7/VfSvZRulW133y0PrFxCde4Ku2EbXoxZ7EzQt5Vi3K1tm17vFRRfFZBD5UnbDlDNXpKR25
SlsRIuNBXPABdaqDemWWFxkwhiw+CA+XndassWlx+98LYrtYfRazoPyJBYyIxomZwVr4ijs3XSDF
7uyncu8JXc6mj1pA0/ehKPegvzGTYyBooZ/nSBZ43h2V5KwSuO0PHakbEEd2L9zLs3+gJOyXMx2N
nJsKF0HnLIEHfyI7bPyc3Abew+SkliMiZmJHuQ1Lv+sI7lwwdXRMCuhf4bbMWgcXJmC+eD1GXtfv
5eE/+Uep+Jni6wUrte2U7aR10/ia4Ney/5JngXUog6HzyVKzkDIu05uUs9v1uEQqIk+JEyfZ5642
SO3WLRULwVRMAd6qjCc6tHrwdHdZsMMUluBf3BPJcWwOKaUWRfOfogYlesY/9Y8M+VJdld52Pl/N
fD5flX3yJaEP8GR924u+/Of1FN1iwFrqmwUjWE5XTXbAIL6emQ0f6O9U7/UaeGrfulG5sjjf21lr
0Bc4FBW37rulZTlaaznj0UIAa0NSxltxoLYg8CLtyULYQC9iQgefEMEvGB+U4yMbNX2hY4ZeBpzg
m3C7Ip7lCYKCyR8HrlasUIgDFuEgR4aRVHYhXrMeQ/GsCflGL9G3yHoXpP4wmhhf1wY8OovMLJyB
OkDec3T7GJ4xRFdLRmJEeknRVW7XkB35HmaA9EKtUH9+fhMyZGXrrqsQrfq0s7mw/UeiSQ0+UjJA
MXMRO47q2yS/2GfmwQLUZsCY1ATpGBWTjV107xz2p6jCabBpvJPgTQdxU5KRQMxh70P8oW4yni4a
DNxd9XkOvngwvenQb0jn0sCQSS4I0liSNCoTWReDHU59HRy2hugdqAs9LgnBTHDGtdgCM/QYUnwI
DftAJxG2DauHzO+ePwCj50FKEi5BXwy17vID2uL0Ik6uLVz9EnEclBXPp4cYsgZAeTx5DBPLCknM
kW0vi1wLIzoG63ERSFvpde+XGb+KmtL7oId2YEpXMSkPhGW4CH/SObYIQeLJQFSlfUVF4CK30Et6
dnKSSG8B0g+uZQwXY48DAr3xVqowL0BhhR901XFks0R7Hc2DIkFJWiXjx5QtNLQkmE7FYDO8jgrr
EZADE+qGGaqD5uIfzKR+gBsCczMll6G9gUtTsLaAjWNoEvsNMFtlZWinIkMmscNGxoc/ly8QNMUj
DrMUIRtPfi1aSrSJEQhg3E5+KfkTRgNCCqm7zBh+yyaErB6ViEXcuN3VPfLCZcS/sBY5oJA5fEpi
G6WNRBLtQ0+/aixDCGAMwJKseHHUHXm2ioBFWgvbHI5z1d84+tzIzVj9eai2GA3ypxAF3BnV0iKM
JaypzTNbUMTr1QNFDiLa6RglnhX09nb1rcMVxT7LYVm7fBAju4R4+yp2A+NyawegDdFO53Lpcnk6
kHkMzjMm8MCSjUB2FWRBf8jRRZtE0cQ9xIuhDQcGQ11kISdKNjUG395nCNdjbJFTcEI/Fbqh1s4K
fLy3+drP90nEIvuNX7GLvaYlnvCti2beFUuyRNyBo0v43MLzE8PYgy6HKxY+DZnCbykmYnhHwsuR
xyM8UIm9S4Djn+w8nd/kQ8nvsLhUI1yPoQtpCM7Z82luwLWgU7CC1gV/bh1oR3sSnyDQZyvmXDDN
hWQd45vHPXdI7lw3vHhZhXjOrZktwE8VxTeTooAynLDhOlyIo75ByNAbaNbRP5DR5lHlylhDMPb8
yiXogYAQSFiFjYWe2NZrjsykUUzmKM7/vtgEaf1SCGZeEu7DQI03dDjJylmPbgDxWEXwKRvPv5C0
2vJBF7pgaNaKRDsseANf47GBDhHdnphGrTe+Gjhp2zOzUm1VpskzUZPO26BdJkfOGxAvIGDidOzg
LDSclAi56LC63A/hyDAqfe2FD42J/oze4tPYzqdG7jOyleAtQZsAvkBfRQqPgGhvVUknzhRiHQQR
pDpyZofxMGf4BCftXCkfU781K7xwDDj/xCscFqjziAIcSaIez8nXoG0wbch/sG1g0YQLxoH5hFJA
a0+y4Mq69dGR+KS5QQxdEqAYZWvjvIUwDIdPkrPHEtgj7oKRFlz5w4pGBKTFPIznhoBqVnPMAMMM
W+45VMli3QQLjAKej4zEILA3IjP7FeyvF4T8llPNKxKP6TJsK6tZHqWzUizCl5PNer9YuYg0DOqq
JSZSwM+LdZ/uCsn5PCkfXzshO0rilZvU1L1+bBBCeRVVjnSmmwnWBrohTPLlmh+Odq7oEZDue0Bf
KyQ5MirwM0/W6qskqS3f/q30DSjww7+IPcxMydtEBmBylTI77TxId3k+PwBzgrVF/5lshhPje+hc
00mMt/WjSKjfUds7EwTq8R1JaCot1XxJcxejreStGGwwX93zL2nbHQw0sFqDPaEpIu+JZw88Ni6I
hGfCgysjGRfQTkHQW/O4lvl+9JOG5wKQHKlbmPKsYwy6wcIU5hvjLsgOJhkoNvhqMK8GSVHWJuXZ
QTG0S35KblBNd0WO9Y6xvmPsYDL/HcpV/tyhhwTblyC/jX/FRrx2qwbmQ7e1sMjqnohiXKcCs5RK
+hyIkVG8lriXjuPnTe1mGWhJwwnafbIReRImxmcYoR4AWhYsomqp/m4geNHRPcT+TBzJQYm9sClt
PTwDx2O9f5hXh8Me0B4ZxSA6f0lfK7b+jDcYsXJ5Dx9oWHgYK4Yj80uoryuiHjt67fXSrQqcnARn
szpYUrwIAsEwSGmK3Yhl8p9RjGuXTTnHNWkALwRqK/SJBM903W0KSWVki7lpvxViAgdm7wgNqy/e
fQhSBkFo3H1Lm2c2HDa2dt0b7SnZoa+ydKEVEiQaia8TbzYdakzVcJgKDixzj1yxfrDKFO1/kS8v
Il/oPThMdOKRgQj/hN58ir9OQPn+/5GCuJO96Vso2NmwD14nSiIeGDweuQL+jWkoJPLX3RJPVAyc
UinxfRQzjNwoHlQOxHorlF/w2jgruvqs8aTj/O99zhae26QyZNBOqPSk6pxZO45xNI8AD1EWTfAP
5XuTvnXCG1NpJFmm+UVgIIrADm7otKytr+eZ8T6P96B/Q9dQz0KkDzRHXAo0IGRtMKSvKdF2r3qd
BxdttF+Ry6dUOoR9xeW14JuTAj/TQYmPeu0bC0/anuUeor7Kkw8h0iB1QS6ZwWtWSW9BnUR4IXiN
TStJzgBMS6SAmWOqimKvH9OEHaSLr/HVXUf0AMaVGqEUvDBhoMUQzFafn+xRC55Uo1fybXeVX/ih
stebHXcjok9ofzHbjJUO2aL0uETQTJH5eHtaV7G4KclV6Tocu1elvMjZuWiOPbsTiKrGPH+0HPjk
6u8l/xoI7WRIJ0IESNY8J/UURdqVAgjON7pokXGEIXt1uybWqB72lgqSiz0Oz1ae2tO04+p9oSTR
GPCT/gGL6Xd1nuizeGQWvVRo9eczgtUDH6vaX7h0kdoxV9TDxZaHBH90w0N5y7+EI5kNb2xzB/ld
x+W6CIXPNP4sW3Y9cyFIJYcm7MmKasZkW9IpkU9M92asKXvCFlZSA01GA3nl/+Ns/1tHUVlIub8V
zd0MgOA0i9fNuCb4gQAh9ol0fDjGhSVFKSElUBFbF92sbt4SLBi0/ZhraPaYPAQ3Ob1NC4RLQPQE
9jnNTNlWfynbLGdImMEqSbpHSn9Q022szAIF+jotPBQ/3T7ScZats+c2MKnYZ3EegG7o2PQyG9ZQ
bOOJLBtYFoV+LR0lkP/hSk7JhAHtPYgHXdxPpCfGu8hvpHVe+iBcWAU5EdbWZt6ThNCUMLXVK1Vf
yQVOnPU7e2iLmQoQELRaG+iA5eAjWaNY+t1gv6qdCC+Ih86vpsiSr+F4Ycc+gTBJEQxuCJVhRc+w
VAYEsoy1hQS88FeQpQX75nNQTq9u1ego0r8U9R1Jfbdl7x1+IpT8By8Xpz0yLqSNYCJXDJblS5Mf
m2FwAEQyrG2qJU/fEWhSkSdkKs+nD2JpZNaIlxuZ8IlZRkadDN0YQY+E72vewf9TJ0Il1ww/yl2m
wXGDlXSlfRTgaT+o+sAnyyAZK/etJ1W+uBbIAOU70mbk0zjru1tX3Mcl4EkG1RV47dfBYhCz5CDs
ixPb476YzxVyajRhazFp2k8jG2osVcduUWRI/z1GFDh5501sN9tPyDWFZPlSzgG4T3K+QgRMsrEa
zkRM9sd/gZSFuiSPkCebemZXvEE3ZGEpL0bkI4f6dQyFY8wyNzrrDWnJ51ZBRE8CUPu1w/g9+Cqw
8F/e0OCKzlP47GRm8PbgdsuhfxOl98ZlEsO06xm5j2p4k1hO6I/YeJTGI4PJFD4mHKMeBr8022g4
BZ/YlNZxti5/Rx+kEEvBsjuUHRrY1TgwBWCH4Q2a166GaZu4pbAXy33NUrrbZiUKd9oSr9O93EWG
xRSijgGa+fVq+Qxd3RGVGe6ksatjVKmtgTvp4YyhY6plEgZX3soVIuhsN+k0ODsNP4i+y9L97Jro
dh7pDLWAEwtm2MnA2QrHl/hDYUVn7CIuthyh/zv1f+Xwr9BDOlz2pL8pnLan7LUFpmF1f+Y0h3CD
S5co4Fa+ZNlZIxor2gM2kuxvEhqa5PSMDla2L/KjwPTq6VqvbygFwN/CRUXHbVMuPmgoMpSYPNJY
NWhf9E5AGeFW0jw9aUlMZ3D6I6UoVgpyBdhEfPOEMuYHYNhf4vg2OCRriJBSrIP2nd5z6wDJIQS6
mq7D/UNFlyydLOKCgT5s9XqLn3/HVPmXrmGCjk5nrgP8vK5ZAWqRV8qwLDnaip06oV/Yy+PMXAR9
F6EF4I8HqgZaQF/cMwTDyKo/hQvED+gAUAOIgRcMLze+kl9cErA6uGIMzxhqcVz0bnbvKGpR3J6m
b1XzuwdDvRUIOBPC9EIHThUuOn0tlUz2Z0afLsyYwhr2I/8eb2PuEywPW8ywl0b4yQ4V+W/yxnJH
suw+3QgIKvpbXN6T6yifGnhj8VmqTkZ1aprFC3kbgILyMLkcDjJZZPsaMaiw01Ehezlz/l0N1xES
aWxzGrEpMaEYbOInv229yJ/LdqHZwccYHGXpxLARGhTu36VWrWFj3I3+otH2/9IrKswgNq8vbL6C
k6ZByvnmW2h2bF7ggmiX148g3dnjRHiTws8m+GybLyH45B7UoVbYg2y3yrtuPNTwYah3Vhdz1uce
9dxOi85qc36iIzfWzI2BREkvLpCZPInyDzabyBj8jxjsC3Efl3sB0+q97M6CBG/vmFZ7yUU68LxF
5jmNAbAdIidmuiJywu2SfnauKdkpGE4Gyd8LZUIb/yeM/ubDn0DyFX2T/r0+jQ9L+Zz0j4Jk7JLr
5dT5TIJfxY1aF9e2PWmHxIV5rBNH/xgIrIvfk/oSvZiYeUbuyQKBKrb5/lS9ltvptRnMa6hcniSf
THbav7/gqs+4pQEL3HRmuqzmsNxtieyPcIMBnNuyvLC/FEa0ccBnttgnb69woyQEpdkQkWsnvZnv
Vnoqk2O24yWSp4F5FWSbT1h81r2rib1s03uh3KLhrsk3g11qsij1TSX5L2xbzOjzzjOo6dl6qqiW
bqaBTurcJqfhmLqauW0zJDO8X7tYcELlpvZ3peCkp9u2i9c2q/249tsXmq9LHpyF9gTG7zxv2Z0A
MwUEqeryI67XDS44m6BLsq9J44wZrh/j5bPfCWRW/v0h15L/XaTwhfYKHB/tv5Q8PQRcALt7R+Xp
KrI/yf5a9APBlyc3NWkB/VHwnxAvBN9gdyuhqXZbdvu1n+mbmLlAARUewjIzauAva5Ep7ULcA54X
VoDM0gYavkeE3ghnIN2plp/3G+WagN7YsV68AleD0hMYy5pRqcCg8JDE+za+Phls5ksZQE8cAhEj
x+lW6NuXjjMStZcXN/Yr8MfKR52Q0SIWqyqxpWP6FknLKvZh7KSZV5Se+VyAZ5PHdQ+s1MlJ0RH9
OdaP7hZmQHRQbMzBNaSXfURqkbYZZS9hKwxf/MPYZvx3ExHWQRVP8mlobaBr+etaJvw8J9lO4rKE
CSz+WHNPTByT2067Ztz7GTd7/lCyQ3DL2JE0u2fW2veIfduioY7bk4GYC6up2SXYK5/MPgtneJ1G
3dVFmCUba8s2pPVkGVf6Cgpc+GaWPpy5FgClBcCY0mN5L6yNWm0j+jnWz6hLcZxg3b6J1bnj6Mv+
QFpKnsiTyYS+ibwIRkpo3EG14LZC927r6Y9K23pyYTG98v1kHmRCIVNcDNS0JFMX9SLMFhMiZsmW
d9Oc0HlUdwpDsFWIMAqsk/SH8xVy18BKm6jqzpfibeVWQoNNgrQspzfjZRg4sPKE2gWh1JF3xak/
YGlZFOlSzJ9OwxStIZHIV+KPchEilwtR2kx2C2R9ZMU0UfqfhRRXzRH3SraqEWxiNBjXauxFCJkP
8IHg0objxyO9o8Cqf3gQtWzwt5TXFcBStMxr4xJSAqWYP6pF8/3iCUB+Go9Hc2/xoT2dmqEYj6lt
09ocGapM/BV9JRl3K5H6aVcP5BrYI5PUyQMNOuM1+ZRd/hXPE6YU/eAoGJo2fBGD091Tcwr+peo3
ApeB7g3m5OSa4eo1gTpUu3KEbGvZDbA2OFk3//B9d6VxLB2UFUBOmwv/mhIGri/+PUkT1rHGZ07Y
6KjjjGTJ+zFYm56pt4/SQWD6leM49wrjc8T8yJAfJXoOrfRgkCMnsbrKqqWBec2YeVpTsMm3L6BM
29ciGw58eYp4iHdYoHu65/l7Y30iCugiwmccaKdAQ6uHPHw8CV9FNKHDJuCtZxxVb2rcKDhVMKaP
h3giAeDAQ2QOUThG1Ul5FNtQWJAfxXRkPz06dMFU+ysNkG6KV9E2F0HlsGCHrNi2SzHznsDvFJbo
D24ZA0hZdS5/X1kdLFRGpqCJfoAagloOicoh08KeLmmB5/+tEDxFWKkFmPklF5uiz3Av3uAnNU+z
yuqzebPWub4umGWwF9mKUOViL0GACTuVgAkXzJxgbYreT+KbSTwesil53/wGk46VMxw0dssz6rdJ
l1C9BgTwyOd+QaugVyGeMtMF/2shDZjLjQTTIyNZbrlfYm6ZQf8g1Grzb2/I9g9GkgS5pMAFjCJj
lytbODuvmY4KfUQHyYmdStkM7YaKV4PK+dzK0y69q697xYiWIQ7XNNiv0XHrYiUILvc+wFxKLm4o
kwCznp6VvIDxGEqn5/aeg36nfeEliasnNsD4Bu7238cAIOB/dfusqykZn4sh+ODtky7TAdW/If5w
DkDOjn+4ywFZll4CDR83xqGoN3J+rHrgYZGTMmzGra3SoM0XExRbfh4QUrCUXK47I5cXprmvx4NE
MERERYSKlugeRHxM0DhY39PPZjqyfU3SD3GcD7nKuAGvhQ2XVB73tlk4kCufVE+/nz9sRunRN9vx
J3gdEb7kMGJfpEvPqIVY2uUVqjx6RH6CU4of5eDWn9MvywU0RoCgGAsbbFcZvKttHP53Jys9aCSK
P0Hxx6xmVAqWlgeM2cFFlIiNaTpAFUEWoBI84knLFC1VcZgw85T74Ecq34EnLi2OgolUsyOCK+Zv
G44XWGZQn8tpPWN6V48CrhtF3qZKtgODHEDEr+PoxJ9sltERyOgDXu+y/A5et3p+sKavaN/ZfFZX
8CbCgz43PE/9ZYhvbYEoSAFXDgtuKK5yd2MogJ+L0Rvt6ankfhVPTQ9L6IZbbCsMS1+7dEwNshlo
7auoiDfiSaHzWVbkkbJdAC3kMXr2oteiJ5b9FcNZ54Y8bSBN05Rv5qR2o6BsPwyLLDkb4UkpaUQO
criX6x32nzHy4xYV35wFSmh8wcyC0BiOvcFrNa/7W62e00Y3NgR7j41frCJmsF/R5qJhBCvxQVyd
t+2Q/VS/7mUN9z5mOAZREKJe4SoREDXbUKJyG+LTnHsNKR+fFwFQTCJm95W9SOrl8IOnkQhZum5R
2cIR8Yiy1UCfQApLQYZDdFlHEnkCoYMEiHSMx5S9Fdq1NEmUt7C7dH78osHbS8+jZBxL6RzDR3SC
+B1dnql/jPpHiCYPYbcv6xuWIz+ujmbBVc2lqKyVjkBvdUDD56O1NGL/xSpEmYsjM1s37xWZ0sMS
HqXIfPwXRg3+uYNQOT8/6aLEpXmTyyUYTPduMoTnCV1Dx5wR47/PRVezNlLpGoxvjdUT7wqDn6Rx
oS0GfEONyaEn8DgPQqeJb2U6s9E5fyY8YA79UfF7yRVM+n5i4U1EFas/MuMxuPiMdoG8sX6Pn5f9
oW9kh7MINjBMoTjbZBl33ww8qoGwfXALmM83uUKyc5Xzy7M5iUhZ9qBfGmHXSjuXPCyQfTYsbAFA
HoMGnY/QkS53PysWra2RBaB4Nec+S6RkI2bEp26pnybWvtX8fB+aVWGCAnNBl9P8qdWS86JnAFQw
jNqj37McAkPhG8yVYxktiRblTwzvccWDnOBtd8L5cgHiqHmv5ijIpOY6onzQ41M6kkuAOwoSD8V/
ZMeMcPgspPIBOX2iPJDoX9uMYnTRPMoFWEaN0fPqCXkUNmgk/523ZctUNe1yRJOyiy0shVeRSU3v
To/dxOib82pXmoy733jsaN08M5XIFpuNFQuohyZ5LZl11Fwx2QkRKN0Dj1tNYZJEVMjTCSqDQcmS
U7eSXP4/ZVFDGC0UdRppepKZoMirCrO/nOsa0A75P8R8v+nKh8J2ijzB3/qhGZaUieXckU/8svyW
c8w28MlkFlCunw/xyabm0Ga+DFGRaWjulhkz+U9elZXbsN4tfxD/DriBdJxrHuVpisElvUSedIAj
SKWcW40tj15Cc88uoGJXmc1ljBqU6Jeok2h9WfHpYPmPkFiHcHHndxWHQ1ec6gVsy97nTTUNB4M+
e0qfy5iqBQ4/1Vt636V2n/mx5icWe/BxoWTv1GGVLDiM3l4/xbdUrqljm+WzPWlYpNdU+QZLaQ4/
DjFeAk9Dnl+QX8G9xtmfUQ3Ir8MdveO3MwXFyTA1mfwCu7VLtU0f0bQ0vU5WXPJhOWnA9AunIjE6
aVauwO6Qe5O/ATVBG7GkkuUN5j/hCYNqDb5i9HyuQp7KIzsRMM0JZRvgUJ2/JwSHLRzgdvHe6a91
+BOSjWdtoOOn5mUybi2LDa/fkM0Lm5VcVBvAtIl2nFUy6uu9arDk2nbL14Jvw29dPDICidj7bfNH
GJLY9qOUaPWo/TYd2Fft64VRgcWl6zIAeVXtXBcQObKgaOdXD8Zdlb1PferkQuPyF4Bwm/Kh72Sa
cSr/VazBOkILSK8rzYBS0gC6ZTZ/mOgX5uUeT3b2Lgln4roGfT0SvrER2QTOPdGLZxnVOn0SlFfx
Okn3+D5/opQHAqN488Bj8d8kqCQ2gJSV5xIZ8YAm6EA0BbZChjTm0yVkSOS9ZlXO/Ef4qEU2N0Bi
2wBLa08Dt+Qj4s1HrttvBoHwBK9s/1S58xwedR5t4oKXZ/Qbgo45H0z2UDfxXAsPxUwJf6CaNl3S
3fXXW9Q7DQlfL8jK3btYH4FvW/HXRAZCJiKJ54TQKLs5wzJ5LX8Ir48+xIiPZEIaUIA1EMVQE39o
EWJuh0rcQPBLKdi5cvk1qqwX17Q7erVlYljQDefXDtmNgXkMBGaNdQ1fpNexxrD+cM9WHAL0aXn3
FuJz0N1gmJuL4EY8t2hrwTJCRDIfUmvOKBFYbPKRWFRii555nHouhotIpAcSICbmVJM6wQV+eG4r
xY7rM7dfri4a2sxVxqI1f487JCEmG5O1PK3Rs2GTA7iqP8iHNQ4v3Ydabz0dWN5muANGlkYk0tmM
h7SHcRjwmVzJBcmklRUuLNafGYfp73cyizuAXraeOI4TvKKeVc2hLLwhm0x4i4Ann6k19e9O/ya4
8jr+mPIViFvlAZSZ5pdChIr2rbJpWbGaDc8BINz4RrhJUj9i+f11bwHaP4lLvsS/ZO4+u6jtWQQI
txjRsn6k5gOEXkayJGiLfxJRJVopwQogoNNBJm+2wre5+i3p0vXrcweUH0UART1cahs1poQPbAeU
vQ4uxrQ3Vw9SZXDFKiRaWjfNukkK1pL/BmJGtftIz9F0wZlqRAsC3u5AoAGOLGXermhmQeszUe8D
Q2//me15vuo/9bSArhtmG0CCSUOM7Polrb9ybZGnN11hBYEme5bmYZJ3kN3FDjGSXbVDo4qhVzWg
9TfTmxDcwnV+FOH3d5t2j+s0exNqlMrnUj4cPnphMQsPXz68umWLVSsiC/0DGPumiD5BtSUz/YTe
I7mCYAtAuQSXMbh040xp23HSRi5Tw2ZbkIiTfbzMRxY9epSh4Zd4h8aOE6vjSFkHGwF0AMfHPAE1
VzNGnyUxR9+i5FGJFqlaD99tcNRsgArmiqqX3qWA4Xk3uJwRO+Gj3fFu6+IuEXYpi5Jql+2BqEEd
y69gX85le0ZNLLfnfj7z23obCCjD5saT+JSdjyg/xCYHZDTZUvbSI4CCHFi/sPrknAh2FtvRYt8W
+8JL9z5hHlr2nrSOFbaMschou2n4y32mC9RR4Z1pAus8tF7gfrBhsSqp1sxjYUxO+OETD3+0gD7z
BHA84yq/9NojRYAfNmcd1Vqw4azmkkcoFlY2hy6/qYrKhkeWyS2wZlzdzkB0Wjh6AbfiBvkF7UZX
P4jftOI0P/QS79+3iMJVtwS4i6qFiBpyQzJUwNwZPG5mh7Y3Os+tUSNJiQnprR2jnrv7lg5Avod7
AJcsUizsr+MiNyE+MFIXeh/kXyq8BTMqcs+lxU4eyF/9RR/WNBtwdcD7tszlUajG+8Y18f4OH8gD
GQiZ3BBvDO/8cdoN8mwSdVU0ByjhylMSg6hottyuWIg5j8ggkKUNQTkM2A35pyeMNblJLK+HN+P7
CYbHXDXR2Q1g+ICPmZOQDIb+6RvElIrkoC2iWF04Nnjf53sx3eun+odPVUck60kKwwHrUpRX0J1x
cFHYco8XlTjdza69l8+3kT/DrVWvw7YvfF3Z9NlGlTxRWguovQlVALjuMIYZ4408cZlBrsQstzX7
ncr8le3bhQijXQHH3wBoMAPZn5dOXVvdsi3QZX9Vymcnsc6/tML5HC0F+TOf3EHfAHoqiOTYJgK8
IrurfQwH8U2AJ6McJnU1Kvuy3VXrkK32GhtNFpy75FQQ0xg4z2CYvQJIRVGtyDyeWKnnxMzDDO63
/XuMH8Q+Y9TseMjaCH3Mq3X2wO4tUbc78On141NdJyKQ2LOC2Ur1UmovF1112rqiwDPvLDYsyHYe
rH7lM9adye9/05RepI8vOuZdxjt+MdNYlu3yzlCmxJPiJA6idorLJbn3FSncEq3Mfkx3Vb4VFFej
aQmcElIEdi2nr3zNw0dmLkKGwi3afBBcgq1m3qlWODtPz9dNrcngNm1R8WR1VcDKkxhybcNhOyGX
IvIA2UWBanWBM61gCPY700kS5GgM1rClGsT2nFruNPrMPXNUU/ao9wYqobkWOYWi/SdwkpWFwCdJ
sIYglvrCmFP7T4B4yG1wmamM5DIAZoA231sE5gJ5YKotIGwvVoxCFr1tmfdaWoTJtRyZs4NIWmiu
k6tu4qwZj9f+qHgKmP3c0QLGpmvDOqeB489N3l7Rt01v8x4qOVOLxdQufAqL8Iux+CDyfsPvXhb8
mpXPl2nxSopXL+O9JhiQ/r0AQxB8A4Jh9MUA2qo2xUOL6J7UbG1FYEDnQoeKm/IfFcOC4SXTMWHN
3eWI2Z8u/T+izqy5US3Nor+ICCYxvIIkQCNotP1COJ1ORjGIWb++F/bt7qiMW1F1nZm2hM75hr3X
XjeEVJFqUHukNN0owJ/ruZFpKxg9Tj+cU5m4aHOvTIf9lvm1TFobmHXjU4FV7nAYykxJQFI7JcC9
fzeA4eOaopDKlapsemx5EKAOH8bOfXYeJTZJQTPFv7BHf/RTR12gSdywOyYU3VazNzO+iR01hHRm
/LxKI5d3m/yUQd2PGrjOM+PVQZ8nnOFw5CegWmIKSQnZGIcHcovh3KJUo14kxpYTF1kw8BYO0gwR
3U5jL5hz+VhJzFzdzhsw9sTgef2Pz2HKYAgjx3Ajqs0HNqeXh1GKE41YX85i5rY0x7DjuCj43PAr
9ebwKkaZw7UCxlWsEL3X+YY/cyB1mqJx2sYRKdnnX2o+thETa3q0Lpub0lyk7CRE/nCCQYBYiYOl
dluumX65aM/p4yILt0I6jfmlCi/DeCF0fm0u2B8/5T9l+jcfv/Xhu7yCEZTVewdMcLjpEc1nYCQ+
irhBwTQ9q8hxqmcEPCm+WSxR10y1m4NltRxyZZXmEBW7RASRPDsH3VrayeYGfp18hFDFjhWk2owy
uLPdf4Go/hWIIaNCrTSpg2121xU6FHoizOA2f6x+xPZKebxDdbStiYoTHNLILq3llN3+ZcL/tzSa
DHMD8AQrSWEndmYP6A8TuBkO7N61Wq6ZrjtevFaeZ4FB9Cau5i23PqvYvERwy97NepcbZ5sUpzQL
ij9syM0Kxw6gbncQHChCHceZk9gszbadtGU1HvLdjFDeNiUvxujgXgL+mHe49V/K3tfR6aKDQ1CM
LvjxJjICQx2ETjCWVKsXdg7zqllypPVbYHS7hNk80/BD6WjpdqFtJG3+HgE48j0qiodm9YQOyZc1
vx4DKQ9KCoFlXBF8v1fy/cDyTN8txp0Ubsdw2+DIrR2+rdLAobNtn1vhU0XZOa/7KN79xJY9PBOX
Bcfa+LXI3kIiqm2ChcgV3E7JVig2mNBQ/PHWIvCpNVf5qIwD4bXQPmAdL4GMIiFMhu0TRodHVqhl
9Zx7DnxFZT48t1gqMWOCd5QWm07wqm6NGEtfzV5JhiLKSqEzd8fEm+YxtRgMTA5tCwAO4hU6Aszl
5QXxOim+4g9ajAgqa/GU7S/Q4bHy8at/0e2v+K4Db5rF0BEqtpTUyCedEh4wQXtHrfiSoY9ZrHvd
RYi4mryIvQEvRLq0i+1UBZN60iyHAOIRbiP7OBKH8e3aaXLHF4AEBl06at7u7ZdzBUZRCH3iQ2cw
fHqFc5VcxuEKMu9F0kB2zYVzWpyHnbpuxaMBjAq6LEE8Km7erUiCQ+iB8GVkX0N7X9eNc+4dFcb2
moyorHGql/NkdRqoEFUBsDTncbwY5iUdL415sd2nsapYd8SbgZVytalVr1S9Re8pPWR8j+saoaLT
aXgdXEmzi8ySVax78/p1nBwQmspw6yHVyFfzFB951JIBHOyxVY8P9RAnWDkvE7YTOku2PNMSQbZ5
g9WaNzYP1GlkzVu4lXTNiGwckq0ofOF8iqkhuDe5d7ARKt6im1nvaXLE/wGYtkxXUnPItJ261HHD
citg1kbia2udi7Sfj3EpOAJpZag7bKFYVlsA8GQJ5YUrnUwbw8vsVeF6itfWt+qBrSd2QKDmIm5I
od8EAq+507GSXXSSVfqGl9WaE4iwDBKh95dEXUk+8pV8Zk0hXapQeXnEkd4mR+S84PVYtseFB/kW
A4Go+gQfVOUy7AKJHj614+eWBxWXSoN+HgAHLv/TjLphw7aUiXpI0KM7qhA0a78hMBB9Ju4AwmEp
ea1Eqq2+cjSClzYPJ8v/aPXHMM2fMaj2Gn+DfHSs6OfBlZR9h5d4iytBvqS6hc5aJ+N8SbM/S7LR
XJvPEzpX7CdIuTRCAX+kXMZxtyLAAB0VWvGweH94SKtmjgIeWfOIQwMaCKJKcFll+ImKDPgM6cR4
EI81nkm09mK1QbqFkK9bjhsgWwX5eI8VhIwXp5ULNwbkGaITXLb+ow5mSwKp8Kk0i/St3VN6b0iF
6OTZy/wqMeUC/oQnEy+hzLyP9mNxIkY3JwrvH4MvJMxQPtY7AqOOnbR8/jAm0MVhIuHXc4WKnAT5
Hh2ueYAjktILyhtoHxDBkKnp4OoSCzoC83LCd4GmDcvSe9cF7v6giII2CvTNU0Q7PGv66mjW9Klg
+l7bCbjVynSIp02AWPkAZcKZifngq8RD5is5XiZSlN0Ff8OyXRFan35KiHOJbIV0x3C/8SBNMMEH
abEotyu5mbNs5bVmzT9NNCdtC+xriXbMzpWMynNFtCxmv2m9WPGeciTOukgkp7qXhZthnTgUzvqK
953nhzOL/ITRQs6Lpg05L5YdXooVJ/XAcgb5dLEc8hNuekXccENoeHkYvG66gWN1C0ZiekOxuXAU
pl/Jy180J2TRA3ZvpBduxEgi+yAehSbq+fV8fmna17jqZAvS61fyDIwvFhSKvAG1kgsrPdqv5BJ2
w7KC1+/B5ONIYrH7Nn900MxXq35iSbGJBroHSp1lKN2UxRsAwjy7E6iGKm5cJtGc4RXVfiEcFQhz
wmGqDwNvhV32mMdnhVvceULl6cYGMPZQ75BYk3USY+nHRexC1yQ8Rh4IZ/SwDLwl4kf8F3T3Y1xK
ZCwb5Fa6CXPgHztfgv0CnWjsfKi3TJ2hWZnbnf5oUKYSu+A4MEB7y1x/7tMn7SbahsqcWfgyXVCB
z0Nr8Jk7hlNQyVT3mE68bDVAo/IaiKCgGPQ5KEJpSSAkbXs3TexSfC7c1FyPKDy6ZVtt8HMDsAbM
3aT+oJzDBUVLZFX5HufRTBu28o4DxReyPXoehHMirm7Ec6F8pyYJxzdVA4YUZKAMxHflRJFB6Mmi
On9Bc+luUR8IJygIOgby9oDbOtkn12rBFvMDjPMpfp5zCW4fbxybfysmC0SGrDXuuPfjF/ECfYCp
u1MOmd0NM/+77N452YAuMwhLLbyr37V5w4oeq57JsY1/uboa4el7oP3547R3yg7+lQKuGcwyx39M
zzhuijs/ZUh/BbcmU86aj185xQZmP66Gcl4oYJvdtHRlyoCcncUhzvfVnzi9oIL2qR1nm2xtJf2+
3dZgTgeLV4U90vNP2AcQGF7KEUzByKhGdTAvcogDPrLyexj7tBnP7XgKd1wZaQ/Wb2FPzyNJIwLj
Z1VjtMp1H4t/Th4/01wH5X8m3oVm2w9/vcXig28x7N6BawgujoXwr2DPEWFURE8bj3yW+Hg/sCxQ
YMouvheRiTWah4qhj/VliGuqiNo8YcPCdIhZj6plNkyx4OCaZ1PZOqCNm6UJ1CY7v0gvpvUfrlp6
hdRIWSCvpfqvvB7t4lbcdDIeaX9tE68NGE2d88UTpA0nXkqCAbnajrNC7fhEwJNuLGhBhCrhtXkc
faXwR/4Gg57p8qrAnd2TC1Rj2wEihUMQ/xUmIXBp6Wys3zfh/vGCrXYYlnB9RxkXHlf2RhU2Brsz
ZWaihtawBhY22pR07BoBK7NJlKBDveHjm8xPPFz415aZF83cY9aWGtj/k5mdgY4WkMzkS02GG6gP
rxJncnHKonOe3cEDBUoMJxPcMKDiKHReqAQweZ317oTf4Uj8S2St69fMVDD+99MvRnO6mzh4a1wF
2TZRtsduD8+CwElLeBLH6EzZ0tQ3ekuEJeQDF0x9smmx/z32hrxV5S0f1JJf38kHVF3G91YRWjU0
N+GwnG4aeVsb9ievDz3+HHOqxw/zbZDmZNPcV0VX7nbStJWr+ZzQJNIYK/9xYrX4K+wtc+9X2JsA
V2zXLckhu4IkrXAtNc6QIDJfvi7iK9DsRD9kBi7MoG/PLKAS7QCT3hRPU8XUZ6dP0Op29TdTbdHy
2uaeF2/SXYEybzVXePEtaepE3A3ei0pomQ37sN+HKpS9XTHtIOb3r9Oj/ISESZwBJ0H/nr3eGL2k
+dtgcGZcGOJg4V3VrE5eFmM6Ng+MK7D4EgzKBw28f+gmbBi3GBh0dkp4gENXeMAFJElMPlYr0+ZS
r81vubJUVV5BUdFHlkgs2/CSTUs6PgU54tN+vv7gUpaYfRAtdQ0L0p63pmgbf3tAgG0MdBwf4twg
Urph0DIlHrXOJZug4nnWcMsTOrZD4RvS+GTI6YC2MUKx8sce2rtQY6a4DAOygZUKh4JQQQNvPQPh
8BTrQZ346t9B8OgsoxSP5NxbNeu8wP0VjMbZLG8vVDn/60rpVzDqIPMaX4qzIwR+LuYXLDQfq1To
7ZIJACaNVhVt7H2TkVstBq+zscsngKWechDNb0gzxXPLbQ3Dp5iVnUrBtA/lLusu0gWuuXFpwjk7
gTP6J3OwptQUPPweJwKTINKoCaYMQMRe5Wr5SRiOiNif4CX3pulP0amFZM7HBmEkNPWZ1xfzgdW2
DeE/41ayLfGtkoN618sUjUHp0agDjiiP8pfdwEEt/5pQD9FcAVngZl/8JRc5hH/t1YqdYqt5rkUM
R0xwQvROhF2xgwF5aq2Q4EvT8cVy70/ChKkDt8p6e5kCLE03CLhhN8rH+Wjb/9g0u/V3Fdo4Kzmc
cbFZTGkKGhcSvES6MRV3vxM3hwTgI4bVMN5iycNJySla4MqGiFMVN45ramn8eaHm0e9j+qbf5/yk
CeM0pL/CtgJHWAMWxEJm3FL/UdM6JvNrRx7vUP1iEO9QxU7juONlRbje6CvVk32jI1tyR7meDJsq
3cTCbnYYGscXO9s9pmVTujz/cTbbVvVP+MC9ApVMZmRDCVXvAf0aPzhCDMvquM31bUSQTrTNCDBS
NioTf3jk65jTAh/kqs4/WuVd19+a7i1Ub3BgRcb1SLp3vwaSBOdvsgGOnsW7KpANILAXkcyMS6dz
xwfg/+zfF4GG4kkzeYWz84IPhAJHmi1uBIz9lOoZoORsEx9AL6bMHcCCwcLnKUaoTYdhzmcsdLDX
j2jkgW2m5f2bsWbaGjT4RkPp9ImpSpiOOUn3lf+s/kPyGuFRgroQXrvwGkIvKc7J+7SDQDtWW5Ef
ut8sJEQpXtS5zeDIwCnXY+JGZAEu3H70xHoz1Zvi41Wty9iyM+FS5bepeKuLt/SjJ9aEpOLmQ39+
UCEM22V/zQNDtNQ/DxoQXT+3+XdUXgzM9VvpJMluXLiy52R2jvF4rY8n8KA0bfT3p+rP4tS7Knd2
/jNkofrA9FnwGRKwv+qrgvHCDH6asFMSBofPaxfhw8XWIEIQpeJ6MlQVHwRTZHP4V19votdGzsjT
sp8CGTxb4vIUYVs62B6q4dsc/kbpV5j9EWuMUfeI3BJnrM5V4/fpuSpvPvCDamV4OgLd0aGeIZ5T
IRlrQxv9QE+G88hTMUfw+ed/d/3+iRc5tSAW7akE0YE36RZPqeZTIJ3JAQdstcAvYBULL194ab1Z
vL7i6W/0kWU3XGf9g9iL74ht23lEGXNM02OnErh8aAlrwXvq5Yr76DEuLnt1HlExpAejg8X2VWy0
6Fbj+MR3KpLU83lJHn6Oj/wo16cC0jwY/nkE2Btg6ckHL4Xbs7nHxVuVvL8Yk5afRv7HXLC9fS8a
u8f3VhPmakOXmIpdxxJGC1ifIVGAEHIyBItIF7M9aO+mwbrkXX7vQ9tYZgF3MQEwEY3N3+f4Nx7/
Zry6hd1B/ipcikxexNxYRynjlRlqwdnIWeLgin9SM++Heku40YLzwjHXkegYozvEnrDwFrho9jN+
qT+CX5Ll9VTapEwKefAYA2vOQ7IlMPOG1+SbLof2YQ2rUn97Vu8dPeJb/rqv2T0SKAQTqtGsXLYA
nsjyhQXac5EAXVo+Rd7qD1J63hBgSu/myzdIbahIxuLfYLOMP6fXx7g0PrTUZWnItozxLeuf13MO
GSUomyxz9tyPz8RkfeeMa8A44boU5+246DQb5CroQuAUI/Fk2xeF9+Fn0RTXl9cbIbzptWGcNJAy
fk3Ga/skNetiNOufzM60num9k8ykb6b3EmX2es703gYGN7m0e7M/dP0xHny4wOIYdGOAwmK8vLIL
oKg8uxg+oxEqM84nAxSGFS6WxTIeDk/tWAx+/5hjfFIzqKNzIZ54+FD7D7cuvXUVXpMgXIbymVHJ
k80R8BFGJd06ciwk1oco3Wbj5smQEq84TDCqDSYbIvrP5a9dFWMg/S1O/QaLy3QIYWD8VJJcP4DU
fE5ExoG5uq4NcoXtrnUAaQeRYsPzOADPk72cjQrZdeNRBEWS0foto3DTSFCUj+icEDMiRnrt6cVH
7jQSzBl0yDfjSDt5lIJaPZXVBUwm/k6JmNeAun1kR9gyA3GKYclMA5/igvHKPIswWNusmy/ujrsD
YrOpoCnOgSp1dQnPbXm4EySN4Ait8V4EY2bb32whW4KiiFvKyBpcQ+KEsyBOfkarL19AIkN4IAAH
DgJsh3HTrIfJX+yBjUz61WQ9jR72dg9rcF+BFGeQXI6ickrw+hr9GZ/8g0UD6gvD2EuIukOOYnZj
DMW3OEjHE4566A8thmnMAZbwjat9gYILxQrb4Q2pJ+gcF25iUeqvc9oXRO7GJu+QtLPxwDk5s21w
jJXsGAEkvb609MuLzxFJxXPeTitiIaEaesyJRO3CCd+F1FYF9OtWTITEJgZrw79POeZWMTE/i33o
p2cpu7TZ/MT1T3YqVkNItLTFME5nbFQUbVuTgbAOhcDKmMYlqd+SYSnByMe85JcD9Gm/bQ7SQTkB
qsE2P4eGLoKpDEKET2o/s0Lgh6iYsHHOalgHxpXygRNe0M9IYlZSOT9581xlHtxdExt+Mzk+y182
B0XutYHbvpwUHw8+XyzEl3j4AlnAU8b++FMNwRv/UAWyWQfzF5Y6ujckRfP/fzFiH44e5SiY2Hm4
GIIUYon24/uNdgbRtUAFAkO6VeSJyrsGYAyaVLRRBeCiQzXR3azv9RuJPS1pN84dby1PMR7hagLK
sEoo2dcJ47mBH093aqqk4sI/E1zlzQZbMVUDX7HgRDEcjRSiigX4Xpntc20JTnH32nRz7A9QCaZq
NdHglFqoG3QX6/WCr8CJsOwz1ziDylZzcmCQvXsIWVVKxh/Ebk0XiuHLs+QvIlFVkHpLZIbmfpgO
zM05Nvp3uX+vqg0rFPKlCCWro40xd97p9N8VKrFN2FGV0V2M3V/qS2OnyN7Epi7CpPPg5QjUMysb
gInJDv5MwTyr2uv7l26Xb2Z7Va1XiWLG4YduvqAeiKsovumNH4V/uVPTxf55l+qz6jfGrU0usOxo
XsQzg1OqqoewznZCv+QF1ln/rHiPIQkVvPrjnOujON10eOzwr+rpHcXXvxEh//HJpm9DkwtKgFd2
kboQy6GNMxIsL7MmEp9+ynQTQYV0g4ZExCUwBzZJxYbKucbiU68h1NU4GpEjiu8sRZKdcGXVpaGd
iE/ZeE4/tZztPJPTaF/Xe6paLK7kTDBoxDhPemwu/oeWfn6yQfqJsojEg0S441KzGLZV00fHEXzb
7Yb5+9RZdh3DM5hB04KLQO382z8YSLh11DR05Yv13P+/DgCnzkAn+YsHIL7inoAOAidei3XZM6M+
sK4BF8Mu+kiTEr1VeFvVm6zeWPUMXxJwHLZVcxzSg1kv7DfQJuitMeWA3Ex2jzewEkkxgxxwZuJf
8PXGFRoXFByJxA62SVYnwtVsLo8FMomjUASddg7zW0b/dRmEW/JjnxuG94KzhTlW/x4u2/g9Ue8M
msji+GqpjF5fi+kL3QBeuVo40XYafWAsSY5t2d89vBi+J5EDB6BBM90ntWk4+Mi0po8ZVUTtKFx7
4SpGF6WlRQdW+6PWL6CD9+j9XLMOsIYQabDPUuSde+Ji0aZl53aJPlkuthlyNXDx7Q7F2YTySNmR
b0QE97lg/aqdxO4UOmL0Fj3u0XQ11Es0nBSZzu7YgRRCt+onyXkN2giInSNUbhMDLfAy7L2vjZFt
L5dFcxeSdyV8b8N3/IaYrxKNVL33R//ekzrDvN7piLyz/jCWNNttKM9jyTiapwmcveW1Zruz7IVt
ApSMJrrvDqWtmO9N/y7lb20NbnPZ9PP2kI4p729ad6ENnednazLfwO8/1NPCOK8s3LhgLnB60z2S
WsHzBD9e/urDpbbwxYVfdcC5V1NP3esqtHyjY605zx8p3d8tr88nvg1K30EHtoae0P32wO08cCz+
bFm80YqNQNfn+ADUJypKiWKnPwHXb2jm2akW5SaVPvVhV4tbL5ZWzum/QvFniwnX53eN+LuRRLCY
uE9Uq0g7GcENdryc/zN0Ry6UVSueFCNAcLFsgENofsSo8oQv8mFPlOyKx+J0gHuwX+R7lDE6csyU
YHZ6LDTXpyILqGMBSaoOMxIYZjWaE9QRxeZeZHtoWKs+tWXCivkSi3UXdugS0yQ7sGIjyR4rKQ7q
EeWRzY53RqZFyQ2mJlURv4NJAjU6RCsWPVAW/S/VOxlLTfVb5dglhzjbf31X0LW1YEEsrbkkxJHl
APUTneLPtTZfWdk/dsaJXS81jZJrC3IG/FFDADeoqoyfZR/GOw3rMVek2wkzLY2zNFzzB/kMe1TF
b95pEShJfHU+y+SOeJxTAUZLXDGl4YWlhfqNcfhSrV9oxtcXsCrdXDEfAK9jQimE5yqB95XRaRhz
/fS7X8IUwbnGWLCw7kV1U7gDl48U7df7Qkbk807zLFbvIVYJ9g6Hp/AfguH/+mcEw6wER/cV80J6
nUGgDm34tjB3GUGArHG2ubJVqt3jhT1l96RwIUzR+2WtS0OQ5EG0HDirN0ubECB+cGVGR7SJO6Mj
ZDvpkJCAfN3EFiZBiQnfpZtuT+GWLXVjNxHhxZ9I/OJAGtS+gbB6tqyWkZa55QkICa+3mA0PtVf+
LHRI+INfwiVfkUOwzNtd0e4SQqsiUiTcB5LOudspWuxpsIldBt6KOud1mua2GzbfBM6wIBTX3c8L
i+6doVBpIqg7xJCv1sRhYVT/SdIwJ/e5OhFqqK9OzP3DZXJFc8Uwm06QjPSRkLDRgYuM9ACz5hyk
vZBd58/0CswHM8FbJL8pboeEfNspEAVi5H+OtHDHygMyMJdXbEwJuTomuS8gLxjZcwSmETTlidNE
3zT4djNEFyAzueOPub5Bn1Xus4leE10aYsl5WcB39Cxm4HJ0ld+r+4jY/SPP35797aVfIjQSDAO7
OTGeq52HnyogqYI4O1P5kGPB/AsyDfOvaNxO5EYu2W0E0eugEE32Cf2fiTUuNz+LTzBN8vxsHLnh
OtQw9HqRw+B4fa+gYuZncr3C8Yxt/MkAaUMxObBnMbeAkKnCqalai5TUnHGZqyKzquZ1MYPEX/BX
8x4aeyq41rwzlpF+xjKZ7k5fBIsYP/kavMFgdjKSC4BxAg4+atbvwD+sA4aV6RXPD7Qbpv7N84IY
QLHJhyCqj8CjtnRCy66JjP6ZMD317fiy8xtb1472EQUvAJ/w3NWB3eApoMWYqn0PkBAK0KPfiStV
pahE3nyo9UNjQAE+iYyWntduH40/QwSEbpNTO3W8WVQbqZrfpNgkYPs6kTV3H8oddTi6FVg5FlYA
FM7iHN7da6uhnHnHJJ0P5upBIaOsU2grmZO96L9cOZ5DwCVANjcNxvEa59JGVTDhlAaIVLicG+Jq
ItnVYgKI5qR0IoQoDk5RfVa6AA3aFL33SFCcdHSQl5XdGh5Dn/A0ujcCs7UgiY8o1bXceYgs3h0x
PfcYOABleR2TSHm2ISxvTXOQU6JOuVes6J8KpO0DKzHKcZwosQci2pX4GGmrrXbAtJ1KaxfULXyE
cw34OD7iYUqB/CgnrEkTnfsaITu+hFftPdHwMy+d9d0zAgIFVgadn5yg10FjfFoeh9exDglTPIp2
xS4YTfEziJvgJbFX3KLWgkRdMiY+tOSJYa/we2K0MbhHgVH5Se03JHFUxzWY5/+n3g6EIUEvwOvX
uq9lKB7366JhTwq5YJQOQrOPsKP32zLcJQ/0e8d8WY/7iRF9aDXzPlUTDqq8rxa7V7zFTlVEy54D
ny8hkteu2nufvkv6x1P9fEl/suzLSL8glKLy34JrrR8YrzzBYtLLfuquUd89XUAnaNlQ16KLB2EB
qhddvGib5TGtGB+iMDjAWHiAWSA6Sd29lv3iJuT4ik557C92DetrcwUqu+O0vUYU8S/n8fPwEHuj
zeTiBhG8EkhQeEh7/0kgAm7Uzg903+71/Mh0SDuouZ+GQR2fG6e28x+Va75W9E0rr6YcxvYcxhsL
3B+fl8iqI+8ReTmj1eQvPeuQfhVk87qTtOUUMpY5wtdxQ8Hzq29VUPnBAOjIp/LA24Gk6xdEas3L
GWVx5M3nLul9igWh8yNcVHehvj/SmyBdo9RP+MR4/IM/sC03Ift4pv3eKLssV1CAEK7SOkSuWL6s
+AVdPN6Kav/FNIk5wIq/LaKb3mnIjh5HC8k0MbhldDLKS6hf2/COrtKR0RUyq1IQD/AuWCQXPdtd
RNRdu0P/wNwXBcPv3BezoMhbwz488w5kIU47GqYRo7Pfz70NQSH02D9HVdXuXrYOJY1Mj1VMCWdX
f1jCyspBRS7LuFzxTABsOI4+VWqF9kpNgTp3ZPlC7t9i3487jbtqRX3NbZKyJViCuDLtnvWvy3D2
pzpCj8PgkUP9d6g999usi/YWy1uOWfQPj5o7k0IkPrA4NX86OoY87E45+R0HpqvIfDuIjfPdf4Fj
WSnp2YivI9g1TOFzf0zUqkP5TjXVgjqTLhonP3HdbBb3OZMnUGbzBnNmyqHkgjJkJFcVwPK/DP8l
wsHmByqJ0V/GsbHvapzc88Q/wg9YHWriyIAP//CPQmUX5fMgXJzmQfj42BzAx5wL5RI9CVs8Ewdp
IZaIxWPCI1wdZfHwiA5lswfRFFEtbfTHhgiPGSP6Yhgz+Z16AlxJ56Se7hMtIFGXm1Ff6s69bU/i
eOa7EALwUCKMeST0Vxyf7B4k+6vHvNycWFtMyLQJ00JkylPxckXdZdo2NEclBp/eW+LCLu6SfhHG
k9T4cnzA/QMcEJIZszaNuQG8xmTHEMB8zdIahlpzTNAIKS+3NctcwUpLpxNddY5u2XLiP98sQrdN
smXelgFMNO2BxZo277obuksPCl6ebUibQjIkfhHuQ8HDQ0bBQyyUgMJvMxEhj/+ZAd5bGr0Z011h
sP/ZTNu22hrdpn3g0v1NopWIgzIdNvlcjEPv9CUA8OXUukNIZe6k+hrhozPgOHUzBn7smRn72pK5
e/XHVvcnM4ir02SBYfAqON88YY443fPnrfYyTCH1+2Nx66drH12KJNBpxEb/tRcLy7YH2e4/inoW
3KU5RFpn+NHL1ZWLWO6l2UJ2GBeHMD1q6XHJoOn4WByjBalh/j99uEj8Us61euRBfp1qPRBbv1OO
i78y80nI46qDOS5ns0kKIOunKqAv0an5vf0SHy1CDQjB4fogrUrxnlqHpiUp0tVat1ecB8pr/lTd
GRauzWCMyv61uZ6F3F9MwdSeq+kCv3e6xcJtXNxH8W2CyfpH6/zkATzunnNbL4MIIO0ht1dSfWjl
eSnVvLYb3O/S4dFi+tlFLFfTS/U808cxj9P6IM8CsTlSvYUuojx5mBd5NAtP0YFhKUFn9KAuCeWN
SLEYhhxANj+t/E70UV+9DiT8IClADc2meBvHrI41Zp51udZwFczI6yTbRtnWSLfMChVtHhcBwqEr
5DSifCXZw1FJn9R8k/AW9IHTMm4PCHpLwfqifmv9Pj4W7TfDOIrGonjajInpTaQPVjD0YanE+u9b
N6slEhfErlGHJyFKD2WPUus4VNgHRRt1h/H3NQsTach8lLrPbZOinNv0yUX2vmO8rl/q86NR7x6X
yjdroJO1MC5hP6+bmXdnDv2zMDerBv+FaPBBIK/qlCO9vMO0mxElrZMIl0D2OO34YBFu8hAoaVH3
CNgK/CdOgYmsoBUv6cT8/2zlPwTpXYhE5aC22It2iGnLN2Br2P7twhXnKBFHXRrxlr09o4wYtTzC
Y449tLLDD4SX01Edtsj1MD059O2MA4fnHLddM7dKPfHpMe9wuuhTQPaMFAzp8WuumNklioCqLquI
2E8kIOwdyfcgvKYKgGyC2KpuiLoYI6rqPLcyMQb/lOHEj5CXSmAuQZ8EhTYcgWwTDiF5iqcXWQcw
qNnTe21OXK1Q32r1FsE25kOuzrvPKDs1Ea/EMbIX7XphrhK03uG6af4frheRmtZtzQrh3s40dsny
6RTxGctz7wsaj3lgGCxUg6I8lUbwGn4avUC0tHpDeA6/k/AcGkPaOBrD5rGvHBdTbbLs6etcdtRY
uKT9U9qTf40uxJMZoc4rVPLi6tddC691c9GLsyyDQTwO5X4cjmd1CcEUsOvjDS4rc2yKUgaaKOFM
m65Yj83/KNDssX8o0BJkoRmVTV+IQg9tTRHtmbpBrVRIaSshBuo2Q9Dp6LOllh6orBGFMIEgoyng
1X6a5xZtj90tiQCyu6+Xw/JRPnOas62AvwhSUf1BKkLKY8PB+6c9526bBK5fuSJTROJQ0eGg0yfj
4VIpl165lM9LKpxD7VT1NPmBuEQ6Xx9MCdODpdia5Fdq0Mh+ER0X9o72yW6WULsV5J6UITDy8K9N
K4n812y3IGJ4AjpzUpOT9gykKOgxA3IlSode3gsslpXlJ9PBETB4QAR8OVM7rxGhiQ0ihnfy85Td
q90pXBxMaRQ3y7+e098u/paG7yj6B3yujv8uXn8ezFKIIHHIMGFHCDv3d6UEb56wZnFWFrDNmcY1
nfW8aqKBYwbLrHc8CcqaeTIfNCDrM4K72JI9j1oxFiKbeiEsjszAzdJ/2fykE1yH8Mz9rmPTms6G
dtKVQM+JTnMPh6pCQr+VlI1hohC2RzUYIr+GeCfu9O/sq2eiMq/cjoruV1OQSad0cZbGSxx0i2PZ
+0nvpx3DWa/tT1oTCBszn2838qFifV0W6+R/Q7iu18VolcsXixnYFPReHOWIijSnq1yuJZVrKfIm
VEGl15Seit5B9SbVK5hj72w3jc4Rwy42LPdFcTL0QM6CqPM1GET3gumh6sSjoyTOzX4NsPD/+80I
yO108ITee6ieq0Aq611RcaPSDVF1FPylzqN2FigyLv/XQkHxGRi2aUj8PZA7Ay8xISzn6emI+kaa
NlWGL3ebcuC328LRBVdDKSPMfyxLfST5d3AUmh5MWaAnPolhMrxr0yMsOZaQOsCqWf4+SKO8byEi
vpsjI5ylOV0nA9Wbr2hncsVzR1eJrQsG6dQuzsJ4UQAsKdc+vAnLhDys0jMKj784YrVuZ6UnCPxE
CKNdFSCb4gYjZ3fvDsa6XHxI01sX2tpiIwkI1wE54kVwoud2qR3q9iBm+7bY4YoSEenuOg5dqyZm
4CL5fTfbhUIWFDTQ68VymrBhMZ1ij/kIajOYxNOrPP0PUWe63KiaNtsrIgIx8xehCQGaLdt/CNtV
xSTmSXD130Lep09ER3fv2lUuW0LvkE/myqy5mGiOwjlcj9undpQep+FxEtRjSi9gdyyUQ9keglXu
zW9n6TyMVX5TQ0fllA0ea/CXmQ4G91xk12ydTww991q7z0L3slzcFkzqIPpU6xgJN4VUEuenZ3lO
24v+vFIADY0aWh21sMW5MU6pAWnlpKUn9Wggfb7q2Hg0mmCZvVBl8p9Wc+GNWicSZzwqUfqEhLuG
8KUkXgYfkB9WcUSMc1ZLFh43swISbWYolspKgqI4LpwBXOEwC+UqXZAvoVytPAiL4MnscTm052kd
jJ9y8GUS3LPGmqzzLSrn1H2QHwcKMDJO/p8q5HLzEP8DVCRUM6gIqFM/g6M08/hQzo/ymhg30cFU
1JI/2hAVM0mlMCNadWxtqROwJW5KTMnRV9B/FcPXOHzV8ZchfzyqD+hkeX54hzyGhAB8Akoh4TR+
EGLnBikcVAFlxTs+bRuGYRtwPkRPIfiUeNAFBxLSCAyJkDRWK9lpu5mERFC6WMxB6WyxFZEBNoto
I608MAkArEjukmGLYkpkLAAC5nh8/tQzDWV6JYNTk5fyIDPDKY6/bKqc9RxT5+OeKG9Z/aamN6G+
NvmlUU4Txtm5vmQ9rrrnjX+CVUTYSF9Lr7gamT7AIaHhG+YxV85tfpCoQE6wjLngKpsX2EklDTD5
hB2c92TyFdAgBX2sO/1HL2AfHcbAr8sDmdzuvc+4M+6N+q1troIFkhLE316kdJONc4NPLp1tCRVB
F/0snRUkzBURxPRUx8eK1WaTLG0JmXCJTzZneSKBsnkgTSKA80yBzhNXabKs+30OV+XFA1OtYls0
flDtO9HJ4TnQmpEDmU0vun7Lpbd+3qRO8JjK1unVMwl743HpgkupnTtKXZfM7d2Jk89E2aPD74mo
u4VA8YxdFWQeE3dUnQuZvbbekSJ7FxdzHhk2wIPLYOHjuVgPxiVkHjjcy+adIlBr/wi2ibYt7YJN
3oefBSuBhQ/gAsSHvnHgrRXBkWB3/56Zl0q62onLU8o7LoobO3IB4RB0hG2XBLPPIwLkKblZ6GXM
3grfAE1GRmMVD1/AtdpoFZ4HJxi3MT8hvQr6nLQmRk2Mu/ohqp28oFT8uXKCkO3HAScJGvWIjb/4
G2N+tKkmaQ9K6+f4xJvlROrmI2XHoggaeq186sNTWR0H4RBWh8Ub9ZLbabHrWg5snJBAf2yUYK1T
BTkPJKB+UK5BD1ecncXoqOc28HdaZ+GoM+hrDRrql/87imhALuBq0rCc76UfVo6YNBEdDAIR2ICC
zq98wGHg4QIkVjVBCtYpqXdAn7fjoacVpIYJtZsbZkkwyBusikCoEUCl6Cy3Z0U9C49Lpp2fROxp
nf1Mj7JjQv6mddHYAnfGaQzceRJnn3Hc2AWXdpRJc/dcwKoBWLzNsy23SIE8TrsGIT3Qsattnt6S
wlC99D9GW/3Xfn2UmEc+F/LHKNngl0ckquo4CX64nLR1MK0NetmxL4qrvlgFAuaMlXzrDjcTYpnX
gZ4eUeBYEaxOvPQgfKC4d5easOmyuXQX08Tj4dUp5BpfSg8hZbHpEd8tSqboigNsEY9xznhqo4vy
uOY17au2Ku0XEqSRfStRQHQrxfcuOQQyqWAmN1udhRssTHXvZByY53Bi2qEP1jaMIMI4VemkpfMM
nWAFrOeiTOeecSnpK32F53Uk7BecdWZV7TH9Ji5dwamUYLCtpj9aQJPFz9SvouFqVJdmb3BpoUkF
UmjDuu6IfGaxykLFNNZ8lvV8ZhstWHfIsVh01HRLuxp/klswfU/5Vz8siWgX90dlZexEw4nvOUBP
Ioa4mJmhD5wpzM6wKRNCRpcT5w3HWFL2wPQaUhTGTK46l5bXBoUduX94zsI+eg7Pz+/FJ9HoZiph
ZZ479Zz8B93KvxR6FsA8WsRIBMpAVrXCfQ10MVDVXcCZhBdRwOLPwcgPNcINS/1JB6Y123iTa99F
VhiyD2yko3qWcfQCFlUdYqRcF5mSxQBZpC2ZNVKG8cIm9Hd6qPuu9HBHSHg4Xi56IvTyOYtd+dPY
/Q5KJ2U+xTIC/PVDc4o1MpfT6jzeu2Cmqx+n38bAIjnSvfN0KWJIF7NtmAkGMt1vewUnXAw/3AkI
1wsbvCyUj6iiM5emLynr7LyYQrgdXZW/Qz9Zu+bmfHvss/3AUmt6xejfX8qOumoSuzPeyopl7xQC
OIz8ksupQ2TxQ9Epp3DJb5AxUekISU9MJlPZzzR66PZM/MXDj34TL+KRuz6OcuWKMwb1D/uTUszS
15ExlD0ezqbEDWWrr8rvhqBS99ZkX5gmuCpTFy/NxAHlKGCp2fL7sBI/IBHEGwlo9qtBPjJ8CLkD
w8Ad+Sd+TJqhFL6fbfQW2MoHtYPkOBb5lkhi9txgRtNfQiSWw2Gp2H8frxrP5DtRPC1D/7rFizn6
Of6h5LLnOParaHVLGocmcCALTP3/zS/pWOZGBQP/w5DI4zq/IyZ6zXPgyLsVjcZC43LHAsY/fi5V
IJYUacL53xX1LnPzf0TbqvCr0b8FYFemr+EmtyrXuMzwdDd4+tzVaTz5n8GkhGzMnzU43VvN2qT+
KnZjyQ3BUz5sg60cDsl7eOUa9isIc3lqGDC2c1/5g8gCDtwDSVNF9PvKRzi+alyQSn8QPEnwFlx2
I69RXEHfx6WVind9vE2YE7JjuwyRN2YlVBdnJbQQ5qtxhxK68CaqPS3c4/ys1G90zepXOJ0goZQ+
wik3aUpmRXwuQGbnPBwt6Nzzhzn0TtoW9+umgV77Wj3rdl1pK1bPin2WIN9hqs61djHGt7R4r4SP
Qfkys+98w3I3NksupDoNeJQoQsZcbLkxPdAlOFKQhQvXKAZ46XFOMMcznKe8f1Ruabo6IOGUNgtL
+zaH3TNyeI73WIwiJ00PCHlKcqi7gwmqOaVJ/ZAmAPLwJpOepc6Y9GwvbGthWwrbFm9uuDVWCk6v
508sfQWwYVfRjRPzg1Er1wZiqfEefET6zbg0OzeUCQk7lrCJ5R9QiT19LPDZl/dsccOrnPqGStmP
zXWEW5bWR9agek/wvYtl/jcatkawhKasGddYpSTh2pWruliDinhhCcIK9tiallWqv1Z1v0rl7Vb4
E8gI9n6NrUHmTrrTOwJxW/stgClMyZGwG7Nd0hGH2XGACf7afHc6x/xnvN/rf0TiQtqJOuRw8dWr
QDtolOJe1m8nMl14aHpaEy35qP95sqMAHYNtoXJ/2k25K4v7CWc9enMyfy8x9yt5ywKe9ACWnAoT
t69HP1BTC0Dxsq/alX5NltAquETBxVDqZV9bUvL56L8k/ZtpbtC8E8dDnS8s3VMuIhWzaMpgYKAX
0zb7me025OJG/FZAuDNiW1gTlPkQgdIigg8gFkv1G4ZyWmVonHg0sERm74q8wSCYzFIaI4raZdGQ
xiMdTrSMN2sMkTK/RaCgxFNPfF4ZvWKzzzAMAyNsHbF1yEklvjKBzfM7gOKvj5BSe4VCVsVdvHHB
tjGzEF4j7swsPwLlklhY1xfAO1aztdGLcivrDsb0rik23uhG8dWWKZMn9ZSenIb4+Hhoy0i0NvAr
By/HN4kRhSLx3CqJJ3Mfv7EtMYWxVLq2BagDaMOziwA9BAsBlhuy1mj+aXaWdiDjxjMCbhMfu+ZQ
NJwSjpsdhYNsO1SyIohKR/FjSj1+NwineyxdFufu45mf4uam37H91skHokn+Lg0Ytz8ewYdpfkzm
Rx19sAEEdtEe4sTHcUd4+S/9S8TDTQpb5QOyy49FjTMKKO5z1l4JSgviDCcJ7KjcR5fuLoTkUjpj
7wmtr7f++YzsHPXriXsowQ1c7PGBQVTVcT/Zh/GeEiVseoikyDoEg8wRZwvV6jMQGdPu0jQu/1+b
pMIo3xdu+49Zur3IZvfJSIFAul2x3nIBkBzePJZQztqBR2PG76Iogxbi1+2cPnWFn/G9bt6e4TXh
puSV0qFlM19NdAqWW8Cgcbkb1F0Do7FydAbp1sXofQ7WHNGEN129i/FHPXxEw4fcf8jT+2NTmB/d
4z2r7lNxq6WL6eZwruqTTml9fcr5jpML3mAoD5yDH/+US88Ylr2UIIC1ablEESUTHVStAX7aS040
8YfgU8426omGFoaE/IjofWxQAffeE8sxP5z5Wr1H0tGrkbwP/TrB/BWU538GZ/RCdjf8n+1gR18c
yd5hHxA7ongtjG+P4G56Fdw0SMPiVY/vuFOxf/FBjLR5nyMgswihn3oaGe9lXVJkyvnf53PB7qID
sY09uWP6hXSapWdROqaww61F4BaAtd0oO0bV+Xnrx1PF/EIFW3alSPrC+j72mwVJFbaIbN1o8+bQ
dKuuXk1eI696c6UMa3HAOmjTypxukmmjRluej+rrkX8/02NB1/clSa2xuUzKBSJSSqHedyh/PYqv
Ez1Wh+jzwaEP88+2KL5Ix0rdBwXL5LLM1zCTWmD15ewK8PciQ3lY3AIuS1Qn7QXOqM0+hxaUAJvf
YTD8ucbPkzGc8sdJUTmgwVQikkb2g4eYpYAjDGk3zCSNuiR4R37urGY7Ax/VZJ1hiuAkw5oDGISh
hk48A2Sf6nIeKWKX+kEuVei7c8Eczm9E0pqAgoUllb7tuCLFvmz/3a3f0HfyRkPGtMWZ1+Danz2+
brRsm80I9OG5HXkw7ZCUBBph5EiRo42OMjqt7lDHRI17ciAMsByq22Re8YTQa0SBQEMuoL5YeP1h
D22ItonCllXnKW9Jt3DI+h110IsuJKcsPqp4edleMvdnIwr0qO+Ycg7OEUCIUjuaTVIWk5hZ7efR
N55dDGvY/384AkaHI8Ef+qpwZfe7FmHw6aaspspRN23+HpmdVUGV3qg+0Af03uPfeWl5FZX++tKg
e7C0sDxMzNlp9zvGNw0NUWYACg30rY2OEKIL84ipY2BzoLVxMaOzB9AkoWeruMbtnikL12qyreoe
fYTODytSsUZ2f8BzA4IHa45sA98UTShBu5ptIlBUYbaYJAXygzEePExeM+j7QUndTOehNENugfNj
yyTbToELwfaZEEffeMtFlNujoxtbwSD3t1XX5RGaYHLr5CuXFAy4gicuPCPySlB8nUv2VCv3MZDv
DCFrpy22EfYCZDCVn8jBqFVzjtmn1QwFMzNP1eauFwGvp+on64UAvMRtKUco3Af/v5kf4gwQMDQ7
Xt6XWZNXVlads9hfCel043u63LEMIsIn/qCvGL/J9V4b5kLAv3/BgQhLQT6U8QFjByIoHQftwXhN
9Ti8s6eI4h5ImHXGNskkj6BWfDBijElvPO/YJvHjSv+vyRsFgREYnZlgc5YaarD5Nnfj9ldFuvyt
73zWcGtYBe4Kui94PHQLUhg+A76r3vr7C6SZ6hlIQ2NXrlI3sSP3QESx3ys0zTmNsCP0KgGzwvxL
SPGF5sB0QQCAOnsaUQEroFkgr7BVtBsZ5Rpg8YVljhygxiRdMNE9hMY6L5KTAIr3GmrzJ/So0RQM
b8aiFU8D6vCuizdlMYfCJLzJ+L3xn/6vxxC3WFNvfzEaGLpwJZiXhXQdkls/zEFwJvxVfR3qK2zX
6gOlQmVF5UMbXsPlMgV81tMPtQtmpvVOjp3nA6irq+wH7aBlp7IEaH2RmstCoUDkmiuXobXgPCvN
fkr2COtxvKbDicN7YKnhaRQOaXXICFDEXpi5LTUN8LPtpOZq58kauXwYA7QxnLLF2QwvxeMa4yu4
VM2lVC6JcrEFWyN5JpxrIATY8AKb4F2W2FZRrGEHtOgD2ZkcRE7ic5lWu6NWH8T60JtHBUvqHPE8
yuIXK50izp5RtZpLgshnkK/fcl6gPKU9GrZVfuOoIfUf00MUOrP/Nt+lwlY/z3ZYQExYG7k6cxvn
fjcHRaqErgmnenL231GAIs222it1jHAOmBmDzcAhKSTe+Rd7lFFyjyVMXJEIIbzL81BnzCZmp45i
nVmNsBjTf9kzsI2AFhXQZ37TJq1luAzCic9RXsjvplaVhBFUoqDaiTrxTK76FHh2tkVIgIY2gkPP
/rYo38r03gp3Wbh3410a79PjXgRWt5iVt1bwh5ALGpU3gv/7xsSZ20XzGxOajlq5ifVDeIHsEDfE
EZRit4Sfb7mkoxn+HfslxyKOwXd95hxhCq7ndAN8LS7ksLXY8mlUFEl9WBJGUiW/Pva1EiDNbVqO
vBRTaFsGxZAxomUE40W/SUDZ4p27UN4pLqwWEycT27LgGwT51Xi1LfFJ4ScfKxt9BmqSjJQyTzmF
WzR5m3D02YJENi9kDxICfI+cVO7UZgG88Yf8UBY0a+rgcksqXNaze6Ba3uvyjauzecHpyXgxmxEK
E1NtAPTonsmOO7KSgxdb9uPKmI6lcPxoV/3sjtrVwhGHJZTUFfdgaCVR5IFRJ129IthCfuXXDMrg
FMMMXBleuUDfPUnjtU7D3d1aFeqZbAevIOGy34QHzk3BNtDl+gMn4eFvpR+N50kWz0/xXDeXOLyY
NcXo53Ox3F1VIGhrtd1rL9JA9SINLEb3OSdIyapP9WWUL6lw7vWTSjcgUrjs7xCJz3F/Sr7bDDT0
FkN30++NwjtuWDuoWGaWjN0+gT1g/UqqRmhv2tzvAhrs4nuWfxQvKeG+qd5DFFL+TX6gqo+aZ82a
Hz7CwrTGMu+vEfIByL3m+zhiH6/EO1dyjnaDPdS2Vhwg36TlQTWWGckON0vdBsgqQfBn9WZuimaO
FdcvdMNgbLGX6YyR4GwEG13aTMVGjDZ9C/tkTRPbQDWizfiSbrwSDvS0oRtPJNp+zwQ7gOFiJZr/
oPiMEZxu853JQMc50E9zZyN3LN5CChGKPU5ZXSKpjMI10yiGDubELl8QjLDDEtLR9tcOZGKbjTb5
KouO/XRS8DNPb1nxPrWfZf6tLL6xCQwftfhumB/q9G4bmqNoDnwmppmlg0cAbUH1Jpgj/Xz3Vp5u
VLgBcf54r4As6HZUfAx0qwwbgbgpBhMA1MbhnXjhisaITpktpt4eqymEc8o1zOJKwQsNQLR7YGA1
qj1hPdHp6eApTqr1hoU1Zpgw7ZRPasagRJMksanA4RenxRsc/EYlWEovRgUDvBBcMfcZN+RQNqyh
8dXMtU8LsKyQHNcoq0/EVeLcOkupk6n7aEf7DCMxeaYEov7Hhc/JBiw9v1ZAHUodJlhUNzTTuflG
HDb7E1kcWxiW2624JRWNU4JzYenQwlSOzoNrDT5uKFD0RBNyQ/3lpHFQZR8FQMKpnno6C2rE+e6N
yWifrwHbA1l8E2aOJN/bHtG2BpO/MmBy1pqbi3uu48uUNRvCTbsOYT9e+OHBQPJCtsK6wZ7bIxV3
y+DvosZi9c7AeVnMxwwYjjswjv2wSU3qbolVs5jps1VYd/mbU6yv6nXQSTQbK0F04VJrULQjffU0
zwHd70wuhRMqDfcdalqXbwwrzUe4rG0I/nHj9qVnGL6ES2wLA35E9wUJX2GAXKrA+F5g/4nOT2Wl
Xh6NI0QWM047qQarABcNI4pnQZTUpW5iiluSpu52MLczMk98DYY9+R7YrR0y4bEUWNoQ+WgHD5sl
f12CCwQO/qO/x9AIngxozkY/txsJFNhXdgX8kLMpZUVt7O4lD+wk/4IXDfKkDYAyfhJas3v+HBGQ
Jl/ZeLXJ5VOwR6XtPkMDcoFeCkm2FX2xOab9n0a/SuIyzLeBvClJLBbZHs4uHNfboDoyYhUMw+XA
xO5aCudEOHf6SbeD1JNzV4Q8pTo82vOEju6Hakbrw4LXmPvbANohtnNCHoi2cDNfy2Qh1uA/H+yp
BBTgrvKG880HXKOfayDsY+43q7dq5OH+A341ehJWnj9vQG+ZC1V7QKI5UQo+QfPXxxgRHxkeli+h
rSQ2A0RQ3Et+T4IlhnLl4p5jFge0/E2tCbkBTuSGN39MQf8LpgMD2O6GT73fD4DQ3rVu9jdTKwEu
3aJZIfkM+y+x+qnKPxPfe7an74Jv+E1FQXC5PPBu8tZrXjEB2T2k4+GpnPvy+m6Dh66Jt2BmWFMq
GRBw7eZpcZBsw3SmRmOeJv2NeRon4ap/XyxsKTjCEaYZT6IHKnWebEKQtlj6BEdiyZOcd/DWwaEA
yiDCyT4Oq2fqZvq+0ff5uP8sd1jH9fcJn++1orsQS8tPob10T3K78j7LSdx5ycNfqP7Mh1e+usV3
9LoDD+K3pH5G9ac6okVsmsVt+lAgtgxOLO9Sa2t2131n8TYg6TGPxYzP58fmHxrVUXH3Zm7wFQG7
HFleKiVc2V10wKckYfdaUgaljV5pUwQScxQQ0X029Iux2AFCh6ed0b3JekbHBwN9igoTWu9tu8Fy
an7ph6oF23GRIZLSB1xd6/GiBRcpu3y+M2D+na7TM4Rb9wksjoAbRM+5aQgET7OYcekhVuFiIxWb
h7hO8nUnMglfRcijp6pa7yBqRys6ibJPuXsfsntKV1VxifDeSb5oHBtWSYAAYHLnC1RhuqY2X6CS
3g8PieGaOjELry1cSu0kyJ4MQzwRkoW01pPjIoEBgWHlkHgmp+R5MJa+y5RJkuseKDfaZHw8t8+b
/NZBIqkOVL5nBKb3Ue1q6BRcQGg9tzJb0r0Fu6J2ELNTUp7N4twTtOc/m6j8kqH6aJ+Z+aEfucUX
u3966KBQoxtHxbJDMn0Xq7sev039VXDVD61/e/ZXmqoom9urx6aw5SOZyLdkox8D4wNzS99vc36q
6hKh0v1J2sMk+3wA9V11Z5LIZgNWYm/Kd37cRbJ6yncAxNXipv8Bd1xti++EGkSwNcfCIK1+lo+k
zveM9RX58ESA7rwHdMdtak0f+uB0OCrB/GSWmayYGT6ZGWoOM0OIxSZuZWK+BcfTbVPdn/FbuFia
13ZYnoKzqDns0RN4H3mHcB6q5Du8xUtu5kuKKsEjakUtydyXXPIcKvTS1IO8bCCXlRtjCW+Zdi5d
on1NZE+JvOJbuBI9Jb8nHxKOjfPXCKQddOPgCxCwbJ5j5MsfjnjdDs4sIBShtKpv7WV4YrxJ41/2
/ehPi2Cb2aL1jBn/kHFyk8olgGZonqJ5ce/HdhnuimKXoDEVO/xFv56jifEiu9nwlpc34Q8vwbP7
SNkMNIBKOO+/SNyFpxriCPW+C18L/YlYz7SXaiy0drXgEXlkPoYyBSeu9UCgg9xIMoggJhknas1N
P5kOvy5MsrpicBBoN6PgaE0gABAMyNQv0kVdyphpX5IxYiydfebKhzLdK+FWUyukrdt2vQjXnbZC
nNlHqOZfFLvQnTFjIhuMoeQ9W4fjIy4/vH5Vz4l1OyzWlYRhH6Wg35bK53/3K3P20KIBPam9CDcg
eMk1AlntSiKBxJzWuNE70E4MyhtIiRET/4B0yylWz8O6Fr0VXVIz7rEoDlF5rNxUdjnUM9wqIy/4
Cc3vaZXS5RN/ddVHHK9K7MzIJA+3VpzbUqTiU/IXDSMBkDhOH29xTddk2WIn4eLc7ZNXSFA1XLpx
gnI+8yiAdCH2jQ7ZQDl0stLhY9Aq/pPZceKHDy9Yzg9r7Jevh5sKu8F9s7NunTCGjX56ecZGy0tD
YPafbqMnbZrXRLlCe212S17ixWruhAQJzYjzPZ84QLGpuMVEn7IzcfJvvSXBmU9t2j+rNc3SXUMN
8AbM09ybejGCa6rcCCUSuJusp583Fs74ql+u1H+B8BUnX6MrVR86EeMWF/pZgbUwZ8iNGabZW9S5
x1ymmFfCzZTG9bh+/DN7O6EVI/eT8ZDxFnFP4pfIiYtFOHs24CxR3ww5ajHYkDzYv6FuMF6NXVz+
jbJqpiMDkoBGn/bcqGfAUQXlDBiqaIugEayCre7Jkdd3c2gi+5Oqb9NXdhXK4+9IEvhtwY1X8nJg
JcZe557U7szFNgAk6Gv5KYoZ514L0RZDV043+SdGftq3NFwoLRYVT8X68pvYT0l3SPV7/a9AccDh
aS7/quIXbDM92xLk2xBaGAFCwznEfz77fix200rfdzr5tM34Vob7AecIV4zFTqW6Bqj75lv8qntn
zhXNQpuyAl1GwIuYF3xQ0X8co+OiPnXhqaiOI/QGVzW28LWrxvqM+28z+0w+PIFgvegbEIArX609
klE1+RFjL64wgikaF821hB9fW7WMPus5IKUna3mYIRzFScEviONG2yjRNi+3w7BS9xU6OYRz4SOs
vqKKE/qfJgLD/QC3rlwK5RIqF+j+qQc84HEiqjRNtjD+jMlPdgN2KC04uxHl9qnglnczdVJ3Nfsg
ancYIL4ZbVJ9HYTriOKlpzUBv3D4dlEmZ+va007ES6AQgWdz8g/6ljiZ8px7cnvtAHZvgAuzOMfq
ZXxeler2+9cnBPGI16z438V32e5nCVLAurHP/vZrbXEtOXXS5vK822mLeDiH5x98umXqS72n7NJV
Qi1KxeH4OJnf5s/CvJnmrXjeUgUswKXrz4XCkO4oYSvYhNwEKIEFmLlS8NcP6zZYlw3WpW0cYwDY
msqWECQA0UTdRbSwOkJyQBfF8Gcp3aFJjznsR7b7I70IL4QbrEqkbqZrEsbXV6A93ZCXcHSMrQT2
xBldKivuUGwS2RbACSbmzAwaV5T1FZX/CH0wpO31sxa8MiNyt3rWc6nKQrIV+SSvzfnwFprLlI/x
i1sqPrb5q9ePM0y4zxEMroZDM4vaOfanVC079oQvsfSl0o/+UEjzTzhwTDSoFOR96rhfOgHw9wbS
wS76qNU33q9qmBnvcJ6L0/q7q9a8KvXrVVlom6ncClRDUL5gD/m3sPh+jH8KHqa/mXLRmTbCfbvU
E6xnojqHmDElA2ZwndgJ8Kn4sKxaQPDHKT4g7WJGMeAqVJ8lbGYB3Mmsy5Onyzz4MDOVSthS4VB/
C2cGI004D0bSkNLdNaozIQm0NZwviwzSJ/j0HZ4O3CsJHYzVttO2ADYRQCKoGwmaDu1mcD3Wok4E
ZdUvJSLCS33ioZhN+Gwm/Ncwe2+66n08pNwNIl/HF5g0IUgw/GMu8wEGYAxUwHujmISSm+BJYGiC
nUEc/dlmNnnSYdMY/7oPwhVaaQGggo5OPnnBmfyepF4ABI8CZJGAyqaTLYNruHaqyzsJGRjwhXRP
BaxFjp4dmTVDMTs3bM4gTiL9g0GIVIpLyOQhCFgYitIxYVjaevjg9NGrfoYQxo8qb0h3QPDR2iX2
IUBDmrbFLvcKh0TIJKmDl2Ym8U2gR7CrMDQkgMWQHEAnjnrNOi66G/CYEplB3yGmEZse35/UiUlv
UXqPpuXw3v57GEsNcGcFpfM3IPCLGckDaozPTAxVnrvdYtMJnzN/bkQyGyltIdgO/ItzDN3r6qN9
i/4ZUY1a9waov+0lO3tHF8W4RP4BLpEKRCR0f4b+grqb58USFRGJUfZAIvHq1ClvTGirQNvLJ61t
I2Cm5iXCIRweiLyAT2pBbjDVfHloJgdxcOpv4VU9BcO+1PZK4gZ4ApZmC1LjRPAgkU+LpfFjaD+h
QmKOo87vNvTsXAr42lm0AoQn9psx2qgaPZjzeUfC38WPuMU8MsWzeaQBI/Ayj6T2ItqmAIBLHGHb
+iZaj1OgO/1fpq+y7jMASHKf8A0geMI3vE9hA9OK1yvZIb6h82MgwL2jvwwEYNECjylpJngN1gGE
A0fBXEtuJvCLkl7K54NT1KkOT6K5gYW6kE8MyCwSNGHjPb+m17cu9bPYFi7Jck7zX/N7/lM30g77
lazsZXpO/Mb07nlwlJszcTyQV8oETeGYS6c4PhfxmTdYJKDx/iCxCN0VuMdAnVBy5+FwaTVaPx83
I7/EKJJ4gveSAlN3b/CY5N6g+SKRhu0vaQQA8iN0CwTeu3JTYphhTkT/3uRmT694+G3vB90h/cwv
2YnT9HuSfEBCjP5K4b/fPEffWnBLGarGlbVYrMjmFr1oFZCHwYMyFgUGjNswOBsEa1hB8NFso4KI
tR1Un133UW/heoS9l6Jx/BmlSyD8wIcXMVsZ3ak3bbgci0qCJ0V5HAZ97LkTT0lGV8u6bxorHay+
dqVrm2GAox/XHvDP8QxCUxeNQ96wpzEpWcMAIwKV4rxkQqUycaFlAMCGCBuOmAnKnlFteU5/nYkw
wxosivl+QCqimkn0+OyB3OEYVTz3AkjgFWEZOkaoHEieh7A8xQPY25vp/WLZsXnwCaD5wcz932mu
A2gTcLuKbp24ajOjJDgdi+8KQzM8bzb0I/Ls3drE2yJvBsqqc5iSXpgfLBW6Nq4ZvsLD0q6E1jfq
C4m95oocPO2h2jeiUyh7M/fQuaPHoab1gUPGMny8WYoKB/Xeie8xJ2TCVAVUhVMznMBJL5IrXOm6
xTDqlyo1km8t3R/M/tgo+y2AaDySQ2vP40JKALKzbNKOjWmKrhjLGDgV4Go2r+NwJfxwkqMPcXpf
VHdANMoHrj2+Cn8+fRJ0pAj0Gn2HM09/ROdorLHwHnuqzpXNE6ihsBtaD0RNVp5A1AAececX4bHB
i8x7EsxmIPwh0Vs5ElukwJy+ck0/GMKpjDABEsPm4LtYR+NZkIBqUSC73choYvGOcT5di6hb8Q5P
Bl++Gi5VfKukN2Y5DTQg6bRoz3yWTBg/3bnvzkZ8zv07SyrGoXeJ6vEL3nZlHQvrR0ZsmZbp44YD
zC0tT/rI8A/IK5OZPD/mOKbzo6kvn0yJnOKH5TwEBb6WKns2fxTQoMld42wqJ48RD18Nm5Luwbo/
P6A6vfguxALhu8Boxhrg4mPSvhX0aAEgsAfFFcBYbPFcDj/jwp3D0gnR4hleUSSf5XgA2ZS8GZhK
DoSnheehjZZ34tbJvwqgmLFhnWMDftL7VZOMmWhRaO3WuOA4KIPjjwqnEK40rtPfpxSXFqhrk6/N
dRFw1UE+CRp7gdXxuygSoFggcavYWh2b2cQjHtjdyU/NsBhcjexX/FamVGN0IygHvu+FlnpY8Pde
znCjmSONXDmiL3cmcnlYxERjA+yWm69JPPE3CD2hxdG/w/Cj2QnJLuP6S+ZsuKnyjNxIp0vdUzZ1
SsNjMmfaGtVVpn1/av3mmP0RqmW01R9b6PfLqHmL1GtUXALp+PQfWzzf1R7pZhBp/iCVaWW4K7TN
UG6T55as8SLcqcNOHnbpASoyD5snaYd2g1LwMiMiymFGRCNIe79WmVT7pTdajydmleyiybdn+pZG
lnQf231dulgepZFKsX0JknSAub/DLV1WlqjsiGd16uafsIt4knbi9yNyxnv5F5rqeNVEqzq0T69n
/fWS8TSYJ6W5qJjo7uMeOgPJtPhPTpqoOAs50rgVOeI3m7XNiGZ6LqtLkXu9emlxm/R+kR5G9dCo
tPJCx3PCB2bebBWaJ5oj6UhoPEOZr7BFtC+lXVj9H1PnteSotmXRLyICK+AVkEMOeWW+KNIVRngP
X9+DzNMdHbce6tyqSkkI9l57rTnHZILjytZMuKT+PX+3E8XrE4zV+Dg5yqqzZdmvSDZ3iuY8CBfj
biAeXQ+OH53CajIKSnM08y9pTyRzyLAFxvWqT2gLrVRthd9ZGt083qj+dhiB/XC5ZYZJeLq0taH+
WtdQkyHpTq0g+QyVD4ZNp0a0iKBt36L2TVfuQ3tTsqs0sZhqCqV1ng4OGV7KlBaC/1oGsV9u6AP1
b/ql0K3X3Rkyt8lcppSmQ/9rVL3+zZg36QojC9aWE50vukEpAmllJ+HTx0qJIh5ZPTLXvbDorIDy
t94rzU6fbV+fMfq65jic5GxO0mqfIZlZR/q6lr/B7Ya1syEbk2Rv5RFSFxE6bGJfwjZ1pZkwt4A4
MsVFzIhzX99x32MMzfZYFrXhMP/l46J/QD9E/hrScXm2jkoLt3/t1ptaP2bREl4DQg2YiuWUSNTr
2OKnNBPEgtTfSGoIn88IpqZHsx6RXKPPXKb3UjmQ0EJeSVM7qLAhC1DvPo1/yJlCFfL8G9qKWH+L
PnEKsAEgMk+30J2BKbK1grRoinUCw56RDr95TMRFsoTJN5qAOjjJAUBoe5wkLPDJtfNdxvz4v1/E
zWiAGE6MSvFpI0pZ558wnZGgdAAq6LfcxbdS3b3SLbpCWfFkEH8IbJU1AQaJcQNBrsr3+hcN+ax3
qPKlyNwwGYcsrIUXaoSSZoLIJyJ98DcOSd8/16Vova4It3TeAM3V3wACLb9DFdZOwMgswghMmYkn
a/0SVhGvDNbCDI/idxd/0NUqGi7aRBDC/fujJ2v+4Yzu1y8FhHvaezaI/Q7Q35ZgW1RPlMHRLSdV
/O8Xi1CV4TnpVqY4KfJ6O8MU5O9afsGB+BUqzp/FJMV+qxYgHITyRLWSQHRG9w/h2Kgjm++so5Ef
OehOkz0Z2M90OVRfcfQhq29GcldtJZja42I9tcd7ZS7+npVzDMxzyeB+mJMsRqZ8x+LJyNw1iHqc
LdPnB8BaP3ZfTI1BF5UOOWPVzfhNmc/6jzp5X2RWjt4/99R6iwMYRO7E1S2+iaEfIMx+FDQZjUdV
3Uj7LDb1c23W61BGBrSWQxcikEg3bgUWiCM6gsrRhe8fL5L4qx6+o/4nHb94HPx/Qffzwn8vIHWx
6tUiU+ivz2UqR436+hAzo9dwlq2ljHSQS9KvZ4GL0k1C4GYdSoO3v8mOmbIxcjaarWEQ1r4rkNjS
5p9BPeQgtS2Z2FuXhiWc4A666906cC6Vv9YzxN9e2np0CEDvSSIOw2Yfoa2yZ/4PruR0+NLHz/L+
qnFt7kd1R4jPT4+cj7uAEKGpkRDjyoOgt5oEVctFhc09Wy+q5QgSNN/65lZKdhHSwektNSR8vfao
fjVtJ/EgMOHcIPg1Lr1l0eGpyzOJGqrVr3CrIAPGrTLyQr+Nij9N3lPl7LmT3/7O1n8PgrEF/6wG
iLi20bjz1/fKOICs9pcJyVvM3KKdxFOQHb+QcYjZRZVus/JhRO/iV1RvJXeOfoAR/Z/dAdLJDN/r
RsD93W9gLeHYfOj9u2x+BPk3OfeIVlsbIzwno4wB4ATz4tnnDNiLR0sL4c7E3IhHFoXlS1hCfql8
B/8FZg8bskhtUeTVNsJX4DiTCQasKCNyk29p6RvL5VI+a4RPQEKtl8xFe/oxR1gx1FWRixq8rLZC
eDdQUA77cjhU5qEoqA0KBP5nMGnpsCoKeII16Rm19YW2lmKKz6DM6SCgr1l6IPP+SqpuQT0ySA79
dg7AlZNQEqFQGkDgrZd3ZCK5cH0ngS7ijH/Tq8tLO36+IgriDadY0a1x+qVoNPeh9Wnep2nvsQrO
odXi3UYw+Igj+v/vXf6R5R9J8ilmH4C1ExJHdqTEjFhUnpuCVJKMXsJ//A0aJMD1gXtTIeNrQTeK
thqqm0cItylNme6PnTBbhTzD9Ano178mk2pCVpLg6kCIv5yHeQZhhRe3j7YJz2o0BRMCrdzJ9dR4
ey7L/G3M38BVauotJIq4mnCVmuwxZA42IZHOKIeCrdjDwCMha0LCFWj2UI3tVO7ZZq81+zE6wJjM
mz3sjPGhxHTpb5J0Ldq5AcixpUllsX88kVBNzdmF+eFLW85WRB0BcEXosxqtWeRpKpZFEgam9LEM
RCl7S+8K9o/VtreKtqdC73myBXXhUhSn+AooRWXqNf4pf53RNXMM7LF8qnNzN8l9XgwzCYVZ3VHQ
bLAbnFIF98jExkNAxoVkazNtL5CuSn4GRQsYsVtOx8Lfu6p4wFCMSAMOJ4VX/o+6Ge6aRdlu0bze
J7xIOt1rxpkTGiihv2V7O0ef+1qjyIbOg2sICMPsl+bqE/UImZ9Vs/jOqy+l4a750I1HX93C+pJr
x4JJFkq6RRlPQ4A0XFE5oThHPYPiXMK5UrjK4JZA93QXR32ouwKee+SJXmrjppvhttU8M/Sc0S1w
tUpvhv8x50hKW58wmeFBdMB2Fl6fiGSJ5/WX5i/rQCM5uwVjRMJ8OdXOJaSvat05Q8VoyMklFCFw
Fe5m/w6Mym+W2+VE680tiePmVoYr3R+QwNGso+8wQad5aNnWLCjF8BYQlMGsg4gg/ochqbkmw4Hz
AJggRFsaEVP4LLpfnwWdkbkV5pe0vSrRvYIP4byCj2B8T7uPvvsQxnc/ec+NR57cmzX8BfyqhbkK
FUt9UgYs43xJLoFIfJ4rKUsVEdN4TMdL+5oK9oBh0P8W7CpxGb8F+7/VuSH3SCRmZFoN+9mFnRlB
MUsCJ0Dk10juOGARglMQwG3TWRCUnZzg1SH3bI9kn5Ad1Np8YlX7VCKCe61Jgm0RDYW/xIHlXc4l
5QBdBsseQzEsexq6GCe/4xRBLaviDWmn+qDChtlMGj5KI4ZkyEchhRpMRAwYxJP2XnIMlC/dBn9j
b5Ondlpa2m6Jb41jIg27Rl9bXp16BfbDHlGX1yFyfhLNN/0DMdo2zl09EyoyNS9CRC+mO8Uc6twK
W0GAyzplA+mw7KeyQxJ3MfHT+R4IMA0rTGNK4gj5fkZDyse6sjVkfAEHvdjL9QqRW7vtgo1Yun67
KcRtx9AyPYrSSbQAA9gzw4KyWQZrYpA51i5LAnvyVdyv5FUjvMnqx0z67MYv5FrqBEbwnX+B+ECx
NSvuQ3E34O0elRBSLkEHO9JYshfhwpuIHLQW4S/Tq2OKywVR0PGopB8KDN8p9ncDvWEU1nJwGIJD
RYou0oSArI4Tsp8J16CeTETIZAayCs3m4AF7cKoK7EBkK8W8P2wm0con0pIIh2TsbPSEEcMaaUkz
rJwjriideByiUehHNJcKwSIKJaJyUNz0knU0UQmjUVHQ668QqQTR3DnqoZeFB0JltXA/ciiwpqmi
UdpJPmearTLKxkWVfGC7zfkXzSV+LZzxm3gWUmdjgAfqJjcOVVqSjLZ6MfqlsSi5m8fsV/j1Fyiu
WZ2tHNqFStcox75BN3APjhj1wB6Ves2cz04sAkFtfqnSm+5/UOKV21K5Tdji3iCnGQpAM76r428M
ErsBd/stVW/lk9nmVRbOEpYfDuvRNZUtg9CY7ACcQK9dKkNk7oG5Fjhlfvjqm9Q8mqnwnBVMY2HE
b2uIReB0Wzvg1B9wsNqqBWzH24VZTaRNU4mwXzeYp1YEPqkgSTIyNbBTrWNzgWHouSt0J5ltdoiv
jqp0rOpTA4vcmpgF0DTL9W6wM8uJq4ce22jU6T24Xe5ifUbHNvpuiIlKWVfpGp8xQj/q21+lRBIe
ZCZiT3LC7Z5USPQvON22gBrQEOFty4no2M4KRnAr7TJje4geiJRkdjLHcTg/1rg7cviUy5d109nX
cqLObedFCxPXgmBtqgaKxFwV5zpUm5BD+wabcrZ7mvP6tUAIiPzNScC7rcFB3ErDIa4lIxYLYERG
B2YR4j+YzV2MNDXfJ+llhzSeN6Jj5idJI0P8EqBRvdKLeUHO27fNQYTC2hwCmq8Rjvs9ukmMyVTM
178/KCKSvfe+gxEcgYWhrNt2naTrgCoVR66wRL+B+1tDvygfYJdUKKxZUTklQsnilIPSUjk5WM3f
ZIxg4wPpSYrW3HgLJbtgJgSoy0EcmKfboKFMsL9vPGKkSyPNgICWcuKeYQp/kuHXLREOIusz7Okl
ibH+/T9e+AsVEEgO7xCMLcAWJkVkaOPBzhYbBkTxo2lvcXsxzRNPBVlpGy3k61zgUcQPISA4RcO7
8BsuHCEqt4zRfbNCHhIRUWI5Jg/WL/MGPkvvlc3x9i3n5xsZ3UeuVaExB9wx76dRnNX7Qd3JlDU8
1ptNM3z3wU8a/ETV+1SMSxUdrU09czuW9WoT/QbRcILm5GdcAq5qslYvL9tAUJeurCifx8oBa0pL
KguBBfZsrWvT3/Xbea4u0aaHFQs2Qg4u1mgJKI9SD3jqd11hFN1ynA9SD5fYM7jCK6LFHKQ/kJVh
PdFpgwuJQkPWVzS+2LnBILBzo9oll7IwVo0B0gZz42pASOjp4sF0c+aMufXxfMyaB1hJ26eZCTi3
YfJzik7WH6xPhkpE7bhHLZIMwGU2hU+i9or8XcAmNWyelc+WW6+MetWAguC0RF4sFdulGoh6xLF4
JT4mPYuvKZJ4Qo8TxLLg8MYpx46cv+eayWvV4MP1wuYgqdC5Y+MooJJ+HaPGIz2+Rci2A67mS1NI
VoefVl7D1KfDUFueafv6RND8cxJxCjmINDcnzzvTxFJjhTlgQYdZ3Z8sFIIcyNlsJjudrDgcnz12
SpdZm9U0a47vCewikFDW11Dzihy1ppOSep5JWGp2Fg75eDhYgCu7ey29EYA36J8aXerTrD/DacyG
8x7LBtGYJqiQa9RfBQhbwjlOz2pE0wBLGeWVmz3Xorlq6WvBWA7WIpgOJ0YkVtEYm0UL0XJj0X0K
NCZskXmLzgF1/wLxqnsZwb81AB2UO1sDmrvzMizmf69NRV4iLUN58y+1gVNjLE6BfHtq4w0qppvD
v38l+KXBXVWzHf3aRcD8sVpq+YJMNTjp8XKEKzgnxA1vI5rs1JLDPclECGMsAnCl4oyzFJDfUDsW
ZjuCEbmwv3f5y+Yg7sNNm9O+sgC//7lQmeoKNuZ7gNZMhl/8JEmmvH3TizP/Gk9HOdXuayAiBRw/
pgP0Tt6wE83LX2OdUMkW02a52c1mW2xEvLcfixfMAZLWPwQMyd9/lg2OhtDOef8cM5GyTBNJBNQL
8hBbhjwMsU94zbp2Q25aMYVp/Un74eDRoya8AW99g/idbjxjN90xzgS3zECcztajzjqGJmGJ++DO
RFPncPlfcQW97U4QjQCS6/eP2+aKd8JHWkiy8KmT92TQwK1ujTNVwGKLoob7hhfGpXpvbXre96lW
o1SkbJSNAzElDKHnX9g46Ot1woQbUI4JYUH0BccVYemkSbS2tGeqygcl6k+cXBf6sNLD9dQvfwHK
mPAqNScQlsBpykSe41TJv5BoTMdzQXaf2vdgfmb+JxKh7JsMLynBQDTdh5THBcgDgI621nMnSjPQ
rwecP3SO0fDaUk+4vZsZXPxNQB1n0uH210K3TrS1MsANPEgQ9f8fBVOvD350qEjtIQGvXfXIDH3Q
mZN0TkD0rS+mGk0Bd1vaBv+DOZX7qwiI6ybHFrpg5HDQbQxc7UD/Zhp9sAtO7IgMkAy8mdZKGPkt
GXlN7qHZXEQ+ScY4ulzTFa5/XzBmbjIvGsaxBwNacz3N3/7yM4nMa/rJWwAGrLi8ygtsFwdeDAG+
wAogj7JQGhV0h5XG0GG0FQQal0E/SQFo4gNst/G5remsxV5pD+muog8724e8DFD01vOT48w4DquX
eIKt4thgWdhoTS8RNkO1ORKWdWtzaGUXQT6rvoXtjK4op5NVGzkS44fQg4PUEqElrHHk66SjMCek
esRapZCNspJYxpC/E32SWi/NfbVcNgrLZoVFEcneUS8PpNOl9gZxZMEjCo+E/IP4TXP61A6wm/O4
OGzDirWa0Z4k+1HH4e9Ch1M8oXvkTgwHoGgWSTTRVsIG+9oy5aa0QWDNvyO66RHsMrvAIotimxdE
4zkG3izZN+izXwtgZ43Iq1vUuo2+qP0vSpyqP0iHyEYeh6ay6baRBvvGghr2jFFt03XDJ4LYLVo9
qIl1EEEkSKaLJFiknZUD/CAWSdqiL4cEBsl71K8Sq29+QVYNWrsvp14lVV/ISVVcZ+LaMXQ7fxwr
d+Mgb+aOi6WJRRMpe915tTe9uRQrIcAXdruh9nxqR/O5zkh1R8WW3XgY0cJlo4fzighnSdtMnI2d
cqTRnv422vUJDMh4KRJRRXLqewXXKYAJ4fcXECONlk/qMf2LpkYTR91rq/2arhxmiYwVx6NQMp+r
MTVN3sSM6Y+524rQI7YM7KuHhzBFOhIvj5SDox6IyNQice0Yko8+DmsQOdMgUC3WPTlW4y5AH4kK
PfPkr63y9JrgRPalYivkzbGOAFzDDJtNc3+1Kayipl2AOoElpZ4TDkNXLGtowFn/V2BL6prwHqJR
oWYjl/rF4cAtbd9IWzmRnPHLh29X5ZQv8Neq138deWRaRsrKYCCAc4cGHpHvZbUf2UGI9w31LXog
JgoarnG3TNbsxUhDvJw6Z7I8ge9IJ34pg1LxMBye2IQxbWJYy3ckRdIK0jD05ika7cP258+rR6Bv
PjEVcIAmFpPb6D77lpuLHJ8C8YPMIKhWuP9s6bUDXJuqxDVs2QaEG5Cqv3EsY2Ft1QAM12lZn2b+
WarOsnpO+kuUO233E3c/WvtjhF8VQAV/pdFi6mygdveou5EAUkR7Qd3lPd6cLcY+jrO920QMITHa
bRJ9K2fXVCKDg/p3xZIWbggBSoh2mFQ900QZBQ0z06rDfjvN83Gym4cZv6y76p/mCYKXC1uuOTuC
t83SLU19olq7ndHCQd9J8U44xdlKBd349+58i5AHsltOqCca3oAdgvGrDkxjSt7CZszPhF6qly8/
3vBpDf9sqGfhddFeF38e6S7o3RDBKxbbfJq+gN7tyGm4Tz9TWcGSiMQpq/VLhgSy4Uqg/7JOr3bH
5wT+zYQfeRTvswr3DRs1UBNzKssGjlA5I6bFOLvgQxXBXtPW9FcSJ+72MhbnArBw7eGGD6iFBwfD
+xfxpOH+ixAJ8Bglx5foIPousCFCCbi0lbR5Ukr0v7V1s8aTS/uTuRWDGKBBY39Kax+x61nEhGRu
4uqfWrps4UzMJE7GxRo2dU9uDf3rCXaw3ZoDyj9GzE4jbyGw0u+YsSLZT9S3SCIGr8PKWax5FBHI
8DRClWJ8DX3kj2oN9ABQaUMTl1jOX6YqxDGDNwXQiAjUGacYfbEGHQBLmXGf938UYAJUYNq2GxJI
qVNSTxCPhKUjfOah1aBbiLs/4A9wXsx6IxHFFpnPtTyBRyTZzcrjTPR8yUskT7LnhehpgleUx9hn
ZeFZoG6crHKNuQa5K5zr9FyDbvW9mkDzaEKKBfo+nkfdAUImSLGsPp8DFpj/9nOIOH7hjoPb0loc
3JDe3KFixkFPN9qvQif2z2Gyg0JJtiOllVPJ1zK/VtFlfJ5k39K/NQH43aFN7Wfqskvgmm9S1zkC
AstI9Wimwy9eHPMtGB9hccdN4PxLr4LTqOsKJhwJ6L+8nfoXtoM/YTacAu5I5m8kz8orEZvK9uiA
OZPwAEPy/y0wgJFyOqzBO/fuM7yUCZN9L4TZCTeJKPJFUOM/e1nyPtnQ4QFlBqZUZCz6t+1QE3Lh
KUhgG1enoD9X8oV8wcFSqO5t7DsPJNS/Vp5cX9E5Oco803ZniQT84EAz3sTXQ0ZOdUmiYyMf0sFz
HDBpEWKoQx7tn+ClXrsZI+5iOeFiIS01kJw3kerKTjFuotR9NWszhIvsJgEsQmTJO+ZiwUroVmYH
GnFlt+Red+siA1cB9lV40aWya/runVckx7E/MowfNulr4sk+m8mMMpDCVB/q+jDUewGUw7mjB6Ee
h+oSGqc4PJrlvtHxaJ9iiKmL1txiF4rjvaaR+MWoeqrmIn5cgFQJHL05rkY72IP15m5TBM8UPEOk
ZjtGBc6kg+66DO5nkke14jCtxjVAyWniHcg3OdJUxRXNtWLrpPlQBpT7AJOMsUlMF/6Hke7Oktuo
37xAvo+ee6SHtMXVRwg6X9yrws4Q8KuD3DUkL5IOQbk3qp1usA65ubrBMZMeiehR8DQXbh3f5Ope
pY8RVE12yq/YZl4bM9oYFQYW+ARuy++Beveu5g0kJ38n/TeNWYLQzt14UlmHUvYCS1jrpBcShYX0
V/nvHht/i1gtteGEol/9HMG8ZXSE93rDtGXbp9ub0kF/nkrd2d4/B9mp745ld4y7I8GMkPVARvVI
aBsPQFP3xPSzqtrbwAkJ8V24p+yj8nndwe3Fwlq5NPaK/kOkbyWJW42+VL8N7/QJyNvevLqfWfdt
htQbn9Mt2N5k/aKbJ13xxjMFk4Ai5Tgs9WqZPm6gVM2Wmgady0k83vAONi60LQzbeyXYY6yrUOoE
NiTNOMPOBXzBnAtoonm8LnIBEpqGiGfYNuWiRo4Xzn5CuWQMX21uMZRkle+mvhd4Ph4sVA0ysMJy
/tCQ2Vg4X/no9RttnoL5WUonKGUuN6c7BCCX1qc8nQBoCVEtYgc1lCX8e+rHI4eDXtxQiw7yWh6t
l3gcDQ5ohABWDCfm1MUDB3nIDTt8eRjOzORQg0HJd6A8c8Vusi+d4z/AFNG38CbiZqNuz3YFGFBq
TDcx7yPnLukI3MmitiyR3q0T0ycpmMO4rcxWCjLX5N+gWXE1LwckFkRnvqf6p6J9JaTH72vllg93
aXEElmhCfQdET2AtaH91CcmKLwUUmPTGpUNs4FU1YMcdbyUnijqiyN+YdIcjaUH1bsw5FXEkymrP
ga1FnapQ8eqLQV/k4cawsZyND85RT3V5nOmWEN4K4wK9cwPMDDUOy3T8O/uZ7vKZK89cnUpkhc+Z
SDjJBl0mtWtwz7U+eZrLAto9W3a6Rc79yU/lfiUC+UmJR4dvFT7JRj7nwjdnNc7CjJKc13iKUkxo
cAV5GDiwRHbzGb//0aYlUGronDgTupU+vY8X8qAaJoUl+T/V8BUOX1KKLGKOcYv5PFONeFfx6zP3
XbqNQrPDUtpJV67e086FW5E+NPHRFjy3fvimBm8S0CT1Xkw+ZZ6Cb9N5lWejYENzeDAywFpYuIzb
2FxEzmInfcsVq9R3Dk5Cgl2eUxOq6y6JF6X5j/2DEIYMzQe/y0LJAo/7rJnbL0eDOLRLp7lpupWe
M7why/otF1C5TQS13Lg5MbwvAFmoRHCRoOVAaEnyJxOm1CqjeZUJNie2mmA2adrkaoSqRJeKNk8e
Ep8Z85mJHCMpky8W3+szXOmvhM4S4LLZfPIMgTWiUYENV1ZwChz8YFF2rqY4PrsSP4qzWM1kEwjn
/m+IwL0xS6YGavIJOJenUkEAlkzHQ3rQPOyMN+DUyK1jDDvcxObgZdIxbeyXDkc1I/PZVfC/isee
3EqGwLAwA/kbM3NZL7EOkz5sztYdBl7yG+McgLvDA8Fh7aomGyncGu8xcjur5X7GfZPtJnuzgjl1
QWxSkSzh3so6XgUHDy4/swGjiOY7TOa5abU+LGC7F4D8oJnHwU72S/mZwsYstwkjX2Dw6beGSoio
Ji4mF7rP+eDrl7waBo55rnbGs63QCcDIJmBUIwiKdwavjosei4BKSbTFb+gXZ2WGXuUT72qe2km1
f03pl/u+3/PecPAiA+7cgeeO/CavMfbP/tAEtozEsIQzvtBei4QOPOYPpkzAoPkbIVkh8krhVIKw
9L2YB7AYIdbM+cSt9MM7EZTOLuYsspl0aRda4QzP1hafuOQhAmB4rhclcs5hpzLXLdnPD4Kxa2w8
6uWMiKclqzDCSKDg02l5pPjUNsk/tID3kpq63DB+oic3IkedrZxpPUcuUXMmACjD+d501ffZTt7J
7zjBpxM469CCy5Xx9qxhiS3xd6H0xSPTBnG5oQ4zTFvoPXK0egSaktUuQiAbwEKFcc7BvEpvXMhS
J1XwlaxeejJXgQfyZXCdM3xVaGl57P1/htHaSkfHH3fF+B2nV1XULf8e1JUtbMNPjU4EG5o0IqMM
N9Nf4jIEgA0i9zaceD4U/5r27aLhxNnc+KYqczP9MYnqOsRwZJkuc71KJFFPh3l4ykT0zXh6D8E2
l36e5QmrpUanAgNJsSjEYwk+E0gCjIUQzPLYE+kODmFtMNVhDD/HJJ+JRyAM7BViuN4R1+7PEzzz
KzF20oSQLBOaK5gjAAGYuat5j2ud3RFrCOE64XVU57UDjiS/mOFVOGd8uWkZz/Xk8BSPSgMHwNoF
eJjAJ77OteTU3Zl8eYy8uzAJmfzbcuQv/AHWDafruVjUlkiQKNmh7dU896YlapZJhCqM8n4OOX32
yxxvy9UuKjWr4a9L0GN5+zwqPNx1YvCkE+vtW0wEk8D+QyhUyZJ6dnAFtC6MFsWjSjubqAYGxtEK
S7oAhlZ7sBok8b9S6Z2GIwd82T5Ft4wur/xSQGv3AQ12CTJIdvxjIxTpd4DYMJbneczHqCytnEz1
EvjqrQRa1JUjHs0rykXKh2QgPn1OXUAtIgb3Z8/wC1mt6dEgGiULCnYbXCtI5Kln7HTm6TnByMRO
W2z19Juo2GMe0EBl3Tx1fuZU4gfNqFmGngBH9hx/PzZzcAfkvlFVhzYvQ6Gvkx7rtm9m6IBdCFix
ZPumYasRliAIksj1tQ1fN7cDcG7io3VaLgtQ3Nwt9IumS4VPnQWJP+BTvayJyDEA0DFRvFpCOZeP
CSKPcYeFMDTt2sdbnk9giNYgyGk1fWNM+d+fxdTK0rmE4rEoyK9FBScyUiUdRiBJmQzuPbeyme3K
XrLLTIDkTITjlrtaR62OKJDVvGF9RgkjBlb+lcOkPeKYSz01+W59Z0buceuIxaeONKFYb8azqKLC
mvNmi8EWeKq5xpVsECm6qr/AQ3d2ygOufLE+O012V2Km3XN+KbM1PTiqQQmPVbhWCieA0lO5JVgD
4nvWD1blekIdNAj+VhRIbAOq+IaLv3y62kHAgO8lpQWzpMluUvl49u8TQ6GI7ibitId+Vg7cziyD
er/wsSw+MaQMhybz6uJYM+cUurvBG+42mfxmDO9E8HzUCEqKmxBt5dnGP0FAIdKMtn2MpnFbokUc
14/A/4BqkmdWiss2dl7RnZ2EJ8f0HZApOhns+bFm7V60+pWdhl+sBzW7Tnj3o3udvr1u4W027iIE
DlR1GZloh1dOJ+rQ5B71mLKtgp2ibHvZKSEQzkXXHw/B8/D64KIT0lLsKBQjEw6kpxyG6kQXkoPi
DNDZsiP16tZAbiHrr/r0R1wkpN5O77rDJw3L5f5sPvivfjHLgRftB5RCaJSwOGWHcbHp00OReVXn
MJCXA9u/AzRhh2cTzZ1IOQ3BJWkZ9OjUjdTG+o3qWqz+5fKdOTWoGc6XyBzSyNEA3wFsZSNy05ae
qIXdTD92ryM4N/w0HyJH13w+ZI6QUN9ZyMAia4R5GN4S49IVZxn8q3gFYfudkMuJFb9YdunKF2HZ
fnCw1vtHs4EA3mpeVU3Y77x3EUhT5gOcnXj+DQfOcI/U+WluOr5mZ0aJCZ10Pc2Z1XX5W/kleHjY
XIHACcsjBBq1nkQdRrU3t0j5CJh243Y68fNjmdvqlyen+AOSCWG7quPPSN2rVDL+W6rcI1uiGJ9t
NSe2Y8TIEZ2q6ejQvrFZCVd6K0SsMSAh3gwfzvNsmB9a8SU2No4eHut3NDqW8KMZbLPTTEU+4EV4
KmxNF3iaKSCgfit7YzD584ihhjU2cIstpV+3Dcg65obMiYJ7RBc9+5UPYjcJ14BJceW9hn1oHgzc
Htpv24hoTPclW/SZsfERR19RI+hLWsUZaVzqBZBY8I8OchJco2S5JAVIoQa1mXEATKSdvKOphbfL
p1qSMKUvlHdGXoC6atYW1W2JvCCGLXJRV/Ynmqw4ECXTMQKPCHITrYyy570/45P8LaFZED8yExfY
klAPCfw+Fbt88JdkD+OpCfP3Pwg3+uxX5wZ8HlR5g+fTxqTkkLaBsVcLlIs2L2qqG6qEenDAe6Og
RN7ZhRsanmZlCcqSV8Dlx7sexUtIIhVH/UXPggswL2vW03umgpoBECOgmWzD8J2ZLHwxvownSib+
gMJoAZkvLSfxVfoPc2M6WE/TBYENOAzfSvbF10jCjHQDhaU1H1vyBmoEMfBYfjPUibInyrzVFsXo
Sc85wyC6+OZzboKLHQ6Y2+nkP89Ff5fRyFE3EYtI+OI/+sN9tEoTgv+mgKKJecp/lhYT+FSzhuf7
EwmGoDCnt/XqY8ZarTBe1CyQ/iwEQ2bzQYTxA7Ddqy1syHb8wpKEm7Ng3aQ0mApDZlQhTSRp8j+2
9CVnYLGSeagyhr0zvYpp+W4wwHTGBzZUbjFGYJhXtXLbSVsZR1jLivcJrgwaXKdfUTy2+DJACSk8
rbgHqkVEMYNuLE5+EJUzWCy4vUhA9GOqkAXGnoE2tIy9ZAEwjDtJPFRohYa9iEIINNtwYKYIMZb0
j7nAAaX7Uqq9ABeVefvQHLXRat4Yust8eHyc3dsQeNghmVXgLkJsSZEDJgRdh4CNItzOqFOYjMRW
RwOEOdQJTFLMLIgLClRn4jGiD2O94gNofKnlhLTDtMTtg3OL+4irR7FFjADa23WO9Qg1W/JPq04V
5Ddto+pLZr89dTwlX/xWs6Gwiw8eEPjkELBjdwWjIsoJB8sUj2DPjIgCR+33VWwXDyCMhSP8jBGp
c5/au49uCjux2G6Ud25GnGQMenKwuRSYMop7FjaOlzHn97+wLyYzjClH6E9PeDf9nFjFtvjkDZUy
UZjCUSQMSaY+4KlnqkFsZYv6mR3F+ZsbT/4r0m2VKcNbLRzO/7iPD+jykg5G51YfAQnsnsO+N/cV
CbLAE/cycqvn3s8PoReMB9+8qtTYz708TvzdOQBekWyRWxfMqQ3YI4f6Masf/ngX1ZvMaD2GZ8Od
vklat/gGM/JKtn2xKUU3JAx+UT0XBeo8Vhk3c0QNEfLUNdZj7yx2UIvOWIzi8oqatrrX/rmmmHkb
9HdeS9tPwVbaIXh5pCuZ0VJVD3QinuHBdGb9Ns62SPIgqwmdm2QuPZxJ4wbVaoIsUQFSTpVfs3KD
II/uyN85m66SmE3tWkocf5jieDiuDEv/E2kSeUu+sUjILXahkSenKPTa6FMiJHNmd/exu5hkWpQM
YS1850etP/084UjvGtUjMxDzBrxfVMSGibnUI2aUJYnhE8pvhL7TFwNeUDoa5QPFMF62Opr4eZKb
vu5Gf5eEe0WapP8gw64ub2F8ne+N8sK7K7xSPTItZqVvmTmviRgHfx2sryqUV3GFrEuLVxM08WDK
u0bDjrcRxS05YUJ7GDpPLeZ6/V7In+ULbRaSLKsgujCbur9l4xAElXfrFZtLQq4Yls0dXKIOo+Zu
0Hb/nGe14bpjWaJ5zJaxB2snarsu3uXtTv5frF1HI7LHerT0UUIikYKcRgdgcHBA604b31+e2Zyi
lpi0o1l4PjgF/WQGx9afIu8G2e45IsZXARfd69SX3jOxDd8bDFoXnvg8VslFVK9GdQ+jN8y2GkaU
FZ64/2HqvHYb17Zt+0UEmMMrlUgqB0uWXwi7XItRzEHi1982VeccXKCw9wpYtgI5OULvrePT0kaf
iZGpi3yyNA4Y+0sn9ggQVg8v9aOW3f9Kae2w+ARoGrQEgYHOP3C9IO2ituF6wXHFlht9ZNoKIScD
GkDyyMX4J+zCU+taEn3oFujLyY/uj07xwRqdpYipbdRl2wctmsQ8AB8Y2l7iYE8VYWvhINiBhK39
U1vjU7MhbpgrHiNPXzb8sQ5siyVUYL0zVyZ1XVTCkSexkILsSG0urTUChdO15cvJ3tJE/WOQJy6v
aX1TRraJz+wnLz8e4YyVjTGbtN2ob19pTUgZV8QyTue/QnPIEJhZ8mNzpQNhUPgORiJ8TLnXHoD8
OtvmyB7eyLaimDEDYIshJko1nMFlNM6fvcvuiz6EZKmG691jNDEp1+6zo9JNEBZ6Y3lIpAO6T2po
vAEkIRWkV7FSensDatKbuMQRp4toIS9BEmF7JaoIhOqHkRQ/5SDL+7TeD9Hu2cIX2dT1GgkV+/Xn
8oc1ny9hmkflKYwBEu5GUxgDhseRrHi9PDFNAy5Rf+g9StAOWUfF4QDG5j6yNnpGM/kUP/QgF7Ng
tBjy3PgtWevsfi37qtyNO5K8DGo300PgMHTC7JiSHWrBApXEBrmmCTW7dTVYstww6Uzsh2AtcVEp
bClhNyRLG6sbHyeyYO4iLI/pTtbRGzLzFUY/6IJX+HNMphl0cK0h9ysTZPgzxt2pek5nhoJC4aKE
rE/+FMNieu9UTFFYiSVVbd879VwqIJJPXJfl68SgNyvnNceTvTTAhHPTjccEGeoP3YFzJ4bpqZ2p
xvV6xc5L/It8OwCfxBlNQk3/t3oj7hg68oMcxplKh4LgHLLipNYfOoB0yUbhta1iMeld2KcQjttw
OdbkWVaeVZ56mXkJ27NztEzVtQT6Za1EVIjrHuoUS1RiY8gAAmrD1D5gIVFz073YeqULNbpn7Vob
oFAwyf198s5hcLQp2ZulN/DeJxKz4Xva+V4uWMycphdqvyvQ+1j5fI733MAevOGEyu0NJ9TjtTEs
Hqck1Wzkcv54Nw1YKpmuhtUqpKI+1MhFicYFhFUQxDmyhtb940AJqew5WGprX9Wnj1d4/J/tGEg2
kMc4UoeDYsL7OeJ8RSZcu1D48UQwjMYT0ZgzVVoXKjLAdayuLWJ62I6bAUwz1XLL+mbumjh46mfE
5jl6c+08Nuca4EkhdObOr8xqBvFudGdqTwyeMmNGTsVyKbTzlPyh9kMi+npuQKBvCM6IyTXfw8xj
Rt6SEISuvP5J8q1Ao3FwVQutJVmLKd/sacVzLjF2QjoX5LAw9S27x2HBIQ17tP5BlPxAYCAL7FhP
UgC2mXuv+XxBRr9NwYdhLKMDuzAdQfCKX1ULPTTcqGOZm0T5J9ECXf3aMkfgNdGxvdIj9wNPSpyr
YkzNkoozhQsHNtxEFDXPXlB2/FOPPo5Fa8732+7V19xgKxll4sbiEexE6lzcIih+9LSY9Q9XVRPG
3rPOQXxAr5XIiP/oHdV9zfq/95hyE96mPhcNgqOMFb/+HkaiQjIp+pA0iAn9SHinOA57y+WVJi8s
dZJLVOKVdBIeOzteY4YqG5VAGaB/YvqN/glVbzEG65Y1tHEbH59lc4v4M3/E9xQdMsYgbEblPHud
7HGj9Jfo5vw6vxUscz5Fy+XjElJeCcf26ojiPh4uFY8T9l67eKBkxeouXkU0LBGlcQjTqE7DkS93
CH8B3/B2kQPzk8XSWdt7OiLIUrTadKwmuU+FB9pUaL9dRlLaL0Mr+LYDafErmYQnAjeUJW0xrRMa
4NRlKrRKB8LJdi+4gdre6u52f9WUM0BMTnubJFgx05e/xCeU4Jr0pIJt+xGvsl3MHXmtHF7g64qg
fPsO6nzOJjrey+Vt0g5KeZx65HNnrRfLC5TtABxzjj8An+bksmakdGBFz6RDYqrWLwzlljon+YvN
Hpp1mQX+y2fCrAwwRFd8LfKOwBUqUYLCo2lH2ck2KZ692gV+orH9HMZ53eInxUU5ezEJUOYUf6B0
XjtUSPS3Le4o36iXf0z4L0uLcQ+anKH7oHNCC4mACqUl9BSqYur+Zq1yXZMVCCjW4uHt0XQgFnr9
otZVh3Vq76zHmiZIO6KH7Kmt9kp5hX0Q4aRgADAjjxks3ZPHJSuRalXjhqzODou56q0/oufQXn5L
wB8u7nEFDaQLMGccjRpy5ky0oMz01BlSP1QLMYgjv6ClNmYPpmuAGXxc4zieIBAh5sHcnBbrmr0s
ERuAs0WSEwEa4FfzudXh20DL6MWscB8ngCQTSx1QHYCMnOm7oF+vZry+F3r0cs6bRZdMzEfSiQY4
mznp52C5CJ7l3o+ZhKRbrJK8QGSzD+CKIxHg0KyDhGnnAsQ3DSr/2Z/2bViCsQPpASQ5fHuZFZB+
smA2DB/jEsy2ccwsHGnkh7/RNFCMjZOSny3C9F5nkkheDSrxq86W/3F+XNBcU0LB5uo3nbWOyxUg
NQLhW0awQlRLe0YV5E7t4V+TimeKf46QbdW3QYIc2UNKg+QJHc3zNdvwISSzaAvz/XnSNdhpS2Vy
WyIUYlo8ffnH0UFEzW1tjqj7n/CTzijkTM0FlzwB0dQuzLnMfiwS+H6o411Ae4brCSrSBGrlLDH8
nIQkfkQP3+Br9XPEesCriVy45sXiKfstprbWHzKirgXKOkbzCSXQSxXBfYiRpA0ryWSnIEKlAHnC
saYpgmPdIUV7esXT67ZDdUq68+iAcJ73AwXa/nGWYEMa86raEDdiv/7UpfdQQbHf2uZGlNN/cCAp
BELLhbnQj26vnpFZO/0yk6AFMuwiuI+CRAMxh0GYv5PvIqNcQUFYQMR4fZIjEuPstx6+xh4yqhfk
IGQEZKCuQuLeoYaYVTnsllQguPAfVAtpgUFYUT+Kkt8wzDVMyrwGziprY9UrfFPGV90QujpD+0Ui
RJtCVAoUhNY3+67UKxONQyy0C9C6/5PTHVJ8Z7j2w6Kob/7JTlkQBmP1MdmXhMfi66T0JNOs/qnA
SesAMuA0M+J8MG+CmxugabIvU7/TaY6aKzUDDPVGGShslQcfXVlrrqE9ERDOASAfWKGWnBHHZDfM
6/o6OR9mfY3ZQ0p48hDEinjV5B2v+nwsY+xI5OgspuSkvLF8HfUqJuNmq/ebOFlEwwk2mtT6iSJ4
dl24GgCXx6sKVBXC1HhXW3TBh6w++eEViS0L1nBVjCs1X73ylUYKen2qYyizM+N1jctPxoPp3SEQ
yfoaHz/TTxleq+b2HK+N+jEiBdR3U7dzgIxLLr6Qyl420aaYNrq6njgltiLYqVkpza1rbibwnBEs
xVzEy5DMAaYPIR9yu4w5kkGKSbqMpz+a/BNzpt2T4W5qtwkhq3WJgMfrh5QT3yeX85EeTGMGjs2P
MJ/9RMnvIP/U+U9jfOHCKlGG+SQh6KEn3CiYcNamJsLLGRd6rvnbIVvzFZ4HXFni6ci0JiAXcDpi
axQwIpYk0Fs+FXKAILqzTxnXVSuwRK8/wF/yeQc6prx24S0q7zW5S/ljDjPUcLhdPRM5RWW41sf0
EpMUAGZqG8CDUce1wfrHmuMvJ2FgzrTHBNEtX56MA7E7duFB109SdjbAZtbPs+GcB5vj9I4PtVjV
QCxxdccn1RBEK70XAB3mV6/x3FdYET9M9dpkt+GdtzAi15hhX5T5A4kRDl+/afONVq0lLRBZrQBi
cMkKS4YqzxOs7P4AmADeyCxWPyP7S25WqrqJixUOVZv13acMrBlSM/EuamAgzxOh9v93phiywOP/
w3VBGmsmMhaDZoC7vtYHjBh+A1jdL5vg1a+7emOCM0FJ/pZgyei+91G2rw3CXPZOesDDVZYe/WK+
SqS1YS2U+NcYZ3Mj8nBeDWSu0PabX13zpYyzcAFblyIyQc6JzqliBOUzfagbHkciLsSeoEijyd22
2b6aoS7rIh9ULeOFB/qydzx2SqNebrJReGhbZo70CB3Y2tUjdUFNy+osCVeK0Md7oCfUWLjTMtBM
hFhrCyjmBcZKBJOXajwVkYu03lGPuoTjlUad2vS3UlcMq6DChecspZr5wC8zjR+syQgiyK3PzvoM
u88p+lSX/zg9hX5Mm4Os7GJtC8QjJ6IECk4wfeGOpl9/SfMcXdU5bj8UY45/543kHbQ1VpNpVZur
OlyZoPZsf5QCgMH5l5p/mdlGAU/af+pLpyVF6jRMMIP36fAzacEYUfDXx1d86kOY8KvXd6iutDc3
KzQFWdqEj8tDjkwdFOIwpvw6CSo7SPL1M9qYFRP1DSAHjMXTnJ4jOzTDYbrVsPShS87V4U27yj8z
51qRv0ZNPwgxb6SjldrF4ZxMHoJuBIlFw0Rm39HkwkzMlRnxOjjWHX0rV8ve2cnOjsAPlSnNUVaR
FZ2G5vjQjtAyOfs01Bd3iaRm4+q0SH0Z1ezj8tib5/br36utNfFqm2mjPbbTY9uO2/RM99Jyprvs
BY1FHhEYtB6rdTwE4yPQFX9wPCtcvTSc8q6sQErtm4Oj7GokGgXa+k0+kZkYQPaIR7f7zdR9D/sH
FeGvRFTaV2X6L76bfG1Fm+W4iqDDPMEe7tBht6v6KBF+qy1HZwZtNU3dXtRX+6k4GgDUV+XEmMbr
6Gx1D2PoVPp8vIonx3+t8S+CbVP661iMBdY8xHCvyu6jPOnjUR6POugXm/oG7qkLHJys23ad92dL
/zDNWT3R7YBI8IdNr7EkDwyHxbevI7lcS9K+/wbbmaCgNhbp75PZlLToiNHcwB1/QtRNT2V8jKND
FO1DdRs51MlrfSGNy4Q48sc8GU7asjRd7XV2XufGh2Ta8N1Ie6naS/LOWD7Zu53aby35luUvsiKh
ZkQsVpHkXPXnR95e5OIcrY32EsL6UbfjgJfInexThQYAQUTtFdMVgS2ISbcKCR47W+EFblskXUfj
Vhq35+MzXlb8T3Mz6luYXF9QvdmShWvHCAitxXplNTPzElWnqWWcN8cL0GZonNY48mqGBi1ILn4/
xKB1OCdElqJgnD5DkODJNbZJg7tQIIyIyaB8kis9QPYj5lK7Sc3s7wNQ3oo/eAMa7+kCDjVpYGsu
nSUICC5t81emwtFubXLVkkv2OFVejvOEIF0E2CIgCAqIyYR8QWhabpGomawxBcHXUfiUEYkwz3Nx
/XT1KrUvTX3uhVgI5TVACb6reUc3Rv8KKZZuVOw+4fL4FPYKwpcNz9eWOGzMqKP/GgBlbUNyOwSX
dAJryeyUIin0WPjxA232D5LYZp0O4QUh/OuOql4q0SH4A+8CwbO+enTsodmeaXtCXRpLVOesy1AA
YeR/Hs2Lhoar/y/6MAYmcSQYpSuCsGpleYLRouNXaPd6RFWIp/Fi0n+UH9BWtY4Ly2v1+aNcdvAe
J1R5ZeMahJFICe+fjSjPru0D+Vu/YDu5opeppT/I36EdSUDKxo2kgbMCVoVRgtwi5uC9c6LYftKz
98w5F4nExolhLHHXHqLywSP9p76N6Vytv/BbVnDu7YIIoYGFETIzirtCFJcTt7d9aWN1Hr9OIVak
Z3U2Qp0Zo5vwSOBmYbWLKAvxJYyh/4+rAt6oe6zAtvEgJQgjFEuNYYGBj5/OC7E+pG5JzdErm2rx
D3P1fKzUdz4h+Y1p5pnvcEOZst4ioMsHVwrcLbE93FuMGvJb0Vxf8+ZK5CGAzfodWDstWgbvL7f5
r4NcFN5YnZbjzQF6+V3rl2E6O+mpUQ9WTYLx9uEwpdriiiQkrw6sOnjk6394Hs5JmRjOZDn289KY
c49UWOGmP094BewonZVTb4GnRM+5pM3yPlCW3eCmbD0/5VIUtQ6heh9F9vF4fiTkIU/nwjpp7THx
gDLJ0cWcEXGg2T7u+R4DPep9iBatr7WoN30d9u0bLt3wHM69BJ4FiTfmMuerZgl/iKWj/lfUWj9N
CvdgIfHFECLWoPM+NtKe47ViCrZTgTQkYnBb9At5EVduBfG5mMeOVyoe1bA0rLBrtNsy2j80uN0c
4SOBQCstXJoTjBWvA6BOti5lUR1ki4hUn5gTmAB1Tx29TgdRTQPn1eVsYpyZzDjmUmX31GegkEMK
dsUDrM3vMcuVbboVdyukeVS838nLDyeSHNZStBkdyrLdI8e6sgfpjq89vJTZlclxdDT1ncpUqN91
xnbZpXv230+CNrca6T0IZfOtPM4S3Y3Kbwm3HE0OV+uwJRzO/h0RFhNOGOO2FOGEj+KDNjvqVswS
BvRj9tl55yqPf8J6bicCpFi+6EhLoM673tk/SepYKOa+WD5ZDcCCfXoh2nx0fKXAEzRQpclACHIL
40iQvQLLRMQVpFUQVwF+IXlA7bospjknHngmLLI0R0mWY53taOutyyM8/eUEVH9T8wgXEiGAytZg
C+ARXDnOSD8dtK2e/DyMCdYadDuOEGqedKabm4FthzOH0jayjlSWHD2dK/W/qezSBOKTij5E1DX/
kmaxMVYo4yqIKpcwhPx30vVDjUIZs6+JU//KIITG+inNSB6vUf4QoRI0VlBYQZIxw16bxAUy1SQH
PuDvrFY8HBTmyaZwDdHJaRpxN495z9WPCJfPZW6hWwX6SXvKbJGBo9AlMN2z9kpzYl7Bxw58hN00
+1yIPEx++PQtClPSx9GvEG07XGH+VHSk61cxazBvrvjs+NSwXj2bNY+wxgisRS+5ZBcaAj8nkHCI
aclzI4DDcknt6/4CZo4JEMfS1+wNa9c/yWoiCpKh9g57l3moAVIbYOUO9q+ib6Vxk994vf+8ahj3
og1evY7EGNj749vIS09e1j49jcxl3GB4CThrq7dugQRym8SEyd/gLtIYjbGZJf5Xwt2UE7Ezh8gn
3onFSb9kqkUIJibmpprxPlBfOJTPWFLvHctRNpz9AlISKo5cIgUWrjuc8XZvpFsjhBy6c5oTahVc
w1IaQLDWiIkUhu6UPSm8mVNWXTJbQH1fn8m0g85f/deMUFECLI42Wq8FpysYI4yDJSVkfIqlxVgL
5IslbxNpmyrYuredQrzldtwwKFE4imzR1GgaTvBFJzH/mU0LwtiKc9ge++gwNDsHrBZ1OhnXiDrv
Q3WLVobY86/t0MfI7HwwG+IM5lGApAPcabuAFUq7BziVlDJayeoqP8WKdZJu1YSgaM6lC8qQu4gS
ST9UDOZ2Vrq1wg2mwF75SyXAnnxoxSMFLqhLtDwfzYTWIDw8s/NYXewEotM1066YBvB8yz7wpQG7
qO1V7zgz1VlhSEJStOg/M6b9zf4phLpeRF6VTRqxuCB42CpFEC6lXQajy76nyKOGKw40XI+QwZkT
9iFeDm7vOUkX8kz+zWaRzl/LpD9TICCPgmnGAxVtjCpQXkV6HA+SIXJlq5xJ7UEG10Q9cafK7wBG
grgxNw/1nGlYPOfmYdRuhnXBgad6BaH21apPVvyyqloV8qr8UyC45VNwKayYnPIABnLQIvB5DxNh
L3X02cY6VDAvL8pPZoiEV/77mGLlmIF+5up+e8kNRcQ+oJwHqRohfQv3DQq5nEy24T/4qqgq+hlM
ulWPw12YRnbEReA/N/cOkHES+57Cf64ArTRxW61jYuUPEVJBkR3/Ut3yEz5SbxNDLURWtb5A+/DA
tGGsgbUBXofADtuojk8KAROl2+Vn9XnOw3MXnqfw/HqdmYabpzI91a2wBNW1sAQ5ibAEKeJRdoDf
HSNg/ocbrbyH4SUGiCEBzSp5ogNBmLEcQ7bwbzmGRiGlyRYh1txWVEaeDQV5AZMIjzt8UZwOiSH4
olUcsLdOlg8Z7+XJnE6JfZSx+2BPxoG/qP7qDzA3n4/HZ6PfxE/q9mqyz4xtZW36cM30H2dRXH2g
u4MkGs7wMaCVU7AXHIdy2bL1py8zCIqjYSeN7GxPJ3LhNZgqxBDk26zisfIHA5EUnmqIJgOooOMz
XYyooeb8IGb8MmL3D+kwfMEKI506jn3edgpPMRZv+2UFyDPIOeGNZOAd+IvJpbXnbKZDz4O0XGEe
JBCmSmYGGIrSlcJdVe8e0a4EAZ4w+t50ecDNaZwYE8ePc2nCOx4TqoitjVJ4rQtZ5rFR2USB9wDK
6yWdl7VzmfoqPpImjxmD7BkWER8lQ7wGA/e5vVDgdCwfsMsfjf/s7APPYm+dnvHRfMzGjhPDs8NV
TezUtMpqQid8ZN3hD9QbTgXORU3b1vZfhxhphtt1tOhYgYRCGdcuGa5DlKO4tRbWzAQm+9yB8pIR
bjVMjFvivWBryVfiSMtj+h+ez7Scp7fQXFC0FulnyqC+Tln0euTFlqRojgHrMtQoI4USDnBdODiH
fA6Fk/SacFgr3Iaku76J7Koyhy5BwZpoKBQRBAo8BEKrvvFgghFWAhIZkogSHh7xKWOERPIevLVm
LlmzZmFgRcqL33G4EX8wJDfUaAi4BrjN8oqIzoYxfyJQXYRvWf13V/+xjT9N+bf4LvLAhvaaB5GD
e22RtThSuXtfIfDefSyjct2/qj3gLr7VECH72tKC6REMOc8p8TnHr5nSEk/kI8pn3liRh0MSorLM
ddiSMKEujBIzwizd/wOkxoVfVLzg+epkDkdbJ2QX4qQNyObtymXRQwck+z0iOObvLdNF9x9EqtUv
aXupOcApdT2l8yZ+/bgqiuWP3S1NbSlvx6/lsFFzdxkfyupv2/7R+x9b/uKumM55dlLUg0RG0jc1
e/baPvO9nh/SEKvpuYVdHF7IQM2ucnjVmlsWXkMeIuy7AbjiomLW6EUPT12ArLIhnEnbjsEVZ1Sz
JfdgZuyj7vToQOGsDHuFNA35fbR91luV747IBHk7LaHGm+s828Qks8X89zzhtjWJowcIBP37D++2
U+epA0xuBtjJn+JTQ+7MUp9Yv1HwgiXyCTwBtmW1i6L7HGIKr0D/30gPNQ8IGyHSI1P84sDgmiCW
ofPCHGfeyi7F4Jr6magTVRNRJw3wmHfUSRT7NkeXN1C0VExkBOOUgXNWLZOnm4zbcCBFwzV+cumu
V984/eps/QC2incLs2S7pnSloqumuckM59ZWH5jRtfosIaDaIZsL8iWTIsbXuSl+VJLtKAipviFW
pvFd63apQckQr/TkYOq4wHenTkYGJKrzEPdkwsm/s/StxjaAIxHOlKfgQMNYlawBplpPxjMHYxHC
6EM9WF6a8jo2n+2cRHMX38C4adHk/WjJvWP0Ht4t5/5cx9p3OJ9cxwwMM7DfZbeZuk4I/QBapTCN
I8z7x5MPLykLW9b0pHOmswSGnYc4tlXPtlJzJroW3Q6aBBkH+bySP7KOJLuF6oetkKWylUvlVZ0S
3GRjWVoQz9oibAS3j26NUvYFoN0f4lmD1Pzl5kgdlxm2nUPxn6v2wBJnPH1hRCIw1fdgBvX40FTn
v4RI7OyjZv301a9e/Vo5R9S68mkhyXXpMGvy6HVonnxyXTIWFxcGb3XuG+DBHl5FpuX/dmfF/HFD
DZ0o37F6bljNIIRiVvDyNSeoPlHxWzVqZR9WXOXsDf2kVZfyOoAOXYVfNWJPVyUGGNwWmPVYiNaI
ACcq6lq3P1J0QmRvvqCUv/lxpT3r/5ODFxr3RWnNYXypSNA+ka7HsjnTe2um9fois5GKwSHYvEr8
PPDohZbfYSTfIA/x0c1z020UBvU60wxuKfg5+m/mYkKI/WjyovQtUprgEHvdPFGFUimHZ/xYpNpG
ctyHiwOAPFOcBE37WZR3JfuallZ5f1ifo/XZRp9yu4wZYdKL90GpwJJHuu9x55PtVDAXt09Ze9Bt
WHznYj7Wm/a5NYbdlO0dlCXZQTcPhBglX1nG2XHV1A+1+oC/W2rA1k6phdteTE0Y2bBBWDy5VbjC
iaxX+eBpiMqAIRerluj1SXVoWEvksj5l/8HGQUU3CEV68CpcbgsGOSi9YXKnLOiTNQwFG4D7u04s
cPKzkmG56zogEtkf08C8mwb0smRcsRav5+xRAfcgSNjAYWCVDA3W2RGYUVhH0/cbMyA7vdfnNiIm
cFxE+b151ix6uASZMrWDX92aW17f9IPSHXQgouSGOXcSjbnDnz/4/+1N/Ngm9sbIt5wJfAzZeHlo
Z+DcDKd4APDamoLOf3XIWI4hRCOmYVfXupsmF4FkOPSSB/VYYb5ZpZds9bwl9oJnS5pdRu08tGuT
VDqU+CPrT/6QR8Rc8sVFIrkswHBnSQzWsDx5JM6bybVmu4klOVn7hIMA3uBZBI/jmX9yu6tETrAw
B/iiU1jPwguMc4GiQtX+fh4pJ8aCEEfIyCBl4ZnTjO0p8nZ8yEgC2Ixd5DukRFGJ74uEeM9tuHmZ
AsAhJCzzeF5+6Ol1Uj9e1QcRGBXHJbJmjz3qcA3Lj6bbPclZBA7/FLlGPAYBu5Ew3oCVJ6e3xDPk
ajtU4hbb8wTvvzdg9QdKPoZcRvbvk6nAcDEd/B4HBS01GGTWvey5ydGhucShcGBtzH8J45sGw9w0
o6gHPN4cJ5o5l06tdKqmU4T1PDv+pbMgmoPx5lOQOhjc0RzQeVDS0BzQ78f7zN4/ohOkKvM8ssZD
pY4QvSblVsEJtNYIlVACejMIGbK6EeaFT0K5id1poD6nm5hoM9ds9/kPk9LR3NSEr56IROLTpXv6
/38SFgjoVLhjXl/6H/n8zyNRLYTKtgFQF4RtYEG7KdYo8gfBlT536lHqgA4fSakxApi0sbItlK35
2ZsnRrjaRW0u9XSm1LTn7YUAHXrFp3Zps4++uTTSGZK04yKb7VeEA2X0RcUKdAH0jCR0CdNiCl/a
GKkOoby332BKa3Cr36jZRWtNPagNdqWtvP1iJva8vPQg83oVvhDwyDW8yvZLqbyaCGtzH48HfMAI
GknSAudNvhgjoXTe1Yv8LG+fxbGYd9LFlK5W8ZlKd8zv167ch86uvuZ+iFOuuubaVc5uhbOKyDPM
UTNdG/1qUQrTMnqv3FNzz3zvn0iMGzva5qW2KcgmFsT35UTgFVCwv9k6pUrMVw6KcVKNeIwJlmYY
+Q47PZSsVP3HBpuCzujJaz8YCU9wnj0mePbIoHxW4QFkdkdoJffDOjuqo9+V/jj67ehPPMHXVApM
uNoXqqDg8RLQGFDpobVJpXVfYklYC/whiAXYtpTWs6YgW8E3MUMjp7p31pf5+KmUn5TwXFSB6RoV
3GuTvzYvNlvyj2YdGcVQOuRk+yELmFGXcYR1rqmeu5do+1FsGyDB6HbXBgIIupO1FUJ5Eb/T9NX7
JX0euvBoGmcnvGANewqu9qv6NrRvgC6QbvQz50mGkEQM77BmP7Y6RJ1s94REKKAXu8jYdQLnnmcX
Kb08pFNMC6aDKBQtvGHfK80DaEcpIc3cVP0u+7t8Zy7FSbryzWfwd1ozioQJX6eZy8mkaaSrHCq8
GOyl4D4OUITPBo7G4YgoFeBRwPYAEjbdOl7cIvg3bAKMpM/zxmXTwvSwA6mY7BW2gsbWwgHkTRxr
eOYRfvFsuEsLlhjPZM+xI8NTeLhjseFwqHo8M+swhDotdiXTscKlhxHxzyTPAf2zTZtMsU3Lnp6O
MjvyzVFgVuXRL2MYJEEiZJE+oFR7w3fkn7LRZ01ik4YgcXB4zDAB2D8Ym2luC4A8ZQF8JNv4zNnT
FqenddTQ43eHV3L4y/854FH67avgJjw6znpIj+QxIF2Kz4wPQ2U9tcxu1sM6pyjC46Is/Sd6kwOP
2ID9Uzk7sdozyB5H2cD4V0KatntgyO+3TDXZXo0Jf+1DhBM8oER4tSSmv1zaKzlBPRIKKPVt9c9b
kSFAwOZsr3D1kHWZY7FBjwbEr2USha+7nkfOvigPPfU4rDDj1OTnhwzuiwFEg3mMXvuXFLdB/gZz
BBscdZLkCD40YT2I3oyt68KkrDD9Cj/nElcIho4C8dsb60eOlAKkUFlhTgrPI6HT9fb1HreZNbou
MW6DsFxMizDcjxVG7p0Ko2OWx8dMPWAXsN52ATUWdgHnuQXDPOwz9LfO8dGd+5wZMo/Tjzc+QWI2
m66RHQOEeKZr5RmAPdHZV8Emqs+AkoXUVj0b/fHXmWPLK9tZTl1TnxPrON1RpyNwhHb6GjdrLMHW
ovYgsSE9ocDXbgO7PygXa4Jz0Wr3KOF+M6WZAzMYlYSS0A8fByAm8BtnD77Qjn0PRENVwo60KpQV
41DacW3+55lc2K4pJ0fG1qMfeAiOAcNuVkHoAjHXMeVE2DZYM8b02HuixtOgrW0m4vBaQanOoVOX
O6vcjcTDhnA36X7DLoh6IcW4F98dgnYmUZAQS0GjEaMNLcAAgHEQe5LzbVs/T/WeOEREnoA4zZSV
hS8v9YBDDZNXkXWXQrcmWI6sUFCnQa4GHc0fTxUpaEqBEHxJQenL2ibtN3fwJEjqLX/8QxgH5URN
voDlY1Ur37NJuxLrLpWyNUHZO2NOqb/z2Oz4lFY7azXSSrgjIYEXCrPG7eevLuD3wHxCtCBD7lcD
xjMpc9f5vQbv9HYz5IofdeR4+rgZ+nDFtcLmJt6NIJYZDz92tikukKk6peQd7q3sIPNw4IG91YYN
AJ1GXw+rhdr6/+a6mFMev38xaFZBw3SIJB2OgNqF88ZYkuP8IXkgvzJCnyHz/dijYJhXa7q3l0El
/Js9CbJwSX9mquSylGX+iz5Mh9dPfRaJzQDRLLMRIMjrMwbd+64N61mVgRray/2+MvYI50MINahB
rtRX3PFooljlU4cCP3PeWRhYMD24dBIHEKkfYPQ6N1rw/0qy1F6b52uT2Ru93AAgAEPLsdE2X3ig
zRQ/xfdjazKU6/YDqGBxqEbamU3rhG57cSKg8yf6qwxXB4BUOGt+TuFciu6sp5FbADtlB1Fo/sQi
5sZqplKRNAqcn7zHpsHW03G1DtLDYTQP6bllHvWpPT6jL2pgzbmE4yU+E1KSJICSgmQKVKD9Kx49
I/sKHj3pnkcP6gTJXrLeYp0+mUhQWCj4cNh4iEYfmA4FAlcHnKgKLBzrFEi21bpDrSIKY9pdJHXi
E7/zdw6LaHdZ2KdUO5jjvp6OjDeTc9KinLs+q3lTB9I0d9pzkV/a58VwLqU5i429owv6LoELbujH
ziX7iyiFrD2gbTwD2aXFOHMALjfrJPz70jEA79UD6UFE7fTJbjVZrs/LdJA/o7hg1QS5YRWZt6r4
fCb3x3inqdDi+4ugt/wzqt2u4yh3GQN0SCEvVXNOpFNjHd3njSenzbuA3/qeHCA7LPkWaZf4rlEc
E1b9SUvgpJjQzrw4M/tp7DuFPusucHDUwlheOUhQ+qInS4wZpwhmiXjaPu2dhJPezRy0GwF7g5iC
U/0f6P2z3E3OzkCvQNfLwomNKW3cmnsP8ZItBemp+A+Fb4alN4IMM2PJdi28x+tgaieiBcDCCHgw
XQVpkJNzcNIzA25GAYL55+bX5wyJJipZHJPhpU0XLHPY1Km/eTmfgMZ4UnKhwdN2S7KNmFFgs2RM
IZqVByrWFWua+XjHiDn2CN52LfYBHm34aKHa4gDVz5gwGrH05+32EH3XtHVkbdDC2L8ENLKNLDZw
GFW6gAEo3chDjH1hspMP3K9sfVCdSm74C8vP/X88nVmTqti6RX8REUjPKzagooJNmuYLkd2mFaQH
f/0dmOdWREWcU1W7slFc62vmHNNsSCXbcctOC5x5sEacxGsv8AuGDntB4FfdenqxYSij75DAmzPA
eFVrXCuCE74YzQmEHR5SYa4SALiu8PK6o0iOtYMAAUUHJuIs3yP5JsuOsSkBc8qh/8YSSUQHhjsi
Z7rxI2q+ZvhRspOQnbL7qdaOo3YcZF+W/VnpiW5NOjqRkJ1L9FiWc1SxI9rI2RZRNsy3zM6fdqvZ
auSUqIZeILWCaaiNqa4vGDpbKFuG8zN9+9f8KvKlYcc8vAnJW4hpx8erE+BMK9t92u7bbUcsFclo
Gw3ZrmOEVnaRq4+7ORkO7uX1pyaegO4CTQYWqjkcMRDzON3VWwL5Jjm0zyObAtLtIYThztdvabyq
HpeONN1up3ojseBWFf1oz69HDjlqzvZAvWVInhY6vPLfPHl7PC5O8hs0+3+LlKIc/1zPcnvdA4BG
a6yMLqi5+qO/EhOH5yZLl9mvwPv5Sp0vVBvBuDBxzMDqTbaF3PF9XXdDwo4KV2FMhm11D8tdd7vC
fc62HVYZz1ybi4zwHU+GtnRJQFDM8fyYm6hyGcK3p6JHZwn41a8ex6A+NaVVzatdY3cEtGbbPmSJ
695PwAaw/7NRRwS9TNUvPh4wFWkwASpOQYGsfl+tJT+jgDLKC0p/JpGB4Ueyf6MOKmfeTSfvuNxP
HLhqF867x1ZFfXUHYv2/5cATn7luo02sNpLBPcMckdqQ/Jw9+SkPcHsHkCD6x7P+GGvOgl2pfciA
NHsIa0jhL7F5NphKVCcfTDZsgZRLiuNbQShy7cy3BY/PBvURCXI4TNryisPkh1CTi+Ob6CuHiZ7P
e01xBT0/zvGBOOV4LK74QQzmIuzvaBEI+2BrR8oRXaz7ZMAvo2O3hMiKMbbjGT2E8xrYA6NGiw3z
UJyYpwFKhBEgLzsmvABCEZXVdlDZEADudwsvP49YtUUFcI+3w8MucNS+Gu+Oi6yKDxq5t4wPcifc
IYhi/oQsiKyy4TgVVi/Dxd9H729jEVMMU4RJfASuYv1OWaRLt/Rxqx83A9l/PNeiRXr/aIz37n7t
xgvO2imm1iaaQEOYBHIjX3XDMoTvIq/0EsY7li6/+jA85iJi/Cbd0DlRMU5rMQ/h/YE9NoMsdOuT
8TteKosCujX/dN+E+6ZG+Mcykkduk0G3cJEBznIffcFKgSjoqfeViudU2mmdq2F+qFxjIGRx32ee
SA55N9kOZ06GUVW5tAKU/HfGxThvDsIINGBLmTB1oNDQSFbk+Z9tFcGSAB1OQgZhX8A/cAkpr4Sp
OSGXFkFh+VLFs8wi64uGkMF08jaGDiKySXDyi9x7opbTzQBK0O4IvmUH5UIjQSADrZbPGapxVgrP
SeDFmIzZMnv/v1wrtE/lgssKVHloJQf5SULVPDvVII/GTV9eSh7Q8oK6pALqru0ibaqDAg8iIwFK
b2S5vaYBxIWT6tVtzNU9RG2pkxqoOsgtswqdTgXpdljnK8owzkX8rakdP5k1MAR1xshReidZSeNm
9nUfKL6nIKqimFO5MF5XuhtN80odvztwbryv+CYJiqd0opopLQQtwnLKHuOOYELHXdxzgAUx8E0v
w8E2LhiCUk0xs6JcCVwUDoBw8fPwjhfHSjyuYWKiNCzmdfBmJAxGHAHl7WXm/BF5sUYWx1w8Jul8
qvPSBYFs3f3deL6b5bU2iSM5NNdWPtGo05zzqtOfM9FnsfDYVte4pf+DvonOSbSoiShi5Be9Noy/
I5pmZdfwAZqre5vpJQO5WN4jiX9Mo1hmqjLUgANqEhkT2d5cJl+wZjhfFxK9N5kOrVOzu9BXGUtG
aT5t4MHsiH79ztEBFAQc2K4QGuRHZ5XJ7zQr/lEx7SS2vhcQps6pd4r8yGiWu5mfCk4EYoEaBA2W
YDA6CvbptwCPIb9hsw/ifTK4drLIAHwmXsA1colTT1AOx+fXcH8P6IrZw6g7Cm6eX80zVK9lE0UX
jSwBKHHh8hI0BsmdZz6DfBRrTg4iICdLwC/fhsabus14LfAg9ifNnvJE3tNVoxm0YH5slbW55+7H
r6Hvf9ntsNipuh8Kfo1/oDM1wSLCCigHTzy4Dc6ALd+RLxtMi8OGWdDr/TEW+OcYoof9WfN4PeId
P9rkBKkxomyMH956ZarQzf05xRywG3uca5b5NUsPQeqpnZfdfZH/0vDDwde4o72HQKs5fUYbvuPr
1WR4HNVzHjw1PtOkJPI6tPmmd4u1JQ0IVQ0/C2kGPCj5V8ukLthWswuDGISVM+p6wVYWouYyhwfl
gWON0TkJux/xHGYF8aiY90acJFjW98J9/1gyD0DPZH4+nD9SCwYt5rU4w5jXYnsq35826NUVsXEk
16WVo++C+wHZC6cEw3xqCfOFSeEJgiABX0KcuVcC60DhgSqZYUjeKFPOmG1J5i6ZcnwOAL2vaDOk
0mdGeo+PfbSAyAoU+BH6QIHnj09aUqxaSgooaBtYexb8z5dyh9wOdPukyhAgjm5/thRQ1ksHuT9o
gR+3J025hM21IJKOW4kF4vqPO4AxAHst4bNTQcFpSCqistZ7i2k+hsFTJp1bkhOEwENCROcq2+i3
ZrWbE0Di3ssdH8M4RLq6b5/78TkRXvtF7+EjGfx65pawN8lgfnppxXrmRCJZ/oaC7wCdxZy8HUsa
cSlxSQcDt1zQa0c7zGh/v2HsMSdBplCV+xjZYk0qjhuV27HbNOBk7R43uEyOik3o1DA4xWPy80uO
UU2mgLtmk+ku986sB6kPtpV8HMXw/1W7Vt9AvEq9VMG1Z8Wr8VqF/8r+t53NW7i+ybeaf/bGDcrr
SkNymL34CoU7G2xugGOiXHUuPDR6LE5t08OInhaO2pHUtIguXBNzUSG/6pDswpXpwSNfPOCF+q3p
y+GpC08YksX0nCh4CE/5nKRsbQfFgVdbvPID5bso9YzWW4xYitx2dMvRxath0ISDTmHwzJyOHMh8
3X6xlcWsta6Eo3H8p2Iy4HgkK5IFyxXziEJ+Dnnbk8loMo9s+ArQQh25ww/iTM5XnABepfom+7FF
MXihdCzv5165dMJbNnuf9bc2wMawGK/RY/U3btJe/FF52DBugvDJS6B0b7Pi8hhsidBZ0giEdUmK
4R7YQUObMo+AP4AwPGgcxvjD2l0ISbDZG+LcwViNaEYQ2dxuwtkyVzxwK3PQIPz9GK1wwQJ9hOjC
gGH/U2NzO0ehEzN0iA6IIokHk9E9lielRjhHpbyQqUHnmHtx1xb6uRG3AD6hBpizEyEUUYYShi6G
oZhSDBBDrcg2ljOPq4iTIvXbxgPR9hN/gaeB7IA3enbDWyNAKMCF5oB6BWXVigUAluP0r+YlaxZ8
wjQL6S6Zv2n80jRyi3Jwg2puBj8ycWTwOqPVnds1wTscOgiBEmTe4ERhpcQT4gDz/SN+A7vVYRS0
VK8kqzBkzANkK1UOWXOAMwHBQD/TUoi65dN5jAFY6GWPhgVz0eavPB0nJ/+6zdfCD4gsm/c5YnDC
aXcblMWCxfLzOOr+DxY3HCg0+7LD56H6GGkZjyPPULGKzVv51SOZmM+65T+VFoFxv8Mf4H0GJJCH
m2jXtLcnd089hzndyCVToDVe9b9yeAzxKB5EIAxYM/A1z7FiiJaGEr5AwhR7yh41/BJVGAuKoJye
AJ6Yn/tXuV2k/CIaUWX8D33nNULAENwYRLA6tEUiCMzzaIU5oBmgNpd/8SkNbj0Rvlj6LYXoSYI4
Mm4QDf2eldz5HSK/QQn12Ai8Si/iuAleiLYdXsXEUpnRjnWgPeeOwrApofHjs0ULRGjYHTOn9Elb
dIvT84L/jD+V7RxTPs3kE8Jl+FdoT/dS/2ZSMiYkVPGpF+JvU76COpeNN978Rl/2PEoRMQTveLDD
x/Xp8arpjG3YdvZ4/dp5uaV9mF7h7BIcFZwXfDrpVaEn0JWBBNC5vpW1cYTBxnuasxnFCBaQynzj
KilEEuuvfPZwr/OvpOkfmwsTCGe240+3YCL2Gh5M1XjriksBf0G8yD9kWUfIN94IwsOAnzi8Ceyi
y4ltNeAfm1Vzkbi7FfNuxinSA/EP5nVdtlFimDGQBXmhBJIFCi0sWL9Ns3AZl9+eyQRh9SXgqcYG
dvmO2PEX0Jjh9r2NvOOOEnE4EEePzp/5OImR2J8MAj784LEjtJOZa2qsazx2S5Ysikjs877U2HIj
3GLCGu/E7owgVPL+/IxkapWYtLcRcVqE92ARuxOqNSkltR5DAvsGkj3xDVIGkB1dbIgOpdRUn8f0
ghpmQJdsLJNThAuOa+7GwutOvlf10Zi3EYcLE7Bkjm1EHdy8Bhx2NNa/w2zJ7jdGH/Wjk0SB5ZNh
3exCeAO4nWxXgWIg4WtJwYM6moCwNPFKiCS4J9CjT6nVc/7S1qu+tupyWxCEZMVPXgLHNKaNXxXY
4qcyXurihEyhf/rpY64N6zYmxNhOw+sM9ynMJekrO7SME9PtVEhL2wQ0rb5BChOPtgS3JfEkkAZ8
dPu3BsjO42J057G93cHq4OpmY83WeT3Eh5CIBd0VWbKAl0LjRkfkI5gX9JsN3ji8mYWxLJRFwHFU
LEz9TJ1qRgeiNeB+3VAxUO3NdP9PQ53w5SD5E03/WKaFCz0INef07yiqKS3T+S8xUkH03ZQnoz78
UpSlNhPMviGwzqN7GHVS0hzsz0eaiCecEvaI7Mcn5809CC0KN4xHjJsRO9DYUkYJaKb7SerKpoAH
GKnr/6v5SRhY6Lti3GuQEFh4z7Pqvuw9ZNUtnxceYp5qbOdZ7pE5Ip1K/cK+oic2MLaYU6Drwz//
N6roWF5bdqb5aHx5/sYfuASULX6qnYLqIsCdn70b/S3RP1TVVtt9TAhfclCUvZHspWRfwa/pdspt
TbMpLGkoMflNYzme2a9Jx8C7VJL5W88tASvVdmS0gISEAaa9ZuvHncBJv69tvT6tnigurUr5jJTP
e/ptYgtejd00Vw2Va2i+IUAx2l2Ox4kYIeAQLpYxyoOXChl5E9omZPA4GMT/0QTJrm1Xvb4mbYaQ
UEHdRp9kaK2ofxOubAr81+wGuTy7rJltfgJP4xUrijPFardB3AgWzhJPKApYilEvs4f708VgR0Kl
LImrAgSoMFXA9XeMyt3iw/bajAyE6yQuy4oN7xgnTJLMvwUWUVNpPmXJkISE3p9tSmP9F8ZtMg7v
1zJPBFNIsOhYhrEEbOJdcUnEI+g+7QORRolwRFGubXcTjsL+vosAS0H2eXU99DcpyojBElIfYd6F
Fn+SoOhLLNudscrgsICquQ4WSwtVxoWxxgyGXodXcNDPMAtYUM2OvIz4pxi4DtK6AhMLNM04QMnJ
nUr0c+NUL4LiHLBvTCY/9GxD4I6ENpZQMIoK/INuHu1GxH9L6RA40syt3ye7FLk2+hsfJYbtOOzq
7twmvOyTFkhEprQNWVYgGXRmZBQs9decNuKkGVwOna0wx2RHf5xPu5qWOs5hS471Pvi5U5CcNMhF
LNljj6lENSlxUr+PPbSbAgMjTBUoVhCI3MGuJcsiWcrTqpV4GZ5CYflbNgdN3svUDjoqwKMOCn1w
U5umSkOatcOXrlyz6eq7jN35Pk8vaFCSbsXLrEN2ZzOxZpXAFJkR8l8Xnk2mvRXfjWByxDHIahHH
YINgSsiTBjoiJBiZWA7R7uYCqUrx5KfAH4JCFkcFQhUSeJ8MxsGzLMmxepnBdLhVxDLtTeGqNe9D
dh2Vt8CCMQTz3lEVe/qeVIjg3V8qKr5ncv29d+fsqi1STu/pmTPOwU/evXGrTDItH2yIbTZM+KcW
XD4yx0E+83CqxkIGxvFelbAO/K7xVDjhuF62jDw4O3kFYL2QokT08JpxucmUnLuIDhtYmbhqb9xh
5if9qLA8mv3b39n8P6UlWTH3I4ts+lZ22R0bNb78ndnASwIhNTt0+wgP/z6PYBIxf0B8h6sHv37r
eoiunmsAg8iuuSebBfcicoChJppxEegHST7KGvgNmCssQUQTEKG24ItiJ+FuFod9N0/nebHgYB96
0peCBTcXzwD0AB49HD3YebhTJ2rK2qK77qc7VyK6Zg07FObndPhQqSdnDZuVRlz2toy3yk9Nb3XG
Y4d8k9m2uOTXevQuG4wYnwTmGGWGMJZpJ33nq2SIKycd9/l4eBQeRmxyk20yF98Ru5kTyKRAuWjw
wWU+7pfqcchOxnCKx2lL0I8ntgTPZaStQOsc/9v7Aj0U7guRfmi2Jraymjkz0N/rkcTo1iEBrwDf
iOxQWwflJrLSd3NwhtffD89NlrE53poPNzLdaGk+PlPls5x9Ccl3eDqJd18f/Nmrd8vD0wOZSTX1
bj3wsS+Au6r3z0A0za5gp78SNWbI+BQPGJxG6oMz8wBJQkr36qufIKfNdvCkoJCRj7voOp/amf9u
Ac2XWrp4LM1zRAOHgpnF3d8fi0lIjYrjs/fbq+mJ4pcmffJtZ+3N/PGHV3RqymBahqtj1QToHOFA
8TWEG6xAOraQMGQrPuQY1g1XAAqiuw2j0cKF7UtnmCJfIbIDTeJy6goAlxG8Sq/yVOdEqJJ20bCw
p76/BlQzDvW9ulkQavchYgbEFveaIDw4jQ/10xXYzLI0U07dgMTtPJpnYaF37KKnRrUl4BPx5ADY
fQJERmCR1sqRsQ720LVfUgHPdW9I9hgq5Fvt0HTXWwjEZM5WdGKIFnH7cRDwQbsKZ/JUfKJa2mH6
ybd04e1OxW4s73lI+1vjDONRT3wBh6rTwuWTTo8UdZp+M8XLaB653UUvuaKoCVDZUcUUGzC2sxVS
Pq62l/wyR/pQbcOX6o5rAIm7vLMfusVkl0cdfAZlhXR+iff0u/cC4Cwa9lzV0SC5ldNtXMnqe/Qp
j3PZfjymsXujvc+09+oN61VY7VLE5NVuTN2ESLSXFoQZB7IAhbdpa4Ss9zYCNnVzwlVoqrORl0JG
lL09NKsS/95e4RIUDoNIyvQ+RzdyDqx7Nw+s8FY9WM5sqzuknHXpISxkfbSFgvEXS5pxjnVWd3ci
0W7moECNfpW/kklFDayVk7x8McVJyRAbCXYBxYvUUQM9AKPNcAcbwTrrhp89FsUvdQqy0Z7EZyb1
O2CE1wincAC2Z56szNHtDTeNNgUM4110MJGHA4lbZ5GVz77S+1ciM4b+jB+tVWXTWJECFelBcL4v
M3VSthV+/zjG0SlWsQedBfNcl5d7eQmwwByZ9exCzcsyn/o3SJZt9lWTIi5fuapWBuPFu3U0dOx5
HEGTSNxCRhYSgsbcgsSPLZtsJSce7AvOTnYVEDOv7vK1pw2PvRlXHA4cssvyZj5dKbgdyJP+qYKt
IW5N7mG89jrRLC5lPlW2zuQDAnI4zST/tqMi3T1TYOSh/KfsqzFmY/h7chyWW/MTnwt4GEvxin4O
OsdLbb4y65jEB+9jLBgV8z3/Luq/qxO/ClcnY7Vr1OCZZYayYoD8n1gL3a0IzQw1xQ/vzV05BVxc
1alCI6pYFN2zl35gWvHnznGa8P+/6IAFBj5L7KFjfZjVkz0UN/vD3Basbi3mvsaiIxfjrSN5iOUS
uQgkq3Mk0SkzD+DNvB+j5KxqPsHd9FnNPqOjzh2Fmu5qpqSRYCmDd7ITKejF8mNGRwy/XAZBD9XR
7Sr3yrqEmwZODT43kUnepXOy5xFUUMHglsGBfACX4WXxAYsre64HMj3sbsDhtuTZ5hs8s8MRm6ko
H5PZOWIP77f5TdgxGQAIHHi1ciwfZ5RAttKd1PhaL7DksN8ffP0C1Jo/pIweaXxSfzJOEuEPleXi
mWfJ/DYBxC1qNm4pDfICfvJ6EwabmR9SCUMJfoDiYTUrQQLZpcGuWUpP9Fs+Uh+1OTIXfSOCUX1O
/nVkRzVL10lIRM6yJmz2GsrnD3mSH/CPkR/8J1/KwJK0G5G/XncYih88WbJmRXcnxJFU2AUEXKeE
XqM6xLhyjT2y7b3djqGbkj5iqdFmhga0nACJTDhzTB+Yevk/c5M6F7UJk30Mt8qaJTHZ6GAtGSo9
UFdzAHbrGUAqxMqsPF75DKQ44KMbdC8Z+awfuf1Od1iQ7yXrlN+efdNjjcukW9xXxLE0K9Awzfxv
ofmABpCsshJOLjc+Nbhtpnazq0w3zMn63d27fafSMx2k5JC3B8FTe99UwaaSBe6VX+FKX8sIq4EH
p74+vhc4ohn8biMmLiwIkdy/Zm0x8zhaneZHkWkjDs2KTCITp/BxMLYl6fNzHsN93SCZ3LeH9tDX
dgaNbHfPDr126HTvQUqieJTqU4AWlNCQY14cuWT1/NgAFEmZlXtxPX8UqxwV5/iu/zxvLSaWOVqf
JSo6bs0edAtrIsmB8aq3y20CVXQb5msCe4BekoUO+BXMYM2fuTsGFADowyuSgqZ8C7BnUHfceKFp
HyFLOPPG8rlFiSeiC9I26BAm6qC8hjpo4mvunGQ+iQa8fjuat464qOydyWsSk++ANcNWvQDjMJUY
qcAXhps+Y0uGc/oCMimXOACn6b4FA8rKR3Opg/AUKrsHH0wznki2AZNWtpcySTVujSgHcDtsOks/
31OCt1yDgbs4V6N9iO6l5QCx0BOEDK+T/RjeMvg3MM2G3ooXQH//0J5s1GcYrpU1k8kn9zxwSoQx
+pJ7WtBcHUYzToV2ByaSGjY+P3HeITVLLFC60of6Y+aXxjwOhT/rTtVkeqknGOyMHKdIX5I8QsZg
zWe5srpbqG4ac1OqVqU5ub5+A+wTfN65QRl0TaqKGZtJDBsyM5Y5qGFmriACAU7KXjcv4gvZqsYp
UldytXpo75DVjEPXfaLUa/4Zh+pflnISgdF7fZr5duk1Ha9JvvxTcmJ4xTitRru7AgB1K+jbwuOi
FZUpDR6B7gCyttoA/3/kdBnKRleYSsN03YPaYi2PQDVJ1s/nGrlgYxJUNLlxs4eHn69fwBYrW9xP
C17bhMAHdMlIKXmw3En4O+39OQ/pNnIQxCw5+41aMmDjoKQnZ06Ygwrc0oZEEEYm/MYgnmcfZpFa
HpzssD485V077O8mGx6HU45TD2dTzfKKLPRx3yxVaepMytZ/7vVlaCMI1n0z3QUowtAZxW8P+YBT
DTDd48qQJ8bC3iFvEr657lCFTgFX4Sv5JJhoxeCLa0JrkIKojDtdg+XRuC/NvWwegsJ7NyUiddyA
uE1eyQhq2hTQocvuSKTPVauB8q0e2UV9nhK431T01f/E+/JiNJcFBw3KicxOyE2sJnKDEjnqVWoX
qODRu/+xG4i7ReWOrHDNL1UcY5bOhh8Z/pH5Xvgv6n/r6EeJv+lesZMxn2CvyfKSMVohX7OvtgVG
wTR7bCdttg6gCrJOYn0rgFzqg1DvqSHp4L1f9q0NkzQKx2EjM1ZdTyNDaoxSOj0TXwPKlu4g/Zfw
YABpCT76QgYl3CywJQtliT37aqekl5UArMF4LL8JIFc9JNYDoWaTFJ4apgGUwNHT/m9D/cw3pEfA
0sEJ+zeDsXlj8ZFACWA0xtfGSXqX3ISwBBD12LVQpUq+Ufo62q5bIt/67EPV39V/ZfuuKW/JeEnC
M6pkuEmZkwZ4fe2RTWJhd80qzlejtryAvbAV4Pm13cVOq6KfWYPSfjw3dxjMDp5qCZsEL7e6NpR1
jtx8UfXTpm0kVEaaUL1M0Bl7N8kWCDhxICwLesT++O9v3EQcqTSixK15Mk3lERw0yyUQvZm8j9qd
fnclZQtKfmuS2PHckqfF+eoPmkssn/g4kSg9nVTllywvCYW6W/Alzo/gKCYTupb8NdXYNST6iL6S
LTrODZZ+7M7wYKuslRW4x9OShDk8KHvao0DdRC/IWkF2JHGD5lUfPvD+/iW4got3iZeAkVpdKVoY
DDAMjsZv+fnFrLa9xfK1QSdJq00NRKz5kaU6fQYfEkqqvwgO+z6XOSmglgnrArfZikekDJw/qQ/s
0fpb3gPxIRoEwTtT9cfUQ6OrEy7FO4eJnO9xGaNon818WrqSqfSJblm39XGZ7DWOMCWbo0QXX0pn
NdwlOMcm9INZWeV3+Z0xGiUGKZ3CGGB04Pw3jX29SKcW5w88MDDq9wMajmnyJXFsDwdrQOdyQ09Q
UtAjOARliCdhazMAPjJKQEUAHgQ/EvUyNbW2QHqBOHSOpHidPi7MDpruDToSHys+S0CfaBNs1MPB
D6CoFCIwBnoZLqlFUK8QuOrudwaGqvWZPnTmVkEHU7nJc0f4NgFowabns8P6+OlUBBNJ5zK5pKB4
5jJasTWWIsPCvq+fkSU+j2BJqkORz3/Rq2Bii8YjFs2R7HYLdggFcFd7UuE/RuwAy6haucYZ3StK
EAFWJFV7+/aIDmOxm32MFCv+FERgc0oyRb23axKpqyXoA15Lth2xy5iZjHr+whE+Mu1APz9ga0FF
5EJiyIt9Bc9nRLJ0iB5es4yeH4/nx/P5YT4/VPmmh+/5/ZoKF25akGs/iHH8UD3mvLXm6fFGakHs
zpLpCgHzyhVCmauYn3yZT6Coz6cz6o4wxa+zvJmnsstEsn5NJP/W6o92Eg70biscZiR6sb6fTUrL
UHUf5VbrJqVl+o0EbQ53dTiYk+pFThzlQF0MG3dAfitZ93GPUhZ/uzrzo4askktlzMnvcN1CmsT7
um8AzF2jo4X7AW5VWEWfQHeUmhilDcHl/FtIrk/iEKbD6Cn5eb0KkgsOr6I6J8JpeMu/JKBbjKQY
rQF+Ymb1FV/+Jn2oO5j0ScPDUnlWpmkqiwTZYNjoIRmKlMkwwxqDs/L3Fypamh/TcFPib2GvVcH3
X9L4M3+jZ0Dg0xIZbs0SqpG9dIKDnOC4nTMVo9V5hGCrOKmcGnWv6YvhafbFukKFtvqOyagTbulG
vWrsZqACSrCOtzHlvXt/uKXhdqMbHUpWbfedQHtruPk4daRkXeOl4jDXPH7Ke7dkS4TA/r+5G91Q
iRTzaWVbaTrkGbEj/6vzlRJe6psF6Lefygp1Qmo9HArX6Td5tm9hu4tRCuYbFZ9wSgA9skyu+UxZ
AbEBtcx2FjMvizXxH5YLNE2ibpObLYBFGC3p0Gz0lPorwSe2B5tcrwziC42DYoWuMFjdnPCg1/QW
WQfHEtY/wLwwlR9b6TGVG3xr4Q3fZYYoxmBfLR+JSCHpJl5j7bgMc1JavbQ/KXz8yG0arHpESu/I
RNdNf8fNpb72D8w7jWE1U3C+21oDTNvGUZG85dg1kukhr/5FnzH15LrihR8hKRD9FMImsTgN4CxP
MSoJ85XnvoRtUjskA3HcPR4okXcysG0Sx6FHrtlI6qPTf08Ea/0Co0Q56GZpdePaFDcaP6B5YVe5
5AaXpYNaW99PiTyKQ5Bb2rlCli85TzVnTbVUjF08RU0C6ovX95CAHVp7unUS0rnhMZTb3Z2N9k+N
/o8AVnrtG9k4KIm8pJ4E2TKLxlvdn9lPPJkVLLsvPBFx8o2d7G4HNxi+7CRRUMnBlmF0PG3SwLXp
uoUzjoqAYuX+kngh1zYWjGZRyJWd8xv/0qk/g22Ee5UF0bnZ0rzz7YJ2x9yjs/QjOjpoc41jEThD
z4MbEHrUF138FHyPfIxNaAXGxmHDmnxhjgW3ByED9grXG4MFnkFGawGabyr4I89fx+AYGzNS+A1w
HGmNZUIsfMKiKlxT4pn1D/P+75DnpN+EKDNer7R4IEGdpQh95+uWrIn5eiJG6/wC9h3LfDp+cYUH
i7sABzVzFDywLfzBG/M4GNRkJZH9zgI6XIOYoh1HJYBM2pUe5EHuHujZCjJ2pvM1f3gAjiEt1ATS
WAHVjQhCcj3WyJQn6VSAUGQ3EiIii2udk7xe45iR5+NC/8f/MUXHBBSLKPQYRT4RjxXVEIiz54qA
FXbnIcuS6SdBKzYfAYiJyzJdQaCall65V9VHnme8YTzPsl0u/rB32PVYQWKbGr+f01J8usb+xNLc
zclVqt+D+t0oJo3uADE1fNcZVLEdXI2LUdyn4T6td5LiMuP2eLozVxy3ImljR3kCsWAAqrHuiqCA
9ih15dFP0BqzYZmSTmROq3mzLIaT+A685A6whEUL2KPCfNNnFwwgRXCsmWGTvWOjlnwqu2kPW+8p
YoyfJ6z+KZPFVUzcm5HFNDTf/nI7c7NSMPC4g1cYyWtE/GtOb9x//rmKFgAfA5lR8M3qm4hGZItE
VmZFqwQWc52k3kPukj8s/PS83ewny37DgfXN082jyHo4+crYki7VIwakNQB4zQPKMoU5WTFDhMYT
kyWv9cRRZAk0ebNfThFoLzwvtk5y9bEvfIR40GNgwuGE/eYM5BiCWMx+tM6ZNPlpdIRw3+J9bty2
3MlwzP3nHCSwCYkgBTiD88yCOFw37wa2T8+gZ3uNcBP2kOE+k3YJTJNF/Qqe+Y8wHhNFL68qBq2A
LmxJA9HmhKrj1Ie+uUrCrQI6PkUsEfpMhHOUsfV9jzbRsn1+p7Mvbfxukm/9xg6i+LzD8X5cROOc
tl4EmZv5PGoHxOivaUR6TVh00u7P2jNc+psACY+38JQN59w2w990+Omin4x5aXmtyFgmV4FAkGA+
Ic1spkT5fEi8WXMg215kpoetq5skPOX2p4rfYgOL39bQzykjEEtH5mSTzvPklOPddt9KhvPJvCLw
OCcAQWfo021JLBjH9ZhsJJsQFWTsdEPYibpvFetqt8WIeJHu2yF2q8V24I8rqJetavFYjLA3CIOb
AT2weukwzE6RYC1+tNp6tg4xMATNxsqKYF2ImQ3RooVqkU9INoUoHbRym8TuG/EToryLYYihRZOk
dVaukTMQXPxOUO1sfZ8kW892XTDDQURT26TPNmBTcA0x3HsbMXBZT29gewSLb/PstgUiMWs4aNny
Lfjki6sEWkmQg2wmo4vK3CiVG7nvJlnxK76ByrptL+6Zp+XDChawlRF3y2F3P6SWzMGwytMVua69
39wPo583drmUUEp67Sa96gQ3cdrtnjdtOKqy1yOUT1epstq2sNcskhRuTJhoetRFKK8XBGKRmyTn
qyTeLhoWto8lerQQCOHrh3yTs89M+L5Hh5lBfi3FDfKB3K0YZwdrllPpjlhewkJ5oVGL5NMshgFQ
/s5bvm36zfPn6fUMiAlKkPnQ+qSCViBMlrzL4T+MDsTE8tcT0MC/diNoWKWXKr4HizAvsXLJiqUT
ZalIYxZ8G09r6Ddo660ZZgn02q83kpc3+EVYp6kbs98IHArtOVI8nKdqswvKrXiUoQlfg0/xw0Si
uOsAxVLAlf0ixqyKwWiV9BtedX4+na6aoPjpjekrNyU+ufjuNCcAknK/KcQ82rTBJUnMktuFO2B4
lMn581AGh6VBoOO1Ha/SeCXzK0AAZovSonielOSo1WCArfB+aYpTIXvD08/gCl8i/aoIN0O00Eng
Kz0x64F8ACoqGpcERAb3m1y8sQ7Ce4F9GMQTStgnz5BxGh+7fFyCjExPMi6yf/wJzbLQZykMjmm3
Zj4E3G+WpahUas6mBVUS0Q+cVNOEOp2UHBTRsBro7Ep25j6Mv6w5PvPf4HGGhc8tahXGmm6BX9CV
bfNC3f6H5JMaLp32lknoB5CnnVxpTbTLDS0PtfF/cWm1tKcABSmNXZW5VbRazzBJ2qArNNmjOo2u
yrplAVxte4ZtFAfqHsYFnRJX+OxIgCaLYP4YbpQiXU2TpEz04TE2kHf3ev4mf5gXkgDFQ8dCCieI
hm/Z4bXjt2Z1PljwMMw5yukKQzk1mVsJ7xO1TyYkavLZcb1Q4yLKIE+i24xUklR16UarqSctQjfB
0Cf/UGXn21nJ+hzVgZ7+e/pFdIHmQ3n7oFMxui3RgE+bpbhgenHLsj+evh6hGmjUcuaGJ1IXCTop
g03Ha23rO2Ii+/4kIKgxD2m2wlGITjuZ0BSH5zw1bZk0DG5BWI+gw8wL5fXMr4lcrBzz4/+oOq/l
tqEsXT8RqpDDLQgSAHMWpRuWLFnIAJHD088HufvMnCpXV7fbliUS3HutP/J2h7FfVHRSrKeEp3eB
ugH0oAwdpTmr2jnQz1V77h0Fu/BrLxGFUe2Mn39rYB5c8/48A5m7Mds+N/0hHv3/RL6L28Ha4ocS
tD2R71CLq4p+OfVTyf5k0p9IWBjq24R8Y2cSnEL6Qu//owLAZmcqgJFR8SqkGxvNF1ApnjrtOAO2
g4sEFa631D5OPzq6LZxrtxa2B6Gm6oPtnjxFuRTYOqez0Z2q3+rZf5BJjZ4AqRANv7GD/hHcXGLy
Q+67ShfmuffSv+S2Wqv+T7jUxbMonuv6ktUXNJbpqUxPCWmJ2pGnCvx3R7PUZGxf89JEScebdgx3
1FeZrzfFH/AP0yGL4Pr3sEv0U5idC20t1kfOdDB3CpwTZg0ez6W81xSnoEdB9iN+IxkO0Y+WX0GJ
qFijS9k0OOAse5R9TSfh9EHr2oRSIYNwdZtHtdpMnwIFE/9tyZPtMSTLapdhktMZY4+iddJ6dNUU
R5MXuwiXKOuJE5R/6/yEo/jHNE8kC0a5zYiFUwlmBbuc9y/Ar9D8rJwD/CTCNyBtCIT2sQEiyP9/
cu+JoFS8l6Q20IFHFk9AAqDLeg+TKd2AuNATD/DZ1iaUcBJtR4tYJE+onUJ1QdkDTJrRSbtyRo6o
YnQstfPZ7XCEc5AX5Fqhuvnmfnk1rngyGP5pQNhwN+VfFt1csyDl0hi3zN7IH9FEqSEKo7X6Qjyf
2lZ4I8zpGflN/PGSt1H6tLvf2CcirC7ETeUPU1yHKJqe8aWVrhNg8ORv0keHrgVnVHvL+zf+Km3K
HTzSuXLy/mIYtxZdlf4QScLb0Vm/kN1Q/9NYyCcPEeelsBqGBLX+gjcpIyXYdFPCCes1KxAExgLa
J86OPZHpzSUQrml6t7S3LH+ES6n+EPUP4R2n+4epf+RhRGbjJ5L6Nlo1DFcWelo0z/AvVTfzL+oZ
dBKWjOIsjYoaUEkIqEnw+8wXIhIk1htz4SH61akQpoUIqSKdurZ8FumfFBcyv8V8wm8XBMT6lG0B
IBEOCeECwnxVgaHvtNBBu4FebmQG7OgqWo72zY1eUou8rDoWzrM4OhPSJfIKpfD4tBZgxtpOpy+w
na/MbzgOCZUTSWfRnocAqBKxBkFD8MgooiQ8kjZm0Tj61sLvPP56Tn9Q2md2gYzV2MLfoLrP/hiC
CwmkQvUaq2zD1HI3atavNdNbxi1LAREjE0J7Md5N4XGeqyo7HYlnPMuueWOqUlWuY8TFurfhsfrG
Dwkw+/wrl6sQibAIE+4Spts5armKWHvmTGYXayTvW0xiAuXm1LB31q5cdgazLNrxjFPaE3RIkq2U
kjV9ek5zqTeYkCFhtHoTqsegLkPTp0dcCs9jAzygfGt2D8Uw7SJxZ6EKdcdFh5W7ZW8GbSY0A5B0
MbWLjk/ikHwYw1vEWkgm9zJ5HdvpYHwtXtoVJGkfK65GZKa+Upq596IrV/FrET1eqft8q58Acgel
3A/yruu2KSkl5rmGU4pIu7pRDNDvzeSQpsc+O5XgRuK5Fc+ccLh4/zKJB8Kin83C166/Bg5tSTTB
tw4a9hAm65CQTqgddBT16uGfeUJu9voZMRl6eGzDVAka71Ox0IKLSIxoclURrCtPkuccOdxLCXUM
oDtExLMtE8/I+hNwO6cufiVAnkWHs1RchWRKdw6CTuQIxNUCglUW/N0KiEB4veXSraI1ftZjJyJa
ks1rWXnkcRKCO/bkcb3x1Z9PcG60G82Cv6nFJ0iQgfQEAxb2D1pEncdWW0ghc8ASzolEG9gG1BT0
5Hgpe4S5AoHl74z8glEMD0hXzfYEUpKCP5CmH59I1FK/CyBz/jGu1Knmv9mIcJI5GhrBOCIAEoOY
DTz1O5Iv+OtQwqEWbsRPfPjV7KCFpyL8hKB+fYkjNVk8vwEKVfqX1GOjHMZ3QG9Sya4MPqgTBrAI
sAxs+Zj7rKUuXQKXXP9K/iQOB8El2r/GXIWIvdBX4yHjSMDU6Vo491Fg7EwaK9b07wAvouMEUIbG
RghCMhxgf3gUPnsDfdFY3MKSHofCRs1g/nZ/syjrqGI0G80dSmeZm4/kLvEymn+f4V5YFOZdbq/q
1URv9a6T5D24SbesMOcDDWbo82gxgIWNiamLikXXHqv2iKDTnOVQ/kAMLVXyKNG/z7zuHTuSsgdi
4dW04rly/JVtJBYXhnUQCyiOD6S+/wJvQC3mAGcG2YZM8cYV6HEmDTg/5MEOYR5msF6bq3ms9BJn
l3a8SC3JXeOBLBeOSmqvtQ/GvXBlfxX6FjkyuefTPtihzCdYRKR/kzMNDmmcg8SEkeQXilznVDTw
ysFCeYC8yM6YdkPComaZI8TiL3M5skK9TlBbajRj6dZuYixdoyYl7YH2cDeRtlVO7PfyiM4DlJSE
hSFEq3swqrN1S80LDdX4E2iXIGIPrfL8ApPY1vM5nvFTYmVbE/fzjzT6hLSTCkbYt+i64R+jtkG5
Yo6u2Gt1T7hJHyrlZGhY+WgBkFNdHfmRzxQvjDuA1farx11PPpO1gNbLR48a7Sb7BoSkcLqEfB1A
HHrbJKKz9PujRisWaCOBlAiOsq2hrp/IJrX8i+++K96sZkWjvFJ2jtktOt0xwz0t2BIDqqwsKVRL
O8E2i5Py8QV7JESeJLI0wvGnPCQboLixnJOLCL4lyJyGJwZhgsyDyO60jX4hRJ3SJ34SEnJGD5kM
pwP4Gk8CzwTQDU+Chb4NXrHymCq4NT+Vj8JKCAfxOvBlC1cGbSWk4/TqOZSv2mm0uPcWOmf/F8AW
snPanBiYFWZmAlPnVIjEdKGcsaZDEmj1vJI1P63zFqhnllnSF2bMuGzmPznFgI0eCG8zHrqCOoRZ
bkNQjwhAwzkv7iB6EkrezlDyLfxxuCPtOyts9gHxS0HWzoOhE90wuwy7ZqZDJm1VjG90RjXpW6ve
peEW1IxHl049lRFRR6tEnDuPGnHZK8tWWb5YIxT2OPeF9TfEGkHbmqeqnlj4IxFBfAD/VMlXdOGz
kuzJIHhyQVNa0M3ewQHJJdELSHxn2xtKiQyohXzKHnxGP3fPc04Ta89zt1S+TwXzYXSVm79Ke4rC
Q72+Z/i+zqHgKzoo1YLqBJWETfZTNpaw2IfW3qTlvX6ERB2Fn1b3OS2kZlsmdO9s0BdG4yZ8bdLX
pgywisbyrsJZk26ziaiXdS77IZPyy6cbu0J7tHkG8zIRD1TR7DVtT08VL0b0rQ/faUQA0HcmbAwQ
53NCrCiPLT8ZPOl/FZ0owX8HJdxxzOUNLmvqQymqAoUGZLK72MnQVSenUSGcfo+4pG+/2+GcWEeD
3mnMOf799WVB6I60sM0TQopIgg7j53qALKJw0uRSXuSPp7EfSGXZSQcmvuBuwuWalwzPKfrJNaqQ
ejjkZJez6kvrNuQns03rGEIGOmTlO5a2VfjnTsMBPEgX1+KJiZMHmLGi9VoEAaASV7CakdBNYJgZ
9ViOQuy8qEOnS0pZ0oBAcwop78qRP06lq1eTfLDX9xp6SXTTgKUiNu8Vk0+mrhJCnT2dHkNKtRhF
bKoEkx3ghwhManA5Y+1wimVFxbeBBGULEgOW5U3yXpmxmuCNKhx0cmTSFQQvo8ILUOQRMxHTHQqS
IhJmkbMDHQBWWl5TRIZeSzzZyw34DMUwDOh1jsiVFBXc9hAr+1iHoEN152A5hHHnsQIZ4hAkL6xb
ol8CbcHs9Kc1EC0Pgt2ZdzyYDJzEhxrXctaMIVQOkEggoZHUYz472sEYWcBdE7qeM6gZHyBJ9Lsg
pRjWtVf+kfEYCARnMEJ7wbANxjMv34QrblFSwod8CrUCjtoV0p5ucFvk+QYJOgsmYF5Jxmw03Jlv
UREA2hdfhA28rUKQ/K5dIx8SbwSTDdWSvjlddxqQSOOgEOFb9esMwS4bSk04aNfa4G2B+qCxVoSF
bdw29ljvLO1Pg+7KYBlfBFq0HIxyEREFyiMxGQMyT4hsh1Xz6fWgm4QUVJyt/QPTKW9LFMAjF6Rv
7kkNxr1lLYEw5c4JItS+3kYePZkkMMV95vgaq82G7JE/wxwmWZM9ug/1rahunhQRgCnmRys4q+5Q
eUXsP4yqd1BJKf0aOI739+5F6QM7qD5iIrq/eKB+lz7EYSihha25xBPLaysd0UzTp6vuJFyIPDJ/
de1bK79pWUPU5OstdoX1IPmv1K8tyDG3wZNBdJKLlCOCDRy8+lfKIZbrwKSe3U8c0QNTkLVDuCS7
TDUwGdO4iB8TtIVQOb8wvdL0WtPr8uX/zQ+RHbneJdlWIoRMXFM78zllx1o+T4Md29XvWZrVlOb9
71mKbKQivstOP76SlkKHZWF8Kukyh4Se7YCJ4DLCipd008r7gu+YGSP/lWYCKvzI1ImGt6Sw7Tfm
QOZB3cNvKLnzPQMGYDLGkerj6NWDOBBbvRTj0bwiWmL4ZIAihIlRpD/OvAWMlEgopv130k84k9R3
krHb7tTjmzOW+DXgO4Cf5G/mwn9elzkK5NYZp56gRISxmHNQCj1pe+Uz5TJwIdZiWEs6r4iO9FwJ
POK2SfMzpr2Z0ebrTPivm8Prj7CP0K7yiQF0jw5G8C6bd5TJOBo7m4faJgls0j5MjQbQh7C0sChC
fOAgW+SvNS2d+dPBHUQRDc0qAGqvbfDa/pqkVOte9fcCzqAHnPdI4IX9+5eZS3IMHAlLgjaRlcgo
OXpHBiY0GSHtJHDfs9+JVQE3CePosB/NQ/uFcUOX7hj6B2AyVtj0ksvriUaS8qrGt0q5Nvf0HgtH
8gsMN6y+qupL17/C+itH/OIwLETqF//J+KXhQvYonFBbGz0c6Fg12kjingRU8x4+yWSji3Yz6JsB
gYG+4U4LjQ3f6ev1V6pXdbs2fuK3OWhhg0SuJFwudv5luIlH40wx6q+rhy9cMhL+5irPHbzkWvyG
gdAjA8NkrVtmqmo7O76AKnu7e7nu3NbbRy4bBLUvVJrozQKdByMc4Z11yXPPZEchMfumYSPWocal
fee/snpA/zG+IcdiHmN8pGoIgTJazyeEejpjkdDnDFoaxeIrNMb8YrZSL1/Zo+82vXJuOLwxmZnl
IwvJH66hln1Icn4LtpBZU/grNDce/LCdwUVeTtNw+XQM1RbXHuoT8TBPkzQYE7wwncYDKrBKKmA8
lzCRQnyplm8DbwMj/A9FBBl2ZCpyaoojNm+vpSnpNphsaO4TYcXgZcVkGyENwFMESaZxYWa42QBx
i+wdJUtpNUSOXAA3B+44BuQtRuDMdLXY69kWH7T4kpVODY2CRwzDbzMuSw4QUI6E3kQOIXuCMvFa
Y1ariAaxDf6z8jlaYGlDcFRM5+FuCHdPxIHJVjE2HQ1BwaZn38covTGydSz7N+1TfGLr8cxNVuz6
fl9fbqO4NY1dHwK1iaITPCTEadG6mdaiPfxFJabNTGg8zUyo2GwUefOkRv61bXqf1Tui6mKYFuL7
2Lxr54ZXXlT2arQ3KeOFMBB0PkNwxBDbNICTSUUtxzu+OQNx5PObkBFJb+20u88APCWcW/WIE1Ff
iwgCSYl9LtChqEcMgEF8NH2yJA5JQ1T7zu3bHaPwPDDhCnWe3/hG+WI9e5TpqEficqHoMc4q+xGf
2t7ngEmlJQoq9GUiG7ns0zKEtLAmjvLRMHEbKx5nfsnf7Mdz3pzFEsWnBBwOLSlcKj4Xfc4Aao5N
vQ9cGH96kTr0iXMpi35yE7YK8BQy5OY9G9UC1K4G4StRZT5bDPV2PjrB+0myns6srWS/cYBuiLsj
61YRP7GXWZ8EzEi0/LKF0BMHMuehCVP7NR/MLRYzkq16tJDfHLTWzNwjefWB/+vZpofaK2sceISS
jr8Ra3rEvOTyYbVurGEF0Xkjb8M618g754r4p9BHFYXWkcYZPi3ZgxUtVHgjfu8DA8XK5Id0TFOq
EZsLdg6UriiwDI1tbaG5UOIyB9cAe454kxwjYCyssmRhcwzp8ZaU6SiZjZ0GVRA8jHfip/lfJpfI
WuC32u1Lx0Bij6sC/Vl/k61bmdxGrJLCJc5nEmmv/XTBYzHbmbbYBlrI9+HSyYw6tzG+dZSFcaL8
Jr6ELDDK+1JnXl8TV1gOGytc1KEjrvSL/DpJyaVZGrvAj38QprAhxShp5kUK+XRPxcOWtt0pmHNZ
0gLWcg4z7edm1K7/lIFJ75W4k/n38ZS89tVrb057OIdR2Gk/tTjnsA0Trnb4lmuTX1rf+FGrHWW6
lsFLvaEQ6kUtZ+PlzDWhmyL4xdSHFIiNMlk0dFNovkp7nAlbvqmDbUE/BXKolxN0ez0+NC0tZof+
j9GDQh0JXHm9R+0jm96U6i6SW/jrXJIkv0r9ylYkX94OAVyvR0GMXkM1e6Pm8XnOVnDo2JXg0A26
MAI/035rfMp19VdEcbPCdGAkcwyMFHrZf2NgyLAboDnz07BLPfGqAaGtut8Nj5FkUGYjFCPJqLsV
Hn8YStjEoyAc8+BkYf6aA2bZoyplnWZr2ZpdhuPTFkkbb7wUQxWFTb95NCOpmIY74FH6/75Jxqn/
/SZD0HOyh+gJXrd0yI3r4rWmAajd4Hp70Q5LmgBWABRq3bxK4XojxUH2xHMfL/5FrbBd5Yti+Caw
5pX+UfJPrHKYkaINYb7T+8S0TZgUaElLZO3MlQsbfU+0yIhvAt34i/N6pc188f6fXBt2GSpk6i5F
QX/6IeMe9mMXNS4cC4JcJnQJnhXSjd2A3AUEnfkdzOO9peUCzYZ4L/KjRqpKADU10+r8UabyauUJ
mDTBwRAMI/XBcR5RPkodCpfWmqFbYNnTHa2S7IKPoAIzkdgsTMH9ewiPsrFXdxMrmOhKF2c4qqlb
o2BHEhBaO/VsRHt2iRxVMDiXvt0UFuEju5cj+T3vBOx4tRSQxFjoI3SHRcyCDnEldid4j1jaFqj9
DJrLV9qFnDC8PihKrZ1SXEXNVko/zN5FHa/fMafRktDDrwL4GGaEV5MVI2F1mUkntCa9a6DzQj17
El1j28u+LBKxzXm9ksDTKPURVuKIqA6ru1dOXlNxF9nlBuA/A+DXTpl1zB85WNDj+clXgqmq6Ple
pPGfpMXVsmLt1Fkkbe2b9JoyZsmYOfl5Lf11kfCi8U/V44JlI7O//72zrJlS66GOVIulnnmJ6LYj
cC6Nl56kezNvM1m7CiHROn3wRoasVTkNXrZ0CDnCrzVTTbVhf+Kn4X168qJD3ek1lph9yNW6FxEB
5N8QPyD3mN5R6G0TpF7O8xPRg4AL5rhRLga7Ha/jjPHYPeRGfBnbW5ZvSCJ9LWq0qwzIXC8zqDsv
5OYtQ/Rt7WqGGM6yCSmJ/6p86B2bNhPzeXxKpx6CWztrUKXZJdXP5WdLFMTRio58WHj68aZiut2j
GFcB8iKUiW7oEkgEDzHQVlD6BEejoqhW8ok9nBUgvtTS1Szu1mXktO83qQ9rNu+SKMchAFvefcMH
cuhWbJrsR4xzVHqT2ZVvVG2Tb+9ZfY5N9ntSHrXfdxuCi4Wzg876EfpLKV8pfrkM0rZfKOZBmW39
JU//egR1gEELSmHdZm6fuRWJ4bwkCT4Lb5y8wfBoEhKRllcsg3DOzgsfzH209q/iUMA3Pw8jlPPz
oD0PkXgg74tcIDv8hu1v7TFZv0hcIM9aWFvqUjMI/vSetKgmfissQzQapr9STyoWuWW9lN0WvmQ3
5Icmf4csXAjRUrkqV2d4V6xzQJh7dpQIwAVwAb9kDDQ/HQ1ot3R4hkSeex7Ndv4kQBnpZLJ2b4jz
pUN/UoST/PGE+us3yoFnQD7xUecNls39azrKz2PUABRC+r3o79t11ielujaxITdZd8TTUL8L6D5y
jL8sUOiz4jVCSzNd9uPs85ECJEJN6bDWK0SB8Rmj3fOmXHXm03pPEvlOlG7wzmryiItb8qbuQTHM
akFkVBGfuncKDH6tWBiOUirFNnqwladtlO9eizjdq/SiaCR67NX48GoPwcuxVKckxdkhLLasFw4a
LDJaNPeJEwM4qPOxW5ESRTSoujciFw4WMc4smPnmu385+MB0KgH3BFcZV3k4v1D8nuW9hbgRuWC7
7IclT3lv/wMy8IY1QBXVqlVn34wJ3My8t42CXf7c9RacVgWymW9K6Cx7OEryHpFVkTov85DUZwjN
OlzANIM2veORw6hLavZyfEzWRZGvVLHr8Y28t3sye4+9whf0DeNMMG5ACuPf6y07auJH66fnwjin
6qmQj3FAgKkoXqC4huhSarfXqdwq+kZptvz1NtnmBhVdm4xfwaxDnN4CklzsYbl/woqka+1XVqn+
yip10ysaT1ngcxZA2QsKav5jdTYiT+c+p8vCVn5H9sLEaTr78jWiZqftmPH2/F9enaN9EzSQepvA
KUhkIclX2+UdGpGdRVHCcyNxCIxOATr1neDc4ZRaWcE9pD4xWOY6iR9rwVob0bYjaeBUp6vo+dn+
UhqmdobSeGUXiuuM9qwFp7S28a+mb6Cvw1JJ3zSEy+FuUq9TflEGpwpWIz3h8n56bmGhS07am3YT
orU2r33oZHflpc8pMdvLyeGFvkV3w6WaEcKwkxJ4tl1FWjiJVsle1uYwuLi0LWBlAFiJ5HSy6n5J
QS0+QgoizyOvOO6vsXKRYtbcg1GTOLfr9O032bgemjzANKCzasWHkltvOljfRI2J0bUkWjw89vCV
hHCcHDjkCauYsQTRLAxiX5xY8PlMQPvrJIRjx0LPtI0Xyrd8ZgDgq4JrcilxUYm4GZSleIrR9EBr
SNUSZC15LjleRRxuRO5SVX9I4RDhVaRtC6ETnMF0oe7/PdQceQYuW83mL/+qMDhx5zyTVcje+Do9
MEmQYgfixvCh0IJ15fNRHxS+IJlrSBq0NSqFKiLPeCu71YOm4WHPXa5uBqYJ8cS3YjQLlAr94iTX
x0beBz/Iwf7dSg0mUxKR9u14AHEztYeWLn757mHZwnh7ErmOS1RVyrmQrpZ0l7UHsFy/VtsbqmkW
PF6UF2K9/TM/zig+H+vJOj8/QQ3703wi9lijsKfOgwFkt0F6cTUfngHhcRY/cPqAPe+fUOoIkxRy
KpbcINkP56rDNfz6uvPqRk/ymP5zDCBCmRr3pSx40RrT5Z5QoMYvFh0Hp4bw53y2leZfL2wEitMu
ilnFF5C/3/o86+Ytyo8mdXa0dl0UO9BPwnBE0NG2t0flFPWZNeuFjh1Z1kGyDhkS1RVnPTeVzqFC
zRdqs3wzfWXmgvN6OjI6zv8gbAZvBi7OWZ0wA3LzswHGOrrP0XnBlgqzETakJwn/k8Cw7qLhxO+c
r0R2wVn4u+Q4l3yeJXDdMvZC9rTILya/IBqUQB1nkO/N8BbsHzmBYbB8fGYLhJMH/ZTYFgQe4j6F
WH/WNVTV414wD3HFkncUpZMVYMRZK5adbpXqIUs4KT/N+s+00l0dP8Cp6SnJgBlEhVf5yFqk35Q2
4v9EdRZN/DvDMUTH8RIsHQQWKH0E4H7WRyB7oF/Qec5brXur1XnK00n3xEoV2Q5zACNfMi6bnvCK
rV5vy2BX2CE1gFStHmXAkV99AuIoZA/Wro/fNJx6a1nbME3i14dVbn2GaDPzut5FUfHveawc5i0+
ULBmp6o/Ge9ldVHgDrGj3IhzRP1REThARkPptvRzkQZMMvGZC6Am6kl3Clx6Li8aA3CP6/CHj6lB
U2F7G5lYXvf6B+URJgtmBQa4RjkLorBg2OnqdS2xN24IdXIYH83BzvlsIPYZsZxt9XitXXqwvHrL
DYU+o4WQmuYhJZtIBDkoj56A93ib+hEi/Cd5FUdEMfz+k7jAfcVUFSyeJHeUcwRL4tS0GoUe0gZw
YNRUZHe2KpoqvwCJJtldB8E6okSb4mMTH4fmIEYYOpBGzBGOyoFVACkrChmyIBn5tMipKesGiyLQ
af5ZGERSFebhVkunDiMkIcsw2M15Hq4P6dbq3yJ9/n5TfoBpPxUHhZBSmkcoORf3lt1Vu11X0+no
Daanil7M1td4quxOnfshtuc4Pie13Q6fUvYxhg95vEmIqvaDti0qWDjScvZyegyfiBAvCebKa1Td
9PLWDPd0mLORCQkSyYzfpPIc4QbsTEwQ7kDy57LFbL3Vt38Hcse7k9vNYgQsUBMICiFpS8yg/6SX
GQrjd8RhULLcbOI6gTZzKSck+Qefr6hDb52t6K3M3/sHrpmE7L2ftLWT+paSCvshZadYeE9Xk74T
2j0RZ1K7f6q8TXPEGfG/hH0/3Yo8kkUi0jLL+LDtDAIV0ZwczN/03jy05x9JIbx4/pEU+caPpJhX
gSA4n4ghYz/eyIADN1nFz9WTbIDKzVcmFtFpnV9or3qhjA/nxOqQADMkt9tosF8l2pxt9NoOhMSg
exi3Odssyy4xymjV/1s4aRLpSzM6WiY+QbC2R+BUMbxp1hud744OFUbMaPiuK2+UgKDCQJrxm2+H
fWHA/c6nAwIO/civYob8OAwmxaNEcEJ/m3kqk7dphejzMyOtlhRpfrkscnxTX6F858QRmkNgXTvl
ElWXskRVtIsNvN5bEU0tNytrKoh/O4vO8a+GL7xV+2A8OAjYOfq4HSy6G4NlOB9GzH2bEZUsCDNm
3fDc4ERZ6NL7Ct4X+7P9mM+s2JcnX0zWHNcyM6G1D5577feBjV/zh+sl7sG8s0sT49c5hfLRFPYW
thEm43ITLpLRr2B8oVPKbZPvcjL05tFk2aBpExfGJXhmK47ixmFtVTHq0RLHuE7Q2YMLcDoG5iJm
6KaUHPdlvZ3qdfVcIyl/JPnmnmgbjSLMaMvfHvcG2/Mq3bJlRJy4XPnG5cFViGAQHWCNFpZDengb
Vs8P4wXl8jYiIkggNtdVAz9tGwe9/kMm8qNML31KLs2lpFsJ2SGyB9ah0JHFXfaZ+iL874/VEs+x
C7VzS5ur8SeYFuG1cWosk9s4vtF+/Nbm68FaM9SI8HUci9WKu5UR24QNnLyaBR1RbkXZlb8b8eTd
ed8HUsYPVXx7omqIb2Fyo0dWLTYGsB+lIbDq6TrK5v7JtPFrZnyN6IL29MoOgnCaaBIZDoKXUoiQ
782POLop/Vv30PpLYV0yhAsdh4/GBQL+ITHF2w4COgYEGpF26FTVGgaXZFsLH6AwzxQAG4G6YsVi
puDC7HgVWtDGNyFwROm9HD/YG0O/1jZW6ajFPLjw9Bj2psrfTZqEC1sjm5yrHcSA41wY9gwxoXVI
hcTRp13wGdzR5LHWsYBzcQbjBzWe9fPYcl0Q+LB97rjZNJg0CHRx9ETkLpOv1Gt+IvOTtbj8YaKp
47WOqIjRjHtbcp4sfC35lPOGPcTbDGxy9Xzds/I+KfcofRMXEBT1n6z6Mr741zJ9wx8pQVRxrCpb
Bele73QoNhQSAZptvxwpd4Lkb88cuq1yUoPTWB5l2ZU6Wxb2U71Taejgw+2mHC3BKsHjDfKOoJAa
qh7CXgI72GIdD4ZDPXqIDZRLBkGbv/hnrPMr+yyJGJX9MbyK5aoaVgLbKQbpGSlKfkw6asEE5G0Z
qgv4Y2XmTKSTgc41f9fbT97BCjtreUp9S7IntmoLy/BxKE+74RErfyuH6Zedv8yISfGyyeODDCbU
UZJo+jo9iTz6i27aF3gil/xW1JCgJr0zn5KW0P4IlzHYZfKaa4pHlJuV0vd2MTzGOltKxVWP3nhv
JeyRBMIw3Obc0B7fR8NGnfeAi5R27MJyh1J6BN6AYN4w1UUJlVi2koD6MOFuonA7WawDdBHsvVvR
gnhu0D40l54YpvLWJUTd3vPnXafESb5BZoFRdsRQeyTSNp3nMUIx+wEzGjDwhXP3SumWyxf0LKN8
qErnpBU3Pbq+sHnLh9ZG17W8O/DbRXdH+WKlZ3w8xJmxTIcuonHEFaAAzLHIs6nWoTYFpdVv123z
0OxMm8+fzV2o1kLO/8/jlz9Irwnr0mb+f6B1BjrQDJc/yKAyT9jfQriXSaYz94AaXbA8WdlZy4g+
jFFNud+bnDs1cjHUINu1ftNaQIQYyIOfWRaLmYfvgS9YMWIyBxl++1xajPbsB0R5GH6OKbZho3Xi
zgaBMewHj34TbxlGI+HojIuQKLsSDMG2xmO6zaMbHbwKHxPwmAYV61nSznp6iehfzy6dfn66Q+3/
Gzl00aMQyC4/+6U0vr3Ue1vdW5WStYvanTv5aJUHeSkGB6HfFxSmy+eYvJsdLRlaDe33SFf0ZHTP
97qm6GMupSdYGmkGycv/7GN9smsjXGMkqcpEibut/dPkZ4HSgObI6hUvCN9WgQBzbv4N4EuvILlZ
ToRwSLaI6lRZZc9VUuOoA0Dv9Ld2IucYYcVHpn5GByDRrzT5EjgQv6PhuwmRCH/OYcZciC6KKOTK
KW040jy7IgQpPMIaMG691YRZ5WeLsDyodT/kLCUgjxIFllwqALmzYel/Ab7gBxSznurl0zrWNWIK
ouKQWYtk11xZ/BUd/8DySYYmZzG+Y4gSFn9gVPDFHXetGflh5Wu8gVs8T4yOP3x2uP2euNDCc2td
2qV2EKV5TJ5gLSdMqzxauP7tjt77Hz5Bc9knzVBnMnMa4NfSM0I7yFy0JskIZ0oyJDeh/KFaRwUA
rbiqp2f0Fr+uyeuODGnyY9OnQ5lDwGCsX8rywcz2eUoo9+b1eDkikWLI+Xp0UoXN0ttOO3YhsNHk
HsCQA8E2WwvhfbkjSsUqd3G1s75Y3ETAStJtUPTFWy7NZJqHGDtnkWSF5Hpai/vGcDcZhsgRLfyO
OwF91q3OCdzB9eyy6yGBn8y7iBzH8XhakMXDSwit95zQIZGPkSm+SLcCzUmKC0o/Ge58N0Bbz2su
mzefmRKXXEwKgl2gkeSGeJQcK3tWwycAEJHvL5e0OtJu6mNdbXmTgPIn7Q9WMqyBI3QZ1Xv1uQaZ
RICkIMb4w7bDE4P8yGHdYeUGPG53r3ybRoRG+Gi2EvHUUC8eLOWIDHRfJb9mNRDihWw0h2ChPHEr
4O1Bawr3Mcz4LThs8YOOTDt0q3tg7pULKqyecgFwvvlDD4jejcfkh8+H5WAx7MgM+Y8BcjjGu1Q7
KtFxUPZAMeR+I2RuAeDeJtQs2km/DRwZwKe8mdZuZPibPBEMmXMe1wnt7mvVXMt2Em6bcvsaCL/e
4+fReeK0Q98dI6cUWS8uuBQof5KEcyOQfXYK+/mzSSAZyXfSrbU33bAmN2pU5twoXh40QYBfjfV3
DqOKNgrgtqDbyKJq5uEGkYO4GNIzLkA5fEtywotKR+8c8NWU97DJlEUA40+INw+udJ9PS5Zb7LKS
bJPpI6PLlH70J5qJ8iEdXvxxmNrqjKVDu7ATS2Q107NJ/lBV2uVSuwKIsvoncBXs/bRFEc/yXNKh
kmHZTn9Y38EbViCzmQvjwpqOXW6rofUt7hQpvQxf8ApUrECAhJznx04mxnMGEO2YXIHi3oeLXZlc
VOlqHNj2jPDGu/5E5FBysU1+8nwjeCjlXmT9q4ynLeXvSvCZfOYEhhhO5QB5AD9wBAgSMS6O1v8P
T+e1HKm2ZdEvIgKf8JqQBtJ7SS+EzCm893x9D6TujjgPdat0lQbYe+215hzzVUR7vAN0qGTiZr1z
/k+8yDQcOokDyDwUCscV6wyva1NMKrex/0B0h+fGY0o5zD1cTA05VzphDbpjIhiIm54n3RZ3HP0e
/n4np8ivZnss04Ao8y3a6r1KKBvq3g8v3cnUjOHLy46+eaTDXlz4zukg8ORGi63/mf5jUMe74Kuj
7ZHJz0qx1lgufhtxdNK4relFjNjkLV/ahNKG/k3d27SPwcEMJ1nYFzwNGhPH/SDvOeQ0V/oyPBT4
1MYP6m7tW4eLt8LdgTeIwZxJI2vA2fklpHtVf2c+FCjfTKhCVlr8jfn3QrmW1bzLMmb93S8STEm4
XTQOCoD//2PFyKN2E+bk1bnafQePLCZAcJ8ysAnOrWnH0QWHEj2LoNlUpWMHzXvU2HoNwp0Sjjt3
Ib2GM0MdGGAJNsnbIjhzIzMm3CKknGgMLBVqZKao0px6weJktg6vyqhJF1f8qz29VwS5kfmI9p78
LnEXMJG6xq+MRNOWw1+4sc27zxuUnSF7YMRhAwnDu/8FQhApKQpPOkK0g/jxfEV7S+/3FcbHNf2a
nt2IjGY20A42B0K33+7rTFLDzYqkczjZzAEqpFvljkal8TC3i+ZA07DIHkz0DHMl3SLJDv+pqEA1
l+Fq804nnxPX/y1BNDZ5oPRD090gH8kT7TgJae6R94Mrh5YvfUChuVP1dB1IV/SCIPPIoaAUs2XP
ylHkt++R8gryB3NSTPVQuAnMpfm2Z8GKIo6ABziyIekcXBFUHqYtFy/yIyknF9jxEF3bf8UdNuOq
xpCJxnqeC/KKzP6oljm5ROP5b4CRTmAiaR3R57mJRw/xAUiv+dFHRat+yJwePZfiOgJbieVjOXes
aA1CiEZyndh0SqWTfBA/5On9OSyeDEtD8aI1FgUg+wsS30y9cteRYsAiIb5TpFc8x9z99E2Z1U35
Xb7UNKfaB20sbnZKYzquw5rGVVcc5hlcqYgczS2e83aZZsfCXLLapWOGxnUuln1/LpZpM6yk9FSH
L1YmHkBmWSoSKXSl00GSnjyXtj8M1jN7q0FK+TbbaMvEleIBYalx5GeRJyfGY3hjRZQ3fX31vRfP
Y8dodMUPFOpV6m88mqK4iUx0B04YXbi0SoW8td5K7YE59yTuut6NZy0rmxG7KRUo9jceSM7SlC7K
whkt4Gqjy1xPly6FdmVmwrjRzlqLz/HGSJOBNlYuSoemOKAFzu98T6xkCKWZuGYIv8Ila1I/HQzj
OMLKuGKA57EelG9J4mywZFGbNbRzRxITv9X2H8pUrykZeuNoG9RemF3TfxzpW6IdpHemfKN0SSqb
Hnz6X5+dI+OTZY4OgbxJl0/6qMkbvRCu16VWZpkDGngD/ijIrTl1GOGC1ZRO8dZfUFI/dzxfwB6D
7jW/qXkurXSE1y/pjpqU53PRwVagPzqQ19K+mO3VR0axdIRZwBlRo8Rd3NSPRbVCx/WPzvP/qsTX
5dxpZ9qmm2cfBPnCYZowzzjwqakHahePyfFcyXGT8XJedW2R+s3K9Gmr4/OFUKQg+HPZAvj+BFI8
4LzbOE8n6ihpKd2KOWbA5eeoO7lzOXX3jN0N09If9GMZZ9KP5YWjetXQbKWoMxnbP00O3+ncD1AQ
A64TibYMENF90d/iEbvxeQyw9V6xQbE7Se/8XPhJvfPNbspAWgqMZUCwsTRf/PiJNQDdFod2Mj8w
wnPkYXTLNc57FtZrad7M8PGk/qEhHHLB9vN90MGtQZD0Np0q7Us1XlwlNmv2FNoDIxf0t2uMAZ/N
HMCpDDgKqv5B+R6Bi58E8xQeGecmyzc+t8Sk/YMed02vjCY4EouF9JRo5iP2I5Vg3gd7bUcdHBiP
Tn529RtDCARyDj9AM4g+fsSYmLv4KOzYayqSRiIyg1z8pBz9VL4UxVL621TcB5jhxTNRnjKbyvhK
wQe65afELXoa6Y5VNh0AT+NctzfjvbrYDeNOVtyoY9zgoCKlbDR5lqwR27qyyUqkbY48OGbpknUK
6sQy1ceov8rhPW8+zA7IA2XvVyJ9aeKX7479hcABhN4rNcY4cUy138D56OSRe98eCbmdQ0TOSH3R
paK1U/U9aemApifZmY7gglAHTKy++j6NcD7uYsFJUfnhrUMFzZhaXWMp2WvlumeRpYfQbBYfZMHn
dDtrwE1H4mHDHEKRvYnR/VyJvsBc1Z/F81XAC2o+PVAuaAuBGx3ncARF/tSJuWrfNdb3irzqmXwP
4Vm7pt61iy6gzvrm4KPSxUBE97j+jl7Ba8IcCshhNfOzSzTwyhmB63jCojXS7VBECw1qQWcEGalc
2jiOIBHiMoIu528CfH3mjgAJPiufQU5Piwem/17fEolWTQCajtFTb5ftG1JU0LzFRbnINOyZW1O+
Oca7GZ6U5pjTiKao0PdossveAtON+pEkN4ImSbLgy4LDluEEye/Ihf8FrLbhw8yfIUQd8pCX41vQ
Y3QEQ7CsHwJjEdJie7rpJDCWo+v5blO4KgE7I/Lf7wDfdvkB07HZYjmUAdYA2sRBbskrL32NJq0Z
hObXRLgopKxjsoL9AQX+uHilbp0cPe0YdidFI8DlXHXnmgFGe8457C4D6pZltHD0D0oKe9eau5Jq
r9pzNsiyue3bSpewuVKLN3MfNBLcjNRi1CLIoUEJAw+elRMDfoviLjGbMB4H7UT1h/3kwiyq4tj6
YSI5Bwy2VKPbsHiw50zZe7uqslOnomu969rSWBmwH5Q5yJ1ClIE4739Yc1KNOJb8q8azySCIlIv8
2XqUDO9N/KHDEOMMsIzLUywdx/rgJXt5qftnszrWaJ29i9mv9DmiN3QZ39M6IimW8T2jbsb3TX8A
Fl/9N4Q/4fRt0gIQvwbIbC0BCCes/XDayKfXLFzMUEAW0QpBbNGcIng0DBHbAyh96DP0KTxxhWUG
NRlnvWrtmauKalud/frzUt8+inoVafM5I6X7irio2pesrIjQ6VW4+GMigtd/qArwFtG60zI69dbI
r+WBJJ1ZIN2Lpds4sKmwy7Bj6gy6PTdwOHFT70skFJg36thMXXGUa745RSIvCiVXzM6cFPiC6XPn
ON2ei9IxPorxmOdIXlB5zO9QvTJZXhYKTq6DeEVnxYdANQYHRzpRL7FQKhzDzYM2HiMwZhM065Ps
Ktp1x7HyTFeKGSofnVKPUpnPzqksNF/MQVm4u3dqZybBglMgs9UdI9nQMWjWkSXBjfCwzbpthl3F
yGwaFGxTIiguWCniBqt+gYyCMzi/4O3vHIePDeEY0lOmBbwIqw7jehgYdOCy43hhdI1NZQ1VoAkI
1EAgNavMOHxpN0V/MCQXdn/EYx9gNq5YYx1+ibC8FnekRWX7hI7di+dMuYcxUyIEx/us3S8hkZxz
78S/TOCVxDMpwZl4CoTjbBd1NGhdxlZLthCWsGjXP5ivcyJoIBsghYPaoECL3aj6JuIUVmw575Fp
1wjPNnuTw/fJe5bhCk134yjS1vNAWPI4Yg91mtA1QGpbf6HSJErnxdZEGi6eq4Qh73MaHp16F/4J
pB/ILrpaJlH9/+p8JeVep7jFHLG6x4urHF3puStuam6D7FYzIWjdJnVRtQ7S1mi2nYLyeWMQGbJD
n649qmFV/FKziQEu8GaSLVJvAjBRW7InoG+r4rXz59xAsifIDTQBvJNGWDxk8j6Z6HtXPMrdPfKu
jAiSfgZ0/MGXYX0DX8YtRP+GtIRY2Zo/8S8UAG8RcX061qmf/NXiWpZWGMyRgnOWvw6cTNBl2zqE
6vyw0I9Sck7XuvAuZV9R8l0O/zXyOl8AR/wnCP9V/n8CzDqVUa3T5tucs1N813CadAdCyYB2CIii
+h9v+Dbxk2RXzhBDCEzECfI1qIO2pjeK8oBj+quHOLaWhK2GZ3AdqLdJuJKsTQsS8yBAbi08p+wA
4bFipAMRFIsX3nS846GdcGY1z3AVzhwSaGdwa8+NM/pQ5VfafFJ/jYnNaVjkvDw/9USPGBua7zn/
RfNILe4+Oe5K8QdoAFmkzRRwidBPXOCHSDneUiKe5oKDFjLwgQXoGROM7KZATU0C+LpnC7NCqq1T
1J7yiHP+UWeQzn3ozcNsC6Qo3nIk+rAZaUDMn8ckr+EVsa/STxlOC/Rqy8T0eUwuGGm1A65bTNcd
R26OEp77inGNctwFaYQQArcZM4hxtfiofiO2tXSDIZoYHWaWPufzgSEjfSswswiaxdmMPe/HnBNK
R+ac8B0GV4w7Y0DgPb8Aeuqi3ovyPkltoPumhZ2BJKFrs/PVI/k2MfgVpFScB6nMi5cfwZl76lZY
bBLa4ezyxz7c1iFSzDmGWIJlMrlN6WrNTox3jHBFeZcXewldKAvUO9m+QvIWqy8jfCbGXZRvECxn
I4UKr2PmB4G3mGWSt2JxqYqVCRDjfVosdTafi2BNYGLpbHWzgyF5NZyRW6d9J7hA958YAhr3TFoH
Ngf42KHxXJBORScf717rwBIitYrMAU2e021UFDq0CZApc9ASH1QuOrSwcytswDf6glMO62+Q3SOr
/8haTJAqH+LAV9zXbpHtinGVEVTxy8w2Z+gfA2OcC5h4MupR1pcbcWMRI09Qg+O2IAdr79MOy47U
R1xaCESj9NQXD+EJ+UitVrq+wm4F9wi8Eb4hg7Y6DJ34zQieRvZICbGtdlrmjmcitPD7+LSggLFf
BlQHYJ+XZOvKNFHKj0ngDAS8GC/nEvM/UVKYn/hVgANAMUAmMJr3kFN8cAZuif8JQ/h3Zp7lW4uf
k3OGup4uwCMKcS758BYpH5AJuGnRZawHlm3cuo3dg33SL/QsZwvrnGqLi0s+BYyjMUZV2wqYoXqF
R1Vpy1eQwqsA0UwkCBJs0fXVlYdg8x/GctxL0uYPSRUhcAWEK23gyZreuUlsAyhauMet0Zf2DBJE
9cxYmlFDPCOaoFYl7OccU6VnDytvU3OWViy4yQuCuNeJ7llcp1y94gMZRJ45sKISE656mdBrwImy
YXBpPDz0Zye85REnEBCy1U74zBl70PrEUhK5hvchnksIvIvVSNgMUiD8t4t7BafqDstexsWE58oa
cIFiC9QYTq1lPrSryDC9yaBxaPw5LAIEo9HE1imhfYagHz0id4kgLpuHmAJ5JeEXxy3tkqeI74pa
WKOjwS096oxeoQ9N6D7PpvkiFEnhND45vuGklS1IF7LruAW7FtH7BXvWYJCohEnzUdDrbFlmLL7R
xLxJzJYFWrDGpqxnBlWC+JM8moVtDrSyI6CDtkr7z9hQHoPjMtPziJLU5c1WvzDNmbFKUys7KRey
p+p+V7JWoEYVD91I7fgAuYyQ2aO3CUJWmjAx/hAvBcGA9mDq6LqjjZTMqrRHj9JWbzgNd1xJLnJd
OlwwLHEpDwE9n5ggRhuQAhCCQkKXCWJnhilwwwySRrL5GXeZkB2VC6F0UAtI+oummaGPw39YkKay
l4x0Lcz+Ww7l642HhrF96MoV3u8MPOEGb4d1lP4CwKYDBGP8aZH3Er+D/AyKk2/L6G8IalqyMzF8
K8CW1oUK65OF69Tgqr3CJuFzldJNZPZVIviaqa+ga7PRVg5AUOdLD+vC4vpXdAoUyFg2h8nZAEh+
OAt95J2B5FLqI9tcGWAmhsSOsh8Y/CGdhMiFNSYgra9CyyDdPTsDfOMNkwdGCie3ycRNRf1JF51c
zcBq8TGgMsJI8UiRkDCbZqq/xvWakKHGDoLIEJOhQcLQxaOzlOTkTJ6DhkAtGzbvcIFXp3V2I27G
8SyG+2E6gKFXMHawaWz/fFOtz7NQ7yVOC9y3DUpFoA6Lh96/KMSyk7ZZMEfF+tE9vP61iF79mjuU
POr6Cups9hgWd6gR2JIk6V2qgCjgKDRPOdoOdpsUoMYFSnWhrcc1xG2JvhZxJxM+Tv0CfC5LfxY9
TLw7eKFo9SshCiRLUU4c/0zAcbMiE68wt+34BV6/R2bYOhlyG6aUnH0GLI0/bLBDTolAs44WkE7X
8lpmp3I6K4zmqnXwxXkOUHm3o/1pcdAO5611yV0UZTsB+xg02cGCYPHHk9UID9dWhnJrRK7rLRWu
kFYEq4ovBWSb7jkVL8Cp+WPMP8fqIzDfZ7MujYNDMcxhaX8HdqJrWPa5lgKpJKPTUpEwi9d2PLQd
/dVyRt5lw6lj3hSyiHAhgNxC4IDIDQ5HQ37Y4dnT9yz/HnS67SCfouHENj+ixOXWgovXlo7woGlb
AiK22Rmx4zdLvXfJKYg5Pad7FnUNawQuPqpA2clkTosbHv2q/4BROG7PnKSBNAPjkNS1fCfiiqgC
srnGQ4JRJLqxswHE7xmdHspvztu5f8176Ed7nGgwyfc6CzxYD+QHBdgWCp8z53tCJjIkS3vtAhRc
NaERyfmFRYNb3KN/V3wDjRa5UTsXZyJWJVJ42WiGmVLYtY+wXvUYiC28s+DO7d9cO4Gm8gGCn0zP
uWbevWSVbNkMGKr5K4mlc1zxblhRWzCAAJ6JpE35umfEn/mJLrwi75XjD7EfPXwgf/U9/vpo/zJr
Kb/4NPJNDvcJxjn+p0zGJWtQtCVFJj8uiG9LLZL+sBHLUWT7uGqMI8/bkD+NxSNWz3pyLQPEt24D
Rp/2K5OKzoZfAyWep5afNCM3iN1Eeh/QhiZWx/nD4Xsz8EmMR2WcU9KFycFKy7PLlgrm348/0nbD
ygXjWKfHiUKRE+JkmfmxR7lYHAvv6P06+kSB/vQByDugjmlreitt5uExhLUz85ZpxlKQaK25cbBS
qmUquINhZZBVaCeZJQLwt5X4FmM+FNx+mP2DpGLGuDkeCcIdy8OnUh78eA9rRGv2Nc5IJ/m1EUAb
iTEBtDyarmo6aQO328EiVyibmLwSilJljUXO0zf5OtUekfw2Cu9d9mXG3/H4kwX/LThR2LL88Iy7
Gt0JmtHH69ARlkFkIvKqmaTWrsDWMZiiK0nX33/S9uxhhrNwlc4AMSyxwCrQHhdmpqwCqXxkwn+g
oRHW4MrUzmYAQQ+AAzuNfuxZ+JhiabRpyNCOKfmiJCY4B2ZnaHSYGiLuDR1miIq/EmSqPZj3e5xD
+a9YbZZuSO/ytOVszN/jgprjsGaRfqYeC7DT0ZFoaGT2wFUZHpWAoQp97RfkYL4xvIrrI3iU8CuR
y6UIJ04YLFgZrS2/UbEMbGzaW8/m3FjheHxt5mJN7W5szXTVCM3kgQKGrrFZSq7JeoVO2ypSGCfL
fNgtGDE37ogLdAl+krDNbG6qLWpioG8GEgbGHuaRzJuMHXRes2t7VTFg1k/eCCmreiuKpxm9PMnW
NsIHgZzNqq844oIMc1rDAYaM71+oP0kxYREr33SEyP9AMVuTOVvN2UYgKrPOEqwd7Qv/IHPkMRxT
2IvZqRoZyz+G4smd19erfQyqmkrSFkBm0AIbT+EI+OC/rLfrtX6jouScEqLGqyEin3m/PIfk64n+
Jw0/myqBvYZtJ0V3wwxfDWGQLGEU0UycXGBEUvcgXYe3PY4wmG/GiX/jVeMYdds6OP59nt5wRhIj
EPKSQRMcRAXJolM6Ij2VaTvySFIIj1sFK5KwzsGIMCBwYsSR8Zp1geqBdaHHxUVFhfD7/2FD2tpX
no3wIs3bfEgIDgsmImv5RLH318RtEvCUEpCvtzlnDA4+Kn32Y0KKvxXpTnEDcIkvXrkuWx0CGbOE
vczQqXpjpuQfgCRMoEzTNyADQPRZ+HmNBXAhc5yxsZS/UfQyqjeyMUYKTkq8aZtEzqr1VxAX2HUo
yajtJqZ0eBqbe7/YsNLL3Y4Do8RSyfGFGdE/w79G5o1vrZtLDnNYzWUJEd5uHj5CAI0HOAEKXTde
67bQ3gTpPfrsh5vAq5b3xru9Y0UWOkiPj/dlzzkIock08x6iZ4KGM3KCz3YiWWyab63699aSKRAS
Es6oPF2IDx1tR4o6hHB4m7wDAU1JcRb8w7ie4hcgp1peGly/cImFdP72s2bvK3v9Wy0PRnlIgkNa
HQxWTZI2cTpPs+t5KI6hOLueJ+mgSYeJfQI//gVXb8BPTUC+fyttPXsnvDEQXnB0dZpxc7JAm59E
phwXvnkfCWi+U9yJxBBp09Am1UE32CB5JTSKuDmc/m3IdmR38OzETL6no5aiiFin0SMERvbZKs9a
2YMfJ8O6Gk+AD/nGi2rdFN+Eu7SS3Uh3dmBuMGztHsiFKD/75SVN1vSxVWmmC7MCiHNR/oyImGRM
hwL26KHg/UyyDdQWgT6kd8I9fm2ZBbdOISPB2XLJ4axVw0kRL8k/BbBMvlbzR0tUkX4BV5fsBJWu
FfmG+2I6FKAxdiFQdFKaygMYh0Tf7bklho4u1KOIX/rwkuR3gQB2NvZhZwy7KnYkDL7ggWnyHWvy
lI5dvZaFg1xRZe5rdc6lNMZd2bkRE3ZlyQHgHuW3sbn0P2JwnHr64BevIU0U+turGd5l4tCzrz8Z
WVR/CBhYv2ronOprpHkEImbn03D0bGD3Vp5dRunaabfRuw+5JcXnLj4bySXtzoHvtMOPOH7DwgSE
jpRHoZ1Jg387ollsQIJD5RqlVbcAJvBZxxcYtjaY3K7byqAThk36pTKeyV2F75Liq11B3JyR2xij
qVl8mEOb6aetZosxaB8mBjTWK86lK4QHarFJYS3SbZZPQGgVoMfgFC60sTACIzIsV3CRkFzR2UU4
hWAN8+9fT57WE1PHBYtAaeOW1kXXbMCiaj91bpOMOtEW+QV+077Fh4ldlUmjnbOXzaMGnE9oyBYr
uT4iicMjwS+fSfUrmJ/YxWh6i7/IKBjrSKeYss1vTN+yG84vckBd2YV7NlS0x2yxOpVrY5nZkuml
z+CmnGf1/AFNuwFIPjuj5H6bx6RMU4lZip+IdnDqN+VnzFlrhamjVkHYOmBuuRh+7ixo+gnb9isk
WXTzL3A1MB29yJe+pAcTQQXP7Gykk8bImLYI96qwLMABE9co5HYF0JxPIT6k4TqaP+27j4V7wqxf
B6TBRFZMlK1JP+C9wNSE56r2PljjaEw0S2ZmnAsBUHjVk1ZIav5A2IuV7wWmUBFXnAyvkSM6eI/0
TKRJIt1bXCJOzoASuA1Nfx7VGskwMSc8mHTq6Diif8bPDuNPYxlOMRBw/KeTImIoL22Osv3I/Yw6
NJ1bABoL78LK2AME8V77V5531pRiJmVPGTG1oMPrPT2SovjmVQrMNDPGxaUrhAMT3yzzU2IJfss4
H2ncVv9lqBRkUpxl/dswvkLVytVn7T0q9a4IN+gNfccLH1X/GKb7rtzJtly5dKL90m5leMIkFJ+K
5CynlxZwaQrslcHEPLvp5HXzmOIdvJRJ3qnCThaoCnetsBMIgMK0KO2k/l7LD+jSnrZpEXA9mp7I
s03ENUYbsoLAFFbwEVmy2K9pNpjaW2w4kTyv6nHwKVwaE0jBoZ/3/plhXhHZPhfx43ic0hVlM93R
2QW+WVDpxTe2M0p9sdrK1VZB/1xfSZEGbZNTcrBbQLdRahz5ECTIeh9edWslnM+ecXlncY9fSvyq
91q81Qi/hqQO/dAJWzc02fS1calNH3LxniiuJG4VcftJDXnT40e/H4FxCC8l55PDDTgowWER4Djd
54Rw+EDhXInqzrgq1Tm3R21VFOhogFMibXB8JlJ4UHdC6i4ScssdLXRlw40xFGJsBqff4wQ9xf3Z
HJiCMWftneo/8iC04nMoPpmcdemXJ361nl2jririwwChiD6yQ2dT/1HpXSKjxGAVnAXTordJEzPb
YiXdDO3aI5SgPsHQZGDM+ZN2Ajc8BiAAT9NVOn5z/NDOzVcNcXug7z9H25LilXeQvbZLgYx2cLr2
EFlpt4I8U+2c1nevA6qt9356M8hVooypPqLpqhjvZMZ33NcXUjmIc4VvtayqV7Amszc+69E5uA3j
t79MgQzO/+dB2c55NxatKDvdOHH/bgbv/MxSUhkSOCH3jho9J/kBHqtVjz3zX2dYjtGu092iPae5
5cezQ0mm0O6gsPqr4aWDOT4vkoNOuA2YL9JPyajZBTd1TsvdQtJSu+2MzhpVJBHYTH9/vyethx3v
q/j0OL3/HuBp4gbzET7eCDgl9qO0K2r2wV1qyapdqVTKBaYDVEMbuX0niWrs7oadWvima5CXLjAf
ukgVdWjl46Db4tH37I4urC2sWt5Bsex2aAKG8H81Adi5VLyG5U0y7cWVvi3pVyXvioSGjK4SCfHx
YQbvmLbU/nDxc31/BdOr/kjmLu2hidglJtjDUP/TQ7uTT5uqweRGt8Xuce+KqKLgka1ZcBgQ5NGK
LlzorwiUo/T058xBMYc788GyuIu+QM5C+W36PVCeCtcJFWm7pMdG72gJU/zYZGfWPnD404W4I+6n
oLhxuK3X0pHVVoAWQk5E+wNruGpU4EMAX+mXitUJQ0O2XrYp+TFnTz6mxUcSnBaLI7TPuduw4ahM
u6yzlm3vBsT2deB96Jv0yGbgC4eO7HRTYvHRo+7ZQCu16wjw9IbMRVNfWMG8qu8Ec5dI0oqMPRhI
CZ1v04bLFfDQgIBFegyNvLkjY8DFmS4rnJgbTTnAUB6JrJ1dabsrtzzKAogSc4/J8fYBfhyGtqbN
Lxkq7oRl+Q2ilF+PY8yQXj3eppKLsPQWyZJiOim/xp9FihyRM+qQLZkLkPy5OHRMqg7Coy0O9XhM
96gPaN+nDjzhtLv44XkWbK8ZB/AybCh0DtirOF6py9QSVoRADcUqi+5deQO5HCin2PpPUZxQgHQE
Z25bAa9EFf+bvzMmn+bnCMbU+i/egKlTsq3vbzsgg+ncCZJhLWlAlecwh6ba80qlR4md0VdJLZL4
0u4+ROXSmIe7GEVXBiRQi68AEp9IEAV5Oko/xz80OKrYxYjv4gzUbJabKjvjMxzcJceIClk2dUF2
sggnUOi3rieZoej2dxqzNuCdSKjsrmlxSNgD6c7RuPmm94/+Y6iven8brG8/3C1BW7GNx5y4dBql
dxo+HuJtQtcWG7pjC8qQylFPQMjoNVapv5Q9Vz/RTmN0RmCjTrcof+OS/WUdZhHREpHb+2hdbRp+
gA2HtT7MGU3SPBnwHXwq0M2z3YB7V7E4q9GmJsCjCiyOTC1Aiw1TBsriNCPAb0bTDvGNUp8jaLb8
LuiBMZxoP8mOngMjE5uTARsVu5RazeF8hD7IC4hNTreaUCiGV7adge6scun8i+RfuvIMXXwOdH/L
z3JDc/7WtCi44oMMyBuNDTc2yofgxFXMobww5oLmxaSL+ghcsWcTxT0Me6ZnI/nd3DhptCOatFbt
SNkWBT2M7X89CK7WkegAsi9oFicjpvqrtNvyj7q4Y7eg8c2cjBSPrt9TSQn1ufepUsn+imGNQouP
5oapfE+aGqgxA5RHDeI5syMA3BRM2fzAkd21oMaigGJ+yeJX3gaePKyZuPE5fUgTxGebJVSwhmxr
CEgj5oHdHxWb5BBitLhD3hYrMshymzUYjrh6jiObBdDAG71YzeM+2Yk3QTLD1prtlQjyetiU/5e9
zvfCB2Tw2ix9EkQfcflAfVNBS1RRVDkAE3swR/3Tyx8KGZ3hWSZ5rD1IPaETIIAZCI0MaIbVBhXp
PMyo2RBI3VxY83DKVpdxcUiVGlXmId7LRCLALlv3dI6Qx/2GI8LxpN2/HM2DSWgISZDZ+4jJzvv0
ja+i+lb1b8/4ys2vaSW0V9O/GNK5LGFtIFGgy6rMsoG6cZrEUbhqhxZjCebRkddcpUznxX29OMjd
MT3NbcsQARmLM3cmt+qyZCXO0ERRdAL2pu2gM58RsR5kJ68gspwxW0inT4V5JryAaZaXPLwu5Etf
XdTqkkvnqjz3womeBPAt/vNomzEb3aS/XGQR5OqGrvLIruHq7Y4xVejODepLE9yS8Z5Uj/S20M/h
Olq1AuB3HoavJv5Op+8g/Omi71T8UtBQq0farfl+i3vCuukLV164Y7NrSU9t5vqykLFD72rVKdvj
pB59rO/BjxZ+18YdknIkkVvQDnwntooKd9jUNJuXgQae7kSI45loA4C22CDqkfYoft9ws4M+iPYG
q1c10MtkwV3jK4J7jDKO0bLV7qLH4j2d7OBxkwnli3aqZ7HbSrjMLDYlpoyrrFwj1IihPtWbZNpg
Wkctor7+P8SjXaDBtf8yt9r4nsf32zyTOY8eZo2bqD4K608TZRoz0oRCOesPUX/w+YPlauzJaMg9
xiiziqUatkHgmCxJWwz+GHYcL2fddqoNIbu4Fgedk9Wcs6sXLvHbwW8CNwoQxXdTdU57lzqCzRys
eamyNUjO3gm4m37zK/SVZis/4ZeaYSIGzbsmSF1naDVaPfklJvrohUt4WNFzHtwF2BVPFVnq0QkQ
TgwLpz3qhCR0h+iwwMjTHEVGY/1+ZvnOADAGsAMzBqY0s9Ik/KqDtU1XqCMc4tzkAFd29ja0g8EK
Psb2aKpHIToC1xHnEUiOUGl3SQ6kv3TdoU0OnMQrrli0obOq2ihEJoGO3LbFJGg+B/4G7MYyWKZk
Wi5lQgocMLZJ6FYTQZkbMgCbXe5jIdpXMbyu7dBvgd2DjnOqwCWeOAkonFzTRwnmElyeMAz73kJ9
22gbI7hqzVW4aMK5rC6GeC78C1K++rsbPsX0IxRf0qcUXFTpmCmHotpHbNSEu4wXXboOI4OIZas5
CieoBWmVbhPvYmPZtHbCH5pdhq30KLbHBP5LO2Nfeo3ENIiO++iQJdSyILJPSnuqtVMKlxKbcHT2
bUuviWd4U713okwIsVDm20VR1tO0KVA8ReugvIbpnVuSou6vSSziaaNZSxPgC6XCXyITg9Ch/4CR
HyAXmOhtdcu/KTTYgErb1TbtZh9f8BK+OEOHCU8q9gZOWkToOnCnjtnL77YeV1v4jScN8UMuvfX3
9JVvgpo6+ypN1zG7wq1tsYWy72DeV5DuHFlnc9UW02tCpPU8ljr7osJ02VqsAjILbl01T9Xy7Oo5
jL0RAg8IaQ6y8K+C0insSDqoqb83afUxs27ZsJrzHO4q93ja7hRTfXcxo8uVIp0CXBcctjmc/RG8
l/CY9Huq3AzNTpLTI6J8w/E0T2l5OgkRYyy3GRB9k4pBXsja6zfRK0TMcCvVW6zelOrWjBEWpw+/
e+cj9YMrrATYiatAYMf85Aggjm9h+IytjlBZgtOpkfLVd7/xCF+0J8FGMQjtpN4MOrfWtkKexr3o
44K3sw72z6nUjkqEIuEUtlCcj70K4X9ZVLeouvkZw+cLNpIYOcoOlUEO7AGay+a7Ck7fZJdIp4Sm
mbbXREIR4N6t0t9odDgLPtCQadPoGzXYGv1W5xEAXN9vK4iEvoP0lWD0vERD/CMHP3H0TeCFySa+
rf/T2CUF5I6wFW0hePfO60IkfPGaWxzo/rjCk3FPLXyhEV4ed9JdgZXUYabt74VxTxYu6AbAvL2T
9k7YO37vKBmZH9u/m6LZ0a2TSQ6+T+VtTK+6faVE/Av6ZNMmtvEPnotqhhLR7Bj+eeZV/eF48Sdw
4jQjoto+47ti/AgY86Kfc6uWUcnuYnm3qHcSq3g93zKL3PWrD85li6uOqmQt9Gt1la768jqkd218
CtmbWKxDZVduSgpFDlnbOt2KyKj/C0mERiRYOHXoovrJLmLB4eXmDXevRML8yLFg8t8y32TiVZiu
fn5Vs2v3ShC361ZGTmN7rkA6H9EumfL276COwt6z6XVb/0PTmS0njm1b9IsUob55BdEJ0YONeVGQ
ZKUkJFDffv0d25wbkVFRdZzHxmr23mutOcfkGebUsljxGXmioGSEoWdyzt4UodcQJ/Ir4+FkZkrU
OOJsz9T0r+m+9Rei/skbhd0s1XevepfXkDg2PKFInGygSdack9QnkBQJAjWJUBY5MKrXzOXFHywx
mD1orjhbY2HqM1FLEvlCgQRHdtjVQOpsHnx2DcFONX8HTSkhoYe6FtEfWnqq/O+uXGbWshFkCk6/
3VxWvxo3Ls6Geu5cYiIqF0ccApdxZZ8cTAyqXxQieG+Y1xNbO5bK2awI0J7SO898UsYxwAceIX2N
DWvhm8MJYZudy7wxSlZpwkq2+hDH7Ur0ZarVNC/+pr1raz79j/A6MvOnrTYLz0INF/3j0WHYCuZ4
/22UjOG2Dn01hk0yPKVhMmLyKTYZMNSAhdfVH9bh5X+aSpzVQRPbIJG29Pt/BlTPaxiwYNMI1FQ9
Jp5wz+TELy1yFXwdNhNEPtgGU5QojhjBazfK4R76THQBOs7UhMPujEl2ZV2YyxQkGXGJs31VHJ7q
gZ3Gqo+BcZTnL+ze8qrxGU6Cn92l5WMwH537TYERVF7dirEZbX4DnzCQDNVrVc+e5AApFrNnvqfh
P0R3O7rTwFKmCfhbTeRdgHp7bhlrSXAVGiGztRN/Qj7M7Af7Icpmcz0AK1L9aMuvORLXnO2Dk41P
w7g6uk1yMJM05YBSoeh4n/yKu8hkAYYGQw5SKHRAB8OMkTgDEsULmecE98ic4A+ZM4hkTGyY6yyB
sQNvStzCPFnVySqqJhDnco1aVDBVa0UwVWtl+XwtjWlLEo6rPoqY9APimqdM67gefN++/hMGNEl3
fbDVgq0VCGStyQQXXEC16VIfJIPJBNr/0fI9BqL3rPHNieIxb9jSYMzEhFZQdft/6gN4+dCfTLJw
i3MVzdpAxNiow0k3SbJhgPGaMVNkRs6kM1cRT4jrXKPBh2OVrSnWJ4LgKHkggFXJy1afMFg6hvWd
OFjHa+gAHm0gvxR6nmmvmNhc9ej+ku78zaj8KgKa1pdmPDnenebh76dmu1IXarsAuKfuVfc+rCY8
pHsZA1Hxtyz+FuCA8m0jby1l84w3TuMPqR+Ea4Om4lf63AyrvTT9mEv0FY3RUgCX24m5KgTmbRlv
Ct2t6SP8FlwfhaRsfRF0jeoR7D6p1nQsKJQp54ErM/ZJJ7RbGUajrUinfRxMEucv3Qk6R4jxIlSP
8MizcAZ3nOe9e+3i/BC+d8/khByQ2ieV/FG/0tkJ8zOau7D/Vu2FDRoa8qCLYINRJpMt+unmBEg2
+nJrySuouMQik/4N3O3Uw0FHL0sHSrWg8y5RshY82M3D0vPpka2WvZqtlmIHAAlOyWqBS2a/oHKj
j4QeCmERLzwjVYSC9AcqoVrh9aOLP4x7BueMzaoEKW04GWohd+hVT+HPP3siSzRnvQz/YuoVzmp8
z1owYmjSVrIbw3ZSN7Hhl8V6RCla0tNdF7KvLy9e8hNOG/8TJv2hHgrLRLh9VSK0ubSRxa+7YOWk
Kwtg8rKPl52x5ND6jj19HcL82QyaH+8JlOYvi9cQPYjefZf/+LRQqUsLzdZmVs+YqufyhoEfM77C
5xBPc4HJt/kw8r8Fs4v4+KwePCDWw3T+SPKtaK/IdpRdXW6l1n8jfuHdYLyqhgyMrnbpAj9PvqP0
eyrdfJOfSbH43qHXCinz/UD98pEC4LwKvIkMGdzvuMZ64b6ChNt1yv6f/a4+byhMtPZigXnRvopw
kWl+WIqxOkj3FFJ2g1ufedKavKnyy9HPQY0sdFbVAHN2GtSD32rp5comy8qhzo9hfSrSc9+f++Ii
IzEnp2yvN3uyisd6V9e7gVIERlVCdowLEwAkAFZe9OSWtABBgq3D7o9/B/NgRPtGuwEIs7Ib0m7C
eMHLEKxC5jtDM1VOp4L7Qas6mmNWhb9mx9j/4CROnGWAzrNFcQ5FY0G1HVMObWoTt9zajdBWzHHX
I0zBl0z8nVN6wukfzgRpYVeGR4NvYHK98w0AxM4rZvKwBB+iNRhapkrlPVdryH8SmzQsXEMTVMAA
LRdxn9b86wMTtciFVAULFSMhZg8MjbhhmGykLh3pKaSF6sW/LCWDXW5uxwfg/lDeRZqva/DGL/Po
S9H2CvNB+e2hYk7p0vxaSDC6yChz2Q33DCZdJn9w5TofDB1IB6cEwAT7bimEK+8lzmSwpaCJWw4Y
BCaIYPcHc0vmhR29h9gPFU8qZxiIohWuxS/4p53s4UKpcJi0pzw8dmT1TOo53kh8m2jysdOS/UzV
+dJwLdK3A6nI24oJiR8/qfNDrR8NPq7qv0DfoDkNNjBVIErMINNV73XtMvOdYalHAYRiB4/tx1vb
w0ncdlOUO6/Ea7EGkyvJP1D3BR44ide6ZbrISoPxBlX9uCmANqdTDALvcnl1PwRg0FxQEl8T3Mjr
Xt1a3VXJDvkVjzP23oK83BkYJpDKVV5OUR+hFrJOr2x7BaCGy9Ylogg5iHxwh2N3yN3XGuoQ+GoB
VMaSAHo07twUZf7CEHe2gJkxrPAZPH3BsCycNb5XfPdfWLox/SUTnjSeLlJmmM9C38KNDKdSmJCR
nQUeEyiCI1pM7PhhBICDICFmtcicaKOj9lfOyRcJSev0eUuI0CoOgE0KplrIRpcbfiqMh36e0+Xn
39bZUiLYEtI1t5aYKX4+3mRMZTQ7f7ldzgmgA1pdt0BqzeP91GeAmzOLXkF0wfNZxzd0WMBxeLTr
AN5xPR93GLQAiuLEsPotNKz8vRu8L/iJvBENm41NPrnrSiJyiek3c28+D+AHSFUk9PBgDOAyEB77
40P8lti/y+7EzI2TsDNhfnxWt8mEarvieaVy3qQkDj43tDW4GujEuFdgrDHtq9U/crUI3ca01ZOu
was/ILj5tWsDKp5hYwcdYstniBN84g1+K0z7okMSfuFe54IQUVUhvUJqzvm7UM4vwp5hkKa+eSOx
Mvl/dLVziu9coGEC3JV4DyrT/ATihGUHdDffiUWlnIsPRAM9fOivfdorpDo5LervBxiJj4mlZYi8
NsodCdcvbK8hQpd+Qlg3OAFI7B3q0eIPgrZa0igF1EnPJUSI/l+C/wVkCU/qNUKslrpY2QzkPXPj
hcnQY6loprFM3M2i8pQT7jloDfKsoVH7DUU0ZZ7nZPRVhNmcthDGLn5j+BtkoYd/WF6E92yBDkpd
QhnoKbJJLiRnKuLbEHJaCRBjUAhPI1xwvTxyY6ofhBLoGdJrxO5rb6/QUUdS8OIV6robsjpI4WDC
G1RjaO5QEXAu9XJbJCIRHY8Kkz4FXpRmjtuMb8MrgCwC97rKaycS2L94SF98/nd4lA/dFNYIUVrC
Xs5oo5jzlOG8A/WmHrgjwvcW4snAFfBa1+EsF8iOHGYCZj24CESXvlESR99cJR2tinjTYBCCjJ6K
Rw2WjmC+FxwmiiVYqTH94aWGl2Nyc0zTdTkutCf+P19qfgriA0tGTExKNNUIu0E3tQru/LiGT8GL
1qrbOF41T8/9cn5BqKg2IJEQfgoQEJDX4IE0gOyFZRpwnPO8kaY0j5X/IWBBhWvOhDVNe+34bbr4
WzddPgJMgxJ3USxIOmxOQJXov5FMy/70BN30m03WowwfVizXyk54IlEOKi7exiSEDmZXPgS93G/y
h028FGC44gEbtMq/gA4KUNnCAtYtncwDKrqnoF45OhTOpVUKdLmCxvQe0DfKdla2q4LtDaogSUIg
xJ8n5Jeb4MIDoKNkUP8O1TF0TizoLE0uIGO+3tCrnYmk2Uy8bKQEAPl1rdcOPD/ExDcC9uLg0hdK
J1hl7dvgIUUgnJX7UouQWUiwGGBJuBU1LixaqviZdUopTv2A9zw5DUgJ5U2XbedCTUjzxbN4dOrj
2yCe6hQHYHWhMwn0pznu8nx3HeckzJb2CnSSXh+vmTEHLl39Mcs5uKYQVFszzMhhJiTqWod3UG2K
6oNpGwvmNWTVT+LuHkn3NEb9cnsHE+cKQi//aZvr6FbZvyr/b7QehvOnXqnFPmfwUwB92aTYJ3Sv
QsL+XwsGh05idUnCb4X9ZBnIy9swC+hFRoey2JXKVp1FZLoy8YedIs9aCOJ4rH9bQBUvMJG1yW/D
CWZlvkxz0QIqSLS4qa8/1etP/PrTZXfDuEn2jz1ck2mJ3RaSKQ6Sdc+MLffVbkPFeoDV1DZnAgqg
luAZTnVYKdnzfKDZPIZeT1OWFhCiQFLSwqUJtqRfPJ+Lups6Zxbmn8r+GXKaIoeISY5QxNbxGlCx
dnb88Rdu+PXe6JjcM+Jk3frXP6j2fpQxm1ybhoenjk1ySZQSKXUEmwJZbw/BlKZ9TZ7rhoQ7vrtE
RvlE29P3739BTIQqDqKtuMn6I+ImC6YGU0n2E94QNwptkhA8EFO8M2yXT05VJMGh9Z0B4fhG0EVM
G6sBrw2nwQJ8EHsanM5mEvKCEBjh2tV/5mtLzoSkPlTjPYFVo/w13FATyjDsg9qZwMQzsrCxW+BT
RBQG2IqH/xf9VrqtvXsrpEoztK+nOuxGXzC4VnVw+/9VBgxOzwQHLj8gipIYDvk/wBStdkQ2xueW
+q1DIvZXO4eO7ywhT3B2/GzXfNUorqPIyz7IlTCKy8LBCA2rpx8MsgxQpSeh05iAnNHhFWVnib2w
sU9UVfbG3JBK+ChBaSBFzzFFLjgnsLcBZYgiwn5mcE1GZJ9JtlWoq7HUvyf2DconGMknCk1n28/h
VMfYehccwCBv6YQq5NMr35ZTyaID5ZKdXwkvPK8pyrb2wVsKvBn56PNWtWydPZGM+qzs19qVwpLD
zZsMAqbP7A/ONwdElsHRgJj8xN5K5sseqzonMDfn13nC4zzz3xKg0Utin7TXD2c+DiNOeOTrSNcQ
yH1xfCqtFcdIJgazBsr1NkDzihUDE2ZyekKLAdHF2XNQ0Hd6LtcFufhAv3tS/4zlriAGwz6N1gW9
mQ4GC080LECQSoVywFwKKO6NFDk217BdSKrWYWvQ3yFgwQduwbLZXoEvvixCjmhnJMvy6Vek4/JT
U2dXvP6BE9QiDMnBBhd4ycqU/03uv4c7PjunK+5knHgdTp8A3znhFSVUqYlkId+a5ohQp5xe0vyA
JV1gcXjOkcqDnSpZ5mE1o00s/ww0NnwLDEHlA4W69o/mNUPkThSFUi6JEQCIZSA2ln9I6YYhMBCN
Eh5Dy2XVGldF4tXVjJHs1OT7oYuOpld74zBspARVfngG2otMg3UUpLyBqwmKxftAPcGOcSzjTd9y
Y3+X4LT2nMALUVXNrqDwpBNfHoNNqtIZmBoP1furpUfztefhhyPH6dYoBKsFpA/HyETgyMpri/0Q
n1svEdkt2PIKZn1OuiueA1WfR+xKT7Ha1+qXdCJHgYn3VNuBHgkwiY0bozsp+fn1xWl5NSzwxHO5
KAvw99sbQO6fhI/rAGUHJT1MW3sBN5M9D0zsyb5xzAvsbTfsgH0mDI+aBZ++sacbi+HNHJNFe4fP
J4cbAtDp/L7yr3f/LfHwW4TOYEAmboUwzrlkXZ5iXboDbuGJh5nFYz6ABdZOX2xyxNhAE+R9IfMU
NB9HZhiFieX2Vyig7MIRAnbKfgqRk9yIxxKnspBnQo3isIYtDAE4fxAS26dYPccv+lNs5Bw/Rs7+
4ZECCL4LVIO8wxb+RQEKPqHmVNbd3sjHGSjJ/1i96CT3RC2gT0umUXfihSRAoXy1U9YEI+f0AHiZ
0JShSmaycoZL9uY1AAiELwf5Xjl38g1wG+CDOC8wiQEuqCn71lc64g12Al709bOHw7mWnn7pW+Kl
oVZ9jHPDHpCSuX0qT2x6jUi5/wE7zOlwRrAh/FqdqIAS+nUGmFn9pa6O1+gML9W9xl+AHlLVh+6m
Kp7xi6JVQADSLK6upnkt/UJeVTKV9WqQVxt1AQxKABCBp2XQTr2YAAj1oNqnOr7wfjwJ3M1+1OEW
jrdupptrzJXBFqvPiBKXqoMMra0ybnWEhOj/fRIo5T3z9X6tzBPYydCABQ4XJGNW+xVf//0tkmhj
L1LpXsb3TL6lxY82fmfVl1adQ+OgYgWhxBMo8aTbGd1ezY+gxAGJ4+Bot0+mR5vkoDK25dxsedXg
hclaMr0Vaoeg914b53lOurM0HMkxH6xZj5O4PRevo1PtZXW7aHoPkQi5lKEkRCAlUmd9oRzr77g7
12uDs/dCzJ8n47XMfgrikP69oCu5jKAkn8MXDDsWQ+pAWPYsgSQLwP0Bj/fOzyxsPMvh1jxAHCLd
peQYLo7sREdA/v+sSh8Hj3EK/9U8iaBToQ3ZxR9QnhSRRTnn1eao3n6Lrgr0KpK2bRLjD7gSad3v
qeEPn7qLxYyfFbEZPbF2YASBgTRsC0LJIRNFECTlbM9a+i7O5qKRvlUED5SK4EbiGWEuQXF6WYcK
IEJN7N9ujLdZgOTH/4BGsiecSrjXjHBBv5G4q6lb4l/H18509h1ALE4EwxYiZ+vsABlbkNxoTNi7
QD7AIQS4VPwD9ov9AQJ0eTX7G4dIxXhEZ9PZJvi2uJYceKlWPmdZCiJaEUYz+eLMUWIqM0WgEj8E
21L5YHuvc8EtLR8yr3d3AmJN+QMFjtwsTg1QQymqWC4/ODLqwtqCg3Pupm70+lE3vxzO4e3pBI6b
htsdmvqiMUCXoZHMqUwo+OlxIF1nCalo8hYMTPXImWLHsBZUwFTPssrc4ZpBY9zwspjkTBaIVpCZ
0NU2L9RHn02KZZqVDWwdq6lcBK5RuPUDYpahTqn+IuULTjasLyk7EKfAze1TbP4P7n+IU9NYRyMK
Ps4ZI5wjT8Zqw7QIGnX7jU+roWVUusV7W7anz1HFLQBXYc8bDYJ1eIHrCa0UtPKhDU//Lx2Ssf3m
EXzVuSvJ/wJIiTDDKMbpt8Gse8KU60iGcDOMn+wwFhTh8vp+o9udUXbzaKbRhb/Hyal7rUssfxYJ
Zj1zl002bsyeKf21D5n7uvS20N5DtpT531MXXBftE8rahjoI4Fy54kFtwD0z5FHhnXnBgQ2LVZOt
7L2L4gsHFwKwNOGNTInUIKqq8yge8RHwQEQw1ZQJFTI4GsDelC9coC+U+pTO2fuvNewpqxA1skRT
Db2GnXjvBnKKMRj5NFMYH81GDbISkluP/hv3mhqyxzH/G2zF+0qdOxarziBMChog3DAuZmG/HzG3
nG/DO/tUfB5WLpvGIVpjHiAtOXcEr78EkcUctWiN0LPhEYKYxubJtpJSv3KbYp+nJ8lcyE7kJZab
svETXcR7RktFR8N+HPWDpnAMmyszRpkv0ldXr2ZZkagTYbjyOpvW5Tq/len+OZtCfEErA/GlRZHY
zTp+EPCynYlsItnn7f7ZCuaSiujY/fCc3sataH6sLUaX3jxo256YyuniyHCV5e6ZgXHaD2BfUzqa
AofgvL8mDxyo/SH6N1kgQIwrL6URxeBz8QFxjalrFqsJmX+kdR3RWuHVNV8/IY4AWZ7D4MIkztcc
li8D9z+6sAV+tvoX3EFUY3AaBeDMa2oPCyZhjXZyI/uxSW9y/vNkxvotB5dPzFAEpmuc62eszQkl
C5cep+bvqJFJrcBo4SluLhHmfQLTCHUd8KHuZ+OBnytLnFCEv6j8x7wEU0L4JAdEDHslemQyes/1
r1MBiPwJSFfePkyA2qRTL6V4yaev4beF7gva/GvnOPuYpSnYM5TYf2z7/NZYIVBTWrT1/oU+Ck4+
DJ6AdFE8GNpAAcOyH3BYI14j8Wb4mxgW4KhjQMP0Ho8DNgt9ooE9bb8xuXGBsJ7hN0LAbySMja89
LAR9Jinnsb2A4DFuZj+PvgJ7xx1XyB/fYZyX6eYraNcnGOAZ+AALwCHAbMnpb0/4LsYjMR+a90xB
7a6C2iOaCrUpgk7mmQrndtj/4zI4MfPD48jY8Sl9D3PnFqbzRnu0+fTj4xBO/WpWgvaANiJTqOHm
oNutMp+IIV8vdV6b8GhSKCowpoXhISlX+DQKCAoqPZ7vHpOW+jNOx/qPU5ODeZfjO/Zh1Y1QkYYT
Lko17AHA09Dmfb2WdK5ov4ZHC721ciC59AHNBM1u1SxLmhtz4WGJ5i+QNOkMxzha4XZa0RxNTnj9
GoIFkV3B2VC/qurapHOMY4Fzj6NZAG1P2mN5lKHMn0t5hf+BufN7nL3OXYWvZDUy5rKXDpygLUO/
lZFtLWc7ZLs02DLz/EEiyxAd2+NnXu5wLEYJ9Q8VrU4X+Rqnc0wqduW45bjE4ydt3v86/YhGl79f
d7ThtshkmT3jSlboscWXwZm0DOzsLXpZzT7xNy3kCZA59RmXkRupiFp1IaG0mnD7O0m44vi7UfVH
PfFpYCs0+rGU0aY6Oy4/BkiLdVwFEqn+baxLw5Ftb5987p+TPZgvInDiW0KYgCSCjxMpbwkpuySK
YGmedOaOS1LEC0BjFsq4gktDoeTxiUluhXeACy+qwXfRCANPUHnGAUc24zIUDphSW2gV0TFKT+Su
YVfkvhU8VVB740sCplY5MCRDN1GC46D0q4+MofX+FA6n5Kx1F1SY/GjKa4eN0fnWaHq4MTdTg36s
H3HhId/gJ8iK23MMz76wH/KN8VW+2DHCYY7EwKH82OHSx1LPC4wttKfPaK3w+tmnJr50V2K2GW5j
yW3JNS6I7vkJ46NUH5/NUY6P+N2N7h5M3uoiW5FNa0jfPLPdHXZiQDl9qlZjgRZtGVRU44s2XTb8
3ViM38ORnB1stysjpTkNJHNFwqkO8gNW47RHpoPFjEHOv6Q5oIlAacJKC9NFwDCqeWtNjWHjXMDP
GAOxqjMwFj2DDlxm/S5B6p1Gk04YW/2Qluv0DXn2tQoi4j0Is5hE/5C4oPVn1eV/SEEnSwfBssGo
+SRCm5YMWsdr9O2EO1giIYeVtTP+6O2aOXOB1RITJy35f+iSWfJDQuEufO2JJ7OWfDS8rCgsW8xF
Wb94t7tHD/FNOUFMUoUOzjxrx49CJwVJ/p635RQsQysfRu4a4lgeJ2YDaEpoMoJCpAm0C5wd+Isi
uj+7exfBfv6PbPOQF5hIzLWNqiAi3WUhQsLBbijMnHSMEQznP4J1Lkzb31hfeHNePur5V8DyNgnQ
tA1blv822yuH6Pk9GlcTavAkRIQeC0ADj4UALuZTlmSIUP00XPRHnZklE0p49sC10fJnZ2zmiNnt
wjXs0xBfuA7IfPCxZsiWMFMDAuEc81yFlYjsth9a8dVGJBROkASl8KbBiNJ1Jc0SPAbdH48VICHl
GxvIEv37z4QPwlfBcLA2Om/YNYwNt2JrCMT2iDxLkC9CBj9ICjaYJ0wybfkwaXOHaDOyFrzXbwLq
CBmL5sgWAFbgQkDsExRXdiPm/SxPLCLvNoeyw4e3zT+dc8cG1jrEMfvUO8LOjnrpD3XP9bMw8d/P
ZKk+bFB7+HQXBsf6p68+uKPS/QmgmNFsMccRgFUbn7bBH85cdNPgHjF8x51MQ6V1gx4lzJ69pax4
dXLaCQIW1Fb70tnjoR72nXUBT6T+fkDWtJG0RxpXCxAQ2AQq9FR85ABXQkavCWAufkG+WC6/25cw
zg/2ZdalU0tesJt2gccvx1anktqu+s9wAyDI3GGpKpcFMztGia7NqUvysc/jJv+sOi0mBOjslc/q
mgIyV9zv2mtCN2NAqojkqCD2sS5IzK0iduNuDaPp25gZs5e55CXj73D5uwfPuJltBDTDPoHkIXRU
OYOdWVjFHywA2ITkk4ytRAbtW/IqMAwSKIwIHuAV3X9HdQfpjS18QrT3Cj4U2x3wYtA0qEigbXEf
sUM7zHgwUZ6AXghT0e/WzovINYfFg2We0TIDIhY5orynMb4qF6ubhCK387Hq7IkSrxlb33nbEe/j
bOdlfDbj/4yZzrBE38Y3sNHRclJnVbQX2G2gUB4xqMBv+qxFur0LWZDR1vNPjek9/TAgONYSURvn
OGLTkUN9PB4dZDUBW/9pkls7q6J72t1Davr4no+UBRd8hL1J+US63k+fE9Uz1dFyACmn7BX7MYf+
Owxq8PssOPySVD8os5goRDgYuX1gG2xnFwc7DY3zrs6Rlu90BEVoObQfG9divn5V7MX7kNmm7ic/
0duVMH+2Ryk69OFO2VjxUiNryuQg4ck2Rgwgcwflv8QgX3uV9quiQF+6QnWh9OfMnmTq7J3PC+3y
/u8lubm1b16HaJal5zCleD1H/Tmk9D/J5emgvI/ZeAymOSTVdgVzUAqWwDVhPwaocPHhxGckF+Wa
c0NMJxIat7P/nHG4jdxU+MzcoFwssbhkITkBuq3mPQrMCcAUQbX5IMN4/Nn98evY9QI2BQALtlgt
OenE3DyJD/JYKIYJWJiBNhPYpRlyaI6lqFXaqWOHU2g2ChVrZM+LCoX4JicGEgaWoNuYjgexTd0N
AN9A7V1ZWK2LrU7ROX1efM6AaJB4aswTK1ZBCc2Rhg/xsfcMc5gaE2mD8ijWj82cv+fcdHQC9jf6
Kifw1baYahvHOoH/4eTMgVV4Njxi7QO0G63bUF0qpKbT0dtKA37MHRdD+o/PQJHKaB9C2Jup4aSj
oBIwwLK+Y0dhi9JR5IAoQeBosswfQt/6LTr4D2zL5gRAEBUKAirO4kBnOMs0VytRFhydAiOYIPtW
MGEZpou6w5NDd58SD4h2sgLnjwSJREDFCLYqfPjsqtUZDCpshVSB8+bxrsjIvUTyT0LLTBAJMBSx
Mk9rbBUzljuku4roTsBmj32kvNA5OW+ecUkrmLIvQOZg7HGJcSQi6c3LZmpdVMd7IzifDbQKuCh8
Vzo7UMM0+fyU9YmEYZZv1h9TatiffdAU06qf2wjJ2T7pdFMUE63cm7N8VmIZL1NlqTl7FmbOg6/i
OcN6zWbIM8Iuyo5q3Lgq0NQwJ5snhX0dRYW5lp9+ba6lct7zMiOSYgpCDMD7x2EPqv70zxVeLlgo
cjPVg43MYDe4izNSfCf9NsM9k+/CHzbwtvwa/NmMJ4MDtrzisF3Lq+BRDaf2dTKao6Id+q+gWlnJ
qu/d+EfgTSt3IGFQW1jZ4kmaOQf+biFR5PZLwnHlbt5yHGMUWC3rlE1yoTElbxddhBxlHsEqnIDf
niNg1bCQgV+pQREKHajEDmWv7OdFURZEq7eTTN4bIhta+JqLxDf79Wz817nE+vKvAS3YbA3Rh1jf
j0ZT+erSy6BPgTTJ+IFMlADzSyrTBZhXBBmXjGtmquS+l1hG9XoaxIgtV6PsZdcaq0u3Kjrh6U1+
xeCqxMqw0oEiSEihDSRccC+VGUcP6ZhIx946hMZ+iPdOtHsBwX/7k0ieWKpwHeD+4vSHOU2q55ha
Qyj27MRk3sxZMWqL/Qvy7yHsD3V6kLtD5IYh5DxXelMRoL9eKtrSbOGcLKtwmYXLhL1z0i5DfRs/
txr5sr0vyRCC9r2OtExQp3tmjM3m/QvxCpU5sbSStqzxRYXnMTkm6krzm96VWxa/CWnA6a3PIWv/
lOO3YswkZzGky75dNNliZPg5zqXXXA7nMFanbbTtXvssPoXjOa+/VeX6ln5q/f6cVwmS2TVa9mcN
VX6a4yG1bpJ2H7V7qd1bkgt0no97kd1VAnn4d4jWqM3jnwy0nZdNi2TbJud3co6Scw5FCR/z5omZ
JliHCrQxr5N4blelusS0ar22cByr54ymAHPTYDk0TG3mLb8XCd6k+lLAKq4NLFcs5TuqflZUGDis
xRQddDpYmFEKEeBHRwrbH4jKFG5MHCDtnTgEzrMI7ln96KuwimLfK4P18PbDxSCRn7W0EPxqC5mW
5T367plhhzQiigleQM5dmYzAa6lGW3ZjDvP6C4Ugfv5FVDAJEWYBHH7YAGURXTIbOPdU2C62En2d
am9HhC9sOLGJXYZ+HOuC9YWNB80oCpaG49BMQVDlDBtoNxwlqiusUSy/YCbwx9bo6P09P79RTqbf
abzSKxzJGZUDpAfY5cYN4WuD74/RKHvQ73kWvI4MFlqe4zRhw8Hq+/N21hEyCiycg+gPpP8CZK0Q
jH6PHc44wc7QxAtjFuPnjH3OtNAoLWcN1FzXXBSttFGgZ+Ki5KBLXwDvDkvbp6LggMeVjlecsGmC
UAm+fHiujepnxQaN6HML2A7/InTZJDzWzHbtu2hMpLQFPOb/xCRk2zezMIQV5joZtynAf2QOGcD8
nRrssnzX5DtpoYRXSZpRTIyiRO66NcCZEXLZEqgTR7MknbOEAj3kDtCboz/FaE72KLs5wQwInThP
0jLRKaVbRBIzUds6OxhqkTjHg0rL1C/7easTr5p//MKc8KmUID1VNFDsVU728LYPN7280eTNO98i
kWUujawtP8OhrDFBiUKbjZdh7jbu1+jYlQPnQaO/vXxqIqqhwSF7YJ+itS8Or/ioqQdJPSjT0Fkl
zsqSOQ5TSLpJsYkbPOgzDQJ7CbkAzNTz1iL3MB5ZcK9rXxHZe3MqIYt+gHAa06LgJ8gDkakmTnR2
3aXz2uJvddJZ8TA2AXm0f3Gi5tEcO5CSzRpCMFGbCtelOEiw63CM/+w5jfvqT4KWZLojm3HDRL5M
3aK49s5+lA8LmhV4GISXEzPVa9VgwAK6DbGCAT54lh7YL4vJGrfquMVDyMtrb6ULZ0jg6YTKTMts
2WOCXIKBqk62dFSlYycdA9eyDoWxx0tl4J2st1WDt9nHeT2+vclIXnmtrSxCd6TrJyW1y28yvnVd
QCH0ZsOrjDUZU9IQc1LfVD/Kc1OQl8G6/3CwAuJqw95GHmrvdz25jCvc6k8bVZY7oirtF+9vAyrv
WwAceRH6coqYHKBFcwb/ZxIwoB3FVTxiqw3tS1JdU/PK0VpPbhysmQAQwCkc1AC3V8FEnwibNvMm
sbrJkLA0gpMw5iw4bHCkpg9Qojkjyc1HBt6T3Ye2dzrUm67/H9JAWfQebc6Yx7ZrT6Y6jXtvqHap
vqlfk/9seT0aHvVMhh4D6ufgglQcOpCCK3J389TdW2BP/+DDZkFieWHwE21xDrOxRBYe233V4VAU
enXwBrQv5L90QKi71QE0TOGqyCeZdPwehQGBpu0lZub5HG6I5vFWvLir9gKbB0SnJBatmtg8zmhv
vCczupecSUaKSTjSWf2eBWTG0Nlb1tFOe27UDFP4js5gy1glP1NFNm7jhlGFjT6W3jCepw67x1lO
j0Dmnv8qjnahy8Gbg6gijsFUIqxwvLe8mJj94IvgKqILHb1mMBrSfkfE4V4sMdYFvBuPP6DFkNqe
AeSUspkzGeBGWrPUb3wfymZRv6Vz+cQZk5uwjxDoyQtEEmTs/cKmqGShtNE3zg/fEKpBByvNBWiN
hw9hQKpXzigPewmVGooJl5MiB0gOzkn4FkfdgglEyIskn3keZGQf7zUebBZL1pqiEg3l/vh+eokD
sa7pyFcnmspcdgV0n00MyVI5cxI26K4snzQgGCjiTAoYIedfdkdrhnUKaC/9gxWeSI0RPWsSfyqQ
KThRXB0AJUo4RjhP0SJxnjAcV89f+1KAhsO5AC3rXBhkWs5KJTiNeokzA+Kxbw5rtNwgeqrN6+UP
0RquZwkd2Nf6TW9uX3NMx1ZEnvfSQcZF8ZaukvdU7lBs0Qqd8pRB/WiMab42frGjoGzxfTDd4NCE
q33Yswhhp9Be4u3guBw/BcJCAyJvesBbKu37Of4Jte83VCv1ZMnM4XYF7n4Ep7/QWfYh9qSPG4M6
mOKCwVHg5f9oc1ldM2ForJ8d0rC6RcoMEIgp0mJrPm6j5gtMNreK9Q94bQGo8Z/dw8RwaqQ4FIdz
p74waWjZEaCEUIEXDU28lVJipl2qxYquF+Z6WkC4USrRLqR7xXNZeWXfT7OhF9wN6o2Oog9wEkPC
TYSwJYI/sIgZnS8p4TGC8bAqN0JNglpDFXty9LXOhwDx/D9rLL3IlBMLnUD5rx5tcxIZwOw6GxMv
GChUMerbfzB67AEw6+iGYcSiCmCyYA5zCAeSccgIOOH4m4YC5x3zRuhzClmdZCAkq3SmkDlbS3gR
5k6ztyyazQp6MPSEsvNbZvyOqPqkC9QDDrtg21iMwWBlDeerOVUOxU2Bzv23O4C3DmdYR6OCuo23
c0DaQLFcueGTXGaEigw2RdS3jcsL59IAW/1RmY/knKB1zqc9Gd7HBvGisrOUrTktibmMZzUHeQo3
Z5YUlP2gl+cvL5pmCGm1eebpXhOc/o+o81pyVM267RMpAm9ukUWAkE9zQ1RmVuEFwsPTn4Fy/30i
qjt2dOfOqlJivjXXnGNG1bVx0z9JuNVYW/7B9E0XNG6alL49nB4dB5N0905PZp3YuCLkiup0W8go
PbYzQprZKc2AHB2L9vhoKNfyg6Ve+0FN/swVOC+NMIB5yCY8ip2YiiFapui3OgfYra07CQicu63q
4DfTIakUaKmH0Ty84y4ryA/godftFA4562OGH8nF8FkxoJkHje45B0uZRGXmTC9aqQD/CyfXHYNA
V+kU8r6W9ynYBdF+NHZm7sRml+4G4dLHp3E6mfk1me5q8hEZn5n0hSCp8eDix32ajHnYkPqTwtCi
Hm29/5tTNNWtpQQj8C3vwalcFcoaUuKTRzEC3SJyNz42v4e6I3mWa7o89wVVLecqOQHFaSeDkmpb
IIwZu6hOuXwJ5QuBUCwaBEKxaPzKzXA/uC6IZYGknrV+rBi9Axxcl0ZGnnnZsN5Kmg3yj7ceD8wB
t9PCVeledcfSJVWcHsz28KRYUlxO7aFpDxCVtOTQqR7P6vREfDVu/Kw5dIqn9y6g9AEW/U8F0WOE
8O9koRPm+xBt917VV+NxkaVj8yPsqZjBzYNJWURo5TmI1wfx+GWzedQ2WYHKq0VPiLxEcc334tBO
a3kjVXdJuerTJWtO1Y+IVZNaVPIaKajNuRx1QKaU9r20F6T9gsuapNYGD63x/KkHQrE0Rn5W3btS
3wfj3MjHkobXS6neculdeP6ppK88+XkMf3vaYiGFQgURv0TBev714+e53WLvZu947teD7Iqyq/KL
1CJsDx2f+FwWBc2W2hvJGzs+RUdbMlF3+zB3NOJXSLIOGo5iacsio/uSUXwbxrtsU2NFs4DE5QdR
8yX9qJqnCrCCX5iu1nuqBojvQOcU03G0L6K9WJKgnKuItHAvUZqwUhpfj0EvHCLVM9MZJQ3iqFP3
+po0MIClBcM3DwVxxaTGY6tbTgnNNmumOPIhG1d/IRzRs+q9vL0W4b9H/3fiR1oso/E7WBFbl8b3
DJhSfJXsjXF9eiZ353AajJPSnzgdbvu7lxO0pIQF4hWrIG+x8MIdJ+DSrxeHp+RtVMWtwYdgYFlN
KzN0ysBWG9sQcbwzutliSV09NVqNwfLMmSY3N90rBojVk92Az6kdgZsEINIvFeMFQp5pvTcv1yDP
Da6b5x3kgeAZ3MaSpTJtwJCcW8DJ12AlKl+pCyoxh3cCt3M9Lw2WLb/WVH7sqxXeWMUbhdlwitdP
79/4sNKdtr20uXe56Ibb517Ve1nvjdZO7HfQCQvm6dB+3Er+z9F9jq6pu8FhzKgEck8nkJPsQB82
pddQISFroJVmc4H19LEwzwAjY4eKy9Xs///DUwxqIvGn36jQahX+exJoxMJbsl7CukKlW3crXobA
Vnsfig9N+kjlD67B6iRXpxIUy8L/BPtTXTX5KjF/vz9pzQ5uZoqhxwolL6sxzbjJ5MzvZzi5tm7u
UnbD3UogaYRlInPM0KXHd/AyCFTdoUxnh0Sn+iVgifRIne8B9ACNZbF6KJaTFT7/BDkPt9/Squs1
rW5Seu8GeqDuaXBX+3vX39vy1u3AIJBfz0O8G1tm8iDepuI8kzPrMGHzqkX4QNZLznl1pIIAofQd
eL1ySquj+KQ37EDxttJsWqT5wtO0Q71sn64+ueng5Rn9t3R9+UpLCZ0Pg7O3AQmQqcOe+bDVx4wS
AOXWLnaavn6o3jS4BkOL6GRfBJD8R3OA38V5nfwr+5cSOn++44gnv7YXpLDR/uQTyjeqhXI2xasy
H4lJj7vthnmObZx5/4UTKNIFOEHWHA3pwMQ1nHX4EPRfkFxBBiA3srey5xYpeaYUgZ+QfFnGA4ip
5fL7JofdBtkhB+i/i5RtV2573nXjD3z2xZYpf9KuZjPT+gYAWBDQhw2CMCA1YYuqwITPUYEZE+Bx
OX6qTWah/J044aqfHFyoyEA/XVa6PwUnqLX6c/88vWOgm2j8tXjpzTWQ1ONhvcZexC/eh8H+t/T1
ieuQxS8zNZk67Kr5iljHtIRHwij5YmObREhYfeaUlb1uz/8yEgdmI4zsAitZDLcLZpbymkhu9y5t
n7XLPxUsHdMNVjaZ2M+HsUbwV9T9L3emfsVrqJGEHqp5IzH848hI683fRroP/m/3IrWMXwG93v1W
r7fgS3vmgJFagX2LeSb5XGDRFjlCQIe9cP4oXV4LYvP/XwsJifJ2L2X7YaXklyo5BzJz/7F5+jrk
S1LST0ekn26jyJuu3uraVi0BR+2S0k4Hu/hs/8jGLmt2WYDRZRtIVCpuNY2d4kZbToG9AGbK7sTY
f01gZ1BnaNvAkoA9a/9E/2idetvRg2MiBXgij/dVYp5M4yQbp844QYcY+1PdnwBDBJzSftEQhNqf
lml8ZNn7XCNAzYiOZEOK4ijUPlyGQnPbligsEHWL8/O81SZtSOJoSMtNPtYrCoYUlSci4bmdXu8W
9c40Cb9uJfbACB6oHRGesHPangfW/KqEiHFSIT3xoSz8EczmW/6ymj57QFTHhHwcYD/63DvSRAhk
d5uCvwcMDvRRv+gYAo8cfdrhpBqnZDP1f6Xwr9n/JOM32kTjzq9i7csJ/gBbCogYsmZeErvAz1f1
fDmSWar/S4snmSsqJIU5y1fFt0q6B3GzewCICHnAY41vbeofGEHeKD1YLEBZzd2xhD3Tl6Us4JxO
LAE7PS5yU7cZG/7paCovCxrmeKKHmOMx++aa06bpSrZ7JL2c2WnuvMV02A9+VfI4P5flVdnW1YaM
5BKXdMPUp8/dUM2qrN+x1K/IhpBExKY6WxIlt6azGxseyQDiiZgBHCGLjsP/uTpl9bs3SmvFtzH5
99h+P0i6zKbmlp2C5iTAIx5bI33rxrdMuRfVXRhui+raPi4cxdXNr0JcQUATsB+vzQVcx/k0DtIl
ZlAKNuR5zApBYFtqW/I89VagYs9wBcMtc6JDXtDxDvcC3V2sQQG5dl664TqJQeO+53/tgDbIFScL
uJgQ0MDo/F2cK/hWKwmlg/xOuBdlO3nYvzZgcCVoH10Ef4inBPueg4I1xEVlShf2FDdryZDxbTE+
Zlv0psGpNad//TUXPvZagLtrkAu3HiikS1S1oy9q9MPxE/c5b2He8gKLc9BCTMk4pRI7wXyEMzyK
6J8lGQZ2+xSr6pyDiKaDZKKB+Pz//4AeI0sPtmZeAunaRKt3Jb3IPIeSm2ncpg3mbWzCBVZE3cbx
rfHr4fCn4ydQRsRu7xsK/BQA2ceGoQ3c+fP0RBtsUPCXOQG34ZoH11a+Zek9kG5icg831K4BpzIC
YGDOiQ66r35HQZmin0bOyCp7Zr+RD2XLnOG0FozWY5bMw40qH/RVV9weErseXul+JqKEHZ4ThIst
hX9UMpJq4wHr0NONsczMN9g2I9NfESD7784ooarQEoXf9Bp2tyYViNNpS0qNFTpb2EEy+ziEioi3
SIBxzUuinuei1CWPYKz9GuZdkQ4iPB8C+xPouVjxcYdRf9bh+TV463ILwZp/HdIjYqWyTZCjNybo
ANgVnqhkWMz2fI4SMgq2kBI8RU0PLhot94nl5AxbMJbPvGkIFozlXSvIanxn2vfs3f+NqsSSYg1U
04KEHqFwdMRVi1ejMjdc9brhcm44roFTmW16ibq/2WR1F+CR8RX4u7kl+Yr3mD5KVE3+tsYfo7hH
NX9PgkQmdkiJvS0vIJAuHBZv3LBkGPLIH0ePsVB5hSZCpuF0//5ckxnpcKInO6ZVNosYxLnfOTgO
FUsRbV0B/njVblaL/cLndh2Bfiz2KnyIVVX6Q+nHi0MSHqbkvGjflfytD6+5emJMIQbh0JMq+Sx2
Kulc1DfwQix26uaTxU68lgpMaudEOJugglqSvX/r6EeLv/vHH3ONZgPiqSEkbK5K0MSPPabTsN6z
rmwwLaMkposdvE/IvL/AxJImL84Vv4VmrB2+4atcqabRZyy2Xzf+/7Za0eBSIwZHtbGOLOa22qoX
HGQFfVksZeHLlP50RGTuSvuRA2Nb7J4v+C9s7b8GUIXborxICBCYY58ZOVdOUw6dQSzJcRix8t5H
z3287wg7z7H3Q6R5cXqg+1ZJDk3mhcWfQr5owQyxquOjHAGQ83BlsCZGJxmkzqK5AEHeL+sDJ6dv
TDDxf8hX7K7a1DBcPVZjQNcNZTj/KbqsrFCF0Eut7fjBYNoDOTBrL/pC5sJ/xbYHB2+CZVzY4ljF
3qdZ3/g52KE3NFhqu3r1zUYaCbOnxOEl0HDewv2RvUoShiVITpvvCbkWBRktCwUZhyf+VLkHQJ5e
arx8szW9WinyDyDuAlMpNieeeBVVL/uqcFiqSoMDhWl8a7K3qrqDe4nr6/CAxH3QsHUek1mwztdr
CH+iFVfvrPYzy7Iy9HDyXUR6RE48SEoE06YjRURrGT17nHVKOdnTkRgWmNlpHtxgThp4O7LMem5+
1SZU5P4bXyzoJc2ig2NRuy7iZHddDAR0jmzUjuayQVZa2Px2KRTTZM9vh10Y7w/VG8LDb02/fp7G
56mUTvCJovb8aM+LHpf0XQQyrv1M9fcz/JKVD4A99X2vbdLmFDx9dYn5L+MDL6kqQ5p3JtnpTDd9
eBJH8G1a7uJyF5a7f9UyBDC/+2VeL6ul3IOVJelyoU57vEbVbRdQYuQb4SHi7RNunisG3ON04ozM
sheX77xHO8V707w+n7fGvBrlzR6sh3ll72B0IFtstqNMKRXrWngq+Mign2GDc5qZuiW/phY2iRC0
0Ts767NgWG/WAItDqISumaEfUq1Aq4ytZU4gOzW9RW6jeyqRG81n2Ws/PqKlhgaL97ZE6aJGh5Sh
q05uPHjPZRxdYvWSBdd6uNZP6KO3oLy1/ZVmx/SULxMfBBv8YvUQKAdFOTy4c9pDhfDSeYXuchfa
Y3nTm4MJt/gij2dLO+qPnUo0B7v6a+iIxc3vcklhL6nVnWXGp0w4KStMA66Ze4R3tfSwaA99euDG
5PcJ16CxZdo5O28BpXGgzMaJasdU95byIfGigtOanFQUA+nQPfa9uSeftQIF/auFdkC0CnkTRDhq
ERwxoeJzg41abIWI1gWfjyNebj45L2eEkpdP64sSaSslr/U3Pk94DFC15I/CeE8jhkEOr7fFdOnS
s1Yda2tBo/stLy7P+GT0fr6u+OCfFuw8Rcar6bYmEvmheY2w8Zp2yRoBS11lyOCjO4yuURD8crMF
hG6QRMoBil7SAvBypXDTtMSX52T0LxzvNxldTDMcT4sA485wvIkiU4B8/Ew2TXfM02PUzchyi24M
F/pgskBCozGTjpE9eG6a4dhFs1HXK8fo5416rXLMISG6PZLPwOE0L6dR16nLVqIj7QTBi7CEVVGp
1tjdBJ8tBlVsSOiYBY9gWum+Y+XwuwDSeTeRI9Vnl/DvosF9008dYQ7JnbCDCZ6CViN4keg9F14W
s8DB0Q+2trG8prpG0+XzUyz95/PQQBOmE5vt+bjjAGvEb+XjQ2v/NPoXL+8Sw9RrFOye3vu7Wl6D
7haZN0FHP+BJc9fl+zM8aeTDbix2knOXMC4DiMVkfdBr75G7EekU2Cle0fv+5yem8xH4jeNhDnAI
qmd7kyody+O/TWOXiruu2TUAZQtCE6z0NyUiKPbrftOw4a9xlWynchdRJzpPUQp4zifCOh82Nwre
DkwRGd2kqWMA9UMLXQuJA3iQsyvAvJwcerGSn5e/OTqFdBukW0mVFNPITMgDPym0Hu/BUXAezKOS
DQKGrRYRTO/NzG2cJnJ9wGmiRXMjHLZTHvZBv0JkfLT7qt1r2f73bxM1tml54/Kd08IEmG2yY+zz
hp1m7FDsZ7bf6JYZeE9WQgtPKA/eii8JMdkbNgK4RjCAoiHtXGlnMz638kkLCb0cs6c/sQJ8N8ND
9tEZ50d03HyV+tYYdlPJ1MmYwx8EkdoxShfX4PLXR4JmPxb/afZqspH7WbOH+rioZuojI8LjlfqH
+sgD47nXSzz3TDP7Ytyn4/43H/g7C9Thvse1t8BYMivM8wljp5fbrQ2QnsXGrw2HTg5VcYSODrxt
WO0sDC0gwpYRJTHYqiSfAr5ndLS+B8lmwSbmTlK7298XC/1wGqxkfPIv6mAy0U02O1FfWFHKnrZ1
SR7xEiiXKLiq5hW2f+l2CzjiM/sTkGNXO6ypuPuscz28bsHXYnre9Q1bnfctFvldorJUtuPBLlVb
iPYK1w5cYcLO+j5OYessi2JpavSy7KEMJb7ZEL8/8D0j84Qo2XslZ5eT3B6GFpDJfIaZVI9iBPwz
LLAHy0KGBVf/f4IX9zkrK1O/xsHZuPI+VWkUDHYFVWR0iBKfiN0YW+69ydeuNYIlFk6I9GxV2+iG
w5ru0XqPC4KU2ryAwgyPv4MtFoYK6j/WgAKPQNL0Las2DCNkEOY9JKCCADS9w4Ogou3I+stGrj9y
FWfGgY4R3Lk4ft+s/301hoWmXmodRGCrnM4T3QzqEdx1i4uAXkuwqJEDRTlehWRPQBRikK1m5y2u
c3ZtHMQdMjoWtsptks+mYay+kP918VqV93p4e9wJEGiBZ711D+eNBrU9WyhOHFinX0Ga40MCtXzG
dZG9wgWgzsPk3PwppjdDuWfjLVwaNdVLJyU8jhh9Mh+VFx3QdC/EAU5CczGya5Ld2USjUab+RMvy
C4lL3bKi+DE44pXM5TDstWKfhPuys81gZ0g7mVjXwjLFmcMScrLCw/SCwUQtoWaq5ChH+q9bO60v
C/z3dtTbFJiYoGUfdrfY0ftDPVAIUz3cCcq2HLYiidcGDZxF0h7szemuxtui3fxCce7pW9PviVXC
HUIzIJlEJyt4I2XTEJHdr8jbZcHeC7EpDz/5+N1bp6z/CEwyfBb775YzabY8thihRm89E+8M3B3x
J5vouVgtXmIboRfU+ivJ1hBflfYEBZb2R85x4PkpJ8i5YUf20iALCEPgrg00mwUkNx8vGfrfKBKk
3QoITUlk5C0tPsb007AyS6xdtXZx0sDBpF/rd5n9CA4CM+9sBCwt/CXt+eDid2SpPfwrJ3+Y/D7w
dcoHBWwF/iI4lM/Del0n55pan/nSqUSo4+d0uNAsrVI2xXQ52QIrfeFoLbnt8S0U0Upj4qvmEMH/
MkiY3cJTLh5rEc+LDzovbObS95a2h2zXB7MlMuLFQRaZrQne1d1TozlsL8tsvC163x8DyphtFLbZ
2/TXdCxTyn28GtJDph4WykFXDkV7UJNDcku7zfz2n5tQXjcrnzTBIOtJ0E9HJ5kXaS47bIjdaxJp
Fg8zoiLdNJc3WLja3ybxA9t3/1oEP0nf0wFPLAz/fbPHltLgTHnZiwoTP5QtGTvq6yNxJ6yU6VKk
56k6xkjKBQswx3D6BxuQc7LWUj/X/Ew/ysPpIqbr0bpE2qFFdsM6R3o+OGqdsl7r2PIRPYHO/8+j
JD6/Fei48r26t+pP8/wRlwRJjmZxJOoVVqd+xWkhEb2CxVvl9ZUXK+7QQoBwRsSBS4f2FMGgP3TY
dwqugqWWgN487buMBM4WvnQ37AQrwflr5fAErr1yy7S3THyX4o+p/izrT41LudiYItqQ08PdxVKg
r0V9bRwKeaeDSaEckmUuGBRwnK4w/rddCZLlL0QGYjk57KGz+fIEoMwDGtLqR19pZxrskSJetyNt
XRI1FlR+QbyNDwS0Uyo/4jWEqR6vGy1ag49y4jyMf/xPwsxLQSZcg90KwAvq6bJM2CHznOyeu4I6
p8fhRF3jz7+awz2jQLF6YophIap6zr/Y/Ciyd2Jp88NhJtErtvSAhWvxNf1rA8TzIaBi4SrmZyU5
QZtRkndd2EDHo0qLsCzkjUe9R+fRY7cnTkMfRoF6ccjsp+aYPuoMXIb5BAFJwhJnAJ7Tjxwe9myq
U3CjrKnBBgxUbDjwA2ATAXggWC4Om9RaIaA8Cd6B/ZghWSnGSyV+i/qLJlyVMDuUsrFOCOcC+FKQ
pVhUrcTGK3CCId3zmYAO+H4QM1yrwgbd3Ymf/ZKAe/GULD4bGWhostep0CSbNhMLBUZSVvn1vqN3
kD8gqFhyNJsXuabmhbZc/QDecpqFeei17K0HnVYMllFeGtyc+L8bKi9lSNJI5BgCeDmux/SfuSNA
s2ofuwV4m8VW7dmObO4vZKGW7+6XSn2TqrcHKAzTEgBS93arzM9oQ7f4gQmvxzSLOIFIsYxRwo44
vXQ7AYocl4l+LaWL8W3g+QxPsJcw3JB+ED3q52qwqayvFXpP5mam5mT2fjOdpPwajPe0eK8X3Np/
BCdEBDPc0TFsVZ5pzDzulwAVfg9M9ArhnME0vz9HKFCztxj2P7xy3dUHdvZuUnPadsJhj5bwZK10
xFiMpwZYKXbYRnvZlugUCNZJfVYWJ0pQ2qOhzsbjvvHx5cnz7/rsZsccDnk6jd1UdKj/YNzoeBVN
ud29FBGDoHGXrtLbr6k5mKiClmkmxlSFv3S2OpuP2eps58m8qGN0zMVN4NoSBPJ+Vym7BxvPajtV
b031ppn3ilKMZhWtMB/jmmZirJ0Z8F2jZ8wasVrsafSjFUp7uKzYBlQkfTMbD/v9kQF69myXKFk9
dVd3/EZaPMezONXEtbStaYNX108Tfc0NGY56g3Rl8MHpBlI9qQQZlZHTDTl6KsDwoSeQTemnmCRG
0rmfIj7SP5u4eNZpV529biKLZXPyzJCNVxdkR/Ros4wPlZBZMn50FC/ceXq1OLcavF/eQWUor4QY
0Qd9JxKdOGamk4sNwrdMDF83Nn1y78sbbHP9eVkswxP2r+hybcV3M/jI9E9d/vOYvkMaBZNj0EAF
883Yz3mr0E2Fc3IZ3mBsdIP7eLJnmBeD40eTLDEKZvrVVE/6EkalI6p7nD0NP0DLWHGkHMKPaTyP
yvHBz032sEh9JCvxi7rFG955gnK8w6L9UM62ACWcG0ySV4NJ84CBY9cdZvpdsNimnIPLbSBstNUc
2MD0s8cI2WMU/cFYuR0eHH+jcpUSwYWbn4vCOoArqe6h3nMx9aEE9o8HMwslPr4svnJiVfPjGbtn
WN7+2wvk9owHoW6QTWa8xYNff2RSDjLjvzIpwnF9MytpdTVPsC9zkvDdWMTW6UFqTLB+nFMNf06x
WpWyVfHTtxoEFge5ocsdaqaewC0Ik48+ySp1WbDCBXUaAs9BqWDER0K7R/wB2xoyGux/rmyW0L8X
Nq7who5FOs+0da5Ga33Q3V6bbStRTnR0WQwCe0u6xFKnKtBEMWFK5IvAPNTJHQG0M64MkMZKys9q
cqI/K9VcPEWsxTlTanYD1vV/7vc5KNkQvEb+Bl/US+DnPoEba/rXU/uu7gMrCNWci7JSjMrdbaJo
mZE9gK6D0PIxYGSBb016kLI3IEoQd6ldKPzkz/jOxw3nZIUkAFqXJN7vsV9+OCpqi+YQS+EeADj+
oW450tskPmvTlyYINMfcthak5fjtyvs4vBnDW9G8U1qXhe+t260XwAUxc8nuBxW7JJxqYzs7uauZ
dy5OlBTZ5kmOV2w4Qzw8svNgyZn0hzo7tvpxME+b5xLpiwVgvI4fXy2tLuk3hWt98q2DgYjxFXyK
4QdggvTdsnsEGFwIsjHbnyTsTy97Ykz9EJkr0wnEYZ45SEXhlafcUAnPW5j/IKj5iJlBFJpsd0d+
RI/eVWCtDD6EALKgeDKpFhY5YMKa8+rn7Azn1IozXHmXSZnShI2rchkEvhkc0iNltXy+7pHjMK5U
kk6zG730lMVmIO81HtLCn2CZE9ye5WDM1PzWRMyZgKZXxJyQGbFQktrEV+VpTrCa005P7MLWCh8U
eV76YnCoBeqUD6bowSFvuq9F65aGE0aOme+Dxi7aWQ4tqj16vXFUxLOoUnZxC8d7Ub+F9ZvUHkZi
JSsOqHV7yFuqIKhN9R4Mnrpr0h8tE6e+NMox5PkQwaXLrVGkTO0FiXVmYjFvlng+/ji9VSfXKTjr
K/1HCbdB9pk+P4TpLV3cpPo6pmcjPBYrodqH3E4BOc8DT9xTpl3M6hbUb9RRVDdj4Nq5G9VbqVgj
hUl/H5EtiOe6uSRrIbhyFqW/RiC2VL1VwV1X3nReGvOWjMaZqZsJffhiym7X04mqbLWSplK93wo0
yeEOmc8uDwrXqcmINhGVKND2DidlPIfp6dmw8j4IwvKF0NuBsMzwepZPOwBgB0OXocpaGYS+SPg/
HBG7o+RCXGyeng747RTLlOmBtyGdcYVXtH9so+KcG6fe2kXhxZjOiHyLc7N47e10Fn7HKT6GWN7n
bRZVrvmq1MDlOzU5DDJuYE8ZLsx9rToaMVuluBfBmw50JfzD0TKxldfaMmCYcdWFFdO+0Gp7jr0S
j12WaA0Rw5CBZGusnZYXuWxLqN18JM1fAU/Ctoq3j9Zu8YcHS2jLJRzEfjsSkwOQxIb6dd5iY8We
uX84nLfMBY6mdslCqx38fvnTxU65sLvWzsnRsT80cNfMf4W88lKDTFNiQTCilAdoM9/eIE72wFar
nZqeBkMvHty8OQ442RGtDC6eDEzRhzq+P7v7or0aAcyFZkWNj4ivBu6ZrEFKDDwxdjixpbhvYqwb
bObFptuykhx1Lt9osCj2UVejtRxklKdtThgQgM0G9WmT6j7zhER3RnaFIRNd6uxKxDQwr5eEH64n
99zF5/i5F4FYofNRlKPvw8api91jKydOW04rxYAwl1hMzyO4k0yZS9b1FsCj2z+a5ezfeiyTvaZ5
k3poVHyMvpD4fUI81p/4YrhXqULlk8BbWf1MEjSQailBvkzf9Z+f8gWuBArIoXu/aD2D3ktYlSF2
5LckG5YzBVvZ/uj4dpTtot/+LFgGnYb+FKDmt0fz8QBHZGccRx+7Bxd/RRfBgDx6qtMT+2Gus7j9
K+Q87W0lR9kmQDKHopePhW1yAF73Fjd7GziTcQ8pbJJYkuSrplnd6aQKurtZ3ALmfo3frpnBloHs
SZNl0Pa5H/nBSZeaU2U9npP4GMX4CNyk2Eg4pD7KJXneFJuaak8IYREp7Ln1KBv3/2LGnUupXILq
YiRLlbaexbl7nEd9/jOPCdo9fN9lQ9tPOn/I4NWZ69iBB85zF3FWB1u0MdY/FS/ZwOlRJjD7UDIF
FbgHmhxDl3/sY85fbAxNzHgTho8eOjFB+OhHj0EKAbv7CJY/LUZU2QfbCXZL6d24ohpz33MYkJag
fsFNncsYAd4OIVDjcE124SpKDxLBkldvUruT+HDV+SfG1dos4MXMT530jScJ081wxEf8dicf2V4D
1rRWzy76J5i+6Hh+cvLivsWchYOeszFjpp/JM8QYhnBcXvgMtM7cDbmPSwtrOcalR/4RNDeotmLh
dfIRm5Iib3syBNXcz7ArJBpCsRwXWP1XKXc8vOj3xSYl3wAzOJq/ggt1C4t9gd5N6fq6pW8Ox095
ufPnBSwWPFYi9yxXxXB0fpLWg1Wu3XjYAzSmaISn4Wh7jt7gPpHOyFxclakV5DbzMPdmaGweMqjV
Xc0hTWA7fzPqQ8MVMXPqHxu479B1U0mwFvGKD4eHcF25xVo6L9x6R6+azJGQAYPj6cKSsS2UVoAB
sQPW8KcoSMfdusV3wyULB7bdOD9Te63aE9hsMFuc1tFigXAfUxWmI72J1BOuFcm/F46ZncXKH2i1
2oXFAgnI4htXJxXxmyMZ3qznQY69oXOBC+ybpcZgZu6fkWuarowbMPWT7Bj2R450khOGbmTxKH1P
wuUsJcD1EN5DXmoXDvpE0Bfd6Wc1qWC0gVbaJMzO/eKqjPfg8V41n7X+KedfwltTnBeFizyq+cqV
cGNVUuL6SlSxXiW+yFYGE30Weil5un/E0GgrljniWYpvghmzTA8CQF3Zv3Ew6uuJAT22Cxw/zX5a
krPV+9szvbXVNZwuvw3zuXTEbSJ5uepmucWaRbTCOU4L7ZyUdLkkdgUudMbbkKwDbzPNTA+DNbvg
PQNSXDSjrwjuIp4ZP5PsmzXJVMZDu6Y5dsZjk0YETZSG8yGKrDQdX1yyCM18T/U1YhX12vj5XeiX
cIttrAOkrnAgEr0mDsOUxr8wh8W5y5AjYGVaNNjK57zGyuKRsUiXQFc4CX932HO4Lr5YghmrgOuB
G/4V5EqU+VsSggDu4PZe773TWs5LTCbYozlxM2MPpdAzYFXMzMMwvxT5ZWS1HJ9H+SSKR+mFQo4o
t9TPVXPKHptFvhwM70tZsxbspHM6XTGlZSv2sM/ON1U/0I6KdnwOs3M56E9s/6KfMfqJhC/h8Sfd
2nRRya8VYTcCvVqSUmi9lN7K87wWrNYCLRDfOiizfvPb0ZWzGFzH2LpfLj5Z83DJC+lsksUiH/ld
4quKr5brRgTJM7cS07rJPFzNU/+mb+fG3mHxPn5QRNY936aYmoqD3MEhWkegi1UKfqHRsQfjZvVE
GEL1gYFZOJJplg+NQ96YaihZvMlEPrv1Y2TpdmKzGMcOUn0rH4/Ijz+k8359/eTwSYPwEybLLw8g
yhIWbKTbjctQ3FVA8K3yrRidb8ClmuyBRp9HHS8j4pCxZOnj6PSYcRrC5CbqqXAr8j/y+GX10pPU
efRTS5c0Pwtl9F1nJUE4kc7mcPN4q4zy3iI0YEfJeCuTERQZrGuR4c+XY5+/g1qgzYW73oCgzxem
w9yHLNEj2pSwgEC7FlSB8ZpMwFaKTLvdfUyNk5EJ/zS7jHlfe4YirVv8PZWwoWdstTh0mUdKM/tK
1E81fY+6O4xKSVzrynbi/ahfVYnHqJc+zmeFWkDaD1l6vIiWDVyQQnQ0Di+RbrHzZ2dVCWg5TMfB
LibdrVL9Yi/i2lLVU8sJIxLPMgPwGC5H8ucI4PMu6DcXUYCn1t1hcM3K4ZjRHCGORIqn5C5nOwJK
GHGF/ZFkWoQFGSWQUsm2XmYU9saHQViOc5Vq61X6R8rKTOCatmJ6AReOxlF/cPXAYSUfJvNKXqGW
BxdkHSz5LGvK7mGE0XZoWAtxjeey5GCzMgEvYt8JC/j9lGwTYr3hg9A5o2lHjQFshmPN/8nfC+Wt
rJc5k8955BTcWGcz+hD497gllDmUQGMk57qHjas6UsHMW7l2RJLS1GOL1vGA4fAkjJc42bdYs0zc
NSrmGLuLrO446X4xncix68qt1d7y4YO7pkqXY/knHSys5mLiLxSMP37GP+DO5tDN5/lYslVDJqMY
MFp10UeqvKXm3Shu9Pc947ulEBw/LKBPEi+WdjSYJ2/a64lFApHHC1g28HKszYmYt5vfIO2076je
dVKEt4WNVcm8/T+mzmy5Uazrtk9EBJ0A3YI61Av1viFkO1P0ff/0/8DOr86JcGRkVdkqGcHea681
55iTdM6ahdZ4FZbjUA7DYgjm4RIb17i79w8sg+0dWymoHxTgDfFh6ZZUes2M0j+h+ieVZ+0MpeP7
1TWvgUAKc7JkeAnYS/4Smut7ek1e4zQjGP+Ku6/Lb/IUI8+1pyFXXPLhjOhnronHaQYe+FCIhwEh
wjqI1+oU35idRKTLrqIYPNgymcMW3UsZKN39IBHw8yGDN/rs4w9AMR7LFdFUWf3Z6BsIMnX84cIu
+tvE7FZ2z5ykWlF2KzTs/dWkW6WLWMSXuTWafaTt3xrH5yO5rBV+JfXc5Ncsv668/DrJrsGfAF5H
hMx5zHKViR4l+BjxLtOOZc5AFYxXZ7fIvIa1qq/FatNWG5/2xIyM0Kq1ZdVOGJ1xZ66L1s7asU9r
0ChHf5NAu7VbuuTz/9r3VMe9CktjqdM+Ehdq54TaiTQedXjSqkaxSGBDyXB2S4eTY9ZPEgA9b3VX
4mq4Bc2FPB8qDwGry7fvtSYFhTzRrUwR7ERhfZQDyRRxyvT6JrDenEz6gXgm5ZvqSDWkkyBoVo0V
bnhb3v/GRRpYilkoPEv1RWUQS58+IgNNMZXygyMNCZxCuiA3dKM1CDrG0NBetXvSmX/HAvSjyVvN
EqCw3VriC5V2tflNvNWY8/VfWvOHI0vBk4POWzk3HEDll86Th3YYdFQpbN7q5IsS1rVrwob+9zFy
eupRm5OmMx8nL9qF1cJdREE1bzKUPAAkNFxyG+i9/nstWKXrTLQxGFxXduI3h/efaMW0Ofn+EUU5
03ksjejHZU5uvHfBDFjJw5JpjuWrZ6k4w96oE0c1oIJ2FBGoLmZslV18KuKTxrBUdJDbIP+OZmW+
aBV4gv9sTq63mqor+U34o/AzwW+7cYIfodpQrrp8ja9pNu7ADPQR6bzljUjcnzTKaRCMEzZi0CJP
aZ7X6JIbm0UHClR9zIPj1KkmxSyDd4GBLQczyhRDB8/tk4Q+Cgu36rshKP7iBVC+mrk6icZNpiya
ZUEXKxbTRcIUqUUIny6Gd7hE8Rhw+EMoQ9eP7TNtNctId+5P6jiNNgPjArRTaJcysxPsz5Xpwb+e
MCPUcwJ6PAy0nqUnyGEeRveA1VCVjFg/WTJhdY3pjgC/NJo93tHYToPdETQcPU4cf7A2vbue3nOA
stPvAtx1j9sMiXlsfnmfGFTC7uF5ksnek4+ITvBH+7e01aj2dIvaDnlAq0M7syTwtkNv6w3+c5sm
YRG4I/RS+TGMqNnJywjBfPwmnoHN1Euns8pZhv5Wo5El/etlVdIy7MnfBtIWnZNqC9OtNOwWu924
FENE/MBPsFXQDU0crTsDAQSL05356/BXDD86QnFlM7ulMjaaLeim+oeBBp+qf2y1tyOF50i+TJpr
TzLHNnh57rm4tYsSpA4ghx+Ww56pcEd/GA04K/D0h4dHgKEKvsZ4wwg5BkiQMHsz9PrAZ3N3MPP/
5z1urC8qdVzE+B3RT5HoThDrsGulPxNUJ6N1Btqou+ibTex/JAbb7pNvo6IFC4e6cfmFwWr8/Imp
J8X5KfW7qjswiGECb04ILafekvfGd1cDfTNpqU/0BTQSZJaIO8r4MHJLTeyrdhEgAhulsBqdqX5M
+W44FrrHqHJCW9nhbDaEU4tu2zbIr99C45VIdWMdAg90gsQEjM6/StktC++xPV5MJDMYZgDnQhpd
qSAjJ9zoiBgQFdzzlCHBmFOH2ZjucRatPSyj/2IJuTfCEeOZ/AQsInfwIWkdYB+JI4kofu8TeQel
0ZGnRBeNWYtitZJn5FmCy+r7hfpFRxlG0PN98cau2YboxrIjlHQjdhuPlRSTrLB+f1Nr1laG6RcV
o3J2Y8cLTy7W1n9xwE22fDOgHAUw7LVTjt393uAuno6skWy676xf4i3xkAsRWCAnDgpWfQaNTxps
76XxoK+4UxFfoW13d2/ghCA3hpXBXq3cmG4L4d39CpDp/2hsBxnJF2nha01YewpztvU0QrOIUdP2
R7vmqq1WbK6IBgxS4VDbr2VSgkwEq8Gui/HfjS0pKdqnZM1dYibawi1bDj9NqQwGzWoaHtXmGLIC
QqU7p90tcm/Mojs055b6yZgeJjgVcfss3afQWgkPvQBD7BkR5y1HPIswiflI9pG8SGS2rHmCMhpQ
gZXQ9hwVKIuW2iw8k66doAavD3FwcPdnlzKWzOYxKW77jhEcbNN+S4NGb8btdGbV6SrSMMeymoZW
TpTMMKPFOZumTlue/UPuP4XmKQyP1ntqhDvt9cAMD/3GUsND1hyqaxke5MmhCY95cyyMeRzvhGZn
THZqxNu7II7QGHs7/Oi73/Inw5HopOPXniyRmXKojrPVhMHh1ZgdVXo+wlLH1/UDGcCRqs0wQmT3
6K7TQgT303o3VMrUvlAmEBxluDj7Z8wHuNL3b7MZnIl+Eiz6Okca0guN2tfUVPyTo206bk+9Sld8
aTNsZf0v7n3NtX6booQVZuZ0OIwf+fQ2Hg/e6nkRzDLl6oc3E62XG2y6TzU4SipRRDN3Rm9yLiAO
HVnet6gbzYyCazmIO6N+6+HydDcCU1YH0KN6n+Z3d8YLa/4tQNiVn7XZn98DdxLuuukGMxaLEUZA
QGfv7ASgJPSvQnrrIJBBsZkY+3Km6iP8t56BFCkeuTySeRgAFeJuSlpHYyZqivp7VsgIl57oVUab
0naSbjJ9Q6ZtL8+sxOyNz1R49cJL9V/DPBH23ksFUFvgX1qJ+rhAMIgAMMGz/wuYyKCIiSvgYOTj
AgeDzZpJdt0sK+hTGmvx4i0ucrhoBAXR8sG+Z1+vsWvDkfDhbNOMmpEnXoxKo2Xir4qR+m+nhxQi
FS3ERbHsMiebnOnc6vmVoK56LwcHQtwnKgbuGcIav97z9C1LtM3Bob53xUdSfCCieOf3pkVac070
eePvDUuY0dKVy43qIjSx6JvLgTWG+6DWbmjWrwRh6bKVQhLTF5sChVS3zGnuwl7ckHVPuTl9r9Fj
pHiYCJXmzMKgGn9tT5jJFoUdn33ivJu/TbDkWOAWj6n0rJqX0rzEhaklBwZtTW+Gsjl+PDCNACe1
j2qtNueuvkLMg/tzn+ywCnQBov+VisNyTjOoA5LeMn/fkDLMwkR4OQiG3yxlAnB90M1bBtfVXHfv
YnefaA83fZbkmKQsCrtoCgxmxh4JO4RBNFtu9NIOGAfKas15o3+g61XeOzaCrTccoDGl7j/AI2G2
TLOgMfnf4fGNwxozurIWp7bOFFR33PJUvo9od1BuDBaAXq9xyvL0lo8tS760KiRsciYozrdlCdHK
pSUPicyYwXdIFkTIQ1EvsZHRzDXrzFapshaRv/bRsiO0rQDAASTcFlfyN0y/WdeXnqDxwyD8y0Ct
h40xFmFrt0bIhGo63xvezCf5GZmRuh3mnHEygn3fpjzGmzzU/l5g9o/Prub0ATrXk2JNso0Ur8vv
mhnW2GxdTfwVyPdJZ1fLEXeHVveDkh8EHwEwbLLUDXCY5fVbWLMlRjfZv3r5uLdwKYn3TdJN8gLf
OnHnRBWDlflLP4thIh9WiOJMh265DkeI4ihUnDJTxr9K5gxmWHHnC7tmHihPecEQgAfavfvYsqcm
Q8Z+0bqv2vgMhVctjOzuSH0a9SMpbxC821HRFaLoMnYCOPNh2bonrTorxTWcGaQUIQrg1PNTSuDY
AIDaHw0IDaM9OULaetRwGmqnPOwsZONMr4WpRbwhDe29qhw9rLFbaQ/usIs32Vy95MFIUqaCgdGG
QJSOXUcHFuACiEVQommLxnksAqnF2GTHvs9gc5EQ5in1tbMmH2zM4OgH95h7joAq5oLgPOSv4bnN
CSJMv0X1u18w+xTAqxYrYWcSA56ReUZYD/iwU2ehfWMLL5GVLflZZamdwcFp5y5eAmghgXf8oLQR
BIRRGr4iKjognj/YOOBL/BMqVdpU1Hp8t6Z9VuB8MUbAi6lfI/wakBjDaEjOPxww7+WnB54KNIMM
YHUKAkLBxVVqp8zlppzEB85kc+OgiKf8UYXSvJduaUJWyQijo5YI7fIBjs4DBxrcO+mJeZbfioWU
+pOhLoMW7o0+Qh0MPEqBEE5UVvRXw3JyOwKmBLEAQJooZPIvfpixQFz4jVEU/FwOTCPqHPrYXwCb
SFmANZdQ6X9m1PBg7926o3rmZkvNe+iuSaP8gUlLpQN73mjvIIkS+UlZHTfoMbmu3iscTzZg3+aa
8OFvvUsikIu+GbpND7BEM4fJ97s0yYgbPnJuVf0BGAAzX2iTEJcALXkvKhsTyg0Pdz55BESXv4n2
U9y1jlJBmBegVbWNvFYLk6AtnhCdY9VK11cCV9VYBcYqMVYZcn1ng1sQlks9L6AGHeoYccky/Usm
qsxpiElbd+im0HFwLL5+HXqE+xCtJN0IxHu/MBDyNQYOgYQOVwr7Fn7Ph/Gh/yQFBd25n8JgWCol
lbdZzf6LxIghT17813sfFgyLyVojzojgFX64+Md3+MXK/JPUc2DtidG6S93dqx5Z9UhNRshbcS2R
UUjjZORGWHKMiF3bKMG2Z8ko5yTNFjjD9OsUEh7kCfmSy5ckuLZ/Qf7X1oRPtBiV/cYIvyFXFfXA
giShcrQVd48M5g2Pi+rIa5c5HPMts6IyhqiOESxcKyzp3BoVhkEqdd6Q/sg4A5CJe4WiEe+D6acE
uPmlc7rdykCxR1DOCges61nuBz7GXjpx3QnQim/kH8ky/D9nWpsTju+9pYBeJD4I8QNf4g5Pa3zD
++q3V7Wfj6ZLgnJJIeTKZnSTqBN4dV6aiXW48sANU3zYgTwrk2XhzUTkoU5ih6+Mh6x9Ce4YV8jd
1bCbZE9Df/S3oDxNCG6kZMEsuE/e+9LfQf3wiflU1zGSd3n1WTuhvtAI950VkHT1g3iVwc5Gq5C5
M3rRVYQAIGdGbb8lu7+Vt2m/wP2QLAfj811/4hrnnVgt2Pnh49ch1MscnbdDbKX7CbSL4tINZyFw
pJkSk160Va3CBtdTvDd6vdandoymMrIld1kqywPRLd+d3c/V+lOhT4fVRiS6gCSEnewT67XB2BVx
0E7WAXydj4UCp1Sz1SskksxsLg9R/JfhpA/73j33ykWvrU54KcBd1WfuPbQErci6j/mcVwSkTFde
vUozrGWrKB/tGlW7V7SDl5zazCl3+qcSXaIF01QyeubNhHbk6I4p+s1OW1fFTvZ2AlsjsuDG6UrQ
g8dhK7w33gig2qr5BuqhTtzdKj/BWQlHZwiOmmCyrZCXNOuuwH9D2t4G6Mpk2DSHdj9dALQngISY
VZtcCWm66vcfWgNcYyN5W0HfqRo8k2M3sSvAoZnT/smtDqJzcR2Ua9HdBtG8TEVT2bg9ZIVNG+I/
ZbyLB3aTyptQ3jTuLCMlWBptGTSEsWXgyKAJhahOZJAmmm/VtG1xsoffkRgkyeyxVOQ9bXqCAc03
busNzo74T+UvXGkDCQF+f7VBZzgpN31AV2gWTZ/+8KCtX0hXGLQInTkBMWZOxzq9y5dFyYh4ox5b
iSO27XMwcldYYQVlOThBuZ/q+2wu27+zLZwo0Mj7Hre3pe9ofzLeA2ysxTCz0VLst8KLfvKb/QjW
Fbp7fanTK97SLuA0nyBPa1b+e0UjRLAnsS1z2E2uKC+N7cD8XkcRVR2xfugWQ4UOcbBxi3vmHUT5
WuHVRNXpPb0YX4+ZWrTYI4ZuzWhM/G1nod3jtd/vlVjNFHUXUC3WnKqVA5xSGKQTJstoKCh7SSQi
2ZAAinZDKRnY8RbyJuhrqOHBi0I2C/9f16C4ueRSoQ0wY4Sn1wG7yUv2XhK7hf+qiTdqZ0k0itSb
aA0Dc4jWkkVTUNjJBGzsn6o3U79o9bisaemmFdZSuqFxJi+FMcRv3dbjKZuiLbSn7KvVKM4vBlOl
tiDxkf1kC08UyP7Axf4tDqghQOZxclEa2s23Zu6eu+lemu5DKtzhwHkTR8Gor2r+/m7wDVv5dELP
abKkYURtJrs7A0oJ3fnCsAwZi+VYBMTlytVXwZ4B2JXSnCwBqH+Kbh3LhZvuquQ47bn/UTXQ2Zma
BRzWjKjGep5xYYHU5aul4D7IjIA1V4N8pfMlzSH8clyFbKbMOkb07wXiQ2CHOGvbcjLLwVF6d0wW
U8J4Jybu4gwKSiKpI+Y0JF7AQqIIxVBaEsZBRwrnTtXbUFgZyDJZHcF0BO4BulcXlBo6kPtvOfmb
mv6+zb4H0GxI7dYATAb4Ldt8+IiVp+/Qu4WEKo4ErRyCWmm3WA1EOw9Z4RIJxtdRxIYh7FthP5na
vWRn01UrrQ4LaZscS+htrl1GCLhWynaYERaLc6zC5A6PD4TUHIqhuKoxV2gmWJBIOqb5sRcPJHQJ
++q9r8odq+2i4vSAoyECwDhua1OahdE64qyHx8Ep6kc33BfZZC5xhA23WAArvt6baU3cND9iZ0ef
rJrMHPjP41rOax/8/toRb5eedfkYbhTZ9JMZC+tbOvh4ODb+6qPRHEVzmsbMhXOcnCeBU3unQ7P1
tQW/NGsyjCS9ONWvVDgHuqMETiSDGvrApLhr6tGu5/PbVwCa7GC6GipwTUthJBFlI8+rf70LTlMH
A7UGS8GFBRVghJOT8MoRcTnMEHCp8hgWx/jP8n+yuhDlpxwubKJ9a0C2mmmAdbEHw868eTJuq5RW
EZJ9YKOcrtuRhyGvh/Dj3b4Wt7HcCAHq7Sb9viMD4RaH9/ZvhkWMTXRNzQOCR7TDPeUG3697L7El
UnjMDW6Vk/E+DTO0vgQfZnuZ8ZCw++DG+CkyMptAy4Lcpq8Qp9C+0L6M7FvQvuLyS6w/ZaZIxqOb
3BoGnBA5yPtixNJxOODuJYppzIJvCEulnVybUb8HSFHOpX5feU73GDynrxzYfRp9YrvPb2p+C7vr
W71ofzNA52bFBm0qEJMGeE+mqlx84dwPlirt3v5OWShfqXBsCRuypgcjno9lJ2vXz71M4mIt2llp
V1A/Su5lvJBUGjLrBnEyZtad29H7ak6LFRWSAgiJJ14cL3YcwdoZ78GYpCLWgCUjCyIYg+wgunsN
VhfcynGrLV9idJfUW/sq831WXoYY/MwlbR1BPmbynt2RGUzaA55YK/UmELf6hmmmyAPP5tgeybSK
T8P01KdWwrFjW063/vyz0w79qH8V2/lgTj9VAEweeBzzrd8nwrMBDCh+ZR1AnD9BO+LWGM0FjPaP
CaYRphD+IQz2cj1yxkXUOQHZg7OjQ9AicnOpd0T1GH0aUPw7EjnWxhH+OCaDDoFX+Gj0i7tlHVXv
LV/TWyBfMSY0N8+4ZL1DpFlK87GeDw694FNbHlR/iRJa/kFkQ9+sWKcsIVkxLkcvjT49YKqENoFQ
7i3du4EwlXrBRmgIuilf4j/d9DlaxAOriR5M5xEq+Git2UvWUxov3hpR+vuDdhoGAozsIb7p1B5t
2MFxghoOttdVrzeRuC3ZFXe5tg+joxsedc7CzZGCmtVWWKr+KiCjFNBPR6ArNtsNHle860A+/VXb
cSS18w78EJ5OzSMSZw1sYlHeeDB88SOIP7L8OcxYSGAGqreqYXFn9z/18zA5+ziaytOQH6ijmsl2
Omz8gkAbpv/QADg3rpV83QFiNCtss6tFbmrcwRlYyZv4UrtZdwmebbxuKhv5Vx6vZJQih647xv65
Ey5JdW+CZyQ8tQxcu+p/K9032HU0E/KCgMR+DYYdf22WraNsHWRr2pdMtgoG46aaX9Pw9jsY884B
/85KT1OkjgNAw43KcEzeTISNwlAQtJU7a0rLB9jWf/nBVzH5YARmKEjfIEiSeNKM0z9GdcAM8IZM
mJrrc1nb4tet1I9/LvQM2uJk3aAdKGJLL6xYITH0UWxy1xmCk1L9IfquKfeqvI/p3HOabp8JTdpm
OsPDAfYs9L5iaNCybYwY8x/iPnTr/jvQR1grIgcIGXU7zqZK8iEYp7HvhWMQl8MEHjAydAkMdWnH
MAlix4T+BaY7HxBqfJAVR7i6Fz9dYITw4frj+xxH9xE3HcpBHAJgR8RvELIV+uikn7GZ0gHBI5Cg
yfWu5CrFGVFSc9p0MN6Dfm5mLpk2YwgGxlsaRt5750++aFwkf0kgw5o6OWnnN55D+bYVmT7SuUqw
sGwQRqG/IrtNgasDFopXwvGKsEb9mQfSx8WcQgg0h/olbkClYAGQTKK1atSAaBvB9lLdZ9bQ48W4
YYtAAAVolp7ByBsB7wbUnNCkmZ5vFJWsHLwQ5XSXJ4c5PocUEOkFg4Sf7YgUNClHJrRowV8v+e1U
yH7of8c+x5rJS/kFippAHZbQ8s9b3DBRiiC7YYHpDmi8eG8haby6cc4aOru72nNSwu0tMOms0QtC
hlLPcWuz+EsyVK3OSU6hF8JRAm5s+vMLlzMDdxwkyiVzZEaQ1D+8F9m7krvRjVk/rX6l0qGD5YMt
ccWWNQck2kkUvhyEch3pxrdpezOmt2yyzJtnPjyy/N76gM2oY0bzEoK14A56OEY1RhcFVnk6xgqP
sn8IH1ysGGZdevHlG7lESNL4xXGx8jlldAmY4KHLr9lKua5ISWlG0ZQlzA/b3FGQTsxNvFm6BYFK
jUUgHVNPulgM0TK6PHZZI1mxhgJp1y7Cuj0KSxys68EPmo9ovW4lJ06bsCCfptVRUQ6tss9RiyVE
RQ4zTnyaZHPeK+OVOh9ihn6Q8Myq5E45Bi5017PkjsjE8OOSkJMzPenGSTJOKY24PypqKu/bjz7V
/KPuH0J9k7Jz+2Tii+UH+G8YWR0Cz3hD4GBKPi5CtW6MZiCWJn/Q4SO8ccZ/4h5Atq8vsPkgGIPM
MR5c0h00ZdpmZQd4Ykx4CH5SDIhyiElNJ96BdEIz4bpVy7E7Vawik+yZXLcJWlKw27RIgx6x/MSn
Nxu+hi/9Qt9dAiyLRaubR49Eg6xmQ6Sa7kjfJXa3lU69lc1Efa+npzaaDXwDPTPdnpRrAtVN1OTq
Do8mxNmSwdaubdHUbCryxDCCuYT6jcZo+kkSEh5jSarylBg/QKG2DLqtWqNjr0CsWZRTnovF4lhm
xzYDUr8m62XHdt/SDfshMukcTxYUTnzAPpav1Xtf00DjeQV40cFBH30DzXuOA3POqCo+isF54l19
IIXBR/d+CdOXp33lN4qM5kthfO45wLlM9URkNGmtIH6YAG0HnxY48Ge7I3Xvq/4BzhFbriEVo2/z
D+5AYSIZNvWxTqqiIxhjXdOVJM9TsqykH6agGNEumJ5p6+iH2S+ebmDSlgS3HuNRgDBZq/YhQuZ9
0dAoIXTP/BXyovJV6R1jLRUXSbioujEouGd5G9HwKxJjk8JWlyRTv+Wn570KWjl7dd+pRxF2G7o4
cJgQePYNvitkwzTAw7UIqwhrDLa7k7CS9CUez+oLQIh8kncqlLUCKMu2+oqjv8HSb26T+qKYQrw1
1HXXbAiTFQki6g/ZcCRbmQPT/hZMTYLq8GDaqn+ia4FI3sfSYAbpdZg6kPzwxuvFWpquIZ3hwue9
Q+DKe5NewII0d0Ln5V6ctWt1R4PRvda5YnK/Tc7kS2OkB/aqEnj0AwuDPQYsDDTwIwFtxOfQszjv
ynnnXyuDAeA9Fu4P7QSggx4e9lpq9N1MQexJwoBynAgnSIG5sG2Q8PaEXhwhxco3FWuW9ujlJ6Kl
JfHAgWIBGkv/+ukIaAsrJ47O7d/NJGWuuyu+YIghUyJTnRoa8mxOPAYU2gIQ4YS2+FykV9Oeq5m6
fLjaLNpuAmMpwr43gVa0a1+xC3eFxxX9PiEkoQoyoFz/ip2qN4ldp+I9566bSlvarlbej49fzYHz
PfNZB4tHJ7AALHtLI4XcDmglMpD6qtd8iApk9BMVPTDRk5TbwZbwXa7MAUTf76eMk1f7MD5iM5sN
/H6lw52Ar7dONkh09XbT00DsBhgvJ8lzGjYPaKfj8+cKFG9HIzsGwqEU0b8eqCKjqzKck9CR5GOA
fHXrakhuFuQ2Q3WRMKBsaYX9Rz4OqrNenqPo4p9E91a6N+BjPJxsuFtiMuEYjJbsX3x3iBO6HPHd
k3ZTzdhL/evEuAYEqis34IlhdH8XN+CJzbbMj8S1R/0sBU/NiRed46L4iRnncisHP0UUvxf7gwKu
iADrkTeoF7bG0LTkMbChUXOKyLhL/vUd85jgdYJ83ti5hF2+Z/7QHzT3qB/cD9E9gh6NJg4tZHjU
oGEYt6z810QeJc1SvpvkZH+RRbRLSDcudg2hXA8jupPG/dcDniMdhYdG3/DMmU5+P3bu+/Eub2+e
0IWKR2QkFTYcHSdO1Z2NKSK9i5/MOXiie+juAlEEGA62ubdTlG1qLqJyJYQfSfRRKk8pY74JJXw9
1DCpecjsoIJIY3Po7aAmLKInNoox47n4BKhHG9n9QDiq1ddNDAzCsED5cfvyREXpwU02HLg0oHvU
X+JOcHdon806PENg5/GayDewq5xYB1ZjeV0RVckogT44HSgcTevCjqwMBy0xFxIKBscIThriTfVY
ewcc6Lqxk9DlGPtJf1TeTh+eWbsDOwHLQTM8siIdBMfdI1WAW7EcJxeTQ7LFMHig/00/n9Gq9Cz/
dpOvQfmzE85quDYY8dJTHN8NB2LezUOIrN+GSVfjBPkO8+9E/+rrz34e5U9luJf9lfim0ixf7g/7
vZ8LmhN9b4Ls4me3oLs3zIvW7D7tX7oAAA0Dkf7YMShO2XTpuWYDPfV9ovnS3ig+jmF45ifD7AY4
MUXleZx4TslTmCybWXeo4sMmm/XqJkOM745PJntf+7P9sZ+oJ4Ok7GAkMgLEbJBQBfZvv4eZA/0e
kuraUwahbWQBOp7qiJRgDG56MuWnnJ0mZiutN6yMyLuMJUhUaInquKMyP2A/5AW7/++mJ5+SPF6a
ZuxHxso7FgyZMJPJjts5zVMmUW2mX8agPswMGOHWSLb1hV8vpt7GIKE8BiL4s4pPmk1Ok+AovR3D
OA/+tSGdJbynwj2oHqKVTJdMGUooIlZXPeL3Y9rfaxDxdijZGn1DYwzQMqKVryynzYiCGmhhpLdm
RpPp4V4H7k8MEbkdx39cdAYfFdTY5Eh/AvqhumA3ALcajDbAyL9GJJrO9EICh7uADauKz4bCXoE1
SaDclnUTC9Gb5CKWhRnKCybtp4BFdxNifEazKVvTYl0HZ76LS9hwLqFbWaximg0BnQF7F7O6sCTK
pwps8NpjfLT6NefVAPNGnjKKvVmFKb3a4uxnK2JHDtidTny4+c8O61HGShhi1m96R92YQaA82H0h
PZzhnLbTs/KFM1XaCoxxMQ1DD/qpo/o19HKhmLPub9BhVrshPrghzbCtmhBYc0jR8OenzkOS4fTg
kOnJj/f/LxyfJiLPYvbDrZqaH4lwUGiPzHt84Y7QnaN+tF0QOPf3t0TyfLKyFzdeXjmzs8sG1eRR
do9g1QUCpG7Fow1WOl0ilNaUQQu8XaNxgfvNZqfCzkDlgD0TJGn+gyQ1+sPw0M96uHhwuAd1/r+3
2/y83TY6691ZXQvnQf0u0z9q+sfP/jANIVdAtSpj1d7a+SS41spFVC5FcYFsa6UvY6ewOvysk2B1
A8Zzuwqwzn0oH80PPP2tPIvsOWTPjKC195JwjHqr6Rup38jZhupdZfgU2VTv4MBRJZrBhSeMRhRd
qP6no0rB1tJUMlbdVjiE7l5IqXb3tJWCY0yTVSTYaB+996m8U9Rt9FQB3Xmw15luhdnSUOgv4X4Z
lfFZZpednTLN2WaLd3yskANMznl/CaObL9yi5JFP7uzxyktNX3X6SqZPN7EA/ZPTlqeLoLT6YK6E
Y74S5E7xeJne22tMF2XOcmxYYjx/a2PFTofS3zfeyzs2tN5T7JIbamOl2xhg7knlDa/aWgi2zOnM
rF4OxJoDNU5BzEuPX7zI2xkeU3UcwCbKrcxvCpuNcqtvu6gnQ/kOaT/QvyixH4X/8uKP3HiwfoIq
i+/55FK3jl8eWyfc/EsOKfjUFv8lh8AqDucZIhf9WMWnZHqSkailjv8+wz/F4WVsebZ2zgLdM08O
jGSeDt4sjOT4JVafbvXZCC/Jf+V4nXUCTDZttvEanIHr34Y2fZmFTsQsjEsn25KFzRVZsxHwILAt
6YolDgcN0FhGRuq+EvdxvoeZn/q7Ycb8jr54V9HHRqC+LNqlOyyZ3vU7KhZy4C3lIRy4kmxsirBO
NfIzZ+5S5rhH1p0lcW/MWWyMXfjpxY5BjNBWyzcZyVJoL5NDMBy10pmq8GGZ1DlNd8YMjKNuYRBK
TDUGRjfYwmXXD5y4ItYvLT6yO8R4GuKlSNAngVXDytNXGQnP9GdD5Ky4lizsh6SAIIphy+hha6+q
WTGrHhXnX1QUdENoShsWfN/fFIRf8FxvkeEknnwJ29SRH+MZjtBW6PaOn6BujWyWbNJy5O2umFHT
UmbzaqS4MHBPA7uhWiIck0PPgTH7ZHoQINekZrKNiLidaR9Je5eXHkh0VpgTv7XXnXWIBwECvmuB
JcI05rSW0hlirrgmNJKAPEimc9bbHETrNmjPE/1KMdvixCudhnDYcPXOLV7Dyy/lqDQ+Bb5T+E5a
48lxAJcLxYlSqtsyH6bj5lvQ2pNjbcw0gjDTf7x2j7QccV4jdIO2GCzIr6mRNbk8WEvsXQlQRyu3
mmPEjh0tRw48msYRlUejygY9mI8uMdoSNAL7sxifdc2pAif0uIoHgzlLufsIHdrywPtE5iXC3sj3
UrmTDTrI4OUPE1oC/SrHDm5G8QfRBy2U4P4apucUuuX7IBrHeJ4aRz93gvjSF9egv2mTezu5F6Q4
Ijd4uMODsWFNG6W0DAyd/GncKuka5WejPkGPeSLVnloC5gnl8FbwA2w1JiMjAUyPN3AO0NESUHST
j+j/4dh6n75F/4ZeZLqe/qBl9L2ozqaOceT/ZyEAMwjORF6wrvS1MszoQRJA+W7nqQyi0YLa+8Fc
OJZJPP43poUb/l+SZv5eGf4YFSMqe8W5iAJln4mUsmX9PifF2RsctTkN1Yi0T5hz3ht5lQq0oJcy
R7FZcpdRjYYnekQ58k6lOsZWJFl/8IH0X53ZEUw+klxpfiok31yhz0tk/c4wK9sqXNyR4AnoMMkp
QvGKoj+dafh0FqVkA0o8U05R8kNlPNfzWL4oBiDWW6HctPA+gW8Z3SP3aqz5iHOTUQoVdr2NjkIJ
QmhccIb3JvFnrDH0glWSitC7bDR1TH4J3e1E37UaSQxHEnTiU9gcsCX+H1dnttyotm3bLyKCunhF
BUICCdWWXwjbmSlqkKgEX38a8t73nnsjMtbKlblsS2jCHHOM3lsXD6MIzOVYq0fheVR483Ol5uWi
pV4zKodTOSpuhEEmXKWzv7+4HMCT1oOR/8zkhPwmjb3YSkkCl28TtrZYoR7TOU7bf6NmO+ie0nt0
Xn8l7ALn9NHvZrTG/o9EDn0cPa9xRMA4BdVCzbnFphfN5Tcw86WvrfL/gb1bC/pRpnSs6beWe1qb
8OiYng41iKS1pk1CORjCHd1U6hd0it3ZoE5mt0ivtYLqOQCzNJLTTOyP+J+BLZloaBDKW6Hc+Bth
3KXth5VdtedFU0/heAzH5SNYmzbK1UfNSl2Nj5mFMWfhtD8jk/pPEdEi7rxuVfYYBu1MdcgYpLVK
DzohMOzMDFY9ktwJ0COVPcwCarHL0G8BfKbJlVCFAfUmoQ0RBHOSdI3oFkzb41p1F/1PBDMAEii5
iPTSTJFtfDlC3H+sbKLRaJbT/yT9k1jORMOo/F9hAHxWPvAfsk2m7D4jWxAEggUNvQC9V+uTxtUQ
kDp9L3ZGEVQSHNujkfPBnRXG3sb8/hb1/46thX1aT6rdynYgOuNbQBpW90yEJssxQuH47lQcjOS9
VV2yx6R9V5WLNr2JTnJwZmDJMLcF2ZY/P4gWiM+7uyBj4i2yBtEN6LHS/CuxIinB+DzQlv5tZxOF
NklWPyP0QLSBaFkRP8mYnQYXQdQQo97MEwhAZfB47COZW/awEI9gUbRP0zNqG6ITbdLfgDeyYH+T
LCd9H71EY0a0H/loeJoqiPIkP6HRMaeUZDANuHZckKqo8KZYtoUNRiiEdxFPU6f2xoPr8U6Bj/tN
+0MwWlYGTMg1ALcnKybs2jrTZoc9SbSZWfk2VqaXuGjWzi9byganNQWtmBWu1Vn1TYIB1CwZHUZu
XsT2pM/DG6py3hxJ7hPTs+38Z+bXhoeJCB8nVK2HWZBIum4FF6AxUS90n3BTcy8mz3hG+/snpPkV
bRKk7myhWHxssgjjmQO5yxIRza9T9YCr0Khm6im6tjcp8U3T7xAhiPuGKj8+1+bk9eio5ydPzX04
5sOxHVBMHo328CCnxMYUmFmzbMqnnzSzeDTE0BFKJzNIWl6lr237ChqEF/ZvVEyCBDld8sHRvmfF
wy7H3NIN7M4BGuU49J93hi4yLuBregctci0eM5kOBWjlKsgt5/W4aAOQko/q/iFHiysejJ5+Wbie
XDm0SUYkJYBxZygti68MGVJ1AdMVXYBnPw8qg7OJpI73EqU7IbQxDVHAcK/NrV4Sry1WPoLKet59
/z78MKsBD1PKSSekuzW6nXCFtz6GabON9Sn6Thv8sNzX+e33G2cdrAwS8hKPig9H/CDNIR1xj48c
x4VAmKD959Q6d/15JCRqFoe2yWyRU5BXKrVN3B+3Jc8CUnQ6TFs+wb88UFOOXEt0PUDDPBs9BlOC
dvlTM0VijTxcyQkIY1Ozg5EH0vMwRWlZEwnyd9kJn8reEnBL+eYRwCm6YcxMaLYNR90xaAClhCin
+UdD7+WYpwSH/kzZ8jakgwYQ9811vxsuCaUDyUGazUQoStf1W2cEK4vIWy4/tw0hsHgvIejNgdtC
5E7VoNrAiAVsjxhVeywjTDFW0JhHqz3ntGNQ/84yRnjzlJ5KAs5jgcb2MWyfCzgCjD/6ZeoVw6Ke
t8T8ZQ267E0GvALWahb0w/4pHR7aMV5UkQ2rYN2ee6LTjHWbbnA+N1gqwaBvEGjF8saQFmFio9Fi
O4sg7ShHYYAXshAWifxVmbf0fbtNI5XhlgDh6x2sEvgkdHlmMgoIgoB4KOJRocJNqhgo1isCpBHF
EE1sfWbhVZJu6v3Lqr9v0EMQrNLt1DedvhkI77RtzKwbvFYM+uoPxFAAanmDXPmMSHPTKd4aKPS8
rNzFApU4+x+bny2/rRKkrwsJviQ3Q7VUI2bmwbTqzdW9WRnilKOujTPB2GgkAZIz+jZFdG8luooF
dq5kyM68cPS6bCt226zbCe1O7IJ4bpKYZtnlBxKhX30zuuv7kznlRHBIJAehcbPwKhDHhIPPWVRw
v8n168R92h95HsvVvlRmPS0Hyv33EsCClZeTAyCPFqWwRrFDS+dDZ/Y1Gb8wPUny2uCUM20eUrbW
kEO4RbXBE/BS1rrFlIIk01UnrdTQyXvHUpZiuIyRiTMD4xRCWBEu31XjeCy0K53aSZrFpcJUwpX6
TS1FV7VASG7Jp3Fm/Rcz/pT8TvKVyH+1ntR6MBUNAoU3OdPCfD1YqzsURwzIzPRRX7hk1T+mhBEU
cesnKDFlU4+emvucetpdk07mowQ7Q2RXXximEwDj6bkSjuV4fHWHJqLdslMWdeiab36WFrmyPdMj
EAtgebYSCo1h/5CQppzq8BQtcuMzVL4GQtGVLyvAkyu/fSHhYjCXkHzJagNjw0wi4e1sXjGgSvfV
uvPm/CRe7lt4nF/pJcewms7j1wUySnIBd9p8vhDgY2j70ecI8mACyAhnV/gv6wdlFWC6/9DCmue3
TFviyGpkNInynSsqrR+PqRRS39o19QOWvhVdFdop04bMMBnbKQRoRvgS0kZH1FeYBJN0PUprj5vE
SHx2NDxSnj2+DmUUYCVkMzT8emmwG/ssHu7+10xCz7hCuAHDjbFe4v4uIWSBMGnZeaNs4pHcmwU3
HeN6ZGnC4A+39I2nx1DMHzNpLF+gVIP6JzScqcR5i+8xYGKceXGrMW15e2dQ5pDCV6HK9mvBbyR/
ePpG5I+tB9sug+q6SblzunWhOBoi8BW3z4OUNFsbHeW1qrXV68WsYl2N69BY680GTpSMZuTu9qVr
qi4Y48pr4G0OXguow2C6OoXujNJm/8+aa81ON/bExwsTlhkOLEYhjOQZ/jD483/KZqVkK0t2dMy/
zIA3Qo7ZfwUhWGGxmxMhmEibJ+nB67s5/XC12cjXCZ1BmWxuMUpYFShXShzvCei4DDzTAsYXHvkk
8QksMMMuuUe4rhl3Hm1vbsR/T5TkcDDkS3HB4THLLqGEUNWm8n6BY2WvFBiAFNtxD94uk/aAwNcl
Ey3/SsjbHVK2cS6Sq1jcCHfDiDSTcdV4CA6o+k+/FkpwBRV8ZgHpru9BgcEFgcGIk525q+f4Xxs2
36NdVj7uUzu5QtQE6jiWCyozheXztDbTv4RLfRPwdaHdl/5WdN6LgPcrq1iD8Z9i070rl1d6Vdaa
5DD7/MnDL5wu5KsyIfhR9vGwzBl/640v5p7DVi1PthO7WlSoGIUlc3SyxS8K0T44r5hgYGE9XiWQ
SA7OYMrBNwZy0kcIZwQPFHaEZ9A7xwjxmLPaSJQJquuEK30mJ+lxtJJ90QTca0BGZ223r5ogVra4
qY3ZoaDx1OH9uonKlbPwQz46wqJZARThFkcZ45J4A4aTjosdziN1ov6jqqXWj1+OSJY9M1QZ17cd
1rfhnVGcJAgfsXixNQBVXcMw79Ga2INgi+VZik/AT+Q/Qo5qAJeCjVYB4QoFPzcr0/ZHf7QX4Cwh
EoY8xKPDwkbKgTABlwxGvJKux/QUB5jdjRMwWwZJyDVZPcyVXq9MlGv8shxJdhTZaQFqRWDWlqWO
HA9Y+fRD9PcTAXx89a9fvpJr6RGNPG5Bks2QCZdqMKl0rE210jUPwgceliEQzunMRI/zTW1NxRAu
UVotq2FKxjCn1sKwNpPNfVgDsv1VmZGdACwlrOxD9vY6RiRMcXwIVzLwOIWp8jazArE7ttg66AMv
pdzhEqlzPv5cWFbmkfKfOgajHSBMqdhkk8jPqxpvWMJlHMbt+I/Go5+YW/mImgTg45MYkW5OuqqN
cMZWFD9cOncV1e3TsJNwRkLRb67ta6+8qYzRv9RwO3jw76te7FJrp4SBJu2x0SbnEHOwdW6oAZnj
Py7V65yoJxGkyrakU8t5XfWAzjJmdPk0wR7RDPnP+eWx4lihe6q40bZCHYQovBB0wKJACTwJTvRj
tnG0Yk5Y/Z1EoB0u1lDz9NInrp0zcjf7K7cnQdsLXzB4yZnnmIVzCB8Wt2Pxz1GK7a8RKH/s8Uol
+oexR0Vzxi5KxYO+/FlMzsPXJMFZPP9pYWDxkJD3r+xo2n/7W4m4BpEMjACDQjJblPAxUBNDHID/
3RNGv6n+wQYFmssTB/oai5zDrMSQyI85u8YAF6h6EybR7ZkSA5sWJQY6LCoSgbMBDvmkCITnAXQU
jUC0E8yFiC2X1vfXUVQX1F4P8lYb79l4HYwADv+nql4CA2ADEBVPVbyq9UwC7RD7VhsY6XAzTdCZ
3QjeccZhSJNOVYXVg0z6tUyPfiGJPluIIE4k8kqaSORsIZDI0yApjiINNjnI74GywEyz5ONC7t0E
B/BMBjQ6VsaUfNv3nJRXId1jXKqLAb3ja3rckePEQ5WzENVXu7yi72rCa1jc7tGX1n0l/VfTfyn9
lzR7bqis7z4Se10mZdTLiq2XweGYJNpPzSYMKJ629nF/90BAIL4JUFlxLV/0ASi6Y/WAz62pPWyf
z3Jr4qMbt/BgkLI/wl0/NySHGHiN2q1ijW5BkIYCZ/ltFfvqMpW21P5LSnyZKp+tBMM+vwgPN/Ht
uvIyN34Mhrmz9P79Um9j9HHPzw2JOArHvvynAi5QBDBMzgleVAEi/3SYj/lMR3ck7S5dPxjJwrNf
yEiOs8/X+NkoN0W51e1Hll9j4SzOG3XfPN9mUc2bQO/GNqEVGe7TuTx6hQWLlZzhbdxtw3ZbaNsh
2cVzujepjWqd4/er9sL7fGoTPEDHUnU/V6k7ESCoXzn2E1ijZ9SyODJgKM0xu0xdCpyGkmZjllS2
rOgXbMzcvXcr2BzJFWUVVkcU+eCnpM/2Pu9f27o8NYS7ZTZrknc3cJBhGDUi55+x+2kOZAUrgOf7
qPbQXZOemgBzMaO4HVDY2DMEFOhUNUSQkExEuMKcXRuLBC2gvln/Atp08PnyOm7XeUu2OrvyBOlP
JDeskTmuMmlVh4604Gkcohm+s3UuXuVCyhYVKJ9kmYGzJAQyc+41LCBHiVZltTL6VbrUUKIM6+cD
ZRnuzQ0j48+SqpKmFBZvYdVfea5saU3ub3ZEE5TWCyYBhFNIJquT8JmQqZF1tuBzQ9OcieTJ0Vow
0/DIScDrHZOvgOz/7hT5cRjIFDzkyeFR71VhF0m76LkV51rpCPoyL5bWfVnOpVmLY4uxR+2zAqPO
E5C4cp4OXTwN8SzBwNmEAScoSr3o6xo//Dr0FSxX1ta0n/K6kzl7g7CFNbHAOj4w4f2y+q+n+Akf
d4EGMHLEeZoxZt1Ii9zzQDhWDsYJmdGQMxjwhFzaiJPKDGUHj6r9Y57lC3mnHYAs65PcE/QWOtGx
m5OypnRzipQQfut/9mz2AxZYMvW1imQG8+yBT+NJNhfbKKO4iY8cmTRM4M8soTjxhK3TTxZ/sr3F
LmvumVwTC17uhYU5lbELFlWpLii1XHwgorwV8u2DWup+aKldtAn4h1Mf8oTHmpdOvQmEbRaOQSoG
YMjT514kmChE5Dd1bVT9IC9rYVdBJhO2de032xsgilCgxbEJMe+v1GUU+63qtZknyI7obVvaOm5s
rbbSgjVGpIXZOXrkEGlRYsVGHgCQn4HmtMCeyjJmiPBeYFqEHXpaYIO6asioUlcUmdGK80p0d++l
25NKsqczQuNn0S/1IxEVckFncDRmYUFGhD3dLBQurcooIcBDQhOLUN0laBR1CKhkAHLjVx3ZfbIj
Fipi28epA8RZUHsDBn5blSwmhiHD9MaT7vBl2mL2qVe3Ygux3nD7YlePuEf2bGK4jzhNjtnR1rVD
ykJd93Ol+U7a737+m+7BdbsTefTYtrX/RMUzbmRKu9l6+BgYMLpKOnni63IqnuSP6vkjmt+hbTjc
AL8neFrGradmnxYTX/PjmV/F7ByVx77ZK/ddCYd/ulVLZZFwKu/htixDa5mtc+JUdYcYulc0xdBJ
AIF7FAXTr8JJIQm29E+CVxIQCqHGO7EhM43MBnzrE5HApJVhLMlRiCcpHuRMpHiqD10SjsUtvsbH
KFoTUKBBY3ozoZSOkR9eYNeaKzf6zj5cKJ04I3xgNmelQMPwEHGo2xkC+0J238W0ZnKvQY+fb3V9
ZxjBWB2yfZGh39vm6a7XdrAzE0LuZukOfgSXMhd2MM2fwjYPZno7McWAu+D45/T/VJwISjvZQswg
7XAz6xQnj50Z67FdSNZitBbFY1lSBWQYRUmgcZJFAXISL7XdfZbzymSfOKT5qVbPYn3VtKsmflSo
w/1onaQ2x6WjvCHxxp8Se+z6iJDjR7bZmd65MfTi+q/kNZnk1fajPfUfcDRHauKR+NOtSGXM1lju
0mpnl+7zcaEZeVdnI6aQ9CzTi1/FfzDi9XOIIo9Tnp7L5ykT/gMNEOt9eg/Eebd9fllYQpBxmXPz
6XMuQDlCUK9l2wSwcWTnRERb/4eWLZWTIK6xafU/yLxxs3ej29D8ZuQy2V4+q+7LNL6L50+XzylQ
SsFv32dc2h3iBFYgQ8QrM4/+LHcz6RHAvUmPoDmRw3vSViqTw+UQ7hOdcdP5JVyG4kPpb314K8Nb
4fCZiWCs1t3fxztbYiZ/G/0tNj4LABtdEFEA6YGUBIO6a9WdHO+GZps3dgK+EGNjtyJ0aNOiz/pu
TZziH1p0sbzEaYxF/m25EQfgctUT7NfPnpDBylUkHGpjH1rzeXJfVS8H5dS1ADuG48yPm2uJd6H5
pGUC04G8inWXbliaD07kgOKnrUoQVhPBTVlJ4IyV1aDgeeRPVsV9JWM1eEzSztBY1u2SCfnBiDc1
Z57tQ/Uz5ljRhhlBb8vAjwnBALsIDJY1hBDLgTetzXk9I1BFaJl2eb2n+2eygJKp0apf1k0w11zh
RJDHyFbS+vk1rVEFrGvGVYob3ykjeFO66mu6B90WLPBlDs1awfMgbjLQtacBTiFmy+mHKfYj2Vse
ZvR1zHgoSehwXgZx1txk5Nai/ept66QUnvjk62B9tivxoAWgyBWVZGwb5fJLcIdhXtS7kHjCpUXY
wOvPCFk0+SnlLyjs88wx5tqNa23wJXEA24T/80+dEr2IwH8OqI5sFZlrDA/TL83tGJ2fkOdRpL/n
9ZWMPxTJ0Zrwl6JZs+thryVG9MdS/whk19rkrd63kuxh5349fIWoLRFRvp8S5COB7Fmi8dFF16/c
e+ulraekXk9PDrmSwMaInQ325qopbqDSy+oCmfVpIyowiBz0cNWfgVvNo9Y3SPFDSJDvBiuYAmTa
cwVew8B+7ibEPdyaOz60mfTTM11gU6B6ZVN4uujTEp7CotsvzGyOLKimwAIzKmt2ir2T/kZ4jagD
L9jv3GxYKvLf4gP9N4w/EmwQGiBDLD50v49dJMkjwnGIu8g9k4npTgo4ScyEa5x1ZibzxnQ/xHVt
bYtyF0NHCXd3kb6M3UGlOohVYMBHuVDQfUWnGjr2bMTvSS8dKXfU4k6Zo2DAnD8vwQzIXmWg2exn
zTIqdlOW8P2gqYe7hqhpAhIUD/IKzjH0biFQRMzxmRuWfyT1j1n869S/BJkxSpY5GsjEUyOaHJ+u
cESz3kHS+hdfEMCjUJKLKSu5NPEN7jHQlYWDLAUfvqAuZAxxVYCYyTFhTW3uxoZsH+G1CZ3Gw79X
nAzU4xgbsdV9YAntEYDeiUJOrx3L6ZDpBwLWAffOH5cR54Sdf1XKBXEkc0POY4rXKB4zcDrPtRun
LoRdBWUULXSOSw6NWwd5GC6DcsdvuX5EnYbrSFhjbCScHFvjhx673QdvYiBuAk+rjuCGqf8NE6Mq
3zQYXRz0z0r2CXJikq+uEnx1xiFq9q97IC9KoI1OcqLqts4pNkD51r4ZFaJye4HVW+EuuljAuu6b
hzIJVUn3Hb4e0iRVfUir6o+2bEuCuR2EVW2zfAYAAcQVsnk1W03Sjvk9X42hsxRnyJteczSY8WMy
rPbizhC34mPbx5NdVZ0t49JJ0QS1d7+H6xISvPGfRMYngBee7YByppnI5MKHITAo6wctbPrmGTP+
4avr8KrTkp3i2HkdHKpptzEeLhe13ZKHZC0QlGj9snXITniLUwhG/FA+rLdcLBG3lbhFQKxLOPv9
TvXy+xLBlMggMecAeyiU4NuyxfDY5pO45N4dCipGyc9jP2w9Ydg8Dp+quFOW+CtlWBbszAjjTrgi
EXWy5JAxkNrBcIO78c3usEDFpdPnXbnH7vyIcCP6UcagE+sbWYY7GJYAxkwIrPPi8zF6cu4T91Cu
Xj2PdPCVq94+ivqnQD/cep2sx7lXzlE6R/MAtGjcxeEuPtFJrkRXNV0Oq6H9ZhON1TT3h00E2FSs
CN6aOi4mng1pJzIeSKSdJWz12i9zT1PXQzMbZApSX8i2z5moO321apHd3F21dMXSjTU3BJemcXCy
qXWVftWrq+fdnV7hfytdwmCHn3b4qTJ69p+GwoTwokP+nUcw5V4behPiR1b9eZZ/a/XvoP3Bt1j+
Fcq/zy/9A4/+uHtUO6MiL+W7e32RGKLM6mhu2rbcHcU7Ig+GuzZtKbE86dIFi5SZfI4zqf6uKnA4
0tMeZ1Bgq/LvKO/1n1d/puVkWuee8iTkYItrZC8LO0HcvXjm13DANj2ul5kaQRjz62xnIYQb9kV0
HLLTYxpbiOGN0uCRzv7JG86O98d6oNcII3uDEfUdkdaLSM/g6ExjKxMFGIAAHrr/a3I1Lpi+s5oY
jA4T1Uq0doXA/jWdWO6Bip4b2BVJKJwDtzWi3Kcf8pRovTjzMEkJR6k7jNF+lHYg8M5Dx1jQ7w1P
eXkQkxmN319rUXAP1fcTVH51lemCAEHA8mXNob2RPUhvakoA4vjWgy4h09bDQMZcmuGq17c2Ezta
FTYmNWItmVzExS4aFmB0YjSyxlSCPfs5w1RVRuhIMBk6M2YgM2Isj/97MvXmT7aPk/w4hY9TCR1+
4hYMtUv9NwNaN+5QmEizRPwUFCwwH7l2uc9Q0kZTh6lrPao3kQ9abT70j7uwK7n8SKm2Cq361NXE
aQT4ylY8meiaj7PaozUQhxziHvU8rnYCT8rgLnzxbybm6odXCYHO5X3uFXm/GPfQtoX4qnKGppCU
HGBUpTf80BTWdw/zLCRXhu/35gM1TGV8kMXT3T/SQBdwMk1xZFZLfgINDEftHDmaDoTZKon30n0H
O+wxL6czM82PvaCBaT2Xw6Wvr5b4gaajBDUyEXcBoiW9S4DlVK8V7kzdtAYf5BbcX9hNDMPutWdO
KZt7OiV9elKfx+F5rMdDjQji2iPF/sCExHyFUIw+OWnaLM4+8qRyCLIw/hTJvNXIW4yfC5PgiZos
Nj/Eh0bUA9VWxgJJkWMzQfcyTjzJ/LHRkaa1NJcwFs+ppIbnhmJMe+eG9DOt21PaPl9THanNgVvf
b/CM5rIylZoTLJjggsT+V1dr8G7jnfxKeulLsgF1xV2V73DAew2kc27M6ytBndNE6JvBkHpN8R1K
5zQ5GX+0W1UusxkyNptjGHg4hkZ8rXB6QQDYCKxiTNbgSGHwQZSbmacpQX5DgHCR7gGzN3Sh/6ja
THfb8JB3sLWQ0W07HsXFrJMgHzKH19ai7lXPKfhM9+puw7DnF+55pZu56t6IwHvjGDMYIiRGA8mH
UzLhQ7xxCuZw2tuBWQVhScbpHh7EoNlITSBEu6hBBr6Pynmm72l5YBmFKY5nEfMfOC3CCeC9cmbv
ij/Miuw7ttE9jsk8nqQAL7jVDHbi15Hx9mOvRwelOXAGn0JkbemfOtcfkk28vPAXBi1aquT7qdGz
X2M4zTeh7kbV6lUfe3RVKolAR1M5tkj5AIBPkJdf0nDsJwxb4OoKnD/QgNucW4g9y6UpChvrYc/T
AhXqhZZ1dZSVgElYTJGlot+dJGV0/Am6ZzC+KNRPeupYjyeM4uQD1cW/RMNhhMUd+8CbBR9YDZ7K
LmhepNcLzIWUHbZHALkIRtDXCPEK9SDeRnK2UN/QQUtxIcD0rj/a8qbIt36eRH4R+bdFOZDhcgUQ
oeyfyr4FmSGhvdwpj4li13QewqRwktnkr2lWDr7tGTOtxF3s5ktJv9YoOR8fgIDRhCkw2zET+gSy
qs0MK/RT/RgUm+g00rnefcxmWCHpovOOvMSJ+jkaEzyrjnOAWRlX54w0LAw71ycW7TeAXu4r7Klq
YD/8iqF4F+TckT3H/r2qBYMWaMQdNhNTP062SMLTGcEPIOR5LWlPR6yYscqKZIWoJBqhTE1JwTpV
qE9TjHFMYcuAYGJy8rbWsLuzWYe7m8an8N/ODnuL/pGeyM6CCwPgkI+VGc9KCz0dTyLisjo6R/XB
LE/WZ1Jy2fbwbeEGQz3//3pEfCf6MugSBstJLfJeXTK7uYCczw+DRVvCRdiUg0vKV8yIETa14vK5
5poPwHoje9L1bfTC16hcuh0KBQJGXzej+npVX13+fZe+jey7onJGND3VKaoy1SlFehF5rgnkirgm
AlGOrsksW6BA6OL1OK5Lcy3evZFDiojj0ZN6H/JjaEfirhB3vbilahnALS86ojw7rBc85yDFrnAB
fxU0FIqZqv/f0HCAMMQ0Zww+8SEjXkXejR0C4/Klpf/cb5iuDNAE39AaBv/2gv7tk4Kff8qTeIO+
84Aynd+D72XgmnGmmfrOxhumA0kHYm2ChmLB9Qmj6fqk6RImJxmsrxEP6CrXaFy52cvV4DAAGXhM
h/faWHP6fZdJR07xKxJVcRm6BcpZfSb17jOacn8AZ5Lm9W+ViofCMWUUnOemP2X8Uo4GaY+7ON1X
cUAUEa7RR+4Ka2iRQ+jEvZMYy27fn8pbXCwbNNUoq5XF87HU+2WWOSnDr3Wjbzvg4H3Q5nv5igc8
48vXkHgFClNrhZyNbwV7kidJjM53a4Z7Ph/ZpHFEd85K6UA7wuDQ5wQv+9ubo/ZKf7r4Txb/kan6
vlcg62vrlFqnZ396KkcrPJTGnlcNO3RFVJX83AzgCARyuxYh2oPKGUB/+1rOqg/6mmgk+nSFDgWC
BGjMK9WcnthbGEKXpEdLgGoL5g9xExGhQbjr3hDSF5lSjlV4pEVGr7XF+Elx+xz1yGqoA+P0+xUk
97R3O3GIHDVI5CpWIp03Y0loD/ZIybukMBbI2hIcK14MsruhC2EClfClG3k9kUOf4a645QIJMBG6
McFZp/hqzh70V6Ll9I0XWhrIXcA3pZKnWZQGFkiRWaGSgewLxJRTt3V+OKNFPPzID6fJvkvRXk3p
GAHCthOEqfzlDOheNibLu1yr8XZkFDZJtNeCvGPk2iWI3pmy0a0p5gbSxr6HT+QTzqgWZwkqNsEv
pIQ7dx/ob/aNNC09p/2e6fEjYVrkv0oa+f/ZGEhkR5pzAz6PCM5Y/O0JI+tn6JZrcQMHXXEqHvgm
2cfLjn6/4TB/TD3mmbk8qV+RGjY9EXfKzNzRVf6r0HKaoedMu5UqOFSgYHS7oNYD9Bh6cKdx1gZd
y022ezS7rgFH6ycUGOVayV1lq20ZirJtiIj+9YUabXLGNNzDjLCaSe3SmUfTOL+SaVroaXvGRcbs
9Z4pwrLAf//7WGV40f8w+X5Rx6LaQTaCv+a5Arv1y6K65zNVO4TaIcuPtQ5W2GYW+C5K4XAzBdQw
TOGxAgMh22a4FqbnMtpYINvhLiE/G39KuH2F2/uwef0b/xE39tgb+274jJrvZ/MNCRi6FqcPc9bj
SgT7XQUjYVBVYI27Z7GAGqym3mPYlPdpFltN4hfYXECtlhrk73ymzFQ0QPOBSUS16TtwXq4grUxt
Jbxc0VyPiB1IS5jgwNZFoY5ePsNbFN7k7iai11Tn3aY4AoLrmg1/lftEkzrVY20Oa/VtGCjTTcFf
GWuh3pQzM3PNCBv4WjHXsrKxRi9/+QkUmFnYu5nm1v4pI/p4aSln6XXBCyw9r1FhI6BvPhViJW1t
U29bpgLQMhj0MitfqGc5xlm319jOmBRqK/x+lWs91pW5ztpNrmz0ygtNTze9hMlSYGT7hx502b7K
9mMbNG1QqTtEJskm0adSDJhbOuswmtjPa5ouojnBJC354M0U5nNHHfzyQnHDLQLrhg7hH5Cs8N8l
blFC4I2FHBQtBM43dI5snhexq3dUNqL7Yr60fV7rvw1Ktxzbmh92lAp+aHiq4QHUYe6p7vJmkqaI
rR90DfoHZHMrknqB85DUC5ynhXb8cgpegnwtjBOcB348yp6AF/yXzJzXxHyRb/iYKMCgWhgLINxP
1VH/KBUu7yWSaoSilEevwR2dv72yVStbp2zqT01yMvMDtVRVTgM4zdpk7+wb6fMFIpg0xF3qOAi2
cY0hhkZ9Q5ghUrl31jCqiQQX/mOSzJAxbAWoaTFGLWgQUdu+se+vhHTkOcBFBY3Shcq2xDrGtKlA
iEnlDAxvF7esR49A10yd0QSS2nWKn+u/LSAJoiKlQeR0aPLf5hwRlq6DPaeaPnN3eLmK5kqPtWAA
ItuE8ia5e23Fhz68KYMkNBHWUyF0TVhBPmE9rH3zJqQfcXyJ5SPKIErW3yfCr+YfXU+CaMNwkVOj
Smm0DVKmGCOweY6+GBfKk/BqcZXfLBHkqQsHCXBY+RCf7+O2sKkCJ9HfSHeGITxMkmtI/4/0rLcY
WnNQoCKr1OnQMFv+KRQ4i6f8edKHo6kfekrSaH+fhhkpoytpt+XrHIaBkycxkEb7p7NTZUt8RLEB
y1fhgj9NGCkgOiFvhaAkSfV/TDRUMo8m5xN/XXcwaircXRJtSWTS9uK4zxcPKCpBjv2Vkrg6JeYZ
M3Vfbntri8mZDmv8uET4/dIrEK9cmrzrYuSrkZ/WNmQvif80Np9IAR/b/G19LDvUERupW3Orh5FL
aPowq2eKh7WymKhykJLKNykpxOsoziPzM5O/T4ZH0B3KkCAm5UiD6oAix7VWorgW8w3W17lGIKa8
YmfsGPUhPG8cDfSlvlJjd2O9tiJmaOsuLxsi7n6E+xkkPkp8ecpl1N7Z4WGzjNVlnDvVB5lmxlYn
qQHHtHRSJ87Z80NIYeMoC3x6xNU9ygsec91XKJIUlMQjQh+feD2cxYO6FB0O7h68cizRDABETH6J
GozyVjH9ytyBkcVzVh8w0+X/mp/IrX6qH+nY6KsK7jtnNFT0KPcwLGPXg9SRIavkrvnAnZ3ijRgn
1gl2OuLf6UuXbzO9Qg9ZmOh6usz9vY9bL6cxcIFrIoxBhr+m3JHZJgQvOM84b2jakuMVnmP1ZK6l
DyP9zLLPJvvE/Upv1gQ88Lw09Ulc0JsVpV2uIBn12nyb92wY9HsO6UKn2NpH9Gj0WcJJ5+XieFsK
6spgIsfc+I6I30tGTzS930dZlPu4iPK/0pLXhzPh51nt/oes99pxHE2jbJ9IAD3FW8rTybu4ESIj
MulEit49/SxK3X0OZtAJdFV3VSBEkfw/s/fauWbeJv4cMq9W0tg6fCIYLtAROiQW/GFkhUDfOM+Z
VeftuTLOfImfv0RAv+/Cw0iVyC/lN9xUh4/+BGOBaBVApbEJ6RhKM27AhJ4TIrnnT/lqBBd4Io9w
3+6fNPiStA7xhCmrDHsUviWLLzc16FFnT/BGw+7xJSqHAXFFeH405xAnFFaFp+VyT25wZzbBoXjb
pxWG/9PZA2lSMe5WeAIMJE4BY1Tn+XTYzx9fMBpCBNcj+PaR8EVtJhTjPXp+a5hCbTRf8hLH66SA
ybLKtJUQrKMMCfxaaNdA0saUdWUdKSR1r8OWSmaduFHv+OYGpficIIRsOAzxPlR3f8203hHhrsie
RpkWu4dHc8ryVR3Np9yJyTru8WNa2TIVWIEjpWOut1Wv09b1x6hEr1a9aPuKxwrp8aaxTQ6hlRlL
f5/4xwd/0zLyhXF46NMDEQuJutPlbbUeFAZXcMSWrE6ljXHIdYcg88bcIE6CZUqdRxY9y2xprMIg
xqGmlNCm+0gMQQyNcTRvE1NnYYQ4jsCqYzcj1fivAktSQ+b5tDNOj7fSGTVIzNjrbLjX/CbhsgFw
un7dCFZB1lySrbNUtthc8niZ/4geVNenPfTzLObLsXfGDOcW/KnD9PQ/oDqv8hVlMwAxzDMjp3Ud
IKE2Ft0++oOxQd3G8S6ptzo1gKfJuMYO2r25EnOvReY0WpA5gGNro6YbYdw8jlpSAd+ZD0obcWlI
jzFeyU+ahJGY4PyoJoDO/+gal2GdE5RAhtTC79Cm08N7rcrhvlWjbV5je9sGW22ylmhMm/GH45v4
/HCOeU06TvRT/DiAbJvOsz8Z/gpsgc1aZrcExqEdj3NUnL28A+FHwiHIq3yUXRbvzJ+PwBbJsczO
zcn+xQ7RO5F0YgyMCMsnu8WjI60hp8RXBarF5IrtBwMBPahqoa/CSvFPg7Fx4OCbKMQajO4KZku6
gTbpLhjfPStxOKws7evXNmE+//t8/RMY12m/6eQY/ordt6zcjeRKUPuOeX8temdjhdAVrYh28KND
ZiqEEQISiEm8ZhA4kmBR4uAwqufX4FvH9pHaVMMEziwMV0BdB0WytQHCTAS8hKwn7SchGX8C4efZ
/7b+vyXisum8vwh8xNdf7fU3z3+F/PcL+yLyvvBbXtb5bkL2zcTrfC9QeXvZagMbZNNs52yxkuGL
lVSDOm4ee+rg4YSvbmp/DYZrx0j4eRaH47Q5xLldApsuVEdRrCfAkrfXU2u2ZKEn/b4+ozJGN/I1
SCb00Tg9kn8hjqTRlziSRoGuqApDVPPpJLAtKAhEywXvopuMUm9+/6Ua30r+A1yCg9C090SrJjIA
zg19K5yqsUG16SkvFzrDh7TRAGhPVvN5T8BOvWy1U4hYKl9rvAd6Jr/XR2S14ojweag2BJm4+dbK
P37xU2k/Lgez4IoPtxo8RVyBLRVmw/LDA4clm735N7Bk63gjCGuJQ84R8HbotpDZS5z2AhsrlmKY
SRYhcnLB2S5D/5TFB5F9XwFrWjEWkrwsnzCZkS+Pj4MfbKbICLoN1X4fWEEOl8jSCRLXLTqE1wr2
M1YiyM8xwYurrhxni5k2GsOEaBHCMSxs7Y2Jy5ELJOtaZxq3CQkFnzGX4cWDsFln/LoqhdtUuU5x
/a+ooXuaz/djq6cMA9ag0KKcbNy5z1CHXNpzEq36FgeowIgj2E5Pm+qqouwJAMxfH8TlMj6OLlOg
+Yrrn2nl5g/kBHhskQA81jqyPzRsRKEQueqiGX49OIJWyFS1d1zDx9L0yZCvSUp5K+Ph/CfTFT8U
3H1tLmTxhBItRdThVMIq+ocCl/dmtweLyJuT7CmeFJXS0nCV3kvhDOpr0kJ4WJjfKSYcQCP1knJB
IGt0AfUJnTEiiops9G0qjuZzZQbqcunWC1c1JegD7XFC/YRLKrWn+zhdteiyrYgkATbAb0CC8E+Y
kc66mavHYi5121DcSyvuI/LGG2Vxe4ZmCuZ+w/2ZgwTptrBji5FLAD0AaUBLNjnLm2r8kdBFH9/y
41uc/pHab7/7Tv9res9+U+HaqyepPTymO2IVSd8bDfkymWSHKt2nS+l5CV63E1VKL26zwKNKkeeV
vMjfG9YSGRxqv4HMEjyXaxLmTD5qlDjiPHge0sm+Hk5iddW6u5L+SaU/WvB3MPNZMlCC2M/lQ70+
hFsT3tPwTtylGNxJDOqxfaLDJk/p0jenIj+GzZ4mD4NxG67Mvzr7rcmK6Db+Tl+ADORswjfTYN6K
LCZ+n+yMGOkG+ysV08BrF8DN3z387/LxXVV/7iNMtWOYTM45heSRM48hwkfLjylEwTqBBxARNynD
6C/NF0TeimwTCxMcbkBDtZ0dssjdqW3uWXDv8qvckHHE2H1Mi0W/oozNnhSuxlCyMaOMaI0msYeR
bF6Wlv7VamA+9ik9o8IFL32aTffVu3m7hdiYm+1Xrx2j4eJLNwrzMv2jxT9Bz7v81+c2/2mjn+T1
XalfA9F8ISq1MYy1rF2TB+ravs6kZsD0U9wpW10iAOY1NLoEG426wBbCui/3D+PQm5jAdMv8DTnd
OinQ927IIZlyxVYYYTXpsiBlBHDH43uC8gp+IxLzoXJwk+uVg7pcIAMjdjrdzjdCjbtsnB4Hz038
nh5jizXettghH2fHTEdbYV7stWwdUYl3DO2Dtyz3k1TFJhmZX+ZvGJH+T4qrT8ZR8WfpJLPl2uTq
Vzu9U2BKB/9hChNLmVgex8I2EXYOd8R/Tm+JV4U/lgac3rxjWBBNTPMvhdJoV4fBIIwidZ36aYbD
xKRZHVmME2nDakCWVzzwvMv4wlUXBX+Dx2YY052vV87tep4y+7o8shOPO2L2EsRfNeqsSUhBW83B
WePKa5cBnX/wvTATRJv+oWNPSl27+fwTZAs10cY/fcxfdw1yLo2V/ShvgNYZGMnDloHR6Md/p5FK
2XaaQSsx5elNTa5PolaBwq1X/Z0lbyetMb9pzmMZUs7uB2nbM4rdYFxk0gxG9troJ8E4EF5DM19n
ptnvUDNJCHbOeXsSo9ND5qyRlb919lfUf/zmjzR7li6Sow6T4AqwVEckubaYGoumW85/mXtG4jIQ
x5kn81FNXtEt9oJFUhi4EMbg7AmQ+P+MrMBhBIbd5vxPI1QFoyyg1HIs8wnx0Fa5ZuskOuFAqZzl
Lb/cXA2Zde8FdFDG9kGGqx4cACHp6iHSDql2EOpDEB2ico9vc7KNkPLyZPakB3m8Suvvsvxzczsi
vHz0HGu8Tg8XpfIbIBE+rw8wO/xfe/WNNi8xMizUarH8gsCWiOunsY6R1DJGh2LLuiNdJoukZze6
Dacobg8fZuhnEvaaVZqbam6guTH59o3bk8smLqk42cgns0f+Vfn3Z3Mp9JMozADldqkFMEJrbOxC
0dsUUoFimn6bpkiVXkPLsFhXYQjDPRIAyOVPMd5XAmblC85quWQzb04AB3CXFaN330lwgOsbFhpl
eq/971b/M8zi4Lv7B4BfGDxt8B4UTRM3GxaJFUyZhts+f8xl1UDw2OYzObyX7T1u74Zxb0S+f14f
yBm3CWnEyhY0V/r7oPTkP4wS0OuoT4diS3bS35d/MrARXtBI/ZNlB1wxQwhmDz08jqdThzNtctRQ
K8D0eMtyBH/ZkItJROyTSF08z4tHPGfWYSWCBXt6avD6GMnTTw1u1s7Xd7k6b1uXa5xpbh57/n7a
3PvmHizxlD0dUkGS1OpYgs5CwYII3ubOktllPa6jPNgeEoN3cjqc/t0PR7Rvc/5V7Us07j0xZ8Ot
yK8dqEy0Mv3BKM3paYo29B1YTMR6yRqf1FF5MVYTSeexPwymYyyF7m5gclfMTT/MlW6CO9X2JRvH
FjbrqrQTDBLfZX0PZdKozlOH7mLXmL5LK/Y/jEJql/XGH8WiJLtyE8yr67S+M4TTNocUegodTjxl
7DHGaNRADzpHhfOIDp0f31nMbsMt73im/bRYcEZYC6T2ChrCpwbjCHyCEOJwSQir/cFBmIr7p/mD
Ep+mrgydCo9i6jGtd8pljb4QmiSDNOT0tPo/enQsxFPe2lK1YtTmSqnDtGr5J0I//S4daaOSkJJt
LB3ppAqVrNWR9U3pCI2G4TKLn3YzKJuk3dC90qplzbKxKfm6dKNDu5ZRO4+TU2Apr241yVaGviTK
IYpdQMPy6yqAwfDwT61w6G0eNOwrTvQ0mB16ZAqQhAq7bi2p4iHf8CZjnwrYgvAGnG3OCswHC/jr
Uiq2/nRLs4TxvmXMpyt26DAKLdG+c4I/cH4gKjtK2akzjgtcaWA7KuZqw6LoyYY8iq+LVtzYAuTB
IVYPbXeUumOOnXJcDGKxUCXSwP7jRtERW3W83s5xeZKbQ1jtcUI3VFw31EkArnFUSP5cGRGb1udC
Z76L37jCXcVLC2hXBgXHqzIv51E1UXxM/zDdlcyYNFf0Nki7EIMP/98y9yEBD/IgdIYLBvRA3inZ
gbwPECY8+thQRQnvBUta4D7aNXTn4TZUvAm55/XIKCts9jvmBCEtYz22SzVBJy42FWK53wpsFipC
u1IjV3m5UucNwPz2qx32ILMygRZkzAN07l6Le4R8LOM/9r6qOuCWUn5pO9Pv1jjf+UiMhYV1PF0X
JByi2QFN8VwXGCmMFcgbcawSPttGDHNrTBdIanRtOUCNqdDBk3mL8B29+tsT3OTOYDivlNesV8db
1qWgSYY3NpqAr0hccb1Y65BSDh4a9XEzqjdImZH15W7KbJVlGZ09ExJjQOzuAHooGHJ/DC0yZQEF
fpb8AiwPsUmCeE1GTyygDvIAWXTB5/iMkLHDDERovXbKtltD94+IuTQufnSZzNSXJb5ZQcAyeNIp
S9t7rs4QXgm/A0LngtbZ6nc8o8CUcOdymbmaMAak4KwnPW1AjvQEUYxZp3Tinaf1Ow0y7KesUBZM
qilg1dRmjwX7hqe5YO5ZLChXzdXHgsp+m/SJmMnW8v81mGOmClBhvcw6mN/NbHKNq1tmgnpEBrR5
sd7C4/bN5junRZiMjiuJAef7Hi9rC0r5rNd/8LopydcL0Wl/bl7HUt71dAaznmzaByRZr9W2GlPK
fj8VDlJ5FJUj2eMsjYXD/t+z/NKLr9K4C/lVwgrHuC/bT5jKcsH1uelkuOL4fKKlPKxqQWUlS6c2
OiPcQ8Y1zU/ygyXyUSWM8IajpcHEmM1YBppX/NFUZGAlGOljR8FAhq8OYRoIhqlJ4iYzFG53w/vf
6k7OvJfgEX4YDCaSBx7A4BZjuCtPbXwwip2aeGW3i8Ijrmh1HWebVt3ogTXpLfT33X/195VkZ3TG
pT0tbUO0hdLWIE9mi+cqLI7r9WN6klBn3ft4P62IItgiupczU2A7814uNy0zgghe83T5ZO+SoqhZ
AF6WkK1qc+086CvbBsP2qkewNxg2EJkS3Zi8COTZYCG3a5gawJxAxYrRnFOHyW17FoxzHp91UIzF
CRld8y1Fh8ITGXkoe0IP64DZEAtbVrV7TTyQJ77EVvKxyE3i1ZOE5bEiWxmU4LMX02SGyMtgIftH
WTlm3SnoTumKj6yVthjZHWgRzeo6K/WtiCUXJKbXOSEbQ7DZtIubvaw70wfoLUjiV0E8I9xmzrZC
X0vv/86aH5p1x6IY1IOP/Z/ZDTI560m7XoKQ2uHekRgh75SB0I4lHetOSTYC4rV2VbQmys/WeSgM
rmd9sCR3tEoJ/US1axaPg6TtxZ18rx+2xnuutRjNyLi20MJ9qwjG1gxpuh16B3n+Qr4HiImCf97u
bQQFk3Au/k5EXtdzw5+FjV0yuUWhp3lGPecFFPLX5+QYLUQM2uje27XarnEnZfxgUiCmTnhU8L8u
Pnz8erJ8RyvRGnyilbBjC9IlmFx5ApPqluo3Ndtl35V/k59Xjh/lxDHS6+MxIorbVHYHuARsAuby
X5mh/wOI6FF7nLLiHEwuYXnFf22cJsxGLAMv047TolhP8QeXaxy56pJdFkggYCp3ZbLX5AXCTspK
wP0ELSGbnRa3K8GkxOTB6ITcEhEzDa0DAv1fjP0dr8zKDUWnZGkAQ22y3CGgI3oC1lbf2K3ohA4k
8edaklbIsJGDs9cqK4rg5Zc4D9V9LG2DWaaPsMaBDbDKLMKKn/ZLRuPubPChiwckppP7ZmDl6YpU
042n116ier467gal8RwLSDSO97joI6bL4y6WQTvrUAbLgKTM2nDCzg0XcCuVbv80YKId6tchEA76
cBCHw4u4NAIXmN1Pwq1aeSI+sdrVNnToTFfPAd/3ljVw+dZFJLN4lZJ/K57xMGcUhosDi156yBFr
x9iqWdfNOGeGlDmZb5VFCz2jRIsGv36dLbPHMn7PPyry02cVw7VuLStrUVmjQYNUs1Xi3VTbhRZL
mldHmPW+QufZ7onTK1B634rnmKIWCeRreCv4f6XNWCvsrEzeDO8WD4c/cIN8/tgkk8NzOCDubjZi
umFQDVSBwopWdyyslBWF1ThBe4ZbZCEPWC/SOkiRnLHBFhaatgiZAYcjJoGI9JQlD0Muo3D89hgQ
tjwGl8EfWtZvAgSZ33jM2ZXi2JRjoP5u7gCYOwTPI7PF6exO2se63+ZIAQcY7R6cM8xsxlELz/+N
S4/l0ZHezneScZg6E5DiL9RLm+AfS7E/LeSCHJmDrVVEnnAMuPoXAl2MyD4Q4AV3J6bS4PXznHaz
Z31RKPG6Jp7HOXryZRv8xuhbKu/FSh40YieS973wHxfFuHCD8o6CaU+vdGj0fc60kpnMglIbJAXb
c0YCfsSmZkHiqxD8xNFKRTrLHcBL7WVNJxumSw+nM+WHzXcxmR3a4utR3x/zXgQEY3+q8cnMHHrS
vR1S78Ym4OUIIukXNj8kQbRQBRD1bj6/zcN+VmYrHQdtr5e7aeDpZ99f4GTPf/4+YOWIaKIWJsoO
VKcaPc6ip4fud0AKmEZdQzQhrPHHthD7PFkj/w1vbyLLByAG+Tqf7+AqksutsdJlzrswTTUYhz+i
x/hHJMrE/CmRA+HTRY6s4Ri1JmeRYALoe28AHx5ssGJY0xHC4QqNg4W6khJHfgBTMwMmoVOPWpaE
EwhbzRhuYQCvLB3mphM2q7TjuP1dpIvxa1vmRPAWC1znyG+ij/wGFsHbT2gYHkp3VDSItT9HcazM
ONSV08v/oyVfZXP71tGpr0vh8uI+bSmLrviOA1DQ2qbToGjs8jnSdlt1yclgu0Kd9qHZ8QmoZ1in
PESeqTG3uZ1usO0Ps7uo2apmf6K7n/oY3R1k5CXbC4zR7ACeOGB5vlceLgPeZBhK5mV5mjQHBSin
5ImJ17QYkEZddwIf/Jw+L315VcJ7G96fLbky96G5+2g44VwehPeZ/7v2U1qIezgfyBWzPjga1IWU
YGF4eIWHNjxIIbpikjpRWm5yg2u/gWCXmYvkAVwRjtbEKslNni0a1FfACWFzjtiHF2EJOCIX7a2W
Z3RtPGoM6QIPvcderw5T9ZDWh6o+TMNDI8Mu3BvkakMSc9qno79N5QGmamNdM+GaGSuEthq09HzX
5DuMvqHoNW+hLeTyallrC1SENWhrmYHjUmmXyWOpzlTmv9Km3ZZTN9G3xUwerLK2K9kWBqdrF0Q2
++WY5I0nO4nOz/b8wnphnF+bXnYCZgS1o6Ei0214FDV+Gmz9v01/jl5HodrnkpeCLluC8rMxn0BF
QVjQrXN1XZEUqm6egzXVrXiJbVN53Jv2vpZA27qo7ORot9aUrcAQw2wnY2U2IRlp39a7tUIh+p8A
oSsKUHFu0gkXjJqmHrE+dA+18V3lP1fNjHw3EkZvPamH/bKMxl+dgHfK5XIcebbvD8DIk6/J32E/
/fhKXgmaOXJfD7P7Q/t56T8eN9ZumNAhjeJapdyM/oVsJfxWEn7gfUJKrz5b7TJjFKOP9I/XqX8n
IZf+9xVeiWLuVMHiv5EnncT+8vqSk32SHbpiFUe/Uf+73KjtMn1jcjtt1WSYUcA0rgVmp0tdhjtx
1YvrUFyLYmxTivYSSWcWpI07iV0ldcTCPvD0EF9FCXtndAX1j+XOJx0UdW21JtQa7Jy+U419eow5
Zxe9j7x/U/EtthtZ2eQtgJ5NpWyW7ODO0wz3xEmOTkFxzPS9puzyEKLiuUUAbthJaw2CtVoFpYcq
F2rO01yxiekBKBXjW231F1wlYm2fZXZHZe5mC93Y8ZKpDTctHcVwYUvgmlEB+AyjZaaR9jKug7+C
8pdUSfVXff2V1N8U70iwYOctj5LWp7iRKtZP5kf+R1Ek6WuYnlN9bf4MzZw27Z0XCQwOOKkcXgXD
DV4ewkECo2nhE2AKJEcwd1PLA6dgATGkmE+ac98v7wJzyXbuO/7GHNX12jwKT628A3kKHZH+rbFo
c3RG6fhhdJTWY29D+0Z8pmJsoRS8hJ082QnCLvL3vrgL8p36L94h/xoZIGlyxXAPTiYV9qKgsH0a
iZy84wm9il4eO2RWtKlJYtQsrtg1orXZVgYK9D+f+FEYCSCe4PxM3wKnx7HM97TorXpA+nj3HUYY
gjUmcwGCR4FheM/pTNfN+C/MpirdcJym8npArEGxA6oGd4kNdQhVwYgEeY+ymDqPvm3qM8p3Et+/
G6RBR8jOv3mEV2pN1BRigJy9zHvu9MjHCQ0eW5PpD1VUyX5dWaXETtw/VcoB0g3N0UiR+Gtgyk3H
+TyjrRHm9lYvxOqs0NFRjPp5TkUln9OKUyY47HmwggWXSUq4tceKB/TWlUxSqhVm60yQkeYyIDW+
Tc57j2ZfDk9JcjDT639i19LRe66+FkgkyALzJ0uUrirJHSv2+Jy5HMTcIKGywAOHQSKaA5lCF8ud
zNYIfXkszuHbolAVpttisVMKdjzGjNJiQswyStZ0SdOvSxt0cTZXBdBiGY4eCiZUr9B5Dq7CDfbR
ZDDUML6ZQvSiw30PUtPvocutWUmKHgMMGHOVpcwf5Tjz6psrEz7wnQSJsb5JjK0o7nVxD3eFqdPr
BkjiSeoCRl18/hZKWIEHiDimH3YU3DwgjCB/qRiIo2u1gNg0uE8DQ/qWu5P+W/2ZKr8v9RdjXqqZ
4elJwunzSx6+RPne83nfbzRSzEmmqEjSOPjxRYkuVNSHceoHnLohIG0svBmHiw87oElWLRSKE35X
Z3eQInMHEMXzddKJ3lSn+ncoPTKyVGAna/BYar9hQQaX6fMr6uqt6r9AzM3MD7GKHVQiO+YCogjn
ISd/OB1RFHzjnLEg3xqCZM+9ccbzB6YgUE4V1l/cm8oerbJvy4k1ATltrMPJatIhTt4gcS9mWWgp
uRWjZJDBSyII4NWyIXSVRnjexF4Re23tlbUH7amyw8r2q7EZVkosuVYFsLmzXuhoppdePOP4b6Tj
HtiBraDPNHFElQiFSi+M2SPZGXdaAgRqFRVr+0Z+0g85UTXWEJhkfKR/JH2Uhy47VfPYt5vJkU4e
u+brsRKalYhjVsCajrxgASCixahtLBD4A4hISsAbo11TZwmrgLmhU9Tk8wwh4pfGXsxkGZcjHqYb
ZhdoSsiitM1D3WRPO6ltelq1nuvZB/44tAyZ3Y5IGVYdMVGEoN08QXXpBZp7NNywETD9GVY82CNU
5MepXheWGoN4ekmXsTQB4zLmgm6UN0KJQkzgeQSeVK8QP+FGNc7J45wqp34OR9BJuzNji2QYv6an
wn1s+Y9NQTCOuJZJGf6/DCxRPNosMbCQlPk4onCRAdH/y0zGsZg04l/D/RSz1T9KNWXBeg1LwyZS
QNJx788ygVem2WaoyU/IdL0RQQ9/voQshehw+QD7wdR5p0rmkMzI6p2YtBrKPQlubrqT+DqagxAQ
TrUlEOUU3EtlXxY7hbqIVtJ9FXhX2I5v05RokUNG1hw946tzWU408VZVtyp8dn92wr78dLTMLhqr
gPPDwpSmDZMQ2QHZqNTEfwZFUvMybYtgqa2+OuW7ny46zUVCG803aoXwat4GVhlYbW+R8/mczIbk
1lWm+AcZGcv7zAoDq8usqW8VmYVCnEsQKJu/NcfldZLcIl6pB1y7B/91GIbDpkORMUqrgnnrW6Vv
dSZyCjL2mnjPepnVg/arEBOLEtUsUV9vB3VbxjvMUHicp/sHjEfsYs89XbsQrcTnDUfUKwI0Z/HI
HxTif17eY4yT9nST4nK0spMhgev966aQPQsegPsigxq8Ld8JHnXuCYvn5MzCqYsPur+LOq/oIF4f
KIviRY/KR991CWE/e+11yP0jnwbdXGdr0ShbEenlNOuvj6fhRKwrYi6jPzz1vcog7GxkRwYQ0b6U
vJ0pd4cy2GEGpCqD27gDVYjymoU6TD1Mc3SJi7F1YwBczDAMfkIjs2g9SpHPV2bjMKbBg9IEXxWT
7T7vXihFDI+zfwYxNcMayC00Mf+EyJj2pJhcJ9qtrW7Mx/ESLO54YjG7Vt9C4aqiC7NVr53ZIvE9
81uGGot4BIMpGoMbnomRyR4Js0nBLGTx/49jZCJeQ69jT4jFF1/AlRJ84LUZfDdItsQHVqvZ0zg+
6M1HcjR+iGRDmCZEdEoU+HR+xRvXhiZXQBjQ7Ht9Cy7NDMWDjIjpja2mchhRqqzuJktVWOn84ThG
UdFeA+y6p3bJKZRWh2cyh2dPBxYJmx4lz9uL3gijLzoaWxyQpGLgqm8kqa7bUm/rJGIlFvyWxmkH
O0utVOBetV+C0+tuwcIDVNp2Eu8CUDvdXrhimQ3cqfnobONl+76dwdRFNu6MZmXlp5xPSNl8zokS
nbZHqpvHGhQzdmcKkXIpfiWhg/jngXvrwVAf3QOtVVyMpBkuEcvU0Uh++fz6oN8kzpZRiYfUAEMY
FDL/9/UArWDGijMsSkcgz9HBUjdlVTOlYDU8ud9i4dPGLpoLSRGyQ0eig87i3SNTH45bePBYbBpD
fzF97ePMDQ2Toz9/zrQOEt1rhrhvXAowDqkTExrWNUf585+VMPPEa7fH5diSipugB1mg9UeDqfln
jEFMr0plhymQV9Ychh7ZwhghKLdxBf0Ib477o5lNHxsJCchPHY417JOvERiURRyFP6a2u3p56MMz
w8on7BJThEVnXuGPjYNe66lslHehmCONJZMQQPwvgysTFSu4GB0VIfY6O7M/YopPsCXPRwtxEOHZ
nGxLBFePbillrvPzWbZwe7HWnnxdcYhKr1Obuem/gpxQlN8vvA4WSpQXkt4Yk+BoO2edMcyAImfJ
XGpnWv6F5x0xmjJhnTELlTmeIlRhqxVBzXmzL8vRvKrLbvqYmYdnRQD1gn8Of5KKHURY4pBnuDau
6AmLLRY/Yrlj7dtvIwDlhsudBHkNtCfXowL71l2fk6sOY7G65eSxVDelv0rLOhstilnuhWCyQld4
OkFuG7h7lpCHXgTFBhuqDBVod21nuVMYTjzPtCu2QP11KQHfnSdoinC7Pa4D4YaEsaCAfH4V8l3I
KLkGf1/lUE62vujBzg1801dHFlc9Ugsy/GtoP97caPrkhJk4yC/mrdQyIHjWor/pXxu5fVMbAktS
NoKywV8+icYmWdGsgVn+GiBRQ6qR4rWCA1E5tDosmfyysl0PDvlWEswXt2kphUrNfbGaf9cEmupS
E7Sq2yFCfi0VJv5sCOolYCAfBzgzfVZy6eylfMktuckbJbUa5Hjp8jL/uAomwlz4IlNrfjFCwizB
4FlK4cQDETdy6CgTxzBGRYhKpheUW+wx0+cqwqytr0Rk+j/stMkLw/LBOow/EdhMhP3rklnQPxzn
lOUQb6wG/Tg3d+gQ5tOz0THR/+q7TGPYPAM5Jb1c33B58CCCsiSmZ3PEPYBiGy0fxD9o9q2/kLgV
pt6ig2eK8XxHS0XqglgdPjOXWDs0NTqVJV9XXt8oRybBiAyAtay+QeUwqAQUJnQAplKuBqrcpZcV
u6LwksqdBqDS2W8v+p+Ja1b/8JSFj++H/ief/ilImZ98x+F3N3L74EgSCcH77QyUuP0BhPEcxtc3
2zMyg9lZj8zCkuwfjJT5GApRz9t5xq3VXvvoC+3RUzpJ0/+BhHGz9jN2a/02FHa5UxHBp/626i98
S3EmEoioXOInddqqVWYGRY+0a3zel+5rDmxdgmZUWAW145LryGHEYJmpskLYUosiZPdKZ2qyUxfm
ILt158mIxnkf53MUlB8XOHt4SM6TbFa1wBNc5oaQholITtItsnS6Zw4ljKts0dMd2kzAvcydgXtc
2/ZYA0Tetz9A2Q1I22ihOIrzuYHQVnQ0BMq9x/UAzIXLZLKM9Q09tI7s3fkIHtTSYQ9fQdr/uID7
JZ9/mu/Fye5V7MV/0i+2e+EXvXuCIFD/nkoIQg505HAIWex/mtCPULAT4SdZWsvQ10ZAYJaSM+Vv
0ES7wsPFAVjO0wutP4eq2C+E7hg8jtnjOM1PGXjGNZjhfv7EW8eEYM9UoeITjlhZJDzK4HUZe0Ov
n7ii6CqFmyvQWtScAmgLOL49GSExjWT/MO6wa8FJ5iLbkOe21LZSQtz2XiPfRjiULGG3RW6mrRth
PdDgUbk+OBFyH0hw5b5nqOCkok2vgrxZ/+21vRrsMh+6C6qdvXyq9FXdr7Nbd3/ppt//qWSzzo5F
uHot9n2yGWr4NCu9XInFwjIu1SxiuPy01dzh1/Fbr2u2hb576rtg8SFcFN2+wAA13cvtvq4wc20G
defPczBJ47Axfw8bLdbE+jbHARMcp0+y5c56fNEfl0K9hssY02P51SNcGm7t80bPxfaxko6c9Ibd
sPLbRbMUGDUuoHrBp+iKhSgvqnhJBHKuLG/E1CbrkicfV4i+KQxTIoo1IwJv+I3gKbufhSvZYQMe
1COpXs1SNl+UVWTebafCvmmPBdlZmPVvn6S9al4thXcemAodkixTsu3hsru60+/1exBdApI2gZ+O
Ksi6hIg7esR5O2GhVtfTl9nxdp9NBS9/Y5Cj3P6uN+pzpJvKhFIHK2n+P5d5Q1w5U5VwPVK75snb
Z16r//GZCzqlnYW4BSVBNo6zGIqAVaRuEy1IWQROaPit96Y+G8c2/rLslqmy3BE/MJ5+DOdw3K5g
kCMWgtwpR8dBuDOBIySkZbtjeEBrNAOM4QitQe5d/EjTkRYJP9C7S9Td2GQ7O+xtaalMXKbYtcU9
m9PmUOKxtSfZr4JoyntqEh9R3yQ8Be3ZV3Gyj+BfXHqiRJm9bwsYEntpqf7rwU0SzhwDNFpPhDVi
ES7LRyxiaKNYpOce5avNl1MGomzglhOGltlhUI9Rf5rK5yG+DI+LVFw58Woivqf7+b8XzNwV51bV
uGvw3ZZM4BPu2Zel7iYShI5tue4UaObbtJr/ojSdCmcOMa1k9LhC7oiof44tD9zzKUB3K3mC9/i+
RP+HqPNaclRLu+0TEQEIBNwCMoC8z7wh0lTiJLzV05+BtPs/ERXd21VWpoTW+sycY1o+VUS3ED+5
bprHf9nLBCpOoD7kpxfXLRB2T8Cb4WEKa8zEY/eSPspwmycrG29fPSFPUdCWpP6Kz5EcRbor5KjP
tFqCjgr1JTG4pQxj/zaplonisIJvlhGZ48NKzVZSBtORJF7TYDDYejCDg58HtP67E1g+urnCS1NX
iFy98bIQDQpDmk1iD8KHon3e02/x+RMdW//S9L8i5Kb4R+osSC2VfoLU0lBKLVV88R2X1wKspkhI
JVGptngQS9gFi4Z4ptfVXEcrqcDATIinhis7cvAsCaOhMWjPHRh9/zovZvLioZsgAwRbwJqu7xnU
+8leSfZhvKtYytYbzQYToHYurooUe0HJkUby1PiJLSv3opr3fM3nlvW+wfEjLKgqniIU4J0cH7Xw
XPk7WcSJsOR3EYcqLlrilmM3ghtv2fWPRARpcsz+SGeu50Jlqzo31DZ0+q3/ErmSXFo8cLBbydMZ
yBLNb+L+gRNxFLuQFwFxHP+GPNroymL0bKj+OpXNAgXrtDbDdvtOzminu3IsisfVhNjsmiUpCVXl
tRBYJphibHUHbg7J/50SFWguDTJF/U6Ndklt1sPNby6adNShMAABWlXpRu/5fDRmcFE2xGLwwyko
GXhXUN0Wtkdoe9FvtZJNzVFuqCcvinqTCInnmFKw6gooMWYodMl0J8qQw4qAYUwCMUNx6IGkAb8M
gRyX2ndS/kC0m0JztfR1NVMU9mVraVvOk8Hq9sE39daDFNzxVugL557v+WqMrnKkB2Sx2sFR60zO
FuODURHyjz6CumEtBcl7CGQFe2Xs5bEnZ0jnkH04ZWf1KlOlZTPdT34fTAobaFHktTCrWnDWZmB3
dpV0mmZ8mauRfgwWnRB5BXiT4jHXHehayTr85RdUCVa1uj+l/ZL8L6X+zgVIeL19dxqioAdLNQdC
ZMkVZqVv1RzQiuROsPl3tF6mqsDFC1jUqq6ezdqPu7/Uo2V641bCU3B8oDct5yqTM4yRfEf+rng6
BVtxpvs+0oYjzwIQO1Ec4Y8g+uqMXgzNijPyBEsnBA1WjTnWJfSVL3y9Op4D8AI+gJi1Qk6ocBWB
n5GS+zJ9EI8s4f4SeDXccixh3QgpDP/7cOdTJIvOsOdOHtx0cCEwCQhxrETwlsERrG2AA8IT4hkA
Fk4IH51fhr/fiTAF8tAcNLunK6p3MWmEypp39foGWMjieFE+VO59h8DYyg2u03P+YBizL0rTJ+ap
df7jOKE4aJcId8ZkD2gcFlJxJWcgMErFnxP60Tn5v2RkQi7qPAJn8aiUbLQdonMNBm3U7IwcAOtT
OQErvz1Ht4Y5pejvEHMWozGXEGw4k8Rv6tWo52bHQh7GSsNRqGKLwfeK8HzdgEjsNz0233TbPBb4
uJI/RqrVrO2smEW9mRXHYcy13ooxXEHrPuwez7XICYzN6Mo31c6Zt04q9y5Th67jYh3CvDXwI29w
8arMw12RofesZFpQzImSLyW7hShTL5RXq/FOk6fb4CnsG+I1PmT54zb8Vd25Nc4T41wmpAicpPKE
82xCdJjbzvG68tzQqvCbeYSJoo8KK0qu5IfWKwnqp2Gy4KncB4wf1UvjFeaz2BI/Hw9GGx7fKiFG
8VIZlhrYNI1UdHdIPSiej6nHVBnC/Qu7WeW7jqnbkg6KzE7+tBSMa/GqeDg/OQcb6XQb35Lx5Qbr
KaEw3AL6xGl5Togt1hlfbotZlRwrHgrgmfBE+cgvu9h5g0XJ7eaJnrBir5xOdOrKaeHdgRRKnGBJ
SvcT4Hm4z6RtcRDMttgawQaT3uTpvU16mra+30lhbDskd/ssxwx/vG8bM/SXHcN/nsHXSUV2a0ux
tniWt0H6AAs6lfYSUneG3+P0UJmiiFypjWX8JJtwFSFlJtr1ua4pVlYgz8b4U0E7RzKv/62Hiize
piFH0tFwUuXaLBnZo1+LJGJrzbwdPx0hdtIUhDehEPNKHt181WM8/cRFrjnY9/CL9+A2L6H8YjwW
+0Dei6C7nsvbPCRb4Lnlle/9bWauw4ToVQLgfWaMxPqG/bEzjnFxIm/1OZ/ej+H08Hgcu+agNIcB
7SZMwmI316X155NN3zYttlKwicH/lxtQC0QXF9pc8ufyE930sqTRDx00ym6ibdp07+eH6ZTZ5DKY
bppzOFzy6hpWV6RGzXQXtjuDW6jZ9cq2VLb444BU5fxLF7wGvruJDOwMiwgz0LvHVnQx8ariK5S/
/ej36aVbud8P/MoOVXbIGG6QRTdyQTmNJKjGHxhMv7BRu35MdgH6zlug3Yg4Z3/a4Ekc861Tw5kS
gAUFkEdmfq9OhSl4rDyG3JLlGbSn3IqEDyn/Ihsqkb5D/qQTTY7Cz49AbayBYeWzudCCkb7uI7Hy
5+U+4IzSydQYdQdGPkYiMKIYEJLN8sTLKIM1Zpo4TLwJtw2xdhRLgFG2BsPtVSQdQux0AQttSzdO
+SJWN128VRWIXZuINY+6ztR1rkFvrvKZDEqD/18KY3aArIyqP5iXTebAvCQ3IOEvOkf4eC9JjvFe
UI4qS3HEedDvRsbTeopVpN3UKryL7fF4n1796AOoZE8Xc839y7S79PGlz8+BLURjs6DK0OEPOEDi
/a8w2WmRjdxR8+fZrCM41nAZjkwFtgeW3H/ebDU4kBF8C6K58DhwuIOHkkOoM6aUjhJS2+ZRpljw
/9HhMCrEhfSDTzCQ9gNJvvnJNqJNhLo+XaWRF/hWw8q3nwtkyS2INvcYvayEbM0Zq6c779akG2DA
pGn+L2Y8XeX6WY+vejl/ECLucZtqJp8+zgbdaWvgsQg1XW5mHglFdte5bENB5a/ihvKOwYXrp4s8
WIqZ2024zR1QEUCeE2VBFf2NqBN1qRF5yEMlTJ7gjSokzA7nIZWbP5lzZwVILtl1D2ylXeJf/B34
HK/s5wQ1Z+muZRH2gjlzbt9sOXL0Tw1wHWEiYMLHH0uJnJwZk8mlUS5V4pps3VJLd8KAVFj1jIb0
DSHuU8aAMNVAKi8pWG9ATzhWOjxU546ZO8jn7pwnZ31ySpSTEuwfwiYNNlXE+86e1yN//Ok7hrGs
LNmYVVyQRHDZebUontgQlz4bu8CpFgIf/aWBzw1reTsiFstgpHk/igV6YWjeb71wEc5pbNELU9Wx
S+S65cPEdRvqYx1WE/51gL8s0K9/So/vYSnYLTYe9k/qJoFnFJrMBpHRkK2lyYzPV7rA8NQDZJou
oLP5OOyZ674QlSDFpXZEilOy0hsNwwFwOQjxZF2KXsBqU7TCYSy6BQaR7DAf4xyOZzG8zwteMupF
xNgv+ymR3zwVtPBukHlAcm8EhLRfov9ljY0boKTLewLSqAcmIO0sOilbg5abVztfyzuhGxmOGKVC
Jg71eTR1CHM6um2T71mTcSbHK2YvjHVIsku3pXor0NIov8TEyo5gGROnax10DWg/iemtlVHXgDUT
lT4y19RAl3p4J7clE6xRzqhIp2Pkt0Z7HyCVU6K1IyhMdFegfyo3u/XsTZDAcg+nG0aEjH7Yozdn
shHZ2IvlmLGCD5A9SPhETr0ZKCayrcSiZ9d3X1X0FTw+2elMI9M3cwW1srkhFbD/QrNCMkBROyQD
wDpMSKxHMJCanHsSHhx/XiA6jeCWLQUOlsDBFw3sbBZHSwHbLQs8vJMzHYs1uP8putsnCDvPD1at
sQp77tyNqm4iO6w/4e+zVxhpgdkl1i2yaRJiz7AJg/YYaTr8A//0kICLvXYI2uRTrXa4RBqGKpjB
RvXigHEWQfER7juaO4IKQUyyt3WRkS8rafVMN7MIGw57qeDQMLPD2UdhNWyV5w707ZNAEELKN5W/
VW7sT8BwZflW9TcxGd148gmY8/rci9pxNVTfgRUudaLdzRR2UrRU+2WXo5j7b2UfMKq2wueo0h80
HAze8Y/l/RuoJ+funzVEH0X0IbQfCvbi502+3xq8CNK5n1yrnmRkp5g4EkgHgJmoZGXnAa6GRPYa
UOU2JUFWuamtV4J1wHURXQMqOM2CwK7l62eM1nFc8ycMEPCtHCSEQJOZwAxwugQQkA3LIfnj0L0z
W65cWDbPYJZkG+DrvbHVngyBbWjyeWgbKRsqGH9l87G074Gr4s2Y/x777AALkOGFkR4C4pOupcG0
/AJoZZKdq8x+fDdY6ZEywNZhM6CMCoOMN+Kvf2W308nS6lEL0oz4sztu9djhGKxwNK0e4rr3KTBv
b/A6bRSHtYGP/X7MzNt/Vspj9kp37+S9zC913od2NNmr5X4I9kaygkSgaHA/PIXnV7GG2OoyN2wd
BPvRN+kGR934EqrvmHZyylg5iL7k+6eef9wB1IqbB2rSlGnkQWI+Nf/yue/5RITK/k2lhq9Y/art
CjmgGK60fv2wm3Qv10ffP90x4fYXBjwDzckt4d217wSgyqMkA38CkoxqOrY++BOEiHHI6uF7IG6f
cGDx+XLBIEPWHM+DYJSYdv9hUwVGU5dnQRXGZ6GRJmY7Zafo2dazISN4VZVe3blVj4RlXbnMCrzJ
1JmYbNoWOYFvOQ3aMoVG2JvDogOVJK1ChQ/KeCziFRxL2eGxCBDGskLtds/0OxJ/sv5fH/zBWa6O
qnAQEa6nh+r6NzQ7mHA4/gI3D9yaoJKUmMIl7zT+21RaG4uWlnE9m0L/nGGaSz3ZwfCESpidU7TA
Ks+eH0IuEEDkVBAFxc4FDQhjwJ6gpCdKGUHLGnk1yU6h6vrzfzjpwRUgVwpIYyqr3SIiPsQqSLtq
gIFt9RrbE2nx9TdyenpqrBsbPd7IMeFTm/S+7vuVnq5YwxHa1a+wJZHficmMwbQHHfeREnfXTveU
iItIwnTIRtVpuctXGK4DXmR/ib4NPWRqL/j5cMuncwKnQN8qwaUD2GRONmTCkS6EAIuYzxGHi3m7
fY6LhwFinFLD4XXRbictWBlKA5NVp/0mDmYxUmpYZyNxUErWguEh5Eqq7WSy1p5kO3LAeDKqK0ZK
M7zeHH7dDUvR4hpAYEeusS+UwwOR97a3mFLUW9ILBQskQeEfeJ0NjA7XrHMLWGrRf4pGDCAos9W1
+dP5P4w3dwO+GJKWXsHozF1RjuHFfxMVEdBQ572wZTqjQvOVUheSFk1PEp10EmkTwREdVNDZmEQK
EGqKh9P+UWiTLGmT8kTLDnRv4nsHDT0TbTqSMYOwkqOhkc8OKWxKIpmIaQX/B2GwGyDfirYgpu8N
oYVt8CCMjSnRjLU43zqK47tpvnkXCIQqCqRNnaxbSAogbtjfDbZ80lVsGBfyL7kNA7ayJuXL/D8h
q88VMjkoDOdQvqEyeACSWfCuoBsswEx3rEFHEF1BOitIBHGvZCfuIuSgTrCAMMoz/bbnp25kkRgz
KuiWFVVZs+cBwFXXT9a46lsX3Ecz+/nHA47FLlY+3xweRtsNT89kjk+uYyl0n8GlnAz2+Dj61g/X
tse3JgpkGe46eROZk/RmUI53H0P1GbhPrwBlO/3sKyCQRCtHcHS9uCZTzZoq16lxKWI82ZdpeyoR
xDji48C+HXEgDZQ42dXmEO6Kx7bGhtvhBmLhpJgLVPeI/DJad3w0oW+lDwfe8p241NdFihQBe6LY
jPQBDBE8/v8n5E+CGUBpwjtHcrEfeizZ5OmMbb86LsYYSowjfZK4Nd7N6ZiX01vqrH54KAXnUAAJ
zpRLCRDZGF1PlGGOljOwEexjHu8Tl5X6MP9X5yQ68pXI2Hv2YPH3jYLt3kRax3+FtA4dbNdYWrYB
lZvJZp55deZJlkrturnKP+klvx9n3Ug+QjGpzgj35sdEoC+d1OzSzTFjKvNpe3xyXX5Cf0YgVg+z
wRjVhivO9M8cHYKNm22MUgYgw4Oc1GN8Jxpa1Cny/wS0la0Hs6cVnDEBgfQeUSAcI92CJwnTA/mC
PL0YJHh6CztorCHfIwCJjeOzPT+t+KKqN0H6kMhwJTfVJm0Xn6NymyEX5K9JTwsa974RPg319kg+
qcJWhMrajeHibskYf+ob45Ok9JFwgxkKxWekj+aDQBtV+cVIO2JN4b7D696JbNXow5q8zJQsNnva
pn6OyBM5QSvt1UVuHGsCZOMzKxB/O/2BY8wIeT0wlGRxSBwnA6GbIVzT4Pa8X9vyovVnTTiq7YEN
Sr2Xg109WevdRjYRdjrJDpnQe09CMh6UjZDs1m1aImCCquDJIVZy0ng2itel6/4fIsEYVxviLQuI
L+lCZheivCe1HgOktk3kQ/M4xQgsR1cgwXm4Aml6h1fQA4QOml6yHkggoleA0CFguaWuRjhWmPdu
j++RKbZWEf6Ckm79BICd2ZnqZssKMFK4rQZHEVFIfdPI3pGOjAPVES/Bhq0GI8KD+nfhcqbTjR4z
w3Ah/TEDmxmJF048CaMdCNFhtNuV+ip6rFMiM3cyoC84O/X2rmwida3B3YbLaU2BxMhjKwl5zgaa
Km8MlBMuE04JpbnTmILvXC4isbHof2fD1RAORjafdKcgOfWTY/I8GHYjzYoC3eW4YexYjqLh5eMr
L3NbWEk7HZtCvNfCnfRbGZ5tE0rUVtsEIm+3ehj2HcoQZp59yTrNbJZF6tyFZYKfLF0m0gzLHDhQ
rm3OtF17zvMD7llNOQb3E7bx5JQqxyI5MbCqymOZHhBtIB8adrGEvY6idYy2xJxMfi25ibN3pit4
4PRhE+saTUaR7KReQVYnBk37SaufCcluj0+5+OiEc6+ecrQMTBB2dXQsq/MwBTeNf+ijTb99IN7R
b0pW+0WIL8ujwK5CD9G9fxhQEdTFUFxVQJ36KfcPIdPkcM5rfPlN/QNsEFYy/N17JQMhUr+P4BD2
rpkPXGk1PNdEjI9NNaBnGEVV4sa160vujWkvJWcVrNtifbN9HyP8mMqjgDF3GPXpAFIghrxSeOLB
C3/vjzljKKlxBZZprMWMMZ8mNcbomffETJmV8kY+t2CNm5EWrd6/wJDI20e1KcE5y6+aHUvoOB6Z
LCQsMSSLoP6fJ5DxN/GKQ2TREfGz95Ty2AqH4nkQtb1tPfxTCR/xkIkHQTj4IP+oa+eCHcgzVnHF
QHDPKhA832d+68XxmIz1S6qHchFfggo+xeHSgikf4NbnOfYqzC44alAI3T0JeRDzyFH1dr/vAHVX
8HaNfSce2uzAvozaI7al4F8e/BOinwfACf0jnFyF9KytjNHTqp5aYcFGjqccpQleYvmg2iKaardO
PBHl/RFbdpecfERSxWIvLiUVnfX2Sdo7FDx1jJ9RXh8mLYaca1HGTI65cHjwUWj3rBHUCd7MdZes
dXbtolf6S4+yV1DZP+7V9ngDh7CZfr67DsbkDAOY69uljfSmZ8rMUH4wb4wOt7HV75hOpZ1Lt3KX
wnHmCz8mK81RIC2wKceZCN9hixdyWUVOzLSbJ4jBiwUchOE5I+dxGdf/EJ3lN1+99l2u1OrWpQEE
eWRb26cPoWArWrK/mdJX7gZUGjthVwmeDIe62ZEMijg2c1u2UEATmbzwLCiLCSZ97JId899ow8c4
e3j0goDckETYOnP4h8N8iq3jQCUJOiGZ91skA3z7HFl6axfIJuLK7bh+AZDN2BjQgPFStOWSfcmq
A5Xjs7qX3HjYXBjql/ML0z12xiJ7eTaB43KVDnKC4fvxMW1tD7kYlaDKLNd+Ny3RH4P1mbKmq+R5
Tcxbjvf38JCYc3saTiL/2s8vDK8KJuKjhIElTeYldLiNw7MOr2daeAGuvvmeR5NuR2icp7+s63b8
oJSPxoTlGYjfD/XzDoakXwnYMVQXDZfWzIIEVPuKmWDAh7gfZ4LCK5mrmd37o8h1O/8Vw7k++234
Y0RmIvypy5JYRsOqIHzfFzad17ZTGJitGCLd+aKlG6iexOge9qttLDmLH92KhWbNIVifc32L8b00
1jLBbCixpFPRnmVig33YHrMGH42wE7Zs0YkB62as197LiBZpzYyOCyY+TIXKtJliMWWs+wXTtKig
iYIdMefkEuZSuJuEm98+O0fFcTrLIzob9Kkb3tmh5/Da9MMu+ZNfO9O6HHemg3vRuSnvtOkzgZ2a
D0kMvROfaXmpNjMjZIG0vuPPiCnolrwHzH/HXXJHpbHy041Eo72W16C/2EJ0i0d+ZOLKa8OmUYyP
Q3NWzWJc1Zb2pao2amTzyw9gys+N11wBMRsiuU7fYBEwyYiz7gghZz0fpYfzYOAwOBpRvN+/hvMW
9iXq2k/WhOixbS1QodIM0uOiClz4s7r5kPNruFB4MtJlRPycNq/gXAIYcMWHw1fmyGxB/iKXZNwq
mYHOaHPWpZvkhZwT0x03eDRs78Y2LPY5ACK3+bODCmjS4hkcnt3xps9w3K/ydp9MaJ8WsPK5h0Uw
zry2kx8mtFlzzlRgCqumWtUIqACzW6yggmzXSfs8PGhsxVhrx+kHMp3aWDOBqVBZS7bUXVkLx8ln
GH4ZDPB/RevutOpBREaFYCcvl7B80ee82u8nulqvnWvSaoKN9gs98ipRPf5gfgAjO+nZRRksuwOC
mZPvdpbzy5R4Uxf6Ah9uxEDso9QBgwsvwHMn+2zqiZljc4ex38ewdijhoDzHJdlTW77T9/TYIeJt
JDg6RbgGV6thiMZJ2IxDky4fhybwp8Y5Qjlntaci0Uk3DFPbfBzO1/lJjc4S8tfk2iXX+3CVRCKG
5vcTu5Wpq6LxAQmImg0XTHjo50l+ufd89lnqsXit0CWbj66Ycffa2ex9uVFMsXll858/8Z3t+/kU
VUMJCnpg67eYSHZtew9qirs5DFvJgEPGebkbDzVwvUSRMf/qZ/UcFYEGbmzZk8qJRJNubO5F0gny
F+teXViFPq7GTYCKbdwCTNH+Mwi2itl78dsCdB4Xv8zUgw0jMk/AKuWKMktnfcPkKwzctHWCYuFb
QrOEG02FRj3Rpsw2lul0yUnNGIun04tYD6NXJuVd+e/VEnM49ex1PtQEZ/1nef/MnRSFjaUNmzY8
5MyX+6PWH4PDLe29AbF776VYOhNaEe+heYXmCXxLG/jeppJvJGHtL0h2YaGa7+QcJeKODVjPKt83
q68OyUAZzjpWTqsWDl6yCrlkSI0F7h94KozkCztucauQYAMPkdqz8LLUDWJ0K14+Z5OXhc53spRW
hYmIoNwFwTZkyPL0ptaT3ZFXty789cFia1upHkfQukl3YWOpmGL2Io+Kvk2yHW++GFoiE/dsVwg7
o9jH5T4v9768J3xvYFJ01Fg3todpsyo2frHrC3LV12xkCR4BEB6uWkgX6OzvWG12E2M0m95ttTrG
d97So5ScdDwUyUmmFCiPDyvCAKRfDmTTt6yyzWflvaOHAOFAk3nxhwV5OSUFQlhMqPnjGXsnLtA3
tps9qv+ZNnsAWsSERgh7H7uq/Ul//G77QnQQ2vGuxzzUeeR5UES9rilmd6YgjCuiib+kyhyPzz2i
v9JSbdAhgnRMJbiJBkInS5gLIUsBV2o9vyT6/IhMmDlcZ1EftogdVxwiio61G9QyAPDkT1yMl7n/
L1aJjjJ7BhaTGdujON+X0Se3bPYEOH3qfziSNNM/8x4EdzNurMonjnenbvvo3NPZ9tcHS1B3Or2V
9W0dniY3DcErmZdENwIA/lGw3xUwNBeTGw5PdCvM2WnE8a2FAHRNjejz2m2IncEYv2dNfB8gUrGX
Z2yKnQ89xCdPOtKFEJH4wIvP7H1M5MxJmmI56jaEbf5A2iO045BG5/eBgLzgYTbyB/DxYPIh6xbB
GzdFuDLoRWSzbv5UMzCO2lZfS8oBkp++fQyzcJj7+rFpz4SKUsJMWYHrED6XxvHeWD4u/eeukfYI
We4rneKMQh6IzYJXI++unLYG6HdtwZJQTn/f3wjSL1Zmd6f7Q6XB+e5S6dATQQBjGvbSdKNqYP2W
vUi8NgjEJS65ghLy9Y9JSZ1oEG5HwQ6TwNLu5zdOOJCB8P+IHDW2tpCd7CnxxJxIhgDVMAlM7ufR
aocvc3Kof/LuKAOdl6AsIVJD1RJctIxaFb4J0d+WQSIecTMcMA2qZO786pCVc39qhw4yJCpP0lCl
enwdaPmT41ty7sfL5om+op/jNc4t3h1fYnGyqGZZezaOUbJMkuVbzhc8LdDGvAvIgwJpnQr0qRZP
xSDsWJgjJRNHC5Q0b77b8Nd/fvfMBJoPZTM96APcYkww4xRagdbIcPNxCIhrQKlwYssrlzA6QrsG
6AUz4dhvpR2bCFqekpnZVLEoHFiG0nnCH2ANxlO4os5mY8cdGxrbBw+PAdyRWFktO/Hm1NmJdw8a
PvqYIHb6G82RSgHMRXeggw/S3T04TLITvD9S2RCHoY7iw90wthTmdvkTsgOWVtwy1MDKQWHK8FyG
2sjUFzQnfknN6npkz3P+xpMVA0p1YJm097lqSrK2IZ7tcqJ1xVdg6MyeghRH7/98FfwqRx+iHxkx
b3WQobwB56zwt1xrmycTmnjPVUp7sqP4mOrH5+uD2fbXTLjy3KejaqVg6Qz8CSIWRSzf3SVeBQMb
89F3YLi0FqU91s6NSTYecrTSRVvypJwzKUnpZxPxg26EeNyuIZzpmlzU7qpSmkxRVLOCGWDw8l/v
ubWkX+Yv6cg5IkkvjBf6LMV8Jh2DGFbW7q5veczoEfApKGls3jjj79VMDWzfwCO2TO6kJJsIcLiO
STZh6DVTwJL0EPx2VXVA8JSnH8ZxYrKnhx6ZrS+6VT3MvR2xLG/G8CMULLx1dE/jCYZLYC8uaKsq
qBnHcs5B2ErjQUjx9qDgfNfY2V/8KuTmVWf76q0bPtdQ38layk3mm8qOmAW0VyGd/J4V+ZOyneOD
uRaDmnKFNpaek0elHzlfzjS6slpPjW2V7UqOPUuIVtFr9yUPWxkiL098sWe1lJb727CgIox13vU9
Ok1efN4fihfuu4klgp57OvzALctdA0bquIzPVxyscI1zaMmZl5kqre1KytfUL5hGKF64DoN8x8eL
kSTkL39jPDexuOnt5y/La75jQ1/X0iooEU5s2+DAk3SzCX8OLsGfFpoXSs1oQTqUNib7zRqgBDe/
PPAR0T/zHx18ljCnxuVW1nCDR2ekhbxRGdYCf9yrYXcMyGYdq0acJ4lJ6Y8kKfproU9g+bqwfbf4
Irw5wWPG+8PPiKirIzaQCIYVn+FfFHXk1zMam/5PUcefxUk8KuUsVKrvc5nWki4g6/EgKWSmLDjq
cskmWoG+Yzzu6AvHh5RFgNmTqPkqsw0CNHRsqlzybsenTztLr61kKv+jY+e/pbUU+/Hs5ADuwzN1
G9073faz8zjze2X2Vr8yqnki+9DIBfLhhrGKE6Dg0OZzI7ORjxN7pKpXwOvXKr8z/gy+bH4Auii6
4ZQdOZYJSBBzFGbMzrKTkl208sZnabDWJRpNVLbb1DBHRZjhUtPqIsxSm6q+xtmXn8BLPslf2fl4
1NQDxPxR9FbGn4MFsgPTlmXQ8ZhIlrnaR70E/bhF/rl2alDDHcZw83pXcZ5dc7TNeKeHZcunbtSK
jjcRVw4I2+ePP37UjjUopBFb+zC5JZFzMe7uvIKJlAH3FV/bSqxXby13QJX1hby0Wk1ImbPvz035
3ASkS2Vbooc7fyMSJSViFuNel8s5WG50f9shWA/iWvPXgj+Gh+fk2uP84JKLnbykLOeKp/Gdxlf+
jidcRbDcYb6ETnE/CqNZ/D0/A6oaQn9aoVorbX4O3ml+Dt4FhVR2pHYXxb8qqjp/ir1ZvySrCM9t
Y/u/8BNuckLCSTDmbfbpWJYGg/TSfF+8qLy+/H8ICRnU5kBV4O+GFvKjITlOOGb1Mzk1efbRZx8A
/JPJB4esTbY5W2fx6bR0KaSoqHNGuC9NEERe+i4mNvDQtFsUoNm4tcplKC9M9JRmVTv/p5/pW/ch
OxH7Ear50g1vlEeSI2GDeSxLbXF6Msza6cIGnaHcrsTCKxTPL1YBTbpFHEA93Rq1yXyOcSrqZLp1
5QjRLlaOj+RUgbEqSFdxw8HlX5LrTHqbVaPKHRVl3RQX9lrGM/CyvJHi5gOMBHY3S9VNCeg04851
9NThH8u1mXfre7cW2rXRrvdWW5yjyTn9F8278jpBc1ibU2k2ZdfyLwANYccFC2/bj60/voNaMUF5
Jhu+bvov75ZNs2EYp8YjcA+bAlre3/hcE6M6WUKHAK3nFGQlvnbcXcQAxCSSuNVX8rDqRinPW/lm
d94jxoTAAncjk02pkvC1YhCgip60M3KAUGYorgt//TQ26FTuX4hmRz6p7K/DfJPmI5xUf44+JBT7
0vr5ciJhUc5ero5pQOQC/gK5dlRpKQH9oMhfF4g3WRwWpF56IvItxLWr2MAXv+6RwkVzJTw8Jhdt
URhnqTsnyblKzl15KoXjQxvt/2wpJ8ijXPH1VQMB6ePCQNvSO4RNVOeivk6k2734spaTbm2ftftO
GvaddGgC2jiz809QDyb+hQxPKvQLgBBt9LOMWiIscOEXtLsYinmwDsAZQ3lnaQfwo/oAL0aaSax6
tYqi/NiryFHBANcPEy/b8MuONZousZSxneJpvFsIgtT7v13MYhMLqqmdEVCWBt+LM/nkmqtttmrs
INm1jgSUfUmw8mepmuzDaBlg8NGnvyJHJRQa0mJAjy+bsnwhhLixhx89sGFoaXBatvyrOlj3/CIk
nSNCXCcCM/23I1ngCpy44CXpi1CVQ2hKMLTP3vZm/oxrJtm9vvFpGAPoJH5FpXF6LyQxzUE3ATT9
fn00it6XB/oHPyQbZJHa4LmuGAxQ0FTM7j+wzPXXAkNB6UyxDJB+JTqlCGvc8UFvVk4/y6cmhjbz
qZqIt9ikQ1TK/HX03IAjkff55ZrqGx3YPKkd7KeV+SS+xqAq9UXj///Vl/wcAdaBOKZhcwcFXkT2
ezPS5XMJf+ZIlxcJ4Fyq3COm9lzLfIud3cUr3lZLdDAx4WrCc43xD3w/UWF1tRLo8hji7t/bOh+P
zivMGj9hKqIfOcTJXsB/2qwTxS6QNBIbrPUm0oS+RBm5UfstkbiIw8ILoTy+uutiaqHtWw1AFsWE
0Bvg8pNxZ+9P7EZAusXsBdbuhk20gGOLb5dL5X9u+9Hxt5efzB2tBejX2L/icGbrsIDHxnqWhSII
i4RmunY1Qpr+RszFLpX3oI/C5tC88GF4pHoCqH5F6hjqA/rbGl/N4iH/wyJ+f/x1OBvGx2eyliUQ
WxgswPrE6NR06NaTGd8OaicEZMjdSt6yDTkzUO8fkg0+puXhFz9Grg/AgnrAWe22bl7tMEFG0NhG
gJK4RzcRgq01XDqFeZtdJPrFYRMbG2ysrbDipwkTV6lcCJPh1JMZxenIvBwRrxudOsycBRQZs/wD
t9TTcH4VtRuNzLOGnfMdVCJkEgymbnt3I8NRAQjcWHJWBqwXhyTWWEIUsDTuS/TBKuvpRajN1Xqu
GkzO5+X9lcQ6XRyzeXPMp0f1Tm9uTkMPJlFUL3B3x3/ZpLebxkTyrDAj5qFbMa80kQyyzj8kLabo
V7QPSkFaAAuiXhFtBpDeWXsKi+NbPqBZYT4jVGCcd/jLySGewDhx/h9X77XbOLa17V4RASYxnFKB
EkllybJ9Itgum0FMEjOv/n+m1N/awMYqoFejq8qJnHOMN5pYRyXXCYljkNVLBuoQdk6PikFyxw2R
4Mn9+CCr/5BQxLzLh2+SKCzU8cTRLvQbu56GtymfjeRNlECxVyBb/jr4/Jo9QcNGunBJ0Jb/IL3J
E7tfP/m6aCcmL6/6sBOid77RaChDzQff2Pb0hsGIH9wg7e/YV1B/ZNsCGBPxngS20HAscC7sZHzg
iU8yCoGSMtZtZKchceJOGApRDSWKIiZ99vpnQrEFinSgn0IkDnJOokUgoQAlCWcJrz6vG4cva3c6
gyKPq/fRe4X0wJCX5GijZOmVfQK1R6EXYFw2RXGgce6C6+cfdG70omvI3pMk94yZICjseUTWf0hN
sBAzQpunR3mhB6vKvmITHiCadh+c1bZIoKLZm/5ppJ2kLRc/Mq3f8BVEUPG1EstKvjkhGdYxTVYV
J5mDYRgDydM2PbBV4EGsD7xlJOkVq8lAyunnSKDsZB4/NZv4GRGp1cPZWFwd1Tx06k6DjqnXdyAF
E1ZRXFTKSByRRyjeEIqr7zZLvHrzUEShcsldg5Yd7+J1gZsTMyiituselsh5FUVFJQXhBD4cKT9F
I1Q8SIVc9uDiyt7SDy2Ywv3UJGc1QXUtbk/jvXqsLY22lKBvAiWf21yeTmwts1MXEeG3bOWlUS3L
dJmxcc5G1bX/Op7i8XLV30gUMfPj4yC3ONdQcvv1AUDdG71qkfz1eGVoJzan2qcxG2rh467zXRce
HhznGDLCrzGjYPgnKv+VxS+JbIiVnlb4V/ygGe7H+y4jKOe+QWgbbopJ0N/9zPaGKKBBOutEbDQB
kw+n3j9wuD/+U6vKTpqCxvlc6PcRERYAc8AQxmDFtBKuQtrZNCSP/ymlESmHxTI6F5V/MzwYrUpb
ZZBWzcnoD4n0A3EB84ShTDNxJBmbMn7L1aMCKwQ0+Y2VCFzZsCHt1EfAIp134lcqExopsG4Ij8kJ
zXlh7HPZTxB60TsJ2OryOzrZU45G/w23he7beTQr+LkknFPS/iw2Ho/weKjTZfnUh7P1PwSF/BZ4
FsQ70CDKv1h6x0xpzGcdYWrFWWlOWR05cu4Rf8Wk7JF/3FW7ZNiRkYDwvnxPiYtS/vEbYAzAjtSt
wHuaOV8MGoukWY/Qbf/Ugw4Gql74zzkp7igPIsnJr7HzwTUdQpPbK1NGzCwEI5PbqqiXIslsI4d0
Qwea5QNAE6s2NU5omXJ7Nuq+PaxHUs+ERo6oNeaBFC3eisBNoi1tiK0FdmK8erejpJzQ26g/0e0S
2uccL9l7Vb/X5nsZvr8SBa4QC7wVvsq1fl0NNeEFQtiLxtmpkqBbjMUmb6fJ1R0Ju2rdMXJFqHBX
ixKJupmzeJqohPfNp5Jj1H6L6otiLxRaqa8fqf6VzIjBV5ItMfgIFNNkGzUYj9Y59ctTtT0dHvL3
Nf/6r2rUJc7uBVITjIKwUATkxmgGtt3uhwxdd5K6RKNYlCrQHeNUHTvJqsWcoLlWJQpWuVBJ5hsq
7zHXWehXt+jwMjYr6mlIznpy1rozJqqgg18w/dvgN63ToVd4xhNGynITpYw0Swq8qdz2HkT3bFUW
mIr4N191bIVYgyUq7jHmDvStEOQHxR9ObbSGTevH011/sMxtGNKM4nD6vipDODAD3QlBxP5vwNSe
AybXLW3I18fSIGtmJSNVJeM52nTZtgPq1AnFA8SZiAgMbm16EnqP9By1PMXJmZaEnMjBnrNwRq66
p7MtLW/TsJvurFmnCXUg3x07pxxhRXorwj6OXL09Tsh7IaCBuomSaLcVRUyMTIiRIcIBAJIVgfSH
++QwTt2o3zr21MyFNJAWwULouX7EHbj75ZYhoEWlz3Pi7HZcbwyTJhb7HZnFKO7JvOiBYAGplRMn
Z5wu/vdkctcYzrzpj8X91N1PlLpe7ydFO+nDMRwJkx/q+S1ys+pkjMdJtJfD3UNbP4ZXrCmXnm/f
Aynd9MZGdlBI2POSMeu6oEu9pMrIcJN+GfXL2yyfHKv0JGtntkrlQLJMlpCRtKIN2Mh4bRfUupAs
w9SFYr5aqE9Zm72mjxd5wQe1gT1VNPcFsjIaKGRo72HKb1QwP9Qu2tA+e91WBpEoJzS03HHQm4Ti
EscIHti5CArTitz6DYmh1DzxD3WF3pPp04A1XpjzpBBKzA5ZDv3Dw7KjmacisNcjwloKQvzL++SP
nzyWBtEXPMVYznKYk/+yYljgIEDMHwMfSnzyFFihQXLjKfcCmtyec4Zm48SZyCJjqFdXqC9be0Yd
4oRCyZaEtOhEXtYVwxYxUo/pYB9uEgcvnxpC4AXlN7x3I7m1TOdryj5IU+zzXcnHVDfMztoGkXBu
8tIsKws0n85XNGOVOW0qm8YS/k6DdYf3lL7gbMkr26SNQ74iEx65qkQ+xYG8IteAoNEY0rjgU0ZZ
zJQVXV4CUZYzCkSY65nuc7hKqBjFIzWFFqEFlgZtjyKkOMUB6cdkMFG/PAj7x9X2OAl5+Ng/6ty3
K67ux4oSAqTTRMO09YFoGKvHxpJfNyHtTfzndSZvJLZoaW0rSAPWzar+bml8eSZuVu2SiGjMKVcW
h97VQR050Xv8uzv6sW/GbkW7fETIPlUaTmTD9GzyZqMnWMrWGXGLfWBEXAzDoWpJ4Npd1Q2x5Tds
CQi/Icw0ek+WzKQcW+qzJW3c7wx5QfmmLmJ3/isd4gSZfMaQPA9iZYSsEWygMIWThfAyGYmjvBMS
zesWy4YFYfVmALePhN22ESbmjSEBIzjX2zmuTuq46AcAn6k22fPTKWXRWKGNHw7F7jd+JluRablg
cjTvC3YXYMspMTxa/oaaHQVy8tfggGVFkgIWChSrrxYOW/Ekhfp6urpQCPhN78u9/8qdUBdJ9WPg
tnzsw4SCu/do2S9zkJAikK7E1fvUz2iFKC8sMHpm2B6XKICNThTAoZKejxDM5oKjRn94JGNdug81
X2B3ibk4/5kpIjqfuTlF7rs0J1DQK33ElO13WCXt4D4dlHey7Ev9ixS6+y9FLKFocNXGQz8eSBIw
4ZaDw2oYoBZorPIi0yvWpPLpoQeDSqJWn3NiIo4W8aiRMh1Jk8Difz9GhPzlweFgreJfc/xW758V
FdrxrtI2FqxP57mo2YsY/moVxSvpF1+UQCXsHTcW2nV12MXBa+e8/Gi8IEjc4tW98pzdyEBcrt3f
ojhPSkIvMOevkmTKbocsWfqlfAcghOBT9jgKDedO+axFIakrNpcXlzmfY0nb6493Nf/Qwy+7+r5Z
3+3jhwabvPmW3Kj0CeKlE062idpc3dk6KXapl2q9LLjIWS+zOQpp1TyzI70q5/5nQGIJfP14if2n
6Zea32jNiNs91rFO9nIBGjD445w0rKpaR2yk1CzK84qKPcdJ3nNL1HaFz9quYXK8P862djaubwnu
clFuWQweBoZ48CaGl5ZeVHr1pZJEhn6piYT/AREjEY3Px0SjvTu1FgS6EihG26WKIdgIbkCeTmKd
aJd8GQDs6EQ1QslCHa/wQHHGc367NN9Sn4SHQt+RBStDeIfbcWBNWJH85l6bU26Q5W7He0Pad+1F
4YDvPu3kiBk4IBkulV1kqfMYoQ7SVEYMa82G3mI3W+RLmVxsPhxsK8opnKCsMDAew/bWuGhBkWt3
A36THdDTQ4A0t2pVVKsRwOa2qm9Eoy8Ha0n4+Y1fV5eEp76gCNmN5QUJmORoOlc0ueGmVNdqCqbo
AwAAZLRwj3RMb5Jua5oIcw416TiLsD5ieG37E20U8UKeDdUp7Q7ehtwabLtZLjZyrwFy6BYlB/Xo
JvMknbNoYygrly3cA7LoBZYMxyE+mIUOof7QrEqw3ngZMWkjIUU9YE5DYDBHnFUDiaoiRZp0qbpE
JrThypjfppXtOSTM0tGrcl1I7u5XKl3uGWKExcucTLkUXyJ1/g55C/pVwCkzQfxwJ/AfEtP55Tol
CpgeMG6scZ9aFKjAybpyT87aWmk3+m3e3rbat9EBSDgT5bu6/cS3n8nwE845bgYiPoqA4wbpvPgX
zh4aA/IKx4nfFsJv7TyUc6Eer8LOyB2bmW+8cjsmUdz8C32GV4IA3LYExmpzrwPZeQRVucZgN4G2
eyzBMCkcLcnZgEodKJdbhioxdKIeUucz8R7FqulWii7SuW8d6i/RlkxPREftar6ixaJrxTMeh2i1
XYxC16CK/a7z0mx1o03I+Ect4lU54mRgEqakgO9viGDNwa5CMDEgkkH0WvGYSsmReSshXIRNn0Af
LkKjXO9s+zL86FAz6km2cMe9FdrbbbhE6SXU3+7MK4Tr0pruRzTWok1TVklK/j2vnEtXZBjDTS5u
yKURro7uHTU6evI5MUdqPm1abAm7UNuYyTqePpb4YOjZZl2TtPWwK6tNPI1Z7qSNqq7TLAC89+SU
aWSZcMxPQyZ7rEMLpZpRTKLSsJk7cuwho5gSSKDNrv360W0UYytl+6Y8XMNjOAGXOIUOpYvxR03S
v4UH0+fssNFdkarRe3rvNaF3JzkISRb7874hDejZunAj4jfD4B7o9/fr0vktklnr/FqA7ZSQoAzP
sc74BzfshQWVe5ircKg+uA3BdvBOhmjTVrd8axyvdzGROFbrky0KSMOOFRBlKWZEKRjsNdVuZSXi
ma7P4ElQzXhyCO+niXqSsOg4gYQ3CkmQvHuUO1vaaeUuhFuXthXItdcAqt1WbQ88vOjJRWW+ypkV
RDg35XhFduAF1aPN8A/3Ns0bw5J6mLWBHlSMqvenA+LiMBhi4cNAxLAExJksnVZGbT+vnv/9/hwl
pE8K14z4bNKAqb2NUx0A0MHYsIZqMDgGvm/GT4M58PHTzcgZxkuxnIflh7wgN/ZVFZdR4RlT86pR
krekAZZ3BW9YDWZH4B/Cxs3wEcY72hYfjIssdTSNUHEgbEkTUtlWjH9YU151vwzV1EdV+uEOfdiS
W3+xtkCs5ErSGpWmnlGTKeC9IO0X7EiGv8ovaxl+dD/3ao5ZaxTB2URBWedGfbv3F716L9+ScvPK
batsrF6O8pc9TtXjpFLQ6xAcD2TTdiKW2rAF4UEsNYSHPCPWsZc2/JBWDSWXkNRnnQIn6diYBwX4
bAm9DdO5BOxkJgzoNaxKzuA1apHvwdhRHp8cOfAGj7yT21vZY8lyNHoJyyD0TuK5jZEQf4zRxwpo
Du0Dh4AkKmNA+F4NzAo++2lPQ0ztZL/h4Bm9R/qvVFDzs6KRkEeCthjarCllxtL38OUdB2zy7TKg
yB8P0M7rcicRjPYxlhe9/uBtuk6jYmnjGddda3YvFuzW8SkfDlj+qGW7Te0505c5p2OSUpamJZgN
XGsnk/GOfAwlMvY9doIHpNL6J+3AGG1c+zC4654GnGZviv4axhcZleZ0UiGn8vXoM3tvnbzCnD5T
DbzCHrs5bUNxwKJGfSGbsDvshkaUbBKYCljJ+f9HN1dQwgvI++rH/KQKMswDW/dqRy32iXXERJT+
MZw40huOM0zgE1kMRdAiNPrpMP6snld5hm2K3Hj8StJZn2kIa2xaNxlZpuoWTegUYoblTj4ybeGI
7tDxQWfPxCD8Ak5Vmw9Igd1Ed2mlSe6imMZCg+NJ6qrGhSy59U0Qusg3AgHf6siy1rQm3Mq1OeW9
pE2i3wPni69x/8vYAkLLd9z28Uja7c9VvMB81Rwt/CGQYxDpI6/GhS0a7QF/YeaOskv1Lys9UC1n
OZbDfmoln00ztQbhLgmvYupnz5O8tqDO0dMK35C8q+RxmtupR4QcHAazoHWUVym6InQeb1weDPMu
fuJHwBBZDJsh31aoSWfxVKO0RwAFJffzA/23cFhxnN0CKxgaEq1c/IIVNTWfMul7u0lyvEbnNKGg
43HzIAsMR90Kh9eWNQ9epaJzY3UxKEUnroHxCPVXAiRj3d/Z2l5fW6AjRyDFQ+A1kgiCnJRTPorC
USomYv486/BD3HbgCsmfPpM1GnbXd+EyZMgwZvxWm7wzKaDPMXuHW8ogAdFrUDW9nYhVm5ae5+YA
0NzZa67DF7eHpZMaHKAXKC4FLVW1hGoh3aB1WnMGwj3Xj9WPTjP9lrpBGoDo5hAj3ujeHstGmVG0
SP8rQ6WrR+dMn6co7qyN3l0wIHbA9UGZOh3rU82lOm/ay+t7TSQB32sinweQIR64qyejBk4Cm0vc
Otdz+acvdqm0g5Gr1f0VW2K1TBt6ealtNOKDQgLIVuYX9mxie2IiXygA8kvdS6DQRY2ctXQthoQd
YdiMSnCcUKK8ZmzSgBuP+eSzbc6qApUC9+Op93deDtgmrAVUPCT7Xp4Oz4ELDySdDgYxceSaQncF
8RTIOy3eSFYYyGMilBq7euFI6ezlRKz/HGY/nmN2RHqPNEz1I9sF7aHBld8vr5ViU6N29chdrnpU
1b5p+BLWoWcwocmnsuRxLxAbwtDPYGJrLRMfksuKOE/4KugzeIgYhTVO2z3vMLAAaWygx09MAR73
fyQerR6iAiyQ1QDbXndf6z+sNopPhStBW6oogmTDxFJtpEQh7Xi0XjtVzzPEZ7yCjGaQj9gLmGfn
TMWwNbHPSocPlNlXeoNvTn2Xt4R3v0cya3tMAK8e6T65UMll8InNog1Xkcg4Z+jHLAfayNxKATkZ
7RolZvnzPIndXwusiROULRimmqyLFUe3lq0opUCA9nwZG+UfkM0P8NKjE4ZsZVi3auu8Xo+RWFmH
b8bo7vJLosy5dv3ePE36Q9n8swDK+RJ68cEHdhve5Dhgs89AjJ5xz+YauABtzTSeikXmaTQmF2Ig
4pq0V0GsjjthitzrHXHxPtnO+r8yAY+nfXmbhQdhJ+biZ13Pl9bs8QwCgXZvhxXVQjwQfwZOe8HL
M53ihFXYE5I/BqWQT7M64DlNy7drzZKzgYmGv+YDWOpbdH+bk7XMlYTUB3vu+0CqzrMUhZwKQFIu
IDeoZiFGgMqDE3mYIrfb4ZmUSdB7vlH88A01kN9JsgTwpbCy1k7F7XzPpgWz83NGYwTK/5zWU7gm
ylNAXX2QVuIRIFLzwu0CQQ2CNK5fTDmtasSGDCYA6UpLVm35L70eH9fjeD3W2VGOnVdb1P+PBI2o
LIefoQ8hOdDPwbQCRWoTL1sLilRtSTN2H86XkQZZ5E9zYk3SlRl7huXdIhp6AvLVh7dReb9JH3fz
sy2/MuU7vM/l08A6aBDXQ6obcpVFwQziTEvdzwhPd+hJsohzYVkXRTnBmODVXQYWUkr6neqguAWM
tukl1jEknQ2i0B6nOj/W1CWEuxDd9Koiz1mfUkVlEGfFrW3B9vq5MMC1xMU+q0SV8LjXJ9uGtb0I
ksm67QMKjIzZr65tRn0N8MwoTY81AsGNm/GA2z43uLaW3kgaJsyvkrHhIVbwdKSKe/pWqxltPdHW
KTEVcE1qzI7qB+NP+3+RMC/2/kp76ZNxzd6ZLKbQoN0Tdcn1NUMCTK36jw0z7W/O8Njy8l6Sb95D
p0UIv4nb9c0UnyY9Sy8TPOBA/xCh633mk/cDduOAn4bY/UGuF/zACvaVbYQzuDpwD2CTRjSJ6GIW
tB5ZroPyluUfBNq01fcARkf+PgAMGouo2CnX3R1XA/0+TxZVN1GXHGtChr+sbVe96z+i1CqVhQQD
BzfDAG+iKizPIHhYnom0H1NPST0Nw7Q48b+KkwxWSaiHSrPk3pa3E3aqivoKQd09ZC9s/fDdvDvG
Mgu6inKN1KnCOTMUBzJnRJT7fG4QmXQDDOyri/JPqQKYQmjCiYvLOx+3D9x55a5SnfSLZxyEIq4E
QgGSh9uKexQn6AqLOMEh2fVL8yx0Y0+dSS2DXQkUo6tgXXhelrIlIIzsiWKQjD6iBDCoKOPZ+l/w
ut2L4HVF840wKLZslO3NWSqja4E9UP5SIr/fPjSfac+/LaZoBK70OZzqx1uYIn0nmve/VN5i9B86
3DW2FPHutDGU7Dlx0IzwV1w0O6g45VK4q22vO8qUNiokTfF4BK2q9Y/reBmHc05xrjGP1K2Wbbqt
NpJ14Pb9cgQDm5c98Yh0LHoGGTZE2L/R7dN1vPXzKFzTrgcvxneP6QGseVjUcxiVc/RX/IgqbSEw
4eirCfxzANFHec+0+6o0KueobQ4xKRzDuu63pGT3h4y77tkRzvI4hHNs7SNKybWBJI3aIog+E8Bj
mS8WNp9768WQOlD/U3tROer88TFkmME3pGWSZ7zOZ3ayoI2smgLCpQFaI0qZArpTKmumhX7eUuq6
GgjgzJay5qKMuS+kDpeUS/YV6EUCW072MrpISremSQ2bekqvpxrRnHaW1LNV4sI6k5xVExWz5s3i
APiV5vpkWn5TLHTrPXuerY12tUA+twJPzfUV/3Y4lcq3LX9HsyH50e7MFMtW/ZKbD2m+ukpLC8+e
MGGiWCNNmANSqB1o0NR0N6alNnEzZVE/ixPgNSgmojvBhYU5NNKhd0qQgLlmudJjKRMkMJA7cEmG
i6mB2Qr9PhUmubLrZ2TjFKVflehlvSrzJPAOe2lSOCgftXovZ9SYHRTpVKLR9zM6rkeSw9ch7Thk
GbZQ5RuITJLGatRr3738fe9OEjgwiqOx3hy0lHDxQOoF1sQWRSSJwvLEyVTvTK7Hiece9JY/vLOj
LWdWYYjFZqL7OUYHBE2gCfnG0fkfyDFs4qt5EmbjMfG5jmkag9CU9QPZ5urVu3Z+zxs513/y8l+s
/zb6b1r+tm9VuSVYIjuG5gEUIZ5eSG8kQ9LLILcojMx3KBaIn67I+tqpGJX0OYkkIsvihb6zcsiL
1yTI4CKv3CYW42RNAe3/FZIjzUFgI3z8AS2WJvwWZNB4SOl/vU3jeGepG87WikjifMah/wt25jjX
hRH+vNiOH5hz2+ePDgp/7DoJKDYnhMOxIGpC/JNvKFsm6vIFKtypECYPhLqC3W1Kl84V1YhPCStN
6bdpBjlJPc5S/VAn03vvtsk0s95kNAaz64yWG7794yt95iDnIm6kiX2QTeiru+Q2ZL8gd5xRQQpe
FP7C12RPcubaYQR7Gz52XIZ0L5CnQ7uxdszNvfoB2rXOpkm65se6goezvfARGP1aNtC0Xm88f+7D
wIPnWt0yKZdqxx22TBYnuT/J9zMysu7Daj/k9mMY32P9EtvkfJ0G9XgjDGsDis3UBnGHxEufkR4T
bWBY+8cBPAfNnHQ2sVMQhRHUfusf0obsOOxi68oMCjOor74a+8rEC92VqcwXPXVTgo9y+mVBeM8m
IUCxXRft+m5CWQevwB/EsgA1th/GPjRehfNko/SobtbpX8Rj8pOVJ+cmwk1MplaGOUKjUfSLRc6Y
qSvyKqpNjs+acRxmCZqQFg99ccn+i3ajiQTkqmhFtBuyLYGrzV6cDlsupyNdqbfnU0n5OE9lNXtt
ZQbPIPMZj6RlBL+KtpWibZ85TqptbUaD/nt4il4oY2WOtI0ZpIdeu1DYg+VCYY8jN4mo0mnnpIr0
9feHZawoUqkIuTyghoPaiJJV4IKtFN2Uzqn8ixpGPCW8tzEyU48U2kbAfwjODGLDTLLVRrB2Ism3
qCSVism3KYWigpJPoLN2jjN7zlsyh6RAOYByhZas9Y3k76tvP3hLpzxRMH5I0CD4HcI34q2k02A/
a4Z3K6Ji/lg1e74l4BY1uWYQc4J7uz2nbOcHXCMnwm/Yafm/zuam4Zt4uAl2meaDEtPP86sC9VKS
S1O9Dwtri4NlPkF9Xx8mbtb7917Qctkt4DKPzP/FwSvTO11HMmUHg/1N1+sXxaPWY98ou/ZOrPqG
4tFeJZA9mEzTeG+G2zrD4HE4ZzM6JsbRO4qmv9azZnlNC9sakuD1ytKzBt373/vLWW3MZBn3q/iJ
s6AT+/8QIgXWqVFb218wLxxx6BWvvdDDYtmc8owp++1QL9S5hdxCchfbVl6kOHtSQgDcoV82MPxE
g09WDSqi3bXfUzc1hMdaPuTVUXocdenwGGeg7BRngatxl8AkcZeAsqd398ChQG8irTxU0dzi3S3e
lASDcEI8k3/QBKDCczB/LVhDKSCB4wCKQQTKc9M/BN5hKh5TtpTjUfZHw+/wrAIbzNXqXS4+rOIj
1T4YwngqeaKrmYkq6/Y5dydMC+OmoUaC4MFxU18343UDSatMO/u77788SZpzYVFk1B7CadIdDHXn
oQgUEi15FBKtXPetp0RLa7cZk8DKKlAkrbIJgcXetUSx6RGy+oqgRmp+Lz0Tk+YzsczSVpNd3VN3
K9LUrAxl8ikGIleXvpUIC/i4G0gzArejDhRECvQMUDac4X4ZSWTDRogJRrgb5njPOmKKlQ/TuZNr
SxLSHNyd2CbaL8+mcUFQwCdjetrNt1V/ovpXyc9LIYGfeuYIjeQn80Il3dBLUkRHVOAKQRnd9nW3
RqkvA/VJfqn6dhHcSYWAp8GUmvjkk/Oxr7N0inNuTrRG8dUXX8bkM4w+VNNJ17K2JAr7TsshzISP
XSthZDkSgO9ayZSc99Ql+AJ+lqqKhXRzw+r/y9HBLUwwb/6OYGjRduu7wRKzyYtpfJ9bqJQSCjPW
Xbo2k3lZnq37MZ1iFtGFdl9nU12hwYk2P0QdgWESdcSsXc3krX2+AwM254ail58cw8Vbn821p4KY
woZoxNa7pIlXB9QSr4CU+e3EZ+5jwzUQwyqiqBkxDD+T2WRvCv6TFstz3XI/nsz+oFRgBC7qEfhN
yAA0MjOduAHEcXvkK9S8EJ95NQhVXiA2p71RIKrdkSZg6zgos6KZlpNtfJtF44+a/Mjpd1h8hY9P
dXifbE5Sup9Y+3u3Arg20OB1oj/u0exuazIIkt2k2QFPL+XoXzS7J7tcx2grmuARXOtGMMh+Q9+H
uQD/IDZqCnysbW5fls04tB3Il3zabcpy+8Buc9+oU153LZhoRKUEzGc1iixwDPgoYL5F94Z5Ox18
jfnhXdLf2vQsjUdD31+VbQfL1G0zQEUn+qn/1ZQNhIsCXNBtyQf9tYyNhpIx33flofttI0edHLvH
+QoiX12aySWbXHpgQ1ZJ/zaX2p2yNIgqDAWWP5F8ZQiuBZ9MoBbBjUbQYzaZJQvY6tvNTwgyHjyW
HicbPCvxQejz0ktKQnPRBovbryGW/WK1YuyNf5HvXneR8Zm1H1L4YWHSztbq4zO1P+r0Pblf+Mma
9sxYHez0vUcC+q5rl75920UzSr0kdJM0qbcDYXc4w6+an8qBgtr92OvnRnq7Ti4NiM0+Szf6ZGM1
W7XZVrrzaHfF+rHVzd192N/pINwb/d4qDr18KCDSwqNBsCGzK3mqBQeJE22tjweulxUNfWrvyRwb
hfe4oISBcoCDh/Upb/u+3qXfLW2wpRPuJW1pM6o/Z3aicSefRvNhDO9F/Mb4ryxERilaFjJxSSF5
pqrB+AArE2fGUl3fjpF9fPwRmJS84a++Bl04E7J/CIrfX8YU7s+GptuDwcj2TCYU0iqEHpUDycR2
FWXiNmFq4JB9SuyRx0if9ATHLNN/zk4l3vpwa04Mr8BQkAEW8PUPEpaSqj3hvwkMfCvTSD3r7Wm8
H21j79S+8ryas2IxdCg+gwgbQiMgw9v0Ib1jIJA70RQL+w3ETektYX0D3tk3prPWc2Hy54D/L00Z
0L9wJgzb9rrLokM4OXACOdzrUY740eGwYFRqUe2hWeRPcNMgLsOOErJhEk2iCskHGDffs5czpUSJ
eCbzI/2F+QU4mfTsmvIWSprrVJlZFk74X6WdUXfLXxdLnxUQ3Z+d7x4K3l13wpBfsc+wY/zTJv6N
xmU+f2B3Qv4CHWeU+pW5t+TtVp75CaTWiUpJtRGvc2ueGL5BYBi+HIA2SH1sNGxf6Dpq6jPXBPnh
qYUohxtkfH3W18BE8uXQGFeJpQUviAF4Ar6ziKqDhVXTPFNQ2MxInQX2IwuSQdgozo/7EcSVRSRH
h4sfzCRzhnD9GbQF7hm+4smaI/UHbSHWfecezqP+E81X9OzUaYvd9UibM6IoUC+gOjCMF0QBb8gV
+9jHym4aAFZgigGsQG/x4UL7Qsmwb7FsAWeIqCCf71MHj5POOItBe6BgyJh0fm/TWttq1Ya1zbxT
hIBZz3OJaNsl/VY9IvyA+apxjWDfhH2HU+n8//mbkGtJ/1WYmzT2PHOHrySElRACXP/zOtzn910j
ba+cis7coMPIiZt31OCTx1tRneZ4ieJ/E1kAKzHRF+NU+qN3dogEtNI/W+Gpnu0eone2t+ettqi1
RcS8teCWS56BcQUVtM/AOFLSyVj/X0r6K1za7EiZQ6S/noi+WDc+TVwJGD0Jok1z+6yiL5XKyu6r
U53rD9wfQXiaLfKTVXGWE+u0oS5Tu24aMcyU1nu2I3efpsW59Iusw7h+AphRpGi2M1gHnZDy+4pY
RLU7rh63vRzvmPBLgEPz44WzI/li8UErBacT5luz3wY/cGzilZcWRbnP9IOmnPLyrf4btiinIOIx
hiX4pJ5Vt7ceVsrcg8bbj4UF6uUmpSDb2xKB3U75K+KvVP5M9A95vCT5TDJFIdy9pZBppc6qj1fn
IA8cL558W+BNcH40nrirR3DkWAUaehkRzDwSoEJqy1MXdZc8JsCeCMbCnxRMPF4eTxGzIBO5Dxtt
z9p+7Y4PEhGSi+KZa5Z5iwr1n8Ltl8S6IdKZbMZLfD+n9kmyTpV2lDCz5AfwGl28hLLsIwcLXQoY
MRsA4m3uj6DJNlm3vXbzq+5K/4houeWrELVAu/T3ebvkn3eS7Er3dimfweAU7mGzFZFZbB5L4rqu
8qmR/itnaIbtGk3H7qbsfR9jdKRVWNYWHePDwE/jWMfnIcOfBJW3odKCYoVxYev/8sm/d+BeUbcz
0vnQH6XJoRyOVXac8GL3566n7ng/Yt863nWYLWwZm0xbLygSIDJ0VpGsTAI9FahkXTjvtwl01NLA
flsf+slBmxyiZ9TGvfiz9d/PVkWNvUsV7AssKNu7tBnum7piqw04flhz2RJ4Lw2aAefEuQ/aIkvd
CnAXRK9c2vpSD1dquBqLVYRP01UuxWTWdcssXMXhKtIpSEd6DtW5VCUO/SX6nIb/Q9b6bFDQPdDp
cyzaPRCHyaUmlK1wpdwFOrfN85jmael1YSBkhFPQ5lnu3EF0jUinwrxHtDHOKwdxzMp8TgixtPyt
EhCb87U9afejmoEZ72Jtg0dmPIAA7XqnTU6T+7Fr991kGhZMU7p9SDAmPRXmKJInazd4XUc6HS2o
2B7L2OZU2XXvwEhO81HaPrx8nW94i9I/5LNI0SvYT4xfDxjv/7ueuWpeT/zLBKluq/eLi4Yb3Wnv
QeUBWKMNgV1o4KENwMmpa+I148wRKlRavumV7awVWg2dxu9Zrn2M0jxK6ch6v+Np4UwjWOOpsbWb
YCNNHBxldzCRU3s9xugxhqNuHJL2YGv7EOkKKVKrPF31yvLhNPZSRwynuTq66ZGYsGUzIV10lc4L
6aRIb3r+bnYfZvVpGZ9S8VUYn+EiG4KYAe4qmp20ejZKTmx4BNaQKG43RKtxFrqTTuSfyZs3NiPi
JlaMBN27RdFhsRVb9jE4vBQ3ptCNs64iA2PURr6Ss0uLuGDw+qcyFoQ9LWdZ/M+K/t2ZojGVfeWT
z4HtHtHysUdRSDxDtKFxaq0acDL7HBDAJv4Z2ZZQEXJt/z+izmy5USyLol9EBJMYXgWaQGi0BvuF
sJ1OZgmQGL++15WrqiMyOqqqM5024g7nnL33QjHdVphH6KwgSSfMATvPW6ico39cWtjw1owa2zFg
1iwrLrJwmtDZkhqBfgkGAooJJj2GuUSrE1n8d2wgAmX4eNX44WOZtA4TBI2Qq0H4PO5E9ZJ4Ri5X
sXQcUHb4nzLGxRwdTlqgntrrr0TvsUSGN10MfxK619rhsqK054TOL9zHkEIwcPmdyWBIop3GGJEa
aPKBdsBA7BFPWVhRxCX2n4VltUsDNe2/UpSuf+krrPkUXWvuZ5pfjyCb14n3rLwJofGm1xGQqPqd
6j9U/86vRdn/kbo/hbP6bRizVH8bxqxT9C0oNpKAMr/2Q21qveC33ONo7JTLwy/33lhlYGfJpRFi
GnoCDJuRmCJlIq/Hq0yC42dCqUGQM0VWSeXYnGla0QYN0cY0uyHdRQZRT3Cj3wxUqeY+CTSiUPE7
RfSwXwyDEtHW8pvIidSh73W76Cs6k6xhLInAu9UW0cbS2PU+IeK4YlLRm6OVV05gAQQhN5KQgTUd
FSIjiGWTqX9Xwni4CechLZclt2DENjxsrpEouJUFbVGEPPoOiHYCHkPEO1fEmlK4v6L/qSqBbKYX
+faeEHPTfg7ziIusxzCXT69Crqfa+Ormqv2nx+ZIaLo5Z4BGkK3NlWOW5bSyUxc5JgHIdoOr6uWc
yAGAks6Dr1km4V+4qW+MtxnVJgR1IW7Qv7Hz0ZSDYyB/T/aUsUxXyYTsLo/Hlbu3DedZn6nfZYQD
lLhnn4E9U+DWuDJGsZybcW3u74r6LqnvikO1aqGjuyN5HIQlgrm71M80I3cZr2AzYfhGkHMvvwkR
aT+/W58gDxpzxdk9vpwabMWIaJBngP1kQI+T0UCegIojW0NzpTUG56ZaMgZO/w7JBz4dpB2oT5SJ
XzROW8/pmPPHFUznWzAUvw/zZjEWw++s5e4OsascUW4vrUjwra1fXV3LvDqCNBIoe0yOmGtJs3Ey
QqVQvNzU+9RAkUxtgmJEeRde6OIHd/bEDLmLIT0wp+TI2sP2dqbhSMch+dDvmMQddmisvUwEkDtd
aKM/a2rUgK6hsUYsjpzcij/4N0QZj/lkhgD6fhX7PKeB8qK+4ldVNuqfrHPQ9dAF56CX7wFiGvYg
jhKyudML7xg9OgTc7E4ICGiFIYAJ4yndsG7HDsXGx2FHjcOwHPG2sP20IhBtbYp6jnqDB87DYWuK
P2tDPOwqduUrfV1dXYtbGS2J8pwRODDMuKSjhtYyyiDnse4JeZp1V6AhjwFtMr1wwooDrXNnnBdq
9daHx6x+uz9nDDpsUjswcJDLkQSqTrSRf2Og4oTMc4iO5fprvk6LclUmXp54us8wz4zFMA8mRZ/5
MCl61X+qvvTOz2RYAFREYRetsOdcImVurX+NKag4SPemXS0s7MViEkCU3yAx04JwOW7UN6RcLAre
PSo3VDDkFOgJdq8Jbq+dBlEG6Q9QFJTEVBc8RE5i6jJ9Gy4nDD5ec79xgdyJypSEP6wCxPDV00o9
c4MtGYSr78B4tXUaBxDWZW3dnsMGATXxNcDJfM0Zz5PHfFi3+vvj7cllDfC9a350wMLsbbFegF6x
P0KRPyOyv3sHJSwCNkzmHRJWSSBBUqpUhwf/MgozIy5JZxyJbGHbQuWy0r8VcGr1KnqsIFSvOCeI
IhEbSUHOtbovkkMKLis5SPUUbydyySvJ4p15isOLmn7kRAmYXzE6UuMbKfu47cNNVW7NUNhukmiD
7UYiuuJPpWw0NciIMRUE7RR88NSyPKiYE/Ji+uCGR7RFFAqy9n6bZkeMFE/RXBxVv6S5CMVQ8kXQ
LzJLNC6CaUjPsDK835Znp4mW5xDPjXirmTenezFybxI15oINEMQRin4SHhUB2tOx0BP9GANQyf4O
B6ycZjJr+Eobcv6MD36Tbm7OsOtQ3NZ0EgRrsyYJ8b4/yxtiRtUh8JWVpXtYUQu0r7IfSysCtokJ
leYEqUK/FX5TDNmPBQlgxZeNqqFH37sw4Alieqd9ZzBpF4w7PShdgJmDTCqXG0vzjg2faJx8giSF
CnRu0+mSvdpYMqNL0OT7ZNcSjckAgdzaDnzGijyqGdsTMmVUDBFV8WxC4IDRpOSozh8IPiP9QOmE
PJidm12V/0VjdX8SfJlcSFMfcLs51Np6v0kVryAH9C+KLBwnCCaRTnC5ZVPrSB6zjmoEvlnsQkuU
ngAIXj5M4u0FUvqjUdeQnRV0ftbRhurQzMfHgUEKGmQFi6B27knEGy7NcNmYIBfu3CIJgrAJcBO+
SSxQfC/JaiJWGouV3C8khQRAkFYZHybZUf4mzqA03fLvOLmGx1A/jPaxcREr4IHprC88MOq8Sj4/
b9mKQE97isc2p6uzntw20ACe5HRg+VPzTxx2iMLUIwIuzILYExDdc7kh+hjtFnebfibj1RMhiB59
pIdbzlA0qRRTSPEfBwm5JYcC7wZZC6SufluceREx8gR6zur2RMRCO8yes8t/dzeGVY0LbUkKLmgz
WHfx52Qff4ZPAg9fMya1v7TSRZMuknSBbB+hWphN/tbyFlpLel8YKAKRgnyi4XnWO2s+s8s/VTvV
xo9Y/ujPRXqQouuDdOR1aqG38B+t9xynkHqzm4C3ddpMoWnwkhIVD2C9WFp1bmC3IDQCB3SRegeW
toomK6JmmeOXXh57cexJkWdGnhZ5RD+ki+U+G9Y4LoILDxWZVRLBRd1DX9owRYNiguQnBvWA3EDs
pLx4bKMSYXDNCcUMFgpeJ4z/xGtMRk4CD+23lHkqaXSq0MQkwDZzrI+elnukTahzPNImsdn5snpS
ny2AD6vxIpPnI6tAJhx4FqbzmjOLAhBFA6ts3g77vjzolxoohvVxV7/i9E8b/+TxzyT6ibqfYvjm
urAMD+a7kTrav/Rh9V9EJ8W0xo/BJk5TqhHrsyNYxTVpZc3hEo4kPRD0NxxIlDw0tgu6pilE1lsJ
UuKxzR2BuhHh95QeI21EnG0gVfp5AtaDkgxtB2uIfiALvFjUjDIdEwvBgrBAcx0vo+ygxft8w6We
t7dZfz+ZtOLMNedc2/hVdR6C+kxIRsQkIVbe6IouojXT1QTN6T5xeOi8u79xJJhWbn/vmsNIAtsK
9orJlfFUEX/G3WeGsFZejS8alqRx8wpjd5wpTv06bTTT7yJf07y28GLwAKsMi9aynyaYLo6Nfkwf
x4QMJzetLx2TbfVUW2+WNk1v+GKxutArxjvLP28nnJxz5gEwAKIlLi5ML8phfBmgeZA3fzKjey/M
q5WL4vJXJo0TkvtGWyx2U35kuivY8FL3gESNnrN1piVt94fnlMHOD9wOwgJIfwIe1QrRJ9iZbLzK
2mU0pwSR1x9Pv1jc4ndLuyjt2Tbf6GkiKfi/RyfBSvSvR6dHCG5m+yTdFc+tirGaauHZryPFR0tm
QEBZ/ueMKhnFMD+3tmgicYuhlICJwtv+m+jD+UpHMJ86DeCt5LTGI8jVfpEsOspDFJTHarzW1SXP
rzf0FgaRWN05TM6l9aaqR5XhC6V/hacnOdOfpSVrrIGw4sjiIBjcenmIdahqUotS94y4/1EcjD94
3MzZPEs3ltsuS13IVPiXCRXQF+I6mzesOPyKahhNl2SdamKUy1BaK499f2jBi6UeSxjn68Fo3vT8
EC2YxbcSEbs+1U70r10G1YLFuY0T+WfELQeV819vYoOolikWsmNtX4rG9I4uMe8jzWA2gUooAh6M
TZb4j0eKEMzr2B/N8ti9x5d2auLWJUMk/bIdru9o27epHvzsHo8tMkFkJIWynv7wFLn53sCvzfEV
36+ITtmTF1O+cfzvhI5gbBB6ivwQFuuCDKhGIHMw+UxmEiES+q5+bOILfT/iup5/cUWwq4RIC/b1
czfivVrbDnoTCt6UPAdjz5nA24uhO1zX3XdvE0vpoCrkO8fam79+Iz+U7XyXfpgfdFe4wqmspDTA
iM0f5gS74ewWspv4wjfOu89MfMHqCDtsOi6vN/dOhnm8P9OfyexwY/IiKEvCRvCP16ZcMAb51deW
syYRfrQEC2N15RE7vIZi4Aeig6DjIxfBduCuvGuqvREfWhTJG/uJfuQgTHXr3PRVpm6mn9MEjfxe
46PzpL+atPGq9X9q7dT0b6afDH5a+jXyP3SFj70+J1kjn9LH7UDIrG/c06lY+EWPG5R9ENVBVguj
qKGtlZi08zUIOXa8JKAJNOTrkL8uX30iCyyapTVZdkepX8kWZBvfGsnAXEtd0LQbYAjq1zDZ1tnu
lu2SFgrXgPkb2ZVIGsq1BTlDkEjJGUoQxX6osqvyhs4m3juSyk7yRGCj0JYwj8fzRHrCpD3F3Unz
sMVzz49d+BYHTCBIgZHi0f5H5553bnoWfwCdZEhxFRSIlMdNHG7ycAPAY6zOUneK/oxxgGmIqf20
EG0uahF+ui4niN9Pdc8u6G0u780S6R1FUzq/IcBmJhrObyP3zuUkJqnAgRJIb9G4tAoL/6PQCXD5
KosviZms9hnOejqRmNCRWrODQp/sFzIWHd4H9k2HYpnvjS+fz7k1qR460lYVP/Qv5KZoyHvz3uUt
06//+u5kiqmKSwBFY5EKYoeX6G2hdWtEQAl34bJcxDjGnky+ZlPpwc4RSouERs3TVZgSPoNw9BnX
MWeCLPUgJIigKSICIGtv8bws+XOvndt0hIyNtx1XRUzDIRNDpSdNzpCacxrGO34D5sE+BuY1QxiG
wSSxpzg8Wbx8syjG14vJbLpQ8wPnwPMGIM6h1YDXBysIBtfHzDBPeH3mFLjawORN3937hWTORYIB
iFWIQFMDGp9YauOGvlrrdJVLxxRtx0jGWe5iZVjQyyQTlbwhOIDCw7KSIy/VV7RofjMAUJY93apd
9iiYlv85V1md2NDtm/tEghx5mD6/lYHggy8af0xrWwN6BpIb4WxvxdRyxRCRdYsUWV3ujD9sOIa6
6bqF/cnYrpxRhCXDJuf5hbuLjULp/FBBDFyfBri/d2uaZUgI1/9FljBZmBTuffBRsXIFFAt26thx
kFJImT6XvHSpJEGYU3L7eigQJmbu25o/3AIZl3RHIe2uF9SdrYP/qbU2FKMMCaXH4WkfFfv4SE/V
Og2PDrW4lTto6YcqKEmC6Y+a+kYVbqSnJp5pE0JU36Tw+FB2MtSvFfInkg4qYAYptj4yabznTg7F
lCLMd3W4z2by8Fbl5wSJyO06Ju93tvjwXW3f787qNxhGQkkEuY78BARtXJdkn9MLM/h/LXN6ypR0
dwTPL6OEfQjXEYY2epI8Yt6vCe+9MDFhmqBryZzQLpB0+XQl7I+o2qPKzhgrkNb0hvNTE4f0Ehsj
1w/uUliSf00TUCRfM15lWNJUNwM5codybnUrvVs1sVfFXhF7SundF1GGeMbXU1wtwqPH4Ny8exM+
8ng+hk76cH4OdvQ+aJdaOY3Jm/6HGA4bw3O8++ZGPOz4++gtsM1zOVtMdZmWsKeuaA3jM67xG79m
uTQVeGcf1+a7i5ha4En2nibGB6FE4BuQDNBJnpr6sXvXL2l3NpVT174xwI6T7VMPKBvdPic40hNQ
wEkQ52iO18aqDBkMiL+Q3rmwopH0+s+cnubOg/AlEHId92FDDDyej81knDJLsHnga34DTShGHaTZ
lLWYdrBTil4fzejOp2uBIH7GVR+PXag64RpJaaGSfLRphRnUpyViD8FU/qOlDPnK6Teu+keFUWGB
ida0OY0PFFA02Wh+02R7LRDSEomsYYEkFezuMzUUgwiPISKzOCb+BbSi1ywuZwSHt2haXmSim5I3
zAhAybLE7280PL0K028/xYH9K0lmnQu1nibyHUKBZqZvzI30d6HTAMI7gD650i6IWSdcPv7R8C3K
Cz1jDArcgNgZ4wF592PTvTfN/mbv7t/4BqpyT4G74XExVsEchWGGD5ELbO8tVPplK9rlt/lN/uTz
/+2xiafKdJs4gXQUq1JZRKoYnsOTYm6okXRwpB7UynOZXUZnCD8N1I3dp9l9omtd0xDTSHzMP8y/
LaqA8ZJJJ4XAa6HfYx/Ib/QPVvRTJM0X/RRERv/gOpvHJZ5tmhaPLSpJEW6kxasM0vLoUQkW8+KO
7uF90D8lmKbjdzZ+G8N3N3y7mPWKr3v4DiBV/pKJcNpE+Z6m0blQT/5fo7oQ2eVo2rGUDiNDGFSB
97lxyGf03DZ9JQYNXr4c2fjjFVlr8tpzjNs+a454+ILamWOJ0nflc/OT92v7BRpWV/rKemM65obE
9zTJdMTYfcGvT8IN/cOA0oX0flo8xow7E3c8PEkJGMIDJycfe0kLqCFOyknxUVMeoICDZ0ZG06t5
naxDCI4i6Sikar25avzBcSrCOSJ2GJxXYr8c0AggE/xNK/wu2iNn0h3AHfpqsmNxiN+2fMjke/Y4
QShwP0h7xOIXPzFukGqKcRE7Ti20CcR0/moTDGvVMzlzGRpjxE8ivyOdA+pd4dUvI74xp9jnnrj8
Lbwi9vPnaob2oxSW8fsbkCnSc0RQHloKYxp/wuMrlUVofxJMqZHEuSA1Et8+QZQlbeibz9PhlVM+
yn47kg5mHWMM4CsNetgKBWbr7Equ77KXE1KpvBxR89YZEajTwxSz3222ij+lQN7SR0ofh155y9tT
1F9mPa+k0KXf6MLwizQ3D+QeHuNpTdS3tEMjiZQBeWm9l+t9G+05NsIr98GCK+FrIgVSWH6KiVQY
LqzlDbM+ahkCUkhHsu6BAooJ5zAUk7uYf5GQNNJKinia+Ex1ar/tvbuQzMROhHqO7gq5t6HwHiJU
4D6KUMHANFuK7uPgRgPLXGSh5AfzMUeqSaQOk0xyMJlkNq61tQdHiGhtGtr758zk7uz2fJ09eWL4
PvHNln8T9Sx/r1X6TJwIh2JymNhHCUnTOc29kTTFV9sC8AFXMMJjHFpbtnQp80uln9W5pohp6ENf
P3LktSqqKtxS6eyncCz2k3nsPu33pH2vEYS1Zw4p7v7/SWpFapQYAFNhhNpulJ2RSoQbFnlMWO4u
BHRg4GQbIYoMzQBaHeSAlFy87aig0Ez9XgVpe/0Og+0UyQxtgNSAxOXfnuv6uc60dRwHD209aOs+
n9rqP80X8xVQED6YgpJZt/y0vWpyzidvT9Cu8jxiWUaiAUNIK4ldDeh0HTreXouPkYSI6HSTzogs
659O+RJmNhfH/7ICW2jPy594L4FKcP8+1kiUqUl04BmObLMYpjTPGa7gqwqBWmXHrD9m6SntTnV3
aquzap8UBy4CqbRNCTWJlOvLTKvP+XCyxqOmswp2Eyfu1m3Il94QTFxJrlXNmudRz98KYH5befn8
YcCYv5lo9KtTgcuFts39IN0OicWj3j++Ovjf+6zethp5yVuUtoHTf3if1vL0PMgkKFIKFuJrl/uT
ku/oNh0xq2bHm300psUa7yIDdPmbVjy3Th6ok4SHHZHJIAHwKKTCUcD5E08ChVKRY+Y9V04JqiJE
0jYUYRIb7l6HRKmckuaGkdIiaFhESHGh5O6MWW1FDblZGM1+gAWwkdQPmpnmaWDGIO/ovFHFKx+/
hqRfs+zj2j8OHCnMnDGMMaox00s47oiTwn2c1Pt3xovnam28Cqio8bLGm/Fu+pSxqvdovE96QooI
uJzEtAtcBUXSop29d0+x6q3pgskbjWM+szv+ykv3/XAJ+jRxQXojToaJT9Iv6qLxlfe8fs469VyK
yEzXMr8K62uwvsz6WzJdzr07H/e/2ZrPclPj+38jqiGVjgMcWeJYVqSWUA2SWkKUUUdkSbdAKpwd
7vd9cr0boqDUcJq9CspbjgtCFJT0MGfGA5Auh+JSy5csAoq2WBiqw+eKis0qV/dX9OVjm3Qb/GiQ
/27mTl7WC7JDGQivsF/nla+2RAeusDqu87/s/PR4sD8zLJSQ6dPvSU4W0fnKuxx9PqVqSpqKvtM2
0mMnMgDuXH+2zB0XO6xfUefTQlYgiJGMs0XNZow7udrnt0WmnZXsYmcXSzvH9bmsz1JxLOHpHTXn
vhulTUhUnrOBUU9sC1lOhJlm3YIwU1MTsS2oRsxtWh3k53GsT/ft0eYOW3m6SZqyh7tNh6+3XBIz
eNGLq60zUrxwd8Gmj1yTOQAtmpb54b4n1xJ7sSPybbUD98hwR2DH4xXYgTHXFp+Srb4Rp3FfjXsE
J/QgCeqp8bfzNWCpCDEJIXcz8i0/EDszLET8KcH6GBAUbar7NiHCjJnoR6wRM0LYtE0zxKlHh8ZD
bYL785k/KXvmFzOM25LN/UKHkMvgAmkz/gjZPP0eB9bx14t9o3qDN8Wc7OOef9iLkoTlw1N5q4EQ
2MQ5bhhSRy/fxFhPOaSpdAx9plciavaeHLqE1thBB4BSE2S+U6AcbyriOJPg1q755GVceA1X/RUx
xAmOTRqjom1BKT/Lo30d7Stlhyc4vNLxKC6JdOJjarKDEe1kUHTdVg73NVWK39t4D4IqJjQDSQky
WJMINoC/NnP5gJ2DxLehfFOA/iB4yy5PGi7hZ9193qXPVP4ggPSlHIyqLYaNVg0sonBH32g97lg5
UkE6zaBzVkIwk3jl6IFsXSr9e6h/xvn3ffhTZmexPalvGU2S+PAg+jE/TiC1YWmkF3nJXlZhpT8p
0rG9HcPHXnWVGbcQdDkRMoNuodNgZ3g+4cvyLH5j39lab/UpnsnE+K+zW1A6/ID5nibRVHKo3mgD
WG/csAmBIrfQCZt9/IWcBC2Jqlxo4iEjZdRNzNFy+uvGQdhO09A87ch7lncI8cw5ZkrCN4S0977n
fm2AvplcTWvDewtTBxKHLBIbsG40VxHxL1I0DYK81JWqMQEnuoteLa9OmR2bq2Rtnqwlr8fTtekF
s2mFQqGWA+bPZO7n5UYdN++gt4hzIs8lPCfheUjPh9Ucu0mkH8lwsSC1SwfJsW6fq4OW7dNm199d
uh4y/q52b8X4lTY4PlnzNlXCnX5nKlKEn83nAIYD9ejLWALZGWPJbXrR7SlbQF7+WeMOF++kRDJz
c7CmTszsCthZxm1FGHg6a4m+ZyDGtHBu6KM1QhL2v6ThxwQYkyANR/fgPo/Ugza8tflZtvc1LOir
Gr7/deIEy8xpGISQKpKEkKouP29OZghcwhLzg4rFuw0e1I0MI1AxO7ByJVr5+iImAug1D8noqMoz
f5JulHRT5UGRQwN0h9A3E6hy3iitnoDRm7eGTCi6bvRPKHOAfZEiMqxgj93/Qrdqbn5XzAg6mprl
/opIYzvsCz6XeToQT3psxkN7O0jtfh8d5WbX6NtK38oJw5UnYscIErL4llyY1QQAUrowxBrXirW+
dQFQYgmNc0q25qHHMjoedHMfJfO0xdwZmC51aC9+NNP9RZlNwmVxWxLgm1z+uHVL8NPKdIvL2EDl
ORiP3Ugpy+D4sQCqI6dHX9Z4lwB18+bM+2GnD8v6CvHDgtuFueCB6PgAGOV6hSYj25fUWtT4icwl
6KUnF9h/cXyqZ2o/EY/iNpMYKYXLWNvQA8XtxtbLV02Bvs1HUKLKe3vtnBzyCuF7C03dRHTY+D6X
xsHmAv0V44uxwGpfH8tb+ybZTAZ2vbrJK6a8cw3T44vfdUW1ME0IrQlnPsGNiIbUpXGqSgGovadL
qLfMOPELg7XRA6jPPnXVM3h4do8I6shk/EUnsY0ldJLBIVT5MSx7qohsSq7Z/E+aMAE6Tlz7NfCG
UcjvePL90zIgggIVxZTw5JpEquKnRSU7k5YAR3sIRlQj24zqKZ4+mIjhx2ccViyuk601BjkCxJf+
NBu3BXb1cteHW51A/OMNEWEhiHrR8sHVa3KQ+mNSHJ/DsTUYXcCB34fRngTWx3RebQaUiVDR5whT
pwEGEdTqc4nmxhzoWYOSZljmkQ7ICWf8DuQN9LAn0Wk0wyDDIVz2JN5bJ8f6fd/eR4p9IKdp/tG7
3ayPFqPkmfpPavxR7C+0LBoiAJwsRutm+HvInxiDyN50wxY2YEb+F+fN1JwW5Z/m/qNdCVaTgKbs
JvKuiPYBnWbCX+YvkOokRB++u8vb+A80MMnrJU9XPU3yik22eSaHRwPCY/8gATLadxVa522qbCbz
ot6pMzYQyBFXrIX9jOR7JklNAPHT0oIkWT08RCv0wMI5L4LFdRNlyps0B7s4TVMOzUCbivyoE8be
2ocNDM30PiwlY6UdKwtktyvJbgvgnZEPiaL8Q7jTUENBHmhPhBOo7/LwUcefWffZdJ+35DOTPxL9
PVqq/eekelcm52Hyli3LdU1w9RbaV+uD34L4o982oKUsksHggHE5/bw/D/UEvCd4IvDjzRRMLuDf
PsT4tUhqv2LwGilOjMuvB1PpFrQLbo5V+1BTMy7QL9FHy4yF2CGWqFvZu2e14p0tuZkufOY+aKbq
tYSXgtSi+5sR3JNLePqlHOlIBUokbDDHTg3aJdQK0sVauG2K8/KUbeCSkTM5Q+W+qiOoTHQKViXZ
fmRuobJ7IcWNGVHjKUNJpMDmyiY1t/NjFQNcAJEUkaLYCRWygRDDgcl9eA0HQujZqOkAyaryjEXE
ByWSV2csUAMEMqEltDbtoKDCHbYTbGXyLtmQ6GMuW3PJqxqRM0mseL1SKGzlVUw6/ouXeXsjOqad
Krz10uiXaBcy/KeC5jSZ+jFpKB7fXgYOOeEPOIbMSz0vNSddTabWx6Qh1mtGYUmRtGaTDyfenl2+
uHsJCenxXFmVzMrhBRAhsGcR10j0oYuSDBa5LgA7aE07C4bzMkVjtrONmS/heNn2xPX3qLrX0lJd
WLPUATbK0N2YSUz2aenHc2buMSH1S4DBjEEABttvUH5vnfNI3rQpf7BZKvRT/LrzQMRV2DnyWVjN
gcKxeckb7gJ+gQyhWU1oipOKBmSE99lP1XVEIEcY2AOuv22ySSVPubra9+CwzLEvrUqBlnqCahw/
3KtyE29jyxOo9om6Rwd/1Drf3MJS+t0fntaqZTieA6Qhmd7rZpBhJcTR9sqgR0f2GFkw1tK0lrqj
/5Ve5Nk0x3TiyyUnoJfS5MlXujM4KRE2DgIJwoaAY1lHzSS9/JLWbjZ8TAh4BTg90pfi8YZey3FA
nhHRW9BuxyXMW2NREdLzfVsnnxJIyOxjaD8jekQJrs+9tcCHfLJSWhIoP4/Vc13cf5ScsaPf6j/s
X7bkRf1nXnwQmOfZMuz3dagzcPB4ZlZw4wATb+7eLoMCdkbsxvetaW9bF2rhw5OJz8H/YvgaCVfp
OtcEiCs6XCcvsJygk3EIluJNcNtvXicQdDc+BDmAVNyRaP7izctyYIcBXMZSIyMn6DW0peuiWU+y
9WD67eDPb2/s7OprZ59I28k83xn1uRhOCuy1UnE7QR7SBWL0qvIWIiG6bYGepVVwz/FQnYrCHeF6
CYERQqpAGTewqteF9hZnJ1l7i6Qj1FmOlDplEr63pS1Rlr8wq6HyuWhN9bMVsGBdG3c30Go0wqYA
WFcMh4wZujEVqWw/Cwx1VZDAjqNogTaL8xZsMd4K6wPGX3bfMU9XXP9pC5h2ymfauY9hBtBT3IIs
PPI07ZBsDpgBkKgo3qB4SucDz1XsT7n67v4q5lJPVybrPV3FhK+gErGWpbU0PCk5zN0RobHpA9LF
PpFheya5r1zcl7Ltmo3YOJVOoBiApRfJSh1WRvB7PrPmSz4jeG+gNlXeQHNVdG41TIHSWZzUKlNT
wtgcPvSc/MH79Io5JKXH9o85pFH3ZYIk1p9cleRgJgebth8ZHGDBBUlAVxcd7pd4Ecu4PeZP9kZj
RsTgtcqP3V/b/LpZX6P1ZdXf+E3dOGXr3OdgmoylLTZveVjCaLdjH2UcryUg2CqcTfg/CXIXEFYt
mxc4Q5vTAKdm00In1MVyHau9HR8M6rupG/0FhMmuRrcQP0S6NNFfrO6ZF6Prx9+NuRsIMXHWLAhX
2irXyXf65qrtybROCW2n7HKzF+ALm3CTHK7j3FjY1ilvkQGBJrb23AyKcRtCtGatmvanam844tH+
wpzT7z83xoT13p4GHbFWi6drsj/exGphIepRYCweyt7UD9fB4+zrxx3nx4LmIo7CKhjutDOhXW9S
bv1w5vrjgzyq4WhPn4SYCtR6xXCcRGF6lbwFOPzpb9BTVRewG3RjnpIyfhPohkaexY4GomLVGqtE
xs7gxzKBhtz1N/d2SwBnC2tiH9t0IabNANDxkN0P4e0QW/vsJ0q/uXe76TZ1k1k2Of5mXDTVKS4C
LjBqdQ6r85xokP5SrzVSReVAqoK8xqgYTOgr1kHTrG/FR2uvCmVlE+VJ63d0JsRZqCe7fbOR1swf
y9STmq082TKq7N7z7j3ZggJEiKavZH2FEC3aDoQNCcN4+PCth49hvIeaY3hQ2B4+5/BdW7qUB1Qs
DeGXCCeYRqHgcqXJOkOsgy3aOt7/Wuospao9PutTpJ+k8Cz6IeiYimuFr5fLxF8rfu++7Oc2SbcA
3PUXt+0X4J6FfjPlbT9nFVlCexAfGEtu32btcaXNpmeLrIvKzbAGVa52PJ8fnmHPnsQ8vkz2xocd
gx89q5OrlH7Ez44e3/p65r1sOOSDB3066whlcITchf9O2WtcRXnHtwl34HF7L3cN/Otyp5e077b3
6Hqvz6FFekjA6/V7uugmUUO+rnkpjlNl1eSr7UfVn6AKyttC2nwEkRoUScCH1ZOR2vtcK1OGEI3X
nSOS6PMFfvkGtsIs7oUgo2o3k2arNBDot9lka2OJcLP+TzV828n3ePv8g+m+g+twVIdDlO1vya7k
TDXWdesbbMzfSMKcbsJEf9W+JzG5Ett4Dbt1jFwNcim3fAiECEr1gwFJWi8Btux0gSFw3caLCVgh
zdGvbc/S/Yd+BeKSjYHMWhYp+XOuaT3D9GRqPxfuZAs/nSMx59oiQKDTXwCrRGcZmgWdJI3k6Pkc
3RKQ6zDa3gaI4g741AdtKSaOw5b7Hsfb0xWrTw93BlmPW1TKEOhJ+raxK0DjXbEv16GXr9XseMfH
Bre18yj5UPMpKJGYxqBczcShzJ1MhfK+TtcKs4wyiEz3WS8BON+BF7OFT+EF9OJogNjLHyXmWxFw
4Cb1uINqyTo5u1XsKJRkQOroqhWWB35Vqa9a+pGhs66+xfkLzFVjVmpvE2nXKAulXk1qcSEpmJJB
L5NZa6tBXs2JQ8rn6TjP6jPj8v5k1m/z8Wqr5ya7sJHdVsZCO1KzTCjKRgzZG7/DceLCw+XSCuMZ
nivWqugzKKbhA7be2qB2CswpOD378himJRcEUM+VAz9CIYKcAHWcN4F83wSyx1VrwEda7anksnIn
SihRRbkPsrOIfesw1rE+kE27OhiLu5Bbtq2vmJ98QBM5mnI8rlFcUoeE/RSMObf4J0fk7bng43ti
P3p9fLc1wFwDGvfwYe3b+a18YyGBBIc8jC9Fdhoy1amBFDJ15nsf8vnENTZ1OlOSzYDwiyk81I38
UNi76C9nY/nwnrmjI96+LSN9gQSbuxBsM0C/8IIQcFPs/qq3odPG8D7t4KwGvLi37/I7zBeTnubI
X6C2j+zYzu8gWFG8crtSpgYJlKQi2kc7ObG+r8V01Plrj1cBCE3RpzgaAOPnvESaxDHLS0iNNcD6
2Or02Mm4Yiz+P6rOrDlRtW3bv4gqmWEXUUERxxiTHSqddDMIMo+//j0w6/2Gqt5ZTz29VqJw39d1
jpmtMQDUbgo2VLtVPd8ENWHShmPey/L4ydVrWqb1LA7Fwg/w7FJ7QdUYtY7ZtlOWCwzxDWi5vR+f
Gx5tu5O9SfYMPJnVnmwGBakTUyq4o1+Ffi3t1dQTrM+HtJ8Ub01l8zEsj8Emyj5L4y5P1Le+1eE1
VE8VOQT94WkTT0SS3JJMFy1mKbIHgsVcfcdyU/hh6Svi3qzmYyg2dlnqJtq5KT6S9i6Fd6m6Vemb
Pl1ip1ax9LMAXAIajvNdwQUNPsoDO77HkGvp+0JYteHdSN9lUpsVSkjhPwm5pXXY/73W//tb2k5C
KKDNs1G/Iv5Xv+vCVjPYHnepshSVG58NqWljsZOoTYAfF+fItKh1Giwz9mCTKkYndkJu9+LwEHx9
4ed8JDB6fpg5BNHZhXbus4u2nbAblx9ZdH8Kb7l6nR7noDrygdTLHEd7shb7dYlbO1gbj01MBpu2
caWV6gWioy48mV5dQtPnhApLq3wC09OD+qRvEF79Glvk06bvXLPP4E0l4pJ/fjb3rrk/wrs5vq+f
LknRvqo7LIAmlW8Pl+Ewe7gMh/3CAUb4WkwHvr6zsmnkJSEqnlDsOeZksjS3d4m3vV51a9rsgeaY
OZvEYzLndprKPRd6BXG7kraE9ONm8lifGN7v9WIf+mNzVpozw04WXNLxUqJm96bxIhKmnRDkfjLF
o7xu8w0Pw1ZZHKTSn3iiOqotd6PCveMKxpYSM3IwSbtZ3Sd5qXEYPky/NH0jWHXjY8nBTB8uu878
VuCiUD5pjG5n9y0Btv17KX4MAYoPz3hcUga65y519027bGnIenmLpfQSjResymWGQ/PMrFQTZQyx
+baf7Ch9S+ur0p3nBvWDUB5yaD+E8gmS/NOkHKXoYGuh9cy9RbAL6xnizAgGp2Fj2IgAKYv1cIz/
gK88iTVbEa5j1+9lvRtzm6Sagnw8wf2hmYV2SSL5ZuWMSvvoK3qd/y3zcN5ARdPhVRuulXuT6dPx
UoAzBQcfT0SCG0C7izjhCIqUiJaaEyOh5VD6oY6HE1vYg4BY5GzUvHvH35YIbTG3RHSfX4UvUJU1
p8yLqeOrqUOeeYK8JNrkRINa7RXFCARCuMRD9UsgPGd7QBO5huoq5fZhbDHDHxX1p9W/JfPPIvtM
JwvEWVtbxKempj9zccROHoac14M58JTx68zWVPj2W1fcXjoIYZotw+ggEsIEIHNTPPkcPkS6w8jN
moiBxbl2FwQ1eIT7mejz3IeyJCahKY/ks1M0ojVoSv4LQYB7DpcBNeXHqTiqjES1G/7ACHtiezbb
syifIhhmxqOXy2jqPImM8O1zdJvlkvzkZtynul8YxwyqfDNqm1B1aJJyatAnp1SdanBH1SUIMiK2
8rEbG3Iph/BShJesvgTVJXn4eXp6pCe5X1bJMVcOY0wRqY/sP5ad9unsQM9zz8DZKQL1WwBFKjSg
4Lay+xTX/QOzJc6BxVn3KvMWiG9Zcq2QIF8f4/mUO8a5Cp3BQM5xFOJv06YdKZvR+fAS4VclI/dD
sJ/hJa4vANyL6iI+z83z/FShfo8n+c18uaY7ErNmgqbbtCkH8kxSF9EF57N4VsPLI70Gj2tRWlL1
3mb39G9WcbC8P5Cgi2+n5zJL5sJiBt8m8XWXWKlcXGq61YRbjdDijyRhV9q2JKS3ruKH4irfPZTN
+AJWk+dbf9pFm5Y4mGoZK/SSeb3k0t8n1ceudQYkUMMqxw+1FlCnEHRM4JtI7eQn9/rIBf+iCJ7K
qkDOrO460APGrcbW6jOV32Zx1RWaENaJB8TJUMX4pxPdbXGCCXiQK5eV32i/Opjl4qfnD37uFWsB
4Ca3PJXUgZfPKGapWqCB+Wo4NtBao0PbOvd9ZQO9NCMM7Vm/EMhjt0s8rxbKeubXOTtCLnaC/H+9
1NFis33L8r0wF5S9TdOpbqk7TdINUzSiXz2aRb9m70iK04VuE7o1KZu9m+Vu0buUVie9qxHjADHm
LqgIefKE/Cf8/aU4yty22Tfs09Bda/K7kpMeHRloJXSDxB/cCXlg6dCh70FhiiVDsUQV/YKmFtIo
nkeQh5QqEAPPwVntLxSET8bb2Nt2X/9hjuPMZG4OHvOnKn+r+p/E+NNSIFR9AxaCvpT6rkWbMZcJ
r8piN8rbMtv2oit6+yL0dQlwYJd2BJ+T1mcDYnFdkjD6RJ5ROhlJk3NQ4tAf8/EUkD3IeHHTZVaM
G6Oo7NWtx4CRpt4nxYVzzENJ0G1xAKPvznl0ykSeCt/IN53NeMQyD/YmNfMyHz/BtHlQTMyqVBk/
jyWtnPUZFdPwPqGjzT8U6SOUP/R2OQjuYJ7r+gg9A96xsxnzKl7D2m+ETUGjQWX1J2gniBpOufz2
u1fwET4mR9lwAzFx8V8nE6N87mxp+MzrP1r+E4Odjes7SVbDhTsvGcnvuC6WjXZW2nPQnov6ZNN+
TAb9vnAFyrJCrAHbONuKpps2QIXuRLJL5kT95kGwOZTXK+3O1FAQOMW6xbWEEoycXcMxtrVx1wic
tViigcL41IjMys6jcR+zdzN9ixIrA56KT5QyjuU5nq7kwCYfY/mVp9/d+IOXG1CUxEVfCH2lI1Tq
QYwFK5u+iUqnJONtoDJzO5RbMvM0DAofhf4paJ8xP8RKNa+TM2if0dOiFOJeVdCUN8w+f+W1iZYC
6Ilw7tDqGNEChAs87xSNrbWlVO7EyKPSRdH8ieL3DIJyrnRxxbX5HVSkUO3o/bWCv+M5vaPikg6j
PKPBi8VpN5W7h4mZ0tNI893khTufxuWW01gjsemxk6XZyYsLNKGLo/BaYSfnnkwTKYHEO7SHiDny
rSK7Rb6O9gJSYbC415YxxRtkpkzNp1g+/K4B4T8Rt8pcBL56QgrkztPwwkstIMz5CKzn8NVmnwF8
cn0bwqv2OBfSoZlOmsPhyvXYTUhSt095l8g7sfB0Y+Yf62yfZfuo3+vdXoNt1L0+3be7h/RWJzia
L4F2slOnonp6OCZWbOw5oTOb+xbXMvdtlNLPMxOa/AtVw4uJNXkrh1s83NTk1iW3oXhbYLMiOmmT
hk6BBj7eRN1Kt3c1sWxbzvSvokapS44zVD7ikeDxFtbXnO6Zi9mdmxA/6pqgjSSz/J7tulkb2XoK
MQ1ZY4DTHkmoK0zbhcVN+IxcJOSjYf2fy9AcZyN19rTCyTNGjzbYwvBSCS2YFRkkVqBs99TeChW3
frozKYKTYbT1J/6Bnd5vG8GdjkDyQuASuZZ+FMB2yroeUZmsKxK14fbRBq8yWt+3JhIbaR5Qf3dI
ADUdDqO1q5FKgm06EgkAN7nNA1tO8ArPbHVB4VOybOJb1+6zdxn1VOvCAinK58gXXvswvHI7011Y
cvVoVxPBhycPaTOiTqLwoR9JysORqGMdxm4Hora1b9Xgv2J0BpwDSH0ekNccDj2Nq/zBtfjYPqTt
QGMNr3lzBydk45Z6Aq/e9Htm4MJ1ynoJ/zzqJ65nvT40si+7InHkLywWIg7MGJx4ke3gKCLOlJyV
yK+ATiKiUSHeiHlBqfjvmXid5O3tFodfc+ZUoqOSjouCwfWtov6p2ZZotfCEYIFhUuTHabeBtNXA
Jr4/P0MWvaRZNdBdbsQpZLpybA12N6Lg2gkoqBhr651KMFS/BFBrtS1vESFDCyaWzjUkJyJwwxOi
YwThhAJu8CHUWDEgaHe2co7iWyRdTK8myZf8NLIgcHR7yv5BathMQEPzJPLSVP+orMluRO3tOmqX
cMZ4DfcSFZaBg/tWc0kK1RxldG0u4gdQxX8eyUW2AdoZDPornWEdYceffPEe413MDxPw0UEbV+WN
W4EMdFAZKIXXEjM++b28Z2WrjN0yO/zhZHMywO//ngsG4ZXVbupnbAqiDogoxuZfOrAsle6WxLyt
ddEyBE/s33cDtSi4vct1YgBgdbGXWQAUM3eOTzxYnPrtiyLZ17kvjMyH1tNwtccWdkikGyTd6uTe
NVu4IRK91B+t/FHNP3L2Odm84ltJBuh3m8Y9CNYiA5HGFuAIwaaig3J0wtFNq22f7qpDOW0GbdMR
76WQfuIsQnfIed5c3J0005J7od2fWDJRBndf/Wo0lnG0b1jrH47IvpvvQsq/gAAwdaIdMN2ocUuY
jVAkDWMJfzzUIH60afAsbsOZUNtJpVefJswkqZ9pwHoHUOJAO0bZSTdOxFzMj/iZyMjEOJmAfy2+
OBNup/A/CZZTZwK3iAgbugzlFdx6DC7ckp/qOHP3TXJerHLRBQlOTGdoHGlFsRLmIULmq+/P4i8o
b2wrf4ThVJqnxYKx+JISZ1hftOqCsENl3cqsh7opsZCos7ajQ2Iko9r0Ec1rXoMNGT1fu24oHCVS
Y7DGzVJ6nIQYWdFhkn0U7bK7Iw91/XueKaPHpJ0aHoeZmM+HmUB4wAtbVnJu8a3EpJNsok2QuT/t
bsLwQ32k7DIT1zvuj+lPbXyMj7vwfCt6qyF0pXVbOBYs+zbEaMjj3tSHUNmrGdH0syQmIrYB2jVf
dSmSXzYwV698sT9Iz1PYEmy77Puj8Tgo0uoSAa0vaTFPd+Tk64Unvy6Inh4qbhxtH5MyTAvS0uG2
KIJbFNyG5OZI47chfZGNEdgS62h8eOIHbfeL7kfEQSUffpFa8GsQLDghzqE0Rxc7z1acPjAsnD6c
h5nFIY1Ec/BDhAzjEqrIIBIRrRUbOQGxiSu/YMfYL7Rvo/jJyp9WpFDBrr9C4x4ATwRvgXItWKVP
Q8h/GJTMq63P0lxOaE78VPXSDNHONqGKiQyI5z7p/bnk280GV4u2RTmHA000d1IAhw/GKsoVcUNP
cz03oR2HtX7hiOgZLE4GghI2FjK0my0cx7iM1fVeR5L1RqOt0zaYWw7GiqLFV3TafKr1GyaDUV8j
q6mg6d5oC/8FFwCmO7JnC2/xypvQcy9HNeIu0r2seyccNyV9I9fQFhvy7NBX+0JLI+0+o3Gw2rXq
VhckS5JId5qsOFkCYVZblc7omoV7T4eZCovhQfBki30y+QWdFKYfk3GyvE0NIftz/MQQngXRq0aw
aWp31nK/JbSupyJ91y6WaOAREFy4wOLqPxS5zf42AInIGqxgxhA5osaTpnBj+yIlFrGrfers4wRK
5X4L3J0f9elo43wFT0TZzJ/0st6jIhgMV/9OqlNRnXILinC+VTr6pno7I74HrliG/N9mnFor0LC6
9NkH2nhfG7uY0a/j4HAPfbKnpICO0exoiuc0uy6qt1K4GUSYAmxd8mZmv3qI4mhfydDFU3OHzuj5
w9TCo1PsunAntPPBeEDn6HTBRug2oY5d1n7sCH+NMIgHa2Lq+vWTcqD0dTJqYBtO0Dv1QJEziUXz
kqGSNFR+RIv3Ur2W+SWVj5rBEXDJ67d8K5eg6iiId1XoSUyVE5V9yLv3pFvEP3H8Q8WiFff7nPDw
+uFnD5/mXyPxs7dJ2w7alti9z0o76O+l9h4OH4+HZTA51xQD+Iw00Kr7nQAF+sZkCiaUaVsW52Bp
6IQXnROFqoADR9/hSeDMsM4YO7pdL3h3YsyWarPUKg/OoU4cWXNgADrkXG5HWvk5GS6jeZnwMeAs
Gm0jMulG3NcmiYQnFafKPkHjTUoF1mBY5Ae5WjMoxqTCpADbWmnfY/UNH1BXBBK5sbhhFZQgP7Rd
CYUL8Nd4T9mDie9ZPdpzLJ+gdIVq1hqBK/fgoZL9h/U9yIAWl/wRq8MTA5CFREOasxNA9RcFjXHr
9DG/VWSZQNRSKe2kaEVQ42hAwiQYvO74hbIehDXMiY4+7AGj7aCt6PCazWtYDW+5SYn9dOesag4o
5gIlAPvMb4b5biduFrwr4gfNS5eQ2N70opkXg5CeNSlrys+Y/1WQ0l8euJnXgvJeVu9h9V72t1h6
Y1v7f2YB2WWMPv1Iz3moRlmI0kTFYjefDSpmB6zcCMxh5laQRYrhPwG8kGsyJ9DjCmJwzZS3YLhF
W64p4h56V3oxlr3iOs6zd554VEjs3ZMs3dCgoRPOzt3iIVY6nZhMhm72+jLQo2pkoNeZ6ckjqiHB
1mgt5Vc8zISOBdXurLxkCJkOzB5CiWhwiW6n6HcSmWpzihLNSvP8sTBxL0NIR829QAhG6nIrHPcL
GseqkyGdcM0iArzl6iENboI5bxa9NVJsrRLhwbkCge4Hjc/F+lD3T91LNqLsD2QFYKxY7OBoGKFJ
xSBGJQNwx8o3Opwuje7i2MeZVJ/HpQ0n08xU9q86REw8niu+c2aBxwsnnmeBzmJEXWQXgGKCI8Hg
o/KglBB6DBHWgfF0xviz6tYFbxJYvd8pXoD9jWNm3p8NDNepK9oaPkthcwoJuvRYBusAh8JdFqwA
UykBCeKbYdpMfGnnIGA4duoxVg5Jc8gb37wyYWBK4dsCkHnyZxnbvx/JaalP9wqPpfKuxzfd5gta
gHFBDb6EHyVPxHMdfCnkaS1WdlIfxGYPnjBWHnwhNNZS/uEry3kbrnxGiMD6F6/HAIwGhla4x4XZ
XSA6zIIkbd05iWiPhNTIdjBFcrG3bT1mC9yj9zJbi4UjMljHtspjm1H2JGzb16hvbB6atRM8fhxe
x0SwAIny1S8XLYqop3z5AHYx9bsKAwad6uF+KOFP98piTyTZ/KIwcZXlUgmtbIH26HB6xIeQqF94
19D6DYmfKP9FdA2yZDeyVUKsZpAB++IuX3Zxe2OHyVMbiEXWXHju1jya0pJDj5tuMvcTAVXVGoqW
C8fA0YnYEU0GOJVrVq4BE4o5rgZ7Q4wxKxk4UatrMl1S/TzVpz2VNrAHwmFB+qe0T6gPMXZmt50o
xwYIdYbCbQpXLbf1xGg9RwoqhRdaRF+5Yg6mbrfkJY+00qBlKzgtSd+hVD221ENXILYqUR5hLUMV
VPgDKwWW/yMSrgX/ZC8CPyh87R97KcFi84XqK+bx8bgoxuVB1SicYvAO2DQhprnsIYboAlbnwxu8
cv0r4GWbMg5ycYLbBrpkJRAuasVs5XBw8/ujoim2IfJDSB79aJinB9ekehGHaxhcBTsN/3smA7hZ
ppV8GZFEJjijDEJcyBc9OE9U3hJa8YHOAWV23s5hU/nqV+JX0C1xL+x5vVGIxUBtv+okKFj0NNST
b7miYJEsAqSUz2doWDVaTv7T8x4+YOVoNtCUv1JDZcRMd0SvGSOzX40vJi0lQ498B303cMGOu+c1
9hElwTsF0bIguE93qspNEMEZLiHJJRHzy27N+soHDmXEB94v0WmRfrMgyZfFFjhpC6sthl9a/Seu
vsd/wgOhxJc2fUryB/qo7LM17sZWbWf68olnJ3XlxhGDTYr/J94opCCvFuZK7wluoglpwuY7s21Z
ObNtIQPwtOHvCbYSObG1DkA1Cwrp2Tv517h0FEvypphBS6bPwPSU1B+7w7Wl2nFVo/VFKgHskLhI
uIc1OOS0z/El8rmg6CqXiEP57lMLtVR3j2ISkLwWzSYj2/bxLyGGK7V469kyP9FaqVxQQDNrNM/V
S4sU0knJFYwmlFNorb2BSkvJdkJqcGMJRerXDp9yhTSoufN5cUtyW4uVwyaM6G9ADMYzvWJuG/8Z
KuKAmf1ngZoMV9k+LDSvCzpTxnmS5Lnt4jfGB0SYxUnZIBKZpVKieZgZZYsgxXmSJoiX5zlIL48M
Ju8ut0u8zF6hrKSNhrQCWgc75hcXNC9SYcyKU3AZ+fH58Pt/o3BUhGOF8qs6lYRci8dCgKQ5fGZn
Gi7ZH9fJ3/HpNoJTy04pzxce6l1O77JEe8e9dEBazybSV+cWDSx8Qiq4ga8fTTcstuhsubCbjkpt
uw2WTrA6BX6v7hvzBv2BOpWrhRHC/kWCWoSqFTVky5/TyMktfjGXSKR8/cpTUuE7zO0icOQ5lXid
8ndJEM3HJZD/uLHb3mtQr6QrXVq2W4YVpjDut8i9CfJKvqCFr2wqyRErmawYTp3a/H8ZxFErRBAL
FZq5gbwohNJIXWaN+SkDmWCvyFaAIYAfGoWywtMKjNaOF6TC7xPRJmKlie4i8PrXcY5pnDpb1xnT
j+qewDXcV7p47bq3DiZwKYpbrZ+LGqXEC6/TnE6dGe6HdNHw1IP+u1Q/BcUpfyUgxFi1zEskX5/y
VVyac0eOFR5Js0gVd3i6xJNWEA+dI2KdnlOUYsKDcLv3m545hGuOZhSMBNj4CaE2MatfZMPPzEMQ
0u/3RV4KLRf8x8VxRRHqSDpu4tbMb7TyqFSGUGqHATJ61+VNaJ4xv0viz2+QXPtNNCKJbphqzccl
+sKSm7N2PLYjadv0hR+zxVHNVy2taqPTl7j+LFp9ceOSnTDMvusn7xuDtuCF5X7IfYhT3L8Qp910
mJYVWfnsMQu3QBpHUx1/DGd6rrJjYfkP2AbsWq8Edv3hyspHvnhf+hPnzDv/IK4S9Vr051A+PjB6
wBNK51q4Lsbbw471va76I8l9a2d8HIgolLqjrB2L4fTL0/WwgicT7ph1vGXt2nWsh81MDwqQ8xj5
mmMKGdjsSfWLcC5xTQmOQXwVCuiDU6K1S0+TeszbI6/RZxx9iPI7mGaDePpFRav6LaZMCFai9p2Y
5I3qsPhkBEEriWZF+RRhsB2WdwRENaY7c1/m/h3d0a/CBEWjarztR9ImrDSyazTCzZ+8+h6MP0Pv
DNmfkNa29E8gfY1UPIQfsYhTeami4VpVX3JmL5V7o98bQjg1yxfwKXmECo1cBZASI0L2OVRII7qN
ANzNb2Z9uMDWsRZfVuGBGLEdniR5Tnc2HKnGbpg+LmVMtguhQt6xwzaIVQq3IDWf1XOnc6NKc8Fr
zVdM4NBiHwT7JTvdnBUnSlt6vmkbmq2qmLwFWMhwzitKOOozUiJccaUpnkF3rrLN+w2Nst6Gtk/a
eE11VzMPLbveDi5k8smTE9czaW2gq0U6YTjNLcV3ZfCFOK3hiAtHXjhd6oRgctaoeKnBBrrTgerw
YVJxDx01uJLVaJdWuE7ae518KLn7e5s3w1Uj6N0Vkm9H+BAE6xdh+k2trnhY1OXy1HUf+jHrrFrY
rgDfQRHmvkGe6dmkyF26cEdSmCKb8FQy2yDN65q8nZknHx7u9ErIG1IHkj8LNtSNSjb21p5FvHEj
iXBNsdw1yg5fmAoltw9CrzO9h04Esa+q/uNx6NVDqR5G619Id4hxKvKz3p9C0kvNG/QybYh78xW5
vZC/SiK37d78yFFIGmsZyK27SRmWcBQSROV5YGoo8zMq4sk6I1yYR7NHSbEzmXBH9CjLWvwTv54y
eE9tLizicP/lbDBfRTSMSE6TrDRpdmVBK+PXIVePoSYUPFuR3BHvgM7vaDdEFmicSqvafE/hgP89
ccgi6g3e97x0MxOq6m/9Sz8dashEPfTLSPbxnQT0GqdblTDbl2QfpLwhrMqJB7seKHm+Zk9C2M99
dGrFQ1356P/UUyqc6ulahu9roP9NFjsVhhvCRVZ7qpGR7dsSd5eBxooOgCW/KI6SLqWs42QYF7Q1
aXR+pmuI+yWm20l5b/tb1t+oOUrli5Cda+cnIw6HFYCrhyAcpi1kIusbkYKrjCiyxC71K0pzhvx5
+4p8NHL6kut9wLAbeygpFwbN9Ufechkz9v9uC1Wz7V7EQJnvRl6XmxB8FcJXvPhkooLYHSZiV25r
tO3Tkn+tZKFOv8MttETKiyf4hX4ksMTis9MhY1gfMKZAqu3rgjN03wurSvgaUDxln4inhmyJv6qN
wfRi5RSFx0DwDVxSJHvHPwsUo8MPUSLsZTVmPunrUS8JXMRdyF6GDhAdXkV2yxNOco2rRL72zy2B
idiMiKliv8RN98DrZTz9gcJic94ldJHkjuUjY1WyHjcmKMwN44yVzOp19Mz1jGkoiJnwJFAI7UXy
7E349ReU0R6Ge4z2+v/6C0CbgOFb1HGN25gOgKC+VvN9RFRvOGv4f9kIkIpoxDyzWWzznVIfw/fF
mUWQZZiHVL2isG+JzpTX6P9MmHjJCZk+fGxUSNezylJp7RBnABCrE4JTDZHphmEK9CygtucsJac2
Qnqx51S4YqjL6OomN3MFNgtTiXqVn+OXq2JC51CvmVht8ZBTF+MIO2SzSekmMXlk4CUqXAfyLm88
kRYl4A2clSn13LViVbEvIo5AUsrSP8sxyJ6Fg+Mnww33YByBGYwBaw9cU6WJi2YGh/GSGUa4NF8e
R4xIHbDkysagJAC+Mcmf2i1fFmgNdi5Ercz3QFbYMGBuEG4xrzZUiVv11gC9GP6zBeqXCYkjlJDc
Wgpg1cV4CTmrnD6e+ZuLhhmNwlMCTsj3xs6hbMd/fInQGot/NYItFsznAfNZ9+KHWK/0mSJiPO/M
r0b/E+Z/y/wvBeZPy9Yyy5TfhR9GyNnTCg8oYBHdKHggkQKAs2ReV8ARKOdePoQLC28HZiO+Dz5H
Un71fI/Woha8fCTg9eUj4hsAdOnFD0O9J/jOrYmwyzMCb6VYDv075Jqdi7Ndh+1gEayUmvwTHFV5
tgqNZY62m7e1uEYJ2DRLfZajprAKAgYtPqOngMaFc1V1+/KCBJZXZPaVzR0U64znvSZXmcSd+aur
vun2KExkWK/PHHS+I+PjJMxfHD94BWHlTpcCymraj7hkePxemPKhpYQeZ/dsg0J7oNt5uAcgQNYr
M9URNc0P1r/V8pUcaqI9r5lwiZ+XujtP3gjxMiI5Oy58Q55PKvye6Kn57cGeJV+ZM2dXBCnDqcFv
MhczseyAMwuTX7BGhhS7+Ut1wQTNZ9nSwrO0wbF5uNmgsn/5P+o4VPhaS0koR7pN8Y0hRAZg17wW
7x8u4+POyHimYNM6G25nQlZLLGT6xyxpQ/p4dDeV0+GQxj6q3VXY3TAkT0dRItlm32dI+Hm2dfKn
GfiHFZ8jLxfrGX5WwHQSh4PZSobCUErt6i75sLVDYQVsiUQ/EwmdrpDeNDGSXrSRboIA+yC6vFGo
ctD/s0wnJuQnFlMCX5HnAMdmZAXthewgjMeXNPlpvDV2/A8Js45OmKH6QI5LZeXmOyqUMWGeWFPF
h/1n+l9olmNMp5tD9lihbPheBCgzIRWce77rapZQZPjXiDFjDEwo/d0yf6/kcXZnYqAcLb20pRM7
JIcX7yQ7ZLCHHuUL716IULuq0HRzNbL26sOsakGri/ym/Jebcw9MMM49MGVmC/XdzD/CM5jiEnMO
d7BmHsv6XN1ZWCfsDsUSIxGQU0msOJtA5WY3GT0XzDPMQXmr5FsRrXQakbjFQI2fg1+MxzwiI8vn
FoNfEiHfl+G/R4V9wJg+0GYhz8CiyC/Bc4cdcRviHkerTg4mz2vu46tBIYCKRpsdPAmp09quejDh
7DJ9l4w78w5YaIVrMM2TFh8ixU9RIjb2oiGa41A+7lluP6Le6tCLZM5AWF+9UfbTsei3Bk4skIHY
FQ82BEwgzZieEWNM+vV0sAz2iYMzjNUIibx5GPF4aTtR/X7kf/v8b5b/E9d4otqbyPkQort0ivgr
USiO8yIF1zoVq1Zb757JzA4gEuwhFFEtvGTnoiv8xMi8jBsQHAcW8jlhQ/R3gMb2vzhh2AFA4Dg4
/oKKE4GX83lDwU4k8abP/FxBud1WMG75Hz07Q/zJSKD0a5qseN6lA8NEttgQV853icoB7j6/daQr
iWQSfYGiE+GP7uCOlQFxNYAi1y+4Ltev+F0N73J9z58buyFIQj3TCIQAOMsubXaZXvJffP5fAl+a
UXui5DXlXgz2+z2i7IxJYfx8Bl842apws2j+dKQnONpo5eGpBTwQDr+lP0m8IrXhjnmWdSb/Bwgx
cO/xZOnzhQLgsSC5HmgUqxqKAlS9j3qeiDAFPJ+HtF4N3wIJ4PG7sONxYsMXiWvjkKFtnR0KR7/6
M3yYr8/11xrHDYpfVObt/uY8WCBciC3eun7Xj0scJyNH6oasFsaDF7kBlIM1OleQg62MEYucX2Db
pNCttyrZegLWW3W7YvGpiLTgjITD6P/rpHTeyuBETks1Xh/KWyTcJvW9UN/HYhsXdu+wFqoCXIqj
d8jqHLF7pYJyBSibXztsaKxbrE3PeSiU8tUPXyt1N2MGwLKpM2SLMfFo5MoT1queQlb4arYh4TT6
74AxcBPchucHt8Be5R4dyYac4SAjP0IWAOaEZ3A+JIXGMpgwBs83D7+0ySviP++QaC8lFbJKU/Vw
/wYmQQYWgQPMYCrSSoxbqb3jBVqcgJ7khgyAoj3xs8F5FQPSYYsPmcQEPjjAsPk12nbFafiGqeTk
x+OHCghiAydJJXkPYzmEX1L9Z2Tptx83yBdIywJUGcm6rvNJkkXOc4awnQKYnFLb0+MlGEzhrXgw
IVhRvJzt9oYdBgFMYroG1pi7fkdM/zhnxa6Wt1j6zQBkmOKOg8jQFvrPev8g/mXaSV/KbfaAPtn/
WLDyjYyXEcD31B0pklAwL1xn+3txk7+jzpK2r7yAALNGye6wxu8yrZMaA9YMdC/QN7wsewOe4IXz
a9lbEI/X/X+WPewTMk1XpbyJuHOwmhBKjzfrJRLMmJicqXAExdFCF7Q7H6xPRBSiF/0EbGvEZPNN
ADW7D2jIWXvyKwjC5FWw7DCp4W9YRY2TNrNZUOOR9hBSWpzLGEixcfKOLhxoo9d+1Kbbkaon1s6F
+/qLdeoI5kaSNjX6zGiDr7Nu1mO4Lq1FSM6ztwYT7GxZPeMH5BWaLWvy4mgSN+UN/L3l0/0FkJGo
24sSUA1LkskRKZ8G8bgoj6WffxWdZX4LpoWYCYMaW2b/1cVf0nIk2fUbbe/4LyH5G5ySyKD4rODM
JjqhOo1QGfIHUUi0kX3NN9k3ERsEzIMvoydGEMQYlpP+wuPqy/MVJFGpc8AHjREOcwi0mLbFvkKQ
wxwrXzCHAR7Xs0h8Du4dnNFK5kRgctJySv4EolILHb5/b7Gex14lbj2sQG5cYxGwv/kGX+F61DnS
ERJKtMmF0ZnsVbId2e4f01wRTLGejgVgsSfvqhFWefFRhPeotozqJEO3lscOC46f/aSEwgPusFPV
e1OzBGPXLLZR5ekDASxURR6L8UTUS/dXePiT6gfJYWgRJliZ+EdNvtXizTym+Vdv9YeydKQCtMJM
jzJJ+dFFS690Q+IHxRVJDiRZzL/Wv4f9HCz0Yb2bHUBc9jrtR8bO6LZPTpIVIcd8Pko/hxwX01yx
i945ooG8cKbQ/R+qzqu3cXRbor9IADPFV4oSRVI5WfYL0W13M+co/fq7KM0MzgUGOHF6ZIvh27Wr
VuF3HgpnpFW2cNrBGdYs2N6O51nv6P3kd0YIZvn5FoKFfJ2PNgwAEPtkNpkA/V/Pn3lO9ySizI56
DuYPKT63+nVONpRqtqsaXUt6K/XVmE8nYvwbOUexxh3aXzxNEpwl1ZeS3I3wBmOtPNfd8W1xMTje
QVawOKlaXpdaT2G24I2haJACCe8vyGmzxvlpqIT4Bbym0y4j4Bds6VdMPLwT2I9AKSFEw6RBno+F
kr5GV+BVhNmLVxE7g8za9pweqmOw43Q/B+NJ44V8I36W/wH7wr0Bdle+pMkVkkkyO4dPKFanRKE7
r+7v6uyqLMbpmUd4vfVR60g3U82MCh/d3idCTb0b8RfyXfSS70AP3CJOISj++YFQAiByWLyYBzWn
vL+3OqwgePVx/u5nlDHZXe1qySID/Sl7ZbUp8u37Ky+SPWnPNFgM0Sf5W6P/lMLPJzj99B51h6a3
W275wvafK4S90IN5jW8UiWnOGu6PkO67/CiJJxbiQrWsy5PfnEtbMkcYG075sMKQR8NSf34KhhuC
W9QXUmApnJxQI00qDcyc75EW0nozD00wubWyAmapTh0GQn03xi9IaZF6muNXB8pBHfvsQ08+hgec
rI+8vsGtei5nwVFe7JT6UubnZ3+qpINS7WOZQ/+mwFup2/PsktCiQ2nDnBXxwU6y0xhgVGTdKQym
fEp0jHMs/1FFpt7PRa3lJrDRKki45+lwQcRZlxV72mTV9OeQjZ9ojXxEwgoP/GWrVrDnAtndNZVZ
RXGhBgjKOBwzv7E7CKQvIJR4VLurNHxIOZaRr6VYLtDVwegZGGDn9uxFafwPU0l65rFquBjb38L8
dzcj4LAoTQg85047CdqpiE/omEjwgiMjeyeOT+9g8aetfozcrsxHttbVtVw6xL+7KfPd5tsu3T17
Xtz7UKM0nl3DgbA2b29uGsWJQneEvhq45b/o3NmOFrcuWFfBehjtvMLhT45+NXarcp2gZmP1qQAM
b9BXB9DiG3qBkhd7EkFXA3pVm98U4ILJpXLmYwR+RfoCVmUDcl2wP2xqkuYt7WmrrrUTXJ7xmrqK
Db+FEmcZwKQbCMjAuNbDdTCum6X0gAVAO95+LDEw7cdlpn+P3e9+/DVUn9Q/w/Z70i1n8r0X4S6E
PVLQHU366ZD47FjO+ZcxkG7cZT1NbJh59m23z7t9E++DFbZi4i6DiQR5kyjGjS+yf5KzE+dvijnD
vdFuc7oaIrt8uVpm2FzJ8lsqbrRqWvF3rsEV9iD06NxZZHT8jFNrKJxEWkO7mfsANgL9VXKT54ri
UBE8JIEB82FF1Wd+es6mS3bEJScCGJk+OhxLPnq6TKtTkV3E+opk+7Dkxbzc+8JuIOaoUKgOxQMc
q2NELi4/dQ2wHTqnsKRwcN4vbDW14d7SZ3Lsx1Pms6860TcpN7+g+/nYsPODfeBmC9hU15t36xV9
vpRBauf4uaY9+N3W0mFhYwYkwesTgzyobJ+eu540p8BeY+eb9a/dTpM30sqgEGytGNPVHucHuWy5
uUUcIhrLw4dVsRBr7Yex1aLDIzpQ2EchbAZsK7ZaaV1nDqQ3Y2rjNUj04f4yE+CshtXA1YmmvRj8
aI0Nh+pRApeICCO4hgrWB8ecCF29Vkw4vID8c+O8Gd20OIzItywQpJtYr6iiqxM3al3Nn7hrmw9I
jtx1GXyT51pUTT5Vj3qFFTw5z8RLent3u3HtVTKoY4s3f0UP10Ka/25mv9S/mX/NlUv1PDf6acGS
YG4gnC2G+KRXRFqml3WwEIKDXO+e2a7QIc1ORYtdCdsTpvstmDFSokDuWnWndbtY3c2UnQFTnT2c
vp31+8n++fIFxOq5HpbisH4O635gc0o8DkPzNCSEA7ZGU1UPbXyI8mrRwbierX/+kibiBatk5t+C
jNjMTJR92u4TkP31FGEkWpQCeRqxde2RLNXIQtcAicQgiIwnVL8nQtHDQY2ZjNAsG+MNClGMfoO+
mqykzMTd/5h6ax2dEeCVhpRfmej+821TisUNJgT0UxgyvH1iiAaOiosNlzLDyZTDmdSLNXypUbiR
Lpv1F606q9mpZUUy2gbqlxOB/3lFdTDQMDEUgIlzECr/rLS9G3aZ6cU2+xKJgn3z8mcSY68+qTa0
ARJu4ln8r1OVcXGIncL0mCd4seK7fJ0EzW2jsl4Pm7sPufPxpfS/oOw+dwlf54RLUf3vjBW1ccBY
h55XT6AyZKqJOZKco/6KXI7pMjX23dO5v4+aZNA5as7OeK8oKbBxgSBbV/SnJuf7XW7cyW3HNvhF
Ccg3wW4y83sx2JtFysj5ghuwvcBmwK9rMufh8knWSPNTOy/ME5GN6ZmJ+vmaqAdhiygP0SaebYdy
p94ZMZgverKUiSNVi4AHIT+KgFS5Gv5yPsEbAB+KnEKTuuTGmYYAFY2W+i/6Zj6lLvEc01G5kYFL
LowZ+BSW3MHfcr4nGsfjjY8H1Q7XQkZF3HPyeWB3Z9XwpK3pK3t+DfzV4fA2VWGywtKchjuFDlaN
60aQnLw7+n9K7YqDleDDpOmwvkTBE/kV6+Sm79r4NeOYpf+W1W9QRego2zuxZL9c3LTr3N/0gSXx
BqaxUSRQP/mlsmIaX1m9+B+Ndte/h9kBD0mefpErF8tPXO0MLZFFPxv6CWVMqNZoc9iUEl62bA0g
K+kOZpy/A+vEZaV6wW1ycmZLKXenT8zxi/534xA1+CFQuQgl8oFYLE3MpuwJoAam/iV6LOv/ZlZh
oh+QVUwlU4NjN3l7U/WnJ0tb/bTGb2YssLbLLbAkrd3MGSqSDRCPbLZMSsTdXQ55GxLlX7LUGOYN
vp7mODa4hPakufRmq7il04OY6Xczq0wOcXJItYNG7U884RKRuWJl14lLtkvkmFGQwRzkcOAgqYFH
Q8fC/qDQcvv9OMLL8prak38Sviee0JlZBhYCZx1tVPP2OMlUQTpv3xAoC0BprDS4cyddDNFSOEK7
Axn4fBw4nSPZFrl35yiNoI+CyR2BghmG1kx3Ahjh6NwvqZuNVAO+f/S+OIujYVdTEx9fKN8mF35E
t5ux1/doWDq6hDGtqVMYQatZsxxICMn5Z/QLliJ2uPeCCzsc+zyGRQzKj8z62orKT8gvW/kjqz/6
nXxhLR4GYaqRFl410oayqbm4bx383NKWgQHqdhetW4ppRkcm/rtNqk0wbnUNAuxuVqxnyL7NZryz
nPA4ujx4L1EdcYBS9ySVbuFcpeDKYsQJ6Y7godg7/3ldepyH4YpwQCh/yA6rmC1ZpWHchKLnL95b
CEs66TAgcWEgkAyTHx2ZERFJW/6Ez3tUffTFNSdiM+Bcn0hqWGmzZleviNFJEzAujqbeQe4nbgtM
AJQOiEcMSUF/7TDIYmkhaJXZQIGAWvgueXri/Y9FCIOZ63k8d9JlxKJmFhyxhqtCesm4iiv2hASS
OpsAKfyFx1LLSVsfh/Af8NhbghMeS9hJKNNYw1Be82SD8oo1rNBBCno6Kx98FezlA28iIxpO+XJv
kRZse74yvGiclejQc1KNBIVbRC7uQW5vRLoqs5O/JA5S5MZyscYSkbd7LIpsSh/Jlm1hGnkJ7oR6
j0hLmAyBSza3TE2CN+nwxiR38UCd3gc22DQuS1ZNmA9BwOKHqTCtUdP0RS5gia+6ohEGG5d0YasI
AI6AxXvxtPRIA7zXEv9SvgDJ6PI/sbE3uwVAnl/cBv9D/MZh4ffXFUyYekVqmVP1niel2pmyBHke
0LN/mLP5CU8TO8XYzwBq+XsokMMSzVoePbKRs9HjVWfCzqLF2otY3XLUgl1xksg3SEdoUpFkF/Kx
xMNSHSRh3812K9aXT7KeeMES9732xSRKur3dSK/nS5tsnhxdkg2RXuSuufsVGAu+UvmYhMctvi28
/klwhHIxaSw5Wg2cL+EQME3VFnG2+ID8Er98eIia8gWbJlNrrKPxqIgYk3YBFQRa/5Y//bEsFV7+
my80W9gxEvpe/JFzlHhYGvebYBOyUKZt0CTSRsWhtTxSMuxH54gUyskngTpludlj41zXjs/wNLQn
EssPqkkxHI/nrcWrFd0dMh0vRP58LIQsDRK8gfS2/rAqIVygQaCRN1vJJQZn44trIzPXvuU7y0MI
c3q6YgkM7USXNzMiUu5okU3GAMALM1Y2QrdZ8ZsQ9oawa0k78/NEy9QnULwm51yTGuGFsVf941wx
q8hVlStHL+0jMlOrh/H1SmgRzyoSUyP/PaxbZV0r63gF4C7dp6S+RieL3OrpEj0ojqJ/MeRrbF0e
Cd4Fr0q8TvIqyQtbr515auMl1zb8pDKOw3QYrUz6UxB+Nh2Oi8B8+h4FGi2ON8GTqGGagiybyscz
dqAUrc9MlI3lgO883Q76JiHHIno0YAfT8dgl5+kvDk9PhQCgfPjGbRxuhBrQEZPfHP75CRbFw57l
jsHONDA17G/yOSgWY3pPlX0jkrHyiuh7toz6z4yQRE8Xq+aeMvpYR3e2+FMolEqtivxUJ5RnjxVA
cvqpaHi+8rm+OKKBiWxfx8v25Q9lnY9GRxwFrAjy3hxA3FL4C+/PhNoWUZipU103nTmwl5K+5GVS
3LCXzsMFvuRmyWqBJZBmAxb2XfFbO7aoxWyh1X3UP8kFXuQ9+/L5WShuOJPL5yEPT1F6FkD32zPA
iCcoiqn/iyR8O/8tQ6bvFjxQ/Q24X2GnLTFttZ/xApsCyz4wshwkYn4EwtRMHiywTUh+HRtQm2QF
/8qHxTOaP4AYYPLExM0VSmqUl2A8c9OZS7LmCbelKA/EwZxusOaZHWn3QvrU7P91KxS/MnG6VPEr
cKlydZKbfz4mgiSVE+I+ITRm0Zj1urnTA4QFPKKUNnxq3T1vbkpzaQfO+YeHvh+r0yO71PRBgq63
G3gX5VqeTz0tL8muxnS8bXjDAwaEctrt5H7biIvKJ9+/JWb78xcGxLN3+n4innKYIx1KGg6zDu8t
Ggo+O/Mn8mGWmgbk0Tu9PQ1PMN4KzwVmoCuYcxq1S+w3Lcc2Krg4JbPEpf0FU8KaEildcmbGgg4w
WpaZTunSSZrK7KHWQt0S3RbS5DZ/wOr16E2enzEgdvpvX/2eKz+DFc22jKOIsgMJ7tT8bOqL/zj7
bME+fP/aNZd4OO0Wj3Bp2PjVWp6DgVeWXpq5ZQa0igPIIpDNXlzXaO64jqhaTG35ycJtXYYOb5Fy
HTFcF048OoXqPENXfrh+SY+8myZe+UomzzVX0Vx8TUQDJ+NqHH+H6e/ZT8OplACmK9FEj58npLdv
tCdwrb7Cuu1BGPA/y+ZLMT6xVuGv0tzu3/8/I1v8J7XL4cgu3J8CCAf2vq3IPMyaZDfwihbtx3P3
JBTCkUSGngSAfp8cxvEqL+rS6wJvYgFhJvxFYHWDNbNmZ0YDK/vVdtO+GkConKZI2g9PBrdAdCoB
qdgCbwReMS+nJBQTXrTfkfEbZ6uwD2c7BQZSAIl4AuTHlQcgH3tLQCvXkccRa6dqBUim8CfECurw
UK7nCv13pX6I4lVTWkZxGoRT1ZzD4KzTGjQ7DRARdx15k9fxiAHU9zggGcNE853JFhGHyfq0Oar+
qaISI5/SMvipYJYLuIC5TqnVWEJcKSF/H4bCbfjbOgeyNicmNvfd4owEjd9Sn2ZmR5yt32Z66vYk
jAOxJxQuIJaydwIc9plDEActmvUaja9MqhhEUJjJIBHUggX3z1LfpIZFdgqOezIbABfAC7tb0t39
zFG7IyeT/HsQXN5twwLENc5MiUsZazCqNjEoKB0T2LiUzt7R6C6FdmRZNzQHWLYMQwk+cgAX474c
Phoo4CuuzXHHWZt1O1Q4MsfjcJ6Ll6a8pUQ0H8l5LC9GhPnkptmkJM5Sh92bCbgnfIUXTSXLHDmG
+FcRL0V5e0Jf9qcReMu9bwEre+fMeBxjFGghn8DvVjV0R0clBEtT7LQTeRqT5k/VLowTvtX6Cx9h
PG4NdfIR6t0/PkJGkdmw8AE7llexvObDpYDJP078pFT05qrbdH8mP0u+pkLUUkVvaMinEMcHtz+t
wFVHiy5o7rl5rZurH3/214Y9abBgTxrPbrCix1uv0os9ERuH32qxMUTAdZxp+fIB0bp8lfwxWHX8
KYsJ2Y2E94OL2mGvT367EqYlpQhAtHLuDDo8UnZ5/gnanOAoLjLxyQRM8vGmsG0GzB85b7+Mj28L
WmPNptrmUDdPrQxDtnS7o4Pvlfwgin91WmuG8zuWz+lOug3JR4w+/WA/+dEEx/jQgDfzzUKiPO/a
VTeycwadStc+uSbKJVcQTE5ifJKZ9aq9RDOUgD/2OB/o9DwWvTXmRyU869XSb78M5VcR/0jhH2P4
Mw5/8uFPFfxJtk9e1PnajP7MdtFwNAeRQ7IXau4cfvbMEYjad+sZHVCHtxqPs5sFYkUG5qQJ9zr6
jGjqW7Ud3+j2SRlAuq1/jxXU2OnYYNSeISx6nkODxWCt6XfeO6NFH+SC+K2Fqwms4TRZyqZFlQYG
LqDWaM+cfN23fenttcJoJfkTRuBxHPKdP+7vuHVA88RneNz8Mqs0QCPivZvQWAhNHtJ87EIEYnZh
8sJYQpqH8e9ZT3ZO1i7YOcnYD9P2kmMi5wmpYXTVy626x6+ATsGZofnbLN8DKS4sXNEMlhO+ED2G
Qf4p/4DVZvvNgr35XZU/E6Z9fLFkmlum36Pg3qUfEn+N1wcdoM/zIJFlsZXXdVSz9cXIgqz59u5o
qDVdxnFz8JADwE0r/pJczB1m2hvmStYXZC6r0dKBckmRFp+Y5RJ3/8uMNL+itCjCEfcYBxV1L+99
yEiRozcufwEMDilphJbsbwHD8meRG8ZPMyv24iqNJnsnXvrbM/kiYqTUJmlOdO8VAxxaWfZX2MWD
G/xtQbf/tUh4CUB6bB5sGm26tcncxY4L/yw7rkmqetH0gP3OlBOHpLS6jPFVjelMuj7ki8YcsPHh
B5IJBqgH6wbyBk9cmXJtynyW1jHMAUm7uMM48WOxAtyoxa4HyW9ydmIWxBkFIzys/0ltM1wzmLYW
x3g4RcJzjbtjsnYEDvc9/oh5di+FeyjcR86qp/ctX1ESObph4OKc4SwyOWdkxspTOCxAv2JwfP68
bWh4ZfHCwX7XNUTi1wLU8UtgA67UeUG4afJtOm4f/Y7FTrI3ur3MUqA/pMkh6A9qfJC6Q1yZonqo
ugNqqiHvflK02umdzj8deC0vHu4uapw4C6F1NWbmEXpNsFmZBAQxCOPC4MdWhb/EQHgcg2xqYWU+
FgRA5zsiAg1N35FX8SLiJ4BpHq7GzyJfI5whCACgxMIifOGDzg2koQUmKE34lOZna+JONjatFMR1
OiBTWyndB+OhkBYwBFSFEhFT1Hb/7YjDZVZNfUCd7pZMH/DNWi9oJ54uXJDwJxN+c2ZRqy8Od0ll
Q17/h3Qd42p0c5UzxpbtKKG4WWOTQ33K3yMXFrFFYyo7yMw7MFRaHAgrIfZa9zellZvOVycghyxt
HtwRwVZvliEdaMI2EretZLLATwga18ewOfbs5F+NBp20Xe3r1qmNdZYhiLDPwpQtK4tCtkfHaJ2I
HosQZDUWBU+QPf25UaVl1+/j4QCqQhgnoPFQnKAZG8+TATR4xqRkjWum36SAc0vIdtcDMYy2Rrop
Q08kEmaVvRcX27m2k7V9mB9rgnlYA1k9nqOl0u1bdZ9xUSSHglQCDkVAS9/E2QK349Ank6Vx6CMv
+qkFvaayI6PAZa+121qbmdTxDcIfTXMScDaYIHVHpX4iOZt0CWbRV9ba9rcMjiRz5v6KDWOc2d+a
k1I9O0MJs6TIewLQkRxdguVAWZLZGl7Xe6a6rANzFpIr/fCTD6xmzLYdc243zbazBLeu1zEtyG5+
oHae1oeVdFJqUnhmBNoUrD7oA5Clr1AxDmqypwMni/jj4X9E1NL21xgDBzx3rue/KmcJK9YRW4D5
PKTJL4XqNK9Pfm/x7JBY/j32nIZfLNzspjwsTkRqx76C7Yj9sCWFrMbWGHdohQzweGF5tKGeg2xg
Pipuxd9QuuExq8MTph7+8bD42/CXGGJHK9EhSRyv3xh0Eod4PB7qiizrUYg/yBdC3zbUbzD9YBiX
+svWRFmCbOzJXcr6FC7UvxP5omvfQfNdG7+N6BdwgBaBl3IuaJ4mdK7xrEL2Sl3sJ/njjJAgMSEs
ttho7j5c96eDlonMQp4eLqlCQ+BXcYNK7jQIksfG/zDyzxrtOcRrD6Ro8sSpU44OB3Mvb7C4yfdU
OzFZ0vEx8/erBm/rhM9GcDs1wb1XbnNXeb1mhPxcS4ffMDMe9Y56XYAKoomcPEXDphQ/rI2Z9j37
JtvJ2xJdhm7Xl1Ucj8OENSLnw600gY148fHmkEQX9vg75o9ix4thpsAmXEgPk2DXtBkAwC/eQbZA
G4+jE/99YvL0YdKN1UX04vpAlwvLYzc/P8QLmOWaYDcdGX/zDZfFeH978qBuvlVefgEdE3nB4Xry
1sCNUP4W3caYlO783tAF9HrjDAsOYzgcMH4qx2GhB2zHzP4xkY05pgKpSB3BHeXFFK8cuWUal7cp
cY+eefLFInnUKw6/lXSZ1hDdgqxq9zBnw0fd3LFCWT1yDTP6hrM7b2g2LC29WyvgJm968hOYuoVa
ikkt+XfdMvnIX+nK+XP9XCEvaExLmww/FxZuCFDJOlZ/trhZ42szTD5pbbgKdHdecJyBqKs7qNMH
wdUdSbwG8aV4nIYYA8qC5tqA2R+YbeG1/F5Gb7kh90OJLRJauRusjgTm9/h3eWDRmYJ+2AoQoLje
WDnk3oJEFMmllhxttVW+cQbMEldin8mtY6nJuk3dnkZKcEOYzAw4S4AXp9K7ql1X0HplG/J9tF3g
hERAWEbSISGmEeyCdktCSAqn5igSQm5odnNXCzYQAVJvCOhC2RhzTN/bLmP9DZ1lmy/AcMUPdw2U
Hc1bD7DyOYYVdRM3oIAbkG5HffkcmGs9qfagQS604VB/FZ1Xh2eJai1LD85Ka54D3oOPWxV/1gjx
a/m14iSLlgdOphBwm7acfzMr47MJG1SZL/rUoSvSVdsRPme23QwDgEJ2607FwSObWlx5sFakL13z
m1JlCdujiycjQIUlw3l7BEsFxYSEIlaJKTmZs57GmMWmITnH6XmzrHwOHx69hQ9p6nIdsEdXWwxa
5rKV/gmeqZJr2HRykS4kHsa6m3hY1K4fvM5oPhPdBEK4aVI9pvBz+pvUdPSMKnTb/oNGpw3Tp2XT
3ZtIVpN74nl6ckyZuvbYEa6MazFbbUaycDwcdcag/ajc9cwrG+wAS0oDU9POSnq/Fl1rZ3OEnPWA
m/s8ZssO0ZQM8PRD9SjGCPHJpkg2g3WYZVOWtAtO4vycD5Yerx/1erirqjn9/EJ0zZi+Ctc8JQSy
RnfO5Cyte0pxB3sOAQUjnm7LXzQ824ib6MNHBepkjJeAvffkFWCBHunriu4ZrFA8xed4VvijURrM
ZY65x8k4CMcbHxP6bLV8EDAX7GwTza/J+DGAbZQ++2X93HdgXSl58vefuBc8inIpgRG+/PIzDO+J
epPSazA/pdHR+NNX/JOd/mZcx4fTsEFSVnFxm375tl0FSwMvlE7QYyHO+PX79HWse7oDeAzSE65Z
wnlgjs94sk2OE5t/Z5OenZL+a0VbI1LxQatX3aEk3eLZx/JDJRAVnqa7czxXklnOMPQsNbYIDHPa
aR6dWqT05lhkK9+wRcmuOV2E9huy17YrrMAVZlUCrfWyhDcIaqlaCQMAulVzfqa7VNvl/X7eH3Tt
QAiPPKkwPw4f/5sV9H1P8z3gq5SyYaKU8b9viicZhE1kJfpXWf6a0QUGbpB+a/Ur7j/ZHKnzm4pO
SkHZTSjPoDCBNLDiv1lps09nLHcm3Lqm79h1+u0V9BPJ858n4nDhji98BZsUjpzsu3WbZppnh2cu
C1dspsrwQPgHzzPNXmSjaA+780YzplYhoEVsZAnhQHCmJMTgXbzKgYFtlGlUOYvVRf+Gb2uYd+QH
VqNvL2buqOR/aS5KXUngPLDIfZq22Sovp4kiPODx4+Bi/EtRml4FzHfG9i6brOY5gYJa57XB9jgN
fk1nlMF7EpnYq8ryVcYGfp3/GRoGs6H22p43wpbtuepP2/M5DcITIbrJzo/sLC3uMMaD9GNLwuk0
zM93CUfhOn6BDSBxNEs2Onc9X4AFeaNasS7CbUGkemMYwtYCq2XBo7oIyDr5poqnqgg6KATCEjix
Hoe4oeTwrIkXi1ELmQYz4bP+f772qZHIge/C86I1e6QDLByvnS7ZuXCrtAe12T8JuFB7vn6Gh3m2
I1H9YCN0tKy627aEMb2a5Ar9oPW0zJX7D9bXxFjruRWrrn3qh41yoX7+YM5uYKoC/MO4ZZLVwQ4L
ynidUiIhj39oaTbE47+NX+aBInNC4VnnCAUcMQSBjWJifXumlmK2wOs2j3Fnf/O0i3nkbpKAoMyB
snMq5CVxM842T4zdRDUoqz0rz0MoHT9SxtOpMTsqPjuKhTzejbLbkOXcBHOKeF0cVPRLfy4FhsTa
TOiDLA+5OdXJRiHpovN8PEuMpVxXi7DbpBBS4VLok7KL8Imy22ZudciiZRFZ9QlFC3p0lOPSWw71
suOcZCwzK8aek+6l0lKHpfav40ZXzr5xOa/78dJX17/nVrjndqBt1X4r9tsHN1q6hQoe03MperML
gi6jEniYpltFxKlxTC+5xYTc5ba7GRsOy+kWFGSpHuYtH2jCrDAcgj9EXiQpy52WmD2p8OKKcSLU
l7efGioPh/7SZtxCWUm7C98lVhjcqMzOhGJYa8K3MhGMlf38tfF/E94MbRMTCvHqyMtnTkIXGm1i
44phDa8DOT9txMh1UGgbSc7e6l2AAbOnIKZRbu8550Uc/CK1a35Nno2NGxIiThZUCNZtpEP1zvTw
KdEKKx7f+9Q05lNfc+MqDFfgn900y5HjABrVVYdZuQ9BeFe71R5yxyACgLAjoCULVeXYuNfzrQbr
8RVD4lYMZ1u8D2w8fN3S7/03maU39wLHDDlCQn6EUZgBtlajTYvnGbtninRAHj+/2vTrWX7qdEPr
WAA53kz0nLK5z7PARL/Iqwuptox06RKulUxPEfmAF9cK2/kw2+VUhS6g8yYZGvFkvIfOq0GvJ9MV
rYl3EKtUncjcR9FZI8herluaEM3+DLc/mZOYPM9S8jeXGRC+5qNTPxqJ8vpdoALS3kvK7hSw8/1k
mTJchGIll8todjIepzQ5dtGhkKnL3CYzk1tTAqWDM3mjGw7tCCXOfstXjr9XQ7uqhGXLhqdY7vek
AlKQHbzcaP+K1t24TkKiAE5CZthrXzwzbb6R5ptGIatV068jqRQJOk9IqHimw5UHfEPXsDmw3PQw
ujxOI/YXkDLyriRy7BXico4iMc3/COFUTyZTHjQXp4RpNZlkyIGmG94BBNuMxwHx099ibsIVkzrt
Jw12hP+e0xNvJp/iCATuR/DrbXtK1BVh4idZzcpfpDHKIU1u4NnW1VrRVyRq3wVw5GBrFyiakFoM
MxLlKlN/BrLs/OXqQgXUacqIpIvQX4leOIqBQPfFY5R/Cp4pLpVOt6iyiO3sI+SA2k3azFBSgGAi
S5FJtHBzSlAlLCo+AX2Ie4R9KxGOLcbd4pvt/rvXhQ1igvvN375EQyscp7hJSVPKOsO6w8b92CAT
LAJsJE87fBIPWWfsnId1UBJvcs4LWqiJ2afqq/YcuzFtuDndeWQQlkGw5AkrcyDwWd6viLEoS1FZ
fUBxybwBgyIQqHy3tBXxlvof8xhZ5hdUTrTJ5MsvPqv0i6K0+tLVl+B5zklnLtV8uVs8hf1c2HXB
7hlt2x1e2FCePNCKQA3Tbg6yTj90OLW3auAokEQLRx4cHw5W6CovdtkMOYPdlkK4CbOhI/cOzkKg
vmE/EcEelBIZ1m26WI7r6nmq81OXYG48RBEg4t0PmDCsVrwFyUIJofVI6MvZ9LonYq1b/PoUid+n
4BscaLGhDYPDn69TKKTt2l3+L14h9n6VymrD26eGlO2vOHTKjzUepOLiizeOz2DPHA6/GcdkZfmg
yg5U1cR+ClVuhIXAZFK6WJpFUCdQBgK3flmafRGAyKTWVIGryk7Dzme2znpAKGvtJ1MOQbO3T4Y0
/WfpwBE90zb6dDds0nBx0MclZuYGiYvTd2EmVO9Ux3aZbFIgk1idHl+D/lvhmUQsACIS6e4G9oOT
YcsDdMVB+PL+VUDL6B4TLcPnL4PM+aKH7UKemGHDxhfPHy+RDo1p5V1X+nqkSdn8QJ9dftg6+f1l
r3ryMWWEISOae/PBE+FLsnK54VVVk4+o3mK8I26DDQQasOymsmugkRtI5lb2I1g4jel37uBx/meS
Tvfz4RAvE67l15DW+ZcqWQSqM+fXxqAXuqBNeSIgcwWuzCaY4idm2/ocPE9qf1SVwxPCcbQL7RRL
x5GFFWcz8Hlg62wxKycIOx5pRV/gyRkmnpjhE4dyRWhDdtlCGHJhyNFA4pV0DUUsIKkRXhIjfput
uTV5BxGkxRPkf2HAQ1LEyRQx6LQb7kNyiiK/u4pzwVYkL7XXysP2roa/4uhXtkvhYfsYXq9FYRvJ
CsVATIDBffS81YV7p9oAPqG+JqCpYTW2FNY6Y+/QJ0ZYXPyEioZ/TkMtNzzsAf5EXkQAxQybspkO
yDpMYj12Bgr0auee8Yw6z8LrHXz/9FiMjHMmXaJf67U1H25phWC+VuS12q+jYr0+sr2EtVfrExRw
gq1wnEBoja1UXOn5imZWkPU0mE0mxG8K8AihE8QEIZBz4h4+MtFO2Nq2J1KYgX8OEy7W7ZZ48CM9
B/KlkC9xctXA7dWXeXbOeEIAJrBHKCHdpqbI6tV4s2qokQ4O4FuwKSmuMpzy4ihofDM3IbFw3fwH
UOC3277Kgnh1CoeoOjQvcv+Wt6SLmXS0quZb6X6n8a/5/K4seuJKL2U1y92C4ywVfrL3qDapJaU7
PdlH2PL1Q5kdY+OYS0vZt5riFFpghdXn6Y0V5kZNn6ckP+mnCkQIXhRprcxsxmcmVibVh79+2wjG
ejFvyCna82pdhqjVIFttxm7xCxWAU+gDeCS+fUZzhu2OqAZOb2VlM24zB+pfT3wh1P7+1f7C66em
bja5Y1nzEY297r80Yf+Y7Vj7gEjunxMi+ak5IJKZelFONc5lUyTPDxyjmCJ5QujS2ROMjsSNA9m9
4tp2q6tKOBOX5Us4DXJiyweUfFqjKd1CjBoQTosDLU9idWwkerEZkFjx3PXgRhqKoMZUCktmiT4O
AqHzfN0r1mP+mcsfgXgl5MRJEiK3/yf7HfaXMDtlHhQWssJKavO3YlxjB0MeCD8bl6rI1Tq3WbDg
ySWiu6DORBRXCUkp4K37AWX78d0Iv0v8C9VX1CwwfLN1x+pNtV7hcWEeOUWQ1II+RJU0/uSMv+kI
dpAoFVVdGEgVqr96j6aOd6XYg2ZfhNjngebvd4QXihi5KYBwwgDCHmPEiBPdflfAqhbpq/+688R9
acWcPWMXWj9Nav0RfnEfm5wWJl8eUZEJxMiRAyglx1wmWbqJn9HmPSPS5YB3+B2nIo5719iIw3Ky
cFcrxwC1sj0pOIikz0GiE31JeRoWacbRLRVK/8fUefYorqVd9BdZcsb+CgYMxuRU9cWq0O0AzhF+
/bsO9B290mg0c/t2dXVhn/OEvdfu1HH+RSKG/VOXE6tHCTNGOc3DjikSkHphC1MkEa/mbTGL6/GN
9yvZwxAB6qHiT2fFiC+W/pqg2/Xb2ia+Ub4Lhei0KagHFiSoQdxAh4MCWuBIWkgtsWQ5aSTPOxy6
ckF4jThySSdMi+UQLkN9IQDUbo2cPx2rtCLeHZDAHNWJhQynW+xooh/nILvycCUfRv+hIS7RvrLT
Xb4q+iXziToAc22jB3tAIWacQXbEPmUD5IyIgTzrHYn3kwCnJL3CCtAP1z6E7XJYMc0jEDHaRC0r
SDefIqcGoQbvRFAPlHPUH9hscS41kyQ/wqgAOahmZ65X/L/MtrJxfckyUWdCf0EKY79Ur+A2qEsb
vCm82WIYR1px/A3WodYcqNgglqTBVUHrEa89UWNWF2yXd4QDSXP5eblJJ7k+9rd9OGlEAMlsOZSz
Bwsx3sjBJceADAk+rnK5PGiGwzLMMGj1j2zQzI3Oas/cBvfdfdhJ/c7odyn/e85qkWvgf2oCMpyS
buGhz4X+Pak0oaR+rzZB9xJiMILX+yJ/CGj07HF3oBW0hofngR00SHgbgUEuAsR9J8o24bkBKgHX
Lz4RjNb5aKsAJCZrYKt2K37GMKS7WOgWcrRVU/jl9G6gY/Ipl6TUMB/HESWSUAGGokUpp/mFin1I
xiOZ5C6mJxNckUKwcoHVj7IeayAEO9gW7/U0aBac36gXaszT2NuZwavDhu980iEaMreVuc3Mbc+x
trvdd9hKsmQLwmxEckHrDzA4OAHaGXhQ6znuI8p7LzSWPeBQcbmz2Txj72YMEVczxhf9JGc4sC8s
/nXk1eWC+5KRxp0aF7PNg22hh7APQAryZN5V4BGtcRUJhzfXPmov9wDQJzpY4BaskRGlcIQBytAU
ftDUAsgFYNmwHb8hgxo7qA2ribZg4JJX3iNbYudHvso2vhnbzsCv/jedJszzPZrW+qVxzGKP/EFU
7qwkUL99R+AhwN1OGOkgAnqPdHhr36gQyCCkV9bfSb9rXUYxLYiwo60ensJpT7gesbeLdHTkbx2y
NnjhHlHU46UVbwkoA6xPw4ZkAeFQ8fmnA0kK0YQTAvgIZyaYPRwFTJ+lFTaLO7sk+6ssf4LsjwlZ
9n3IsU0X8pwxX5Az1qEzEfEFrSkwrPwaIiF8N0RJvZ6gvsITTdSci6yau4PzkysgGBgRh0yADo8l
kGidEFyWQygRIgcJJIchexNlIyqb6wPeH98bAJmnCpzFEAc6zxBRSSydB3sZVBB8CCzTZ03DtyOU
AzqLbnut79AZdcmKtGiCgu0NCuCkAUuiIOnPRIA5qIG30tiENhDuioU8KUdXpdoR7K2Mf6vG+W3F
3cQcldCsnjbHIzwEZotm+Xd7/KuS0lMKZDKFEiKTAlxshudS9Li8BEm2ShoUMzMIylFJITh2In0b
kXeAF+W1s+TvAuHBQW9Fj/m+LKDKeK20wrDDXtJGshhc8AWhyCyiLy34qvsvFBaJSD98BxZZyA5g
U67BnxOReAN/7uTx7g7oJeONOEj66d5cHsr1OfosyUH26mI1Sxz5Bod/rbTrrl1XrQCK68m6JmGO
OuGITpmpBmUczhD95QwBZIJyux55CWwRRkM/ZftdDl+q/GnM0n3whWrkjPVaUGBRAGYckrwuwrN8
1n5H6ho0MceU/tlyGeDt4hOiQWZejzSVWtW5dadKPbMqs0kCDNHPEDeJd/ldUEbHKvp6Rl/QWMPB
ua+q4lhZJ0U9P4cLJJh3AqHRXJUZ4tSyXRHzq4/ErvkZesC0HinBR2Pq3XRGViJ5ZM2is908xQ6O
S2t+h41TunW0aNG9Hu7S8YHMI7s+x6QWYR54iCzGmzbvFvW4/RthOnytoE3zKuUfRfEhMx5CDCFi
1vE4Pea8RvInxzFKnH4JQqIiApxcunLneAMoK4ZeBExgH0GDBh6JoWiIIoGsUYa1/YpyY0Xj8jrY
Ue7VCHyptoxtO9qltx1MKGBENz8eVsbvU/a6flm1i3u58EgtfbNAnkjUnJJtSOJ62NLmqE/IB+Xh
y+2t6UeF31vQh9DhnY3qSlA0thbMBy+4zdueoBvCm8YSu8D3TVjsYgCR/CLWsZyNXxIniAw6VL9v
k2hO+fOmi6jJtD5rtYia/JTJjYoIWuQxbHWIyDwFiwqPd+v1pbD9MlIi0++5FJSRmdZ4SQg/0xvB
RilWMTt93Q0k99ZTXLtB595zV++ElgyekBM5bedLk5QfM3hkNLaKj9Zfm2Whp7U8cITWCmtHrbgG
TIl+Lo2rY1YftdFen7SWl5feLQMQtrDQylt0kivVpgXIB/9mrokH029bpdt23RZpVwo0epc4NyKF
7r41gjDMtGNlIB6svSD2ikujTDKJA9uTFS9PvEfiVBE4gmMwD7/qWnjGcP/c9T94URR5C40WVwPZ
nX6ye+SLZy+6WWYcjwsM/7XSkcG+fdiYDFxUMeQboYoZVI/9RfAhIWiuJ/FM1VEALh9YNG/rUkKz
iOJUSzDV4HdfRH8ihvLNutCdUb2BJ4TaIRj2wNupvXXIL8EvlTgcOOlDtT+qDl3yoSlOgP+wFscj
8khofHfGr/YhD0wx90rjFCG5liir1X/ZVRKyLtEAsoFvOBDntYY/j9aRNm2FupULMgrctwG5uqLp
CNm4ysta3CWw89lgIBVq61V8fiOdBdgvX0NPsVcMwlJPY46IpZPBK7fwmGKafXkJotZQmWiheKIT
p5540WSQrk7iB8ngjrw3Ptpynn/bzKu7Y8NfsdnaK7ne3oe1ckgz1kN7omzBJTCvg9sDPLjBJ0PV
VU468/ttzWwjc8w/Un64z+tgasVMTa8E+D3qb7xdlAXo5y19FtR7fce+vmbQYXgluV3ucJX+49wT
A1QFm4GG/7kxYYUoGvyfDaG3ebnWAPDwR0T+zZ4kE8brIwLQX5gn/pLcX2/qUTVaOFyaJXfTaG6X
LoJOHp2ZXM5gEOIT7MHTGLSBkyfWn12AJLrcYO3lSWfhvOijaQm682XGvyX7vN6ZCnmxG5uc29rX
vmTb7VK3ZnwxuPD3r1btBrWbbpFS34Vn+IkvS51HrnJug/GjE0tDxeQyFclcLZj9fKoQzjJ+Bw2a
5mZ4UN5XSzla2ZAV+rVsbqx0pwL/KMdkdEn6IZ4ZwdmsLu/MA80+vzMPNJpCSk3SuYwtntaXcA7Z
8p2Ip1QMRyFuav0cXd/0Pg8fK4vnMfAKhT0aA2fyxBfo2/jX0DreMw6MpVEtuf8pQU3InhR1wTIR
NO9BEDqJ6PNYEz6oBcjBXJXT+ILqE6ojxy5oiowFHavyHv2Vk0/p/BTsODOocWhYngfaRxyB0Yr8
RQ5RbYo8sZrJpoOdixrj7QRprmwF3tw/wO5A/0ZOjUJxAQiyctKzw76F5VcJlI2hUeISEPwE/4yc
dNMzyR82rMlu6ZRC1PIBvPGM4y0W3xxkEBcAqYJWFpYSY+yev5iwKTO9Aj3GopNnlXwyinve1JeX
OH95iYkyWBJrUjcrkB1KgBxyJs8abkV6wd0bOKy8skwb1Q/01dPy2m2ergxdfJKj1yf5MDc1Moli
T+517z97XyNtpF2r7ZpoBg6fvF1nEyNZKwnZ0mJghIuwRm8fk921bMcuykRGV3F1iLK9KaJ+mO5T
RDPd35HVkDuAnKRZTEpDvG6Uw68RbcF/UU8Zlu8zqycL7+WOgVAoRlmV62CqodOboE+V4hVCVoSn
/JyvBblj6RzBFkUjrs4w93yHgqCWLhQEQ3NFO2r8quXv0/7Oki9d/3jU5yw9jZqd5nSsBYCAJPiB
RXBLUs+jem5FblW4Bc74cPEkLRNoDFSjEDbzIp8n2ikuT4sSl/ZoGU5H7VbGjqYTUErq+R4bks4E
xC2atXLzTSdmhsDdDXqWlYXm3GB2gDXbmGj6asZ3cMfWW52TzcJXUY35NcM8pjEG910MuHXcywtc
0VQsG4msHHbILMNQP8yN/EjXxIlEhWuUC1oPsWzmJAWzRwPFXcbD9NySzmLD6t7AbcE11iI03spM
FlDRjOX1LRLoq8fOOCK5AyKRv4oFKn8Mm40T/GEeILCDGPhElSb6opfhCZM1O2cMT+z70dSgMp3F
8k5lfzWnNcEC3/httepNsY1H9kV1z0dmftLR3Sd2RibGKRxRzm0f0Wb0Ak9nKQQHJMEQJDKiwJac
eyhjTXmHQJh0k/vqio8+5QO2xDeB1P2toFZfrqv/77nt1aX6AjTpS2aB6NvTcltJmxm7eolbkkmN
NkWLFi2QBpKwBz0VjVU/oexERYdES9mwW8edqYsJ6aM7KdYJeVt5u7TSBXAV4W4wJPoJxRYe7PuV
fw5qJnVBoioWQe6b54Yu801mRXCaPjaJeiaq6spHA0CR9untwKoqZINTTgkWNjE1N0i/BS8xg2iM
FGw/m/9orB2asggP2OFGmT8mf/b/2+wRCpjgb7GLthOFOC8TEsVrE5XhSRsxmhJ69FAmsWoCaxfW
4s0t4IkFG7nYIvW7yYItFkvrEgPyguw3UD+adOrzAxksYx2ojjnTJ3dtqwxbojwVIr/Di65c2+az
07/iZQRuPNnULbCMTe53NUuiKXK7glQ54fQkieApVPx8eo9ge8UZRQq6tCU31cbz2uxtY8/KMx+n
ODpzpi3+g/Kt8jN9pbds2j298IpuSQbbUyQ4lfTcr9rR0v7VjvluxtRYBx2Uz6kzpees5gEKZwV7
vGmJ8e/XS/9ypjLEh3jKTxTxJWO3t/gyiqaisYSpdcD5x/ANDkQ4ldTfqDgq0qxVsKoRnO5be+ZM
1s3XshWzjLTZmrzJ8ZxLgPJj2Oww2+A7Q3HxCzUYnq3EHc77wE2dXHGWcqOIZZ57U62xWa2Ujhw4
l5WC9VkwgEGG4qMY5IPlICPBvM7+YATu1eOtP7F2Hv2kX7p06R4X7XGp9LM8nJI7ob4M1Pclb2y/
V6dquInSjZbtwvigPo7EAcCkhIdA2BJjfx42nmy87hRYvLD00TxvApzIGDRY8n9v44F8GzEw4uXi
DYfziaWRl4sqR/lhhMqxgAxgFMzo42OJ6114IwSNeQJpxvbvbBnqvawcSSAhtj28v4zbj1ncn+72
qcZNUp5xUtd8+nkzGtehTzAS3DPBGhM+47LY0kDkX/rSR+SKFCcPDsQjFQtSmoFmLegzsW1LPyTN
9vzPgiWy589ILOTPkrB//4Fm0Dn6rruy5QXRq1Yzm73TK9sHSi8ujOEFl0DcA5978NB+4vBH+4km
p5k+CEU09x3BS+3+oTEohkS5KV66W7VvxkODVtJlK39N/h8qr36h8kBZYJopgrE2IxnGSPblWvoJ
5rk5Nml4X2Q6o0bhSifoxoqrk3Je4NHaB9GuDzctIiUunsfr1iEg5EZ184oLa0wiFt0KgUOHQt+n
9Q15ILoT1lRAVPriCarMmKivGigQzJSl8SsbXHfLEvUe3Pf7pEnFfptCAobrSDmjIhXKTzEpoqtk
EwpCGFotu3UqdEJ+kmYOLGj7pOK4f0CIxt/GgzCBmYJeI9pQkD64wax1Yn3hUoUcwoa9Zto1Ir0Y
mgoHNSlUTwWNdBafCvUsBySPXe0NZo+w/3rvuogivp2GSsToZGxMxmjFQpAFuSnCkR9oKrB9mZ41
f/u21WKtQJpQfKPy7xD492kk4N16TPjODWGxfMg0yHG7qj08fLZJd3LJTjJKRUYKN9L2GlxZ12fp
xOm8ZiCV/mKJaeolE7LRs5jD0lCMb1ThFS9eL5oQfkJN9sHKgWHEXx5DQdk1yAHQ90V8uq+w9yi9
oBPEzQr2qBr6ZTa/PTDo7KZTQ/GtyifPfq7am0LapvKWefxzPZKwVcErF37Fh3MfvupXcG9rnJs1
vJa9/Vm+tHw5Z3rlAvxHOYQb0u6+sv5r6L+CH0hakTmzrQl/jh3uvmpnSOdCN1i44fyJGzB1K0bT
6WqoVvJhJC8hB6EsRIxp7Mz+cOcQWdzgg2we144R/B5x5pMl8fXWTnSAR6jLoCcZ10j9sClkf/jS
IfcIBjL0LPByp0+Gp2iF62WHFwm4bcLoamWpQAOdUFvZhJqXfhb5ReR3kQ9lqWLMMpPSQ9HtQ3Wb
VAR7rSXV158enP/ceTjPdt/xjmm7Z7m15U2qrBWV/LGVBY5kMbmTz/p4Jf22XlNCZWQRuGZKt/i5
2X7CdqagHLwxRj5lAR6ApZJ5mVg9DxiHXRNa1/wDqQI78C6dl5ZgluVc1erqLvuVDCp7HRUEkK0B
RFnPNULOUXlOCP5G0yfgMpQIpMavo3BskwD0m9U/+bGpQLKd0tox2lUCZDD0EgYdM3qp57mIrgO6
LSbhIbvzffIPqYpkfBcPnsmqfTZCZuQjI9P407mjd6i9SRnTjo0GwOtQVkcjPYSjvaTtZGagq+Ah
vjzeRtUxaONYPG5OFieshzyCSKao37ADVwr2Qgd7OEboVb2+8TrVa5gMPJZ/iZ2OVFglyI/GEzTI
KDHV7zBx2DiakSedjYevyMcbE155znYWSkGMoXQh3R0L/ArvX/8vvQUDrnqtn+sMgtbIxcF8J1sD
O4ziKyAKIv/ZQsnzlCkZdouI+Ivk0wSTp30ib0Wziv7XYBpAfTYSEgjUv+DSIkRq4Buk7XMyhUin
q784p1tk/wj+VQhYsno2kfxGyLtwnW3S7CMPv3DTTALTtaBo9wcViHB3GsuLmH9isvmfIPOrnn7y
mCrk3WLZerr8nnL0HRW/Wf6nOvMyMCTGsjFNcNLHJ9USQoThL4re4blJcNkw34OKJZ6CbjhV+rF9
HpRuX/PsuvAflEXeLGindYLR0V0VQOlmMoSeqdV6uYyUAvPMujxANH55UM1+1rw8qHFNPIBbm/Ph
T4yk5ba1zW38n3rW7kUWSzjr+3OWnMFLlWgVLtpWZ/yLWtyrTk2BeGnVWKuCHGuLo0ksxDqEh8iC
Xjo9bZPHzP0SNlsek2b6rFG/7DHbsmcdV7sQrXm06Njxlst0FufXrvls9a9R+s30RGU/Yc/owIll
rR8rabQaMF/nq0EBKODdTALrl9Y0646SzXO5HVSG4gIZzhWBFdcEsjR/r0iom/h/uHgd5rqqT0y2
5pMxxiEMsI6oGfyvTzLQXxsrfMwIhGnW2VjhfkViWN58BuFsaOjifkBvwDuSWNtRBBN2FDz82iIw
cGuHe+f8DmvUxpzM/BloJc5WdamCc11dCAKpknOSnFu3/35DbkgkG8HfzBZwboCNkelkZq6SjBPJ
LTq3f4UNmNNMJ6fh0GSTwonmsBojEW/ARppSTZLhGDBRnJ8LZYUNlLXHWTT+2t4ETY1c2Yp3qbwD
bi/ort99hdLxNuzfFE/G/2/sgqN+wnPXxmfida38Usge9ka69TfgSZ4/D+0Y0Rc2pyKbEJDGihjA
O9sTZYOqUmWwgquIoKYU9MqUCfFrxzxoP8SGD5s+JqOO6C00KdCM1U/8ixbZHkB0emgbovxHawYC
VE2n6bmdeuW0jRds53AAkF4AQQYwVejjsyaQkYhXuAYzfS4rO1Km9BSI9kqlGiUwsCPmdcbIDC02
EtGJdvBwf1P91ShrN3DBcC11/Dgu3hX7Ddz58umzoQA6RrSIOmdBw1CZ0Ouh9zIC6CitxXqJAUqy
YqF2ZySjQpgMpwWC8pXlv3c03YxvH9HxexMvHW5ntuEM1hDNUbZqP+SBidDIK7U7s09lScNPyKbp
cTH7mnKmWOUG0vZI8jzA4B2Gi79ZsTPgN5GP+dxqIYrfJWOQd4UYHd8OsgS1pbqLwx1bHvShebnN
1woIOQTLi/e4jYACmPDiAQGunUgzdp70oewrcIlRKgvOywQuF08Lq1ARvH1NyK1gV9yVTisfFRrs
bHvLc+EpepsShwdzd0Zkc9b+fjuBkgTP7OUBx46f4lcYLeT/vlVIbNTmqoj44jXhdiNkfSOCdCty
d8csFtrlmVgQkkgZ81PqxLiQR4JyRdo4Zb/Mg8C/tWyniAlwgBHL9nnrnQeBcDwrOAukGZ+o13xQ
5jNarJNDyyQKWa3sIKtkNVhOH/NyylUt7WifRWgYgg82a7z1/CWZ/1pzQORTe7SxTmgHqJ+an3rJ
yXHL1ug7BKwoW/Ox9MqRLeLYOPAYBGAEEGze/mMgA0Ia/kGFgAPpN7ctwET7neQ/IWdUPtNSpEFm
u3qSM4D+xeUFIXCCandAV0uVFI5L2zES1jS58A9UvHCqG3yFh9z8bAW/QhwJUBSQ06GgwwUJNBSi
H9GmxwFlcrYSa7wU+Ns8d8UyLuYPsCa0cdXMNbszv+kZ7BXAZdmKwDZ6wFt8DONjxBb+xWFrQoeX
BiwZbvd2mvdUihNpRs4hFv82TSjdxSmKWQHNiDivPTsXwXKsY2G4ukhZa6xKwQSHQ8XQE+4j+BW6
1b9MEjgJkPxOW3VDiCOvJZ84h2+CLUSe06vpuwf7neUo372nwiz75yUyHg6OhW2JVo1PDSelRMIE
e/L8lSDLKp6zhQYAhtqD3SbYtYbFly1OYOXQ3x3+EEzvBYZlxBtYiOUpqLp+2EsRt/ayIGJavBGR
BZhXmCwbIFw1VpQr75ixMQ7M6hir8GRwGIln8Ll4Q6ByleeQtGt+9FgAeOBaoadBhfFuQPvJoJzV
XTIZHdHbjZBJLfi5IIjlw+Qc5oRlfyDPxYcJUbKQ3AaFJAshaX4f5lYBodGchsWUvw85OPU6HzYZ
jCoWzPElVz7S+rsuf0hymSfEM+IDYO/PW6Istd7DzNcf6qnk9Ts+FrI4mESxLmebP+Fue+hiNccj
bfE/8OUxE9jV6Az4lbmQAMwQYcg3/3+qZea6fMpwoT7M4jBhuPNCpUHTEFFRm2HrCIaItigT4ioc
wnSnenzszV0mMXueVe1RfRknY8KURmIdABOQFcpDwPqgHO1NjHHVaiAjU/X5HGJ8K+ZCHx34KO7K
3zLbFg752n22VfIjWBMTAohXGsIDA6+grvc4gWZknoz4L/6yyOwExoTHAVkj+0WYZUzstANvdCSE
1CBB2goxBMY/Ixhz/PN1UgIIHtk65oDJxdCpGRHmUezYiTAAQNTeTovgS4UkxK/OEaSOIfHphLyK
gBJW2U/bFyfnS1ymc4PKAkv4coZaGyhxEBDG4ro0F7Rv+ErnEdUq6n/scaRVxucq1HnPBHlh+OE6
47e/rzMQ9+VuiPZAmDC7QmSPjpBoIizt6hnIQcOMiYCR5yKmO7fXXeVU0MSyqc58XaEjh5r4Ptuh
vEEmaLNfoIoiqpYkxClRAD9hcqElRfnGj8nNWFRNUH4XL2AT3SGxFjxdd6AH9sb4sV+L6KT46EdX
e5zWP0RuryCvkXVJGLF1OzTOozint0v5GlADSEeKgQToUL7cPoMjt0g+vmT9Q09ZQB07PGYRSoFd
IYbUiqB2kS+eP+egvcgXZ0yt6O4jXLThog4XPbnBhL1BO9cJXlykvh79Rk5OdeBp5tLgBilidlIs
UxcqA4XbLoo+9GScE8qEoppcByTpGS/BZIQxaNZTJBo+xgxeQ1RRxB+a7qNTHVJzgMLIg+xo3aHO
z0N1fdIN7CyOQHS2ewguxRW9FWdZ25qL140YPL9k80gulKZc5E/e/bcIUMf2NGGCwYPPWE3OUvHS
G1Y2DS8acnwobUkQj52n9LNrdUQ64+avHBHQvjeavWXsZT7Lc8W06BjfTk/tWL84S/FoLyf0vSD4
N1o8WeMzvaWrPvJuNmofr5TpIPh7kpG3TqZDCVodiejvEP3R+z9t/yfu/zTRrw1ZsWYU7wGCAeHT
vng6qipiT0J0VwiPLtJoGsTY6dcy+c2tzz+Nz3J8rAUmbhu1x5CjGCOYdVBGJOy8LS6jgriTEyAJ
sZL/fR9viCHKGHEQ0si3vFj3B4VcPL+5iuTi0YmHb9DxEc6uFAcPrhvFMRy0m4VJsuKa4rUYhn9S
Q8JBOd66Wb9E98VLawr2B0NQfUr9Ge5tpiP5mlINsWTekgs9xUUhI/8aJm8vPHNEAs1T45osrjYy
aaTH1vkxOkYpwpsX/wG8kAGolrBg/wH3DXYkYg9wo3sULe+rmSsQ1hwFpLEDE8H8idohjS82XBau
KspErmoWPS/dS2AUGKRFrAdB43jWsIIwfAz+0Px0Hod+AV8CIAVTTAQIXE8GQQaCP8G9GqYi0Eg3
kRFBtd2ODjiAOImKVfbDvYhxiY0EqgdkSgL6kbi9vQXsSWEoaLn4UosjVWb+ArjwDsPN54gA4MLc
EPc5twW+ha0Ba4DDAoYyqhHbCcINt2BmimSjB+fLa3Ycfz8BZKjiIoWkxJqBgo61CWhQ0+XsalFe
IZuHUsMbl6IX9NQ9US8dUsAl3ZG2TbSLJZ/kPRvB2vZEsUm1L+/C3tHISF4CIux+hg2SVpER8zoU
w7vwQZFDx0fNjUstpmzUHfQSLFFsuBnRUe+SOAf6Nze9lv80QsRTaSAXxzFYiHRR0IdQd2KgxkHr
Ifa6XxG0Wp3z963pfGs375Iba6KBAg1qrzRprq5HlADO22hIFYUkjdAaBoej2VsiixwKNBSa15iE
L4vMb0pSblqTOTMwKM5aMcFZqcRQC4mQUCZkM65tba6UbgAwQGPeOaN9eqUBsQtkGURhYp3wVcKf
gj2CPU19jqth3Ty2ESQYEnRICYB8sIolMjU8etpgmvF9wy3LMe+BFIbQgeBrnZgrGjfrdCardJSu
atORhi0XkzIif0SgPIGKcLrH/NiEoAbTJOtegaJBxcOyt16yT6A4MdHGkpG0Un646UEp3KniJyyz
ONscrvl4IHltes5dVrjyJ+hPKhy+AiN2WocCwMwLxIfsOPxCecaDnVQcxDN9/7a68igxzX0BhwD9
DdaGextYc0DirnUaMS+ZS9a8vUESY+rp1MYmhydosI5BJak+ycqkVVl02R5rX2JsVW0TIwdpfbx7
cF/sCFsmBy+6PBRZjG/b/Mz6+L5qE7fQ9y9w8ThasS/vl88DhzTfO9txVs0RoUeUG1zGyO+7AzpP
DqJl+heBLaBhRFxieXDmU+ZnQh/wgq5QCMJG4LeJ3xmvAu5//vorCuH75B6TN+VXV+Tf/Mt8iECv
YLCssP2xK+SL8WPSd+C/AP9grAiEA11IQ3njkhfxil9XFCrFSztt6VJ5UV6QcG7uhmCJK3cHqBvc
XJr0wyeK85CBBaJtZFnIomISsVngsKWbUMly2g4zkRM4obqCZ8Pf6cGXRH3RsTOYoQYNgg77xxgB
CyFxPLA9bhDNaYhWIE0U1WOdbWNlCcaIdp6tqekrdD3JAeNFxfHVnmzlzJqa+CFYTfxs6ctp1fBL
onrtIaB7qBHv8YnznWO6coaNOWWczSfED55JNVoG5JjDDMEcwu1Xnwd5gj4vHTmsGglvfD7Ffk2L
9kAh4i+4lSx4qh/u7Wfn5dLq9ldes6TMrA3mOId5A3FHyBeKcI+r870P4CdhSFxbJ0DTHKVMRKgJ
zZXE+37fgx6naGQexI+uJnZLJFCOqdJG9lKLV5G6Cj6RjPusDTTX6/V5DbmK7VE850clslBuMwl9
Gz0vnfmMtul/IkdGAzUtO+fezddtDxnHsOWpYy9FQUbvS73CS68UO5ptAD/vYQnfORwubHiiaHMA
okfMGGiI2ceKWgKj6RryCwZnGfsKOh0QAabLtIRwO+pini4i0QFmmQ7+c8oYOlehzC35SqJhQtJL
K4gbH5K/zhext3R4aIXtBoAReJJPI/rkgUtiKuNw7FGq081wJtWEUulMUt0BdcN3QA9y8x82spNl
8IdnrPpBkwqu/U2z4ozm3vm3q51G3Rh3Gj3ZmxMc2T63CycOur3O3oeXt9U8C6f0pwh0+Wa4yqMT
/TTDstJhMc/OjiU2ez4qYHbiNFtPsh4YdTaTNzKYdwyLBfW1MgYm/mqK3qmU6CxHNGsh1L0ZYL5/
L/ILUkbvxvSAr/jGWsNPAWvtw7VmiWbBm1E5JJfE3j8vKgNzXgXVic0Z0oOux/f/ndx+6vvO7scZ
GDMPd0D6a+IxC71I8PodtVmMEOhxcIrpal+zcp4PJPYYbjEseixzpE6cpNs5ry84o/T0+nYLNMww
nVj+zo3Ppv2oSKPzlJeopGYL9vKXMFfkHTt7PHKPHQ86DRDCWg0RXfqXHFZWhUyBuBX9ksv/5tbK
XOyLelkYugIS1JVlYDpvpDr1Cq/YtQXjDW4AvKLgBTO0fDLHeIgXmGBFBkO8l0RGEsqYuwoaGvp7
rurHliqDOQlQmLebXjogdKNL6IgMAeYR+lfygPZWw65pn5j7YgF5Lx1OsX5k5lEVszZfFOEizRe3
nI5JBBb1npZ4/Xd83zkKiMKEi305DMtgwqJ61CIS9IToflswd6M0RBilb41+Toog8jIeLW4ynkHu
IUcM7Df0/BHTms5jMPXEaY3JwuV6ej9NMOrQeNC6C+XbF8t8VfYt2Q8V/8ZGQPKbylfRsVlOTlZZ
wUov9DhUCEZcAMhqFaGqtbtxWMzxBUu8YtsZvZDCWMK9KW7HZN1FHpksmscsVHfgdRkhegQzGkhO
1Q+4/fnzE5Vv8JjWwYFSkQkKhc8N3BLK8RH9zb8bghW3mDAskVP0L/uOUS10tA8oVOoFsQL8ZC03
gzlD8johYjI+ApfEsP7udp1IDCPnzH6JB6R01jBpofVF9/CNfmsWjsYbeUpWQda4zYItbhHM5VfY
GtqIhDQexrcaxuc38UuxluqL+HUb/Gjkx0A0HDv+eAYfff05mJ8RM/jkx1a/nuqXYX1Ul5zPTVrE
yNjSRSmN43HZbcB6haPtY0BwqgbnG37Aiiihi2yf0+R8K06jaOYDfZIBZvHficsbzcAVUYz+w1CP
MyULvxR4rFHgg0Ji2spNCWmiR8toMXtndsyAEfQSqHW4fRVKK4pGbSzv6BkYLSM4RIdiQzafc+RR
iyHQZ3zJKUdmAmJMvLovZ/EzOrTNIbFXZUYMKXKFc1BdEuPSpldy1yQvlUjKY736L0cSHh0LgBHi
1RZ2IHs3mASM0Zh80UZhLAxsoQkT3AFoo7YnpKNgnbgnOOYpCVFCgqnj3RpWzE6e0sIYukkgTwtj
QiRx2P7SLfyGhm/eCCpHPuoN2ph8apCs5i59fL8LTNpIhiXBBG1HJTCumLUIZGVkxx9IkwqNibzh
bB0tyuqA+YX3Kbj5Qoo4JYbemuE5pzNBE4gL1HoFr9r6t/7wWVkwY6cqROPEaIPBN7go4geUQ0aT
SD3yHDfSovvg/oQ2Rj2pfj7c/+13sEoFa8sCBXwcBXs73WO3fL6Cl9nqkIkij4Ba7X5vKWvtl+hE
Da5cjhRgOTOUYHpXROK4zGUXE95E2fOrD99O+FxV/cfficj2dBVOwGLfGYdHgMUIQTGbQwTFLA8L
1ctU3JsehhSjm4ZOkX89jE89/FCsMwNSCgG+PHu4KeE9dxvnE3x2YQtXB/zKpOJgbj5ftkWK9nmV
277EdAuN1LRlUcCUYhkiMum9AcQecFaX/KiC3eN9FplinwxmQ2blbJOmQObc2GCKPBIbQxUBJJ68
RW0tel7h+zLDJByPdWLqD6yB7WSZKDsb0uVrjR3d3Aeh7/Qsk7bzAjBu1R5HNvgPLV488Jxok6Q7
jbjK9308T9pZy8iLKg/DCY+VZyrwx/HDYXRct0/ymPz7XzzUUb59BtsyH68I6Qm1CRCfFhIr7HfU
zvA5r+ahQL4Mwv25GJ6LG7pDpKaEKEnLDHvRhO1purpF++h+KO8zE5vkmE17e/uso697/6X8ncK4
AUoxSWS/Dvw+8FPAySARZP+m/R0P5lXOP+L7Z0Z04N/mLytWDT4oti17LbHv/skwwgXrUF5rwdpm
9PnRt9fYOBePk5QdbH2nhJtutB6Fk5j4936tmhtltG2KfaygJSNZgQ3yU75CrgxE9OEUeGWhXx7l
xVROcXIcOYiZKN8QM6mMulvR1FG+kV6ATK29DJJrCk/GZBfs86eDLY0RCegZcNwApe/hEmQxLroA
cwXZOUgpoB7XNEf2nnXYo5j3NrPoaA5E5wGmW9xKE+1Yjg7NR0gWF7jWsDwYRzAkpJSriTIxUzev
8aa4gbGj5gbCSgscdVMADfRcFPW19skIQ6odzowcQAzhjjP6MA6Ht0xcDKEYUvOvI9aLXV6cBI/0
tbg2Dv0mlTATLa7y9C+ZMth88n6YeHfsvACT4QcuGsx+yC9K8RsbJRJEUhY91JsUlbfRmLEClxOs
Buq1SJ+CAaIAxQ5Hrc4BxjlKSVE53Q/W8n8blZTEsgUVYp/+1jRWbIroFZmJJEyrySodcMaQLFgw
UZWXzNKYbbAliBe7KN6ytxy2Ujazhv2j3rZPRgB8wpyM3OJaSS0xLh7DmPEJhSTdAx14M8NAZH1S
+1mfI7YSZAj8H1PntZw42q3hK1KVcjiVBCKIDAZ8omq7uxVAOevq9yP31K6/qg9mxj2AxRfWetcb
hkOCrWl3D/6g4AXZ1jrSMBaA25RACo7OycQpsRxLtPIyaXMzAD1deEzGxOAdG+QZpepPfHJGRSm+
+ZgxWRv9E9gDs1zI1+SEv/+kSuEEN2uql+WbOJi5+y2z3KEYjfHS/cF+IHomkgusHzRMpo+BcYnW
+SIJF/wyvG3aY+5Ei19pX/xeIf8GpFhhBM3wROa+IrNtCT8p+AP9csVZS1lHFf+Tbw1k3HxT2wCo
6YtK3MZ3JEfyuKNqluAPPGBON9rX6y+UV3rBubQ2DtkD8vcLs9SfzpivhxxohAU/NtuAJDwnxDno
6CcUZ/Y8AHkts0fPuHTujRknsHAIdyqXiGtVLvHsIUOsG9hv7lvu4VI5zHWhfXesIP5KF/sQyuem
qIa9i6vZZ8GXQkPMTTt69BZQb8XsI/JDsP8qv0Ykcn4Ev1jK5nSiCeMlFBj3JXUn+PWlE+YMK5AK
sZhzdp1cVO24/4TXzqPjy4SVmihOW525AXkuVnhDGsSE/y1uldRHm3bKVBevBLXeZwzExC37BNxF
KRAZEKV7C4PjjDLRV4MiwiojRV4liegoMcWk7juTNWDFs4/426M9ZBUz6+QLAipglslUaJ6k/mX5
1aD0ZHr+hFbTbf2DVmi86bX49UFkWEg65kGzzUnNNZORwjXrd10R3iVEROTHlN3Df5PYGaZsfsnG
bPOVGTf5xE+4naOY9s8jybtBRGd4s8owvyNwprEL/0oXVhc6uyD/Bt3upsYZSO1G1Y6BY7XOfBHq
cfKJyzZx4Tu4x8EnyVpzR/RRFTtDTt0GoQDghuTGhBwSUpttK+FTAw+Srsxe3d5Be6C2kw2TVw+I
NxV8Pn9VjQ6HBn9eoW6n5qVkSY5sZ8WhL5lH5yxr6e8ruAOWJGueb5TbFYIZYsaw0ovXGu0v5zLa
dGGafY4SgvEWo5i5DCHS3o0TmAyOgD8rlyzXkquBg24k9Zu5jAGZuTkT5gB2hIZuUpzwl0mkRf2V
vlYTse+KoxP/aJNpQ/MnEHyF5wAcZJlIhz0WMxg7GxzYkIS4ZsmD+LGxiULmMrQkR7R5iGUwwFQc
FStK/he2hJY9ia1R8NRUp+UEqlVckSSAfkJLplllQfCbMDhHAG+CcrttuqAkhXI9PDDg+cvMmYcS
zwGjJo8LRvtQnOBkl+OCzwbu2VUPUXsgAiiGkg5nwY+hQwwhTGg7MJwSYEXFPRxKMsdBeGaG02LI
GS5mVKh68MH5tqPoPEpM/VfQ4bUDug1G8kjcIuUP46j4g+eABezojJtETfEI9CnvhvBshJlNN9cz
NkSiM4ULZogg69W45/loaDx/HNkAg9IFvusIqjEWcovh8so8bOdMooKx2Ry28B0hojY+rOmSyZEB
h5WpEIRjwFE8Z+FQq+kC4m5uOqR1zBQDOBc4jwKIkGRxClMXH2948LydAp2wv2jFtcdyoCMBfbhr
2rkiR+HxQD5Ado7fLvAkiTELQFFLdtGplyim5zA3DEs0zruIyHe6VFLWMeFiSjhBeCSMBPM3zlFa
V8kVx3IhQaBghI9/EVOst4vpaT4uDPMgAuEFNDK+BqHD6tzpm1fmTaG8sx4HfMhZkHQpLOI39ygG
jaPuAImj8nWXCtaqr0tr1A72c4z15DGzB/XcFVfhgrfWY+YiS6dcOsmvC98VMe9dedKRg7wdZofE
but8hyBo3OWQ6rF3oUdBfAzIh1ETvFVLrm2uHuaXxK6DK6qFQ/8DHmKRy85OpZ5HBDHroikYEO0i
rIEkAJGgn33CqQLQMDPzIhGMGCiOGaDABo3hgm4JPwd+J8YpLrJOmC6EYOHj2LnzNdCxnRqKpNnv
wudvFcp3od8YVzCP5RLiExVYp89HXoxdypMvmMFKvgc1u8uGHdHmyRf1/L+JETCkfpANnZA6B6dk
Q6HuRm/AhdcCdmRHoGkwQlKe5qEli4NUONnvwx02ZrjQwCfvFwOYfX6jeGrhV/uYqSs2CWtce+BW
0J64nXBjAxugYoHeolt3Dm++JcKqWTnRsHXJq6fh0NLDmGwAS7DMMVWRQRR5wuQ8bv8RZSXZTyG2
tjAf1YWL3I50AmYfYF3yu7YRAhLgQ6eOtAmEfpZP8XMWGqcYwzGBKOW3PST/+ecQmaSCuDO0Xb1r
0IiV8UhIryP3fsRw5xfm/gS3wGnCC6vcCRcoQar01Ehm33Q/Hs04w6PuWybaWbYubqaemVJCLdM4
HU5ZNXv6WCtQfuqxpMYxdsusDMM5VIkKFB2oYDsXJrWELF09L3H1BuaZpWVTjl3ah1ifIV24/818
NtS2ysEkOpRpZu8bPvEBUGA6k1zUE8cNeCOzppKgbRnGIYA1agyox4C2/+K3RBxzMjDmB+JJStVI
hZ8sX8x6j2VtYwvImTHkweVPWqSa5woZKtA83QELpegYgl8FJMvxbr3uJIFL0+dYPOeuoFmg5rOq
D0u9WhkN+0nGpRgMByqXI3k95NrZKwon0ZQTg6Om+N3kf5T8T1L8GeolPM4C5uw8jXWhV8rWL4HT
hITY5I4D6StCmnGQc0Tzh7AgyMcBo4TIus/zQxwcYFo+FQBiLPOpw8pT05z51x4sUTtb70uSXtrx
IrVn8gVglRpbxdiKsKpJy/NN0gLUPyQGJ8RQIORA6ykwKSVMmB77FlK7bjLAT7q8eB1NM0m55cxC
UQreYctcWzgx1qs6xNr0kSI8Qui85GxnWxpeQctMP1o4IgfgxA8E9n2wWPScZiDsKAdqTJV3Zbnr
aM2mfenn9EqSR2wQxlTx2SAlYamj8tCvUQXKAY0Ucd6mZU8DQCNOxUEds12JUpGAUuSCcA4wlcgJ
jcM3mtDeB0atPU7Z+jcpwbX1Va/32XuVt16RulgEacbcbOpQiR3MgThhQBHxtg3d6ZTgjoixIuNY
Ce30XiOIJTjCpaC6gCDGP8xTXRuWty7ZCn7+KFwR1AOEbfLhLtaPcthWox3UePFKwNTnwsLM+9r9
7Ut0N/Zb4HbEB/NT6X5RM8mzsTD2JlW9JJ663eTtbJBmvDf0Y8XhbTllBZXpRgRyV37I1q31MxHv
53ugfETVRxncChUhzUypnaJTskrKLQkHxnsdaCvSZK1pzvmuSkj1xLK4b+y0m1WGByNxgpxy2zyE
oTbjwRXgwyHPTqN0JhQ+n4URBM24BPFWHJgoItuFzoximHEJSqyeMgzuHO3DzHZcG3AWzUvT3Wa7
smllwkYyVtpEyvtf1lhIQUG2XvUVsQ2TTf39Us/tt0ToHiPaeo8pXpOcaug4yjEqLrgmZwQjEA7L
PTau7pm516ObQLFKSAauL6A74IVcfExeiVsmm5MPQouU/cAnjMFjDEPnACngEzyf+Jq6Taue1f7C
h1Of9LkS5hEkNkB+umP9pmp0FU9tdDMF37213K5KUhyChxLgk7NXrCPUiKVKFAkjB+IYMDX7eW9C
iK1hYSfmPkYyir3uBHNoab296sdxGlAkKNcyGbic6YzNFGc4UwhjzY4itt7UTzM/WdZx/F1wv41r
liKLmY3xxgccowIKHaG3Qxmyh61fJBRuEbgMXkbZQTAKO5GfgDGMfMd9xSQQXZP8EdePAhf85C7X
j/nVDq14HMWjAZFK5qtkZHUYC5wjD7/a4lCv4yvCAhhrzQZpQRPtAmQK3j/FgSZ5E1FR3a+k+So+
+vJakPahXLEaVBkwqmiVb516FSfG+udeZmJzKJvd8Pk9IshCYOMlSkpvjzkyfJR1Iq9q8sI/akxq
gm1WbxN9g9N0RWRHu9ZxUBGwlfZiQEY3dqq73pGrd5TrQ6HuSiZiDJiQOcLSI/sL4ikEkmor9hsD
USDkkOlZvN22dMli77K9znCxODHb3uOsKOc7PMEldVsk1DfncD1QX3CS/RxmmOzx0L4LpJY0uwt8
ruvYbwTfpqhlhOuRhf1Ovbsug4kcTBrJKDhOo8OpwA4ocP15F8v6u4XLI2Gmg54NP3u+O9TmtlJ+
aZ/DcFC4d3cdoyuuMjw8MQRvyBCCVY8AltghV73GwAi/jLlnVM6txS2NR/ZK2+G4LRtoKxhqrNt6
I3kNhKlqyVLGr3ry0N+wtmXJlg+6X9H5/WpERzTxIFmwSI3so80xIu1tQ3dVmOq1b1rYsLlKcNQP
2JozG/ubcAMOFw3BU3Kr8m3MdQY76s2Ndn+pToIrXLGVWzaNMyCzsrDiBY6ZGfoINCMo7Otep8Lc
5oyus11tMIo/vKhVN2qzFZutIhO1wUv4In4Jud8DOjDS9rFHzyW4I/tutuUu6S6wIT9atT27oKtw
qkFUZt9756U5OaHSCRkumZOkCA7jFWfCAOHCHplpvhHfEHOBg1tPXS0LDvt/oEvocDIjO8tHbYHD
uyKrlHy3vCIm147bkgnr2gM2FeK7Zl6ScAfYWMMvLhW0zxtMKmeuseNzD7Q28h6ASnzNLTyJlvis
I3xAZMEJ31ezy3qJVbW57hYjl02wlyaUnoCDGbGn4j4iSiLcF6zFlfVa182q/nHf1yOEzl6K+7Az
qNu5KPhA95BboBT/hc6he/gXOtd5xs+hXXAjZuTh7hIEOrjlvQ4tcHK/bnrKo3UP4yxxdfGrF79g
54YO9qNNCNrvJfUSTrD5peLILu5wWajQ5b93ouFrgy8NfvC77lZxuBpUz4SXi4MXaYYRehUQtdIO
YhioeG6h13dytOL4HuLNdphO5m9V3NbxNibfC2oDyFuHCNWW8BrqniYyxXyVuCruUfpRep+69ynQ
jrp2bNpj2xy6lanYlmFXXGrhZh2TearO9jdvFO4I2rvdq0MQRnvu418RHyW2R7wd252ABROulDms
gLMgH6TzWNhcF8U26o5FdUennD6U8p5aH5l5lWXUBvBAnKhB5r0P5l+p9IT0USKbLUCJN9D0gnAT
9/S76zcivwzqxtraJ+qhg44C2bXGIeE8GCejwQn3EHJJzP850P05br53mB6RopVgvlfMmfTYkrJT
2bTvvzoQQ2XHazz97NDjA2YZ6k63CByOuJd6JAVtLR8Fa/uqTftNiCT9U4sEd5fGexlh/34wri8j
cmP1aPq64Gncx9ByjSWW20K4lK8VaLy27RzxGOEmDTU4uTT0PS/zr2cVuCTPX+E7WpIyg8GhBThW
LuWDkFz6b3adBXSk0X64Gm66oVtBgMPxVrwSOnPPE6yeN5wqkoFD65O7jlywFhYgnIzRFXsA8c2k
IIObvRfRCESHBEem1GcIIAS+oFLqsF+X017AoRjlNWaDnNZ/pf4zAGJi0w/7kCsQGeHoFCPnEOnu
h/xBjYXpoil9JIxprT1oPWnmlk1ZxKUjBr9ajCZRhwMvLxFoYiy4iqTT8LqkIY58N5RMCX3+az4Y
qSvNkkaTgbxDiRZS+AYbI9t2f/V+rTEZBzLeKS17aB+/9kEC7Eog0q4gp8Iuyrua3zQ45t3JIxN1
wKZG3ifV1u5sXd6nlAZMcNaduME3QPhT0+wi2U82d89ih8BKFXGYuXJhYw9rlwxjxiPAIgiSX2gP
u3MAhmMow2uAlA26wQB7/GknjvvC2qv4IeazjrFb4GNeBRcualWCOj4f2PpB7rcJEJjlFuzA95Mv
VXh7rDbrlha7ydxT94rHNF+yRlNpKT47/aTUx7rFPHIfos4DiZ8vKw6oo4DY/ZNAkbGF7OXJ2B7Q
JpMf8klRJlj3Bj8D5rhMJgXu47WxKKIlUygJb473YjBmV3imLigF2fqbMT+pjdMw7LznuGOAuv78
0m/Iyzw3ZkUlQ3l2rl0yEzhygZvRtj82usu6wJJxlrCsC5KUFtQHo7wfq0UPjQ8kzGuf/xyRdWhL
Z0G8WvG9YoB4oN0QZtVcxqWlnQdSYcsrqC58G/Mra7+y4ZdSOiKp8HBhwWyVs3oZzEtE+0clZHoW
nmgwTx+D/Axen4nyzFOnQ6kf4BJz6ItDgrEnAPGcaFnWO/ntw2BtMlcgGhSwGnuqg9rvtWmTPq2U
wnydQ0wo1hJeRgT4hn5W+sniXxpJiWn3T1RKTfZzj7vR7i0zkdIKJ8+ewvAJvBYumGRZOwKqnPfX
EAwYJf5EOtVHGfOV4UuPcXnDKZEDEt+Etdmte4ECiYIU6cJKIXEAI05lP6i7YqvHXtFC4V1K2ILb
Wn3MCbjPSB2ys1UWr1/z3B6HRXWuroboSsVhzjD2qoGsn0CK8ql8wuzAciAqwxyW6cT/mS7UC8Ee
AkcIaHgK3+/NOsJW+mjgiQ2h6mTgKLfg9BCUpeGECYqquTFDts5F3iwF+ZNqpA4+NbQ8DDGmZFdY
R12kW1TOOdhht6XZEm5c5S+mEcs3xhPDgmyRuMCmAuCZVhkryG9pXz9ff/L+mlSoslcwkPdNs+cc
5pfG408F4tsWpEmCpr3PA7wHA0HSkh2CiwWUMSz19//agH9TVE6JlvAreEroJWZNbo/76QuT5lkR
LGIlPtHEUfk7C5XKCwUskhDeqlX2FY4E3A8YFHrzN0N168vw8YwbHm2MT6ZVSuHtk9Wl/Gy1Ft7F
dBzg1gcLq/Zpkak+dBPf+Q/5oejkz23lYZsY2xqbS09sPAo4HgiKWr4E3GnZaxPdJrLv2mZ4yusO
xEMQ3fNJIUcXHcM1sPZw30andEcC42t01wCmS6ay1fBFbBjzVi39naASA/Mi0wSlJ12ahD67dIcI
cxoYyL9ovSen1VekpYQj4yywtyOTrOEjzhEVb/Vu8TId1PDh6/7P7A364ywc17eEiVvDVhNQGPwK
lOfUPur03uBv/dGGV+V1Tkkng8CFReNvQVtVBJjpJDAuXv2hdjpzk5cIp/0o21k6Zg/7XkPntgfM
VG68uSbfBvn2+qMFYPfIG89idErDQxGRcdw1u7E/xExkGiTXDgS+96F+H6F9qCs1XOMdw2EfaWsL
15how1UPpbFxZleZaEUM96Cump8Y7jSc6fphONP1LWyYs7WirCZlFeUrsVu9PMl89uMjjD8CWAVb
7XVi61Hlx80Bk5kek37VzduddM4m14LY260h8ofCyh6hXaAM/dmqLFi2qqJ6crvjWBXaj173y3jL
GkLj77+59Cko8gWFQt3T/a/fbJF8pzJzi5z3lhKHEI08c8yAW3efmgfkDgFJ9U5KkbUxft6WmLng
t1FtzxRXlXmdyote2CaJt91KFjxa1Xe1xQVH1xe0E1zxVrxi8YLM0KFk5C739lDvaaJUdJovR+n/
mOGfPvyTzXF2creyMmS+xAqAxnjcMAG1DgQSjxUnMWxmHlrYceyHUOdAbJNVk3okJ3TIys8GRBRh
O0FBS7Zlsq2HTRwCf2J/AJp1eisHCh6uNDouejR2J97M7M4BW2L+UM9JHgz6MHIp5Gi5f4Kg4UAU
bLV1hIzt9CNN5v6h1ykxGph5E7PZ1U6DQTL4HZmv9Oj9hiS9WADiYpKFUabhgRTQkdMp0JFL5Kos
W1dpl4pxtYazqRyFii8X/Atytmecx/xmYk8PZRoiw5cuXeCjkubhtxh8AjVj1qhczm12Tp3/P5jL
AdHZsk+OkTtpn+EEnL5PPbN9jsq9jD/i7gpvvl1FPHvSL4JlZ1z0nPEATadrdNgXHYTuiBVe6WFh
r46bzsAKaJsZm/i1FfDmRU1CUu6EkelhbA51c2Dp6UdD3XEm9pmvXyvenbXmWNqmgBugrAf6btbQ
tSE9OVtqPxc6CnXWmvGyZQt08IuTHozl1TOD9Gmd6DNzwS6p8hVbFpc8XqthVuWrPXtvJ7/2/1tH
gcEpMAAo/merwDbkLFkZqseSoZzFqLv4enlGgVHk3ryGQOzK0Y6dvHHTxi2aPwF7Gu2WCPHmxjfA
etXkdQ0RW8FxxKN+wdaxBSaDVrgXL4FPWSwyQ4UYIy7w409jnw4l9vMOr41jXx8UYPq9El/lI3W3
CWiY34Pwm9fEBioJHPk3fBSWep0tcXGgVtMZBMNtY1Zxg5Uii2QiHw3EgilmV3AVkCx0Nkb7OfNW
28q+uU91/TaWblZhYbGiO/7ZYyrSCBx6Q3uCPnBi/Em7/TcU7PF3SpoD5AV1S6gXZzXAYpodwBq5
/s0LuND0ukTytTdvgfyB9Ft0RpAEbRMpawNnXSbssUdGb4+sJXdBxfSAOiLwqTYp48r0+e+qhC6L
1ErbktwD5mQCgvIp10Fmc78D2P5DxmLrkE9HoT4HDOwoPLubeuBC4IanaqWBBrbg3iFeQgDV2KXq
d/mgjJLEEwjnv1fIld/8WM6eKhR69GO4nDze1bcyXyoGBn04X+YI9s6DdUGHnNAXg1wrmDGGeI+u
7jqU2fhWJfdXPZtgVGhO8af/luPbQHz1C7Onu91WjtBjKLPMiV0n0QSV8H1KQNU/04z6fRLPlXjO
vbd2MIXZHH6YzmN2ll4nmEvdKg2BeeZjivSyFuMza1vDS+Nsg/XqUHKG8MjBLTXnbV7r4JxxmEiL
cdwU8RMG7Lh5jRtDR5+ySYoNhvOc6z3xp1Dm5pdN6CALhJ8uI8emsQsSD/gIZKASGIAJhAYNaRP4
PdwYrOgzN8W3uPdysBoUv5pNTtJM7ngj2PCIHeMYLx9gz2A5FCP3gc4JAG886AfN3Is948SHGrxt
GkxF2b3QLlIYj7gMQM51UqzMMC6z0iNEa4AkQ/FwxsdhDiphikEmHFfXmm2t8BY/R19VtJTpBTOe
yFyrUf4BioLmThRwFN3KJa4++/aJNVSyNV25u3bjOe9OkXJ49Y6I1h+6UD2X8/5ICMuFTx4R9RXR
+yN6dLhUlGRHjYaaATjGU6Nb3W+/QW/A3EZ4hMxuAc5n/IunwKuAlnLaJH+V7CgXJ1k9h8OlCXcU
Ih1+lJJnEexgodqDvuEW+hZzDKDIVPFLNDR4nkS7pPXlZQfo7jFoo7f+sXoz4YKz6FM/JBhEZty5
pjcLEkou2GYtFcz9bS47yA6MiSYbnNZUXE4UVSeZY9M+c/yl8HPDgXtcdQ54P6c/G4yLmJeJSZnI
7WNdupoAUTO8wbXj4YV+rGP8hBVU84ssEjsSn5wtEXy8dMv7R9IGvuRqxg8p4sQrVLqOkHW5fHBS
/APQAzWw3yaziL+gkKWwHIhbRYeAihXWDnfdDAXj0lutKwxgXwhJF7hyZASWMUy37zw6LGdMgjfH
JfVcyrQRNatTlQyd3BfpJtcI6uaCYARKf/BqsPL0QSnJJwJzA5Tk9wKWJSQQntZJzK+t5HJxaMmj
7DdmvABmjxHBLw0L2hc0iuW/oyxH9jTTrGeseXzK7TquD7W0rFg0KnGty+Ba5S51uUad/MP+E9+/
+I35n1H5ea9Adyambai4CA1OLhORLDKnaRG79KCkxQqNG8I8TOUF9UlU+/AZC2rqnxs7e224sTOb
mRcrJg49Tj0VrhsKNzT8gOYQCzjK6HkrhwI4xjI1xUvLk2nvdqALibXvrQOnbGXY/F1Vmlyg3Dfw
Oi484KjzLajO/QErBjZjaaxhXGbUJERPzIONYBYI7GNmb1fR+Hrp3xKK1/J3RC+6AS4kSlT9Tqa1
d5xPfJhOzAyyY0agC0IW2FgWY8I5Iq3jaYbL/3DeiE1K9jQn/5UxFiOxsdj9m65huUNnIuwwAcoa
nzPUCBEf+9jJwgV3aQiYobGZpXHHAuvEU2USJAfE912nhyA/MVoA9JnB0bCGbTgfMxMr66ewUvDh
h5ZrzJgf0CqHJC38IC4UdWaV0jI02A4SDfmGvkD87UI9AKfQLOk8Xf3LMC9ifOPK4szWbXbn0Pi5
4msN2ck74tfkl6+ThFPu6asLAjPgD+1/pRosM9ITaROvfXVtdFtV3QGx4rLtMEl46s+RM3vYSMoc
7kH9Gv7Ur4z9aO2acD4JKWxA/cEmEoUh1IrS+Jsb/Q8BdnW35YCnZQLuYtkAQr1tj9vmFqnrBjAv
W+MNScBC+OyKu9heLe1EOUDZSVn5r+wUUMj0hzfUH/Is0ekgUtXNXUrnBBhPacSXREucI8Z6yiYB
XZDnoFowiJj9d+oHUZwccKXkS+8/EltDcfg2NAS6jvgMlb2l7CwN0jYWnyOmSsTOr9lgVDm8Yf6g
/SLflfmohGX7nSFHjmYbeAbL0xw/Sl1JbL7h0I+QOyA3ZXERW0LUJaDgpUbUgz6usJb0iVwtw4kz
CwjS+AxiP5VJTXKkU8k0lCMV0Nr0Msl7v+axHNevjCKuXpnGyvyekCeGv6loyFR5pWc6k87aInKF
4KZiE3HjXBx5KySFSBcgI87JKZznWYZKE3j9MmKUwAQC2iMhgRJlJNm2G74qASwZ2X2wap8BZEyc
9ZVFkR3f9Rk0jATa+ZjjDnwX3/03FZIwrjGUUsy9r2KF8KlpJzBesM+ZRPyU9YUYwJFBK1Jbdlic
MrpWOb+aWb8WQR7Ie0k95rL07CB/w/5VnNRy3TkMhsDsWNuvhqZ97O6DeGUH9VlBst6xqM8NMTG1
n8t+9Ve9cHOW3wR4USfl1wqjrn6ueGY2sXBM5JME8Ss45MGhKY5TcbSmGT1iCr2PhH33qxegHuyl
YotmTvULpu6Uxd4NDNUMsZn2HVyc3hxMh0q3hWCflfs03Kf1Ln6+GBv8Csodd5yo+NxxpkKomJ8T
RTeBsjEuAzTaagrA5KZv1j2ZNIGXFZ4weeY2EjlCtrE4x9c37/3UL5rBGeh3G5uAI5w1FESgayHa
VN4kfIjZQ+mfY/Bs6s9e/zQqXCifCcH062DRxwiqfmKdQMeBxhkPf8BQzs3lm5DUE9qX2ocZvqDW
EmZ4PNSOY8wacOhr4pRqAwDGrrTJZoZkK+QbqnsDM9SdTaEkxx+JcXo5APovFO8t1uboBpxiu36X
c3UVcUMjUciWwI5ULNyRGNdihco4BNdfwhBi32CU9kn310nQv+wec4XEX2AusQS/7rgjTAabp149
98V1cN62UJ07EMAPnK9K2ffYYiYDe+sA0Twz3G5cvLRzP1wsfEex3McKcR22Gyl1f8LV1xliXTm1
B3GjIDnIUcQi5ttfp27fvA5Be5i0A97X0Sp3on6f6/t3f6R1k7ZiQY3hiuo1DK/B5IzqSZYOIu1L
4BvaKh53Xb9vLnkEULEYb2T1BRHBJOCkCG2v69hADXc6xO9t8NrGylYmYq7whdEfTb82/cTN5bkP
VJOtPNuebzt9w8mp5RvqVLhMw/wkvVxaJoQui9t/DTCTVy56ThMtuXDX1M/3cHiF5/IRw1OkpOhu
8XDPbFR5txJ7aLgvxXw1gCoypPxj06vW+JgwIiJgRg0cwbhMp+h1oV7hqIdS+NHlx5IqZKKR4mKf
M8/mYX+9xiGAzLPF4tm7AqjRsDVyfFi22DjaWntOk7MCsZM8pIuUYcJ5rNRNqjvRUuo/GvlWF7cm
uSrlRdBPRXPkHB1b0nzpptVhA/6Rh5s03MxpUAR00Xwi/egWMjUL+kdG7NGRDg9sMbSN3B1Wrbq3
mn2mMUTbhbdxfJybVST/kjVHK+7MXL6XTXV57aLoKSv3rvt4dVdr0SG5d0QUXaKtI56OtxMeWtDT
GTA2ux5OeOdomUvxSY9qZS4lL8g4chPa7PpIJycD92BjOpGAtqA0G90oOqx1BfXgFkwn/07Ho66c
eZTgJmS93TkKuaqpF7inK5Z/gl059fNKOTOPQK1YXdQAsKEPzkZySqjQ4/0M+E7KLv8O0WotgmVm
bbE0Tr6AQzv5EL3/ALDYbXow3oDDDDCig4xVcO9Rf4wEyQu+18zXC/0E2UgXvT1hcwj+PobftMkJ
ebtcKuPqCFV5fqQ0EAzFKW+LxXEeK88Loyq8oPYgnf/cY+1yncdbwKEoOdGivBnQDqd+Lo8e3Flc
dKBPEVZIjH1jvz+Kv5N6/97aBeZBHX6JWz4XX5oohnNpXH/H2Uy5EcFqThQ5pFDSIMwlce3aLV0U
9qGEr+LrulfGg+Yl6AhKCVN9xrcUtdwolH9TsgINZhgxtwQ/E2hmSAZiU9MTPr+pAJmCGJ+Kp9pG
fK+Tz9761RpfrYv4AzbSM7OJhnM7oLfitz0UTpQuShf35XChQsicqzkGgPQLwEbc0PCd2qXHDhml
jxHi24z2C7WPwer70r0v+kCeLK4ermnT4/q16+OOz4kAJvSj8jGJ04Xspi5jn8hyfmGA287pyEGe
wTHAeQmuEYqnCWr9HgCYbknIj+/iCMVDFI+m7QM2w6SCoYaex3ptyIZXm82CgG/hLi6hxG0EjfNj
BqR9SFabebrEzoQ5jECbOGXsMJuv1vwymi+NSMJbYEsbnDL9e1J8ENNd6I82f07YrP9QSp46fFD0
7Fj3bUgcR4tTYXsssEfIome4MhCiJVLVrrvXenitZWSIzWpaADAY26nYGsom7zYxvdtatFYB83G+
FThwBAYjq/svGlt4eUy0S2xtdCLPV3Gx6gnHUlelunqH+ACvCYp/7et2byX7odu1PwYZMq0PG8+l
n/0IjGs6npF0dU80ma0z4rt5idRLv+26ZzM9LIX84UN51wj7O5nJCYUaUQsi5/kGqwx0FkhX0ONB
SQTf+A7NCz5VVebI+56F38yGGAle3eWXrGMclTgTMpaYAcYSS5Ga7EJSfyDmQz2xZ8U6zHnU7DAw
m298JvCdNmicIWMwjq1sF+p/sGhphfvt6CAjIOWvEpawryt3HP/jSyJ5NVhkdKeoB7nzggVEWJjj
jUuweXey1KNSH/R6b/nke4dfCfD+CVU2cSbY3lnyN2p5E4jsR7iPSBr7KSpFiBHI8LG6RrqMuyDC
wLewjnT/nz+EhFpFRza9Rv/4z8EVywCaIQQkL3v+DxzJ+DT+/OF5zdYimJzh+RSUsSMmm9dft2OG
gYs6AK6w/Jg1srTG3wXh4XBrN/8p7qW/yuUDnV94L1Nek4Q8aD4XrLUk84DXOkzyegEPzTZqT8DC
c7YCmC4Tv0g6P9loXbjI9NC98F5oXtBS5ivsbTBZgm+NWds7/oROW+/lHS+ASAHP9Q7oT/qD2ddw
cDv9hopDNENHuiBFiYrdQDkxWy3dzPiuFw7O+Tc+nQQ1Inskw7Mkb90zf3JEkmgTRdBk1rWK9GKD
EwQUUoLaVFpCSG9kVsyxqf/C81gh7X/GVcQT4PmLxB8iPuyu92yVnlZ2u4HwOtteFC9bw8nvLJtE
Nt7K4uOxa+tzVVzbbia5M/n2EWxNv0lB8eBoQFl9NqaDGeQeeK7Hr20u7iNxFSPGFVeVuJLrlVqj
Wse/B4NkNOouQFP8+uy6Xy3+UZw4mHVCUH8hdkdu9YBgUH8zWJXEzwLUjVHUukrvCAzacZtEp1g+
1tI+wOT+Q5FW/e8SI0Tr8H7bMoj+BYCAppNBG1xWg8kVR6FATLErow7QYHJ9AXYIN+bOYvLZQBVk
sqsz3J3xnq4hhRy2/NxRSvTyN/yFSLbFX0hOzi/5iL9QGO1ld2qWRrgcMX8gSiB0tD9lsGwmvMm9
sMbSZxXkUFawzkDRDYti2QbMQTCu8UQsfbX5p9Gwln7KYsJvJuIYfAi+lemH6c587zACxdYDz8u0
urQiktJzsFjVklNHz2p6RNaHKN3qgfic2QxNOmbKXt5vye3IHAsjQ3nVCN6EDrz5mBQgjvSQfWP+
hrSHVWPNOjpLOYZ3otNmT5QN8iYR5iEezT/mOVj1TL8jz8LVuHgqxuM13aP0Xr5vUXgV3qgBHdap
uR3UTQFnkNWvbg0Lx+5dMXsrCTjUFeTBE+WxiuyVKdqvn5NT6ueTs+vnkzMKWZwrckgTJKlOomwV
mDGh36es+/kxoJcNUMqas7QY2TtGAka37nCAE4ju/j+mzmu5bTbLok+EKuRwSzCAAHMQRd2gJMtG
JnJ8+lmQumem2hdt/7IskgC+E/Ze21FoIDzlKUWnIDomvlerePJtK3rrpVX3+mzGd8ys5GdgOdRu
1u57VPfE1MvZFgMiyAA8ibCEfAWjBlyu9huWA/j2M0LuDBjMz+NTDqzFRKz7emJEga0A7w7tOAaU
MN69swdxgniLXUTg4fzj3oCAn8vui3TRbS4SxrgtrA0Ftki6LBnp0Gj4Opz1W6zlEMJTf2OSJQ1f
lezhNQV6E8Ir2ycGazb8GGdVu/bVfY3356bqDwys3TFITwbhRNke9+Vw1sxzTDsl4fe8DBSfbNsc
AF+s6VkfsjWb1/TqBubQEz8+xP15shGQkvMW5GufYUBLMJ0ECHZR/EF+jvFBNQ4mKQcL/BDkq4B8
ggSSO81zRpBsGJOWcwQ3ESmCvirEfoHjCscjxrLiD4FnGKtbnxmgB5W2ee0wjuNMjrItTskodt5r
guMJgZj550sZX+dMTaLGayPKF8/YBRIoTRcUIi5ObJ1czbLsaIyLoxWXYL/hA+meUYwcghTRlYzv
n5b6kHxhNElh+LR7TCBc6WRSYK3DAAkyRggX2CLgS2WztUMqPkiOgdbHK8udcG/dhngpsMoBrssW
s9xwcHEpNTOOzxNhpR+Em/KTXPLrUh83Sr+IO3JrfIyayXtUrHTmi8WV5zt0CLYnBTPCOSYAGlbk
leN2zs0lPLFkOn4CfMtbQfFoR+pHRahi5sgXyE8SGuJijmfilAZh2Z/xAGri3xE8YwjYULwAiAWm
Mf0JC/SVy3AVsKLDxc3v2IWNOx4U/QitfAcDSTZxqC7zcpWGf3vHl++ZdQss2NOg068CGEv4hcqR
5EjpbuT3kQyDhhAKjF5ELJ2AXaqwaYdNRBe8iWrPrDwc6UV+jxnESwDDICMs2uGCOQb7JeeitNX0
lcl5VNNarP1PSi3U69mRKpds6pnLM895GX8ipGDUyYOZ8Q/intS0cU5TrbF60bJVRJ1mbivNY0AK
xxyGNxJ3o70z68uiUxHdYo125pXsfyUlHQftgr01zsNkUZt/u2rH/kyd9wAlAzL+KSbohi1wCkfU
fvNIMqGmHFn03Ib8rdHeUb9oGsbzI9PbCAyrumJSrfXwbo4sxRnppSgP2VX/9hQITCzj2mZPNCrf
NFcxp/GiJWyU65C0drtk5Iqu2nK7OQc70u0s//Tbp2AHq9xOlU+LBWz3ZAersHY2b6V/kaMDiwPm
XAH4yn6ji2v0NsziWCgiWXuJZ9S2tCnZe5wTW35k+cK/xX9R8ZMKn8Jb+LBsg2uNkD2aPhS81mpW
cuOmZOrM1DddsWqgbGdkyGo6xadqZAf2LSAa4iX9WM3IH5UyOrvcPKJ8U9gyvw7FeERVOp39jOyR
2KHDef1jGg+MG0U9RTo1dvWPWaVcOlxywmYWZYlM5ZFiUDgzQH/v2YOOKMyX6Wjz/ZufcZ0Wu0zF
Ox8d5+yabxKizebPPiALPIdP5CIJFc0tZn/d3DYEN+D6J0EBU4G4LW+q+vZ73JQJoaoWhBlxPeor
DlsJiKCy5qhN4ead8wKg2vY1uTFi1YRB7Kz79eeEtOo+mKteO4JTec1jqDgBsnjokYd+EGtLNNUY
rSmbrMDVApeI+RrWYb6b42Z94qJwrBvoKpBa0sHMzJoaEonl1sax6JZDxIXrVgy5tpjtCb+ajNls
P3CapSjiSCk9Tmg9fxBdJuFA6lHPKZt3jA9t8pSIIgm2+X8RLzjyNcEhjnsSHG7iljxA7vdToB7L
6AgkiVRVHr0voiQjBlYUxxuQ0WoM7GNRWH/FnmbqWLTnVPyHmRinNBivgn3qi2cyo1JjC6hr4iL5
cdj2oC7ZkpHhXYMXA2CwGK2rLN9SwoWN+4D9rmXgjJsEyCmPH0Y0FNP8BsOuH9cLvHAY3mFlm9DY
6UDrBb+04M3/C/OwagyP37ZADjA+C/SNeDvYADO7F22Kf/B2uHV5eowGg7D56QzzLlI3vrIZN5j6
Of1DDsxLLV7i4Io0p9ur1VVDB/sC8Xn27T46gr6BAgvmDQrsqG569qKoI37yUQvOrmYPK2DGcCxI
lSNJ0SYv47cYIvyO4pkjgsqbI4LoBwSlC5gBHRt0UAICFMYVJTmmQPjXKf3FRWGRF3UwV4dmP2VU
GSt6CRCoYk3tj7CIETSWZQzyHT4ktlwUh07rAmSmM8IfqBRnSUVRcKux3CwrgkeDT4y6Ia0q0PsQ
j+Sc6kTQHByoGvkZzQZeSJx7jJIhKLvwmDk+KdlMERMupP9d9475b9Bt8cwfwRuBXQbEAAslZkz8
f9h0Z6/s+IFzFHQcVLcciRYW1ByOqDsyZFk2eFlNwjHeQQ1gZm6tE7QBvjlO8ZT/hAO5JfI1kBeC
coHiJ+Q3MrdMtjHsbZjZ85DhCatks8UPgh0G6dcxy6ErbmRQ2D9IOMSGqNjZVw0HKAEDor5/Ne/1
9Jybm4H1y4yXWc7ntLKiaAExz6P6h8v7m+eC/u/N4AmlL2PN5rChea0guxjHSblgzIPBUJHlDdvL
2AI4gKIwQPBiigYdLFRsPPKhJBNvgHFlRazmEqQYMEkdIKlbJv8GrhFD/UqhJogACXLLM1mIoCpy
AHiltZsw5f2JxMFRTFVMqRP3dopKmYv5hbd5as/VPx5ihFBAN6krUkD86J7F98i6F+UbguoFuRz4
8DVWwPs/LT94hu9xwhvByo0/QnGMXbbjhPszn4nTfCyi5pem7bM1nBwVAT0QOtHHrsP1oaCSnudG
xLFANRfPuXqpo/ureKNXkdCOLEIrmA1QPHpbLOofYrs4cSJ0bDHWp3mi1dxiLkWWi6XDePoxkvwz
73owTFX4FIA4oH2GKoQlSr4l8b2ddwvm4pFUs3HhtdhI8yGZIdYYj9g2MA1WuMq1izTPkhZN7tUy
OY/7rNp3GPpCRvi7rqUmmW19NDyLkCS8lMQJZ/Rnn1fABLdZR3zCy8E8hdG1FG6a8JZfrX5P1JyR
HDrtUKmLInTlYm5ohWBOHKehpZGFTokpcogPKdCrJY07yZOcqqwJoP9zpEanrp4DwXG5QgYCGuKJ
B3AgRJdsqff9GiZCj6ISEjLPoIgKAkscI4/Xuw8+gWDrvv/oifzmquQXfl0iiuG6QWvgKg4gl5Mp
zaOBgDPZuALusIBnV3PmEmR1kHCEK2N5rC6vd52RHNPNoZ7zd/AQc0sBugC8yJXGgxkTsfcOUUPS
nbj3jD6xk9cpE2a4MmHdwBNwWqv03dxggJ3o+rntOuOOT3utq+9ye8eGXYOnmlHbsD6BCRD4Vk+w
kuGVux3t6HKpSDNwGedqvGO6k9Nh8wDAjhlesvS6jOWZyPhq7fcJTqO56aoZv///w8Mo9Vj9zWEB
3UR4FmrmBem+Wufo0bHgA0C4nuxxpnzzDC6IWVBJXlnKF7BF+lkKT6ZlU6sDX+AN4HXzMOPU4NGh
c6PhOOefW73Me3AABvF7sOAKxo08PIVsZ6ogDyOREKrH1N5arJFlTAMIVPlDbcilPJnpmVALclFb
/UO0nrX1zMPnJHl0hSSlQ1bVKLKwc4vNIn+whEdiNlquYi2nmAeeHRhModEnmO2ZrQLDEo0SBc2D
9NnW5GwcyvBNATuBiPfz9WDwbvYuWoLCuPHVPoCbnqhBcvkYYuMnw30QesMF10Obfdb6LqzYhN3Z
BON9GMbtz6DawS4GNJzbTmZe6r2AvdAp4xXH5oW+l0Wi2dg5dlXWuGzV+aywUnN+or8nyJzbXOMm
271QMIn70d+XRNm4nQxe94wtta/OVcCK8txKJ7M4qha2QfgLsLZRKpFJVXJVelMFIHWtd9dZqx/v
1WJRwSmWj/ItfLwQjCBe/pFHsOeSOySTO4VLcd3MPM7TJJ1RuzM6FocrOryfmasgnNLgLBSnRDjK
xfElHIBJYGKjAGS3vH4gCUNhT1wLTjeUkxjicK4iy0dgwoqBhT5Pvaya3Yj66yjOaUWshCig0XgF
vFK2/dV7PAJQ/dSNL7M84ypW82N4UQQicu8RuOfi0Av7F1swFsqOwnipcXhR4yIq93g3glvr7wnk
KYhJLM+DcOK9Sm6InU1WadvcZPNMKcqubv6rXepkjdNuwfKkJOh4ZeeW/lZKtwNhqdylIYFqB63c
icY+6FHKnJTQMcCjIYuZBXJYXWgWhLeXdcKLJx1Qf6O4ogA28z3NT/3kg5/XEkcf5GRpLFgTmt2V
6rgGUMK6ec4J4EBDPGzr+V2ovGjglp7ND/Ej8v8NeNByBDDL2liVEqnDIy3aXhcWeryA/kLHL5KS
rNlVe0KI2bHujA98dUEdu/CJStZnOZkPbZjuv9xEhK4Zq0uD8bE9BXfzOapL31jRoWA+kc23rLtx
ufNv68+g24e1bY1gLDBBeMqFFgk55svhlgjye2dR4S9N+E/NIsjBdnjsVNm2o3bA/CEf2aQgZxL+
spvg2mI9yqq+zm+99CYxs5t1LKw/kZqX/aN+PVErhExQRsAEW9o1rrm0udRccKw95Ku1iqUVolZN
PwfRqWJZg2bX3GMo4SEBG/yCi8F3RWgU6MvjXYMyvJn1WkhV6CoWdFjoF4dLQrIFyjaaHulsFDbO
NGoWFGYoyCHm7YVpP9nqkRZF5Tu1iOqOg63LuxECYvkT5wSmq9rnFSmXhKnSo/yuEwzRIS+XFRc9
J0anief1n2SFJFw0Ttl4zuBv8eA8TfXVSm4JEK6lGb8p/Vsn3xXzppGPFx/+sqnmbWaQV83vY8U9
P+svkfH1rTOQH7dDskEA0su8isZ9s0MoqXC76Cuwa+qS9wKPJ+IllGZod1SSZed1FD6VicUM9+qE
4qiRzysQRYT3HYri0BWHmvRsAQzLXq4YcGYTRoLLS0XkfpKlQ9Tszckj6jdfcunLxt7ucGXX1GIR
pg0nDLdBAal/q4QucdXOHKb2FSL8eFOi7zj8K1Cwfg39zXqm+WdcfQztE5R4JN0V6+KDIoj3hG2Q
Ic3xQPlm5eeYH/tDfh2S8VhMp7g8C+olSVDCHxV5J/huS1H3s4FJz/WEvXs3ABrVMeXO1hZ2LyZL
VZ1os1MXY/pz68eL6OjbIFzIx/YN8EDX1guWouIwPWwVZ+gAJjqQrBl4MNWqX8y7fsaCjKOYA3KA
E3Otdx9FvCzhu7OH6LYMxZiIUT2SiwE/g3BriFBg28uEedcPoTcUPqB2wTFT2htpe3ChZzYLWVaH
JX9/MlaKfJWeLwlV3ZoMhpAb74u+rc4fnK2cg3A2PKZw8ayHIksIoQ0GQ/UZiQ9RuNfmhbqZ4ViJ
gXIjobnQN93gIKqIlbUM8MnF9JqXLqbX3nDrn5iwij39Vuj2Gl0UDrNuLxk7fYBR4b0khuctJ+st
4RpkFQ4E6gDQrWF9zaDO2PGay6+sfLTdG1g48xJE/Mi2+ULUyHSM2HFGlVQsWyI55BjY3p4I4JBI
qcrTeMPXGqG3BxKuLOTDxQowpSV5XfrVax80te0pbI4JLpqWyGMaN0tcaxT6LTO5eQUGlmbqnHjf
dXPKJlxhfgCYzta3mC1IRK4Z5aBDnr9Br+4Z/vEdFI6vcM08ihHvqWu3QgVHCX9d+MyydzN9r6y3
sVhZHZA75szl3YqX/JK6vZju2xQM37LW3W5wlQY4yJtp3HJimJbzykRxmo5HnlN6cGIiEoxiu5Lm
t0+4hYHDgJktsYT3zVUo4omuXyJpBel70Hu34FaG+u3hm5s9FgxbM16QLaDx1AVYhrfNOip2fr4L
VjE/visVoHXchrL3WpDx3mJiPOQMHNWjpW5m4yPTblCZxspA6Ds71p06OvCdBctGJIU7J3wq6fs8
JereCvOWBE6HNg2B2ylEoqw88GUgU8Ca0akbXdjo+O2WSOT/+ksdWysGROGA26V/XSbjjIbKz++J
vRVWAlaPsH9ru5XCIvNbz7DCJNiZD9hHktcO2d6Ci95YLV5tuMjswQlQTwrDH80HhuFhuNBna2Bm
b37t9o3voWTWIy+Q0I4sLsiSzxxYpfnGQx5ZHVUVLvxKRt0Do3XZPvGToSfA9YR4VJsPEwaLZVEu
LcbAsKzJYX8XPuXqGADIm6u9mb+Goyu18Zf1M/p5lQGExOCl/DkZzT2CwJN5ICWxgcMmmPYpu/sF
YjW+V717DR8IMaMXd+lZRg77wjqyi+RZrR4gHIT6JLuZ4JaCK7Ck/UyET7Q6+dY0t/bOLM6TuyiR
V5LgvAznUdwGjf7vBp38u3Bcwcnkj60H+ARObwLNyai84NVFG5cAOKJx3YyvZ9x9diuUkig2S0CW
b2jiJTRExZuGKsOtl4J5QAq2EykQaTdYmgOcqN2HukTGhwT0gXgBskBEM5/ntxG0FnYziFjoAwBh
ae87YBf8ilDLuCT2rZgFGfd+jWgAdRLrMiSclGAPeDzwUjDogi17HaXYCVDpUaZB2ZoYHdOKuQ85
vCN91RecozlKWEwFWFpmWw/qTWN0Slle0MRmNcyYLbpZDZRY7+0e/2uLJTcxz7oF+/wGHWv1JxW3
hUgfPB1ipGn+wZ9ASti/gk4mS36ysxN20jgWfzziCE0otSN7wQS1KWalO70uQ89ZMImt2No/NNZS
/5DICNkJJwEFGme+hXtQ8wYm2OoaAxrSk9nvw28gW5hwifDCIVJMHLv6Rxkg8gX/VSsCEbHYEhqO
bzgBh/u1yK5DdjXaCwmX1r/R2urCsS6P8lKyheKgSHtL2qfRXrHdUt1RXnK+Aj7R7FXARM1Wy2cp
PqbqlNjYRuKvC0NhWg18Q4gfsdItwi+xPQ+NT0u6ScFP2022pSBA+QFvrjpa2QEJIiNc1Pa+SbUC
9uTHo5rqXjDMuvUHJLVPqftsmi+p+YIWITJgmFewOnvZ2qlSZ2D9RDZQvmnyjTmtqwY0E0NovpJ8
olWOsWydgOIonVpz5oRB9phIh7e+4Y7yKoufJrpB4+NVfCLjy/SPqWLL8lxqxjxDVciTjo5jBB+J
/nnJ7nnp23ntffeL9pHajk4FVNzLGmKAK+EwVbY5uzOdad0e5O+k2bHt/MaMBO0/MaEleJfHpcH2
26K7kh8a/H9rSdiIKB+nZ2CutZOjB8+gfPRYjpQD2z6CAJw2OubN4ZyRVI+M2iZDERJwQwMYHr8J
5UMyXs9qi7LfpeBQXgfPA1EJ21utLlp4z/41xRl6O6keMJVJJ4CSHZk2OWuM8PxsshPdKzEJEB5S
7ve4LMDF9MxA2R5De/icjC8x2MvNRWbURjuSXif9z7BcNtGlbC8aaKHqXH924iEvDym232gfdcif
0YUwNYdJbDftSotWDfN75lEAMf1VYeL/Y29wnnES36zJvJo12YEsqu+hx1x3UOhDO6berilvASMy
gRJZ1m1MzCeuT7RXN7/P1rfW7s/YP3e810nHolzF2bw7ewGOLTK5/HyZz7Y9F3HEZLmoGRiKnH8H
LOd/86Jpp6IkwjnhX+sR9e1V1i8CirrTUJ464ZBIh7HmDN81HJ0vNjOuUS4GukBc+1tZYBl90FKi
E2ajNEgfbt/JYk4CMZyVBotD5YBpTDb/VdUAdm2DrZTjsy/p9LC3Ng7Gq/GEqTDxnUHZ03o2dLv+
OqkIJ7qi2I2NG9ucOtr8WnGLlXpDJpf0PBn5NOy6u+JfL2bvMQ1Wf+UJqPYPQXu3RgwYHxmRedC1
+k+Epm2y87mZDC82lwLZPRDPkcAqbiNtWZXQi6UIzb345Qbpp1EdrAEw6alC6IYMc8A4twiXQ3ys
4qNJ0fM3vVopkO9X9BSspxQ+LbJXAjcYbtr4Z6uV8FW25DhYfCjA6FbReI6Kixhcu/paoBiqrxFC
Zzw/0mrS3eFHd8leV+3+o1EMyw0yxcJLC/ZR2BDPowHpeLfoGSj6l9Q4Y6zxRY/iBAlhlW2DfrZC
YNRi6whFQsMg4/IHwhsSOIUUd3rnncGSFijhOgkYm8D0tb4xMv7QJj5ZOvmMp83jZsJZNJAjjAR8
gGQnQuPzOpaoFEA8qZmx6gjdvwyLxXpp6wmsiG6FRnJuYC/hUn5djOQ8W6iiEzyPSd3Do8jIY1mw
UA2PgrLHAtoc9Zf9Nwe7P7HkO8BZt2obo63cz0ZbjUEOEI1ixmpA9WAdHgAr3ardlrArBPjEXNWU
kR0re/zTKxSYYvJFIYLulzeNDSCIEVAdRcYKAuutdpnVwA292SpERd5uZdwdlBMM4myTTMTwjmhv
NFZdDhuVOTEA3LPfozPsTuMPcyTTT4GO/pJqlLnAUbDn/o68VcnTNBcsiL+0fuSjE/l/5hq9Z7IR
7Ph7mtav2pkqdgUXkxmPctaqs/XeiAe1Ru+3J+YVMYu5UYm+iRZwL4F7tnfZevR+QATVTxY3JISr
Ie+s6wsSJrxpRHFvvwGYYPdf5hauv5+4U+NmM2VfStGkXI3pYJhfZv+pCysgmZxs4zU7tO0lBE7J
swyFcnGroO7RD9tW/CFYn2wztD9azBNzA4O/Ga4vFnZw/cPP/DPd1vTviZMjNfB63ctzD8t27h9y
xrJ/BP1Pan1lwydhZ0L73mlvtXZLnCjei6WXAE8UdwOruyeQ/dK14rXRr1/c2j/RZ36IaZXVKXM4
h+gzrbZ7lTtlW+Xbtt9KDIlRO7kIIsT+LMBOSc5MOpLmKHMcqPsXrD62GDfdv0bC1dIvPHIG0t9H
T0OeMdx14UouwAjiFRgoaZQ7Ifnop489Y+nokr1WxuBlPAhGLyo8ysbMxkczAJX1iItKUFk2yBLc
MXVTi5LQ1uGmyUSFnIkqaL/E4TNnewYZNbNf4qPXbmJP9XZqoys0i+iqj7eEVhsJ6Os9jJ9B8yHo
H5Ly6ccbVGftLtPWiQyb0o1K7CiD10QL0uOQK38OyluQPlQ3T7aF6RBVT9qBLOI5n9MOQn8TRwxQ
Dr28DzWEmZ5uL6VwJaeuL24/JtBALFxNh7x6UjYDpG/cnHAUiMBaztxZVySbfCmW3/LPS1DKZ33Q
QQ2ulOI5vsX0BqdB+9aZKkChIw23J1PYE5H/TlBFDgMN/JyOt8DDPye8Ql3H8jIjWY9ckhO9PcJB
cGThhSE6Jytk0/IfF1wZ7Nt4a54nKLSkn9Xvvv5OP5c8LOUtBfo1kJhzF4WruAok4urPeClMBEDI
b7Yhg/vIlVMa3J0w7RDqZeeXdPGDa6BdpcegE+K8r5PD0B7M2FNfq0Q99wjJgmOg7Hv2NKpNI6W9
idoNaxI2nYmRw01qHpG1wjpGdjvqrrtc7gIc2mtJn+c8bXEJwqvkCNCNwCiFiI9dM/UqkbaPOcWh
746NSbW+0b4CsrT0PT9F8wOCKZNDkpDSdEjKBVUS+V83v79llDgAAX5MzToupA47p4OpGXm9cUiT
s1gfM1AQyV5fUhqO33p/S5MbDsOfJx4cIfxGhTI/8YJgDvbjSWbWxFO5tbqQxl1Q4HR0Jubjf/N9
mOA029XQJZDknVRMAoQ9QGpl1nYN6nvYPFpY49dEw3d5E6xbSo50v40xKnxkCZLzrQG3gAWMwEHs
hB3LnUUmvgfiO6gnjqpqupjxqo+p6Jdq9AbgDi8G9QjNZyZ5Slvzkl04Gnlva/izMV3cygHeBBiQ
szychx+7bSperOnivy4qJwU+oZJcu6VwaWOvYEapbCt/Sb/8v+L6ulvhw+XRTnjF+O4rgKFm2z9Q
AE12wDgp6I9QGa1pYnHiNtHRR5OR7K1+1xlPgYAnZjvytVA3lA90RIsXB035kSsPKbol8jroZxrK
S5tNABzexn8hCLAXcIPSWpfC4td7SIGCZWi4YH6nbe/+vIyFFt4s1QXX08P0UM+vab5shQYHxhYc
crEVkRXAXVA8bSI7kgHuvugOwCRi4h8JcxhuKJUI2ih+PkQEQAgv851wMYdNV0OiWrdvk7DXBPYS
VEWAhXaR6RmBJ2du5BQaxAvvZaF08PQBfeFh0I9Vf2rvPHN8DDnymjFBxgINDd+eSzPU9wbDHm3f
E4uxhDLAaCC4R39l6kySAuwtVUbnaNGxjA+L5sv8qUN43zWuTNFLv9qfAUX5svHEj+0W2zKrlQmQ
VDi7MWPWwWhgke8AYp22+vUlPcvgs0O33Y3gLRf+N+drlbuwLozwCO+rYcgjrmIyVU+KZMfH6WF0
a6s9KPEx0A5NfExovmW8WgcxZvW3l4jSaJ8ZXg1Mdgc+ZZY9CTMEuhPqq4giev2ium6fiS/ZiFlw
GbMrSSzIhVcDNUOFXXpJnjObVRC5TPKyI+KY2aoP9Z5WcxbFMPVF6OMMiAtgoLAIejEwsYxbCQGM
hZOwwDkmHaAOIZX/ryaPYTbe6AH0ox2UQO5/GF+ocpsTd7ZlrOEk4GM1cGzEhJd6afnVxxtm+sJ4
UZGpMYSnPFb3YXk1W+cXAdbwtwAR/3AqMEjPHAuNyfzMq8Lai4uUMQMDdpxz8+QYJReS5/e0e8My
PuhnNTzhmIJRxkD5BWEZOQCMLvYp1fxSC3yH2BCHI2wGga3fRODQflyHX4jyFnKMB287gSfOLpY8
z5ckOolto+4L5yWt0i8FjlXrtHPUKJBUJ2iW9LIMy+s172g4Lh4s1wfrBFOkfbI0IhNZeVTGbRou
FeN5dO34JAFJY7sgsPd1YrdQAAGdaznutoYnYrGhzky5o4lo0ebNANNwGIk7JsHzpdW5C+zrIdRY
gsZ/SJ4svzN11f+Bppcu0J09WGStrTuzAcRQ/CEQ1cVmZKvwQnG5zv/gsH5hdwiWaHpxfdmbOHYY
cijxFdOfOZ4a6QZ6FTBf/PZgVQ5fN34DbgD+cvPAzcmP4Vcz/rPJNgsCmIEAr5lBsftTzaNOvh+s
+NuOMGFaHHaTNZrM1wE8IPQeliHMTSQyd99xN2FG10I7UN784ZH8gBLVallI80JCCblF9uB08xQY
0Gxr6G9+4LHJUtJt1jqm5ljDFs1Sk3rpyuIkrO5p+mZoD0t8JxUkoSF55vyUPXK09ezWQ6twa8c3
uX7E0ruUIEpd1P5z1D+U7skAOv2q0i+dDVLwhJIeOIzRzWKDUhC6ssJeZjkV/yfkHb/qfm2qjp5v
ZY+FQVK6QYmOyg1dBb7OSYSS2exjMtMouYhR6o9TekqWleKNE5nYOzXbi/qeH0Lnzm4PwMV5NiWz
3aLDbpHOeaRxvut9L9znX8ySpe7cRScGsghRA7SMAAcgqMeLzDzLtTf8Nz6LobZZUvGdJ4gXsot2
I9kyH+nY6JhOkXKpOk3qRP4mb5yycXJ/I8gbOSSExkEXyJ4UmwjYBNB6CGvpuIXt4vWFq1DFEuHg
TLKUDZZ3ikLLDTWIKXsIC+goGqxqJT3EhWix7rMNPydmM/2nsFkYsiuvnxlClZYPasEzTAQLvcXG
Monbtp5tLCydpoTOU2yoUz1M0WkwrzxZeCZbVmrG/Y91qMGfvP6PmIOrEWLO7Grkh1rRxUY3hTX9
uJzosKEroMlQZm8dUFJsVxVqo3DBFc5lyySXKxxzUpq4Jpf+SpGeRXMZWcshEMIbHm1bzZZPNB+y
sm78dbE2Co4ZJyHTY+D7uFXpKgZmArdrmLl4WYIN0gsbz6opuT0JmgzHef5pmU91fC+6t3jYDcme
iW+EjgNtb3xORM/6nI13TgTBbXZkMvw2Lv/fdFfFNj6Uk46/dO23jHl2AAD+9lwBX0l+59BISSWE
hGFdEmPGLiQMzbNhCcOV5wWdK4ZnnhqteXz8op0B3IE15S7FGlytRuOOA3cg6MC19vkc+jx7/4dg
P4l7Bdw5a0FhD4m3BQRLmgE3HMJAR/owbHxmVnOX4mv6b5rBg8xi2foqDDRwT8ewQlZAd1qLF3pk
AswYlZOnDS4Me9Pu3spveKKsWd9KLNaWf50nweQSfdQh9JhmWpgUbxV4x/HWiukwNqP5VQqfSLMy
05mElfgzkinjCwO7MyuHYyod9eAQgkEDxt65sWgze+2Kk+gfteIUi0dsQzik6v+YpLjoM39jMSDM
54t+aNbJa922qw5RS7kuynU3PyUqeB4Kwsxl0+1E8Vorp4qXj8H0OL7OenNloFruuIsVAu2gzux1
5OoaYvNtViwxhyLNTE5Zd4q6U7AOzd2VpQzTQ+7p/11U+ZpbMZACvRK6YrZvegIcoVbtX7g6tmnP
Gg8quhofQwBe8VFRDzH7R5GyE6wlOnhrKTUnITzyUhcRFafmdovE2I3xSt9eXum+NHadjxfE40QG
j5VGN7yVlt2hEyLYFk5vdSn/IG7NhY8AsjcxpkhlJ4QIC1W9jOqq4X9kp0Hy5G6ceYnKphuPC/+0
Bcwy4t9ymcbEhVsH7tjNlK4IlX77V5Sv6Xhh1qsUV6g6gbAYhhVPlRqwCP5H8MUNqwObkQMGe2C+
M02TQ1O8QguAfsJpwtCaAqXgbGDR6+ozIRt5Wa4zptjCkQi2GI03LZO/8RIAi6r/FU6Lf/ZWVnfu
otEdDLcx3KLxksQLEm9uhmIvPDbjH5LqCu1DHt85zHW4q82JopZymIoJPRsoBH79An543aAkQbY5
C3ULr+VvBPnmhwLJ46bDIOrbM/CJMDRriQ4O5mb4oAAj/q63YYvl1Pys7AkG8+TBHaRV9fVrU4Dw
CS2FT+3vX7Xlwb+Pyg8wK/C0ED3PjBMirH9Ez0gsMP/jdELHflot0C1T4aAtMdlDqLPOeci+qSHw
RLLKYJolz59Pu37MkIx0xrYXkstbqLEQsH00iA3gZEDWm1kRAOAObGCQo6o5RuIJHclqMxu+lyH6
SuNLK/8MxbdRfKflNx6lqf2S17O98DsEvdM4Supw74jhfO9kIpEX606c753JWpkYL/11Vm8S6s2/
QujEgyMV6wojwFbMtwqDjH6LBM5BxMOTc3Sja+Y/DSzy6gLterPCScTWZTTvhJ38SqnR0JsUdV6J
vWo6DMXBxE/bts7LGRD/YNeEtEh+zJz88R/fJi+qJ36m/oqrPxAsVfOrYCvFtYxFD4L6T43XWYcy
P7b5sZmOrX98pngecztG09weaVYz2YtkT6kJVPP4nV0I8/9TEacQUY6Ii41dfVLLS1/fs+AhsMmD
Qoo5P4KCuoq8nlMHI9K0iUunDbfjsM0ilyEirGFrZ/YE8aEyOwjtoe2d8q8UH/O9358X0esr61c4
tFAOxOucR9H/Gw6ZoUPFpj9yiU3os/Ofdf3RsJdAJMbbpwGfsFlGtycFlUR8sjAObbryoUj3ugNL
eakb4iLQ+dh9zz09E35n9UjL8MmONhwzEz50g9t0ga1aPLE3zWy5fdbKo87vBWKwm34DIS1nDDCW
7ClVpqFrJs5wLlV40U6LfxHREypTEq0iWI7YaBd6u5odAIg5aECIkVIWzHDLZinSSPYoIdccymnG
TvsA62I6s2LFEp1d4ub0im4ht4YI1ZR1Y5hxRaNAoT2BYiPtMOlCdwXSzpUCj6868r77DK0tZ8yc
qnQy5upOpzFPm9/3mqPFZMzvFYBEj2byJx6/2+i7G77Dpc/sFdCbetCaQ6rtzZ8j1hRhQcDlNFZW
ugcEwFnOQLoBDgcIIJgxvSBU/BstM45ufgBuYg53mgGoxDAXUKfBFTbat5e6Yb4Pvmxe7daL34OY
8r1G6bpEGwtziK/lM5jpMIffiT4HK7N7nNQxEcP9TgevPufyrmlDwe8FiOzZMgOfY2/+I+XDJw93
kFUAf5HEBh7w0ELxytJjWSs2xmJ2pNoBhtUtzCXb6LxzAPjVyoGLQbYuM/4DIIS+soAZ4RKxiQfv
d9KBtoJBeWOdqhdaA7RmW1osm7KCpzY1H0qp12PQmKC5oY/X/BBIO/9/mDqv3cixJYt+EQF688p0
NMn0RqoXQqaKNsmkT/LrZ1G6c2eAQqMbXZJSNOfEidh7bZNo9H2CyBp6S7HETyNiJw8498BQli6g
vkcV180hBbW+Msl4ZJ64FBCgWRx8OMUxn339L0DnN/ziF84jkhe0MBOGWju2LdznNZYXcCmzJhhv
PbCodvjzOx+GnwK8omLn+jFkTJ71oMD1hMLHPE2QIatIdDCOOZILeS+2QWX+5fFHPTW/BBIfGRwX
Rpvfo5RwRYI1DueYFKf+qsu3Z3Zvhbsi3Idl/jg3+knpTlZHgtJRlw5lhUwJsWAXHfp6J2uIU72a
huneHA7G8yRp54kVLsaI5okGYS5Y/tDf+uhYSKyMBEK2viwXRGDhqoUrFy6hhIPioEHBvpQj6NnE
6PfSU9McQ+mgCcCTd2YTyJNfe2nq5aqPmMnIOYzvKvp2j2P3OOK+wm4A5zBZNpbHk/RcCX/ZhykA
GWhQCerG/tfKhFzTQOTXwNt0X/xfD+8q4s0RUSMwq2mJ/KOwkwyojxsjmqCFh6njp4UH05PeWPK3
Ny+gEzh6Q6L87Uf9tdFDqMWWTlRLiimnlYTK98JkF9TmHb62TrrZYVRO6MWLf7DyGoRuIIBgjoAZ
AHOxZ4k2rf0B3SY1Sm6Te74YD7Bk4z0dh8ZGocirw4PO76D/AIoQaGIT4iiKIABPrIUGYXLyGxQv
2LBbDisEn8UMgnwZdSJyZ/nblBeyOF8T9Ip8NXwbAFWgC/BqoYKMKYEZ7Re+ivyZ+N74Ix4+akZn
y1e4q557OPSDuGMQnjQBCHpWMdMnB5qNMV3mrZ9Sf3Bvf7YRSJ15z8O70LF5Nn4PZeFPgemTlAzl
WhKNgqlm7tu23X/Q2a0W1HkggPQHIeDNwxh6caS5IcNBkfPDChc1oktsiJ9KzRXyN08JB/pM6mDd
majxrCWrvQKiB5UiBT+nmIZ5xg/5DylL7ObsVWzhTvF00qcj416NYP4CVeOM4/D5JxuKO78BtZM5
2CJFXuQxchJ7V8UO3+5qJDmYd4ottSf0Dn3wmE7m2Qw3QrVDw4muBBBICqlnd2UFIb2BjRq9hHZE
F0qiB8uFChmNQQ6ivw1NHR4/WsGsczSPqGOL7QurpSshn36eheTIIBRSa/wPAARmALQf3Gp6P/UK
Va4tkQ4PUr8GJ0Wk5VK+GPEdaB/MhzkfB9z3M+DDPFctGRbk5BT7ujyI02Go6BCdlPaU7uTwoxVW
TNudrnGwzP6QgtRsJgVZD8ZWi/rpS4pXPzw5ogipAHCFIIbA/dGLWUZbmjgSyKkQrfYiW5SPE2NC
GkOz8iGwxI8CUkC91wdpEa7jO0Y7RB1ALZn6MnwqlmrtWaof8aAbqidhQCKOYsItTNYOTR6f2AWw
PfTcaB5yoKUbhvSWclj7A5eJ60Bvh0c+vf32VKJoE55l4oM40P0IRhXCadFkHYmxFTcoXpApI5Ch
BsQsyDE4x21DBbeH+QTKhJWe/Jhf51+Ubl+LOAKV/rRY9tyy4u7PrMfW3OX/hi9KdeBtEaLkcWeM
e7KS0ueh4M+cCzsmp+ID3Y7xh2Yj3UO2QqZr8p63fjoOlBrdiv3SFjBQ/fS7iAFoDyDvCHkBXGIZ
jJyZ76wm/p0wD59GF3x+pur8Iml2BiT3IkLI/j94xlJ+3XvhnhpvAv9kc3uryR5XCLY9VhhM61nl
mspzpQ96D1cimx4Gwweppj/9Ma4Lna6MCDpi4aojDavSCqzXXrPuc1Qup1ye08Iv7O2vIpemlZpu
aR5Nu3HaydPOnPjQSzFeas+dKgSoZFaLuNz8oIAadNUzsYTUqZSIx8/6+a08vzvtWyMU8RQmp5dC
KtBBqg6TsLOqnZYEu1d8ZABGa9v09d4ToY6aSJh9sQjwohPkgXQbOyY6yRfKsgW4ds7LdJvrOWg4
B/IIiXGrpGR/wZyb3wQNx+cctcPFm8AhLrvn5ZGzu4IjQixPS5867XUijgmkDPsq+yA3D+gk53RF
9DgCQ1ldTrskdDCHvlIPoRfAYIAvnExUw0X8xHpJcjAb7oOCnYgaeAvStrGIVsdKuwGRmppQTxF5
BrRhsJc+eXYGRh1bGdkaeXE/D5EORGohg1xcIsrXx3VmuiH81JLmbpScrPaEdkF+y5WLNlxN7M+7
FjkSwpV1Wi0kXnyZae01xLcU2m13KpRjWMMAPsAPy6q9Vs3qDQgX4rlNjqPulhc1u5r1pS7OtXrU
111Lj2vT0JRAPG3RutsZ4cqgGZaQq7EZWEsdyYN3X6MmRdOsw1LkCHrQViJDXVxzKLEIRbKfpMIC
vuM0hsYMtwG5ZF18glM+Nm+owgT5gks4Fe6a/hbznPInDoBI0KGjzUGTDhETTboQqU27BLnY9T4v
3YHzM3oS9B48vbD+fxsurxmmi4gK2jr73eQsDmxwTPFnG9Tc8WVbnaPE9mUVdIQRiUH63NHbaZ/z
aarjOf1njveGUNT8OkxnZdHGxzI6POtduSTRgKByPPy8qeWKZZulgicDytx/uzm0bbCBIMNj3+SH
sW+Se12DqiL6mmwUiqVpP5b282bgm/uh/sThjkAX7s6EqX5fV1hKCNQDg34VhqulXCQO0HuRkBc5
AN+W9tts8jOYyrJb23RhRvmkCxdBv/fRwmxXGYftyYfmbZAEfzfVW5NfTX4NyGDRQat3lNKcEyk1
s2WFdH04hNbxIZ0G4rfyC0EvobUeqtlfO5WLepPrdyA4RH2rV/l1C8dtSyLO61hkq6RaNYxth2M7
HCuEvikr1cIgFIKjETXaJsoWIfEl5lF7Xs30IijA0z+n7p2oeHVaAtQxs0v6utDWyeiRLagPY8pt
IivKzVQylV734G7Qj3234mqoV4iDKsmu4BSmPNfrBPt/tglrUhwQjiCOdoBOQJzoOLeqzuy2VZ2k
dAW3G7c6dA2AAGcqSUy3v5UkuuPfShLegaYeetySJQSsgwSKGvgBU0ryonR2NgLljRR/zuxGexCT
hIz4tTXIrEAylazzbh9XV4yrY30WioVEqgziM2OLRvobLFCJLqedv/mA6pYeWENZs8o+a+RqDycE
W6ucq+mUQnoBBzRroDPQkVsy6XWQCYVj0BoS/XrwBgJ1V+WduOrkoHxPsIIuEUUNvNQQow7x01G8
VsdAffg6Z2kb/1XsikftHIPS8OEeNCMTX79P/NLpHjOPAQJMdUcVTzvfWJqgG0L6iJseuIjGgWej
I/YEer2ezcgr8BpGDKr6ZCbHB1mHMGxhe0q3oniHIBZ6MlEZg68QrZduU2U7/hs0eoVblUYCimlo
FuOyk1YG8VrxGlW3VmylZv9tIsIbuGC2RMcXMbeOrotEcJYAN0pcM9/gvlsyDxBX2jKhV/XYw8nB
HyoTeOmI9Qm3M267QVh60XR7kOxCq3Wf9nu1Pyj6YdIPcn4c8mNFIhANi27XAwc0VrJ5sZQ7AsEC
4fs3F2Ck1/W8ZyDB+5vQXXoE+VCaC9BRnKMXnfOrSy96xxDmvPQQfsPzwAbFWUeKjrt3/guYYub+
+oxYpH4tSq/cycLNiMIkpsBc8zRL0XpgQFyuOnJKlxmEP7gJW1Xft/nB4tj2/7r+uJWwmlji/C3o
y8r93Fsy+C7F/C14HVAy4EKOt8oryPL91BMGfxisY/w80bb4TORPIfmuZ29GZqCqQZLllU9PWB6t
PlBIPELCnwcDyt1Dpe7lZD97/NTA0ClbfIgVt87OJf9BDgoyYRsdZsLb4CTi0soOCtb6x5Gri9Gt
PGGted3SDIfqbUpvnXzl8nbpRR1PzDB//BYW/ATUxjYcae+JJvPlxZTLD9fo8GdsuhlOsyCfVGQ3
xfpKi3wKBHOP4xHnYPVjVKwpyzCQUSXX7lsQFpwliV3dNCWN1AM1bppeDZuR2R+z+Vxm2MZaoByn
sCXZ+9T86C4b5ViE9nhr5E2cgxD0XxEdYH98eK/WRcTR2DRK9gxn653SBLrpT7GfgnmIt/ILzd+u
m3Ul2uOI7sNoznl+wd2jWJc+u0QrVf1PmNQID0xaKQLd63fF+GM+Pybps6S3UnG4PLaqCzskd9ZT
61j9ptvljy21NrlsygaH/8yHaq+m6JUYAKegXgpONNp4UwBlNZAqwjW4K+hffe9jdg7npoaGSPED
97lRueTdPgjWBa9W+DohrekWwRYy81teHcv29NRO0uusDsuRo8fOqLa5fhbqa9jcW8QxizGxyaYh
YS+vyS2dN/4kWXb9hlohPtYSqSDkZYDG9Otw2w07od/Xf+Ad/a68cH9YebVhpqSx8sZexdgPi5Fy
jZSr+iP6LYbLmF50GuAcvhTKuF3CdYL2D+6JB1R2FN3tCZxlYRnOeXJ9I7O+Dx2IRTpR6cDH3xsn
NrZTsR3hlAxeywxZbg6+L+Qn8DEkhkMaiKPTG5m7Ivhl/uBgn5yidh+pK09ucMSXkoLc3qSLf0ry
FcHpaBYKwDbRTxdkZeHat8EpJRkGTWwxvmaTVEAa5BfYAkgIKIKbx+YNNSI+c9tasotYSza0WiEz
8sT8UVEPeryPU9I5l92wnce9C5gCELb4ClgMfCqxuw6LjCPaFudT+2OjfwK0T+8U1raFH2EgAWBr
PAPuPXZ6MqdFapUBy/B8O1lam3Yre0jBXi+frio4EpcNK7xhezFgyrlsbxriR0AJgvN9ZPdiN0H5
m0KZIL0yBYzjyvQXSOtpdkskXDO8RnLZg/BID8caTgiMMxzP/MZE9pZ02ilO/8GGK+RtJAbCjIxe
34zO5c7wVZir8UpDPsOHX0OCPGdsAQlqJ+fNF4Tjq7ykYNAXt4et4usY6BQsCnRbwnZp1N7MHIOA
dvu17fvLnNqMpClCBGk7lF9hfSqly7N2WiaoNK7LQ4sttPXS8CM2P3v9S65RVdf66dW4bIXd5cVz
QPrXHKi36sCNr9TiQJ60RCo5Km48G/YtxyDKuU3edlCtyU0ms7WE2EsYxK577iysz6honjuUbsnH
s3rXpnvV3AoGMCZk/dVANLPEAs29Gj9HHCo6sGPnaXkMVBXmx2sLFcvclBLVDTYh6EDMxoUoswFT
3BxJcIe5B7LHDQciLhB3mNP2kWjjDutsYiARkRik1nmPHnSXXXeBzo/oiA5bPR6uHy4qDFI1yRto
l/goXkMoWjeTrgbhDWRB310mxi5CA2dw1xlnQzj6N4wvxDG8DcaZZQQdOT+l3g/kAJ/ZYNXyDgfu
YTBJOcvNroDfl4LTghAmndvXW2chaaeFwrkFm+Ku/gLbEQO8VYAYzdrwmPAmxv7qDvKYRANbPmvd
0aj3EKXqZRzMBcwPoix+baz8AUTh8qBYBR7qyn+KN8QmC4yM9QLbmAVwQaBBvOYJyAl8wkMsXVCM
mzszAFkSooO0E5Qo2RzwzWN54xvJDsnfZEtDsdBw23EZGRhWILofLjkJS5wBQKvI/C7jddXsRNmF
q/GC1cwX4TXXr9K5IcPOtuKtCcoct8wi+deukZgU5ImeGurp2n4THAgYN1gIzT9IIebjsGxkp+6Y
Tx/zaFVAw/BQ8a+4riT+xfsEETP86oL0bEh2CF8Iwpst/78v8uiZ6IgIcyTsqXbMo7qprHOLPYJD
VPVHBy/V82Ktmng9ih/glRL63KR3QAEKwrmBspU3QAkaqh1cPvAqhtRBBDxqdgD+iTrP3ES3AZrS
ChkXnQ+aQG+wSMZ5AUF3iey5XT7oqGNCZIxJVXXM7FlifDC2whq0ZOK3XJkHZTJjBwRuK2ID0m3G
AeY4otAog1Q9TKQaPnbteKhW8p+KG5l6gEOI0mafAnoAZzHBWEOvGzPvVj6CKGEBGwqfBQyFaAaw
vSUmIphI61pxAtw+/hnjYYR5PQXZDWQKGtIBXymdcvuRBQOPP85k1X/YlXPD2FB3c0UIL6VkgM8P
SzkkZM1pkC65fItf97h8r0vAS3+q50542sB8aCjiJjNvnYEV/BShS9oCV+GjjtZhGaNsmmOPQKRn
rL6PkTrMUc5WvQKvMtHU0HyJMWLqLAX21sxbM7Z0cIOQVA/QRZyAO7msR2TUQyRrkcdR4erH2eKJ
uEp/n6EzGOF1J+ck8eDDO3PRyncmF48mATHUZPtxYYxlHX2UuBRf57i6qPIl0Yml8c2N+UdHeIVU
oNx11k70GjGQwqCddo/nDl01+u1Y3KHCTWZI95ui3ozwqqsXdZHsC6jN43YR+5bptyJDEfhc1Jnl
sFP6fTMc0vEYitSt57E569lFWMavozEcpeGY4LbtDpx/Zg5RS5TAAismZtmKOCnYZ4zHkZVYKx7L
pd/Ee1UJ2APGDXhPdgHeFva4If9HwDoa8OWbM6L6K5dPDDesN83hadzYqn8twEmIP2DNCaWDF0av
b/mwfegyqrmLaxe2RYP+RPJCXqJ0ZS3j4ZIqZxEvQ3pU08oekotmnRJ1w/GHykjXCTReESaFv3WP
y378SsRPpfjg9jchdKtV5aNWMhB3MkteHCnw9dfpGd9gAEHq7Ofsqu3NJAUG88KXfOJvPfRj+XAV
fcVv2zG9mGFMD8R8UD7GJQen1uDnLvi9H7bD2cbQ4cosqeJYcPXmLzAKbDaCiHGW7dtTLfjcKM3W
5YoVgX5/6UnxLVM3fOW8ausrhXW3VIOubZjcnYdjuuCxOTZ+onus9dh1+b05C3Ix+c1/7a/8SJH5
GBspDHwHaGd+Uie7xyOKvzbkR5mwTIKYaBWuveyw9nPaHHjboc9CB6Uy4OyL25UNS9/Rw8TcC1Ex
QacrUBG42g8RMLlnd7LY7Ojx1lu3aLgJ5VWs0HygROHkaLlSP38n0Ex4vSinHEhBL09WXGBzEZEK
fORwoX0/mPg9N9y9yreYVkO13IiFB6sPk8dBkHfa0lzhQppms8lSqfdUuuBtOei9dEcBEZF5HQSM
N4FcvyVfyMZUYETJWdQ21L4wX6tw1VOYaNvWImNmA3MFpQ/+Vj8DcCts6Sa61oXT76vZH6OKPPoj
FRCLIUusb6IvVDYhXiHZuTltCQPpKCxTGvyNj3YM/HynMybyZGwhs0N/MbIZtztorV79OsYvKBQE
aHgdgo+nJ0Ve9pwp9hMXBjMQ1cBrm/8Aazg8OlwQ7btPUIAHwPWkNtDDrRosK3y5BY2WQNc6m938
97mkeERSCdQV30UUqBXJ70FSB1bmPFdFc0LqSTL5MNzBzMuoP7TT46pMJ7E4lcPROoXh6WWfoA0I
pJfNIlIbZMFHmBzIDvqVvyAE1b/jOdfCpfXLGGk4YPxBDGpckSw2cwMY/xqJsq8NBgzk0T9a3IZt
/sec+Ktz3J74L9DeMhN98oKeCyIZmDfS6JtcZCqPLZA5xlYteqXaXW0F6ajHJ609Gfk5706lTvF+
apWjtGjFGSvyG4Spq9vH5Lcq5lsXQ6nqx2NAB2y9QLFpl8vQT+0dgcblO5GYMaen55w0L5peW217
a5uy2G0QHlqD+4o5v3lnYXgvAedqXHfCqt60aC3yzqHuR/iYb/ppo/sRQQZGoOnobzy8jmo7Q+Ui
jdbciQY9mQYjyjbI7Ps6+0qeS+Vv1/l6tO1Q2EWbql09P/FeI7kncgxZANwMY8UMmmGzVq3RmsK7
YJhBitacrbHCQ4Vc93e4C3Vdb+dIyGeE6NoJE58QNQjwaPhIJjiI16fpiQRcQ495OUjsFP+5Lpjr
HdX8MIwczU6NhiWPPPVrr1yz7BYdzeGSZXTPHIi42a5CJraynp6BKClbCO2Z9sF4RHWRH1D566+L
Xp7QTf58rSBfVfWukzoYOW4rr37dTUqyzrJDlB0y0oH7wCSgEZ3DXUeM//SyawLILT9CuYicNX/J
BGuHvd7crqvg+ROt2NI2WPUIv2YoxmJSPrLHJ+6313CrRu/xE4FlovdidIlzYNkna7SCL3v6DN9J
yynLU20epenUDEdmheumPGE4SJJvIVwU6T4/a+GyGt7T5F3t39XpDUuvtH4x4lxKeZChpV8j4Ed0
lAv+C9wB/Qd9HhRGvKi9y5RQTHwMX2VBLqQDRgsLQXU3BnWhoYHCJgqlNEXcs8dQENOXo3+IO0PY
pJA07RQGRXqJQuIl3lEWbZnsxiyg5hIxfHID7gIABtIdOU8vNp8LAnm5FTHAbZ70Ftb6bHcnMql9
r8BuzlSQ1Uzdb7F8kqRAn4goLIUHtteP2OLoTWaMyKxvkPhCTObxF7ITRrA0gnCf67AXLtZTR7Cr
L/g3haJxTY6N9XCQtUXQKeBdVX6z5lvTK6+SmZ6PwPp1REu1tMI3bYUuJb3LuJPiQwGb/TwiDzXW
TNZ4uaU/Ge5Z63vg5KfrYJUCjfZ7UqErNnZMLPlbDDWNq9w5sosGSXYNtAvxPKqaNswyfgNXmImp
ew2gyYBdCEnUm/D3NQZoyjn/M7ETPZLEDEj4QQ8BrUIv+Qb8n4kKAjcGl8pSuP3Ej50mQFj5XyL4
4jwmD/E47g2VHqqIQZnTNa7dxlhg/4feWa15+3CI/8o7Z4t8i+n0MJEvF0KkXOMUB9ZKalhqY6Ef
5ddS7f1ZP783DCBc69aeJSQd9ShlPGftWeoB0cwuIt2W6twG60amEZ+P9ZK8EKm9IjdJ5G+tx+7r
zkZ95mtVeSnQwlmLwdgk5YUcg9y6I0/DLl/8k7N0aRQ39Ostlr5sTS48UpFCI8Eb/8wsG53E91fq
wFNleSU6piJZd8QMc5Ca0/MfXnVSmxkymKQLpB6mBaZaLrOJMdlOAkicBcA3Qok4uHGSR+1WsJuD
7LMIJV4O4uwKWPMrN18sUSqt+Xnxlr8fw1mPlo/k2qd30vTi/kNrPoXqi+gpVf+qq++2+6xfHw3O
yV0uAx3bojsIqUfw8gA+R+2651OQEQSBerS11YsJNwPvs4GNJ1KXeh0i3bFszJQztC1niHZl3tl1
3ZyWGBVblFFPpVsoO6RYLKLIcLiN1hUXnGnsU9mEVHHkRiSLYV6Skerz7D1Iq9kekNPzm5Cjxf3v
iXKgvGQTG/dQiHDuIPmfww3cyGV+nGpvZtQtw/7OhWJQ90pcsOMEpqnUdcR1zaQuuWO2NSswDBpy
HFjytTK5MCEq0x1bT2zZJjD8EfDgFToM5TOKWtaaxzntT11zjOSDIewI4cGoGWEjCaoS/Mh+uk4V
qZkBKlnZ1luwvz6nP7ibyrrOKWU3eeKAEcdzb/6I5yHx+pKKCAATz7UEcZwzICI2mwBEvBTkqyN5
TM885TyEPDIMnWIUqES+I2U7WOPJZOLezjGViM+wrSX5LaPDkxEt/1Zq9yhbDn/hrsufYfLdTl+v
13cYfyMJLfNPufio7zGKbQ2/smfy8j+oTvDWrdBVg+fsj6QZYtLaYuiCcuuTJ00t0TMfLj9i6z0c
30Tz1qcLLFsDkLYfdQaLaPHZK3usX+jlUUaA/8iSOTBxXlVUluntEF+h386SPJkPiZdzw8xVhPN9
nBOqldlMAtJw1D67Ol/xcoLSQuiC2umEyANjCOItJuohA1ziOBGCS5Yfxn75hSGFhxRHFhxbXC+z
0keh7OShmhMvkmaldVfkEAOatNccJTJ7RyLjaiLUILq4u47DPamXvFD6eagd6pqOiXLtvpjHIqLB
XSt4cutN5gKNJgosoqXHPQLwmIkoiWgP1lk+SLKpugCKCmN+iLp8yMbm//PQ67EPtuLX95I84bzO
PA3COsnhE/CopFvxCyrvEx4+p5tmpUDDWlVLJh8bFD+EmTevXTcecC29uqvVzcGiUVvZyYRX5Rie
iZuasnNunYXAglclz+mfOkueBAH2DLMkNNCcoI4C8D46rGmgiHXlUDFtsQ7JcMY8M4tpOHXaeJSy
pgRe6nf8UOaH4HVmBTCOakxMYGFmUPDPTLRIz7+ErNlEteC9RI8SqSeSTU2W++6KmqpO7+S71YAS
Kxf48AGKZW8dwF8KwNmiVRWd4LSI/DUvWWTPYAYe13hpae9GNjfv0Xgsf9wgLbkXZAN5v1FzFFMq
MqUP83kpGXdb18ZiIG5+aQMPyvzCwh3OOo95VHYd64tZguqEjiy8RPQ7V1RfLSITTic8CGb4B6Eh
W4HEod7BeMw5ql8SSyY1DxgngfGHGk1SfcQfRLhBcWah++8IGEF/u6J6z2cdVwtD9kfHJWXeF3ea
BFphoVHqIY1Wl+zLBPiYxBYmOAjWIQJXdPRsAGw8s+zgxbAF+6QOzcDFRCXKECeLndFxP7g2YCHP
ePe5uJirF4RuQ3Rh00C9jvIGK4EN05P0i7nobOiatIDPzHPZrHjNiGZOf5SkYn9H7Eboui7dCEnQ
z8/MIwz5Wd542jJ1lRKn9BN6CLEN4QuPUE+aKzjMI6N1KN+AUVkceRPUr0i5TTUxHqeOV3d04ttF
11ll3zX1Q5A+0/WQ3Ybwlr5uUXibhlstXyeGxZDoltJ4qvpj/mmANNSCqA90N8XYGvpUZhyZWGkS
n0w3pJ0k1bHe/bJuapZH3jCqDJb4EVxEeZO0tzAlY+xDfBsByyIKwRHEcRPnVX0ivy18rYUb2FYw
q78CN67hHZlHRupHdLL05X0WvYNbwOyIaS9yMPDNrppkg8wdgTuCj2ezQ+iL1KB5p86hfEHopFBn
Ien68Tai/+H6sURDnHlkbrhhQfOU88tAgHGfincp+vhvM1vTaWY3D4KyTmZ3UoEASOwd+6e0k+WA
CJPee8gukebJ6BazfJIwAGegRbbtAkI2Nef5dCkDSF/58Y/W/U7UsEsh994X2j5aCeInZHJD/nhp
f8w5XOrDAq7S39Tu8vRbxyy2MCKQz+Jnkk7gAYrPXzmw9vqOPGGY4XUdg73nNewvGPFGMC+POQ0K
tCtSxV1Vrx/DcghBOZxixkyzRH0FHKCtLlp6bZTL06VXJYc7RQgMIdiXdrhh3aTmnCVB+0rYjdWu
bQIt3z4nX+k9aMcVsNutUHD+3Un2p4pxvjyKgVYcS/1/TcrSmxC+mw39vg/p6U2QIJ7e6cIhI+8P
mX7IspWpLgEytOq+a/dTsifEKrlRiKfjySJFnHKHHn26iLxQvRf1HfoKSmuvID22Wg0oUDkAHstN
uQCPFKJSOXdM0tVrcwX9gEt54CASnRltO0p/UInDpnemH6IfM7Q5vTXqvbJuqM+JZgAI+CpddIRV
NEMLNDzVDzTnAYcpuSfyw560oOkDwBjhEq3vOnTJiwVZ6D0AU7y+++GvHn938XdU0t1mUj5nxjNp
rBv/sXhckSCmeDHwoPUuYu2iunNkMZmzN1hg/ur6tuYY5LtNx5T6XhOC5+RE2C6sVdkFqJpbe2Mt
1vMYUz3zai1MdRdl8ziz17AAK8bxoR24zxyGbI6qxoq0bY5IA3OuiGGF+1cgd7tcnxj4cWgrkHmd
u/ECUsueom07EdO+lR5BR4p3tiv0oKTwWD+Hv030t4q/w+wTdTsWh2DsKftnbSfm7SbdnMBm9AeO
n8BTMha/p+d+NinWK0C/OzM/6P0ewnh81pCrzO4WNbulzT3y1oUR5Mt0OLSP/5jJJ7vZ/NrSzJHe
0GxLqzL2LsjZfhT/NSFhCr5FV2d6K6c3Yu0w0pE+r9Cgf21wlHECNEBaQigi+Kb2L9VzWz4ham1f
47bc0Bjs3+X+3V3LPzZu+cfGXXBMVZgv48PYao9gstVxI3EG5unCaV3iZ8LloJHPOTutJ5xPqU2u
upLsWS6+CvkjCfrXNpKACvjq4H1FKjPi3ZxqZHPTeoeYy9ZAq+cP9OyJJpUdanrkwxK0aITZ/bVZ
EkaIvld53oTnbcru5XhP83um3uoPVaAJ9BG9DxSo4p2Y4IU+rT90IAeHCFlZdYzq4/QPFVmrXHYK
QOI/ugVD9POhf/WrMkFkdkI9ZiYn0DiTyE8+jD8CMmmVWM5TmrHPEQIJlArtjC4ciL9xdGeBnTh9
RLZC5iXJGerpZZ1NFfZiuetX3XJgup+69hYRGPD1TDygcDPIH23+Y4YMSftiOh1trA0buU1HcA6l
f9ZzqwIi6m8MfFw6FmKZnxh42ig9WEZ95oeyUIfJqi08TM4jSNB/bEsbIna8jCEQXX60dvWstaXI
ByhrZefeOmcVCoZrAZlnvMvKDZbc7aHekghYkk2YelweiD2AgTmrwzFZx5MTp27F0cJ0keWxC4KN
44igf4moelI6M5dHfRmXr5WYbeGavbDtoj5YScJ5ME5Re9QrkrJ26cDVCVDHqw5KKHo9BBysiNYo
No2bK96O04H7RX3yU4fY5EAeBoTiXtxs8S43I7OZPdrdWGAcBUL0hNwxybYauCoiEwGZXITqNnJq
UxdyDSrzLPasJR75nlHIeYbQh//ke1oYdPKl9oJrQVgRsXn7Pj88x2MmnepNzOzFzRMPAYlxUK1j
1J715pyxxFLE+yV2EhlJmh/Lc/NUbIBwgmACDcY4pvGrxgfNpziMBxHXDGiXrH+asFGfDOXPuP2w
CS/zPzgBuA9eGW/4hISgSnuUxVYSpA+7pvVIJx7BEcoyY1MnTqWhPXBF6tjDuY/PxXgp6iuUNiIs
bXLLn+5I7/eHlZmtzR7Z/CHCA/A6iubRGo5lPs88pJRDw/ZlbL+ztZYxrN+EtKroSV8s8lWXGzoU
7ehKf2ITNPYhK/b235YWEimQsHBfc6gHiAPxG3k3ZQZWEJoJ/FVxPPRAZ/XXTk7+NF9zp0U82E+/
xzglIbEx12P1Z8re0NZiDUyP4rembGgSQPprAsAiFbgkvCPbxOviv8rw9+Vb9VkBbCqcYDZau2ce
TK+5l2tQmw+0SYNBZ1Va0qRjiEdvDuAS2IsZVwCnQSR73lw/7wLVuVf23HAoTFuNNha836Rc/wXO
AYkWrxozth24pNbnr762HO+sejZR1k49faaKk4q2LdnlyzHBIZfuU3NHLq/miuPcYiw3yridxply
WY/bxwJZXnVco64iFjBE931QUKPYBAdgVaFcJI2Cg5M9LHr1VJa7MGAOKJnXzliSXvAgMAR3Sulj
HsLR+7e5GdVFDs9meFYf56TH8Hks42Nb7QVbJKI2d1XJEULQ3ZsCP05MxYSa36i8R+6Xit9H82Zk
gpJ9BNUQZH9oig6jF60wSfY7JdtLTmlLQiBLgVEHtbqt821m+mt1UVj05Rwp3OTDZr8fWyIOVgPe
vh8/GrCiB6OIZtMs5PzW6TBZruWH1i1SEtBwlQOfNp3xB9DT5I5gbeSFaRCxSmyxJ/98askC77CJ
RL4DqBn55awv4rQZXk5BxRe7w1UIL019zYRbah2bACbhD1eYLTuknnT+vwWhLE41Mhv53HG7Qx+O
M+3GOVaVfqO8my1nJc0UH7kqMllOBGhy738j0YfbTAdFmL3JJCHfYRJwf75mruYYw/CloqAxxy5B
WlrebhcbZLtNfCq1Oco2Ds9FSIoniaUICi/1h1H62egXeAIUEKiebLm55Njtw8ehiP2CY9Wvm5Pm
EzMGjXw5b3MYysvqgMELuMxL3cfLX7ZLQlnw2nIAYCuUgcetLdlVL8wgKLST8bDdHKaTks/y247B
6uiSBg3qsW+2d1szFlGzwtCy+Kqh0FfOIbd/rTDqbJpxOFrRv2MsNyNFMUNMEyDlr7TwCYqbGoY2
Ab89zusVI+kDwKwVwAnarciZWYXhy+O+kY7z+r/5Eqsl1NHfnptqgfyfM98lpGnioRUO/SoGEJV7
DD88LN+/TErOG+jqkSprpLLNrHcc5q34P0yd13KrWNt1r4gqESTgFEWCcrRPKNvdJufM1X8Dud/6
/6o+2bu9bVkC1lrzmXPMPfbuhbufjQee2rTX+iq9MHYw2MSc/jh0oJOUDzl5zoR7313iinHOeZGQ
6rgmG2sczoBdNctrbK22RbrVRkzyTq85Cd1q0mZIGBQ/vfKZIb3PjFaFMv2GKIi2GhwyBJrJpTIZ
gmjG/KLlLmjternQLAgRHGRIpVQrd6f1B5bA2j2pgCg7u3sZ+dr/nWqY8OsR+lBCpI3tHx+Dxox+
OVVKk14KHNjfRfqhN19t8dPO9hp17sWDw3lVnrH7N1vyQ7kx2zT6NrlBd5ex0L0qMzx08mMhPwLl
IdBpatRfErr0kYHRuNbfKTPxHQ1ghZhrSGWWn9hLNOSgzfA8nN1VGoKHv5S2+48iXTP3oi+xeno7
tPnFSjMBB6kHkx210u4UXCPzkxacSPDwCIW7SzZ7Pdc+oOKuIQepF0GeyGLRNtoSA4WXzlcZl4qx
AME0weAwBAZF7pwQLDItIEy7MQHQIQMK5B3B4nRaaFPQz+wYm4IbptQaNPUz/5Y+1AOQXLezYnxb
xK3xt2M3waNbr6ih+kv3cc0qBtGldWzLn3k6sc2RggflEj6cJL/Rghh6e/eKo94IWPIP4EbKNXNy
2PD+SsXuOjhk0xfYL3MLihJUH3B0vHoS6gIkF3rYlziUg+MCYBJMF8qAMzpnLqJ0TPrDJAU5pBYj
J4ILveFmFPMrqpz+xcmasvZixTtHeMKg1Z68ERdMwM5qR4AenAw7JHCyfyzZ+MH89philkfZV0EK
scSffebvCPsErsWHP/TLhlW2QMfdY+paI68sCOppB7684QA9nuJh7XgmDFckXdLLbr5v8XJlx8yJ
TBXD0HbmTpwcSETYJJl3CA+mAXQiZEwAqOeNCMqlB+JOi/LVYMFU1o6SMzi7Gv/9faGTCzivKd/m
ZyArteWGQA1z1jw0F+IKqUN1nzP1O1r8iIPhAuMQkKf2sFnaR6H+iM23PPucay81ebbzmxZdxOSU
bTy6SAGIV/9pvN58p3IoZMrYUZnIsNIrrH6Y8t/MlPPBchdWus3CI1D6cWAYTmrfgeAgL9j92kpv
x6q9eHnvp0PQbmPllrRLLMPJKVRo/jgLwiHwD0hq8jahP6razsdtcxWY+7nn3r8q+qbHsDOAld2y
x3e2uLtXfctUajuCPFkwKdpI3qbCeh2sK55vDDPDjdxtAjDH9KNv+5zUBRtuViBTRKvuTEExzc1w
r5ZDPC2o/uIYqKeYo9jiRHdh0J+J4kY3yGWSfKXMfVqtsMYHE61hxJ4tI1rs1YFyaNzpssG9M4mc
XPPyJRVv3Q8IFO4eX9zGOYDDpyuuaM+ZRZ8OWAQ0uyg/o38CLyEzxyqQR9csvxVs2N9SLftyRtD6
WfT2qrdfFPu/4BN4/97n1OnMfxnIZVbTnkuZKCXkAUZgkAco8amwNv3Jlxi4YmhoE64jzx9Z/0Te
c5jfxuLWcHhtLBlcI0K4g7vWbWfFRRRudf0cww8DGhs6DQdLHjw75IA6+49hmN1J2fsKxDdTfTPg
OM7wOOI4w1kYmKEuH9MALWcPf7uZ2VlnSQtTp1QrAAY2NXekA3e5ASZiSti82cZPIbwy4mIlY1Jq
UA6HP+5R5Hf2BiIIqVX6LO0AbygqzntQV32wOqMw/owzqwmcKdrs3x1UXxKC4LIJfqF8P58YXA2m
hkjE1U8sWnFqB+AgKXe4km1BCv/LtnwgDyvadmGgJwwnzbvMuF+IquvTqsgx8+mgHJbevnL3Tj58
UkDkbZ+VipufGYCpUBg4Mzn50eNOmYOGQXJflfuu3M/9fd8whHEW8/XUn5SdngEPuoRs4LZn81Rv
E4BMI0FsQ9CuoXQDl6By/BW3RYF96LYobl55W36M+YEgmp4fFtg9ASk1NETiA7RdqN+eXaermlEo
chvHoflO6On8mHrflJ0cP4L6mYUfcf0ZrObKleTKLLo1EfNWJgLXorwGjKntqLJTEr+ZhSFxqiKF
3yxPLqXGCrl29JMsX6hhxiWrEjFsjFxevuhKiwzfGJQv0snidzP+BKrFw3T4h8+l4DEKanG29bj2
xwlDFpiOUhIV5fB4J0KG0gi9oU/WhXanMiY2KFzhPfkDUw0/SnpsI6tGhFGunvcfUBb6ILnVv2WA
pSgRdqwBLEUgzaDtQCkhLStIJtc/UjR4dj5yiVpFsAbDFNQv8psBboOAOHBUnxh7QE7gQ4hX8ILS
9ouO7lE/kHDKx2MwX/+7gMhHYxAaam2Mwc1LLuBA1HAfiA6rmNwfRZbrau2cYFcUK3/iGmzRdpHe
p1mkOg0iF8cnGsJpwBpZb2dabDAk8YbDbKyX3OhNcB8bCSr6WqDhyl8rs92IQntWCjaNRyz987el
X1Esj3Aevmx237akO0W/F9tDHx0X0WkWnSgIHZxOc0xz1k/ow7RYy/KXln0N/Fd+0ltYXpOUaf15
rGme4NQyyUIMmJARmRnRhVjqJ7T2GRcly4t2FGZnnr0OO2sFWOiUyX5CP+f9zLepzczOU5nuWARZ
mX4Q82XYg+wuuRabpvmFnCWu8BNTK9PL925/ANcuMcmcv1iOjCn7bTBvZnPrQAAghMbD0sUcely8
B1qo3CQ02W+xNnJh6OFzeJHL9OBoYMWUHSG+RmyuIvMwUg9+iG7jSML0mOTHKseBdXCFfeAd0oBQ
YK6cD7AGjIg+xZYKUjtXrM41l5ZYb3QwJ8WmhkJBzO7s1tdoNYgXOGKl+IIVPrgfi8VniiXLUVEB
MgctYOetlAav0alEnK2h/R7C8CA2+57R7xLT9D9n/gDTeuRhN7dUJ5zZKzzROcQcwknkJCB0kC+W
L33PEn7CNR9QCM/7NreFgiDBjkotmX0Fa9thxf9qqeYcjJc9krkc95OxP9niV4/ZmNB9+KAWw3uM
6r1U1o89NmO1vWa0BAy4K5ePqRAdrJ5ohR14vINHGEXbvjCBljynYny35gts4Z6gT6yc4/I0iAdf
3jPT/QObxetk5gwq3/aYLI5CdJr35whysHYeoON+eO4H74S0Ynyp8LEz2meOws7MDmZO2e+V9iAR
kHlIAB2vGU5u9+MPCzO2H5X/4S5HFSY3sVvbZb9JrAuvYGPWLm6/GosH15shHUp0QnDc71IzfnEB
e9zbyEqVMeGIIVmvmvlrpqJ0GbF3kbObenVhD0gPBfJ4cU7nF/lHIlfTfu1fIhaCKcO5fOQ/lJ4T
i0iSLX5jrLE0lyXjjqzF6qV7l9ejLncyuUjyJyozvx5P+bUM77NlCy7YIAhnYfQVlVUv2nFoC82e
ehYyeH64FfDLMC0yg3SHr5+1f6qfTZjGvr2A88AJg/sKN8qzEj9G/atXv1+QY0V6+UozmJn7hb98
0TKp3avoORsMLoA9rZXNsCS70fE0JX5AawkT+ANTaMpcH4S+pCUJrK47STvVJwyxk5QpzcKwPcAN
ljP/tWpMfuIyz5YdNqrBKpAOdoF2XjD+Qi8HmHISqiMI+iZ6Q9WJeMGeZNOlbiIixFBr00P1NpdL
2hWrguWlHLmcmI0dj9DqEr55yzPmsuuMi5DTqMT/ZAz7hY218z4UJBhIdrRNwLOvHE10/OxABnde
EEiJN0+DNC85jA5+xSdwCp4NEUJgaLL6J2G4pAGdIxj7EwbXNB4Na4NILo9Zlk1ObLQ40C8Ebwyu
k7iKxXOx4LC3AoUFvIxyWliG6ALlolvRO7BQevAkRF3t9JeliHQ99evssGBKkG4lzKpNBZwfswxL
7kcRf4pLrVk6y0x+hAc9vobJtVhcRPggkON5PouQpo7+rhfNnAIucaeQdcO3JG/UcRughTH6j4zc
N5U52TpaRtYy3SPVOqDEiQfsj8qRQEc6NSDh5XPD4Hdics4ebcsItZ5NGCgIUZPR468Wnr0j02Gy
yv2bpyZzxU5WjlqyWmmaDMvSxHTL3jy+eQzsxdQqAtymp+8aMlvc5fJWpq/0WsinmYSf9A7RCSfY
Nx4yuhrwPjFQpeuLBhKi0myQ5ixH6pI+Cv3UVhf2JRKyfHZCsMV3YOrif924cWYDYimRujjuQ1p4
dSC+GCWDOmqXcCLBjlDEeB3nE2JPVSfE3hDZzDICarAecvlsy2mE1XaPKHxAHXGla4BAOsEiWMuH
zsL2gGoCqSZaTHyxuv5i1Z76T5K1uPUT32g2W1BCi3JNV6SOYSdZT0qGsJnFy+ep0o5Ffi6jK9xK
pICHUk+7cNkFDziVZy2YtktTxS/ESoKx2QZnHMS1P9lGAJjRnOfSEZfYwEuQduwn1DvGLmgKI4W1
+JlAddEarJHpZ3Kt60/2nLBGaGskQiU+XO2LyjAJ3BqHNyJySz5ipvEQ2lyrTO2MdO4wqZO7Dpas
v3zDC8vsQGYxIqx/FNxTvW6lW9jdjQ84TBGzxfocA6dbtleZlov4KP3PSznQRFlAeL+BPsYUibDt
XV0BY8mlp1InvTAOE+oTUzrR/jush/BH3N0M3Gk3NXagQv2BBJ+cGf4sDwziIwexB//gNJen34/F
GykFywP4BHrJqMIm7A+iBe2JWzFtvthV074Nq4vWOTKpdHU+sXKVyRrohdRd+9Q+Kd6FIUTkX2jX
Fofjugh5N/Zjdlg/6Q5MsF6+uwM7tFbpJluOkn6wxY6yD+YrSvWiyRK7Umyp0fNPWUncO3kd7RUn
z7BiSnBLO5oqiKQeKD/GiJzcGuHWvOiQCR9ufg4f69OQHl1Ety1OX43WmF+tsvCjnebhdWzufcJd
xibBmp8r6VFVrz40+/oCUQROBJ8td2Ey/xkoK2EEFVnzyIJtmDXb2Wv95KRWUYlKl0Z9WaNorznQ
82D5c12hpTlsY8racT7S+CpLtxHEQyQ7KcCDfCqQIbo/E/YKThfOdYbe37Pq1hRHkrx8nejgAfhP
GYEY+6Nke2Cv4xlgA0YJrF685LJbcZc6YrtSFTR3ED3GeF4abKtQEdmHc8bK0mOYnUSgVf6lXitv
CpLWP0Xh+bF1b3hEZ/Qt4YqebWr4xwoAIwMNAxc9jySaL1FZ4xWiRx9dOS5Stc3cCCJTKP2/uqFG
sDj7Rs6HzscuO+B/yNDoiH73mT4BAcYYB4zDuZX2VSiwdYB8siv+xyxdtFsJY+KaDRpu5xwBmKZu
zWo/Fc1gWTHi4JyxNUhOinse711j97qTpfs0PlTtIYuO8+ZYzY+DrbBR0c4hQ3aaszlCdo9Bu0FR
DSFDUxPvcWR4zAnfsdEgYKIa7M4aAKjZmeYSwuU56H+T1W7FFgrWTMwbWezS4aQyttqsQsIItNgs
diKXD2GnwszxyXiXwD210PUMbKKOO4Bl2PvMtnRjqkFguSHUyXKDgQDoH1tmzWxXSXdvuvvUsuLu
hkvfEFPe0q+W8x6vyAwUCEFQkqQdhdCeuyQPRs5JxrJDON5gd9LevAFlj6LHA6bF0JqTIiBxxU7h
QS5Ab5fnUdjOO4YzG4IHZIhEiq0BQkXUj0C8c0AgDFe3fgGiFq7ReB3Ci1Sdw/duEMwtu0GCG/J/
IMAaiGbFTbOlAr1YAwLkcA5NXrwo1dWLbwRy/P6mThbuG8SBAeARGvj/p9TqMMM2EbSjf9IAuxxA
TIs0XTFM6bYhvFZg0visQ0sWf8XKevE+qjSY0zMLi0xdLpp7XdHH6Vp1Z2cKYlJ3lYN7AhyE9l/N
XLy7IkT6qqGW1FYVWyCTgy+VhRwyscT+g7aTV1A9xPge0OIrneSVpCAS2hox9h6NAtjWsVFP3nAu
MFEbnb8b58e2PWHMyDAkst2lsS/kGdrJV58jc3qBb6/Pln9ELBlKUkOHF0PYO7WBZsjksyJ/ZdJ1
UERm8+46OPIYLP4R9e/iIDX8Vnb6T+Jt0tb6FI5eSp/FlKb9UtXvfPGjQWw0UASqNRlPsVwl+b+z
2KCvIdVNuTID0ZxrO0/clfWOZPZRJ85h98ytREwsnBimkWUYTgf6CfZAfvbyV3YHkEDCv/clVCsu
GdcsgaZcm2K3gK1XWm1sux7oA/rS9i6VhSvCBH1k/5IiyHPnd7nQb3lxBxkR0YAXbAKw7u8G+qSy
XU6wmGqOpYwHA/sL8VGTYJ6i2DUAGqvFU8u3E6fIfdBPkfs+JNJ+jwDiD6swoUnKnvf7qDvQGDQ6
pe54Kt6Swzif+un75lg3tF9AVfgssD1w3l3J4TSpnfcWueFssR9Abc33Bdjl+b5u8c/va9UpacBT
HV/l4bn+p3UvRBdw/qUnDc1UuTgqjYxX9Gc2BKOIU2YaDKn69WMdD9Ssfbnqd6Z9c+6gcET7Lptv
JfgqlY/SfzVMMbwbwC7wcMOelYYjZLi4RsJtFB65+PI5055bSgGADGSXOLvo6YVddz7x07GjPeT2
NgyXXwG1PmQY/dH5H2yno3PSnOiNL4KjxFAUNz7HscCmIjpvTO5eorAF/aTCJhlwUUxBcXytoEVW
Xrmh6X7GnkTrOQhPz6CqZK7lXRoEpcDglplVqEV0azopAmLt8H34IoLN1JR3lEYP63Bqc/b9i52G
n4L4CPmumEtma0FN14JdeqtZuyJ3SsmShM1R4jx0F/172T0JS9bpB4XqVTeF4WZbHo8kXklhdxa1
7FQ+k4+jY1udzh+LhZUg4Ztec1jUhwivXLyvesonnGFuuRz3BINzB9wArk/3X37npEeLWKn46YAB
Bg4N09qw6xg+wY8aNsUvF6b0kNwndvnpWBbSS/QOAQZH2qJcdylwTtvrXC4cPelX9JWnrz8ABtLu
0J6LpxyciDO71aEFkzkDVDPF3WZEX5SJWcBvMsy2xZqEWERNEFMOWqYSs/7gcCdi5WVuh3hJ8ByU
x4IizMAJMNeTnSR8m5gc/wKys+/jX/tDC04vGgqiydyeU3/KgV7aLgJzsOirkJf5cBjTY6+sY/HB
J+wrF0ldSsNORrbyl9PbPO4KDPQE07Fy075MunkT4Pkm19BqXyrtcr+rhEp4fMhzu1Z59FyRFlJS
qaXTsy4cibCzr55ZHm8epd0h7tEdscfZmWuEF9ctM04jujGmEDCRsPpNVl2y/rOC8SY5wbdc7xO7
RUTFjYiDk7jpPabR4gkbJaBxgfLR1aw+eQHVvodsx3pWslvmAAxBf1cGTi6ukC46/UnAnusYXMaQ
L0mU8sDnt0fmyHWjZ7fOiyunt16HFQHo7Zi+uNxqxhf0T5dGrKwi+ahKB+4BaRdz/qPVl3Qq77/W
r33x3zn5RitjUNJe+btsHTC94uxXXkSeP/GSPH9FrIIMnPbFD9TbKxN9W3AZFmzL5KN6sxIW7HWw
ap/npA+0rWrIxHu56sySfZZoDZaOYfaFHNHrzKXgBVJVsArrFfcKEdEIVsALfcGm7I0/KS82Alrx
nWIfEa2AHKnR4XOGbBgibRt/6eQpCVnBar/zxnBBcdXrAuXkd1LSo25J/bHwl0QGQ+9SxkuJmkjt
oM5JIhFBXJLL7TinESu8FwMuO9ye25bLdtxzt/BP24rb7qDhBYY2QNu1th1/ZGkLIR7mL7stxd+O
770WzF+SZQJyn7R9K8qHas5KYJdQ7OheSQ6zxdFNzskG50nKI+RaxLfIvfXFnRWBplI1v8f3hpRP
xemv6a4Yk/LffD1l8papDSWOMrNFdqYhknM+ExIkWIbZCtXQ9BQMEBoSOyh3VBdUoEENjsCSoq1h
ujNwPvUoU9AfufHbJ8co+ZN2BTa+yIyjmBlk1DQZG2q+5xTSums/+ZeNPJiupFpn8vKnrjirn/GL
M+ueUPGuJYI1wvtNG8C+X8KzecvvNU/C92mMSdlf7E8YzYbEBG4kSOMEc5Q1JyDOxrq6ZKBJegVK
X4UYR7i6OI/ZY4SJymlxw+EdEzg47p6NI5Z/mc+CDDjadtYZVELT7I2CjmT2PmnzEim5xChPJTgq
ODIEkyCq1CHmwyptOvsZJltEVAx9EAiLdx3aePHupWuTXcBnRxJhIvM265ECRhxjegdygIxyviQq
RIu3Hhngbwv5GYt8StcwPPsz2nKM+ZT4g3nGi2JQS/t3OizdbO+lRyx+b138CUFaWwLRE/b+k9ku
BmJ+DN4hmoHBhPa0T5tiYvbSTrl52zZaUFz53/SpSTeQhVGVmc7gHGDI4XcrPmkZogaUy2fNv1lJ
Ez24CuzpG87SDcQ6/kwCjNQWABNybdmawVpcE0ze4H9NtIeW3rHq0+4GcTyaQ2TZagwlUU7o+esv
+IaqE/hhSjRjTuckJVCzZ7olehJsEB4We6zmOPL1vY8wiukXCCpzCA40XBRkQDEMAvEgNq+aTKE4
8fLBzIRJxOgpSzTc/O7rt6y7ebQFUThsxqlJUW3UsiAtS2U7J2r+Hr1N1Z+IBXzKyYvfGW89B+VI
XqbVgb+mUCbmetCnXnC679IDYlf+i7PqT3pgykXAlWwrWD5h2zHOUydsOTkfVKyfUkqWuEbC9ADW
EVqzlFEisgY8yTdGVMcdwzmeYAQwzuYHjPjMuwC9jcyfht0z9oY5E+QUtgHBIMkhujlC0oo3dM2m
JNhdXKNnDupCjpv2gp2QbKmJrwbmP/BUDS1qelXg0RENphvSUtorY216YvP2Tr0TexD9aFD4c2PO
yJna668odi8jBZ7Ha4EZLGhQAY7cTJq3dvCYbhfCJqwvRX9dnvxHxwgSjr1EJzJFLqDrh0OsouTd
tfSDr9WEjVTughiQ0J0ZWc4pGirFuFPfVacMmAf5IRYPmI3CeFzHs2MiTNy55CQ2jqDCr7fHxPqy
cNx7dtLiczRx5uWP1PAWP7KlMLj4wMi5dhhbu5KDBMHAYWTmEDlq7Qi1k3JcVVkDbTz5QAvEE0eE
9JpEl8E7ieVBdJ1YPSSrIT37xSVIbj0O3+FRpK8g5QD9CjZC5jQsNyJ151hG7YaBW2iDlpqFy1lx
dSGKXpBfgUi0H3PpIJu0h3oyMYvt2JwF/wDKJP1h0QsBN7GikQaguUE76jkBmF9wU5wtQYohiE9/
lfqXpL7wUHgV2gavW32qWE27JbAHSToCrerKJYfaPx5Gwu3QLOfEVrwVMwIeyKm9msY+Ju3DFlOF
P+ABIwQWEC1fjugjHa98wqYVteOjYsgO0DTEEfljjD/3+5lk9atWMPV6Tyo8IJi/MJlRzAEJEIyn
ZBdC8LrmUdzZ+lWmmWfK7hpTMQp2vrnVC+Z4ApFEqB7Q0OeEFNkIqTF26z9g04DT1DNzzwSVF3om
qLwYf7qwUzNSDhNwed6aE91G3sX5XZeuNHzX7uWff9LWdKWd3+4yxoTs8rZdPs0bPGX67r7AKrq4
s4pzahH/0ZIdiX1JPfgTxi2FisDgLz00HB9mlPURnLlK7MgHOidXL7AGsY4jFoCu1TcmsQEePDZn
3PEaig4r9ixloneG7CPhPhKtrtzQQycG9y5/lPEG2T9uQXgBSYM7sqXRzbcbzqYxvgN2G9oSrgpI
hz47F4Bj9BUWVEA9EBUAG3nfcGiUQxTc4D1w1Of3qRd3F0ckuigL54ELawxs7f31JYeW1GJ3Gk6x
THpIjJK2jNNsdkbZb+ZckxPHCXgHjfb8asxAomTF1EpLV0LLoNDIMH8RgsoH3BVm+stCxdKF7UWA
trakcULiEG12P6yuIbKLTY5mwe4P2giITQxUJQ9ysxt7Az26osHgh5kv9oiaaAxQWVdasmC5b/Gb
bOM4Z/e6wx20eFdbka9akIOZihpSf0NYi23EFrMMoRZk4ixdkuzygQLvqGAB4fn3BQwXeSL+JXnb
ZCvBZ7BEdem29JRe5uAJ2D4feMJjOdLTEzIs3qRWvM3SI0/RQGFPd5hmDjPYoxuSeDSBU+9AlwzJ
5tAnb3uQP2kXJSI2Sd399Oj9r9RKmRDoOHD+pHseXFk81SYVbIQBxyCLomOzwXjhpfskIBtPObDF
Ffcfw4KSFb945eLNJQSbn1nLyviX7Qs+PqL5BAeTbsni2H1QsoxWRyZroXxXukWfNHEz4lJIfVMZ
N8cPf+K+8jvNED/pkIKZjbmC75Byycdrr7sydGgtPrOqu/KhiZUzB9TEwJ/Z0PLP7ceAFw/URLhn
yfilbAI4MJYlVz/mj5zRDUQs+D0yVFV2Stjpp2kGeyAMVFRysb560mOWfgTRp+fTF95aSMYg4bC2
wzJi63op3tMHFWyZbBBT6gFScQCUTHpfq2bamJBu4j0mHtzUW7CohAI9OEvHhXchw2UQ+1sMpwnV
bOns5346D/D7NTaaH15Bhj93pERhw7iFX4ylibLybDkbX2P8IrZB6Wwh2n+eOT7kKpkiNlivBh/T
iD1kZ5Y4vhVBcW0T9Vsl2A4feDmpXxU9qFpEO+4YfdolIitLLhMP0uJUGuDkpJejchn3Vy8v++gH
Oi6WvFPz4QgFnaRAhaeaPKy60nFpavf11o+esfAM6ldRv4gWXr2R7o1HT22gdF/k96K7iWBIi2uq
nv3oTC6WvRbbpX+pN1j8QwJ/saI/qHsXEJPb9vsjNlX2PpI4Jaox2Y+MRXlWzWeG1hiL45ZgH39m
faU6gMg+w/2KDN8Xc6Cc/WeCrWTJnM3iClfZxjK/84mFsTNC7f+BAM6vipoSNl/YNdjuI7DXBDZx
9DGex7By+6Mo93OybRxhqC2CJTRBM7TyHFVnlwf+IZT2dbBPW0cVTW85tPg/TW9BhCBVD7l2mhOT
mV/JyJEn9qncmJv08eA00+gMfjvNmM4bNT5zHCJvSmoy0Bb5nyIlEV5tzRKDI0tAu5NNkDZwu2r6
DRt0bzPE4KJ8g+VcreDoJPhZmM6P10SnBmQT4JsLW2ZzJgvjdDydc7XQn72N3pDWsQMstPM/Ww1P
gRNrCMT7cLGUSAP9T/XkSAzAbiKiYgprPpr8CSYHmBjxXYm8qyku7hw5mfqj5PabQdmAbeLRq417
JJSBgzZhzp+BOCxJdodz/952tSurRY8hQnroUDd6e0Z9Kchprk5KpN8SSsIOzy4DDNGT9Ob9TlQf
inbY2cnL0HmdUV1bWEEoKyxwzJeF/sD+QdnaNosAxBWBUOEa5hqAqbKyJMXMm2MTHgX6oEOqJ4/o
KPJT0B5idm+lK0dYvdmxhqKaiLMN5Cg3OTVLLd916j5HT22PXkcW99z3k3HAt7LqmirXRXmdy1eN
iV4OlncqU6fnO8bHI+86YjDCVjxJ4Gag0+VbmEDxa3HnQC/DmGzp3B7MBZSEyhHzvd3HyxVKB4fy
9qXtXw+EEm84Nv7Srn8gOhXjnk87fOj5XeRwyra9vIowVGWTXYCOH5j8kb/Jmz3gQ/QKuFCLZOc9
QUUhloccTFHi57RPuP96oGv7D0BxAIB66RBPbETahXEYMfxi4bsGnO2BZKd22z078aMt4Wef9eib
LY0bvZg1ZBhkHWrKF5K5qhvTZ/GdWUmKIRmQA+NiTqBY9LD1xrgcrispXvMaPC7D+Xf7Vuub+Bct
PJScOeB7d6+5WBSSh6cB1l6qw2vUHmV2V/UL5LiQU2FFmy/8LoO5BOlxDgpbTAqBtok5aJUSTtdp
wj/mEJZMewUIrFJvs/7Cv+Edj2a3VvOMkYqn9AHatA6c6NeDo3zVfML4pxYuHns6cX5C/FVcO+f5
GdgkH3oLI4cyW2qQkri9gCPNKULTbfR+RhdoZjOuOsFBsoCX1xMRX2HwQFLKEGFwBkrLCeEYk62x
kPzQORhVcO2K2l67Izl5D5EJKo1RNHrQkOSt2L4kSJcjNUETry75ZX+Zs0BUF+hJPYqCb8xpWY/z
s8I/oYF6dlMa2KPZAwhgyNKAO1DZNODL0YY6BJID2zzURy6AHqCnhWqlkleeZCt2cVAx+cD54eKU
WaOxAESYNdD0Lu1yjmkIgwPL1qTx8dMV2N8PqUBXRbE3IgD9b9IkMkzXDpuEJzERLvQaFzrQWi8t
PCkJSgZ4yQpWtYt4rhsZ7rjkOPfvKKmoX6NGCNn5Z8ifD23NxhroFNAsN9iVG2ZQbrFBtMPRIh+R
fgLG0MOa25mfrBa72lurncVuWgWRy/DI8Iid9lbqWTwieaRqt6y4ChwxyiM6ljAi7/6U/UaKfnnx
sm7xzSOZzNWx5pjoKUZVOdxzwBS57DExeby3LmiQ/lPkAF19jw37hqXmngLhxIEfMdNBnOMNC5e4
TNC0/4jQvXDmvp7Xy5TjDKgwJGleP2KVSvD5zuWR8/hN1vAD3RPEuc7SFqsGxx6GJ9rNwILusJAY
XBBDaAm6leJF441vVx13Pg8CF3TEpUTb56H5SgbkmB17dv7rsFqwhyDHgNrDH3m2h59N9d3CSxsM
1fvy6u+i/u7KHzwtyRUKoZB+EADqfimyRqjsWOaia0fhFE+HHUIoKicjwFlo8fagvSL+ClyNqA8b
vFeYZTBKdjSVcuARLdL3o3IRmF3xw/Ge/s8AxObfXkG5HK+QtWRG/Iw0Ud/PcXfF6yVt5wYSHy5J
fb/3p7dluxop9ISFAhsWSpe8++9UY8sgykCW4atrNjz+se/AhuxmbBRpoQYjyNzMihgl0lnqn7hC
U5Ll/YEzGTcEvk6OZQj2dGBzCONw6lS/rIwgi/lWXclG7c4zdkUwGsDeHM3Kklvbq5ycveVwSLAs
sFctztAQvQfqKEPP/AUVuaVegk3CcByVNXy2ae7a0FZNT+sJLucMMp6FOFqw/AUTQs8385eubjma
8HDPkvUcGwnXlmqWKCjo2dzC34tszQqX8rKBhbI0DCZIRyYD+NzC0lRVZPWWbVayApI40CESWvxm
DTpktS66FTtkk0V1+jJoXxHVcpZ2nvsXtKnfufotKFx1vXLRr4VqMMmSUuaEJjMI7gVGJt7TpxSE
UyyuZdTVZeMfs11TnaQ9tzFnLi5kdFieOQxoFlylGAg2/QvqaAzY4+hLTonzhBo3tOXWBrArBSYD
gRpaBfyZ8jUPPytxmxD6sVJ2yMTMMPZIVi4w6LJaas4x2zARnCJfVtkaPawC6h347aBh3BmWMivg
ElTiVQ0c2BKK1Utk8IMqSUrh5as7RtqPhvPFbMsApQ7utfQo+2ezeCWgZ7Yv6I1yvQ3EreonSy/a
caFG2I5KWEdLaM28c1J64OOiwBlXJ6o4+gCqOK+HX4W9zMjAe469wru03XV+xM9Y4Hifv7DNrf6u
Api4bXFui+mUKZUYMZlgaelpjowB/hmDFJIAhZPjboY1KyAfuNJhtLC4yHC3kQVc6aiENCbv58mx
AKXE2Jiba4D0/sMDhDedHQDiP1o55+ncm67aGXob+Jtyk1ZrLV5x8sZqmf2iZ/AcYC7Gm8h7xSXP
kRdtQ3YthsMwO3achZX5S08/uKZF5Cd3rbinZliz/ka/OVOZRwV1iqEFmhPEXmDHHO+GjdSCHLhL
+Ngei30i3lS4FlB8WBvwvqir9oVak3Hv//zhMws87v+wLKfss/H79HYVn6XmVIdYlllxD11NGeYB
wnlL8nGFJFS6uxRLqbrNfzhVnNhRJMN0nEeswTAYcpWNpwVR2PJVrxafbugS8GS77QjRRt8JFdyz
pUAQY82cTnCpIDxI2Lu5EsF0Q8nkfns/i0Uqt6/iccGeK7QKAN083IbNZJPEIVnzY/1LUV+q+Ioq
k9ngncfeFntGsrbOf4Ll5TaTaowO2qRN4Uq3aw6YbGEkZ0bqOHskv5l7wpipXhkxjSjsyZa7BS9m
ySicw2r4LKuXXu70jseREVevMPvQj8q4U85pcR6GdaGuuvrSzy8CaNN4pe1ZIiW2faA+Cjx659Xg
L3XwN4sXGcv8EcuPvlyhvvg1z0zF4GnAA4DtFLZOT7ICbCz8Ept2g4MWlQsGLQuEh6B4r3h4pR+j
9xVJZ/Uo+he+scu0bcnFI/AYiaZ/TPQzFqYbFcx1N7FQhdqShf8j6rx2G8faJfpEBJjDrRIpKgcr
+IZwmGYUc376syj/wAEGgwndbVskN/f+qmqVSxYMR16wG4KdhX053srzwN+/wp3X4KLcCv7GfOFZ
WPsMpnBju0azScUtzFtqH6Y0ip8cSaNEi6Bwq2BKfiq8vhHB6aMyjjAdpE0czl9f3RJ0rn9+BbRw
LJHvuJ68JyNnxLAWr9gMl4w0WHx+IBWDyxdXzLewm0g4LybjCOx2Pjzvczh35fbGK6jNrqzrucq0
6prlNx4AREYWPOWgAI2ljZozIxvGPDiiVkEV5jDDLkw58KeoI8woDI7gX4PsGQVfjUar74a1uOJb
Q7VDwsRATsEgyUKE3B5U5cYDkzdLH/hAeBVpsMlwxhoklaenkYszzA3u33o+ME9nN1BtfZ9CwZ30
o6DjocFROENcZnSqiBzwBNwXpg01y27ebbic4bcf79jaQAVO6Mt2eSjxvbA68yC+n0WGrIhr8QV/
dFo9kuyZ3axk3uBSIyFMYHmf+xQrHKsKkLSd5teq/cAEhgNvgR+bN2dZOnhUOJkkW2y7yPP9D/Jc
4E3yG6tzBxDdX7LHDd6uIAunKn5gNjMTheJocazWzqzE2D/YfvSsXr6dsRalBxE3JcwwYmhv3zM3
m0BMc2DKu+TpRIvkjcmLrMH/IsFUXbFv6wAr5TcVAC+cu/XrxiMHxbgvdhIKUzur/ulMiK2Dnx9L
8eihLZZAWk99eSr8U9I8ivwo8mDutUfQ2FZ+LbEeCndjxnuYF0vM8ZCJ25FtsIor2QTKeFajk3Hl
TMFNBQKaMg/94+9V6DfEG0gWLf8g1sn7QD3pq2QfwDfn72WMKXRJoA5nA2ZdHjUMSsaH94E+67PP
kq5sJrPYnTa06ezv1o7QuJkU7dt0mlGG+c1iez2sQMlLs/rB3VWxJZXZexoDlhrZZkvsE+vA5ekD
gYI6usjiCzfFUG1jcoe74WWzQnOJOIhPEi83KVj4PiJn5qg2INpYWXN3W2dA2kM62Zb0BFkbN1VW
f4G55lUTdRez+XhksBB5hpeYJdhZ8SyG/5o5Bwr2D/Cp0ZGZ21U2hwQONMjdSNqc+wi9rYIOxw6w
bG5sbmVu7CHb51ur37cs1cpPD907poeX5ZtTEc8zBi5k3vdKZdFWRrU2P0ZGt5HLW1PmLxJJuJCu
DW0940HWVkVzVsIzoB7RP+UeAstnFjxy4UOrrrq5IGwyqKfePwrS3hK3hpPw8m+2Bu2f41wD5YT0
gb9o2IgKe1jXGFd9tWNcmnxU/kpn0qhuH7BmoGc35zqcmivE5ty8Fqqx0AZ++ksnLMU5X/+fZ3sx
bwOEp53JmsgSuLCah/+lpc9Yf5TxZ/w1amcdbUcLZwQEIOcsVOHa1Xc0texhGp9B8mOFv2b/K/j/
pRAEXaObzzG8Y1jsnnn3DLqnbj0bDqyLJjlZ2rH57t9vUhzvgboXrhonPWlJbLHTd+HCbGg03NPJ
HEGPyebW0QSJ37uDzvvL7eQvqNIdnpx6PzY77E/KfohOSjO9glkq8YmJbKlPzEcaaZ7sBvVghgc1
JGy/19apxN7AxYiiMJABLizjQXMGuwSQGc1y3+FYHkV243CAp3xITB3Y8w06IjqmYBdYaan91Jc8
Pt2pfXdMcJdMgn44G7rPNN+x8UMWCcBKrzs2QjwULPpdPuf1jokR4QQGB7Yh617+pLHNcdCc9R0U
HGqXPgICDtHUe+Kd6ZZxgmaBIlVHm0J3VXh4UHX7bQPwuSH3Y5wYZpWYQ/0ZNGAyQQ1ixALasi47
xhW719DBt5kMDTkkBv8HY3MDGDrjVbZmbkJdKoR42hTo+2wc/1siz4xwuYRhjbIwXpgHUDmUASzc
WCLyBxvddYa0tgqjeWRT4hNhdPQm/DSHXkM5ZrJjhmQdNswLkENYPHjHcVai3LKek3winbzSon2T
7DIKX/uttgaAzMzH8By+YTSMBkEkONJN/bbxBHRGzSH180EmgYtK5//36n/H4FcIf7Tja1x4mdts
wnDVE7SGkO1PrTs0JcDl5hoxPArxoJxpNfDEZQ3BiIiiuv4rsQBZFO3NeGfpWyZzBRFr3O3VnPUy
jZbs58LhrFdHXsREhcRP0dhjh2Rs8Vv4+J1vVYx2dpWS83TeINHgnIIdaPPorZBNxTa0kmjMfAld
q5y570pzIgcR3Aield5dBaWzJa91LAFfkXm1wbfq0qXkOhkz1HaKYimqhXSnfBpvmJ8CzeTdwIlA
bXxQNvuX+Fc4N9DK+FrC7rFSFwzrMbmDK6Tf2tyCzoTMYOKxVLMTwT64bUDEBoNIxFSvF3zdEVVK
6aRRP7O408WHeqC9SzhhzVDIjdISkYDAz1bbw69MSD5fVt4ZLFS/LcJNg0cUqco6EjmDeoOQDkpP
vUA5xcAxFXsuXlvxgEF9kP71lNAlM6RqDPWaTJ365g9Op+tL8NAQ/0x9DTkNJZ75PGoIQE1K7ggr
SHjKiekRawAaSoue58ZvsF3erP66jgErUYNy6Z4+31G6ypmNo7qne8IC/IjsRq2pVq4mTi3h1zyH
2rnqJ4N3LC+MDwShRmI6u2daPkyvH2ZaU7cjqhazRUQVXnqM6gBZc0YxyO+tJm8Cm6Vwm8lb5HEg
fohA7C50B3EcPwh6W3Tjq2nDnOw4nXaeQuMF6MAlmo5NApcRTY+1jWKGvU83kg7n0h7f7b4ywRqS
oi6/YSzPuBWOmn6ikhFtqwTfBVyai7ltafIJt9BPISZgyAGeqCuw6DYv6ze1jrgtQAZyHdDUlHRy
DJTLF9b9d5W5UZHwdFT6xsjVKBG4LbRBLDv5EtoFQZeEGe47j48JROKAi1giz0HUkkBEaJhAkNlP
33zAj+RDvXsWFc440japZJvhhwr7kbgAoDfDGQwH470SrU1rhu1pqxqOwXGrWgdYbqv1X6VVLzr7
VnnKwlfXzixQ3vqPUf7E1nfaf0nip0dcRbuZ1VVe0E2F37wWlw2U6wgE8UoFj1LZg47llBCsE/Qs
OM7oT53nY7cmFVtdhjvqg08XAXgbmn3LSxxfdW/e3VPEnD2lXX9ygHnWX7Mg+a7TL2yo1m9onPTo
5DH/YMY9w9rG4tdv0b1B7NNcHdosEuMxLGgF3aiyA4popJhYnCXZl2c+IcBGG9YgoV0avqv50FUn
sVvNFgzTWXX+hunBjrcJy9Tf2wSOPP0H4hJeO7PKXpu/vziFO2sxv5C4owxB/3gVTNo2+lJonBe1
CeVcZx78ZN5Iy8qJ7waCfATASdslc6BDebaVWZKBrGJQzdwX7AcPlYXQnvhZC7M0WxnqsSBAbjMk
VljsjKWxZpt6141ZVMwarLqgegw8IdvKmez5xR0m17KLT6yPGvUHALT5PjA/rKu7yKKQrnHImiuB
xtp0PfA6Epzqzg/Lm4nXTRbiHlp3hR2g7fEPCkNPR/3GrGqtJH9NV32XTdeNgkDWeFFdd+paAAO0
zYSNIW2gPGGZpjMPMwY9AjLL4McYLciwNf5TD6+E4SnICA9G/ZSeTDJNIlMEkxxW442Wc8raNu/w
Ssm+bcU0nlHCj2Ht5Y682TpVHHAZvYp/xda5uu92TvnKKkzVOeAlnDvCfyx9ZIV/rW6raOSBwRrS
sqYd5fDI78hBOn2M0oes4dEA7XwgxgPcqMCG1QOqX8J4qWc0CmNFN1n+6cnZxOpxiDCF7UT1qExj
+53+2sL1YMnn6Z2SudGSvuXhl8W+wusJoQBlXENgOfZzXE1MbZw8OEgsX1U0C0oAS1r3M4Qb/lcN
6xvZLVp64UK/5tGp9SHjHAoqhegZrGBK8mWIdSzHs64uAj7G9X/ZPBU2su+8/P+s/sf/D0amReQQ
fixdWti9uulzmSrsgfWTZJ9pNQDvXa3vJA2PxlZWkesvGcn8Dn6O+/oP8t3rwyw/y4Dz5TMv7uW9
M5aqgO6BvD/TcEaz/chIwJPmoNRnWAhU7369ys//RHUPjdAzlrm3yMcze6wMct4lmxfxvm0miKCk
7XrEPGObgqrCZgfJRDmYvz0iK/ataAGvauLINrhA/ofKZyG7W/OABRGj9tSh3SoOUDctdciPA+TD
NhBc4ANJ0jKX5kp46Ou9+gTmElJiWLC42cTNxuBg1ju4Kei3kezQzSvq03uYawBvCAsdXOis20Sc
8JltbW1wiC1zyXEmJaeWeIXiGBjiq80QbVrdBVodj49kegbRVk+1AlUR+KKOGqncDQ7D4jznJWss
B3Dx00BgCXlSwci/NuhW7G6leYUSD2Az/S5UZj0YOKc3FQCH4Ug0c2bIjt8yCXbYN4ARw4bAIg70
Fp9n2C6xadivfrrfqRtlt8Gl/Wum52i3hVEKu9MaFkm1CczrDKQDYutJVYHwM46b7mAo7KZyfHFz
WC5YBfJ8DaTqLSRlLogA1UtZYz4caFrT5j547vxDpelhOEd0Gq1Tvr00PvHZlsOZvQDQxyq8Ac/w
HHyPcjr3rqjmveZWKVyUOR3PGCt8AVoeNR0rbUniHQMlXxRVn5wpSUxIe/Bj2Sxkj9D4AGjQIpIN
JAKnnnH8DFTq1hwiaW0N+crT1ocwvEFW9tSov0Ywn2k0XEkkwk94RGLKxIo173U6mbmeuEhhYhNZ
lIUVySyFqgmcytYBY4AvL54pG9yNDBGdxCNO03ZGEYWu/r6034G/OCPVjyctyLW0G8qdH9hWCiYG
2jfdUY6UOOWepJe0g9lVu73smj+kRTXZXQJ6i7QN7gALSxN+jmHVPdiSgB42P/ApgHXCLhG9FuJB
PGifgKrxCAKHr0ElGHPcAMWjpTSD0TUG7mHWo461C5lRE1I2RZdYZzqG7TSWkR7iycRpZwMmxyuA
yQVfgvFh4Sx3yUbCJ5dl9nqzP9edCZE3WQ0K9QGbgkwp4Jh4G5xHGDKMEt9ojV7EObvuqnUbr3t+
0nnKk1Tten0mtrYAwnGZGef0nWpXi0OK9ZCfS/jyfwEIlgMhtgPUDwBZ8IZIGZ6IsC07CDeXWr5q
Nrs/tlZAtLDidt4uI5b3roNOvX3t7en9iBvXFNxIcQ1yUMFyHgnIhvvA0YqjIuwleSeEcLBIRrK5
2VTitrXZRpQjcgaCtqNT7noZKKLK1kO2Dtu93U9p5R+fYRrvXe5MxCTxismHDZIW3P1qKnpmz2r0
B+hB2IEaPjy2N8SkXONlZ1uPz1nned94hAsJuE4XORWd8ubHU9zOUK6JQAnwS93m+uq1Ji48/hOL
XVw/LHucd9lBxH0msXvks5xygANjseFukbjGLLv1Qckl6DIzr78L8tPDav3Tm/M623SCu3/Ji0h0
8onffsTlFcsTz6MGjWkB5To02YHmcPxB/3Rpq5iXfg7WBsNX5f6dACwMZwtpWLJrJiUq2WV1zicp
Ea8rLjFg5hyvdyKYfPFZrcY9Rl9sSwmK+2tCIcFMge8GI19vZuBUgpqwwkWxLuoPmWRJ3wAiAzZE
LpAxaHYVpVsRfqDVNV8ijd36o13yMKf1GROp2F8IleK46T1KOS7ycKHpov+Cg1TrqzaegsKTd8e6
WCeDRh9zzZMEFi2+FuWpHOdsmL4Ewm5fJrBR87svfzwmf5TDM0455cUx1VFZmE8cGn/fyzv8YTDz
OjsyVkW6cnGOzhl7JOQQ16P+UOQnNpTXEhYJYXR9FpvfdfnDUBE+U4Kk4TbyLNGBfTplPFlf2fZ6
Bwt1k+A7IGuC7NHEoOFuNYcVVcw+W1+CV+vMdKp3CTWxdsHlMWVFkCaKjNZsA3PjDZuineJgWEUl
ID52YdgiSUhE9nxdhm4/uq9mEy906yT4FxMfh0ZwNtJ51WzTeqv4GNq2T+O1r5gGk9Vz5M6OdXrR
3lUyVgbolt7mYG6byoI+menwODnX8401h6aPnRsLGF0V4oFr27OIksvm+ABSgVDalDHtmf9VD1nj
2v4nPzyACeBAq2mjXzAzJl5XrXPcVIpkt8u/e1PKNqrwvye1aRC/XTK2lI2pVw8tvz69ykOr7Arj
IKYnyj9NsvObizxuhW7nzEXWAxD3sW2W1N+CUdyaL7Yre55XyLH9jerKrryr3U0i4hjdmGlc+Ce2
xpY4OcFAvFBetjczt81WuXYkdFqDJZBWnfpiv2/h6PHYNs5OHE2iOU4lnfcWiPlDT01QLkBQ2haF
nXr/rOqg0LFi3lptXgF8Li4VJaIckgU+SLtc0SGQTq4S8bxgUiKxc5paCcn3NTK5d0q9sDG6L0o8
WNrlexxgdphHc4qjZIpW/muoD2GbT3qFzJP3tVlQBuirOyk4oh3HfKND/OCggKJsdHbP4GJqwsWc
jBOW2tL+QCHh0oRHJugz/m/9rugzFjSUkRuL5hplkO2VkYviOb/G4nVXjrQ/R8reo1CCYrF2gcUA
o9UCxA6krymBGwWUMtMzZONcIIerqxt0sTlzVL6Zxxh8sjEWP7NhfrvJ0Y6Qlv8PtwheHAmvYX+g
ue32O9RHelFrsBwwWeisldfkhPz0iNcCS0WQk9/e1bh3ikV10NN33DA5ZriUcqcoXCnewHCFCFvV
m1omtDIRYZtw5R809Z79ktJqmelu5NYNmfbkcJ4IX0wVTBjLRjdxYciI6gcjymzccuIMjTNAs1g+
BpitgB6wh7GrbVc/9Bo/2R0uFK0I7Vf0YhmbOs6T7jxcI+2k+YdII8G37K3/1YVnNRmRE3ya/I2J
5WQOoSZ8Ft5TaJ/+JfnPSfv5KG9aefq+Uxn1zfkzRIM8+w96jeI7HR1JJu24q0p/d4JlLkXdFZ2v
3+iMdf4xJA+sXdavyrkE5lHyaNobN2n1bSj3WP5y2uYZm8zAlhJNQvXeJ7oAXBqQKwYqZqAgLimc
ylzu9GLCDHF5GfNjS/DFmUb+M9xT1dnQPzssKhrh03XLkRnJmapm4LrksFMnb2HtcU9nH2W0bDhy
NMtc3wqvLfM6+mlTunzi3es7ZjIWQoo4MAqs5X0WkUGY4/xNtz74p2iRcQTH0dWB0ZwbIak8emjd
0vvF8k0ToCLR+MnW3ymoJfKmmCwcl5BupScG8ZR9cscnv8G2xw1M+yyTO/A+/Ef4PvTrUbfMfnoj
pF9K8/SleXHnCeb5lmkqUQ4MhwkRsnnjkPZLh5qq2ox448KmY5ePclB32oIr5QZ2pNyD7AMGA9xd
5qwFbAT+rLEl8H+h6tZX6NXGgDYF3iiY04eFbOFxXk6zSyLZJGM4SkanSt0l6VYJjrTCZci9v8yl
x44aN/vGbpnH9GqB+OVsAYuDoc/Mqq+UfMqfVrYTXgeJoZa5J5xu+GeEL01a4J5AEa22IdsfaJ4Z
4U3mS/sxO8TIQQRKHyZpNiSDliqbJbPcDg8gDZ3MhTkR59IqNW9jyLF3Sw0g9egWrh7ulOg6zQ/8
t/vsbxDBmsKMAd8gY4d2lWPR93/9ZkLRMDUA6dlRmhA/NI7rM50VL9xonJE7fs8O94dGD08FEJgy
PGNGOSgjcqneISJ1MzpMUCTVI5YMRgvtHDe8sCmwSw9zdM6pkVP5ZTFjrWG5ygnNsUXjz3jfGCyb
/ZF1i3WM5izSqHRQyXud9EgNkYHVJGNTvGCDQpDIuNKWqWuYGJimr8vh6H0MGCZmTW4n/Lu/0JQl
vj1cCKN5eCDs8P/o/SN7qI+zkjORt8JciNaOtYq0Z/0Dy6mWFgu0HVYqzJ9Y2t6mt1giTTCVOerF
FKrFi4bMjZkDSdC4ENhEm0+Z9r7/A7LAZPggiIvPGQO/fGukJ6Hc8MvEG4MtgtSVwo3A3fsU4dch
IBpOun3BFZSmP1OzdijeARlRJgOUNyErMM+EmPjU9GNEUC5wx+qT1s34R4l+GvEbyk/wofFLlTv3
P1CFKOMVZ3f0AkSwC9a4y6ZHmmOpYNOnK4UckFbUgiucvrCwwc5WrgJuXAy/4b7qtv0x5t1Pqrmc
EZKlb1kBr0K6P5ttCmgbl6Q5qe9ua0OeC9oWzyn+vVb8N+VAM0JuxBTZLnfpTMtORDuxKmF+Q5zm
75MBhK0/yOZ/WrQUfidzrjhDFlDPkjCLmCVPT56qE7M5KiTRSIWwS0OBoa19X1RHS1/Tu6uVVC5s
AE7h7fr7zNGCMZMhE2ImQ3kWCZON+0JbweTS+8+Unj0mWz+S+puJdEtCBUdq4NErAZKQN2kWfyQx
xKKq3idzoshU1utTnb3I7F/cIKcg8r2RWNyt+EFHAk0nWiML6WpJN/gE9OfGTsgXPMm5E+drOFDi
zAhcJXBfhTvwNjNc0uji4xU+zXfdNhMylC6ZCOEqHrZ1No3yKJ1NI1s7UnDPMA+jTaAukKD+0BHk
SVhcsv5QRIR6ZywpLKNEtNF5E+WsCSexP9z+7K2IowWhEkc+sxuJ5Av6CJ5Knize6EAECdrCzeKL
MTekMpovVXhzFk3K1OmRZrUQVXbets9AxFhFxnIEXgUO8xb3Ny2agAFj/lHmH5FyGb1zSNplfLGz
OnbBQeMZ7R6ewp8/Q1oWnqn4UIOnvyqjqVNV5MvYeLbrbh0yYsIsuGZ4WqhT87hBUihdN9S1oGvz
amNqw2w6ZbdF0slmzc/4Ue/o2iwZbD5YHxhyEuzBrIlDVJtNH4bm5tzcPNQkV2ApIGOvzd14CXzS
M5MhdTAvafiR4F3xjjhXuGo8rGjM/IPAmqIyccBYfCs4xcFXgevEtrpcIFaAopAW6LoaJkBMNMUu
UX/z+LPgRGssPEKJxYl1gycEKxOP+EgaFcYIvhz5apgfBS+tJsb+wiToE3NOyGkZngRnDPmZjZ/J
Fc9jPpWz15hiTnR/jGtMLS3AbIqEyINVcI4OOF3wwkj4+/xdDo9n8yC+jFNPF4qZbALsPhbRPcea
L9Fgg+/NJkxO77AYe9RRTcgT/6tU5FmJX0iZ42H2E7xQn3n54G0zuS+GZSO5DaI2jjffziGCpRBx
S3TjOfnEhvcQdPVuwZTgFgn3qFpN1W40uqm/gbdfRjcUlRjRZyDF7xpvaSnEfcSykf/WHKuyJ+fW
XHl2+VMnET6u8n+RZFccOE/IVMRjZIyFEH8eVnxZvpp34YM5pxJBGtcvcw3gp6unSoSJszXX66k0
jRqmPnGhW/PL/zowp29Jf5ieawvaxlTPhgQi7yuoyKzQwvFM/hHlGbo7QFFUJo6U8g/TJuZHL4KQ
Ct0KU15Hwov8jk0b79I2Ud5WODb8Xa2tiCJC6u0WUXOe582ZaQ9U6nFf/7Ow1kEpyvDtflfBlxx8
WR0+oTm5SNSRP01EqM8C1hEPRu10YNIbu7yZb4oswyM//BqVp6E8LbqY5zVWLu9LfoTC7iXsAJiW
0gQwFcsd4wMApiMP4EZT3P41hSf7ZG16dtWxsDvjTk9PhsoLcK0MV0W4MeUwcVScs/oyZnOt28n6
Ton3iO2lvII2RZgn4LUYM1jYlwEvv2uAL847CtDMZyF7kk/iPKRUR5d4tVVtRRMa6v9I4+abNA40
qRB2Sr6HHonxSnFzBYK2m0pkLtZRQuLRqalSK/eWPpNbTChTN6vAL5DX5OKCbZzR7rIHj2pt01OC
2ys5RMa8osQiX1DdRYeWvyEI6n0ELY6RbRhMv3ng/HoW9nTJ/FV2aNiGeG80O1vs5vyLWHxKMYGf
jx5hhYu2tqxliHUrxay7JDgbgceIHOZoBaaxCcDicrUTyFLRdiKuaY/hcf4ULMro1s2+mBWSE3Mc
au2QpB+jZsfSHK/HT+dmrteS8JmNHFyGUxhcklXK9wH050itXP41St+piGdkbYpr6opKayLGFPoK
c2aAHrpNErpgNopP2MRNqNFI1s3LkRbiyzE0J9XZp7hKzHU7Bt6p+8hwvuzkcCck2zrYmLf8GVFu
iDNAcl4v51u9eSVHiJkeOjF6PAAjZQlvWQK5Rigkxr1kl7qtx0tNdQAuj2/mck/je7zJDdrW4UNv
BE4B7MJ1d9RdixyCcgGyA8480V2PGgtlrQF4B6v4m1NVquXI2zM/2tTvOgsFjTh1CDH54V5bMq6n
fMsDOkyTKXIXB4nUFdHGnwVycn9grksRY4L+QmUldDX2S3Dm9353iNKTZZ3i4BJrVANcdZ47EeyM
xnHsIHA8/37x+nFH9SCEhxeJSwrxzt7rTL+NzFuookR3Rk9kQF5LuVPZ1KDMAGPH97Kz6iMluwzT
ieyjow/CuofJ82ssmT2/cHKad4KLtIsaCUj65jlWxxI4fQGiTyec0U8Sgt9zoTb8NBl/UANvFVqY
Td6LAN1MjJZJexsRPfILekwszEJm2vKcesoBqnFYgSVY16TCaGEKSPIw5p4jOGhIADHXddLy0YO0
l0MPJpBmbCU0a5PNy22NSm/1QJEslyIPD57nNOHRCA5hs2stEi/zv5bLBmMpSlZkRyYtJ7w1P1KO
aKsGnjmDf5VEPzrANAHy6dMxSNpuWfcAEzB3FwAPzloM2qlLaC115NdBHo7GjgEfi/t8mNyGLnk7
4v5h53bGxKVFDFgJMKMv0wVgu4+OfQ6Ki00vrpI6UKd79f+p0ym4vhctgDTohPQqJye1Y++OafaI
XGT0DMAd/Ujp4wtSENqMcmjwB1Fd3jhTQUpuo2wkG4pd+TEYT3l8A3hZEePDNVj4BnM/pKnY8YMl
TgaVxPqtHKako1qcWCkn+QzOdD2NG1/eruJuw9zCp4j/xJ+t6mrPR+A1S3ltrqPiDohfJqIjzHzr
FiCQ9lvaMFDdCs5TBBDbpck0JgdSM9esTZDh+z7y+1UsAywu0BBk0h5YMP4lG26APPOXfOR55HYF
iGyZYZKTDHOmqFxso9hMJAJwk3w4ljg1CtFnWOG7NC8tLXsPYpiQ4HTq2ZlIprwFdwL+lJ+BvO7E
ZkGV4QMBSseFnAwOey3tZzlaCw0m3ieaoZYtIW9QfW42TjZpqpws2ZqmbgIVpOM3jP25InEIkpes
DF4VIBaZvv1B05HYd6XcrEcxABaFCL/NUTvpeECcwe/CG99QDmK2KrXP3p/aDKhE4GGJ22siMSV1
0EHL+EGzI+LOWeVQjgz6lHVw6xuUVZAXaKEF9AgZDz+XEq+Bi2KRSCTE1nwCKQmR11RzQRcESBCY
3VU5McK7FZN2HAhgAdAl8gqv4ELV4X9MRhL2EAXHvewYCUfjtWyNRS2fAn2W3p7jQLIEXgOODVw8
iB0LkZDu6Gw10vVnbiWZVorlC7MiAlKDm5SSjxKsuAP5kC8LlIrbKesn0mbLTj8hULto5zAhAKDg
w8ArAn9yW3mOUGz4gezySdkofEDeH+4QrJvQneAHTqI5AY3j2VoNXDlwo4LsFYVcOMZdCbuVE4Du
jjY+/mIsYL0L4A0XXO++EFQ5EKQEtJySx5PValiM1iIEzzUVMADfJh6bZR+qRXZ2xr3NbYaAAY1i
OFC3zF6AhujopAZ72hPC/NRiXp23wzrvkbbQOqBZsAGA2cMEg76hnkzBnU6JIxUPhmpby2BBSDcV
sQ3cIyrkVPbOB/2IgFzA/6YBhPWdpCDGqzUFf03rRDH8BTs3V+iJrLiJQlvwUraWRbHqlFX87rzx
QwqmIc8dXspKzM9UkYfL1+fw32idwvycUScqnlvxbLWc8+bBiFa5bYh60n53oqI8UT7i4oOHK577
rCjmKeZc0a1NoiKCIwqOh/JObxT/sGhZw41TTlsAgJIZVoBOIvBxDIBfSXjHVrygPLgBNt1oyvk8
GjNuYt4YhjFFzvm5qOVAbS6wVSA/u1Y5r8KpbICFlXgykHUI3VAZ2XiBGRRnWcQW/KhWh54XJCoG
2nM388x/iLs1fhDPCbFI8aeGOwTphiald9lEQ+YSaWKt6lPuF0wv2p10okICVKSqf0OWlNJNom9y
RDiYzzOG9fng2P7UL5VsmnZTAaj2l8iz+KR4kFSY10wXlXXnOT9qBxXXHhrgrDuRFsEvTftNif9K
5HuXrXQ00S2LI+PJ9vwaZ7F/jTviBcdE3g+fbbm0olVWrBoFr95Gc2IJjeNcVLMVmxddIX/n9vW6
27/MhaRRMXeO1ZNfHn3/MA369kW0C6jWTWxztNXeaTUmEVh392KPmXwZKiu0xo1SuIHpmmxClE3q
b7nYVb5tOiek92EuqeusW/9dXoGpHh13DD2wDSwGTstsCcJDWe9zaakZV66jwDr59toh985GcFg7
qPF0jsjWOdS3BtE3NOdmjbjPXd4CMWbyscZpMBz1Lc2gaFWwbAthBSwIaxmsYigJw6LEjoNJhywp
E678g8ezEc44F0Ykbu3o/SriYmTnUjNEnDXDqZTOIzzG/jri1rkP4qMSH+Xr0Ttq8o0FIqqn/bBj
qegDTtMzsLIhwkvUWLybcBV4MdPrVrgBHKo0+DesGlPpSvcufqlZKDxubFAbCmsB75yp8yEKVy+E
Z0fAnwdqGO8mv2Kqj1dxr5DhDSZfhzV/CTMNCxqiPekpzEBE+AOIh8sYzvUTSzk+DGbYAvWVyetR
qXfDmJXNUQoPMhslY4tnYELzam7HzcvbQKEeJjS2r4wU2wc9xWxRXr0bZys2Xt3rxdOw4L8aBGuM
ct5F1VKCGlFOuj/eFXpr6GZGJAGYIa7AVJvxsi5InLtBi4bfBFPi3zCeY6mz0WTK8l1Ey7Q+8jRa
Xc2AUEa1IMRMcXB+aawzW6EOa5ADsIdWQ2kP56nr92jhbOwGJuPropvrncvbv5SnFRKDAasgfgqE
HGM12RPNHR9IteBY6BFs4mTYXqhVn57ukMoYL6kWR2wD4CA4MmXk6SJauHcpf5hi14DiSuKiYO/X
+PaiAcZPNKMkluoZcNhY9qgcZtPUn5tmolTwi7sGUEVHn9mK1gyRrhJ2cB+YGbj7ePnxIuJwi5mh
IDn+jyagAObgEbMoHj460qs2mswL4BhoypDgxHGyxpSP/ssWoljk7OMY1KJcg9fIHgASMBxyx1NB
DJF569PbdmVL8pJ/cf8lyb+WTTnBvng1tLS7uEa7UCmcgX1+bPzznW8ROAcuiUL+5SdD+1UvAL5x
Ioy0RrMLgyFxgP5cQc5aitmOn4wOaygcI85EIFQAnfoJSLxiB6rtsFpZU3OWUVNjS4HOmYaQWjwB
xhA+QEDBMelwYtR282b9YhPgR2rn9xLXIxZV6VZqj5DO0IV+4XOYPA+A9OjZrqQb7hzjs0J66Mk4
jztcYij3sIYh+BHqc9gdAl5Ky2/5QmuExkxu4peM7QJMFERpWaKeLj36VCZM9CT2EuB88XF19M3/
AScgM6CR8onlCGw4Wfh7N2tUhv8oIbu63HJtkcs1kHj0q/hr2vzY2inJf5iHMmNNv29wi4aJxZxj
yI0vSN00TKyPgroRpe0RAkuyYV2H/gAYZCBHAjKW1YkLr0r/gSfhVqcmnS1eY0w3nBH/AxiW8C3T
YWRSpgtSiBEfxA9pKo22SEfJk7VjZBEU4azsDBvVXDVJr84bJDCkOFqWGeSixVP4qRP3Ybh7LaNq
xhGZ3c30VllxfaeF0TwAF6E2A1QbvBLMv1O/B4dqE1sbPUAbXM2UJWGeoOZF4QECYthUbnB7Pdiy
Tz//+67WRM4zDnXWFKpxsqDDBLnZlRm/EEiKHJqlufb4+bBXYGxWhVOVXZtVHzk2fw4+MrLZPI2+
STXyTrCOEF9iy5+MuRqMLFmY49ntJFo6qHg1PjD74umRiDTT+yPZ9b8Op0rseKXjV4j2Bo0o3FzI
9dTt0X1kOrU4afR65eSJUyeOZ9lNa3et3QQ2kfrVK2ciwWx5O9KD18/KW0/H4Ljv68khE6XL5Kt1
WifVdqyUkMTY+bSkdgtwrKgmMEJq3MrYrx1/OAK04bPmoMCH2pFEx6eEc4jY/II9GGC+HvIQej0P
kngA55IT2CH+0h/4FCvSpB887rD6+NCwoqiHLn3Cw1aq71D/ob4dPxGUL+zNdKZC1i+qJQVUtB6B
1mqyZ/e2T3Dp6yWzsRDbOgPYRWJewPexqMHmprWOkUc8u1MWQEMQ1iiJsQix7JEa9zUODCt2gWnj
dDFriCFIsS6jQ3kFB2PF00JRy5v4wwONL4vHuX1xHJ0eZ0xZ2yKa4W7mBIlzixUC2zUF6tpro0JJ
gcrDU8MPxgX929NjPvaZ+E0/de/ScdKrK0nY/h9TZ9akKJdu4V9kBDNyCzigojib3hBZVhajAjLz
68+D2aejI+ri6+6vszJN2Psd1noWa8Yx8IRxY4QQRHANcd+ICx/AAFEb1SaH8I1ySSTNtLB56dDD
QxTX4GlgRAPEit4pHtNMMFww1nvPGHYhdiDzIEMBMjjRFO3WKkWmAx5chRdELGto89Ew5GwHz/Dh
xZoAjAI85PU59a/t7VnsxQ9gCV6gSrlpjQ0GVqmR6c9ji2QGqBLHJrIKkIjo85iA8H4jblM/sVP8
PESR9bkrQ0QifIrkpfGbSlaefqbfnqQLBnYcZuj1a/4lVDBjfPCIdjKD5kuSrx2LzNZ6Nqdxv+zR
08qxK/fuZmzvHwxrxvkCUkm0p3ScPF80iAUQDAKBGNkSr+jxOb48Lq7xTnnwdxfv5WYkB/JoAO3j
doI1lfreIJ6Y1qKZ/x3PkkgfxZDF7dfTJreWx4/546lrzonEPNyClkxgBM3SRoYREbA8XcGkwxuP
+mVlmt30aGQXon+UUXLEsa6WB1RgE7fW/1hXCdBKfkESBWk+c57516Dfkpp/B7/dXH1fVOWk6Uw3
92x8cIRRpDFUJhVkT2sHRqmU/wa+C1e4fwwrDpph0eCdb6/1rS5sGv+QWI0puSrU7WNwJbOEPL7q
POdzMpAfvFaopExf2noTmIIoKdgGMW1RLUK0GGcAyPz95HhFVNZkC3IIILvzhASffMuneuj5SQxw
NgvUWugFw291uDOx5pqFOmkaFt1HrW0CdCSeqG/FO4UDqH/CsWB2EdSHoi9yZCibDOV5dgg2oq/G
8hrhvjIbLbbG1A5TwZN74L5SqgWe7HwvYRbttyoAlP7+HFNAyOZa1x2DPbi0KxwQayI2+S5EC2nZ
oK9V4oSrpTJnpNw8mTA4rbFsDvp9ci5fuzTzNJOAtJe4l7l8HESJhGDE9974Dl+L9JJh58OlLu4N
Rv/GLs69PPcYf7O5f3nS55vh1zndpQy1uyMCyklj09PjZfmdxIMNfY52qo0iR2z3x2OafFZyRJIl
nM41Rw8Be/gvqMVf//gm3j1TqqVgABvahsaWdCLWEy8O7l0RHHiYYi6ONFldiVcuDwJ2QLJxnVln
9ezV89w0fymjchlZ5eDxyvYhbSepAmYTuDNOS99TmRfcXuYVEwUxY6gPO8H9IhpxQjdEIPThGR0C
7dCBzdtq0eEt73sbaRNhpT3T3cqpRFbwy0m6FPyF/B1SVAqjxGxMOWL1jOkbzxQ9r8WCVC5M4332
y2tF2JH/pZb3PP82sm8x+8Zo4Kc3qbii9PgvQxwjWNg4uK1YjqF2UhbyqZcclUkh2+pPmE7yr5r3
0RVjaqj9eSmHp2kDv+9yt6famb27mRbPX8X8DUSeXdNBVo/N+yznyL/NAh2/elWet3RkJBrGBaVK
Jp17Y95Wa+ZTlK4xvAF2AZQbwBr4A/ARHm6ylJDOAglIRgSk8aFANk+bzBgahWXTbmiRB2FF1WpA
MAkOHPjsWbiiyJdi/FLNJtkFYtWw52AEyEZmHL9CQilbIGHwa10526L/7LOdvCpAL/A0Z8TSrl6a
GRlUV44AFpY/3NnTJc+xnC5FhHiAnY5StdfbnSTYr1ncbuLexds2P0/eXvRkgUsC9ys5xs0ZlKUo
fknBd/zNwgplIbejMHUGIjPsdLg3wz05lflXFdwC2Hs3GT1Nt57wCgVrlh3GaqpcUA4Bw0eiyL3C
McjiJ9wi76Tc8hF5nhBHGsS3uMyCKbghwbXUVTdnIo+RXkzoDMPSsxkTvjEtcM5YLqTXZPqIIija
vaotc1TFQalHBfrUNi3L8WKeL6ktMsKvlFGrjpWi3utPj1qQapNCkm5F3E4pRsc6kdIf0G2gzMQt
sz7+Wi4T7h1KLgIX0LAIc2bMGmvhQwEnhOaFPmLbi+joR+E8Yxw/WrxjXBTjTBCVOcpsQbYhnubx
MUK1kI4NBVQ9+K2dut4wXvQ4hwh4reFUGKZGKAYsDfYf2noKMltbw/PcppMZwTkl8kA8aPjzJcSN
q6JeEZwjW2mxTYItemLWPuHb4o84xYmxaUEhv1bW25w0ZFdvLFTPdrtrdVa6mF6PinJWilnaOWWx
mvQrZGRNskaR9UpGGVkUmhNbbmfpQGLImkkqzrmnW7Vu3rqYTyPN1RtAE27LUwvmjQzzxcQ/lPgu
/8DaetKW8ll9VuJFOG7Uh3rcqENJQrzHel5mNM4K2yyRdoxGIgCaCbt1Gl+0FZIAF5FlgIP+D2nH
C3+VIz9x3pkxdiv5AD5DzU5KdoGKAbsDPAbAbjw+cAdIW3IBkUKTisrt+/G3VQcaDhd9T4JEKh7Z
TRCCRqCQPQrI4pPCd/o8YE2s4pkQ7lJQ4AahNTjYwRVYM5Z42UZlqMQ4NR/DlHmacE5Qn9ODkrCs
6buXispikw7wjrYExaAEjv8xY+V2Q8HBphuna2BPvikl0APD0qMqZplAMIoRH7P2SIXQG5zTV+4L
yjt8OR95OT0IL4UKw7ZwY9HNnFEBz9yw3EaKzST9pa7qryz1nunlOUGEeMMwEBxZoP1m6PSTg6Hv
ZcB7tZewcGE8ZFW+NQaivzT8vSv+CZFcBvP2IG4jYf3AqrHQGcdDBe0t8/E2WNyQnYQY03zgaGT6
ScmD5oKKZEXHS3NKx0ux2lGskqnGsgdiFRIBzjAuNAZHbEeC/K4rq57h+ydB0LjTTpK4A5Qx1NZf
ZiXuJ3cSPEdPYGrhkusfpGvOSHemZiX6iGU+YiLLgx4sszKVZ2AiixtifEyWWDsoy7DoQXHklMSa
cMWkoJgeb+dvciHzWUT/FGOMBc0+AypHHJfVEXTIo4IsMD4F8jHW9wnmD4exIt4UjhLmWoRBfqIP
+QL8lIwJ+7KgcGBJRwK8htLisy5tjcMblU35HXDYq2uD6RgJBcrn88B/OqOwSqsDJxykuQVnNUWd
wgWcbYN6waR+H//pcMp9cMk0gYyU6Ur3DPTF7DJ9367I0hOfhdV2MLYv82WyqQ9JrjKJfCjUw+JK
88fcnWsFZwAVPW2pZqImZp9sG+KXH3wP1UFhAw/KxHfzfGvJrY1uXtNbC8m8MbkKDKn1R4OWsvvu
n3fmgdKiyRZ9SDz6fAjwoM1LkGmMuk0h3KQ+9H5nOPfajq5RCjYojPWW3GI3vTetW7MZRUOCHR1f
OlIdBoRIi+3mdQjb/bTyJHlXkOzBKgqvKEflPBjNfwskKChdww28NmBIUTtCdQpxf7sZvSeVB9gI
JX2IOHIifERg/ioWPKPY6yaZgXPXOAKkQcI0vJ186rhwPGMHGEsAUcLYAbYZAiubrio2zt+JQY+/
jMGHgIHmWC7mgj9vYf3bSGqf7VZsdo3uhf1+KhyG4NiWx2iuJKd2soYkilf2PaecR1sFuCNe0c4j
ezByy6vgU+0pyWIe5JTWxLmqLk9BRUwfshLEJSq/6V0T7xRli4dLirc6U/QGDBCkPhbAI4ubHcWz
2bPdZHjH3BWaKLjwgfS+fJyyTX4YNkISpaKg82VAwBuEd290DZsMeJh2WOPsgTsSuvyE840Xhk8K
LVq8McnAYkFWz80naKPpMZF+9E+bK712U/KYB08o9lqxT6KDDCNG2hsLZL5c3Tpuaf8sK6eVyoi7
2qvijvndOBWfk2vcRMtaJbrPkVQaohWK488VYUhrVVoHAWitTV7bOJMsfbhr6Z2oq364Jv6ig1H6
xeiHvv7QFWTjjk7eamy+puoGxzJEKXoMkCOwintQwDbHJO897yAzNK7LxhLheTIYozHETw249RUp
FnVz/6Dl5eaG1eH/R6CAd5sfUTJ2OjU5qPuJJ0qkNHv9e9/aMsq2EoU+lQv12PJZja4jHe5KigrD
RNWArUmhymIZNHVo2ehuadZYjmlIRwkLJO3XBLLOQIhyiJkXTRF/GCW9epP1H+51HpkLa+AX1AHy
CT+edfHOVI+hFpj2kiKe+RuSKpLdmKhPLgDTwczzw7LLe89wWJICy7BOgCsn44U61Tf2dVlG3NOK
dfWgn3Tmol9isXirZLlsum5T+UgjiCRwFLiQLTXJrHmauuS8ULkyISPCdv58HgLF44sjJ/Exgi34
jzYmasyPmuyxq+FwZ4DCgcokguEeNs0YwQCLnE/9wggGgDtHP552pmf+lLmd9btSRh+E32Fc89GX
MNUAoyWe+GDgoBPghK7WrpCD2uhlhgUoe2ajvEMM3dqW8d1s0t2jDDnUDCVN4uD5fI8Jcwxi2CTi
spIwqWiPVnvExd+mnBuhNUyRedj+LknvAyox+UvLv8goAISUrWW4ld06lldUnH09ymvwRpg6/eqp
fh6e/PzlFmP41Odj4fdlpdGVqxivEs/RNHd373pdy+sBW8WTeElX4zxrtii0A6dkYxY4z89uRcfC
OwFSwPgqVJxmqRXnSj4Pf3jbfWX7rrevmpqN2AWmllguuVO8Wpw3RLxDeGXG1RNZ2W4QOYRohQ/M
dB4Lpg3SiT2Vbgk6K2Y87+N3hYOKJp8ODZcXL3b8618xr2xflV0GKDC+FuXtPTZhyfiobqBAM8Wa
eRKjc5Ym7qC6Am5tdg60wl5Q7dJqW9fuG/tkdyBtXoQJrLxXUrNeLLj4Rz/Xe8WT6nm8j0y/+X2r
d9W9/iflMWDXS0muO6O/k4tN/MyfqQH03HpgrGMHBGobEDbPK8Ix1G0+frr8wlhINrYQdlHAIewK
8l0ggJ/fTvJtblpqb34ByCHs6BiTkdvkf6+zkAbyxOoakxgVsEgRDJP3F2mvJJtuVtQMSq+p5GqR
WRa7r0kyCt426O9JDpoZ+9puzGpJm8SMx+DOZBBhNibDtle8x6SJ9XdKUpw8Y1bPDoFJOGYuprSG
sLjiiJEPDA0Vok8+vZX2cfJvrio9dXUw9nS8QnjgZ0LTuCR5Y7A6i4EpxSKWRwxuDOTMr2FgSO4E
kCpPoXx6yadGPonyKZwcjecRowV1OUNUfyHYs3hbyhvCKEcXnLCUSijuy2m51IzF1OB/HziaMoDj
i0Gb+wOS6nmhzbJ61tAHRbMuZSg4q1BmTyxkJ/JoBGLa3Hppv3/lh3c7QxX1GWiln4EWi+4Hj904
VGRqKCxyVi38sprMpoh6dd1I82YEjbmaeQP7EiYQtJ6MsMZIihpLwIwpAkI/RI4hDiXflXC68Ydk
yP072Bei1wg739Sfx0A/YK593iPhqvbnKjumJYTNfT6cguHynHf9mDfQlzzBV6whaetGU06QL1Sw
9RWZa0Kj9j8y1+yKRQPczKBaaTcSZ2gvRIYFX360r7K91LtoWd8s6IS9vUaQTgCxaLjIQdVdOSN3
YP2+1VOwcVcAwqW4j52btK9+RMgIqGsRF4SwlJw6/w+gACM/O+N2LyQkLXsZ+hyZ93o0LyDKBw6j
h1vtZYv8vc+/AoZIlke54arMMTEocPUxnZX+IuCOiPAlFcfWuy05N+BUbQHpNj7OSyf9Bf+oI95A
U9hgqjVt6JuwyLoHHY0N9HBYHn08xsAXZGfyFwn4HwOlzVi6bmOXZnsRPke/pti5Ubsttd1b99rn
fkKC14I5RMfNzFUsIUtfh9IabICK9OCrLdflx0EiYDXPVqXsYHeSCD/+wmbQ4gbgNWnHGKj8gYYa
gOz6xfq3cBqWZL0Xof1j/kL+3EjiQ9wvi6YKfn6ujkgfZTC7nf/D/w/YJGQ/Hyy0eCFEoFMOPpxo
CV0dUQojTa1nYByafEao0jUewo8YuOxNULTheI+PPDhivmTajNzyf0b4Vg89aAmCKgZxz8ctkCTl
9vtwQ3cIChptPYJz8MbANet4CX6UAJf3SH/0y4O4e/6DhUNMmYA64YN0NWQb7DAsQXjBarN+pv9g
S+vTnX8nkypUDmmExYM95IYEsoIHXmDKapMmzy+ML0vnSd4X5FOCqgLGbPIjRh7JRHKHbp8UsdyC
eMovvBLtDlIj7uv3KHVGc48bAkR3wllOn4fdeDy2NsSMDRSwRIMlYD8oe1c5mVy4Zid30HJIkIv1
O7a77PxCoR4jntyFrMpG8d0XCnW+fT5srBs1MDAKi+yivTyYh5DGsGClP4Q7Zc+FCmiQgAI+XH6I
bt6RYg52RWdgHl9Fw4wuEu7ofC9De2P+xy6ST5N+C025upqc0JZDYkYjPxbvfyD8PA1vIvwQQAH+
DrBTcFHZ9A6O5vq0tbD8g1kA/R6zweOXdkmj7k4PakOwg4flGy9FN2JD8FeATZLx5Rlj+kP0T3O1
MwO6HFoO7fCI5bcwVdQr+ciFCwF3BmYZkht2Cz4W/xuDS7+A5DRkrqvNYEuVxFAmJiho/Cf9/gZN
yu51iydzfEDQ++E1msew/5aAd/kR4Z5iv5ohhe22TGpoM+l4dKe1FBel7weNCssWSBtmE7LePszi
mYJ/PM9Oo90Jvp8sbhCQ42+BjSYo89uUvwMUJDhXd9DPAOjAcPJo8FP0ry2POw8E/yUocNV8oaat
6em4nKhXbSqDAHge28DzGv4y3xuPUM7eCiMTZJ196EBDHVucwiLy4w38trBH4rJ5mXAQYbNBHWfx
lCTFMbkmTHpjK8lgqqJQRHO7hH06sEH8fNUEbnIJv9Yd/uLuAd39jBy8KOpvvsq9ElGLFWZuVyNY
fPzZeaf8/GjI3vBXV1mH2720A0Gl8DX1Rc/6HPIhHKLW7inQgVCD/4KUzHckxEcA6NC9SAnLWZAZ
ruYOnsjnAw/6C8cKr21PvPcWB1Kb2sxeMBoNT0IHPMLXunLFCEhm5TXZ470Eol0IXzhkgJkN7x0u
KZ5/ksZAm4pETGxwKzMe+PC2+chJYUuDWfSP3xtPUpQ/EEc9AFkXRIBgouIvgFuy543UXF5i8H3Y
1kL/MC09+lOuFY73ydR91pdAhaetAAUE2zh1gTUrpZcYntYQQsxdKyxuBD1KTgmEk1n16wZvKeAH
KMzO+320feJDWJ1j9aD8ZfdffXNMybJNBzxFhEhnkD1w6eBkxNuXo5vFcscNmM8KVuPBCL4GAs/E
zKC6h1+BRIguNjdxGqrhOi1uKVpR0YY9Lr08wID8SCNRbYKrbXz1ISBK9dnu2itEX2yosACJeRdY
pUEt4qgC4sksk4wpiWiCBcRMDm4wnxD2TxhdsONhjpswH2UiMP8d58EM5JZI2E6T01s4pKvC3WbO
889Yvqa7N7lvtzEargBvPJ4KJC6W5KezUYSiN8MMpeEU8S1+rUOzLmYEqYVzDgBeWaCKDZKB+BjC
+eXVhuCp6gsFXnqAGAHRhQeVWT79Pjbw07iEld5t49XvvyXjVuq5u1BU7pPm/JYuvCt5Ovd/GCax
uSTSxQapyEEJSh2ND5O35y4ErYW4gOyCSxPMQuSSEAqwznIMDO7t9QgphTCovecdjB1IY5hJwHgb
PDM7AL24D6v4Hk/Pgn8NpH1ygcCKsqDxlxiyEKeBYm/WVAG46yLORapVbgbwBK+twCoKmCM5Cs+Z
D/CxsER+oOSowkEDMM+4Y7ICU9t0a/CsfcYOfa1k685WBCf8W79mPkJ5/ORbfEra9AprErPqEyjW
t3rqP7Ym4RPLwEXID82rQHAV1xZSCGYHGp4fmLlcsdy++GBuhnwgT8fmQuR1z1zWJJx+ENp/7+cB
5DFH/dtcM38F2CscWDTjJBDmeIgKwNEFFroPAD3dABDnEskR40B7CC3Z5MXh0EZ3uban+QKmnkFg
WjjnjP6N/OF3Liy46UGbA77mQCkxv66I8GgpBsqZahYzHwYJSDcb90/JemRloFvgc1dmb2nD/Ymv
KE0EExyy2h5fcATiDaO+B0xovGYgVvthWQM3WqgsSSyGULi88IHjtU6RE+LiRxdTWdwGhNb2FvcW
51DNepcr9DkbvT6vNazfmAxL4umeCx4wIV5GF306S+8v9agmvLt/4xC2o197csxe2MMmR5RTsMuB
iIVO0zkVh+yyzpfUYw+mF0wKkez8LvEIFtdeBK7cWYcgmpXpDLC1hnZtnNX2DAk5vRbKZejOlXJS
4gOLlEmwh95RFDsloLN1G/QVJANTxdhG58oEWQwrMGjoCMiUp/qyOvIap8d3g8njEifXgaD7+++6
pk3v0lwz6cclaCmvNVKT/w6ggSSwlekJrrSlRyOMopg03wYTVxu2WG2GCXkH/I7cCrvmdxJ/q0x6
VJz/p2lyEHGhFgctsbQ1rUmajjHMAEUm0xmblFp3Zog6nrfEQqy89kclMBL/d8sWETDnesIbHW0M
w1sITkpqZuR45RwMrE4rk1feUG51CmASw3v3PUXG7U2Dg67MTXwr6EbZ0lQ5aW8I0UYqXPmgqU0N
m6C5R8r0rlmHzBkYBGPEZJC3EO/IyxdCtEA6+INQyYHwgMa6Xj4mFq4HeEU5dCbkqGRus6UgTQKu
7A2/ACo6Qfak00gnXDgtmDizaKDgj3IWJsUYICL5GmVnVOMZ5HoCHbWv4mURksICij5/wW6CpAVG
ZbbeH3AiTN6WDImWrRUp0xNg0iZYa46rrzaje7J9+40HdMLkZgnXKWmY7C5ZM7XRVmWWEK07VmYk
SAW8qsIJCQXDBNZOiMW1z8wGLRIzm27UJOwrPkgFq7CKDGdrNgAPZyhFeF5of3kmmclL72U30Ogv
hQ+2TqXoKBkwOk8OHNAVcGwQkN6ew1V8X36is4xpunGRNkqvzfBmqcOOykHpx2jj18xQ2JOZStYG
JDeyljvmFJs6Qhy+ivQZ+vfiiRLbI20wpDoDC79kCkU7+quHYZj6q4cReFpMZsb+AXV2XG7r5y6y
mP6jDvDfO4Gr+vZLBnugOtkw4Bl3APT0/68Z4vm+Ml+Bw56AUx8VJanpz3lGnkSUkGTGsodq214w
OOX9RAQFiAKgwShw7LnkdIc4gjsGhoK/N4BycbwCqKKJIBMEtD/LIfZcpKi+ZwgDxxnaZ0HCKv61
VtkQqGsa537u2wxksoxAinWG5Dq2+8gzwl0bgR7fTmK3fJ1D/uFn/JuJD2FrONbYjZkvWUby8QA2
+gVE8t0hx5MVZmjQmUYV3IOErVjbE12Kt2lcUqKckYUVEunuwDAZfXu1IgCqewP4XbWcou/Nm3vH
QTTVWCbCw+aJ+GH8XBZMQJj1iAtE+KRvXtGGEkzpLVSFHGNcr8dD+F6wpIx3r3jXKhBmtyVdKelU
gPbIhSS2aMlGiLeKhekvU4UvjIQJdSV6xWpxHd9F1q9vOhUI9UueR9RwJBkzAtdmiwePDy4WdcYP
JvbYe8YVrLakBx3VmgHsNzaBz7U6vSIUIrkLKlQ33Sqj1LIQ//Vszon+zEfNF6u41wT/1WQDm3GD
U8+5esPiqtg8l0ozrn+Z1jKhZFX/yXHNMVM4EQLHz/gVIQwaTMbs04LgM8bumEqxbmacvfuBtw1y
AgECEKSgXoqLhWKy6xs3yh1A3lFfQnRXTW71mcBJeFUoTk1CeD09PiqIzdClUg4dZDTx1AD6WRIv
E51Pbl3aJhKACmey9ytA7WmxiTjUz1ORn2l08egWBxkiJz4crDSoSqCTfPYBBdoQvg8VYwULr3jF
yz9qC5vJBmSRyseDSvTjEPkdXbHFJzTW2C+GBc+IsH9xTaBgoRqeFTbTYPYMjRWD6h0FqUQtgrb/
sMWY75nMnimlkJIgRGQu6Ho5yPaZiSpKOqp0BL6Hvmh15es5HJ7yVqkd5MbZZJFSNyYmi0RO+cWo
1pok/+LBTcfkrPBcvxHaRmcmmQhqChHhaSXtePCZVb0wDH94rS0JLNSrH4apfgcKM2N8+Zm2S0/U
hUQGzTAWMVBnvFdKf/FtQfrKZzyAinyQwjMyPtRjKbbdyJyikp0uyApekgLXCItow/lDCO5bufXi
Rr/zLRAqukAa91FqKuGZsxLZJcuUENmrdAG/hahHgvllkZ0F3IbibFwUcwbzFzJJR7Qp88mjBOXP
7XdpN6zYV21mms2Jgb8MySiaZf4GhLXha80gndOYCgF+1pR6nAa7cBF4oJpDG6CDJZVWUKMyuF7b
0t/hkDH5ppBVgyZiD+eq8n0qbcXYTdfMcxniNi/mrjNOP34whFITHhtqckQY7bgtCqsN1/x0fBT4
tQebaiUaXqQcGOazrGDhpJZj9GrCtb1pVq/BZbvdPir1htOoBRxgfE/VR4kFgKGlvgyF5a9ElGEm
GCeGmfFhemu4iIM/CqvG8KZaYYDTxi2f1HBgkl1V20raTiQ0oANzcujTE2HNanFOdozmiPXqEfQH
q1Khi14xmpMbJ3YtaRmJsO0PwnJqkqIK2+Tt1m/gshBeRgiYrq+FYJ00K20uVMv0bU1AGURLTnPV
5XzjbVYOenZREdKRFxNfN+N80ycDmOByHR8VcAQHyFVMuQ2MSXCalB8QEwQu6yU8t4qNvbDsp0tV
WH6/RhxWKPxHDyNNx38N17XIqomn5+FPvlXhrk9v72DOjondD3cswNnfO9ZQUTBZ6Il98glHAZeE
1drkOVGiM65pspW2Pgs7YxcJXjfxaragEy8M9iIGzP1T9GB2dePMtZXMzNH87xSG7Em7feGG+MuS
F8peueHWplpTk6VRbcJ6IyWbSl+jaMvJmMWJ/FwJthKss2alZsTy8qW84L3TI0saSJ5dTwpCd1z/
z7RYvVI+1c0k34TGRmwxLY7bXxRyP7/IrUmyJqeCa0J3hWYbptuQsnzXSfOV4V8qFdJsfFD/qdWf
qpxDpsuY7KSrwnBKg0Cc3XuyDcRtI7kE0TytAvygy2+Dj6Gg5WLqgg5K7u4dOLdtZWzDYRf4O3/3
erEIY2F7D7yoP/bBgqUD4t1GIpT2K0nvb/lLyL+y+hY+r8VpG4a3p3qR0vOrPSTCfPUu1uHIVLF6
YRuUrjyQ1GPhPX+qCIF/SOVlTiJTC66QUmmwyOqVsYDkB7OQ7WGXLhE9v14zjJj/DCulxqmd6Af7
SYwOKXq8/zTVVgdmOgoHuNwxMRMaukXPSODUMgBRzkg7Zw++aTmlzUPmHzoNeDqc8FEt/+7JaNlP
T7gay9DLhT0eiy67SO8bOqy0+X5PLQWMXrUBZ8aShD0Cv19J3qQ1lIQZT2xrl/31lV6n/bX0z0F6
lidHuTnI4T6wumZTFQwiEYmvBneQF91dO74yrx88LPktQhljx0Vn6i5yA7Qt4dTqHwanvT4a/cDP
IWAjewlXFDcgORuMqXt7+jxUlVeXu+S1wcTegjdck8qo2BUosdjCmPnuHfwdkWXosMZWyegvYTZ8
MnJIccKCxTwlCLmTuyfxMuckv9BYZ9qt783bNPubZD8vPtqfZ/YvOLho3oelBj5bX05jZ8LZMyX8
x3lNl27sENGisVlfGy2g3LUab0J5E2KDlDcV/+Dx72UJ0oFlNV0KrF0EhPrLFhm7sIzKy/x1ej8t
w7xPe1NbqTtJXBFsQbIHgQXygwBcAkCy/G8vfU1BU5hsl4ODynnCAEE9vLvjqzhNpRPLl/Y7nnxP
h/ukv2JlmN6S8JaUF7E8iZvCJEpF+0Sp+OJSmXU4jGM0bfMcq4BN91ujsSPohUhKCpTgW9/dlO7O
HDnp70XzncNC2aX+7u1T1u9eE9cYtoIFdeW1qOwbjI6neetXL+IcKLABcWI2FB/k/igM4bdkh+Ex
F1ZMfnIEy8a1nOVY7+D5lCpiX7iu3wyEmVVqZPxRgY29JBPDw9Aeu+gMJQZ7/B71hYaufHAqiHek
ziNHQ/ydrgyEgQjeBedlkJvsSFA8sFRR3y3VuSSv4maliE6d8lUxqyzUcrS7GQkrccI9jq8noNJL
MjtFGmKJndp4feKRVtB+Je3XtPnqWfmg+7iI05Nvn9p+FXVYJ+5Jee+WOTOajf5yq13zPAnpRU12
8rqwjHnDR0vQsk1aU+iQRKKO9jHm4+yppwsf/BkhQyuJNKdHPHXewDOovqSVXc6U5CjmJ4hRYwSP
igqnW5fautXpDExZX2amtkeA0vNBhBaZSG32M81+iuJv+R1qf3vIqW6FQPsyeWC9ILuSkBcnd5J6
k9VsZXmC1mXOgn2lI84UHcVKh3XXkFQ3ZutEvSNFq2HK7G+dzHTk65dsX/NDlVdZA2SGAhcE2FdR
3nXjqzO+mj9Fe4rak9EfeAk5PDrgUFsySVPXdzpgVXg6Px5AXzb/W6oL0ZoTKVcWj2qpxnvDKs89
7IsEotVWrLfZD8yaZf50i+kmtie1F2hgmr1G2anRLoIoEFPWuSPJGYrt1AvfR8U/jPDeCqyigykX
unHGzd04TAvgLcG7LhYTwMk2l+CFFiFFCSQyHyd+bC4BezFNRPQlk028APsQWDDxiroFc3RYRFb4
J35DE56jUsPl8SuNaQjymqJJO1J0U5UtAgeF2OQcxteaEKz8BBQ26q5JtQqlVfOv4SAhKcdBLEaH
Rumcksw52XDfMihBUkIhS7uJ54aFNgG8wuA1vHqUSjwPXHpY00dZAk6bubqvbwlJZP8QP4M+qctb
X+yfjkfjwnYWW+lHJpiPSl6KUAxXCOdpzIx0JlARKnOUYRSFHKzspNnAp+39DbAIpc6qw31NZ4oT
ixsPexKF+wYyATN4yL0C1t0j63+qSSKO35Ji4s9+0Vii0x9r0NlVGjOFTbTxSE0UE/MADgSRHoEu
9LXGyVExkiEdfk+9QVuvPTZPH8KEO1i09+hLQXZyL6MX9ms6BbeqWbCNKJUuB3o3glR00WkdTdxW
YBEzV2i32nobJQcqhndAx+EyxHUEYxFQegVroSYPYdWTE3tV0nPDBSkj+9ojtTfsyhpd6dGpmUEB
KR7vNpkhGBeG7QwLQ9tjo7tk/vn5nCfNoqTCRTHyZm+m20/eO3522KG0Lv8jQwakmTmkc26y8TdC
XsMvCwfprL8jJOwqJ9eCU7i/4nGBkcV0YqOkZNz/1JvZU74gXyymf4Tpn7j+00bfvBUTLGQjEbEK
95KdfEG1TucW0ryMRGmzYg+1wh8D2WbTZ6cQoiy9JiO0963DQUlcp76EqVwVjzj/O+nvcJmUH9Ga
TK6vYKQp+hMXKAFuEiYzYYvk/oTAGnU9YkFDs7G48Huj2Jkg/5mekdEg70CGlKMDDm1s+qiBIdqi
Bjak1dfsRTVIuUnhsMCJwPP7q6Khjq3fkN/x5juoEShlURTzeXSwgaTx/7zdaGZsa/XuFxsSJZ7B
q60g0toZERQRRF8EmIxjJ4zz5qFa53/8aB3hQZtgvXYeYXOZikfA4jkNg5Uscu5KZcFtkK0QIwUM
qepljEK7XVS8r5bOwA9Pqb+BU6Qs6m4BheAU4NzPpjOnXCTpNki3TjQTcsqhTfV01X6TPqG4oA3Y
+PqGkUP4hctfBo9VXJXsjLo1JnAaMHvtxsTW9Hb2POjSDhp3jcSWIQ9RgquFRkz77c0SDomc9WCU
McquRj2tYQ/yrkQanrNzgjW8pEqRZSRKrnAcrs8AE6wT20Bj0kcU/22Z8bb/gsROlGNHV1utWwTT
CjFid8P4GoyvrPkqOB2l7x52i3yNxTMTiNqpMRBjbsf0T/85ToeQnFAzkT+PJa1bHeTERcwpo+jZ
JhpaOB09B31vs2whj8Vr9LoovygXI/Jc0FXbw3pI99N276ueAq11sh6gU4Kvk0d+u+Y1gKzX1XoE
Czq+c6rEP/HwUIU/jfAHxrrU8IVjuyqPCQx5N+QwbJ23MiqaqsoEI/9c5LWnYGAOVgZ0CuULLbGZ
S+OQLzrn8WkgA8YpIy+Rt8YA7mYvvHc4iOvC1i1+xSUzsVFN3FL6lQsNoN2Zsw4lSYyFAGGfahlk
LX0Z+fjxRNJRes2VdoHYPqsdNR39kLhkafPNDfq38oFtsUCMlxxZX583V7qnxUxmCMDbgOnRX5n0
cVCtcpc+Ge8bljYwzajnO6TzFo0bVXGWjFVxSjsInLtfZ/26CNYd8CWGZm4PKWlYt82qBSZsLFP8
hHB6nZfZpMeaXPB+pCzX/RHKsqIdYkpniy5lKLZ16WopMpN1/OLEdOr36sUka49x2+aVnEAuv7Ex
m1dA+8hdnZs/WAGKD6SdmRV9Vj/Opv5r2+NYw1DDHAF4xthJT1Zy7KSFlQleKXjP955+L44skSBN
a7Ci4lTHZw6CvLhI8oVOxWjPZXKeyKf35KhEprH6zrevYjsBVqBscAZMcrgHqxhqy/8xdV7LjSNb
lP0iRMADfAVBA4Kgp0TqhaGSquC9x9fPgtRzZyIqOrq7HE0i8+Q5e6+92LIEGUZijcZoo6wxPDFF
9NjlcTct8Dgpu7T7D5eFLlLiyd8Iw3YKnGTVLO9+fs7b6450OLgJX8yxjujjffHEC80DBIxfEyN/
80/V/uHGs0RTaqk/ltoTWQ50OWj80NulaUuLg34RfUff0RanvZPLVyRpenWsUwBGgEXgRbnosugu
RW8mW5Y92B8Y4IdrMl6b8dqmV3H5kIu3F643TGLyrpd3Bg1OYZejRfp6VV+T8Elw2Aht+ZMYu+Q+
TNdaPXcyIuJjHXnjay8GThk7nlcaD/lfnV7l9mK2l6xG8wr27qgKB6X2jqUV0MVs1jKaaFCTS/G1
/0MeDdJOPkm2GIgc4Y4ExMmYAxDb7lgStXioOmIZjgMspmPRuIkKO25JpCgkPIpGaLm+N5CAJnph
cfA48Vf6JuR84uQT3iuQ5mzPOXmJrvETSxn57tTuJFwfkjOk68Y/aOsPrhK4k2RPU/e16aa0/LLd
K3HikYvnjsHoQGPzIELdMk6SdasX+3SxX+ieGR+0xorScz2cFfPsF+uggJxzTsyzTPaYdprolt21
xS0t7z7/AuQq8VQ8un8JmKBzDVcB57D5JkJQAfhK3ASUKAfa0NFUDgWxY7EHtonZiSA7fY91fUcH
GE4TkwkUl5hg6Mtx3YMYzyRVWVWMKoQ1PTdgEsnCRzZ8x9kdkpLQeljGfQg7wHmkA5J/40V4/UG9
CqlL15aGtZmfkcY7fyWSKDPU3XMyAh5Sysj/dQv1uRrxQkI8J+oVC576qH19ieUWre2vpnolEBnO
rJzovWqLs/LX2crVkFjPyHluqB2R3wuUHrm7OBf9vXpryUkpVoNhqZiWtZ2/wY+BS6IZ58CmoVjW
3ZV2XhnuqfXSEe9ztH1n470q4Xv+6GEXaC/GWffEeqdlXGP3D5Ek74riS/ft9w2+RQxeIu7Pn8kH
F3HdotagyivE/4hyUXGgUFKng7ZbZVt2GFI3THm5mRlYSbPExsr/y5ULZj9FPGOFVB9Ctad9K4ez
AZN+dUZZP82oIBpd4I9R05c3igGTxUpX7CSaL+vdv/1qnyv2s/NM8kF4Ip5U8ZRAlZFOSQKe5ZLW
56k8xeUxlxhpezQVmEfKvL1515AL/Mkrxl5B+81AqqSNjqLkB0pVPpCSziwhY0YRNSj9X7vXj82B
/S+zVht94c22fOn2Hu8ZXcHaozqShiMUhFzBu7Vpi1u6D7S18MbXCZRAqy5ZvtMuor7HIkMDlJYw
S+93/6XkZvTAjAcuQ4do50bnNh/e0c4SfSOr3xXpcth76Ys6CR2E2CnNbfsfgZ6NNPQPHBZspIXJ
ib+DrKcvtrI16hRVOwHUy2LfGl6mH4ru+OpOwUrxr5p61WPScW91fJOwSSnXTLjoyLS7Wx5xc53p
zfaZFHo3NM41MkMky2ui1sbgeHaVE2Tgt+UrczTESpkzCdvZbwSijwSjt5rkocgCarTBOlDkiF25
X0HJSZexv6NCy7vV0Jz+/oU/ZAobcQFCcvW1gAIcbajB6YRL3IbXTDaB3iAWhzMFjw54W0DdJjvC
J4/SBlYQQ0lj3eDgAqorfpYcviE6yGAdRQTsLS2gY0N4A7CUqBsyPPSlBPS54xYLlX+0tcplUopd
hvFWHJ4UUED0euC08a20NEYYbNsnXz0IC1sqr4J+xhAQMDgNXQASRARleDerpSUsAektpsaKIcsj
G/iPb/YKkHwfNpp4x2w0t9CwTwbabgOFCHBW2J3hpFBaYC+g6Z7NAUXJH95sh+B94fLnLOZOL7iW
YM3siflz8dGGB37h71UUK9TPbJh5IlOBhgatgajSZqzF4hqf4KQh8/HRNfYMuhGXNC2RNugr628f
nKDCAYipEL8xSEXNUjo81oxuVliPcP8xMmGijWMszY5Rb/fwUtFC0uxvTRK05tFra9NXK4RTJZ8H
mZreFsTZBcadqNRW1kGTz2J4+dQtfA1EiVumRSrUrkL9btjYSMD68K4kLtkKReScT4SNNbHZfthy
CGg4zu8I2xWXXASBREFPJ9xKXCAxZCZXLMwGSqKZI6p+lXtWj/7Nn0goDqwznGJmt+SExpyq4sEz
7grOo85lj5kRISHUzhNq8HfII4nFPbySdvLRItseXO6hqy9yf2V4lpN+EW+JXUMjTSwaI+Y5FaKa
58sTwNXvqvwu6i/f/+M/UTosxGPh476EA0jY0GtyN6fOWNdPhttfJ2oqRkPA+hgCgtHgPWGXzj2/
9xaaN+vfE69L0Lqjf1fDtwQ9cb8sX3NPlSMDp81vghw+sq7aY12/DuTwyY50wPbAZNUiDggh5Gwy
+988lxsW0+j3ZuFS7Yag+2h6ehhBGakw6VoQMcpFcB6dXJ9s21O1nl7vhf5o5Kdfnad/WGUBgBaH
WvBGwQNgxujp5WXFgf+d08LDPD83b2nOD4Z7eGrp9aVfVno8u8/bkZEfjzZeoTkAo2UyV/FunOUi
2So5fK1NziUzW/fH8El7O8qvL/lUyofU1tBiCLfMf5eGZ1V+Ekiaj9/VrFgJtPcS1JL63i3ewv6t
NG+KfB3mHq4d/5EP22+c1DXtndQRZZJc8cGT2oPqznn9RVAl1Bv4oEiRmp0gbUjsW6PhueAdT+Rn
GnxGh8bi2KkLD8YGwNtph8GxLs+BfDYDnOQb9WjN5jiOXuQnBkXGfBQAqZhtsIYt/RxKHV7z+Rwg
7rn+D8+CMgVbm1l6XQYkAzLJMS+ObcEIRJI8nXEHBVGy/3wlHyAe67MsnVSBCLLDJM/HEz1vjLHx
V/Paj/1BS04xVXtwlZNb+7otyrvI8sXmD1Lf9Y/ZuDFxqRK3Frld5GIGRvIyT4aYlc3JKuOaJgpQ
FAOMrWDr424wdnXs5rGb8dt/KKGN6ujcn+OVOD1C9V0nYh1BR3mV9DOUQIW76FxEXQZYg5RQzTGw
u+nSZhe/PxvNyTgstJ0qEMo208kIGEdqIG9PXzGZrNzmgujsk14HjXIgfeGEKIFbBZyX/YnSwzCu
tOC/G2vNbRsoZxihKF2z97Ols/jRK5xe/bIa92K+D/CrQOs01/TcI/fvpW+fAqTINyKztOEyyMfx
m7E42Mu52RbuVd+GP9ITFT0exQU6J2va/T7UHS0yGvHCSja23GGe7zRtOoba0dyU4del+XOMP7LP
qls3/VsEe7S76fJVTC/1jL9bQ8mCMvU7NcAIAxkILAkzUVxXkt01Z9GnoD00x7G8hNONpugQPQvh
2amfevqnkv74O9+/GtNFzy5idtFiblSzAUfkg3bk8gNiJtZX9DtYX9HvzMzR0RuoKkaL6ozJNxhf
Jp6RiXgVS/QuZqhWkW62e1JpQDlAzASig5VjYSo3fhCvHJ3cYBt2SBBZqO1mSyuCqnKu6QDmMmNl
2bN4uQhBWeSLi3AaD0dm9yGaks3ijlF1FumAF/bmg0YlJpbRK1Se99+JN+oDiCvItNbcebnkKvBv
yCJCRQwn2eLus6cj9bpK+SGdDjT4HpP8hMYyfQzTR6M81eJZ/9hlQuGe+IRHyrUXp3tJ3YkVApxN
OyeLiBB1kmPNvbcD8wHLZNlWNlNhAFNQ0jJaGuUH1QWl7Y/8aCBoeyOe5ukVcWnfEhjW9JCnJ7Ji
h2U/bXz9qlb3XngbsocWPune1/UHo0Ug/MrnZf3y0Qo7nbSkOa0bgG/3JVx3fXeh3SFojNkITQR5
N+uwdLJcoNtz7CAe0ClnzjRymOiH2Mzau9zPFBLq9DB/VvKTJPcKW8GNy2nW32XuyLI1aevDXgYg
LRAhh8rAK6R5TiwFXqzuXwxZ1gcSxd8abDYDqaF2D/TrzCBGMrlESYYnxEec1qVxahbnDGcRPmt1
m8RgZrfR60nvve2eRfB82TRIyugwS2AGHLPksMwIUKg22orWD3oEEFFokaSzgc8RMhTXwP7dzJ6/
eyXmwgknDpCHzSo27+nwzi4KKKS0JdKUCDeDcK67me5ypP7fUXOOT4jr9D/uAVhwis+s+NsybNYv
CpfM6FOXLZyNC3kz5ZsQzSU/OByQySOh/7n9kxoaJZsYX7pOMb0lNRS/hbr9zfpqfMfE3NY78/wd
Lw65ljDh8MVwAq3VFyHfblLf03WeP6rhGZWfuvSnib/S6SsIv8Xq2pMn4x8i2RPVPXQbNyjdEfEA
PvjXJis2qbEZwm0TOBiL1RJY0S62NRSC/RxbKqrbf5hB0L99jnChN9VG67dSv21VYte3CdCjY1V/
1DpslWfWPbPpsTDfmpDv8KqLy5iWHhrBfZw61YDlByakndZ0sD2BncTJqsevJpnwiOm1e7jRsgWi
F7ow8ge67Ms6O+EiAhXfhXcbmCHFwTbaozl9oYLGXlsCK2Xj3QvChy9tYrLIYEgDYrdM3WaiFJh3
X/SYGpEWOOdaTOOhT1dmfGXITL18j6jQ2fdZHVi8bkL+KVQfXX9u/0SYcEg6NN/MVWe+JfmdAPe+
hnM2O1Qkad9OHuEnpmfbCZGt2VOrSJh6iHhdADWBwZeBWnoPbCuokdXoHSlrDGVvVr/2kSM9lC8k
jDbeJV5Gk1sPe1ocH0Dvho9x+SaNJ6Z7D2B5/KytfqB4np0DTbvNHlxEiNQg2VDbYSlgMrJIUALZ
Vpsd88VRe50ASlkr1M6A2sYVQihoWVSxOi1wJmn/6BE9JdStFokqjgCwp9mFKJt/KlZa9lDBeoK+
t6hFOvE/6xtAMWhiGN/GdNkEs6zUb26ZRhd+UN2W+61g98lRME7hi4vTVUxu9evGnSvGB0Ur+FDE
uBxR0x1I1e41D+04DuzmsKCjYOynbD9W85vBgTB94xgpwAtvkUSjYO7qXTIT9rD3bEZgffq2MeZk
hMKLc1IHj5l5Z8Qrdve1KxTnVMnR3bCgTz3UYhZOtamKz6D4FOx23J+3dYu13PtN9iZzjoZtc1LC
08AdiqEZ5TR432wnY0E8oKgnXbwFbYGZD1Ea8csMXjMg3RcVh960Xb+Vk8MWJe/JIBIIYfnAb1HM
vrFH/E+j0yDsm/GgZEfc7yJ2jdkX/0Dv7/USjYVbwQxBfkvj9w5Wx3s0vuvC+zS+96D30ZCU3DaO
i+K4EA8J/IPBXqj73nTjregj7171qBqxGQ6rnvBtNka2jR9MevyDSZeDbVJsI7TNMEhXvX+t6mvo
X+mRKxUagUufgYk9p0vpRUa0axA9oQD1dyi1f7vE8CaZ8nHSjTha0OdB7XpJe27/4njYR/VlLqvF
s5VB3c4Qn+GErne47pnWNfUMoV8QJH7mHjPiq5ahbHz47HBv5estfL2N0ZtvXQg5xaw7ZI7YbStl
m/pbZpE5R9iKjjoa2lywvGx4b/+57AdGDwaFiui/LCGfEEWEQfdF9Xhpj3788GyZ7h2RmZNjMjVc
WCLdi2aXy/PEuBJ2IxMacuwuZFdklVdVnoHaQN0LMepmEnCX0rAr/J2qOHHmCHAnaMaj0nTZglS4
XJR44d4nlHCNzL3FyI/4hJuiBb9j9vs4r2hXY/LHOY03do6r9N4mJH7gMQUUr4eMPWBlZJzghzQ+
NqXVd6dBP1X6qU3OwknXPCM6dB3pf95WfbkEt/VALSo3ZFdl0tE7xBXLfE4ME4Cq8Jl1W6J8E+9b
KD/yPxoxAVRq+tkITuMGBxCOFy0geAq89apEnCftq8Kb6MQQ2Gc4Gt8Tu0marvBV1PH1YeOLlCdv
GA+8xHGJCnc4sMZxrGCRsx866g90cnCsYGSpFw83wpq8q1OjXKYAWjMahTkj6PW+djXrISCvDZaP
t9dwrF8nz8Uewn9jzuuXLtu3ZrkdmVJWmp0K/7IgUZG5BjA5rvIYx5j6UoyVHq3iZWNsB3xVyATM
O9rSP2n11dmLngRnj0zp9FwVyDquC/XaDLdsuIVMfUB29Td/vXj+O0fFZ618hvpHvniSgksbVZuf
8Tg8Ap7hGS9oPPTzoRLtlMXuzTbl4xusc5fYq0xw+L5JWsKTJoGnU1YYLjA+8nin1pvUWt06XwWF
F83AhpOBnLS+JMNVXFyr6B4eRN31cN/pIxhth81BRzvNWBQ2XmsJV5tpA3sHXtMUKbWNyw9jBCPy
ZcU0BRoo31a1JXsFDQc7BRoOjUBNExkzo+UvlPEWwT5kZOs8gQTnfUv1MVMOGfz55NKQmbjlpDQh
eAogDw88idUWl2u/cF/qDmeUaVy1a1Ahutt2a5KUcHyQe6XBzkdkG86Gi8I2EdrDTw6QavAXuAG+
wJBDuwg3qbjBj5X5K31YBVR5lt3hdQqw1MMKnH9Kr/Z4DrEE4aMUMX1gz8OYk+o1F2ISARwJH2O9
69gfgZLaCpLPDblI2IswreKHkqErLtngMQwTWyUzFjyqYGcJCxyMDY8ZWjMsY/hmkL+w+Tb2mwaX
4aG2d55GagCP7wg75YiPQHri7nu0Sxx0xGVhQuJNq6FDCJRiOEhK2IA1duXF0bDOi8Ct+NASdvmt
zCCSp4Minl4vgkDsBZhHMRFjUdzimsNtpF0bDiN6otlBMhxXDPBff8D6x0BkJSEtLGgWly6nRbse
uGdwycJBgx2N51CitU3bG9eHzleAjcnpyQFdaRbbmzcXNKlFR0W+4yuLtY/Sf/ody+0mrBf27xGZ
kpIXusEmhoiDm9hY++qahxGnGwuODwNfKxE+UsH6e0dhhXAmpTCNyL1zJxZZB+lu349kqV0G1mty
ncpbfJgQFKwYAjHMtGQ4kfKNxJ+wfCvLN0BTvMRtZ4sCV3Vw2OeYcZdEV3k+mNTY6T+Tk6g+E/Fd
H+9tfmXIuOLU6sX51Kr8g/gWdvtociWbK/HLQV4kSts63RIF5K/7EtXRukFZNpHFsCWBxGeYBXLy
kgbXUcWIf5H9a5DcevVa0tbgjv2I+OfP7VT9uZ2O3E4xoHaI/eazgwAN2C10A5G11Pmax0ahR7t8
ESJ2aeIzSHO5PtJKSZ3pZ6RMO3UEoPLJlJwm9ftg1doJZNkvjyFevr4FUuJUyH9nUdhKylbsVj7C
Dhe6dAhVRXaFy0h+veQ2tVvU7uKAkSJd/oWKXfvb4UUMNtlSnGy/r24CQp863PST9xmJBRadizMR
b5bmKAK7gzPyooSNC/d30yiYW+akKKqQFJE1Ewf8nMjzJtY9btS3fEuE/I+5mkdogc9Utwef3z6f
Dh2nZw4M0dqO4TGIDlkHJfuchSdzoiWxMpfCT7gnhY1R7bDQIuYnbM5wOMHI6DWvUnjvizfly+zs
h2iA2D9F6qWm1rB/n2M2NQ1gK154VELmGqd6r26IFn0t3YzAEuOWb1/1yey+1HyVYJrhVgEGOprL
Nu0KL7Zz8SWiZytnge3qPOWfQ/URLp7C+NAvo+L4mWOmTk5loaLmah1cpQSFsoWx3NtiiaPRr/c9
8QLzDssDXXLqp6vpi3EdSFIksQePcelsDXyJt5iL2flMwYzVFk9ijbgnPeKxA02GZX0R3HXe1rJp
PR3AXohywNGzr+IL/xlWyfCfBjL1Z2NMli9xp2BcomFAwc8xjwtRnLxwcYB3hArSnWP0OKG6q1ba
I1p0lETNpkHHBtZ4E8dbjjSIJV5Reh5aPmQ+mPV8L8DLtYTBgxX8iN94+oIAYVHJrNjB/AV4oNsj
R+gU7x71qlyxEEYE9xwRRNuihsYnAMgU2h863l2AEHbDh9DdX9F7wynazJlc2tdYfKv530n7Loyv
yqmkU1ueZBEZMY5UAD9bov5w42lcSZYJKFymSvRactfWF9emvEnlzShvk49aY/dC6dLuGn4snG7h
+P46O71iByUkGAya0m6XX3w76LFPegpt3s7rE8/k2k0ji/BQDUjMm2zcKj4IsPE9DNU1nlHi1mha
8o1hxuSotUmM+/051r9mYiY72o85YVHYQxfoEN3nByk7dgivhVMo47ljBH9hhku519n9vya6+8pN
OCJ6NEwHcZ8oOsJXMLrJCPLMrRVgKLs83WUNkkLEfa3p1hyPDGkDxwSdlJAI4K6byCpTR4cERJDj
XkEKFkL0OeTrYPRSuzov5Rf3hquszvjLYBUgANTeNfHRiY/wh5YBK0NH7vT6DG8jHUnSwd/V7Emm
y9B9xuYfBanPuUZAoMwzu9WzoFiGV39h4N+Prji6sk8Ih6NJjgZacdMQubLVX06G4hGL3WKvJAez
O6T6EbhEc5cbtyswXO71cR8V+wxZoLknr3VxGttTrR6356pHIHBaKHj0PU4T+1+jvkPnNMK31LwJ
t28OHcIL9WBN1KmOvfiZKs7IUxgtxYVLb5mPgb2IFCJIi1ZLHhAh22tAA9iUt+XRnPZphsvuYGgH
+Z2MrrCbM7oS7RBex3G/oJEkuClEfvufjmpo+NbYsLWN7heWHMM9POnKzPIgcdXKE08c5vrXZFAF
q/oifGtEwkaRq7KBhi7gAxM9bfwnrGkZbsefEFOwBXXs+etX/w1UVoArU2PSQmC8q4adQLxENwM1
Fu22Cl1M2r8pxLwf+aONdip083DPZdJYeOniIGRHFUOztDF/JAwJpgz2jeQo96dcADHtVtKxYZp5
SdRbPl1L46KjTGB26bzmK8mjRcVOQnzq/VLGcGP9UsZwY6WdFzC0f07ltezOYXjq6gNAnB9XGKNx
oC8DTpccLjgq0e2vmHDaMWRGsUZAOxSdX/ZOquwVHu59SSs9+TCMh+Y/yp/Q+vBzUJ+8Aj+9y/Zn
XEOOfsr859LQQRysFR+t4txpMqO12a/z17o4t6RgElVlR4HDlH8p7o1pBb4HgQotIk046P4h1/ZD
iSkBCZyF7qTkxAiYjtOIZdi4BdtlCp7vkxowy1p84tF4zNDtNA4HBJm5uwWpn4ekOo3E+ywrZRNx
JODQSmZs2YvkMW3bDM6oOWhAAU43nkkUMklaxpHca1if8abVgVtvlGCbF1t6Tj29KDdVP01KfOmP
kPxp/8jJvNdMxj7L95KxqroVBf+467RDnTvBx6Kn4zaz0Lh8SbTk4lOhWrFMHb9P9GXwkStoI4od
XuGEfCJMKnuBuWL10RM4a7NYpQ4Y/Dbzt6RLjvnOxkasg/KiDdedimX1V5/vHggIjkN8artTo58E
H1WyFcRvBjEX4brzr2V9FUWyVd98eBzYtKDaBN8LxhSuxpMKBmbY9Dzj5MTAnMYUprcADhnUAMvO
/gFXb3GIUSND9IBqYh77YoZEQ7JlfdD9xrfS16sBMG3pCQxiZmlER+GnuyUfiP1y2uY4hUekwaHk
0gTM8e7KymGk66E4Imc4Qa00k3roXI6OkmwWgUB5w4GJkw6RZ6SSlHqopjW6cSTjGRinhhSBjdbx
vWAeW790bgMbvVlH3GeSjTht8pBgkG0YOIs/XbENh216jsfbQrmL8Ru9gMiOh3Oqn35ztIRLX9zR
SY88ymwX/Upuj5V2LP/6H/XfPH4L4zefBvxagLdAgYCxlxbv9DCVdwW1o513DtWVIW8zdUNvOibk
eV+zdYOeWQYjrYoZt6TwpIlrBsLYOBm/4gObSZAzuptSkEAV+Jq1fodsyWiRMAi8jIxQ4576Dh0K
wlJaTA7JJOguSwJp6VcwvIF6xEibnLiVqC1jOhnq5oV/mbQSDaMRTcpl76/1ZfyjAzITRyhmHRBd
7DmJxo0DR9n23TEEGmqc5OGs5tSUlzq/CBPUUCuwfYvomnEXjzsy47JiF9ieLqxGUupR3/58FUWz
LS1lXY2zar3z3Trd2WuZXQb581t7mKTDH22d12+1f/M1HBGnllHhz6sQEzcI9vWShoSEp+twVEna
3pSZXWHPQpPVnOWfsY6WnW/QfHlP2ZrKPYh5QwJDh2WNJgnk1q1rwOw/EsJHEIxajeFpyKysWzmg
NLXHvyXep/jod8dJO6JNtGlMqT0BClR4W+mdACT7hox93Jf3jnlo/lhr/j6cfUZ2gpfMvyr1tR1u
zjrvVyLpKPXHpH+E9YdzCcu7DjG2uMf9zVK7LaV3SQ/J3yrEO/HoRhvSaFDSo2ELRiLTj2pEnMhN
+RE2kHmBMgo1/jyu3U6XFEVduLU66U8ir9C3vjrPSDxUVoyrWZK/7mD1CbkO6F81wJyeM2CUA2kW
FVNYBB2YGz/wzjJlT/2V4qGKaYtznx3xHkOPuCJZQrTuC/+v0TpCkZjl0Zq2tngRx6E4MUIlN7Oo
0WpYBFNiCoPgpZwV/9xT05DPkO4ayUkSB/fc5xLlwSqz0A6DWUNykJMAdpjojYkHVfDQMr9odLV7
oNSFi3xQSUG0OmGLUWiTwwgJnF3bzlTtWllB1b4zoEMwwgBkPhmYQYAHWAQzH4H+PxOIYBWKX1Lw
d/L/Zf4/Q/jbyveahFVU0PIzhLqgzPGoafsop3cDOVZyJ+zCdKVwqSDPM/7wSrVqzWT6JHBHNq/Y
/PxkDd6cvAKFHwALe5vcA4TwC99DB+6T/Zq7pKxfTasxl1X8LsXvmjDL0EmUV/ZF4AXtXlf2TOIZ
zP9O4rHMlc+hfptAHjTnND9L+jWeSDd9MLhSt5rvMEmJNZCkThov+UJkcnNfvDZrWCK1SqM9nMpp
nnfTFdctHYXzkeuhzJ0ePthyY44nMO7mVf+JHhF/Uvu6f4jeyZRg9oy4lXhX1XT8lpBATGmALVN2
edFReWB/IN9qsxr3WrIV5A0CgYW+RiBgcDIPKxUK4TdkBZYPTgVc8ihuN3AJ2sLCWM7GxKaMShNO
/ylANTNcksVpMXrisTTYtmwoDkgS6KAsccJrzV30v4r6hLiTyR8qvNbJvzAsQG0gsLH7qjBObCtS
Fl5QZOggzX94Zh6U4RhIZ86bod4HvofZj8gM3aLRY4WhZRAJw5CflIro40XC7wzb22M5IysAev5I
0BBVOFKV4BOURdF/xuGnsGnDlPDfm9Dd0ceWi3tv61wsXlfjdVV+pBQGab0BoN2jv4z6SxSejerA
sgxGYMIuNnJg6wVMInmOBTSzm5l7GO5fJB3F69I8qiIvgxiEe1WSFHVCa8RIvSGuBMUZ5AluzPIV
urhPO5ckQppeAshnMuZUco+GS4GjbbQ5ADCi/mQ0ys5QY3mdaQJ86WQnmTekjogQjHXVrsl80p1G
3bDPIzLaABhAPIWeDX8zRwouOQsUJ05TiYHBaoqWPSFS5htRgoRtom4hC5L9wki39TNr30jYBHDO
gRTSakCtHfv1EilPkrJGPZX4Jkkgo96bkZg0gWjzdzZLYyxtzCvIMzGDcwlOgCHIt0jcmC+UzT7G
ZNBjwB+x7HzMLGvz+hI+QKP20QcxQaidUBrpxgbZIdIgCYzZwgKKAB/X+DGitw/IlkXL61G+CjQg
9VoqQub/J9AF/GbycRBygh5QbQShpn/vxXJWOqT47zL6VWskw2oLX3P9d45P/ZHHY2SajeYgs9bE
hf4GDfEnZNlBvv4qrhaYl5eYrrMFWGK+d9KKauL+VG+a/yLOZR6K1zpezBFBTB44YKgFhP0wewZ0
G8s9XIl5+XJn309UODbKS9z3QBUQJKEVCsixChGc/mi7FnfK7EjaEc/Q/axxgwZiicBwLqVUcmvO
s3KIt05IFp8iUHHG//yZqOalzYREgCs4rerJQ3kH5va1KsLYbl6nTjpLACvo2I7HcXFMhJNcnk38
R+GlDS+CfF5VQKtWxDrOYP7URqwyEgptOmqzK5I5hIYNA49PMtiaOKNwMbMa4hYiJbEAoHDVbsNW
+7OHcx/0hY1C24wCAlr8NWBcZTXDrHUU46MRn9SOlIBzNZzl5MzXFx2D9iiph049mA0uoYPQeu2w
J2lVeZfCgy2QkLKb8BZEKxU6+f+X6B4DJsQxhgSxdZLI7ulSTnaBDgV6f3mloZREq6jFNe40TxKv
Y4/LuxSclOAQhHvak8CrytWDzqlJ8F23jA2rpJ+zGRe2EJyMxXdrReh4yG2n777UJZwDw5lvj2WN
7R/pGF83FSgmMj7Y0CAycAW0oUfFDwNCYWb/yL/Q2JJCtLhLqcWpD+s/lOZHFW2jRqDStYlQ5jHK
ml0Q4FzQFSJiZE9AB9DynlxCCwADNEVjfWG2RLGoBu5snWhnhAFZiXK/o5ikC5VuFe3MxqEpng9P
IvcQizD2iugJ5TdEgwsP/Tznw1Rf0j1i/nMFvyLETT8/rMDDUBbP0AM4f3Mny9PMA78SL4xBEg7b
+qyo2rFBl9qfWNr7f2PhorxceCRC5frDDsVfe8uwIcvHeDy9gK4sN9i7VO4AHhxVYkiRAmkg2xYI
77uZw+Pv91+JeKvgwvFt98hEIVUwwG7f0GBCuiSDwwN1jXuFkhWJJQJSdjKcctTHC0LxQFQI6cEk
cmCfozEEy9i50xkiLXQIXq++Z8cRjQ2aJjWEL497E4Z6XFM4b9snOxh04kZD9r8CnDGchc+s5lcY
B1WJrGqmZHYndi3YB/wBcn5GE8k+ciIfT25vMjBDeC1PifOrtkTzL1l3rbHZzNKqcMPJJ5Tuaej3
i9KVBijjPfFLW3bwYbSjDqVyw4DtnGYzgofdlG8YXfqQOhLIFK7pFklCmuz8huYlfPqK13O74PcT
jpMCByN0Fs0hfyWfy1GC+i3PYXvZttiykoi64FdCOzLxRM0RBAhUEYAhhpG/qSSb4YIWTKo/EzTe
uJMX+GctIibYnGbH5A8bhA2lNhzE5OledBCJ8W2yUeE1DPfpDIqmDICWwQ8E61xTiKXjWK64L0BN
rVaVdCNzKHnjLthDP/uBb+BHpGHAHVETb0B6fnd0VJ997wZvqKC404GcCbJv3FZ9PeOuqXTM6mEa
TvpT6lCXDtKm5ALt9pDNBpfgsBq766E1QAtd4wJJ8VoBtPXaoS4LZQvABJEpBHP1AL6rOegeEIZA
dBHK2mF9AlGL4w1BuzDHXbF5khhq8wtUeCmPcnhO6icf3wCB9557yXGEU1+uCEil+BbNlZCc0+Ec
sci1g6ke0pJr96ehfQCKUp0mm69hGNX+hh7Whr715NPI2o43UJ6AbqNx1kEZBmsYTGq7ipC9EOjo
70h6FVAty/N0GXE0K95Y6TeUylx7yfwT16xnVKtIxXzixl4rs1290nk3wAGPwokwMwStmABUVjEC
tS3/+s7epNEvmX0UarWak6MvTXiDz7Pwj3p+nhO2loCh0FW7seCQmBwER/E7jE5T94b0Wwlvv2m4
MOY5IUXWG8oqxcMiYJZbrLAG4u3y2kVnA8Cqg9rqN1uPJFJImLOQeZrJemuZiqx08FyB44pWMave
4B62nulEiF8jEnjX+cNMjxT4us1J+L+UJngniQHafFmgP2YYuwKuj54N8re/LxkY0x9jU/wNIINO
Qv03R7Hlp/6BXG9Tg2D4woHbPhCSQiggLIXVFJCiJcwolHaY1xI1vDovp6EFk3YeCBySTv5zlJnn
XYPQ46BTi6MpMib3hnC2b0FSrr8xcAkYgSCf5AwvrqiaJP2djw9w2eBUGynezJ2kmgb0slN3UC1l
TBM7vXVTcd8N3pDg9Zk1cxWawnX5uo0KaAkvXJM9UDNyCXZTsAvLXWtg7d0lMa4eet8rNd9G2LP9
JSlCzOWJMYr+Bruid8Y/whzfudT45sDIkdkaHRSARXQsopvxusTGuZ25+fiviefe/x+uzmu5cTRr
tk+ECHhzC4IOJOiNpBuGpKqC9x5Pfxak/ufixHRM9/SUUYkw386dubJgwWnrPAaE9QCM4CgDlFnU
8Es5tscsWNmYQHCkOBMQ/QAwmcE6/puPzmjt+KGV9Xjh72fTW34k3VKg3zpc/3Iec8z2rOuSWTBn
N82WA1xgAwMV7C9kGi7deJNsTWneCADHDVi8V6AFk4XVLVNinfEtr665CM1uWVsbLWUZyq5lhYQ8
dw3ljMqbsdg2oVuabmq6o783ij1FM7RqmvOMape3KHiDH1/slAUCo87R3HwbKRqyBQ2AH6Uvs0tI
ktdVvpaWVrbsg3XVrKRl1wBBWFX8efM56sbMSZlTggzzWgW8T6ZZ5fuV+DCajeqmgEd0qLSDioIK
aSA6KipFQvBzDgQuSs2rDFRQJzP29bCn9cALaCNe4AmWirtGP192GY255kJkf9ttGuVQquzsad3b
QecM8diztE7XGSzg3maNBUgTiiarMaml/RNC/oxHBJuqAvTScJDMUviLt/9wAhsiumFNaJE1dvUD
btV8h+1Zne36bGfiDcEVqH5j3sJ3YaCh7am0AtFYUhWHAMEPntDuwPafwVQKdFuNJLRn60P+cCr1
OzHXbbXCgCAPx3nZB+1V76hZpa/vOBuS6rXKFo3AjrAyxZtAA8seNGJfLLgW6vJLROAlokmQD3fs
k7n01xPdz4VQp1/eHNmCNLg0S25VhEIe/Nyq9c+t+svrZ9QjlIUVcr8kCs87JebcFW25ubPm0g5X
w7qG8NCNjUlCwNgASf+fUyydo313Mtp+iB+PRf2lI6ZdHsPgMGr7e91sB6Aar3XK4lVZyTW3AZWQ
G1Ior7OIZ8xe5IDv252PLpV5yeCN3aGOj7J2pMQ6cHUEsGVLg/riXsoXyOrBNi/YqW/pu2AwQ04i
uNhvlX67SYGBrDFPmqJd+QsEYC4p3JNtvi1zOh/cHD9UfcVfU/OqSc7JehGRs45OyVxq9tEG73Ew
G/9eLIhuaXSTUixfZ4z64cFK95BqAWLV6S6ncu8te8ukv1a3w35gelGIp4uBFEjl64QxMUhW6rjg
JVCcKTSTpVti3nMUInNhsOYr/5Ez+DENSSqf21mjSqahpvzUkNy0dcaNa3BLrHtL7N427NnGxF6+
c4KblyfXMvunr6HS5KcsZGu4Mj8w3eBLwF2SUMT5gCsiTlusUPoa+/rp9TphTOMBUVoHfcT9AAb5
Twu0Fg+q/Wfotg0IJ2HjU4CCyq+uVQyyxupBku3IjAAfpz2rlL22LInALS8hvQrCGXD6I7ax5bFF
xvIgERngqNXv1HrPurMqPaeXkGFOoNI4/hfTaQwW/OGb/p4YbyZNzu6QUL3p5tb28KT+cmnLRwJo
L0vYk75ZwoCADlPvfeyKzKryvufwvy/N9S+uCUcj6oOOdgOiKSi/ZesTpal2uLSxOYpv48sTcjj4
DW/nOWnvEznRLkKCorQco3uz1H+aLOYT/JEChO41FyDIq1/FJgD+8aPYRNKmfK2LS1s7dzyXG56d
9VkXjnQcsB5JONWSP5ORn49ydZRNTxLdJylJZvs5Xm8tOQgDlOisXYk/RIH7u+UYOf4ctYFSrH83
QIpn7jnKgxiq2j+cLpEpyFtKOACKVVx8NspnpH/01Yd5sqiOkmhY3wW6a1/4R2YEzv2EQFrYdWj+
5+hJkgDxg1Oy6WQ0cLN4FWZ/n8yXlG6gGtnEzDjYGooXPCN5zgAy4FAtvT7pW1E9kV4jl4VPgrLt
38aUedrvFsz4VK7JV1pxjIJFznPsQcqsYGxl82Fj/deXZlzg9wXt9f8GFmrA+/e1vu3I0tMjG9Og
tBPonUZ5ETUQefJG/kOafQV1BPs/wa8TjRzEy5hPerwQ8ICBcq4vKRrxRKycUPSDFnOObg79xZ1t
8OLHPWE8KFCouBkie/03ZR0Aq4WUSo5fb0GTn/kKbf5mLX+DcZxpwB8gZpDTCNfsBnQ9cOB7AjzU
WFdJ1cK3fJulCNkH/vyEyYAXRBI1B2m+kJGY+HZ0WUXymfLKcQMek8M7QAOTUk1lIv76nTV/Oc0x
lUwgLPhGGpnLB4KSpDtSfZhnT2FddZE9vzRWSCpknYYzm33+w2dHcTDYUJQLYrm/KSdmRvQ3sThL
8bV/U6gJJeqUrP8XaANaQGiTWkPi9+/f2QZ5r0uhD1/INYBl1XMv+if734BaFC2bv3yj+6A33ag/
jbu+FwZ7zQdK8p+i9Xk6Cm6oLqSt+IBaGpRZjdKpW1+kccG9RyZuco15DCwdUIeASykPbL0x2ydP
DPYWYyw81XK+qghTEAxGaqkd6AAILP1qrd5eZbrgMoEzSkKYT/c7ZPqfF09LVDqWNgAf5O2kepa1
S/vFYMfTW1Y+zcLWM4gD8+m+JXwTLVCUfskz3GE9+zLA/7Tn/mNkIV27LBipv1N4jdE1xhXdXyXp
NkRPXPwjDe62toZTEZ/L8FSHBz5x8A5QXwJ84UeymAvkPb4R8pZPMef0hR/ORPo5Y4aFFFzhawJV
+KCGE2SU5dUOqXgRn9fPN0fEYQfdGAtjtNXWe9Zn2GB/s1JTfkBw1m0uRGWeXKx+TwoSIbCm/xDt
ndVbfhulB/51bOlQQmCsdAv+xuF7YBPc76g0Ls6E2RqomyB9LoS2ZO1i2gZXxn9wFaLBwFV+QQ/P
cIFyx2UCJdCehRFg1Cyr2iUPAUZsnj8p6EVjS2lug12d0tBpy2P2BeeEWNXvw+uXjAMuRxiOYFAG
igjWfCsqUs5Ikt88Yp4+HtYzaUB6jqafMKgFP39RqidLhqyO1nQIAY3Qw1lFLgRYZix+OZ+cnb5J
o4/vUiIHD/UUiMSvFEfN7kTPec897qqs4JaJCOj4G47KchLP6njiS4mnU84LIbz38iOIn4nwpAOc
sCTPfhobekdT3xTiUv6iRcwYYJ9uRH+r93BQtmO/NchOUB8UuAMTpbr1+febnnRXfI6jU6AeVeVg
hiyu8AXs9NvAfwXzelD6gH/cf2jiXP++3sNgxl44g0NYJBK0BNbbgjYjV0VsXb0McyEabQ53YDav
z6LB+MFiI8SCHHgQ4Uz+QrLHnr/F9lHfKIxsQk9O9njqOX4eZQPY5GZ/4l7UMofxlH8BBRI4sEpt
DlMpkgghJb6AAlA7D0EMZosWH15+zetTsVKx1OlbeXL7wW4EJy3pp55blAydGkOyLfsu9UYO970X
pZ5JeWRHi9tezld18qVnnyxjJ8Cx0u5CIjiMDhUpk1tEOyMlktlmAJ3CPfIzMyMow85AUB4W9Zu9
FI27/T1rtHyhylzb85LYncwhrT0MbMI2/8c8hchTFA/t9ZTrNzF/b2nm+JorNXHyvZfFu0Jd8vSk
s3S4K+UJn+jJ74DUkzzGunzxF0h+80oL+0WyndKNrm0yJu52QeITJMm0Dv6pKAb1niUKbQZHhEI+
N+g+yCOY1SkpXnY8SVboJHNy3VwPi6XQ3s3+Sf2hMvJ+91pHyGe+4/u+g7UnnOBJvThahZeAaba9
RAy0y3L7fhjDixpCyjj7JO+XXUkI6xiSvfcPTQfAH7HbDSI3d9T+IJru61m+zpp21QlIJA+6dgbt
Sc1L4IqFi3OAxpuycCWMoFyX6hbnDgYEXN86Swca+oZ1kK/OINMZCTWeoupa6onu2Dkw9z9YqygH
yEG/Jxd6DmQPhn/H9L/s5wt19oma4ZZ4zd6xlCWbbBQqbA3cCg+8p7V50xBGdy+exfLmbDKtYp2B
+S/dzRCa0lzDAK41X3ICNI1Dycc7EhjYp9LNkB60p+DM6vOThogeXNoGZigNDdeOLLULKz+gHFWY
LWQVf1mzhQy/qLQNmm1gzU60VwJWi5UjL7UV+CXgPEjFG0ge6rC1Sn7iLml3w0QMYPGKofDCdjqB
y4icTPci3eMmt+uAFMKyRcjgPSDvQ/iooreT1xFdoyvxx5an0RwggfWASbgxqg0nYrzBGPJw/Oq4
cXyGDUz73uJOr57PlnTYQIpPHcU4YTvHf/iv3BrFvF9VKw/5okwwW+1GFZP7ogTmAlD6yKiji3ux
P7z0Y5pR33JRk1szLAp6ksP3/vXe1R8bmiUSmmAYu+f5Q653fnKOcx6o2zbblsomVzZythFg9mCW
C9ewbW8iPWmRR5GqpMzDR0rVYUnzwDmPr1V4z6Eygie0rqN8wwVX93exvyvWvYrvL+X2kdvptPzg
KpkWH161Z7oIQNY8LKbfMx55O1N3JolD1r8njYqqAC7QLarusnKfXo90eGRrtghlxGHi0DCJY2fS
vJDV+EAA3aYDg1bnsFjmu9m8Bzvzp4hA07dYp5mXhW6XVlTKzBffoH/h18ZAOS4Ise8m3kM6NK+5
+MNmpTBGZ6E6Do0nqjuJCyA/U0UpENRzlXLTkaMtZlD4JrbpH4JkHh6wp82NE5gRRk9X6WVY/XaL
qFSOUDYqnbUjpQu//1q7qoR4zAN9O/6/HHnQOMjxPzyljNK/szxjvVm2i0mUGfG2c4ePqYLucAL1
QuUMNRLfmWXTjlAwfn8QoSiXgI64aqEq3VU4I3ytAQdHSjY2gg6KYzt96/G1lG/D3Nw13xFvb9qR
qfAcGSREdxW1Nuz7cK4Idt7yMl4xwdMkQ/wAiUJc7yg88c1rKLl0kdCIQDBOjb0zRR7ppevOyrbO
Nq8Jbf+ImZ+fjZ8/eSuBeINJ5iBTz3kVghYAJ4GMcFgmWrTEYz9/T1Paqbal5Db6F90OJqUj+cHK
jpa/hKlozgNilKxqfOmvH1cwDlbCrSsH2CbNn8mwK4adiO1XnOEXO8adTSt/oltx4dYbAus6UWr1
VJMl4NwGx9RYp51gY+UkkcLaCjMAJxoMZZhDiaOsdygcmJGxCePkp/sDgVa8GfSD/FM9inBGRMzm
k5qLmHwRPT//AnXJZ8DzK1+aCDKj/YpZvmx7l46QynHIQRBHUMX3QZJtAguUVmQqbnvqJLhJWD1G
sCIWpXTrVg/qUbA58yFzCZA8wNNgh0x11OvwaEj2PUtZhwcdfBkoMRRRkw1w6YfBEozzPkyXPabd
iEp380D/kUMNUvqPywKJngiBij+QXnb1ku0d0gV8u1UWYudwgH2+05ev+C0JGaA3EEfwXGrtVsKf
gWVFX84dO8pcwIS8o1P1W7ssU87mwv8i0oElde5oEQ/j+tz3e77FKcOaeOOyESHIEz2LXDpu7ezN
vPe6I1SlTSVa/I9apt/2G94JfNMp9aLRiNTLG0oGP0Wzc4rZ59gEVmleF/JchfMwKZZxU9zrVM4M
pwfyWM/+YmX+/Ci0xdlQzUexzJfhU0fopJKK9xJS5UPs1u2LnDDdcAhZR9Z0s84cnzvpPmq4Sjc9
O5r8zlAMrX9esEWerG8hcoFkm1mQPyer+o03NdM/keqwnHE7lNqXE4iSAwPe64Dthbl9tr1MeOap
mgCveml+xOZGOTe6TfedJB5Dyiy0eafLIEBLYy4/YrLU8mOs3yZ4M/l7vS9SpwEai8gVXkRMxQwp
BMSerA4GMLrptg5PCUKmbTpFtqXywcfbx5Ser9TtemU6dc8Bd0N6DXMAs/aFQyiVqinx6TX8/eyZ
NJxaY5ujE1I+Yzj+MCYLlgtsltnkQxhCzwf/AX+M4y+dBwyf3xd+6hjZ0WtmGuVMPSnHz31/4kS7
bph48UWgW1oLn6jBZ6B8tigE7bvBhuO3UxpDPcMwwQQt9v4q5CsrMnnQx+GhLxid2RzyKzKrKfTo
nU5s9YcDOzieNCtz4NjhDKD20509gcTnbnAYOX9XJBz3lMThsM5elqmTAHzpDJd9z/aMQuF2RV8C
y0gOq7566aTb83nqjXlZbwHTd+k0wH+58OvjCEDqLvxd23APxpbj+7zyYkfB9kPUKTmcz7QvySaM
z7DS2LBO4nDPkl+f7QeGOpeJ+Dmj+AG2fwWrjTCWzRwzUvBG/oXR62zF1866Ej+H0TAdT8Jf7BTg
xksn+kecH/sSxyRn4hfITgijQn3xtQuQC0ROQb6974nsY1L+GIPPbvrQpg+Q9dOSd0jNx7ehChIO
qJFc0/Ga65cuvXI4UN7j8r1In8V4r/xbsGvERanYfOM4vLM14jPu/aUuPXBfbBKNFZ7bBq5RuApH
vsLF7NcUbnonX+Kby/jvVO8a3X1pC0pMpmFv/+3KZ2ecsaFpzSkKj1Nq40PUKXVIyKCmsxdNU2Yv
mnwVFjqrsZ/yD64dFp7sJX/DmqhRWkbbH7nGLbzLdbrgt+nqnYbEOB+nXHiFw7567SDRqr2rO6zL
oHj9mty6BcDTBqaFcVd7KtLDdcEJFBnRWMHY/07rI0M9mhbtFriaGWrZrrPRh/s4NJ+1f+l/ZgGw
vpRvkFQaD4Dsp3T57Fc+cc/6rYKTIL/3DpKctEgCr7AruO04IpDvLFQhLFjPXsU7do/r2wskoDPX
EVcrgXOm78AnlGa3h7J4qgq1xAsshD+EGmFuSDyQ9a8o31KXoD1lavV4nPoAu68CNOzSAQ9Be6pq
0baZ/aHZGQRob3nQBn5AXpiMLDAEuEKMhdHCPcQd2wQLRtgWxRdSgNpgPr3KBUSnu0WGxm3s8o2V
GyCQM94T6mxFf0npD+tScDuI6fti2ZjkLk9T9WUac3PsO/vymTakVpveQNhU7Sc3AetagAOtTMhi
NZKRhHhhGQuA3YLKPYhrjDTdcNgTwwXcBsfSoGV7ZozNZD/BuDJqy6VTLbH5DgfDYnh8UnABwofQ
JSVjle2PKz6HyjoYOKPyUyqeehr4jsN0DDGrBY41HbNDuudpSVMRCsmqX+0Hl9uFP0aoXYrkCiL4
pyVbbpesxVm4owaiD0nr0wipfrAH8YzCwNIbgIbqXzJO/taxn04S3YjOSBiff2R58n8ud7AaTj9c
8y2P7LS/Uj3BZH1uVQpQnMSG9gpsHiklz48ipWDymY7Z8cOov5aAfXoo8yItSedXeV7iBdsjZ1AH
0cqPTH+rln1/BeWAZMCPw6RSnErU9tRRqeiaZ0/W9h95+tGw35rwVz4S7abhajun8DRNmITH8XXW
m6tW3QfhEcHjJDqA6Z0KUq9hkk69xNwTcjDmcNkjix71V6JiMz3gHOeanCjT40iBKG9AjsFfuDcW
8PKSDAFx3Coiazf61Oyehokf/zUeQLbMXGF4jWhSSecG86Fa6dWSftgEgPDasJDc7toSp4YxYtfD
bjRX55DBY9Gvo3g4UfWFdaCE8hRf+RX+v54DCLQSjGHwOSs6faFyGg1NvrRQ09qkcLQKl9JkYz3E
C4PngztjnfwL2fj/VFBQgIFhB4wU1IFqtKF+7HhD88HEtFHZ+LN2NKBa11dxk+QbkL6RfOLPb9LG
+x7uZ+vKxXtJaGJ6+gJBTlw0F6U6pfIhjueAAByUJkQpmrc8EfhEtjz8RaDgrIqXwZ899ZV6fVVX
Sbh0wqWsF1SpDjT4yJ+K8uxCMDR2ZC77je/4OqvU9/jlaHMiRn7hF9uyYe3Qq1/cHdcXL5jzSz+X
zak0bkO4Mw26g3q7H50UrPcDUAakBSwgBAOAvLXnCV0QIRv6x6b6rngI0mxFB3k1x6KN8GPA4GN5
Ck5OFg/JashXueYVZAvQogHyhzcO7TIiN+6D6GwOX/5XU/QO0eP52Mdp0ibGzYpTel3YYBIGn8Id
X5QvcW+hq6inSSZiE9nsUlOy4nv59QaSgu62iqcRIho0x7NBWJhWijXxGCYznSYT6oaQctYTXiyZ
QdLrzwHJfOVT1T5e/rvKq4QxVHcj7m3IRmSzhstYHwj6SbRnNi0eVjsZDmy95+ZOSgtDmMoxXvCd
2YBv3cf+fCeY474zQfLtCd7Eh7KlGGxOt/d2M876Rl+40ehavW1tSQKl4tc/CJcfL/N93ubSnDLs
69xh7H0V60Au7SrbM/sFR6lh4+VkMT7ZFa15InU1nBKzQ2Sx5V+x8Q3VYxEv6+op9g8D8tDB4Oix
/bW6TfgvujkGRNVcSd4hKhF6jyzp/wRrdZ6El4XiVuo7WItgA9jsMxef/qLmIEQ1Bk2kMSkUmxMP
NyL8tiSYWXmKQf5qg3KqK9+z8VAF3bQmt0EFDUci7RwDIbi2bLLwYnVOk8wNSACbxMnh9ZGx4WUG
mdVdRensrADw8P635nzNkijcYebyXxukUt5f4WtDWVpKij878BJhAwAc41+GlQaHp29rr93McPgD
rakaL7gz4dvid814928hWVF0xtIJh2SzyZ4kNoRtw5Qhb+ALiqcs9tiwIHATU+Ba+tWF8WthPKJj
qCnQsa5xB3+e7tABG/TrPKQ3NXkIoh3rh3By/WEbJocsPgbxUXk5WeFkzLbaMWxnZpZWriXd7XEV
5i686izbwqv+jegCKdQCVomevzaDA2TnfDzh5v097+NDGaovTt7sUCvgvxSwOtXLsYwzc3r7niVv
o0m0+AYfmpMHOys2UDDnsODgkY3o29XnarBMciHdacUCgjcHC922EYsDcW7s4ekUHND1ePL34kkU
T4f36IAgv3hnbwhVypedkA+F2vqjGbMl+WyTD0l5zw5wa+Anb8Jmk8J185cUrnOyGcYZIcTzliMn
AMNvHuB41VjAYGwrEBuNOdrFY79nM/tfK1UksXqYX/JmtZGmDVSu4ABSOGv2vwR4sJeA98CXJU+r
fMSvOz0hYe3gv0g+xQIc1gYFH9sSr1vMR2K6p1jKgCCkOx20mOzUig/eA2Hh0cD1Mo+atiM7RAlU
vcoLj8IsUgkth10PozsNj/1Vb6k4vg3dvWA163LyBuTRTZ5lHjogKtMmN/ABzJT9dlzxn7cWzBu1
vAvamv7HgOPfiSW6srdH4g4kbxnf8Hn71W2oV4JBYcU16C59dPm1egeY0IEN1LcRIZe1qHGU7dQ4
WuNZba6+cMvHRyI8LPGtDd+BWo3/pRrzcW/w1OtW/rjnQZ9zZuVo7G/0tqOm1inVY2vi++Jy3evT
VwPRbHwzMTyKc8hXhEQe3nicTdFXKrEgnQEfSX1UetgDPeNVu5JFjGBLAqklUDWqwHiN506/wXiC
6NVBqH+iw06CTbPlC9VM2qVfTjIsVHVb9dus37bQvUswXPempxfyFlZXA73A+9V6eIAzGk8C8TeK
ytoNv5lCIAkn4XIQbLJuRg42fd15He50+ST5x8oVh1MVXov6XjZPddcN703zYRSfA/2WYBO8OW0L
rSthaUDX+r7K5wRcvTO68xm+pnXLLVTDXd3YekR9k8dLr6SwUNnE5I6yTa2uAUHwXiCpPmc7sSFZ
C/0udg5vkgD/BYLtVmJjHZ01Rr+LtK3aLTCnRluIkOQJX4a8DNyekgh9q7JWWE7KbD8xuAh/yPiZ
XWKJNe+tkzVfrfklm18tzStvUvKEiR2PME72XM71WSpPeYnh/WCE/2HQYhZSeBr/c4NM1j6UF60D
Xhv6d6twSP9Uja+g+tbIN7/JVHSC2qRkRdzUtD/9UwLvt3AKeLbcLEWn9g9TiH+cHfwu2cwKLVKZ
3VsbHxss3VeEotyyhp55EeVT5x+HNdmYXyQ3PiVU4Ikd7blnDt2XnFWlM8d3/I8C3nyU0YR47Lmi
ZET9qxSnH0UgZkuunCCP8vzFPVgs2eRgXCdt41/q/uqbYNAeUOxsjm+leReip1q/+RZLaQwdxxZR
IyP8lbjQc0NlRtA3NpYABrsqJIC/AI0Xv1yqDRgMGKC0M88T4E48TEB3cmdG5SO8TflfmhSa8k9T
f4f+lyV+TMEb+9qJ5NkOtvrLIoDJ0g0Dxk5RdnVg546m7CRrnw1elRzIV5RuWsJFhwW8K+IdRrko
3vmgs1mMOP8i8a3MCR4uZPmejnvSxlNzTPqzyIBKhPegNydNOWjhoZwPL1LkRJ72Hsg7pbjn0mLM
tkHPM+KqjG+cOgx24naiOY16FfobV3UQz6QmGLtluSTZXP0cKkg2919x9Zysh4zcPF2E7izD0Brm
1UjTL8gFj+NlQHhUPQ3ZnLzHjyiKuY4svzIjXDamslaTNXKyOJNFaLcF4AOrA3pGtyoRp8yHcePh
QB+2Lm/R1eh7ossRKjLVfUQdMPVEe/wtUenB2c8PonUopoNRu6gGPtkMp0eIAFj1idgdkyUuoA0+
LAQjeGFUHi2D0p6kHechuhPyffvapeYKO72sYbcDI7UN0gu+G2yBATvaDGKIhr2aUCu4ochBJ/Qb
KvmOJJ4x6ETR0uDLLOabuEtbe8BYuUEJhoXAgg/bN4zQS4TlkGdDttdaipns3+8ATddJewZ+womR
X4hj4SvjAMZ5kl4ajjlrgvnogLl4rrnGKb5q/vEkMJvA5mRMWa/GQ5MG6ph1IE0TBQdee+fTiLBI
kQ00slwLEcsj5PGW9tv9JO7gzZiUNW3q8EYzMfXVA3/O0SmnBgQ5h6ppA3Qqj3jLIU36S6Gnje4/
zYSXp1i7y/JthLfjX+BAYmALkmv9Y0brzMXrWCcrxaLwtLRfZAKaN26JZs+YQUIsPmVAy6Bf4zEt
D8a/Tr2J05V6lFE+mUCCI499T2wc6V4Sbpr+7KN3lewMCKDS9cvZH9qRwDSgMrov3RUG14ic5N7n
m7j/W7b0wuEJ5bTT8J7ohI3xbjSOwDbptWw3qXzHV/U6ZOrTBD6Iajg5HD6T6KE3Pz5GwhbqMaan
7N3RjOUZbEC7m3II2ds5Y4zCv626LRSPUJmhVPSPC8ayK+6btlxv8uk7LJxemAPEuYCJYNcjPR7U
hg5E7xV7JN8Zb4buXIQn/I1oy9Yexpnc7xvOiVuumITGV8EjeJZ8vIr3yoRHPku2wGzzA0WO7EE4
HjCt/mZjGNDxAL7Gebqr8+OYH43K5tGnpX+z7k5jstXeq3+whEf/c4R4xbb2deSMpZCEEU+Rfw6l
Uygc+73kn0X+sTy+6EgoF+TehWVSf8PUkTwr8EqVaDtjxE5Q5szilGx9etns/N2qCLUcB/MUt1eC
J4TQ7xAKhydzffeP02iwrE5GtzaCtYx86a9Ui6toZswU9TpzkuTYJqdJWFRHoX4qSN7+IiBjyids
uI3hVoYb83gzXIH3JxJYdjHI1CCi8fn//L9pTMnKovT/FT3enpvV/4nG71f8VaO3Wg4QY4PTBGfS
AtDcLOUF/LIFm4k5tzuy1fWpj6BgzRbZpGveIBF0AJi8H7rH6/brWRdY7cEE6PchVcPs0cAxjnM1
JGU2JB7B/o2ORN0CT1Hq8WDLZQfkdDXcd9jMr7gPjMnGTaQ6swWJ1wGviBBb6GOK71rlFTTVH8dl
YrG42PrSVsHbBlC/oWEEz98aCavCEdxsWmUdE5Z+rdRp3YebEecEJDjJzt2h3Rk+q2zPH7ymO8ja
IYrnkpp8nRluYrjp6L4iWyiWmu6aw3zyF3IXQXGo1lTX4b52S9wRALg8Qr/KkuQxrx0ElGlvpZ7a
e5I+l1wZ7SFfxCQD4pvc34L4VlXXaLo02HlVco+bZNhDJH9x8s3Aav9pefzxfZto0eCFRvncFosL
srY5Y7eR6yH6Csx6T5AL1cZuOb1BhmVxOOzpCWBOkq1LAxIIN2SBjWOTmXY7nPPhPHVsoZzGPMs9
G5a5pQtfiA6KoroW5q1/XUpp1eLhyVig22k3I919XkLhGlZuCIfUSxsH10gn0nZyN3PCxFhwpnEG
6mHnIclhfbQvd5ZI+l1EP+B3x36PV0u+6+KNTWygmBxyx7TNgP6lbab4ol5ah1B0kOhyYHFYkfae
a10YfSgrZbbaioojIcWGN4vSDiZU+UhukG6XsZvLghJ2ynyZf8gS4e0biMWkG/EPsj6x53DBAvd7
3Qszz5hCWHkrR7s+2rXRrtJdJXf/9vmi072CTbuT6F4aUy91UFA0mMuAhEyc6N6sboYojzJlILiS
Tgx2YvgViWsoq2P35DfwHeIxXGInFeE/ZG70eAiwTD0Iy4zkI1C78ayT9wZQzTsTVGF8S9VrEd96
4SKV6+7Y69dX8siw5O0m/EwTBah73xZ70k0eCZI2PkRwst9U9dmqz6J/pOQvSY/iT9iZKDqICjdu
f2Wr4G9oNwEHhh+ZOgRVXoJv+OLNU+ArIrXtUySxyiyn5KYLGV1P5Td3mzEcB5e2MPRgLCR4cCIU
pHQ7svrs1yieREDneRA79g+gYViQ/cLwouJOq3qilEJ0ZfLnJUZ1ToLFi+CFw/zGyB3QL6qJC3l7
KZUDfjS6J/EbsXwJF8jYuBTlG1Yt8p0eDkhSkZwMuOKxi8kwijVA2BtqevAL/o+KLvBUx5a+iujP
ZUkJzJ4tE/+z5ttGcI3ZwCXTmEqO8Ik+z7oNneO3AamVHBvhXoJ8xL6+3ObqEmAyIyQpEEJ2dJiB
KHFUh4SZlPzFyUVlBNk2Cj0E8xA9eDOzQRlGG5A84iJ1OZlNIyarH8JVBaOcgdN/Myvt657Ewly6
xPEdj8cK8xenMGk8QMt8ROY6gNYh/ABeI0pZ8gMbYetQcTDGqzsXQ9ooQiTH4LLglX7LklXEphfl
HXV32TgdgCQo4MnCL06jcOrEU1FhPDoF0mlwJMHLgGsyqGMrEo+jcGhlT3JCIsjVobR5C6dzHeLq
A9A2ycPDMbTeVBoixWujnBqmw9e+w97RHVXjtLqJyq61KOP20uQQ9avV6C9oeMl0ljNnFa2yp8Hk
xJJHHN1+dGsOE/17BJckn1kWqrBRlA18sWFGjG24EZodBLORQq3clSO7VZ4XOJ3ah9q+a9K9CY9/
mUTaa5w+TP2pNh+JgwwjBu7vIgmmQjfAY3xsV9wOZXwQQK3GBzM6DInXJF5rgN2PgneBLWT3HytB
PbXmI83vKXgwEDcrOyjXQ2qvjHQldvvjqph2YebqWJk33fFDXPQiayZoVm/0Z/bVo7QHJ62/+/q7
tMP6u6Nt3tMDwpCeyfBFX2cGOUQ8GPAIJC/6UxkXK7o08in1j6vJofonx3SDcg87gvffa3tcyebb
oD1q7Tb2lxWGdYzsCO+MNni9U/LvHk2eab4rBLclrpbvOOWEFy28GBUblvMEWl48RqDl/cOHOlfG
c9a/tcpNA6Y1dwu1MVSojVBvdHETvFD41hqekXsiXn10O/n4JTkvoEucVxvuDGgXpVsvKNK4Bey6
h6URrY6hrSdoKvsbOS0bWFf3hs5rfoAChpppkprAj4CAm9u0fgq+47w5PbYAG3hYnh+k75nyJv2J
gxVqb4c3Rtgb5VvQ72DGWmxqqo33SCQHu4dUbs0fuijpEuiipEskGceo5+CQLRZO9Q0XEUsC5gDG
EpHFpwtzjO/YL2IYop9PH29xEke6f05Q/KR2DSOXrlLNOpJTMctvyJqS/i3o34n1NS5LAFTtvhtn
kogAh5PvtfbiuOEFUGXIe2EJuhUVdZZXQb+8lHMenCP/xI8MiHUd++rQtGipfI6B5TbB3rRo8zuk
S2PaZyvJHgJ7ZSGxVV5OB2dF6703yXZC/3T79nFMEop4d7rivhT36CWyo1e23OwrmmaafdjuS7o5
4TPN7h+t3GqY0NG22FpxEj298Nha16S8UTxbyq7SuI3g0tekwsaw1sXWV4h2u61y9qs/K88IP1tQ
Hoo7sidYxMrtzXvpb8a4MvWdT73TsAMYZrzphDPr7QfNKhfVPyuU65RHmWqNS9KcBdQKxaty0l5H
oT+9ikvx/5g6s+VG0TDbPhERzKBbhISQQPNg+4Zw2pnMCDHD05+FXae7IyoqqrKy0raAn2/Ye+2D
aBzr8hw1l0DFcgj/5Dotrnp/dV34LeUPvyVB4KfgPHV/FQQQ61+qPTYQhfYOArb+mi9rwxuQ1FQ7
6hdNc0CJJIeA+VNyMN85LLrHpPkNb15IWk/POMvmvZBuuJ5/AQWoAdAV0MwuyAzHd8jdP5Mjvv6S
A/gHIiIlQI5ygG7P6+hembx9ozTnd/wmgLFHRWmO3VpumDXYuE013cbPic9xyp1IchwpuejRre8f
PVGe64AR4/LhLD4m8s+TB/NE3xRcU/eGatf8LJ3HI38+3wQ2V14xK8ZJFIAsd33m2RICwhB5AH7D
w8SgsbeN9KKXV7bAneS0OHX1gIoFFkDCWdgyvseQ4LwWW930SXPJgR0sthYLMK8TPA9d32z8LwAD
/Ew9h+DoIZU8GuaFpReC3N9wb2/1hI4q/2XuosxUbBge3uLjV9m+IPozx8HPgu6LPa4BTM+8Tcsk
gIV3T2bPnIXqIfUe2ILJu0KIMMuX9g8ijOhfQ2O2SjGwjppzll0UJAT8NW2qFb9MqhMjVIq8/HmA
lWGtyGSQK5d5b0YmL3wQ081rNzDJuYvEA4vLhqS/reaA/fqFoqRkqMOeu5vgZZzkZ/Bl6l8RoSwd
crVNNeGafaxC7T4LD8Dh8HuWX4v8WKFcermoYiWNdsJrBCyGni7x9zUrf/jQxmRHxRsQj/KzUz4z
AO4AGcHnZ2+0Jppxzf5oOBZ0zzljlMC5Atzhy1WfninRhMyyAeiXSWCP/fLvwKxijqCFimbe++dN
2+M7Z9jftP8Jz1kpMqdnwYCxgTkh03FkaVAbJ9/LLFOC8ecXzz3h6hr6s+cxFWnYjgYAc3GzUhjk
K3eRphTg02vmGNbCXiQGapNmbrnYpDnpoU40Z/8Q8AKA1UEWO12FkTjMt5EXJZKWaxFc2/ReKFAS
73JyH+Tbk4fOeSoXYzz/PVd/zhhEGTkJcJk2SrGB2zmojolXeJY3LGm/5hjIxK/lPRU9unpm7ujj
gUI4jvZhnRfpW9Ldy/iK5Bj3B5X5IqR6wIRGQAVEgUORxYwonBdKRtazL5edOOkWTKSqt2j88EZE
hv9/EYI0mewLlt8MMFuLp1AwlvJBPfCHCjkVKfN9gBi5uho01pWO80DXAruC2oqSj5Ba9lDczNyP
TzxnwyO8lvL7IL+H2cfzBx1XDjdaCApd9vXDmYvCA8qSl2qsJfwi9nD7muW8ai8yJpEXrH8jGhwT
4lA+7/TJhov+0Z2SsoM1Zc43wfTovshsPqCxeLAjnLVWknkxSKlmbc/+WcXqeBXStzy+Y+bhxMKR
AIyAE+t8xHmCJ+Q3Ja1FxVGdn42zoKBX1zooAr4rPqrfwwnrMUcR0SYMgpt/jD3RSgBSFn1cH2oL
XvrdeqFn+PEkG9KJyJ/FnolqNR266SBNrH//C6eB/C35BnmMPBA2yDTUBP3LV0Q/YEukrSAQkf9D
LFBbkbDjy2tx8WfOcPih6qXNtS6tv/KwfdHcdy55ygjC0LTpKJdVx8JpxG6qbAnM3Rzx+dCcY//h
77QLQ7GdbwvG6K/NuayPXXJpWuL9Hg+PLQ1wEs9COoXygZFKLt8F7S39SWhpo09EocNO0BlU7Izn
TnjuEuBO4Y5E35dKQ33Tp0veUAYdQRlA0FysQriayroEtzc5Cdt0QGzrtN0tSnIyPan3h96vZmc0
6Tpiy4TMYrxrzLxFJAS4NjF2WL2+rfWt+twSk/B8RD8eQXSnAqs3IBtYv/TVnZA7Gt8/ORIzLGLG
egQcvB+6HeB8kTkFuGx/Vw3rOwNmG8muXdK51jMYVqbRiN0Q80pNKOEO1Gy1tv0aloDPqiiqjr20
jxL/lXvPbscyBg8JiT869kQgkhshdFvNfWku1Vby/Rq/m+hvCaEKnQMr+hOi6ld7jG6AcdFUZ1CC
4fgN83KZ4TBTTFY+gD6bdpPG7o6NdkLilxXpG9RkqFDBHWT2QPeG5pgMA/Fkjpu3OwJfObOn1saR
WkXbFEBM/zfuWfCumuThLRbHOV2PO+wqxjfuKyZm3H+566HuaVBBO0+Cf3+YV+MbUh5uOEmc92a9
Hdf/CZ2IumtrompchmUgmH8c9Om1NN4YNw7GWzA+jOwhB7fAml77CpE/I7Np16is89xed01zK5Pk
toqsm1hYuR1WOLJ2auiJE05KX+vxJTMr3UcrwkHE4Vsfv/rxyziOrGutXmEFDp/O/WXhJ91GExyb
RYFjlvM8XSI4chVHhxz/yQ0PtW3H7TrEVkT4udXRVgIPSi1iF/RunrmeS2RsaO7D8xNCCMmxtHwE
qOCSyT3rAVsvlz0B/vxzjxsz/DSNP0X11Zt/jOqrJK90+KzzDxU54Z30rKw/Z/HpKe+XtMOwlhiS
bZEvAj4JUJpLNvtjCphZtvj70nsyaAm2uE2IdpGBxv5YOHTr8Rtoxev1N9vwNexUZcmLRdNxuFi/
wALtycCA2KId0oCx3RaSu1wFlizbrImJwVhCNljo84PI4qmLfLJlA2FrZPPvxXAao8wl2gajwI9L
oFU98sGMcsfIMTwIsh8tdmrkbdnnCpd8uojJWa5PIfkt2yVF7Ua5m9MFi4sa4pfdAxnv95VJkXvO
oe35xUfwdIvuoKVHg4lQfipwQYDN4XZf5/mb+XpgVAiEnS7sstIDcgnYsj0C9hnVA5NqFS40r+jW
R0ie/+mxirx/22G8NlWHTer8jKig8HC/YXo84DnA8Iy1pKBB4AKX9nfY7MvWrxZ/DZnu0gv+Ktk7
69IuXf2sJPPcD1lMmt6/TV89JPWBFqoev0Y0OYkVVhcVmQK2u5marlC1Yj7mMRxteO140ciNyx1x
Zs2v5MVDHj4Q7+MXsnZ45WXku+RYEcv0AHcQSg5kZVqdftrQ6w/GRjI2b08rGTi9gP15CRqj3H7+
AYCNPSEFRtCzSZuN/KbsZqQ/s3tA275YwaD/FfRXTADAmNTbcav64Ih58qE5J94vz7nPncoE9+g+
GXZna7zoGccmoMDMXwqugBYYMCXIcWXzmmzOnY6JIeto6qEadMCMUEKNRP6ACk7HsAbMuPnGALQn
2agK2IbmJGCKh0HYG6+9Evtxu4INB7JVA2wr2NQra7Ctr2CdZY66ifv91NExoSjmWssZfdlt8bq1
wz1frJvnOXueo+c5Nk9Kt5Kagx7jwtuHUBOYMLTvoXT77uL9b9pJRqyevlqgOudzWmcozizg16x+
DAN1GeYynHMfdK+ACQD4mxRrwMLxlGtv9F2wcmeANb2ubSeAxm1TdJ4MfvB1wQcgX8V0K5BwzXZo
toWLOeRRIhnUdzHLGVg2O/Zed0lwFdA821Jw6/KCsijYZ51Px6A82u6edCBazpzTqjjDGaYLLKwL
dnyiEIL2jmsiQEatY6A5sibjGHpWEOQ8oHff7NZRTSF9IsuDgW93HVg6cYZx1xE0I6Eo27WcVFJp
lfWBL95Bcmw39vx/8OGU8a7pt6+RzTFaW3YGoqdYr5IN1YV7BjUKG578SI6BQHkP08vGqDyKW/mj
Jymb6RZ5AT/3EuCuiZDbPab75HkAOCtj5LcXwrpiT/v8noN/FMO14Vc7IsAcGgljU+PnlxnnW33O
P5xEKOUIsPTiCN3EIVpEyw96vntVlo26VlmRC1QRXptaFE00N0t7F3xWpGygS9FdHimj2/X0KWyD
7H55x8aCF4frC7+ZS8xDka9Ya0711ubN1jBfYWZGHBA2ypisqsWS07qSTpyfxMWxbDBpC7OO1fzc
72iwDRYWI0NK3F+7bx971C+4ITuCUtZYPAcSL+DQIfSs3JpsnjOyKSBx2BkZQu/Yi0OWnZ28AKBE
EkvSNR5qxMIzNovmUgDKGGBnKA5gh6ANthASSJMdLvRkL2AQi1uc3qLhtlCudbN6GiuG8DjJpfIy
F1vLhB46mjPcLYTQYKFCVunClyjvsemTByfcW+SpDDKdqTjK4RlNNu9qXk5beLATczc6ZgmUzg53
PWN31FmM3XHFQoWba3wWB+B7aG5A++Hn5ofI4N0i2lIb33mq7Kl8E73Aglxub3EjmD1J/QVJh8TN
AsdltBNZYgT11EPyJDYO/B5K9v9JW+R9KC9LhqIhBlFmhiT1eDr1+GgBQtMNN0a1K/8Vkg2tbdfd
YGiyR5hmy9sxkU+ICFLWbwH2m2P5qSv3YHGDNR6Pc8FoMvmENFdbC+VU7UFixfVVni6MXGSrB18N
/VU6pC1RPCRhePK4E8Nd2m3hkQ8ZAupNKDjaLcp3i5enF/6g7zmRtM0idCOCw55u9lEm36BCzf5v
3//Nenwd955QQXOm5XQJTol7pD5Y22fJTnxue9bG+YzoljHtM5TnrRCv8Ov9KQHvTHabvyEXhF4T
oGERLXasJB0gw+FlhbAvpSMJlk32RzUsmdBkdjBcsM6dgnOQkAZ16EOLZ1mW3dn7Um15gnhKUh6Z
LyoWyCo64R/gm7E/L5HmxMESDp6ofWTKpW12RemhPRKwx8F0tp/ZVYFS+7rFyk2Xb+ElHL7T8esl
f4bah9wQjTG/ODNpdmaatVWRJgV2Lp5r3ZyoGeJkDIez4YVcMDiO9fk5ria2P87iu8HUmTixibJw
nbHi1b1KZL7pwMurqGddIERwiVJnGJYg+lhjpHchuHfaQ83f+vyNt2zDB0ocw7Cdhm03bGVkjoYV
4TEbPPb2pUKf6Lcy20Tnjoes7K2NLT294ekRXtwBkFAez9ejrpeGBKe9So4Nb42z0i/75KoE59g4
oalAHgBXWz3mDyRQ0+ujJLNBvPXlpXkXjX27Fc8YkTQ0rOgSW1dBWYOUM8I2bb+gZI6o+KDoeXzs
kVPLjHI3u+mSYlNKNj2a1dHtyhPxLrzc5/w0buo1BEji6Z+nGZ8z+QDV+PCKvfpR2RJhNMp1CC7a
TBG1J+bNqofkRzN24kgAxHbI59s1ZFh9MYEbvc5mfi22qn6IC2a8yxZ9mf4I4nej/mDmgAO69yFz
a52P5mRkTp75g2qrydL+JygPkuwUktXjq4q9wm64phuCtI3BpbKush1UwRA5CBFZS1EgOfUUSti+
LnF2TQ+dvKvkXSnvEv4atzojF51KAG4dk0Ar6O7fcnfvBKtSbUm+lImNoG3ELsSFJITg0ZvvDfSO
/fKlIpB+EKcTFX/6aY7005Kvwk9/HosY46hg6eZabCFinaK/wXOrz+uDZYAxMJkJNmG9hPj4lMD+
7EtpPY68IpW9zAox1KwlD2Xf7FUKP/U4vlAnFZbS+mUCISBBEEpEheqEtW4lCRVQxTt3SRxNBaPT
wKRmZao9hayaG6tkbymtA1IP4MdQYGnOc/zKcJOHlirdYhMV+JIkCAJsk841cBeBtHyvYqY8bvp4
DcT3cdv4pMGZaAvX/CG0HTAnEeeZGFYEa+E927+4BHklx3vtG0qNFM+G5ziapWsZHtIcC5veOZHs
apnLddIitzrVkScNwJxpSFHQIqLxW/bXVKmWqqOeu2anpvijoakjUJXuTgLX84m2ou3/ovEYsKiS
UZLM98drBPzkURuh6gh2FM1aYhtHdBsbraNPWxdbKbXT/DrAHZNXRWotM0jWDGgu0Xh9kSrD7ezj
G4nMC54jukSGIvVafdm8UKkfePJwU6OwmFuj0Q5qtmw201RhGbK6bYnJmXM3MWfVob0AwR25Bhzj
eBuDsWx2sbIrLsJwF7VHrT1S7RFu3RS0v12xtQ+h4VIs3OTXTSu3V36vTDEyeREtoRVvFekPOa3Q
9xJ8fLjJXhHa2S2Ln5Qc71kSQd4guvPPZK2MXlh6qQkzxxv4xb49vFpeFsh5D2gFVgGh6Mqm0Zws
vUa2+f6iovlgtsgfLNCKR1aoH3XtWJEzKq3OkY1Ggtm4SMuJukWZ6X4sq3HXIahwcz/FuLi4p8k9
9Rsq65AgppMcH4WlRRz24BVoNbgzk10+bINr7BtnguRYgoNnR40hCu5fIAXoKxjLwLk0qT9QaLSJ
zSI/qMFlzx5EJwQsr8k3vlRinl49II1TgGRGtefYUBCccN54SQkuy33Me5B9MFn12bnnsmUm0Biu
xJnRj8Cvcj+b+af5TbQ7Ke0MuGCNqoD9gk1JQhmkYA8u4UJcySXLfp6jmf0LV2OB/DRhal8BiwEj
JMQnBAAs9tkpYxyzRjZM6HlDeGJIM1MahWRLY6u9iC3Aj0937cIfwWnkfIXCvPKFCXzEhIdnLqOj
Yj01g1FAlOIxhLV8JW+53QYwZ/PtkzMyc3NpMzSEFjlC54DxL5nDrVpjXw7HSD6X+bUn4KR+5NIb
APYYL/9ZMU+BQGt/ig4krabdOyR+qbvHbBc7hBibJoEVtIEr+lfDF86LmicZ2o7/av208NSrRWk0
9F79/kcO10QZavEcZTgSMb8rRY/YlkS9F8FtwejtU6iubXFZ1ASmHLV1z06OcaUOW3/VKfMyrgzW
BaDZzBl0HIYIrzeaCmkZm92M+uCVnMxRApl2ENT5HkWZLsQHo9nL9A7BWaI74BqpR0Awxup3UI0Z
kUF1STLosAJeCtaZatRBnsaehMF1WTCY/geVO6eqTViAv9ZZ7mTZv6dkN1Ts3BdSj6BX2hZDC156
1lpH8hWTWzxcuhEW1X+6b23aZJ/m8EjHR6lcdZPBDQXWFma4IbpyDRN9JlAFDEr/941GAYZktcZ9
Yjj009Dk6nXTegtAFoeGvA5k1N2bBCZMvAzxaZpO1XSNp7sCu2zmoQFyn0J3fLr/EyWLcFkkQVZ1
k35OGsxVd2D4XbiMzIim7mZOsFJ4hkhg8lIV5+a5gLuEmLW4Ig7c7SaglGCG8Cu8bAwhESRAyU9r
P+o80c4XG7nZyIGT9oiE8Nqsx9qRJmfEJG9u9Z2IQWg8yQuCCS6CeumGazlcBVtEyybsSI1B14Z+
GVdPXc95LgDNurtpXFEdYptpqSgw4mCQR20gWbYtIIApLeaQGx5ap8D6CM+J+HXIPsV6QRYF8YbE
iuIlJ5ANU3j1hgtpRSOZ3PL0Jq8LK2i2IMm6e127BJ++dylZGxtpievTekeRj0trhQARLo2IsfEJ
aQQo6+sE/DR/+cBeQjLVhh30vdWwJHJ5zcZHI5PcRhGBVlFbXFoU8Ro31Dw7kpa8L8mN26HzQpzB
2J4BN2P7tF1GsIFRq46zVAhuErbBCCnFDyofZD38oEL0G9Hv/gWmg0/BcAomTdMcOKyUeyaHVYpd
khyuTYjnw5rdLY2yZUTc0PVmbpGhMZ0vSiEuI06pcL2cc17M2oc8a5Mq5zwyhCYv33sURFaJfhw6
WO1+J+iYAslvjvVzRGZRew6qOZxgFA6GOKe5N/s4cA3CcPi6gXMTbf61b1zZ2zbVHoQYrpL9UO4X
rONOenVCCQgNtCp3Q0aQvbMvTBu+WoogbfkO/V88VMI+atYtquzOmSRSTKC4LfGTw8xXCC9brLbz
dHqFVpv0ZOYjicqcHZD2biz84M+yzI/l6xzplyG7B8GVwllEH/2xGdKdmPs90Bs240H1aIJ7Wz0W
i3vJXqOikn497FxMrar6WLwKeJ2HPj6QSgQBrOY1QdXEsiRxoSRpJwwlMQnf6JLM5XO40Psu9v3z
gKVO/mIP0gHArlDuHVRGwkwZOZ+RJEjz2hFVvJXcM04GmObESi/ocWlvjiGfqXyKwhN3IeKZ4PIc
L/14kceLgXPbiQKyj9wmszr59IxBP8EzErbTUv96ClvCe8nWZseBDt0MSKA4jOWhfO0b5sSxz7K7
480xXyEOkQ7tFxkPw2agRoKhvR2mbUYoyMtjOQD0kwKp130CqJbT307aqOk5jY4Jo93VC5k/CCvO
XmUdEjtbOWblpBCGmov6h//zGfw0SuP2KZ6j8KIR74IqGSeYVXAc70XN71FAGl7Yrcf0ZOJg15fq
eJekNybtwrg1xu1ozHBW9ACq+wvGWYSgBbdKuJ1PqHCbULFfadIMxWrDd7l8kEFHGmaa+pgZKAej
btUILu0c00yNGIfFTnHl4TwpR9JR2UsAiGAvQVCmnd7J6U3HQ79Bn/17zpQU50yjUIr9NKXm8k7F
a3x/9xbi3pL6JXpHrFHezORaKZdFwKCWAcM8OP0tWYV2ReB1W+P8xAvEIGM5R5DqykGr5wjS+Mls
hWjHX44CQ0BoCwL90E4+yWjS3+gLJh4u3/ieyS/tqkjsKfgW9RMo2ekHF0t8KRBYzIjUu3R1dIqA
QVG0S3OQFqsN6UiWKQOtFKsX27cRwxKqOVfATwEbRFg3Xx3VwUUFJX3hhJR9ujO4PsBn57Ho4gjk
hORPYCKz9DlibnEMtYOu8to8tBza2xaF53PeCGnHuN6N2AvDd8W8lyqijVnJbhrr9GlDk0SvznyP
brCXMbQxnZ0dJzUTsB8tOIZKWLg0/LhI+D7R78/LGdx+uveCNrXj/yg0XELU/WqNnHg5Oir69GCD
hh0DJip+xsZvMGHxFlTFuU1xDx0VHOiOubB/NdOa4Cz6ua2XSFtIT8VzDW22ONPn1BuMjkK/NX7C
F5+b349L0t3ibQCU1s3pYi2739J5bU7EU4kWnRrdSf4nf7GYOwHPxFCP7BNKvc4/MJld6sQESpbO
ybGWRzf9dwpg+5Dy259eQEb/KsJGVuZWQemoCWGT2dOJNbIgsXU4K9GjKcnuWKUVKhBMpnJuAZAU
64RNHnNHbKBclWIPk29yHOIYEHR/EqcCQp6tL7uOxvpVA0LXpRjkl+v10QGCnfZLwI+QpXUPxPrE
5PDLVM5Ke0P0wHmkHli0asm2bcicJ4PspIlbBPis52sLzR5UPijFwj3YBGtjJe35zpB2Sh8jd1vl
ZYLHl+lwSy22LKmJlz/LOXvvf5F0pQ6KYFmMRxBvFKflsv4a2lvbkzAB6Z906GGLFf9sHYm56rav
YY9PERpdyneT/U0ImZ78WZiJ2wX7pUeXuca2joIx+8eoDoYq+kVctsUeucpMe0Ae1c4v6Iax9HTE
+34ZloyNy5MCMnHNt6+ctfbGuLIaPhCzdLx+MVeC+l8EnoNog0oZw4HEeO+Yq2dUI7l5U6R3Dupm
VbK8cWAR6leggHwii08g8XOyxI9qEj0xCmCiRzsg5K20RoKgHIzooOwHS4/v5vNW7YxqF/TbkTEz
zim6fMUHx4CJtBFPDPh+TUGx+4U34RvH0FSd+QAX8aOiKSBGmGlfw4M4O6t+d1YweyV9ZyKQcgxg
etMGf/jvzpsfHzLgHLjiawQ3s7M+yEQRQqEM/fHlL1VXYfaCxrd3GvoT8kdmEakToEG6qIODofTF
CCgBWLjV9hTt9DH/efvdAEkvSuZbPc5YD8xHJLOk8l0/kLDl9NU8iERjk4Iz8kg/xA0ov/yVsk0X
t9XihAzX039Sc0a4fywIzCVuJWWCmGLVEwSA/cp4BXYz+T+ZSSF1g4Ps6NdpDvuFekQnSvanjKpf
10S5rpheDzuye/r0I5o+yM/cdjwqh5e6QnJgXkx4tAXkPOITdnwREw5A4y1CP4rYLPtl5CetJ2hr
7d/Aznl2HuTAxxGhlbPzIA9cnAfacq/9VOOEcei1m37nzWaCUxY4cuegsSFYLy7WabEmtA2t1GrM
D01xtB66cibiCNf+05w/GKAOzK6bBGHGDGSGRIvoRzRn0U8nMjB2JdHl64i1yxS5xEu9m6ggJUDS
wSNaXNAOYe8SF1acfsxXdS4XeVRlfRMVO1aoAu+vwNcPMOwYd/JoKD4CK3jv+nhk/F4H219RExFU
YHGzHz47tcJ8ZRyMz6swhhX2kIv3NP2Ylg6Kj4aF9fOQTIc8OFTlcSiPaCa0bXqlbl3AybN0WLcb
fmZi5hCt6zuh9lIX7+wv+b2cY63YPO6zEhPYViA+7QyABOUQkBfkzn8JbAOow1AjQGC9k9tTL++L
6tyzb4JXdavrub+FEIK7DaIAlx7mz5Pqlt5z1q9kyntbvu8tfLIQqN+1dJOkrrTM4893tjnWOxwH
CdjCQ1TvxnAzhIvRnY0I8d+hxkduP58+faBwFfFUCu+h9pmKX0gHWOMXTir9iZhlpEsp+5M8P03z
XRuJV7yTbEuCbod/aVwbJxloMyCOxiOMUVyH+gwDRJIt4OqS3qPc5hNZWXhx2wVavR1CGgvjzJGz
KHZV9UwbOK6rFWK3sHXIUqB2u7AQV2rGNHO9zRUuaFP0zUuyzecVJiEbFPGAxgcaBMgR4CXcGwHT
0nyFdXYWVAOxiZeQ/XvMz8jh0JmOUNot4CHPn0UN1SrYEapJuNQzUVMnTWx+LlROzcQLUy8mmqay
AEAsAFAThBV/vui7y0PLJtumVRF5M3DfW8UsuzoEVmAZSG1fR9EOgPccOmH/+YlzRzBw97FF3+73
fced5MB/D6a1ma8nUjgwLUMeNTboIbQFyQ5s7r6M8lurvp7G17BSflybK54KGuGFA+5ltJ1QWTpf
zzd2l5rVR7dQXUHbZNxR/FOIpGS3/3+0fTxeGkKSaPlo5ftreCw0IupOM/85K78tCnlycYnc/aFC
c+CI016f9gGNk0WXmM18n5XJ6Mt+unwCIKawQbGMDObfBWNKK/cvETw05B8w9122AXOvyE4H6Z5N
rb4O8rX080P+Iu7LYY5VA3GfoVREl7ZpaNhftaPqjqiDcQQQujHRgPdurrkYaQGVLtZ9R3TJsdKP
GQsH7TgQNtAeyTPtmgNL+yzZC7qXDqRw7QZWFgzZr7Ti8NF4A+3wwS27AI/1slYOcnQQGj8Sd7Ho
aM0SCJg07DXrpJaP5HnbsAWvdmzEBwHiGDxUbziaS7LgwUokPrtcZo7Trt3qo7/ID8Z4NHivOzmJ
R9sTzkJmtQVYgs34E0RODOo4l5aQz5rSvzM3rY/P1XeOiao5TvExqPdm793jPwWZMa8de0oc16x4
Ajo4He2OJTz9qDhkxH/CbWRFmQreYtibBSTCU73KwBOv3zC/r1iqjuYlxKbeLvlebDvl7ZG4eQL3
1OXe4o7/2Z/ya1XlNrbSst9/APtLDDCzrs9qFW12YYCuYgGAvPme/zPhKOu8uw813A1RRVGFrxJs
R3mKgm2zZjsUPtoKO5oviBT5w4HEbUhrnOrnYPQB1E3zdvLISJZbMZnhdcgIOjAtXwvzQNQxslY7
E1j7MDNxC8Nl2X4bHfj+8wWsYWBzLDJe+AKoxga5Nx8G+h2VD8loNzHA0J+tN7zNiMkq1YS4pU3Y
7WD7sULSQjY0F3gLPzTLt2bdsbrt7TeSVoKVknNDoeAr9gMDwH4HZ14T1lq/gxIpp8sccL4lvrb9
a2ukOxXxl7G9bPqGoFfIeZ5gJ8O1Tq9Sf5WUSyac4+n8wtbbHPM/BJZTMxPRHRfQ4pxFTdrPShBs
xbLF826T6x86LO9L312+2ndqDIHWXzxhhLDhe83aR0D5OlrO5UB0yDvMN2WkjOOSvHCCDNbzzTBB
9t/0xbTU/EKBSSlyS6zhKD3L00J9k5iRF0uQzCHnqSek/2biQsdEVzkjcy1XqviP5B3GqwVWF7jQ
GEvINCObiwsinn4Vknr+ji2HE4TxyoQQiKX4T8oB4xpCE3IZlZ6V6MS94kmefJBaBJORf7QAtULy
cW1gBNgPZ4SLrK0BsuGhQtHZAPoy0Hd2S8pWqEsswmu7jz9Ah8CYevaPijxVKs8nqgNAtCwfZfyu
v5lsUc7CYoX8E1ll/gK2uEWbT9kXbH/4d3MMA0NkZP/knMGZ4Vn+0IVT6KndpRPfIevV3QPlqIkC
gC5hmDuLpMYGbMJktMqpsOuvjHkx3/24aBhKYuJn+7TUn75WAV9mh4+0DPjc866NLrrU7N8PsuI2
jUxyiUfBI0ai0Sv22FCQZ/X8IlNG+qAm549nfi2Chxr2FIZ8A8CmXjNLmzKZ5CdjiUo2+leZe/KF
6FyYS49YK6jaZroPo2e7nEsCfi62/mVWrgFZzJytcPUAbRWwquOyEVDD6gsHUk7JCU6cThTfC0Pq
sCA766iHZ+auv5pQpqtkAlBaBpiIEX9GZ1E7m2gG1m3zhr4aV2sAHRbURjLXg6/ZeMWz7aeVX0j+
EPlS5GsRbFPv58UmvfZjiHSGE4kljfn0GQXz0ZHzZf44kfX+YaKER7RB6bqh3kShABBL/aKxkC8N
kyIWNjkCyGNJSxXEq2Q4I4DntoSGDTd5vjraDrXtTwlAvcO7qlqHiwO6cuOD0TKkcWrado00uuaF
WczcayoF9UBIB5xiYqfMAyySqCbcZEYwg5YiwadfI2IPTTdllC5vZ1IJ6fXhiqQyRopgDFDEIa+A
gkz5uLJo0zBYJ3f1ICzZvmsggDxxDkyknnMjDKj1Fs40um+uHNe0xaEtrOvGoS9DDy8Rc2crJ25R
St3gAqeM8SQOMGyo3AP41vgp+P2Tww9a1Tz7jJcP+IQfk8P9Q/MpohFFD01jsfD1H461jhY02I7q
6oGyYSjvRfqohIcB/2o7ydt9Y9itnWHNkmzuVnrXjM+di0pTmJCpsqzgl73mCakyrqC9U61R5/xW
a3nqUfwLjTemHiqGf0iX6XQTlJxLSPSknyFCIX1z/vmyOY2RvUvGUoenjCej+Oai006iwcB+Hld2
QrGW/1PDz0X9B8TFqH/psCDovPuHpq6Jv8JRABmLz5xGjV3NbwNUSI4AcBp24PMNcNDE6w7WOxbf
dA3A7UlYI33SF/sNvBe01bEHOoZdTghfjqYbDtHL5fCKMfXxpSQAQpjvGiyFvY3a5I3Hg3RCBUB9
ZgG1NtpPQDgy0i063ec96B/R5xyhGLtUkmN/6eMb1trQ1k40WRRILWY7AJseWLCgckOGyUSY1jN+
r0znwTL5hGH+AeOwi5fPYI4HfWDIn6p1HvjyF1QvJOdWTTYZ153GCtk246YcoR/CDLf9kohR1d6S
8aPsPltbRpke8h82yZ4YZtlTRrLKbcwk6PMgPw4zvaYLZiwjnLlpcXm+rmAZTass9+8k3KCHLvrP
Bruc4k3/gASGRzb/5Xe+QASEDhAqDw/BJjU3KGqbaQnsCTwIbolplZlv4vRIhVsZXvuUnOGjlu9f
w5EzuDgxMY6F62u8R/pDEN+6/j0P3gUYXpc6Z0R3lp7nIryMDQZr61eAw5ED8F+uWUhd5vMPo3yE
v4QDjs0bDx7ZJLDn0rWIrBA5650jBGoU/8atoaLpPszzE/OAHQZv6Fheh2WqnavsgtIpCy7MgIPX
tSSf4izlF2kptOc2IdoBG9KxlqBR+s8cGPSuQXxAlbOPzKNBXklzkYNroNyk9I68MyO+xUbLQ30+
5XN/m8g0o8twSeBWCrpkr0EO0HwhnaGRWbDLHgZ5eTCkkjc8qJRuHtmD1eLIswDSvRQlrAip7CXP
73ZqIFQJS6TPTGb0Cz9c6HI2tOG5tq0JglTgGauBTD2F9RxrBzaVP7tUZhCEcPwGFMBH4RCANsBL
KFpmO24hxj3Gsj/qqFP3RC5mlDKkB4snsb+o1qI+T91NY9N/6la8yN4DSAfpSa8Jd529xVhoUwYu
3Y5BD/GQo8s+jjFRAqd8Q8P04mZkuZKhIX5MElYmXiAcmUO6TZW/yLJDCFC5zaYFIqPL8R6/rsO/
7l/urn5z7SgXKhBNoBzZ2aFFXbUmazULSxCrJVgWCY2X2+C3pwmrCVGcTbgedXr2jwiFikZRtUze
oOpai9HtT0fzoqhY9xnudbwua8Jmtjg++O+sdzk1OGuIkDTsmN2DenjwGmCEBkYxkP4BOf1/TJ3X
cqNq222viCqSBJwilBBCwZYs+YSy3d3knLn6PZDX99eu8sEK3baF0MsT5hzTUQExrNAAtWtYDdQz
MuRrlg3o7oiQ+yikC10nOaewHkFezptJDkyE1ziudFg0AY9gLkn0jyMdKxOZpph+88rYALWU8eq/
Nh1lcB0f3hsm32baV/94CjEzMMBlzjWFx0Fnz9O11zr695Rr1j9BOmcUICLjvEfPyCNbv4W0Zcwd
dVwt5GVWEIi9NVsvgVKgmjcq+MmwAHkZXQcfitMT26jxlQGE3HIsFMMnXmNdqXm4zH5jeFukGOIX
Il4AZxVBwBTmZFPh32LNkjrKhdcLppQ5nn5yGOhRdrzGMTyreTr+8r4yrigz04egPn4/f/xV/Njx
PnZ+gxLZhlX+cUXSooSSGiHmU/e/pO6rar79s0giETOmZv1BIUVxpL4lAL/DGz+MqBEs/TC+uEGe
2G9gvhdHGbY9GUy5iQcZvm124jX49cPLntGXKf4seWfxvXzyDKco5c5cjm5X3E1Sp6J5PDDZyxNK
StR+KbUMbTLrQRKnyfJCZLsuja1OGhKPQMafur/mNSreh1g/iLDlPgWHNmf2KX94TlRzZiM1Up5s
trwnYf5MWp/M4pkHuW4tWmn1BxqBB9WfXSXKwn+afOkr6Ozmr/EkU2wWi2AyLgWprah0ZmxucS9E
dp/dV3FfDjAp3hZ0GMDCqE9VVqdznofs2ckSrsAhcHV9G74ztW0jB05ksRbHc65eg/ucMLhxzEp6
Kltt8Ujjz2G14J0l2Y4cmY9M+CBDl9Z8ianHc4f/teY6JtWKJRd9uXSPCLJ3Ba759A9J8YwrkSHK
znZYrBng6lwmG0npLhIzJsRJPsoqiKFDptpixzB7ZwR7mWfrpobsvtwm4W64MU/kUw8LjV+EJoGL
z2e+Z4qHwnmdInpUnmLxzNuH4ePluhkE3eDPtAyJAStn2xqdOWvexW4xcOntLDlE6365hU7rBApQ
js1P9qG3eyIkkYs0Jk470Hwcjyo9xTwPYh3Mg58gGD7iXEZKzcz8KLqbsy/DO3ZL5RQr3FpHDdrS
FVN/yEaCZiPacY4QF/nKR4Y9+MqsycmAvNAX/cY9gpt2wi0RUVO6b/koK4y6ZwQ0PAQYdrRAfIin
C2n2nHM2tF3gAqQo83GoNgyk/u/DSylM4WV8CnNSOk4stqNsLdToM+tmWBeznnHDDQbWeUf9PuGe
nW1+wngKXJMitW1QgqIinke7yCEGhcxti5qjibnIO/bwcPdYDbMnXsjbnq16kPDI3CuaNf1rqeJR
brJLnMcNp6Bxm/hIcC3+tt9nTr28Ma7/hTlyXmGtQ3BLTUaBVKFXH0/8JtEXSfCmwzYX8SwrXMSz
Dnj7o0MWHoesDsn6RZJWfypuGu/UTKfWOykTvueLLNhYQCIFo42NT0x05yX2ExkEt9UXXDOZfwIE
MW9QwxxP0tvbqgr2y8VeLe1Qt2OrF1YdWq3ENWBrdG6Rr1crSX2XsjdJxXsMHo917RJP4ynYhQbq
i7VEtJ6j+HPOfYXges28CVSZTDyesgk9kJVrlUu95b5PCS5kTf8GMrU4TuIj6p9sWlDn7fLFLrbK
bIZ9CQtwAXPUXhOfy24eQfncQivBsmbv0MQH1PGWxyBxp4XbEMuKqiZep4sTi0HkuVG/IzpPyVmk
OjqGgKvqrXyL9Nl47VtKc9LD085DgOvPMdOdb0sY5jL0JpdgcZaV0zwiQgQ0+4tYcILgU94ZukzU
f7dQsgGr36YWxemeDSra+tpuPBuvGCNOAu4YDU2EpONoIdfqY9gsSDx3OlrI+B7f67V8Ge2FWS4O
MsZgFPDeOWZQRg22uJKhp/zI47r/J7wlAc9W+p5Duzy08FiWByBaiw6f3Y1YgQG6F8ES3Cz6tmZE
8IbXPonwMKgSiuLjVK+X1Ua/EDbvDgAw3MrK6SHSLetcVP01e4EtxBfn9xUi5go2wPIGNgYs0vHn
DZsSLj4MfeggF/woM+H0UnF8J2StE6/gEAk5MaLKz9LPcB7a+a+iYu7Tg1c5zAG1W7l4VNlTRidu
vOHI8I/6Bbmpm44nxl9a9TCiT4KbN6BbcR6wu8wvGE8gB2Bww+Ghsj/8xwtcmNai/OzGB64gv+TZ
zch2NnwRHQyUs1gVgiPWAA8w6AwlS0VSxGj1SQijFSdckmTi9ufDuDF3iUc3NE6Sd/6oARmMO3jV
NKZLgB5zRhHEZyYKnKTBFyC/BXAVhsDFHwZ15Z+USXD73Q1fg/qcAVHyFshev6GPb2lvqNKW6lWl
QJbffeNW9Sz0brJxi4bbaPl/KKhD9RrDBzR/Ikwe4potKcfYrOIqiSJ0ch7AJ4D0oXzXAIEnGz9/
Tiu6t977qvVvVf8erQLkGmI0WLPiUypWcJZ5Dc5fJF1kFAfStxj9pDfxBciBzQ6pg4QA6ZUQgPLN
NAncI/aPpTxW0B6E0pYdlIIwnKWv9esaxzHLNkBjHENPRpwWyV7oQFJ4f3BBE8/s2XZp3+z6tARQ
JAtP/0j+FY0Z587QzPOM5QIXzXVAA/KKPjAKNwBtJh39+tirTqIf0Baq+OAPHeG4JOQtGS4d0sBR
QIChIOcTnyXnMb1o8oHkqaEj2edS++cUq/ZkKmtcbrqlb0i4WyHDYfnJPuwl/x/3Wr4tGQJwNkBd
N5GgHvj+i1ulHiLTThkeTNvmstRnbmNXzime0fqNf/ZFx/tevk4RoZ9PkWC9HO5x/SFYK/Eb79gO
78ltVev0Dbb8YK1SKjOLmkadLV2lHTrtUI+HKkSQftVKghhOrYSiKA0Oo7dPyOBjBD2xgj40pcPL
i62huIrJe528a+WtVW5RfDewfMs3f0PYTgfYKDqgk098O/Bt0MDI1mE/s+znCPJ4RSg4qgMSb3uB
sjS3sUQahYkLct0TdR6xdD/X34T1+IBmHHTAoJ17hHJnX7ugjCZRdiZ9nvEZtZhFlO1yDRzP8r8X
Fve5mX78umeDrQV1ulVO0SrO7Xm3JO86UgOX+6rcz5oCbaZ/5LMpdsnDn479gYkBf5LSz5m03RMJ
PbNleNGrJTqu/7EOlzcZb595Z/ay05whOFfpSe6QYq0XOvT0an2HGpLTSSlElWO2YcJBG0fOwrsW
3kAgMS5OVkGIoagVSWHZJugVQRkSC509NSZNEGLrb7X86YEgM1Dfk7iOop5HSJK4hPc2f7X21C9O
WXwOCLp1DDAVuYPZAIEN8nE8WOFJDol+cBeMFw464FV0JCwhMNYH57gmIe8VBtMd7hYfSo5sZkcv
+AS0BnbHtNqU1OMGDfLW+WB+Yxa6y+QINfUIktYk3UldoyugUaDe9Skaa5uauFs8KEUcabt8YQZG
iQ/j3Fk5FPlvLJOGT8ekl0DOyzWC48wC7rXRXuEBnwcy2Eh/J1wcW3R+dIUjlzFWhRXlzRPbOZmM
o3FsNx+MpOje0tcCk28r92+gtOfWdoeEj4ocGHH1r1mrpi/P5IMiB2LijhsaGFrQ1e/mChiosnys
qfkZpy14fr2wxTMwgq3eQncLKhbvXJboSiAfz01wBvG7uSIIYyFOOhkZJoSg6OHVBO0B98/xYkfR
DiP9v2J3BD9Le5omiKoWCe3OsBoNpsTz+p7XJqJdq8BQzMUtFdbakdU/RvaPISl5DClGeKYtwfH3
e3J8dMUBt5SAmWAuc/rpoHd2IdpeeyhFJzAdRnH13AOQ0corIVhtKn8S+ULxzGcd9EWW2EViN8kc
BRsbSC056Osd10euHjRA6Opq7VvI/j4zUxrXxH8wgmWoNNIm/X+yA7brQFR5W2jItdimL5IbFlBz
X+S3dtzazzUKzmQmZcxEtAQnBQlWmgMJrg/Rmv6XYPBXq8/BdxucQSrH/pWBKYAF5svkboqvZAdP
shTDRbGwnkFtaz07KTlT7zm1QUPx+4qnYVWNqVjcRJ6beW7jufiB03eR0DC+Xo5gdAYtiy1UmaqN
cK1aDZllhCvspNH6ipr7mm6RKA8x7+lZryEWuv3SkYwDK3QtvAzVtc3fWSjEbO6FzTxYZYLMmlmi
ANjTpCxYaVA40OQTwD6AA6xmpQV6Y2KbWfo/2ZpzJZiLgbZGfoDiGLM58gMpRnq8Q+QgJTvXrgaW
u0OJLsddvp4meYCTZZ+N+7qCzjtN22Uxl5BBsM+GvRaw6Ldl1khV87kovpT0O5e+hTlVGeUYC4nu
6LcuMchuFc1e1CWtiqVHlyg897VLGtcBZkA1kMlwwVAZ5eb9Po4EjKFBIO5iG1XYGXcBwxjiDo0T
9NWEI+uiBFfoX79ksATBI4wHj7rj5E0IF07Vvlyan1ZSPFvl2fqPCtAQbH2RFvCg2zpNGGjFmTmU
dVhU9xM22HSHp/ladfgDjyL3hncIpEOD8wkF0WRmnzJyyxy/Klu6PeLE0MI5FOCo745KdxSTo8SR
qzlJjojShJcwgvvxdvxl9mVo3fBfsfbEpzqUu0N9wJycwcJo37GwdsFZwh6irIfBJT18wSZ/YU79
27zlTPmK9g1y4mS14EJUu0mD5bpTyW7gvqeQ0neGackyEsGLr1wMwTb+YNbhQTTb0dhRqecG2fbg
r2bENcEOHk9JV9JPU3Epok+5vqYoAYt3vbvV8a4o3+v+lu3vPIEY8YdOgKKHZRouTBjDzPlfLK6R
bXu151cQeFNSi/pbLPnTkmUdDf9q9G+18RZFt8eRNe5CvfYUOEvp2TIbIAtT/358ZvsuuOH7apjF
kUPm2Q+eMxHNNTpobd/V2DtdjTWtn8K70j/J9Qt7zHS3w/KTilXekuiX8kknGYvWjBm8AZrjp1j+
IIqO0Ro5g0XKsYJh3PUZEdAITSfV9i6PnEu8yam4my0LY5WOlI8D+pxqL7TmHVuvpCAXuYXRRzgH
xBxD8Vh5SGpc1XA9w1Ugn2Ll3QdgARbrIvzytglYwY8gvLPVYcLCt9nrK7AKFtl4ybBFxfnLmvC/
yW3wUrjGoHPwgK95w1neawpnCRW/Rvg87nDxBmY7JPNMe9OTdVUIc1ZjzMNh6g4ebsXhpB4zg+RO
uLLXpbbivLXKdQGbmoC6BUuSceff6+no5yzkTtN05rbbpBqoU+6xKwKc1W+AmxGxdgGehsMZxfl+
jBF0nvlfIWi1AZvaYaRS79Ge3PzhVlXvMj+gMb4ay6qIupVIpmUiUDCDtjK4KfPS6i2W3yX9phNF
yPqnpAr58JOPPPlY2t2mn0Pd6IK0W1Kw68jh/H3FEBdAKERO3cye/UJxGsXJgyN0sEvuXxbVJROA
lvbDV083YKO3CY6D4ijUhnzFzkhh+IKVhdgaDrpii6ndJ/tThxX8WClOpzh+6+T0HQPt0CHyDyVQ
2ZY0MztpgJ/uUTZCIPMo/8w83UmWvwOWjJeZoe0xo2dft+p/ZLM2gpx/nJJTqJ8T71Kv3hsZBKGZ
KDDbMCc5ZXDcPFLp2AhH7VH7l7Q8z5TBWEBC5lbMmEJLBIVGth7LKqhOUMZiZxjgapPcc/hsZ1bb
44gzXpOJST2WdzVgNL71VxgnpnKzug0lhdm2fQ2kcqAuh6xkEX70teNqIlzQTpF/M0YRbEKrTYaC
2ddETSBfBIoD5ZKQBEzayvSRpR99coOgzvR7n//PoBEg5SDUw9sAj2rytwQJB0UtZOvZPWJID0/7
rLJvXGHx3P2r0UmMTobqKqpLIiTnOh6L1gqRW84hH2Nhg70OwOD6NlrtEHPJzJ5fKvsESbCwU68t
/8Y+APBKtrP+jdN1yq6Qw3sG+FdP/RTjBx5anLCYS4czfIKs3Eek7j1GUJz6W8jgmwCk8GbApeW2
JVWPOSuMHZOedoXsakUmSqDdwmrTq3M1K+Z3pdkidy70GwYI7O2ynfIFu8NqiFCiCkVzvfeJmdL3
E1XPirnyRp2hNI/l8mHkz5K4+ul09GQbklSwt1nfnyTtnI2XULqKuwV+I3VX+fsy36c53O99mO81
TGGWQOgLLcI4w/lV4nTrgxAeoEGgPOaYwPIMlbtHXMrojXZ73CEN+dW/+BiHvLNKHvGsZpEJ+CZn
jcHQ80gEsy1myHcOEsmmNMp/AvWvmv8Fgao9RBEt8Hyz82A/8yBcFriVTjkJeIJbl24sHzeftfo0
pg+MDMlOHKw+h/67CcU1vM10U4rrqv3PkEVw1K2WballQ/HZ9l/lF4LP4AjDeGXI90S5jwI5Zx8p
ud/JR+HdZIz4ZoK1g+rOc6XwmvIoqjCTn4+gqvYSGtbEhgBYw+IDlZLY0IgRqlYXYF4TaGjB3ZAK
/vCpbv4J6t/+PmKCKHGknv2dpx2wKi7Ib3iLQ6pdd3RFmKc1QEPchjvJPCnGbiPW5hJ4zSWpLR8C
9LTiY151K+5UhlR0f+33EFtVcfXqN0N985P30MqZavVHo8MIejRQhEeWKH4v5S9tP3YbQ9gt/F3t
s7dymRyzRtRxscjY6ZV7VN3l+NY7hfpeMKbriP65AF1L/FNEnJ5xkEWabbwV0gBRzm4mxuWH1ofU
g8HNKbYxuQDzvLpV51KwMlbo1hDowjIfDuhawTxN+QHLqueOL5SMIh3d9LyekHeO/JBZFcnsngiB
ho5nOKwqzVJimzKvhSg4nwRIG9h/xu9oODXmD3tTwtcILFqpr2PxXsjvqn4r7n1jY6ZegIfaMfMf
XvN/DEk11nSrWz7k/BkCDCuewdUoZn63WJwSwY0YE7ROnTCQWYO4ZQbM6mReLxV3dkI98gXhzJZe
Synjf8bapj8iXYOFwLr0r6StgbuirqaEX74F/1DYIHEwsnNno32g3cv+MSOGcvC7pBB/RmZq7+of
7JLFDnPenHnyQsiB1H2RItgv054tAd6Gt6y4Aztj5cHeP/7Mpk89+ELYl4tur3CubjWw2CvFxekH
K5FvBp4QgRLjGehpufTX6w7sb5l1B3fk17RtDQw2JtoR5ZE0I/nY3AeyzWaEDfP/vVPqcAAY9LsX
iX1AWnaQkj/Dggn+2n7Omthwmg8I3nymSv+ZlQZl0yib3LcSpGvzwCTkhhmOuQbM+BQBl+3OERCr
/dAjGp1Nepm8QZ/BPgB+Tn/pkodXmMkrDqcnTXOXY9mHHuz9Je2RqhWAlztCPYlWOFMVzudiHcSX
SjmVKOMMluy2kNkV4IUUgM4q7Nb6++9F4TJzUbjIMBvJIYOqBKWCgEUhO8MGR0ZWO+O8kpO2ZB+u
DfWA0pgcu2UADgo5CtPZ7IBM+QKu7idttt5LtorqI7obg9mO56S+wihY9aTWBbdesuIE/7kNQZZB
xJiRJ3ZmyeFHzq/4l45KIeptctvJZSw0SzXV4Esmtkldc+OyU2Il1z5Us4oIIHsgYQ6DLwoBxpsQ
HjvwjWi/AbtBWsST9atnQHSd0+yI/BcUehYWzICo8cWa5NCuvU7C2guv4DWq7sbqrR8+dICU65Ap
/+T6e2TXrE1YwrA2EQnD7WcdLWIiGlwWmK8fEQPv4ttKJlFz8Qo9f00+PDhgXPi3fvlRRE/BY1f0
ZShfk4huf0anA4r3WPG+VTBxq7diuuYZoodzvIV/8jNmX3n7DLoZmweJMEMOlM1aagyqiEZ+PwRQ
4PN3GaEKcmETs+rEI3A6okEDMGJkLtvS2mBosP4dJXJB5x52jqvXFgf8F7wm9NI/5/Ynq515R826
uGZyc+fzqOivjeYsIOZjM6uJjOgNGvacSkcolZo+dZg7skMyHyqQCUrQhgXu3Bfz6CX2brXluyP/
aFjUs3qhbYf3wvacmQcKmx5IIAON//LtGESQJTCrmxErk3OlfYYp0HFa++zpx59N99Wt5+2v7x0L
2gMekjmn19LEsOETwkJknWPwgo+owZgCV9KFnlhAVF47K7x4IUv5CQwnkjKTg4olGntRjxaaP8IW
EtEFZ02TvEkJ2MI3/8xsgsEEOZBWHayBg3Ek4+Dl75TI2vFmyMgIP1GkT9PnmHxSYC38BwXWrI/+
nbZIKIrJPvAlUmUuOcWsNYv8073kHzFIcAOT8SK/nABonof1OddPeGi8ZlWsTemKjiEVD2rFUpLq
ds0+jxX9ABlrYbXDs24+w+xbTb/T+If55Piz36RLzCuAZHFInbsW5825bE5dg5HD9Y9LVL3GIQ8P
UmbjQoWm9Lp90Ogg+8AXBoxN+RM7jol+HPkZPBqvOCJF041jiCQIdQNFpfk7BfudFCGPQEweIBm/
N2vk+DhMmRIecjoL3ASNHXylPJ/k91lH0fhHp0e+gGit4B9ndRICPkyPOQ94HugX5wN//kckXTj8
GYkPiDVYEkMAZqZCyoO5NLnunL2UurFAGK5dC9jybVGwUdDHwGvQsUgORmSEw+Klpf8MCaSI6we7
7Tb+1D08HuQ5Icq/rRuT4N2BvQSzDMRZ+ldilrzKdoViHkkoI8OJ/RLNYbXDq4KakMU4P3RaMVx/
3c3KlvTSLiBDSJ+zvAaUHssHP6XmbAq+noReLOQLG4jp0wVQ87VsVyO8Cu1nar+n4WtSn+PiHqa3
Xr+ilV2uFaL7yk3tbfJ6W6142EWOUpnsS/3waoCTba9Ve0XVRG/efaF/0iMUzJvlLFKAsieRncp1
AKi0h+s7XPUBi6Lp5ceBz/1ACXhh4Vpfhfi/LMY1HccOfQoYQgSC2E+Zz4HPhEMI+DJnutfftP5W
d2aiHSAGBS/EpCxz5BJGts1rCzxdGV9vKwF1i6ml6Ljm1eyvM4aNzZTPzpiu2UC4Y6Sk1wDVEYpi
7v3U9EfSbEQmVfumc25BeWjJbcDXC0V+RALCEPAwKazGkwmV9E4JdgaIWqJV/H2b70HhqJOV44ON
TjKwWp3+DJf/FwmGxKaI0btevoUS/KXzqJxm6A3QJnT5AEO2ULuYrUzo0YirLtC/zUMNrTgCl5cM
s9NvmnxPy3lYMKETaFeifNk8fqnZFLzjaD7Y9gWrR/hVIFsh54j95lDciDASvKsGbUg9JhBxj9zh
uFEHmh+9doG9YUdFSz3zJqX9wvgLkchXj8vu50/KDFw91oAtxMPhzxhd6gA83zHMXMU8NGiN8yNA
LhZ0nJawxuZ+iRnSgqQB8hujxmqe7Api8w+YIRhukHfEzwPsTQBqTWtyiSunzVxrHjVQzKjXkpz0
93I9ziQwSzfW0ptkzJL9x33EOzKyO91JAP9HJmAzgoe0IcnK16jRFUw5OTXnuYfw8iUILA/fK2Al
07GrN4Fu4QsZsrUKTl3fkrOsM2JAiSMvrvF73djy8OYNb2r5PnlvhU/U6ZpprCETtmYrHKz6TvsX
CFhB7sl4465arHSf8YgzlYfUsHvRWQzHODk1ybla6Sq1+OyXiBcMjkisJ/jIxhyMRBXQcDtnTcat
q6JlUk9MGfVrWX4sgBADjwXftXSWxgE8ae2b0ACkZgW9QJhtm1au41o/5+maHTMp8jF4FiU0V/wq
8XX6FLJtm37q5JghTtCulPm1fM78U2XGyMNfYWH2mDoD6kGA56HZNzuBtooceKcpDx4PVtGGP6Nm
x1E76vGpfJPjkxGfoTfG6YXNV63ZvwFDQjSDV5dLW17OWyfwwuRkgfjgI+SOH82wHox1Qb2rbCIE
IaSzLGeiQ1nsJD4k8VlYEo9zQb4fXMIYsIkFPFDQyW3bE/L1m6QmzilzaAN+DdvCuOVvxpTU/a66
hT7xwv8DXhEiNzps8+FDaecpPij/G3fK6j7givt2jY/Qt1npA5X8TR0i5ZaBI6iG+FITpxpdR6qy
6UMkkPlNgQ9v7BJQXMqxzrFgVcla13nQn43iWq2KYaa4LgKeYfZOG7cYYuTvats1n1FGw8bs9a62
rtyYhDHJrwlDMtp9gwjXSpf7ZJ0t35bqrQK3Q2RbzQT1k9oaViK+G6w2fbFrgYL4PHP3Q7Ep2TRm
31H0R8bRi0RCuOvdplWxUJ3leuVrn/LyMxzAV+/kyUrDZ4bWEBdE/459vRa/J1BJh85fLedrfcXu
XnzJ4ZO4KBzrpKSVzSHFTMFGML9qjPH1i69fEEMMlHLqnBLFBIQD7cw3myIXUzFeieQve0W6VfWE
UoKLSWRwq793HX8sW5wJpdLv5BUSpgUKShLhRUCQduVrkl5hLHEsYH2HdzEJkGVJi1lheR7E+Vaf
/B/s3AyblWYFSWySN4p3l7tNE7sFWSmxixefqbx2hvghSgh25kyybsSGE21FEqKUk3rFwy1BjX6r
UlSvm8q4a4iNGIh3mNPWUnjO5Yq4qI32x8/2o7qF/lQprt+4QrYZSMuRZgWBpsx27723WrTHeld+
+54V3JbXPHpX0usyusBfBPzDPIQNWrth1t7VGMr2OtEq2rs6XAHMYvgu5Z0X7iwAJOAYwYYZ9XZR
zuQwQIsoROCyAJhVKM5jpPXPWP0SP6JiE5/UcFNqIOYRTVkpc9L6k9RbpSLh66lfDfg97Wub256b
5gRrxIQ2UkQH2JUZDh+rlqBB8jQ9gT8hRrJXt4p4yLgY4TbnDUnB41xDHjftH8xQtfjFdB86FVws
kFpFtyPMlvOHwZcPTn2mVh20fk5wIz8RPhorT1xU/re2ZwnNLkDzdkK7qwQz4u8LCBoRo+4J7uP6
AUsDAwZCVAjOSxJApE3c4MVeAeFiXFufYCr3+kb2WIcftPCwpPQIXZ47LIbZQgfkx4kHMtoWyhkj
Iyfdu764jMzJN79yE6bhUCGJk6sNC76LHu5yrIrjnjUMQXAITbR6C9sSKS5yBfRTTNWa7SNtvnhs
MIvmzITayjNVFRxQrSXY8uxQeuceMma9LubK8RpTT0+rDmUpEoe0wVG0V4tVg2y/gmXI02mrk5xj
T9qNUN+sIDzBxOTFT1JKjjKLITfW+jpnKbTi75VrkC8i3GztltGEZa4Om5OdH9pXwnUZQs0rBKba
BcUiTxvZzgR25jbz/3HVbTxEOdOuZneNGfFh8AJQdqlrNEHN8LYk1B21232KnJS4avjJLF0Fty+f
7eIOwbeaedSGfmhEe+TIz45G4nbJWY1PNkd71p1iy5C52E5TODB4d+rowIltRy6LE9G9a074v2lg
+gpc1tGcA3Db88bP91vQnHhv+/i4pHpIzQW0Ss8pfrh9pDMwBbxXYE9rApwUM14cDQL2MjguM6JH
OnP7cA6I1yzaQkbEQJkcp24tdMf+wwfAhQFxdAhR5VxvXlmhxpn40P5PMx9K0H/+IeKSCVVULaLu
ygLcBmNNau6NKhxGdOfRIRAf/sbH05avxu8+mp2yRkV8tGmwytom41bckaopVGcUeeFORV9GBcHo
K5n50328ijGMpkcsGsdVhBjlqH83hhNqx7ojT8oNrcXyDDMhGS7BcFn0lzS5SItzSbLksC1AHzen
ptuzVhNYqElrMhE16GpkWkxWll3RkmEvVPd+YZPVOnV7hGaQKnxLA+agAOjd6VxnflcVgANUCrhu
6lkMTst1tTJggUbP9CTKa+gjmOHIVMTS8ZmqXwAwqp7s8KcXraKerKrPXL+QgMnvxiluWGr/h8e0
mgEks+uPIeJB5WLWVLMdTJBG2izOXoOF4SQC++FMF7aA0zk+NAdS5XJwxvAUQbAg5Jk3yAqCv3n/
dwr+hOPPJcHw+6amEAvs/JsjgvIy5uk6vwwm5QJYJnga6scSKNKaQ5kUWWhNgnjIlf02gsX0yq5G
Za2/AuSADuZWeOt96shrpV1ihoIMB6+pei6COVWAjlDQ3HGc+QcvEQQ9NPYGWr2lZxto1ni8HA3p
lkTvzSsauoAxRofJkD88NQ3LgCPGoQ4w7xoAC9FjZxnQm3pK1LkF/Y0uazOH+dNfMIOwPb4HQmgj
5FLw+YdtPWyzb81VOVznQmGfKCeBckExBRXFAvWgOcZbApUi4wKCrM6vEdnsVz+/jtGZOIIe0MMl
aM9hcxIV12SLYetWKb9d9/30mCgFMXF377AZII6o2+vfTEMVf/bafZKB33EycIDw5pjMjs4eGLCr
woIEVNMdrz6YtZ2wmsqtyI3U7fgPBkHzmMd3srDj/03KLryV2VUnjDQ8B9CWn8F49dVzVLtteiIN
9xhuzXRFlFuwZDqyV+EcyrtJ3gnKLPHd/uU36evTxniZ4hPstU5M3Dt/cLlHM4a5q6cTHzeMUYcV
8nhUB/Lcl4P8YnB+TpFlE+6zCqv3snqHKS6kb23NYvcyCxmIK16x4eCNQWdce4R7WrJI4kMOzYgp
kr9DxbbIbSm3J2W/QDly3o/R+pdooSIvwpmqbgkIJ6CMf5WKLalzbbbpe+69TdhsUYitlv1ODf4a
/d+o/zc05qK/x60lUseo7hi5GSFUf7FjWnJkldHhSiJ4TgnJJznbQ9MNBxvxMal0NY/HzNYdXGfN
uDdBjJB2q73kNBqiMXM9u+ixAWDBQMbv0LNnzwTaAsshiNQkT/QH5jp8fazreo07Hgl801vOmg4Y
VTxlIaItfJXLn8hFAjHpq/4paZso4GrUGRdpIeOvsgQZZIZ7NgXtkgJV/0sUn+EdiOJLs2vOe95Y
IaUvzmmq32yOukE9AuWvFajYt4i1gRj/Wt6ygLeEGcOO3xmrybC0YkbhFhYuzHeIhVDxlMZpIEaz
XiPE+UyV18RUxPxnke1NbA6GNNyxCavexQG5NWqoWLUKtKxbvd9O2gZI4IKJ3gUbKKrscHQZ15Q1
TkPi4TuZgx94+DoNj0KOodhWkfItwApvx3wr5tu22bBaFOdQsz586+vbkD8U4Wk0bKextv1Em5Sr
1m0gP6aXcqCtOJSDWTCcjk/Sdx3s+OS0pblozMhSFAjEVh1bOluoxZziGOJyzTG5z9FFWetGretZ
pMXw/rdAgXI786xec0ivT1epRn/k6Ey6ertETGxp+iUcLt0rfRHEYjI6RM3wHhA1U3xL8H61S2dq
CE5XMTmB1Rv0ttyp5FtZ3IqGmbAtR/dJvi30d79/F/uVyhy8fGsFk7cs7HbyOVStBFoTcY39Nlow
1T7L0XoGNK9IO9cdPZ+PAZGgHJIkoaLxpver6MR0LVwSonVuozOhheHm6vHb0plEbneAhqgqb1U1
p1VyEPi3iG6C3EV9E8cuKZLdh4pZQrsYVzLZYtXEgdIf9e4Y56uNkO3DHqvYXuQwQRbxyoLru51/
q31bw2PNwDcy5+ccFtY7k3yj+NDJDuSCAYN8T5U3YdXSffWXultvuEBIj1/f6TdVjjPrl4sJh5GO
tWbUBy+H/ZLd5fYSLsc5AGD8JAYupv/e6c/6b+/dp+pDAOIUr/yBL4T0O02ZD7z4r0D23dGbHrX6
sQ9OnuYE1UdFbCPRnPJN7t7Be4DNTvynf2zKLV9IrRbqNim3IUxBffN3QRwOI5TGJc1z+efv3xFy
13bI9pyvlTLn7vAS+dOgN2n2z0RGcqYSGVm1G4XJMc+SozCQP3YGGxLrJ+MWLQ410nZ8Rb0pCiZ5
mQacON47bizNaWlkM0RV8/du4bSqIYPfXT5swYMD5fEcKATdXv+TECOCIjV9cCdDuBx4Q3vMZhcB
kebiHGF3a6Dpbr2l01NeKW/KeJWCDdpad7lXsU6zw3mHZUcsM8/KtZDyKraduKpn5TFJ6A7Ypr7E
SbklypPEoSk8BdbvG3TNUQPm12m6dodlt28++HB4M9kMVofJ45MfzAR3bNF0bN778jrQFI53UeK5
tg5WrUeV6mpLCCHn8lPFRuBdyv/H03ktKY5tW/SLFCGD3KsQIIT3kC9EJlUl7yVkvv4OkX1uRMcx
1d1lMNprrznnmP4pcn0s8do2iPdGtKeDEPsS3MV2U7SfJk+NHtZ3v6YCdlCvQnXWo6Oi78DeiXhk
RUefXMv4wiODgKk8wcEzpThPqZaBtNQiGmSdMLC7+PJMTwF6bLl7l/SNQmfjEb6J221xiOldC1zD
d3XdVXR3qFfvetXLtIjzcdrIvqMndEODD9+I0VZtqIrecuzmnLzsZT6duf5k7ErTOX8/H2DDTv4O
7ZWWKU5z3cqAV2cXbcl3IXif9fykcblhwbupu51ujkmiktxRGp1/C63KT6HVZD95wPxMGlutwMus
ugqllRLs/44/qDQRn9PTOzw8y51obDzJ3pOTF/hUDscUQy1FN+iSX7r3SKBxwLWW5mkBBGxbPI9K
eIhv7QR9Hi/bWVa2g8KOj2TpEnysIC/1xKHALCwZ07ZwgjCXN/QtGAsDsEUL8ZcE4oazjeayQTpg
I3nOBvSlWzHKT9onKObb5T/SXbIJhJAfIpOiHzgYUVTgoBBmYe0ue9+zFs7mLAjXHBn5yILZRuau
HfZa+NUYWKFvtTHNeyAXV/StVJ3fUEYgFQ090Mr/0Yr873drY3bk+A35/aDZ0RoAm2CNiRULLAG0
3wwURkuCOGSghENry8X53X6zOKYsjaAYQCj+DN6EmtmZPJmZ6r02T2zwFTRa8hbRV1kfpdJCZla1
O3I1Sl7lH9P41HcnH+7hEq0BxCbCDEgp+FWjjIeJST4kst3/QjRJqGHtYSdnN8KGm3blImch9uCe
5yVAdhBfN37tY9CdZhZFM5HYkcI76+8LHKRUdvFpGtYa0kuYb5XR8rSI6yPcgMcndaCSG/S+/fqH
qB/W2sxczB6Tfl6DMfSna/gGIyDmwY5e+OzoM+04/r/vZg0vB4CoVjl57Bj0xZBIkxclR+4Hh1Oy
JPDmKY4LdsoBkv6sPgw0kbTz7LO0ysEy+uPSSmgduMDq6fQkaAxCmGhavRQkx1Ad8jvz6bTEy5YS
8Nhepkl2aJpTYlfpQZbG8G9NJ0h0Tapbrd7k8hZgR73CuGwoxpUv5vtsyidPP7B/UW0tP1GGIQGc
51DMF4M4z7t5SCWB1ee2wq5VPNYXXdvX3YGFaweGN7C8aKSmwkArqbi6SN3Fq+AsnyREiegI11va
wJ2ME5dajWATvtcqLizF9abvN1apVZq6QkBhzioT18A6h3iLsJWTaT6F6il5sjpecUfPuJOgKAPD
go6ZY2oDQLbDUvukBvaKGTmjvjaxu+TU0eyZTD3WjZPrli99a5ObJU5hrX85CGBTWUavqQsYEVhj
tKLEJEV52I5Pyj0ltWGtOYBWyICEE6FDoM8l/kwHzsz/ILrVTLsqQoBy4giHsVMYDsW2Pq6X+BaX
1+p5AR/3ns6oGjlIBc6OnSpspzBVz117DFcJdcP9lHlT7riEjR/Z5s0gwou0EO8E2dEBDTv94Ris
J3ghPrHrbVtv4InxJIsmxy7hEbP2qT5Fc2VlAjr3g6CSMERerTWJUpQqqw7sKuGqu1CrxXwed/Pu
SckfNwwnZwNIA/UHkqz5DpDkNIfTvwSSfCYzNnZvM8yVJbiALT71jMXPkqFEw/6SLimoHScgmIVc
X7lBY+PrFhyfnOQR+z5mk7Eu6DNGiyPzo+nYKjkEuuFK9KALWP+UoANc0r0YKGg1/DT7dcIeSV0n
UhtezPaiKmdBOQ8ICUu4x9OHkm8xTMsfMBvem+diAsyXzvpmzrLN2Rka1cojB7pBwyT4WoC2GTnQ
tIorPKcWERFziBO5I/rEcBjfnCpa9OqtF++FeC+T+xNhw5nMAq5h/trU6fHZtmRi9L1kHoIZMXAN
CMS2PA81viiqE/gCW22xV3DACNte3mgBrvaV+XaH0uXR9jwEw1mLr8j7Wffo9C8j+emTH9LT4tEc
jhwe3CZU/urYvFAoszQxCxy64pwT2UVfhv/8PH2hs6DL4/gh25pvn1B9pY1ZwhxZ15ChLwVpv8nB
k1Hct2W3H54HrT9TDkP6e19Nh/Ch619vFp/RqxxeWfCHpFJBWGnhZd+qgQX6lr6vEQXddKJ7u9rc
Q2MBVPmJQ6LyYxH6xcD1d0C2SDnrilabLWaebsqlQ3YAMRKILZaRvsxL3tMRN5IPcCFcCBBBNXov
cOL9jyhGZvihlkDRxuspoQTP+CElbwsV/9WBu8eOu19bXIFg6VIGzYM3Ync7aq341HV2DrqzflBP
MYquiMvk8GkFfbTyv7r6IUFAAAQEAHfAkXFGMI994KjZii++4sbTRS3+tSC8Z+PBUWwmxcYEZVyO
AYai3LS8qt89jq5iO1xN0cmDzWQ+64fRsL+FNic/N3jklhN2k7LdhhdukSWnheA+epYj5ogA4WTi
QMFOQWIUOwUAH28DXpBvJJ/pdkw4l/VIHYm/eYZ4/JK4W/0N9GaMmhx2Lcp4tuoJjn6u7v2t6G+P
NdfE0RORH0iRg1XBmKFLmEyrNaH9sLU16cqjABNXz5r0eetf6T/8Sesm30zMDRQPuHDdNFiX6koR
qN8d0+YzXNfXm+Vhk4YwG4wdm+AuO5JJI3GDWHYA1tNc5T0TkQXBCGDL/hhHm85cWcey2u7/ysEi
Z5c1uqXAXgLrgZLsUYRVIcJ/wTmkovId3nzyKnu+5ZgE1pB6+HFPvhotFJ8HX3hZ/+mzx3um5H80
7fV8BZPrY/bO9+qwW4OVqAC8AphZgILhXow1jNwOAWJ+Ot5O8uXiazpmnSWJjcaRqeH9sWiUmHNW
s5lRHMYnycLD35o/FP0+eHfKUIXu4vOF0TmM9IQoCJUNFvF3rzvRNjcQ+YPfzSCiXFvlypPcm4yO
vo6cd3mm6i0VkDGW0jWXx3o9bW5Ae8wWv7zsCBgLICX4KyPT8GXFNwWsBdWHHvPLPtJ4UK5opcXX
xnyHOY03DvgLhe8TefrrNGtA9vUOiKXYQsrbYIAhLqmo1lEDSkNHFdBNcaxE+n2aQqBnoYCeDxEF
a1pVqzayvp/tSSYDsrh1/ZSQ0h6QCA9doIGNfuHth/rfTMsEBPo43DHYjXNmZVq1BZGJf1DdgA7K
n3uRIRJYauQKRWBDjoDA8MYsYJzoyem3AH5iYtyYuSC2js6aYQOSoIPgB8R77K8NP/21OXwYkAa4
ERiYlA8bQWFsquadMGP7oQuF1fZb6AZAffiiY6qA4IOZlHwScyqMHJg0sGFIcNH1hCtkEk9rc6uZ
O++JGLDXXgSROuxCAPlPcngplTEgTlq6RX37TicPlMZCuGjVOVQhEe1CUgs82JfvwC2DMWtfKish
HysvA1vvGM1RC69JN2YCh085UZ1faHUtbv8B5ntAZvXzGL8PgbIDhXwV5r62bsSp+AWJrYO5yBCe
XmHqpRC2+qW0Sxee7nrE6VjCYlEQVjTpICURMwRczwIXoHTzJKd3Lid7GBLVnijApEBA39UdHy5b
g+Gy6EMHN4jdi4fEWqFujQmzD1UPgYMAsDGZ0wKeWX8Q/BvRZSu1fJsUZ1C7du6ka8G364A3mPow
vzu15kkDDXmXXV0Eo7ruy3VobibdLnvuS/JA5T2ckCnIz0W4ZACcBtfkeQMt1qNwIJVCgoYWWE7F
I9RpWeHJyRN4jSpEd1J/9tJ5Kc4AHf7K0tiV2h2D5+CfnrTetHPVAFd3HdQbdPWU+/Dfovujh/Cw
gRWMsHMz24f53oC5pizZSorNeDdqIIL1DrQW0EsxdevhDWDRSBsxW2LSLp9Qv5gWZB54zjW5jaGM
44lDYAw1ruHJ+U92G0BEMY7p+fQGhIdGBuw9Fgt0Ej+YJk+KdLZuPG3CK9ZOHDC3GwMKqJRfv1H/
BGlqbiPw7ZLN/QBvLDajEqPnmmMB/+90HSlr3x9zcKW/YUq2ytilHwAz4fSmH4B5JbBJ5A/HBocg
1rPS43X7WITYoQ+4hNS5huEmzf9MuttAUztMhfKleY0VgNwMvkvN0gRcgV9boMArjZ6Oxi3qZWFi
iXImJE3yhWyXrAR1Pnl7xT8FVEKi3vdXAJLM7/2KNthawXDr5tR71FQgQaf0yNV7I50S/iYXjpKZ
CZV8Uxr7U/U8DP25jK/o4qVEAuehVl8aLdA1q4K/g/cXyaryH2J8Ryd+O9pH1RAnC/swKpzhok6/
PYDg1vC8iiyMQBt7f397sfz4xyFvHuwr1AEJK/USofh9MBpq7Nbe6zeoG3aMtNsgnPvFtwZ7lTjs
pXyCqbpK4dXctyWXAVvXZ71+qKJDwm8qc38TNgASkUkbjDGJQ8/WpN6K3qNaoYSZ4grqC14o/K3h
WLXYjKaPxtENrsLsvLfRv4peHQAh2GXqKWKnEdPQBfgCoMEqIXBdzRIAKzwRQQgTOzFIs5jWZgXb
71rfkSzDcF3L67ig5YJ1M3XTG2+cUbeZNRgXQb76546QEMAt/VLjEjqHqCHhzRNuZnVXs8dddEs0
e581C1LszKMH/QssJo+X5zfp34mIoLLWJUxSFHBzUb163wl27fdlQ6LqgBkDV3DuuzX7Qmrl+ZJ/
6eVXZT4i/6Eot/59Td9nrz/Sh9H4u8wRnssCabWEXTir3zfZ3FcCj8INVYA5HLjmu+XJ49or7Eb4
o2yxZK11wQyZ8gBba5N5E95ipjv5Efvfdx2k6qvK/7y1V63+IXSWiU7A7m9Nxu2X544JafjDS6vp
W6n4ZJd66PjbMt35kTgKw2PDF7UIvKhsP4DBZ9IjqX7u9X0SA6MYwQr+kk7ghBLD0WXUM13BTbHu
4qEFo9hbb1xyYJo3MbuI8X1Qgkug4qumSpOKY96qjR+uB7gDJ7U98cL54RhJypXrbx7JKK6bDpjw
Z9IWmN3aAG1gVemr6BjSLdHZ6XAKKGqOHcHqZ3pmjSQnFoyrzlsJjStYX8ZCmvfFn6Z6DXY3V/Sf
WHsBMYe3R6zh36BcdRICxbXoLu91pVl2Qaao28Ht9Ld66WbdjoMDR1WAO7U95eZ30UKrUD7BOhRp
ERM+OU3syeEyGaaFuGzEpWksS1pJZFtUHkO+kwndzK8rylNJx3AkvVGGYKaae4r7huXATYsZBfPy
8xaTDBq3K48U0nDtzu36f0mMJHafBLCq+Zdu5dyox6v1TtNWExfCr7ZS2bCQviviU/SddquSZtXx
a9AVh+ibAJNWH3UYGsOUWJ027PR72xwrgEsVjtt9gkWhOhSWLYDxw9r7iaiw3x12HVUCLrYyTXQ9
QDFsRU1A3FM+aSTtvE/STjj1iDTZ3/htmd0ps+wcRpxraPeJcAuT0aOz6qK1T56rXxXWPcewmMFR
2Mn5XsmsdPmcLD4E/1nxg2jKc4eysYk8fjqD37YBgFUAfUy3DkZ6BtBBWhfAzaVbDm32FI4EhuoV
SXiyZ3npBHAdiS7XC3KI6V+5f+EC0vdyceNgD5BMExf/Yg2ncjOJd216UP3Tuz9T2JYK1yK9B3Ox
RvQnC7ht1nl3CSf8vbFVs8jPjKOZ/C+iMMNV1NE2C/qhIE0mjvcPDKvQ7Ggsd+NvrhiQHwLtxVIi
E/dtcU7QWbMHwQwoOWQa+ug/SkLRr2IKWMiQ6Y6Jx2FNvvv/f0pAz0BVWxu8FaipdtXzK44z4oz5
nX8OZBYLtw+Ji7UJ+FDzC/T8m4yl5LK2M1gRwq375Ngn/dbkuO0JIIzFNhDZgT0p2FNj/jE0O4wb
xA1G7DmaWz8fGZJ3WBvJUjQZE02uC8ItYk/IcPBNkoIWm+aTeWFBEuyllFl79RTc3vaNezPw5LwI
vGx/NAj7ORVbc5h17M7e2azUbApJ3uZYSBICEP0UkujRwod8oy0GVh0LmARks3CPks3KMp4sXzjc
B9ai3Kv6aSdM/fCR61+C9iWN6NrvUPvy7dx8ILbIyu0tXZCjW9o4ZAdFOkGFaNf4jOG9VvNR8PO8
mVyOQQmIIaFijGUMjPZ5+ifA+VIdpdBhAULVgmbtf2mIwATY1+JRHEZwPyMRPCm2oHhwedOBplPm
wzRtRre2v82I+77C6sVMIIlf3EqstVePbwdG6X5HzmlwwLP9PxAM+vUvEKy1fzeS9IzBod0+ZsV6
8iq0l5n/oVk7MX/wIWNr7L6RKwX9JGFIWELbx/PzIW9OvBnX/smw98S9lZMqxoqcJ/aMwrVpGN+9
CzrasaWuQyE2c1TDQ1LtCnWK9AHvt4UsMZc/dxGIflCm2GrHEgIsqJNs2FObhK/A0Ef3Mbs4jPQW
eZP9k23AR681MaaeqvAihhdOfYcRqgao8aPEJxMeYrMwyZx9lm51ea0n5xbT6PvYyHvGH5kY9lgT
nz/XrugDMVwLICm03cDX1cSDfwSClNNO7+bRKtG5Wq7McGUQGKNGrnP7CqljGQXzRiFn/qX098Rg
3XGStYPu701/bHPRLpQke8SN9AVIDg7Qqjoaxsm+MzOrn2JkgzUEc7X2vJXZY0JTVApl646Jg7YU
yk5xeeFrkyrKgHZ/DII5hAF4XOEmcyjTjqA8QXaGvzfmk6EH8fghXEsOMPaPvkyBKZABOzzitmWx
DIW8w2zNamrWwlg3HD/YFN72zSojpo9yxUJdRnzYlsm+LI7DJXXZcVNkQKeY4ShULil2tu+SkQWJ
ZwfgCmEyqGZAWBgXIXhxW7txVc5ZyqA9jXK0yK0xtdkAlBgPwRfMBdpUECzEQ22c1OwKAgxOIFf2
gJ/RIsCTkjrYmckivfIEg5vApc88ITqoC1wMvx/bXxmB0iwgPyB7NxEpBIbp7AqPdKCuZJQ1CGxk
PgqEZeL45LZIGMcOYEqgYdRjIXAT4+g94jlmrwJQ/onAX70aPuUzhHINJPox9g+xBLe+LPdGQePJ
Ji/X3ZfB0xo0SLT8AEH7DxBUrM5piwSw45Wrun1mAwQNY/70s64/5/G1r7Bn3BXxnraPYJ4S2wF0
rsGHGk27tcfETwBxGagbHOHQ2rFodu9Z7jkatYTS1PxDSyxcs4yR5IQbj+JUEp/J/4rPuQDibwPb
lJpY+uaGeveKqbrr7nFmYQwlrN3MVer5xBlMcCqAoECRHp98dZLFEBCBtVqDfsEjmTXXkAqjao9x
bwDfJlfWtSKl1y81EofzmKm2XYkkPlgpFxvl1aLW4JeAN7h4dj84Hcu5Rq5q2OvPPZEYDh/gbK88
3UIpZblZjA8K6uS72Q1JE45xkFkYdCCxEAtCTQJMkchXlmRwDBXJVYDVsQ7TVpQNsBEb6rVar/1j
UTnvfFsJm6rcdNJG/QflTfxECbpPyQatX10GD2euTn875CJsU8q8ixc1t/vOSf1lcUrmkeqImMuG
tcoiO5rF9dfo/gRMRD5nlX6qV9sbN/IhW3vCioonSYC9YnE8VZhAPtkO/nzwTuCRsGbQ6MhgTLPY
MUjPUzeTKz7go5bD962Oneq9aD7VBgPI/0+1wTOZ53Q6QrQXxsOISw7e7cDRciehFTlatN5CMab1
v4m8JuBJKQopiwfB/m0mbKR8W0ubQdroqBmTdRav6VrOZ/BNeBXBWSLrGc0ImSWfye0XLCkwUsIo
LF7UcMk5gdLxaX5jvNDZF/8PMKKjQRn8LUYpcHjQmo51ySOy+dBZyBzuJ+ZYCmlIa7JUEyvxCPRx
IKIttOEapCOVUZ5h0XYYfzC16SeXCWtEIxrAGOD23jdRLCYCb6zgBp3I+QabG2DmwIcK3vIXIssa
OrBZ/YTlq4XKoL0C8we219MKMLuwqMz++sNMo0RRa9IpfjDDRk4IpPnks2okgwgvfqKM1D6MNL2x
8zlEolObEyeilYct0pNui+q/XbEvOqB++bXvtIiwfKM9CIqp3J0Dt1FvTfAn4q+Ib4uj8ni3s8Ct
BteLV7W3LqZ1tFNoXnjve21fEaFC6crd5K+m7gmtoBt/3GPN+xxNl6p0kVWoEK51xMMUp8s5gfzG
LqbzxKXcQbj+pvtS/avgkPFp7XGLxh5W2UJRFwEBcW1vNjDoZpFGzyqeDyx9o9esf29820oJ1nuu
8R4tZQgu5tg3avckL7K1Gt0ZRKRy5WdufMO2hP2nCuh5GmNcEkx5wphJdo6A4k+OEXfO/MpIB9G5
my6SqfzA7Jc+V01DR8h6+aKA883SF1sdG2EoZOJIiiTJW5YW1gxb+KbpR84OItENhxPaB1DdWGlA
YnKmmpZOL9erIWpMJyEwUu5HFNW3dmdQk7WsxOXGFkWm6o0vbAiziQueZt2wb/is0hZDsPmussVd
x2NQp1V25hlPdaO6E9apT6fpaeDiDOygYUt2+p6RksFKPhBzSddetIl8APJ0685pjvD+2UoJlNgN
sR7zWa0Y2S2/dJJ/cmxnw1LRl0XkZrAvpHk42b+FBZfTZz2qm74w1+tpx642WL5fQr+HWZKwrOGg
1a1VusYUvOLvcqMqkbBANsDsFWCysG5PYT8Ny7RgHQFD0FLVlzL5I2Z/76TjhZt/Rrgf/+QhgrSw
edNhyhe83GgsjLipbXFjDXzRjZXvk5x1dTgUjfPzVcK1pFMoA488j9P5oM1kc1YV8/kceasGDBOO
ClePDweXiuHGDbfRdXIQqmlgLVOdLPj2fPbrabUwVI7snaAuElyR0T5/7wOy5uEeUyUWJuLffMVH
00Pb0fM1ev78dGliRcTfDjLIVWVaB5yCXG01YkfVDVTWEqWFYdnSv8hyF1zpWnxca4GIqLdBKR3L
CMF6MRWN313sYPEhmtwS8ypJF9TCPmB62pUrGox7YdEEi+rRlVO+3IzOk8/oDLfvZazFP4O8zEO6
zmmGH/tvGEpZz7UvlA5JegCPglc7A4p7uPlXNbYXN2/YK7CS78BRkG+N0f2Gl1sGLHcP5YfSf3nJ
tJ/zoPwN1AscQNxis5WQrYhpJ5MpGRUBEBJfTHd8FZKlj6t4ZVJimro9Rmswfr3zdHiLQHjNwKIq
4UY3Zxgfo3pR0v0KsOELGew21oYt2Nbjh+Q0BGpPrQMzcB46w9jR5x3z6DQDC8YDMiazintxNF3w
gO9LiFQOnUEUdUVL5r8FAk//YrAXX/CZgfRitYBpRerxl2mluHLMeDbDvPCoRsnmAwHm6MKDwakV
8cFDeodDIm3CI6eWUTmugYt/OlKLvpvgO0q+auOOVUe9yjGl3EemRNzaeBKKOcHP2AYx0g0LOXfK
zhG8pW8B7CeyRpxg2R047nlneFhwVSTUHQHcaqYkiwUiVPy+2LkkMybI1Fro0kH0jwqtQs8RlYyK
Tq4wii7xMIPA+9sthPz2TbBqxCBA7SJV6zTkp+QFaksbzOJtqo/vVVEDANn/9oEO8KiqTYmJYFgR
b4oTK539kkuUYeHd+ckBsfqKq8Yu9ZnGPU9uHNdMuwwTxBUp7VKyhamNpV2G0yVOVThmt8Sl3o7b
r40X7wptByeZUet90FkiNs7ewp4qcXXdP9nZJ+PtLyAsSpP9lg8gEWOQlO29NS6GfC1B3vQ3b5/1
N0O5cig2xVkszjQKGXR2up45wrZ+631JRlLvmx6p7RVADi8Fl2EnGQU/2gKWAZYBhJtiVDE8bem9
YvyZ/TmysanTYYoLYxx2toW2KaOtR415PasrS6w23Xv9LihpXBoOSNj/qjrRxhnWo8V/N2M8iu5E
d0f8Y809e4W9XxZWrbBiR6vtCXZB4MTYPdkFwXx4O0yvqcenYeGHeMYXzWcGDcLCypr5yk4xyWEs
b/aGsjscTOXE0tafWDjua2G0qhNkUh7d+0zzfNot4CH9ckV5GDeWY1eO88d//7e3nOhnwkwqBGgS
PdkYRiH18/b3DLsDHSGsjJ6zZzHGTyoal7P/2IVETJ7dV0yWP7buiVWlq9WqbS50/xTDUkWBxOER
fU36r/4fS6wOx4+2YocUQtp8bsEjlgeRK/cSZs873xGAmFIV/+UZdwVLxzHwqbfYv4vdRN4E4Wbw
V1Gy0qYdrIZ26+lTf4x2vh+EOAOICiv1OZfg+etT/X2KrIJrg1Wy4wLAZP3JaT17Oh470GIskKSU
UomPZrcv7X+quqfoyai3ZvodNfuU8mUyWTpIwJ0SbP03d7UlgEggklJ8lDcrSkwpzPxD430tLIsQ
/XMVtq5MXYixE8XDAKXVNi5EZPTJ6RmdJ9FZaM9maGfJ3StvWXv15Iv0PisgOZC4iCfMDz3Nmgoi
nZ2Dn6YdlsT5hWMYOC1tRMOOVkxRs6DVjiZ/HMukUkemPYu3yrUL/l9Hg+0eiG2KL4BqGRu61oTS
Bx4Ug3O/etW4cW6nd6JCRuhSjqRSKaWOtUT2ir7WFnpxMefeSyKTe+8vlwsRrIWvYroZ3MDC6Qq4
qcvKn8YKalWl0vz5hdaV9V9AxUB/scDcsP+jPgyvCVmgHjjBsq33zfDDSw+GLXyP+SqqWfveDmny
1A6Z7LBH5XUTnnP52MHY+yOaK+pVK81mppCTFS5M5D12hcYuU1cFXSBkQuarBFP3julpBbXHowWn
s0Jx1WJr/WwY4/QC2ktBYynsMjubyos/9ps/2fjnW4Y48pPlOOcEaxbBYugOLCKHTRGdMumgt6co
cgbpbw1EkhB6tZYB4DF88Xl/60s9PygUXuLnrha8LMgWpLMmJniBI8JeAKWzwztrLFA6BGND0XXW
oi0lROPdZtj0CGrpThytEruOrXG6y4jfl5RSzGrvO7q+zW8WDBIA2sRW9B+T/WDkgJshZCfbHqU5
XAuhUs08SoyNS4mzR1tV0oK27fUk8a2JdCh1h4FPQus9pOmF944EMisif1t38NP2WXVkRZ+lJNRW
E9ZwMqYmUi6riTIWqVbBkhKt0vbhNgdLDdHgo7WoSK6NNdGn+bji547sYZ4Ol79zWB+5hLxqosYu
W3NwdDq/g7ESzAl5uvIQ5D/Pdb57PrfGPzD1HflCLOVk88bQFcfcguZX25fmvHslwQP8amTwCrjj
87fElnkULiI6RRfRj6cs89bqxSnbR8phy9Ub9/A34qhSurydJKU18Xzvj1Ho8qYMEhhqPP5bpt8J
mmtxGO4+As/Ow/DhHyuGpmrGQOxtmaGhT/EDfWmhxsZ8gocla3p+RFQtqV0J2k9KzzRzLFMXrUjh
6SpTIhTbROJiZFCVvDz94RzdmApIN7cw52y+xPCk1OzAZ2SQMRCCaXkBczU1p/GnfCuRVWz6wnil
aVijXTfvtvKmgKwXuoU/zeDBUo3D5AL+iaft5CjzI0SkY7srnYzsHPI/WI/S4kLQVa2lwcsjQI9e
C1JD5aT9VpHGwHmwyubf/4CsDWE9vAIJ9ALuJpIs5NhmnUosDXIgetuEVcHT1Zi2Z8W4e0cwIPC/
LD8hvkYkdXdRX7ILpFZ3an28fnD3KNT588BozqckBdrCa/ncp3yGvIX2vpDgE+S14B8Drtv5Vtj5
+xqFy6rvbU8dAA929vXHOttF+d7k97oMhD0dKPMShIU//ZVkuo8kw/lhmFvIAMQBIYihhCjsRdQj
HrV5hW4RIJ3PBPVlTv5EWx9FgzEO8wUSl7RoyDfSybDzWKOA/GCam4EaFFK2LbjBkqtGplE6FPVx
KA78ieCQ5bLVcLWgqQkmNDvxbbwOuO+DZWU7F30+7jybP4rRppAWhLf6GTLPG/zN8AUR/WuzCbiR
C7Mm+wuiq//nQbhRHu1sqJyGfxM4v77k5WZdya8gH8GvL3lvZUfGwwxw1N+yP6WxjkqIkwI+Cl9J
sljxcCb3yWMdaOKbAlAoEmyfqYrAhC65CDjsrihYWdOxx+e4G/fa4ycbYYyrocQEFBwLYVa133Hw
rd+V/qTMgWIbS9VYtqxf+MdsfTREuYniQurrTJ68SxBeoemoc1lajicQSLzE0f1FwGWjRoWb+928
fs5TO+JcRx6eFeARTNdsVnK30UDAKOvJsMNR11zF5hiGR7mYovHV4THyD6aw42iX1q3k6LUT5DQ9
LKTnPORPzPirOpS7Bk6oOsLECbplri5F320JwOdu9bcn6RKNrnVjslXVTYx9nZbKeCPM8o+dnB0B
Rn/t6aQ0JQrMswvqwCz4TeStTLxDi+gfMGbomgJKL+cmXp5/5WTG68rLx4cUeMg+4lFRHPzgWHoL
lsmleemLq1Zc6+iiAlmg4rS89hRNCKcJxoHUpoYx5vktwQwYQRfEoWHIs0rmLdP5UFNLpE8J1IGS
8WYrDjgMJqkEeVWfetEc3ILSbQaNsh1LjKaOSzL/EFYXXbhW4YMwZLmgmuCJQZ84j7rFCkvkb4ut
w4Prekg/fexaf+zeBw1/1S6bEDMYGx8Z3f5/bmunUXRaMaRB3aTM9M5JNaryMxCcfLib2Yp/6d7x
2x5Ykrst8H8ekIxr9TpCBkAMVTEzLHPtNaCFFX+keSyOPsmg2BrSJgq4isKFXgneioU3tonEMblX
w1R5FM91dB01fwwz5VoEq4cHcR8Yp765eM+bzQuCuaUTryxRxQVjZ2baXc2SxMVqM2U8ef7FEM04
N/Jp+Q6vafl+c6SJZ17tjEuO824c7UKGV8sXxDuTZs5YI34Rv9cp6pPObXYtpMf7Xv0jQgNEjKsf
VXKvzjvG+dnOQU7QV1m+BD669AHAbzJZe+zgdvIUwdTzNi3U0U8JZys9FPM7UanLm+sGl8jpu9io
zw16aQM5t7RZmITW77IYhmS1D1V+tuNb4aQ/1nORDW0OmXskfEBV5b+xlEUnv7RHqCINitxIMRGR
frYiOs92A9brNSTU5nl7So86+tLe38EWwKZf4iCb9okt0YIbW091biprM0J5XAXe3NZ3DAI6QTdc
mxDmsFoeKEcQTtILgoo8ToYa08kwftrxR8CN5aHOmZKXdvX+Vl7iNHy6Ho+6lKaNPeJHdI31n0F9
qS+emd2T4sKlyoavPhr1cbPphRtATtiNCMEYqKHi9NThbA28RjvE7fCJA2g/IBukM2bxeD3EU4Y5
E2RWP52bxZJtkSTZvCosxeH+sXYATk2qgcIaLtXDbpi/+7lBxQ3RhDfmd76hJc92Ghsm8w6XX3tj
nJkcKiJ9JBrMzfOLQP3IqyU6O9ZjuSUNDTte0BMzTX1XyzvOEjwQ2oFqp1cIn73ddmN2nE7YjmAi
bCMbc2SS7yr+Erc+sZtddW/u5EW0aF5PgHlAZuDXL0eVleXIb3cl64CGZqNlOHzBSWv9sVwJkJdA
+8W08b4NExqe4/mzkBs5e4Wf3vjxm5+yofhgggOpeBjDrRIuLigTZSonNMSzkVyZCkqMS7WUo1+j
ctfUm1TfiukhsVFk5ROeVUJyI3/IhJ9Mac+UTKJvnIQ3bruRIEeOVSmPiASithabA0FI2iyZVfrR
RYpNnMgktG1ZQmA8UkXYticA7RNL+pK2MS7Ies7GBZYcRTR98iDvyXbVtAhTitDzkgU9nvE/JR17
INk+v9nNOdQiD70jF0shdMlCkqAUd5RwKtkVyDuxDhjs4kZHgwpGqhTaq7/tYsKVR1hnTX72+dq9
OnoejR3qOKmSgE/HWF1EBzm6LRkT1HFsnQ21Tf2XpfHC6j/o2VgVVWE/Efexdwj2pXeQpjNCiga8
uJvW3criuiZTEChrLMHhp4fcHEYWWdp/mT3kx1Mbz5WviZXPeC14p9m5vQmrbdkZYY1sw6+y+qFU
KdsHyr8aiwb6MaYiyFOYZ+r7+8pygR5q5QxvzAecaedYX+3/4+rMdhxV0yj7REiAGW+NsQEbz1PE
DYqMyAQMGDAzT98LR1V1q6WS6pzMPM6wDT/fsPfaLSlnEdFLu1nBtAIl3zkTiUibJhGZ6cqI1xKS
llENIHgNTecpOWbqBG+964MxM/ZP2SG6CAjxc6mHS1hVwYNUYyYsAR6Qn6a24fcI/7LKT8Ozqhzy
RR/5ODIGPthNzkbu4cYV4MznFxF92ukxzMs7GXEo8/iqURQwAizd5k5E669iOUuXps+Yn61R2n7p
vGNCyeoNawY05Xq9sT/MFTt1E4Vqe4GNSRUTTMnj/FWItYEy4g0Cnxnp6+wcpJOMNgwwIm3mcPOG
51JO0V/G03Kh4OzrdzMRAskxyM98wnzkKANQqgqf7FxkWlnSzqP2S9T/iPdoyxCueVzQn1aVk/Dj
/BNonm1gWhpCo3eArC099wMXaglWCFKWjeyW3xg9Nt6FT7I61E7E8vi2sn7ac6vAjdMlXMMnPlMC
9g5hBY2MWdSCkKvwdUA6H4WH4XUw7tUC7mdAlAt6LVY06rz1Hvk2BoNLiJBTE6rHXgINAvdcPLPY
mLQQzohbYQRCRicLZQLhlCNhbwi0ERDY2UYEboaX9y3Ghaf4jgvL2cPqf6Jiz+o+guFBNsJzWumw
9EFMGZOvTMOgA4W+TTcRSyA7PlcIjh3WUtJ/11J82yAQs8oNvoXu0iSX4XWOnqdcP8rVIQv3orTN
MaG31ovdtFdv5Wz5ApNZO/KinmH0sJVxOcZW1B2j+DAAouShhcoJM0G6GioMmKuK7KLChRs0lB6z
LCyP/YcRfPTF17P4Ej5KQpHxaaxTeV0x3arWDYZBMKs+vAUYKSgJYUiUBdGbyJk+E2OJZLCN6fvh
9FjiC5WXw1a+fswLcRoGhHyYzbwgt2/1u04dBtYUiEaBxu0Vn0aLFSsiuIncAjrDXD/jNdtXgp2v
iXZIxAtSP36jjb4b7WCmR3i/TbeZNrghW3J6nWIF73uWHxgadRZCfcNn3DArac1u6fOjwdag3s19
qLjpKsAmT3LSWXrYyYxSHloapN0trBAIL+3zsggn4d9e3/BzI/lD7RjR5Af7+k7H3I1uQ3pY4kE9
BqQ+xXc6UNRRjIUcKeRxkT53YFz2yD/IRTL1P2rpkwKwwYz3wKFSnjk75GWdkmR8nfWXuDrDw7J6
5dCFPFu3U2La/x1Zju+Qs6SZhNcL/DSuQ7xM/yVmn1l7H4RLR0ewTp9eLbsNeQLpCvwd+ej1uBIL
J1SnfHQtn3hfUbots0PfH56W1emeg5xQ82fJ1mi2qboVPqAtD2/i9PPviONF/AM4C0JL+VmjRsVZ
XG9/6V8GcGB56u4NOKQEoqMbIo4zWap43QhC4SlOwhO72E1GuVLO42jTmxtrZs2eE+1ODvddtB2z
bdbvm+Cg1Kcq4mVWALhA1I0h+KNJZIQ0E5HRAB3mHkQfMpCh9K5281ZwkJWU6GVaRwIg8CSWaDNj
JVXtXvGWq+EKOR4KFLXPUn8s+u7Q3JjN7cCEFckC+t0vCLb4S+pWvEBepe4spw7dSmE664KcjkJX
EGCcuKrg/AsXYrN9riZ2S+cCqoPGDc3ll8bNVQQapXxOLG69mPS0yOO0DK6Mk9zSeKtmjL2c2fza
VT65x2yMNUxOn7X1cFDXlB96t3uNBwH8e+zxFZfN+lFOy3cjI23bH6Ape6/Of7LXxGCs+RNmqrg0
N1bMKFy88M16IGhOW3y/kH0tyBnG2Bhfe8YmaGOEVQwsjwoayqk+R2rVvjbRv1/DAjmqJhrQ7jSH
C0rIk9EvZaIFquMkDrf2OXo2TLGYXoib7BaorFXUvrpDPgonJ1zROQonSqcbYFYQtZhognKikuJf
UiXvBpByBQMyn8ClV1Lh/IC2jFETpzcMVUAzAH09Ylmw1hBiTPixtjCNLT4mUqRQvCDvFt55G6Ol
o+lAisaQul7NWKx6eHNWoJOeG2AmuNZCcx9Z9csLZmvxMkssxYsQpYAtvrzMP4HothsDjiCRLfpa
tCETkFe7kFGT343y+6V9S9q3oH3Lohu/rlJyKZVz/jypFLyxn7SbqWxYN+FZ+Qok3CnOCOEaQwlL
6h5QGHZaV1WZMOENX1crUA/FiE9lIxubZ7EoEkscvEL3Houk81lNgydQU5CGTu+YxpLdeYHeuGB6
e4Y6UHK5dVb7J8bUtX08dkTINg/C63yWOA+eQacX0DLwEMk5B7WtYM8+RcsSwwWg4cdZ4vtedfIp
BwEG0iraYpsZsVN3nnYen56skUa4fmCxutTqOvYlYDDRrlD8sdv0orVTY1h4jhTBffWkZh2Jm7L3
K3DZyS5ud5Hqzv7ETJZ2ebJPVf59pzz2krKT650e757ivFkl4U2B5qMDSCItEPPNLseWRpz2pgRE
9DmTbS3y5IihIpNkBi7rPFknyTpMIL+UnA4JbFKcxmt85DoR5q3fEv6RLwR4y+WtwKYuYXSx8vDf
s/srhPPIPKuPM7Z/fTgGUOEn8k7Q8LzfyWf9uXjINsNjCHgQoebhfPrg2by2vsxBHiy0N+ZBbN36
6RYzSE0/KYcJKANICcp/DEM4I4nbpuEGyiE4rRMkfzrdBocBR6K4Jck+M+jiNk8gVMNGgBIWrJ/8
ZY+1gPMruY+vtfYhjMeJPyzyEzB2seKSYnqjdL7Y+bEtKK6uuHnkxRH4RhK2CYDwXoorh55a4Liw
ed2KmCdpet0HkQ+5N3FuMrIs9s9pC7yCaYLTo+SBCkIBeKWQzVGUVXzxJJu9EBVESyLbtI22mDEq
QVYY55ea6k23+S9n+bQvRuSA1HKm0RyMrPjbQ4af8b9Ja2xDeZXRXJP8axYxgcT2L4iloIW2IBxB
lEEsIbccaetqyd+to3U/5CkeCRxVc/4wPir+MGUg2VHspvGj1SRV4sWwFWOn0Dan5N74ZNmZfvta
cm5QpD7Ie5ev2HkfAoBjo72NIqF1DscFQaZIKfFIEtjZMDrAjo8c8x1YD30Y/8sKE5bm6LGLHUUg
J3kEvbIJN+1zqxnQ5k+qwUPgAh6mGOYzxGDNiswndFTDvVOPOAjLcGWbZG+bPnUnCHY0WybbmnRR
P7d0W2Nh9ezGhb9Yw8LXpMXkyGP5TOnKHN4kqtbpKdGppQsLMLxvsAMdSPQkqLvOVkRkTnfrdgoK
fwf7PqQpgOs5uegggMvqNzXx2xsvdZdJ0oqVBuLZkh9Xv2imF4PGljdaASBtgZMPHTGlOobOrF9j
gUTvq2K13maCX6KUSNw9P20twxEixoC36fLDzDJQihsiwRXpqtBA/3tcMe1gUpwkiDDDGWlxyn6T
NR0LnOkeoU0j6GreOymwSAUtQbS4zwwyRXcJe7Qb3KIYAfJsxY3z9HRlTZ08ipBmJrNlIF35jIth
gkw/nyvzgNgJnXOzwIk2mlsW7tglj118aRbkr6Pg5uFBV6ge+EMxniFzR91sTjFcerd4MiBHelJ7
jy9FsUmk2hBMt/mfXAnrE3bwqr7jWHyF93i84V+SXJow1uA0YazBm2BagxvRyuqi1euY1wdKkJov
qds2ZLG0K63Y9eUWg+IY+6GVj+uX4hWEekcIgkkEXfclCFifIcWCXX5rYujwS9Wt/bLdJgnktp32
2JHgOShuk90l5UY8W4C5SNppSyE69OGuHfxS30XjJGlP3oHo6CEsyhHRqRS8BResklpwyavzyyQM
fvVM3cp0vC2+WlHcjjZxhGYzxRHG4xoL5lgvH2uNjKXSISEumtiuWbeF7Sp19gvgtnyuuwtucDQC
VXJ5CKeXcCraI6JGyalqpwoY6E+re0Gb2lA6ggavTAS476JXNzDkPK+SrZxsOb8lyXpyYsvrRAZd
uEZrxSklPV2ldTlFq9BppHUMjYvOgMV0cFRFSy9WhPDCVecUNWI7/24IXEfVveO84cbtlSXlA/d0
ImNKhjY5EPm9Qosi0ZrLVyG49ewn8OfAoo6PYW1vpoB6UMH09/gSiB4KdpG464pdJ24hIyg8sBUL
PHaaLZL8Y2BwLy/wF2vf/EcD4GzB75Y11uU7MtmKRQrJCgdUYO2FR6W4n+EZf1y4hGxJu6MnpG8k
3myu5n9j4asSvlLx86F8jLY5O7DQupYBhAH6ytfhJdIrQsHbZsFlRNI6jwS7Y61WT1JDCia1wslj
G0gD6anDSWWHIxsdtvYWHMZTOu+su2C+xLCfnxlMEaIch9tnjBeKAe0aonMkM/WeN9zHhi+nO3M4
UOT3jpMUbqcymPLICYOw1yfrUV6D8Ae/Ki5Gc5P2PPG2ugrkwe1D6H1ulbtt5z4jRrYgca6EbKkP
NNtXQlWEPRVvGv7rw78Vo7BL486E7Sj7ZKk9mg0+uDhc5+FabjzJnnEO2FrjYHxHxFwiPDL2WnGE
kRMPZ+AGvD4/0eC9dO9J8aPDy0RI5qmM8TWvg1QWTryyhtS4J25Fx4TXuGniNQpZApvA2NUO8rtR
YbL2XY/fY/8TfpoqUW7kL/gN7EV9kyA9JRLstQbxkLXn4QmxdZ8L84msxnPxTLmTF8u88ytjA4aO
xz9UpVpkiWZTAZT5RrApt4AXVUChQifrVyaoMX2JK1smMTL3wr9ycDwO/wL5I9Hw+bBcub2Uaxtc
tP4yjieN+yg6JI6Rrwp8i8/lg0kBF1iwfFWrLHbK3sl7xwjdGS6f4nWIwwOe4dIiAu5wz9MTk8+2
PEvl2SSg+XUOGEJpR/P+2ap2v/Bn93HC4HuMX42BycryjoyYkAT2R0Anpl8OIiroS5QwIPdxRvXJ
BbhysZNEJuifGZVqjZkT77LzmEFX20kLdnrdOxEqPL7SpYB6UNgLQIVeB4gJbLIGbN7mSgbDNd7G
BRZbYacXu9BhYdRIU7RTJTmkO82DcrtDLLyACvGP/dx8MUp7SWAYvTPKLRAH1tsp4Rpe/PBmi8HY
J/GpFs5pfRupEWfjJjeBgPlBstWSbaVuc3U7Pna5j/gIslXhURAj2HwUnjAjL8bN4GRA9s0nPBzi
IVV2vqW1+S6cZoTFRd6xtJ7VDUXqLLsn4h22WprsUg4HjlM4KtcwuPI1PEhY2patX6S+OnOhK2qN
f4w/y9wqgo+c+OLby4QRvx8J+XhY1evTaD5GNDjP4yM50EaBpRI/SjQ0C7mzxMdihPaoIhH4qOJr
+Pyq5JPQ/BAzHj2dfvbZFiBCVi3uu8aYLcxsT1Ityl/acDjje+hW5PJSwGPqyud/geMpH1R3Gs08
gz59/lvjcXc1wqrX2TGtk3jDK/QMXqk+S7LCHuLc1q1W4+dgpXos7xRIBIGvCC3kNP0djGkkaf9f
pJCIBjvFt+3N2PbaMYld2GAbLzddE4MRg6WKf8BjZEVcM4sgusBPEj7ndboYV+AISahocNk8PKR5
qIDxvRfS4Xd6ulF96TA2F1B6NUE4IVkfG+ZoSJY1h+JMy8+0iDN0j7gZiimjvFn06npc4UmGpkRd
0ZicMWAT7dczpvpeVsUBKiHITPhePCeIbkC22BFpRz3XwWmkHmJ1QxjOHgsyUKrbvs2vI0EnWUXS
0heBKjh4MuMiylcbHsA1JNmQRc8k+EdhN/uBwRnfnoO95+3UxCJgqsCvZdHt2sgmmXq/gj0lHe+R
so/aFXtRzEYdoAcIHCPAeKC7jPxInwIEMY+uG2SLFILpO5EDA/XvbzMRpDKL0NrhhHxXZuKS0AsG
zsmUes8ziIhiWsxNLWwSxeZROFMgGrwT1JEDCdURP0bNcYiiBw0nJ/ecpIK2Pj6+yg0y1CmkhNqa
H446mBm7RFwqBu9evSN9rHB81ptfebzNNFn91pSfblFuNs0yZOTIjmh0u25KKqFStEOXX8yZzbKJ
JyOUGTzxFHxYIqbBHdntxbgrin0X7ESiIC05Pmov+qxDTchUiedyO4TbGZtCC7QzwmdbntnK4mFs
TXNPAEs2Bdb0D4pgByAKHw7UGpzn6kqBmZGiVLTHGG0GAq4Lpjnj+TE5VgzpKql3fAx4YxzGqoW+
eNmBsYPkhW+FCxuj3O3GtY6sM3l/mvzaSoN88o+it/qWUMygfnk5UvH9G2zSLbGz6sryYU4AFpXB
gYbY/fyymXrL8UUmfguDGHTm6p6hZajvj/BuDDc1van9JanOkdPjavUyY2Wj9Af7Ib15ICkJhk8c
hbgxYnFPOBO3AyuXuDjTEJgs9aWPKvxqpsHft6H8EJ5TuRHEI5fPBBYye77lbyRKm3qx6eoQjfAw
oDfdFlfqF30V5T88tp872iesHwH+aWLZnuvahqlicjONW6yuCRv5KRYV84NZbPGQ8EnTgUzJLIl3
Q2ReYYekG140FSzwP1xLGkWXzAD/+ryGZ22H66fgmbQrx+2Q7xS+8oCXAVOTWrgSk2jB3gALAig0
3gf2A0pqcZ+J/2Gllq9poi4U+1LaE7Sc3sb01r6urXKu3N/4bJNI23YKZp3zxanAZWiBOBMqcte6
NVcrA3gqJ/Gdk8u2LUXSubKM0kd/G5DkK02EGZ5SJdJq5EP7liSaVJluAWA7EDkQ+cIwiNpLSeYE
WyHtXtvskxhCPfWFDDeSNw2nVEFJov6AzilgaFiIHafsmvdiAiQvgy3yuojWmYwOw7b7/l1SHTh5
sOY0wAZGV5uToAIoypA37E9GqxKn7RQLBZVQOAlxwa4Vd4WwLebBKWLJ3s61cZ/KB5PsHdEfuKlY
KheQPho8e8XPM/+L2R8CYOXW19GqYaK5+HjsaEvKQ0dm6EbDxXhOg5NdzM7h65y/zlTxZnbCgDXy
BNDyg/o4cTJDr6F9AkpHfBNh8IpyBAzXyueS4r9y6vxvpfzNMqsuLZPG/ZcIwm1P4i2BymBJ3l5S
5N3C8Jl2gOq+clI4008YPA8kxqzBo6+x/tN3X3r3RRJP5LfNRrIgu84+GBu+/DSeGhO9WAcIBYBo
HHNcFJnD/vg93s2mvVk/Ib02XJkZGpb3GdCxEEXrD9sMAE3+t1H+FigQyp/B/CP1X6yBs5uWXtL8
9IoPSTZNSRMSR1R3kO5x/xHbg7o9L+t2q6jA93disxvXiPMf7T63zhBPJYM+9ABGFPm8mRyeUDkR
4Pr0KNSN0CVZsD7+QC3tUalEy/bpjaKH/w7UFoFqkXTmMcGUQCPDep+bc7qW8LkT6q84vtQAJ94+
LBaYKjejvmD1lCNMflyes3N0ZF/JwjCkKkp5Wqw4p5WY8Tj+biIuwkWJEBGpQG3VD4enJGie18gT
GKHyNPUkZbhbYE16kf2B5BQM1fIlnDHCNKRGdh/lqknW0/RslVGv8/8DBGaXyul3cgRLOcN+ZNga
6bmtz6CsIA9e/hooaBiUpcDX6d7WqowvyifnVPZKcBxwk/L1IplrqT0cGvFAJmSq2Nlg92SJDdMa
Y8j34bafWX69UEEaYvJ6i7hmOmxy97VBhZRWxDz6zesbay6TFfkDbZ48Ur652DjmCD7GHSK+gBUK
Gd3DdrDW4uRMKTBAPRxErsjo1F2DXlNBWWFVuCDIcwIcJfpCMHk/OgRnkv+5gARR8CgadyZbOdUm
rZgfhb9F1afwdEF3YkJ8OGITFwre53INhP6pHlvma4yl4oskX2E3vokAOlB7BGDV5LB5VhMOoOaf
E+RVDjNiTXQetfMAEYLiBZkW/JqVzhI3Wu0UYIMAmxFOEx8SLItq1YwrqXAidar49dwNaLIWMOKg
+nU7TUcJd6jUU6Ke8E+RvnIfqmNB8vprouYj8JyEIZ2FgI5wWQR0iXxAYJfGgG2PZXPsbKJbQ7bP
dsFHObL3Ym5JuMHCwRSpN5MpMgnWD+stO2bBJmKpMHz2wcZHV9xy/dz1x35nZABOdmiY6uV1MSMX
oGGXYY3ESpBgC+5l9K/AimyxnwyQ4WuJGEPAc0ykE/SVd4bwr4CDpM8XCou3QAZHUllsE8mnCakk
v8eUg6li02OqG21/WfZfJGOq8TyTfaldDV+VsU7KdR+4RuoKhavEjK7seicp9gNj246SlPJPWXaD
hdBKwBO5MjesGfujVq7/o//9zRuSFhOeh9lS+PVCw0LyUnXv848p2vnXNVyhVc4WjY1Tj2DPePNE
s4hyxko3gbGdQf5JTuQZIPzT2VHLHno7bZVAcxXRHtpPgzuca4gc0Stxum1joYxFodLkeyQ1qPBm
xgo9rz9pbBqbD4OxFS8meYSIIkH9laOy7wuLPYFHLTYHYd8vEOR1ZLKToRxlFoAFQ/RTqi+mdTzu
Mwv8giLY2r98Bo/FY0PAEHnT6QC4sdStMWkuZsHODHaZuJOK3UIii4YOD7aJa4hunVmNOPVrWrMZ
uan9rGXDvC4iRjauZmkxehYH0IMDq5pvYowmVnVXT8i/mq8/t5+E5Hmhsk5FPm5c3zRLu7RbmpWl
tnuJkY+lKScRNnRy7pNztNBVf6Zyf6EP80Hwxfkmk9bwk9UtjNqfaPn/dlwjDPtgHUrrGZY0V++m
3PWMtQScv3b9CyijrqecFh4nNAu9dI6NC9wsnqDwFKaCAVBR7oahxcmmvdcOvTKtHWJlG6k+rRyZ
87NjVM///oUeO3TzV3sN27PaH0d5h59PKpehQP2H2ehkEL34BN4Lhd9tn+sELe2bvvWgxh13JYnn
cC+CXYd452h/VMOpzjCsk63CAzdJN22xRr2jjUvIhZLbouNu6PhW2hM3F1bEicbA3l9/3Kw9c+j/
7cM0vpg51bZdLiLK/iNilXgCMLPysnXVww7zmLkyDpU/WeAkwgpj4AQFtNXf3LUFahN1X8H/B8HM
lrCb4MTp85DY43BthOtZbBbcPoY1Ylmac2mStPu/iI4W7EO+1mRPFTz4I/k/ufwJXz+v8E850Vgi
W7YKgGzNRh3WWrGWwW9IyESdSFhFltnhMdm3AUvsk/y6zCrMHzdDvI9OPWOueDUeV0m+tPKF/RXU
bLU8KfsEcPZj1ZM8A0zl2H208znvrs3cEdf4TiDYiXMIld7ctB5/EiuzXn/o9P9q8T4V5zmLFmEK
FGB82GZMTtaS7FL4gdsrUIKwPhgs6TD/Bm3fdN6vgUwdpkE7ciaep/RSxrDvrTk6Dbo7jYnUErDg
6vGPaLoWFfX8m35t/m0s/r9FjzibdhssGfkL+HMhzRvtiDSnm+YiwbbPxBp2GhdJy4Ms2G0NUGK2
vcGJhal5Wph+84SXo0vZ3WoAPDjoeI0SlfYnsIqbMqfPVd9YOixeSKqozJneD8waPQuYnGuzLt18
k1XI308LPGG5kOjXq828Bo126sIF2Q311En9LlFpcolzRWtFVF5XHpiR7F9I+BHERsdHCPrCY+ZY
gJUB6UN0e72BR0BxSRU4FltUS9m4rDBsTaoiJ64d4uaIosuCFbPxoV9BkH8Fa4JOpRjAGvOhrVH7
fBM4GXOQ2xhOsjUqacu8qIMbQS2ZA+djtbAqGRhoUzyS+/vuaa9pNOnRKJ/R1IHA0OYkbEHdEpcx
AgvZVW00N7KTsba5SCOs8elmpW3UTLbEf7kMfimlMMBl+Ar9thz2t/2vJ5kkTv25tdX/BC8GstXx
3MD+7M/0M0TzWbXfz3N2oh0LF/S+q1Zf8voqxt542gmRkpuMe7rWgIXxBhwjO7EawHi243oiJ2LA
RlJM0Y1swOkaKeYLYQ+uuN7MAVPCK85pcre0S9DMkPEEuw8b8jGf9WgVxVYbt3zUneCLgq8JPrPj
8F7qR1WbBiWz1V6fraTMCQIEVfOA05HZ+WOdknT1LlTDv+DQCZjNY7Rp+PY+CFRokDnHwnQ7FDYK
P3Y182Y2Z0JUNU4OGuTzL685BTG+0IxSt9hIPzSURC4LsZaLDa+kvsBoas8ZwWQ8Eml13p2+Yu5o
X1EbqvCxPZIjUB7qNtke9eQ0HYBYVjt9xjoWoft2HyOF8liLjoNLpZwgv0SpOVd7tPE01AEWV7Kx
nOod34DpVfhLUAMGVL4b5YRIjZk/IjwaF8ZMvVV7OCClQz0xvFuSJnVLai4RmCXsHMPENH3OOV/f
CyFtjhZ4GiHVNgKEHpENYYvJRDwhktT/fVywXAJds2VwARh0kKewSzHwAR0T6S7uByK8URSixors
Ql+/RltiCDMulXLBCIQRBZN7Jl+j9EHDmwRfuOpn6GHVY8gjQDuCfZHnveyxUyHyti2taLYjHhL1
JfYWhmPZmsHAAEiLK2YASLWTsXYfNpxZuwHJLbUAL0bKK8A8ZhfFP7gtDDdQxQFNgPG3YswxAA0C
Eu0zQpvgjlx00yvELv0GO0/uakioCiInNKeVwySIMAz6B5R2VUy0+FUNbmX+QSxUcrM3HFpE/Ybn
2qZJifs19HHMxb+8hKD0CYU1Lk+07yjgZ1eTIbLkp6NlfLP4YEaxtaEhIDCMoPuj0DQRrq0exZYF
jMtwD4ATmzowFCwRLr+vo09/ZzzchOTG2RgtFKTULFXVI6iZeDihwZupS+DghG8O8RHKX3KJhBPx
30rwxZJl1n09xU/A+smmKFBhedLMCxg+Q+qVnCJzyBYAOaqCgaCDxEzMH1mzhIt6H5CQdgviD736
NLRPAsmE12dsHJo/SnqPQVW5LoNUnjacBK/XuvuYT/8qiBdDOsUW6wLksEpt/QmgtceO3ENznjQd
Y+lFBlrjtVqvuwRqxE5pdi91l/EjPvamshMf++ixc8XH5P9uNW/ovSN4orP2QbwwmQt97tUz1yXd
pyG2DbNnSeHFmm2j4ogDbgpUpN8SEKSC5QuPbKaZUDH1Qrq6mUjvACrU6cGAVxn/L1ORDwhUEmDP
Qf8TahN8qFR/nuXPk3FX8yd5fEVOm4EuveTiqYgPT3bE2iJAUtycsLoWgLfdtMfcwzDb806a8hXL
fxwkLKdYuWikjQTXeFEGH8QxEUBVtx+qMCe8DeKYcsPlGIDn6q4mL+j8z70KeSU0mM5MBBUV/Lxf
mesRY0tMMKeHzxGiSGUwd2aHtTGLTWQShEpU1a/SDM/D0GyJmcTyIDJDfmwXaecG+cIEjtq6HGgt
rNPJ8jqiy2gdKop44vAt2uFOpN0Yr+Mcxh5mUZwBtDEwDHJzj+CPBLPxda8XVxToJJjhycECxQ+j
fvfKT8s4iEKJBveAJOzVHfJmD1GxjHdyxixybXZeL7hd5uJnscenZSCYIiGQ1fambubo3MR2imzD
M6vqK97iS5jE6gZgodmPmJww8CB/h+n1cjBQ0TWge9eYQlzk4lomEHRvnR1HPo13kNk4Ac3FK+Sd
RYzyLrPsSJYgyrOC5JJojn4u3cpOFzJWwQvoi5lfEzWh4bL0nwkw83kUXGfmNdIsggRFhHBvRRw8
ySkoC3mIMlmLD81c5B+EVcBzlMUYa9lFWJ5mzUHf4K+I8ZkOkw+080potBjslnhjS1JNiomhdF08
471YcRJ5M+JxSEI1wb9uok3UgbnbwHR8DVtMqLRqfNK9OcdWiU1AnQtOhCWE1y047heLmgQ8oJI8
mPTV3ZHcUrwUPI+huiyR4mwe8bqTAXh7V8nlo86wy6lQCeZrjHJOggRoqUZ7HI989srgZ8ZWPeFY
brLpc39xyJDg4JPrxlzqEl5L4upOhDJzX3qRa36MwpRVpmXY/iyuJHXPLOgPhsv0nksXszlLzaGT
d+mwVx4nM7oYOGAvSXH1cX2gggdvDFXARiBBDkfuSzt5cABc0PEliXen81vVePb//ejpsan21fsC
lFfcDLHbPDzd9JA+Yr4kbw9l6OPlZvPOelEbYZxvLlJ3W74WXCsBdwwGCSpWdKS/PjAaTXxgdLY4
vnAusvRjM+QD2GvQs1x570Afee8E7/2a1pjIDA/es6v/d6jBPIahxiC6GDb7RerewQKuMBRiicvB
EIr5Nh23vCiIMYcuuPPiK5hDzDF4UWmUBxg3jvjGHQbPNQ3F75QFPyhTlgAF+n+nLHSiE2nyNnW2
+Pv0l4O/jz888t5IkxThqb9bcGCfA1jk4oyrnLeG17Aw3Fh0tRW7rWX7jWJ2NOesqkWRz/JUy0vB
taEv9MWWKIoBdv3yF01cRPeiuuIQenwJxl1Rr2p4zheQWLVqEeeHIj7F6qXM743AifmpJt8IEdKD
kh4Kba93UwRe/NjFG23Yj7hgJjPDgJ3lBhaIOTLLHx3xunI0ivOm6W7EoAvS+fX8S2Ex6ZmouZ6Y
SotpRqwbyOOm3wZVwPYAEZg9iywWJnZgehTqrFQYd1LrU6pQp6BdgYGrYWBnnGSvQBKJbG/ugrFl
QF2fsuEcKRc5uZYrOedxcEAzpipu1bnM9zKOxsc8MDGOXZvi0hpnEy7ZFGJDHlJuXPsMNiqV47Kb
3GgTNa76KHAHfwPXgJC9En+axpnLDAqwtcypdFFkiC/M6FRSUB0mCnZfHZXuRCo5Gwa2R80ieUGb
xCh0eDEJaawPhBkxmHUWaaxODNRPDPcwCDN2YwjIBQFo6pymt2hSR1wK5TwKp04/jihfpJ2xFE1n
Vi+fNimGZu+IBd5Fj6dDXFtyMw/Hfo6kPnAr4ahJUwX8UHb1+/0F59/lPNvVMZqK0I5UEn0iZaU6
SeBsBleG4XfGbkX8A+3lw+c9Ijmhn1NL+C5LI9vl+sQFB4Rcskb8ZodJyYS4CvLfZgqAR1NasgzC
Y0mBj41Xd+ikhpe7+WZywJ4B+ohcLpQTFPhGx9+BbccjGo1dAPMJaPjhbAPoJPVgXRk18EovwDDU
eKrosl9VKlerJhESohskPToT4bfoZqJ3HBV918lHRTg39U2Gmlh+Cck3oNF20mI7/4bg49Vx3izT
90OZdETJvC5MsBTmMYuuv0OUDlKptth8gxSKKy4vDxojcirjzRJh34bCjMA18YFOArL+3Sx5Sh2E
BxqknQErV1kQ1jGbcBzMH0zk5jHEnJVZLssFbof0tWS3GV1v6ideTBy49QqmzhSghkld2simv0dP
adNbI2F+Tdq+athS7nbcq9NS7ZncXsJtFG7VcEvfGzVIAcZdCO8gKNWWZncxxy8+YW5QJYqNnT8t
IbeN9Dip92K7vIjkLK2z/hx058zXFfwV57BZEF9GQFaUQyEhWGmlKqu5KwzHQj+087I9p8MxVvai
vFWZbU4LSa4DYJEsSRGt8PVD7p3AaxGWNhasgx0t6mFD5NlDoKrAK/YfVhThHCsycN8yVzPeJf+d
N5FYxUeWYG7wSNFA5YQLZhTt7GmVnGTzSD+kwTrYINWU0N81DsWtaDOI4qIlQzI3djRKus6CC8X+
icUNQG3x8JDOANtZ4L7+IS8mCe1UyOee/0kr+O9i8AX//Rc4IzTH/gpyBuCMZTA1I60PP5RbMbw2
nMZw6OjD2gnmAoPF2O9wOo/T+o1geD11CYaHezjDILLStJVSONDe/lca9gzYNB83QAcApfB4y4mF
vi2EDryxEtWNSy8gScrRQG8ttf7HDP8m/U8JXsdyDOPczZ2A994diFkGXlKun7Pb9fDoPWKMqaxQ
KozrVvFesttpbkYzv3+WxxzgdnpVqlv3vEvdx0ie8GeS+WbrGwiAAXmlYPo3z3wymkT+rD0M9X6K
old8GRuDm8lO8FfV3BemA7LpL0K77gkIXdLyg/GSoBy4ENEMtngcWhviBbAvEclABACiBm5+dBNs
Ipu7vJNUAqwmJXrK0vYbX07z1qamdPZ4WVXonDx62Vj+RP+HrHNrTlRtt+gvooqzcAsoiqCoUZPc
UEk6zUEQEDn56/dA+/v2rtpV62J1r6zuRPF9n8OcY7LXpQwAEMClzbSPpF6626cxCefgPVsRdCE8
gLDbj4hdbGnF+aogZGgiRLoIhgAe38RNd5/jnI6koFN92e7yCWGFz/bOu3RfiQWeuOVVXzG0jXw1
3zT6psjDchbqRAaZu05k0fOACDkNZa/Nobu8sUkYfbNkuGDzGCNIHhEO6wQyMWT3NPI9jx3/x0tx
bWSTik+hZ8nW8uDNSm+w9G6pwvNQ3Ro6TX2+XplJUoM4t/rw0HeD8J5dAqYNKIcxe8lvVqJ5Tzb7
NDZDhzJiAsMM7JTMKDiZH0pAesMjBmkTaBuhIQZmLaiewgEzTCGXrMXS27T9QszLWwTT0HLRAljd
zQah2gzTG3ShGR9DdvkqnyrwnXeXhhmj4by4rXhD6f6lZ/d/YS8v0E+RbAIEEKGfxH6YKRtfhonb
enXfTMMasq7u+1HbZxtNBOPGiGGwufZ1jiC26s0E4EI0caVVJDjxPgmtN7LCCAmcXgqwlry3DHWr
HZo2mUIPSmRznfbeeZVJR1GBiL64JRPWiikSCQ/MBMh2iS+hXH6ZaLHhJTZMSqbAxmbwpqxAZQJk
EZhapGGFk8OdZUGMIMSLZyvD9M7SJ9f4A+lQEGcObaqIVmBEWPa8kt6ZYvIC6s8XEOvZc0DFhCGT
d/68QtuYnWXMFWgZUTT9c49xRnQn1vNoTR/DMZ5EDTJbh3iNFRVI0oNk+8gFksT9XHk6lsR6YVRI
6x2wR+a3kX6NxWev2hoggebUiodCCWcGQE+jX3TKIqOcf7g9GQkswoalqj49PBMka2WoKxVdu7oi
6J4mryem9aAoh0rYi7Pd7piP2Fu2iYGPbf/QDmL0Nruc5OGUHm6XMLuEQhYaJBZnYa9uyX8gIClt
tuM96Icp9e3VOyvky73TN2/1YWNhg7nYs2E/JmFdbAczNDuH4z7DFo/nf86HHRlKQ3xV+z4TYLC8
u2fEmhgUdXy3kRImyfYGXiKfQMQThfjGZQjZUYL3Mk5ZsXMeKaQ0zGjU54wG/2hbkwkaunMsiW53
OeCOEdnDQwVlMyMc2o5Z5O4ah0VM4iEauVacd8hk5tkPkd6Yz2HeGQVrtx+yjGB4TJ0NZm4WhHRU
yvUjv3xeo68u+sJPda/fHvXb7CkbNKKDWhzSbm8oO/7ECNZSTcy5qzIDnXwrJucJsSXyykAISMeV
rCSrN+dKRq7T95jaKo5kr4r+jfvVdKloy0xfCbU3kY6OLJ0JKC3yDXtnsfoy9c+6+FbLr2hFGOjM
eEt7vo8DX2HfiODsgsLmIm7JgaynKEjgk8bzWtfEear7dWalkWT/hoa8ufY+Max6sTURozE/jOa3
OQuTKewqn5z6WPP2nKw86+XITbJHXDaUk2IdEcoVGdR8D0murxmdcbMTY1lY7NgpTzTR5TD36cwn
zmb2N2t8PyE1JdSFnZgcZ+kZWX2a+TiOwCcz37GrvxzcAOOgSaflsTf32j9jRN+tX96IazSnCuIu
gE3WOKzbGjcDtiAgoLGpLdHjcUKZusOJM30cUZVQdPW1IwIzgEpPLOEjGDysovf5D1cOirLXd4kZ
IrfdM0NHcjbjjHAotO+JGDzKzeXBUGhS4rBq+OBorSzs3VkKNR985VTL1M+flmOd7wJr7wIGBhF9
JMmgVasDFykd42T/PH/ppfBToKVf1Xajn/PsI71/9tVXUX1F5dfIP8SNg1IL2tm/NZ6aYv8BYO+w
tWmjJbmbqrhA6B/+Rn/2vLuDsjLw/8pLOBzVMrsuxX5qOGL2LwCrxJ1cMvBykovn8glC94h+EIZ3
/reN59AOW0YH2G0bX5R9PjS4PF4/qlyCj2HvJsi7XNndlF0jMXsO0tyfzda5aQsXRoHLHk9r4h51
Yv8St2TsRMrf0tagH5KyN1vQ0j0zlQS6nnrByy+ozO4WqISQm3OFsBGacxb8DPDEjuwYsPR2Xq3b
9egRzRqD4WqOV7bjYRLtKg6j/C22FknF4mh104Blefo4mZcgkVbk6W0vMVvJ/+S6kWipLB/KdImC
GeUSxaDXDP8SWrkb9OtCf6PIfTVf0w4CouFUmW6Ga9gkhpVf101/oDVh1ktrghFmTmLFLs8PPojI
ApUUog0kb+jbV76FicN3GTfjnrnNawNx5iSUYxlUZpCKpoKa5F+kLaw8MOpx/dsSrDKrPba/+SIV
Tvn1fVa8Z+lH4jyWcFUflRfPkyvQ2b2afyPtJ45XMD5ITS3u29t9I7ZY0INR5Hv0HiyV9VVI+ny6
Hq4eMAK8ZRyULH/2ozg9CclfyQxzUJL8HsYSl72ECOYAgCOWmUrD50nyp5cSFAcXm/cyrBqs1yFb
W75rPE38wVeQXqTizBZm7oJ9hAHf/jCn5/aHVMBKg3UeQ6An11dgssSfwxa58EMeSCTcfBtGtBgl
ouF8AqFmAdcriTj8h+1jP6vXPxH79SnevPo2gGICavFrAqkpme6b7L5pWoyL05HF2SV8uWwqz6he
YH7cbONv3rxNL9IyJhiwc7WEhmmhx+Be5iBGdRtSTiX6j1lAzdZ22zgP78VOJO55/nhgRvhzH/48
RhLlHLbY433qKgb+wm6ZMjVDDC9jX5IsudlK8MGZRUbLkHdXDNn9X2rWF1sKGwKDxWX+p2qCMQ1a
A9fNtOiP6UJhQAWRvlHzcBx3MuX8/bOSv3nH5831u0osVNdCuyGVMEV4fbcGYX0HstesdWmaYjcZ
K0NPKb2Ly2rePEWOKE0FC0HrLw024/SJKexOFjGHMumpUh57lzWPEtxNp+2tog3UVWeRRDzNG9dj
77XttDcct4XsvYMOSSuUu+E92o6sYqJtVKEk3E5n6SGb7UuEiNBGuAysK+mcDARpWdplTMLWgLEA
nOKqmFMPC5ftyrn17nWGEW7ZJ6vSq/Ltow/rETD5XmgO1/ytHd40k8I4vpzU7NRnp9edhZUS5+w4
7Dq+quH+elh6fayZvNRHUz6W9krPTsXRuJMn3J2txi64N/n449QDcQx74L5W5UmDdblYRLTHya/1
htNPFqbA4brfXRgykbIMiFdkDzjPpTm7ZhrFRrN/jfrz0Z04F4hj/o0ttZwMhGZs8SyUKsZzrJUB
oCOC3KlEpjZXZxyOuUpZpngYSnrqg2kjatmX5QLP4kAGR7eyxvF9WqT/9zNKOWn9UtUryook5iha
Su2CMQpvHR6HigZIs3lTKgYl2Lx0rGPeJQY3BfdhOtc769dA0a7vlGw3JFsKXSpTfMPmGETI8BKb
XCbKzzObaeYZbhM7U4mVHc7chV07qePIbeuno5GY6w5xGmHOWO3xSV9XMlZpYdl3SzGbm2qgXYIM
iDI59fOZvPrtYBErULMAcPo9jUY0tQq0AZf/tGqM1HSLGDY4Cu6ZJgw1HVMK4vEgXwySV5B9+oG5
kQ3aTu4PA7WEtHuJW5HnoUCw6xZYf+DzlE6Sgp/JI93eHf3PiynF6Ghopprx/Bt3c6oXsvw4ASjo
w0Jg2O0oMpCd7zuTTqYnHCZU5VCK9DnfLGc5U5MS/u1b856c+37axCoGCst/NaROUyMsAPDTxeSS
e3ZZS0eYTWaTSeoigHpey5yR4onzM79hnm53zJ8QN7zqJJogDNpD4fIngIitZX8i0KAvNWyg1VZo
8ZoB5VACsuuH9sjJytVAvcoaURu3mlt3c5456rLiWZfR09wyRt+bmWk/NmfBZPtsYejpmROWOk59
ZvIb84v1NJpIjJWQeV/NBtUNtxMyF+fsp+00xJiUvHggn7yO8/m1VJbKjcSIcs5sjFV5wkX+TIqU
yZZJghtebGBPX339MSQ4a46Nsc+a8FLuBv1AbwjovZpgFK1GCzW5m1IcE9gynMc4aUUv6i97ySmi
YJ1BG0+W6a6s/EvlxxWrVj9hvQGXxa5S3NFhS9S3suFR48PRX32D8KsF3BKssZQKA8Fdl0U74X8W
1vyx+6GMZBqIyvvV0b+099MocKqzCFDAm848dZrpIlAi3BbVBmUXAhH8iuyc/Q/yZGe70ThmJDoZ
OBx+xv9Dai/Cu3AY1I9WO4l+puKA8hRGAwAUtKVarS43rze8DNFlWI27W7XvqgXRhGVOVNUCobEp
uXGEbixMsdzYWLKyarJkEVjhMzaCm4MNMz/0w5QeM9Ii9A6rVsPCW2ZbrS+PyBcXOcEPnsUoXl4X
FSL2dXKofMI1GvlDYnG8SPLPW/7ZKx/G7F2P34viXIxHHT/8Qld3hrTtlWDst9J1ZySHXHi7jyfw
heZOjQ8PZvbNoVEPF/Wg3Q7D7ZA4dfIH27RYf0qX9/0vuPRFBUREWF8C0G6i6hB/0swmJ1cqrTXM
XOByCa8LFXmKCqcF+2WorewxmwEQOxCbzmdwWV/9JxyJUoRjrm6pildaMGaukZ7E7q2J9kW3u9j7
BxvY6xIAAhKSWFpQIEqbBX8DqiI+cjwCfGwZElsWGsvVTd5Gwq7Cos5w2wN2RIHCUBOLiLolhnjY
6SDeojlyB4oOJve32yK3GEi8qi5WtS2QzEOBIwvugHkc6tMcKSVR2CV6f660c6meiMKM86OeWon0
WXeELx2H8kCnOmzaIRyC8u4omx47dzuRnFIGzQeXsWDUHVAOQV3KLpMKnXHGxD6ZXG5g5dkhj6wa
drTBY7y38NTgzNcee/2KJz7WmSoFq+HZqiH+/n/nPGce8mfT5uxJipWB+dP0nkipJR9qy019H/wK
teKCCh7yk2vRj4kHo9ylICPCzDiolsuMlZBB5yX2YHCM7sQP8+uGgfzPucFGbWws10QMOzrhL+I2
lD6I2x78OEAgNGgJq8e6ESfrlqiea/Wc9yesefE01K3q6ZL874HFUaxz4rYr/gheoJZvSOpYUK6I
kBce35n2SeRzPdXbpbRgpEy9PaMia6dVh/vDDcaAnPsEklix1RHLjxvbFY4dvVdqnYVftEzpVppN
vi45DdVme+fICJk1TAMdcZp5XRgHih6WHaa3jAToKPzQ/HItpSe5xZUIxxtX+bpm7s6WoSHKAIUU
knyOaE3aEYGuEQ+P5vMrNqFS8xEkvCAC6CwsSYWW+ReUb051OyCO9/UZoFRO8zUJL09jLfWKLjxp
Hu4vb4ObMfwWLWE2aewudtKdXpQPC53AyZx9CE8zI4Npjjmc/1RfIRWMlzF0KnjW6VRczPoIbzQe
8NrBPkA3Su8hW0jHijqYW8zOUGz5rs8Tjs6MbA/yaOvLJ24GsQ6u1ivDZM6Iv4LEhSSW/4r+Cb4W
VqbXpC57utvZFVWGXWp7FCRgb0i0N+o3hX8ZIZsfYFabPMKkM60waYMUv54GMZDEgAGdCVn8d9T+
2FbW7kXsW8Z38YYvvQDFyLAXBAFlP4o/HPTX9dmF2MQ1larzH2AE1AUTJU0iOdfBnFYVPFOeYL+q
nL0bqSFO9nuJZGfFYqkXXN5BWg1aBhD9YTiz03guiR68DPKDX9R62GoI91ME+kiUCB9vfJxl/bts
fp1/p9Ef8yDSJVSXDAlGnDQtjDjjJyOAlg6NmzFMejOQBx1qp/mEPouYQBHGQYPK3U4nYxF9Pt3x
bMIQ/mHgeT06aKsu000LTKXi+wERzXrHp/O7YgwPcK4pNnMxtozjdijDXAhb55Ugpmb/cl3r25sx
HoTiMDk2diKTKGk7SpuMz4S5zjSrd7AwY0LXmyUxSIbpRrz2NklQ4mwvJbuo3l4RH5ZBhiFwea/W
isJci5diZRBT8CcxFjyIfNxobsHMJGeqKigc98Ddy38KIbHRDVJuWZYouJxclv6GGA+PpPWLKoko
jhS2jw1MghHHE0qHXwxVE+EnWUZa2McdBNgm5O3m99HO9dWOX0ymsXa2uv7layj54sun1nwzucWH
9fQmdXA+kVvNW/Mom8dsOPaXYyUcyseh6/Z6s7tZ2dJmI+aNUxA4a9GlxEc4Xc6GpTKs0CA8ffQ6
fRv8gfggNwdJPUD9ZhD8DLnSsTJn65FeafBGDNGNZQi7iMT351SWAlTmOD5TKqswKPFMMhshyuca
5lCDbw6xPtPeAN0YPyRYREKeb05BIlV+iOs3KlVUhSiR6zc+La1s3TBj4S8XNwKBNKabCBvClMt4
c09BVE7BVHAKYi6OD94ickzjIayjnaId9OgNbU/dnNmcAtqzQX3l8x6PgrZSGWjgG7+sM4USglm2
f0WKV/m3ys8rXxyhXTGm1UpfKv0L2wSm26Vflf5NWgspWm7boDmFUj24qua1BDMB4BUX4OtnOmjp
OadfdyjIKQEoQ5wudFB4f0/gOIKQmjrdOt0lQOTwN53O9NrKvnGm9ufTCSHIUO7Af82Y7o1AiVeJ
/AsM8pF9MgrlH5Qep0CK2SK6Fev52RHwMjrh0rqTxDxunMLS4fgvOkBG1noUJ3OJiGLEEh22r4/S
3bzWr6U4MQ9GZS6Z84eyqKNFyVwvXY7VMscwrJJzp+LSAz5Fjg9zCUj5E4shFRekE7UQDSLCM5z5
uWLuhgoVSwvVrrkRxolZca3CDZuH22Rkw98Fuw25YM167rmhu39Jdtni2f1EyUApeNPeup6BJuMk
BxBg4Wi1L1/BBRFGsM3ysC12pbk7KHqYOoMe3k9SiVXAA97eujfdAtb481po0X4xXUSJGYhMn/oJ
jqONe8xO2SFbPAQUn9PWB6kp64gXs+Y3caIQT/6Ab6OcPPm4o7l5FXW6Rrl594MllB5HJ8EmTbeK
Ia12gD7gFHENkSaJQGY17TcLNHOu1ZWOrlhGsxVIOd/nd5qkBWMAc84ReyOkEmdJEIOk5NwytmeL
Nsv9QQncE21Ky8+fe3pdSqzre9o5D1NEujUbdl8+5woXLKcIqTm0R9RqHPd82Ih/Fb1ZsSYbEDMu
k1Y2bii+/ZD6/S7tIiJjsdUCIkH7StPkT4ttJByMitXYmW10BflZ8Guo4V3BFIqNLBj6h02/B9eA
ER3z5YfLkBdJeS7tEvNQt/BPgNhuypIl7vYDbartdkQ6NR5VoZmeaYsiBGg4cZFFHl65jK2j42R3
YfncGuju63L4x/KR0TTIS5ZGpoK+yw8tJqlTzytBxCB/lTvasfa8QgjR74TcrAssMcqcdoW7jb+O
mXQ2brsotADUb9gbkSF5DZn54h6O2Bs8VjjsQE0INoTJlPrY5ZKCcGCANcI9d5uW0eM25D69YVVX
9kzINXNyBIKteHg+Y22k5nOXK9SQ2IwQcKsWNgN0JuavJhDDmlT+KUBtJF/5l4FJBhfVUzRaM714
wNXYvLTPjOynKFmAUr4xrsFHVOs67LO5dAlcBgFtelLSSbAtJ+iwX+IN+jLE+BjvMGVzLXInwszR
1AVe1geIIJ3d5hoQTPZFGhOA7Di4xUFTB2rmj8PhYeuZk7FvUibCk5pZZbzUuJqfqwn631d5SGeP
JhyPfb7GnxdPK4mQIB2qVVzMrCL4FhjYyxIzjMUL38Oc1Z+qDT/E2sGVC+oMKziqGAQjuEdxM17v
JGdPLS/eXnB4yw+kmqRaY56EmW0ezf7YXI4CzA9blB17DlRphKx2EnBHPg7FhUy+MJZRUEw82IIc
CP/Sb6QOI2E4FrvZsJPF/Z37SLLv7faibbMWS+JWo8clDETdXLRAZfZyxwEajJcAcqI2RRarGbt0
d91vy0Ur728QqPWz/t2R4kgyVL7AKusyoefjxGvNlMJyJ5UTGNjnA4BwnJ+UN5yflEQanUsiR+dD
h3lUzLdLfWRe/db2kyrjoX3O4o8kf6/IKdoLIBRv07gY8AtDhvFPLDluiPyCtSiVVHLF/POXpNZ5
yGCBGik5pbNlnlF0vr6N17CE3TtWBxRUWB3IXJ9eZnpr/OxYeUX1Nw27JNAVn5FCnPuyhg3R4j2k
3UD5hACITRAlFp8ltkhae4wxCAN3QcbUzHN9LfO0TKyXJUBh50YrcEOkt8BDwrEuVwEPvQdTwRT8
Ud0z35gMFzLl4BvVPHpqEKm4+8GotgouHG/AZUPEr4zQa24IqOi9vvXE1rtKSN5XqbmspKX0deWo
T3c17zEpklhxd9F3zLR4fGvGk3h9N9KPDstM83k4iJDkTP+lx3gpgqAzjtm2TxcRy/tsTQWiDQht
vWHwVPpmzm5eaTWEFU7qiywv0+vyxuB1hnJ6QU4yhO0e5oGxvb2PuWOMCLcm6aYEfAuDeA5CZXmH
21J5+eiZgiWYp74/6ZFdmB8z5Xypz4/ySOT4jGq5n5Dc4mxRzCy4mArKyGHzwNmqrWXBX6/vVSCZ
QT1u7yaxi1YdB7UYtOKU6k1StPRAb7YhKdq03k2inxk0oIgtQKBgoY0OD15QMcgwT5M31X8VzaLM
PQFSLFnQuZebq6u5isn0Id6I/c5pyI/mfY4Nq+OuXl0YnM5YHPpFtC5K56FDfVlrimNoO+QYrFzz
yd9I/ohZg0axrwTwvCltIF5Q17JE49MUjPuHvFF4Ib8LfEDqIh7J19g8jG3vVYEQVukfdfxpxW9R
/kINfc8YqAfN4CtX5FCOOeV0L2rGrclizTAdPPGaQuiCQATdER4YC2p1hQsGPiltIh8sqGZtTZSY
HzV+ywtRIw+G1bhEm4iFER8nAG19F5NWnB+y+k2V32LlDfZLdjn28wxQsOBdI2scjubt7T7b1zCz
b2EZbxMU32EKF3z2jo1QoiQ1NuRuZDWW6CNpAmbq8LqQ9F6OxFysekruaOEx3lzclcX9U6dIrL3q
gaFz3cS+Ka8H5kUoaBjp9tMuH5lyr+IPX9XqSlGd9lvrVkpv6ynbom2OxALFhI4835X3jebl2Fam
kduCSjDjCKdDGjbRsK2Z5iOnuS2RTvNNGZI3q94ghDsTqJ0Ozh3kU3phPW8n0TZwHrAChXNEMAOo
+7eHgnLGkan1xVAmtULewaZg27gA2/4OctHJss+XoLUzXOSsOJdnT3kqwSbgkdlE2WM3abMz/A8D
UJBzPFt3uxnj/hQ1nxfF/s2OAeTe3Fp3pYSx5BIqqdQvW3X5d/noP/7rN0BrWXmP2OtIgMObe3ey
jiPcH7HlznZGtuNZLNd5N9fhwTZWicJ6oyYM3ogJetOJts5D5nlSvLtWa9wPbUy4GwPtVQN3B4J0
QTnn1pQE8/swv2FTY9AcIamaqwOBlG/FeHhEB3JDBS9TpoMHqEvCYl8igXOVQQJeqJ3L3rTg5X8i
pzvw+9jK7RLs2y7Bo58z+ghV4u9A8zT24ZZv8m6ra9vHJMCwugswTUYMJyU7RbF1yXeEK8UkTEaP
74s2YWFVhlKXufR4z9RzZp5GZEjXL3X/KPZS6Gh30gA84x7KyrbKnHrS7ZeDn1y+G5Vhr2sqDqcJ
0euXZDuAMbxZio66Z9Ne8duSZbHlDbWi3ocCnN+dSNsZbJ6eVmWiodC7Jps+kbBFgGq2dZZ89+P1
R7Euw1YGxYNMfokam46C2BbiXYpnDnCSWsT1vDdQERNWW7vYONx/7khBtxfJWiJBOg36mQ0Fs9Ei
GC2b9HFyasVlUez6LtQNuIW7q2plxXdymau6t2M47j2eHeHrPOYH5jwmnmpNDPKNMTR3w0+sffJA
qJfggXxIoT3JdgKQJNDFybrGoTHbkg8CC5lUJhqfls/Cob2uI23N0UCG0IwAXyocMZhBEQZ3diqt
oATYtIrEICXutXUH+Gi3QEwCNQl6SHG5DwaKqK16I0NoyP3tKGx6OWg6UtHX5H3EVELzlgUFNtR+
0RLQlbvlw118C9Gu0Q+CCn3hvTqoyfLtLXmaYWJlncd+W7EM8hkg14YPiACYUzfRBnpYpU8/sMTh
K63BFFWDr4tra7AuEjXW5AC+DBNn60WGYwLLBJ5l/SRpcJBrYCS8LawUF5Ej6XMh4xFfVAsp2qU6
DfhxFE4P1tbph9p8ts0n+2p4Zt2iPqfMNpWVRqoc9lkS0giBxmYtrgEMHbJ49fevCh+BHX9MLeIt
SSnZS8K+Z0462+lI1DRYa0H7PMLj2tWRwsrLh+AS+9OLNk8keVZkVN1+ciTbjDhzhySFnsbv0LGX
t5wewjmqjmpnUHdX9uz6cZE/8uSrS75u8NU9GdW3TMKkJ+aeSmYdOK1ikYcmzCU009IStkCuOA+E
RkSWQNm11ukjuP8kmN7GbQzVkEL+sXp3Wu+xPZn6/NHOySvjMrtdFk5r3ZmKR8tifSlW13pF+nEN
LhOWKxNsjB3RnFSwigCqZzAxOQ5DvVPq3aIFpzp4kQjgZUlyEyfSrHcNOyqWFX3CsIFzRTdhDTNX
NMNLQ8rUkZk16dyXQ5f5nKQdXpfHkpN0ceIvnOww+Ps43FsbU4jEpMttBRssHYRpohFXQ+J1qAxG
76YCz1jzbiSXNVHPyYh+wKOOiUFOr3krODhz9vHcpiwENDhkqytj455YMofLuEG/87dMbDnzrj1a
8xUR8lM6WnbFvM2GxBrx+/TrNYfv8z7RLOwNYzblGs2ezgjSceILoJ1VYFoFAT7Kh1YBXn/nLdGQ
rTdvGlT11IbtyFYoqD5pwM0LK8GJl/0o9/dyfy332If+4sBpRl95zkdiYd1OViVI4l23vHXLJF72
KkFDk+kmmc1701k7xsMiEgt0OTMSsZwz7hQ9rVvfeX4pXDJhyWnRX0ndXcA935mOJCw1ov4YCyMn
OTfZm1gfDIh70F/J22q25Pmxh2Q3jmSzcvUc4Z19k3zNGl25cx7baAwcjklzuZZWBhj43BU/eXT4
WkCrKyoWU1wP6ToiovRNSsJ+DBSLbRObcUy5CGoX7QD3aSfvHKpGZLVOv0NSqz3pEBLWJyfxI/Ht
ZuKgB+mM4CMAv/ACLYjeiayVU5fbQ8VqbIMzhafBJ4KFSJSid6LP+0JLfV3wFWYWsp/UgY5rKl/I
5eb62ETkQrFPizYV0ua5VB1n4aCBBNvm962ibHSmHmkKyyLg9QQw31wComyTdC3pq7UcmBqhcqZ9
i53qR7zt42J+rYIabwYW/DGkyMlTz9NrknAs7vbsgYID8PFyxryr/4cAr8tVHq8AIsawPJ4IcKVc
mCu8RKDHmYTVKDmZy+voZ+1HGkYYE7Jv4Xq8m/vTqeToyeaZsFr/uWXO5MP6j/3KFBlbQ4tbXgW3
AU3sCiTpwBkjHmjX4d9FLnpaR19/1lyHM1TlTFULPmeuk4A0v/nFlbgsfB5ub894n82gKDciJ8RX
QXJ0853efm7+RVvDV1k7M0Rcg9eC6L1N77D+5LTfi22UE7UGeW4vG4fEOOJ1j79M88uof4rbD24g
xu41xbgGCKraZOLGIOJeIBomSFNIC75qC63Xk8ycrzrwgtQlOLkJEUiX2y06jr+YfEDG4CC6SG4U
rHE8UeKCyKeuS2WP8JdLub4PFELWjLnEf1gtjciOYDmKy1mz5GNJEtPsfYzfm3xZkEiaT5/KqKMq
R+u5vd8DdZ5060x2+E6TkA8ztJdXLt0nM5vFXbZM5RTfTuXtNLscRQFH4N5spqpYckp01XBV6V1y
VIqT2fNerRRttfi+yraArIFEbgZLVwbeNtNEDSgPuN2Dusv9hgO/vzJYWJJJM6OcZtKEAC1etBAm
zKkq0/tFnrt45Uy/GpDlMJpbCNrmUOWbVHR4xC7VEmveF5YkoBajd0dGdlmX9/WSITAKZOYagLBe
fKlh5hBswhwBydTj8/H4FPNPTfmYxe/ig0L1GIuHmOnbhLNtkDo1Tj3FzfbRomkmXT+ixMH2RAuk
3m1YJslk/czmybAqNZRTHjp+TuJ6BopuOobHiUi1ySDz7diPScP2NV9CMIeyCgpJ5OHu3qJ/jJO9
djk0xhFaFhtPGRsNeyJ7XhiTTdUk7h0+L0DBpwuGeNYhh5s7UQYFfF7/ccGAnp0ogxttosJQ0aw9
1MfL67xA5b2z2eW5BaNiavCBtn+yj1bUHKDdp+o7rZYxQWIxTcfy3i+52wVhabI8Q3dHwrfyvyem
rrri4N+6VaosX+GEnJZ/CHeYptWM2Ya9poR4OqNfbnfCq693l+y+2/tJrOgc/g1dlXIvnokfuPVP
VyapAD0piiv5upJUp1I8iCCvhHnyfDRp9fUlAwe5z4cSWifIoEWtOJp9Y8xE5kY+b5S5ZyR+YXDB
2Yx2xFlw1zeU/iLOuK2hbeUupLo08qm67POdoOFXQ9QD2AHnOLwQcoI2NKuXATXCmuvEQDPRbCDj
GDX45AW5ZFOH+TxXaYMExuvRnGbPyM7v0uqieQzX64wN5uq+0APoPq/wQnIsok+Vt9U8tPJblR0B
icj5oYwO1/FQFwc+nWLLGJkl/26sw2BhvmPBf5xn0fHevBnXw/bzoTKqWKbLi+oZhSeadgo7mpVy
6sWilyeABvwbejhyJy7EWm3iDuvRtgPUBU2+C4U21NqwdA1pksijQbs9V9Vp7KGe6udifZqZx3I4
5tk+nqQ9y8fFUSRawM9W/ZoV34e/k7/P2CXDrjF2Ur+L812nhVkWZljqfTI99Nt61nudAJh5he31
PnMvFiFeURE2w7ag23QEBBkm9MN9YqDWd7nSoD5DBXrqsGlPHwgPntF8oKNugH9nxKFvnXfWDMoW
q2+Km/GZrngbF5gb+SIKDsyNiQLuavvSusHvAQCbq6e0gcVn97tC3N1glYwhIZ4kk9779QAqozqp
iDkun2PvOAwlps1H/MUkoBoXNfnoyDH3snnQi/k4xRReE4cQsAdzLGYsQjirdyOGvXRvjosumUul
pQiebJML2X8FM4tfjzg3Fz35fSwa6PUN7JcDeWH/5DbJw7u5Wh/McBjrASa05LNUjrFyVEG8VEcs
aTco0nuFAI5sU2Ubsw2YtYxI3aDFDO5oOgZwH6o2ZBloA4v1FYLgFePkkgy6lB0l/RxxVNe1xg+b
+cJhZgWc0otO/85AEj4C8mfHYl5Y7xkxPniV9enLiKqT4+BdiZF40kz5/FYPyICsdOoG+GC0QwRd
TZGH94boKy6c1UgY9JPh9XAMfqVbEgqI+3IAc1JOVLM+sV+tlfOeRx4Ri+mJv70t2eBseG15WRlC
zEzLkUrmYsdcOBXNWRLf5eJ9loXX30vxflPPppO7/Miwb24HmVEYSkk2KcKqUZiWWirLZRk8kKXR
SGDl4J7Qp5jaiMUDSumY+2PdokT/YYV14YmRHKclhsjYSsgTmj1PxYNF2iMUqt07YW/X4RAwP69s
vNYZjtPhTLwfVeNSq3lpg7TxRwxK6K7wJNgFqZiujAf1b4N7l79EnjpI4WCAWrVn1vA+LBzCQDNj
JbNMxShDMNzTZkyjYrdALLuA9apdxX+L/tfofq/JH1ZxWdggklA2XUusIXlHdqXZFfM/nf/f4n12
ROSCbCKL6d2HQ8YDQH3D0STuxnXCbbgyY+9qzC/K1638ut4+s0AwTqN0vHa8tVMfwtGM93wqodIN
n8nbwiyD9rpxMjTk6wfS4zCCqnKUs7eoPqgjEGZmA3TUPUkW8IPwO4d9alVEaf1cr/PYXF3M/40H
1y4rNqjCVnqSrS+arzF+N/aCEXbp4VqcLk5dvPXq8X+oOrPmRrG0W/8iIpgk4BbQBJplS7JvCNtZ
iRDzPPz682y5ur8+ERUd3dVVmWkJ9n6HtZ7VSdc+u6vRRxt8RCZ65L1pffRrcryJfGHMVX/HAVFl
G2KlU20tZ+v0O0B7261zxPBkDwUONTltlPypmbsgWTFBDIxLnV/b6psv6H7lyJFUhyuH7WRPwa4v
Z+yJe59pHwmCpCP1FyJkJ8WVo9to7h/WwWLRme+ZCRpUKONhnh+ZmKpeJtEgee2L3yfnvtU6WPyZ
Q7Mrg90YrE/93KtrX8+9avByAKdeTYoEQkhaDXrsaBUhW5BNRwP+PjI83ZcZrgVK7+OgIzE9MjfD
X/7b7d3LRZ5i1xChfh2GjHGfCo7/Idmo9XcHPdDY1mSNuuQAxYQHLLlXtXIN5K+ovfBqAN5SrsFn
oLy1xTX6kqyv3bAMgts4v6cFP82OzfI2kASnrQdsupCLq2HjGEZshSiPaM3PlPxvHXpOuCDksdF/
aB/I+TT5CJ37nUimmX3VEWkIZuhmgLFo+7xmT/0Mko3fRvkwbNdicTwuM/Uazu8uHu7Pef3d/4Vi
+OtrpyKVHTxBy8a9Z60jKfZ1KNfFfD3MvqfXOV0XPyRHipjw5dSs8r/EEtpX+nauUj60Tj8Temj0
F3PE5r9+Pt+D4hpYF7CINgHNSraQR6bR3gPbNFryY1Qd9Nl2SPeP9GiMJ7m5MG/M78nw0Rqf3GzF
P128j+c7kkGl597obSfjQa3f8+amKHf2dtm3Nnpb077F1GQu3Px6uM3ruzG/P407ZmxhHXFYmxZP
j+wH7DDG5/zxfgO4zB4PlhD6Qtuae/lK1gUie3zuVclmS4ng+4nE0NjqZD8GvgquzTqXtOIpZxsO
86WRHtHRrmw9OR9jPo7mH1RgaIrx+FlfGrCEhKXLqSL87wcYbtK9Q0aDiUUUHRaG55eBgBIEMu8r
AKu/1qrXrsGDvytq3PgYht9YzUL5Nrx8Zl2EfJ489wuG69avSmi320m34eMCz6+0t6gS8HwULqFx
HgWorQQgHxB/hYBI5BtMbD9eu34pdBQMa+qZ/AYtJkPDVi9o2+AvmcX7YFsMkhhwutg3+kH4mP5X
fsaW9h+onkJRNaN5L/3QOifD4bhCqYgC+vFXNlZC6WFsVkUS2reJUkKw+EXgBqIhbH2LM6tGqVkG
LBN942VLKLODLTzVgACotMdq3WoOn9Lw0hPyAZXbXzXBAk0WKJ8SnqR2LbUrH9cjuSErjIN3ZIVm
9QYOFjCgtJdKloDbcfKDDqCw1z6YYAf9MQ9OyuyiPdaLH/Gn1PBeBF7diyQ6VK1FCBndfmSYK6Fz
jQv7RWNCVJjYm8Y+mhDk1wMUsNfoTj7GNNuVHzl4rU4W17sQ+GOsJmIEXfCvEpodtZjpUYGK1V6J
VUCpj+mwx5Bh5rvK3PP1YYxbzSMXawh6y0aICZrjWU/PlpPdsmIhpNYQ8XRgclhMfZ6pqMAJvEf9
CdZPM1h4w2QFxsA/O0dZ9P3remG5DaaK/TabcpRVdDIAzYm1XOBcXSM3QoOIcYwtJN8X2SwC5sBa
0sZmgYoh72EE7ubmjq+ONEw2nS5kIHQ9JUKW2jyMj/f6hX54XGmF5vrZ3s6RZzIIEsFV8s98FCKQ
1hXmPwQhZvbB/xQ6aAM72OUxx04imMYJqVTiQZK+HiyK/iNne6SLIw6v2YhOxIv5elywTrK0DKH0
U+RQaF1+dV1y+QaBypmkY1qdhsSO5+dyfjbvhXbqtNMsPJExOnyV9RuHjPU4deGBkIdKqEzV4NRK
b0PoDOwbdRRR14dyfyyGfsNOp+mJXPt3pwOBhyYnXHLZ9Rn86Q1Ja5k4H5w+8JOIc9Zl/NLMt1dd
dsxiRSfSFpdBJXpdTIjKhbrrsArM166SImZgXsiSf0OViUX76VXA6XaPHQAW2D+3+LBmD2OIdrhs
/IR29PZgvpxvkR+lkj/k25auoPbTuVcMHleYmW64wshXS5m+FHYL30PDrLq5oiE+JMqWO0whuKY4
gVklMvdeDKUjg4fpFwWhGMI7sp9oQki2cpnkx/I5wc4znU2KjtbNHNcAw8Zg3ZdrvxfDex9IT83P
D6onJN5vlX632XqGnbJY8SauqYqezSG/UQeghwqKVSFB+bW5tNoTf6B0dKy1kZ9cax0yO2BCGp5d
pnWkgMsktvIRiUgBj3asJK6OeDfheZ/tCFdM4MHvmUwHsWC8utzYZ/15ijQSVHZkIYMlxVpbXeRX
SW6mdqVdrOCcoz9vjhUZT5ixfb4bVFkgkqQlSwZmSXwnYwEEZgOGRgij4uXOhbgzpv4EvEdflsSS
X5ULlRvVwIBptr/MuePmO756dcO4OQShBf5N90usszyuJQ2F99+i3upZS7Mt3EqJM6ofUvw5AY0n
Xzj59HuH5N5y4WJq9lNkgYSOyXChxRpwpPLPPsC5toSZouUodyazLUza0x7CbEYo6bSXEc8BMcs5
B/wsZKNJjUPYusimKO1mdha/I7yuw7z/w16qt/8O9Wc/FzAwpfpsMcLucrLXhm0/bJPnim+LniW9
5YHDCsqnIzA/1OL2dH5Hor9kAcC4PM2UgFZ/KhOBjGLxlbfHCP4opoJoL6cUZKLz4VlQDQgEdtZ7
+aKANdS+sXOeqsNMJQRu16BYRb8yNg7dJVnVzEGpCQQkSt1yfVLP9JdkywTC5FPPDiQYUKiPThaA
QYtsco2JRNkRoGkQKAGP4GMyr8/uzSwuhnIZib/EfwkQPVj2IqwB9us+/ftMHJ494w/TySbas4o2
iZIBfArKRPepQmAV7sbhQN/QFKfuByUAG2n2/9FGhR1f3QcqGarSJ8+VnTCwHNcjAuea149VDt2K
yEGneKW655doXzuQLDvQBcTT7jnux5mtDhBqbhUK4HrBRhR+3YyXSqwiRD+rLypjtEloz59i40Wv
wzI4aN/75y2Dwq9+oCms3W7Yc3iweanAnKOuJKFXZ5jiyPyg6YKGPYEegIgBbsiWmFEFvf+r28p6
AkY75GjOY75lePqwdqzwmY9kPW/1thwX9wA1qQclTKfmJZ0CYS0Nk1LsNP2HHgra72wi4eCUoBB1
KMrvWeYE1qLhUtmWutgE/bZYJm8RvltlVfZumthZvSALG+lMtOXlogjO4iWSg5krWkCgl/oyoe5n
h0QrLwt8FMIAk20GuZgH3iS+eSQsKUFnkIgUt17I6YK3S9Ti1Ab20NqoEvTXyKr4H3Q2Y1YGEPrK
nT6eLA1enwIEL5lc8cOTjhIsjAVseMmOUxYp4Ru36O2WV3RjECVteVO0hejFTHka97nh1hhxOaoH
sLZHlaMBIzYcrOIiswfay+qG/QUnPbBoSNFDvIxEdJv92PJdFFzFTk8DmDlPkudKv5+7j4Zx9pWv
ecL2WbKLZZK+nKO4R4nPe+Cwgw1Bo0u+y84OdJe+Y1c768hIdcB68Df4uJiPs/OJyYtCNzTzu2VH
9xDbaEh50PggSZLX0kNE6TWXuRSdx1Y50ESLW2DctF7LF8JHLW1JhPfZVzGRYNzLeoNWYs5iBjDa
Y2+SwY0zmKW4++w9fnpOOYkUWct79n6L+K1imjEeAYMxrIjTv4WFexFrxDLHM8RPJ1q2bQjkytq1
yhtNx5B9oO/QpqNFF38pSXxQVr/NFBk8pfqRlmAKbrJ0q8Zb1bHJ2xXNIt4zyzAQGiL21s90Wkqz
4gH7bcUSnlZxwiaDXzfb5UxaKsXbFH5N9wdBdk806WiK/vAwwURyeP/MjFAbOByb8UVi4Kaf65vx
uwmuSXC1rGvzvKJ07NZhzlR1DT1u4F8bz00n9kwjw8U/bCEQkSIzf3rmS0AkBZ81q3TuEYG683cc
aHQ/JhdbBcAsnd3584Im+/3z9tNafqHJWBSSYcQuKQOnx5jE19Rt9BX270/rvbDeRyCU5TWZlvm0
qIf3WrpM7kzeF+G+j3Z5t00evtJ5D5zB8GYduWSB+9YQKvT86JvPTv+SYxy1PyFBigfQjEGDMm7f
AfFWPEROxrDUlGs+Htik6mgbAY8wVMX6PvvU2g+25Qj3gZ4MK9Q7T/y7QsvMnlWWF3+4qARa0ILF
QBe5uF7RsqhEBfxJLfQpW17HeQV9Yy9w+ewfwzNNJg8Bx+Ecrtd4CAh2SfiYUgIuL5203A0PFOm3
5vnZWV/svJjNRtJNhdMxvysob+Bo79rHbiydeHARt4CjZ5olO2pwiWBpLXZoXtK9Uq8ZL2peCiKT
hXLqla/Ep6e1DpJ196Zhj59DF1viSh4QjHbuqOxG7WSGJ4CkOMOQqb1u0ieZXhqrc4+UJ25SeVGn
nqpsehLLmzVO0TerOHTpMhfAw6z2APCpI5x8j8HVOEN+uazQcrrQehKCMEs7j9+i+E16LgrpHE/n
Nj7pzZHhoFnv03iXyf6VG2XDyhKhRksyAYTB64RyC20LYJNo4/u6tirJ/spVnqc1edDQCakbNZEV
TWKLtfAREaEv/z2GC9jtrCiMVRdm9tMJmf5LqxJpDdtQdfO7KOdr45Ri2yiGEswoTFTwxyI9PMJz
bhIOHaWLguQiAIIcs7b48SKFaQX6kN4hhE7My8135jd+X6watnLB8on8OFkwaGDzz+Gq7nJCFast
1dOvPOD3UngYHLI8+huVozblUvBg/iHytxlirdrMG0dKkQWqAg4izhc22Gz2ItYwAqbJjlif7PD2
e8pyeRiNowNcjrYG/RMbVDsgplac5TpyhOeaYYPL32bdz/XIOB+1ADs3Znvs3KDbJ5I3LaPpU3t8
ydNnMH0axUfX3kPGVRfUc/Li0Zz66lg89nG/bVNx3z4BHCpePxNXJSPJe2HZHW/Q7J6FX5nxnV+R
z6VCgtCfDPJUEHXjUaPGN6lHmP0cGFkyyQXpl6hXHR02EAuPuRI15+9CmJREsuIZCYwLs0J4Syez
ZIHcjfs4sQlCKA2yatyqWQ5ELciLshUrlBrQAdExBH5udQMS1KHuuZxOSXHWwstYXyK3Dj7Av84Z
1lkfHGoTU8XkrnbXwHgzXH0/m4vFCRtulrPJ/U9UXpTC7hBh00qw+ySlOSfyEEf02r2yeY3AejL6
KQkic3lAmWSVlusiJd+6zGf3iMShTc/FA1PPfIq+QRRgDPVatOfhAgb1ivuOXwk1T+3542kqXQKy
ufepnWC8MD9ST318IV0DS6P5rpnv6NDGWOjQuhGeYqydSu3ECzryhytuSf5uWAzlPDndDLL/QLQe
xsusd6h5+CGyxjVVQn33rew8JJtbCVgmN12I/MOyxSBQn74D/XNi7zE/NfqxfxBYif16nYMAVWw3
0hkNrHgZLXRIakT66tK9Ug0X+rF+LLP59ikLKaPWHsgNV8xF8knT1hoeO0yatqjxQ1i5T19yJ0g9
7bHUD099b7Gu14UQML4Z0erP2C25SeefESgZ6yMDR+ee5kwkX+pV9A/r3lZm4l9FQ8i/ai5UffWA
J0/qyevN0LIl+e68FwgbMI78DpeBgfJxuleCwRlEy0KrIPbj9pWRJhROFCMj5y8rCdRgkXyay2iZ
CHBYEAV/ZxJb4mAd9omYYDdkTesOdaJfuZp2ZmYpXtlw5LdzZ3bxQxvHS86vL+intl+be0pl4J6c
HBrjDi4meiIqDQKVVsqrxZqsnfUaa44eHhUXOYAvFDrRRpStF9CglPxaeA7RFT8eZ7JPKPf+N/sk
OBH2V8qbVt5w9N8G8/qg7OdV8F2dTwS9b7Ceg2mX2NrQhYMFEZ/Or04DJQ7FO32qtuIlrciyMTZg
561XNFllOr/TBG20LfZJP/CzEDGPkjfj0JiW+LY66OVuG28zw6fA/ou4WQ9Xs1OJ23naa5Zgn0Nt
mQuiA8lc+ziwlZbsllNa86gfH6avDKE74owIvGphFI55wW6IZW1QPCRf6MLbzXDOLJ/h5FgdlE/A
eA1DAuxBrMFMQfIBzWcTZ8xQDYNHT221GWAOS2dYCB3KsmwrAyCZeRIo5VduwsgD5oNpwwgLopOQ
qbZnW+899bUIWDYXFavV/tRx+fN8NgcImkWzT8M/HSoibV/EO9hErXUmNFkb3UxZQOHoo336XGDO
VRmbYPYHn2nOtjAQmSMdVeiVhZ1H+5DeVvsUBEWGSJEYaI0HZmA3hPQKzwN9f0XmmlC3t9VmcNCx
y6iR2L/gY5c3qrnRYUeyi8ntDywCpbmeTpDbseHKBsAhTw48Ddb2nM2o/5Gz2RD0QlxmTyhzr38A
NnjQ4n/ZzIQP0G5kZui2utHhdywBUGOK1kFxdJss2ZF3HUtr4yw3LkkNoJry8R4FpA2coEJ0driC
+YOdtyAVCX/liW9EhhYhsBMmutZjFh1K9J4QAtqlwkGkrmN+fP7CzzWzY+Q8GEbvVX4tZncLBf0c
/tm76f4XyC9VzByIlUZqyNCH7cKZKTSpzRWxK0xmbLIPpCK2yeTDiwIWySxOTxN72L6x9k24C/g8
vYrfKDx3XEyvXDmMIcU6/wHAkN7hsPXC472BIDOXVNzyAvhn6bQ/x4kp4/gHNwIub4bX03Co79YX
UQByhU+I3zr6xKgnME4lsePisUWUQToZ41hJ2EsSEfgHWgnuF6BAEEbg2TVwwycwdHgByKclO2R2
DmbnIXWJ/iMnYGq2CixVbSs120fLEpwRjB+DAfOtv+JLXBO9MCRrTV091nXN1m2bnCftpGUEoNvt
c9EZ3BRnsBgEfif5YA/DGXNS32AXOmCPwWUt80HUZzxoOkdOW7gRkjia8uquVEtcMuQ0SkyUYRsA
ycC5SogeLov6PtKb8bSqm4Ix65bsZrASPvNUTCB4MwyUX8ERPpWUXwkHUxhZ5i6GLwxLpkgpkbRd
8nRKcub5qf5vgokxmrjGXHG3DE/heuGi0JnZ5lyyk0iruC1wkoD6A8hYWJfo+Z5L4BJir288RxD9
HXBqUPO1/FhJR7M8RdVJU09tdWJOINfcxI4+XqBfzrQTNvr0FVlhqcLVJz/IKgCLsuznC/Glb5t0
HxqHPDsNj8s8eSuq91l8fSyi4M203ory/Vm+T/3bI3eyPduGmeErAeQ0ZCA0kLj8sULh+cLKzLOF
2bcaD1Li8hZCEeRpKOQd6z7492W4mH2WDQiUBagAvCxS+14ECx5eST5lo91FOvnlIgg8s0lJH5Ut
K5hfmuFobLCC2tHMwXTMAiGiLhhOGgKqmjgCuN8uNvJgvplV5wm+GdEmrbXT+Co13o7SgONp5zhU
0Oj60IbFicnMjREIUeUL0PyZDCV8Dc0Q4n9AHGSJnOmTM7+wXJAtzLX541QclNaur/EPHG+Q2MhP
zGvviR3owSprpKYG6o3FK1jwTsvKlm0Oc/OQb7TzI3qox7siQZ7w23vL3JuVEo5ldPb1Pd92+GdQ
MLNbXzDWhqQAiSEQr3yFoIKKl+UlnrxYmOjBxfDESZ3bmXsuCw5t4eklRwebBvPRCDoTdFMPVx+/
OGIknewMqz7Hw6X7q7LJ2D0xZzDJofnmpzpI72BasHMxygfZEgZr3T2m+XshQESxZLchqrUaVOs5
nB2n5lhr+2A78W3i5EAjYONvBLqkpRveDh6AYqWjfkSstiS8tX7akAX5hy1goXt83kCm1Bzvx5Ls
mQBNCScHwyE+MdYGpctyB7brRJIJcxpz9YzX6k853Lr5Xc4/LPUjmp/H5j5v7g+AvtIOJVbuQzex
mjN+96IlIYEFD6nSLHga/U3GUdfea+m9jlyzW+kxcfWHZjrl7cVKrqmL3zcb36LxOh+u3eyWzW5j
egfcT3nsJME27/cRfCTjmEKLIxeWPc3JNDi+zk/lDRuyEW04OYq/M7Sc5p7IEL54dF86eNzE1rgD
mtV/IWO/uIvhKcRfSo/HRnigOmFtXrCT04o/+vwHBHJMvmzrdVcp9+PQxwhFomG6xAqVNmzl1yoy
sNTWwrcGTAVmI56gH0E4ib7U5LMgczm8lyLFfUaeqXJsWWnM7cd8icsLawOu6OIVvK3Xa0L2Blpk
HQuHiE5n6UE4U76aP6iw/138NSBKMfkK//MvZhJ2QuRdTNPTsx0SWeOoFWfycSd2d0jSecD3TXd4
JMcJhkaxTLwm2efFRlLuVflVhM7lAY71UHziE56/XMIz1icPhuIbhObPBzPU5Yk17XzaaiHEmmOr
oXl6i6NjUxNZFS54agumqBtUmYadS5uxXbO3Kq0/P0BTB5FN8tNff2PoHojDmzVEWCcyRNeeEsdB
xH1715a7icC1xy7Tt6bhzxO7fJye4TH5+I1wmiso5FYwHeUXNQumY0w+rq8U7jg4pDBb8/8vhTlc
HORkodjLqNsGhf9kWRBsvg+N9D6Gb1pzStJD8hOjWG4ZwRPPdytkdlqEiqnWtsp2EIwW+fAC5cEI
RlvoBCOgo7NRX57JWz28RcwS64sEGMZ/ug/lO0i+ExAXhCznX9IiCHCs7uBqvZy4dcPLs80qn0gv
WESN5f+cJ9LsxvuEBiA6KvU+aHaz0md3xllgF+ig1c0T/TtuqWrBycHRAvTvFjvcmwqgVkMADIGr
xizxzQOck2omPMOdw9rTKaBhzgJgcBcNALt0zZ4fFo1k4YL4Kouv0NsU/46WKvI+eLLyr+f8s2ns
Xhcb82y2y4mHGLZFwLLXlzLPmmwgJk+/HTxEbPASG20TdoKXCP8gVllrHwPjQCCZsWheCK0ncagT
00gsdWRRIsnfGu+dQyimSBDh0gUj3ZOKVYgTB/szQAgHIiSHsUHOmLmDm4ANOkH663KXjMdnfeYK
kplCjvvaEiE6Jo6zx7lRT2l07vDpHIzpkBaHWbAf3c4hlezhhOGCpX3OTOUF24pQfjzXlUAbwJqJ
mMvSS4xrlUQGYotsSkfJUfVjBeY5QqKwZZP7u/pV5++y5T3AY2xu1jsfNctmYC/QDh6JfZRRYOsL
aTjMi1P8OEvxxTj15Yk/3D+ETNn/qDOnJ1GgcqTgjXyd+UFHIogvKTlViCPl+yP6wO3w8Qw+QMz2
b2P/NtS+CblqQkJ3zuLThBbtcUgxomUCgsgdQEkuPlnpZBl7ybwlOLHRerJUYZxSnfnvvUHvvS8Q
pc18qrpXpUclCusZhgt0jZ+xdIdEAEUwAkMcYWU/CGJUgndtTi2FlXyuXBc25bqOYIu0OohXMpJz
PDgO98q44VMruKVYqP8VIHoGZQKrA9OC7wz2DA4YPjI7lmAcE4sj2Mf5XSYoCLWAovsVsd9g6LmE
+ccHZPQT3I79jNljhnWtdACJoAz4CSZ/zm6dBhdQxgiAFwbxq4tK7Pz+A2ADag4QEzQb1EicNi+D
NfqPMX+r+5t+EDldFQEvS+B+PKcQGQUxkfjScnMMU+TXhxL8M0IhyMwUSjhemi+yeuotCFO6kEn5
t03pekRzoj80qNing7wcZstFdl1tW8R/jMuLHZHM8FZTRtzkWeJu5Nvb4N2vtT/UptSJtDIQPZru
SwTgDhfx/x8ibdstfqPXeHal6VAXBynYG+A3RAx13AgolyCn2D34SfLIAD0GR36bpwEzslFORQ5C
8fjLrSGH2JmXG5EjTBXNI8AHBfRL47N5fXZceCRkb/9BBkOKjylt4MSggnid38RALBjUoY1DAyFt
pCtkvJDSbDgkAYDYzuH2B6hD2xwc4bgbseC4E5SzamtvJbrh3sewnvCIEAMxidDh35vUBPwpb4qX
fV6BZ3o0imMkHSqeA4kedZ+pO13fhg4ls7LAK5fjBHAyMdM+8os1rzi5hyqKiHJLWhB5BL+J77SV
5L1HYHbqzYKutjzW/Koo4Mp9W++KjsGtryMWyZxeXspwBygPmb0O63y2hsEmPTwDeojhTbHfxX7b
+IPqVyqsLh8g0eMjSu+FfhvLG6Obpyn8MCzsO1D6OzjwfQw46xBHB8P1IsA22rJ9ydPR3/xi55/D
hvLkpPp7LI8hJnz5FiT0v2fVhUWtaEIKLs/W4XxjlsTXCym4bHdQJAi+ciOOoDg7m/oxeFMzIAcD
YDEBYQW58pHL94ClSHqHO9i0x/R5HCLMA3viISFi2MPaAN7CTAwKcOGRB71uVb9U/WdGxOTPsn/+
WE8nwZIE+CL0+m6zmdZlcA2DKzEBnWxX6jtBFfAFaKpncBQhhYY2aztyXU9jz1FzkhYpS+azRoTb
7KhHx8r8oA1XI5/e2bB8zQCjyWOFzKWxzxAFufSCdp35A8eQMNOpuEeNrXkEl6h/SAu521Ta2nQR
GfJ3M6w3PkQnlNY2Vyx2fK5Y7Pj56jHfRdy8D1vkc/ILGdsCjH5A6qofou4Czskgr1iwe4quqXqR
2xPQwWwdk3og2mZeeeBQP2J2sIm7E9dwDX1jP/8D4Ng4g/eIUUGUq1+YZJqeUURBlIiaj19lGIEJ
5hbmVv0QWAni/CB6cKsAzaJZodcTnJ/E/of4qyAgGQtz2Op3vkMXshKI19ojHq59vSKzE/GOcOQZ
bDumdmRwECtbeJCcg4i2YATQPPwyAgqqyzc5OYNt+Dc+8O+KPwQMD+nK0clCsfOld96WNZCM2pul
/+a0mdaOAHc6zrlFztpvThz53Cr4ZY+sc/VHN77b4Kuf/6jmd3SkCu59oH8o2MLHwgRUGfm/6Z3L
2Vl+8XEny9WtM/1BBWQrXf+sNHYRMkKf4+O74IHC/FWzdqyPvXZu2neyIltiGFd0NjJhwCIlcc1p
oGCE5hRkxVNv0noDQw54TBVvmnhDpasuMQl3mrfYB9EXNEEtvZUd4nY6rneV8ElG6s9PoByzh2OU
Iidspp6eUDONn9L4MaWvafiamXdUkiLulNK7rtfycnLIoUc2y2nxK5rltLDkjYJ2ullo8QYgiEVP
p25Jjp9E+6uTzi7vHkTGKbuKnVW1016x4AXBmFZ8C1CoVdeiugY2CSiGvP4q3xIFciSwfBy665Zc
ZcaS+aoEG+RibDZllwKjXAKTJyh+rjths3tavi5vpQHyotMWmyLyUtN7JH7AoLkgfmqrmVv4Mdp7
5H5l9TWbvcnxWaqOKnkKuv8YcRwclOSYnWT93axv8fNj1n+s194DlIq8TV3VDiS3Qhq7yAynoB9Y
o5eTrO0s2U/d4blIG5faB+4+EZxKSPPnzVvEEbbGEqFnrWvXlpcD4lrRHPcWFinbwOcGtH0nUr55
uEBnKF6x1OarKFo/Zv+mQ2ezTTLbyOMKWh0MlrexfM/L96h8fyznHWSrZa7bA1Go/QK67ND/k75H
C3C93RP6/SFBk89BiqTCyZ1AR4R/QLspNXuoUO2eY0kx3yLtQnhk3VHtHRlOwr5DbFewOWK0LM6y
FleMRFG0yHtQ/II/N9MAYJFMAxBOYIMqNETdKdfZuole2GRQIrwYegB/3C8jf5Z5VNuokLSLVNwU
4+3Z/aliGMscSZm+K5/GQnQ1RolA3JPqmrG7EPA1jMlEmk7brMQAT83f1MNM2kYgP2iiKSomZvXm
CshrKMSzgkCXmY6tDef2caws/OPn8v7LSBNzmXQFf0UjBXr8nAiub75bF3FdBVALwGq8LuJ1wHeR
QmJkrJAhYvV5hJ8M5UL2qzse4G5BmOOEQoSwtcaO8nNinja4mYOPuGVVg1PbVwwP1q/MxeCWL7MK
2X8GYQS2PpxGoJd2FrzxFT5dYgGj+Gi1R/XJ3Ah64CHV9yF/vSvaJu2YGaxpAdTjrLiQKbE61+2H
UtyY7zGJa2UobJ7KKilcVGzJRkd5CTS54PXWtn+YqjKXm31u1ddMmEo1j94pokjz5DSdLBS4l5jY
MvWKyhbdoWodQuI8Zf5E2/PY7uZ/pudpGt2zrhGqebbb2TFvDsY5yAR4E1O2AAMSfkc7mm6OK4SU
oNx+yYmU9ahVKZWZ0dRLaI61O2/trnaU6sL10ibfZvZlAxe3PorABRveob8ekAy+IL+zbK1k6wkL
JMcgbxJCIn1nEh/58DX8jCGMvVMSX/hpcvVaUcxS8tlJs+/iHTnRUeSb2we9nrlr7BiNknnJ/qpM
214HpoounX3sojdEEhVH5sg4dKM33rzxKg4yGyHZKnyHRTV+BC3xEAfuEj5dezWBpIQjyOSyFBTN
VUznQ2Iqi0tzT9FmA1OiVIfSR3rL8y+fPOUgFeq89oq/WozG7tgsGF4y+tClDYhrFLC0n9LX7+B/
WoWMsJ8Xkmn18Eyk1lN9AwjbutFjsbBZAgCSiWRGuR2mmmuWulZxHeKb1tgFJMfkbUbA0fBW8Z98
rEZ1mWuXZjpn6BM36dMvMUqHoit8UYsZxlKpqz2RAgJSbB+7fktbPP6BwEmYqoXtor9Qm662/zTc
SdYRdjqPFucSnQ05CLwVRBx3s7s0fHagG/P9LN9vf6BPNYkrGZepcChcicgJhiWoTkB1XFO9EIWt
OeGMT0jMVNtmSbzrjf3SjV9pALXIWIhaHFXga7RbqZ4KvUXy9guicuk9TZuFEWyoXN6Ti1vY+7yl
ULvpS+svTx1nrNcom7whPWutN+tKWz0QMboyTAjLKxE0n8rZWkvwZCyl0dna6Kcp4jAZW/uegTxZ
HHgtHbD5VXIpuXWCi0PN/lLVUprPGJ82EJQp+AEpHgD4JvZtBfaUKSpnOA1KiSLNEoGtaIHXCXQ5
5uW4HGHkYq4qTwFruuYs83l81snnR9SuGAdDEUoH/4YnknoeSnFpgt7gqhIPI7cqzyPTMFGDu231
VkiX2EDKeU7V4yM8RI+91W1BEqE7Gri7BXyF2CUNFu+KiVRLSlO5SCZclbyh/kxl22qz7W4icfyb
011K7kp5s7prYr6Nz4WsXlbExyG9vMfRNVYvKovPENCkA12MR5QRAxNY+Ik0QGrt2cdZQhsKJwPZ
YOiysCrSlX1Lcf8oIr5aY6qA2KnctYH4KRu8IuEOXypI5+SxK7jz/8Nf+liUyrFXjpqTnLHVrFVy
B5P1lKwNdcWUnhF9hFMVMjx/GDrTs1EdwSBN5jFVz8b4po5XM7sXq1/GCoCVDm4arXK3L5yBlYlp
t8r3M/7Rnj/rJHfKdj/pe+25H5775Je1om0KjBUwaR5etuqHP8ZDRFNlyfefy4Td8D/ALCUnLsQ8
df3JjE/V7CgH2Jz496AerLreHnpbr3x15l3XwsyVbXUELJhpmvMs8+fhVwzYwXQMzGfN9oOPIK12
ZbWDah1oAkFV2Ooy/BOAF7mPwfs8eFcnBrRrQU57nEB7KcE2W0zW4jc0Jw0IhP2/0Bwl3PxKtQJd
hOYgypZRa8Ex27Q6bizHNE+R+4B9d0/kuzXdsaDliuPJIGpfDmQwhu/vuPpwomH52ECAw2jxlBb1
qX1srBlmbC8xPaVcWFx3GvTdLflOxqeefmfKd5R+h5DbtfnndAtnZM5P9lBfqvpiR4vy4cGNVkDc
EBPhmaE3x5z5YrqDYaX7WbEweIXA9zkrFFZr2zhjSKTgc/DN3qO3mLszOh36M8sPa+zyu59zW3xp
2pfVXyH7EyqD34L5abeh06HnGZHqO223rtGmQTNEm/Vi2sJtZlJ63PxvIcMeaPBU6UVyBXd1VP/Y
8UITl/K30fhd5aXTiWGQRgAU8MHd09h1PFTxYZod5PagTYysxY82FOIHo4sr8k3Zb575/2PqvJYc
xdol+kREIECYW5BH3pbqhijTjRVeuKc/a0v9T5yIvpmZnjKS2Ca/zJXLuF36HBGPGVXJ6HgjJ+SC
m9A0TQ2SUP6e0TYai0k0yt+Iz0y76mVuWRNSN8QMKPeuIJ39NHQXxJOsupT1rYnuBd0bTKq+edGL
P4/u4HcHxtIpiV+J9IrLbfSNYvRyW+s/8gYLxnncHW3RHwzA/705E2TgZaAvj0o5EGc/e+aBhrWf
058JJNb+o2eXEneLfmBWpyxFNCdACLHDfs/9p4anKhi1LPPUciOAQD1ndqJnZ9243ERaBY0iU0Qy
hPbpavtn1Fyt8EwjjPS8JuHZCg+adPjRHjRervfIc0skoiZaWQ8XSayYgJCjBYeVlE5qSIiinPsB
vDklkbobRxsURSbLzLiakM4+Qe6n3oSbFZPWYUWFlX1DMST/wPA3jvgJRGF5PiVGY+/5frBTcyxb
53F2FQIIcwmD0dj/7k8swAAPmUvc7Wc1Lf8CQGQvsDAcIjtLU7CwpCYMaV+VtDEd4tE+eckh8qRJ
FqE3n24jDHAW4skySZh5UIA6l7J5Qm08LaGietpZmU83nUJfIuqfD3MpWDzzha6xfizoLn27LPNg
xTKUzve8ZZVk61jBkyOrL2dmelN4pVKsnX+HlEYkBDDMg//jGzLDfbChYY6t59ELn3xjjEpdeIsv
ct+BoExOCGKglJ9sbGSeivN0xEz3Oyr2vWI38met3b3hNvSXSj6V4WH45MeWOhrpVg33Jn+dwTVJ
N89mi0BurArJSX0HTaeq3Uft5uwtimtW7sHxaADLV+Dg8n6V4qAAnkNpGY/HpCYpVm9Hkr1IeJy4
LLVICvT4bL0nUvg2RaO2sfkQWWOJVsabAzYGEZSVjq1xOOA4/krmDx4iJKKRCGY/OHtKSyqCGybL
kk0fiYhOxmAmqWMPGZAsFfT7JdQQXPCTjWHujPygj84UZxG0GzGjouzIsge25eA4gjM9PqZLvV5b
KnOlT1m9R7/JoRrW7CLBQm2ZO3EjZZMHebN4aIsQ1Ae3oGVW3tr2mlATQrcqP+0CIEvaiIzAf+7+
Lp1dQfZyfZz8Nt7ROlstEBqnt2Zqe2+9e1198qVaaFUjR2mvcEsUvlZz9oJZ5JOMXJIWAOCC9WpC
3iD7lsJt99xI6awLiTjY2BaBfrhlZ/e2YhcA54uZ0s5CDmNzQQgS62DDaW+vSUJWEKjl1wmWSdL+
2NRC24G2KkM9ihxAphyzaauBr8RwQT7t92LGFOLNIvhPoPQGWTOX0Cin2CgCbCSVoMt3VL/qLu2v
3PI9gFPzTL2O41uQ3HztmpQCYa+o9s/DGbRNla478FmWW7SCfO6VK0NmwvqvU7EoFxj5EFOxVTQU
ElDAyuMO89EL1w++OCmql41It0EM79c2p0vtVSxBZ9rt1jlIs6+e1TcTQzhfaMs++Oq64/7mvH8m
xqPvn4nxKLDqUjuMppK0tQBcPdaZtZJlBmOEPgiLoQGkw8ozVmrsGoob+mtTArSGErbmps7TEO/I
AxXYEhdl+Ft0v4fSpg8vRJCbwvd4qmLLhu9BTm+M948h99yC50GEGqsvH63c0W/xpBqzEq4exUrt
saa58DV6V7PsGxN12drREoetwQO/JO2RZNrykPuH4oHHgp7MVUkq9LX2vKejrD3RYxE9IaAdhsjR
l/FmjPPP4Hw49WHiKF8mOi6H44X6umPx2SCeZxn0ks/Yahkz9uus2Vicam70K9Sea/5yBdVrrvQL
pMpsxDvhlnxJaTk3U86G9hieczHH7FOnTMIPGqovokOBm+EQwR4lKcVmdeDMiQqB5BA8t/Hl/4+/
GNqMIqZHjKpsSMF8NwmFRILcNqdolvkVKyDzK8jo4w39JqrssJmPtsmNcV4KHtgx4abuGmufmic/
vGgwtCfdyvjEMfYW6rx0t0bmev7o+oJhNUfzeWeegubyWHMLQbBveNOqNW0c78/WqJ+G8r6T9jUi
V+eoxiqZaS0R1aVFo3JA/fCUugpGkui5IStdDu5wEhc2W7D9hiLLVKwRnb6J2ftGUWms31jtmq+p
LLBIlQTPqvlPr2wb2VELahmEuDGwt2ETwv+vXGvvZo3uZuJU9SrFHqRNE0i40H+RzzmxrCxlNV7R
E2zIy6/7+wMxAre5nHL8PxDkwwvv2RgksM0w3Qi+6CPhTId7jPsFtBXuuwmX8k9OAKGDBwGTCB4E
VIKlKq/mtuqt+12a7gNicDhzjEs7I2JaGDArhf1svR6q78Exsm2b7TDypd62lqaWdNsiOwbxP9kR
LxqyY8tZ/vqkaVg+jA60z/k85xQhEClhBqY44xqHCmVHUEW5q6+gdVggTf4JtPoJE1CabUsmQv2O
Jroo31fyvpfhs8vezhp2kbxrGUbiUd/Lv5mjZA4fPrNf4efwT+8zaKGd6vgsS8endMwH0W7RHur4
IIditt56v/XoC40hyaDzz9CkadTBxNfpZ1YmbVII78pWN3cmKl5wHZeUf2mzPTPAqQ2KmnZBRneY
Xd4jLL11YfDgtGO1ASBvI+i1Jaq7eOV46d/lrrz0TGsw7r0108xc3NXX+4hAi2jruxwkuMjyMBf1
sh6JgwQX2RAHuSqGLJ1KYGZVECUHuEFza8SpQHzl5OsBoQ0W/pp+p1ZhTfvENdBUW85NzJnUDe+y
+Xaa8AzkZ3xfebZ9x07FCkm4YXidgCpSFPOcIAeDPIDeLxW6pU7NBwNKR/O+wnOan3287WAkqo/8
ygRWIlhk8NBS4guFbGGVdnye5gS86H1dZ6W46UXHp/FTd1/Es7vgY7XNVbSIFf/8wezDZno3PmBF
xHdGM7ZCzV/gdKLbkXPcDeWAN4MPZjR2C8tGV0Dni7hel0sTkWvfHdHrsQHSl8SuBIaXJgTkfVS+
ctqNSDV9ddy5cKLFN8596hyJkCJBPFkIXlz6rWz/hv5TlPM+3WFWNfJtJW/5YAUhIxW7hbSxjzFg
DuAlsaGsem7OPzENPVgBgPRRuqesGJaBLSowr5CJgFw0V7zLSDurKQTCg0oDTrAtew60u2TqgVHb
jZtdmeyT/p8PXa5o+DkhK/t/C8gZhu2f0jlnJwMvAAcqrk2EVEA2WoL1rj3OXn+1Rvh67tiptS81
/nkOPyBm/y6kDHfEuqA2NltbzAixTa+EVRoRektCxydcsQXulQt/qqOCAiEJ6NGEFAmoXDS64opu
tZlwI3OotCc1zyq5Qp4+ckLBMR3jnzw29zZdGeWKmIW0WATdOd20YjrtlND6OPUF4vgHsqPKV2+8
qW7guRSR2PH+waFv5g8/Sv/TJd9Z5Rh7D6cDPTzNFXU7owJgyb2ZTB7X++fBKndNOx9OLWeglLuW
bTzWNZY4jvAvQgT04JohMvHC54UgEXm27oMswcdEx+YybZ7ACtaAQHBMw8wgbETMLr7yt7wNUYee
tZC2o9COrW01YDXbq+bcINNZUyh7NPtpF3wV7VdC4AgGHqZYQTQrNfLd68/xKVDWzQx3NoFJIpGY
ugFOENn4IZ2BDzKeSe0qYfSLDSw51sEeuzxdBhp07akPJPuxI5pGrhDsjY2N3qcNQERapwQyriNi
3q9UAPEzkm7xX7hC5Cz5/UI8rdu2mT8DcmlkG0WtAEGHNytqSAgTTLNZ3u6q55Kil2G8Cmr2oIMo
L0pXopfwsUgIa+R2DayQviSABGg7FPDAHUBLVwSmAZMtjT2U5OB6SVyA5vgMQiaVxOIxxwCQ5/Fi
cxlVRwbSqJKoXDEeXxQD5WAq6/FL5+Hp1z7I0Lh4kwP/kIVfuk9bypmQohLZHBuw9wJvN0rnGW4x
6/CDoPSzvycYFdIt3qB9iluPfoaREOG5zCHCB1/PCfUJyHXtB57P99qKAMlzHLItSIAxDinH0s9y
+Cykjbkc1VwvNqHBgdXVf8mPNgeGbGThZnhtWOwZrA3ZFAcw581UODPm2K7RLauPty2yYHEqNnDy
+Sg4lKIN/Y4TGSK5Vhy4EcZYTDmRTQzam54rnGZLPXEVQBPWWgaFO8n6Q5EfTf9kaicaQb1mpxj7
ER0+UTVvoK3lDFMW7R8F51ewCoqV3K+GxRiqGs+QsXr0nAk573xbypeffWn1RBwqzBneoABiNQIH
ic0jc8Oh2qfdkcrnxCWg6Nq2AKdKC2Y1j0Y0WeVuqJzoaIs4EK75byY1B1ixRHHDe6TDmm+G2yfk
ZYu3wKWu+0nYyp8FZINfhTTCRjqb5/TiHQz5UGjHzjEcziYL0X7zLt5+NySwx3OmQiXF9ZcPYvfr
P/CUAqHgJp2Sgwzy3zz7k2l/pOzP1EYAaUP3z4Mpsj2OP7zg6o1OUnhgpyvXMOUQo/32tEZ1YuUn
1fq/0jW+B7Tv0YS6BlR9dkIg4CMG5kedfZdILywIXF1gGsIlzmLGvphyzBeRnZo50fzCmLae4n6h
DA/HUbGJgIy/wgmYT+RsB3X/vg62/QfbA8eO9ZrK7xU3C6yNWGnnSPr0QLMTe61rr3kiQN4xYKDz
iMfBDya+YnMfMcEWdu4UNoZjs1UliDurJ12j1m6gBmw0l00xbmLWxBzCGBbWsAjkRfplRheozI/y
rPcnEjrlVfMuBsSr5viosTbvqnpTgAeKHe4VWjujP5uLBf3ZCrbdaZEvEAMJ6r+Sm88MaXP1nxzI
itwuKm2ZMaNHH4RGB5NIXWTqQqBHpcVQT4jwump4DaPz6EGmxH785r74WekPswlIqOmW9ggsL7zw
HG544Qd+x1OjnLEsdX8bvmr0k8vf9hmVL301N4qhjti6jmV8UOu9FMBIhFSxezBgVDfZ89CVRyj6
qF248inw4UZHsGR/C/5yEsTzHKuOsqO+UGIpxKETAz1k4v0dZvc2RvD+VIKvdtKHRy08lqpo/8Ua
/2QSnM4orGzvEQgDfyY86NXOwh6WnyjqllDPzR0MDz5fz5wD4akNL9M9RfIIRq8uAxxBIDT4hi01
Ua+xIAckbzThj0/36A4rroQXIr+3+f25fg/Y37b8Rrc972Kx89Potqh+8d3yfXo7UA4DHDbFhnXI
oYEJIgdnc/hX0ePZ4XBTtOsjuUjSKcBMrsz/a5x5IIERmYb4qc58dPv9uD+Mx6e8PwfJ1eyu3fjW
yR8SROg/grrV/kLdGqKJCmjbwRsz/Ay8KREXji/cd42w1oxVWKNzs3TifIoUkRnnvBWIWVhjqm2h
Sy7cNJrk3nGMEXoLc/rJSeCFp1WC2SLcZfomC+9ecDeGDzP5MPYmeRjGeubZCKkR2Rm/rbrT6eYV
Ic79oGxzcorhDe6qlq5inNDBmt3Z/U20Pcwuvl0qsce7BVtxwv0AM3pIpxD29y1lAGOGvZCVrBBA
4mYg+23ti+rI7uthPo5IpE8sivDUI1Mr/gWNDzDJvBVf1vxSwiXpxk3+U6VbvdsBe4L8JBfzEuYu
eZbK8TDZQnKwJmGNG5y0GfCNns+b8U9GYoMuJyQMh3RXZVRy07JxeCgHrRZ6UTvtpNVkA0g+Lw+h
fxipa5hI9qe2IrH9OE0A73035rdXf2fPb4Zb4Vda3Hsu7DH76VJtliDfu2iimPdSvcWjS8DQhbD/
/mq+uIPGuXsJXO6vCiRsyi1KOeWPIxx4YntmNvWjgwn/KRCJu+tvoc0f2nxsBTZfA8lJhFDxSOki
fxhkPLwC0SGo04wcKTV6RdnJGcLhAL0sDxsXmCUJRuJnnKcqwlRk3yZ5C4d8HfqbqNhwAo+n8XO7
CMxpj1ZvrBtjHWWMgnHeb68SQaOBV3jXd66KyWGXgK/5MPtbPNxG5ZWj8Cg9ZfGx9/e1k0AGwRVj
S6WrkWoRyoKxxfBqYRDhw8DsV75QEBTpB+Tq/iVXUzojKxAOmCf74iElZIHnX+zbi5QwESF97zPC
FMByoU6peAXSw7CKpFPAQM106rFbQkaojhCEuhOaZvDqpVVw8sYt1jwqbvLXjIDzAIZKL5xCq0Jz
YO9Qzuw+fMWeZF60YJbOsem1Tt1we2oT6Q/+VpoJx5taWmf9ljrpEgYEAZqReOJlpEXemT+99odD
EHfG9wi1eA3HKg95ZlsM23ag9DRrbHGiqL8r6SvqvrLHp4FBnQxE2K7QCfByKiezOY2el0acqrJt
86pu03HyKYdSOcThsZVWWH0vwTDBWCwOCvBvmqm5RO2ROf1pGx1fdOT80LK7MH89Jg/Yt54eaTma
LxYcFrEM75EIG2jPxowqTVS/XgQaHFxTXGoNrPIrichPN0tI4rLRoMRTkYK17o/SYB9Z4Ckwnhdu
Sw03/uDo+9zXJqp1anS3jm8hXQmQVIQNFMcG9sm8t9FkuMzhRCRhiG+j8TdtsRleXX4R6YPPBNx2
freMjzGG72pBl1xcL4g+9ZhIbUb5a7nbSrg8fGRcIf7EgqZ2xhnw6G7YNkLM7x0DcDDPrqG7lu6S
TfQ6l1hQCLyb/FCMG8dOmy8vcXSbKi4p2xfyvsz3loTBXxgq3zq5nAtPZVrh6Jln1aaqJhV+UGZ3
GsXLK8+lUQqS6vbxL+V4MrtTG0wom+Y5YnXZyQZtDQfPP1F7Spt2sjPiMxYIbdmxIbfLsF0eQ3qL
9l2zpyIayGml79++EQ9qJv0q//MVUk5kqMs0FXYcjnhlNhnrBzq02fTgjXm66K7cH/Hw+bY5mj17
B5xKTRVNcymVq0UxJ+d22JjWtq+PL67BkxMIzMrE8T7hL/iPSUmuWLlSmxHUH82kKn/0+juwvkPK
dxkWsIo9bkZyoQJpvNZNtxDYVjdwCKcT/yT6miFMsOD9pIQ8WQmCKdcpFkz/cUr1Y3h8qIchtHX1
PlOlr/zx2Zsf8uMmT2EIdPVyV9jPd9MA9WmYwD+qYkbNQI5HfSAaTe07muXC74hdL0fZUnlJc227
jDvqF8XLKYZuw0TXtsqLTifz4iWbgvWKR2IEgcAZv60rDxGg2NNQjmOJwIXxWDJrRF8cl87cjkYi
RbcntMj/IC5S2QrdmhWJnBCPBrEk5DNEB6JK7yPD21P4PjLUrEA2nysvPxfR5WFdcHAIN3Jqr5/F
pqOmJt/60uae2k8M5dF0/seT5gix8z9lt0YqH2Khk2N6sZhmEhTwaUh4jwuNMwd6oOg2kQZDWWBl
pdOTUkpaElCxNPipCskNqpFERQJTPo7lBGD5IRkWsWRykBoBFoesi5V6jnyKocX6UhjS2daJ7a36
O4x/ICLpF/Piaa4goON7JxD7AlN8RBUFIKu43wFETKJ1wRUaSPCHOWwSVjLgjuOfRvuV1D9h9nfz
kXu7Z76XX3XtFB/2J+1xauop1UBqsxhxNUkXimFzYrCqnRpuqxjSjK1XezMlRT3JCMOROZkCzump
V3VbNKvyg+hPNxsT2qLpzZ82+rcWsyn8hSBkxDOQOs9+12b7ujjka+XTM29RfkjaE8ieOLpNQA1A
oO/T/YdL0t6sv3JsLsZlEiZ23bqQFmFujMC+RbdY/8izOyQq42fg1vnSAGL5s0XexIWRnkLQ3sq+
sDeP57p44rh1Ff44xeM2JJdq24y2nnbQrxF9TeYmN4DqH9LJeHQMpHOWXIP+mgMKlT+eHNuCe7Az
ko1pQCdYW906Cme5glfgTvmxkc/5dJh8EphlzaxaXMyfTErVKakCLuOv9s8Ois3oPEhcUqK/6GNE
DTwdvNgSIkHEo//K9w2bLtt2SF64XTLh4EwH5+nttM6FHkgpQLhVfkfKMtTByYtLn3ExiwVZYjbQ
JnDip2NtMIlq6R2HaOZ9raeWd2v+Yp9C+tONhRUJ6TeCqI7dlFvM1jA+suFmatexdp6u7mqyskSp
IRMyd4aHhcV4xdJk7pHKwTazmnET5c4aqAsRXbljoSfvK3YrDGYj2H7LHx5I/Djcc5Vd9djhXov+
8msToghaOhox9BE1WbfKGmsO+UJ2xxrv1YmCMIKY3YDrdB5d/RL6iri20KbJgJeSun67NhzuuRiE
tceu1RfU/BKTfOa4U2GaQDckKe6mowObX2gJ17w6OuT1MV4idUxv1AS2H2G9wuPBPlMj/uI+4Gvr
ZIx4PNb3u2ZeHup1hPoY38A4hRgXviz1Xpof9QPT7eUhn/r6wJrk71pj1xRHqz9r2sVLBc4zqD+B
5OUrRkJyBYKEgrLVu/zCekmDh0U3fMjJR/FdN9NwmBz8yYh8er2TQ9GlNGLLx4hSuuAYamlpEL7G
1L6wvJlq+3ugYTYIUK6xDO8QlL32FukfqXJXuFV9vB1xPvajl7D55rEjbOKfrxfDtYYz4c0V7CkW
HYDbrnTZs28IFxmqRU9sZ8V0JEkOUnxQCG5Zd9W/4/msRKTySEXkYyTa9ChnJjaOaxBLAuxFlSDR
B5OHvakz21hRW0tMRIXxlm1Ra5kCdO0Egd2e4t16FwryVtpzMhsqpnlSor1N8vA/GD7Lw8eg3M3s
zhGCHtMEohsVDzulmhKY5LQUPI9teCQxvn0OsLx2ZrZrJ3F8UdVzIJ3C4ZQ2x0g7kEPaycUusqtB
RB5i6iRLVHp3KNZtygEOLSR/2Hs0N5uZmDBBkiyrWgZzSxZhLTtwaGPmEf3FQZ5Wa/k1mFp3Kwxw
XDW8KUvaTmeRRkGLWSYdMqtTMeE3t/xmU+IRJ2KznDv5LJOOxajq44tTrlJ00yiy1D/0H/QKTtwE
XIp8V8jbFn6XzzhmQ/aRgwptr5xS+gbzrY1SWMvTJ8wVdYrjBwGhVAGxzR+TU+gduFLm5cWIr2OP
ID7a+22s3YJ2EZJbKz8Pfwdia80GOTkhm1Dvx9VuCLeJMe0DARd8qJ9ARIDHjc3N09qDtrFArwRO
yfikAcLtwAVUwcilNBq78IlpdC1IT9kfJcBswv3QNMyd3kxG3RY4FIKqlNqAqplDd25gcOZ0cwOw
lttPVOfOpe2SMleOL3p5rpujGR3TZNnvsh+L6BO5dmoBho0dgcus/mDhZORGnKpnxdtqQBAAsM+J
6WPLl17m3pTa3ZhCgZXEH34oOOnFRnmZ1SV5w3Sw3OSjzf0+KKucTbxzhbTZiea+x7kpfpPuKydl
/6U8PgGySdugBPO3kQfXb1dh41ayQM9EU294OSmMjTGGab+Tx7sy3qfxvhd+AioJzFdpyEhayOqi
V0WDy3NREujwUOZdbbyKvy3gFzwxArg1f7DVf7pXerBC7q1TBYBHcAblrLkTF/jaQJQZUhQdTYrz
QEgjVISc8sKgKXBIaOyWN1q2NfljbVGuI3zonJ5fh0ReSbLTykp2XAXUDGPV5mLm1yrhLV3qkUCL
JNXSPz4QhtAoxRQUwgpgmB3tkslz542miP8qrWacxUiiZAtpokQEiZF71wzQzODStjd5NEEzY8Kz
Fsnt+U3Z4YXHPIjFlEJxNDnKG2XzYtCAHt/i/mb+ZIw7kk8lZzn5SB63Krn4Ts1e3B7N2XNwUwhJ
GAoS1yjsYYCuKNJIYb6kxoI0EkN22ViVG627+tVNwblR3h4v/8ajFf4NHxf26OKF2NIJkG+fuA3v
vbYpJRt0jvpLo1k4SdoNYGUv2Sx0sWcz5dvEHFgc1Nny9jZG45YusouvnLBPEtwoboZvW8M3d7Ju
vDH3SiPKRTNsIupCAHIJ0bwAuRWpFc50z2trHaWvciFFm9xyyfER6zRroixiuMUpjnMmtlpScOxb
5dyLJhZVpa8q+J4Xmhx6s+ibBVN5CS6CQ+CSNlzcWIW+7sGU3UYdeU7aFafNw+VkSICenuyo3+1Z
YEjaYeiASlu/LpaYqqyxPf4kXTOaV6I3tsoPbXsi8cfbxtKLV5CZcAGcuRRUksHBHfoq/GRGRqaM
h0jubvk1peJFmTzZepct+iwVKdkWz/DAsstRhC7h7jaS2DtuSn+TQzvovpJiW5AAeWILvmGB1H3X
fDgqJbK7bLSNKUa9epmYAI+8Lcsdf/u93Ek0zcxaKGbDrK5ngz97UBHnz3JZYKBY8xyWkNr/UCk/
Q2RLTywbZYD74z/kM/XOHhGSgDrD/UjbaTVAIbvQRFaXIzhcayXlVXw59kh0YOIW4mIHssEhlMnI
grRSb20YUKJiMtUEz6ny3tHCvuacWDeYJI95dJzRo7mSk9Vmo+d7v9izFTY20PtTZbjVF38hr8Bu
7PNi50M9qTbKVBpt22gzbreRsdP7Qx+cqv6caJfnJdDpUUPqsntlJkW7fLwbMfoDYveEVLsl9YEM
JB0r4m6p41uk0C66IJyQlVz23uIJdVE/tE9u7TZGf0x6xsukZ8ln4zNr/znsA/0jGc9i4k2vjVKk
KScSOn7xWxEO8njSnHqYIkV1QqgO46MRHKZ4IBGKj5jJHCDmjU1DS3pqa5padM6Xi96bW5nooDHg
bxCLTeY8r9TO1N0ifj2vmGLUYIXZjMVFufXyMaVIaBv5J6880cLW8CflinvwqGtFB/5wf6N5Ee7e
DVrWWfUWkH47iXarOYtPBVlhViNaIP/JEHPhvOceRhW3njTp/C6A25XwHXBFwhoYjEik2E/rqyx+
Wu3X2/n1Rw93c/xrAjwqfp/WN13cvlv5LsP6ZrRUHTAP+tELj516aHjrRPKyDDdfTtNNvt79igZH
4GSlQhW8fFG8Ke1oFPCsZbaXq42PFcVbwtYgxY3c0vs4sU8WZrWP2ygDuXirVDqbP/PmSze+k/KH
Kiw6b+UFpxom7km8fJgLHBc57gkYQ5TK/+vPIUMVjSi9cf5zVHfZXNWpEpv5aAXcuO1t+rjl/WXq
tOOrDgYhPubKrnbG6kyKYa9SaLzPQRBSnfY6enDWJTccfeV/R6P7UAIY+YckStN5QziY2gMOgn/5
L3jBgIhQSEQbPLCqeQald/zznv/oyImmgBflX8nj1PYn9XmUsK+xpfhEzzcAMKzjwwGdsWcpC3eh
thVGtosvnkAnaK7K82xM97xLq1CbPJ4bP10D64HiBBjIelV7w3JKmAwSEvKXGGu4HhEVpsu7gLPa
E9vjt+DELmKvneBQjHWxnXPKYJNFhvcuQ3fxyvPUCaszVmwPurqy6UyXTUbzKAYBu7TKZMin68eM
GhQ/X55o45zXhLowZucLT0PUXNIFH48ZxzysA51ATXYM/FOUHS3ynelR58PrmK/R/LvzcQKUK2Dr
4aGEzvY7nih4UXCR9cuIFRj4mzZr6vm1vLRj4TmLODd4k1ZyAV4nZPut86CeumzW36T2XFjnqmIl
s62lpu1UFjJeQo3sBOiYjadtKNLs0jVTdbyaMQ6nfmXqwquJ34AuUvwGurqUfhP2dlxg/p8y+O1H
8Fxc/VhlC6wFRHU1zxm1TkMS6E5lEnU5KOl82TGppBHFFMKbCQVTrTegg8FRKwXX8MNTzhxm+/yO
MhE8AysD2bBFXizhNSqlo3E8fR6Ay/H/FOTaHgt5O5y0bIrDPhiJgtzn80pMjOMOEwuzcK3F+Jf5
hFdQx/bbJN9P5csoPqUztsmoWeqMGmgUOYaY3dr5NdFICtvo/DArPdcrXdBxMQ5ICyo5eUs6FFa1
9MMcBAgkrEn6IJs7DDnPmFEC9fpCJeG4bAWNcsDgQXO8PK+gEWrTpz9l1ZdCoWSSY2ln+LeK+BNX
ThFeTNp4sq03yYEKQornZ4FOx5cN5xbqzT6sdnsA6p4gyfdkcpI5GXsOsWB/jM1/HkuczjIxzBlg
rRwxZgTQx2m58qRkSYUHmgg5Cg6wvj1GGc6/j34bXAPvRpp9HpXztqXOCvPF3p965adcfobNvU4+
aozyy6xZSsqipM2R61joEsHjKsP0FNPx3GP4iiCFfTyqfXqgbe9XZL8YLLXnUD3FDtb7Rfins/0C
WqVDSvDxmjzDepCiQ65y0raJRLeR2+grOZrod05A0aRTvuTn/Qklp0Ehm8jMgTI6wm2KPwfeFnmq
32Ph9MUfd0L5CuJD3Ez5x7ZZkCROv8tvFaEMfgPK6Z8hga9yM5OYxeLog3lLj532wE18MH+jBrvr
3udGrG4bbfOiqjBDWRt88sefUn80ihNnJSob6gW/gheKv8swnF/Eo8PvKyppc6ontTnjhEc+getu
+IdfMaqczs7bqxn+6PE3Vkt7nE85KWgGPQITNtukwhPLcHQFVoLwuKQf0hp43KR5qY4+EWBL/Dap
jNFVnAOx6HIOJNaNAi+3K3PCq6FqmwBeXf7Jy880E2GXjgKAGyiPrMzMRzFEgX4AwcVtWe5mIqeD
t4N5BMAGyELVLEpdMZtm4wM4JqJcMBZEwBkemLzS2fT4Yuk+Gh3gI3nWBss4G0/aXEBtYXXiLhQx
p1RW2g8chc50ME9Jn0q/Nfst8gmlIYnEgXJd1ls1Fj9qiS+b0S7McC7z6HIfQQQVbRFlk+IptCU8
7Lq1wkfwtnHxvBDXtDFneqS/FxabxMuMwv/Sv06jzG4Q2fHQcxSfw8LjfIm9l/QZfCHdzXVX/jB6
R/psmIVYW5YksmlTXHGYUXDFvXEGbDRklIlSdQn4NqDcDEVslfyczCBsSUbZkhemuRgnBPXFzFUL
5hwDKegjHsPMlTeTymPqv1kEHl88q2bAYMuhw4NHlFMfvs1XuPQt/2I7Y2Lcvyb7JvVfTveaAJEq
nDL3LTP37eHk2sihIFDBd696dEFhNHtq68h0jdytGhhyS0N023XZFNjFug53qXHQnps5Zrc7+2Gv
war6kYKZDU6GAOWYmmhtW/irEcNMqpa1aDoM34YHGPc2jC5IxMLo6xyjlN/Z4fjncwlBo6h23DII
ZDxGa/sniQ6x8/OfRdyw4OIhxIg3bOz6ylrZ4cB+38uYcmDPe85wNgu7kMo98oBRgzLlS+Td9OgT
f4VVfUflDzHt4IfJGp/dwMuE/6gvFoVOOm6pBBduFv9lxfAY8KxJOnNrwTzEPcL1AouDPf+DTISo
Qjymx/TODsE4H4bAuNorwTYHRe/8NCT7DTwCZ4XBMRdd8yRrxzVTJpwi2BXw/PKne9kBZeNbKn6c
PeQ1sBqofFxnUA6xF6WYHCQKokl0gigGVCILJ8vb51APGB7InThFvaqn/GWggu9M+3MyvJxAkrSP
/MNWx6e2Q6oysj1JWsa2ndsybMpcpNY7RwyhuMocvDfNaDOMNpkGznxSaGsLFlNPUMxVp/Vokatz
ddpOQGiid0QUF+TuO+KoWyJios9G2Vwc4hzfibKTp+yxiFrJ0syX4QcRAC2aRdR9Yxd4tZAHw5wO
lygA+PDz7H8XxC9MfWPF2268xdtPGfNjE7Qbq9kkuuNlEyXZMOH16Auc8hrNR8P8zfUYLrTocbiB
X6ViMKFFjnEZWTAyXmShyHgxecERrVFi7a+IZLG8eZP5uXOH7zD8HQjVyd8sstV4r3qukQoPetHN
4ULgwWWJYwZLu8m8QR3AZLsVA9jaNuO9p+81fV90h4oBNOXpzb278T0Uf9W/vg3X6TIV+07RLP4Q
yh2OPseZyFbS44MChvFep/s23GkAhxxzEtXb6rnB3QrjiRsxujrICShFMQKv86qDYalVZbHUahOu
bKhldybMDxYkcKYRh6SpsmNSS+ovgA22A2rIPZ2I0Y8xHRSxiZObUh5rEW7gtaOykUpmm8mx0dMH
RY52gXmGDzj5UOaFSY1sddJx1PSfVvOlAF8tnDvMZyyKos5lg3udTxOZRjG31slGfKf5b5P9GWd/
8i+j/CmWzHkA2uQgmXJ5p+W7uthW52BEtGitJes4cIN09cVBka1zHgLaHa9YADDhMFkI6r02oSv1
1t/rYEbik6e/URYFtQ14Pv6PqjNrThxLo+0vUoRGJL1KgBBIjAZsvyicdqVmNE/8+ruEq+veG5Hd
kVWdnTYYnfMNe6/9QM8JIWoeznJlHLnf91AJRXIjwVmjESV+R10bLhAubTprwCbjA1fsP/P9y+WF
lr+JGRHuzdnN/3zgCmIBsA2ALCDGmEdwPnKN6Mw84Dg/nwBt2N28U65DeqqWPLUc+Dx87Up+fKyg
I3sYTNoV8+ki+prIyB6+clSF2WdYfeTH9oXHY9QronXo4KWc1RrzNlJ4ZF5fOivk7l3GoEif1rwJ
/VmITrHMAh0G12F6nKLFBVR+thf7PQKKJapK8W0RWN3Pwtwk00aJKOy2EdcuqRXAmhWkEnMCZ6nT
9J7oMIM3BRqDco2V63DXhlOekcQcgpGDjLFG7/EXTE5rJZOzgFmq+ejgPllEN9Olzy/y4qzYDJvL
17A5Dmdzr/BrRiHm2a4wcdQoSTejX1aeLbLV2ff9IX6FjWJL2mHtvRDJozGvvdfXkqJv/yTGGRXb
inyfX7aupJxUCWP3PD+RZD+0i2geZScWkZv21Z7Ei7ykr4Fux/BMqrzp8S/MLl4cFpTMLzmZNLgE
AeTySryLL38pgjJhqdaX6XkeH+dkOM1j4Re4h5QfSdxRrvcfCHyo6mcmOQc/xeu7iRnhXc3eM/Nm
auymoSlK1HY7Jd7hjFJQriZLBpyB4tD8MMEMMaUrZ9IvIqRyi82CRuHpV5QstZWbaJoPGupk8fj+
rlICMAW3xMSVE1dAIE70pujmjxWwh2YOeezICuYDUzhIDiwhXBL5TSo5kQI6cSr68iEeRQEMyCkM
T1A0ROTugJsPHW8b/iBxXze+zkNly1+MEdhmnxbZnB6qD6ciO8UEvWjHLDmyhzGN2yBdjQhokEhm
5XYJMRdv6is7Zk73/iGVpeMD8hrj7rSlmXtEsxMYIDCwtFLrBlocYHUqb3rhFFGy2/x/h1cy+EJf
owB6xHtUU8w2GLgL41H+THkzrB9Y9g1nKm4v1kYFs/cDkqmUTCERbBAF5JcxWhGPHq79OczZ8HPp
pDZUy6tmtgMclkQskW85bau/qtMumeSjtiULgft/Mb9TfrtcvlfSRx1+Tbav6w5kL6D2/PokUqUO
V0rlsiBmmN/yOLWOnGwIqUxmyf1MtB9rV4dm33Et506AvzXZkJWH8prQO/43qXb5iijArsEnywJ+
1J9k/CTPI1T8GNCjeRBry4yvpZdaZITPSSjWTy6tlnhm2SmelJ8Gtd9i1TBGzT1R3YnOT24epR4w
yXWs34l5X4yfvB0EJLw/za3Z7zTJU0Btg9Rjn8wSEX3nYqeyssjWNN52IM6IfWmxSZ8u4Sciu4GQ
5+TYR+emPQ/ZhTxMkjrIPBEuAamci50BOkfesjwm3zAuGQgem/KoIBgujwE6EuHQiAf2xNlmXPbL
Eu/lkvfcz1g/mXN++cP1B4w+qHgKlNO7APMPQGA2cN0c11BI+Mld4hpG8L9YTHt8pA51KY8XsKRx
NVCyVeuUMyrDO+wItbOINuXCMYbNAgcj4s/QrdVNssbFlEbbELcM43nrycJ09xRYEdI47oIjZIBU
vQv9zSiuNBTTuyBepfIiKsjBudJG2gu6TyJvNhFwy8LFrsV06LhAnG3wIJ/N/4csFUDLJY71KHVH
+NmleigSgNK4HecOqmAH9qpFRURfqmMsKUsNeutpaaD5R2QRL9U3q3H05h4u7lr8MYLww19eMrBo
QauEoWvYAXKsaH+jxaIrG1yNIfgDO/x2kTHotYbsvajuxZ9UP3XtsW0OPDmKlZgjAUysIXJXljdZ
8FhhLhBiKMg7wzaBZFjZ9YlPHnVjfxOl66PAUHJmEVAoLpONBsWU0PqNuSuXCJZw2Cc2Yw/5NW2A
h68xLoKoP7Y+ACB5dsmq2Abl3YPfC7tKc7ivJfgI16abD4zq3iRv4nRGI8we4djHR1HbQn9J/WdI
9ES+WSgOsfQYB0r206SiJphXrARbBmv52EOhR82VLW/Sgon0Vp5comhyKDcmKHubZE2eT8Ig8mD1
RErBgJymBYogsWpJK/FWHGRiO9fvSClVat6Dz4NJOGYU+Iz2cUAjkEOyvxUd7RLop5qhK6L6lbES
PinRKYtptxj/g9ktZhQWk9IqWqmKHTYuxYyQXR75ZezODPgYjZqIJKtjwWB7nulrkotZUpM2DYQJ
UtXBc4wuQUMDo0fHTJ3k6VQL5zcAHQdutIpWfQUEhJNwU1/r6xOQjnqJ17l4FgRQJ26EuGmWttAO
pgXdioVDnd6l+x6OC+EEZjpWVwZqtga82iWT30a7m9Zwz3+hg3jZgNKHLyg9e9TAGspDJOzrap/I
vqh6cuZF1U7It6E9RGR3EOhCKvUKjfz/tLrCYu4bJ2XuG4NhdmsVzTwPjOJNBjkudKmadRAB21/R
LhvWKX/XGNYhWbcTcpySpaEsK3FHt8Q6nCUNnf7wSiP8FZmPNmBuszmX+jIQlxojbRLWV/CnGUT9
2yFDQJKch1VM66j/otchlgSejXhsBVALJ5L/cCxM9exhH8MTN2JLp+jOKEhWNsUuF7aK5BSI2GB8
PWfMVxnswa5QYSrBPqr43PpBTWwu0I/9I7GlvRHtIP100syEvoeoL4s3pbiZfqXYMwj8tV+FJ41w
muZ8XOww4hYKuItZ6oidFUIZgnmNaTvn/wv9YrKGddTxUgaXYrp002XMLzoVHcppA9j5KbSrcD/G
/iK3I+1Nm67NER5YWqP78YmOVcDH4QTfsPtjLsvuz4y2GgaLzdhgO7rI6zj5EhGwabdWe1P4aRFI
Rhuo7fAHsHtnnmaiNXq/N+8O2E6m2HuCJGNxxyafAxU95EeBv25xUt++h+g4d6Pke7w4Boa55SeM
46ByWZIp0pssLfkwBtP+/o+WnIrmIP8YrQ9v8wjQrlvDxOQn+IJ2YjOkcYUKikUNCzTT9on2VcuW
CBmT8kYjXFUnkcBu+5iWb/BGWU8k5vwRlo0rIKB+xY4NW2Q1W/uV4CJPF411Era75qQwZvr//EIN
EM9XMMq1tKr0air/I8usBXHTtPMkhDEIKGQ+zlI7j0GghPBxntEjTyfnE13OH2cm3LXThV719HSD
SbIfrb7gUKChcsd8EzOcWqu0owtMoLBsdnLoyfMjUGlurrkjt0+1RdmCXayetlwC8YcaQTpEpwUE
a79oySP1p4Ju7dAyZE5Wi71BY0IFNcyT4+DBk8K9AHxlT1BPHOCpmo+3FNgq+kYKHgSmEj5fJ003
7fIWCe5tavZkCJGjozE1WILJeM76m9ZgJUjpNYt9a2JxJGuKPVg2xXBHn+HlL7MhYqqins1/GJ14
UJiIZcKqeyJe38DifKCifBk8sa35PXt12QL88nCULVLkZna8MuFCpfSrUGVaLGk7WK/CZzP7SSNz
jzskVS2a2YF+dmDKuiepQkj9OkBVtGVOLFC+SWv60lH8MqGrErYSb2AkNq+Qi6HZ3nHrsyFGuKWg
wkd2d6rTS2ReINQtSTQlUwLBGGcIwpkkm/ERExFmL5xROkFG2YBoQrkYz1lgLmZ+puGCBdktYXUG
C/lwjpbxwsb/2gxvj/pCx6f2J0eyHvyAYzgp2/i5laGetbwub4J6hq7Wy3KCebx28gJ04sKuw5gY
gAX3YYgB1AQ7AFKSFhr2YezgyPo+/7fHYTWNE8yZ2N7FziL3zK9IXErqpqMNMVbGtXylu00AMUrE
de6vjoRlnrn4M2wJGSOGSQZMwjSel/X0fxUMpbd4usbTbQ33iWBL30jBl0600fDVxl8yfmYQaNBo
jyrk1OpgVBC3QYZTRm5VWwy8XN8HGdva87O96EBi1Gss3BDQQOCzsn7fIejQEFwdQm02uj+SA7nI
KNwYs9fZu2rcNP1N/MBGTSqtvsbBPlvPWO+MK0xNArMawXOkxzaCXIGU/P8nTT63FpKVOL6iYcNX
xe59vnZJw04/g/BL67/69k+q/STVz7gSqtujvi3Sa/W8tGy41VOD4J41st0mhN574rDXs6M0nQRC
cgQHNUAtH9ATxrir1pBR1ohflcFLKITiFQhDngowcvi/kAfo8+rBBZ7XUkzM5xobfAhThxqqbnAY
UBMGh4851GUlNpte3CyaTZlt6mwTmE7TO3Xxf48h8plYz7eMWGJiD7nW10C66G0xt3Jr/i7SuDV/
F2ncmuky6I9FfrrQLfvNN/K8Z4jRJvb0p1+u0C3IM59mZvV5zXeju0O4YpI4am4fAmb2DMNTDQ+q
Snos+xm4Z8Cb3aXpSuuOQ3Js1UPH1J9Au1tkvJXVZVwwCh2amVENGq0hGIgHqwYO4Tuxrf6kCCYX
XghK9fMxHp4ixFEE3dfRxvdvXLLypiV3gTmoNR8fMb0mrajuggYDij+rzdstqUx75jvOaP8S8oWX
DAaSZ6dvZG5CpuIrDgYmIqQCq8UbVgceaCS7Q3nq1LOquxLEudZSfCBqyHpxLYoOQGWEn79GZb4M
ox3pkwEu+1BtseQIguw9PQ5tcRQ+x5cY9GHNe1pLGC2R4csM1tFJ2ZW23oI6EwMqKVDUdeZXW313
6s+CV0EDl7j4/FvRjc6isNXlGdbfdFuLcM2Lnl0YRu0XxWlmMdA+scESPIiDqPe8VQE4LVzxkp7k
ewmzhbLFE0VQR3wW5FOR2yrG+dUAfKX8eK5g/zcfGAyINv61hBrGAZiNhSp4m/xFlO/IsdM8bPTO
msIm0cGhwQvgLkey2a05TZdEKuApo9IoT0l6uRuYJclBq1wwFbspumqopoobZ7HSkEC5rJs/BC37
VYmJjC2Ngx18g4YDdsL93tAgL+/sXEJXlshv8f8DUkM5jXFmEDiN05INxozENPpNzgGNpvnwbPem
6gewc0evYeeDTQB172aoNmXsYhpJQ8bHjJk5GOpZsntfpSaknQNelTCCuPidWSo5oP977pFKQRP4
/YyotADDtR6unXmVzevHiumzXJ+wKlQCfDoGneWuyz9htuJSwCv5qwkebcpDLHQq0YuMU7CbPgmV
3xi8UEvB1ZRdovxSLM4fllTdjJfELlHfaHcyLI/AI9xM2gxARhQn6B0jcq6GBZDid5mRKdtS2Q6m
Sy6og1tGS7a5HAFvx5zD2oZMI/h/6vfvEcZLAcWIfGB8BUIoSIlg6lU2JDkyShA84rFB8MgnHSIT
dTuf9Pew3lAjUehzXWVsczYgF5EkEWTTUBWd+FFxfeGpVIHQs3rbFS/Th/IyfTSph/qHj2e2hZQR
9/ZHqnjqtOZnz0trt3zyle5aJvcxsiNxRoFgWm0K9IIXAAxYidNt186RM7pjsFAodiWD+T0hAWr4
HUQ7bZUAAuJJmNdcmGLIGsqePn7JaJrFhhothxO/mAlN8aGmn6ADJuWWGtzl4I3Rd3dsxOX9VPjj
KX7RTlmR8UDz4APFQsqMOjH1+CAwPO7zFaRyPoLlikUvQ2uGKfos++ZjxNPPaRNgieeYlhwHkOMU
X3HWsCHhAaDhpguSb30wa30Bn77cR0wMZ3hxuplivGV7rdyb5V7/C4YBmUluOovFNz9hHh6W8jPC
fUVMok3mlUw1y1rpP6wJPvLY5roANcGwmzqYs4/rArkq30CDotW85NWbKb+pyTU8sgwBjdY5LXnN
WIRJnin34B7H6mYO12y84hZ/rrJyV71UNiw+RkKbCTJtNyAxsg0bj3ycoRjKE4n0TB5vRxfy+OKe
jD5x3eB59O6QXtLpZzH8A0kOxf+wk9VVSUfLEqb1hFNu/Onrb8Qz0sMpuz95YIVsYiI/zf7dx5iE
ZQbsDGFoWtSwr02ZkR9kaFKPPVFVeQi+EwQTZP25GsduVO64PNToqEb7KT8QxgNXjU0t2v3fCwRV
b8i8kitiXj/9IqsH2RO/eRRA4BcYS+t1q63RzID31NNZFxerNynyJb7E64EHInnrio8uAuOa0/kQ
AjLfMkjv+LnzTiO9C4HEnJBXChiF12DOaujOj4M2HaY1T93wyhGL9rmbe9HDmf9DC09CUVy9Tev/
OCuqeMxCYrWO7BV68fBcUTqqrXPH5LwAcnmvCS6uSA5AVuPASiORiSwrmJ14W9VuFiY9xA3vLX4A
k9ShF7UzEPyw8dVplx71V+B8XsEg2Ie23PiKgdoRUug27Ina9USdoPh9ujTME7NutEjaRRrfpOra
VtdHdRXKa7gmoTs3P5Lnu2bcEmewqtZCEjYHiCpgI/DuO6N6jLnPP4p6l8LKfVp4RdG007l3R0GD
6WZpj3MJFEY7Iv9EMqsV16q6DEps6zGDM69nmd1YqnwYDw9gecWJ+ZJ4Msl0XiXsy3QPhT1DXjQi
RA2aiJFYmuKIReN51uObvsQbqaZ+zC7N3PXDVsZjAdCKjpN4V2knSbsKi16zm4otmgplBoehRREo
8MV1ClA3WiPgxatIb2vsCTYuJLzUO7w3KlMfJLrK5hYe5MVWG7fSOENCHiFRx+6jdzP2PX8095ZC
4XtcW/Ocmscgc4pVPnhqCkd2VT1cgGWpshlIbiAZZNfHuxKkGR8LeFYVrIytYMJJ22eMB/j5dtZ7
id7IwxVaJJdRYQzBBvdcoVnIvZAxyk8t7gbZ3dFmT3NGeD5ZP4k9QW1/bPvOrcnLZHg/ubE0R8GO
3/13/jceMPCSios+Z6ht1gQK5hZakT/SjwiNYNi2pK7EXuIVs8mI3NpVs1o2yFUgMzqsFAoCuFrE
88En/0A2ah8ueXAcasXYPDUaonirCrCKscwDNbR44x9ywRFigF0udFdopY9XgkezzKMzBwTiBPok
HRi1lXOY25TneKh+F8JzaJW5TUm+0nbUNjgTVKtiKo0ppDgGzRIBnwltZ3Yt73lWwNcM69XiB3TB
3LtFgR0uPHWJewVhBglX9Vo8YG/HxEMrRrFFEYi/nZSdygdyskorv3whYoVi9odmwX7x3AfPPVbA
VQdCf/ZNWbng8lFeEQsAL35mO9YHeEsoQIbX/QsPUaH4mSFtsCz64AjmnYzCFjXKTnlsKfBJ2GLB
hBzy9ZI4ycQJZgaXOvy/uWFrJOTY89JQ/Z9oFGiTyHEqXarupC5pcfVqTbIJPTPLdpb33FBMBgWf
wgX/AoFQT4YVkFaCWblBHiGHJKMgKElcwP0KDwYTqZAeKwRCcc6nHQqWgZOTe12zjpacH5AgUhKB
HAEJSk+4GJxeX0uYAhlLGADrDtlfMsgI8HmsYRqjcYGwZRDaBKOAnJU1k5X/WGAoSdhyYpAjk6St
vWncywdMfPDnaPzF7pWQFhzJj3zuAdviBSJWDVR7TnhZjXBqRQVCyh+sZFRazObINAHdJYLrJAl4
2kOI4BehIegJHoRr8Ev0ZVJLAqwA+7bcF278OGT4gtNLMFxqCM+A/f9U0RdwCwgIuMbWrFeJeYGu
yVSv+wZ5/jvXY2GMDobsYxfKZYj8hj+dzBwkDmO083l1aipW3WeMLZzARuKViJzJBSlxO7i96KJ8
kRC8OIua8vbYCYewOoA24iTminvmXNDzILYnxiHemOMmQ6jfzHpc9o5R5AqhS+QGelwgdUWEc/Pa
p7dqvJVEW6yN+iLWl+555sgzznWyDzO/GfET7wI7FewpfatSiFNWqHxlxRcKxFGaT7x4sc1GqoIt
NhEUjyOkmzWHnkRWJv89+/8erALDFUfGL8NHNPY6dXMIKJrvG87FWb8QsVvzOOGfgLDA5ZcfOmPP
GaktNpLuFilFy7YmmA4NEEVIvZnkt3S4Ehw+VDcJz2NDGo0t1WRQQ4IAwdNRUTnjIbUkpmkJvpIV
wIwvkMJ16T1KcGAefKVm+jevBHud2S6Tq35k4y8z8ve1jhBRDxGPsP0VOYMB/RU5I6hF5GwsnBpt
7e5pQiWyMrLm2xOCj+Iyxiexce6aOA9uiE7LlvgjEKwwYdKcyTykyRUn6X/VfjReh/Qqr9OjaILf
4+v/3qwMZjNjJ7Ki1K91ctdJVd+28ttzWBLrIH4L0kcYfen9lxp85RpCGmZFAyp16OQSY0UrJb+6
fBsMWlmEuqr6g+oZHp0xXEreuOQ6dUT1uY/q1tMcKLeAzmP961Tvqo9njgZvDmFJleOYH/PlGEPi
wE9odRemhvGLUqKjrVcZ4s3U0z50o1XBlWJaBNJwkBLleDSvCA3+9MpBFxm7bFBUDB8ccglrGnOJ
GJ/0kxkEasewHvHrHobWp87SzKPmk8xFSFK5kd2zk2CdiZ2WHVKwng7f/5gECtgh/AsdbMCc8ISu
4VcKx2PsWL25i4kr7WYcHRPhCjDC5N6Lb2ZnIHJp1BoebePwD4fL8Yyvfibzv+zCZ3MFPRP728Tq
WnaHYyPvQfyP+38zNtNLs6S/LEOfU32BMAuVEcFKT6qSU7eECT9PddszzbOhnZMcwAPeUlsDh7oU
06tavz0el2d/HqNTLx0SxRcI3lml/e4Kjf1ghHso8/Wxqg9BdlAfp7C7FMLbMN1a6Z1VyRi6Q+E2
hbtQ3fiSDCvW9gOg68E1EXKysyrWMbBVA2LUTLQ20z+/C/wZhhHvA3GVssZ/wJjaVCUFyfKxmDf4
NS02e1KWVXl1j8JtEm4EiAmcuaWzfGCljnfyrKj188dGxW2iWGxjl5ndlXf1pbElwAnddrcuBq/N
QltfuOsfJUbCxNhsGY5eVe9qqbKG8SzMdKxnccIURpA5dQUR7Ko/kpmMVB+Pq3o2xA98S8ua87PZ
YisrpJOALcm8kCM+PDcdfP/E1Wr33a/pbZYEHTWb51qzFvHdYD5IBct6y8j3KeweAdkD4ar7LoDA
exLUcz1eVPMCu2zZCPcHTvj2XWvfCx50ttinhE1iDknAelSuIfIXg28Mz6IBQPcqkNCy6tfPeeDn
NujYEvcdJCbrp9m142oWhJInqjXyGa/d31z+WEyf6fMzQuxyfhI3DZbl4dXDNjBtJdqnj2Mg99az
chefg8EckuCJ+p1M9Z6CcJVi7kZL86qpRDb1oa8TVJZunoiKarLkN0/qdRp9tJv001tBO0cBpsLN
0J0r5STUp1E6ihVI44PIlXE3pmuSWMY2ZQIa7vMY5wtRXTth9uBsjVtDhUZqJELAZaBZD9DFBEGH
X2XnCMb1YUIY4PBiJeb1z72Y3sP0ztiVtX4qWo/aLbT39p05fUxcp7BW5pZ+HZfxEuqciJF7ob4P
9pMQ8dmmze60eEuC7aRZeZQuSzBL4DoNZ5FsIBXoMaSxZYASgDyzxUadiKlFh7Ni8Bthn7Aq6qkK
EQWhE1vqxv49RZC3M654OEr2n3PuNQ/hq8KusVPxeYJQg+uvtgNlTZ2sY7kiSMX5qV70Ff1N62bb
XQMSkSJadMRpwwZW5J409sbjWOJqmodmqwUneLiKsWrhV5JtXsjzoIFjQbtLAjlui4MpnPi2+Ckb
MuyNzcidxshAwiG4rnGtYMlC6HaSlUOr7LUfZOfpg1GqxXPUUfa0trJwJZNlncXrI6A7RKuI9d3+
VX1wd/aPdZEtn3DPpnN6r8nYk93ffO/sfdbgcKKKW7X2JOUMSgeFduITroABh2+KH3xyglpnyntB
8wRih52a6U2yrVbsgFvKxGGXJJ52UMhTLfGyk73jPylv6OHnksnvSjB4vooaDU38qRQOg3hohH0h
+23jV71XkBpmP1EamRuzdDVjO2W7rpqjIJtsXzODqvyUCcRzbz73icjfgk9KRb5rujrjJ34Zm7rd
GNlGlPG12jJm2WvbvJn6WZGPT1d2igKj8KxlMU1KxmUUHNBgjHBDyyNCCUddAItyCfisqTxtDrdC
3oAi6nLwROFdfGxVfd+JpyC5JO4ppAU7mvFRUfbYBLrU7/E2xHOLExKbhAQagRBRUysJ6LJpacun
ycLtuOxCKAY0BrvhpBX+gw+tgOti25WrcLHtwE0oxEJQiswSJ5jVQuNUk22+idxLuSty0SWrBuR5
xN8IK+nxrSO3a533PLB1Sl8g15zc+iEFtYH8Bg8PawTsfIw2bTFCyYKxZ+Fl4i7rTjRVkWApsq1S
rvJkJcuEaBmNMoXcCQ8fRqgeFjgQ4kPQ7PmyfKMwmnBt/P6dtGLSRWEbq9sgCjl2fx+QJy65f/Lx
MIkYLy+afhW3Vb5LKbwi8Ane8PQHWCVvmXHlCMoqvw18qVnhMx0wa3XWoL3H06dufi2q74dr9F8S
CK/hq4y/ot5JjpCfJ84JXBVrRAyC7kxA3lZ4MZ6tT1s52By3BV+52ZrmVsMxsC6no6mc+zVFH2oF
mu8KWuKm2O3qwca5yRvdvuDgcW0xAGh5fwDQmFaxSdnBUH1VS3XydcBSEJBBHjZgndZT7kz2UK/Z
IAa+4SNbghM2gOW1eK77b/6EgsIJvisDNHOfFGD0D0+OMjCPyLqgPhzSfBXGb6g3cOrGdEXVjCX/
ZSsBcmTT3OCIVqRbqi8lBvLSkolAp1m84IzhZ+zt2F6zzWyY3Pn6Bc1UZPIw2Ua8eXyHXFKPIwwL
uBzlNyepPG0agWT7vSqwcZspGBNT8MnatYAMWNQ8Dl1xXGDmRDYVbE22SSgumQJBPkvucC/zm8yX
5QFDQb416e8XO7/tLD4A4Dc4GMbYS/8KEeHXd+nxoToIoHpKw5TrBVSnRYOnruLx88F3TsuF+l53
MRgXIZJF7OL7oNhPIBEqFlN3jbqR32zjijC27aNzlJBTdz3AwqazJF5jHmWo+zg5MM15dEsNepzq
6v0MzBoebolxFoA1iPUfNVrH+JngT+leUyx/ofCx4na4dd/mT3DHDoXn8CgnF46uyG0/ftVqrItH
MG9+BykDSCDBLYwAUF/YMDpZ1sEjx0LznktcPbv49pT+iaDOUsThWNaA0/kKBwyX7vMINoX7RoFr
zdG9HTB9DiRy38fHBzez8DgYLDvQQUzzr+dAkX+NmU5zNh14vxC2iYBAh0uKhsikHd0gu3kw3qds
WeXlTWFQx2//ToR2Emj/CcQErVpoArY4Uljwx1qdo9nN3IC5RHkz+PHK3sJJCwygtsLHFOE1M9Zx
p2M3KHYGgcpn0oHNZhO1G8F0JlRoSAMKR0a3wqZvPpzNNeCXao3VDCkf23Q+d8RdLJZsWhkE9UA3
iyOUlKjdBgwax102Ig1EvGG1zDCfKKPAQZ7HI/UiDLWOmXM112qgTXmyHos/YFv6YRdla7a1VGiw
iDJvfOcDzOOlyz9PZsei05IdxCT7VurzK0TtnjsGSDh1VfPysr9xumWv+/Dk0gbuVuE7lpYxIVDj
PV+8N1D5viSVh9ovhKMElSbwaw+hFMdYxY87+0clIyujFplpsPy19IjPl/CvZSnOcCTxUPENrZew
L3BEW043Oszfxyq/je889bK26yuI7RxSqGZnZPA4h+Gq9YkUGxIyKduf91S4luFbOZy/AP82EWsE
BoX7cDyaJdndl76+ykhdXdKfQ839ZebK5TaKZhvef7Z5EHGAccfe5eOOeFQOrUa6ptWlYOt/EoGg
NMfFVSl8pF3Mx5iOVSUwVWhEiCr5ZxwITDS4pnAMjYcmdvmeF5P7jL0B4GwFafy9apDRL9kKYrc0
wiUZvky6TCqqLfMOMruYuNCXjS2LvGopiQ/M7yjkXJwVMq8edEpcHBgwU+OCSYWeYX7x53RiTDOb
lkf8DscLvSdqt8xmIMbqsS6O8vM4VLBzTlp7FtpzxvRHXzKUf7S4iEBu6k5sIkHfwll4FjvYIywe
gCqzYQRSZuIfd2GiBaxN2nkNZfRzFmC3YLgHNrVpPuPmc1F/1tFHv+u0Iwma8cv59YD5OZNkaNIA
gyKdcvA/47gTubBfAckM78LpKIjTEkkFufMzogChGCPHHezrhjLhm0UkPSG2UjJPgKDGr+jX5C+N
YQYegjMWKTNJvrNA2WM0g6R9AhDOJZ5cFsXbI7kr1L4a+XzoBdAuAZOGGM5iCU8Ua7bJhnvCFK2Q
lgWuB0ZRLKQ037zm/Asq34TY4sruviX4o3BEkSkNEGkY/mDDZ5cXSBZyFAJdSQ9GoELa2mvavzAh
+5BxYRvM9V67w9+Fm34aJ4RLn4QSsXUTueOGnUaaCLVTsTfNPQuh+pZEflz7mItZ62PL7zwhsNt4
TZLNM/P7zNdGAkXtoKczLezeWDev2Oon0XTxsQzsJllN5j/JLGEBYH4cKEi07VCyfEUNbA1GaH0D
KC8HL+zvA6AdagdCaZKG4aWt5PN0EidCiIXkLjRHIhXF7Gzi9GRwl/cMnNC7gmu3laSyShCA0A/b
5e9kMIPxKS5JCX1AhESfq3O+Ubf7g44R+G9NjlQPY0UWbDbd0Y2BpTxcILYCoGN1AIVBrDlIT/IF
zB3uS7nBjbVFWCB8pi1ptojJZs7MwHVfWxH7ylWXfFadzXsP6HYIfLPYh/IyNf6MgPyYHH7Yj68q
+3zq7zCRtPCdc1llHDb75Cf5aEgENPrl5ANtzlYM3H4zbvETY4BHK6VPW23aTlb2KYjvhIXEa2y/
MVmZwqY9kcTDcp+ol1yxsQIy7B23vJ6u/tc9VUqO6SMXrM0Z0cq2+GmrlU+uMro+IqgyiXACb6F4
CilUqTfBLZ43sIwj9PbMOCJdnNtuNhCQKpA3J3mtgb9i9ysR0uBEOJQKJ2dU165b2SW2CZ8EkTF4
FYiMyWemDFLkwhcjmrlNGbmq5vKeh6Cuja2e7kjUSEOvqVY9Y7XS6w1PRDJkzMO1YvLiiWPKD4Xd
76wwWLU9dRT9oS+yTIGy+YfDsJYvHIVPVHjAT7KVMEU2hRZHnbzguNpJw5bGCytvmpxwGtMn0S1N
OX+lBwslalZQx6bTGF2oexWMd57A94CMbcv4G940e+RU9gyiYo5xtJQ7i1WqzKhe+mBI/wuNgYGF
AfETY7nEghVvmLSUnHspeDWyP8nrhnvALAKOXnD3GK0x9e37q9JfHwSdIuzQni5RdwLQQooFBuSA
MC75BNphdoXsedOL5Fw1J606sh/Dd5B5cTSbeTB6BRqCga1sbAnPeG4XaOtCD1dXU1G8AVDYMFrr
VGalblG4OVNn6DKDjb9L6f2ByelWgQWVOM/eV6u7EN8q402RLxLq6PRbGE6NcRqHU5iduh2BPU12
0upPbUCj5rK06leQZmG9Yk1Bvk4vjOiOSAny6net6ZUva5mQ4iub9G2jb8t0l6S7uAUZstOSnZTs
kJLONjEvrmiW/2T/5N2ev6/RiFzxnzQgBI6e5HT2kiyUA4ss/WcEMPXBBVjtNjjb0Ac34jLlxGvv
ovBRVl9m+s1IIXgrx7fpT31Fck1MS1Z6k7D7tcebLDGEXQg/Qr0n5m2phqR1rWUCbwovsPk3jHux
s7cJ3yWZXZZk3orhZsa3Innj62ITZ5smKcR7eEVg/4zxzQDEV9sDrlfMzIMlffSClWh7EF1h7iPy
nqpVArXOJSEGLg4hchBDJ46/LZFIFV65EHzdNiSuDZt9f+pAAeDJT09tfHyaf/uXTD1ZzB6GSFo+
D8uUL6edFOHUR1cpxX21ipOLVnwyRSgw2XS4cubdGqzX9+ydyosBBs0u8DvWcprulOwbWwcUk7DD
pxFDi2NYdZM4u5CY/pi9zWSDEQHP0ZgxT2PI7VcUFJOtm1spusawXRWbLrDCat54DHEonIZsKdZe
JhGeuvo/RJ3XjuPYsm2/SIBISjSvJGUp7zNfiDRd9N7z689YSux7gUaj9zlVmRK5TMSMaYCptGCR
Ywo4nDKCPP27B/MOZGY63S7U6hVPN+18ib2Pfv8jQZTyx4grwh1/hPL8xzQBz55F9wzaWnvBgJMc
OauVz3/jIQjLVFjIuUrcUqZH0rngqAZwfA5SsB91p4KEDPhakgLgsCMKrB73enuo26OnHn3tNPZn
VycDT+1/4+A36kXAXxx/4xQwtufsmeoPjewp9g8ffoLupraIT8RLOwNMnsFZWdeegFHbbsP8aNj5
+a4ZdsWwSyZiXbmE21YOk34NHhELhGfsSCfQz4gIDWAmBnOILN7qp9knshZMhYfBIsop3vcWquvU
OBiMAwssrY7FjsclZx8h/nk50VDLWhJK0bm/T2Y715S4hTW4tA4jG4gJ0OdrDBSgrZoQ6KdzkXg+
jtuMc0FxOm/nsyEtT/6Wx58ZMXVYXIHvr1VjSc53/1EWX378Mwl+U0v/LvuPvP4MbBRS2aWeP+M5
5nZP74hgzb248iJJEXjvw/iQRcd5cyQZMZsf/eiElDCDRi+eht/YXvKqkXXZjIom6okjqP6v9iwj
Os3wNE3OZX/OC1NEhq1045ZgxkRM2H8lnrxHmVOA/RkdjJBkChTOxwbMEbbt1R+gjDBv/dYCvOMt
ZP6ENOrSYsjWGnlCXEsdgdKv+fSVdh+e+zFBdTW+pPEVz55s4QZ/nzecFuhL3BeAucNFlEG2ejCq
qr7l8OYW10RlPukgxJvZYOH+W8mGj3Xy/edj7eWLEJOR59powYVPlQsPfEEuh9SKAp1cDvrRvF03
zNHxciLHfJ0VMAK5i27z+KKmttsJT+k5zsTRcgostsTbYxXDTkYHaur3afGdMJ9BGIAp01YEc64n
bERNYO0qedamGpGicPG7K1sRF+vZbFktZKDYNiBj6L9Zi5JhauHr51ZI0/6MvNnMMKOBICfr/gQ2
xVXoWRVT0nBJQhiHqB+vkAf/iSwIoeLqGLZ9hEuvg2CllZ2oFoIVlParkOfwVCEZzGzKLb63l29L
qMpoVPCgVRDOO9iJp9IS44/KX3rfgEhzG84E2HXRH2NGuT9zIBhCnWDQBythrhXcEtoYwBMHW03D
9mFR+E7fOuVPRh4SsAat5nAEhyfX3PgCXSHGLfYvQP/eHsyxme6ZUMCJyg/SeAB1nGClbs+v2JUK
+ATjSlw4RsJAyM2o3tyFSS5crKm70DcAyFPIwZqJrvOezAkgLOYaS8E7+Ad04wGImPiJdtp1Eiz0
GZY3XL0Wxy/yXOm6NgyiSfAgEWRyr0Fch92SmTHzSEzZ4JZbRPPPtrM6ZTNtlnWBYaaDPOgXM/VA
WqT9tuHQb4TyqFco2rhjBRrdwWqvlwPEQfosMw9NlSCv4BCh4av34IndYK+1Gz92mj/97A5iyaGN
ApCipsOGVrlUxqktNpOa3EJz1toNnqfTc53dJPmXRJeIVCuoEiBHOrOya01QA+AD1F4M7nfeQ5+e
JTDG/MXtwnzbJn0UZpUMQoWsvhC6S3rt7J+Cio45XoQVCBNYAOTEqeBd44zdwXv61qFJiRWH9Tye
69iPKz+z6r85kjzGbtoq9BbeE0gzME4OqSnRnNtLxYPZ5rtP5U1O+LnN08a0HLcmQAGQA2D8ltAR
uIOYRDUmB6mX/QBL6Vi74leBfQXTOgYC/BUSehXPxhUW1eH8OLgtkhr4MjesB6VgF6cIWYkpI5p7
g8fdlCoeZQQwHCzPR57fhuQ/Q9r1BrSN7EGLnEv/GDfw1LzHABNAIKA2VS8kNhXRom+22j3Gg40h
dCfSBAcxx+lfrazyRp9S58S7UH6Akg8CdNzMiFQlmvKgEMcI1mOMJ0mxkvw3I+p8whDcUfQNeTNo
/wTeKJVrhtZxTQ7UJa5ebrKqf15cxQ26AZmk+f1IHMZDbRgJP9X5S5kBAG98Ambdr6H+DvFU3kyn
G2k5gHM022ERwrfCQ8Cjl3Va18y46E1sGuHSgOniDI//Ipa6CCdYAp6EztZux5PrnghHxCFaml/U
+Bq8vZux5poe8ukhQAlEFM4tLu1Q3zDhwY88XirAjIOQZuJgv1PDK1MdHj7Z9voByDFrvhjlSARn
mMVC8e+6gVmuBeaFDBQwiylZKJt+a6orbN8J8n5q6Ucefab+V2is+tcsO+kDIt4tUY5qbDP/6hjy
3XtosI3FWIj/npcvRbJRlNh8qXqJ4o1X2IO/g8EhRMInhP/r34yOt4mqFNzxoeRnqXzhWoiSZQ3k
5KUryARhjiHH0mHjsGpyndmm1WobHR2Hu8dFEWoohojgUu6C85shLKcVqGe+93SLkMlhqxMrgvFb
AQj3TCbPsH6V9csw5e0wmJMjUS6uQM+M2GI8GUw3BqMxzEh0FMobpMq8vRhftcl+z5h1dsnxXzxj
zA0YDSI4jGt5hN6wlt8i59ZmgG/cFf0bjG8A5huPeX5U3UM7RYCw9xm7BPsEZ5FlVZku6Aw5QFvm
CewaWBRiV/P2oq0sCfVrh1NBgwvTasDWzB61jZblJjA3j6a2JzxMTtVO6JYTTYwe/u4YrjXGePgy
V29hb/ZvvHLZFeFViL6pJOcmmjZM1/gLKYNx1Wa2lmL6f0pouGucf2xmVzOOP9rIidl+DDnBy+uS
5JYg2XSDcL/K0GTNzfKF1nmAtsPBQbgB96IStthJPTnxhsjn263cuzArggV4BXxEXo4VOeMuEg5X
SH3d+9/LZwe+uG/9ASeXDbQRLl5kvpRlZKCcyE4IeuzXB/KPLCYD35r/aCavYLafE41J19GhBTGJ
aBp/Yac9WkPc7/Y8sDmb/uJHGU7k+wejs7/7N0oyiykx/4PUqsY4iUKgttqx4vccu6EWwyKAxQjr
DcCPiSpsqELEYhW3tuofq/A8oH63oeW1BVKKRdsfyh86WNZ/PlswqGDLsjhAlgHuOfKAbIFZQU83
bDcwe84jcUh4X4ia1Wjb1khETdldQI3RgA7aL5++/m9MQx9ObQ1ohPPjMSTeipEzXYOCSBsnOEKL
IADzMKlOfKgjBzU9gTYSw8EO5hqYo79i7Af7hmouMekt+uzWAlkPx666zHN0h8v5dcK0xrvMoivz
w2ahMyjd6fv2h9kFaVpsNH7Uex9W/1hsI6qrqZDs+AlWWS8ZmtqvPH66Z7a92L9osvmH1fv+Xiiv
G8TXnEH4k+NruJWzB7h8OycxN7RGbeURgeGMv1niMMAD1dbolP5j/OehjUW9x8TmH7fK7JPBANMw
eA/KdNlBG+12XO0z7mAcbqhhHKxY57/Ud8yHyfciSA18gdGSaiy4uP4GV8oRg7Kksnx4oLaBpZYi
3MjwJGSSxViOITMj19ymHgShyJsNzRM3Lh+QfakKPtNCMCNTLDfFn2X4yzwWtJczGy0/q29aLJ1C
KoHZzpKMpDmoDiyavNJN9hPuh5SsY2qppGocoga+AKSKP3eAQbulCYqLg5GiQHLy+mMMxFSREDgG
hbBNuW/p/PgYTNMZcTPcnq2gXPlo6D2dHwTGaUv6MZIozfLZD8N3fxeMyM4ObgrCfW6X/XgqizNR
KWTFuRxc2Bbb2jEkiHIzY6RWvRr5YyZ/VONnj6/e8CwiJMt2Vj6m/X06uY7jdVKdq/KENUtwzuVD
C2e3uLTJbRqTM/KKQ1TgWs8t/VSGHa0ocz5KSrXDpddJuy0VETNCDvGWxz6hMViWPInkMB32E8w7
arxEGH6tuy3bh6XNdywoqXENml002E/yLenuVXdPOXg2KijQYOKAPxvNEp+5Gk86/ixMqQ2HDsMx
XiDlPHvOe9RcApSVEu5XT1gO4dT04EEGeO3YNU5tdsHzhIpdCk+ECL1Dufm7O1/vFZseFePoQ7me
nvzyrE5OJf+ek3lglUL3uiSCrs+POc4Z/6XahileTK2RcQXBXIOyuBNFWy2uKmYI1KF7LOtqEepr
MvCn9vrjSPTDKZdsMuUMZcEIlMqOtVaNe38zTQ8BVhqNKXVXyou8WtQvhiRhgJKMGJVTIZ0pmHDR
n1MkS6vZ/OUTbzGYCQm9eN5pNrMwTPJob8DLsDbp7BF+xeTU/GPIE8gfvH2mUpSdzOQ7h7OWS4Zb
m1eg72PkNdw3ZmiJX/9umDHBm64IDjE58wA20PpBRa4NPGHvUvfkd7H1qeHZ+pG8nXBVFfsuWsfD
soRaWu8Gbz/19vMfz73mFSw0aN+CpREII3H0leu/QSUTT3oEfgzkwFIciws8Rarq281++/kle+jn
osQaSPw6BpqM/KDCIuPacED9vbwiWnvhxqBq+qL2e/GY4IFw/5dClXvrP/oPCnv2FvuVzU1XJ+5B
pF4snmIjz5Zp+lEbXz1QJEePJJ4rVzyknSQSV/xsXCuYBFWLFM9wGg+7NKBM9qIZVGAtAuu40Gi0
B/cPhI+/izKVEDHZLsy7AWbJRg0hHDyw5IC/PUH9T9Lq9Bx1toQkpbvazBxjuDvad/TlDQs8wldu
KYKXGGry4mEpMcjkq+E5KpMPUQKO54wHYf4LLtXI+Fk6Rw+6KiwscJLGwkJGwVB/E2v7w3hJ3mpX
6qZUfkzdpyuOlE1jHLDGKMeDLYxAxvLlMjQOzEy+Kfo9VB6l8vDniy6hvIPgw+KgIqVD+bvesAZd
cPxSwqQOo2fmo8SNxBnkP3ix5mwVqdByLdgGPDvKqnijGXxMhnok4+2IeMRlZDbuh/DJxHpyrYgw
JGCWRAv94PsXhpokQlJzB1+ce5jEDryncO25zxnD4GrBGvCGT+6s6Zb/NeemhVDaOYBFsVm09y5/
eAdVwt9yP6D03VbR0x8wVn0aymOgFsOJKNrh75sOTpKLOlxrtpqxGaDd0sFvK8OqVNykTCwIMQvW
8dTfklaCU0+7G/Ed8AX5KqJFataqv/Etzel/1cexgc6FS5FhzTgkLvPRUbQNnjZsvuTf313avwfF
fww0/FUoNXkYxn3o7gGWvTJt/CrqPgP9oNzI2vDb5wT9hduZLQN/FAaMpYaDA32A2HQ6abYe4/+C
sDzdohmvjEPQPHxkvJzRLTjYLqO9ZNq4hYgvkEEuNDREygt2HXwpcji75t74TAOtmSgzywt1I2U2
xAuKGd6DdmXw6wTTD2KsygRqoLYSd2F0HYNPoLO3vhvgPu2cMj1GWWaVr4apZ/Coy47x6HYWrkvO
lGrRYJ21gG/B+QjQ0v5Ai+DVY96Syw+ZV5qQkg6e5cBLYWlTS2tvW3MfghEiL4sDFuLFX7cCU492
jiPtBSPt77rwCUqRzlwX+oCl9AJUdGQlZSbOGWxhlia1WKGD79H6rWHfUai3dmYq3BtB+5XHS86N
yj0189c8/DSw9xlgHnC0iZ3oEz+LbHDFqesPEOiXEkCbQ2tav0B9KHkxQhJn2HRFKKjG3cvhi/Ri
dskQV3FsJIsSCI5pH5kmNDfqBvd3HHCQarCaBVQ73RKDokN+Tv7xbAE8OU6MbO8znuVLEJ8AwPuP
zW47XXpSP5MS7z44DqBPwivjwFYUsNNumGIFcAnzW/CAokmjUG3DEikHiDS0pKwSty0HnnRVSa7i
I0+oDcm8F0wdrP/Z+/TzP9yVA/rsEXLmPcsf7MviX0yVCnS9qRbkaGj3xH0mYtiufnKWGf2yAZQe
TtSTlHgcU72xJ/UFnIayDQz1TUug2Y7IAj3MPjXlwopjsbr3v/tt0i/5VZgOcTMDC3ELJyXihh08
LRZlqR9bGJyDhc8OiRwu3SKVIWS7lscfW3LwnH3KgsC5JlgOEgFAA7sM+gG7jIXL+QJfIcGlDM0V
VRO+Yeq6fuXDoRqOeWNVCw/9L241AjwpuPI0BAgCpGOC1lkBSa0YrC2mYt4sDHKD7y7ZwB9q3/wh
Sm8QEfUTX1nlOCstoCM3W+RTB1YTxjSwvuidoBCC84G3wEjjk9PdswGIpY1xIBCUJu6YiAWqOhg0
GdscYYN+6GDjOl7+g1inWDwGdM7i/yHq0kKkw82Cp2DBIMkcIVhf4K9yMCv5vg7uMKX48XAZKXDI
FYAaQVchr5pq50KlRSV4BuFUISSBfEgr4tnkR7oTv5x/CiyprTVtFl5Vgnu91cots7n89aLD6fsD
65KqetgDH8rcWNGVt0Kjwf08WTcoGfdNSc4xjsxHWnRAUZpMfwcVAorD9MzOQPzPAa8BlcA8QDmC
xY1/QTy4IksQbhkZM0yJg7NMRrwoePEF56vAraXblqUb3QWeV26148qixhl/uKDAbGZwfoHgTfpc
lmgyLOhp9OqSIFh8zsguBLn0/iFGAIaDZQLrlLIQQrI0u9QcSQOYmI9BvHD1ECQ5yMcNOhDplg/L
VCaQ26RubtFm4ibO/crQOXymKkZYISU9KQqbuMEcioAawcamiaQ6IjVloagLSGzsMn47P5t9WSwE
w8MmRhwZsvLDihVhQQJ65uBg/zXMfySSnSFtCKKzypOdv9zh6N6h0/IMRKGk2RQ2tHVUCGyS2Urj
oDK+xldti1ucM4Y5UPBgJKRNznUBZrHNGKzzyH0VGeVJITV+thRsVZ4vny1IVoxdc0kga7SoTIcA
RCDxl8uQfcOYComSJKzHoDLZPMlJflarnQxupN0Dbw9DKoJttp+MDu3/nAYYSkmywheab89a5zeA
FfIGOezZlHzocKNLtwpnFPsVmVN6qPc+wimfqAYFjdPeBapMwAYoxdonJwoHAj8R1DkdTwYkRcAA
bSOXy8jDMq3Yp/GSTjklqc+SrtPEmaxzwkGpD0bR/3ICU/b2yOOQzQHbi3cc7OTJjgoXqhCGtfRH
8B+pfnhreB5OTlqx0bQ7SCQVUBBfgd6HAzQywTsE7mMyILETMezag03mWKdX3z0022Rhpzs3PfA7
nSq68h059YCzueAB4XJ9A6AIJSx7ZPj2wpzBcHayzUarSleRJvCn8TM5DMUj8DDOfWLFuNt7lwGR
UH7oJHDHfbubTdeEp+WHkaCMCb5JiOTNUqeReuZ4O2mvxHup2zojh3YXK7spp53C5Gfb2gS8VbrF
XQeYBdOc5qn37X3gQ57kRMazB2AT2wgDd8IDEJgPKIxa0m40e8R9j8L6TdQXf/lYYBxb/gTNtzT5
kom1wgtA2c5lW0UZY2yM+YJOSJk9uq89+yp/uK6oSDX8hdhDxhHiHQQ603Cx8eqvk/ymgI66hGAs
sgd1vTK/NDF5CazYLR+8i+Egb1Njg/3HnM+869qvAv6XsuPpDdl/9fxXsBibd0cBz9lw94CdWLzU
l7q/jsuxv0buVULXXPAy8Ea5Tr0zZAxEG5x85osaFQ4+5QA8SApfzxUDC5SXZMdqL795qfFW8+28
xkZP0JwjSdCcw8DOb15lzl9AgXSBvKwa4HUzKx5ldB+x95hckY4t1PxXU39S7adrvpv+q5t9hNOn
PNwbnCx34+hU6BJwr4isMcDGbuHTrx67r+nsQ02e3fzW6pf25EEnJh4jEeESpXuWTLmlFGDIYc4O
EI5pn+sP8lnBtqCCA8FCIeMeG1YJYglOZzh+kYDg/7JWJ1j7mp1PIAQC30Xe4QkjIB1uxz++4uwA
wRkIpJmypJEdoPR6Aw4QKOvVXB1MDMogrsF/5WwF3q5t0SxrdvHm2XK9EktYPPqfEb/q3KIEa4yr
N1pAkzPEhfIjQKiBh5ViIdeoCmseMzVAFnBVGivEVoI8GVhmWF/hZsYZpVE/DgtKUYpQWlMuyeAx
Pct4euRnSgX6ao6CEAaAe8dgzSFFlnuJxFXGNm+xCMgWLFAqYcQieX+NC97ZcqzFvntxfNDe59gF
17gFET5jRaMVHWaAdYiz+YCVQHqzaFNFm8/JsFSGZzl7+ON17Kyy3yIIZkwEZORasn8EZfKxzLMY
MU81kqEeTE9TvEQOs4aamujuA4CXCm8POglxZiYG/rqyaXFjfw/o1Ivgr8/2iEqASBQTtDIhTK0S
tO8a2XS0D4kb7Ajv4nJldgQMhY0OxS4sAMDzfYfNQEbOwlLGyO3mqWdGUpK+RzTH81BuPkAskU/9
sQ+wV8zCLQek8GNCRcUpd6UYzIxT1vWYom9p/iml1M8HNxhUHWjXRE637bodXp50T6Dx9hdFOYHh
wlmnbyAXACYqF4tuOQ5BxU1/AQ8Lpnc0yjEGY664W4B3ufMBzHoK9xeCEKLlmscEEWHpwOk3PAph
Ac0NDK5gh0Ot96l9iJdg3+P9RFCppf3PCXIgJJihJ8BUbBEVdOQ2m2CyQq4SErmNKq8zZE0Yb0I+
TgWxHAmHXojJ5Vy9A1PQPCoEIsEdrK0sujJtohhi9tjKu9L+6/FpECj6J1dmjBgcViRmLOG7AwdC
3wCdorTn73OTIUWigOIy4w/qRwZdFO55zpEHQVeD+eyJ/KxfplNojryMB2zP0Z3b1GpMVyCrV0WE
zudey6Sqb9sCnsWZM9LHjGe+VOUPXClpFyl2SQrArjLDMvaUeyvB+G1oqO+0SvQxfydoSSh5eGft
BtorZR9xsHuXMrTj9uwpx/kNDJPs6L9qljqDto7rn5/EmIXin2KIxoIRTC6TwIkkABrLRZz42yXY
kbBlQkkkm8M23vEVqeY6iq/3U/OY/aAXKV8ULHToD70VTOR4OMA9wLV8i/UTheFEevBjoUyr4VMu
TToJoGM2MwgFA3Yqbwr+vBQOpMlDoSQFO9fvEuDAEi9TnbartN3PZQa4bkESElANvJWxJ1voA7FI
JG3pMlQd6IixCkhbUO+ia9oL61fIPuR5yOM7zyM6T6OzqxwhDjAxJUjBtcbJRiEuTl5zgKqFg1jB
B+r/ZAXTL3OGKFeAKSoxYi1v0HFY0Pxatp50BL4npAZiOkxprTGpHknvghwN7QaSAGg7Q4wC9B8L
gR2jLuaBcedwbLbLrkT2QxdBkUtUGPuW2boGQebdxuSvsHOGVRrhnbAAqaaKyV+lLZoQejHsSqrF
X0QYlTKzkTe007p7Cp+3OykKOkCp4tzJUJDPLc49zBsgVE51K2/OLrrM4Zywyej8bAOi3Krpf7Vu
MfG3TbGdR6Rkco07ELR6WRC0Jrbf34QBYrbWeVjKtVaucXpR2vO0PiEGhJQmQGxUg4pJQI7XvIlv
6iaxw/EM2vM2W6yLZYmBVrxS4f5MyJtptuNCZpW/6cK41kAX/nOtiZUVTPcH4Oc2azE/buONIq1H
ZTUhWDZY9/5Gwj+k2IrkQrjHDu5283yHu92Q7DEI2RfGkuTzFKLGsQkpQA7jDMuvQx8esIJA9YzH
MrG5V6SB4UHGvg3KHR4S2hIfZDQ1Z/kQYR+aLgk2SclbwssevhUWzxLUPTFtpP7kBYNh2A5zh189
3aLcwjSBeTg2fKFwsVXgGaQOY1M2Ow4QCCzI7fWJmEz/A72SpxbpKTEWEoMYZc0JzBLRjyEKpl/Y
a/x2Oso+FwMnQUSYnQpywZAO12LJd4nztx4Q+XgwJgKCJywghwIntXLHcU7nYGS3iq2N74nJSMl1
yXJdlDPajZwYsm4bZneFIegnnhlJ95PPESGYQ7OEVxi2Z9fPbG/SW8icWhcNubxW81XJLmFvCPoa
hIB6LtpaHo8wUOWJ5calz1C4RfvEKYnfIL9MPFJwUHJtfCdIA1qgNSI+Bi+saMEYSDnTVgqstTfs
ztRZA+k8kkj8HnIC3BaL7oxcCgpBBEQicGXZopugd6ATAfMriWMwwVUAcmETQLSj3wvQGGgUh0Ip
YFwpt/9we4ZpQNqIR+F2IeFTyeAIt1RHAGdI0OvO4VXS+cMOiB4eYgT/EpEAf3PlGwP/nlyAt8fv
LHPUdJWlC/yBpyTmAADiLHPAooTLgQBN6Jix8BOHmkSMA9UUtn/oIqVtAioFTd27yDPEOAcNO60b
Sdf+fEmKdqd9Z5PY9Lt7F9777q509wQy99vOJS5O7fSoY3E6PVTVPm13HQJBbFSXUboc1EUHvSIU
do+Zuyyp5FYhmqO3fymRRugWtG7TolXwLBw2VP3sE92IJYv3j9y/Ijyq+WKmbgd1C89q1HYqNgA+
q/cGJ6TSEMTdtXTXC4b4xW/PYBYdt2izZ43+6f+bwUaFuJ5izk8sS7+aY9H/AdJxLvUHomSWFq8c
KRxrnaNhSpSJKI02WIlbaej8v8JpSEzoNognUdrhAictx0U9OUgFwua9Hu8wEfWdON2mTJc56vEo
H4MtTFpMZ9TcDrzPMNgG+taIHF9xEm8HSdkdBEkZotpE0KK0bDfBxgCCaeU0lVOQb0yEgL8aWrNO
ntICn3XVO0yCfV849XSbQuR0d0Z8kIutepzMX4Sij8Z1+gq1LRF+7cSZZbuUf0tOzU8LHcj0BFNr
0b7TH31wo4An5JvYIBJxQqufmsk97H+T8CeKv9Xi8z8iBvPKgV5NZbnWlDX2HTqUtAo7rePQbkqR
Plg7U21RtXg7nEld8EldeLtKjv7xzz2EGLg4ZA9uNUHnFgFA+FilqEkAYrqbfpLkr6D87L2PvH0Q
CUQOXjMhQXtDOMJUseVsj5upzJiltjriu+jIcWrwwNVh9+xNQz9MPmFJS+BEBjrp/++MURaPCXca
AopkkT6UEe9aCuh6i8dtVaAKXSp0zSSbukdc7Vmisj0ZFqQsYLCU/YzlxeRD4wA3TymARWqsqyzI
UyXx9+S7YNZLDdaTBjkgpFLdz2cOYayQuT0q1XpVhmucxrRgg1lg+A8LEA0kek0MLY6IimZh+2M1
3M/pqXiV5KauINnjScxEG/EH2j9mPd5lgUXXyIhgrYRnQrtRlRRYeJLhfZGbhYHekMfj/WA3QJ6x
gjXUJlIORAGUTm6gVt/NGMItUXjgnaJxu/94m5TRPLbr6O5IlwKS5cD1ZpgG+BX+E1e1XxI1E0of
czhyGRTXO3R0lWkm03CQZuwiQmIWNhNAgA3+uSQADFT/4UV6JwBM3gkAXmgqq/adbdfYKAIm3r6j
BMD7huxCkLW9izNLs2OdWbgixFRE/0vmYTlE+TnXr1PtDhmes6gF0e8glm4RSsBlxRNqxpkrJBLG
3DFbqAztI7Ja9RxqWID8L6YtBRphpoo6o8drR7i228oqmpk3VKz+NZ7cavw11WcgvYbuI+s+fPeD
KM3xEutnQzsr0dkLT6R6EOrUIGXN+CwrjH7i2aonVSxdtlyEKAyJQ0PSbFXkjXgf6XeaUss5M0bp
1AlTq6O4eFt1ScpeTpBjMxueLX+GNAc3PLX6YSo9ivRDqy49cE560jSGyB8slhwTUQCNt6uZwSiK
5q532gUPPulMOTv7/3guU5UZ8zfuby3KTZKTAvPPMQhTrry9DzI+lXqKHnPRJ07bH9EMhiZ/J0J3
iBMgVeu//B/G1RMUHquEJiEWiD0T25jfcw1YEKeB21JkKzjtfMs3J5uL/2gTs8+v6q43k/SS6zdd
OUywvuqFfY+wVv8LKMmFiQb+OIyMEbqQWdzLa/m3we8Id6SXT9eFzR4IbIWKX3gdttI2zk4DrDbA
IJLGMKg4rTB7HihHeIeTM4GRPDAVWpzAPUU0FS8Wxz+cjKkJdRmrZoefxvbC9KyALseQCrjGwv6o
rXYStDA6Tnpi46rjJbqfGagOlgVoG/8wGM5o5sFjol02+0fubxPd/dktGq/JadRf+I5Iwx3fEb86
9ckpDxj53t1vLz7W8aE+DK6Zj2YorQNjPaAac6GDQZAxK3XhynjRHEPHq/c6yCIjcb5qwlm0nBNu
I+0VULFScK+xhFMaYQnnr8tKxCS23aUpj0NPrsw1re5Z/YRnrZP39j2Pflr/v8EJMYzRSXQSVjGU
ifi94ynAH8JAkFPQfRZASlTXsVkF5nxci1D2He8b1ybQFPBjHJD0L9fYoibraKJCcpw+ZgF5n68q
+vQPYX7CwwxGO9WQsomfYUZs8VbLV1FyafLPvEKPVpsJ1+tHjZ+Xy6j0YCTYORAHvqjC1iSEBUtQ
d0JE7Wh8ZGTqxK+0eMoZ5mpXka5E3BO5S+PhZ0Kxl14mVpSJ8z+MX5z/DcovzT9Gzb43HNV33NRc
qTeV+vJSzE41cdDzXaiZxNVzyk4LO/MurIb+rBinMLr2b1frqAfefmFkF46fIDgxJGx2GtMpvhdo
is1/pMoZl/IyZkOY3eTYTg7zAo2FyMsM0iUnqxxffLLRFhiBklKDNox1HQI3IUUaNrJnk1lba4iT
ka/gwMwQI6DzwLPinGFvlh6wTD5h9NV7JmaiI/+eOpXxn94sOvAudVfo/7A4VJJ1Lk9NNGr9WTji
Wnh5pRiY1DZ+gDVlCJMI7dp5toY30dS/z40nsVG4QOG7p3CWh5+4izZKgMIXKPiYMCeEZRqjLoZM
BlxGZ+u43jWPb358C85zYpLXhewksqMilpGYUUKt3XKezTP8QulcNpMEMgJ3/Eps+wDQGx/48Dn4
HIk2juR/ruKEX7VbTli0YYyTOLsIVUPtqR9T9xTtSuk8R/wt72oK2uwoE0W6x7Wqe5u9Bv4CK/9w
JJpqIb8qlWv2xyh/yuab0DRsRafNljSqUqKjhh7BS8M8tB0Ww2wBE7q4cssZgGpL9+1IhssxRvZ/
Lsc1vHXM1aCQcdWVIvn5z8605ejcVPpmTrshPxLygLdTVKK+lc6pdiobqwNCN5WVPlpD9Win12p+
jrMzs07sUiY3z3vK0kvRPvX8a5S+c+nbO2fdJtEXyZ50ZIqhKe0QVVG7JntC5pAOHh2qL32ZDpee
4JC3e5qR2hOSVfC+7jCDfGDQ3DWsf2y2sYrDljRmzDvZGZ8JMI94I0Mv3oiEnwOpFe5aAxnqrP+M
xYCEiB4rgOJ7nENz71dqsCrQUcFGYkr90ZosRu7/EPlRAmC/mRFFIvwTVhnaqtKKkfnKELRxBMcY
m2cYwA3ZNYzZsjPsZIy55+caiwTlpwDEgnK6qV4zctrUTR2SunWtsZH7h0vulEO4sAlTokhRzlW1
8B/T7joN7rQH+fDJ5kZjCUuaOifPbGo5DoqILgsXaj4WVI81aXfYtVG9KwsjOSG4LKlIoGWgI0JU
710mOmKduwo5cE86MIvFZx8bh1l2lMgOIIYIrJsx6kGd7FNSFAL6j2XOVaY7Bt60ogNv3E3SrJF7
orLlYJrMaBYw2sRXDUu2+WetowUh2u6UzS0+b1qiej17neU3v123UmWLwDYPm0HMn1DddcY+7Lic
ODV7BsY0YvKueaGRJWqrwXRnJKUi6Kws3fHCpym5reKbebsOlh00KVRcF6V0OPs4SXkW1MOTGUo5
bK7RjFwD5safNQe2qM9s6e0GPRtOOLRhxspmQ/NngJ9kh+Ytv5w3X8Rck0oobSnTWOlUvpS9+XTP
1pqxu6qlQo5uqVt40GYfwU394W7AgNC7yQRPr1TSc5TfGTwT1Qm/kCR6zQp/UAxXpFsDNF9t/6rp
mBDEcJczhql3ZCu0i/qhXrH7430jMUayCvRnyfWKCzaE2h2tEek0VrCRBvIRjz0374pjE8d1UiQ5
DomK5MygZlGh0m97/Je3Im70qjPjG44K8Bc/RKyfBbkEWfUaXtzVyirEPzk7PQvYXCDn1WXAoyTb
sTIxQ1mgV1beLsscNwqjSCgY1Yu8YDSPgw7zz8TczoiuqMhRJ0sIkmvUUf9SLonwiUn2JBAuwEp0
1Sr8FIl6hQxKSJdgXBzcK6LKgLAe7wv5uQw1BMdN0E2sFYoz1+p8WGT6psNJUd4mvu3nv8mGlJBP
fmZLU49ABDvuHfkU/JH2n1JfpksMmbmKWnNY4qJn4pBMvo+oTxYdBYu3XxjSOa7JHt3xHv38EOeH
MF3gd4peYFHJJvQrXDtIV5G3wWTLGfpTN3ftcw6oy7TxvTTihze/FP21ZyJc76TpvkxsKXpmw3MY
nqQP5+VD6u9Bdeu0C815Ai8rWdb/1JvOKYD7M6k+JJuY8uYvRAK7QBwYcYKt0CvoUDUhLWEPDB+3
2hnJale6T036iKJPDdNfeasitu8IHcKa6VODGJc6gAaj6kgYdEQ7uXeaCFMrh7xy74xVYI36FGeo
hFbbTNuv0UK773E/M84wVsj3h+CiBpdSOUveeUDVxAVwyOU94XOIVSVSjiAnqRhsWHn6yHFA3RXG
tps+uKTb2M7XOQR34zQCbk12GUzsq4dfDbJCspq5JLlNq/xM5QA3Ah3x+8Ius0cKrv5W2JPnzDil
2mHzuuyZ/kLt5AH8H1Pntdu4uibRJyLAHG6pQInK0ZZvCNvdzZwzn34W7T2DATYO+jTcsi2RP79Q
tSq3SQ8g8kAv3wPmMMySSeTwuWm5nKlqp3nu4y8FZpn6Bhu/J6fcVlhLjsJwKlYK9TYv4tOHsi8d
5lRwbgdeOjIXxA9TUNi5v/oOIccaCDvO3C7UWLjV9WXvfUsUKpLt9Q6I/9+0SgCZs6H8CCOO3hpG
XNnOvzUBfPIZMCgPSZ40vEUBOobYjpk4GO7w1YVrlTSNtUeIcbcNVPavYI83mcI5splUpzZQk6+q
gRtqpx39/EHVX9TnHsZ5H5OphrkEuYZLfSEj28IkdNYLWrAlpYjE3dO49BqFh/KIZKoL/S9zZIQa
c+hCuK9W2ofFo8T85JLVIkBNC44Ock1r86HRoobyP5NZGNItQA9oon4+ipIeJQ6u4AY6hk9btjY/
/an3E19IsGeODpslDpiPmWMPZLSDQ8+qpbLH+n3BPZN89nOGEMcJTYFy4Q23uGFMR2Z1COfE2FgX
7m8aXHE9F3YoGT4A13dQE/xr/x3vlQOPDFrmJIWI5vqciYhTsXH7h+RJxqAGimXatChNWQ0wwx7Y
dcIkunvGgwAacieJI/65uWD/wYXlydPS51snyAp0lt6eTOIko3bgAejQ8+BzRGvBJ8129cPsdlG6
4vKEdzqx9PDOeXCNkptk3SYknemq4A/jygI4guIRtANyY9N5g3jIn2ZAA0ST1gHZIH9PKNFRYqAx
Mb507bvI/5LskHf24CG2vU3pTdWv3bQSZYIxHz6NSHbr1IvP4n+4BUeev3HrDCLhewcOplA4QOmH
MaozZ3pvnnF1KH/6ewz/DImtrWLsaGpEfyeSArqMz1RyI0N3p8kdM8TRs820OzaRZtNwxBeISdYT
pkHALtjPNeB6qC5WtMIASFeUSD+Q8vAnIN48TdZxXJffPlPQeZ37VkgvisvW+BrHtYfTCOLVz8fL
Z/H78UrRVkFyUm0zm48cl7wOP0oifmxNA7Ug/LXudjBZuYGZ8BBnTIMpYQvDFcLfoLmWZrztfKgj
yDNPZXGp37X2AQRTmPfEa36uXzR2kO/E998gopjcdxS8Z//MbPQXhcDkQyW/qrqTn5Go0AEuHZDO
4Ah3URX3KOtDVzRdSdkN1h5LrG8cDGI/tGMO6BRGRnUA1B2q+6nloYLaAu/Po/Hvgnpp/wAsL1C0
f5vFVuJVKJknp2KWsaTaIfHDWM35zuLKSRclYb0kZqz8B4G9abfx4TQ6/uCY1DzimoYnG5dcgwQ/
pKUt5vs+38Mm+0J4rRLmVsV33d8E+kdbfTBJ7DZh9F3In3L5ESpv3r0x7ol+aeozmb0S0FWHCRh5
D8RjAppeBDkjnOMJtx3euqK4IAditYgcx2+ucXKTrVvBklu5q+iKd8owh9RhOwoVN/B3w09I3WRt
awl13HZoNmG6IaTOy51OXCvseo7FQLIrFMd7nzy1+m3UFwpjyR49v8WEO7l4Pd3eJUkuXXvOo3Ok
nlIKuXPWHElvHRlrlLr9tyBJvr0YMmylQ1XgoPqiY5OuhrhizGTlKyGOOed5FAdno7aj4NSmp4CK
puNSZN4G6yCdByGR6lT1Udf2xgLCCOc1JSHnMOd1zzJ3Tv7bgQ4WiwPXKtkiPE3fOuku5E8ud/2U
7vcEONFSQy1hWiievO425M+3bx4qWrhNYpczUsNUxYBo2DX6blr8zjPIGIPj7IvHGPerSO6THeSO
Z+vVQVxCOv79NFT/agl7DhJKIwor2PUChMKc8x1I6aJAW5qfZqgrNfAzVJ7UTHjGu+Lch3YIxD78
JGCL1oo65DdegW89CGcluTE+LWy5vMCUrsu7WN4rAfXUHYisPRjL1+x9/fSMr0Z295Rkg3WLy7sh
31crplwxgy7xLGtXorkoLYQ3cXwbykXW7qt2X4SLpDwK0iELDz2KZd8OqkWOl5US+pNZC5CeLl+1
dIKw6vDJEKpN0AvwkuPUndL+LAyX5q+racc0PvXaqdZOgE6E6KxFZ1k9gTOQH1WBRPw2eVey+HLl
NAYnPToYxDoATTsFSP2CM+zDLFtkrFlRy9NZDStE8KxS2Z2Cz5oFAlgF+luJJnyaPb7G1k/nQEcV
TSCVeH4eMBz7Thd/INlAOSK1i3c15n5fWMZXWn13qHO/Dx2Gw4Um0HpeJX/zD7oEKHdoZe0PwwKN
hpXtZ5QizFmosFtc0WwAYQ1igEveMcWxekXOiQi0RzqGZA7fnbZD9fYUDHrLNx/dCqRzMO/siCjM
kKdo6ydacNTuBD6JjocuElkmoBNkqLHLYopLmWxumFdwGAFeTUfom8isrPyU239MlcBZLUSg6bIC
hI6GqFRVHJ/tVLhFeEAvSQo2jBWUrXswxmw8aufcAjbCcj1teWzjRC1gcqy17GigtgXw57lvRbUu
0P//PGJpdZhp8SRPPkecIwaGl5s83CLvqGpXIhakf4Gx0/KdP+6CgibOzXnmWFtGCNIzlinWT35w
7LV9lu5EEXAKYRR0pMuIRdQr1D5/c6ujwa76AxvYWD8k8ZHZ2i/JwRe/Uu3DKGzmvN2dBawcv6uU
ReBTh6vUbqNDKH5JGeHtKKFZWhNASLlJv7lTCY/hDln98Ril7je5uknVTQifWNj4ZFsrN00hWvca
T1eM/+A5FOLfazDfOJ1ctg5LjGEZuY8Hi3sKwxsEgWp+lzthfpfxb+O7YROOPgo7KTA1+IhIZaB1
Aqn3pwN7fi5NZKKsCmV6m3TWiHroJqwjkbQ7uX3IF4VoCfpFR7phHUGRC4Wz696qbxWd60RHzJa2
ghzKhBaJAGae2SDLK6J8QFUNnJBvyUZSRP7OPLu+ouhERzIF/8mh0VCzvs1Q8v8DkY3zFaElKgms
d99A/Op4toT6eFYXIIiQW8Jsg056QxLcfY/1VaZnY29QrVPsGziag2tp1QuYd4L8HIBQyZcRCbBw
wJ/clQdZPKgi4ZKHHjjov0pwmdHT/RmbQ1ouYNMTHTjjECLadYSAyYK7IH325belfVvqn0z7g+gE
nK8eIB5Cq8WmfBYVU520n8g7cvyycAJKnf3Z6tecw13KOSJdzPgGahFk0yIrMKf1AAmQyaC+5glK
dmfIpfkwFSf7RpURNMABZn8ODmXsMotZwIwRbgJZRV72HGDrIbPco/mTk1sprPg5cyIuy3tIJ8p5
uhA43QEBniQR4uixRQQVPtp/COhRDif73ryZaBCht2CWQ7MgrIkq4yhIQQZZ+EtfSD74LpTgnFHg
LV6NcFWNi6XYc79CWKMNrxnbYP+f0sSzlqX/6iOm1lfAyU045zfAXcCSMSoA4RatcQN2ibQ9ZvRJ
gAqsCeQarbUD2Omr7wimFQgSMXBhBMLRwB6BUTO+omuhntuAoSCPxtnYynYdcQB6LzW68SP/usUn
Yc1HgDwYvRRaaQnmb0lA8qp7R5PDr9ySgeO5KKU9rmQHIbb143EzkSo9reCqJjdLuyb6FdA3l8Ss
j1v1K+a+jTvjWSV/KY1nlvIClibUxolM5sUVxtPsRYbnV+IZ2eH25+YhDqMe7QGLHF4CPDUuX4KH
HlEsF0xVLePiT5n/rWrQ4+/KCT28WiymvlgBEO01W8XwCWAabbS2nVgoqQechGBeFYVwV005w5y2
Zq3bMWGOxjs42DQ/M6ji9zLiOsk5CdXrAEbMOpIwnD4lHi48Vy4V4RDpaiAE6R1T4oB7FkLncEJE
X2A3QqgMjnM8AqAkhxkWp1TcVWzlcw37hiel+TnDlelYg2OroYHZqMOkE0HOIIj5LOe/sGwDIVHN
GBe34+zfx/+Cvozfvp82HTtBhNAXXkuN5lvNwxU1i0sJWJi/8F3GI4u7BHMvbgazugZb/eE9MuIp
xA3ZRIU4h7eQ5Gb+X5Kbrf5vjLhYH6aOT5w5Jqz7HT30dPGam1E92vEZ6VBFX0P/0vWPcC2oxxqR
Yj3Do7iAeUyWGhk7zMv2urXMsqvfO+K0k+1wOE7mOQhvtXAHwgP/xcu3pHdKAbhQtzfcaXRzww0+
KpXq/JbH97G6ldN8QBtQlDwIXCsRXR+b770dtwuSQFeBaJfIHsMdu6d+zoVg9EAuBJlYDBkp0dLz
qFxNmmY6YgBe/82nPxSHvrJA55XUNk/AVN4HksMYj4idBnsVeyuSQwhX5b1kITpjJS7CwkTXEJ6i
5kjMHxPfRDkpwKaNuWQX/LleJ9qJFnVgQvv0VebEG6UM1yGbpRvbcnpIdSu1a5aUSXgCbjeoB370
DrAIx9SB2X+MJvBZ5g/duib4fo3jYJ39/saATceivdRZwdYuWEGNWWMCaHcm6DPY/cXdp9oiFZzx
T7Gh24V9D4VvhCA9vcrx7LOUgPNLdaF/MR4czBvNKq2xB8ect20xqxCMe+iIgqP+xG/QfojbEkMW
ZwCUjW+lulItdPD5wadvjHTD2L8CugZ8IdoohEFVK96tusdys6eSjhOW2itWBN5Wzw9koM5oRcYV
3522YwoR5einMD8RznOOc86neq1i6p/Vo6ApDi36P55u+ArRwFHLcvO8M0gt+Szij7p12vJOifob
hWq2zigcJukwtm5DiJKwCsjlFBgvbecGGJjkj0CM0FPjJ/c0o3+4sD0P4B6KZwMyNqi24iQwxY4Z
siw0PPzY12FlA4dksAsLVb5L3SOJ35r4jbyEOLzWDMTaq1jhmL3MYzHprJH6Pe5kjNugFNaVXdiF
4rJGoQZSLVIuUJNvxuQRK8tFIW0aaSMS7507PuFg+Y5W3dzoSNuHh588+ummdFdMP9Jm9JyCKCxj
bTTroVz3tePpDtSi6RnI7wGr4b2S7KaSAfdhSI5AT7qjpQGFWDQ9YanncF0EmyjmMp1xZRpRDsl3
3h0HDd1KZPvJXbXuSUxeeneY95jdQeSW3Ub5QqIQd0AHFOB33M56+v1TMlbonXHyHnVlCxhISKEG
vhXxl8yQvXiTzkFPvvuHxkJSn9lBeu7KyrYZHHA4hrAFCuRmyEf6dYygt3ZMkJDXDljAQGDPvXCK
GPndMLogo0KDXfQVKU4sXm/A4sbvLvrOxa+o+igiJ9acrPs5W8JzGt37Dh1veI7SbOmb61T6RE6k
SGBwlNNT5fHMqExEN+RcjHNUPKTuLlEd6i58uKjfWmhwENQsQaPn655cv2xT+Bt+5gqiZenwgoFc
2gq1X7vuY4J9GZBuiVtStsDu+/HaQYpq19GhaU5xvSvEd7hwpbBjFdxFs2gIvZKcz0LvgJ95E7LD
yNdtc7RCXDDzm6IGhJpnazhzAIdQxSGogykgwhwHXA3zB4Ma9Qp6N+jPdAIo8SVgYnuylJAilW9t
vrTCo6LvpxciKJnRw9tIVSrOsHNx/BqjCxAjA3M8woHhvUzx9d8TUESBjXtesbG+wC12wBpZ7RuO
8pjcGdj2S/yESBcr4RtZXgbPc5S3bcY0cIXxiSKCHSi/JXqbctyA1sjxkuIy//EbEsXCs5pCsb8h
wa1Xyo+THEPhxH8YoMpDySZlFjUCeBLYDXIXModndsbW8DxpVx+rxLeMdBH2ua/tYsxnbLKbb9DX
6BPN9KzPUaLvyP9mXshi8pdwmUiGSpLULk07neaY4jqdW4igp3bbkRPdDZtY25ATXTNglqC0fGjF
p5Z+ySMD/m2K+owc48yOTVIcT3l2AUevnEllGDiBFwT/FazZ56DukbvjNY/iH2iTAsQq1pwORI4P
U3mGzPNU3iDbicFnMq4Gt6StXBNxGFazlgT2qE5UOb+4CKRqQTwduwcG8kQXjgE4KGLh7DfE8r+b
EBxFrNH22T8kNzRisEkjfSebDsFKiewOw37MH8lXz9asPhnKgZwjqrrsHAACZS6OqwmzPSlXaJj2
OoMT+ZQPR2RIx1oBznGVO9T95x54RXcRWEVJN+bYtL0Z04mVYK0al4dFjLbT2/eEeP63axeiWdbR
ZbOsAzgm0z8mmUP0pnhvef4SwfjYNIPZZ8wSRr5ktAZoNeedfZrDb79GX71g6wAPZ2LBQoWswbkW
QW/fk/DEaj3Jv31hbfN2jiG587BcHw3T60xmveOwcDOMekHWNqmN4XSUrGNc08CtCvkShoykr214
nUP+FuH/q2nye4wX29/RiSYpWGBiWbfMKxBNMu+U93q8T66y+rSGR1nfVeOqd7aBAdDW14Z8yAkl
DgkLZ1UKfJAG7ABbM7gp2i37KNx0yYx0znzGEsdwP6iPDttF/lTkoBS+daCT6vIvkTi25kO0/p6E
11RA/7yExTU59cXeAn9KXi36EUQe+Z5/4MfErZ/GOfXyHJWrXF57WDx8EBbbTN02oh1Yax87ctce
Lc4vQJu6O6Ea+Ir6pwIJ4kuUdj5CuNxVMJaAqjP21dfQntEHSuHJUzCSHDplGw4uiwnJeLG+v7bk
TyDnA/bxKpU3iVMj3E3MNGTu6k01Lgfl4BknMhAQAxqrZiNy2ZU3s71kwUlN92eBWWR00auTfDcI
UEabLs6ZXqRY7UqincJ5X22weHAUBN7q0vf+TOKC8mLyVNuBGpzSbe+ZuM+ii58YYmi+rIkQ4dXz
weIi+vtoSYyJnJCU6KvYX7LxO0y+BPhrxLGdeuVYtgdLXKmCU+p7drwBSimq1b9In5BoMbHjxxFo
jZi20HMBC8KiS17BygcqwNSTRgUeR702NWxt9Gzwjs5Ve46jcxeeUn8zju+o28bwSDg3NdZcVv2I
HRgJoj0k3w2hIbLDEI09i5SR74mq0h4ySmGX6lVa89CEOnIgQQgZVxmiJ50VWBlBTNDRalc8FSxH
2yeKNmaNsnkQqRtY0rP4qeEvjPNNY0WXTDlRINrIuCrDrvP14O1SKL52/jf1nqb1HPpnJj/CR6XN
6k0dpw9moPYwixV/BJwsuokTz9/1cIWRC3Gm7Q0AG2+8M1DSeVXyIMDd5Sso2SgYWvlNRC1jrLv8
rUKC0xJ+sUTIRo6a8oE6MIfL9a8FqvKz3hiDKzsea9oG4hb8MI/C7qUrb6qGT9Hxyo/Gf9XRMvZR
Sr8TBV6pRDgR3jQHuRlzeBPiMuSk2jxkvU4wSgJ8DnttPACMegTCzvJ2LeUyl/zLC3dN/nP5pmhF
MOPPHwgDXTK2ObZ+VZYVohharpPAsovruXcEZd2fQXsT1Ekip51AOv3Hei+DBgM3wB1gQ+TnOdGN
1Rbz32nLE+ofu3Q29GzYyddir2qz+qO2ZwMbVWthTkBOEFf9LKa6+IaM40fpQskZd3aao83+JpE6
PVWrHA+J9KWIX2LyhaLPCE/mdt2B9L6G/YVfS1O2eeSI3rWlucEJh6vp59NATDq2JARtZsEjUgZx
/Su06viRMeKd+C0Q2Ez8H7emykbZIW9qbtLeSdiP/bQ/armlnEZFwJE9iwuC5d6H5YY5hy7HdISU
gfC4ZkfKmgVBIrqKMHuxYzGlZ0SxiF6TRwjND9NunkoKO9KFEd1SCDg4i7UdAlYaCMJoecc6zL7F
syD0uSRcZ37qoRWgBN9O6VZuKRJeXHRYnTdD5poVJ9o6fydlGS49omEuooH5t41uAjQ5U2vWWnK7
+B7NUyBdEFzIszfoJfufqvHVLkN5Ob7rnhsOO/ZMMWuF+mwGaOGIzzwBbucDmn8hZHgitK1T0Byb
mLzlfSs4jh/u1Molw5EzhnPBj1bJLqgXkwoayeFG+FFP8oWkC6Iyk7GclXAKt6rNT0pHggRW+Qit
g8w34ujnSsRpBwJT/NRYDvf7Xj4SFk6bx+/cDdf5nr7jvTzKKoUq1z1lIgSte67eAnSh4pecfIX5
p85a0oSoa8vKjZta+9D8V6tQ2z22ttHMEiNO6QIMceMTB27bnEQFbpMQs9IulvakSXcLnkT5eBSg
LuTnPZmRyVsXnLSIrB606nDf9zlain/VF8JwUT2bBLes0fbpGYacredtIpbvRFvDbhLg3G2lHx1V
B/XT33AGCgtdsfUt8kB/3kvzVpmh00KUXarZXqIOwsGIsJxPt5hjG7mjBZw6PB6hLdMFy7caPxdq
DnZRKvkq2nskv/KAap0xxo71VhuA24GGQdjvJsaEoJLluZXyrYwJodnlHx6wZ3knjy45nwUR7733
zL1nSjBnTI7LrhEYie10aTfUs7K+0F2U9cL82c8yrQi517xfH7Jtk215r8Pu0A0oJnas1UMMFxv0
8j7buMGxivkxpTfL5iupuNCvWcnGdtGHZ16oaMALnMKFOcMvTqkCagbx1hmRnob6W5hVyajkkRnS
G1dI6+UNnXfB8J59d7MgGtLODBZ5B2FEKV+u2dpzmPAWdBQQZXaKuAMaeAPrioYTAg28oWSN1ANd
A5O5WQgk8wTr+e2QDM5CoGY6ZQxVIUsKpC+vENST78vjDNWo1i+ZcjRsqYkOpgCB6kDADbO5kZAI
hM8LKsUp/ybhVJdgoHu2xRLVe2PmMX4jX+n9z9H4Mo2vqfgzpMuYOBk4p0QMAW/cNDZi5jbc85Fy
Z2oCsYrUrRwK3YLT8iRXHhXfhQdJzRXBb4/BDGEx6/F6XrMh5/nNlDDAEhTnUgRBeciVvdbsLUy7
7f5VGdECdYfJdaKu7V8Nz2/ksYmcyEhBT6waa/5Vognq7BnPgCieTZOreFhlDGMlFnP2GXVE/v4G
NXWd8U94Y1E2VNTmcrUqkwXRBUSE1h43fLgVTYwV7CWpfAbNtQDwyPOzMuNsM+aBxWg1bFwlYREZ
B1MjOPWkY4J5YHUNbWWTLMuFkl4SBCQXTbxO4rX0b7F/EypI8teBrYKBkOdaZtcmJhDj3NnZTyWQ
7cZo2UirSbS7wiXYWsMotW4YCPd//OhbS23JXHvht0iyQEvp+EaIOFdhmK+D8coudOr3dCYeurRK
9ZYBUiwSLi3jyKITjauGcvycMhreS8O+83ZGtfNm7xYhsRue55S1Ppgavtc8NONMLsBFsqmwzlnd
L4BqFbDHn3HxSMjHJGFscApzzQMqD88hrDl9r6UbbdWRPQKS804mOqL4mKfO/MUR8hrUxYjww12G
NYDzJWBvwPheZ4JJpDq5xBVpcwdw3Ac0kVW9R9v4n6Y1Q2tSZWc2UUzqkJgw37NYmqXk/qncDtnJ
Z+t6I6FRrk5Bdj4jZOTJiBpHvfPakrqLSHngRBriw4hoPjgJykFBtCKDDinnUwuZppytW65SvYGY
+c8czrWJUpc5LR7TcmeAiwcaZazRXdHhKeV6mhHnWAeIo2AHTKYveiGkkSLuy1ld/86pODhqiJVy
Xi6XqBh5CvTpacS9O4JWxH7L0Iv+jRodA941RACKY4TdVUbqyZaGqwj1Tw5PVL4cngzdAjZwM7yC
LuEy1VeJetIvLzWrF8JW5k0EZxD8Yf/K+9G5cihSo1wogngprncyZTNi9jyJKmOkFFOPeXTU24OC
Adyb5Um5sOUyXdCINQfu5f+iNXyHQ2ueHQIwQ1B0o4K1MEZDK5EuwwLvGbpdVb32xHTBy71z2iSf
OUIevz2Y6b7tOE33syypYusBgA6PQv8twG2aAmvBrUS8ZpI/DcRX3tkPrgiEOlhGOI6xG8vEoTws
eQ477/H1y5iT0Mrw5rhaAjVrm0hbQ7mUBgsLNA220j5oDNC+KUw3a3kfQ+6AyrnLASxGrmwB1txX
sb9GkFJJr1DoTqhtJEr9Ho0POpX6yszK1RgAboriSSMQLJtVQHeNkrQ8KP5BEWkoDoJ4wB4gBsty
L82ayyxxqZ7C+j36kecL44cUb4J0SSx0KJ718hJWl1K2i/4zmlbSgscjx6aecrT9oTqlKKMTCgGT
tGdPfI4+3R+ZGYyqR4oMgG9VdtTZ4USACJGlzfNmNbzJVJJ1qG2zacszoEemVvTL2ksPfaMt5xp8
6m6oEBgQGIwUBW0nskBhin0UjU0irKhekcVW8G2I/cIcqePVBXEmwjdIVzkLrfyk+pzXgHXjjcn0
omZUvLEmaPMbot3Vd/5dGwmrUA3t8p3FMFFBSNsJoWeYgaZphE7ICZ1TAmKTRA0hLXl95hNoFVAK
82xS89cwUb7sxXczuNKoB+01a685+CJZYB7ieoLbti5z2yDlKYaWdSsuX2P8KISb4Jgqnkp2Jbc6
RrV7NqqjmZzk7DINPGRdjj7+l8kIw3DGIjrm+2Zv+AezPJhIqA9DcUQJxWAY5cIxVvGVzO4OkLvB
+yg8qvxmNpdklb9mxzExhaH7E7Xxa4UMtY2nboJhq+bbKWCU4lZ/UwLV9pI5OwTT9ECWwFi4hu+S
XUbYhncMirUg/MUt2IpXYSmrZCjNQay1ui3VrZzBgJujzbzcxUfYUJ/csxgQxkaKzxgP9Y7MF/v3
lX1hkZ8y/c2PXrL3ar3XzHXBxeiauvvLf2h3U0Q09Q/+gbi/R9MxVTtUxEpm4Ej+SjIKskvYnBX5
aGh7SEuQqjwRVd46/BJ7moBdL7qmuptBF+RyNoEdqk77AyH18FawsXxkNNrTu2U+ScTDaPatqyfC
ZKfkK8g/zatcOnxBEx29q6hsVBUXiHqqmhOTTeJbDHWEo/Vq+M16CIjbop/fCIat//dGJJyR8PVY
KjJETmw2PnwXsMTjPPklPSMYXfLuGTyn4hez5IGJhe+Kyhx5b+G9yzbwGSLvD6tyYx23a8APIIia
/0U8RaYzr1zBaAz7AakpeRs/Kz98pQUJRT1Wf7cKsWKug2qjsQ+ZEMlt2XG2xoKgwET4k7SvyHx6
xU0GWk4TnK2TeK1UcLxYIJ8Is14WA41IPQ9xU56YEVMXTBwSg60do2URow7yAGULo1XPgTkW4Enw
qRz4mUgjIYXAn0H751o5NeEx05kzrVr5BOGIr/RJ/0NzAPeow2FgcT+xpGbu218sQrZgqkCBzbNn
U4swczZN/vDLW9Ys2eRa2l5UmrXKRU0YXokjllkb9ynUHZe0D4DFMr2UukarYPJcY3LJlpQVO9Ul
TygARj84rPqf/gE/FHNjfkA+goIF8YjOFAcWG2MW8r7bc9SwdF+N41XXAf7u+DQMAGb8b3XKssco
rgL87tIelgrOar3OHTIkk/DRcaAAaiDfF6hIgitxDdeDCW/ABv7Dx0DxYuFhSFuzPrThkvBq0Tu9
RMnWxwaT65rGHjEn+qxYfqK6wlRDlYdjDzlYRwknb4idQuy/5zkYpY54ElGCzd3sHh05stiW6UhP
fhSV0A4BS6W/9/lLBcRVPnvr4U9r/Zujw68OWCTZItWdDV5708Xox7eauFnlrHDZSVdf9XuqXumB
2VLxaObR7jG8JFmgXzY1ZgQk93hgJMTgUNHXCIw7NHzqqod2Ei77cwIkkyxXQkOFPaMftefmOw4w
UfKHFd4LDMEBygKW0rO7NyLEIocQRU8EZoE9PDGTDjOCrl3jlfCNlZbPkxmfCcBwVL5K0tuLdXSL
A9fn1Cpc3Xdl3x19l+mhxUQoOtL9xAbMM1RSjMBIhrKH3G2UrYn/mBdGgfjrlKHXxJTCa1Mx4xlA
mn3mb/AYcnRxhvkMYzRvQZukcwZ0FzrcEowZ7XBwok1iJE2OLrjI/IDmWjdPTsskbFyWeAkCqPYb
Q3zUqP2YMUGG613U7uJ24KPEJystM74QAQ08mXeaczlraU7n4q0rVukw/7AaX9AvjCP9KKMu+ji9
n0eWPHPVJa3oyxzfm459Fb8TXrnpWrzJmNb6hRZd2PeFp0xalD9aa1q/0Oe6weI4fwPLmDtrRi/Q
XMGar6j5sDq36rLsNlO26dS5RaTW+xV+s/70NvULAQNEspJaACjBmd0ygoY118NshuOvLjHtFOkW
MKz95WgdEFc1OEZp1DTUfkdbImQh3DLtJBNGWQnc6UYMcXeh1Tav/LNk6EHi5eM54ITkUmI1s+14
kiwHztCfjiPtV5Zoq7TGi0jbBho8bzcP3JqGuXCZIXMVJDGs6Iqd+1UdHOaGEXCVACX6UdN4lB3a
7jAasEuBGjBS2GVfKFKROWXsQbn27b5/Fd7LjnuA1S8jeKnTe66+NW9xacd/ZWOPCX2YltW4z0YW
E3vm0CMvoruR7uIO5qIw7qZ1LWAHH3MdtMazkx9mtKI1GqNzQwxMc/JV8rmRhB0iGhaOFGHLvmjD
nsUid0h88OmK52KnnpHDM6/osg3DYz4JLlb8TFl9xMQcLgiY63Z5NM8KuapNYZu9+d3dGOZvHVS7
DsNUfingb7BPY+AYuQXOHcwR0R6XAVUibfTwFggruWEtQUc7Muoits545YLDh8zqx2MMkqxQJ+cN
YzQ3ynbqSUDqEeAb4G81K9/O2Xb9hyn+C2ZR+JsFzobuAjcO3f0ZE2WvfAdttSZ2PjCPHFRYd/QV
55aZ46HsbmOVMwC2vfVkqEt6tSK6zJsZ1O4YQc91d8c+5pOUKm9SEXeuvqcj4yAg8Z5DUGZ2zVVH
cP0GvzxFZ4d2FlpkbafxsOj1PTLKNV8ayNXC7BmhObbcuyXTQyJtma1mLhqGCqPvuOTS4wyAEIBT
lduyH8+xSgVnM5koUewnC963mEBAZPK0ZzRyrPUxY6HIx0IV3bBZD6jZGLzzxSekATTh/nai1j12
aG1TZ/x5HQTiWJimbGdjcqKKwyyjOehRk/7R9A+kJMUrblYGzI70H5PL4JOZ7opxArYEOgmPHojy
c5N0D6p5fGoWFsnhrRLeUJNjNcJ+jqZRvabzZLdDwTMxAjDgez6YnfrWZ/DvrA9HTmseLYH2zusa
hyydRfzzsABJ3M/POH/3aYO4PIpnq0Rd3D0kD7w1q0ZmBiXv51L4hD+HeQF8AVZX6QgoeR4YUplj
R+hJzTh65qkiflHvl8zNx++AX8cVHhwXvKHYr5mjwqdgUQj5yMauhZQM9CObDJ4UDKv1AnzsqeNX
xedGSkbqGLeRThgLxJLkmuL7SdmG2FCasym34ROVXQh8ibXjnADsom8lE2ACnXpR5VdA6tSeWAs9
28HHJQtVYKIU2gXiO+QN0NXkpQqrttlnNPnLaR0xaV1U8jNOl7Cc0C7pjHvN7SicAU3luJSbd1N4
K6dFwCAWXNeBf5Iyh1jW+Rk9GKxu2OF5c7VuaJYQAQLNRbSFbAlWoOoI4zGajjH4hwm/xklEWOed
fPHUyEt4haJ06Dq7b/el5Jh8zHBwyuekPE3HPCD809SrAe5rSxoQ/0Gma7maLJu3SGSmn5Mfd+2T
mzHcgvGmxhuyM37U7BgQcV6959NKqckHpkakmX2VwXtZP5NXiBit/wTpHCE4pESa8wkQ26bFMffm
0HIIi5L1yJO3IKVff1QN894vgM5GcerLI4RnCZsA3QdZkM274bO0XXXCoQO2GBz4TVS6I4JV4Bcj
phYOKQARdS+lC5BT9TfUw4Y/Tm+I7VP1lQbvGj6QxMbHtXo3ufDZutbvHY7qe0Hv9BMHIgmuJqAm
QPrrdmAarW2Yuh6BD2w7pU3nOaniBL3DhVjuEstdi6Clx53Ef+xFO5dhB1r/RoA/6vJSpuxCJYzO
VXEK1buf3eru6v1L7hGVUXVIZaf+FIODKG6y6FrVLAKdaiuZG8XcZM0m8RxTdpTOkQKnb9asWJqt
hy8fddCwNSmTsa5YjqHsjXgvxCxVdyYmSeEUSchsGAwd2nYPrKtZtfV35H9Vd8PcdERtDp+8GUb7
LqZvAkLQbWNtFM/p/uSsFVHp6tfKs023z1YBHNwRzeAu6Nw+detk21kbAxHNKwnOQX7xC3oTZi2b
TttUxVbhYTm5guFazY4xM/lsGPD6Q9kfMp1lztHsDr9PyGDJyqbO/oepM11yFEuX7RNhxiz4i0Yk
JKE5FH+wiMhMRjGIQcDT37UVddquWdmxU91dlRES7OFz9+VHi7NO7GvRgvGdEt4n5a1XvlhKTbqv
dCEzBOzQHdw20MpeHW+Y8jBngYvUOVFDmcD2gSRHpzs6zcbmLvGalr2nsDc5DZN3cRrhPlEgFtwM
9n72YPRYDre5GDGPx9aYTuYmVge5ZSbCaVQWml0MEyYuBDjjqVA6cjQmh+ctep6CxzGRHTAYVecy
t/+dgKEeBNpMKGdIxq0Q/hiTtZoj3/lDfsPmWNnYgUK4ARJWbnHYM+9l9qFa1yUQP+vOeQkl1oG1
ESIXtAsmfXwCbCvx86JC0rLweG/j15YzAaqCKbEXrTRt1TROuj13yV7Xd1m7U5NdNAsw2Stz6/6X
P4f4e9uvYw4rMlII4K3t5DlF+OxrvHZUZXka8z1EPYs5hEPymew4hycWTTgA1YwAt4nYW1zV92GY
EyX5juc9x55trLqSPWxdf0bZvsh85XFo7ENQHNsQ4P0pqU8hoKPqoqiXRIJb7CjJGdqONn5rocPh
1voTYpst1vp7Zgxc4Gg1W8QXbG1sHxys5LmSTDWC+t158bgoxvaFxpBttQlB5sOQfyXVrYivUkm0
hyQMrHFPq31oDfxCbBsM7TCQsD+yK8YXtIsJmqb/4K6rrqA9YNPoSriRS7Q05HJO7AM/0kxPrpFG
ylHHzbqbNLvM2D5vaPTwE7prmB85Kcdz2zrk8jGSj2FBhQ2z6MNvZTLhdXQdRV8mlZBzUmUhsvyA
huW5ek7rfcqw+S7znPXttX3BLJ1lVNOQl1EMtwyYpy4Tn9aK4YEV4KhqB0Pxy4jzzQVO9mOR2asa
5lrANkYP3NxeWFRqgMOrlwp9GvWyHZd1vyr6VRDiRnBLw5WjtdHgTz6/YMXZ59E+h3OcD8+38yHT
Xb17hyNzF1uDNI2scxGIUH9c79Ejxtmk3mg1A/X/Ivs8RQqyKh/gvKcy4B3OJ4YJ6iYKZuodWMoE
i8NkYeCIcDt1Vb1PdwzAe8w6RCWBvlf8Hkt6rhWhHd3p7SmmE3PN/SfocY9fR+sMeWYIjghZCdZu
wFPABDcGqLDGC1uPIoCi9djE+9ptgouUXmqLsoyF2h0r0qPVNZe+eulrVGdxP2PVy8/wYbMGZ7Ss
3UPrIwg/7ODSYFg69BUn9V1j0NnA6Gppd1yClx1fFWtas30W2xKXsNN2nhlPSz98rJRApLEek8XA
JR/M4bi0zWVOGvhgGqdI5brsZvrlSTLLuE0eH5X8wUkv2av6Lkn2XBJLY/srkSHuGdxzuQ/RveXw
VuFVeWylbDvJtiaTjMGze8+g/Bma3/f5lS4Hm9pMl3+/Hq35RhXOZbso3dvJvm73jxbC6d5q9i+c
woXXdIxthH2FF39glOU2G6v6xG3BVzNGC4BU0utPNvyXaqt0jK9IuVAIxSWUC23LtZbc7D1vMEVM
WTm5C/Iw00j90E4q10yfu+akvbJcvpb8g9wQFcB4aB8owa0LYCDQIA4vEgoVU0IJSL7wU1Z5SQn3
Kp5j0JEGPAhebXksDkO7V27JrI7/2MOPHv3J5e8S+JPkPGvgNhvu6Dpu4M8x9MpyRe+CuUu7vWbs
x85vOr81SV0eYtMHs6KMR2mCf+Igisu5dwn1kYcUgkSCGGQeMrpqqT9mnXARoZAbgj9ZRS4ZIt+U
BWTyvqFievjJyrkMVI/4DDv7n+ybFZj8apdM4+6cFZg4plDP0y1in77FyYY8iRMrAYzUOcVRjg4x
htTiFGl+9tjX46GeosIOvWtUOOvXD23DhqhSr1t6T3B6qf/sfCU78GuAk8HNUCU/YfFlWPfwYh8n
Bt7ENVegyJ0Y//0bopbE4KYMxb9BkY+m/DHIHzyW4dQAj8X91JwK6YvXi47cF08klwAXeEd/A20W
DlAMzi/tZNI1aN2PpnUNL9HkgKwzmsukpQx78xy9fPTieRBca+Om4FOdP5M7acO4Bi6wqcuNTaf8
Y00Bn0ly52Sbx6LjJnBQr5P6UIa+prCtbF84Kx2ms8klSS+ydn4+z4GMSQy1Dwew9zzzCoahQ0eH
Qjcznucf7meTFxNYj64t294nwZ4jcFuSBfGNYB+UGIr22YMA80FRfJMxlLTTqY3fWZzzMMDr68Re
pzoHg+042SJgm1zSOIqsDB2IGCF2V8LsVbjVX5xkOWYyep1z91eah3Iy8Fe4aqkGz12ZuEvj8OxX
8U+GvmwtcBnlN1wML/svQ5aIw7W2rCNf3PrYSdj0LZkmjnljCrs5NzywPrK1/TX2MF4YyOJ/IGE/
TBKy3NpB8QBIceD71MWZvksMqKL2YIr3u8XDxZQElI8nXXiygMrAJprsGIFwnyIw30oCS4NhENXE
0o5P5ewFJiZRsuM81eOBcD139qzfI2TpxdmcXDSYmhjSXdPppzdr8JEAIx32DsCm+KZkM9xVqMj1
8yO6cufnPACbJ3OgdEzIQ3IHTV+biAQ21qsBpIgXXdsP3Ewx/I7KbRVPyv7KuGC4jgKvhdz7q8yh
j7+ZYExWGNkhuHPziycrdBNC5AgaYsIHNBJEPlQAxF6GC7WA7NmwP2lDWVl/dJQ0efO68+ly1eYs
wPyR1nb1se9zCp6c4rUBX0DAHisNziIQ1khXtYcTtKi2HXGWYAsCa2SCIpAqunic9uEfaxZEV8TV
tj0wswjUabBAfZdidEpsZq4s7PQrzPzmCQweukxh7xX+L0dCg57gQ9lwVjxCuaCWOXp9WdGXgjAl
f0raXW0/HsY1Mc7KXK/2QcPUdgFGYxJNmYxk1klY380V2x8uoQoeJagwLKD8zSBi+OU/eT8h1fjT
0q54RXzCmYDmGqOcbdFHmWg6gAzfcQjZLbMZAwJmHOM7EGGZGOCnpOdxOuBB4jrNzblx5L3CVA0Z
1w88NHnoNzyZyXeiL2FTqfua9ammyGDiCrCDTCu9G/41hmOUHsL2jsRsvjfxgWR/iYMZE4CgLcD1
4XtAEMcWKML+KpA2AdthFNLheC0O4wH/Bc4qXoEJeE/bT+ojs2UsrelyssM8QsSD47phbxiMdACl
6OaMiRYTncBuaLNyCJyc29Hm2y8G1GD0PRwVDJUag9AH7lUefIanL4tsAUF1yeamcO8GB9MfvwhO
3VqZMSgAuQJl782Lu6o/weinmCKqQ/o85F+RsiW1HvXwbqeG0L1PihDZIprLN766x8EGjYDRLG+K
xnta1wo3WXfJ5/wbE2FsQcI3Brv8dBlAVqyYTPMFO2JZaIQH4BsCwXezp/AAmM+1Tiga1xdFqI8N
L/Yv7uY57IdRcBww9Y7TtrirxT3NPkvtPudegjVUPC78kbzdc15gpEHj8Ki23Jfxn8H0vXOe1BLK
o7YAzzQSusAe6CdTp4m1g7rXM/QI5j+dvQFwJNtr4BS4UhD3fj+wIfwy6m9kyZiLms8AJ26xIbFT
gsQ9Zf9+QTaAJDDrQRcERuNg7oBPxh/KvUsbttonn3YI80gWv57wZineLR52jKt4LYHcWBSdEG1l
dGjvbhAp+StVHTwoxLpzcwMXgLBZs4YpUIFP5MLdb/pioxSbbEdamzaAFgusSww7eK7yx4xXyQJ4
PYGpKQImCQMqa2WsrfhTj73YW/76UZilAW5q1AL3/+7184ovMda8BBanG1sCY1TDMkjXT3WtNmv9
A7QDVeFlyOL8gWH5kQnD8qveZvbp1vd7WHx8EL8D5/ajoZQ3mIsLEvMmIuW8yW8wEDqvCXHO5ZfR
f+xP/kOsMLE+Z2hz0XFJsIrg4JN/yn+JwHWmgp2jwdOmsbRZDyj+zbpX16O6VuiYPuTh4aH4ecXE
m7gdfFzBmQ2pzCyuBtEi5YxrAJ4cYF2fBRSllh+lGP1ROeQYnGEefjIq1F+njnoMKuFw1tHRpoo/
R6G6sllL2NezZVEdn9K51y9mCjEKheIj47f161QcqpLO51ClJj6eXabITPXLbBsXZOrfhhdZOLz0
1/ql3gSxE4Ow9Q+HQ82YFSUU9lQ/F8zNGJuMWCTsC488fCkfgGhcMuvAgnwZnh8mG6BFMP06BwfA
aAlz+zp88yDrnnd/A1RT7zEjbJRpX/152d9fO9n+Nvov2/p4KnvyZDY1J29zAb5eIueqsGx1oBX4
ciV0C+F0mJeO1HgJB47Jpptsag4wFMBr6+eDZ899Zq7ZrCpyHE5WLpVsaWD8jFc6kj8ts+9o2Qd4
F4vHSxhdGTazDGE7EbAXZCk0MjLev7gCEFXOjWUATqEHFEqT15C5eAez2mMjia6SvLz9cDLShPwT
h/Pf9fuBi9Vmg4TTTF2CH8307NtQv9LnJzOQ8MIYAMGAEQi3VOjywYrFmPkzOwfzbuYMUiOcNLj7
mZqLPZipKHGDsT8yV882EHdN3BAOTFb0ohBEyp4BhLYiB6f6XXpW5O/AlY6W5PTfAzJoeoD2CRxU
w8ue4BQVkgE7sEJpAIv4LsWcSSm2Y8wRkUKPX48l5cYkmn8z1hTzxIBeHfymZi9L6E1NPp/DJ9N/
BxtHmHrjjrkBpxj8N1ngWyG5wVMBLTK52cENfh0yWUxLxNSC5EH3bT/HCY6WkP/gs5x0s6ClfmtB
qQV9oh1A4Apq3soms5LvalA6nAhq0geTi87xaFiMtGjU35gmeBYxIFWTS258sDuCneXBHH2jPrJ6
y+GcGBrGuZE5+xI0IeN9rEP9sEWlwCuFJUpE+cKj50w+R8Ph6FWmJ2zj60ZZOzwe07kQIZlmM2tm
mm06D8ao/U3C88eQt5o6O34xUF0JJSnZuswwcKzBNKY2C/Ky1UHtE2g+q+MJwwDzBXXbI049Z68f
DLEOw0/nd1BOUC4Wmd9pv+aVZ7RfvN0nHBBonOAtisXYHSyohrP28oKZaGEoXmEwGp8ODpIiW6g/
9Qx3PhmPkP0DMGixl4t9GzAY3mEQTMt9Re9x6mGoqXa5RI4Ke+GS2f9AczI9bEB/aE6mQYQo7NLC
7jPD5mKr50w7N9o5fZ4rJoqPUzg56kBXgQU6obFLh3WIu+J9rcR0h7xpF+sHY6jcjXJXUlfPfAXt
CTsPlxZJI7ci8MsMtMwOr+RK4vwdrl4JX/02BlUhb0bAvyt7yp0u1WeBhyoqzLov/h9PPv1mJZla
sfhaGBGod6TzI/tvTWKv4iSPHRWJMwv+z5AIziGec/x7Pv6kNjyi6djN0thrVEsci27FDwbfCeFu
DnIQHhk+Cv0U0WYin0cG9FusOyy2vIK5tdM4NtIZ9jEAh0KxQcmm5UswjkZOEK96fVOOWJcz5KXK
Re0i9CnyG5os6FziH5SAzMccppfK4HIifL3jtrpw/GqTafXD7k4EohZBIpiHaBxEJNLIgphGOZoN
bjUl7QJ5p3d+j8G4txoMh4RB4eWVu7LcyeBnqeAyN68ZcaJGmpcrxpM9fVjDDDvfCNhXB7wCdWEx
BJ/gBOuFkf1lYsVyg4Rc0wHd75Qlb9TD5tOQnRTRIZj72Oa5WzHhgZ8CiwBfQ8dZ3uNvWRCIDvxu
onwfnD3Ijb+PP8zi2kvDq298PMg3qWuDxFN5RWMq0ZikWzcvxyk8tVoizEZO8cZdaT2uU5gceHjG
fS37TemPpc+xPpH3lWuFS4dzJ3y6rwAU94oBZkQNFeXUUMggYr42uLgiRDAhY+yycT8UFPX4XAzU
YC+NYMUXQC5JeaRLch6tde2QVrPjEtgrx95baR44MYPqZni7xKbNwDLeIB5K9hTKKf4Dk4wblHb5
ZCMzCW178Cswg7guqU2myIra1HElcSDyI8kfqoPSHB+uRCvW6ytApNlG4/E5OYyNL3NALuddtHCI
kjTQDPfBrO6A3W4V6pVwqH/n6SFWxBb8K85DW/y/awELPQdjviA+cr4KtgN8HTUx5Pwu219a/X0D
8SYgPcC/OHbzIHM7M9iSUMnZ4AxuDEveBtjKiKhA4LgM8eP3GvE/EkM0KF5xywXl9kEVFf4Tlqcf
LopIbeyHNb5rY9P+cDYS4wZeXqwVr54p67Ttzg/AM8MMV/jko3KodIYPs9YWGokP4ETuYxR9Xjms
FrKjHPGfnsb4F8MHUC7/gyPhWcMbFAMWcOhriMFVPEKomNta3lrFLi6FgkTUf0J8jRuDq8ruJ6m/
f6DWUL7K/VPe9fIuCiH4bkf8atZGnocgR0JCLgzZ+BJXjeka1lpp8bzPxp+SkpXqMDRHQZ6oYAcv
oSPYw26gB5V0E823El6Ew9MrPUJXB4nXAXInUqW9p4G4lH3KvwLJlzlWbStli9qGQJUeh+VMQY6+
sMz77YSZAouHTzSBA3O5lTGT2zuD+MxkRXgTiQ0gY3SMKNya0+W4RCVfUXaTkpVpli+ZDiZiq1nK
lMU7/XsUwgwm+a+3cw47GPHiTt8pzT7Xd5G+C1m+brG2avlWpKX0WmI1xw3TbPmoZ1LumPL5erWJ
ZBDm4QXBWrtG5cS5xdu5rvAg0ul3rKxzHxz/gPrs17X5n3PswN/C74Gf/4cjr0t3Up27BeQtbcWf
Rz9BwlxXGJnokRvItGMqQ82nQAIJ+XN2xZrVoXTT2sYeihzMjADMAlyTGdyQ0Fh0C3kNloImKJRW
etlqdQ39hP4xlQoyZ5ga0ZFsK4W45lvCpCiKQNjGZkiReqa5KVP6JKmc3ygw7hbyVJ18bK8Po+SG
5pUfMChi7OLETGu6SrZUcEaTuZIdOd/dIX80GLlgQiBJ4+DEuzkBCyG4LpTRPQCHrsNxH5f+dvNb
Hkw3E0Wjsw3EmI/rIxJ9mDjBNFYfaicwqVKLVDiLa/M6NfFlmF4xxykTl8pOaHf9iaCuqp5LL4qP
eXx8tMeQ2X98tJ8Hxl1t5cvzxLiO3E6cPPO0YSMRmwDgvBpnCJmP+hqvwvymGufWOFjVsR7PSnPT
+7uaf7eXMacd6qOP74/XPfxMiee+uEcSL/jqjc/cANR37ZWLSfyi8Y1oH5GmeXnoVCRzOYWRG2QZ
YFYEOJCY31QuzlLMcvxOrLAT4+5pbYBV8cJltzbyFVYSzJDTGBhe5MXD1jR32osJ7aFUjklzUjaj
juEH75X7O4eLQ/fBs8uBAOM3Y3P9JiSrevM01w6KX+7iKDoeBcX5hu7zMHw5mZff0nQR0yvxznfC
eUZeUnkMExFSCaxrwvNorElKEcg88psBhnCOdbMH2P1EiwKHZZ3fIoMBi5r3AQj1ggihoXL2KyhE
E5mwiP7J96ka6zCwzgUecnZGBlAPvtDJkvwx4S24fZ5Tf9gUgKr29kVbqb3n8poD8Hcn4JfgSJzi
4Vzah5hF+YrqlW5e6Ya40rPZ1CpQZLwdGwQamPv7euL3tgg7DCFIi5NS4MURRyOru8vdfRg/Yv0m
zYnP6J3YKexo7x9HLFaxDzlChAeqzfIH4xrKJcY1ho8cM1BegFiyvnNi7aeDTmHhOYgFH7Bql6o2
9fCcg7swmclhaLDcp+zOo+Lfy/gzn3M8VFnOBM39qWyL8wM9dRFHM2ZgyderP1XVWU0upXa+e1x9
uVi/Gkzwa/iv3esioQPuoyN1RuSylqYO/21KmihD+ZQIOm/SJUnGAc05EYamol+ToMWBU3A3ac+S
cZiQSG94YenzoikMB5Yx/sjxn7H/E8Z/0AL1vdrsIyBuiaM0NAnRlwOBRmSuyF848QXiB39btj5f
ex/vyUw+rXuffgT5hWPYzwMIzo0CkMT4DHLv0d4f1jUGlhfzdB9GSg2EE/8eFWvtOU2n5JMsL6CQ
BStw702CTa1ADp4zJKYdoCznoXZziI5O0yUHPLjE90C95ZNzuVoSotVeHg6iuj305l2k3TlPUmb/
XNQ/DkKHi1fs2e4YrEnH5oaygfWavnEO84mHgwRpaz0uNg0UvvKQ/mM9Yb0CVaO9u717KOkMUenR
3E72w/Q11Tn28x9MX2s8qFStsvKYjBlp7RE1gtKpq+c4REAFFII5Q5XiJq/XNBYJhprq6UsMdjTU
OiYhxTk2mUk8x/UKco1G6PHdIK3nux46arHT8n1v79t/mr2PZD+XfVkUXvqWeniEh0Tx1akmsecl
w2LzZBhn72Eq218wqR7lH5hUVEjMN8UmWUbbFX1OyoYpY3LWguMhTg9l7Nv9R/vcXC3+LUv7JYoU
RblYN7Vr0rNLfhxN9GSRMvqlgGHBNibMGT4obKPPkHufkzJ1GX018BtAQoX/kPxCPZAU25WRP+Hp
lM8lWShumPW6x+cfzkUvpbmhbpNtPCz9LNh3sv+aGw6kJ+qzKWXjo8edPmxLRo/N12hSeISngJZu
28eP+1pvUA8Wv0whPqT0/SGpHAtGv+KToRqq3PWcUd4nFaAx6U3Srv0s16/V84qUmdrTAZSKMX/W
56A76tMPfrw8voz0NeoLDQl4gU1ofLolqh7IsWw9Wu6kWRtQmuccdXKucBzs5V1R7UIOGbrXZ54K
43A5wTcyG72apvRaiJ0JI/VmgdipY5BbljAmejKGIP9IRaxLa53CJNI2Fgus5WHc6HAdzENnIVve
87FN4chhJV8U02RmlGutFG5IPLHxwKsABcsN6NGrHMuvysszOSvDse4OKIWveBMTKgWNKuwpuGS2
8jyOt937x7TDDbt9epyEvhIRAcSrdEjNk/m82AiquqPoX2b6o8Z/NBaAefz4ZlBCimlfJntm2sle
iveGQAcRI9uir8r0JBnrIxJ/SST/4Tp/yXiBAlWSg63uJ9MzOPntpMVGvSP1n8xcrquoqAVORwaH
bjENnWKLx+J/NosAoyqOfGTFcHVsquXf5haOHy5VIVMyC9k3W6na3mvtlkLrPY5vCZ056bj8cXj1
3ZSugmwqT5YvCJefoDE1cqUWh2NsCxvQ3lzVTAI4X5y8Z33uS/KhX8MG5s6AYFJCbnNwfyyzdMUE
VbUuWbHJZ1ZGERS8idNjOKfz9BDB/ENrfa3k16rUxV9srcVrxc0aq0j4+u9m/T/fMzed3vv/bxIV
BSYS2sTKcUzMdGw9Hnopm55IPjNktPagn+vFk/hSeXCKD2DMDPwwJLKe/cpEL5hcyiFgAKvc2Sv4
wenS6rMThgh6F8hz/uauW2BItBEtfy81x2PF1t0TU9kTrkejRnEld40YwNUGrjByLXFPtBl8odWL
ZwjI8v9imxA/yhE2Od1N7qtD7Ob2lndXdCki9oQOV3+tc03NTe4lsAVVd7mMYHzIm/a1pkDAB0aS
bH+kKWJx0a2MY9qRvptobt25CVZgYgYxlYIYSlHncJVTlT0Fsb2BN2UduJdFfybjd8QpimFdIYK/
lHoEDw5PmyPWXPvlDRy6pvxDvlNpuywVjR+4spc+12w6B5jVVz++3SxyKLLuDSe5yPjSVPP31zti
5lCGFkQdadEoBXuLHgqmBSgD9euUdJcQU+0X03XuxHFA2eY+PSfFbKx35OzwGi1TQcHip8CA0vL4
S65W/9UtUrp7n1vd9kHP6o6ZJtQAy3TfzAQGlkBORO3Fvxvy0dtdyZTsRowdGQLaCqZSXZk14wrc
PLnYMQFMkLo8lbSeQwFZJ290O9EzyQZVzWONEOf5TEHQHsipDmS9x9XznzFwK9sS6Y83qeSmlRvW
azi+/I8GIs0snPSSGhuafpZAskj7ERflCkokwGLyHQZbc6AqAAYGz9eKn4Hjy9yR+5PVn25M5xBH
fV5Pge02dVKWJ5qarItUXivtyhSEKIKpXSXMIs9rrp+H2SDtJ/L+oYh6lL7zmmpjBm7OzYO47KLR
FhnYwHGZj2R5yC6Ry1kNeG/Yq1NfM/3O9OXskG8zy5PIh7Z+aGF1EaEkrkI5/RlsOu+ITYAjJl8Z
M+5fNEuAqWVKr8cX2bpMyqvV3zzPC06Gcu+HT8/rXzMUKY9yk0lwf/RTKdm/iMe2PGL7ZMGcTCTK
36MybtssSuLwDf8BJ3/n8q5NgEtIyx/wMMwqhmAl1BsF9iZLkghYw/vFPnnTIKz1hE3miHUwRkhO
8JXTO7BQ/VwHiLpBckSTe7NruAgwBgdlw9XgicN7mGKf1R3qkHMvDzbVZJ4WF0YmYbzj2WPVqJgW
yevE2PQS832C6kKhI7QM4iBWPfTQYF0lHvgdknU5E2l4ayPDB4R2zTzQK6GVJzA2vzALGCaiP+NH
2/HuIgdtfnkhomSkFy0URJTgSpyoVB+Yk+wZymb/gC96sPPbu4ONGwMWmQsGJPHUsHH2rsJOOP8g
pkxqboP7xPbbx76a6XDlNySWoSDzAZgeH8yr29gXnO3hU+jC5MZ5IZgjUwmC8pJ6Dj8B03iLXlzR
yC7A7ojTN9xrB9NeM7bjHyJnyE3BOuGXpr4gxzhrn1L8IgT5mrVHrAzIPu271E3kmx7j3hruNm+B
h7INTzDAJ7LgV2L8zAgNs7O2BEV0kZ8fCJ+6/WXxgXD4YmjB4euJlmjuUdnUk2T7dBlAttIXL9vh
L+YU23RYhuzlmK6AX3NtIlPwrCHLbajMw9gvTTFGDpKL111oDSMe4A2FKeZMAJ7PKLyN7esaZNgL
ijMDcd5gKOw7ZNsw9hzZxwLEiPOHcrZo3E4QS7I5jTAmre4bVdtMRu+BwmJCqGFFwyeH58J9mdO2
coQz4yLXn8X0bJr0pRyM7DBah+jE/SiEU8C9sRb3Bq6FOPnicD3ZtZM5cAeRXCnWQSu2+ShntxPw
kwAMGt2UsasRDqXQA3Ye3ebgQ4NbXNzb9NO7Y4YvccK/RL3jHXriBs60NzLpXULjnTvtR/6PsZam
nPPy+lr09bf+U1EzhTjZ7bJZOJwn2mXsrzATRuBIoRsVriWJtxIzCZwHTgtyt7J33F4xI/3/12Uc
c0SlIerwTIIiKcjf4AwJRMqq+OH5La0d6D6KZzBmCi5/3SxHcA/jKnOgqgDvINmt75e+rgoAN6M8
Xg6gEH8tLoFT3Ez8+xxTco0HQyRmp+2KQibLE1VO2p5wdm3/IdHLG1zNQHNg/CHgRjafzpZKZPMn
05/cnmHKYKgeMhR5zNF06KuZotDXvO+mm3+n8RXvrG1jru2cNhZTg/gdV9Z2fAO1RCPnVHpC9SDn
kPt2NXEYyDtYKyGkIbNNsH4vAoFR/M1+83Rj70drTwQihs+GoBD/JUgd7kqNs0To8o+sWIRNWJKw
wwSLUj44f+nxOAp7LxHF25icM+MTg+tvPglOI3vqS8Aj2FSph+A2z6Wdt1GIV6KHJ0Pdfyu5Wf/J
D0Asm56H+uMvT9EvQquK4T1yicZ7g8+F7BBmBx5oRBl4R33taUu2Yu7WaDC4KHo+tmQdGYwhPMJI
2GO8lgpipj5AXKYeo35TlEOMS7R6Zck4xFe1oxldKCeDc2h8UCjSdF9V8JXs2lnXHDk0GdnpSXMB
GSlHXgBN8OoZ50GUegw0COO85o44YKGJ00b+3cyXmHnxePDBM4OnxWNc/s5vcb9y1MQHxPBWQ7ci
NUZ644Z2yTTHZdKLvaSDOYKHljMzrjcIRaDy23whcjkL6UvXYFU4OjZJ82BSlBXtOESgUnTygY+Q
z7SeSXNO+uNwtGGKXcv4TLcYay29km04a5i7aXP+HNgEYF9a9Q8KDaMVdIPfY4WU/8mo7Xq6/GLI
6NjRhs86+Gqab6353sH+Es0jL2SZcXtb4mwg+VMvHA5b6qK4MCPP8EHqu1eyA9b1wqLKQjYjHAoq
kIVtWxUet3WRv+rX8EyfxYwdkY0GlAySBygZaHO+z+EIm4Ty2GA1Qar4VSh7UYfE2zahumoUZgbO
WhFTP+o0aR4CyoQJiONPNBsm32X5pyv+Toq/d3sKFEoHmL62ddwkzZTT64+B4IsYuH/aN01htlse
numJBgi+UZD4NIu8PiiimP9wMHj9UCnAduGUtJPwhqGFC/BYKq04L3XgmXacQP/HEsMtk1I0a3hq
tan0jZRvF7Ru5Fsz26ndvnz549uUrcnClF1MS+O/M8T/PjeuTVicH9Oknh4duKq9he/8mljCChxT
Pez9YGWH2oB3iOcBOVlcBZolyFO+vaUjXaLyB6HU1z652/A+/NLsvBsvszxxR2VNCGkOsikcRFQH
pwIVR81ctgUlDEsOaP0pKEJqilYjV6c9IH7SqeZb1knJ6WE7fLcJWPuf2Cs+6h8sp6zsTN8Ev4Ls
kzb1gVyZJAq7DR0FiO2M4eaOr8mU47nDxNUOVCBZVKKMiHqiKIL5GGcB1p5mfaxkZHLOOIQSfzWP
uRPHXiZ5fjXDQs6ZFIsYOz+JWD264IJvjA88HIhJ7AjtDCm1Hnf0dtFMgJTqoVcpgagmCEABnPLu
GOm4HBF8BKPd6LwCvOJsUI8Fo9FzyyRbElYFW2XrXSPZ91+5fi+jj7K+0nyhpsc48oOUZNWjPOfC
5PbPRLaY/+9oSwFdWJ2rhADuZXxdCpcawK490lcwZ1mCQEUOj0Mz0jC0V4oQGl5T4agBWqA/3UJF
55nmCCaWa1puxhxK9BGFyVELD7LicyZOld2obnfTMFgmlMRaAjeLMsqnAYymVnfBAuRNER7VvcN+
25QzhpuyuqkZL6d+mvpRB/Xad5Vv4ELFsS6OaXE0Ru7lh+p1gKnHgDMVe75V0oR6dokvYftYH4kv
7oIZcz0KqzezSBEFADY0snZuoJza6wquxDScASxt2F5J9PI/9KNmP4GgSxKE0K9Nc/em0ZycdAdo
GhvZbdHKyysNAEDKGecUWHe4UVM2iKLO7qOsDQ4JDNwSDzXhwCRISTybm3m7pHlao5Fp+4i2o+aR
XWofJwX0tnYo68NE8WNlHz53Rr0lM6mB/vAeA+UmOz1jhgRehMK90/k85N/VVIrv8uvOKaeqP3v6
18z1EZtu0K+TUvi163DNHZa7J/YLjNpAbob8yOeQHlLDN7R9Eu8bjYaHKTfpcjPcj9YMu6SKnXxH
0oVhJY3CXJgtajno8uz3nHvB0MAJhrk1ymJ3Cl1mqROhWu8ZPJh7Dyq618tLnIc4zVh0ShoZzn1H
VxGvJ9QjXs9W9m2Ol0yCw0NU+bt5k7ovC2fAagLpulml5KCCpdot5WgZy+gdixf3zRZuwHy052ay
6Lg3uZbh6pXohQ5bLDieUnp96bWPbf+mPoSPbZBt9YzjqafQAUHk+L/b07NbzaiqtxY+OEHhDHX5
TTCccRdh/gAJiTWhOPvAY5ibYD8L8WsiZOZ7lEmsRqC57TXuVm4cHKyNzc3nfA7vg3JYnJhwPF/v
liST+Sg2B5jP24gJB4QgBhBMLDAItGeOUJSBAv/q0LDkhXwypQNyJ1C9+ZHTClcRjnFMdllAOKuz
6QpFlKD8u611TtnQwvuBB8gRA50fM2235iyFgiouIOOb7IW3AK8UWWfIO8QnirmtwzGAzifuY8Ju
EsxR2qsnGyZCLdTA5ZOoCyfdYcXZhMvx0refR/WEDYZzo+fDUcsAO+tHSmEn2FhWZSoMHFjotNds
fLNRbdKJ5sZeBrjQarLIIo0vCFyHR30YK/9REdGl9WAbPwSnnIZ1hNGMllAgUfP2hDOVixv5POti
v6/VRnrTtWusXzMsLf1lnEfRRzYCwPLU7BJbx0D1K3XXPPyHenzMogpv+6l/XtLhWte3OP/o5Y84
vkvkllwTThqVk/ixKezqBDk4D1dQhTXxJcNjgwDOJwERFj4KTjpsfTjpgKPAZmlnuXoHmMo2Mv5W
Xr8+vJ9uypSXEs/B9/huZdFcze7Fs1Ln+9eC/44uV3ur8uzgLXBuyiGh2KIRIk3ZbCp1U6hCpCGo
Vq5zQhXhWtJcuXNLbveoU4IGNIuy/fPFJIcehQNXdq0+0Ucqzm+ifdmw7519P7o2XQMbZDeC9DJc
Or07j9VJNqZK6IztAnPL8ojJBWMdUbJfjKNIy6uuA5+z2jX1tuqwjm5S+jNajCsEA2JzpvYckLxI
9oZsp3S7ottPjL2CgW/Ofv+ClKmf7OfJ0kREnWgFuSlp+kwPwO8keBftFtpjGP8/ns6zuVE13aK/
iCpy+IpAEgKUk/2Fst3dZEkkAfr1dyHfM1WnzkzNtNsKwPuEvdc+R9LhaU8miKxFVnAc++PzAiaB
JqbDOBfTx9B0/XaI6RP1PPaaCcw0Fetogn+QtoO7xS1O6xHBDYDmgFcP1BwcGqjO0zQCm1cqH3Rl
a8WbdxgnDQQ1e33Ib3uwuX26/R2fQftj/TH7dbjHsPkmDqnyFgvTbDSiHxVfEw22D1CrAPxcCFjZ
pmC3/6HmeF1IlSlXqIef8J/TJfJxqvkSQD7ziJoieZoWIFgnCI+pFqp0ak+qL4PUQ4/HxhSp3i5g
wl/Arv/qyqsOIcfEmeiULY0RUKHsX8XSHjMyudIpamU3O2Px+p9IkJ/k4OWB08kBol28qciWLiXY
Hhmd7+au4lQ8cuQ96kPGZ7BA/P7L4ITteFM/sZ9LHGEX3GF/Kcch4Ordrkg25W1G6UJXcrExIdx8
nvYP9mMo+UdEOKg5tpiAZw83QliOcq2axInMSkWUIG/Enc3lTx8EyelXt4ZuDNM5pKYhmV1ceB7g
OoncZLxmjBtK3SoAG4lSjPKGdR6q2tdjrbHFkEK5Dodz8dxTINPOv7vh5qQso0cQW2gDw74PGbF3
+brQw9jN1YNSH1hx9bc9nsffrZyxw+GEDRDsHx0kjhsPbx+4hBxk7z0w2cdqK5G6HEumi7+CbxRy
GO3bAvqxoUwgSUaiFJ2oXeQ7mOETKhuEtmW165M9PdTHAiwVs+xDRldJ0cKIUZqCzOj1pVWdk+gw
caJvdmydSutEjFP/NfSkP6HQU0TPoC5qPAlGCUpjRKL8Ey3U50LBbMPwegpKd4m9jrK5dKrk/Sgc
I4uuft6DFzI+G/VrlJDq/NwquxCvxuv6el0zFXnTcmAJUu5v2NWSRfSat2yb/4t44iFLxNNgocKb
17Oh8EV72ZXHdvEYvF7zbBsLCCeLbUCimXiDz3Ea2yI3Q+z/3sur9TUbP3nBtRNcFPOAwFbbDXcq
5B1uBOInRW1fUuLpe4lYcTh4Jw1UV37plHN9rsbLOF6UfwZysfqc/ylZ9ORr9pMIceOVpP0/zcLC
gxWyOmgjX6MRYaWOriSY1uc8mBA10SgySiPeHFEcz1ybweF22CEEftp08AwOJMJR2hC0HbQ7JniY
Nam3J3E/iz1UbvoSzz4yWpjU3HaFfNTI9TBPsK/MKJSvSA7Nik3hAcmhVjIG3wvKzqq24J+1Y5O6
szKylfialRcYV0V8bPKJcTUmaxn/xtIYlsrAsbF6vla14vdxkFlBTiUJSml5iLBNscLKnbu2WQL0
828yYhI2LaFgMIq1OZTgMr2ervL0HNuSFndrUQpfTfqVlp9lNZXu7XhauWIRJJX/UFeFTJjp0nzw
hSD89AvXKs5le2mEj6T6EsrvNv/JgVqL3yAYs/WI1fQZ3osQwBIwIwKRVG11/gPgnxisBmrebS51
LiFYAiAsZHi2SD3tGPJazcJxQWQNEVeZQSosI1tYT+tn7J6jU3/b9rtmRPe26vvPobPlcUrpIfXE
vG2Nx2T1j4tDLx9RoFTgIawTS09AAHiBFxV3y5lD+Le8zltIN7Ps6foJXohdrmyUP88eLY6nwqO4
RGzOzXBgyTUuz5riELbyUoCczcd6T2xSP3NIXaEO5yVYBHtakAq32uH8u1huSCJEs1d7oUGRJO2u
hFlNypuUuVftlfb1fAfXBx8BUjqbADDp/UHmMfY4js9TSLQNoWTotl7JHklYMbM6T5QRxaAodTqb
CLE7/A5cKopjJWugjj6Rap1XkmSXBuCEZlpJYA+5XfvH49iMLjFKrFrHmWNINule/o1JWOPS59sO
Tt9PMf4Qjnm+65TNjaX7mlAC5/kkOGMvZjtT3vC3xw9XRzHCMOvdt5x3MaN4GU3pnZGpLXwl6bTz
sNiQTnRrjUX2y8NAFGyp4VgNUIpzLrFt+Z2JfHCpqfshch/ZRb59BJgoJ/w9xLhfhuevdJ614Agn
3Uc1Fv4dmIVMbKPbN/jC526xZ9WHodzAdMr3tl+w09L/YE0ntBtC4pSDDmLVWPxv1YaOEXKx/cPh
ySmasbuovGmg3RPayZIGL5hJXJY93o84E1j5McIhLnp4K45h1vGKqMlcCvC/DBk5t9Uj2NzbOJPo
SqmEx+1zFj+OsXliJlvo12BLBf2bdE6ZF3vdI2zGtQ2tmkkTUkoYIlm07dR9wmIpPbkovKXXZOgg
5JIFAusSd2HxwEv2zGutjOiVVnxnRb+1ry3UCMK03icXloBonKTKIvHrKdQcW/5Q2Y0x8Z4SXxbb
Ac2fb6nh/6A5gLsNeYMEXj4yAiGaABbkr6mNQpT3XWQAYjP7Aj8Cp7m1IVO3XFwKG8rykB/4uvkD
fI/uRSEfC4Xfew53gR+6ZSGQansy33g6v2aMQX5jPB8iWHpmYcvIazsQx9tE3ez/VtB8TgyTKXbA
Kj3VhXnkowWNgLXIHruwbrd3sO06BdTDmDQ0suKwh8ne00+Iwapt/zoSAeowuNtCw5K7XSevxYPM
w5hg3AGHlpRf7RbHozRT0+0DmFWMXGviM1FXQQV6ylO+APtLzl6Upoy0LHHH1chQFDB4Qobefc1E
LM1OfTcjL9m0pWaS+t/ikAIIONhT/tDkj96Joq+78GX1X1jnxO5KJfWGDnashNoAM4hw+XjmlwXB
3gB6tUXj1GCBXkumoEaIV6nvL8GAiWeBTv1CsrwdwK2h49HwMRz0xzH7MuUgkoNcCQZ59XSL5P/5
Y7oCWjlUilWHuqz2855RBk+J6S1hx5vwt/Sk62DBosM0vviocuNEImql7hWAnfi/0NEXIq82tC8o
bAeC3f7VN+hIUKoDUsr5Msdq95BxqS745UB4+dW9Esxg7kwWxLu47lCj0hvxKrogi+c27unegqug
hEzmG8YbjIqFIEc2AziH2Nb/4L66nX1djPv5EV3KYn7BOjE2V1vCBMdnw2swNJ+c7+SLEAnStoML
gnGA669p62ri/kCaNsIzOyDdT5TjTTlG1bGsj+p4MIoVLwhoiwH6m/CulaEwKqYcY9KzHLAV2MNi
RgSAvExw/Nl1saiaBURH8bFcfY3aOW6P2qxJ/n9tmqm+RQ1YrM18U+qberDv8neR/cmHv2r/VwBG
6hv34M7uqfFjwf9l++Xsdfw4O96ivdGvlH4VkfYMFtlYCMPWiqbhjYpeXrLPWrI2jXWNoqK2w9zm
NPR9MsnigyrNbskyZfG/T4Ez3Pfya9/CW+x3oPWMdPtnZ0Hux8mLeeC9ir3DfgBOBhIPsm03sQ7h
9w1vfp/OGcnlHJgQviNXWCJQ2MR4RAAXJTMF065xMjDcWAdUus1V5Jk0v0nLPlqQK5QY80accoVS
RKSsjlevwk8TqH1oU0NyhJocOdpm1DbFMDNJbB12Nx229O6O3g1kIVJgP+5X5IJlUXCf9s95My2f
rWSpJUuhX8oqOGyvh6AJx7vnMWGLDek23q33OhVRuRcDbyQRckoKq43gBoAs8gWWuTDwji27vc5D
p/o+mTo4hsyIvISD5PQrcuLDmOl10FohSYG/AYsvyYm/yP1MWlySK+IA1QZtyRQAIncr2eJYoB9e
iI7YLmt7DVbWQhLQej2rmYKkiIV1X9zE2YOnFsj5Kd7hd5/JmAR+HwObV7SldMfXgjaATGPW+r/J
qxlixCBpv29kNl4bBb5LAECwgPRDzHoOEmC6Wp+wHV4H47k3kl0bb4YMXH14Z2vKu97Vnx3xIszB
n5vM2Fos64edbu5kc7ck/BD4+3opeAlzs7UFz7dbU4RJ2frxDMsi5HPzM+xY1edzvFrJWcH4rK1U
aN3RMrJcOfStdEFIkYlSbqeQ1FHNKW64QjqEOwwVEcRTx+KuZT0eihQlr7Vura+G5JA10snHuD9V
pfNQzr1LKoAxdes4X7Dxrktj00c7SyPQ/Xgfz8SEY6bJNxL7f22Tc92AylbRO20EJ32sYtUzFe/5
9P7E92UNuU9dqNA5KmxiixuTBKanD1v5UxDkRob6EUAkiYS80nFXoSgZlzWxmlfxtnXO4ExZuIMq
KWDauXGE9i2mvtTdWiHu1VVT4MsbjeiZbPYHf9y+xLGgYvja+AR3DoJHiWrOisxtRV9/2b5TRv6I
wPa7TNGcgtlkukDvtn5RkOHQQAnFXk1fisSa4GNS59xNfjgFWXqT0J9HOCqBV4ggUopWFmWHjeqs
Ckt0I1DX72vTWqfRuoymiL9nQlbdumDujhOgDk0pbNWgLQiD8St7HheeyYVIRtl9YYBVYvsYzxPI
o84zmsNNiTRHLJ2IrFYS48BbC4v+sUChryFixHoNc9MKs0AWJ4k6s+KRyD/DIUnIVYnNua/fX3Bv
4U4EbLVhnGRbty+j+hzGK6zqVlk/ujC5TXjYu+v01UKSEMFf2vR8ex5JWX1m3w89oKuZYaoiu+uk
7h/SnPZp1he7ytzlBQvCLVqrjozqTZdurHQtffwbi50hTI845CYF9Hb/kfnwb2GkWoKXAbJDTiGw
HvFiFIZ2ygpnc882eUbvtdbbda6FBbzKIXgg0K8OPWEz8obgS185SgqQL7cp/VYKrEmwOmkfiRJY
STreipUgng1nYOj8J78obJJRjRlguRZEgFbv6XoJXAPUos11zsx89gJYytfYrCabR7OSpen7TL94
fGbmSVxBYTbPd+Pom7NdtxTM84gYPT2O+m5Q7GIW1YhhV88u5FTg2ZVeboJXk4Bj2ZLikMTbPGac
Aw0YwAr3gYvChJ3QaLd0kf9UcaforEvt548vFmg1K1c2ZvcPM1pg97SA5vkKsIVh2WjLUlsyi4MI
TZGBd9QXWz8lakSg9A8yoCVsEcfpzCpO4rtLAwwsD0EnuRHTmqkgCzR206DZBa/QA/nu+juLQ0Cc
6n+6IJ+HhZNnRG+tuA+wbtHxzs3SzwIh4Qgr2UlU01uo8QS08izvnZsySwfKF6/H4EPsRb/wfZi5
CqAJi3nKfDBBVFgr3jMRb+Oqf0yA34o9gs58G6HP2plxuD7g80l+kvlcWfcVl8VuVz7PVncs9Z1A
dUktRr5pTUQ6dmmEfbaTc4OO29o4lSWvmpPPUhx+/0teVyQxQHxgzX23RXQVJKWgGZIDx+KlG55F
tCf10JwjwiS4+z7lL2P2tts0qF6hsvnfn+LrV9+EvEb3jSwQaTR1+GmLeG/qfmz4ueELgx8//Nvo
ywi/GU9TCeMqLJZqsYyVBYYtoEpzBLGRF9NeJx4KE++ln6DxGsM68do5F11Lk6KhMYY1TOcniXMe
0IJ/fvXTMzzNZlzsr3Kj13txNyKFnN51JO66/ABGca5+EgzcYQ15a6gjcTGuWOe75qyG4LSXki1h
lCxbSnsnpQu+5QFCheJaqGhtqV88pUPDlLDc5N8vYfoCO6SPwuJc+uKe65wgPX6EExjA8u2nI1xz
18vLVN/dyg0qp0rmQTQHV/x8+t3KEVkuunh1wBEqdyy6tOWSp2PKFxdORrr6FGzXCgtZPz7wMuDf
MxYD3AKia/FuIRO/imxqp0sFawoSXcd6r9BwHVHg4DrijbntnBp+Ccj4yal/29Sv7TjjKc31qU0/
g+sXsIS5wJ5T0uWZM5P1J8Zr1H1kE1MXTGyNrbCZtqN7qQqjXXZE6Iwlqw3UT2va/brWuDXifWZ9
IbYWb75k2a2jLujbSZ+lpAIsjd4dNxoj/rm5boyd3G6lZnNT1vrjcEt9kbwwAhDRWllu7TQI1xAu
YC7c8cZMYIr6UmLrSEhwzDiAaNscMiPXGeT32vmlFqKKp3RT99LjqNbzmCJyxh8i8Tb61Du8MD8G
eZTJl/786tvvRPgKUThyFJk8nyYwo7xSNvnzdCeOh4TZ5vpC4xZaOOHEsM7xgYWPoCWtjV6SFxqm
UnirJ/NXZZNSzmRD3aHFL3AdDeaG98shh6eNGUYkHVvzZGq2T2hv+a9Q98XjmBsO//sV/2y7vw2H
pDq22ak6JwT7bHVUXZhL/2EgugOglKZ7qTyX5NZuKuyizwP1asizGotKNc15+E1Yhprp01DeG860
De5tIHC4xmHv6jwdHVjhAinFcVi98wNrbKI/d+7eNkiU6Y+JM+OHSjiHiEI0AvoEh6ObvxhntVs1
AQf18yrv2p/yXzxSumzzs7zQzXX72mJMyD6ln5Bl/eu24RFBfsEuwRu1IfbYzrpQb7YcH23H8w/x
/Hm6f0RQ28xYFwaRCS7+q7wkr2kT37eYiWGA4ql1uC25tNMS6yxxZCyEEMYYS46Mxk1fe8M8v+4n
oylnd0whH2SOwwLXG7sXZ9x9PMy4F03upmHt+AO3nLh70KCmJw4/2o3pdeBI4+LXP0tCbM3F7zFf
ES1ubZyBqXGG4WX6aKI4ZC9MLHAbsBnmWB8veumYn9Hn81rc7Yo0hsnsFX+rDZRCRxAnaHwSnDkF
BkwV4q7Gn4kR9rFTFGSIEB4eofmYPbqZzEhzeqjinnyF2kHL5063MvA+0bQdVICCOCaQ+mZ2+U1t
MASU9wKo/iUBjzxdshnQuPtK60CALB+82Zli0+OI5MryX6ztY8J9n4vbB+cPToUOP4q14QyZjawb
TbAxYXtVd+nZ/DyX/4b3MwH3+8vDAIfHn+2EI5eY+rYPByY5DhGzWBiT+9XYmeO+zHk39mO8CrdT
bu/029J05RtLmGUBjAsOdrpgGEcMJz+bVfgZSP5wc5vvxyFt2o0hDFh731GNIyOzBAivGlaWPy60
eiWP4UgfFm3DvtlTNxI/4sDS6w+FeeoYZA+X1zXS7E8usvFTfn69oi+5/TbZ2nKveM/G63JsZmD/
UcjYT4bU4q40QZhiVQeH4w4jyrsNXmx3evKKxxbOAYLO9ynwIH/btoSdEpsAXU8WJw3BBdGW6gKx
2wAffEUtjv+RWnzyP948/I/Qa24Dm6a5vI+hMcL1symI8wskvnRtHHWKkPfRwTnQ2Uk/a9kNuc2L
SXe5Vet9fcWKo/rkXWMrCepumSZY210ckwj7UgBKKBwXJJk+wEDpS7COwzoaNk209a/ijlpn9B7N
KsXXwjmYyEF67hH4WqG6G0GXFMwy9slweAQMVrnSHvgpNbtixibt4q+OOd3hYZzupYsHV232OnIl
+QgJE2QJYX+uOnrmCAZ1JZJYxgJCDvrR1fkLCBuzI4TutnXgefMEAW1zKYE5WhW1o23Kfzx3ubaZ
9GoGWvIVOmIIznbmyWTcr9J/0qFyuV1o/B+0+JNWSrPTf07XB/XTfwxruPv8bmmjHJQDw0OSER+h
gThs/qBIZ291SAKu4ixQWm4Cozu+up0wZxWH3sQp6fMAV0G6ZlThl7gEU26jVaV4cukpnkaZBWsD
+VuxIInWup20I2dv9MVnBduwXxlw1TGY3ZavftEY89cBe85WkNcNJ7zFFbOSDvInOXbzotkMWzop
7nKu7zRyz/iBUAi72e37mf8U+Y+R/TQv5z4Gz+KbduEFXN2NmYFw9bBd5kaGjcCOC/1ds6grXp8v
UF8o+wQ/EPECO/2Tp1Ppcl4S5S6bhz4/DBDzWTiONgw+Hr4W1VzlcvTQiY4rXg4xgwz+FoDxK4Ye
005Bm7ZYjIQZMuBYDPg4jcU4BU7zEW6lGM7V5Cm7rakJuNWMAwHwDt4r+kRB2Wewdc7DhqRbOVSO
ZR9o/90TXFACaHWd8EAZS9oqi1b3m5/BVL4TFxTmsLnYMeLc5mvCOMWyf0sBU42UOjz5kejQRmD5
e4X1bVNYm2cE4FWZtU4BZURcMQmS339nFjwRTYwhBuYh9e+kwhDzwyIdWYjglQxw2lMKvRpVGjTT
2LkKvsaAD14YCmo4atCzIERvaggXSBgRIDLFxTZpK8jRX+unIxywkW14H1MR4TGfa9Lpktc/cXkx
9RzWCtKBA0/Ha+Jp4NdiV6el8joNJ1h6d6K7S2skYmmUp7MNtf6Ry5qOxQTRcDsS0lAipKttYoU4
SzHRtNPRYyh7mi0mL9yiVJ0K2xJGCQeosYxGCO9EHx6tria4Nuapdqg++FggE5vo5nb0V9z7WbLH
/Ham7ME0pj2OOMk5yrESolX4V3Aeb/gJBKfj53BtjW99gVKCnKfP6UunRxIChef9tVtZAF430oHI
Yi365Evngxspg2lU6LKaIBJQQoU93+PuemfkOZNfNgU28oIbzwCgZkuNDR0X4LjjfL31h1fs4jrH
9yd7A0tjLlse3NSrTppCmcZ0t8p6X5AmJ3Z1X3PY8sILE+TlbLrucqLS/uuDposUpb/i0mjyRXIL
ZN2MStbi0cYqx3Gm1BW85uqc1JVxh0FviB0JfADdCW5uPJNw995Wbh6NCCNQ1qtzncU4LxvIG6We
tFKIhb/51fuDg+I9toH47/pgBOVSBme2OaOroBvD0k4lzmXYcYlxYLO6+ldSypVEli+pSSmT+NZS
/JauOnD7uikegUD8VKjB8cSE/G491FiemNNvz3EOy0EshuOdAfFaxdlDyA+sitfms3OpypKAJoVP
1eBjIp1wPv0c+jXjwNkMk3yYR6cOswXqIK6YJZHjHUTRISjuwQi6KfV1GKCCp7slualURJUv18w4
NRaDMzxUu6w/kP5QOV1tn8/EkzX4Nldo51LzoH/yMZ8nzjpJMXMybmiwfpsFkLXea5tiL7lNBQZz
VJ4y0tPn6uZ6oc1gvuTzH/F5BK6CXNxREUBF0xgZwA/C4GwuZ3Oiy2PEhLTk9WLQHDU6puP53lxa
7ZJjiiNMvcLAc0qto57BmzlQZ2hdqHmdvaNXkEheHRajuogJIzPmu/q5KxWiD8JEDxhLpLXtnLkZ
n0iuPune3hVHEbs0sXWzUmm5OA+x+r+fBOHr/Rhl01f3l/r2wRFFv4IykKpPAyzAPF8JuBImNeA8
qY/OZy96dTNVF0PjIdmkb439GOkzOKByRYD2yRQO5hO1966LSfMJ+3JdGJvSzav9rTw+YcaSF/qY
ZUSm/NyI1JtbpDfOY32TGFtD37bMhwdUGczFqVZ23YUBBN/r0wgYQJBMxPfKmpjh7p/OfkJ+RLy8
Z5wj1KR/Mh//w4ymI7u8XHKkOhXRdptnuhb3fbMWtCCB2za4fTEVdNwiI/U1xiPocchaYmZcPHhG
O4T/uJUU9lT4JS5c37F0NNNLbnP50BNYMj530E9LoyJrxNMgRkYX4BH3jL2tDgJFdYsArgNqtzfs
iFzEh988WRF6qoWAbakkCFdBoq3wWhPcpSOEXTYAY9WlfPeIM2LUvZyJAtmg63gW2T2CwmSBeqJu
51E5b3T3QRWaul3tPgb3+VZPPPjWo7miOQXznAXyo3EXS3u9OQzD0cyPyXDsrGOZH5tmxm2C5LAS
7VfmOEtrCpSSq4sF658VGPxb4uYMu0CjSUJLNxUKo7w8+6K+M2ldUCJhmcSqiCKR3Jkrg01GTiZq
HIh6jLIdijeO/9rxzRtLsRkBPtNU6375nXKlRP00W7Anv7tyOTTnA81+4TZ0t9lc7ee1gulnETeL
Rl8w/mdTlG/05xbrWVzu1GKXDLuu2N2L3Z+ZVn8Sudhm27G4MmBsHm6znPm9vZtVr8Ayg7EMOz1M
D0y00sR+yBCZpqGW9aH8e0VrLVrrQmhIYdyEvRpMgrIgffk3uKqyZ1rLbFwq6cp4rXQoXbshOUTF
MVdPs1miXxLp+uw/bv3HUrrPahj1K2NcKUwWjNWDa9lYpS06Cr9hnjkGRHkN9wDLNy2t/BVjh82v
Zncu1QUfBc8c3VjL1rafnan/ztEszY4acz8ULtkOaMndrfCf0UKMS7090YPkzb6nq2TiXgTmJSnc
vPMLxW8mq1HAWDj7I6V/suRvNfzRsoUM0Y4PSFkmzw8+o/55ps/IvyWRPHtE0j5G82n2EpF0B8w0
dCDKi5PiQvzk1KHItogcHUF0h1SxNGWMNCikz8wkuhVBEZyZ2d2mCr3y1APmteJBrJNDKk0V2y0L
OLdfctCIzAp06zBkp1w5hkXgMHmhZuWqadi9cCOaGzn1RHCvFRGZ9TWmUWeJXFyYvjUTOiw5oxZA
1Y6eSY1WLTrbgyQf++ykZqc4P5X5yVCOhXAYnVINKjUQDF95+F3LKcsaAs4j7fX2hah3RE7kgCZD
/o0QNLawMK1eMH27fZPtdWmrMIM+mcZeSHCWbXozrIxNYsfDNtEPj138TnNTYs9iC6V5U5pbskJA
Q1yhMHIVLNPH9E8jux0rqx4dp5eBioIyOOOPx9XqNa6e46odp3iygun+uBIcR3D+PRDIzlNnlrgG
K65k1SarB/9mEoUEc8Ssv4ropFp7vCT51mQVgi4ngaseEm3W+XgyG5Qx4t4ilee1j/b6GIj1hd0Y
Wh7MfzdvJHpnOZtm/CyXnQwJZe4nORMJnyw4teHmXu1u932VbV7qWsnWQ7Ymiy2zzrJ0MtNjXe7L
aMbq505quacT8QJYH1cwgU+3mdQvGwgn/bIk6A4Ou7o0hGXSL7PO6WXAG8eRCzratyopz9OBLAme
WHopRizZp/QZzlzs8zuAEHxvZCdIrpXZAlzA8Pc5xUBXBg3eMHv1q0nxPWeYqw575SjKXhPbua05
LBsMMkz/tuzbrG0+2mx5zgyXKe6olJhNKg5PGTl1XuW2kfeicEziS+7o31buasmqqtDSrkYDjZxf
tX6JDrbHpXLU+uPQH83syLPyt2V54HeXTjwSuX9oZn9T43iUtffdiC+Tyd6FlLhBWZsi/aT3enrs
1Yr/IucM7NVuQRjMtiGwTZuVDxd/bKWGqPdLTjSkRpn7h+5Z8fQDRsu6Z9p0jQTGdCXl1Lzh46Lh
I9gJTh23vzlDxDlJT26I9Naate4L7qBQr8JECvM6FCA2yqtEmbiQHQxrr2AkRN3j57F/j321W9Xs
vCWvbchch+u1jNldLPn074vxECl2mk0aTQS7CH4tF0C3cbxVB9nD3U4Ae44Nt3Uw4U2Zxm/oAA4j
3Ij4+25QOOg8aETST1g5JCY32ASRXEgnkg0i0f9LisHtAlDf4EPEHH+bJyRrBVZEvechV4VtiqcU
I2DsPTGCN2urXOPVg05X4el8hxwb6hxFf0OM6POkyoC6Lq1wsZIZb7Db18rxWc0Mtsgbcn0zDGPC
VvrH+hQcOqNx3OLvPCyo1CSIVwzWSPo7v4jMua8NCX8JOKXlbfzUiAiSV5HxXdc/9RlNDXRlWdtH
0OzHQ4WmsNvn2R4BuSpthX830MuFDVfv1+sFMAeqoLIzPq23/wBSTlUxsCPgxescpEOKdrUA+T6/
uuiLH63tAPMmqidRcoxZHO8R3dzprEf74d6xE0sr3HgvhmsoNdngfVsD86eJrzBdHJVTOSKcvWHd
Urvi8zPncbZ43kAZU00KUPxd8O1gi/E9ToHK5R8MkaiPnnSHiNT4W3JlSr1Cgf+6rYmRJrBVILZA
E0UHBx78RXx3kH8x0kCT7c0JnfNkSP/dJ9iLfJF/yysQlgou0aMU79jF/wy6I1nbWN2rA6RgxFTN
amS3ecOGMZonAYBVWAhbgXlI9JWChxwu5BISZvYwZxL8P/2niRcCvgEa6DrMO/76IQmRsrAJTwln
+YqrTSqtO2CxGnGavv7Eo+1lLPjnlERyz5RoKom6my1e69IhqS9iPv6j0fAyhJnjYYykMzpmVd3D
QwadKZjr7hoDWA4xEKAcedZcsB/g+l5PMny+2FJkCYmgumRD906yC0JzpoekhtC2EvEEpcP7vDdn
rTkKdgSOhMTMP+YDQMde/1epH0J3bZqz7FaFJ0qYeBYPnIfFojAWCXPfxJP0BQwwaGhawYE12Jr8
l/UrLBQOXMYcEUcpI1YTTvN9y9q15UATMX1tdTYR4OLR73yL4ichP0QmEXmk/Qxgo/mqZlbtJY0X
596tgcLoPLFKx+FQzAu06zD6SFmqnUfiFrDD+OFi/jsauKF9ABn6Ut0HmdTGknnIOKM3qKcXkS0n
zkyyj6QPBIhJ4jLVMO7HQZiTnIQKID9bjHLZSCR7sfmWYZeT+FTt6IzKaFsEuvhBuBSaRgbp8Zcu
BAw9SiyBpatLlHYHOj+l9mTKaeaYopc100tnptk2Xrnu3llOZhKKHa7WQMY1SPpQ5NEApzsx3nTG
uiy38H7VceL99sIZvH5zaP7WGpLQeaYvavVLLr8L6Tt5OPdhJ1lkPh+jDz4YWvCxpLr4kqvaYYMh
BJPQ8soDP8/D+FtIMI6v6PVoBrtx2sMyGGGYLQPu85IpCJTGmi0URivG9DSqz+t7Z55byMvXpo4Q
kFgqUODtpABg4187BFoymEFrWVY0iuqcfZNcOO0U2xUIppsN3r1aldV0OrWcTgbMienkFjyjR5t3
jIFN1Yd/EIVe19rC7WXr95WqeA9EMRDGAo1+0PKdXVrxvNqJ+2lE19EyrMgthUiIusj//Z84vpj+
Urmb4hF9wnVclEhmYVjc1qw4aNThtuXtvh4OdCte6HTPr7z9Lr+U7CT2J6QEhrg1H9tMAFW5yYX1
LV7XMcLpIEVycWrN/UPh/9zdX8d7jCzwQ2w/U7dqPx/q1xFbyVUUr6/v23C2+nP5N8rWTXbOT51C
oM6x0o60/wmnylyP573odtXcolGAHFIsmllWbJpiW447WGJqfJCaw4j4npZnnoPPIvhD/JYQdUBB
YUxI5eWmt2+1JHbjxxp/BuwEAWCA/h02+KDKQMPbLltrqc4sHi5ZuEH/6OaarZ6MbK71c33WRjul
PciYeYozuMSZRu2Q+xhoLAZugi9R7r8pZwmm+YkG28crQkYIP8JAg6k1FpYZXbuz8J4tYdhhHO5V
+UCg98NPJEIqZ/hHsPnLEvlPyCBVigkIE0MQP9GAbrBLjQ/78ViYkKtPefanT/5q/d+Wf0ATvfaJ
uStnZGEsPS70Vpjp3SbnoPg75Qmy7de8rFqpPW3rarL7GKvXd/qYx1xQja/iRcz8lIAa8yhlx+cS
p0qk8nyxvZaACX090Inl25LqcS7mxPwhcFgZxgrEW53P9HwtT+J5u5d9RYAYk8ezW/QhWB+S9VE9
P/A5mKqTOHnvGRiJxgCijInAA1rzNXKibMGLV297Ak2w/6mtoykeaVNwc6kzVM6sCWkTpxNAP53B
8tyOW1bqzZqAdJhp2D9E6PyhGaDoxZPSsWYhO7f0yHqvvuLbd48x4fWTgMv5j9sUm25+MofFbw7p
u9rBu+yQ0Tmifn2gWz6pFpFEW+gAiEobhm5MKI0FSbA1iT7igrTGySKvfWIcBxqbsUrHlIGUl5wX
V3NTaxYvCTKDW/ggSEdeyKTXvjFUXMTMIUgPTgLrFt76ybfcG1OYlCXuG2b7H0P0QdBNWy+sYqeQ
lPJ/TJ3ZcuJY122fSBHqm1shQIAEojFg3yicdhZISKAGtU9/xob8/jhRGRVRLifGQtp77bXmHLPb
Vhx5J1372YznnhqzPXKr4PzHCmlLwCVoK5I058oofWUM7LIWkTvSvCIJ9BVpE93LNIf+zElO9t4g
nXIG+15t9wQzYIxBnIwR4cKEgvbqfUUU9inFrTm65vUo3b2/WT3B2tQDrAMWEPNxAA3AsGVmO5xJ
lFKETlJLoOIE3muEN0RP0gxV0peuHWprpSIMHveZtRvr7fUSjSX9GKA9HlEiz63WR89mnxkfpnka
pU9N/3ZGb+DAPq10/3HBGySoTrAmnBfViQAwbpmOnGqyRq0ARnsbC5W3ZixTbSGIV9Ei7Y9WdxzS
I+jD55+LfjLaIyBZPhQELfPyts5v68ttrbzStXgdrRevU/yxucEIXzaWnUQT0wPVg0m++SR0nV+O
YgamaIbo8wPDI9cMWwqUAaFhbeWJVk8qY4P/N06F/xdYX2HMr4T+wJC3ZxS/XetbO9xzPPxA/2Rt
XZUM7rdo0alHUZwr3Nax/8C/RO6hvioZ8Xy9YQFPQ9g6R2qML4CDOH9wl/ADVndWrglS8UfNMwi8
ZcYzcEcPLries7zVPApoLjyUGHc+vxSh7qa4B8YwhZDMzO8RaSD6S+iZ28+AUzKepyxefzazCHKS
rkUPIhbCWvhpI5jTCOa5nQDnkgKE9A6jQTodIlahK2eWl9yaSBfbWWp3/rLLO3U81PUi+iWErFDV
UaftLhDgtKkFkYYev4wRdJLfNxKB4sXWpsgBX22eAZVUDAOrxad8Tot1c/VAgeNYle05VWEeDOqx
Y+Zpnm/PM7k+nN0fK444Iv/dxaXLIcfJlugxCwUK+QKBqpRRqbjJbQpMxf588hG2givc9li2IOwe
soHwpTleM0DsZbckh0N7RdHgXcW4WhG38lUz0f4Bvg8DCs8bUmT7/qnS4XsGHWKQ13Hr7n5iKJJu
p1hjDnFUMirzH6n5I5efa+16Tl3C4jO/TSY5uarKJrmul0FThsPr718kkRX9kEJC5p9KOHim9H1J
v4fyU8PSk3/03c7JFoM9LS8LGGc3egqPfw8EbQFFkGL6evWsV/mEUIHbQkE+RKH3UhCRooiCiBTF
xO+V9UULnzBWrmSHC0qpnEWWOrUbL/P+5GWgjIGUh5YZ5jc3I95a5Fd18E9M8nMiAziNWIjwmUSx
EfU60dQbQZp8rvFux/TWPfwV7xhAQR960Uze4vt69k4AgaQAT5znyKl2JoLix1H64jgDJCvDo6ss
T6aLUYATQjC37bCxN1dKTLJKpj+XJMiVABOF1m9OrhnPEgxiOAs4+hBgcmrSL85WnT413Vv6hUJe
f86nEScmbsW3zwSOF7J6Okd4np9TCfF6vwLnEG86j2wiDlIcLO9M34wVnWb8Qv+wdXiRJ8YU/FNn
fhj0GcqZDZr6cGdSMEFqcfE1fU6mFgctlSdj6kyIZRNG2Yo22wKTZtkKk+Zfl8uTxsTaAgtd3Ckl
TU4X4rmNsTkqcwDSkbwgZlAkwABTQT1mLU4GgVswieTG/9FyEdeDT+UBp5h601jVZ8x/uRqMTBks
n7QPfDPYgqcR1rOgmOKPwwGujaE8rHFlcBfrRXjSaesu5q7LlYPvkFRnqd905LO/qHu9gCxBV5HC
ptym6vaieuA+3uc8EKnvdpki83QsBOc2TPQA7bxlreTL6tbSQlt2jr8OEDAnZGXjfnmQZFkt69k7
iKE8nxQLOrQHQx5GuEucDkdDK+wbQXU6teIoipmTjsHbGzRnOYHhOtTLGhWPqLRpiC77l8sG8mOk
vhauEXsfFfffrPirlL9j/ZOn34b+6eSn0Tg8PMf20v/65Q/7X8wU5+4RgtszkgPhN6DnwQiNFb9c
5KF2F5lh0hQ0FHRWjL/9Q9BZLUbkNNKxVKkbKWVqtWIqIW8VYPkg8thub8QKyR+WurjTpQb0wvyA
9Oz6yzC/4se3XX3J1Vd6/YT7avOzD3W801Ls5hvpG2qUkvsiQEQJgMvH7QlcJLdFshhtYiPmfCgX
BLhkABO7OXnXjanmc55/MvPpYSHhQyZokWRp8j/l+Ryn7hs7g9gcBC6lCnZfsUvFwpGEZykK2Du4
1fhDkAdkrb7eAbKYsr1wxylAHoigFuEWBY4eJoap8Pmw+DbFATVXlCQfVSro9Vf1c4AL+ttA6mIG
cgdQur6/OH8itksHTCx+ISvdA08yeNVCAZC9UQltcNxBEdR0/jesdqrKf1mkdIBEzXLtN7wdjJUw
eYZm8YgFBzFNAHORAQ7sxWtqBqYesdLJ5PEDOsD5YNVJBACel8YVSiJQ+h9LDfQ1eH5Nd6oJACL8
q0BN7BpfKUbf/4Yf67W8U5+Y5YKXA1JZnqF+wbWXq03rRIRywzng8RnXceK1d+5rwkQF9JFUAtox
1H58PqxY2rbBSBzo5eLhQNhjVoAkAu3nguAjFg7rHqlOSEsBg1Y/CEYyDhW8cDxoWLDti2ejA2i9
97OJY4qMrmGTlFusydhcuvpMPpJ5+7pqn3WG/exzvJyznZSdHmi8OaJYbnERCF/QTZoMZmNbZjvT
G3fwn3o1dyVUYee+mKqkWw67pmNaGDxBVUtzDaQDGhry53bctcOvvDcP3EMscs+HJyIqfMhi+MLo
5cncWpabmH5ZLrTwnQQ0JqfWcKW4E9kgLLXzZtZYHDewFj2O7eSdSaQ1H4QhtMg202VEj6r8AWZJ
aH3rqpBBMZYvcmk+lGJJG+7YjxG4oI9B21cvbewDNhEoyyT/lP4OGzOdAkCDBnS5wFlewLEDBUK4
rN7NyZZpFry7hL/lLPUkAGtgjKHOQXtfxiEd0ccr9wN1qC4d7Bd6ivgrGqe4LgDaNi6fKz02jLo8
NOMWxgu1FWUdqAzKe3qs3WvTj/dWKnxcJrkSFpk9B4WgIVWYiMdJUR5V7TjVzwXtCC2gP6U682yX
6xMSRmrbt59zvHtAI65raA2mMDD6eN1utYhzKutFwXaN5P4zs8/DeEqkj6E+3LudeQFvsb7jXYqq
ctdIBxVTRHbMlrL+UZinam7chLeDYt1EPfhFqWDkJ3oyMHvalVU8XbGWog7FlA9JlnPKwdb3qr6/
TDsZy965gISZne/dMaYNa9Mq3TuIkmYkP0DgBDwGcIOcEI4xPFwXJ+SJbe217jYzzJCAXAdpRjHH
M87yHbGQ0rAlsRxZPNA9eEiyCNCjScv9j/mPrh+xKtq8m3H3wx95W15qnJPsNiSAV4AnF8OMyYy2
dJUtrTVMb1CisBBaCJMHF8sjiU4l25urXiM32ULOy68+SrNXpiEZpv8LAr426zm9ynnqZdZXYyIW
+3zIZ739vBItr59y50gDWoJ4PYnJHPdpS7cksNx9mHpz/pssxPd/m+UXX9UQ4+H36FKIa6O2+Qt8
psNt+L+DKMsdS9O7tJm6lOZ4OwbcqXMasE4Iz14wAklkIRYRkCxwJar+F4uNmIl/tT4HVfgpJhJM
WUAi6UjegnaCU7EhJ2I6th4cN+V+1KspDx+9YQ4BbzDeFXulN/xM5wSh1B75iXwc5MARflEgOwLb
NWwGAiVhMMP7IDDwxIOYkpvYlefyZ0wxD3njPLpXK0ADiuPRQet33TVKe7qKW9ayVw5yrASELEJ4
mmnZfyDIKI//r6yzkWZZe6p4y4lczJ8r9m/xjCtBlv2HNm1pTahaYLvekgBWJKEosCJBwrBIApEX
feWpIS/7fsOXxaYETB5hckC6PflSD+W/RCMl1+O74zKd8h+Z7YSF1rqsrf2TmYBBUbN70q7+IZTs
PkwfaqAhxaNK+F/mWb4IjDnRR6h+X7FsMd5akcX4olPgZWx5lMmZX0OX4tUoNXWFC30GzxTIrwqS
1Z0hgFr5HWpl9aj3p8tw+nSZa5yMfyEB773A3L85lh3MOkHGoNa0FzmUavQyf5gdKMWvVPxW5e/D
+VP134b8pUwfxtHMPnKbwIPolqM/3xZQG+qPdPqwQllFE4rr/GWaa6O6jZ5mhGPuPnevt1NGXgyW
/00/ipRHwlyuMrmAGyleXy5rjX7PuTaOhXF4drsbRe0CpqMuIks4RFI/crFl5VjeP+vL91gD0as9
JcUx4pfaRPoKbI+lH3cmjlcOd08Xbp//rjCImKEjcAQuSFSA2BAxNA0+C5YiqKBMZzFHV4NL7bQ8
kaHNlxjhXCfyZUeHvIB++8DUGOlUFtfJBBqphgN9VT2OmfsjN26i/LcrBo8/erXUQq0KsjFsfsBC
d6ITOkyftIb33SxS96QTvE/fPXLY64fA7DqhsmU7akmewROPIHuMah1J9yhAOQDEvNvj86lCR/uC
8PjZZF9q9nXvoYosncuZd8rx7CntddWVSMTC4f5cd3BizACO8RuNKP/eXpzodxuFlgkBZ3hU3drZ
wQq0gy4RrOMcJ5XMnd8z9Oj2EklHlD2P6jplQzEvHs+lk1E2UJczgBgpazfOsEEX4RHjNecw03KD
l93+2n706amkAvB6Aqe6j3Zqe/njo2cCTAZds4A5U70c5ia72ooLxumFupoNFv6bCt2dRf9ZB5wP
IErYA2/NV27Ld1wB0Xvt1ORygDVhsCRaC++dEa80PTBn5wDsRU3Wz0u0y2RYWf8Ode3g2dWGxQzA
ZXnZdYzmiHsCHNouyT5iU0iAC+BVPpHGhDUY9/ODAy78ilcaE2fc6RyKFB2yCpfdfU1VxswKWzM1
mOkIw64ybPpJP+GkksRhBXOD4Jk54z2jFiZjAU+Ww2uxzop1VaxbjO0kK/1kUIxj10y+u/yL08fw
BWavQWS6vj8iTJ7D1739duo/afXzqTIpNFftMwjAlbxyvdh/XsmKj3pBsmJ1W2j/NbYvIzh4kb5s
N1Xn8swZ3OoPMedjDG0Cn7Bgdlfx5H04GLChEPz7DEGQGUPo/hCIy5GCQCEOle59lSQrwFUuubQf
g7ovczRREYT5agMw5GdOXCgoU3YBlk6YVhz7KmVJ7UqYXCS3K5KjOCuxQBn22nVtZENAy0pB+AtO
XbHt9F3tBTcmagbQJnHFTy7ESL65YvlHYTpVYc//xw7DIity4dhEePzNXmQ5ckQmHY7s1Mzlo6Ta
FygZzOZJQFQfZDuikt6TUdY48RTqP/wU4kWlr4wkIjkExulsbq+A0U6OymrbVUQhb9MSBUWmMwja
1xZbytwaJ+UlesJGTQlCDHLvQW5DvDWf+0Q6tNJRMk6SfH52n8ksN8P7bZ3e2DfXfRs+23+KL69T
mPEuRjFxPhoNrz3PV1vPwUEhzfEeoXw8om4HuyHclvTB5APTKETCCLW9FSkKqDQzkRa7ebJcpPvW
/jaQ/a2GZJGMeIgZH+3k234sDmr7Yc4HpuuubUH6JBU2kuqND2SvwrfRBavfrJ1av3g/W2kRy1yn
BfIZCCXERrSc1TwcpExQ0DhW6FlRWSqHGIuDGyobrB0NEAieHYSgLw0joT9CL8YMn9H0dZcRIvWN
54Ds5AmLcFQASsj2bb+33LZDNoHbMcCs8jhaTJXK0EDXGodlsSYXM14/Xp5QDKG9itbKxAPSfCLj
kniX+aLkJPwSP0NTQb9xc3XVRyKHAQslp1XP1RABB53RITAsHD1Br+CDFA46JGA3ejogR4u9NEsR
KHl2uU8n2zRdodyW8Fs2YXfD1L8wPPQLHNR2ZXfEbdKGuC07HIL3wJGFJVZ42/PFY/qbs0ymiGGW
GRgwzXtPnWRrkuDkN7CF+sXZO94JWaXLtMW4cWlG9y2svLmY1CpkVFcCmAIzXTKH5FvRRgQPskmp
5tkPELRyK7sy/QNhh4uBew+owm//4edCr0zEEBjajZasy1toTh1PTSeccwCCWsHVCiwWcPCB9+Uj
x3LpI2+3zIVNbZZ/Mu3DejHIy4KC5qPimXTzem0kXppN0JkT8JRRvTEXwAJnIOZgqvaJ/JYUJLlm
rApisXExqCK4HwtgMJyK1rjQkQG/tKiEcq3N+7G+R2dQMh2tVIbzAt3kXvAXByxUzOdBhs41t9V2
GGiQr+oDFC+3fel729mvpa11PcRA2RlLftQvWlAjD5hWyq2n0Ly63SNU0mTeu9UMxQnKL7igL2tl
xWSDGm+fs3a4aAHuZ4JGWj4JSnpIfN5jOqRLiVPwKzKFkegT2Sj7uJDKF7hReG32+Tm+gQaTGg0Z
Pk1CU4aIa9Yrx8d/ySOySAu5r56Yb9CUqgF1PSW6/39uM5zOEwW/xrc+575GbIyp9JYvvGPOkeMK
3YylPOICy+lexg6DTpnrz+i1v+wMjpXdHtfRmY8dZAIlqeLaod3O4mZ9N9ZXQzjdLzMJoKQRjUaU
oYZLNlyuUjghNHZ533KQcWzxreaOxw9C/aubXomrzK+uUV96NVmMUaJEN2lTShuz2ABcKqOy3FyJ
udEC5/nHguoxf1qCEICwxmyA5q2kOcobaozawQU8M6awq2g+0CzoCw4Fm7kLEIp/vaZaUHmBO6Jw
IVYCxobCqTG4wUYY0TtMFIWAFNGWqk7SgBCH0A6vIHUkgq836Gs1FShgEFU5jy997Rcr1/y10SWv
1chO5rcUCdgMqC38bY517fUA+TeZXOYlVoipS5ZSyXGciRHRElzYZEZOSK3ObkjEnis7BbGxsiVX
ydAMhE4f5IxKJVdOjpykkP50egRnm1Lpb9xsW5YbxhhcC9yL6cTJI7YTpiZwhmk/yQyIPn5Sinw3
oosr2qyNG/xr6BJtajgRBf4PW6cZcCTn4HpB8itaLs0POBKoZvDlqOCv3yPlIK1T+mWUPIRwzKl/
EIYN7GECPP9EoqJP4z0WKCRVtEApNXCneRFnfU6q8obilC4OOYUcNEmQrc9ECRPRwJ72RoBOzODd
Yz4RWbwZE2zkr3zYJ6QvgP8RCZIg9yiOn2BiIF4gyBEvzEeXYVioKYac/qu0/gQwHjiY0N1DidP4
IFfIlix/aMGyl7OzM26h7VBzSn41xM3uBBeb7AN4CSCfRSMKHHt64g32kwDGTkzbtxLdXhOotmhV
4DHQJvqrgAoui1zfAc4lApyOBac/0CfGHHgz/b4Z7Qy6eU4t0iHurqp4TniiqUcLpzfOdvoFqu/b
urgXJhzE3uGPz3fK8KeAudMRQISKZpbDEceIBZydx0wJunpJAu60nkgl+a7cVe6F0U6ybEucFEv1
tlKeKxWamLTKi0BJmA6KICv5+ktUjuKXE/V2bHuspcc8PjoZxcFJKk86t2o/XyjGl2N/2p79+KDf
Xue7G2Noj97WE+XWKyKUMVxq7xXMPbSIaUrA3h/DG5iEYZ3gd1PdTx15T8CxMT12xaGpcJl76q/8
gvjmZwRq1FNMzPhdGLNd76SpgzXvgDiLdrpGsKYlAE9R93NDmqH+5YhX6fDcOjGQgjF4hxSliP4W
siwHtLooyuJ2f72z3lN+A7qmkA2e1YzgBLJhpObb5JIP4va6xZsG7c7EuZ264XTTjx3z2HFm3z4u
9aG97+N6q/KtH/1jL9nEa+yz/Jip57FEgfTnNkPciEutnvKBxtTKZQjhuB+mI7i4WzMfZuWEsBZP
uh2QQMTdQeePtq+qfTbu7HbbP7wq2RDyosG87+cMffHk/lUvf53uFwaxEU+kqdMeR+WD4Rj16l9t
Z4lAMD3BnSNazrrJbLt3e9+801fc3uYHgdnmzwu7qYw7sJswD/sbcTGKtuhdcumA87+bisDyaSoi
EGSmithMx0MkBqjqI0SFM5DAy6VzpoL6q6PcDuRfhIGiS/lKvaCo5qCTF6FKg4Qshn8yPhVJJSiN
wIK51nzYylFlSCvgt3UzeU5/kLJRLWVb2nzRkwkWewCKaBhTk95doG4CLkG21WZ8rokzo0lfEtyZ
boF7smA7q6Zd1WhPMPC1PEPve401CIGgQa3GYWcbzHmKcvq6MbXirsKOPVQuHQRAkzz7NBtPPUF0
ZGXTMuZhA95EN8zmgceI/0Lw4gO0/KCnv/iDdpODEtrNdwAdJ4/egCj7QW4scE79Lpo6TDUJEEFZ
jRnsGdg092uPgy9rI/JoUpQZk5jkjCQuYj3aawxxrkxEs6VO1F1GVCD9xmna/Ln23638VZef8Xii
E3EX95rHLWqhLTu+I5ig0vAajGPz8lCXh6ye2WWYI457pePdXgPX9sZEyjdkf5w6NeohAUaGjPMx
zZRNCiKa83/U0WSxwyyPnAFdh0C83LMjs4gvbuHF/TvHQqwdJ/jXAwPT0WUeO8fi4bMY1M7xVnzI
7aGz6EWCTZmQkyLVUXxd31dtFdiPMOIgbOEx9Od5Q+B3IFr0Yolt8Waw3fJ4DlOi8hidXDWClBeM
Uw76Fe00WQn/kqOYquaXRab7Czyqn139NT7hmP2RU/INNgMqgxabqdj0qhNMfala0Sd3zK3+q/ka
2hd72vxtnyhqJ/eCoECBz83VVaKujHql1CtiHOnICm7GKmUb5Tj4ymh8N9h3jP9HynAVyXX4E13m
neYioGVP4WCUR9zRnOlpB7r2gfF5L6QCPIGiVtBc2tesk/ocKRGD15syc9g+xXkTYDQpNMwr2FAT
C8XGiuYP04jpfOCdVEHjhDwTAZ16IXoV4Qo+d05aHCeuLM0C1i5S4r442ZNnXrSgtf6ME+u5s4lx
aXbFfcqfa+/1+d5qdoq2vV63zNelD8VEZMd2d4JjpphnyTxr8CYPvXZw4v0o+0o5ic2do23lentX
NrwMw07vlNRT9jBUzZxZpyTuOlIwOdGyYpUFB8g6fClDmvkJcAVn7ZBGEK/HkbS6jTNvs2XeLHNn
UTqsHMwHfXtB8AGKZcdY/m2JrqL4iW7z2HtI/nsaG0v0hm8QW/EAz5lka01E3vDw5EQAK4ZCMSQ4
U0EYMP0rhBqcAu4+8gBnqlDZIrzq0FmLtjgiBjqgYsPXpz/UdmjOiaxjmnD/NJpvQSM9O/2mv6Ih
++A+ZHJFH2wA8Oex50fZih1q0sX8gH/NtfksB8AH7LtbIq/grmiGs3092sp+0KIugsEHmp9RBYJo
TvB0nxx7neZYXxj2wd3mcIZoYp8HDZNNppgeC0YO15fuO196n+9r6ipwICW9ZQS+NVQPIrWu9qS+
f5oImqbsgHfMF+0wiU40CvhJtIZYZmk40y4gYIouHj1beoIAaWkNQI273De2+UrhZr5NWV5sc+uD
/ZDgKomJ1v3xmJAiKvp8DHUbMOLthCLeQxXQb9t0eelWdITbJRMkYXIWLSyFgSbcQ41z2oKGHryX
L9sSrHZuVeZ39I2hz8WGPX0ihr7/mheMsDntF1HDiNnaJODH8xcVKWjuG3pAxYjtfcJMtVGvbqPv
mGba+8YWgnHup/G5Q81N/4JWT75/cj83uyTd3eqtNiFgRfTgCujFty8XZgZ62uKXWdKkp1YgKEs9
2vU5xzj6PFML9JP2OmHNZ/yXCH02kOGuErLp0mIT+Jc/0JurkuyMWXAlTlkltwhoHhFG40QKi+JY
8W5QbY5nh3AGwZGmxaTGPm8D3DaKeyxAohb+LR24+agHS5hJ6VTCUm/NKj7568z0WBt6WeRXEVvA
NLV7HNBHCMJzhYrYQ+Lt/sQWgc47Porob3ZCZyjpXxAQreY4FnsCwV5g99YC4kh2Q+jOATCz1PxQ
tfjoFvh8kak/mWLS42fHJpbdkrecQ+Sn2EWvHtGmHFTmz6col3UzkBxQvfd0q5I4BasdDCcwAViS
+L1c3un/3dkVnzz5KASBsGKzfU771Hc1HShOSEaVy71BBgQE0WHmMqN+TwyptNhbMQHoHSeVAEEO
MyRVhBwFziVEOT7hcMZgzkGo5Ze2T3PPrhmXslkFNMbwWLsMncXFoBOkTQiyuRJC4sbVkowhZhP8
ZqxNzCX5KXy5pyUp9CSEfBSDG7X3dbvUMiot7jCDncbVdmbjI+kAC5yQbmRsNRpPDOJwKSYLmntM
OUg1rYSC60Sb2pf+cgUpISkaEXLom1vizk+1aNQ7/ORuX0NmtT/cgLEGrezrd2G5BAWxAhlTpuDI
rlIc3eKJxKgthFiSJtJ63/IOfhNUYe6OLNYcisxLbkB2AD9wFISBepl3q/kpoitI1Uq41fSHnB5k
gG29U6FLZK5lnDGgYFl/bPIHBIpNO31rndAqIcd/QMN+ifHbJkBKmvnkImjq3FCFTXF8cLdOR50T
HhNOxgJMNXxS9Iz4VD4+R2CYDdkJ3/H1O9GPyEm0z6SdxLXPy8QOB5b5k6HeQ7CiL4jHXPW5SBoi
puZaInDGiclUaPmwMU9ek+VjnzRz0zVxgNDwF9l48cbIPL1x9c0JwQlHRCb9dMVRGNFdoy8hqigc
M5Uecrpxd+9tOQEkJi1qKXHl5iBnO7jO5PkQx8Q6D24bsZphpBPUnWxYOZzKYaPFaMy3iKfoyrPj
iOy+sgw7yyfbLi2P6MEcjKXB/x9sgCLPMT2Xl93YA0cLoO2YzTNSxg9SgudlK9lby96Wj91hp5xS
r2k2Y7pxdBH6SeTnO/OnTNdoj0gEC3doMtuHl91eQPEdj1rXLW8Sp1Bw/5vHzxxSKvXC81XGCu3F
EKX1TmFmdyJABoks93hTbBmf6O7JrQzStqwZAx5uoqc8P6V/qPg55RIWw5NKVxvqesTdRn4c4gwq
FganQ2ibi2e/KX/UPfETKKVYIV9TTc5WKogiLFIfKhba6659RHW5vYCn/nKGr+H6bV+/lUkP0E5e
1/LalkJHCRuse01wGVeVe7muahHksRhzMJDCL2uMy5JR2bzCYLrtjb3s8k8XVQOgeBSke8LXnitF
XU3AdeTbvt/aL/DhFsfd20aXov72HERr4MISLq1XfsoVSWqrh4fxNGWQjSkbOl4lvKePws8L3xAa
OB83H1Y+/tweC0nyHfSc/lVdqTWnPbpaq55INvyylyUIlF9fL/cJmU56VAAK3ErkIGsoc+dJM1tV
UGviBVZOnWSoGQMdFTKlLosGMlQZjMnweOr7Gj+kUoAa3MEpMukHn8dCmP1zB4zwxvMUey7tby+q
kX4JrXqa0jD070XhgjuQcIgx/4LX57jYtyU1eCauo64EjOP+/FKKb1v7vhFQo30/H9+q8WXbnz6R
6yfpVwZfqC1SWnElh8yD8auYgRdPesk1mJDMVoD1wu6kpVGfRlzA9kn0AhL1dZquL8qk0xY28mDV
t2idYilrJWJQOJhM+OVMYsVAx3+AJgCOQOsyxF0Ql7ORbSqeWlcXd2Ef6NUKrgXQO6+hK3VIzO1x
Kx1GMrNv2z6JChJFm3CbTdoC9xCejeNF/XjYh67c0wVufeOVnAz6TGDpaDTfyU74tkmnIvlLCSQT
kCorABr4P8DoLrkAcq+ONDq1cgF2yUvrJQ3uF4Kk8GwGUXvN9Y9Dse+1iPlBkbrwexQNEv0eGkNF
D7r1aDNWRfAm5nUDnhBBzBvB+UN8jYQxe2qTzMbdWywGY5GNUGeXCl6B2wpSrP5dK3+S8UeX/1y8
zvf2OHa1iy+1fi7/qdXvuoT5dWICYSUCCVh0E01e1UQE7Fa8OaCFECjwDq9+2ybsaViRdje6WKur
6xFMA67efjPuVYCDgBdQH2S4scKVWL7clEzOBV5N3rIBmDbbds7n4/rpaKe8PFU6HdXJlTcizWPa
WzDWGHK86KnQyO4/Hj7QkmZiM+XGBd/D7IUb+lkuvBzoH/CZamPlqI1mNJZXRxBQFL3ue0jCV+Bw
2ta+mtHn5tJD/xvZi1zPEEknggFiMFj81m/72tlDaHeuO1zgcZizoJZHxfnovTrnOn3c9MN93Jf3
vT5RLqtYW5oKfcDFtfFVRteQPAwfRfzECQrupetc5K+tZT0ckYw5K+BYTsW1KXMy0jZiasTw60w3
HZf7XPyFezo1PCNZ1096m3g5YUMuYCkA8CVw7BEyXBgbN4TbKr6zZbnVUOpDx61WZSFYOtCLrivc
r76d+2oaAolXv36ZeIDhAmIXx4Hjrzw4OXI/BYLBPCRdNqDy5m9eRu6qYXWhwR9qYoHglvUebK5r
4O28UoamA6hdj2eM/bxfwxHB0eYOw6IlIMql1YujOPHgsFjp6NYvTGWsncGjkQNVTpsJEwWAfOtf
DsD65pLSDCJZfv1spxKRhrdQQYEHXGbF7WRrIWIFqJM6tie/rUrMUcL6ND4O1GAagPUDPCT4WRDQ
6ikUo4LgOv8O1hoh7Ubvvp7lGXZTxtiQWHuyfRwOLt8GZdsr8x3ERBHkTPOnSEGwda5MQlr/dLiU
JwakQwGz53EEkMMUhkkJC4jlycmhJpRPnlaIte8e2qKZwZIuZh13lAAmEjYQbUxutvCTeD6usc/f
TuRPw5pDzbOn3NeNPodrBDvnXm/UNYpH2mWvARk3NjHwXDnu1pE/L2xGh8pq9huTaU+IMoSloZh3
/FUqAcZ8pg89GdvXikhjzpZICh0X0A1csTnoqje56apNHhzSZOEKg5BwSRdPj4/66o6EnfPtFIIU
jbfb3rI+nt7lxCN9Lbba3mQubPqrG1k5YlJ3QY8mKAsh0BzM8imbw31lhx4DTCkJMpBBMc76KwIr
7LHOJmT6ebV8AGZpuV3d5BDonrn1wko9nrVur1kLGEd6smCmJRg3GV1klKdmLIg7efsBke3prbKg
/6k8GVdB+yGnJxNw/UJzKwiMsV814s4Ejol/Hz5eJyhAz9JjD+ODqpHsIj+21/AEIKKypTEyAxYA
EBYkEQMuHnyyDfKB3h2tS4au/M+ap5/pFNck+Q+aL59J9qL5mpjiAeDM3qNc+Dya4ORlzTZ58eRS
HZgasIJ00hV7q480FykfR42N5eEXBy4FFU6j967NeTjHF++pYqgFV+waqMNCEMPuK0+QKanzNnxm
KuOu56RjR618GRSSGgjycTDUgbmFuQkMDjqwh6u75n/v7HSbJhFwEUh+PG3/eE5MItC7vuBy3lXM
0VjdOnDaGvBRbPNMjiEAQrxUW+8IWEsmaRF/3+xO1l0+dQITcRnorU68HDdSAQ0PJMN9eUEWnS51
WHT5fJWn26e65jZ8yMjm9hrbM75d98wHUtsA0KNM+8WGiKm0qpABLfpqoVONgz3IlrfvspyEyZHB
WQlHrpmwmj8ih8h2DugeWcSvQCqj9TsSkfy+FbjlXPMfQN2oQ5hNq0JeQ+qW5aF26nDcri8HIkrQ
XWLk+H7YC8QBpYytaOswqei82+I5FeotZD3DWqsD2uoZDLoxegwzXEOc8xBB0E6hV0L/4P4fEiWp
/6K2f/6HVrAkwyxFluaTLYYUiPELClZiyix0qfmi59/3iP6ITZss+eAcRQOL55BrNSVMp47pIPsF
qqYEPvecb6WtwMJ5jy40eERYIBB5EPLWlrgipfNo5yMtpCOI60i6s+6gm+X4QcsQ3ExYQE/pEbWJ
JPl3dDCi1idrtroeRB/7mYr4RlD4QkZHsjx1NVMujmqiQo7o3NH4ZvyAfkrv1xxkGWC9j5hoU2kN
YzTpmUlZvjjwd5zGH1u9xYz/81aH8PsziqCfLDGNJb8Xh48shh73G03NHQ0N8m6cbJ+YuyLfj692
Bhpsqqlvu+DYdW4YUCIaJ6JM3kv6Vj5k96UKmX9RV/+o7aMTCA2a241Bc9skXh0f5P5Yax9VfLS7
o8yAX/2oig8sr+gpHx+gi4t8Z68zyS9aUTOwvHrbnh0UNnAvKggARVQQ7SeLhp77kAah6AApa+ig
J+jiQ/W6SvlKNpWLxYW3MS4fzepaBk4RGB10olB/ogFg5venkM/4utMp0BzVWNSUjYSODQfFntLg
rk/N/dyid73+rchFM9ZJ91/ekf8+y/BJbpxF9vhOqy9jOJftsfYtDHjYu/JFgZ5k8HtjIgU6ub6k
YDvetpAWT76BPHqQs6O8WumxC+b+QRkECQHULArYsMw2srmJyRstdpfnvswObX+A3lQgryzRuqQk
cRU+0BDjsjAf8E38ff9iezzNSZxueItFs2nSjaavwW489XVphPY6Jlfcrwk7mMY8xP/o5mk6B2IH
3Zw9qv9EokCYS0acN/wLOi4otzksRg88gY/J87LnshaB0/w/os5rt3ksXaJPREAMYrilqESKyrZk
3xB2282cM5/+LMqNM8CgZ6a7fwdJ3PsLVatOXmEP44wRiTU72ybKTalu43QthOuiWKPzqKItMz++
Ew0M59mfaRhKhUAAIM60YltLu5mZhO0H7Rdl0Mi38QhEJUqH2i/C+8o9VjSAz1ecsnmOuiAkldUl
OkhkdF8w1UfacQLFTdsVRqfW6fAsgbeQ9023V+Dh8j+0gyEfgffIrbuIXbQqA8HOsQtrmNEKVo0e
GlG3/oHlDO9zrByZN0w7zfSkhJymQ2GQZ9ROBzV1l5LThus/fI++3JUUDROKOacoCUYnWtqahHXs
vSkxA0CrxmROKgeloYAmDtGueO+f0PjZyzAemJh8zpsZr9rr2g7BNqGmmyVqueGxFM4lNG4qN1KG
qdPYMRrH3jhhqAPzI93b6K3p38Qe/+ibLN8F+R7WVpBvCWLDrj7Olpm0I5prPxo7/zXY4DB9jTZI
aqrYoE4MtuekJq04IAdSvhTxewp/ivDHK5mwAPV7K+W3YFiBWik+4+bGYja9aPmVdz7zb4Jw1XiD
p2sLKp1RsFOqc3ca+DMnXZd2VMPiZhLAD5i4ZFhqrK2CUbl8SkNMVG78ra9ClhRsEtCqbmQzJsrC
ElC5gX4D3dQf8tSRPomHKCzWm6zsWXu2K42RyyZx6+mqeCCIPyX/A1hKkb+BlTzU0Qo6KzohShke
NwiKgeiU3mr60Lkx8YHO3yd/IKxa9lTCe06KcatZLcGkfESGOc6hdDr5GBZrfYmy/zC8WqwJvw6J
x6qNUkkT9iWLKAf5iyrtE0CEnxTisMEB0GTYyK2h/RDlY8RYn3odD8GwBUQzkgJOtChJtM/p5697
Alu7IPnOsCYNAkm2CzjDahPzvIgtmCji1l2qdDcHH2F4DvkTxYMjoSFojlmL+h8DuRMuSJhbScGD
uxrhl/RJWDPAT4kD+QKKVRDMluzTYkaoTv4cZwAnhiuWE9T4kZjqizTFzrKgeL3SOhlcGS7cpqS7
a1gVC8ZgW5RevUm7zMslCtu6cigo6MYoWgmmkq70QoiTyGWFssykf0CDNWDqQ7VxpI3xAG1zI61A
DPK3CDvgIhuvTLc002/PSKTi8CSGR3X9FxdSYw0Bao7hiOVzRXwYlHEimGcMIbwHGWHVU38zOpra
F8yabgoQ6y4lBUPGRoYA5MwmMF5sfOQgyCPsUd23FcM7OXEG8uUzt0uOqWBBOhD6fbrchyWTZVsv
7Fybz61CR4rh6LWj1o6koomi1ngPpbcYkJnnZJgfcbd090J/572dgaL4vtuZMGQFb5wxwesNjzoe
a+DIp042oy0oIt7GabniaUAxlcFG6XaUpWbW4sR4h8aHJ0mbEed+sGlt0iT4unSP0G3B+ZLOy7cU
Fe7yffwIULJBwMFOchSVo0p8kGYbHwX3wPAeePN1WUtvEUt6J7jImBFwXijWzCETHD7HmshbaHqE
36KzwLW8MvINt4EPhfPGP0CNB/4INR74I43pzmBT0fKxpTkSW8Z3Ky6eDOxkcg+9Owuc3o1611dd
DZMrkXWdO2kHFXKApXlXXggYvUboSMHGiy5JeAaGSh9PwBnHPefBX2NDXwmeej6Kw7s+XDkkgpAe
RJic4hUL0aB3u7yqeIMqHOYpQtFnCxk5W73z1bzIHZnaAzPVj7l+iyiCkMPSqJIiAXWaeyOyCxw4
mPJW/r+03i3HaPaD3gpVV/OPQu3lUeXRICwjovOw42+A9MIYm7Q3cNHleGrmsQb00VffRVfBt6BN
atRvCR/yuMExAzUXPAeTfflqBKy2zSdyTCAWWnEB8TcnnfFxDvA/Xyi3E/9aindoHNEhjG/dP2AR
lQtRHbRVA3oZCO5Eo27RGjYbiIFxjfnlQNOrZD/A4QeKO4Xgot7q6wONXUadLR1U0WZCN0LwukbL
a7tGJgcRhRVbfzOGDWRyFoy4kTgztbfaexiY8DYqmj+XTuMdAHdfX0kG8SKG3Szs9uBfYAoKyG1E
28+YLfBFmAfW1YZxJpxWdrxkEdAF3uDpYzcgXuYJ0FDY5Tp5IWeg1lCICMnDpkXlWK8dJk71rCWV
yFNNLZUFE2l4qxYYm7J5B/I/XrPe1tDhvzgndGo40OGqbWhke3C446MeH8Z2lX3lyWdbfEibpn0Z
G6r3hRV2z154qxe3JrxIWPuJDzgl+lkoruLy1lVvQjxDLrslN8NKvkhkOaw7lIlIxFA2NSwP3vBy
MScX4Kej0GEnI+HiI9NC4gyGEnfDP4wTHTMnrP3mX5az82pWDzfMvYl2FkzkILX6hvkkXZIWaenq
WlXXGNExo1ZswBqqUVi7GwKDmebKV3zFZJtSXrOUQU9F+GmBpxNqNwTYWVhdsXVcwgR41tJ7OWCA
xNY2p6zJWMVdY+FGohuBWpjWSchI0PV/0KWL2XZRXSoMguK5FU5+s4cX2ZXnhbH3P8R3mEULn3nL
zCzKsplZ5Ol2GRyqVbUqknURMFDfs9noSzuA7/iRNJ9/1e+Y73JpDSouKg99d5Q0Oz2lMfHYJ8rX
/FrlV2+6CqTLct8X1/z2xynkjxgFZ+Yh1NyG7Own56s+wZ/6HOpPweJ4jfSDjHpwPPjjQccbL/Ix
d5b7RXmLES5Mljw9M+WhXznDlHzOWxFeumKKMTTYy34LHhYMnEYeyEusSYdGfUweoE1Ki1NSkyrm
0J6S+Ew0KL/DMjr7ZH8Vb1PxFvUz3j3IrpzjHmE9YIzlPQM1kZ6z3xo140CQVOveWzFg1jcdgYsT
+fIWMULMUU2p2GulaSTn3Lt0AeTBe7xRYJrEDpuAGS/n31r/oDyqYQVZS7Cq7mTEZ7U7sxzwklcQ
FSHtOgnGpqTsM+89rx4B5BvBGV9zfRJmgugcdxtYbhzq/X1SwLSD4GezSCOzg/KuHrX6JJK7nm8M
tiJnKijvynDcgISZHxQm6ngFXqpj8AxuqexzIje5aEl01w+ahvN22yvzKD1Sjkl07OQHB/3vUDlV
eEcbsmj3ABRKYcuelwBt9rxafdZUNF08iLUVdZtlbqfQZbq9x6hLDokhxhbKn/f7/QgG13iHr6Jq
7FPvy/KGrqsVNxhcAIfI4Kd9hGzvKZhZt3MAtMjerFJBQSEr7rVH/g25JrKQQgwakJhfbM/n5vEX
2s6QelVXn9hM0+a0j9ozxhmFJEERlYDG+YYYO/tajM9f/3ehEWewH5QUMzBF/kY/NyBGs2vcXxpH
wCUMx3pdR8fiO0gu8W8M+ad463jXxQ3JuN0AkWwnrIT4mdCrVMQ1z4COhhKOzgxshtlBdCp2RbGT
QW5/KP2MT0mLr7j+TNTPyvgAjSAxkRvoyy9FfCkVa1K2Qbkd2I0p2waNAnWnBJpnvx18c89Q9acZ
fqTgJ1t8V0uXX8ezBmK9XC2BgnlQ6FeQtnuO6DkBBQkjfvP3t+fTEK3lbBf6ZOPMb1e82l8Zk6v2
GDkdfx1s3iokcXm3x2d7Jnxyefajs7DyzV8x2wfFjAiCelMjAuCu7nYYdslDU84V1J8jJxoQgIqj
PMJVX4l3VIDrhEC2E0JAmHVV8S5Ej8XwAHmHyafK+fzbo2Brkm28GIAokQszun6tU30n1TtxhXJm
7UfXCUmOeNYWp6/CbIavvvzANT4TNIj5RjazDWcX8Kak8QXMasId9g5tf1RguPVcoasx+sjKL0/8
9pP74juJt2r/2/a/g/+r9D9wE5PtZTSxdoSqS1DHB7u5JPit+99//yUMjo1UcZAEZuqQwJwSqShV
0dyWOqm4Kmsn5WUjw03Yy+fp46emcr2n4zVRznlN2o+3+F4m30X+lVWfu9azjDO04Iqn3XjXSPgG
Bnu5hJPVm9bc8GqX2mGIxf9l10VgRoxLdpib6r8hIwR6Ibn20qlJT471J+lvaJ/YYb5ylhxqXm8G
cEMrXyhMeHPPKpduhFFFsfqFGVoBSJlX0UWkbRhuGu1cNUzAzWl5/LfagvSl9Z8bOqnbLL6D2MTH
4N8I9CDljOORlDOfRpnTuN/r5favfVO0yxhf1GvUAF5yk2ITLbGmHev2CNhfkXdLrBoRDEQnV229
3Sy7C2zJl0EFOjJVTqetf9gi9WaPfly1+bc4vWm5/1ppTm+qXB2IKFRdBSSolde3TLn1jxueJ8kZ
hRkQOpfd9Xwe9qpNJ7n7a1dKZoHEPWQ7Zg/yh6bM0TVVhE7KpHkSz2QGffupyxFnaHOzxkRDFOcI
ApqoUUdNvO8G29I+tD0nqwKay3MI+CCca1Tmue8SDTnYBaa+SOEcfY3JRDC43chPiVZDA1GKAzud
4wumc9xugm3jI12KzDa65KU6NzrA1pkZLEGLkg2OBvzYdu+VuAly5Bg4hN4E2Zrr4ODUhMdiueLL
Nrwl0KTrgJ+wCFZ0W2SZpbDERUQ3UKHDE/J5aol4uWIsN6ugooYKaNUKjYV1NSMWE/0bHnw0/awl
GIoDr9UJUZ2hO8wsmfEr7ToWTJ5kJGQtQ3QaZg3RYHiH5uA1LkfasgZ+A/aLA4/NB3FtFQAGc1Ex
nN2kv3Aq1A6o6e4PKLTM/ktGjeVHqa1VYk/u2feAZDvcAgVoGKHHbgU7dZtnxIJYADgx0uc+clCX
UzUWyUTc4fGTPkJ9jVaxJU9NtQvVvl6b+K7KN6S8deSoXO9ArvKN0n4EYEliV2dNaZatJfaBCcpu
+e3FZ599Z76HLDbG783wHvpo/p/h4jkqj1J5qGiVhF2crzyECznY0kPD6lFGXLdL8p3CWedA/dKu
EMK6b/7mQpj/ptTtInC23jXTuPR3eJfGLSkqsMSmJ1gnn+f8GGvkoDoRyJ22dcGHotkLNtJ+usqx
G/FL5m8c8LwaJLkG4Z1iMcn23j1rTFEzxeYchKeAKVUEqXs7yCdh1el3XbotW/JrltsSUzhJJwLL
g2P1aLQLgnTkpHJzHLW1YCDJRQ12jfSPNr3W4bHPDhKbgNNAmzGYCEd9xQysSd4Jw0FfrjyrYF0c
34fgQ//oeW4jhzsWuVTK529+mWMKrQZFSj5b0Rt5VzB773Yt2DrvWnzn8i1InqF2SDsE2CkfaabS
yLlf/179Qs2AlppwhrLBG608RAuxR64NF2RWWtE0DN9Y0sFcoNMglxi3v4/NdZbTKjofiFNZcDde
l+K96d4Qco6wCNkuHmV7wo2Af4Jx9gFeBmPrhP0e2ymUbrQh/wUCsw7oOOkb6Nl2JvGigWvZDc0B
kgZBRuzAfFNdpanjV5wJ7kIlY8PFkDZeyuIK9yxcLz08mp9x8dWAT/nwpf/ARrxK1Xcc7tIS9itb
fFfpXRh+0U8br5V+XQUYWG0fO60GHcsp+zWxDPE6645BzKFqpTH76lOOrJWB8NK6t4wTejcAdITn
oGUnfAyQ+aKpwbOGuvN/nIlSMDsD7JdrtAx9yHA8poo51Ss5JGsNQ7qZxuegO+v5YV+lbpa6Uer6
kA/2GyhJHRGV/SpSPxWgfa8ni8u+4LpIuDFq3ALrkVm5fCqok0Rvxbv8VzmkZBNiyRHRBYtflUj5
fxArJ8jtUtgLX/FKk8Bz7JoGiOMzWr57yj1a3AK27edQmsGXpH33mzLZZvUWnOiEhAWhPn55oBuQ
97yj+A9QTiH7WIyf0D/h1JOjoCxNfflM4s/i0C9mY2FKdnSBiORYCe4guKLgkvJKN6Oac0csmk2z
ZaE1R1Bc2JPNi8jxNDscEa5eh+pJ0kT8rpOQA8GTjVc1h4o90zkTQhg27H/pRb3099UzXyusGawW
i/cEMv5tsUJAtCrzsyJePPFCthoLqbb4EdtVFl6b8Fq311S+qLYUuJJ/6fBiLU4TSA5MWqe0Oiod
ABDGz04Kzrw/kvuZXYrMVbEE7Bs45+hQxFMruyN5BMMZhQDysdCOEydonVh2ignXOS4bV14AALRl
CjJiZAo7ppUHw11g6qIc2fQMSzOoudw2W2FN3ef9GMdSm1dCCI91C+903a/CXypao7wVj+obR03v
XbvuZygeQn9AdrYNcit8Ax9VUyqmYKyZIs3+LTTAHPG7lrL3VTFS2YckLNWnhU8d8sCZUXfY8bZw
KjBqN+IasCRnCIUljCCq0im+hMuzV/NbwrezGVFW3xmLga4zUWbypTrGselevsoMPrlk2Tdvix2C
09TkdzKaM+L2ABXpdYJ8wdH4Ou6n5owrIuwuucDof6szzl0jluPPV9oHZii1nwPVhRcZQHvDtaWH
lrBYhVslWhflI1JtVT6mg80vx/cOO6pK2pTKEa+CRnXEWG0nrPmtF8P8u8hM1ba0ICjyJAFK0j5A
V9RvB+ZxC8RDhNBtJkzWGWiQ3UzbiQhfsInCBsaHexmhHhtETFhhdMAFopO4e4grggjcerHu2nWH
iCDa5OUm8zb1ZyGt8mkbr0sm7hPiLceTHJUdAmUaPfHIRIiNAasoiKOkes9c0dKt42PJ/4tOaXvy
bdW3JZooBewXOMnmm14DhBRGcRBSXJKzOr/cos7HgMdbrgvz71t3/y0RMUh1lz48jySfKpYfOfwJ
3OXAB9KIzy4Lx/nNSU1wgyB2bDx/fKNssgxvpUdmKVxj4dppc08z0aOQ0wQpE81Oj4Rs5dcI3Fzc
d1Cp4u3vX6i5ynuC0oGOVNqzD1UPSHo7/ui9VIgVOCl3/V6j/eC9ZfjMnoivjTe2RNiwVX9iMkbq
U849FuATOiAoPPPF9OQK5ATdsUYkwMAYZhMeADoE9UqjYh0ONEIIE7kkFIA9sCQhCmmL1ZbrSjnq
eJ4vAyHuNHqMb8M79i628swYzkZtYucQFDt9Jt9TfawMC56m/Mg0dmzXxDhLN+/8xyk12MFjViN5
Q9gvIaZ5u5522VjxlWi2QrrqlSytw2EvkXsckKhrG4WN9MnONBvwae6CKi0O06OrHlhPJOM9jd5b
H0Dap3b1IscAkB85Iu+oanuN1b/sgI0T/2rRfYruKq9HY2XSl4GOmtn9Lka0hSwC3fDKYHmc7all
WB5TzsQcGcEPz7bmOVNBjDYfUofmsWHYP8P0N/it8FBOo1UBgye2Bnexl7NoWlNwTsMacJkXmDHB
IKzmzKY+ztCB+qv0LQz7WBJy8bcaVzp+Qga7vpX36grNNTtxZPxYI+FWqxavY6Lf8+7OOURHmww/
KV5ZoP305ivk5022xy1BNQG7DreEFnBFQQMMxWdkTQP0w4+8/gx0k1eqj94pw2EApzt5cmo0PAED
DVdPjp0680xDdJkbbvYsueNGW8IqHmY3WhTfm+rGd0unp0Th2u10jLVXsTnmmHmdooNpuBeNXUvk
o77YklEDErmQ3pPhEX6pLNNFG7AyVmV1+PS7L3n5T1nQrzsEeCISeKW4aOhbintPzKqtGTMuu1ic
O1T+wlmClY2VtzxnnrkQXVWkU3Or5JA1exfSrk1AmXiClBhHMymxVrh6XW4SvTtRbABAMtbCI6j4
CwVJPsy3K1xdf+CA2kfLvVDYVbmeubpMn8RVZAEcVZULX4xriZNnmaEin7/emGAAP7cM6ZhhsRvu
58K5DuzwIqTPevGMF88kfVI3JywFxLeRzQ8bYk7FubT3xY0EMHSx/rPFZSwnbQiNMoM6wnv7TdOB
HD9NS0CBp6w7R90ZBbHcnpHdvz7E1PhaPo92mBkxiNhwaqTiBt9Jy9Ks3fX9djvS2a/FfN2MewS9
vW+VA5rBPbapZLmX+j0PUB7MF2QY2F1hN8qedJTBJsZ6q6zLhV2mR0ElEerSUI2oRzE+0SFo/Czp
pR0usn7xh8vgWVBaJ+nt7ymuVLuK7mJ5q6GiIt+5G4xGUxKOTXV5KDu0E7m6Uw2bcTCwkdnySSQr
kUIDBT1AWlhGPo9/bXIMFXNpHroqI64KygP+p71yL7ctcAkAVh/woBSmVspDEUzj1Q819EDdvRuv
S/USyGzk2TZsgNJx1fjIdoC4YD3/ESN3QP62xctcARlgXI5talwrZ+rtfuGIGVvbPZDLMT3xcyjS
itNSy2yx/rerz5yWA/bVAtPiMR/PmAYwe8eIXjDL69u63XsClNDawhYNJkVY3ANMy8kK4CWcXPLo
0vVWJUyLwFoEAvpJLy7VvyqV13CbxjWO1wYVm228gdczkNH0D3BooI/AEeFmRWQDtKPw3eirRiiL
XugJzQfWYgm2DQtR+oR2yg+CYB9SjfQyKdbsIZc8Y7f4M7Egic1O3vhel29YSjPjHgBfZakqXD1O
hf8heLfXSp49K/ggAtJtGheO0J89ehp3a5wWC4iTwImeAH8OUPvQoON/AHLCuwq9zTMI1z0upjP2
7ml1xsCAaeWPUgla70Gg6pxMYOJ8aPDvkveKdI6lEphQ8YLLOjNg2swebqRHHyZjMRw40MbK3ISA
NG3/MWF9Ctox0o8TcD70t+utDM7miBw/GNdVul3TLQHpaktL4FPE68SbzzoIr6J4mWA7oBJl0/M0
4/EM4yfF2Q4+cziBR0zrNbImsFsD/knhnJlbBD/Jy2KHgQqqcq+hHceqieNuj29lexC3HcoES0uf
E//BEWqH/Z5Sgkmggtoq29P/0RY0OyU8K/VsiMXKQUGQwNng01LZKjoaEawsi+03EHyPGoQerEWW
RcPG3PLfABgxQOKUMk1efdYqnmF37DLy90cnQJ4+jtmpyc/Vv/4eCPbRJ4MV9w1EFCIeSAjTtyse
mQ17EaYhs1saPRVRFihV+1kyhQUWLI9CEO7CFRfuSjWXW7Yj4rhOB8eLqKRXirxK40MZHyLNGcls
GB3eP/E8LNClnHzxeDw8YmMGQzVrtUeU61T8p5ltrbk8e0G15oB1J37T5HsmgKe4BcpFqS+pfy5m
a2mYwQslGxSC2dpeBYttYK71Zp+jq1vu8pf0o20d3T9UxmGChWfMaiLpOwTxorrAIZT2/+EQ5PDk
1PmF/adOKbkE4Y7Luz5iDjRrJtiQxlS+E4qRmTfDgukehdi4NvobOv588YGKfcjvIZGwxm7AsBDu
FGQ/w6xnWphF4jSyk59UYRWF9kgBEqPIZi47J657gkNcD/lUAak3Q/xPVGyqy0Bm5KHXXLU7srPw
xWvFKhHGzknWOUSPhJZthoEo3m2tIPl0vNEJFLu6Dv4mW/wXDqYLVl3N4WCEzTWfeEAx72GwRD3G
QqvGGMAqs9pHX36+NvzjojssSjLJYdIetIzQWVNWT+140eJTV9rhZC81G0P/3TTEVaWbfUA0Lbmo
JNtbSWYmrKJGm0qJBNm7Lt88VhwHwXMMFvSvKqfLmUjbVGfzLOoQv8jaHFiKFWrzpzYZTU7BnMd1
wCzlnTnZJDjAYHtxNMcEUeAoRJY6OFnuyKoj44HPT42HZXt2jwhb34dQ4XrV7B9BYFMolym4TOIp
wVtuLoJjkZ6j6aI3t+wCHg3N7Y1iaCnCvCrqc7f6xVk1sE8A0Nvu+bHklBggABEXLJL498n3QJi3
BSQgWuK4SsyMWBjzHBYX8HspgVfaW8su+KXJy0wTBhnEO9Su9wRjQm5Rrk1omkOq8g14qIhASRwy
/MbslFGXEmSo7XGY4ZhM9Tc5IyH+IXiE138o+ccHtupD5wPldSd0fqYpw3Yo3jUeWC7cWzre6vEm
/4sPloifwlyn9MjhdRFeE/lyfLk5OVxB5amtybcYQyhU7y2Tz2u/vKrDDaUgvwll+xw1o3/x79ZQ
CoCXzuBSzobk/ZFEEL2eXjtPdnKwnAKVKas0OjWnY8eATvw84txa7LrFLkt2RfKfi6vItytxxTMf
UtPJdiPbScphtKc1HhS3Vw+sWpJqxgRHqAyMM860KiMO4Fo+4+wUTvOZbsTEHh7xoRe85sIZt2Qc
Xsvw2ofXSL4U8kVcjQWZxseYpInaxQB3CaUz7mLJyidnPhNWMig9V52cBuH+gHLnOCXnhohM8Roz
KiFE438hXknALtbuCxt5V3wPmYB6q9z4SOtVhqxLflThO4uEeewNzEZ8y8tbll4xO+Q7p8apme4K
QDrNVtO2KLfl/K6Fc7wJCbCEm0e70tuvjkvJLZccRk7EJ2yDd0y6+OFVaK4J1moTvsGEF3uH3szT
dh88Zfo3bJlW+JLCr/XxIyWBfQVhq1mcMuHoh2ugq8yOW/Ay51E6/vOPLLvnc5WaJoTwHRwNNfvS
kGNdo/gCoHrRbNrr0tunC/ub/cNGoFTELlhvUzQrD2n4qCFMZN/F+FMHv9PwU/S/PMfZ1YgvDK+C
9hw2J5IoePe0/rBACMY7yp56D3/14ZuwQwamA/uA0DGZtxLEK6JynoqdjrqKOQj/g3l+uJ1hv6SV
r2cq84YLBlTgwUzCu7+dqtW5m+1lPI6w9MLeNhSHGmn+WGrzrYkvvIgeOBOpTAC7KdoMduuqf4h8
8hn0rMUL9zSp4Ia7FfGt7IP3CvLZLz5av5s5zlyf+cIxA8VV0gMuOYgm1HcUIZ2NmxPUSo6UvLjL
QNEAB1PbxeHMXuCZXuJlZJRQ7ddbztSZBuF1j0E/sn6bvHPQXB9ModeoAqmhBoZenAX6kUSnyLiJ
3dvBxDL7Z99GuhA+YDl0GcqIT+7wzGNfip5+LZ3YH1AEZRJ9RjXD2MBx89mvxs8y/gRXmb4S7FgR
JyZP3gcvhlozGrIPA6c6TlCYJeJ8UEXxLGHEiBgcCS4q+AC9Pka98LUIvzLlQ2+fATmtRzF0RfCP
QC9F8UPGJ5DCs9iK8c2fCTEeGQGrLrY/UBkz+EMtguhh4XoeMsoZASFC569cj39yqYWTuDh1wrH3
j55ymHSnU2zEVTvVyl5k6JmKqDhnj0Yj/wLssmT3Sc/Js/RaclLD6+2dQQKzAUYhTIbofymJYfui
gRzdSj/yygID1dDmMzysmdqZ5CTo3JkgN1iF3jyfP2y14zZR59mu2rkSioZVzSo5em/0u0xfwcqO
beU/1eK7k75k/UNjl46mq3VhTpMLJmc2ps8/SJN0g7Ne01DkPSmotESUEVbpfw3wNZbXKgGrA0tQ
VB2ypdITLEuIiFl8Y5NsWBUj2nDNoIqtDX/lceSTsnSbpZslLsWyuk+0S9ec2/o0fxCBx6W7aLEd
SMv+s5v+cbq1T5ZEODERxfjVDlAiopgHmhYeOGbwcWM10ikfqF3XvLRDNCOQMWCO2YtoDXZEwm5H
uQnJ19AAh4HeItCpgT58GPOfSf4ZNiMQSs9eBCsYdK7TiVY/zaIiPz961FLBtZz26I6ehDuqVNsw
f6pvHwMiSIZ4p5lMd2er+MajSEdcVNsZQPSgmXOEh80Ts0iQf8TlKuC+IKLBHNgefXXLfzqAYaKy
zhjJxY9YeDTt1lB+suUP5u1VwnQt2jO3htlC015esmTjS4RqWqPvjtx/Wz5IUO9L18MkofzE+b8i
UIYvY/kjbwbLoPDMncBnX7kRnmG+TbtrafbrITQj7Z+8/kcQvpTF52QJ4rkhhERk83fwEOEYNksJ
dXAzamlH8w9ZBunZDZOjtIRHeFog0pY28+IgsAe2xP/pAKJxjvfI8wMfZw93YjhjdbrYHT+EzK4Q
sVLteLszm5r1PHEDrOP3F+3KmE+Uibuc/1WGp4xxMrSZXbEFaFza6mh3ml1RT2ERJKCRAVHkxExn
BCcRnH36m0QnmIfeFwYkcokHITUXc0K4/WcfDQ6zvFUOiXW8BCGss3UdsLckNGnl3MKNp19UfQ56
jPIru3I/uajxJW7PmD9bFwDeLDtdOFbr4Anz1sJP6Fk/QWlGjGe4TWAC/UTaAQPmWKyR5mkXfJk/
eLLkUyyub4EM/oxwesB7h06nDjtkjIrHAwmoMdoi9rieo+1nwW6NMeA/nSbp8nhz+I2wrXWFaUHQ
n0WXWHEQnGFYWzDeNWUkyAANxfVAR205OZsbRuXZARFxtPppRTTGFW+A8a8KDGEB3wLVBT6VFd5E
FfmMnS4dA2CVPfQ3XbzXxbsfPxYrq9K+G+Wnsy75aFmXd8S1pbKVcDyCxatN+HPklHPZBfxUwity
0vlPFY8XaVHO/i8agB6xGERGoGWU1pbCl+/e9OiRmxcyW4liLol2p298yoTzRbZlAVzEI4Zbz2Ng
Bj0jIM1anUWSS21vECRMo+65ZGGTFt9UVmC8FZgejTe9x/oYXnEpRC0YZO+HTXaBQJntNDLOpfU+
RCYKV+OwQ02zFg4Wflh08hOyTtqV9U9fzc5RlSVRz/j+udR/cTlg7SOZW7iEGK+6G+nuaBvx6PEI
8phiH5NXADKxaXEMyMTKoAPMxYsU30gRD1UOnUPaHIiSi+SDB2+hJHjGZaA+SyqtWr+x8FHpMw2X
vciNjO9nv4pjm5OCU0fJnCdsWDSZ0znAKCRdguoiSRcdGgbdDxQ+yA/c/U4t271sy8aeCV2a7Df1
2j9GzbzCGle4zloUcywk15AXW/psdIozk1A11kjQjN047v4gn2FsN8j5eocfO2wOSEcPZLwJGD35
IbBXJRvJOKYTdiTYwSdpOunTyWVZ0G4lezORXz5rL3N9Rcqf/ZfRZ8WcthofTd5CXqSqejq8ivwY
ufGI/53E35jIvw10RoURJtNvmIfeOQuuwg3PIqTElAP3MEdwHLFPknhbwFSsdti9M642lIUjYE/L
Z0igb0UErvwj8xmUbpVzSLglRyF0+2w7AKQA+i68Av5q8jqgPeF/W8CPWVW46qJdEH2KxC4yM8Xo
RbglcHxiBqZTu1a3/UzUYTx6jIX10217a5BZ71ncDCuhoAF1F/kxm44DvqTgqjfXsL0m6lUdTe/S
462T7FayG9a8gr18DvLBb9nok7/l9JrTjCxRMAPbG2aZe6olYhzRTdrGSTg9reZZAMniZUG+ihyX
/SCvLb+jwYM0PDqCPhq7fn3thYQVD1mgPSb2uC41JxudTw8lExaKlDGjXTT7wtgJpoCicnnYEDTq
3VqwQ+Ntkd4MODu6BXDRqjyUp2+ScBu0a/QxkHSKnAqFekBWzGaETs7TSy28CVR+GjtPnKR1GuAy
0yFkbJDiG3bFHVsK/1ko74PyHiRvgKUoyHITafJm0vcy4HF9bxCMSV6hMSejj7CxsvX4/pfE8xcD
RhLPIt/q6ibeCUQBScdmOCfStUlhTrwb2bMvzSo+3cNdqNhdZ7O3zAh4wJBwjNOzN4Ivu1URC955
uK4Pl+XiWgY2+W5VfStfADZWDgTaJeMcaEf3vR3Au72zpUTi1999TKXpdaGcs9nscYRMrK2MFTXL
4gxZv/JNZr/MexOYX3+4YHg+k5MDVP4lIFHHdR/d5eiesdvxP5IFjc2hEMmhuTGSRnXhQRTN12Az
dGsRmYwFkzdNu/KBashd3BlgPfptRnc07KRhX7J7tVlQDyQmDzvF32/kXYNWszio+kHR/4+rM21O
Fd2/9ieiCpDxLaA4Is5J3ljZ7gREZZbp0/+vW7v7OfVUnzqnu092EhVufsNa11qyU3+w6G9XPG8f
hUMt5ClO9tIA0JfgDjFwuAZP6J74pxLIM3G1M3E3SdsayYiXeG2+lLDj58sKTZWxYvmQ38TyoSx3
nQNpZwXbK0cdNtqhMSmLE7tOXg+6SHoFLkXUGlqzN9QdI3+3nuqMWucMNyWXgWK+FAsjxLLZ8pzg
mRBwDtZ05H0VWFNY02o+4UC6hrXb10GKXsX4jmiwP6zZ6nh9+dFSsdYf8Ha0S2LGhChIoAVWs6Q8
mWxM22OEAtJ5+M3i7CGTfOhhL1FIsIYP5Gugt6S3L8gmMW0XKh6cF1sVgSmk0DWqmA2SSgChccDb
RRSs4l9d5B6gLQiaeawl+C9MNWEUpb8PmyKf7QtVnC+Im8/X+Ji5q3kYQegrJ0SJ/TcVBoj/rMaQ
LW+7BFRx9cf9gTyGisR2GWCviMDG1KpOHyzfrlMkjTiNkIeJPaWf5zwEHZBCUKOYNZekkHFmDoRQ
TS2InHHqAO2MSA1QBLwuBcyDE1QlDO3143N0+YysWpYuUO1W/UWhCTyfquxTzj4lnlbRdIS2jy1+
QLvhcPG/PwnUrEJOCZJ+NEM6atJjZvAYg+tzlU9rnoNMUItp3wUwgccAtv6B1pMC/ALynHxqM9qQ
pyom9n6IshxcEYqv0ZeYDjG470MQpu/JKK8HcAJbGWEKQxMT9mgH04C3kLky3RkTVQBRMKpOBcce
vZnNXhLTJQ2lKfRkGmNnAKmd+CRY8hU0u/qiqZaStDy9kaIDZKt/IwmIsVLgMJHlRbN49uIJOmBW
luS5eueRSAe0x9TxW8LMdGJoV/VdZOVtI2jBYGogqApKXafN/itlkbSyvyYP43+FZSycWN6yMm5B
QEmIXGYWLCHx4YJHuqjGTPniimJ4Dlaqx9kPrTVZxtEK6KKDLtcADEP0pcdD8u4QThtaDdyMA2xz
w5w5IGQnpf5wgZUx4mNyL9ticl9KYTNOR/8E0HDlaHu6mEvYSmTSOcU1fIwYVK+u8sJqCKx2r/wF
A58VUWStb9HWB+t4XqBs46sHbVXfVg6rmaIlUWgMkpYlqvgo+UAW8S9+Yzy15BMx0BZRYeD2NMAG
lYCLEYJInIMLphJoUiwhiw9AyLpv9FnhCZwrF3sP/hvhxoIMAvsLCm3nCiItvVp0PTCooG12UVOh
zH110lzWwIm4vEmUvrt1TUrRshiJKXc/IqZ8mT6XjbkIiNAiECUn7FaeWRZcePBx/JxZd6yfy8Fc
6Dxgo0X9mHdinjY9DMpU9Qp5oteT623Snifl3e8GX8unN33KSNw8QxLYBa33KEXCnAIIffdItqPR
Jok3sbIulECrsAsta/xRpL25JKk+8q0W7fpox84ngme+a277x+p5qFrQovzrBp1otXsQKKOJE7dE
bWfC+4QvqrO6q9Z2FSi9p2xNm9t2LswaW7pDNBBEw9GRktp0I7WSbCbFGfEmslO4CEP0iCV1Icah
XDDthf1MNaH3FVsJJ06E2ONmzi5KuWQNRvISlvHaCtjOxF7xP2GQJgbRVxgktm+mfPIiISvp7oXl
AnlejWUuZVY607wfBJmGt+2TEHbZGQnnggQwBarNFBkMChoNLDJCDJ4H1wXBYb09T36B314pxXg8
XGedy1ioCo04oCVnqRaTd4ESuyc5iSQ3n4seYwmOd0Fa8tghSvWhLzzUMShtH37HlwJiIeaNbQhu
CNO9aEj2qNZ9JhsKQMF2x0nCFnA5gtJuBtD1WDWhbeF7bFg+kqcNiIzxD3dAUm37iKAnV/EvKY6k
jEmNuC6ZMKvg0gnOI3hRowXfwQ3LLhbcTNhuIKhSZcMWGZMtXKGQHK0kQGokVYHzY2EmwH3wstdE
/EoTQYHqxsS8kBvDhEP2kBU6DhogZC1PToVvjuywxQNfjnkNmnGQ+hUZHhh4kL+yG6t41GThs4B2
B3lvVG9N/6Z6LqOumXpp+i9lTvIN2KMN205og7bE5DRoqE2zdTyskzzM8/BJ6sn4WgJ0u4Bi5Coq
GIDYIRFmQC0JfcBWyXBP4ARG5ZZXyICOt4n3QADjuMre97pSLdnPwaJ2aGagk6SL97m1NPKNXW07
l/AJSL1X4AUvUq8phYYcmnmo4JgU3mGr3JdgepNtXrKMcWSop/Uq8ypyfLopHvZrOfdcq+WPbAd9
hz99B0niIJ2PFQrBA2zlrNlchcsySNvlDRhLvzIe6xOYPZ6QZCiJ/DToc6tB2YvAG04X1rLZec4Y
iq1bqy7dJSlhLNyS01iNPPsLdmNHtgPV+msDmsur9kzItOBlJufgk7jHAHgsMkw9Cw0HkqGl/c1m
wK1eNDnmTO+gRkaR7+e9z68RbckxMrNjScSHw6yXE736NKEnsAlxWnseIwE1+dWnmjFlbNqm6+eH
wwAIAVMI0BRpitWFgAjT7IICiTVPoi9k5UctPMaVAkporhwnyzcgq/Nfoizu9s4geWVbdSDed89i
rxZw0XafEd5jkvJggeRsPEK+HTtuzg1Wr8BRuR9u2tgZqeuuR9k6hmtm4m3lqFB3V9SNnLP6ApA6
n/cr/a6bs2Ti8cxW/E3VIxgFVkVbo3FFAD9vGYid51a7eHqNuj9bh7w99KNjjyYOqXp21DzODije
Sr8CnsadBxaHJIw5yZHQpscXBta5tGxtkcLB2l3Hfpfhfp+Y1w3kS35B1TgkAnycMOMA18oq6vXg
tw/cw1aGGcqjICMPltvtXZQQltpaAtMG5te9viJJTcJWUGkuqR7MzS32yDDVoVRVFHJYplCq07rM
zfMyh44deSyzyIPs8xWM7LsdMNfFp24T/4q8wouWvv14ST4cC3xosxiRn8f+B1DHSwzwHiq30Ddf
Q2WrnBJ11X91zXd7/m4eHs8vm/9PRJk9VS/ajwaRrPIyx7k4RU5Lx7ZPPaGc9jdhSKwe7UCi8jkH
52zdnHEFBwVW5qMiTxGvx2POV+lAug8ITxiQrKDZ+YO5xv5Xshj5p0I00wVncoKgeIzongdEpzvA
8GZUyqsk/kRx2Db7n0ezJ9mqfak/HM6DRYKs7DljOosIw4gX3GrALZlqvQQ1wDNZPQzGRsrG0Crj
eF3mblciTN5T3bCzByA4vtx/gZNS6Yl/gO48556kUID955xaZjhssFjAM/9k1xlyCZCXSLFTfajZ
J7FDWf55rj/0eS6v1XytykFGy3pdpc3yMSxkej3vXG8e0qYc9nl0gkFknOruEwtJjKZfnUTa9z3/
TvHRvSgOjSQoDljDN5Xl5G4iHdXzp2V8XSfssLAg4y6XEJbDf3jxFqzRDPtVmgR/7+5D/9IfWzOG
PbAoIsAIpP7IrUupTDh5gjMDYWk6feOG8Z79hNHB+pvjHTM2/QjuKfBDr4Mu1XxhnjQPRJZS2XGc
Al1l88IlZgDysnxSh5Z+XTJgXZ1IGSNFAhfDiFHouCZ+hiFDLcCtJ1w4JF4QMPjScaprKjHm5orz
fkMlwDnKnNg9btgl6a5C0wmqH3g2BRvSEaQJrAZYbpfnkIcMugTWqNzBRL0aYHB/U4clN9PoL8H3
h8NPmSjWzDDzB+63dqcS+mIduM8LbvLRUWcEpHmyuhsZm3McQnXBhlFcfT+pQ+DLW+RS76qSN+J8
3z7jkBTmZE4zxfD9wnH6/1LzOLGZTDlw84Hmm4dztsmtnfqCIbIXio2FzKkUmoNDXsLzOSP9oSCz
PJk74VklS1ogQ1FvwBeFexrFW2c8CMBv5VFXGPEB57cjXrjivZ/iS+4YUvl6sOjITFhOwx1Fb11M
9GSXUOECKqPykcfyk5wSQeBNp9CAaTf4LPggaAbfchkyjtl25egL+uCEkflolB+jcnLjwBNzA9s1
KybiK8joJWboPmR91rAZYIF8O9Kit6LHRhtEj42cF+VECurGwcagiE4Q5eHkx0HiZRsbM9ngV9Ex
lrFR7D0Eq3mFOGRHjUGRzu9GM0VI5/t3e3LspHCPyVs/dIyiRatEZ8WPvf8SiMROiPVMZq8fxebU
vNbwzkCtlG+0F52DXuvEM4h1kVkueW2FR/Y5IdsCOLzhfAGCTfoR6VWwpvXNO5br2hCl/FXF33fW
C/6oOAL+LzdWuamUECvv3XbjI22cyE+7n/LXiSFcFbpIYdfV9TBaoTTSbQDE5FZRZmMMWNQV3IgF
6Q7ahMoMkSEcE4OiV1B0l/x2I3nDEikj3VaBCsbigJb1oHB55sf+dgJAn4fDea0hYTyvHzKEyHVR
sOJzKmPyfJwkCxnftD77duNbmZ/LkzydaIhgsfcv8nippCv1HuwhSc9Tax7dF81r2iLnQvEuMyPx
cqZJ2faabVNrM5vhzkG5inklzoTWvICbhrCdVZ0HeJhQWpuAGQ5cco3Lxa11UbrRK6MnJmrXp5gH
AxigPgU8zJNEWKwZMD8PmLR2Ga73DzFjuKKOQSgi0jqKp1sUm7oWBCNV3y7HD+Oi53+T4m9cXSDA
5Gs5X5eFODOzitexjItFqc0T54rSjAk7QQ7xLDJmb3bQDTm/Bz2oYnwHdH/RtKQJrJpbkN+EfS51
DZ2E2qBpVlj1wM/I2JyZFVwXTye/hnIVTElFpoyeS1po3FYaUBRl/JfpA8HpqNPib1QYZ3ttbwya
RXvRbXXirg1RHyPG9EGNy62Tnx6ukYkUBR7PNs9ml30QnziyPz7xqpoTt/uuO4HXJl+W/f2seSKL
xoBQLmUja1sCydL5ORace1ag3OhWhKtJnFkwtojEBHKk0nAJ/QC8J+Nj+E3TMcBWNuhSsej/Plhs
G2JPeMFdhaPkJSC1zQnDD/gP8ZrqOU8FEjbK95F1uHan2wxEL3MVODcmq94JFyUrakZJRC5UEyTG
LPsoxuBg0NUz2kH2n1PCKgjvWZYyeFIREKFjiiYaQAHMUwlpANOWvS966kgcAWRlY7tlaMS8kP/I
UPzu20YVliSOE04r2my8T8UOrWuloatb88ZiY4CBjUaApwi/P//4JtNGtUeh0o1DjAlIYvlKYpDz
P1iyVKEp56fg/fr/4kzZXDHTdd4BINRqiGf5b4InCSuEGV4MIcG8wzAjJBWXN3XvNh6EpUOo4K0J
Ay9+uhKvJZRFmBJeQwBeNC4/xIgqIwwRZdeiCpiTrnjP/3a/zyEYuL9pCVGsAj5Dh0mBHu3pMh76
Vrd3g1uq80alwp4rKkZk4dfNniI5yJz/l9GgfHfqqqknonZ9wYZUex3JoVyssNnFE9RXJvJ0KE75
HEsIfhITjjx2wdns562pdWS8as8JNPwGKRvKtxXKa+Sv0PH5+mbGg5+n29tBMHrR7hsshFBreAfd
GiIIEqZEFNrmI6jnKnodL5Yd5Mhqzqps+/4/HtYaaQQac2pbI1tVfKKPBfGAVJ90J5QGNpJI1aEN
YdDTTxh1gFe6VrMbE445tAw2pi4WPTE0RAdgTt5Ea58WVbPnCFvP5ZgGW9TJ16XJ89A6vMVSteWC
akI6A1g6ui11sCz3E28jaAbSMTk9aBuLzyT+SKpjou/zlnhWfrVgwIruplY4jBb9xFT32UxNDqP2
YNgHfbR/SOsSqmKzQU4sJ2N7TAAxfTHzYfpiHgAQslqfXzGqfbq2JwwAdcoBiJKJbPelCmSmDqJm
haUPzyFSB/T0iOBw3kjglNlkjlaPjz53+lFIpYnkl65I8XkMnXm3jlf8JInHj8OfwTilMpaQ6p5T
RDHQ15mZPNDHiJ6Dqp5GmYvJ7NeDa+kXQ/v70P+2+t+KceCkAhaPOXVYkcfLm0c5oQV40OP0n1ci
hA9be3DOrCLwHajTJ1GUhZi14JiL6A+g5SGy4Op9ogzLjnhpKsw9YPAJeaQVBXldkwYICCMP8jwg
VrKNx93dOQsTOrEjjAII0h4C5CJmHijKSitX8RVy2jIQkrDByWK/qDCzb+84LqYJY2KyOzh0uKPI
SuD5TwpotyapqfhAocoj/z+JMl0JZSZSF6ahg0u7jn/kl8fUmfkgXk4YUItoNULWB8Pphc/njKFv
g1bdXpc+4xq6DYTdZDZRgrrv4S+DcbIQr+UMszeWqgW6EoVwFUX8JApa+p8z27iXSosE8DmEpp1c
7I1ify33VMXF3666ZNEftfgcxR+dvlfabdy7SI04a8XwsHfl9VU50mbzSghrpHqxV0DtOSGUlOaL
SpEppk0MzxMYCr/fK6HqrQVqafcG4kxhsZuINp4+rYWJrtCxxR3J9J6SyO5SkdL8kyGfePIRzVT+
xDDLiX35MNF8osu9LdPb0kJme8Mttnx03uPq9sw8w1paV1IQK2QloHBAfLlotbk2LtNJW4jtWF2R
3DMd5dNEn56j2V7RZ7Elsp50Hi81uguOQARMCzTM7Q/iMcKkUHUuWUcZLWTDfVru8BRpzWa7RQhR
3jbyNZTwl2irawo22ZdnXKyM4W/YCyG/UEmgDufCxdfFrnUg3fJc+cTvIlynIYtfWH5El5TShoMy
8T1ZvWcL0Ad1tugylM6L4DOVp6U8laupVk2NSugTLZvQFV/2mOGU2uaphnmEdV2kU5b4Atv1w5OM
k0LrVXzH98sj5VLYo+1R/gBgGyUXBi7wmCRhvIdQ4N76y5nZ2pIxjuk2buGNeWiSUyQ2HQBVKY7N
wymFhwRm9DwHIs4HUs3RMPF508mqCVGGbJGWpq/SEuchLUihjy/qmksjuQlqvQTc1k+MRYT8lcQf
YiCXRPrI1iy9z4n0ae7z7j5nQJzZM63im88Maxor0+zsm3fuJN82JoxWlWkEPAyxXzHt4plJpMKS
bKCevvJnlP0gKt+jiH9lhz09AjKe3YnEY1oK+P3X0tPWZ8UhIes6QzG7NXbFhdFNxNQG8dvLmaF8
MbWK+oDbhnK6vbw/JBKy/qllUntXqnu52IjORWSEcBxBIxIeePsKFyrMx4Kl5OX2gp1juaVG4nJm
FEBvx8y0L0Q3BBgUXid51vEvmitaF+4QTojC8uF9Dis2KZxe2EQYE/MjWuWXZ/KSKamizEncLfoJ
YRxEd2gM2vh84MyEN/jSJLuecuOjv30RENxeHbSXTDTupLhYQtT6To2I6mk1y5ttX20AmkkSg9JV
RcYKi4Ryad+8Q4FUC01xgfkffTmb5amlwW6cKtFMb2fQH8p4bmgzMDNxPJd4PgN+W1vaLNdxUwdA
+ym+of+n27LdjFBK8JzGVwgIQ6OZOOkhyDE7hNEDSSFZ2Qy+FhAU3lg/JOoAEzR6U24iGEJaIJ23
mbkBJJNfQYHvCzr3Krx/dMXUiyVyfiex7WRA6n4h+BUAEljVNdOeMEMYEk8s1dPyFj70NeRGCyAc
Or1/JTwwI58MOj7A0aGNRy4kMi09yAtvVByIe8Q7EqCdCX8LLw4WMtmSVf2trHs/gq/EkQbfkkuI
9AzME+34fg9TM0wjV9KdOwoGspXX8W1mXcxhLaFTyAlLC9IiiNXVCBJ90Eekbq5AJz3jhWzMIlug
k1SWsDupPLT9UU0/Ymdn3kLbCK+PjXXfqNbGbje8uV27eS5aRHjm8k6GIfJ0dFJc+QyGHrMXq9Sc
XIud0S7B9IO6hNDbMKUGE8n2tJqjSC880jUUxv0D0cEMrB2OK9wuza41D/YXkrGZX/Rh6DB5Y50h
G+ALxDqDm7g/z5F2L6mEk2OsHiSWyng8eqC6uAPTKSCGRvOvnbBnIoeRF7E+p9KmPZR3Bp3hQzwP
21ykTrNgmpFyyC+UEPn2ZB7yGvfaWQD8zH2XD8zN6zGGCgCdn1b62aFCHaZPz09eRT8j8/hGdN/o
/tNTuHNXv4KgWtKCj7SzDgP7l+jxdFLXZP9wCPAMxM6l8OhvJ3F+vHWnWsR7dA/MUCJH2HAQns5Z
2aSfI84qUoU8FiQPxBU+58a12CjAyrQxpV80BBkT/QCt7Cru1yIfKLqSzNhYO+l5aJANGh8pudoO
xwoZ0ahROTnO1wPSd57KGAJ0WmmediBtskXWkYqJBpN5EHtE6gHDEctFEYG2thX2TovaEF+EUFPB
S2IsYnZn3igPeolhsShFCI7d9D3L2q1mfdON8gPoRvkBSIDpUYbV2YOyQfdSYMzvfIjyfb8v7kel
OpWQtOaxvSnlbSJvb2xbw/y+6V7hcsRJNVNT83XNTwv/mlAt3vx6uv3hmxXkb8/oxfAFN85PfnZR
Zvm4z4VX0rlPzt3GlLeDvK2rHYs3CQ5guWulbUwvE6baOqspSv8J17HtBZN5cmy4qrx7NsfvyjRJ
H/ml0IaKBykxQIO8MbK9ZSIhOxFe9Jor86+pd6jwUpfW1XTTRUrqwxb1xns6xAiODKj3yHwEQyc8
FW7Rft7aT9P+hL8hBQZA0ZfSu4XKKqJ8BdbobUG2XUZtIseqe8yoWLU9xjn8aXfYrX/ZpqJV1VeM
XtjziKUB3zufNgza9I0wXwBeLKY8CVLGFv2MGSu7oLfbSGUEzGheyAN8dLXseXh9DJ8qEoqPTJnH
5grJNzN8nljvCSAPTD5/HpiPGRkLE7pScnAptcvnIeQ1Yx83vLfkllm+Q6x9zKqePT2rua937cVQ
zEFRTXoNDOqGaqqcfS6JfmwnF7o/BoOMXUdjSq/+NUlzWPDZ5fYcH9Q1EBNpm/QXffiz3Yq3asvN
zpslZqyjabR6vKTPOjTP3IdTp6qMwVa4BAnC4ta4EWPJgAFxG92ePxYTrtcBpKeLmzW7P7wxx46N
ZUy0ADp5YKtmENe9RFAVxhm+xdrEFje+Zp+j/ku7famvuB1y7/XRZ2p9yCwlPyOZB/whz3aPUSh3
YfXc5dXhQVlK7DObexCBy4wJChzox6pAjlP6CZoa7MuoXv9FNcEe4iFVnGCIcprG2PfJrdqrMfyz
VWEv4IU+CCkuZjduWwd+PhDhLsy9I2KNFSkRi78VdB4X2mhjiFO3hXtu+rAde1zu0VyPMNELRmqs
IeSFYVQt7JQ0v51y3o5Q0POYg6PA6MZzy3SL9c1Jb3NOk+rlK6TrwWe5lGcy5TwiC3FnJMUfJjCs
o84TPjYGpBVj201dbZfKl5iZ4tqzdkoasFdjTky3ze8v8lahlHdZ0LFQG9asBYuzqNXU89o4r3uP
zkbKg0fYPIArTKVvjPeYQBlqo/nHezgSl4f+lX2Muf6AELLAIhSO7VVyA8i2J3pPEZuSODk9P5gw
Pe21koUP1clv+J5FQNjb8tJ6n+Px6LcwuID/1PJXrn2OXGs4ueNn7JO6VNYT6zGpjHEO6SAbD+TJ
OOUjLIvt87E3paNuIK0/xPdjASZbP92K8YNYG/nDBqbz+KBnb+lidvp5e4PE8xd0kgKFF4YEmJt2
mYnYuMk7AOVYg5xFVXr3ET9ifyPfQd/tnjbdzr7hP/i/xg/7c+j8CC5jceqyw1/Y9Au07jyAng/2
ZimLeyacHAivaTRiI86bmoW4koYOhqSAO7KNtiUwzOvhjTa7Syfed5ayCEXlMIk2BDJjhnkHMgff
wzhwkoaNyKaKgmGMCQjqbJKs1GFBkZaxqRqn/KrQSkdkOPl1B0GUyak/iqck/RDz079ifvIIivUs
iWako0iz+3Mt1WT/rkXaTUKGfaDUeOFdAaqC4/tvQAHcU7XbVrSa0Bd+qtxFdgyj//Z77DoOOVzn
LnB+Eb/9NDw5PVr38eKMXIPrjdk7PVwyNWSyD+JSqICPERm05ayZjKSJbSIjROQ4vzHMkOaGb6J6
j1cmgZjZtIxIn2D37AANfCgHegwN2QfDfFF8meyIXcq8sguajuN6fM83t9uOLAdVyJKmXnPDQojL
eXPXtvn18MiPnkqTP2/OZN0tEMqaKJPXyO2JGLKiFSLH+BsJNbMJfs4k46gEi4oif6OD0u9DUrdL
tvz9Gg1rlQVGjy12HZ/hX01TCWztokHEmS3UbKFLbPfn9XNezjSImVcAasDf2b4vrprw/iN6BI9+
dc+3TZ1uW3NTcD16KdMqoj1Z2L1eIdSvEVf6bQKfmlA2IWVOLw1rIzehYoO5KQ6UJF2SmQAHGa/m
rf6+OSjmEWPrpp9j3INEt2rVb9Zh1u3j1hyvyliR/A4tw8RDlk76CByxWxWcHwEfWOumAIHI3XQt
IpdnI8lv0ESBUBnHoMhWjJiHW5AZjP+WqXu/QfTFPUC95oLxJcMB3qZYy5lwnsBV+3B/e2F4F8lR
6gvJRhFvIli5BtmiAoGghnaJ61vcvcR4DkfJGqfdlJY0uV+M4VLHP3H8M4p+7v6QhHUSItiXr2sA
kiPOVQNz0+K4eYf3vO9c9lZhWa1TRC0I3+a8ESPWbP6RQBum3m2E9GBfPjfH4iHO7PzSwvaJnTJf
WcgxyGkgvKul6fij65cq/xvrfzsvu9PQ4N4IGxAwMXsJ/EcTm7AOJuGorSbTjof/yB94nhvTHg8X
HirZ50LXkqmtYJOcJrOYv8BCrqpM3Haka+Xt7AwLscV4NhtwkCFMn44YnWHe0ngu+CqFUyI4+HXt
cbkLFDbUoOfkhkIFxwvBh4+F6SGGL6a/KVVTu+GrIY+NRDjBkzHQ689gEuACujnZVKbkf3UqN+L0
2DfhfLF8bsBqLG/ZScDVnkKiIyIehsAWKLiOmS3BkQ8cenwmmWXZ97A8FrdmHpwdQ3Wqfa6yMKCq
HsN5etCjnGdSDCeAOLmFjKzWVS3cZM55iie7Ugzn6mpAckkc0YDBnIQbDG2PQJXKe1gCrfzLOGG4
Ic2NqPCInuYLyJAoEC8NPpS4V9Jj8jzwpEHw88xXRBETRHpHQnnSmNMje3SRl+ZgP3I6Gx8VHxUf
uhNEQmxZEXyqu5CGAL0lOwnsTl35512WyRem4BQb47wEXRNQh0i5m/djVmWM97qgHKMr5TGncIKw
tboe7uJRF4rId3MmRH/KvhGWJBJLJoQSMBdSX4G4PMUTwch5s7bSPxCJomYG9eptiOKXtYuFb3gA
ULDjt1BTr2BvJokI0BA7NcY0vZuZEM7F/l1HhrLpklNVfZTGh4pRbuwsi3gLjYzskLGDcTWFy8xi
CX3HS3DJS2J3kh6fE2NXdl+SfRoUIlBrR2UWl8zZ7bOkgyFhrqQDVnq6GNbUKC87d/CZurLoNt1R
40UZgcs+HxZzGmY6HQaf4sLqluwPYAZQFVARntjF0jBegIsO6hoJIgKQJK+dKvIoPlhiWg+6KrFc
ITpvURPGQTR0wdsbMgSnYq0d6kYsLUxJiRu5LpiIo+8FEXG7LjWGJWRmDv2KgQeSMY0HLHidHtjH
nKDf2/WLIj8fX0bYKcstu5WRvCcOMR+rcXChaE0XrJwhZ3iAlaiMa8fyEkVsV0wTPuLEkidM/vkA
4GnQ5JIlXDtoUuARNiaKYbI6N4ankWBAnxIayxZhgAE4eXyh0GrngOduZufgT0MKWnKY/7P/B0fE
C0cCUJSmIMrRIWNro4RlztfFMLU2VczaK7eo5JCDxQdG4if0dCNS2hnAMlgiXiqZlVhRhllhMQwd
YQybZNWc2dvLA/fmXpCGq7qSuQM2MfRuTRVBLLoRwVcQpBZYK6RT/k+H9SAlAJkEEZCi0pxJoxnb
kxqSP1SUKUSsvDlmwFwQwJLElB7yReNwyTLIP0eswaAlPWc06/Q2MpgSVkLmxEKGSdCXAFg7iGn8
biHDUpS2Dx+X5gTuiWbzLY8DsMFZWpwa5QCgyXjFpWZCDz6TaySODlmPQBvj4gQYCmU6mnFQtbCb
2PCddZQNwEoXT2XJtUhoqO+D8UPozZ3CZPsdP3MT1wkrAK4EwkjZBBCffjJqt5aFWHFJtoJ485gt
IN5AcePQlBEtfDJXj6fbCaPPvrUO/XnV/PJWK3u+mZOPET3wVzKXUYFB95PEbkvjBkLogJQ8fe8w
k2nEHO1fmZUKggTJ1lLYbElGYLEwayDyCgUCny1TUk4VPltoHegBHSJdK482jlZ8xP4gbHECqkjm
tupHQxK9IJuU43BoPI4GSiOEB4UYtsCu4KyqenFWoTU0hvCJmsqIxifBs2CwwZ8z8pUmPDCBJB5q
63sO2mzdesqwZvDKvEk/B/ZZzJuwlOfXVen096VNRXPbPhBpZyt+mHNh56OWgnZFuzDIPIGn4QkZ
OZ7RWNk0tx3BqR3JMOLDP2f74npY8ncZh32e7LgZ2a9AHUFE3Y8uaLsaoQ1wTvL6rR9nXQ4WAOVI
5EHjoWXBkaEV03GDcoL8hTGPC/+CrLVtFk3uvkWw+H6vpyr9tJ/fEDloD+m25PD0CTFhwPHEmP+2
bD1gbEdSSfTiWN0Oimueg1gKrvip1JWsLXNrwVK9b+aRW5Tr62PdWOH1uVMNH4RGbS9jZ67pEH7m
V4vn/tREFTKD/cHqBxJ6JK1Y/TxVlIG8WRf64MaF1J6XGJpQoFDfFoJAwiOGATFyRd3aMbG5mZx1
lWfttHWKraIUenhu7KeX/ObZkZhS5fmNaoe81qen8T8i9tp30N6yo7lnoTOWKGXtAAE57dkDoamI
TuowFJk4oMVqMXqtFi0nzn+a4m9dXbruO1hy/qD7ZLCM7IUZyEcicA62Sy+OxgftHUL/q4sqkq4E
Gwy7GmwI7zkYoy4UhNahyY/EnFvVx+cSA341RrDNj0KwDZzvxSYwXkKRXgmjAhpo0PAOI9iE4mOs
y+ZwtcQRB+SB7yBjYctDmkklFxrTSFqDNEikQGPqibd5drWnbT2VXyjmc+yj8h4AjnhcVPf8iB7o
DMGNaSAICd4FVm7qP3yGwWWQymUtTypajvUAmsZtk2XCBkHFsboaA3gTSxSQIDAt8CZwUnQglaol
D5tPu/vSWRUQtRJkQ8AKux+C9By8kRsaBpJqZtJXVzPlNounzX2qqP6Y1F460aABKim+vvXwZjSy
mKQjYj/Drrh7kHDQBMBUJbqWbWqbjIf85P+8yW2cri3lFfrtERjKJY8qe47Cj+HZgNa4gRmEGxpg
IacfFLqBLBrSz6y1XHw8sz27B04izSYsCllf5jHBLJg4ulCTWENX0RbVtoo8zQHFdCx18tnh3/+p
f9nnMTR0eAOu1kHvXWqH+32XHiVAPnn46ce3l6HeiSKfGSpXFvpGw5zayQxp/Sp+fnMtcnixCTyN
NnjQHYoBBomcXmkW0MpL57D/6PDwE0WKMIttkNby8+DFC3UoRnYql9r4AP5gbjT1mN9OtXRSpFNf
f6j9abifnucDZG7m4NI5yIvgEQVPlqfyXcgG22aeeVoNnIj3YitL+6o+6coHQO6n9s0SnzJam8G1
YOXQajNWDvDnH/xNI7DLJYFdSC3YZlNHSiK2K/abayCg29Nogm4Q0jO6QWA472gvOjCqZ2uswo+E
QYqrh/73Qy/nlR3aKACfh+v5JKI87blyXbb6gjt4RXhtRCnGUPmySuHjxZlzHFgx91T1JyIhRbJH
NW9dcqUOZcsfJ/CjicYdM2V6hdzVngeVWMkSZUa/xjtu0kfnOBe23MDjrOJxexUJoop5kK5fj99i
fANf257oL2LGyiWgffLcypbqxHuWf/TIG1hp0bXmF8in57v3gKtA04h9hmRaFMrV8sNrTPFKDCbf
Keksi4+GRF0Ka76MBppWuX2Qoolzt1pHyM2EV7nvxpEV0BY/dXJCFna2wd07YujDunoucyWO6f4z
1PAbz3iE3WhrwBBD6zptHTaJg4IZFI+BcEU/meI2wERmIBQf24Xl8rHQ8cLpFuOXLSsJ/V9Ls4ku
3FVqf3XuHFYrJKywkqdqJ2iEcnL8dgecTgisOSzeUonl2LC/7UpgM1rjYhmXq/2ne/4pHjRBeJcR
aC9K6vNuPmQkS88VCiAqE3Wngj+qvS1DShQPAL1s8ECvFedgwXQMOVnK6Qi5iDotKAiJSaNuNtnS
EUqOdULmSVW6aOPe3croC0EBGg5uT1amLQ9URrERWzr+4SqkCuwG4WrId7eQf9FH8LSlBwJ6YLzq
bbBWo6/qkjKmy47wycpZ+dsAez/TbKAFxyiDJoj2QfGQjVijbTNn8Q5aJq22N8j1u84VOgJV1Isw
JB+C3tVekNlXzG7vPvNgWiwSv3kMK88DJyIg0SRa3YpV/C2jB9cnhjZuYBf0pzN8Kx1o1pitI6JF
TpobF3w3YXVvoU8+Mzv+EWWwaq1Gj8zlsROT0XOdNXcPwWhaOho6VFQgipE6yNwj+6fEvN36Df4K
ZSd8S+R3/wEeWj5hcE0osOtacxE9RSg6kjl+AQr3soKQV9KFCX0tenuKMMoCbc+nFNVAQf7SLSLg
QQqNOk8SgtwITbSgwaxwVjn3iiEZUmpWN26X8jRYgGW7WwHvQIVI8sHuhCCsnYpAVbDtSFGRd0Dd
UOKrzW7QPlCsUcBxnhteM6eW14tJjXmSavbtHWO/iyLtjbCk66A2bUBwQ+kkrxVRIFPSfMO/cinj
yLFpPNb+/8fUee24ra5J9IkEMIdbkgoUlbP6RuhgM0rM8elnUe09M4BxcLbRtrsp8ucXqlbhn6qY
mTFbJGvlX4f1ezPTPDMXT8dAeo5nardQZfbpdNlo0ACXM1nrrJ5AfSmUBxD1UNwsAHDGuVWJNmJG
qDgUpzlH5BmJePo4dNE+LLd9tWbi+HZ6SphxEFPEKOcIBh7diOOigW4Wj8YQHZul0hA5tkQzggKJ
dyXTtG5m5A7J1DFmVZYkpN27NEzsWdoOxPW4WvotdjA3MdVXLINBGX57Y4P5EjWNuq6/pSN1M7A5
SuNvbqFyRqnEFoI3Fl/MFoY1NmLJikJkIJxp7IDQgsC7emD99XxzzvqEm4P+Eu/tb3/1W99Ql/OQ
0awybsWPCDaXT1Zh5CCke5Tt/HPMWBEh6sKeNg8OTlUPFvgR1u6rfOxwqX3UFw5XEsb7qRU+Bvr4
VVuZCOqjtcy+gj1SPbP8davsFLfWRlsqBRR8n6fFtVWkDShgukIZMruvoRO30QpaHSzXF8077YGN
RokTkoCHDfK+vN4j4EN5z/mSg1DuRoGwwLn3mmFtzUq7I3VF5iMdN3LxnI3Tr01JYjD49QfuLXgh
YxXUYwVHu8PUYIWeiI1Kz79K+Cedsnke3ULGn4JWeuzLBLwveMkU3rCCh3Ct07HVsBRbMp743Wih
chN1CzVLC2cZCyX5QLJL7aIRI1ePSjDgXrRe4WbsnZFG9wcYNtKIkLSeKdFl2z9SvUY6aEJEDi/Q
4flun2Du3+JEOK5Z4ZHngjAb7bj8WNEij70FC4z+3wIZFUh0SSXkGmwsF4hP041w0yyQ7IabV0tk
o7DWg3IGmodHtmb/GXKijtGqrICyCjWRJZtHvobNGq4dlpp0edx8mFGldpTPUBMiLKGT1v31xF8n
wTp8sKewWAL6a622MDjU0UqieZKAxK2lfAw+CkRwZLGxmMSLV0++y6KTFjza8zyydKi94erXf8VN
VEFgO6vmldbFCV6but/V6FiNI1wEqy1uuENS/UtRvwebGqmqvrJy1jqDLarsTGhr+YEoUztxyTdb
yzY3LYe4n8wwTtH68roQjQ0YQXT/gFTNdfYX/WboYjOlmGPc8v88PewDE1IhzslFHfXtESYNRvW8
9BHUAu0wznGDQ3ZFadfZL7wAa0k5ILZl11wgC0nbPXJJ6fE3Kz1uCEpMHOGV7Ap35UE/t4iUeZfN
OVl/QdjZtBQWPvsJ9IfCNjspseuLi8GRyOf0JHlpmm7wcEVHzbehzNGxkoWVr+O82SaPvZAd4mnU
7rD4P9KDlB5SMj19KEcL2PLycHBTmzPO98czziD1rl2wbvwNUiBKB5R9TpYP2k0QV0QDE/XXx7dU
P7Xdwex2MFYcEXU4rTezc1N25GAM0UC4EQsjCiTSAX3UeNO1KVmISbd5MTzqNkNwztpr9ro/aDLx
/Hz0zSdaT4C5y/RF8M6K5DNCxXwJ/s/wWBcDkOh12Z4r85wPvBD2Gt1NvnvmOx2Hgu9NrHVRrNe6
vALsIGzTfFPmm6Rchw3ZcV4UeP5rWe3KN60d+EHz2GOlsIj8tr4Ef1YDGnBmAYKXNSgzQZ718qwe
5uXA4zhieRn2xFODMLxkUweLV0DYzqZuFyHEjje5u+B/5w8SQpDXIG4CeH1mGPO0wxwPdTonnWIk
7vQ07t6JGX6/EvtVh5ItHfVs5CpBccYxekD3smFI09HQ3jvL7bzAcU11/Yg2B8g8zRVmD9ZMiyV/
fzOE80/LXVNZHkmDEZfsX8Fn2L5DOgphU+h5sg7giUtAC8qagcNlxxLDibtVRHJK0c1ZeWrtt9Y7
w/0pjouIh+k5z+hUkRDxIAD0R2VMRH4Tiwk0hJaE7LvZM/uPbBTl8xc6ZhT8OqNvhHzcF8yUZ8Si
EN4C2kDwFG3vV7snMa4vAAr66YnNmd0fxHmb8XlL9Z+N1egYHlk90Tw4hjBdEKoeMaE4yk+k/jsh
2KonYlvIcHeF7CqpYNXd+ulqQDGdi49p4Lnqg+sYgmezdCnDU0yqdrFlwbOfAEhUCbsby11iz+/h
F9GyfKsEk6oj4aei4lbGtbLPPJg2j2WMXizhvaxzrLbBmTZCw9YxWRXOhV0QfcUbs5IPjMU2kGHI
4FMtJx7WfCGrTKr2CgJcMattOpGWlBak2/22TXesvuxWmPWPWV/Oi3ChZYxY3axzWxVuj2XoywmC
axJyKu+vVh5V5UjgoxCf6njcgYrykdUDFZdx4rLsk3bv1zut2rEh3xBW345XpHqM65GSkUM+c2wf
I4XgkTcfU0HJU5I0RToHxG8Bq8RxGajqbh0vDQIAEb5Mlq8OfSNIxOWHEwXT9m/cjpig5o0JCrvz
Qz6JBUHER39RJGcZbW21F/1dQ2nDhJClnrYtgXqTEAHDepICUHBzu//TEqOrYrI8qYJFLWIpxlRF
BGZFqGma3UPbBc99tM39UZdiFmRSH5svUhHa99AUdUMQzsRsymPxJNhEcaLSm6jLwjMLrDdw1laG
zlHrgS06pArRi7vY3+L/AS087xroCHNJmwUA0yhzySRlf/Ij6tsnmj6q8snJ7C+5naELWD4TL4fU
n61Os7wZwdK5PegfqvjViF+J+JXaVlRi/jzyf3DWfKnCVweaMNR2Bio6shCiHePfkgV4vEvPhnJN
iqtgjpy43+gXBtgTFDXYdHVtH8lbzKwkb3CSaotd4EjQJCysMs2OM7hWjl08Wp4GrgYP/y+gP1JG
fO8hwDAEoPxu7Ih2CEjcedj8ehGBREhEOGeYgWUB7IePVnkd2rvf10a/hYtI2Wv/sbLUIULsafeT
0YIzIQ8JIMNU6m+Mo+E+4ptgPyDMqNx+B6/IHsj4IYtcGqeGYBpGjQr9GlsCPEJEi4oFSHI/3hnR
Top2SrU1QyDIm6HaGPVa2cnvwByBYT7jZybaG8b2dAzz7yHYaiQHngRjjcC/fN4RdwpbeW3U5NDw
HoqUsdD+fQ/hGiLJgUIbLz3mVHUnV7so3PbhqGAPitGZipWf8gC9ZgMSrTLuoXyNbYnCsR0dRBEm
BBtV55okR7exfn9/52IU0Zw/KIalclsswFOunkAe0O/BD4XxgVv9SVAOo6FPQwNfvGQHw1phhYWs
esM30IjiDMMFzSQ6AtAs7V9Ws2jQPXIAfDTgbJqLUZ/+fFPF4UvRTuyh+HAqa6cgeHwuCrbO9L36
pt/O3Uj4ytSPsr6XxqWxDk21a6t/BR1/FsABQirmh2x7DHnK4AoA5ZjaosMb2BmOmF2hHs2h/j+E
McwOtoZ16LWVzLkWEnGLa85CELb5dZIhWqehxspTZTaVOzx0Hcbfy/5+2qTEUf8WWBCZEYAJMr35
6EqUim0E6jcZG1LGrkyVaS1o0sahKX8DGzV2cumN+T+CeyRTzFOZVvlv+gryqoric02Z9zvV5XCw
EAL7/TXvr21/5YH293h2H2BdtoOw7fJNjd4iROzs+fiT5yG8EGAUTMitz/zBTmCaaWBtlnUykvVK
u222SYtSZi91+8gc1XMv4TDBZQNuZz17TEhGPAcmXogxXKGPHO0B2XFfklYbbP8QJoh/IWQrUq+h
OQjCP5oDBIbrH3Vqkf7EzFy3Dz5yJMEu5C1WHWtMxBDflpYgGPWG/hRTNSsSRveJBYgXmAcjAtQ/
PHfWnI2aRFuKMe9tx1uJAnrAkTbORgVeDSpEnMi/IkFj+9JubfyhvfVVBlzgY6kdBO0Qlvu03Mv5
Ls23k3xjETe2fHPiC4r96djRsCAHiFdteQpJemnYiW6e6PU3ZkxE50qBforSAf8eoP/C/r2jdj3v
DNoQah5sJ59AYxg60O7RsCGhBEUsGxum4jK6L6QNwji7fV2U8iZrt0C/PTOAsnFxIpYaCvwHSjBd
vsslY/BtNhlXHZ9luYbemQ8jvTOs3WZeF1NUM1o0k9pZ/JhN4rlfzn8lM8+MdDYKAlbqJMC5ie8+
UxeGdc/CkqF6e0ykk9qc4ZujFNe+Be0b+ohSOKJ9ZyJMezEpvlPzqyBv8PnxGK5NeSmFYwbiehuw
C2egJDH9WQ3dutLw6W1jaArcL8vnc990+6zbFymuNQwpYIv3YbI34r08Qc6zJOJuT2Wd2owwR9Uy
RRzQpEUrLwyeE3+R8Ep8p/75xiyiw5wRmwFVID+kz1OrnJXy2r5uYnsv2juR1LHnV/CYQQcvh2hU
bJRftLt05EY3YyMwvMWviTgXjLmEU8NiGrn7hbW/4EBijJpX9AEdpr9t2/JfQjPeyTBsQBANh9/N
K1MRJjfVAoNQjCYQk14LbXPcvnK3AhzyVzzKf2iY2SJLxh9f8Nij5eGKMwB+LUsoYKW5i1gShooF
tP53IsP4m6k0CxaGBW/EBmpgJVr58gp/1D3rLT4mmiErap3rd+5YAHo8aJX8U0zA5I9xOfWeAAXP
Kac9YAdwtuT0rpE4wqNZ6msMx0zG9MxmJ4Lyls5UY1xRjBNyrFhMyJFLFd+S8cWIUZp8dsIHisPh
eTWSMzYyG/7sIK1VILgglHdqu80GQJRHFeNTdX11d1JjcLvbdumvxGylGqsHcC00iM/1hBxOktVm
+Ts//XdMvXdqExkonvmdkuwzbce9EQi3EBOfcg3bCyBnqABkn1o++0HWH4vY2LcLJBXnNNqqiiO+
Dpo+yo2U4UvMPxbOkcH5396qyyOZiIVtKGfm6rFjoAxVPsX4uwt/wuHbDH6K6DtLvvbCy5VB2jaz
qPhQGfgbF5CRPz/I6pGPOGMVjJtUdsIXsIz5M163psfgLlLBJaIx2abtamQJkrZhF92M8EKd93iI
n32VtZOp7hQpLuDjpWWq8p0KX7XELPIOXIyjovCC+QLk7D+BmgnP1kpQlMwJfjSqnSRv/XhvOmCr
C5KXGJnopzg/GnaEBIk1rshjQFWPkMZPiV2m7q6tXN5Gti9YvwIixDLPYOaMA2kydt7FufOTNfuY
pIxyw3fuqLULhDINZupJd7L63mdXgiC7yb+6PxToBpjFBlQb68lzpQae50zgPNnYaWoyVschJx7D
FTMxeZTq/G4jiGWPwp0pIbuzAsGrEVgsGoA07bh4CKp5MWPYp1PPz+pmkzabmBZ5VWQrIkWFftSp
8kmjUx3Zo6OXovKJoRq5/rW115u9TsFTbtl3vOq1Guz0gJyjkRU6aUZWKNpI1HhAF18Mtv2DgbC4
GIO4CfV9bVtWOiLw1OOtclLi1MrljQEZEzngHVAmmcqhOufXOEpYJfIqk1cNadZzwRbzU3KSf/QV
iiWVGVXMUkGw93w448jfXEnZiOv0Gfd2M5gpJ4SX6g+IzwckXS5HBbHI9JgT4vagJGFmae4AOKme
jh5kWAePtT6ONbamOSrvnp8RG3MJWfUhlPdyse/9fSPuJGFbIYhZJI/5jDQ0VImMMQmQTmzP03PH
YR8i5rZQQzxy0SX3MNSWRjVN/XlDJAkzwRiP4IiX/n3S2bIyMGHTB2Aquw/6zR+uZnKd4KJiznvF
KB9Ozn15sl+ltdE/BtUDacYoK3+sw2EDCuhONNl7uN3ufoMtIB9kUzzHnE6PyR6uAnZHZq5onY1w
pb5+kCfxjkvzvRCg6uGLoCu0Vz+9l/GH2X8IwSdx3LxlnuHnO5r810PL0fM5xQNmlAvZbqats8Jv
RYpAGZ3b/DS05zA+Z6R6nsvilE2OoX7gGxaVuxjc4ue5NQ70NDCdH7MztStmotZrvwk+2anxUclO
ZnP2TyKwbCt9/1wiHt10y+L5McJOiv+SCsxsY0wAC68+H1Y9gAZHNIr3ZcwpiNrV01i3yTbBGzrP
hnmrzesM3ZyD2B0r9uiKW/xaojh6Ob3n/9a1ypb9N64IHX6y5iXM8qBLuHVO9PMqASI0seXkZHQn
WT7XMfHyl0d0UdtLJ50bZoGH/HU4HPLIY+Sp3AmUY7hpPl3YTwDb2UU8SLRG5l6NK50A7cpfFBzw
+eNhFwaHKykjv5ksvFBC6cLHMIoUaEcYNf/vlp1vdzqOkPnwDciB51K6lOWNZWr7DjUoRorMRZAv
rFPgnU3yC5W4vDLilah7VfYPduY/cAcuVDvBFDNSJGc6Ml59XoULI0PA6wbWWfW3tb5Nhj1y5xrj
enRv8k+qBq1CWv3DXDneOSmRSNpOpwGqd72y7aqt5lv45uvDKJD9U+vfgvn1jD771fOGhIgNEkrt
l7gkF96ySBpClbkCO4KTj83QUK6uI64e+X6VzZkoB+wQkcXtAATBwOI+xrIMia051ngAv9F7/c7W
fzsSTLRmtMDVcF1FF19i4jK+qFGnwSOaXh/ipZZ/MH4iicBRXxlwH+Fx4IRsTvFzodh4M3MJf78b
skoKeKJWlb6Wm00J321Eg8rCoRMOGZ2wfySKrEZ5Tlgn2VzxNrfN0j7FUxl9P/fIjMFCPzeIPog9
AIF57MkTZsLeU/JcWjvCu7iuRPLsw4yUzja1B+v5IRjTmQZCplvIeNyoA31aNLdI3bp1seNaUTQb
rNAKOzfLl0KwVPql0I9ca0LXwtgbrGoVQcEhkXKmQbsziW5yGZGalo5RhEjMdYigPttErHSGTfXO
oezFtYlLz1WEhSEs+mTxUYJSleYwVUUE8NVMAjvgz/r0X8if3o4hf+piwo+Zr0oULCCnFDsud/2w
L+qj/7xsX04xObXJhTTjZFPFW1ndKvU2j3cEZxHuqUU7K5qR/xi+IyB7whYxy/u4EEdz/cQmJ21Q
5ha5hNlGyTYfGVkxS19exjIrcEsNpqBqn6IbVK6fuMMK27dB4JtXNctQQly+EBiKZW6iuaVdcz8n
c9IISTM/MbuSZ1E5DxCqa3Ou8ysjPWHRjnOaIB9zV9p3fF3aLyfEOvajdg2dYgT+kEvfjExUlUlN
vQXKOsEz7ioTNhWLyUYWpxILf8xJqJvJAYPc7f8zn8kA+9Ql84M/O8k8QJMKITiRAA2EwiWUiJC7
8A/LF+JmMTGNf+ptYWKSMW4nx4jdcQFFJUtHUllzLd1jpPjlPbaQFH3Y2E56QzlIPl9EFkRy4E+Q
cKdPh81ojja2SXnggLiODh2WU+zNuuVLvPMW0J7b6LGjRrbYaNLRNvYO+yeFtT9VwOWYy+s74Qj0
4vV7oEpwhh6OgFVhcMQzpC1QZFy5Au82UJ8xMgETRx89H2O3dsgoFeYsKjyHdJ1+R7C1ZCR0U/21
07I9ercKaRBiO7RfICLZz7X2DgLPbuT+AY14/Vtm1OFZjvBXTaNLMb0C6vjdHYQRPVA1Lss7dNQm
upll2XqjaPUNgsA9j4RqgsjGBcZfHeTk+FAPaX80rFD//pzCeNNuj/T+ksc3K++M97sphmGsAMyG
/rANg02rrlLHlGf6ME9nK2IyaiBm7EpwFqOt+KID67IfPfuZ7tQPNLqxsb2GNotepGPWFNEiVluu
IdLfETe6BmrzfIxv5/scPRVv+trhxXROu3+hNIY1DRDN/efDMKw5MwiN4aWKFXwcnQj6pcPS9BYB
QOITmmOoMi0m4nDFu4JlzYT0zmH3DA6+esjJsMlPpnRK5FMhn8z5pOUtde6LE3FPU9638sWwuvaT
dtWU7219k+0VYlcgHsiz1rAUx4BHxEDYbkbA7MtmuISmmY8MiChwQtbqYQiVAJX4/znGQEjQyOOh
xO3XwbKHJnHmBR7w5pmiwCYQSP0QwCx2W/RqMAOvFu+5sa0KXSzpv95LXrh4scLOYwObBw5Sof9V
cWEJkoi9YqUwgr6CBUa15Nw9r0N/fhqHItzHiA7Y8TxP6UyAfqwuTGSpCOBVdyBUj4OSZJFp1y+f
Okvx0TVgaLTES71bhkxbLXJa5WNfHOF/YXrKv9qK1I21vNtUyv1hPfNtKm6kch0/V23AkmGZKJ6a
r56zIlxm+77dac99LB504J7KsSKS0TxN3CM+2aQbfbJqO/pkRXWXEvjCZsRWXqNAqFfGzYEeznO2
+YR9alMznGbPLWL78IsWR6ByJd/uNUtuDOcLxxmqNQ4DXbK9sbGZYgR2HGp5md9GRWlsKuAeB9wo
qnUpbh16oWGNf6Tut+h1nW58D5RTEaWUekstDwp6GC9kDCkQwulEJlDOofICnNpOJvtoJYqrmvCK
aT41wenZ8thYoUg+86XkCmDZCBc5RIvercqlNM+ng++UPXPelbE2zGs5JebResSIs2xPmEvNuCqw
/MlKR+V+C1xsa2a67lGvuexwhOw4yJii96wS6IuwOnTF1H9MC/6xOLInM02ex+gWOKegG5u7HHEs
f+mc7zahD3rox068pOrt5bNGQyJkORKmPCSsrOPSaXV/vWyMQQh6as6vCyKiajIbKP6QE6OpfV8F
YjwSlyDaMWxDfywn2OIZrSg/zvqJTUhyhJ6Te0Szt9Maa9qwad4pzmKxVot1oaweujewBWQRU9An
rWtj09oXPDJRtv4F0vcPxj4LI1oMtD+tRz8jRiv6GW3u1LDEL0p20eYq1QrUAcHNsW1PvUhbqY7u
YEHR4jV7VZ+aLHZ0XO/6UtKXPflhcIcrr5K8TPIYrpQfvXnP8ZMmtz2C4K1JALr2oSuzl+6AyLKu
Qf+BXEnNv/V+mqXeHc3KssQEBRAeQg52/Oex1Q56fRDlvfm3kZev53KqiutcWdXKSusZSAK31cr1
J4bGkfiChy859rOX1So/g+6wyM6VP2hDcbZoh0reD/w9/l4X4GptJSKliFe14wovH3r+1UTbmCkj
RUZh+1LE2nnKX8y7Pntr2mSeKC/Dhl28Oz1L9FbPRZDhQ5pTpcrD3Nfnpbpg+h5Szy98dUQDLHsL
OCh/ix5fhO7yKK7F46IrV928gCrLr3F7idhJNieWt5bP0dAvlWwpEbmpE5e2/E2sYyUYXSJGpShP
gKwxKk1nEjwNgqAZE6lL+VQFu9rqpdHNNCDdgnH//aORVkV9X24dNno81WoIpGKGT4jeXBkQKVtO
pThGvH7YEw2wRZbOGsq0zcMOsArmV0U/vaTjUz8VOOQAMzPCuODNwpGz4A/JL/QkXvs2DhI+InFM
09d0WzQfPMgyxMtojXWQ58Ngx0fPHS1fj6WEMEG2LyVMcEpdupmj9tiRGu43Z7JfiT1oolWRr9ex
Ohsfz5eBkmnRFZz67g3e87wz5roldR+Jce5oRMhP42AS3HrqfyLh4w87FRI8HqICe08MPXuhEXsu
7gv10CZHBcVnY+XDxwSb7PChZ/emvqXPa9qfU/8kTUGq4T8FZ/JvTT4vchfjY+H4zynPN064NXCe
s1dBr8J1xyzHmwgrzH/YnlowZ7AmyJlCgHYJiJnYgG9R8PGpP73yp8p/Wv079r/y6PPZ3OqGEf8p
UPeJtG2eO99Yd+tJf1L6i5/e0mNgrkxjVSmE385Q92Ch4KX0tp/gxdFHnTiSdDNkItnvBP8AI4nM
t9rppUsL0IMerNtisHZRa421wIEer5/MafBGZ4k8WJPn5ldCtNsN5kgGA365w+tDfJXWAV97wc7A
DpGQ+cek2pKDWS5vGHV2poftRFe8FhRYv7F2WKOBtUg63MAFVVMbnBuVVgp0xDhAx6M/KmDfcVfW
HG5xYl2p3gKwz+UModIf+GkAfB5j/LeFaCaUjhhMmBLAIWbsjaEW7RuABWT/TW+zE59S372jO3nx
D6bHT9JJlIBj6B5lwaCQC4SD+U7qWMhCGbkGgqozuqgVosMNRHA9OoLsViwIu2CdkVSjCw9JGt2h
WKRtQ7BnYKO0v9VmjFpGrEXd6YM8G9OZALajz4KORGFHR9gqpOaO43fsRyhH0GNThhnbKAYCc42r
W6TfxL9Jcq2Sq8iv7iwONjiaupm3/ArImJxVFerbGS5e27djAbG36DMBsOqdmEzr90AeJysz+SAh
8pKZhfnl+1QB07haDNPP3nlYG+3dQPvJqu09mT3lKjI8nTSVBoe4q5jIybj/F/zNAyv9RdON6+1e
dc1gWeZLMfZw671uXXvP2nv4uCvmXa0wF4Ja36HAHibpiOjSZIc1nSA7uf/NzvFJCAfDHi5ftWZI
PcqqggvbPLCWeCO4UNjAIMa9Pz7h2ALqFZY+8VoTpl5reY983/7dR1FgsY9Ckc87GM02vg4c3Wjx
gUKm32wO42yN7BSF6Erc/3q0sZng7Rrgr/cSEKItHm3EgRRkgjDK6o3HVrS1hIXdrR2u/nsclbQH
lQI62LymuUHRuy1fZEYeH8mpKM7QVJ/lldM3P0fMS6SzJJ1bC1KYQsz1SrB4CXDtk2Fea/MjpSPb
oi3WuH2WHQKYw6dnchLzcyqfffmsMGdpT5pxMp3CXyps/lmUI9ZhSdosJu3cZNqfTskV3lGT1BtR
2ajRZog25VXzALiHtIeEZahuShutj9VhqS+reNpQJorExl3K4qqal/rqR5CUIMqtfXWd2Pt0OICQ
gQNTLlov0Wx/1nomr5biqnfz2LwbPnF/c8QmnT5lIZJBHtFP4k7cPaaPUazh8g5GnD2OWDk9nZfo
5eFWDzdR/oFP9lE/LCkirWeR6VP+O5lTJBRXAy9/bg2TBRuXiuUkUJNmgQQF5Um5YHg6WaA557dY
wojNvuKdgqGS4HnPZ7OyKLFuTJ/Vhq/J1Q+xv2mbsvsOX64vg3Y7TWq3L+iex3dVg8WMJRqQXGgA
jNi9F+IBBNdLsVtqDLLIg2pcn6ZVIrnV/Sm9HhxY45on7zE1HcykWKdf/vit+SX4Zkc7oJKpq90r
3IGa/YUY8M/h/SRO6dXaGlSdytHJUhNmF4O9C5L9VVh4Sbt0JtzlIahwtndspV4W9Rtv0I4RdWvz
pbAjW9OmUHySmXYPC8uw0/YbYk79FnYzd0fY/YjWZGnyysaUWNihvDXYrst01jTpi9tPTArVE+zC
h3ZOJVAZKDjSUTOTPt2foiauYkWR8J4bS/mYmyVbThRNH/Ja6Q6Pkv27N3m42MF/VHmXoMUPv5h4
+18eQiG1JRnIQyDvkVMCVyHCt0m8tVOi/kYG8Jb6Q6BmeyoQbrf0Va+aBW7hELQUukCDczdHS2F5
8AqRP2NOZYXAt8V3/uRAZ1E645+m/seZq1Z2jibNBh37mU3cCjM5PDthnidOhocSa5DVaGcdLfRb
3aPz8iCimrqaOvrRuzcJiTWOHN+wKO0JGE/3OTUqyrDkgPWXBsOnpNr9UNrECCUQLLyWoc9j+5pd
VJBcKemfZ77DJ7cAroOKBMYhJPQkdrDqV4+PjB4CO5HrcAEjE0wcxsSYFOkU74U9stTIt3ULDTTe
CusTMlF9G7XLtuCH8vjpkAgXUzT4Ws+ryIkAxfWLF8EYhEINi1t2M81l4x8wICi4VJQZFy6hTU8v
FU9OYvV7Fc9mudLWEuchjuUZRTnMADN3O9199tO6AAebsnLcQXii6IoEpkgYBVdmtwkwtK0J1OPb
smrwEjimOlpPm7KkurXI3NjI9qi773RUYMq2jPyL8ZcnHUr9pCeHHst7BZwwnFf1CAzIp+miQTkA
gQxRtrmUWd6gyJ4LNSL0fXxll9U+3ZaLq8kIQVcMl3qoyeN25rfIbPcah7UyezKUQniwpUzisnuB
fKhM2pWZwHk3ka2wt5pZ5hjw+sGf9YRSuk+rJwiL0IoxOI3Pl1ugtb2LCDm9m1IwjmotbnBE3jIt
PBuaEc0xxSHipztiA4EXwJL7C5fg0pG60H6QXQU0rl9ftOle8+/mT8miLD234emBLPk1brZGJAnD
JeVhBauLMX0E21RZY4cf6n0lbXphSV5bmTgtccW927/wau2l9NKJDi0Sq6AsIJr5UMGsn8oD0Q3o
ombSOp1GmCLY1XQUxjVST5imDi1lYhLCYVEzPi3WbxsgBKq2cLihZRpEFoADtwl65clqMNdFO8oq
Cf56hC5uFVgQSbXMxbmCcBV/BEFnNI1oxQruFi40G9r2KuuupN6e/Qc5j/2H1Hz67SeBPxmhaqGV
nEzjK6+/2ktrS/PLRYj2Ubk1glNVo3daULrSdoLoEoBv1GdsNE2VWxiNrOEnz8AYLcLXzhCWRuPw
resGNxJC0QwnjEIS+ing9hIv3PNcnYq8VrTk+fSheCJx6sJfRIR75eM5ASlDyqTFpkkYr+kC+kRM
4oGT3IIeWdKRMrppr6M+7BPcACgUQhlysJwLpJyWTqobj58yzXRcFDx5f+CIaa+fsDkX0mVQpnrr
5Zong6acPuKleCvkyyBfdJYLORsPa4KGpbiowqb6kGXPGICfr7Nko6ubALDostWXBTNwyXtWxMR5
j9LTSi9ZP9i2qh9qfW/I1gHO/w9EwXto2PEmKkgqFebCh/AB+SN9jxmwHRRLuniu5fgscTY/wj2K
Q3gVhZEQ4gyGzDH1eUi9OFndXrcJg4jGmeAXZh63bYqb0n2gH7fyHuOLJZGILe5f6qFRD70NsGUn
5/tbjLjj8FgDoFvEJfa2WVrMtPost1eD6UL8kYAQGQPlgkOYHN+y3MY483wtDfxUyKGAaolM/m2y
OIfg0FcHaflCts13zWnATRAtuu8UftkyWAnRsYL0TgL4eJiopKD4ZPCsET3NjPqstleIIY10MfZ7
ZdMxb9NWqW79vjR445mL2Nqzcy61PbAGP9rr+lb5kJ/bjPgHC+0obCsdX/osk45euaD4oIF9IA1k
qowbE9e5eDSxC8+9VqKCmEOw4G0EloOXoyq1dsk1BxSVjIHS45mAlQvLlorWq99yrSqHw7EvDnrj
9cK8muWeBq873AkH9eRU8oaFF74Dadv2az7Aksccl3/iFDenxXPsTjQXR1uperyHaOxydEFeR/bx
xA04gZyUF8IcmEsxkw6T1xmJdX8Q7whtfdbvWOup3/87YtCbQpngWsoccrypKzSedpdZhrp//AGk
fk+YfFERggOLFkqERBOnm3JAodY6ER+Y7nrilue9HA1lPDSMyPiR35A9vMvvOQ5yelSj02pGfGOT
rXkYY6bSrztdcnULWAtLF2XusFGGYAG1RhGmUjqVEH1w5MpTns4C6YDjQMUgPvPpEaTIQU545dvS
N57N4FN6GlpGn7j64jFYUGw9//NpKeRx2/XSrGwRv/5bTpusAlccTwlkFwIXLpE3JlQo3E25pzCU
xJkZukbvFuRhTjCxbzgHxXRtvCW8N85EfVO+djkNdW1fmJUgarBqDiNUnIjp5mW/uKCzg1PG2K5I
TxWyaNxxLO25AN+CsRkncpQ64Dyn/KB6OP6gj/KzoRsxNkwe+JCBfXCfT4xtmO6CfK+oVuSueXOH
I5wkp7mfcrF1ojs1RzKOPDJrZMAM3UyCaomZOHczYQm0igLWuxm0mNNnv2WUoYA8xiSYQoLepGBj
907Pc6usKQOGweEjxBgowM+jkURiahsdQKkdpkYjPjKm2PJ0MutTef5b8d4xJyy/JvrXMPM/yQaV
Utb+G8PciDeUJBZCYWaEnX9gvBC4anGrZE5xlvjpXwZcYzXIITRBvfa3hLrIz3BTx9cPPzUiW6Y7
o+tlmfHKSRxKl+d/Yn7xte3F+wOlNL9rvEc0DTuF57T5H5rOazly5IiiX4QIePMKoH2jfTeHfEGQ
Y+C9x9frgFxFbGi1qxHZplCVlXnvues8Z8hKEAtY4kXsoPmIrg4ExRTvxWvazHeKIb4UaieqoRJ2
4JmvgqVXR892vtDV6V2SLpbw2h7QtnLjpAmk6zR7HN+0f/Xus6t+d/9A1pICGaR7pd3Xst0jvUX6
3O2HdA/a4R4UB3KFXXEjyA6/h+qKJzR6of05UhotnjhUw8amdnmaaDWVyEUWIypW0ZognZwS95gf
FbvGXEX+hewMewSDi3q8H5burfLdva2X+lX32BIpOxJQmTVazB2MpAw2gb/HHhpU8H0OeEMRhCTt
LTiBfAWgZQAsGrNbqV4M+STHHiVBDAtbuZECS4XcOiOtlJmTDdYv9B1Hs0tzk7zG+MO6Y1MrPe4V
1OoW+mdyMqeL7sWOUp+hUXYYRyNEel46kS/+K0n2fAsZK4ViJJzWlKPsi82IidzhcGEL8LDm0vWm
2GRd8mdbF87kiy+Q64dnEFxWPJB+MOGcdwrfp8zgfIbqz94+DqDdjr18LIllFj3D9j0yeibHypfU
Vhgsza2S9tSv+rL5H5eF6xMJ8p4Gn/HO/6CJx1PBgZy0RyhSIR2JwLMY+a9nC8HGs02eUvLU/ynM
K5hwoPNvsfOUHgKb2DqnR8Ngbrqn4rHA5haHcjwUxcHDem7/g5sEehezRPHGVZLpBBfVarr5KVCD
7uH+iTSQd7+s8GVIdzZ26i88A2piwzXm5IGiAMGF0yfYEyMcesq7VDx7Wkz6cgq0XJ5cEeg/yVOM
cnnaF63NcGVRDNOWC4hVLXVqAomy4Qq+/2mPfz8BbbpmqxmMNXsyKq6ITpyxocRBwk8FR4+C5F0H
odTPfiQWKzKb2XgBcc3JmnsGfOat0jrQ7/T6NrGSlBUUJsE1aF4xMJHcETcgJHN4w9khF1L8ZDtT
3ZvEfwauXgDwuUjFVVBWZvvHXC4J0juXTG7MOgJiYC7IzGTgzezrcUssEAZMxhzLmdN6FKfhkSsS
lR+XooG87+xAlTZcAe4fE7qEyL4IgCo3mWYH/6DCqd8UriUp2VrxYHBBX8ZCUJiGcTVNXiZuJvyO
2QaIFDe6PjtnobNsxFL333GTUJOeEvlkvXrjNJoXQ7XlcKMGl6718lVhbMaQCRquj303rJWANIEH
7BlejOGl6anqT0Z3lhjVa+cEj8Lan2+KABPwphK1zfF2aeTPyXxnGXA/r+gecMtpLrIXxNtDFP6X
L83rG6cLtQ43pX7NJQC/y4/CLOG+xA1esDnj+ci5d/hLr6FRvYLhxgC1/Bz8YwtSl6kXWr5icgnk
jsYzN01DuLbThUqa642Mplvb82dUEEDf/Xc2peUMLXnm04Bkg33IPBiGI0pUdlRUx9+HJ+ln8Axy
ECWXDqRF8YCxF+bnwqdF8XR5nkdIOrsYEtVRtJY2BL8XSdx8DxnhtI5PjXG+VsZ17K/WY+y8mltR
fQCGxgVP0nec9Vzz9RoXxWYoVwDWNPXCxSftPH2lzzaR2lySaOhr2NnEg6jtf2BnFCtduUwR+F1Y
+DlDS6ZXXNa6mDDrbeccUvNsxnf9gzIE7/pwlImLqNGq8hWfx/Kaduy0gzNLL4xkZvfZGl/TxDVh
0OxlKiZxRXUHYbBjBM1QObjbWnaQIwMh8hol9Cqk5Q0cjaHBL1/ZUCwRimDtxROfGqYL4A2YtldJ
96LjgC2f2oXPjXJWnrAGXrQ7qsQ4zSE7sv/bqgwQ4hBGB77U0lXVBT+GfjkeEODvLEz48HlRC+a7
SnK67WQ+mvhR9liGULQ7E+m3Gfvki+ZbM7wqkbGslH7NLQUaHLRfU/QenZPEiUP+n1euVnZeLb3A
SX7qMQTZyu6UbcNf5towX3PxxI41FS6khUjZAgGw8ANwNEc85zst/URlqacrqyWW+6PznQZcU3Kd
aMSNx7w4VvJnLmzRTmLSQjsJQCDxDx0PaQ04gc6QTTMv2nSG3avuBMtIesYqc/F1IdpT/IAjTUiK
TTxKnZwCd0ivCmNg7dKBsi2ONO1mjBLfTTv6eBS2FibbhRG1ou80bZr2wgcpRWwyyKwu6oJ4ONJL
8lQc8Bh1RRrp9qBtUOQqACaxywi37pCXT61/oE1VFlfbHn/cgvdbMNZU/1W5Ks2XEb5C+R7p147n
drYTBiSOTtJpsKVZyWvggiATINbamXIW1td2WInonXDaf2Xz78F3nb4CCbduGsIIN9lab++B8Kim
19C8hTgWf/nmlW/DLrujnxz9X/WnpLxr/3TB02uvUY9Gdyz+KHBYglN7k1ZlumOo1yqbHK814LeP
flz58bqGjK+saQjknoS2CqE6/k3jIo3XyLqOxS2Boadfhh6n0qUetmFCgPV/43yokgjXy/jSaxct
XzarcDOzGSerLeBV3k7cfiRQPDzY2H1yAB9ehsv8Tyz3uTfZC0v8+x/ApKadK3Pp9aKmsHcmBh4e
oOqudldtZuu1A9whK/M4vBOGIEDpq+7EVyX5YschUCWYLgjKCbBI32QGgTA6uR1RkLpkPeLvxkGj
oVSD5UMkKlsVle136gO6FdXHgu6Be7GeovWc/VP2sJRHrD6K+S7HVD/XwOHjsyJvmg/BsBfSQyce
pRG36ylx0+pYWkdjgNF6SnrSu0+5dhJj7HfbUKMW/R2sDcFmttmy/a/5uAdGH1u13CX1fjD3QIn4
CVHu+bpnJScpeUGnS9weETjZtvIyZg5LYrEOoYwj8FBwi6JDTiO8uS+qAgJPvb5fUOBRfRfQNqkL
EqXJd+ik58G+d8VuHKARemm53vLDJf+l1m+p/xpQEy5isE+4dH8EEhWPyMfLZZ4J0fClje9Wskox
qQ2XQD+HxgXHQjtexdmtN4m+kQpHVD9N6Ssxsepc6+hPUG+cIrmp8iXNbA1jKwN21ADxeqToOqqL
pu/cYJhJ3Gqgb3ZV3xjPzMlhaJd3WcMvYtUXt2F2fXCW23TYQWPJbwH6dn2vxS5vsklJX1l450Fz
CBnsn+vuTJBcFZ8NhLDilyx/NtrHxESAroeNoaIP/4Qq3A0b2O7Sjaeb32/plFu77k3GN/H8abNT
gGk9u9BTjx7RdNMpP2ixjxi0ohP1RsP7SbDavKeEkGNkTq99QVlzDdY1ALZsUfE3UO7l9aKgXZb1
RHZNuUfXLwWkOu7QbJu33ji20oGXYuzq9ozURVc9qrNZwGdyWCTqxnpr/ZmmmxlfNeG33FAXLF16
DM2c3niaOQa4Z1MzcTNFC2L90XQsPdSlm05y5OaQdCdwOGj32ejA4bDRUU+GwZbReAMej7lWvo2+
egv0iv3iB0v05CFzWAeMm3QyuanTHhYO4ofZ2EO+F2mPFSvtESF2H89UAIvKnxE6lhEuYxlD8o12
nxDlREd5fufugX5kEAgoPR/gyYgxQc13qjn6jQkASLAy/ioPnzRCUeaDqo+XZiT/bpGK+OqeE5E+
rlmDOT0V2VIWIlmh40pTjeo0pud7HMPfHf2VCLiqF7yZNZL5hwb5L3Z9Rv35MY8OIRsvYc1ENYc0
67AhMZ0A3EmpZD5N4y5eacJyB+auUQwMQbgHpJpDfwDlfKpeJJn8YDtjNLNgnKvE01pUMMAAmfQB
LsRkg1yQb2OjNqcXGzwlB8cHp1Par0zRSfFgWjTtOHQ2Ft0eeRupG8YDisXWKVBM/S6zGy+Y279g
p9/TJ94ER0AwMy8o1nr/EikJAN7ybKMDHnf1pnR8yYkpgw/tkw3Zx8SRPvpkZTkVLRzqGQWKVNCc
4TQj+otaRkr0thcApEqprrjqA4aE6e/AqSDfRUh+mMmOVry+5gSywzeMOYqH6owfRWQJwjaI3VAK
caERZKEZdziL0G5EMsRA3+j9QclfTK5hTZCoA7AKVAO77OJ6dhYURgOGYZPyvEDABpthLOYwmDdo
vpFSkocxMXnByPUg5FrMUMk0dsPEqNngGqW9DNkOPKXxZJNuuVtL16M4YHXhHLlXho+bjpzfUy0R
Kp5TjTI4uigMNoi9aFY14ylu1vqBWN1kmyRHpT36MMQhm7W/ZuIDCbuE8Uq0ChfxbkkZkZCzWhjF
d/1nnW6tZg0FF9SMcNfJp0XovKGEJ26ELXvSVz8nZKzjbrBP7GmMrnOwxV41nIYYDPMmW9rezk/4
NQPrHlWScajLQxccgn4vuoV8UatzC8bZOuT1cRpO8XA2jEs5emN/ro1L3FM/rFSfaJln7bH1zyy4
nthjrzlXSGfnDYobsLn6V8bdvtgJwy7RdlXiVOpnn/ymTjDFLx9GlBNh35W2Zm9zAVES2lGeHDFJ
74SztgT2LAC3tkdjxreJf3VPhFW0V819FNKnP+bj0kTukrPQnbHEWc1HW36KyqdWfBI2Ee4DAteQ
j2hn8Q3n2tQS0bjLK8ZcUGW3/2Iau676S0Q1uI6VaxtcqQTL8yieRWuXFps6/NU2LyC892m6x2xD
X0X20aMpAN+hvrL0KQh0R29ED9WXAIFd7iovpdhoxUbi5OSbUFYBgnyqlHTDwHTel+mBT81vbaE8
JgP/O2qfg8Bn6rUhaFQ3gfTjr/WIipzkip1iuqLb+BuSZDRiMLzchbZQ++ucFFydmEHXrJ8Wtrm/
CsUBjeA3JXrv/Xeeq9FmoEBPaaWiL6AX1ALb2EnVPub0xlmnHNLgqCGOVZ79+JqiPwq2T28IsUUQ
H0xy1nnmZkfsF9SmXc1T7b9nzceulFfl+IrHV+K/epAwwtnyn33zUJmbbqxfhuBZ9X9IaYmHiw/0
0tWnACcVUMLe+aqYna1jrJUUFUSR089TuGtc2jMZibrFKvQy/SSCG8xdvV2ij0IkeAj6xy1xSSaR
OYTkEVdmbvHQlO3WlzcBjMZgPR994RTg8Qc5dhPri1yfetPrruNjYrZT4lkgJ5N5vpP0bujgi8Xa
bjF/XUTqpeyk2naYN6W2rcbdqO36at89LYF2AeAbbZuWuxn1YcjE0PFNOFPH/G60Wzk4F/VRzt20
P4yUVjziiAWi/RQ47R+9PjUG6+EqtPdxWEvSrW3vTY0X9RkIr+bpR3/E6I9UkGe1bqQtt7RPwfdm
TDkoskleD66CCDgPt+9ZbdYjmKHaQ0KYqke5O4ryxiSvPj2a33L27mQGDzG6zjLX7OeY21m0BcRB
TBR4gWDc5ZAjeUfhPhvtNvPKzJO0TXId/lq658PNdlQTs9S52jQDa343AmFl7j9gK9thfx84l5Xt
BIGCmwg90fWP9lww1rjoISHDqwURNALHwviegqO6poc2WxCpdUu0WQOyeYsQSSVE6OOCMX5gau02
70SYYrZnsyZ7cVwfpz+Ad3Bo+AyrjCdRo/q3cUMrnXRazVjBuP34DmGl34mt26naVjqjZgBD1iJI
sT7qaC1Syyc07c9tRL7RindqvYfhOzmoekyS1s4g5pARSXviTSQSiPVDOMCOfwjWY6ieo/UgMCtG
8ZxeBW55RP9ea+kWhXd9fFSbvHmz6rfAllrogbsA/oNbUl0hBfJm4i11T+vAeTrMBBSoK48cYS+3
O6Yd7ryk/XnmLizdiJJsAOT3VspPmAdJ+TThu2U33mCMkONchHs7Q3c0YkEEJn4aY/pnPI8XS6J0
dMN7nf3yAXL3DLMeP1GvWIik2CHuMseU/J5RFXIVjNZq9DIa2cZmYGGgu0RPwXhUsZt4VvAujvsJ
y0JAqYfgdYeTXc4d7PDT4uhfwmaJWyQqsglkbtD23K/r/hIlL0t+5kvAmFHfRcANyQM7hvgM0o2P
05bNSOebXvugaqNVdKhEB3M61M34M7J+KcJTEu+Km0IMT3kSmSTbkrbVnXY45elZL4HLlN+7WhRt
/RA8ihsTI6ocsg98IX73ny8kxeWtnUPtbKlnBXn0uKEuO/F98dGawl+9PWdOnDiJfhkpzgEO7/V+
p3KzQPuSs9UsYT/qpULcEr6ywcFeRexeCXBFbRsngAF/I5qvXu7lblI4GE4A0nT5reTW4UKBGEXC
/3536ZckrcYFBvRjTCED3K2rvT/tZ2PfJYcYQauT3i3JIR7Wry6YL7obzJ0yOAzKXrF2zNQawBWw
Ai6xfKrwVVOiX4bq1jh+iLL8IQsvJf9lDu+p8TE1H0H5mXWuiU1Mh2d4UMe9+d4FkPQha8AdomjG
RoGwSLnPrNvZ8YtDVB4ydLEd7qTNLzneASwRB7clRJWMJ1ckJRztP/F5zi8dFGbFlPcqylcG1YFy
leprLl0y9WHZlh1nYN9sqzhLaJpbftznGH6qhtuGbq7+taZ1kt27jkQp6kqHFlL0mof7DKaxfBny
y4A+5ejX8HtEr1v3vnp0WEqmVZTuk3QPxL5JgRNQV+9SC333Tv+ng4ykADCdYHTFzJUzd9n5rA0b
oQjIxDH3xq94+u8NRtleQ/xi7cp2xy4a1Q5iUQOYSbs28SNZK2FYt/6avX1AnTFuE9p22ISQRYf7
HCtPchgxRZn2jzdvjtZB4gaEpBGwgh6RuLlkJel7mbgdbSME7wnPmn+QNQcIgk53qH+lX01+ZAcE
SCUEoduOeGBXNAFYTC3tyXfQ4Z148AlG3UrMKbIbyarsnD75kMtzp50U5ogjToOjaL4mFgIudOx/
NnBPN4r/xNMfZfirA14YqI+QONz6+eZT/79r1ZsfvUrzEbLLEFKpeo207rGJHCzuPFwr80+julfI
3WinRY+RVnS0segAU5UE9gjooLS1Gxg13foL7Q0t6pjZSnhmL9E7Lx+PJg7SBpTa6sdwpO9EJFzo
ktqToHqQuQlmNVCgBtxCXznAqoALo48i6BM7Cpzs6f0iEFP+zd6YJxSEtIf3/bdRDwVrFx2sFQGd
vH7ik5CNCTuZPSNeGcKvCEM4uYoERxIee5miDValrttCkMt+aeJe84RPKnW5eSfIE0JDpTnNQGQr
u/vlN5jFxvxnPubxBs3jJw+8GYkaGdew0GQzZ/t1MmGHFlLBw5sd4MqoNj+O84RcWuSl1SIzXagd
lo1FmfbncSzeZMU1MSHJDi0a64bjkN/TvZPpyteMo8p8dASmctta6biqwXOBPMApwmfoFuM+AC7R
r0beTrYr5DvYjJq41S8RKVhuQMP7N5Q2TEYcjNCp49omHBdvk4bsOXDfhM8i2vAvQQJw3gE0qSCb
nGegguIVQC96Y4jfM4B2vP/thrT1IvgUvDrw+sCbA08CEf0vWJgZaquuSCeY9K8Cu3T/HFL05Fvi
1dJ/RAGSfiMGKzC81oz4xoZowY/FF8O6zewbcWiAUci2gk+IaCchxXqt3DKtYqNDDOD89R8gJzX9
apJWKewEqXbDcqUNRPMlDiH2mkRmwkAQ5w29MgcZF7foIF7k8ALnZQlHILvFcpt4tv+KwiYmasJY
Wy3NGFvFGA4fVN4R7vp7SW9ZE5olyK62luY1SZly5CWig8QPQyYzkBDP/lnyr4l+T4EWNW+R/qYP
72zIyQVoUNpfOBp04VZ2J7n31Pw25WQ6U6JdGqbcdXTW6Z1gSIP+QcdWAGh+kEA/rPjt3AO5E2bB
aiP/iWuacQu9kEfmx1AnIBekHoJtEi+XRgiWgMKb/k4gLdhF4TPW4A8wXNtmmCJYl3iX9nikUulT
Q5OB7pEO/TpOyfs41t+MIoAA0UWXT5iqysk1EclS6gByrPcx9rUPyKc8EtKMDu6U1nZDP+Neoedg
eje4VX6OdtUvzHizD/EyArKIXatHQC8ekASDLjcLj2iKdDMaOCwWFj2kv6a8riI6uLT6mIchqOhs
ImD5T1YKxisy3glNTeM35G0wqxmVfQLmxl0MhkNl5f2GdlHGO+PaO4sg+AWWHSIKoMMBEiLymZfO
oNu8l9lfybwrJD7hQgtqlwhRdZHILtbpmZ0fb87ND1yCIwD3c6U2mpuMzdlfQR+V3PAlG8+sWS2x
doqDCr9FnlDzxezsfjiq4QFAPM0DIDuDyGCCgS0jVjZ+5mtw8vNT84tPqHHjDDaDQ/JUAyrl2xId
wDp64B7WeZB52DkxsDkzK0Y3ibhO7u8NVOII+sua96rfS39FDiGU/FXVLor+MD/okh2A9iZJAWr9
7/RfMeA0eoi7xbatHQgI2bDKk2EJOkO5zh5DNrvOZGlaTcMduCLcxEl+6fJrlRDhO29V61PXfkMi
5kbw4ZseKnjwoc3vQfxH2cxGALFVSv6hpc/yp2E5OMR/wtCWxjHhVvXi5BzjO6Db0LyH0qMaKNn2
A6IMyhK3GYkaeMMlXgTg11sTpg87AVRHVkdbfcnIENsNEaOmvg129J+1Dz5noO1Tu8H93qgrACwo
9YUIWfBWPgNjDYPlrTfmU4jfJrrWexYJyBzx2pr3/J9WvMTpJFcuZkd8E2QQQP6F4sqmFUpcZsgE
VVltuEpwphsI4muwmYuLf2ZdSAyiQdVjgqowO5wW3x+m/+4pbaLhzhJM/4UKMBMkCIzLSdMj44CX
9pcvn41ci/cEGvI7i9/NGojxj8w9qHcsQGPRPRyCHSRkvPps+urybYDmZNlZ0l7ms7HuZvQsgKhZ
51ZYnJeacFE7J/zOKFVMBxx7ZW5tuvFLB6sG4IjCbIK5tHDrWS88Ht2vLD4iTgQPA4aWl8bjJJNL
uVeX+HQIRz3GGPrn+XeGwQRE25WVG2ky+T9epnxfPBDqWoCdSiFx5DUntP7vonUmyVsl01W4WKFD
6O4gLNYspTiI4WqebEWG4PT8YSsU32SFYL7H+b3ZzRDj0yWidi7+6xnR4//pGUnWqvyeqqT0K2YG
yFsr3MoH+RL6h1YjEtXhQO6YogdrkE1EBeI5KfEGJzRGK5sKe4hd9tEk3pAskxTrRjlN9CUZ5RJ0
erS45tBmplLY+cmXTD9ReaMUjws3/DJOHecD0w/lHMErCy/cISMmj/UhL/b1tuWQVd7q8agZD9K5
lx/auktuNn6Ac9BfOW3wCtcITu14GYpxaTq28T44zledPlm4DpST3nr0jPFUrhfmxfGH08axCmUA
djUpEQP6UPp1q6p8EHsmy69YeDM2ykmSd+axxMdqLA5ovucOeQQqFBKEUVjs0NbIn6P5rgT03D2R
ki9aeGqcjH7IOddmOyoUPDEEDZElCkqALFEdVj4wk/XYP6XahhtKKA9k/rhvbLPziD2ZEE+zb2wj
QMqPkCEAunnik8pNIdgQijiIoaKxobBjqeFF+MQC1BL3zkCO+DYOZ8qcDVkX3KpbviRu6S4BJGL/
NkY7Hd+XhK0DGC1cGBTQDsgrQG6dv8XKy/uUPsi4qcg/5zJ0rVxgRCxmno+fMNJ4iRXeEMjNfBKL
NtHD1niuv9ufVnIvxvssP4hz70kZfU7WM2lXFfGaxan8R2VXrTEQVYy8uBXdYa3RHID2JWFZXFTT
V625RSMN4+XN4ThfCBgVM9XmlI9ndsxsuFsfMmK2ZWlwykofvs5R99NewMFU/IrR3cyeypXyykO8
oqJTxjNj9Oug3hBFPkhXVspXnbz541vR81nbpnoTvBI2+Ayg56mRA+gqmNXUW5zew1P7j1xwsM8K
ssL+s3yNTihfzfAW6nYsIFe+1cXfSqaM+0qETylzU+5P7FWyW2f3Sb8l8U1RrlPm9OlWkTdTvxmL
jaIvLqMgX3fYpiI3HI75hMP1bA6XxGWSmeunyMDF6feXxvho+hOjNeV7qKlryKmPJWqNxoH5VZJt
rC6RXQKZAujAc5xuW2NHQF1UbI/EGww1IdMEKM79k6Ol5YAlKx4nqXyMP3+C1I14IchA2G2X2xlR
Ud+hIvp3qEhwUc0lQ2IGGmbt3tvPnKbTd58YMkg7umOJjHA/cgeTdoO1DRhssDwRk3Prs9trzD1k
v1ee1oj4/5StfQar/5eQKNopSc46Gln6wRpmOwJnmT7ShIqXxL9gaX18+2lSrwHYe4YF7CNt/vbU
GNdlCG+uUR9F+h5vtLYjnTKQn4X5mKp7n93wP5qrAjXBE8C/FqPxZFbqKMVxZmA42MEd7pTPLag4
9sXR9IGKo3zNIh6qRXEQ+S4lz6rqLmV7XmbouEvUM2P+SPO0nungQ4fuOt8AVs3jhsG6LTEqRYPA
M7FM1ErtLdTeNHWxBjHJy5NLynxUv/h4yOLLGF+0ccOxbewZSAu8OOt97N9JkataZw4cduCfLNCq
JaLhV7IWxutsUmg4s3LIK/RAXmDQUOJScQqS89idy8pG4ZBgW/lE2Dbi5gq+9OwjcObRbXA0mgeS
0OKcCfCShKabe7E7oOYZvTk9yfTNk4ve/zcpzVll4ysqCQ+56OrZaOnkO3wwReNE94GWk3o3Yrco
l1RQbdzX6kltT2FPFxE4JZMHFylxdleGbUFI1V9FpmBGBncEDjb57+FHMf9O/HcBVpy6rb+jtycG
gOopd/6pmidqtPmXeWn4TBrHLNw5v/lIKeI1y0YYPFOnb3mK6ActXbFz2Z3TgoPYZrw7PCQGCLTJ
G/K6NimlY7oxdchv20zbtuMuMym3yS4/KuWxp7sMMoUpwOgo34PlvGD3gaZyKfyrot2Lc4mUYK2V
RwOeOZKyfZOR8wUkyPOXFeBl6ZUUehERXHyAereArdJfbYSN2JH6VQjhp6ftvGu+UgXJ3i0RbSQm
GRQqi2MgOhxm2kv4xKZ9+gyZGCMYYd7KpBcZiHGsDRg3jK920MKQkyCuk6MHCLMhs1NjpVxUfk6B
G4y4whhE9GILY5CngrTCTwRaI8Qtiua5ypgUQNvCXuVDODalVXvTPvOYlYN200uzE046xigMBNID
n03anzEiogMTdAfTa7Ixko1Zk+cO3oXMeozo2yy0pfJzzr7K7KtSPrsDC2/BAPZMyTkC8FT/aHgE
pps0W4WtCrtE2I60kJXvDEGUbKQdFGiS7rJxvSLAMcq1fEhHKF87otqNYacwbKA7852b0ppHcfxT
jH/Sp6bciV43IdZ/qwbU8YjO5Q8+Mqt4ogoSFZID2PI30rtBlDodDz49viZv4kG9kABoQthiLnto
wkUBoaQnMzkjEkAsUlnXxLpO1N+nJQleXZZjjCWHozja9xzTKEvvsXbHVchWFYtbI/BqwmfFy0ji
hbklpp76bxS3krj1myWMJ/A37PR9sRnCZaf3s/XM0F3kqV5xJzS9djjfjfSitvd+ehTqMxVeCGIo
2QBCqPdcvQvKnff7A5iw+it70bev+w+rh40Njp3MCFawIVsbHV27c42iHWyg4qKDiyYeCQuyOAJE
RtT4Z/CAYPoIGSbZyAfRAoIt83u8TdtEO+AtkgaaleCczVP5G/8EGsuqd4zZMapToB2j7EjUO1xI
QuqnnTUzh+R+cPyRAg79qf/bZNfMukrFDX1BItI6RqS2zxBAzLd6uNbWS+VazWoGgBOveDwaEbjD
oZmRoNhhd87ic0g0LiBcXJc62pJHET/Um38LgFnS1i00BCZfiLNQTxm5IypbjJbsvHoDhJ/WHP4O
8/pPbu6zfiloU/eXGFQygbLiVzPfkJa1rCh5jVxEnn434peCLoG0H2bbtG9dbdob2Vdy7/ULGzRi
nm4+zsFuggiD/oTonhXPfaZ7gQ7o/MTWp5VPHlaBW2K5EuOHT4sNDZmbf2ASzbRdVHHt2ccfNYEj
/ZqaVeE8oksbc1owmUBcprodbk/lpKnEXmz8P/pAb+coNIcbjmfdZNrmFYOX8yvpmp6j7my2C6Z0
5oQOp98lRz16gu7fX5FAzeFKbzsZHjXkTZIOTGldp175FUwbKe/ox67Kcq9EaEZpcAd/xfDPjQaO
DM+uxDV8h/yaaS4oo4Rx4MeSLPCET8afreVVn3k1u20IhwWMH553io7pqGgeswyZLwqprLlmwlhs
E+HGOVWSLfwuJddU43Jwm0EeUgR18EGDrSqtg7/AkwtmHeYLImcVbybmL05gHmkd0IWPbZoxsYmh
8NWgTKO31xFffOS/aAQg0b1X3Vbi3+9wysdOhRgOmypDivYSGCtx4AhwjAap3mFiO44PBrMZdacL
xDCoDn9jCFRLzpR+9diIxiNjFIYCkrnGHNt7rWjzT5oPjmQbil/heRoebX1viqMOs9m4BoVDOE+q
fPJRMrwBxYRuOeHG0zjaFuS9WSDzsDU+0JG2Mvrez3XnCca++NDwC7eHWGOctm0CAOIXRmwZ0wrw
TU6D1m/fEnU8/cnCpb878FdMZITD9IEQRHqtDCwkTKs7FXt6sRH1tTCvJXeQ0C1ukpLuE9z4TYj9
HQJbuMvX4XAqUVvI6+qqxO9T+xGtmG5pXymQm/3M3GQnUWdpJKAxy7nMI77Wuyyg3LGDj4Uqltcb
S6bDjBjt+DMXTM80x9v2ULb4xDHI2gCvoHHJ8W8NBZfm2fU9Q/ABlH3a6xOyfFslebc75dhTsy8/
/k2yI6y7Ln4x7fKJfAloAK+Wz2piwMDiu5cYvq1190xxAt7VJTIA5zIfO9Lvg46KzForX5ZAs8xR
vqQtk7rQXyZ1RfVkmVqcMfkyo4StxbcHWYsZJQuu6bdEOn0vYD7mkCcJ7Xnw1xr+KPJnTJHZe5Nx
nEgfYIrSvauKze2KbreByhrCjkbegMs9NGvOmuIF0hHmNOZ7uojhejoLDhq+iAkcMcxu/hV03Gje
TCAJyh3iusTZLHPj7byNjqqt4Jbz3elbLrD0hSME7wlNJ9jR6oq7KhfbsVtzOU5QkiWqWw9AWCTa
V9k6RUi92JTbd/PRMxpzLAcYN1e7hsQDW+92IKeny0Sjkvl5yPe7wN+mfVHZrAeLYe+8B9M+Bkfi
S+J17lbQzSKuWazQrUA9go23P+V36tZsO9Hm5g1CI052Et0Bc6uLPGNbMd3q8kbqN7m17aVTgwwU
AHKFF+JaSpea0T+MJcdMdom01dNtiwal+G/4kuMPP+XC1coe9bnOr0b83jildAu+h6nT+LAsoFPP
pHoyJ/XdmZGtutDQYTBX/WqGuIT2n01Y+YzPMNYMNvr4oDOGKRcAHAuJ8cmyME8iT9twBOxsAYbY
cTQDVVW5NbrV39m8+rDiGbraWfyHv6sFSI7rDKO+rkm+2zXRPneZCIG0l0q3bu/RRAb7U0xe0dUA
XVzA0lsw9RPLdk9EKVtAtmGPGXG0q+6wUdZWs8SKCOa25L07gnqczEN7mYK1vPKZ7WXnar5W+j1q
noP+Vsfv2fJUyiQXyORwHyqkksKBWZMvLdm8Kp2T+cYm2idXObosx4ZBBccOjylF2V58qqpje6AF
kjKDQkMq38XuSgddDw/+emYOCDfxyVZlaB/j/4g6rx3XkbTZPhEB0YjmVpRI0cjbqhuh3KaV6O3T
n8Wq/ucAgwamu3fLkczMLyJW8JyCOYhefeAeOTrzYiUopIon3QskoKhNUqU8g6pyyoITxz6ogI+Y
hMokMQI+jr86LBnlqQvWcUQpgItGVYFUBhgfyLegeO9jzLMmjY32KHKU+B6Hr2f81UofjyWOH/qF
VRfhjJ8LyYhPwc8VUwVF3YVu6QqrtJN+vm5QtvFfBapZpOmCt4yMSQCNJ3g1/XmugnBZoJDph1Y/
KB30rAM7RenDwKxLlUvniDcgix1dA6ppiYL5TK89HpjZvY0Y+ae9pVzCN4TBLHXkei0/7BoEcLCY
wS1ULYiFeFAapCVCJTGlsFb3rvSbAexBuoe4mFoqKMbaqzbcN7VwFoerlJkVFeDSZxB/V+FPZhbs
eLLj43UMfxevIt4nP6wZT95qvFw8lZvQXpmH4ZvAStIwQKEbcfof97hUvwXKUgXtsGrYylW7pEGs
IVPiGS/m045hItfB9puqfSWyCG7e8TDxy8iZQByVyxYtI408aZG6w3YC4aJNNhqO+htEGHUJxnpu
eNgltGyF+61GizHMPQIEWiUqCrwWWCCDuBAefknW5R3EH7N0JrrxVKIYr1+Cz5SIdwFj5LvjL88d
wz6tX71KbQHyhRm2UPrMy+TcRHWaxe8tw+V7XB9f6Un6CnTnWbsMamHoGVvD2IJ7Ve5Izy+WLA/E
1EDSsTpmGIDga5I7Yy5LsVXGXE6OAThGCzGF7kveSADPwMpj4MPxdBoLxbexOioLkUwD83kS0fmh
u6cabsuJhT1HNXVe8U16vTWlgzcvZjJ/0jXIDaTYLdJEuEqC5Vy/4TkpvsKMNMe+NDgAn9rsyshr
BgtLvAKfo9Fy/trSFtUZxyzcj+WRHiVkpcf+ERwJkk9jYTRhGAXRrXi9YZgWQtwSVkDA5PNB1AZv
NwmO1LZZRUDipP2RKf2zPSErzEfk+yVDsPBfhbk2h/QFOKD6xdqmZqCtlV1/YCj8IIdDW3vkhFeI
eJD3pNYrCFr0mFOLZYZRBBkjzK7wGAEc9jALjBsCiYLFeifbyDADU9nUYsDOvl78B9rF76gqpfya
6gGA36ZoT+MyGiGUlaqu1ZPGNWgDLw+wK0LXpUOzZQ5PxtNYUGWW6BNlUc/Pesny4CsE17QJcPjK
mFwS2mXR2j6yXSuswuDQARRZNfxlhocNU+tCGrdJxS3+kz3NxLjAKFe/wu5CvYGsemHB3Utyi5Ei
YpEfpRZ4QiRMaRen/7AMlz7SFB+QHxzKT+DM8NTNbAQg4D/U+OkGs8LSoQoLeYbxJJIRWgQ/FIXM
85U2j/j7m5rrtaEV25o0X9yQJKwjZ6YD4PfpYp+xNeF6QbYaghXaAq4iEFW0Wuo8LaiLN3krkGgr
f5ZvUpBlVDUMU+1VWH0qFUzQ7WsE/TvbqMNWeM9ksxyoI57Y7EhZEjJAbvbZVWErP+kd/G1AzmqJ
gjeBnLVxHZ3nJVOc5XTdB/lZyK7AnilkrrR1zYRudGgEm6aiQNl23Fwiw2fRxkJaEKyUKC/VX29B
cQ63mbTgd+lIHjvMidEcpafPPa70WzTdGG4xI1hp3bBuUEO3gSsvDXtuxJ4sluiijBFiR96za2CU
sDgfk321NU5l+6Fr7CS3NZZhrpD3fljPCqeCMwBSc9l9Cfq2JXtLz7QAm/NYS4dndGyi4yyw+W5p
Wa+z6ys5UWJNzyu9ZqPbfJWEGWgB5nHG1RVgndghPOb0o5EjZh67HgikTtWxtGlGlP4BDQFOYPLL
I6Z1VGzrNoz9OQLPoS2tFyRqsthLHmzIYGhgKD9lTAOGdtHTqd1xNz72+kDBj+ii7NC0EWYTOlL6
mufXNrlRBFzon2L5NZP9ByJi/p1nP2H2T8h+pGrNrU2Bs+xW2Hb/dV9P6fr0H5zy2g+Dvs+XXQDp
/NQX+i8bjyRKaXFBPLqT3nkM4rVfW9zfoJtm6dqeFMFW8CvsDHZGc8EIDpNsCCciZ6gmEezReaXq
6eQ/a5/e8+xtAIEi+5NaD+J9WCGl6eTRymUKKhXxv4HhJas0HmRsdd6xUVMsMhOsCmUMvZFfgGm5
rG2D/CDEpyS69MljeoLOeXwGk77KxJx5uVEdKQBwaHuEAJXTpTaM+4rTBA6eHS9Hh9ZJ7N/l5MSX
zYScH4/niM/rsDdAS3tgUju09ZEr9Y2PWbl497hviK3QjMoVP8kAJmocVzh3bThgMOWhQZOw35vo
pgahvMpPqNSzuPojvhw8YjzDqACm3uCVwHFYt9ryRncN8ygmdyu+Cz4wLgaWLbiYlb+Sdpq+zfit
Q7MnLI1xx6qf9k2J/AaKyLDllhUHAA+WzprgsGKxSNHjmIXLUthz0Q66gxGbX6UsLQ2iAXyzoVgi
DOm/BSQ8CBA8q+iC1lmVjv+wsGAMkS9cnsTwCZAKPk8AmoQXDST43xr0WNg3gxVUa+wVMv10U+26
RlwPPgxP9mF6uMNBva1sVrXYOOWizZNSYHc/iTEoH+jQkOVGCPGRc+OO5n/DPr5lVJR0Lg8yjC2o
2Wi1LBSTVgs/FmQ1n21YafFtbs9RMjov5wlLR+Z6VjqFDqqrJBuJ6CMuNXY3lz6+tQTw09NonLLi
HNOAWa2e0pIMVU3/AwnB+m4INwpEEDsRPeLiGj9Oz/r+0u5DteZakoBY/GoEM84/5bIQPnJ1Go4V
6lFvYMuctCcAcEcMN3UzgcWHwavb4ys8kB7nzHLI62MssVWcSp9FYa8J+y5ctt2HMtwmUUdZyQQ9
yqlQA4sBmsZTnz5HoztU2HQXqTi/ScYl7C/EnvrLrDyjcrbtkV2guCMCBYNyeDhQhYs7uxXAfQIK
tj49hGHsUrhT3YuMrOp7Pr4X6fssfVfyNy24D9QTH1PlEJf7MNgJ0qaBRKl44bDh5Pa8GuptLD76
16f5T5/vxGQvPhmfevToUsM6tYQg871lgi0Qu/CV526E4QMTMDf3lGPyoID3hwdacmpXW9H1FD6d
PHbLfufDMZ8TxybN+mtQyOhHhCC05UksDERSd3SL0y9crsvYYWmQSkcpnXjm0IIugS93qvk3TeY9
dV3V17z51Gbvhn4fhIscnEk3c7LR9+gL4fMqAwz9SCZS+rrB+AzqLHLz0X1oFA6QVDKGiRraaIw7
fuNcv20seuUxOqNP5XkXxntzQyAQa/qptrN6a+SLTn+TkvvjF9NKBd03UZMgX0WfzCwhHBEYfYIM
8IhYk/2dEVIGQEMbYUfT5SmoTgI7vnMKdZOb65QwPmT0zab9uRZle34xIneeemNBU5NfvovqrYnf
Zhom3U9psmW62S+vV6DZj2kE50XI3Dk5tQXxn43ScCafJrtFsw2b5Zh+5uW7wkY2WKuKrSh2UtiZ
uJIjr9FAolReF5tjbGfphml8zfKBdmp2i07ZzUk3M2Yb76FxZUwfItpm7pw8FCfy3M4jIikM3EH+
grFc5NG1UzZDYxnNWeqPYDD4Cgh5jW/hhsglOSfM5O0UtCQQW1VbqJXCbAlqwJhSTqR/G9nppVPc
21fexPM2APpACIgPvbwAT2c/mB/gb6WwUFhntwqFK9nq+kHSD8I+XPF1qkAgaa7x6sTT6eLIl8+d
ymm7m9J1FJPPFNYbFvS7FL6Vyk1iknGc8/Pm7kN2JlUDPRG7N4FrnEnFiTICDyQPEQrYPGvCdEzG
tf6sFZdGvvB6b9KnluBYWiAUwMl74YRNyLR5DyQSRDy8q6r7WOnMbJQl2a9yKmizoFilm6fgHYLB
1znamk1BzB2myxaI3gvC8i1IqUz1ZSd4kEs8RpyP+TNTL9ekATQPj4j0M5si0s3TaZs103DSygWb
NzP/icRPWk6Q+uavaRpdz/dBsydkSA6XiHVQ4FS1QXpxkpUYnziNyXddG/8kwtjRNlkA8YtbOvso
vpiqXmalR9KOgkVsmiTucqwwloa9jdT2JVbXL5a3nJJmoH1xbIcxKjkeNivuzDVy0VycfjKibrrG
Wjx91mBuUys53Ahfts2OTGKpnB4lBc+nVjiGP2iaYXdokoNIaREdLSvTiLba9/yNj801qr8J0s3g
O8D6MWmYU3qSQJ1KPaFbgeCLV5NqE/6UDXGobWTlePx/W1lEenEFTxS9/rf2fOTbmQjWzSbp/ab0
Csx+khNS1qs6YAPA+o3t+inyoQKyfaqVvCyCkiSKADr1kKedAG7W6M7m1HKRi97V2t7oD8gqoUtK
kssuzUEb/742QVDkWJQzeT2TPoTiPUA206+Er/+YOOTWuEeU/lM+z8QV4Wh+byi4+YJLUJBO3XAk
XE3Ys+NmMUdAh8i1BEbbNTDFB/ddtIvGI1IBcixfLD0RmFpsajy6BDXRIYL0LNxo7ki3Yb4b1vrg
Y09kvs+jAV1PiLcQkRU0qXatcC6UT0F5Er5bJoQU6sgM0f1+5sHNe2E1fU2gNsXYx34j7Rr5XYsI
iPqNyeGMQHTIeL/eEJsWRm84kEFMpMhcTsFw2VlSefFkOAKkEHPL8zjU+zln9znN4ng0+C0t7mou
71jZroFFHno88jkVMb7CCF73X6pJzSUR02Fc6sCxUMT76VnHLTPOJ2o4b5pnAml0PQQz5PNI++MH
EPDTvkfsvp2fYF98uQaMrH8F/tu/cGlM8/L2caTRieeith9I2j23indR0DV0N5fJhfl5vyAK4hEc
BtvnhdiDBpsusj91kC6yHt1XWSeUQXGv0IH68knVERKp2Z0dp+NIN5qc8NuZvGAmMXxrMMoe62dz
pkEQX6dM6o3uPhi4xQM6Ndkjqo6n5hmDhZGtoeTfprMABFtkzQ3nZSYUeKU4EUyF2zkGaNAhFKcf
v/TWm+1Y8BuDfm9OBtDXURGQZp8rYPKlfnoUyy+MY0wXtHQZZ1usODkHuYX02hmcu3jqLtLmno83
7XFRlbM+NRdDcXG61FHE9Yx4JjFPuBs9+ao6d+ZzpxrdbHSHYjF0K6bXs9wPR99otoQLMtLD/UKd
3zoeltKKfFE9h0o8TeE487ZbId5l823V7FrCwfHuFe8adHVkE/QP0O/bNHeRBHJiCUyu55gSFgyi
kClYjaJd8KPzfGZhp/9kUUcWc1JmiU3sPYBzShcs3Jq2SCezgoO9CFkXpzZkrXbzZ+uezU1JAw5J
NUTTrjQImG9M7KaBn+j9VyGauZRwg/db8/RTFo/XB6PtrnVe8prhU/pYNrQpFjeDyU1xwvb8NOnp
FhW7+L9RF1Osv65NkpWMQOgo5KvZYLljtoUJm5NeQyKochmBy1smt5OO5zxA9in2sZlMUMCIBcQf
hu50duxpuyD8GXGpqoccqocw4hz5fee9jQyANHVkwo8sNYuXmOspHBVziIaeIEK3XM9C0tTbhjG5
spa9evTV/kCpSvI+F02nBUHxuKa/4Taxu+YPSqYXyQTG3DTJNnqHe1gxPFaBvwOW2hrzTftZ6Cu1
fVOx8hESwZOwRRhBIUOIM7ZHpCXGmvxgjzfqSKP2rSWN6uh7HPo8jJD+f/WLiEd4aRNBwBmkHwgg
PZWTIhw7lLXxyEyUD7Jo0L0Z72IiAQeOCYjoAH9Wh7oJCwk+2eLV/fC7pzkk+inA1SoOARh0MBQr
3gKVqAYOf/onLjF7K1zP9AvhOhbgqTw8fYaPzUX5SOvJbzfgnM/fx6cTMkxHbrWlZo15v6TbAQzq
Chd4MuUFWvYh1TYA+QSOM7WTYc9Eq3U1RmKyzX1MxwmxWkxoYMARQ14XNrY4lvujfCRl1IFelci9
AKFAa+lMxooGDS0wbvFcT96vo3jkTcUQXDE4MMRQCIyQ1ceXjNe+JylFIt7Y49vzue/ViK0Qe0qA
V8idkj9ghGYewy4/z/blv971hdhlVoHtEif9qJ1ekUOTUPXVBFMZevZ64xCOy2s6hM+nESbE6HTc
JY/dwJHnsX09thGp0AfVDutA/R6rLyKtd/Vej1iD2ORdA7rsoCbxAOPcQd+vuKsYxizzklTxNtB2
2Yuo/rGoT3l5URE+rKb2cDlES0gJbJFSeAkS4LJpdcweTIDcEYN44ALSVYkOmT1aKXG2KZ7mC5r/
HHy2SyXDsj0PeylnfgiObxtxTm8xFtDZsSFyGnWLSwkIwu3Rf/IFEr4WOtG9tc3nY7KhzUJbUy1F
MePMxqHGGY3YqyotHySSRdID92SkPWRFVple+jCEG28FNbUQlyLxu4QjNcZvHKcHQTqspPD4V1SK
N5ZTpsq8Fi8cWZ9I9iP6OGRfw3bWmJLgGpJbNG7VgOw3k/2T8+Yic7pqRd2lycyklKY+r7S7CPSG
czZuAFsymf5NJzAOSFIrz6/hy1Y7+Dlnhg0x40X8eSChSoYAziO4h/Or+DQV2cXABBNuoc4mXj1g
V9xwo1OX3JGuDDVTetOH9+f4/uLIN75L8luk31sY1TQc7WbCdpA28dzvR68gf166RuPN1yM+DWEz
FzZCtX6dy8Z92HQwNPzp8V20ovLa9JdCOc+E06w9DiE/+q4rtzgsuNydQl0qIwSQdaRxJ1h5exeX
5Tki0/siUXcYyim2Kq1qGFeETlUnLCEGefOAU8FCRsF5btRkX0LTxa5FpmWj5B+h8lFJFklBnkfB
QXpuWfQ6LtSDEp5C4ZwP10y4IonwdImXpD+1L5kx66UK7tVHSmi3YAPk5X4OwLa7BOpi0zcs0VPG
i88k4r9M1sHsne9lbO7xnEjX4gGGTaIgx3tqXqFNOaxNWTl15RBWjZu7njIouCrKOQnOr/ogB/tK
3hg0anh64ZOyNeASuEXqZQeSuMbtgdsIn5awxNtcvxvKxzh8v4bvLFwX81s0v5F3jMtb8tOknw+k
EB78yoL8G480QyOmh+pvJgSpezM6PCef3OH58yI7UE/5j0G4jtWtNyw1/1Cen/Lgc0UNCNWhK3KD
5ZOYXdLqEJDY5UHjxNnU88w8ZCpRfv4Uyi0zri/RpFC7gJIDNJlT0TfprBdrIWyLHfq6ju9ldtRY
tZV1qqwDMjP4dTEdxDtWboGoabytC3sursgIs8nE1hDt8E7gP0B5r1nK4yvOCONYfpJRxZ6gHZWO
kbtJL3IfvM2PU+QxcyynKD7C2ZcefWv9NylL7Bw4BiCFzD5xQLRYIiOJZhrnP60Nu/DDxMFAQrO+
oaUOrYN1hNRWz3Ny/BSSe4ZKzjrdWMMbWk3sKcSooKJj1BJs8i+EX5S99Gbgx85XpcfSPiT2iISo
rK0icLrO4V0VHV2v0yKW6CvsISm4l8GngVzgQI3bQzohTiekKuFYk/B5rUWOwNYTbFYOyNTS5aUR
b8LYhAvIHmgzrxaM6PN1Lq37I8nCpWGq1S6Tt9IbMTUWnMBGk9fkTS3Bi59SFGDtITAkFNNEcGmc
dnS6ew7zMUWoH2OXqAGTP4W40msrA+ZEGuDfkCSqP7xM8uuRZu8l+1Gl3FECPl8FPj6RKKGpalIb
tXzFqk6k+Dk5M6dI8SPaItob4P1vQ3R9fcqMOiI4h4vH/+V5GNuxPQHuQ7BLnAq2WARZF0nXtIvm
La1gA27xmyPmMF1FgKNCGB2qIxk9sFDvexIIOvu/NXUM5DHIdE3Tzb9PxnNvxMebuE3DTPJAhXZ0
xooWYT0uDrHE3TRJB9I3L5u9qI0oJ74G4yTN2DPzz1EZ0TEmVYo+qFl2QBBo8skU3hNK6xZTLRd9
6BC7FCsc6Af28YYLmin8kDT5n/07vPp8j0zPGhp3yzX+Yp66zOIUY8F6KjmzE96GPydFB7uGRlIo
z9n0okL7ThAcYoZyHr5Vshr6W6ZfhWyFDct/lR4xXBZ4RprkIOZbGsp4uxUFLqmtMbY2Nghy5Wq+
agenj93RpssLoY48xOvfSz1W6a2jvI4w0ePCg3ccT4p5TxhYqvdAuxfavV/GTrAVKQDLr0lyI3SH
Gn4s+9Mm2GYw9lczFy5rlIF5wMd05J89r2F80YkAYGxZ8aAxoU3qJHkGS8s382FrMN5H72BNIFSF
jOL0+zKCUgCfzJLKY0MKnp+ZnCMgkueEvEsZf+2AiN2ZXtAywax9AmMmi3th7GH14cZbwsoR5RXg
FVgugLfU+SGHq5kCL3UeM3ZnXlWBeYSB2xCBOnrwymltqgcYA7setMi4T6SDBpmYrlRrvpCriY84
/tahlo9NQyIwY0wGbxvbLzU163nCYPKKV3koby/2ax9y+Z62b4/gTcFpiuVAWL8mLJitruaCrcCg
j2waWK70LMmOyHx6sYTPMwq/7bL0JpCQ8VJyD9KEs0kgzbeNA9l6/GWHQ34HkB46Wnjpu9v4ehsB
TK8oluILFMf9klEcnXLGbglmN61WLQwI4S0vPozkS4u+9f7bCH5AMYbfffgdzD7hsEXAJwqAlytO
z1WygfQLsNhQV5RA/UF1W3Fx7Uhe0JJAhg7rWOuB58vveb5hfMP2r1hzIavLXrP5AaDCwnWyOsXy
Mjg++qbC1hUjbwOMIS1m3IiIjps/sPHIt82Hbz6K4qtWvmevf2Td8/2m7U95cX5+JON7BaIsfZfT
9/JppsJOznfybJsH2ybCfOq/Rk9sXYOg/Ae08vJahPeiunbBWU6OmbQLW49I281KJT/QTQD2IRtT
0HAkldqJRhuqX2X48VywiwHNKYBhz3667GdmYhfrPYX1PPEDzZuZADZGB5QrwfzZvsSxOts/SC/l
+1DcJ8W+mmHfCZ6uwKYpcUJjXSzIv27HZaIcmvCgmHRBlgQAuLp1Z17//7R2v0yn/2w82xMbJ1M+
hh8aoXCqe9J3rDvDSXdFKxX3JK2boyQf6uqgFnvF5OjTLXMaZ51Z9tPOv+P9vZ3t39lnvm/KcSsS
Mh9pFtiN1pC4UuKGgptJLgcoqGfnZ8dhFjehnVGQ1FA55AinRrQF1ChLlPCHe+phaC9Sfi0STPuM
X5zX9NFDh/vGAOMWoCXl0F0msO5g6uK5yq+PwYS+3aTg40mWH8raXYra2tBtQf7RbTrzyKs/Tgla
3kWRz4FyjsdTsB6uHa/dHo34WNEAvLCyfD/O9thtTcmY4MDFVTjxeAESrr12s2wf1T5MXVDjSFOs
VsEKYqyCPRQqk19lW54fpcad4gTSoVK9TvVKf0nnV9oz+vCH2u+RXmwFRUtbw77/iinjtqHsB+Ib
1yfGHTLGN6G3OAum+Had9ktSLO10hXcLchdi8th5iu093uVgxVj5ryliQlh5o+j3xgZs8h0qelBN
PW6qvtWZifiFfgL9HoIx5wD6C4a3oPqz0XOfL8Zg3mAy/HraHZzVxHpm+7TA2bbsRsrR2FLyMara
3yyh5I7xe0gyXjZnbucGj31THcv8LEaXqWuOL6CX/DvAT+RcvppyPWJ/IP4YQ5l0HrEzM7PH9n0Z
9ieBLqVVxaJs9YgfIPiZBYm2mi5bYzFyRJC4T4FXJtcr2O6KMbCC4I5hq7SE+F2D3kx5kz0zB/PB
GYDLelmW62IkLOMEH4A2eQzgCOB8OD2MJWQ5mJ/RZWSHjnSp23RW8RsF2142leePcrhP0F8cOBPY
F1Ava4T7fNyIsfAD8yU0IBe09cwEhz1OJF1VBHf7OSu+ZOV74HZlyRGCFdtuugSM3SaWFnWx6Wab
+WND8ariFngqMk9xaemp/QCYdse03uKbn+8abFWQoUFOAh3GuLHpBrMlhkqQ6rGq43e0u4WOm9vY
oeDQmsAnViu/CDYdawA2XzoaCjTv6q6CNFgWiM94DJaCiLCyATzdZPtA2BOTIADBfQIcGaVwWHNl
gQkViFzRcSC6CjI6odWXF56h0LP4V8fEOIHdzqv7K3vLG7vIv3E5UguW7TNhz7MC6ES2GO+8Cz6n
WGxUpNIviEHWbHRi3eF+14wd/x5Q72d66qdKhw0PIvCvgOWDkTbJqYchR1eiqdCY1l9qtgFMpIxe
2Nvgfl9QWjH3eiaBDKovrMDIaBb09I4GESzuExEbFjMYRfa9C23+Sa8J905r0QsYrWuubWuw6eVL
GWMgqzIexOrwe4P893WGZlQfs/rIg74szu2S1MF7SqE40WjKv6yM0tINfQBT/wKY6ookqt/fcyKc
w04hUJ2xfaQOddvTez3uno9tAF2ei/DJ6CGGseQof4+sxKU9wdgV15dz5wHf8DjokVL85mXP6s+5
/rmxoHTgwpx2/H7T+GHq94M3Bp4qu+HDaVJHWLzX1cZQ/Hz05NaNm/+6inXZK3dqOJ2OCrR+9VZQ
EthfK2UB6Cmb3/rydmY+3QGJ3DzajZZuZuTkgVNofpb5yhtTwRBOYe8qgpOYR4UUJtDaZUobrYKi
N/VU0zjFJpKR3l+MnD1t79LPxSSWEV+zWOwxcj242MZNnm2FjWxH5l+xGMYo9sMq2GW+/HIS7gkH
/202Zfuodd9B/JVKH1gQKYwtPSpPhZf7RwNihsiEl4GOr62IWqKlQli9tLpVr6PVUFyo5T29MGPX
HkZ73IUMSTk76vtRt2DhCKa4xgafM47V3CeE0NhjrKaTAEEIW+Lm65ODGu31aidFUFohQ3pPdqqa
9Vrb2sqgRVi2Cxnj7yoybdXZ12t1YoJ4863eOKO0ZnxWU9D5TSy9NX/+cpw4jUXN0kzIAjBU6cI5
V/Vy6vINLcOcceZYiUcMloYplr+zuY7RNPUvq/3PDEmZATr/l5Tfhl8j6d08c3kpbbWIWX5h++lW
WFOovOG/wKgNAkMA+uMJvwORmRmoYBvmMY12/EtahTvPy+dkwmATDJ2pHcv9U0ZatBPNKnEKylbL
/Lw2h4TY0boyrWiRjBNhocKLYya0Am0kTJME4nhdGPFeiVAQ+PHoSzrDrw0w5O7HGr34xBcct3s9
3ivxXtiO62lmvYxWXe5XuZ+GYJ3xmLoBmCpaL06ZHfZTVTppBoG6PONNbd5imhlFDuN2qFtQVNAV
4hufEeKP2Yd4qzYcq+wG2etTYboJSjc9AAfiMKfO9xKTc2X3qsxsTkTE1Y5cSHPExWsJPo3Z/OyO
yT04QIEqjbMTElS/SsaVjAOHbU4mTq44euvAKZpBpQ+oWVrE3cICN16fjfrQkDxOd+C+APhIA5Cb
a6LehOht1r3Rxe0VZuSq/bln0rezcquhmZe+4GgNkiYKHVz0KAJKiBzwfNdmxwf5qk1F6GQys1qx
FVc3rbyN5U1RbqQm1NdR0A45yq10qePz7HEU1AN8DZUrX3ZIG8+faxByDyuqbSqH+2N/wO9Ginwo
HEiz03Fu8UXAN6X2YdhixMEYiI8KdWBysPhf6nnBADk+yNLOtiNtZdfaWWkceavTIQtICXuSzYgW
k+PeWGFdTZXND/2NOLKRyPingo2xdw74HM4iHV92y+KxYbTx54cHzNVl1P2eDKrCjWUcspBz6sfR
knUoWU4NiQGaLtwR/iivwfgYCkjRIPLRM7fOMfjgFFUWI5XX3/XgaDSwswRX/g2i2296Geu08i0e
DcnJHusZ2mHBIIA6eXGByoEUSv4GqIxm7SUssPtur/sTkxD/626B51bZiJ1PbrtFeoLcIakrhs4w
WXiG06HIDHayTeHWKVeThRBMyl6euQ3WGwwfX6SUZbALdGqt6AwPPSP5gXjGwxCTDrfFi4H7wpbO
8+f+SICbCcAeA89Lsf4MPJgP8Rfx4wzZocrOX2KLgXRFmbf49PDQ8Si9KVS8ugL10QxvgL/g+qGE
D/8TRAyH/1yB/vXrfQsrX2Po6DwrgFN7eBVf+JiKdR05OLBywPk4AeUlXpWhWVMLYQEqgS3SRH49
57vFM2mYpMnnwDWXX3iNVxzQUch/RwRwWHJQL/4g76XskN25qkDn/R728bEA6mz67SB/pXNPEf2R
OgOKOO62tHvUJkJeTXUzZ3w4GWbkJ8qR9q0dRdUYgFtzri4Dpr366elL3Wm1yOi3mHsLdK45KXus
M1F4nNMUZ0eTRwtPUEIAHW6HQ7796whDJ6QjWoWQOYmGqAC8ChbG7k7m+3XFfqZ99sMi183BIq99
ETbMUfwKXXZyQNXYs9QTr5jE/tNfYNCav9M6rW1sbpMH0xKLAsglr419jgvhP6Ms45n4WqElas4C
as8alijrQgBThfdHYQHdJSyE3amd3//Xp5tfOyxSPjxhdsHPVY/pKr7MB/pf3EJwGwHXmrcC6oLH
8onilAlWSY2ZPjkFa44A4lsxcGhcy/QzFV9DaiXRsYqO0Nhkfyb7iuwD1WZ4HynYaKmh8sbcoxx3
fLpD7ZCSRXg2q98cvC/bw8MFv/L6xa8ws29qd1a7Eh48AYzckoQj5FHm9VnjxscQnpiJ3djrOWFm
BAW8YO9rifumRJequmcUpS9Ww2MqVMcpihdYHbdjDiQcF/VGskgtbEv2PPs3DFmrGnUgdYmXl6nb
pu5CX+DAxJhGCbhEOavyg43plf+I9Mmzsmea88J8+/Iq6kPYv1X+k/bgAlvXhMHWqWUZtzNq8VIX
u3FgOPKMx4LT4zhLHEVfo5wvYoBoAQ247vM7iFYqvLHUqfk2nnwhCumBk9geg/owijtcPajjqaPn
TlG6Y+oFIYckDmOb0n6Sdt3VthkOF3WEu7rVtaMQHvpg1+kbNGNt+9Jpi0LVPxWkD9JrAYOIcOf7
v6zG9eZHJ+zysCqfG3qYzadIQSCeynOQnlFu17RM4lDAdYVfJ7JOKlGw1ancoMJRjTeg4jI/3t0A
iOyxImM5rJajzUPhD8LDTqlc/UnZg7GT8dJ9iK6TETf7zWhJoWspwrUR76xKL+2dKubHNbtEyb4u
b6pxJXzHcqK203ICemLSX3+1P4ATED/+sE88qxy2hBqLb0BdN0dX/2nK0Y7Ujtps8n5Cnw+mlp/T
+MKERKTHZNxynAFpyShAIpd+2Fjy7z9GbXgZl6a4ysbFMDCkXlQ3Dryxoe4OHh47Ric11iDdEtay
zI7AFtfW+LD6yi4iYsOQBhz2HvN7NbxzFEs50mfbe5pa9GlxmHpQCMP5A0NOfwqHE2f4eji9zqpu
vhq3Va5SfxmUszieOuXQlfuh3EL4Kid6VMRs7lc9qIdpfxyJdxI72ZGUTBScDHouxintkXUHhtwy
qGUSqbcfm4hHEqy1ZFOKRA0Yg5JhdGq6lth+0kxH0wiTXijUrccseEG6eLG3mbYy/OUhjpOdJz+P
EpytWQkXprNWN27Rtr3oD2KU2kTEweQnx5PJL0BsAQHM5b3CXik2x5bAf3VQxL0x+698vvrO5hx2
vafBvbX6+t9LsE4sFiyxgLWwF6olBQZbyBts1zNgP/r0LjDUDh3ownPfXkJs0TLgilP4gHh00uBe
oEyc+udp/jwV8fFjAUMjGW7NcMunPt3FnPeVMKPGiLg2SESDvEjJ5U1oYoTG6Nc4BGYGwgGEdbWz
0tVz5g8a5WvbJ7h29Jy3V/GRc5LfRAAvzua/YP5fHBzafhi6BsEvIq2BG1ik7/8fU2+246i2dd0+
ERKY+hawAWNsXISjuEFR5KI0BlP76f9GxHe2jpTa0torV2SGw57M0UfvrcvSkr6v2F2AB02I+btD
vsasjdbH+/AR0N+ABplTOAywJd+GMlazRftA51MRS7jxSE4J1dlFh2QmpE8DqW/cOuPCsvc4jAAy
HwgsZxYlwrV0xPms1Jcsf9mVFsySHfBIH2d6PCzBlPuIy2554UzQu2cO9bUlYnvH6IDduX/RxldB
fbsXH7fEnZsQ5d5oMCmEt0d4f4ApDuU0xHiHS30PA7wrMLcuifKsWxLl8HrU30Q51C9psbOKz0BV
trUS5DF/8D4rD91kDeV+Lg7k+JUhmocIdP5NsDstEsajU2e2olyFiYP60kpATWJG7RoFMJrF6Flz
AzgQ6TlozAnsuOvDoyGsEXZZuCp3GQybYStepIQmyYMC0Zb5kW6oQ11GIPF782iyBEvOD81egZVt
zwBpsFbdQsEnrz3v4FbtUvbXLIjQF04l6ajiaMgHvT3IzI98ZmDJfy09bmC3cXfptPY5AV068O+W
Us1U84Ijpb2o0X3lNQqSk/VHPqfqRrodrlfJv0JcuWqg8wj0hhaca2BWxEWKZxTXR1Auk42jQJ7D
vxhP/3h7UO1Fw455SIWIawAcF5l0EkfU4yg/D3PYyJs7/qaHq6WewkChYJzy/pK8JC3zzahxHWAK
imI1evYR9owYHuYhIZsO6mC3eqckOH+X9A+CCJ+5I/YHNT/4fmNLQQ9Xgiz1vMPQQWTvwVpy3uUC
4yicyYWnSLALV+d7jXO2tSbeB4Y3ghXgI7VvKFFSdma5U2y8KMmlHU9JGynjYTO21048qx2smWhD
8k1ZAznW882tWRDHGWXVFNs9l28nF5yu2Vpfd3N30Vj9ppb82tgOusyEOkSCRQxjMayEsHqQmQnD
Kl1zDwXLRk27dnpoJyE7lflJY93cRE9KrJdD9IAU7xmlN8DggH3tdPSbodZZ2Eg+NiYfPEtcV+p1
s0mkAznUZA/Cb7whI/mSQxpvBazzlwg9sAH5TeMtf2kLH19M9/sBrDO7aq81Aj5oKAYVc6ZfzPD5
tqoBSdvpm91hIxV25Uhgr2t9OcYz7aw9XupDMR/j5Kwk57y86MUlmy7GeDFkEgCYMJcZn0Qpa1P/
VPT8hAjKC+NPlcE6YgnlEbPnbI+dO/+0xPja7CrpF5OewRQ53Y5utP9ip8NdAcGR8kKoc9luFwEk
4jHNs5kjlVNXswZbOetQxkjgMIJx2+3g41VRZrgNbCvQatU7F0Q4eEniWt06T0JiPDCw1bMeU+oB
x+aabwj66uCz4MzWy4zM+ppIqsiKt7N682rkrNmuZr/ppLUCNex2uuvr6IE3G2unPWYBcolvjaxU
sz15wHYIgMS5z71bkY3kE7oviFiJLvGbXQyXiRKk/oVFJDvTVbt9StudhZOAiBC5NMwQc0gsguhg
Re0v0YPkpBbnx+jc27dy9S4WH/nzQ8NEgLOi/Ijrd2xAMVSXy73DoCGsaaLnOm9IFlEwayIGGXNi
035Lr5l9u8FN+WzzK58+I/Ela4OnodmY4+bRQmHmAu5NtUecVUv8mLqg0VdGn5cGskET8uKw25/q
7R2DyFHmk5lHD7g7bG9lDOAhr0VZr1kqM7SC9Gr3zxmVi8UiaoRPMIM7JqrTbhkPcS+RJhLlNf/+
G3Yb0wDXfwTe2XaH8h85KBiPNf87LMOZYlnyY/H5c0tbax0cJZd/row9e92Kazsy+W/qAON+SkM1
DBoIW99sM+H4zcj+MfexM+zeBN43Mbp4/xT3pLPtxDzLGbepEbTu8ImAHDffbxkNdNUhrqJeOgIN
/5Wmdeuq/vYVq+1Ssceto3pXk88q/rx3X+J/+XxGORyEz2f2CZZZ0E6xfLynxxsRCVtP9lnOOBQU
tE5O1iRiiwtFbd+XEbvE1XqGHr0llk8eltsQRVzH+yNSpX3Z8fTalQZ0woM6RrLHmWmk3qMml+VJ
ijcmi6euw94z+lY7LoYBXG+IKQmkl8p/0hEO9jOYpyVfnCVbJKq/VT8S1YQ7Qd9AcyQmwQT+l3Lh
ksK8iy8DvdK3/gGpRgYyLgkm+fwojIckOT1p1V0Aa7wxh+Lc1xeijNIy55GNEZcWtyNJCijy/CSJ
8qXsa1jRmIfe0Z++gBLNNGn44ub9LkayEBHq2kF/66x/C7GfbfRGFpfNNtKBsYuK0bZQ97nQseR2
BFxxfrl8W95QLfZFNBDeR8DR6SSEE7/TxIWM2/BchMLZECr0I9wVnYX081OJX5368cTVvf6HF2MF
7ROLXk3ukq9LoQC8huxHS39IWQMToxO3RwZd2NYLKkL2an69DsO1vYPbOhmM5j5ih7lQaaHqneL+
qK+QnL2OUlQUPRtI0O97m+922r+ykkupdwknHaN0yKdaMKPqseE9fX8bmFMI+77AastsC4po+soP
xYX9sUVqeqy8HijebrDdk5X3kSkfVvL+qYTRpTH+f483/MvQ44NRQqkJDAeU3y27kmCvtGOJhv97
R4a/idsAYOVokJ08QpiccCRNaoCMoX1JRwLKkts+PFxgZY7n1qpWF4bZ0rA7GJZ1/KrRapZ8SnxM
8FRcKhk8y+X2uCgsJLVTNZzG9vgABRH8EcuYhcmWtONCLCsa72GPDCmw/5//R0TSa9qSdyqnhC1K
X3XxLTjUM87X28ZMfJpOZLAL1Ev8El/In+SFmx3+y5zZKw6Z4w2FK3rN/JPMP+L4rxn/xcO/Yv4e
wd9SmKJ8OP+1eEWV/QxTJceysiRNTDYzcXDMnEndY4H8XydTflDh4yj7PyoaK/TBHxYz+dJWpu1/
2IGztaVd74ZEtNVipoQtoCOTnIxdlIdWO5TzEYqYJp5mODnKeX594CR3xx6WxOHWL1+3hUc1hBmu
1WpnrIlUPLMguW+fPc6Guj9S33jFipsHR+O+LW2uSeceCZI+Nno6aiuLLZMLxndjfsXZ56C8T5k9
ljtpfnncz2SOOCfnMNf3fXVcSSftlVma3pBkvibwGYGRFpvG2YypR/cdGjAFYem2SOn32CK9dvXW
Ill8AU9TyS/CChupFcvn5+P8eJwbpNC1Fp9KuLMdm8UDWwlA0nialhoNj8vyLylRt78bFPvZv70B
guX93bzV7elWX0a2kKsrCQnwd/udRe6YZ5hZLPf3G/CBJSsXG25abkXDr2hjMfyu3MLCY0/x9lx/
k9P6tqD0ktk3LpHhTMR4J4LiET0yWJRUeEdO9A+egyof8m4/KKGF5j5rOxc+AZAYgn27Uz66g7hR
1oLqQVy/C8SAlnseyxt2j+K5yY6SzsIIEfCildcZkMRSOxBTcqK+Nm4nfSXFt4oNDCy9+qEvB0jc
4/yhlWjHQ9+sYL4CCbIgCZMXhCSLrkSYsHX+mUBfQNuBDVtzdAUAdogGK/xtkG4X2iXBwwXw2fjc
ndm/M70s9iCmSU5htoeNw82hwlZrbnmW9XXYb76RhbES8a0z3OL2Yawk5siJ/VjDiRyDiXQvNww2
lbiHdG9d47nKdpXpMCEjUYOjxckPb3J0cQtxGIk0eJK5nH1i6+yOEEcxhN52Ejzh7tSo6F7kuYOb
v9Yefin67w/S6pqDODKowY57yTZy9dZCTebqj6ImmVGmnGoWmuQIuJFZrm63VJFmPnJdAns291z0
OgpF3gX1WJkRpF114neegC2zY+I3smMaEE11FylaPODDWDxOGJzgVyN8/kY2tR0jP2cZ/UEwc4ky
3yCYu0YroRpiVPsGpblkrLkbAov9RWlWrLHZDFquGRY7yrsXsQuOLYlWsNJPTzs8uQHx9EIbYAcK
OxUHq4iwtagATetLov83eYuGx+StbIqOUKbLyPhn8s3A00PT1qCor0fIJ+Zay5fivJyhoOQFdinH
oFlCRSa5mL9hrvt0dRIZkMA1oZBmTxgLGmOHNEer4Nr5S9cRDJLYPCVb8mfYlAW+d6/1nGQjlV+P
8ssw3ufk/ZFTO7qjD5GnHcb5gJEalZaP0IVFAY7+leCyoMLPP/bHB9ym2YO6jrD/+zzgBUT7g44Q
NfqSNeeHSgbEwL8D/3be3+/sqg+P52FnidV7PX8U8WdmfE3/JYzVQngHgy6FKHf7ht+IXYf3waKw
WCBHXzVLAensA5HmAnEuQSgYC0K9wTgwBtB6iagzSz7EEGxpWu8pYsr38vbxp7uIyyuOxIjWgcTI
K87rfes8pVsLW/FX7eAVL/hVbTpw8Nta3OrEFqcwtmIhTPlo9xQ+70j6ST6abMzEGBNjcG+/tavS
5G/pHPylhPJ1/thxHW+yct3K6zuRBIqGTvfbZWTIa1/76m0Vvz94x8IRXZMK6svjvVwaJMk+kjaD
XFl1h7bbB5XdKa+deS3dvnl9ZldDv+TxqbeOdfqzen5BhaAZpH5t9cs8nVJth41K6X56m0gifeEN
eFbx6DjPxV1rY5fCz4WEgv3DCSh/Xjw2ZpjiXrhSUrxxHMwCrO0Z4dXh3Okv+ECk/ONtqfxmlY+n
CZfabD+Uk3qgy/ot4OvQbY/PIik8mYmIdztohNy/gSm3BzxwH7i2sDiwKy+Xf8e/2KwW884L5WuP
6jC8Pap3xwBejq9GwBANFTJ0MEKwkCGt6qqwQazrsAmCx3cKCxpgcmnTrH37T01OYnF+1pdmdXmj
Uc7/nx1BK7ZTt21XTBZbin4LUtcegK7J/avAzKUNdcI9Xd/qtnZaakto6tkbNqLMqc2PQPpkFq+M
Y7AX/sOykVeUsTsrJciEHY3WNbq+sHHebmA7gNAyMLoouA4d9bgHs9v6DiOA/wh3FWkneU2l/A2z
EG4IDD7YVJYvVW2zm4/pcBoohA8p+8X9gHJCndrsJdfith63gdT4gTER92atvp6wK8brVln+ZLw7
BggN5tPca58eLy/Fndg9pmn5q8X8ZjOMqz1yiy3g4cNbekzmgw5uxdbQDFc7/fw24UqzASxNhzQ5
FcY5HwM9g7EZGs/wTYJYimnz124kQW2wsLzSz6cEfJNAUTfV2xVbHolgfCx4NbA03aXFTAJwbfOU
14uhAscLLgDxtyUeqIF17ZlHd3TDkNeEDGLjl6znSJCRZFmnv0jja3jl1a11fxQdSQ6MJ+W3ISzd
haFrt9WbmL3X43sWv1MKqohfPY/N1admvMd2TpJZJocZThq9j+RHtw+W9z/EOuEg0GJxI93mFqLL
AYf0SDbzBiU2p57ioFb0RKF6Ewl0jwmx9csgn9vXUtlnamhQbzvtlv6DLhLJBzlS7+EA5QvRXbiC
0M/z7uYGV0GOCktQKUV34nQD2fM54KyLlPTQkmEiTldtC8tTndRVnYyCwqPEdMtGO4/yPBqzQ9Pt
V0q4OlHo5xxlX+VcXU+k/daJQgLy/0qDMad2XAFmPF2IYtvO5GsGNAqCnDlqNL92xP4I1mwG1qOA
Q0t917DRza145dFobasdVSwWExOymQbw4ajimH3ux+deuR/wfvg37kX6MREjrTkmCGmro7VTxnO+
ukw2IBD2sg8klNygfGlDVcT/DMJJsjwvM3sVycR9Btgkg5VK6/vtxBWlQGOnuEg++X9GB7wP3POW
lb/SX5TyxC51lk/12o039+F8/67XJ/hYEzGmEa+0z+KYNeifG1xy6cuZvx+rT9DjuLcLTsSQUBO7
567ayoNTqyDEF+tzWx0Q3lmtvaT19da+Zff3pz02bP1CAy2nx2anM0OlVdSJRyb4hIL3g+YIZgAk
Xc/fmFxhAZmUzhD+5yLD79JhDwj/2BUnOxRHjwYS8s0xtWn7rHOSke8neiw3sIPZBLq5pu1wuOGL
9liv1qntPk96E9x6X2g/q2Dp28LnjV+VzxU65op2M5PD6rPRX37vPbijFcoFrNVhXO4UA0MngyuQ
T3dBdkRicgKqkN8jNB0R64c1QkhiFYhy8LsQhFsC4KfqdqR3CtaKmxjrG885w7sZXr8jQd+dVurp
dZ9hKhWiB9JrYYBb2mrWK7Z6xBBNYMikT6RgtZ9kezB67LCY64rdNwvoEn1iXO43ZijlrwAYBq7T
pA1W7/lznRf+IL8XPQCGap8r70r/dlevpXq5GSfzERU3YCTH+2bKtq1BkijI2aUyp42AY7aiJxd8
0vFNJ4GhrrN3w2Tn6bcmi3qiq64CssN6EjCVYbFSRa+t5d9lxCRDkFkqC2skUhI47hk6rmt3U6gN
+8dwgMS9Ndc5j5J3PAbPE1gOrvsg0zXHV1gwMPFbQkvvatiIxB+2E9IwpWd+vZbhuU+ROJz50ejm
K1u6NGev6Eu/Zn4ZaFbHYnbZ/FLcofxL63+x+jPr38ZSV7PcLBD/2aL83SvYonCT+4P1d1QHcJMb
l5scsH7+4mJhx0hmD7fRFm6v6CX2dgHe+FPpw+Z+kspjdTZRf+5D/gWAINhjZdWT3xNfbbb3M+2f
xsd99RU/vzMyOBR4Alqkr26TOeBxu2KBKOQFtGZalRPY5A7vJ2m2/9ZWVb6kE0gDqMW2Xi17ZJ5+
rS/kyy21LHDhEvJa1hqz4SVcULFmxS5BNL6zmVNN2wx8Z+u/zUaBNklbQLlXh4PNmmFF8+4XfZOi
t/37MS09T4dxjKr5WNcnoz3rROfNSzmRprL4q6l59ORcVA5Dd8iV/djt1T6Ul2SQtktE6wi3VRqO
rUf/dflF/3PrMcl85+WXrtoC6W1CJzB3td1Pu1AaqN2WIt0xoAL0oWPQjL5tZH9180XM5Y6Mxmgf
ITlADpe9pDj2JMDdlALHt3R6l+vPRPnEn0Y7ZX5o8wNzPLTbglJq0bqpYTqEgTeYV4Eyp+5QkLJv
g3gdU8yJ4cEajOtMY6xTkH5RXNNL13Cr27t/v/vU+NKXTuNwjgBa+Vj4833/tTJIz12k+JS7alTa
nqJ99GDBD0J3EClMy8gp7R2mfOS2egseffNI/DrxYcnDbs7uC0te/QU3j16yWlduvgoaIdClZdn2
yIM6D1b37QzTz9HfKyTa4dJ7mSPdvn6/Q3qN/5C+SX4wgLTm4EDD/6qayKPfgQD8XeIY6+P9i1f1
CbpxiYYiNwa1A/D3vkCia17uxLs1bsYvY+EnjI9Af/+DbdMSDOZdHi5k50XFBY9dTkufrV5tqENX
uRfcXlVfjjQemCo9I1uQEPJFy8Nc2jXU9nKHDXXnNp/6/Kg9OesP93Vu9+PO0fZztbQOr06y4FM9
bI5L3kHl/v3DOLqDK6Hx8enskUP+sYWcfMdrq7806humaz4FhGOf3gyZCB83QC8SkNDX7NXiyuWy
m/3aOwPZGnrrGlSj3YL9JHgkrvVs3SArgg7D36O7ZELmjGy4jxlwk+5E8VIKm0rYrMTlK+ko7spa
PSg6XUrR2J6W62DLcv3xnUTQMqelFCbFkny/QCCrnr5BIVx0a8BwujMemOIVXBVJSoRHPT83DtI+
GjClLpiJGK7yJnM4svlPYTKNb6jzC30v2+Xxq8SoOtI2pDl4xP6p+VmBUL7mwZaQLOb/IEBDeQ4W
anPryhhpduQqyB8sGV8f4YHxG2UcmhIy+i194S6AQjB98dRjdO7h//Ibcb3tchbqVxX3kCWdFnMn
SwGIqKvz/fYJ6vdbqzaYxvB1sXJZVMPbjiy5aSO26LZSWy0owQ5+yx1NfU3rGpIP6bJCsHL9XarP
8knjj8FxVr+WX1N+HPrr/M5v68TPpmINtgSm6HdKQKo6JbZKKdB5lou2pB+xvWIZHO6L7RXDK4Am
BtfpCyxo7Deze+8dLb+m7NostG2E7f8LXXv3IWx0tik7c4k4nX7DYqm2TcKSrYzGM2uH6dwS32e+
4GKwYxAm+scWR5Je6JEzswuiBHBROFefi/2xfBs5EHKLDKIB/1UMKMVZT5jl2UAHT/6GGs0qwinW
1/oyLTkgRW/5FZSACgMAfEr12SQLInccbT+pX9L8QjPZCFKKi798YCRHcK46S8yuNH4iQevFUWAb
SSF4CF5X0dcCZCBSfMlZU85mcXl6kvbRaR9P87023+/Pt9i4DtKLnF0ocVNhdsswrEiqs+ri87OY
SjAQaoILopXoHVl/fhE2RKzr0k2mRPMKdpodU6iG7bDOj8hWin7tAeTC3EkXcyy6O8Y/6irzhkwS
o2gwJ37/u2boOZgP/e+S4U7VMEuG9R+aU9ePjUrZUJR0iNOYjIORS8bLo3gJHQ2uGICI8eU2vRDv
aIXzCgLN/vEb1VFLbKlLVCfGUU27NV6PDSBdsM8yT9jJS2mwTJaC1czyb+zdYUANkVAes2MtnnLx
lN1PBnDQTZqzwTxQd8dybjUuuIJ/aewo749Xy+en5mDDb+/Yho5th3MIINvZKM/Zjbf9+W7RPQtc
8R7oE7VdgbSZnFvxG7fFI1D48zp9nkv9lCnHchUheuzHZl+3y5a4N4JWIUDjp0hazojY8wuLrlWg
YUuf7dBsHw02L6BPMNV2E8TkW4j1G7RyUmNVCRWW2pFy31wq5UWYrhSgCre3J2kXjCvcOWJ8qcTc
loVPTdns6GHgVw+GFj0tNqxhQiR92KeI4Rj+trBtYXpHj9VpEiiLex1f7vMRWKdVJK+wL0kzm7s6
f8/WlwHLR7OVfwm1lGk2RXAruI0GcCssyOSUNda/AIZUC001lJHPS9ZPIbh10Lk0uSnvf3FMPqoS
A8nKawWctougyGXscfIhy/5VOpr3LXYPQBY8t4F/E5nlITu5nEXc3le+nh1p0KKCBk+f4jC6pHDp
KHc4qutpWoyWC4hV2BBFREhKi+0r+0vohTOZMdfCBM/IwVTAsWqB5/wz8XFdUtGgLLhdF6k5WwiD
TIhAq5XXFKnt9wM5dw4bG44nVrJYI8ygyHYJubU1wEBYaOwRYRvAWuwdd5wXbsnzHhnPaP1KAvOV
HVW3yex/wsrHGI/Vvl9gr1TY4YvO7NOEemRP1twtqGWZsdR4b6D50hRbn1cVSsqG9CjbrAEMCPZy
PmdsubI14xmtcAihrGZmltmNPxNwiLfuGlgg6gzR1vZdc6LFrM7tycXszqvNTMIWnJq0RbtdKJF0
WAeNM83+HaMsmc6Yi/y8OGl3EcZ2JD/c/0h+APA43pGAUaDZsWrE9H4nIDRRChN/s7F/K2kNnMMY
gAEQ8x0fBIye0A/Br/oE95or3UMSVW7Uzr1k8cuqeNnT+nFi6dc6r66MgbYOcT8ZpG9L+3XIt4a5
jfCimluyr8KAzPWSxq9gX0ANbfUPuo9IvgLvlAleXZGuga/NBDtgjvJbUHUfJFOKbUZBquWW931l
7tkp6veodwpCdw31VEAP180DtxnK0PFOOK6JYst4UBu868udWgfNsBUkX+t4N9Kg87eUGuDj/q6k
/gpMWjzEdia8N/oHV67H7au/e2buyuWXon6wQzIrm8fCtCySuAJRGvJ3BZoIILDjsoIRqz9qPZ4d
5wEL9+YFTkV+Y03PcUCVTs699r51Hhai4x3zdiAMuxL0qhG25UEcoyQ+lul5LC82uAKv4+AlA04L
kV1Rs21e1PHyxFnBQ+VxTnDKDdQoM3XsRwXFlno22PaB8wOoC9i4FXeR0B7MC7dASdsZXMZGV6zd
KwVj+kWmZDONkJUClKJvrj/N5vELjTO5Ilk/c+1K4qaaNkK8ETwDk/KTOlMbNJ2PjAGAyzRPUgrQ
cV9UyCpX+O98AQcGnd+svORVwDjZeM362rL2b3yHvw1dGt1yPYYhBcoudz2IHFx8zV9uFwU4Vfqj
F19At2ZkA+4B7V4j2GzfTL8x/Sx1n2uDWUf0cslTSyjDrjG4lLOvIlxTMfYsgxaS8124dOVVwQ9q
nbPqONWnVfC3ZdSN3QjfYwQtG2ZaqA+h4CgcbUM4lmxld6tpN8dB/Ag0FX8DI05nOYy5yrksrJnX
MrizSCOzVe+4jMfXG1+r4Yl/Nc1r//Wr4T/yqOsOyFV5vpd6Cpko7kS43f7IkO9H13G4i9/q16II
A5s933LRp5nW2DDf/U8TaDJLxwTxoC/hFc+wgQbo5o09DZ/68Dl1X3r3Bdy3NRnrMFi7wFRk/utn
JHBofbPIgFRFox6iboY6GwkSj6zj04ZchbERuYVyPzG8peudSVytWZxcmHufutPh2vyEVgy85UEu
NGbFCY/DapuQCit4Tv/DaPJvqYnkyvTkTeHxVSXWxES//6ZQ6LUVf6efTP++m19a9mkj7J9qRHzR
W5sFk8fbiFsotnQCeCwPrFalOZPyQL+UfJ0B9kKtS5+6S61LZtPcaRfvObuiyzOz2yQaHvsuD+/3
cPq4af59w1iq8MYMMBNDsRvs2yrqpEOR7kd1t6LoZ/9Cl5CwM8wQuGMCHts8JIBX4IWKuA6S2KJV
bJwC8Hxem6718YWjVqRX2aD7IBDbNwn+zP09q9+b+l3V34rnq6bgACGB6hedX5jeA/NsGoyGpyZH
UTjcotUm+SnFj3GwyoD1FYu8G+d4u3heMlYe1EDGr037xuuuUgSLG+n58RipCfvQyg99+z83NasO
KqPbE4DiPyIBIgbGcezr3WrbomMIW8lGDSV6n30a9XsNPOSa/BitJ4skQZaxv8UBEQ4ZRJld2QQr
Dr7SL+elmoolR3kwdayVx4pKiK+JXPktnPEv1V4zRqJ5LI8wbnQEiNtRM46iceyx45bE6o9UVfVU
rathUYYjnSqCX3JnNq6sveHodxGDNJvQ1yDV14qxYaDtaQ3JCdctA20v+ykBKdRZzDlmAEa4cflq
Rcaybpffl4+fDkut30Dd6Y3LjVK95P0+XNUfJk3ZBxRHzA1WX26N3grOBpPq3fuPcTodl3Y2aHXZ
vGPkr4xdYlir+bsAhYefKmxvO3UCPw3KGXbeng0p1gIuaE+kjqDRw+L+9sQUhfsr4e20i1V39bqc
FYTRt0q9rWmRmhdXrNa4IxnALQQ3k3s1Q+zCbwQEh29yrLwWu3LmGrYByKn343/Fq9x7vT0Se8YT
GwxZIPtNfpxWe01n5XVUcgJLhyaOFp+ZvTrdMo5qPMzhck6Tvov06sVQj9RclnZbXOZlVUiZGq8O
+EtkDCELlseJ7MOcM+wb6Pvl7AIN2iGX5euecatju7E7clbHLQ2W+1SgJivMWIecZ3EJ41bEPnOf
2RloD4FwkbfZGsZBBrnCnsXjNacQVth03y2HDBlXTNbcKEyYfFLjNDmHsLOgEopzDc+ZunIB49Jj
NxHlqKLhO0k3RvEPl+mDhcWlgiAsumORshH/qHnUEMm5LYO60kY/ZvWyAmTRr6f7sb5fyI5WC6as
AgjnYeUS4fs1rnlJkOBPT1gDLU1sNPk6Cpg4Vhvif+xcWIA8E0e2WFqwTENd33UiMu4WQUAEFAI5
kfVCbNpxt+lYFtyso4E4591e/7CDNx7lCPT8TMQt4IdOchyeXWDJOjAAIBjYMCYvOhG68p852C2+
5O7z9rASNbczNVDPpcortuVbXYAUrmCExcMq8q0cfz/fQTiI+obsPY6LfGM8v9N1B37+fqJYKb+f
8n+3HWSsBhf6YwGR45EaFnf0bBChQLR8B1tLBeQKPQH014NNN7YBkNGsDeRXebgK+qVqztRyZjld
NS4z+F8FAdSRQrV5IQczoLk39sCUcyVkJYttkmuuQfNdYWUtPKOKih9Qrs60ZXULu1hXgxF+C4bV
hcPsxKXNI6KZAkDy8xSU1Xqo8bXv1XoPx0qWwruyk0nJGkHqNRR1DNAuMMK6EnnfXwG4a1g4LQIw
3WfdR5p5HDYxhIzEV+6+6AlInpNtXp+3qF+d+rNQMrwfbL1w2KCfP+XxZBrR2J9vz+vzpXq6OZoB
Wma3IWqzz8ddZ4utq5O6cThpiTJBgdb7z1n9Lusf2iNXvS0Li4l+Nb+2ynW/Zpkvtv6ewXyr8E3d
g5iAMr8EOuw4KbfCzWlH7/lKIIEuawIJgEloxONEUqMsZx12qAl27rPsqvWXHCrC4yBDUFlHlg75
2elXe/eb9QF11pQ/40N1NUwh06GFk6utm2mTLlk1WN2wfQTZS6yV6CmiZ2wFPD6c3XeXPqIpZWO9
oelETBAy13K2Fsv1Q17Dd5LzjTRu0njTu09ex8TPpmVGFnFoptvVvMXCShK0IeMJsZe85/8XtaUW
FjhhzSjHQBeTcAv4/A8LOmjmQjy633RHdc2Z/ZDmYLvNsoB+Ui7s4hmLgEjRNjMXyW5QAmTf4ImH
xT9ekNiB6aTzSaIYaOK2wkdy6d8gajulh1Uape2+ng5FzXIT7gwFi1BbX5CcptlRUaB6n8EkBXpT
uhUfKU4cSq/p5ZEtHb10TSfOEPsGYaEU1ILL2Eyrrxw0DVm/8P5hVm9N9/GAUryYwIv0X/JhYmCa
QFx9k4nUn19K84F9eFhLcUBXkMkJOW4z14QlCuFb8LEs4THCHyU0m9U5lk+DdOEegCmGuu5Vh39F
vF9EdEjZzlbXpe7h35wzKtrmdJ0JtUKLG3jSUTb/k6/WrWZXQ0StGATBm2LJ1EzQ8firTEyIE6ZD
6hXpDTItiNh8n0mBgpdK8EmVij0P02WnxRuH2Ze9E4D9nqW66A4xp/Jiy8A6RZgs7Xbsjrgb0lz9
91rzp0ni11h+LT9hyX7ewg5oQQGxLuQPFE60UCFUATOk/oZD5ZzjyHlPMG37mbavYapsV0U0059V
HnvUBfQVbPcOgMa5fmnql0I+88PFMwnFUmkPT3rOXSm2l1gsnXoufStUqWDc/AtQL7HRxxqUoKbv
nupH7Kgx9eNbVLnuvuXtBreUyDZTbK9P1hhRoqvdQ6rDTyzqTIhKs0Mi9DSxnSRx0v8HQFHgEQpa
jZGaYouKWx/72IhcdXl3ABlh8IRu2N7xCni8uFQXSaxnWfECNMaAzkMgY4bdEvhuOQ0vtLn+PHVo
t14xeA/ciXbsGIknrD4f4yYB8TccZPXQ/jNBN2sRhfZ3bkK8HNFkYS+go3IApbVkDTDhG0s+AdmE
miFKbz4hUK5oUlPD268qyUcsbg/ofxPwHWPDD5vIusLOFJj1zfOxmFOJmfzXJv+a9Ie25ufzq2ON
onBI7Nhz1uq2gAEANGELiQvtg2XYEyX7JBescJGDtvyoph2F9mT1JRwSxVv5uqDW7rRtBEPw1I8F
oewsSrPDAEAypfM1dA2Q3+Z10Sxza2AZ83GqHlutjEomT+ehHRo9EtAxt51yNWbrLh4yAahC+KRn
xHnUB2zTk7jPoTplYUcq1E+5f6cB1UxkZpqggsEm7siPZZqTar6mOtrH8J0+ozQ96cqpN0FOQE6Z
IAtiOtVA3ob6CgZMqLD2FcPBkaZAnf5PiROE/wusZcQYwEBaqRBmUniTwkYKh0eopGGpcKvekd3Q
e9gW/iz56kZi19V5dLhVoyvHGxOP+aZ5UGazGzHZxLvRbc11Aqbkt5/oiWnrt5+oaTY153XpSjzj
g54GCY9yL/ilpmSn2CuF90H5lKSv/8fUeS03rqTN9okQAW9uQZAECYLeSTcItdQNR3gS7unPAjUz
54+YmOnZvVstEaaq8stcWaTfBOdxOQBof9xJBSAm5+ZZlk+afmCmToGepq3z4Ziqe+R19Yf7k9dr
T7c1E3xO1PSmvsMJWrxSORDsddK2DHK5wivG00S0eSWJ1rqLN5jWqKKkWspLgKuRBsAOXHLfCkum
1pTVANtVqmVF32B34BbO6xuXNk2uGToXWIUELOYmx1/ArKYDUr56wIjD7jVXDUx4rkIQGhxGupaY
ZwRrJtL5VWFbRSKznOMhNtCCP3AEIPMp2URZeAlLRKMHAHbYtRu2DhMLNbvr6k0N15T+DdY1ruz+
cS+rG4Ra9G7xQ6Mq7IfUOnc+wvAr3yCpZ7BKCY7la0lc09PB4Bw9cGsWh4TSBPBBr4NIpdmD1MrK
Jl0NgJQEOr8H25E/Ga6jfPKwhy1Mjzm9bQwkJGme+iw2OEyqJSRfELWU+8HPlRAcQ5B6076IyOAj
PlvagYExQhhuyOr7EcyxM4o8kAz76TH50xRfvLPU10fP+636HNN7UnKgXqDOylPjMMk+pxHvLM/l
5JtlaSUdMoTr/xEANag15PjjLaIdtQO83IT/uNS7D7gJIzzWS5Ve4/TKOiWBF5Av9EsK1Sn2YyiO
jNnVTVx5lbrOqERnrxrPH4wM2GA4CTqC5po9FJN18/C0cCONmyj3QRzTOlcSjXbFztViNkZ2l37n
4/ez/+mSbwoPFcoU2T+j/n3IMHKjj2a8v4wNKyTJAMYQHaU1Cgr7Knkits47aaHmGzGe3lasS/wD
lvF+Z11op9GFQ/26FN3UyURLyENaloajRyjafpzvTAwIGjvFLc0yZOKp3EPnhDGAzgmrDxMqOucv
toQmk8broWNzNPZinw1Vz5MTMOs+ZrQSv9/x09V162LN/YdxlvT3aHla4qfUrPdb0dzFK8q4OiqX
liTv5dMTk1i4Ap5IsV0aQptcBbCG8pWK+Ez07PIqL5lyUoMjpytYvcwg37tlbu3fB5SQEWIsqwgp
mARzgRsXdjxss2b+GGw2yPk/KnwszYv0aQ2umXPKSL1LEaTqMNdIObL1t4jd9+lJkM4S4VL5Wj/s
qLqODAbh3T5uUX0tgouZXshD6zGoT/8h+11gx5bb0Qf4dI1iGUTLBm8jNAlK5+hsdgPiVxHdhV+F
AKLyU1A+itAjei4OXhw7avVRHxt531ku0xxeHhTSNyGbUKqTzJMR32hAYVus9J/W66sn0K7+vHov
YEA5qz6f5RS+a9Brp/gdaRI+QOJ3DHko5wN6XBSzoyUiSvlmysR+a7zw0m1Dbft8YYfavj9WKkX5
WOXgGBmHTt2zjNNpRvsG7zsTsAmeOzTl6cMhiwVtAT+MlByMZi8d0bEJ83P5tGra8LTrGnBch0kV
XJBjZFvrwbAQo3VWUCl/6j74bXa/zXbKfMTYlxdsNEKf3aIEPM+YAIvSG7A4sSDedlOqTQJqEtaP
f8Gwl0BKcMrhcCmfO4AQk6aCjwJNBQTxputPIwUt/+Tz7+SBSAa7rxpH4DeBs6HkJ/If1pYtGDVn
MM25whjbATPyhXR7nFlfdibwhrYBOTSMGruNKG/DqSPVJYwcQglT2c07nOL4L4bQELlR2zBSM1j1
X5gULzYOWkvYWCOoNpd7jOOXDmiZyGDl47gVRP/B6me6sbjNxElA0yQ/iv2XCrMYldOLMjoqPWmk
v8Ra5tUsfdIH15l/hOefAcxG/FWqH/p4a4RLG55lQGKe2RIDty+ET8PXKqxWWkx3EJOBhfJ3tLBJ
+ym+pKmsJAs3lFwEw0YfNvIA82BDMXi3UHfU175t1pFEfHyq3JIZ1dMXhDF1Hiob6401fkRQIqC6
3HWizOp1CC4KRKJ73lxz7fzsjoRvJ3XK1QC11OvBJJSw0cephz116K2Wi5XGrPG/QeVU4KRtk1XG
PmHJeKy/Qc/p8UcXfGTBx6P5DJ2IjBojVd7PUGjfUQ5wiwRcjRjq4QxLSywdI+2UAgVw6v4sW1h9
IUXTTNfulWRv0VfLALP3qV/WNO75HQf2bhKPMx1mjI9DB+lYpByg37jm0figbpn+dql1zbe9Qn7X
nVBPEXBPcgz66IWl1C2ROHIm9ZXJGjB/CBmOBIdGC+QERZ4BRHyau8mneqS4pERRUpdJvyyCGfJO
zAGLnYA4R8mY9I3H3KSowcdlD1uJ0wNnOE73kF//EM2OWb2Tef50hE3Snk3gNPs0OZiVh7miQryP
zoXlBcEGXaObUXFNgUGZHWV6x5odfgkstbo1x4VRVpvgcZaDczRXNPoblqItqCfzx2rgwzjPP9Mi
q0xzZ3L5LLIBh6pyGUpkokH5L2TBJmzbUckB6ynx2PoLoOw9WPKVQq/DkRUlaGfsh0joS6wq9Y5F
g45KUFfCZpxoDLti3CcgMsZVgy0/XfOcCfVC+eyP1AkmGC9eF7G+v9R5Xy9u+T9sd3R84ZFCRJEt
0pX738apkeifbJfKuVfORX02h5OVnYZk6kaKw32NcAziij/hMhSqKlcC4E1+31xnuFL2Znaoy6MF
l0A9tf1Ztc5Rf8YOlF8othBWsbYzkn3BVqCfC/00w4klRmMMWFyEc9VwTcwqs+R17OJjohxK5TCG
B8RiRUSG3nKiDKfiIyTKyPKK1hvETdNtZX1XA1s6mXzyj6vZTxBRPbuL2b3K7iF0393k/YkpMtgS
VHruuobLeo/r28ttntTXLGvUlJS2A05T287WDKZfkMAmiTVmVxd7TKAygMUhJTP7gj7mgZg85p2G
o310UaRrwFvFFs2TYFysk3aKaa6qJzFsOGqxg80ZL26aHgwHZxB3qI6yhY+Tc+trjlu4BrzOTJGh
SfZT3vFFP56M+rhGcwV6VzCv5mV47MxT2F6G5PaoneHITf3727hna9y9M+ssYu0kGBW4SKjFnC+u
kKX71ArfyOiNnBdzPaNGxQtwpXxKPwnaG7qGvknEyYmts4c3lji0RWypE7Zv7TDaACfdHkJpHj/3
irwdjpK+kjHViGuL5ITuDkiw+MnPmHNHxtHvL3HlJ8n+mRbZqn3YHB+UZubqMS/PYeZIWMc+EgSF
s6kf0ikZtVUTP78/9IlzFzNK7bykPDcQ6onCYsTKNiauRQlUOhPfQ1j9oR7EetLNfR8ymyliZyGp
zlBtpaeff4tclMRtpY1n8LFOiL6QEMh7otgS2QE7zR2+SrNVR3QHYK+OsXDb5XtE3ScWdGr7bMsV
P0n7dwcRTzhOzGTtifhkY4JHPrYpQCyTVZ2QwXNhzg2YZzCn4mWK/q6QQ+PmgIC2xpuM9at5O6mI
K3Alfx3m8kA/2LZ9zB7GChgfEExgfEAwE+A2Of1bDrXGqy7zGB3WlAfMBagiVPGpCy5cwOXDKH8w
DKB9x7E4v6IZyqp44OfXor2o+LHKbT4zZ/x13G+4tCxHY8IKsTi0hTOxPKK68c4kW7zHgydNureF
qsP5eJ+O3HoVCI0j2jLGtfLpXGW2DcXlkVyD9lqZi4B1crxL0uKQvfY0xZgcjgU7GJ3CwnB9jA5j
/FPGP0L082KoFqFFaX7OnNBOVfcf9VcCDDe8G+8VQDI2j2Xy2ZdfeflVEnN7P3gJ5fTdVEnECCKl
Nlg5UZsDQwNnX8kIJHANzi80uj93OQouZ3yad5w+cSxli80cB+WTnCIefQ2s7j6uTnA2eDnYVuu7
+ntm2fLyX8bWhzXceaSzYybBeDlmeBrCXT7sGbliaSNkMNCBiN+M+4qNFcVWEKZmMnnc9Yv7R2MM
aecCNOE5M7eaFhCbz4xfILxn2SobMOZPAYtooV/4l835GG8japlRsXyGDy9e6a8VHs02cH8AmRz7
fHoMx8msyRiIf4oBsOalijk+orFq0VMz9JoDnCgcYMfUOg1HrniqLnHso8VnWCv8F542m2l6MThP
Y24SZeqXxEhS/9mDgvaJOplzpu6FF12YyrPGFM4/CwPYgvMG3bK6i3OBesWRMD1mAxvr2pG84stF
cMGiMiXKbfZk7DsBX4Mcs/8qkGeXYjyF6pCdhOsSS92AHTuYRFrFmKG7bI4cGgdoGYOr2mTuiOxD
v2p5h8nXEgspJwLEchm9HDgGOGHl2ihXg/FPdS0hZcAaFKfOPcAXAM0o8WtWWcNIdAUOQ/nQ+E94
H8ZbPtCecnqlYB/2haM3S3UzRDgDJ/zIOgLMP+Vm0xcdUR7WacXYt+Uxik6JdnIHZhvXuLnp9S3S
bvnMfAFem7y5jbrjCWUqCdhwrerTjohQWR1OobIM6m+76nirDHctuh5+VOnyBE4U2sVw/DHgtLEv
oPJL/CrwwsWux6XCZmb/9ETB24NJ2LnB6Nod6PvS4v2obB18wOZrwVF/0uZSSACYNadNOTlpqABJ
v6G1CMn39dHJ2+89xznxDfPiOvDR1sapx/ljsWLILo5GDgac0ve2/Jw6TYrvPVZIYSUY4cwKmNZv
rdYhyI+AiFfoHW+dDEQkTPxbOsOUuLe77Jg893pHgTbvkh9w/KawRAhDbuVMmrMCBi7mpSMnfVM+
QcM/HglpJue/R06IiXGw/yJnM1Jh34K8AG65cOhb0p2G7gFimaQ+cuqc2S/N99PdE0WLJTF2Xp//
pbKTPVE9MA5mD0oVLzfpuN8OlJKhObdpPVUsCumafYKqHdkllKCGXscghjgyAYcYKUtzxrh97Gcj
urn3pVouc1wD0qG5FnERUf9Z/dGsPZQ35jl8/ddiamq1v5V8+xiItE7W1IzO9Msjven9bRRu1XBL
wjuVKnV9jX80cbKJM28mymjJyxEO1DtYJ9OAgRKxjmq8lb4JlUNz2351WqtuPF4V/SY9P0UVkBD7
7mf3MdisF4H9pWczHXMRjEAKWdkXOF3BBHoXjQctOqWUZTyukX5rQyTNKbjKvGPfNkfbBtyE/I4Q
1FA5oJBBJ9C4JicIKY6cICQypdiKgY8RV5nYaTqGfoEjy3o2zyXmU7DPCDNY9GIEl9fjohrH6nko
iWYrm7rcEngdmjXPLAgChqpU056hCpgA7v5jvWJwM6XigzlMVGKrwl+mNU9yJ8JGrhyFt2CMiffX
WcYOE2sS7sB/OMUovYZyAIJi9NVTRIXDyD/icT1Xykmk5a7CqLtKqhswRvEDGYgXDXvjsVijBBOh
7rlVeEgY9O+DaCttYxPUzUmuL/lwDbSb8kfqr0J9k+qbqbJRuj27K/wwah8irLMvR4x+iuinhFNQ
fco4Q91W3jSh71wby4vizQPQIG3mlk+kLB9hc3KUp4p4p0BDxjdls+fAQTXstHEvsIpWBxJ4oi/L
B10+dHMBQAP8q4aFncEw5OCVKaIs2Zk1g1gsc0buLlpCfPUizpyBehibyj1rFxR7C8vZ5y+uPFYO
lbyWhf24MEGF6d+l8W2gYCRfY/XRa9couwC+eC7AfXbvlviGe6BaZDQdPZajvgxBBpc0frpyyG51
YpCI3WrkCThQ4hSStufdY0eLhGlLMwN1Sq2X+txZzy0+0Lj1rdQPSbNPpAiV8VYM7JI30hJc1cSI
MIh7cWb6qhhCkSqa4zV8qou9rSqT0vVMiAdP1cijeXq0l83+1Z1e0LEdCnvp4FWjo/Q8JltN5Dh4
lAtWru2LcU5LDA6+ri3Mao8EAT+2zWuHb4CrDxFzZLTxwq87Ge8IOGO8k2mAT9Y9cgWha3SKoFnT
+UAY2ci921yWrv2MYXM3fQ/glzAF0aM6FB/hAyryx9a0g+TCsUZRzgmtDPNSPY/8b3vso0M4szNa
gVK6o7wh3Ugz5XXU9WPRHBJ+E5XVOALjo0WpirbajNSONRIIcDsERm1FT2k98oB5qQNBr0cVosbv
cX7257a64EOLqkvfnR/AMSeHR99z/llH4TpvV6zYwst1JeX2aq+Pdq4e/5nItRi2hcmxoUCYgqPB
MIm5jV/DqICAQGy+cIzzDyEpailyMng4pZZW4lZ3VByWYcTqlpcCcgyQxoRD3uiS7+FUyFu0gEA/
SS6GutZUD4+HgzW9fhNaKTaj3gTnPW7yB/6UYDKqioozHtEQY5ruSQ5Qe00S65+W78GPxauB5bK9
UH9UPNcJTc0w4iicwmE7rzgI1Rfcs0pwFpQLF8lGd13gzaLuUKWW0VNT0C2L/FSUR4E2svKrKr+K
6Spcz81yrNY4u0PFy1FtUYGD/pBU61cFZPU4qKdHcxLqE2O6TjjSJteo0+1UJVuoJuzqthqmkPnZ
LLjVJk4exueQsoRlFrsPzU00VyCsoq1yLly1rmaP7CDr9BcdGOSZ3SGHz6tNiJ7IwQ7+mKhOdb2W
Xh5Ip8GiSIV7eAtWtLmF0r0HXchoMOXOIlL10XbweaXqJsyZoPKXwvoBNP9/WLOtvahxfcyEkSQj
B2B0gmmCJgFRp0ip3YfzNN0Lrz1A4oGvyGl16rPdCqoP5+Egd4focaBxL5uZys3ESMQ2vTqRL6DL
BrItRWiisn+IB2PG0INeF+iqD2ldOZbu6KfNuMSbRo1LnbGbXGL8BXqAdPZb2ztl+WdZj2l/ci3w
LAg65B0vN7x48ObZKqaGWvcsZlDT0wFF4UT7OWbUjt3NhfAIR4nqoO+gVmTFTij22bupDENYWn70
xh1DWDbeFKolHqhZbXSo2bhtM23DgQl//dM2VyMGfIcx0JYrSNYBBEw/aepJdQrfRvxXhmtA4SDV
sB2fw2OBpqMdeuaRJe2A/TpEwqKnD/fbOWaLL4BMXeI+xj8wzcprm1/8DyzItnbc6+UBRlTan8Kz
odkv51a2vKVvQnDrnkirjqHfI7Tj8iN43uUFHLpI2P5y6GSV6ku+M29o17OGNlRl+5cmHpaohlTX
kVAKox98yMliMoVz/R8+012a+mhNfFObR1R2KkSLNeNXVj0YPegjyF0r+o4oCgNjzDbqbQ0YcKmi
vM/M8iIiHL9nH3QoVlROFWsLrnjg0km4osuGZpvVEK0BlljlGrBbgpjmJKS9AXVVpCM6rMdX5ies
iti9KVCaGhZput6HgKgSH2QQSwDMTCg+j4R81tQUlbZ+BAnmPZCCb/641S6ZPuel3qZJnnQpTeoo
jkzywnhfY0F1GraqS6nZYo+Qf+LZHt1ZYZvnDu2hen9OUeqr54I0cLPkhQLjClmXHrwqwKvvCQ8n
eMuixI8cbv2YaNpzq3KQ4dOJCj4aS0J+PZsOmeDhuwLsIH/1UB08Dl3PqaWyoJ1S81v3f3h0DK+y
Wz2d0rCP7Kdf3fppx/70Mb83uPjrj9M4HiGOcTzc94zLglemWthPu4WnhuHnM9E/BSBzu0rd8jDy
gegvPw+88T0oJMgz8UyoDQW5/E47RbnXNhO5ml2dnULRp+8TzBEfDbSyASjFYv+okRRX38bkMmdD
znCNGnYWVDZ0TEgA6zbqHOpDlaCKb1r2dJOzG6YIHieORIA2AL+M4oR9oGtNwVN4f2S3WLgMzZkj
kVbvLcyfRGgWEvwrfdn2bqa5Zb+yorUWreEH4Zvf6dkh4Q37aYQnKLBaR7UneT4juGIZm3VMNbDb
OHNOtE/6OKErb1gYdWXTUrM2eHXJNNoTyn+Qa2GoyQ47nzfa11DouSVZ6YChTesJQ8uWtp7x3YSz
+J6Mh4d+SmxOngx6wOeuEKNbDmqrV81UcKrTNv8kMYVnWzHdpZPXUtV9jcKT15bW4ETbWiQF1K3L
4gaQr6EwZ9nQG4F8wCyvg++w+kcoICQju2lGD/xQSYtyva4ixuYbqScmvZfKI4lfTDGsLfiTx41K
mTA5onlc3B/9R2d8pupXxEBxLjaz37+xgjmC9CtMTspBcTtayTjTsC6rzFuWvHOZoTtiMEsltA58
MPuO9FK8vR4epKkBu82gRr78F7LlvLNNZGDE9Zba1smTyVfSqWtg8js7EEgksvloXfLyCExyuezz
RUvKzA3zbZXvod+4EksdVh3ofsR3/AjXSL7BLYlKAVw0BZgzdbVvqQfqd8ySoH2tnx9AHhAtKWGy
69YzOGX4xPieiH3L5yLMPQt+dekLNEnZjE0XV8cydoJwSCXgojfwCM8FkuCAQ8uaXw/gA8Sa4+3L
Rll4m+d/1Bq544pyV+sb1AmEsImoIHoKw/GWDlBfXF7vMbOafnu9GpEnfj6S+dM6xq+rlDGcnFu5
DddjgzaYxHvvMQsluC50XBdvI2iAsPZaZTzHgxsZq2vh8j2WCfZ5G5Hd2Ncz4gnCQdJPmdPCTNk2
CTntXSa4FMyxo2SsLH7Y8geGJibNHQEDXtA4t7L2kKd3DfM+6XiSUNRmR+ww1iMzhufbNzgHPkhs
sWaHv+3pcKNVRtjL1eEpk+w5avRM5raV03gwMagl3ft4ztkKkTtnBcF/rKxvj+aP4FfBdCQDTWBZ
2w9YrVAp/usYHFFLCWB95hD4mGxN0yymUOHXYPyJ9e+x/GkfNtxCkxZEyS9tCdabLzMpWnYb4KjY
wS1QMNLqBT+pL/Yo+VV/kuRzU53V5PK7363qc1efA4KZUPuvM/piZAjThrhLpe3Q+G27oQqHxBaH
wHBHS6hGimCdqzhLSF9t1zO4ZD0RymbiwWg9XsRVGXOeTqJVCgflqud3gRR68+nGVNp5xdOrZS98
gnfJsebfwsU/mQYn0342n0ybLGfwxBLDB8hcUwMq6fMgRMK8fE7obmB3oG04sBKaoSbNuD/Du/a4
rSH9SfBEpmwKrknUMoDMz9XsQw52wribpxRW/AO2zRkXdvcIzgcmGpuO8P6sthnmtkkrMtSDJe0G
06+x3UL6Bx60EPEF2tATJoc3YZJW40WYJR9m8BEbn6ryFTsnTJeFtkrRk6J1Ha11phe4GMq14CTh
P3LOIKblPd4dqsSoAJxcUr9n1zhx9DNMiNjj9nsMx9LFh0QezuW2xGfBbalt6YpcZrP47wq0IPnr
v3RmtoyL062k+QBYWc9Yg1nPWHLSJcsgBK1373I43vV81kuXR09/z/LZXsWPXkUHdpBwWIcn3h8K
+XpZu7F8euiHrmRQTH0AfSPqZ/BTe39JT4IPpRU5dDsO36RMzCsgUbwdZK/owTbm5Z9uuIv5jDhW
IJ2+42XLU39TEQcVwrE6vrAuYBzEjMamBxlLAHUH89LDXxJOJ3kZrdW8Khw16lntmg4OkxfJsvib
73YVUhDNle83ReIZ7bVrz+oeRl/cHnpcxQCraGDfyCPpBVBmO5/e5IvS3TQQk+mps06ifNbl86u7
yN3FfDdhZfGsfq1ra6U1K6tZmelKMF39QevkcrGIZX8EXvbYhJW3qDhP0JGqYEpaNoxd3JDJR7RK
dHrF1uXLU0IaVjccC7iztZsu3uv4YxTtMT23ON+S5SM9i8pphd67tvSJdwqzNQKCipVQmTotTaeL
r518WtLqawvZ6sVbUfXpHafCoUGp7bfNsP81TiKP0p9Vr+Y2xQSy5bcocSv+f2Cs6KGp///MvRDW
czqqXWBj/HYP1YDzlrwmTSihkazxJ9WTTgqGu2gmANeLX6crkhYEHNCs+seE3/pfxy5cg8gzo2XG
ugJKYWr5W5SPZTsuH7F7usTCQc3OeXizpPv4/IzlP0r6HfQ/cAQLLtyUyP89oBIhaLmXabvH0x+6
jHGnCDx2at6m0kLJF6XT71vmnMGqt9ZMUjLbTTVgU1R9b7LA++ENhMmNyNzLLjiuUwmD2ZGjjE6F
N0Aef+qBfM1jTDUTqHEj5VswKJw0uoXlb2qPqLHBGPa5b6NdQIal8PnT5hZ+G4CEyUH7QK+mUoCW
iTWKFealX9IZ+sH4Jp11tDEnK0v6UM1lx+gxmYjm5HPwN5jacW6eGnnzoBqqwLa9JGukHPTT646m
Lhy0T/wuBA+xhJEl1A4UOWHXs/WTvJtpORBacC1s4IxmcoUTDOrBGAMJCybE9jzAVLMmNPPUp2Wj
f04nK3ZYTboJ7OT1J+m/sI7tQI0pU7fk34Lmdf8/hFiaSTIPs9dL2VNuLZ4K46JZN2lJrQXBHT3f
KWhUxf4XgwIuVFxIZKCELxwNafZZVB/meGsHlOtN9QMTNty1iV+ZEIl27ZLMWn6wolP2mwq7RViK
Z5ENkWUJy2apzTP8mA7hSxwzpOupbcEaAZoT7U+C3HokaVFOVcmxdSmrazvfa4M/8WYBHbGzMLf1
sHsS1NFsokssZ9fxQISS6tMp68OH5FAjAbbF50jUgG+boQQxmocLilNpODbqnrJV1RHmDYYkl6l4
rpLY3HB3qI74LhIhGEmRCK4Q8MBExFJaKYZtXOyMwwZz0bTAcrWYdpjQg/G9463WPTXZmMmmvnZ3
Bs8ajaZu+29yJZVIf9QX4MHmxzPLg6ke8W0pwY1WifLaMIM/cOh1cATPOI+SVJpimWRrw2QThT4N
IToHY/mstRejvM5sadKp+ALWgLq7i88Nm8W1Qn9iP+0dnvN+RmcC9yVYoseCpBpQXu0g+DqQNvKv
30rmVo7uDHs0U04nuHYwyiMJj0u1X5BO4E/ivebPcUdjKuGneDm/NDrrAPWGspZTL1JqfjL8Vz7p
3KFsi3RVs0+g4WfcdsXuOe70Ygdq3Bp3VblrxG1/jb5Edd7+M9qLxTkboA6bnwTJszoUWASmwgYf
Fh3dGnE2EwZOCh/C6Fq0GqYryDw5ui/vHtEdoZQ1EzY+sDgMLp/Fckqs6ew/FzLSxBtLJ847ZYLw
m298DNPNaWE2vSE4aMNZo6K8uVGb+97fJ2v9T/83oRiVFMlUVqFUlwKJSZiFuLLki1ZeQodNMoTA
xGf3lX9ZOBOHexJfgabsGS02xsFQ91BR9GYbp9O2vG09cUkz7obEkMmeE+/xTG6vwS+RLjkwElTl
Vb04mBkdbsFMidGhgaroEY/pFl6HNc18MrTefm4wuK+n4s7wKnP3n6qpRmxb39M/YTAFHOOA7Njy
Zbfdut97SegCFgkrXK5TYSjzdAP7H7Yvj5Osug+Km9jsBRpYmWbrmWtB0GLIKFYLyqfnjUIN8Lbr
NhHEkp5Cg63RetKum4GteI+nBZ3iuWkMDfgMQ8G4azC0GivHERNGhGxp91VzlA/iAXyHvIQt+W4h
AM30XN4BA3GIpcmAQjzY0TsRwWhW/aesoAnmJYlGDg0LS9uoA8bInUZ30YzSEyx+4tKDykYsfy1/
Bpdn5dAt7407icdvAU0Nx8wTK4utjrbXuMRt83yTxJ4QrEoHwofFj6sf+WSAshg/oldhPArOfXUR
sQ/IFzK9AUZI5WTxGbRXo7j8MNzErjo7vaQ/mfQnXxID8egkjD/UjprWgFC75svoAijOD1/lANNT
qudZUC5UPzQXWAr0d1ns+PPEkrGOvmR6FcJlGM0DhkHVlYx/cOqD02s4ycNJWNZX5f2+Fp4bMcXa
6BWDl5cekCdqciCXKojUa0BHbJ0BHYH0RS6mGDniefbTbiu1OzC0y3w8P6ANrFNzTVl22X9E1ZcF
ucaOnXT44VvPfSbB7FJd+ln+7zEYy8pLddj5JfBWgxnKihTtcBmVwJw5SSNX0+by9CrZK2SPSjN9
b2r79rUvkgk83sY79pISIilSTghk19iUgUevGzo/rupfFjQnIWZxkGlt1enpTJ33mTdIAJQpxpze
ibr9Xc+fKPEoy84gOTf0hfzQzMZ0FtuL0Lhhv9Z354e+W5zD3sUwyUyiJ73UrQxswd1KUuk0i9q9
/pY6yX38Sp2If6grFJvHyq002ECnU43YG0bCxhZsF8BYsF3t7Dt6LTDINpXDiU0wtrc9KxNlfSzz
DKaIGRDNqPS9veJTyDiQcMZcBRLUhlf7ETls2w9WepBbVvCj2UKfm6IaDGLZdrDMsarQkK3k6yRb
5fXRuDzpKck2o3lL8r1QH1/fKVmgekrZU/Ldz3Qb/R0tlVAaXNSXg4aY25xpk8/OAov7rScbSDe5
DdD9KZ2jK6rQcg5FrXHimczeb/c/ACv2djzCvMTzdMoMz2+iZQuf9b9N8o/x37Mh2nWK5DOibSlP
iy3SPWj+yg8qPyJbtlSktZR7QeeVujdnyrjCoK469Gp3ewZ3AG1Ztlk0lhS9fzM8ToRNwWbK/h6t
PeP7NnEJL4MPUI2VotnaMIuxkUnrAHAEmzOfCE1ebpkSknZHMX3YEvFrE5YP22J3edPiW5Z/bMBM
AMm2qKkq/SLwQzp3xi1o1JGMi2vazeLGNs3+Fkn9PWZsY/p8a7FhGxkn2RXtXvEsWJTz9y6rZqoo
XVvtnpgEaCbXPUsmi3Zu31iJzOiofzO2LJQN+6cy8qPXRkakYiM17aXix0VSz7Jx1MDKfyTxIZO3
iX1Rsi2JPGZm0NWYmfVuWq7ynkT1XP9TVWuobRoMpdTrZe+ReilziKdnNnjMV6NwrACajkfVOOQA
TZ97iNOYLCZk4eM90IHbiCK0xkKjqfuGR1NZGSSVutko8IpaGrGDNeRqOSxJTfiRYrCJzy87XHT6
GpoVJO6JZkUSB+pV4Ba4rj9AerIoTGZG8v2nrN89wqM32M9uVWKsY6JvXQL9u4cBdonUcy2wJTzq
ybGS90m4ixQ/nxeAn4lw8MINFlUzbfLr3sUTwW22fU3ZaEHYDzVqD5W5+1bclcI2ELdN40tz2qSi
+JDKkPLARu5ZjgXtNKiXekmziwn4CQOovj/MCrIe2Z90/NbFPxp5X4lA+MSkbBqPGLIIn4Cl7YQz
leEYyuLYrXR1xY8gqqvODcVjPvvHL+NTF3MkWfMVUNvGYoNBry8vML1Mol66rXSX8osGr98cpVz7
4FZ9Y63S1VSfK+NoJkd8NyHg6HUkUwLvNsQ2MMnqK2VcZ0QqvYvMMVzDTLRK+lWlrWi3it+89MGm
cZtCEGckxNRD7j9Uj0MG1VLb58keZGPLCrf54SLrr0XkY4p+h5hNHPEwIipPjc9eZxfPbTDDS4WI
hTMNg5uJ2+m5xDKnTzhVLDsEEjF2B3sgr6F1SuWzyhhxGhLfk2JXFrsk2OXB7hlQzw1FZZdYq+qL
sy1gHZGNFEdaETyQm1BqIi8HcN3OY/RAAmXyilHVH7Zt86GYP5GTrXlDltVLxM1i0ef+0/CpTWge
V6W5FVi+ImCbCwp1jHU3rHN6MI21oK/jgYzV6n+/1vS1jb9lybDYJJYV+HXwpYv+e4B9176HAUq/
Ez22J+u14zYo+4NsHnLqfzdKd0gfh0ZEIvwspBl7rpdxsNS90uwKr4vPMFVF+1lcBubRM9eDDQLe
vUl41TOJ91AOfyvT0QQXcEHZvITBvMUqiXk6RrFdSRjooFYTZiaSxgjLcCVYsX1HpuE81DboMyqP
O05y4Knn0l3U76r8ESvQZT7oCsdcjVsu6DalYFfJIY52RMxFix3Qj5qTncKKP+96NgKLoFoYlAAk
JyG6RBT6aPcHoNtUv9Ns7sBRSwxSNSuavaXvMdkoyUaQNx2gSpwUyqZXNiNKnf2aP+ArwP59Gi6F
2T6vgCNtwg10F05/U28vkUiaH3Bs8IlWhz46jgs4MFQKc1z6f0ydV3er6LZEfxFjEISAV4IQKAdL
sl8Y3qEJImf06+9E7j7jvvU5u9vbtgjrq1U1y+w57bw7kRuAhogDL0wUcwG67D9TX4PUiAbIaE4j
noHtwAuAbzeeqq81fV23swYS8laIaK5crVjwwjfYPey0syJPYsiranJyFk1UA9zdCVeyp2oefmzj
Mtc0y+NX0fzqHFslpzHte+Mg4QpxaAgXLj3bCGPPNdBheSfd0M0wRo0NDP+s7uLkUPPP8ArUXfDc
gW3VkIMHv5jjiSvcbfyKAQXXqz8I3FjmfsLgWC2X+Z7w73B/5Z9S+J097wvqLWn8ZmHC25gR34Ue
SzETH44umnNli8VjRag+lOBWjbfTGgxhDuFgMBMCvZMvv21cGNt1xcvfNi6ZXfpbNJ/eXzM1/mLz
brs10fun+UQiF796SpxsZHK8tNk8zNp2Nefv8S25ue7S8I3XNzPDt2s1kreBgLhEnecpa880jC8c
BHk+Ipia9bvYW/fi1Jd0b7Rr9U9V/ama34vuV3mVRfruRetZ4DHeNNwYlBiOGzl3X79fXEfvdmz1
t6C7GiYv9FZ6R5nPdy8Mj+Kmm+zgm9cCfluYfVLtEOYnlQ8CYZwDImuDif9Sa54mmeHTrwN/sjp6
cWiUCWZ1nisbe2sMsi+ycOkupCuHOa8tTw21ORhxy1trL19QrZl/ifXCValZqnnp9jVc6DzfNQlp
/3aFJVeSKLI6Zv/Iu5xqScBFGe7+LVXf0jXRP4BvM1zT3HkBPYthIvY4IcAMPwBM2HTWIrlo0UcL
A+865p8JRWQHGyvKioSqU8Gc/mdTxtuCIYBNBpxDjjeD/0eLbi/jXNo47UawObEnJj506v8xpGuC
MwcJuj9xEOv2Qzwcf08nUAspDh9mqAJ3wK0J7mNDItcJ9wqRTy9tHAjeyTzVHTWNbJeft77B5GPj
uaS2ZWsnFLUgzLzmbnk2IjB76CDmygDx3c4XR11TnTTzwNva6yYn4YPHJwRg/EAzOJ1VB6HxJTad
gV+xSHc6B9BueRuCe68QargJ8k0b75NwF61Na+zq/KBd2gdtgpgpgDpJJnxsg0/IEfe0guNaSiCc
I/l0Zhaw1dphtc71j0fjtO/vkOeIQJkVyP/f+ZZnDi+aSDzmIlQ2BIt0NfyDZQCtYXIeHcc/JLHq
tHgz37r00sOulARvImLJoZrD33xeBFRBCjQ/pttlcTPqBz325ZaVzXxyE0Vf7flEeUCLAtW6+x/D
lFz8a5jiAYg8CadexyTpTSAFWGSKMzKOJtyThrmHABmztObJoB03VbN9MDRL81d6TfvRODT/tM2j
kj+XOHmprV3p0rXm4oRq2fwT7kvSD9HZGO48+xMuW5EKXhnFccMDVLpBYH+hmPB4pWIj3zw4yDbb
JW7ffCM3W5Dv20e/wsYP3VyTbiLjpoc7HIg3yHjG4Pirto11hq0an+tuqC7L5akWTF79MrbL0hSi
/SLYTtlGgGxy1Cm6RfHGDvPyuI60A8/0qj3X6lkZL9WN4nQBR5lGSum8K42PqbrJBXhZs31+lHA2
Q93abcrhDj9ezABI8nbo389pY2dEJnxzlTvbzKkfgJTD1Tmwb9kWCGjgJ4Id2HTq6BkmNGO+6Oir
4fViy4n3FL2omX/7C//xCL9DupK4NPFEcN/v4G0vDJvPm2F1kNfYkHUEcnwZvJ5jiOtUi49zF56w
DvY/9u7y3Q4TSRsp3mDHlzpPlz2e5TGz6vsRFIw8TH/+q5Au7UHELE7fNHV6H8rinHha/pk/vyDp
W9wm8tP/H9xeAdQrY//xR16ZADcyF0Xh5/XERzE/uODF9627xAdrmCyhIK+SviVAC7ANiufMkh/4
j3S3pUGyxiwKmNMZ4b2z5gQTH+Z/KSHhHW+FB6JLcu6hYrfCrGJjs+LtgIqtO7OxChda6VZzlkhF
cvni7EslA/pi7VCG4eB8JmpMXdh0ILoHYI/KdaS20jnGOG8Sjo58D/uFfsAlJZ04KtfPy4JHKQ2M
p8WFRCiVfy/W00Ct3GxaafqeakD4VFH+96dPFnmyJBqZ79vpQIvljNiDzyQ9LzK2qxv63VKyQQaY
hnFngTjD+JCioZIkBnfMweCoZ5jo2422/iHDyQ/AJAUw+fnA+lwR0OPfDPIZ9BTlbqmuUhVlxozx
8SRfi5Bie6vSnyasFTimoChoIqmDub+QPppivCyjc3Lrwm9qqvi7FkmH0+kyoSRyUPR/1FUE7gpP
6Z/PqaPegBJUYhJzeJo/ZWvKnwbJlq0pbqP2RvJTLHpLVM91eZQhkrwbKckiIb9PPJhYutLV0VBd
BwcWwvMTwR5cLHGnYIfMOpdiqpBkjPsofXaYYjPHyJiSbwa/IELbKL/RmaDR4rdq7KlmqXUrUldt
MvuK47fMw9fOqdSi3/0+k66CgxjMYmhTHtilVNKxwV8sHkIJ6cUSt1YvXDgopZkP3CqX1sCtpsAN
B2yYrtbS52kuUOVc0N51bxefwWLe3w4TSYtL0phUpE7SEccyuSYx3KvEEmMb5NKLHDMc9i/5St+1
zuhqbLLBV1E0gLMDQxmOhcBFNrdcmYiD5E/m6PHKBEZLoDMn785Vjj8UmyaOCdLxlkrIAeh8vg0/
xMQswUSM7pw902biCIH7n+ypYGmFn7HCIqIak44HZwr4OdkMiaOUd7276imDwvEJjXaO58wVYpTk
AM5nv/cjz0BN5y2uePRxJYX9bImjO6AtFrE9wM6m78IBpHrEn4qCbVh0hQ2mwtCIZdUFLl+uIa3i
ScxAppxMLJ9415dL76VZQjZno4mzIzstLiQWMCejz8MERvlRozuroRJnwwy/hzivG36FWE+F+T8K
ta08bRYrdmyE4rgAJPbLucvqQU7Ytpk8GentEo5RZZGV43og30oMVPxNVXHIe1L2u9pWM8rhSWPY
EUPayNU8/Z7e3S58MVn7pbRn8TFAreostAglvTyvyA98H9Mx/2eqHwW3R3DENiD5Q+jAMo4Gcv87
qgbHwBGZUKyU2ezp0yQm8mgoKT5YRxKLB8BIPN25Tb6SweaP5MsUb3VpG3EzTHuu3D5zQNqDmAnC
8+z9lG/8LYgk0Ij4536wR6vGnw2OlVVUcEehIQGA84+vhVOcpRuyDd8Pf586fvGnJfQEKHbM/eOF
Dm++wL9hWgXh/9cQEbFwaLY8sR4rImeU/VZw7q/kHvXfz8iWovmXyg3dt1v2WYijnbLFKRg1Jh5H
9kHjR4rt63XJafw6heFRAJMh7xbb8elF8HvAbpZWW9zQgBaSOUlmNR31N1zGKG7L0BGSNZLY1Dh0
pL8XdTIPJehP3L7VNQi+X8O3MXzH2Zfhd9MGhiv8wY3cUX/pCf8IHUdGSrM3HYvIl4llP4dwBREw
2y6QuMcd2zdpLV61cDXD94d/2UvykhUxm8R1Mq6XxUxe+v8mALn0mVdw+kMUWu7Gpzv+JWEStxfp
6RAvebKviEDZn5LxhPwMDH3AX/qr/EsoirYPpf/UC9sJ3yBA4i3g6IN0JUa2Rntld66/w+wrW4Bg
tGSiLrTm3YxiMzqZcJDLQy7sq3AvOR33lPg16o/gdX9NH+SZnXrEDEnV8DV7Xdr+XEen4k8oXpr2
JFBziuD/leD0iq1Ut/vqqIoHpZqfP6Glp9sq2sjE3FGH8EfMXqxY3NI38LRLAGTrEKdz7bbakd62
Cg9gY9FF93xR7O6Nw67+ANsOeVMUTUm1s4FL3lKe/HxurWASY1DdLrJdJVgKlnTEn9KXkX+ZD0hd
bwxo0c1GSTaC5iRLLH54lTaStCkT/k+TYjnanEgj44p6feZ/jfID9R+oXFt+kBHDfdjPLqo6nH3S
obrTup2sr1JLOBrQDATzB3cn5t4EfO41g+iqN4iu7tcjrSbyJXLtrvS1+suov3T5mz3CRyRaLMmp
NdBX/0MLdI3rJ6Yx7qphf+He39FuEA77vqcneiHYxuhhtGsv2Hq7dP8vGKc/Ds/ja60lB2XutcMn
f4jsmYEDiqY7NsmRzqDeIYkmnIv8vOhPUns8znWNI4t0HozvckcwPK4J6CP5pZyPZ2wew3L79zAJ
N9rAK0vpjyP1ysu5/TdbHo3S6V+0tM5fPLKRt1v84/jN8tlzwlfF6rh8O+trIIEy7PA1/FuoISS0
yO5rwlZbrFhgLqf9C8MSDDaeTnfFX6hnVbgP071NZySYNH6Mi+v4jaVgYm9czG0J31xECyLQ83VU
y9631Swd3xlel/1SOCjC3AeYRZuRpp7mzIv6JyCCA5kIMqo51nRQbg2uRqyt/zqQ5XGDZD4lH6ly
tcLnR/GEoKsLWPf8Upm5Y6IBVg7DkGekawct6d/SBilc+T49f0nDjhxykUsGKqK8+SAFNPEANARq
t34p/zZcTQAj1NnRBNFWNDkXuD83Phe8Fnrc+MgL3PjyXRpgFq77YZ2GXhSiMLBjAynHmLgG7xh9
pos7jYSLfbmYewZwOaAySBBcVL9T/SW9Q0dif1HvZPdbs66g4ADz43SFOac5djSrSHP8pH0YZBzY
l1XGkXSORTRd7eA0ES+Dl0selsxwz9D+du9Jz1UfOg8b05+Qm01ql78RyVg+EihVK+85H98RHheA
WStPwmfLdlzyH8zQX5yqhukwFcencHxsOLH0vzP+dV5q7A8C4qEbTqgqBzAcqJYdPKnXnuWmLJ3l
pi71B377/DNC2hDtRCxpZFrEgBD2ZQUhvHVsbvFM86fyXxikMPqgIPuQrsYU7FP4OSQWcWBRuxpU
Vi1PMiuQbJ/lRwQFrIt4anOfxC8nSomlE/XNNI2TboTTSNKSIKvi3AhTR/GxxK3G2opLubR6w1cM
HwLtqDsqrrgdIxdxJ8kaw5NjieVngXtjcQsCLArrhvAD6UH56POaQgqXXLlmc8Oxu9jr037rVjYg
ihcYaYpiJv0wlLPhvAUH/doN+QHfOWVY4o7bRKLR7bWn9218Eek5mFYUkpyGbop5TUvv/dLELKss
rkp+ydqTyn422ltcyfFZhl62LtN1TaW67Da9WxfzelxarvySgLapP57LP7Lxq0q+6V+TvrhRXyfa
BzsNnLbf5xvTfaIG5Ocs/UXiQFW8v1X4N5p+689frf4p5xZbPplV6AJX+jFMbvi1I4nZzjJHIunK
AfzIO1xFhICpUv6DZT7fCDdKEOYw4V+9A3Myo+6YKTnUilht1+O7lrjlwcB0wpanYRfjRuK86MlN
h3mciAmzFUAOyqOZIaRwR2nPktNuDeRxN7CLOsbH/tdoeilYWbgRt2Dgw7UDprHGG0SuQq96s+R7
6gNJ3DXmE+xkcwtVkmhnDbddvW+0facfc7uKPFX1DpwIOJnjUHwXitflWscnu+CBtx6wsPTcjfun
un8BJXxzWCZ85UiTu1g4G9M5pyElPmKwibsd7Ed+/GolfakOFUwsPbt47l+aGenvYJSC4i+uzkcR
BY4lYSXg4XLIximFQ1am16yi8uAv8TwtG2qHBM26OxleD3WjNFvGpMVnC9v0QHYyIuYRH/P4IEBE
xOKurUhD8rAnCpD++mnmPdLkQPUT4EObDp8OyhVI93yvjocY9MGliT9ysjfjfabmCPegeQjLB75J
B2z4G99Lw5VwlOAx/2cPo/kGW8b/7GGTXSTn/XeonQXltO+Cj6C+TkwOi5PkSO9w44vDxE9Po4IM
vipBzEP9alzafYxo3ZVrnNdS6IlAt11pPIXGiXhtjzNB85fjnxhyxFzAIi2ocz5omtMW21HaZM0m
Igpl/llOZ80uws+gu4Fzrcm4Byv9Q4IIntpaugEwUG1VYxuA7Tf7b24R6W0f8T8B+WrK59A9GI/i
zy7cD+wy8DRFmzz3p6WXiFS20jYb0CKk+1k3zyANRu9sJ2a7brnjexxI8rrx6p8LRJOE5lwqhuf1
KCb8HvIMYHVX292zFjebSw2nTutnPO968eZhvjPJ/8zbzR93GNtNzdhHAQjuA60nsh93/pj6RecX
zJ9YWiUvwJOor1NpraV4292gdwsRl8VKXNKgiB21xOfD348oC1WPdNnTZdqiM0mK2E6u+2jN22cc
sNl52WKduyLmUHC9BQLZPCzBx2bTRqrsBO2k3T8b6liweGA+NTHpB7hiM5/Wqc5Yazcj3lmIKrSx
fLUDu6Vv8gPaPy/lZIQnWThU1YHTnnauTbYkTNussveiuH8S1mmA+W2FcgPEOQWzBqp3pVHdnLoh
v6JxXajsFb1J9SKTQ2F8jpPzIB159OXnZzV7jcWGbcCWw2FNX8CuHw5iftJbwJbXZpqDrmgt+WMi
UTV8hvGn1H8G6UNOH4lx+wNQNdmonzqgxJr61XVcg77B4wgEGkai+WPkAqDD2cN0eO6w/MZQzHNH
c/vir1b8zcu/nfZbNH5lyXfWYvW0BZ4plro0ESZmm4bOSq1xiSClBzkgpH3RaqBTNzl/qMOn2nxd
xvFUjyd2gwM7Lj6ar7b4fhr0O382FNlveZlBhnkJHjbCm1R+MJ3Se7SYzkp2pseOqr34PpWuPVv8
2R0awBkW7o+AiGoGr4MSwf6ColzUJsJ8wGxMlwOOMITlZD1ZUm4RNMcRJHm0BA3TbsOak033PBAA
CwZhUMN+yzdpyNu+uBpzw+W6lbdVCHl998J7iIvxtS/KPZW+682JL5YvjjdGi0NxB97p84bOQCyG
vn5GD3thDv4zFXYarvHhlGgGJa9IuhBf3RWJL9kxmRfVvY1vSbECz8BeA0/zYu4owp7ET80PxHRC
mSBsCjPZLReEUFxalMD89NRe6fK83QZmMMau/DITwoYZEV+zI0wanhepfWLTA1lkOMVE1RSgFiOl
C7z2JL/FMKpu+NF41K1/9iw6h3skn/EujHdZwOB454ektWHXYBlXtswnBi/5dDtOmzHcVGZlytYX
dVrnuEeCva5Ues6Wf3oYdN38rwnsz/CZrg0gkuO90C1VvhGNYBW2Q+B+mnZ2l8RNEV/D5SkzjmJy
UVC2jKOgHxpn1iipAMX6NQRHFPW69gp6/la0g0Ogr2wkZ12dVxMSBIRqN4k7LdgJwc4wa7sDlga5
9LVjw4b1Ir2040U3LsYhDvZSdW2Ua4qRP7hIMSrd3hB2obzTu+1XZf5wcPvIhYNbtSshW9VLp+4c
wfyS8ws6zHIVifP/LeM1KN5L4trRktWEOfWsT9eIH1W4VuktpM45f8RQHq8g8Aqyih1bMWdK9+Q6
o+Go9Uf+cmdmx+3oQvQpTPHpS1Ev+njNA5omP56AhZ/76rlnd8wb99kdAjj/i71+JOud1BQNnNPn
Sbd1+wxAF5v4M761MU6hU0qbLxawZMYcEpoy8OBYxMMoUS6mPY5M8ugGq3MX7cW505Rd48Qc7ykH
E5sT6eASNqsNOxa8dvLMESXfGaEwnlXtFOL24SYE7tnObmxkNZpBTMiiICIpHqgtl/Nqfc+Cm+fF
1KzTBuQJORq1JwtrkdtBgUoCf8FSkdfBOrAQYq0D7OD90kaBg2xQ0XWRr4RwVfyexn1PWIeToJWa
59d0NpYnyiZxGE3x/vd1Eh+v7JF1dkw8eLhGK1PjGKGsuWt4a/pYyY2Z/3RWiN4rl5YnPOeFteGQ
LU0fRn+Djqrb3mgSfk0flXHTpI+BhqUIqscDx7kmrwO7US5wAZ/tAS9tD4rh579nKDyTBnQXeKPG
a4y6jk642C/5dJJ9gzHqWDbzYqZ5ehTWvcPskr4mzI7pQE7X+tt0IDvt86xLh1e019KDhGdYOos8
xNNbZZHm1ZrLq7kYz6uCZR49bGmlcPayQxKeIZWjz/NIQ7sXqnk/UqHJtf5qRhPpxp2n1nybnfvh
MtSmjTdx85iXawSCUjPR3XmVx9acOnSWp/3Ha47hp8pNfN715z1L74OT19eeW4Seov4c/PPTSpe7
ObmT+qvtPwHZaMp9fHcNR8H5BM7MzzGoEO+PiQ/CAZ59iBuWH3PvmiuTv4rn7cdLXKWPpewxCpXz
XmTQrG5aM8L8nD0KFezPvIAAyQRYnQWEvuuF1XOw9V0ouT0749PC3azKZBs027ra9dWO4J96DiLr
H1n8hTKETZXa1wZdfEv1m3JYNxsa86qvkx2nj5xv2OnzbVNvMCiAMYojC2D6gLE38XHhU9kAXWgl
0oXNUW5SzQ3LNF4kCuU4uMiNncLBQYL3jE+tfgSMOGBY2uvkVikT4CXk2D/u29WjtCeygZCPbsTN
Otoy+ktT3Kp8k+mYLU5P5RAoxNBNbExAjyjPim1wa4Jix3doQ5Tn9rj+DL9J5kWtBAaQNBOJUYhY
1YlaRgMcH4QsPn8WmZg3KPrd2FCXlBWINpyzsOQpFhag/eVHKTxrAOYSbyRMbUvKNRLocLnk/XkA
9bFN8QZXB03eFZ9UcI7wUHP2kJBelu1FqT+q6SaAdgkhbx2staJv62FXZLto2AEFWtJLo1F4vbMv
TfZ41veXcXsO7ImBqJDv3mq2TPM3UWK8dX9wh9KNZ0BW2v+RzxQTkNfPFq4WHU+Yf+FRnVIYP88d
/tFirSskprY2dQ0RwIpjB9Lkko97wFlhxs/sE68jR9c0Zttv6jnyQUyaHqN/TbcTuezGZ0XcDHYk
m8scVLBDyTmKlkE3G7Auaz3oK+2oxbenfq2Ds7w83cBqFr7SebfOjPoTVwhsuzKBgIXOiDRu2pRF
GrG7ntvqsRaukB02NEPfSEOE/h/2Kpe+Py0mO5Y+aLm52SqJHvykDTbRfd32mOHpnuDtQCCotaek
IjJjxtK31s1n9o3utA1YKos/ozHYxuER0IZn2Ur32Sv3XjALQkryRepOYXTYnIBjLUTLkPdqu5tc
eEqNRnJiridQFBsbCC3MzAyYLgjkWNCOsEvz9TR5LzNxmEjVPhXvAHlwclBskYR+jKkT1CkRstGV
QTY/d0xFubTtLHVu2OgIOJGtLN3NHyzWUHp+8Gs2lruZq46fW/UX725GVK6Y0xYp3XXK0Y50Y3zn
Tc+cZgw+n7lEJAMoLrBKtBzNZiL6+YJcHPE9jfcVziUJey/D8qmj/8F6/YlrHD9o27w6fqNHvvsn
NPvfsCexUT6PHkLviH3w1rRHPhh+G5DL7FI40xA5nFL1qNEFVOI0ZEqLD0pMgng/LU+5YBqAZ7oV
zg8GxeeqcG4dSBHwtaew4CaGb07luabMlUM8q5CGOguMGIOWxXf/3vFSIM0NW9rttHtV53p50Rcf
Gbb1j164pdJDGmZSzTP4jJqvsf8MV3inX9p29k4HG9UDpJfnZ7Zx58WW7C/fDAtFhSe1O77c/O0w
jCIvHb1G9aSIvY6vTEiJm0pDn9kM6+cht9aQGU+xzU05vOwYeiWnAEfify13r+ee2/UkvutdCd+K
vEs3BRrb64F62/docKSVsc65VDe1JppwaFwXyTWGCkFhlCahvcyOH8Rj5m1an0BlUKKJKb4inhYf
2sEchXnT/erWCypzTgoWsxWa88/ptOQ6mx7DdJY+ybiqA3Q6S2+YyM1+Lm4jnkDr4xqA1+zYp9Js
Hy23cLuMxg0nk/wtuMhC32vTMZNOwRfoMkOxKWUX4YlNbOE5i9FwSG533pYXqR3+6o1zGA4mdwBe
tyBYmLxmSBOw2Bpc9bp0NkKEQwAHwjFInalBrscoRW3RZ7qcCZw0qXaLg2F3Sx+7Jfc1qKqUH528
HUUDPK0UO0/s+JeYeeGvnLg/si9UbAJwUIeg9R5rDliDpSQOmKsfqZ3fFncOL0DAYwSQpcvzF1lf
1DeYckloWe3ymC+P9H7L3TE4T+qu7ne9NhvrqUJNqAhfrgd64TGsGEe22JFm56yUOnOiLQmEyHJD
mTNHNLa8r3Y72MX0r7oM7hd1OWyug3buFyfZHqWDQJD0XXoUtl5osAjYdldOtBzfqIJyf8qE8dgX
GqUW/5UJW/H7FE02vPrvFE28vVtAtdroh7rdYhsW6L2Mdii8IFXkSw6PnBKY1ydL/AbsH8U3+X6J
JRmqCsf/lwp4iWV+eCZwhQlgy0J4RQ0bS0YW+GzTkA8xQQtUq/it86yuDlDIDxqUaAv54e1iWM+w
FAYrqT6n5m/sAu2MZfzVcbKhdnZmEGTLrZatzaW8lxJ+nZbWzBZuhKhcNf+ysIVajV0uXMO4qJcn
ukfBaSFZVfSWIt+RNCCagISHTY2wxnIdEV0GWCharU97n3JQFeALChK4cZyXbIGMu36gnADnhjJj
oilObcxFBAzL4vtZaC49Ki+Rh4kbd9ZoYSrobfpQSCHBMwBWzO4gKFhdb8lAYRB48Y6fDlSy44yn
ZxtPR364Y5+8pBo+d3bYxW/qCpiQQXGgrHBxQPO1o3+6T9bEaGjwS5C5iGGjNBa/sf66OXLcX8z9
8VbbkwkAdkE8cBDcGPE9PonFSfmCCJJIPvhqec0uuKU3rfmLsV3IbURLI573G7Df68nC3h5i36Cp
wqa3AzLirVyXmQcpRWO/uAtbm19CRrTAX1wxdPx0bOiaGxbmEwAvqWVz+CwVb4yv7LnB5tD+CQ56
7gNJOKsapDtP5bRuDbsHPBIeSHqyxUSo+92nNt1WP0JSRo02MTa+aOgu211bb2keVMZDNDFa4ixd
04UrpE7OK/DeDRyX16Qk+SzIW9n0JoaCN1PSFJcadx1Xhr5/UR6kEq4+F7j27GHlQq0Y5fkUpdBl
fgH72lvlhu81x7gMAKNb1yGYGByD2xw5EpTuYt6gw+6epBvlh+zq23nVPnIKrdcK3XXJLoi2cOVK
IvGUH4JueHnPzjKY4ckFkXOF+TXvQk3Ac3W2AUi7BRdY5PiiFlCWnZq1dnki8gqGRts1q+pBMS84
8mBCvX+AAxekK14NwgZw+iz2v+HCITFIIPYZm8O05ypKQYL7tErWwtxd+JJPRO9hJJPL53ti4LMK
cTPfJUzD2n7AkDg6tWryewx5qXZrPpZY8ygillJ7uR2m43I6ws85KFyat7I2yYVyU4P8rilIDL+l
5hdFbfhYHhM2gwesOG5yrDtsocE86YTbPBwDGASCQ5d8JMp1wDYGl6o585Cofv/Q0fiatBVPwkp6
Z00JdcgstwE9v8tSNA8fQxP43BnCB52Ueb3ih5kII6+oxlyqW1oDYKWpX4i+3Mv8frmXJ87CDmSQ
5ZVYLILzax/FXrD0FrBwO/zyv4Gy8dfyUOKvpXQG84NMPqs5C8+Lg1I9CdD+2eHOt67qFHiiLUTP
iX3EhwhLFgelo/b2b5HxifAULKJtGJtErDYQvek9koqbPNzbySzLG4pbb5EOWrIYyQ/8AEQrEz6i
hqC+TwFLlAC4mROQOoa7BwhwPf4gR4i9BtgjyGQeSARLBhsYGEqpXtvxljuTxdoLiApHl1lnDS44
C8AT52ZRUHCDBLZZUgI0mxbIOc+f5c/vePgtlzvQ4Nmw4VvsHpBCm+2LdtJij8Epw+gIW0XY/uxt
+onVjSp99tPXM/qu21/5dy3OOJVA95rGK66BYoVvYvhLguQHckET14a4ll+YymBF+bjLt0J3Ri0N
CtPQNvAIDAXkPqEHDxtBTM4jXsumEvsGndRwCNI1Lym8PSRQtJVlGUuz+/NT8yQZTrHqIBj4IqBK
cVuOuzrdCyriyeH1PGL+mymVGcTbh7K49xRHVPdQ/hCKD4mcA0GlYIOH+TX4nWn///EWa7BKJUR2
mBs2efsjseHa8zm/NpmZMs3gT6u85Q4PYbJw7EoF6+DPCZT3YM22fZ6q69mizxTwmoOGS17o9SXZ
Ra+Hot/YmyPjzeNrYqb5WVFpXKRlyRx/5jLMCggdC5rkryC2gjNDKR5J5gimHaGxCf8tWCMsVmXr
ZpnzunCelr8A2LLXC7L9yJXMKZLHFL6heBu+dp1qRsWsr2mcri8Z7wbOtP0mbrbhTVuyP8NF7GvE
WywMvvL8yDOxA1LFWT4UZQbmSuijmsdoxsGC06Uco8j5MJ2K3/wOlitDOYVggpamWm5AMpaEB6tD
Xc+9iIRSlzk2DocCQrAfYXxeKlbF1arcgvGeAYdM74Zbf1eyDR1pDzq+i78XkVMB2c3O+K+8bIB+
6oVEXQQYCcyMngiQBNAdMrCydjMXSWdacAqfS39AWEHQrNcaLfH/tUwtrr02v4xiCJAiS8nwIwTi
y9ao2ZfPHZ0ZfyZlL8b7jO3KppNW8PTmpd9yW2NvB94T76EtqYr7k5EuNNA8wPo2oMKTG+UJzBLG
5wp+Gc4v4GJVQnHPX2HcnrFzfOMfkDAUrOvqPsU3dbGjjlvmNMrBGAMa0RCZz9F86tty2orFNqKf
NCCpP1dUFCOPAYCfIFk3ReKQT3zG+2XzCfcTuFI3d9QhA7E4SG2TBSOWrwrjXOoCO7m9xnN0Lzil
aO7C5uXN05wnG48onmy047o8vZfhWVyc8UDmJmTGnXjgEcXCDU9jzkJ2OmgTzXuHjAWYo6OtijuH
4PQZ+mDdncfunL1Wi2nWE6BzAvxrZkvSj55QZVvV6mndgM1drUZl3ndlzewE0p5u8l3KJ81lYqcS
kcIH1RMWXmJ34UUii6AT/9t02iYrN51CistXDe+Fqs9O3eso7G7XxsLq/xRU28TrpFovQoYvv2U/
lW6kN3UiNrZKhr9/F/ty9dFVH5HyEVYf2W6MPtXqXjLjh5/hX2gdrfTBqYc5f8444ihRO/gZB0wf
PKP+CzSOyoF+EjnAmLjuwef/194cvXbh1qRZhgXmSyYD5aV0i0pbF1z3ikGlIVhOmtGJ5bm2rC32
QN2IEjau8PcHoMY8aOKExXBZn8UDHNKJ4dXDWqAg0L6OmXzKvoPMSZVtqv4JJDcMT4J4TCXwqsdB
PKgihs59I+/KY1EfCyYl6Mpk4yJaEtBPDupwHGjbFG1ZeuTCZ7sAlPoroe/YqwZvhJ+GT5FjyioY
3Z9ee1xtPYSxNQ1YKLMjkTtUEAwA75YwNlUKIhylD/A8j7gICzKECQGNFTvakZN6cqTmS3q3Pyl0
AFswMCGuuR4bYoqpKB/rCa/UM4KULTn1LsurDpy8cYeZwEB4ErLvcDfL4sYwc3QknGpQT/nVjV/4
sWrTvDNp0dfFmxJ3WxzR1XLmpcgBYURGuJGJBNmDSeAhFnjCPkeHJsPf6S01tw2pWpkxqb/T/9ya
jIy9byQXakE4mCCHb/GVSX73W9Uv7sLYdQR0apCqb3yIRALOj4UZQlQWm7bY6Exnh7jEA7NX8XCL
e03asVAdv8t4F3L8geEwd8Ea/baHFQU5fgnD7ZjZSsn66hJN1yqAe/LRjLfneNOH27AWtC2BeTa6
BOYXwbzRDZe+KuADX0Pojn9VSCsNHrN5ucVZNrbXcj+XpGKKE9OTMZyk4aSqx5d6ZGLWCFHPlaY6
Cqfqs0ZD0SLxzgyVY+p0Mi7MdwxddDsfMjqJOpJLGPsftqjsSpsDt6K5PPjr2FrqWCjXlB7/rFqX
ERxrqz/LbJTprl4vS0/W/Z7tcrXtjW00O9xA/mjDp9Z8lVDJdUxH1BwmGqCsjYAzv2S68vvvsdmk
sAbTXaXNlwTGCeWscxSBntOt2giMAbhCN1Pp6phL6QwSeM9VNi4J2fhMnxxSTOSYQy6engaT+f9R
dV5LjqpplH0iIhBOcAtIAiHvM2+IdIUTwjs9/Syk0xMzERXdfapPGiHE/5m9115CZlyxMyDnh5QX
jMv8LX3J8poJLk/DruPjJpYQnYHGVdo5nayIfEqE+Y559KLpN3xXv/UeVHnCylxxR3TdSNhW1ZvZ
PzxqpaBhwOaicQUdF4oummdRd9+1zn3zTiHHMAoEFcMoEFQMo/dgqzLzXcnKMmJM/wkjqeUzBMhp
OCDqRY+ch1vZX/3wa+cGstS1rq+JVedcqmMHcGDuIc4wDkBhjYKny9i9NBqOYreJsfsxC7QpGYd8
X5SM7M496lHtViWfxp4RHTOfY2Fs+2xnrsrZFS/lIuIkjJeKiYQ1MbbGZ55tSoOWHPD+WG/uTPVF
Jaf/AAzL5dQLl87zzYW1fpBeVEijRh5HSmxzhgPZLNQDJFr1fjTux8m/IN+m+VY3ufqXSLmUqNr6
89cEgLbF7F8yrU0sI7kYpWbDS2qGbCifQNR1rK/ooyKGCpiWjGDxv8x0f/BCIjtmpYnI7WJ9Eb/N
/wtKiIoi2EgV9mmvC/mkAO3yChF9Qqjv1PxQ1cd4OOny+Zlcnv6l9i9MSJKN2q4De1/JX4FNzhEu
KJBaZ63bAGup/L1YH5/lOVHOVXV9qldoNPpovyR8mM9Vj4Y7GXn9j3o7rkA32WRWCyZzat3wVJuZ
LrZKoHD6sK6HXagcbh4UDP5CQiRsM6xmIETNFb88X5hi4tdWMp0C9B2TbwcLi2YjLoE6JEQu3e0a
1zrQQp5G7Dyx4RwxQGHrmLKIeOxwy07xzh/5AqVcpdgORhvVrMbYZBPiUuJ62BbJMW3PZKQhTEZR
JDGbsRmDB+pcUA5T86a9fEmtepBGa1Jmdv/abBuVPwqANPU3InTIumVoj8CDcx8wD9ik2q3MPkTp
I7x/ztc9EnxMoKSiIVCWV1GzmiSr5gEXY53pZs/uUrXzhfM2fjOnhGIWJ6Px2688BSn8XJjMIUPu
oq1DL2k7TXXMFfMfUU8dg0iH6HkEsKgz3rZsKEmCHc2zimUnmdm/sTRXhb9H8IeW8aV+a+qNEWH5
WxYehwC7diJzX3IA5tOYw2U2cmsGeO/oEXI9AqBIs/pDtVlYjVNPthJs45uRgbT3fkcOsLKQc5O/
4KkbdpYobYfWJglZwnU1DywxmrVolFA3x2NNQ7Lsu6ahPZncHMQqFwAr4Qz+BL53zbdr8tD+ptXK
vJuQUyekzCB34QzNNnwGKa+wjIAYylM7e7H6p6jog/0j2IcFAZXbHl8jXOqVNHhTeZm2hGy6TOna
1GFKV6FhjJxn6FoNvuy7168x4U+MsfmJtU2XbDWV/CCtsgbTCl6edSbKiraI0cvvymEPYRnsS8aq
+YVXjuSzYAvPW5Te6I4ebHIq6wFkDU7jw9FnqBMwat2zs9QfCHFIqk3Zb4Y9edJkjoBinpP6gJeI
mzdlWdcyemdBgVH7FwsU4/EnI7DYIc8ZyxFbPTQX2mhbhYM4fqn0S7pzMNljKntGZ9t+kqkzdWJo
8M+dHPJE3cvFGqRbRObBIUmPRXqUmkMcg9PYi8ivhe3Qw1Ldz4dZV7Aj24qXZDI6dtV2oVCba/OG
GEjrqc0UY8Y5MopmNtJ9rI7KyaHAYFWTETiuPthwcAUhUxUeW4hJv5no22e+7ye2jIIJqENjVhhE
eYi08wfxAOJVGM7B/ZBl++BxinndeD/HIvf+P7n7W/X6TpF6hMtR7p4vu3wM9paDUcsZQfHwAGGi
FNEe4zxefM3j6UMh2SSgMK8eY8qNtzea0/7yi9plwi5lBRYMIk3P9hPHKmlP7JVGQ3CDNmElMbHK
9lG6yGLgGnNuuiUeWxWfI+VUPooiKhzHxkZaYhYrpOWkxoXwn1lMJ5YM7h/SYMOtSZyfuNqLAVfX
jn53WrcpdzxP8Fnioq7JxvS/kvo717+fmBtm0lIczCDfTOmj0dah90TSYRYzHG/kdodMDYnGgYhB
UoZPRvWyYZQNyUncNcQmibsMk56eWw8o1+XoRcfn3U+dG5i1ataBOtz0jy17a7t+RdvEzRrRagVY
pDO1bGYP1abqVkK4MrJ1vOJe66wLffrln6ADa8zOj/b0SA+x9ct6j7Uju6teGfVERr2WuWafvy2s
fHlxMVY1pDTJRRsLzgjc5wAOSB8T08v4c4A1MswGTCNc0NELrNpKtek/2BYhujEVXPDyNow2VYkY
1gbOQ7wRed0iGeSxA+RH1ca9BdoWSl+Gq9ViMl2wY1aJW533OZnwm8QYTZpTVnAABq5CdROFa8XZ
l3/AgoPuqYSngCi6UepDJhffD5lfyla0tcd1Gb8tvjhgSmccrGIGk95WXjy5nCXd+2nn7XM2nvE+
ZuFI5k1p5jaDjHDqYtUul4GK+XKIXJu5wCbDFT0jxOctk76kJu8i6Ub3x1ZrdoMEH6o1LjwrMv3U
tqfCk0oPmfbvr3B6Jo5CZe4fVf/4ILvV0aoRXlWj2pOw/84ii1wU5uv3+uvNoyfXsyP4iUjvHyZ6
LbJYTjY27/sa4+lo+ikogF6wfCas1Cg+A+FRJkrBR7AjYQtsERimMlUHvILzZ7KkfShnZACGmKix
fNK2PLbic9cwfiDh9YsZxIvG/cbV47G5Tz0AROlA6hw+CuKhR+UM0/gEHoGDUQ7/XlWORjmMeiRo
YIaLqzmAsbr6xvok6WfEy9oEBBBrpEM4RjVZ08euKR36JxTRghuj7IJCLTnA9LIfQgGwjTFMxnCG
BZJpInCgRW/iKyPZWPuF4ViH5CSY2CPYNlMaD7xeDP7j5oOVAteFRBjQeSREPmkZuSQro+VgLreS
vl7EvhVFG4BnOptBKM9QtZERmlwuxJlcLiX6nDSoZq5otsmU0Bxmg6Gwuhu7DJBMbtHcvgFF+BTD
+hDfj1FxKorTFEiNm4sjI1Fn2Hef++FXDQOv+mmec4pZsm+wWzzCOdV7B3TQGgDlluMWSNY35Uwj
0BDp0WSfqQRwVHOoOnR/OiP+G+iaq8I6cYVT87pA8rOrm6dJagvhT2piYgwNqiVEU404HAP++ji5
zWKUN5bw+HnnGqhrZKckdO/esR7dCwFdYMp6OrxRXJw/MBcxT835Dhoe6yqURIsD9jvQgC04LRAx
tc1odwyIMbBTzrNkDiHyf7CfN1uOATZbqhBOzyqKsKx88gPYXDHUZnMVMbFkPNueQcFJt5IITgaV
XjglIMzDepQMHpYLPFVxusRQNfXk3Aux67GbOuRkBXWLB5vCVyRCHbo9mavFMp4Bcc5b0IwonHcR
0XAvPgholQ5nwW6q7ib1lj3y3unMhkJqwhxmVLJi+xmDn9hjvvIRfmEdulrqGo0j5fQZG3yybLJc
AXtTdygYLNLsdVv0H2J6Cit22AIQ9GKpJt4z8dCimipZhJTpbe6JgZe03HJue3dlOKCAMeBeMoNi
F+roufMIEa/iNHgJW4t50HqVyC5jg88nv+/y6c7oWbod8L/lX5r89Ui/lbET1tVPlKBxSy+ELu9a
kqxOwIWyhmqWlF5QemU84/lS0tixpUsdwfudnt7ODgo7VI4sjrH1pB6VMocjf5iUMiZ9/CAegNhW
2pff/oNJqoBCmpxJ89fDFFLGqCjJ4QLmOdSwOJw65Wm1OBMzhg10FLTy4rJ5PMALXyYhYsNVMR0H
zPeWcnvrGPdNR4B1txONfZwfJsGxq46tcsQKTJxp51aKOyXtG6d6Sw/o4pAuBYcXiexzkp15VLQu
/hVIA/EMi/jF7vgHQDmdifbgPbhFuqUiF/EmJBDUAB3qYLbes3gm3DEzbA30KmZxhoH8dhbB9C+K
AsUYV0EQ7DJAE7B7BDO0GPExN5BaeYAFvNRUWpvqK1y9Ba8lSntplVzC6hbjJ89MKCyd5kFhEesV
nYKUXH3OI/lyVy6pvOR58udfxcmBLb7vn+L7pXn1T9C+eVuTTZ2MaYBY9gIAA7PmmikuTeY6VI5J
cjKotKQvSng438U3qva8/YjCj4LQGtKg2Dqmk3PmoUNRmFpQBSF6xbYTznXD8t4q31Q10cVi5qmR
wiFr1WF0pwDC4/V9ejH6XS8fkP56w0I7I7NicDJGuPU7HtK4dnqe7LO+sFFg+ejyEUxhVJguCJPF
qYB/hnW8ncdmwlbO1M8qsqwUDcAMW38xPfXGgWPmOgDXU0BPnrjm8vRCOcZPoRwbq9reFDfIbqFf
vyMvwQ0gMKFQ4zclJs0vD/R57Q83wg88lobYbpJCwosW7dE84NbJnPCxkkeqX8dYEawubxTSFYAp
4M09cXBbDFMvqb98impzfN0YMQnaRj88Ba7NQT8SS3hVPk9e3vF/A1fPQlRH+R1c8h8+C4z67/6o
Ae4B61hIX0KS2+7W1GB7YQ97rnRbOPcbTinkeArmiRHHQKDac0tAICGHGRL/HwxT/LqtDCl/1ig3
tNwfk1F/BF5mHtcLbrqHAeZoM2CGW9Gz6sBKsagGB4I62SwGs0s1ChjHTQLOqnCYD/L6SdRiRbYy
9rmZhNMb5JPLi0GwDKEBwbIOCtaWQov3hIvRTlhDosWRXUTT025BQK04G6FH1R8FhcmGhVgARvb+
w4TcqRynKfki3vRxUWey4sXI/zhTaEt4pkPCr2Y7rNItwR94LOclEXa3a/wvYG/qE6SF65fVpDR1
yYdqpBX5UKW4ZnvZ0dRvcddj83sDQNvU7lEyGtd68jEYX5L6w/R8+l2BFyt/gulPCbSm/2rST1W/
ibb+nGvDPFJnaCgIBxDl1YOuWphpoZ0iCbXuOAFUtwqXBc/jjkEQTD4WxOo2SnasHQIc8jFp7ttW
2ZLaEIH1Dz6yeIEmOI+2GuKzyVepLEhrnSscpj3G7Y9JfvVP8mEBmo/YPfZegpsxJDSYju4e330D
ZiI7x/wXcWVZeojSgw8nF92MsPihHEEiFi3EHZtQQsmIuGEoLvckm85r869Gb0baFB6z/NpLY+qQ
HnBnzxjBYQNjAwFXcMEcXYR46MwUe/J5PWjNqR9shTaKdNbgnLKxaL3FnygsEASQRd9WuwCA5r1n
fGUiqCjuIMo4/8VZL5KUNyPXaDF8oOgQH/M4tuaPetdXwBVtlA/VY1RJhOnC/OFfwEzPv0+hRSB9
C2KHu131GPxRlmBXC7ItoSvqgqjqOvurlL84/3sWv331kwXfWvoZAGUhKtMpFs2Z8VX0oaOH1T6f
2ieKOTPh7eA4VnDpbCcJhknsUCpmsR3iYfUwSoobAHzL0Rm9ROJCmwALlNS/x/yHYBCdxXurWOFw
CJQd0j/EzGbX7H8o6qpdjVQQhsyvGV+Z9SmL3BF/n/GtrHY6EnYV356y61MTTEGw+CORJCUDSnCD
9qWpoLHN7ABQYe2pzB9JmEMJGtsszmJtmfZLDfAIR5DvEHLNPqx+GWNj5sdu7gTGP36dXHImmx0b
GkjBofeD5kOdUZZS56HJoUhVYOoCTK/ZpDks5AizMUNEYujBgh+csVxrPn5aeyxsmsM1qGNKLZsb
jjC0wqPcZFk+hGf5bqtsFB8f0+armX7H+a+u/E6yv/yL0lZagWdEZ1TIq8xtZ5hR1OwvTa2PasUI
kmyZFQspzDKPjagdfJPRxifeVId1EvarWTv9HPKvIf0OJ9+CTJHmqZVnnir/EiyF4ec5/KjSVyt9
SdMZX1jIV/MASp2tMuJCQKuLv6KFnHr4S604mk9TM81WfzB6yJHJz9Hat4tuH7fzAxfIlVCx1izy
twSuaI/V3yFBK7AdCJV0F+ODx1H5LB5gIf6xEfHJ26TtRyOKzF7hY1MsCr6jDBH4ULV7SBD4jEe5
UjPeudwTZBfzEQ0WOxf1PQiI/qo8bwaKRekLejxtA3k/EBYxhfXI9tCNfBbDTWETmB+T5jR0YxRl
+O/AtSftkPelj5emyQebvSbUCLajpbhY/PDuEultpwChgfJqK0QhUO+l+4cxBTcJZqJBW0pqHvOe
YezapPJ2vabMGgHN/w9TyZNQzLaNv6VTISrMPwr0gikhR2jtTWyYUzsYluk6vu9LpquETNRbTd6A
ltnKWAuuU5BKyoKrghcTCH7pGcmaf7pra0Fdg/mPnz9K/FPFPxPpa8rRzhrPjfzLpLvU3YVrKHMj
xyfRP0BofSfUgNfvGeuxVyGK65UPiX6HZRztJwhyXghYGtpMKThI3VGKzn1+8aVLnVyDnS44J2oS
5ejLzIqPrLly0cQF6gPeI5WxhtgGcn82ZQChraRwh4DpYexWfwJPJ5ag8tZ0+WVIG9KbMQMIE8O9
XwmGh94m90weC/pj/idko/2RtuaRH58oBDg10T0qhxnozmTYQEKf+DssIaW7Ync8hgewO6ODruhZ
RgkYbS9dHEBUzHXARjHXQbaHtvHeXHUkaxDSzv6KPmQRH6yrXjokpsN/gNWOtdGoD1V0GKLDnbRo
EDLGQgntTLHSyfyHv94Z1SZt1sFjNdmgqomRtb80fCxLMJBU+jlMrk8LC0lU34r6Ruj6jLnG5oq9
n0IE1RJKTX+JmXWAOVqvjFEohFNwIz43Ou54crguITBg8G4FGDUmHCdWKX7F5G0r2Xrt9LQYCUaN
iezEmaN9yJltIrAKP1qHHoxTkZGxwuLSfbBOBq8fuAk7TuKMArMqzsIdvpd5CEw9/onIbpe/eG1E
0+36ZsemnpvFjO0q+o2i3374SeKfIZvjU2EVikmFnPE/siZSC68fRjr9YohW2lJyzifqshNGhwyq
A4Kzymscn3hzJ/Eekj5yLhvaQGIR+2blEyt53v4OT+kLP0qQzEhgorWJNzxGpOkqtQDSxbtapCYH
/oRQ0SXjPDjnmIuJExScCO0Ao0CisBbvYK/WdCUSrlteH3k6PJp5Kirja1YfrvwAfeB2gmOK5A3f
b2Jsp5YJ5soy5wrRO/zJ5opiH8x7epsW17gbnS9BtnqnvLQPh10cuYEy0wZ05tBysAWLC6UYPcsV
AhCyzm9D/CkaX0+GNIMdXsk/Jb2SW2KKanvezEmvE5cdqpMON9+4Y2JTdYfe4s/kxe6tfGNkmbDm
WEpUdZ0nxitNWr3lpCySDGMT+5vOnuGu1G49rmj5kjMEk096cXrKJ+DRufmh698ppm53yCFHbWaM
miwWbTyliBmLlQ+IHqyPtPuZ/jaSdzS35XPPJva5XDaNp4HdeADsIhRkkybbVt1khISrm3+DWSY/
IFgFW+1OiXEqu1NaHrVD8DxkyV4Gvsl82MLX8rv/ndISEP/MA7RxPAfMOcYGEtUfI/2k/F8UBNQP
IXD1jFBh9wgL90kwi6fUXhRAPPTyfHXPV8NADuOMSAidRLNXbKGOfZ938eHC02IwjMEGBTYrDvAd
OPanCMKOarirme8Zc6ukF5xhcy0XWrqW0vXwkn63yciSZAOG8lv3UW1eHUe85lae/H9AXoghAGIL
30a6xE99b1aQ2Y+mRKZ61NXpoal3SkiOGFEBwC33sjD2GPJ2aFDmXu2pZAX6hiE+TiNNP+IUWKAt
RwAdyA6DdRT5ElKXxiEOupIcBcU8JRnDUIDuc2CK9mUUNb1w5iiaGgscX7xCHJ0T1bYUgiVYEVC2
k2B0Vcqt++QzothDtI3jjUwIhrZqyZSOPJKb6mbsl2yPEa/OoqJ6haOzPVbmdjjsbLtt9rR3KJjY
cjPLfPcdxgR5V3KMjOPQnmX9DK/mBAQhQW+9i2wY4f831r5vEVFB/Vsjz+4Qf7oo4t+2CfuX2QR4
xXD7iMjnxNq9EUAwQox/t31EntNEjQzHC/hFo8W7vXrm3H427sbMvIDde4SHFGnNcysu81WjW/Tc
Iyr2OdpNE39jMHJ/rlNCNpqvcvpd2019wPmk3I/+/ZgP/y1F9OYwzPxwHUVMKFZTFkeBp6RLuca9
5My3T3UVWtrd1UMXUIi+zEPU8zjvrUl9VWAkXwnRdn6byWwfdvsQ24R0rFAllF6W2ZJhY8ODpLEj
mwCl76xVd789vrd42zbbvNlC8sDkoJafij6vO3rZfdSMjgtCqMA7/wrpgV0dnx/CxSe+g01k9F6E
o5otQCajOV5i0uGG9WLKkYzsHVPQEkBtAzFNZX+4ipC5S8SPrdcsVyOMqVyhprbKCC2C43xJKzlA
6XqIERVKexjdzI4DUnX2dbGT38Cxai1HazKlxtWzmi2MbCETbEgyGIPlcYDFt8KAfQ9dDNhGyORt
+H0/+FrLZHQb8fx9q6cfL/W09ItOnOaDU5gqYnjpxMng46GmIKlFuQ06zduRKYzadN5MzyUq3fiz
rb71bdNYqftHmrMG6WyBEIY4kvjFEFeOjC1TRooswcgcBbxbuuNhDdYlak10U1cxH8FXT5+0C/+/
xHCEx2H5n+H+rSdmHFk/AXZB0Bu1Cwys0S4wuo3vS7QL5X2JTlM3kT6T5kysdWmQsHXI+R4VmnoT
NLsfnnnas+LovBXIuekCVS0sMHgZqkqFibl3Jaw59d9nfjy9ldPbI7gFz2tfXtCXDV4XeEG7DAix
q0lGd0IC2WcPYaWAURqFUUhUQYqZ8qKfwAEkKhVRHz4SLJnv44dZeAOLY3JOsZIx4tBWoe8VkXdo
Yltla0fiU2vigK3lbRNtgmYtggxwFywpl6Hs6nRUcyrmP5RIOalR2OUVeyqe0cSpKKlxn/xX+T30
Y+zv4AE8PqCM5cXPI7VreCTWu3CqhOW7cFKEJcycWF7qZis6CpA7gjgqorwXgb9o2kUVEh48F55W
edBhZAfzSptJ0cwXRizBXbPz5z76Cbvt877zjX02OeRWzGGZnVpr0e9XVO87qT2y3HhfaiNyqeUq
+0519uTAdVNkAMmS3O7wvlRqaOOUayI6yuigl/tmsoNDFb3wALIl3Vdx4Qkp0mp3CYK8ltb+CylE
XHa4YCqLyWjw59U2b8HLsfR0xlRDS80sNMSlvJ8E+zfVKgI2EGzEVfbENOSJviuEblUumYP2xYpd
83FphEejPDMDlNrNo91a4v007U9TRHfyOZwllOtQX5ETwfDI19d+FLt3qFGqw1S9JQmOqK+O1zXM
pmzHp/Y2eCJyM5/Ue/4i7BYJJwbHCOMGh2ipUGNKtMz1ZSV7PPbvp2A4BeVZ1Fdhs+AUZS+hj5zg
4M7zbllRTc6B7IQwJOxHvlX8TS2yoFn7k3WvrIKWIChPwGbpTGtn6mNomn/n6uoZejV4XcJ/0QKt
RW3TatuGUDOiF6pr+7i5kal140AG1WAWcoVnkUpa5zysjtNy7A7QfHSXWDqX+okuzpgl2dzMyOF5
qeFyyFHMK7A6vSYVurpC+ZMa6KQ2IttDfbuYkX9zf3gYZ8HC9p+kF1APFupu4ertKVkQbUrH+O5o
6Pjfo5gd1KtVwifDzK/gqaQHTmysNx5OnhnImidb0S+R0SRSRLwpxNgfURMpBcsFLG44LqGymOw2
RJT56MJeu432Oabf0CBQiw3b0X2TmU/pI7jjEzFnQX+Nsg9IdXdp1PKiCOVmVOk4L4lysaTo0BkL
PixB4PUXkhzDMXJOblbK4JUbRigGKxDxqCQHMdzwIzAjIH/oqCLGkNsq/4jQnpuzUB4/bdZMJLXv
J9HGjHo2KA0Tp3yGzUhq9qSbdS+nuEqQD/0oEYwvM8RkrzBW/yIXCHl9CRt8SnSJJcju0LpAvHjS
cA1bFPwUKpxClZlyZlcmmEXK9T4/YmHJGe9ma3FiRnDox8COzhijl+qU0clnWX3zVO2NTSP/zWLp
Qx4+YWoa7VcT2s/uHCXntuDTNC58uARA9FiNxS92ia8zUnEqfxHjPMEdP52rlkjuy8NM0EGk+MDB
zOy7Ccf6qfNP4Sy7j/oMzTgRf921rMuOYnlsymMNAHC61+odHlPW4WCdsKgK+4HuDlpQD9LEI28Y
whc/fWPxeJh9AawpdAcG5wQ5lTjmCJFnRo4QSStQ7EbzWKf96NpPOv3pm+/Z7B0HoD5mYTDPlT2S
SGiAvqvUoLDZ5Zu4S5RoxWEkCiQiLAExcg+xjBz/d2ipCZYQRqSYFeLu/Cgug3yRiFgwYI8VtoiY
PLs8/Ksef6oLgjHGlWzmIbFcVXNc/4AeHptspENhax2VefGFhgNG4p0aADUd/hREUNGKMSuL4Pfo
oUdRw8Lb+C+F6WN2Lyy0KFsyJtNovEEFiRjRPc+399NSHhWORT0qHGGbSb6ZYObWyPmaE+h2XuJB
QNbEpvb/ccNpbOPu3kP2jkv+I5Y92H0lR0UXnwsAxMZZ6M73V36EsHgUm40gf4jNLSVzXj0hgvsf
9UXHfmcJd/c+uEs0geMj1ZC9RFzdl0SgK1B6tM002cVL+pJB3Vbq9p7shHinM1iMdx2hWLElSdYT
MUtHnzrqquEIdRpId4diF6m0ndrdY51rG6RAgbYFfSOCcFJoU7Z65tSKmeqmFm//cfzrqzRdP1AJ
wWfp/A9FG9MlBdtBmmi+DRySsI4LEoFXm41Mdw519XXfANjqEdc80TSMx11mGzorGw8i50rsNhyi
8vx+Xwza+ItNQ+y6pLw65FbAOAIz38lnh2CFc1pd/fJ6V6+EZpJd75KNF/HHRi+mvSRjgzZaKp79
UkE1zDDo412QiiqaFVe32BCxxsnwQ8UfGFr+6+YiLhzpP9P0W+/+jmI/ygFL/xL7lwaq32QGr0aq
9/KswD/ur+7pRtOQq7D12Cf1sbmfLFu642A5o51KYa2+tGnE+FYjt84dvsWnnXfuP1J+Id6CxOco
mCJYGNM4oeVrjFUJMryKwCjwKCCfIngawYblYJ8du5eCZxDBtbnZD7egvai/0PyhACA7yRv08Osn
kavwNDfRwLpok+G0oRYkYA3wlbRqSMBbJNmf/viXVXNFDfDkOOQhVl6C8YErRSBwv2RXhUm1k8DB
mMDtR38zMQSfCHFUzACw7Jh//+gUeP9DR/iTEdEe8RkkSu1p6TWhsqPWSo4OoYKm4qrcrwXhkL4p
XY93aLzPBa5dTwpQX5IwzE0mJ7sk3fv3PW5kltPTbo/qkiADUoajZlO3a9QPkI/WCTwQsGtgMU3c
2nRMgbIuDI8ffMO5QivAzsdDkLdUUi+pVpKwsj044MHTiaHBkxPILhQ/Ju4mU4T4iiJAWlZAZqVl
KyzX5GZ+R/lvwdxY+UMpMlxrdGRoiThh8h30GdHfaf5OwLkufdxSc2pq6YKQCwIl0BqJ2K1iV0Do
WyG6XN8NtpFn2g35th7xABFxnPniHSMz4H+YAQ1CHkMXy7Ixw94mjmgN0PVYJaDaQaXJNvfnRmUF
J1wbgDqhXfhHg0xZ/ygPx2H2RBsKtbRywYVk/8O19S9cm4xO5n5+VKcJOTThfmLHiJSspodM4RnF
B4LOwFsTLOXUusNXCJWTHvrWVOFWv0SmqLzmlyC+DuqtDb4M40svfnIe8PmvoP3kTINGOEkHD1t3
NNG51444anMW60+RitYRi83nw/gWhK82/dT0G6Dc2olkdpoLPcPGN88f0JHnQgf5Ro3nSTEv5HlA
9zYBPWRGKA1D5wFh3nQZ/CXkPHxmXCHhEgiX8HFrxFtsB/vA1PzL3DUEr5O8JMfxTKyUK/okClwC
s1gLZqmsIt0LgXa2yDDcZz26P/TImvj0+aAj54Y+tp2OaD6WkXoW8NvXn6LypSY/k+hX6n/D6Nf4
YON8RDDfazuH03bbtTtFXWgJmu0jT0AjGM31meo+w2VOUvbzpw3/om0pIVpfAT7FVI9kuDOZ/Ie/
6mNMLpLbWWAbvKpRub9nPONOYNswpsscJ/xrHm4OCZ2RHTOQYJSU6jkWHaI6LBUS03Tuf8G/1++L
yZFgI/UTQglrCJjxPm/Afzgn9t2splXJgrBORAd7egRZrwmJXEPABri/0fvtJN+rOAXZXE4WUYLJ
1JmWOOycCVPdqZN+ydlHWM/G2yv/kMgBtnHV5INX5N6TO0WyP5/wbZYd5Ri9Qu0iW8SN7y8EwGoZ
Rs15+Zj3/ry5LypLTk/GcLlnt1L4OAE3J6pt6sWktaGXgsrYjD6dZuKSJA1R5dL156c99F/goWII
+SCOlFWhU26TubwMcQZb5YSSi6GhR8GtsOt09QIoArSGzWOeLsnugDfVV24cLSdkMxXLCvJB4ok1
ggTvKXmK4FnA2wSbEklBNelGCuJfZyo4Gvh5eUwFD+b83mCmpTG3EAyBEW2m2gqYB2yPu+BCfyFn
A5iIQBYGMkLEqp31fs5oObwT3EZLETRjh1Ii5qru5cmlmnwYx5IJdrEm7QFOQnG/IVQhgMdn0j8e
SO8IFHAwjJvYv6PFAD82ajFsddglk73cHZ+YVjRPGDaMepKvULKRg3Ai+LMRARD/oQctFIz1WwIc
Jmc/OqXDiCsLvt+qwmHvzwDctPIVvAqhe2wODY+TY4JK6rFkfqIWDt+Pigkby/wXZQG2wHegSJDO
KmHVG+uW9FcSceBgnMX8klIwhLMST0P4hca7e34Cuz510j6njr+btFmHZjnVZwX+UQKcXwSK57Ds
Wd9MlyHi7ilvPBqsA58NObb72OOw7vsxgatuXU6kJlsiRpvryUlKTg3qD/koB05ljBQh1f/HkTD0
q4qNiEgaOrNNDRGuOIfqgORh/1R2ZUXYUdstUWki8OF06CI3IL0HY/somET9ruZrH0QO/PBkyZng
XdDxMlLMWZ/tO9QW2elBTIB9m0xWYy4OQjRjG0gnATeJ7opE94AdLe0YJTanxCx0cTnyuWr98QZA
jSq+xoLZZfjHB6u1b+hek9S+FZ09Qsqoyj/JXLXeeZVwmSAW8RRGRQ8Gdo10VcotjfE5Ho5yjnjH
bpGTj4OUnQCbRzmoRC1JEDnPVXfuikuCf5L6/ZZAEhz1jMtEXs7nA+FW4LY34mRNC8t0T2sgLM1u
8M80truwGBg8V566q5K9xMit3uSgMLHaYv5jotp2i0nhoIIa+BO59dRlsFYMpD7wm6jc+IJj29Uw
4m9V9Bf+DoIagqAByBKaIHEN/3YGSmOM7UBTxxEH42P1pCUyubuni4jX9grELImaANrGU3lg1F+P
yRG9vuC5NKDA40+M9tfBhhBswmAxhkr9i/JR+VvljOh2U5FUhF0scPfPmvLyGTgPHhRu8jhGyp50
gDt51h4nwYB4LjIH3fuM089Kv1WR1WG8UfaZ7inDmfikyYbKAos3DF53+60E2yrdhdaUeZc1t4Mn
X2fJt/hkEyxUEbZwP/YF2+Dj3CPMI69JqomLU1mcAvlkxGfjpybCZ10QoKLMpp13wxt30/bwqWD3
GR5P43hiI5EtwcuLi5xRXWEn/pU6hUwQI5ipxpdMltGItsVtNM8IKIJSmIaAeRxKMf0Th4iWelO+
z0g1OpTyb0uoxwDf4iWBJmh+DI/yBna3+uIBuFFzfMbt0OoJqH2iaHS1BUMIvHWPJZ/2qeYyTUXj
4w9u/cOdz9v4aKwy+Bqqb9KzRn19cgkKi3AWC1BVwI80zE71KBwCUB7++lbMaJrQBQ2gM+TZu2SU
0Yi+7mmDI+eFNr6phN+ZKie8Mr8U4JJfb3hF2pAakvSJOWnqJLFbkuE0HyxbrChhDyn6ZvbYdnmb
RJ8FcurnWtr/H57Oa8ltJEvDT4QIeHNLghb0nnWDUFVJ8IQlYZ5+vyR7J3YuZnrVUokEMs/5La8M
RTM3XNQMpiEqW4vpZCnzW/rLjHqLfpxcKAjjd9KHxQPEaOQO9cTeJ4ikCWzdp9jzpCXVTzSeKPxZ
Uf7Xd46Mcna8YMCKKNJNRB7uZ1wiD1cP16m+StOV0nvyJIBdG1HfQ1SU//CIOKXdcUnNz2D8aNrf
mFRD/R9p/P62KLamv3nJm6+Ol24TZMt0N7iP4ZqGsx7DUnrWrEP3npTMnK1nJj9caryFGwXUrfKw
lDTPPRIZxk7ty3AxnxDlxP6sknnFi3VTrQ1khYJWgvW4mhtHcSuZaKVcehZfc6LZX7H7P95DkT2X
nJR44osMbaMVTXtBugeYj+Nd2mzTfNpbo+wKZ6T27jNZfxK1FFPk56CfY6z4XE+coajUuTp+uVh8
5BXnPjppT+J8tkjDuMhwfAsNO+LPNR1mEcRtv+W8XfM53R7PBY9cSDj9+kIKTjJNS4xqSwpmOjK+
QPX3BNW66mMez+JOOBs1ilX//7ZExlk90RrIs0u7Z+RxhQyfo0be2NG8QvPbI8HjBoZa2OLGoaAX
QiWBU6yXDhnVrWcdJVCImooiCkryfTsuir1incv4OvxY8Vfjr1/PsVn+JNVP/qcftoO/TQtcN1s+
ehTPwv/AG4n/gZey2vvqnldhEhfiq+5cvfw1EWvFf3z7JkK65defsvnujalGte3wpaVfVnHvnrc8
uw4i7v5IOES1U6uN7K+MdGvz73Tz5hgij+sWg0Fw/tKxlkbjKY1XSWOf6bT7DcK/RfdrtyN1uD2d
i/S6POzTYUDp9BVaX5r2p8G6NtJznENeNqN+ttK3OCbncLmEHcKIZ+NFTQOGKyczZXQC9UxG02ZY
WeZaMUkP2Ayjctw0nlaPK5PaXPxBaweptDHTg6UcLPtgiUE9ZH8/kXYYnR3l3L9Osw9N3c0re1/Q
KR+PHznED8mZpJOLrOfgrCFSCl0tvPfDDU2LMu5xzI1yZO8LfjaM+tDQiDMa3hAhHiJiwxnJilfV
4HJLjO14hCcPbEbpGqBfR8oNw5cvccUDm+r31HX803N9InSNdAbplzAFlMzhTELRBR8KP6lMo9eF
4s8WPTNHtDXFhQEPSMwZD5K0IpeV+I5iVObuK/KMiAQjiPkdys7HLfPQkfaycCARlMaT6/JSMF0g
bsxhKQfC4xk1kDXBgvyj/ZmTldoq9KJ/KgpXHqJHFG6PfmmD4jaiefo13vRiFpBj5Xg8z1a9BZZ7
RDtVRVU9a0ettiU6ip+dTLlnOA3VI42JD9RxEz3gMaQUwiOMIh1zh3ez9MwsZVt71SJBd6eC85ZX
3TohFq2tE0XZNSEUfPP5NLQn4CPOIuDDfRcymIdnMYnepi2LlJJu1jtkIowJKXjNNUy2zGTvIRUO
tuznDm3JwIZTQznmKg3LUzwpNpPsOv6bhfd4uCXqn0cwV3EkafP8dWmjE9ldwbTLV5SSlrWXi6As
GtRHe3qsotorXqSwHnJL0OTE+rUoLhzXN/fDnfAMIt7oHuTDJP1trkS7l7bBkUL8GDAAQ2w81jBD
xuOOOf058dFwbhRCQBYPam0GbGttIXKygZE+OdnUnyrtu/40mTTEQuiLHieVGJ4XtFGhtYY9J/Hf
vsvBPUQWxZtpnX5bLCzbgUrwsWKguN4VzNm4OpHw4Op/rB6RR19bmZDyO6Fi+0IRAY/cuzMDHltq
hUGMf06QV3D1ozkTE/vIzh9460UluZ1ffxtr4pwonWXcIg1iT6wfB2D7/n9frMZNtWN5Jec4Spiv
dy+FQ4tW8d1vni+N50IR2Q0H97cwGBlR/swyz5Wed027KvaFdE25uBrPE0R3wu/sR6MCFrpb6dq2
0zY2ii4FnHlaEg2BjKgd8SWjlOXq8Xj+63BqnFhPNIDDmB9Rh9GNT+Lb0uakINblkZzraV1ug3ET
nEJjXxOPbG1NexTCEOpjX6GyeHY2KjxTG3VUZTvynZ/ZaUgvhIL7hXtWzkoqyk4ohn3sX+mmRD/q
kLxGiIYQJFTGRn9uQmPzfG6MADnIOHDt/1/W2JybYM7VEHsKCdUAWPgWxmIzuvLbhJaAluKv/1HN
6XObE4lLDj2hqw1WBut1Usujkh3yZvfkjQc8Wuz7bKE8578XHxkoJdcsluFUWfQqIcf/lT+A2Rjd
1HrXGAowyGSkWpA0msO8WvOSwWpY3DxGEUPhAlvymZJgGiGiJmLSmtFN79ejOlu8eNAikQUDzY+b
K9QntNRsC0XEgbodcRLL5qdLpjSESvIqe2yibAI/syA3psSkB+NKDCtI15700Yez9REfTGm1ZVFk
bGa8Ig+ZlZRtAtecSoioKUolymYlsYmiFmb60wex8ANzORZ5AnPmndSeE6TRrMhjNqI/9YT/k3l0
x4OCW3+d//MfOx1EkCAXHOPFqbRcGgKsr6aFTF8+Eq7OH7n/MZFFBss0/bbKL8BKjltFWOb4HCp2
5ne0HY/sp4yeQQH1RszSMVZYrOMlNubGXwJcNrSTvUOaB0bms4z0L4Xjm1XkwWFQTOZxyPIxSbBz
53ufhVw7sJV0zYzqOQQSvb8rwoNiz5QXsYJwJXTBbepJQT8GoBhrtCh31RGJ01JF/SpRUAu6ExlU
AggBWtn8XUTXLsO7GC+zf23soPyi6w6jIWSrKYKkfQmpPg6v4lKRRUR9IhmKI4xuNH/0S8Ji3vHh
xE5TIYszmhXvMwszpZIy2kAkKES0iS/laXrRMMZWi5v7ec7i602vPevOGc3zbPNUcpzhvCnoOCcG
c86RZutzLRDdKAbpNsT8GK7UEcMwKrg3xw1PK6WaJEtkqw6j+ehZzk1jnpuLqPpPw1Q5FPHhy3GC
o6Qf4YrAQuJuHHan2jkN7clHktaQWrjTqq/ATV93R7tSzxe4mCbbX75ZYihfzbY0Rbt0GCxjRMN4
gTj4EJZqV8e+oGrC8o5rJo1dpT0R7xh7/IX8XCz5ZCSScxS800NrbWtIM3T4HJ7B4OJjpWdVA/h+
Xz0Nd6C5L+feoAlPDw3FuOfLbKQgxzm0JYm6SLQwDAEHra0TNwcnMuBwEVP0NU22TFrJJnKbdl2b
axgLQpnQxKLtpIGCVWibGphNedPEuWAj7FRHsturO06tulmX9rpoybLZD+GxIaR7AlEgJRtCbYOE
VrrJ3Fa+S2eq6MdGP/ae9JoU8Lerh70KbCQGkw/Qx5Zd5SssK/ynipnWTyRbWiIQlRG/bP4RECmc
ukS1ENcRIT3ap9ZEVue4evy+YcXjynWr0jUeJyPcFN1GxFtS3YvRFIiPBZJZnGdfS6ZW6VKiyYS3
JnyYCAHwJ8ME91ysKTNDVfc880vNr8Itu8eIZCcsFAkWQH4TDS5q+bgBLrK3WY1IHma1RGwUtS75
AxG+fiRa+8bFpFLwliTCuI0jm9fRJkawmrMb4r1uWxeEB13Moi6E58TK9wziTPSkMgOV8W5KOFZb
j1OLnABKe2ua1Hkn8UmLQCyMovampDm0PXbYSh73xB57/RLfEuHTtIfyL3/eHV4cdmrwFFbg109t
eHSJsq2yYap73reBSKqvgvcadZPwlluKkNkv6d/hJGQTL4mUB8PAFcIpAxRSymLYXw98Soin9AMY
D9iNo15i5KX99dFfux7D4463vP5Hmnz2j7+DLYmkeDkc0/TLwczny58ZHFr7GC6od45Wfr+2M89E
yNC9zeA/n+j5Dx2jA6r9S5oDu6h6f6ijdBEgu4XNpE0BL+CWM+xTPM1lIi/5Cjn1yLFmtYd0YHP3
+63kbGNpmdP1Zt741+gY/XAQH2aAxbWqyfdeIFHImJLnfNq0EONjojrYxh4TLeBFbtWNfZtG5TXw
jlaXI75vyj8GdvZqml2zd0cAadV4irjB/L9VNw3+UfVDTCp3FllhGHUAlCWm8LA4peql9685yQ+V
SzrF8J+wYngjI9VeV/fUywg7/PGzn/PLiBHm9vWoI1LwE+RLUpTPcrPpWBlfqH5EkICMaEpnBRQA
H151AD5rxYtA1e02xL0eEvzMz6qvcbBXQtA34yd1fHHXsgDzjRTt8cm3hIlVv/FecMjzuKMR64nL
5OPMiCieShbOTVwtE3xGHStiOOIu4r9wF3Wt56+5WGhpft2kCn2Y+K+qcmordK5gJ+APz5kOi0Oz
wL6kOtI+R4idRwNtjW9YpPDXIIUgGRjsI6KD3CyhiQMcDS3AMqGZZsSLBoaTh2SwCXmfbIyqGw25
WrHO8w19srwYPb0YoFujjOpN5gsiQMq9jarvdTaLyxcv3oeDA1t+0Abiyf8AqIb8LiVfTTgxz4Xb
3S3lCLDpBdeB9VFY3ZhF/mutyEdKsc6gwdW/Jg4tQtYc0TA+VP99hSopUuUYJV1PYGy5Jlchp+9x
Y6PDab47F65MX9qmp0ECWp7Uef0kk7eFP7JInFVQBB6GG8Q70CtXeryi2CrUVv2/3BCnEBXKUk+Y
0x7U7zXsinLf9KCD//FqTrWAoZs+gj818gnX3g8sg5Q5ONQ97aoSs8NBbg7EkpDxEJsHDLU/sGMU
ZYU7ENYItzEGq51Ncaqyt/cqPzP1rPmWjb6sp2Ls2fbFLsGp/630R0q64Ex7RNYz3rGuWhB7c+ys
b8n4GdKpxDkb/NFff0grKFEmlBcOoJP9BRlKz3Bm8+yt6PsSlrRqYQGUcuf3G524Dhoti10r7VQJ
U8AuCvYJBufBbZ2TwzwEDazTKwMXsYADqpHqaIID8sfOKY7BtD28qrLN0jplWSNSORkOLH+BTgbd
lgujTdbOijGdDckkpR5XWwStQJQ2GSaPVYdLwu0eK7JJuhbH/yJul3hbSbDn/mARAYE28KRwmOG3
f2wJ9y+CP5rzhwMRTlJnHabdcyEpIlsB0PCTraDxpcQUoSwolM7/fCqlHURU9aJTR/0YaLxGCkcx
rL/Oio0oMrdzFruxeebNismmMHaGMSZev+lvlthlQlFANGg78icARfkcKww/hCLXSxpwC8JIbSIJ
ZukNrAd2Rp7dhueouVc6m9CUHROg6uJWuvssj+0IL7DEzFlegaMIH2HLeuib0j5ZbrjmUy7D+4MN
lVayeOYrZz5JtKYZvg/7UkU7UhnC7PCxBROWCDf+sqGvznp3aMKdyqA7gutuXOUxNZnhkxscXRvv
628n2pX2tIy2eI/VQ4MDiH5F/noYLllL2dFZtZrnmj2YvH7i6X1nLAMGVJjqJ5IH8MB6QNO7TpPq
jx0fWS8AbUEnSnQt2+DCcMN175LYAFasy7ME6hlv8fR/6CYpy49t1CChOlb40f5FJPC9H31uKG3b
uI7JqC/mTu5OSHt77xzTch0Z0yE8VOiBqxFdc1UwA4PP/+nDWuHUscevG3iywWfN9e6AYe6oLqeV
PVKXGf/JPYv9YNg2voDHbALOZIFzgnBGw+g1TNWx/lw1KR4sL+B8UBZqumgB7qwZ53E8tdrpU5sm
6SyuZ3TE2NmRf83hGar3QcWLwmoK2rQy9WU2BxK0s41MaC6JRcGh5glbkt9PWY06YwjhuuTF5RG1
gglqbLW4lMYURp5vUJ+SaFK5T0LIsO1Fq3ZMywCVvPGyuIUOa9iorcZZQ/f4JbsCuyRMufrsiZGU
lPfnhNxx+VA9sONPhl94Kp6umsjI14Wnq4tHgKOP10Qiye+dmQYgy+1juMxuxN106gaXsIqYfa69
53hy81Vt4fzC2j7RpBC8qYokcIAo/jyGrwqOF4tymdHMN25i5u659UvzQAtw84BtxYpOXvkzxFg6
z3uBc9IWgaUWL6tMyTeD3TubjYcoXl3AmpAa8IRh4H3iuqeU0292n6W/eoquDR7D52OJ8d0/M2+/
1CMjNX9fA9cy8sGx4xz2eKjjeqvGa5KpqJuI5Jn/t+y2jHSwaZUbUtMyajHjEkdS0He1+F8IVPmP
26ntv3Ka5SijL1DsbepiUyWEeooanfC3Mw/1MHkODBNro2LxWRXg6njlunGjkrVV+Jd9ILkaLh0E
QO281OlCWlDgSrEovY8B4PLNLq9UR9jKuXvRYnWIMb+FW3qzMTU6hAnNxbBdAuiLeBXx3exYM5Bi
9PTGPKZIW56ZxyMhszkTyU75E0MRi2i0QEduixQn3do8bvRiYH5XiXPJT2Z+GX4YAQqGWMZHFcXs
Wp8RzDlm+Am7qzVSZ5AmtX99son/kgL14VY7UySgNJimlVNMTNz25WB02w03InGY7QOKxbcffpJx
nHcXeX8gskCmcbrJEzy72wGx/CwNl2G4bIkGCEQOEPeGwRpFJiPbmOKlMWoYwZt+sgFwToAG5fN2
D5RJcrTjhmTBvEFIHgzwcEY4JvnmJ+/pZZ2qPUHYG1RRReA+TJD/BY4fyEAWbNzydEZZ5IdMOfgI
YRqOTBB2OkkLRpVyASmF9CjoJwxRKegTi3XJ+yOWk5bJc8sMzmUSc4IM69etJeV5CS3AUJ+xQafQ
Jvwg/cagt2UckDDTLiM+KzABoG3R7GKL4gR7DBD5+e7A0S6mtuaFIfEAaCR+j26PnozsdFxQyCnA
FZBJ/lJZjPXDg79+Cr6I3SCsXHX2ukH9MkgwtLP33LQRCTn+2Kg5QDf1m+5grHRCj7cX7/3HAM/o
SJgaXHyEiwdzi1srk7KY5DUv6iZK1zHREN1Kkxbgc3K9ia5YVgBqoUtynqUk5zNd+SVBMWOOfu5e
/69vbS5xsa9uotOFiZXjn4mMCSL/Vz/PNr5zW6Sy1cXlBWNcpwPAv1BeRVhapa9nvx1+KSJL7a0q
E4txYmR+4B46ZNZIMsgYEWQNfZzMu+Q2OGIBmyjBBFmCwbKICWYWKWOfjTpZMx6ANPIpE5EhDplo
ZoSeSlYctdi86zKY3iiJr/oeddLDX3f1hIcbqrOJz0p8ruUF4hLoJ/Ftk37m1e/JNfTXHMYsVFm+
Y/NibqVTCO6FDaNmEqDz5h0p1RILrEw+DyZnLM0OoONyJx5MlkbyW94bHPsLhTUaHTrw6mm1IE8J
AKrNNyHc6LDV+4mB1F1eFAyi0g5ChpC5HgzImHLRhcLtYqINZcr9uQHQIQJjtqO1zNka2Bn1STed
0GRY9ecqOEn6nl4DZOuEGr280F/VR7PFjbHvjCMxgaBN7V3177b5JZtf7fXfs1+x5w/56sOm8xp+
BHX6IWYlmPvy2O8FqEEjqT8eBN02Mrg3gAOcU9OeKu3o+IfwPLxO/FLgcEoZzU1KNysmPkY9N6iO
AOPgviXW71l+pTmOIqBf1Tr53QHwg1QndBpw9NbJG6DUVgGVGdWy5w71hp2vLji2SyS9pCOvoysD
IE/Ge4cjBgqZByOjT8rNWK53VOXQSGXj8ZuRJxa+63NhHhh5iLxzTsChABYeZGlAx2q8o2gii6bO
TpjACnAd18E2ONxo3gvqa+7ffece5gf6nzmlVFpDOLUPZkfIrAgatSKPYMF4gggRtJYI61zfRsaX
QULsJXydZBkvabi1mrWSrax83S5tajw9OpiKyHvdaabhoN1w//JPoHRQcyKB5NhBBsivZqSi2Ae8
DYKZNiYUCc0tTKdgIxzOmH+WqA6kEORBZFmwAHJ6QwYyHn3qsAx/KbEp16tcubNoDRIJ3FmyV+ot
3R3hc01UIzc0hcHtYwPU5zLQqfWORCzkEiTWNeac5RGtREFQxhvIhCnikaU2C4pz39BVT4tM76Ky
xBVX0nFlzZBriSISCv9kjzImgAiq+0AQ30w/fwbXKgsF6EWPL3jspS3x+ZuHjjpz6xR7cM4kPdrG
6Iksh7XPmteTVz0ZfhB3hfaCmQ2/oCzR+Ov6Z5QXBEJyawvzvZB1vrI7jD8L8RN8hGwgsrcXbAUk
kKXIw2MSjFcMUWR7K/0uuCjKxTqyQBOkwmHQi7E8gTHwOPkhwCAWmNT43XEfAqwLkicSJAPY+pXx
I7ml0eWJNsnccwhSzFLO7XrH1/if8AZRpIrOjSAdbRYQ7uGLOJAwQLM+JrEDIQMhJh9VQcxTcWoJ
U1PE1xszuqor5tkmPDyDtQPeenFVbiEe9YTi5BH3QuOILYKBRSFmhb8QnwJKuZf3P9AXWQ3nFLgU
2i2J6x09HLApGSo93UBePiF/hb83nkXg5tImf/LAoV6S94g0Bxzi3SjJNgBjX2HnBvV//ncCM6AN
9jZDQMqUEI2QfzTWzOX+JectbWEIvshBMRyEtNPPjUyFdIMmPhp15JeBfW0R14BN8GDZPRLYSTQs
+K54ttqHFwEdNysDFz1Rq6fQmdHohNfEv4r0TQX385eCPquZZNr9hUWCWN5qH9YoJ7aKtE0bHLao
bSbF3wxj6Ttu03hTKcixgJ7Dv2hvE3jWboXylpg2CqZsdVGqcwLiBav6Olknao/Qt1ontqTf3Oba
nxNe75PkQSL0Yy5T2Nay8UGOVbLHcGxyymGUQJT3mhLzKfcksRC7t8r7FfwgoGU+RvcblmAFM/50
btb//ekB2LHswTr6f6izIp6o+eGZg6eE+7dOGTn3v7QJZfUYSVOT88xBExo4Z3YPxBhHRTo8ryis
WbNf2hEc2t9kvhuRRfutQi3/Zaw0pLmE5gFV3YaFmyG9GSETNcO7Ntx0BX3Dir6Jds8nAtvqxfqI
HDspuhTx7HktKIziT0hv4ZrWVLR2VIe5sX5lpR+wjbxolNNjmNpQH32Kjj7TmhlOPwGk+ob1jD9M
/lbSbzsboXJTcQblq0jyBkWwpuU318GTFXyVEIl6hIKjerYVsg1O43ouuXvbBKf15Np74c0VHOsS
iWiviTYBKrP+mwzx1AZY56JNo4n+rxaFhxBKNMhB5HFKfoWDJI/tlhy1UTij4zuONg5rWE87yyby
d219kBPMujbjM3NfjGp1IasLLqG4JpKMfB+eXBQWVGkq0tTi7SWhc8350MCt2Cj+hH03YWkZp/Ca
knDe+n+RgjHIVIwH9iYmOk4b84qaIoaIj3pK2LR5EH8P6iJlaJMJGnnuE+UlNPJct6Sm1g2dpCRU
idBYVHQmzR13yGgiwfi8pNMz2sLW6gcFFjyhWYVQ/L1SbTtpL7Kruw0JiICdXJHcI8SEIwiQZsHV
+kX3+cSuT6PuOx8IQTzH8+NG0JKFrHDunHjwLedgabu027BTcjwAsWKJdclWguBiTNRn1dnKD1Vw
zOqjJBFPgGJq+qBh0xStr6q5TMT1Kfqy4HlogHq173003iTcxV1Ps8hZjk6K9EPl6Yt6AQhue21b
yIjecAE9RtaMnaeEDrjEyaX9Tt4CS786atLhJR0YTKy7SdrF+0nFjlucOQ5pn4RPRm/PHXqQrT0B
4FC6TCzaYyw3O5MiSzwXS4r44HYQGJvVeGjcTyTuhyEdfpFP8KgAPL3ulMkxNCRk476b3fjHz3jP
q0kRRdCMUFF0LBYRxpJVv0eUGV2BcvSlZz0XucWHKA59kcs3ps7vgzqbQLsb018F/oRELKsWTW5I
UQW21R3MGG/YKofT67awcqAj5RwKAQUiotmHRrm7QLeFeg1e9C3bfzj4lbbUGqKyIyU5QhWmjbOU
I9ZFStY8tkynCif0MYr3/l+uX/AYrhrAcmgOWEkL/iTf1coeJRz3OhwrULIiNHHcysgeEcci/Iwu
7G7xgpL106Bc8HRASGpEx7uSkH4w3H6Ac3R+YjwRRLA1VlGPjC1yw15EHDMd0iANKs735b8uBQFy
5wSlDIuG+qd53nmTUQ6gkVCbeqQ8mTEwZYmAz2zE5s7aw9OBHxq4/jGtl4jEtFbIotiEAM6eqLVn
DgUK4CTmPGXoH9HtKdvHoLhcLkSdqUQaUKpN/pn1C6ChFCPD5ZYmHjZnvORL/JDhnxRea8Vfqbkz
yaBUAUYJJaTAOxYuIue4wfixynrXVwcLeBG69D3NvPJT8A0s0tBHyraDYbsU9yt9AISRgH4howFj
hL9N5sMPuBOfKjcmgHcPoiG4ib36FaExZfYf1ogZ+QL5g4l525C+CwdIizGHEItjTEFw6sYQ8/0i
nyBmJXMs74HYp8hVZBwI3LVot1HBiXKa6ZMiEJJ6168p2yjYGsJVvnjFBcuFOIJXUvyl/kC3wrHq
hace3fym6Tzd5JYUqLfV4fsTuvY48EptGWUgrUtu1yRd1AQdwsGQlDOVCXaHZivn6Hxt2C6EmRgO
37wJ0AENBv/fFJ0UGwAt7bJ2LZSb7ZJ1naA+eJi2EnK5D6FUT6CqQNdFXjh7I+Q4YCHQw9IKN9AM
Et+uGOMcl8BxdcE45Wc7wtTM7PfxpqnU/ALeDVFNWH64QorEyZwWe9N0pfDMO0QigyFEcmB/MGV4
6WHKNIxElpuSe+iMc3AB7Az5GnYdmqW3MRhOBY/3BbACkvIIz728T9sjI7j4cEmpj84IsKE5DLJC
If/0afIPJRXSbCIhKXqtd6Wz07QD8RAWAlGVzWmNFKK6kW/3Clx5I+CAt5aYNxOOqhW1M9l7NEZ1
3wP70FJy5JlIWfLR4Dt/AnI02fAgcBAjFxtt2DykdSOB12y6aq1Ne2yN9jz+tfqjQ1QHeImo2k39
2cOf9Tn177OYKjLsDMR/PwkJmfQOUl5eKp4TAVtSHdIV8wavlz5XA2gZ9v1tnrgm4jvxa412+iB2
tWR7956aN1WGld+upcH9krV9EJLTttNBS3GATHwq+vxzpp+c6vR8HK16XwU7Ax46XlOv3e3q6Jga
56q5BgSI3/WAARZ14AQc9eFK5szBjU3jY7FIJu3XKaETet86E422YW0a4/dPZk41C9VxBUxozlLh
sXm4/TvJuitcTRpn3aIxFmq4tPuldlW7U6edC9zY2tlSzzp16gh7c9ibU0SO/ihlQhi/mjUNxNEg
Goj7/tTo51K6RMqtfbqdfLCTy+OBYecV3aP2br/uQ3gnqqZl0Gk2xMqRsdKs7GblQ0KRkOgBBj5I
tMGSbkyckd+P4h3OFzTtOOhzLww84iNRzmrPZaksZPRva2sk49Ll1TNxEwjmiV8XIPXGOWuiNKJj
nLBOnei+6oD4nNmZc5zyoH+UQ2oM1TyYzEorz0bTi3A5wOcYU650qdVz2J4YG/z+oLz2r0ict1x/
DUWq0oI4eDY3ZLeAxwgPmBfaXshKc8PjMOUgGd7POoQg+rtEYA2ocdp4AbP8E/Rf2euPXv6k5k87
4fTw3z+50wnOjJ88KTyMNdWi1ZYW5gkHcQqT/txo5rU2i8my9HoHoHEjZxuOdVySA/vVPBqVCN2M
+f++Qc1a9t+xvaJpN+BOaWUSEabMAtrj4GAK56jY482VuGF80bgZx2wRS8gklvLnCFVehBC9IxD9
YBhY088+zb2alw0rw+YjWUXT7Kj0SyyMyTgmZ47epWRmetk0ceVRQqRLsXhijCpF62hvidmM1lEm
/WgaqZOIUqBDIB/4aaRuZtDT+jioyf5h7DQ+5o3ji+AXgD4H8eM7xxMhJsugiaNl/kxdxh+iPzgO
OTbEYNCMifAsfirtIHQGOmI6Vl1xbYgqW22EKM+FV+64yp4L8DjEmtK0Mca9wAZnaBRI0kbd0bEW
egIwZmOrxEkYKpfXnfz5CNhRm3VbkBEJKUOGokNcnhlxyfaGtRI+8ouvG+UXdxbcPHIvKBs28+eY
C5blHIAYn5D+2DEGA9u1GRjBCBmL3lKRy2XE30Qk900VoM6O4lwP4ohlUgcCct4LJdpBlFLRVYom
fbzn5+6LozTN1DmIAVc70DH7JtO5ka/LCT4qOrOqFa7Cfoa8m4EM4OkVI7CY/raMptGrJgQbTSv+
JOFKHGuMTNQPjqAG9wT282fCsxOxwkCGNsIVQwDPO7NZgUKHxKZVDsa0H6pt0m2rqfScIJB73ZGl
w5DQ+YueLeP0nDtzGhpRQ5aeXo9AZ40TtDwzSI1DasScQSUNuKgCQM7XhCobCgLrERcR30cuElmn
EF3VDeFH88OaQDaKPrUWmOJIqGlGCBoRPfOjb8lYwtP8qL6GbiZK7y5hccbf9BDltCn/CNPlPGAl
7cSH+GlAk7/gBGlaRtFbTYVENsI2gr3S9SHZjVnxhbgq7hDJCldw+RIZT62xbYIj1TsyUV0IfXzX
yFeE+SeSxyZnEn1EMgRmhrnSzqmhgKfIMCTrc2oo2CnDfhYnrmp+BY9RbO7IuSmdu0/dLb8Df2x6
xtHEhGcP3x2j9rojXxH5VXl0sgPN0BYB9vwZ5McabMZnxTnAQiHIReT0RvYg9B/p+Ld7Ugkp9KVK
Q4wHpcQuRDBPBgcUD7oHbP6Rn5LEylY3bINvHn4ecL4TQCGSVN/bDbG/QGfUv6WSqNhFihoSq8dw
zC8SrQYSv3k+4dyDKojIu5pS5qAdUfskXPy/fMT8DKJDF+tHMyb/lcGE8ZpOccijfAJDgMfHg/Tn
60adBLQSKCd1z++Hqog4HzQzFMeBddA1hxwiQnC2bO4cAPwsoPzqF+DohI6K/oCLO7tC7CrP0xNp
qrYrqPT9zLgc9JhjAGp6GvSoy42XnAyYsijfhqR70XC0yv5BPsggyhxrY2ZvWnjJlXvPFaniMrPo
pgttYX/BPfPXhLYkRT0/s+aJ2Royns5hUnv7mST+tpxUYBxMmIJTEbmcS8PERO11cAv6VJStOAmB
lxuFbXr9iC7DXci+5tisPyyz31yAgoQU4soHB3QW/AMXigveZ6hec62nLpSQOsO0iRgELVm0Yp02
ePHn4CisqcD1DFz87QEM8VsA+dPxkvawzSNShUlrxgTSzCDp4vfYj3iCeEd9CrAOjwwjIkEP2uAd
dLiL/YZ6erQyKK9sEnABrFKaq6ED/D85tioeFd54apeFtp3wYIO8rFH0zYLAB4IbG2l8zsDOyw2P
1kia2Lk0EyLcWrzEFg8UxrfDQU1gsOSZ2i0ZwZPi0FNCHAui8AE+Ro2XpAKial6waLDbFgCqdIqy
5jA0h+PiMcYMkhDLwUfoj39tgq/vfrsqKy8zlsy5POTmtY3viVsOK5Fqlq2fJhbRSZKMiZYJzLVp
cDH6L/w5IyWeAeIY96c2715zJI5xMC+Q0nczJNHQEjaQHXn4tGwJmADdIazwux9mgEJ9rOIx2nTD
9Q9F9WUGdwT3ORnUtDpgus3dqhUlQGjxDW2Dbz2XSfe7lZ6s47BYvWS8ciDQcxbxVQF7815iAJep
jzCh1tg+VoD7wCK4TUGC+friFRo1oWRKXZH0bL7DmOEhhZKtWuBL7G48LnzY1pFHl5BH1CjNGFsp
G3TwLW4KpOqAsTASgGoIq5wT0eKPFqfGDm4YFQQ3AFV/gDsT+yCby+4BgL9vUTXokJeXuPqighJI
LjNm1h0ao/ZRcHld+g1axRuNUmsUM/zp1ya+WPcGmGOMsDQMFp+zEMczJlsczxrxpdbIeYzprjaX
VezxqBjvzvqPXYACk4GjTtupOGDZR3bQfR8NNDOWRV31AZdGTNBWu2qVycNakRQmva3QNnNaC3E/
dwkGStNlnqwk04stLyBFxiI8zyNGX4V/fI0G5snXclCItSITGskeqV/b4etlkcC613lDT3aPeMOl
lIUUPp0z3ViM69fGKv50yU9I9Gq6z4Ti9Lnxi0kL7IhCPd7E5/Ybm0UwNV9/g/7nWc4MyhvVYzwz
cUpQb5Avk2SPEFrg3htAID2FycKksIRGsbEztHPNXlXtmgp2ytmRgHKLECmYreQBRf44VUQSzNOf
Ua1mv0b6SvnT0jGcH5toT4ObvKoyspzHKe4rzrR0FtSzTw2304pIilc5MoppYV6T+G7698j6igvq
2hcBKu7662l+OQtVPaORf8U7HMVqtG2bTf4NqhprRxnNLWAFdevzF7KA5wXnAzcLTHnFgeLR+OzT
XrrrVHLWkGiAz8h71HKsqvAi0Acg8eTD4ukdEdbNFviWaLlsgRHs24Y3bmDOwO+BZ3ShRwKKzNmn
t8T15+cwP3uUt3Dy6NwH0yKwRqieyO3mfzJmZBohkyPwi8wSd8agHM1N9g3+15H309HtzW4vHeT8
LQvQ5rC3YbzBdfG0p20xURoS7+fIkmsPbKzZAt4i1qDHPag9ojGK553RNIpI6H2rFJlASNCfgHtL
N6SHAOL+GNfJh54GYUAiSZuXlK/Zcck3tMoF+JFEyZyyBEFt9IMT0Luyfea7SNoNJbaH6X+O1ubb
NMVCI/XTsFqjlXhUp0gS26kBqrobplFwY1XUCDR+EnfuEZTqIVhS17hZu/Ku4ygDNJ0n2VwjLgjz
kjXtyX8fxIIon52jRcfABGdCZZ8/gEbcgZ0KTwB5/XqzapLV/zF1Xrtxa9kW/aICmMMrQyVWDkov
hCzJzDnz6++gfNC4gIF2+9hKxdp7hTnHfJvRKUwxPyKChlyu0oT1KssRFlhfaWEtGtkFzYWtwQNX
Xr1Nv85dbMEOo38+PgdW8WVOF0YpqI6CeMemvUcOB67HsMfF39B+YXdQlDfmTNBBNVjtS5QNn495
WVk+2LBrzaEKjgxEBuFoXNvI6oAvmnT/y2qOH0Jl6/Nl0B0kue0bYjZ2I/Wb9lyWcBgspi1OrFon
xdAyPphaA7MaTxNJ3Ri+E4uRD48lxQxqTukDMyNLbrJpWIyj719SjbdMP6K/rLMROaNNJiWXn0ZX
fI0MN2JwIWtKJMG8iGeA/3p2ZqJGCyWIz7p/yDGpKOE5RIsWX1mFpRJUXhK3/j01y+ZEjxwgItMN
P9bQgX+0KJkBEIPosoXiVQZjs6emwfTJPUfxtVTL3wzz1PSzGA7/znRsuvhv+TaYDJ2XYqF4sCRj
BrM0QQLoMrvbc2OW+s74QLwQNYutIUKFY54Q3vLmq3JSbS4qTk7iAgr6hiF+QysojLcSS4V25f2M
KIogA2Y8JA9wh0jMWcMnNwuLJyQIsiVM7GUIQVr2aiXBPvjByyuPFoUDIrNIe0M6lToIZNXUJgKA
R6j4u1ze5GOKgCul+C4SAxQ4lZsCZ0//dvmpFZ2OBJkD9Rhar0lz2Pat/A+Ikg0BgJcSaZfwQBfA
EJOp0Hwm64Luj6kVrwuvZtLc+sBF9s1zSR/IUxnly2+IsmLW+q8xLxlrdU8Ws6jFW9TAjAURBZyX
7gTbKOnvv68wHyBEjblmTkBfJWZobyw+BOYOlPgrH3G7TdXHWosuiuaBkTWcHqF/qcU1S3GaikWq
Wd1ZySiXMbrwbv1VekU5HcJmvODjK/NDhjnR3/EDPrJmRbqkIv79y48cKyEVs/OvxzW1nZyhULUZ
qFJNsg9EgEJtxzfRxK9q4LLeQHJT70TR4V3A0Uqdh3DQpwRuK1QGCwYTyQRulp7VKPLA9I5WNpzu
g38nD41k7HSvEcCd7lX8zghTnMkNTDvukaV6fcBAdb9iZpDuJsYQjDFroh62YEBlwdH49k9JdhkF
ZyXefPXuL1w7WyNmp97ErT0mNgMlJdwL4X7W97vho7nqVio5CALjjzcSJ0iCbW+VuKnMU5C8vsUc
gohrqy/SgTccUTgDZA52vkG2vAPGZqLBSciJX9k88b5X0SrYlLC9aZVvHEckZrX+cgFwCovf7Imk
5ULB1bZI97pl+I41WPnA44bBLfgL0RBzF/7SCwkwCMa0ygs3DcIdht105xkbIhsbGP2/km5kAk8n
mzosyOG3U+i8UJCFv/YKVvOsuQi8aOobIRSSTjYnm2UaKQ4Q3o1ydPAqNouLB5C2Gv8onvtftZ98
p6RG59luBOFRuRyFM5sr1Ys4QuZrJmygLvA21pBY1NTsBIoUmcfpybucZxpdQ+CwIaPYl67sEBYb
NnqmZQgCUJaHf96NX7n0vervA8oA1RsaGGjHGHV65jiUiYiyhuy/2QWDqrx29P4IdUktn1RvKRVH
jGdVd2eIqtMNhjEHGUVvWKxz8oJy9IS/LnQ0+O17yYpKwdi2yV5L+WQeNByf4pofcDd8+WliO1Cr
uD1ZBxV7UT7N7312m+k23Fm6J4hwcd0xZ2CVsNzcAyuOJYFxpR0y8YlcIPhjjDPoskUrqcRv8g7q
lSEfmQRJuAUX16KAqZdegF6Xy7cHv+fbtPs0q+Tb4YxkjKtc2IzQIAunVXpjGkTLQsuJOOjCjGhh
Xk0OtQzrKZ6GAkYtlKo1/2VCxbkCw76sVK7IfZd5TIi3aY3rM+Dpsfn8cURSk5sC94HDjHxqsP9Z
5vmQyNs4YuXvzPOw+Yzjm4yjsu0dAZUbNI9FLBC9ypflp/GOBXnVTi5/HSNVtMGkz56ModW/9Q3i
FjYmtJU6FK8vYllYlDIYwXlCk7aYFRDFZu7LP5cN7hlpPs70gAg1qKtIGOFmYG/bPzkDmr9vXKXT
4IgIuVyEsrJyUxZ9P7L3dLwL5l3aKwD5pHc9YbIC12uHF6d1HMTbyge3CSeRw2IMm45S2iiZLx0f
mlZ+/GhcHDk0oaxaWLj9k2rw5i0AV8AvZhOkFV80wujFavmLo7wTNrSZ3MOEunDCLlcrCuUU0aTD
w0vrWbxwpmtLGUVHzi1cMqmNt1hjcF8gum/6pzAvNBa+P5QoVd0i/z5xnsRTThLNVaLlbA/o0YFp
6KhCDJLfVdLXLF16MQmZ2684Qs9lukYZh2Btgg0PcVznjYSX7ZU/RBTUiVe2C8s+AeeQ5k1kF/xF
N2QY9yUr7/ez84WF6DlZNPLVqxYSHkf+xR0Eny/07bTcmY+n7xrpDmJ6dkkGAdGjh29fe3sjxYJZ
d2/BI/tHFIBHZlJLKZBQyCbfAyNt0n17gJYIH+BUCgglEQBCU2Ay5hjdITG8CDfgf2AkRdnHJlm8
B+kXi7SQtTb12Q85tbdreKT+sJ2C3Qz4vdjVUO+dAdB3cgpLZ15CLrRfQIAsb286isj4Edf3hIMq
5so5EkHN+388ZA3uXvkM0h+1Y7EnykX5nlabudzMN+kR4iQHYqVsVM5hqk84yfpabojKtNky9NtZ
OUooD0LSZkt3VvcrKg0eh/OY7broYtU+jnauLXZN2+H3g7bDQXez/AbWvuCqPfEhqk0830xmm4jt
VdtExYByQ951wbZhkux7E7aKYJv7ZAA4RXEgIyMkOxPNrM6d6AkE2vRupl6KggoIvtxlLJzR2EvT
Y5xeYsHRlU8/+Wp+JMkrzXXzBHjmzpVb5H/k1zHjacRRaeWo3Mq1+Jrifv6M0q8g/m7CnxTBTvSu
9e9GbGVPQFaZ4flM9rf/EGgJm25m8izz/HXbbFRtk7k9b6sf1jTsaFb1BghadxxSz9AvUnkLeacQ
U2oXaAI15Ap2k/8xxT/CtJ8kj69DZ3AZbs3mNUJz0NhaAEETiZijRdtKtxFBprtMX6c96KwcGi+z
hxygirUywc3tpZQRjCdgtvaGdMMSSRl3CvBHJlXDaU5sI7x3m3G4pI70qUIqadcaX7vAXNkJKU7x
EDHmK3erV4miutyVv3sxnFfE2844FH5hbiX6yq38R0nQS5/qyu2ebXYdQAYnNt+b6j9qcqvPlV2T
VbSZ4D1OvAz7JiFGz0ugRCUeOauBXQ1QSOHe3wjuc3zl1M9OMuEhXZ9zwjC1DVu4/ncL12LRbC05
OYfaWUsuhnYBn9CdivEajVeDeYxiSfj4u1Pd2AFhDkDZ5Xv0M9K921PwU05fRvRFmgu06Drf/Yu0
j1E1xBuedNF0CFZBpCHdhY40cEu46Ai9QILRcUy7ds8+Bh3En44JBBJzrpju2PhbNUMS50ykgnU7
YdiLNVlHCFnWmuYmymVii7/tzL+l/ohfR8S7DGujE4k+o7QV3nvtahx4xlV13+vWtCj2IeV6Bo4Z
3Y2kOwlIKiQv3YItLn0j+YwJnKj1q+EkP+HKI9albJaUCbW6r5ChPYTVdzfuZSY8Du/oZDMUa2Io
xALq7r6Xd+opeirvhDqQrw5XW2IptPiQD8NSClgyFWy+Hbnmmajziet7mDz0GB0r2auiqyNyxpA/
Hab4xbiUvhNYXfwFQMDnhxsQ24MESmalfI40DoJ3Q36N+mPrGeWBCZW+z+/DyLlwl9NHpF/M86Ah
Wz2gAVoKFfBaknFnlNpDy11McAAnJno2zmsf8TwkJXa+3fPf8g2Rd6I72EC5Ezin/2fLR/ULVxE9
ZNhtdD+1zPKBBzGvd1ySJMqa5jn0z6szxzBMII5hAXBws6az5UogfXs0qGsXy3bA/vA5YmuUADJs
k4RJLPY3ZIAIXb+5CbGxgd/MD1pyB+RU0geLQPn36gDSdyswcgIXeORzkkem1Gs+P5dGesAZyQ6J
hSHmN7ythcQ72pVTm+jbBefD1ol6ja09ndz8JVGloOA19TPr9wJJkoTjcnQ99cFiIIQpf1hUJfWe
RVkFY6vZ08gSqYbQhXqZrWcSHHGiFtOH77+2mOXBjX1xgdW/UlK8g9IeoTSJfkP/2awuufZF1HfZ
s3vZ0EsYiLKrY+8fDdKvSkSwdsQ+3dEGR/9Kd1ySOuME/LrNmyG9p+W72r4tYd9MIqwZt4E7obNk
DYCC3TxHn0Nw7KujMTOr3FTTR+x/YhfRUztYverNW/apgiMs37sXtN6QwP75XAFtlqFr+p/p6tMY
PgvhgxLK2Br/b38v9xtNW7O/V2xFxOe5ldKNlmPHWUiCnIhNiv9yW+FHAtuNrz7a8h6N9tK8rzsv
qw67qgJscmxsPwCafs/VZ9u+TuN7hcLrro1Eijx7+SlivghRzV9m/1qDtVCeqVOXW5ltEK6VYscu
XAEachAfMooBbDKAfdSt+SqBOl9zVkvsH9mjBlvmS3H/3+pTpwZlj/LbtDAWxybKxGEwcHqTLLOI
yCtSZMgx5mg7VMiBiP4BSI16XliCBFHP/7Nco1xCVINBG/MwQiUUS8iZcfB16GniXSBA2bPa6lH4
d716hPUjm11AY1Qdk7T/WFVQjd7z8r1OnoRIxB1pWtQlBmM9/AnlT5ESh7A266sUXClFdAYxk9cy
W5UhLHFYe1EJEqtNWbIRmoi5k3YEbgOCLPo8vJsEy/P4v2nNjeXFfETiTaHI080TVhqfTK4R8jCb
kbVdkV+wfMVYvVfstzZ59GymM85S/T7n59bkBnBX4oH5IefSX2QmfBYoD0yc2mHxT1TlC3JYNCtj
xyeCRMjQ8kbcjQzX15LvgCFqykl9jUY62tCMJWxrq+3C2sAEwltsIFgDWDReb+TDBAEzpfqVw8zS
4c3/8DHNJDZjMfFOorJMd/bClAKN0jJ1QW9tvDKRQLncfzFtqFsWOpVvfSUMOXa1iID3XE5nYToZ
w72UHorxDMznbK/m7eLOQTR5SopzOJ91DHMfq+Jl9F9XzA//Njqa/Z1S72JhN9vJrug2kQFJ+lPC
zc47UzgquC+FozSfstWxWR2H1ZEhiQrzeRcHlMUkCRDEx7jf9bG+PEfAxt2+hZiX3GCMy6FdE48m
WYeAgw8f8Lyb6cfdqt03kO4oVFd7HcRAeclhT4dL/iBzFJNg8NrhKqj9U0QAzE8qbIPo080/W/9e
Zvee/HXtNucukDdrcDTzWZY/cvUtjk/pS4IywXnA2XIXCPzGbApOgO9SB3G0UxGZCii/nSUXrDP+
8MniECoZtrXHlDxL5qP7tjrFyrUPr0JF9pOQ4BH8BdH4V1E7+R0Sh11n7Itf9nDiFHeVbB3tKL22
V1g1GY23M0Zb8Rlqjg34Kbv01W3KHsr0UicWptVqXeImau19SeJyszFHWwIpK54K2ZLWWvIMZzI+
9vbq2A3eaI+2SMvg7/3BkyAwn3WTE+MuVI/evys1TolzA0mVmQ5YQ9DEXwDimWmdU/EqgB8Y7/3g
jHu9AD79Wpp3E34oBiACJwtcDBIj0NewQ+VUeCrvxtqZIO6x9KjBCRjP3nUjY8crRSCFO+lLTlcW
utJb0CDntBRmj/Gh4t7yjw1Jrfw+XctcpO2efxJ/avzg19jgAalfuq+BkV5yl3Oaq01O2gI/d/7p
gZBlRXwhlSmZTt0SV/5R5sw/nVh3mrdm8EQCa9Bd1m+pQlvT4H5Fjghs3gs6puQH+arjbtz3Cma0
S/VVYBv6DdEs4MMWlk4tSXaphp7KKerthX/Wgi/b+wDVP7roMEa7EQLNPcTORKrpffzNY+RvRdIh
AwqgvkmD95r0uUvAd128yCuOBnJ02YO4GlNh+sbjlLIUswMgMFQZg5daItAA1vR3RSM9ZRfqjs56
eMUAEIuwVRan0jzpAFTPBtqL5m0mbn0+iXuSu8kiI3GKLLKeZ144FcIprE6zG/e3RjkQGSRdcuxv
9SmOj8rsZcR24ZcjMRV8z+YfzIXtkh7sgLnUCcmyy1PGwsavN8WdFaakf8AYmcQ/NWso9XWoX4dX
HDUyzrx8IVUNbNN+xeUsLpstm3F9tUE+TAQy10NQbOGzfOOygT+CLwmcHljVERhRjNkXFxIFtr1y
yurpE7Xbr2fcSMOjwE95GhZo2sJX1YkaLBwsPuiEUuUUROuwx8S8Zd9m3NCXszFBl40VoPGxfcOn
c9AOF6WLa32myUuOgMQ0Gjn0y9112dsccA+hOWHZyTyMIcxLO9hydGLOgjhGMx1MBknpgvTiT3Ac
AnzoEKfn/eLglITPbiL16ZsP0GafzGD7YLt8YajdRRfbkkQwjumwOLKhzmbqbgxRjmwxk1afnfI5
bbMzyzUkGlgox5diBJjnwrjPsmtgXvviJhiwxztI5N1FVi81yWotpswlL0pK4Hg6aKKRVWCVLXFs
bSBqSTWjQAjTTCNsBJo4HhlVEzzrP7UT5DA8Iaih8YSwR8Y3+U+5tFzQG2gMeWF3lwmgi058iqvE
63RiX+mwzjsq6iHXmVNdGv+aOL65rvcEFlXw4gaOGjsi4ePYfpT1AaKPYOyHzitp9+dDpBOMeBLV
U1NvyISbD/F49BvbTDEMnav8WmsnFcSHv4bpU+1yapZnbI0fU3dvvimMUFdtYHVFDOxLkGJ7PrQo
Lx86y495emLzORU7Qd8POreAh6LLzkAbMM+3h/xNid6b/vK3DffJ9K0NPxMJtMWNHGse6KS1YzeL
3EA9hF6E/R0g87aUN6tik+IohYZnui3aVR/F8GZ+EnxjVod7ARIsPdfpZSC9ZXokylMd2TAg87J1
hvW2HtiLuurAw6R4/NuZEah2kpbclaPR85LB8mdTEG5VmOIf/6MlicMOvGNyyZOL4DsYBlLJM2NH
jl96fpXPKWaJg5jkjJHFoCu4qdktVVGP0y29Kjf+BwFZqeDNdnmzIS0aV1/i5Z9YgGEgdVtnI0aP
NhANUOewkULfVb75xMoiXCitMN4wbjuhAzMfuEVjPpKOlsJmmggjkOcLHQNPOW8CfGXfg3IcSdIE
cAyqqV3eEcwlF4+2E24YNy5gFJjhBLgyepS2WMX5eBjlOmVjxn+w3zB1NM1vZqGm/4XCTZGWrQmq
FTZnmHC6Y7WISPA2DCPD78mJ+Nz5fhIWDfd/DszMZeVuGshR0B8j18pifKiKx8LxVz6HzIfJuLdI
5ybimni6UB8Z0pkkM0EnPm7RDcGWQVVMxDM7rjHDc+lGf2WLKGz0vLNx9NBAMJpH/fJPSVmVybJe
ZGQNdwiBCrvSFStvMtwtmImsYHBhIFUyKlgEiGzw57yG5pHUaKR20HA94LJsl1cmkSJuIFyZReL3
JtVUPej8IouaQCzhg4k9+iQhCZZN9YCrnuOHGGlWtpCi43v3q0GWlu2hP7qM+gHmKDDF2XJRskr1
utAd2ke2XKRqHcmgpq1BBEiL6IGkNafRQpuME7bBI/0A+Syf/2FCmnnL0NTPT7RhtfRD40U20i/A
iB6RvggiEvsDvvgk91IStiEzoWNyY2aPzQFDgXFnVPuifEAdoqpsXNR1ZOixgtSDpwRD4YTVf+ZU
eI6DEyYIi88VBRmct41mGaDW0IZQyZK2jdoeexsqZeK9EcCv1hF6jgg+8rLN3PbjOWQFqz8b5aua
OFMsQ/wrNzcxuU+VwwUd598xcBxgTVQHARHcqZ3o2yhdB+2S16nn3qS4EzUpmT/NVmtc6Z4X1bZu
dDvTdzmG4Omk16nVlFd+l5m/v+tR/dUMmRw+TQ4liHG1Q0mTD8+e1yhCGkmpcCSNqAucGmBRvCdv
20fapy9Zt4QjkdIcgHoV9kV0qN50kswL/ENnSomp2dcQ21h57kdoO8ExFo7kvqjFSTeXW1wrznF3
k+czzkjJ2kRZvjHElwGlNU//sber+ZJU15x9lXoTRrK/7tF0H/27aBNSO2f35PIu0cTyyyrlR1CD
SLxr0z0IkbW7QvMmam8qvXDuUoG3zVqg/Ao/KWpHiHE4kgk1Y7JAwegvgTbG2SW1VUKMS8bTIn1C
WbBUhgJeAVmxQul9lXt95krTidotxSxhG4Xk1pNb9lSw3saHlsnOApEaK27Z7XD5o/harScORHi8
a2lAXPcefyrWTHwyL4P+4YdoAGmyzLRcz9eivG76acsbRQAutibzt8XKQl2GyQYyd++EWF5WJLzx
uJiI4mBvHAYkTtRcKdUZVxW++faz3aPlzi5ifG8CVxQ2UYcq8RH6uFzkG0Hph+JNCp+riODeNfhE
uC/5aclNHz8Ek9BmpJ1IvLemhjjDylDUMvHH3pF7s2oBkoD7AQZN9QhWb6RDKhw7POfFqZlPaXkq
drykdCJJSQLuqQEMvDoGAQy5Q/ZtArFu15V4MoJTlh2m0EuwX1ZQ3o80a2Qart7n/E+YfhXjTx3+
5MHfYvhRyEkxH80fjICafsUxlTSY2UilelX6FwG2UxA/ECYpTL4Rxg5TuNGGQ1sSJxc7UaKhDlpE
cux1oQpwCsHUgFCfNgQfNJIFxzPtr7UU3vN+i9eSWoqrAOEhCBC0YdjDTEogDPvtZeGC2ORshj9x
+QyfavKS5G9N9J7bSFV7UuIehfwEQAcyoxH/JOIfrb6rCTi2rbYmujAG7M7WaSQlYnASUkFjxAzS
HVMktP0AEfmmMF70cmXXyXWKLtgzMF0rR/k0slmLHsRKMws0Lp18D+fbgLZm5TJQ7b1ixJiFF+5R
Vc+E0QjWSZRLxa7EVNA50rBAhaXkBEp4lXJNDO7c2CMBo/27RkRRew7jc6WcIAnrxvsYvEvRhV0B
obL/f5EgaW7BGWYp35UKP9eOZ2lvRG5cS3BjLCV/6gTK7sTm1DMY5DrMthmJSrG9YgtCwDhx2bEt
RN6MDNuaeZnKTb010BLaPaG9jwpWITEP4roFmNOy+MNQyj+k4IpdcrRn3FtLDj36KfUqZtsBfeWF
PGxmv8rqmoakKvIm6Ko3OhIf1Mx85FA1BQKlPJGh1tKOlAggVKQ92/CvkaEewcp4KOhW1A+J7pxG
RrQOmrbN6aYYdWRIENk22lVhWYVsC6zbAjejJwY1DWyEmKq35q0bAHVZkXK7aN9R8ZzL+5e6Yj+h
YCzZRCxqBuZKqKFLV/Jzlz+rWlg43pqfkIl6+6jXtvHNz6CUd8IU2HHBfHMdUaPIlh5fs7yzVrPV
hV+lJ+DtZsXanOtXEwGjwsTsgq1v/OoNFoXHSlyv3E4/sJXx28xmojzFbvScxScPFnsbVWFyGFhi
4cQdqM8S2da6Sf+YBvFRf2ffbhPRYSbvO3G5T5G5hu+B8mqoUKHJZ97KHff2PNuT/Fp79Z9ctEX9
6kPa6N0Bno96DBElIgOMzhpu1Zr/ai2RdjTF8WMG1oMinM1Rg8cxm60wfeugPW0DLKTlKyjnfMtw
AK2Af5NZQg3YxUX7J8f8yAvWx1fdJd8t233JOCYeKWO46u7z0zDgq3RuOhGmuCGYXoeoflVQkghc
Q8z93vPgnZDu0VQcLEjqPoEQlYx2Ga6Fdx0aEfK2AmGRpZdLZHLeLZHJLeZoXNP28K5Jp3RYArMH
44yGcDfzlIF5YMIM+IhSh1McmAmym1R6ZON9qK5je5uSD5IeExPXzkOpUJETQfwQszs/OMVEWnsb
mqtSvYv5ncBJTUKgh+GmP9QGg/YNuBN/l8+MzqH2vhEG174IUfhnVQG+xk4jbGtV/DsyNj5nVJgC
aRQURaIzfCl072xCO+wwSwKpKWwoZCwN+hOJiBrjTsQCD5Hun5KD0BTxkMCXYzSG8ApuYA6fStg3
GgP2na/+KYLbyGqBK3zW7dQbIBhB8UPwgaIuvXXdVvjm/g8KC/PeNoI3Mp75TLFClpiV8BIMh4lj
AIEHURePKGYnsCV93F+zpAlapyFrlo6MJQ4/bkKqYSHrdMewrh2fdq67ruLjNGwIWFTq/eB/BLB4
XSG8FEh/32oAOLsZ2aq6ZxekfbfgDFowpAEV6IUo61wSQFRKtq6fZJO46skaC/rCO2UK9Y4ChDKf
dxpu1fFkxndBf3ILk2cZLBM+KqQ9ua3dmr8y42VjC60AY+bvN3ufnhKEhatiaATlULyQo0iGKxbV
+dKLVzO59+Y9eLQEvmNjhSfggwhgZ8CvgZvSC9K1ITLCEoZLxIsXYFK3B43bhUGyiWSTL5koWkkn
vHLLhISlIplqaupyi/syjrp1g/AOVvWwUdNNGrPpWh7FeN714r7PmXbRyfXODFJh5jhhq4KCnm92
YtMNywoFwrWjShj6xB4Wg+l6NPHAgI706mwn7LKYRRQlMJD5a9E6gfmTmThRu22MhPpbiDalN2b8
5ZjcL149Y52Ia44o3kZ4zpnzbJWdAr0/RY29M+gv5G1Pjg9bKqs21uz7DVZV8WNVQVE5rGD75CS8
espifzmxYFvJm06WdmQ4UiYpVMOYzSGb4qgUNiqedFqMbMOrx6PNYIuAQn9bio80fi3QObDGwdwD
mKI8dlRijOgalwFbWJz66cxLRjWdYCYPb7xEI+Us09z5wgAtD465cBz8I0ZN/RmKj2Z4bfL3Lvgk
rVWj3oupdLb/IlwNf8/eF4LhfJGqJTUzJugFQWLx7icfsfzeyu/BdyQ5uvTeVnYnH/gDVX8TMebf
3HF2pZAD8stffcrCh2q86dlrYEcqf2sjLdoQRrpINRSV+YSn/gZftkgclO+4vIiryyRcwuCql5dV
eclW5144NztFOFXBqWkwJhyqGYrDPupgzOy1sLcqdsqd11eHaoVHhkL/OPX47c9iQiK2Wtwa4Zb8
2r/CisXJqw8UJH4BwjdxQ0Dqmm4lrTAgGVBsxqP1b212YwCUoFLrN1K/EYtNQulChBjh8rUrmm5c
RrbB4kW7I9WOirdq9T7oH3r2h8onZ+xuUbRWz+jO2CpxIrwVxU7/xTwQlg5DYJIXhgDSZq7YSv9j
AmOuIaF8xNKVrokafVJvYbMmX1LVPAm/78hCdV3PNhP1iV/1kZBShd2ncG5Xpy44DQ1UqkMFPcnf
TdpOZXeNu3A4FzyyaFB3/bjNyt1EDGy43+rqZujOTXeeV14Sfc/TVyn86aVPcTywB23PY3tKAqJs
9/0jYBrYAObaxNNrkL4W6WuuvBh7ofsjCQSXvY/qC5E3JqOsRaWXYtT219pMgbMsm3JcIo+U3ZX4
JiScZnssf/OB/NsyO6ZozLNjxGodcw2XNxkG8naVUZ16U+wRGOVlsP0VK03PXXqpByQ671n1qQqE
6G3U10S9l+mjG6GsPauCotpbNUAByYyA6b+OQSMR2PfsibXtLkl8SYK9flPkkyCf1OihNqfNBBUR
DwU5Cwoi+Cebbf6vRAsXWCqInBUIPytWjnnIKNcpxPWP8u5/C8aLSX02iAQDHAKASwSmzbfydWjP
FAyIAqjdGgZyyEP3+F3n7HrmC5WbO19ovG7Cvb7y5OkwT4ceggZ+yAQU9KnrjzdzRLr2xWGRBXsK
lmZk2wT9DgXCnjBeBdyBsvnpvSq/af3VQN0pn32gW3ztA1caylR0ym9m94KgpXC487XvDvVYttOc
ViE/A2ei6SQxg/Rdlz+1yLFMu4utS/mnL8ijJGvbInG2Kg5la6FQIQtYit1Q+mzoCfpt/soKfui3
UbBP9AM6GeocRcM255l4UKSz8J36NoHWU3dtTU9WPPJtIwbW7abPT2pOFCh7/zUSfEhmwY0vJoF/
BeJZOjDzZuBtoKHkpGO9PXrhqceafSZgtywvOsxSYytL6Le3/fBpWKR6XwscQcJySOgDb+0fosFX
4GGTg5Qcet2rJq8KGAHvy2wfkQgKzeHT93cmJLfaa/O9yTvDtBJG1aYXRruvkomXtgVy7QLaZFCL
J4x/dcRgtTeCfQ1BKtgTnOMiTxLVTZwdfZDk+JKDLdvH4hYQUJrfMrsZ0MvfV9MtplXKDy3bMk+G
QNSe6pLITav34QPY5estiE8TKM/+UWS3ZkA1vUwPFGYLBP7WNoqmXEb0hlhqUTWFXMvb8UZdhtpi
RLVHkRY0Z40qgeG2Pd5EIAMNN7y1uXA1+YBzJohrJG0BwdiYJx4m5b3DVFRtyB83XXzhLVSVMx1V
QzMXvGvhiyxgzQaa4JK4TKdhEtIq2ZP5jYxlZBmQWGb0PiTEHsYOKZOv3aePt6WxpJUr18fCcGQ8
1Mp7fgki1n0nqToheZo9HaJib5Nr0W47ebNWwDeder5s+xwE5xiWyEEWwZZwjB1SzFUkYtCQnZH8
DOWtO86Sq42Y83ZpDYLA04MDq86V5KbFW7t6V8qD8CPyZzNSfbvCDqM6vUEi8XHsT33plPecMxkR
AKJPe5Rcpb78y1+MhL0veyj8fj+kPB+C8Whqx7I/DeppBY3dcKOryjvTJ984uFfHYC/+KYe/7fCT
Hdv0Gkyb7CjONyG/JQDoHsFPTurrLu/XSr+1+tcaGJ/voPOK8BURGFTsh9iyag+tFKIpdEVp62UM
fRsPQYqAfUnbU3HQxGTWGK2l+GtK/4hIU7eFzfHYTwed4kK0NZDyxaEpDrrPxMGL1Y8AqfNJQ95v
PFZ29EMxSwaO0D/a6Zb1V5/MAV5/Sz2hA8uBLV/F5ErZZeJv+c4FS6zu7XZVUyW80JCWtE2yU8kn
+ZTinM0OFdvk+lB9jRhoPvzuygM3XXj/FILHxsB0erhvw0Epjrlxqt0dqUD0e+OGbuK/hxk5gOyu
YAAcGZswq7PivzyhLbwkq3nPscm5ORC+CbfbYdWcaFw4j4d38aYtFLP1ivnIuDZJbEUUhAstOUZ2
/cp7inNHVvfo9soYyoMnMi4mOGe8TPpnATu2vDZvObTl4KayTisfRsoydDLRWFqTvydehERDu2tc
ql5xyYb+rPzP8W/712IUJe7dOOStxtCKUmy+BkudH0IUAt8Ir5F8LnTnNic/3TvWXsIGwjV9EiMm
ZT9AKB5dQ7K/qsGa3kvwPqcu2jR4V3ETL44Bd/VMJkxjW2soLfp34S5khxSh9KFGlo6jlFQd3tAN
/LKnVFylewnSMvJkYAeT/ePzroEsh40JjgUS/WnbVGg0PWmnuyE4JXZU5jpKPD8mShsL6J5gpjk9
9o3NEzYTkzDuJwhM5MvoBy6p9lVOrqFyprXVmIyKbjTuacE1p1OciD6Wc4q44YzhSk6QsbiGdCzv
9Gwn+ds034bKpkVfZimR80UbxDdTIBNCJCR4pSdKZ3DSqx2jCY7UZT1K9Ke/DORElOuhxUiU1HM6
kCB6Tl+qbkVczO1ZQpatHNFh8mpXGmYl7mbyZ7FYbiO2H7ot7MynAYRtHcQuNe6eJpd2zIy2HOTj
VYBBuhO4GleFrem4VW14r1hT4CGUds3aoVuH2e7/iDrT5UaxpV1fERHMw18QQiAkodn2H8J2uRgl
gRgEXP334Np9TkRF747e5UESK1fmO2WNem1sN7G4GP8kTUBSqCOIrtJEwnPLgH5f0IhT+uaf9qd7
eUpJYE447OPlQyPTZ8F8kH6NqDS6pUaVvjKV0CjcNSbi75zzMDDduBnrSULmC93cdOYO0AplN28F
6AU2yoykxm8oZOG2ZjU7RLVYw1mzR/FxAqJJsYQflW0kv7/wg4G5kVOJ0uBdV6695DL+I0EFMZhQ
6lVuLn2iyOP6b+/4jX0Agh/B0RFxO02+TRC2DcjwQ/7JiWHkQJAMToCnqdiww9SCPADeIVpnM5Fy
AUUyTznVY6GkO+PhciVRGerH2aqOEgzzokKmKq3pkxg+Wbtui+9gG2V91ZQdV0pasABlXX6xcGvE
KyisEnof/LWGqwGIRAhfQUjyciO/+ywBo7UUnGX2c2BQsn7RlRsAC/lQ6Bgr9944ze9PEkmpHDzw
kcRueDV3HwnOKn2sENYadEG3ERf6tiDaJAHs8ZE6yS9/fPma6qOJ4t7u+acr5I6fjUGChmJhpn9E
RLmal4pfZv2RbXi+1bvDEWAtGANjTC84x6SCQDn53Qdt3BkqKjN6qaDBdiuvmBXL1m6hkyNkyPyC
Gu5vecX5pVlEpYgSUj1R7BnvLNl/YK2FocMcBqPDkp0QkVe9yFnJKJGsS/iTY2cCgJQrEr9XL9kg
GZoD0ZsnNsgXHeaVtzr5LC8TKUkpEi6a2jAj+B5PGvsZH8SU/VL/3xKWvc67l9ebeqnjs6i5pb40
lL2ksGqeYXiVSqvEYUdSC7Dr6WxC7gk5QMm0HMHInYq8HYLkDrn9qWvu8xYk7+OCxokvjy0S6PxB
WlU3hlrgsyUuN30pEjS7jonmF/2C/c9c/I0viX7LXmZzJXijidjN+VSfm1oNjY7gtnXb2I+oZMcE
QjYIelduyDh9ZIsERq9H2rQe+0AE/IELwMm+QjXSu70QsYvuKJTHmw7reTDuHsAQU6WR7MksZs8N
zceG+etxki2vvYA0ml9C+/USPuXsMya4dUlEhz2Q/FxtRWEzSSzZQHmCFSRKhF0l7kZxO01uD+5P
+AmNI7Y1rIW5r5PNSniX6IvLJgOsg4jmV4P6momTGJMYIMH5YZ37+qIg5prwD/CE2rh1DrLxnd+C
OIXe4spbdb5WRxJ65dOtsssJLIPNy+vi1wMc02HuErZT3Rdy62IEVi7ioniXdLtmq0/sTcT/uOOi
/WTvfIE+15OXmIDbt2fypv2Vl7VMtY2mKtKqyEIHtWUHzeuTNyWbrrJ6iS3CdjajGnapV/aHmrGn
2Uufwt+ud6xAokNjho7iMnzWa+NzQBiRBbPuGGkBo9hGXzMVTqxDQAps5zwJEMNuEY0/iJxjeakS
N6Ffnzl+80+5+izvdodRuNie7tjbgzj5EZMfonZYn0c5GHOvlM+teZqoQ90MgKiYUJjA8EykbTS+
Aiqq+EdFhdxka670grgU0eXotAHYt7LFqFZ5iJkHg5Z7NbC5QvB7yi5bsWhUP/myHEUp6x6cDt1y
QVI9cUvLBxgo+yUeXGs7DRtADhS0LTAREOiqBjiIMfKpS28gwTjzIyA5jcSC5f/rgRP4ItKXZ+p1
aQO1Ww7Q3k1E8HMnbYT+5LZ9jjDfHwDvsGRcGunv8c3uO+hMeK4iYwhkwdhM9CHYufktyzOoyDtx
ihLtAB6T1afhbz2wbmYxsL7LnDVuuRwUbDUmVkzgZQadEIzpopp2zwdqQMcqrq9ifoZrzW2M1V1+
F4sPHtDJCVuTQuaBzN7RquVEl7rm8+1F/cB+8p30Njqi15syX4YooGSiU39FRb+qOm32KOK/Xj3+
U9rBLeVnBT0gB4157ZKd9N0j3nQLYqwjC5uJNKO9w1/dbmpGxLPOK1FORWxrG+RTDE89nVLpQtNl
OsVgBxypHiMumpjjr0TZGGXyHxA+wLxX1Dv0HtTXpF/JApwVebRLFbM50SEwGoaTcoV7EKtWHJbq
UmV7pg3ro2dIk/HMQIi4NBio6tlDO7p0AAIuQoDt3x5Oe4Zif+VFN8TxoIhpcKRxltBzOK9hafYO
qJvFeiAcUUfWp/x+T/FYmJDPh3qhcCwutFnaVjnIvyWdZueFFW+AbY9MhSBkRzQ85SMfbdBOif1G
r4UNw6JmoeFom7oJQEB5FurnCnka920wmNvH6ypYVwoexOmxqE4CbwLB0p2TWJ/atEnqjbXRSeCp
ToN86nIEdagre2NxtYaPvP9M7979wgcKVGdN/guFJ0i8r7EVCOwuD/lICOg/9DnaLJLtbWZpNQ9T
ZJqAS9q3IJ4ADNViOZnHf0huA4ez6PW3SX43H+8lMa3Ku2G8PaarqV408svEnSJsxYbMhdDInFu7
ecIy7RD1KDURDhup3Co4L9zeXHQNy3uQkX8qOiHty4SJtnfydReVNJKZw4awgU6xXpgrOjJPlkkC
swlEuCXr7QAQ6D7fE7RLUyBUC3nwjZrkXNz361exqAird6ZqZz03RcZmjtAa1xmn+Baw0iFGXX2w
Kp8vlsx5UETQrP6w+/0VdeO+kg5TeXqWJ70+j2BxxSWpQvwxUvr+mt6m+qpHJDATkrHIBRYdRLnK
Co1dnG2VdNm2iFTp1THzhsMTBiqQiEtGd9IuJaKCjwIhCzFumgVMPw8hkw2PNsyyWi+8FNEiscGs
QuC8DcwJDp27rvOyljx0AxG1Q6T2R/lonOmIW0ziR6BXoO4xX5j4O1D9VJDoLr4KzgS/BrCKQWtn
M+5orvCTXimS0QsdS9TRZZDbQEAmUQhcWjyxpdspwIJzM8ujX3FujsLg/lD5xn7NVCOjJAv4dnw5
6vNmhtVNtDioHIDnl4Q8iJ51XhaOeHdaBB/0Yd3SM5kn4xXkBq0xc4wHgGTEIWfwxuI8SJCYeJNw
Utc5t7MPNzIzn4pHsQS3ZzjiL4q/8Db4f8lmXOAGMiIsG8qXsaKn43R61asxLP9OAD1JJGIg4u26
ZZhIti/CSnInQWvE8gno4xG1yY4T+NRsr8r8G2GYAP/ZR2P4LVZ/ZPF2ZR6N7mx9IAcgjJsw2Mel
jQmw+8m1ZYzoZHHNtIM1Oqm8544bnBsjz0kYL0r+DsDwqu3HBx4+/doN70X9OWmsxbKxbxVuqvmC
6j9SAC0/S4OB4AwwFoAiyZlW//61/5JIMgskc4/rRyXE5LUf1N09fS9YH696BNAlP9nPw7rEwI4k
QClXQ8lg+xxbr2yoZ32OcyAtaan+wchWrZglszXvwbSNCZtefZGn8BpWRTrv58X5nE1BjCmrWAON
jkXU9lHVR2kfWWgJu2hA6seI1ftY1WQjJBnZuhjSWZmBVjvVZ4wCKBHe+Q6UCJzuMmLnjIP4jxe0
wma8et7xPnoMPFyDXJXWY5GyGuMPuw3ray5/3qAbrwAQN2GVCaufJl8neYRrr/tFDumU4TYztmMQ
ZbG+sSuV0KvtPzOfTuLRukWlueDlTqx9JZE3nklt4wy7aci7biYzXWJr35nAmmZncoEIPk+PkIHN
kgFwbm2mQp4xZtIk2zLCw9PXREP1C2XDMdDwm10K8+8NA6CylIg9WD0ET7t/FyRnM3ZgSpvFB4Bx
GkLteb5lukfqA6XGyCZ8Wo4pb+WWfaDzceL8cpwqoqXUJRI3RHGcTTBV5QD0QaORft1a3ETLEVHZ
y8Nl1b2nrQ2QhxcRSolvMhxARVhcgQqKc9p0vgEFDDN9sGaWt2eeQLCqRI1y0OD7sUgj6yIG3lOY
aT2uuxwhPwvIlzCZZn+VysXs8ELX6MDCZ9UJKUubX/MCNHNA94/lIWX+juDC8FbgDl9NhxT0hObF
TgADGd/mU/fzKL7j/DtxZeGg3g+xD/3O2rggP/b5Dnjzhup2TYUUfxchgz/VbJQR/IwQbpQW+JF/
CU1kCq+Z+Geo1rF62bBhTHvzYFW5P1DtlnqbgdXCG3vgTb8km5p1NxvB6XTnyY+4bZIX4smNVnKv
gHYg/p2x6My6TNK5wendRVn5hZdMJT3iDRMalCuQ9o+Oe4MdAq+ge2/ZJ18exD/Aq0ob3Qldxj3W
7BjJxIr9itsKN2ccVuAuc0zvtvzCDEqpL7+Sc8H5INTU4+W8sLkkNs9//lUCkWH8x83ppGS8UKlQ
BeWEfqPM6IsN456MAgz5PUFsJOqJLs8ufCYfyuA+pAXjv53xaNLfuIoFJuh23Z5rog14V9jNjOT4
P0ylwXVNThmEJ9I9SiqZEmSbEXd2Q0gEV5of00t6gehWjyica3D/JYL1u3h66CvyZKsNwBAUrFkv
VBK9yNwi+Qr5UlNtKrz3Qthrb1Lz/9m/OnwQzSUHtenDxaHngNeLkwAEY5wBJH0IVBozKBNWBSk+
x1on6hmjXu+bM3eSX7EQ3Aj8RYuH+dEb5B19F03ZN7ba21omxNHcgf9T86dxw0vi3wE/QAflP5zp
XF7VbG5p8N+Siu0bCCHR/CO1p5ue9rCeqM5g8xscaRi2+DaJi9a/vr837ECjX9IOWETokvPawRNS
hzZ9FgqnD1jRzOHL04klpIce6T+OnHhJn4ZqcEDeFfLOoB7kVE35apg2yP1cjAHmGEGDo55RZzFi
o+L0VA/lX+7kuMU8OH8/pA9ghMN9reI7yEO8LvGT4JjlKIXNd5LZMXIfZoUVjxgvjZuLnQWYeTbE
t2FectL7FkvqWnqGtKXAYaSYMeHlM+tWEk65fw6XfLjECaLJA2xC99prxf7mvBCYN+t/RZr3Xrr5
KltnSBqgDKu/3AtiJPDDQfZpmDmNlB2JlHJ5C76YhPd1SvyzhUZ6SZ3RCq5+kMuhmbtwZdMgu3T6
0fdAdPmbd7Jk5wu7Er2n6OF2qEk6JoPnL9c7qJW4M0gwlQKBQBVrp8RRkx7a9qABT8gn7DpICuX0
s5gNoG8v0v5vuCW/hruLu+ebyWYgMoNOeO6pfp8C0M3h0CNaOEwg/lyz0tut/TCbj19TeEk+nr4B
45H7zaSRMxSitLlx5PaIbsCT4NOhoUAquTOhvEoWuMFH+WAwfAo2XN3E4HgPYPDp2KobkCRUiD4D
mbsZZRTPHelOyOkPUCawfJMFWL8v2RtQe9V4SLJofAcGA1zj6vtXvlVYmj83J8F2gFh6Rb3v7RKU
DdSz2JjSsYUxJNCGYDSA3G5XF3h/m4L9SUyW2zjf8ip6bcOrKMvNDLz6wraFqOTPl4AC334krNhg
AxGcZ0AtiuCAGH9zfSYdTC0SDmZPvfS5xmtQNhL9Zy5utsOWX3Hnc+HQgcmzPRdkHi5gOKAcKfh4
ZV9v8epvbYYYbipuGJ4AMMwG1OI5gmkHD4Rdb2CWhpMhTlikscMtCnzf6oua79xu6PBovmSMnJH0
PCCp4R4zSMtDnjUw/EKCL1HIdEQCkWfNAsPBzu8R+kbug19VLC3vXbNRdHID0TET2A3uqRAhYjMA
2gUPgoz1m4eboCKbVgC+weMr+SmcL+7blmO3VW0R3tCm57tiIDaQKM6gHDQZTzzq3PkVseFcmEHf
/C+jKDtgf0/Kg/pcosPD2EqzvjLv8y8ScUoB1ukpaIOp9k+0XZEu7OsFb1fm8qe9se06jFQfctXM
1qrgvzQHmdbA6nSEP3hSmBAMu+bt1veKvJvtQNE3SCBwBQ1A+VgkytZobHoA7NdWstNZ3LEAh0X/
VtPIsdDb2A5WlEh/R32lEjSzYPR9kTlAIkFOOOXMCdLk0/3QMKChpZKiDEmhMOqliIbRGRE0V/MI
ehu2XbuY2K74WOAMF587DvotC+2sXfDO0pNbzAujz1ACnkEDQQvuwko8XTZJzkU4ezH9srTJ7gOK
8cjqUNQZSKWRCBIKaTnjDQ9ZhGXq8TqaxlkAqcvpOjyz9TL80PXmOe/6mN15Yzu78waZ1xeI2PTk
ILNYMG4j6NIe635y3LyYEcMunEobHMOaPvTq/UY2YamCJ+3y6zf3if5kHY8DCNMbR3AYqiUPgWl4
A/QJd0TbhIjJlY34OBXcEW81OinLofxBtsQawid94fEw0jxRteQH297pr3IiCYgl9C3ralRwQkB7
RABuEdNo2poX0j6XFhlO8VWuTj1mZzJMIhlnJYM1YnZm6ar/5K7kD68RS+Cz/WrCofojx58424bp
Q5s+6LyTfSMRSrTjtYxhEcUNsKudS75urtJ2mdIQrYySxS4e+XmCvhxgPIM0D0C7sYT52kawIujx
STqhseu4d4oVQre8JAD2qjKrgwUwvLBZFQdeLm0qaVMqe/OtqInhBW4MsnKddlDoPs5XBl0zFMaw
9oyO6uNq8VlVT+r9eG/3KvnnQS1DrnnAPhJxyztR2L7kDS1L7JkPLwOGYQlaQXztsuV4N14zea8P
cfDrjAyuIO/WhUvu+Gw1Bpl8ES3gG6wQfflFGqSFM12bx6E395W5z8s90kqB3uuSvi5yf1LlIwRz
VBl7CjLYndJsaZ1fyMoXPuUYUoWIA/SvlFNqA8Q9OBIouW3gm9XntkR4BHUS3ByV3EVSIw83Urq6
yFB2SDuqddkvx97twB771dAAMkCyPuYhhzIpgi6mOx4xOjlG2RzfHX5dt3sg+HH5efDfUS86InS0
uSNSneh7MH6CskD9bO7VWlzfmETXXJpgUQOywPSMfiq/UNlkGp7O6R3JAwNEwYV/z6LHwGVPnPw9
MpPDLQTFR3/V8kfcYMuMj+1fGon+bzvahoaH+WNKNnHJAlUacJQEsyzXK4tZ6JabjhFHAEkWlsSR
BZerNvfDUD9W0v6WhzzQeB3zy2s5H99xiS5uRHa5UfBITLOai4MKiJ+4DTEDxWxxbf/qKENJBDBm
l6ZurKzcTwuf89kLgNZ7VFfA5HKF8W071Ns+A5cK2XAl+ewaiWQ5gpND08e9k/l9zlrXABtkjZP4
5qIkRn9H8/Z6rv4hktLN5VaAJuWsQnPIGc7CMJbCW3bOq8uE0VR/S7cDAark4J1vbOVmxmFZFB4Z
VoyTq8eIb5w9nZQqttDhObV1gBayfBobKBfzQo+mZoUQtzlkDTm2pNSEBcsDlrxtcyietcGtwOtu
UTnCL7Ct+jkj/f94jOccQbbENcSbIp34lqXk+l2O0izQiJKmKSbfRV5lvxAltw1ACySuclsJ2SoJ
KZGMZbSJTFrSB5jxvyFNp/FFF0rFlmaxbOEPDno+Nf+4958UFFEBsrG1aYYyQSupcta4ec6Wr4jG
lPcKtRvPk+rOBb9c4F7AjnqX9nkRvJZX3KSvCgsy+oDdy9qV1IcXYYVviXYdRDvrdow05r757SFN
H86MhqMbZkVRbi5vaMxpSllG4c0oOntgf7XlSQguyv1AmafGFjjqcYjTjdNXcykguOQ5pAFGrPZ0
O3b1krC0GRzW3dmteeRz5HP5LlSXuTPwKtIxGfaRp+fLTL9yoVaf6u2ru30JiMyQb1WfmWuY+1I8
3B6H+H7IzX392hOfg6oaNQOeR2Jo4C+f66TZFVwurNVyuOT4Dx04nOzz0GVNYNzWBCq6SDUg1hh+
0u7TgIxmcmMKLK3IOE9WlGHEf60BisQxwjUSM32hNQlGk2i7Pc8prwvkHEMxM0QbR5wVho/yb2nH
+Lt4akhOr054d9pftevddDCo81HyKLV/6WPY43Zf40W5N6FYbXhcddKTn0zQ6FHNbfJctOOOOE12
WLcBNl5pYlmzrxUw2A4nXQnQTOdlAMWEiMn8xqn+0g9ad5CUPUTaFnC4TmmpeY4uTCB3wp+uwgal
lG6/WskWiPvg/LANhlSp+7rS13c5qNgeanylE90y5OYK8cOUOkUbgAljemXT5IFfHyKC82Ph8h4J
QTyaJK+Y57S+xDtgGvoZ9Mq0juWT2BV86/6I2oaMj5ZIevfxBrSZHy1aggAJBx6CgvVfv6YmGgEZ
7wyPgekhIxafKwoVxw1SjxMHsQap0MF1KZdYuaTPi077kHhKwFuSv2ZabSQv6oK7H0U4aDi5mAjl
Q5ELftgx0I34DW6p3TGUgHMt9SOj2wvChWWfmPX68wR7+y7vsPT8U7ROzRfjSesWD+RLH3rx8Zw+
EKoiJiu6YCLdqguAKzyqU0U9frDL0KEgN2/0MP1fxLfuP+NWq9L6UZUJ5ByZ+xm3AKDANzW2kXX7
yory1uZU9WCnhmuQQk0qlOUgKKAtgfoHnNJmbYnOCQPtt8U/eKPor2lFY3MjnId7QIdtkO/3Yh5g
Tydhyk5pI7dXF0KNZg4RfEun/tETTSV44jt8Scp+O87YlgwqVuuhmpTxkniAdEo1w078fiAJT3L2
7twZc416vHkgpoK4tyUCxrlQdwQVYX4tXaQHvJdUL0i4dDdtBzor/CFLEpyIt4Wn3dQoJO8o7JZ1
71oGVM+hzff3dMePyFlPvh8fe8E4to8LbRnTweD8ek/AgTzojfa1QGWfoSROZp4DryRJIOkZuTbn
i1YMQ0qdnZGflwmDxmbgccQR1oQti6Cjsd5XMgvLD+1tMQ7c44TdzZ0kHO6z8I3uUERK813nn9m7
euJz4ZEtSgc87dDLaEuyiMGOhHJle9NDwON/qhRopYJkkqfbByiGKBsIoyHs4moPYXfDxTU6eukg
zxBuP+p9VxurwRGJTSMx8pdPyUWfC7YNpTZslPCzOAkf3KfcprDXCl46eTGr0in6XDjY40zCT4yV
NrHgwydbQyZosvHDmwz/H9wfa/S9/16ZhND3sY75j12IkZrbtfH7Al7Q18QVTP5Urm6xZ8mewhRE
Sh/dY7tUkmXLkACeAAnjdWRDqHZWL0oXXX1f2A9tVVT+HT4lDeo6kI15KQZrNO57vd8e8zJSChe3
umSdetxQKjJI558Y9YZIyGRD5t1/guL1/0teYrZBRmK4VhMxUar4ctlq5TW0GeaWKBEwgRQwGK+E
E4EdcA0L+oIOhK6HD9TYD9OqgPe58Nand3QBoQY1MUbgm803B1wg9eFtfCGMC9FoIQWVsMN5dALi
kQrfM2BuGePQkyUxm14XNArAWs/8yrPzL02iag/c7pCWoP+MC9oHhBu4X83BwH2csk/Vbb8eylGP
D9YT5edSjg/q7QDALT3XUMvINkCfZ0P0GlOFjmUYzROO8dTpKkC/VZIc0LtxRecXbYOr0mJkBBUj
zGCDPKvHX43Gi8kFgiIjKoaNs89w7gVnSvIhhWB0cIUo/LXf5pASiZ+Ka+SZ00D58HwGqxeLFUU9
mEb3SpbHa1mtqTPYc5AEodmE9XvMPQk6rQKZj4HdJOyQ5SCA9MDvASqe7AV+OfkLoPBdcBEJp+ye
U7bg9vOYK5OZC0gJXMoKJABip7rZh1Q8tMTPsE+ChCyWgIBI6AGhXXMmV8wZAOadx2yR9Ryq942y
NDujUfZfvZ83s8TRyk6EdRWDh4oPMJQKxRyaGC6/MoOwfgKGgVXg6OGhBPgGKRX5PY3lA++O45Nt
BuKKL8za8lGMLDWB+v8vvg/GOH2SsBBwD4nR/YnWeAF1xROziJ+UKgojpJahrnk+0H2BL6WXaV8S
fnPzssQ1Hxsd7wysu+Ax+SC8sxY4+iiRQCBPSDNWgQFt2mBSfvFLOwC88r+x6zE8Ah3SisHeYjES
j3z8WE9wxSaG/204IAn/RAKyhd7WVkYfuIieBxAmATrzeJ9vb5obp2vhRxwcs5ij9eR0JaYr2STj
nt3tFDS0TOe0vRZulh6t5mjC01kYqk6DdaqsU16c0gWYUU0y6oAaMUSgJMXr+E/BFhX27B6AJtRu
IxVMjWtqNAA0B1QjexaG3MdqiIId+M/GLWcUQJvEDM//b+FBcSL9JayNpEK+l/lnfkjIJETJjsPF
vIzd6TmAHlsOM6AK+vCbGDhCve7uhNO/XAsUITDWio5Mb13UOMVmDa3GnoN+25G7pG8eWC6BvfrN
rXD1X3ZMTIIcn+caTJnGGi0i+D+YMuAnKY8mfOXq1xCArrq0TmJ1VvLTr462ljC0L6hALfvsPeBo
vhQ4GkcOaFcBw5S7BxpbniP2KspHjDw8gfAqNqeG5tYGyQdbQdivdjO9Ah+UbHhYzQ516CFOt0gu
QdR8jjpKRvAQVFptEIEmAGBrLJAT97gVc1R+uPTqBQ8wtwuIi1B6M+XJLuK9aSBoPiDdEvmleubI
d9SJSA247aEmYQEe3wgErNtaP4F6dff5agZShSMtJNjhLXQSfwMYRnEgsXhunwCK0bN8q77kHq1F
ZM1bS6Op2d4yQuNt5H83FYM2u9cjCysoeBorh+hZn1j3iY5doWkBp6P4ZCEYzqyzIAmdAPfnMiVo
gL+PbjJBLtsEjC+suCBMCZqPz52ce0wEycqMDzF1MZtFfG1+okwCs6YLPitQDzj9IcBhCZNnLsmu
RJgnGXtapAqxMisorEt7rQFrjTCT1gqxLDgRulNksEUw/TMY+wqOUl3EhH/IZ808jY+lODtgoU1s
qFHGlCcOKWfAltq9Nwo4whkGmtndGA5IjNVun1/hnp/jApYPVl27L/5pQXDm6sTqr4YbJteN2+uL
eRK71nQ9P4w2bCK0IzGSTybyoBfqf6abWeTci3uwfnArVpyojOiZ0zzYsXchhwffq5BxAZOO5Zww
sd0XxYsQlzkas2qPCAuS51lSzo8CZbuD/DZ9+A/nfwLc//gTnvWhQgxzER9nyKiCnSNkgCylXwcI
aYW8aQdsK3q+fpByFKr4xAi+iWfUn/Ja8G0Q037F1oEPGwcbepq2pGc+MHR5AIP2/FkO2FpcOkUg
wn/yI1yQjN43hunRse2O6F7T40K8T/NF/frmRbWTHxv+UAQu0zR5aBj+08NLO9xtC7sYvld+9Fr9
Vk8JiAmJHJIN5YSNH4BWuCR4KQ0P2BLDHgMULkHU1b8uQSRFoIAd0bH/KZheAu6Q4HFzqvIa23T2
j/FYXoh+Yro0VhXbgzFL1mxrwmazeaYbi81231P3JeFzmpaICCvJn9zEefXeKyUqD1nGMnl5hybb
ipGGfJedQFczHKw1n+iTMyYTQmpDt1J6yzVvDkcQdySZYtYCGTU6osTafPNVXb/OU8cgBswjXQD9
BJZuZkvIAA5Xpc1DpvgHDdKIlnZX2j/f+qLiEw7qeIXyuEP5056Z2WMer36BIpuyT/nnhiycGWiK
V2J3kqw1v8ZwkFsIQ8QCLB0DGibbmfEBsvtOasEMXCMpArrkGoFLwtwBb/DLkBHqSVXg4GZOFqKa
hn4hem5wwc1B1EmhQGZkbCuy9DfcfCQzXMGDodoGlizmK/AQ4AMoMMpCi+YYxIqRQ3aYAuhgTOy8
b0DBGU0IsfS0UXxvUNZ/1Buw6sy4jbOVEBw0F6Ie4MieSFoetyxXtPNxh76tYKRjTTyfNuldQL3/
9bNVRaaGB8BaFUdDOtE9QwNIR14pJNSANh7QA0APCZ2ooE70mVBKKWCOnJp5jqxHwN12uM+/9gMf
Kbn+iRv3RLyf+V0NGi2u2SjLzvR+TBf5Dfqkh5NYSftshoEpCiHcBLS4nLEFOAT94RzATYAd/fMw
d3FATleO2ZClNslmcspph9UI+s6R6fb/DrQbpkdHf7/o2nf1+Cm0P8Ljh8S4lk51fjhdq/DVpZyw
OwarLoFlRNlJz0tdntXpKKl7k52yyw4lQucSMaScn+KmZ+MeP64NlRb9YYhhCUUoW2GA4Kdrfrvm
4zlPTk8aB83tAQC6A7LhZF0pAU5KUC4eDlQ8lL6YhZm0mxXSQ7ZxLkHFTX1VhP+wplIiSgxmcx47
gPaMiXiOSSB/fC8IEbDeM9kXUVohld9VwpaQi2wjqqFVrbOUHCOct9xyK73ybwi6UCxh51sV2kpI
/PjB9j7Q0yDDW7bNelxrOznfVZgI890j3w0EdBEzi3iBfYEr/b7an1H8vljotjKGlTL4zwyyObh1
61cSspOsucbZ+/R6V0eSopz7jxaoYqSzeSuyvMlpy2BgjTyX166bAx4g3pDGnKW7nxD9f0Ba0P4a
bTVCYVU0vHNvQ7c5vmN7wZ3L5MozBs0EGzxLH1gq8EtpcW5++SRSjTzh7ses3tmO6lbMty/kKjlK
q9X9d96ZCJSHdP8lmPC4AUtjPiKDebbeAeEXG5uKdgVXzgvcmpG5mFkhRDP/JFJcsVxEHVM2i0X+
c/SCBoG46LZHh8rQkDnoeZhJC8Fm+m+xaVNd575S+HmRWsSepP7YM+Lct7V64GurRxR6pYqIEzRh
9hTwvI9wKYE3UztE2rxQ6IeZT8hODDImsX8XBhQ2EQMIndr6nVYQx0MEbUl/iKnL62Qyjn49Iw0W
0wCriGHYB3C4ezfjcE+gdTdJVghE5qHPmL0MwACQpFjowCM0MSB8BbgU+o95OjN8uHVg6y45KOax
43iSfQlYCGwSEmEDSg4Q9Zt+E/6gtJnlFVdgOp0IdFQekDNo1WprI+CjmCISeTAaMHlw98+UNjIy
zpIvY1L8J+58pGc0a5xonkxSYNg1lbG3xA9tZLooxzBx1IvoV8pGcAw8EMIwkVBOwi1emK9Cvv2D
6wdk6kkmkd+APzFws4XgabO3Cem422WHB9pztwkpZ321nartS2Dd7EZ+sv55o3QhqTGELiI/F1eN
uZpEPIyrtlz15arjssIxjFKMdTKHWI6s59aBBbM8xeH/lpjh+bqumC2LVAAsi8ggn9Va78DRfX35
kLYKXEwfDjWZfZC4rEkpkesjNY/GhrW3nsP6eN+S/ID8NjyeK0nxHoYnav87aP0UqOungnY6bKZQ
MMNscSMq0X86Z/MVMVS3to3wYodTEWE2bg94ayY9jVVCfDIvz8Y5FyG76967d0hMnz0XizgUbrNC
AMEgpGOEdjAolOXygVUqOybNWRUu2v0tZttq81G162o56tvTF3nfy9qWH56pL1vd/WJ3rMUytnB2
/L12Gs1UTfe5acptom+TcpvZkrYb+ujZR2Uf5exX0Twbf8tbdXvD2YUE4u6rvY97hLOKwIxUaM4q
Bo6iP+kUBmwyKUBEiM4KTRjtIXkB+spAVLTwxh0dE30MfSHnhiSf9ELMkqS94bpu+88QgHyWhWvz
1Gjco3yihQeKOjytYyuf6vxcvc7jspo+6vLDmD5UcoEBLKbrfTzH0/G8vZusK1gPDelbCxMPAKYz
bzs2m+Wg+X0dJFMgFmv0qg8HnV5D6OLDvyV+KTgl+xoTnwB8SyHOZUWOtc4s9iBGYGA1J2tebKGf
pYJpfupuBzmC6yU+oOlOwBXRoWB326+uiVkCfdCVa720PbYu0yA6VBriDGYIBMtPDvGtMvrMoSyI
dpCLYslCnPltsH7sgXkJc6kK7BpSJITqCJgpY5RYYsJpdWyTdo4Cq92BAiL+Wh7Efi8jxUqhvTa9
zVzBAOzq4qy7wGNMiXphCA3B44XSnZ1OycEjijOSeer2o3oAVa/wPsk2gnj0t234qjeul6RzBOk/
/TPs5ZyIqYP4tASXU2UCmZWBLKGRWWtwaGCaB5cPjGFd3InZHIXAXQ9kh1sPGgoABWask0P2IIOm
2OV1yvfeD5gJAA/R6eiQGMbiJdsWwgbX9z0wnwGKWgjoeBbBXCNcXO09ev0WtBFtP+D1G7geFyy9
gfyNTh7U+l5fXtZZts6xdX6SJvs8yUsOedN7WxeHyp3obtB+PAPeu6chnydCtz1M7UFBuY98vyCO
VwkbEqV+7ctzQzCuXxTpziYmtKIaglWyd+M53/Ll6EKrkc8AcgRspE3+A37HxCQSvLOU+FNovijP
wrXGKmK83ZO3ZLr2z4s1AJUdO/YpRKO0LeExlUV3C1sVwQVHbzeV0Y1cA4+8wrpaWa/VkGCy8NsE
7tt/EKPULWaXz+qTGC1y/uYSl7GjmlYaTmplsbSaDcE323h4NYvXifBhv6oC/Py/BuIG4LyrX5Fo
7fMKLwoN0rFXj2NxInBw+LMnD7TRuDqw4PLboJxnqd+69eRqVQ0rNvqaD19JA1qP/2PqvZYcRbuu
2ysiQsJzCkjCyCGvPCHSFSBAIJBwV78Hyre//UdXdLSpzupUYdYz15xjSr037b2u9wrNE7bK7Flv
Ga2ZI9FfcI6FHS4RE18Ef7sdZ2Tu9UU5Y+CfdmTx2ucCuAXWBQTD2UKuPV4FMiLbeBZpxAORh6o9
qrcjHjUiPiN4+jCpDrB1ewM/8aya4lM76yphv+/u9RXdPnu8hUEiUgC60UAScrqI5vl3hd+iW+V2
VR/r4tIL1+b+VRJDBVYJrhtgCHlysjEldFA3K6zwZrXONP7JQ7sKFGM5SrviqoQJcnmEmzbcyBfw
PdVqUgU52OS3u6AijU7CtF5ZpHfocRiHTcTgavJ+TfDOQu+f17SW3lcT+N4YTrMtYu8rD4RiJxU7
y2nvl77ep5uqvabhNa4/mubaDJc2u4BvEQnTXl9EDV8Hud7CDaO+CHKogsTMKxqoI62jjAN3+Niz
R08Vpr+yZLRT8nDm/RsC+Pgzm/PkRn2T1zwXRjdPFc5uX4nyIVO1GjlRc4JQGSoBKy32OI+57wuU
pE7nyn0Ox9L/6ZipWDDIAHGWJQZihGdMPBcKxf7aQ/mquWk/JguqkF7o9R823ZTMxf2KsrA03D7y
WUvXKDOyQ3UR8MhTJyxajnr4iB0A+OYfOrW0xxJVR9Co2N4h81i3ZF0YviTQdsD8CZCVBC3RMfMe
xJ07Mb0B50I7l1tIvIvcTl7mfhIvwzt6F51hG0i8GUFWKoax7qX3nUykwineJDHOfmgr9+Sw/QXa
JPHwclGJWCKjEpGHZppnQ0l4hobhlzPJdpo0KhtRP+LrOLezP+F8tFxACQALxMsXn8QEb877El/8
n1OK4xurYswuvLvGp8QSv2Sr4Zn91uWf4Z9ISoQgGwOOgbXUzWlb5L5OXQvzdeqGl7uwZjapOLyU
Ji4NRB/U2MYkUznqa4zY4LhIiuK2vcsLOIUEilFg63WtLk3csLjvgCqYtDsIL0rz6s10l8LIwD1V
eWLjc5zLIYv9J6tKATGkx4Oe8u/J7fs5+UqKz8ZBWkZuIlPKVD2t4fEttw8o161b/zbd6d6d8vAk
tafX7fQqjx1e1Md+NLKL+8UvRvoY1YQuVZ7g0G+7BbIyijQHbtxkLNzuMKyxHVCpFuB5a6zxfc+5
mhMBhGhyl8yd3TRYkHRx76lX/uOwy6iINXX4Ng+ZOKtJnSpwIMJiWb3GGo/dHLt/VbI/9vrIi2Uy
yC5SGj54bYewStQNjhe+YdaCvbEjiKwLQTw9MItOiQINWymQQDClHwj/RbEh56t5lebVhVVKxxg3
KJWG1ceruZoFhbj/v/MFQy7iKa6EBbF7Y8Y6cLHjvcsGwySVvX6mq5xyWMVbLP5WYmHlSbm/4ECM
NM5L8laszzHY7WGb87ZVdv2ct+80Wk1IH+E/eSAnjFJME6/Wy1x3/uZbtXZwM+nG4m+AjZ+cs8jX
bO5vvrT2CdcvZj4F0sE7kCQK4Il1XqMIk07zS9kT8IE2lm44of/QV5Nso/WBON2xzuBtuSBvqAIf
e6+rWmVcV6VzqwZUSOvRIqdcpQWiRoOdAx3qHrl0XJcPs2zHatdbi2vINQi+ffdkEQD7oS0jEGPa
IEURcYg75xpzE+GFBd1nBSnTbMXe5m6c1OnxKdtl44aY5xrWKlTP0pyrADgplir0mMGOG6oGl9Kd
/Ynz8HP4QK+xCYxHyUubi/2q7TbPbx5zLS4ygXP06mKwDuvXl0slwmvgabKng2AKi/S5K3iqiO6J
/uyarDDxF6IET9Yfix7LBxItsS18y3yI40ILB4orVa7NPONPb/iWWdnADINyATJt+Q84jWzfLc7a
x1t6ijaZvnz0y7xfJv0yxBY7HYnbiepNr/ZDCxSZIsCwXhfyKgZI9vCn0KYC2mEjPDO3dd6RrrN1
TpbJ4n+kSBRlAeBR8CwOPF8llRvTpdlraPe9Rc+8KM/pdYA5y/8rtSKvWQrFqXInGI0m7oWSt7ZF
FFsUHPVBbAzLQV/m+YpxTl++eir4/H/8r/6zDeP0ak+B1jhK44Sc5afzKp2VIrg2iN+mTgwgW0X2
EJ5uyvkWntLqTG259Nz8s2N1qyjbcVTxcDQPl548enJK9MPN+nlK51tyulHvdgt84N1jt/x0K2LO
bBdUrNbObaFTBAVWIqTS2h+2dxZAXALkFcEnHnPF72GFDyyjKV32jdFfuAqxLB0009Ew4Zf7uLX8
n/r88oXmEEt7MM1VExQ+VBc6fbplG/rx1Bd5cRfeiyJw0YH8nsxO1Gd4yoHa2Ob65Dp6OM/HWI9i
+6lECgXQ4Kwhpg9gQB8vrLIMKmzokKhNxbyoK/oN4K+FZ+n2IRmf6gIqBY84P3/6IquiaK/TgDXs
pvedzsCO663zCtWLI88AO4YduvVyaCS5q1uPeFNGtnq39eOPQbaIX/A+NhWqeJ/IV/VOaqYmsNBn
vgEgzwucZap5erR0vbxyPrFl8S75fhOBh+TYiaemO+vBSmVJRiUOPad76iM204GA8oEmNCXeyc9d
+Nw10SJ97ejHsOtyK0222oRE6Ub1lH6vqTts5sJmargtL0O0PvpmJgvfAXCq7iL98DKdhKFJ9Ur2
SSgtCXBhhmPs1XSALhVgiMlYapm92+LVD0HatdMD/WnSjbXxtjUDUfkIrX8veFDl8XWDUbiXMFua
LzPIaLmvfBt2R7aSGg5i2O/Ihv8PWj9wuZM3eZ2gqy0GRFsoCJhiKNtjmzPxUsYGRhRqCShASvyb
xdUXvj9uuvSiDizk2OZo5PTHaza/HnaLftfJ21Ta0O79yCFib7J+69uain/dw/eJoEdAZ7wfAZBR
02Q27C9zhy+tcU+agcKrEY4VfFbEkTfgHZZ9Hs8pQKewJeJ0OzvRG+nTqvaanYJqiouK7i1HZJxi
tWT4fFLBi7pyyS0g00A1479d4DL3YIJTLyiN6bOxMFC8e7C1AWNLIKFpAaIW9eXxyOL/UFNxlC3v
LIFpRLtO+GIFj3j8JDsWhzuosVO24fwuvS9+Li2uJsTVlcDYdHPkla+IVvhLfWwhz/Nwxj0Acbuu
oAvjCVm1pKWjFS0/Im1DFP0Y644ukXCtDWvje5rstITtVtBM8Yds1clGfqz70braVoST12m7VNp1
lG+rezB97h/9IbMf1VFGAvQjzniZK5T0O3s6GonkFwBSTXwyopXZXzSiSaUzr2EO4yauF2Mjmsnq
Q6WiN5jf7dcHlbkia8Le8cUVhb2kLl+88a3orKgzLgeRwzOi+bZTHaDZdb2UwHOHsNrMRjxV3Vmp
6W+4dvY0/uyHj4+JVXyuLvFkuwJQT6/2TRp9wcAZCsAeVquvCtA2YfDID012aoTTfTqi7vEtTK1y
5XihYIOrf2BAJFZqaga8j1WprqtmY6RbQd12HbGSAAGk/a27nz1ZnWEBj77473VKPQF9BLxOWYgP
32H/Pem/m+yrFT+1xwdT+gMFKznZ8YwHeAd9xcSEIyAkPbLNRN1UPQeS3T6124ena5789DXR55jG
+vMMa6+qP1Tj2hvXe3PNhouhcxfnD3TRBZO+gbufjhRfvnsnpwJZFTFDmWX3/nfvBxI4eh17lehI
9dV+UWHo99xercc5gw4ENpyDanfdBvsIaR1B39/Ew1Ce7um5Es7NLFFmJg3wJMu9Bizn0WjHthZB
OlTCPtd2mRxwFOYI+0f3g5asWOjfBvSG56h/5w96veYcsHt6axUixHtgFGU9R4mAeErgnsU1WvDf
jo5wjsr+GKfodA7nl/QbQyvEgHcc6g8jgH1V60fuOHDdP150yZrjQZ0pZE1Qa+UPzFcjvfT5LllI
xJlHjBL7a3xi5CVG3WVO2hj6MGLHFG+Y4rPHwFEosq3Ul1gryARgyfpbG4Wqa0y8xjKxbbbAl3CM
0loN0F31GfPIgw8EsIOO1KsYGGJwkwKZF6Juhtso+me0P0P7E6Zf5g50GXta8GFT2HDvGCgiD6YQ
tJ/fxe5ZOIRaQKo0ZwAtSrd0STwH/cOKo6/s9pk1l7Y+ibNy8KfN6DRvVBfhvvHyiZfI/n2yLOcp
2H2IEpGrRi6W9bvi3hT3FXsuhWwsG4jaoO2j7jmURT4Z+Ar3zj9u3d1cKT1s5hGYlxJbmVcC7cVa
MMIm9GvPY/sdUESch0Oc+CY0v7s7BbhIccl70xwyxM0JkWAb+P3FPE4ZI+bxjGo46Uysz8yMK9G+
zpMKb+CpxhvzB3Wf2M/vmNL58x/8Hx8aNwnq9KgrL5CNWI2WmEZs8Y3LxUKr75N+rpqY33pya4mp
7uPwPEyvqmnijFo+TbXZD6/jiPJJ2dVC0vqB4ge6l0iRkQQEb+FD0TTPExRyN3EzHpnvjQIrXZUw
YO11Fv4sQQ2wCHTxZgxXAaHi0MVugfDI6BNY/HI6wDxYCC7sU8eQ8eyMe1FcCewuBWvKfwyKkEWt
+8AlNBl/qW0LvJoqtVVTMbxFLGTszITDuZgQO3n/p+X/czkXGOIKWn/Xd3iCCIvawoQMzJYddvA7
+600dkkUPrJJx9f3zb3Y4jsVlHEHB7XgltuqKdzOrL8AvwxscL326VUiDxWPcgEK6VWfCIlW+AnR
f6RyyXtKnmStO80vSz80+97vWGGRX5mSz6CQGgvDQsoW1ucfiqB30xYoB/aRuTIsnlx4HY9Bt6Jy
klLbUZgKJ6MwVf3KU2v/b1LvyxWZaA64LHKJg8I4xMOEQYTTOouO23RUj1m38Mik064YRT3s3G1E
KtvjdDZIrjCxak4OgZYFfynwMqM7ewlMQdlibSEJgd6jelgpuMQ67rDSo0MUUxXJ2F4wecDsntMZ
t2WXBfAkw+yrsNxX+SlJnwBmyvnOBSLZ9fSvjhYCvjLIJSP0yZP9xjZZ8/65SeU17MHc4ktclOak
veYQqne7qfiZVB+/JudKKbvoDCviPicATbJw9aeNVor3rbLAvlu7xryfWYMWWDjG9Cs6MvF/gLrs
tgw2yuZSNr8ZT5YQ8//WxeqGpUrLSaDC7EjpFVggl42KrLv4m0Odmm8WRzygRl+jlI65mAmdoEES
bdvpOqxXnmXRzbfuv3MoUrY2nbWy6bItD9poH5nwaCJwbMubPZH3aXcI20PSsgqzZGlfVXt6WZ9a
ILCcXUG/AmvFRY+ZqVABg3tVRN5tvHYx1pOmlfk7yyQUhluP9RUqK9E15eblIYwRTjZ7pTiZ50nN
wt9bTjZ/9H8yUkQy+CdIh1y9yzN5yEijL62gzgoT9CehDLx8fOdANzIgQrrLd96QBn0tysdPYXwB
w23zj6S5TJTTNDrIzwDsVr5+dNvysZMFa9TzktVU93X64QxLpOx1XMfSiNPr3iD59weg5VWorlJb
VQGu0Gw1bmKdfc4fE5nlgvviKUkmBztv695bTrUuzGNqhfrXdvrc3NuDto2rD+maZJcfCoyeUz/G
08PTcqck6xCsHzKO4pGdUCxZplUPo6CT5x/y61IoJ2+GLT2t7dJcS+EaE86UwMzmj2ZU16tQXhaS
nUhmI3uMJNHm1W2zZP8SDmJPjPsSU2Eof44dOKcsPRkEZ26nRzIfsi+pBZp6DhEGVS95nG9MCn56
d5N3rwGHNyaBlxPJ0B4W3WasgjHtCaHXT2K5QFkIevFbh45bclDrFZ9/Sw099cdPStDqJdPknZga
BRnF+skoWa4vdHE2BaHljVTgcdjcys293Mjh+mNVPi8PjWZkvdwOPLBnjLWc2Di+3UiNMSf/a27f
svj5wl/6AoS88qqxOdQ8tu/foOyxLI0l6OEKzcyM7+x4ITvifQ3U/JAMKFeotcG9D4RoHyt7Gles
/DHacl+a99C8OMi6g9AelPZguBN58zqnheNwB1rCbVFngcaZ97UNXhMzmrcwSHWQYwdB3NNtHlC4
9UQmyk360ntp8witNl3ZTpqtOAHWoS9ioMQvekjVoJ0w8MzZazuUd03kRfLASLQYK+tpoMc8zlGg
2lTdWoQlvlCmS3tqrCg8pDWzuzzjnSTP2qml8DL8EhqXOrCOIiB6ct6Lf/H9FSU6sME3vVbZfUmz
jx29VQ9FdR+95TSgq9/t8T1qgnA7TbkQymPDD7Rh8Sg1h0q26aW8Y+wDmY4rTuIiXrwsfi90gsuR
aePWWmjwgvjOkG1Rd55zLRo3D2E719u59NveAyneN/2hqY534VTcL9H9UiRXwTWEnVrt+2EXJhts
fG1gNIGUwNNdpw0pbJw9V8XYifU2OjuDQiIEksAGlQh3wqNaqRJoMo9XQ1Z4Oya/nv2sdpDKPXCj
ytjG/9g6ksVn6xhVLhYyNlpaun8a+048UKU4FtK8ZqH+i0fhD/8G6nxMm2Le+iZg8bfNPi/QdnFS
dXMk0/o5OlEXZxrvMMCE0xPtdqiGYfSJSSr8fD6/pOfXQ/gU2k/u08fj2uXn2HmuI9FubRGK9Gt3
y/cPdbfGGGtHENA++dltQlj7Y0JEYC/edoW4pbsQUhnZhZw8lTdReYB5bI3/e1mKCt5I70bGAr3h
6atkNiGUWQlVRzG00VVCbXNDFmnb5oHSBfFM0kfZ596u0nxlMCM2o5iDPBURCPhpoNdWi2rxEBkX
f4YYisNv2Pzrol+Z+bP7Fuw790d6EogVrovXGnvJwEG+QVBkNFvSUpJZpOSoefN/gD2gnSYnDgZR
aqkqgF9PwcBsB5GyEZ4bjZY349QYpzu20uZgo/IcHl9P8lx35+duIUxF4CeOClF0Ydea/8JqL9iq
shr4pd4bKcMetKXMUR6dgJvD1tPx+xQw0sw0akce1Kkec/TadryQp+V4VyrXh/JBptOOqnM016Zz
7Vrd/J9/L9+xE3KRTJ14Bpu5kWylq5ibwYilX8tE3ZXVS1mF3bKufTruOBz1kvtjR9lKTVd+oD/2
Wr5DquCmRRuysojz03j7cp+U0lqu19ILAWMrmcYylFb0TtENh5z01De+LDpivLF/Cgb15/YnKM58
kglS+5MY5tpGV8DXN0dL4DBLW5YGshzMyXPRMbyWVlvYqeRQCYMI4avrZ4uOZqdp8Ey2trK939Z6
umo0YKS2E8747cU38GT3Twjz7Q5nAbIlsvlaTdi/Av+9cfjYAFMdYTMF5Ha3Ep3MDwc0nOV5J93g
Y65UzHXGtsLuOoOSiI8VUyNv2/8GDBafA1rW54T3bvvJRh6JcsqibJXLS/wZ+ZbjHZEJXqmTeCHK
lvqA7rTqAa/2K+1hZjOPxnJxRQmPJHugqUIdPQdHLK1na6rf2LDLx0lNlujSJ9dHeBUAR/FjuHAR
P8sj0p9hR3bbzPeJtlH6oIv3FY8bxdb6hd6dBuWsV2cb32i6TZstXMn6Y2Jcy+baZxfhB21uwly1
fjaHLCQHZ489ayzLf5Qm6JsTNYoKIu/LHUZd0FFsio6Iols/yX3UXGIwPljZUZN4Q+bn1hTpBVGD
H5oxgEc3bvo0B8XiJ/acEqgs7Fov0Gy6PA/8HrV3B60b8TOT1g/NpKJsfPvwKmrhxa8SdbxdpQaR
ni74ld4tswXBtcbl8U77IjeNZv/LLIcY5jaRSeHYMRZwYym14zwyTdfJXJXdW+z1pOf59+DLYcIC
Z2Cans7u1YcYXcPyXOFnwM+7Dm7MzII7yd1edDjqx/rpRGraGu4Whk9tftJnxZnrVY03L0xc9VqD
4fpZPewfKqrKcx9vflKARDTAqCQ3ZkheoTS3CzXoxc2dpsELElP9Fdn/imabNFudKei25YpWVuKm
nGkzOd7qS8A9nJhQgcmD5aOnMhVgSR1Ji3NmGyCYtUv4tiI+xi3JlZSwId05IKk87QhzAOMTj20g
OOwyyXfBfPsv/kZtbTgiOwuUK2PdD2NbZznQHTRLJmt6Et6VnZRDhdUKJ16boX75NwfUQrxZ7AiU
jcjhCqYFIXrgaW4NVM0HdocrzNAhLwPtw8b7V7mK8bYUvT/Rg5ryXv/S9a8bVqN3AVX2WBvT//0a
kwy531MssbYxAlS8TzHjVDMhRbIPpvE+Eg4FwYTZo1mn6Wb6ghW+CbTWnTgT2NccONpVTpNSs9Le
l4lY+3kJaN2LGDkjT6LAkGEFj6gnoOzoM6NxKdFrZu0X2xqdELfgDCAszP3z14kpNNkP1fEpnDTl
XFqGvI+yQ7phQ84F9Hf1MGbwJVJO+Dh+MIT5hD1MAouwUPSjUJ7qd6BQl06pfCrC452ox7zBXSF5
Ol3QTw4eLvvoJ81K4xEwJ2tf4aKYqbReopu1czopaT1FGys2x3FpjsNUXbMxZ6f+Hlil8vNZfsYf
k2buQAZ4+lU6FlBWoi9A4hZ9tab43g9iM3/uLfxpD+piPVUjTuTfIwtH6Xu6wxGV+slezi9tfvnH
tR07ccoB+5vllXJb5A3ABxgTH1XkKNvrMAOn+jlT02N34pgkvEGuCq3XIuma2bgumhfAkK0btAlp
3mWLZjzRO96jdLF5xWT0EflQVqicaMcmUtip13Re5AGaYNmx1dm1eiC1QaoHYRrw1Hldi+zyak4i
o4z7txBAu1VF16ZO/haUnIFjv+ew0k6WSreiHDOfZ5m/T3TvRYogJ+y6bNpVTfRDXd0XE3ybb1to
+lo/aisQbF4bO3nYtcOugzAF2mF5K8Y9CZsJ+pduM7RsSYtJExx5zYBTdO+cgktb0raqEeAlSkHe
b4Z0O1W3jbqdZAFdqYayTdQPrr+Gbcd9Vxon4WfyXGtsBIClcKztd3WKm2vX11uJx/7lb2FXXapo
dsEN6dvSXm/sab+t7JgoemI+KCPQ3FfqhVPPIGYmeGXHDbe4RftXfhnkM6UX72k3spmNXtlmmqEj
EobcF3uhdQfssQpilSXX1u3DopSD0DylHAWfndtgshoCPT/E+Yky56YP+M7S577ODv/K50ehfUzO
yKmlcHrcL9Lkcm+vRnOV4+srpt7vrNxmsmb+k7NV2i8b0FjA4BXrft9JhERIOtaYOcaOTgkH7N2a
7DBtdFuBAyM5Le8+tUXiS9QXa0AfvMe/LoHKelQXhP2bDHTcEnFFKPxbOYorMGyl7lN+XKWTPsyx
JHfRvKYgqiAPOhuyWYkP2Xnq2yPNp3U9unzw6iTK6NWpgeO1bjzj4ldE0ozoM8usXPb9e+9XLKP5
9H37/zmFO1B3415iwQwDgTDc9SzshP+njF63OIqw1alzHoJL22a/QclnzfZRwPHyv3r5jp0TtZav
z7jzIaHerODUq0Fcb0KrbA5lTl+uOjuF60Ha31YOTcP8ReCwqMuYTneRtIVRjsH0vYjObR6zmb4W
+21T7wx9LwIq148oUkT2ww22cCLVJg6BpKI02Xum6G/TsfUShzdc5rhc38s1zed/6OHZYEXp8jrT
ohWOCGCplXTI06MiHYzezCTwtJ4AYthwMRclhlNNnRiPJbwYdT68zzNNN6Ocltbm+7u1WUwtNP4u
W0/STaRunsch9funP4ggdHxRYG3pvwRfQALlr2v/RZbv5nMmRF9vJVfc5TQVr3tqCQS3e7m56LCP
URC7AUMRJkCzZGezwQMzzZcKcP/LK3FDTMZTLzkJQBTZ/OKvI0Iy9cLidKsvCpGFIH9inblkXE23
c+ZOjL0sHkLkP+kQp8cJmnt1yIV9urs3i49VFpqQg55r5bVSXDVhGOehoLCy1AIxDTi73kMyA4yy
h6kFdYsicpwSxgb2RU3LWM+TH2oNbc5CQJdj3p6xcEY7WR49msnbjheOoYf5yzhOHycT8PJ0pKS8
qpUUUzTBc2tpaCC82NQxOh9e6U6NRneu0FkKNMX/VBYK34qX/zfWKO3KsbDQllaZ/KaTbyn+nUb/
yuhfBGxdduPW/Xs7iSUs2vWTORjA43slrN+CHCjJLsFMXpInnOvZwv6pu2VBis9qOBd/1Ui77yWb
+FGXFh3OPUfzxWQREYOunIRUdDWaAgTN7VNvZU8pGmCkgYzxXGQ6taujlUnudhzWX9WugoZNCsy5
P6APXByYjaaMf0xa9vYLiCpaUnhMstEKqDS7VtxG1eZ5W5X96j7jxPwIeaAvJupCiJ1X6eiyQ7+y
iPWudaft27hWelhuwIoguXDJYzge0/0oXmh9WXqOy21WblsiVpMtQ7QTak5au6nuZCnYnP9ZpNsl
hHDyDBTfKuuCtpkRErMj+xf/Rh/q7bu9fZMSDImd0XCBw+Ntxhcsl1oivD1sNnps4emi/MKabrKh
+CXOQPrHL6xYo/zZ01R687wbe+J3zBA9dQLNPl1V3XLRmRxGcGPhaeIwArGd3i9gsdfncw3xNbV2
VKRgc2LqgnXK4AWw72/Gw7sEwY2kHBkT0vlYUg1WlA6dW521eKqBMuJCZlVobQUaVFZAK2BiBPcs
iNFrUvRI9kopQtqyjJaUH4ms0jgX5yuaZBoV26TZs7N6XpLoovVY4k058ySyW/EsnUI2dcOUPzvN
00npzZqR686WaunLVjddRwRlcraw7DD5uiJfcdnE/rTyIFwgvIm7Z37os9NDPd9uV7m9IiAD+yqX
UUmEhE6JJWWHN8pOar/i092CCVHAQYIJARpEgJ7Bd2QN4NhJwCDmGG0AfEMA5Md1qnxMOFd3y186
mtwOGdGiagROIKVonKwb5xGNqH7WLMkYzQSVhhOx8DhiujBfDdYsyeL36d+1AHq2TQ0KJRVKMarn
yYroWfWRN1chut4fZ5mj6JrWDYc/zEqwgHVQ+htQjjnThGu5n6tW89rrtNJhaVnM03ytqJt0VrOC
dm5kV2Qn6dwKUGoXROVOLXbPGiLIKlXWjx6Qp6tH4xKJ74slEtbyWkDmdnZmIa/JnMKxvN8OLxLj
szF8qveXXj/RjcCmb4D4djWsJEGrdQkT0ko7XQhHVpKTMmAl2ZcHSoRVndTSKenP4RSqSzcCDLK1
KC073FUhmuN2+Acvayp6y4ipZi78R+G5py5XwtSUT6oIG3OpypS04qoH8mRepq9FB3jrJ62/+9dX
230Oj6ucnxN6Kej+ancaNavUtM0mIEtvcwUDNIhI3iDDwnyYie5z/YjA/oGQGRilSG47EpGfGQ08
krqBm9yWu8ScJ/1RGfaAs4vFq+DinwsDeCFgjPPHZKawsTZLbaF2Thu74Kfagb5sD/yUnM6Mifmw
6OiBQNXlq0c7wj2T/+Cesa02PMSt9vnRyZ+T9PuRfo/SvjTdvfrDqzoKGP3qs5BfpPySTi4x4uP1
0VxzYZeuIuO026Vccy7lQMpW5gdvO/mcGie9OE7epkWqSogxmHd93jZB9dxud81zmyNGwr99uWBp
fiHk3fqd/gq+q8qvW49c7gPjDUw02J0Ph1hvGsAJHGoqgVbfI+OT1OiC9Vp8Bhv1MH5wto+5dHKl
Q2jDzRy3kFxJ2CG4vBlkg7AJ5GSr1hs3preL9jpyKx+/X4owIoZrLhovR0mD2IuSxto8AtHpF+Wy
WN2kIxnoqXgkA63cCKMuFe6/dymGtpaxjVhfVYghw+lzStyQuF2y2I3OVTFPo7NxzopL0Y1s/jD/
GsyDkR9uw0m7XQXomLNqL8FZP2XzUvxKbz9lySZ0zbM3jf610e8r/hEsAIPYDSvB16f+YAp6oOhB
UVDME+hvLOVIyX7xoEuPf3CIHcb/a95ekbXboNKDHo5PG5SvbXTbPpMNDFYkudCBc9pzocGOTtm+
bCKT7CXOvoSCuLilmJdq+G2TB4OZ0E/l6/j+8Jv+1LwW+Jlh7r2KWXkVFKeia6kajRv1Y/kyllMz
51BS7tJAylcD93VnCe3vtP0Vhl1VEYU4t8bpJh7TxYFvtlDAm10l9aNIRxMnzXNiseT5B4VmQQFd
l61ChctyMyQb+ApoVTQIPJpVrb3T96FPzIS9L0hI9rSgxNiJES0vDQzl/kuGiebe8QEVAZ+5bCxv
6C7iJbNrWjzqM5urnjDhueXH5HKzbzIWgzHvoUnO7lBiji8sWu2ScqcXOxKgVqM4fTcy3R6D525e
C7Jw9XgDN+riWfKYhnvo9Bj0C3dw/nyjd827aZ4rdT8qKmpMzdMXIbXqLBqn/HbKyyO4Z5bXIJ1j
4nPYGVtrUAMiHlMJV+B6WMQsvciTa4t6LspUHXCWsd0DDlfa4m1ccM3cr6KdUBwE7diTwka8pY3y
mLfHp3RqHyfFOAoGI+nxYUKjwtjmdtAkj4/uKFWHatjf48Ukc8raFvOzkB0NICODrzTeC2oLtgBz
M0DF1L0yXqrGUszWhbq+qcRrt8RFYSTMABQagYS7SGffAnbJlAZbKr1HT+uE92Q6KQnRcft16iKM
gSOOn1Is2Gm5C4tdN9m1iAvm4cDGz8k7B9eBgqWAB1fswfM2Sk+amDT0tXhoVvBH83StooGhAfNn
banSwyydJ8mJz+9XIsP7WGzdTBmLf3PrNn+R6saLuo8LVs1uPHdBucLBHP/5FC1jTpLJHMwUCSBl
m+2R91ZvOLzHRwbGlxsVRbSDjynEYQq9d5Mcs9vh+dgvns1897C0GljLwTAOkFoi0625SqJ9KO/j
7EA7Wb0f0oNZk0+vY1dTXAmZXvf0lN8tcHPjyJFtuO4UlGjlLMtn/keUwYYe/uTwqeznBzUePypY
flxQ9YqPoZFxdwVtsePO5zvSjKsb4Qi8bVR5zQONiu0ctNzKuFlzPoONIG/k21Z9bvhe+MyUbDVg
seWNv6qZ7JsAC8ZUnyfN9W9DDZEPyCkbcmDnvCn+70KGIdiyr2xHkwfvZT7HKJDkzSBvJk+yAGv5
NovkNeMaBQiWYO1+8+xLhRzy2Csx0F6br0iceg39pyg+Y+OqkWLoPBoLWW4bubtz+bwlyRlwiEsO
0AGKWhl3cIEwFAJGA37B7AcYbUvbkdSDhl1SbERZyVM77MyXuKcITaHfKiZlQjdy329BUj3TPSi0
V3mobf1+zcRrjhgNOyxcJcKqaAATX9TnpYkuvXyyZlEd9NOtMtl0wrqqzU63vaHZSVaXewpgvcyt
cofMrADqe0bJK/Q6tV8/jbXQb5JwY84gBFJ9SGWZSGJlHBpAWem6K4X7/4+rN1tuFO26bq+ICBrR
nSIkgUCotWT7hMh0pukk0bdXvwdyvvX9saPyrKrSVgOsZ805x5THM7sRCXnktAqSKEjqXWCg2DKP
1JemP9HCoDRz6c9bgW/Z6s+0D/9gKI14g91MtgbY/eOOlYYCFgjCQXwW7xdjspG1lR1pIVQG8E7l
ug7p2mUa2MTcvEGYRO55Ts4f7uMxkk5afY7KbceUEfn/nf6fyzP75SUpdemoEVKV/SicSUviVx+f
AA+M6km5nwmcrwXYP+Wc71Kak9mcqOXhDPGo3Y+5zueDTlmaXoIPP6sd2nlk9NtpHxXIVvuy2Ndi
wJaTA8Li8t8Rp4r2ZTMfcTCcU4tQuEWyFVWSHPGd5bdXThQQ+QhV5zPrl5BdkvLLkN96nNOfXfVp
th8PvBOHR4IWOi8MFyluxfW85Htiaj0nj0txv55j/GivlHRGBsumN7n/yosLWAV9BVZkwzrtZciv
vEMMZeRTXXgZ9hKMgngfewbnCxg2yKNR/sFJCk8YlURQocjsMi7S+moMXjR6VjDRq2C6Y+2KtStz
PoiOo7Dv2VImHN3nko6I6rHY0+hSWo3hWpk2VYJ3YC59LQbXjGft7nw2RCuz74wH0m9x+loMf7p+
ttNnuXvv537a2UvPqUkhKGWxcEXVLQklQsx0FGp7WA1os0FAm6y0sROMRpTVWYJCE8DsPiT+UqAB
dvtFdxi5b6+73rmrtsi9WVvSLK7NC0J2xyMwzfdGfE/oc9QOy2+BY9+DZbXHrpf18PdSUA/qwh6Y
KNJDfeufbiE4ObML9XOYbEDZEAgCG+SkhEyaHXLSsmn9ofV/ETvwFsRoW6AE8/K3kZz7w6k4OVkR
FCJiy9Qy3L1E9CfTz/W5IxgHI4+V6EwgysgQns9sLgkJK2dFOf8ZLdONzmxUfraMaHhibmtrrd6J
ExYrdGAvX3fmSk7X4muVPEDRC5rygCUiFINGni0RNf8p8DE3lh09dpVkS74tIq00EX3HyFGOV/JY
ODub/oOO049H+BGFHxO+yU1NUYn1jSNTNj6m8b12WmX/xxaSAPM6JEJuT6zHUOtEL+3xeaNfLXu2
X8DnVSZa9667tvwZjVbyIPOLidvGd5t8E2d4dnBr1qxGVeWAtUGlmu9xMMhzo/k/DyPIXNzTUXGd
bRbhSj/vPPZuQ7ZuwUMS4kHwQOV+2f9tQ9w82+UTVi7/jLWP3yLFbBHuuEWUF9AMgr5Ku4/6/o6s
VdO2dUyXLUEEyiY1bEvu2Nk4DYSnVQMebwhDIOz+6TpHSi0kxRZDdUm1BEPgewXiEn5Zi+cTG8Gc
dmAPqqCFFis829gfZrUUSH3NxGlJ4FpIvuqbaVdtRfoQ57WlDoupX+e4kOv5/iVa1X11VkoU/WDh
yIW9MC0LbWEuSapfLp8otuOHfcetMmc+wbsBcgOqYOjzHyzO989Gf1f094k7PKWivlouMRqB3ylW
loahWz/rlQ8hjcDPPT/IAmoD1njIz0E8EVTbx4AcofoWBzHcy1SzgLqLjmF15Bu0+sUlLhP4g9Pw
KuEZuvn6TtNtsxTreePfqk4Ruwjz4ktz0NElnpbRHR6PYzMcNeO4hMv1d4i+0+hbFf5SWMNWxZw3
/ZPBCjrQNPbPB13moLtTK9gnm6utiW+deVIU+2HauDVCPZCGgBjtMu69ErLWVzMGiRmk93X9TQYn
mb7MGMviF98O9VCpB7ZfZkH40n1kR/FhlXyMKz5GQfPHh2X224FO4tAZiJk/bYEUvmq9TQASUV/W
mnB5Rjdp+Ah1iq3A1Pyp4r9x/Ff4+PkR/PbckQBMTK+1se205U1KrkctWGTvQnwd55yyz7UAx+ks
8tq4UuvDIAfYTeJidzfINZ619k3R2eEcdt4TusqT2p85uRNOuzYPejMQzaDiTLDNc68Stp9UJoMp
6i66fCY1szgcj113lE2bvAxausm958IaddA3PQiYx+r5F03s/qaAJy62A95ZViW47MmEKQ45lEZf
dTRuPk7XP5K61GB+t7sW2Vz0KmAQt27uv2KjhP/fLSv6CQ8sr8rPPvrQTjVOVAAIsoNKOh3IMrFP
rFnsriTA2BoOYDfjwYMDKtwqvbfgQUtHw3DLBSKr77m1E0LCKF41UOwItCSyosf5rp0q7SQkp8Fu
xCAvA6HaydNKahjwNsphWuARIBdBaoR3loBK7HTxtoq3WgH/gUaN7fMNEeY7J5dECVr3linXorwC
90SLA+75o8VNq6z5P3YhxXZyvCGrSpF6wRJQDlp9L4fHnAIl1UGmeiXAlHxJ45E7e1UTJ/7G0Qxe
mF4tDM+4AMA8dKTC5y7ZjiZNiRwzAb7DIjrJ/bx0qYg60YWgegCv4BVhTRyWX2llDadeYdp4w96n
L3A45p8ZsXj8gAAyu3Ovv7X878Ia3FsKedAAvDxDVEKS3rrDZPLitGqIrJh/2n8JSoqeKbSbE4Z4
dDc/1KAfmkf+jspGTyuZ7RdfE1Jp+9VMO+EZxMZyZk0umOFX2nRYxFCXGBrLr3vxp8r/Kvnfj03L
2reaSbF4HACOkxPHRGlArY02cCIVCJijF0XeU6G5e5vShIWEYCllMPC8ufvqL97exasF3mjnqi6Y
8iyAaHqaNjUZh3jOeGMWVHpnIVrDcJnKt6p8S+b5Jg/nbCsJz7snRz4ACYNRv9+NGqC5oONP+Vb8
/f6exPcCiepvbV4QVKr+8qjOsXCKplNtrJXxvcQtQ7VTcXv8xnam9HRguOUrMpOP9mPY9+JR2uPc
mySLrTcPFu3hKYnfvMv51azezfRTj36hL4jSsaNnImdLyjLyu0zdgRkpXqV8kRtfG1f99PWYvozx
yznG+MhRmGcTGjOMwwyj8BRhtl8EjojcD+92nFP0wK+Kb6Tz6H+te9OSGzvIKsZqSvfoXCz+CNXX
apYbjE0hf+jdL6gPeEyCldn4MXzO1m90jyGsF+dhO5V3QHTAP/yECHjSd0eJb0YfJANs9dN92/eH
hXmM5GX70jGHl46ZGRQqnxhH0Z5TLTgv0W1znk7nmGhKA+10GbMiK349i1+98qsu2I/6ueAloBol
7sUsoFgcbXtQbL+RGtIEp2WA/YEcCv5I3tUru4mtzN2Me98TWWdO16jFnE4koBfD9R+9MfKybpuE
hIJn1/TbG8pT9lx3JNTgKqfr4qU88YWQBoB1QWyuwgo07yZ/pTITaFUFVhKnXDhptJRF64gifZKi
cy4sx+mLVEnc//N+hQ/ezDXRSoGSCoye0tvRTK5m/taX547cw2+yefj5VHHdsH3Pd0gd2QdtE816
QjOM1j8MFMZw8i58TQcSqm43uGmyLaYtTz5caWiOaWYd5PzIJqN8B5qsv0ib7OpzwEIVnggIFJhD
OdKIu7u4w7COMaPP93FIhSbXNscpaGWPlhFxW7fb2sTqTcHWqupOz8XxXkFQ2ifNLjW94ZOn1vMR
VEui38l9X2v7lL3p/wbJYXFO1nFG5H45LC7ydMZWV+LO2qmGN8ZeATun9JWBo3LwsBFcQvY55Fuj
Wa5HQQ7ZJVIxVjFirfANWZrqPOAPcnPMDo/yLSrfDIHHw4k76JJIMi1NgIxgJQl0zas7+lHYSgxz
q5Ur/A9cLqFAcfIT5941fNAHaj4oSkkC3hGcN4WV9MvD3/LpFzQeCa86jk+AYT1HPuwzwpoCy+H1
zqXRjjbI1Vf8raRnLX7r+9sgfUC5KMsjYAviMjgOrRWuaK6wLtv+mFNmLDUYuDmOQwgdTzQ59J/z
DJTb0HreHdFwkj/gcyKM+/KmyTcm4GNKRKIge/jy5GVkbFkMPXeTFqi4oV5YW9Tm/7C2TTY7LDhq
4hNQNepNj4v7ccSf+jFaTyIvszgqYFozjg9MDyycMXG9VPTZAL0bX04E0kl66Gj4kPBNbRvCLtii
FfcY7U2BkPlb018W6eWpnBlxtFMHdgplY6kAyWHUnlPC3Os6OgtkshUWKjxZsafm2N50P7GwPf2z
H9TbTLok6S38TKRNB4HN2iVkjVA734d6FYKDJO8px8v39yH1s8afb31ps703syUhyb121csfZvaZ
KAASP6bio2jf1cXVDN/EVdwBXXCHxu1MRw83BQCuejMmznrfPg6FfLoslgtpL6++q7+FGtwpf24D
HJbSIlDZPaVBieHRCccTFuKutzCKDTUKJjKlhl2VSrZkFSZO//AMbgycAyglsclCJS5Hi0e8Dx+0
sePKnE8KWbUeMeJQ3kRlBwR8CRHhj7h9X8YdCwunmiPJer/FuNUMgFCoqAjoOMu+sMZYHFbDbgkA
4clQjXu9/lie4CIARaABT+cwvgc4jT9LEfxX38A3lzRfzKxkagfnVt3P8nC+h+cqPEN9HARuOoF+
txfVe2289esKpns1N2jydCWisFrlJSneC+wPWSCLamHVXySnSjkm9bEr531NJpF1ChJaMEH7xJt6
huKsB9pp9KXxPGbtWROWZnHqm3NIpRE+mC74oaQl9nkACDFuzktMyFjIoO1GZ/F25zjO3pGCLYRK
WqujLQYnzrn1jQTxHTP2gXQrx+1BXfImJVQOhU7XsundtKOjjW6hu/LxYX0bGDDVg5Ac4maf0kK8
wxTaHc34kNfBsL+/3wtOvgpe4tfiBhdBQ60v7YEErxYODNqOiymQ1X2XHWp4S8QBV7+Sh99DS05p
+/I01ORZF07vKKYbM6ZQzBF6LBvOmWKSkIzjPqQVFMw2ex1iFJKtisu/UIYoEzTzlfyHBjUaNFJm
5HHOpVGUMDfQCFTdrAGEw8UX+XsyZ5qcm0WvVsxDXfYV0p/CagJcxqaAr8krAcQeJBz+mVQUVGhu
Iw7GKOmOWxDOEhbPeMPjqz38GL1+sj6ckmp1zvpwSoqtJR9TZg/3g2HO4cWwPudQPMPLc7g8yzfn
G6dK8jIrCzoL6J30AgEseJUl8CQvIq+Tb3OqEbnrw51CzwDsPNk4cXJYnTiRj+r4PhjXSLQkjMut
2xP8hqBRWJxxp2old3aEtURfjrxyYxNN5LYcOm4gFhGVnijGPa7pCA+qfL+Drb0cwNtr88y+0Dws
h8u+WgEg4ZkMgITPJL7PWv2DvO71qd0MSKQfQzCwQeTQFbtDsl1ky1xe1u08yY2TP6j2Qv+8P39z
lZXT13Nh9ealNC9Dz1f/0vJZephSM20rCC5RdugHBhi/Y9PtuCtki31sXtX8DdMG7hrz+WbAhoGf
WyyTeBkJfvsMmi8S2w9YIvOVL5PyXPZWqpwX42nUrXY8pd3xCG5hdX9sF2vl7tB0veg2i9fHxtQx
av+mjh83Agaz2gqpbfDEyOse22xWWZ2Q0wQxWSBklmylItFTQGJBdz8Un4y2P/iiKXKhRZCDgRbB
ekuwscY85dkaUwqeLv2zxrAvwGBtw3kAlZDOp9bjt5n79ehLuT/kPsGLyFb7Y7pAZPJ5XPxwFf58
8+9YjlXmVU+uCwlLOZmNrRxZ1Id4WFvsLW+9NG3L1ktJ69jt//OQiq0zjvdqAw0oUudnvOjFmVXR
YFxQKrA1X/eD/H922dlz+8Tu4eBVL2bWWWv9cA3IVKTpCgjPgt61CxhKUyG45MqNuwx+bQOlPPy0
fJvJbpy8kAnv5dJXSwvak9wfQnO2rBVLFrZD5qXfSvtGsQTg/Wpy4l/RfdWxNjwOkZ9g60VYm40K
syxCoRmyiAvXWUcrwxPPOIedhTdNmnG1mktGlx7R8UT/FbzeqT5orFbmPCDwbBCkHMem/MptmCIU
w2QHafMREgr3WWwP3S9a5Lriz0P9M6qY1L8Ka0U0FfBIwVjAxy5voNMA1pu0dfBr/H+AsEyIsDaZ
EIeNKC/NaGk4W1EKcojf9M5T95nMF4Q6uPOnYpAd9IzfQ2lhFxcdfJZwTZLGGe4Ogwd/LX7xiGlw
LTauIjlhOK/j89IZVachNV5una2a2dVn9L+hzxyOCxG0wbmIzmwPHTtGz963BPqGbU1KhiZM5Clm
CY7QyG9AXZZmTcFGULS7lKiwtsK+Q6x/eAGVNJCuI4TOXYfO1ixtuyD2e18OPGlLC/do1B3639Js
RORIw6UpSysj9Lj/kIVYNFYPP0bfwscSJTDwc7DBoG8O5Ibu6/qqWsK5Nf1a33HewFKpZgcsldFj
HpVgrTMQtHtlQVN60CzmUeDBMKn73rFIA+Ybg57na68jQp2a+JAmvoBcbUKMZkJ8bBAIh/uyX9oL
8VKYljdzAAbabOvgLmywaz/GpVj5aufp1ImNFNNak+6OVCoy02iePDGEXh/ZTR9uz4YG6mXyOOeP
M1F/jfhKzcR2VIS9LASJ04Sb+4eNV1bCtXrjrsxuhLsyDnKV+mukqF3Pdt6aOo8tK+BXIME79bHn
yk+s4otAu+C2VDwAK9u0SrF8voAGj2/bWKDGeJxIVX0jEd/hV3qBWZht+urk2cWwFshjvwgNUmt5
7MsUfYOBNKKUFax/fjGVU1Mcr3b4tx93rLakitAYjzJcvSv9A38qXY7I+khJ3Bmb6jM0PrL7e91d
4+4Sg7+HZ6YH7Xbc9MujDt0PvAD1ZSe6KMhEpsVVos1kmumusJOn1LX+ippPoRwZYS41SNdgmOjn
JtBINRC5LYJydEbpuOjAjpbNXCabV9QW8bbbIKxk+Jxf9NYwRVFg0xbHBZK1ub9xGxiX/oZcErsL
wn3K6W595YlPgpdJaHGapMvDp9mG8GdjLcQr+Q6JO8Wu/sp1QPrbAmINPSYSzhmX9owfSl108XnM
Y56ku6V9x1WPQ6br3prVrTADjSLTnQotZwrwSQ6ZIxIlDoMuDF42+RyaEGdV4qCzUV5v/dTwQNaq
j21lcTqQFlu0sE2Vz1cvhtXtrwwvjRSgW3FSGxuM7pusdHqV4cVdlNtq2grc9RSP4SFm3puhclw0
z8zL4MqlmLI9kHRPBIul8Dz3zdFY//is9QnM6WZAKWdp8s9oXSy3mb5vw6PM7BdecM0/LQSQXv+c
il/D43ci/TYBeMu/ROBnHApeegrbwP90jJ/UTZTbrAChg1vzRvbS9dtXulHR3K60F519Je3owAHp
TU+hibJcX50uDTI0WIyUT/+PQ2LoCZdKAqTmhWS98y3zByg8yFdEkR88RTYGJPU9eDY2+Xxjfzb5
E56XF8gHNtZ3ZCI27sOQnPfBrlWLCb98zEbDJ11meA13tsa67Ka9bmRlualYsiw2pE+45ysQUq1s
sRmLDfE8QEsghkLWBQvvTlXVkw9wf0+sq1Es373C2CxS56fnhVm8hjuVBw/QtQ6+wVh0IoORkO3X
jJ7qRDCfVm7igXcNzoo1sNt/NXopPahLg9Ras3tbYoefJqv/g8TJrDsps2OWWTdNGJB+PvCw8cpo
5hElk18/doCH8QY8dmcc5Vji4+HYGsfINos3vnXpvlPOAn7kcCl1l46eEAzFCcd5q2vdlI4IKl5H
t1mzqeIw6E5HGG2s+ClGzelzS29SeHvKH2P2aVi4uCwL6XNmhOMZnmaYZdkuF/eZsg6h15jJMS74
2dFwC5LCBij++Wzc1m6QVBchxJRxXkKMpkcxr3bxYNf6FzFiVfxcgkOrj1J5EMQ9zFhwHQ9HhGpB
UpJ3A1gAe5uXClhBFFtHr5wDyxv2f9XGxPIikyC301vbHp/mQfmMCjKeLBBQHOdOJbqsWIRyuOeW
g9GTapX/apyeuDv4Vd/7xPqQNI/5nJaf9oR6YSQn1IsYVuI36iTSxQOX4jKZvEVoLWCwyK4gOYhg
uQaul1C9x1CuxOCmC4Np8pw9LuxBRuw1r9yVKgJB/BDs8WUf/we4wpqEI4qRLfXUA95xvoIzUuSF
DSG+yvOUJRhchGrFd/2KznHgoRAq0C0DHq4xmeC1SkXOBIqIu4g/0T5NYEVf04pGbQkUBsxj//WA
kw5nmYz3s0mdxJ8EP8bkbQbSuJdyVno0vmwLwdMoqWA9SVB0sceiQIGZyBJ9BrpdIrpa2LRkmxxe
1++qPFuGratbwqMUUhCph+QHmxpSA/XiMMpvm0iyoRcvGDi0eWQigT6w1QdWq3kcjsIznxqsNjXa
6eIuxdFc7fhW1NUugO6dSYd7OQeylaXczkvhBgep6SgMM8h4m4W/uODLgpvoxbe//9DKJie9Yycu
1dCPvymLAD0NRrBtZoxgXeF1F48qGeVuNxgfD+VGrUtOgmxTH3GxTUe9OafCpSLcXd8i6f2fFwxT
Entli+iA92zAjrBy8+K9DPUq/qind2GponNVF6m6ZM9zsji28fEZHWABqpfwee6aoxxx+F1F6dZg
DV3603N3t0fTf5LN6wL8MJhn5d+hdljkpzE//f965CSJ7loU57mlYkYrPN2fAvoDnq1Y+bfsUpXN
ARaCMzdqgTQAgmTOpakUyUn0Fj3Rb495fMpg0w7nqbfR5FcrBI5BuOUjk/Ktud/axVUa3iThDEcd
FGrbzChUo9v8cFB/FgQRsd5wzSMDiwA0U0ISKfmcgSwV3gOZuZpdgbb7jlkRzNJKAlOMi3q4Qgbl
R5IbMMVdVO2wsf9Ej1cBxVdNNtNYFXEeW38oNjz42DAq262ZufXr92jDmSUEN1GBl7ZWUaitx4sQ
3eMY7GxCZmzWVI6FXvHcVkyMjAvoOy6Y9m6whGk/Yt6vLp1wrgL4kGOzGqe1RLZqOpfwAwIh2eUg
ZOmGoF5Y3Jax/xApad49Ncq2/gGI4m28Yi23PLMuQG7oInfiF4Lm0rvVi00AcUv7fGifrfmBQnxE
K7zeeap8ZPGHqtyG5Bo93aPa2OWt1o/6AiLknoRrD7TrNeZxpAY1msGPkmwqL7aqsU+nA4lB+Ew2
gLdPRDl2JQZw9XDr2fEYtAQZzd07JKGNWW8I4T6D/nmo3gGrJeHNG8OVQZvOvCJvzSAciZ/uC5EL
6tAXh8EWc8/emXtxtFhiGw/qHJfH7178Lcu/SEn25U3uriX2pPAE+qsEAhIfavKKvjB5aPa2+NzK
+UoQbMZCdmTeCnM8Nl/M8e2LH84Z52cB+sTKP88yHHRovADuygEHIiwHHI68FvJCSkzbiA7JXB5z
yEApCZfhftWe70n6QeaMo+U0bh0aRLfpscnIW8wRkcTuRmaVbYJPcNz+X0wav/yG331KriEz53ia
FIuNW/whKDcjmJ6/BjzPFLPQnA1gc9hIyUY8xUnw6P3KzlmwA31ji1G6tsd/SQtAE5TZbgQebs4R
TTH0npKnJh4bkdIrFgfgc8by2DPb9hZvlq75dB8Q/nqFjzkDqTbnBcU6KnQlW99x78AqTfecR7Qm
IPx9X87n70iYtxWzAJJ6CCA17zXO3nQ1vMKy98bW0l34l+hzVllw0/g4pAPnA4K0hsKSYGM6EjdY
1KDXtyPH5YGdc7TrBjluVnXVh5+nWw4rkuT3064nrbFv4ASWx1A69s1pUE/mcEZD7Veq8VtcsqK9
b81mWyP13LefDVtIiuSs8POe+k29wspPyEvEBW8la+KDjJoYYgqW99gZODdzq+JhNmz5ThWLQG7Y
NO4QzXW7f+VeORyS931gV+s3vQ4eFwxZYRczoHFTrkADlU49OrtlmO3z/lCA7XAIbrBj+Alu/JfG
ZePTZhedyca+b0hiLp4uoUOiWLh8Jnz7T4c4uapY32Z6UPjTcbRcAknoGhx4QbjYaQHhLLXeYxwg
qTsudhU5WOB2vgdOkPUjB14CGBFZKReI59O3W+cHiAiAAiAi8SNDdkoSX+Dlko2Wr579VufmMy4z
NrmclJDV3Fba1qtMt/KVPQlU2LwXrFlOYoVSvyW1lHPMowPS4oLCSHAXrIbOdYW1qKsB4yNJ93+r
NVPCQveGE2bFmW2JGFZvqxdBmMGWTVV3Xzb9WZMu9vXOItrEqLJXlNOzOEY0NHDmJjeHmk6Vm4wQ
usvEmUfHgzqxofaptmoL7bwEnAX51/eKT8N4Y8dnEjfVHKV0w3TLi9ldMyYLnvHHjFA+V85Ej88R
LSAjSbWkcbXzePXoXZWtwt2fj6Vk9RD0qZ+Op0ONlJ+da5OYLEkb648qMEpsJkBh4pqvAJ6BhGT8
yBfaFUnBUZSpWrpkNbbXU3RIi2G+K8FOVKRaaO1bMXuX39e+Pj1GKBRnigywea15kXTKLov+tiuJ
nRzrlf2zjri/c1AG2Se+fqOHdeUkK9FMKx1HitZf4STSkk84TXuhuNhUYctXg45Sjpms5BV/96CG
3Fdl39at5NcdrxiviD6ZlpUKgSpYkLbGX42BwaI8GdwFTaeEp1OHHwWfJrOIfaftTn/45cPj9MJA
RF12T7MP9sKZt9rnuCODHcuF+rdRfpVXBa6aACV5Vwi7qtq10m4R79KFT0Oy1YEuBQlpZGeBKo7w
NnLhoicbkytPDvBSHVUAebl2Z70ZXmUcWhlPanomleO4UjL/OXoVfyJvVLb3cKPSyuKWdzehX4s7
w15GENT33bnBRdkjsc1BCsl5dHu1O6zHwo8nn4rL6SulAwGXsLmePeBPt7st5L228hbFhmcfPWam
LcHStjnEqa3LPQ1hdOS6Z3euB3fjkPMXN9QYXoTsuhiuDA04cbrw2lc3wbzCukCaRIhFkZ63mWx/
SIxyx/zZE4Xxum0gaXA35t4LGiCzHDLbGhUKL1CMabOoKn9HLQ2I+yyhf2VHKD9yCOj+uO4ArIJq
DcnPbe37kpu7nrzgolzzF5h+QCPBhFphjRdsiR4fkm8WuLf8u9XEf4kksq4qhlm5Ptrp6+Hg2UA5
9W622UAx0IklzC87es6361jg+EQoamXLoT/xyIsok0Zn2pslT9J3Kf2skX4eRIV/szDPZ4voviOq
WRze0/QtLK7qFx9qLrql6D5rtxfdpna7mpSv2/NmbdZGSULKSsi9UsFFZttrFQ7PXLpuMXsIyT2m
5ltZXsfyGh/aEIB+UKD7l4G8zC2t8ct4l4CbaP1w8znIlrH1kOrEbFverXvMJfGgg8mtYZplRG5I
s26xFz3y2YjzdHEvwyI8LuRjKEOlPrbRsdc9bjPlYZfjj0HWP3GZPNqTsVHbDQaC1eJ+FpctjrHi
oIZ7Idzn4l4q9uN1kbmZvJvsMSbo/NaJ56dyANSzgm2kv8emu+AELbqh6CprbTOMa3NvxicDl+3I
8mfGsWrFIRH3z8sjWU72tNbuZ5Zw98vEz1cAcB0bYE/NKkYI48cs/OnuS7bd0YBC5amwG6WdBMZg
4UfOeyrsS3ZFAq8jqCKQDStRs2rDe1BosioQdEuPudSmYH6hrEVlPU5zFgQiYBS7Ah6OyG3KrUto
osf8H6cfhf4paJ8SyQ3eclneavL2Doq03ZqExAN+8kLaRclOeNfRhAzns7SUddNtGlIG07nJToYE
4T0Y+/19OKxNbMoLqP5+NuwIjyWzmkkR3067B7RiAi1fyau0YesNNImd5r5eruPWJXwCNVQx2PST
NLvI92sTW1LH/7LPS19irWD9i07dbUJoh5or8ijHZzJNj/v1IVxl9QbaWx/ZqL/nrU3japIFfD+2
OWtl7LEGCRJAwNwF/PWlxDDKzPihJB9i/VnWn3FsVT1sN7IQKtGUfboHFU76gcjHY9ya9HMwPnBN
YaANl8P9neAcFPdOop/iLH7AsFNOhXf68buTyMultblyZcRXr/Oe5kfDjd4AxXUFZ0SXMSzLIT2G
NiEea/ws2bWt05rgMXcwL449Ajna3c1GZ2R6t8PS0ga3TbYNMADFmyK/m3yOaCgHz9giW1GC80ay
N5eRwavzim7LGbe2Bet3mlDFYj3Uy904lQl13AGPKnGrtN6IofjJLL5OrIsIp6U59+OlGK9DfXPX
FMXwLsTZXk/3T3X/aOkg2T/T/Qk4BObdRWA2QZsGZFW2UrikJznG/vMRksY6kYABno7pX6Y6E8DG
Cz9D2tOiW0nu56bYsdkJ3GbjJStU9jbPat1zdd7ZTZzrB4w5nFVBVAaPMgilXcfXvfOF0csW2yzC
ruSY4abqaTvYpKwcY/cnxGPeBoo1FiQiHYWxLHdlZCkcHpz4juQ3cqIcBsWvhFrX4SvZ0Q+XC3mV
S405y6pQkOh620r6lkjX8JhzjBOqfHR+1ucQrgLYIuEk0d86bHnJP8X14O7qczJcmuxiKGeXTEro
Qj1kH0T8F+vtXm+siB1o4feFb6IQjH5JXA+ly/CJsw3j1138rT1/EXkRVnG9VE9/3ZLkRupxrA4F
Vz3V/fJ0erKI0bbkOZLO7XQcAz5h0QelhezzbF0P+hFIzCkpUKlWtCtmlGceo2FOit3vIJkP5MnK
Zt94omDxkwjwoR5RPqRdKKf/QVFS2kN212h3FN7S//QsVm3iLf4Q5VuAmit8Qd1FGRC8gPxWCZEk
XFZPNxecDMt45whoteEpp6gGTxvRXm01tiu6QVizUItN+bU8rAd8CtCmMTXPsF/wHf6Yz8JWmfu8
POIqvQ4Mhee40z6Y/DhHAKQQNjQEG/4XzVhwYai4Q+ZOCAjXgASdjYXfTqU9l2Q5OQvEMb/CoMe4
Tqob4zBqNwbFGD8tvlMiHnDV8gNmQJIPCUykntb3LWUHYXodfovR39NFVzcp7VS3RL2Ra9PMKx2Z
Y+rJGJ5fuVl4OsaanM09d5pb87sswDtcpPJcd0fNNVp3pLbwtelAjqPbRisdEYWDzW54IEBv9Ge5
uBBREnZJjE3CkU0cJzMs9rYS69VqRe299bQozaOb+3m4fWmSP3EsGgPtub+BwfS77JyCOOveZONt
5aNTUKH9Ew2/rdRwNW2tG36gCTAiJTX+EO0GcSeJO8PyBcx1/S/DUoqDSYScJp9if2dvGAU4gDpt
bTQrbdh0CiZ+x4zXhptiXy7PZXfEWb7U9UvCxwsrhCofAEBgwE2bKCHET9y9NN6H+ZHyIRNsOZvs
8NAvTrXt1zblQAs6tO3JCKTj87uHpGUdMtothz18Ustn+dbqrn8wsZo8DwP/luCKzsQ57YjkQG8l
+EO3IXYSuKUj8g8uk0NGg4t8bKujXB3Tksn9QJ2YJQHtfWz8fPlf8GjkuxQ50oJbxNyqkYAA1i+9
eaLPeKC3iVyesitWUkWziEUclU/KYLjX3RVkvzUQWOUz/QbwG2JO3fINnntOq/XElxiHFlwc+Sqo
73Tej2saABWm2tQ1EYv81r5Z2as7CHspqgwGmPIF6JRxvo3W0Pw2m9+twBX/K7QK491gK8FD7KIo
b3RvFMNV6K+DdYmGCyBi507cbc0IK/CxkBbBbInxknRkY2XCSRhP6v9H1HntNo6t3faJCDCHW0oU
ReUs2TeE7apizqRI6unPoNxn/4Cxd6O7giWLa31hzjHRGINwBGGmeEqGQx4GpYeIpzJuvEh4P3iT
GVFXczPbk+fYPNDo3HmmmNouQHFWFm+dfFA7OE47OGHgd6eBKWSTbsnAlL4qK3brdv7q71rghLwC
ItrzNbrQLWOK6ogCmm5pJHAd2zhvA7uFmEkQPjYvNpckzSAlgRtgk+S1k8sdxZYebINwK1TbItzm
6PZChksbiy9y2hwJL0ewVj5AwElPqu8JR5WoWw1qF2oIpBA3OH3WutPnwb882rDzoOJg5115IGU0
w7POsTdHCv8qrgkIt0tQrObHrJvIgtMQJNoZfwBCDOK6AFnKQfIGr2XhLEV6hyDZdOV4GUJUICg8
5gVggp2zROc4Z464DCvarDnbm3Hca/5KOFuvg1+z4IO8vEpgrZpT+auZnmF6vFAuMnTfg37aotpk
KjmNzwFtocQyZ8gKOvvtLCEYgViE0Kcq8yDIWNZKwxdB5NeicUg42hnkI5e88lNmzJ/ocdzgKzDm
db181svUWLa11zloWl7VcTt/Pc9VcZNdOmpRXdA5IghD+BbX9GOCtHl36CVwRfu35R54OJtNJrkw
7o4M4IfPvvnextyYsLEv1n7N30JEcL+WesAnG0nebLe8J3WLo3p6yfWGdBLWns2qhOYakyC0ecmb
igzOakvEwjz6ym68T6jp0oFGZA1WPT2H47m2XNkEzHNGLz8mdz25f1IUjE4gOP4xKg/Naz+Ih5e/
Ty9lM3URTeKN4nIwkVEv+3Q5IiFY1KFb2XM5ncvHnkGGwNZn2qLhmsEoQ0KCz1id0HdjScBHT4ZX
7UWiJ9SehNibDEK4sTxh1yfkp/qSv87mapKC3+IUyec5Tk6fAumnrG5ciflg6IbEruDeC9heOP5N
Tt3UcENyJcrJCJpEq+qzjBdmshbh3QYbj/vNWMnJWmonz7klrDXExMJ6EJjQLywKCKSANbjWU4e4
tD+ilroKs/mofuTPh+y8cD2Za8O3rXZ/PKNcw66FWAXlGqkJHWP23EOpUt0nAfaLkdLbrEGvOJDu
HEyYn0IC2eDpuOAUm86WyAszWw79lOUERR9TGTEHSNxqNJNQEtmKLIx3IFTw3ZMDNc1vfLwiBjYV
+dMISSToZuueUILZnPGhJS4YtBCCYAHvh8EWM/tdAlKRhQnDXzlFc4rLS/G8qvF9vmVhr4su05Df
R6h8/zxeXFHKjPnEevsyr2Z5M+wnosDkjh5Bl4+BAtBlaoRecx0pPkK/aQ6DZJkgLNPiR40QskTd
aa9TGptq0mCj9FJoU5PFfM1/jA0eqFXer7drniciD2ImSxbyuS8OMBNaOJh2DqWb4m+TEv0K0omt
OHvQ1ppHy/jO6p++/oET0m6EH5/LkriMch+wBr98LmQix7wWnrII1WfZoaiFFcbOZ8agbM6oyom+
f6F4+pVZ2TxgpEu0kbz7HaJ3qyT7dV9NUTRZPw9BkNVHw5yZdiR8NcJXcmDfN94dobo16q33r2Sq
dBvBWOsjhhKW6nipPLOdyNsZjF4XejGG0d/9R9W4qj7pDjGMEiSr3sdyLowIcIz0LvtX1gpKfk7a
oybtlXoHjq4/C8M27P/TKrXBLBy2AvJuZ1JVJnsftpg2Zc/6EHKlWYI1TL0nPdD0qzV/9njtFkTL
1NM2QQd2mRyN6IDmBtIgQQKTQDdfscflo8LOXalXurou09ncF6fJkvnZxrxfyo5gnKi1w26O6reo
z9V3CfqgxS3Pv97JJ3NGbMgrwiyMHvscfTMX//0kTIlmGOm8IroE+vEJmkVxpLOwYTcp04JujHAN
zupJBbXnUEQzE3ov6aZSDK8Tc8YX7jkmGlB6WNhXfAQR9Fv1ylr24jHuz1owr3+GytMBHhPJYDM0
8xGiYlzheOETrcxSC0vNIbvN2/yjDb4YjAnaD7J2wYHbG4ZfWfvdt996+y0tyno7cucpm65D78Zz
CLnB4+PBgQ8eDeN/5aTqiSkLV0wJ/nb8lM1FlW67ZdRNklNMZL0KY1hkutdwUDAuaneoUEdYpS9y
297Q4eED2xKhSco7gClkSROcCumiFreRltENkqVSL7mp5wih8bPG0oS5C5VJGCjoi4yVwCykcq4Y
GwNRW/n4i5U16aY5HfzC6LdSv42eO7/b4UGgu5bdZ+ESFg63DPcA1gFCmBviR8AlznE4pz3i4Qna
NtKnFlDinQ4pEkaiCLI4pOTJn9PM7SSeqjPaZNbCp78o6U3mUZxj+dI7TE0jitxu8Rd3eKnskdFH
OjIU6LCY5M9lcQMDOal+l1Lk1U5QEgN7leJ73zzi1x7nsop4O/30FahFbM4Lc1I5oEVjqVenS9+a
dG68jIglknDVmwtGSHZN1yC5Ag+r6ouP2ft1FmNM2kdxE4hnQz0K0n40t90eJx2a119zBJpX+HwT
jZDjnhrxKg831ou1f5u0n2AJIPrkE765wzU8C5khCks+jjzIh+JcGxS/U2DgyLpnJb/mGn+1g9UV
amKM+htBQWcrqi0R4KpMi/T8U0mc/jI+V8Y7RTocvayGv772g428pAx8/57GNaH+6q4ULl/h5EAS
8ebsOw2m90RJNd6bhxHXf7sfyJwL2ApW4URM1Z+3Xrpm36jskemTFQitOjQc7fJLiGNjw1pNJnyw
Jv6DNN0tTuOXJ6HM3/hbRGbiuJ8/6niTv0Hgvcg0YxHotuVvK6BtwlZadOmUVljUi4aFe79+JHaZ
4So/qp8Y/kIMgAZAXJfoKlBTxiodmdqsgnOSAhk/EjEUxtPxULS7odv6PXAvUoJu8P5sWJcpJTFb
weeRJC5IfW20y/WNWa1Hl4pxvoyVc14s/HHO8LNQ9kt6g7OeXFpjht7XxHeOWouU5cbNX/wGt3mH
dLJUHZiTvZeqqFzr3hvtmZxccjAX839lsgtMWyNZL/5hP6nlX+ZOLx3Uq+GfSPxeEhctXyexi3lJ
wY1/JN37u59CP7Z+M0HicDGYCHDh3ZQu01fp3Ax73Tpgu/kRwiuz+W4BQzwnbAqpD3sV4hLZaiL+
1YYFVR6LBQrUDITZuxicz/FKVHiVlGmyy5/KZNdAl0Uip31UKYhp6ZCxdd4U/rgT+00qrjma24Wp
rvNyy1IQfKXLGUchrGJCnnNv1zhMmOymeA+kYxieCFszygu1cPuouF3iO4i6QP6Qx09CNAYqBYid
G7TUaruxfgBGjubFZDo2nv6g3I3YJ7K/ItJ7QrP9Vr9J5rGnGcifwUIw7DQJ18g+KQ7rRyV9iCRU
3KjDk/SM7Zo1SUqseXoUEB/2x1d/lLTDUzuU7T5gjkaocIKyYINl+8n2Nv8/P4XBbTfs6/JYqidj
EuCRPbwPw3nqgfzFbEFEGFBTrJ4UrDQW8iazh/7O1Fv6wQ3HgBlzHNFrAYWjsJLpqrtZOpKSu7Z4
TcKaIDCEzg3Ai2HDFo4luqoCH0CkRITNEsGW9AfnXcwldQf/iQ4xzk7Whnuxl9HKLbAFF9Bwm1M0
Ovm4G/I9zYxGE23hv5iHFPDyjUriH0ueUb5YqiOu2nRRGXMBSJ2x5BuT32sVQXWK+oca6pFRR5UH
gQ5NOJT1sRCXCTPvaiZYtvQY200NG0vgxPquhS9ogUW3qWGsA7SaamPTmDODE7Ozpp9UhW573mNb
HRfdLW08S0EgOVfST1P5qMxHqN1e6TUWAaUcy3of97TwS5mJHCWVmp2jJ4FjEEcrRnnRNM4uzLXo
SKEbiwtjAdVHz5xKuKftQ+lmg7+37LHcGf4+QxEJSxLYRLBLMXQtdGU1ZqsXqwJWy3aX4TZw8zcY
a7H3Jc+UJlRTwK558HrEFQBuunVxTKpNmG/1nrC0XVPZ/OndqW4d7AJ86llPG/8t1p8El2tEjEmC
G8Mo5Eexa4fdcyRnZZuBjpBuoXwT/UMdsicgQukcVxd5NZhQpG4DwrrmUd2EdFaDMS4+TPmDkU99
tPg1/3jPo5ucnLXoWoDNZOXpb3PMB50LcRC4MTiTzYMs1cCcWR/a/0c0/u6FXsp07+uccneJ5BqW
m4PDKUA+K6tVahHYnPw29p9RyqJ2E9Bai9uR8AW2DvXywSecCqcPOd6wOqELFKYqyVaY3vQzjoEC
fWx8xCROiTp5DOqNzk9t2D95SghCNneltc+QqfLJSFa87PbxQCuNolE0qN43CNWli0ltZQEVYx3C
JGo69tu5KK3knMwvW2OOe+DEeNBEZtYZz5WO5gnnD2OAZ2ZjViroankHm0eTUs7jZou95h+PWoU3
2Nr1COOST1WqnDpwee5MGRsJpcBGODNsyIS7rj+0uJzRQhqIhkIidNddd3pFtlmsy4soblvxkCeb
UMbJduCfXyI2o0PpvVhStg+DJL4qO9OiS1xMAEPriyKzv6yUlf5vUkJDs2huUnoNzVMSHUPsKACQ
7JYO30bWQ9PPbkngMFt3uZsYD2mhYmXbcQDm+s+g/wjow4pd8tpnuYu9RMRiI998lF/8CU/8efk/
P/83qH87KG7+WRnPPC/J8zQAYZyjf3vOgufp9bS1Fo+7G6R3NmhagWxsFkoH65HlzjNhuULeEUfR
mp2a+JqN/ww0y9P07rNQPnrlwzQemUk8gU3a29PaK69JdcrCiwUepzTd8IthLaxl/LYrReA2WtXd
qkXV1iwsutL6UvJt5PMRIzhZeBsTYCMqjw8+lmY/uSNiLEluxnA3dUGhEPhTYaJ8o1BqhoJepXnF
mcCCkq1CfS2sI4aAX+hA+wsdmLNKHftbGd+iaMEXTM+XfzKJ9lUQsPwmACb4eypU4iuf+vHdzaUb
nkU+bmRUjzZfeeMQHpmA8Mn3irXnMTSb71E4iK9l7n/R0NXRacE8wGCAuR5CTxQumn5/Dh8gWkIn
qpgCo8y76Wx21XvF/Le+V/0tkq+wbQMuQn58bgS30lwwweFaAQYS+GwH3RjleLEdhknflKunXOFh
L0Z26bMeg+G459To/buxb0ZWS8RIo8RaswjMGjwEI3KVM3MzLlcuirmcrAykojwaxBnNZDRSzabk
/B5nz3hjbuWJBaLRFn9hlx9V5/W8KuWtTu6vmQiSdVfadp27Tye/oWhrhnXHBw6kzeH1+hTTT7X8
MILH80siJB3CLuPxZvkrBAYgmnI5mEuEwIE6+19yEM6v5A/WoApfbsXQAL+EQ1QvNN6EJprxV762
QGgQ8MvIVi632jH25+b4aJ+3iA3zcAr7H9YAGcTgowjcek4cvE8gOiGSzaGXIeJ/dTTnEaCcZqVZ
h6e500qU2QuTzgXKAWGWIxfBAdSGch60aefQGZsIL+n3IF17+ZzeGVZ2/pJJZY+j2dFNfg4IdG9y
cVGNq1k/9PzDDL6k51dNE8a03tOqWwo5BnkdQ5/8rMenitlntY9xU7Fom6am7lQKLjNU9S+7wd8p
LXOGJYoLzwkr8hDBQF4GNIYT2AYOj/jEqm9rCVapO6ow+RtubXmFg9vtqVMqtobtOmnXqI/MZo36
SNRXvY4MycVXoQYfmG5s2ENasX7eiIo2RE8P5w13bLHGGN13K7EDPrF4OQprb3vgbAiPAj76r+QJ
FXfTsRp2xCdPlKe4xKChXyUvicm//FavkjSsVluH9Qd+ctaDjLB3PunZ/k7yd/HJrCfnpSgdDHE/
bmpnyNwXahPJ7ZGGPH6H1wTfW8nqf1QGv11JGNrvmXor65ufTLLM3jgF7fEl7dtqjaDRH+9AuADg
Zs1lR9RkPSWeCDIU+82TAYC/ibMdOO969kuDp0chKRG7YD1s2xTBxN7U9pK8qAkJZ0IGY+oGH77G
tO7h2EZyV7KygY8xrkbws5j1mY2Vq1cwYfF9ZQIY/ZdKzESVTBvnBTKWeIYcgq4DlQqYevluowJS
HROcw5M0tOarY0s+F+aiMPnX+FlBABCbqayDRdQOfE5RHJOydfFZiyFf+q/7iPuZMQc0EhEv1S1R
P1OqI1zKmbhFyzidRd3C//LhcKhvTwtBBjhfMB/ECJLy2CED6A/B9AAbfCI37MqacqBGBA2jCxg6
yw+muCo0kNPTaI0znKlaU96ec11DvHJu5EvOk29djZ8WmhGjs4k1HeuoiDz9OSfwE0cDI4y2QUSz
Yu6Rbkz2LPryFcwR8VXaSmYEHnmW7qWWzfyUuCKGILip4VNViyesE3K3+jkVRx+vhCfywo0qbAJu
bZQ846yjciNCNF+rfOYoSagvyNgxvMrpWO8IENldBoQop+DLX1Tl/6ArWb2Q8tIm3jZGtjHa6jZF
DMqgGyIRUxy+jSfpkBHOfMoELghwp5xxS1oSSf2BgFSir2KHpPk2415kVVaCaAcrF8MZ3C4RYpTZ
M/h6zp+LYPyMEh7fGVEvRNWvqesRM0Xi1ngd9CPikeej0DI0kvzINxQ51CnWGTa3wVsQEwD4Vrnh
zFh3NZF/iManebpCnbdFX0s3SIDCFP/FjotYbPH7mX6TV0XwRqncSzyc5ZlhK7VmU5KJME17YNfg
2aZze9z441FhtT+DdGPWlP1DTftkw/JmR/gpAdSA4AARLKXgK3za3GiMberhrFvn6rWvN4lyQWIG
P+EthYyw7n1Z+YdcM8P6v0UMKGvC1XOQR4dQPEh0iPG1tK5if9X761O2ue0tYQUI2UxXOPrYq2/N
cFuqmzLd4MSvDoG096ud0mzTbJNxAl4qxH/qunfbfmLYCqBEX5vP0HcNzUlOirnUmIym3LmuL7ti
4Zr6IgWgQ1jHQplLxAgcy/Ag16ehuEwyuDW5YSUCNpZBMPiO6D7HGXKwcjJWYCx+koiik727BFoD
iYAjYYAqYpfaUR3I5zpn2rV1yzdBhSGVEnicu/1WQ+7h1FBxu13SnM9Tkoabf4r8vIIptA03aMZo
BNIVypA59Cb0oT5juvOoXgkPhFYHJdac3CvRnHMIUW+rQzt11Pbcws1N8FEs+atKTqRprgKW4zcs
HVN3+CajQHcDriYJExkF0SeDefy9lBBoaHV1++q29L0IuEi1NdR5I35DT0kTh/MmEdbAoDCjNmtG
oMZBFk8JiUSXcKU3s9dwIf4okR0st6OtFacGWOVwpFPeNaxnVnjN4PLogQMvvIw9qbbLJ+Pu77xY
J6EjSa71CVGbaNWoXVnU5+ic3FkDFCc9W5Ov7qAOd4G5I0VK7gL7s157Ik0MwufEKdIkabZCt5Hn
Ae7gdjIIM3/u/3R/mCP7/W46hmdxanNO1tPWfQxVW+i+RuPbqn5e5R/1EQpOKxzo85FsYb1pVw72
GwA/lBuZ5eE7alhWHF9QAKqDUe0SFDlbeG6AuFri59aifBoawt0nbFXCePHYWeSpnnGDMr8pe7zy
s1g9Z8kFLxGJUu8IK3R2YIAF2woIJrdzqrHNq5hQZi+JsfAaAzaeRvYkU10nXRkjY6PUVJYun6b6
RY0qUaA6Zf8R9h96+PF8fuggxBsUMy6nf7/RwzX5A0eDbYq46IC51DOYHz8BpEw8CJFH1GGHWb+b
GTOUhSmZT+4Y8DxytHoj47JkBd6dZb4eTct837yW3Pk1y0skPnYm2+TT74ziAOiyQ5BWYHVjtbqh
Byfp8dcXRBPB0lHEC2j3IYYSwnYo0fdavI+1feRIhGMssvLrqX+a9WeL9j/8qFPMRLeM4Ld1rux9
eRfoG7yM1ZxjSqdo2RXJzsLtVlEGfdTWBwqnsrr30iKT1n9byi0KfqSMM1BREdeS91uBJbPA/akB
fTL3X8bxTA3XlbQpLG6wfe2YoCLdetm88Yy/GO9m8dqlNvmJV9062ePH852a2mB4Ld0fsAlEYIpr
QV0N4qqJNnltE8aKqoMwVusTwIRFOK90xK7ZsLuyiZEABk5fTa01BQQFEZKcU+0cCHHtTWSKDvIi
nX8WFpNJDI0COEjgmMZr+1oBunoB0kPZyM4Slp6dr8cD8axWte6f6+ht1eJVBC4eooLZAHJmzmnu
l1m6DmmQHRxpVYkOfzWVXyySX5BV77BKgTJtc3K1V8TD0B29Syu9nUorERQJoN+RCM5hdYcWQtNr
Q7mOwisoGIGwHMwsbxQME+6niYb2KiLtqYhZQ7xl982DxDBWxjnmS8CuJG9M+ineHurweNyXGRu7
t2LkVRx8gAf06tMCWcLWNoliYjpslqH0sPXiBPDfZ1oFS3+7UIHumhesU+CKlR2fDV/bHAIbhZtl
ISJEL2Yq61jcpHNTO4uk/Y03U7vr4mOEMNl/RBNC/ARItotBHbK1n9Rgerc1IVmK/PnolTTgVCjL
K89Gt5P0ZJr20S5NthmARWtFh8FTw5MhMRRBDrRp5A0/FSyrDiOIxUZJgV6wfnQBDWUR67JlBEBW
W+k0p5uGlX6/knX+aOsrgKavLogbreMl4hQC0GxV91g+uLxHDmHREZkm8uxgp8ASzZuKgwRxG6Hi
GzNca05KYulPpKI92KEs6sbDHQnMO5nqbzarTTBe5zE7pe3hxxjnarTjryfEINZW9kGv9z9GhqTX
qfNdkCOywVF9CsC+Ykg0EYdA4qDAxqKL+oc+7pd0SCOGKjb5zMAcKh8SY7XuEWf3QLjGwUVy8JWR
q4Q5pdedKxJdf0oPHObXj5e41d8E3ETYVsiwSWUTtkq4fTn0N83rjFvK5K8Oj7Q4RbjrcVsUWwxK
ulehcGVUSEHg9IvWUYyZHF4R4fjm3oSq3xB1sdCRbtn4gcZtMx4G0ZXocGnHRuQGELt3uI6z4W75
96740OSP/AumPgjZqvHKxMM9hdmGEArMNukpSzfkBovzcO6Hf6r4JxRZ8n0KMzZlZD9jc4X1QcU8
/2vOi5mG+gU/LdcBBApKN5TbSy0HmzwlJowoqD1z3pofiOBGMErGZRhOOAcjhw2TMvwn0kFp9vvE
TYcFC2r7hMwNdtwLa4/i2PSK6DsxjfsO5CU+HloNkMlO0DpsOLs0EL2vLU9hLl1iTKbaw48/u3lQ
XZD2vLC6L0rUzm7k4mbE62bgc6FNxsyTz0DU9fliOB2SbjtY66e4MlQyHWgZs1OPmZ/Zmng0DRdm
HqcCkiUaLh0FDizModlU6DvySaIWCwe5OtoC3lpiSpjzFxdduvU/nANiefGjK3EH4ImTu5LcxQVF
+mXWOvJPbc4EFPrD3RzuysppkYnJt1C4E9Yu6I++fajto1SOGO9cUFCMb740ItuIL9t1+o+u/1RP
uw23urB6pSta0cry9GZyA6NQYlsI/mVluVzYULtEsDCN97qhu8Ey7Fa4elCUn/qYN/qIQZY94zlK
TqSfgAZ+xtuKz126j80Dq2VHGa+NeZpJMwOyMn3sCJ9rX5gHTTohAlaf+4p0y2tEZl+yl5PDyJd+
6PRDoVNAHmKMH1fLboZrpl5G4dwaJ8TYlnQQhH1Q74xmq36p7DahMhlujjgUpntXLVp/UTCi0t0o
WkImD5RFujAKtM8XSb3+Jndo/kcVLsPhb1NdX4jGa5DF3m+JLYpebJE6QG7oo37d9fpmqpfiJGkI
ebEHnEzzABY8Qrx60/V7P/lAfluTXxEO+pP3LL+XL3V8xZWRx3O4sCwHgDx0AF6gAdLcnH9ddAQB
sRfL481T3jC/bcTtC8IigMi1rJMgvJYGTExog9bU7pY9N6xJxrIl/24n+zvd3yXVzpS2AnNMjG0o
5s3192f03ETqKlNXRutNQ561IuKx3dbpXkwPApwSCf45yQBEYzwXC1sQT0qDn/CsJYTUneu3uLWt
z8LuiapXmESCzXMpoTnBFVxyqrquJ2mrsGBgMUU/5Oh7gTdNugCX/exzlqgO7lyB8Znr2gMTWwNZ
2lkaT6J6oBJx/+bRXo6YLvFy101sC9bsh1/vaWj2Fm28gmnUariUllo0SfRKiGdeGmyz961tEIou
zykJ+NeoRxv1QIaEeuF5dP/W7SFSdma7lfG2BHNy1R2vDicLsvgWMQ6EVOLjQDAEzoe8Ke9/R2Cc
nkvG6vxAPdlaqXaurXv0ZjSt1s5kzFgcAvFAUdvPLbRh4mSnj8zlxwdTtzGyLYeboU22P6eXtmoE
r0abh00rthPm9OW2QPmJQBOZo7V9jnvdfvl33f6LYBrV+H+I9LdRGqkl+bU/AVDzT6UhfHxW+nMZ
gthzCkx4DYii51RYPA+rgVyXd3QCqQNjPitpPFDOoDjrFra/KdXtD02P4LYk+pYgNThVcjv+toZT
gEbbmA6unwMogUCxBxRB4gw1L+IDG9Hkazj9TEEsXT7zlYMkOgGzPGD7VF2o0BSPgo307zjG3r8f
96eMDLXu4ovTkev9PKPLJCNeWtlyKpPtkthwHF3WumTuUbooeQ96S1NEDsKMa/vHJqa3kzbuc1bN
XWzdPtSqD79/hJHHB0FIHSOxjef8zncWeQrerwUJVnKz6t4kYd3GkN5OKuOOUotKwd+a4y4rsKwS
CbmXH4HmmPZrRiRMWx5U8UB2E8BiF+/ton/tdMZjTuH1EHT+JdqfTvvTVn964wfNwBPssLGGk6Qo
q+H/c5Jq0HMZ5dhEr5HJkii9lc90F13kwRL3uPJnKz295uz5CY1hdNzvh09h8ETwOOkaMjVoZGDQ
c+lLkyauUNAtJcWFt/HSLkF6ArVghZRrE0v7+R455uh1dAya+2RRzqbSwGbGBvgwS06ifAhgDL+B
mGE2ATEpgF6QAYlIXDDVDjZZsAleGx+vUrb9B4jG9h9wIPuvMf2kFvXvsfzRJ59d+BXvRgUt3J3s
S9yC4EVqj+w1JVkVm3GqVbp0ob0FrwI7Ee2Pz7aDd8n6nln+IZSPrxbc5gkxRbGXXvuo3Bclgsld
jJQfyxjRBzOik9X0mhbnMjr2ELw3PeFw3N7OV0HWsOEKw/K6ijIiQpYIxUhiItZgJUleR0XTLgdE
K5yYMELY24aeqXlptErMVdCtQ2UtlRN9IlzBWtPRvtPT64cqPWraoesOBZIH1LPxDqBHACU799IZ
dj5yNhMgcFPMewjUw4tCu+zmEfiowvvHSK6FUxIUjxLqngZL91PLvjMw1swI6dnhMvG/GLQQrUpr
rJmTyeuNDGGG7xDoiwv3nwCQSGEbv1SVpUBHNFEAC20bpdujMssaEgX4rmnV12FOoOYyHj0A5tK1
0q598ZCFj0b+Dh2ECL/ubpLncXeLqkfyPPKSf4iWTpV4KtWzAR12XmkuFNDK+pgCJ6t7lD6O4OUL
coVnxye+UcmBebVkVgr0KhaWHVaWCJ7brlC3o7VOCWg9D9UVct44/Cl6OLRF9ki3DFCDmV1pB0HZ
y4BIUDCgqh5QCi44TXjWW3CK5Htvo5n9YhaJtdI+tEud6jzf9B8NLB6k5NhezHwRISkRHX4PnQy1
uWitRrbulGAqCn9xOpvH92phLoGVH5e27BWT83ilWiuRdQM+2HdTheKbijoFb2e6gMPZa/ABdfrx
EcZYlv78FRyhhjtNS30Itgd8Cso4R9o2uGQN6VDalyYyZxbrkdvaQKjMTbJKweTu1eSQ00LD5TKJ
1862zTuuhAgUWHLa1tDg/qDsuWvV3fR8RtIfQ3VXiPUsrm6CLmoeuaA4iq+++OrqT/K15J5PxEFp
D/gkQsQfXA2Im1Qym2zeA7AU0Mw59kp1Ef5jSsAtCcckfP0HYYbv+UpWIdoyT34zTBgATGwQWxod
girYbsTvIg/E+e+ZlcHDmOF5n6guqLDFJRFq2pFQZyp+kIzkH6BID98sFIDHyqp0am0dyBuV2egb
nM556VsTOD3DPMN5acsquZ/n/pGF82cMFdpWGP6mC9YDBm/ZFwsC4Mm/2OZ+DjkHNN3fsvxb2orb
93dFe6Q3Lb4L/h2/ka3WDhFeNQKEDcQk9Me4xEg23ZFAKLIvrmYBxNhi3xX7gsMZRgLxev6UPTE4
5DLI79rzf1RCjawb9PO060s5unXPZRRgSEFhsACN0WLtpEdTgGARFnTKgIQBK3u0EM2lqxFd+vGJ
5nEziuucEUTnRbO/ara5WzMdnIj4UatTBHEIRyReEU83oqHOiTPbYbLJ/bsmfUy1O14T3g+puMF2
i8dPxm7mPgtcpm5lfx36q2hdhf5qrMLqMNaXjIAerFjEzPkuYD75OaVmJ3Ax0N8Fi9UMbSYtXjPF
ZZObLajHUN5TDr1cY1iyuPSJc6xWGeoGZU0i7Dm3xee6I3OW2TLo8c3Tdw7MawhtgoG7y6z9HXcj
6WDsOCcUb/JG8ZKMTD37hl2T92GiQPfX/6tScEeMGKsaONs2jCtqNfOJcnkj75kz0pUPXFi+Q2MO
vc86a2iB5EusXHCgxtdBuexMTgg+MVI2n9mOxroIx4np7yNhr0Y2Xrm63XkukVVmtOu7LSjcPCEH
6GgF+9Y6+M/z4W8C74jU1eSYXMkb+0tuxublr3mQAbp4p4Qha+AJuacLS2x/z488/PCV+4jTLlzI
H0Ox/I3HEhEFIbZSUYHt0WM0/5WXkkUYHg/OHImhjt+388gYa/MVmkJe7Y/mZOnMtX/HYr89fESE
S7RRXlu/3JaIQ0S6Vgf7i/ZuOH3kGFC/fsY946bD74RD/ENV2WX7JDhZz3mST96WVppAJ+MDns0I
3iA8PeVjFZ366ATOR62PXFZvAp9puSgT05fNF3gK2BSSTgIxITJAN6V20mn+spegN5YpMq0FScrV
2YLi4pYFVLg1JwvfBsYwu//wrT/9m/DuukzUfqYWtc1sjjurXRz+4udxn3aAo7HzJlNTd5jqSccn
FuKWPC802kRxsWkNYPF3F7jrEWOnyAsa+HxM1HYmMd0SVoVTQiQX8nnPeE3HAZzZHZATf54rX5b8
FVsfavdxsokWGlCtIp0IUJZ6v/FxVKVWzqLTs12Enji81EtKZ4+UtJp3AxplBknsFc78ZxnR8qld
AUrGYzSiIDSnSdBYs7Rlr+ENs1pnVL/2cSG0m4yo3XbTJeSDbYI/mXTAJfRCRF3uG3XWEvc9TkU9
dw6sIf0Mas2Gyta8B2QuXQZjPLoMs1ndud1m2meC0X5cRrWXbbD2gG9kOzqytr81yaf2/Ir7L8oo
P12Y1jXxaUyZRk9Ml+eTK/k42wXyIZX2Pay0eDsrvIZkHU7vF/e+VzAy8cgGZvsrLwCJvhWwhryU
BbcTvCza2fy/+98TyRBmXL4irzdov1fDStJIasXeYA9gkSKSvDZGtQ42NDkattA1N+XAr9CXFqXz
m4jluP1EmxJiyF8T4A4eLIA7eZIAIPpasnVBnvDOwnnxOfAIi6z1FelOcjvHjshPjQajz06VenBd
2EpgfloZHc40F4XBP6I0B2fr0XzQwnDfQ8yW+lvb35ryqmszDFkmnybbB1aqnCvhVOWnsD5zcnNp
Jy5Orf/H1Jn1toqmW/gXIYEZDLcGY4yN5ym5QUl2bebJgBl+/Xlwuuu0VCq1qqt2Yht/3zus9awC
lwy7MskOpMlnhvVPlsFBeKvDOE2pM5wJtGJnxiWYxDpbktwGMIGncq8UH3ezH6ZPY7mNu+uTBVd1
mxlX3MYy+QpHCWP1GzIcSbvXDKYj2wwQvPrLJerDf/P7mYphoqPpi1W7AUNRL5m4wy2Pnz/QMnXt
J65/ZoSeH5N6WlVQ4JMYMs48/hi4MUSe7xAss7ldQUkj7Ek1y9I0acsmUTTAI8/8CueEOtpJYqPZ
/2JNrjLFgCw6P/0PggbGJvnPPvtpABe0ke/ImzBdARaDYM++nAVUUjqJTSox8U8gZ/JyC4ZA4Mwk
p6XYOk7nZOmxaw8O5ir/Vqr3UmfmuYkw8h6OYHXAIbAnR0XH6Sw4s/eeKiimVZX1t1sQVNjd1Og2
vi5kRdeM3/6HhYFWI7JiLpjYTWuXpXD9XOj8rjTJuvs0/btp5uQry6uXYcaZU7ISj1YdFQFIxxq0
gfNaVeFN/DOSOFi4TbYewIBl07GChdMYvKe+wz/I0FTZl8XOZ4FQ/XR4Mnq8Skv2Ou+2bYaMqzz4
Ptb3fSjsZrjGIvOXmiQpRzHAEBjWhyCx4ZT21Qm1D0nggGLF/0YtnBECTLDlMwDC6lRlF3EBej/L
Lk16ewq3Nn+kgWlEaGT/ACgk4jH4x3EgKI3PT/TbYrViC9S+E1LKWlmk5h+H0ADwtRMzpwRHalFM
MSaFvdeNB5DtYvgfZHswnOPsXGZn7BTSYfr1x0UzY7uwqDN7B9XHSd6wKZX16Ytxla1y+uf21xUQ
VPULgiLRCLTfIa5O43AZn9czQBgzsyKfPfgqgc/AkK1WriLZv+tZakoZz5KNVCjcsVv61fwwqmVa
wdGD5gcuEpr4UfwPn/UXDA/+FWm/arazA13p/FY0ni5uTfZVGyXcBroH4BaivnqWn9eXcBvyhyE+
On/KVNKNj+77dxeexoeiQWz8oeo3MXcEYdVjVigQ3NJMTU9b5FtSt/jjZMNPDdxpp74m/FRP5JWO
yQhal7hpVRd/HCzA5J1mkXZnvb0ywXg+suFTML6M+ffYuKOd9seU/MzxFOngBWfdHzn6OXaw1IKP
cPXvn5NwsHr4XKTCzJRrLNxop6IM2zls4UlSHGoHJMXQetCTVyCum319/ys9P8FmgfWI40Pa7Lt+
+7s4hIU0grEHtrMHv/rK9s1wCJXTgCiS/T33EtKueqmawRR9XtHzJHbnTwHQUKFWTe8AKiPKPbMB
h7yzW+pw9cWH/m94i4zdzOxkq7B2SbuUlzNbLz+M4PHM7kN6hZnZNseKcGlYpvveWL4wxck2B8Wv
el0Nqf2BQSxI1JYegvjw9aP43VRXik3heejx3rMA2AvDkY8xEi7EYwnqnY+ReCzTHMnvLU75+x3N
zSrje4mF2NNTT0k9MfV+mf5olKNbok/HREwS6xM2mpUL6NBMPmKMaBJTqNcFEpEfLHsevnfz8pHQ
PywNNCMIkwJvZDW0pdOoAYC9BzI+ks2dLriluFfKfcLNuS6lNbuMBPibvxr8FWj4eG4juckQkp1e
NXEa97H/6PNvIfnJhj8RJ6xJVAQJcoklqdZs3AY5iyhvpnkvFfQiGYf7AabBqn7exbf4EC6K9Zfd
MPBpfwkNWlNWS9pKbklYqixqcmrZemqBSoQKrG4m+3WKblLbvP6Ctx+HxQUJfv6oiGht4HubgfiY
XC8e7GZiLWE3V++p6Wnh67dQv1SxxQ4pig7/rChEgSIol4QIYCr9xq56OwT0O7mNth3zlwUqiMlO
z/aCBSFu3lm/O7CIccZhPcZu0m0O5ehlA/naW0NHtPz/KwTqzCw6BYc09DDAlB/S/NEHj5ly++Iu
XH7RGaoMttIJb8d6Rt9owQaC//Q2pxBh3pcVgL1XBWbUzqw8Oqe82cJtRJHVfFbKV6B8pWCYAXlk
32qK2OAL1i5Rauk/HDRz0Qslr2A39fQaaVpMEeW8VSVvLkPxOQTBweyC3VBPWTovxSVJRwDR0W6k
astNHIy3rHi0wsegfJ3N2jjOXpSnR57i87kKFwx6imCr6khYt72+zUg+hlaob3Pz+KsN8zW3Kt15
x1LnOKqHwBIaKxO/a/Vz0D9y+b75q08j5z389RfTeNT6zDf6CXD5a9IFuIWLDEbQbOSOmKhX2Cdh
T6nVhDN7zlH9sEaanC9V4qI4euIeHMxpBWS1kS11BDtAlJrMx+pBg8WVTxDXCCf63Gb0/0vQhAmE
R+5Xt1WA+ZibgnNjlbv51xdRpVZccIbM3rzRKVTSn3ijQeX0SG3LNTkc73YwajfzcqvcCbQRGzKL
tghgpvHUsO34i9g6x7Hidl/Ee7UhSmD3x4kMhBOXUj4TQ6GFNnbr45GzE7/GLDn6TM0l88V3tzrP
VNf6xejOoxW/Og68Y5d4JXD0aIOJGksGywuDmrNaZ38xMDxK9tyxk1NNjw5vGmYO/j4ZSmKnsWRU
WszFdIzsbvJyZWmtmrCtzbKeZIwltcNGW6jH5Imb45SpJwLcfmNNKpKDig1a1I/f8Ye53HZPFNUf
sfxRlx8zAjoWRKIJLLA8IfSQR/JA68MmVNzKh9h+3an52QiPMt6lg4H/cT5FYs30hd6cuUnL9AYN
NbHPBN2gAuL5YlzaVsugcqH8ZWgFJZMn63zmH4CQtMxX72kQPoiWWAvdZAoK+zVXbkJ0eOX+5WNh
IqkZ9uuUhIegOL60swCgpnhktsO4zZG4AMJpcJnZxAvUpaMp5EWt0Sl19NIKJ9B6yugIXrtyVV7z
YIqP/B1IgnqiakNghPO3vmMmoxLB+0uWH9YmriZVWBfydDVl3JMXshtnsieD4vCX4M3haCMMTLIl
3O0AWBLoBANgOY5RBsWxyxhnSuysgy1jVBI7+XZx+IM4L4tTl1y0JxjeYbRIkgzOjW+SEF4bNz26
ReCRcZg4C1AF/X3a4c6uXXkNuovCygMUVe8uCEFcJ4ij4Bb3K1x/rE+p9CFK0FIz8GPNkW5WtKJs
EwSmfqxVvxgC/moifuNx6PrY/7PRRcSABEADnOx7MlBjtAM3Tfmz7VI0Hi8XkyF9Al1CMtvqwMvY
8q9YuNPtSPz1roJ+aQ1ExzKhno/ThLrlL3EXBLtw5pWRJy1dznqjvLFMVZN7PdzbrfgVADzUsUS6
wROfjydqu17bl4JVDcfqHRecp5dpbUaAcH9Ruku4l0h0ING3XynCwv6nSr9JymIOHTg5Q+WIocju
6SCNHrqpayfAA38jKFwUConhhZjkasKqNpI6sb7zYFJD8HrhOCs/Q7Gv/GnAPvP3qmovJVSNovcs
d8nTK7/S4NGndzVl+IuF+EW4YbWTIu/1gqMFJXg6aufpRqMJXCml8+ydkIfxzUwteHIr92wO2bHO
jrM7Z2ybeeGnUjg8B1MRoHoSnFogkavfMMJAmRSxxV0QN6LqwlzQORXqBYR4DG3yc0KH4ld7PmIE
8tEVeLypLjLJxbESk7wTIGI4PBqGI8Z5NrsU0+p3EeXLh93nS1Yp3bYNNnrLVBzm6hr3868gO6Gt
2Kv6odfOkXqV2boKH6j51eSHSCxAbWlwNoSpIBzG05if0u44eWqaQ/5aogYGswYNU+M0y0m1m+zs
pHk+HKVczXgq3yBB3MOTH20i/uGwwaYYSBdJupWIytuvsF094n8yZY0qmFzM+o4p/29Mvuo17o5t
clTkfRTtJfi20w8pWjsLbQWpGLeqschE1nJEjPN9XaOXJTJsHpwk5VQZZyG6UqYFnlR5Kraiyosk
L31OhL3X0/NeqS2dX8iDkBPLS4JAoTygh0Hlwly6WiPtfeqg2Yndwfv2UbLhTs3HmILmuQtnyOk9
6jkbSyjtY1Q6UseqFGTAOiPAm67d+YvfMmg2gNmVelO98J+CKGVz9I7vHQio0LeKutK7f1KC7DfO
szjB8hbyE/8e7wQrXydmJ/6++UqMeSg8ybJPQLYfgmhfzpdgTX8BAkAP00fMrfY272OJF4ANzEqz
sQEgNjb/+AldnxpovvLjM8RCFBPGYj7f46LH/JhwmxTLGuHPCr4oCmfgelJG9+sBLUBiOxAQP0bb
ekltuhvyg1VR0h2a4IRNCgFzugU0yqewwK4wvf8QZgcyinaZj19u7Udr/Hboi0mK4k5XAYhL1q2C
FVfsJH0Ff+3Is1puw35j4SJHYdz+7cAajk65bagj4NjVSz4GABQt3sm50y5vz5zd4wHnA3Cxe/+j
jciHdyEz9mHPpAvBkV2zTc7QdT+G4vCqjsaeVGwvJe8JRm71ZuT6/BuMeX7Be/AUFhAzhoE6aJvK
k5tvtNErhF/8ho1xVTog9FedseyCYCt/H1QHQHEyFAMHmhaUXiVZNDb1DeZYtNYvzjN1YzyX5fya
qQ9ldUMNDrrhl6YBklZf9Sj43i+HImcMT3V6FlPoAWdcZAspvnq93aJM7+/JV+zv4+YBT8FXNwRt
aViPAo9HOrxUxJNxiQtuV2ymV6DwwoydXOwNsuFA6/m7X+aX7krIKS/yk1ngSUVTMjtImDTCnf/a
yhDdlqKxrCq7w+ps2cIiTYgFORA+npyK+tBiG6ivr+auN59pc84+w9l3OZHvYK0BJESVBNZZd9LG
EZf9eA75j2eHKtjnDaomTO47Pz0ky4zTsFz36gTIm89dnc1PsyHOPVDcATaH/YqsaAP0Qdk240Z9
ue0MCPiime+T8ZhoZ/15HYRbwZtMEGH3MfofEkgtyPgzCCAbYukbpqMtbcjOxpgYJ+ya7Ci7BTMk
Op8yRbVd/zOb2cKwBWTXsoIatkLqPYctg3GicuF1TCnr/3Bw+B/AwGP78fv5YFWFdwJoM/nCLBvk
B1AqvY2jd3acYOxoytnY+y56d8xTwFp+PxkOG030QNaMlQfXE/l9sGoIwdH3gwiun0T265RLoG4Q
pAQNWjvvZVmtPrFp5iVeazjKixQlBj/5CJD3Oe6s8aECjzHOGBQ40NvuOuuufndN+msinHtLfXrZ
KW4cdOYzqHfBZpa5vrSWDAeeH6kwMppxO4ExslAFN790KNt4bEMPB5qGDLnESeTyn4QIaHzUyuQP
rFIUniQ1aauBwooMCoIhnFCdaHChaD3DRbSomIUcw5gnxjDQ9awHySkyzsJVxTVAUHHl2N8a3Q7s
GnlpxCzr7dy30xq7wyq1uhTNxV5PDurrEGdHWWI4YqeGPfzF51x8Iay69fKtW4YwPNrvoP/KM/iI
qOq1U8O40LJfA/oRsH2bLnOrBR/3Ge9hBKDda+Xj67XIyk1VTsRTA+ePtG6QWUuO7K/6dZKzPFrv
i+d2/22IRDHvAlLm/GO9mKd7KT/qIe7qS3meKbzKXjwQAzeRltQBax/mdPb50ZfQriLoF0mxq5fV
UkAj6nK0yvMrJAvsJHxXq8CTZ9tyW2ubaEdLehbe2dzVeJofqDDxNkMuhmREGxNUK3oBSEaasanY
urBT+U3VUGdwuCvnN0gNbG4kTsaHpw3PzoTHK+ue2pgGqxYzNjG/zPgKBj9pj01/o65qdYqoV9ST
kJ7z7FxrJ7lFS3JCGj7f/KZoogIgRZNE2uUcOyMW7cEqQ5viMS/Psr8d+h0UOIQ69XzN+jjDf4DL
DTUiYgBXgwjKCpVE037D6F3efqQ4YJHpcbIvkDUwnaBpZa8aEX6RTIN5jFjEQ7BB7ehW3hh40oui
aMm3EjDQUk+vu6/5OzgiOfjRV1d9SNndT6+v7pTJyI+n2iRc6GwSF9hK5aVrjiJH8Z5SrCNH3pRn
05qPoMo42xBUqeVeryHFY7JGT6EVUzfRo2MIXb2c0oABIphYHQOzT+BMRMaxxiAgngLxpIwnOT9F
xFkmptojaNpJr/1rfgiHoy6eNCxbDaiGrSZsmBNHyIejDzb6HaKGuXFr4lsGo+DFjJQ/3FFObUEG
z0SrEijNZ+c+Y4lxAAXfascZoy7og0hC8dL/WJV0FSae2lF97ltzciYbsKMXqcSIj45D+RSKY5Cc
Xz+wjsXkDHi585lFnOCOOUJ7hFF+tLA+aRnhjXN4gTw8HYqgxg7eYC4kzVzQbzw07qXG6nLcWNMJ
NIGO6Q+ZH6ExX2Dq7xue7qfVmVLFj95gIgpJfFqrhitFW9BXWER7hWyh31QhGtXYd/GeTCVAdAcy
kIPRWsw7HObrNlvDucb0IFqllfB7vOlC6fNdY4GrG6kXMmLbXczUSKmXjwhlDMAtyR1IjwgBdN+x
M0/ZkrxRJrYkCA0ZdHSARD4jBLqwOlpTeCC3j2iyvKhgo8yW+6AjaQ9POHh01v2N61EsvFNiKAdU
LNQ0ShN2jRiknHB3d6LvbKMAIquLFUx50WpdU5bktynoUgY891z3bx7ZfCGaQ/FPtwSh2yTbjmy7
yYWmSluJHfGCOKu3M+t3rNHYHZpUQimaiR1GCSNxir+Lm5el4FWYXSL5Uk1lBU4+t8037aKtd0XH
2oGkl7V8tvhKi8WSOo34mxJFO0V0vSUaAEM5ODGMVRn7pnEdY39O3OfkpH68ks8G71hMchHL4C1e
ZLRnb5LEX5hdvApt9bLmyp9sNKkdoBbg8uZaCGRXIOm0BVaFeYlQbSCh4pJqxHehjuGnLW9yf2+F
uyLcfeGuDvencnsR3XGAKO1fy/qiQEPChfNahTy+sjdkJPYeyKWqp5gMJNra4tt+saNfGsyodFC6
kuXDMIDNSox4tsmtbDxm2jnHTGwcW0/OH9z1kv8xB6C7CuXrfHYdZ9equ5wy81+EpASy6L3k0/6U
vsmajz0Zi+inYdU46ElEYJNsbpKUbaT9W0ZSd/EZcLsOjO1FdPtwsxnA7vGBUTvBTEDoZr6U+zP9
thwVCmthls9PLfgIQDgCwmt2Tevl73EN341Sw5Ri3yzLQHJtpi+LrDVxoVHj084SSXX5HYxnDL6Z
dPSD+xomDktu4mRlh4STVQWIWU9O1lZzR1i40vJIet99/h4Ft9X5mZ382Z5kTJzRnhPT75ojGBZu
q3ZJjiuCpE66KmCbhtNTNSG0xCD7Nbh7E9UrxcyUmsz41e6eD8zMp9cO4oLXziltZvjnTRrFvLr0
8VWNrzJZVsKSEIAUsNxwLtcDCQELCzzHzJ1XXix43kxAsniIgqPA36tDLkDU26vizjYWncbq1Hzy
BIDwIvWuWPUhDC3Q3XZD1J22DM2ay5eATnKE56Cydk9tX88PKGWjpZ7sOhUh2U6O9yPZCe2uxHrT
7sj10C9yfPH9U5DT16005SDWAImmBS3r2uJLLflufKALEjtTt8Bu0+4E0X0YnF5DL2UVNa0C+RtE
KuBvnjkkUkndioaJPCk+sgtQNO7P79oBtVXJazDe0PFvxwzHEx+ztFGemwTlC2AHqj0H2luLwJ+U
BsWulsDs5B30iAnqv/rtp9AhKVORCOGtyHe4C38MJ5vgaoRogPppXZys5AfIb++qAhjed58wSmOG
jJfM2CnSh+jfH0+LdhaORitNB8PrYXSEMF5wl6AKMynLzLSYgj6SL9AHVXkY7WSBEdW/ymyNq+kI
bTiTLasBub8YEQ/7di2uBLK1AKW9CUNGDegvC7zoC1DVAxqZVpFqdiNVKJog6sAyeM4ZSz7FTZe7
sLwICaBbRIuNreo9heB/kpebKsv2Ta1TojUjlvW8djlFf8GWFD+AvtQFbBy4X581HrpLaFyL549k
W4Z6AupYaoTknoYl4MAYMc/8lChHBfPkqBC5eMMegdLFpP0HxNi6pPCpwyGiVCEUQMn/hPF2BnMx
8J5UHkhTWXEau8jfAU3nmOqHe6rciudtZo66o4mOLpL+Cj12Jb1WtWG+LlBTAADbivqIE4RlX43/
Ndp8QQuGm3tl2CvFwYZjop5ou/TXVdCvae1kX0P5p1H+Kao/Q/XntaV3fP6ExnfUfxnR16A/hPFe
qJeiOGum8lVzJ+Db3Ug6iL+bJD5m2aPNHpgVU2XhYHQVxe/2TtIhWWikes78ielDFpqMXEHmGq3n
E3iH6o4gY64CWThufMVtQcNGWyy/9oaHDVIjjCHyzuZnpT5pyblFXMblMrEzuAhsi2M7He41PvJ7
iNecTXlyrZULDZsQn5rZAWz0a9KyBzMnGkhlW2vjxHyZM7dcrLXyVGHVvCbYMl4Am49xcMDOmrlS
sx54eWi+hMkdIKtOX66FysVHNeIl8eI5A7JdbAE2caLMCTuSX1e//UjPelVbldDaD+JwFMuTnF4m
JvnzIEs7eVuGFAxTZZ51+9zqeofuMS7XeuhGo+sPrja4PfEwTljfx5osxE1h8h3eoyj0iazEvT64
OaQwZR0q6yZfC+Z33u2wQjTdIRmOSXlS63MXnOfJBUkF2TQnfbhIA0D9e9B/BM1nW34l5deFpKzq
UAp7Udwb4q6aeUPkGem2VtzZMpcPkGjxPG31+YYWSocmeBBGuzcc/BK8I7TW0B/5Jq6Nhd1wZeFD
T9YhrMH3U0gQA+ejzFmJ37HmETooz53Q7XJY75LVBIfuuQsBxxIXR0JH74zluo44g90k3RTyRt6k
0kkPzhV+DLrrJ+VV8XjFH0n1leM/yBcw4sfGVJZGOjXRRjP1NKJwk+q7EX2M0UdslfI1lq/BMkLs
4ojXdpUtAdu7MdJgi3s64yeT1drQ4EV4w/YR3tQIxux2r9r6bMJ4gh3CjlyW5CDao7aUtKUQ2yXW
ZFK789kJ3nwqXKZGMWZd2BGGhZoYDOK75yuIcdaXsf0scPitJaji3RrFwuYVkkiOe32hDfyn34Ji
IrX97ZQkJlx0J0g7o4MYXUQ8L7HlL8P0W64+/0QWO+dOnzBWSXr0kyML50hhdrKH8ZdFe5lvQ4iO
ZBrjizv/TfBkSYQVP8Ah122oK8G4OLGGnBsEFZnZ5JzIBPn+5xo1Ii6RjeQ7EaunpzkeZI+aH78T
oxps828SN+LZSSO/bZbwFxcyh/9AxhaVBflBp7w55aqdtavBRtWlPhet/5V2X3AqVTTjFjp5EEcz
+L/HJjgWPuAmnrtdA+jpLWd+6pOcmRglZASi7ZavU6xglzVRu2TNkZS6Jc60F9iIJ5T57ZUEbuVY
PPclwhDijuAxl+tAW5OszJorscLI0b8l9Tzz0bZeIexxZoinQpx21KpwSvSj9B7yRu3h6OAaf/EV
DNclzbOlbKB7bYvci3vPUHeyupu3+yY5VOpesJwzOVr5/CD3x8Q4cgEPrlK65eAG8ym/iXDZrAS/
43YLtxPPY3RMhGMl0rRhCUQruO+6g8ZUITzTaGXpxU8uaX/5+zcu7XxVzjZG/F/wR73p3uWSAtad
hYvis2Q7K8rVr+9P6THHQDn/1LRP/Mj80dZf4ovEZtEXJxYvTFUL/QgCVqfMIRXT6D5SGqxkNyZY
TPBZ7tp2J5BTSaDsy8PUlq+7hdNteLJU4zYtYxnQN0TOWgBkUX73Cqhg6LFO069+l5JsPeH8kWIp
/5kQsMym1sNxQlAs5haJUkBkJbJ3yLzGTSIs9HQlAc7igZh6Pph088YsmMo+DXfGWgQ6XbVmvRRO
wsn/gJm5YIcMlCtgM2PP5JJuhYFJXd0y0SlnVrOFalQsgtkRbpnS4Eg50ULBOKDXCGEQPS+95cHZ
CgmEOM9/lOQODqlI71wM3jiQLXnqrZmZG+snMjq+gK6weEizW9/fK4p/7VGTKOcKcGtmbg7bCKly
6jbG2qhhzC80cS8KOzgHsbpVoJORT/ucKAewsLza/CZ2m1VwZVMuYqUwVpTfhOfNT0N47KR9HhJB
v22JTOl2A2EWlwGU51bmEv4thZIb5YWYb+bdRug2yVcAMgrnlrJU36hsknzm6yRxlSPlFOM1hjCM
18Bopme1P2f+ufXPtpW/aCYfnjoe+D+ZsKkUD+MOoGJb7sRyRypIfPiNzSnKKTZHJFmFPZ00TbkU
s3+5L3+6KQ11uiklnaYJzdgaPpsIiH5aMWSS1zJdCz1BJsJmx6DYnoJG5Kcn5lC/HQFkM+VMsSJf
ZAx2SuS1uxwDvL/203VDo82qE0Ey37Leqz4N/5IOt6a+x0SlLQvQoS1NyTo4EoyAHiwngYNUi3Vt
Alnmd2PQla4rqCOvhWHvq0XS2PzSzfLzU1KXJBqg4NSnCyt/0UJT3681Cc3aSjM/GZYVGZ8JcEKe
s4XcOJ97jnkK+H3552/q1bOrqKNOPktQIWEh1/unvItj66VtS3FDxB6DK6RsOYOpPXzRuz6/gA2v
46N8ibFsMYGEVua00USB5WmWpRsNWjK1Y2ugaPSwqc6cjpvdrWdut2xCS9hbYXmpl0wjQCq6MMqT
hbAZs30/HECpEOBMd12+x+kbuPVwn/BG36uZ02BWZFjFuyJ+yAMYBGskRmvCtiza+O5T780WQ/VT
lH9EbWNpIPLPG8yFJEolQNKY+N1qNLDwrSc68UQXo28mLK2+pZA5kvW/3/faYQGGDMHRCmLyXFFe
p3SjplRPtMwo8ejFdH9b5TsFav87YR6QFT8okqYfRDvGXDcgbmIx5xplfNyBQnywhPCpy0PvJW9p
xfi5RQq0xRX0tU3GU78R+o1fYKff8NVsZVcy1rW0tntYN3+6+oe0m4bh6HvyWWesVk1Rm4aKLxbn
sQOmunywm6iom8I/sReMp57x1OXIyo2XBZ/LAcN5yNR98Dqo8SE3x5c3AM9NMeBvYxR5pHZHG6Nz
Ae9gNsZP1jq/UWayMSkY5xJzJDCNAH+mypxJdjO9wXzOjCv4nBlXkNRqhuqpgNflRu+jq61uqnyb
sTLbwJoLyk0cgKVf8N3neS1qgjS21eLGXCyksx0Oknwa2msEKxM03/tAaDtL5qdqm4KJeoMBagvX
TvxbLFoYjw2mgyVWzwG3p8BC3+2Nlfo8Up1pf22L9zENNrVMh+dGgS1XH352byWHeTED7eg90ObQ
kK0huLwMR2ic36iUhGcJA1p+tEnO0udEG53K5hwtFgN+svSQzQ9P4xgbx4ZbVTyReBKQWIowXEKV
tIlkvoMEd24bdAhup29rHZSTxzbCv5AP07LGEMyI/BmIqMku1znQ9kKD2MrLVQ/bhUjpY0HVOvkv
SAaHUd6ru/xOtrZqxrqdobwp4XDYZWsrlmatTn29e3bbAEnTQEqDGFgvU31ZPxg38Qfpb793gQHf
87N9ZXXlcbsogJDlu5eLMHweOz29sk669uS0R5JDDcMK5Ifge+GYLwrxIAmHUlwjOZPKg8aGTNg3
X4rgKWiVIlMPl/N2a67wcyA+DafEbHTAZMf0nyU8TkgmoSPpxwyVHLG0lO+L4NMAKEIVT1ZQ6eqH
F2bHie0+b/jseamZYoWo6osrIThKeEjrnTHnzWHbMQErpIG7fcI4pAvfd9QTmYqfp0WqTZ5OsBtq
9hZ5q5NeFtckgJFCc1TOirc4ICsW8TihHYAMSPyVuHXjopkZGhcoXFJdqi3OxxcLmPgqUU19mIxh
XaXb3O9owcPESRPn1zw1msi9I0+PDuWdPFccXrANyg1mKYztxEGI8vLw3IxI+CXE5RsEvAZ7r5nD
q4GUUOn7NgC8URJgv8NG27vLnqgMdkZv70lr1QDRvrHV9WzACATeRMm2WC9+bb89qhA4KZkzW9vs
YwbkueSoonEK120PpcrNkOVYM0SNXjlOrqw+89iOuyp7GPBLQH1Cl6J8yqjY6PGmBy3fT07pCNF/
sfGnMoZ4OnMefb2yT2O8pxGclsWc39aKSY0vjloMU/IqdfcOZxN5D8x235u0B+jQM5sscXbJOmhb
iPEexfwh46afP+qvTGYCwzRwOtP42keSk0mOnjqJvLJ9XCWPPLvWEauasjhGi0+6jk6cug72l/jR
M3JY98gd+Kq/2IxulRWK0XQdr+AFoZ+EwAxykMqsDqfijIa6NaOMGAOWXxsm2wyBzfEDmG4l70Wi
QKHSoP8Xtvnk/tkX2ZL1y3PCTYHG4qYo/hb4tN4ZHnN+N7IIWUPzA9lnc7KN/Tnyz/SD4sEnZCU4
htIhFhC37DNhB/+12r3sKt+wLGIIjy+d04sADJllNfrm2bG+QdVVbJIDlM8htWrkXtEaUJj8FsiF
9UMc19ZLspjGGwZAgAnVON+XjfsvRzPMTAqesV1JP8yziQXI5RuV3hT7yWT7SdbcjPtM8veDDNV8
cr/3BFt0ZESPKKkPVI6MRjNYJe+a9IVDFoIXEIvorqIBCk1IUyN4Is50XHBMU4eFVuy8DZxTKd+P
46HhdbhyvK0wjlCQvrfqOiezsAz2FQEOMZ/RCX2cOJ8UHmxLiBSZJd5Q3ovmMIR7Pfba5zZ/UDJQ
ALO3wMive/4nCx5/I6Ur8a3b+2WGx5E7VBMz/IwMeG2Ebkg2g/k0Vc2cId6rvozklp2L4Q8GV6eu
ltJsU5bknWxDCODEm5FDJZz4dbT5MewmuR6CEzG0B0769aBgCI2TQ5DTKRxlmgCOW/VAcOP4rVaf
81m1KN74bPY7ZCugeZmLaG2Yx/1BCekD4Y6n1xXoH320kTrX2GbPDRfmsMLq8FzAsmMwx+erzU2Z
vIl83b8TKLiLKzi++wqbQbSTgKKseWwhZcKbnUdLZojYBigsAIZP60IGiuwC02Y1J4mCPS+0OXi4
kgtDvO6s4N4XR/W1MZzQ8ASsVP7B4GyhQB4WkGaFwFK7DRezNuyJuqQI0T/BNQ9MIiGCfmr1Nx8i
ywPjuU4ogoh553/razAOpPNRwIv40XZVtcuDHXJldhGIkG8dJsrmEQQPVgWIjGvEt7u8wL8M92TP
QDkob9HwmZJVjbrvJyElIl2gA3pWUxE02uoPN7mH+sE/Rjid3iXhzOVrTd9BkB6stbJ1h6WO9a43
408kSj0fZLtHWtg9V0L23UrfkZW8DkaMWhWXXbnJuMz8ddYumxM5gIor8p4B3z/7sS1fWzJM60m8
ReBDVK6BrSJAlEK3LdlSfMzrqZsk93mu7ARsg54GF+vldaknx1aGjM8/oQnuMTRupYwZ2ZT4PBPN
sN77xbLkTtZ4q6dvkz+ipVmRuRATHfZJ6kIs/wjCMRqgLLnRX7RduWSNmqNr2EKsuPRQGPpXNEn+
4BCQ2qLFiWoY4Gdhjg/yzlySc5XFxsjXvR4m/B/kOw4FZZwOBbQuAuZKnFsuOL5o5oasewZMstbI
/WazI2uXGvQVomsHbiEA4GeDc+dmVJMSl+Wcny4VEVQ8LkvCx1wFIiicBX4rlm7EyoOhN3Zxsc//
j6nzWo5UzbrtExGBTeAWk9576YaQVFWYxHt4+jNIdff5Iyqid+8tlVKZwLfMnGOyDq+3Zom661QR
IWPYYv5Hmf3kwldmVc334ArDJUwvAfG3zaIiAzKel8OcnRX1Pts5dCxltYTK187LOVmpQB15zPJO
IK5k4ylkV+3QA39ns15tSc7hK5XwJpkc7+6wjknoZpnCEA8CpburcZKV6HwPkAV5StJUlDVtEbfI
ipobBZJ6gkIOx+rupfvUPIw/fY46hvfjdWdNx46O/1Pj7r0rPwiXWNvF8Twhwu2aGrfSuI0/hJ5A
1tOXpuQgVFLH/wQ19aXDU1B6ihon8uRX4OHIp0P4ctxAALP4dlDS1bjL+DcMb5cpVruSWevqVW9f
r0cmwIayoJJEzOLqLS0K90t2T1d6cFa0qYvPmnO+alzoy7/7PbQS7PcGwSWZSIHsxXN5R/gTgPCU
7eSnN3xGiS2NezP4iq9RQ+mLs+NRzJ6DPTNZKE0brwLKyXiIxEktRDxo7xikfX6ZxjfzlTmXCSFU
3PeEUPUh4DBXqFzxX1HYvzAX0geCd0bnWE0ZnfJrRW/L8KHQN42+yYdNyzz9/r/GsmTETAxoS2Ng
AVsNbyC/Z0gHqfXZgG3YWMbvjSUk5pF/HudkFaExUiGcyZYO3bJ3st4h6ZOTtHeIkSHhiocOgYxe
Yb9avoNx+Jo+OsAh8t9FUzotmrJTMa7/u2pifBwyMwJzLu/KIxGOBd1Z7YbLLr0Y7bnZw4VW/3X6
htjcKmeXvhbdAIqAiQ1zmosaGXzqeZnOu2IOztab65tQtFO6k35f9mQtndrA+u7e8aAVWlCNMosp
KMQD4QPg72nWrVh1Vdpea/ZFczDUPRFGg7rPRyTxBABZr9ElnPX3TeQ15O/oXoQsGjKyW8rgrD7N
/EN/Idiy6M4zWzH/g2tXmJOXa3Fcl80GWHuyTsytmUy49tmLwK5p3BqQQg0FsecsWRThJO5huO5j
FXgP18XXRmVat5ndg3rnM7yaZ7lNflIJsZK5KPMofZfG3IxHHbyNdI6dlfk9aMjeF8oyhYOFJoqR
tO8/ZOnZCrZRWNUpIf035CWB1sB3u9BQV9LS0nJteuyV5HvXny2bkpx5h11AjCB5kz8nsHnMcz6t
VP0qXj+R9C3MGL04RWEVJHjMPsPqUziDiC/WAhvVfMlvgLhslN2GbE9qgOGOFEyrLd1cEP8aVRMv
n9BL2a3Koy7tqwjIz1bcEXnZBKvfyEtmzZndi07qTFrk7qglkxC5wfSCndQFogTDgIutAXtBDsAC
nLgYL8m1YpTPNBxJMq2jqJH9ORfQ0Bm7tSZvFBlmwoZiI++QJiMKmbTnv3BL4szJMvmFW/pOT2J5
eOhqLosdfF1Dogg75mefktc493s7Y7VQL2X60KNKQTV5yOSOwMFjlp6G+pIiWipv4ga+sCNbLVi8
9WzZEp05LjjT4n5pXxIHC6UUXGB/josAEV8AXRxbYzRRQqRg9Zqt/HJdNZtaAX++9ZJdcgiKL+X1
88+GAlP8R88O/KQjY6f+RDBpoYqJ8rMsnmv/Ygeuoj0UIHbWYI2Gi16HpJWXg58un/TQkWvmW62D
HkQrtDOQ7LHlfU3z1n+JE3ETrxt2RvF+YE2gHdT2OLRHIwaqbNck1NnL1/AnDv7q/l8t+NNslgNx
omA6SKRH7C+cBYwVdlp9duH8HzIefx5Y9bCOSK5nLzSbhs8msZP9uvbXy24ZqZyWb4uhsNFXvFDt
gqpaY0R4NYtbo9zi192MiKy8d/ItuiEH8ijBIJwIy4RLveUnAlNdOB7OxkXyECDkHSP7lCPkZmDS
M8TcDORxR6c/BIp8GHNBWt08zI4fevKYzStzifA6IUUsXNgAZXJIcQeFkQxzc+oPvu7gVRPlOWsn
ynPV4S8z2/d83Jzm4xUJx/3VM6+yeV2iio6BBZ2aGJkwfj3JvMfRHbxyEsFkOM+iU6gcyHC/kxFP
U78lT2qKSqHxH63N8je2moXl8hSxDl9iUaWOpUrxM07rU4jegGrjYJTn2a5EkTIF+/2KTwj24/xi
cJcaq+ezhNYO7TqBvvHFnAcOez/f0fhxvk0hDxkwgQ+kjj4T1hF18L7y9iJI52+v+/okci4CfPtl
TnB/QvPg0efB+RVfkMlEreVhgzem2pNBGPny/iJ7LQf7Wf3DSGGppEHkZPFSsG2oU7t/SBqQszmJ
5ZHt/P/FHmK0eomrRGRSG5uMCaZ8DBWaQn4kHWN8nyWkY6TVTrZFV4/+M5EOld3hmZdOS7aJmCNC
fdDpyShU15M0iDGmdiF7LKIK7hxKhWl2+J7q/S/Bkcl059JuqdQpiC+mZG3qBx3BsMkcMz+10CgJ
IeXRbKVbeYEElKJ8TD9G/6uZgu/1C4Bm1s8u19ckG8PwrbI8Wc9ojvJdrNhddm+0J8pp3fxisvZO
51N52+m3Fw6BGzIokOHQgmgmOR4d++szDr689qt3HEj6tPLEbhw41SVih9evGZ0ZaS06Oi2b4mXq
7N5/I28dcYws1iepsUg8h3J/lfeuvxGxAmD9I8YwRGmCeNlEtf+6la9bvtLyj7Z5JskjGW4Z07PX
WfOPUkBeMstiKUcavq4NBhEEgqlnvbtQMPEeiki3aGG8NR+oTkTk3bmTVhB1TGhJoRIXGJ+8z6xG
Bzh5PrXlr7wvecv76uBtJ1p7yo11u1c+5PKR7kx1X0RAKfeQgvBq5RPefGTz367g9bDt4LkkLHRh
cbpj0soGVmtOK7CkWbXYqfHjw/P+d+8hYEwxY/mPWp614Aa+49Sd+CS8d9iPmu5RvFXnOr927Y1L
JVDuej/t3Q3hQUlEJoU0XD53qjANBEzxyEAA2TxpzBismkXwRw12xhqhAkJe5NTshzlXBnYEGTyA
ebhhFpmgRWtZJGNKwPGzrN6nloKB6sLIMYwnHY3cn6is/1xV/9JXl/nKF+6d9tCSZ8+fB+O1lAmb
ioL3I1RpHbBcrqFGhm+GhJmsCAsTWeZHNnyLPl2Pb2LsuPD6fTCA39yZwnbhBnf2ms1TslpqBwmy
LlyNRZ8vBXWp+isZsWW3CrSVtJkbo1tY+JuEXfA+fYHnoeIlTVv3oaSsKmUBPW8TU0iJUM4nlfCB
DPcRAd6ZMxoZOauLTFpKjlIc4rdgPSm3kQHafhq4Atq7gnoe18Zr4ysbQ94QMsBxB1M19reqTO02
BUS/8q2Xbethq2YgeaCHLfvm2GVb09uU302GJBn2C9CHbF2qCEsIpbiiL0qUvXTuFOvYWtA0X3aA
xsdJaJURgqBs3QpnmcRlfatgZK42ObeloF/P9TJQyfS+euqxi0hryL8DaIrNfDFP8JJXNoZW4K46
pu72Q5qtJVLMhInKCcvB8kFMznXJTbEYAsHC4+qvWeORxanudWaHnQXPIShgjGhnGMCvfgGTTuaa
Y/1jh3ZJGJq3qUJsNqvQWy7+Nh+z6gN+MBAW269xTu3a104zNyCC24kBaji9BXkQXoSRW0YysQMZ
Hp6ThSR/ESLdkcQUbYLZOv3Oe2LKpvlkGiHgsl82oeiLtPatsdr/gDxBMCTvY9Kv0n1thbYZ7VJz
4y1TpvyFQvk2HxordxclV034CXxYYpBmLOCDVE5sMeTUd9CE5XpROa4R3OTD0F268Paw4B/jyyXp
LhdPQ3b1nIjU7Ggj2IRqx96m19aFME1wiwa/lV285kfytUuZIGs4Q0k3AY8FdQNzBw0zZJKW98jl
f4EOBnQ/A4V3ZRHUfAE1pEgfqv81tl/qD+kOS5GHtlPDXrO3IhMTneJ9T1wH3+MbK/dhwVhIEFoB
JE02FqMA8tb6eZTC/dmkpYIFxQVFihxA8txtnbhZZjFQhuoCjUl1K8aUFQc/T8BlpC0Nf6Us6YQD
K3bqfKmpmNaWAzdSt2I50HWrqluRKGQsvRfrx9SzfpMyk4oNHAFbO0JOCQ/pNr/HnwnV+r38QKDa
0Sn+FbRpKST2X6KLYJ7M6deq2GfhrrAUleqCYTbhwKyXph1iSTQz3TDPbcLOFro5KcxynOTisS5B
Fk8DoKBipzYNgAaRodwUJoucimxa9UM06G9ArF2l1zkIjl1yxGz/9pW8GD9Xix74fDCFyXvdcvY6
mgly6aUkWaXvKtL2qfjO79iBg4j9NhtetjkIyHSgIS6nv1JPpz8A0VJ2GG0EzJ9Y9KJFr9c4YTiP
UbMy0uTA5AULOzrxCNc74S1k8OB6kDlk/PxPkv0t7nxx9iVAoyYq8h38YBqMoqdpNO5khHr9ASOU
n6C4Rp5H2IM3c5LhkGXHtDj1k1uJ7lzAC4mBUOHFzW4VM5eMenzSRxfVNHxRTyhPu+y4y41b1n6h
Q26LyYZGch82NBbNNOsFPgxSmz2LttsUGCYthScfDOo3tJkMwt+7WIwLzIGCDTtng6jSYCVgsX3L
gWiikAOlDSYIbJlbf+pM4nGbaVDuXdCdrvLDR8bukokC+XHkEvn6hgVbpm+iYVqwYQx6y+LS92mD
pgc1El0Mp023D8mAf1SCW93hDjBdYb3wVVdPqjgvYaTO1vz1ZSAl/a3kCjsVpq135FkpdEeKIuFL
CL/64kMGTWj75T7VyF7/j9K3RtrFLT/bv9wgX7XwBqN5xPzAs+NuRWXv8WBRLkzVtMjtW/QBqwC2
3rQCWgb9NGDFVDggalZWBltN5I3hBueE9Efi1HEaExHlFWlH262S9/RvBogpOjabPtpozP4fPR1A
v4789bSqRZ4uL7U/SOz0nNCvyU/+K90gdwTmdr/INihGSVCM8Lsry6RYANNIiV1s5nzPjOy1xkXX
qbBdWiofA7wDENraehRWk/hdXuLaYO3tyM18NjsF4TEKIcLjdbWcjhCebIlBpjuRZUiYXVZthORc
Qt5KcRiwWKcBnZbsBBtmr13AchsxNXlj1cGo9glwpiO9jtR+1O1HOT4RosQ4TLxzqJ+qGlS5BX6Q
b/oNbk0RVIqbXyFhBYyDmJ87iSWcWh0eBMT1Bi3LoQ+3w7nRJ7Fo+M9/+JKrNdPvXjKx9Oa5cv41
PUv9HBkiU2uWAghOJ41UCHx/SzyqIaL+nqLDO5ugDiyaPW+P6Kg6EWsTdoQ4FYTJ+ApLNLDB5s5/
Jq9P/sQvF6LSLZxev9FbnIJ2+XrgiMHqOeYWyMhqCo/JcXr1a/CK7bX0zifYJ2J0klblbOsVG+Qy
arkNFDt3NOjcTCqyadQtDMf6OVk5FZuXyy/JnBXFbUzfkC1jbQ+MsjTc4GXh/cCqmUxdZ4hXtz3K
uDEjqzOvSncNX9cextJ3rR3N8BjUB2Tgjc5GILgPwjMPp2VRY79GJ5uhp2fMusSUn04B0vE7rFxb
tcq+gH+XORj+se9IsCZRXjspFO5ywrIQ7cv7I9U26Lm3XYMo6AAW3nvrw6JJQFa78DyCOJEG9ch7
UXZ3m1m1LRubjVPKHD2eNk6IdLVzNDtXzbmdnc3yJConSTqiygkUh+CzNmZuYgVHRLfQP9yioYjZ
yIzrprMB+Ye/Ydv/UObNaPvGRGc2SrQnV22e/9F9h6xHjaFC+UTfQVhlMs2NZ6AWQDUAyYe3uDXb
zYtZv3HJ1TOCZhPHRvrhyx8gl+VySldEcd7VZ7k+k+GWA1s2b4p5C/tbk7odrnWLByM/20kJNE8u
uzYgnf3Ev1OetB+sCBj9ZilF8b59631rUiPGPVNOPJuMQEdlqyhbNpOIklgN9JqbXtlRMJ1Ee9k6
aPzpxPJJ/4MiQGXQFuyyYCehOE3sEBtT4iSY011WctPmsEcUtxufDIJJ8+j/s87gGScrVwyVwXiJ
9DM5k+25Xk0GyPckCGkxz9DZbEo4fyveww6UEbmtB707xt6pri9SfH2VN5Sbf/PDmD51lBjxNVz3
sitqe7k5sP+PmXdHB109GPUhQI3mSsVjFTmR9yFI7iosbnHyZI04PnXfytWD9oZlznKrxx88PJPw
bjTXdHYaoevlC3hw1QfuCHT1ypfMyad9VuXn7COvl6qwrytHiG9VdnlVxyg7EUZTLXSwWIyMtGl0
+epXpbZKi/UQrGP0yP+t9ilVOMt/q/0+W0nLFYF5wFlRiFt1P4817FnTk2Qy/XDt4slS6Kvc+jmc
e+KF37tNelhWHAhjcOHITKlsh1sDzwtP1F/PC+YePEi/25GeqCXjwGIEe1LRfzb4lcj2jD5HY8He
qPlXP7nYsBXTtZJq1Nm4oLHFcxmykPCOg2ZhDNIsfoi8yDsofHCPXp3DspK4RTKDxJFMKDSWNif5
7FOlG4EO0+/RhSLQI8RP2r6Q4q9N45CORxrkC1Rx5ES1+VUUP17611T+KhP0+CCPh9f+SQeP4j3y
vgT9m4pjhMV5YM4e54cyP9TivkeEKoFaf8m7Jtwl7TYdNyMLKpkJOiId5Fy4Z2Y4zpgveFfIxbNF
6gTBtmCq2++y+I1z1/ajdqi1A/NQ5TuKr6Z5zexxQ6NRSt8Rs1BQCSrZApOPIi8v6rCgL0t6u7nN
UDj9rfwVA+E0W8XqMlOBfF1UAUryWUzZhLrnePYJO6xdjsDDEK5QYkCxNa+lhOh0a7Ls8ggm2Xjh
BpIk6SUS3LEMzCCOiKWBWRGUbb6ATFtGNlQKjIUekunSFr6A7wwEmaAbkbbDbEl/EKJTBsbIkyW3
QZnNBRhHkYt5P/0ajQ/DEeGbN/NpVqH+4TGgorOoCaDiQ34JW5J5WYtyDrMWhZBwZwnDQGLHKo2U
Tt/Fij5Lp3WnwgMps8hvMobD0+DMkwHGTfd1XeM6c+v4kxRWPSfk7qmF4CudnN3Ff93N/6uRaMe5
v8PECsNTKnMIgMs46RsVYD2KNjzGT7941NmtTW3EwtmyRuDZbYvXrvaWuPFQKS+oKqAYJGhA4AC+
X7bYuzhD1E/xhEKrnjfZUlYPYQTV81BH+5qU5XryZGicM+qug04IXrXc4LgzTr5xIv7uu8NftcZE
hCq29NcNYBxX8pl0OLFMcPxKbAlvOcFtRhstZSBj7KyZUn6r8CCEe2LHBRRoFgRW/RpQQjzq1oXZ
9IqmczZuT3GF8dnHtXLI+72mTIlkk6oO5HUKDnaKIqtiPvnDbMe2MHtdiDPzmRqRG7oC5pK8GS4e
JDd9zQJQxSWOwfkmfMjDTwrk4e8QP4viMQBjb1cpMxl7mSDaJ3/8mnpnZ2x2DHb/1f5fVGjqAeZ0
oO5JbFeaXUhjKm4oZIZ88cud8P6G2GOG3YvQN6W2NeHkmP49hQFVLxR9oQ7L3LSQUjh3HidsG0l9
pR6p1h16tXcXxSou3xK+jOOXqeMOTgCjP57/mPDx2KBR0Z9m/QzGx47029equzdfnv8ktnfONmg6
ZtViP8h0V7iV5Z1ITF+wkcp1Psf2VIpbSd81s315eQEKCZYIcIxuidC92WmboPmPKuy3iG/1damv
GwbYwG71NXoobbY2+nW7bDWSBqDh7fxsu/qrJ5bQ2JzlItuFpSou2cDhv+pBn7WT/6q9Ui2F1EQL
2Z9PIbPuGB6hUzNUAA6DVJLACZg4PtCVpQzHk+gcZCmxI8yRfuqQ66ekXCyg6U+XbIxyiwxEyq6w
iAoXUQapY5hwcE5ya+E0M/NTyrLStNofg+QzMKo0IIs7hUAebVktP1v0mkjkLR6rw7hjhwzJofRi
UjqdPrsiCYWvoRJIlB5qySHSvEqn6IZeJhPG8mMrQSUdrkJmzHNKxyK3w/QYo2SQiNpeaGwvBkAO
0++AIRPcgiJN1QlG/ZcVotUpV4xWKTtjHDgbQBeSOC8Lp+II7dbKbIV4VSWQje3tZ8DaGi4OEwro
Kr4zSpZXzEOKGua1VK6pRW44KBbS51AEDeo8+Yd7cee9HVtG/A8XqqhZQXHKSQzpL4b0gZZUt9hD
9zjp/B07+BdcZsTL/qKTFmNjg4HgKxiKvGWn4uCyySagGn1kBkF8XWQbgbx59gR/zIFaeverU+5L
lg0LbwAB9NUWH+MWk4l3CwjVQ9DGJ4pkaXIg7J8oMtmmE0fO+88Uv7sQcT7FZAy2kHdWDrhV2hIL
yO8Z6yuzW/jfEGfks7xXu60QbF7Rmg9/LBxuKUPf427twhVpg2r4QIOU/uCGG992tmExnGzEMR5V
6LGOjm2NJgkUhV1t2p4tGe6SlQqlEstvdBLKQ5/tPH0vnsbglnYPkgeRMjQI/ziomQizS2hJi1lO
jxKutSkbcUFGIv5XwgdTxFsAcmds4e9m+WR/gL1sZLv9j1TpJL6QpPwckAdoT2RK/oz2bzI6Q84w
cN4SYuovSBruaO/+mbOfWP8hjfzcDyi2mG0g8c0Yk7wQfe/i2m3LaaveNdsohh0xQQcQWkcejXlZ
n9iMCqmF17KcdBu8JFqL8l0MUyEj2eBa6H9U0SXOUm92r/auN9dihk9lodNSxtOqSE+3wH6cKKKz
naLM5eqIi/9ugjNz8HzV8x7kC5OX9ezt/w07ECz8IEQYxBnQAahui2iTfgyD4g+SDbqxSmP/diDH
bRvgXAgnSS4SjmJcaXi7pUViQIFBNvHQma1tBBG76pS564knxyGRGINpLW64KxCtYHBu0cYJRFvt
kdZzQ3Irw7tAhpFv0aWaKN6R5O8Vc+dwHyLL5t4uHWxpqDh4UrQ/En3JdKvUPwWeXGGO31q/8HbM
kqNcnr0bD2Usi+P7Ocxrk8kiDs5oVAia1AuHFUj7w8css7zCxQtZ+MaXVtKJXPqKMdFjsgOEtyny
EHGeBfdlsA11Y7aX2qc9mUR7iYs1MmGe894dZP8ERo4WjQoN6+/Fww1qnKgQ8WZO7xcjnFlzoxr8
NReSws3T5xfuIRMSJWJCnzRTPo6eHgnz+KMf6BX4sIbJs8C7XmNSjy64N17jrmSuWVoDnxV+UG5q
5qskSfwfO/hAwh8bL4aD1xINYpZBbt9X/7Dr1sYtfD1e/ObMcRx5wTklS2s8qfQm7wjS39cnAa/a
j4qNwR3hC09malpx/Y4oB4YUAvfiz537hZVaGF/Iv8T3QLeDBFtSoYh/tjBMfp7QesI7d0ygT3/B
sEZhEwL5gAuduKSRdrqNLcrk/A9uNNCebm/IAMmuRXYXVYbj/EDaQF1x5HRdf5wyZK20w/6H19z7
Dzrm7jFG9zK6FzTcGcBbsl9n9VF/zzfSZicyMVZxkazzZ5gstAvRqUCJhmVbrFKgTihsc5sH1IXK
KX31di+sChaTJAMAPyIIHgsHbxq5ftlhxK/9o9Tf8ehCjEUcFq3GcYpoS7AXAKZ6/AY4BaEN09rE
kgCRZVFzga49chp+OrgZhzghMCXsNr/QMyj+gJH5AWD0Q+9AoiDBcMZeSY+kJQyHilg4BHXSqYwv
IDeM/hIOFxxsIrlV60z/FrI/tcGE7ME3Jjjth4cmPLrhUcePKuHItMkEIWSSQ4XFX7JIgrOvndO7
dCq6jflZwKC65J0j0EdNmZCl99A5T4ZPpf0KCZi7h6bVm8ee07tYLdTkQPxYipVBXJD7xmQQNFa0
JO1NzE+DevZYssnQ+bj8b3W99XuECX8M9Y+S/Y3yvyGq3r0XfGXhVz6zeHHQ0QizTAu7m0LQ11oH
YOLiFVfNuwj8aSgOz1118oSDMc7bd7YA+LdAPIB/k+dKhef5qJI0L4ByXhvVcoS8uR7MVVivApAx
qk0c1hvR3oDIbRdNsPAgL9XIKOYD/eQFpOGYrEVkQ82yFAm5kpPPLzIIH+WwihiNxHADMZ+fDPL4
hLnWHyAFd77r4TqeLQkDmvLhTjU+gnkFmYzvEbZadGHJoBIb7x17HidORQIG356Td3Spwlua34d5
b4/oR9DineTZt0hJInz60QS/8+s1IFNE8JMOPiMknJqIwX205Md3EgSVFVTtiNkzenleEA+cafUR
Yfp4zVXrp6LVrR0aIILTAoxr6ryFi3dRsrtPCAyAz7WA7uAiSdcBwQvsjgVqcpipBJBqrUDA31bX
bX7gy7RK8ZTjOqQYL56zGgr7qYX6zCgOnxiHIgI9mEODW6Ybb1L7k/ckX5rhSMY46n8WISxhJH0/
SBaYF3E4Ci8r6x7qQST8W98zhRMXC5oztYDespYWFeJ/UiWyuzAR0iyDxHE2hPr0tjYF8IOtkRwy
nY/JpoUjK5CYtXhDgqd48VBqU2+wiOcd+nnRstkR6crKsZL3BkCT7oLExzN2vDVqe8mjZTsQ+AVX
cPliYWSyu1lL8opEj753SVfY96+dbm6ScEOuZJPO5RkOsTk95CgymsVGt/QRrO1YvBAOYrSnF/79
cGN0a4GAlAdZSn1+yYJjPvCeMitdFexQ3nsbgitnzC1pVG0VuBOjucEm2IBNkqEcxT/EsUfx7kVT
wQz3QORIg1OUeIB0LaLQELaFw6vlTSSnqcEQE7pJuzPPXnZTJ+I/axxc4MeUIGyWdRr6m+/uw7+B
bRSJr0U0y2yvWyj7H40093pHsNVYnlvbUM6Bd2x+cjfc5gOzqblFN83XRBUTdctfjIwdm9Ovl6A/
8z1+t2HoE/QH/jMXew/71zhwpYccDKSRvS5Ff5Hkq3AyAMH4uwx3jrgTPXi2evvVGN/VNr/H9XdZ
/sjGt29+B/1XL372xtMbH5I7BLiR5wpWX9D282g5yMfso/YPKo7TMXVaUCWxW/ZuwQqsAHg3B6Mt
TBjtEBb8TWY62O+U2d4oXDV3Ckate/F1EMsFSGj5qdWfKIWEj99AIOS25LX28cV1yQAZ0TATnwLX
2Dt03kHOLBIt1oS3yqiBMSLWpBWtedqO8dq2uFlSa0uomMa6jtWVcGycxLzNIFx0t6C/mco1FaiA
L3J05tSUd4a6res5T7ZAZ+uNDhipj11pbu36V2CYjZMDE+DxXT8j/6lr+LUxvq/610o0ljK5zxfR
WHCT+oErtHjtGeDvefwEaDA46RH88QI5MDkhA/slHkfhqAjHosRHfwqlYyYda/EAlvmDGEDhhgKO
k893ubpBMEVgwcrzFHFoEbPIvU6FzDODjSpUmUXTbVT4NvP03/DTcOFjvmw33OB1NAW7+ROBaTVC
+YHffjck1BBPOLB9e+N1qLPlizBdUr2xOqd7InQV6ZoYNxZih4LKutiN2X5GYp5DVCL/icuFv8kg
SI9lEvUfglVlK9XbFi39WjFsQm2mE+gi/I0D2yNHBXeYPekZFyPZBW9Y82/E3W8mARF3UUbOGsEG
cEs10bas9HtywvhwECmtN0EBGeKUNnfi1njGVP08FOYhiet7nRz3wpGqs/K6pPJVx9tw4MzOhDXH
6wwJVWlh5OnRALlRYFs8zKrh2NrkbbbSlU5VtRiCoZ5ZC3/zpeoIlRWXG/LSKHmTDVkvfL+/wprD
U4UEXM5O0iq03O54ypVTEIxAvkGxUmlWeWj7X8qCnxJQ6dMYHcjP5QCemewiwb3ue5iLxn7b4P9m
mpAezOEgEEeZH5nhhWdFPg3hmTiFAOsZ9HCasNwmL2XsDzIVNB3OP6AMun3EpOXBRwldn5MNdae+
6GZkdIB1JaV1k+E4WTOBhNRVbRV4jISJAsr/kTTrJd+T6qkai1ljeSZIoT25Y8NTAGxByxBfeMM0
8gO+gnfgRhJ+KUxZTmR7NMJBwcbr5Mm6l8iTXrbSUvUWAXMCYstZX9soBuVznNyNiLCmr/bljG8O
pv/mYGayS8a2Mpu0e6RqkxiGbYLJU9Mcmd40yz9sSaZVWbkp+LBtllrIzpDfvIaz158btNY8JZNV
f9BRXnyHNWbFKQa1Mqb8pZFt8c5gSaAyUNhSdpiFLfr7gjx0/5vyQIR5spPjbVRsRN6/eCVjYWZu
PZsiFQLdRhE54NY1rJpcOC4FMHG7fOoN/uru8OfXDEY9lUAnYgkMLPZEUz4lcJW5nb3mhmOKN6k/
lybIB7SnF312IryWAzFrrjra4GqBsnXaNM3rdC8ahwGe1npWkbeG3GO6g5hJg3vsL0M8V+CbzJ5e
9pF/Bf6pyz+araBc5fKasVsAL2cueXfvKqvp/iaiqRJIq7/EKvLik+LW2rXvzrmM2Q6+s9t/tiE+
KRcmQQFrMpkSXagdKXHMz4RHgcVPj5BZR1vBc2N6inCCmVfhmYtQDc8layL/ZApugExfPYUfvIti
vA0DlpJrYy5uo/IY+AdB3pntdsCxvU/HU9hcgur2Qk50keNrj7fGJLt+bvjuMJW9Rz4zfs9hrpx4
JcMP52uFKnCtkJjurXWeTLMNT/Yo2zBxm1dsdljf1Fvpn5H4NgFMWnokJ4YHXPGUaQAPYuFQRnF3
63SMfW+rdHVjj0vMMQi8SxZNvfCRHXXyPOvR80zyidBtpe/X60cXv2edbUR7Rf56sfwYnmV7T78L
ZU9UMaeoVznKaL1iu4ydkfFUZCfgoKfZ94KQR/moJCtJXpIdU+cLY8uNiJsSRRwk88AqCEhY5KZD
wVNZ5gS83RnJNrQzUA3o4lxOdjx/0TvMlnAy6lZuYbndPMx4wc2OQ9E8Urtzq1OjkKaJI7NBNtOR
7TUkB8oKHpP7OIZeTR8/rFRzjcmXObHFuVDj+BBuGeMe+s3ZUmpuHXIBDk7pFNGeco879kP8CcHy
bAckC/yCutOLO7Vyg/KHYx68scZGriQFB78gEhz+8TfRjNO1CpyqIQfGbesY6dnNQCdR3JXXQ3g9
9OIelTBKbyOk72Wduq3/NOOH6t009So65NsSvRDM5tkAWh6/Mj7mLR5OsCfqdoi3NUvIcanxSE7w
AlGAGAv1EmIPrhfY7p4FYwpcLawGaK6qcybf62zKMuPVUYrqDVRIMLnkF/2jl+H1eiw6XNnbpYY9
YkkBQR2QyueETCfIG2fGKAGyh4iwHeipNEDrWxn/GnkJeJ2QZIg7KOGTOekgeXvCFTtxr0s70NU8
Yl7IKt5xQygTEd8Ep6RkaG4LzF5mK9VYawrqM3f2X3A8OWJKvtWNbUfQXbLLF2n+ZWZfhjEnsU+e
R93OT6bkB6DP/5f6Y+asQ1BKXEynm4HfxPSx/mVHDwyC0TC/QEhtBObplpHDtt/1ty4giPvgp6c+
P4fgiFVL1Ne/X52piIJZHnh3k1w9ljrZl0Tulz+xN1AKoKrQakdQ9jMyoa4Y1CQoni2T+9PUZNTH
XNkjDRZlt+6tqIf7YXUi+p9tMn/Jdg0bqP+Q9c8o/aYAJtvvdZSjg/jf+MSgWwmRm+W4vjeysCFI
p4GUOJVgVy+6EuhCwEFANiCvFaOAvmbrPput9X49oEXsFzGz6LWqrMC2MC8TZozsLEF1CuWrJg/h
7IWHVIXx5DCFWPuAZZKdPNtB7zCAvOdrjiHpdTRCRpt/sIIV/T337l2Gh5RYNFspPxMN+pMrfoPz
Z/sP7CNuDumOH0DeCeBHmP2GfhIQxI3fecSlcNbwjwbKBaFomK48/Vq9CWHCFjBT4dkwB9jEvBBM
yksowJzBsEGw5IFTLiOnsU656qT4ThH6Wcsy2hSziRMQ+Bx7HrBfdaX/P6bOa8lVLGu3T0QEXnCL
hAB5r8y8ITK3AYT35un/gXZ3nxNRN1XVnZVbgrXm/Cy7Af8y47Baz4/HcEO+LmKcyOfMSkStEfqY
wSIoC7JeWSJiQ8POnxzcJr9J6R8AA6bM/sNf3DWgTqRTaPm93N/07wc99vf/uql4d+qEHGDERuca
hyrYT7AvHhSWU0Qa4YonhyFnsMa6eQyKY7/SkzXFuwWsPLmNj9y/T8M9qG9IeeR9F+31ZJeU25Ho
88RLRk+gGpXxlOGcwJHrcGf3Ktx8HZYXnAlai4AT1Br/udWER3NpnF7jrL+EQUR9+aI3CctlTVgP
Brcd1fZIGOdqe4qdGA6cHnpJdxej165jaSWTLzDt63Fu5hAoiigeC/+p1h8G4cgLlxK4hGoNS8VL
Gy53GLFf3xkYRHmOo0seXWgdICZZWj3DR/1rMA6BeWTzZhTIKFdYuHpg78YIM6DdG3daftiMOCFe
5IJMh6Y4pOmSgP+5r7izh6VyVuuNQehaQc7DXuceYFRk9y4mj5sOzV8G0pwsufJ06xd3MmhATbIS
2nJCMO7Y6TPm8GHNuY8aUnnNnvOCZELzu/oL0iByjksOJv5VIKzzxgmz34tKXwEy8EGm88wyYzyt
tCpgrVXECl/sBGweTJzgpMi3SYjv7hIVsmjozlQ/EAibZchzfmlIOTiceTk3r0t/YommIyX/AI9g
a88ImpzmtsPQWMrXnKmR1sJ3ATwnM/sEdw7XrDnMS6VRkEC0L8xDh89wPFb0fNmyib1oxU3yRH1J
K3xuMEqeE3yJ5VwCtwvRRuMPHiEQj+Ze7ClH+BbIohw/4p3kVNItez15kKP4a1BUCylmULsEyfLV
hu9S6IwElUshuqPp5MoyNK/VX6Vah/2qq4Hn//M1sglls7d0PdGpGC5HNp38pJDqnh/4LqvHDMRh
yVtyDQTEpHD/YffDeyqcZs0nVYLVWZGRE8FJbdUP4a6jO8B8yez2rg2ogn0sW0mz8+mlInAfy+rq
f9EHL/GY30L1VlBpvrgYr0vo6iqlKltirjJ7Umix8BiqS9MdJLdhfSicmvG0taZ9wM0u7nImbDs1
9gGosk3w0guZt/Y2NfN2LzZDvO2b7WDs8uTrU1ToMtlP8mccU/5Zf6TmUWHZl7G2rIkigAf46Nfo
UHmSOAbAkgzcjVy70/yBCnwg7+qqJCZAzP1XXQVIRzM1zr/MVvkUyyX/Q7rs+gjXAvqhvUJIKgHX
5V79kH+xHC9ARfks0IbiQxW9V8wcs9Jw51r+sI3RGeK7DbZyu9H5i0Qhq1HPwbLV7EjdoXpCAom2
ZznxfxNdejynxOVdlFk1tlK59ONdO6LO3vrtJo1WooBYnfICDDOUBjLMsowWgJgKK9YhqLiYz1RQ
9BmhHFsCGfrXju+IY47vSAj2frkf0NE8yP7IiSz+14fa+lg/TrT5VPu62kvhfoFXiW0R86Ilo9VA
KhtQh7bn+vt8GducipUUlMETbyxDU7nWlHcRG1Y6zU0RyxTehP5yqUVzjZ1saYnXlq4WeqnujQbp
dLuMeqZsn3Bc6keNi7Mjqf4cfhlvd7FQffXmp9Kjm7ZizQn/BFTHaUtqSJx48VWwJRTc498UEhNQ
2pgP/rWZ36dmVQ0OSjLTRCcsOHrhNC+LQKpk2BAQ+gP99nIahZCGR42ezs4S95AwwCg3Fgoai+Lk
DtQazZVQTvVQSYilgkmEHfXanSh8p+lXXX4a03MxYUG6UIwt7/LwEIGK7kJzfvDrhJf107eC38OE
3XSV0PPSf6rdZyJsyfKwCfKQufHecXym4lWZlynuS3H93yz7po2SXW+9MJs7zfPIyQgqpj2eM8bm
2DNjSy8ZTj2fnSrhEHhOwqxWIn8vyc9Vez3SW3iIX/ufteZb+hK6nbyp2oKWDDn2L1p6G5pn069T
Gr+Juuj3mk7QRQbzu5HjLYuCEf8a419t9DuMl9KNiNo53l7D5cOrx5dKnsCsbgr7U5Ge17c4Ocio
BrWD2B5fq+jrePxRIjsm9+DUtNc4fVT5xwSIlf3wc9Xod3nP0OFYg/STTfTOC+qs6tKbo9wc1R4+
G5Pux5+4xEa3E96SGgwDtHr2r1UWn/votAiPEeXaTtejUUNJsONI7jYcwanhaC+Xu4QWYtiDhgZx
OmjkVdtsIBlK4BBh8yTMZMQlbp1mdb0xN1VyKmTU7IYiiQRei1Zz8sDLxsUseeec9RmlF25czy8y
lcecCQ1xR+86O56Uf3V2tOkFBG+8sXojXbe8mMGqTpaBp14xlaxFCcUb/d9IqTfOeJy/zNH99yUO
0oawFG4k2r7AHgDo5s7fF3Hi9bwVKkQgr7p+RXc15y2IO1huN3k2LTSpU+Ctri99cQOUqv0N7zg/
J0TlziYwcg6i2QPKLPcLxy53JPBJsCoPfGUu3M2C8b+5tCudw/54OP0rsgHnAhJZzL+DanHpldlR
vxKwIkzzfQ7d80yQBM93ec0Jhf8Ffg0+qZd3Gd3bRumqFmtbu/DketP6G0HbtqQuN/Na8YKayWhr
5ujlF9CcJ5aGqrszVLzipyHvOoqotK0q7djxFqY9nA0ZVNxWhwPpKzSkSgs+zZIQQZD1NmCCpEnE
UaHdsZr9BbnfncDzIXqSak11N8i6KKwBeeLABtXmn9drx2qhgzSbeUHXvVLaiRQqWF19Go+xtKOL
VzYw9Jy55fVi/zyxVLfJ8h9xwC3fkFB4NoS1rVo7SDTuVS5Uewm8P1s2TjVvzBqQntHFHGeugWIh
iwmHCUQ++rS6wFGd219Ah0b1YVzbNTgV1iGYkIzmTuMQm0dAsWbKLBxdn92yYHjIT/aOjwt2hZsK
NJXJSSbfplrBXfFzedYZjjj26addnLVqvaNo4N6SYWBVGAZ6vqtuyWcKnmmAvT4E48BjA+qVmYco
P3L/AyCXUHLVmb5Lcc0o97ljEB7X0IIk/PTsklC5VFVjgFJ7p6NnhtlseQKxr1uyq0gV2gPunTrM
IOKZDX6iXAXI3zy1/ZV7ClULL06ynjbsqLbTJOw/qUXJdfkRIEAxHFKFwGF8yXrWoHYy9zXd1zxf
8JM6/4w8g9czDlcqVeg2A6g4kReDxmpJFyt3lclW6x9sM958AhVaO4JPd0V+WvintFrFuACLM4Ck
zFcHxy9tTGnD45M/ctWez06dDl6XLzJH5cDhThwG0gnySzkC+Ntl7IHHkOj/GXIykLi+pFL8XME8
MJ4VNwbif11JxB7MkhYSnxh/VKz79OUK+6Z4vJKrQpnfI8m3Et8firWtyO1/S8rf+eJXa/4Mw/cI
OHlVuguVQ7Cg67qZP5MMozAYNb/vXg3mFkPeoH+L+TOzyvgrx6mIakfA1b0ZBVSGmxRKtcWivDEx
g9xAFpJ0oxIW1HgZUB/26DdMOTiEZA7l+go8TeUfjw1P0b+lSKt3JqMiVuju26AK1fjpKKQlLIee
7V/xfwGAV3lIaqudnq+RbeD26i+URnY1cnB3LjhggJrI0ShOLc8S6VfFaVEAT5wI7VSLY3FYxF6S
2YZ5F9fa4kMKPl5UGfj3VzD/JKU6jV6g7SSijYgjLpx0jn+06X2llVy6v9IDZZ1mSObcKYyuJXno
wkN2M/2ZSR9t7lWD5ddLYAah/1SK76b4LnpcDDaWbkVfCv1czUjYjXowVnlz1JWDouJgWqOr7MkN
Z6yJoJhWM6qlWE3Dd3GZFjRZIJz2IkrA8SJ1rrmEkVIKGMI1uBUcm4aRB0ovdURqN9FSGtesu7N7
FSSKn6IX7QFHXdvBLMN4etHbfWVSlOEFnI5XoDm2FdafntBHyQoXxOLMaDTvJWtDNnOfSbBPKWly
qu5bQpzT/IwzFyX515zmmvTq65fJNqBdkDF6iHY3+ete0Enc3xWC+mOP760sgIsPxbASjGUUHKIa
V+UuM7b6mlH7X+FfFDkVyxYPGsYwEpR5EthJq1Vb3HTEDiSTDNcBrrNnFt7Fxm5RM77QEfPPjoch
juq12JkLt3OMX7wzbsAyNFMIvWCF0r3Yong1yHZp1yFZs3xSw/rfo774+ndO8nIaJFQ2GwGmFzx2
HkRZOSjg4PNx4vgr9b97/3tofjrBzv5O8ZXyBLQP/qbQtzFJl2eevLR2gf7cl+gmdPvh9UEfIW2i
HX+eBX+et1gBDp+PkwQY6Cv+iqwAcuk13+p8WspfSGhONyFxGioYRxfQgI7u7Kn+Vs1LH57K9Bjx
JQOWQyFOZIIuWdum11Pxn3n+OS0pwtQROpBa7DlleRMIJlduyAIgi4Em259uggDwOvWTEjcKh6qT
jn9T2b8skfwiE0B0PSjIBeZoApJoacsjVQiYAxJvS+9iiATlP+WUXX4hf8l4FrFVX93gA/lZ4WaM
0wRNh5s56GlClOBSTdxsY1ywJ3wbsbAkYGHs1rm5luslka6RDggyR7q+Sis6gq/Q15xRb2m3yJqH
31RZVv0ZawfJ5whVRNUh/JyqMZL/6a4FnamEuRGwGjbhPsabM5zYEUqX6KmyAJ5xOTQhXcSeoc0u
CtsDTp85YvHNEXfA09tXCQKMYnvv/KnJrLt01Va6zF2zAFfHvDua3UnpTu1wXiTnaDjn7WoAzQo2
VbcOj0aH/e+S7qm+o/ygVK6Gf9G9Vnnyo4TimrzOHpZNV21duPsK9w5HJlvKPF30COLHg8pClJ+M
6cQWy8Kr7GyrxJXWUIPDH2aWw/QrERM/1rpk45N1idADbNv02MoKihiLbU/FxyxNYA+WxqWmruPw
ApesWw5sA2WCYARc0QNBv/O9npdnQTqPa74JZ0amRy+B+4Db8jfWrxceUYRmWEJtQ9uhXfmFfHi+
ah06GyJCkcR1qK4XCYDqPDaGE4/thkODNxWcpcsPwXTggoL864mvT9a0CjIM9Oso/6zkTzp6aLbQ
fo/afPF0QDzD96R+puJT3EXpfeovaXga5YuKupj+bNmWhs+i/C6W1KJGRIbFNRnl7E0YzWhW9KbA
01jbew/Z8nDLBmJTbqV5CwCqn2X/MC50Mmvdjf6YTj9VGLJKi4ZVl9hupvl89zda0TID0AnKaehI
piwZ57F6NAkU7rp9MacL/w1MnKefIqlsEmlwG79aEiTi4YQjHEQRXMJB6sZ6/Vm5/Mx23IGcEluR
ODOimWNuHkmQ5Ga1qI7o3q42NNQRNdHa0pBd4q5jrGvLLfUwBtEqpHttFasbDo1BiWjt1q4ISFqg
1KfkcrwYtt+4vu8IwbLihCwJeCJY8FB9VcNe7uZUDkM7Tu1KFRHTX4sBjOO66GG9rpJyzadL+eNL
99S4teNF1c9oIWwl+xZfNArQtbLRMNjRf9gjYr6YZIu4Qz8rx2Oi7WjqcSkuQPxmd0yxgJQp08Fh
mBWMK2OwHrpdyy7FNlTXVbq7NZbhwjbfon+sIvocCjs6q5d8jfUzql9KpM05SBm9a2nT0cCYq15m
t4Cku7VNpOweEszFhYbyUDmiSOzB0t4dLSNUeblfrULZWlGQ7q3gcT0QaUwz7SdZVO18QADd2sXL
oWCDNzPzXp2rvCvdB7oWxDX9EBJqluG4fXS9E7F+6LNadqBuQZpLGVBP0l0g0dnLkXOZtAsqQUvs
VmKLy/tpvixNIPDcEzGFK64EA9XNNjKypX8jry6/hvGjMB5ldMMap8veBES3Qo9M32KDG69ct+q6
+iCLAMNqDGMSXtAf9zR8vO4oW2OXtBXS7oJjW9OGOgTeCEsWeEPvqar3L+yOJy9Yy2vUDbLhAspQ
0qQtC9LKLcXgLT/G6sFXDtE+fN1y/zK9zlV4bLgJjul4QkrFVDxrhvCMXQxzr51FQp7IHrQorJ5I
pGAArrzqEWZ2wxFTI7/xJKLLKRF9t1lnIsOhIyQf4UozbsPrptKFzSqBPUE/0+/cWAL6iGfl5t05
cnSTqLWT+f2n7QmOeajpztcfJqpShSDRXV3sd4B7ZNj/xseP/0QS7UuRfHTdI+1uwnDprDi9KPXp
12Bpw66WtljZrZZy49epocxYIZdmb/YIArZTtuGwmrtE8z0Ro4vXtcZQaVwRRnAr5vTirJz//9Bl
Va0JST2Y9SUeroCQ7KKAkEws/0Qo0nJaHiy5/pD0Dz3/pHLXsKTmx+Sv/rsQv/Lyswg/SuHeBTfq
1YP1dJaDlfVLvk3dqhldzuP8A4kZMC+L8bzb85YwTvHqkBzHluSxNcNFkwk5zqtP+ladaMKprs5J
cCbHtHoAhvPf7Vemw3+8N+9mf889kP6ievxD+pHGFL8j7XdY/lYyBzRIXu+i6iaibRwRkV5M5RzI
J6ixV3WQVzLF9pL7GUr7Uti3wn4K91q64hJRSQWPPVN0Q4mTzBVkR0frdyunrdrh5SZ+daMk25Tc
f3M3JAeojyZ5vPQnsVOrIfyY6ofP8OAaDTPqedKvRfAs848GAmKOOzKU+zg8QEMH/VTop8iwfPne
/gjaSdFOCUCSE6xdDmeCAP32pLYM7BZBj2V1JXdy0Z3JZ5zwt3Ru0JAZdYzU/SzDrmlB6Tf0b3Bq
zsWmhdPqrOgo3KxcdmmDWS0Wj/iJhpBOZ38ZlACsa0qoqenQ5MMi3eFMEMt1ACVNwS5n1orjS9B2
Dw6u+jg1+4KUiw+xfBrdg8L3mtRK5HUrBhJrNozKZJWScBA9+ui27a1QXxJ3mXmd4NIcRx+C+7vE
ArLYZYt34GBEND2KE48SGpRN8CavDYGmuDApRjX3BHIiDO7zUw5RihhJ3nysBtP6wJVVW1QqclEs
WyzG/Y6kamU4fLix5vbazD8q4WYZr5p3nj7VxcmwBKaMkMB+quZsO87DT3+p5quqm7Ohw3yXSWjN
t3lOrdRsLXn1My2GM2OiFLP0Uv5z6Wsjwo4JILZ7fBlBfvgI1nVCNNdK4KWUryMxHNHjpTyD5jDL
gi/SifIdX/YCFhLUNYTRze2akrTjz6Yc09dTgOgIcfcjjSYIYf/AWoiLb0JLuLgTj9OmznpFQxjG
P1wRdN+gb65JBtpQXgzmJQMnzNrbkn+38GiHNxSbHQdgBfJZYbRpHKNxRiKP/rKxy29UGYyHQaoF
5r41c3z1bdHfU/prhOu4Uni9uotPAicSkoMaHFJtJ07bKttE3RZ0nzRu4VY2T9GiE+WG61LHf+1N
OoF1H3rHsfuriX5nsS0E1K9sSpJ4VeD/vfQiL27/m5Cw/JteeBEXz4C9b7VU/ggEBK+1+BwXvApc
pwdNpZthRwsyWxwPJB7QfJYOmYM1STbHXPCHtI9eWmO8YDcbL0J9KuoDK8FC3SjVjpm8Wv/Tr3K4
1CsL/qlg6sNXQCT0FyJbhY9yD7yUA7JSs2J+LoJPgbLsdw71RLCxtOYAzZpDT+4diZjiMkUnvQPi
hPNrpa2AuJLFEx9+vkEbuUBKgYV7F1LWgssp33RW27klFaRLg+foxdS0l7RNL3gENvdgMeJ36FMn
z89c6jc/xCq/7PB7j3tlmOU2CNtAiyD0qr8xjbuKDbLGH4kh1TIPbLlJRizOvOVSN1U4FSsvx5ON
SzaTCb9aozMVTBtpMTyblB0W+3/oE0grMEINp0Ck/izoKyPrjx5t/Z6Cc4/gEXKoiXZR9khJ4DwE
JP/4Usl9mcVrCIBRNNggd4geoKlUn9uXOULgvcaJcWPP5vf5g5BI/V1omyT1koUV6YAMHjEB8AGK
V+ImFJx2MevNFkt8v9VTaE4mtz9bqq0RI0fENIdExurjEuqiZLN4Rc6WtbpiN0Frh2SIhcPV6OTR
5+pNVo7+vXLEw9nvz+G6oaqDAuY3VM/PoTkHEQxQ/eLADsOf84L7+phER4tvL385HmZKtwxcRXUS
TsD/VpDzzBk7Swxcg8fgx3hRmrXS2Z3w/wWIJTyCO6KHGd3Gdr+QXVlwEtXpI6f9bGZr2pHhQm33
uk5WD7904W91cUvKDUkviGJIhAkwVO74ptgSEMoU+JMQH8swNstuA3/570rkBF5Jwg4FuG5l2/F3
+EMkTpGs4mgHoTCEOE5XHcUEMk0CeyhKtvRQupVYkL4QzXX+E1UJ0HJGcvy0jEIbHlj195HpSJCp
+tYkq3KxFUMuzyLcy8pujHc+yn5SjZSN2G6Ev8KX+dba5gaYBei68p592Nqj2kvreQmvQTNWNokH
bxLaL855eFlgGqN/YAl5hc66k84YAcqEmc4mOwZYcQQLMzx2fdJMqhXPIJAAmFsN1hbvimSTga3M
vxmXb7eEI0BEXZE+U9zAnifMFTNLW1erULBjkDRhU9P4B8PZLm0YXOzvbzpPzI86Zcr58R8YJhSH
cQUcZkp7MJVRpQueqW1fScfWdLCMGG7SzjLh7i0TrojuFmz0ke/s9xKOr9216jKRXN9SQ7tmznyM
EHHx05KEuQa+SJ5EK5oe4lf5v5OCILpa4pqy8wqs1HTF1SKCkd5K6qYQN8g13nl4tUjBs92TlpKu
etMrJE+IvbZxx8btyRuGnQidhvfkKJE+2V574cZmt6juRfLQQe9ryoQAwTbZgdkWQJGdzPSC5v/9
kJfiyMRrz1NNJDjC4MpklURojjdlu83OREujh2m8ivaMN+oYLGPltOiPhn9+TTdjfEQUMjVfZvEt
sgIAQ1hElSGm+afq6GJytMCtDDc1ZubVqFbNNzxLlbhN4k6PtiYI/JRJRyPg4N9NJenF217ciZnV
UoSleeo7jDEWVsiPSgN+bTcGu5e5S74Mlk3t+I9YZCoSVi+k5pl1zbRr6d9G5T6U9yK2wRin8Var
d7GGcH+SqsKnknPszrMSkk1iU0TGpbfhlnSSJN9JLxRXLvItf9wK6MHC82i6argSzR9N/FLLTzN9
UvUb7RfGNug3IQjbEtWTbg942AZ7MO3oV4X0o7yk6W2qkDM+FtpTjD7LiKWZ1bqOb+zIJKGwf82k
af4mTWtj03oJTQxsU7TUA68lq4ywveoDjh8bOK9mbfvIhT/E+EuRHAppNVxOFAKP16G9pD5/Thch
5myA6Wd+Jyj3+IWi6ZA9fPNIeUEBfCuQcsQYIGPrgO1+02G8sywrAGfQYckhgY5e/GAtynGRPn3j
p/rWky/figUPoXZHzaBxLDGWIYvaSqhK5V0ET17cOMOQzdqY2yeUw+YGZXZFp9BxseedNz/M2lVI
s/nCvqlOtpy4BX2anaOEjhrBUV/T+qTemwCsjaWDxRiRhr6K29k0J0ceiUlpvAnMueeSEW9xrMev
EV8QN/unUO7J6U2Z8ZVPAuZI8SEpQYO0qVxifSXoPijDOXDPe8HGS/tC2FfUflZ7gVOBhzJxaxKJ
TGeI+jk5qk4RstNNZNc059E9MHE2oyLzktb1H1l+rqdbeZ48IqSSBTUdHm1lhTHHE+UYM48Cd01p
Bd0cnFrHp1Y/va55eQ9Da2xXVMjwoQZe+866ogks7b0Fl3TvoSAvh2V9V8M/dEQoGcvxberXo34Q
u2PWnwbzTMlGQSdw72KjI/47QAfnoRakgTJ3FqFTiMhR16ppC/zf5opzqaVXFgJsXyeHoTvo2sFo
6dtAhH+hKDtUrF5xKrwYNTeaO2juHAyrefW0Gf/UySPWnzIm12+BE+d3xIGEC9TkBHSr0iXT0Ep0
j1ymfj/px5ECkAJLtfVKoO4/h+IzaT9GO8pRNlKvFBdbcn21dqNw9Ei0y3h0jtC/rT9axUmAEvy1
jkl88Phxpq250ZYPuWuv9TLXr0F9D5tn8foU/M9k8VUW33n6MxCTqjmmQhLJj7ggKQJdOvPdNRhW
5DQHCQnXUeaQEh41l2K4qtCiGAzLRzu3mB/74jRmThfaJPQv8DcO2/HvAoAeT51/kAmJ3kzxnRL5
AlcWzWP1uWXze2fyyXSRhlgV9qkNWb6miybs6KdCiuaJEul2qziwVAk4wxEJMd3O6VUa7UnenF5l
bAjc9Q0bQc6wL5ODoR1I1yUSxRKOxMe3ZIRS4EI7DBrok1KdR0pUpNMgHGVaB+9Scpc4fAkE4hef
wxJrntA1cdD1gc4bLaUTpyfwqtjS4rRoNxmTWb0iezymDzu9Tjr43SUgBlqwidyqi+0QbPnVI5Qx
V0U++VxxGDrl5cJ3coqU36GL4Yc8zL88zwSJ0ovK4f8wlTQX0tGxIr+Ry1EiDYbZmAQxd4KNIlGF
msmTGqwzjFjkcZseH1FMiFbjdh71f0K6xprfkEtPgMvvcrBH007xzkA0cotzIXRzm+q7LmpNw6CZ
UoK3rumg49mBDUs3GdcQMWGNm6Zu8K5vJ8Wk8PRoIyZbVcGktOfTnbr50yUzLbiOwbVHk6Fa/DNT
O4b92kf9SP0KFdjBNb/7hA6iXluX8SHXl4vxV0jE+0GF2NOIKtl7aUmY+bntz8LFbA4MdILds/fg
AtyYVgtyJIKBuQSaodjgVyeIgB4pQqsACjqCyrYxPmYfKxshBjSpnJhJ0zOv8oJtr76K6rVVrykA
Y3xbGGvySEz4qR4J22lg13zS8qpId2M1dmcSb6To1ulnwG+KU5iP0QpCk8/De+o0JclV9LTt84Xd
9habSPgjcc+Js6Pkpa7xWrAZzMY8NgO2PZiOSN6haIOUhsxHPtQEe0YuWA5oVyRO04KYcCZCGyGV
TCs3+rA5mOki/oKsBo6Op7naRjAP/UBprJf1dwyTCPsQv6P2oxpwmNxhKRt3hsqxnQlz9HH9Fp0D
dDCSg+QhkTH3Vit28lkitya6hKgMkTXd4g71MBlBs9dJFDamE99A683KekVLNHe4wzC8IF5HVy5g
Iza5hA+vR+Y/NekTB/sIgId97xAWpAYdGPrQvdEc09EUPxLOv4T2aqm7jLCuH/vpVFPegYvem10l
tFWhzQbjW+xTJMwiYjmn40ZFsU6PFw7DykKLUhOa2F/JSOTHROhLaQginYHBlw0Sihd9x4hl2d9Q
tmgsK+pgcMSY3/xGEO/D3wgDQvMDQIVfNL6Vqr2oL9FwRdQSLZn1SYFkA8USVSFtejvuFFxRlT3R
TSAw+MyyAkw56AuNt44El0UwzO4Cg2acWSEX3DQGcFSdCBjy4/gWuuIjQ4Cm3Njc9fG6SK/xb4kk
6YdvScnm0+dBFjY+tQEytTybbLL/cSICOJjhajR5vuEsZO6VtdTJhzCO3OfoJiDntckSqgPKCwO4
MDskf7v8QYDkCRUrf0sYpSHNq0mGa1v6hIoRXs9CW2vOov4RKhjDTff+phEfIqTjPy7IM+E9ovL6
ZtDqwo9euIdb5JZU2zabEXCPRoXiJCBkw3ZbHDPhgAuGJHKORTcOXF7qzb+WbBauyMnVE5gteZ1w
MUSyGVdcA9qcxOE5szuWv8umt1YT2QeaGwIVnbZyR0BXpoXWYqYZ5FvS36v+LuBoey80QLksNDKC
X3qgjh3mIS7Iw+Eb4V+WIvPzkgSlsNtIaOgdgSswcmKEpVQfwgJGbrUcBi9hYpg2gbFRYvtlkGK4
60fSO7cajUC+F/seTTT59VWftAExBozUDYGJakWEUM9eAsQVO8QT/RMpifiyIbKbzFVZLwnO+UfL
hrTxIKIGEz7ExblkKIaYmrTtIra0lF6mHSArKxOPMrKY5vWs8Kagk5oOyB2S+Pmallm+LXfR+Py0
WWJ0nithb4zrIiUuaP0nYWjlgluqzR7VMh5MPLmCSNWAq0CEA3vTyPJhkkLWX9nuRmmFRBg/8UKa
pRf/YYOJX35vmHK10tADIZL526BFQl7M6yuSjQ5Bhg/nHEiz3CArT8gNdPEg/EWU1XoLGvzYghtP
NF0sChYevpDerxX2s4VoixnOxJXQzGwb1C9A9hOTirTTvmZ1i7hBPUMnHW63yAPAxvtcpH9RWeEb
4pibzqrBs4WM2oLEphuLfwaFKP9iVqb7l+PHd+U3Bakljpkesog9F1IaEz2NAeNsacSkg9tXXNxf
jwC9LbLowGbTNY4ANjF/t/By4466CjYaD7AvzUGtsNmg2Lg6htEmcJZtPWXMXnH49CRuoCYDkFPt
GV14BMMTErCNvzjRbF5xrKKjf5Qpm/EPipObx3E67Sgbk8PLtBQRrJCfeEHzFZnzm4sHHy0NJn5k
rgnvO29g9ldKroZ2eaGm0C8pVe6PZrgP7e6Qp19q+5Frj0y76Z31SokXnB9pU1mL/lp5P9KzIHRN
aWoYbfpyU5cblcbieNbu0gYQnhMc3V8DbxYeWSp6tsh5FFziVIAzmVHZztlY/uLOAaKclvV0CP1D
5uPKOAz+IRUPMg+esPetQbj207VSeZpP3H6IZ1YYF6FcSzJ4hB2ebQ4atfoIxy9+JOoCbHVL1HOo
8JrJ3cXoAxdA9LOaju8ZVR4yOiS1kbKjobZpfshR0DZZ8sTqU1UINe4toxEt0OFZko7acphIR7aQ
sEiJEyNP09xp8LJoU709ItqfwrRnjYK2zj0yD3DPNsmTnzP696i+TRmzOmJgqACZqYs0Igpq1xrr
zVsshVLytRHM5/hruAiPBHs3bnjjII8nbpx8PBRv0Zjpn7ippuYiIkjQLvAZwskQTxhrXyXarfks
7MqDSr5DhM3Iww5njDOHXNJag0vIp7poH5Wc9a4IxU/CZzCfmLhUfb7OxVourFg9YQDMahRze4cp
YtkjJcPd65YrrFio73lSOd0LysezI6c/l9b/+Cz7FJOtoW05UjhCecZmZ0HwnVfYmb/D5ic3fgY2
yjcPlhtuBYJhuBJCy8aNG1ci8kN2upxUB4yhawCg7oXTwtOJ4U3AQriJiOTlupmhmpq/xIPEtGb9
7y54kREIdnBKT0G3nOyqZCPZpsTjHmLpIPGBLJVi1jRTiyQRLutbxpy6skGkbsD+Sx5aLb2ZReoJ
B2hNCpcVLJcqckAGARV0DlvqyFNHSPrCGpR9NcwbMMcbfH2Zfaqvr3bxo5W/2hWqHeIjUBggLTbe
CgNFRPFNXgF5xHce4npx4SEOlgVuktQtUhdZ/Pw21Q6uxlZDmoqG6VT3ayle9ax773IKFYvO76q3
A80zcB+Fm1dIEtjGDDa16inBRtCWKVpu2akobEGfLCVu+ralSayGOsvQDE50os25BHfar2t/FqUU
rJSIRZ7Qc2L+GRL5tVOmY/pfhRGv3f/kRTFFDdNV1B6Ioo21sc7F9YIGSdPm51G4vBzDg5EcwTzM
8BpJ1pQc1PhI2PeSvHxlr4e7ZKRY85jWzn0Rekq0waIahLuYwF+PZC5x0/UopM4p3Za0wcwcfEC9
cmyVPYC/DQDTVLStrXx1qQMN9bjOj3SB9NJFTW4vuzXPAvoZSjJqwh2vfnWV3i1nlFn0RIk6IdzU
4A70Om/M8axK8IFrWjDUdyd0Xj+j1dCTC+i+Au9dsOEaiqsrrtm5mLAAD+PLgjOgOlRk1uwpH0sP
ZUJ296kaz4jbJW2lm2uB8PUU3eRe/D+ezmPJUazdok+kCLyZgoQQCCGfZkJkOYS3wujp7yKz/xtd
k+ruqsyU0Dmf2XttLRBJoXkCuGQtcGDOk5QkM68ef2L5a5iw5tl4yW0uOOarK6T95ebnMaacoKSR
hEMOVa0LymEvboxhqz22jeCgJ1LNjSgDKFveOkXbCvUSCVCexHHDpE0kR0bdxY2HkocGb6ep3MJe
YnjTuEl6eHOLogHDWDwckH9AUcw2khYM9O/Zkk2SsATaPpPjMuA/EnYT2bvfzOzZGijJIvQSgeGB
P9pHkJqs35Ngyyn7tmA1sY9fdDEtJzrAMx5yDuES7QyYFNrKNVYcCWDQtEyp2NDrfo7fQPdR2uQ1
2Sue8lw0jf1ByG+P6pInJzUOR5277DQWV+Ot1Q41dFZPR78e77MYP+regG+P6OQo/+OTZatbI8xf
YVnzgT9yC8rkXCxHXbiKDq+NmCHxd5myyrlLAcs+Vq62heD0dmu1vL6I5sCSINvZWCXc2BVRZosN
Qigge+wy0xV6lytP3kxsyvYrYOa/02oLx6UiE35Jhn/fyDb//8+7hQ+7Al9duMYFKTTztc0bA2lu
elSoqfZeSx/m/Fm+PsFaP77016csf8TNx/x6w2emNVbKZ3J0QrpcApgJJiaVWEY0SUDJldCAR+Yw
12lQaHTbhUxKmA1hS4xi/wct1WhzZ6/XvRr2YOan6wczckJl2s/e/MgfbK4WZmqiHo0uXHUH628t
bqYeCcAWySTYSpYZLyITO+usrRZEB3XwcTAXwy9KKzTZ3EmNEXbxWTRgnOz0grHIO0MZoyPBFKrF
RlwhSfYTKIyif27rnaySwMmwwzWVBfUuQ3jPtqvX73z+Uz3+GvHfXSg9PIPc9JmoNq/C+fn9nUep
f941xS9d+LWSvmT1U46YS+CA8VJSkYgeTq1ZOZZyaGH+IonTxlIxEFItbzGlp+ydUtdCz4uQdtej
woLB9mdeFFY78PjC46aab/IWNy7vi/l99KFMWGnvGXMr/X1emzSMsV9/Lzeo7Hk403wZfX/ZzN1x
jows9nPXi3h8zqVpSx31zTFT9zpC6WX3QfeFP+jjWwYyLD5dmlAk5c1dkO+McmXW7euaKAxCsknQ
VvZZTtAUSVS+vZfSG+qE4hq9Dl12w7SSvC6FfsYejyzl/IXT/Hf2bfyvhvfWWr02N7RihwjXDiXk
ATLJUBwSBqPYZAk+mq9teyPTrwYQAcZTJRzSNwavt4dTatlCdk6xmV8liyL6VLId+rS7dlNOGyl1
JAaIoxNHTsTQh2vClh9uQZrVyMzFfSpus0BUl8NyfkuE86M6C69zP56ePmEjp9OPjBDXbfVLKVk8
WwJ4aGTKViMyg7vIz9MshX6l8qLs4OVCJ2RJPujc+BsCeaYPE63L45hZp1fzKWTvmnAbTEz71ixs
MoS13yGZgPEM4E+Rdw/4k13r5PW1GW6TdCdibcAE173L3Gj1BxDLZknmY5iR7Rmwqe8qYqAz8X9T
coM6ZpzWxXAbpLsRvY3aOwBCuQlWUfBog4xBcRvUO6iJ+F2b1/pHmPAjkeQnQ1CBRKkkYiTB0nlY
9cGDRXS3hRn4I/LS8SvYz2gTrNXebsAUgVzs9hK16ivg25DytfkdX1jiz6Y56PZxv+/ZGNFvzRvd
BKsVpMDyNxLe9ecvefU1Cp+zQYLsRgUfgxrzQbgaGPnFPa3P3pD5uKeb3p9docL9sr2sC+KXe5IE
fa3z1WEDeH2xOwF1YcpCVf96U9s7Hnb5nmybEciOcDyydvA7lGtkwfo09Z2T4SP1YdbinGQ9Tis1
4A4nmzHdVqIzlnsAJ4nozEdcTUPNMNkio4JlbsWO/7JMA9gxYpr+1PCTMDNgoUwvFTPWgUFXhe0r
VJhSRCEsraoO8aN/H9v56nCILNx0XA+UaDTVTb+jo6ZgokSTrP/2Y4+9UgYZxUAW5vlxxl220dQQ
A/G23s7rn8+wfUBipLzefiRGiWwBeSjR4nx72tnaFNcyfiscsI7aJVNvD+l9Xn0UYbpR82WvlXsk
h2VkVYyuOLrd97NffD/7q8pZDYu9PQ/QNwRRTtnGoG+vp1Yj3RLpxmRuo7/YzLXADwKd4WSzR4FI
pMthzMLHEEpqmKwpMiFbAW4h5v1Cf7WFesPuJMfCQmOZfAueB9XHOlQdcUHI4mJwff7vVi3mCxSm
DKLlvtV9LSN7029in9cMoEl7YLEImkBa6+KOBVbydCmEmFZOxK2dWSEfu+clehu2D8sezA2femF0
SiqMv3J9fhFWBwk7uqrZfdEdRXcBJWj7lgdmiiksWJQwQyBM+zHy11G+T+VgLPZ9tC+Lg8BmqySk
uNsKJGH8esu/5xdvGyFZNNZMHqP4rGYXBGNZeiOXoHuXqo+4/mjqD1F/T15vq/xNi26eSJ77GfRa
wyH7OClO04ScxOLX/y/esm+hiTwFl6+2WPScSrcVCbl2yuSymq9V/yaK723/2SlfcvFLKd7TQ/3V
3vXsDSgdCrCyvRvZLWqvQ3mJuhMndLTVq2WfqvYO5ZYsk3i+HTLrwYQPskx/Mdvba3UXynfPxhYG
IgpbWAeYq7DqdClzHypJnadWu6iNNZA8nXOVLErvdjt3bzLLx4CR7ns5LewnvfhV2ppxqqvzP/oT
Zi7nfpM1Qc3n/uvHqCOQ5ykt3CdMuj8TsnlNhpqF3K41LxGOlaeN4g5rC1NTw5q4YUIa+lbyrJf9
Ar6SOw0i8+cZtVq1Crh4nm0gObVVxydwTM0q1OrwoDhQWAbg7o+luR53T5NlutuM3NZLryuzxgCN
gJXwNI5HxVxS2R7qJcuvhnkllQ3CcZrhob2hvdjo9R+1/S3aj/bOulm5S87h50odEQvkHldqy9Yk
37HtBrNc+cnsM1FZ0+WToL5CSvdE+OtrrCcUD6WdmthiTwb1f63GM3J4sCh+08QVSLo9D+rlMV81
+VaAiouuSQjITQuz8sQbZiBX8VeSL9b75LUvVna1sgdjnxVBia0vMFQw6MG0SJNLmzfieTx5M0x7
zeGfYful2iWoLFIAnFtsC+IhTwMx6OTjlBA4ddPHDYL+dDP2DDGusXJT5JurOSMAFTGUrBoZFxdb
64k5/F0UXBjhDo+lmjWKwESoPxzgRvQojNPwgTpHwbtyIJwYYRFqvvRY9shDQlRmrovEP6t2cbVL
x13Jet4TYy+pvSH2DHlHZAgE6Xpw/5x0/LHSpS3O5gN9/7oz1yiB3Lm0UDU3+3IKMojMw2HF0ukZ
tt8wi+Rh1cmff/h7JqveThuDfivIp/tqvMsYbnVLUY/t89j/6r65VmiVmBgI1c1UPTDoSXRG0yJA
ptQd9D+6SZ6k98Ryh5qIIHc8ZVA0XwtQEvvLfgOfzwwKMm4w1TZB1wQUR8z6yvqgvA4fyjv+llj/
3en0HV/NFT/y1Cx+ZABH1csHcPRzalPrjI7hE/k4kgdDeKOF5gAO1HL869NpqGwRjQ8fKhuwpj/G
GHf3D66SPQ/IxMotDQd+ehytz3CFxDcNe+WgphaoEBIPl1eTzu8AygJIuPsoz0gmT9gkEjDjrNtI
LNkjnOzG/UkuMFctdz2K5/jFnssbmbAyjdf84NEEcErZOioQGDDlRQfWiw/cUrtWOze6H19W8kWV
Lzm275OOXm+Do8InyeXpX9AxAJIa8xPCTkBSLY9CuvDLIztSoLEGPjrEZcxrueZahpEZY3wmSzNP
F0p4Nu1Jtdl29QbK2fdvY4KywAqScu+sVYg3vlGyR9sNjVsDuyCb2anR/KEha0HLu+Qgz/wsmxV6
zzXWUxt9/aTa0pkfnkgV4PNrTAjfSSn1WmzDfD4q6UV63qQt8kSZW/70rkyfXfeLOO3vTCMKrxGf
qEMcAWVJsqNaSzLmFuuCnWwZKttuM2HIJL77O/RYQdtOYK4czMV+DGtkyETa5Qd1CLW3Sg9g6KVD
KGdHFq37voY1AE5pXxuLXUAHP3JK6h3hoM1rz+hgDYXOq9Rd1njyvBDZG93DpPBgMulGrNpA9PCY
gOt6Hkk6WXULdL7vobYfgcCjYtW1jX/Sr+s/seZ1lbfaE8MjEBxH5ceYaLTWunlW5SNmct0iOp7E
mJ/oeIJCnnB3VN8UrWy49dL9HclmhGLGj78IBvv3vp6Nw8qA6XECrKvgZ7/M0jUbsUXe8E8yhtEX
8rqUv72k9fT0Jkx/4i7td1OE1M6eendiTUsTQ4kkU//g/WJfFXbMijzAcOXhqb4jIWUmZV7I31Pe
qvZNNO/FeEf/Un71z4//jD/dgZmS7fJgNdM+i/w+8fl5p9Rarwvxpv/RS+exLdCsdQeqd0S/fMjR
uBBqMC0/7mtyQKR3xfZF57/wt8DM8/j0YJW+464HaG3Sklc1LzcSSz2r1hYMTjp7nGJF7cl9OKS+
CDSsWlgxnS8nxywJIf8D42YQIYVacUBRK+pbs3FhTpP0bnw+2P8uWGFw6yJfksjI+moMt7i5t/Kd
8T9d4duw1knBWWtbHZc0CZmtcFyFSvb2E+dYMdteB3FOBuHunSQZsbkiHkhbxGPWmL8Nyv0V3QTl
OpeXWTlN8XFuDw5VVXZeETBXs09wUmr7fEuwsK6BsWUNbiuKxa+1Jl15G0mGHOVr80W13OxaDBGt
JWBYqyDphsLC/Nbhm+1MiJwILEXP4GikXHwARFrSoWFS4DCTUTBdy/aqz5dkOFf8Qob0lZJgFu16
0zV72Jt2+nQlmdRCd2b+rgGS9YrcFxmVeL9i1aqdyJO7UyOGw7UsbqJxVjZBZjB+seLx/LBzdf9s
/I4AadNjsbfV5CXFUnaa+FReXx0NO28lfYsbCUvoC8FZkbQlCpw9qo8kZBg8Kd+VTzeZAQfu0pYo
LvhgzjQelPzY2U7HpNQIUMkY86l0KnQ01rzRYHu8D3hQn+eyO1UV0nU7EkIUIsq+IR0ErMESa13v
ssQ2Zqv+fgWi4jKlyyuQ0G2jQJACPKvnxF/0ABio3ZiARabHduLWzHsZnqn7sfEf9qfaEj0iv8vN
lcclotw5ZgJhpOFLODSL8zUgk0R1wO62hFWysdx/asNeXtc8+kw2qf8iB0XRooyCrbuXnvtI9/XZ
j2SPWMeZqbHoKpsWacxONXfIE0rqbGonectzUqF19VU4J8UhG8O8PGWbxqoHT+wJ9nBHdinsk1gk
0GMmXmcXm7a3x+BXZhwXVbfdWUh6EhIXXVDTiFuveXddpee0P4nrJDnVbfhryFnS+5kCaWqnwOoo
UKntSgD/6/zBSmQPgstPi1ulnqTi+EwutZOgxKhwR9+F6fZgM/G6MDajv4JRLLolaK7Wdp5kRS2R
Pk9ho+A8W/fkw4yOEtuP3wTcZRse+LTePYPa6S+6/0Jqcnp0QU82FvX54bV2xDXUuqve3DqZ0vCe
rMkqE8drnF0HLr4PWmiYHf3ACMFdJw69BegqOqlnbwkcUr/MIxMLXSH5+zjz+GziwVepoWidtIPt
UZHTURXQtwN5ETaFhRYSp+O4N6a6D4sF9il+XhTlFveMJ8C0s0UFMLgUBS2sjuxaKsv9K7SXNbNG
4dfJNcdTlZ9okFGgZ8zThx3fYf2dfvwImnrziF2FJcKBbBOcBOpzA7+7nQ5NecRtJRkX5dQr6Mq2
avmRSB9l9FUBnGoCIpXkKFivzC+j+V20v7t7EpGR9qbPt6HC22ghlV80S05qAQ5ZJqR1cRm188em
kO9yRkjAm97cxWLdGO4kuEb3P80k+XXsQB9bYY0+sRu8JmJO5RbAeFEbIeKi79hIlox0prbQFxr1
TiR0CYGMi8rfWOAzTb+ITpXvcaipOVnpxLb28lOgG2t7jCD4kkMfMDQaX37Nd0laooKYfQ+kpwsF
S7B4P3j9gRXYWrY4DYfXqXxdkfyvn+q9Va/kZ5My4bamTdteojPjytQdJI1z5IxEly6L8LrDmvnW
T7TbVeGMzYf+WrY08nzzNuI9f0HHIfRh31PtPXz7a7U6IEDgryManO0nKYHEBqjuCoAckrWnb8T7
qgxq2wRR0vumxEKdOnSv4RtkmmHs/22g2OCU58u/XjhdcJrR2e9iDpr1RZzsQrJl/VjOgJTPAiq9
zL4wA5jRPDReZpA17qcyY6uFVKYyaH0sJQX/NaKkkCH/AFxdShK+HCUJX660JRKvxg9wNhB+/yGI
tcsxKIRzLJwZFhidr3SI5/2p/UzMD9fljyfrYTr9NIRP43T6J3T2aCUOKKvJwltppgyJCDj0RnoC
ujIvqpabE7ccxsh4/j1UjpTasNwMJTCxGQDnD7RxX7T+yFtIaW6DxPVJoqpegUAFMjk/jhmCBNba
rUZlvUemZKfEvaTeOrWNlskh/oZDiZu+8blyIqfDE8ahBZWVcBkwoXipE540bH4eWITuvcQ0nX1m
r88VxeGlKC7P4qI8z05AHBSjrKq5E8g2LpcjN1uyuvxEi726UycFypmQQkVys9JVsZuQLbebdVse
N8JwyKkA1VAYjgkpOSyGjokaRgp011DtsRmFSn8gCujHFzrKLLhdjZHwk7nNtpetqQaTZuGWlC2s
lMtw8Q9xg1NywB+rO2LpEPxCWYO9cm735DxorPdgpv/ObYrDvA8rFhQUJQdcSoV2wqX0k9LXcZVV
Xr5Chu2j05TDVj7kQDaPw+jVuJOI9oBgSwAL/mQgJsivjAP6dY/ElCG5dfUydHxuWmOJrpz+l/rd
5bxX3CyeYJMApxLTgOiePfUjWOJ5GJXAiO7/q6okyYvP0/zmtM4yT31f3sWpOmnClSwxtdnJhBbg
ZkawI1CruITTyMltru8r6f5E/XiUEQmV27I9De3phWFOxNF87BfJYamfC7CsLajZMJaDodjLD56x
IIKuWlxHPnAxSbHvbfqRbNClisL5ReX1E74pOkv4TWlsk+oYVfcnVnpxm2nvffYpZ5+vx5eSobn1
+EFJ0oHWf+Q+sjRkYJCC25PZnpD/Y91HKg78LHdLNO5EplEnaI7jyPFhHPaaARTdA0dsekaDTn+f
jofEMpsNuIL0Q0GM3tktir/Xb9MS2TbvpOlLLz65KwV9CWwr6VuRCWzqhtBvLyHuTPUDfyDzRjn3
TFWG2+pCJIRuBcV3TDgZqLwNgo1lFxyw+4hcvLq6ttMIQg1tt5Yd4N9gKTpti9v0ld+j8j1LCYMg
BNiOFkFhKKQhXf5aVQ7Z80DTOaWH3H4aV6m5xPpJIWGbkHVxeRipsclCwdsmml5mMfDW5l3vPOal
Z5ijI7FD4m+z/BDmT4VnoYLAf+oau39spsfaWFZhhJgdsjNvpQopQjgIzeGzoJfeEU+edfdXdx2y
8y/qZMpyFFgrb658GS4iIbKgxWUg9IiMLrl+ltMz5dawi7AoDFuTLYLuRDEn9bKKIjwvdKrimPIZ
Inqi21av7VC7sltfZAX2sF+V3tR65tOXuLvL4LlNHsQU7oyHp2C4AxWls1j1G34F6vSHfdAc/63n
3zgF9nqOkGZxUcn1hkA2tj/AE+PUZ4OmetOT7OzWMxitPfbzFPC7MlgNh8YGq9vsO5wBpM0c+oFk
IlabIVrpUmXIEqLlNGJ3cbz/yeffrfSlNJ8r+69EUjBznMlrJnwtXkZ9xDw7tf6eXyIinYs6r9mK
vordqnDZMEkUh7NrYQaYPL3y1MKamDoBwtX2TMMJ/Aa+/5f9oXw5P1C78kHxNEzrsithe3pZhXZ0
9G4TPwJU6zkgNnnfE5D73KsPkL87Hlaeempt0wqnvewYAlSpQ/BJqWasLovVKtChyz78rPRCskh2
FOAPFpON6/zKEryzYfoez27D9X6Q+0CsAgKFiGJonSUADIefsLROtGrdy40Pf2JysnEQpV5JAGvk
COY6ywJiCXHfwZAYgiQPiOxh+iEehdbHefl67rgKMqLD8UInhyQL+O0k/OUP9/d49k2otI0NCg9e
zY8iTrbZvUroYr+VCBNzVRTAmNDkDfd6FejaQSbPfT7Vj0vWX7romuMDnr1lXFevXcI37kn3toKK
injwrkk3ucZmfRPSq9EgZTz7/1rRf6S+vhZ6IkND98dMiv1UOWZkB3zvmJqN9G0imPTFRBB9kiXd
mAcNLqMZ0qUO1Qc3Vp5/Dvln8P56AQ/n6Dgs3kdPdBLhk52LZ4xrahvLND1CczjBJXhkkIZ0l353
QAJr7DjIe2MXkG+D30BsTs/VMU/OknSiBV3lNufLuOTsDMy/hABZeonmHOYlKX8z2e5LXmfClgR8
/3hzdNJB8eGeCijlCMH3T9bmjPaJLgW9T7YfVCCmAjl6ejem+CD8y46hfS6HQi1ZZCA1aJxeRy11
f97rVneffFPtTm53GfaPnSrbyVebfdYcxyOuUbaLyE3e9Oy/12GWP5g+LBnY8lUo1nm2J0HU6PfF
gZbuF5qCcoumvii3qvInVf8M6p+u+TPehQdT8CD9UzyCiDHw6iuP/XmDNN34l8CYDXhxg0gIeHUh
kwu74ou+l8P1HZOGKNtTesvk68u89YsZw0rOM43xygnokmWwTdsadBULJERrmLpIv9kXcBivWuvI
qF+RjzHM8qrVkZuN0CsTyur7IybE8Fy+DnTqOGDqP9V4M9j26u8psPXnudfOxLFSIGN0Qdt30YpL
8rLwBuiTH3eWEV0U5LJ0YsWyepPuDBO+z8tY9yOeD9WR/snZvpz9YY+NBPE9cda8OcIGlX7IeyXc
Ve4lIvIYTBUOOawJuQrzG35BYUnCjtgE0/VKTHG+hjVJfAYQ7mMWn6IaS9SxvkbDmhjaB/Q61pzA
40RPX16I7rKK0c2oD7dhN1U7kl+Mx9V0asyTwEbWqxnjjgE0GHMIupVfpcuks1UOWn/IVFDPy8Cn
iPxB5ZzaxZxuT5d0Q42UFDyvVj6ixLit10nrEPo2cHCsnDVol92q9RCnIRhnwmsGkXEY51Cm3GlO
Baysx5kr00Y4Q+W407HlkMON8YCdw7dJXmiD6Z43h5UYlEAVhr2JW+GcEJ1aeBpTtPfpoEU7yKDV
msT7xmH5Qp+ngYimWZhcfuCo4q91YhAp1Nm9FYm28g6rFhv+uFo26qIYmI+gyHkroNMB3nKzD5WE
gO60AljVhLoUxPZKDNXiUBdHIWJkbss2nKpa3or2SJ/uoLZU7vy9TrNnjT/Ux9hwS8xqONtQ+qOW
RnZGbILh2vzbuVv+LYIzGJOv+L0jQji6rVYXDrCEheC+Qbos7VaJZ+AWkP0Zc8KaDYpWLC2G0V36
v0VEpXaT8tPMBOMWh4/sICVOHu8e8TLx12F3/I+RASuz6S2CN+vYVjru2IsyOGVNrCz5z3sdNEq1
z6BQrvyu8wVyZ5ipydwNLuAOA2juVgUj8V3sks7VbFqs9jwns5fPy0CuASj9vVaI5J2MgwBWcerj
UNdXWFx25Hsm5ZKPTfs7lMRSObKll9ceThYDZBj4RDDBr4Wyiu77nYRJpuBDuqTQmd+Fk9oE1K9U
qysAfWQ0aS52LhEN+ysY3l+QCTGJWSMOKPOamFctvebbnKBv8BfJXUpQyaPkRu+0nXWiBhxpDpi0
mixWkTZnF9V6N2aXTC9OPf+d6MulXCLz5Ts37IlkH8zc8hDPBYjhZWoYZy7msIETkRT5Q4va4hWK
rwNptmkd5sKB6okTe5SW0ojvWZMoxZX6YNSHT4XjTQxaZa89wWb5euz/As4eX0WyWbdGtV3hxGQn
+DW0m7Br7pxkOoqOZdw4tde4vPyU1Xn8v7IaN55LCLw4LHso45xUfFtILBe8gNEueAGSQp+BZPpJ
6wMUWK+5mwl/pXIdvl/7CpjWkpFNKNnPAD3qoCgGM8GLQoDX4bupCHDeQtxyR6TO6rmDYDddqojO
bG1ofs/BjnGIpUTtc4x1sjfK3rTHQ4QNjsFQa7phVrjd/zu17Byp/3iQ8uM4n1rxnDwuqhpOsq2Q
KFb/mbTfATKiFKO7T20q5nAFKJwRU3AKFsAzWfv/laq/L/WPqf4JBiwa6xjv4vP8XlkP5W9W/ZOV
v6n6V7KL716kBL9Ng/BPC3rAkOyvP1VCj+BSm6FK3AhyWPNQvEICr/XfXFdw1xObOEiiAsXxTVXO
HZereVGg/E0XgsNjwrzC1rzh9qq+GLA26BO+9OgrXX1pEEkwGiGTcnhiyLpkzpzvidDTsgupd+P3
jP6VIke5ieYNLxaSMNSu9R++LN8AMWkG8rOTqJznh81oeuo2fgoOMsExvY9YhK1FhMmr45No9C4s
CWTA7r2fQLBse/oYxc/+kaIHD3GrBK9kz7mvrqdwnBbAD7ybjkOp5aJfyA4ELsp1kJkHnmU+a89/
mWH/5P0a+GqEY1es05XHdTqyVDtPwwZTqxDxrfiAl8TVTn3uxKdrMKgkJBqg2LAsxjSuCLjmbvT4
QI0HGWkG6XmX+fVdcincfTrWWB8pTGN+xI+Pivzf5D7L4ZNpXrrpy33X+qb554d4xHoM4hGsUvLJ
Uu/VeZQkGmqp3RM9PWgBYBzwmVu35hGpCMg6JPWBhHPWvqCakX6/7Bxl9yIvtet3LWBnElc4PygU
zw1Ozoqwg/BBVBLzy39qemNebujr6gvlDmV1stzsq2Sxvb3gaixX+lqQaDi52pVm2wlWp4TGWUXn
gYBHeavZj4h21flrQkLxkPxKpM1q/cyuCEnHlmH9eQbOk50kOZQBAPKEP8n23P38pGvCmNWr+Gde
PDtOPTls1grCgSaLd+5nS0JDTMAq75ysM1nyRC5xShuCPxCho1haZ1xj9eGJA511KM4lLrOW9K/t
84s8KWn94szlU6SjgjZ2D2RpaIo7t9CtiJFnz5aD88/VPnVc6vi0CPBhacIT1CBMfWMhlzIwmDdk
rSp4KhUXAQsy1++N8iJznYVfhAGwCWshAj2Pr9FipYjgjjNocyoZKin0DHcJvtLWJMuTmfTTGWqL
BzMyN4g/KOYLi0HLwCZYWH58f13rG8I1qS2GZRCzvExdvW2+Mw5BtRBKZ76xGkM+bn71axkmPG16
czIfZwrmFeKWf0xy5Pkd3jMKMP1xn8zzJB+jv7ywALO4bkbS03KbnFRqamJzqanJUJouknkhSPZL
VDbRopkPKaub+sj+JznH0lYqtmRO5tGynZ3NQ/aCzu5QDUenrHM4rJTVsd7V5J++Pjv5Q5I/2ud7
fpR0/1PGd33ik65hhW3+lPpvMohTUm3a5QEWQGTqhLd4vJOPbP8zBCkwA7B0wsKyKPM5FwjvOxQM
uWpfsVVH/jY+j72Tlo4WO89pM8ibBhXSw1LRZUjBCDQVtPawTxnLPvxIY8rmi034vflgtSG23uM7
Z3lYoZm+PYgyik/4Ekfhv5a/75ZOkZCLfFk2CPK2hmcP6pQtkBuY3c7IditjWZ38v4HY4EuqvOGn
+mnFghctUiU2zcTM2ebLSVXEO8vUhd67f+xrgYo7aLQDe07F1YFrGZZsOmrv5+zcYxgl+66y6yJI
GHp+d/RyHpCFAPq54n7rQQiCeV2LlZvW6zjzWYb58D2EFPOvi69dCaEAxs91RIaLlYyLRdrQ9710
619r/hqJ8BuRK9F/pTYa5JHLAuCmP/E3TCAzfbnyXvJOQe6FPjRyyZJj9f2nMu61fp1AXfKqA3Y+
Ftt0/h3nv2ClRAXy5JNCujthTSlqKPxwO01m3Hg3pMPrLPWwIbaqcBajj7H7nNRthVv828f9+s6M
T8O8Ihd+l8EoXbnSyp1X7k/bL40WfgtSsGX0GPFOGZe8Hp1Fg7Jr0P0ys1N2la1LNzwJ0mbSaXL8
p+QgDO5x91lmBQroLf5coV4n1DyBkmH15GZk99qAKB32atgBtMMRhkTzmJan5nER8yus7vZmNLeB
qnu6VzenmZd4bbzTxY0FYCMua+T2WMXhSyXaY58bdCFhpB8n8Tyql8Y2wYdv5k89dVQcA3ZS3M23
R3mS+k+Y33m4DJcDuQDassHwLo0fPVWpSYDDp1J/reSvXPxV3fC3mzSbAP5gtsjuJC/mkwXbMm3B
rTTDIiX8CUqbCqsno3cJQbPrBDjvrW3XyguyHzuT3VBZWP1pHJFmQt2qD1FrNTk5rJ8m67d4wyVB
VjbUOyJ36cxZRw+Y/7lc6Ct/k7+9gAOWYITjRF+euQJBvuKHHH8pHNPAxAlCxvRq7FYTR/2ngEab
UIT68FotxzArRGFjTDcGMKz9BnOXFRDudkzU+mXvmLCJf2zLD1aarcmxvFOAgBlumqxj+nKYcsNW
R8VvR4VXSLuMQCewFgxQc9/kkyJaCq8fXYPNJlmu3WYiXW+Xr8UsHDJW1sc5O/KokImk5qcX0Ezt
GHH3uhFRiuqubjx03zwGUbbRHm5NEknGXnQ8k1daOgND3m0F9mUMOVdEw6rlTYT6UDsQdwjC/1s6
jgZb9F8KWvJdr7h1tSvJkqIB+X6QB4E5x3FMj0DcZ4RJSsh7l5Vn+elEC3M3IZXmXAzcKFifAg1K
V72RBychhRwtjnFSxlOan3is3VGC3SNqny2jvvTAp7WyVyDLNg8kpVa9Wvfa9sHYmQWouc8mmrgD
81t4BdL3AC/LAPwhQQjhSwnnJL4s4va18HCTASmTreAkF7Y9X3dpXNV4s0SUCyeKf3TBeji8SJmG
SvyWHH7y7fHbi/378/7/N230CPJj7Orvq5VXYQtCdmruwBX82Nvxm6vOo9g/D6l0WAkst90WoeCw
vO8ypDh+krCRkQ0jePOjZj8V5HVCzjzq5BTO4ev7ZovLDenEgDYyi6aa6pIaLodNlr3WZXluspOx
6UnD4OjVWT6cCJOp52sCP7basG05sBG9AZtOVl8qZaqE1v2aK9eBnDT9bGDFIjt2n+D6Qh+5kAi2
MitSnSGK2z92rxsWPeTc40WDn2J4IOjoRZuLROytbcqeXHiL1O4b/9IgtHjsEm0n/zXEc7G6Gi2J
X3tzDJrhQJ04SE6/rWA+FKdVxidy3WFcerGOpb0eN7h5fgKdAKqZ8xLR9NQ9+lRMKPSM2fGVHaP8
NGhHIT91+f9xdV69bbNpt/5FBMQunrKokCpUsWT7hLCdhL2JXb9+X5TnGww2MAgy8RsrksmHd1nr
WidD9afORzE7VG5Ngp4C/vMJ3yL+E88+AUbOfx7JT/MdHkfh3DzPYs8gepvjZ7AEMlE1SlmzoYAp
bRKlJMJK28NTd54J+sgVwbso9yvyDCg+Yoc3KBnMmKD4biR1wwIyc55Pt8q8xzrJPNw7qDSN5W6R
71veq7ZPhj2QUzZvCclJKaixA2pB+QUna/VdpRMkvhWuaLcoitkCoV9Z0DrTF4cbmUk1ENRDodyH
+k5uhcpMZXRJPpeF7X8LR/lKSdOR0fumy+fl5zt52um/8ltUrWiPxEshQczWDhBF6cH5e08SAu+o
txRp++g207S1n6D06nUafdTZOzJ7OZ7FM/qfgS01nLGFFZPoxv61sKKYUnMrmzebVuWoA6MFTQsi
F9PhJg14TKyS3UphKsrcyHvP/ymgzw7Nq0+nraZiHcQT8D+EQVT508PrVLqkwcDtvgq71Ugw1wHk
oy1eSrRwuGEj6w/phtFg9YWFQCji0LA1kiE6Z3zMwiHQLtyu07n6QUhE6jqIu0nYte/yltUf/+qO
KDGK6Mgq73oB9ejc96clliN8t9JmxIaHYy463NSrsSNu/tk5oFFFQO6X/kMq3N85lZJ7C7wgTDkn
p9PsKl1Fxl4aSVb1F81ZqPawFZB9ksIlrkqGHTb6JjirfDMpcxajQ6UpEijw1stnUumP/GOAoeQe
3yRYXCnlK+IrLwLxCCPWLLsX4RL4pcOyBgAfHyzTB2wbtW2zr7OHwkf/dpIqS9g0y4NW+HF5MCia
WHwcoi1CiwY4xa5h29N2EF45wnWrG483HfZ+uurMroO0vaeWpoxBgzi48h+iZyqT4K1BWeu2gcN0
h3prhI7YbcO7Mfo3hMGyz9vmW2WYk3kEQhPvsM7MDFhmIaNyNoYLTwg2bm5hmCjXg7mX+IXF0mnS
srAtkCarZPKz0hFReqACH478QEPEDxEWMV+KRG6Ew1Rg/6RzuPSv5ZlU3dhdVr1T3rX42pnxwozK
t2XpQMgF4bttB1OP/fJb4JlOyPG1x3wQePXDm8jbTBz4kcOpIQXdRHRIY8UvFGsjcuwZmlvAgPPF
2OdaZMsdsiWZLxv2xejwkPeSKdbNelpGaTqiyP+5YU+YNqRiMylrMJanP4rqou2s74lxI34t3pGs
RNyJtusWHjmp2uNIoKpRr3xinpHnh9yP1RXzNWHT/82BiglaCNcEaLbPPctQGvRX9pW+WIfwFvGY
WGNwz7R3efrEpxbsySFqxrVS7ApW1Gd+i/sqF1epuFKrdfgXIFyYsLWyKDT5inzGiTUtPOXPoFq9
Ch8BSoVVKPuRqQEk6cjv5HNMHshFzhxAfvxjwcKpe+x6A1tEw+l6r5x8BlDgHhkc4+Q2+Z8BnAl6
bbMzd31EfgYh2/xNPHxSuhqBxpNEg5V/4KzCDQrXFvxU3bwnkzkqqzbiH4IdZkXGFT4wepxP7Ndz
MAfN2DuxsVmGc5ZBfveW9ewzU5cDl/RbvLNY5juZdDDyxBSICLPlmARp6VWIA/TABDG/LN5yr5cQ
cVp8RPiIETFM556IEXDHjEcLAjm6bgs9u+UD+MEnDwnlR6ZupKeXwaW+GdVFuyb8/PKdZkvSYSr3
He+ZzXWOmz4iGASF5A7En8pvxe8ktZq/PSolu1m8l2QRIUQywBnfCult2V8DiYckU4ITLpcCTorT
K3sgjtNHQXMiX6bgXFXOLxzYKNxhgF6xxQKjWz+FSPQfqBvgNvA0HIlZowGQx5FHR+XQG8mNP3XK
OWI0Fb+Jc7zAfTneyZUiUFt80PXBtSOn02Dxq6yWpFjLDgRy+C3gW0Rc0lLjtgXzI0/AUjSHDaCo
NcGJFKUPBqFl6BUTj7eRiL8lZSAzY+PtUd90Efzzd9R9d/FXpHxM9rI6LheHh8TAaU9yV8v0JeDT
3z738hd+kZGcIkYJr4KAp+Uvfg2/rYCE9EtNf4bnz0ZPD3J5ziWnr63QB/UGp6XnP3FnqocbaD/R
4pOUQeFLXHzKy/dJvZHnimqotUobedbTww4frMMBEizyklmhE4+rrlmPUIiy2Ywtop0DyrARAfuN
26Ylx2UT9fYUmXrmG4D37x3F43NdVpu84vbeDAqbmG0VbjfJZ6PtZ3vrEWRu0PlLHLUlu01f/Uh7
nouAmHYGJu92NhhBt8NgBLIjjdc5nPeGqgbMKemYSAQ7lD2EHnh174LKo5SoVxEbg+V+yo7a4Os4
ZtRLMl0DmbCIFS8vSCuduXv9lREe+fzpqWmgD9/xbX9TUdgCfc9jTWxl97hLww19LuY5xlIPSp7i
rAUea80Yy+PoJuVqqHiLJ+ncJ6bAkzd7F+MbjDqjOQ5LlEF7Qz2UxIurx35CUGgb0WapbDAFS+X2
n/Y9O5joLV4OpoANgXhoJYQcuwLpJ4tkkHMLYplB2EnCVdfuUc3o0cJZVkNyuMtLhxw2vGVNOydz
PiSvWBPyqWffZHqqiT2/UOuJKepY54L1GPt6mh2fqQ0wQQyokw7xyMd+buD3qYjergtUhudIuKXI
VfL3avEuPN/ZJb6O6vxp/6MmNHgqlxaetWfihavF00YOH2m+rnLm+zlVEWmUCqSDeZeVAMNic7/T
F96gIqR1Fwf2F5FxE/5w3I/op9KdLJ0M6bR4nMxDHp87RkwSN/RZWqndGXuRQwwAqx05o0LDjDQ7
hpfLDdsj0QmelyE9/+oQG/3IyijRwDa9WZesecvbe5N8VO1nrXyJ+XfOaSIRXcrynKiFHJRU9h2r
n/m3WuwkHm0qaottk2/13RIt/xzhWVjoQqZk9iLg/hjRGCZ2+QTXeUizfcB0axvLG4jN2CKFYS3G
TB9WrF+SzPrDajsTkSoBKGUrOo/D2L7kZoCYJXULiEPLS9fPUp88vb/vie6EK8K6lgWvCV5IXD8b
Ngh3bJK6CQCGKErVjRInYdujIXxHy+pSK+QQ3RivTYifVoDkWKVjR9vhaSzoBM/a8pIt3zxm3Xte
OL6zz4n0TUhqHlke1XVB1pa1MC4RouzaEpJ5LsYqgMXpPu3OT0azZG/KMynOeAd0tlgcOwAWIfsv
FP8g3Tw52B5X09KTe3d4MgIiDWD/5GbL/BjvpB9hsxLPpXrRxmsWXFv5LU0JATL7BFUYMqxD1B0e
6n7AFtBYgmW8i8EbAloRQ217eoY+OqBhbazCBZsyysm10s7alohyjr0jzg5tTQeWXyPhWma3npeU
TmN8RiTTU9FaYsXz6JxFZ63ZPSU+m/0z2Ks/YuNk6OGmgwKNHNpKCbaWj4HZZst30N4Vt5FOzxXb
F5EsI0aVEOkadRU43ByWIZH+ggIJ9evxgYOu35Nbm4AiGxjFvy+7W5lYEnnckR/HUDFXOU+C41Ac
VIiPr2XFf0Xx4/sDYQPBx5IZ5/ZD/+6VP0vjwmsjZEgAA/g5JDxssU4401ZhGZ2IYKzpui8jbv0T
sn2UQcj2R8HdMzkvmxX7lVy+9vbYvufhuzHdJ52fzFW3BZAAbKJfuQCcFYRTZW5/UxFgYD7U35/Z
faHcyEoum2vX7Gti3tBwHytcHrAFWBGgJhw3nOjtYFMpAbVR0s9F9NWhdiUJ+QAkBvwwJBsMbgty
kp8Et22wvGG1RkAFNYbBkEEGlblA4V1feQa18gdJRHL4vlRuC0qPyJZiNrzUMadJ9IfnqpVPem4r
DczLOUIHhFOAHlwjO2lGiszGtcUx9eGTGjg5+B7BG8kA5Ajuo4LB+owqTR6HWt0pTy/LZ1RpNFse
yWphnYymjYQZh621VM14cSPcXhZmWpwa8Szhr9nhTaHFhLsQuUlqyozn6reifkPY0vSrPDmGCbaX
wyM5sLzl7MXZ1qe3wqp50A7jHxTSRPfW0w9WTuXOKaedm29JPwl/kH3i4yBEmIMwDyCXkTR/CtlW
0Kh5lYHN2hY6h9kDMYz2rCSleU4wG7hhNetIi3DeFnNSKaKTPy5ZcS51ZhD+Mjrmyn4YkCeRNuhM
pzCazx+BcI0n1rBTl3s2GTJIRVlWslVqUcbxDPUwa7McWNarmt3rSpAZ7L9NgcMEnoUx/Yu2JRCD
QIdo8hmIlHPTJTEDn7PWVjKfoEKrgGp1sXBDqGyvbqPNLJ0GoLw+xZvakXHB8jPhGicC2GeWssSO
LV3i6VwkzmLYZQvvYbhFvEt2IRXSaUEABlvaOcXO0rL1mB9p7541YnkL2AdbdmAfC5n/hqt6++y3
hbAp0bIxrCywvM/Lc6VCNLyuk9MoHVBKSAaXyAxap62bJqTDIPDu4RfLrQDJZeDGJX4azKCOTn4C
fqRbjIIJe8hbUloMFnAfYqRl69vhpWVz/7RPSM8zlGD+oyW551i3h4fujIOl5phx/Wqwfp8gkPdp
emXZj6OVsbAftR0HSI1nwSkHt2y48T8gXao5vY9WdSOhzzAuA3664AIBTkXPQqqBdgYWJOEVEvaE
f3NlT6H3lS29AHgkYowW/lhfOoFggwTAGawkq6Re/Yocf5EAJa6XCqDKhqriFwgAQqV+EwYLtf5i
JrggEeer0VyR8Z8p5LR8thxZy71R7wRk+9qhG/wWvXV1LjFum6pyeUYxM4IjxBVi7RH7rOW5qgDH
wAnrkWKN0mEQvFnpkH0nAHTKs2CjXogm10CKN86OSOxwmjw7InV7jhPBZTAvr8bZvxcuZ/8eDWUK
Etmj3uhfuTQK/WPCyAi1+Btc/lS0lgcMLdGHKt/j7BTa+mAxc5q84S6Hf7vpJ0A5wwJU+mrYmp/i
9FTFTBQOy8aUh3lyMQLDA1kCZvGeEJIDnlxnU7IjNoCd2p8EYBpDLm5ZuVpFma+nvqH5yL4XfGA8
y+5NgRBiF2U3SMVx8d4v3uP4o8zfw/xdVuzYJso7xC3rVQOKGBdwvsq2kvVBT2/2R49ZwTvYFvP0
JPpyjMQc/tsd31berRYL8DGOLlkGP6tu/j2jGG7PktFGcQihIQY+g54OFJxFzItOZk28JuYlhc/D
4fEvgHTu/eLpBmM2CD/x3FAj1zhxA32P7ZbSk1w34OP9iNTqVCtn+Cc77YPtCiT6iHmZtMnuJeUN
IzPIAQv6l7mrhXU+1Jum3obaZOq9XTlBmpCc5moxTAvo4K6uenAqaXUUCV/PfgEiYY6/lFAPVAen
6L7u8vnXiErnSwI3IPrsBaJ/kgOK0vEFYQvwHi6J6HChnlWSiwtSOqXXJtnlu4kwvmT3QGYts/DH
5YvEck8CL2uSrTQBPtgvzTa45Fex3Umk4P2LDuSyDclbxxT8vdB5OrNYtfV8u0T6rezFYQdJC2o7
3RzR0NqreZPGOV96EFbGJ421BNfLOBDSCRmS1E3ACDnPZoly31u8twtzJD/4qMaI2w+Csn94YneJ
9PVi3JQRXJVtHLs9w3/8Ra0nt5623CnLHe7d5FKAJ4BH0O8V9JulBZOesTBs/X5/PrNo0rherKXq
952/3Wb5e63cyQfQT6Xq661fkGYQ2XV6H4R7MevUOHaQTrCY3aLAyRGfvOFsaV7OFvb1ZXVQn4eh
OkgV2NwmfEfCWo62geRNqK+jjWgSpffvznoBFuu5GlApO6PN5ZDuknS3XButK/DGO5IvgH4ipv0q
8s9h+V6ptyx2sn6G67LDXAnt5tiYxQdJ4tl/tigYncYlY1cP2W9t7Gh4TRxQrFcWsas83UWIpcqE
LysOK+A6wmNdu8F0knCvC9c8u+WQP5kWuvU647Ezr8ra8UYRGZqMi9Mbe7MmmK3QpSUN1y65ddVb
0F/rZA3Gxgm2zXBt5Mtfdlvpm7pcAeaySyvlvEo9QXN1jT2Up42uhLA4dGtrIHb3+RNwu7uq5vIF
5fU1cK/n0FSJCOa46jcKGUgZ+Ojh+gysyBZkMnndVv5PzIH4yh+AMMgmEfr3nESwvDb5+YcSF+Ga
vUTQ7KDSOJGoO8rHUj705t88sfEsMYfYLYUtIRTp8raQTfMZfjyqhwmeyZ1Gt1D3UeeH7VGk10Bn
8JFb5xjIpR2CLvqc+v3ETBv4oP1sQKmSIXock6taX7AS9fNfYO5uGk6yypA9mX3w0TSfrfapPd9D
s/dGwG3nsyJfJMUe5EsonFv9tFT8pfHPIOwK+TLpaFJ37brTyDNzPK9TC0RRuF52m0FAVc4UDE+i
nb2AGLWtO61hC4XdxPMXDIAAcFqtn4RJdHWKh4vevZGc21t54zyJZ5eueYd+20Mbyoh18EZW1gLq
Qwt8Zl2f7ooJmAK0HTclaLs5RneC/LhhegKEDiTu0/orSNuByU6+gSSEVAAJ4vQnkTZV4v7oLBBx
BOIZwdzpEyLyMHw5uVAHm9E9hQNpmbwNDXkE3TsQLT3YLcbDk5GwA4x8RmhGuHLtZvXwAuMcyP5a
2YJf4jTTG5PIj0W5B7kV0myIVxJLn+p7nezSFyUCRoj8glkGLd3dYWdYJFOCOiU4uban8NzYqSUh
m9CPgbZNrYHZtuxEDN8ZbpAP9pOZPwz/BsPlvDYMnzlCMSfdNzYRJ2N/W9r6mcuhN8+EYeXKIU+Y
q+6LcZdgKif8RtgWdJMsnbP1jxm1B9Gw/8b9VuWQB0eKUqQxgTL9cLRX8ZboRiP3GENmhSe/oPF8
7gTFRrQj03/goHrhAQf9aGyj2Tnr9U/SHEbgtyyQPIlYXwMbyppAY+O5vz+g7wNjpi3x+b8wHzsb
AVfwuhgWZCkwu4aPrM0ZUeljiw7HjdtXVCyHRL0nKV0zp9UdoOaj+e74mAjpYwhJgoqA8PSzcjiR
FOTw7kTYZPEHqinwyIhu5H+Y+sA2jOa7aL/bx48yQ/KH6iPv3uvnXX/cDoR9K3ZAJSEffgxUtodU
Q55piqXDsDYzR81mokdWC7NT3tVIkUskz2OBBhnlzvxq/BGsxXE6TsbMUiMo8ZVsWKFtRha+dXha
DHic0dAAnWIFN9P8uViV/0sXy401z6zFVnXNACLrDc6OxuMyOKQojzmthb322CezncB8ZVgGDexn
pmsbPSOxfK3COWOrze3L+ownrSk67sKGeTJsAacxOqKc2sTDOuQ6bVcQbuW3TLNdSAyzS3Gk98Oz
M3mg7JJ+91h6aeSFVo9vkjtJ20oCnZTJHlI1do2+z2YwBlgv4SoIt5DMq/YzHFbw6QYwHd2BmqdY
Z071PMXdRVPeeu2eEj80hxaS6hYSKjSQtrGViF2PmBXYy8U3miYxWY8vd/nIWYtNy8pgNThV4dTG
t3P4NVQGDRindRisOwDC+Id780GguqOFh1LdmWhHs7e6ueYpTI2TZKavXAadFAMwMzDYeBaDPuVx
Y14kk1lhfv11nZbJRxDMxr+l/DXIX//+ZRAKRJxsUMjcKnLjYw8RppoxdkQdDihlph0JhyMuPjs1
PtTuo4mPmL7cqvRGONg/qerMJGyoLlypwnpk/2VxGHFMTn9a08yFdWz5KZ6megP9cgLO5rWqB+l4
50OOrYO5fqLOAS5bLPbESJgO1w1XynwTAGIC0i22Zzm7GNkl1c6UwMbbkL4lr/0yXBrcppVyItxU
Eg88BnrCHTYd+H+o8LJHud/gv2E0uLYqSzNOcXtJ1AswFiWwiexNqi+1/OrLr3D1Tx2uiO+YwD7l
S/48DzSuCjwVvyKBDtGZLF2q/pS27M0PWPQE2R5lk37HPiVk+/7pPxILkAuezjrf5/le8KffdgD5
M6k9EEGZ4i1If11Q5M1TvEjc4D0RpLW2krXVSLhcuKo7R4mdAE6dCWWUoKug+HhOn3L/lQxf5Uy4
nRG4YneOk7PGHC3+6uqPcHEPsjfrkLan8IGU3mythcrq6UDEmbyqCJfFUOqR68w9Kpf+jlDUOQ84
El1+DJBn2xe+t0x2Ezo10SaJnrScBrkJszpYdYmpdQ7y22iVAeEr2Q4446lB+TiuWCi1REqZfrMy
eeAsNQKc5uWMRovudQMKqB2J1a0Tlh/k1QrTZ5h9LlagVPgR8tOtTxpZO+1ZaM8FZofuzNiTNzbZ
ave9yMn0QOVmcaFBrVvqGxTv8XIDJAy5e73cAGilP8ajWVwi5RRC///6+uhUdJ6Oop1lGQ7QCa1/
ch6jE7G3eXRgIg4BKtIPauan9teyPWF82uKo0iV42vNDkEsXKj0rjb9NfEgtNllEcU29F1doegkW
QMfrP8VTOwOhM+R4ElmIZ1E6MbRlilPIp273i8GzYGoKMwvcWDsQ0IkHakC6M+htz0l3rrqz9QEQ
WYOMbBu4NGAb/oc222cbbNhIJoA8gg0PYJNoqyBfkT3YsKAunQefvuGgbEApMduKgYmM+2jcdykN
zmHZrxBRRg6d2GhGjtVNN5EmwIpVpr7X0NGGk4a5XL7wVc649YjQRVfgsxxJbiu/lt3Hcnp/9Lcz
RRNFvUq97xL2Fa55lq7phOacyQ4aUXZeb8URZMQuFT0p9lJLky7Cw4O7BpdzyakL5axbAWCH0NgC
rQ1WPD0CmrE5AR3TwfZOgG1tHEcLVyKjrBkjXWEKAmfbhee4ut4ho6JqWY9YeqfNvTfrhRcExDVY
hsG2dUWVQLCSKTi8KulfESHabLT6bvWcbOap6C1bv1T8RNlr0qEkkY920F63bMfId1hY67n+oQhS
VVdfWGH5tp4TgXX9gzdezPUrxSz1K/Bh8HEP9EQaYb3M/ls/aI5KfOAvDfGh0XZ+agE2b5uD39EW
daz+GMcsrAZC/8OTsrOe+5N87i2KWXja8mLtL3x0VtbfJY9YE1OfkqMdAVvkT1ZaHITyhMBb5s3x
1lnXmt5C2jbTtgNz+OKMQKnBJzbbdAH6EDyFvNrpMeKtEQBaT0Zx3NHukG/xgWry+jenlUFS39Bz
sK/b59GxGg+LdQGCxWfVJOJOJuzLeYQbAyRWCxl3r2pkxXlF7BXB5oZkIjWlmkBfpmodmgq4PMA2
k80CXepurNAB79Xi6HWc3vMoTxNE2HC7BoJecViO4L/n9NPwSw+Z702NL+jHKDzn4hXdPGSdODND
4xJLV7YB1a5lvbBL250OfTzcyzXzmP2vZLraTmC3q8OvM0kJ7iEgDVJ73lVyO6uPAXFU+14Ba23t
Jt0vDK8YXOYIEwqKXUgNBhI68G+e9NhhJ1e8nj/NcFa6OJBz06uHHRTF0hHLU1uTNvtw9d6LMAgA
7OL9p/A/XUmcbV7CQIauZxwlirRw/znHHX6U/Vd46DRv0GaFLRxHDVTiy7kgprvPobY+bYxVBnaL
+IyBGKtVaFii6ENoCNZjP0eKSNocKTKxTwq53BzJUWMHm4b0VmSwr28Iw4ITLJg6uBiMkafLlF9U
jakzBocTLP2Y3QN5Sl6pECy5DTGXIxXWtjlSs+u2XHxKVsAWSTKb/iyvhq9EvQXKNVlceLWusCPL
QGs5rJdUDWBbo+2ctVPzo/FS55cjY1SbSt1kFZjrNcq92g2hONixEz9dKfXETcOQ8doqb8/mrqn3
jgPHXA7b2OG9eCntr7V6vDKI+E1HyKgTqBcJ/qdwC9S7HH/08UcWfGj9B92ELzJsHgAOXYPgzJar
dM2t9jEuVyFakNZXCtL6ti3TYLL5AHhWZh4fSJw1AkrhA1R/FdpLvFUra9Wy/A4TMx1ZfZsyx8Sf
XHcaYfvI514p1zYyePbG9deR6BhPcx2O7rl8Be1lNLzCetWTcos6UHMfmps1oLt2uehxLnJoTIX1
N1V9OTevgB85xI9q7ytsAbOTnM0pfo/spKn+/3eq8g1Vl5dBPQCmf5zsp+FRcz8wAfnPx259fgBd
SLySaWHpIg+u6st5EDYCspB+w7lknuX0FCY+cSqkOopkD/JHablLGs9ggceMm33mGlnCu04oB89n
gk/z2euemprIuSdy8Ve2DCpwFb+06gYxhopDjhrz+XTf4GTut0sCXGbHBEY7AqZKsxCQlG4Zr6uQ
htOVyNkk9yYHyoNbgWwWaaeauQR//23JQq++ATJS5Vuk3NLHTRaIbTCbxdEwV5KluWl9WIr7/V4S
fE3AZjQ7SCcHD+lDnJ39RnUUcNvjMmBiw82+EPef++l1V0ntrhOckBl179doklmBpH7Z+xMCxdTR
0YB2/qQc8U0oCeqMi1ZffkfTHuCsLt3bEWZndNRIeOJbo19JqA6Goz3DJ4htRs7zT6nvofRWLq8P
MgmJdifNhtniiy+BJz9D4GbeCHiVmoNqS0Tx5eeO/qPb2n8wrjHEfBJZyWc8S6TsWwGPhc0GORYv
TRkGGT43YFRB+yWRiwplF/ZydROlG6dYLdz18iPX36MXbCCtfD6fJ8+JGT4AaKF9D0NUOvdFdh8e
tySbtb5JelYssAPHzwfuQjyGL0/GEh/b/0GAFCtXr8USusVTuckB9+ZJBh14lpSTIs6K0DSzq9ou
7HmlCLmQbVe8idHlrAXlRUUut9caoZc57AVEtxwJ5ZaRVFS7SL31Cs8GAK1V1nq5NHOV1cYTG2/U
XLJDh9EdK4e0E+or8ywgF5QPooIvbp98b4nKVMWvZnpXBJaRyalAUqftIooHC3NX0exlZVf2uyzy
RsgxVv849qOfx5deuIomB5l8xf8vr5LGliVGRy5jbDPPXcSwZHc1KExt0p6Sgd3dagkoJliNzdrQ
1sO4WR0JHRvq3WSw+d9fybpq3iSG2uNH3X4+lK9R/E7THy35WYXmEILW3T5eguNmoLuelfOIxYOe
xn5Wzo/1Gk/867b8LRdS66wuP3oqqrxE9Y/CTEUvPUMF9G+xdjgxF8DdUCvwiY1WPV5l47ocrgWu
wiUB7VtyQzsUeCjz+w0sQwqQp7JeIpc4dvGB1opDTEB7dfm7JlV2gaBg4ETfNh+S5tTpKhVWJAQR
bPobnJIk291fqhcKotRC8Jus//L0PwjOE2ZBa6aJB666JeMXkFmwIbYpUgi9MAklEesVwwVIugGZ
8I//jCiYCdQPKrdN+QAbyZBumy8JeXSN1LVapxLuIyGSu2XrkoWUdm5skGPg1gaJFttls4VCntFO
ege8YnP2UIR6f0Ij62mmmLoq0w/B1epTUJ8+TGKgemWWETFhQBc0rUhsitKN8tgUt0TwC+lEriDy
8iybc6861Y8TP23n43Ab1fc8vm3/Nj24mg06LupQxkPVuMsCb72qxLcxvlbzhuyYoZkMz+lwUcsb
i6jSXzzZa5+V6OzAJDrt7kXgCAifLObhk4BJcJ2Ic/gwgVO0R8vHvOZVnxtF3xATQ/YPARBEFIXQ
8Hj/Bhrguc0TrZ9IdbWHy3RvIe6cH7VemaYafkjL2/ps4n97KH+NadXbn8DHhH0pwqAZtbPWnSX5
JIu+ihewPqrhYep3wMP01UprVxlzekg32bqONyjy02i7wnpsPS6a7rfiGV8647i7ULw37eey+ko/
64gQsRVFGQbv65DdSkQ0yUdiPzWIhRyNh1g99B1evQPSd4mtn4kwochI69r1gRdcf8tgtGJg2Nfb
n7Lbc7uWC08lvJTRkEfo6+/VYkwbxl4MtJbgsjF6iS493rtjCiTwBH4aIW04Sz/Scq2ZTEu2FYGJ
rasE7u7B02P5ltS3TiZqm63klzh8oQFL80+pe9ee90S9JuVFCtbQwJ/64TdJNCFmy9NCUp258Mwn
CyuTbmgDoAAFA2vgdfVcS5ve2NEdBdpLIJ4eMRLW6jFVj5tLBjKJeXjLtm3GFqGJnjTXYClA/Nx+
Z2pc+4/Nx10lFEp7fyKTlD5k3Y4xcaZbcmP/NyZkjj5FuJ1DzwPRNFf5zA65WwgaieofzWR9Qoot
qThzshRGVFRn9R+WMjSAh+pl3laajWSsDxUYO2MeTsHv/wLD+k6mRbKhfU3bGTpJTIWgHaKlP06n
WdDlaMqXkf645KchFDuwKZxObXSRsuuAdTu9DSP+0VtGLuS6wc2jbHUGoBim+xkhpvodk0S2K7IJ
jZOkdby9g00iEnfcgEOFWBpluZ6Y2NHmSkipnDQ+R6/uVYlR9Z9DnOvrHLpadFoKR1U4yNJe7Nli
44Jw39gxrGRHCv0WzJ5+SHI/ewWOdsRoCrcLggRJJVF7C8dZpYRMvQmhFk8Su1GPWeoLib9UjhKW
jtkJabR2hIunPQQWUGej2KmxJwFbIYyYIJ0XHsC7NdFKLlbUOXiQ+34u8dkcVsXRpmdCMYy22H5f
TNvKwEN5Nsqrob9NyV0/sm3kmnxu7VWM1nYWJw39m431UAInbWvLKzp+du6/RA9eeDCT9bKggHSH
0u3krZZvf5XfrFgXh4a8AjB0oHjA5GRKAB8G5QSW8g3II7v9uaWYiHLkytRV9h/4pSe7JMu9haq/
z4rd4kE8jnX7j0sVwI7Jxh9oPcA3lv6PfgPuzWD/Ga+ziI4F73m3um3s/6I/KxKcLU+nQ3UgwvzO
vxf6eolOcs3B2umcyS5mrMccJFbrcxTeAgAR07YHSrstjd/pSYRC4xAc0z19tdk9wn2PYzvY51v1
JOOeH70HqiyHqc5RM46dbbzi7BaY1Snanod4cdAxJ7G5NxOYEI2b74g97iuuxnsh3AW20jsWlXq7
E1qUXY5SmtDBe90r4Iess+KSKac+OjlReLR2HCURs0vjONQnqT6F8fkpnTKEcfw6j1v6kKAHn+zg
Jn1bpG/p81IUFw0Wo+QnKHLlfWl3OTr8nWSeSX7QRK/DIkyJnXhGfcFVR8XMx5geUoJG2COheOBX
fSe/hhshwOPprCenKrCQ7p7DcY1QxjiT/X1UJGvoIcCaSn95lAgeN36PAAptld8Ycy7SRF4W44wq
4EM8G+mFvLaclWzyVhtE/96W2MPujsOnRWIQw0HrIyu9R+lNI6ssVnOexkwVSw3QjjnMXhJ9Y3H8
jbIf+9309MBRtBYuGkw5CQ+qVxox0W3YRWDMNeGODBWBPFLlqxO/o/SHmfZg/RtsNFD4B9I3PrAB
pqjAUPPMJ84Hxgcu2SEb6hcCR8SBMiOoVsqwyoHvmBYsQJJ5IFxLUC+cIvOASf1mbI0juLotQDYQ
ObXbhpg7mEzfQeNoj3uxQBtwJ/u12Eq4YSh0+v+oHzJwzcras5p8X2p7i6nsDKrKnjiXZnGGMWwA
2/fhFlgdbwEO9mPY/z+mznQ5cWXrtk+kCPXNXyRAIHowbv4o3FSpQ6hB/dPfkbj2uV9ExYlTe3vb
BlKZK9eac8wi38a9AIcgYlDH78JYaghSrSO2YFJHZ/hNLO21KdoZTyhyiVsaGOHJin4s+zoVL01y
mJJA69e1QVDkjmu/xNIAHlhs3/gp6qeHX/X2FXl/y+hv0f+hc5uHa4Tofc+SEXBooihbRjSi8tFk
kTuHjYnobjyhBeIPkc5B9Dgo8TRnprNCuvub0wJk0DFnFsE6xr42MIrhxoyi1YoLr8SEFTZDeygB
baSHBz0ZCMmcvHdX665cYi19K4OzDDIIEUyn1vGw6aDm9ST6sTf7k/Cp7Vk1eMElICfg4OnBHkE/
xQtpB1ZinpvuEIzpd5F+dyq4x49xfIuSa6Se+/b4XSObONUpiDU3SueHBzi6OttmyEJXAGfTGTEm
9MC6mU4QPXZpmliqmHs6+NH36ipZ/mkM0JdiTNtytABs4cKq+jUgYlSh5fLbms/+NIip75sB/z06
9HY1W0l3Ia1oWyoGf9yTJaCk69/xG31BtOLtQnJV/dA/9pmFlU5awpaigfeH/zf9Fx3KE0hFReFr
Ip5vkNAsCzAflv86O3BDjyjNS/wiC9y0NK6//5BT2iAh0PZhs0V/nysbadwm9322OZwYW/xmsuTV
ypDXTChsRnrl9lbsGLcyuo5ncBu+6TtSZN/+2vFL379KH3IvBhequqFiGBczBUY5RgF8MgTsYPZk
XyVx06LCFsmCDi1xz8GiMbzOTTI/QIavaW536ho1+iitf2cowxwgyMGkh0mHNpFOhLhHaOu4CEjz
Byyp502/LKCvodA8azIVKg44T119z3T7qlmXmG1NO/AdCuiXHtRzImZaxqR0FJa5O+reg2S1+0nt
SOHm/PBmOR1gsOqbGI9LEnwTcSb5NECmu29LS2PHB2k/P0gBUZ+L4MZswXO27BPStPYMCjH5HKZ4
v4y24cb2cswq942jrwmKa9YHaR7LX3f184+A2y+k+Ym/sgCb6P3WXQl1o6xs4gUWBK2Yi2+Kqx77
Pi3U9IgFI1KEBUOR5wb9mmE3OIcK6CE5u2d7uISoE7UXLMrl4xw/zrrEp3gC9zyrUdeeo56Wr9As
pIXonzh8S1jW1dJcnXiYhmxLDO3dWCdujMVnPrIk7G0/Hvro1Pfnewda7foYXqfek2m9Da8Vhszx
taBUhdH6UazyFbUqu3h0mOdkSp2ZOski+ZX5NUYI7CqJPi+5ETE/ncmw14gtubsKoMufu+O9YiU2
EAHSSZonpNxew/Yyw3Z0TdIrvWsAk1yJ6eNUS2e+ysuTGp3Bje7lHvHyrjGR++/SO2nqm27c1LjN
iw0D2rlTro1y/eBWPq47tgCGeeX6Vq47H0i+LmHC/WrsdyV7AyOrnuVWPPAdU01muavST1PMu34d
zR58uqVvubDVR68bPS6GFf18dn1rWRKianCIbqaJNwur2H4CoshMxDWc3WyjexXNf3I1EDwkxBvR
JFdMxO17hAIKHhdcscSm85Zg1aEt9deMhMOE42Vj6ie9vEzjHCntRCo22MfZRNKnhdYI1aaoKXKc
rdL20+Yau+k9Tbs8YNZM58w6PVaAZLUj45cQ442I7prmcwZUzc0jldQtUhxqM1YtTy8mqDInCbcC
pL54EBiDDItQ4EWnHEP9NDjnSb2gmyLrKEzRo788k7X0bDPNgVVEHrW9g22PqyCEHjKEJ7+3/NHy
qZ3uSHtxZTdr4jVFHgZpBczrqpVtft8e3w6TbrpX6ScWEy1/bYzL0J/UmaT45M0V5kq215oWlBVu
tW2CR8HLPJNQqggBsRgijzPZd25exh0Zt5CyDsO1uJHDzaBaPpGkcQvPGRnj+Xkcz7J5KsQQ7dc8
Uz3+mWcI/yqFdWmFdtvCnu/qrch+qAfCTHdkP4TGXhcA0yE6t49zrZNtfvZ8STrBX2oaMra2opCK
N4lNYvte7RmhNeOxaM53A2QPahsYJ/DRXgzWsMe82FvfUX/oEFeYiW3zRVG8YcxRA+x6L6byhTen
Tn7M8bsHcbAAtN6kAVgNRuEBpkpiwbr3enrjLI+3XUuH/frjE0fQGQdfjJ/IXdhqSIaGTQs/6j9/
KyypMvUimqMMZMsZ79dSIjsIqex+fPAaN1K88Yb3rA5SbKxY1IddRzTQk5L8oFXuj27AvWiGR4Ww
GMZ+spgG6OMK7+ktXNtbG0pO71rxi71ldNGE69B4kqTEUOrTsqBW5jM4MvY2KsnWfM3Nt0p9j6YP
XPvw5SuUrmvqI2kkwl2YVhCOdrDRmoC+Rnh9FCiwBeCFGfmaf/UYrnV4TcOrhV3Eg0ZvE6Sgc1vf
BnizMQOm+zbdF8T4+UIgCmwCLReN6miN1fe3j/tzd9Por+PJznsVv9+nN8m+KsWLnlx686jFh+GA
YQNck1n9Q2Vp1ap5ZiAkJEPP85k2Q8Gbz453C2BvhtDrDikY4C+aJiHaROQ7acLASpcT9XMeYiBb
bPFhWsvG9P3xNWcUafzcmekttXXGIfYnti95d4nHk/Y49MqZo4sQ8Alm1gD0fFliXc3O5d8Zk2US
+yzaml4LJ4Gy9T+pSU2uKEQ3zA7qkVsAcXUhbrX9WO6jaNdUuzoRmg6pDAy37UjpFiBm2/B5yAAx
N2A5q408e0miAzL5NN1KdpB3CMK5aWytbp8vJOWt/89ARlc4x4Jn4bp/Idykv1TZhdvfjG8zaIHK
7NXZ8FyQlpLtie9ojX3xbC5wcx1nj2LB8CKUU0/RRKYdjRNOxjAOWmct6UHBTHmZtAChRbqz9Cn3
yzxb3Ek2IxZmgm73YiL5e/pGmCJkoj+jEQjzlEpyO0kK0Z2ZdeidnnZMXJpUaQkewNA9dWJyIB9K
zEhErqMev/uWviRSVdMTT6VsGD2EgmjuTLJ2XpG+shvc3VljfKC76+1rUbxE+SmBnzErk70JG1E0
00ClPs2ftNVk1FUsBU4qed62q0frV8B9rNXE4j12Lnqwklt0ecSlaZZCt0aUZ/op9svWDeFh4Ldh
ctBscm2jVheJR673xjduk0uygyLj1Hp8ic1kgaJiXzwIE9ve4m1Nd1vbtLy6T0brkcS16aaty2e9
/b/oHjKY4twnftcGNcc06KWXsUMdhgmJzK9UnBwprhmaDn3l1Nm7vD/H3UuhXovH26BejKUMZXL6
MONPs3Ubm2VPtsYG0W0Zb411VW8JKdLErrRJbihkgk/TQUSwxpkgn2PjaDwjIrvqRESkchN6oXhe
K2928j70793jQ+q2RnTkeqDSJ2xWt9sqcvktYa4DKjeqU9bO3Ee8YdtM+p1NdtgaJZ8WtKQmeLeP
yd3c+B25T8NjOFfaFYSzfNDlA8mSElRGmbBriD4iJrLePcQPADNATuQYLssn5Bw5lKEt4K9PyxDx
OyIhFELGip0pndZI2lVSQhuU2QLhVw6XGPuSsCqLbZeN9zW6g5Ldon0iIghwfvccwdyONpyEbh6x
zbphMxAkyJen41LX/hkXooJkTr+MfLK09SWqdyTvbM2/kvcKEi2p2PI8wX72NAkURkAgBYNl6HvO
fS/hDN7Bw6bV8c+oxmC6bv079oYRrj982MD+gMIvAlzAajBnNqDfeebNCz/4O86jCpn1J4aja/T+
6JbKlbRj8F35UiVf5pv7+qBcMvW6Mc8o/jJYnaCwJoRrrEgJGaZ84E3mGMbGSv6Tqymii40eEFV2
b5yKlu3QdyahUJGeIpUcnYrtd7LfbsqdVCM0JPWWYhNbq/zRfJo4e0oe6E3N0YAi5vZhki2WreYk
TJfvMv8/emunV50UClmkdxbJfKKOmYLxkocz2uoW8DzCtGr0e1eKUwtBNMeeYG9Y2nuGIug9j3bw
6XUSHCfBpx/DFaqoUIjBooL5/k4292F+pG8q9fOqeIPPabE9M+CRXCHwdzYKHiB2WSQesyldz5aP
LqiUTceIdYAFe7CeLQ0KJh2Rovq+2ZSsRJ5WBvrwnhlz42mpjw18WNBPAKZcI1uFT9sigqeWLI94
KZmL/L4A84ny3yETeVGFi7UAgFAJEQl1G7a1S12CsIVQKOZ9vmsxUl7kGVOcPU6MNDtExt58Ngnx
JR2BeK0JGyZ/yuhWwq56X1XPxCSIdg7eRm3148kEx7AnXiQHSpuwynTOuvyuCRzM53L7kqWvqvE2
RZ9vbxB4NUcQeG/yIcF+ObkOWiM/y5j6HYxuY7i6salsqjURaSkrJ8xB32p+scdrVjDRey9wjQxw
y+acMAhgw02KYf+GQZTm1pkYIFEGDYRPRM6xK06ZfLKnE9qzkT4lYulV2q8kYCL6ilzHhsaf5Nu7
DFuH39DFehpHqG54ih6pK+ORQgee7vsv/Jm4VXGfGhBHL5LpPdQ/gwvFKEuuOvwgceoOTP7s/YGT
4LdUn4APA09NmWyuxz4gCV5Rjlq9SFbccclG1J1P1fqS9R8uq5S42jrGYDiIa076n0AUHTNFMdpk
k9bqdnwLS4ToL2X/gsyzvYEHPMYkRGzCBRZz3AYIS/lPUUBLoJ/FtJ6bsg4FYCZZLt+HUUua+Yxa
6L9TXDNn4dnKOSfxPmiN8D7I2kZnP243doY6MQihjOPLbIFEkbMQdHfvPgP5FYqM9nBGf3FkjGp+
300S0qHkz4QWqwiInsOeR69NwQvFDYaiCoyxRfyMuEKUpYh3JEOVpIdBWRHSbU1z+bGN6ByQ9hli
zxeaMoR2NBfLfGfx0d7pRZ7wqa5HtBK3uUKaMtcGv9YWyWN5nxhzis4WRnCkobJvRGdsRXZ2kbML
UtTxX/IQoFPm8TAql0qx6TkwD8y0ocf0GIpZzoRRAiAcz8V4bsfzQMUPD50w8ShoIGNqa4K156O9
YiDFzclmSLdpYVyTWlJ9P8zvcFzwjwdp7mxNfLnkuz/faPkxL83AhFTXbIZmw5v8251N202KXFb2
0achRm1IsnmKUZtiidaW6It3NL71Nbm9yNPZmYRibVQPTUQ7ZsuzcZ+bqWgf/r4B0UO8ARCBeQNk
UGO63zBjJcqC23SxKoGokcHrs+5NWoTEwN9XvQaUwR/wHTzzTLMGFcO8zA4QaSOizI/S/eS8q4+g
7o9SCdd+jtsn6rFjBnK8aZy5aqBwZxZwn7NI+jFIEhxuM8R1GRuquRg9C3OpvGq9sQBqtLcLmJ17
aRIR7g58nIpM73nJcORU384UBRQCKBVtzZ3cihIl+witr9b8nupvp/4GzfuNnJtlzIyT6deoPxa3
v7lNJ8O/Mze1/LZeEUn/K620atyVBESz58chIJq13KEQ5DzYjspVRlpxD357S3367C0RR1dtwRZo
Vyd7nW6zMPLozOcVE4PJRVrtSOjNNGselkce3hSIqnPGWce18K5dovqSDw5Tcfw8CFDw0+4sgKeP
hdJ9dny7v4BCQv1HKn8a7VLUaOhbUtw2tjLr7/t+OjjhQY5PwiEmEvHGZ58fY5MCDlJCybH9j0Kg
sdZum99wRLSs3Y4s+3R0U+KhLRGSSGQl7ATTlw3iQVZ1Qg49/n6RggfciGhyLHX9e2R9NI8Pq/g0
6g84nljdNO3V8iIiYhH1F+tEW/UoTXO/Q66JIi6mNCANjzlNRg84ntPszpQvU/7q6b9BZs/Gby35
jnC6R+8xIqdZ8QWNJitZAJuiZunQLllpZxCTxY1EtMcZ4lSn+Mwa0VPH9SwBBvOUVDcJOZOYyWLS
M+uXkuyV+5skv3X9+40/jw/k05hw1JfbsshcOXm/9+/wSXOTMQyD4RVZMA+U5f9XtDmLfpL0RDFI
bz+rOCNz9aBW+yRGxoQie1abXgIfpOd9PLQESOaXh/5SS9dYoaQEalHJ4tiwuKFn8/oPEaJN/hVj
6L99ObhF7yta7UeADMh3lC8JU6I+C7s/ZQy9ysOtsvwNFWSoxL0OJymoHq52eEgnnPxcXdAFQqbA
6uI10d84+svZFJZzRX+dnOstvYbKC7geutR1IJFmLUFzwBMWraXkWtmXyl7Ef3gm8xvdhyuUTsRK
HJLoWvaKtBvUrZUQPf2b+IyLs5hguwSxQv7vPqr2bQTIi/DaTVmJBPSRmvAletemeTx8kkFPY4Pw
xVIFl813gmT9mx0tSNZtoAE4G8Cxzsqjky1//aAgJqZYGD0Vrsq9H89L5gjmtsxoemxNYzt12/5G
V2PL2Zr+QT9UyAz8RLnKhCL959BsCUBsDxgle3NeWguyc8GXtYZfAhVL1jKSOHudeWSn3pqPqfxE
XH/Pxdseqp91/aHcuUzfP3v7XS1fbfmlTgLlp7gdBzQMgafLX5Y0w0QZ/2GzD+mMKi/3AVjC8aHt
b3B3su24hLMoIdwAxuApxqFoDzHDAtHrYM6CQW8WzwqkJpRI1bomubxcNySXl2si7aB5oOFnvis0
/CP0gnpGrwAEdxqty05EW5PMI0FMzLZgi4xW5PN0UBf0Je+FnB3Fvyo9nbBCW7xK639x90zex40S
YSzPDkknECZUIeDDJ4oj6K8lkjHmMn8yhbM7PZjtYWgMNwRQEBs7o93jMx9oaKJAMLetJGE7AVSV
f9lMxvmVnfLuaT2NMkhk51Q66YwxKuhpAJR6+h7wdfGkR/vCpilmogDiaGbNbHXSi3iB2PhG9LgV
bVGyVb5KBmDptxbd3CIB/dodpK6fx+AP8mr+fAHRCqh5nQH5U4NUDSSEfvxRUy9x2pmJ1gdVJjbW
Mb7Pp8jnXcyqGiL3ArZ+tmRd4TO+R9RrInhcAput+Wnr3f6g6ic5tRV5KrmxjQwWXbkexrWh9xh9
3fjR0iZE1jNCBXpRB6L9wP49FmXrKVvmbSTKApoRiHn3hizTWDmx6CDp5JOgJWpEBym8F14ZndkJ
8JY0yd9my3WuvolMorgTmUSKeQB/k5G1bh56ZH8pf+9ibPVEaFpukr+Z1St7QbQgiZvQJ3QQdOOq
TEHvDHJhi3WfZQP3/dcMktob6pKM2KpiMygBTOJuLGdydy2xJ1fnVD8klTmDrkamp9O5hT2DEFBm
12S4mv3VYu0KKiqR3RhS3mJqQhhKBTkMQAIhDuT0tIuNzaWAJxHYKs5paUWy5b1GAk8s4OC4E6Mw
e94OP8nw0/u0vSLg8M/GYd2tWM2EK9FgbbwyVj015mECGIOgNuRvN/oF+qGK9ylxV20MVcwE9UbY
BxETee5Fr5a1V+tTnqAhBnR3swFBnGqISWp/p820ye2dfD9oEXvuR8VdlctgsrknBErDT6b4HYVY
ODfebGyCSAZTbXQTBdISpLU4IdzbvNvzewr07O73Ngmn9iLLKjZl7oYoGmyKvvzumadxoBQN/+pE
ufqZLozULY9xPIuz+Y2QXaaCW5K8f9ufGMQzwmceQcx2YS8opBLxvHu0DR+T5+vGXuPx8h7doTEP
CY8Lk3JnlSorK8MA4t+Q7iKWexqqNDuQHcFUMhIfplLtTsm6t9cEl90qxp6uuWBTv3s9NR5/YEv+
Z0yoZWFMSJ0eq8+xni5y86oN75Hxmd6+pccHePD+D3aAfsXNhvIu7leMglGidJJ/pDGAr53TLWpe
819jkv6ZLIbkB55ENvw86A7LX7nxUbbvpY1wE2wUrIzA3jkenU4+bxEgoKKEQko4N7qjpR9+8eWR
Urt0FqARqMUcBDYtSkCcCFgNzANUJX8YQwPVbooF/6E+nhJLeOUdcH1e71wKVHmZYP2zgZVpwBhZ
RlZPCijci9C3GKhJS+UnXVZPDgXJLnAoNIJ6kM3yYLHn06y1AfJq51I6gUxyuqPe4ATY249dzjYL
H3L0mtT7qcJAhlJ435B+a94h+uOdXsFPDOV1ZQS9CztlfEYDoL+wBCrfqH2r9tWJg8friV7HcVhu
5YldnIJhQ+P6fnf/wa8zj1s8jZop2xGokBoe2y7dnKoVIU82EWrpJavPuTyrKGvSA5HONq3x5ahv
Q6wy8CAv4EK6pW1Cov7/uiJde0FXBBuqRGAgnczpBP5yupNVduwz7CV767H3YJicFP0gwdwQU1wM
Uy7S2xs9IkwVoCqeilnsCALSGC9+3f7hi/2Sz64jfDFn269pKz+cA8SNu+K9eeOSp9736myesE2f
0yuVtpP6OXzK9BVlSV+8O+ZbUr530FWst3AGAvDoSIeG4KVyTzAGfvl31v5LTf20JSMHJUmLffOI
toLCxAKqouxM3FIrqj/UGE371Qyfu7FdExRUElHc4NOc3cYXoEsGCtro0GkcN/t0OlpkDOiz2JnH
sx2IsAIdMHJfRLXPfBBy/GRkep4aAbYESLsljK906RYTvHU3dnwk/wVQNr0IoKygbKifSvWB0OfH
8Qj/1bQdx17eXcUbx1uZbQPPuFDKkniM2snLHYF4x53BJw/gSUcI3R76GTGfnyHoc+d6T6+J+mJ0
FzteoDXKSKPLtvf7pkb5iRclXyVAFp7Rcvz4uTYD8G9kM9CXiRHQ0CdUxT63xbV3Pdih1rC+Lcnx
mJ6b/+8mzVNxT9nQZ2qOJYuD47mO85VjroIcjonfMUZJ12m4vm7zB+KVLSGRM7ibIaBT0/8NOaOJ
17uTRZdNGFvII/bC1McaQzhQg3l07RGNMsMEQ1hSMgkTDKMYuYAhAgoE0+/WGne9swOrnob7Mtz3
EAe32S6tha4SJ8fAbx44JEcbjG1wGg3CrqHiizODMhN2DcwN34ttxyD+GTg2OEsTzu6ylHeqspUk
kavBRufpXKj0SyWJCLLJkxRkM4dO2TmP7dfWSk8lEevU8Bpv4UaTNykdon6PjQI03LSOKRG1gPun
X82CLhZeGKwy4CpFApbXuNg2Q67IdA9iYh9p/qbzs1Ke8uac0bLtwwVfUECQDJpqY04bTvkYnE8J
T6BalzgytICwRwLls2nT5tuzJb+NM19n7SML6oExzZzbNWtefZECZ5zlUPDgJs7mBRWJ32RL36e7
prV7JHh011x/nE097LmgQZfXBGC+LiIDJRMFWT/7y0gJzA9tNji5NDvfbvKbM72Ftze1erWQ0lGJ
voaul/bHsDmQYD3AiyKQckGOHDo9cKbgaIG30pGzzWPeHLwjt7AJjJoBz3J/cw1t5yQ7jXhHJzDn
L9RC0Hyj70p11ZJJFCeBsOYm5t429vCpD1F+LIdjPBwTsChHrT9CSLGzI3n1fDu+mQodkRQpwZ9N
k0DCTCYfI5uEFuqOoO6IFNhAPCUmo/GAdKtLY2aa3hV9q/BDTMAuy2XQznB/Ks3WM+c3afkYgfeu
YKp6GkldRLe4XCgij7ianCovWtOFtDXRhUyftyz6j5wgvqKedRMj6sFQd2UKVGYOonbAYvpYh1hj
b27Se8G2ZUiOppvIJflfItrvg0BOApkiprObCi7ne3KD6f+XOOMPOWlsaKvftx8JU+ZF3PgfH6W+
qS+4jOR5ASkZMnu2uwHJM12le79tM0hJ4LUV/B8BjYtBOCSABKMIbRgUHnSs6gR8wnFSXjrYEtX5
atev4/CjRH8IS7HXerSBx5c6GzPfAlrsn37okVvTmRjRVF1UTILvwp346BhesdFRtVKP1Awvv27r
0jjfiQ41VhHkC3QKowhA/838ice10l8USGnuSCjddgy9UXHTDP7Bjvk0tGw3Ouf2semPQ7p0MH1v
AZKBPe6phyiruCUpjH/E6+JVgR/GlvsbLUGV7yBQetfjd+5bN/2V21Y4b59EI9R29ZIlrDB4HhgZ
oEM4FQ29heqV/itd11/Bmo05a1cTfLMjfCgp0PbQNhSiVMtT7m4Ez61dEUSvLKLpVHd04xYgkHPr
+FdPL1J4omTIsiMlA/gbEupipCFrfGdiJdJxoQOKYAhQHgEcFJcqk8xtJm/VYsej9X9Y8Jq9MmyR
tyHZK2UxqAsaiQztyQQpskvcetz2TbrJiPyjNQNyXRO1MTQ0gH2RPDPjveHxK9XdMU0O9jRrhiXH
dvjY6fG+e6pq23LJ+QDa1kmYfKLkmkm3E3vWiMZVL+Y2vpEUldgu+RvKrp0L452cHnvYDPTTkvcq
fJe8O116yOoeE/1mzwS71ndoeJlgYzbiY894WBETomfZxxR1r2r+ZtFf0GnbhDbMPOL1yDTHsIIt
zeXtt7V93uyQzMYd5omT0fA8I5zNkODaCwpKztvUVYieSvcEsMIt5Db6eLiacXi0h1zHJLDnp5pr
NgJ2leFpccxTGj/egDh+mkkTRFr3auP5XRoH6eKkwW+xqj6bKfQi6Qp0ncD09uk/ACITcUt6vkHJ
EmUvE3Hyp7hlgeAMZH2rnkpSMw9jegGK2XQQ6Sj+iwA85qNgqrxCt+sld9r7S4S7ubxEKWwTOaRc
OsUL56wpKrKce3TjVZqPWBsQNWr1AXfkzCH1hP+tPtronY+ANakgNDLWcurC87vWxQu2kmRZFwua
A+H8HvmgpkrQtgjpduG8YEad7KF4j8oLExFO7pZYLgqOC6+HNhBCsxX0L8oRLoHSfUMaNn9AUjsX
Q+Zy5lmNB5et6Z4pXnRqZwruugRj5IxpCwtCxzRGkbyisd+ttEOB/IGAnSSgDFXPQ3s0X5gBweFA
NE0R2C7GZV8zedoq+4S2m76oRtCPCzhtwJ0THJwYA0Yv0nx7HvjJA4lzQC2JYuJ3yGiwrgv0S7BF
l4wY82qpn6b8RPV5bzxn06bHkLFAP9NrcTNl2AjsG2Lz/ebG5VZq3NFCpS+ag8z3UZpT1lPLohtT
abOfoB4m7PDvcA/NUzO+WflnEboKYUxAv2UGMMv+mf3Fb430wUN8nkkbeUmjCLfigKf9qPKI3Rf1
sEhyqDCEAdjysdZPtnJBa56umMjM2DVFOV2fKacjz8aCxO9DpAIs+ufqTbcsATrh1IWjvmwkZDzz
qUPsfiXmpHhhyjU0XjFsuEu02E7u6+Dh8yVFgX/gNemB8an2+zC+3XWUwGvjHd7dkwrPBQp8OsUb
sTgPfcslYrq/SPFODzc9cOnQJbvHWAPBpvwMcUe7iEHaGedBl5/G9MghVgFb5xo9zK98lwF9LTnl
2yKw0y2uQYlAsHynMFUFfjmjas2Si2kcwd9RtCIa4UYmYN3GDGgneQhAO0lDUNc3HSKg7+FovqUe
TziW5ump80dwkicrj7aQanxY7Xt2e6u6a0dQz7NQMC7oUkZ1NYF54L5FcMrKCP8d4F3CYbkgAkgr
to7qRq/8EmUCME0ETj8eJE+v8PmObotBlWhKbBBIgtDHu3gPyoKgL5F8FmK0VBaCe6qL5atSk+Mf
mNOMqbOgxGYi0gNu5kHix1OJs1Dxoe9jfVd8GYlg4ENGH62LOYBx4MZJziLnH2YrURYx4M4mumlk
vpLuWMwZ7iEK0jm4D4/HTk23+rgtvYf8SeOC9Ts2L9JjOY7+oGzI3/KUd+dSc4fdxBgUMINv7u3W
8+/YyXgmdpaXJ3ty4uMlFRHXCp6SofrgadYWGRV6vHqUq25a1xPt6iDVAq3ckOZZvcDPuPOCdmMm
Cq0yY6Y418yDTSLCcGx5raMwlxQQTiDC4jKRZ/QmE9qTYHkafmrDDr4j8o/dSzvo6pxIcnQGFiVl
RPQYqn8REkgkueTRW6J7R2+J9hqpYFy9aciWCrU6uZK+fUqXhn1lr9JW//Kg6M0qARkE7KUVdRYj
lAtmf9/o2DCfudvWMeqvuvISb+lws3Sz6rVSXsaW6xk33iVGCswb5EewK5MNsCj6a+vL1pGlo1fn
429yN8cVgioaY4idEOCWWEQXvEjOJlB2krTibsabLvyrjPuEpEFcbuFQJgENIrTl9zeewpb276EK
UFEOG15R6D4GHjMXxXq0KKZT3IufOSUHOnxyQDf95oItZSMGdccKMzw0a+0TONlwXyA/jupuyW1Z
Ei52CIvsM8me4worE/01Wng9CQ9PbiZNkoFfTOgyDiF+IbEzismxvSBa4NEuYmtOi4T/nstjXsDb
nNe9i3jN5YimMTzo3u/shNfAX1POv3RGMZGnF/bFG0Sv9qK1R60FI77AQs/W/VjjiyWAutK3Dnin
T8IdAGXeornt0uOAgVypjELWQESd9l/SJ8EBdPUMMg9oNNFHFaeKseIQa9TzLT/pj8N0RnGW8Nuj
dC+24kSwd81iLF4RsJnOvIGoRwpoi6swoNHzi+QkOaJ349Rjv+dwT14Jip/6JU1JT9iE7gt2Jv0h
3r1iHjWzlLZ3vgFgACJAzYOQxHC+xJx3XFRPxop++M2a07b3DA9fcAYhYpV9gUngstshRXmJ9bOl
ndv6zMf5CBDiUesDEL6fsBNTGNLdTkSPtHvsQWbzuA808gi/2IbpkX+GXzg1ResGiWI4bhEecgTg
/pH53BYPUq3Ea+KWKACkERVDwF6v8glxiU8CndirH/a8+5tOZh53MW7bHxMC9Oc1GZnivXXV8BBu
VfKE5KUcHggcHF0oy6wRnE3FUybBE8IlHqRnRdYBypdLWb1EC2ruaC/xqNy+7q7cHgQCWhRFWH1T
btBrPsn45Y4THmdF4zFkM+Jr+tjzhlLalIzbXgvlRQILzWypdp1N5avWJcU7nSO/2vPpcXKYLypS
UZQ48hExJkGZZC3wzrOocHKJ1gYKRotR1k6Dfhu/fcIDn80/y6d1hd7p5O5Q0dHU5F4LJRQ9QBRU
ZE87fo6vdRTNTGQH0JvMV2V4t+kvql/F+FMzoYr+UKQ+J+/ixsGFzaNW5cRl0kN/0bUXhZcAgDdX
sSxyaRJoQkKdG5Wrh7EiRSar/qXIVNYaP+FfYghMsf/7PqMByRvLdY8ku1xLwzPAFHaaJm6E9NQp
lhB60RjnC9XhR4p/lPgnTb+tldK7P2fHk8hfWDD9r/S9/Jz+x+nOIlECulkdYBpSfT5s4xnyDsAC
Dm2P67D2zWRFJ8iJA0Ib9S1FGckqJOLRZCNtAyYzX1uLxrxSbKdhFzoHJToF5H+Mq/tjfXvmQV7f
LNOvptX0rb8yro956vcKYpts/5dNvzYPdxMd/pHFgL29EUBgudkx2mBwRGqvxv7Vr1N3dIiXXAeM
MH2HFxy0Ptzf2Q9ng/tD6xU52I2/s7zQqow4SLotUTXsjn0YpIroiaJSBSuPSnVEsFIjkjwY2onN
vT3KIC5eAw9Ar8fFYoubjpv3I+MkO0/aP3STRiuY5tm/9kFhrIMjZjkx25T/dRztJ/63lBYBDSq+
27CXZRGKMkSiDgk/+nHvvaFBI5RPJUjY2S9Ad3HD8P/Xlpogl9VejYu9Xi2IuCYIzF4hXmgEnJrQ
+zZ5Z2BM68+3Yp93EkPTwJyJManLYcq7ipDwOZF86H7X+2PQtAK4/mC6hbY3GG5f0v1TIjLn+Fs5
cD0Lbi53B3b00LqwOfbpUVf3Qh4XNbujh+eJHZ673O8OD1SWPYwmOG0LYjUpVuXTzaVQFET60K+o
2WWDAIpD14g15mDSfx+646M51DzBdEvMeQr2QABgAGanHhug1q5a7D+yy06KzdFLXkeZcB2QEi4R
7FGxttVVofpX9YE7ZBclIPvnAsMyPHGuycrRhESYFjx9bfX4G4QG7CtkpOp72YzYT//vlB5aff+X
nF+JRPKAEoo7rAKN9IjOvrdXpQwCiisfgrLV44FfB6d1RRz1THHZhMJdenJIYBvPiXWyKnead2UA
QTh0ViRQjatP/XFp+lPEumLaM5PLFXFS9DIQIzzQ59AurvbSX0tdOrhwn6nw0/+j6ryWG7e6bvtC
jSrkcEuAAQBzEqUblNTqJogMIuPp/wHK9vlOlcsuh3ZLFLmx9lxzjllPkThsap0yf9omdqLBp1C2
nnPy/DhhQl9tl2rIBW6ytLVUezkZLGO4xs1xiyU/OmJalW/tvJRnA+YK5MwbTLNqnYw7/ga4Fb5B
uil+YsXArfRq9RSp5pr8rebsQbkAhFFWPjfcPnhxit6JKLiY4kNkT8tNJroPzJ6VCx2LV+QZu3XM
K7Wi5l6/z/GQ1PMMmbNem9hJ6snO2ihrchS4aQ3TTuEK7/lV8hI83iP6FMv3VHyDhA5+1loahgN3
nDBiO9om/uajqf1uCzzdoJwgD4qGmxGFg42zxLeL8WvkDIRZAT5dtoEJkviY+I3PdWdtQvBO96Ng
np50wmsSpyeUvxVoKJwVR/F7jDYpn3CYiEj7lHwcwKabO4pc0sZ+jnxXnkGkPPDytVT+rrVFBvcf
+K5hqyZXRvdZrR8jEXjwXLg6m8CbyI3CjOoZOnJkxVFBKyWgfdZVvRQGF5dNFXi4bNoc9gkwKYq7
gRo9aWOEwj2FYkHQmVTSey0IfP7BQhL2LBSa5+Eu7VNpnwu7HsWNfpIUdOfGSN+k+9mMj+yYJea8
mVq48dNrTFxZPhs0xH+DAA+2A1thh2quW5O89YbtnqKdUumYvGIUoVfHtABO0PWwvBjFBT9CMSca
8PPMFSsEeY+Ksbji8OTBAq6bjDQfF4k6I3UHnFuqHYMOlOg87bR4sNfbTt1gnlWpOabTMPBRF/Ay
usI6UWcQGl6nL96HPKF41NG1JcvkB0bQL2zvWUxjyj7g/852iB8ZE/1jwewK7kf3mIHZrZPMlEWq
m7tNrG/uCIA8B1SnAJ8ofVW0tGCDyD8zRbFF8xwqJ9ZCaE60R7wiGZXHZI0qicuY/aamvrGsiP50
X6hF/F4MGLhVkD4Q2Fhy/sz54fIBg1qahFa+dI6vByGnpRzYyTITphpcBt5o8q4s8i+xBCYOahr8
v9UtVcunBhahgYmK/iwrwxe8o5kxhBDIU9CB9dT/S9YanhDcp6M+cZ4Kjlg2ckhKnPGnklGwhImD
WxwzNPGkW4enVt+kKQ1LbyjfbGOfuGKXzFDPHBRbzcZeuQzo5IAQDkJ+FEnX8BKf5JiOvJNAT8/z
1PgyZOwB5NIBIQPzQ9dSa3lgeBDFL155fEWyebbasxQc+fGNKOMdVhtfejeAqU03HBTmaf7CCYLV
SQGbdEFwGe6zQnXSfl0ywu41SGNoPQOa2SxVXJ4Zyu4bXlh5sprDHR2r3qCCo1EUvBIkl1qnhnth
UoVpRzk0IHwRkyDJqiVxZUZLPiGxV5tT++WzJ7zj6zpNsL7W+0Lvm4iphd+zO+OT+drgDNQiPF3j
CUPKDTmnRJfaPVZx4aYLuSmslYVW2xSjIfsBvur9RJ91ToZRrQBUwA9ql6v2PbnE1Vlpj428l6Rd
FW5N8rvdlvku24z6tk72ebcPBwrZjiNCccXrDMfyL6b7f9Rj3jF4ffrXqIHDZ4rLYKvMWhehA8lM
2vNI1eUdeg2DgVNiWif833CQHxR97ozDjS00VyCL9iFuZ92SuH+OdTb11Y2KpNOdisclL64JcwFg
H+il4z4nL2bzaknPqcrzwR+wuEw3TzyTXN0iOTeJNySeLoImcJXKlcFDxm7z4Armhmzk61UbLCVH
aP9fEciXH6K+AdbE+spPDrMBxhpB3vb7UeHudRz3cGP2mWb7OAGORbNBoqLMvb7/kbvvHz8c3Yma
R8sY2gq1CIyTGOru0aqcMyR2tsCcjpdhdOlNgTRHI7RFAprS9IVmfEXmF1XD6vN3tM8kwW7klty1
/eR5cGYpIqEXtY61Qgcdd9qZi9ZzYaKrzX8mII1Bhz5PHJ93N8/dJ7aAN5ZLmE+0183151oBFZVr
IKkPanzQMcjd7wfNq4mdBKu6WaEA8XsIPkiqCXM1Hx7uT7s0y8Mh43PO7WSdYmPF4DOLcfJXnsUt
iii3o7z3wRE1C8EAhXKQV7x+dMhBoC8XAvF2CsbAJQwrZuDo6QKzi16KFIXYmemyGEjsOxIKs2T8
Jlu+z4dOewnnBfYDXOX8/+hFat3/oBBSt6R3GggEq0vqLrI91Z99d+ppnLC/e3WPRyV5TLAoFOPX
1W2gWo4wtDGlzkBsyZofuWVHj8JcaDElETmx74y21sbIduqw0/N9JO4jAi9uXyyosESb+UeEKi9d
wbvkqmhvRMp+wvM8cqx8gV30vtCivQZAvV3gPeZRkuOj4cOgLbPuzJUOVSfaTZUfDdtn3BYlaDKd
EmmvIXyMtoHu6rZoj8b5UZ70Cr7LrgBH/yFa+6Q7dfZ/m6sRzgSP1MjtMC6LLo24+V9LOcoCGaYt
JfG9tTPGfSiSE9h38oEyG3awVu3psGVlDy47xwUNtfS2WO5C3gL84GohVM7fvJ62kh1f8CaUfVbT
vHXywInFr1z7qJt3uXjj51xna5+6hX6ZafQs+qyYwthHKsEHSG/D/1xjf/xwnAQtSSTjfB+OiJVN
uJOVDf4Ebgs9J6PAoyO1g9fbg+pJg+nnMXOiAi4BsyMrDY8LFpyvsZ5uCiZ/qCw73yOKY6xTeG6D
z81mxKqQv5cMc8Ytam7Z+DY6ccYz42w8Zt1wycTTWB/gXilOBh9A3xrdfsCAQcZgOBN8Tk4YKlTE
wFcryc9EzW//38Yovm+sk44YeP+U288x+HzyFFL/aOqfgD1h7seKV6d2ST53WopQ5lFRTNpsKGXR
5RW3Xis4MjvQallS0FIwxyyRZjhR2H06GK9HyHwRPuET663VgZsdmc3JHKO4k0ttLrNkJop0XNmd
zA/53NRvovCefAQEuaR9KewgOd+5Z+0xggrlVnYsyZ18R1s6PXAeGX+CaNErE2YCbG34WHVkk/uV
RmOaLWZTjGqYwfj4UsffFLEWj29U81cPa0FPdvbJ5ejnJ2+dnWrFtsc4IN6HdMBEqEZbcp/N4Oqi
x0fJAgFJ8vpSBm9ZdQvDOU8zBzD5RrxvFnQIbW9Tb/xJeRBXPTz7N6W6Pfhnwj6XWZod780RW0FA
3icGEOmmsVsydpsrkahutaIGHDx5dKzCw1ju8ud2PJdoM6i806bWIBABB9I14IFwZhJkFk6C+mYJ
f4r7nyT8XuGaHLj+MxHwpwzW9dEOc5gRfgPIofdxo8368UOjCXpmE2uQbHE4SSk5tmNVTa/t/b6H
Ei08NjID7140uEocReqi7m+adMOj2qif8YILfaGhKv9z52Tb2qrTZ/3vf8bY/3pIkL4Hpog3NkDs
HlgXsCXiKo3izP4NJzXt9h4zJRv+n70mUlvEkugxoTefzv0vHx322eAIdXF5u6JYS6+gqcTmc5dB
i2IWlzyRIp2KiyVE8MlTjBrJbVNzJpdKusIpwliCsuWEy4PTZtOoV8MwB32g7GCqs3BiX1DGG8Iv
BtUzC26gHEl1uguLg5xt9Y1/1Zwr+0Fl9v09PfdyjwJYmEE6+aOX0gTZdGKsyrbRT+DSZNz7enUM
+5NRnLPokncXfWlox3t6ytgC6ccwOg7KwcS/Xe7pZhS2gbjqPmFxduA4g9lYbWhlFlKbzDAr/DsP
nRP2eWmu3t/ZSCeSzwNYf5wfPeTKNYsxZA30yJB5BufINKWyTkq4yQw2qKPnY5uw4GCH1bjgSZvC
NkUv7PyyWiswWE8Fd6TELuf6463Ubnq1jps5iPQf231KXGD51G+gtHvdB1kWx+s8BoXs/0Re4sGf
e2p8obD5mZH9PtypsVgDRbfJJjjVd0tPJsoplYczr38wA19wkLzyWeXR0KbevHi4DjObSAvT7aie
avVENdtruj2Qu9AIrey5Q7ACXq0O3B2k3vuZvbiYudxSDEcA/dMvnb8IfeGmzudYCYP0nI5XrX9v
qSlMflfDd7Gp76efPRnI9SNzKW949yeTgimRTAemRDOdSNqNPp1EZEExZb4uYp7ebcN0bwwHsT4F
YM2SayRcR+1N/MI1wirD6g54iWN6zLV9ygZD3Tl/n8lXBRRm1XTXKEKqu6B7h7CgbUruIIPzZg+X
TUhpj8P2hknnejXCPe13jYefSlGORMXJlFE5Li1vydopKShdiBGIVRviOvIGTliMCk/8tmylc2/I
PQdvQFPv8aMcYmXHQV92a9+0bJRQLFknJjTmrKvDqEwFknF6GrC03/T+I51xNrpMLDySwnpqeXrI
noBR0EtoSZuWe19B/m0ofxL1j7nsSbuMu6LYqcG2Fbd5ub3LG965Hx99chkdI7kU5rF6HPRuN5RH
KT13GDUkz7/JyMfR6sZ4d3X+d3sG0bK+zbVw0zdrzfDlwZfvPnqLxv73Spgi7ZaY5uWAoo8pd1oR
yJ7CiE+bv9GnSJBb9JO5mRAq8XiRNsc7EPMdAdMJ167g/luy8JDnJ1sdEenXJguYGAQB/3Lsz/WU
UvUTzI74UNoNBllrWr6B8bkrFyViYL+2xQVpl/5K7fG7kuZ4hZPmfXxnBMTM+R1PYn9kzP/XMKqF
s5WNNy+7TT6qVV1OfWgItmF8hXFADYqh7Sd99lWJhURNNIBtFHYTQz6xeZajQ1LtBJigK58+YPwC
0uVKEnutw4UmC8oU1biMizVZeXqcyHfMMOEnRxDJ4+ml+DPc/lSO4QNqQIeKS+aJlpLjlTF7gubY
olBysr/GJ6U88FBRboBDTUyPz4Mg7hMIw8KuE3eauIX8ubyxDaHNtQPRe6uGD305AaMn/R15kGmH
LYtCcVC/oze6faydhsjQXlgYTySq7XPYU5PWBHOAz/FrbEMTFT3ij86GyiiFkyfm6OJtyaCU0XyR
LlVxWc21WdG9PbN3GY5/icCwxchSjNt0BqjXXMpTj7MXxB6SqVZ7Cye/Oj7vszjzQ7g6Fe6iTSpu
1Hxr5ltjduPuQbOq/Sw3dbIwZvfRbnliU2iGcWZ0o9ozB7uiIEncDCLCwDYtgGv9UwBkzRzDuLSL
ToLhf4TUMKJxr3I4B5FrauDrZ80c6lm+z8rDGB67+ri5mdVXcDDl80M5y91lUOgMqp2GFpZhW+S7
dNyNi7jYxsG2DLZDse2dm/VbQiX4+abgXUF/4L7h3Mx4Fe7vzXqM1xpg6IL0v/+8+6Li7W4/Hp7s
3BR/JOP3x62bm8uq2GPr4q9cC4F/pE5ouYnlmuJ0P3xIWH9WCAmKZ1jcztwycdOUqNwyJkIFbY5t
41bQdzte5ftnV/7Oi29L/RYpqLPzmfPoLlB6a+siltePZEmfHlsPEj0NAgOK8nCcyg6wtWBUIQFC
ryfvDkTlx5LnI1vHK2it+EYTgkY1+GQMeknq+F4EP7dIxp5q4xJYb9X8cd84tweyLRw01L8Tj9C0
uxTWpXUWYbDp8m0zV0jdx2/4QANHFI+NeMxeJghcrBgN/5PzK3wPr7AKrljGTFb6YbviBj6k7lTc
zq2qoIZnltIDmAPHeFmK2ZgVv0fLo2OdmRDPBA8YDAwmSbTJyKQ8d7TkJXRj69MsQjNpEcDsOrLo
lQHtTTdh2tIbXn03RWNEG2zmWP5TvIBwfRaPxnvfGvJ7i6389936EgUM35+9eWvD2ziwIT7KDk8g
vbVNSNJONane2IeVYsqn5hO47SeNP1KKHSy6arJ9cgxi+5TKGaSUZ/8elZ9gUjKudM3EQyReA1Xi
weNhmr67mQ0ERQJVRxVrP9W3cfRgToh6D4cBChFWoyQ4omWwZHO+ueAXfE/Qg208j9Kpzs+MYyRS
VxcR8rTBQQo8s/SSxBfv+MnXSFzK365CWE8Jb1NBXL6r41suXOr7GcZBxd2k2yF5B4eBWpHhWutv
CV9y/dEXnyVftS2o26rZ0iGoRWAxJnNenNDtweIbMxC7BxKuo3AMjIMVzbPnByMRzpbnq8+QpyvO
EhxIjGcQ8LvprWc9MItewbpEzaaxfLa0V58rc6RjxPKcXMQ5ekr/YsGcbp0GLe2AmgBjbHJxc7tp
wzbKp8LTR7GnGbC86lzdy4lQnfcXLb5U6vmJl3edBcsA12e7VMLlAGg1WzSEB2gu9+sno6gvzb7u
9DQWbvj0WpMLjy/hf8zwk24Sp6F268EsebPSW/R4v8/C5Jwja/ZnnQDT6oeO/PijqHZ33zXKJqOG
DprtMa4uWf1mZbcJQWx8CMonhV+kiFTeNytLWRn/dm/BsToGDuVcIJ2ObtZsXYtVwDa6b5Nq0zw2
+UhlMzeLXQTkHzUB4msN21LnYnHJ8lt3eRYQ2VbuTrXrvdLSXOkGD0+joaxcy9b6aWxMvOPcAWlH
eiEasIr9tBLiEjDFOQtZKA1kKfhk6YFGZmAJ05Ljl105mvoI3olj/ZvjxAiOUnvoajwRj8D/2U/H
0NpJfi7xRTkySRGebWBHlWmrXbChyLaT1EiJfXvJ5CsGoMQNUQB7v4Br969H+25we/e5dHHdymhB
HmaYJ7e9sIEyLkMKX3TGdK7W1EQ2HuDoZB2Oft3C6XHVVymbGrqZ7gKR7jdfqYfTuXO7ydGy/wcl
0NDhMOv8A7vLyejMRZeExGHqf5q0KfwR+AqjncmmDbE8bDcRKZyJ2Ol/r1q6Nxou5dNdKltiemS4
S4Vpd9W8zABIJwDIzYHrdcSWMjiy9s8e0536GRxl/RDZDiYWq5kMgUqzKpyfKwmEIvbiETAcsFPm
NHpBDp2VEnYsbg/Qg9YBDAuUeaoAFXcMVuhZI3Xm6VT+QDyWM6ycFySiOLoQl+5OI9ogD8znuig2
srntbJmOCPcZeGMHFtG/C6RAliyLKfBtkTvqpcSG4wBLQ9pJ9HbB0sh2ab4Hk6pqk5mrfecExuFT
6QcsY0wCmt0CXGJl+Bcb3U+BK/ZTtDyyhgz6uFomD0nFx/GIOyQvTmHAScvy3vlJV9WwOF4qPM/0
hzTnlKdo56+WTQkTOT7gNMCAqdeTkQovU6uvad6ZKtqWTwXniR6sWRUb5UoFhTDZ4NmzEPZE9PqZ
DDs/Tm9mciMqjE+mBrhRJKe8PEevoDTxZ9LfsBCCk64fRYcFohgdhXJfUKo7m0MFYPmXl++1zoNw
8ayuuch0yquz63oCmSd1BcGSqH+nL/s/CmnFf1e+MCxJJhse+hOiVVz/Sx2ufF6hbsY1lI1O+I5N
eGivqbn47vDnTxHPbwiY55i3onLCDqvtyzddcSPayJsNJR3jOwK//82yF9znlB9ULiTcC08tJhs1
ywNyY6h6+BrwohO0lj9xAEL6spyDE1lXkrnQaycn63AcRX8lTrmkNfZ26ygpvMBuRBD9939xi45c
xm85PiGLcIEPBpe3YSN5Nx/LQfh0tde9g56Pjss7atzaiFhYAt77zjQwt99d+U0ZkbR/vjD/eoYk
ZS82YrJKELc5c5H49EVChbg+H8995HT3d3MOheYtIHj7ZhlrHnUjxKLAl40Z3slthqVNs03kiHJ5
aKXFJBzY3wGRO/tgOVG0T+odyXAVEavaXQ99v8TV9OPgBj2DC/abTM40GeDakrEtP3zkZZ7xyMvK
TDTOzcxhEx4p2+/po4mnu5mReC7evrHzYOGhvxQJwVojj8ncbBARvvmUBZ+YoH6Gh7GcdA12exqv
mINBw6DzDXu3ehTyc2heQsAtklOUm+bVV2kEG/oqGVcZJIXfNPqKxSlFXgYatb1+Y+rEDAhmOM5I
MU/vdytY8P+kh6Uhefhw8S6aUGDpn4RNykJnxs8h1Tkk6FNIZ7oGIWLDaNyS4Yfzsq3H7cgYHmwr
QAdnkqgPIhUq/lk361gkrvhjih6+gqxTA7HqNG/QWxGN2xXuDXy2pKMf6MiHkDhpcvjvIvTjpOc8
ygNkeA+XE6W22OGIe8BDNp7AWXyWEtampgnVTZ/YF6eOsXJYk/0kaIq8rk4Nx4QmkldogkkUH1yI
NnBojHMBCJpSLnkLtewZUwLg8Qqor+DliBwLCle+MtZb6jHSjm1/KtjBr7v8zwbu7eLGCFxiQT6q
r7Z0niRM9UF3QcbTfRJASeNZs3Dw9RQks82UXim0RntsYupkbQy+dfeLwP2ifdCbqgnmjAe9Qhpj
npeLDhdlsoyY5MJVW6x42Mp3V1JXfe7K3dQjsGg6N1pU+p5ykNzWqpUKVaZyyeI/Niq9Uai0jIB+
0Xp6itthlTSrO00WwkEq3GnTvFfHXY4Yu4+kfbsODsXkXUCEoLRvodPzq+1ZexIVC5c/LqHHG4/x
GqcqEcIlMi6KBZ+K10vKi8OCQqY5b4Yti/YDosBY1bv1c0H7dUAGHRuJK7N8DJyfg4Q+btA6RL84
SH4sTMI3TRkKRm4Wuny8KBievOGA0f6LfobRNy5ybZe20/DKsvkuntiQP7WDeKaRr0+Wtg04hZ6R
8RyRvZVQ3T/KjICNrxFrFnwdtCX+0MugLadaZXLBOfVA17q4EBml3+Ow0psthAdjyrgHuvcDcWcf
jF2k/AIqsG3GbRRs5xqmRNYLwU69hclbkbyZtx8yERvFTH03qUUULnp19qChyZukXW8vxYsixpAe
IPDQMgy0Mlk21RLBQt/B8OnbXQGwKl4k2qztduHI5+BUL5/JPhkOHU6ValLCenXa8pLJ4Lv//zgD
xlS3jMyJFrAiIK5E23yKjUxPgK4l2njmYGcx1wYrTM+Y1YclluVRmp5s3FacK5uWQORwZtngsFri
WoZbvgHdTqFwY5fVkZ2tPG64fW1QYd6U6GPD15m9S9Znb3yF+u+KtzgM6vhNLa+Rem3XvfFbb76K
6PNu3Yo9mnX53LYabfCr2I8LO+4dOWFPUVvchxCY3HviKinOH5qhxh0uetKHQBCvdXTN5QsuBXL6
XFbaqYBe64HUOnGya7r9VDdvevTxgfz4Cap16aZMN2g3Ar7Cf9QbMdloSCnJV5h8HcaOrqQFT6wN
gwRLJ6QbBokWCxTXP3mVwnlWlzweXg58Zh70Mep649k/htkgmbPMJn2YQ2zsfOPUjC5iQQJ/l45K
cEv3DV1OGwRZGg05ApahgDYMagRXsd8RBaS7rVoE4y7d9t0KYZMUHCZ9LqfVdHM29lhmQApPjyNG
wjvpTcxVot8+fDwHnFVgJ9F8k+WgfSjN+z25JQ9UaMj1iNvcNVV6yf7d42DuJIkwCits1C2sNLtv
3dVBiL/G8oNMlvSaNR3HnA/xhkxc3Xmh4JKiHJa/tD6T7q1SNra0yrLZws3bnR7vTX0fpgcDqzYF
JOHi6pB1YZkF7/H5W7M85yoPmxHC47k0fnfWlyJ+fG4t5SDX819S+0i1WEJXjiM26v4wYtpYMWs0
q1icOTXQd9n7JfdqXT0DlS873sxU3gLu485ZE14mQyBO92DXrH+ZihINo2pURCUYeRa0XVX1gvKp
Wp/DVbBgjDzn2XtGoEdc63Zh7O7EauuT+rw8Zo120kUbp/NAkwyCVE5XFzzRZ3KFhVIJNpaKQTwS
IOq/s9w+AQjHiWJB2Ws3zZfwTgk5RxcgLV7UPl/Iu1GbEYN6Vb0+onUJZJCgzbBCIkTk05gLvYxH
KIjUfgHXSr7PZfVIe1ubOL/6oDSGXNErbqiznBlyC6uLhbvoL9Rv01HIKMhsf2bRW1o7AokaGKPM
HJVthYt2VUr/4JtlwbXsko1Wuy8x0kPGuK9akCPNnlLtZnKub4uvKiPPQc5413KLK49UfFjrhF/4
QBrhqr8WDxZ0LO9hfGTFZ6d/jPmntacLHviZBZwM/227H/V90nOBQYC3oAcVHsnEn2mQF6PCyr38
eczy5jLkBcIrqivfZzL7ZWZNHzYPrbUj1WaZlX4U5XuTvjXDhfKI1jNTT2HF36z4waWKx1PMwoO7
FvCLwdqag4BoxF0ubLtyq9VzRVjgg+jDoxIe5foo2nJ3ZaDgdiVFDkxFAfIKs+e8Sm0k5IQQDKGj
qTEGwSRvPQSTkVw2+7P3pwjY22+XMZ9T7Jbe/zaoPzunZf9KOS6it+xhrMuuv+ShKx+S0VY2RhVG
kqNAZGX7fAvkk+mERNZf8Gr5W1CWz/sM4GXZrlS6n218MLjKpR2f5DX7I4LpAL9m9GM4464h48it
yZqx8uX6xGTcoh4ljCM3dE1Yw55SkgncFuY+Qj6PHYq/7mTLHW1ODXSLXJHPfiWalNdZylcGn02w
9QdQvnWerR8PH9T2KOJsmNNQgYSFDjrMrU9FhXWxoZRG4E02hxXUzfqeSktf4UECg4cvv1hKBsgD
XIgYfJkPtvWTjdNG4s/NmilDGfwWBYKNq+TuhvkwD0xbDzeZupabdZ8SXJ8RCVb7qxRMCf9mIiiZ
2cRrWHE8D9MjVus9LGjPu8dNhOVNCJhuTirr+y//emVWrMx8hZnaPOjEC0nyBs6T7EMJVdq4/EqG
Sni2+VjZxWN2u4nBmxlA639HKM3wU3+Gj8/iATvnPTdJYb6Vw6W8nz8kvobTnW2EvbkrdMevG16J
YdOexMQPRbZnm8zYkKqGhD8uC+hi4aopedPDvzrfZ3RQ6vY4k2ajjkrIaMg0i3iwhDWjzEsvnZvJ
Xh4OvXTMh3NPMWx8HftrF1zdEY4kvX52XeOd9CsZ040fk2eUfRH/QOS7bqt+SuPvujrl3XsYvLcB
uS1SsZ7IfZcJqmOYxYBAnnP2SBBo+bkvo9Yeyr0p7iDbhgdVcjNIFO/sK+AoZEcDLh81aDOM660D
VyhM2ChA77mGc4NEewjkcBXTdBM33LJW8gujxu0SO03bTXYaKBsTs4lKOPkfho1uzGDJWa7Kd2B8
tMVnm341kAEox36bTG+2cMe+cdJ5tsc+Nnay3hgksmUXOMJ7BJXNwf2Px42tsM+ShX8ngG9xk9y2
Q/GmjTdipmWFUdWPiqNyPz3/QDRMYornDtJ9oojW8kJkpQRyqSW7uQ0P5KT4TZ7EkGX/5w0Dagfm
jN6vZ93vOrRr6y35K6YMH4gtbCC3RTCP1z3pf8rgViFuPHgrt6d0NswTJG/pHHBUB3OJEUd6D9tP
0fh66L/ZSNVfg/kV8hToPsNx1iK9sb+wDfGQqpS07yvKSDnq0qoYFbUCCXNoMaNyfx+Ju64iiF12
IjrmX9nunRKUJzcAa1luEZgKDPSUn7zJ/Qd1BXcMcWi4Q+EGsJfYmY5TC4dNRVYefIIbzncJIEIk
yJGCoDdJmP8q5PAexM1DRA6dFY+jlU0gEh5KmFh/FYUSCn2Ii3ZUUPNwR64H0W86r6TknSoIlIQl
z6rxEP+JiA6NhCPm0Pol+ofxSx1U6hFrWyMcn+xQ9cJo7vjlF5SPQP1wvoPhKKMhEQIC4v8CQegW
KERqPZeUe+KBGsCz+qzt9Q+Ry2pBezkOnQ2yTwcGTjqE2rFfoKXenHDcJlR257tqhJPJvelUDKcy
PXUwCcVVWk43feLn3znqvbKT3n9C00E1o+XmwQ6M2+Bj3ktcqhWaVB9cQgFYEWQheSv6IqkaolWN
S3iHJk9rNeYH1p3aCRdn163v0YHINEGHZ2Yvw3ElPIiuuVBbRfRfQpYRZZgb7MVNsAmFN3M3Ri7e
cWOYx9XcEJfg9agmTtcSxg4skuQHeMo/p/KGXHKe8wSCtTr1fgGjVGeJtaXKfAZvr24vVCTXUH06
4kiXad3KRL6glJ3+A1XZh/0u/43bWR721C8e+EupHi3zxK/TE7v3ouuvJlXy+0PV8GlexBZYhj8o
p3sP0A+/g/34aBqnfS6//7v6TuG/aK78MRFx9e0vQTUzURD55ZW0iKBS1TiqaSjetNrmiTrXJ7ep
3U3by0QNs09TcHk36NSj5avssRh1z2zpClHII0a7fpV0V0G61CtVAFW6Tu1oKt/i7CGuW+9nOQtJ
zW1CrwynYgGlXWTKRZAvT9VNG+feTVV4Uub2mTvTchg8fnRfVwX3ZAZ774aln07jbsVdslRXcLFi
gXJwvxP8ikWR4Id05AGqyz4Z7+/NHmwMpta62Tykz6ZZ0Ho08hHD7EruBz44rp5+op0iSBNbM6E6
7sit6/k8nLcw/ukqDc64pkXrzLc7/Hbob0gPCiSIcT2wOEGT/QiTrRVTdObo9exXaebxmMrE4vKn
TakadA7D7q6juVLotYa+8t6lnvWYcRa5GDNMR7Wl2lW5FLJGYQ/br9QehyZ17p4YO1o20+0clYVW
v3lnzVPwL90i4l5G8yBRqnB1FqyFjBEPA1P3LgXvSYw4uBDSWyXe7nRF5cee8kk/Sg4GoXhHnCDz
SMCeBaNUfU/Etyi9SGyOqZzeouorwaGimXEVWZdHRlbVbeubVt+q+22Yh9VBvx/Ekj3mDhdKNx/G
Dwn71TALqZSuvxLhsxU+w/QjBoDjPVLvpzuRSs98uITiqY0pStoRLWptXfV4SBYzRroo+hxxau2D
bC4VHEorvC5odyMV1cQkwmVEbTb7EgblndBtG5O493FaynpJ4+cKmjxlG671RZtkoe86TD3FLLM8
Rv1m2WKw7hz8gfhjtZdBWKBqTKO+YZH/ffwtgbsMrKU/LOlqPW8/vrYi+MzML5kMwFRbBg2LxOgK
KESff/bPD4KjPEXz5EZ2uZ6wH/d+Svu37yVbSaxe8rs0fBjtZ9J9ivdlV6FXf/KDM34bzZclfozh
jSp1MhbwvQ3DHwvfUMj8rnKYkAGbB37KbzCPxZzb3EemvLfKu2HcyvHNpLptggT3wrZWDxWcYDuU
XUwoEoCmRSzvgxoO20z6TPJTtRfXUur1OgywY//cZ8TmPQIlhenc3+k+fafy/Sg0R0058I/oBIe7
1eZL6WVxackEcnOawJozi2hKCWKLC9ES6CzFpPwY75Dqj9Jzr8xBD5dkbG3+y3Y8iMEhqRf6otwn
+TL+Dl//adhN/ykg7XA5lhy+OwPyqbypj1rvjO26C6c+N6buTluNH3fLg04uZxsl2bb9zKo/dJqM
zvR/dC+xpaClOfwEzA9S99cgPsM2j5SKZyRXBkgO+0LZlUy6yPp2/PitjH5v7CaE9HGxUO0+XIbp
JcZ4uys4TgUQjjbVpCnVTlQTF5Owxvim3l0Fzlny28Dkjd1opsbkfX1d9mXZtzAFC1jP1/diHSCj
mzuV4R1Ut+YPxCcnsdDl/obqwF5gcozoCA/sm+V69nAKBABSz8WkSGq0qgg+iqREGo09ZYvM4LIp
fYBvm9TJxjggoD/bM1tlBjYck6rhSVQpatviAp1T1z9QUJHPuHb9uGuhcjysc/tz6gmzzpwZdzem
0TafsI3pLqbRsNoSWZFQ2JuNgB4H91FYqrjMH8uciOsDgqynWpSkrhVhzUU2yffdCBz0SC6HbsG8
93+ppZGFrVpKtmDX9AfPal5qKm8MefX4TMR9Cwfwt1l8o37WkO1x7OBJUNbw4YML6s5wwP2mZ/t8
mJVzLT/f/0JnCmirw7JcHHr1+H9Mnddy42jWbF+oGAFHmFsAJEBPkJQo6QYhV/CesE9/FqTqOX9M
R0zPdJcMSQDfzp25MqM/TCO0gQhxHadNrtADhxuCxgGL1hX1U4KIC0fiqU2eSColyuq3BE4Ut3tV
fFbrl/7FQBGHsS+QIfrpTinw+wac4W19PE6Abaw/STn26pTzwfHpI2MVbMo6mhuWRVvtvVRHFPHK
lnZ3YFZkTU/DeNFilgKOapsbYXB6Mrc/jT906NBJn3SrFPWAS+FaWQK5gOBaNteqtYfhqysB580d
OoOJiXNHeU4QulmPwLST2G6xb7qrHQ+w+6J7zvXbIrp9f0vZpaRevjmpjwM/muyEsTu/QRSnPoA7
zB+yM5x0esNGfdVgOkZDY/XDcRe3LDQ5wKogDLFZY0nxKoLfxK1ZYDAo8J2sfDl3b+ogAeuduKQd
avPI+JyApzY/c4hD1VyWFUCxit76T6FcD+Tvig3PaoTmhmc1z+dwOwEFx82dHKlCKi6xTp2SR3l0
Vj4F8VnDMomQzmsI8iM2Y98uuD5tzFP+LkNntQX8EjC9Clc/a3AlWIzWbypBnG4z6TcVb4FgisRG
VC8ZnBRJznViSDO8uiTGR5ZmJiePWt4AJP4K4IWh27WbjtXkZWDBzCMU7AsFhu16SThwTQ2UsaJU
gt5q/1UiwLm4QA/lZVnImK+Pv4NxS9K6pywL8/e2diNHZ0nKqRUYS7sp23Wm7jU6p0brU5IBf81F
P1SIMDZzoJanuYGiNI5iaPXah0od72hueA1yfa0qZ/lC03aL/1klMWD3lAkTVabxiKXOT3NY366G
Yc6xheCw4m2Y7wp+AFqHC94aV4Ccy60hmPt6B4gQpNQhANhL5UDlR3p3iorXArvJlUMa7dZY1ldZ
+mlMn334LfffvgKX2b7ljx1Fyj4zULxbaIgFZniih1jC0wzznYytQE1XzGlldFQ2X6DeCd3S2U3u
Mnou9VtH27Xq6bcYzZi0KWag3iH4Jn112jqkjCpYLQYa2a2YnldTXr4t9NeLIzMCsuNnS3YMgcuw
9yfRUjp8vIdtA0UfL0y3ifMNcgP/sKQgWDaL6Pjo96Kyixf73zKlnpoWwTFXY3+Xly9S8N5173ux
ezK6p0x+buTn11XIUms6alBn+6coeZLlGz0VDbtlyndDi0oURrMJtxiwqFPnAxD1iBIGHZ/LVfFw
lowh/jlGq4j2xgJa2mEojrlAN8QqK05UMHTqDm759Jg7OuCWC/JeSPbSmtBQLxwporQSfR+YF33h
DogBbfJJ/vQ5bO4xXQKkms/ZDHQyeQdHDB076nhjvsID++uBuyOmrfzG8F60e+wFzLH1IYkOegsM
dN4HYS+IJKyEbohytY9GjGnYCs4h+xmRYqabMtzke6dtR7Q1xLpkd8sg0Y6fY/xZCh/r76G+1vX1
8qiv5XTJaDKMzs7lkok7o975PbVwZKasnnzOwnEuD/BpKGbeA8oKG6atDrCLxW6wNVjjdtwiXOjk
5jdOozsfGOrqB3/+OlK0S6PToBycbyFemZfNMn1RCYD0N6O6ilyuytmoraXkUq5nzp97ridnI1PW
za6VlUh0C1VvuJzpB+Piw0iwTcZtWW5z0u0/3z6z6oa41ragt56bAQwxidWMG1LzYdHc9r2EzwJ1
42GL2o0aTXrrI+jKwHX6fQ4RgiICrFIg2X+vspo8/PqROcLDiTZLlhj+oRtXlVXRDXCR76XhTcIF
ySVeWGntBCb5s01sV1Zg3jIvME9s4nJ/nTZOMTlcMeqx6k6L5clXz6p6rgYvG2h+92KbS427MJdn
QE0N2ZWTX5EP2KfZ3ui2sbHFZrQeuYbml3qzXOLM2g4VwZQdZ41oFXMagWDPE15xc4XC6Q1+HT5i
IWg92pa612J6Kat7KFq0PScd/W5cqZhoZbB7l4Xq8fygW1Eur5J8jsZz8fJAsf259/EpqBOvj85I
xw3308zkfaGCb9A4eaz7c2qqE6TBt7a3lczBwFiO6yIFFcQoCLxBuvndU2gQ/3vu8Q2qF7mlTWwx
3EC5DMlzNfxD8Q7xcxk/L1/l/7a5rAtR96Gi/Lp+bDYrmwgDkj1I11H1MDYToABRtazc4Yct0VvD
w/mNcLNyhZ+0fJGbbfQMX8I+1OVNFu2KWhDRhqEzEO+GXMp/QS6VCDRJ2wT8fbrN6AlPt3ggcTj6
jpIdpOYacN0kt9mEk9zwu7FnGQL+6Azg+SWOEzXw2D/zE//STHJxzdCITwkv/7Ox+NT8r6j9y68C
5oR/MHt7kXlLM87387Yfwp5oFVBKRpJLqldnF72/71NsqOKWWHKq7ihXkm5N/DQS0DCeVtECYuhc
nLASaVJuNjLSc7IZErLnrkY7QuriB5EtEuNwcaXQSYQ5Md6rq+QlyU41526KQZSnQb2Tvei1t0x5
F+5zzvZ0haqc6vtojRBGGIl8L0JYq85w7tkPzqV0hoCsZhvPa03SNoHrcQqeF6CxA8/G8+SKEeTu
C09SiYxnduG5yVgr4jTlQbRtCY9J4PUPqX8g0ZIXJ8U4/rz0g74BIUcGEZPbjJGThI0ibKZmMyYb
EXPV3yC3D2tRMnFUac0cSIxEN2EAlm1G44ZSIdEl0ZLhfmC3FbkD0EpY1pE7j6VLN1k9VOex3Cjh
Nue6KdBSES0U9WyknpjOFyBjr7Y8UGl1WZeIxflFf+WIkgD0My/c0qpgyy0tzTcCUb0Ir8qtrdcI
6wav2EkqzouJsiRvwTq/JjLGBOUBm/KC6ozw1FTng4Ep9FiJB+xhU33QfzRuBHD2T9Kzz5Jg3Yiu
/ICRSsbI6QT0Q6y8lhiamcZtZdumu/xhSYktT/tHbmbbzWlgrfZR5l5lMTc4hbbWZbgyThu54+CW
EEGGTVm8MKJEw7z7F4JNH8xHsrHfzEcynBUg8YzXsXt9hK+UbrIyBBbZHR5o+IVN6aYqXR/0osVe
0pzO/HSCmQ7fffA3Cf7G/ff6wgG1Y431I7zolEIv3I5uGNktZeo9OZHV4ury3XLyPSYaZkZAODtq
Vsd2o9wonewrt4xY3vKdWL45ie5UtdvWc0d5K1v0ClJ4pJoA6GzhHAHvlU6yxmn83HzKLMdwVydb
tdnSxFZJz7J/L4rXQXrNNnV57v2TSLDMpypnrmGLmX4ZIFey5EBRGIoZFB0B3SAHil+iIJbx1LSr
vl5tt088j3hAcUR0vlnK8Cog7uTrhMpYisUC58xtr6fBDwNvuOa4sHpsxWod0dsoYPN02k9kuoGw
HVa08fTgQ+GfQ8mjgwbWZfncNi9aAZvVUZpVjsN9E2uOMLhVuJGXUJa32cSabysha685PJvLbt6V
8vlMBm8TrOKJX/zzIXxM0nvYrasHhM+jBh8NVtrSgonITOsyXhSD44P+E+k3XnMiRZ5lkvw53+bt
Og7XNKYaBnC0Na87UpWyUjjtVAFOhoZ6BMtIV2QbL7XEGY/B5ron5WB9qrYmbcI7YNume6LKqbZp
nt2X/iHGt/PSrZ/B8TcmRKjEbK2IdJEGy2sGkcJRIwe4iOC/rhaVTfBjAU8h3jCpEdkuH6R8tgp0
fMnOF9tpDTDOmM2x47hqu3fNzD+FmoCp6z8tgMPk1B1A3J0jJXjr4ea2K9aeuIHNBirkHESFLST2
u0e8F6U9VqP2cRmWFym9+umV07h6adtLIeNB9taFqekbAVTHWtnGt8e+k/dVeEg4R7V7/mGTzPee
QXe596AuJYbVJ96XRQnIwvammVWKa09IX5bRM6w7j0Iry+5NQXpfAEo+eNwugRdkNJf+QC7xDJFx
t5F/ohOyc2tSCkPBbbHnz/gAdDitAEDdsF5HaMV1bNBtdNbDEyErkmvQcbCSazovHpWuVjy8EMX5
waj9OOK/8NNgdWHs54GTI84SDa9PZHelcVPy/GM+yFaKhx0pMI4P44SnMmD0uEwEyUxbSa728//q
EmecU7KGPkciSF2wPj3wfqhzsmKqqOT+lzPsc6ctj/XioBBmEA9IlIHXotSUp1A8TuT8lP1j2i27
LYuy/rTwPQI7evqs9KsqPU8Uta1kNyVnw8IIQZbYdTDfjjiyBPw9rVrPY/w8lk+ifqul9yXBFBn7
wMb3XfM7+eaApaQfVBmZyMZxfDIiWOfHcPzUk4/vjaa/NpzD4cMAPsPphb81Tz8yOi/aV7xynoeA
witOUwAIdQ3LL+n5Ao/vlVeN7pWJ2QriumCD+v6JC/7thxNQohd2D81ozWjegXfPiu5AZQbMLwuv
EjjzuKLqkorpZmoylVVLFkpQ6g8Hj7Q7qEeQjx3LHBA1GYH4C2AZSOJKzMnTrhdr4L4KQZrazTUX
7AzJfH3azL5aIvVELjJ+Hb8G4wEaDH7fZRJtdEeCH3W895kmJdzxB0Eg7n/whUPKu7LVBMDxlo4c
KZ4b8jblSROOAqtv9qrqWihAqK+BSlphule13QCVRd6OiH+PDaIp2nPmKlYprHMopFDEhzUmgFlO
xQq5jFZ990M917YzjnScUVKsYHXNHJZn9qtzWyClF8NsKPotyYEM8Zvph1SMI3HZnTJ7HJ+tJ7rc
C8Q0f11OjiWY1CDm8np4gpmgGl4kXsLlVVOu9XCTjJvR3wLuDbeun5nkIWSNwtY6jCEUmO1WSomW
cJXKWxQ/hcRJjKdefkb8LM+Kf4pBqS9OD6rATP9l2X4sUVTZn23UxUETD2lE0QpHnhnStcy2EB98
p7BT6cdCK136xY0QRNA4sHgq1aEqatkf5j6R9aJ+7pubr110iT4LVPDjQz8vQgxFQrweZyqXND77
+UuRM+DavuKGw0YpNgm8Dsouyq2KL4xXb2EKc+MHXWg3SAQB32L8UjraaWnqfZMwMqYebCuiXQbM
gccJapW/A95I+xZkpPQJW9KSPnSAAT+wUc5jReXUAJf0Ncfm5Rd7rATK6QsGURymgFL9nCD7nBtp
yAgwEh0xqFb3PHoOquvcLRRt5ZQLYyca+0o7xOrRWB5VWhuCa2YAgbtGNrIiO8vyXRA/iFYE4ocW
01L/f4VFNrCABLsfax5gGAOC85n/I03nIDyEFUhTigCo3w7YwCZHqeWOMcczSPwSz4CdrB//xgo4
E7YYAAn11qRzqyHj7fOU2oVpCgI5ybHdW+VwE+AFEIIr90bxTyOlqredLkoyI1NB9HILLh5H/LKS
YI5QIGbjvPixjD/be46J/Z/Pk5f1ER9TzKbihy98gDlBGJ0Um/cTnvSCf+2KH7VX54YYfmAiyfzA
ObHUw/Kn+wIeJ78qvznzC8xADKmQr5YhDvSAdjGHU/6sy+5tsDN6ddUfZ5y/jDe/zt8qeQFgywkS
tls2u7BIKTJgtXiRXdgO0Y39ItmSorCZHnLjL6mT3ti1whZau6E+gRoUgK3pTl27oTY/Xut6E+sb
xQEsH+AaU1mT7wHL6+qO0EKi7bBaSJs6sN26fvODV5ilrLRERNmFM4hrza6C10X4LLa3QPWWrJuX
VuOCiQQlUXE7RktDmFqSQVnxWIsz5scV9zf/m8VHrtz76g4AJohvy42OM+oBZf2XLEyQALBwVTr/
KKGqq2rgv54PQ0+n+ZtsvItyCNl0TrLlEPOnE9CyDvTkGyuun0TU8BMzWKfDkV4U/C7QHAMWkbOI
XvOog0oR7pbi6SHD3j7GGR5LLp1rvOLyo0yyWG6mcPt7+c3OgnH711X8V7F5k9S3Rn0D8yN6w3SI
i6OSn0bjJBdnIFU+qEnp3dyEGFAJCwGbxBGHePNTSM/R6nxhJkbPic5oV6X+umifU+3WtJ44mc4l
gm2r7PaodsqPEkjR92+ZMH1m5YgXwm1s/bpCfnfCn/I7WgbhNqWW9LpkVAT8AB7E/M6XbxWtMvLx
W7ugzAGmxGdDXhvsDhokBBKgz5GrI12NrlDxATARBlGoTHMU92J+pFpdAOtIlUK/V8Md2N78rMgX
PXwSqfUwuEex+HuL/PfGf6fANjjEMEpNpxQ9qjWj4fpboZgYT0P/lNI5lDvDKg08pfZocFm8j9H7
EYWfMssz7fa8RixtGZaKzjVNPX83B7PFHs9Ni+WouTjyFK+C7xZlAZUhf6cH3vyO0J3lUyNTq3r4
vCB6JtYUrs/I5T1Fagoak9mpW6PYsrvhS38vVuPC3HCk4YrSn4Xq7VuJzghLnUKp0YGjAt7j5FDk
1rf6lfDr84KhPPGChWCuzx0FFi7Sr8QeztzQkJbvp3rXcB7rGR+ds0B8g9Yp00FRRseXGa9YKd6H
fBtZU713MsR7Z+BnQjGTRVSZrTBsUa2RKM3Q5t0SxhcJ+jrcGHkzgmUGBrBwllChBIeGy86K8vd8
oKxxR3Gx2noTTxx89NluWe+LYMWMo1Yg2KA4bu8slrYBn3xxL5UHKGLJyFRyijBwFOeREPNhYRxp
klSno25eOOWPPKpNqpQshxLnIpq/pV65FabYcXar/E5OQ85rsRvjff7Yq6YwXNvqxtoTGPZsViv5
q6CbGsLRW5G+teW8UmSXVx2Pej0/NEdlb733jecvTu81/uXsLqVPNA6PD4/G4UcGleKCEpsegxQ7
7lnIvMbwjOLCI6RqrkAt13HCzWgLIVYla67SqjYTYnXi99j76AVrdgATgRvLiw1wKFiBxp4J/baz
MdhOZ24lbelUnJGAovprzs81NlZUCDBk8JNSCzvJ19+ugyB1eOBuHvZuKVFOs/v7lzQK0BUqzqU1
Jm18ZMS/tGIdzBZacKnZdOk1z/XstHwif/rwL2rsSUet9Yz6NFEiqZ94COiA3C+xRW+ON/tqW8tL
wWTuFMl1ExMDejtXzAB+gA7z7PL1PEKcLn7V8qfY7os5y/5fpRQhyQrvWjYHrbC9/EScwUVbO3Cl
ttv/hEhY8CF/cexnlPD0OVYCN8u3WuSBOdlmUw+lKedWJmv5ZMNo59Blw0/HwzAp54RtVOvtErx0
ByPct5a6KhiYYKs6Ow/YvnThpMw9HPAumQhIAfyrUGehyPT6MSjOdtzdoaFT/5c5s88wuMTKCvKt
R86VPmrzNwFpg4E9Et0uKPMu7mS0BeOcLYHD482hZGUqDy+13ayeDw+mCojWoNEsirJ6hqECbFo6
s5Vw2iCRefj4qAYwkJkxU+PeheXvuZW0Ij2W/YSnYPT/xOq12JT0tahhF98Tw/kdoHiNx9ylOc64
fblJfcViVHxAle+ka5ldlnPNPBADnMZLtDDbJlL7aLaHmbcmnx5vYfb839GtfrxV2lukvFNkqPVe
XplLEJiD85t+qu4wRxUXYuZvb2j51ESvYf+67KgGfJFjMhtrvNM9KZXC1Up67b1kLf9U/3HS4zAx
9YRWNik7V/TaYq6BWC5ceeGSayHVwjliYpuEDzzYYjEnF0THVHOKohP4rIe6L6G52ku2eBSPVPho
zgZ1akQPDCaSSyJc/OmysIf4sxI+oMeDUcLORo8gIASOW+ccA+aOVsI/D20cxUJMJAamJzT3nPxS
z/6LxZGJ1ysYLXVwQ4iU0bbUZ/dEJu/0cl8GFGteddznCWWec6y0TG4xDVUsDI++00XvwQSEz6pY
hYVroJvhAmVg55HOhoXybMh2tqQmm5vmDOIEKwDJqLZ76nP6qwAeKNnozVzxGj3milekG3AaVLz+
SjfgNJBuEG3aelUPq8zWqr08HDr1SN4BEsiyvPwZUyNfLEqgj298fsw/dRg26SJqAGWSvwv2C1w/
Jf7TeS+vE1ceIZBa42AT/Zr+s49IGML5JsMK2V2L1628bmQ8tQ42ms0aUS5iKJwcbRelq2Jwk8FV
EdiCjd5vwuVmzbi9H3v6Mg+1eqjUexy/Bo+3EimodgjeZB9J9hHLHGCIhN2k+UzLZUAqmcsAKiK8
IKWeE0ux1dS7ocR1ty2Vc7EbjMvjVYPwqYB4o06T4stMv3GbGqktH228SOBS++1z7AnTZ/i2XN5H
/7WtHeqdiKcIDMzK8e9KXFyNyrqzrC8qjzbV6XHRFdj3dzm5/2ZScm3XN1ApZ1lZ0l1DcBe46Hx4
NGjs4ED21bRrwl3CuZr07Bq/4TQ53eBGLRbGYFGoeWoQ1x63qFZV/FnQPFm9qXSBoZhoN9UO4mOH
LDI4SjQ/XVlQg16s7oP4ZKxinQdYgGX2aRLns5dBwQUfLBJelD5UDrtZA1sx/h5YwjANWYHgHDsa
lTOyQ4I0yWdtweN2/kMyMW4WT+IKg/U0Xljvokz2dIN0K+PCspQvvVScBhzXhxrtdF5vzi7A3bO9
uoAK954U71pg0qS2gD2OUOcUVI8uvjMcNC9Z+KWeJ2av5b14anpAvJ/RyEm1pHFhXSxWdXTRneAC
5boVDqI/EyAWLI/gdWPVuKQP0HaHoMBXxeW5raOZy6ZjLREcaHeFv+oVHh8OzLtC9Mg5Bu+DGHAk
+grjTzUgznICQilQYYdla80z1PgZxAOylsG2m03xP0UYqHzEHlp/ueN2WiDCvvrjB08HAh/wPhgx
wIroFk2S3Koa+mHyC0YShWWQxmX05EcnlRsOJTfLQyM+MdUYGEHinT5d6KB8onK80A9BYANy6Cwc
NmRVC3y3GHx2nbzNs62KMzfdVAZvBR1EVGxtMQTLZ3b87kNEKXZo386JbZp/5OEh+2lJJiMp1vPH
ImbeOUui5xPJJjrOLmIlUmi/NP9UVapP9UBKEKmAOwUbApu0GiJ6ihAoPkPQIg3kb8l9NuqO3OcL
nm/O8+e4v6ot3kcbezxYPqyyJlxpVHwINciJ0TtxxAmcJJQ+ZZ1khI3BEkBPO1RL3Mv7AaCR+BqM
bw/tw1h+IleS68eXPvd6a7y35VFay7gMJyIqey25atw8SyiZT4GB2PGsm8vFfdHbGtNrt2KFLcHF
covOi7GjHtlOPpiM5LWRYrF0BZ5G0UbQNg34VLec3AbWcL3pWFVRoq3P3GHlhZ20QS/PtEmG3cpI
tjn3uTyTskbL8eM9bP/G0r/TzEg+Lqya79IcSYmQCRGVFfgS8CcQIYXqsyq/xuK7lGjUtYX8IJjS
ckN/l69tVcak7z+hGIjV0icTRplGuIvqfZIdKdwZSC5tU53iGErEWGsaP2vN+D/Vmq1KnXrdAzzp
boJsRzM2GHqoL+3s+Egf8L0OZ3bgw2wuUX6vvnKlty4mo650Rg7cvA2k2Gi/Ut09FuHZy5IAFVfd
aGMWsnVn7e2wNGjsVndSbOisU9Uz3xSfTGjzMGIbiqXxZvzsOerwVZjr4AjiaPvJ35G/MGKCWmBS
4v0inpfsCoxG80AIYFRfxOI1Tt9SaMSHsYdbeaqFc1ueZQEjCL/DzMg0ePZi4X4Pt6QT/14ZKjnV
5oo5TjZnS0L6HGx/Q+cUQg//ap+b8i4dvV+cifLTb4xxFKAnku2jwsW5yYj5/HCNmOfpq0uKc1h5
dYjV6fpyCKubKt2UFI6CTYsu1tWJ0zLOMHE3kIqNb1J1DfDWbDAZ7tjhvM+lklj2wetsAwr/1EPW
HRFeKL2aUWu46mnnbE8EvrOXYXpxv8Z8Q7vUb7eLkM98NUBY0NWeLRJPyDbweVwWl/Oxb64yoJFJ
AyW7g75dLYF2rCsumdH6OU0xrtC9alxT6YaKcpzG0/6eo06g/+Ot5LITNguo0fom56V0Ov8a1bfV
vdWe+v4uxW9x9z6uqTYHTa0P12i8vgqU5OCMJGhbr0WnL717ymbGMQ2ihvV8lVTazEsGlsxVIjMD
V8/4MP48xrwWAgmBRiRI1TAVgCmhdvcb2xYmJBxID1RkumTcDZ7kptgXmI662zIDXL/GtJB1DHhO
i9ZGsQdyEt6GDlfLJqdJDY2Jl9AbcwuLyIFNV0mTBiaHnhjRJodNznpau0rdDtKzEMVWolyS8qZf
2Yrx9ZazGWkgOGirLKfXKGm61+KP0rbyB1Zng7v5fFqo/dcg+SSag2YuYA5MYFg9a6k3mzeEDzX9
6NMPHpBMO8COduFi52Nu0G8jpTX46zuaQ1iWU7iHe5HV2pwKw+9UU5OTox+7TgK+rrtNYDaaUyEf
58HX2JHZGfCPDKfHYo/T8Ai10FXFrX9Y8zb7567yyHAWf1+eKbMAwK5X5Kgb1WalwQRnedJMhfF0
lonaPgNJvJzxFIi14Cng8Q846WHXjC5+PuMH5URqonjOaFYXDr97JTbDQ4EEcxonmHmnEvV0py1Q
THm6Ua5K89FfqT13vHcdFwVTggutGE8kSmM0fpJSdGOHfw0GPSgX6cdMgFr1l8B+1tDXOifvfz7d
6KK6xfQFquLxU3sVhJZ0SOY5hlA3D4L/yWvlf/Ka4kC6mLDeV/Nj/UCb7pNK2H35Eo1vlQjN+yix
xiLQ1q26zp2/E2kGUwjX7MwFOJ6w1HxG1nG8lNz9gbf1HFrQXzUMjefdV4jdpv9H5EqIrvXRLYzm
xh1BOjWBOejfVYkIwSl5zckZfr2YrOFvnbOfnK3+xvZiuQulvQq+qmHRBgzdp4CJTl5W+buRv2Cu
m0Sa2T9ZPccNDTIWjIFjaf92l/DoK6m/iN385zeOIOIz/vUrNh7coX5RsMtoH4p/ucx74075SUcC
MD9KjvJGI0xBPdYGVKDcXUnAi2vyHETuSVhI6Yp0KZAVWpbYZlUjY4BZuF70U0D3u+5a2vyOM1Th
F4WMfqo1KHrHQjkIxs5XtjRJ8N1y5klIS6QjoXuNGDv/Pyo3mHDszlvCNmFp/4Qfhb3v55J9CnjN
hw1zY9PiuhWwAO86YHngbUkvUyeqPim1u78/MLDHmz0Ovc4g2H+K/BOO+vk/VG/Pil09uR1PZM0N
OdCtFiyq600qbMbC1JcXi8i4k5srMbkbyT0l4K2aQbR7mJ9+Bw3bWq7On4N8UExTM1YmD8fROn/2
ovlZa2uUGof89uwdrEvL92f7JgkhobidFc25Z5YOD8WskQF+PH5csfoX/iaJSZnwXbbBx6w1ZoMX
EaV7aUKkT2EyBJyxdoo43ymF8uAbh0AyG2lfB4ex4T39LMuvRYbjeDuA6IOKTbB/I/pXi5o672Hy
lZPYfoyJOUI36ffTEedPGm/N77GfBa2WfIuFpKXLn137FCY+QuN2AJ/Z70IAzXhv31dwp7KTQrvG
dRJvhfSc+f/SMFpxbKZj6B9JJNX+MRBQEcv2w8y5dVvA+IvHrEYli20zENTYdgV6wo7q3OxB/uy9
FN7An+Thi7UCGVmMu1rG8YUjecO5M1JXf4Q0HNswAhCPPWGT73ALaU5YuzQbDtaIFzizV390UUkf
ZVUTYrEi7aim5xzKWsjel/HlltVPenFp/J32NW9ZSXX7XyxaqezhSUhZUv9dB986K2gkbM4SHmIP
WzDGlpjT1B3l/DXisuNGwX2tsmpX5LGBL/jHP9WAuxO/KALQu6tcWn+URdp3bT3/JJhsuDuviV1i
9iTUI78R6wnp932Ar5u79mr5HqGy8/603FbmVNxcXtIK5p/CL8aiDQk1ro3gqFhNtZP9TRDjatpK
FTVPUE6OG+AFony1A5vzCYwCFZaN8Uy1HhNoy25a3AFVtm0y7ZiZ8nqdRZRDHLALaCTXfToCdkW8
76V9RaipOtTL9Z9RTLNwEQv88NBSrAcXeO4E1z96X9Z+kPBq5tfpqn/+aWr90Q3LBa738gg1iaTI
YrxjkFll73N5B+xrUvyEXWFfc5Ng4fqLFOitOl+NgZPp7kNwh2adifu2APx6rzn8kmxeaRYeUOX6
J00VIxCnDPofjxrUsHyLYbF82RWrZ0xQbL37PZEvGG1Twd506yuxuf8zTGEX9gv+FJ5ynnAPAIaf
j8f2hU4kV+ZDU7sgo19emBwiLJ623elPSvn88hI2uM3gqGfYCfRNI7CFZvziAUXVWUNfyUwGWn5V
GmtcSwB9KV3BEwnHgCi2ZSjnLjpzCV/opppMgWcyZlsOHs/LurUKCKM+yH7LNx6Ee6FVbuoW7Y5+
WLkIsauDKzn/KYNl61dViEFoNEU6ObaCOFiBeMjEQ1kfloW5DBxSqtqOyCA8N1NIr9ry0q/AzGpM
rZsQk4PuggxuBbf+DxncpC7xaQkgE9JL4RCTJyOvqia7Y2hkgzrjRjoSq9VaY3MLNY7deG7i95vq
DWx9Xg/aZwphUwn/mkHFNZBa5K4w3I48phWq468RE4Ny+u1XoAIdm/mwl+gvFXdfnjy3Tfzf3tQQ
9szcr44qSHdTn5nujrUelKkOlh7cAgJ7I81/22dQ7/PH54U+MhTM7K8B2SXZtqTjmKfQ1B9bgwGQ
rtu+e38ZfmC/Mvbf/q4vX/C2zKszgtvSTIIkbPxjHylMthkVvEJ6qpDfQ0tcXhbDdbCFxGVuUB9z
ZbMo79e1ZGuMw/07gMcDVpm9Pp50KI4CcKmzumBgdR+QYIVzLJ5xtJray/9YioH4j7UfiG79cGeC
mk6p5I5wu/HAVe5qS85tW3XasqV/3KXhdaG8x9JHOX414ffUf0vBN0VvtAzT9fqx8zhqsaULsM3/
Et13dhfNjYO4czBNCliZNlRy2Rny962XiEzozoudR08JfQHLzyrghnVAuZB9fPgzDAjTR7k4DOEq
avd8UjDz9Zbxg6Uf+YSW82VT0Oo3o7jAUk7uQ5svmLlkgf9tRPPFUqD2Ml1wKvItBhU624rHOaeL
WXuWcBj57mKa1lO3+4rkWZ9YgJo1p8X51UiviXrp7XCwdbONLqHsHTnKYxnjypdE2m6PBp2Jxinm
Y9Ey1MV7VdoH8l6pqDQ5pKT4xYP60i4IsByE+qDUBxEybLtXx91C3sqWLIEvnLNFXcqJ5VCHh6Y+
TOFBkGxBMlnHUY2DK6F1cnCmUMkqT5S8qvb4QerAgyQ+raBda7Lni+dBt0duu+uGq5UILY8d+P/Z
qg/eR+0jII9SftXPwWOlm/yVF98x1KPTUJ4lKLj/udYE4ZgFxyOIJXNVm2p9q/OrD79bOlsseu7d
+MQzMThn4VFY7jt/L/RHXT2Jo9eKl9op/utvCfxbRUrSLouLKj0lBmfyCc/UrCMfSYvq++a1UExU
Og2WfknsxSx9299kPcir27K6xuRBorMYnsgeIB2Uxi4Q990Ia2WH4S39wB1HvgApTgY4Jaw4dnQl
N+PDgnYXR+28MTobK9IIuu/WuJVwJwFcI5lQOgLTfexOo13TGZVeivAs1khlT4z35BnMyNIylnCX
wjjgcN0WPdGTHXCM0TDL5oNDS1x8R6CDTe1NejjTtrMaO89WotP8uAj/J5ho6Dv0JFidZtN0hKlP
pgz9mKgY2XYFv0p+pK0H/4jRTWbSbwM4+ZU7QRDjUAdUbkFdvPdneESLPE0TxRL+H1FnttwoGmbb
F0oixCi4FUgCNM+2bwg7M4t5nnn6s1D26Y7IqIpy2U5bAv5v2Hvt+Kga95wAElZSMELxRe7mWpKM
XNAtoePV63p8zavRD72yfuVxXwphkChmWm965po2rMB6YRe6jSd5WdtCbePhVhZfbXmEdxx3+1rf
bZYr+Z3ZJUkuc4aBcN1AMU2mrY3EEMgtgZOsLXaLrKkvPicHGP4KoIvDIkAYXWnpdvFudpae6+4e
sz5GgYQh2FKCXfn+lTX9tNom9d4T9xjODW+I/UhNFbPNrDFxIiga4JFLG12wG2IjhRJted132n/3
/bc3fcmMVuAdB3+X732eBHTkw89PxniKplNSnFdrvHeL6aggDiyOMiIxyfrV5koWtWWrQANgXXUY
cBWZmHkE0mxPy/AUKseURLn4kLy3ohW7batnQnltCeREkHCrWTYQC/TAu4IADOIBrbrj4GDCqPrv
v1gPj8O8Hg59d6UMLoGI5GJIxZbAOZL9gAHD1IZLUhqfYfDZ2p16lpfrNxrodLkwM/23YiNL1Ui/
ZW0P00ZFFszIqOtdHk8dX4KoMt48aeYWZnqOeDxPu0QhuclRwJ8Eu3TY/Gp0Q5BTJW9MMg4/adr7
6FlJs5wtlG95tJ0tDnMS8NbvZovDVKDZ3a5Ww7vsnzorNpfmb4LCUjYaB9yEZAqsStZ7Dq7nMMAO
5gYVUp4fHLmrunoYw1P3nkL1Qk827p3NAORLYZDB1A+7xD6a9gvUK75ZLa51fg1iE38+0TJ3JXxB
ye7fcPfknRHNeo9ukOHNst52hqt8gbdL8HRvJzqukRC0zZjMeCf4iD6YinjFWJTUAsaiurDXp0ML
Qtc4IkhDdqL+9irIw6NZjqueQYzT/U6AFdKHqLsi2g/SHnnMKqyZiTgEosQxNYurkgLui2vA17Mn
X3WXSNvsqpzBf8v0JN+e9Hrwpko2RsIR/2olngwJRtPenIBYHKTy0FsjhDXAyPLd8G5rfpLPafwy
xi/J+8YHmobf0eLLLz9HSyIKSORdm+fTmGmj1A4JnAm3mK0GYN0397FEPC6vsfswbjT4KStHO/n1
RzV+ie6vIh5qL+4qxcT38c8opdY7UcNB63rogoRV3h3+bgKRK/W3d5aKx0Q8MCKGJbS1XH15Cs/w
ve4CTzbqeYTNgd842hy7cdHEE/VFZY+xi0K2G15L/THnGun/E+U3q+QpOKcv7NN685PjEl4RUilf
xrcOs9Q2Tb63L0z0WSKyf0Q9Rdo2IxCEYQiRZhaf62OM8WwtRWawk8BTu2j0C3T54xFIdnGJgms0
3EYoyYBt1syBqwPRPnPqwqtgiM1J2nwc12LzIzQ/FAP79TqjdFzMhblS23NcXGJjP/aMLUercj+6
7JHKIzSzQrRJLd4mMUos26OoBo4HL2GyA56KK06fWz7eSJPwjqLHFGUrhfjVDoZ4aJV9m5DLuzP5
cTyuHNszGHf7SlhrXUfNbooZF/62o7lC6UYvzaonILFyzUHiEV99HXFAbnRcD7bMmDXi0f1UxZsW
XlThonyB1eF5FRan1a/ACBahGjYk41FxINingEZPOB3z4u9Y/G2nNR9ZUGXnO04t7Wd0vWFFXCW2
1F7dcS9I9TUZNyI1e10ARl63aKuhmJeLS8bSgkm+oWmEYhPb9J4lMLRk5ECNoV4ULCgVlhnP3Q9m
kh8H8fNXpk1GO3mwtPRP9DJITTAjjAwAUqvuvktS9Ax6CTK3T2C//WtWHdo14RBjzBX9vQy+IXZL
/Xe4+EJ5cwNkKz8L+Sl/wMK+pdJd1B9sSAgmqhM0SKbkNpWlRE5TOVV5QC3MSTvciuFWx6RZ2OJy
dsvgv3egznOt8DdPp3gCnzp/cf3fYrJVY9ZkE/ZC4acZ0D3nn8zIT3m25ji5Llew3ooA9w3fhns+
qT8Sx2fwwIgKvYip6lsFpLr/rYaPKtlAjoz4ZOovUgJ40OhHkc+hUk+3cmJq3nrsHnAkmcSVZBKK
KyWaET4aSHjhpWkfGaXiGwTSjbdBu+rttYquqnjWyrNixhWN+ukfwqe/RtEqlxwvcIzd4G1qxtlv
84jxkpvboiKA6JmclOGioljqP8f6a3oZixWsZUjLWQssa1eX+0Qyx2k1VZBzd0rJ3XKotaNKtmZ/
DpfnZFPUL4x+3P5D+iEpr1Z5Zf0zkB5wnryWkYhJKzmgoPdudfMDSoEWZLI/oBsLJ51Fijs1riRu
0cVHZH+kpdmb7M2VxYyZbtiCkHvHJqx24dUveMyiQR43w3RGfbxpWSCKW3DyNLZzP6vXewT4H2JG
87XlWUN/2wEAIgj0JoYPmqBGNnnVSepNApS4V6G4azwNKOW1r4RGGOCHixIZNb8hQhMVUf1YJJTw
DhBsJSWwGfZtvccZRjwbTh+yQRLc0rYGcrl7VNKzq9UVzzeJP7NXazkeZR088FqhkziAaOdK1Z1h
yaQGtBv7FNuo7AXNxNLWIsdY2j4GoNjxYhtNkbz4CE/cWEuNsIFdwccKE9+UQo/Hoobrdmmzb0hb
rAz1Kku3bbOVZnTqgQoPPWV8SwlUKZ4L4O+6EzP/wmzosp5ABAUrZ9zg0JWGWyO8yubDk80GMcN5
gdkndj1h09NBs5EKrnFt++wQkluQ3nIuNe80WmrLh9EBmjmv3pYHoiht225bQzbQYPhtqmZD4nyz
IdJz1N55nsPaJWmCpR/sCuVT1D96FZjlnTS1lJhhZ0FMvJmkqwoyA5Ga7wX9qPPXr4XEXRicZE7a
OKlhB+m8XYUWSVQUIwjEgXz5Lg/2srGfErJbjqF2Qur/Jja1bMlyJ0OGD8cAfELukBWMnK87ZFsh
/87BM0nfcKaDvwVIFwbZFn85saAY6nk+hwFp864RmPK2hgk9HsXxtBxPIb4dqluk7AgESDFqXB2z
j/etbsPwmofXpJ27uIRYOaYl/iXAftJ+GMlLGNiX2mVnBjAn42vvn3sMA92+cmffbvBd9d8EDWnJ
V9xt03CVPOPGZUw4AAigMedKnsBL/5TlCuwLrvOmYJTqSjwxfTdQHBScqZkkB2FddusKv1J4ypoj
Y7mQd+g6ohGvcO/Pa4+UnJ5TBm1bWQvhqxctVbwvwgct4CLe5OOx5yKdDvXHovpgVzWla8a99KrQ
QTD3gzo5Bw2ufCwnRKc/m/gl0X6IFz9Yjxse7wa10jTbkDl0vOkoFvMGuXQm/wPJSxXbjDwR4CUE
5KCCG15rlllV/PLHlyy8+vHlcRgQutSM619N1ym6WuPG1qzas0NzgACAM/bZJfOe6zrYfvjH+5RB
oYm7Npp3sO3giqydZIe2LFhAKMi/BVZs/2OfHZEwOpH0ULo7oDD2rBkOYNPwP5FQGOtKfGB+o+HM
jzJHw7xeJ+wN4FIU77N4r2OliedcicKJhNNUnFLhSG+T1XMKUUKxHOxEru4GYrytPJYCv5zzs8kZ
UXYuECwyL4Z1Q9X1ltskMIVJhJi2mPcg2GYFi2tb6W0ctjOuEJ/tRjbuXn9Xpys9UnxXcQVIQELm
gRVOh2CxUb1VAZoTZCm6Vw/o058m/FMPfxg/EXnDbp3b/gHfc4lo7K3UQuNAxKfc3ftyhsmyeCFr
mDyk3t09R6QKGjKd1VJeK8LJN3Wmzp2Lb2Bh2DFaitBW8BpqTsUA6IjTQSGGZAFg/iJ5967YlBJo
Mqetne4py58qeJzpFQpkUJhd6raN0xt2kdpEGymoafDx4WHErLUHbQLfNQVUk17K9KLm1ym/hhbH
OqvdeP0fDx2gtasmPByJMDN/UQ/piqcybdT++2fxGItdSoC8AYkLTKC9bGzV2yYwnZOtNm0zq9TP
BqfceG+UB+CxRjzyPhVoZN8pYowEJfxPCOhtY0VQB3xi4ZWy1ah/9+1PPa1VY7uxRvmiyHP2lC+e
Fmt1c9pkAkfz3VcvsXQyNiE2rsH552WEozE6NqQ3QbkVxQbG86zkN+7tm3I/m9HOeniSwtPYHMXu
nuUbm83os+vuOinuBpR5nt1mcGVfTJmvpmy8wbdfiuBiLoVjUh21jdI4EBprGNfZSkx3rFCw97fZ
Z8rtl50WGGuWNkcFzI8PiVTdaF7g+LXTW7G63je6OT/83xuRidy/3yHj0ffYuWPyvJiVaRS4k7SN
UuY7t2/sfPIzy3e/9EEftXJB7mm3MKmI+FOCxaXXb/cVyPaFE2jw6a1fntr2o9Ki00juwSo4/hrC
PvKjljcN0kcsQWe8KCohk+c0Onc6U71DN+yvBTEKpyRnjU+S+KkfL/dNzCz4fyhP3C8/H2+kNjBe
JlTBddFcjcrxNTz2R7P/k2Puzi9lewunJxhILfpsyu9iWAFGsW49/9V8jau0PwNGjEcBSio7BIks
MU6Ot+yv5Y1a7pWrpjMMJm53ExaOWGzajUmyqLr71UdSm4UC5XhQWRRwwo2glTy1npDU0p0k81w9
0kl2/rWfg9iajfG1nA6gzlC8qG9bJ4qXvDWnpYnpPsxXLSHw2a6rZiIa4vZfC0MblqKASkj4Vteq
v5o5O7fSu9bIXOtT/+lhAIhX8BMmSxduWnfVgktAPAgVrk0WjV6aRsWyiIfpZkBPnZFWsSZ4EQ0F
AmRuwbZhqndC0JbgpxNXcnXu5MOvRdrlidf5jTmyojehkZAxi15n86tbKoKkZMzeiT8Yn1n0aYSf
2PHrV1rs08HOA4QL99KMv5byA/+s2v/t+r/pI5G/l+pXYHwa7H1pErSj2J8Xy3N+UZP7Ri82847v
VC7PICig+hokBJp0a91yq3uoxsnFxOjAYY4pkCiYtN0wzVb/tJhXsSWY+KxCdCShIzW3LnlOucn5
Ty2G2+5c/xEHS0hs8sGLjNX1JbENPlCdw2GTn6FN9870rWDhq1drjWzR6CBNuxTMUgWd0y2DfVpv
qTd+RT1rB0P1O7MFmYYu/Vo3FmzZWdoTnpIfcKCCQiCMFcDNQ+SzodT+GXA+apfRsGTjKsvnwfut
sR4lPJbh/biNGgtJN7Jk7dGP5wSgj7DxFhi88f6aQWBm2XmMuSCtX8VSHWNpWih4op9t8Fcc/mj+
Xyn4UyE1iIHj8szZ5dtVO1xQJyg3n30I/WJcPZbwCTlBhqdcvVD0Ney82QAvLr2wx3CFBMF7fQwn
AuJVIpkA8myNT8GqlFdlPKtoG4AnO1AXeXjckkM9WVqxjvWLCOSLw7VmtLFrSNya2aT9z1R95VRR
TnIILX8Du7JUnH9E3A6bp0AGzixNqJsjvnp2i3idvLU6frDhYKzaG9eqPueJuayYBZgCnELtYvin
eWqrH7rsLAyn3wv9UEUu3MgUVyyrcOp+f11bv7Q6U0dVYMUGxgHfCq6JpezIWK8yB9xFs1vAeEbO
mgBnh7FiGy9113r7bHkCi4kozg1vhu+CKiau4R+q+J89FRH7H3k2wK/9t4OaTCFiMsVkluH2t1Yy
f0Vt0S7jgNwNmNo6cPYdRNRmeWiTIwhoBGJyx3uI//jO8S0SOldCebongPKiuxzR+F6rVybb9PJo
4+jlt7qThDxsTp58RDIqxoc221fVTs7ciIvc5GaXQrQB52417WNtRWkZ8MjFVXLEUmVIx9mXnK4C
AirSfWic+8s4fUbhXjRIALnKdJe1q6QsO/e4h9BRQOea/DUBI4gPaZXqdVN/iDU7tU8dJmzy1RSf
2hKszIe8keCvwKEudlFHV+a0pFCLdnP28bYfdWp6byNB/CAxdLDTwImgcSITg8avbRMrJvYC0gtX
ak3peTXCK7ObQTxL2TpfoWlkA6QkduFtpTXs88pziowYyPNyj9ZeSc+XDt3wZbk46eHqXwqSQsCM
vxFFe5C3jVlV+y49+ksmAhdU3qnVJWdEYNFw8JeH5tFpGxVGhMyEflvKVmKXJAL71FJrf9joO4kc
PFHe8BBXuI3OC2hMCDGPYrNZ/rdo1mVKl/gIp9uEMFPwjoSt3TWQWdtIdhPZNRI3gMZs8v9EEOmA
mc7f/b7QP/4lNin1Xd8I2Tr1nCFxQiwPAj9wl54VdiErtGAL3fF1W0a9QFsfOb88X++UThJak2nm
Ytw2wnzPo38K2fkGW2CErXrv9GsWnJnZz9UMoTrVCduqgXlzeirEi5bf8k5YXBX/NtS3ZUzG5T1W
brp866obnIerH69nYiURVmiFh70xQkEyUVpguWoja1mAF3gUkbnBB9vITK/X9FiEaip7owGIwqr1
q+o+9PEx6NdGPk/trVAfXf4h27W8c3Jjz5jAi49KjA0RiyPR7Uc5R/u8ihjwYvnHwt5d9f++Av/Y
pRsuSrKLpuyEWVuezrAJSHzrH3pz1bZt+VyQGohW7NwX5wXRrR4G61O5OIXCsS6PC862x+CtCIaL
8QWeePsbxGGrprpM1aVf2DUTExXS7V4oZp0VyX0kducWUvzCh6bvFuGeuPOATi0wBZANa0rd2RU+
bIJwRdozklY6YPmOep98uPKPWONO+qrJP/gU0hcHiW9G1XxoCPp8aPQ3GYU8smUAjqFrTAyw9960
DxszlIHPnCeWPNnKU21CC0bv0h00fVXhM92AKgwvxtNv0TEes/Q8kjpBGawdYyv+nIDKl7ucMVe7
LiQnK7Z5RxTGviTuYhd/1MuTBPAIrT4q8c5MKCxGJ6/cIdlpzS3hsFvA3EOA6Oi67Ztpxx3+7Bc3
r7ks/8pPPsKBF+wWiCY0W0T3giF711w+l4TyLf3DJ22ttrRz+n3dxjIlz4in4y9VKAqpCHKcOD+V
8Dksv+rHkB4ayH7pIewPWOAGJNl3ecftTy4D+RxHfo8TLQ1gDvmnR9en743+79D/zfq/TPfBB/i4
1Z+t+mp7O35b5AOcjDiJDjLejAswjqb/C4xD7f/AWQUfRNsnwiSVMEW6FSSgZhc1u1TaaURRmzrm
2powMsZY7vQTpaCr11F2wdTR+ftq2stEH2yTBqf7PU2eEqi4S5gesUStw2SrCqbRHbM/+MSFlSQd
4BIN9HK8qg2zuUOXnLzlWSmuCchp3jPH6x0oFgGEosKdca2F63/F8Taqb6FyAykqXBfYZGvAwBe/
v/SRFeNIF1nGYv2xDJLFZnz1Z2JsKnTTNWPx+b6d4nu+7aKNLjxH8UMmF2TcVrEpv5AWzLDtPrZo
EvXeln98eZf7ZrgGBBu8QbDYPVL1KLbHoTbL3mn4VmaKYLt/1tEzkx6dfvf/auE5mxuPI6jDdibR
meIVYGG1W5LQy5VyGXu359t32Fr+cjziBbemEQbv3gPUBoaW4G9U+dFOpH7DykNXic3wjMQZtec/
ibOwWCt8f+WwnFZXLzwHNS48vFMYMM51eFbrYwcJKNvDPbZi46nnD6ZKrLHyR5hveMe06WNu7m2g
NKC8i8zhuNSthKO0OWn4vYgnYn/i7f4aEKNUVwTKQd4E6rAdQjAkoFMEGGjexkrC7HSMXu3nKuZR
f1BHC1sF61x+a4OibuY7p6UT1q7RWYYJkb5DvEKH6nigLLciqJ3FBo68L1rQALnN17J8mI5U6s0K
7bah7OoNCB9lV1qgpFYQgv1o2wHZO8L08habxf+XN0GGG0FsId1ZVcsVxY4Ha5u5vWHCSL8UzDKu
vXwu1iwykTLvQVF1y1WB100+IpGCa8a3A0TV0WNwaZ4R1f5WSLFKPoTiBepKN66LMxGzZp8/kOny
WtU7Zh9OhlVff/IzycGmyF3tj9BuYjaHCNYL49NrP7PyVYdPnKhM3fXwKYoPaIuydsEgpWEhlWT+
NUbr5oV+tkDB2JxLmQSGIFuF2nkRnQGS/ZO958oRwt0ov2Z5MNDh6Dw2lJhuujWIqy7WLIxGceMg
2zBQ69rcyoveWZSPunx0xl2WHhD7NDcqXBh/zP4ha1efy2IOj1MmtxGsiKnra2nTx4fI/uw4wKvs
6AE9IBFvrja6IZLhs15/Nd7npH1V2hcH3hJWtzUEyOc+u+RD7p5gPgXDKjs7WqCvvcfdgcsW16xa
AZoH+sVCHP7ZytfOvEJ1/h3m3zAY+4HR7ke8RW/PaRmbiUfxCxp01ehbY4CltGXyS6rp9GZbkH4J
Zx50DzMUCxEsv0lNaXdgC/VnUbyYtgRbYhVD5RDDlWudGIMj3ZzVM1GRbH84Bf61YNfgNkDzjqp+
ImHKZxs7PvXsY0bKZ7zvxzo+pfGpi8+4TYf2VLWnrD3V0UlLsO1cxeya9BfiAtj8jsPvAN9xeEZg
mrUHXW1XGc4gYVvj+Q3nJC3/h3yrGghdvDFzwn2I7DzkyanXTsV40bFis20vSVc86kTBh5+l94nu
cbgrxmeP3aDcFvraq1Hj7sBpDdEuDXGNzG1CjjMghxLjJvh24GIj3pRstV1LsxkTF6xnYseER1Im
VuNT5u4MaRf7+wbvXYF5cabCtuOeIJ8yOsVgFGESdAe46oXbJ4f/g5NhLFIsOoqWX9ebQ0oHYZsj
fQu3BHp34ioI93Th9Ccv9Gn8zf7Pn9gz0+YMEAWMjP4oVE78raCaGAxIldU30PuTrTh9qMKqVg/E
OcnzmlHksvXnNSM7xn9cAzz/OI9YNYa5WyHXxgxL+MEZRyxutgwzEhJVjZk+b+X/0gtYYgA9IX/O
VQhSdPjccWGWBP8iFiHdQnOK34VOGIuzuJRrA/UbnfPBOkQgVbFzhDuEYCaZ7fRgWwyT/3wLtAHy
WZds4tgFXlgUY4iiijlaDRGsjeSoKJ0ecaThssL4U2O4i5UtcuU/Ur+PBKcfLeyLUGFoCbEqhv/5
1Wax7TSbnyKksNqk/3EZysWlrwgHfS2zz8v/vrs9L/p58SLzpNDMMDYzfc0fKHK0hyRHZREgGIzQ
ymo5uDMu4+1/RoA5y6PkU0d+KjGPtJOQ52lCU+7c7tNWl+donS4PYzdf54o6X+dkRqbdOQNn1q29
Yt0HK2VHesbk5rg8/X0/zQSLqYcpepji42grwA7yb6QQBP1FB3+zUL80/3PZHsimJRWVGCgdRX9F
keaQCBmtIU/IvSsWK66KMDgF3Hd0zDSXWyIgcamgEE+xXUw8j5CwuQzaYiahbHmfPrCy9NC3R109
EL+KI3t6J7/0q+QhR5i60KO72ICZmCnllr11sg1vvTzvHNoXEWw4W0Bz5PX8UoTa/FLglWaoZscv
HUceWrujyDEQHyZtXy0Yhe16fx8Ye0Pfa2CeCSj/NOovT/sKim8fxaRoZuUDKRTk46K/L5sZXYKw
xIoUTOmDyWYnkC7otyXWsIhG3VYAeulK+A7Q4tDc6KYSWL2Oj35VFievungsNy5DeRYT2yfzVzwu
6sPQIVzYaXOuLo2xFm2yciP1mzZYSStxcmuMtOU+QIqbm5Brhs9gbUaMqcSTAKMHQYO+kxWXsCqj
3GeuWUrHKkWNel0ySBIsYd4P4bC1800TOLzVVKhNAtJnW+GYQVBv0+k1I5q0a6beSvxLt1ZH8nkn
kZERwRLN64yiyDw8E0zdvpbx6lfb98mkJjq1Ky5qFJaCDcWgxgDY3eXypqTXkgFz8lOyi8M/EptX
cLiGjGdmJbA9oXWSOeDBnuf766qsvlJTBgU/PCi1WcDWlxESG7RRW7h1udkNrFpmnGJvl7kz53vw
KHtz+I0ZczPHuuFiJNGFlM7mn4tRtsvyBpmfd5t7fSRSAAF3co6jFS7gX0Mqy8sxUUlfBA88UxhE
gmDeoFgkNgVPch6PBy3dMyToOOiBmL6TkcRrkFs/TXtTypVmYAOGpI7FxVbMkZeIDLx3ax95/9Pa
G94WXdQitIsKFwObjL2mWso6Ux+69mp6RKGQOe3ivaSgaF1CSKpvcj1bpNX4XjKPSn8yDL/q18Q8
V2WywfxJiX4L0jeiO1RXun7uv4TsEE739jt8k/Bb0YlZj5e78bmQXan8P7yWHpLVYfr6LkaEpDDD
cBcJFYRdIe5UKQV8dUW7gc86X6fXL32589q9gNjR39Gnxqkt4HLG+UJuaLsqvb2fWHl/8vVzC+ro
WAY34hYaJirVQxyeTMsGW6Zybo9Nbjt0rbpyVNUDMi6CpN6NM4463vx/liZE1wE3KeCG7qJZEWo9
NxwvjXGRF1f678hK9FUdOG25RxsV3DiEEBO/F/GDuk+rvSKDyLxETKnrhyI8geKl6GwBVe2jxoZW
pcguzEeiajrDhlUlrRchQsMb2cI1WcsI/MsZqtcP7Jh24WCN67x6LoaHUN3b7NZCwieXWDwWzQFj
Lk1jejS0U5JdpOJKtpeHm50bZUOn3jMXJsYEhfKxik4LKGPtcYyOGHsxidFCgSLBZ4ttnMxAjh/0
ShmeV0erXGSD3Q9bOKAnanOkkhI5XOM70q2ksUDv9NW+zI61slkUJlFwcn73Rhsp7ccT9y8JkuTo
IcDy1Z0HbIvAXX1baD/s07HspKvDQP6AcVTGk5afcxCb1w9oPMgqQEc+8ujVWBYKiqxyYFVsNW7x
5Wxxxbr1zwL08YFFySM0RLoYwbVMLXyO6rhB3Zeo6y5Yk/Hey5/lRKryMSyPungI6sMEcMmSzI2C
K7zYKaY67jwMvp7jiU4iw5rhyTlLBkUV8nAfstTnm5BXuWP4YaSHdsYfrEvm0ZFLfvkHV8IGcgcy
/0DYgENbLFyRdOB/pzDGIml/eCL4CDHyvHlG1qEn6NDKBCfy7OelQuDjgX2YyWuTZi9LR0YhVruY
JSng1NXOx1Uouj30I23HgAO/7lL9vTCfJQALfbv7kH1kyix0+Vwre+vLtEO2fDTVB/g2TnUdnuPM
HMISbWNWRGcxi2bnn8v7Gn5b05szy0s7VXNVW0cUEI43OfQsM74of+OL2uJsvWVCqDjbxPUk3KLi
JwcY9FQ06yETTozny82ANTBbRTAE2h1nQmLsQYzd8tJVmSFz6esgTy37v7q+pfWtje9KdWt/fOOe
9fdCvmnj1bIpJEmHxWdG8cUgGfJX8KbfGdpaWqy9v0m/4uXndS6GjYe9+PeynDVQloWkD4v50/qn
gUeaR4gzv4JxSlcfqG3QGfhzOiyvFcQOi08V4V+fDN/afaAMsST91uHRN1AEoP3hyjSiLyRJ/X8j
6oQvqfues16Xyp9E/YPZAK7ryir2bCzYHRPVc/iAKBiE1wM0h/O0mI21yOIPbBWtzeFrIX+G+ofn
fwjew7ebxj4ZKx3wmtk1ds2FuRu6WRUfgnYOeO3dSXdJ8fIuPFDIzYrYLQ9PtjBobXIqnmKnTes+
evF+AhNh+UBdqYO5I1waJzomNlcISf62inTuMAJEazSkwmagl+1fBFX63bdU/ywVFm3WhfeNHQXo
4Rhs37sQ/JdZTSKRQbRUoqxlI5nVwFrklqJbZsAGWeKauM6n4u6Pp3K9FFeL7agfA+OEvxYELN5B
6VMZv8KjtsXfK0cPI4Jid8/QtTFoOqKQwoqCNgulFahMsiCVpZVhhBxILtqJm6o69OIcrJYoLGhW
KVwWbSf+DiUXAFgiuNWwG4bdNOz4AoyU6XEZXlmyqhvU+RBrxXNfnqPylNfPVNrGMgZNYIjuZDhs
ztG116jcge4fJxz/PLvSY9yfEqtQ7XJw/NCl12RtzEjcZeGZriLBBahc5rtpE7L6zBlRfhfkvKC+
TL8kk606GN7RjeDfMVx9ePo9AdzgXU24J6xGPOjukAYsPcD9vRpTLolXor78mNzOXY+65xGwNfD/
UiUY/Z0qtuPRTJLKa1h8jCljoVfyCKtXZzwJZDaQdSH7yBx8zc1750J1LcG/8u2Jp5aysoHI/Cu+
aQmpN8AHkR+HPVsVtuFLpKm7B+l1Cs4wBEg1lRv0gBels9C/ooLN3xJYsk1jegFrgPSnHZQfQuuW
3tOrXlL1srCpHoFuqMoMuPOtXjkNzSl6M/wuYXRf/l/SOrs7i1v1SH7Uk4JYw7r6Fm0Ww7bD0PvO
F6fIRYtAaCYbTJZqOZpdOAb/7Z5CegKYyF39AaYSoZZFmsK1gCWd8yS3yBwaXyi1s0ebbkLpTIS4
5x+T6CCi/ww4uw+pVSanKTkHq1s3OFHoZpO7jHcxIKQr+D9VuWnxvXgshj+y/9e+AG6aAdHkhWuu
CJmMRhbhdeYEBzG9/mmlR1M8/tlaZwYnwxR95sl56oVunhtthxW6Ka1niFt8scVuKxmzf/VjRy/I
jZcSULfScHSMuJbRDK8s2YeD+SGwRlw63XjkI3hfxfddynMJ08fbQHwo0zVNJEkkwEiKK1416ceb
ft/gQb9ugDt2irCzIUw4Re8kPXs2B7nGFxk9hN3K8ktl4AVjwMKhSwvc10eL6CuU7oAd4TlZXsks
cX7hx6WZfSyYK+crW+HqlSkhb3JmduOHETxBX3sh2N5T4l/JfQ0ROfa7Qz/aGG7i/wgxsSzeJ1JL
1JrgZpdfizxs/DNEZW92w+9KWdfixRL6mzWaCU7di8Kyy0PFhWp19qz+c/fOrtwLtB4clKgsx5Ng
nOLirI/rJQmm2lqEYypYFumcj6LetAQKjLd0vGkfMCibdXQMp43kb1cmPAqwcowTZm5HTnHVuoGt
1ht14XgfzTciq3wvGDf6FY+I7lM421YSbbXOsnVJbtPwnZXn/C5jPOsfy34OUxBkegZTGFf8s/km
tEh9hxaFndscjcSOWFBdScUkIoYimQa+2SbituHTJ8ZL2Lfpjxztd86v4xhfTfdAl4eMEbNqa7IS
0qazL4Bp33REtBAv5R8iqKfPdmnj2R2RB76tuLmjjBu8rJruNCTY49g1VfmujzchvU3PorsiFfnu
x40q3av+Mb1zIGq8TYk7ctQhwHxodDrVZRTPnbai5SMtopjgCx9rNCKLs1j9jtofqHfd/yPqzHbb
Rrsl+kIhQFIcbzlIlKhZsiT7RrCdhLM4j09/Fp3Gf4AAjU66bUcSyf3Vrlo1Lz/em2JOOvR8AVgR
MhElUfcUnTsL6uk6TNaJgd15dswtgBVtnt+ZyVZoHf2ONZSQvZGyXKGa0RamA8au94RsILHeU1Sf
uvIoC4c9BKr7WF8VnEML5Kb9WJ+C4DiWs/194crbV7yr4fARquOOBoX8aAr7INyzMaJHR+RCY+Nz
kIzj27gWYKYzaw742TchJBzeqBNGFrGzJHpTI/sleb18XEiH7rxRI8jDq0C1x/Vbe/z3JdqLXTVU
fN6TJ4eCNcCbJEcxQQE7vVBKVmrhparHtrNT1xUYkXLDGuAaueDWE7AcTtHc6+FdnGaclC4TZTxJ
5ukZXGQ6cEoX17Y/BVsIU9CTcNaqeCqtJaTQin4xpwxPcXBMqr3ARHqVlY2OuQofkk8ycUTFCJaE
I4moZjYW+o5oFM8pIJAfFCgmEY8qLyRAxwHUsFhQUAAWlxuaDdR9za+eAaO+19Ijcqlm6Ie5pZi8
xJMlgMz66hS5Pw0O+Sm0jfDS9Uvdo6hTHE9icf7CxSNZAsec4K5JD7l1QFTOC2BBo4sJHruVB7gQ
/NqWw7U2IGHgjup3KnV2iWVID4ziEt/BEuoLC5P0ndgayWL6FtcDC/bK/VfpXlvKYJXlucmuVIsy
6qiFw7SjlVYWeVLhBeGa1QsFPIQxjd5lXje3fQr31xoSoBeHTD8W2Sk2T+kFQyVcVk1nwenhWmET
NWIOj+YquBe9eMmq3s3ov6OcuOlSvYfjrU5WBrvX+m6IjwaZU3wIPCRRVmJAxkdJOcjNQSHheaey
ZwH6N/YFKhNj4Ex7g+3wOloBXUq/lB5FZa0tnKRYTnde2abcBAxvFtwsvb7UoZceCDkvJ5+kFQua
6MRZMWLlsq7ZJ+UE0yAMOQCMyVfYxKDp8T3r+gm5/08f7/E1rst8y/cfcgc6JD+CNmM+6pg9KWVH
PGk/s1V3f4lf/Htmc3TFXZWhypo302W/OX0P03eMU1+5RHPsBqGbrNclQr1lpVOj3PtgHpG8CRlN
C34mWyabBPj4DvWST+tihl4G7Oe6ecGC8iBGKw0TIlA9kts/NSOoEcX8e3Fst+9ZsiQ+H/Mz2Sa0
bsKC4NipcgTyqA8fuf5VpFZJMzhTnOzUlSN/h+IPacBYV+JaXEbV7kVYkcEPdvlRwptGqFH3ZShv
AC8zHNqwAayF/Yp2fbo1C7/uNtyBK3vqz1rtxP0WflNSudG1w+kL1aAEm1wn27DdFoBiRz899+0m
ltafsuws2m2IMlX4obKpI44bB2471eZV2dx7KEspXse4Pm8DY0UL8pNiVBgK5HJdZVhWoa1/SMpy
RVXPcsC6T8ZIulbFrR7uqXCHhgSr2tqaCs2V9kSJWImR8LR9EVZ0e/a53jR5A418pCSYV3/uqtns
1avasxaduVVKVAxKx4iKQWE/yDucmR3Nzyt8DeVraVM+PHdgYLTGZd22rmS6k0l4eZm6aXarc8oK
P7rXVxz/bmjXZWelLs2dVMPFlF4wwdjnbeHAGuG5NdY4FNJ0o7T4iSyq+kC4DpA1NJ8ePtk88Fsu
2ZYgWJXJRxZ+9s4g3J/PT9K1dJDxWHntX/soZiizXhPP5i8j+qSoA+tibT25FRzL8qAEezPa6ZG9
D6W1Uc9L6lgCDe2SBdUML6eCnHtP3C15Rfg4xCKbLIydX+0Tv+1/xOsnhrfVZONd/KdeZi1SMA7w
zb+3U4TAzYpyg+1UkqivXWM7NeDsISPOmSfI3Fo/k7mfX6oJFumih+hizj8Yw6u065qSxw8j+CT3
zwezyCD3HeKf+WCmYbmZifx+wimu0mjAULwMtHMGfV+b3yqBypL20f84X1PsoXDDLAren1j2CPe2
pJI/hxs/Zm+CHlhHzTqJIJ0g2V2eJIDp9tF948HQMYiHiqccvhRYg0vs9pQ44UaRxf00DycMNwuw
5POO3rBgN5X2S3AXzXYB7YCFF8sXyxTu8nif0nvL+1JD7VA5j555VjMw/PN5EidnZNDBZ6/KP+VK
zR5r7nyB+OiVu1rec4gJAm8OO/VrMZ7nPiSYzbBScNaK7GrtESvF06U3SqQt7y+ZUoiu9XPz7xMT
EhtHUIAkY8PVhVgumm96eXPt3Jg9ppjrUY5WTUrQaQ4NULjI3fHluE8rUbY53hPd53q0aajehUTg
XP5LHuRUMzb5qg1XxAswacFKdEX2+MGRBgzlJAfHwKb6aIa0bt5ei93w3Mr9/qkdKhuv0EK9aM9r
SJU9M9HOuzThxig2EFOjQ2IuRzrcIEAXsyuMRzZ5JrCoX7wlA31UjafPU8RKDPGUze0aveZu7Cha
FdT4/ujVNhho981rKGcZPKjqorq+oF7TtdYvuRbHl9WDODpPyYVeOeoE8WbSzQvlmDvvlslve4fN
XI8zmxmnv1DYsXDkLlHJpyw6u1KwixZbrZzBxdBDRJwZZvE70L/d+Yo2yM6Ja3pywCSrSxITUrKm
KYd4yI/F6dfTTAyhfdHMXdsV4enmIpG2pycZnNYbSnS18sECYagsJMhXrG2yOQ0q756Rh4mvcPGO
swEjaMeZ7V/QjjSUL/40MwB0KBjvDF4XquxbyblPPzdBLXC2Pfh/yqOJvhirLX6e3TjurV9KnodR
VSXcZATvdQ8yh3IlAHVhiV3V+hWb+jQYUDRsTAdjfGQq6E8txLP2qOC7iwGU7zAQiKL/DcqwJGKa
u8ZvtaNM1++6TSKva8v86ZRqcOOQB9F3ZkIOyKqOaMjCc4WGfIhIeJc8TKi43tfpsdWPg3kKirPk
ycl3M31Pw+9nyCOStYBDLTkjVN8eEEsF5YBYOgfJ81n+7Dyl8wSOKYEHWNNqV4LMg3YZEmFeyiFZ
mdlqMtT3pTVRWRPNU+E/tzHiczFRSbpjcBTH/y8sI6tuglajOnjYPB2NF90668bS1LmJzDniOt4P
GQXrw5ZHcRW8D9DW2qug4iOArkz+uTR3WCfD/JiQcWzO+XBxV2Z7m4qLHp3axfkp27iRU+sb2BgX
L68uieNWOFOINoF36VgZOsFbAzlMWUnKCh4lrNR/PMqn5uJboNxGBqYLfOR1NHKa3R6R9hCCzyL8
XDw/Wews3omC698qt5Zvnbtd9tGGj054q8SL8ikk5yI/JdD56THCVFF4+DOjcJ0N63/9RQjzigrL
8yCz0zZcPJSTL3XLtUhS2YmHY1Ce0+w6omGPN+a1+PXoxUe8HGa/S2TFWK1omxnWMlp0ucGK+cIC
P27yBKncquVlp7havQX+QPyvTrwW20978CD+Dz/45uFEzkY8R0vRlxjKfnreSQ0xcHgcudXQwyNd
AqjpvYo82yYqN9O4gYsHcjn5qYwwtA2zbTFj8cDOsOUBV/lvywPydyJJN7z4TPqsY2oc3XsOvZVT
gKpxu2E5DEsU3BvUz6fLGhb1EqkAHqkTTTsMnxTEIMGhOLbrEW5N8z4LrMWKxPJ0iHG04QodZ90T
tQ69GDVugdgLoojKPr6FBpHN8oXleDZDn9IqnHCVuXP4BvvMx2AdhcuJR2OyRPih+rvObx1NHD/4
ix6oNqCiyqF2Jmm2SF8u770vQ+7Bmo8eTkx9Q2CuZpqgG4T4M7wt0xqDnXEi1JYw062XlK2QqFTl
wIIfVqMKicRy/2OGvmQnwbtXYuy+tNmFpRpIgba6acObVtpKeVQmV8H9F+0kB0gBgx/t0Hah3Ahn
dOI+L/do+PAFsMeEDwkhP5aPuXRIPMLz8KPPwExU9axsRPuf9ij8aI+mtStMHChvBudjijk6kKDv
TfsQlFs2vnVrDmVjvmqCY2kd8vCEXWH5CsnGHogCTcsOmgWNB/ClkboNSgmxHxBKPobdqQLoTsvi
3IBmD7SW1qBgCXWyzp8ZqIjUym5YIJ2UrlJtQXOV7g07ps06nfiHJtME50UkfSGbY/Ikq7lBwaVs
qKvnF9nR1BMcGJK3qsPXZNOgb+eOdtWJ+FCIfyMn744FRzwJZ+DMaGTlCAWJGzgL1cXlBHx59naP
IAIhJhM06K5NvuwLsIeAUGc677DVRT+gwN70sVKoV7wiGpCBLzXEE7TL441M3mT0hO4i6W+D5Cx0
nMEb1eqUM5lb6ZtmGFK3xZZAJzIpoBTIQgRnp59sLdlbKD7ZZMf1Otkbwn0a7316r6ubiSWQYean
6Dqd+3FXNLlo2rJvljFAGCbbgZnWBcij9pgLV/liSaPY1G2EBmyqV2nr0P6aTC/CEHhos6PpC8J1
gid1CHG9LDPXVNf5Jq5Xg7b6krNjJ5/xD3Gyf9SIE7702hFx0Hd6ckiJDurHyK3SK70WNveTwmmr
e1bd2d4jSe4YFpB4+3thbI3qIleXGktRg1v50LLK/XrxiEKxY6l7z+PrQD4LoAYMF6jvpP5m3wZl
GRhGKtXu3nWnopJCwApk7BexS2sSEwZBAXg8Cy8h6QYNKFsbrmgsX8VbpYM7eKeCToGnnG9o1Bje
myfnIsAk1kJz2YPgbEXdBapnpmdH22cDFJBtjaFVWOv8nWILmQ+85I/C+qSjJltVDyweUHgJvOqN
zR0ky9xUOb8KDASreFvx/p50TPgW2qQobSTifT0Gn5k+WzfbiuC6ZaacpzdRulFRvtINvztewCFN
2tnAPL4rENjTpaB+j8XvQv2dl79baSfQYM00G1kfpChq6Fs3Z0aDort/hwXA+Us8HevKGpoZlqvw
qPj/Wr2UHnHz0v416q8XC0k4gR85i/93Kfykf50jU4jHcqdAO96CJKY0CMgp7XR806naxQr2uy1u
ns5mbYOmL4ML3ijy5sVJhAv8N4t4EjdAEbidbagD4VXmAgZfD4UpEt/KYl6ONIvzIjvE2+TvxKGu
Qg+RrKZ8ZLEX3PiBFtTtbeWPllRY6v5Lsxiak4wHcKfEltFCDWkDYYv2KXLnpnl4yZYIl5AGsPgj
6z61+iuqvn9eWzLJPzlzCkPImfec33a4jisUH/YTojP9KQDVlptw2ig6fAYb3N+0fQ27UKMd25l6
bFYO5JxxvMHF5MAwy954yXTZp+1m+n6p+ylxg2k7GATDcLLPxiusZLhTIrDhRznnPmPVrzWOKOOc
y9TArlGYBcHTBeoFXiszPob9mm32XcsewvuI/0e5iNWlEs7UQ8mfevlRdGtaeNgFHyB0U8AIz605
EEv08uzRgYpAn4huVb4sVsnrUWm2hDA/bWkN52eiNRxHBBD6QV7isR03Rueu0+wkUB0Esj5aAk+J
gouBiXA6w8vOcjtNrjjfqVp+Bh41Wkoz12iBOw3VFT1GXyyskx2Tm4AKsRVc3EhIgD+iB/5IjBXE
RnVeKmElFatvlMCVggsn2clYcCq/8EByOxX+BtqZMZ4JLKBpOTtX+ol2Y0pIIsX5Y8anGlBoumdL
16v36JQHl1gkq3YxKJ2NHbWgYZWywoYucrDbyhrH7jPY0DcYAJBuHUPywQmLko8Wg9U54I+od+bh
4BSF+yovmXIEeTPFuzZw2nfAN9mjGCAQypI1HpjqgOnJMFFezBFPPmUXPb+hSYwwCHqaY+la3L6I
GOwW4o5ijUTY5VROjsuu/2x5oO0VAYPDpuaM2m7IXT/r+Zgawrk+amzfJr9SNhjXhXBd49A0Zs87
RhACeLV2aHamfsRYhXtzWKvhZhHOvB72vA3g4MQvFCuB5mcTrMHZQikh/qGK4MN6iDatsdGCrRxs
AzC+GSP7Xv7C1ibPzsCu2Fb8+lOU9NrZUvCoJ2SHN0mz4JeY5r2T3gvApHsheBcX9zK6Ic1pT+/f
cXUm0FD11TgRShhdXr9L46Y8vRnV9PKkc1z5ilOFSzyg8t7MKHwNGqfW3rASKdcYiiv3QzzCmZ/+
zX5i0VV+NJ9HFT8cqxt5G1OzxA4y99uBt8uvQ9YTPiJTqvvR6Osiy3P8Ezam4p/DM2woAZK3iXUI
bdIL/8625fwqwLyj0xVDXusa2570ABsRDYDUOmSwQguZsVFCtI6BBKz6lLOmXYzoMdMR45VOeRdr
egvok0S/irmjDT28RcT+u7devvX1o3MH3msLyIb+dHk1YAvyzVHmUkqfdZL2LOJXpTOw1P3pZVEY
OlySshsYmyUEBVrgKi/ZPis2rQdkMHX3oq1Nocn1YkRv8jelVcnWfBODc5dcBhYMO23cD+Y+nA4s
Cp4QDAHtPo+U7ZhAMm0hviv143lAQ1Cc8LUnDmf94WpDWRiPFMWMeB++k3oTMo3reDQfYzzLhYr6
DU9syP/oKzP/46r5Xsj3MJ5CaQXrQB7392Y8tCa9SqdYPolw6gaf2Crviq751Pp0TKJQAFkkoIAk
aF2M817SeNxEF5ugY7BZYvdK13Zl5US407XSePJcmMbnVV2shvOI9Qa+SrxJwUOo89k9hr4m7gj9
yxY0BgALyreZEWLcBNeG8fZqkaNn1yN+KwdB2A6YKiPCW0B//2vPbNNl/0gDnksYzL4MbBwNTfK4
HOc+3KKf+4ikv8/wE+VIIiZae+MyMt/mrRdaUMslfaADLhRndagX96mwj+VdFe0qy9ScQdqEt9e0
fiWbBbwICT6spb9IyPt0eD/jbc8seV5sSjanwUrd4+6ute1g+s2LOw6R5UMecNZyi3obIeSYuwbs
CCQEeLuZO412PHmJ7pXVOjIIQthbVNC+OA3JJTYvU/emAuO58v6YO/k5l/zKMOvi7Z33Kubtsib8
Ou958iFBwX5+oiFmwmcdfVbiBw7e+sRaKGf/U7LI3yUZuuqmENk/OBXnLL6wV4XrsljzyWRtQJes
zrg8/15K2Ya1SJyMPA0nwGl+KvIwGRtfkv0RhWBjtPuYO5BWrzKd8mBLe9KJRRIFL/78plckAQD8
K5v+udaJvFlTupp2Iz4+hGkIC34mbivbZGesXpTnVUhueX3v1LuSPUwW8+MqWNY5M7Zrpv7iT2z9
6sKnvlA18twkeamNSlbmeCbZ25MnQEUAeJMvE+VuYDWntbH2afVu8o0p0j2OXZ1qcnobXsytAI04
pFHVKkwWNQ8l9mSOOxw6+NfwoC9oR8SZPtdEIpI8lWMfHYOdKb5JBVUYPl+9+6wNWzh4yRduZ9wC
rU+pmzxsgVHqkZ/fF9HcxzHB343Y9tFFpLbXMTwYMWVIvpnvotFSNIeltkk1CJ99erfMXQpEiFvT
NJc7lhz1GGWYGi3zoD83OT0swOTL06s6iYaNQaao102NW4u1IUnGOqC1/diLB7M4COK+lncc8EbD
R0xfRmTbpRWY6S4n5BUqfxrlT1L8EXDa1N9opvQxKTz3HtLTmqT9sM6odHWeoDMQngXsytwC9pmM
IXippR6GkY/4yoGjYGsw3qXxHhS+aAeLd/kvBl2Cmj2OjBkQEoPvDOaqGkYbVfBMKMvbf9TOuQw7
d8Tu9rstL3QWMZl3vP7FHZfFk2L113amKAgz47H4ZhoENkYsuCAJblxM/W2M768tL6r+0NO7odxU
5Yru29KI/Fs3ufKwP96gbG5QtLk5zncpSAosVLlR4cb91xRDNpFVKiLfvLu26uebgeNvmrGJlTQT
YF43CB2dsZ+XLAuo8SV063h+YAjzlduZe8nEl3QAOQmSauLW37218q3l4aA94rlX+HNovmg+Q/4W
+V8zh+v6nyYO/6R1RjBRMO33MtSaeGYJPHUvTtaMDgi6/KigUlg4cxsL3ASkTb1pkR+w2i51ZMVp
3WTurypexLHesemuFWdSds9rk+yi2JHpHyHavaPcN1McNKzMq/qVWs9uVMjNg9eoXmRRnpdq69kI
lfpqsJ1Ttu9Z+VmSMpndqFLD05gzn89K7Sm5WYrceyzbYwxCPV/i3niajvTe4BwjfEfNvaNHVMQd
qI48kWkuhg0152G31hAJIJlzCWpbTr6RaIXA8K9xxzF2KSq/9dffVvmTFn+MBUFKNxA+JcCB0WeS
fdi/5CDKJCXjFDX7xXzmY93+VRvlWMo6jrLBGoVzKZwHkpMQW7qZsJ9yYmRBVF4SCi8ZXWZ4o7YV
CLW7C5FZ1x/mxwb2iv0AdiU/qitZ/bZmsYYsrCfYg98R0nAX6gcIkzR9MPwkHYiWc9kC+GQYtDNh
/YxcE/mj8xNodxgydXto32T9rU7grK2U0BMpbrKunQlJ0TLqrQre6luZPOcZgbSgBmMWgAi1tC7w
dVCzoIGkGWkVgnEB/yxvHrivmi3Uole9/kfVoGK4o1enpqvdw9caP1cD3UPdCm6Joi2FDHvG8uPA
PxvNrYgf0DZdufHjRQ1esX2O286goWv7dzYGJvXldIn7XYAxV/0JprNsF3xJ8mvulxrmYIs6GFLm
zQxsxaXrUhGm/xaEVTysFsbAbf9C3iaf678g/nFEQ75Q8UVux2nX0NNOasl7Nkf6p36T98Wi3Xnw
rsl1BBuZ+263jhYe/MbCxTMFclFYTskKtBAlVy1Wm5+Sq6YkmH8gjZOph0A9CGuz+ujN9y7fVspe
afaL2eCEJHkWDRZBNsktey3ljobJe94m49sGdN4S4673abJLRL80cYHYYndhAGo5pD1qx3pVlFmL
64hz+rgbsJMiYkvzwxkr0w9qzf0ldKaoRQqjgRA60zT7gQd59gPXFeZCnNQVCnlF+AFjraszsZY2
d8WBOzSIi9kly/mZ3+ZgrvytZGqg3yCHqhxWhIMkwHz5elXHV3BIGmpkCI0aQHpY+FlM8vXWFLbj
9+JnmcE0/mt4yXG3CMPW/lLV7eFlN8T9zqfaGaHp3IZq6f4yA9UstJR1I45bDCLtaina8t8oot7F
Lj6za4ENh53g9VeSjVkaNyGMebulaVDk6nArHqN/d2yHzzIgkAMoY3BT80CwwtdRLn8tnrH6alS6
62g6D4bVkS5uwM1CNYOseR7oKd8O2F1W3uDgIRNAlO6EXQdAF6LufzJBHu1e5jroUBHddoHkAiSH
vdMci8e8EQVWBPlHvdW1JTXItsehPAjBvsi23W85PJVnjJyslBZuy9JfZduIT3LG2T57un1PLIlw
ZsfL4mTchRSN32P1zOsJHEoQ9kZN8mBF1iKm3CS1WV2yS1L6ZUqN0iXCztYdvNy0lMug4+h0w2pJ
cUgrLJn9twtjn/CS9JeKuqDbAIUMHzJJydKRoy3giV9pEdRNIBlYj1+rtD7xlNyp3PEt+M1gWQ0Z
xz3Z7c3oooyWui+WNvZGCTds/WUiXPDAZwvbbIVmOybbeHCkdFOa69pcL2gsuv08MADTutULTiIC
0Uw+1B6/0ipLgmwwe/tVe7KM0eeUBSdmAYixGDOLJ4fY1SAe+Smkt/K5rKaVUW7uCm3QF9lEATlq
tcv2lnkYe6LBQ3ItjstfWtsqkRkLvd2uEpAc9BCj21Hyw24l8YkTswpoGr/t1/zZoU6OIBnfjcVm
AVgBeFO3BSNfvjYDs43iv8RtP+xMVjl4Mz6JwLKevI38rX70yTH1cIs3dLorN7QtKXS1TT58lgwk
xqMR3rraoR0OfIKxkbKPMXxMwtsgXup4xyA6nUYNYevWQkmoMtJlp/EGhvEfSPzfiMRQMtoGJzjE
5PBsJBe1uI7yFSs7nRso1iO1FN/tTS93i0fKW1N9699G/qcsSXgC/aOx6S1M3+rXhb+bpi6ZitLs
oyjf2+xe1E4/vr3ESx6duuqg2WQpvhSMQ9UGy9JIAh3WFfvj6R5gNurOIq5t7sRecjYMW9XOSceW
Gy3GN1s2HFZV7xDj9dp7MYPUp4XMwLMvSfgogMn9IvTDlpMBsMXNyylaDN5vheAouBcS5zD1cxUB
uYTxDwntRXYqlDcWZZJHuvqddLSgfSTFJ96r502Mb2OwqVfkyNcwkRc+Zh/F11+7tN/L3WFk3Mei
6+mKJ5lLGUEDbsZDAC063vPg8cLIkIJ/3Ai4G34+0QYjFBc/v37IT9k9Ua9JYHEBtJH9UVXXR9DO
jK9um6S0W/pZ4VeBr7ebkr9s4MMzWMgOr/VQXUP9zOU/KtfxdUmTc4d9y1tWEbyZq559DFDO930G
hWbmCg9OV11FFrPJkk2JNHsmafqANbyii96YdtK4x8w/TUc8G9O6nLzx6RrSlYoPEbJ4cufPFraM
RTBAFluH1YmiNcAHORfQXhHXss4iDkz9Oow/p8xuJxsLdMPB229v9Y/wWcqrSbnF1GpHFuOz+Km2
qyL6NBbvXfuQpnsf2XxepOId/keU3av0LTftct+HOLjcdLqPN958Cc7gdAjEQ1cc2L0Yf+Pn21h/
m+bX67eWOYvnm2xTKmfJG3W4CMAyYUId1XSpnNppPdL2huD90wIvVTM7Herrv14Bbj29K5c3wXwb
kjepuhbTZRGfS/Is0kFyOCvuh/KdyI7kYZGPgHtgk8pXlLgXr2VIT4zg5Om6OAJFY2PAUFHD72/n
oYJuw5zChcMzvBTZ9Sk9XvpOVTz9S/16yn4B0h76l5W5QuEJlJUjxVzb4G7G77H6ib1evRC0l2gY
lP3FV5HYTz6TrnkH9zuxaEMglzHiP8aAVJo+7zkkyJKWGW17aZNzVGbtRavtdJRX/EY2oSccK55X
GZMjfKBdMe27aZ889/jhF+kyYmoKXWnw8ZNz4XZkmi58xiReiJAY3qGYfLaxncVGRC59c5nttdx/
5n5U+Fjajb8I7azLItJG1b7d4xvENFjyoGxdkDglYtvCzeiwOimgW0457SbTStJWA73vpSt8ZUwo
BkxuH7ZyjQntXv242tXQSc5mukQ+16AD3hUYfTPLE5YJJSbMPWusitScMDMU4EC3fNDpyLG5g0eT
/RpwUbOHtLgzoNTAa+XAry7j4f5qNvj3x9EyL3pxFcjG5vR4+QyU/A/pD24v+KnzznUfG97fUn+I
8LaDVcs3N9cxBhpzLQG6qOkzmK/lovGKYyXM97dEne9vMlpA5Ej1ilFl4S5elsGtTluzCGIP/3Ku
h8aYczxJuc1OZNsmWLxuDWEwhBNuGbQ9hzOrdMK/Kuz+9U08WVxO9nP1Yp1zoEiBbIzBx5qj8eQt
dC8qY8wKb4B6xNHiA/INhBTQJ3ULww/ddPE/7jk1AEsmEDoH5q4l9TvmRs7sDSK0jWcwKLhX/aLH
H4MScb4/s8ScfpaYRnphVSoYb+whaY6SOc/9XI2kmf5tQuG1qNIMqaMvcHpaxMhaYqngIefPQRZY
Bhgddmnlclwsq3rFh1/44iOQD17iFj3Ekv+SbHmxBMCa+C0AtgbFGDq9L9Q+XkE59tGvB6+Nv+v0
K8y9ziObZeA0PabtUVgcGtbqHuCvsX2PjWtVXuheTRfrKVvHiOlE7gsjclFoM2IAnUsNuEHPJ9FH
qu7lT4A0zD7RAbJToNyhbJnKaiR9EKY7gzovQpkK50UrREo/ov6iN810DTR4vbsBme0Io1PGwH+1
Z7yu6JpF41W4763grUdzN6eKY3OI0cb9bHxM6mzYrGhMorwds7YjDw+oEpCVw+krIP7mg5lY4M6d
RRjHiPyxt7r2TzRsNNH/c15giepOenOUoDFL9pyai01LoAfJAY2dr8yFR88mSTl4GbNR5DUXckK7
MBwWFY26K+hDJQ+Np7ThovXFyF+cB3XTg1exgu5k4mreo/kA7UTrD7bQoOjKESWAFj0rUZ7OPaZq
hKCI1fVFWUAuwGbGaUihSmSLsK3m7lOlysvL8a4WbuPTCJf1J/KvgLorPB7d7+B1jtWd2F3rJ96k
XXoHoQ7cgZ0JbpNE2T+dguDRdE7egumhGLc2f6t8bQ2oQmUZkjtmTfGdk+JazeDn/wQEmWDtPxxk
kBrnrAI1uSSHYBd/EOioha1KL4adLiCr3hv8UzH9DN6Izr2tSmfBAM9/NNoyhFKKzlyySiT/nFKZ
GT3A1InJSQRMsJiueDwmf3FIxJx1Bs5RVDG5mL3Tc1udlcEd401LlRseSIq6Sd/ZOR1awrLDj/+D
E+4qj1A3IOihItmW3+jNBBcsjgeR2KFwTMVjhkm4OI7QcGWKwI9c1Vxr7S0Z3tCvGIonYU4kqdVO
brdP3f9faDDkbit5RDcRMRb1Clvz8Hip5zq99LRogGHGwn7KRivm0jYOgILZ+gCV8un5lYYdYH1G
e+NL791m4QfIHb8bezJ8zJ7sFtnEXZUaSe0Y+sqS0EH0XPcNqDFPe1phDWPvMHDIFK7EYOoVnhWa
EYXeywpK2rwCQO+ygoMLk8g4KQbwrFNpnJ4IdlgWEserQJRwmcc+TAet9uV6Zjq0UN+HzUgnd2Dl
6gf77Gl8DDExN4c8fdW5MA21mfYgsGF+elJ9AMVAVy/HLnCxdn4P4OWxRQdvfRa6k/CbQl9JvgDK
C5rji3rs2DaIdNGgRhtUNVMIVBxCbMPHY80N+C5TSp+tex0jyGyRYUdMMF+11Ct9cZx4ONOIG5q4
s3oL4HmKVxrNOUFzIR8vJce/F/w9IATSxKlWRfORK5+99BUn30/6xgXKGra99ex4rVhI2Bcv+9k6
Fv3u1e8ibWf+1HBPNPBpNtyJirM6nVGcgHzM5Zn8psOQLS+6g0qU1H5PYlZyTSdeXPTs7MPTy/UT
cM/egNN0C4wrFXnmb3U90o1Qzp2TxBgdRTtBdlAqO0azRZTMeUft7AuOg956SCMUytBrKADIceN+
g8ln+i2KLn/rGh0nO9DeR4I2eB65EPpspXHh+/QejKcETlzMYI9zBH123ZKPfetYkux72SsoIOWj
WXqsp3lFsQB0gVsCK3l6bOeaPRXc3XsUXXlDohq/2UHkZ9zGyvkVvb3km/i859rDPPTphRkPAHn/
pCkoJ7W+6wU316yOAjYOdJiWS5tjdIhRh8GRc/biVMNQDU6SdHwdG2UbGSh5tC3jdnME4YO0UEMN
buBOzw1XdenKypIGPTQbXNo2MTXe8QFD+2bM/KDe4hngdlBWfCQ4ZR4aJ8lnfDpDJqgGWpDq8YN5
o9oyNic9DcZvjKPZCzfB3NsUZzaBttZKsRoo57S4Zti1YZnQGAndYDeVNGftDFY40qwK4GibSLFY
5EQxWiiKP47ejY9s865g4kp28OvIWW4L0YfqgskHU1YLWhBnlsSBezhI+VXOb+DDMTTwZf6PqfNa
bhzbkugPFSLgzSsAkiBB70TpBSGVgSe849fPgnTnzkR0tKuuLpUInLNN5kozBvXNcHkeq1FF9ODp
sQal4GwcM3NxUZIzJdf2QOJLeUVMQ7+dVvdhofMvJHcsr0m1K4guku9mf4tA1lZ3dEwj54n2x9D+
9NZXFn5BgiSwUF610WqMkL8vrXxZ6wvKAIoisd/GzTEpTvlCYwOSX9cIEHQmzzF0SSedFhLmLcnN
tnitZzPmMueE/5I0Z5jOz/4UMQfbTZYPm+aMDA3HMgATXt4Hx28mrCCfYF8L/nKsExzQZqiaZ1ma
ULkCNQ5bM3nbLBBM8K5zJwB554y3pmOCAVVdJjwF9aNGUAq+0OGXBqjCiB1sScNCxO/YDqhLKMX8
ZH4RVHL8ZD5CkqTRpzCtVLvP0vhqGdUqfzXWpDzskE71dbUgfk9cIqrCJNyJqzpc/NwH+Mh/lhjc
BywxuA8g9Md2yr6X19rTxJ2c3Ez+yJYL9bcIqYVUYlLSQtTLF3W8PINLG1ya6SJOnGpngpLmIQZm
2YO6LA3XvITVKVDP1XjRYMwTgmaXmSuDd+nfCHQrsR3HzNPRal3US/6dD9S4Eu8koHYonURqW/ui
OHT4TDWbkD2TCxJFFYZb6RS15+mRmixU8MXdnsEbk3sw4yhlFpbIDX9hzKbM5KnGYk4FJYt4Fife
thrKuC1s2rogom6fo2l7HXIE9g56gLrcj+UeuxhZUi8GYt8mOYZhLorsYv1CK+kI2QolGKkFYLuf
0AM8mOF15m7hTxUt8QdLltFCYyeUbsdE28j6Wpl2he4R8PYaDxUDe6basOkDJKhHPBPMHoVtVOyR
B0NX71x+Fw29kUnwiZW5WrOdiEZ6sMce9YdcvAvye7bvlWteX6XMRkozfy/gXIHbJN3vYliXobo+
lWvR2119eoanlPOmOs6quUPMeaNsxG4jW+sW/ITlsT1Jck921ZTK4aCX5Ou67b3rVi9Ap8CQDeD8
Npqrq/QvJXwCQwCnR/VHXgI6TrrzFJ/V+KzXp7A5dcJBFA6xtA+ddxwsOJkI4vpXGkwjUDastqxC
4pqAN1pLCstj25wJv2O0j+YbH8brhH6DAd1PZNNgzdnCwXCRaHJ9FgnF6/iSTjgwBpQAwNqJ2T28
GbgvU28ybyjwEELvpc1bzqJErb1X8YcPvzBvsrpgbasFb3HP9BPd2/uoz2KFnI297qNs8YbIFc01
G2UV58EfoTyCrecbi59ituR9DtqiFC6RZ5YHgzKnml0cUb3Pte24D1GrMuqsCL5FK+JrIxwmf5CW
OYklrYaEbzsUWyKHWW7qyhsYLkBv8pMHZasYNr1C0BzAxbEG0lBbCnSiq95YkovdEguak7txNEDj
SiepObM4NrpPEwt+dZoq7rcF6+yeneOLzKp9CLWTIUNxkDBxsk8k5JOVYreRui9F/LA2fIQarVx+
IatEYkxB3yQe6/CEDWGO3Cz3VonuZWdFuyl39llJw7hpY6fkXuvpkpfQPVNidSYWwt2XHNxYv01I
Res7zxXGJMwt4SptTqXohRZaGQ9HahqfWeWpvyWBahrR1VuZbfhWHKY5yYTQPCiOUPgPPJNWsDf+
pa8Lv7SsOHrx/jQetfKuEwZJiIJud92MHZVZs5EV8r17q6KFYmBdBqv/hyUcPhykDYaPq6nlz6BV
wfUgjvz2S4gu2TZx/xibe783kZlB4GezvTVx/uIfZ33v4SN95pc+v4ho9rik0bstkBOU1SwnELot
fn/A45/VGiOWXO+wYfEggPR7mNlHXL33wiVQ72VBZsfBgPET7+C16rAM0EwQMh+A514nk8erFZI4
yZJwpk5jwtE8diLKa9N1fo44YZWqDg5SzD19x+PBHQvv18fEQ43b8xW7humLkd864rXqcVJvQ3Rk
ij97eFIHF7DNt2SgFRpueXqTkZN250Y6vhvhSZWO0p21lryB5CoJC7yuWoXp7wb7fhFriwb1BgGB
c0L3jk+AQzZi+PL6aLY/ST38FMt4VK83o74P2U10MWHF2taC1vgpRDvcNRZu3luunqE2iLPhIblb
4CZQVzO2J95okaRvsNtYP3xHjIrNBmdVVhwVMrQuanntSaqp6e6sSxIgqyUUBI+fXze0QhcjuOSB
zY7R1ttHHz6GrY1TwhR2fKHasl8Uyh13DYXMXmaYtGD188IoLR6DAGrqYULGtQ0eREjiwMJDEzfX
8XmpTVBt7o/SIZNn16xJAjVB5+Ouxe9CAK2z+WzatcaW3G2/D0ihINmCBK3lFCx/9IdPHBt4zPQS
BoIT05V+q74abU1Km8Hc3dhEyNqvY0Vsrvu0FuBNm+Fo4gYdnTo75sPyTZsOWnEUimMlHovgoAhY
e49JeIr5wFBxrzBg6/EnRqmpvjb5R21X2U1/XaoUvOZxiPadCanzaE2nJ2rgaka2FwbN7L5LD0p6
HNNj1x9b/ZhFf+PWR+yByEsFiL7BY41iqxA2eMsKZdso25IwRFCnZJiYDgm84yK2uBzWlrjmDGwC
GC7HMr9UyBEqDMUnvFRcLVrhEwhMIUBICCKwaiQiy9d0HzNCbw+whrZbbFnp9EZqHrb0Sj9P+tnq
znlz0mMbhHDu8kfczO8YUWsLrIsVMqR2XbynzyVWvn7EirbEsIaDCDA5cs/q0D3tTFk5YbvD+5xj
06HfTpcDq5JsNe4EzaUf0G6R3Trpyy/Mc4hu23bqO7fkk2MRnC4LHuORl+8v4zFCIGECtyL+1uEL
zqe3KHuL1TvZkFjE98/Pn0NKY0AZ7PH58OqTLEklIId+5DlD4/XKO7IGPG8cASq64g3fQF2BfHCv
ke+nN47QITlP35ZudlrSIo72g7atdTeO3BwvfLvqyRQB94ED8rVO2fuccLDksPQeRfhZGV/Tgwxe
jGSzXFFcUwzA9DW9n8wCtAcvAYi0E+do5fftZ64ytf/PFyi65JGgeng5IuV8tTOrXUQ5X++q7/DL
min/Yuge4uutnG6xeKnPBZz1OfOCj0DKgCCvpngRV2tWkMQmRmtlXLOMemYziM0qaUC2rArR7tA/
r1+oHYnKKklWXRiENWEL7FcKr+sLWdDtCVlScX/VvSElgtoSoEBYFwJVqINrFVG3sdUCSBVQTs9d
dgmbpT4taFRM1BvfAuZS2LHZYKhvxXPMkz73VscAQjbHbbhP8q0xz/cGdtzZPPMe0IFXS2mgmF5G
zD/rVa2jduJGWOhEK2xfok9mQZB7RgRmcid4UYltaL870YVK3amSvc5wHHp4dCYbcfCbZIufT4PT
ce6zizle4umS5Zdhuvw80PISx9kPcVjJPOObvq0UK0Ffyr2DD0+2k3NnfaXhF5GwhJ3s+3JOw6bC
lByZk0zaLfYjLkjRI03ol6BnYhMl/bzmx3ZIKsa5Y8wmOliRSn9H4nqGGv8+j5CIiUHgqx4mdZbf
eySSQAF/wnyr+34yjalhePWWM3qrHeVMS2XJ267dZgrciXG8FLYryPedX1EQmZxfnjbMW302eofF
4lUv3+xgOpbSCQPryysMD+vakBliPDWOubbPJDICZMMsjZILRQv3qnRLqovN/vSoKYcJQZ1gM6TW
/03ffK7WOBfwCf4m2qw8YWjw6nYt4vzaZ8YBhhFmZTehQNmk9n2qzw07fXEtyTRQG9ANOFyhKrBi
xbCsOES7IjJyRibefMdkuWvCLCGFupKYCnmA4UxklDHUWiaFKFn+JgR0GjgywJd3m4z1XbbhKwtm
NcE69GQIdtW+bXaWukWC1SGdR/RO2U7Vv3y6BzHYGl5u7KPxeM1hTbLcm+O/hH4/mkRNnTOJ5+L6
hMLngi7X6jkAMLDuMg5Slnf9WiTKK7kWxVI768e/GckDEhfVOwRb080dTG0oryuvafYiT+eCgGOd
m0WARCk+GYyeRvVM0wuGiXk6AMafeTokpxUf1ovgAZzzxRrdeNl8RM1H378/+3d06/gogKAiXc8I
JOg912u+MDPC1TGV9U8eJsKOgYwCaDh/FGHlEpj1bXYRcJYS/Uq+HucvFxct4+0Oaj98YqJCrFBz
uTnMGMWVYsPzHGonBbSTAhjZIqtHS29ONM6zln6YtgyEsPX3a/m5HskGFqCmz1ZKeFYnYw1YBomJ
cK3C96F86+wTMFOGaNXTK/ywZGexNGTQ9LtqgXXMOt8l8kOAMy8nwEXjIrX/AdrUzevsGPkGECN0
aDsM6UtDXEAgTr4jAiEQR/+M+lybFxKf6ADLp48BX7Y+RRJ7Mar/iQnX0P7U+DKM33H4NeUflvlI
KM+wQC2LYltJfiuRKTVzB8ErqwLjdLG75vKbkexUcCyqnwgIgE1UK4OPPnkYLv+1wC/o0dTl2xsp
xkhfyT8h1ypnxfGdCyiiH0WWp8+X5/bXsxfzLm55jgE9p3B3hLXZrbM3blibuIF8Ae0u3xArD0vp
fbJIOZ38rtv/StRnZ5pBivDqFrM/u7fDRnPdbOU8i8V+oZkcKlkZh7XEfxLetPNUzG9qpwHoBsqx
1HE06gvjNlh4/0Ewb/X3JsR72fNmflsj01OsHYVFdmnGaz5eY+wIySGGvJscBvBMbjRP9EHlk+Sy
DiAkTGsLNilrxeEgT0QfnI3s+qoYbF2xBCxJQh9PkXWqxTO2AH5iuS3YUUD+wTizXfYQQRZafRlf
5+l5lgBAgPJ9fvY2W65rpVzM4JwZp3iXtPtW3SmAXGt/BQPEb21bMk8j6bWKt7zKwOQXKCHy12YN
j86OQR8vo+dySQnhLpd6jrwDK6FXV1DtrO80C9XaNuNO6bGEzGkWWn8kjCpKqSIPTXeI0Dad4nQf
JHuVVOd+d54tEOmNYUkEYyfdxlQN7XZUttLyoQU7PDjGb/aE2qNS1+m0hX+K5rSVfO8fANS2+Kzr
DwNMhEjhZrsoUNgTbiDClqoLNjiQ8dV51laWAQd7Q/lNkzs0G/kj6IDkOGP4t4/+ZNmXl8qfvEoD
YE9UmRg7wF8J2Kw2/iYtqA/3qk7CylH2qmVYEMl2yTFYnFPhWmf3SH8jVnBBHkTTUG0uyM4jMqQC
X7CyIi8aPYbnsm8MgBnXHDYMz0WMxH/LFcUkLJPMjzu/C7fVa2vwsue7eiAKzs5blHZ+2PomU2Fb
OAoYmd4M694M91S+sdZf1iLSer8Rt0a2f91kUPLsXl/E8s3WHE2e5cqAkEvAQXQKm9CgsFj86pJJ
7NoJeeELQbN3feIg9rHCNOOpIzXLPNUYLvFKD6eYfLjsoR9pcL+iyAazLQ7XKL12ZEKw58QRWxqb
p7FJjI2gg6+cHcdissJwg7Qww+YcHxAYyizA8KFh0lY8blHnBz6SNDP8RF+z1zwCIpF7ohuP0OMd
XNEcFfT//BesyuoeJSL7r9UqcqHyG4DTtFWX7Fk3xbs1rPsQ4RLV8kbC4cIvqz7PzXBi+bcH333X
cz8ZfEGaQxbvL/ysw5uoPfQcQF8+fVSmE+5dohxHhqMyndxb1j7K6S0OHxrxcatXA40vFD9YXYfV
fif66UX+koZ1GW34ePRuL3bo7PZRus87bHdYwBlnIalzLcZAp7Q7Gu5mFl31fsTNl+1VP4s3Gyh6
ELb954Lx4IlNi4k0+XWtHVHHqukZ4VpDPDysU5RH2nqcViUCRFsnhWdY4xd8DmsiZ3gTLO5DXEZn
SvTx1Bfn546pR3cou8OJkgpRIckG36JC+t9yJsl5uXuj+k+blRB5XenBFTA095dYm71Qq23rGK9t
9WG8MVfDI63dVP1tTN7T6lNjL1F40XCVBDvWCOnYmQsWmNSb+MclH5kkDGuyYk0nweiIYKF4ryJo
TG6/CDnTPpku6cEmZla0/pUkWiA0FsZvGPQ5ZYnXW9wBJ9adpO1hUfqxTf3FN7jQ18Y5uAZ/WLtG
6HMRXt463GOudWbdySZX1hyeDh4hl02qUvsD3kggcLbcXcFmYdwZNrgy1KOCsn0hoBY+BvL+SBDT
j04S2buO43FWwLNm/K9eki8toIV1/jYSyJJNTwGwD0G4Rt+5iDzJOTCDd7J3+LLA3lvlivXkHqn9
8603rmx5g+wcrsphO9bb1k4ODQw/XrzEjSB5YcrPdkl6lapVGNGRYevZYKGw/7TGtvEI+LhyDads
pafz/L0kSqjtPeuPWb6J/L+tswYqe19bm2e8La1dQiDowbhgUjmVmcOOgB2MD5J2XCq25dbFVh23
IpwhXiSNT2WD55u9DVtlSOB8WspRjq/aH0lYGcPqD8SGt1Q5cEhiUPSZgTsD+HmM5zXSflc4Gsk9
dHU41DCmy5lmxw+p37pWig2etkPfsl+mzfdPBPj5OQcCYWHKmmVWjUa6QVngx2+Jk+z+eVHk/Wpe
raaFpUWxib8ZOTt1dAlj76/0CF8fxQu7H9fgCaGEjJo8POXVkQnHt8RIJmt9os8zPEiKiNeQYmIH
rttHGD6M9hG9UDl9mMp1hHrePVArmf8khnjWWqMbx4EmeV9Y9iVtL7+9hvcueI9OXqsso2zFgd2h
TmGQfE/0N40V+vAeu7XDy6v0h2d2TKYTrjzX+FDZuS0weqXIUAOiJBZZTar4khm8dQhKXLCn12vN
AHV0OpeNtHWsaxsDlJR4sCzeYgoXFsY10DOE77CTl2HjGa85MoVhMZLIttyb9i9TelqmNDS9IwVu
isy6tkkAKje/ajHStaG1Okeslyau6d80GuQNIIllJPQrTQJTFdq5kAHxpx8wlUJ2KHkjvImaQ53D
IetiPXDKgLEK7sjjlOHeyzc7tK3chkO/jXBtBn4n+cRaIjog9kd7fQnqRzUSHe0DQsvnysoWFnMg
vbpreZHmpAjFuKI/f27z2Ocdmmb7SIJ3uPalM/Mm1EArIzrYmORJDwpRwM2vYKSuWvRIn923A021
YUA5TG6tbPXG/6LbNc+t2XmN5nz9pDGSqCfOoVmUGXSl2Nh/bMjqjmB2ePc/lGDjkiRbtQEFPG+L
7okwr3wjc/XEgTYt4uIoYiQ7cBNMziMzbzmRDY+seNenjz76rIZP+fXByT8tFGEXRau5SYwRWsy7
Rr305Rzp+nq5w7EuP5mOOEjds+BTejTCW9k+fuwho9uFp1pip3qoBDBFc2MkqGTI+LjdQUx1COo3
MLIJK8xfJ7AeUbQgJfoZHEgSgdTH4m32E+vyZgdHE+nuBuHPjzOaDOsu2GcI58oZP2zUO746s9ui
0Wp2BYrDCtoFvvm1UK7reqOQu+z8NycULtr1S2+XurIcuQsIlCY1lBRNaHSmbZHS+L1Og7uc/2OJ
Vg/+qH+Ng/8TSN+FO27NznBz+xEW+9DaC5gBWGa9jo/lhEPM5fuYyu+N/hj+9dkSpGo/+jqYVexz
IxgBXyEY10SCfBcJlRnu7r+YMDMGnYSOENxhXokmSELvv9vtqlvO7ct3ukA0HStQES8ewRYX4IE8
Cs39Ob4mg9p09qMbkS3oIOG8moaJSIltv5xgQuN9KPYgdXfuYF3QwUKInbECw81CUvH6SCBMZR+h
+fjYWXaw4tvaintdIphomVsnrTu8ukNL6ZoeBwC3+38EGn2OxeeTTNju3Vhz2GH9oFYEvZC/aX+e
iBaGFcEYcbcsPAzztHxEOrbWLloX/5D1QREmbgg2NEtonmBYPYsmQDTzgXqNZWxY3Z/Qjqr7bhfD
HcLcuKCHV801A/oXDij7vcYn321+possDQbUtUfWDhCPKmiYxzpnvkSX7+mYJgikiU8vY28+T3nH
rV9+dumstgYSleMtJfrmPdTuORmrM2mKGXnA0J84C1R9safiPnH1xjMbzgBP1hZM51AhwlxCOflN
TzJJ41oMPNXqpqq856KLtgpQnIzwtkOhHy7xwJ50ad31aEshTboyVvzhyPInImRibXzbez0Rx9V9
sJaivhv0XaWjhtk/U3Yve1XbTdqObPo+mZ0a/fgfkUjwTbkgrENQXDAoZbdOToNyQxpsngTUSebp
RR2YnXqYP8kxaw+DPSKp4B/uUXnTnlwrHsxYUNBoKETLHQPvhBrt8AQVmD/SkprFqS2YGv/CYqbt
phLTtnUieL+TrxI3LmcaGq/oi2ewXE3DRpHXvehIuQfl7UnaeOIRw4jtVo+3HPoJa/kG+cuGDZ2w
e367p0NlmyqwtvAgxGQMV1+/V08sOfyT80TdxVVfH2KH4Qt9n4JGmvWXHZHAOO6rR8bK9Jj9S3HO
pstKXXSPvF636SazR8cAXRmv2fXl1qEtsG2cxOjM2ZpgILuJy9XrNEzHrQbfyULgsM6z9YsPPFj1
VJ5Hs4Y/Slr9iazbp3CNuGurjfR8XLE+eAAIK4ww2tvz+ejj9yx+t6J3KXqv1LdX9WYB+5P+t2wv
NlNiK8lptWY/V8eHcwy9uLroR12x/5bI8p7nqT+11PwGOAmHOZNk+faaMg78oSCvi8ATLKfp+K3Q
Bx+t+lxKV624m51tQaMGw4f9DPD4Zxp8xuYX01zMAe9brf+szK935tPj61DaNgSs4SFzDb/QYHsy
hYLh/YTYAh3FzFtlH6a9UADcILf9yOy3lSHMK+002C1aDrfpEAeHFG9L6rXlkem2u1gQd8E4jbiL
tNvswWjx74WjRn8mzAsTlg5ZdWzFA0TBfp5YpzI/srfkndZvn7kf4a1e4j1tNAI2Z74XCGHycfTW
l1tYCkx/69QHBlTDchS2dXfr6ocyfgwPmHa/jDAT87Fu6N0kh+/9K3ofSJlp90Zoa/196K+jDdyg
YISgDlcIBpNyedaXVvFa5FIVgGKeozO8Rr1fD4JnHvXn59C9BzGeBvATW4OLmoeawRZROygt/Mba
FPH2+doZH0F0S4I37YRL++08gqsRVusCFvXTa1WIpivLaUHLPzdVdFSLE250HBgJZY7X1Z7xsL4B
2qNwiID3VeSL7bp+uyRsAfAICKOx2N3JbVV3zMMgZxxfqtugEuve9fLtWdwqfmDYxrVfLJhZMWuu
Z8mbOyuPqvXd5fQXq1nQASmfIiCpPYqAqEbe7kZMHL8FemIKmmOtp2B/cPltdh3xxfRSyf2V3Ovk
LptXriAyVFJ9DhwiO6Va3T16G+rmtP+jRgffIc6a7JKXvEu1LbjYmiQDccNxF7w9K/owxRkC9IRz
oHxmLNN0SULuaC1+Pbs4SLtoIv72/Jo9W+d0LqJWoTQPjfpyFa5k1dYjops8kTfMOciKX1U0Y/gR
imzf9ntZ26vcQNqBRJUVPpSydBXRhkdF9x2m/jpePON3TET2pF3S6WopN6ZXYnCntmvrN2m4048L
PtFxVeKX+mbOLWkRQELI2ikp9iDSSnp7/uLC4hYori7vXzXPEODafCcXRPz4AkSyPDsWxrHNT2Zx
Bo27nNQl1xfAkZiP2lzh281Tz+1dghNyuyUH8blXT0RFoU5DpOeehI4E+0PpVhaL/i03NdgiwM+t
5KKI3Zrq5n4vLJdlAkd67o+V7Vy0dFWv9OcjTt4LHkH9w4HMezKIrNL2yUZSLyrPOMEh6VVTLtZR
lT/D4d4hgChndu+A7rHzyZGR2e/c6xU5e/4InM3VHKjeieXLIhXdLhoOBAYFQF+jS7SQC8oHJ6yR
3BRYC9LN4pdsDGWWCjK4snHFe8M8YJHLfiv4WuOTGE+kOiOs/rnmRUMtnIZezNwPjx+sJiwhDlmD
Oq/muJUnzDZ3nNeluiIebiJJJJUfU/U5PL/66Q9NYkCm+i1RbvWc2T47PcUno72IDuJdTVyGHNTn
7HkYkQiLNX9vNVwsiHOhirhUZmO1k8Vdt4iHuYjFgYIkkLyz0XMQyy6T1yp6rQodypw3Rh6O5Rcd
ge0Nxf9RyngpQv6RiDZoImeFweVwSoYTzsZWdS26abQWe0R/thuNvCaTcVXH8x9iaHA40gmChZ/H
zmTxcSsaS8K5mKBO028p9LhTQ3V9sjgzkqPOnmUGSjVfjNhVKBkSAxVbgvy14HyP0vl8B+EpzeEi
a4XkiBqUq8y0yFznGp9Im42K0dCsC465m1NRf6lho4V6WvKaHfDFdMUxAUmNitby7xJUQfOioflr
NkhifolBQwjvyH+7igmuAJRh+4zG9Knp5HHUmE7IS5l5u7p++Vb+AM+1eBofYvMRl58kw43EJmv6
RyIvGNWmbvgB4Db+M34Fqjv/kJ4cZYiDXojmgp740CeHMjmcw0VvnmRS1VTgvHW5Kakx+kVDz893
xFurKjymO5MBuWe5fFsHLgHuqmuyhHlnjJI/YtXucTBr4rkDgEtkG0HBc1t4D5I7+XdqeZtCj/mb
LRHJYu6aAAWOTZvzrE7Zt3B4ytAAXJrgMgWXcm3Yov7QaHmI52QmPZO0srVi4crcst9SQVIo27Ej
42OHQ6OU3V2PV+3vqP4NR3cCyM3urdqr0s6qdz1J2BlAaj/2PhQN47cPxl7KzjDs4/Hg0v+3zUFg
/2D5KqHK4wKGdzUr9mphiQab/DvM/z85IZPjB6pfCdi3Z8a9yJmOIdzW2O+aK4VRC5cJLdznrMmM
PjUbSN0ERuP3zyFPtJaaL5RjFXDC+Kche1jmHa/QuKLUs8hzM+CtLAkuQ5SKj5d4tQhNoe5N4mqA
xwvMBFen/iWUp7g9803rUaZeHz2VAwUHyz7mSuEuPNM0pEDmujmTOEnO+B5DNn7X4XlJ0jNOWUva
dwnKM4wEKzqgCc7lc5V256o7p8rJqDkGTzgiJx87l+zQcgjlexg94uYealfBVjKwjnMHV/y/Di6J
tnSKkXgxOVPrg5rvFVdxgw/yXJr0oktXvME16xD3NXoD/PDIXjStB0tegL1z7czzcGgaVxvdFyjU
8BApO8gUUrgs5UOPZoy+f0GkF0p1NBRr4ZRnH4iHxPK96B6TGxtnMTkHUNbJRCjrORNBwVDKhMsR
0ePo68acx9hiCD95ThaT813O8Q6Xwjo9wVx8RyPES1ZsJH1vmmoD0kc0ZnEHMGHK5Po2KbfyBhXN
gdVDhB/br5e5jd0MhlPrD6LdZ4sY3/6LwM15b/60tgmKHZ8pqcYEdjEO635Yk90wMRnF5qfOuzJS
uVNtZb2HkG9+99lXBmkZp/UmWZl7snm0nU7emrFl2r/jWksI/9jg8EeDzjlGe0EYHs2l/ydWDsSr
zwnZIbHUcMoZDxqutjHrU6szfDqH8U21UBF7WyQ5vTSvutXB1zTIUQtmMqg8A+I/1zPL1n5Lsktf
bw7LUVkIydKCP7uRmP5z3Y+7dNyN6UHX9ooG31sP7iSzxGBB1LfrGZBoO/1e1jUzq3s93KvyJkg3
Ajxlkwn5HOApyAelOcoII3BEHtt4LSUbAZgDt3S7+hEUiRAeWZhRDDN9oq1cpaOfyZvtQiMMqGWq
venlTU/c0cDv6JaMNzGdQ6yr10VNoHbBxU1L23HQ7RnyzjL9wmLN4pvPXTHsJ8BNq0Y6t9rFGqn1
wX/en4TbjXclubuXCBcQUj7k6MT1AprdnBMVRNPWYJrAgsKz/xbtoY3npcGQ7M+EJs03a5fMJQs6
QP7KMgfCHV1KzjrPQxZK6bQ6KyQf1r44bJDWREulWEjIF+pFCnsmXhP5DmQH5aP1ATgnhQr9OlLa
/6hVQ5RzTHM3dYFzflZK6UwqBHLgmfsu02OAwNb74QUr8DPtfcmHDfbVN9PtIkQZvZiEQ1odEMP9
qqewV5IROycTK2QkjY3RFksiwrvXPjgl6KisvVIcxNchKglx3qscoKhhMIubbp0vkWT8mMUbhfxS
m0W68lriQEUOn3L1/S6tL0JxSh8DeZ+cd5XdM/9lHbBCT/XiRcwJerYL3g8i11jQpfOUgOEAjA8R
XxvAFGXDl7zn7zvMNTyjM5cIn7j2j98jfb2F9XVBX1806IiA46AOgMwwsAfcJ8UxCN2y2EP9+iXn
Yie0TUxgNPrZYy3vG0Tn2E2XNJIi0iR8TQ/r+zcAjGUM93IMbbPunR1YgOKfpv7Fz5ZuZ6vzLVWv
Rn2tjXO7Btpp/U7D02ityrVSAI8hi2nPEbMbsTVmG2TpEmTw8cZPw9T5hEjQn7XmBKWY9eO9JgKe
CzlaiTCxgCqL329WsmxAhF0CUpo1d7q9BCdzD0q1SEkmCL5VBi3GhN/hrF10MFTqCERppGWCOU5I
2Z71tsz3I9QemjZkgrqvfCbkBHeMbZni+55q4necVawSrwJrVF8hfOEYWcgL3iIP7MHQ7CJfeTn8
EQo3FZ/2Uqht5MaRcAlfF/RMr3tjnJW7OfkRz616kupjF+1f+b5wf/DiePTZ1xB6Nf+/56hElESS
ZnPARLrPeUKEi4eAG124bY8NN/AuEone2bf/EqZbLVm/m4pYxtOWSG50S2G9m8LVr1cb1I2YMHrv
dssvsu1iu7EVwsLcsFgAmScSdh5WSu6yYjrRsTfYdNJaW8oOFlJxITtyRFrlVlnq7dfH7tWisJqH
7mNwwxZsCpcpwooPm9Yx0rsV3KlLbIf5vFOVniParJ50ldAeErnWCFCHeVMFELC896bzbL/QkpZo
JrOPpw5i5iPIPpyqdgvExeMls0FAI2enKIcpU8Hma9vzoJ23v5pKb8QuHHqHDKaRUA2kTHh3ZyCI
QuD3Au9uoyyJ6AbdmRPOLaJuDVZSv5J4h+wYE44rFxs86CmqTF8W/EnwO4H5oZ9T5Eu+te5D0pbA
wACvRrxnye+isHnlLuo3BL3pbdiib548zhzk13WOdnoTeK39u+r486+2T40oUMfeCVx1cJI1FNuk
OKTPFb/bCO/cGVsrNQZ40zFbkk49AYSdKdyAfjCRDm9VA1H9uFVO6VbEQWNd7Mb9NZmJIOrR0DkW
wi19m4t+U7mm4paylwIZ0UFrrcuaQbxgXFfPr6518Ulm7V4+JoHfsrd7brJ8bdywTnbjKqtWzGxM
l/VYYyxiDlrZI4gb4x8SAUKmjcauOcOdeWQPXJY4Tq6oZUjOG7Ou/yHqvJYcRdMt+kJJBN7cggAh
CXmluyHSVGGFAGH19Geh6okT0RcdPVOVSgT8n9l7bX1p1gGedtE3zC3swWFVfausoWBFEiUFXrvy
R8MDWpexJIF9cihwETyBcEwIwAtpV5/Uq+L3U3RU3pv32ZM7kxLAp6x7wkv40vgO2mCSlhpc18En
05gpW730vHT5IDCKbNm57lK0TXfd1sNOnzAIHatdYbCUJap8J2rbUYOTuS+1HYkc45L+1fYw2ZzT
4hU9xTVf3JPVEZ/XTtN2sKP7fn9zoFetBDK0KNeNVTdRu2CiufTRItL2Ol7VG9GuJ4sU0WXOBN9c
EcTYC44IPjLeZKz0qw0gW76N1+L+RichXd9HlEPQXFS0kE7WbWUC51k4mWckanYdDuPZIMN9eRPf
U/Gd/wtjVnUrE/XLVhZnOWEjQSzP2Jyb/d6Ob3X+BvnhgfC+fWeecP8PnNPApoNLgC4dyDtCughG
nz/cZg8P3vauncE5SP1mq8yaZMv8utX03c5Yzqp/V1a89g6J3Yeq3fm78hbGxtagqogOCiIPXVkL
gMchJxhhtSMXRXurmY1uK6C3XOZuly2oW2LXg3ub/orp7z8MuknWSPF+Vd+E/lWRLikqASMCFOtn
JHz2geCUwIe3sxP/v3w6ZC6T7iS6X/vkKsi7RDj0pwQKLiy3rdnvkpKPk3Vrs9pIBEOGZr5tsd4/
Bx87SX/+7zjzsSiTbcMijPgXcT4JTFbstyAi2WoI1PjUYaJVlwxVBnndkWZJmG62EO6LZgH3VNmX
P9Fom08hGQ2LTqjVAIJlHdMHiGEVhdljWz6YX+3CzsaOkjlsJYouBOQVMRCvHODc9BizxgvLmdKv
HxJ0vLBUXfx02LcEpCgQrycnyt5S4Q236L/51EQUIhTcrzujs/Z9YrFJ+7Ht6qWqsVBwOIakMP4V
eaEvNCmMmtDoCLJhdOnG7WEEINNsI3FT64FcbIAlqU4BW2W8gMCGeOmS7KSVJys5GK/3sxRtB56T
elbq5/ewn73r7yKo9dtpTCnfHTJBalTEN9cUCFhxbx5pvbOUGGTe3ZfyBbW5NP430JThpdczHJaB
Jio2oLBMajpt90+akC6S+G88/t7nAbBdgGLjwPvAa1mpfKOvomEDQTavdhlK87qZUQEjgkmZ5+/m
M+iN3AAGcymR4WylyZZXw3u9y4Zj7DSgqaKZJ2qkK6lY57RL1qY2wpzsTkfG68z6U11evbvwkdRf
wvW7zX/yx48+/Qzi91X8vsHoMt1HdVEjJM+zQVPWV2CckCeY56gme8kmLUKWwdE5XI3hFurFThud
jOvz8Eum1ODFeAssCn0r5Hst31+vh2J0yDIWuoWLYlkmsmVXNMQAbAiUa1CDEKw6bBELDfPwyYJM
C68IGys5NxQ0s/wjUmexCdkSGcoPoP7xytoLxsaYJSbQ5erbEm5oHMQqS/tlJ9oZ750QMR95a5Ag
WHLJj6OEIuabXT78WvBj/RxEHrFeKBk/+yS5JUSVI/9/IxfzkMAWSz9GIngvgrrNyCpQtyl5rspS
/Ka9arpFmaNHmTn17drCwU/Rk7HXWw36M5iboHgIV61dp14zHFq0bumen5Kjg/AVxR6Q0bNyRsiT
M5PEFhX0wtu9fR8xKAIbwC29a0TMqDzG21IO68jvzmjVf1+ut7S/6THcppvpXnOkPbznwxEtCtrM
G8rwPWb9rmf1GRKwXKJXQQonr29/7gyz4pPxADHq8O+8Vv+gZocGy9iOo/zxPj3ewfdWEsKjnFgb
ZofxEqfX80eQ3MvfqX9c/VLly1hkCb/GfIuuM7/PFoayVT5u3IkMZbq/0oewqZwULZU5U8fI866Y
wisXVb6YfMLkw1r0pKJwH07PQHpe/Hz8o8Aw9KxVGAPPjXLiHoycbvl7f5ORv1zxV3/8cunN/JyN
Z6hEEVv4Puy+i4vhv6i9ZBrqKM0wK1Fgp+YX2moUHXGf0FgB9SfRc4vcu29ClthmElbqhg12zGk5
me8hSKGodM1iOUa+0PupAdzWy+jFMQbCRV+JocRG+MQZgTjco6gOQN+AyxifRzMEGgWkIAksi9hc
q9W6RhgYK77R+5HuUYfvqOiuG11dPZKNOYaetZ5SIMKrSaEk3hSLK+ZiaDwoEopqOcQBigS2n8CZ
Nn1i79rd/XEuHq+3w93mFnFEZhqYwrTgQRoZ0M8ZxgQ1dWOlHu/uEVa97DIvDKXiTG0v53Mac6A7
N+aj856bmAiRuWe61JbTfHhIRBDZibztJoYgu5u5v6bL4dmB2wMBWS6eUkidVG41uhBXDCEGAjeq
n8RAD0/W6PKMrm/Rph22Iglgxh58EObx6XCrjqkbGLc5OY3KIalXsrxOXVQXjBPvl90jgD6vDDjN
9oIWyMBxT4PPwTeF/YBoGdLeYagIDj+l2klSLumqJmTsHramfc1t7Tvfin8HN0y0XxN+bUeCTqAb
7zhhhNx/ULpesP+o18NkHUzx+IhPvH+QsWfVURaPquTEbPMuV/kbYQvoo2R57WCluPTXpRez936G
Gw3yvh+OmnNvw7xfp6zlkw3pN7GxU6ZDz9fjZ6za9rDA++Skc73/oGu8tQfycpyxB/4bNv0GTJkc
BdUUKOlpEjeCaqfjXpsOmobs9Nz4yXRm5kNsDjaUR/ldZb+8G67iotLfmPQvu9xpym8t/4mZiSeg
nRY3r3Qt2OSIhukFNqm46YxQ7bdszkhLXljCa6372sX4E0EyjlDizgrMkjfnQobVT/Qb5xPepKdC
Et/aPQqwXY3kjPyvnWs+kwlxtV2ZRLwy3Ts/mkskOTm+t2socN31MO63RbKijr2RPnIsLyn9kxbU
9cp62pSY9Q/Le7u+tetKXlPZ3z+tzDbuXpwu+mrdBbebPcQzHTnm6TSCzkIHM4lrsQuo12O4kVda
/RnWWNw3+bRNQSIPbyUk6WYxlusXM47bsTZZrkhwV+OVoQQDJFiBP/rfEg71W/atltA9XQmKLw1M
DKJpbjggm6R/4s9rt0tZK+54A4JgYXchsVBvTuLNQ4YrM86PV8Bl53g2Dg+7Mg6PbNbwWMkO8kr5
PbIqMiDkr0RlO7JJVOwMNIpxTuoTbOous8tvdHD328UCx538ZAALjywq1A/Sm9MFacKaskiVwKo+
ARKgGQSUyf4+G5yxdEgyQC+PzgMugX4hlTOvXPXYMd/djWggoCZ3XpKt2b+XkGK+fyPX+OBghpKg
aI7Be7nbdx3cGHt4Vgt0aSqO8nE+3mLTY+7bpkySUNTZTbbI/LTd3uGUAFxN18X7YWR8xB7uTQTF
kr8rVu388sc1xZ4msm6WisA+GqnVf0sJMsUez5Q1lhLYeHPgpcFLVyV1dDfGydEeSMLWBrPuX5VC
wWmzz8z4ZjIrCF6B8MvaDtaW61g4oAqGCbLzSSucOfs4/sqwexkwqGYMFGyrmDEOwg8m9Jp3a35A
tpnNT2l9a3fWS6/qeInLRdkuqe1LHl66WVSGR2URUglvGh91lWizPoPZ4UjovigUeIMOAcNSJqWI
SYV4tZyWKcUwmbRDoJfBQyArIuAaPqgSOk+4Xab6RMNpvtbGGbOPMsw2fcU20cSVXs7uN8MqWdlc
vduyWmSY+hNqu+lIRER3DRrBnzj4BP/OaM42MtcZ9oabZ65UMmycNQ0sa21dmeO/+L71OQMQVHpK
SOwCmM44usbDHpJ9PwXQyTcQLQkO0gwib/dvqjbZ1QSv5cHadgWi3kw3VxYXdho0D16LwRt8y7uO
4yaw6wX9cGSG+MYp/keXnJ7ruudJojZBaXEspTO1BbiArW7u1OogA3NAztoeu8l7Ma56qesPGZ7M
gw3nm+6rMKxrfvIJsFOunCFXDO689JSQ37smWPKrax7ykpOiv1Sd0wNTzDYpHcNXFPLXVDz60Wdh
4KKoDvr9aMRuBrXKxU1FKvGWDTbMmfy+IXzmr7CU4kXS+qxDgzly+6ShcWrcSDzr+uLu6j2YQNBR
jkVuFFaLUwEFotxKWsSz6eiIQXMP/Zt+mcOYa69ZlD+IpB5EmzOH8XWFnPM1X6hJ4PnCguLEsEnD
MR42i9ywSX0vsBDUS+RUSTB1l9RY8HhC2imAMfA1/eWnPk7iJ5v3rEXw/g6Hgb3NnfBCZV+lvHhv
wF5sYwN3hMWPTohF5EIfAbdAUhj7mPxb6863pdWG0R+ezhqlLhmiGnBR8rj9x2933zcen9bYFONW
kX5vfGX7CeXPFlHOkO6A96BInd6z9LWG7JCTfMs1tRFf0YdJXpSeeW55+LHloJ69ycv0mzuVuJvM
+RXbrUkQFek6hmdUp1jd90QqlYu7wB5zI3du8gYWW8DUb/0ihgJ7wJnxhsZBP9fR0hbES+7UOJLU
UBuPDN5/oD7paJ1Stv+2QinkkGDZaKt+POrpohWdjNU9ANn7LkoXSNQgE8nQrQ43jtgIRvKi521N
7uJzfC1RhJBDW3sEaokrQV1Dv3/4hbDpwfekNkB1Ji4oYshkQI+hJ8iBKL/gv4X8XWJlF81aUPw6
9TNrr7BqQxTxPchbER/uFBjiCsgzkVygEvYIVYUNVAdS1qBBYFsRPBOnNstYE9CI6TdID2UU0uDj
3oDH4+VrAp1XFzsWd7xlYBEdhSgwQINAPWH1uXzoFpyG4OW83Zj0XP18M5QfQ/xFUhGzO7JhERLn
HgyDkW4e1qg6LqxyD2Be4pOUO116nQpHJdGAbcp9w2d4Se/yLS8m4ieKlBxF9tc+LhS4vyXQL8Nh
A8gMd2x4ZS4Ttv+o6EC4gBpW/hJFTDCi7BndUVIO+GVZxagw1hKe043wKeQniA967NovSatcE8sC
VWLt0gexdjt0xdql2xXFqYBiZvoahuyXrLyXfVfHvZOB8YtXLdl/MZEYTt+8aQ929anpkmXZcErP
9q/pKG61cwSHOXi9fjPJWQMnJsfZrZMtlZVVI+opzfzRXBXKiXx2vaW05zbmcc7A4ofVs92cwFT3
c/gcChFzBEmNDkS9HTH+pDlcB0fN7Ufjth5so3devE2y5/ESeXkqrh5Sg6iHRN5NuJxni4rIzeKY
PFWzPmWgBNfhwKq5k9hfwkqFLJUuXqKpF4Yh4SPdMvdfPit5Dz4hz8CwmZ5AJiFqml6iAMiXhovP
mkkTqYD5q3PdtRetmo0s0zW80waFL7qim92jTgGLksnbnsYItcYlP8jPX6G+Ha3HHLsC/Y2YWpJi
j0fL/MjY3aZnlFfGGZq+HLA5woIMbT1+hywqRJc8PgvGUSUac2085bSCucJQWIgbMn9xLd0winP2
fqT1V0nNSarFiRfb+nCVnGgb9x6S+wmFc7TWYYsc03EzimtCxBES/hMSlS0+k+X1b5LSwb1yW6Ao
iKJ9KlPqHvX2aGhcffSLdoqI+Lk/hrNiS2j6nXUn+kCTNB0WJNFsMkLKDTGgYv5pPefwG/eq/yjV
LxOF/RWWAnO3p8KB2TfFBOubGsw8pFgHbAMe6tvjjamNop4VcKzqIW12mNZHfyWx/GiDr9UD433k
14NvkeFMiAHkWqKb05UMonAMBtKln6k+D7omJjLUfh7JP9kyZ5WeBvXCjpaaupb70/2+ehklo0jV
+No5KVlUld3TWKu4K7PHIovdkTR61jlrFBKCGV7taRF3yKdxkfSdHo1NB8l/YeuLck3cr1h/2q9c
wiSIPSvbxl60fYkfkqohsOBWmCMMJkhe/FtQqru63fWmZ8LtKxBw5geMQk5P0W3Ln4p+4fSr3b/3
gr00t/9+1PaolFFGPMs89MIPUrAIM5gl+KCLIdSkwUss5clQ3uaACzJbuRDpat79B/cxYJOuFDth
2IMYvO5yUkjuR7aVjNg8ovHio5yfyIZsYC2gfGC/vdSQapsrTVl3ZYjF4zRBm6mnLeElFowRgHAZ
1YaDKxEN5ot21QWhiszOSYhGa9bNbaUcCzyjlyI/tASBpPvrUzZKcWNIPJPL7IZNCpz7csJ5SRgV
LfwOoSQ6hQx789JoSTkNsyIEmBeHgrxsn8HJiCbjDGsuE9m9efeVo1GuOESM2b6Lu0US3gtsKvpB
L45sJMD8YeqMDZfZvp9VbvXWLkdkmtCYBlsNOnWfEonZLnQcWA2ZjdMR8jsKAbuGHXhQVz3wfAtL
25aVZhxtpQcDX7LfvGu5riJKyWN0p1yy78RMoZq8reXGMx77m7Cv5YPZHpuNQO2bL0VxVijdKhqU
sMK5rWw+QYI+GvCmHrCa3oGGClUPitYlyk6ddF7Er7330JdkegFo68mXkXhiHN5taeNFdMXTHrJj
mi0pRqKGiJ/w+jfNVwxr1XJ7xer5t3bhmXUgxeWNUAGAX9sQANB/DgtZ/E+ymQs7JJulsCU4vr6H
Io5uX+997ebfRH5DhshuDItq8BBKgKGg5SyYGizGYh/BuqyOVnxSMHQWZ906T+jz5PXf0k8Tu7z0
vlBv2JA3Csj6XVoe+guTP/c6bAd9Vw/7fNi/PORbqjQCBPPJcI8ZQdf0jQGAXSKDyNsRD7LhtD/y
Yw5nw7xbRss7NUvk1ZMDJoxXP2VaC14dzZpNhkP/l20LwyA4olQDuFENzodsRTpQQsjahOfCftHz
IusiPWJjrboClhXnJp+RnneuPCy00yiST3dxtEPNiXlq3OuMH3nJGlFQ711OrYzV2/0n/tG7/3dF
NGz2raW2Idsn3ivou3w1XYpJoI7UMmS6rcktjesNHtYz1K38r/6JbrOtF/iZigp7sgUzDmLlmWi7
ZPRpCMmUlAjm20yHWLTlZCeC8LJnXVlLIc2yBADPASZYAnmtvyTjmw5VbsYcG+Mb9yuFdTW+4UWI
rjMHQcg/kehpv5nx0xo/gvCli5+mCRHqVY7PBFLLO9IiirArA1D+BOfh9p4IwWNY+kzauxsfpBey
GaDI5LLHqgcej2pWM3x9WqroLXACkGsww8U3TNEQHf4KmyLdl+k20TcdMY1T+DBBZO2tmAuE8Vo7
xX/bdIOWUg/ZFRDfWbU+KL7M9DEtXueN9HH0ZBTceC0wMKAtIS4K7nO2UbKNlW3IkowS2AgbOI+I
ZhzZ/0epIt65WjsyNN9upeP3b2czQHFlnOXPDO+NzAzFDDV9m7mKf02OQghNBYBKjST7+GiPmn/d
aKz1IP9xXL+V+nsjfySPz4dDw+tgJ4KWSbmn2j9GgdHBjxA0v2u8+AFSSgflfpyqcyWfdfOSgMhR
XmXl1cU7DBXcgIv9rhVvgg+kYVr0dqXsqFxjf06gyYn59h9HlWkBuToGDUTwLxCaFCLdpvwTQvZE
3zjRiVgi4YD+XVtZX8Z1r/YnNbmQ4qXbQ7R6PCPJKzjAXBVkbO0mSUL13dauiAr9evRi/EAtcjAf
VNr9nTc58Uqta2evaB1oHfnz7Jhli2mCU9osoqWPKP66R199+81TSjxXBeGetR7ingWCZ1M4pBtx
2k/xUYfkhkjyeN1cNy9Vc9fapsTApe6rcTOlawtbozjY71pHuskG/wweJQSc1KqWQXr8ccLL81sz
TigeUxtXfY8wF3fUzzF1VGI+yK9b1oI/DH4dL+iUaRJaGk8Yowj7yjnl9b6NFA/jMj02xIKAcoZm
jf5OMfzq3RGNY8bqtqABC17qVNXy+E6eF/vhkkr1o9dWhhxco2U5LQ1XLj0TVz6a68bVXFsMKLDR
guGrTs/37oCilrDgdHO3wltJblyyaIQ1oXMTSRQAdDWfk4wJFUlC1BE1Jt5AcIk4VmjUGFTViM1c
Dp3stlIDg/w8WbDj2m7qNw7NrGW/Cgttm5k7ASvP62vzU7uzrFTCrGF4felpKaAFxkrX2fhJlNam
LreL9Rw9W8+E1vn1D52vWeo0Jwa/j1ffvxF3dH8Ne/GwQpMtNVEoj30LBUw+yO2RM4oSH1nBE24x
kH7+hFtY75m6iB42vyk05K18tJJXyaKZ2Eu3AxSHRcFRzhVZT/6B7FPcsbdxk0dr/JUfo/kqKbY2
i2KBOl2PQoLMzOadxmJ8I1jHmLQOhjTXJdJ3+uReOXbdJS5s4XaeWI8PpzBzBI+JB7Z9OBdn/p6i
X+Y27luuFwMqLGRnEKhWsleYZovMZGi2G+8VvCS3MOYH7gpa8DrsxfCjJ9KTufr+vqAU4Z0JSXxY
t/fN4Nk9Mm7EW6bPA+/O/RQ2tbDzfOFP5Nmx3yk2sXYCg/NPC3QwTb7gaVxdly+/CjfoHrBo6MoR
BCHhXYN6zKyTnl7swbMeIexBniIipK+B1wEiRXjhKNylbZjiCAUjaPPsdsZlat5FUNXOi5YJU00E
CbXk8CT4s1MTj4l4pL3K8KYz0bPHZVkckuIQaU6duzjTS+tMvPW9/9A/IGA/lizeO3PzYEG2K2Ne
k/Y0hMZtKX0P+VYCZp3tcIvT9whzMLaKSJsdV7kk7YWjJyLNJFCPy1JaK+keXKX0gSJQqWzYtZjP
4m4/X34YzFeSsclg33RMyjg48Qb3IHsctXgfSoLhvI7vy0mBh8DKxsF2cx+FiyOgt1zyNyrF00Aq
QmqZl119yj5xo72+WHKPkOzOb29S2xl4pjaZ/JXGqytRkdIXvmbMRzg+ov7cjau+3ZbsQ1l6RetE
csvr+119QxeDdC6zPiwcOfHyhnJFZv38TAHTq9nwzO8uOEgQMOkn7PeyrRnwsFbKUqFgLJdz/I9z
jZf4nxn1yukWrp6FY/Nq4+xXd/fRKTyCsdluwAAYpv9nAOiYg2UPYXNRrYZ4JSjBn9hmXI2qmTUX
iL4WecoyM13CrVFnjjE+zkD7EAhTA/5GNDpxgDOCh98df9ZMOpm7NTI3VfvR7vIMngAqbgoPN9o2
z0icf4/c9Xt2Glcu/NwEJTo6+jDOzr/KYA/ZWa1PMYhvdc/UmfVdNAvskHTe17EWSh8I/wFMVm6h
7Qd8NBgiBMZ2hGbnvCXB6r+b2+iY8lnbHUk+erRG94HkVtvl4+tLataDqcfM+AAdZPKF7WMLrTc/
3HUopSLv7j899tfIidHEu/z8VmDc6MOivSGUYexZhXK51eySHmLNZjD2VnczlItd4b5oeH+xy9e9
g8Q8M+14cOPPnk0kuvw+CEjz7L16dK762tqN4xtAIlTO9ZzsQqkJthkvcx87D9JNWdt+uS9VMeWa
oLQ9G+Zdbr7yXWbRwg+w9kq0FWQLN/h6yTfv3X9wBtqWUgkizASSN0srkVN1buQxQNLEVb/SQvuH
MZWPXVdcD/26tfcEUiK9NJXZD60SRY7yFHhd6w8YnujpTs/IP/cKVhO5sROvOzKArPWAuIjlIuaA
OT+5L9kTEy+z0v9U0AqYg5Xh3aF09Ej4oHZMrY12DXmaaQ4b+kNChmmfZlyKzj9w31Ho52dy2ovH
T5z+gseKP+X4D9rZOPup5K82P0z9eQ4JA/uhhVpGmOUaPv09Pl3j07wtxi9F7HVxkLV99exLC+YI
DNIfx3wg295NYacEehC3O1k+gR4gWE/vAhmrWrnov7vHO31s/z2xS4nneC6OQPTRMB0wDPR7zzI+
S7aCpqsB9k9/s9pFLxQXP8rjZ0p/4+QP4BXMHl3/0dBH5J7KvM5gVucXzTLF8NYEOP6l//KTQU7h
+2DY8zB85rRTGrRoN1Mb7m4brXBBaNgNT8nto80/Tflcjbixg4T+N8H1uUoX7APabgHJW1X/WwlY
T/G0AojBsHlIb9ZHOT8CGHNZBJhukiwj6rPH0QIN8KdIfo38uzY/dOQIxH23HK0Z3y9uIECOcHAW
bDOfPCLvxhqbFaQbL8rk9yoTI0jG77t6DW7l8p9VxETftDY21t3XrbVw3eBulgPq5qHZ4DYc50Od
2TKa62INM5CFbbXMxllKyGoDGbiCnueplmC1AfCC1ca9mjkZswhcDTLu8RX6bogFohKgmL2M0pz6
xfh4AIzwKzOyjY45Gy8JiDlv/2vQp1tLWRiLHk3P3bBbzUnJcwNe2HljBfvidYxexYbQ8TeNfRJ3
4BMhphERku44KFha8uK6PX/6oIXFpY//VMkv8nPFcGPtU/oo/PotI/GLvF6fXZpGPHq20M9J5WbK
Tj9rckB8a0FbwWLylBApkpIR+d7FXyYVb/0zVr9wOy0/MdbJuCi+9B9XfhKGAVSmLVO7I42Wvs62
3bP8HhaNvHrRE8nMpSpHgyhCIN/JTlIwnAHZuHoxFbEzrp2EnPBYajNhQ5ifjYTvuz8oVxtdICSl
CDQ1la/TLpEyEoe+jIGNPVZjt7biTYcs3wjPkm1ZsFVPGeqM4HGbd9/TEGjqHFIcJ6tRDY6wqv5W
468w/Kqs5Do4joeZ6DUTX0vAPNl+pn0Ry6Cme036GujwO+WtevsTUUVlB6bbjsJKEtFL9Edl7NPb
yBGKluWggx3VBrX++7C+JzeLt7kcSupGKjZXdVWIXs2C+PGfR2HgFQKlnSbOP5HuObRrkrabN7l5
65o3ktpjD21Lz4w3nmkXygcojFhfAdNgIdjCnJ9nuWO+b9AU5vvpDe/BUM3eA754izUFRBbp+o2/
inRsUDGWutWQOXGnPd7bx3sB2QySreqXfcCOUVSQe+MpnNNVZ82Omh8qbY+YpgQNMm6s5+NlfDba
u9LNPEOp/okKWMVnvnRYjJP5HRs/N/X1RROH6n7VK8o91EfFbAYsvFEnpHnxAKy6HFa00oNhF5J3
JwIUZI7oGunC6oI1ZyAyckJIsRZPsXuLXcHas9HMpl0k4auHeGSDrkDPmveyOenX3hEEx9sBGEjE
TVuGXbGdtIWa0PMv9QEe4LIHd8T+UcUUFyReZsykIAu1ENkX4yrhaiFpwgu3mPD1R2uGZTEuerBb
1LJ0+cnuJgRHn5sBwzW2VdN6vePfXtyGwyM/mCkD4S3TK+4Zpsn33Q3pXR4Oxiu7j7t0MsqF71vj
Ubrv/WqZX48q2lyxO9sppBxvT7ZzWS4L1WdLa8COtKc2zMqtNYXaFLxhalzY+5YWY8l/7Mt9Vx3a
fOaRgWJV5ddCeKPd1o5Jdyz5B3LrNsaWhWKtX9LlaCrT4wVdT/NWfU/T6kZ6QL8XutkZlt+cPvkg
rzW3XsX0lSeRcBFYMmbqM25nrQfYZqnQGJxT3ekfRyM/NCqR4Nt/rA09qG6rVvXFFJusj3DJ2ICj
URIvpsLTN+Y5wRo6e6v/5tkWtS+sDeVISKPFV5HYIz0ixpRZo1KzDv9ojc9C/aoIGmECtDYJJyCi
SF+N1IiFaQcwCZkZ4/+kXJJJRTGNzViEsJivZJlKHow+elptVSmBKq77xLOP6H39TvKOCRqrdA2E
h65VIZAPNzZ60DWiYD3dDmzbDAj2ftbucZv+AY+yvg+rUQ6abKXaRsOvtOV7HeMPqXqjei3bfZ/w
VvwzwUPswiBvd1SwKH7yUPyY5c+knhDxEC1NnRn6ar8HKR6XO7E6QLxubgvkzERnm6XXZAe9we+5
fVj7uHNiIEXqAic/G2kCLbHsKTZxzhDjXXV6ZwabAtccVnSpchfU1JPpnLx9zecJAvHf2UmpnLu3
j4PswWxna3x26pEBxP3Pv3qCFoN6AhtnEKAvC6BJvSO7YMINpOqoDa+jfNHM8yM7/yHZ5l1X3zR1
Fw9L5Rn2MtAs0yuhwXhWEWr9qVVvKCzS6Njy/BJ9et3Yj2OQINiOlohImG3s5T1HB2Pr/xVsts1G
UhS9CLVm62/2w3U3jF6RANa2jSv9+kZ6hCDTB89nCT9QcIwe7WD3g2NIIB8FSLxF4K19N2Y/JroH
/JhmM/sxmaBqgOmBQ1puubDaIGW/qtkj7sl09SACCqVTtSy0JXdbq6HJD8RkpU8rGSKS11VfivJl
3r6m29fQAGP7qIp3ngTieYZCfTeBYBIzZGzAmpYieZEnjqGG47ndix/Vd6w72fAa/5FjOvuftPjm
2iiUE9EvmeyYg4CAYw7S3N7mct2yhZhuocjMwvVFWYRX59iLi7I8ALVsLs30WsXgYJ1Yeh+jj+7+
KVgfkvVBgIQWoov5JyrkHEpJxC3ezfTVvF2E9JyYH/wwbiqcSNwVBYfiH3H8j+UJ5LBrOcx6Yph4
5N5gUuUg7+MLT6yarpuI9GfAK7grKWtJU7HNM7N6nUlSsp1+iUn9iIcDEzaBdgzJGHO7uY2jO6uR
tKCrVi02fus7acvPKiHXl/86+nxYd8jv5m8ukXwUK3kwS1SxYL1N93f1pzbJz8YNLgpM6C4KsCnl
JEZHcqSPbBhoAiYIW0iXxXXgg74qWDlKMxIAKEOLU8C1GdqYDECqE3pDSXSZ2ik78YNnnvye6E9r
rZqU2K5QNrcEqNTWIvrCAsyEmm0kE9/WA0dqMoF+DktrkoDbFeNMK1rpPmYIlg+3336RAyzxk9af
KZlj5zYe2gGlcdfdMn4sesgA6e7XWtTEPJkfcv6e3S4P9h97LdkCSGLaxeLERw6gcoXFeVS0WF5x
ejtGshcV0inDutzHr1n5Xzainp9YK/PqBD2xrdt9ooAmDG/W2rxISB/qoCKahuTzg0RgEP5keVMT
n+ezwpqcUIpWhn14wDBAT/sBOWsc5u6OWrx2Xwv+cxrcC6Sis/CB7CEc8+T2MAKGPyQdsH1U2tF8
ykiU+mz6cvMT33/uDzdXqDS/OvUjEd/E6VLfTsg8H6nrtVFQF2Gu7rp2O9iHIls344rInLsSGLNk
qhFs1phMo8Zd03pkno9PqD6UQMHaXKYyVOGUhi3HNBR3fNL5vodwrc94a2z0AuuwZ2a1CrbvKbxG
ZsGOrXAq69WY3iXzFRLhRL2fv6etjbZiUHf/xEL/BFds4tBmI7jKJA8qJeyAxb1mEv9a9ed0OpLQ
Y8VLivLS+VvWF3yBuuQKkgf0zFqYj+9U+1Tz96h7VckLZAEWDody3OYEG27/5ecyACM993pb9UIg
dbRUroowAwHF3UZuWyCxpMDcUcyi3YZSRvru9Y73Nqifw3wGPM3gSOoemkOah/dhM8v8Y9YUyz7b
WujI4N+ViDod9E6oRkDCKN0SDZMWzUuW/2PqvJbbRttme0NCFTKIUyIwgplKJyjZspFzxtXvBXnq
+3fV1NTMWGNLJPGGfrpXd9Y3LrV/5FRsMCuIi8xx1hhVTO6vWzm+t8Yz8N+mnGQs5QCXxrdUvCzc
oUWHlh6cJ3XsoGESQRYJDYHYKDeUvdTKWsCPiBPyDAl8PUcHYJVRvp1uI4OG1MFyX3GlrtwYIwdT
JBTwH0xZU/5wJfG//lAlMXaFTvdTS6SLvxSIln+T7P36V+g/lP4DB7KcgsB+m6NXRMPUv3GnafjI
5/vgTY+u9usI+VPYVUQiZbzgJ9lkCHljsGLcqZWkmd28m7QcF3Sq7cmHM8PTKk+oPOBU+Qk1Vb2q
BNMo+hp23L06dVdxeySMO25U7TNYtCh4oqcwRn3zgvH4fYgkIuv34FdOijde5lzlb1L4GAK1YcML
M3ZbVcG+QsHVMZoXrrSfXwbrO3za+Kz7U6udwqtc7uvuDLWnQhqiZqw9mXabs5xdBZWH/bzSUSM9
naGRCrF7EYr7/sDIpiwe72iw5Ol8G0e10nsTXL4/5XD93o7ma0Hht9ewOMaPDPOgfk3WcCx2q2wX
Yj6E8ztsBsMFtIxTwAaVuU7hTVW7DGEWfdbA9MbU9Eer/rcAvdph7ASoQJ0rV+7hG/24DS+RePVT
518QHsvUvyA8o09KO6uY9hi5uKyKpUKspYQZwY1ykIBoxzWWLqMNdnnJjbf7EkZlseafbc8cl3C/
UD3G6Z7ciFFJzQ6jdolNpjoCfpgDb6aOiE4U+FblqRJoWvKG2ssjS/BPvuAlARPto3PKvoUG4eFg
KvuKgmLU3wDfw6krvHY4W3tY5pZlFAvohD4f/Kams2/6vdrukm4bYbUihDFyf97X6QEThX7uMUib
17AEkoJT+RIalyS7SthoN/rwpxv+zMEfdfiO4Zu/w1hikQ/I1R17gg5EG6j9Ajsx8WY2nPxcHnsa
plQ4S4uJ7VXpHm13bT8Or1N4/hYxYPw83vZ33FMisuXjFBEU/kAcXZ7cpRwMIoXOlHL/jrn5lL/D
IAmHQ9UcldKLd2az1ylB8an8RdKzSOUFVGNmDs2K7XhQ9cMAUdk4JKSAiQzbFNsOxkE0Dk15EJU9
KTVRWlJquf+cxmenPrr8zr9JC1596o/zfHCFtWplCu1jVzE4y9mpHC/CW9c82+L97K6iPYAu3i1x
PgaGp+te1pN2OK/iswwp2A78D9n8aNGG5nea07iUXtkOxPHo49c+mdHJ/purFBs8CBekkqf81VL7
bcOJDlMEpwKOBN1qORWAQwKehPNpBTikPcYz/tvtytjG4kLEp3+kFre9uB3F7QTz8aYp1zikve5M
gMXQ3azkknj8KdGA+CWXu0jfdat97hA0E3ncF8g97z5MgF45wAQYuG9T/vJaNW8RUo74npNsm9+D
7F2u3lhgMXMo54KiQEjErV28QW9gEcyjy7VXTtyziZMYjD2KJbpSB9syWLy9qEzVgf2AJ1K+JVQI
DpvXRcePH5RLpf01QuLVQ5evgZLK0IzWRAwygGW0/ZTv4XGb2+AsoWiRUIBttWH0BcWrY1zGF1dA
+h1lWsKTINhX35LqCQOIleWOwnCy+TBPlfKmC7uZANIP7ZDrQ4xO5EaxM9+4By03Co5mmCQBVFQ2
rdryz7uANUViMEZgnRDKkQgvTrTWAQhGNzXvRA9WHk47CN97cXxRs3YyJ5nxoYwlwBPzzcwwMzmG
E1jvQzkdBkd7T6rvofomeq1X3wHZ/je46Hb+mJxPKnAJWf9LS3fhNcYWyFNAj2W0AUwHgJTFCDDi
EtBgFh3hyCyu/yiioDv/oY8oVDKtpIFO938A/zHwpMCjR0FnA5icXHnQogTTXDwRbJZdkZ4DnO7c
YMF2lBY8yjZzUBhoKNjRRvWPBuvTzVYcaM8IcZKQ/hS9F1VqyjCv0S3mx/9yu/Iziehe2cIkUEWi
++sXra16JHfOQ1xzOX1zbG7XMzEauixcie4bFJNgIbnD9kg2L4Ok9mWR653lIhSsvkU6g7LdtGmm
LcxU6h5FntRb7X7nvI28KLGDCiArzgq33PpF1oq8TzUqMjrwjyxxPOC00ICNvZSEIyYvfCc9Ykg3
RbAG80ggkhykSjlod5a783Ln185jD0B9Da8rgwVKD2q1d0mj8hWt6c7Ks1aeyMLD16ges9XBLw8Q
td2Zd5w0Po0+q19id1P/9scBF6OIoXu7Erexv9ExlfWbqVjinNC4iXOOutPXToPrL3a1wc2cWXho
02tYvCvGJ/PEtV5uVLo+3iDD6/HyfOBjoM4dWHGzEJeK4beWIvwR9/PS9+mWU065lLNZOkAVfBCV
zwn0UCnnLnQjjpuP7I2CSLTOGzt6NduSsGWxpZ8GThY86V/b7bg61itcNwcRpN5VPGTqV5/9iuwx
WYMMgeXxDxlyb5ZGu73a4XE+xuEuv5af/Gj5VeV1VdfQitHiSb4Kdjl+VHR8fxIZtwDJN04VHyHe
FafiKK+ekYKUsjPnrYBM/v8tZC0vG8nuH9DBytw0/UaRMaRvZt0l0RdWB2hQJs2MTyO/N99F5Pjw
Vievsi9wzOIVJgfmpHySu98xvtiMZhArE9Ztvu9ohCI77fBw//OdheD9F84fs9eYraKzXtpBFhvD
YJqXv0WMDqENMkb5EiOiZbTFHH5RVT9KF5etRN7QwZIU11X2wBKYez6fpMNLW5TKILYGEyYi8CRd
/HNbnufyDDjCJ37eOsT+RPlJQ9AMo+WhUtzKNABvUpme8m0cLWoI17W2uejCle/0Jcx7PR1VYoyh
5hHwgMcJ4HDcx0ScJfpNT0p74leMxKMifO3L93G6aUu1ApOs2sfAUP5S2gtqG6SDS106CDJV52GQ
RhbuAGQgFMvnrqO5ivcmEpjdubmI7ZmhJZa9jUbgNLmF4WUiOrVUSZcKE4OlZST0sXNtsIhmRPt5
tT6i9jNEnSrtbEDQ9VY9iR8vqdZy+ezKJ2EVgUFc8cWDyICMXcltVse03hTEGyD19bfZjlLmdtuI
sglsWCHBRXdiQqa4SWk92F3dgSXDbkMuoOtQw9S0j9RDR2U8DVKPcH5lHhocoWwrBFXsRt/Ts8D0
YFJ2Me1O63LYRrpHJk/VPDH1ovhcxxemh1AqOexKHHxpUVavK/li1Kd5OPMt6FA0WMWuNdr49Ijr
p6w8uxFM20fW0Ndyp0FVFn/pGMXzG+9hd6I5NTgTzQgL6x6vIKdg1TiaP1FOc2eb9WdjfmhoDcOr
FJ8qzctSjupHBqAdK6eGiQirEOectQloynf7zZLZ9d1o4PBnE0tlZrnL5TNAeyJa+Ea7ErrWtsJY
wRx+tRrSURK5DmVecO0ZS9V34UbhwFTcQJFl7y2cTCpNAafI+5XMOXHf4jZacB27TAJ3s5v0dRG4
ePr84L3J3prwqoCzMzF5eysdYYVAPnftJRssMo8n/rokSgOmUt80IwlwresrkJ3kIuSbLvxioxmh
JBRwkYMkHMO2EK1dNmzL+g2dhJ6XnBlqfDAZf9nmmgWSsPtsq5E39Efe407ejfXyBq/M42h4NHfz
5rKeH9rBK5/tsM2YJuqeMVyN4lgIfB/iTOf7WQ5ORoRsALFdnQ/EdvOf2G6NUUGWlTg2QCeGv+Xp
0aR8YITMM/Htkg9T11rwp3sTM6s+tTCX+B9aMVRNvcwBaWRugCaa7ad0R7u61tjJllLtSoe87jS8
hPK61G9y9x9eKgO9EByqBXJil7NbUUMonjuCshwri01LzXn9YCkzaHhIto18jWmo3wvcQOnBegTp
foh3neiF9EtUljCdSqoaAZ//FdrNqP3u1e/BgbO7GNVN3znSNonSh+VrlBlCPVaNU8jrj6rbaIGX
yHbTbQyYKdgnKWyYHfqkOb5u89BrsVgpR8rdQKGNT0Pc0jfrrt77xl0JoN0PpbKnMbHX11HzMGQU
Gpj4BJTvvXrtT8NMk5tD8Co3rbp5rakXKB9UD2LDymg9t8jBKZuXxlDiVp9WaKAzaOZ9kzvkhNiq
HCIe+9FN5H2TcOgny3gJRcIC18LO4nWCKGNuJY/4QcRtSTrSOqn1tqr8finDougiUUHNEW40F9DP
C8KfM7rU7maT9XND8m+lbST9UvWXv51sjdH+pamFWVRirGDF4JQ//RvLIRILFGhNXPUEDsN1sros
rR3tXfMfWA4EJ/fXCeiX/A7zC/d8j7OpPR/u6ZPu5MH8SPuPsXBTngNrPQfXQbqUJ58qsR/cbl9s
pC8WFFQdnxC77lDtNegOH8JaTiKhZxQzhmsqbEvYPevlEwY2xNGLSzQ8e5a4LyWkWftrNX9iPlIz
YjXIyG7mQnLnC136LNLmmV/Hic7nKTkP4FezLTYzLd2k8XbAyT6hJLY0J8Tb9ZpczwsOnZU+KThI
acEd5k99/lzs+dZnfvUba+Lp7/czFx3cGxTJLMVt9uKXaMZ6ps6JdhK9/kT5jUBz4b3h2pxvsZww
CWE2T0VTIrmbEbTAJ2BmQdhz/BlXy/EnMi1x+79ui7Q8ThOcsOmniaHqTiJroLb5m9nkPxkSQz5M
2ZGBELgvqT76la7gg+6W3FJtac260y4VfiLNZnOR2Vz+9O06nY4hj3/wp5jfIdUqxd697YSb0hzm
hg6rw8TIv13jzml9GwsSkvJs43fRjeU/ZMEfc/wtKm+ztoHEqgf7HDcMk0/ibfjVY0c2nIZ6aUKS
0YOIQPZ/LKtkWHfUAJWMPXAEfPosZfQFcBInayPcumXecoCDFfFXsFQlIAVPgCbGoyLI9kKTjDY0
phbChnydKvwmXZRyzONzvcMXPsBHBjZKLeYbgzSELXJND0CUvNI/QzCv0hgkkb2yfOUSyG9mbCny
V1J/SsGHUb4NZItqqz30XKffQFwKN0ZwRDXI2vP6MJ2DN7yUwrMpI9STHG23Ir0KP1a/RbJeIRKg
Ji8znJQxYGGTUSponA+h6XQ4GjEloVPs4vDMH09wlNtWVriGRsEevhC7LJ1cei5zGGUHNvVfIgVi
Rw7W3JKY/sBP5naP31m9aDfMoRgKf0FI6+MH6raAgNOTJuLQ7WBFbPprotok8VHPzcM8HPkoTN02
Y+pmHgA4c/trKAezIs8g23WDjsrMm48j00jSYiuyavNBS9Z/eOl6dUP69p9EjuOe451i4JXpNnxn
4a+gdungImhIC1S95u811xUduc4uMFc0p/SdOCq3D0wOApewkL6rwywRSYV+BSzJQjzG/xg3e6E/
UPlMz/0qO9XTJT7GEIxirx/pPHVlYmFuDehMdSbqfgfOw1ckrjxw2o9yPFXOCrsDZzEIdU+Q4aVj
HvPoIOZ7PMxldm7Eq5izzljNcnne8y1goodQIm+wH6tXP94akruVo/NEZBaNQT/KnIUWbzTgg8Ub
bQ3csrdlbNedV7CBO9Ubc2SzOWs7nZf+mIxHtDB2CGYjAk1Ba3i+hPGE9IvsbaJ8yqdaWCztCyo0
sg1+SO4p0Ai4JWC0wrOxMPmY9QPf5gp1pOd85hIu0+XutvJJ2EZv34tddLLDK9mWCfMareP/SZ4x
h7z92HvUrtNHXd/96dbG9gDY9reZ/MKDIibv3fqQYtEh3UfgFOmO5JYId+6K1byFb31gpjFyIGJ2
7aysf2MFxBSQJbQddA9d8227KB2RadxwrAh7DPtqEYV3RrPB5wZzeUli0Eq66aPN8iu8QfFaQqHn
SzANjosUSIpoObWte57fQ2Y8NJsuI17ipAuwIANHeC74Fur6SD/icMJS5wjiZ9W/q8ITWjvrqczv
itB5Ir/e+NfVr1B+b5YmC7BlKWiVE0Ur1Veb/wrj754ey/OLqg6KoGpLonIJYpw5UHDK0NO1/1cG
zzlw8bbA8VDzZu4EWDiCp0veyPnaK1EVQXcszkXqkpy+2/vp3iQEzZnPxLC37f0NUInxUdAMSDKZ
d3TeTJ9qscVBO76a8Ss+OB0amqwc0+5YYNy09fQzhS/5JctrtjyuaBDmR90tLoG/a0hPcjTaISxo
CFIEg1bbFjQh/fBLcOF8gsJYZ/ZUs1usu2BDayY9rhTaie9V8knZc3hKdrXzYmaTZDbNDI7NMZrD
sp7j5FTPNRf06Sj4h7o55M2hfFNxKdp+7GAlYPluLOYTx5FWpgxwuydpAPv32bT0Hcn4F3dsAYNG
Fy24V/L1anwhAAitFdcj4R3gInOL5ZC+dufX8LXwN1q3D06S8irL/5XolR1NovdV9T1Ll9pn4PYp
0IbLW6peFWBmDASzE1eSieN5tBfnfZYy5re2iXhLic7l/zF6FxWtJZ1wFnEGZOuqsPngoVXzwRvK
DX3nJqwuVGavDeyeNNXqxJiuzM/x7kCyN4nfgMXizsjuSkKtPQ6iXYaea27DbCv6m4hgq+hKDQlA
8Be8Xp64pp+S1kVJ4lVxna59rzDhFAcDvZReVDiGmyw4kEBIMwjPmNB3BcepbMvvNO0A6KiRYzLM
EI/kEHRu55t6RvZfXF0hxtgQcRKHM0r7Vty+hEO2irNE663M+ae3xNmjVp/x9Bo5Gi5e9Q40Kxof
CTS5eo0htXzkq2cZrTnsBsKbVtMU9ZnNnypR2pOP9dwaDsNbYBu9YwzQtF2gb9Fd1jZg38ziCGMi
vXKSIAAghwtgbiJauQD00tCj4tWsXge7nXGPn8WCLtg/HHtf8r6Q+lERZyvaa+ZjNh8hKG5AXSg5
bkizF260wZGrZ4ngw/4e4r7e1YyrMEat3P+hLqFzYzdc3FZU+GHA5MNjF4lD0DT7k96rTZFsUs55
gze+Sduy2OkTSZ8dTtwc6/c2mSmVe/Px3zDjSD6LV37sBJoeR7P5U1M4cOOhu3OtqFunZqj605r8
T24GQWHg+aI6fQOp74eaLRDjHGiG80CsSskJF1M9bGm/bQMgl44KJZoymnGBK/nBETRIYnhpCoy1
OA8w1JKL3F84Nt+rypZMp/6pnwVo2NwZC4TrF1HPVqMiaaAvp/UKIbQ7mtSbIn0eGVoQqIeVmNn1
CmnZ4p2c6x1YyD4+BsQcWkYLLvn6oL2VIzBFCxBXgSDZP7U1hn8mKBpuwfK1Ht+w9SR7mMa2gYNJ
ehXq96CyVFo3lhEL+QCxuZnDnd9XVegsxhPumi2b050q65GbxUl8T5RXLHTGRiIKYmrr9EsJPCy1
wkWtrqEOelqRPsr+SyEQVaGW01iwU89yfh7Ms1RcJpp+Je5tljbBF7LJl8QIwH/TZD+4efkaay5a
S7w3DCvBfi+4L0XWdUkmCrMVlutEOrfSaXz4rAVHyZ77/SrdlZwkjI0K2dqalE1AvyVuyHBnGp7P
xrFat77reUbj1AJz0j0hVTneyfqhI7Io8mHbDeJuElETF5YP52pe7XqXwcFmCqDRFHyTwmt4MLI9
4gAgzHDaWmSIoy1N262Fd12OXXFwuT2YycZI4DIsRHGNakCo4hNm3D3i3WqPxwyELWzJ8EZ4bJJf
YyCfn1K24ccnUA6/slpt/lU50OE4w+Xfv1Tj2MzjwM2NG3vwKwY4S5GB1SnMxsfyQys/GuFOJ07L
2OonM7gKPRj7ZPf6jRudaJoZxwNNMzJr0CbUnExzBfPM83qN6EsB1JDZgyNoN0GyKXMUqlcVwCoC
XOit6OK4iKGj/R2ga1QWfe3+udF/N9p3ZPwum9/CJr0pHGAuOizX37R9K8OT0j1mbJQJaw4Z8yRz
HYJQ7VLMIpAmM3fd8cVvBL8Zgox4OECVAx1h2r79NSp4hbecoLD+VPchu0XRZYDI0HJZdbThGEMN
kPmd99h0MOWQkU9IcVim9tlxIDeu+keavmPSJ0STPAdp2bWgmyI7/GsnW6iEsP7ZzrguLLiW1uZo
TEgAa3+h2kGM0ngq8E6Zh2zYT9z+a3bvZNeuIO8sKnPYgnwE7VRJmImdDm47HSP/Nc5xayUgN/4U
JHJCGVk+n3PzWTaflf5Jmabv4BlO5/dZeWukJzf1dtx8S6juCn3LLtAQpt+C7hAgoTSO8L67As/w
w+Rmps6UXSHXyY8c3IzxBMICeEW2urd29Is5XvdT34gzJBCOugNizwgPgCFCgc9ld2XQIv5XtFqh
OZZwGRbDxcjpWHUapywfYXUlEggtIDNP6nRWQcSLl6y8GKmVQvhye3eMnk35muNK+fk1sb1B9tMU
q0+tRkJuODTTGi9qnFrE/0hd0jCrmHuwFx1/EE1IpPdWJOptzfR6t1jy0kAeN5gXBKy84NeEDWwK
/M6aSM7XrfkSbM8YRviZipis7jaZML3wc2jss9gacbFbUX2t6mvHX8f8wF06I/ALkOqviqvmXDXs
Iwc/OsI3Nr3OPKvzJRUupXylDL0cPhPTg/UwXlUKkznK42+tdpe33uLmdQLWMOHSB2AX7TpjJzd7
YnaGdnibVResg1x6bw1Ui0XcxhGGH6z5GR7KP/PDyU3iZ8xD4N/zdV+9KtWrTNXSGe/yML5LMke9
E99mk7j8GQAhhnbDQFN6BQWxaq2XaDKKWJ6awdqkyhaTFGTeDE5nf9K414V7UJwV1UBsmn+k9VQx
DAZ9dor00yph3mJ1pRtnVzO9Fta/CgxuyxzIEIdhRuPkV3a6s5ps7guK+HNfmNdMNgpYgqSAvOBX
r1xa5RZSOcdUlHds2gr6FjRLWvMdU68HC3DHHsocM7VEwo44BWKExm0Q73IWy5U102syb6H0sDWx
TSn1Tt5L5PuTTyP8UudPqfyIVu9z9w6pQHNHjgnFn6D8Y7x3odfXnqAcIeiqxkGaDnNwGLK9kbkF
8gk0L7p394h8dNqvgTzXdNZJVLZuzdVWTbcA2yJlk5LvCugHOkHtVX7nAS0SOOs+WfC7HjjGuzIx
T0bRuZAEEu3mew5AgCwER/+H4LgEkGIXO8myjkeO+tNWbko70dyKDwXfUOIqUNOaDZRHeZ3ZjbJ8
PQ6URTv23XTe0CTBAQ2KO7WlPpxUpvv7zthXxh5i+ySup9mGD7iCoBgfRIRz3zoR5k2ehvJIhXsy
3wvjJjdXaPJxcCZglS7WAS1a6JY03En4uw2+s0sSnaIWIi8hx2WOQdkeEh4rYosIhVWRhVEfXSAj
ZEwYbIPoiJPtODmNKxHoIddCfA5mFRdQCWDlGVQLECHzp9Wmkf6XW0xwdMlHYmqN77V/OfBJ7c1o
b752oyWvcV+aIdSzOkxBCPLeqN7a/QMtg8pa1kBhQ1UTwosKjSRwF9KK8+9Ja8y1kjza4c8Q/Nn1
No0znbw3WnBwe9RyqrM56eDhmBwjeSKFKdcxYFS+Zo42yV+m/TcE27Zvzvm+aDZ0mMjBYgkg7Esn
hA6YDYDFSf8xBXCgbaYjMqBpym1Zsd5SyIGF+DENtxRre7BOsP2eDPEIdo4iYUF2kvq1Ez+n1271
3qHK451aQGT/HQhWAK1WtpivWcqATgennmo59ZhWB9mm5cvvaR3bxypvsp10lBE883FHKPSip64w
PLvk2X613TGUubNbuQx6wnpRikgIhzBAJ18tdQ4CN5D5MrpRsEFfflEFwfRbFc1S0RxoIkl/DKpD
oe4l219hCbf1v1w9hdorKE4l3st39+X3txhvLpkqnFPtrpYu7FkT6fbxAD+8Zev/SpPj3G06p+Hl
Np9d9doqx5zSp9XWK9Z9+x4F70NlVcmOPY9TEKBc1EVYuaChGVP5cAbXafNgbsW/MWpdkrj+elUe
IhUgDljV3eqLyoXhUMdHcsnMtsMbB9F6MfvlphceEWjG8VQ4+rQL/T2UBBhQFBIV/VPMFi+kdm+A
fWaL/Ss2XpPJeh0vSDUyAwrmo2B+ACnF5H2WWgpGMJlD+odFiuWHPyxKtsPExA3G8Ib+QWxZVAeC
EMPNptkEZHEapYmbLQU9B7LifEXzezQOQWMr4qeyeoc37q8zf2PKm7kA9etmH/2pg5UDQpBFZt37
p9k/FeIprk6A8Pm5svuk38wOWBWIr6vAziOd5MbTrEyEA7ZcDeuCsdXdAC3LoVXxVlsjhP+HyR+0
zGgF2k1ebdT4M2r3Bs3hV59sOSCswtjSRkL2maOO/MEhGjtAjBs5qTzjGrEr/+4UK4kJ0b1hIBgl
DDBfXOgxPjmBRNx5r6R/8tAKqxbwRbE6V8FND59E0bGOhMwo0T51BXbnuRpPKSqceAX2NU8MEC4p
G3l+IMjaS4+lNjNMxcRsEuY5M+5AWidzF9GzIBug7BDEp4HF9DByNst2dMk+ZnSa8UaURrVJVY7q
Zzwe9dKa83PFtYA7CMGJdh+chmgnXg3pOJfe5DvsIAMuCFgqXKl5czCDCkcFyf4djky+/ERECHfs
NnFnyR5HoTJw6v7Op6T/anaABBWFb2DfmpberztzW2fbEcxCs9FoCbZDlRnWsRs2xBb6aZsZO+4W
6vllkopACEZxJJJYpPuMd5PZ0iXvNtKIlXchiZGwz0lv7vE7Nrr9hfFLkHYszBi6GNCDaUumi6rc
IkRrT/uUSfRswH8n7eZFMpNAjFcmsdAfOpOsu7gSoDN1fIh2M2WhzTUOLmxa0+yJ19pcq15BhH+T
0bnypGmSGph3ttrEbRxOeUp40p+5vp3i/cDdBh00t9gacuInBwXq9zIAYUNbNAQeqHWsE1Egv2vN
zbEebPGSNzQ9ehr8fsc0L1FD3vZNPCfl4s9vmxuTzTqUZF2aWrryYmq/8JC4gXmR9TtYz3KbhQsi
hspzmu+CeS8nB4qyF/2ntcWGFkXkWItA+JL77rYGIxJQ6/iDsuP83QpOod/a11y51grqzbWvLlxw
K38tZ5/NQ22obrmgZ710mT4UkZSMlkIAMryMt4gNKTrKyptJF2Gx1wKM9KfRt/AZDVB0KZOabJT0
tron/TUs2DLWanPOYlvDV8srS0mafE8Y/GJKuuEsl3HBdzvwCJDoDT6IdMwQaXGX0rEQnxlMORSC
RfUHXcYgpD4YoGNxXeGTcjBCDUzyD23i9SiW2IqxOelH8Rs+WXqIwQQijWHUJ3NRQ58lkCwT9ULd
i/9rFKuyW7L3hx3SxL+zHG6w5BV2epag11i0XBHQjIJF5DaK61w8BhKRp9Q8yxrXRgR1yhvvA5K3
YjXTuYa4IBypCTPKNTFDFGAU4x5ypzWQF0moNluLmmxR0LL4wFgp0JLpUgY4/5/NZ/VEitfupKzm
iLTztVPxaVuGxsfqNVo9Sv8WYhgr7Alny6/WIPVEnZ6yxoeGKXyESZLT1Mj5+ESZsbhAEPeKDraQ
DiEEW9Q1PIXIPBqhzK1f3kU5AgsQXeBFPKP0qVid+oPmLg9fTMVAj2rp7t91mo6Q8ZJWi8vlpdQH
tdWFEPwYxeBr3AP2i6ppaa/7UFxX2dEPjxdwDK1JFmc9Z+j9G2IH1FVgVIa6CW9x2BS/K/XSkcPM
68OMQUU+LZ2RNsR1n4GTRmzSTVALXkU+KsxFeOdhytDzxgjM/9MpEH28YME2BMo9Nq5LbAbWLGHb
tdC7RFhT3D3g/s0FNUgc9UAs5/chtgo8w9NW9l4r2Apw42o2/jsvki+Dx+T12yKFMwhR6vPrViHy
Y3Xr2MIKLelHSqFHlO5hnxM/w/cP1hzvVeWOMAaQCo5X/MhytuU2hETOLdbjhFrfeuIO3Ma0w+pz
5b16wBNhbulgdUoP/pZC6nJp++XQHiP7HLleVawj01aMdmyjLPf6Fk8/dfBwi3D0s4Hj6Ffko77x
5x1aYSLuChG+MTPzRStB7MZLyykh/K7jjcCPlt0MkAS7mO4HSqdVkiOXSPiPXf0vzq+q/LFH2abr
vWdPr/c48IN3nHvSJpWWU2qabBFEamIM2Ni/1O7a4ZuVsa8qng6YBdM1xwjfkRP3xTd6PZlW8J8n
5E087oCs0Q2TtQAOOvUIyewA0eBjlbgFSkd19hpnpR1G+SjJ9BR6E1Zt3xOovWF1XFn0eHEeaqrX
4iuSCaZ7qrGH6Q2/3xKVZzO+honNQXs0L+XqrnXP3H8zNDqNP+f+a/K/st2w+hXPDn69SVoVejgS
07S4mJnaWaYflyCkflHS67jczWQKcrXP1PyI5vcB67RxRIVI/QMrB/sQrppsR3RkqYfoXjFGXXzd
uSRLCotlRxlvGIk2rGiEq9w5+siGj9D/oEN9Fdvk56T0nfwcg1TCZtTtkZ+TTFswWUgoKwJrRbER
bVReDnJz3gnDgax08iX39gJCAUmS0dS3VtZ2w8rKldxw69xqPwx8rTFcmdPM7TUFqZdRaTucq/wK
8PQHXlxU9GlZTfOWNG+j+C6S2go/grtUHMfi2PJ32tdgpyo7iTnlOilB0u8NUKvTHv7ayF4iHyoI
wchTdqu5kfbNuOIlirV+5WtszwUHqtwqDxrZUcPNePKWnWYXZLe5YRbwGEUnn4DFOrBX4LeFZ7Je
AX0AtG6nb0X92vvPAl9b+gboT7gjjiHGwZ/gNbDT8E8z/Am4kqzDaxZ9+OGHTi5i5Uw0cN5X9Z27
2osRjsmgSjCDIwtOJWD+DcTKzQ2ibcebxge0Xki/pKvgVg6NOwQ0mU2wLj3woWPiDiroBFej6cgb
MZrge/N5Auy2eJS2Qdc7KQpWA46pfrrp0j9lxbO1tw8aQk4E2gk/Ys7iuvzHBKA260SMtyw7vtJW
VV6QNDRKVtdr1dyXGoG/S9kcDeEI9Ecw3woIPfXuLbIIhnffQHMMCr9gQVO0VWHJOPZ7jiqVkI9p
Dq7RbADMGXS/G59U+fXKl0HEkuhj88Ov4UOGGNejZ3vQRogiE4QmjVwnV+OUFuuOOQT01vo9rLz4
SB3EQbzqTNEWDWglUgC41c4dx7/GycTNeBbNSw0fTbf9fOGqMmssjKUfj5ErMDM6ZYPkqOmHIjk2
CSbSQ2kcWoPV7DDB+Ploszc5fWYiEWVK5UF3mX5vmLoCz621fgEox/CZcUbFw3OIUeu2Y4JJyBmO
L9kwKcacQYnogMixPYL9cKUzmyFnsFraCGClOzrmqyangYr2JexFyXfnr6OM2nrnZYp03yh7fm2e
lgoWjlLo7wDgluuAH91k9yWWmyLXStRqM9/j9cAw8Y+AgYuD4cUEm1V6VrFDmrdGurIIv8FLYIzP
IZqhO3uWTMhq2k6wzIyaz/4xfsMI8Njg5FJxw/W7/8fUefW2ka1Z9A+5gMrhtQJTMVMiJb0QlmRX
zrl+/aySewYDNC7gbl+bIlnnfGHvtRlqFvCMQBIzMiX+gZsRoYPom99BsKGooQSiDTexZHQvmb4/
22rEPc0w5Qi+dZFh43BhNd9gK9UyujePIAiMACsJAKZ31qo1CBgGFvBi0JKYe7SEksTPu+d0rae9
WOwR9cR3xAR6/4LcsZa8EP3D/zL4kCIgCgB89/YM7y2S6miRAFTD5iksvJoZUgJmFJhMtjkiDfIr
Dllfm/fReBBwn/fHlN1sdxo6At+k4U89/MESX4Xf7BMJpDHMi2RezOFSmhegFNkhbUkn+U8XIsZ+
yzusnScCIzEFQcCJHat6oMxIDtgURV6vDzbkxahuFfo/NO6xg1QDvXuGiDK/VsNFSi4CljfJwVpI
jSg9nbRfyT1xKkhXNqKKIN8udMeQX2cykswXCUcMjWXhqPGXmAK52DSqnaubqGRo5DYgz5kAo9jH
UboE5qTGLjQ4r/2AbHh9kZjyLZwwhfnaOxDJpaDrYELou6rYFcpW5MHgK5wQs7dr/5QOnkdCFf7F
lFbqJuUiCKBzLmEXGiBw0gO+4/hLyX+Di6lxavKJoY6kcSOAMvLBNWAWGaO19M42FH646Qkvhuqy
2GMA0R/GBdayF3mw0ezj7F0IOj5VHIt5fAKbrLpJZ+MF9DiL+zvocLh/iZ+1vkBgVOk+G19vfJXj
AoQESztHYp6PHRUJ/k/apIAl9Mdh33KvxNwz/T3uXwZClyhc8Xc9dNRHlk/Fk78ZLm4V0XipgRus
mPwQ6SG8g4PRiv2/e4W/A9xNC6fnaE7XbAGz26nqbgB8Bpsa7yw/lXqY0WYgenP68pUBPHCBAuf5
tWnPQ4BVkLMtPv/DU+RYyQni8rmldGXbQpFXNgBJqGzoMoESxxdztiefmX4A3tTFfZJqSAEWo5Uw
rvHLHKx+SaKQ04O1beNzhR9xI2B6x5aPfJIoKd15lkADmWrtApOpiYeSdgdMIfgx5ekoiY19iGo7
sNveo6SSafu6A3YOjJNPwnSv6XApEFkdw8Qzgh1vBDlcixfvKhsX7F1qeyYHBhlpRZzZGEW1Muki
XgM3csz6dKaL0Y5YvhvcNj9nA1cWTtlcpleGD4BLOpDRqwCx8lqYTpYL+hK+DVU212qG3xmQzbd8
VhEp8XHUxgu+ACgBIC83ayAdcOcKSlb4wqxK0YHBUOjQcXmYrnl89xDSRsu1RMljqcOUEMPBvxwt
JHV5SBAsbVztY4hX9Nw+M2jAWj6xrK/FpfRpwMPRuUV8mEwIoEl18CN27YQBYvXsXvjR+ApqO8Az
C4oj2/KjleMKHcczxNYHGhTD2jtQfZx9cflBDd5kCydNsr6XBYtyTni1yhrimBCB++n4wBsb7REl
crtQyHfNxKt1QxNFCEXGSSgu1NogAZBDUnLbS0ueMmKCkLMghgPwSMZNjR4jJB4uFeUr+ou5qsyd
aWT/Zs/GUnnjtBsMByesUm0YczDxIA7CHTuAvydLWBpA5dTscpCQ6koaj/UXBsAFnkyQwU87kL+V
8kOVT8OEdzBfXnWCTsTBfylj0ZrWS9DsA3MXP9sEyhYdt8gUktW8H1pc0x6XLmlMiuzwb9jwg0DO
pzOtzAxBD6Qe3ixIJTmXAJ7mVWp986fnLhZg9kwsuht7BLGZOqQTcGNr0SeVo6HtE34h+FmZeCZM
L9Yk6CLAqj138N7xF1GTWwqCOrvyuEcpOM8SlLf8bOEkHT5AszMdHM0T4QzKMg6Mzd+q4YSql+Yn
nI55/o6+ZC1Txu7Lwg7uA/MZdUVBmwWHssKXAHVlixdzbHeoYC5GeBXl92r+SMKDWDI4d4TiVAq/
I/EjzT4Y5qsvfNfnVVMd2y1pNCytqaVOmXqxmEIXa/leig8mNAJdC/av5hKRLKA6MelRhl8dhQ5j
u902FwuNSnWK6mUn/ZcIRqv1guFqguR2c/ERbZYkdnL/XgcBN+zVapBxo/ElfJI9bhyC2tiDNQ2Q
5bN2ZZyabhKFbaTDsIgifqXMtzy5rjpk2dS09/m5swYwPZxcrPquxO+qLOZ7Gyo5xUd1Z5dinaap
W8QBwU9UwkjTli5+yDykujrUBKr9dD9twCRYMzaHtnnL5PdkIN0KUvwLs9O+umQyB8pV067GtDLj
HYbWUXJ5w+miWrdVvScW7mSlp+5AirYzlsDE2F7s8Wr2vMLK7XI/+I09XAm8KN5mmAZnaKIwyyQX
OQrT06G+MBJSG1rQ36n6Pstrw/DnkgirXfLcxpvarutzGWAgOOgiZ9DxqZ+kn1SXJWTlEzmMgBBG
Xdbr5Opa1WuHcQhwU3YQ+oPxY2DF/io3fh/7nY5TY5dIjhTdYeCTUERbOfYXlHtgCdm6asKCN8qe
jsH5kTuzsMXO0/OVdiPRVhUEBysmIm12tRikINF7mOEqfIWcxFEN3rDZgAKhPqZovfA091AkPC3e
iFT7FkKrjGZcIupiL8yHvjhG81ECiWrDkLGhSFqPIf6oWGazeLdO0AFF0ocPYXH8p5cwLjjirBnB
pY0ggjTdOveHL71di1+p2tuJbnoZm1ye/7Q4D3CePYERMRPmio8S+HLoFApbcD8wX4t6W9Vb5BX8
+4p/FgPbTSRTha8+Kz8nLe/wEcOKc8weZzJAt7TkKs96bR35D2r5Ykour9RgHoveo+8YPGzxLUoX
jfwxhpg3/nsuMQPdUUa3yArsvXZp+VMnjDWrAgDtX3wEe2nHLoSM3UTYlWj7OHJJvjp2dOMmVx4j
LBVbwVmW78jcRdWT1chW5T0RI0ReKsVRmT7CCBISWZ/VvhUe+ld+r/U3cE/jg8lnla666sCeRTYQ
bC8O36e8/6dVEru1B7w/2erjESkfFiZO6/zU78DZKB/hAxIvuRMhKwNY8hcd6QImc1gL2XumXuN7
xuc5ETB+tp5n+ct8MkzaQwKRDKdcQjloAyV5A9elbWErQsXKURYLw6l4mwGWZT4giogBBDgQ0Rs6
m6bkquUugyrV7d7V0JegeoVOHy0WS2u029SVv5HwskRrkPELDCkdEXOHDX+SoYD4v7kI56DFsU8Y
0krirx72k7hqUNcGXvZWjVDbiMCYNg17EL5q7ILrfVTSzZ+E/EzoQPE1QacvHWZinC7AGZhsr4C2
de9mT2wW6NlioYtS0G+KN1V2mIL8SlKjLruA8CRqZlBzY/ZWZm8GDxW6X/WGZlwtVlT5tWYg8d+Y
/SZ/urHqZX/rN5mPysS4S14V148vQdXkhkwdmgk62E1TbYSRJ2zZkGjpOcPw5pOdF5i7xP2VKrHZ
agr1HBMB3lzDcqRjr3zoVCHG+yghTky0c/nZMpE076n0OoVf4hNU0WY6t+PVapdszlJcs/KYJBYD
3QCTC8upDcHVQCqSmXz9bxr4hIiFMe3xkdVoYzAO5fjmFAKNzZuvuFbh0Vo8oDJZjG39+DGS6iJj
zXfXsrJkYpjheRC+UF25VXyP4ntLk1DdIOP1IIEgyxvvPV0ISjiAnWW02tK+6CTH0V+Muxqw3kMy
V1tzRP5wps0OOUs3EVJMtNkvhM2geebuhnwNfq1lVjigj/c4Rg27QhqLAjkcJg/5LlpHzjRFWJeI
yqtNMV0hUEwGKR0+UT+4imE7mt2qYw5vq1BDotMs+Wp0Iq9ORjQgROhIdtmjU05Yh+kd5PiCV9IK
79TCeXOC7ol7kqZdPmaMSAGFmn9CNObYvGrTHiA54BDlXWEcvSp8/p8RHwuTyysnKhABPuobTb/Z
3UFAUren5n35eXipv6a6FEp5Nmi/2dTKq6Rz+U6NfjcQQgO16F1VHsGfBqYU6pEjuZWx7GTpnbF/
dpCy/yCITXIskmOUHDXtcI3R8RKe+5HHpzxxkAimRAliKYmhDhJUNS0ppv/6Mj4UpmnbK9mXNXww
HFnJkeg7PF3z9KWBStQ+xO5dZiL1iu9r2kN9YgySYm/rVgaeDjlFiMxsLtNQE52SDnn8aSEXgf9d
WIrEgE7rIGA2eJaZi6GpxmtxlqITi42I1FOQCbeovwCOidU1tS4TGxNR2SsK2P00HudpsySpwDQS
byIO0XfyZlG/WMCGNJtFH+nm3CkZOn3Y/xl74n2ceaCNOkZN5m0wXhUSv2HZUXR+nCcoBY1NTc+0
hCxP7gnrkJs3mF51chNSV9f2ofrGxkxEGmuwT95h+LTnpydd8u510jc6+mPrYFD8LmE9rCo4mU/m
fF7iROB1c1oRvBBtcckIMXpXooHX/HuzRQq35mIx+WlTm5W4RmWALfCgVlti4wP5jhJdXbHVBrgV
McREgs6yxulqOMB3kO7DhoC7fwS14EOdSPuwkZHywQLUk5Br+bWxI/mOT1879t2SjJjiGtSwOh0g
HWkIvuieYMwBiY3XBbkAdHjd6rlwfibzDhpMzHGbICRjNc9/0EE+72uMDiP6AwJ52Co8N+K5t/n/
gRxjIwpsqv0Z3WAnUV04VAggasMOmtPMsVHvOvwbzLyIlUKBSSfFt3rk5tsFzEUoefflA+EaqypW
VCHk7+jI56JlZ206wLPPTryTbO7givYsx3sf1rAU4bi0MVGChbGuqrJQRmsGTcoHcPuUtgcbE5+A
5svfpnK2fstggAIAu8v3qa6JrjEWxNLM//rP7xRFfIw4mon/LviD6rbXDiU8M2P/zPd8KQ1ITNsa
2UqBdwmc7zZ/MK6G/tXjR/v4x2cayEJd3rfVU3pM1jUyvPWknplqjdNnlF278c04SpnNkSkKxPws
ySXzFTkdSyd1DfYpMu90gIsBBlXKlFDK7DLDoyGEj7tkkm2k8cqFR8spqDvRPPB0FMJaD32u0oqL
r77ysFSKnUJNUX0gfVy3hoO/+9LwTSAQ3NgQHWaAJIles3lrCvv4eTAgfFnHN8Jy0LzGyJYKm2yE
5PnQBv9gHoz9AAuMR4gNAqRsp6lvdX4dGQTFTMi3AlSOVR9+P+fPRPsou/fss1wiPY9MHYjA4yUL
/EBrwPzh4ozGPYOR45PFDTb74G+GPg1T3rLb1QsvFX3Oc/25B1bdDWwDNrRxJLBz0204WScaVoiS
IveDx6kqylu8M3SBbPeYmPDLkIcxYRdUwBRYujL2R8Kew19EwfwZoHxhurMgf9BCKj8elRy7+Hox
vzNP97NPId9XKIKWaRMlryA/lO6FF87f/8ygAbq44XOCspHprgCYIlWUzsgnsLXAHslXORABD6cH
iytdPvHTDI4O54GzP7GbzFd56eCf7IRpk/qfHnGAEGe5jHsFX1pAQcufCbmIV7/0r6AXnt6/wblI
3IyNJg0mAwJGpsnEAECFETVbXV/oXOmlh/hWxRt5TZ/InhRliFQeiBITVi1wqg9sQXSqC6oodXnL
Bgy0V/4YdqP8NfSYBGYwn2cqjcXITxAMUoEgIjyKxjFGbBOzBHPoo/NlG9eQVmwBd3bUj3xgPLjK
iPtmwsCuZqkYkA5cnr+hM+FHspQrOR2a3dYbBA6sRGksWMLydlbsRmuvl+wM2YJbgZCmXtNdYsYg
3xThqc+dGuxSd5mXba7m9vqejWHG4TMOa0bnHXrF373FAsVWOBuonxbLgnFTbMwyGIZqsqqWKQQ2
KJJAzFdThslLCw65BCPJcKIxZ5mYwcflXiA+dU3R0LAbf+6B78TlRXNRkGXHyTrzVuTlJd7rynq6
lFh98CvuqTjyYWfUO955lBgRgXMxcOSTEHk0S4xLc/oKJhsormAOrUApBMXOZbNpWQvrahr2DCn6
90zi/Br2eImCB3MU6TYDSz+oT+DpTsmenTVqhDrI412FL2voi2YRoawl3RL9grep48libOWoDwrF
YQnxq8MducC1vMpp9ncWozWOM3Yu1wUcalym5DLwk+rq2k+6M6Mo5dgDtaIRfDPUBwe+sU+mvWIw
WdgDVJGRXVivZXUfMTaEnt6xDX4Vk1e1Ztp0Qz+Y7lOEWAAU8CTt22uhuKGxamCpcqvidr05eFUc
xIMRq96RW3OvDqDYvJgsxHGTqQ6WkmcDcH6jpRsj3RCsooMOQhDIDxmQ/7EEq5QwsZt1HG3KcQNI
gNTvclOUm5qtKJWG/4uAlLHM55kZmeWyG1R4wigv5YXhqS9fFn/gSiPnmBlgv2XRbUxLvBC/zOAH
rZPDpDtq8rXEkRebFPQG0Zg3LXkBGDCO38r0NYXfRfoZMebfwBaU+cPy3wKTQd6lp88MGBlqztWs
s5PYdOSRjru2v/RIwFAfPH1Y8QZyiG1QLf41fgUiHi5bhM4pXEnQ2Clvx732TpL1P1Qa/Bqmnyr0
DZiTfsnCHcs/RxPS8MGehSszUKjnBGX/a+nxwckwKHGRDehUF9NrbO4rRsTWHfAGsY1hRUl83rDP
ka1RG3CX5w+udYOD8YkAEMUMixFGLegK1G2vX+RwuUgROjyhs8FfY2T+mc9fSfQ9wMkm79kv4ato
BD9dQ+AGaAD/MR8CaHuL6slO2MMcS58GBJWK4Oi5o6jrlm36i2SwMUMQtYm86MHyblob30Zg2Bjs
KlWCleyO7yOjdQYN8XogoK/2dW2XEUsLQAsPO+R3IqdbfizeabsBov8qmqys7gYTDYa6kldIjsoM
Ga3vQluIZiBeL2J14xNoBbsTF+zy8woQ45dsKo3WqBNe+xghxF17t9xfuRCm0lDzL8VuO/zM/RCV
IgrEE1l4CW1aDh+BLKoWqYL1Vz5nKFGVo/7CSF/9KKcri2b+gfIz6Hv6UJVdfA/JuU7e4DgPQeUF
/Uuq74zoZBW7AfIoo14u+fionrEXAgxju8nf5qTNqaCOZqzIqJGxLMceKvllIv1znXKk/GOMqR/f
eB7T2E2LVTkuEQUh8p2AbNJ8Z+0FblIeIuCzV5bZCFVwNlLwCOvvpkQwSoetLn5DttyWwVWqOZwL
abD59VTkoRx79lLAg8wcn/c1by4Ne98rqoTzZZPF70bHgnmfUxqTJaF4v1KrNvqieQKVxBSWbvNv
aX9oUbWk26E+63j7/QUgeQuiy/SDtzohatXYiUXox1eMZ4cLzD3my9CGwr1a7zmY5Wmj2Q01D3Cu
GkzacpqL8W4+yTU7AlvkHSvXLipJcNXKgeIgmFZ6ecnnTT3jO91q83avjB918+mRnEFBzdwnMLcS
+dLtbmh3hbCrhN0MoOKcCQfHfo9/26grJoRDhEv+MOozNPdfGFPQZjT42ZMNc5VfhWIIVifkMxIn
NmcL5t26sngMXoNDYew1FdyBzVnDGVRTYUeEMXoJCMvKblJ/UHwJwW5+MPSDoh8G7Wh1x+rQPe/Z
8x48yUW7G4ad/Zklepkj1zOLYHM6YMur38Yz9USDARunBMlidpIg7PfvJYN+N3bQNpGMcS1VzILE
vPBRrSxO7tXwXOW7xDhp00Vsb2b6EtrmZxGvQO3046HUj21/ws6VrG6/uj4xUr3JUKZJK+rbOna0
hduLEIMfA9G1+M3IgVkM3RWVrNqBIfN6dQ3BhpsT2YbHBKFnwYPsAvXzndQwVERmdKalSD+BEQfP
v/9aCmTctBQMETJsu2Rq+xCxNHFXoCJi+qO7rCOb2GORIQFcz7jSkfUdJO5KXBGuwOIM5hAMiBdT
uYWwQ+8qBvTEA/qCY9M8F9rNGO80Q5GyCtJzZHDGXtKTNe2lz6L8TRQAAhTQ/XF8YtqQ9O8izyJn
yy0RrjjXsz9luRODXfIKuZmA95AM8udd/2FMp/KrGtsv6W0YDi2rff1QJWRueIUTs38UWDx7M2bQ
6L2N3ufGiQKC5lkbbnRAkMJGIg0CDw6RblTJYFS7s6CcSIpfqQBhyaD6ydooH/xImGeIraDjpzP6
LCHviAxkEu7BVayRO31Q2WYC9PxEDI+JKOJXob9m7cRMUCm8IkoBg9iRtQx8Omoczk8KbJvZC357
VdgSTAAktmed9d5DfdQv4aMQ7P+DA6MjMXPbJPiV8EhSSclAdKZ3YuIWE1JNUrs9BV+Z9Sen12ME
QsSBw1/B5gr4cD/s4WkG9tWKD2t+G9M0KA98Y5AD8mnysbfajlZSKeluScv5SPJX0iH4ri17eXAj
9JK4rHOHkAmWdGzEMmGboiYT1jYlEIy2FZwyhGrcUTxZgNVGGjp+WCoydjw3QdwFjdeiyNTJPdnm
w14vDtj2z3ioxuZsGqfUzh8MKVmgiTRM0ZpBmHLkJ2ViaL0GiDswnhS75Qm+EnvNnAPyLRJ/4vkA
SqO7KUAGg3TqtmXsSBiBllpg7L/hB3DM64xFgl0ULLksFCIAt9kEonvMHwrUgtLDX8Wb2In+VNoA
pbJXDabqgvDdDsBqfoi+IotkFpsweuhEtJ2J+EVcB5NdsKXES7yKMYmTkg1Rb8cp0FJ3LmSumlwC
Qt9gF2cbdQJ3uS9Bl9VANDkalhOUlRcmKuVG04EysmHe94LjiD04tXKD4Pg+TS6Z2gU1gOi5FS/S
CR4A4XRrOYQqzmImMqKPx4nKVwGB1ewQ7YS2hArZeIUvBclTcNmqwSxAPthdBvmk1DvxykVG9S3M
FEP7DijoCBjeRvWcMcWh7jZWpfvNDVXKN9pFKEoyrNeBxtMe32frWnjLXb8FFwD275YrN8R2rIjz
YoWpGabf4iH78fLk7C8a9ID+hXYBE1gKm9jasW6j0WLpJ+S0ThjM91QeNB2lBUADNt6ynhNxji52
n+4J48vVDygZIHgaTHr5lhzQe000VBUjyh3sISTik52jVQZeldxIX7tHRA3Vi02I+tGme5D0jQs7
Wdk0j+ZhPv2C9BmkDtDtRWfAbqIsw8LB8vMvOr6CQozJE+2jir9oibsLp6NLJ8vKc7pU3iBetOKF
AmeVzQeFs4fmz2IYhQlJIQ7n1geeFFzJhDIWmuAGNiuG1o7kMPNmgcv8as11gKaQ6w636SLQpDl8
MpjhdynGK+Ks0jwxewYD/1zx9gs1Y7gDvbnEnhNTs9MxR4h3yKjTeUsU77PZaRISXj8a/VZHdLKf
IURQfRLV60cYvAuaWR8pnbgtwRXBA0h3+Ac0bCQN8uCtbG4WhuiqaDfFE9HkWg4Xm8HcrhaCkIf7
u/vB2v5/X9GzRnm++EmzcpOUy7KrIzog2JboN68xCUH1jeSRYb6O+TUeLtjdI/ZQy/jQzqx3M3if
BcyCL5J8U/VL0J5NiE9nZFIj+pg/OgUYBe0xLxbJB1WnrpxGJNyh7BoArWEVlcz+VyohTdx/zVGT
brCP0UIFXWOjTaEnZISLsWwUiLjzDZ5MeZxs6JKIJujZdHh7QD2cJxRI9qua0+ksZWw6IliSayyT
lb4TQEacmxnb+VZDwFFBXyFe4ZIgP/AxUlXzEps7/MTmFvoBmUXuPLWDDoZcZLjwNoifmfipwoOP
X0IuMcjgPN+pg5Jbs3+NDRr/p4BYq9xwNZiRV9Netn+DNfNjoNlYZXaZLUfbBPsBrrz0TwckvGb6
4nbVbWxOZQachtzZHcss3BQm0g8wP1mtPctRaamCTKeoV29WTfjAir9Wi3ePX1Kclk2isHvhwpcF
OlMMoUS6LK7t3twmeA3SJVKt3EIwaB714AnPey+v2suvUSxrOeyor2Du0M3pns6bCCo5vvHK9fAD
K63TOdKJQRGl4JS6mAKYaER/8Xbq+RHhnfgeQqcqkCO1vzmhmKQw4lASDhoW8JB18RYgIwYrzIym
pftgvjtth5TBNHxuVDGMIBSTxCf0VScq0X8HBRODIgPQuh4ccc0ZkD09CCnRxETukZEvObjJnbSJ
Y8p1ib3gmJqnu0XCX3bmtEBganFsI+GgyAb4J9ohOCNaXVJjmItl9pODVKRBfGHxxTJtL5PhRoOO
Dcezok2LETH1SiwRXojQYTYc5HGS7g5J4xLEF44nfg1cj39Q5DB7eC6cJkNZOE0FfPXSgQOPA02s
UMKE8aabzgHPMP5XZDgJUCoSwLmQEmEbsi5h2HgMu1eqMYtQJ57+567OGB45wf5XGo9lEDWYOphU
wiVix8fOj9UPaU+RY3jC7xyAtOBJLY7F8PkqJa9pz5K9b97q4j3F9GHBSHr040PU37TiHfGxZaE/
JM3Y0T/SiWjWkwJI5SfKaOhfxzemBRPyplMwn+LnKVzE0ivmhfgwEKZ3vFa2otRo+yWyGbsCMCDn
u+OujXymgjq+aTKLVlyNPnucn4GfQtAPQHcxPF1mhrHtka9H9RiLV+TpWnfR6lP7T9+S3PgSnKZ1
lC1jLx4S6r1N/XXhkkU8w0gItYzLAc7Rfdf1d0lxGQ9FR9T1y8xxTlnzXFBWBuaNARVfrzJH0658
lS5DoLq7JOJFHb35FPwFZA+5K3YQo3BlQaHiO/jvmzEQdMWQs3TwxEzMz6sNgzHmjVHtg6vlIpZu
PK0CiiNyjRxR3Akrcp9OuMVg++A3Ey8Ji1Tdi4cd4tpU2mvj8T72N6TwBCcJhD4QkDudkS/ca/kb
pQmGZa2/hXtsx1xoRrWdja2VUPRfDfXKUu353HOfovbh1XCTI2JhjEn+PCSMFVNXypRl1Fgcxh88
TqJkDlHsnO7LNUr0qaaAINww1ELkw8qu+owa30SFw+qnX7HMX/ElVQgCqLb5vO0dpFNO+tfGvIL0
SUVmSPKCP48e4l18ngs6dzXQSc6Zz2KYfXLXP4Z+0cjTlIpIMzATRnZOXiohY2tMNQ3r8sZ7qD/a
X3YDlcvkHCNyIt2b4Koi177LwwNwgxr8xurIOHplKW+ap4J1GvbqN0sDbDKhfoFWxZPJ4/ZF3qeW
IR01jmTizWiqoKoMNkmGYbIkGWrYD2r7T0IVWeCOYkFDUh9lLf4Z8KrZsaveUijp03ltLxsoxi6e
TFVABUIU6fLdWcN/eOqbCNL6iPh9iVH7529VbYJqNgPBxz/rKWqHerUnDlTiAzo8KzeoXdQT3kjY
4+hAz5zOgnEzWERN2O+2pEt4EYaMzZPgWpfDgkJ4mVbijsH+u2bxZTaLBpflFYsvac10LaaVjS7g
Qi3xRbXPkE7F3o/2entgLRGXtz+U7hzVKs9cvjP3qOZsFo3dKlQyWxzfOCxy450dRSIsIxXWcwSV
Ru1a7X1ZIs9wiSAOak6prYk9DU4h/+QMff3ew7UrvTTDg58DuZP9q5tVs6tlFO/hzYyXvVarHf5A
PGh96nfSsBnNYRbGM+SxXsECMGa2qyWrGmLYYW5Sj5G6vIixEfEk8Vact+pM2clCfifvhPCK2rhY
zpsW0QVabMBQ+ZYFNI4upiVEjVIVg+1adGmhw5EQbjnek3hDZG81H4J7hCmzXhgDWmvZ0V8unIg0
NrC0bktmgXliSoHQBRGE3uxEvCaDD+gZsGJUvXTQzstzN0KT88fC10dfMx1GEgJ7t+Q2Sy9ITxRx
zWBijZcxbfZzvPk1P7UyGnuy6FFgCJZD20PCiUza41Zptx2kHuJ9AVfvA9KeTUbEEB8OPc755FT1
p8Q4Q8sRr6p6m4CEq7dEvSn1baxvJcjqjQDi9ye3CKGwcQwh+T9okIp+Q34KzU7H72C0SnwD91nJ
KAma2YqEWL4SxAICPnG5ccO7gqigsa/mC/91eOf7gb8lq7Z8mVBF8lT19GvW4jxC1cFSFluaY3X3
ZpHfLjcZxMEnZiESa4O7IUPt3icMDvKdivxwDUc7GVwVQwu7Do5ZCmPqF3PamEpv1+WlWeARLE+C
zOPi5wJneaLy6bOk90BbtzSkDnlXqAGkkk0SE8Y1O4oOo8ALyawA2RhUulwd8NLWnKH9IWIzKCHJ
WYuENpS5reHM+EE5mEhfBIxM0mAjmFJrvx9eCHerPplYoshlulYjAlZdugDuCfQACJFLnmKWJ6T0
1VehODQmUVm2hNApO6njqZeIPaEDRCBJIcNlQriGTEzFQ3M1pO3GittKTVniMu/G7ffTp2CaA01A
58JdwtFrIu+EKQFlTDmFGVv9g5tNn0Fy0CsfJSYHunQzLb8KcefabHiqGF3thXUIgyV2Rgze+AJL
44p3nsmyGzzuMzWuyIrLVo8l64dsS8oJytIkvhQw4HjfRjb7qCCIP1vRYbG0qtnE7jOYYhXMZZsu
kguK2g1FaKH5ooCJ/ZA3dFYoxciJ/5APwKR53aPF7JukB58flD0QdrrcRV1pYmLt0E9KRJ8OOMaY
oR3C+Egc2ownrqcmcEhnM68xySY8t1vtfTAuVXKxvv9JQuZ32k1Gjx3pIg1bQobzRXsW5ON4zoNd
gxntrDWncI0LjsHDLJ/aDpqD9Xf5nlIeoTdtD198wZejk3aSlTYiGugci3eARSrmJZxEAUA5tlfY
uNQdHib5OxXecp9gn3G8GtlZlx0sew0i3gi0xIrYZvw9cBgLQve0S0lQO7e9AZX10HI9sDqTXREU
MCAHX22JDMoQPPHGMxDeWj9R26O0IOAOibHtGqTYyKF0Di/kxo2HTAIeSESdr16DPFjkVfxOvb9J
Kc4or2h24wXHNNcN4b+9xoP1Xc4w3E7pzCRxi3tGWZq/jUKKOQZreSe3gGiI+3iHjCSxmZ+30rwB
xTqjd7BOz/lcQmgK+NKuuNHBevSkmtId/x3pR8q4LkKhwCxCDpse2jIcpD3qSg44hrcgl4gw4sPF
5ZcDIObZo7Dg4WXiiyBWtc6+dKvGU7ebns74vKJbLFN2buuWJj5bIxF5Fpc9SoPlJuMEyE7IOdJs
KRgiJuu/dCkyZH0sseZLe6XBAmK3dy31gKb8yvpkDkt9cZx8Jc9j9USOd4zF4wT35072w9IIeOxN
eW1gF3MFcxOOsoQ7yq7/Ks9Hq79J+pshv4u1m2Bb3tEVkywXIgPEjqSufql63ZgjXRGXNLPGpdZm
1hk5awalOX4Hwu+ENRoAjj2TtQniiADy2hZvTFrd/kSHUVlGSlgFMDazoGXbts1J9Fxhd6X7knGx
NHseQ5usJVohDgHt5nfAEU+Etmi3O9tKDghQA8xvT21K0tq5ROZ4VLRjI3u/KvpWOVIYcLDQwn6c
aruiu1SEXmK10i8krX3h72X+xRnPrc5BTdATYhCUOAXOSQrKTTye2vgmZX7JtD5bnKc8ESXWjn4R
9skVykUPXQf0cWAdFafedCjeMA9TJ8jvvXLSuAVoFRCvQ/dgBfUtoS1xy6cb/VnW2xyH1KN8mT2U
nEfdYrHgok3n60KHR1D2AKeyWVaq8xggQzwqDJ6MYxPzXrMJOHII4Z8nWBX6yXiN4osiEejIbz4O
O5ykbHuxsM5gx6OtPG1LhOeDD+yyyLx2uIVIR1OboTey9/UbLv7S2IwsFFBwUhwFv2fjM9S/xBJq
0pDaGlyg4JDddYzM0V47y/km5BJ1/0aJ05mX4ROfiopfWkDXs1Gpf2Mn/ZOkF0k7C6CNZtSQPtlK
ZrHDB1OD8FNOlny7pO1pFOwBoxTCC3MlFwcmp331SSf4JKwVzwiTYVdKDlZzNCClqGfyuQEclDnn
TWRrI3HscKSTFXHdPO2F+Vvo3TAhlHuf/y2kv5XGXKNYDouaessFd4QnPTYVo89C8uTpJwlRFbZX
tnGIR06teNaFcwHRGZKU+RK+/tUJ31I2ouTSxcr6ZuDD1s3T+lc7Wq2mPfsJ3zYh97zHZIyAa7H1
1qE5RZ95/lUmUzPMBtKCcD53LOA11NMTLzl6lKxfMYGhlInWz98kx9w4Xakhp+9qsGE4jIvh4ASF
gEgTSXw5/9IjQ0vVlD8rm3dPDSzKSdJOvbZkL1T6GXJeBtlP/s/WN+q7VufS20GzXwc29L1cRUNv
C8kli8/1J+qfzHm6tWi3nx2E+WJ/RdY52lb8wsYgy68loZNQ15dEwK+tnDvFYjICaIUVXCJEMkKY
xTCPtRb6DL5jOoPE1OX5qPfY1NvpjEiBikWNtvRhOvoLiyTFY2MBudlPyI6tU/o8VeV5KM//w9R5
7MbNdUv0hUyAOUw7M3TuVpoQki0z58ynv4vyhx8X0MCSFTqQ5+yzd9Uqyad6vITCmaoihDd1spB4
9afkLDfwj5P7ulV22SaNKDQOEczn0a60/2J9B8ORxRVL3XBRXXDbAD3qU5m9TsZNmnAbdj75AaRf
nn3/PJTYPE6yeEo585LOJdq5+QaW+9eUDGYzaLyRK8YRlfsrV83cbFW+8L25/hISsw9ykc9o3e9Q
AqFy2r0Qx+4QWpLroxYwgBZxKowuSuaYlqrH1trOIIzWPaiNXlaCwBT5pkxfjemHbryNG6VZWHQE
ufoiXamFdqT0e7lAV7dV6kPrH8N+laFi4LfobxCFkQ7gaRi3nbIN3tgfeG65dOR5xd5WCI5xiAvg
SDwuZkWKYm1HD8tCLdrd2maXmms9Xf8CJd5PfZDwYL9B5dQkXUR3PyX5wYVoX0MS9ehmKMlHmH5k
yjuq9YEsJjaEOEGO/reghpCv+lsSbtX/F6CTmIdaPIApTdODv0Jevq4B2HCxBG6tONA1VXn1Kxoq
S+pMaSZ9AsMgsVu7ESwcs5ADkmLSWvMfQWb2FHC7aceIfM51zrkncRPZ/Y9f+pULRAwsCs+CXzCA
hTnVJcBcQpiHA2TaTnYlwSWuELt0+B51OBl/j/KnRosDuauMw/JqMH5yR2aHG3NcAKMt54bOrQfE
R0Tfemrp5fNCPxVND+pkmh1nVyCjsjtLKjqYs9GeJBor7ByaA9US8zOBfD8JxgAjQnSdkOpdJnsZ
GRmotKct285cv+GlYM+XoQe30SVXTsWhFGyGnMM1UHEvAxuFuL6U9sVsK4YtULm8cRn1tW3Odmna
0anepMZzpkNJ36P1P0QGVz/CLWRo3ciw5gqdja4LsOU5fOKMV2m6mfu8WBFwR3OsR4J2jAeXCQV+
XnnPe+lvQQhAbBvWlStdOCUAmoD2EWafVn32s1MobZrxvLho0VlRIHO7UzZv8DV7CNwR7tBYN+jZ
IwLfQDTBBh3O48rF+4SUjQNJD7fuJYD7SO3lOwFN9WOCJx3DA5J9orl2vKtObAvMBBCQKxzssy2/
EN0Vcx2kYhxuECF15BV9UColospoSKR0KYgf8+oefMKfCDiFDoyBEv0A5YAyhmPR4AB9Behsnhpi
fnhYjBLocv+Jwp0gerSKAuI+6fMAWpGceqMCxgdZxLlVWlEEAQgKNpAT2IKbrav9hIxLZ4YoeFy0
4Ia60Cc/lMfNgt/4r6lXlw8lerYb4dAM47rmLMzHboM50eKCuMzyqShYBiNv0jd6vYRFavwhQLTW
+ch7ybMfFyo1Dpn9ka4Trpl2L91JJhQR5elo1DCFoyThfR7Kxa4llG8oxKb9hnmG/KHwatO/zS9N
9Mrr12GDIheNMEri3hSIVTtqBXpt2LVC70qSs7RQmG36eEvOKDiTZTZToZj0ErRyAEKlTWj7TzBN
Ifjp4nCIESy3gG6Zq9JS+QTYRP9Np99SAR1ZUXnI4p6OQ4ISE4/4T8Blt2VwC210tukMxCS0H4bY
/gHG5S1Vo3FYOhP1TlBvovPv5XyTSdB1Zrh+bI0tp6ezKV2Z7szWZ9JSdJAdNRAia7Oujh8Gw7Ak
ORh08ueDhLLTOzIPTNEKkB4PASrL9owVVaixYkOkA0jrNcuWbxxS8fAv6UtulqSv/wXk4E4C5dRi
6dJ3JcfKbKfvdOkkal7JwL5DRuTN7N2gTa2V9VH+ZVoEdycwDqQ7UQzHhNTEr1riYGBhkQxfgPH0
4lWIiTw57ymSR81Naluvt8JzGSOHeNMuPl0WMlGnjWQ86A8wt1JlgqGOEX8CDZ+8nqlf6MP/oARJ
IUCI/Q8fSpjZoKyRdas9vNZn67OA73tpWyJnpi5lGL1JmNbULqHS1E0zwgoEhlAvkT7KNqoxxskF
5IHyqK6GBkSvax3nK+0b5mEJd2Gx5TvLiNRbJ5WcKVjK2sSEJnQdzXsRPQMyNdStLq20jtLlzYLB
vWT/4O92y9YbcO49eClQoZj4DvZCcQGRU9s5UzPRbkXbNG0Yogt4K4Gi1nZo7HmbtgyW8PGwXc0H
3ThUzSEwDwSf4HRTYPmAD7M2Bo8et+f4hVFFJz57mQCgQUc1b9Lw40j1w7dC9iy3R75FQl8NNJLr
yQ7F94rjotNYx1eMQNOKMykrIloLJgxk5jYnXbngiImNBTMj3TT5rIanHsenS9uJkUvBidAeEANE
h9RtOMkE+CDgsQ3Idr4Y7tOT2gIJ6tGBHOFGIEAAM0TPkJ+uS2Y7dLSuZkSC6q4AgBSid6JRivm/
YzYSNsOa6grdAr9ohT69ViEQe9PFUI4gkn7mI/sRUaw9ApHCtUvo4zHAGVJ7CcxNh8Byf9wReyeY
dzl6TuYzla/0EsfXWXiVqEFP/nwi9lD8IVfr9VHpvCr1grVSuiYcRHhVPyzCBn/siJrRrtdQkv+L
spu91PLg78n6kVoMvUSJL9eJhDVTnnkZXErhMrisNRirlN7PSXkWylOIX0wEH0DaqcygzM0b+etv
MFzyrfGdFcdhOKW0zM+/mmCQ07mpsHAn62XUjMR4m0Iyf/klS7kvaU2IJWUbVkvzDZSTTvcWhzCB
1DK46GB1qZEW7hDP3JSJO9QL72q2ndYu4qJpn5nkgF/m8qoMd0FaBeJxKk7wcdcwiNLzMFx0grXK
W1QemnL1K+hmRc1NyjOGn+GwD9DM4voiAIPZucsJZwH/l3vmLYQq0nQCgMSi2u4OGgt8c6aGn6zN
UF27jVeSmbVC/rJP3Q7Ma7LLAadysMZ8y4z6p9+drvo13W66/N6vcErnSpi4Yrkeoa9x24aKrdFV
JAHjScP9n6IoHX6b4s7aIsCDlSKfad/gDBhvsYbrN/OYa3Gv1NMdtegm7JZ0IjGlFudWp+xz1Aqz
9NryP8Xhs48+1ZTMvNYCZ/3WZa95dVZUzwrcJN9kwSMZblpwmcOThfzZNg6FsLVYOz2W5hxn6AdU
vxp6JF5T/5gnH1LsVa3XtV6ueBDIIkQk4ar7mxW4XoXXXMbPshmYnVRXpbrWmCUF5Vs4o8bvlfWU
LftDLK9UbbVYfOVVZQLoAZKIjuRIjxq36sTGYjBJI5boaFRXUbgkIPjN/Vsb3gRqGfwOK8Jaze6z
jb3lWEFhUR3RvoHDj21A0BYlVGxLFSgCZAm/d/OuTT8AIU5M8Tdm8mooLyWK2TtegoG/xb4V2+no
6vMhMTZG/JGTRKrdWnKLw/UbvlvFdyBvq8UJAy6wSOMrK/+UMs5ezJMnDcqIx/ZLPRPS+Dc54eXv
QRutSVEurOXko1lnjj1JecnJ3tzyDMiCLrUbVDpGiFSJ9QYtfrvW4F1jI69soSJYwaEelHMXXl3p
UTzMGHOsdEXJEa4oU/QRacN+wJDJRI3WL5p5dnKIT9MEULcG1p397bNtaDYLMo70c6yBoc/MEG3S
K85Q7EBZbaesXe0NqDpeULFdY4SESFjyojDEtO4z8XqLEzd2+PnQIja1WbXs9sQr4Soy92FyiMKN
YKxz6b2zPtMXi/183U27Cb0FHU7Ba+oDCsaJV898av5rqbth4Rajq8QYNu8lvlTlEZRnzEJ6S3fX
aVMn6RwphXfoCKKtN7YlHhrctzlK6gXTmOo7IV0OF3K71dKV2e0Li4KeQGxYNk756Vur3D/xK0k0
BEayzBvAXxft1oBmO3HlOLGAPP2tzQmF2pVExPaf+FvOQvyKIxdeQkuyEvis4j2r4U8sX9H6T9n/
TICG4zk7kA2FIxWP0/9PmLUIdMMHxDxlYYMqwhb8a2DcuATi0lXljTfNXAbPfwDhGPrkSFHwqOb7
2COhvzatLVdnsdkMDMl7Yq485MGrX3UV1/1gmhJvK1mk59bBHNbbKQM1biTP+h0av6vuSyNKAv3f
KalOcXACHzqrnpJhFyWSyCVKG9ri4upDC7Efm736DUO0DE5lg9yRU4/b3GbyDzpk6OimD+QvjKVd
RU5pOvkG1yucMxJm0QjFf+JxNTX3trhlVF2LEPgEljUFDJAe0dqPhRewHH+bXxF6UJm1+6Y39yR9
1OOjfMaJS2ByxBZqcp6/NsO+xo+4Jt111SleHDEF3ht7cjJ597LG3mrStW1vjXbD1SziFA6O+iqc
tiS8jnjOzpAzYfRUx2wRm5L0faeEIkCHhmwQ+uLUmJyUogHztjsezAVuI7ml+ilmX0pxkNKr0F3s
uNoWx6S4+e/aQYeEGO/qP5y6Shr8jDZswRZ7Wk4H7hrxLYJ/Vb1Gw0vFWfTgY806yfQZ1Gsq0mls
I70NhkhZF5+JsK2GZ+XfYyi2iYNRX0OrxLUMv8C0WX3IGZFIvmEVAXfc2HpiR9KhbhfisdbvFcJz
X/NmgcOms5uGbh+6vsNCHdCqC6863UNlk8YrVYLxTMjgPq0O6nh4fJE9EuPtYHz/kslvYvVZy1/R
VmjW0kYK90l0LeuzviZoTj8n+XUub0V7V78IPViSd3valIiB1nIHepozP9meqPpWFr05RObaPvsT
6VvyWJrmIaEbwgN6McYNH+O+vkmmW6NbhIzSY0S0W5hbW2ve1qabhG7MiUQ6zMAPNtljC1fenE8q
3Aj1Vk27ufmSrFMtvwvTR4dqyeJuMw90FTKTQPq1Wh98+udU+6xCJDrSlcnKPjSAYyZbqXoNhGCV
RpAMtmH4/s+xOeSfyTPHIM2kD0uCelGbs0GhUXBoh2gkqtRXjLSNnUKBTAQo6wZW4hG6knIKMLe9
/vMWw0UBYDJOx2UTf0WQSrURLsLNPS1uJh2juLWYoxwawSZjiqFHPWHlYM9cTcYLuhMh3zD0kxqQ
w2jYsVnTSqkOnCnMBwOT4R3QCawmXbcNNMLEW2PrZKxkzaiQXfRIGLLRDyNMnYorCUwMlCmH+SJw
0o77h/kBzQMJG+CWr0/amlF+xfgEmS2mNhD8jIgBf8kHmbIfYrGMw31De5sBvz6s+teCADagcj1u
/y1RmMj3ze49ekKRlovdRAsX5S7ANBwaWMGw+yk2Yucfr4NBKVuA7T+W8YNRebUa2nPVnpP4hEqc
KmZhbxVepNyl/gWdKfDosb00qFl2HZTs9yp2SxhIMW7tezUwOr1E8UVm7PZujR68f6lg6syxwsHE
ECMf84GY+OMKfSXS1zfmc3S6mWcaWKww/Z2Q2V/FG9IjfVrs1PM7NRvB9z0m62ofFxCGNkbxORef
uvYhdO/ka/dXwpo4c/F9Ei+uY56E6U0yXwhsAqE+1W7HAYpRFfBQrmwsFnwvbXVglqxOS7xTMG/q
/pBKvCFbpX8AzyTP2cCfYzMIhaO5YJXeG4PbGz4PMmbaCddaJQpz/c8MJ2IzF3A+Q4JbhDZJhlxr
1dLEibfKH5mESoZn1vI/iHE2HNuvELFX5hrpHdifCSEXc762wR1Fs5CmiOXjyOaUwnSUiC2ayTGL
lmxjS3zhO2kdKD/8fa12Qm+xqbq9+E3jwQqeA7oJPMKk0U8XeiCWwXtyKCRHpH/zBtp51A8d3B88
iJwJUcxQi0irIzkkUXrvqebwuS1jVOoV7P5teaQNQmub0rvfVS5SsMpY1fI9ay+WfBI0DxvkUp5P
h4FRXYp56UJPhWowIhlkfI0+kQgxFKaDUtAQAZRGvTzbFpMRf1vnZ/NY0weIPaopHdSOyqr+Wk47
yqoBWQITDWoJf5u8FNa9kh+aytmOqIe3SX4cwdcx8sgSJ2putNlg08HmTTUS96bTNJ35Lfy6ziPN
pzbc8YVBlDi6gu5SOJiCQ57uYnNGbCM96v4J76IOjg35OPRM5fcljCl+ttkGpl2cI5E4qh0SKnLy
zoV//td+VsqLgQSDDCTF0VI+Vump0YmAcrS/o7IEXYG4ry66dDGFcy4dSulAfhDwX+Xzlxpkhphq
5LPHbBgpgra1TNg1sGbu+40Pa+1XWIaxCjpVXnPoQczd7vAZoAw5UlReUDcIGNeAtq2hOAV06nHA
YuRTxSdyLz7MbYNThf5Odpj21QNOjUcqONMs4/mbWVccH0hfUG7a8ZdZD3EXR4yB52LTtydGaHIO
UwmSsNK5oei1+bHjmY2rDmHYyYSS//STi9Zf/sUXZOMCyjSZr48vNPQwi5jJacRswKhucgiXbIo1
wgM/+Z180JBNhwsqDkJ81oPwor1ar3GN6AJhLNzOlcIYAP/1j/dEmamvPYt42uQU9yfSFATzmpXe
vOrUVZqcxe5caucouVAKmSv/nTzh8tYzHsjwI2/EwJYKWx5scbBj7Kok4n7W2Ev1D2wrBQ7CBF71
fGsYMPLSR446O1DtisoD2QTWvH5aytP0X5Jg/WB801+09ErGdaJffO1C5hYUAGDBqN8tknRTKDHL
O+hiztIxz277YCPRmzxza5RoIpLkKDIBhrWPT858gD8rR0d5h0UDZy1GIs6qCbAGs3R3HSaa5l5I
g2da/5GaM1ZeLJxkW6ft5g83H3MoC+1/vpvR1xO/2F31J4NKFlUU4uhrs7cA0CzmDmahLNHo9LFy
9D+GPXIKaeI9WLYw3jThGbMS6rymuSBQmHu3QHeyQmqB2htzl1QcWT5mA1PkB/1s+qu0IkOPZ8kH
vdR48TUR6rdpWEToVoRrSDbh59Q4Vn4SoFQXF1grZ3211Tlw9Z+68ZXWvw2Ep5S4iyKb1hJJ8Rwo
RNrrFyJp8uAaQHMSzmp5hkALpOinfFZIjNVXWXiiBAEsVGYnA5sMx/+3Wr8b6Yuk3fMSIcMphdyS
XyfploiULwd12C1Jwc1+0PdWeMCKqapLHNdkOCiyU7clo0toP8o185nODUSvySk1T0yqUrrHrgKE
ObxT7DolA4XZCVM3VUBxeezmZGvnFyA+4p8WJ1fj/MqjLhH6vEcmNmMl2+t3RFTxX8rW4vcvKVdU
zcwHMGgkswMO6B+AY4c1YS6C+ptTN+TeSjyaxWlMd/UbqxpiUXNNrAxTObx1yFfYWnAITzTH1oAv
fZ9SGQUFM2YWZaYD0MkUWAyJg0hAK1kGtjyG1NyLTbJFPKReS9lLguO0BvLU0eD0D9KwRzRj/lCF
kU4ypxgRzhncfLZMEMQ2c5H5sg/GgGROJl2q0Rvx7dAX03E/MwfE7m/X9aqCL0SLF7b6mB+U2EHO
wedU7xT2Ib4eyYlfhgu9x5AyieqnQ7CA8roHFwFsDL6qs/ht2GVodpQWoc4uxItSA8ADiPWeWneW
5Z64VMgY6gKBSRqnX2N+FFRVm2c6cgZ1yTmSHor0YrBmpWssAxbcdfzogzuF6wkjA/7tw1wfagPl
9cpnS1H3IOUMJK/djpABBhHtuIOkxrTBJ9eNyxj+CtAmZumkhWxnxJuMerKtEmwQncrdU8R1FT2z
8qWlDVpvBG3X+bAunsN8V/qb6KNr26rVYehIpCfHOf2uE5R5M6lLJhnKlNil9PWrMRW10weuGe0c
Mu9YcUAMthwL1TgLLV1af3dY9d4hQKCZCTxT2/mwlxRn7BA4w6xFfXlFDM70Hz4b2wAqvs0mz87y
x7KAAKNdgAXmkZ2bjj5EN2jCCvqy3DXhKr8JDCQgK2/UxDFWb4a02WzoMXRwQqa13j2r+HXThYSF
OK3vbIgclq7CuDM2YX4T20sdXVpSTYgl2QUURT1aZs/AXg4lS3Ojl9A6D9L1jZQTiFb90yUx4g3y
rt1ycfCOoDCOnnKGBXSdHmcOj8c6JvRq8QZjqMGMYILQ/MExvAAjJ87y4AbYZQ8gath9BMCrTq44
E6oay7YcFP8QfIHi3CnSPRTd1gVrFZeFcZKsC+oA6aqukNeiTN32K0AXsAYBa6BeoomLwYofVeBC
7hDJ1uikPRShlOJofbjKkR2QhUJ0D7LjY2mePG0blUfYUUhUm12yXn5Dv55Fhyo+ZFSCxEVyvD18
xjy/SOJ1Nu/SHrOwZxwvCGWhQnHmqNo9fghl0YzgZNYfSFe41rqtCGgP7SSCf/Bzi9JqoFP07NGb
LZlIq4JucnTomEOteIgMFLjGlp7+/pesyZNamJlMLoIs31EjUuHjloieMFExMvp/iifZexGu+8E2
iQkla104/DsFREd/k8xvyd7u5U/Tfsw9upJl7EcJ178hbE8RsdwDbKIQTn6mTuKpBuwYIbXGW4CB
wq79G8xPy0Oj9j8ZODMwTFed45LvGNPJRxa5XJFcKRG4NNRPi8RAf2JtysdlVMqoLITFjkDoX3XI
HHfxf2GiVblzamZ9rAd4n1KUk9yroRfrXr0Di74VQlJcnErcz2eU3fWbhO6Mfhplw4Gkg0vEElkc
EZDPyg0/LreBhfZYJu3EAqud7gYnY9l94yxQJEewDYjagYgYGqYY8z5KL4x58+ATPeHJuEeKDS8p
E9MFRYnxGgcrI0jOaStyvFg6+g8ecql9VdUXSgmEhCwWKqIfmmTDXcL6xCpJ/5CcPLoOukdcLCEM
RGcxgw0B8kQnI3/yCkJcYGOWsecBtqpg4AWvRtpxUOpL8Dp4BFcLBg+PuC8+5fLOGkYerm4s7ozM
xbGRIA1p1gbaw3esdXhJIXKA7EJDikSeErk8wp/1WKhjZHPkimGvPo+rQrjhkm+Ta8B6z1DgP/QL
NknSFtSFPPQXsTWuQ3WZ09CeNiZIOVvukI6RMDEf0ov0s2aH8kMiwrB8UX+rAOL8YyQcmViMyGv/
xcD162BPn1tEXMjxRnXVjaIsd9OeHcQUEO1g4k1/AomQKjJXCemht7QF91CZV8BOkWDpaIDT7Yql
zGMkg892RcJq7MK8GXkpqo9hgltGe/zFl+7hF4g1rXLFO95SoGzx39489U614Tdm7Z4oEIuMkemU
TudmvmTVtaQxNb62W2k66+cOJ4j8HjUH62pQw/if45KT9Vtz5v1vqGEJmQVbc4N+BIKQJn7uOZKb
8snUPJWB4fobb35N0Q0BXCRahmVrYaQiwgz2COqb8USA+xgTowRlexHCd9MJFXy34SQORY9VW9pn
Hn0xVSJqcpLbZrACGd9KiliXSBhPVK7gLEeI9dJXRByl1upGpsyhvCZU74OCue4vjX4Je9LhjqxP
+l1OXzr9NY/fk/ajQOWPtmnXvhveC+MdhyGIqhwp/BAQ8LE56HAN1tV8y+E4oOtaT8Uq7G55dwsV
hl83v74qa785RC1maRgX7Kob0ZO2vwS9q+o65bFq1m74Lr5c0nLBJKxolaySbv8r17VQqqSYvG5Q
ECoGnpMYn2CV07UAwgAxG+52Zm2b9ajvY6h3w5nP+vN0FAlYoKqjDpofQfA6xu9N+6FhiuvAvNnB
aOeaPRG69qqaXpstnudoOPo91RWAjpWSkhTgWRmsvqPY07o62ONKaE8oQKKnMN3ILcEy+8MB89sz
luvkWdf32bgG3zClMTRyiXUjhAUHxyyedKyJNykAZgl44IwIazbJc1sCDSbAwqCZX2PxFhW31Lxm
NKRx0F8UOBxjtb9le5RZGlimxg11B2z13ILNsYtqZTWuGmNMdGbdESW36eniHSvhQPMlJNw3gnyP
wAbNpQ883EFjGbF4KzahiNptikjPPWF2ImEVPhCoBCDfQnhmUsk0Miy5ea4zweLsPVyFU3hpsvN0
lv/E0raKTpDHgZUtemFgvky75Hd9cNguJ3bMC4mLGWcUlz9Yvpqb2LjGorVHug6cyU6e2Rr9cb1P
4XCFqyB0SBVWmX1cpunahHclffT+Q1Ge/fjCKRGzG8/Vh+eO3hmbOT54BOfWo38lZT4E7ZHbwpIw
b9o5IxVr0x2RqcCoK2+jdSUQV3lq4wtBHvq6rQ7BZIuRM6SuFXhAyeN8gZIzDmQqK93I/OieeXIe
tXOtnXM0dXtURr22xyma2z7KRKD8Z/vmA8oQd/G409c5KojSFjTbqJzmQ9fuj17fc+jVQyevHB32
XOK2xE20bpS48SYrbsZ8E2jXbGLrKhaY8m98reDKBvKwr77jM7xFs9/GyTppPlIOos9OuHX5jcsq
Qm35LvKmhWdVdCtcmV9UKAH9J/w67xzT6S9ig2uqDTpqymeWPwCTTJVnVn0a+heYBjSGkmsVXYqY
l2wr3b7lyIX6dRgBpWM3ZspeL6sU5DMDrclNObGmQ/7AGM6ENgdAsv2Xx8M1wVIPk0O8MKoM4ysZ
TDnK8CWtpVm84t53AyMTVxgVZ7BROCSZuD7RZiu3OWKUTX36yKwzWiy6OuY5J5ZKcxvZKzneAFP3
oQUd4/KE4JhVnVl3BL4uQ+iJkqYx/7blnqyDydjr1Q9ewVQn+L0Nl8iGLgnzeOLwpHFBnKFd1DQH
GMAP6o0Xix3BXIDVTI75DK07GgCGBZrF/oADyg8JBD6qGarE64is/9av6GQ+8X2kLUimBfdvmig8
nrweFmlzz6F8RsPDqu4mJLR4G9C+wGLMtKTZG4DsAi8PyCzzsP8G1PuYrFaCalehk4VOFDKBIoMX
QghECnKsT4NKWg+5w0e6BJh9eGNo/WIBGKmYd0nPuOGWx9fQX5sPmYBW2ruEwPKt2ocUvBfK62iQ
Lb74VIDYqxfocA3io4l/3IzjZDwXhqxFGxfZIH4Z4zRbl/1rbzx06a4VWyxTJY2x/ME+my4nNI56
kU18JtG9IkZq8znILxZzw+K9ool3F+SHGT8LW1S/2/J7Mn4L3VcTfyrhmyo8g2XlcWSU8m6F5oec
cqZxZFdlW1xS9kCymB1huyG4jbsCDCYy4i/eCbgiBR4T3q2V3B19jD/tdDMXTQRhPkl7bjqi2mhJ
t8Magz2MjPouGttboV1WBE+Hw3eu7Zv0S4ErwfHLY+XWaCjjn7SFJSRCOQwBeBGi5wEDTxv0571K
sNOalpA5LIGzLDHEmNPCpPmtLA6hqT8A/Uj2EFDac9Ce0/aEGBfWV3eIEfuBmPlcOBIUFoT24FcN
d5dAORl8ouzRbjQ65gBuEwTLKTYU5EQX/H5QBrk1wEZwk5GoRhyWqtvNO8k7yvbSHsLoTDdeWLOU
g10xc0+rXYWLGARRgMPwgbiH4KqGjFhIhzZKyhk5BiGJCYL344xljHSH9kzHaW5PFry6W1LsaNED
4SgEeAwLWbN2cS+H5g5JCo+dlQIYPHQk8Bg43wDaYpcAaEvKas+kYdfx0Pzaqem/Zy5LjNCypoIJ
DxlRbjIm0bP4KEmxIiJUepkArBED2JIMvFag8665Hbrs/V/RYqJ8Y7KGQGgXcff3zwlFNHmCwWdS
nH3rTMd0qPGubBmsdoIj/aWKwDA2CI7ApmidYv6/OFf+meGJ9TSGJxNUwF2lcGeCqsa3PrwGOEiu
QX2uFXpSx/lYR3dRwGO3m8nko3iSHiOsZnKuKZ6WllOMzRF3/iKkkBhuNFT5nR1QTWItiO9++PSl
F/CaNJnPM2om4ZLL1xJs7Fdb/6a6S7svpkzjZ5F9zOZbo70sRN7nIN776KqZF8Tduh3w2pFhHyyR
ln7GQG2ZtYmuJJNZ5KqCG6I5RTj0kjJJ/ZjKQ6ChNCTCx840O9D3IcB9WItOBE74LfLfA3zEN2V+
kwwvA81/JMe86SmITqEzl5+qCuLJHvpLtFmbZF+2ryX0qWKtBGtfuln1s5te5OYV4YuMpQKc77tO
gtw65bpx2+ict6ehO7LW49UI9gOhMNEFoMjwLp3Y5Smm4aIEgg1gAg0jS9G1WpMoBa503TEyHg8l
I+MR1Cdxko6auGLi9vW+2ksuA7bNEum8N0xm+Mc0Pff6Wcuus3W1RITm+ApsOKpgnagLWpMzxdaK
36fqMzSO0kH4ynkid7Zebbx00b2ztt2HQHYdBuMCKMNOBehibekKTXRZnLljxuwNFjXKkZRdVTuR
fDlutI6oespFO7e4VA+Kvwh9mIej2Q/tUrcVVEzSig8SC5EvpsgIECK0TqXtwuawy1Za7DWo3FqP
sM0oZNZ9SBLb+q1PK2t1jOvjrHhDeDQUr+k8kTnC5PaBS8dHslPrUFoHyYccs2NmK/CnEejS99kb
2SOeOX28ye1H9uEDq/0B1zZkbyB9ThYB9BIo8kENwsokQglTDjf66+Aqk6vMLk7q9B9f95j/sZrB
YGGLlnQ49Gc2s9WNWg6kKZ4UrIZ59gddIY4Vv1jcVwZ5QnS4OJB9/6v1++yqfUksknbkFAvHatsC
sMGmjb7tTdD3s7AJYNEO58hYa+Uh1Q5xycAMdc22lWEv/cnH7yn4G8vbcP4dbwLKgR3vs0IM3osw
vMiLMOzWil9MHyH9GsE79TsWAyrRpN9ynsMipDBSwFBw1rbpKwS2aGGRIlysiIvI19HyHTRCoCeg
f8B6DEB1RAADAJnW2bNGZrXTJrt3eK70ULBAw8dFfMXig0s1RfRRvCDE6n7Tw/lNjFYn381HCgEe
JTUu6OKI5NIYadlYy5jqFCwrNVUuZ07Wckitgbqh+kXJFz2m7roYwVDBxOtWvxrNX3xB0ztImQxr
wGEJr4LjBUPDLvpHOFEbrEjRiNhxyj3nMVpBec1omjP9o2czJpKS43EVbLfKaSTkqrlgsIP9zY9J
N7YMNmcJKDSGZqC5Edl4BHvuwQFjo4aJDhN0rQBN0L7CeleJPFAIh/lZumJRMp4jIz7887hp8gsd
TEx2yJE1FxvLCBNDJ3KVo9zK96z4SvIHsLsFShSvmFeBh1pqggbTOqFTyCY5SS9mboI7Ya/TK0Bg
jTwBpdRhnm1yKQnJXqPRAw0V4TmvmdnfMuFm2sH8Bg3OgDYdneXoxEXKkHoG0kO1AjAXjDXOkT/4
alvEGpGHiW+p9vL5CDECA1Bv3OWHHMcb/PC+8cmmohB5AYcQzCIC5BduBsKWd1jSubCtcQsgamWZ
rzxJesHQJ2riuLOz0X9AgGfoNK8oTvVowxwcwzzzdD1/+AX/sY6/kKr8Ac2EkRfBJ/53Xm/ouvRF
fhjKy+R9keX6NIPBEKHNkRDuYqY2PpeedYtn87483hge9HYUr50007w+zWSamkUIaQLp7qPaGCI0
2nRdaV/QbAuILeh8cfjUxQudR4XXNX8XnogB6sazBC/yj3O9ana4pQ0tXo9Nts0WexDWMIj85AFg
eMJtfuex8U/ZTJHHrIwe8T4dbGNvdFwEOp2jVx4fnij2YMbgyQq9QZntlSWjZIdL8DJdeAlpO8Yc
N9v9iFihPiByRho200DFxM5EGq75KS4uWO9pz9PLiRDx3Bsy5OWXij6I/oaeKkgZn71DFULlshET
MofcYnLL0m0Ct8wc07IROfXSIc/oK1LB7mcAsqhJwRrj4Msjrsr9PO91fd+OqEtthilJuTL7vaDv
yOousGD7u3oBtntphhBsV6RnDcffdM04wzH+uxbpQ6qeqvVISI5hh4MtFjLQti24OE54bdV7qt71
+j7VqP5ucH/RAwjqJcbs/Igm0PZr8oFipm5Ei76nZBQpl6A5FeN5aZ5TIuD8N7YMPvACF1u3V1Y0
1nHiYG04DXQGMdljbHwjVzPtt8lXDBUNKMG1TrcYm6DNMFThrN3cErvBW1f+qYvvQv3eVh6hB8I1
mO6jf++muzyB9bk18Y34YYNYVaDflBGYRmi1/B9P57WkOLJF0S8iQt68CiOQMMIWVS+KKrobGYQs
cl9/V1ITN2KiZ6KnDAgpM885e68NtQ8Zzi6UglQOJm6dTWUvN26YPteaNkesZiHoe2uu03oFrKis
heZ6fpC0j6a7hIyWku0ATTJx9YJm7ycr9QvmCBHb2xaW9oPteXMn3i/0oWirlY/ugz6720NZN74a
+/MRfaKswSjWr9GBmEDFmOhKUBzWI1qNgfnjm7AOxagNwiQwkmCCbAmgZT5jB+hAEsnc3PRwUQB6
IRQd4FjA/IENNf90mFgunYySLlIc/B2L+aH6gRtGNcfJ996CANCRKUFrRJjqIP2J6W1/4viZ5Fj+
prL9qfMtuHVabRfOegQRvib7/MI88et3P6bNPTChsKcpi9FJMDeg8aG6UF5wEO/0A0V2rW4xhFLN
PbvLRD7fzz0dF2Ji0GAi154O7ecwXu/axx0vYwExxSmLM4epAQLOX+qL8M/fjPSyUtvWCaoqzMvr
8ASBD6QwLRLMjqSwzekldcmW74qIleJNWosknNFjGBXyMT9VDUUF+C1h38terauhTjFPj49eIQCR
DLRkXvl4wP/rDFj1rlnyQWmdV+Bumor+U9IKph6/GqYe/I7SnDNWHP5iHKSKnrReW3kmI/aIaR05
YnhzOEOySAJNUNLLK71g0yom0/GjTC9xCp3gPCQXG9yUdUrVY5gdgFBQlXEFh3hrsDXDj/7EQ45a
ihyVYUUOHnW2RPuZFiXHOjpNDvcZIwmTs9FakRfYD2vugxKRyBq9D1oheLZcIHv84VqN90/wigpt
i31InQUpeuJzzxa1D2o03ojes+g6rEsiW6bInjCx0+AdMJ5Dq4bcI+SzC1gelGXGDAAsEEASISh3
2Pyp51PKJLZMhgcHjk3Ex2YEIyH45ATr3qhAYTRwbRZs/0+c+WKXUoUU2S1vZAwj2sKvrhwbjrJI
jsSyeeMnIwPLJtyfKfBUZdsmrAGCKgnegVkMjnfZFYqu+/zOkv/CosVG4YljwkvEebx5LSBbOJjF
0RmPBoVTxNotJ8eAURBN+dG+T+f42SnBsLYXuo8c1yIadqW0R0asnfKnQqQ9CGdqi+BwGwHxYOrz
dnKMDPJqOhGbtKRru+UuQyiNjrnc2NKGSE5cMshklQokSWdAvhBY/xZWEWO6YYvAdyKfwIQ29hF0
ySD9A9mCQxdqy/sgcWa3a6Q9bmkuOb4pwv/iGTUto64hFk1pNnTst90EL1P80bzJK055FXvkc8ur
1RhZ4JvmnmUGR0T5S7vhPIlX6pc4AtCCxwuCYpmTqq37BMiU9q6v0dlbu1I7pMOiZLx+q6BVy3um
FBR3CSFZHfydVVxfO/Zc5RJNPjCn/NoikOfCmClXaJNL9kheBgwqIr4bCIdzLjXmGNM8YvxunwEv
O7S9mG0PfJPbeswAKtA9BCVZW76OJsloYOKZskPGa8um129VYLwatPAJDR/R+rqvaaZSQ+EcYRxS
KTuGC+GCptbIjg7A/9fIQm8WYYIvS0h7GROeuEpsuak6FacXCf0Vei0wB6Z1zKzzoFzIj0/vFA+u
TKFi+Aoob4RRzZqqXMl347iTp/GGjlV8Lu2L8fzurc8GWR0CP0RZKPFYfAwcjtNfNibJM/QuQNc8
6RTgEipsfxJSPUniPD0AB4EFMmMi3Vm7+ko7J6KDR700UDIJ/kLd+QjJxzCQ7rOmPtjW0eLEwBV1
a8vNlQtG2JZWLGqEBVCTLvhVF9nntHG5gmIkxDQznP7Xv0BW+ACbMe1jxtFbFeu3gUfNEZFxNCnN
RcKC0nn1Jxkx9DxDLXTMaj05M1L9wKmm0L1xrXUR7XDhP3w2kTnk8viUZofo57dyQAZJSjiPmNH6
d23uoq1EmUH8Aoeo5ptDVBF/0Nq4g0Lg8/64laoz/KEvyBOJI10pV/mNR45zt1SLsLLksSAcnGNT
GFwtgLycNt9pvENKX+3E36DJFD8KDp3NqIJ/Ib1Avt/easKWuIMxDpDPfDPCwMJIPifKADtcSQ06
rWY1h23LBfw5bPXnDgUXQDuyoEfcQRASyvmfQt0mLyHESfmf1fSaTAV+zS/i4B7ypw/eHs5XY2ik
W3hvnBzILZw2pLsgFoL33qvUKnPGkNYDVwu9JxAX8/YGqUXwl0MhdF3CC0zpzS2rziuHlSJ5JuSD
3f3pXxj+QCEoZgZdo45yd24PQf4vfZ2xUdYMzIFu/WL4Ux7iSb8F5UBMHPfdDdt4jksPXRCmzZQw
uilEetRCrbnykRwCdYhXWIIZwnsGPH3WS0LRZ2gaS2nfv5zuGYQ8d+AZjHaO56JEDf7m3xBTlucB
EMjnGCjYGJpD9jjmDog0l6senwvrHCYfRb5LrLlprtt8bfUIE/209snF0SnYLgDTwIXC+VSGDT0z
spH7Hb+J43s9t6ZoGsGugbSPZAFZGFglWHhgZiqnqyQQGtm/gVPT/JF9ggUF9xGtrlAXOkQOA+Xt
GU+H8Phi3yJ2uvuIZddiPUnWhfkDeaF7W1DMatXOJOxWi43BRrdHQcmswT6MauDXdiDyhUdCBoGc
GcsLshLTTbDhipfSwSaezJlsM0zWjaVOfw6zK83cN1yTd1FHhBR7SF60PY1vxFHynlQFcRM6tD1b
v5exg+ZLogssTubYFlnVOcKezUjEawilh6CJSm+ej25jWdz2i1lF4cBzgw8FYk+1nCDcxHsDs8VD
7MErUYEUdh9t8hVu/FQmY4hB5Wm0Cbua6WgXorPE1UnWSr2+whDCxJse++Jk8mnxYvQjBFPQv608
Q8EpkblA4nJL2skyx5SSDAtUI/m4RP5JCDhAk4HcZZZLnL3cRUiW6NjNAJmSfliZq1L2cEXjzG4X
/CaIXMc/yIp/Iw0Z/vN8gSCpZvhnEbAd29eKWA+yHX9pLXrrgyvlNiaMHfGVsFKzAqFwY6ZxmBT7
Rp226ramCpg4ZseIAmzDQgF86QNiRFSQ4j5836cqY49tYe9eedCUe+YjLkYMc8lsDnK/7cccrDJe
8NI6I1uCIPSrN+L34Qm66A72NhXt7FG2N3eU8/ZOHQPEOPOGoxcTPTTru2gI0HwiSIpDIbLFB4dN
WXMBgr11PLNeCwpE8c2G3Ef0gygrdCQJMySIUCIlKCRzlBf4hvHTohWSkbxtUfG1MsO0TxQKUbnH
qsSH2D19fj8Cneca4lQ5IxwbPReCU/IY/A4PMeLi5w2ho38kUeUu/di0jUHM7ocmsOptpom8a0iD
5GGXIhuEV4wCiBYeCtydgreVfwsjOMJVyCgEaguuPmAmhM+grDi//SoOdaZBQGCuwGw560KwDNT7
AXxsTx5RNUMWjISpu29MofsaWH6RL3Fh6LA42PEBDf+ymy7MQVDco3JufT5i0CvIycRiJ3RR2uER
n9kDkS9C3ETkVc38kQZeyCRM+OAhYLwma9xZ19e0zU+blHp8DfeKJ1vgg1kREO3y9vDgSy7aM7EO
7LQNVWV4RsuCngxZHtRSjNC45TFC83oNTl6zfqFaLooJDrjCCU1AZN6sFcRYiCKGLY45ebLopnBx
XtnfyTKm7dEeu+kFthZKqof1zeO6wUQXBSrRn4faQ88YlGif2qP0OvvopyK0wqcebL20uGOXBkPA
94klynuswaemKY+U7swkl8sC1YrlAikM9RhwYJSsfsJBCMGKOcP/jpcXgTrK63WuIE3d9PnWwUA2
d0NWEjvoGqyZ7hPaizpuinw7JzBP9BEgaxisGdUK29xQXZ15Q5QeqS5uoDkMHpJxo/Y7sHCFjHZ6
piFzqpYdBlDHrtZCuAX4r9i36VHBU1LwYW7qcIOn5JVjt9v24y7MdzZ9YsGpwP6NntviT9sNcUxB
8eSf6D/7d5gtSmNeUN3Hczi21qbpdt1zr0bHe3bqyH3IaYZdVP2j2NSN3ypcD+YTfkInv/ZN2e+I
C2tmaXUMh4Pcipv8Dm5R4egi5Gnwvi77Xg9+0TcECpV+PaA2Ajq9kxvumMsYqBDmTCqXRQvjgPzU
nGMcGAZigX5vzTv8QP4iDOz7QUuPV2LpWmIp1lDbzVVPYQAAdRTL7y8B8DX3eTBY6DJH0IXYNkuM
Xt2xJSNKfLKoLI129pLci6X56O/BZ4KGQCOKhJGtGJnohu9EUQUcIc3+Gua0odZAPA6OHJyg8xi2
zRNMC+gYseADTUBhlT+3LFHK87+Vh+TkGTd8VK1mhAJJiNYWPNQ+mRPKCm1TSwOXD9BDVwnrjj6q
i5pr7Be4EQyqF+AR8mcDjoG3hVKQg0VOizMMyhQU9AGdKt7UFuCKeLqvanHi2FSiS4ERykMJAJj3
zvsEbzQmX6/6ZzR/yuJPpFMt/VH1P415YxueaQ+vsjlarTJ5ZVvLyBZGrDbEB5xmSyzBmYkGaTGG
EP3cOl52/bI5mtq5Mz7y/jNrvqTie8h+coKi1O+exKdrBZYesXcJdfP812miz992wSgzRz2Oxl6L
AiPa3v7S2qbP+E6nJAYMLw89XDdAX8Hkm+KRxqc6p6zKxfn/raCidzcRDoYlVs0b+FtKlPXfTOFZ
3kfRLrZ26wBeVXw/PByHkTaEYWZydC1pTJrVQaWk5LQ9IEWp2RLkk6KDw0s+IOYegEAsXzfsSTB0
GSLPVHtn7ibHtPhD4FkHcMIFyY3mlQ4kUmGUsjhs3YTVPj5X8owY4B6Rn9NpQhQo0x6U3YrTLOuI
uPkiMNkLvV/U9NgtfJ7/cLs2YG60eaIqxJ+uEnyfm9dUjbZst416CJOaY/mao26F5Aow06rBBNNr
834B+X0f3nedgXx1yc7Ouvp7yOQ1xO81FOJIlay5Kx6cISmij2zt7GRwPNA6Q6vg8cjegExx4Gbz
0uh4293H5PmJYQWRNDGUV44tcLW46TjNPGmoreAL7tj36mEOkuKBjIzimkzvDZRQdf1QxUgIN+YT
k726VlMxBBrmtlNKu3Sy1aVtpmy6GBCiX4z+HQnVaox8g52dDt1aNxn672piMYc9wpVTQeNgbY7r
dF5i+XCaVd+6fcRUg0kzeFu6/PMKHehDTGg6m0BajPD0jyATL9LRjUeXjL/I+50m9aZHMg1HAQIv
/ZfpP+/+OMMgmtSbe7suLR93aJh5xmNVvJbR9BRX67bbao8gee7L6PggXaM/WeW5dJs2eBl4KMYl
6iUERa3QL8mPTY9kDHPxNO+WBtGJEYv6D4GKqWsjh3aNEUHTso5Wz5nCu5MP+XDqw5Opkqxz6UKE
kx/s7UkgJUGXBLTHarctlgZ9jfvK6lblFI8IgRfG4j7ZluXWMn280pC2VWtlWqsXD26LwZ+k0x1f
MErbu7IpqX21dTL6Mmj/RdcsWs5GENiq+WDDfV+81EWtLpLazUak3K4W4TBcyhqhdcsHZufN/+Vg
DNY19Fl0kRnFB3m3T14BwR+KuqVnaRd0YYSrxCJpXtvR3UNmSmnTXe7dqf+jzU1pnVio6ZLE+akd
OT38UP9OscvNJzdpajqRFLwmwQhK8FDFh/x1eL0OdnyYVFylYJzsvop1VJ4mypoqkH8sKCD09On6
YCkYOSp6GMMNGVYQpzpAQWSDX6G2AY/SkSpWOJT3pfLZRN8G36V8ap6s/a2Lv6N5+yL5HJSfhTVw
iQt4hK2813FTTLaKsgG4yRXr2JokL2p9RDUv/4HnoReWHsCqE32nvw09rxyE6/ZpbEaSGJloOLj4
0czH2O+7c5ucy/Iy2meq13+AAYRZIUfn4+jlDAcWh5/UkZE1Dhg0BKVBfe6MmpxCrAcaUEvxvjT3
wnGcLYHyhrMGP4AjPwCZp/IvrA+b2YjSZnaJh10XBmhFxuenbn9be7meA9fmlDt0swQDVMSVxs8w
LhvOZfW1RkalfCaPr2H86tRPvV62+ty4X1Wot9e0vqT66WEdrIpVdNv0RIsf07mKvHPYv3DL6sfq
cRr601CeZftEB4trN68drfR5bGwTVsa2npblegd/5JqbV7W5Ri+Q4ag3+6Mo5Dnls3AAGgjHlcJZ
FexBRQWTf8I5COufJAbmBEHtpls/2esn7b8z7bMtPxukitdxcq7zYxfvk3w/YBzJLkV+Be+u+g3S
AmtNQuqr21TG5jchVczbN2GyXWED+m943JHX0i7RM+rPJcqWybSzLsiGGCzOjeGqFx95jrjjEIRs
K99oqNAOpm7bC8UMohPay6BQkKkysqPBWqctZwdBOcaeEeXb0aPtzYiPvJzZszlmuG3sfYJp4lyo
5/u7hzwqZ1rAnX3J7UthnUYeombKTc2m8aKX9d40oGfBbgc5f8DLGlDt/h5UKX4Gaqc98oaKqIBu
o3HsgrlLzE302Y5XDJ3283t8fVbqR0RID8JbiCL0D+4OnnT6sdmOooIgJgIwIjQwCGtQpqykp2BI
2eBYG8j5pHkktuNLnYjZwKKp4zm0dtIeiw7AimIKKd9spoq0b2905w/ZJxZCoyHgxE2ZJtDWi5d3
qmV9mc3wDbWqH5X/aT6AqMip8Fejvk13lvFVcFxQv5v8m9bgeCieh1dKFG8wEJPUXi4lk75sdqej
5iaKi/M5DJlazNVsTla2ZAJXJO5iRadn+LAnHxVIj8cHxhhrKaerlBCKZokFH7SLvZT4z9DNCyci
BmJl4CanW9ZvKqRnfnhfG+ggewY+hOluib+6p7sCU95JSk9md7Kx8N6pKJZCPYUfaD2x1goxvN2m
BrIFoq9yJ4lD+BxBt6yBDZqjXcTElzjQRVkdJ+Eheh6ydE/QMGUWLhDKrMv9B28qtoCo9qhM7jGN
RQArU+wLbTtxHDR9We1pzk0MhW1vcm6wJRlLq1yRM9tQAdH4hmORB67w/ZdchyOp66q9pcE7ygD0
RPdTHXfIyGu0RgI1NEpLrgzaY64M2uMsdPvcVY1FTL2DXv2+YJ4GWA9jHkyz0a3ipYa2pFg90Qjv
OTcxX2UmqtCmJrc7PyXJh1VdH8PXPfyOmp/c+hmrW72eNGsNGMMAL21e9pjhfZPGLIiLHPIsjXnx
5VoFdd7rSF9/kBDtGaDdaJHoi3IF6sKUVlpNkNfK4ACKPuXBrH8u0aV0SRKRlyEfa8fElkTKZUxt
x+uLVsdXt9D3jk22+/DVlje9vPWc17BbxYcuPmj8U+3v9b4pA1WCsrkVXoMDGqm42tXNpmeEmgXm
sLf14/QVOaB9sLI9B+IazkYPHfZiVB8T7aNkjz7K0Z8ouVn3z2d5UIeTROwEAc0ox9bwA0w26XRr
vLYPXdAg6tfWUmEabnQTS7dosSnv1EA79ku85DrrREBXEYtinG1UHoKPsWV/2YzI9sy1+qmCjE/P
8uQ4mId7syfFrdxV2dK+DNlaUIQeOwNzaAgx46jVH/WN7F31ua2fO7rQehjECrZPVAnL+evGRL33
4JhQWpaz1mteZ2bX7RSgbtodCYAYWdj3KVkkRMYSl3miepRuFs2lNVBy3R09EBQTeY8rXzl1ybnt
zmp3Ft3M9+dtqWuLk9XgN4Xf3f249WrIR+XuWdEkWsulX1FW9Zuyw7IXgIumD3CuJ5+D9i2nt9d4
K+I/anJ7DTcDIBXnh379wDpf+5m10A4iJxAjQAaMjerxbuCsCuJ/6Y/+xyjcEBZ1OxutIFMOePje
UZJox6x8FfVCOxYTrl56VuHlplehHzO9ENd94dm9p/ceRjFSA9VVC0eEOMXJsnsuTcAGvWt3LnGv
tHrJrS06pw/wmZJU+yowb4jUJBJ86PUZCN52FxwwNkIg5qQOrWSgSDSNIG/TQcnQhSFHeOPh8n9Z
NwvPGMUpIkEjagbY+AOUwrEANbyEMDmj3VXTqeMhnJfAZY0VbpfMDnDHxlQKbgF0FTc7x50MikGA
PyZC/2EtSv0LCIeOs6JkBraf6eDuNy3yNd1rGODh+qP8QUoWioL6nixJWOXJxQ6KeX/WvUObsKBR
6o4gqCsHFnnbHnn1EPAGutf0RmnQx/ZxaM8k0UNEHJcwi2jTyjBySXIxWIiRTNciRwq7PIU5JfGE
4cmCxvj4WZCtw1yymibKR/f0MvTp6ChAudsbjJg0uLEP0m5h90n73RMhj9HOaHQ9GEuxL2rdFxQg
2rtScpQIJBxE8xJHUHull1QKW+lBofE0oxv+iL9CvE26X2JpEhm5oT3NlCU7GMU1ybLPAQ749A8m
45Y8JXtD835ArI+uMCitIy6+R+xUBDJwhd4gJExMFWi9DD1LCI1pT2hfRXtriocJ3mBWITAW9RQf
Lyl2jcvRjE7JLOo5bw9BG50f3Qe1eXhgRx7y2YQZRULy/CbmJIEGiin12xjW3GcTEEXhkg/7OWGU
pTvKRuEYy3aNr7jbqycCeHOobNYGvuVYzhgRZOmxmeGprJSLEn7UxlUHIIeopiH9x+WV0o+FIEHW
LWlg0jCryFPjbnjgPFCW4A6sc4X2/F/OsBxP85s0SUzJC4Nh43JOUAPmElheCRbB56weL/Qq0G+Q
1ZWI1N72tWxIgSIbwd5QdcqrTvIgN+OpIqYLjAP3Go494gFYaaYIzee97rTNtxSdKcbf4iG0WiNN
DWjkkzUuVW4y99ZiV5o0i5FTp1fHzMbX2tGxoaTFJNS5bcJAVvTGjJcTFpRkh7w/dv2xLDmFnrTy
1KonJFqmHw+04vzs7jfYHjOvkVe9zKa5TDIoHviN3IImxsNVR/yUSxpxNTZMMspRI/NwLw1NuJ7N
bjXgt9BWhrZCS4pyBlqPffdKbUXKqA3Z9lSpRzs85KZobvWEVL6jgS4+wTQDkL6eKgzV+5ynoQR0
700MLsqOsRQ3P6GfnLUGYqkZ/NjtkfSK+7iZlRkzfSTT83AQOQGd197IlCHo3pOMT1yFPL0cziBl
tzQOwgDyJ58BT7LRQmekup+ROAM2AmAEfgHxvg6sMdnTJ4Y42WiMcGSkRf2OR5SlI83czP7g3r12
qPljaoob31p5vKpOzoGJnVmdMKrTj4acve8RUkxJGOBJfiFbY+w1AewuFgpce1BO308A7Wo2cMDr
GJGC4lbkJ5iaE86Je/4G/zLrA2012udq/47PcDjxtrXHGIYHZ3zu2jEIw+CucEUPWnMwdQSx6/y7
Q2l2VMIt67f04NwLFtFRu3382I968EiCZ7PL8Ll91skpR8ydAHfZs60CuuoPg1sUU5kyl5h5RHKG
m6OCWg36yo48PfI0fqTpNSk6ctHERCn1VEQT06h9qaab5hPn9Vpa6qppVwk9ZXUJWUXHcgcbigns
9A94FALGmYNBXyGDaiUioeuADiWw8kZWBLxccgVAlva2TVxdNqdtGGPp/3clXaqndWlOoUZXs26K
o7O48jU03GdMYrJl26EMdLth2dz6/ETPiInSb+VHS/M1zOknXagJGBvyqds8peUM9Ei04ufcWsZc
7zBxGR8vMzk8xfSd2HYYDnKiZ5FgU+LuY+G9+qy7UFlp70cVjcIPJhsV+Oq7OaPSvtNv4sWx2TH0
oa9fFRuKAIQOfMwqxPjFvfrJ6EY78o6Z5mvc0Agrk2NTrpj1iQLhzptjfIYYQqRwwH0Ba8t6PD4+
2eh4mRVfBnlzMfN/xwIyq3jHCHL9WKPtbNwJ6mCPxABsdeBLCQpdEJBK5iAGf7HKqCLh/EU3T7zr
OwNnbrBVNPkSNU594I1SUuE/r6CTcu5haodILZ/fn4Ei8tOpY8jMy+nSi5K8/FczlRbN2+bKlQcU
L9AvwAISeAn7gbgRmg7MpK2NVh9gy8E5Ve33yBBho4kMd65M6FPxN0GhXPTnJ+MoewyoZJynyCEH
c0PLkQPBu3zvKoevMp1mwStr7gcaAlwGcv6sr9/OXFGtMmvaTUkfU0Tnd7ah5y1bu0K7cQddU6dT
JSrEExEFZLQBzUNdU7MHgfwRmxJLQGK5NjLZua0FfRwwIieZcMT94uMsFqo9GAnSXMuCXj0U5rnq
PrppI9rNAycCc+r/HlSwEGO1F+hketdXbpgXLKNJVcIZwp9eioKRUTaNxzE/cZqoFi87YFFjJMKo
n755uxBOdrFrz8H01gnicwYVawIaMnWYERzFXI3u5/NTeX3PLuxANM5DDamkSHtjPEhvQMU+4cWv
b1O+cIKCx1CnniXutiVgRCbFMA4N13Q4jOgMjC1Glyvy5x41Zwyvqlf9rMuOqnFQ1H1ViwaP2cxt
oEaTQ4i8rEM7v1LylY7LLfJE+NWhlCBiHMzJQRkPKqmD55C6P92H00QPqE3FbFPbKN36LvI3PQYG
zS1xSY95roAflW8jvoTAGYk2zxwyl4zVE99wTOZmvpSUXdETCYVAfh6em9uevR0qAQeRC2VA2a2f
cI/7gNkhRz3i1nvNf84HaR2amxi6JZ26R4CN586dOmXK9MKpDKf4HykgKKyw6BoENlwJsmbGZEqu
nizNZGl0x4IpWrkUSmBS9lD9AKPgU40xl6LuWGmmiGUCQUHK1MD8QUS0gQvcTvpd90Ctm+Mwa4XE
HN/anfC97kjgMqgqQMyUjeRw8fsQvbA3eeYXeR1oepDy4nCDTjfhOZbdznI1OsnVinHXo2GLX6bc
Azgej7a1nXDgugm+RQYIJB+DEQSBPNPGAHh4cqOObDc1p5JeaDFxspFgAQ0kUiFRLfEq11HwlPbY
lAnuq5b9XjpyosD79wscVTl7y5g9vBfjfg/kygeCdbbmzQfQgJ6THZhhgBfJEhHZhBk2LSka9dgd
Go+5Wh48iqCWMF8HmhSYRTApgkpCVmQ/BE2hkFeTFIbBcni3F+zc9b5HC0MV2EboA0zp/CzCUri2
8Lo4BXCebmMYwvlyb9GZ7qgSn3QbZuw5Eyjqidhz/s92UBmNLGShRhJSjMnj0EYB50rteeEI6BNg
CWBgxeGRExqhbUzJtqBK8VMRQ8i2hUoz9/KGLXeZqctfeiu9BS3oot39h1zOcPknSZEmftXGV4iL
VXJ0YgeGWzj+pPrXnw6zpXXqlWPU7s2I+5F+y6J/ZwOBJY/LHwOF/uvUEyIC+CTaElDHJs9WJA7v
RExAzFyZa1ADzULJSLE5vJQdFYW5rW4ocXgEJvke6A59L795AVBm7ELBsILgxTLOKYIJcv6P538A
mQHnS1oM7oTirzySPatWIsSP0zg8ASoahu1YHzO3Y7+6ENoVsce+yRpdTWIK6wVOlo7Zl4JVjDGQ
E35D+uDkxHGFyRqDMfYPBMwRoq9XYMf4tpV3+hPJQWw58G7ZckjZY8u5f+Sghs3jgBDkRHsspD0s
Yno7e1YROQqFTd0pEhRbTihiMM9UnkaadW6bGUcFulk2DztwNmagzLUIMJHETwUoP+7IKur/SeM2
nWz6YhtL2+l6Mm66hToQbb2DIc2N6OoMFS2Xqe+Aj5heTLV0no5TJOSwQxOHnkwCJ1pxj76KZtEX
gy8oF1uz2CqTjVZtonijv9avx/r7u1A2lrZuLT+P/FJIyls4JdO2BMwC4EgIz5VCtLzsu4iZyPVV
VnqU0vIgTFgPfLypm+q7kDgAQbzDjTa7T/xRFliSfZL4ikhQFFGrQhJuVX6MzhT1qYafYmvqa39v
oEUbDthTkj3YJ+pBQ/LYUag4OQCVnKU4I2LlfZfFKDjYlRhEjfcD+zlACJ3F5rmrtDn1Zn5CEWOn
i3zYSZkbc854CqKkaxb7Z3SwjxFaZvuYX4px2+e73OEqOIjJDDZ+Yo3M5UZ3JAjZzE0pe3uBoYC3
wTlJHILYtsC7MPyH9COZNZG8govTX30UUGwV015M2ZvpAwkLfG7LRWfB3IGicROTk7sDxQvMN4q+
+/DbxPkvbYzmx+i+x/g71T57Ili31X3LjCZv148I7a8XPlYRvYPeQZ6GZud+kVSy3MQxXxues+qm
1Q6CLFYBEhyJ4yKB1K5d8gJQxjCsbm7xP1q9kjjVoHqy4lU57Kx50rs0SpDEWHWgIaj5c39uWzhI
OBvvB8U6znhww4coLEu0LzyakPTJP+XNc9CgZAEJ/q4Q70gQbIeq8jXSN6X5QOOf52WeNqEDNwSl
CwoVjnEvCMDvKAQ+BWBCYrhZzQa6xxZskpFZsxsSWceqkSGcn71op8x1Kkq66ThSHsgriEVDg8Q3
E46NXSealtY2rw9oWeiTZMzdkAEilYMOKz4vSBGoc/n0yTMGusX/Vv7AKh1XkbI2j9oX/RjOFKSR
cUIVmCfKUfOccVSz2cKyeq08/kkIcifkFLsJCiLr+NRhFW/jZ5ALCaTP19CiQRuGyofcg44e/xVb
y7tZj+IRGF17NSY4Ux8I9tDwwd6HkCaJIWtr/CCyworwRcqbSeAEDSFTXhOD0Q8Co0LmFq+XHITo
wF3L3Ug6BfoXsSjQQEf92kypmVBLGW9VHzedeqRhgiSBFF3nPswpLGiFDQ7qrWrBvcCh4f4PHQ0P
CZdRPaLWs6jkKtWpFhxqiXKweMoSD4geEgKeJt7AfwMHE5v53I7OCK14b1wPVkbids0pwkN+EyVj
RcskP9nkOXYz4DEQlW+k30JfbuwNZMJCnWqbpwlUckrsBZ8FaGZG4iJUgcAh2MvY1kTiqKguHg6B
OEjc6MglU2plhFUc/cHNCNXoWqgfhBbLFABo7mSUb311ba+PNXlNWvnDe6BytIrUgbBof6AFRe8R
PgMUDgQW88sfLPOLO9LTI486B2wxcFuhoZDyy92a8oGyL7zOFiUQBETEY7YQ15HndG1RtAAMi1cI
OSR0dVQ7aATfMSJ8vKwuMzCQqBsxDOwuiUzlsA17ypscoxJJZ6nDU8umlnRHGmkFZyceNUBhNYmY
gNMWNJiML5vKkD6UzImfNRxdIioflAOxS2+GqoNGFv83kmeSHfCJ/F7bBzl+lIhcJlF0cbKGi7cd
JiLhpIBbJkCQB9G+X4iAM+HOht1Bpx6BQ7KGmeFRx7Dd/d4VOtwvVKrkUPATKbAoKhCWImHhY0XC
JMt/+QUvRvTcLdxa7KVcNq4KWzItJqFPIWO6YDU/oAJTqdFkLFZTHKMEpokAl8SjL0adz6UgeYsu
oLhJB4fykpEn6yl5gAYCc5SDrJUoOI4iHIVL1U2cJxo94GYcJz1uMOOLm4QZL6NQJHHEbWqsAwOZ
loSVTAEKQfwU8KFmyu+jlqPYZarFj2BPgJEJkUzhKAsseI5ugzO68UPnkAKOAywbDFdnsuBZHYAZ
QhhfUocT68JpPqQFGYLcf0u/2AsICuMgQWYVv7euXjDhApKnEfmxYSgQf6MzuHqDRNRtgpY+FpUv
QaFCYSdY9zONMwDqEtQU3K30tAjNZWWllMz/NTc4PUv6JzzgvGeecQNVr1hIk2LT4gSo8wuvk2eI
keNSqw7SvmZlp2PEw4j8h+sd8XqoYiPyBjecRf6vS4boxHeyM8gkG3Fn0yFppghgaXWyqqIfvv/j
xCS6eDzNXNzozHcQyKLjTKElcYDyyzVlO+NYdSPj9vUO5OVED3Ia8o+FpgjR7DtNLONeegvdoFAD
oHRqEUYGVj5yQgxPmBuIJ3fQ6zzrA5EZMkkXj+wvWSHEJ2xAC4mYQnMac6cyTH3SFXkGrSeXPwMP
F675xsWxh9POYMwKwQsjyOP5h9bXImKNAvky49gPYAzBI2KXJyQqf/Q+dMzq8Xn0zM0jDOT6IMlM
lT0TOlfSLLvoUD2Yl8wBr9e9D6/UNviEl4qdOnCs0hO+o3Bd89rv9iFUZ0a2Ht+mStwO2Diw9JNb
PDk/eSBQaH+Ru0bshor0C/7exZT3c4W4K5sTvjNCcg4FLb2fJzLrCk7Ws8WWxnDnpEQBXJE0FqZb
1cQAsmnIr2FiAPmHBZtwz+Q1L57Qdu4LqFaC5/Qkjg98cb8b98qQuvhaiS/OruPzMvmrdcYUcgKU
Uj4UvLro+nN7g1kRMBtkvThT5oTDF9L+YR0drlqNXR2YB6Qp7GFsyzebeTq3V34aZCh9Tm+/Zg0S
YqyJFJP8HLhs5IDYXhdzm/x50ZsnhmlCXDnxc7005QrxItFu4bks5tHzD5cpRZxNGZiyU/HhvDpa
PEeJP59++zKnMno13Y+ggvOxtOcH0aCIH2gGwgZnUIh+F4zLpiWz4jW1bLgRPhFfsoEhHEmoWzwE
HP9uk9zhTaneiy3vW8OYQa6lo+0+ylBMSctkPak55Wx+jT460EhHnnwMzbWhJRB/5MglTQYxKzy1
mHReWG7/PdjzEWXwAodNS+eu9siw440RSZ3ovkUg9S2mzwFuDgnelaYsqniioJYCIJELgAR3dn6r
ENci83rQvyU1U1w11JnGH+11Gugf4kJfkp1r++HjoFQ7+1u8VBoYDILxsEuLEq4Osbf4mz0OFBm0
LFTAtmflmzvHFIW4iGXDHc+u0vmkgbbZHxqSLg+l3GUA/lysOuoXzEiuPoae/xF1XstxI1ES/SEh
At68NtAGaG/J5gtClCjYhvdfvwfk7G7Mi2Y0lNoAhaqbmSc55ZbGXSeUe/vpxgYoWQsrQlK8vno1
nHVlttxxaOcMPoF+w2DAVkiCsboGCssMACu6eomtK5hyYkYgI1Q8wDg+6K2BL9xjRT36BKPrHUTg
ncITiCaK8s84XDUQd2vk2DlQS1VLwAKTnQQdAWgGdw35SZ9O4Op3o7Exj5z5+VeRBhHTlRnqArs4
kYOCnlbSvjwngaiwUbcSgeTXyeRWLSqImfOjPZmZbOZ4GlObNaPjMI9Nn+eZdXzt5KPG0Utw6U3O
xs3MymFRWGbsKNQVa5yMn481jl0CyS6WhDe5ngO8Zv58YjMgSGrKu0DZLUF2isVtN/7prd+4EIZx
mRV/m/xLyb/i4qtoP38P9R8KW1svJaIqwbh1K2kjUy6grMNiDdy/AF4dABZj+OyWuiubwG92VbnL
DaI+h8IOej6Z0zCcp/zCK55rFHcRjiMWMf2A6yBjyt844EQhGs1B73JOLFfZQclOi+qzMYiNnIib
cdRsEBTew/KtTj6JrlLJU0Atx2QiAqbfJyJxoJ6gJ0BUuAJpdDNyEPW0YO8IrLHACA+uMNBCItkw
YHIbYsjhIqI8c00PLkQBfklynwcewcNVLXJqJueMvPIXhDvZOb63Vt+Q4q9a7E+bXiJEeM0BW5p3
Pl0iaJIORuE9Kp44AyN2xQdGMFSxi8plIEwOJk++6gIDCYo/GfWroHNSzs+heE8wpcMIYBFjkZHz
M8uYjsb3feUyleJbDYUdfevGyHy8sWGjVIAW1gTS4LgAiJtXbnyf39hIUflDsE0Qz+pxEGmBknZS
87sV6SU0yP2TtJv2qhSyF4quAzhVHn+h9Ubwa2LLqGMZl3YdqTzG4iwiWECnDVcH+uCaaRt9Ifgx
EN6T6aT211S+hc3O9L0kf/50gIfKTervg3JTlFtb3aLpqiSuEJwNEagJzQP7gBiii85PUwBGh4T6
NW0j4cKIvIZmhgEq0VnRrtU6mf2Shzw5JsCdP4eec/oxTE74UPjgLO2kCYuCRL9w0YRNWZG6W8mc
YV/v4+vd6m9t4ekMOIku94uSQs5N7vyIYiXGncIVNYCaXjh5SrLV+s0QMGty69zt+GsQTco7nu+0
/rCqD6M5yuHTOo0LoT8H5VKYvEh3hwlvB9WH237aQQEuTSbHyxHSGKnJTXIE7hKXv+X6Wtj/VPHS
DbcIMu4pLzZWvxlVvDCAo9yCv7XHDu8WjH9QQvuzFnhUqarSsvYdOd0rBl2Nu4yYNq5zbd/FuB9c
NJqFrH2E1QejiBESb3dTZIY2K5O5jnQn6jV4Ib8D855a226/zcEhaNlIxpgZwS6za22fEUn2c++n
2PtVriMIgcEzCp4xlQZ17qTZ77TDK7Dw03e5fPO5yQIvDUCbl9CtThHkoYivZi8Pl5+UfE1Esprb
Btl35abX8Ag7ia9zWlzk+e2fCcXwYRC+U69q+IzBrH28/KfRPVvBd36Exxyppq6uqXAZmt4xpTs0
bKcddjNrnxkLzbEUZlNTwTMI1Q9wE4MzXizHJ/tswDSNblnsxF9Jt0q0dV7j9+UaBdzyJ3D4TP3k
3GmnojnSdVEsfPWjGt/N9hGp68i3MYIlBClnunK+/ClB5H0Eb8wC0WE494NZZufI8B9XAuXBV0Rm
VCC2luzzyapINKpskBvKggzdilHAHXY2qlkZN8sEYvdwYIY5XSEGrFL5rba27K/hcUyLUFpZN0kH
xfNnam+mdiZ4NgdfQH9BHRlSRnfCImgOlBkA/8ZfhabNoI2KKtwYD4D7arzHZl8zbtCporQraCuW
h2ZqOPGcXj/WEZyzGWFLmzUj4xkpAcSpDrIFe89w2uhU68ypjH47rSF5gCzy31PrVCt/yKzSWacU
6+YtVBn2HEHDdaRc83uO5k9tTv7CKsm2jF6qPUyy+JNwvyLiNkxsIT4P6trCTQIjEGXdgDrFg7O1
/pktncybLM7sH9+6UTJUmzEurHvkUMma5v2WrCnJkqjcZyK+oYOEksr+COO5/h4b7+xvJuM9mN4s
+DH+XXQkWlVTuu/WsMFVQh7NSguINS1L8Mr/xtIdxGdARK5T+TkbvT0v9kzE6eZqiOVon+xB6vId
6AmIDrbiLL01bkdO7NEbMsOUBozxf7VJ2CWW1RKvD+wk3Q5YtzFGSZcmvaX+zbJuZj1C1zq/9FMF
/l5jcSRlwwbBqRJ7FQOv14BJNgKxIbeB3tS7LUTARU9dRLRVBuqKjy1rwoa2CpxBiN4xMKd7bt76
8pp1TB0dbEPzb4KHHLwSeQDHK1eCtDRITOabLj4NzVF7GqeNrNhMSVVG/I0XtGhL3i5O+BRmp1w1
/4Ll7lyVxCY3v5SxGeVJz0wbm3fCzU1biPpGOwf0/VB0UoUUIBhZr4UUg1XYpp5xH/THqT+V4zmV
LrMBNL3B4A+uQGud14Dp+PF/LCDs0ly+yUOPH74D3Uj8X+6ayOLy7U6Fd0Yv44YczaI3HYaFQcnD
zEtkQI8bq5iRTSONfAtDcxXNLScPtkGkbH2U7IAdLfFmoPWc+JbJRG6AGDZZ71uTXCg4i/gxP18n
m6PVrQMwNEyMAzzPPItXZbrupzUbK+OEWT0WnR7cUoqs+S5ET8l/4tOnrY4WPH0m/U/puYH375jx
Q5LvBbd6cTeghFh0YN21YNE0h5RyRnP1I+IYQFEQxcyVFK5AGySok8hmMmdwTO/EX1YAIM39NBzx
pLXqxUfFNjYWT9szjINeYA6+rERHqGaPfzCts2JDQQ5Ftd2h1Q6J5iSJk2iHIeYofRChpdJz8R+o
IoTdQDdzdNLC46hwcc2J9L5fpwCV/5HE9jkr0bSDMsAUhjOA5AUNZc/boXf+QMuRg2vFwyh3696N
c/fV45mdcXlK5oZOFTtpd4OVIoUzK8VixWvg/AWLrvhgvK/B4a1nMw6WAbQU7VTn81WKOsL0k/WM
Aej0TZknSweTnOEEwxsbwVFUjiH+F8Tch9TRH7W2bgNtfAqGIRQsx2CZVvdGtBV6T+KZv85VqtBt
nlGsjH64+luojuXUG0yFUva7hh9xz7pb7hOUZpy5SMM/WXSIm1kX5yDdLiG+sI1aW+h521r31NwT
FTfr3J8QNBGu7kmwU2rdwt88tFvCU4XA5ZxB5HHZLzQ3iY6JtLS6jZkAUz5F6lGDBUFE+L8GQXxC
SsvAf4lZ5hUeX6RlqjlvByGbh1L7aQyezu3Vnhq2MPCtstmbJ/LT2aaKsdQsovKt7R5xd5ueVMLj
Dsg96cmHwaO+gtWdO/Pz69KKfIM78bPsTmyKxg6e7WOKH2fW+/bgpGQqxp1R3CWGuebKSD+BTJ/F
4a8Vr5Mr1p9csCnuMy9ZfVLKi68fyYnmtr7pIo+tTd5uxWA3AKsjCnbGYgKtp5tmWk8xbIRv0UQJ
vWZvBFeKZ7Q3SXxvANfJyza5CUDumZoejR5+4AZbbs+oQDmjzug6nKv3RHto1HdXCzX3IRfd1f4t
fDmc88rqXaMoAqv/dKpLZLCZ/qAUdoxGFLkwdWTyt8OHbv2mgDEpbykA5r383ioPWXlo5SOi1PY9
CraF4v2cU/La+RVkshLUSW6A4Ni/sDlZTqRyst9F8YNFiOYj7Lm8SRO72jY/F/ox7k9B5wjUjbdb
PdxQGF1xOpngq+xzu2m2ebJNm23YzMg2yLxivIXM6+OcOgA7sSSeDy7r/LOyLhQmRPLvtH0yfbmE
gSsIC7aHmnodVAJXjF732bgOwB2xs9yozTYJdkGwM8cd9VyqeQ6Hcw0p2Dz7l4mqY09RqPNkJLtP
PXooTH1frX+9SjUImiwDgLzsfOf1pb1VzCOk92hpfYoFnWrX0j5XHS5B9/VJlWVsPpBKJOsi0tDO
TJ/ncLUK47dJe+eAiqWW8bt0pj0G0sIvv2/KSSr4040Bng+D41O0B7NjKC7phhmwDbmG2ijox8Jr
BnVn3LKWA/K66OepEvUySe2F/xhElP31jc0DoDnOGtUKJX6NFI8kzpECgTyjv0/f5VSrJHsqUKFp
cJxrXm6LcNmt+N4kbErBE6xP1LmafubvYn0bjAXMZBN0Q/RQlYOlearA0uay7gXtvka55BOHgiER
j3wvo0dtIODszfDR8KQr+5H+6aMl2sqtfm2xBOIMYUy8Hb1kwQgeYwYCAmmzHwHBumI1wv+jObTN
yTBw8r3EhzegydE3sIpVCrJpUVsrrhY+FOnK7o/4GjtGisHJ5TF8xfIk75v40fDY4PXC16W2vKDG
Ypmk73imERJVPBd8ojSrZbYVgZSYh8AZp2Gg9cBI4L7EnlrYjcbCuab5uctWpNoVZQlIqTnVG/4J
noX50BwkcZ+2HxpoF/1CJK/BGoWtI8FqsBiweLmJ7qbL/2tEaXWG71DFzfKl92Ops74CRlJs9Iyw
ct/nZCApxGlO5sTGpuzn+FxvIxaQ8SnUpUCWs9gjU7J4AiNEWqPYwTox13YIdzeWp1c7opob/6sn
xJmD+13k9RIoyBwqoSOKISmd9+wBEcncxKAg0RVLwTHSrwmaL9QPX7kwnGQmxbiOxo/A6F9dm5kq
r9PO1E1EBbAKLn5jKHgMN2a3UbtNG2C63Rjq+uJLqxSiUzAv65X8RuAf32wO5hB4f1gTaNhPwjmk
nNn9KTLuHSn/GrW/zN1+CX4jF+mkqjYzDhwLeJe1kJP5KkApGGYrEUKcZe2tq5J/cDbJcTRmtAA6
hptyBJm5asr+l1XpuTqKM33FEZWtEdDnug+zfZQesu6A1Uk6Kl1mj3RDolMdhxjPwOzaf62kdfj4
lUxxYzZjTZTQQRvAaozH9q6Asol4A6AYT3z2ybgkGDnSyul7hBdNjLYMgM6oEsgQ3YpAP/8TGIUf
mZern8w8n/Z4HMkZo+QtpH5rMesbodQtSmmNAAAxhNp1VDdMTrAn8KGA+KGDbl3OgCQabinhnuP7
P2oWh6QquKAw4l+mOQYVDK3qNXyoAkoljAiwCvgCow7964zypVwps0fTweaGHvtjm0S6iB7otHSE
ImkhLGHU87/QWVTiJLFNnwkWXnoSuMRghmQEZrGNPWb6AvmeeRA756on2JJs4kebKLszrnvZNf2Z
4uF/xSWJTm9MYXMzxN+i9NSOOVt9UDkCdUa36bVXq0DnjwnlO+MSEI/iv2WLHc+nCf8wlEk+gflq
t2nTbtsFiYul8KAIgZ4+ZkPmnGKjFuWETQivklw6gO8XVETQEhS9vd5/LExlhm1z3w8HZqccynDo
yPpGDC5MpsEU8ceX48BxZe4xoTmE1C78HQL0gbl+oTJB1wEoE1P7+VXyX3aRK1/lIwAbXTiP4T1g
IN0wysVrhyZyZBp6km8KLaN8+vzJ8ARRjNYCScHXBlZVjpQi3pQPv6O/xO7GecXGvwzGWfrgsKh9
h/LJ3rULjk0aZJOPX02nT5ncxKadsPq7FbTX75xnNcw5zxxT+kp7y4VHkb2r4nsrvsfWaubDTvV1
VK/RORlurC6W+GlI1LudArC1zPHAOifLwTyb8jbydP+RawfSnoPr41aG6Vd6CdGt+NiTQRl3UnIz
+5sfw61frPwn9Z5BAFmO89VWzXcpwF0B7M8MdPviLOOzPHYbCaNQ/t+q0A+QWSnUXCf2z0EVTFJO
SqLEE7qesDCPDijpAbaacEklO7zOz/tvQL2izIBWlhcg1WWwyQP496LK2G6Ryr+pV9HCVTdeXuPa
DP8a/d9Q/BSz38VbZT6H5N3PQN4ztbNf7a140y7RXTDO2jfGWVCh/O6yt9kBJmC1pRcDTijqyfc8
3CSgNE8h5yEvHqgdhFS9XUa2nF7i8HgywtUoX+vXBaSvZVdbUcUQSf3VLvbtmmkRAhvDe+XY8IQM
TxV1cH+BunFOX8KLls1dgycwuMarZvjbQXwPvozuCzclb5Xn7HeQMLir8rUaLyXQcfkguhUAE2ge
qMWrCLJE5oVst7UdCKkZeorPhWP2O7IYFOlQJQeLJWFR9buKajsKHbA6qQ5wdmNZRQhuO9NYhg49
5ezHqYCaZjXNNskDISwSZGGLzt6j3VNJGdY2JD6L5DoEdfUocQjjSb5/aU5hePXoQdIV2JWwIePn
2ERQqjN4XwPfFw0G7ti5RebW3SYHtM6RRF1DBvd3CeQFa1ur247JP6vDVla2o7UTE4eeu7w7WtpR
Tk4w65PH6D/i4WGx1e4fjXwHCWh2t+Kzbp9T8cZFwxwENjsFnCbjGHI14lzNY8o2VT5MF4rvX3Kr
ly4dHtSKWqjgl4i0BE5rhwg//WH4DeGTUYCVY6oEDIXAgwJKL0sDlAO7CYR13wahThJ8q1RsQNAR
V9DUm3DFB4pQU6wZg8M6FGdyuUQl0Yu2yyNNotzeyCohtzCo2BcbjRmQVq9gw6IVAFVDKwhpJ0Ib
p9l6o1cbdGue+DK9pB5qQKR+UUXYFQCXWF63DNFfmxgjEupe9Mnkmb4faWVmKxoLOMCC5JrFonQG
yDEtZy/G6xmVU/lNSGO2ZN2Zt3fhLSFyuRg2OogmHEfhU0vf+3wlXMrqowFDuGbQn0l39fXbjNZ8
tOIphQKPWVVctOO7lDDG3BZgFHRi7Yw/e77RFVP8FJTKC2vurrM1UtnqtoXnA1yscaT6xNE9+hI7
t8rQMfYWTMn0XLWn6ItaDQ4EdAD6Th6w33bLDq/70r9RH6NoXvFJolZiYLh+2cE9WgPSHlXOr4sv
6zXRKYiMdBp4jNaHBLSDaBeMcMSVRBlztgK9JipOtIfiqGIzjLaaaEsoHd3ZslExNGK4kBDzO0jK
r46/Ai6JBgzZsBzQ7j2bF/MxRtsLAzjmlADxzYjwIZQjTyiuGvcVnQG8jzcRsPdXrO+DATv3Vo/R
fzEteNwE3Eg/70nFXzp4DdVa3QzGNJbgmYo3KmSt9oFc0j4peOB7owCEV44HNoJCb7NzZsGAEGpm
9xjCEDl7CYDS4RQ3J/274YaJRjen1kkC2BUpS8ENRVKu5wxQ0vCHkoaR5cxYlGdrfKT5+1jCg/jI
s8/kg6Q147OyRAG5k4vSP8ruGYZPVXlrtlVEr+M+kfD5+JsFqzYfxcsWG6YjYA7gY1KDa+jnKbox
a6HjZKgA36yGua53XYyObMD6eaPLAU+hQTmT60MikX6LmZ3itX3B6BJAZCyoMTlVzYLloe/ccKKd
/TRGp6xYRt0mAEdNpSarYnce6Dhd0v8DQ4serRv/w6t90qo1q8wahxaPi6p5i7p98GIqOTmd8jtT
fpf579h6AsPU6QO0656Z/CnSnLJ1hurt9UVtSOoM065NHMphTQ9+3DjYwuucSZewuQbaFcT2gG+b
CdsiOTNhm6JnSKGxcWzLy+qlXyF7C82i01w99OQQo6HXfkn1NT2yiyjP5bAJQlfIaWNw6z2/b46e
PHodnSUG72uGj7NkBkvoBhZmJY8DPi0rmVt1q2F+1FGUIH/HyRnYdYziQ48/uFyE8qcifY7R3zz6
i7hTXXmWJI6VnpmBhjMP3hp3EwMQTyKcmCxdS4WxsVfeEuKM+vrlKbQf6I5InoFihDOg+Um6tIGd
6cdQP07hTh024CT6wVVKj5xTB+3yokMO2ZY+SVM6fP5/Bplo1xRZdz+LV9UieF37FMMv4Qss/NBy
cMe6E2nbZmOKxCGITjwi7RaaFwJdbPpvw02sDl2zfxmH3DzVdqRfJfU+IhRm7/mwIHDfvebAPRCE
oKel4r9CH5JxOICNHUU8EHF112epekbhe+NqlhulmPTdiB0W7U5UThuw5Fbm11xdS6nucLWOsX8s
aI4t2EASZj1G4jEXGcEwytyM6AjcLp7Vspt342LRvJf5aZpO0p/GAPPDKGkjg15T2T1vw5op2b3v
maPQbHPXSYJuU2DM47ZWvF7x8pdnWG7VuNDwYdOnxN6itclEp17/h/NfDc2bEj8t42NSf2vTHzGi
q/TLB+TF8+iPgVOaIgDto22fgBbgYTNMWLKU1N28PApo9YhDdIkw2QT0fCltMfTiknXJq74vsdjw
QoOIGDMSNfybxH8aGRf5UwkWc8eKf2nis18dGRh0m+hr7HhazCtvTDE1NRaIi4tuUX8PUYf6gH9g
uNTPINuFby+SM1gP2CKj2ii0wsCmiOZOazZ5bFvYm2nquqZQ9bsGg5u9SvYK3d7kBDEIVtxkB3E8
AUTN7OEtwql3jl/7xNwZ6R4If7ftPlsIxehkUOh0Lwk88OZ+tNWjLSshejNlBxr3fbjgiQ846oFr
iD9zU4BB+WlHWMrZZyr+0WoIGieh/2JBmM+p1FJ9aOxD1etLvXLfTBXnIK8nchJ+ycG/XKWCAPKh
u1Eo6UtuRLUwvA8UYTHxDLwm33Wgjn0bF3tpPpnhBOaKtljLujC71HrA9dgpVuRr0/GE15yu6OjT
QJH14OJ6MQhSUgCg02mv4eN9ZPl9ABdKkyoNG6QgliPM5+wCu8pJtVNHBwvQ6JjF8YjnWWHahb1g
XfRnGY7BbAndo88R3/EvMkxu1EZ2Hi8icgbZX5tRLrMRurGJ1on14ZH7T3+64MQXXLl/VDHl9Xer
u1nyVXpdsO6DqsNpCM2oxQ5JwwhuzQVt3CgkNdzpbtMgjgREGBlDohrPfzbvGwWEJiMuaia82+GZ
fv0kn7niOwbmaGM7K4PfwzaRGPhFJVEN5psPiuDbRlFWDZESHf/wJtE2Yei2Gu2Zbri0ehdFeNNR
mUbNE6sqFJhxjkjW/KLEFuL2BSldnNoeLmU3UV2JySyT3G5PYI95MFNaLdrmpOAZkcPVDrGkOLJ6
97P3hI4yYiTOlBySxDbF/9LdFAuFuxyxjnyDm7JDU7Yi0GZbLOYXRgi/pIIK5uS/Un34ixhGTrVv
1d2o7vxxG6ueAXed6cGikbHLe2a7fYmsTjSeHRp2sMmJp0t3GLRDox06Gs20Y9oeSxrNiGnYI4JT
vU1t5qptuZ96Mm2rl3aJZS+mLFum42xbwm8q/jITGUpbh18SnJXgPJSnceeLB6U8jPWeaEgZblXf
FaL570eSkS+1cDOER8/fzM3h30BLiJB3enK1hyrBSnZG9vZTDJPHV3xUGuJfh4z7H8gczQp7vTvE
+oEXj3NEQ1ejvXA4C8447irNUYdHo72lw42co+8/o+ydIuLPcxKzneWI5EaaS6lKQQ6SgerCfPMX
1r/45VhUPhUPcbhCiqfo7ZJ/MxSa9oJ9AJJ9tnypOK7I/cO1L9pdZ0Bv25L7N1uveXkhlKhTGhzz
8JCi4vo7QT8o6WnC/42KCH00nAV+41vjx1CAwJ8Dk6Pno75m30D6AXJGcv4nG2cIiXpzkp5cJwL7
w2QZOHy3m1fO5cS4lpomV1c2CodOpIboqHAuLe6TChFnm8XbeK1n81DXYJ/VuTK4FkZdOyZbo4Uw
4tYsy5hoF8AiSWEMdA1DbB9sxqILk4ezvuYz4prSkq0lz3Pnptj53OnFrqEji6XobQygcu3U137o
95HDh9uJ75n47uNMIH1toJt+vKynhAWDn1HnN5etQZ348m9R+9DaJ+NNVJpMI2b7DPtn7zs+wP1k
2ZgMe55h/UH6rKV3rf+qwr/69BnwU8rCaXM2Bq7iCqqTQx/A4vClY/1JzkzSXtDkOR0KLrLSaNy4
i0kFbVoLHOVK5tRDIaHx1K3t0G4aNojygdB5j9UIIxDlZsUbaPXoMfCpa0T/3QJ2f+zUyR6rGBvJ
bJdxDHuO8nGuIP0ijE5MAVMDLATC8PjAedDHNpQE6ZS/zTkkGBYcWUBecJiYHL17sFwTcbLAFHy/
4KA9qRzB34j1GEh6gBejNZgafclSbkSPxLzR2cm3aDlsfi6WshBow0qYKe80cSvq56pfTAymMret
ro16UJvDlNHyICwm0BHCVmMrLP+WzWfcHLcigYDupLcn6sriI/YQKYc3dWhiIkSekN+xh7ykZc9C
SWNbtSXNHXBYYDrQQ8pAX0LYOwfKUeI6OhKQCP5V3yRVhs3El81qh20aA/LMDE7mhpVo50zwwvhI
gnkXbleWV0TMdzmPetuf+mRmewxBl9N3Ya/hR9RTzNlYlSxvvWak6GMV14hiTPAQZRgwKX4PZkG3
QZmBMjV7jtqGKTPxoF/r9aHQodJ8tcQOpcX0fOV0ZLqt8I7OlutnYIryfiSzASxtzZcfDFgUudzx
wlGEsiNtwIBc3cMk5PZgZCn7dKLbsXJhsD6RpUsWPALZz9N9NNs2BHEXEVC3I+PJi0a7I1qatazr
Dh/aeW6G4GmLhsvIRVxi88Vv8KwaB6IGvm5uPp5+HJoYId2G47bnC0MiRYWM3tqZqCG7taf9FdmN
CKTxljodmVjjxzXP6Xzz4k3XrDRIDnwle3pbE8d/nVXrLASwqG8NglzglrmbBvCRXFx/bPWL/3gf
SrfEPfNiQwGejOzZLaDLV2GNWJ9DZVu/zvKbLn1SDfqa/oTR3178bNJPA2p4+0xE4rakk1yBzoVs
Y8Ei4+KjC+cIvhKldXpaTiptlXYvcgly851DDSfjlbsVwyh19QTJeiJPypHa2hS/VX0S4d2CLoWD
xIW97Anw8+xFFyapuEntl7YX/pafyvjeIVbA+KdRuN+dCcvQQYquK1/iNSk19h9sLdT4nBrLxFzF
3UbW5wtVPIRMWknieOxpSAnB3sQcivCwwAVFYC38KhnOlWszB7TK9mPTcI7jGUe/Zr5CTpWbf6Ll
EJYe64OBBVrZowdgqOHi4cLJhgPaBREioigNYbt0keUk7w96eRWa2X580CKKp99FzfN52OL6+E7D
kRJ8bV+vmXoEzEAENMNKtMy3XCuMw6f3SXkTKOIuCEZfk8955RqdemudzGDR0urryOzyvjP5vOr/
V6VlpEPeNHoQyxZvTb900urcxzfaYfZC9MAgIlKRIcz6NevMlNmTBvrKnZPgAJmigyofgSwQwkPj
JtsL5WUBH+ZVeBptl6o78V87lwwlUcwpXjTlB6UmSO31XOt9SKhGf218vjl5o1rf+AcmfdaCVYPr
ZXlO0J+1j6Z9ykwz/9bqmpJJRjLrulqqpkcz2vSQBRuj3FD+zsU/Xh3upIHz06HWj+KCxxCGuFcx
G+KkfjbEZcF8abOfSR5aPMvZPPJSvHzxTR4vXXduF/+y5BBcQ/VqPV/jLudZwe6Kdp3eMzKPwebP
+Af3KEM0GoyYmEnxbGDE/GodxW9hWSWNJHuIPVpM3JcWBFhUNCDymJ7dMVmEp+bUiEezoMPjYMqL
X6MvhckwklcvqIw/YrFkhomnNLhnOzVjX72Nh22vs0/nhe+yZCet8t86gSNr3TYL9H78fMEIRn4n
FOhe20T3eJDVigt4IuxuksujsFjgehYxV+v5uQO0/MIAv45qEDDH/k/8gKTuBbtfYVfJQpFNJlNr
V+sfPb4aJjMxU0rqq+c+F6ajpnBhKl4J7P23P7UonF9+alHoYcELxRgdI91WqemLoCBmC6et75av
vXoxo1ulkqIDkQRd+32WD2P6qzYdD/TiLaUls7gSzRftwd/gu1CibfKJF/4kqHSWUsWrwlrmKup5
ljSOUR9DM3Sg1GNr9zGs3f3kY8o5ndrClwbT19rLjBy87J9JobFVmrXRJLpuy/G6Le5Bf+NYLWYX
Kb6ZbjuwlmDA38UcxfhAeR/+Jn2Tmn8CHF0qr7J56NoFs5ucxi4svRnhgty60ENJXUAWl4skXooR
fdI41BmUmjvlwoyKMpk2WiAlRxJBSesrYUvA0JjDLMMvP3Ks3/So5voOmxp9GI3lSAdGvAUBh/RS
c4ag7uvgh7v1hK9YdGm6THuCrdh+VwjQ/HzFsygQt0a9kJkEwkai3ploFzDf9s7UEpuysVBfF4ZD
vDemK4mdR48uuv0455mt0kUIQwh1PDwEvGMyNHQhUCxV4e0N71wgMdSq5Dqb1okKE2fo53LDMT9T
AiaZgd2QCwwdnP4Bau6Au+4du12KuU2f28gKUlxk3gnHkx9p+dpheltvMmvEGFwShvY0NCvLChzE
JuLUxlj7hieQO61GQu0XsokNwYU7C/ZGwt0vLCAgrn6ACESAiChVil29I+pJxl1BuaX047Xu3kMX
4qpPQo1UNQpmQIB1ETzek3+E6UAn+JCFF2DjDOLgZxGL1AodUeetk/Xfk89jXcPQbmxI69JMD0cO
6kRx67s7hs47aSv+0h6NNML3fCP5yn4FVg0vDFTwRMvGcMx9ThQbEkSE9uhnIJDLTwEZ5rUMHL5R
DkNw1xiYZwQHkGJegSZ9ieJZGWfkOLmwcu5ACPLTHOFuf8t4fDzepYz9fA4h9h4bu9d/3qcAIySc
aQV5lR0CDxo4OPLooltCiCEvRqK67XdNt5U/fpDc1bu6z4Ud4V+4mXBhSRJAmF1KgUOGsOELmhEn
lVMUZz5jKDic9V/iGRp58CiAof+htJJht3nQUH2zGdEwnk37h1FP10FA9LWcP4pc29LEAJtJEVIb
iTfhm9XCO4yOdrRJRCpcUQce4BVeXmpqTGIXS+mIgEuOikTeIHwQ7mOTTDAQrywETwJqgzUjUghd
wpliCSfCQJ03myx8/U/eLRvL8RTuttiEda5NfW8UzLcFPj3+7QGmRRA4DSLLUUvxDZfAOkGIDwM/
zCR+t3bw5nbSX9BhfAqyweHYTnHzINfvEqjThLF90OkeC2yfzwusBH/OjRS3p/iWfTim1xzQMy1h
Lv3x/TkFtAPrVeHmcPM3JToM+k62tluaTvGoEBqpMKfcgTUZax4nA2+RROGI6d95FTfhI/H3tLQI
AKpMl/uJXE3S5Q6RjaTWEErmsrhJ9DrrhDBc/8lMimzv1gfOesxUDHycadwwgdIAPWN3MHj+eDGR
lHK/BMnmALCAXlFk2x4zbEuQZZrmQvgBuZ64UOzCvfOBwE4bJWa8sCwFb5BRDj1Nht+JgYtb1DNS
r/tdT1DAt/24nRQGa14LFQ+wynxgjzQCGltp/yuSLFkPSnxQE6ARPDbBBlVUKNY6CgQSpGhrCmKw
HTF8j5etsXuR62NLhccEe6FmY4FMk3MdnYzlqFL/ZfNn8Psgr5hZsVH4S7sLcSCW3cC/xLmjthRv
HAYq8ij3kz6kkRhOtgggoQis1jgOyfwsJkyEFNJjuasXFS26mHKsv0O4MtoHA/nX6zeS5iyd6cCU
nUw/J+GD2rAMLq3dS1dN3sQIR8tRs7Ec0yuTN06m8bm4iGFEOuj6Q6DeTtZWvYkY2e5BtBXzM4En
CrWjM0WIAqVS7MyFtQT0cA4S+9YbS4Etzqn5TY/eruAawEQS2sDXLagj5OWUZcD/mACpnKHWEe3m
rPozon/beqboqRasjTX3kpXf+jPWQO74mC0mYTvgetI25DHHToYySLolwhPWcY5XMOIBEokafotx
Tvma2YlIOC0ZCSO1ZVRQS0VH4C7ctVSodNcBHgiOVTsDoJ8/5DUBUUzrMosXEa8dyycoH/gVnGa8
mtKYdjOUWNc9SJ0WpAYc5cYMrwgeHATC3k71/6HpvJYbR7Ig+kNiBLx5JUDQgl6kxBeEpO6GJ7z9
+j2gZmN7J3qmRxqKBApVeTNP7rRii50HAAfRUPbDBie39O5VWEHnOiLYh6/esmNRr3D1BZyuAtym
C+JxgIx8Z5AX0jxPmRmekk3esshslJjJ9uINF42otwJNfMant75GVLEX0jaVeFZuPXErvnYm9cth
RnEY03GFM9g3aZ8S9e71eGY2xVSNakOiaKDQZ8JVEG8LiVUdBBUIA/9c2Va/iqJDpezVGuOJO+PR
R/PvitptbbYkJ8SOYIocBc6SYbRlLriG5WofQLETtkZ/hMyT2yYckuQMVCOnwKFwQAB471MS9ydj
iOf4dxCCyoTDwNjK4gXCDG/Lb7K3IE/5MNxqIfaEAvRivRXlyfGSUi8hn/ninuc0DUZUJF34uCDu
uyopo5TP+y9PKkVYynPo59Q0kHmfmAmgmw+AVTna8nERti8WkLOwqCXUZq2gm7XhjnBzQpkN/jmH
/EO5LRvoM9gsNdNNsNJ7qNKfYfzooflJO6H4rx6MyS6ZQ8zi/itzmJprqVoH4loxVuMiCU5F5b7N
eiGVYgMPE15p9RgwMa0P2P+lY9zzqczraqmYuxy3MZePvieNqMyz13RKmt2e0WdcP3CJx9oWcESz
iL/sDxDWTDOkcZpmeIyZHxCshRexuScq6MCmVJDfF9u9WdwIOeg/Mv3jHid04mWrX4AqHlLf0kGe
Vq7Y7oRgG5sbs8DKN38mlBnulZlV6MC9qW08aIC8bTAf47BRWh7587cu8ISZn1ZIfrnT/A3U9UD+
J9jEwQaXoRu1wHvgwOAMO7TRQfnPbk0posFW7N6oVzg+5XEM9tjdOIdrD197GID0ESizncLzlML2
8IZv/TmHMKIOm46RSLwl/px+PyVnw21hYGxnBZfmanKhdV0fHkH3FcTrt1CKxF6vU8lSWdfqVQV/
OF86DyWF9bJWvXlDu2a3lMKVSH5qfsDbDlxj1jklkXTrm+q/3InT40w8G+pFKt+fww0g3V0MP+vw
M7IZy6U4HbFMDBtGGZGz5hwKTcNxeg2SqZt2LnPkON4rqOgtgW8XCzRe/n1dWarhnGug2MOSm2sW
Hs6c0ScjbK9NY2a6ne8NI3xr3T85cq6YqjM3H4n34g9gBC5x5I8/mKv/bVVgQS4I+eJiMAKoj011
WM+lxo2wmwo8+TZPAOoOr0BU3d9p22yxFoddauy0RLKlDhcQLpE9J6DABiNRT68mgK30YXwyCYrf
63CPNMhMQuKuoW79pqHqcM/rDkGa8NvW7YYhEUEiHnQUodl/cHCCRy1W9owpGb4VVNMNTvZMXqNl
2Vg0JXVze63VWNIj64R7/Q+l2pNd24Lt6a+kzI7eTyeFw1W0xWNOGKvtN/LRCBw0lumUbtMdjNMn
m9IcqBLZ/YkbhS8OzU9ZvsvYAPSrZfsGxvPzn5FMpLo54Vhxqu4GRHpEtw7+zP5UhsMy5nTMr2+x
9L6iVhIYrct5/p9mXOEwOiOz2+e6w8bEZG20k+BPJa9wZFr1bNXwsTzXT6vGWdsiyCCTmDbqaWQN
Mn/7XMbd36f/1+t/YumLH9dSxjPeRgWU9ppqntZh2MG3zdB0/SmIVWyfxo26Ma51BkWcw5v0UGY/
FOyxK5LhntLDQ+z6VU8YvuoJNY4Wxjv1Sse4ODXBuQabdfAl25N2LSWpvlvIu07eCbQuNJMQn41O
YnwsRqjvo2iR4O2tuR/tCmlqoPnNCamUwXAQO735Wlo0mVJJFkyI6eJgjMeuZZxY51PDqNFtlsiO
XDO1aBWgGaiowMm1TpHrLYhw40aLp4hJ4u9mnJOF+ZOFlnE2goOFnZWJjGSh+xIcQO+YG3jCfTp0
dsMc2OKIm4pjYYoHwCVCbZzU5/lUS1vyhL7tmRPIvAo+h+Tjz8pQDpJyWK2ix1ulNv04hqVkUXCp
aNTZebbCHRI5Y3QYt32+Ufy/DR/Ieg1bnYn+XJqdledZaBedsBJEVxPdXAEgfGDBe2r7sj3o8ZFB
Fvzudm+wdkWHITo00UFU9r2y9+3V2ziq6RhG9A/2ma0DkNsriAd2oJ8mYwOMeMrYicyGS3URfpne
xv6AEONryBewJHdUhUMXMqN9pxw0XBqZTfFrsxWLHTOGt3RWqbmU4qEu2MOJluAkz8WbX/pd15cR
Z/wnYf9Lmp7jlxMmJlJIWR5RNGE1JCtFWmrALUhzaU5TOwGWnoVU7mvDlZODh3mUAMyKZo2EBidr
KM7heK2f0Kkt7AIpvebjZqZvMK3WDyP/0tLvDgy7y2CVcEuq7vmIL+poxz4vAdTntp9tvXZhREvR
mPvhKu1XMZuHtZqtZRJe6roJNkWw4akg42QwFsKwiexrR6QxO4exDej36V5bsJirUSVUti7CTW5s
CA+QHNDyHZSt7tOoHkX+NUL8yL6k8vE0P03/c2YZCCoSJO7zsSB+QQfp5BuiNQQzlcjAcK0hLILU
Chla2hpSlwlLYrJY0ayN7ZQO734uk9ei/FG1pPa6TPMdYauzX7xnVi+9p7RQdFcdmms9TzAQLp/C
Oc3OyuwcGSdTP7WrXNj+knRrpyt3cJjoB5Ra+0bheQqS+6gtWPcmL9M27yaEfkLtVYnOOiC1tiFz
qAU+dBZOkj38Y8ig1G2P82I7Mxnrg3+4MjMpMLZbsx284NnKFyeRsfT/8EjcnhSq0LAYTgHu+0jb
xv9BacxIjrbZnAoNwQ8/PDL/JEmvoTvlKGZLH342rqwKbZnY0GsAxlBAPnQIxdUBckpDGglLyoGt
LAfOCRjLUYSBBYLxRW0OZXx8Uvc+jXQZ4zLSndEZzLA938DK7uYowTTluibNJ63bcYBFzJoGkxFR
q3fWxoXX7TNnlJ1+5AJdMqD9JYlB5IYklmFCoQV4oTmGo2GtcEJ0GaSpfiFSt1Y4lGAnpJ6r5YxR
YbAKyDsTGOFy69Zit0Z28G4Jd+4DIHtW3k+XGUXAZIWiY6YchvAAYxkZHslcFtjtTYORTHgHyw2t
Cpf0NPJjKM4jpkTM2E4PvZfjWUu3cKOx6GME2ikmbiXLb2/MCdWnQ1IJRDJTEhDJsLl/cZfSkuN6
sEZteLHquo0kXgF6AmMeK6KXVjbXD/RsdNqH+OHCB2MQgqQAFSd/kS0las45nz5EIE3wNf5NvZLQ
qpkAcVZhpMYeuNkw8qJ8QZ4owhyA4JZxKqG7UHwVRNhbsXYRKbBGqpYp2/G9JPqFmkaNHBQteHX6
NGT5/V7BDlI2agSqj3ohkUD1oglGXNx8tOQj7lG1kJaVeBWIJg8LiQTs1/gDcAmQkoGhciKlea4f
ryil6B9kPiaJKWc3Lp3EA+pHXS/BMbGjR3VCRDMBwDQc9fCek3+Y6hJ5qtERRLvQkwajws1ppvJ4
U2g71LHef4NwEHec2HqYbgQDp6oh+iuBLbW07Jlf9D/OzC/ofYStptqQwaodxCGKN/nGxmzniNTe
AARGICbQ5X5MGDKgOjDIevzmAABA39PpNK6qhQ0xt9Xf+U4OsFSIXHwm2Og5m4KOEgAdIXHBhuLA
kM4TOtWmbx94rjrsZxdGLUw05vRVkvFg1wXdf9k0y/zJie5rHB9C8tCAGjQfz/Qez94ZJ77490nk
wr9v2QfZMow7JJNFUu2j/ox2GQE8ACZSD3h4hA18Ds5qv5XCKIrwXL9CceebrgxSdYDtCFWSneX+
mR2fup3KiDtuSSrp8BxXiCLYYBcEhQTCy/qqjWAxrJHwaUB/Cky755BWSDMyi1obFBEXKMv8Fic/
4BV6XYz3IL4/Z3d9WIxWsbv/VuyC/sfguquqhQZfq9s+eapFO5pGxxW7Fn8dG8u7N5EoYmRG8vaO
QlhnTiXwaOxDhIB6ApD2HP/Zz9P0NDI++wLIIgENASxsWNo8Up1+eKTBlx6tsTu5MlmI5difcQej
CqciurLzNPYSdBCaDOOLvHxGa/AKkEQn2mHNAcGVBbcJGL+hwUyGK06vHIL9yfdahdsUeQspHrVk
b1ALVS9RrCSNq47ODdJIXAnCp2TUvBDANMfauCj6u9bdtecnB8DKDo11aqwVptsFD4LvGOkbqfoZ
nSjJDpobydERxVCjdGaFUuMvU/KK4FpMmz8BLdNLawRtL3MJdVFhTOeYJJ8TBWwMh+oZpjrz6GNa
PiXxRRSvhXTTsM4sOu6DdIGWVU56a3QPtI8ifgjxY8EcwCcJ6yrkG/qLl1/58YUPobHe9K7IvKTV
NatMnJl0M805fVyj8wzPmnSijiuMcWZgZL2CsSr+hXB1MgJuu7LetIMTpjZNo0G0S8p1R/rhS++d
D1pVufwNaF3NF0xtYC8Qo0oO26sazi4thfWO1l8WEUPk2iVQsIm/Rgcgb45VHTATr9G8KMttqb9P
a8wa1ceLJsw+ijTMMEMn2L17glcR3NxzPY/k/NGAzMWqGa+C8MyoiPtWTaw6sbhDp8JSqAdEZXoH
IBdfqJ2q9l2Ubo10jSX4Gts021b4cXZNT1tNLG5gI0vPP2F2FLyjfjAQYTmGspKy0XWmRatesmKR
zvLpCSzieeMdWXfq8UiFU8+GWz3L/SXUSEGt8UyWw0VI7bD6KdeD/9H0X33xOdpVcDKlebXNxa1X
AvWfm9qOzuFmbqdPhNWJGM7UUb/qDXL6itV5Erql/S/38rdwFRL1tIgS+AXuNZfccMZeGXcFhY/H
gVWPVBuXKerICooaEG4w2zwC+AUHbA4IckK4vdZZ2inpLp5kcCCM1dkzLhUaKcw68HCvL6CMjlV8
sLatoxsHHdELzXqe6+tM3HQWwYM9yhs8bBZ3ui0zcz9Y6VylV078JM4WCDylyc6guwt/WdulPX+Z
k9wrHSFykb+AGOO1m7o6JJykiz/MqRmH0+Vzip4cy04tnWHpejylhJaZETHL1hYDT1bZxiIxrCVz
AyNI1kDs2RLIKVhizxa0IYSY7GS0F3lgTrnW44rm4Wlhyf9RmJ6F79whkeDiOVmR2O5I4SnnoZoo
CUjGNRQGcnR0pSk2Y0lQTgBi2JUE7w2UN/rliaY9EJWVxKJLHXSNwXN9bdAxyMhfAu/Z2URrZcWZ
Bzf+dYhCMX8MfpGA349ULylLSQFPkZc9+Ky3J8oDKf5sfsDNmDDBFRBe4MU864le2xccWqCaUb+X
MbegZdSmbQo1jELgS+ewOtfZceYd08AWhwOJ8x5ryQc/x1id+Vlf60D0FXy1U3nvq9+Fb8CtwYYF
wk65rkraBTdyjEzpNAFQm48kXfC8aJjNXPP8ZkYT3KjYIf2xvMzMO2fE++zhkxvbUSCvAKuvNtBD
XL5GZjxUfpMlVHy7pFwNgKOHY5X3DOhUjTmezkuw48F5zP6kJffm3ngeFG8jw8Psgf/tFcay5kHO
6M9bJjj+z3J8gRdVjuu8fYftxRf55KsdInBsOgDnGBf407yHc35gXlDgg1Z1dS58ogq0Yxx9bsiR
Lh2rNS+j1Z/9/BQZxLreTLnQdElNGXZ0K9gKz/4WezdZekeUITlDzqnIdnnFN92m2PqzDU7XWHQU
9q//oT1hG4IxpIKapU0geuuh6qxq7hpoNfQSvFYJCLBs2GhA9L+K6rsrflqauOqzxqE8uaTNmWl2
GFq9LS0nWOXMMf3zVOHFOjhYNlsrWiFF7C+BRc0BxYoD7d+/uygqsM3nIcgORnYMvEMpHOE5xivB
csdyjUA2b39AljKoi6TbCIeN6OKkcHOC+KLgjbl60k9zdUnDhwjEaVHi0Yt3qb4lEeRdVI1zxrmu
ToF01Gb7Cs7N/NR3S8ZwmIxabWUTFAA7y/YUkiD/syHJqLieMJERBL83VmShD6HEAmwdZHcC+ecN
Zu9deMc3N02b0gNNKEj3UN3pT+Wg48lOxkwKclSBwXsxIz4osbKYtFVTSied2H/S6w6aderT/X3j
eTjx64O6OOrWeYlAgBk7Em2M26niBOQLOaf/MDPMPafXN+FaGaLVxnL8SX33ScaJRbJg3GvXjiFc
JRMoz95sC6szjzb2DpoCUKZJUfo0IgwHFnsTZhkQElp4+EdMRlkYe4aXU2rXn6H/sMSQgoRZcqZn
B1YiSjOzCCoLWofrd84IcqLdbthuTvL173bzUdq3iawKhHfOSvjHsCplwu9SGEEcuf4MvBWnQHb0
TDiLhc1ZUno0wokgJgcJWsl/49S3agFd1RF5crCP4HhbT2NK0LtmRgEDo4rpJ6WZmEdrX21yeGQd
rRU73V/k1QcfFMGpA09TuTh1s+MwPf9PbXkay1O5luRPbPj9eFdnh/pKyAQqmctbyqNMWaOQQmTB
OdFOfl38xNCUkMFwvwwv/gI/C0Y9jrTtJ8PaCrRB5hYwG8PHNBK98akodG6yYHK3wHGkxMy4QNsN
8mvYvkuQTYtxpYr2+MM2/mmszcOvtK2yoabCjNbl+cf4EYrWbLbOT7CjYsycH8kDSJKaf+HMCsA8
Tkwk6aURsZ6a4U8qfQWoegtmlTiyq61ST8QMo9qH3ykzOseL3IESbrheq745EZAtBJgBF2bazYY+
eE4qEHKxCAlgM3DzkAd79UyITwdeEQYlRhYZYegFBS2zzOUZyZM5mUjqBU1u6TmIFhijVJv/V4ca
JxyQ9GGw6+YwbIG7Vy9BqWW+Es3z5DtTH4LxGciXEYcFE8G7+hlD1vZp1kCzhXJ5jfor7oIQ/h1j
ANySUxvJr/Op0yAAbgh3EU+ptif/gPsV99wMPNlnCV4IOKeGEDg9VYnLacE2DXfqhEWD7AdOgAAb
j6TAu4OIUMwvRf+eTbaDeciBOXZLj+GOTAYLyVNxcWiU2kmV1ti3nhY6VzFjrMWm1mpwZrZX1s9A
XOSK2wIzgGSJuWQSC39jYklzbMNDzWiRgpz4u8rY/p3ZMrPf9QnXvvLrqo5rBkb4lOXNPsj3Vh+h
VTSrzpzGk9QAtdgKGY8Dd9ZPZBTQw8mdNspxGriaW0Qx5DD2DmO2iJgVpVsOTCa5SuOiXUgGxycd
baY6CDC4MCqm5yE4zsiXGDciaSNLPz0LKNWIXRZulQYmVEO6z4W8GdPu5A7pwRNuhOPSwJhXxMKH
VQxeNJ3eSSbcWbliFx5y0TLKxAmCgYATK/NvWm4uUN9q+BDxhX6iUcKZ9S7RIBG9d+UJoKBULeAd
jvz6F3n73NsH44Ipl8XGvnHY96dgSaPIwraizI/DxKzGayyfJd/2u3vHIRtG8jGFqM2XLwgJdu3W
M1wOFYD7PMHmiOOVG1JzT8IFh2E4klkuLiLHFQmnosu5qkQ8AxU2F7hKP0Hp1KRSBMdMltIl4VD7
3OuYQYE3H0Tz2Eh/2CXxFk8AQIV5M+XiE2Uwqvdr05JTSBIr5Dcyhby3OQdtDtMgFm1NnHP6o2+Z
qg7lnIsn33PrbF+b+9lwYCCPPQC3QIbP04Vq0FMXT70xyqnx3gBUoKDVIYfdiTOrkv6YtePph4DW
YgYDkzmWpPi2BNfJfwMqF0ENmrLqhLAAEQaf7sJVjLuT67hBNlnOvvC9peHWx8jEb0CkzxtKZ4Ay
g6XlP42NgaMsA2dC9Gi8tD9Q+sAmMnoMJvv7H1Kdzy9OngFgCVrdeUtjjqMXXEAjzHRomeI1yW8i
TdzBuXt+ZuCdD+aDz7+c+gZAhYj0sUBrJjQasbeDzspZIYAJdTaUBS9vOCTjAbJ/mR9HuFd7Qf2J
sr9t9jfJ/uXFH2xszXBPy+vbkPiVIigg1lrjxFRHkS+qCInzNiP62V774kJosidFXW7x3ZG2li0c
3jzuussTy9vKw5ckU6M0edU04onKFBDR8HfiXqvgdR469ZDpmzdNaMUsz2U2Uxxz2SAtkPGD1o30
HYYR+KB0hpCGZ2v+JtaakAgB4FkoFr/9s1FxSniqQcJgu4TAhJyC/S8Ashvtqnr3wbau26rhdL5g
28P5IsoOunnw82Nru/bMP2vxRT9ww7IXh6ru4I8au+2MKcF0FOHcIWKZQfp+wdDRjgCmU1xtLoBe
s52FW8r2U1QMHAfne5LMufgqY9nCg+CEtWDjzkehqq+NKzXb3iacbZJsm1W8I+c+v1X9Xc2IYNrm
80jRZjgew8HRH4N/7vkgIRZAaKcKu6O8fdn84Oh6G4cka+Na1Ky6WvS4tkCPgF03xVv74XFOwfwE
/T6eA0enIyDZuQysIVBwLGUo5+JNQJLjeFXawKfLBM9Utvg9RvWYEEbG4piGNIY0MlPrmKIkFDdW
IgLPuZvAWj0DkED5aJO5SavFJeKUhle/sxecSrjl6IVIIMSjBxlLA5jl2ENrOIjJ3xR4NzBmjnGw
0Y9e7hZIdcLBa7c5bUEJBiIQDhh1TCyIH2+lZ0jGqJuqhYFQHecOppTkEnMghlaUXqjXkVGVT0Jx
9ITDU2QC7w7trp1qvbszzfHVMchOVC+FqxrGZLAW1bUfbmIYSrhAioVAmYStdJ+999lUj7h6BAe5
vHSzs07lzhp7ZlsB9Ns+MS0tBe/cfw4A90Li8c7thr5JFx8XAABwdlwh56QXeF0HVD/sZ5xIsqNP
V4DxOksnk5YReS4RgkOXHW32GWHiPpvPBORPc6W7bqQHFXghrVIExF5McTqUpIhGNfgl6IB8R2M4
sMGqonuzYNKDgKJKU/u5WLh64c4Kt1ts8x7J8YTcnoR7Cn0wsUTs21moy51EARsNAhZy2y5gj/QP
eHz40jEnQbqfXDuTPVp4CEsK3vgdMA6kaT5/pGlldFOWUB4SHCzCWzq/sX+HJQ6rW7xxogCTRP9o
p7n064IQeCWyML+/5Ptlw+HQvDznxqH33a5wIUN5ntsvgDGz3Zn8IQvg22B0uxfsdzfvX9U95N2J
utesVVm02+lcs5sE3q9vayy+5VoWr4rpogTmdFORG+ImVbeNtGMd7zlQh+ahGo909cXqOdj3lk6T
yXDwpvYNLuhdTGWovKt22g+43Si9JNx8H2HzsSc79KX8NBxNHD2wJF4toat/40b4qQcwD7QQTFW3
1bivx4OWsX4cYrzINEYyQrmUs0vGsK46ZdIx8g9+7VpQQzYTMXQZDFMIadebNL2tIEWgwgZ3z3NS
aPvAdKGdcDeq8yVPClyoCWQXbTKH9AeUhreZMOZtqqaapcjH0JK3QOeMhbFng0yYp25Xb34dieoY
zDTLX64nRtyoTIy4uFuf2YpsAqJZltAeRe2oJKeBbe7nm6z1hq8VfAlD24zUMTSr57lfs5/rplRs
Au0A7PFWAr9LeoocXrAmJNQd0VlBEBy9EmtF0S9KeZEWjthBPXB84AHgXrWl/v0beE6KKdB8dX3D
xnk9z5J7XN66/r1SrpJFlbz2XCTGjuIgdhc33bzpn2V3rf/fcCiD3ZFB0Om9VY+AWOD/r2jVJLis
zIlfjE69h1e7oB/V/wbwQNX93hf2oIFonZEcq9mJVmp+G7MvWXj4VGU4UXn0ZVy/EILcKt31y6HE
iYeVef7WCFkW9dOKOgkJm45Aob/R5XVqEW+UJ/iAfg79DSQSfGtYOxXzjow1w4g7x1ZHQ9PJRTui
2cv5ZzzXcG8njN2tzt8JBPj08LK+0eaBgD6fKyLJx72AeXRcv8mm9+wNQdAssFfz5t+fUFxIVwzl
wzhrhrAM8T45Zr7S89WTSe1pZp4o9/b6q1e8T9Xe/Y25Ini46ChDFFYOengwampM9n29999JpEdX
jd1wtHxSwrhOGZayCbxqPeXf79eOUxtGIssrqR9dkceWcK/flP5dmV2E56WYO+qHOWcrW1ijI3pf
M+/Lb75D4VHxy/ho0nszvAsL3DZDd06CYzdSc4ZD+uaJsEChROBHc0XNxbdCSltu4NLu62bPlj1s
UMUueXkJxrPWnhJh/veRHDtpyfjeyissgyeBeec5qE8kJm4zc10kYKFXRbpKaWZbZB2b1FOwaKq7
FH5W4WfsfdJFPry6yDswfasenYN8djvZIGCBUYFkc6b8baWazpQYw17mkgmKeJ4SJjnt5A7BI0Jl
kJgs+mzmf8i1UJtEjnWELKHPmdoF2krjzk2WlWQwuZwaMV0EmDX1T9jAqJU1yI30TJhQGOY3bQH5
6BJAYvSvkXrqoH0Yx2d4Sap3UbsjvVT3XPyQu0+5etTVA6yxXj768kHYp7uREgrDM5KTRSc1fUum
+pFi0wesdchHWisPnXfYV9AM1jK/4k1hrId6A18Uu6lRbzr705dvfXyPh3uQ3JO9Vn94wz0PrSTf
St67zD2on9XgpIqH5yIgM0mhnPWZFMf6SxRWdbJqE9iY7PSXXYCAvSyZfln079AAtUpW5mnywlsC
O4T189/PnMR3I+44OJ3kB/71hj53GqM+vMJOkK+Y+KAAGMs3bTRNTypUOGbv8alT96W+idwqPkny
oUChoABnoy9H660MlEQRB5NABQCFh+x/0pUJQbK4yNEJ9EO+xTca8EGSqhbeObglIPblrzD9VpLv
pny027g7Pal/ggQU/XikqUQgd3e+RWE1f/vUfeb2E9IBIUpCr6JVksPR1l24qZKt6u+Gv4nx6J7f
s/EnGf6A95KVdUH2WJkW1ZLuZoQKjDa4k7Md2QarladlomtXqb8qeuahS6goHPFggnBxh8hQuzpa
qHgGctZADUveQWyuK4+AN9GJV+e0ToRJVY7mdeBU/CSr3b16u/gaQlfev0yyFJ8p5g5ZXJs8JGlK
+dipzKy8J+D1PsMpUV7E2bnjltJPBEA74zqTLojhLdFOChMyCyWqWyuhQ1E4xpD4ChTSlC9BZnXl
5Tk7Dxx59ZNHbW+/xJhR2XW2pKudlTYUCA/Yb4FqJE3XySwZbJVBx+jVUY0+eCypZPRkgguYnqaw
T6ODQD4IMxSoOQ1XWL/KCwdqOe/nubiI4hNvEHQcbC3KZ0vGdBYjENjx81yI275tbSyMs4H4137o
rJGPXl6F7+1qPXnKxo9MuSu0VWzbbSAxWsEzRUdqd8VqwQeKnSKGXBUfWRJZZWoPjwFX5XcrfRnF
Q+c478HDny1LFCUkF8E5Np2l69doOOdbwCiARXJlaTBf43yOk/gMWgVqifB87/NlSVkIPmdY0iBn
r+re7zdgEBSKiRl5M2NpyALMn/cM5eFJ3O1UpQ06AkynhkgOy00At/0/ZY0g368k10WEXrcU7nQU
QIUEl6gh93bY+5kStw4z9gjGDJt+Io/9gSaYVw6XmCJTHSCogRN+85CUoWzr15xI3bZUbPWY6qeu
PrbVIVbc3KaU+TACmqkmI37DmewTrmEgbk2cPTp7w11H/k7EXD9563ApoMP2n2qzls7ht89sM3Cy
yNLFi4+D6f031ohWR7Ye7wXOs3EEGnMPzBvFfcbCvLK/xYJHms8PHZx0mLFIDNY4AgvWoh8uTKAF
UA9HmKrPnSlsR+Wok9LI72DLB3oVgXV6a53z2MDWcQPSCxgd4waKMou5Ib8L/S0zeWP2kcpV3DWY
gvcrUEUaxWf+4k3PRV1PTZ8KbjqEptk/s2aAHE5L4d40MPzDuAhFkCjGLWBQDA8BkrpOv4mD3Te3
hRimXQm7nbG0A0rcF6/UQ+EOYD9O3APd2OM3BpTiqXANl6yoTy5Z+CbCidJSwhtYsSfrOV6QCcJI
uWsRb9IbAr/uTfNKdPNyZ7fPQ5Yde85fxjsBGOWc9PdWW7Fd18ozcRJqf55H6uf8b+q5G4G+hB22
SRpz4qkiSyB546j5qUbvQ0hbMaNDRNctcr4UOKn2LNhKrg5IZJgs7uzVVSrKGQijlbgZJzo2tg6P
LJWlFj99RbLSiZjUGTSJUbPWH/L8xJEx/cdlaHKI6i5ETNjvZGjbwCOHNee2guMCuA52dQt82ORD
aN2afviZA9OvuA/GJ/T6ytuK+Mi6iZxJqWy1F9cZy09m41bMeHqscQkMK2IGiDKQr+iqqmVjHigO
43eeIpC2ZPrMmKai1pHtoGW32oVY1+hIEk5Dd4mlf5yxOSwU1INIO+ZOlIxGA54xYQ4RCDATwk3I
bN47s1Q1nynB8wLNdy/RUFQ4HTGhCfcM88tbFdhbyNKE8wUhsQyHK1VmNIbgsPxTg3eTVkOxKuge
/0epCn2kJoVJAd3VZ6Qq5lUqUuJspFLM4TgrEiMhHIGCBeBKfsCknOl75LqS+HLuEopjhuS7r8lT
kN+mztHJgcnoKfXcMdsPk3deQTDOT5OqCuhta+JPgur2sewpmg939OVA4lSVj45prGwRaZnxL2A3
/we0c6SXkutWtkRaHZe0G7Vo4zvuDf6ga6ZKJTIvyocO+ROh1n3SGO4tEGor54lIsX2bdX1Y1PFg
WpzYIhITBL73nmLPgCvTNfuChYPs01nB6Fr6HLemuamYZRhkgjfkG8Yfle3Jks5YNuxJPzmppK3h
DO1muLxFs740coPbcx2KW3BbfuxT1vheRYtZPzJGJUyIJgoahD2Z/9kYt6ZDf/lSYO22N2IrZFta
8HAs9mAFojnYWFZfsoCh96Tles4zhH16gLVOWSvtot+GHW7jMMZJApxz4bWgToA9fsjF9BAhXRm+
kPGTH7CHP0F72SqBJSO7gbhjRbfaT6G0Tr2wraLTH4LBxCi7k6ge2bQkbpa4QbYjvRy47DHp7cTB
XPDxkqZOeSjAWHbKVwSfUTV3HGrBNJ4Z03PNc14i+uBO4akA589WDbaQaJn3eB3R9eFIcIx1TxnW
+itVxnwIRxH4TpdZ6G/4qmecYwMjiLCVNSfS7QzLlAiUDWxzFWPsuj801sSdwOQn7EzDJUpG2UGK
REPIdOKD3uyIBz3EcRIlqBsdW+HCYUEhLIM+ZCvMK5+rPxDvXxCLUIEBuywdBlI8DXYQu33yp/+f
EfmU2eSwb7ZYqqhvpAOSCb494PYxDvzoNMvJ8y0eiY78K28NZuSpc65lYkWQ+rkJ03V3gpUfLilW
hQCQ8gK4UctFs2G0xlxm2q7j/+at1WXm8xROhPuAkdmcj6cWL1q6p6TCXNGuBkKMss5ipbASjICm
dtmwhyBG6JZO+dimP8wjhccazcWqbgF1MntHi8L8XHjuk4FgAQfFFv5w/0/6BJ2ypIHMyVoE8jrF
nyOeaD9OKTAmbyEdmC4kjJxYWcuF0e9ltzIOLFl/EHt/yPYm7KnCyT6fhXtypbW5ZUmYAZvudphI
vXTHvES4IJFxWwpERmiwY0YLstfY0x6GiZrK4FxwEQhzlQpvbBXLiMoOokmWLiBk099EUxEpZfKe
irmZejy4kQv7LVILtZb0DIod1lh/E6HI+BtTXvt/6exRz3lN7uxr6kbfkBHgzKsREMjAUW6wMxHG
YduqqKiK72xpDB7S6gbfa56uBeMvq4qQfPKaCZg2hFhZvIPndnpdVN2w8xcjsm8r3GHxmlPttJAS
0YWoSrpWo4nOdPkjrN2g00rhHFUXctH5sEvfeyBEzzMJBRGK0tJv3brf5R4NWdsg2+jSumFOg+dE
2FAQQABqO7Oa7H0IwXvbJFAH9cNvv2qb66RgrOSi8RKPrRaz8oNWRmx4tHa3BhVb0a6ncXp9YtIG
K8JchWA2SHXtdJtt1Uy2CRri29T9G/krYmDThJoDH0zeqXKEewP3/jY36PejRdylCyYEtdP/FxsY
aReRV3m7Iq7A0JJLbrBp1FwFL3do0jLYXAXDRyyvDaqPFJen9tzcTcw5BxQRgz+KTZhjE+sC8svO
DZCDit1YsLgZp2g3qYJ0HYRbcQ1VaRYcM8aNUA1B58KN5FE8LBsyAs2WbHvzP6bOa7dtNdy2LxQC
7OVWohrVKMkq9g1heyXsvfPp96C998EBgmAV21Ek8udX5hyTox0PBy+RPIrZX/GG+DdQXe50IziF
1Ux/nnCYEVYUHtLFPhrd2Lyx3B1A1T6i7IzhVGJXQhCZLWz1Y2F+smtGCipxFh3pb6UDFZZ2I7+V
pYC4zerFyNaoCpZAcaf8wdrK+GBjYeKAM5fTRjTPxLGptxw9FXXUOMvhEjxRhKqTGAiW+WfZRTyb
ROohDih1degQQiIJYmQ4Yot88aPnQG225yPWnDl5j69mWFO9EG5Mzp8i6wtfKgVzKbpttGD/MmQO
Cm1uY/zvD9U7ed4pLU+Rf6LSCWI3PKP3chJcBYYD5v32ZxhjoxIjmeIxs5G5+6oTaIcGXB7ib3B4
TKD3lXiQjGPQI/E9J73bwQO0LtJWGLEIHbL0iBkBWJmpgtnYEAep/9hssTSTtUmvlZ3lgloa7JE8
HaDFG/1RiE/Y5hja0Vnmy8hfyhTX1pqeTkdMIt+ZiUUgdcsbqAVFdSFJcGzrxQYjGat9De+3Nc+i
kXMBZoARuyjL2wjzEhc7Uw6aImjbB4IL8NJqlDk/OdBEokR0qSBKV5fMR0pNOwbm5ZKFbh2s2+hC
1fmosQfwnIeqgmQuOzFdUtewG6nZsAyRNWGeyVtUUgJqEgXLy86iKwGyLewGjokW5PemVqBWb3Gy
62DbRMIkeJu2FpWjZG8IR9sUYL/8ezqSHXUrWHMC2AlYSm1YBRK+1lPicAi/mC/k37F5ZgsiUS0C
1zebKPFlPiYPvNyXDBtj+5YBJbuTLfrR3GrMhWDDipms2MRLERR5CW3KEWeHAMkNzKyGlU6wCmHe
riFdo/QtWYcLNTmN3TnraZ9cdUQNs1flvQXSR9i/vZGGJO2/PPKniVsgphqROOL9gpD7bdatZDiX
wgaQ2BGtATmsxAnHmx52O1+5N/NdjrktmJOsW8MpDSc1nNhwsr++4WjRXtUd7leiZn6CnxwZ98qG
sRWkeG4MoDvSPSxvJGvgPlGOlXEiY2w45v0JgbsPNiq9yNbFGC6Yh23Q1qQIqfkbwrB0IkLl4mvX
YflnCsc4DUQJFY1g+8MxgkZ9BxRnsekaF38yvw98XeUNlaJ1VG+CetPpm6rYFuRiMRzJYOXsknUf
72tMcgQisDxp9kI9e0KxlxU0qtaMBs3KZx0+GhrODYYIf8Y8e1D88N1tqCvE6hCClQ8XAmYcNBTy
sqFFAtrBtun4QNVhslimC2AQBLu7O7QS0p+VF61rIBWM3G7E7sAA6k+VfkoSt9pMpFEOC9yDonZu
YrfT3QAXScR3XYkY/NMVaRAoIecBlH+QAdH6bc04nAIL3UwwngTzbB5RnhrGLmogbjrtP7RPHttj
8v0G3FP3/PbsnNLC2Dh3G9qlLd6QLOvyo4qfZWAzjAsXf6JckEdt0iwutDXzoBb3GMZY7gScFt3s
Z2WiMBMufvysROhhiwVTzhZhfigSbKRUdg9c52gJjkdQ2BHYZDOxgcDfiVD03vZg3+anF74emk2V
ZhNRK4iUeIcOKfnolXfPeHnJU1AfXUL+zVVXLzomLqJonfiJ7pMOfg6SF+fId0STw6xJ2jekzoFq
t9ulVJ3FDxo/q7uVc+Nq+3aiPhmjjsShGBdDZdq/ZOsSWLd5kG2eJCoitHvJGmXcMG1bwJcR4dB2
CDqzcJvCVUU3GOxmhReeiMVfL7wR7UKsq/GOyCM82cmHmXzU7WucnqFwH2uGUVejcpvln2w0NEVW
Ix7v8noQbKKAAu/yO7mWtkUMjm7xyIpjM9Mwoq2FmKyBeUD1OXx063+9/pH+EMpimMUKmaz/++gj
eqvfoJoh2YMGo1w/ePJ6uz0rffIwVUcTA47ohX0xwodFWaFCTbbr97bbJwLP95PJ+fOPGJCrnL8p
LInrK0IMhH2aehzYag8bo9horLR6tHdzIqcerljtUIo24oVvqaov9vmIsMA/HP/EehbqvloKSxwM
J69bJlDFM7sxaFMvrXSuK5S6x2AZLCdz5aufqvIJBTz9iuHW5p8snFl3IWxEjs9eebOaQKSg/lw/
Fys32bt/RCWVBbltAns91GCyCNvEHk7iuojo4jIyjUQOwhtoLbx79T2Fs/lcOYcPtHJpQmn69JD3
B8skP4effFHMoKLCsoy8Yx8dYAmZn4yscCkQbICLAewEUucGQSxzEiKLiEsl/xTZHYLCaSeiW6mv
DGHgTbBybPwr2/RagOcubZBx8zYTk8r/BShBOnCwUnxIlZsg48HAfn3NbJswzB6pCsOBEa+GI4wI
jcHoI03xP1nmHVK2o+D8tVf/kt8GOiYRLc++mvnc/RqJZ8/NM8urt8AZfv0JkbhjNAhy8F6tQvWK
miIqHpP3HNca0xpzF4i7fv6djJkF6yA3Z+r/k1WKdt+0JwAiLebZ+elF8C2wCHrxFoHeCmPE4c+g
DnVWqZaAomcnwx8LZlcKb164S+qZjfEruCNpzJ6EA5oejWZh9YepeO9rvScsfRyirEBYVvnn9iR0
GJIw0K6jmHnpWqSrnjYKjbU204Pjga2cdVCwhK8VjP3c5bNfaLOF9ghJDtK2iN2ZDcypSmAEuL11
0cVrsRmGS43njNUHwYhXTCA1yZJL4OQNdUW4FcItehUK+j9tFHp+G0vW8luQd1UKG22WSXGKGS+q
UkfX93W5JAOOi3+DIvzXeSPA0CDqZHL6b4YzZkPxt3n+8SV9COuk9EgXWcPiXQtwwbrPtPlqzC/y
6VbK6x+pFd17Hry3JK9guIVFC/ZM2IBAs/D9MpjZT3gggL0eYPSgrXaZ7nj07OTbQBpkVNqQ3nEi
07gnnOHwRCDFZ/YnSaYwnBRDWCrrNtnKMn/Kps034mpMncTjNNoFwAn7TcFcSONH7bRtGcyWxZD1
qelk5w8p/RiDFyLPZtdYW8Xb9MqmNNZSjRZ7hRKp2K4z24RM/4HtCytZvRH/oqwkhZXX3axHTO81
wXvbfthmGpfiGkcj9nxD3cr+jrAGLO5ivzPQQKq7MHB8cNC+wxCjUCmedoHKwOnQlay7HvouR030
0Pu79qps9Kp4E5DNozxA0AvDALfDTPhBmllF2N1JQzvpyC1ytxBdWXBNwQ39iyC6DMg/q+FWwQAk
bvgLRWjsdDYzYTxkDJv7+XFcMrCAeEp9g+Vsz2NDPerDCgEpwfMFmvI3HQdMefKqYxYeUYmh2SYC
mTRsIpCJkvzs10+B5f0Ry0iHwuxe9PemfIjWXejv2QCx/C2dbsoyTw7quFd9QnYdS9pp0nZISTOl
ylp47V4pD6KBSO7Udeewd9v0krL8c0ChPcUIMdkybm4RjcjwJk+2qm2CCypINJBBe7aac/u8+Mkl
6y+F5hqhC6VNj4/GppIvYYXU8DKG19DND154L/Mzay0LNdgDW2xwLIJjg8QzOFbtwYuJy8bztpce
4jdZ0fGuxkO8YXzA2ZIb2xZvuxvJFzO4dvLlT1ObWV1PKMNg8hSHYKaIr+pVyIHdndO1X+yqAX5Z
GrdjPqFwBNtsgq/j3dUPdXbIYZ4Ao1fczV8OkbjbGUQG4eTgEyZUdil8og+0SuzzCzOCHTvTkENG
aIR/zz0z0zM/Xw/hm5/fC81pXrOHBqhQjXvbzosHfhx8akikkUcjESJ/xjzC+DW4dSD+GWsoeXUB
twLNauPb1AhALjIa9+qaScS25KsiPfOoZDKsesTwhk9F35V4Pc5gHZGv0D/qut18V+YZP4mIi2oD
S7L/0MWL13wW/R6/Ty1d0LWUFjGZzz0GHSQ0kFfM/CH0LJUXxQvEUipdMN1dfhgpjoh6EGU2shEs
FuiYaF+FDddoVdpjxwh7vlL5yuJFBg2LFUbSjPmRY6cpeMsFA3VaakyUZOXUZFLakwIyOzzEMqfj
jikLJ1V/KydX1g8zX/80QbRk38O0KWHmtMlRqRD2gFumDtdt9dKGj4P7+18YyCB1IiqQdC7cGQv9
RqUoUNE2G2xsivTOYoJmZsesdSTnG4I8kkMFzXR9aBjtUJCToImBE/9ifiJdJ5o+qulDmj6iqzje
zAJD8iuZFn+MpPOaSiUMsGWJFr2jlJ1TppAYmxWYkrfcQO613FTSG4JbnoeM9bLxvCHeuAmfaElp
m1o57xNxgLUbZQuwGaQQENGE+bnQP37Nz0G4nuyerV+wCUSCANc4vKt2pYWrhunWXwYjtR0xIVkq
PikuQEjnkzNqCbYktWULMz5cnDPxUABhcc32oBZ7y9/DxdCaXdJu9XCraduU07I7N+0t0WjXesTW
5QHKvt6zMDmq8UloT4A9mFaTN8ARQqc0Oh6B3a9SfU4lsot7ynCE0Az2Dpea2lQ+QQsPzuQ6JMNZ
geXz0wPVhGaMqyv3U5sdSNtgREziQVDt0d7+tpfk049k8Yj/kKX2xSxTI5ketSjLiXXyRZra1Upe
EMDJaGAqNv5ElGQkU8y9LiEDMWpHj9BmSiDyM25E5rTJl4Dc70Py30mFmAw0StcJGdrAa+PSXzIB
KTwKtLDZIGQMmNz9WOirYpGA5stX9bAarVW6StOTmmBguTTSNQ4AugKceOuUOymexWenf5DEMFYf
+vsvxQNtipJtieucfshQLJ1pvQjkQIxaWbY7umZIBg82/TlsvXNoDxm8cNUuOEFmc+BC+gB5pTfs
LhbStJjT4TgcuIbYP6JTJdZeeujViyu56D6DUyy6g+AqgmsJrua01UVG4+9fitLthbNfnpPMTr4y
ZWfQby2rJ9k7c8JOgSniHrLxy1dkdyJJl1Yio4x2hkYRKMciH0Qei+N4I8Aw1ClDtuGwNcdNdc7L
Q0isQH+sOnSqbPvOBuCgFiwRcpKQ0CHYGtqxxhFuwLA8DB705yVPU6z9BmXzsFTybcTs/RaqM9K9
m67ZdPV7GuNZqY2chwgJ6nj9JxcDhtFvs4bgkJdDksr0nUfAmKB8LoRbIi+yQ6csmS1Or1Q8ysWD
3C8Mm/+KcBFVNn5GBmR4KZDNiSSd8PyCyJFu+GcN6tN41lGMMlDl2UymF7V2xYieMjnbE+7FzoPY
W3EujPEEBfKik/GQH4WbXn8Jxpcx39BrNo885cPkJlqkKdywM9+08C6Zd4+0mHE9xk+Mg3PoAN4Y
NpRoxb+BeS5IDWP1aEQHLDtjc+ApwHYcMP1K4Ih5ZP7GapYYjtQfhStmRBFpMWtSjBSAlshrwiEi
b8wVc4hfB6FunCD0slvEycBuED8KS1LIezFKV4whvEOQuhHAE9WKnAZrEtsLXDMp/rHs3MgHfJix
tJE/GFrpR7rxGkaMuCkYxuOHLOQDPlHe3mg6FRPR2OfQO4nT2dwM4VULrwVW4pPoXzprhy/U1Pah
vpfkWRHZ//PFXWeChnVKkQ0jag5HMHeRtRtItCAH7yBg7hz34RbrJS+RmfkHIslYOOx/J3P0MnQ7
MrFa0kVSV0F0Z1ZsjijC3/z+LjtEUaNPRNTKc4VNFiYpb0BxmC/oR0fhIOIStfAw0gO/vXBsI8qt
f7TE/icGSNxddPFYT16UO+aNNworUvXCY2oxESBh5YBl3C8eQg1eZ4sKwfOXkKr4C9IovXgnf98i
vogLBcMLuzbjNp2n0WU9RIeXS0iMZjhhBC29oOgGU6V8w4g2OkQna0w7+I+wQLWTaPOjsDmV0bPH
IA2jMT/FqT2g3sYjj0lbBPtrKy8+o1g8dsjoE+pKRYbNZpBUsf8VL7wqegRj3lCl0hsgQc2/jvFt
5C9MeeI/kG5gnxY37MHH9G/DKFQj+JXo+HX6aGkpZSK0DiPdH+pV7Eo4wLHj3Qou1vxEZZBq60RZ
qjPxzwbOGIQHREssrPXtTD1sl9N/1KByxbD1ZKUgEV1E0OG0xSTPX4nGkzsyqV5F/xys+fKt1JUn
wHk94uuC/WDeSI209TukA6stl6a6Nw6aYleByyAEc2pUXAbIDfllYMVNfh6av3jBoAphLloArh4w
bxmePCYx4MgZbUqzyJZX4UfP6jthNqhiRf7mvTKw/CxA0I3mbZQc6xZqDO7Z49woR7jHJM7e8qtt
79hrUbND3lSYa2Dz+rV34Ruj9ubDBRSAsp0PRJP+KZBKcQMQA6VeQw4AyYZxCfCAK4rtPg06bxCc
hMzFa8eqARgy8rZMWyYsJUZyGBl/EkZLvfvoqpf/iTavdrwQPyYGuS0pRtNujHEsLrij8n+DeoUD
6pfLulpk7bKU3jEicgaicQ6YswtuUF36FTZTLIuIbnFo0nAgV6bhyEQXXQTnTYqqi1UdqHhzTVqC
R7r5lmbOb9x559KRCvo1gnVt5uXi4//HXUBRQ+swMvCACXHIgquGBvnnoFQlB42/0M+IX+vcmKRg
s3Js5l5igTEcpyL/Ixv2AuiHH/avp+/nOeveHLFybHEDQHGQkmVMJalcwcd17zp+CXFTEjQwo1Jn
+3Nwhy0InMyaTckyTorJZQg3YKNortOaE7XW96259ItTXJyk6WRMDGVPo7nk9JGbrzxHMCQc1YKk
06MsHatdaLHLPFqyjewy8/gDCB1Ae7vTBs026lWdMXqdB3thzAWGcx0e+21oXroMKPrS+hcqSn/T
VXg0IaFgeluILeeeLarvmStF1yld5vWj9t98DTK5q7DgZal/IuLWz3fkFszCVNdiSRC8F+ozOnaa
K8y+Glxfpyzm9c6IQ3G0Ea9Sh83uCwX+PgQKOGR4WLvLbDRracUOCHUipvUfuWVfhHYnkV8C/IA5
54lPEZH8RCN9M1FxABetr5I42VjaypHbcxcxTpvt2zqYNFIZ33KqgJ/pJOs1n4ZiFr5AK1BS2zDP
3Ytbp5ScdJz1MsmPQb7nrqlfov5KmldUUJYsGNjyJrbMrsZ1TzgG/5FtC4waPL64JJHM4V6SLvQX
lb6MqUDMS2telB5L6gU7XAoxTz2X4RnPeDW+AvMxm+UNRB3r6T+W3qG6Zr/NQZORe5nt9za7MtEg
m/hcFZeuvwG5tZqNLF249iJzdzTTE3Ns1mqI7rPxVFIg0LhU2z1KmtpbcXhRDyLk4CSgrZqOfEjw
D4gIjZ1wfsZwAyrFWxTdLfPO4xyaGKztigSoboegCu0UibEBcHd5izpw9Be5OgunvM/S2gOMLDCi
kl6gKIsofJhwoSMcmGdEA2PwxoJfQHbOMcUEbdzROdjM4PtwZ0aMgBxeJk+bhv7MPyrBlQ+XJIKp
22N0IW1gthCkG8Is5Iv+HY63BC9Gyqrp2tu+evATJsKHodiL/n4gRkra9dYWiD5jkn4jQdZhODRs
62Kna9gzHf2JkjuaqNZZ7VKT7Cd5nxWHSt6HIAL7HUHZAWJFMs4J8FWfhfXQ3ExzldAt4OlT4R2t
N65X/vYlHN9+tgqH7bosNtk3HF+e7CF/nfmovaOHHs9HjhUbiszrgaG4jF4E2XAOEsXDwU3P2iY2
KE9LRi3Et5m3yb+28a2x6ZRXr3mzc5neVRT3hIjAFdpwWFnbeFy2JA5XBwiR+LXRziAYQ1FW2mAN
eNwZtxTpq4H+dKdO7Ht3Y7TbJ3dJtUMEpAqYtlmPHM0wuBnXYNKjZBRecx+OFOP3rMbKms13DPmp
PHlTqDAzuOuhAyKX7Ehd/Vqd2cMW3+xoU/pipJlbPrH5S9Wf7+HBVWFsnu8Fnl8MzHlIDt/MbUPp
rbB5dHEa4i3mxxMjzDSJAoFpHhhMxCcdQq+o3/MUIwiCBxgff52usuKNtURmfGF+7tEIGTYxcBru
dVbA8YStGHXWugPrlPnhEsWjBYVI/V87MUcDVyLdvF8f0JJR1KDLk25ydaWM4GH0lNIDCwr/Hyt5
zmOo/xGTSR9QNsuGhZ9cpekiL+RiRx56azqdspd9xgLcclR3Jx6eSJXak9qeRKBq7Sm5g/AnkT2m
o+Tfljq61+aU/GzjybCA1VRrDrpuAyJ4u8VojQCP6V5+5M8rIMzqwH/npF1RZEQ8h+T2yyPPhgJX
DPbjbxCurLP01vXPTf5J7gpxAgMqY/yq5Y2BJYv7ErHMD/MKXSOmIVI4uJm0bp5mRIcG2TjZEXX0
0b8E7i5l2X5DboAsXEAwmCc1zQLCAgSbydFwKu5IXMaNWeNmY/O9RF6SnwSua+pmym9W54BbIOfo
XBsksdMU9DfUZXwnc28G4m3/nMkO4UI6obFDq9bw6dMwo7Qh84GZDcMb89RNx5Y19RkWw+8qPkVP
QT2+k+Q3aVzExAsylGfwJT9mRI8mXUTA/Y86f5fz99rnpZxVtOhgWaqjSWySJb9bEoqt/0ztP1LY
0aU5GIFUrpc3CZ5ZsfI/mESAvg+RWZO1oP94L3KAyD85ZuKSQLNKuv/1ORTw8Ryq9BjOkaIToEwc
Lg2Go8JJCicCgsikDNMGSkmQZgjFMrrIjUrEC0gc5YMhAQ3uLOKtWA+cutrF+ZsqoO7mDN44Ows4
OSiu2amaZ+AX88dAQQksHcouRrtQZWk3CpfSVvMj7lh2jJHnxi1sl5dVX0m8nvq/QC5/UHJ19RGT
LZHbuvkg4XwC4K9fZNDBAmrEbZH+J6BPlBbYXa3OlkJG66Rw3PnYBPNUGAzZqe9ZwUib50HAFbrA
wal5bh9cGRnlc0eEmgL+lLviQRtvK9oecTcAjLG4QHZdvBti6vz1tOqbVV+vknjbzSWdO2bvCbfs
Cz/WEmkhV1IKe3gQWNXaKnuNN0G7dA3NLImmeGqDu5buPczR42kmnMi016sn7xGvE9uvhP8n/0bw
hHajcSbxkjP6au+5/IAAoS38Qzm6OVomVGUh9KRdVl9z9QpyA30H44XWwsR/TsF1eC5fXkFbPQxO
TDeybkwWrm+BbZlvSvQmjFcPYfRVVd1KOdfhqYPL7i/65sg1zCVD8N1wMKDf/N/mtcoRlcxwaea1
ZH22x9A4iBC2wv2c+1kv8xJQ8D2y3vj5zdP6+U5RWGDFZW0LCFV1+/qMdDQir9gurYcZPsQOFMm1
W1RbZrEyynYSTbEDNowSjxUUlgPzPTqtch1MR2ysBb8Do2ILhh5m2TCUUdYZO3n/igWdS8pM30VK
BhgfkF44X6pt9U8P73TwuNYmsl3OYz6bPHJrM4F3pws077nyWCnB0qL5C64j1BJrE9XrdIdwkQ/2
lZs4lR0hnj0ghQDhZhNQvZcPrXxEA1ZWpN1HAtRYnq2rhIcuWk1HSpwwuq5YKllwyFC6HMvx1IAy
n9xAcGVKgOie/Rsh27D5JjJAfrMAKijocFaYTTBrqM1sNoFP/PvzytaRQChftHKJdOEUYfxmn+me
+mnd6SgUz4bisBrowOQ8waqTjt3fMPPl4xp2yy9yVGOtwsKODI4d7x0z2Z65ARfkA25Y7zm1jch1
XIi4r6pDz1AlO0OlGVIylxPLlbtb/a2JlyK+Jd0d+EzUfebJGpEw7zNKIIgVbGwRmOEPXfWoyj/z
b/yHPVKW2atJgg5S5FUDPEfbc8fFDcQoxxfmuLVUALS4H4c9SRkIVeUFEl44khehvgb46q3bYUXw
9gEZywHkvHaJxEs9A8oYE4fQjQBYTVuM3mB+gHsd0uE5Ob85bs9VZi4JduPd7rWrql0lwx71b636
ztqvZPgEMCZuDXH7+W7RkvCl9BbCUedXdSxVhJiHyGQdutdSPo2dthwhMCAaLQ/aACz41CRudllK
nAj6gildoziihVRwlze7Itnlle3doPAiZUdgwC8AbsoyRm/Vs7lBlhfYbY9Rx4WuEDdn77+QBCN5
jpbEhCOIq19RIBiyFDUXddSPihHVFyHG2PGBvxU8K4ydh4hShijEA7GCGjc8g5TKMF8ADipJwhCc
guAXCeUgn8AXr4H3ux72TcJ24RpIx2npIfpcJNq6hwyTbVDLCAegPUgqCnTdylVEMc9dlL+1xQXA
xdo7mM3Rm/bsCDnMqQ6I9XRb9Qr2iA/aRxnjDKQbUBCgFC9ZbsvwPecPnQu/smbCWQZXA/DXQqpu
ujSHsWAGJuyEhe4QrlnNqb6T/TxzPLvHf4JgwGYSi/2HSWxEsiU5q4xho2VM3Eh6UIO9BiJ3F/xD
BAl5oH55JqMY9Hv9QvjwGOBjzxHR1jFZCQmywRyyrzQHihzpM41u/+Y1w9QgFLqY9aH1ePIrG2N5
8g9uAaCoSoLTfSsYFTJiFnjMOM3K4F4lGNS37gUwXYhr5UMpH+wi1hwj7LnzwFYo9Jnw8GlQHqL5
Y3Pnf9bGl6l96+p/vZ22G7/etjiRh0UvHYpgWWB3FzfZyEdzT+UHdwkAYfVmjoTtQcTYsPCVs3PE
yKDd6DcdFhZA1G1pnltqamNX/5z4IT8wc0FYcVNzU2jYePHsww3YaOYlwNXoPYjQ6QtcP10GOGFX
EISEci1DcsEWlRnpmkSWxv6e1f2yt1WDh5A5Y7ur21mn3zgRkBy2W9ByWChFH+j128/e+JKYjzFI
iZ3DO5Y5/jF8C2oQHA5+9jFfmIuliBKo+rZEBODHd3HYS/9oc1r9qjAuja55fdElN5DOik48zDoC
/jDvybY5ptlwI9c4jFnU0+Z/de2XF3767zIB6ZuIm45W6FFDbRdRsG7DZiuktrdIrkl3FTCy++u6
fjONa4cE67MzceNxS+xC/COVo7bENB2qgdDJsXR804nXpbyw8NirfwdGACz4hrsJcfY5VA/wjAI5
Cqg3ScPiGbTvERizDev2tAbGMfbWJgTSrbpNf4I1E7KHAZ0HjjE6yjjL08YFOqvC+dO3WRmIocm2
6ItHYSnuoQrOCqsPKX5h3pL0me4husasxJeucE3g/yMvvpOW45NJpjk9gmE8bDLZbi5y/q45GSq5
NGhDCADf+x237778P1Ri747nnnLFfDXqsiASmDFOeVJnKvk+pnxTV4MFxAP6zVa2boqyDKUL48uo
fimT60PpTIhE2hXmjgkwoyDphWE1/+zRBVPOSg4cBNVzm+BaN1RQu/AH2sdC3BxXQUrsGQqZLTNz
/Pdsy71nrq2hbIkJlqwrNK+bwIO5/2zCzyD9yMp3f+L0P6V4bEjvOJrZfM4q3Xkw3OSSj4++flri
SxJfYGH9my9egXRDm042GLHIC6yik8WpEL/Maq9qAARnkC7BkBkBSNEWz06Jp3ahT5Ta+4QYBtWx
DTxd43fEEIlka5f8tzrE63siFlrEmL60SMsF2r/IPMaLKzYzEdPxR1KDx7knp2hiWAf8h5e9fjcl
G19ohyJX3/M8i7KVX7ynbwZkT+EYXOlC0vKCbz4qlyhwJKJPZKfQ1uhl4M6CdsLkjB1I5nS35+ol
P01OqGIkvrJuW/hzTM16iG4jh4x0oNRBhR88/Hol36hU2Awk87ZtFpYMiakNQsBdMAn2ILyZwkOG
uSS81+jr9tC9ww/85EHzrDmXbBZkcX/o01NgsEO5iH+njOC/pyAuyP4otg0am+4c9G5ouEbNO3br
6lvoLxUiVMcVTifMB3V1YKud8xxCQN7dEgAi9Vx832YIl26Di2ImjiQQCizTGNYzTOyBgzGx7wl1
+TV5ATFla1CvjEUrX2T5YnyP+b59cHVoAtGHTqw4ZgLWjIH4jieBfFRUZoyHGAr7e21C3bo2shsT
HLqQdmROgkj22sfWzj4CpKzenSPAym5BeLF0dN6Hstuzqx1r4rOOxL8irpPnksuIdvVh0NbkQlDH
eeauLM6t9p+u/dceWnNrsuD+OWAw78beZuzoYte9t/GA5PJih/8tYcoOZ+pWN7/wyKtQkRXgj0+K
g46oEUfiT4Fs2TrRNfbuKunVwSov3/XpWQr3VLzxzq60hyD/2Og7+486TYNWRnxQDMdJ+FhiNyV5
KrH/6H4j9EJaReS7YkHfcHwDcYKpxO+zYo4EO7Si0dEP94iFJ38hBWdPsVleAtKeQUs4I5A0VyzU
q5VH6WGL8rHvDnU5qxtzkYuP/uTAdGJyMtMplZnuXU0H5StA7XEdV131ZjIrek3NCvscrg369pE2
6MRUHnHogqm25/WLqr8B5GSoL9OdRk/oohKuYQcnMxpIj6zA2bxC+CP4LPnMNJ0EGEacHkGT8bGd
9+LdIvoZO6FqZZxWobf7MPmj2Cc9KtYcSxYhTE/+n30wZ8nHscncigN5+IEne8QCz/EjfXv3ia4y
2DICsHOL6sXtE3Eg2mCUGTfI+S91Y1xgfEBVDuejXjH9nzO3zgITp51PrUv/Qd4aOJ+ejKxiXgxp
ZwZG7Cbz+MYyUvNXFSqeVYFcmB0LeB1KnfktKl4MBlFZeBVSN9T3Cygg8oavBJKXFt88vBLhVMH0
8+GvYYEglnaP9fgt5hmDA/DaD8/hH+OLCjbjeErBZHjIakri95zf8hckCMdK989QeYwd/MYxAEsC
FLrEXJtnxLE++N+fflHa4H9DvH/GDwfwavhR2gGkYnueSW+dt2rim4XgYf1DazxjJQATKXrzqKT3
jguktTj6Jv52j2xcUYRnFEjQtoUDsxAcKgg4Y6Sr065WoItuFCKKDzTHcXlsPexda85CZgHqosHw
yVfzFqFPEVC8yI/gk2OMWhMWUzLOsJHMOmEcqvk+9h+UELLT2uJ5AA5D4BZ1Lpg6FlPff3JRLZMm
GyK725LOJJUrWYfAxJG1KzaC/Ufpmloe1DK2a+KSGhtdZMz7NNLEzuUqvK4/dSomRVR6fAkY5+Ui
Zqq1ib6q6CIXZJTL27/A1LJnaazkn+crODVQxK5nT+E5jmaR0cgSe7HDkSr/mFILm4EwI3cGfF7+
oBG3U+0FwrWYn5krLXt/afB+llxtIWtC6zSsh1OjbHqm48j+yMz6UKl6QEj3a38GgXFbLP6ESlDI
1RDM06kVSnDvXe7ea35NL+uKoTvHt93NBd0A6ZFRNQZBjA3FCsD+2DuKvPu7SJFqQXhjepgdvGBP
sFM+8OcvqCXhYTXsWuFoNJtNR67pGXViMuVLKzom+1KkxfhM0o/WfBnTsx/vcX6TbCO+ZoErl9d0
YqTwAPQlxDxkG7euTxGZv94WBA8D9Mw8y7CR50qKBo+kbwalIKQWvbqt1e1vymto2yqx6fqHqHzW
+odl6xmN0xa/BLkeEiZyf6sSiTQwcIXYgFeF4+0cKcAv8N7u91i4BKLWgPvbYfIBxbsv3vXivZye
Y7ps/T3rtfJdSJ/OktgwgaNYXf7x+lHVozxjL5Ij0jlM5UZmRCZsi2xHqFcTA1U8Ea8S/KfIn2H1
kS69eCVmX4Fg81g0dbdE9vnQque0GHtkDjQru9BHWrgdEA24Jjx7NClcioDMfgZqibYBhAKlg7Fa
iv4G1B6eInITBPhAhEK4qfmwoQazYuEsNMlL4gJV9/WIoX4jVCvowKiHLUbcawbl/hdJBP6TMSua
pSZepzdRuQcfdeemnZuQIx65YuvC0y9VDqqTnGJOWHYYNAvaWj7nEyHM5LTm3h7IvsSVrVHk77y/
rYGd8qITJKC9Df11QGHiaMtfIaGUgOXe+DMs94Jnwn/98eW070aBZTcDpPo93uTdzvTmmU6GfEZc
lfrBW4+fDdPxs+LjMWfpuK0QmoA30o6xhYuhJ93L/tMOgucrfZLaxa1JL4M6LzSJGR7Ge+n+iRJR
9ytJS+2AQUU+G1G8fpej3BJBN99Ugizk/2HqvJbbRsNl+0JCFXK4BUECIJij5BuWggeZyIlPfxbk
vXedKt/MjD2WKOAPX3evXk0lOLdPOf0mOISLHp1u+kmjv/XwV45+tBJD9FfT7nE6ceYHSe0mr41F
W2m+rcxNsjLVu16stG5JiG0mRtZzNo05f00JMnk4Sp7WQtBFr9UEDPzxp62ctk8XaCOl8t2gnItw
/hnvYxaO8xZYKVZhVLZFDSRiXCEW8AqwKWI3ZeshzWfAJfUrcYtCQM8vJZnDnTpHUvPoPsjKzTFv
LkZ/yttjuDAj7HhQ1FYjaCCFm42r665KnWy6ABzMQpgDnbxygmRZZPlMbsaW5ZiJK7dBqDjzuBta
mcx6u6tec3UMzEIBpOj/zJlyQqG0tjWetjRoBuMLBn9GY+LkT81sP4U0uZTIahYl2OrVmy4P1M6Y
deHAjpGwB0aHaVeuOPPjcsGtjspdUm2zhuJdCusOMttroVUgzs/Cd5IFSufAbJN5R9r3qn23SMye
+u4UJifmXKWNAf0xHTZv8ZgqbRSD6rZFEgTxhXBy+r+pABxlEZ0ZuMZxGetOJZyK8lonF0WBQ3fM
VlIGiOMar0WG3aFNF7JymO3OpKP0p62Wbk57MpiyQ1L5UrtQt8w0G1t9IQ7gFyFLe4RUqoqkw84x
RafLNy2tMjOKObuE9JLUt5fT0s6h4xb1k2YWl9PUL2jVNb3WRNvwFCYIt8d4rZvLoz+Z0XEI9zAW
ZCert3W9naKtoGwSFbMkcaFAmoK8uRXaZUtYRau3YIPoWMSjGzQlJNvgj/lfq26wCj6qhTXNRsHG
diYVQ8WhjnaaRh/e7pEdOMe/2rPiKen+kR4MFoH8KGR8SvvZnYIXKEDXCpyfSl528Uz4EQY4tBsW
zpzbgRAM2ZamdcOPymsXfqT9LZ1OycILKtpp60BBuOx8tDQ6NHKLlAs2UeIvLDy4OegNrXKXiRki
x1wcCrJ8G0BqIAnUcYiQ1lsHGU8nOk/DG86etQmMR/18lp9CYgv91ui3KlQnDGfQOsZNK8Eb9KIt
CRiitfomYdOr1/qZnEzlaAAYCGMzQl9xOmHSMZFnIEYhb6RwW+eAkBYJl6i0eU/kjxwRewU3b4iv
zMgneVMbDqd/9JKsWkTlLoNu9dr15e7xLbQbVdmo6caEvDzPVuehwisDEuGKvfsq8N2sUkycl07b
XBnW10Qsq1WGfak+zVniBgI53XMqBmBsJ68Z/61YZ0O+6N+juWAYgqZQ1McqdOGlwfpjcJzeKXji
UQY4z+qB8620JXGpXgAdqKw9mMAoPUVVyl0LHwXGWFbD/YgPJAXlJkO/QFDRKYYMytx5yxSsU0ZP
LVdengyqz+HsxD96+LenFQFGa7+dnX0ZqM5N3/+Ns6+QbPBwROUpkkOm7tPFw+cfzI+GABqa0QjO
lsQ2zImToh8Fea8piO/OnJSgI4SD8jLiZ0hE2UHl7UFWpIt/cDPjF25WgccaybgFZntlFYUFgl85
8rv1IB6T4RwU3jMO6NBxiOvSBPXbzYJ5iGUVdwC/my3PBBS/IdtZOw5YDSR+61AycrQBYELKeKyx
PuPBzjZ5Ofe1VFh/MZJg41s+tuq0t17QKHP5mFyj4lOoKN98V08PYKeyN35w9UBCVS7deAqGcEed
o1a4gr6S2rnMsUdgqeaUXA1mHuvaSQfeuReNvfk4itztsxt8hPbeSu+h8JEbf7LUlY5CsuZKD/u1
YwxZHbvqWGf2HVmG2wt+PTyidF2AFiEX8BtvSdI1IqOgBW+iOlnioJusLq+FgYKkrXRSB/3NAP9q
OXXp6hQYehAd3+qqVapkbl/tbWs5VztapzI5fqcLukGjr0rjQr4Q1DVYC/gYL4Cd+0IO5qjOfrxn
9d2qcJBeLemKNDNresLsvW1V9+8j/iZqFyvQ+U9df8zjg9b+lTu/lb1vptsnxlUcBVuezys54BcV
5K/MNjSvrNdTFnSM057bdNyO/Q44xuB1JVCOz176ekpfI6uldTHLazOgeZxXtEr0vgJsr5+BT71n
+idb7b0u9ITFlDh2uRKe20e2e+lMdNd9AUJ2yc3pCntXQYqfW96y0FM+lIPm/1drrOyHZAHdAohE
cpDYJVi067/jBKcvwkkZKDKTtoAaJLTWasnVXAgyIgTlhsVPcKaAxjCyy0m3F9q9juv4yyD/h2fk
9DCOndfdTfNCgkg7HC2/x+GiHQb7WPdbb/CmgbrHW1leq+TSvb4Ipb+6bYnRi82m6eYAETFBKwZO
M5PQ6ALi5PZuLofcN4ljTA41QSbWSebN9nig3wouRIyrYW1ZoMnnd6Uyz9Rr4M3by7QbsIZ66rZa
KqQpV+AZHhPRrr3OXSM8UUBULOmAwvj/MzzXeTI7/BtMCz6FZcJPpXjWj3w2rIP2J8ONiRsvWpC+
HPsrCL1ntGiZNXdX6KslY1A8ebWH7o2EMfx20KAj6CQ5a39pGl77q41WjV/ab2o4RqGW54WjDH+J
sOZgCDzUZyrXiz7nwO8xzJd7kCue8fRgNkkzTsAF7LFKy1UMWvom1fcCk1I3t05KfOi/JLApcYno
cE7WKfwaKDsnMEb3++8Vh+q+foZAkOt4gKSjwL3bWga5hmXbICY5/N+eymdFM720AtQwhWuO9S0E
hoyfjQ26BOHb7IGE+ozCgZbwtf0DjdEGHFEKKFGmeCGwYOcK7uht0V2iaB+be+tqK9YhH+h44AMT
eqpq1spXn7PpbJ/6Nhy2472u76p1q4fby7zU5gVydtUfUzw2c8cjl7CYLhbaxV60tmzC/qPM3vvH
YtVbl/FuvE59IOG8Ho6g1pLXKQ+pMfblDy6Yrwf15ACvXSW0UVWZMARUoEXWqoVLw2FwpUVue2j1
5f+FC1iNrQfUssueac5ogIbdPfV5oqeOR84FYnHC/T58wG9Rog9eRjMig3XJ66uc3qLmXrid+B7F
H+Yv3CWu7FNJOai+zuFhEm1AjP+Ln2pP3yxdmS9Qido2Tr5L+ROTwThurDo4nQqsVQxkm70SX3D2
N9wpla3rgiYrl+x6zKOAO3eDa+SHBluOuloigWz+oUGgb7PZI6Wza9N52FRb8bFlv55eOxVPIOXp
AMW4qXeCPfNpxt9QD1f1+e+JA9gWr+Y/mEO97CsZVH9CtveONnKY0RzE9z1Di+aECMq4gqwR9gv0
UfQbdIyRvj3i5mv1HVFnI8XzGTeluHrEcLQmjiZovlbNk7GoI3tJImOTvTYjDwBHcdLwK8oVu2FG
20UFleMz3Wd+oBGy3Hy4aJR2IzGfI8Qw62O0PrrXOxm08C8/Z31ym3JVnTrG8wQB/+vGKz2HzEZ7
ZfNoNzHFkN3GabXltl+RNaUTAfwttl/ABNRAczVheRmS87NFJ3Ozeo7xJjWWBV9ALWReT8kVE0TM
c8zjOZ/gvcwWxdOlp0IXDvR/Yg33ZRgYEH6Uda4w+VuH+VqyiHL7db/Ak15ftPqSP89Gcsrrg1Lt
YwWha6M4Yua+mjmxR8SvLGcw8FjNYOC0+hRVO1uR6n+pXq+y0fxP+STX5JCbcopbZe0TYF4QTh5E
+qWIUGMFay9g/htam23Fx8/6BLdgOWBEwDOIz3Une4GorXvB77h//IY0uazNZsf2kxWSk6KRHazy
JGnnbLpY6U3WsUxcpcetGG9DfZ/nXRelvOrJ5amc6xC7Hh1a89JN357yoze7CsacFQRhazsAFt4H
dmKyKSdZ9jo8uOsmouSb4eLWTPcZwZK1aIea91A9vfDBqr30hcX9cgBGtNWnzX+TVy4erX1eDOX8
m7TQVwv/nEDevD7SU1EcFf2MdnVno9u8bvAbn+eWwXZ0rKV9rhCQXEnhqkYa7pYIJzG+nLl8ckSM
djp935Pmno5JeWLo9QrPEkAQRvXNOVwJH5T+aZBXVY7te6oLzHaHD3Uwjv85arIo2f3MG6S7Xkbb
P4I9ilwKDDuqBntjyaQFuoohuN6PNr2/tEWnID45dKf68UpIvmHJBiXewnP2mwvkL2h/uxGoA9Yf
QdoEQhz8ONnfcJ+DczkZ4Vpg02c7sNtrXq2RxqgQLdMAzJ/KZ+SlT/tcWEelOJGjTcUTeZj0Zj0g
VOF6n4tG03wL29bzBDKp+DcRSHXAtXdNdRjODbMZd/gSEYuBam/MadPzJ36ZH6Z8DVfJ5DJPUoFv
9H5Pza+01AA9bRmTr7T/xURQ0oghdTiqhi08Tvp0StNjp+xpW7BOGAGxU8Wsd1s+BuYa78PjI2f5
ra4Dtknr0g8XIyEDRkQ0oAW3HtcT1J9+BoRYeKKetNYqnv6rTQECfHUeyCaQIHztgrqjWyLvdvyA
whXlAIHeBFq7N/i/JHMXog4CkS1M8eOnbz282lg+E6fyfuLKrQI9AQG+B1aFVTjgpsAAk3ZSEHLm
X7BbgG2I5I97/IuUnHCGjkyXeSQmR+bR81ySADWmWbyLvGkTVCUy+I5xbgik0k/4b7xOMYsiOU4j
feCFA7eNa7sgqVQde4fbPewZG4vt3BnGPb8Itq8z9FYiju03RRpiELkYMOFnvwaXUkvUONBwKhli
+oFwnFjXSCJ/GbTcnWaaFEbSjUWvHPlBukyWcI9I4sv1ezT9QSGrpz9j/xnLDr9YptkKcEUubRJV
uJ6Q0ggMMuwgB1hUZJZhSl5n8wUyJG1ACNLKzUrvD+UW1WxwtiIsdSYN6WZy3uq0sh4mvFCnwQqL
x9fxMSoJu1aby3RHO6Oo/bkhZaWU97S4MnQkzgqickF/hLKD6JF7nNEnw2Wgjn3HWt9H0BCgXLJl
/u4SPO0E11LouwAXtxxQDgpcHZjRKB/KHDZ9DVxr74k9i6PX8d5VLoYHQmdtt4J//VgY4uIJuFmF
Ti7bj5gzI5URSyNb3kmON+OKm2NsbeFlkYlzbQaKmbmKzBUctxaeJWPrbkmTHXc3yFG0Rujc1wp8
1vD0sanGd2vJwQcpiekKFovhwxy4qq0OjWCX6ZZzv2s6QJgoCN8avDLECyYfxarklHKmHsLA2V/T
IEHvBZYH/ApIbRCMqpW2zRqcOO5rOD+kSzM4RnwN8XvikOVuJx/b3+CprFGuSgMc2bD6PZ3+GPuM
a+XTNShXFY2LZp30pU5MvVsBdWcsx0Q5pJhpdpNyQubJJcqxdcxxOWuR3LTizT/XMEh9nOGAh81o
n1OEkm8gwiFW4oUlb+tgOM5AhI+riLqfkMG/x3DigVL88udEBDGOLPwUpSOCZYI9NlqYxwyliIwE
7QVk6A+P60g9plVRBQeD0bD1ZUV545yo5zYLegrEPgG8ZPnPETvfAnboyxPI+aeHuV/kqH+Py6Xy
2wzECwIyOVlQEjvr0E4DRu0yPk6aD+2RrY7ACZgq1gvYVLXxSTLUAkoJWChysaZVG/Ora88Jk4nH
RUpvpbuo6rVsknnfvCwyVIu3yRpzMIFR6fSmPfwNR9DURbyVVJLUQa6uK/tLZLNvfVVi5O5auDuB
r3nq6HPeudA+sYrRjhs3f7l654x8rf3lMZ5e0WF8Iqb4pGBEO3uxf7hK5BUMAEpPGTyJsTg4Y8bi
qymoNtGugwKR8aX5eNxM0+8zsMpqfcTUNkgHSdzH1V7c8GBirA1hWXBT9t4UM+6jweIa09qhS7ev
daHsF2htBCEKV88XMkzbzjJMMm5iEmCoNzz3yrBhrmJu4gWU825ZN/dE/RzyL0H8EgpH6w5JdmyS
Q54c/v35Q9ZSkLEe5C0z6v4VNDa3B5xhoC1S4jv+y/QUc+5sxksxQI0Pg2c/B3ZfGNe950fJQSgi
qLUxx+20xdd/VnSapo81BpfM5s/U/Hq4Wu+qN4aSxrvVvkevO8aHTN0oK1AziXD9gqYg7MZwV5wE
lFRrkSruP15FEx8tyzNBKGDJzvb9E8z0KcovsnCjAVpNgyn0Kxe8Unq8CIWXrSgIa84Z2WmvVhnF
e/OJ63gx5SABerwC3FQas+c3gZ0U/hdDi1f3lMk/DvFaS/lwzy1m4pqClFMHxd6gB+Vo7HriLLA6
Dsir5k0srtYSQzC2tb+VvOL/3yqfif5H0/6Qb1TS45ge7ZOUHs34IEifxOgr1dHn7L37lyLnJoYG
yUoKxQ+PSzIvd39XJJdfr43kxdOlIsftdvoaooXNAUYJ1//qrJovaVyX4ToD5tD7Px0P2JqdG8KM
SAVSsxAepHfxyZ6m5Ei/FSGarnRvYc4R00UCycjxQ8bUN7JBwm4xaesa8YXFZ+NA7kjZgb362rRB
ktp9t8+1/eDRmQMWcktXcjRQEbplkmvdJOtWDDeI0MoHmYMaV5Vgk/lpO9xfwTAXOv5HlRXueJQX
3PFqxOiQRXfpMLxQAT8C3Ga1RWaUVgwKWC/IBSz+rRz/OoqL5ZO36ZxtX6DKkhniH3I3Xnqivg4d
6zBwEAVM9+R5PkT64ZUcBi5h7R4wvUsMB+HHctTs/clXGt9CHL+AS+ODHDHj2EZiYNRr51Ziaic9
xSgXRbRdKZd/xCiJxXnyqDHJmw1eH/KXREyx8D0O6Bk4YrYizlJmpmDTN3zk8vrJgl38jfBOdS7G
+SWdYJnpq0jSeJjbtYX1NPrsCODHn6LyMTqj6cmiJy/otzglG6bFlNvk1nk0rxpwpvQusk2n9/ft
n6m6jbENIv+ln4TvvreH1BeBt4veQ/TEzDNlV+pdsXAl50alV5evBPNdFq5aeKlwSNnA4cvXZWrv
ACIAHkmnM4iyGXYl2qUSGOVmAWJ32E36XlFtuuRTne6UQ5Efi9IBq9SeKEysvkX1J9R+Ku3ngTwj
Mv3w5MbTG09w+Wq070n9wcRPdSspnqg7EUCrLi/lIk/nx3RW6XpW1g97cobHNc6uD9mJCEumJ+mz
SU/KMvIExIIMrvFCD2dYR9+yArAkzMOxf0a9EzfvQ8Xx2ns9ApO7rbYmDS5T+0TWYlgnHU1WWK78
vt5QgCERBNko6Pp4J5j24xdFxB+xApI4+W6rb8069/8NBVaSs4UZq1kJ6T1Ub7hgSwPQcjAaQVky
/l0N1YeUA+a/NuYpaQ6aibcfN+TVvL9AumXznaOxjqJ4asPzM5wvHANweB5RdrECa+HJUdOjxFmd
sgdWELL9PJzJrriXTO/oD6AKjGUaGi6agrxTWm5K8It3kfgfWR30Bf0K5l+u9mza+O0evulZfzAo
0F4JAn9c2GCeEIGsKpgNinsAG7yFCugfFro5uA8wjbOMYawoBKuj/YuDy3M3TYfQl/fwjR7SDeN+
Of3BloJ5lEROcrfMc99fDcIkbiz4NIcYVDn3AUshL8HcvsnRdSyQ1t7iqU0H0exKp1qQKrD5EG5v
sjyJRVRj2WH56/hOw7XWszhfRAou4Av+YIwtVCJTWD1PyRehdWyW5vhOKRtckpoliD75h5cTQPvl
IkPasZmikd7oiVmCraQWkVJ58p6o4kS3ukPE3YBj2ULh5DWd8v5YtY4ouLBOOPwx061BsiMTS6tn
B30Fp+/S+uRcxqAF0QIjB0QfvnkkC3HaPZ772W2CaB+tVE4r1hJtg92QouNxhVMjjjyLH+6TDMdR
2BlM29Kj0IKp32NQGZZ0UGn3SbvnlIm8nEJ872Oa3/DiQMh1ZxseeWHn8RemCFQjZGyDou5pqZu7
hgj/4xByoSCMvsIlqNBrQBgYqUScpbVn40+iX/r0YKq584QTEe1/gsH8sH6a6izrx1DZW9Hulkn0
UQXWsI4Vv9OPKMrBSDhhmHPoJ009hO3uR2521mYgAMXcUF1LCgsfDh1Sw4Kn9WcCrCQjCzx3huMc
ue07EZfiRSvO8FKALKDTafuLgCvawwuf1lw2/G+6krXrEu8+DJsCKO560CAuL6hi5JsgfNoIpOLO
RX7uHVOeqxu1+lhKh9BrKoYUe0HcNfLWUjeTGXQIe7KfDLYSbZpsqcw960CNnYKx+4BDivjt2hD8
gtef72Ix0j+Ubm8x+tZRKK8mAreJzvJHKj9N5XNSPon8aQMa/qWZ2bN/rO5D0xavyo7bM3m355eU
fvPBT3ucux3rNF4tvEPuM1ujNEDk1kmjs3hIkBbpRWOqT3lTIIMiK3Y6xAEWE/ydk82/wRoPG+Hl
CfTLc9/q6NPx4fYIS8I0mvzxxOV5rruTZTghgDRkUQE2zPmFO4o46VyJIBWuoa/GdjXQeYhP7fz2
lBUhTabq6Tz800lVzoVwqp6nNj0mzSLS1/OpgYGC7Emnb1/HinNxH05dn5n/Rv1KP9BU+OKP3ek5
zPuLtcQeh/clpBWvWHKF6pSD2J/lM6bnRXHFferUhV8WPtAAwhycPppoXUVrrVyn0Xos13251rmE
c+hoFkSxqLA9YReps60yboSlz4W8g/Hn+QkL5zVRmC3dXgAheXm7w9DuWb9x66bGJl9oxayrcZ+s
A6jFCk4TLBVzBOBv6kbc8GXWy9k7YZ+0k++msLeZUzNkFYfFX41bQXIxKInLT3/p8fhdGGBum9M7
v6P7lVcKRlrG8dRRXPE8obK+3pPqPhTXpDrTlYA9Z/F3VMGkbnB7F9TpgdCbYK758hkoTxZtnqs0
vE+pg1GIuifXLNavhDzVbcFTG1hxgP9GZ56bn/DtveQdvKB6hXfnuS47X9N9idQhg0XS9M1JrjCL
7Qqg3v022k60jfSXZ37SmwOGPz0+Bl5srp70I4hkewPJz5Njav9QsPsxtAc92uNIiVwr38DWjZMF
CGuloq5ovnRx77NYQlIyNjMiD82s0IN3ckPn9+MMBZ5JwR2q6rAGRkipw4CBQZm1ajoIuDiOv1XA
zVKp31c3opLQAtp3nHzAQoBq4FOlrZfKeoOCiiVxzWDreIlyNxfxBNuO0gS+c3Twlm7GXT8dMHaY
I213UJfwOpp2aW0e+VbVt5Qfql4d+iNBu9CvB//fnIoYbqWR9rvqFIrg0WRi3vsZGTtlTq4ycoPL
rcSuk7eH4rd/uzEuRnSIEuchLZgkBoIcKOZS1fZjeuh6xv6HKUDLN/hFoBcZ7Noi4SaBEQLtbaB5
rIWGprR1xAuDNYfhE/hvvBDKKmrdsXIcI3OknLOo+5Rc+/tkM374n/kBI4QuRuPdRnd2BtwhZohI
NMO1kaaZpau2Do1CcobvFjY4JhMac+T/CfiYdqxsCnwOv+SvqNs0+EsIyTFcmbMErt1Mh4byu/KS
kHhldrDYbPRmPT1IWgAPTIuPrvjQ0xnfRPvvW6f1z/YZSk9HZhLD5BcuQ+VqFkDAOcLmcqsl9eH+
tafuo1LuFoS75d+HkzOQK5ev8wgwtKBpMQAiH6HC0JJqm41dw07IsSXMzxbQgjxaqF8FGz2XXw9D
efB8bN6y56CXj46tvbWn6JCPO4uevRKvwC60VwnLxXiJxwsqziOxQcz9k7Bm4YsfGZUsy9j+o1ZB
XG8EY/vM9u35SWq7XJX7ns7Y1/pCbvyc0Vx5rK2jXpxaMILN+SGcVOGkzy8xnSwXW0guWMdaHUft
LP7lxTdTEKNdMK8AI9y69XvSsEWRPpbAhJC81D1C96zkgIr4xtSVpcz9xlg16JSYN2CAG88PUvR5
4gPsdmFXSzQpze0p1VLnnhq5hbj6xFN7UvJDH5/b5ro+G/R6KoEeQokkBLiNMuClUIP2MQ+KkwG5
T2ZSHGIqNzZBtY1xWzVuFnsibF3No6co1/dPAweDPchL4Sb9AWacGz5SWjUE7l3G30FyntTYY10o
Cx4HImr4l8zn/q2QJKVtBAacSb+aiA4ZS7q4xF8tUONm81wDg0Dv1u4JSN5LXF0fvRcuEa78iia3
YWtpW7nfStn24dCKkG9qMno1GDq3XR25dYV3Ji+sHID6uD1L53mFgtfKU+z/yxOEX68zK1SVHOHw
F5mjCMdb1H8IPyBOX1SH4JWAK9wfg582PqjRnoMIHkBuzvGBc6pn+CJJjiaIxvUMhohulbp1Xseq
5GLpYAsgFtrSe6vzWR3ZeNMNlbcWR2+GXs81J3w17m26dNmcrZgrBSOw3MVZ0HxP4ektS8bBCLuS
tkeIBHY72EVgrFnlI+dNsMqX9XwNdJa5TXrQmFhTdWbRMsbQ+pLVZ2s6jfapf/Df/+/xLZsF45QX
o7BLBajJOGnJKa4Pab3D9awDKjJ8DS2AexuWxMEX6Q9KZ+aAKgRTgHEj8oAxP3SAlmtqj5mytyD5
CoAr0MLu0LO5jsJr01xSlkO7vuNGBkchHJ7yMYyR5k5dfOLIIHNYst8sQbB0o5jnNjvwZOni2YBn
3DJuJSmQmV5peoPoTaJnNV6CVtXaWDRX9Nl4C/iGTX5k3mobkfdWvIow79qUk3vK6QNZB/cJJVKM
9HKsFgzKHrkwNGVNbw2B8Q4Q94JkrZfmC2Kob8nLFIUpA+8VusLTQc+VGXHjsZ3T4c9NnHyNjCqh
a/bAn65xvCGlh9M++U88yxRsYwOEeEc3sbbgjA1DzHbwAM7V1NwJVQCCs3QndXZdbjkav+ZGuwOs
tW8gUHG6Vqn+9uCxcJEERsmSyxIouHJJemxFyQPOQd7xgcgFnLFvgbo58xQ13ILfpFouhCTHXsJx
w2gPKM5Z+KFHNx12dyaA/7xow6FG1/toq/U7k9MXLSh2+w3ycs7yW/1C3gY/E8jEnB44F5J+VcJV
X7L4yDBQerqlfXYxPAYUjEdbLN5g1P1ycGio1q1PjFDCMyhGAiCbYQyKdPMhCmu1xvP57DNFa/i5
Rhej9gVEWNHXzPnUz+itbfyxAeMxj96482c/nS33N3qZavmsigu2SIjtUAv599h5eNlk3krv1qVb
FW7HgFg6XJKtkC2xFM0IP48z7Z3MHQN63IzKr41sabOUj+IHL2HjRECtuXYlCgwz8/ymm/owdiYP
i9QehGivEVEYNnjEK8GlslnqHWPxzY+EGya2enH+9c1JtDzXfOyX7Jeaqp7J9mn8SrweI6nF8Phd
xFjxS55WDG9btBuB8Ha4DaMtuKZ2Jmx12RrCVmb5peUrDYqGzwhxvisPLrZqxq23SD3MgYkzrpJb
Ad/On30jR7Ywq16WIWnEYxnuS4qiH5vE2FnZoXgcy8XCwhq/OMBbt1teqkYchbFh1pF8N/ZFjmcj
j6wE2mtT/XGOgV7eQ9iAyA9PSi2W/8ZSbCZgPnD8xQCS7OAf+hreZNmsA0e0Do/kjJsVMjKzfBsq
Mo5v8QXCf2c89+/v0+MA1A2fPLy1djyXNI0/9qDTCvBjmMf2hniwHvu+3IvzYlKjDtII6+VML2s3
dizBeyCiKZ4koON5P/+F5rHELNEdHvydBjUrs4bLnY92mRLbMdv64P7TC/D7d09mFrsXiU/rnPrk
/qF3BNDxacsmEgqWUodvjNHEb+aVf4l2o4xzq7m4pzVprgUy5x9iw2aOMNceRA5uEbVb26cVCA8Y
5ZFNRguSbvNN8RIdDQhaFkk5p/pONHycWzKmc0MK1MsQKiGeEVKcCxK1/GGSttEXddiYtmhIogFd
/JlqEkTzMSsDtqvVSmdOrElAUPrkz6P7/GHQaFFqdqgTWyNjDo/0R/RZVDKgyBh7KthlM33ibYif
shy/cHvhzyrJc03zGcPQ/ep5kMinW9tQe8cYsOyENYQJWVjbZFfT7E+pAPu+vD2712j2JcP3F379
caYkJ7BCMEHcJXnpY/JD6ucIoxnrMrLb57sUf1TDRzh8RA6WHgIZX1F2YaTMhlxblyy9tPVZUNAZ
1lCtAGKnr31C3kBeV0XQcnkuAom1oQgIfwn843MpxfbKST/b2nkyWEuu03CN0usfR8s/0CglqGxy
YU/HxxWWEPSg7ZFZw3PcYYUCwfcA2AyYZ/uvHcx8HCoYbZz1Iv8Ft95cN12QVRsO7NawxXYlBxpG
sXJT4uooN+K06aaNVgDlWPw7rU8UslVnmFvE47qAujDsafVqAyBUwtEz7WQ+dEpRXp6WI9oiURrM
KLGZzZZrEYPFY9cK/FA3nIVlTKYGPrRg6u2nSfMitacrzPKpGNQ8RBI1kP/GeM+XT6yXtP3mTtED
5ECTeNdM31axaDGCKOy3PhsjRR0VYn0PNw8vpA4AL0WzYdXQ7cny4gXP1dukGs9HL8m88PmlnW6x
fjfiD2oe8PsMmCNUmyE+nhVL8eh7wF8IKIUwnOhLtUOTNGz8jfnH3FbU0R0QySUuvfo8h4+YxmP6
p0qWhib0LMQWkccazjh743ZmFgJmEF0iV5Hh4bbDH4bONmN83oMQXwyxo1VHjpwusHo+U4Droz7A
CpcxsWt4wuJMtFNFPBzbTKAzGIvIezpesdS33zzDL2vrOJq1ppIc6Q9GHzsojUkOye8hwF3/bDB8
2UJqpzhGCTKtgDPEG15H/Vw8P+TkT4+3pdh9uIb00U9/xPe63TzoP2k37FQmzeHtVyd8YtkEi9Wt
i+S0YKJbfLTGu9m+j+G7pDtP4Aa+bQK6G8792pW7I44x4KmYP6sMVypvrYdOKjBT4ahrP60z4Aeh
v0YVYGT0U8N766aHpD7MYu7OWUh4cvGohet48OFVW2jsMwp6wVAYSxwJlSc2NeWXyKK6J4HHo/Wf
ltdJSIsuiOxeXH2tygeXce8fJlaO/ET3O3ckmBB7TeRPI1vG+usSUhCfUUdwpZ6CFg4aKp6l12xp
a4E9L2/NeGu0vt4QREXAmCuksHjryTm8oY/83pnUNKS1YwtXbqCfe4G1EXMDoKHRcIfJHya0sjm8
BwuL2Vx/nZI7dL1UD1I+3hb6Esv0kld/HANefW0MePVf0bLtbd7+rHd/aLCajUEKWOgN1Y6a4SyX
jxrLljdkULlgc2/GdvOBYQ+ZfBsDxxa2T2nbSpSQbg1o06Cm7fx/cdivXxy2Inl97kVc9hc5on3k
PzitxLD0SGgGXbjRyg0d3OCPuNe8AKNq+/L3SkPurWNsSmNU6uk1iOquW0Q7HYfC7JQcZ9aCF19G
+eOR/inokcj+yCsid7U3/CKt4bFEn/eR0Qjm/VMl3xIdbIy+p69+0/KH9m+qrk2SJOLuJQJO+YFV
LOXs1H1EFxDiGTRGOkj2wGTy6qand0O5Vdm9Gq8a6yE3O/Qa4zwgtTPL7mxsX+FuDpgNkDXJNVp7
4zU7NwyQb7WTEtKXj9r7u0hwWVn2lfPu/f8uE1Tq/8fTeTU3qqVR9A+ZKnJ4BZSFcrJfKLfdTUaA
yL9+FvbMVHXdmnDbrZbQOV/Ye21W04wc8ABFixshdO1Sz6fVlaguUJ78ClxJWcIvE6lEtWHqPGbz
ge1yZ+vfhbIPGk+/aLEXSURy2f8fOuMepBXwJ7GGkNA7nLdbVNMWuabM3zsEqcVNK27b1CZ78A4z
2gm2T82fmM8wcQQUHct4nIyGT0yP4yoxVwwvgae8SZofab6K+n1lXhBMYHtDY0h0RAywGwE1Wu7U
hdkb1hssWN1fq/1bxge2xYWxFM64VshYoISAL2rh5vyElFqRJ2xxcu89ugMH2tXSTVmYEg8Q21a/
Too1MucXxML1U1+DYtQUW4h2YuKZM+Mntu43PwApv02yEiePoW1QM1YoWwJvxuCZ0PcSfcqqSNa6
PRJts+SylzQt6V7dtO0+TLyxlb4QX3/08qvQv3Lt+3XTB9tzETeyYsSWisTxi8FVDusNlCbRbFuB
RI4vXJdbW2WiEdpmv2O0h+Yt/iBjrU+Qh83wjSpTEHo9iHGf+0hmgW+IttTeLNai7jM66M3xlTNy
I+5vjUPQUNGbevZCGqYYuPuC3Eaa9oOZLCvgSK8Vrhfr8Wq2YYonfPKzqMp6MIk/BVKw0m/dv7L6
ksw/Pv8UPo3ok+zdU0vNbv+rW69MPSRnSHTbGR7+DKpDdNl8J2jxWFTmczNfp8LKyLYGY1sggVTz
4KM4UCnoAxf5kiXhAaiHXWXteb+QED6tlQGQ5x+pzJJ60X7Wa5J6DNn3XgKUHdVkgp0ubRBRKSGL
91B/jMPHM/xU4MxdB+tafB6k5ySyQTpK9lvbxONzUIICx8uxCRDmHWTnoXefffQ5us0nwDxjQnyy
DE1kXu2aNQDRl92nFX6m0WcbfSbmQ2oe0eumpFfOv4r0ua0yblLSwcStqWwweoPj1/dqgbgTNRGS
BQQ70EcvmnLulXMynhqWLu1Ree0bRv/RBiQc1JVmlcn43Z3RmALTYg8tPLM+KXeiLS5Z1n/qa93+
rP/awUbnamBrdrbUDZxWmGAK+UhG9BAzr77WMM+T67sDAeNdcjCoPMn7m0lPltcnWnJdOwX6Ca9W
35wq5eg/jOz8vjMVWNYuO1Htn2U8AOiQrAuGqjGQwIKs2AxfQH1JS+rzUFTqwv079icoow4yYdzQ
oMVQePtLimmiJttwjuEAdDUsMR1TEzZ1UzjiRQuplW19CySsQDuU2Kuu2adMPzfsbnCTSDwFPsDU
W/IPkhMKPX07Yi9HbGczJS3OQXwU+oOknG4bZKS4xFXFg0gn9Tu0PCt0epMu4KeAObrfOn/LtYnn
BGrfa3JSa4s3MQwTIfPplMJ+i65bB3NZuwWhXBDCppI7MlbQ3mJpbS+mbIFJsbociIQMDyqOe3lf
WUzOl79LNZgzIMBkdEq2rDlde6yUfWuf1GhXIkDlC0tCanynl+zy+etdO8fFheRH2//4CdAE/O+p
iEJ6vns2TL2MEdBDje6TmA+0LZO9X9VeBPsLn1AJ4BSSsmzuWGxBfQWFjfPZcHTUgDRDX/WEXiDB
8rMeD1hywW3zP+AAq5FWzqJPy18rX736LSh/K/VvVPx96rbwRZoSGRXHujxah8CJbWLoT2N1qGzE
h93ixXNZzqN+7sDXcnkaEKXjpmT0iqMJO7AtzaJ82vPU4qzuZwyzUmrw+VthyUk4ClHhBse6up+Y
UdlVA2pbGBZauE4/3sRsKHs9EgoXJSrL5H1vMwaYtnodIOtFEdv+p5k6bLcb96sQJh3RW9j1ptaK
JEI9nzxHXk/L5/wu7IIn9SLBHgsJKi+VZnFwfdkOePnBJLht2RNtSBGi1ohWIucwoYzF7e3VGK2W
JGblHlgt1+BY+tPwzqXnc1jNhrWuPXzpnbAfiKo6pqJ5joeakq/d9ubGecvGoc+tysI8GiPqm5Bq
AxNiTjl9BikOwoDCZAMEk79srQ2uMK1CYI58bQPS4ADKCFN3n/2EfvNOYuC1NrDTbNa+crdI+Fxk
YtTmxM0wZmeDK9Dpx+9l/YEZR87+ENaW7ELU0D+D0KH1Wix/BicF+Fm46e+RcpcPI8mUFgxUcs5J
jLVjMu+ihUYWD9tGqLCEbMVnHMpcPhVMmQZfaGXfgPYIfPE3hbWO0cXh+KYWZx0CNraQ5iz8uRLZ
8SC2QavqKwu84WyOIH6yMmKgIGco5UG6uYHkkP7W08m/8ztCdkNA/48VkOtpztxrOxOzzjEN18Ww
Rt0cc0QWa4lCmX+2qxfiBARBU5mCwiYhE8mcTwqbED2bTboqu9aUu3Lt71/h55vSCZKSv8gsAN1R
TvnpKCbpwoKFka9zXpHDnu+Odj9R78KEQr2y0O8ljITnXj/GE8cC1/2iZ/WVuqHcTjnLsg+O9l9J
ahXxqDTgKFzF91/ngcoiXXFo/aMK+ZuTGLNMn9JK+c2/0lEtsX31T/hHiUkPOYTNDWBWb34Kw6GU
jtqUaH3OkuVL9DryS32vx8YreL+EZKthYMc2euAXSzEgYJiz+GIL5GwgfW0/x2EuPWQKZIWAGHYw
m8CAAjSp/T2UF7b2aNMPxDkBtKDxLvhXX734OVLe46TGP4rjUcguJQPy+D00P5L0K4q/oxnmaQ2n
9YD5eKs/tzK0wQ5D21b2twC3TFg9ME8RLP9U/6yRuw1q3oVmA6lBXz9hoX8bNhJpG2fTObBY2a6/
MkLaFm6zVnvAIMfohkRUfm09xR4qFIdXytxAOm4erDPSAhHChFCHworfAfkDM86Shu6R3QOKGels
1R4TzBTBImy6JbHcUX5IA8QpLUkYbLj/MMeid2mAddFOum4F1QB6MIwrimniReR/yrCDBlKfRNLs
phn9AThITW19I5RX2QqotB5RiqxgIw4bTVlH/qo8cADpGFjWwYoPnUIDVaxaT43DYC5o2006gmFO
HFprBQ5DyTr/Fq1JYwKixiKf4Qi7o69P+DpZoMEhArpCqxR6Wr216m26e5rgv4h7ncBXycFKsW6T
RkYO/bKpcQkuzXaBYzxwUnnlQwsYsJ2uxWaDHFQft1WK/CnS9yacAJIORbIToNYc434iOEvdEXCW
+KckTbAAxTvNMkijkyvKDAZNxNCuoOUI/DrGyvureK8TVjdTPwTqrgbBEiD/5d+jl0lyPTCLmLhQ
1jR0SasI9MDo5Aj5uanW/AnMEN5iWQ3lrI5r1yclBQ2luM3dsttb3SHFa6mdMSUJylXpcXje4nnS
X3rrIjPXTS4dVRERMnvSd1kFYs637Di5ysqld6GD68IMwZgfwlDY+sZGZtCSreVsLdCmLyJ0QcQi
s8TkyvQZkiwUciWJRMPZw+ZAtH3G20tNxWAIGPm5Ze1NcGwvn0X9yPI3e+1IXKxQyROOwxp0TlnB
RhsprMIpvrnRBDN8fM6Se4MoED8FMg2yQVlzN9paczdUvgOhoBw2zlLF4fIj7QfiPkmDf/TAqJML
imOil2PnGJT39nnlJEuBhqNieB3QCh9TJkHJZezQmp1T4RQDGz49MUurh/61x7jyqyrEfojHUPbS
ctU5/7TmHZjuCw+GhJ6imhSFZXIE/ywpu7bxzG5rIaAljfpf0v3Vu+/AZT1NhnnEcDOSXGaBtBzw
kFFgL6t4TTwyow3i2tF9gw2RqCzMPXhCNsEp3G61tdXCK57U5buEfI/OBWbTG26CxXUrWcxIcfVy
x6DT4v7LQ9bJrNb4kk+Motifkd4ME4Z2Q0eorUEiX2IcYJQOaLJ05YyMvCl4Ohz2kPqy8AQzMigv
WXkR5AueW8HD1F0K/x0EdF/GCHbMxnOAHnnJOkAZgCoTsPVm1mZiKS0FXYrf0tiIJQsqW9/JAYvV
HxVRpi6mUZFTIbFISfP+6Qr8JWmqkTPs31JZCxupa19utBj07VwtT3ljBwQ+xfRNbotczji8ZXka
N6ksvNyJqAthhEho/Ix/n895DVzV1VHzTVnHOyy83Cvc5nStA3ZzbvNwwfdLnz2hMvgL/daQAIcE
p3CAbPN2jB7m99ZFWGUoJz1eP19bcETuIM7gV7D5HTmCJmUdI+wBn9U8nHIIqIEmFT6nnzl4JkK3
bNMSk0BEA7Z+cpqDcpUaOxC23RzCXZgu8qlBxaG2TLq5VM5DsL4lZMCJQkt3W83YgNFUYVM3eF1z
58kjQ/2hVSc9vFofnG2S9gi1+VulELsUKEY9eccRsLDHbXpWyithhqilUw+psjfrKYY7EDeZYFsB
9pHVF+xcYgq/nhMhdvG7ysFC5yrZCq72TyqQfJFNL1YfPou2gFCcgYvjeX3JZ/kAAgvnYWFtMmlb
zMSVzyLGQfUSBTMxQ817kHZdu5E+JMOx4Gx5vkb6SmpHiCIhszK963AxbnW4UB25Mrs8/rDO0t7P
iv/eGyScZPAbYVIZDllxhb9u8g3AM4M9u30DgyCpEHo4TvGWzzrrbO3TVYVk5mBASpjWyEDyzuIa
0ezgz7h1Uh8E1i6H9LRrXeDkI3qvmfSFr3iQL0l3fWUuGtliuKcZ6aLPf2z6f8VosBYIwMHDw1qW
P7zwvYj+c0qGIVHFj1Zw2GhUAeNPuBbfs0DOvXBKLZrn95MhNZoL/QHM70EgV+BK+3iK4rJvmPet
KfwC5QD35G/wDH+pX7C9IbmCvowscp72mCXIPe5c/q6oehnN8/a9ZmNxDMyJsxXqfzDxj4T4jV4t
yziskQ/MAWElnVtE1xH7D4xjbdPlu3jYAfEaBjaB06PJPrLmlrUVInt42FijdBvCfAjN0F9b/nhW
0CkfGJEkBGyTiiLjcaqWErs5GFEEu+40MhKOlbFE3YPSmHgbgZ+kOC6cCoswc7P5HLWvsTwG3TWB
7nuZcgfAN0h2Xi2pTQitECQOj3XA4FLfZFzC5WUDMf5XTDHwvYps0ASidBmZ7PEOWHZ0k/YMo1MV
yzRhrzZyIbZ1tGwNAUrH9nkBkNdoD1Odu+UEDdM/+DJO8QevNbGgPp3t2iSi/XXQC8P2/+bKya2b
ZVScqZxgyjCghoufka6RfxJ8OX4E35TITsd2DQkJRi274vGttzJeKP9cWte+vNXgQ8gLlLzh6wVy
C5bOZzPP22tV3AAei0xS+Sz6ewZ1HD5wQYv5kVSwCyfU1287D5AXQhdA0uDEJAlphtF8NgCQKa9s
ZdGBSfch+e5IDmGyBeW625gkoZo7U3bk9lwaV+KqQyJRGE1AeifYRts85e0E/o2tHbhWNNeZdgLc
azx3uH07pnDFTsFfRnAHyST8WVbqwlcoy2P3moW73nkVlxehDup3ho6gcYQPEW4EIceQ4anjqrna
2BBxfF6vz8yNpDpdOZTZXsLFObA3PCVAmImQjddpTirDbgFmj/0wUXaCTlzGLsf0JsLZZW8Ay6ze
QnEc209/v5V5Wmk0n4EDHw0mfN2hTpWdsr8jse7mQHihlsEXrKA98k4ay+CCXLr0SKTT4MPSOAUU
hH/4mPtzTMDN6NTPjYqEB6IkUtg1Wudf0i88N4v4legqxHf1i0+0pgoMPERVTwTx9cPQ5ozm8PSb
SKmwKmHyY4woDklVqzkaPzu8s1PifKttCoQtPowBdKidMCs/JWhjT+zx/2dSRrLUIkKDpPbj1Ud2
OEPXScMG4qwhoynad6qHP7ZlGFM5YeeQpq2tmuHEYzFjkFJ3TkS9wzG863Dk5NsvFlm0ry0hxEWQ
paMoUaNLGzH/rHDrY5cqP4bhkbTLZGHmW3VS7K7rfElLC8VwNOYNJRWMFXUeU0Gf6Y4TTg8Ob+B1
HRw72iPCBDY/LvlWcigK2S5mzg20R0ZzvwKogFIBLM6hP/jaEVNxyewMYgbEouoUSJfgRurups2h
ZqAjXFMmhRw4V8U2cMcTHYp1u101+ZQrgbSB6FR8FLGjxpPsGBSObIEC3I6Nq+U7ufDedFHMFC2l
logmMsylVnH4HvKzqd119krRexy9B8gE1bOuTN4aJKrIOv3y49W8Q21kDf2DzTK7hRI/CI8tmWqk
rulPupHxyMecDDv43ODx7Jn9jHZVt4WoLD6P+dJvga0twWgI+bLEzgcg41cfd4KUQFNbMV+zD6/s
VCz7kMQ3j+BDLAM2aXZuj79wubDNjqyAI+w4jJD5/S+ek2uuXAX5qsjX0LrgX5/Ep/hig2XZLnvo
wYk3vPaR6qZP90BSTnTLERmiuHpMhNALJ7hF41E58nNWv2PRxrhHCBPiAVCRUw5atwkJVMXs+YWv
lGUfUxi5PoUXU38Q2cO/XcULSB+08r8bh4JsQN4mcQ6+CSsgmAtioTkN+zllzSAyzHU1aYszvoe5
TiM1fLCSGhzcOKbTfrEnjOJ7m79z0XC+Z4Yd8N8mD2BPLnqOP/3QRzusulq3QLWOJsfNyeVBRJHt
kQUSTkMqmHGmN5UoHy+dflHh3lAq/ZMHT2o3enUi9oMXIFncyaw6ExZCXN1UwyQyefpzV5O9Nu5k
SM/KxSovonJRhjPeycwNdqwfuKTi1/JhgUTKMCqqG1I44+ij16/8dOI9Kpw4Z4sZie8wQSkLjKKs
ZkFwMkBh0YqNkT+fC7uNtlQFvmtFX0byp1NW7+1zw3Ifr1PotchMlAlx1DdT00q8TNQyPbEVA/nL
XxIlypWAhOjxgpy3LXpXGkljg8VxlGaJfBDQ/sseAKQ824QVOQfeM93HM3NkYeYN7a6+ys/Vy7+I
35HmiAhFglMMu2rST/SEvpEOpZ6e0ZX1IHbi4UM2kD180RSCTB/OVrJEIkVYIjtT8pCh/7MFI2kC
7wLKBn5af2Sl8VtzVtKa2E82Ki+eoMCDGjdaO41Go7Ux72G7ZuJ4AE79Fvd1W9fF0LiGZROeRXBf
yqyb8DLuL4tgE0dV/2biTiZqle4FGk/Tqrn1SvhW87UAxg0WYl+QtAvkV7kF+PLdNp3jUWA9jmAJ
j0Lo08Ng4WGivCG4RexcSmgqEmNZQ1QfVzlJSjMSu5g2oldYv54bUWZhtDEZRMnrdisM9666+cKM
ksx8TglgQnlMKxLavWBXha68QDeDfiaEitudPRJPCpMg2RMjOx77n6EuNRzFl0aWAqtIlmN2NK46
bZMS/Bd4WLaEgdt1p1vg3/YdlS05ZUvfq15UldRrv680pPCLtRMlZmiB6rkmu9f4ISgOyC7+nZIg
znkN1hlVg0l/t0bij4NT7zdp8LC0+QSQs7OL9CQ/hjHzoYYEYvvpPEHCtK5K8lhveK8jZBo9za+b
k8fFJ159vaoLPoFdcHhqxOc6A3v1i56exG+Mxs9yVaeumu0F6/CybAIzMCNI/Mo39YyFPmkF1BPT
Vv21xolMuoHxvL0UJ4CueAjKI9VE2Z8NAnvKSxdfETIjwhj/YXnqwln+j2AQYF1RiCcPRPKNAAid
qkqn2txmybZoToDFGh4vSM7JhzZ8QI5LnTctDnttVF4EkfuuOklc9sNPBDVamCBao6BDCxPri1zZ
WfKu4MuUz+vX5LuruUjLjTBuOCJd+ANZd4uLa8Y0Bo32y8mpGA/4ohiE0ogwR9+wusxy56tDmPvx
jMBckS9GiuZ/pUgslTNjWf5kO7DWYRfOiA08Pwal3AhMqVZ5jRQKq2T+llpDBpUXmdzoDp9WYbuE
T7xFiaKMcp/TPIqOeFD6k6gcfCzs2lcGP2fDLLMhuHCY0Ux6+YoHm0Sw8EJciCvxwO873nAWzcFU
8MfAWvlOsPSh1GYiwgBcsglQAvNoMFdxn6BiiwulcVCfUH/hGRyZLbz2puJxCJEgdyi0S7cKoNYc
wuROLvon4isL3b7uIqMIby8JewdsboKF2SqJbLeo6ARha5IBDwOxv4NcW4xOaDoQbBlbvemhkYr5
1JcTHZ+ki+e48MMl27Wytzf0xan0l+0JA2dFWC03/IMhNBpH6RsvlAax2L6H1jksv6iOKY3fymcb
Bb7145o4J9ldIE99GXC018tIWWTY+0NgKiQZzP+k5X4MdoW1hBC5YtziczfQk0zEktiBGrTRd6Oy
aybs4DeWpgYkUr/ArGqIc2ZIrOMLaJ6VLQ5z4djO3hvXtFGNucXgKNlGlUj39bphenY545DMyuVx
mL/Ky1Be9PLSKxcO+lkN4oZzV5gzeETYLxTOW1wmkq899dpVmTTAlqj3qrJTVI+Q5r8HUT7nLJ0f
rsKUxdbw3Q6OhW4AZrkB7H/2u2pkAcvgi70b0eVIDmAhs2+i06Ox6ucgkLH3hw4NcI1Pz2PkhvrB
5hRCjzB+/cIAUWA9dHVOAzb4rqCiNZtv79rxbpPpjO67RhgGcLj/+B0cWdTu3ORbY7rJd4Ad4BC/
2y0xsRbh3LbOnNHSuqELw8Y9YfPG3dMdkEogTixej0R+Nwdigz7onMFUzp5Qy/9x/VfmldUWYnSh
Wz21VVKuQ/gQzpOQiwWqAuDG00Nm2UlAF7GTwdc2djF7M5pqNNrGIEW53+hYYuULcWqkkBc7nRiZ
/v68dcJhMB0RFHa1aqc6ByUS1E9V2/BNkRlq/ZhVSFlE/EK8bFQchP3gtPQFxS68IHLyCUqovG5m
pufWuioEu1tXn6G9stZDr9+GLQyJLTPNgTV7sBm3eMoZCoF/AkzJWDPn+dFnhbEg+7iCKR7jg5+r
vVNG6wawfLrJlA0rkCvIH+yImbfsE5bqkHY8WCxZDY5l4782hkry4oP9c7A3guXnCxcovHOyekcb
YXFTHwemQwij8CLOu9diHBdQw5j/dRahJHcCrdRhxwdEsE7UT3jCEhsINMn7C3m25CHPge49zPX+
zMXf+udmOEeHDo8vA7rXSlKOqnR4Hg7mmWAorAwFk+lFyT4S6VTLFgpMeLnEnKaXrpQtzdyurYOu
nKQjuxViPJ7Qrh00dob7pnaKzuKZz+CSzSz12kNJOLC8dwztLkbvyzByiHjq6JiWb61a+CkOk9b9
G8QLUMnTJsiYGbNFkJ3UaorDnkQk4mLKv0IbITDW4Cij+7J14NZTmUTU1J7PnTDimLmD06OYqyYr
tJxAjlqjcRTAY85LvL6dixCqNv5UuPz1h2F3kzOXVenmN05YrrcPxkNUcazutWn41GO4A5XLPj+B
0jv9rGfpoE1p/f3o79Ni77k6yTw2WQAmdukvzfwTW39yDoRvzfqjZB8hJV7DiG2J3FxmfgdCeK2x
h9nUXFJ0wlfyS2vy4qiUf6ddTBGjKznISelIcM22oDerOUNH4hV/KVImqUYd/rL9z0MsChNH6qNy
KTt8YQvkpAe5WdwiznLhrusPhXqBQUX9eAaPYVZZf5r+0/CvY2e/lkzcZcw24hW5zmsvE8sweAjN
UMP/7rSZOWHNGtb8yF6+EUTLSIw5lQcbEk77L2Re8okUvxIJjLyaSGAKNKnHljx3H6120vpzyEOW
nZmfD7xJ9fPdSD78YeZZ8VbmbWdAlX4I4WenvKvp+gFPhMxatpxYadKO4c+UKvn712YPRHqA6Cnk
rZFRSv2ob373aRbadmMTFCAWNjnfTRzQq7lnSl4SeZw2sm3Idt+iN1sI47xhrpvNS7oYehinenqJ
sUvMQ+6z+Tlr/iVUr1p/i9aCeSTBpXyeoucpJ8qF/5ocyQ462ToOmJ8k9V8TYZwjplhG7VI5/SrS
0T5pM8FyEDP/DtR9UuS3dCIjk7/U4RF68RQh/uTWW6vyWpcRgOPiW2uhK1THXjqMwp6rTC9348vD
+CctG4BDDjhUEB4EJYgwnVdUuDzlNJsnsiGQdLYVUjrbkw4cdyRpEfmHJKBAisr1uolGz8WRRL/C
9UEfyPKOSEmVS/yDjOf/54k8USCPsB/3D4/MzgcLaPg/P+UtPzpAsgLJmOJ73xTfevHda9/R6yv8
TkrSD/dGsc8sR2sW8j9L+26tP2kwPf6vXX0B7fm8PCkvmOSQZcx6lqy7C0oGDeSmTrDZtmTAgyIR
jKzCcHEbHuJtl/7rX9NIN16pHk0YIz0KGkLJ+Wr2X24pXXRqTv+OhZkXl5s+S6gPXuPA2bAbhEMr
HmRaK/30ak7cgqr0jrCVqyP+GU9WKw6QnEghwn+fN+Aw/wyinkcq7gR88rc2XcJSceQebXm8843L
RJVfvCNcqz9T1op0N+IoZzTTMXuA4wZnF+6ckch0/Iw8VS6eIKDQc/6eaX+nmUjHQ8dZScBXlLhx
dCWD2KgeVvxBq5KlZyabEUR6ZHDWHgQOMn8Z0t8V9zkg/uGj2PpseMxVsQXqVHq6yPYAjZ+XkcZb
eW01gY2HGSYcpGAem5p8wvuURFEQvO0zpiKPrzhWKIp26pEmySwcqobpY/BBIu4YccfyjZl4WB4B
5qsLmV2dyzQdtYpI1nYwFZn8WOawSPZ6/oI90zf61RXfafxV+U57XrL4DhaW/4PwGelYyFvXvwbj
itDb38lx0TguE5qbeuywnrNaAWden54QEfa+hxwwr1zDNlB3wy6qluKa2S7aZbJHeUVj/s5Yoefk
5u/2L0GGaasoNAqPSXCOh548druBqrKaWvFskaKiJU7dcDuaEFZf0tFvrlMaSuq4AwGxR3BC5T/O
fycfD3F5VDgzxykixQJJMRPBV8UrbORgpl/iilLeZAT9Q9sib0ca5tA1UGh7IV4bHkZpz4vgD32x
TaWIa78iqm12tgX70RNWNGbiD0MK0ejy0nV+0iebB1Q//mv7aDlZAX2xmB6nA1THWumBJECi9JCC
z+Yff81859b5Pt3KzVUjeaqac8ll7TUQWbHOeds4k4UzAsnymNQnwI6zhp1IGm/5E1ICL0sidVkh
LvxjDbjZpxYb8a/Oc8t+bKoAL/53wDCacFB1jrI7+RdJl6q71+4mSSYNFO93bF7V+N78q1G6nihQ
zQ9kNMxZ2od8rMj7w6CB1IDUX6ZLNncQr8zYo/tgls9jhZ+QQDLh4zUTlFn2oxr8dabQ/U63FTBF
pt9BxQJoVbEnoXKeDFc8JM5vfVsx7uErOB0WNmGZDDL4ikR4DK+0Q2cDdROWCqTnzJzznfC8pI9M
PNbPiwJtjRImIVnDRtw9Rdq6iT2hmda/5wk+1KsoXlh+1AN2lFUirdm8jOHLwZdsDFPQsmV5DJ2y
Mbfl4ougPYelCq9A9g+cKTzP6GjsjVKtdXVTCls5R7IgLoVkN+KXixFs76sGA/CSDV8ZM7iEajOC
kIgPQDkaIpRUr2+8imTqaCOe6MaQvTHyz7bpBqsuAlJUY/DFoHoRNlsun5b9qhcJNVk1ZfCZLLkp
uXjjZjnZIV/M9yMAlyLgvMJBO1qLzC5rzS5+c86KL0Bl/GdoGh07yB9rFKmgZndHi0kOHdGV0jFZ
qXvhw3id0FjPnwAVh/ijBt8LND5YSMyHfn3Gr8q9TzlnOIhvKd8R+QYmjraghOyA1vFIDVr+RHvW
eIuADKDFW8Z3eVUPLuQ0hYAYWuthpXm01nW87iLUq5iVuMds39gP05rgqIZXBGBsA3TZGcFOk61S
zdk6M2LIth0BMBo1tfNL0QCUoJL5gjMSDyurRMS2xaWgvqQJST4WPYZ6B5UP6iAkVQakEGk79Ltx
EWczxUMlpHkFfs7iSN4fnVuVnBMkrZQph04O7dePjhxWR6pqDjtvgS/BQvwSrX3Ift1OtixTmI/g
UCKBeMJ2tOqczTxTkYzfvYD5Mf6kpyDs5BE2F+wL+IAYoSFKtnFg0+9gLEHzwVs3JtP6IiU7W0As
pS2YqS1TfcMChN1MINO3sRM+63xgw/TJW68THl1iGBGw7nldST/9f5O2HW4EE4qOZgjNCOKkBuwk
qzISM7F6skCAkG5ZZ3IJWwLCAOSvn8Iazac2JzTJYt4w3PPgMab4U66+7VeXOj/X6vEVHNqdOUcK
CqAlR6njiRiFuylvkIGNGHwK2WJLMBcZL43xR0M8zWR6Sucy2Pzxi7K1WfcpjicvG+f1LcochAkm
KhdWKs1CBXRJtF9U7In9ZElDqFM9OgK+qugkRqeB4ZFBuN7Wyhd+8R6Gj/B1C7VLlaMCW0TWShNX
lsh7iDZ9pZtLKZ0QP4GTocVRyHeZSbOuXobZsonc4eKHi3hwW4R/6SqfRc0KvY5uruWGVDng1+f8
dRDAtdlV6aiPEUUBAd6rUV316qpWVwFQAXWlgxDIV4TAgMBppmUKiSIIUVUAM9BxMPsjvjPmyNPQ
z7bDso9Q8ax5y/joxO4evR6/aEV/Ty7h9h0y/jvRlsLBxCogHxX5OO0ViYzAvzR7r+T3WcqUTztZ
6fk5nEv9tN3lo9MX5I6sgn79GxQrZNCxJ5tkTNYFB3K9wANDG40dkmND5M7PNzj9Q2rvmCE7gJHP
CUTN1NT1uchHmGHHuj7x2fX/8HiAzOezM+rtDCkw8Y4F8uVqUjND7WUmhV4qOXP0uqm1u6PenZXM
jgjQwVzoZUTt/kDZdXth8SWXXAWnQXRloVRh0Cu8cOJZLUPMyANdncMAkUd9ejH/tgcAOcRBDoRZ
tde6uDWkjDoq7Ev5WEYnQz7ChFJrAp7unXoTf+TmUn5OaJCDQ0obskmzzSBuccFn6b7rDjpWZOlU
eU0KxeNaJ7cUyGl8k+JbJ19V89IsAbQCfSGaBcEQUQ0QNHByR3st2uFrbcWNPss2R33mWxvoGMfv
oj3iV5fR2Yo1eU87kFdxdI4BTzrGCVXFc+JcL3tlbwIGMmb2X5UL0YOIktDUfufaepRXIUQPffX1
FYmbcfeU4KZ6k/BmOLSv032rSjeoJWphhzUW6n2aeKj70DYJiKu2C0yH1dpSaQ6g+MNIQgckiIu7
HY7QfdcjAC1StqdN+pGFKbSsvPiO1L/a828/09bv713ovs+U5K7+TIfj6jZwtizeh2Tyx7W//jgX
WYrhso7+8k0vgOWwKKj4cr4hKK0nXlLO7ZfYuDW/0JmB3cRROU1tAI0+L6pxJS2VQZ4aXeuZbv/a
8ziMkLSF3NI7E57ZuNPH3TSUtsfn30b7Toyvzvh63xaiN1ARgtl97mczfuuUHmde2eQ+D/wsltKT
mE9yhwfGHwUTZdRgLSRTyt0OXzxhzJUJvirpNQT87TjxDQaK/tm0sZmuCZ57YXAU1pMXmkNPXsfK
Oob3uQqlFWLpLY8WBniSMh0kep9l9En4TS84Wr0ZMMYGhFlMDHBJ2ATHTD8EOsXHAaAh0t3fAAfl
uQ4QxrImvswPUbxYSQUjh2m4XoaH1uEbwgqVMN3m5y4fKVaZ7yxzQmmedkGLS0FO+hZxMf3GboRJ
jsT8gyyffrdgGj996NoHEBDW7ITCoHBkH0Pel/ba8pt557TnTuMWMSEDrAk1jnUkUe8zYAq3Prkr
60LklONTcAPsTB2xplcqgOfrQZIZ7yxzg9XLBaUtuZOyDPk7jlnaA2ZAz4bA5k3vTNNZ3mCpuBXJ
/R2b5u7uyLCs8v12gfFAt21eU4g2EbUCZdyP6pKPScIyyUbnf6wiIvsC4bPi+AI31V/l+YIrUyYD
644EQAMNpnwzZ+cKZ9Re0QKmTpqeWSdsubga16n+bXN2TKWiB1IJwiE/zz9qGWs+evamqqOwNBmu
d+jXlhrD4oX890Imu+AyGudMH9dGiets/j21ONMYGEt79Of57m9UMhKET0380MyH2i7e4sFXFK0b
e3AmB3DnzQ6fZniO8W6KruG/V+WsF09POGzB+T88ncdy4+jWbF+oEAFvpgRAAvRelCYMSdUFS3j/
9HdB+s+N6EFHdbUMSQD725m5Ek6XGTuk7d20RmG5hA4FsCs0bhVUgHUmyo0kO3TosBdogW4WXUbh
2u1GfZU43FgHv9V8DPfWuIab/afL0kZWKr5zcgsSthXbTCOhzWHUhyFNdAcylcchLtl46AzxczDD
sORva1A6EpuqsunpJPk5AQ6yxGIYogXhT95MBqi7DR/hrNmU9DN8SRJ2VReQZJctyKBbxHip3ryk
6TXFSSZsatOVRCcejhxeTuMuem71dC93BzLNbUC/FgOkR+8EkPGauMOWBihl3ObmNhRs/qF3+XWT
A48f36TT2rfOcWMPdGNmX9b0PUzfieYkIM5wlDPznS2KnmSCyDQLbwY8h18WBWD5p0oSj6k+uj/b
a6afzC38+l+7IlntAF/VfDGwdecjJPERpTeYTQKpf04yxZ36b/M5k3EMFuQovsk2GC/cgDkax2+/
kF5uqzMUAsKFpuzoB25jaLHYRexa3w50IlogYo6jcq6xLM+dy8W/gh2KuZ/DkR53I4yW5BBRPXEa
s1bnOmy4RuQr6sDcvbZM8/1cq8cZDCR8dHMRVpsFpopAYPk+C6u5MV9xfYwh6oQJAZhF3P4lh9jI
s9G9fu/ARMueYhGT9uuWPTli48Us4D3sSMUnwJMhr8TMT4sx3gfQRcpLj/cwny3znX56Vih5Nt15
/JaUSIOAxTATQL8gXowjm4Dvm04Xg8bd6hhrOxyhtT2RsIs3/Y9LEF6omt/yzj3XqCbSEtBpTVL7
MNYf8fO9G/4K9Ubv3Bx/SOpZ3YxORZEJM/vX7CsrCHGrqoYS5EmFFxbgw1jzYYNwG8U14uWr5IVa
HnK4SDW+yhX2yp8GVRZxoX5IqpuY3LFQxQclhih4aGJ04TmHIgJVj/epZNfShtIDgYK7pcCe2sWd
LFAmJix4Fo9zrQodVOD4ng7TGsDC4gdYGCDIU8S37vDPZERnOYryMV5Fw0rmkFDPz12yIip761tW
uA2iH6KuZ0YbnI+Z/duwEHWUYp/5z7DPOuP06/7ASMUVV79svqwq8FuvJGNOFS1qw4V7ZrgFtcH7
HO6BaJdwJUAf8J56ASdTqiE49f6nXyPe0Kl2EfJS7MfafHJZA6ebk72+mt2LdMY5IwSZttBec4JR
BU487zV6BKwsnJjmnh0fzj2iI3C3QGJxb6eBaI9hf0htygpoNZFoNakZ6paUlvBl8XLEWD8tDg5c
H7YRbqCU0qNhnMyR9Ba3lUU62BXVUT4hECAzgOCFnzwmIRAgM7rig3oVCckyZhPPhPZO7NEd+veh
/sjqD6v6CJyp21F3Vae7xthqxzzzE8VDirPAICl0+BD4OQFjlukajK/T80ygbnqdK/WY4nDK8arD
j18nWKm5aSPZ4pwWQjQI1m0L4+/9NeMoljihki+GNh0CmbaG2lGmTsAoPP2l4qAVYRMQyrIz7Ffb
iIDKQTvCeH/FV5znnOwTfCDfmXzRWELGThseJARkYwXnQ9DpllhgXpJXjjh6uBCVS7ilw5dY1410
pHSZOSA4tl+gLhZWfgr7yxScI1LuvAOc56cdhtDfpAjcwgQLAt3yyGnPPTsb01bY1BDkTtYEQ+yC
PRy7MSoSjS8SqKK2ZHX6Ishs+ugRAfu4HhI1hnjTss1uGVC/R3+j8hkpnwGk3Q0gsmGA57DGB4/3
K+t8fO46JJl+W3KD5RO3bLE39ttCWHjyD00U3spIPCYgA41u+CG/qA7i2x/tJyAWa5tIC2l4n6hh
TL9DcC27SsPFsS+SvaXu83ZvxHhp9sZxjgP9z7gFe7fOHTzHg8SuySuxXptXCgq8WLdFpqb2yAJK
+xDN90J5E9CaIXOIcEzXrEq5Rz49Mu3li1zpxsh3eIEmEMQ/QzpfNWPfdpjUGd8P7K4Fwkx4oCIj
83gSzOcvqFzORCD2es/+e95H9PmhfB6EE/NQXrxLxuPVPmo/v2bCheoHJXPpqxwiu+zwnfpV6mt3
UFwEOl4A0HU3ejyLOdAxpZuG1qUPsSHdu6zjJfbsUl9JoQd7m/4JRM3eQCVyZVgVbour3nIzeq2U
ZaUsI5hcrB3ci/k2xu9d85FmX1PyfZnRpvoUJeXgrNRjgTGdismV2brQoGjT4Z7VS8ApgPmsEzAo
AC7svCP2B4AGD6x5oKwXIB4wh4qRkKMAcEDB54AiWeeev9cNnf07f+guBlziwRxi6G3W6s/eWpvh
Yl5S5C7+8gJSPYW9ZHKoDLgUrBSKq0DhGrEpX4kh5Nikxv8IqZoMrVkNEBhwhaxf3L/iS2TT+nLm
hFC9fGkPLD+Flu4Sqp9PQirlFgxNLMudGn4L9B6vHFETl5ruZhkKodOT4EZIjV2gXyui62wZ/mRq
1VlKgncF9OqQPuTo3nhCtcGxKAp+L3Dkd8V3jHV0ZMXcNGwGvlc441HEcpGKDjzFXH8LhndTfDx7
X9J3sOOMdq+0++gj149zXWjsKC2B3iNtbLRUJquUYDmvMZLsNevvCQ+uDX8kxqyF2W5yvncxt3OM
4ySGK35nFbMwKWezXYrgWAEzYhUqfseju1+E0GsjJ+ntBoJzuJxElpXLEjycgtK9SsVrhYRaemw3
3QwA5dwL7JWOgoKd2xqwLIX78TaytsprR93xIha/2//G4WSZp9dwGszTAF6rYo6cuZitdsQ5AziN
ipKt+s6DiqUAD7Gh2qA3ykDAi6UBEyZy+hP0aaVyXxSlmRUwCBvwWkV2+a2oTMwjnviRglUjEwzU
+0myE0suFqHnJsZCoa2Nfs1P9BfzTObTrhF2XolgINpCOu8wY8GfLqqxp5dT1Pkii9IlwNv0/8dh
bFU/7HmE+TJ4TYrQHHNiUTRHx+YG8YkZRcHvlywMVDTdpVyGMAXXknWEfoaRJ+MNgPtEExdJP/Yt
T6fTyHQDAD+MbFjVvdUconb/bPatB4kRlCvRqq4/6ckpFxda7MKUqeUb1WExVNnnOajtmCg0kDcc
KCLWMF9ul5bqoMXqa2gDU76Mb0Gx/qWdJ5kP59zU1kI/vwq/dLqRzhIHTKUBkgy6Mp1lfOP5O5lX
uURjPzfq/ChJ1N0/0brW1hweqvqr0tseDzxMrin75sUQX5r2hrSO2woIAz3DqIeHKAvsHpekMVdc
QMzClzOvCC6qgzOPNgtZvOP0BeqonHCr8tdYZnYAsBZENURwvx9AiZSdMc4OD1a+YrTtpCuG8X4j
fLzk7Z9mSgw1ykQO7zZCJgWyCJk1L200xy6b+Mr4RMAWFbGRZh9kkcFmf9DHvsgnGhf3A/L5TJmi
jnMrlegls2JXE8JgupgBa7x/A+IbVcSBC9wcArFKSwmhv7XgKcrZIq0yo8zEn8+C4XfGVhy2GHVC
kKc4kiE400YAQaNaHgnnaORXfxZpVeSXj3pp4MuZL5o5Bs6G+H+2dqZ/YQdcbN58YTNnZ1xoDx1z
OBBMc8erKh9UBwVHvP4xtEEwrDgeHM4CwgJzj8698Cb3NGkeZf2C0TQ7KdJZ1i59dWtviXaRh2v4
vEKbDYji7kwKNJkBMRpG7P7hxoFrH8qTEaLEUD+dEl3K72HMgd1XsNFVHpVKC/xIPNiaCF+Ua81B
PjBY84ryyeisLzkgYY+IdoU0BwozHKfYk/bxJoWzGNiabS7VJ0gbHhEbqdyOGd2S+4awU3dgMXGB
ciV9QArlw2EGsS381xn2Hyt/BU1hIgQpS53YIiVRXsyC6jAVV6QU8O94ff6hbbZNa5cj1Ff/qb7s
YqJJ2f5VOoyDvkt70mtLpC3eZDI/6D38WuVPzIZUMDmaFXLQrE4BtpzAk+JsUL/V1BHQP/iOfFUE
Hny5+HPJ3chXB0oZt8t/Kr8rXbI47FcvkAOkUYvvqZmtB2SJTnyoCJ8M3yFLV6dkGZz91X6QRUBX
QpT96iG3n3X9Val/wyveg65E+pl9voAMt5p2RgMu27MWnV/7iBsHMlq3BDrdE3kNXlSSCCGHPPiY
1EUly2fKPqVY5LEngloMHP6ijAOBFzU7IIRqiA8ClvbFlHxE04cWfsrTh7TEThopOErj46v+Ftuv
OP5UzQdAUbq6qn0Q7/RPrZlHP0c3bJTseVpPwEUuo/+hBxs8hktyYkRvgmkedYiXMUgixvHrt+aF
EfLXcZqNy9F2cCijWXHjLkBBZhvkziSlT2/+czzLCS5cag/5oTtkaQ6mLpPphFMHoIv88VQ31usw
kh9f8HO0diuuKbuueEUiH80M2S61EO8gmADoZcWXX5+609u6BiqmhPe4MnlsyHnkvKiVh8+OsIkS
rz1e0gqK8cwg3jP7c2bOgDD71GRnAFErl6hcLTE/c3JmzJwkQmh0CYDkWPKGz7Cib+4YFelDNxcx
YTLDUP7mzqefPvYwhXDkqR5cNhQ38gXV8UeuQwDK9kDG0A5JPgPMBc487KEfheZn8w5ctV0XGKs9
ZouqPliM8u8gjWaiknDCiogqwuaHjFB+0tkXWXMpE8GEnrqZFR4qtghgHMDFNDde0ukV2NzjOFRJ
F7J9Dbdt8DQgtdiNZcTmJHyGeGWvwzvBxZFDH2VFyTKP10DSYOe+PECvwUitNTwVM+WqRjadmexz
Uinbc6BTvK7zZAgWrFmxr/ZAmHmg8JDht1auUnVIecv91+b1lqur5GkP7AsYzi9Sexopd2cCQsni
7AfHjslKd2gxVy5OJm35RKHDg3LWqnVLu9z8jVXeU48Af4Ku0flPBTCdz8mL4xjfG4o7t99B8OeE
rMdh0JzBkiXATfqROEsTk4U6YCx+kY8F88CTrDdqIZExsH0AhzeI4vPcgKpsGZ898Z8b7tuwod6Q
kpgbV5ZBNe5NCj94BS1zx8uvnKCs7wwOWpC5sBpZ66dyjqLbPFIZLKFcJlQEwg5KW0S0eIVnnO7f
+pESJ/G5NGsQSIC07IyeW/MirYJ8UTqwP9AjlA+DnOWaQgGiRmbgjDzeF5TAcs0c0vwb2Ay5JTDc
EUZubgMvFxVwXqczvR0qN/+u+aiWvnjIkPkemhvzdhcqwFEqIGZTcO2wuYQPp51U2r1BTKzHo/Vp
co6okW43c5KXAzwWtvwB71BTN0zcDalAHMUkCcBZmm/8CPyhKd5fwTmv5xX6jolA5pVafY8pfZVO
CYK2AG3W0EPjFqOHwqtUZ355YkcjM0Oy7pf6BaV4UeHBhyrn8jou9It8qN+prGrx9MHVjmlpoam1
32xXHInDfzm3pWRZEz+V7q/s3doh5KB5f/AqP9GzKvOdPR5vekFqdfkbFx5Bq/z0JJPhpEerHY/G
4E6pQ7yXZH0MiG3uC8qYOmNy/B4uavKev1Gi8gFnJdq2wx5K50AOUzyteLH+MuIw+L5w8f3rhoNY
Uty6r+s1N5R/4HbJMSBgJWySdQ8M5o7fWcrvxT8E8mNIy9R4ZDjCrmyk//GSShlVoZtntH2rHT4E
q2lvRCeAVnOoN8Sgw7z7BJX1OsyObZzsCkjV13/UMvDVpdVMpT6Ez2P94MZ/QS4nRovSTMaYxjWy
Hmxc9wSn53KHcGaHhOKNfgd8XoXLq7rmZXtFHx2jRzRr0eoF5t1PVreX7jrzWOSHo6teVvDZ14hk
pBVVyjhxJy2k1LHsQAB+48AhjLnFhvAYKoChLAqreauxIoTRZPtK2KoOkiJ/IKN1W+KVDyExNL52
jYeJuAffoiUGEYSrN6rS4rXZbcoHJJOBCwYoljUL73TM1/iY1x2cYC/CDkUXWHDGRGpoDwEkq46C
S6RBOpXhWf6mTmk89NOx4X/PcXy4wg1FDycCWhN6IloTeuJAgS0LjQV/J4BUSUnKhSAfYAXamHUJ
C75fP8K7WJc4tS6EUdCHLPTrtcx94Q4cK8H2KF3T4p6gaN9IsiO58+PxAea/VNg2R9bU23r5MnxG
vYxpr8ZxMcveGU10RG4R0diO1F8varmwvV6Vdemk/AQP4T/2xCTb0eYHsrTFLgAHxjvGm8CnzFIf
GBt4m+J/NHNw3kVB0rl1jOENfJfGcxJdxk2Kk4rpiF+7s+slMKGMr9cu/oRSkrRh2wyO+i79tKCw
Q+wWCsvoD6H2GQNwZK8m4ZPajfRNH25pfZWzS9xgtj004b4cdzqo772ZHrMM899ZS2kguxrKbRju
ycCC8jol1zPlGDwZMafTUkwwF6dZ861IQCZjmqCBDdrPD/Ky0IojQurTUm68lNq/aJVhF1aWQ7p6
6iuz8PDDqOj0m+Dpa5I/SZ79SRfE2K0kGl5WjKD6D3xcaZYjXkEekM8luYx/rEuoHX5VV8R3I8E2
isNuJxR7tUJZcJ+LoMHHKw+x3o/t5HDWn1Rbjmyt3rVng4Ca6P4aLi3BKUlegoCPOQUvMyexXIIR
r7Uu+WPqhwzF/QoT9RjSVu/DQuwOA7Zy6xSFlyI51KYdw60tqfzBFzo7fHVK7pO1saggaa2wwpLe
qaqTJR4rkN2mBx5NpDYIPnXofLSfHTvU9BY0y99SpMlatfWyL9lpHvJgp9BTH+xEHKblDq+wKb8n
+5SWVv2RT3a13YAf+WYC5qVvpdlnjyepwWUVLSbzZmJ0UO4y4XDgC/jNJl+sz90y9iMG7R+4ZlYQ
tugvxOLIRneER2Jfq/wd83befRJzyu9J8wViMPUb7QysGFNeILgh2iWuCjCGd2jVEmbWe568pSEr
iHUlrFugjcJsINWE2UCaKGtlCTSOKg38gN9VdVUsaDz77NpPdlJsyHuT0KOoLVk0w8yAIbsHINTc
jZQB/kSWSK73o1vwAuhwVT6wNve4EMYlyStVvprBDhBsRxALZfmRf6b0xLzsYB8Ck7AO5Kdq+bRr
/2FN7vKDpJ3V9FI+L9oDtHJQrV7Vm/S/9i6RtqL42o/nDB0dWtdwtqrDZMKOXDCqjjzdoKZB2cdn
Np8Dri8WUcllt5HyXRfMBBmLtdUHHFpwMYTOa+ldIDxyeP1MbPm/oLvFxKxan+lLAvVGxYywVQ7k
bxD4y+eGo7ryE/POwD2xftE9Bk7IvEL5kOHUkEjINpxiI5Mrkw7zLaQqjTAF+3BSua6Ci4Ep3Sfl
Aw2TWFS/qTBFosFyW2FLW/y11L/5c9+7AAI4HiVwAe7dA8tl+Rau9IS+dnzaM+RbPI+IPACYYNE9
t4DR9A/YqbieFdwRz90jH9md3FVcrpP94BsAcY4+JXOVV6tsN5SLnNDTuFZwNBrr5AIqgppbk/5j
unBpTwnXT3Q1HIRPpxnhJjpVQDfzf0Rsrc/MYznHhGJmV1Yu87nrXe+41fK0LuctfQv37VtVHA6B
cbLK3kb5AgeLtZsWwnQt5pKnnOy5ihEYVWDbVZuRfYjsJ9a54ZyqbuCAtdbO+lBhEfUXwl4geJTu
ZpJXOc0FT+GCuzF+KwHYEHf97lb1swHl1ayfP2pd+kmDqIZojJHpG1aPsZt+OpPSHPktxwOHaZSz
D5cPe6E17Gbu4fxKzFHcm5HHgQ0iB/5/ABBfPfxiUwmkCzGLSYD1MhODzVzCTzOJJzKS+o+iTs6e
wQmWSv/Ax0DeEYLkyGMGX2M5Y/O5dDEhl6eKyDyxbxgS+GFIgFULHkP8A+MR/HqHCQMohOFg3SI7
Dk9IL3fZp+tK8jvfGMIhyl/4r/iZLeN/v6vVFEcVKIx4rQPvYxxE2MRLxiOLXwNzzQtz6vPItyCR
82Kd3drBNbj+5i/H/NBNB8k2aYcLd1FN4fHfXPsrkis1vmPTgR2M8I8dc0+KUCcMuZWqb6H6Lhaa
tqDoW7L2iKPwhDrWAD5LECwpI6fHaktKvyxO/Tdo7S658LSnKxazlyxTK9m4yPPGE9ICvRE7qKzw
ZmLspfomh3n7rxyXgEIhFAE9FA0vhgBSAQuAhvvV9Z8YzLB9kb4fCGYuZUir/U1RroJyjaZL7cua
24P2Ch9QZKkhteeKWTy21cwexYwojIewOGJgw92mYpmYZmKBSUt5u8L32Z4LfUHYcCzeWfIb7LQ3
hG4nqrW7dVUTR8SldMykg2I6VMX1wmFyGyiall2knjbcNOEiGucJw9vxT9kRPkvjSnQC4huaJ+R+
NPhq4mpfOI6Eu6i9IWIf2u5Mf+QzWMAnZV84sVSkY2jiTku97FcUFGxguZMRHV2E5V9MLy6uJ+Rp
gXmN+3doyz8965ng/nmJUznKWi46nbhoaj7WbAaorrCtehPIGxFZFnXHI5XwpDl8ibKZxPfGvErl
pXnSjnl/RUfQcoJtoYcpxLX857SY89XXlwabse2/ids1Ag/a+18oftoVaUAWKVOwQxEv7Lv0V1Oc
XrT7kQ5o6+9ELW26cp6fKctlcGzh8pdupFxjacsoUl8mNusyYBCQeOSdaauyWzyv3AmlOx+dvHqw
02wf6RdHCPbk1MdxhJjTYitmWMimLCpxp1nZ8c84ZrlWlvzmi8XmTy8+yxcuenHGzQQuRkKfHYTx
988rGOupzc3B0U+PR/R8G6V33Sigaz0Uf2jOcB1eFVaw2v5TNrKevvIn4dcKoPDStC6ZH1/HBBF4
2yjbQdkuHZZEqFjxzVmO1XdA7SEWkGge2IabLlzU7qyGJ6Gcp7XxuSUvAilLJ+JyG3VqDR6D8ZEZ
H+Lrq3x9+YsguWv9nRrUdKcaBLW3dM8j3IT1BtxQ9lYably4o+APL/+Ij9hLMy9kYKTbWsGdzerY
g2gJyKDanAV1p83Ortl9MXA3KLdiek+dA3K51C9Ry4VqRVmIemuF+1N7U6L3aTFhV73xqaQfp1bA
zazz1xpI9eQ0tSMwlQbyjmn2OrFuuxTTRYnPGenyxYe5xoNn3jKyeqUNeJfsUCu8ddFCyN9z5Z3S
1LR9wPYa2rXUricLtJwfW14peVLjdZEbbZj4giWhmhHogPKTgeuXZOBiKgI/otDPAV8PPiaUrORq
XHfGukw20bqCUy99menXmH4Jeyl9WN29+GKLU28qFvBnKqBj/UfzgtmI/tJ61ptoHBXrFDIq89Gr
LwwRRC/EdQjlpNuQHLFJ5Jex19v3iIwMPAtxXrWxcQJ8V9FAZdykZDmAlYxu8ko6sA8BcM1A8TCc
Qd+KyMYLYblxsgyaXpHZKBHjuJM4MIon5j9kcnhPUPPYKg2HLjh3sMc5MQwHTOgc0Z0qIphpUwtC
1ossLlQAtkaoFzFOaxPH8DEl08XoEvWOnN/RZgIarJDjhQyjLQ66Q2/uDfMAP18xbvnzjV0Ph66F
Hl8Y/DPYDfTzDCjCG0IPdxmxTvhgC5hLIDU32P6Te7eMuCtB6ORM3lNjvGmcuyTdJdZnkbkQ5t2Z
0r2x2rNYFbHGoi6iGRLmUjKV69rVEG08XrMA+kezorur+SEwMNOyfI2h4I+8/LuADD+/LRkTXGfb
GhrrgqQJCPlgn26NS5KTB9wX2KN17PQ4UDP6PV1ZUhdgIlg8J3dZeie5ynBC1Ur9r9O+o+IveaiV
cXjcW2nO+LEpHm1GLE41pDR4TGFKi9eKtOUX+90A/+YOWFDHxNIIGrMU2aOxq0AZtXptkE5nA5B4
8Bilf83cjMHuFbIQ2QIaVRVO9pyhY08gTytReUC+IPRZIjL/PbMjGRXiCey4MeYBuSUcQF4qjUW3
+3b4CJkfCpTY55JlJW6CiLAJNnkCBGyqcWd/O5XDkAgNgFiKigboCzRmC0twUeN6HrcJ+6EH8HKx
EUdUAaI46KZLeEKA3E9b4ANSBumNZnh7wGZKJDcAm2CzR2u+zXHWWUjVrGvKKuKlGnNGQ51/lmub
qOZ4UJsVB2ge03jDOZSTqlWKbzBgv5PDwEsUrGJI24dGeJuEt8J4pPilAT3NT0opOE3iwVqL3x18
Zvkdqg7uSwWrLm8OLMUf63DG3hGMLbYnWgzADoKEn9LLJHNE9ppwrjfH/U7XC2uJXj2b/SWjl0U4
Ygl8qmdMx29PornFNaNVPlhBVyAAYvoaLBLx6CI/iyyI5YtRzAacmQKb/sNOCkR7hfzFUMmvmNE6
/3QtpVugauES/vWgz32J2rlgH4aER9R8frLA5ekZX0iNzBEoFqHyopfvlYQbmk/TFvdo+hlwwGF8
627Ty225RW6p9og4PzATMeISfKSr1VrhXTTQRQwvMr10zwlsofU3NWKrjpNuy2xCVkEuTjK/MEmz
/JvpUb/QJ4UZF8O1wspCp4RhS8sBVEl9XJKeJ3MvhsRvgZzwkdvS85y9ZZLL406SPZqZp/hkIVY1
O0t029YvW28YZ+ixQMgYOhgLIgyXpSNeoNWyK6pAeHDPWT3za2DenqgXzyOBjbJ+5Pl7b/or6B7I
ZcInNMGwJvZ4mFZqesZipihQf+zftaS6wOVWPI9KfTaAB8jkum4BaG74XIa4iKFQt+eUjZByGp1W
3AfBflDW3Fmj3Zhug3CTqWuz8amKu+vlIWl2dPX9EIcr3AXlcoTmgD3D+mqGz0FFun9o9m+2uSTr
a+yb1E3BQ08kUPko+brmy+W6mGjJ3JTBNlkasAqgQ+K9L9bgaEVo8MXaCNYl/7JQFS/Cm49Pv5vR
QXT7FZ33eqvHsxhj3k6VTbWKi7OVn7vgUtaXQr3E6kWuLowi+Mqys0n090XzxbkWz3FweU5ndTqP
03nIziAZWwo6fnD8M6SSBpB1qczwAq1ly2AzUEEQ40HbuVa8MrSjoh0LUs+EfqKDrlKIQBvKVsLP
Lc290zVeHEIJzyVSABpNDWCC0HtF2oH/ixy3M70XiC6VXUqucH3p69NM/4NCxusnk5qwe2CJL0zy
WJJlSsn2TyhsE0dMHEeKzdq7KWxkwIReOWstdHh6uaFQwgNzVlxj5qD4jeKlH93CydgBsFYuZwYM
1g/FOmbTjhW4JaoL6aQRu/wBTWpcjPV5m6FCigRorJ2RsXFbGbGHDRKXNgETg/F2bGmfw0w6wnSi
wkWaK0AoWiMuwi6NHDnBhHrYw1UodQ/hm2iEDkwHSUda/NG6UTXiKhudV7kYwvd6enTlm9LdoxX1
xVhvf8K2FHWaV46cEx23m57XaRuY/8xqTQkzbEy4JaBUsj3rabYvbAdUAjvqeaJSkpPL+jkchNd7
991Sj8QmMN9jRJfW3HYBKMAcxJ1CO/mCxw57GxKDM9ovXzzS7av9hFynHWS46PKWfVwI+YS84YzQ
42FIJCwYPwT1nG0Z4rav+ZRmo6XN2znr59E1ejT8AYmkwtYBDqqmLkQZ1htojck/QTm30nVcI0oS
9qumIyWZrD8pc0UyA/bA/8xTG/ty9PYCc43gWX5LtVtzTyJumnDJLnvzQjpNQ3dhU0ilouAx5lPz
XMpeV3AM2RRUcMnAYZIFzbrUepgp/OcNzZyRtNYBsW3B9ObxZSZgwP7AvoGMFuGKXOLm6HClzJ+j
jYgw+Mr+1oXNYmVMnQIs5OjB7g3UXaccI27aaJi/UholMCQFobWyuDZuTf9mpk73YFJQWHmnQH97
3v3N3ACINYZ9I4S7i8CHG2nUWjO6kOwPiaoCwfzmR2MYmQ5cKgizJht8ZqnYOvCIpm/dAXsIUnCm
HBOkJyQ8XeSOlZe4YpuUSmy9jnl9np+//8ZV+2h408e5PyTeBqAYu1k0V7DFIoZMImt2TndLI2Pb
sW1IonN5LjmlBKrLVQfIVGWHSYKaYeFn0VCioJQ+mTU+xdrgIjShrtB3QYp2oeTfMoBLw5aVb3wa
/Flm7rlLi9J/crRleSHg8dQ+GsJPLhdhGnstTyK6u88iUyEbjSe60ZA6+IPrtHZYuKM28SDkBo0c
AlTP2OWP8B9MP4VVBpXA5gEURBt9UGHEc1OW7tigUSPSXlhgkWaToPHFIPqMPIuv1EuPfPzM1f8n
2hDtEQl4s1oVmNW2UM8IwknPI+uOnFuX3bCgKLDsn7jLqIeaRoh6vbJu4qXIjtxTuP2gmHCWU1Bs
4XAZWHD83/KDSEDNQVsTpTvSDNYTHsWsDGry0SwJW6wafhJ+Wt2ncFIVe6JkhTL67xX3rlKaowp/
wldnVYXYj9gJVz8zng7Qn0QT8WDk6PjJa0hWmgdctIW83+FVIdg5FZwEqbakcgYPtXCruLgtqsoK
l7sa/dajoyocuCU9HINWxJLMGR29Vfban+AFMSpuT7+DxKw5QtlLWJQfFSYsaaUETly7RrJkbCZq
TGgV4wNRfFbTwV75hq7W3VjaWQw68U0EsM02i18Tzu33TscM2NZfJs3XVEEzPvuVdn5al7RbgDbQ
V73+UH8Wz/1I3pbwstG/PXdsqUtxhiA88/0MQWDdwZmF3Rr/vpwhFMj16lkQlg8IMgWeDiiKtGMW
HZaVc6weJ3lv4N9f0eLBxc2FVJsX3DjTD0eGaPz0XOMveMAyBTghBGdTug4Pgrfz8grwIVsLeqXh
etY+e+X8MD4CNswXQ76K6ZIOarcEKWF6ielVokc3BaRsk/rN9bP2mhTfsafIqwbcdL5SsLk0y2ph
3OVtVm7oKhjpG2q9FlnXJRFKU4OpnJFbGd8Qjtr+jRQmKZkX3A7WhDe0IDQqBcHfwoZ04FNdENat
z2RV++cZ1ztAPSzUzctvWy/BhwdHDtN8wQhpwWZwA+JjkaPnJ9gMEicu7ptgt4nFchr4KfmC/XOh
KUgFfjQv6pfUEppRH426aU7UKO1fOrT2d7P+KItP8NA51mA/YTTpfZn7LkfDH6IjV5HyNnR3xbgK
wzl+iwEI0J7YzCd9tbFx/mHD/11WDhwU5ifuCn6K9HR5GHLvET6fWUYWAeSPG9k5TUTBuZTu3KS4
FRT/plVQ8ZLdeHkY9hTSOrD+EOV46nFww2xRTHuFvKB2fhFogqvltsV/kvGdBV8G6tQIemERgwSn
FLX1B6RPN4z2cb+mdnqfQ+0/cxbmUUH7CnAqcaOyRXr5oe7hhH6Ka05hzvT3lADP5v9u/bvGmen/
2uCxDvCH+BbozMBmTtF7uFAaGCbcNL2Kp4ytAFqOVsNhNk77SjHvp+jtgdUxraLSazVvYMn2v8kv
VDYJTyTopOe+pkjnQgcuTVXVcuB95Y27pJyo1OUfwYrKPDGtEV78vi2OVb/BF9N9B7D5qy/MRPXZ
QsGZg/KFBgLSQVGCJwIckCbEp0RSedGFLnRYTCActHCKYduOZtDJg3w/V0pOc1MhI7txoUn35oFl
ena5LHipFLoBltgv5D0LfTijc0Mst66htOUDQWWW3JwxeNAgM9Mn94Z2SHCPxS5vFacXnWQIhOAH
QaceOUm+B9ffkBx25dq1xBOxEz4crIfxPJgS9RD5USu+5xl/9rLvatJZwuj+SeNRkBJjFHEuYcW8
0Ur36s96dVTt6j1ip0c9JR8nxwo29JTJqU9PWWjrkSeHfgorZFpXh/YjBYBYz9QuPfSCwVNUbyRm
E9CyPu9b1Eu+a5NNgz6Z3POdqe5VdZ+2+7DdV9ou6XYz7vS5SVZld8qaIxjdIlwGOu1+q/6I1I8d
gAclkEGXJT2xnZH2OLSo79rhETcdk5Cg3FmzNnqzq98XfbQ3qOMiRsVn6uWfG08JFrp6/C90WIaa
IDw6l30oSGsWRq9gPSmkif2avMDtKS3ZKEXW3Qhxu1P3eKXBWhq2YvkxJQ/CHa/XuUEGURxWQ04U
HQWZOj1Out6ogRVaq7Ot2R7bkxRea3kP/NQqN+HLN3WfORMzJZBbk2XAqeO3VHycwNMI+c3Cyati
2HRY+hnGFbx48abXBzEiD2vTmB1kW1T90WH7N6BYnPt3QrvE/BD68YMcpzNVp5KMYZjIT40AvORc
Fj4ZnVf5909fJS0VcwuG6YjZpbsigBY/UiBFbtANOc1bK9CIoz19yywEcX4dGB/ZRrA1oA6OQhrA
YM9pxhOKHOv9/0fUefU2rqVL9A81AebwKlKZyrIk+4Vou9skRTFn/vq7tvtcDDAYzJnT7SCJO9RX
tcoxYKN1O64EuIFw9KKPUuYhGLMrnm3tD3Q0cJ2yPCcmcuNiwlrRibXCxCubrl5Y8Tid8CFkeKMA
FCdRAoYhWZRsy1xponHPWblCdkPxIDF0NvoLuEV6QQmUoe2kfBSBAizpLmWS1QjeCpwMqIvYYlCN
if7SFUz3fHpIgiN4Fzf8ru0959KWMypxW3ayj+a9JbvNUCnh110jweAXBN+Ed3HCOKvWMxQsxK/q
EMTc1DY6jXY86TGn08xVOvhtFxUe8WqC/zn4uIAnvIyEXDz8pxp3OwsS/H7ig/6a1yGflKWuHkZt
RzdvO+MaxyuDdA5Ew0K+5WSYgSt3aYl9lmuESfxWdw6v+ApzfdG8s/wRtVE/8JOR3gneRhRB6EwH
LgEDFg5xK6DmlxsDaZJLwVoJP5hnnKaSBd+BAi4W43aej9iBXL6fZVMuOgNWzfpacdEej+V8XHL+
L75Uvs1z0wjdE6YPEXROv8MHPRsEUnCxWpdO8THx4uBTGYRFs23e+6zMc0Iy2IFlksYYaRjiFS7e
rH9KZ0myhXE5YqSOP8XAC0dYDA+3Rmul8IDjDuQDo+FtxHm4I+qj4EW3fG6d3a4YNjU93/TEyc0+
5O9Z/pT5I5e4HgiSIAYX3NsIGI4IWex3AqjCgjt8DYcUoxllh9RFA6OncFTycm74bLPZutdWNXjg
dei8O+NDsW9V/ma77c9wlb0KT2f4PXE0d45cCtA5FRwyUrTlzYxtrOLulF/lHEbBjLSUcRmhkqPs
FV/gXjnuST76JdeKCN9K8uFQ1hT8jvcjGWr9b13+Ucs/2sJOLzZaiACXQzWVgk0s3Xt2cJyKbvqb
55Ip/b/nsi2BJb51Cczs64sBV3fO9VNSHRVlr85leo9oZmrn4ONwSORY1siWaAsyAHbiJfGqdot2
mw7rkiQ0ISKS2yOw2oXFjbbxM80HnFTf8AXgLCjy9yL6PX5Lw6UElzvnt8N4C/hsxXXYhr0J+an2
+YELwA8/dBiG1mio9ombWUdkh6PthJrK1gg0Bf/02uJyTIQxJm/igWcHZUUPQjXtH5UAscMi5GKM
OAlWnnnOhaAZD33HPNW5D88PzsPKO1Adr2X5xQzfnfLm+ARIu3NSP6eRq6L+ajlQ/8yLLVPB4j8m
rXdBCoFAtD+k+AOJNvhAXH9BYA6Y0WM89aTuZDdHqz40NDcku2dGKS+J/034TQEtl2lu3oS1dIwE
WDGwMmNHjvBZMmwuTlgz+mkNNgvCUscQVT3136y2eP/YmyT0jR0GiU5QNI+YDYr82ig3HlJNSPka
Bv2Ng3Wx+unwHed8ff4aF9pKCP+crdGc8HT+LIbQgWzcxuSPbJdjBJI03H2O2YAX0EwMDjBzPuUV
wvRBPJXA67nxcqduDUaSPrM49KAQnyTuVUBQED60fd3sVZrWitl/QQzcoRWrhDar7xXRTwOcijfl
b2p8dVrRy51lcNLdqX0PeEVXOS0MDZIsViBwAZw2F2K4Qc+9NkfnpzCdpFa5st8wbvIbgFLi3XAo
VOHnUCISsDuQzLJ8wluKw9OANGZ6LDkYNYgd8dMjmhC75lphsTQkG35fLhSC22MKOinTNwBiIBj7
TjxJgM9gUJxY+CiiLW1AAVTbv424RcAorpgILBovxQRjbtkP+G9gnSLs1KbCqoxx+PWoTCGKdLVY
7ilZYPPguNZwZ2XjIdKyQxsgqYA9iJ8Dxkp/l7J3zDVENzC3Me7CGEJunRM/4vsXn3HMa/1HCVGc
LAEG93hd4KAOPaQRRjUY3x8d6k7r1mC2pqM6ui+elSc3WXMFcZqeAjxBrBFcIhTRfQu0Or7xr4n9
8fC0nEfnacrn1i0pknnE9JLjkC/Q0cW+HH/LHyZVxNw3y3Uw7igKheqIZY9LOA4L1JOp3jSPfzgs
LprRGhgamyA/pCiYYzaQMor3PJwuOMnZgLGr12wTbkfCQim9jPs6Kk25nsiB1Ain5wfvoA2jQ2hN
BZWoNUIbSQdUHnFPZRnpleWDycTLZ5Sri/1Lkb8r+0BN84kPfHhXz088UmscNDiy83j9xI2hCLa4
hLKBBYqRTLVmlWnXwQMeiySvImVFJyQ+M7NbOiaTk0W1GbUXa+jBHo9TfTb7y4uiDXXmQIwqbgAM
itIFYIB1pHIunYrbAQaIgrIi/BEAv1lxLK8IqLYVDcJ58Bs/AK20SoPfB+fLpqHsQFmaxC8vKueQ
/OD8YE3VcTGzZyCrcSwwBpjKr9YDxKPrnAbFt3mi61urZcl4u9gR/ztwKl2izLhflsMKvUgo/kyZ
seDDWYX4Grgh4kF6jFgEm+UL6AowI3sfOiAij7CMweemqDLQycc9PSix+/yUW4xENJ9j9aShlUeI
5iLIx2I2jtH5n6NUcFR+YEK4emsYYn7Ebs2ZQTBmhUQPgscWwa6cPdinU8d6k+lCIlLMMsRJZI5a
Ec5JsNNnV6TbwpgpnGXt21N5Q2OAx0Q88scUi/sHazI3SSVeExnluEC9t74ATMG8xl9SJ8GU4d+r
PY570D4BDxqZnPw4kVU+d8BYDJ6LsxqfC+3UMRZQjopryvsy3E/mopj106JMF/nrTfaS9wn9kFih
wfWaoz7QN0SRaj3ikft/aMWTgArxr606bDWqiXMKck71AzgtXpvqm2kHWf+YPhVXrSOMTa6DuI3x
npSUs8HRqWMlRscRcIwxnJdc8q/Z9x2TcN1eCfoDo5KBBti3YWbEVy4AVn3Uo72AYC/oawCwgVBX
OruMRQfCyMH2l1J9DKI9oPLO2EQKUrVfCmILbvOgXsbu0UiPcFC4nSvISX/UeJvjsMKxqwi3Ax5h
mu7/ldXLB1zjKGR9IxQy5HT4W/z+qG5hN8NPBOCpIXyPeUAGIRnS891vTB/ci/WGaM/7zXSHq2CT
gDS7Dt0bfwtaiAxmPN9jgOnxO2fBUanPXAt5QoBF2ayGP5acKvWMZVivUvMLkYYbV/GNdAKVgIcC
K42UH0v52MtHBzVqM6+gKE0HrDTIIGCuiiNVaHSChGCbpF2A1UbZydJuuGXE/aOdS1k3tfUEaqdQ
8OvxgwbLthNSTx8JqUf7HzYIbZHnjsZXlYe1/53Gv5/yR6S/a1gsAXjWN3D3CdhQjxYVcQU+gj4P
LrmfTPsawSk/qHDFaDsNdyrhpPIEg9mAehfP0KT0B2ivHvv2t1MJoBiPmzBucbLe8HLzlAas0S9v
OMndBQJCuEYppEFFhFIgh4mnDj4CVcVkAfDEq8l/d9MAWN4MEu5AfptcMuopDmhmno+W8yS/jr1m
NMzqYpwncDdoluDguq1Tncko0FQ5Q+7Bza8O+0T6YHDHR3O0IPE3s8Lxkr95f/0HbBi7k6wf6/oQ
6Tv6JXD8//tpkmYZUkLnDicIUtjKp2yPJIoJmRpHqi/LLf+DpqaByXj/0bfUFHCd5mGI/YF0FYNH
G7viG/1ic5RPib/s4M48Bhf9WiLbYGwgNfRaIhLn9Wb21SK4fokoxTFYvEaXVyOhkd7WhFeamKEN
AJ+ZYnSuvg1YltEZuA5eyIq2E5BG8gadqqZBAMZ0KVBXiBwWyZ5wxropMG7plsFREbn5gxQe6Txm
QoG5Qt2GjIZ4LARtF7AHl1sixHW85MnBo4gnESI9IHbRbJML/zoDZmBWBDb4D4I7Wu6z+kTdDhYM
lxCEnlQR/eC6HZpkJmopz+wfISHwH7Za3/wPAjRxYaYO4Gso//TOp/XdpwjEsybZIKgrzw1VOegt
8prsgPUG70i8GSyUyy9mZLjYYwB47FO48OlpOhT5kYEu/CxRFoOtK/1LvIBhNYxmBKBfz0l/qWaT
T565tv+UwxIZMtx026DFje9Jxib7zJ8EWObU00KLgiPW6MtaoU3KDXNSb2ci4JK+NDMyPzMcMj9z
MWsPfyh8X0v5RnkSeruM1lyat/GNxa2l6NmAOLPHMB1cg/JtXbova561O1o5b6ZDTfSSMjxaOtHj
jCv3XJs8Kox39TfN2hKsC2OnGzsZWEO3e9KyAP+ZrrPLpF1ovssy9Gpk123AO2+4jkx2fktvtMsp
Nb/Hl6A9Outf2quNszF2Ji+XOYTTMDqvS4a4i5SpTr2cTKEyCRT2cXJORcQpbZN8BtYCoxmwB0k7
Umbi2fXMoCP2v1tm/Kn3flxtSV8VXnzXc0+1TquIeaG0Ukiv3pnUUonWcu4kHTRwThMyMkP5s6Fc
MR5IH1XCvM/VaVHKtlImQNmd7f5q21IqxyKevK++96As2Jy8OMMyHYRxTP1UzcULkm8Omj/fK8GO
WpEKI2Kwe0qQHXaNtJsiUfmOBP8c7tpXZzAEZ06fd4KfSYByKdOpBEJyhtKgckd918hDMGLhTd8P
SPhokBz5T0N4akq2FGp9QFwx/GB0wzSW2kLVJQ4D7gjVWMyZuLbKJ64F0/tE0orzBb9lfk1a0uZz
apWy8dAZD1n7g/m1/WLUg4B4/2WoY96lmjx5xfMRAW0DIIB2QcUPmAhLHCAg4xTTa4YBNP50Mq+Z
vdj3cOAZnzG3vHbVyaImJKtUF+MBc7D8kW1NmJXavqi2dCfIYBwYW6gOcIq9zcqF3VQ9UZ4GTtWi
0l3Fymhy/mWCpf4NCPd04EWEHMItQmSDjVnyjTJBsk8/NV/8o3FBtyJTykWDyybaa07mlHHTFyob
mxjG4tB7hDchdwA2YZ7FSOPnnDtCjGw8DtZDs4tlpOpjz/jKfKuZBZB05P3lsqIupS33Ns1aUmvu
iAQdg0huNsEbAE1MX6ARfaxHCNWoJMBDB+PTII+bz7C06uMiXTswzs3HhLR3ltQTcw9BAmKu0Zzr
4UJ8Xtb/JPrfLP/Oir+ys5T1OZFmGF9+9g3EjblfxlVjhFvzm1U4xp6kzI4jss6vRk8ndeotIhU1
Ppv9azxr+xePuXUNs996hmlc5LXj7pQ8RRcQp7pkOZQXyzxN1daZq/lbVl4YfOlYQOPbmqr5zNwM
0CVEr/vaBAnnkVnhZTDjvWz6Uj3j4icjuR4hzjE/4VSyRdvMNdqP3Kc8K7tVIC0TujKKpXwMZHFe
NXmohznUJHpjok8Zv0cLYVt8fQRW9YgSGiBYxfuG8sl8/u8AbcwTw21AsXSu6QFR0O4Y+1RpqRTL
ihlB98WtjMAwOgPnnNCrMR6Qa6dTN9hwm5aDOaWRPiUsAa+dsH3vhPuuOKE6KmyNi67YVSM9EAfA
zrUfqTebs2zLn8Mjfay/K4+4+k8og+E+oYqRnldL1LegWGY06+4fXOls5JKni4xWLrANAsxJ8NEx
V3y5XML+fXoz/tKinOMp4zPHDI0LsflB4p3UrUSHOknXfx9ovXDzby6lhACkj165GpyASCyE9Jkh
fIDohKHMxK1aNDxA+xQu1er13PWpP3wEpAYONkfpGpkdQPa2q9Ak2Dp3Zr+XoxloUM4JNkCdg0yK
7Nw3F53i1uSWkRyq78O4eQEXkx8v+eFMj4A7s3MLuhtBiJdrfWAdIkXIbt0fceTKDK2R6gJxQvkV
WIESjKo0eeDGZQsRcivTJ8NmHLu6++o2bc2ZyGPjkBGuZRFiIOqJ4xF2fI9eg+AcuTDVogV8LNn5
7SgbbM5MgfNhiwMcJT1y50GAJd7WXOxk/EdVbyD7sGyTM/d+jXbfB2nEKCcufS17OPH7ixPJnzL6
O3xG2psc/mUwoa0o3xrIrP6Ubxn6MiuXZ+K5uA6I1KpUMFKVIt+ihKQDm+rODFC+3xEOUHjwL+gf
2BdUEqmLlnWMJ1wFsiFJJ0yRcHX0wJeTb2Krt/AOaWW6pGjob063RbRCCiYK+HofehxUy5QYKCli
ziVHxzrgOUDeDT8zsJD5Sco5G+zhB2xuRviGYIvOmlMu5ghKEN5qjBnO6x3HKG4QtFrEHW3Ot5XH
daH+YcUh0ozwXJJS5fSaDhsATUjfrGCKJb4poe8JawejQfvyFIm9G23KHe6B2AhcIj6V/sTx8x3i
bIvvrb3nD7CAooXpOMGxm7gi2UxOtnGD6kz8G51Nu6AYPFNaVRmtMXhkrs5y2MQfFc7GmF4eQXDo
ooHqRP3JeZ1sNulGfdtwH+MHgeH/Cs/IzRNRP350XjrLJGvGhnAsFLRukd0mB81IgEgnkysMwzin
OArCqlI8lDVEfBy62AiYNgPbkk/8FBg/RkLhFnNND2ERWw8KiEnQ8lHOPScnOeej4Zo7+w2bS+Hs
ajrPGGxBAACZaHErR6ZgEVxjUnVq8mYbNnidEcLPTAR3D/jD7IayjdLtwOwxVwwzgjdzFEMNviUE
8XTWk7Y5IstpAUvcquFgfMMWXGIhFAUsjEEw+MjxfSTlWa0Q9Jg+sDyNpxsCCslvthL416Z8AomB
Qz0QzU74gLGlQIcKOuFjkfExBEZ9RAHE54qJATMQIaDkm/WP4BmbXsm0h6gEkOT5LSXmQqnsDG53
Btz9YZD/Bu+juRYbGcnWcV9/28p7VF5DekcxN68w8Cwkn9g/jUQKWXocaARyeRVZsgLgWEscpki6
+GL7De82uyNABpZT/LAcjmY81hAf6DuH9q0vHVLDNCiggc0eUNoNcBLtnK8HDQvX0UhL14ZFk9+D
tRddiAVBUm4or0NxNYqrTUZLu/VzMOvJa2PYa8smLUnLzfrf0YqhbBrss3o9EMeSd9S4oThPX4oD
FGVpMipTVwTcKcVBuaTVgLOBcUFzm/oLAyV6uTIf40cyg86SbbDnmbKrHBNtXXEm43zIWXf/yvHz
bumsxyKRlOg5VBOJg2dkzXU00Rb6msjsI+cy2zJ3nC3whvGqGMYnr0pIu6a8KaCrsn68XJ06CUc4
utgtWFSCgJirPs+rzx4EJ7g83PW7mgkQ6265JjFPITF0ANZM/OR8sPnsc7Th4ALzPFSW6JdBzSmS
s7aLIwO6BXJ8FC71FC86aXKX9hueSjCcMPn3pMOgtEfnILmo6dxkSmKTK51VnR82O8PNqfXNd09r
77yOTiH2iGy8hvobr1u4Jrth6mtdRyVfj/oaJ2XUr511T1l17Fzt51WGjEZd5bFo30/P+OaQ3iBq
ot3tuQosr1yGJTrRIhRpWo9aregtag60LHUtW5RftovEPOVzAEwSfRPbZ+H3EjAvP5e2nqVs+3qL
o7995+vln2a/tIbPFqFZOhUYmDAQcuzjBjaXaYTPwS3yCNFUKXB6HFnpqBx4AwhSMxEgSOF4BOO5
3zNk5Ss5pKYdrL+zTkWX9GHT4mxkfOv8flozU4ZzjVuIgS0lLCsxK/BCeQsqxeYMVOFrxbnApoa8
gmlkSQ4OwpB1hRYJhQb4LaXUdJly5nGw0PE92DzSmDqtOQDC2Dja9WGW3S0xBt5pPbRKlvKV1LPg
Zm6jrlKDRRfV+wMTK0m0doGSpLfzLttIyV80yTUHcC6cDsbQtwxTDlKB9lEwW+NUOnd+g6Z8Pk/I
h7X910n38rDXvVY7c7Xlvt64BP2J1XALr5rfZpC76IsVRCB2K8Z4jFrHzJMqH5NWyqKlANvZhCB8
sn36wMFFZh2bF2lt3MQg0dEGoBBwl3/+8Ga5hKAc2e0Mg+AIt3CB1/u1xcZp4E2UTwHzNIuBhXjb
OlY0evFoTPqLLNeSHcPfwlrY7DgBGux0GFiHBZfsLmO2UPkJnFTEsTH09FIIH4zYeRUSCW/oRtIZ
GXDr1eYZAYTv4UQJdmuuSOTPUvIGyveA3dRKeBzuOHyk8jPCJsQvkCjfApmUbhX+PV6fFxG+cQ9o
M4a7xJdyXn/xiPIahBRHC8QADlgFMweBwDbijsCWqLr110tL3dY+LPmpTdg8BMDFYrho0qWljh4O
jifeoT7nTl7ifWS7xfaR8Oj3W5zhEXU4/EygE6uF0b5V84oYBV6NZAYDm4LeYTOIf3iSJlWuJQ1Z
xDpUH8s4jlmoDhTs3XlZq9e3g201O8rgVaB6sGmFc7O780UJLf4Ta+GRoteiOCDf3nEWoV4Ij++D
FGSAIOpCaOC312ckGiccw7rBDY2en3GFmIrTkcB+Er+lwhDZ0nL8jdqI8cSkmDXZ3HvtC+Niqnyb
41GtkVjTkgEt+0O5nqG5cVOk2Exa5Z0AaKJaqAVwrt3kbBUuDgteVj6OyY+O84XanD8cR3xMDfxE
hE9xgFY+h1CNGBVJck9+j7RDJhYOv+62aNvmsJdDz6/yDTcd+cglk9vqKzqUw56PCb8qergNGECK
YSoBflv3ZD8+yIViZ45JRArtDSoEXfII9AqpiF3i94u4LL36Hd8mVg4+Wsz1mGqE556NFhAH2P8f
5gdeanSlJ1Gd2J+gOd3xiIb9BeQCD8OXCpGUIcMSVUvLjkK+6jw8mBQH+AkvXuPy+aQzS+XyAsIH
NG3t+yVlfhRvitex+Earo7jgZfD1FSw9NwoJSs6/3yN1xe3iV1JO0/P5miavC2cKtBn0XVfvZwqS
0PRoh2X16TTHLD7Ae0r34TDXyUDa9JISIn3rteugArXdpHt9M4wXwvAIk5tiXE+7gTmltrUcaokZ
dh6q7lAlnlot23L+y7TDsrNer4n77mLsAK5jbkEMXmd/NItaeQEuqDlKu5rM87Rb1DO69yI8uz0F
osvMezJdA8EJ5bX5UOFSdsegdrXCt2x/5ap39zldw9dhWOYEi45hewGhyE13SAc7R3spKfTdcr94
BYII8HFw6qs0w6RHuj1Fml8TZssnLNEM/cQfeP5DBnA4JLqDf+mvyq81+VnGZGhnGvssISfr5Rgo
2sO0zeRzJItGJ2xDUbilCasr3yP5ro5vlU2o4UjuMT325XlIr/rrFqFsSO8JlEb99xP+3i1Mlh7x
fZvpMffHak2FODhq9Rr3by/nLf2twJ2ib54wQLAqpOX0B/wd7DSsKVNLRF54mpEz2OXpTGnspYIC
UgkYAF3ponNmE2miBCmQAUDtsmrnsGptLc1PzjneyUXcnZv6VM4WSUkR95HGpVbal+pOjne9vS2i
7bAOOj+t/CeMX7D3PHHdvk4OKuDo5Fgkx8o8Is+pC96r5Finp2k4KUQh6Lgi8GCf1AlWlivX297c
1OaGqhjOhqHvfg/hmpNCgZVm0fWoUv+h/J50ICydn6BD9Twa71G8M6d7Vd9yGUPeqa2o5Tm9YE/5
07C7kDQThXXuxpSu8qyKN9lrW2jbPiQW4MPNHHpk71001wXX95C5l8KeZzu68P6FO9KCHIvb3mHT
uXlBmn1D0mNC15jb3S2xr+wtzLkptjDcmNjbLkq8AvZ1sjeNnSVBePKH3F955nRO7JOEwlrwyBvy
qe0vbfxWFDx6tEi8x6IOgYtu/rfU/+7vZXGl5ZwhpgRSg5H5UkwTaMNk8GAvl9oSsrOJ/RT6ENMw
9aqRQKtXBIVskXYm4AHGdhYExJ43/hmTFxs9lmLZYgmkOC+g4QRpIHunzJ2yDmo80KcZg0XyOqtd
h3F9iJgNeRit+F81HujghKj2tkJ062cAomnpbd9raQkghoWVpbBesDqx0dTeErSJ4KR8yz+2ViIa
KpeS4fLLCl5yrlfo0NVhdPxUdAnvXwuD7Je1GZpto6+YbqjbV7OdpG2ibh17UbR7fK3dvTPA2u/M
d2k8FxaNaUd6qI+2V2s8aDvljImX48yMppkD7Wcckb5wNzPrt5tzr26sZiM1mycJ0oWmkafw69av
xi2WK/4vZ/0iNERTx3ugLmUcwhHIksXzp1YR0dihUNFTirUyW8SgnGTfsCCn75N51tyb5/tkfejF
76bGv7PKfxcqb/zcIc5D6/jrswUZJJ1xjJTJSdYO0ZLYDuY2yFYiBI0FTMb21CxyCr/RarEUI4Cd
jc0rpDPiiBjbybDJD1O578M9KozqOfHOsrdVhiq6fWORx+XJwX5Z1hC4V9Wwio1VkAuWO1uwRe7x
xNFyONn2qcrPUu/CwghRujlUZ2eFvvOYWdPJXUFsMO6dfjHDZUA2ufXjlz+OW2gtNEUTApL29Z9f
sVHUQVfigLHuLy8Gkq4LeybezNJdGOYuMsVvpO6wPPzr/ea28M2NjuvlA8s3ni2uROOKtME6rsWQ
jzA6GAC4BOgjjycIV2nzK+5zzdGTbvI+O176hby7fnLSi87OuMcfYB1kh8awg4kR4lzjx1p28HIC
BOTV9Fq5iSKKY9Exa2f2qyuUyFIl9P8MsBlIs3twbTksBOfR+Yte2SMnklPnALpJuPV/hHzkuWOP
GMbdkAoLPonuiKOCaJG5RpclzAF+g90X1K1O/hvl1CLS5OxGqfUQfScYHcqN4jLoLMNDFkPcpVPs
nuXODo4Pbq7cpviimPYVhvSkecGyIAqaykkm7w24Up9bMw5KMxn45q2F+3nmMsy6TUiUqy/1cOTu
/AQKQnIxlSuuD5raCB2HEPt0HkeuGCsVftmEL2Ou78afyLB14f4HXLArSGf75luJ7XnB426Kzp8V
iwaoi2I6IJ+Mi2zCkXEYpoOGbdMr0svUnuPnmXJOKQRscyjLg6LuQldmShouGJDlzjfpQEmphNvd
MtmAKAdRj/hn43jLis6o/De4ifEAfTwa/JKkdsuk5QCzlxNFXB+KdM3VgusTjyxpCE5/ONILGlSJ
shJrdTBdbWSIWheUvJq9ymIhWYO+kPGOLYZTS8yqOHG8t0zvV5u/Rqto8MhzK2KVEpZWMLmCMYje
RHS/tNM2VjL+QDPb3n7ZVdlmjpzK3lll3pWtB4Ydyyk5OdEi1hfbF5l1ejPlefFkwO4pXAk+BdaY
wRW3qznDNbgYhEFJuv6ynDadxjgEFwB6bg6YpylPscrIkEkJbmVay8+Rj/iEeo/QJRQVBJcPErAJ
ZUKDF0lzkgyRdtWBijSeY5wi+cS1Qmcw8PJ+RY3ZlfokyyT8FgXhQx1HNHeBNVR566R3pzE+sg5C
dsffa2NG67Yj57IENLAf5gss29gHSoT3zMMgjIDO8v1qF1CDmTTumcXCQwBI32lrk5sTtlL8joYb
cGEqwT4vJoIXrmKdYij9IYHSMyK/vlblbd9vuDI+1RW3Iq4oMZLfXOGs7nPrw8TYgfk/RM+DEx8A
GUsMB7FBmykxggXYiudBK3AEbwIKS8aNweuvuI5+yH7w+rW+N5jXdOtSWmUYLakIkGZI+4wcCtIB
rJ0G0PcjjfOvz6iYF7q4mL8qiqH2JnswYey/rYTAzRV0x6/SFoyn19x8ZXsHfmaE7eqWBLPCOTeQ
fxeNQdk4hLmY1zGbIxUb7nwTO6JXUZu2cdQ1U2GuhOwr3NRB7ZGXIphFXkvC9gHMjIIwbnFFcmHb
LvOZokD+Je50kOlFJslQgjUxNhjRuWeMYBw1mYZfL3gOrgw2EM1gsBYl7lXH052zVjAyWLQaLNT5
kM6mVBCdeaKIcODRCCCdkbCv4y1DVvD/RVLOyr9DsZHTldHvw/QYl+epuZTjlZkr+PkVdP56w3Ag
cBiXLIQSFPLQXqjxXhhscvTInCzr0PKJBCHSHLU/KuYca5FEnIZ2TD+zDR7Y6A2oObKLrAvZJVq2
3AMA5uM+D/4EqIYhov9e7ryWj9QFvmXFh3rGl31hacmgcjIm4fCZJhMnn0VP0Az6ar7JravubLHF
sq4MB706E0LpL7cCcxFRPvQpbJ1OvUQyf2pf+IGVddz8xSaM+7vEiExWEzZxvexKHrx5eNcoR2CW
5ONatJ0t0hsKEEZ0aMAhETVWQr5QAsfuIX/gHe4WTv6mqRdGohr9l6ZP0CRmFs4m9hHm9BJ4kPhf
JtiNWVkgtF/xyMnLgkJ16i9Ues5cvnD8bcvzZ0yvyRohvd1QtSLPgYn2mIR4l+o93mm0yZBE/mfb
BjO+B7kWGAdENjCXE+Ali2vV73wp+UM+46hE+ksI2+6JENv7vLw3gMeJmWAXGkKXeXT33hJNFIcH
ABFQsqUlvvCBUdYE/NDYbAfdez63Ldy455X4MfQpYPbS0kDvJwAEx48a4NdzGRAmUFcZfnGI4Tjp
0lXHx/AQfrO8PSWmV0dLOiX2xY7vlccsOnBcYQw8MT0IJR/IBd+BbLGa7DR5W8S4vATnXSUv8ZqD
fQWnhZ+aETrTRLReC7vSj++QDRSFmtwmVAIwBOYpBbWgCF8kzmB5wxsEgRbPeE45kUbDxJyfTd23
LnN+1cAH4tJRX7nG0aTgIuPEI3TA9O7gn2/uNATozaxaHsEQv+Y4cWAt45q3v/HXEL6Kmt8dUaho
QfaOvcmgfdeZIYwtGCkzQeRAC9L9tUWGIzQi1zJP6RyUvKg8qfzQ5y+yAjTYPmf42rLeh+gcCwUl
bU/8i7rEyIMIhGFFxr8jv5M3RMD4F9Gn4szODtZ4wDRlncYvIogk9SWKadWTGYEaPc/BqjRiUNU2
Pw18+tyBLkQosp7/cowoycIoVbxjEx1YOCpcR8Qz6fGgtENqbxUdT9kb49O2d/NhGZUCklWhY/Tu
857SRIBpzKB7as2ZpyOyjIlkn1IxwQ3BG1lbfwLOkzJPjWPYEDCg2WDHn4COQSe2R6dS9F5kmHJd
Ua7ow0tQia6ee/1UHbkht2Sgt9a41d3u2gWz2LhG9jlZ6dXRrPZyDzvvmHP8vmTSlcsqARNz3mMw
1MSdvQH0T8PFqv7IS792eE3nQeGHji8XPnEGDmTUiCS8WWirQL7AFpDapFBwHrZrJ1qX5popz3C0
lbPcXGr97fm6Gcad0+wgPyRPbvd1ywa3l40dDRFUF6Wv3Tj4BE10moqMVVysX4M4Luclq77AmVUU
bW2I4CcylUD/RfCL/vTsT2EL0WCmAs0JV/iYrXiJN1luILo9suQYEW1+K3JEinckCMO5oS9P0f2X
NtW1XQZoWwHzpY8nNUpLnWW12UEDVnfajGsoSzyepo11+mW8imfed46M52QUN7icw4w51sIegYOQ
xBAH1gZtk8MnquewN3b1wuH2WW8HkzV+Y6BUhZu8Ezz1iu6DaktkieIMOKo/tkA9W1gTc9cVZgoZ
k0rp2Z7Fmx1fo/GsrhGOQ/XSigXKTU3AFE++NO3JrjPv462TYUhYk41SlHnZHGQO00+SAZu/1Ndk
ZEHCGR5jrOi5KoMFmOv2vcRV0JNR22uEyURKmuNRBR0Gh+GqQbzl0Er6YeZxvE4hbNFl2w+CoUMZ
CYs3EcqMSA7q4F2nSRqLL0ZfBJDSo89Vf26Yccuk1gHB2HuDXPOJ/4XCu8YggXsckF0DYusu4mn0
ELH1vm0T0ss4UPc422PAKOYaQzfDcm4p6onB15RQsySmYiM6iQcdmb4V5ZDZv6kFr4BIEMDHnk2u
nrk6iZTIXo7LFhmTsYq1BotyExFy4pBMf8dsbwHJDLD4caZjaIk9l+Akf2PzqB5K+dyVEF6ZvjAI
/AAIgGugIalA9yIgUOUdigzmg5rn28u0PwYKHb8GbxYrLz2kJD7wcvssoRDCiVRJVB7OniG3TxoJ
7/042wXKNaWgJzvo+ZEY06QBcSIQTcktz5NTPwLzMRpkXbY7SZ+36qaRNqq6UYhKL/q5Ne0jeU+3
uc1im4tu81LblOV+cNZcli1jXjVU/1L2i63xjRRTX17iYKueK6LexeUEEwcz77ltEBrpAtrVzrbm
4syxkGR0duhdUo6c2bH6dCLyxR42seWma5lztemzw0GwNrVdXSw5QkwHdh2eeqaD5Z0uGScQrQ+K
tLQ4i6/FLcqNAl6mPfjB53tsf+gIZs8/ES1Pf5rw2wHF0ePf+Buci+cthWhGF6q1wvdrTGsCva0z
I4XK9d7lykiwHeMmzFVNuWbFzXreI1r8VHpXLq/frfnVexiU13a4GeBGc68VJZwT/QHZmkVUmhsk
kEgiIS8O/z1t7CNUsh8pwIr3x2NIhy81X0tE6QwPonvE5Z07u87l+9rwhad1N62XjFxULH/UrkfC
1yL95VhN0H94CqwZ9cr+U6YS/rIM2SqXYXzjeY2YyaTHlI8ydMp022AXqTm9MoeQAcEwIAeD9qCP
0eccc7XqMxCCJduLSMELZ2J+mNxQ89+JLiPkjwcsXDJMKJzSBpj2Wz/c9eGeNo+2eYzjvQof2uvO
fpd+KPajNW5mfe16WF6HOD/lEYC+ZdLtpAQTFYgbyL+b/+PpvJrbxtYl+oeMKuTwSoIJYACDSNEv
KAUbicgZv/4syHNvleqcsWdsUSSAvXd/3atb0MIGG4H6CEN7ZDsQHbvkEBgQhuG+jZdA9XJmW8rG
rNl3EiCcD4II6yLRuRVVntyobBogMidbKIHU/e5psI3mK9o6JUDXJiiCrHmMVn/cs+jiDDis7Ni/
/xp8Uel1YRDt8SnR2MS7Gq3AHAh/aCVjyoNBllJEST75a3nHICxddCJkRYhee/gUzI+jO6N9yB1Q
Jenvdv/tNwJzjXmxT8ne1s8WW9wbe41o/2tQraofVE20225lUOZBcaa+j6GwcRzGX7RN8Klt8UMw
zyU4vzSaZe3g8uH4jssHg4HLxhEapzIc7Ri3j+goPBrj45x1g2Hu/LtZyoyzMEnHhbQhewyaknGD
xI/UrMG0cMUwpRGAbAb70vhoFr/G6aWMZvmiohBaNKkeojbefPwmvrziStV3nAk5VJngM8O1IGMC
3uB/HRXcPniyqBJTTgr38Vywk4L0aw8bJi0tGiBPaFiamO+PDYx7isOJ/VQnfM1gxkubb8UpHJcZ
7tmId37dOQaD+xlBSvTiOPeb9cyr3OhnCdEBvmsEX4AbrDmz/fN3oQ0M8s6azth7pzJaciKWcPWY
a+mSI7ceZWy67Y8LjJn5b2pM5fqZLEVO6hwycREoZNYuFcVO9N2QoQhwPp5y44MQvgzrlxGxsmDM
aFAViIABLoz8lU1PDg05JCkaUBPvxBREL4mO87Gt37BgMuVssntczU2oPGBA7ecrZr8s78pEa4Ez
pFRv8ExB71LdmMPljcHmumZcBXr8YHRHCVG85WzEvMbTda8ezshwwzkYcP6cxf4sa17Vei/11EUn
+OfxLfcZDP3UzXPkpGJcXUH54iiFL5ArRgFp7q8KMtWknhChTBYm6awls5sRhltfUxwHLpme258c
0F+gbgz46/kC+p2WvJ/YOaFSMK/YdeM5g3WsXbXhppVvVXJPlDcjhoi2VNWT1pwq0tb4xOKj1c5V
tanvSl4THQsucVTGDqHxiG+t1m3JPKgHEYL9hWSmoNpm68nqqeec3JxUY0Hi12euvsLpK3LMUnav
bkuh+Ke5UrE6gcUVUCE3zdMixo8jrduyNrAKtQfpG3ME34IMGodSQsAcaOYI7KdZLWuKD7jcjjHG
vbepu1X+RY7P5TbSNk1M5gG+wgIZ3iccPtkE2iZprUpvgcn7y65gb9xKc935F3/8/Hd3W3vORT1j
/PmYtMupEutZJHdj8wdjGaccTlo1A+sFnD/tZkvPLPJi3MfcQRWZ5wN8wlWsLYnfchBsC1tLjuL2
Cxv3L1kMlSHNOsm+dJYdJgfG8iwK8DRs7mIEdaH+A6qRG4xpVuxDQb/uTlYOpGMnhs4YOtFq6rw0
oa9vlaWH/xo3cHDwieOpwviDX8n91vK3Qb4G4gJjCdgnsaYt4yTHB2PwODBrP9gnHn5EdtlmW1uS
k+xYDvHy9R4i3YwHaFQAOgCNg5DDVjJR3X1Jm0sJa21gneBc4kbhs3y9G5FnqnRbUQe5J/3K+0UG
+dtFL+tqczFiRhTBh1JJoy1jAwA3uihvbHiqyciSTkkGLOY2bzF6G8oAYhvH0E44a/Lyzisu5a0O
mjoL7xx4saxRDaiRp8WZxhnT555TFIpUwSeR8p09gCSdOXZqM7wH1dY0H7PHLFnjlUF0s5jPLt9j
SsOjfY7CqSzL/Ph+pwhDjXbsN6icv0qg+ap3PJIc8y2Hv7FguDF3WKQLl4ShTvoYr5vI4w4YIbea
jY7xk8Ms2DksXLy9bEx762Hob4AqSg2Blm0a7ilgRPmKTWeMbwDoHGdjxBJW6jVIb4DPWLzISi4a
9L1zBcfNZAj1ZoQkMKd5TDcx+ktRdfE4KQsOk6tOOfYFZ7vbvOtut3VykC3XD28NBg7e0IFH3ruF
ds1Gm9dkoIqPi/e+upBRte82ZxBgZ9K+ZpVcovyQs+bnZD8LJG522nH2xRi6q0KvrfbYhwY4jAU2
NLayq6F+4i30k3DBmw3CSbvegVb9bKL9+PrCw+om9R5HlLEjAcm4sR7RJXD3nbr2lGinV3sqBbff
iuqpAd6w5JbMaxfJIqOEg+o47npUSErMN6W/bCIu8KVqFzhdoe7xsKXjzbIHcNH0nihHxvFoZdLI
1FdbQlZWbfzXs7GFMz0z+Pz91ahErVf8ksl/+BBQ0tAQ/SVAWBaZPKpxfaLzlZgIdszIRM9EH/Ep
5KowbXq9h5wYDicWoJrt1c63nBToMwYP0pUgvOQFcSAqikG8QAZesXWrmMet0uI3OZohvPkRu+R5
XcYtwB4Qe08ffHF+o9Ya9kvsA9LAZEWjLcIs9wcmKiDGW+wxqLUIuSxQGFJmWNAyfa8wn6dPZvqE
5XAF4LKnOaEpeZ3ZyQdaMC6ms2E9yFYRI1GJIITpktJ1M/jZ3QrrREmhu26gFqonOFHtGtQZoZkk
4LF7EiwPZhQBL6wAjrFC8ORt/Zp3rEz6DiOrNRtZnLp8iVcD3wyJyQ0+JXYd+DHQ7jF0tFh6cJFh
XY+3gGCsA/2DdmCskFGmiwUA5OcEieZfc/wEGhkRyTi8oHMGl8G8kr2ZmUUPxWfL/cwxnN1go2TA
l59ltpydToAhhHvSXXHn6Tngt5NhsSVQ9tJvAj4lLS/ojM1s9UCbmSsFwf0Pxyq7Dxc+Ev4OPv1g
Lf2ug69//5ZhKBGJvnv4nAM5ieXnvrv+0jBQ59lLV2yZ2W3wrNx6wGW9zlGtsVgZK34iuZ2FIYa4
GrLPW1K+XeJ1EP5B8Y7aEwI9BDnWVTQH7dBTs2zsBUSKlaXtEuydJyM9S9ZZqK8atnZxyYhRiNfh
e6bvpHgt/+laV5v2rx8bQdUhXRwj5/XV3CTmf/dwcpvOmW4pMT1r23kdIwprVZbrHibvQ395L/9M
z/FoeC/pwrfw1WvLck7zm3VTyXs5fXyv5DfJvEXKVX4OIkv0AntBvsksQmc71PhG3RU05a07+a2l
iM0NCzsnSPAQrftcSli80ccu6kvVXIF58ddSsnylt/p1p6jcT7zA8HbjsOgVN+dQcs5wZTty4kqN
q8quKLua4EqCC2AxsMFEFAyKMdavY1YopAe0legY5VsTzWKCQ/qO9vnqbneMj/K1Z8/CqAGmNSUP
NAEtYTbpDsKMGi/jTceatu9Bu+ubRgeeSUQAfWwzEfFhy11sC41+6kuifpQpJm8Krg7+i13MtyRc
OuFiL6fJKU22jO6I0ufkV6Kir6NB4wrtftop4RY9hM5sp2Id7xlTc6jseSXbpFxVI+gqrJZIiJwz
+2//eJ6md7l8tNs5O7/Luic1oYZ3bqy7Fd2JnCnANbausiR6qFH30DoUf7Y3RB8ElY9pNcbkMZm1
eKN0pCkHHKerFK6gOLm/C5YtZpLMGQEhtS7nLTE7+N0x04/qw1c/xkVu5yiQi3JtIWxNTvNyB8WV
JzSvQ1/Yv3IjUJAPZ+gMaNJrXF+b5Bba0nS5ico1FS5MlMaeci9uhjNbfwkFe5MiNAqb120MD2KI
G3VFncXEq16ojiZ6hn8KBdaHU7Vjpl4XrgIQrCOSxNfc0nE4MIJjbEmMSWdosWc9zwtvED2FiosC
mZkOCQqpXd13U2lZQAlm0vDTRWVRF5rRHhmf09wZkYNS0OYbSCizFLbEijLBXnKSdtdTkLtopUV9
0+tzVnlVdQT/GYobstG4Jzg8kqLEhFBAxQ8OLzy9XPS/wb614Yfpf7R7APB19GEpz3r3qw6tukur
DM1RsytuxWk/pIcmPaRcN/1BeB24tRFF7Tb/yMPvQv6A6qNVIMjnsvGoZO54iSdbgffRMbhfYnOY
OnryCDCfJu1UJ17WeQGS4dXP1+2boR+yjiILMOCnadtG30n0nf4Re+CnXwX6XqEskO/x9wcP9ptU
HAvxV6wvY3k9+ravOyGA9h9XShc4FTTSbNd0VIURW3Br1EBOS57y7HRPNM/jZ1jzSn+X0pK3XMZc
wYZZndkNovRmMg58Tt22VLY6O+PXoZcowiGb0Jwi9USZbzTwLPD88tzbifbda9+p8dXUXxGB0HFm
3PeUu3ROpK9+1RwttKFNNYqF7t+/gsGMS7nil2zz+C4r7pmYUuTh+cuPrDgLhFy1h++JQ/jEyHyb
g1sIdxOsVYRZahx2Jk5h8Ga4gwtHozUMB07ozFvtqyhcer6yS9SfE/xAyqlXjiSJdgPtXDv6pTOC
uFSX3TnBU/Onq+8kadDaMN2/5PuLkN461914cKF7Lmh1UYlfziNmJ4NrhBg/m6AwznIMB029XHOw
Yc+zn/VH/dR0H3HzWYar4MYInQ4EGhC0ifXfDYF7/0SSOVgK19y4vNTzCzmc8E0HyhiE09aItjqF
sTqQQuzubrqWSz4rx29cWLN9tVE797X4BXawKKRMkMlDYb4xI/6/FXGPcVVxUFoscDyqlDn+xKEW
FjQtOF1zNIq3+Qu9HxmX0AzDJiYwKY1VxOZo7poyDwkGOq/s0L91kOvP9/dB3hfl4T2ltPQ6Z+Uo
MaEHZrSOCeRLa07UDdrFyNbs3PXVfavqYLK9bdoeR41mlmPOw7Qhnu/pCqc85vm3aLzY32G3EoZ3
vdjIDFcg7/9fYIfUChkS5l99xoP6bOISJjFA0RMgZsFjT01irV7BxVbAqOkAR+hN2MrTFquayqsz
tmG9CxL2l3RAUmF6saJLHF/U4PzqlqrhjoWrKijHIAV2g7WFvUFzC3VLzMXp7GNDD86M+RQMqHg3
vOfFls6SqJw7S6bREXZqQasHnmanLSCFOPi/BsQXdXf+y28ogfOvu+4f65e7hUGdqOyYPYYzZuTJ
2JjENGNdgvNa6j48eLNUhE3iOeWtHfAk/IAte+weS0lmaCTlj66GEuSxe9FW2niASlGtPDq3BkIj
BketuekKzauO9yF8iXVt9/Fvkk0hgLcvmf0oj1X7tUDpG5bGLAS1xkb/b+fFPgV9gr3QP3EMRykb
vX52lNpG9EDtA8VJVVxO388afzSWbRAToAWE/rT/NUm+KjVNosDUIKG1HIVN+GkK8kLno6N5ZwkJ
re5vSnxjTk8RoMzBHpScRILh2SiPRHqLKW+pFyzszADddhF9fmMjRpWaGknIu9wy7EZ3pOjUQ02G
/qXMRl4UjzzypPCUpB8gE5dS8q6Hd126VjWTPd4fEtyIC5CyYFSTSLM8Dd7dTE6AWwh+bAhXvbmM
MjZj2IYo8LiUHyY6sngy/eMgHikfAMriY3du9gJbbXFmCmlfZEVzARaDSy7Ph2c/uAWPBe7u5EGv
zlh8q/mfSfvW6QnBfGLn97G50DQEZYkvEZVYcJR5KZv7OGk6Bb2ZrhXZ1tkvvLbia6vzUOhmf1nb
rF+AzX6gS+2worLAiBn3z9ClmKM56YO7KL2/hOciagAUfLTpZ5J+vpSPdNmroKOOrApBR1R0X/iE
fmaJtSGBd+0VbzhzmiElwEcuJjvF3L6arfzaZj4FOBt1WQfrWJydbYa6ZPuIYyBgEJudA90Oza2c
u5g+LcHBn0rcN3PpmMoqW7FOFqHR5fRecNUsG9pvfI+Hocm8hGwq+cNqSxSH2zS504L0Kg/dCDV4
wZuqb+R4p1MdX3PshcvDfo8U0fzF3y8ddLYTLb2de2WEuYmBwTGlHZK/tTU/1HtFCgKrQMnpAgFN
L/eYjMVgGfZHIzklL69Lz4V11vNLbIv0PBQfUf1brX6TSNM2VE5LXE79nXV4ao4+eYl/JnGSpDHP
KVuWueiJnk+ffuRVXH/GyohuF4tWGCiEPCoZUrkvdlcWobNDtKhOXe9p6TkvLjr8bkCXe2vcF+mh
NPdhejBe2EX38bhXpFVRXbmgu23WLOrBEZapyhCUJPIxiY9KQiJvj0I5xLMRStyRkGX/zFJmgWki
lI+2YzcxTuklrFzrjeLy2bw2bkYRh9wz5K4rHDUgVO6MgUO2Ft9SRaKAJCIq8zAPH/xoHj4EHJl9
ZkQwKGB/O6J575hO8FROLzFpksjlN5ErSUdoBxIF6Jz+XEyU6tsWtYKgAfaa+WEACBg5FDlT+BBJ
JUVg6GzA11xB1pKgCPiGFFc6AzF9G7D9m3YE3DE9c4NcUEvx5WTqhpNiHSQLxBrhQ5g4Gszz9TZi
yifyDfeMqsXewZ+j2+2zDL2puozap4R9DebbT7GyVO/ZtYF/EQ70yWqLjg8OjRS9VPPS2IvVU5mT
mZev3XhJqR0fI1cGM82mCQLQ2qqWnGlx3KjfU32EAKJ6JGNkBIZ+w+GcA/6L6MmRRyD2m5CaF+Yz
/2YuM9CUcVHvluZGLAUbKy4XD6U2Csnr4ULOp8PYI5qajVqnt7vRZ+s6T3w48QJ2UWrcBQNukMsL
M+iAMeLJsIH4yZxlJ7TKgZ8SNDIEnJhB4ibrL7LKXXHldekYT/gzMrxwLykOigaA7scs9aSOx5/e
a5VZGPfyZ9+tRJLRhGon22IPl7+BtWu8SjnxkoTMMeR5D9AsiEoj/1P5FNiR8kghQBhrCzP7DygG
QYULQNeW+ByDZ8KZi0f3WqccLH9U4UliXI1STDSFrAZwMItAF16hOWliHJD++Yhx37LL4N3kHWgO
6q2Wrs1W9VrzzlUoe4O5jhJ7+px8qkZ2wwPDV8ACCzefi5gpQOBg+Bmw6lvPqLVVzZNjez52iu+V
eeYwXQG+HXhi3YafU2yc3JI/KpjNBBcEAI9dmi9BgWbtsWkWMPIE919dkYSfPHZZYHowLLkzT3tP
cTMPn7AoitGmckPfVjE65GicXo0l6A+/MY8mL+wSZyPlRHh0tmRi3ZN4icTxGwtyFXDnM8o5UHdU
NUUs4bIAqD4V8eof3UweEiL6iK4eCHPw4lTezVqZZNdOzkKMqZOa56UpArugX3BNGQ5Cdr8HaCVE
K/wAmHHMzAZ6BvdSjc5+SrG3jRsKUEEhradnR8IQMeV16Z74yU0fXDmpD2RNV1MIEW9abjqyYzwG
crvs1hBOAkfp6HvdDT/tBBAni25rCQBj6MpY+Mt2vESfMlImxIVuq+ySgjzHvGlDpQ1ieMZL9MKR
kwjWH14Hu2qCzMy8CwjAJI3kPUofzDPcib0bWtj+qbPPF2ZN4IETaXAIMqDNR0O9wGkR1gQxRaAD
RImJvb8AmjEUB/U30/VoNMBIdmHwiz+KLSI4+PgH6ieYJ2pRKlo4V/pBICbT2e7kRe1a0efoIwaC
6C8b/BpjTfTgL+kxyxJ5cCjufieTK7dvU/+QkyuRfLxGYQAFaBVqX6l1FaK3AAcsPKIjW4FhuIqv
a+pfC2szvJjDHpT3xsZ/y+ueYYQ0mkg2XMOBehZ+q8DQgH7HvJ/vNyEIP0EE8CpZJavyHMgOxMI8
5Vl8QMcVrvzZF864kCzcUfrCy6yzr6ZPjd2JvgAoqh/I1WJ5Mz6Ir5Y+ZcC0lKu4G07q8Btoovk2
svehq7t9860H73hkEa55SzTy2zYW4xcPXkRknuLRgwQtyjTqMvYqSAjD/NkRB0dfxsZANTzkAHbA
Q3bCssw2m58n+IBd2CCPS3f4i9Gdt5q5lnkc+bs5O09z00JFjQxN6tWOqAC9Hr1NkRpTQMg6YvT7
P99uvI+DQzh3m4Aoo0+5h18Gvie8R+PawF9dfcbxY9LeWwIrLB3VbOyFaMHh/goqKTNs/aqTl1Kp
73OxSVE+B00QngZM7DvMeCj0oXVNy7OePRW810V+ZCjMGd9iHIorI7km+IcBExr5PajfzezpBx81
LBP/kJSHVLsMS+hOqehJAuKDFwbngHyu5KXCSVnidlYlzxROuXTUg2MCCqF05cpJ7SQ/WDo9UV7E
UEaC4nw1BjSTN/ymIVg7JwwB1zDjtDGjleoO4YdTQyNs45KmuT3iRsOwk2yLxh5xlyqz3UHCYoNF
kLEMNzr2zNbyMEvSNAQgkKcMwXYSxIHx1GxGJSWHwuS2HVFErnVyE6trJVxIF1jdOdQ80gUoYpAK
h9minLbrf08erN94Pov3QHJS0tEMH2qKN/DaMII20ueUPueU/pzJF8+aeZKsA7WWBXTz7CchzLUo
4i7ezbOvdXA3UUnFDXyKufzhJJMhd5I7vHbkL72/+0RRx70lrZt+m6iUec/Wi791/yfo/2j90kyw
ansCVuXohOWylt4K+arRYXH044PtgpMkE2bhcvRI7vMQTOvjq19kvFchF/UKQ1EA2mBkZo8Lkak5
aedDnnnMK8B7M7FipAJGAZ4kdwBTwbS9a+0tUTeMo+JuxUEk5czqA3GKCDQQz5blndmuR1jLF0yM
A2Y3iCM0SdIdt1SD+fwigkN7NuO7Fd6F7K1GA34Y3dYcaMra2zxvX5KbPwS8dWynOGvjo96Pl5Yj
9A+z2BXxIibHbbF5RSiaeyFZxS83aN06gH4LVmzfpoc6PcT9YXTHcU80uWQP+UeQ1inAtHHPNzIa
cJcH6EKqca7lj0Ra9s0R12Ucb6KI2odl1DGGAYIrbFPy0MoWhbTTlpXqfb9Y1CqXpnT1ogkbJBbu
kHVdE8HTyXbYRY0fd6dmDmMewgFc3Q4pObr0ymbu0isI4cg82HkWuIz6tG47Kmi2LEvbIthSLDjr
PdM1DBYaXW/+rnntRmubxDTA7jIImfy+tAXxbrmyuM/So9CdNMPz5/36rgqWL+2q+3b1uy22urWu
aJx/a6al4F91/UJYTL21E881W0xh3PiNE7RO93Jy/lc6xMOHv4BrSN6yNU9jcAnvwZ5AaMVPlrr/
z/9SGGavlXTL/u/nVJvyrAacyNyPXNF+IrvFtkoiJGMzPspcrC5EqXTrPxzdZC6Lv8oIOv0pAXik
LaHakpDCC5QKOOmd+NgKkNfWdXmrB3ccXHFwVQ6MGaOfU12cLPAB5dH4y6OkDEFNLRQa5nD7mXbp
70xK8dJtiHN52CXVrNDqwT4F3I6V5vGS3qX+6VNYW6/16lZkV5Oki+zxnuVXq/ISiJXZOW3pRH1L
mkcZP+PuhHzRhU42LF+wV9RVSY0F1p14S5kIuHNC6sSicQVFP0OrBHyUNTdoQbWToE2Nv1/9hx9+
5PS70lMFUuMjCNyX4ox0FqeOaO1Cwo6IaYza2C5QW8mZ0uf62xRscXxGIhu/2JaIWevMWQxUB7yh
KfxixD2JtQ8eCjI5VlJa2SlpVbgnqo32UEMwZ3MbX524mUl91Daj3BLM+9xlsN0luDf9eZNPLkCi
hO/BFSt5kbKL2KvkWys+ajGKKsIp4hM4ieegPNj6JOwvx3fFvJfDnrk+VLCXfGVcwF4sjc/srcDF
+B/GbawhqtvYCkxXZ3FK2AcjCAMIoVJqpmyS16dzxeuGy5ifS6pY87u6+GV2bdekEz+RpB4ALYqM
pVRP753doO0sFcLoXJ+t/dRnx9eCk98ABPUzLfalTkyEgT0/265Cv5xNb7gYVtBtMhWU+766jemj
E97UZSpty0uGSjgtIBQL86w7Wkgpzdvr2qObrJvl7rdxp3CUpwtXof1sEzB707ZFuGuGXUix4Ybl
KcT+78/L0+zjGO6tb1sBmPG7FG9+KcNoZa3Z6/bGaP+QyID+R7rXKukzO1vJOcy5yTeh9h1EjP1c
epYWlvbVlDeUe734Tspv7IF5srPeLeUuaN8jA2C2ZMRBdbtsnX7PXRwZ9CWcfeEkARbfJ89U24u2
GbgIoKj2puyN4XHY/LLKKdeVGqFd41HU0/ECA+iUq8dIxaF8zAcHDI/+tC6sUsEfkRo86wTNgnzo
MqroY6f9xOk/69fZwLr8mkdBvB3IWftfllUEijmyy6TwsaGbqD3F9tAek+QYyC6dqtYnCtge/ok6
zTVMbIGCKlnoPlATHOgiqFg7+vsCOmPXwLsA19C7rfEwnN2WyT3S3WKPV8wXDojphtsV7L2dLnW0
n3LzoN2WGBTpYK3WyWudQAF6MGNEc8X/Vp2AJ1BHBeHMUvkz7nAGm/gri4tey+rGsDd0fTIWuont
edbLS5enGE8M3PnEMBZ4D8R+gx2d47hguV26w89LjRopnGlDtwxm9+rKw2jcvxAkitUf62ExcpSZ
XC4lfTMU28FchKZjJkzd12zqFZDLG3XYtmzCNey1Tmzi18Zi5w7y6vVTmsltWhnUebpx4/qxq8eu
zOjAupX9reLMxTiisH1GcTilX2dKSJiCNJ9yt22UrZEx0N4mS/47ahLawZlyZyAGGSwwEEcUTkAO
gQxi51THRh4nUj56QTmVg0Mp3UDyKDnU2V793g1YzLJ92dN9RRTjEsQIqOwzKf6olq/kwGFfwDaU
Own+0OYv3QcNhdGkndJ4RUUCwDFSUFxQosxzdBkjUjaeCC4j2cQsnfEm/TnyVuILCvECkz3GOGbr
4zuBp2kuT8HGiY/etzCSnjnDi64OWihkdLkSiitSpARO3xl/iosB7sonBvT9OqAhQnRx7YPbEMQV
h06WJYZvsoDYuRM9QnCScihfwZIpdmTDIMAE2RFWkY7jN0NvfsX6ZZSznPvDF8CMvYUPILxZ8ZWS
pCh6678KjlGasGebPoRLwJbCuNXNj4xZuvaekf1akEMo/gokUjh7Vf/5SDV8I3PXWbYQY9jQd0l6
0zFEak4cnTZY56iIICRJRiKep9915GH+ix9a7eGQiz8Bqw1MBnW0LJtQH0oO2QnscKSB0dromEEW
gqhBmZsW7fgHYhI8RGU+dMCVVERqyVWcvI4wZ+qi3arXL35MXHeljc3BeqtEHDxP6KTVw8fkoR64
CNof4YzSWhU96afKRvgDQ0Eu3/+5DuQ5mhVjyQgpS+EMlfIBrYQ/8Vpoj32CifLoq8dQQPO7TPgR
jLOSgG6C1AAE6POl/c6JM8crBip8TvSOs1ttvI6h1zxR4efjRuQn51XOlNGBc8yuMK8rfAyYOsri
N+q4SP+KfMIhSB6aEkidrBgxLXGhIektXmur80zde1077ZQn3ks7+bE3uLoAvWiHZNk9YkzpwS7g
K7E16zlYT8lcjyR1FErY3/tho7GSYWlnHsgonCiKOr80Zj+YG3lpsIVV8Q/pONYi50XBDr4X7oWd
ke4UeWstWYNjzYFJAxUFSmld4BjC9HVqAa08AmiSLIM7s6TbiFLtTQecHNUPcFVwYZPEloIAi5R7
FlxcwZtg9XJ4ks9HkDYQUvkzMvoIHzrhW6mHBEVBTlPMzXsKp06LXDbXGWnGcYsrmXh4yCVLdI7G
8wdcDBOHEqdV2r//ddFQmrs4secCGwQA+0x2pMW/9+zLj0z8SqGS5RepWYicg4K/AYklxu7MIc41
a0A8J1ionm5bcC9uzb1HTPa0qcH6PyETojQSYaDeJH2nhWnfUZLn0s2OcmWos1P1azYhQ3LNwzf8
RrBnGJhANcGmI/LSaocto5a5i5V05s2jDUqKH3X9TomdtdibFY9jD94np97FtKF4LTV2vKuqeUpx
ViUOGcMJ7Ocho+4nXUmJs6BCYaOJG6rS/rUZ4k7nv6jlO4WGCw2CbO5RpGlIZ3YSBNm1i/K6WrjR
02uVXiXGG+2FI0HKM3LHlDFT59m3Wp6i5vD62XlzVOohlZyS7DwVl7S5Nn8Ek2Y8CB10WcT9SmJJ
6kTWBNawZfuVKEtMu8yB8oQBi74M/850nNQ6oP7hK55v0GgO9/rdEq60ns8uJiUD8HAFiM7DB9k1
iSDtSguqd3imtvhvVWoG5+cdDTqIrmSEw0dRbBY8x6IaZQ7LHxQkM3iDVMBlFOwj828242+PAonc
8AgWm756aEeAUYCl1E8wy0Y8UaDjb9TvkfoBfwvTXIY0Ncwer0z7b1bc5LucXSaoBno5uV+2GFua
iI5Vd4zBobBlpx+VIIpHV3l0sIzbq7y+Hj4tEvEZJTiiKme0WXZ5ALPV21cgI07/YJKT6hIgpV7P
Ammxk46Cdk6Aa636Z6/xPjLgVodbyzkGs1vnCa2HjS/Tf1va7+QNYqDp9Qbm7H0quZw4WZlASbRz
GzfOImziA2xUSGAPuoE6MjvCbFLHykZWrScyFzuaDm3KlsYdd1Ip/SEDC4sKW5JqVxp1AUvCabi0
SKT1PXm8lO64E0M47BH6diIBh1W+3veefJtqeGnUZ3OZtmec8aw2Axs8gO1KtWfyqDWU0rqgcWhD
oRyHs9ethh0I14fELHdDriwXaBF4CNbBDkaNJOwBuuI4I1Pbrj320MQWICVRfAesvvhrvfXk0IHO
8QUYCDJZsOJpAZJGUdgLkS8tFsWK5wmecbhLQGUr2qh/w8BXsm8GlqDtkLMsdJAtatQ/fjsUXcNY
KvPfhnIkgdZj6bsCMDLKT94qdCAVKC4p2Go31z8Dwz90wNPSJwidYoR7dunBbNgcJzkXZihSpGEr
O1vMdnWdzZnLTzGB3nhjqSXxrWxKWP3Fsop/5/UnFUYpxRNA5c6EdTqYbxVIFQStcVlUSKNbpb8O
9ENoLj6DEr7cFx10GJ4AsLyT5YEySlMBJcyUTetk/VijUQSYtRwr+a/Bd+g+UA7Tu0WRBWSIxxT/
bijnOgKzI+CEs5QEkIY2inmbxZQDMRwSpYOuxHRk9MKJkVcPV2RPdQS3IOwnzN8rkILyJuc0iE5L
KzHzb3XTYdTM7+SmOqZj1CnFDC6Qh+iswf/bRHtEyDu1fS22Q77vaPODKv+VLwCvtUJPPnJasfaY
s4nLE+6iBAgbMnC8f67QgctAe5/Lt79wryPPIt5IJYofp6PFiMF5jSQOylJw/8FxMdDyConiMUda
ihvNzkgtGhvTOMYsrFDxgktVnMEPimDGdCaQH1DsSAX2sRO8/mZcRoaySrj86OpWViAxia72otOs
AVuG0h01OKZMwFiW2jsQBSRPvhv4RaOij2SmNdoEvATqm+eY+MJlEoC1F29Cy+J3RXKlmTWBWCE9
y+5DUpbwDYPXdbSuxoJwOWscDesbIz+nxN1YROoVn0JlCy7qbutwSsLyxkmCerhwTxTL4H6CGH5O
pfNEUSzhcfnmd29ReW+Uu6Tcm32erfguUnnQ6V4UD9mMeqb1jxd9ltSLxOUr38Yld81EXfFXXZDe
/m44k606a9Oi6Zy6tYLkSzLd4sn2ZvGggl3oH+baTy+szrrgDXbtH3v/qBfHSjyqEhb6Q6Pum9e+
XJz66PCaGIW6EzAZVACdcg1HQsWConawumPbnYKXRz2z8t3K2+BhfKsxePYTCS4rpGFxR7Y6XhIX
H0nD9CQXXRF6CWn+wbOlXao5PRGPyjE6V/1NI4kfO0jWSNKE2wmDoe3Z/0ICDOZKd2I3Jl8hYmxo
XpJUeywfenfvulsqrc4ZMQLc+MI8+JibZaFvu3JDs/cC6grRgmSE8gltWCR4cxg3pNXgkY/9PiFR
MCcNGn2vY1UNvQqQP3nNP2QaAGdqcB7XukVUP6WpWFlou9lT9dNQRlKhwQkx4nzAgVzibDWeaQXP
cof6/I+Cwr+Gz0iWDdc9tGmuYMDBX+1SrufhBe2z1TArmR3nwoIO2PAtGLHJzClKguvolDN/VFlB
7CSYyMVU2aQTAYvQEJW/6gVlNBo9OaAMCH00mzJ6NFz+QmTzDenRagx+i5zsgkod/cC7O9VOSei4
2tG3RPIwmaPxFdc00x21ecP+Plu8+YP9uSEuwWSodGEAcEtzI0FSoG2+WkO8vjc8Bzklp2jJr/AN
kTn41Ele+Hs8nXBlcAOJA3w/18QVR2oba3W6G1rqfNCIyeFp8YoOCrcLv4X/8XReu41ja7d9oSLA
HG4lSqRylmzfEGW7i5kUs8inP2PZ/9lAYaO7d3W1FbjWF+YcM/7qZpd6uOrJNZwAFZ0DwpuACq4S
+57GV7z3OnKGGkMWdFMWWt2ysi5krhnwBRtWwXwr0O2TvsTsP+RBC3TWiATPVStgsCqHtzqzdRFm
s0PKJdjtdKhzPmlDA9WE3HLdZD+vBPYwnCySe0bM6Su2RsNcteYlyy3OitHPpWHGzopfI6ZMgpKf
QvLOPg4qM+8vLgOIqhxJrEehT+O9FUZrzyiuCiANFhuqUK0yjOYlBGj8f7wKcvZfae8nGx34OkfN
bRHdgU4R4b/HcpFjnuDVXt1qhJVQcb8hN9Hbs5ldIvOsvTat4zX/Yv6uutbJbUpuVnKLUj6Lm61d
HdoFTGnXqrhIyblV0ViTBLmrapKXNxkGC3z1P2QjaxDKE0IXy4kgLC9b9uNdIal8WEI9noJ3y+Sm
+wjqD7n+QF3f02ILJkfObJ/UOnJceFV4yK50G8+HwrC98lpfYmIUEA2DdnFPPmyYiaRorUbwNrML
Ibbr3eYfrgy5OPLSodXytk7xVpvBSom9xlq6NG793DG2EIpxFWF9DZavI1gzbB35J3xP6A5PHt8f
55ERA1mDFeIiKhOo3p+1VzouwGxw9CL0I26rl+C+tzfzJlK/egTthP2BzeHLNIggMPLruPfw4sG0
YjNc4pPDrMHSFOd3bRyDeV49aiKV+muSo2RHBeBOqEYYEvKX3jOG+jtj0s4SACNL34lYIoK6SCaC
FsTocfTraiVy8Fz2FSm+yteSzMFfUu70BY1D5FMT+UYIV+sSi8UPILGPEz7AiCeHSvWwwaRBahPw
mNrF+KlobpQsGGjyNgkarem3eJDRiYULAww/uk3zvRu2+LYD32bP9GOXhRHBd08m+VsSMCOrv1AQ
sNcZTxCSK5pO7noiiUgGk8U1Cwc50s+EWmdTO39S2JIoo67g85CH2cxSFHw/jxnqvWwBs8HhzgU0
yUsDRkRX03qp4sWpD7VpugDzABjNQ8n5QfQYm80C4CTAE0V4jZr4wYNGXcXLY6FuJhfWtSrQX1ZL
YX/juCPJilpJnlaknJNnVRAT0iPGZM975xSFfst7QtXBY0iCN14olUUVdFaDPKRF8sIlJ3bZfNyj
OBU57Pi9/MbgZjvHpjmzzoVnMdh7voq58RY/769sXTeEkSzNmY32aRlV90a799XdZuBZ3cvgVmBP
QNpp3A2Ed8Gtaq7KojaX5nLRP4+mfDSDQ8gS8YoVvJD9iWUpz2t16l4Xhyqi8yIilH1j8p/3Y6ef
2Weq4QJhwORHplhiDoxInndtnbMqrr7wUUV/sYYhwiZfCaSS9uI+EJwJvACU3dOOeKRpxA0LJakH
50e5yxkPzE1eEahj2qv2juvWkW+2csHZEBlrs16T6TCNKyr6X8MwYTMvdYXahxbMWiWAVPlMutmD
kO3Q7Zo1gS7O/2/S23Sdt2tINOxFfl8H5DltrV/ImgWLBESUoScU1/E35NshcfWhKe9m+FdqPuvC
g2fSsBHAfzkV6EjOKWUM3FJ2VDwd5Rddw7RHrxLpS9m8FWh4bRR/eXj5pcLVEqFQm2jZ1pcU+b51
eqanSTs4KAY7pAZboB9081huMqxD4jpfmTmBBYitAMALlzB9PXRN7YNZE5Ho6J9aRkY2WeVEL5ON
RGTYzSKEnbo+vUgpfpelTOIcyxTnkfK+jguBS+Urz4PdwA9Y6RZDlRmhOw4gM3ZfCKJoS37/0A5D
3YrWg06JHRSsTYA8NNzwDDCCDRv5MLCJBTiOydXrrNUMxU9GKh29EW6aBQOThvL5J1mZscIUzWlu
mCZkQil+Y1ygk5t4kZQrzCLGE+AyYqHSIjyHPwRfXMYhgHWKpLvWo/nhk2xIumAM+CVD6rUFVFCm
aWGpLCN42ZPv65b2yiKlJF2ThjXNVZJGgn0f7I0n8oi9Rt+9jL/tGqL0luBz69zrpy48ltFevmb2
JowA5q7tdhWpPsZpODBs3wAnDMs0AP3Iz+01plc9fSXCACacFGU6L+3ZM8RjSRuyGv3YONj6wUF1
ngjLaZsIy2mQ7lCsBOap149VMjc5VcGb/CyGh1NH44MwgatinXiFhSN2w+pTZtglrRCwUECQvlpW
nxQCcb7YEJLAeQWKyxqZQM6Q5RR0PMTtqUxZ/wELo5xo3/nDOeaQ2cQwhHbweyAQ0QVR6ynSidOL
/MDMpaijdo15UIYP2A/i0GcxISPXW3OYbqhensjc8j33F4fqxGHA6h1pCmogAY14njjxOPeMlj6n
+KLoxNsA/v9XMmS3t9IvCLc5wOyphxmaeRDhnMGwjrhW8JbSFQWsCohyIBpN34CsKJeoelJlAY+h
IxwHMVsncOK/8a4ELRX74IaRBmhO0OzTTwNYB8PDn301IsNx97TJuMLTs+TtqN8EIIOsSmNDGADp
tbykCn1NsdcOiGkU1Bc4Idd1eNY0mIw32qgKTJe4hyHRCZoORcRC+ybyhyo70NdgTTh7YchKAIl8
AlSV3n8hlAwFWIofifx4ltESoyHczUuNjQ/EmSdiHb+g7o/5UxVtxsfqOt98vsY3nl/US6C8wve4
Z2R2bbsTVCaT5cNUZy5lMBVCQdxHB0yNdedKJ85EfnvKb1X+xpZoIvP6rXCQldwij/qOpSHkHAmZ
l9h5t8mG7xTbbpKRAHz1q6Rf8R9H3U5SkMUPGvhB7tObZrc4OzXdMUmORXsQXIsOjvAjQPc3T8cv
ffqUk/kvALLGIqzvwk90Bs9uRTXTYJpl7NSfMnyY2Fy4zBLRN1HXlr5G9i/JJvpMUahgNxk/zWud
f8514yOw363xbbK5llYNoaYauuBdxcDTdPmg+ELWzNZwCTnoHXjwiOu1vIQKLFmz86K6rLobX0N8
qvDloYsYpI4wtWE0K+YP4PTJWi0td0Rxj+onWxJWjmhrt7FJi7raiw49JYKHwB95ykFBCDqWEPS3
S7X5i3KEAiNlVWeB99i4xReNOOZaXgpardKXFWsWxQgh7jxAVCMUHDQ5QMNiP5UBw+5f/YWSGjYM
7T+hxQCnTBSZ6CriGHz9HCNxQ466eeKTLdlBIHVpUMQtUxVRwupVvaERGTBXjkeoUZr4d0lCyG3S
6O4MTQDDYL1mblKi+ebSTLbZKtzXxNDC/6a6pw7HbyCsCfTq8k++SnzHbm8mfpX/I8Khdv5OP5lM
z2zZEew2rUJiBORVdVelY1GfOmlRPN9l6y3r3uzsIS9Kiaymfd3sinihgEeSkfbC7fMqYtMAixYw
b7ZhckGZ0ThHMVvRRLdlF6AkMefyI1DPEDhDLVuWdzsRkaMQIfnQpvDc5AuHmN63tBJkUQfG3QO5
wTuovl1Qb5DVlCxT1b9jMre6nar8ldO3hjkjIuVkAbUNS0ZonkhhZTxSYeIltqO7osahm6N/RJrM
Dh3iFlZbpCZ83A5Yi+wTrmlRY8t5hyLGblIF+UudBgDHHSqfBTrFCXcsxYkiVilYCbnxqEQLF4IH
mu/NE7hNtcy4eLmCmCwW38z/dbChpF3RHsjCv8pflx1zrPnsdUY0y5j4dwxZLzy2B1xgDlM5ylQu
65qS2Q1qReDWAZigRCaGimk70mF1lUMdZWQYb+GJEF8J54X/Fje2BmooFtN7m2zw/jaA5UKf6Oxl
2KLIIn7gpMyRyL+oT1V9kqUfKFewIy6rlHZPhUynvaN4TfahZh/m833o3hjSSEKs4WSocHgBh0RD
28MOdieZ+3puPn316QOcCp+rxlj9DzjVWWt+fmjdxgfQ9O7rySraS/5JwL/xQnksELUc6c7coZWO
N6PEEH1FKWj3C4fe+HlDKpsYPNsIas7Zz9JKLOr0HU5eWBkRWHnXYs/HAfoU6yLo5qzFfikXxHxG
/xjKili8wJ+9KFysBTpomy27IOGHrYcJRYAtGk8QE00G9eN3/pZQkI1HNhuMchmk/hrspI8Elx1r
omZtX1qLfKu2mj2wNL84iA5eWvtkDzL45XfzqQ0kmMYzVr9cYihjgZ7CdifwjLEYqbs8lO02ULdq
tevkIyNlSGCyRz0pkwWxBOjIxouXxsaLL1KfMSTZm+ORP6WfMw5nK0wmFQYoZOZEmkK9ZKdBEZaa
fjBtmvwQMg+rOJJOFUb7y1fEqF8jncdchR7LcyoovbhqPxNohsUO9jGGvgcme0iOjGQ98v0bNg2W
SRH7+auJnoGbQe6ePF5orZURb8bBeokyE0Y+79DE+dF6vObR9iCvdm5Ax/9CtYuTiy3K4Y8i2ZUc
5Dn6oEwkB09+gh4yWbX1apxrl/Af3aMCp36WAISejpSiWrxSyjtm7z/DmFSxloQ2SRHslH/lAMLK
ztxKABZ2pbxRNSjkiwkml7bgA0dpS/fMSNLTyF9jCZGgOxH25r7eoGDnfZvOwrVNaNacsMZkwdqs
otmGYcUWIllPB0Y+Fma4+lyAFyK7gvlvfYD7wSkSedLzQxvWwU9CL6RGqBQodAV3Ks0FSRGJnvxR
c//Wi5gB0l2NHtnASHFB62shMvzJ9OXySNm1kXIFmJNcifIIRqAhvm0IFsB0Zg3sQok5xZohnXxC
9FQrQjGKjksoVJuF0WzhBb3m5JE22re51csTXxRFvhL8gAUd/T2JFsr0zmaF4A7JunBeSeOKS/CL
RdeLCh2A1/yPmTdxN3YBd+F7hoqWFT2J2RFaaoElFCcZwR/rP3qbVGVdxbYLXeVOWW7t/oSNNvWO
alvu89NK35L+PoM2F6DgFZOZprjocze29+ZHzawddyoLV7YYPx97ZK/wIsLtQrInHGwkHs5JaXHc
6ofJGVhkGxzzf9Q65NLzkdjy2s43pAGhtnYUbNBzhvw0kdPuGayLbf6PoLqW2x81yRmrjsMRSaZJ
Nk/Q47LV/SKD918NjErgKHh9Qsj8j+GTVbwTPa/2f7U3vKKTtS2IrZk31mnqT7UFzAKI1MKclq/w
KrcnKzwUpsuRwMpFDWFL3xQPmAHP60TS/KlxA74+KWmJc0wlPPRMLEV+J1jkhQPFjvYnJ12aBjgB
BTTbsnrukVgHx1nbnHWyJcCbaIhbZj2XAu50PA1U+iWqh02nbFjYaz4oOhPWFHEBZKqoF107CslM
eIaCxbNCC2qzQgGD+tfwpjUzEgamdEDEthzRWlQ40VykA3+CFv3F2GXYUdS13m7rdNun28DD0cyU
h0kDJSA39zzlKnjuf0dcRU6mN0jXa6pf42kW5J5V+y0bCja3S6YY6Z2UIp5nlkLmCSOgfQlYnIYu
sxL2Aiwf2DzAlQYPzXeAsYXq1fA9V/QPwethIbm6TgFDlIvN9KffcBVC96xwzO3Zv0bKiQlC51YY
v+ejfs4cAjBFP1eTFvmVPb8D/Rsl1fiQ2zd9fHT63W78YYschHf+VXz/6U2HWBKbdK8pQi/jY9h7
mkdn4HhmN4t7d4isMYeN5BCMbq2fiIAwrzza/K2cY8WGgrov56jGijcjJ/Pj7Umei84K7aFVD0m5
qf01vDX9lQhBGdgAuaCYkMqY/dN8iI7J69C9ljODgZCLA0Wao/shJpCdqA4nXXfR9iBLeSo3lri0
CkxQYwHLJbc62HI5TecnZR8prXylEcjgbmF3M8LBFqkiMd9feh5Rj25pfo0RWfLZEpWg8GCy6LPr
N3hNi54gmtql6iDjhEMDJn1RrQWRHuFYu+H1NuomTNGNbgAjUMTF+Fvx68w0wzf/exWEkp8T6UqB
tdD0eUTMun6115MKefRNMRZmfe+zm8nzrp8C5dAxfRwOlX1sGKrxQ8+fwWmILjgI/ku6Tbas5nK2
qGvCc9dDhdlm26AgqG/P8R4Yj0B+02ArqhuNQCN30v3KK4q3fvqq4m9j/BKchn0+z8kUf33nu3IX
nnJ1YzVYGsXSu0uQqgoFVoodJJxRNli803xt4TbtxT+IIbLsqFk5jQ3Ucr18ZuaSuKnGcG7bDIzN
SNLZWOGWH/L1PhafefHJ8/ttpVeytTNw6s81bPtaFp0vfWyXkwD3Tn+nJLNv+hhZ8zW6eH5H6HfK
YgyEZcWkTwWsBHsYl+iCviImeGBuQAjeFiNZGvvIPqbBqWthy1wD7abLTP0ZG8LT3tb2dkAzbW/L
cZuOWEDf++dN6q9wiRReb33BpNsWAsA/vLbDc1FLvomoTPoGXktcQ/3yVCHXJlXwymDB6fwXoFw3
Y8zdXRtrViPmj/caN9/81+eba/5YiC2TwtGyC4djlZ+iRRuta+S3/C8+lmiNSbh5rjEJj8MdvTja
aV40r1hKBeIK2FG57qqH0brY6llvOTHi/RV7gmiHkvsXfBDSDA9f1jcmaklzMfoM6oFJAqgmgtSn
TTKL4US9KChXfbzubBFokYC/QFXuNv2+7PdGd2jQGRkHpimBftCxyDXz1+DzK4n8mz4IF8MzuuBi
MADtOCdZPnd83M1Fks4m8kEJl/jZcZtmUyRYsNfo5Jkl59NFnx7teEuG8580khpnSPFrVDNVW0c9
T8uqyfiRQH+6z2ijBauSKxV2Tgb//Rj3bkTFxoN/qpXzlF3j+tbcXsSbmbsu3Scgp6qZBH1A8qVw
dmUtnHjGcO+Se/swRU4aJ/bBiA9Vspf0nYzWHCB2u0cPhUrQ4fuj7+1jkgljLGOINpgrASMhYZKF
p4VFztT2RsTuZTsW24BsoH1UebbkofAyqLPHcC5pOz3fdoMHww4T7VjugLgBtnFuYBq7jG+KetAB
Vn+jeytb/M/ah8pgXCG+5cCPg/8yTrjKlz0tKfmfJMOPbwJ9X3G5k3QowlFRC8qIzHx0diG4IwCy
lCYrcjbYLlSUzbOsXD+VRe9b+H7gqxIix/QiH6AVUrTI817d54YofvCH8bdUUwy/2X2k6Zvi8AnO
efyiYuuQbgoYreldhNNQrFkTsCyone/XIWOGnEvUyWstB9C4diWfnaLXRneLrDHNTYTTjvWQdWep
zwQM4soihdiVr4oU0mKLddYnt5mtvbXl/w4A0XQnZVUhj9lbV7hsT3Djoyufy3LNvpfWk81tV/hi
LwsQm3IgWuJn6e8ygnDGIBIbR1zVoM8scQIQ28bVR0Ygv9nqYB15/Bj8JmY9dqejsRMDByZLJOu2
UJvyYA57uoSOeyw5vXpBJFfPjCWIGGQDjQ8kjPD8uQHE5uYw9nxK9AJQkjd0wBUqUabIxVw+/87I
HGQyZc10cEkp+sr+slqsGY+L3L6jhLilJVMnknGOoPFntbjE8uLjjRP7mvBLJFmPBJowoBBam34d
0rRbK4a+EBry5oAxEjEPPH1Kzhznwk9LW+e8GK+p/aH28x8uKRN8azxE08E52cn21W4Nc2O02/AY
mF/huClbvO7H8Kq1Z9gKz3lQvGPvsj77dit/YaXaltvnv7hmMnmmjcqjs5l85F2yeJgHsyOL5v5r
ihrCv7A0p0lM77FePUFdTHuCUZtxz6UoVG4/GetdSWyES5R2bFiKVdp4EhGTilwAeIuzQSZcyq8y
P2rJCMqVVdRStPt96wcZswKGKN4TwX0oTNzqD+7ZTl2Z5Bl/evqR4bN9N1y7AsSAiBh9y7thfTQ3
WZ9Fshtn9xoNtHHJrF0AAqk/jJ1rBe5AKcU8P9mRYshQFgEKXUnuHMvizhZMLu4jXfCSLIjZ1G8U
pgKMahkl6dbcIkmMh4T6BX+dqLYUp4VOjgZ6O30Zl55lwNCcn+DvE/+N94Ah1O01PNCA5GwoXx8p
nncasxaivyk4PWr1Tj2aEXYA8JdYSKG9M5CDbLsIlM1qqNcNFNGC42hnp4eLEBnuKouYlH3WH2I3
EJPfEzRWeuZMvVIWy/bNZptc7l+W+5p3zQKd4LRWGPlLx0RFJ+M2ZOWIedzspXgpgbYQBxSv+JsF
jy78azt/Tevz9fxuIvaXEAFwDmx1FT0sTpYVUxMkTgrQA8unJ4JEmNkQh5e0PfSo9OUT6C6Ovduf
2o76XM5TwNDNDPBlJc3o/cZvk8ef+Ec6goKkIgJzPJstH5fpOkLzn62Lbl1DSpVXrbNympWdEn5I
zgVvmJdqnsWEtcH1urOibRNs++xQEGAygX/ccBSL8M5N1D8goULdg/PNcAzvWYPv6dqADBXpdl5U
IuVdcfxwximDp13NacaenX0kMgqmjt36hYcMdn1hLVgQsKdlsG2YuK7mcFUxjwXojmgokc0x/WEI
T8fFd4R9KSuVkWNoiFethQV6MfGfZrLGkr9+o4NIfPJymSBa3QLEPUcF56zyPRbQWpa/08nRdA0g
ajnBND7xr/SsCKxMYwMPoeMZO9TODjAeJgRGNtEBJvJ4drbEZZAoARJFo5XiqEUZxgipYlj+GIt3
YpmiO6cCtssng4BkJY1kAXoZ2tHnvKdpIGyyJ23wf8s7RmbG64M1mi5U1vp5zJBdxh9Qg4fWmSXE
dyqMJnzEexlqM4yAIEnemeNk7MQ6CSzHm/6EMF1yFy/l15LvBgOXVI1mv20Zg0Tn0JbEpnkidKpe
9v8Sdf0/Sar+RmqM8Tw64+yIl2Y6Io8dLk/1ShfCYokz5k/WRmFZN4nt2syBkwXkoAW41zOIKY17
DNxDOMtUH2oqw0TWksNXWi6NM7JMuztBDSBxhOQP074PwgKgzlswvP0KHUIV/JejYZI/OoDEL9ex
fQDVdeDxzTN+spzUdjmZC7TxINukWbAP07mh7y2K3mSPvw71KMvbBELVWoUzpa3KT0CEDFQ7nOIo
9tOF/lMRJXrFfufdMtibepN+aV73wMQVHrwHzvu/P3YVm4VjMoihlgZU28OHO8vc8JsJ2U7nyazS
r8xYDfTrjlv/cxRW5/McTVa+aDpWY/NpPi7/lNLTfOmtYbtOd1TxVBjQNgQR9hUfDNI3bv+1n3K/
OF/DdA9g7mXs6oxcLJwW9UPfMec3aGUrIvWwGO4quuZmqxO8+wVh0pqTIw2WEgQma4BsC8woWjE/
gL2ZSSt468zik3iLEg7j+O/D0zO1z/6WC2fLpFrcihAYUI74+MveE/zukFAffemVjp/lvuqOLSst
KDtz+4q/tkGGjXobUIFYQXIpQrPpwkVqe4g4Y7zBli8ZG8ODW9+c5ef1xbw1/Xj/M1VVNDmaZLtK
i7iAMCbI0dA7bVL9GAid7ObcA26sLiAwiRDhVubLvZWRQdEIL5m+VIQpgFZYSfmmXzPBE1wchpg0
jAO6U2tFzj0qhA4V+J8sH8IhDYXItyUEeSEH564/MXmlGAMwSbsJAtEy31V4CtoBWoBxxhhgADA1
ODACTLWv/FDEHxHZzzjFXN6ggCxCIqs5WP5lW6zobDe0hVhmUMlU+0Td1fGOi8NcJuHsTzyFzzDv
jMBtS7fu2e6/Rf0SbSjL9Edazp/f3Z7v+bafNqozB1jn9o6vI148aa9jF1+a5jbsTIvx2Imbk71o
iB5tP3EN5fvIOkzFrC5O+vPcthcluHKnFtO28UgBH3y4kUD2J7dU5qABmgJJr0+HE8ig9fB60rLQ
upFQXMa89sCHxJu9vJPb9xD+tnGzegb7kv6Wa1HeG8E+Pb40pkCw9q8vQgNx9ffeq+TYdwt7o5Fy
FB6SZNfl21YnF3VGXCS7bV+56/n8OVHb+yOuwgG7DnigaSxfoa4G9KBzc+uFeHj5drJYUB6OeuDL
FfgDEite63PmLBT0DLGYbqs/5KtgiSqUnGzHBcquHUwKP7E63TFLKNsf1DPmOw9Px+8UsEYMZ90m
h2mI5uvaY+rvQ7KgmxiKv/CqidTt6BWCDWTQmNAM4MfOP52Z3CaaiNy8N+UN3RsZshsDPVTp8ssi
XwAUiyj8WVi+S8MWE9Bo3c12N5lXuCmIOIAY/tgzAjoXPE0vffeb0IABiu9cOjIruzrJFTVvcOyb
TZVszrTw6W2iR4TdUAhfFZuBscc6eDbOk0mQyJF9BocZJupkV1qL1Fo8Sd6YG/uwvHXqg1RUSacs
nenyhpNJmpnH4Nd9pR9LClSXtymm52GHzsJ0l72obfwyP7MzwOlPOFYpLFn4SfAGgXZpEvBubXyI
pW/y2iCx9dO5ri/8sMQ9FabweU1ESsWbAc/bN5Ei/DypWonGyNqHkq8e9Xg/mlvN2WBMqZujV87L
5D7ZV4HlIAKNpnzWbrKCDeVf8qnignGED2BLghUi3pAnYZEvFP4kxTA0m+tHix5xem2Nc+7ZR630
oWqXHp3ChmubEB7K942QZzK7J7xKFdvLWN/pUEZ9Bq0vgFKc+ggUrUW5Qa6nEpQlC4kmsi2fJoBw
bnH3V+qMMeyAvSbeg6etSjfXDonzTxP10afKQN3ccjZ6dY8oZdZhYGtBUaKT4+S/Zu07ZNlB++DH
YSmPDondJxBdVF4ovFyOXVoKK9/yQ3PySt0j+ihsYQ1nwDGVW12B5zqjoIbak+1aaxuVW6X6UGIM
iudXJwS2NlgSly7xSXtzNFt4wSya2RHNFRSNAHWtLQ+vQeACBVXiEfkk6UeoTqzkf5bxXXpqu3fW
NwC0k/5EU9YBwa4ueOFPGsYGOC0hZLy/RvWBiT8t/Xi4v6C1YK1K9rbjPsk+gEAE9LYVfz3w4WBM
YMpR0PccW4ANs2Q4ZaD6hN3voILcsbbMZFi+h/jMoZqwOZhmAEiyfoFkWHbEh9WV6N280MZtt6Rl
Y7PP54GxX1u9gjOKga49UldNx/IxPh/2vARfwriSIyH2aO8QBxOXrI9utntpF+bY6FOfiVd9IhSp
MJz2J3QFNJgVHxLTnegwstBGh4oF11h/ww4H4VAN91i9Rc8bt45zJaerdM3XVn1t2e0zW/oTECyX
RCQ8uRBx6P6lSycmTNK1Kd0/RtvGY6uPVD4whwkMp1meBwL38eK2VQTC3d4xBcZMgCDFhf6A8ejn
oo3JeG7WAvQ+zBwX+SScLbapPrqgZEQrtHHQGRkzfFZkN7+gSbEg+pNHtaUE9sB/7pjPSaArq3vH
frq6p9Yms76i7+Q1k1z99Z3E37L8eSqSLzDZrBKI1lZcmEdUiNzWOKTCZo1CChxSR/AYHoc5xeKf
Rh5756nwcsphwQ1VIsUWGJ4QeS8cB3SQfPoe+/rcEwt+1u/PwuvMLwIfHUCWPjm/g5qrKXbtRkd6
tyJhfgh3g7wzgp2DPT0iGm0FkaxoVoXtd/fgFGpXrbqWst/co2uqXQfCV3yA0MU2UjY0CcH8b5zf
IhJsdlJ5T5s3aTey68guMehE1E3/VJgWVkbk0Uc7HqzgKKvR/E9oq0rU9Fm0iOqHlb3F+mNgQFou
h35FuvGEH77mq0RdwKMP2mGYZ9YJPlLxSCi87HctfQNoZTDrjO/x7RfxhciSFWS7PyOWtQIC5xkD
QqbGk+AHTExIx7iZwqF2KerLqPMh0ETtnw2E3L3d7TjJut5PQ59hUsmjBIHH+Qda6oVjjXHHi6R5
zkn+MdU/MwWkmRh2Vi2ToAHK3hYP17u1gGdU9ieGS0Ce2JcO73CYmUEQcEXhnRItvk9JxuLc6t4d
emlu9soz9uLecly2gZhaTWTVujtL7FPav9efOH5DOGv2KYuXK/u9Qs5/f9WP8AO/b9vMCwTDS6yL
EdAPjSAPPxx8u/fN3sdJnjXziZYrH5CHUQv1i/oz9VbSC/nfxWbK25MCfuAtUqMYiciNaV2Km29I
jufyPzu5y8mdJbehLDrowjM08ZxuJA5g32dGSlqdpe5LlhlLTgjtqGARrTeVj9uAAW+enlDH5J+d
0P1rewQkgXpQkAU73Wka1iYBkRsaMp56usUnBuROmAZG/ATc6JwmOQM/FIrPYvZiyMd8UGfnCAeR
RpQ4RLLBt2qAio9PzpVokNujc1WJrc5nNgpeFyokVA6bPY2XPyQueWonjqMgUmb6A/4FSWWGLcbY
v0BiyZWQMR+i9Mi4VkmORnuYSEto92O7V5KFWl1gGqisEcub/DqTzoZO/wwVl7OSI5CT9HcnyTtS
xwQDr8uIaO2NQagdxgJtn2oH5OXDOq+ZXWirKD4yVza+nSuTOU4+Ljh4CSJYbRVbJy4ONFtcYzZV
LnDluVyg1IPyIN4ocxB/pLpHU6x0160KM9Ve9fIqdFZdszLk1StdTcSyTAiwb3lztfqzEZ0ARgSq
27V+tPnTq8+ylF6d7cah72A3tNgp7xt+AfTChpwKTzLgk+oD9+oL0W6yaALDJZrzVXmK/R63h3xe
fwrEvzr/betFp1PWlPjCLYAqjv5nzEmR3+LewXhU8OXBDgUQgwyJX2l+KYxFKF+oCRDxoZ/jV5L5
/X1SGFHsSh0u3UYfQXNsoC+8shWcrXalzv6U4dPUAo37pb002GxnzfR/fnmr3ZBalsB1MefQHwwW
E2RIoYhZYT5kqK2TZVn6mON5KghcNo9tcngSd0lImS6YjnG/y/laAaKBMB4jKVxzjziIuLjAx8+x
WFbOueJu1Za1zCeBK02fsc9/+kDeIMPiPu+Ybk1kcZuKL2Opin0FKgcARQ4PBub7eljH+Uqq16Rp
DbJ3Z9QSZIugPiNswuxqo/p2wzuL4vgeZUsa2wXjMkYkxoX99JtBD+ujbVRF8YZChFIWSZTXaw10
ORdpFV1mBEWXf6YWe7s4VvWSmNtQveLeHw/SZVg3KAQhazLWLN7LEc/037j9tOhMDaQfjC9ATwGi
Yvq7LlussdtM29qey55QFPH7iOORMvqMfQzTDG1rggDKvvBAl8YbC2slAlDik8uLohJMEbLxXl80
5RFcpRKdsU9MiCe5OWwIbgscA950kDaky0WEkuy5pBokRdD4QlxsIqvL5BBUnicHjxrXM4lCONZX
jL+FMQ5pHVpPsbwuj/blR3ltPq+mfYudW78wQUxVGOruUX0v9qrEgmOG5b9kh/2NbNtEFVscJfmE
LV9RrtmTyLoZTOp4EkiWAYiw+t5grjRGxj6+UoByPzkftMsvcHQT5jMUf/8XE6i2fDs81pYF/rMT
YU0ZAjCZKOLLCIJbXacjurLL4CbNVwY3B8KL/aa3i7pZ/p24ds0vjbR7IfAN5b0SiB9V4+uv7Aiq
DKJFxc7+LYreuuymEQoBy35uLqFA24ek3Gz/9HY/DbasAcL7bCAX4qSSNzn3kLyh185VlgM+QAP4
J9ESlB/Ywk5/dM494OrSgV4tzPecRSTjFvZtqg+2gbUESkeKbZztPym1oXfm8usdCPRje6Ab7obT
ZJM6MUdngVAP+V4OxFXdEsElHRHgBdKxr0+RciyUYyMfRvmgAZWeN/1Za05ZeEzDQ9TurGmT1tvI
3nEzFP0c/M16iFnSv4yv3gX8Ssk0ITNaTksn4WAn9WdrtqjiN3GHcZdLY6PCUlhoSwR+WnDTWQoV
FzM6KeGxYb2b71mka1vnjUloCtG0EZPQ8a/zhZdPrWdmzjbqPqaPYnzE2QM4LUnBiOchHMF+7z4h
t/LrI5yYOZIDtX2NGwCpAaB45NgKD/dKVXwn8CSmMN08fMFtuObSJSwu2dGu72Jci9RmS8EzIqk5
18l50NZV/qjGm0Tm2rxtfZuTLvDM0mNaEGLHQzg4rlg66/8ljQszVp94gg52tZfVXULDrrkfmX0m
Dtof7E0uL/jXsANGFelblETe8tCi/BtXGUTRbNN2G23axoy9h53CjnI7PmFLIzB0e3uWocn1zAGI
gy+VBGmTNL9qBp/qAW1PUoMV+h6SL2xxKeyNtRj4v66sl+F9d/9xtEJhr3NBYZ9kFM974hagPkbd
3khPJihMjN3mGnI2Xah1Utn6xsfaZ9DrMWJQFmAoibFEfqo5V7t/16L3QFlK9jIeVkG/qhXeGez3
K/X/MXVeu62jW7N9IRNgDreKpCQqB9s3hFMzijk//RnU2jj4gXWxd/dqW5ZF8ps1q0aB5zR28V8F
rl+6DRJVrXPgkEz8ELh8m55iVX0M6kON9vQuCsvebqv586+vMdaQzt6Y2NBzEMJz7vwGqF52HNFW
jba8ulEHRLnIha3Gghfm+YP7P30RDIiGtfIhsLCK3Xmd+/x85mdFPPfVBUh/0Sz4+SF/1i/4a/ri
ZlJaPbSOiTEo2kb6Jp5jChLQxcNZfAOryRXGyrP8VsazCDyCkuW/J9tnXkWGDLqJik2XzdVbOAMd
V+/79EvzNSYhu8qXPP2gyra2igMeHyCBdfHm5zRXMGBc/5Vf+v6Hgobwy5JuAMvPUg7DLGHN31bf
BYzFQBy55lFswrU+AlThIT4s5A7KlbwVBvoE1v9aGRp12kjTpBD5zvDIh40VbU19o+obA/yLv/Gg
dnJauUX1QUGLQ95cDBTK9VzR2kQuIwlQsiZ0ArKKTazPF8yNYzWlPg7FC37G+a7vcP9ecVmX3VwH
hAGDoFvjIIvgdDB8zDGeM6Rr3YZ3fpk2H1neE0E68aNp1pkZUN/3HdHTnJ+dt5wFcrTMvjXGT4Ut
OQfaO+MHO1JGZjl/cDzD8K7N8Smn2W1gum1PZE75MuNROVaTmhabzK/o+CtGTN6yZCOJrHTsuLZD
b5LMUFOHgMX2Sl6Mkm16a0BCMord0uuY++2xd9Jwk3/2yb4kestarwUKdvKAHwH4TzDAzywWJT6W
mE9f/2xoqr0O0ZWTrfARYRzJGDi3AxqNyhFuZho84+BHrrsZJoVU3eOQwOoA4G068xUXKV9ZnWN0
TgiNHyw6+op+lDM7Bol5C5ZDhf54ifxLol4s5UKTRp+ec/7USH00fuAgXgd2VjuUKpZPzA+87ffi
PZgq4R1cvOydVNxvr26/drT1ySRqi++m8T3mv3354xs/ZQNxHAb250YfH/rKrE6Vf3wSN9F2rQeB
eW8kx3E4+dLMTFZ9MVcAPuHpewV6KhCXDgsUGh+7kni70zNWsvqVNya5j+I+KPdll7Ab2Cr61tC3
cr9VzLk1HmANHjnTprHTVqvCqWNYl/Zg2mE9/Z4S7szqPBL23rsgLHlU+mtFtBtrTSFC23y341JG
CQ9QfT/GZYDT4aH9F/6WzQ59VK0c2QTPw5ti8yRuJXB5Djpwep5Aei0LPaflsPmVagR6V7W48aKV
KM/Fau33K/89huygHMdPgQVfVi5KgyFuTVRLvgrtTU7mD4Pe5NgmlqW84mXEsnQWfoatbdSptKjH
FAGS7gwFs9LOan8ZoHp5KMMcEnL/PRwfg3d7JjdLuDzjsyhDY95jxlE3uco9axckIIagaGzMYvNs
OO4u3mrByrPCbDgu/MXBhoE08D5g9kbPU0gf5EbJN7CLW25yr5sX0N8B3C/VtLhSJi/Ql8gE7M9W
4Zanp1DDqToP1S0mjjsZjWocL+J/bT7TygMGNaS7oi3XJGKqam6wnkeuC5orQ40JISbfq4Krl24U
uvuomo1LCSvUu+G/91+6CEXoOvh7ahhEaZ/YVbjUpENVu92hLVZvOCykKO3kYPm84VLVyK1Mgss+
HLdvldbWqefx79Bdcyqud2p61luHI708vivJu09Skaeudachuf4GmJidU/E8Vriq75Z8M5qj1BzB
mpXqQVgy6ucAG/mtugfSt1myrkaeejR4URb7bhmfo/qljT+dvBW76fmYq8gBTm/7J8k28g3GZEei
kIA/jyzGuTJVYfjB9AYbhABi5s2bRnfH37+yOIG3e9jwtxJj4kfHGJQOxusR1c/I7D+j3yH4a/z/
6u6vTE5ydByp+kPaeo3u/JYMrE54ilOg/mAuDyN2i+8+W0io1+iHBf79BeQF9qBknlEuIwJXnCia
Fbqi19zbD/Q9bsELtmiE8gGUhtdJviPeqy+hHeMfMbCx0R3AN2B/xZj0qn4RX3GgHgwXp0DE8Pgd
08ik4RLmY4RWVov0naw21ZxkokhTWJ6zHeJ4vpCa0xTgVdya6CyMhOXkjqF5yXMQC/36P4RDVkYT
+K/b8UIC7/dfNYG+9L8r1PRMWlpUDTS/an9Ws4f1izx4SgBmw2VcmTwZKx4jiJm/jXQzWxXZdNZj
ZswW1hU5gOoabpw8OVlWgwXt1SNjN94aH/IBl/OV/jsUAGbozkB7r0idbAWBqEC4pvaui05YT3Ki
RTveToJAsAoJSLIum0wbwg7fIpVcrbjpz3p2kqILVK2YtN4P3BziEXW6R7fLSQEWNkZHqiYIKIaO
HBw9esR403iCMExgjTyANa/eVTqqj0iIprTDDklFRQwUBdU2Ww7EJD4DYeex0I5nzcQ83rNEXlKu
IEJzIBdJNEx7F6PPwviWih9V/Y1RErK/uvhl05U82vIeJzdDuMQxTpyjSbXzrmUhsQAWqYwkAZYW
H2eAHjS9MJ/mDkwEfzeMO/PpqrobLt4qaZQlLYY1iRV4070yDzDu1mdY5yU62sIkfr83Zpq8U18A
5Zarn9tc5LhU1ILgoXdiB2n/NxiP9Xsk33XtvaYw9tl+edU3n8csYlB1mSHGnymiTFyztHvDlgxb
waEbORb5PnmTzd7pf6BLwoo/jeCLxL0MDK+8lcLd0B5x+k6YbPgWhW0DugTCB8c6adtxffPoQ9aA
4c/8+ULVoCBt6XmDkCQeSEJAjvfXaHG827j0KefwpOciwLsNZQm1t11gVTfLZV7OerBulmtgS08P
Qvigea54kWiq9DCU72V7e5NTbUykUceb81yC4II4+A4sOsUShOrB92zmpemM9QY/1ewpn9oFjIPZ
ALGCbf6MiBekBeYNvHubBRqY71a+O32ZKL8+21utzHVp807G8wkowvH7uxLd2+geQeIvDWoZUHsJ
/9DggGsJwwLeW4zbDLhsO5m881NfzmQ86LQmoqX2nzq93C8cD1UBzTsx4ubnqZ75afDgGvm8P+OP
GvdvVvJUlTzkA9CLsxGk7Tr3l9spNUWovoEHu660nzczDbKyG2RzAcelyva8WCVEQaS6ct74rnnq
b5nhKjpvemY46+IHyiL1BiYDQrV7TBfLWzh0T9UYWRWygSQjSI9Kzl1k3zZ7Z9z+O3JzQOfITcyg
nsCU/9yHxp4VoTC3pk8kgS/QWASkZ3dJJGKOXwQ6OsG6ttrQN4nDEkVQJVD1iqDDNK6eM4JpI37W
4zs1meBZdzXra9jcKTPucYuCp12x0aFlcZIWxMUCl108+w2Li6AcG1yBUwcpxLdXlh1TqP9cb3+5
d9mn/2pzl5PfoZXC3PkLr/1j3cGim7Z464aSn9NbdSfiQ86FjhDhzxNOiXkhU9zlrm653YpN+gGN
HwATVO/jUAPG2gOw42aBdxpDPy2zr2hW5X/xAfev67cxU7K0C9jVhvmtiwgObUxhos79g1oFQOtg
HyqrGaXex9mM8R7Mnuow4IOuAxOWlFuy2fRQxyvQerzGpl6vATk30Ap2I3NsvGPgpv434OGfbwdl
E9oNRxzRlejC5YotHaNE1XJo5ySRxamtcgbRkcDibeRkYxKBtxyjcnSApaatJrb0XGn1spPdpt1x
C2eO3S1U/USfkap84nLAMjTIDr+nRl/kP5jPgQ2+KlN73YbHqpiHwMnkhUlCw1pjzIEurrXw5L9G
VkaTkqLkk5IivZQUpQFOvFPmbUiAmfgs+ImNkEyFZUBjcsdQtkCcRSQ/V6bFLdm/BX0iKcqzDJaC
ui4f/YwxlNI9HdHEt0E1AixDOtFYyX745hL3R9W6eBPSS2qdpG8M2N2wqV5lETzsKVrw+qlowWfY
a6fnOPsIEmMxrrT7M/+q9c9E/wzwvt/zas5NhtOL3J/U7Nxl5wSB2Vxes/5UZOfWPOFFMUGboxkQ
HPnFJsoMzpI104+BOZP9P6H7FaWtB0/T/Mzl7zj67YI/OqRBJuICjuxaxzUCrcLvD9rsN2PRGB5/
DaJ7W5WotoZR5pQ0rkJloL7c/o4COy8iV2uZVeciZ4H5zzBK/jmTqc9agvLOiUgwW1j2UNuthUWA
p8MaLC4143Q4o2j0y4Iak1f+PAAwFbOForplnX7W5S0R7ln18J7vunXl1hZmjsUnN4VlaKd/Kato
/bOzPpL2I6LMj90BWr+30I0Tq9Io+PWkG0tUS8Gs5gKJT5eJfHj6WCW7XlHlwPQWElerfrLKKVpF
l4YIvn7aga7lDijPepyUNf779zxf88QtgO2h6opshaiPW6XaNu4uGKFcTuDvkrwz5J1wwXc3el/Y
iIKSDMHXyi2ac6zANT7XdLyRqPxfl47ibyEISwsRWaLepiQAILZWW7naDvqGiIP6MNt7aF51TmMq
fLdzwEmF4wi145NBltL2D+kXQG56aerT4Hwk46cZfHXJJwONBwe5bOlbEVRvEV0tKBAJHY6zGBbT
ktjyXZ8FwvJNFD1LfA4Cj+q/wFhXZLoCp+mdUSOhuzGMjWZsJAapHUU6aDoNt6zn1KwXmjvT2J0J
t/+Ww4+Wo9/uMkI+EdZkp2qd8/lfUzazftd+5MGHjIW/v0rsKn+n6jz1wnMAYs5Y4EM68RgX1GUI
cK7Ab7kaMf+RlZ9WkwTTaYFgGdfvsPf3YCI7oFQOPh04JUSGE8x5NR/kdQUpwD9PZR+4ZMsJQQJo
y+Wc7nTxZpGiP76emGUxlUgN/3UxB5p9ke8/1U/sgNDEtFe02gXilE55XRKzi+w/09zn1tR2Vhen
BeJvg49i/gScLV6G+FyKS0/F4sbkxS2iDydEeNFsKXGcDkn6dEiyLXM3PF2KHLSpVpe1kRUdcflT
quuFB+Z4bw4NAXIWbjb4QxowV7gA6nRJETx67uCzqdt03HgGESdsitSE79RwlUOd+JkpLk3r4vOQ
5afHmlZXKK5EVAnUtNXOgsTiuR/rHsmZAPWETP9fKSB+rxFmA8zP/XQ/xxNtLfGJ2ICdQyzhFKH0
y5AmiZ5Cp7NwK0eXMeHQTXwEzmF74Bx8V6M8e9q3saQuh4cB/0B5bgGE9hMBb/Pme0Vlpgro+Bhz
7NnzL3lyLa1VF9NiPlWcria/FdnlidGD24IbCT6Lf0Q6Woylfg9KB1DNdCNnsY3+UGMDWpt0JJPK
HDipYEFf8XIAchi4Q8mp4l1zJaLir3Tw8hHENjoFSgI6BWnd7MOMP5Hc3gx5fFZpHQsLTZ6FiQOI
L5PsSsJPRbHsOmb4qaciq4Zxb14VZ0rXZunHiqEDJWyt4Fga11wntWaXuROHG4ke3vcy+vDyLw4m
3Yf4/M7+lJ3f4RXY6SQ5gE46XKcoa8xF4hnbieaYAASUw5SPt1Ht2O3lj9i4Yo5nbSLVE23vCYmN
5y4rdBaV4hLWBZXQhn4DnAP2ge2JduF9IZpJOyNf1yf5rQkORgqTF8mtmNGlXgrKKeRYHxLx2n9F
YP7bXQ35A21632m7Hmji4Lb8qCxl00PFCXxJpleodh+sDiTuaIVrgLIr3Lh0SUEwmL8el6bgQhXJ
wD4xCNuJNEX2RGH1eED1JXubgbyLxoneyOIkHI/N+5vge0EeCgPv+cuyJFM4VB0K+iT0pfMnkmaV
lh5aDOZ8WOKuUS1OdIXc8sqckVeFDYLFg3obUkFwNz9I/JCzwYnMhLmYEdT9/zJKWNnGaJsvGSXa
4yqeYxo0G7k1poy0uohSHMm7hs1cDTFpFTzXFTm5WaA4+GVgxGe3AMQDaW7cE/pOpuoHpgUTIl64
4ChfQdPWxrXkFynN+XWbz+8i/vHjn2yt4RAQzmJ6VowTUBZGau+sfnis+VFCNJcesBbNWsRG/S4V
DxlxH9d3v/aTb5HdqfLQgzvnK2FeKQ9Mas9oEYbHPjg8wz3XKIXI3gqUOCZvJd305Xwt/w7V7EDl
j53hjhvXg7sYu9kiwK54B33FIB7Il7ZBz1xzOMJtr4KUc61+TxO6lp/iO2REwXDSGov9ZlofxjbF
ODFzlLwpyTmXswkQF13ongFnuZqT/iAjzFry5YLuOYmGuyB33ZiPqS0OdgHKw4VKsFA+BiwC0g2r
hxHuJZ3M1zf6L3bsQURC5e7NZ3XARdZtxE+SydBV7gvqvCgAg0QJaRIdIFnDp6Du3v7XQC6wTWL1
+oetJ8+pBpr1Iz2Ox5z5CBhjOwuM99x4b/KP1n/PnqtIX2klx4Wrkl7Kc/Uyu9bK+sklgZVvXPuF
XWl21WzfaisRKkFJ+WSsSUrUszbdrHuq2F7hIIwbGBMxPbf4khNK26aMhEBMIl3R5nr0v0a69Ay7
5uZSOhl1kqSnoCM6kum43bL0DlZ2kPNjmh/qnBq+fYad1N+LS4XlO0qiNd1xCAUDNj015TEPQN3b
7TE33TE5YAM183O1LpTt09oZT1d5ur3uMvUQvhqbvT/DsSXvQtF9im40UpM4VRMp2cFgKQmb281L
ty5dS9n1i5Unn7SGaKVTmrZE3W+afLpDfhfke3H/x6oUiolVmTulQH+J25euVNIURu8as+JWxixJ
AHsljCvhyZ95zwWw7CAWMlYSUbeQsVaJt8potS65cNZqYMuBnaArOWrntJkjdo6GEvai+1KsANuX
bGY/w7+tZTcaUnAv9CkY220NfBDPxS8xIZU9ebrAB6JbVNS7nb+nrFatroJ6EsrjYBykm1XshISB
54DZxtcwRJ0666T5F029tPJKp2EsBky1j+L9SemuSrRlTxES9us3wS1ujkZ41JwMeB9ANtgIMNBf
GWNs/PCwJnos/CAHWgObWWGTvuL/jbCZZOdsS2+sxDrjRLynEQ5+gXK0byq3bim12mqAmLYJ/SZQ
Qw1X0vcd1fTPk2gRPwyWUX6W+7vk3Wvv3pQPy7rX0T2J7h7xIHvBgk1YeeGnbNzIQKvphOHijBaL
x144KgJ7+hMFe4jUylWK7X9ujlGc3BxLK6LhCW+mAMnrPfXf1YxxbYWC0Y4uXAOQv7NePDFcoyGp
xPlpRsBUbB5q6URLHy2CATww3Z4aJ/QujEQB5dA2m0MTH4v4CByZJDGb4fQ8Tcu5m1Q4PWi+20kg
wUTKIfdV/9vNWN6SS2c+cBJwnAW3v92FjsKRx+UWSe2Jy5xTaaVYfdFmwdK8WvPWm5feNv0eslU8
fXXYAEcjONTkomfolw1mVjrNWJ7xmTxk9YEcocKHhlwHC6FbGV3NX6XfxWsUXeYmX5352f0JbjZG
Gs5m8qcy24IeyuuPlr4gJCpU1YW5RCnCaHXAsgOvU+EMRn19+9Gzf5uBfrWtwDZVW1VtcQaDAcRN
swiWb1qvK5Egdwx8mKKaY6DCTt2Da/NbbCJR8SD8zANERdqksg5WTLgjLQ8wxrghAQ3RJ1EtzFw4
fUVKBb4xev1jfNA8CMzt30hNMDq5CuM+Yc0vAIJxjdKNQ9dsdmqOv2VV7DkHa8tS3R16VMVpVhZM
m0VxWS0qi3eejP8RW7mm7XhcBLODvAxtbQXE6sMs5px3CsmWFp9KCSjLHe5SNK3bC+kwSvta24Vc
buXO613ZR5E6KfWFC3KV+dc2PhM5W4JHDrIPefg0268nz07rpin3J4OEes/627hwqV0tWa0QEvdm
KRm4fNsonGzxx6yS9n0Ubi2DE+2nv0K3T/vjszjnT/LYXXuIuqPZnxhp5YxjNSiZ/YCjtT4WtGms
/2kyFGUJWzJj5YplOpveYWHAT62OpMs0020GG6dQuFhEAAVyzmhLsz/HEBdgHq6IF2LT5G+lw7H8
EU+lCK15xSr0xb+CNyisePZgseI83u3QsFkIIkQX7G5w71LQJN1g1wbr9nnO4ZqVW3IhJjqdxTnE
VpKzAZeTFOc+eY88m20H3yyLNlq7DYDNgJzmitkpUN+kjfjiFsnxxnNNyMe+6+o5vtQpitBA/GYd
pNsC6q1B+eoGRa9/d7URsxtEegicHM+oRfpSKAJ9B6EKRQnGCX8JGktxwjZFasrDTZkSPfoV8t/Q
oHLihw0LoSLCY/549ClOIsZocpJdtuUKjKEF0ju7S9DOzDWH6PqcA3mvNjDqDO3dkD5kOgOb9ZK/
VvtMXFMeI4mm3BM9f9aMnV06w+tC+E0Hd5RurdHBG+MdpDW1Gn60K7B8+K5vQs6mWseO4of8Xv4H
hwjTDBgdtEhuTwAetBdsvMSrb84j69LGILEO/AcljCjrCyofDGfE9yb+rCgG8l3Bd6NgOpnWgZs0
u7zZ1c3ueSTVYMoL9ukCoPulwrT/KvSObEXFIHSgyyY39ko/03qIFps82ao+k+26YY2UOMmwEFBy
m7NZnsLqJEpHAxVY2ss8f7QdSQnyZivPW8sziEwEc3c50V2wbSSpn7YW2rJmR/kc8N6hHE/y82ok
tJnbwP1atgLA2NZvqTj61tjkfLt9Xx2rD7Q94xbT6zGJD8SRG06JvscYi6x9qWmKxDCPGwEwAMvs
6Dj1svi2U/w18jaDdRDYrbCFsphCGYC1SDPeOfIWPcH+bz/7om2hPT3BMuwJzYSUTS7aqYNla3Yb
+DMRKRagn8jZu5aqs82Z8k5aOKvxXVQXSbEMedQjuIRgr5Zd/vXU9lm4gTnTbEOevVTpPnm8uSoX
akzUeZ/dsIbgKuUVG4rdbvHWQUAYt+OsiGdhcKmTq9hfxeJWFPBgSVe6z3hvae6ZwArsuL75aClw
E9ZoH6Aoaq7qg3FV8eW2J7GmTGVyq3tgX9m3cB+gX50fCEbvn0/QCL5UuTTqQ5lw3PycovrKnppv
dkLm02kx6akuO6oWQZfTfEfZAf2ZjlAcBQH7PRKDK47bkumXooBi1tJvUkwUxNBjEp7nvW3hmO0d
oXNSf04nFl33xUZjVRpvK5Z1TOX1Voi2CbQgbCXRVtank4afb+AHqAoGjYkZ0ICnOPCoCVzoBnXr
BNgMg1WUkYRxpg0/fcAkQNoT+LkKc8isx9aR2jiw20BN1RiTF5woIkAzqT4KeF79GV07wDl64DCw
h/DrvW4XQGM4lrb8GVZNt5Bh8tRrbiOGtwn6bZhtY/bg1lSbmWDNBOy0qULclZdCgV18MoXrk3d4
C+BE3t+odTBJT5bB4q2J5KqyioBdrOw8Kev1VsO9HS9ye0YCybehuCx/Q05tkl1D4yI7OV/01izL
jrJ0mm5ZxsLgMn8JKNy8ghkvSr0pCHtMzt5HYPvzhvN1urQ+A6Cu3oObEDQakmZqMletw1vt5Vaa
+7SbK3uDuDhtCSsWB8BFF2ypG39T+Bu84P+qyZ9YmhFRwFvDAhy/VcGpIe/lHJLoJNsV2c5zkFlN
7SiT2As54n+UnjCj+8Ei0C/OJNIHCePSTlgCTcHqxKp8LB+xd29Rw1PHIh+CFYWU3kzhaIH/+1GQ
cCOgseP/Z94ctjRA7EdNzIP/TSYWYSfktMGqieQuYxGEthzTMrYW7RcLNNUKbm/sIuSzV85B4Kto
rlB8Nv4HZmLSCUAdiC9YjVuqi+IxKg92l0Z18LGig1ipcUTuCDCHHUi+w9yo/hqDDZjNouptkOvA
6/06XOZUN6mgrrmGKE9UZXAINWhJ2nC3Aj8hFnRG25IcCmbWKAa1Md0fRtWlp5kxltsG4gKVQSFA
yPZKjOpPb1y859A4QG/ZarQk48m//JMJrmDSSp34xZ42F4k4g/lDZTzQBYswjzbNWJl5L+N34lAk
gh/A0gI+1iugB+Z/IztbEM1k/rAaDvOUoQSSAtpgShKS5Q3C4ERGXBRgAuEgYiiudrCmgFrS267b
lNI2/BX6W4EFp1O2V692Hn/llVsQxSm3wNnlEtFn9ydkq3+Sayv8p2SrYeJ8HHLMNRF3fBeWadNC
8jsNwzY/J9U90RCgUbOOe+OrhZEusFNfNOWmqtZvvtLUgVGgV9LwXXhnJTp1cMvDu/qhF5/Ez57h
XWjufzKhVOVQD2dScGVFtIkGrymYzRKk+jLzvSa4gP3D0G3CeVdMOEJD3WEW1sN5o898VvGr0buV
10ADfnzLf1P/WFp2U0/zWfuqqpcxZ7czwv1Ik9Wikewmu+TKMRJOPmCtlOfgWRyuVXIv5gFIDH9H
8KdSDvHDhFSHDSBbRC4szMb8yB4dhVqT+kLXL/BtGBTYvcczwSBu2RJH+mgyJunGrF7S7KpTYm5T
PeQhJQnHMDzD5DPkU6Cc4CFEZ6+Bqv4T+9+FcR4Wgfke4/A4auJhFPa9TICX6t3tqG4Gagsmtusu
eO7Lcd2Ji7a34xzcjGMEG26/qrEZaJOrtzF4s21mbOLXDZhIDy1PKTDvYvFm6sIoJk0MxhRdrKJm
eG7pPAz7kWDGoqv5XW+8cI4kOcfsXKVbkyrk1weFnoiIGZBc/7QIMhAUwrn/W3k3rb8l1vxN959S
IwdZgmCVwyc4h4OrMB6RWupXQrdSmvkzcJt7OuA3fhjvcUKn+VHmtsIH10aAaHIH2z8wofqSDtdQ
vckP0M/Kkl0yAJN63VhujBXTTbL97i32Qn/UheljVe+j6KrD+mfhgt3PBYbCxTyeqfmhLEoU/zJp
N1LJ0SOVbju4TdR4z/HnZ1AZKPV+gEOytMn9KZkE8LdFsWusnd8zuO4Bh74AD6W3yiuuImx3tqDa
OkM8VVOdE2kOBpWCJ1+wwdSCQaX/jpuDN7nHDpjirfNKATNPWzU6V7XVgVa21zNBAGHOg0rjWIbw
4LIcOKN/sSbgXGLUx/PZMaIrRERrOFPjRfyTojPIL38KGEyMRziGmErcftbPRKwnLz8+a9w/hzs2
xxRUBPw9HSY23Dza5+h/DDw3FYd7jPPn4/98cRkZs1DykNLU544UwKfocyuFvOMmiauwaPdtPDKg
aQKOLnNyzAQs+nXymD4vhE2Maxscgm8gM33KcnlpzUlaet3/etQh0/3fDvon0QNyh2SqpYsmH2Cf
K3u9PaXcXKku3xXSlqq6+J3jl6EdqMYC2+QvOckV8hb6Uyhva2mupLeCZru+29QEKVkepoA31oLT
d1fTvJbKxfLO2SM2r718QRQFr/sk8JqvORfBfWdyCbliubOgATYfITEdGiOjvd7QW7UiCkluTwYF
SOvbMVH2grxnymmq/b/mXmA0JM85WxEYRJLmKQXYhUWEDl4wJDz5SXv61PAAsDW6qLStrCvlq8++
2vLTpwat/T+GRPBfzWra1SoHHDKQYKbdrM04Zi1LmIgXvi24GMAvZj+LdLvDQd+viDpA9ydUR+a9
Y4ORQ2Kd5aQ1hSfhmxk1EJiA2ALRdJXBNtlNgZiaED3RmgSteGBjCbGKqU4nWzJAwCZvl87RGxkV
IxHr4HLSHJewlTEksUSaNKY59lEFLs4va3pwFgB16nBdDAseuhGxasgDpDYhE08toiykJ7btATJr
pALbcog4+eoncQdcrRobeI9i4ZQeKPoPXix7fnQfAxZbfbI9eIhWqboYSSnP4mLjx4exOdT4ov8E
Hqm2PvyU0Y9GBE2j+89hjmr/q7KPVnhQzF0OS+lEFB/k3rN0kmiKF+RQPBdKvAHaUOvbup4QNFKN
1/ICo7QG5ajwteCnk75Rt8D1YNp4niOJm+EAY5zAArOXXzr4OyhzC+uNgF1g1/ruUFAi5uoFVexs
Ol9M+sn66iiiY4iOPEWHbJZgec8pm+7ek4VtuDiY/l6QnDdDMawsM4EBAD0No59c/iIgBwOwCX7N
8AdRJ2tAL3512dcz+xL8D3wIojDDguBqsYtVgywz+AjUcDNbEbIPLILVV4JHCnc/jWDyDixU2VQz
odp3qoVdh53mnD8I+4Aw5d8nUhEB6nNMHTUzmsDvay+ki79Rthtk5hRj1twMgIksQ5NCgGD202Fw
yk6mcm5+kMnK5ZNzZ3qQaRNJD3oCovQWdLeSS1I48jyzQLz4p24BPsOE69Xb4h1HiDThtIzaNrxJ
IQ7mCt10xrrX7I4n17Zj05K5AU1Sz73ZHsqDki/i8PIE6QBlFo9mMC1aqdnt4q2M8zdEPZ0Hc29c
i/j4A0fESbxKU0oQz41GU9VVje/gdTqPfoP75Bf4aNqPdiszgwhbWZoS108gGf3U3lkrE58v31L4
xq3ujB8rm1KTp7I+TtwE+QJgdAL8Yd6blDZs8/gFBdYKxBBBYoDxIOjPAfSY2xSfkW7kLfTEbatA
91o2eEHPWTcnpYiH5Aijq8QQqAKNsmV9N5WASiW9LOeSykp9h3kUkGlOY2Qzdf9B1sL53bj6FVGM
CjpIX9MyRpqP+cPPbiPfPQVD5SqA8kzc6t4WDyOIvwzv2wJimFxTp8dGB0IdWfUgPFhzDJGdYBMB
qLddtsqLRy/dGADC1tGejtXtUKLXKIpGTBkxFJ973F6nVz9veSk2HyxeBTE2aCdkWRqg2ZghFfoK
ZyJccmV9LPBQRhilOP5v8d2x/xrUGeZ/epG5tUYgF2gdksutda3Cq5nyvFyRQ8cEkS0RpSZEKGSO
2oXqTMoLeJb/jRfdj08Enqm6QVeKTpiJ+E+4Wf0rHCL8Ri8QmivpljMlQciaBNB70NicEYaDmc+N
35bUK2umBpGboNWmhcCwHh4dU+umIu2rOk9YiCqWERR+G3BE3i5HXOP4yVscxWe+ADEK7mWtE3/r
wQEAF8B07doYV+StZuAOtyajON3wvnP4IzlUguZedrMQY+8HDrr6tb7+9xWw7T/5lVDuRMOyzZzd
PfyFYewUY1fixiUyWhH220b9JqOZDDLp91zfS+ZdNq5+z/KYQWfhs11D+DB2mrGrOSrMS39TS1v+
MT4OT9uw5yx5r7DJp1+ZOIP7rk9xcKdUHu10/1izBc22/EJ4S3CHPo3ZkDktpaLRdLcdogOn9nwX
VxevvKjlpYOg2xEDPA/s7lrUzE3gA5Ff8qdrf0sK6fmAtXf2WTx5SJ0RFVcWXnwSoR8o+C72ZfPB
JjBb/HpLHdMxFbULLfnW5S9y/DwW5UqfTTozQsvN26vxCXiNwmhKLZe+4X8n/obfWiEtNZVM0oG3
T+fjCfIQz38FkeGeASc8YlotaWlqmJxRcbq5mT/qaAkQEc2SZEW4aqqLmKGVzrv4yk9lIp0PP3ny
raRfYAJEaADKHg4Cz02qlUAvCSK19bMMaOASG1oVc5tdG7ge643+g7aWz8Zsj09phAhJa4btlQ7e
9ID2SpLeaM7G4k3tslJPvCRckimTsC7QYDF8Q/pQpUsJQO9bgjeskeVIOXmiaVOs8cnt2qsjXv0n
0yVXXcKQvE7Vv1r71bTf1vgZlolPqmsNsx1fFvGOC8AnzyNQ3eDTDObw8dgWEik0+nWUfAM3yPwP
v73jmDCLpSG968ZnvLikpyCBwrJKN6bPtbKDAZkke9E263n031sdwicW/Scn+P9H1Hktt41FWfSH
jCrk8ApmBGZRlF5QkmwTOYMIXz8LdM9Mlaur2y1bFIkbzjl7r/3xtLmbdobHhpIxtdQcNhUJtvay
pdA/J4gUl1w8g3YJciR6O8tQG5IDozil3gQ9LhMnrBy0XNjjw4eXJfD9CE8m03Ye2oWYdG0FD0/n
Fp/RQIIGb7tdHp7Ch6R+YbOaGKOSEXtWw5MsHdpwT5BndjDyk84PbDLNudJ/z4YdQJxTTMpeeSOC
UGOow0dxJQ1MO9TltTbfFOur75EEcf33pGZ1H+e6ePvEC8glyK7NDdPK5u8Y4Hr5UMdPLfmMa2Q3
V6uiw3ZRRm6Sl5YCTTkFNMXQyO8fAA9XMe67it0Ale12AnQ6OBO/UPhQwWu+CFCkYQyDLXhlcVdl
HYGhCNzp6RsfLJD6Tx7+sR5/OtGG8r7X+RMatYbP3EVKye5yw3pBjN1sSQ5M7iU71v2IXesmY2xo
rrJxxo6M9L8jgcfvldlVMyiEna637WczN/8gTPkt0bRPdxar4nQt9ulL6qIVx3EdaD/wdAvtd1z+
qYyfoSEU5EtSP8SlVroVsCHcedZWDF1tIn/uoD/2Y7O09DUt3pEhtbKSrJXZrytmm81Gd+vKq3I/
KHa/SvNhivVUR6t2NhMwtcRqTvByvOKEAR/TW2cEgRgmYarwv2z/+VNypZCYuzfxjiSCx16ZExa2
yiO3wx2+bQQbJXlS8p77sHXTKcCiLe6Nh76LmJeFkWAmWRtkKw07C3BLTb/KpU3jpv1uDO9REBxj
Y71WI7ej8ym+WdCL4KAKP5KxJqCUOxDqEEE+VPAYB/RCABelC4e7woKt3YSAPIHO6gHSnK7YSuJj
wdM+Qyx0HBcYP175xWVy5y9R9sRWhR/qdM+fOJeoUm4dGFe+9Y9cfbKUMHQ9t3SoufyV9SUGM8Om
qh5J79YaZrE+vlMkRwWnCFz4YFkms/FvzM4cuaSKq7ydDwf9GCQZOklQBXHF85O0B1pL/B6vps23
O7aSTL7kpL1gNRmPgBUEL5oTtkmIWdAhV2Dl4lzJOPuWHP0wcP5lUYfCXYl9ZHxmsE5DeOlWto9Q
RwGuOQ4nhNFt7cF7nIFUF3VmjkNh87kyFz9hTDjX4gEmuoJb5/QSDOfoQR11Rectl6coRO12Mcur
deLe3i07sIA/EqLgkcuyIyrnEbQxM14NOp/aUXesjVftDh2fbwTzXfxNeblRd0/dEbhHv4FiHioS
jk70edmQOJ3znQlmmRIrZrYG33JWKiKfmRn4c3F0yMEzVztyjCHOEa5AzbBBB6bgPV2gIiaiifVS
6dtxTnzGcMxchVPw/Q9Z2ly3uOLE9KSYX9G6RaWkrGyDtBnCFp+/mUM085ZA/owvyVv9Ol8IhV2K
NQPLz+DRHkQmgWKSC1vxXI3RsXqe9N8pPVPVB7FSgCwiy/E3XViui5CdcG9wbeOWmQ8ejQqOBJ5F
otqlvaT4/9KEQZrw7JIKUTJEE51ZZFmQcrjSn1cJHxHn5hO6xzGJOWr391DwHyh6rb1RncRXtEdb
n2S0SoOn70E7wHzgcgOihjA6vCRM7LjScLw2dCvcWHLb6pPDsQGonHscjhJKFwhrBGLOQBeu1Sfi
4My18QLNyfRMDz2inJ7URE/1K1wWImrYuWpGqqWJ80m1Qs2yLKs7MabQ8YlvmQMKVzEKA3RqENb6
i9bZKpX2dsCyRkszJ3wRxcCCLw3LK0RDNnvSMi7NShed8m7NJh0exZcwMigV6mH6VhjpIA2LULjg
9sNjJPSxWzDlRkOG8QbkfCSjbZszzzddyRTyBxPPoByZnMIofuTHjI4q2M2J2jT/IYsG7xb5Ts/k
Vg23Mrjp/Q0sciW/dW6f3tXnDSdNUV3YrrgCyecqunJdHcjx0RwCXWYcLHMZZID/mgYAmq3zHBsm
rkXamiTCsmbyfYfnI3yL4nehQrI0d2YnchNlzzzFIWZNmS4k7/Tv0D8J0CHxep6knq7lqeoQUdhN
ev9Nn9wyb+QOdR81YFiMTdJbzSMKrV0GoOzMIYF8MPoSQl5gzYaniEqKS9KZu2KW+lP+hfaD3jmd
kIaeMwDdmAwQly/hJglGLas2ytHSPYKZsIQ2W16TBP0qutJh4ULPDzlZZ95m4B4WdCPzLyYqmJYE
JwRfVuihXiRfyvC4KWMj4C4fii6vCRFWTbTguGCyxqoi3MKm50K6KuGTKlP393/NG+k3n954xpMG
jIuOO6yUD1F6QyQokLPU84YsomJLGpMcQ0ib777ClS41L3e2k1bd/neE9j5906dLlZw5PNEVdKsg
nK2pgWmHuFKgZ+jLX3UnKMYQZeEK26r9WWafo3kXs3crfZNXps5MYQ2UaiKu7gCaDvW25immW+bY
fe2BunmAl+NahRs9XOOveJB5y+1fghBk1lOtBJCEtqW+jfp7zVVni6U40088ddA+GLsrfLKBQZdk
zm8yWIJv6G+w3wBOKOpdM6f2AhraIVtnfiEW4RgLaUQST3MvcFSQ45m1q2FB9AAeyQ3Z1L+CaJjU
rO+VZbTRQC9zr+xWab7uxVVjX/SXbBYSeZbbv0pVj4N0pJqR3hGjah3MFh4bLvGwRyg0w/gAEgjE
yePp/0H5kqN8wcYYH3RACKCzZvXV+Z9LXMH+PDjBUqS8Geb7o0DlpzkyiHRpN8mEtx6AsGxq/ccs
f2OQWPug2XUeOq9fmae8uj75FdlVcGmU+RoWBBeMnItO3IUB2+9CgNbS7CyuRNUChib65Xutohq6
deoVkJxw0ABXpsD9ml2WoBbYWXaI9WXGO4YlRsWNuc2eLm30kkh2HdDhNtPmWJt02M2SlmTFFNMY
HZo5qj3Ja8ojsDZ1d3gc5GVVHx7DnlyvRfZ03ohqvxYmCvajaByWttqeVONAAjXKo5OyEMSDVe3l
xhdpH2Lb40XUTqq6GfRQTCdyH4idFdIU+FOrux0fd7l9qnzT2TCJXio9DempTU+M4wTUtusn8Tva
svPlzbPepmi5mWXWu7gDTPkGjSF7EbKAAa2e5gERIDSQp419VDrW4kEtD/hHm8deb2HW24hd8wq9
K6P9iTdl3FoDg9zVL02JcjHPgTq1Nv4b6pFj8tbqDncHgPsce9miwJhwpZ9Gr8E2NyhaBT+R/Gxf
erOdjTDddJM0CAJnqdCEq/SbY/kkVo7zS9CzzApl0MBkbGzbb/Ytc/9LMYWukRRkI+FvhHn63+jc
fAmHWrZVB3cXKkDJoVN4qO/S4eOfT6VGod/Eb9H1VyVVUpl00DUUl3FNXxIk7EGtmR1QyVWoLwGF
qHA2j+aH+UHIjr6oEGugBvd00xNh7vd+0gPB9/WnXyye78UfK/zQp/vzvUIfc6irg3xLZZAce5NG
Fo5ZT6FDxl6G10Xf4zX0ENIdc+EQA1Rfy913HH+FyHm0W3lsr8inUUiiMQldCBVLZtslmJAXhbLK
Zws/+yAWSSK0Qj9QfeVIh+uxS9Yo4R/3MnsPtzgp0jdBuEzqSZaPDxCLDlxmJGSh6jLWhMscMPye
oBEckqUCYKFylNGRRgeRKA6Mi6BeooAL01tZvZnyW4Jqob9auzxGNgB5kxvdfpn/HWau8FKnqWzt
W2aWI3GhFbot1lvqyCb2bgenEKVIZO2Kq2r38KNXvySjatopG7CuQUXWPYug5d303vwhcIKZaoH5
TBLcx2flZ0Aa6WoPn+1SP/F69PqdY7Qju+G50qwbDYtfzaSUed4kGGEXKuhOPICZTR25kJ8fzfOj
fW8+m0U3OVHqhp2rlx5Mjinz5ddHGM3I7eT4fB57/VixTu1i840IvRvQF+xCUij+mDRUMvhPjX0j
pkEIjyAeyiVOjogL1BItdbUFnfFplF+i9F1J3zmNotCtQU12iF+QsDiqCafGnSwvH3x8T9lJGE7b
X3kZtkKYTpCveIDQbbBdStpMtK2ePsUzKEeUJQgKCif/LpUDI5BkWiAsRY7qIdo3oDZNR5UW9sMv
bjdCZhnkQgnjJhRHb5O01AHlgRSYWJ4XnLF+PMwR6HrzHQpOiW5hb1UnYHN3xfjuyt/TGv8YscCs
TfXUEiEkcc/nieQxsq2LpZ576zLK1yeLp1k/ETTr7hAuI8lH4lrXs8Q1VL2+Q0rpBQa8iEVobdHF
CQCYT3e1Jt/XVw44QJTD33/+vGykwPAwFumvDlYYu0uxZCby85jOlXEiP5vhANGHTPhpY03AdTSH
2EDmCfRY8nt+m5jWPfzoGk+LYlcV3Ob2g4U+FcSbpzGcgm10joYLfIB+Oa6bpYbyur73a/OxGu+B
xLzg1IVnCf0VV9J0yTE5BTBnP1r5Q+M37RYtxOHZIi69mAMFvZ1wYp8rjTa4wyhWommt28/VR/LY
AB6lBWxPTk2a+AV+4CA5mEOJcKSja4s1sWqn4HlRujeGAwMT0dLHWfGY9qHs8GMo/BJ9s/Ifx15w
rNomEksXWmnAc6WsaSI8m1O7QxTSrBEcpu2OJEcZt8gyt3aTehuYrSKMBUjgxk/KNBtHUpBsoZKL
6QzWKa1dRGGer+o7np4YMg4egO+qP4bjaRbPimeOtvyuZveeVJvsTnNBKd8gZ2wfazOzf+AZATCe
LJa9V5U+aV819tn4PZ4dkWi112TICQE9/n017WcyF9FfgXJWoh2A3yGoMyO0uL6c1aVYQ5+xSflq
Vi3uInRuZK7OOhpisXvdpaBajSNSl9FRuaEiySYmTUUwgQEBTNV3pv904TLew3eOPLOiYPylWUas
1iqqAbhXc56p3Y72Skvs919N35WymhEjD7t+Als12hqxgSR70uhtMZvOYWNGspYLSDe8IuCU7Z3k
tgM3J8Rz+V/Sk2vAy7Mrk5RcTdxQMP3KdbXmzMH8EOl2LztAiOA1TccQQXFh61zugCN5UbEPPpPy
psbv/LQPTCBn0lHBVC7p2FqHSDxOi6QD6OQqJKrDMaezNBGNliLMs5NxjaTFvICybAy9l0OgXARD
68BhyEl3rcEdllCWxoukU+Sf6+YExRhmke5+PvaJ8G4RvueJC3wfFG47/UQb77OMP9XuizF8aO5M
IhqcCAOP5goQOEtfZqY3rtsldmb5MuovPmAOz37HvZp9pV8QQJRds6X0p17g4tbhmoVL4gnfc2jU
UE3aaReRB2kddPQ+OEcgmTyuzXKAIu+zDHAE2kQ0l9ZettDTE4VixxrGgflCKiqIgSh2l1DPcX8n
PSNbzwDB5YyBM2F6moZ+tIxGWHY5VAyQbc5g7VgB9VzGkVJJkjU5aUA3B2H9IHP7Fbud8BpyV+js
rD1j3ybkwHcBtPGJxzv3XxwYlu44PAfJxSqv4mtf6/o3Jn2MdFDNz6NVXBNYMQjTtJ5zJLfpy367
TiA6OJXhIB3rDiXT+ldYL24KjGdqu080P0OAhAgRlSsNgHeL5ojltsnf/ij/lohzMv8M4oLGBBzk
uXtAZoKxYlAkVG5s2MNpxLAx7KeT9knwCpF7kL2bxikJh9SYP3lYlD8V0kbZ/pGdNGfirszozXq+
Ef5XmAdFPMU5Wj8PMc/rq8hz/hWmbS2pzz5amQgxedbqkyAeH7jwyU7wCRRP0XvhZiYyLT9SLccE
1mTNuZJBSIxM6Nbx/PnlR9D+IrO8/jLV91Zd8WajOhvuYg3GgxTwFX9TiUqVP6OZG54xcu7515yH
nQiDc5FeSi70/qNEHrgnOKxfJV9Zj3Lxht4/wYe/5cZdkqjxxefao//z0OSqKxIXkva7NL8n8zs8
MpaJ3+nBYgpFezQwTxV9IUDWNdstCsnPoY4PxhtZrmq0g5kOWm9KFwYLt5i2FStshHXRhkdOEYJz
VkV56MqDAAHuwVY8k8mnL1Bv9dOLt4vEa8N5hUpMzf2BfuYptC6o5xhesnhZhJyA/xtQ0iUEvjJh
dZOjeqeQCwZXeBVypYLmwJEtAFs7cZm8zLqyl946+e9KOUnJJYPAk63aFQEWpIMDpRP1HwsPVbDO
hr2dLJT9GMJR2WWvliJCHGCH9InICaC3+ICOsLAsUtcXeCcreOEbIsAAoYvc5GYSBuWh3XU0prap
i5cRpIwT5kerZnp4DaSbDSPbYkOx49dv6sWVgBQQsWRUsiMFAmgYQ7OErLSI8CEOFR0I8ohgm9Nr
GrnoJ0+iWtcxbuclIo1HjmAKDHTxhhKWJ5vLHUNPJFmDFa0zRmggn0il0xwLKC2DZebFKg0S05tT
N1Hv+oMFdOCuwpI66t1VT8/ijkiENNqpLcXIUr7AfR0RVHWzaSfS9ibF4yWnz2FC7D4hieE1mh8a
1oXCY/BA4QgYm+4mMFgkPky36eJCGtqh3zHId83PaXovgNdu4G6SUERXli9DkKK3om0tqqgiXGjF
4BcDyHPLpJdBLiq7x5OG8xIjGnMHRsxqgr3QZVBhQcAQ3IhqpvTCZSu4kM7+zY5R75QvWveAHLVe
hMtKX4BZ4OWX/DPe44s1r1F/NQh7yM4PAzPq/kkHAjHHK48SXgHvlWIgOeblsIWvYZjX8SKngWLw
KElgJ7/o9sXMmjfyBwCCmRkxemLhMbnGlg52J9XnZDn+F53hXF1kFe1Mv0Clu7KsHbP21toya++U
TcqQutmUqPVXL7OmOV6l8Wbl94OCvOkrlL+D6Lc1/CYN7Q1IXZe4teEguIkS9NSuhdM6JgX9w5C/
QgZ13YdQvvfmDcQhjg4ZbGpJEtIasyAiH8yCPTEjAjc4HC1R4FS9y+0ofvgJeomX75RxGTsSPnlS
WwgmWgczAnAbskGzUYY7dcCU7BSp+22gc9rnxSGZDtV0oK/92mQsdByCPwm+KPn4M0rVGzziMDrK
2ENpvOnWe5CSvOcO1hfckeokVae1wLHQnpPuXHX/GcyHZTV8ESc8LocJ//l4lJRzzUADZWTXFt/E
6ISxJzeze4xs5ow4LUDsmB9+8vKUJRdZumblrcnRS9yegIuEd1O/T2tJuVn86mClbVppl6bsEVtc
/KUyNxqUfBko9KTPvY5xeiEmb8l0gfHUOXmG83H2/cuvvkRCYhfGuoVsC5ETIYkACoaDi/GmdRIe
F7O5PIeTfgCSpcjXEVuA0wjOJDuj4BjoJDEodk7XOek5IM7znTkRrS7mRNJKIMr3uTFDqBLrCvr/
sO4Qb08bVd+0A5N98hB28bD7v9pR3PZ4simLK3IsFlEG9sdXU19O/ZkXbCBSOZL5BsyOVDl1r0T7
AdEuLqwNqnO8JGzJTCEzbln4H0+0dJFHoTSKVIgZB/Ig1f2gkli9f8b7BMTT4FUE6FEVYP4hlKB2
wXm7RNOg/x3gmeMFLZZ/ZZX8moO1BKZXMsV/7rJ8FomnCH2JkENxxvSCLFSWJJPo3322S6BHPnQK
tON0KMljQ+8yH/G6SgdrPuL/yVjRDMvjuVRAJMFvIBB9mpfVDl4Q2jIiufYF2R/iIqC1wb0VZ0x/
KRjC3nWVEbqjWscoudTEaFvrFBlgzzXLTrL7YN3C+AZk/bewE/KzIdiI3jW6YSxbuBXYo3jlMy1q
KwibDm4zK4mGPgqPjxAFKbNrAt/mDBcwe8ydIzjXBwopvr76fuI+4E/HG/Vhm3Pz9aivVSJPved5
UPg4V+KyrPe6+l+bIH+1CSZolp+ggJU1G/tgukUIPI5jZ1eADfY1yUl2v5KqCyXJZIKimGvMFMyV
SFR8AIeEsmHHSyU9hc9jnZ4kvF2zrDwsHQtvMEoFUpSULQpBeKca6rxU2eGfxylcEGZwRR6jMkVo
wKDZD2zAxMaxL7+mXnwhSO/ShUcGj7w/oXxRoyNFMI4x5mq6vGDAMz7oJs94yD1fhNYFGUdzMMJ9
ZB1RsKWbuj2wJ/JY4G9jDCRjUkK+xxBCFVcdc6QAiDtO8h5vB0rQdolJidJfPKM2wVSPFQnw13gq
f8gtKO/Je5ydLWX5G/kaD5GJUo5F+YPxdlV3p+GQxWQEgsIoBmi6DAQPPecnMJFthQkD7T2JSISC
XIyPQp7zGwNC84DQ3w3Cfmzw8U9/+QR+Ox6w++TCcUWo/fvEDoJC/diWzEqOWnk0zMWvqrT07hky
RV2H5tmSj2SZwi6bzadBiPRsrsw/w6djPJju7qRlTf+xOYbFqe4uZbsIzIWhnz+NXbphitq/h07p
l49F+4dElfCkViDckN+4KvFe+s40EYl59aJ0kp9cdfXcl7FmElSWzHYOlQneEpJORCxpZzPurXZJ
4+ggl9tFuSIxOB2aeML1B/gtxcZxSftjMJyC4jyJZ+257mU3b2c3jtC4g70Oc3KZOAMuWnOJnIFs
x+Gq6Z8o7DvyQYePrvpK0h9j+uEBWiISiFaT4bSGcyD0CQTAPh6OJAaehwGP8zlfJuSmYS6b2Ny2
SAiCHrnqdip2KVkn8/k37sWMsd3hP7seBo709mzeCRuV3otwyzf5yOBtD0RDuCE+7hR4w+J5TAs/
y/aafujHE4+J8FFAt01+UDIUJUXK7+fwWw9nsgfIvGqRhNsC/v9momU0/Zjxzxj/kCJSX/LpPBin
OjlpJGskp5a2SY8Skh/VrbhrIHaYrXwroPOfGkr78xieAPvm4T6x3G86jAUHgH4AjPwH6jSTcfSF
zrh4Eqyy08ZjIp1GGNUaOod+YUh2ewfH0YE9euE4Evkkt2ezPUfdWVpjZzE32AZ+8nFfjQc1mGnS
wbiAUq2exOCYewgED+FEP8bckPEb1ry1c8OoNnbyJiMwzFxOlYtLnKAjGAiC9EGfoMGgkF4kMbej
+jT9rfuvB8Biv6l9KfQxnKXnQZxbzvKEbpqCxRccsfGjV7RcHDvI2IXUnc0Zhq88D9n6kV0L9S0X
bpL2rujHTnlrq7dcZ7S8U+W31P9HJrPyxUWBY4tKCyfVYwucZ9lBYUT2Bmed/ipcdTxGTLrzhbCM
Q0d4OH9butDSIlkjdpL6Xen32oGj7aNHeL5obyqOvGBPAdGL+7LaRw3L2CPaCDKr6sjtjhb5kG0r
7JAvjokEcOQ7RHwIs/yx0x47uaChtFP6XR064jsnZ4aFq/dNze+JfGvQbW377/T8BNpEKnows1FJ
d36NDZgJwElp+TWsGijoYM57kKrrqIGvQNeMs3kLmWZyMrq7IUa/Q2edaPT04jnJ7UVLy1M/Js9j
0B0NTFPTOYDx890Vd/ruJf2hHRqS8PyrK4tnVIdRtPp+1rM9HW+6Fq+RkMIW7ZfmJ805JHpoLVDl
uqh9wWpAkXmCmiFcr1z8JrGEIdw/YFfwJcRO07tpVWMZKpE02Y8Syd5+rOAmorvaG5/sDI84HpUg
WBowBBALkowWh+sjreIFRGalmYnMDB+fXvcSgJr6XkyP3Xjqy3OhXaJVIt2l6CMGQd0uSF1n8Fcw
z+NDbZ630biitMuMK0BCBrf4lqVjlfguDq53K3/jd0meET/FT2F2E0WI7ohR3ZEdivjb/Je1KH4E
b8qlpyA2fPM5Q2gF3NzZaWLzMnEin0fAKTcNA/qGUEE8OrsepegWw9yVZCKQF9F4lIPPNCDehVoe
TOGk4o2Hs1r6Ugq0yKkCR+xdFoxuIzB/XYjN0o8qP7hsauv9lzwEo9lqobBkrmU3jvL56zEaYWmk
pGhFdFNmNYi26mjmLKIvNVulu3lV1sqC+hf0n0LmsfSh/EjovWBEIrX2Vql8ekTnLDo/9PPj+KuJ
u7zP64ewHIZv8DUj4yAZ/P3LE6Fh5xvGnQLgk5vrDsZ/WMweRUxekKA1vJWALEnx8EUEiS/CecXq
Mj9U4ikiVzkn2VlpkGXSclraO0nexQggPOTUKE42KEbhCaNCuf4JzWsRnMePZ+3W4YGmSdXtdH2H
OIVDpWocacMDZG8QYY9kjXllcinKa1neRPlGqw25XOYWkfd0kKdh8yMcoIk8EZX7P7jKpN3TkTx0
+afGvVTeKuUGS14/UhqW3/gcni+fA1YQRDWGTEvQpyhN3x8Z2+1xOMffKfcbVJ2io9Reau9GCxHD
EVoLrnNahsxENjQ7ZDqwl/iKW8VoHesn9uCFZKTblH47YqY8SNPRAAeGtOxOAUHR/ZrO5cb2Ljzw
PzsqzetmRX6ABi/pb4Ay9TL1l3YZNnfmcSWKfacBo19j67qWFdzPudvI5Sb+ydPvQvuUxru5Uj5Q
GQgerqN//M35CpOv/ykqzGo9Vt9t5HWYjARbe15FalA8PQTJ7omf5QujENHKSv4UgjVmar7ONBb0
Zh/jgU1pdhGg+CcrAf/IEZM2Kg1CKRAmGNnhERx7OnrL1BPqVQfajmAqceYNcVT003+0lEgGZc2D
ilpMX+qfT96k4j0FIr6oSNDCo4HkVd4uyQ1FzYw22dMIRGISgNufcZgOKmX3wKi54s0KPFQcxcl6
uoXmWsjXSn+iJoTyfZkeZ5lwyWePAsA+sdZb6zzQmdpIWIegJBtg8uxWYkeTLsnf+sdFEYy2hEQE
Mi2BWNWsSH1rXHS/mnwTVmHg0P9KPenwuPGHQ36CJ6iiePtcN/WaT4YPj6XW2cqDen4pCXRX4ZAw
fmDvQuFkvkW0tchR9hpaSJVfKmDm8cj7kuJ99qsp/VSVj/7WrMrlM1kPz3fSOU2gD/CJAmdYc515
qSP+yV9yadla1FnLrjmbBDL8NKt/ZzoN9oIGYe7S+n70b7H1Ji7olj2kee5aSTPQROaTJIpP9cbO
Qx2SetODSaIbB8yhbSVyZwUx/KQdocv/gIyt5aCLiWAuEqN6xBdCAzapcX6t+2yTK4u69DHc6zHq
WwYvSGE96xJ0X331s14KxpvQv88AzuZbM76T+uf+NL8tZdEUf5vyj1CfyuIKoQqDf0cIlPjd6X7e
+3Wyf3AyJntZ88eU7pyvzir7tyK+DsidjROak7o5WEQbeNk7czlymHU6ZkQ1O78RhQR7CtD/84IS
WaMtflMTIoMmIpvZeexy7P+TIilUVjYS60o/3XDVlxch+FEVqj0fyqRAOqi5h4k2tJuSiIxyofoN
9pp4G1BAnXNtEXzBTtSQGOb04T1h2JMs8u+pb+9E5wrlyXzLMaFBMSXBsTnLySWRr+rz7VnYGdEQ
LtMRs7yVyi0d31GYPlYqjxQdPTQ99ZYw1Zi+O7xWJiNK7wbaPU8+aTTUeEs/p5pevS06vbW/M6rL
VkuUVzhPFs87SwD3HRhYRf6bAY88hdB61892E91uVrXl3ytQ5FTe/bKut+4aBkIQE2XtICca1uWS
s+9h7nuqckfHn76lsYoRNEkcnnIpcOTcLdBgABGPPSH2mmxpKH+r4m9V/hHLPwlWWP2MzTL7auBD
F3Ybnatp8WTg9jOY38kTcG/5IbR36y79SDwusidTIv6ZCuDsfjPNzIawdQJp/sl4djATMXLBEFkc
cyyAwrEhr2Jwm1u9xMYqIcXxWgY4MR8+i5tdK5iXrXAVSQ+tNugSuptY0jU/jfUZ8GhE6teK/gTB
c81mzsnJaY2fG+lqGW9EIybmgi526LEKFcxUr02MoBg+fqir2qXnVeWumm3IYUF/BmSCLZztjS28
rXdA1Zg7vW7haJZkOzMX2Q0T2tLaCg1V956UXxodsJpZQamX33USxCJveKws5luCFwd+j/6WvBPm
nPkmeM5LuIDcXt3MDS7eV7cLdeEncEk+MzYIPjNGTxmtMw4Xy0bkkZo7NXHMxHmkdOle51DLvurA
pw5X5IsxSCwz0mS3ovhfmLUob2R5M8DiDzdQipqXC7bVVx0tyGWc0V5Dm3cxXlKkXrpn7Se08xzd
4lorttHn9CPX63nneX6R8vda5ZyDyriGm4GdNd5F4pZ+f0LLn46TYpu47d75ZKBEudbviLzD5oBp
wSCuh3AUEDW61zBBQRLdb+L2Q1KOAl3GGWgFJUuMduEOcGwXHJd8jO1CxG+wdN1Y94TQswq/MvfK
PPLT/SWRNwANqi23wod0ZbvUuHZ+5OatiK70fPQ3E2vseNQ/kwOavfi0Lx77qvG1hTZHwtn5Gd/v
S0f1rm1A+oaMiTfBRVRXhccdwij2DYiZcp8HBB7sJcYc4p7DEOX9w60VJ87mxl1GRjj3a8CrZIN4
MMGy9fSA7jP+YyVwSRG9bPlkoOhIijuQurXVEAdgQzd8Q0MfsB+1w7gtQ0dVd+GrSDEwOsCCerAt
76wlGjDCEodidnkMkps1tCbx7cwGD95j6QihJGZ57lWV+BefqToW+3jzt34wQSeEBJTRLicQhDZZ
v5vLpaWkHYHnPnpXjTxN8HKeR7u/oxIjqHtu43LlSRlMeuoOi1kVuSTHdjYUXA3/avb0kXy1xGct
yYtDCm/jYNWqC8bt8vFhzY/g2liNSKjBmoJ4FTaQD+kOl5n9J5VWKJxxQeC4LTd8LyyKNikR9MO6
Hc4IpB7YIroPeaec9d9YN9HW1lDjHf4uhgaywGy+nFmjcrvAw5twQNIh3o0AY5gGyZzt0ezRI1Uo
aR3zkGprmsTVqZYRwZ7j7pzuaZmZF6l70x/LHvlDee3vHsNJAVE8864OjoOtzc/RolpmDLNfWjtS
7PVDszSRDMMKTpyqdSLBSQu3QjNQuKtox9wOvYFI5g4MEDcfV9gP6e48kOe1jrYRRq5NB5NZMSqG
SPGMcRVddWYXXlaTF/hbqNeGRR7rnuSiytowo0Mz8FOAEQreGdwMxZEBM2kQc0rR8VnbnQmIbZ4t
M0Pvjf83nrDrkiqMhJm0YADqBcRPNs94y8AQfo1uR4vGPHSPs8S+/+IseRWY4C31CPwZZVxYEm+H
Oe6Nk93+pVK5D9KHan1FwVei/9CZwqhmHbrlQzxmzLqFY/ZyraePU0LJJR3xHUl+GAG39WLTNV7m
AayOqrWN7UW6b6dFdMTpH+Cgk9Y1sSMQDYD5VW6jcFue4ZrkdAMZ47mEzByV18R80+J3ELGOPB37
6kRF08onoT0/ArtptnV3thg5mwsZH6gv136melnqOebvaY5Ym2dWsAzJBtRiX7wQJyMfEE6TxWSn
c6hsjMUt4sleixdKAqWcU5GH8yzt2P1Jdb7T4Z2eDWthXWFXT4Gy7uHHgcpzMn2bIHwijhOzCXsd
o0Bn1fD3SNYxTC4bYwF3vgD+zDmrrgFU/KFwE7FEpVhPnGghX3mEdRzk4HHxTGO35L81voOxmU4b
dA5zrnnmhg1evqPc2VznvMwC2MVSQ+pqS2yQiZNxI7T82chxMi/dC8o+P8+PLyI06vbcppfcDg5C
e1MmVJK8HRHvziJXEfocQOrDMbPEE28ULBzWzbYBFPEaNht+RMW3we05GAtmiXOlBjX7f5g6j+XG
2SyJvlAhAt5sCZIw9E4StUHIVIEACO/x9HMgdc9MxL+o7rKigM/czDwJMYBrmq6cC+ma4YDATVQj
HC9rMEo/f5s+XAglOg2N1x4WEvwCBFg/KfKJdqRZuS8yFo4bXvcH0a7oGJGqjncoog5EM2tfyR/d
T/0kuQyaH7vUq2Q37UHlO7L1PcgHLu42GDDmBgBwYG+Zu/qrP8JYJaEwxEQN/vLcBBJePDuHsjrA
jALCCkcqYPpDeS99RTistt1P9hexqvg2FwZxDjf3HANZbFgnHJkaRy2XcXIRWCIW9Ztp3LQTuWki
NHzPKyrWLoW24HYYQofsL1Z7wzIz2KD0KCkheuxou/jfkB0fEhlUn1f1IV8f6bzFpBDrx1X/ZqES
lF8Iw7rxGRwUNI81MHKhOpv59fGSv+XWLs0OlMtM2gbAvEaZ+HxO5ETum2hp0SJVV0R4AtRrKsa3
o7wNwP5St8Xuv2Tnepw1p/snsGSIMwlPFI/mYhp3f7pYUM0qZ5wQH8LT9Wkw5vlkm7hIUI3GbTNu
ZagqP9riKG0yFD/ldQjvSgGt9MqiXNCieW6KuauPx3Yc1hEMeqpV8SYu1mbn0TL192GvywXTHLHb
Do9NKfqMqo3DkJ3W7YkJEwDEUlnHwZr4vb5P9H2QcO0/6oz3hlM6nCbzlM9B9s46aBTfMszkKo1+
B+If+S4VPSn4SFEVv2Lt3GB/Q28Odqq4+1UF29IOTtHTTykde84IZ6xS49PXRQ+rlCwCMd4onNY+
nkQeJI6UtogpNjoPrGERz/Sxk/iwDtMyrtnftrm5SVV/6HzNcouWmhKP0AELlLKWYH/VTrT4TGBU
YBWGesScucQpAfKR/AcJ4tRvicQ0s6g5Iv2VLvk63Rsj/7cBhiqx7CsAJfwES+Eo2me7kLzh2LMj
HskqGA/SidhB3Sn0utDj+A9u540bfPb2GO5C/d4VH7Ly8UsU0LV349ho/yfCdaBvMvYVjHZ+9gUv
DYrAC0muxWv379eVFhBiNz2JKQMRxlkKQH2AgcRp3MQQ+abnd3FNysgj2bkw5Rd1eCWRsf01gnUr
4Fq4yG62duIPIVT/lH3KhxrwSALvKsA+PHJ2NdmPYYkLYNFGZzE6Z8rJrE7jUl8ETy7VGOMvqgYO
BLYSgYSzxELeniGS7celWRxWH3V53ze0tRUHU5yPa7q6NZ+UrPNXeY2t/gBKIy75mtsNnqxRiDRj
nyd1MVonXTyLxAJUwv0gai96RafVeWl5I0Qw3aeXGTHtVyAyINChu61/88YMOqPYHg7JwOj31GOu
vFF/8ChOQFs3+YpyRK7I8Q9EGwY2Ycsl8E2uo0XpPQwPC1puXl5YIGL/hSMR39rGxrVWL6d83rqy
n62LYdzvB2IVR15MWM4/5SQgTZQdaapJdMhu7pQBLNrunLlavaBogP4I6zYZNv2Y+EC0yIsq70/Z
doFiiI2wrPRdDVeM6zRjGU8lgglGS3FJYXaKi8UhD131KI3nv4vQAhhlAylR+/sQ3Mkshl6ce3S6
WVD0FY5X7u9vbD6j/pRox1mraPYWUaWNwNP0WJvbTHYDkh8LNYYS4bOHT8voL1Hy1A4RiIkOz3bX
TttVMEMAMmFrZmJrayzihdMh7Man57DPVxCKcq5C4x53HyOG4F3ENMMnegLzP7kpp6dqppJblYvY
IcZzHYL1w4yNa6/nja5pUHREDuXBnoO/tqmF7UtP1bob3Cxr9sA9iMpMO+5aGJhGa4+BANMcCGDo
rh4dIbj8f1iwUbBPg71or5+I9hYYxU8BaF4Lr/CWDjclubXCJc8uOf+wH0EGrqtJ0FLZten+szQR
oLqU0+LspOh7Uv5rUPsq01LFxRvcrZrQNVEF5xkcEsyRya47oACHXHsWOrHo/jpJa1KGFErkPsFw
M/VeoqP5hgM75SYB2g8aWbqUKwSH0xhvdXlbV0sVlz+dEHwMokdqiGELVophIwofjfienZuPkHym
X26l5HWy1fJajxfJZlb3V1X/SuX3VH+V4aeZvlvpa57eaBzKV3OEwfIf2lVaNdIheXAj2eqPbWLu
4p5i+HWOtao4F3ZdzLBPNI4BY/rheQrju0QZc/0eFx+PGlrme9YB138zMhsYZP4qeMvwwMibue6B
6O2w77KjzIRpIIFwktUzu2G7LH4uWthMO239x5D6rAlivIEl2gb395ncGUpuUS+z7ypwtM5Rcyc0
1sRW9A+WV0NzpcKLK78zsRKTw90O05auV+MYLqiWckeqpn7gulXuKT983bznlrUgp4JRh8ZDIDcI
E8PXQ3tPqI9uXwhD8bFS2kDPPRPwS89YYTqNOjHNl1B+k5t35i6mPYruuBKK+9QtynKfaS+RdlXJ
ku2Cdt4+wnKDZit0TmSs1WZdQbsY1jVzXIo3QETUTl1uC4PD8t7UCNEcJu3QaYeiOyZY2eMD0CCa
FEd1D9IjJCa5iOS1Ya6t51tJ8jV6gQa4qepNtGOf7iSeU6qt4ZURrnZw0M3AYoeuWdGeK3HDepss
iBiukwJlVljLorNkMjSPhUwokQCTnHHahZwkqcPCIkoP6RuVQgxDaXTXKJdeMA9pSEzLczcpTl47
arb8iuENBGKCWcpPWf/leRTRCP7AFoAD+rFkEEHYho/pdwph/tOllQn81XoxpdvTbt2s2xE0E6B/
06dbbbSe0lCvTj34pRYxKmVVagu94+bJm7wlgMVJxdxW5hYbSj1y0JvBB0z8yAcQiYmODwqmFZoa
aemcN8A+o0WM7xJngWUVbVnAp+c5EkFsLQgI/s7HdEbX4pyfYRJHfsZYfOvjud705aVJzyT4JoVS
RdNOPinLokWCgEa6IfLY2ksGF8T64D2gRY1zho6P97HFb8mVq6q3dNenDVV28jYsd4+PItwBjOnE
XU2OCUjo3Si/yh9bYFZ+ozwyVqjFfVzuA1R9yIQv5hd3nP9W2Xasckin60F0J9ENajewnDBwFNlp
8llAVPQ15Yo10xx9BW1Nes7yYamsKE20tsZzj4KfPY+2PIeaWs0DDGaNfmHT6DEUW5HCqPW4YAoR
JYe0ABQvrunxoNog/zpaDU+cM40kwP24hvS+FcNzzpwsAunj4RXPCGozowTtbXq16QmJH/9kRLrV
b32WUn5r9L+m73rJMvHSixdlFW9sGyVVk9yQmw9KKmkr3QvKmTIKl2Jyat3JCw5srtZDVXKZYxTs
VBrFgDZEn/yn+rAtTwXm6YNanuCnTfLpXj7XzQLp6Qu77Ze+rDObG4RCsDeCwuM1qEpg6QunQvbj
CMpWUbpwSYlHzBR+VqTIOvwpFVOMixbetQD96Fy9DsM2ru0BKN8HVarpzKihpciCkLjulTVtJHNQ
FhZSyCHZydKjMJ4e+kXJbeHh55c/z2rKFSvAyY7EH2HJXJOBmQTMyBs1xyaPdWhDsH2Tx5uCZ8w2
zi0YwdeUc15wf4I+cAxMef3f5/A9Pr67Ddwk+SOv3puNEti5clGDM57IRrpF3TVKz5JMomQNdGV7
nozrWiMCX17UlAsaEKsDnY5nkFpy69VwS1K3NZxudHNpyUdQIu5zy3Ms0cE6tEj+lvFLWXC7uVL6
Yi5RDqa3QHlNHGkJ3L0R19p20j0Bl8f6wEE/KKlwyAKe0KX89xAw6Go3bbmtst3T2A1IqslB0Q7h
Sk8/K+kziL/M52cA5YsKvno2BPWDXw8+EybC6GfUr0e5G/O9aO0pQ9O+Wm1NExq9XwcR19jNUl/T
6jUoX2N44BItADOdRY1PyoJ1aV8nO+LJDwQDgYW5wBIc/K315Vhto4nUNM6G4xthE9aF33PDZO3y
8UB3iYkNQjrtlnNVWLVE66YuBQkmQyXitEI4IoOf8TEYn2b5tVwaumf8aFLofubO/V17evCpOoND
oDfexqh8kUs8e8FlMm5guhgBS40DZIJVFXlPpGTdk8FSyf6Af0/2K8HvBD+oFsmrhKfyu3SD4sK5
iY4K+GZwbojOavlO7Zj1rU3IHdHlUd9s0rqFN2qeBWJjmpF/IlAf8D+g/pbPxHHHRWK8F8WHsLSt
dFNWIzG/5WRiSfHil4SjBX3WMHJwUYFoPz0XCrurCzzrf+8JHPF7+ssFf4XjENjJeChzFHKfjKHX
9DepvxnoUAMG7Ss04cTge4HT0FD8vOPf4omW2xEqFJ20dDWO6wssDZRwUCDeuJQbpaTkaUhDjeA2
XrilRkPjQhmv/fii1q8cMKz8zOEktPP1H63pn9OkAF0f4i2elXBPXipbY1AYne9KQEY8TZjjy6c+
RcFohCsUZt5aG1oeB7elJ33RYEcJ5inuII7+mQyxLopRBDjPAroIuOevmlf+yHgh70XwS8nyT5i1
3TQqJX4BQHcEKFj973AkflFJ8BIYIwkfFmo/Gzw5uXzPdL8ieMGPn0QyUIYGfHULutG97ISvcnr4
UYmT22+S1Z+iLp9120BVXlChQa4AyMJwiio7zy8z+AT/wfE6HxzKp9OT64vciIxqfLLaE3kGsyZ8
SQX74VmcWmr18FjG7ltz5/PgetmfFLII/H+4p05T6rBaMzUEE2vEr2L9hpkYm+jPBBPjKPc2VfAx
jpatT7KqmdH44fefQouTsWxB12i4nQ8YuuR2Kf+Yo5VPkiCFW2hu8phLkJ6EddCdF6Awm+NQH4i/
x/gh5s04R/clBvu7DY0phZanf3cF4SdnmsiQinfBcGHnCJNLuGiKpXHsICOmdu9nlWuSATiZ9fkN
AscRfW2TLgRpKxneHYSkdCJNhIsIJDfp0y0X+6BfGIiqSGy+fPkzRUId6xFWRkD5VIOkri5bCzHf
aePOsklzONJeUH2l+YbzyuTNyJYOvemORRMINAS0RDgHor0AuiHNbCeHWAf3tgf7vvSd/oygn/+0
2E8DXz3IdwNfwybLZ2r0jMVqXcaJkoGzfR3xoL4p0b10mm4OS9MxFulHsrzcoFR1Wan4Nw+QPuhD
0+/Ciik41V045u8AygA6NEpll7HTC99DdBD2SX8aMMd3K5lioYUX+d60MKPvMZr9aDRNeZNbl4t6
QHj9CEFSz025m0bcRPC7yNUQk0P8Q0SbjTw0jVigLH6a94ov05YiB4tMmXp6vGv6BQArbLAYLa3H
/sWk1Ylj7T7ufryO5YXkP208IouUsptx88MAWGgNRWnKtr3mm/Y3NGpB+MLBCyZrmePXSXYqbWc/
vEQIgiYsSfzADj/ktPZwcu5ChTM6wx1bh0DSkFu6AOIW+C+GTn70cFJgq/M6G30CZMxdKsBO6eaU
FyvOkNO9HM+l4v1WYIXFK8aIzQblF8WJ8mvohZwNP2WUobmsz+76GZ2v1ntQVZAWaVD3NMqKZpBB
97OQYzhVQEIFLph85T4Aj4Frv0xfWb6KcqN2vMscgPx4MfyUCBcn7eTQ1MxO+kuPJ06mEgTpfHUB
LYqteZ0zRO02Tg7QA0U7WjFHY1Cir3SeKhQQnfXSL1altZO4bq1pTmvBYSz/xGkcKoJsPlf6PYf3
hYSPW9jYJjtPwHsz76MwUQhm89Z0sN78tJtzHRVg037Rg0wnsq3um81VBEYZYlCC+ulSOUJZPUcT
MlchoiyXv21l7RokausVU0XX0SYHtHiBoMQuBJ8xidZPdQ+mqw/Qt5ZG/BUpH8SAxU+D3mPzPvun
tx03Xyx52WxrxtNMzQ7PBGYyuB+AJ5IY6Zd73Eoqbmp8hdJ8+q1xzDg2q6C4lsZzpYaDe9T7N85y
/C9m7qEDfIfIi2TYf2IhMztzemSrL1ImxSv4PDFjDjpLSNhXX8GpGhArbIIRFd9QmNI2gRXG7DU2
UHEdNQ7DFk8O5xrBnjMHvyZccPrSY4LomnxTi9sI351INDeKaG7SgBrU/eRkFKIreK8hgWj47bFk
aed4WmqqA7yRGAkpjjNs1RoXZsy59Agppui30L3KNS1hT9QYBMuYh2mpX34pDhR/Rrg3zJnlwDjN
4DpVYxW5BARUv4BHm7jkW0d766qTUp0y6UgxXhZuuulVCG5DfRXYbvny8DHJsKgWayUEjrazesgs
x+tnF6xLRvsPrwc4ojuDfjDSk2Sdrv15wvrDT0XzCp4VXj54XelHk/9cP8Uv9fFX6P9GD9o0/9bh
35x2wOQzcbB3t8/9A9kSD0dHNxaQB6XbU+1aULuxldLdkO5KPI8/IXoBkJXKtBz/s3lN++ujuqjN
Mo33YAWhVz5zv1voS2g9qAIpT+gC1o/CxR7RT1wxBWKLLPzfqlK+S6yHI56zzGtcZTy3HQ+NIyrw
ZSAvnNL6oLarvwSAggxqJhlO6jN9DmhJvSUYGczjuzq+1O33cAfkRqGYJV1M0R6rzQuo0fjvmHkd
QETFtTt48uww6nEA0INfBtk6Ic88hyS/vpnjQMmHdZdHBw0iJUjfXaC8m5lPveBwxln1DBOKW2mA
w3+0egRnPE1W8Y4FRcZyjUobuA1WeqygRNsFp6f/OKa8hxXFYNrPcoQnPW+OiakvZyBA4QBNockD
bRz80RPalsvrl0h2OOEh4iRwIDyPqzTvYPoQd7oB6+7rHbZu+uRBxdr1sQ88qveKs/rcPnE2A++f
I+xeiWrVbkJ6Osmqm/5MgSvhmM1HyCnZjA2IrM0gb2QST9QnHB6DTb8EXfa+NNshC/q88AQAzou/
5GLFR5fnvD/BJlyX97bZ0R2RDMe4PGOQF67V80WuXx8rXbnFpzA9mc/TSOFdtkhxdae7zIlHv9ac
eFg8+53A0ew5Z0x6txYBKWIlejU8ejB4Z9XLn2wItNoCS7cir/UsHVDpz4JvL6x1byGTRu7cs0bb
Qn9viw9Fx0XxHq4m8bOv3pF2N2N3QHhI8TSC4RrfYDpSD9mtYS9Km4iGiBhz0wbP8Jj7reI9Oq+E
sKygAB6L+Yv5hZsl4vKPJD/KJBsz8KgO4bmypSdom2AII0HEFZxYl+oUituDjMSCFa2Bs2KcxPPo
Wtr707pH05tqvhh7lhUDAJexypm6kKaIKNYNMZG/qvjDCTkvTkAKQtIiE1cWW+Q823qso5CGQfgq
3xmbFte3J4RKY2WCDpM26r4HEa0c2IRj5bUdZ2cEGYCZ06O1LgNguyXBugIp07oiximSZD9syhqy
4sqc7e53FlkJkOufNDCMMAABsvoytBM6IfKycgZV2hgLiIC5nzhDKpGntAvQ9SLJtiU0KKY2bKEp
5b2JxNiRS9S/Exh+8JBqsvsjp+kjHAw+JNGr8YPQqkyV+xU/AGoscVljz85VQ8Zahou+m9sFyP5F
+fZBv0wIhXDxgHmZvBXSKi5nSj6YaZWESIV/BESTIzMwZzc+Q5xmI/1ZWxT9BEgNG4P83biauoOw
qoobEicc0Vg10G0eByjUrDsPCnA8su02C3wgXYj2dlq4MpeJzXczvD2VmfPWoURSfUakCT7aHIDL
aJSnC5m0iqTuRACs0ooc3zO6Sucj3TORFwIjNpblv56BbuJjjmRctmZ8NrzK+ptGk67yQm4MVmhx
l4gYfOTDR5e+A0cixEWGjG62O12uv/x94kMoGbRzGViDbLX/NqfPDr5neBe2xQ/eieVPH5f561Qf
Wh7ekl70b6u94tp+tjvEkc/ncIV9WVrXoT+FyxCujOAq0OgU8tU/a1967jpszzdOQbhLpd5/wnM1
VhldefpW+iboohx53bvmMAdbGJiF8dpiyhAv2fBxc0IxXHTtUsBCsYiW3eiLhR+RJ6Tr42DQrV2e
EI3bJd6IUVp+BWuQcX9y+dEoojrkyMoLtnoqp0HETqCL/uThpAdJwU9ZKx4WlHpB2QFzm70OnJYz
WzVWNAfM+U02fLcEsvaTZn1SyYAdpoYJpm2Fv6nNJAf6RihtfivYuxT834mZCaiSsdsY9jFH28As
WCzaYQ8ADs0TWjIQ5CpcaCp7iV9wdtE21I+VZNf+muNCVa4YjOCgEab2cdV2WKmyY/KvNi8K2nEP
ruou8Ajl35L6Hat/22IPfZYgaWJjzT3hQYUnulBAYS/B3F5ayVa1HWDIkwvzmpxayEZrm+rhpHb4
eQBFfkOzov0kxDUp3UCbQwfjvroy1GM1vmmPlyBfcWJ/OUkABKOlom4oMfvTPo0qGROcIbr13ban
zDriJ3AwBUCBFu+IO4q1gXIH6JCxGbQ83k78NqEjMVlzsUSP36xoBHafs53hd8li+w6sMwATuMjw
6qV8hignJK94klA3gPdtBV4H+fJo9iRbqGZ6ULHVMtheZs+TkJwe69TmslaLB4RzE7IFN1X3GTh9
7kwP9PY13QNyuK653NOip1CHuNL6NUMmFOTW6RWqpXBFbC19hz7xsZsUW0M0qhbP4ECt4BDMtYK4
0UpuN954GsbjEJ5V89JFt+FNKq6SebPMW1K+dEs1eRXLl/z5Gge33thkDMBHSCGr1rwkWIlgVvQb
fltqXUI6/vAOl16YoL77JG4a2pq+hPi97j6i5rPaSvkBRanGy1McEm6SlAPiYx8ZHePbWlS1q4lH
68JKwPCnTNxAdMaM9sI982hkRUpqoBWTwulQ+bM7drsCvhfCH2C/cabAMLZ/I5oaAFW+CPXce/Vb
WNP/E5tz+U8Z9+T28edi3wSWUILf4L9mOzZbudnqzRYd+6jQL+arMvYx5u3kxriLHPgDdVo+CbUy
HJDuD8CntH/zZl6rdRp5sJXl2McnzpfOzFxwf53gBRaIYT03iOMiQq4LC/sp/61IdUMydwYlXfb0
Y6crkzn1iJDAXSm5iMaM7vHeMPYZw14zef2WcD6l8NwnFy2FjZXCp11MDRc0B6KIrq4NOjhVXE0e
zusxuUTyVe6gdx674aKRpSt39T9t3PPDBkNAvp+CnVG/jcYSBSR87Org8jDdaJ9O7zFTUk6B57E9
18oprk+SdNTFgwjHdfMIPJU8Px23iEqUtpK1gOvCHOxHNOzAHf2YC8qnHxobRJIy9mTm5FBP8oVA
8DOn94Ow5uxbhdphAD8h1A561eZvGhHAw5MikD89SCFVeDtpmWqnnHntdMraCxg4xqXlsKuf2KL3
7S0r/fHhy6MfMxrgvrErtdcpfQvFt7h6rSR7oCTC2NKVQDoenFK0AeFZhpzLTkm+5qjQe33vSdOy
LdZgeEs7eyxyOHHKrUxeouRFj2lrWYYn+iBm8BpkJdfsXbV325DiSRdaU8pp3/DJf6cIdMT+1MuU
XKP8XMPMys9JDsv79DBPOtH5U2GeUKeoT4/6XdDN8CwZtC3cH8qXWyYam+xxN0FWD5DVfaregZ7q
kMHEzylfUntNnr7He/KTaOf/IWwfMPsgxql6dFDogEk7D8hwzlO3pwZ2St5mvjkjig6IKKMMWvXI
qnh6s/xLIp8PJNSOCZbCu6xciunMHL9JTgpN0cpB2z+nJVe6nNAsNEP++tDvqSJ47uInEYAte4NF
rjPsrmPP485PQwFnSKriv9kZ1kZkO6zsBEqUsQL2mUm3JtjQTjPXJVkBEXmgAnMI9vekwPuMI1Pf
UiuGVSBwsUOanZ10l4qOOH/IXvBjCQNH/gX+xroeV2gTQT3bwEaK5XcPBrTw+iP4v5uBmkg2Vbyg
0TLS58ZEC/s63H1eHMSs0S51MHFrLGLjeKTduswOFrb2O05O/GkYlnQa2ZdEwSDzrdngskBdCC9w
JkiuHvP00FlHK748WDtcOT3UfHfikloIenzXiT1b2IFSbrNqoxIp17bY22X4ik/nF/igs3a0hIko
MvrSsFHYNc7p0IEe0Ym3MGIrXQFL5YwEFiXmlAVqV/xn1bD1FEfXtu1dyV8tspwkkviIyvCr418H
VZbNaahoOWD3fa7CAtIYv5I/Ho2jA+6Jky8LXG7hzzG3n+JHCloI5jp0zhZn9Tbl2qXstBTu7die
AgxJsCsScOw4uLDtsZtxKy9m4qvs8S+EbjceOn3Jx9yGdGSW0DAoYlqSVXty0Hrse9rqRhutCGos
lk+1XZTaA3sHUj2H/GM0SLaUuj3nkXkUrJJAh8Jgg8rFriL6/NYpKm18bXM6KrYJGZFkwnHHT+Dq
o85ylCl7PyfF9TVmhSR01HAI3040IFt8sRgk2Xxx76WEiGATX3gKOtlToyW9pkyrYZyKTp9wix5q
CoWTlcxmT7VHyI2b7CLAcoSQbfzja8Sa2MUXvaaVcCWKfxu/5CuAPCKaYLlJEONeMrUtctn8feQT
tzgoFNxyqW+EBNLMQHa42Rwe5rIBG7fgMP9EoNZON5zhAAdiuYjwhZm9AzrEICFNeRWtBVobLaDg
lswSFWYEC14GOpsZvxYAv8dvI9hiDDUF3S7ypQhEqDUq+sQ2ImG7TzzCBe94O0fv5hcAlX31KPjv
FRBIoe7g5T6S0ibZxTn+i4ly7/9N0Hng8fI368EZGK6OXxpzDKmXb72lVJVkOa3fgseFhirBLk3o
sHCM/kul5xm8M0UKlPFWCBXzIAcUg4ydC8upT1VEZyxabIvlxSLy5YrdCc4Ix5noWDHFRViV75S1
8iiY0YZ/udb8oypbPXKtYcLsqt0pivc15B7ckQJT0pFUX7xn/VFUGkV5ZeXLkwOSSKx/YVL4QX5e
wEliyzRvhT6dwNKs/TMZBgBSSauZJoyx+bmbiwvDe22+iHexR/CAW6/uSwYu5xwmfrSZlAPLb7UB
3yG2u0xawUnW2rXGY4AJQlmE5nZSSQ1vH9jxgw136aB8px6jlTbtvK67AoYeomKsdpmGiZ9QI+1w
HOzAyXHPSzilenVxsxiVSTcxXjSfD/lWxNe2vevZtmCuYkgfJt94bmizi8i0XkbrJWEz6q58KUwq
a5VZEvngeYWumj2h6l8LEwM68+gx/6/eebDwPvSYFHUqnPzwlth0qkHWK/M1YQ/6vrz6AcJkVf5V
uHc8/KGYB0l0i89bBVQZ48RugXgaZWdmhF5nXlnm3/uXSNjX5f4RLWX6vjC4P8n4YnxEpWrcQHZC
xVEeToY1BNgILcsrnNdvWAkbvNCk9cUjACZ4JJTsvOvKPTffsocjTqv3el8FmLLnnmi9xfsN/WCT
BZ7yv/7AtYi4Qynm4FaFp4HCj3wghToMFhILNPiIfvPA8Ll9iFtpYSWHTD/kxrFikOeG8bcwfDOn
K+am2O/fHhl8tAID3nkYmdESAaYAPilaMTFHnGC0pROX5eTty4ymfrrsBrYVfZV9Gpo/JG/jPZZW
wLcRiZFLhPBAchLsOt1SAvu2chEVYHggi11KoSpEBBJJbN1AgM01ZeAgrvF1i2SeaLOj8hfaOw9Z
8XNFxmCNMTpJP+KYrsND/uQRFe/mzztN5fxQ/GdAi9m6XmfCluzstCcn36Se/M01jBbQTdVcwvEK
elhHAtjN/QLtfqrtuFyZ6j6Enk8REW/EX7XDhkpJ+H8GCFBnmRvoiBeQ13njU8Czbi1g1R5kj3Ll
fqs+NuJFPbJA6FgW1kzXEwpQRBspZwD/sC1Sjy1CUHEl3kSU8ecuONb9daSoBQYKs2Ia/riBFa/P
z9lOshGPT/UQMUwa5vWCIXQyv/VLCTKyCC2I38cBLhLOBmIFZKUfezTtWi0ly+JGF2fHXaCwoYEN
WarfPWt4S+U1rdU7K3Jz3e1xHJLQXsY0otbvibmicBE0Zvy4i8yhZVtgO9qm/VkLj2a1H/uD4Ubp
sQpwslGNdX2qN2t4eR764TSKb8T8qbsDcgZu/DYKL5jZ9NHRPjkURotaZ7WgMe6N86EmnXXhpYrv
RbdniBZc8+oWCi+FvKoqp5bXjID1+n36rG9C+pZor7G8YgxcP1xUr5oCL0ZY06merjX1YGgwZ1G7
SMHVTF6k4UWoXqXqNV6Cj1AZWiSHWAfTdqTqGNTUIz0Z5ikZTh2J7HbPSoXdkO/3GayoBWr92s1V
4+95h3Nik1bvGBJv9E5bxWuZ35QzcPWpwl7x25vNN9l8vEjFZWBXRHj5LZbGil0ujZGQJKVzPpAw
VMVSBaB2b4oXWFYVqdTaD7eYnwuYl7OBCgJl/9Vs42YVH6dkW3N5HOcy5yrcpKlfpgw4sAkslNRW
/2FDDvH5LkXWgR+uI5FMMfUnuHfUEqaAYRvEDldb/15BhIADuMOVkZI/k3rUzch1d2A2sKeGLmgP
tCrkXnQ2eUruU/tWp6+FcCuOQbbS1rV0KCsalLYWFes5Kt5/ABbg5aZtwHD+uWd83xI8ag8KxgqI
xphVuaZun+OWxZ2HW55FwgU3DRNl4aiOtwHrzrKGfJeTW9rrz2MWnLrmkjwu17S6PZejhp//YMSH
CNBvs8Bh1/bccLGl5vjoFsTnVLRy+GMuuXJsqoTKTUbtHcEDP8Y2kmx0xs3yZpQ38bLQDrF24GWj
OI9rQNC5xJt3RsmcBwKoVw7eUPpN6afvkbU1za0hMXOCcHbIBDs+SN0+0V+jlVj8BwFcoEqYVBbM
NvfA2P7Nd/MUIj7EwKxnitk1VdjI287l3M5gsTPXo7RuXpP+KqzOXFu0nOSWR0lqO75Z1hJBKLrx
q9n5KeFjo2eeRGBpSRUDHwJFQHyNzT94X1D9EZ40a4PQ7LEykhVo9uqRjV6NNnrvPxTvL9vZ478s
bWacFHdh56NviRtGXHOl3GrVpottVoQiurJ0qxyqmtkUzCqpAa6H+0Yig9wSt+iR+xv3EtyJB20V
qxxcXQ6GDFU5PZqPRQWAX7oCwONcSryDIy5zMm79qHHUJ5HXwNdsuHXlKZOnPGwQls8RhWNFqgN1
HRcq0rkBxJL1jbsvj2rslfLCmjEDhHK6zKmVrdVsgydYkoWcbFUAesWmKGDM+Q/JXVi7uSABNRD3
gp5xKuchcIp0gcUs4bbP0z8yIl7nlRuTio3nHJfEfz9O9Uz2AxyIAFaFnYDnX9i1/FftxmpnPHaW
sOpp48Be6OaGx9tZv1mGrcTzl4QAq9QzPQ//xI+amvy/YBd/fl9RINeLf2lUqLJjVp/b/jLYzMc4
/9dv0M2+kuKGMUuZa+sTGWzk6fHKlWEuDlynPykf5Z1fzt0ByqNgHWkPh0LKaAQEGdgfyQmdrN6P
+Q4lU87WoWNsHl5RufgvY3wPTlLhGr9g0iSJ2ghrRk5cCMNz90ZoHW5PMEeuwZnF3ptenyWJI94H
2ytTFpX4yVs3wojZG9nhCSsg2On5vsDaPO0TsmSATIK9SQOpaE9rNUbR96otKi/q9OOGMjdPXZYa
ToEBREW2kcLVE6M1TQwkS2VfuNT/+IvSF6pYxthjurZMRC/9QBguAJxVXji+G9ZMozDrTxOs4so6
NMs4Pxg4iXrIG8xdFxxd//GFRvwRk0d8NqE0ND8M5WkIiKovB+2cBBdgTTuiscAM+gvUA7n4H67e
c7dxdO2ivKEjgDn8FSlRVKQkW7L9h3CoYs6ZVz+Lrv4wgwG6+5zuqrJlieT7hL3XfoTyYpjWkmeU
PhnMidH6DWu9FJxCmenAafobr05xfRIsCoARLd1hBZxxRSLVoZL3KHL9zBbh6Npycy0lb8s+dgT+
5AiYevk8kt0MA4cmYd5BPFd+QoKVlD9R+YdnbreXUDBapP66SK66+liYB91Go3FqV+sf0OX3ur+m
kQdWilm1sNXMTT1uyYhov5snTK882BNkjeXVl3Yh8ntlkb4HBaT/hbpQpATaufUW2/kEG8W46PeV
+Gj8hX/5L+FhrE6CcOrtqkBFdvrHYm6P4vcwL2lGfA7I4SUEJstMr5aPvXycZYLnlzGjnhzrReWO
RfFXjDuh65GWSR+RufxcKrEsSz+3joWz+EvP037zc+t0qUqN8kDIMZu+9tRn6GePoYGK/yIO3sq8
oqAtF6SSELgDrpTCZcDU0HQbrLpdF/iSds9XLywkA1dHZg1BRHW7cE8drpcM7PdcWMa61E5Fwql0
4tgWYg+QITQwg83X/EYCXeJo0t3Uro3ikSQ6eZ281kmci9nXoO/pDzGmJ3mjm56Ddk27OzNbbtZn
rBOIL7a/p/EsXLbT9DLVr8OrrH+0yueQfBfJNzTJcv1PhD2BJ/w/ETZaKhGqzraRD8S0t/NRGU7T
sBSVOszuecE5Fjia1NGT+OGwyyNcXw48NX0JlVeCBcfxodZPNGb1U76gGuy1Hbcrg2FoDib20vwQ
MAZcB4CIjzoiQ5Rz+WU2F6RhCsGwuDTzJfssuPqne5WxWrnJ2k2Qr2bBwppP6jUwbobkFdKZiDKe
3/FWi7etvASu57ODTBaj0M4ao2u0upbzSx4893shv+ohabovZXoe/9SBhY0IES02op1f7FDR/nMD
s01inSsc4E2IX938XUc/q/BnpzD2o/1gsV3tw2s0IZb5owZ/+uDPzz191XEuAO5iVxgzWN6TEoK9
4a8kvaLjSIeXVL6vfq5E0HED0OgRzy60nh9eejJtqPpQQYRkLOzz1OqrZZgcA4jurMCwSGKyVQGe
EfT8/FzxiPR4+h1OfXkKijMXe3JnXA8Kcvh/cQQEXGB9T/5vINule0IgUpPZNMMHzOauaux0Y2nc
Sv+/xq07VwGDrdPXpYMGB9vB3OgD2za7c0CHVTPiCCfZcClQH+nZyUjO8/qjU6/UqyWRat3BMI/D
eNKpv8J1knq0YMp4Tc1rFlh99N4Ib8xdje7SJR7RZsV4FY2lVmU2Src7rG71fEujLZG+cExpRWj7
GUc0xauBGIDjuLXRjbBZ0fyds85hGhjbRRPRbUtRXrt++NPE31X6FdQff1yBtTSWG/QKtO+LFIKh
CmtQHJUoCJMlGxBb4VmYPISeebZBjL/lrUpCcsW2on9R/Yu27+0aFm5y7BnRbwVLX/Nonw0X95xK
S9zsxPZNnZ7h/JzqBxDHFH/wQZMpNtk5uONvwSowvbMutBha7fn1uSUZi1wwR0e6vUEczbuKy+Ef
kI2nB4Ienh4A2ZYRc0Gf68DsU4trZpy73EuPkCrgiaFDyjao6ZG6ApwqW0TbtnqvMEq9TKDewc2j
/QNWNmi2/FMPSxYPlIdqMe86Bb5W/d6LD/miEeG3XHwFK8D82L5ntF+Ru9IWrEyjHjpUIdDaOYFs
HrrYGvrfh+5ba1fJXvb3KrYbZvm2wPHtnyrzzJEVzBcch0yz77X+6ptPOMkcJXit7+LwjDgJL4Gw
/omdID2p+dFE3kWzyWxEPofaERSgMZ2QqrB/2s6GLReOEjokqOnBVtA2pAjXe83Yz9VxyE/GFzQx
KbkMyUXrvfZPH+6NEqvePtP35bRPEUswztD2AVM8r0J2GF1W8hndZf9AB8DlhPAOepdIlQXWiDNe
XswJCJo1zYaEvcYLyXYBJQcmgORw9yVbLA+mvFfhybfupr0RvG4N1QvTh+7Wyy9J/RKu7np2z/tb
CMPdkp3JZLC2xWvsm2QWfeU1QLwfs/7OzK98/DT3RuPy54VzGy3ePcFfY9/r5oO8YaZ3G0PMsZe+
PqtW2njJ6qply9NLid/b6rPMv7T5O9wzcp/Wd9M4jsOJGee6hAurugI603mf2E21CJ0RqvwTOvcS
7qdDDl/Q2cEWNVe7XWfse/lQWlgDc0Ynm1T3CvOqFsB0rnFwD4QbOE7TTboz+ReWBGXLjkH8lke9
AF18hC8nM/RqFjmIhCjh17+l3CAu/OQOCZCpZWkdsnY6qDMQG5a2agw4DDvPSbdj+f4zYAp69tEj
tXwLEt0/RinxRDqWB8VR0AvgOV+LP51F37P4CFXJGlnY730GwyjvYBst14rgQON5BCzhMucfAYVi
ChZJEi/FFDtEdMYPiOaQafz62MxkTZ/n/EKIRF1dA+mqfsufUX1BkkNUXjyv1d8Q+aanvt2BqyAC
B9Ts6LBpXHfkSlY/jfmld1+j8j6Hb4lsDz4ek3sBtHUPH1InF7w6TugBj53oTatLVF2G4CyQ/Pja
CaxWrzPdfXcPs0covQ2rd+U5pS+r6nUkLEsmHnhzx5S7ejfgyGZWjmS0Pibf84mwiGL5c1YJ2XSN
86namvOSr4HehnyNaQUyg9MO99k/Wyx6Awxo0PsMxe0HV/AZfm7I4ij000Rfm1wiW6/Oxcxaf7GM
BkxL7gnjyIgZgldG90R9JSDUmPkqL6l65YlJxVOcVtoZbbyX+Nc6vNfqvfNfws2YeKLGct3Jq1sA
iAY7DDkje1k+GPOxyE+ctF1PXOgFiEfEGpz4rFuueaPmxeAylvErwd5nn+vuJR5eRii1XG7TzZjs
6RdeY0DBADFQMy3eE9wtMW7fafrJn5c4Tr44cZwrtubJBb5fnnh/EdgvjwAkU6txjxokYrrJlkzm
XTj0wybc4M/DSjMjJTyE8kEeTtxEU3bqwFyRZCBalf+OdkuYvs33mWEyf5YOLNirXOjanuMdbclY
EFBxDvvT6sdUvEm+zO8i4YAd5BrCRMoP1LJ9ayuZW7ENwxclEj4IqRfHFcd7Qk4jm5/Orbtdkf3E
QJkJQ4Sa9w1Ea16nbQ+3akYz5gagcl8UstY9kXZ73Bfk0jrXrF/+s18xGFp0KFCFXe2mukizJAbC
6okYL6LH4BCD1zWq52Rs09d5eAm2po2V6DShn4id+JWgGnP1TIO3xOskIs/XJYvhwotXAN1skYzI
wkuId/i/rOoV6XXBNa484v6EC/8rEJFUXsDFhCnTbEJTX/QZj8gFNORk7NpPw+QRjjLVTRnxQDwQ
d53bR6fWOCThIrMToDlKbqe5obDPwqNsHmXVTsinWmYvLIFdDbDyaR42FczMwRuUzyxE8HQemmed
OKsPEVlAu+/NM1z1sf8spHXefrFStSqaKLf8m5REqWcUzX+kf/j6CYTsBgyAWaOfPGkA9K8TPoT2
iIPC6wz33emZn8cfgvk56V9l+UMgCmatNIXfuq+JYEjB6u91wTWJMLd8CNsPEZmLBdRjE0wEo/8H
vWGn1Jw+5+o8RqeyP6KEXilXHBMFcdVHvgIAiBwgRHubLTAhUCHSZitxGlTLQaIsXlSNUle+aiKY
hIu+OssSmrPjhMwG7iXecwXGxanGH88QIXTGdhth8dA2Q80tvqkpDOSFipn8pkpV8TZm8vvrSsXr
idFz5ysLezMP95LiToCJSXemBwlQg0LmdMz/0KDkO2f4o9ENKg5+j5gNTgP5jKrp1I2XsrwWyb2E
PUic4kVJHdLYfNZnG55cinaKlgkc2O4zt3gXX4iTw6hmPorhkZevKyQvYJnJTMOxFf4QolhgYdsZ
PPUJ7TDtg4Ebq9iSu7xEJa9cvXOlm/YcV49ku4J2OrwP/nuLpbbho2LO+p7Pb6lTsB7BI1zsG+bF
yJQo93jtpYMftKTk/kPaLEo8hXUc4zLmyezLYTE7vBJQyKKnCweTyABx+68l1dlAy4gBsd/oZPkA
kN4VXxCEoHijnAcgIAHdzpdfbzuSu4650QIHXOcSOTOmR/WOeAOFlhquQ4fHAGp+Xg2I5bhA1Imy
VfoO5As+qEBFUMo0bEuYIgIpjClkWfMcoR/ufAvEWyyfexGGH4UYXPktL7MOk7Vp3oiJjAgSnr90
9z85ZrFf5JjKB3EmXfkkojJjdLK26ByrJ9mGvO6iclLVTrEmK+C0efW74TANWzFBg3atmFy3azk5
ND64otc6ecTJQ18cUM9qW0f3sNqScVvR9F47UPnRTil3ibrr8rW8GYNtm9tjQKllE/9klC7H0whJ
u1oe0ol+4iEtHcTkoEqHFoLmiA/xgJxV1yyNk+uPPO4keg1zM0f7iTJPPigz/rlnjfmXPHvNWkzV
v5fvUPx3pi0XL3+JFsVMEm/DjYTnT0L4c9BWByqVFcEz5LJAgoQqRCFih6NbOjw8Cqzo0XsWvev9
uxC+z/NbqDxNJrcvPE/b/oq62Dzis0Vv9Kq/98oZI/pMOgEBC+kp/SN0Xtd5RU3yxNNkcTNcBcQT
rR1s+b8jS0qexoxC8R/M/l8Zj+JZha6JtJNBT4K5fx/nn9Q853i4knUc5zexv3bkzKLVjBwG9aVT
rrDaHv2NykdPvi1cc6LD+1PDZDQ5qeDjFzThUNgcki2scYYCvxFpcrnWf0q8fLwAVjH9BvsGLEPR
wzYcR49BhBpxn+PNMN00VH0oMyHt8l39P9wLcNLLfrnbS9IhycqN8ITQ8pDUC229wyDgW4l2xQbD
8Yt2PG5lm8J57A8LxaFyC2RvAVrGzIFpD78eXmIE9E6othx2K4I7PUZFpM5jliBap912AXMwc21L
ymHSrTpioie86PkaJdeqITB72wuPQbdsVvK5DXocwCCuiLgW13VlNyqcgF9PDQx95N8R2An1i8Qj
blVDcnvpHBnU4C8gcHs2nycOWwNhN9u6erE0ttsg90YvZyaF10BcCzc4+GA0E1Z43bRD8llLlllT
FZNmSptVikdcH0n6l3asY0xrr3zcq5LFU3BB7yHZKq0Hf2vTSfkQyc8l9XfatTRnNp4h0KDI6zqL
3ovfQw5svS3Rt4xbSBk0c1PP+/jD7yDGTKbt7+1c/RomeCluzlDWJuqzQbsykcHuFswLMWWNZM6x
/Nmib8fetS6/Aeyb4N/J9gL7RtK5snwoRfspyjZhoa1sbAbByr/LAd0HTMQIPz2hmr0lQf59bfsD
n+IoNWug7lMgrSml4SKqdy2Bzwf1bNqBAOxY1TipsgHXnt46NdrwDOMNHxJS5Met0b7GlOOVvD6p
wWsffMuS1eh3/w9vcDOExKtbMlopXw94GTXvHo/FHOdMtFsJtliDxIF6wr2gHQdwUtQuFTkl2NqZ
++bybbnOTBQC1oSwEMlIiJLqr5CfM8iOrdNv+dTV7KjJAGtwHW4n8kck8BawUA+ot5nFGKQnLMeD
RAnYPwxQu/6tia+kphKqykekczEky4ByWjxSxpn4ANSi3EZBS5TnCWiBaSPzReiuEZQwe7G+Ac6q
zGzZXYabbfiNoBRGChUh1ZfanTL02P6B309va8gL5p4s1+n6r7WmvR36Y6ATBYzuQzvLgP+Q3iUn
fvbgye0134fuEeHLeg1jp2Hri8j4ZZCX2GEfqyCLU9SoWIvrPfOACcStNepMdPao69cqA0CkKjph
rery7a3QUJC2b0aPF8q1zEXHNQt6URIW9KV+B9P6z9wfq52HMRJzzpaHehzBgnH+tRM8d2mHjfGh
+w/e4ZHMvoTAuXND0Y4VOL0CywMovso/qVAb3ybiziCT1V0h/Ea8VURsqv+SItGaDym5Bp2nRt4s
nzlybcTVyM/0q+wFUD4MdvG2VLIStKLEQgwdAjuBtF/uSbLgyA4wCcjP9FWF3Z27nJq4KkT0R8Fa
HCE3Luc5ZEU2JOWvnhqmn3EEg4COP2FvFwAWmG/zYAXbEAuBzIrmABuhjw81Niv8WjDo2Y3KzxVO
BQJqsAhElzT2mBygzfd7ZJA3Vbk3sPhXVhju8A535NxdSMEKurPWcj2yNjw1RFGrvA1W5x9S9uOw
G3408lFa2qrD+L60EvK6xt6DC23pgRKGCOOLjsp5eJGQWHDY1kBWkUMto4wAYaGwHg42WHcdhQs+
x9dytFaap2pePmzE6IfRJE/eJnmR6jvUlLFfULEjQZHRt6paFPrjdXh2CIpVb/o9ungJdlLtMjvg
zQrY+p7lVwJWjNWFoNNxdTbTtW+6JRh3caf4jv6ZAKLgO1mU7XhlpHVKWkj0KaUf/jqbt+yX+u4Y
MSJPXPDnpPjKexmZaOvGhFIqe7H0BgzUlxgZM52BcF4B4m1OkoLdnERVo3dW2rYSlkFPlBAPs22w
ZMEJdTJ274OXT9eyvLV/BGXH0S99mZEVjefR8Bq4LNrdUF795OKb12FljQCFtwkP9ASB2anAn3TK
iIV91Bgm9mK2Z3YDUqG/GfD2psXfQ9QHMszuCNYlLO5Di9z03FpDvVfTQyYcSQsFds6cCdg5c6bE
lsZH0Dyz8YHb4QlzcicxnefLkpV7oJ4pT1D4w8ASVEeiLCmsxG6JiY32A7cP06Tf6ocSpSyP5R/K
ppIpdP3KjTWqzwkl5L1U7kFipfhRzOtY3Mri5nN7GFc5v2nJtVY90zamW0ZGAoZI32K4NbaY7+B0
n4niFl8j8l9ui2re9Fa2ycY2Rj24RNFcKYO03P0H3sEi1R2YTFNyl3ST5KZQAHNR+slbbTyoIoJt
TSW1g1DJJm/i35uLJ2MDCr+Ulp0+E3vsuN226V+M7BO6+YzTj2gSnMw2RsN/LCRdQl/rDPHGzz47
1PcSxkivUBDU8RRlJogzUHIXR7fkagbyRdRxTL896aUS73yS9QLV7DrKjl2urgvzxhfzlS8MydS/
+BWwlmhIZzosyuWXT7msH0m8QkSgAstGogE37AW5DQNiwrPYMLNVTMMtIsbVoxnPZG7BLV4TKBYg
zUfflx2ytyeQqap1MJMChJRDidZvnapOeA/8h0TrEj9G40XzKh3093EGyyihrtzxHTIeEKyNcMTI
twEVRcianeSRIzfMuE/6XU2M6gC5ddug/4PTl46XvF6rkwsfT4FhY2k2UkQMBTLbT8IGCF5IkLpz
EDqqhlYTOX78FP1nrb3JLBYP5nDEYRkqTs+MrNskA5kfa4z36Gcz87ZoGdVh2W3HAP5EbR3T9ibI
iVkCwfsW9xk2gBg32hogaCq8m8Qrs1rWHZ6P5BC2zS2cdwLpJSaF6iGRjmHAFWQpvFubKbiNk4Vb
c16oAWRrbjFzYUVkeR76C5tSGhegZjkBSD/wLo5s/Hk7ObZxky9grnJ2FZanW2zobNOF1jHKa/m3
VteDcQnrr9VC1skv0eypTLmU1mE1PBlL3CYcT5GXBYAGTKe+Mwn4MHZx4mYGim6+7IbGGtoQ5rJb
5okqpzEn56XcBGgkg2VfrVxguDZvuNATNMzBslGPa3ofJyLlRnLX8dcsXarsYmaYTT7q0tFYuFSV
C3XfHDdoAEhYHKwlwEt2FIMgYYQXDHosMhxN+qLL/8pBFLIsLYcNkq9ocqKCkg/b2SIiKVQu1Uu4
HVmaKWvSIo3VbYi/S+GrVz+i/kQ4W5pzLe64WgxioWAlo+wHMy3kBx3WJ5HfMsfFJxm0Ss/qe4VL
eNuaFzDnWGc4YYJNC5q64ofO/mKMINYSVkfMQETfBeq20oFxfCWiI8EOFM1PfoG6R103MIuUTZT9
xX4lEmcy/kKtx7cG3OjgPyerE68SxtrwFnwa4r6ktZ02Opq0K0FJBXur126Ak+EAYM+mjTSfGhG7
gF0Hn0CYo5XHOoImGvcO0e+rbn1kmiQLJzPZr0hfZK7yqCBnN8eY14Niwq93Ktvm1SZzwRws2Ml+
rXRWYuyIGQSWF4WbYjwECbKmowxBPjka40HgX6eDnK43un83CGLp3qr5qfmvuvIyf1aYfsmIKTZS
b6mD3VaPMH3GkhOfmX0pRIKyyGGsQwzfrZWvanBlYCtbUewgyCPsD3UuMAMsi510jnMPRg4Ccp4P
CJu4epMIuQh4UoLgwzjJQwZVmYYY6SSE/4UCc5SVB0Her7o9UXN9S7O6U30nK53Q6g1GOl40XKo9
2viI+MtdWbrNSJGzTxhN0vSCJ1Edca0Ey7oYSyDBMa+IwNrxUfkPPvHsbWJ6bD4iYjfQl6JuhcWD
0hA5TPpUw0vUnci92fKAqfA2UvVHdrnjkTvG1sLmmGwJ0z5MABYh51tAwN8G4xjaw8lDq5x3P6gU
Ixy6yFbhLo6bKb3NGuqa9FY4WkEZw8nyqx+U9KMeXTAJIEENbRzjYblHP4psLyFwyDJ1gpUXKS78
mpEBDeJW6dSAZDU8YRFKJYSNE8er3rPpxU8ePk9b//HCMk1UjiJJWsekOoj9ftUyrbRnldnLdvS3
fePomrNwwtTdNFohzc/o1sTQE8qNQgdpTI1qeYkBin7XduIv1Q6vC0s+w1Hq79j8GrqvidwT461V
H9LExXwT7Uo+RdPusmJwcAtlL+WJkF/xJNbJh9J/juGnhA9MtWBwwU1QKazrDfzIFTMQc0/+grA6
ch9AImeTLRUeOo8TNyDBrP/ECXLt1ksUqQ2rb1W7FUmPjYv5qDyLITpUJkoOfS1KMNhgjGRDxPE7
BCcA6SH+CbNb6zu4LlNwAhevEQSNM/L/Y6eZ5JdGPMXqBkiOKj9A9FXyFb+PuK/twTj7uaeX16C9
AWhfrLcWmRQQy+Hrt9xsjxoYf3vTluSU8ZtnD7B3EY8EJp8tzxb4/4aA59CVdRf8UNz+2qr69VxR
NF1lmWjFh4Rpn3jo+sTBUl8nCPcAp5IPf/ogcNtI2RbcuwcsUhljF1j2XwCplNnENZPQK37/s2Op
/HzagVBhyhXpPSUSYi9ufeGkQJX3L8NmSO+Btp5WHnTSuiYD6rqcveFpYNTSvcnbkdrWWyxzJBpX
5zY4x+9Ik3U48+FB38b5luW2ZC7L7YrWnikpwDkaWWQNnKfLDlYKMNUsRDxEHLriVk7JUiAnGwLP
9nJhweFH80MOq8AH8F0Uf4TiT4525wPwPwKSfwpHnQ+Q7MJbb2vSNZCvI3tf2Pi72li0NSKaq3kn
f8M2akGMzjtAFolFnwXQlCK3gR44uC1rG8UdFJceoEHYiapzuFIG4o5EXFCPe+3MOciuzDU9nc6T
rV38LcNdKJeICPCxvwkRBiNHUKOOOViUgnN/6rln9WNqDfye6Rbp1zLyOqIVojMAEMaZSHBohmti
okzPMD21PGTvTbY19YOM/qWxSaUUFQSbIskjC3CXSNha3caf8Qxkx6tLb+SfsxWoGwVav76jZOm1
A1mXs3aQp3XN7JuCgsAH0dZSC15jwuQOvrbhbli4sHnmTBD3eKkRj8/uv7jkfE3tMAx3nfjW/AI8
rswPKnqvB7+pRHc1uzoDJGkdrjbvDWAs2H7+KS/PYXiiV2m4sEMbPDEwaMckbWg61+Z5eiO/uf8t
rBLUFseyJUDhmMnAqVzd0ZEOhae4O4pMgW9RcxVEQhcuRXUZpZMesVk5srvQJHS48PYO2e9Cwzfh
US19hdAdEHGlmJSc4beLZsbJpysUy6dbVRtkJFV/ZlFBxdndNSYBpZuhXDlMAUvg45g4Rbieh9MA
uVQjwe4cheCUPKMDLuTJZA0CkHpZ+UxGtnSquuebZKss0D+dhRSTw2A9hmBlvhEOoJMgxHd498N3
nbnACtoBzk9igu6DZJuTlaCDY5Gv/Xewcig+nwFHegtygEHeoaIuIGGoADSuQhV6D8JPPrAqtAmh
V0khFk6xSA7lKTLdyhXDU6AcKVUQ8r4EmcWRnfiXyr/0pafOF1PaN/8Jg7nS1ivUL1CQ2jNuWNwl
AdLyeAPsfN1qVyn0hhLE944SbDJZwF1yPm/4OUTKIPGjzySgmSga0RnrNbXx0Fl8hkLyYSQfAx4a
PIzT/T2Zns30FKZnoTwQe3O+MwwVLvS4QkCS7lE0Dka/Z1ZmEiFxJELU7JeWkwhRWk6juYeYJjiT
XtrqdYchXEZDzV/yPanvvmVG3lVpPcY3jXI6/HS/2oIYVyQEU4e9wwwlkNQm437QMtonJBolZ9N0
nqgi7W4xk4sSaxrwca+wAJr7CkrN6qYSuECkFKe69FoZLwx3xfe6eJVu0WwjU0zSN9kjEVOED2Y8
AHQ+WFAZ5L83hssGK8os/G5U2SX6xHZvcpNS7n0SqD174cqbqqvY3kQ+bAopmPXjgYoqL5bPXv29
O6Ebk2/9QRs0xrvVtINiCKLbKE+ZT2ruWvrG/FbtJkaeqeVATZ/hxmcXjOCIwnNxEYXL6uEJKD8m
i4UUa/F9nD6Wkk62xuZIugcKen111CkVYfev/zfFc5bXrcilxi7hGpWYV7142+DzVu6hTnjUtOKX
LlBsM2hp59XqFDantDllxgELdPwubUqGCPk+7NxVicwulp4MnAuytaqDkX9rvyIZHW0YnSOfDSAn
iKO8PKIJxsM7PxIxCCaZ6TkqcAqUg8zRs0kaV6G0pJW5A14eZeApV0XEvXIpxLPUnNoblEaEGe31
f0NWF4k6M2FWMysEmp4xAdnWOObIEQodaLgZV112NzrwIuvadPDtkqpEcAdc3+LvRH/n5+cBq6CH
Q7h8I61QStkZMS8mCQghbOmduyODfVRe4Wcu7OpH1OAiPPnfIYAlVpGEHaRbFpWJ+Up9CyAocJja
JqTIkR1g17F7ZPuJgjfMHTS3EEJ093+R7I96qpnd5gWcwnSXYL7hzWmY6ewbRIGukLgYztN2F6P3
9B2xB7/rfISmA2O8oJ6CzTD8RZyEwy8txTVa1/Gc5YzKbpNx981kt+QmsntamXs9OirXRn3TBMGu
kFo1N/XSFoGlK9863TZLy22PiyCzOPfk4yAfJfmYdsd63ogEZ6FMfOj5oWG2i1+5eJfefAqa+dwt
6s43g/ic4pDXD0GyWTnr5Mm1G+1ekbxn8G1LsqRP8PhK3vlwu4quJekDJAHor2aClyC08gpNS2Je
Q9oYx8EAGv6lq/ufFBmNnqYkv5CCjTnM50mExwX6sC2CrYCmWN3H8imqe2lYLCg0+pYD2WLA9boI
Mo1FlRYw+zOJjbBx5CXWH9BHxDroGFum5UkXN2fmEDBDm1VGe/QWRA+TxU+0pMBBRKMRHU1Pq97m
0sKr2vCT5Gch543z0vWRJpbbDMetBYyyrVk4YsReMi9G64majV7nF6bEXSwCq1wCBo8uLwdyUD/Z
2E8xLH63a2ybWGUBN8DyVrZj62Ag7/NLAY27Jv9xkXhlD/M+Sg/Df3absnPe2KMUpFScgUIP6VpJ
6MYXF79W8hadifoNCKrYy92+IPWlRSmHhWuXZLtL+zapiI/AbyzhPtguP5BTa5ErTHCk0/Uo2mX0
2tTrIXPmsbAV3LlIEcz1KB3JAEKko69lKhYLpQ8EawDic3TMmttQPDoVu7fNBSTTPf7KlWd9F0p2
8kmFres7gwnDT1b95Pq30H2ZbxjxidsSvQr5gnDpVucecU50MtMj9yvXOlIfAQUgg4w17wL0Av4J
7JKadz7N5ZWUswEIZnOLUlY4d0V68SXwFK+N/NI9WAEmCFx3mFjtQn1Lg8/grPEB/b6nYJ5Goq1+
RdVAu4OZXMfvpP4GyzdZGAaXDLE37igYWMWaqDVuIL47bT4tO7r16LO1o+DUygCZ1jb7lpFJS7sI
nlLDAayGyD5COe74yTomXrojwW/cSqdS243Q1zEo5Ahk7ukRSQqUjiPbo1S2FAi3Cd63fcKnjavA
92bllh9jPPZvU/9QbqixhHBbMS19Q9INjWkRZgGvIwKHdDzUIVeONy16DhY/JvEQv5sFhuVEjS2n
hUIr3/AI2nFwa6zDMq68h3lS7lA2SehIZ1fQXZmfMrBXMWgVolb3jb7MeuJPE+vCjmWPsoVmi9uC
cdDFh3mwhxc/Wa36VgWf7UYEctC/tsmzkR8S8WHpM6wfhf9qhDDAX5r5rsWLmC48dMlNrT01O3f6
hQjWwo6F/Z4zk0mEMJ8H25PRdKNjWzwW+CMwOHGTUWWK6mF4c+RxmcqFzc0zCpLA7HYhNXxJrOuQ
p+fntYfBcsCB6nSDAzB2unTFiyA+2vIbgwUUM4t4WMMR0Hj/ujbwjxANQN6FmuyZhhANsEb68hYk
Hz3pUfgj46PE09u/tz4Sn3uf3eObnN2LmKHRzRe9prp04nnFZWsc2L4KgBCO+sgLOw/aZdQ9wbz6
LDXZcbz2yaMYH0Ox+1/hB5OUNE21AZGpAioA0kX8g2s8SAT5ZXDnOSSEbbP+/wnAQ3XnB26N7Hkd
rYX+Qsig/wLtbmS043bO9Edc5xnK9jGGa/WBqByELaJyELai8DWlX7AHsAnhHwJKNrBdjzyxWWS4
gXCYLrpFieTUJMppx0w4KCDJXpk6DuvvBZ8LUm7hCKNCJlYCqey8ANr4jiBzM5KK1HOeXKTuUiRe
ql5C9ZL9YVvH4xwHpHqfxpfYHpCCTvsZff1HZmzqX1oaEwrgCpCwzJvfvQvyc5Cfkb4A8oAe4YrW
AR5BQGowG59ZuSVft/7wjz65eJO6kxysmT3jXMK2lKos4aivmciexWXDex1gezT7noKCjTtdzjPF
BMrA+qS3Z7CDAEn1Qxkwf0duslesCuRz8KI9FCtV4bIfKpjc2YGxe4g9wDUrgjL2UUom1lErj/l8
zNjxRe/d8J777xlrzpVVWBqpl8XnCg2rhc2L1UryiG2gn+ivJ6fmQDKvAojY7aBZAlslfc8uNtb3
AXskZkao1haROalvqfRIm7dIelco2vp1vtoTMjcUB/wjNPM09enHqS7fRwx6tzC+pc1Vpp5eXSTq
aenE61eAOjvzy+gOzVq0hfpskuuln0OUv9Vtbtkdv0TpI+I2OHZ/ttR1RQeAPVWsuX7pVvdtezRK
r01emU1/EkPwjyiCMFvR7Ta6qW/CXwAtSLKnzSo6sGWTPTCbMr5yFEoRY7ntojdQlpjGEneTY1DA
Vm4MowSPDtibN/LJdeRTEH24AjOEs3gkNiVJk0x5cLsd2F+CNTNXrrEhNgwIZwLIaXBCvP8rJyEG
FPtY5JKfIAgO3FUdQ1mz73hKQL+JEUy/EDopx0dGPPM3w5thXzODnj3/NMXPfHzmxbvIOOTaZH+Y
xUSsP3OGGhf03eUbh5t8a4oHS1kcS1tE/g7cx9i22dbl7f9D1Zk1t4qtSfQPmQhmwSsCCc2zZPmF
8LHPYRDzDL++F/bt29FxHSeqbpXLsgTsvfPLXHn4r/OIOU4+PYNf2B6Cxcvy5rV8SZOzYuFWMtCm
MULBa9dddpK4Khpp3fCblyvCSOhHKUCp0YULoxWsqTYJA0+3i3IxzHPTUnWbEinTBltgR8me8Zsy
m8ZvQXDhLDRT2dhdcWY2k6M3enELUxu11+GcSQ6c+nK2pfi8eKTh3S8uClewSKpxp2S78VBhA0Br
YtMF6oYfqpsPzbJ5hZQlU13YWGYHFH+FLTJd0ESP3wODu9g7oeeE5QL7QYjJgUoncnc/6tM7ZKPN
UJLBsVDeAoJoDGkcDz1HWGxsTTkX0vWeWDCBjN5RJGo0jvRpqPg78Mv/tpvmkHhY0DeaJR34NCED
I9AEM5f3SZgxal+XNSr8jA+ylbcp/BxxBzSntTVvR3RMYc3I92K+j8X9IO1kvuZ+uCvVrW9s1HzT
Xk1qvL2VGK/ihtzq/+MzLdjG8EJLUogAKfA9YMEoJVJn9q8dYUQa5j3BBCZgut2MJfzwk7jUrhxf
PCoXxEUfU4ijOHVh94AkAChCywDy1W1fNEVyZahYZJmmMUdYxO+R7mLrnzHO6TYMLhbSyvvEXxEL
y1Rnnz4vjUP9ZdIZiIHNfJrDu2TcJ8vGQyjuGlfC6Ijlac/JhY+Ojd7P9rvP90+kAp2aB/Go+kuB
qFz7GVM9hDoExLY8PWenkQ1O4HTaOTT+JIAsLbSDIvgMGtDr+Dxt89TU60RYKx1OFtc8CScT8Ofn
Cw4AICebGZnOSShiqIVkvWbNrTiWDkBySNRbakvY4hwwlSgXS1bsjkhy6XLyBSLzmrrdppENM5SP
qnv4A6nrJTFucOTvfO8spk+TZkksfiYBPGwrXn+sTVhYyA8LWbJC1SEmGkin9nUZm0/xi/FYjz2E
84ppBdWWGVdFF4pk+/kVxWwlH6izVv0z1XbJtHbvG3lravwo6M38MtzlQbZXThj/aKFl/7Lq83kb
rtRiRTd4icjClOqFlqpt/BLF2waZ8PItUCajbqfE2Ev+DvQtZ+foHY7iWAP+6yxS+mT1WaYKErIq
2ACGrbpzzE0baK5I6WPsFHDZObwP+y6duHIcEYipihCjgMBNo6C9BZ6kadyc6RyuITD17caQtuO4
062HVzqv8BbK9xeLQvakV4V2v8rb8W2U8YnZgTI+ZTzQvUAffHQOhQOOYFnctxjLOaS3NCKxbq61
eaf9VKVkuyY+qBDSh1Me0BJ2UdA//G1vOEy8qa5I86m6Atve5NkYtsHLEeOdP2xz4tbE4PZDv60A
jpSMxMAmg3EzFpq6ppd7LHDAbEjRNv5GUtZ1sq7qVWW6Ru1ikmvnYkmh6iPU7qZ6NdMLYt2rBaC/
yc15eSaIm3gEy+ft7N1v3id/M14FYZ8Vz9d30ayx4sbZUhrnUXASUJalvTaNL7b86Hqe6vYt/rHP
/zoedX1Z4E1rLnl10/RH2z8JYeB+zC5i+h5J74P3xFyOIYYiIG2ngn8FEhLd8W8U5aNVH21+u5QN
fTKHALhddMB8aPwYS3CaY8/LKDKjWGghdgvhJEdQ5e0cTzLVmf84Gxt8feHobjg0OT0Uxam08cXz
Ktu/ZEv8QgRgz2nIeBhcsXR1SlP7Ta1PSkhX2sh1FMOggL62T9oa6dV5E4pBK4qiLZ38OjiK5gz3
oF758SoyXXL5BgHYfqP5S3T3fHyY6l1Xrx5Id/89Fw6tcKiEvVzs22rXsU/FiNGuFVtMju2FzpoP
2sZ08WO0vRe9m0597Wu391hkoWufx5zn0MU0LcBk5XDph4ukn3vN4Z+faUsx3ylHRiXdAhSIhg3s
OHi/AAWgQcJhxznvyzsNTM7FG+d04yRUVMuOL9rlXieixTWSrGldLHIrPg92X2D9Pbwo9pTRxrfd
uMmx4ZZr2eqLc66TZryH9aMat2a1aEPmLVgwNgLH3GTdYYMDF1Xc8+I+QU/Web6v833xk7zGxy02
80a5C68HRGDlpJan3j+RCpFE3pw9qRAppGZ1plvKzKYHjHlVtufearJDPR7CKx8EKkfRWqW8nvO4
fCuCPE/92Zg65Fc0a2KL0O06zW8YJnQ/CWQ5WpFS84K5XWbPMXt2REc/8viDZm0lf1KRC17G0ixG
XPgoJ8vrVNMl53MsFprFapt4FFAg0x/DwYGUL7CNkNa2DrPXki3uZb8h+bjSwrXZw12mm9Xm54f7
sdseV03C49jBawFhiCYsvBZs4wEQO6gRIOvySdQYTUaeF625ldGDByRlsmP76WxlmQLuncEpSL6a
Jzj3zyM8K05dGCG+3opxrJrZzMSoFwEyOhQ1ODpLcGAZC+oybf822Cz8Ca5oJtNY0zyDGAMHVFYY
7zFm2WPuaO19GsuT3Zj83+B+kF2E4pFE9xQ6q+8qzb/W7WG15BYbkJMGClVbD+G1/2Gc554rrb4z
xE9oCBs5ZM2lO8UkjoqwCHFhwWmc9w9zBs6kxoK1pDvo0/pWC+3fqgEFk2P5Bb2YTSWgUJGtpZV5
83UAW0Vy5yG/tlGcPCp4/wzGH4M/hU/PamebzN+MzpsuiYaoxB7bwmMK2r0DBidZoMegaBni33PR
8ZxyCDn24IOrgxf+wVFyXObU4nZWnNuAvLE7B091fAecm5l3Tbp17TXHCfxNVYNJ/BToLU9xcY/D
sTDmMBJ/g9TKzEXz00z2G5RJMEslVToyS/1JQf6O8FRxNTiZFc42Cbn9YcONShqd+1siUf0jBi1C
lou/aIDJBhtpRSZDXOqRq548lJ5/3QkkLlsUod2QPASMj6oYEEfX516N2Ti953b4kHcKE4GHDsRl
UVD0ITozeCOLeD+WX9gFxal3mIIgA4E4hPK0FQAJ5djLYD/cEbyRtzNwC/1Gf5fmosdieKzyyY8m
UzvQYO5l1QYxtsEoRsivj1d14mKlrBc9RbHeYiT8+rLelFmkJmnI0sP558DQW6n3gYaDjGzO9jVP
/g7dFfiPQNVbEx1NMr7jO8dEyLP5g6l75p1DsLG8+uCoXtXvGdAFx4NunS3ohIMfBVWETjh6ML35
GM0ZkbQbAh5X7YrYIn54UBd/agiqNdtjnJ500Ev9Iggt7L1EifRbYHIvnNOvah0+cq4+JJr8QqCe
AYQmnNiFm2SrqFrT54wDZg5vIn1+6fz1R4xf87Lj0buphcw2SZKuW+9cTqnZBscnMEFteoJCTYQJ
mM4VfUvdU7/mrMuOS/hIELDVYxxw/rWY4YAsA1ELHjWG7EvLE5raMtw2ZHlGBiBOSq6oOHXBudDO
TroBGjMx7NDo6WMCnzGn3fhKf2maAi44sAkzJN75SoolYZBpu5YPX+CYKnoJwAtmhHMnAFHE20Yr
A26HBnqQAwKVDet0BtMHysdV6ZRq5x4WZn8RDnAfYjRvjxT4Bfm7WvWGq4qujn/oB6+K4D2w4rMH
ZoKDEx0ZgrRWOeFVUSISJ6+mPHQYul7AVM+SDCsLkLEm54Yw+49zA1KLQArBtoJ8VWsryTWGpRis
yxz9Fa/mppytkxdlE3bRrZIppbc39bUabV5/g4s2ntX0HKur+k90WEwcVleeM0Y05iouG6wjsz8J
WVL1O9e+oQWc+nc/vuSljVT6ox6m1PeFLVi5cFvlX9gRCNYP0qmo/mTGHBPPuxc+ks5m9aBmB58b
nvwG15MXY2s9h+U1K69achGSC0W4CgOkVSutUu6InzAkZTQpdjqKjOJlDR0fNH6wKvsVbU7kTqM1
vsgH25PQW6gb/FutPf6dZXPztQzGZUHj2kl7kVKbYiAENTBCxvl2GKgs30aNjXWSr1w/do/xJlpl
76bAwP0VwQ2hW1EL4xdrD2/vI/5kHuJX7J7p0Z1cPAwgq3LH+LFuttzOSYxHYiP7m/WwiLpbZt7o
Citd0Mggu1DqqDuWs132FRt7uvbwwbXSVcimfW6svzc40q38DtuF7pSBqzTk6NLPGRS9Vm/qMJtF
cRdwtUK2beb0JcKf9V7rHi3xQAxJPJZwrVomH9bwr717AklfgNgOKMsMm+qB1OjcYzd4gN4Sg5d8
0zMvK4xqrB2c7iWzdGoOrdnUwpzUB4APzQwV7CCReIX5NyIGYJWcTdUcC1Cbev8Ow7k3N4W5TsIt
aQe4E8RCT9QyJ3Ny9CyUsPTG+lhwL1OBNXMMbx+Ml/j7O/InEWzn9/TaTt4vYlCcgZljUQ215Yga
1dOhnYMqcQyGZ//JfvD80G+cSODbUQAfLYkeuYG//kXBfxtOPbwb4q1GAAb9goHoMZxteR/P4xnw
1m3WbyFuZ83fbnaVcqvUt0ZCHtmhoThm9yEsTLOxATvqzlvhp2VcJ1LNCjAXOZ7ZwR/Kiqardsf/
nEwje/kmKoORdKZUOROAK1ijby1m5ikMLrQ05Hhq3VbFgDnxWunypMgTulKikz946p0lNCvcrgJe
ffs1PcV3wU7jgYzx6yeJhjE2k5wXj/hl94d6+KBjiVqZfNlIHoQzKeapNuAy6Sk4u2GzVMA0E/n6
oDJqRpY+nJrWaSDWD2+qL2liJjSVM2kQFUDa1vXjP7Ba4cPz8yjugIJCmAWg6jpkd2GlF6neoOZN
6Wjgd+mqBGagAAlztSn6k7armKyXa9a2mX6C28xcXnciWvHpTa6MQm3VonIymv4atxOWwezJ/gCn
5kgahYaVeC6v1G+ZrhgqUhhg1bbCJHfVn9E2oSxAeDJsbGT4SgPh5uOONs6mfFTsMdgsdnJvj+o8
0LZFsZm165HJ2OSoCa1FN9sfYOS5dPmq43oCkbuA5wgL1xcppoPsKr7u1ese93ehuweLUl1RMTJA
w2gnYkOZrnLFLcj/0n6BWKruZuiqtB6y8mxe4Rbh3eR2wp6By6YgmHoQHfW1+qVY6LELflDOlp6+
yMWFygz40NNJ0FyS6ia95kJy6vKzH1xC7RI6f3LFuuJZsBV7KBaqMtnJqAH5tZNF+aqFkEg4Tf1E
FLVf5naUHe0PAZtfNQrlhulsrtOuwyZjoiSYwx7zZZQ9G5nego+hu6lrlWLt6egiJhcPycOuWPIF
is7OlUFyfnGZ+X+bR7jAmCPgHO6ukWqZ/ZpUg4dhDiZYMzU2YtCmHDW4kSIjh+DNZ8/XOAUeMEcu
yNkLNmF8T3L67HPkZtfXHT03qk1CRsDBph+jzo2B0NzSHclyZLuGrwpo6cJV/qrp7tXtezYNDlLY
LdNcHuNavsDUH2/VYXp8jsl6JuG/4OJ2A3EZO0xP4vDS0Og63L2ftmUt/6RtOcDpCthL3XvdHQot
uQsaKsxn9ycxGBGdGmY3/XSOH3KGEqvYJ+32MNmgYGiQbqK2pr5htqXuenZNiksh5ysqHe5ZZlcb
bOyWUYDEtrC947UA692stMa14yVQ/hqe2LM5GMwfxnvk6NHTNz7K9E8QfbOfcaRuqkYEC07bufbI
cdlTWUa3o7+uACK3Kzz0JkFFK+Lmw+tJbklZ0kJffHGP1CAlIGdMREiYXIOwaul4ejA0BdRLG/oM
sVFdoEgp4uQXB2R4e2lH+oCDel9DQhr+6NKlaE5fmhP8YTekEghP16O4himGpzhCuJp2KdBqf7ZH
beTOPmbikubIdHTL0S1mLud1ETUSlxKY3H3g7cfx4Oe4d/5vrztgF1rs3xIjzAyxejWOt8UfjHH/
F00J+FawRLD5LfmhPYBVJiaiBUzRpOsw2kM45VcDokrDFPza8kKl4z/mv2lxwvPb1eeesfBaqrGi
riElCTU2i4mUlANLMlelueIcb/JluC9iFTV4lWXoDuWRfdlRI0FSryT4erxJC/lzmMMKB5NF+6re
3mRMJSdao77orH7veVQcWOmDfkqJYoyaNQepOeiA8uxXtiKn+u9f6l9S9aIJ51GAsMHvBO8aC/8x
0I4nW87s75MmbTyHJi7zmQXPeP4PHxSpn9M/306Uzzz7dBrK5EdGjAdhrgCR1bcTr5lD3pHWM4oS
9OsoTnVnoUBiYyVfqtcCMax416WtbO6wlI/YEfi46ell+B75u1exy8VdTdDq7F/f6s4jYcRB1TFl
23f19hzXJ5tDX37gaFg5mDDph52hc46HRrZTGM0UmeZEetdv9WwYwxTzu5NTpYXAVEA+WGAQSZQP
Zdmal+X2LZP6tK28qHKoOIBT4uDCUDdcrPKMbaErY/FBys7Jol7G/FrIV2gxKJZECyIaegq6dkAR
4HJaC/5Z6S5KeGOQNmxA+c1V31ZOucPsqn5dqvzatjendFCRod0uE4zZ+lR2+EDNrdb4+nO6cpGW
Pt56bayEwUgrJ4Stm7qZYI2EEtQlToYm+GJLrlCRhh2K8GJ/ULKrnN2HtWEeR/+c/eukNQAozRpi
u4hczC92uSCIGOU78Guk6rvPQASj8NRwNldW9E86afwyhzel6PxsSMTKsV7W0npLDaFXikisnX47
fL5sBjqfb9U4SKbRY2k+n71vJBsDVh9zsrUH5UdaoWIJxAdQsRwt3uIgwl/86yCCJak0m67YGoQU
1VujP7THixGBYlXVfsZMkmH4PMd8Ve8I/9XSt1q0Ngg0WsdgjOg9C+yUniSVN3UAGBQc8k9GxAay
mpzVgNcNjPs/2oXOSW8xWX1i4aOjapVRlT5ZfaMV0+vkO+cIl27sO25Pl/NSUpxeq5HGggMtQzCy
PJrnEaG3Fay7ZAloG+cVH0o5HCTPmeyZlXyH0Ad9pppsmkmxa4ARTt2lFYzC7uLlOybuEh4D89BG
KzXa4teDlCideOKY4yr+lNXvRP0ryM/BX25FeFofxpc26VQi7RJ79d18PTwFU91XTY8gsv/8reoN
MUxnXeuo0R4QcTRshX7r2QF9aKuiuw4am55zWV6K9CxznxUE4SaZBhg8s8aCcMKchjGC4drHzHim
xcN4AiKWZid18jOGB1oay/eINtoFsTbzW3lWfwp6naT5AEZGIUOqPOh8IgOINZbzaxneJXkqWxTs
Sv9gj/Ybf9uYfFyXWH1UnLU7K9ph5bkpqvU2y8Qumek5seluHnV/le7bpPJa/gSLHZKUYuXCYkbq
aMmGHLQ1xRjWRHAzVbz5oKPWZBayTzn7pL0obJ9AhSMipReVBnOi4solWb6iY6QedGXP4weaFXoZ
68mKoJKqb8EMc3iFXp/jK6r2aTSXqqNQ7gF7V8czawqyP429oIL7JU94NmaGuBgA5s2PMbQPOALN
NUX64kTG6ENdsFfy2ssxxK3kiihF6b5ZCJ96ue4Tmrok3O2XMbuHK/I1lOcZSyYvLDrb7G/YHMB+
CmchuqblJQBjzCCnPorVQQHnx5LtpMEBMQ9fPXz8H8o0W9r2UbKHzubqbEsdEQivekMSPKX85Nzx
0QCvFikONZ4hn1HxAQR5io9FU6Mnf56JVdl/qYeLiiWZLbxTuLUA4XOOjxnLYgOGwo50x9I1Gs9M
ebCimdU+IfUFRkpdC3fdzjcjJTbMDWVXSNw6X2rx0mJvjWeLE99P2c0xWcqta6auECxmsBj6JZ4s
vFrYsuqfH4kz6jVvra46gEqnn8iiHRfQ6sSNgaEPlHWZbrq//nDSxPPgX+qKgfVB+SHP0t7SHYuB
9rmzUF1SAHggFMzraF6DS/LBuFuFrJpMrW/ZshjWPUSaHytCSrQVPxN1PatKcM+6Nm8fEslUxX3t
et42jqwuMidt39GzKz67wloE+FNBp20KLv13SrzU6oMSL38tlBetvIx8YONZf6p0fOJbqi2IavwZ
/mWBF7B60dhMRrrh4nBfw/n1oARHRPipabE0/52a9l6LIISohl5hMgX/QUVhEH5VwzlSgbra5I8p
h5t6KgWOmUZO3qqxtBWnEeqVIAfMvgFlMAk2Scjx8YLFMcliKoeEK77bEsKHm7wFCalVT1p5GGoD
jZxizeaG/sTwj7AAce8WfOTC1OwWqksC/IhbL0IRZNwJWRRuF65KEDpTSeeiFxYKSzLTv8Sxa+UB
DGeg4C44cIw9mtQzyZdvPOa0jXLMUFZeshKpk1OPIohv3KBksVq6I2gHo+QTLRGZ65n/DPoVBY19
CwkEisgLCNGfoWROSx8b+wR9Kecu8+75LN7XOubCYz47znqohOeWXYp/AcZlUBsVOGJt1dOJmAnQ
mkPopXldsxdezAtFXaSOiR/3E7KEtyyYQS6GDPt8IVGg/IEJElaZ2z8jCqmUj2Hq+6QCb/gScwdu
RKwdOU+rygFKiv4zDyNrDhVipthT4y1QnYHZ7MQ0I8xP6rycZoCW9wmAweyPY7tRweK+si/TvzFa
bgUCyXN+qVCb1Jbof9UWSnibGQFsPIIXkE1+ddHHc/w3pBYrv1WPSl+TQ+CRqzyRTqv5v1I/YlL3
mqP5TGBUaYeiPQ6PMCcZ6ng8+NQpKp1rPI3aXWSCdDWus/aKkxnfQHOMMDnYpxdPdGgsBWsiZoDt
GFIrBJSfOBLvSoVBsJ7/qr8hv7Zi+yFJjGqPZtHRIjHsNEuvk+kqEehf6Fm0tTU2iG0g8Yx1gzt7
GjhdR4vxK/WhAupi9EDA5PlX40wlydfc2O491Kt8TaRLUqxmPxNRdjyP6ln2h/FEQSV7/v8WcoL9
nSGPraM7fQTahm9OVEfOT7J63r55QVBGieBjKAYoxzz9a0dBjobhuJ6Qo72thGe5OQvlSfdPErok
BJF2nkp7iX7COYzrmbf8I/773XMjy2sHyK+SefA8x5yW+3UkkD0+s6Om5cczL8o7dn4wv/GlZrb7
brKFXWfQkRTYhU0w507BCtPRK0SkABcLc5xqbVZrsi213ee7MNury2hbeA7mzDw9wNGTt+JaJ6a4
MpQ59Q6GBX3oiMe8H6et9Cs/FPnhid2eL/0r9i5qca3vrRMr11q5PhlOdp9CZyv5sdl6B/31wXZi
T23fQ0+fNA5BXeUL/24GEmZD7MKwEOgpWTaJ3Vn0LcvC1LeMhMZVuGrHjyT8dPCNYwhkWDb8bFTG
eT9P8Ubjh6B9b3H0txlec/FivUmFEamykpB0lB5YavX4cxBki/09Z2cosRaxre/qtQPmINNLqRyV
jIzNxd4w7MEbYbrdsDKgcQIRHlzeFBwi7/cX+LiZzcGMvAn1G8EemA/Hq3CrtDZRZebudXp/a5pi
qKI85jgGZe0RdHeqdKiVyLt5ALXp9bgjdbq0alLGjiZjdhgSw+Vb9IrVuJbThiDwXMWsY6ywifL6
FIv4P+0WLroAARqUzzUXm68yF2qisE2TuncYdcr64teBXut8TpNi3bR2MO8vrw0nshbjwqoSVy/i
shXYcVJcGKzA/LqDo31p2TOZvef5U+A8ZofqtRIuGaNydYIDK8UhDvYtjA1Mq2fY9AUswv6J9YTq
RC8+/pq7uvIWqTdQ91H1mCXvGUGno6kekltCscZJyk6+ceHm10L6Rr1bqMWUiV/a7Mrul16vdjHQ
YJ7y4bXDsXwfObbByES8JxEUT6QTds9N/M8r/ujRmpNMvO3BXEbr1jh44ikKLRRLvECIlvh75J65
zgojrVm4gfFZCVDbmX0ymusL+/VjKpoOWAJbdYeYG6Mo//OeZ1cPoOXEuD4oBzrN7G7u9U7rn7G5
SxfMrfiEypx6TkQhCWeKf0Z9YEhEiEd9x0KkgIAx6TOEhSPvIMbUwa0t3hNhCxIuj+f86FLI5pHv
eFQU82AR1/Bfwn8Mv3Ss+3ZbIOXRBbODziHixksiEHr/eYajOJV20h9ewOXaTdyRb962om5lzmvg
WOP8skA2+NQ4AYs/Q0mVlmDeEshS3bArOASK5ZnVgIs52taRhe4Ky4sLXbGCmpPgSjSPTBd3mrEz
KPKb8DBd75QY46TvzFVp2GSwAt6exyszo59m9azCTbsIdLel2oh5jcnJrdQ8S8KWFNzQxk2wOwuo
mhnV6tDRoykAl40ujrEZ1bJrgfPSwUiPRAJIawVToxAEqHUbbn3OfNBJRUcADEIfp8MYllpqWFla
uYaqg51yODcTwQXi6E668KlzhtQHl4ea32qHyUJ7EXAcq5Qi3Q3tPfzEyz+hcys0m2SZGks+drgn
xB8J9REVZXyO4ZDxJjo+UVESijMEff4C12OzZpGZwzmrBl6WZeyYn5Q8wZrP/05i1OwvJnNvSZqx
c9oF/33IRTJ36khb60YJtzEYrGn2jsOMd6AEQs1p/SLvsK1xbf+6wbCzqx8puxr5m4hynC4n6itB
6nEXpTgGPnB6G7tAIhRqWtBgT6jzXDANs1vqVMvJLMdA0GwvnbCNtlW1hRcuVphpGPhj8xbEv11/
KJzCuMwkPNIPLIrz1PxbAEqQFiQmZHKRnFV/JotcKI2KCbGozn13KdpblRPMfbyPLw5Ce33cY3u9
KsKDg+HAf3GJPAKWQ1jR/oiJaGDwRNnZEi+AhlucciFysr0jmJP2XC00h1Yvf/vTdEXjN3atGeVG
kiVfsmoNgqDHYSxsBeZW1D7jtcMSYQvlYrYsB6vILKtf0w7dau+4mbCxDAwELiQfWrrAakIJ5TuY
bwRx3mKWZgzWCC+OhG1soD6IOcpxlh0hOBzK7KgidINx3yJwUAVGsNHDvssqSeq9uww/1ifPP3fs
IH17ln7TdBFwVr5o4QPrekTCqrR/GfyGTx/fFIaMPqt4Mc6tl3YGY7yCab3F7E0+8cEO5Yt3SfKO
01Rp0aIfZyRyD3AWt7OPYMBGRe7CFWK7gnM+HMb5kX3ErDpbDKfwaRMDcRk+YgufisPGwa7YIHqu
+B0CrMXlxXNmMcL0kSgIO4TmgZwjtvqOMsqQkJOKs2NdDIwB7aGPFqRTMHMbSxxzPhdkuTIwLZmt
zTfxGvQDjjhhtq8WWC4QxXAbpO7yHBRLRqyl+3tYwl8ApbK2g2qPaZuPNvA7i//z74vTM60PeyLm
XuPKiKerrlmlspsQgJ2uDoJ8I12K5m7qW+vXESZVVJEYSsecl5A2t8E4qBLZPOoKMeU+MH8Tk5te
Pe55amdQ4jgCGBTXUVE0xw5i63xDflLVc9hftpVd8LRSkmWyrZRvAkDqsCc5ZRUItFtZ+AjVM+FG
QBVMaRQcqbPmxqQRGg/r0oyuJgaFCS7hZUZKNN1gcme/ONWLqdkJA0tI4AI/rbB9xKJKCeqCDaEa
0crGPXuJKdNkgi2p7ylB1eSpcQMKeL3W5q6dMwNHwFJZxbjD+aZ62S3ycaeAUsAEbDKpuPEP2aZO
v1RjlTz5DfA/p4BANtcekL+fxhX8hd17WOxScaeRMs/YgZBuIpaS8qnNjctDYRnCD1lQ5DBb4UTv
JVJKm/KfoL1nOJR0GC+wtNfhVTkRp1WiR/BJGnBb1VRFTUFAEnC/TokOwIIlDhePdKGJ3ei1HpCB
wagAaW6WYDRJ/CarjGekuU9H0u4wdQ/1fVgo+ruP18mY9/omB7A/TNYoAhrZ8DDYQwbjXEOeJDSz
bZ0fdfvN6EW5DpMCxd56OWnDBMIRHvlCZ7puxd/ivW6XAPiphSKzoNSrbs9QXlaWPqRBn6rMa+U/
9P5ZcpAzT7D9QePQ9kqVEw7syf+CBRFdtYF/8yEdWVnq5HMUJst4StEpTX40W3PoQFXitCrxUHmf
9R/oTvQOLgUkM2OJWNaObs8tOHOBkLQOsu/rowqtTDyio38RQmZTGIPaCK32H2QILrra3JvDwSf8
6pCVNYqdV+xeJYNn6y2WyrHLSmYyihtI5xknK/WioMOb7O+vLTZr85rcVHxO9cGIUJjprzz69YGp
WGHcka5JlsmIMCgW3HLsOn0avGnzQIckD8KDm3Mxya9l2/hco8vaNaDTzil2jBiavnYqwreEzAXL
7tYGi3H2RPPAfgqnJlz+ijPoHUHqsm2miBl53ErjBSvhluUrJ0poTFzl94jClmX4IuHtYiqHWiDN
aLxypxYN6KoU2C7IZUU/s4R+gVENq0HV2REr6+73ZIoCymKsjfU8yBkx3liNX/JVbW/gDyhtFfN7
Pyx+cwAMIaZl+Z1nFq+GzcYKeze0EJ7y+dfL3xGRkr4q3GPGLTJvVXEfirtR3JOe2d8t2/sp4MNz
EQC2Pqq43SgcEMedAb6Fa5ftXPWevj7E9vP9PRgWuOoDtIoFUi7FrV1za9gxvtYgThKgKJjl1xxS
tsYuRjsdj9W/jCMOD/LpL6nQ6Da0wxb/qJ7lWLIMKkxKHRtY39YHqPHT1lUmCxdtM3/3ayunpa9y
G/41zz9o2YkE13Rov+PWRtEfkTeIef1QA1QP/8mGWN5viYl5KLmHupvY3fTuFvY3A+KhcPFdgm3F
fhw2qrLucDrKVs48v99v4BnGs9W0g+4PTAoYBNDXi3HbkmqcwY/CPKrRJVLmEdfuZDB85/NBsA5W
IifbHL7U028/1epPoH/V+lepfQezr3zVV1TWThYabCpYaNJ6aige26XSLtWfhuKhXnAagbpQ9Q7I
BX0u3yTLF+a0QBqnsTv58UQ1CKJjjJqm7AdmMybL0Gbs1tLKZkJ3JVVe76ej2uCDB3KljqDk0iBe
f+JjMDdY8gJhFXNal+ebX4UIttMcUargeTE1keSol2u530jZxlwuq3fWfHYYobczhv1sWo553Bo9
FN1nRZcMUwnOHcUpr1nE8SUCxK+cur1l28dYTfsSDxtu+9n+MwEQ95v4E8AAsjkPSBLYwQ8vOAXy
y7CBZmKaUn58n4VwKHs7NwD77JVisn72xqbdA7hPJtgldQATuLcn5gSPYlwGoQviPupdxV/JdAF0
EzkAaC82QvmP/zr04IScJGF3iZBvdaC6C8jSm1ezMXFRY6Ipb9rr/o+NnnCr/av8OsfyocV7C6Kb
ouiIc8A9WeBMniZurwMTNySby9itdHUVY6NA67bjbAqkM741ZifMPgPdNoRutqqNVxaeJDZz/Cgr
IqU9ZxVcxOvaTW7KeJbTs9pgimJSN55NUFwpYZR7E97lJwZN2q8T+cJK2J6QfEXQqP1WFzeMijzz
LwK39fd1qx8/ymfluzT2dj//lqQu6SIMPOpEbZUWgp6T3xOjQNpvcc3U2nqGXk65aLesUT9G/UrZ
/SvcR8QXg2MunvrTLNmk1bbHML94ARpTzmNzi9F//mXyvf7HXESMoSXOCRlamvYeYDF66FZjW5Cy
2ALGg1NOU0JGgXhPom1jfvaxTf6PLiOVuZi45FjIFkSgi6O0rGXJcut/Bp/9C+7b+sd3vVX8XX4n
dO/JW5aOkBO54MTCI6zfpZ99dZvvkUsK/dzpZ2nuKP8qOiUsvkL9nOnnRj/r/8PUme22rTXd9oVC
QOzJW0qURFFUb9nyDWEnNlux75/+DNr7/3AAXeydBInMZq1VVXOOmWOE3cGWByNt6eq6rZ2wRKzr
6t/am5ptsKub7QW7uliezF3qv2bm9c9UG4I8jmJnU5Pb6PZW8sv2jym0WSw9zcmW/jXSFtkQ87tS
C+n9LjPfzeRjrS4TmqDqDgcbG0z9oJ2ZeiKqR9zf7aM37tiZ+2FHiHmyacQXMbqlr796E/7CTmc+
MScQw32TMLDjVUZwuCYxd5QtM/aYXkbRwvLRKTXy8aJC/AQwCuX1zrQgQszQW/iWrgkd61lVbLXY
s9A3iC6PhuLIBKbRza8XGMl1LPQXhQdFeW36OwOmNLktqnfa3cEZ3rGwbCEPCy5uuUhyh1c64Yzd
MvU4dWumTfjHXNSP+eItCb7rYi1/SqSlMVgn6VNwac0WK1LWZOUYHofXfJMvo94juq1PwK24zJn0
f0gx8u5bhH8Ex4JeT/CANYrGAcxl+NWJrkylA++r5BqhUkdvGsw8S4LqB9F91i4KKiXb4po1/0Vw
tgFhSh8lzEfiI8U10GF/alaIPgzxJRNdomoP8VcFKjK+oQiic1tMbxo6s2GErHcAD5HlVFxcfVu5
LAjslejUjqSkxS5fSkKSU76jKdEZXzVAt1yFF4ecyx+nG8LvZmE9hdzyNXJ8SIF2teStAA+I0WLh
1tExzklqwMXhmatO39Pn7/rlHzXsx2eTl9gDkg1ImMRBDYAcx0+JyyHQGIjU2oA9v+7LtdCD79j0
5IxF25KJPw1nwpC27Qva1Li/YkgW6Uf4lzI+pwis+H4z7zidCJBhYhgd+SYJcbNaRVA34itLPQks
7a2Xiy+YztCwmdJhxe8OAu8XE7vmK39FRsJkohLgMdyfzNf5wUuuQ3QYHr2KkWQecWPraYMVAlRU
aP62hsgaHpvwiIRV2wvA1MW9RndQWNP7xVSE3iMWH9KPdxlxak1A2GWBTjPZTZQsOlG9TN2ImiOe
mkKRAzhmCoVI+t7N9xGqId0J75AY/viNNvXDmKi2Siad0wEyUtqz2iHHEDaqtGUoGDAUHHFS0gTh
vDdoJFasEa0P8jauruZ4SZNzG51Q5YpPK5S3g27V8mEhzFF6hGgSE1XVB6bzSMCYdOXPSwHHaDkC
WxG4VCguRivwqDpZpLGcoT7Kd0/0bazSnsIgBHjB7WskDJVuWMdIlWlaDz1/xjMmzwvTSpSGabzL
6jlmN+Cx9pdzom9hmfoNIT5zN0pA5HtaeCJQj+VgQ2hiGW/MEpQbNoVdr66C9GR28HePyrgbAdIM
i0sZXNP6CiOPzM54+JfHf32IW7HLWvNlEnwcoOCxmtdk3Fm86jVRCKu+wRLtkgmv1tdWW4bUVuM/
s/+a+q+s/8LxC1vU9WPXp+naHsf4L4sFob6K6PL3+tmyKzeJeY/R24lL4BHxxuhs9glbC7dyaT8H
MjMfi+Kj/KKzSXxjLL8QEI9+jaz5Bt8c/2J8nOplEFw14dLU5BDvx3yPxlA1biovDt8QhrdPe/Ej
mxJIVksd49X0xuCP4Pa0CpdB8RJ5PswCK+3vYnMYPhdcAJLWsZApG/SVyuHfgKHZd3ltzR6hmBMR
d8bkChm3aP4zhs/e59UdVxDt/eab3rK+cDt1qWCpQd2jQLpI6b66Grrsjo75Wja/5+Bwn03zDoKz
Ug5QcMtPQpa4mNYcZpU5CG3qV2PYp/m+EF0zwhBPO844MH4inwN6FPN38OdGd2c1jKi/gi+tQMjp
BlxE4gyu/ngRO5rIoA0KtOxr8wa6N/56qhv+ySkmZs36JVENsf1ka4kOdMlxWtBihHQcvJorlpn+
x/mFOj35jPJduR1aLzbuSXQTBdzW+cxwfj7/VeKx6S9EmIgeIFm/X1ekVtUbSWOWuBUSu3vRmW7Z
Qj+zmEhHkfuZtMWBR1Jm0taSbBL1tXqpyKwazll+UcFtZQ4fiTkopHyGsj5Kkoc8vvFlxedFjbgl
RN6x7IcP5Ad1wfOy5n+hwGfVe6m+1+UmA7Q6AMKyQB6v0iXahTFfjc1BkK56QZ/iYtYQgLtbQuxu
salm9odzz4YNK3MkO0xbWQsjlqIEpOP+xyrclSyv8EQ3A5Cu0YFo04EApZ7tEXis4mifzExoFukf
g26resYhkF7kn1FbbjxwURS80vptSi9wuGNx79OndkYcycxQLBhuipextcrOsyDY3OEPhzHB8T1A
bYXmiG3QE1vTghPryKalJUmNPVHbZRLCiOJa4EIlzi2BPcmiNHd95HGWu2XgJ1hc138MP6qyTGC/
iMZdiMjK0TpnQASCcoOtoNsCcCVQWT3IiLMIf5Ci5fhItNAWCU1FS6QQ+gxMlWhJgAvhgEZ6ya8v
iBanaHzLOb3IED49/LmlCJHSmypPCz3ju+XNu7bdRa3PpL8qTG3OY3BsR09oXenSCPD+GT4zIJ6Z
+h0MvS3PvRJxTADOuOcVQljJljsQyZpt42ArPpBZUryU7Qk2ddKeOux5bMAg+wmw0aVr051hpP8l
kQKquHzSGSrd4gEQ8QUSAZz2jNSB9sHE88lYddO6BeaR+Kb7F8htYwZAfiPy4YBsN8USqTqtJSkn
ShYWNbPQFc4qRIgop+v8VpKGUgDo93nBMflxrN7YtfRFH0nc/Km0Rpf0QljYMOvUJas4h+1fQQNx
yWBrGyth03vEygVTO71rWtXd2isJP6HmHw+xeSxHK6e8edo1zyyglhqfGJ4Ofgk8Sn4adxK62xUD
FYpVPqSC6RabucDQVd+m49r3Zq85VTduBBSzEjozAm9GH5vj58xYS6KPePEek/mzLrG9jXgYIdUS
qNh4euk2ZEwr6/DJoRohkFPrjpKsYZNF8R7uDZtrHdidsv5Ti34uPLVasp108Zl4nbzliQLavSG+
XKiWvjZXGtWWhKP2hIus4UBBXsOq25b5npOlY4HuzVeD+cjCRwdpC9PY1kCdVJru4h2bec1IBqG9
in3jpaveajuheh5DejTQSog6OgzMhbT3cbEZaG+OB7SUyR2mLUqMFbV/5u/65VsRGB7K1RF8LMlj
+I9kGuxLxlFQ5ab/onHw2fk/JDkI1c8VI+4dJQgNQAzGtLKHXUUSTljc0wCA/HVR7/ayvgxGRLjG
dYDkaJsff3JVMRvRr0V7tH16caqdKzcNyimO9fJQH3glmhOrOWu4Qi5QeCk+1N2Drt1DO8bpNSpv
mdXY9Bjz6UCXyzz/aRNpEchiKpGxYwsXKt/+Kw++oq9avmrJ5xfrOb+OMP+kRHTZGMEdCrf/+EkZ
jcVD53R71fw0hg/pLj1fU3kVqqs5GyZGjIGE19LKV1638jNYAT06a58NHb3m/fpckTql9SdCSlJy
31PXTFzl8080oAszWziD2K80mQplSyUpduugmFVYaFx4C4G7N+opaBGLW0BQyJtRYxjzf6qnkAi9
gKy7UJbE2IO5ega8zA4u1KkhNoJQsU2CTAkkCk0q1OO3bLq3A9adXZosLFX8hlikYnAZ1/Oo3LcT
yC5MkvxdRbMMOzeAZ1qP9eRokyeOh3riair2xGqobSfT8w2mKMgVaBxV4cWDz4loEIHSRjBBJR+g
66rmUWd8RWRweh1T9PNrhTHacG3tp7EsY2fCLxqTeH9qhVOD5aQ6+/2ql27hzacvjGWe1i86GWC7
ItMrNImMj6qf+Vv5XXcvEzZg6cyI2Uh22FcQJvSIv/LvoPjS8ZTctfJfhza6AYwRlWB4VhiS+T8u
X5Z/JJxQejvRjj5h5pqnk2FN2Hl9fd78v1q1Am6DmHCQbj1BnatWvNNuJhFZWZuSQc/yjOEG73z7
l7qZGQVaicK8dv0KieIQgwTayoggKwfZQVI7ee2ou4WM2GVf4O3RSaogxnCdBPYX3U/w19Ph1+0u
fEHTCnpX6N+byQvxdT7U9mOCmRpAbmIm4frRnqo8pV/nMgeJ+2lZt1tlhSJOr+CNeboHWVKdPPpC
2jj3bkM0Dj5JR6fZ/M2E0gMJyffI2r2R7EXdbQpXXkomAhDnNyyulFdUP47s+QRC+jYMb6gBwArz
2u5maJE7N548fnx0m9j/r/Fo/YkH31xkHR4K9rCUlJX62D/MZUuVGrGH0oPFHueYBNThgL7oKD3S
6xBsYuFjsVQ2q958ZZSd01WmW1jR1WIUTvdOZF7AUo3C9iditavtvv7sVuxHKyW1szcFpWq5SoW1
ioqWoBVmwMFz48p3DJBd6ojidjZAcsqItnBo+0PY0yA69wkD5ncTrkD4ApZADiSLqUl8FUfOHd8l
L266Upt/NcNss7dAbGcCXwqBb4+Sfm/4EF2XEerDP35ZCpopDoyNSr7QqV6q5Yy5yWUqZAS5e81A
yO5VTy9f1v49/6qwT+AzJ392TkklXYaxOqN63r0kP1Xy0jQai9kuj3n7M95VyZnF1RSwIMUHUtvk
gVnKrgh2EzEdrGr5A07ePqSjg1NnxoODNGQMzu4Vo7vfwhX9nwCf5/iP0eqD0al4JntEjhQQLQcy
vOUhYDMrklIXMclidLBVIyGgc4sxZDHIyFoXnjhr2Zjc/gCucd6jdkkq0Mu7THOleK+B6wLPrVqL
N5BZE7MidaaVAiiEjIHFrWGsFmOsfB5b2GoCoq7dnz4JykKNe5WA+xVB6OxgwUxT8dF2RuRBWwYn
PhYciN8VQOPOAoQDPgW1nKHBnMFimxUMAQ7dG8vDrPfH9tdcEgC9tix9/TLHc8ZAzUyyaXiZf4Jk
dRwRFYqKG85J37+q2kWiS8rR0gsMF3NRTvTFMbd9mRTec4TvR9hKDdBEt+Conu/aEPIuc/3YJuw2
eh04ZzxbigSvEErL6jGHIt4qSDb4uyBft6YHbaedfJiZGNJ3wkCb6VYDrZ30NBKa7zX8lp8YcSWt
V5x4QNr/Z5zILQ2FVmUzZGOUZpSr8P47b4MJz7DYfhLvzIiCQZ64YXkAQluRCte7ffd6MhvAgSt0
t8/xpHp/xtYIM12fONjWCxDQa727pr0ro3kMVj7KMsY++F91R8AT068lBPeV5hmqNivBKyk45lGA
sDBhJDeGrwTcjHOLvVlg4aFq9nciQNDSEvJ1UaKAftGkFxIaQm3JSZDEGhNJv4dWzl+GAiejy4R3
ODoln7WOoYUu9DBYWYgUJMfwxwEaQR3ORrxiVbgibbCk0pGcStqC98AmUAOkxJcbiLOvNqlJbMqW
nM2xopRMKjK3UBYAgOxKX2cz1Lwam+0IIBDr87NaMfLkQC9xZOGAQf67iJzkT7/Q00KpE80uCzgP
9xRoB53oZSrReGMi43v68Qm3mTE3s4RSdblmXDmdpB0wmzN2ibAjJEBoq0hLTAkne6JFnROONa/T
X6bqzRf25TRrNFgDsY7gteRh1MFh45CGkwJTFBDkczVwSKO4cEYsACkpoRttWsOB9BO0D26YrZ5v
MT7GHzexFKyi6CX4QZoAs306oEpruLHk2xKZXhLnbZUL7rxSrho09tuKQQAPHWNyZGfiCjjcVH4S
Y68BrV9yuUiyYAgfCKT2zta6Br6kb8fff4YuVhu9zbmgvpV+AbVx/qjSUBuZ0ev2YMkGWqPbV6p5
Adrx3lGCXUEoXz23EaiDkpehsElvojOZLnOSN8on+jGPOU2MlcDcPt0KR1EwI+BiNyygFVPM23+q
elSewSBgmLOf5Uth3uZTkGjLPtIpu4GeIROJvRFX2odI1F97oq7u65U50FF3dHFb61Sd29norvT+
cxH5iY6ugWTqbW9w5tu146Yj9svw8ucpmM6RhrFtpXecJ62Qq3HQuuNiWLbmnp5YdyxC1LWWqv1l
Kj4k+/fyjvQxBzCaEmsNwZFkKeRCFzNdCtKe+R7YRCP78qt1DlsYPM62VckzdTjzJat+caDFG9Gk
24TssORWL7bNYpvf1IXzfK6zg7A5LKpbnF2l+NKEZ1oBEeI81P2di4us2ikGRHSXyNAIvmfaj0bX
JAwh045/1pUIKdmp5rZot3rhgH70E2INOHXwyO7TlZA70eBkZOuGUGNmiynXAoTapNA8sKT0jkuE
DlHUoNP96J+fz+fnIv8gzDl2JzIJh51OVy3YlR0MVoeu24BD60x2c8uEE+N8yzGeYE/wLj2qdIWS
djOdRPMiyidKjgD7yURjLvuog4cbRvdcv8ktzd10mP8kwajmYp36W6pOOqV1u142oOxo2Ijo/F0d
XtWWbooOlxC3sB2ExxwnlkjZMrRzNBnXgDEn+5akLxEiqVdzXyI9B6nGmCKeeTC0rULvAaLEj18w
h6vyLRWu6aWSSQ/eae3u2ThlM5vD45+kXPMeALwSrbJc9cCA9n1/IAC1cBhRwVbSBMXJ8moZcAvz
gKlgufojCaGYhIbButDZGta11muU90s+bKyA4cKCIEIvS5Cw0bZFKeThLWWuk+8AexSfRv5S+xfU
nBdZ2dC6DLya4VK2BoZHk26bd3NGS4AUCfV5feT3jPYsQ/CZg2XQDlNR7noJRagAa0OwyIAbAPKC
hWu+CsWb42l4G4atFtCoiM0bLpaSVJ3xsujOQ3MiYwH39ayIw8EoYDDvaL/SN7dCTAyHglCo+NCp
XqV6tb4fhn1Dii86JXLMz3V/lpNzEGNg8/xsTztWURhob5RwJgU0/jErHmGx/v5OhrshMeO9T8UL
vba0P48JeJITvTKGotyr3wxJCVHatikdFxk8UbsoxvYpTDUduuiPYp6Ws8Ms2QAN93+qN1D21BAk
ErR23exTeb+ArSfvG0Av41XDusrB/xSQloR2Y5c8ae5aszy5cTKT7HNkKpuAlQcyo1fqh3Q4GSEC
d7RmlDbteBxzZo3nJrcU81qVt0i+qeUtvU3qv0L/29d/s+CzYWlU72L6grs4iYjYPC76o+yf1a0h
OWyWNDg5m8XAv11Ui5jiYrS4eMAqFzUHCZxp5I4mY+INiYHG85BnJ/LQ0M+hNaTWQWtY1DYzeAzY
/mlRWVH69aQ5wn9wgGBgO4fqyTfGBvw9JKrVSCDBkqI3wdE7HpLxuPCpYq033V8Hqov/vs9OYnDR
0tWgXLripkcvUnFH8LDoV8LwqiWvSfraE7t1EaLLIjhPEKNrgj83qQ+rRyGodp7TC+bLkLyI1S3J
5mZUG56Lbufz/gVnDM0AaamUiVARD4qxglvdUS7w7Ymv/qkvSYFAcEGu9ZspfvfoGklVNz+08q83
0hNfoU9oZq4DegEIxhaiN7QO/AzmVcdlamzIodAriLBnrf703jgeIt0ACNGb17i8xdJKI4Bt7R8w
1v6v5cs6EtKzEvDc0iBDay8/94J+DPfjcKyKMxrbxNJ1lOVbTj0A+hBFEL6NSIQviYb5eR+hu41I
IK4Rku8R9s9SHFx9cE0+wu7dC9Uvo/xX3LLyoU50Jl/agEnKpak485768nJEZ7gyhmVJi2za1JYz
DluSUga4fxQkxYVxbRssj6AqbFCh/TvqofWnSTdtwcEarOhBLlZMGoLqtPa0yQ4x9Rb/yYiOTw1s
7hKIZVoeq/KI7n7s9m3p1hlGQXf9aUQ7JXXVbRoy9mfe5QEe1fD6mGd9cVmbGkyug5YcapU4vGOk
Ykk6KsoB1LT6PrvYgscoz9wX9DZihaxxV6KQfDp9uc0iTh7OlK44WiD56qmGgTuDQ/VPePCIgF3Z
4AD27V+TrCVl6Y8vY36t8rM2bMGvGNjQ9DWnZz5ztl9rpzAOTQ+dOEmLZcGQzu3EWXY8y6ithqc9
ZtBPsM0WsfLspDvjDVfaU7DivKmDFGCZ/MkD037AB3G8kU/iaXsuoyMJvDgxtP2wcHP6sZKDTETt
rpXpcculc0plCwSGniEFPlC52Fm9hcj8aPbRrdJILXcXmqvwgSyW2VX6Tk4H5Vi4koUPwldG403g
rv/LU6cVt6K/SVl8b08TQjp4zgOlYcvPerqtG/bw1E0X+wzSIt+/v6V0nUbkqVRwFP27hLYm0VfZ
Hv1+g+lU36jlFrIpUnE615SplDy8DsqlNok+uEX9i0hKUrhsU+vNi6nq6TFQiJG5hCZgeC1yLIg3
EKgl7gSB5ohb1mt9cTIKQPoALY/+xpOQC9cOABlE9O/oZ9E9OWLtyLUjvJnUcEhhmi26KRDwQXny
YXPu+L1IdFRjW1qgYL01lBC7Ue6T/zIqN5nkR+XcY6DGA6wCvbN4ANXW5fHrMgCbXqQdnt1RSU6k
OgRIWNy82Jcj4SZLICRYtacfqzaFmoSx4obMf7FAczR/QyJZctJX5gAWDAAa2j2EVVv0/4vFzL7h
q4aodlYBjXGgbZK36PZD6FL0PBnT+3uKSfFIXctYIXtp9WWK9rxprXGDH1aVUNf98+uPaZh1RKDi
I22pEB4a79AT88CReA41dYje8SA3tKQm1jB2k9l4EnykP0EyAuUwOSKDy9XWSCKAvg/xJpd2pbTL
P3J2c2E3w04rnGWFFSqXuLhFxT0cXr23OLzgl3hD3RRaqGXMflbLdEhlfiKux20aXLEuYR0fcI/D
1elpY8w7KCPyZwAU6y4dtPo0SQfaIGr6gOaFgB8QWthfXUZrc95ttrvHS6jXFebPyDbrefjiK25/
BsI5W8VoESpEplzkq19davFmlisjvyMvm1VgvA3pcqw/Tc6vangRwotPsU2oSOKEBfs8y+ixgV9V
HuLgkEde0O2jra5fZMKrWAQxNaXH9ZSdSYIC1GZ8yEdZvAtYxJkrZy61+6TYDa+5BEAFUQgeP3fC
Cowgzge1ntLAmmNz2A1IUVvf0eL/9gLZH+Gui6aXosLQS9EyoVGQOn1vLdkR0ksXnljniXWV8xuC
cbPCCf8IGoKuHX9yknKZ4Tta1XYQowRE9beZN9vAfzVNr1m99aQXWy6McY2xUvzaEgQRfAjkqhPA
bYvFTSOibYJ/f8CzpOWnWjiNOhDwn7eQM6e8N//y1vyy2mF9IGmjaf3Laldoxrmd7xAIlYzbgK6L
pQ1IO10z2NfLIvMmizQ9XC8+peV19K+9HVI+LA5BeTAF5NAcL/dduhdGl5cQjzYIL4KmaBAHNzW5
oCqWjv10bqlu0nuCOehRlx8Qs34yp+qlHK+zFbU08hZq7WgO7uLalbvK2N1KMq+DvZo7QEAhBBtc
artS7NUk3gsMA8N7fhcTynRCJsv+oHdHPdmMsMPNc1ZcWGCTo6rAlb+RSoCfkCNif07S86SegIFE
yhEFBvcKy+Q/xCRG8Fh0dyECmHDvo9vvHWvyc2xai/ffkFg3XvbFtZNPaOUkXGi+XdOFXDMyvpNP
6tO2EHfooUpvWHj7Bn7/vZeIR3wdtDdde+tXr7SgGgluGPSwk+9/PGsnTVhiE6qKqwgiqr2o8jkN
zz4rokgY7FrQl7/JI//LBsqsfdAiS1+JxX0PM+iA6Vzng6d9cRKFE5TDmFiPEzpmME2t+fLYp8lW
+79uma3hY93Qi6OLO/9VfNf8MJizKaDP52SZXybGgenyPSzvU/KKMV1W8RdftOgizuX8QRM8o/KC
2jOxodERUHb6c4duyHArgkPo/pZ7efA67TB1RNSsA4nczkp80/tHpL8XxYeZf4jwVar3sHuEX5RX
I8muyHoYR4M4oOiq3KcKFMP5ZQFieGnopqLlyA609BczqXFVKRfsGPEPYBu2novhBv9POy7RWNK/
/TWyKmdaGb+JXLQ7SC/jcI4lBf7eG7/KeR3Yz3QqhVMtnUfpzHYVTLYvnRP53BKDtdQFlvk3yhEc
PtOJuYIyHhN1rakYp3+i0Gif4G9Zsyt/tflXTOaGRVRYoLuJPrP72KTqD0ZstMZq+wnGsF1swmq7
AhH1v+2fkrQjj2fu05xIYSDvTDUB6XBPjlgTc2EmS88NKIx8dBDpyc5VKrxquNsJHpNptjWR5ozJ
pylA9VkoadmZy/ygA6kFy/vT5iG1DYylN1Q2TLvutTZPrKsGo4Ls2JtHgmwWsBJDioZL3F5KaBpW
BZ45oG2ELmk18FR1lp5eSQGS2k2ouz5nTVJuAtd/O2RMqKqzKZ1ZOPW3LnjT01e5uo+gHWYmZ+8Q
AEhuV0A3b1kFxyb28pWBTmlgB9v1BrX/GiQFfBzlh4+T++AwARVuy35Dv/ypb/J1W26T3Gv7Q84Y
IIMkqrNMsDlR7m7l0In+ihM5F1uIO8+CnN1TeCDVMgKIzGGdUDMJSY9lk4XYqGvUiAvEQz5w45WB
KmkZfuBpoU0cS7uItzO1mAfujeoNQWpdv6m4mEta7BzDD6kB1t2ZNf/Mi5J3k1JhBBT0JX6bBVML
S6QxKVlP9TIOV+oYDDZszIyzprn73XIVyCfgAE+QmQqY4GCQ0L1Rk2sm3Tq0ZulVN6/D9zDyhiJ2
72tbo52CgJvOOQ/u5NTt0sZWEtMJ5N5kX7hjiIMCigVcNp/EVcd2hZdJ0amKXnPS6MAmgyCgQ2sg
oWYnoBolGW/dSDvS2HbYbVqfNoir9W5mcWBGkImHggyoqFpt0GFCP6svWCAwWdDODFBoUrEfNGZC
ykWl7BVviXQnkyjU2CRYUsQVU1Xwy+KGyBQUXSwVii1PXps9ovJM7mt+MEwk4h7fS2bB4t6o65n8
wptZXzCx0pAGAUOHPwY/jC+ocggxh+JMIBXOJPLRZHbnBZHdbj0ymPJCA8vpTayuECKz6YI9Xxgv
hX6u0MssE/p44lIQlrjgzH2jI7I7RNPueTbVo9ydFO2kFrvyi0jh5K8W/5XSz2f+0VBmBI+qg5T0
otsC2FqAZmhgOfeSxRXvIlwzML8Diqk11h45uTbJ/K0WQATb+q1ItuTxEuuFBJrHC+wH7fARjn21
zpgpkuTXfOaSJagIVRvSLua8rzZcJel7RqARMYXgdBGlfAC4DTjCki40XhU0qrXDEe2CWVeWH0H5
GKdX4fvV0ABMOIbu0MHnAEp9QKRe7mIRaWEIMwoZXF5U/pK6huXtjHw4nEIWQlTMx98IO0XZK+ke
evPoOwnqcQ6743si7LQaa9nh0ak453Yjo9D2sojm5b+Sz2HJePCjLh/Voe82DVhHbe1Pa7aqic48
itTInlK7wuZp2ik5rghb0o1JbuW0QcL6ooc7tELjelxLtU1cCAPNgMwh6fEsHlrzlt/YBTXtosvn
vj4HdBDxy1YnSTwYIKU5OB4ruIkVFmwkEQ7kXHmwYhJ5GTuV40Egl35yAg7A4n8ZVADk8JhI9Vv3
Pb/Z1H4+BJPALsxXmmd04QejxfO+sJBDSNdejq38L018WLlaAy6UhGYSYPTNQtuidFZMD8+blh0X
5rzdKiyZ5Rl8FRjC/BiRvQD8dB0unJhPinh8p7FazBt8TnVibIfFViRuKt1GDUFlG2xR+Xz9DC7e
tB6CdUnfn5iryDa2jeIa8RoQd90zazuSPiyBzkmWvsn0/D+F+aQeut4Tk4OGgHWulw9EW9fFzowt
2MaquBGA5+EjuxJ7kiAJBjzfXgruZLha1NuJnLfvXPnLGkOKzARLxTwKeARBmxYegn1BdQmSTTk5
frf465Od1Ox4GBZUPdJKlnYJfcp2h3RaTTG9OEbNZXdicdtS98gbbT3WQA5XQQOXgJQ5uDVemdKN
OvnP81a0pbW+i+KLSk+nBF16lMm7qIlY33el20LjV9x0JNBso9Q2LHtSxHieTUpe4sRyNz1QLnXR
sYe7gJDTzhZnYYRccmQ8QUnOHbo2CMkHIulW0nhiEeP1BMd4ysMLE0EhItVaoHQnnGJfw+Gt8l0m
O+ITBd9WX5bCpiAFGi3YuGXKDfQe4w/jMFbi4tuodyJmBoY7mrt4k2c4wjwB+51G8upnrx17PLOM
yoVNVq6YYGjynHSDmObXpYZKFTJM+Fw9+dGwZQKKg1afW1P3Akc8IWN0RPlwwJV4F3HAmx5mimTO
+mHozV1q37g3KF/JdOTeqMiHqlX1za7U2I10Y6fJp5OqErG1z9Fbv+T5kWwfVAFD5oaa20MlYsdA
xC68KvkjxZ9uMYD+QUszb1EwR++axQYAEcBpti9cgYzzQC7yHIm7MNuwtLHQkO0W5nTi3ZE+9ytz
Gxz0uO5+cQ0KAU9vi/h9YX5M5d+q+McGWav/qvIfyKz6r9p+PuOPpHsbay9MLT7Y+EIxpwRd/5GH
IEj7qXuumXqRdJzqc2fu17jfcgwpaRB4aunFgqdbmX+kqzvAIPOP5QfcdEDJUQH5fxf/C3Dp1M46
5pE0t6U4c9BRoBClgioUrb+/D/SDlp7S7NyJl1q9+sNtsjCa8ZIJ9y4DuPnWRI/UfygdeNEHjq7a
7dB8a7v/X9IbAWaY52l57HCU1H5quM6wQ7v2H4n/MMzHGD6y7tEjw+nuIlvKqm1OqXzARPbEDvuI
VjhDYqpqBiCMM4qdGFDu7GQEfEz8pJfcuC378pr9QFgg+tHFjV4N9Wz6a5zoTBo4GVN+crzsl3dh
/UR0HuNQ4j7vOFVGP7kttWopSJnqfYOAiuAskhPGNZptqyjOdX1xuVntyzN+lXHR49pPsPfPYR2B
tAuFXUqWBM3rE/4pVyydhs1mPKrB5ZeJhq8sOPCnes6l+Xw61QBUjK/D+Pp+bwI7uDMCwcOe0oiT
ee+G9aL6jMno5azV7GhT0NBKh7mhxdkW8DqLZbrDJD4unNB0YGADphwTR0qc6ibBe222Ehp4afZB
EQSYLtb6Wm3m0ONOupT1S/G8cSzDcccgr4e46lbi9albmmlL/p5gDhSZIRTGWS5EOlhOBF5Gxsx7
Qfjs3OcFyHShy6seuTwpKoJ6X3L89b1IsMOUTfnELcYOpfpoT0iSGA5cFkGe0/noSlQrJTSXJc11
2jLkG1uGfoiLc8uLhKgvOwUR+GsbXR3nMUgbTTwjwXBqClhADTKvnEqwa6I9f9Q57NcksDeJ0xtb
eTHvFmq51DmENjbRIYQq+M1bMr2K1d1YHPCkmNhCrUJGLn5Q1hq1O7sN0wQeeWkj5htTW+OJGrF3
Wm1rt9DcmBr1sysqqUEjosva+lBOD1SgCzbenVQ7HDhKhYMkvfaPsEQOabVrLJjo81kMWPVYA1Oc
qNqcdTC2S/a7lC3vsHjr16B/aLPq0Svig4X8dxxPY4B5yWp7F/PJGkuyr3cr8cysKS1fy+heStfo
edkQIJ+IoDupXa5hfDbha1eXVLy1kIvVtzH4aKFhPcbknTjSanoHOoixliY+ip4ELChNRdpxXusD
kbObnmpzw0nROC6SNdENM2BvPtK8crOuojiv4c13ivVOgeaPr9qapId/5PgVit7/Y+o8dxvHtm77
QibAHP6KSpSobNmy/xAOZeac+fR30O7v4AKN7kafA1eVTXHvNdecY9K7+2H2iF/n4AdefsaIT8sY
xJ/QyR+lf53Mm3zicIU7Gbp8Ya5hQQRLxWH6T17+KkFlA5I14MQ5KS5NB6LQ/jK3ZjxO2BKQpD8d
L0b1U/BZnLZBP4eeSnAjEobuCkyENfcH5BjcJb7GziBYsmFn/lQphtklPh/7pn2BVqwvxbkqcYeL
3mcCoFhBvYvV3QyeqfPD7NvOmbZUO/naTAriLITPhg8dK83+aRSqJNWmkldIZkvinaYTQRfor7er
1KlwvIt3HYl019M5gJpO/aqXL/lHB7kjjPDDsCJt18SYYjKvXKGS+ki0g2pZrk3Jq0xB3qYOkbB5
NjZ4BSh6J9YdsgxAAT/HyjGIDyGflzP/llMvQv/mopePVCgqwZulOdUNWmAc0m6Re+6nAkYAes8l
ba4Pq/0vW0qjVhN8mBtCrC2lnb9sCZRZBOO/tk3F5LEmgcbqa8NLA/i4ya2kWcurij7CL949IpgW
XDD/t6mL9UUIAk95k4q3on2EKXUtL6GPrn1V0f93RuOwztYDh670iFaTbTf3pDvYrBCpvJj+MdeT
99nNmr76ANjdP93/x8WlZvTihUwhMKlxRsSNUK7M6i4KL8layh6hhNb33tdIIWc2KTQ8otrzOw1T
Hoz5xDIJey5OEUL8sF73/P799aCvqD+ibxt+ug6ngRsejkqj3KXJPmr3XoH3bm4263tWqQegeYVL
WssjPQFCgbiVtRrKHWB1kfayHU3l/9NFLByQZIJNJ0PfVtRVQa9R8zmYn5nwMRdfUHC3CIdl5ary
BZWknmwlPwn5CdVV9I5UyqK66hL1kuyFbI7lUKT35aQLK+9OFikK7yqAkXhJ3dfYUnWLe/CRUF7B
hpBo1TBuqkc4vCNxgvUIQZh0S2M8F9awwjgti2/40JKhtCfDseJ1SDUK7GrabwPQI9UW4w/mTHou
ZzR7tfC0h+lXxCFcPFfQBDiiAtoKeGlRzEvyOjhICjR/t2xdK0ap2w/jXlZ244fi77MOJ5FDkV8L
945kLPW8gWNwf6Lvi9GfQ9ot+nXW3AY2At5zH7+EFxohFJUi14egg1f6V/o8AN8E7EIvWEIrIs1J
oe81J672aSjOSGLT3wbUkQ2u0K5hNMeUaxRgEIiQ1SeBvi5iciQDVbwpxatJHwjRcSCM/cLBJkHw
hl/GIiC0ysY5FQM1cKTPhyqx3A2WggmE4DmobozCUTx/4Opw/sBBsQNxA+zedsoD3WgBrlq+eSol
BmAj+tsQ3kcOqfxs8S9k841tOPHzA5z238qGn3pF9La6qKY9ksoFSEsttfS7m0GsmLG1TbMtWNJe
BrZakPFXOtUP1tbyNtVMud8kJE0Khw84pfH6sUzOJVXbwwXMOF0XsvIcCgASb3l39aGMu5LqBvi3
1d3/byYhlVvtEmkxuFN9Cfyz7590czl1trwKbIrXCu76Ok9Xz+9voYvPlJXpTAc8GIHNeR32S3y8
uKZw24O3oT3anBuDzWNfweA/q9KFDwROZLzED8s8AU+dFxEAJn5X/ZiQ+11b2GpFDRCS+JqeVzz6
NMHzWPOlM7pXMf3DBksx4NlCh1x2N6QfFacuvVefxq4pz5Vw9CWo0QdPdetpr3cMU854ux05sn0b
uyiEaPoyunQrKZu83Iq4dpC9qjX10X/kWO3yJ4aAmah0YpgA+mbprgyvsX6NQM8qF6+aq7lr7+4n
d/wmj6h+ibTn2LxGizBb9/qqr+YhnXlXWSrVeQyOXnKqzPPdRkorwm03bKPAkQvWqIDnuPmsbepA
yWvpV2rPPyzlLS0x9T9IQ8fiLdAupKFhXyWrWvlv8i+UubPAr//rKcipoy62Cs4ndVur24zgkO+Q
6NOOlgq/80jtuhSx+D1E3YFeKunNLF6/lyQ9ic6FaB/XOryO4fXt+GdUUustNQAr4ycyl1xXmD9N
c2t/9AAtMFakO2SCSdpW6TYpZhWRbQxGrFh37F62C0oL1v/LMfm0cRJayuc9V7C4hdGbUnyEaxOi
JJzB2A4CqoaJIG3z9ihqh15jR32IaYV8vVwKUtqAk4/V4jhaCDGE1Z2+2fb0XXhwVTe1uG5smTiN
YafmwTdOeXbZ3YP03HoXFe/Rll+cCBVLtnhp6K/5KddPY3qp04uRX4uNqTpd7zAgjJh8cKrwjXNy
1TE65+eSj1/e9DlkH6X/Jri4nMz/22FD8cOI0S4YGEZ561EHwF7bWtKenuFHwjUksZF1C0b7xg0N
go6/Er+JU1l90X76Ajn4qJAAUpIV0zUVbsyvvJtk7s0lagaG3x0yZNBc0+FmVWs0yCzbILZSn22W
F2VHXR0aKEpSHqwQQbHkEs8m1l58a8W3iXut/mrqLz/6GNQ3JX31bYFQQ8f+oIYCi7+DHTB92SY1
TLBgXrPxnvjPhnrp6CJXoK4DQz2MyUlLzrFH3x2W7+csRghcovWwsvButflpNJ8123AgVem73mKV
fEFz8I9dN7dRebS0VrhnXcviLDhOAIA9bh9nRTrJi2A/oC5hczMPMSWbX7Jx4P+gkf/gGqMDQmOK
IIG6417KkCtbH6LxGetfUvEdlN+tcEBdwZ0sHI6+6urVoeTv8iLKqHfY9Iyflf0khlFqClKSUM2w
JGPRZVsQtGqIlYjs0QxD9wI3ES/0aoeYfTgk4dW8+kAbr3CBjBlRvTTPwi2L7tj8Arq9FZfxmXPb
WjTgfbBlufsK6sKa5AO0QpIPhnU67HNxrlwkyhAWx8OSv03TEZ+pxa33rHq3x/rPSrD+23BzjxpY
Z89C5dayNuyyVe5RP95Pldx7Qts/TE/F76/V4vPkL3GezXu46otO/zIZDdzJO2Fs7us1W5BcPIU8
VeKx8I9FfVASF5dgff274nC/4f1tfZNFNkLEgPXLpR2vjXqm0MJ49srn2Pjq2k8eDWFlh3zClZ3a
7ogJ2K9R92HUn9mCjIOOjdVW6UYcb7wFe9AotUOPERTI6PqX3wcDJRw1tvH1IU45XXYiJwkfQ8/d
MU2X11n37NmhTscVp7XNik0vnuPonvR3+shqKCjqP1H79rTvqf7yHoW+fgq0aKqKbkq4pEnibLDQ
9BP2inpjBtwV6QDcSuoWi3u5YbOk/fp0DBZExb5zcVCV4wqiywTUpcVYnquwOXCWihvvzq0Pbwn3
aQxWSMwcQL+LrAzPzJaVDnfXjp0EVy+P0kCokWfsIPSfSj598G5KxffHHwuFlbVfHLFkGOUhf1nm
EORVTo/TcCQR5aN0hjv5/5yc2XAoEmIaSKuUt1ytey6sCWej9aM80UEwbQFD1r/0rfGxkplDPMJu
+6l2ITgom4ZMCFRHlhawzgiuXUDv92fR2pkdn7lXQmYiQhST1Cph8baCGKbkZ1886+Vl+vGd9svM
mbb5zG+EO1ZxIxLyRlbKaD2FJyF+OAzywybN3RLCNTcmf6sT9YwuCgVdHRuyU2v+yK1Dr9kSpDQG
xpzYa3SGfSCVt1D4Npf5IYqfSW6JrauyuMRMsdX8fedE0z5XwX9S6bm1tG2hcwveDS3kkx07ZjJW
gRvlB1M/4qPrTrIBiv8SNbfsZsp7edxREizG+z7mbok8gFppQ+/rvnmEE1gNmGWhy2PM9BdWwOP/
te3GjVq9Eu0Von0k7/V6T5zClD9C9B/WMvjrdUoZUXvGKw0NLUZ/7KbChsGEDpiJTOAcnM1JZ+x7
ydaUW13d5rxjdiWpLDynMpfCXfHeGWdW4G0JyZBc/6qnoQuYFI1MeH5nnZpHGHs3sHxFfdOCx6Q9
K/01hymZPSerUFnRsGKEUTnFKWfGBuIAY1P1Rqim4EpsbMxhq4K1nUe1MtnDLd3ilKVslr4b3FOm
Ze/l47eRuWK6qLdhuVG8raRjWEIdPorRhWBuJizyGaPKVY7aUCw8E96GifyWwrpsoQ6fdYoINJeS
0fk2CTqACay9MbhZm/8WgPsu8DYtpNxatQ10Vxpas8WWZrZsi4Oxk4/KM+EYZmikfSrEpZT8x5qn
U7xByNCoUaX2DGeXwc4JQWan/cJMFl6DIHtmJs/UB9A2K7zUlIYFz+pzI8wtCfMrGmcqlL2QgAyr
gmK0Q/yNXDy5EILBaLAzFvVVw9bfL6lb7YejaXz0pUPUUiTMWPortglPflRMWjggL/jKGgWy83jR
3Tvlng0vEQK406n02K0stwUOzvaSXkBM4peQv/D87v9KnlphX4604QDLYrEIOIx92dMoWmMhShDt
x59BPE/rNDgMisu8k5IBdTRb89cixuXfQHd7Mu6htMwZkQDOx73nTYOseat3TEsHMgKsryYG6l3B
jgnjkDwPAxWgsmfux+laL7bIPa3x/VQHg6wnIV/afAMTkiMJfw3yxwBiwl+7MQLeeGs+nrJ+6tMo
HkFyMJCp/yr1X1j8a+RlzkqZGE8x905ScjdN6+zcSnPhRfTWeRum4b/4oN7M0IsWeE69yXcit1vC
HNqb1j2L5W1Kr2lzns7ceRxd3opzA/WqkSDQ8GxwOoav2nP03nbnvDsXVLnoZ4EH69ozGBkXWprV
I1km4uRadwkx6TdnatfLm3pjj0AAfUdcIZsOi3otEq5YmMzc+nZQUgi0QEXW/Sx07meZq8EPTn/J
IipigONkW/JVUkPRsygofPxVnJwTBtw5W7eh8JoHj5OguJg1bAJgJqwHsKbGuyffVBp5GBV/PRor
qGPcRZfqW+n/J0IXQESCdS/MQc2aTBLZYjiW8LHIK7XsZGFznscOe/TCV87deHgS5FFL/GhEeAiX
Rc599Gjwgh4vdXBTvOdkjR1fH3edsRvHuUwt/gU8mMyu67C4muqtAwWh3vwVGgJrtAo0KCl04679
Oi5wZhBU9sim/Xj/mm4fVossKzd9fc6Er4ofRI9na+8L+0naf7MmF12OXmWXKDuLqCSzJINk7ITW
lqBMWiw+NB0r5ixdMqwgXEqwT6NZuJRAVrkN+RkKOr7aduYqkuMuwdTeGziDB6qYihXJOTW/EKTj
U8k39Klvmr5qFc4sgnsC2/V+KQJyXhqLkDWK7Mrw5PwDneEE+CqW4L+aApkzJuMpuDMoJurq93/8
H3l1rx9QxDt/lf608KwAGz5UYEiyOzvHCMvxjSDaitDdrvYkyTqQ6na3WkF9QITgrMaQxa/JAmkn
yTtNJlq6w1ExEuzjHcUmYubNcYrqN/TLJvuWeg4Vf0nnQOWK+fNIOTOAx3jxd+JKLfA2WsAZFunA
IAKQ1anRZKKSr53TcMtMxJHTeDAEuxHp7z3lCYijSwoa7eVZvyBs3ybamJgO+EmaR2E880f3gC6S
m4XkGt/Kfmn1r0X9qKmi/kF+GchRNLj9gAjyRwJAWE5EZI9IqCbbUDRVkYjzURUwCfHC3rDEjyie
LW3/mf2oiXWmnlVvMr8GbtXTU5dLfe1LKNOtaa0XiMF0QIDm0OEOrFVHuZqcLNPCew7MmYEUhucO
vEb7L+wgS0OT4rCvU4xwW4pS1G//02sgcS3AusNI2ovaDmwhp0kMFz1Kr1O4KXRhSYIjCY+Ci61b
6DdjfaRdVNiL16lYtHQ8ucJ3+ZnZkfWCXBopidIFw1Csa3qG1eVorhO7N9dhR/ZlVAu/5ShZS5Ed
1XuTmzrTGOxqOsjASxfqRjHWuWYPFsupBXs2cDlgLoEB/N6WvkB90sDN8WBFN1isF/ALvJJjO24P
6reunPVwmQrQwrZg1q/kQQO7530mQOxa9dYK95zUr3Nl7cUbq9qQeJADvDFbifP5InzDbKMum8oz
n8/RzmPV6e9kxSlg0njbqIPVtJmvKCCpBPKtC8tz9nCAlLn1fn8xAkwqG/QOpBSfKBqF8UA/+sug
ndOZ0XAyHAKJlwsIFXqk9xiqnifvitk5l+7ggcqA3+ZZx5Vmm97pSVTLtOlT7srONH7hiCTmCEba
DfhrCT+gjjbSjOhvHRZZOk4BKKLooJslGJQ1TrAaDCeRTNAatg4Ff3odvXsGnN99aqMhH+j8oaGO
uK9ArbfQQzH18jWuaPUE9tHiCgkCRUIyXxEph9NbwrhyzMxRCFVmzvhLIwFMIfUU4GRGUtaVlK55
FVrRSYFEE+FbOsl0hh0VmFmUQ+S7+UVMaVzmgAmKQVrUJGfv0nDlZz6nqPOV8E8nzaVusS/qJNJ6
pw525eY39kVQce6sSA+TedLGM/rQ8Ea/aCRiM1+QIurbNdymsDkHNVDChXpsSMMMmyo8w43yilsc
XQyXSclo0NSX0hneVBUeSSSZ9FAx9SjbsUXtRlJh373v4k+eA4JLdDkwYf1FnPC58wOH+5eKrA+p
iIhV2PuEG16Klq3lVqUWEdQKyCu1OUOKmsI5BiN9L2X8cAMjiQPKpMMaDtp2eBjtRUjnygV4eeBp
F95Ws84EG8mGAjQeNVsKTkJ0oHduqlzKU+IMF+0ZqxVqAstpko6PyXjmupI6QOcshbgFji6YoLgg
1i7ro81iXhBR9Yp3uue9vFfCi4JPwCPytuBoDbMZHFdJF6uet/xYntrlU1il+iiG8oyedOOA/cVc
iEJTlPaaaq9d+pDVV76iRCvpNPHwH0zxEEqH9Bdz0lUHgeladWUQ48eonn3EpbkPgj16pPXrlSUP
UG+UJYok6TbcstJCmIqS/AM+rII0vAC1/DBWh1B1IQkJXKOv2Fq4xvf4bc8D9h2uMfo2lWRSPTtu
CYrgKhcsXUgp/WvsoLAkMP5GCk/e9eBDm94l5Y1b1mL8jeY13bX6jeaJ6Imaa044dm2fd0u6MBll
AufWZCvcOhVXfHmDs7TE7cOUnBRnBcufeKZIoAkOXDQMKQ+keeXvuxmKR3eMu9Pzpzmt1k2eP4Zf
b2E1Hn3rSGCmDwFRORDPZ6yjrK54xfsHGpGCI9cXGht0bsUkS3/NSVOZ2JjpMMAxOGaLp7TuhqIb
236tTa6o3drqDlqqLdZZ/SrTO8d1RmVHV1lYJla+JmHnvA/qs638hPQkrE2gDNUF30hcL5/a0vcr
OQ6aNaHcjFfIHtqyvKWIpGX9zcVD93i/4OEmZJV+g6hIZH3Mmn6twwVx6hVy7RxxR90lzm0Qr7OL
Jc7ndZzPM+ICmYVoYz+UitVEIDHWxOmFBnDnvFuJpjlO35tujA9NP7TmSmsJjx2JqfnxUe4OmbDv
Ye6h+Nd7vGhwwOB9GSkm1D0UMpDPIzF+6QrceeTHhQeDrVuYTPNDTpVPGEGjkY+W+Vwrt2Yvm9Y/
qzoJ3Owq5tsBOlGL5z/mQZ4JWDtFdwauSc3McYdyVp08dTcxHSrashvefGEpjDsj/hriry789sYv
VNg92gQ/TDaSR7M5mtds9sPsimFnUdfWwRXYxghT8BD24m+dDJ5cPuzFL5nTHlpWehvBDBbTt9LQ
HUP+sqbiPpps1LJBfy2FN2Pc8UeSIpJzRyuByHxhxPp7xLEBlons1LKL30/CnvKUVkkntxFuyfBi
Vey2X5vq1TPcWIUGgyRTs8H+3XPw3QSONsMq890vENsJZqs9IC7futXzrCa/6N5rrz9E+c3EVqa8
dQWlL9g57f9FRf4KLtkKUnCp5htAds287LGgRtM8Szp/ppaoNrWSpbpLZe5yzqQ7LIKkwol+10BQ
V7gLKPuB/CsBTzzapyg+5SzJyLqyeNVmoEHGpKHbRvUaDS+Drtz5h9cdLNawyWFKDlV7rigCyK6W
cSnEBXRfbptssLDuRsHS6qgdO4bRyWuOuXagTnUufPX2IMg0L1txBkwt7UitukhND++BGA22FGeM
E5SuXPuAlzRV7eJRo9DDO/Im0vpZEE3UtyR41NqLMNm5ta16GjzPAtprkM3cHzbjWFhHjG/cN+at
Lcwg9uWUiGP/lF126jrfJLjhxBGJWZzn5joYZe0dMqahPVT/o2EahyUB+3KHX6wXIODt1b/akYXa
bnpsfsVbOb0a1UuwHYal9PJnGSPmogfAmXgFQZZbN7yylf9E+ijcBpgJ8cg4Zu6IW19cdv/ickck
hfLiDgUGwWPcJSNut5cfwWmLHfSeAEtHcXgqgyYVskSX1mgHXoxT+KsPv4fhuxhd9oxNvx/WJnBB
6iRawPCuTFo+pJVyk7he8YlcDiTMHEFNrzHBBEwB454CZ7wRfy5ig2/YsB+QvOUFrO84dvMYqPP8
ZkQ8HI3tU9wYupolsbymPPulhmaKAhDfoBWX1V42oN3Yobbby96D15WhOyPDBiHmYkU/A5dW48B1
MaUk1OmS5QQndpUSiFUOlnFMYVTPDMXoh/9khGzmrjrY3Y50zuppwCgQW7morOWzdA2ac8OKLIV6
5KjStk9paZg1nKlwahJRWwLQGZiU4qaY//SHiR8H84+CL24ntkAEnUrC0ugALu/cVFk+NXUgV0HH
uFxYsBppT1sX/qpavvDe9QEWPNLnp36KslBSqIL1t2m8taQlc5YKxWcB9Wo4KHRbg7ZYWXRdPDVN
Ik2GKYxrtvBL+M0xY/pHt9S+GlBX+Tn6lThbam9K2/oKzuwpjQUJTIJxfz4iH/Hg/4Jx04wlXsD2
qetPRfsqi+9E/afufOmQVIc4tMH3PFo4K+cKMk/5rVqfdfRBP+/8p9ySjajQPYytDJVbdFzkVBJb
Kwb8aASaClHuMkHGJXuwptOSeZdIGVOFtJGrLTELadoq0xan+UQim6R3AuNstu6lrf00Genk1S1B
seR5aDc4pagwylIg45fev5S/mZygPJHJ6UhWJC6rACIcQNlaaS1y848+ZyemdWymE0PWgKTLr2f3
S7dnOYEFi1ETkDfW1qM2ngjpLWAJlgfCKLJ3iIpjQvsACgSAjGoN8kw+KZunTjR0o61L5ECfvDbp
uI12VAFAmFufBT1kTBOCyhHF7X3z1IhD0yhaOa2tky5dErpvDljy2CRAJ89ilx9yxBQI2owLxoVc
WpadEuyIpwBPA8fRfrIWxLdMvLlsJ/hRk13S8HJbx1J+1ouXTF48MFyVAPXzN7KtRK2Ul2B8lRSo
5a9YDyzI78WcFCzLoyIvZFLvGimhf7W1R/2jZ4NIDoUdIREhNAD+oBQcWKdlmZ9x6I3dXTLvJbuu
4dW/CiomjIUxnf9UrTpd+vqizvcCm/FTJZ4RzsbibIhnPh/SITSXmAuAdou1G5SUA87GMB0TD4Mu
JbK0cYCrcZsYm+t/LsS02JPxrlQ7lA/Bm9DaAhaxTYQG/8vvKKYj4AKITG4xoP7ux5+CnLji/ul0
TbeA5mUbFH8XrxzpXXswe1dygD1mXPnhUx4NXtqURNKN2tk+Pr/A/qbSTBHXOdc+O60uBIBQevOU
lfiykC/qVz+DPrg3Yjai7u0/kja+8JyXWbh4i5FwC9Kyx6g8eos3mBD/8y13rFWEj9JbWKDpoAzQ
8zks3xT5DR8WT6EJzsYiebvDYW6R2CSuGTsC3PJrIznSQFR4MUqulh2zH1iuLOPQVvDSRg6fM5oy
SwjfoiNT4LGDsQeHhuuA2M8e16BxfzMabBYwdYND/H2wvekMAsnDkNvfcQ0ZVBpqu052GlIKfCOE
dUM5y3BkB0EMGI2IN3UFYgytZfZx3EsDJzyGS9QyWpYuc8aiBVRdOmVxMMDNzQuK/5llMeP7yz57
y93c+AyKb+tSBozda7WxtWGV8q7LTt54ptIEH1rZ2vUjdlmVFONKeZdZioNKY5ZeRVzq34HCoNCQ
PiZpgZDD6iTvX5/6rFY1dazldbhbhKtoWYnX2J9JrdpE7+ASi42YkNPd/d1dxmmlskk7Eb+kOc7n
pniyhG2i7DkSfensR9dBuTQc0eIJ1I7Yj1ORw62VMRJTmOTKBfyNPaeAJwE/jV9TlrwoKBsj+2CY
b1YieY7hFWSLAfVMeS6ArHCsYTF+ClShV+WhlWmUpV7offRepuo1IDlLizaxhI9K+YiUD7k50f/R
cx+3o7dp2Zv7vNzH2S4fsXEuumrO3upo2gO9bfsGMjbRIQpedi1PT7LjNQcOLDgwciWcvsZeIl+E
Qgjlyv4LMkfhRgKgU2/aEKlnTq0zLQe3enxO1Ls1vBgddT0bWdqypNDqjRgigmy7wjE0h2UO00F3
wnECR6W2Ma3pgf0/b8uICxWX6HWwNlYLrhvM7FJ2mdQCImfzyhlkXrcpAicJnIjYUrlrfNs03kP5
U4q/pvA7FpBYik2pERDD4GdbG4wY47ITty1OtHr2/XfJ7PtnEmuDjfIyEswXb114McwzIZlfR0IC
HKzYCmRufScYnFxzsGvr55soXtv6Ru72J1ioybMwwB28j8NLSMvzhfD5hedZO9rWuGq1b7alVf0F
dbebYxTTB94Qa96qY+yUYofNaZRss2SbqvZTqsZjJqnytMZJz22NS8uBHrCVn65DxVYSWCKFmI/B
OIhr3EwT3Z7L9MA+S4BM8NqCJole1Fl7f4dpnHCNhZvN5a1Abirfa/yEVbdJMA5mOCCeudObb1P8
MMT7MFyT/RhhGdg1vxRk3PeTDHybJSLh601oUw69R3enloMJyQlkjiTsVbND+M/tR+Ld3/g1z9RB
Dg5967LUm8a9WOxNtsOSQ+C3PnxKmIntqV3xUjmGMa+AfRTOMFdhYLQ6td65WUabppvho6OKu2w2
UZT/RwHooL2BzWjYIl6I8c4v2+BI4SP1YkX3SjnxoG/R3Ents6Sd/JVFLIgZ8sXMjviJKuJ70xm2
YHJLymeAHVP5fMhc4/SYkU0hyUXXKmamE9uy6HUAd7FRHI2V2VrQ+ZDPKWkUdJOcGxgN/NxUIblM
jpTl/EECMFJHjkDh5Vo9qBY9uHOCOzLvKrW/+8LlOhxcSVGvyC1mbt/dE0fj5nk1zRvXG7sK3XZn
pnstdPeSNQM4u+Kg0KqzXqoXUXrOu7savVJQBZmgoNZipBHnUUpvEZQoDnLZVWgypMgBxZzaj/2D
+LY4bsXQYbCWN+XI9cmdiVrd0ieO/5jq3QOyJzBid44nLrQbHXWGvoX4xYqJSV+/YxQRd0a3lwmQ
6VuVrwRJLd5ppxdZcJmKhpEp0OUENUdcixWcXshRjqFciYbmrCHUaxXeDYpm1GugXQ/lT0ShiXIL
zRvlHBGUoh2qEMZreiUaYzk1V9+6F/2drX71EiH5VIcuOEzBoWkpS3NjPgXFHma0vhip3ehYATIu
zTSJ7KVir0dwH5VlRvjKecFZclTp9yA+bmGYO8vlBSMMIZymv8P4EfklPlJrU8KBqTFl2JG8BbhI
rTCuXrIWMEns4AVOFS2/5llojoa3V7x9pO8EbeeB7jjgD7mWDYUyyMvpsFMFiqAc6bdQBqVMZxNl
7f7sKZXgjjyV/BDq2afDScbNkARaxpYjsA3cIMmudLkF0FdNSAorEGEOyEQGmD5nBHn4yOS3EJAx
gbp3CiKDawn76qzQcJS8a8YDQh7XAbRXWX3BPSiRgFrmxXNBmdkN5tfgH/ryoHA/WgU9+Y8XYkik
TMribVgVHEuFXRPkZZsZQqV0cG7jYxOg3Wy5cHMXIPGHi+OPVKlyrYAzugvZBnI00PoRuSPpwAXu
Y1ohaJcWrCkN8EFHMqe6C/PHqPYQjgUbF3lW7UuqisgEVzvTRT0Mfk3IqDqUxbU5wVgGuVX7E7lS
yE/6YFgHDT9CYi9J0NIMiHOfD3XzYDzEUeMd+h1FeGr2DdfmHE7MaHaP6V/g4+ju6TEcxYsqXgr1
Gs6xsHXxlffvzHEI5v0OjcvurXMvXkDR2lQBEhNQBsx+q5AiNWg042nJK4kK9KrbFxLfQ4Iujgml
5yCqax5FyrHmndQBX8aIM3env7OmoWnhzHWPV0SZ7gfvnV76mpkVw0a5bHeQJzOmI+mHnjv6ACmp
Z+bq1i9D/rzUbuQd9rAq459ai2xjINF2Jke2Nui51j/9afugGJwUNUmLBUy5gf8s8OHcyNSFL9l5
4Z8ku3SDvMquEQhvQ3yC3yi/NFVflOFpt3wGYVHEx9CMR3Kiq9OjS8061jn9VhM0Cn3vY7lSV3MW
AinjWZKfvVlRUKO7AtGnvwPFQuL0FnwUyekV5pH+MqxQ9H/RC0LiiHZPv9mw7+JpZx3Glo9NoBQ9
lOhQQbIfHbZ/bPy/aBRRxEuJudX2q60R7dyUnYVDR2ienvKvhrBGuueGmohvkXmDKsjYfRM+SPZ4
bsR+Pzz7yrFHMm8OPr98hRJtbEp9y2+KTRtbRlO4BNIz5WkMiSIEocSul4W2oyY8xR2753MuJGCd
Dkp0Yync5RjUXseZQ0KUhkZKxiN4eXx9bx2SmGGrZy2eBNVKirJVGbS4Pj6n6ow20qLrtExMzNoX
oumNdB7FU0Meg5rufZvuZDyjjcPNp8czWmzifSRcQjzEthrucLOoCmQnDG9rWgqA5Ugv/L0iE8Of
RCF2Mn8EJj6Zvxt/NpdQUg2BjdKCJMJFeTPYRMUHCoP1FNF/qz3TJJSnTtVuCyifLD9Zx12b/pZ2
d0Q4vrUruLigHGll/MtvqeBJqDqzzWnbLWOKYFyRN4x3qvipo0VD1HDS9lMTPgQmQLioK7xjmkqe
fs3hFPS3Ek/LPMvRDlXgFgqujXblKxjatV/hSu6qC9+WTDr/fVsE8B/+cVpW+Gl/BT5PXyfZXJmB
fYXCDF/dyxDBGB03Cpoqi9hlRV0WSyhjC4ktfpfH9/Enz3F6kRBye/9gyC4+igWuBBcgT4JBniHK
5C64CqyNyXkWXNE3UjrbHlL+T+R3HtoyUjUa2ItEyFE8+eWJkqJOPpiJSw1usyXBmgI/mTb0i+Gz
nNNAzEG8nqH0ZsmOqYqyo+RIvJFhiRS4o0Sv2ka7zG2V05anjMqcwj80hJREGq1tCQ8Ii1xwVrVT
uy4OTM26Ec5xm/pTyL+z/B9BPHEdHKv4FaiDspuI9go7Hlk6JzaT7QEjvnratVuJD6P8Ei4apXPF
GyniXnFlzPLZxnwUv6BeL3aLYt9yOW/JbuwKlABryx+psQUu/N1+FF3TOAQLaJIbtdim2jYsMLgm
yTkzzlO7ZFRjS2lsJFw5vCENpKWFJW4MblRYHX/qRxXfOG+J1YCw43TRLlgeff8KCRJdXKp4DN0i
3Rca5/nO6/ZUNBbsW6CesjBniOQVQV4cWQb5hYUKajPJculCdoZQHWoJyj5SNJ2H/N810Hyw9Vkj
+qxSt9Y7OfensdMqNe8jEYsmzUdf8TGOtjK5HWbeZPHk95WStGkloWwBINcXjCrkBkAfkhuASVid
1OpIMueFOxoegDbeZcAYwQv8P8LObLdxNM22r1Ko6yQO56Fx+lxQA0VK1CxL9g3hsCMpjiLFmU9/
FuWqRlVXowswkIlwhAeJ/PkNe6/9GlJNQB7RTxQm+2dpKXtKfOmtS5pAKj23z3PJFWgcE/WQRvNI
O+v3g2YQk8Acd9vQnb+4K6LkY7OQIS2tRHkSZjYPh87B5MoG5H6ANWmTbczyjrr2cW2C2fgezL4D
Klx29QRoru4+2e/obolJ8IWc95bBHGjDb/Lj4Z/0zZQfn1zNfFozwOr5gYuC7xuwcHp3kG+T6h3B
B7xu2E92WV7b6I18+inWHqaq4JYxPI3d21yEAGGDpB2QrZrXN5T4Le0B0pd8IkgRhy3BLXhlsWmv
zLvbtxrPNhbArpdD1d4aGEgXqm0NK8aq8aylkbS8KXVc+lA+oPUjlviihlJt1HTTdlFO38VT1W/R
yaaApzk1hh3XgwQY3KnAjU6OVsVhNk4GDke6TZrnFPFHcKm2DnjGFPySW+yzuHoZ51E5jRAUDMZ5
KC8Gt5a8dobWq/UoCyHjwbj/rflXpN7rEtEAuUkVwNgFQsYg22n5HlJAWsA3Jhc5JpUAo8msNC65
NsUhMlLQ85aA413CvEmgQNizLY/DQxEeYsKmTHyJNzgan3btEXAojKqRNPRhbq98QsMsH59ktrBD
SNVdDfz0cenLk/ldyackO6pnDcF1dI6C70cy0RIeyHoK71nA7MT9THrLnYSO1n1ere2uADL1kXfU
ujtJwEa0KPEAbDJrY2S+onPyb61mm2nbsdneceR89eKvKv0FKsEp3q2lbu4NmvrPoVxCRZWQ+xvO
naIwXeDQxPgRgu1hgV0eDeEcNzbfLGo2cnOckrKLXSJs05DRpI+m+In8fZzYSsO4s+JLzKgJQRPQ
nxVgreRYKQAND5K0jwnPjhbCfTEgWxQurXjqWBot48dh0E+xdnk+buyOx80TWXC3SO6nRDup3apX
sdXDyHSzkNWZHXVMDNFke0Lh/azky2FaySfmos5mreViIL7XLsAQ9SwYRyi/Giqh3fj05GiJJP9+
9xrV1XDrhrRPTjhnoTPeDOUKQ6gij0SFPm9z18F3fxQe4PpmO2OYxDeDTcrmX3Vx+gKN7Vs3J15m
Rh/11Uffh7stXjOc/vqHrHyWymf/+Dwc/px16G3WoWln/Xc1fAkQT/JPs/lt3peHOTF/rP2fyjUm
0BfBwhu39n54rML5qh+81axFfPAKZOlUl5+5fJkIyKE5jLPs/tndPzE/pp8Gvvd9XexFHr3FPhR2
OYgoZDzqRplRrIVrDYtpANTb7ayVHjjgWdTKec6e3sNwjH7VFe4z8loQG826AxwVbpI59/od1v45
xvCmXKr+DfimEXNSvK1Iw/sdzc1qrcQA7bzhJU6plBXBcKGX5O53DtpkJtsz4/NLzHbyiVkaBI5k
UjnNqQPBFBAcSCQo4BXIF2q8gXzBzF2q4a1uqmQz4PSa+gYYBaUFmsANmE8S0l6vDI7NzUD8Dvez
m1grEcdGNU/DHXhbduhPQHnK8o9Gv1vJkFbTeJcZ4baK/S7YRMZW/R1m2zjdVek+Gw6I6W7rxxsM
fdAuYBIkT5eYr7E9mbVLGJOUQcUT55grJt6znsogCGwSLQHUE4DOgU+4XtuvmZ8H+hoXFN4qtdhK
gi89/eDuh2BzlBpcDFIyZ8QpN2VX7uD4yAq6vuudWK5G5rV3+pyF2eIJMf5VsqeUkgvlPc4nyHWj
7HJlW3Ie5K+/qi97csToHhRbA0CQnILulL61cEV5EKP/ks4C5vwTobTN1xcv+gOR6LT83wXFAYiC
ivYJWz5K//sMmAFRrj8dHFGuPx1cdDYrEGG8sJ5QH0dtmTdH+FGaOcubX4zWSFJG5Azky4JmfmYn
nLyIMujFqQGQClDg0KlDz6Eosg5diqt5nloMgxYQZrUaSTE6vtkftXZvU2jlBCg1R4B/xOp8i/P6
cQq1WcPqT+osPU80Pi/380xxcBvs0Flt8G+oCPy9+r5int1mp7SfM4mtn3nfkabH8h7OPW54UOl+
u3rMji4Q2bxYnd378Fb5IkQr+yNCDCIxgkB7sr7bBNVnB9E6ZCdMTi1idnVVhO7jwRRv9odeipWS
WITmluD7ilXTY+YDVeead48QimQNpp4V0jHSTvH8rMtk5CF0XMkdINRVGbq5itrdjdVVwNht+XP2
l8+PoOCvDRd5oSGQZW714qcBtkMHaR6nIzFl2OllhndHx6l7WrxWWr+OvxLxl5bjlHqHxx39jXSm
PHcFK64QOATCO89MF0x0nnMaPw2VJzVMtZksJYEXcpPVyOGhe/odMIbABxmOjYRwILHYcuVmERNr
W9IRFBx1juxyH0m78LnVKl8314jIsbJm5LiL3ATr5ZIHg5ads/CqxO+VY1TXe/yuBe+MmJPis9Y/
1OfH03qXO4wR7L0JqCF0Yq1D/cRFGaxUDLnzvcPo0BhJftlpZGwzj0eMziqBirJAOU50BdSiV1A5
iMX62KYnJT1Z6amzLhaB68O1VN/q51vNQ1M4iSh05H2I+WM7i8SJadOgaEfLhU1JXpS9X6XQ17e0
lShB5LUL6zVZN8n6Wa+VKdzQrfTZw0El2DdbS/MVzVfjbZtirPClfvMbJcij93Q3Lp2nwgp5pTd/
m3pS3mU70qlTmB5wbgh3tVE6s75F6Vwe7gGplVcxvbbB5WHLM0y49eJh+8/gUtrzMoOWf9KbIzAT
YffhQ3tUqTJZZwleA4isWPv5WVn2xtcQc2lnV4nRNyEtVI667PDolXW4NYigljWYgOdW0uDK+Rx1
yIN/gQ2Xdkus4yslcO6R8zCWzODV0RF0YM8rgKKZfDPrDx63YFyz+Hs5shLdIeZ5aruHU5oEXtLY
7yWVXovdGip4jAsABDwD9TLzTPzTB/FSBEsItH02g/NA3m2Bhe7htOdcmVOvs7RNLu14EuKjSOQw
F9H3g3fFXyONJOpO39/1vRSvmbI0+1IlYUXDCd1NbrtOOk5xz26puVnpDQaPw8cT+/E6CDdl7oNu
SN/k6lrlt757F68p9xnlgbpirWIqxNas5pKwguZqzYkge8bbxp6V1RpfLpT+4rk1kSlB9HMtlujp
2lP6VVO4eunJpXeaierFJOtNBDiEJWczP92fl/rujYPHfYlmITIgxXmm7qm8Fjg/Lj8qxCBf6TmQ
zSnlDOdESMwgOxtYrKtQdaac3mAj9ds73Ip+qYRHPKkERsXlZI8v8N19qcNi/kyXvoGn6aDcj3LN
iX0CZAcBjhF6TLww5q75FPss/tlAH3+eQ+GkZ6fSvj2rleXik0Qb8Jbws5sHzAaisBYeGwP9jbRO
hLWCpomgThK42kVCCYTClEy73H0QDtWuyNnqSNezFZR+nafLLoIk2KXp7RF7MqOqCAueH+JCs+AN
7jXoewk8PHxvCD4AohI6dpAeh3oJSQO6aSl5JQ/3w4iVDWsuot2TCrzh+WaxzY8IGpv4g+F9DX9Q
QaSTrZAsOGmBI3Gld46DQWPzpJWJkCj7Ti2y21/hY6QNsA0fPsMUijEAftgztVXBiNLG87z6s6pv
Dw1xAqozCi7URuuIYkJfv2PEyAsmL3tV3FMkCcW+YAoj7lTasgrhz60dLm14Fmskasv2scC5PCvK
yeJ7+Yko3s7EuzODyONLGMDu68RisLjRDb/Xt42+k1mtrn6sqCBXuVZAruqg8WeZuqLgROEC4CnW
KU/nFUQAeTUOrm3/RE6ktg1H4opSgba2f+Wsk7/LnBcuRv0nFCy0CWPMGMHdRI2zAbq6YcPaMK4l
zmfGo1pkrPFiVtWpF1kURtPSqNv87K5CnjGBA/ELFyPEL4qHcEamjRHNnhVH/TWFTrtRqk2NEawL
vE0nb64Ygpx2RuwYoCOmFfwRdUIh+rXos1lluxb6cbX8o2vuUd/FaEStxe/gO8IptmR+CP6I/o5m
XM2NMGxqbRbevf4Xz263ps0NPY3o0mZZsTDC0AOE3NzOmdsSO+ChupyybFjxJJBQhx2c0KT9VIxf
VfHdactbcPBv5cTbs+E3BtlCFKa0J1M+WHRi2KEPhbSHMhwg04cPYJuORYMeXBL1bDzPjNzMP0t7
mQineDyV7VGqDiMCO2S5axOBDRI+kXw/pyRWeWvlS+xf5X3J9ug5+TKMJYpqSrkyxg/FLM6lbDRY
SIdsCE4P+ayZl1h5Y0DQDLY+IGmdHH5ZsaeRUc4EsQDCf1wE68hOKgKWjzrg5+sJ5QqXAl8POqpx
sip2YF5NjXWIm5longTjAtq3ZkGdIyJmzvKli8RUYBsC8bHWQ+hAG6HD4+ZL2lZcK+bm2fkPHbut
H+o+dYPU+s2Kwpp4OaH7VKPPsnw3R1g/lz48y/PkuesevvfJ1Y1vI8RaVdgFg1gRYltzaWm9ngT9
PtUVzVf6cEOUXMLKjUy2vBuueAN8rG/00Ck2Pwp6cgrSX3GxcHCTovjc2b/HLaAjGx13pm4fMaZx
H6koSQVJe8iqXYB/nXeE49F1EIYsTCDJr7io5gtXDjMd7oOo9BdEC3Gu3a5FcNXx9p2MFvnppVTe
6vKtmz8E/0eyC0O751lE8PxGPSVwfb2ScSFCV0CFJkcQrPr2QrYCr2d947QQQdg5ToCPUIKastXN
HRGAqe0gQw+EQ22rdhu5SA+4F/hCuv01iqAZTqq9v9+XSrnMmZ9PFksW9zhY/qjC+pkmIX4/EB6t
9ItSCBQDq0a3VmZExg/ll8mITv3uED9At1lZtccW/aHb/AHxXphJN6PJEP6t7N+K4C1ccnhzbHDf
L7BFTrld99C/T2K+CemF1uLKWmdixPYsyP4eF2bFLkCiAtUeprIwaIwyw8WgHQkZv5eOYCztY9R7
MlEtzCFIlHiuE9Shz8xGo4q0xg582Lhz9nYDciQg9lBWhX0jH+InFgfgqkQbet3ippWsQHv+MtUk
3/r2KLZVMdmSW8EfJ/4qQZT6GussfHs8YhI3JmBWZrEtRhtVWw9PW88ov0HmUJLgIJ6F34UdMqtN
CABeVYzMxZWVzZlzhk5ybgX2qmcrOJnDKW4JujiG8j4KOQC2IdBI+48qkjUjrkN1xoFOEbQBeLMG
sPaYM3KALk5Bewdb965n6CcG+5cszHIkYUTo1WtDXkfh5lHMpccxD0+ReDTRbdLTsFklQnkj5Fv7
jzHLo7ItEhkK/EGp0BcQMf6WRucSDf1vCSQLNSXgBLrHD3LJ9GQljx+B0wOCnCq8j8Jd3oCuJNso
vJXhTU2vw/NtnNeuz4sEdxYO2h2TNE/5D7NaMmIyLz8bpCFeQUq5M05k1eZEItWjn9nLAJbnjd0q
isSKj797xLOCHdW2W5Bf15XfPt/1Hn2KyjtBeHMkYssPowKcYKP0UdJViT+cPekdM8GSkHMFHf/e
TGC1zNR+q+R7PTxKyUm3ueYgnwK4a+ggxh1bUURJ0jh5U/VbI3wW4gcKVbgSKFTr8Ez6LFwJ2eYx
+dBdms5ePqP7eebOX//yf/7f//3q/yP8jborHcJH/peceINHlNfVf/5V1tS//qX4+XP3+z//aqia
qCu6ZaqKrOiGKCoGn//6PEZ5yF+X/ii6vJeDXIRGLRza+2XNfnnGKvBRHRHl0v3cQLnsh+qodCct
utwID3+3ws9n8CkF6BTBwFfNUcTmcpKzk6UfWzzn90Mi7QBizpYi5CNzXdxZ67oIZNR8XoZ2xHJy
9MaXIKY1fK2FO72jiDaTfZEdaAEph/O5qV/dsVj9yvqpW1RRvA7eaEwePTqOyCtnQUeiFWAKCC+7
eD7oe1THZ4XrPDmH6klVTqGNS/osxWczOMrt4Xfk/87N83FftQQIOq3q4JkyCKkC50Q93iwibaZv
nC92p6yjzHaNoP9qG9Y+UwGMXDLzskAovLrjSeZ/Iix87NNgQWkZ5uhZzvNX9HRGgD+myL9XIggk
7wnTAXJoSe79ZZVf6IOBhiFGY9HLsmMUsf65GoVp4o4JlccKjJmUThgzuZ0wZok4ATLDWUwBHs0J
XX1M2hmx31fNaXWh/ZiVL/rv5WQRYYGhFhKWNDM6d8Byu0nCDc80cwAAt0kyP6Up4UNeWjx+cJSL
NtnJf3Z4CTeaivR6KmqZzRFOG0bLp7SOqjWWF0LOUc3zsKm2hzfrTOYm7t5NY9fAiEhWJjxG9WfY
khfNtemIb35rzHMWnxu7A697ydtzmsFy3ZM4z3u7XK+Rk0yu5dW/uZalf7mWJVHSLZS1kqipiqJP
n/+Ha/kualVt3AnP/i9JJFtYdsYAlBSWfIS2eaHInQ/grrO2jF3bx67BHB7s1HHn0/STIOdz+nbS
39RYBfYVwhnd0UBIfOjDfYb+WNw02fZukDJ+YPRUn8rhHL9EWHF1LbXrmN109XrEkGAulo/wFItH
63lSEdrcV6l1kOGbiEcEzIUXHkx1W8Q7sn2Oabxr1C35PqnmH5c/PquBBqN1OzKEWWCQ01A6mbQ8
wkKC08vXDycvO0BMYHQenZYnkQ7cuvjvDCwMFAfqPkTZXPuTT5R6uJx2ToBMkBmaL5onTiE4OqDg
jMf2HbnHCAznSDMwaEdVO4b6Mc1OfXMEaBsecug9dl5uQfh4Cw0lngRkdBtpm2Zcm613j/GyrtNF
oruNyV5snaK1GDdG56uvTM/B5vrfmC/7Nk2VxSpGQKu80Qhan+HtvhFgnFtvBb4HkZXkMVnGxt7Q
9y2mQPMgmofGPEjdAQdecIxUN1Cm6fGD9G+ICLSoBHxjf/u1PkT9hgXOQ/NI/ClZBhtg5bwC5ZPt
36EV4ffy1msm1LJxPrxV+UotHLlwNAaCMTC45f9+PUqm9d/PVq5Hw5QNXVcMVbQU+Z+vR0vOIelq
ZLhPhTo7Nt4CnNOGi8JHRBgMiY1S9faoft1IV1E/2A0lQFbtG5ds9wpxjSTnB5PBkkgcVz6TwB2u
N2oGaopiHwg8wA/kiAAb67FZb0Rj4nl1qB3rRf7dZRRHbmutlssMHlDnoCI0lWWxtPJD3pws9ZLW
V1eUbrHw/jQ+7uqnW/aHSt/36aHg47EyO1skMiCGz74bUDy157Y8wZ24K6i1GfkILtQ8m3AtR2aV
DxEYQNs3+BwJwNLL4/nTlCEXB7B9dSgMHR2DZ6jugd7l/Y5qsNVshniHGiFBdGnpp94MEEghstvP
nDDABu9wOVwHNOPqW8MHbKdhXYXrUfEQro8SvK2VzgoW49zyZzKfII7QpnFEHkGrWZYnIVnP1Oww
WId7cRzDk3jt6TE7l6T2vHNJ5vP+jNgx7Er9Q3l+pO17k95qaV0ZB0yeUrVrMRgKX4whsIfOvzX8
P+KUl6PphDYDofp3x5gi/stlo2i6ahgyD2dLw6D/z5eN2pO9l6RmOkfgzNgbjQxXDuNI7fQD4yri
D/aPwYcmLNEFSF/mhflCrWO6H1wUYWWV2nMUNzrhqkj1XxK6Z7c2wFGqS22X2S0vN+E1qkmF+1kY
v8LiuzW5DhzE4SKSafkwAtRSDpRctITTuKQSXfikgumSTCNh/zn8hFIh2m8QfLS3XrjE9bmJDvqM
Ns9VF1m2BmAYZds03fXd/jEcHgXx9Kd0J61Huy5INiO1XJjLj9nd8JdZCxV9NyR7Wd93+n5MD4m+
D7Q97SOT6LXauvRICuSzYI3LWI2YzLCmsqsIJLHXRE4t717qF7ygLst1OBM6MfQGl4cXo6Hf2YI+
X7CflJ5H+X4R6LTz941dWsRo8oR62+AQEL2oQ5JvIyHjhLyStmv22NEpcWmNQHmTxL4t83er+WzL
L/vKKgCPo4VlfBfSp6LoKPYmEOE3nIVGsZeXArGrw0TsqRXvc/Gzi2FaDF9Re9t+IodNAqd9OOwj
cGCEOJ1IDVhnltfdN0bvj/pWanewse6rslid7nb49J4pQQEbcSQogrHIpauuWXWVxFuszRMDZfc0
JdF1T2JAgEss9EzFzaRZq86F7wyvLvQUDrxtU1xjdV+urGguk3r8WPybQ0/R/4fLVxdV2dQlTRRN
+fX5f3gKN4OeC+FIIhWhnBkRtE/7SUbgcyH2CxCePJHXb0T58F8+WKiHtJ8L7EbBb/FJENtHXBBm
Ldw/JKKh5iXznmFOXM/M0DchbuuXXxsLnpytgHp1h7dm1nQbcCj946AOBC4vcCs15GYIy5ulLOAE
I5MEQOJIGQLB92pwEdYIMtH100+FQpaBC7k7LOd1ojAJcJ0rNoHAyZ98DfSq8+w+i/7Mi8OzOwHH
y4o3ObiO1a2T37XHuzqFOf3MnA0CyDQ7R85iuHcTfoent5egvcTW5WbsdLw/fyK9yXe5tVODvU7i
/CelyW6oqNB8DS0A4LHAT0eCC7YSPc7UgBj3zx7F5fypbOKnPyobRdnoOefsFMM0vAkkYfrZix8S
h9OsG1TxbpkrX+QJkc5iRYv63VS9mDtsIeLPPJjZfjigTov+/gqZPgU+LzZsHHCe7hzPOYHzGFh+
pL3l6Ma4kPzpzJBpoUxWfSsUUqoDonyTbnitJOLo3+7hgtgm3PJvnJlLPcX278gDe6AjXzQiQ6g4
yNWRRqu1Ppvyq1W/BeU3lTnMBN4arGflOBGakTlp4QI1IiTGRNgr5UG63ZXNTTgxEipKv+Bl3ejO
QG27hm+pvBCmshdHR4xFgKE+CB9XnR5phbxpRF8J/AI+2I9NCgUKDBdfdxjdJx99w4v9WZi/VA9t
S+jw718+q26Ru28jgtZwIeXv5fBRmjPz4D8WP8VDg+6mQlDo5N26HIgfuY75O2+ccKrn9VJv53hw
ysUajBVtZ8wQtZwjLhaHWc/kxKnRLC47TmB7PHHREQGMSrBA4Qj5yXR0NHIEuDnQNQzlqxE26L76
fNJ93db3EVbJDNKGqa0Nu10iVssW4D59BlRwK/BZ8TSgl33JSZSXnASdZH8yrVNfnjOSCY+IOqpV
R7hT+ImFLHvF9SnS3Doh2H4Mi1u1IF9I5icdtgaYf1CY476dyzI5lZeuu6jdJWcPkVwyRDrjSVw8
Addum5JYEv8RLh+jveS1I9PH5CqZVAsDk4dqigOblDoLXMak+62/w6VOApyxGetdDZDXDudls7/H
e+EbLU78ysExOk9lMACA0UF6ri/mMWSalzScQSLScD3bqh8MO3uIQhXi0R42TDObFwibUPduQDhg
V/JChZfIbZsVvi8CcuYYDkUGuiVawAca3Hk3+DwdY2k+OOs8WKHny3hSkv+ULRRbkWdvUKZybQ8H
GsHx0irsKMSyBYNAPpESlzpFvA0SXwEazKYCeNvcmDP+z4lbDaNZ3E+ggWe0xsLG7yBEc4Nnlaz4
CQurfPVQnUeMaMtFYsSxpy+wMcelG/6JDJwsm+S51D/mcObtAnBPtrD4RYmdu2P2R3BOJBZnjMFA
TX7L+6vKzky/9Y93YeezkCTGeMnPuRucykN3Qz0Azo+AU7uU6MeuAtkuyQdBmk19nLfQaKklaYZe
Qq2fmD2wxm9o/4bZjQQ+iY+vqvwKH79LYtOBFnHPN9otecN9qASeicaa4RQuNzJ+NMgHjHkk+yfF
mgJ2psYr0rywzSOFJHf+RznIPTouFZvTFbYt1S6FyVToWNOsTBn3zMoe8uEeHalD6ugoLQHwhuJH
KX6Mza3KroQ6piJrbgqNVl+05I32C7Ia0+dCshu4m4yYK6flNr+DlaV8XQ0kvqjIT93nwyWO5u5J
iEA61wx53LsBFAvVHXM3m9nSOl4K/ffIbAHlkIQENjyB+7FRCC1/BZFnmF5+Jwljky+Lx63p3xOi
vHCWj1/5+BVF35A97st6PGZQQpKDAe4+2gFtuTPT0jeStbZiX802UYTmzoaGIvJsmgPHZN4lLNXn
IgHja26vpG7oLQbnC2ODx5aQompezdlpUD4j69OaT3Fiu2J0G3hb94ojzDr0DY1PKO1YbetpaTFn
lGHL+RKZPI4aearQFbLUA5cRxf0+0xJbqJcAZHwT9TUZkCzXHXT2OCAjVHn58h9TERjHTWrfeX+w
9xX8jYBxhafiVZA2LJFQTJQWP2HiTqRM4gzG6EpaCNi8aGRWeESEn0LnGjBWvkPUi+AaBJ7yakIN
0RnSGUUawnRiRpg0D0Q3obYO51bsqagfDYzzPFCZ45Oec5ItOskVKReQNUjaaTijODb5DNblagN0
IbN2Q/wxwpaJ3XzYjdWmQylBzUZ4D7NlcOiSY8xATonR5srNjfGZJxQh9LEncqZ3a/IjhOoI0QGM
MjFJ3WQeIGmCIKXHaxFGh9z+qX49NpgCbepEon5c9NEUn0ideQ8VJqYu33EmI4CcWTNTXMqdQ6gG
5OGBBpMWyHCQYmNRjjio3XJe1k4fYwBwf36GO/V4wU0Q7LuleqpHX+V3wzS6AaT+XABzyWWsmwuS
XERPbLHDTxitSD3WmdPygb/YR40t74oF0nCUnuDTh73cEjm5mUSi02h6llVewOJNvTVfMirRr6zf
0quTpYCcsfxFkJGQravHGZVJJ21sdQ7fHqbXgL3R249b7X4tVtYnCJLiviSsHJAcdbjauC0yBBxM
LfKsFVSPsPAxPk5qQWxV0u9igXApedh2zPtQrkDCx9F1QBG3MLh3fZYHe2vGS0kg933JDdEAohCW
oTIbEEraCFYpzO9vvN69h3eCkl5xJKdakkaVb+PRB6jSP9566RwhXow/rr3dxNOihOm0MUUrd9UU
rdx10I0aF1Z7rlHy202/Lefwph9eT9onQ0m4QLPEeahz7WiKBDp4NLfT71jYoECJuNtI4oS26fFz
DMwKIAr55fyod7beutzzD54W9T5xkoYW4U0rnAK8Ne3L6x+RL0IaCncSdCsbDTAGFuoBsLUBR479
g0EaD1D6UG9wcRAhVbGRIAkEVw/jVjoSdUE/zNgQj+t7NQ+NVbe0EfxWbOjwd4wrKGsKd+O4H6VD
ztqb2/KVxUfk3aLQmFIdYU9NHzazVdTaj11uowdJH+vNlcte/CIXjGEQsQaIyUDaQgNNAZuP27HY
JiRKWm6+lZ++/vTJAJ2Fw/UxXNPtoH0/IJRWX2P/qcxMjHDrkBl8sU6LNfyrtgTaM42Ketnnf2W/
c7XnvlX8sduJ+SGoT5lwHoW3ZF47gP89EeM4yrzggnZcXGkgG7EfLbRhYdoLsKQVVtknJxtuFVq/
p8seN0o+iD0I4fI91tW4FTEwsn1CwTVap83oET2Ws+OlnLyLs2uSghbddPAc5jpInhW2JQU1Llt1
fc0L9NSWYL34brAE0ZTzYuHHQVP+rsGR3G3kHuk4EDavICsvvoi3tPg2nCuZMmZ14y/zmiyiM3gv
VkcSO3HoD4bs6YI3od4QHQT2MDe87umLT58+8LWcCckM4qrjvZshCX5vF9eq9nLk6WjlELAgUpc9
TfYsdHOzQfgkA2PBqbooxBU8S1Y8OouIl8EysBw6SlC7dJQsqZ/1FKtUvWKVkPDki7ZcwpUgV2iC
PxcrsVjBX477Cf5c4OasQEEiCvMq5usD5qFJoJGDv/JQeSLZROvA+z8TwlWy69p9r+/ldIr9TS/E
K4wIXOqdXm+hCFqNryc+LKQ5gF9Gk8FMTW7pg3DrE+qGx7D66Q26mbkQq63kPoNVLvybjYZkSv86
PrFU3dRkQ5V0SdL+20ZDHE1B1wekqIKIV+AktetSALhPL8Lo7TbPiG+Lr6J2y6ALEeoxcRIYrKnH
241aRabnYTT/sm1QqzS8AbWnej2ZYTKsUo8+79l4Oj7y1EukSSiLlkiwSdup2VQFjvFChkJrVOZi
ts2NXYbOqz7Jz0uWUlpdA/GGRZZhb7N7EPTcgLDcdeq2ojGPt9msQ3YXQs6dhr1B5MDE4aEc4IuE
Ayi7kuILb9N5lE/aqSclcu3YTi9ORhrR9NGDYe8xPiUCvl5neotAEWe23bxLVM54+/BmTI9qdhTM
NwA0MJjTyd7tptQrbidVJiUPX7rFfJLfuvZI5Gu0I6Y4IhCzAbvxqdGPss4S/sj9DjWbpOH89KgP
hkTUDbnC2zTbEvE0r3LMlMfncJaDs5G8GcFbAA1Gu4ZLhD8I8oR+GlIo/QRm0xW3bt15N2nywVqi
yc8Y8yzA5LMXD9adRqXpRddOnCkK/KWNJf4uOrvtiOObVEH/bn5h/svlo+oGl40uyjpDW1H/5+mb
VgZpQ9hIOhfWTcGUgCGF+hodx6tgWAmQgw0XKoxbMCyPr311a+R35fH+xOyoECk39enkKxjKpjPW
zGPbYT2ABgeewvGRTQ7dno2oeLLqgzgeyvGcz/N0l2oAtlk2HVJpGpPl6bnpz015Kc1FIBx1PvKj
mB/v86fm56nf9xsz31C4Pddmx0HhkiTi2GW1M2sfGzrt73rMPQq+Ltv9PE55sozxyhaeG22YcsLz
cXIhBtWUGAfKJerJtIq7S2Zd+u4iW4gmLl1yEV+0ra0k7jymhuucn2RXSjAofDA7lXlM7vvocSib
k5C+SfpVqj/i8jOal+qnkv2Kky8j/rLeVawmiChS0Ee+3G9yKm1pitmWMXl2m1ZcH+aqcQ6Z08IB
j7aCtvnf31LZ+h/eUoOjQDdkkyWn9Bq4/sNEqqoEBq4iSQUoyKJhshVi0HgeQ+lcdNdn/i6lWJ2n
NsXETsfRD3WBrZzo0qvj1GBllGOEhACmLZPim9wUBeh27AYxAlG3KmeqtjwA+O1ZQ/DUWqLpSnDe
hkdsjlo5X89zIiWrY8uGfjO/YTyubzTseLDma84m0hIReR8qba3jxyn8OPBJddVfHmTf16xPtfwa
l8buCYNSv918KJ4S29lfvfYFSqQTfVH04bcFOGu2UYkwYkw/qnwRYQZPcVm6HFII+oE7ZdLKxIqP
LslasQ5oFCcpHDF19HGCCtTaChGkcB7St8g+N8OhK461iZoAohBh4Ou2/pvSs5TXrbBOBtzqvmls
3JDBqOtOqhYLDbvy6dppchbJpQTOTER2Nbunt7x90yiVPCjVVbCC6ajO/2tJIFzy++zq6BsqLVSs
krWnWpVfWi7KWgj0GtD7X4/nh9y8y7HdtWfGv0CuS3VvySwQZj2xqDrDXSfD8/fKnONfM7J1HGpM
oMNxtbkaF8yN4v8n7Mx2HMeuJfpFBDgPr9REitQ8Zr4IlVVdnMRBnMmvv4vKtn3dNtxAwTDaNlyp
pHj2iR2x4mxE2LUY4XZZ9kvll0IIke6rESvnzLe5mGCP4yohSZzz5W87+02HZ/AgGz2TizNnfs4f
5Upwmnyv8bomjwusAVohweVJG6Pxnya1dp6WrkPZBSzVTJWQTbnorYXKFfW1TNgCyUAFeePNWK+l
+rHSj6Ar0vhoBQdZ2OWvnbToq2slnvL5GOxY8tbRqaguVX0bhA+Yw1E9C2pUhw/R+ORbVic/sXKu
5icNuZwzGfBld7CEI9s1BeMiigpyOzu22Ct7tEo4OXPolxmDfXQGXAhxP3V05W9eoaYxnbD/5imQ
VEPVRd6gfK006a97r1wcaqEt+b4BHQj9QOOvAYJjVqGcIUSxZ2RJAZ6OCMPAKPqrRzWV5i9IZiIP
KkRBlzNXM12cPctxyTy8vBZ3r2LpzLa+XyI39gbPrIvSSzz4uwaHwAF1ZDLLs/lrwTatE3kj26L4
QQ/J2N34D2puiPleaOy7QZz8HoBIA1F6VHkJmBdIBIXfceVc3r9TDNTIU9H26fEX5pval2CjHAj0
/FUHvvZs6/Hmk4y32boQDgMHHMNdrHyvnTY2abpCdYalSxoU18kAeGJJJJTBop5vBFLDtNCxCcQW
B3M0hxpEdO/loJJZ4FjGqScOExuKDKvqEooBkfrEwbICuFe3tmMOPn5n5Tt9nMqHIK9hniISvdfx
ZbLJ/v0qr2J/Catzl52UdJln84SrmkujiDQB3+i0PSbJ4VDH3jS1vc/cqvdbirC4g5lLxYWLiuTG
5y1TZm/ylzhch6nQyusOgkMgo458/PGYVOtig6e1ptWWNuV831cMKf4QbIAK9+yK1rkNCwJwAaQL
iarVWaHcwohyvI9vEGdTbUnIsXoF/amZ3F53mvYV8BgAnIr8/DeCM5poQvnwj4pKcbYrCHnLlPYq
4zK34GaaV+62+YWMPlRQesEWtHOsOlCfjdMKzK+rByQ12mjIGKcrXsiAfjtI5ShP33vYV8sjMAm9
C1zEd/wu5RybLpptizK4luGPqc4zWUWAEV2BF5w6z/7QyCyl0KTWCQS2YM0q+vU1JNS67VOa1Ie5
dxiVUwxc2zjkdBAVC4vB6+HVkYfk98QiFBKlmoBNpJDrdx8hEwZJeggXPMkDFbpcoKEDDWxe74G2
nA+phyyoMjzzBzPd6DKA4FZbf4d0v3kUCsF0g8nEMXhM6WG8jiANJkrRp1J8JOYdABUFRtJ+FHad
sBXZR12i/DTWh7rcLZf0F4WW09ZOpKwQGWixan1dXUuhLxgbWd92z71FOQt/R6QZD/i/KntVQSjd
kwY/QGUHSPLZWtiXPlpWp17QbgB00+lkWPNGsOvHLO9JuByyfA7BWJe3psYYAt+N/W/aUf4+LX6p
YpZ/cw21b8O4z/8IEcIZHEDdrMO5pDij4oS5I7bOH2AzsDXsGiKes+ZFs5iLmRWLd0TeSXRf4PJo
132u+7k0nNT0FLVHE7QoGenXLiq3VrUhYQvGsWNn7Ujau5fpNdVbPRtPJh7zOAfPayBccXOM9iB7
/JTP2usFhJSp1MyUvJ5OTC95fg2ESYZ7al7jr2fmxOoqDa9ttd/bOgM7q/qZqmOmma/2TN9BMEkA
uDPpgMEJMEyEJhKZGUp7wfH3qP7M9Ks0+z7n/IcTC5WoPErrKtYnOAUw1CH8kaEAXjh8nv0lVs96
ec6NoxnTXL6HFKOdC+0wnCJjEcSL9GVjgnoJR8k4qDH7tokUQfMrvxOBbzPf+NLrurWr8nnym11q
xqT+AajpGkSpFe13KwQTI5t/eznHQ4WoTOET6+8epEnnh6VXZ5MUxeQbTztXxD4EGhlvi3Z/Dp8L
TPwTHbUUN5QNtguZBxSCyE/slULsxkwkbAsYoExH+62QvzJm8bVj6zGQ8rJfD4gXNqkoiiMFeqce
zIpe381fka0cOLWt5Du4lcaXJr68+EzQfH8oFCQ+yQd9jFhUUa0coVpKPOyORVr4bdPrAWQjW1ED
pRB0IhePkLVMCW8yAq3GJwyb+5Cx/XesCYvGlE0Zsif2dNtuS31XrWoNGhkNFWsVO5p9tqIPvfqE
bhacxuTsnqNgNmKAVS6WfHlaZzlfatLiGAUuCSZGJEalSGdheaYHtTv38Vl9HAsTAgL2GH7MyY52
XFnsCADb95PnBz2qS49xvae1E2NPCh9mPk07bI5Q0GtiajgsmJO+HRZ4EtdJ59Xc5IrN4gZ+T0JP
rldPaWrqzRI+7gnRdwNGsqbtGidaxR++xzeQae1jCxkwOES/zMi3BJ8CdPJwlrQmWIuX3qKUG0MX
SNmu2FgZURlvITElHkQOgWFrizuMvNwykDR5DujyQLqlJrypFiSKMdiapfOA4GM4Fic1NZGGIy6/
676Zo6jrKtVzmZ0e8bGaHuWoPmNyS/PDqJ+UP1Iszv+o7Ax7R+gcxVxAHJCxsUy1Xxnf7xXQIpMI
gS0phzAkvbFDCwLDOhNpNbRNGzQl8lRh/ClP5cTW03WWrkv7BxWjW2sFb6XnTm9NYDgBVjt24sQN
JSd06Koe36KK+e76zpsFCYeHMCfs+lh2FZdQh0IIWsOK3u00ljrrdCcFLkGGLndN1dVVl7pbYgzE
UDP8jhucT9lseE53oupWZMeG82Nr/QoJ3jWboptpAgbq1YO9UMxzvI/iQ0M/c2r/zb1InvxH/zGn
Gaqi6qqmmQxs/37VLasqCYpGjedPbrW2hzqDS4nuWsYZz+M4vnpgVliHNQPhmTU75TlZOY5SjFQQ
YOYepn7+wTg58DfcYqBoMcMI/5hhWFNYsG6oz576TfB8TnNT8JzmO8Wc3tNjsEJgt9GMqJFcs26k
6Fr3qFDCzsvoQF7rlKagHI4qLjQoLztJ/HPnqKl+ZXpZCADGBS1DVNRaCPGypKP2SSDUVnDg6qu+
wPlUKUtWQmG1SsZpK1S8t0Kj6iD52nKywG4aDYekOMrBSVZPWstPNBHegsdVm5DlC8VEJdnlKtn4
raBujGQjZn5fekO3LqCagVHZor+7fDWB7cgvpyHcAC2AEMIkVH/jUpEZuWMDuoV/dcsZOIIfPTc4
sHk6J3sxXTL0YZvZN0vzkChBW5BOAVsUQ4l7nYE58E6Ux333OmTyQauPZEsbOun5YIjEkd+AjCLt
OwongfHBj0MI2IwRL11vi51kyrtSUo8aSEk9auB3VV0KShX3EITBFWpgV0xtbGE/VcHlIWSvi8in
8LiWjytdPVV5M6xrGU/OTmQalXven21w6sP7RWdd8/AE0WN12wqudg5RJl7e/35WFUX5L8+qxlVD
UTRLVg3rL6aoKOnTTGybeE7DcEmcD2TWDUkP7Na3m44JX5YY6e9DuuI+j3ejSU4RJBDmJXzLrHGA
jAN7Gba5tTXsOVqgghOS/KrmmZUP2QsDONdpgp26uCHYyfCp+FW4wXSRN34FaM3wVCQdxJzW/k4P
jiFvvGVXT+nBullo0SJ1Ri48qjdgzxyOgrIHcmuEHuVW5oVAgqPymIgY1xYhrhSdlgWGaqziLzD/
Myv0QUnr3BPTVd5cBtZVb0CZCEiAdZTmoUVEQMg5ZUdXThfST2LVqfyOVQP5skHY6z9VvFzar6fx
E/qh8CNLP192kt6S4ZIG5zI5GtPfViXbKS5aHDnWwoiB1mF/mFanPem39970QQA3cLvAZW9Kt1Ol
YU/C7EkBxBbX33P0ZWIy6SZLN0G3oc5AI+P53LhDuyHNAvybyGoeg7z22vELnQo8lYQlM+dsmhl0
CCsolc98UgNqoOVU7BorGmWMAYjLGlGSfRwsSlCYmbTiyG14eewXNz1Y1IvbpOhjvgrm/o2d4T/H
JKwAQP9XknliJ9m+g23N69A16J3MFy6Lk/i5LkW3ePM/Ja5v+C+wqjoDvNd64hOS8fo2ZA3vIE9L
Do/N/Nls3NI4N/GXsVCtIytQdFcQTATQfgI5GjEc9AuQSGw3VRsaC/Mdm68SlPX0mO00yrNfBzk8
dtpxMVv5DX3lxPzf0hsqAwsI2qSR3lhA1LUvLpPoqMiHojk+lQNVlhWsI4mb3Y7XFp7676hGvYET
nca2HPrZg2wecms/rp9PL6KAoPBDu3mtk7n+JUbQ+f0YgLO+UzuA98e8PoXDGXJPeemTa5FcYRKg
FVj4xd4yP+2KXGi+I41PwWHsb6/P9mxZR0vZX39pzUQ2we/xd44x9T/lAl1BsVdFTZQt1RS1fz+G
Xkabiq8QQ5rg0ekQm7suPgHVm09XZKAl1RS/HqbOcmB2/p2i270sHfJpY3McnqfkcYqHUzGc9DVT
miewBax9ufZ1eh6hkiZk77zHSjJ+ZsFXJH2W7f2ZXob8pPUgeU5sFR+HQD+p5aUTroF+06KPpvt4
ddzCF6ANxS8d9Sn/kZaf9jFUsbw6ZYYtm6TqjIZayTgbxYmuEqAECkH72KHkO/zNCXDjF7fuYKwJ
Pstr27dSb3rZA+t6T2VqsKDo4MFZkFAX+eODNu9bWGzrp00vuqDfu/qu1veguT9sggGUQsqmk9ZT
MMCQVyNbnnylLJTgbNbsDXF2nctZ+/R6xSPPFmX80jd5u+35ysa7gtzAx++TRUt59PHsPh7Whxh+
jCO0s7uOMod7mIufE7egr1ZWt5JwAuBcCf/GDi1b0zjx7+MGv2dDVDXdVHVFsf5ih1aGvh66Xgbv
U9oFAT4j3+TmlqrjVDpASQxxVVErLgAd3d7vBnd1oQMU5mA6Q50FP8UQgQfMZFRgRYEP4nliQiiH
U61PE8KgHMyARcSec+0JJcNL1HX5cBXLyRqnRF7p3SU8Yim5VMIpsWYAhFLytVOAsWzXbbv+/m8a
MMELd4jWXWLj8I/sz5ey+kKDXGeWa6IJi4Q0EFRFJ5IQDh2NavdjWR/40p5DFdjadUwuuXoehNMI
kH5tWDhrXTTXr41Y/SyDL1X9eKTsn86RR+KcHYCQnkHqR+thXGcNVDPfLPzA8qV003QbqO3kXYra
i2usxixp4ETC61m2tx5wSDYzkURDJvafsfaZNx+sBHp1M+gTBzDv1kRavoXW6cWULLkr8H79tpNg
K4ECa6OpcRVbk1wF6+5TTe1igA1ZfPGVA543rdQnhuKI3cYDYLdYiAiisza5KcmtGm4ZBZ20xVyr
n9oGammJgRArAcXKsTOUEx0DnIU2FfhOmTJK3XdspilNh0RgnZ4//KS/fZfbA1VeLIgUWoyAzSwM
7mVwL+yKxHbltonLa5qvQFJPX4GUgllWRb5QTOWpseym2MPQtjVH6PmirOunZwZ/xjpPBSbjbUtu
YcsbtJB2GTgTzQ8tLy79IN/w+jTC08Tp0nAtkDRncWUr4Zp16GBAEFjPAvNfCbe2mII0WeGLgz8X
kdI+c/mLFFhybROCMLeI2GF5U6zrS75kxaWzqVRzDi/ts24+Dk7abBVi9CQ82g1BBw33KdN9CY7L
E7IlktXISViwwvub751k/ufoxLtVlXVJ5jtpoc3++/vVNPSX/igrvnd4b7Csoz9pb8srLqzH4AJW
hX2I5oSzzLtKFB3iwYhP3/jDltsjdBLg4vm+k2ibPMJ1hVMvrAF4i9gFIObDNXzn78zc22zCZh03
PMhr+bmmJZsNhAoVG2vgL1onszeY7p+V9DpZ8WahzAvqu0I3fBdM5E/ox7AgeWFu3AJ2McfZZ5Hd
2+gjiz4SisahC9Fr9LxLr5vRXl/xylB2g7LtVfxH51I/EJktTnW1t8H6zTvFlrJ1iNhCQAsuYk51
WbwOMLW/r6rsxDBTsAO1NgDtbzXr4sGFWA1FuzMuvgWCC+na2gjmpEswg2vpwpTmpbBnDPdNpm+m
CPfDLmDxyQcupIZ8kKOjitgWHMrXnolcBVxRnbXsZHCGl9OatDC2Sb8vZznVZN1etw4kXsyKPMYp
eJxV6yzMs2ZnQnOodxGvb3Wr1kxfm9jg8WNs39as2TuMgh4G7l+msQTcm4dLao0GcREn5E9/CNyM
qLn+uydJ/S9vcFW1yCTopmTIovaXITzWX1UR5yWjBTJVueC26I2tdw0BXXI7bIc9lsyg+PkAZYup
KvOQKOv3qd2+JlF4AwGoktedvIa5LKKeQ/fIXE25fsfMlYQz+PTKTh2cHhVcxb7Yj3zb89VyJ3ZH
DuwmQlC4iIgs+k40iMAcQ4lmsLOqnl79ebTOAQYGvxxoivNjgRTzBNz4Ro88RZsC46PeHnR1L4S7
Wt0oUAcyaDMrWhywBJmZXb5BCWxIVzdDPCjmqYkujXz1YaZOJBWcJFDYhyXJaRalg3KVXvAkr8Vb
i+uF02LGSKnwRqACYwIfNsAYowl8CApBfrjRy5WRJ5blc/JhEMQu5ty9gF5/13C3f2TlRe+vUXWj
JlVQbwp/rGveXcViQe1YF+00ZVIInrOA/a/lpdq6aNz/fdGS9P8UBVADRB0HBfUcpin+JURnKPIw
Kq+MqKGOKfWKjVwgpyHE89FYgXZtzR1AV3Y6RQGR2PnnkgPWU2qntm5usbjrj335oqP62JIlgznD
v4IeBrZV7IoCFMp2/lkxf/NiXwTtRMtJQponJ1qOLnOt8FV1Hc5azBNsyKO1qdry84pLFHR6wH0Z
gh1YC//V0T7kR90mnEfBb6H9owp/qdFPq1ma+UWUIcPAtdjHGFJELGRrof1cZXRmUihQnKpwn5FE
N09Pew8f//vY+z4H0WNBk8a6R1c450G99qkX2izSCEMuwwqbl33MczlDPfvueRGFyaEj4ERXJuCW
8ZucXBLwk9jKuOCgikYvIynwcKmmmlHoWNPuxUsWk8bieykYPlmKreJxRdTjuy1+UJ06wJrjQjAD
y8L6IUBJytxspVnXQxd+PNXb07rK0kXZY7HhhaDQGC1NLpv//Tjo+jR8/2VoU5GGpgAb8WDdmF4J
/293buaySKdOEs5j8CHGlt0p6FRubRNnIhh2VbpIHrcnRNd4yj3A+sI7o0GuqX22XMl6YK5Y3OF3
qXBgjcu0v0kXjHmx7GNv58RBIvquWSUyAbylAZEBAwIAxeOUEy4WFmTgAQDIc02Zfc5H7Wj109iH
MNSkoHinsU9F/rOAim4eQCsGT0DaAzrBeeMy+UUD30genXlM98Bzp3R7wTokix7c3MjXZzpsHsV0
2Ch00kEeTrb5bCdx0vT289SmG+65o/PSZ6AIkuqzd1zpVuRuxe8FxlXuWpkbdK5C7RwpisDpM/eP
cD5AjDn2VJMfjORgNb+TeN9CAKoxqG1Kp6CpTtlibbM1oE139iIA41+4XiLPqOyXsMInOeK2+5Pl
AKuRm6WSAZRc3FYa6Npd0e0DAGzzKVD1dooo1pmXZGh+VeVPQ/8ZWl9c/jvxs1E/xPSmLePCfoww
a9b1w9UsJ8ECErpitBZ7O2nnqGVs3qaigNik383TE5pUt9CMrOc5Gs4Wdrz+SvHBdzmVbl3pduW+
kE8LmSpwDOrz3mJ1FMOXnPdO2f9qh5/P4aea/UhWgd1lx6g7mNFejvYxYWGe1s6n152rf2Z5Abej
lTXbsw6Zt1/I44GtzE1zXzenp3bR9ZvivCyftLfBb4e0d7s14qmZMDgALcwv/AJCuorqqezwRZGt
uWwMrnx+S2NU6aXtgjSsKqyeTAeclNmM4GFk7gR1KkXO0lXi03vW4SW2b5p1040LCdmgOLP5F7Nd
ne/r32S3G8PBgz+nkrScKG2Uges2/XtM1Eh6GDZT+r5/+gbNx8X1RcAA8MY/vJSSjpfc1+qpGon+
y2KYD7/EfCOnO7y8bXMxrJvWfwrND6Zim7Kwfl11pyq6MD2DDHgM29HaatYWT2IMHpclV+XW0Izc
jxe6Hy0twYTMlGbA2yP4uniNAi9qKdxwhxojgzO7xOyQbX+Mb8rj5jd3lBWrOvo9rLLZw2KOOGUy
ztmLUFz9m1Qde+IHgOTLctbn29tNes75S71wyUgf8EE5C0v53Mx9+zk6lJnzSSh4r1nYJ+tv0xh+
TZLV46567B6UtB+z16+X8ZPg120UbrBGAsZ4k+iWa2Nh7EVnFJ3iOWkw6rKpDoG8f0o7iBQPFEzi
cG+kbjmznnuIVqjr0mK7fthpiAADPpBEkBe+PIFajxqjshPbVu9ki4D3OeUXvStr2DnWz3Gt156M
hUW19cdHYHymr0X4maabKN3EJitO3/kdJlsrxs+6KVt6lVMWjLj333K8ovu96NWovY3r/dKj86Af
4mrXtMtvBCbmSBLJnNBB+GGZVxmA1UyYS/FeqXfkXJ7q9oF59f4obmXH3mVfYkeOtkrqEzQj0sLZ
OnVx6y4NADk9O4K/yW/Ar+po7xGzNwpbVIC87KjFwgjHCpkycJh1qPFrNvEcwyTL8INsKQhV2lOF
Ebq8K+qR/6mcbNToXMgnhJsear4714sVTXZCvenKGXojoj/9dcTsYuFTJ1EDYJ0i+4vUOiYQKWPC
ii9AW/ETFa0j0Q+qVDvKlmwRtTfyflWvFfxNevNGUkXSDAjuL6enpWd+6NtFHTjW45gbYMguCXtx
lsqOOnyRcI/nj3dJtYN3fVdFO0I0IxWxnR22bmMfyNoM+RyUqBmd1WEeP45sztVyFlq/qQzzsFu/
CWFh4PAhhTmpPZerE9Yrrk71BwPw/BfGhSK8Ft2UqkFEJfCm4LcQqtW1gWRNlHlFiegj4/OfR++c
ED2j/CboVv/fZ6ei/7eLl2UYkmVIqFqSNSUl/9/ZWbVSqEuBHswxOKgwt5weg5HhPh9reVU99mZ1
fCTQ+E65PX/SJ/Wjkc8t0NRflvqroM6k+GMi35CKaRYUM27k9mLY9OoMEyMfObgctlK2IwuUWyej
OBM2DK1LO6eYycj5/m0ZtuTHFskC2VfgegM3+fuMRPGI1EnxUJ/ukE4nJMPWYzmMq25cVb0Ta86D
oaN3C819zs+Kt+xNNqlOjF35gdkVFCWyqeQI9qdRbkrVr5++MVDB6RUcLzSXN461zPKDrJ+S9BrJ
99j81Ix11y2s8ecQ/kF1dHAKq5NRngYB/9VRMQ6ptg+0vTDTq50YbYtkM1peeMMnoJtA0yZhlTwB
plVe1ab5Q1GXtzOF8fYS/ZrcT0aJzLhSWPMu3E+CQT3RbNrqpp2Q1U0Cd1atoBg200qoLRw9YEvt
mtBhO1dQXYPOZe78IYn8eSreqUZtwBF0vMr9R3t+yKej+3ofc8qbw0CqBw6DmS3LEEM53Q4rAjXf
IZBWXJFmYbtv0SDIHCSdK/n66m+tfh+WOi69x6Ystn3Bi9RumyMa7/iaUUkzzDN023M2zkLRMV9n
QD0RNYwFxXQTirZkoKw2ssrKfSbLV2n49G9te+HfApRJXmdDnlqLaNyor6r6x/j6NVY/c8qgbU4D
OOUNDZBssy2+xBN9PQN6UK0u69m6LfdjuVU1TtflQusm0+diqyJCN8eZxIwVH6lONaW9OE9rVlpO
SOhWWW3XWEFLXrqWq6Bs2Wa1yWkKArSgeo9sk3fbQd/1xr5cydbhIcIDorfZVdTT72L2aPd5egDr
YJoHh5X5Vm22JAaCkyEc5fFYC8esO4QMC/XeqnaVY8aHVPnzhSkYu2dwrH++NG+DaWozV1XUsjmF
DvqGXGaaeTK3EtplGvtZ3aHZ3w9SNitUO+ztKPp4pXdlvAOaALTdSx4Bf88hx5e8ep6uXcoVG8QG
EPiARShM8I4OkRlbWF4Xg/H3aqjxX2AluiZrmiZJIsqMZf1FlXkofdc/H5RevAan5mY4rV0nP2p9
LyaH3IEylxzjNXeqprmYn3zhzfoC3+3uqWSwaLCZYoHDuKEtmWpn1FJ1ioLCjcCvVr+joIZN1dS+
svY94GBrzecmgPUaEdDJbW1NrjLW7o6nKtiQrmXwDnguzZme/U7y34r6h6D9arKFGkLE9TciA/CE
O20KGCCbfh6xkcXwts+tvdGekOnJu7aAcS2bHMIcMxM9NyYWPWP++OQVxZT/HcQ17AHvEn9mnNK6
/8x8cSvKO5WlHiHOLKNCMcj2/J5pnGwtvGdeXBwifATpyuRyDt2+/JIfizmoBt2ZhyRkl3De4rUA
J5gVGPnDWWKXpCTJE/v8L0gm2vlvL+FjBB9MuFKNgLTcAR+UxlfhY/OLhXWae8DpiUjM/9ndUVgb
bjfGSZCuqsaHdC0jf5Ro1d2mA9oMfFKXg7lWtrm6kThdUfB47dB+jSpiOy9tk2qbDrMNY/0Nv2Ut
0EDnUW8ZcillSZgtOaoIsNMxydrLWqv97pWu8JdH3fwR3WDXUV3ykj7K4AefG1bAB/sPOpa+I8Pa
6Ttn/UJofTnTJyVdYdUqmDFSULJr3IPAIoXOuzeLBqQwvkXD4UOfv65NcpOT2+Yen6EB6ve4+Oho
ogf7GM2gkkdvKnkqb+YF2fPwh7ou3vV+ieFJCT+8lxReEXgKCQiaWH+jbZcUyErOP0vK3ngRITs8
m1NSTXiRQbrn9adc/KAtjd2hUazHW9qf09clRG5BEn1zYl+4EG0sesl5UE6JcEyyY4Z7rFkiQQiO
7Sa4yfVPQ/sMww8JN5ngsIGRssk1g3kJS1JAUrRZ4uQhsfVygOElJMVE0MDuaN3ykmIgJzKcV+n6
oJtpqsMU05mTKcYnj4cmzrGi1tM/pczuaafFuWyREK6kezJ78d2skDNn/RZLJ7NXT1pMo8uzuKb9
TVuZb5D9h13D9sSV+ZzNQh25fpLNVWx5qR3q6zJft7a6J46WK1viaCZI/GrfD5uSXzwZ5/N+bxhb
OCgwKSpoA8mpmte27qfNIQH8IQJutWlIEYkEUtDDXqx0W4qjpnsLGuOCwvAn90nWqVrqEMJ74SH0
S3NrUfPyyc+2+NlPdDUhWMbqMsZWLa7kHXwr1dqQo9xPIbQeIl5lr/A8UsWerfvjfuyPPdvBXWvt
wWBEbsSmQFrn2LAAaBKrShc4o0fKIBf9YPs+JofFT4t+VVzlxqofnNtPZPhi1s6iFUk4E3kS2gK3
Whi6bCPAPwDq2CHthNsq3bXiwV9h/k66E9BAKdtGzYxmCt9uyT3vCCyw64UaqJ+5CfgSa9Jdr2wG
g6vXTqGD6PRT2ShI+uqCT4mepLneehi/tc+ywnm8gTyjFgeDoBs7jWrhk3QsquM40FLpx9fE73BS
kbUrYJlc/JoXqoNOrGzIWGYcKZWvc0fFGvjZSJjsvLGaqIpPHPchjdS0n2wNi0rMHdm6JpjnOP3g
wqc4BX2/tZOJWWrNAmMhU3gWTUZAg3+0z8yTbZsYhSbHlIBthp7b0X0+iaa6EX7G953q+YMKU7J4
4rgtHtvHuFUABAJJlzYIp2+VqVP94fmnxMQuxHgiMX6vQoxxov2efojjyWqPoryvIdwsNXWdtJ7I
nfBVQ4F31NpJulUUrV6vOV1jVPbAbrAN9ogvv8o25ZM8xrZKdrK2qxNEPbtvpp6/gHLTZufgGlm/
uIUXa5j+Mk67llyB07dTBYfSHtLkUKjUkK5z3pYpGhYJKmLvjMEOlw+YHJj2Ui+tgJps5NVgYS7B
lYxdWM3XcbAm2gZxMZ5MyVAAHG9K3av0EU5+Wp1b4T/mfmxI/3tyl0T5PyEmuqZZGpERlTCQKv9F
6e6FuDG7V84vGBAcD1b2K2Sf9QBrtKY4p8Z7cLpfrX7JzQpvNBCghEIXKP02+PnB4TbGmQTPqeje
ro1gSpBAscBBhfrvVDFg9RmvdLAUnD11D9YBx/rGUBdqwFH7Sudh4uOFohRYEvcSWcBri5xIvmji
/tqpwie6jtI1td0VJP8nuGAnSJ0lJz5lAZ3d8Mm9/f6KK+DhbBwqzaVuxakh88oxd9TTUQ4HV+Je
8TrpJ+eWam7F8gv/MUb9vqDHrbYhTmCOwX/NBaOSz4Y5XTAs1iUdhtyrZl2i8gr1PBd3vbhVxG0M
3Ff1Jeo2sdVRkCc4mbV5ZruYG8zEMOabTFDZgm9lc2zRmZfac073DLJgMG/oD6Bt2zY3D8yF2a6h
plTYi+tGWv0yEO0JSpxfw3EAPlXtqIClncUq197c4CZNunhCPoy/nvVcxcL8mqDKFAQWxGzePvzo
vd+C/ohzhv9TkVS5dox+dFS/gdtHhCz/BYguMI7ac25axfmbcNDppCc8UgMvnYafqblAeGyqN/m9
FjYN38UVkUDznbZJaVtg3QVcH1cJrgMf1EjmEhbS3OTr8Iurr/Zw5GFe8zPUG5gVoFgG18NYtEwB
op6h0MMGYQoZScCoy+u16xcPa2ES3mRxm5+5/FEpCJGez4qiBUv6l6eJ6nTtTQkbDUd6e8EFIqy8
TBIXhu6TM79hYf44ja8z1EZyQgocjjnMiocxfb16xaa7Bnd6dmeuhgQ5vz6TZcJxgbVGXE3IbX3y
n0uwqZP1fK6ZO6lgl0Im91+MB3gpDZ9cNu2jLPwzE+Rvmoh61K4jVEmGQuzt86tkbhhLAXnbRBUW
3/Mr/w8MeSP8emgmscNNkUW06Q6zgQkGE+Gw3NxhoMngWlfUYho20nP+TkrwYGHxlyT7IU4xDFgs
SbZlT8HcrGY4Xw5Ri0n49tDuAE64Ct5z/S7zFRwW0fgJhUYVbu1wq54MClfGaZHEeeUPZEYx8YAU
59VEI1y1Hqi34AkFCTPMisimDIugWAnBkY6j5xQTtd4w2ncC69t1j/Mq26OFF94nfNjHj6b+Gs2v
qPkC1iasE2XdN6g4jCjTQ4MD/2k5EZADd5Acqg0K/ITP1RA54cupQreaSfZ0R6/lWX0SoWY/WUYe
IM9b4lEMgJydG5UahYd6K9K7bCGAXDXDplqxkuAAewmJy2lHapEalZak0/e42OZ5epT6Y/Mxym5L
jKVaC3/YKzk/dK97VtrIuZHbs8zDrj64NJBk4Ok0z0YCOrY2YuZPXPAYD3DBy/vmIlK+BqBKhvAV
2PQ4TOAN1QG8Aft46nEgREFUDHu4E1HMQPwk9jR4VWDge5TotaG4NDs8lO0QL8JqhvU5e3hP6aLi
upqG5UkSwHDepp7/8EF2kq0njU96HgNWrS6/vQfZ7y7bQaXwF3RrAdsyL51MRSMd4U/5T89zmXtt
7pHPlllic2aH+R/jjAoxstu2j31a3jHwvd7JesY98MB4GMAD0/Bh0PBOFbu4N20m7P42yh+VciUK
X8Cw6zxmDcycRQ6RdPKs4+h3iVlCE8NJQcBB0O6YfYbkEys8GTD4Bc81PY+FrduZ7oXb5PHDaH9U
5pdRfym/c/fV2hJ4KeUcClywTll7zMIDDbovgm27fEb9QvsO5WX/MIcYlQcT8vGhc07OKY9gWJaV
WxNd4Ud/w9MSHgU+6wyWsiP/H2Nnttw4dm3bH7qIQN+8gj1AgJ0aSi8ISZmFluhBNF9/Bsg6PnbZ
4boR6bAdVZWllEDsvdacc0xhI5WbmbvQLndFBePnJaR9ypWw7TVulbil7sShE4aOBY7nOCsFXvBr
CD868601XszsbEdLvOpEljV1Uw3cYxYQfaUEk8A62G8ICS/TYZPeKHBfaEROCKLP/QQrLHMsz6FU
s3mnPFBm507Far3r1/16Q3kF23Trs8GQwk1zceTHyu3snc5vsCLmpqJfz0B1XNTYAX/Ew488+Op4
TKTTqJ7nSzBzj+YS8ifLbD5I61YIstNrq8X46PeZi+Pn6niCXA07268eki+jU780i49Et0lXFOkr
ZDzEjxWGgUChzfsFy4zcX+CG1FzcyIh+VHMbwZoqt0zY3+iuSC88bpq+pOeq4P/+QaOWMWeTfDRD
1v5gOCgobSea2Q+bDdBrlAfgFlwsQ74jSxAnqMtlOPCvx8qwGI9k9DFGZCvxoQI9mbJ8u/g69qH0
xv2SryJKL1AvovItHrDirJ8TBwgDoA5PZ38vODrmx9uFmCErHas7G+FJl47EDAnxOj49QEK6S62t
wAYq2FjFJjHWRrvOV5gLQ9O7bzSyD/0xuJ1u0jkUluWKNwEJlScjD8/QlM/fam1zB0m1xMEWMkiy
vzDw7tjPIIJeenXhw2J5fIx64GH1DhI/jkyUDByZPkfTZ5N9lvbqRrS+cKEe8NGkXj1STnp8XgVA
2s5xck6bkyodVeFgVL4a+sOdNsEkd4Rs19X8MR2HVohtLyyR1YloaNyhUSRcCLiW7JabonlvtfdW
vHa3awBHVf8UDBBa2+VoG82nqVMj+qnLr8WddZ6vsaKTPC7ZN2zmKgKB26msjGhQ2t25MQebW78p
uUphmqUrZjFNmzyey/7SEumIl4RTVI4BR2ETcupfwvRANzaF5Vl3gJdgwL5S/Yj6nJDDCvSII+c7
E+n8vj79IWlHiFhJgtHhkECVhodDpmNeRnG9qXsbz0feO5Vx+e/3XWKZ/67ympKuGaZoieyj/mrN
K5ObLDZCi+hvepV40m6HwDqyheAuBiEMchWriYCdJu/Ah1777PXz7q1z9bjEzvejq1m+lcpb3my5
HmWCd5M8rkf32qOm2ow8wFsxvW8O2/kCNFe1BcZ+evIgqATgMmhUOzYfMp805lPrq69+oDJkiwnH
7+THE3USLwNl0jOO0rtKEDj6V7N/rdNXzsP6JZouxR027Clmp1kdosg373uJZfomNzYTONBod3hJ
40vcvOrCWy9dU6dNF5K7jm2BccY4lqatTT9duhrVi5TOFOlAuQz1pRDOVX5uifKhagx79diAAYsO
YedtNoa8y7n5W0gOB+XTelSj2gyxczXjeLw3sHrd8vuZ5GFrbC0Y/iuGepH1qZuPC6TP6A/eBv3d
tTnQBniMylLXd9YrHR5awlVz31e0VNo3dhODT66ZDbgN45LpmROvsVq71Xjn7w0wOMGMo7wV3Lax
WRzVcS1Mc8omNmme2NYPZAh6G8tmk9d25qw+rPlFmD8Yv7wdJuVUNCelmt8OQgUSnrAL3OkSo3hB
VnHZ1KtKQQ9apTjr89MN1+xtpjs4In9iWgz8RPez+0FJj+J9ziLf9SOVXN0h4axKZh/TtrflxoX4
S4dKzxnm1rI7wlgQXL1xT1pyhCRi7WLBHVrwh8tC/sI2l98pBfpzfATAGqPNuTmeeUYu7W/iMJLx
7+AQqCGMe4Zi4ZODIP2vco0RdGKZwFtbirCVNFeSoC36rqwvx3KBCZ94pvf2rJsg48I9mPBAGHrx
AyefTH5b8KHxyeaK02EgXFIxs2E8mKeyCNUzhYC2hY5Xccg8rHEhr9+rmK/0dIeVNJWI+G7URRYQ
XtwRUBwVXjLU0Wx77n502drwenv9HX1ehv/52KmNt+/q9l0qX7dXlXzZfavfZ01+sDnDCSlyhveD
c6ZG61DMxD1oup6sIIJug25r4lBFDtncjXWkrunq5VAhmchuqVtjUX5uw8bHjkx/RLfCZgscZ3qw
QNLxUuhnn1l0PdGr0axXviC8m+11sVKxxeCu8JTIi9X9RGxiBADppndnsYq2obXt2/m8yZT5vGlg
m+frmU6TUVy40aEzDtv04cWkuggjZr0ROvgo2xvp0Du+m3WtL0rIM/rR0o5DctTYq+Yzsdw4Vroj
F85YONl9J+w7lrOxH6fMGX8TRZG0f8dJ8JxoWCo1S1V1+QGg+SdZb6y7PMkCIVoauR3kPzUyY+LE
+S8GNliEkEeXbPWh90HSl8Ilku4UqhBot4Q3ysIG0xgTw3uMagwzz1GNCbEnj7gDtMv8ecPxLayi
IwapuS3S3GZHZoiudGWF96dT/lJCP4jnWjGMUhi2o30wsKo5jI+cbi6db9olUDE5QQj61PTPQf/M
9c84XU3dcdSOu3OWndrumMuvSvqg1T0MlEAVJF5CKRy2mehMmwWgbMTShZqda2IbD3au4UkCNmG0
Bmqvn3vUq4kKya68ON7E4yQcb/VJEI6BeKStSpwVrEjwZdFffITWdzR83cXPwbwG0/s0vhYgRJRj
4t6ZcgmiMLQr6yzbEPYTom1Xbptyq6rbKaShfRetpnFDmk5Vd7K6G7/H0uEIZQFVgPAD50fF46ON
CRMBv+9LX+HeOSNiC5uUSkpjHbR/tyX6D3zv+UEwVFOyJHOmxvzrC6PTzTy+i1G8hDyZ8C7PAaU2
DtstUJJP7nIS2y67CKNlnFn/A1bAswAZkfmWlRBjO+KuHrwrzVUqPqzigyOO8o8w8lqSR5EnPXgy
WrofDbcdXZn22oNY+W3jGdn+VrnKneTyzoxxzFGrcJAjYjRrc3JUxa2qfZnjG/XudyTVQ5IeCm3Z
9F5JEYDuBcR1wHPkj2HtJBLuT0+9dlzbg00cHe0CUrTJKx4zwblXj1M002Uw7ORg1Ad/c7SyDX5J
kHayvqWjfAPT7F7OTDMbjOP/hXp69hUQNXrC0/DenYYtUvq+sm/DRbIuabSqM3s/Xp8Z53EdRysa
LUnDRLpdRJw3fJL3I78w6ih7ed119PY4EdFN9l7tLra2IyWW2Iqhmxu4x9YDD1G26chT6xs6mNXt
k0PU1q+J8OAQ3QAmvweNa/WLXqShQLQ+quhjzK6C+XYzwWJ4JPY10e00BzZNZ6v6KVYOc3hf3y9p
u12j9SxD7vTyn7aD+m8ZROZ/SMSYOugMXZLIuxl/LeWIrajTe6mP4B9TP0G8aHbbyVgkT0p/MdTz
zbbiV4+uWWQtwK1k2VB9wBjIpHUfwk80uN5VIXi7cWsmndRhYVGqv9LiN/Jeov7RVXj498LgEo6J
yxkeXIduDClisjWYMeCr/ilhGWQ7q9zV9VxceBdoFz/10YWcfFW/7l5uwlvZvMvitYFshfi7S/uH
Iy5nu7yg985ofan1n4Uycr7vYXf3jrHSqK2IfejdZwBXZxLrQK4YeYibg69s4ZhXu3dUg+idOvl8
nOu+TBRMav6AiQhA/j159LUTy3JH+YyhGKGHfjIn/iN9QGxcrv+c3LVNmb63wnvVXsf2mofXKXu/
129p9roqpndTfQNjZU4XaaVycQSxdd9n9T42vaQ/TPA+HYl0qGuqW7XYicUc6w3UXRmBA3XEuaKs
R1hW35d/mNbHdP8YpivPUjwtc272CvjjXQDu775VhI3Rz+8hHqnnQvvN+jXdznJykn2sm+5JtBAI
nf9+s+c19O+bbBbYksL7SdUUUf0rTb5NJ9M0SiJz+Hl10QFjMTyMm8Exo/itXLRY+m2NWXtNbVbu
8uRopD5YSFAn8EhRtemelp7O4dbCnjNgcpNg75EkgC20/ayiUyEd5K+eK0zirb0qfCkVFvlN65+2
1v3UsMJxTdIohTPRmFTaQna+R7A2N6iXUKIfa2AWVNuaA3K0i9peglzYxN83ylS101Rgc3vRPSTg
EXCb5d+vyfDOAm9IP7X0M2FypE72APukfxswgPEaktYqSfromDZ+i80utUdml3HXGiiVDjttlnhB
84BE/yFzY8arNh366VBzLR7eg4h9I0b/Qx/4WJWjkUrfq5m9rz9VGD+116o8GQQf7CQ9S+oCpLM5
HEDaSNISWZrtOwvMEpWaBSZOT/IvVGgz8SLXLUXwMok75OekP2XaUVeQsPCH+2q/LyiqCLaZwNtz
fzP9IlqgVKPmv2U88XTGztvfZxKD35uFKxBuIlGJbHONsOotfttnIGPJdPT41rDYVKKvcteLuzGz
zfLIMCQtb5TVAYwqfL7FtQMmvCU78IrnQD0Z5SloztlwEQnm7GDw0ldV8HaRqp3usWaWSu9WzNFZ
LVvcCT2wNmePH37hdrSvEMINDZaze1m0OqP5oTSO3e1UWKdRPFfiGdIqrLtlFP8ax5+b+G3kXycq
lJzqXScGyuLeWLnAm/ItkPpQmWNoPXkG8MjoGMKGojvysyHGhiXO98wr4oOoer8o/uBvpPij7FD7
9zi57H+2a1TZkmdHflC+PJcooaaTJNs9N8bQi3nUoRd3q6DwyZJhROYeL4y+yh/SLrR1CfqyOIT5
Sgm+mv7Lu8ZEdwjJOgoVVB+Dsk/HVS85Elu/ZD/LLhQqWBedsMKvW/G7L34P6u8lZJ8KXNv6pl/v
6Sev6nYfLNxTEbhD7D7VMN4GSedpS6ol+HNSFcngAZ7eUliXv0r9u/SDEMI1Ic0u1ysTOOyXLoUK
61CoTo1Z4WPawJnBFrsK/PFRRDvFXPH9O9TOyp/udGTi3r/ykeDoUvqZinNaVird5CuzOWrZmRDJ
7FtA4aGykXphNuT0HeBonWWgMSUqdzFo5ugW8dfYEwLYsjoHNGM+AGiICww2RUowb9sS0pqJGzPz
m47VJNiIOB9h0rsydl/Vq/q9SLWhTKbKh6h/S7HLvoAdqP4AmkRON3WS1glBLNonEokpbi5emfyE
3bzzkhzGPzgzR/5UHrsJdwk6nY8EkoEIqb/dFP1SPQ3MKxhYgd8nn4L1Fbfftf5zX5b1KSCdQ0w+
PEG2GReuNybvS3UjWF5TQFI+5HhVH3WDdQBl4IjS0H7zHmn2/ADh8vN95jkJA3a05MJ5HgDrxOJn
qH4o5hbMU3AYgoNMebhIp/0hCHzCEPy1ideGVb/kx7h5k7LXW3+2ZPxPWDo3Yg/p9yS0l36wtfGN
EpZc+NDLL/X23d2+BfEblBqC0P9ybwRap/J5z8oyAZu1ymt08TvKd4JMHPXPVa4qrjv6BwfyJcsy
97kSLRrFPjLr3TV4orv8tsMbgc1gpEQVLZKcbXlKm5VcX4VsCfFYtb6U6uem/yR+M2v0817dzrfc
/VP0crZqPagGP1k3bLg2lYthUwm28TcvXOSe52NEwmw+Y/CyNuDHbIbkDkoWNQjDuxm8I3oK2s8I
b1MvjhnfZo2I36xgNatg8oyRNg02PaQ+Dsq4Lu+rJNlgnBFTAAlUXzBRX6Tb+d6jz8MkcHMBX8iO
D9AMHFAd8RPljDQSfQJL8/WZLa2ixVtC5VEKE/hSFG837epesQah8tBOYBUvcPUN6P3uvb/o0ktt
vgagQedQPW+3ceQ/i6zbXJt6zRastbjee8QZcAE+3r/qNEdSUYDgD0kQVTKH6lnoFhL8oVWROfDL
qEzpm/XNp7MBIybRUZ6XG0Vo4iGS/F72mvt+/ZmGh6T1Uupa671FGBAEiK/eIUuc0vEUhBetucwB
J68YTinOuf4k96ckO1npKU2OTPbmMuc5eYC8UXcMVl7dWsznMp62oZy1mf0Yz8WtbTfApoSZHMMu
vegvGA9ww8joHx1K66wkl2hQt21PXtKtZODdvBeBXDHEcHitG0A4mU88YNhpBTSrXR85s4GSa5C1
ThAEnfO6SX+y6UdNfuTsG+0cV6+wnVPTyvb3uQZ4YuzPbHkeFh+GT+VgYG7uKMdzDdXBhULu4Vkd
xKprY2NUIedPSo+J88m4wbYDHqhBLuBeG53pSgdY+mErtxU6SgrC0dgt7JqrMEH78dNkgWj5exwq
KAqYKb5CAZetLWNtM36U7vuWfNVEjz6AzhjVRics9hvQFCKsBOLTjRN840sBAIB8uesnTT609vF3
rno5KUMCHDf75ww+WrjtVKh6GJPVeaOCG5SNCpx1WlxrlQoAuyRn8MA645pfke04IryMRwidMyDq
5grZisutOtsK7CJwWmR3e4/JpsKcInpN4IUvVbYuig+ltkNlj6CR2x8IC7RGL+CG3PHyWYc4OJhc
AzJnz6qkdaaFEdqD+cJwh/QjBe6OF2XokGC/5zsS7KWybe6zf4rEcAfTA4u75ijyDutLKHDaLFAe
AFYBi2XrmKF8jkczPENcT43tShQ2EyZSGg9XubRIlUvAPfZjUjc7KiP936xqXqAWTTS1NofoHUCj
WTsR5nYJLXKpxbMqRgVZ2Dpy4ABGqXWXdPHwBzqMT91wQjzAEZJtuzIebNL8LSp/teWvqfgtFL8h
DU0zmPpphpEWcrqnqXOAd+gahUsEa1xa4k5K+TfsqGis2q2WbZtgoxQbc02XHvSnkeYAanatOYNV
PehPfcR3btPrG+vRt8POQUa7BIGBCletWDqUv+VgydohiualQ6POe3vjDhY5FGbAYtFg1fg/w0Uo
rSxcCX23Tt8F6dJ2J+u+ED/nddGA1sfwv8PpoFVb2t0TFxUgMVeLpUZ6RZ0zwo02Z4RHuCrDnu0/
Nvg+9UoaMmIXf0CY+zg4yAq04bmUIzuVTmJ6ceEMcogCB+EdlWJKstk2dKZ/HUnY00GpnivrgvUh
qk5xe+a9Vsv7nCUlz1ru3qhDXqmGLQ0sl0lObG/lTtR2FtAi9giGI7Zu5GBPI9/0EJCpQB3pyhUX
uYYE5NAxh6+LA+OO6JlEWNL9aUOgLViB3X9mzqXirc5h5rgdXpBwrlCq6uWH3RhbpCNCtDrnf2wH
VL5QPsWprcwWaHm8mOMlNOBPsNQ55tIh/WisbUIvKnvOR7xTpv3Nt8tgqQKv4JHubotucJphbsK7
K7vsO75vy5wiiA3pn5aKCJdtyC3D8+xL3124I3BGzQMlfc0FyK4onDvhrBmnsD+lG9hc/f3UQnVX
/B+9WjDpZOFRCH3mHG1ylWh/W0WgS+ItbfB5ueu8FPRA5cSTg9u9WsQPhtyzETD8BCg09W81rvLy
FZlbCT9E840uP5tDvY4PyKyS9HV+lgDjFsyV3RqI5LHhE6TOzRGo4Sxnd7I1W9JAcAHpwtgGOSh/
pBJHCjZsG7/dWzO8Z9XCIHrH5wvfhPwnRTztnIJs9jkRLtbtUj7UZOpfF73kWzIBZ1e2p2oN0Uqa
+ILmp+BJtOq0Xb2BaSUx7mLiN2ZKeI7Sn7oxpD8+OMFbXL8PGA7KV7GlavAqwWUU3Tw4k3W5Q6sQ
Lr1xDppTAvIfKRMIPp0FNHLxSb9zqbnRsbKSWQrIMIzbCEL0Siv+tMr9IwVHVUNXnobm3JQAYF/z
2Y7HkTzOHeaRcAxVXpkgX+7t3GWuZRek3MTABI5etQyY+2WMBXssytzOykMg+k3jBep+YIMK+GE1
Vksk6eej+g8r6LC4F/Pvncgnfk+jpQX0nIJtfWmaa1ItFOtSVS9y8mqSmVlkkldLHvh6ysE22BIi
Hv6HSEN2j6oMTAllcTSCY3JbatOOU4sfUM5vUq1ReDok1Xo9nRK6krAXBivOsQFcFt6SlNLkfcmN
e9q9490+ykSqZoMjwE0LDuhRBHNDL/BwyYJLG9BFeRHXpFGrzmlgT3AH2eX6ml2Zle4yaSuysr7o
jafa/CkFJA1ptsEm6ZaWdAWQVr1Vpq0x/clog9KHesQ3EOgcyz676pg6sXgfKVnxtZUOGKyz0wZ/
wIw2Qe/maVSf5xGl0TrUin2Q7FnhVcqeMOM6Q1LODt/KDbXuzZSurfCRsSbZZ+FeGPejuVfGfWXu
U3NOcANQmv3B4t1TE5QvR1jJgl1mqI37mzRH+8SPNDib3an/KDi8cqfGaqov92vaGwbNsXKH9oZg
HcQrFkq8nviBcJ+lYgRU0NPfEaTrzFhu4BX/6eYV4W9i2MV4Fnwl7XdZ/6j6z7Aamy1ZNXD7aGdk
1UxrA26/u8+4fdwYZctedwZs5eKqYpycsXDTNBNZ0ulNkK6h+XmTv6PkVzj+QtTtvTzFH0K7m9d9
A+O7si/S8E4U64wFbHCO8vOpyGZARFVtyjtv+x3RqSrf3tSNWGKPWBPs5/YK5fbNBcERrQV99Uwv
cbaEvwJKAzJ7wVEYKQ7L0rFzfF7Ne57+kZ+l0xERfKQEyYWQEky2scgYxRqA+iYk1vdBetXil9vt
XAg2FSZJN18ji3TNXebZT8FFxk7haJm+kJPOP0btOdXO/TB/GOwPbh6tPL9zJpnbBB9ph1y0lDmU
EY31y226tPczF67aFm7vjk/QT5A9lfbwO+Wh1XCM4os2vozjm1pvRFu0R20Hzkg35kNoy1/aqEBR
VCytP9uGze73pF5EfE/pS5G+6OVKaw+16ucqpao+/SIDCF+HKUWVt79kTLgvgwDiYzd1W0yC/0+/
902hVQ1yX2Ur1olG4dEpBq65xArOqXECiKNBvMDaMP6dcvAfUtUs5RR8p7oiy7IizXr8P0lIRl8C
0RRZysEPZlORWLbratDrxA0x4nFLHxsMBdZVLc5/zY0Jkcr7aU1aIXphbhKFoy4c6xrr11G+LVtt
lVbHTw9+glG/lJyXyRl4glahvHrDba8vxHibVIyBW0PbHRpW3quKF4+yTiERTLS6beB+xcP2xWK9
WTAurXBvwcjjgKyIoRdgSmf31q2fMd/EnSlOmvPO6n3msY73GVcpfxDujeLDGPuEe1uZ/mA3S5xe
mDWB+9jaKYTGmESZrSQXtVrS9wn21exnV1SHXuZJ/MJcKXqx4PEyzSWvq72osYm3yiX7vcNQ+V/0
aqjTeyW83sTL2J6+msgtuUXDxYaC+ZAQYTG2SIj/68SAhGU4UuqOLd9BV38U0CI6k6bvt5TkMhwf
iWoiJHbqQeWrB4jM2ya0yReGNDCU8zYxRSQYy/fGeFlCCjpxqPXN31PqVevfPRg8E6alKoZpGAAZ
/yI/52Uz0o5uCNRv78NpVpME0Eh2Q/DTfltKsg8ahlUxiR5s/g/MPMoS6gC06RkRhzGKgis7fFPF
DdVbOhzOx5Q6cLt60BeXy6RZ0cOGfxlOA4wyjGrFQbiQOmRuZfWXJa/LK/M6fkq49VfFfnp3b/0y
is4hzEHrklQv0UsnHIXqlNcnnkByF/kHaRoMzBNbIvM1Bg00vPfCew2+Krwq47tl8yUhPTKScSbO
bk/A3aSVEErbJQzsESx4t0C9eDbPXa+T5d1nKY23AAFJuFAXyXhNM5v0D+IpgRaFuiiA0MVBU1fY
pkUI+OR+6B9jmTMu+Dvjh+GabQIL3tBHYi3sq6T9XNnOzRLIuAIRFkceiLCA/9HNturOIFDpmrDZ
uWXMBeam4BuNZ5quxCSsula6GHXIA291cZXbzwo3Zv9KXt7kHqS4dbqwpmUywR/Y9yZwyn1yuAHk
T/2XSj9SZkqfbs+wvji39ISJ38Iq6Y5xe5Bnbo2nMgXSo8SYvMFYxsCu0xRMKhPzoE3e4CbvuRg5
NcVFsDWB09i49XebH7DCHGz87c0a5+b7i9X/isYf7sKJDYRATuhV99p3bHtR5mUKqZjDpHoi4pbl
/qSLoDv9nBPNS429SqSCA5WYLDuvfI1ZDylGw77rbe7M0stN6SbJyTQORoYICxTV0T7jwOFLqwjk
2WpxisOzPZxi6lODeWbkJsVXTI4LF3msnoHe/dxFQEo2/3TROFHOEe2qh8hYYo6jxorZlyQGqg7X
h5BncjxE5RHEX7ZeCayMHF3gjrjTu7l9Xew3NRx4xIOLAMVr7lnZjyBIucUdNsd7va+orUotr2XL
yBK93RhYCsuXVvogZY/AiMZ6YiQQhrP+ojRHAQYX2OLNxCYkBkzspHtcdtgfOnODj9Pex7MnNAuO
xuxJZIJZHaNpGyHVLwtafx5XtKp1Rgb++cb9PP2aaIWD7XkAKjdY5ba0CKd3UZ1FJ0u4qMZ5lI9x
fRgSL1/Vw8pMZum7VdaMoTk5XJ0b98y5ZQwdHmNoU+xGWy/AVu/KHg5I1nwiXNb3j3K6bk+iuUbI
bIDtsI4mTzCnJwS+Z1S/BdtfGhnw5bYa9wttEcnboNwJkzNl7qW2e20PShDbIn2I5AFwB55T4aXM
3krhrcIJ3iza8JKHl/K3EP4uhl9KsrlxN4OxU+zvdAsIvCk+IZCI4L6HzZNFhPH7xOTvBqzo7ivC
b8mCMsjDL+LjeuOnqZcIP5G+FyJqufnh7Xp5K5Jrfayh/7v6pf0HaqghabJsyIaiWDr//a/nbNSr
9X3MK+IFCIiq+7R2d9Q6gJhzJwOnxVzDLfGDXfAm4heat/SW5R89udbhM75/5RH9qzYpEOjfxozp
l+PdjZIIMo20qAeORcqOgPOOWkVLWs5G9Xbm9os84sk+hW8r7yMUfOLdkUc7TEns+PXTI0OpkiAg
kz3HsvlO3hqXrH3NlYMsx2s+02v+VMpIykR47lc0OXIesIo0PkZljtmU4ZaYTUYyeZnHbz15+eHc
y4cKTW3caXZ5nao5KV6Ajsa2fViyRvHGB7SlC45sqh5/bqZ/KdlfSWVYALzrHRgfGmwRjA08opuR
Wl4YEMcwP4WSPTHQ6u+LSyyd9eYSZy/18MJOhEkQSKyRuArrMn3u9ZEGhxBP9Y7KpSp8yvfuL+F2
DtPTr/swm3SKdxnGtbSq5spM83HIIqoTikSIgD9G2qGi+q+hYMnpyTnIe3LFfrPK5bkstwy8aPLx
BN6LA025WnFQna7/yuMvI/uMqo/KlhexeaUvMnxs3YXY1kLmiL3SUH5BqIUroRsHezPzO91fz+ST
OHZu0/wmX+upK6euLhNJ3lcennotfRnSl5LrpXKp60s2ne/GaWeX2iddb1yGQOHcty1FRCqtt/N1
mVK8ipoNufBsaWJmtfEJ0zaITeIY/YEyKoe4FFZjsWqVGb4KxjWHRNzY1vp7HZEKjNxOJgvgiOiW
dLVDvuZeA8tY36QDqJUtwfVq0f0Gi5bdTt1w0sxTIlLVMhs4AM6cz7P3S3dwHLHoOxvpiYNGUOaD
xkSA437sNQ8HorijMoW36PO9Z9uU7b3bOR1lOocstpp9Y+0jAmCVczOO8nDqwMl3B5znNFdFOCbt
l1o7pOkxuh8tdAjim68BJ4nBGbw3AlpQbDr4zA4S5X7M9ygQBt7PbtbyU3pNEUkxfepk3Xl8HJaB
yqOMraBSuDjG4tFesBcajS2b22k3pA5xOPz7VKPV/HqYhEGqNON7Fl6z+q2t36qAHPou4BduKejt
6E8KvOdNRBOrDR6wqbaLhToc+w403GtXXPMTwNSenzJntrm/917NaNZ7qe4JHyzlQoUs8KsPSRo6
LB0dlwkZdXAsGFytP7W+gCgBYnMrIUvEXBT8Jmas88BAGxViIJ295Id99jQ40ye06/KlGC5NdQU8
QyEjGwG2F8QUiopv7ImGvnoGkVH29jCUkt40dhJHUe/OVHzYLRhysImGX0ymN+J595nXUilvovI2
LeLA3n8I5a8QxGnzEwhfvjn5jeAZpT/Wnr8wDITaKzaHLnsNpoumnizpcFc82SYc7yYUamX+HdmW
HzNPlHVSxXO8DHEMaX6iwbz2WUxKj8XklPhs1a03KX6r7y+38Yy2SPERXRs4vja/GFRxOTCoWhnG
KxcfHmEnhi/8V2Zj6/IuCbb//QUv6f/u2TRk3TJMRVTwYInmX9ixRTNlUpoEwsKoZ+kUKBlv9+sS
19/97oZ/tGuSSjoQUOf2gKtoRMoLXxwPknXQN38q8+ZuMOf8V0GzYbygPWIU+QTu1EfPdnbfjCuJ
jgLUzWwLw3CuCXxp01nK6xXPyg7pRFs9wNqXbNmqr/W0HwHNaO9T/DHZefAiVq8UeRF4LhYiZ2j4
O4h/zPS7l9aTsrvhXGRWum+nLoZ3Djjw8AzDxvtjRj9WsKuMryOigsWMjnSDznkViQc0Z2hDY/za
YiDT3Ud8hM2NyYmDZ0whHeNZLQljmBOHTAS4dkgE34d5rxJUYw9IaJujD9jPMZR9KdjL9thdKu01
shfSRC7FlcP9OO2NHlKTp7GtSH2ghCGi5nYstgizWwNAsLKV0GnpvMJ3oS3IvEv5V9l9MCslJN5j
P9epnFjO8n2zoaMZcs3bsk3szlrW4v+H1eU/4FY451VZtWbYim6afxmqpynPtViG88W9ePOcNOh1
x5WJk8IFjIB3gmDZ0lXJIjL/KKPfQFYaD2F5fPZ/m8IRF6YMOPpc0SLQnKZHY8oo+BNTxDKsGARI
ee1ieYshqqydMXOFcN8xowSndS3RlPeiDy+S8tqkb3MJRP8Wrl4kw4kqp0kpH3BSpgUaVB7ZpxvA
xJ8q+waFlFH7tVSSxXO5pcduTgAWR0OwtRZGgokeICxd3wf59sFNFEyT2V/U8sXeN9c8wAQL7tYj
fv40gIcB/ulDXR6Z5M3dnacYPYTXPddcyjvT3ZMkPGVbejHk+4MkHC+aX3E+ayMtpri1CAwGQGG5
HQaAdLMUIETO/bXVLln9KlSvLX+6dKMrXxZgZOXL1D6DRbbZbvXqPZZfo/KVGyeezo10PynqUY8O
qeq5VNtRYA5rwdE6lFCvs2cThLKrGH1uf/deENUZU/iv3Dra3ngWdMK7Cgyev9z80jAQVSu4CwsZ
SgizGjn7vrPx68jz2nOJm4A3hm6+Y9VEd7XlTzreb8GqXXePnj9uQw1LWiLvRByew/KShMLstEvX
3KfMB9ky5ENWeUPl9el2KY5LYrYaqT1xRYkdDifyzXQlLTt6iO1qOIjiaRlDyBU32sWl84ns7TNT
iS8FK0RmvmKuCYIj4vhsvSnLlw7lPCGYQAwNH9Ej10k2GGtOHp91kKP1SVx8CtGXlBEwtOaAsJJS
ML3PQ1fqNhHWA5IRvyxMlN0e7ygO4rFEt3eQhQXyEl867d406UZfmYw5aO7cuuUriX3ywovpXIjP
7V4a30eSkXRPL+p0Hxvup6CdsSnjLKqbnQxZnZzItRaIXKyuoR+vJROHxb41eWRxc9pPwpYwbG50
kj3M/7SR8aKgESrUnQSlRqFnd0EgVicteuSyU74m/UtQXeTxvGS5vQxY3TX0ZC7xdKv/Q9h5LTeO
nt36ilCFHE4BJhBgjtIJSurpRiJAJBLh6vcDsme2Pf+Up6zylMtuSy0C3/eGtZ5VrydP8hdE72zB
KYixVbnYScjGyKwJ8hCs2hPQ5uNYRNyBJPUwY6PPLm4OyIqX1byOHFAZWr1sc09hHzXFBowRVB6X
/ne+7l5991r8gcLy04A063epD/uC8cAquHsgMG7j73apkCRFmN684yuayzrRvTMBx4Q4rRg33xlm
TiuFDJ5ZWs4SxtDpvA+JJztoAZToE/FC4VQNzg9yMfFrVpcnelIBooXL9pk9FpM1dPyY6+AO9cAB
V8msfWykZPNMNqnumM/p7UHgqiuwlljT4GNFvZ9+uiq00OScyCf1eWwWJrwJZaPV61uKLnM0mABg
kJF1vByT70k4vTE53HHlVmRw0NJIS5/g7Ms0q1wcedNtgCiP6UnlanNYSYO2KdNtTvWXbi11s5/d
TbKf3ri/XPyu5K+fvXLJlEt6Pylkvs5IQ7Iclt3RY0a2M9qDGGJFhqF/DKMk3vtOKs3wmxRtQ5ZI
Zd/3WYEwFZjbjwzq2Q6Xm/U41T0cBbbGBuQ9H7VKKflBBhYCrguGzXEkIgg+wDzgDgIzaXk3ZW6B
IODGxAHXjfO4ptNH5w7lEsNPxuBzmBvVvNDnt2LRR5RejBUWlbooCPwiGyR0BeRHKNGU0VXBJkx1
5adbCgvII2gtWISyNievx/1JKsheVg4FRiHSMZ+7+V6hv3m6VeejyMD/+EROjcX1kZAitNQ4/MBi
wlsXQEUumpyp6xwZAeHcujjraYD2UccucH+TjqxMfb/idK/HsKPOgosBkfjHG2bC50NhHMv2G7Et
0rWB4EHsZ7qFOB77kkM7yhYE36+HIRBkt/wbT4yvTq12pQTMYUuwZ7SYNjzJrwQETR4DhKP7VEod
7MWtscVeXPLcFmC4/OcLhilJTnKooWSmcIhHfAs85nvyI7t9m+VnFX4MDSY91/7JDrNA2Yd19LHI
PWLSaxbvdM/KFJ8Usgg0EQTF8/zxABTDgpWF4dgXnowMt4m+4C+YQMK92mwL0X6wsflrJAOQUUfz
OLeGMduhNd0pXMSpjYOXXKGcWZg6ffxgkPOUls8c7ZkXfd1j2+5yD40TgQukuoMcaQmDdyVqr2Qi
KKuQyG+fn+0B0vG1JdqCoVtF7M6tbVXvU47wl52T5Baq8MD6uglToZp3dOvOJpFsyvgBAZCXKR70
9nwYf1/Q24GHJpv6vk9Sp2p/WuZMqg7P4a8NM6ro0CDGwUMV/dMWP1iJyguixCKU9KzY/0BLH/7Z
KcnhBAoK8ZREbM0FZXTsME+rzU2ObJNfcL6xoVzZFRKROTp9k5VdiNe0aAmr8auc2YFrfBZTwjUw
JCcka7RO9hzj2kzzXFzyeBM1cLt8xRpHffsu2Rn4oF3GkfwQyPwZR8rS+GE8XuszgscVrOmnhwkk
G7lZcKkT1ncbq9/Qvd1HZsX2Xu10cZuHu3WgnMv0xE6y0kkUPSTkEjqRuktl1pcbVmexQkvj55kn
ij4BwpUjPH+TsXV1sR6UJbSxQeIUd/Vm8SWIGzFcazGVvpfnUxLIe+NH130NwE4n77VWc3NNDsBg
ZJ1lwGjw0NunYiAkIdZOBNW2gx/UDlm1Uf5NhmY2/DD7Hy0pCF+L/PkRhB/Z7fp4npPn0ez2Yr0V
QV85TCYAM5T8CtTZRL3NWdaMDGxzrfXbyZkbh1xZqANvXSIpi35YjTJbxk7AHHRrW9Z73Txwy6vz
ldHMJ1ZMgq/PeqeZIH3LzngKhnaJqo026T6Nk0OKgAegt/2mgkefofQti9+LRZZdK/Uil5dAOt2/
zQg0So3kvLzAUjRYcSGzDhZoZ0PuzpeslPKDk1KolmDD0trvilWEXOBFGQtvB51pPCoQl2JezF2o
9d1caW0A9sFjZmFYbNYTRzQ/gnTVQMODTqKguEb395+7R4UMCpHF/KVKPsmnLdtJn8wQz9+NVTJl
nNjXF0W7PNnVxh/W80OOPoLb9TYPOl8PPEoBxoUo5ZloNexCCaqUD+cxkyJjRuT9cf9GD2qmtBej
L0Nql6jI4a5QNer5xKIzA8TjEJrDIgTARFEtrp5YkPHnwKi4S7uH+rStYvTpEe+Ldjk33XfiFBme
I42chm6Ay1K3p749oSU3p4RgyCi0UIwwlSpHOlsOv0ydLpA+sN9tvN4uqG8yDgjfMogU9pv7+Bch
zFIjCHa127XsjPK7z98MVCZFzm7HRLZVwA4y+7D/GJ5HpP87oKClN6gs9ceVUvlvTjWsaP+3CFZk
Be0/K0ZR0cS/GZTy+nEP+iQRHHpg7wzMI2euzWII1TgqpJeZd5z2OXXIoGesY58TxMeVcXpW16ia
6MjY7JZ9zX396MeET23YruDVTQuYa9IuQxJxO0jdoXfeZgFgYWaDGjoBTCtuK9kOobtWLAd2d3Ll
RmvpFp11drGCU1MfQ5Du8pYwohIviLi06I82+SSbIiaHx/+nzZhEp9iYkAHCuBW1EtufQFqyCA3/
ROd03ViuhYan9yBBDn1GGC5XMske9/xQ2jOLl1fG6bRqTa8m1DJwo3IUNbIV7ewgnXTmsuTgLv1h
8M12pbaIryAuTiNrV4lM05yB2b1d/txzuN7dR+ve7i42F5ahpPlp5KoCIJ5Uj+1bi6kqa0UlM9Ov
yS5Jpgik4mbSVc58zwXPfDhwhcaFv2zQVsXL4eEd9X6nawcrOMa3c+mI/ATcrPpKe6zLlGn5OkzX
FHtEw0PyuPuPF8/+J1DlcCkmqHbtHoUljkenjc9s7qN+r0bb+byqvFRwo8w1dddOIWq2TOV8tSPL
e/eeu3ENcHJTJSnAf1qPMYIPtRjzlQIwIVxF0YopwgcTuUpcPcUVYyd8+yafXz1+0VYiriG+sa2p
NUqikLuTJBy6/BCShRJuT4YjdRskO9iK4xP8LYHrnQjBV/L4zeaEOETP0xtLjLJRTD/z4fN++2wn
oc+GuL7R944RatRuYLnuCWXhHBJxikDY2qSx7SARevmlpxd+sUQiolEg9J49lJYcLmwi5jFlAtVr
5VI4vMul6MvHL33lu0f4P37jOXx+tI798kgHE9LDYB1idl6D+ySGEuU98U3lKP95TmM2me0krV2H
eJLnDUbo+Vbb6Odesmt+FsRrDEWDXR8dRG1ybPpz2n0cZ8yTmQB0DRFPGFu8Wh6zRK3a4xkkiega
THTJkyUPs26uL8uOtDw3RrMQYHu0A+kg3/YhWtHkQIwoaRR2lywv6IXqH0lvX7akQErifGtXBSO2
+Q1BVewCDI8Z3XrxMNaORnrwdWgsF0P60O03Tbq9b57DxrxTX2+yYgNnNAAXfCJNtMgPRMrsh2iX
h5t7xHLSy6da5A7E05jLbJKvDSKHxXVRrvN4VcWrpc2NCxihWb/NUy1KNdHPJkW2jrBP9TvMU8wN
WoItlFOrnOLZnXFIyvu6ZGOg6kujW/Yk2YAGuy8f5tGSkTGBqoC4ArQXlMDi9lxMCJ6rzaP0kRj+
g67wD2TgpAbnYwjCm8wMAblBofqZl6T7QvI+51SP2Fufx2cyEfNFny8eTCELAvk4EGZpxPANAY2k
bJuHXQERfXqdRGjMKu03RjjhXiaHvbsaLSI3nkdfkP3npGYQbOOYymxFmqgSJp59TZJNh66y1j1y
4cmemuCZqhQfg0j48AWSMHZCfpLcW+z1sqs03EqToj2m1SHo9wqTc9Bz44CkitcMrV7pLzyMp6e2
NaUTbsQq2I8U5G6ugzfOndLgvSc7yaO0eFJPsxMYg+ZXnrgDiZXoCw+x2yz4Gf6CjQVRmsuegGa0
6wQ0i5Udz9gd3lBx5K71QR7NU11jygd2rY4pI8n4n+Awp2tZwzG6GgwfJRK0Z+L9MHB5UeJZAhw3
wnfGtSJUsRgbCfdcsADnUE53KQoJ898SCKR/MEOyvNNFi38f7zF9vOT+QyvTZGmhhRb2LOUOdHBj
ikvEr/gL5GHVLzHusLIybPLCcJIxnhnjwq5ae8CWRIGlFSvgFSCsPP4k8xZc2fIYzE3fyNmCBQhQ
TO3fGeW/zDSYPPg+vbC94RgRtmm46ya58eNpfbfUl+XHivBkHVcNl8lzXNVogZuJWI+9PrU3qclF
foiyY6Ge3q5IIbs+xCuZJOZOxfP1kuxnzEvUja5g4EYpXT9dXBw/92mz4Z/U4c+zycxcYETFIGFG
IO+bm8iuBlFh/epOID/QJvH42T+yl/hOOCHKeoNxUGcjjYfJrqRLdPHPKdliNmy3DY0khJqntAvU
PZsIoME6YMv62rIO16+J8lEWH5pxlcKrVJ1BjcFkd6JmVljO40gkHhmSCMWAQVTilAgLNtZEWOTl
TG7HVPtcmYFZn6ezfFgaqaeknsEGzZYveuOhHY5DUr08cpOSMWPdN7jFasfQtoq2LZJt1WyM3Hmv
kUPpZEkH8bcn6X/vCih8/m81ZCqaoqqKIhuSKf1NYJOkVZLekV5NMIqwY3yzVMPzuBWG9dD86JkX
TSSYbNaySmf8L0Yf3q8SLqm6j/tNSgKS01yvTAsBs/tDO861aQKsctHfJpRVOMxaB0AY0+LRncRj
loPirQiyU7YRYsRsXeZbs4drcGrayzP/eIZfjPag0IFnxXDy4OKVJhIqbsj/BIHbq2d3sDagWBNr
rvWz/pepozQZTxYM4pB4BdhleL+ElVStdASoql/dcNg6grD5zvKJ6qw+Kw3Ty1F1yNEhxyyK51U+
05VZV88tnSTDhfCd3Dblbatku87aMe08zMxwhAckNzZWEKHupIBWl0LDVzItOVR/drdrXl4keLqd
n5cHt7fON/nUmEdTPhh7tqGMRsAHaKSvi7NRIC67ofkL7tNfWl5ARrT0AAS4mX1bvo+jDhBQivTh
2HTuyArteHov/LQgTIi5pa/e/ZvgMTmlQ2GI7DajcfBUPo8lNF0YwmPDXI8G9BkyVTgWGpQiDH/s
YxgeSUd2i9Mkx3C592ML5P8BaUg4kA8l4x1SRfZ64w9DDlQ5bC/tD6YPOq48pr/muuo3QF9/NCSk
RXvQ4InfoS0ODtVLatv2B3lGAfSeq+M5IKHszhcsJXkeOijan9osUP9gg5gCTYaeDC+wWonVyohW
d5XewQtstd4RTCZK61uyMr6yx6JE/BO5Xcx1+FrFsFAa/PvhrrlDtNT6ZVCMEuyMZQLdCJvXxSLq
dlaLbHSnadtBwzG+yZuRrY/8sXnuymYbKeuzlfnhaPFw3oDB4sqDGgdM+CYDdBlozQkT78VqVDmQ
NP/8IWxhK5jm7Jn8aG7ftfzVsdpJHASpb0MzYIWC+6Je31v/f7+puvIPUjhTVyDmK7ympij+baun
R61xa1OWRxgiMxGptzLl1XnejyviiBDAwhS8w0vtfmvfxgO9nbxH9jQOjOxxxhMQyetDd9KVUPVR
q2nQKapdWG6zcqsUGwu0erkWbOl2Cu+HNEbNtkFMdJurw/x7Bjz+UY7weAKFySigBIQK5LS3rZHt
JIukwUMyg9V8w/yHaHqz8jpgiKuHdk0JOopPg3xWon3hG/VVRIv/ebt9lsqHcvvUCL0aQ1lXj/Cq
3y7JH8VzJTfrJwNfPrt429Bwq/SQu7dhMgW1R86kXT3dlOxw0c6YSvDo05mjBI7nz3iOKhCpAHMO
T+U0GNMb1TsK4Tia8cuzdA6TZdOtyeaKFKeC5cibNxAXxP3ma+R64HaFbTe47EJxsumo/6RyZ6Aq
l3dVvF/9zsNNhFUqQSYlH+dS9AizLjf1rLKKSF2JBsBc4GvLm3E9SsSb8pyrZ7qte+nRbQGnkECV
T2/drpfYcLlsDylAVGoQ6ogX8EoOnF6aThaWazIQ6HxqjrD2KuUCPfah4C09l8axfXCSLami4HuX
E+ob7el53qjroXdsHJjfRb6J71scLhhbeAaMYMlYH7w3SXXPbkyqk/gC0TIG1GFmJ6Cu+jOgDjN7
8EssvO/J4z9ccFgXs0Xezm/xnA0SillsEdro9kAzQqD0DcnOOO4LzN9hjSRS5Tok66o+lOrBqg5K
dcBQQv7NYOxibRuv9jeVXN2l+Boms4367MKPPtiz8QvapU7Vm7lR4MjtqANkyAdgTj4gBEBsx9yt
SA9lcSzNU4qDDbZd5KD+D+N9Fu/reO878N7+0lwzbCOLCs4TqggHOOsibhZc6s+Oj2yqPMbxraWt
AiJONPKzxlUCgDEqkNxFKYiugUOc0bTUo/3/bSdERk88BQmRR5Jw75qD1oWZPm3X4zXWDyC66gtY
xkg6iD6g79LhRH0I6mzLBgFlH5bVwb6r2yragGPbWMlKPrLV5tCGbkW/ZtAUA5mmnkuX5NQE20Hi
d7Z/dIfcRp4IYRoaI+NuPEPQGMdMSoJJ+j2qxTDe6vI6FXjKfK1f/ZjL6rZQNg+iMYMFc5oE8vSi
k13sM6gSiznFFGNVhC9UUiID1GALOxCFxsWveZc1Gz7DnDE7RGZ+crYiiPyklCYHg5cdC0vgen8h
JOmBJUcXlsjuq69Q9VP4tw8GbB45k82iBOjEuxDNn7VtRoBNR9pRnM7ohFgOnox6VmdMeEcKXy4t
HsEcIDOaeBIqpXxSfhiibSmnPj1b1aUMzkj66pGZqbyYmbaLVzJc9onHaqF/rRYkNmlPl/qR6b26
JWPKUFZB5KO3URF/x0gJYB4u8WEZmse4VpR9HEO+MTKyLQgjGPvRCRvuB7B0HW1b8yCCzx0I2DZd
FI4VShj9KiH0JqBTXBDkk7+4YmqwSTpMkpOUHaAwZlUQznMnroIQ1hl1Y5jPpJAR8lS6/a4b68Yh
eBdlUzAT0jH6DMyPEi2sluXpQv4e2lW0i7yCcqWYO06RLe4tZqxZSk9PvrrGVtodfka3aTp56OOf
RScJIugvnaQOHchTq0tbAXS9SOzE5BNMIAEPJ90UkOnikhlHSWS09Wq4mOs+CUhQxhAFCc8OsmRp
Er92hCJKV7ZSOpRDt7RQpW3QjPfftFBYAEuWQrk7jkxztxIWpbIYM0xWGfMgtjvNBK34Ld729Rqx
o9Q43eZ/35KK+A/TPdNQVFPR6YtEXf8bozrvrKruBDkfxY1y5kU+XLQ9Y1gZ5L304WE9Gc3NiB5u
E7QOaL3ROgjWBpZeXNGZuro0p47E0m5BjeM2hHghrhtxTSkpVHyEtlR+6NnlsZan4Knua4Q9mK3E
bS3vonHzbAVfbfsVip/caOZS7k6GuSD4XC4OFLysQEdqGqTgYkKWMINw6emVgt+hzM03ZDiTEZil
CzlygAZT8ypMlkS6qVGI814vFy8Qc9MjhTwo+j5P8JONQYFVOQYFAkxWl0bjmmclnjblYvb9RDn4
02JT+qdsDl9DEC0asu3VhXu/rascQ/pnzMhfXdQv5dxg7vTRduMoyP+bjRBQZCp42JK1lY7KNV30
NBHehQeoRjd/xoKbMQsGvRD78DyhyIPfQ7j87B5MWFxS0sTgDNVM9u4yMi/IfEDgeXZ42zC5Ih52
jPIw9PsSTC8LJ/RelfPInbn7eKwM7N+xFwt28HQKkLuZl5BKz2sJwDpd+hfs0H/pkgknCK0vfMJl
ws3zq7IOCMEXaTUxQByTzoNYGd72L2TUuIKzlxZEFql5tmawycVNP7kLmwFZkLAuZFamvxMqxcAl
lQb6dDqr2IGRCg/gaRhJXLeO/Qn/LD7N74fGe+K+LxRLXBCaTiA1HaIYzQ19fNPlydPwtHD39WFC
Eqh/yLOP9SP+SrPPHkTKycnqo5IfJHWnSZtKoaNfZwQ9TmptlJoA7kRqUkZsQqa0kaR2abKXfJrF
Ui+WcrEs+uWtXyYYdYql8aE8p9Jz+h4fgdu5hcvRMfWKssYxdQ7Djz+6ZMrKIgTfCG4lJ+ZoIVFh
WxOY8aFK4bS4yQdYAqa8MaL1v7ygyj9oUCwJPwdEQdEiUfNv+U8PJX20utLmI0Se5Jbq5qBPe7sb
Kgu2EKOTVWsRQeNgZBjxgdnUoGQtjyjR8tp9kzWeJL6Zi78SmBSZocFeCr0EpetqmKQ2M/0IVwdM
2ApOtMOwPrTWb3w6k93iHJbnPr2YfAH391IDwL6X9KCavVpZEuWRZcuZMoMmT095TrbR4yqGV7k6
x/1JGw5FuhcrPJDriL0AC5vFULhRtaxMMn69riRvdQb+QK3sXFhSZenyh2As0miVFB89ySI/4KNj
kgB/EK3Eh28uJYskmBE0UEsLQANROzalT3GmO++2VNChiy0KbVF2LuvVpsRJWwtn96h9Y8F1XNwn
Z1O7SHj224+4/TCij/b5od2ges0pq5iG/5w19QgvxgWs0KUiO7mtdAPYlU+gEzDsLt4oqEuyfa85
93jkmqUI1Qa81dSeIKnwG+0kmn4ota8oBqyXNqZ6KXL8C1IrXAqd9HELV2VArDt0aSG5qPVV06/Z
0w7uH9O6nr5dkM2vUttjzSTA4d7N2xx/v/egzJvM0xg66FpXJjCsh/tI+cWemPxiycqaNiLgXFpm
vtF9ytZXf42DL9I17jh/nEhAW7JJyPZizW0uEjpOc3Hn6Zia16mPhUouV8a8aU8dwbTtKRI3mjTX
5J0Y7+Vqhzs15XMvPISA8mOpWq5Oxd1MKxDHC8Kw5G0qr8NufTc2h3y61Mp9Phzz8KImH/fDm8fY
245cXyztIscfVfsRdQ4XopVs1cfLRHW5Rx+P29UwzwMKEALWnuY5/pZ0v83cP/A0YmgnW4nE6/OC
viYg43eSZpti2DlOHflyvlJuIz4ouW1BibKZ4JBmef65wI0QSdc+/sjbj8Wvu7aJn1sDXCjsC1oH
cuTUjfxyb5mYadIVfJAHZ/Zj0bd+UP4L/1FW/+HeRWuqWqpJFDIxuX+TlhlJ0IZSc88nWPHVT3rT
4ZW+ZBBp0sxFyM7SSHjUd3f5qJgnpsY1QQYCsgjK1N3jXOj7GCdp5kTJXg135q/khm7apgVEyy+q
jP7wbl5UETCTzXS7oiuAMw02nYG80/Xbm7ovSJ8xTyLxK+acCZIFIsNYZGyPxBVOg7r5ZlrEGZLd
f2nqz7b4SfI8Mx/L5eVLXi/fQDcQzO/KPDVmnVvKm8ew2+BrVwZ2ZF4W+Bu0O6O1vRMmx0z1Qt4N
okDSDZYfy88snzBOrcELPGNbVWrrVFsPRHJ+NuRVo0zCt5usCzAGt1XXIWLxngn2rLmgznHnAxUv
86+fSA7cn7J5zqVTEnhDMsIiJAXbG/CZ2ACq4T01SOS+NawyMufhMt03UGHkXRyPTuxHvHeSLwlu
9zF+grHZFOIJFkEOEM6kOUUfMb1T5CNwR883WigmkenY0a969ojHXG+aFUgUb/H5Q50KLOeLYxZN
itthfGWrybTUf2j3n0X5B1CojYUPPNxNPwLSmORlGtg3g32ll6EHK7xGQYy/LDhBGxjG9j3cFtU6
bVbl0wPQYABvvXkinMXH4Z4d8bRK1WmsdzU2fBvn7bRxFr2xbFKvbKAxjGhcnnCBw7g8hTNcwlrr
6MzdrLMunWIghRaxpB4xKJn8lZYXovmwjeIRBmGnLXG51uxebzVSYvttqvjfF5v0T0pbS2Y6I471
p6i93pD/GMlHqa4J8qPJJybRahQm1jJAZFKsCuxbpgOKgqiNqnJldI3cDenoiWHT3v+qgHt3Xg96
H1qHsCQEoUGNrCxJfrVcAfF+6mYStfNCdUr0dE94HHP9q2hW3zQQs35tNrMhmM1WUjPeHUk7Pr6A
Zxg49gsJ2lm8bJiZvUJ9u8GPp0l/rupLkl9b8ZrksL2XTyoJyoRi2YPfJrfzdWNoFK3Po4xNSqef
3ooxNQ01Ge3lglWbdTKAt2EwfXELqMd4kKi9rFcTxVbNDEe3+N38nvI0Gv0n3OVL2XkFwS7ZpBvG
HFR6JIkyG7H2i386mNdSO5s3xsAj/7TLtgQdZLjl9oJ2CPFfOQVUqGj5uB2l7hhYxyTkXXYXh+rn
LwPJYHWJZ0m0hIDKiC6iGFLpfpbK0w0UVyGKXVk08P05ScLFs7XBoBa0g98irzroynJBsaMT7rsA
w/dvD8bYcvxNdWvhaFZMw1ItCT7uf+9qEjMJJUlHlgG4MhhR/2u92/Sa/XZMjQHhEHFjEuJPKF+t
0jUkO0p8KMqAcfXd9WoYpza5hPq1Sj+DalawdUNXCnesST+rCJcp77VDgcm4fJU2+4rhQHlMketn
DvnQUNBoZZiKJ+LahOMujFPxOMZhpQmbm0TQ3Li3AZtbgxCJnchaNpGfIyjdvRc3j+r34gacpZJd
IcaEPyuCXnXqzh/WMEZdFGiDTOAFB33y3swA6Yd8gucRTg5oAcY0yPTA+uu2zXWOpbA1xgiIZvqY
XXx0+xg6CIdUDZcyoZYBuK7CWLXz26HvDnYdfunWV2U6I+rhJmw57Yx5UqwVaV4Mn93wKYdzSTnW
CHvZtctzaXDECe22qNK+42j1+ufvLNyodxtH0Ndmu00DEhnYIx8Rb8sKCpdzPGuC841A5+T8FPbh
LJNPrXmkQVaYpzukzd7VFVenFf3b1fkPLaupWKohjweHwhPyt13e0JqCKcR5PmHnyq2GQFox5iAa
NXuHVEmx5YxH11NvU25VC9Y4MDcdKuU2Q8Yz4nJHEYoVTgvEKsFKCVZxsb7zQQ8j+k7m93THpLYa
qpVWrQrVXwH82XR0tlMrPYkCAeR7od5hCHusBwks6a7DbjHs8JzbFeEqG+7BbCpwgkQkfvlPY3XX
8dCCkGQjoXYUi8ubuSSF/hn6BdiKwVeZ/H0TGf7AIqFx6ZOSMaPZxEMvIb5vXa1GWuOiK/0rASXA
N4FzXlhAR7V11L0JK11h39kugtqg2YiJJ6xrdS04mXVWnmfgUzmb4r1hjJktOXvrV8VIuYhUkUPp
9utRj7Esbespta/CaUvG9R+J1dChQuh2m0abwYNvRVwkW/R4FmYHBHTF5oar4SwoO6vcGsT+VWtH
Hy5Vfb6LB7HZCeakUJZUiSJGGMsldflNEIHejbGq2kvShujQAetIuwbyHh/q7GiAgtUvy4VS2r0+
N7Nd0o/5n1gQb8fwdiy6Y28dH6RFpAAdz48Oofb51n4E1gdW1jr6KEWbRb+BsygZ5VGPxIGbyppB
fGmxOLsU/V8ielVdGlcJ/3ViyQqbZZz3GjeaTgbCf59YWajnUqmT6iN+ltU+zrdBtX/+MCT/PAnP
zQ8kZGWwLeopeDgAcKE+2jqFQ1bNJpiNdnW9b65vO0BFL07mCLrJc6ftswtiA0Gc4Xz/QxSnpD0O
m9T2FuCgboKtYxyK/Pv0kcBTXU6IQP7TX5VpI/uDOrkMPFFbVlA4LO+uLXHISs0KfmITTtBxITUM
TqR4YZKHLR1hWX0BFdEW86ufBNxYngYH75zZar+owewxSEgcpGkyaDg0aIQRtEvSjyd/RFh0o5TB
7P/HZLM3YJzknQksroF1sVAhv2ZGYLrvFXiQUD/qxjoqWFtNFNLSSU95qenj+huG4zvmM5WXxELo
/ecz+grJMUViNbLwcFUxeKcbVLAO4ERx0njV+dz6AUGjCVLWTxVlIDDU5Edx+3Z2+n1ifJTyaXSV
KIcuQPWhxetB91WmJdjCFcIXR2hl082Q+Msr6b7C6AESECHl8zEKKYll0+47qVuLUBilXcegN3Ks
9kBtDu6AzlVRnKw8t+VZLs8BnTLTjZNw1Y55Dk8U6cbDReXQEGEI+QYLLEKH2B2jSoOfGbCOev4k
3bnfPsN99quu7GYiQttzwLWyAO6oP5txAVwO42qtpKF0z2IHiX+O+aUara7CQrFf/+JD9PN+KzwP
ALuqaz1lyIqJN8CqeCavVLPjEb3Dpy7Om8k5SJZdOOXXTpJa/BnhDiboWkFd3budPsJu+VDGkDCU
U8jrHYi/E1xXapo66QN01/id2XAHp3hYVZN+B7ucvxFH8sPRiXRlhO8xsUAyqld7cT7hqeOr6rdM
6+EkPtjRj78L7BaIKnj8RmCJiHPwQiAtcIkJUYLMkMgUviH9ZNaPPWLeF+MUySQHGBcZjls6+4hz
lvHBkkom75cPtprFsl0oxUknmyA5muXBW4TqRqjHjPAeBLdCY7FqWx8+y9jWJbHP575SmVj9yZOg
/wISwchTYhympLPE9YTolCUXZujtQSmOBIqMSQ3VJD4IbEKOWXoMUy7TfTzsa2MnN5irNmQLGo/j
Wc7cTphzLY2xeSqzjon6+SBdNhI9/iN6X14ICaLPgdWfCmzA2nTD9hntUzu1tsSql1OLgUm/4CXU
Sc+SlgxnhmKVk+9TQ+Ag6i7fasUOpznUtlcwnWKbxvp8FtEm3ObS4Z28hqQ15EMk/xZcJt+/4oGp
ZpAvScAoyjF0kL9+NValc6Sv/dLC/WKX02c4pe4Kk1FnwELSDLYNS71mLzd7TaPO3N/0PT63bkLE
3rC4ueQT8syhYjDZw+g8su7wgyB5CRMSexqT6HHFfuiTOHL4m/OTgRzhO8ZnxTgRLJtjPpJsmPcp
ivv5jgsc/5089sZ4qjT26/wZ/1EBM8bsMAHaaorjzrlj34LiIRgTbpFs6xNEtq1DLtxLNs20uGYe
+7CxL5sHRtCQUYAOv/4/hQWjNDpuEYIReWKJS8eh79BRE2sMAsTOYpcD90/UCN+QRyOURv8fj0aP
hAvVUFO512LCkS8Rz97TeYw/fdTPyl98Yug/x7cdKjU2ev4redfguZOOK15w0kn7zVs/bWyEfMP3
ZK6eFtRrNif0xCKxhY9AftUtt1Ery+pmiZiMSF5Ae6tWHFW4f0Xq8PGzrgzlpdc79PT8parZioZu
LmMiiv1zMVH71cMZG6tpOo4EMo/bwzJXnCUao/EFcSSADBDI9ssMLHE10l1AoTDxh2vLbzwdQ5Gu
BMRgU5iWU0xS6a8g83jdBQHC9pGnpNWurIKhFsAzIHSZo1LdYbwXeF6DkRh9P/fhSp+f0b3gb6J9
7qZ4K6VNeC5wJkpn/nzcf06uMFxGa+19iwYYHZUo7xAAGxQfyIZtaEZ9ju1rFNWtcj8GqPzFAmAg
pngF1ZjfgBWMC1swWv3nQDbX8KnzZTpqMO4l4BmPe4l4FT79aOANXJLqoM9QEA/6tOMwTWbGK+29
HkasEVnv79k/lvl3OSa2bjnXgonr1rd1qK9D8mq0zSPdtvq21rcCQ6xLgZ/+JdR6aNt5CcB5OcO9
6W7KYm+Je6U+VPAQMau3Hp8nVH3SCcmQBMiPQpxUN1K5tX3XvVSBwSHcK6/SNBLX1KXt4ChwHyRG
VO5dWnrV62YdwukELAOHwZvBzZWNjPP6DjK/gol8pWfzgLCGuuteKDDX8McnuAcCDduhnzaJzy9U
k/1eXF2vVXIq2xML9hchKi9mN23dP9aGur4/1uEEAeKE6Il9l/8/ws6suVE03dZ/aBPBJIZbBglJ
CM2S7RvCdroQiBmBgF+/H+TqOn12nzi7o6IuMrucShu+7x3WetYhtb369ueWfkWzjyx679npotuJ
F0U7sRgYknPIqOq6dHiNMU4qr9eYqE4EkmblxHAH8606bAtAPckqDVcyrAaKI26l5ENsvmL5Ha5Q
hyy22quPQxofFAIcIbtsw5E1RGDQEQubJAqyeEOyVurr0fqOv7aziMgpTYrnJaAetBqv3m149W49
rDDIbiJhF3m/68N9mZ3U+sxMOJxdlfi9xWGwwZ30y96Ru81hbiDNL/xQWicC4yRC+qbZ8FhQPJBB
sUJqC4AQskwfWWgC8UJO/EG1de8zIkbnuukix4OazIlS7n35CAStzhYNvCGkFLR7TyLWbRLrEBsh
GrL+dubsrsV36WrdsdXPmHNuRSDnW7C17O5bxiIyqMLNKG4UMteFzaMMAF51ROaEtkYiJ1aIZM1H
+4XeYFH6hd7M3Pi5KrjzLHIRMvZEGnl66yojmMXP2atxjKFFe3z2qwVZZxaUyKbcEyStS5Nk4OFe
c+t6VaWLNYmwGX0hITnfmLBBI0jIwXjZeuABAl6dDfYsdP3yrzFjGLnAGog+/Aa4kK9qpdJ7Vliq
+k3+NPv1FWOQMtpcv3uQos3B2onUBqSfLWlLYNkObFITBwqYQNPArAZ51s2qvncW8m2mddUNo8B+
t5AzkthReKNhThKPcQuNvOn+sMpWGHPpb+Psz9PNffOx2NyWAKcQ2RgvWv0694vyYiTXWLj2xXuI
lLF8r8t3lhi9Mye5INOniItGswTakyUwOFKDcene1N2v75gm9M4VkrkhHEfKKV7DRtq/Ucm8XX7v
3wEebe0Vf93Hv0NbmGqJfEvAVqCxhHQ3L+rv0fgy+LfwWTDgyT6aGwIGSxjWcW33jyWBTk3mfTUr
9qGoVuLBWl+K++bi3Atn5qD0IQiWMcm+zdYFMYHmRgbcmk3XKUqsEG0vQidy4aXTk1Ty6ZzcD49D
cRGat0h/E0mP+Q+OFXFBwzRWiwxWceuyW5Uhw18vBahPyz3z4Kr1u7g6SI/JeZAOl0dzHWbXQXwb
QRFMrw+2AwlHf0WUgQVHCmwz5vQhvoy6dTj05HBFnulG2IJ3Y7t7qNv2sY3UAPzvDMBPj/kNCjFa
Rp79lSkvS9lbHGocZpgh8D2qk7gEeeBEGLzNRXp9k+xG3RUTchDWcoxTbyUwghOIukS54oCGLr6B
Te7gd7huZz0Jq71d+LeQO4tO9kw0At8P0R4mGclGA0bbB4CyyA6vS6/NvxCNwfNVPQwc0OwwcPzS
7ACXZGcS9uSz/DzdzNMsOclPGyMHKyLm1o1yjeNLvDDNdRYzzIOSPCdCHRtrhoz4UzbWmv3YzbeN
sohBM4bzsVncMB2t0psvjH7Vb6QuCGeBPttKs23ijD3kjPn9TmjBBc/vM5ncukV5hjFdVwvB5Z1/
KMuoW4qk2P/rlQEfAxU7JKb02r7j2x7lHZs4kGQypf5SS9f5jW7If+ibjAA2J30c77Mj2Am5Ipyl
Z02S7qV0Hz73EMi0GXJ3PAPbIXEwrmI/LNFwwlZH1X0g5RP3YWgestxnE13kdip7meZJILuESQmn
aoGY7pphnzpy/qXoK9lw5ec7FqfnTxX9FQo/TfQzPv9EldUki/gsEOQatLqfTVvv4UXSzZRgeNcI
AGHh0AJ+I3h6R0w85k4df7RD+Pk8Ff0u3+hdMN63JPOpd5CpOFZ2o0eOdTCuEycrfUlY48584xOh
ch2mG2DWoHl4Y4p233UdsQb7gv8EhGh8W/Xl6qFCf5qy2Mb7WapP9/z47A7tbd919izjEUTh0Mz2
ecEfdExntJsQnT54bszxO5nLBQZLqxy/M1K82NpQJG+KYTOmW/O5M8pD9zhmw0lQzpV9UtRP/pv7
HcPZakZHw2x2mGbONdtrFtTlSoAeDBb0/NPj5DjNKj4IyaW7By7huF+Va8Mxb1uybiNOO3WF5Gi3
+Hm+WNoWGU9ED1i5flocbtUi6lz0Bci6jX3FTxcE7QiDDUFK502s9SJZSECWCFCvFqYOjk2KT9BS
E0gNL64Im0U2heD6dYIC1hYctINWnBYgevlDhx2uUmRBnOD54N4THzs1csGcMdtGIhmP/iW2MCAr
9fxH4GNmyOvXJTcA5Q+u59yvcts07VS30EvEkSsaBAL7S/m2q8hLf2wAtT4s67vgIY+91Dqg3xWZ
7yMyfyy+R3HVxL6IByw5Eg7bznHvoEy6P1bZYwV4F7OzBul8tFsD5jGTug1+HX4iAQpeGQMAtfoL
Kx6PQVSdYLIJBI8n5/F5fv95cGOaqxiWh7khAEE9cpPffUIjpgXs8Bri1m5sZ5LT2aaNgyrCi0mA
ANlDTtoc2ucRIzG9SHfuk6sSXjsk28X/yT3rEafasPWQnjUzm6qCaw9+x066kQFqV9CeldrWHB3W
GZch7lOStvCYY/1Pi8n0L3cejn8dW0XFz3g8GEvaLC2+lvk7M3SLMcbUcK6BYiWyj8lS4J15SQhE
MyC/Ygpjub8aAQp5lboDLHrimwkmEx+vGpLIx0pl5b9AADmQQUj4sLkkhlBvcEQuTSI8HlMIYawg
IUUrMJ9oVdtWZyc+6V9L4dQPl0y7CvE7hxl733RP1dyn+5hEvnTfv46WkPLwvYUCEF8yGVO838te
6VXsMYelaK6mXLB+8Io3lISvlR8aNegAHKuTe0tgvLlAQ/irvmsc4cNCuDCnsprh3Ri9PnOvNmC9
Hs3aF/o1qfmKtO+x/FNRIDj3cluUWwxKSRUEqQru9djoh+62tz8JcC0P2njMHnup3j1vwYSzRQJ7
Eh/XWf/+6N/ZzaTfs9tP1P8MV/ZvEanKEEObNVg9FCYi6Grsa6S7vWoi4IDES0FNHscJmSwlS2Dm
/VE3jy3qDYgrNtLGb9Me3tWJbk0wgM5pFAcEdHSELufz70RfdcL6doxfcVlGN5EfSEp4KN6zY1zs
RWc9sA6Ys8XiLL6jnjz8TCxzMGNMQ9G6t1NtylWUEAlskQeKn57ClErUtdp4DWxLdVTl2iMXJiT0
datQSXKrAD0UwSvc+W1ahAVkdKH566btNX0L0Dnkmo5g/FEI85Gfkx08w5OcAB23ZKYZSNPjpU5Z
4OJWBHJEEiWcusdScdr+b6JZq8wb6BioE18tIo0DrM9/GnAAnus3OmkucHMXG0eQ9L1yiKXT5McJ
d3JzIEmH4dwEQGHS+hbSkcoTQS8kafNF0MvrTe9E9SVnynkHt3R86Aez2bcSWodA49IKxCz4pzno
1HM5XLr8LZ3zxD66XdntojuRe+4yslLxYAi0aAfcBRicCb893eoj3PdE38+YGPp8J4fnqm3hGTy8
zP53aSy6WIBvQDXgI2P+A23AqlB5SXW/idFGwRkkwzYtdi6aqm0bHfxvs/ZbczMzgszcsux4Ec+w
XP7GH0Q4PGuk+H5x913hZusSS8i9ZJfS5vkO/73TJ4Ym9cwq/11eFp5gs758IqJG95ksGFY5VB/P
3Rbk1OE+nszhMibvpfDeq5+S9FXdv0lJZPr2XEK2wLgasXOY2kSPlBkNyoXikTLD8TNTFxoJHV4Y
epqTQ2hdZKTOa1TuXvj0JPIY/0UGTlBEBlBJollQJ1sZ/TnCuUeQdRszIDEXzD0+J4R7BPcerZ+q
84w/hNeQhAtnVMvnB6I/yjWvx9hezCl1fWNFG8LJa2WrOZ0l/piQOrdV/x5bowWoQ32+ajgV3vCU
J8/fhW1K/4BcuFJhyvDvfsqRr1iFghVisxseUDLv8FZBv1PjwHz6GigZ/HZBhIEPo3O+WyA+DvWF
ydArXlpXslE4gUBQ/DI+f/WvQNihotDwz9bYVeLz7ZNfQRHbPlYlqHVh1ZB5WqxFAbahBWZ/ZNz9
gq9HD6+kYVoahkfwaRA06ZmcOUXd6zysdWCk26zfhdJBGF2jg4g/b/80BBeL01Il6nfKsO9uRw1n
sHquN9J9p3DaarsEIb2nJ9998h12P1y0goW52s032u0dqUCpXtEJSIJ1I6+dME90TZ5OZO5sRYYh
rBy8ejE5I7A3Ki+zYiimi3ieEdLF9iX+E/d/iuE7Sb8wZHXDm3Bj7mNhN2AmANYIPmM9xzHZsTmN
fWJxMRjWprUGR3y5pO3mntiSAI5j+xC3gd2ai5HDGlUnSvRXJsd9p4te9vCk1MMhYyBlCxcyK/4b
g/J5xtnIIcLwk1rT0xgfp2w9F6yS/kkCldmqQcohvpEB1JrUD6NfR8M6itY5kAhllWQrwOyTonyp
zWHdJQggiPCBzMow/AX/cHEGHJpqn0F5U+yq2OpmIBYMrLbUE4pfj7ZaO0nr5y1vHITQdROt9cqG
NDtDj5x4Awtrppd0jS97sX9IXpkvj1eKrrLBgcvWl4h0RFzP73+XWr+8ty0Slpf3Vhq3Mvd1uZ2F
gWQ34TlKzzVYDJR9t30ZbavXY/CABrWXs1OW77vNvXjrHx9C+WkS+VsxBnRuaOCjDaovFdUXowSe
ETsqt2MY9O5hoC5PtkQGxf+KDELmz0v62Crp250HRDo33QnxDV71KvetQym5925J75VAbqFB010G
IUrharEbsWvoHEqXaFHq1uIwansVq8hukAMhAw2wq80rnquUxlhfEt4yTvEt6ut+fOqehg9O3muN
O+qOwPT5JUfTYnzqjupQ8zEUgGs300kitErpcHscTw2v2UpCU6ysq8rP880NjsSTKTLJPUHWW2l6
Ms1TU50785SzU3xOrVskHAQ3Annc+4cf9Lt57xNr09DKEBTFJuhFVaSy+yeCwmSBA/+ImMjRI59+
tGXUWiypEF9aydMZItf6JhmClbpsW1aoc4wcLKvMdwlEmBAm5QK/ABYBSEm+vDU0D9s4KnoW+wty
DCj8+IXJsfCscTNPgB4CH8joqUir+qMXP+LsT6N/g0S58/iWf6P5UOTlKVpzL6WlfY+VXZZt63Fv
qhaVavmKUEH0m14AG5EMoVK8xnaoHMLihFOeP1/T0VYCcX7P7h+t45fi5gEgmx3X8llt/O/bFTay
3ZsO5y7rSg/8dHmMbdoyemlCN34hROLUj+tnVM75uJFKMql3kw9/oweCaNOqqu/4DLgeCmk+S2yl
cIz4UrXs3ntfqDkmV2mxoj3hsaKRHGt7IM2c/AheDkwXvBz/wHmqwspJzStP3V/j8NGGVMSuwpjz
7jd3H4WVlDm83oT68HqLJBm8PzTLrqGKp1cZmtVbPLuI6bmVd4wuY4RhizZyGW2FbCUnz0mFi1Nx
Q8VN0RGgzvtXrHWK+d+izl9qcNcYsTtJva0fG/0Z3N7SetWFe+Yid5faAeUptQNi0+pXbGq+k6IM
8YErEzOio1bforYWVFcDv1n+SPO4+R7aLwGmmPouZ1chPTfFMVd2ivOoJyDY03SV57xSJiYY/KCY
qBUNSI33z+2GNB2tQM4dh5wAJwrhcH7kJriKmEAOi9+pjEWACh/0qles3C5LvMWMrG9OO8IleEM0
QMloECfEZGvBROUJKBtfWLLvkv3zuaKpUTKvJQmwcvpham1k1OyNf8WJscT3cfd/bSAxb4LM3nk5
M49VxTpuI7+FRJ2Ex6IGWnEMtQMjrogMgi3zyyU8wdDilkMgQCJviHSrmBJ5ZSvSPONFnO7T9aPi
rNlk+gbt25163RtU7xHBfVkWxAsUS9xhoPk9vh3+cBWSxUSw+Iq1j6qxo2SrPcgWsFK7cnj7oIQ1
KHfWwgwDDHw7u0cKKPtitZmJGxPWi/VuPBDDrLp01acrrqACiRk6ZFRmEB/Ot+gEqeIsy7tzabXj
NRLO3AfVdpQ32QzH5boGFEyqbOUr/Ua0UvktMz7K9DsSv+9bkQ6IMU5rW4C4cdBUOBrA6SQfKIZb
mWCe06w7m+Wlv1/9d7KNePJSawZx0lOoMuhf3Obb6I59cUlIxUs+7nS0n7Pq+yHs5NlBT4+xdiBg
fWwPcXIAbVt89+ywXffQMaWmmydrTHuSrHBs2n3WB2iQxGI/vtjqYe02+iQ6YvRrfhA4FtUO2DR8
PRI4+dqT6FZeDQtdcUyvUp3ST0oYIjuqxsuGYwPqtj3I2kGH0/hVJJ8mLOXmMruAXrojuIsXcjgX
m0VUeeOLDpk5z+dOY0aDK1I8mOoxvJ/U+0l4niAZDSuhX2XllM79wE2qLLtumSle9qWpm3vvS5zP
sxU8h+EN1Wv2Bevhbtl5+96qG5s80bSavK8lP5eVOaz6+7p9rBGFbPvnJvpjLsoX7nYmfty7t1hx
FM0p6R8Mwo3OnCxdicbkmnw+ZweF7yiR9cPxqkjv4+qamoGw6e7oNVcJak5hlbF0wiVYrKnj0qAQ
Ppv4U1Dei+qdrrTaPqOglzdh6tfVuiFTPHeEGJAqkUnZzee36ZPBd3o0qRjwEeEIH5z56MZJYSsv
mXJR7lfhfs3Ta6Zeuv5cqydaovEodYeVi/83hcNq6yqu0t1gbJp+J4asMk99ejGaq4fldoPf6nGs
0lPXnyrlXFbnxjxhgQgT2zBOnmOwJndwVCaqhVK0F7wnzaTi9S9JcYLKCOtOTNUy//esRlZ4jobs
YoOCM8oWrbio36jPTyWxOq8N+Cw9mDFd5CLE91gtL+D7ua1DvohDPsUFaQRJFITWEt4b/1Vz/TUr
urj6uZYHW14AEwfOwN4KmPhmImkoLKhQsE8Lvl/KYmE5WE7RhhI2iv4GSL4xWX9aMHbi8tH8DeDt
OhAVm7AJHjNbYRiL3ZUgU5ouffFEYFctWaORsTN7S6PPtzXCHRi/4QeSwohzYAiYjNTFthpROG9V
3UH8cls0FFrbepH3S1TtsqcPi6yanNUtQTPxXLiQ3Rex3mktkGe/zUHMalw93MyjwF7Sdq/65roz
MjJDd1QJTIVQEN+HOWaAZ/N2DctNhwljDCQzIMSy3DXibsB8XO5cJmHLGo/TUn98NcInctAi+xjd
221PwFlbbZOaZCDIFuusWwuVX9vKzxCjnt6Xt61wmcMT5O2fcQDc5v1rjgD5Bm1t5OTqvHos2AAh
d6YqgZDTSSREHn9ZD0QCypemv7aETzEj8zRux2TpvyeEqxZrblyefIAaxlfafv1+prZi2HwKAZ2f
CuMwsynORc1VTBdrUAPxIZ1EHbfYgyEjnCoVQ+O14qIEafOcAF/6+FbF88ac4gkKknxi9gMBStfJ
EneR67XyXJERPUREnl71P7/xdtk6UhcDgwt1fcdcRY9iHEEysOFn9ZKNHht7Vi9YlVm9cGlKmLJ8
GpthUklNjU2Z23Lor51eDpApgXPtI2fdgudgw8yzgo3cQKTMBdcckBOwX+nIC69WdbeNnjtB2wG9
jnyZo55VE/dPY2ey04fHwHIVpAQ0oq9q/SkGprS5yRuh9dFwVwFBAak/dv7ztq5FMAH+LfT1NMjm
YPAZdAaNts2eu3oBCyOLfFgY4eADSGXE5OXEhPBP69y1j67+iG7vpKcVX3W/KHsOWBrT+V1ZNu1c
E92M/ElxApLl9+nvJrCmsdY8p1x/AkEKZoEM/syuH5L/82ava9KepZU4W6M1AZqf/ivG1jADedUC
UefIR4yNY1hYRQpSsJXGPdmC3Gc1vSw7OxutxPTCFB3NAiE2bHtYaK81O+lBbANw2eVkeNOfnZXS
IW20fCkfVbL2cDgv7x/g+dgze+nNqVLmr8sZP75VdXkrLPb80Lue1HkYkUCGaWulX+s4tB2Gkriy
1XT1O5TET/g7lBzxEExjSQNHKUMXHKWaK5uuSF6GrVY+4aQP1ca5nZsetiLO32xeaxOJ9cE/9QRj
bU03cw3TyfqJIVdwf1L3JnsRA5riJqbVlHaTrOr5zEpQXk7yHUJ3Ot7wcs93+VcGN4ajPUoXvJVK
MX96aukKrLMeW0dw9O5dvL1P2e/VNXL2VULUSvBQg56BiKMa7xG0u/hitifF2ne6W3UwmqpFyhik
tvkwk8IRXgZRYhFO2u2Tebrkd5imjQA1B4t+x2lJdoUji54KhDX8ose7Vq2N1O0lSmjYZgFKAaua
rWWehiKQhsDhFDbIAeo/2uaLBOxXYIUmrZgLR4FkIKi7kHfeKxeEPzUTFtoHAwH+ChY6SbYGfELU
jNDYOCpUl4O72iO4ztIj4obCAkMy79EDlLb6AddEeYU2kNXzzIOw3/Y4jhPiAw8D+aT2w3nyQVaI
mwYoQZXb5IFiMBlj3HCefq923iQErrczAqfogNG2cLj+CYDXT3VuG8qiI/FlfkGSgJASI61JxvSk
HEbpNquWMrk0tvC0BNDK/jDDssmpGbZrwfTDrzT2wvu20La5vtP7vV4cbq6kHvOXElV5nu7306ig
szpAYyJgGOKuTx0ixeuYHnjyk0Msj+77rtmKTZBAx9RcU3TWNlpU+AqPyjHQaekL4EOjBqJ5CWQ8
KU9vDuQhg32JBZcgjw6abnflRt4TK0JSkmRaXIYoOX6xUqni54r/ANt+20hzLHOAIYx0pdMc15c6
PUc12wivvh80aYtUaubjz9Gfp1G9GtX1l4sFTdAYOPaOXNtGw/J2k4vTwbe+IbM6J/ZeJS/ZywXP
pLknnUNgk7Z8khwtwEFyoPfX8eK5f+7B2UyZpBEBA+aKDTjeQonOLZz3KAs7Z1gMB0HACeFysD5+
+E4afpVtsmwTZ5voOFjEJ9QvLOKMAaDuz/QXFrH3FZ2BqEe8Sdl55ATs042gu6Yjzz40HtrnplI/
O0KD79+/Q61H+kVskHpHqL0jBLV5BNwwbIVneAdZI7mRnZP4EVIyezLv/boMge0FR1ak37tZtiur
r97cRc9jFJ/l5xUfHTOqaMOmRgw3Ll1qWv6R327jR/78nBGDTaijGDwdrd5L0Z5BXM3n8W/G2hjW
N3U1yzDvgGXwHnanrm/osNKt/CQhcJ/fjjk85/7ENwKmm8ybxwiQ03jdwHfjdpLWHlk7bjT3Qp8t
Nzc1sIRYfLg5V1tqW7v6ZS/JUXzFyyt+nWmYgtBE7Y74k1hpPb+ZQjIrxs/LQIFRA/RI0zii5jC4
ANCUwXgTQMaty8ruYJBhVm5ApUyrtAZCRkYC3JyBZvf4HIrTWFzuMpp170r62g0xKYWCa8i22k1G
Y2L+9EWXB2a/XcyyNeUO/69x3Bi4tV3sxlJ39qFFSdobtKhcf+v0t6h9k+d5haxwp4hbqQqGKKg7
XzLWvbrK3dBkoroiaGimrCVzavvqNHjetze3MacX8SkeiuYoELcqHEbhIE1yJKJft6ka/PnrmbBP
ZS634qzUDkm31NjxI9xQF1j2se7m3+HnGs4pEs2BnXXmZWwaZe+/pLtYhU9hhiRitoNIreWfz/a9
UK6mbfJigNvFhJmvdqCHXWQFdNjxLOgQR7GDixFxOeM01FriV0dZGv2FVgMwlAPlZSuL+yeyGMB6
nIrwU4agfWUH3IkrL3fjhBBN/FFHtLRiITIfbtsotGNST/bQE2bQI6j75NXT+eXivgMtcgVWUd+R
+VWZX0b8yWyiXcnmcvz8r7zptH4IBcO+p4umX6bOrAsKEz8TC/GQAXC2r3r6vmmrH7lh+mXKn+Ps
QzfeO2uyMg1vYMQ63bqxY12SD66xyqc3YMpfopwItD+55I/o/+cFDGZ0iim5QIQLGRAAdhgXlRRt
Fc3GsaxO4zw38G9+I26p6Ab7z0f2IbRvTXMRXbRadbiMuR45uysENGUznRptM2FtwedBDGiTJQyJ
rYx5fDmLV2q7vt/8Nt+AhRUnacT27oylH4/+CF7a8DlKfqGq0GgVNg/FvnC6G776ZRmvMmN1S9dt
5FeRrxv+6i/5C7YzmfXPav+7QtHIf3WvoRZad/nSOjHSZmOR3j1iTcPaYwgWyU7O3IfRwQgF14Yr
hPjp+b+aXCZb9/9tKVBFUYVfpMyAMsj/M4diJrRj/+hxiemvTBIeodHcrJ3kQRG60JGiIyFlncmS
QfcEmhVmxlDAmEFCNtE96iQ1WZr1EgxoyDB3q6IrLbeZuI2EoKqCWN4o6H09FUQb2+Vusa040izV
JkY+VjZfXx1FUOYNlG2GVaOyiL3nbTn0S+wrVI+Pqyi9VY8Ptfzspa9U+jLFLzX9wnJtvt9u7+gQ
FPmT92aMpveGWWE7PxB1bt2TKf+ZwHBmSRqMIUhi9bp5rkCNQncQp0kxY2JmSkwTyUzFnII8dC/t
LUsXVyXKwMGCyUXyN/NhVl8E+CoHqT3rH9BGmKFOU9hiJ487+8qPdBzc5v4x6z6xVGvF+718D+DX
bwbFH+6+xo0ZsE9gmKM1xDFM65X2BVvBmTIrFvbvLmGGPOmlQkeDrsI6myexhwrdjJao0IUn8ull
XGEAW/UoNIaJLIAKPdRWVbkyoXBGq9ZTOk9iacU6npwt+2m1z0v2vECpLJJTtcbbLLSnKXQLyr2H
JnaS1FeT8B/Up4MLc8iWSus5I/QScjZThzrmf/Hb/ScbUeZR00TgiKo2xZz9D79dro9C3Le6PiVM
UAkm0Gyiwxu1SZmxW9rSR/GaS5XjoIfOYbpUjvaSatIYyI3PbtfhwCIJ7Ff4q3wjjlfNoC+mbpkq
rwMMPVsbDaC3jcAU8YS4VERXyltz7m/Uvm9Z9Dak11G9yGBRg6TZjKpfGOvbDQfBFJVSktkHwGqJ
Kmrg7aWlzTeIb/suqO9IoqQMrZtfa0SWbxhyGqyslmrElQtFaQJyYDNZAeRArETgEmIlgBzsZKVD
x8HPz0dZyOCZk5XFBGz3TXa9oQEaQBsyhS8tZpO3Hqh7IccW6ETKN2WR9Ei1ETBPCHr25XfF7kF4
JH6Cn59LT3Jca1rzqeXGxIqMigan16YCjCxukk/MncPtU7t93uPPYFbCQuE7PEFvZHGC3jxi0MH+
zH7UO0MKOqL9ho2YbhvshdIhTE+JG2ukoTHS30fmPu+J7dsnxaEwCDlwpcjbK+o1rq+deRHii/Cn
ve+58GHJUBADAW3UTUVvEp/a5n+zbc7+0wSlkpTC/wxJlGT5xZH+Nz+vONzENs8S3ZaHTYqUnzhE
zZNLm+RR7rQ1yrU5lhYMFU8b4tmGuxI+DpJznhzH0WNfgSiOgaAI+jeZ8BKBymNPRGhaTxGhsUKG
wF62H+plqC9P9SSNcJkFw9MIHcCBziF2W8gPuIMTdU2zhXaym4s9QWVBraF32Rn9ngSyxDGBZz2X
irqcVF1MFNVl9CSLdmlmTHDfQuUq833TeSVZPCOhS4iUsH9IeaIiW36LPC+Zt+MomwLGXwfWDZyd
5A8QDx6LHrRtDv4v35p4uhBZvpIdgT4ROubT3B1cl02KHG40IteJ7osWJn5+cRdJOyJqJdtgZzGs
H+VaYhNJ0Sgt63SZZ8Q8OOH9UBT7KCf/mHCOt776zNPvJPkzDpgJT52KaO00Y4WlHNt6akae+h4P
WFRdu+JM1UtWFPWIsAR5jj3y/3+CmMr/47KazQxjppuKBszgheL7tx/9TZS0VldN1c6/NYpncF7m
7gbzKnO5zomBhWyTBZwrj9sZPpKq24VHK1piiHLWPfFuo/Ws1z0iCduA5gEBbKupa4TKoCyaRcbs
5i9TOTCdeKgY7G1nsk6VsU/JcVuiqFphQ6B/QxHLNhpk0OBpamKD8k2ED5xH64YLU19kVvhTuBfN
NWwl/3sPTZhsBq22jlaQX2RlYi6ZodfkUwSZMVqwE5IEFyl/3L7S4f5ckjjQMo8WEnggZAqZMg8R
NJpfE2V9Sq9DY50RpQsT23HEYTouI+T1jf82cyrZi8VFM3g9WTL6JN5/sE3m1GCqDadmfsF6AVG8
9otxkw6BvHjaIEFzyYFKRzc3rdqnMEbkvZPzR+GSpMOhDGhcPICAuagGXl91LPd8hQqwWwo3gHCB
cZMMwcySBOxVu4E1QHG6LTOREdtaNCG0tvZEHEXFzcjRtIbQ7XHAbJIlLuuQAX+mdKhz7AsfHncY
H55Z6czqU8UOn1uadvIMMA9xYz1SO7ogff01zKw4nAibnv+TUYTBBENQBRPL0j74UHUJHsrvZNni
HHg4xDdgygGLOm7UPLiZWxElj7SHwNikx3SpKz+bxsWYNbJ++Felg2mCSkcHMIaaXH5HuhaujClX
CamXr78ka6CU6YshygM8vbe+adVioAsbQ9rgGAj5hWEtRGstwwyAIDZpYS+sdGAzyrrPN6hvlQ5B
bNFtCbMuc0vpdrL2txy2Syc5LJOp6Ce7/SGNbag+MvvnByEl6t+bCo95m3+l1aRVoQAyWnz4h4e8
VYt9802Zg36RyCwKnORYGsG1/Crv+/6xuwOKL2R8fxbJX5p5yTakqTTHWX0chEOF0kjfh91ehTmj
bLG8PyZGGxw8ZPxiRSU4JaMA9eXrk7PL4jLH5AuslaX5PINujg78l26agAHcNA6cb79jeGfHt3PK
t4D5fb6LIMFzBM5/7oJHxd/qLiL6tLtgcjDav1XFyDJnzI6KTekmPIPtssL+MCxx7S3QUFswCLlb
kTuk4mJhunExn+RgOubdA6ki1HkWYDYXJSrZNpUSIFY1fOT8ybVpPVW8WeyO+YuE3rBVNm0f8Bfh
Sn7khR2y8ZpZC4UgQPYGg41WUndRqiHi5qumpgMkltrxLjljsoI2RACmFXeU6yvEQlSbqNd2KnGS
4rp8YWWVeE/DC+bHCv8mGKLN6VAJOE/VCZ0O4hbLp2g1Ksuf5QgnRDnyXVHUxYGEZE2aF+QaPoJc
pOYtRwddnzO8WLZxeZaqo+HEm/ur4s36BdJbpJooi0Dtw2yOBK/2yofVsq+K0ENNIlvjJHJG4yVx
7jYRmwsN3hwuE4YtrgKzW3LRWLMa1/6QF0n+cJifxfSgu1AeJ1cEKlzoTfM6WZk2d7VVqTv1Llh4
vkfy0yPru0ODQzoz0FXsqNayhRPabqSnf5utJtcBJhq/4S4DLthYMcOoZGXgzDS21oIiCGQZwbTi
adTA6/8osxUaj86yuhdqXuYBQVYYWNofSGcYYJCnyu1U0I/JhgePVQiKekomcYtG28Xp4YUPO8nc
787+rfOh+bLh7G2j3MNRuaVHyTzO5JO+YPGhJedOOfWu1i4GXppZ734zDq4n+3pk/Ddh57ncONJl
2xcaRsCbvwBoQNB76Q+iSqqCJxxhyKe/K6me746LmYiK7mpVtSRSicyT5+y99q/SdlYoK0NXorvM
l40xeYmQeNKcQSpI8qrGYy17LaNd0js3CZyrkb++g+wfcU+i7vOGVgbonyILcHgveQrKW0nnlBgc
Mz79KA+Id0aVYxYBz038nCIVpqvSvQQlrfOuxNZcixIa2u4BXKbZI1AZmn2u7pVZay0G2KbSgogk
6JmqAkxpPhJ5hZbTUe8bdKrg34xqPflkDs2dBvbLr9r8nf5CimGTcNoIYQkyUebTZvt7Cv6a7jWz
eD+VfFKLGAU9JH98R/Shk6KJJy1kaRG26PDnfMGhnz9KQVdzmsfs8RB4tbqbtjg1m2nFe5rOyhlB
zlEMVg+ry/rZb3QdfDvIja3Wz2rEBNoiZk8QSbVuXB6k18GUA5MVrPkduE/irGAoPXZlso0emzZb
f4Ns/QftzoGpe6b3DN10DtbNWJLs2y1Q6vTbdtjlz30kHxi/lJyBPvHUTPAJA2aCPyC2ByO6nlCY
8Qt3u13OQqaR5a/2d0PLAkaUBQlTDILpCNqc19MKClvKbChAtrDrHDJW4Pc6Wokj0ycYBuJwU56T
54G/9FI2dJzvMhuN4uI7Bb/9mOmqhxmcUD9a583XsNe9QXLLqZlM+YzDkuqpQs14nrRekS4pADCR
ctzjJv/+y5zUYhxA/iqpS5hPVc5p0W/if7t36/t9pTp0dxEhrSo+vYJmkgRLQI8BTVJYYnNapC3p
Czly0HmgeznUwDrAPCrNgyc+UsmlSWVVR+Y4ysKYdigJjjD8qUxMoGfJ3o7OODnJDWIEJDuBKs1y
+HvoeifQ6VQs36jfSM/8FrW/eeqHJYULY1jp838vBP8HqpWimZCYNdk2uUfCcPnPIIRJHheZreOn
701EKYKUD29Zli+geUQqAqbQZljWHBOpSBaILuD2ASCL1OxMGCLz54zjXW3QFHpgAJj7mtBfB8yk
nmyL9FWqpUbEzgRe8XRuF7KCsLBzuzApMxldaNaRwEVJv9moKPwblnm4xPgruXmC+pDfqI/Xa4Of
0n5tQH3IMwBCmSroQSF6S8eIYZ2u74zocxJMGCUu76H/shfaFG9OSswBOMtwpgAbTQTB91759ejD
r0voUJrMqAMNZOMjGJQAc0m0DPsPNf7o4w+5vqKWMxBhK8f8ecivCEjvMWkKW85Obp+7efyAD8Fu
zNsh/Hn1Fwl37WOuSoLJH8qXF146RgkeCCoMddJkRgu3uSE3BTBrf64m3dkaMOc5KdtahIMOuTHO
G2bQYCCNPmCv1eQVKiydr7dFYLeah5Tj8lJ+utMdFiecdsie0KzKc1I/uM4SEkab+NGfucOALQdC
pz6nkYq/cm185czX4Dwz5AmxTbiy5BMMSjfFIl8hd5746kSKciyLloqZIwwW6swSq9YMCquKVO/f
KayG7ufJsiL2zLs/CZo869lFBRbfeQh57uGFHA7VvpB2DVqTdDENvvmGH5B6jZIt0cFhuyMFtoy3
srVGWcBkhT5rcVhcwJXrJ2aeE2Mqd+ha/i/kh6L8D7dd7rkqmaAK4aCK/F/4bUn2mJRZ1YcuEvQL
02FuHYATkrf9+yKCabHpdWhbqaYj79KlxxezKaTQlPxoe+agigI9Dip5hfderxzCStDIBq0qYrEq
UhYk8aBbJdkL4q5CaxpeNbBJbd13zg2xxf3BFB99BPDMHdV5QXtluCooJjE+0PAHOghYmzMDxzsw
l3eRzFCulnzV8u3HUvp3fNYE3YoqhrZRsXz+Uu7TOJmGk6NuHmTEBBEur3UCBoiOiivDSAVr/8kF
J0WZ+A4y5f7+XMaYw4ltmAuSLk0y+mODEGUNSLxLJnFClNUMPph5+mfv4BBUJsy87ofH/WD6Rb7m
8DBbcXjU2VqxgzBdh7bbzLqFySNjOiP/TE7oggaBcWF3A27A7pYQaM1MnnuPR3QYuJ0poo7M6d5S
4xgsMgQPMXn6kSmT+EWCBaAKAAz4bNmDYjclQs6/4I8s/tqyyAIpy4193046RztEIc7sgI0yIX5w
jWKFayQ7+7Jdej+jvAmzfjLbBdrah4UBSB6pdeUoBAGSlCd/14FprMRnQUVNifZeiQSMVuQ6ZKSu
VJ49ihExJoZF8rtChqDuzAQVzvKerFJRY8D6EmT9HMYLXcGfVrsi7nvI6s9PRKcpo9DKe5Vrfnrv
Sxcq4wXxbOBaRHflhQ6KjdGCBFY6z+WwDO8MeD1s+e00wqpCxTFubGs7IEBZYj2HCQJtQNl75biF
AwwRmBDk0NUNIbHiJajdvlc24/bOLVRa5iCpnmRVQOYlJNM8Cif/SItB2DRuQZyskPc0X551bmbl
QmbEsk1IpbQYkwjUIVAmcA7MbykwpkxPV8yW56P6hSK8fdHz2tTPrbGnq80aLi0XFH83ndAK+X2f
x9nGTDdPfd30a7Jl4nLFxFXn1M9d28DCvGoQuwzYlFCd/rMUbEPsARdGkI9im0cHuukyXQbkbO+B
thcgMjKhkhR0C0qkx+GyRU5zuMcH8A6ZPmNUHz2/SuVXOg9dwtj2g/WhZDf6Gj8ai/KJL9X7/gbY
3NVHg2o6/U32UMgQmU09owkoYhMAWmj1jK4Ab10ckhkXPJeJXkERIz1NmvPRR7usUD4xWviqQ7SL
n3b0KwEL58DG2BYkmJke0b4JQC9HyKLmrQwfQgiz8nFu4ufhOoKlB4FFN42fOyU90iXQnSDQPo3n
+odfAwnDouYkicREseoFtwyGHM/P7OY1QD5sh0MydwZ5Sbg8GgJIxnOS1HLlkkMGfm4gzVblthCN
XUivD8jCIqlo8pyNNEl4Ch5wdPTfPF28FAabDrf/7r5jRoROpgvx5i6A+s26ZYzOyF4y/VeY9Fd7
Mzrw/o+0BqNLzx/XT9H7GK1tJO+HJVqwdUCEwdt7rRVMngm4XFE2DShKyrsjaYEN7COf2ovGw7WR
7kl9EL2ZGI0XHXTKBht6KHpsaGZTttMG2/6wSoZPJnR2iSZvWsEDe0+ekksVLjU9INFnVFYe8e+a
1rqqY5wRqcHy0B8uKRLhGRQLoA+83kXqPLhutEv1SANklC934bN7zPAl0VaxmgNvzIhdUOfqKYKU
KNtX9GPoO7k/1IyJsdD2g5uibbfXlgUh+zaSJCLPUW3AKyNbz4Lk6hQYW1e6N3LxgzRbBw3jdegi
slN5LaWgvmo8nB47fq8wsX0fEABdkEak4kX/nIJM3k3FrYwFa03a87BDj2aAMY+sWYoMGziWE2Xr
ySuQmlVurycx/3nMk7O2J/o8IH8big0/ORuQM7k24mBqZv/h07PAqYnp8OHXgteSAi1JF7w8RlSI
SO5Ixva07rQDbB2CAdsetzyh0Oybrqr/kwkCcpkLhDGsiGcU30rv1shapCWlMvgp475ZB5TICqTG
rUVs1WvHY9qj2M33vDRtM0k3WYebaFPna86VAQ85VES8cPJ5f6HTyENJSPTQbl7fbtpPOXjJD2dl
ROq2bDfPQ8Sc4S1gqKAIzqk1eVywQ4v+oUxk92vd5y6jAeZguj/Gy6gWQSq1iS9RBKkw+AE/RB5Z
hli14p6jEaysr6OcRtKqAGCaiKhpmFLIObcxrWisD/qK04DtXaOVI4AubTiNfSrcm5f9hVQDNYsx
i+6sqzeS6KYj1LW2MnBh7aA7vHJK26YWpa0erouKiNHNwC9YYf4nX/gaa5eMfvl4brVTfT8q/eEe
kUSaJD7yAqz65LI53TKNpgGC76ncTPltQsIlmzmO1XH7Y6cr7GNFdJCrV6eJ7Fl3DwkZq4yscaQe
id/c6PRqa9J1UOiwx9Z+AM+BpefK0C+Qu/TYZ2bsfVB/mF7KWzVZTWQyZW8MjgDtpADwg+JNJqkf
aDVWz8cK1QQNMOE+bY3AJjIHqQ8RLD2l0aTbT5pt0s1YjRPx5AMVcgCPJPKU+Qb1Q/SbaRqSU70h
I0soS9F4QiDTDE/qznUxJY2Sx2LFtw1Wt5gzjeDd7RuxQuFrtSQUvvyIsvZrsI95eo5PBTXCNmLc
Le0Y1BuNMwvMU8ZsPnQjc+Lo6u51nMSrRkBMIUEoc0QzdwEPIxlXW5ILl73Eea5VjBXF1+Jp4J7z
H8uzHFniQkb3m5IXT0zllG8NjtEDtQSyRXFOcT0qy286ou3gjfrXS/3zoooAVvYaN/WUOFlyWX4+
e1vE9NMZ4bu8oBE1GjsaEziKANSsTzAiUPgRlXoDQnHyyTaZOGNQH/y6+629QRsJbzV8CU1tkjM4
g7y3nDyWsDCegComS0NZ5ph+O4FdrU7GZNrb/ifMsvCaKR9j9klSDe1YkAKHifYPXPMBX1M9terp
qZ6AaZQqVvNdW8MR3L68Z73po03Zr6pXkC3qYkHeS4HPF0gHXsQXeJZZFuj6qiMN0IQVs9cX5EqX
z31Z4dk81ghWD710SD4Nl/owc+BQ2lMS0+VhFpEOm/1jkFBiEdKN/U8ZYEeIkG48Etj/YqK6gbic
RvsUW854pWd/7fRr5PAQvXmQwMch7lixgEFqHeEgAb3FaNMS3vYKnkAlnjTTl5EWgHsE5ZM7sf5H
Nr9kxQE+o1sLCU5z78YVPwbaHnM1pifKpR0hwXa01mVBoukhMY4v9K+Ty3i/YbWHyP6Z0N2Cwu3+
dDda/JTVPLmyZRCVpBFHx9W6cy4eWUz39XDVac54Kng79RgT6N7vi2w/qAJ3lpF5+43qk8tRLrZi
cVQJXVY9ZUtHIeiJDXWC81SbiUIYP350oBJEGBfxFOBAIwE7BCCNxI5NOCFPAKWgS1TROik32QWc
5mhvo033d2x8m44Yc5GGfAMmwtz8kxVSQribgLMAWkfZAmkIGYJq9OvZ/8pjHIu/bt6Peo0yooxJ
ByLqCGP+Cbd5SZrZFDFhgcLzBG8MJNkP6/6Gx7X2e5iV4ZLpMkpBCkU+OY0DxKLIH3iQ5Ft25aWL
FonBbjidSB6z7XrAZiGi1ZiQwEchjU0RSe8OJyxJPyTC3gmCNQIpB1+5Um9JcSyLo/K3xT8ri4C0
XFtt1ziGO+3U3Y9xdpit48S7c0rJfpL7ub2AKlwidi/pgs8gDRvuC8rWfa0YEAe35D5lT5H7pESs
23Ygo8mh0nwIdFncOwxTJozgQYNQiK455CiiENVEJQ1QocFs29+y/lWUf27r7FdW7R50RhmTSjup
IG9wyvJSGdVvyaX6VNykP4zpoYz3hbylW9ELnQ1RF89ikbAbGn5q+F0eJM4WJrfUb7NpTTpVTqrk
WVbP/kkZT343noYajec5qgmjOpvpScaGK/NT2+uP3agy5dxUwUtZTJC2vSNxKmlucQWpfZLPVqIB
S3g46exYHo0FH9Js2t13JN1LkzFXtb7OU5hubyvkyNXVae/bH6kaNZ29Xf0BRlHIgZYgMF+mqu/4
KJSi5vOQ9Os4X0N5IQEj/61IQUMo2R0bxuIhgCB/iAdS03V634y4pmfwkyb2Fd5+2v+S66/M+OqM
r7j+dp2nfTbsM4mo+Wds3SbRLWnXERlD2mlyP2IGK5QNCpBzjFz+MVtatddMexeouJWsjCNGDbqz
uPPozpr7Z7oiTqjzQEDwckH2Gj/+zRnuQIz+McE3uANRM7M0uZCnPtI9ZTHvJnOAMAQkDnhcoebu
oD6UUpC4qJ2doj9NxoN9X+rtLm43Q0Hgxr5DoiBsoVyrVHcVLuiBl6CBAT5OQ+Wrrv0H5TzYQO1X
LH3dn9/R0rRPCSl8+MAkRfSmiBZ5TYIMPIEiokVebWAf4EZg3H72wrjdpV7fX2TzNKa1QzRSwij8
B2lFphQkCvnlvDbOnKHL1yHrF8ZE5PT13GwXvJqe49d2UwxcdLtXFQHqyjwEMsyJaMxiJN4RJcCU
TMRmFY5rw9g83ziYu3yw+x1oISUHf6PEItiY5dm64xug2/bbCbb7Yv8c9+247xA8gHhgSrz5l2G8
0te1SYrK6s/BUkQyA9Z71ueL+X5FH2hZusil1YCcLcPCpbAqh/UdqdiwttGJTKtJgH9fkwNiHw6D
vpNgpavXl3xuxdxmg78VmhAsg+EjIiiD6cwu6ZiWChAIQxPEmLW3YqjhM3TKBvhgeDmdJ3thPqXz
vpPDG2tebVY1nDtmwxL8rHTT5IKIFJUr3zFSJ/YKMMp0tvWdTO6Uuqk0Yj6CSR1oBNJjQRU+yvQ5
VSuXvp1TcKYfR2Ry1TqV1m24ft4IWJ8bzUIjooM6RdqtpqR3gi6J8yUNO4XIw5Dz4WSGR5x3Tw/p
Uwq2IxN9ulym8JzTp0P6BLwz3typul87Rbk8x6tq3NKNgG+RJ9YUgaoFSSW0MXQQzdzDJInuqnuv
qUIhyYaoI1fWGJi6dfwd8XjWn3gIn8qxhg9E35M9A8t4sqI52buM/8wUAu6WeGkABaaL07OezPmw
3LiasiGNC88s6ordPCU2Q/wb5EzHQfaEDTHDk9kX85FUR2ArzYxto11q1T43IY1OSWIOq1O8gV2B
Iv+vUovkKugbqPWU3LVMf/x381Zeu0127SdXdXKdTK6yq/51Ic707ii5cbwF4X6nn4IBbqFQtlLL
lRuinQeSp44rG6kO6W1riFI6jCrbCyly4VVWKHEO6XjslBOwQyzL49HIj3ccZIUIIzK6g0Ss9aZp
91oNVfYdR4Ty6RVo2jLtg6pz2KS111JSoW+ttr+j58IaBZ1eols6LfMg74IQ3aON0Z8AHFwi6yHb
vB7O65pkHEArmHUA61jVYytWNcA6eNAp4uC1xWqWEIDjcqLzETyeBOShdHCZEbMfM6rDmt5zc3su
SFJ7kFyS/33lHmByDM0T1+Ia2ojgoW7i1yhkANQkC4y5yqKGJPPzPtlgswJ6NrMrxgPqJJoJIgZT
tJqJMkIDBztEdMBNDBczesQ65lz/VfijssCerGxMc4NJPmuXdhGAu0CFnct7g7fk5fHUyKN4ahLk
0W+XsEL/7RCyeGogZWgVZWfu11Tlm15fYttm4UJZh/nFgkPSsSopiWGD59OcrVq01b+eFOjvFZ11
hPvwEabP5U1vDrl84lDSDhPr2BM0Xl3SXzxSMaj4fIkJq0ucKHT0BxO56yO/Vs1lvISTdUhvBItp
PONr/hgrfyaRYr3Cr9QDG6wH9iMWY+5SBRzb5Hyd4rakLz917n8zQl3BRf8tYvT6nkSuxLoL1zat
SXvzBAXZeH19UetLFJ6b8Zx8m0t3mjMV/VtLG1WGXLbOkzXi89wK6l6Iz82L0i+TzreTZSzB4w5U
e9Wa60e+URZKM9eegYFanXShRcPaA41IF39emnN9XCi3ijuAIgywECnkfEmXP5b9ypHdEIthf7wW
Z4TP2IdPaXY6UDVr1364DITklKvhnTPvwApLNJBVguoWnhrVZ1icIaawuunBmbAdcPdFnATLNg4S
CEeopmkvvJEaWvExoKKz3o+bvYW5QHKfxNCW7hfh8ZJfST6TCMvyk5AzCnaBY1jnu2M4I07AJZLe
BuVHtiopLjPQf6u4W0nZylx2K7el+RitgSiW0dzqp8PAtz9FcNEMIovW6E/moe0X6FVHbZ7KU9uF
bBa9UwLZlCxrLW1/4vAMRO4Mros5SbQDUZ5TSAANIFm/CA8a3sUduYLdB4NpEHXIPZiBM1QvsdiH
S7z4cLFI25pU7nWH5Q5pPe5fTLZ8QCPd6eWJBDAoyafwIx7+qMO3kXxF5yo9aeRQ1cei33e6GzMX
xEjPlI9K/kLBVTE1JiJhCCpw7tVaem4crXPmq/u7PHtBKvGxz3OMsBUWzHyZOPhD45ewsEhdz66P
905oT67FyZ2+jJtWfkC8M2/K4xY+bhjnx0tNXFt3q9qL0Z4Q7UjcPWdPgy74NExnVT0zRze8At+4
I+QwXMlRHLnmdIZ4tlGy7b80jNlRupmId+nAmes634DVj9zf/u+7RCd3bfebrt9qnQcAL0dScCAu
Bj2N7kvWqirWOcYRa8X5HZorwpng30spBRRt9C1DDtn5uXIISnKqXB6YcMQN4fEWSBN1o/AzSv24
9VN9Gh2SjIuRX2Z+m/kEkkoSMpQF8Ahpm9Zbrd6M7Xo7cfrWSxZmuyb+4YVaqA96OCvj+mlsHsNO
XfAC+l4QYV86Tj+Oh1MnoHPln9KifhBPyFPIRw7Z/QDXBn5oIXSH/ity2LfD9Et+fplk5IIF7D7s
7AY4MFqrdJCNVQJ8pQ92OwBo4f0wvg6ojORsbyF6EVk44cRHrMgClagnh3kPGKwOIAph3uDA3AFs
I2nzxzzy4Foh7dnZ4DlOVQnu2xHuqELzCZ27w/N7sIYjzmcUuPOO8dJzhpFDeiCupL8M5GzRKhcW
6KqyUVJsLRt32+5e7XSaCRIo6p09T8gIem8UWiuc8sV31nr1Y6Hni+4U2efVKowPUGzfduq8ON4N
p2396eYhLdDpsJmqF029WPY5C89adraaU3U/NtpedV9sZbKvkvmFIBhO6bgYYz8yfOyWyaIaF5PI
T0ffYOBUL+nOyYDzLEctfj+K36H0W4dR69UyKhG/qc6lsZQHprmHEubf+ZmcmG4wo1AxW9X+T/uU
EQvzNe+ipUcCCMcNjbqSuDc0PpaYveDPggknxs4dPWD0ALCqEMLR+2Sq/cIoDsFtifmLqV2IIN4U
Dq8Yi+9jGpGY5ViTZa4uK2ca1wwxtypfd5PhfknWzaYpHEBGhrXurG37BrAOyZkTiJSw5wwHUlxt
pqRBL4mHyVRsEhuL3LfXJpHgwPSggSckA4hsaGhBtijyVAIwr8XkrLSnibY//yIOM2eQ9q9BbOWP
o6/US2ICX3M9XjDCM98jPOPlKb9bDfWwf1/f9X/iMKPmCotPHZcIJ6uIeGhOLsdE5HBfeQsSQKTn
wUr3DUXd1X4ILqn0qZkbeD+jvOoQJQIBfszo6L917v9qW9GAoylWkftD7tVddP46sBjpKs5WClOG
bPXISDBzPmM8RquXFMCwrjr/x17ZFx/F3wEKY3RKh4Pa7J7xJhw2jbWLlAO0vIjh3opEwMrppa1V
8W4Tr6pEwVgsddkfwYaHHMRzNVksN8ysbRyrHw8+CsqO8N6Kjsw8o7EZ+6/RT/F/3aTJB+lireWE
ry8z+TaGP3b0Z4z+cGOSVdIZDvf7QWdzdvLuI7eYTS94u4KmdNPhY2hdCx65jjf5jIOE50kPrw/j
9lI+HGpOVEFaskISREhchk5Y3LQ29BDARP6jjNKiXz9nIJUIZyCVPRqgBgEDYZdzJf+cmDc7ukX6
5f5y1E2LNw/1R9I7yOXUWpR41zmlHr8F1uY7TX6D8DaUZ4HtJOZ2Mme7gL3Yj4c6dfKRuTrXe8MD
45lFU2i/6K0A9A7M0Pi+QPAhjU6IWBSCgwi/I09Nutgp3z19qjgA1Wvixa7W2nGcrHCDrYSFI2pw
ic6wrUA0l5cGIcsjtOJgCvKG3CmP+BpzJpEhjuwPZy0PVQl60n+Cx85QRROEwz60A6vDdQuYMti6
H44OxyeHWduIwww+HQJtBwSRwlxDmhKJKaNGG6cwMJCF1bkrJSuKC9CPKW4FV01xtj+U08NyUWvn
L9coVl9fwuBFKVkHpYzGrPa+rhUWczI70yUou4ZwhZ47NG5ZLEHgfaiGnSIiKtgxbOYCPrIKclXQ
4NrbRlDcVu1t8icEuWovtSOXl+6LbxzzSutdqQ4f4Pdo0i3LcfnAO4oWQFmkd8F/REfHTywBWznt
YAcImPSToKYDn4LaA3zAzxsKLYg3ZnjthlnvglSKtMOIZW+VuQ8b3ZzltcmlVY5ZcVAVau/MfdI/
wPEe7xDNZcwVRALDOv87LsMZHMWxcm18y19oC3nT4r9cw4B9UjxEvsZNdx+1WzSbsOs4WdCZwN1k
XcD1gRqlLwchl9nq3MCHFZfYDD5+ni5xCmZYXK0tqOeUEGF0ylzrnS++BRSl1hsTZXGNI9AHufM7
+AhSNMKXDlrLPUiNQF4mblbtE43I6nOpXLLxmpUfvfJhZJ+WM1nTiNHnEbKeyRIsQRt74QAAeA+K
tqrmFECAE+6k8Pz/vlQyHAd77c5f3XkYrujwqMBoPaVMjzarOfifaDVEXM5nHXOgTy6YPBUUWpyj
DeYY02+BVA9BlK6ulbyE5Y3dUSZ4upj2C/hx4oRXFiqqV4ZIM5Yi1AUAojyR0UM8KGgKe5er1fMx
3xFhCSeQ+d2CCy6rx8ZMPp2Y7sqJsyNLLNKm+V+aa40MnjvXA0MGJVfTaWLA6NGOaekdTeZQuAo/
59fTZbWLTMhwCg17DknHmcOD7ZhRPObcrUC2ikZFtQY9bNKbEnUnSDPy63oiHkbKgqP11UWLuNuB
z+j3A1Za9vRuTaluSLP4GhL2KvBiswdvKxC03T079jGTW/dKh0jWAm7NmFQHJknqQTIEtyZ3dqO0
18qTO0cHuktc8rQle6l/cuXcxffNXQPIy18X0k6SiWqSsIyFZJ5H/WaknyqtIWDdyY4KlOyKiSOz
jIsNKxuju+jFYB0rn7ucp9BmVgQ5XGByuOdJWBIwsS4b0lWIVQmnQC66L+Jwq0Wo7jplk7K7vG+B
7Gl0Ibn3Zo1PiwC+C8DYuy6sPlhIwJXOyy/8tYQDfM0TJrhiRzHPKGV5N505EmyeECScSA+/IhN7
2dLZQb5k2UOQ4plliAtZDjvVG7Jx1Q1P3rOPTaQTbCmJmT1ghuwomy6B7RPE90p9o3XK3gc4lKUH
DE4C3aqs4seKZKbCL2NM/U47K547M+UydouqfTEcd+xMMY0Rac4WoFm0kxJn4KJZnTL/7Vt1xWu+
7wxVAHsrnLzd14DZdd7izpj/IIaw2bH6LDyq29YzjkIOS8q5OufdE+8lEZU+pt15jZvXK7SpuTbX
eCcY+xYChkg/V9nSAeD10KPRxN+niGytuQMIjWs339fPqgcxRKVZPWF3rzBTSvv5irsf6em0HxC3
oXB7X76N3DVB5Rq3FVsNOAs30w8cgkSf1fX6Ga5bAtuqjQVcXoZcwHgrW5C0DpUP4Ki5iN8hp4W1
qK1FT12PNrYVetyemrSfP/t5X87D1+zsXCN28jel2CFHZZtEogcgdMnhtMKczuQMRPC/l721JCKx
KHvHwgvVi+DyXAywP8WnbN06/cJldLItCQl746DGOlDwcvb4UaALpDUpKiBfzgXxgjALjlJ7tLJT
Pp7uzK9OhX2yUyex9tWwL7pd1O32fAl/7Nm9/BTFbb9g4ml+MxfSKvaRafHOW/iJ5blUuqu9nG/N
nJWiTMKNnFHym9QIbtudYXo89YAkjwYf5pqp0Xvci5sN0yE1L9Xtz9h+wrqsoMYdsvyo2Mfei6rN
+NrEk7V5n40ge7Q5IlKG/hS+BVkKb0Wawl1iH5CCJBwhfEZDmqeJg7ucKJXIOpJEBI6FdJcLyazx
4hUvkmoxQlxFqbgGTWnl+HB3Q76v873U7XCUdJt7urMO1WMbMmJONhCf8tT79tx7f4rDg7IBITTi
PfhADNjiOiCTOZ7p1pqIJeZVcE2Qu/QEivDQKvpteDqLe0qLEtXbAlqD/BG6FQmH47wZQTPOW25K
LpgjDEBKNUdiUi6K0CV5tgmBH4hZcnyn+XE0puYg5Cevb3yS8hGqBn8E36iSDa6dSwayHBNLpQiy
J/aiKZoW7o7bKkFjMFQiDOhHUNZ4Gat7lvyd9AFD8R75WnjWFZf/l3cUp6XVeyluMq4B8j5sYWHY
xQeahIc3WfFDEIqNbqqUU3zrY4m1D8nsHCOQsW5Ssh83rXW1zsra+6Es/Xz/iBK13sMm6Vo6uS17
FZpRx4PPlHwZzyfDvNDmIDOQd2BzmuBE85DQIfqovILEzSmWqbI5YMtCBMLrxW7mtk9QdjweOxx+
4Dt0x5vkB+5SxjmTBAyCWR2jxAexcuxF8glF7k0z3cpeQ/3E+sQkkfFg2jA925qm/41PVtL+gdcg
agqAA/JTD13QTd8PPBc4vJp53R4THpiGBKZa8wvN16HYcrEj0meyILhSgiBuzTp0WdpuH6DCQoYt
2UTekLYKBm5Bn9CTFJ9vHWILRqg1f+Q8tRsiDK52KFfi107fkoxp6+jaIRRuWn1970nLEWozSBIN
k9nBBfFBQlm7y+It2iDcTiOfNyBeieQd0/WCH9QFkjd0oLzDhXzS5Qv6ZDP9LJ0hQ6S2NUwnTAiO
30iPDahVWNFYhd9yLlBbiLxJG8cUhwpmRBpOJGZgAV3E/33fMaj1YF/IbFSMSXwILwPahmyvJ0JN
KScbeUfwHeu0TwQW5t8iK5PzR3+fuAqggQi0qvNv9/tQE8Ra0tZN51npqpqge0almw2nPj2pz0PH
wY8PDvrHG4KJ0ydxE9vZ/SnLM42LJnV3uFlOBAz2jgVtQDvdsWbej3q7L5tdEW1n2zRm2uSb9sKK
fcO1LaRPDXz7k1VQEn55f5vwYqYXk9YbUQbcYDHGwOTtBe0D7hhvxo+8jWEciTI8bm9Fr4rskfVO
pzCc/gVjhuYmAmZGHN0iQnA4cSb93kAG3BJeH3Ta/Nt6BWp9yKfRF5jRqJ1yQhGieUXB6XPYygQN
Igo7krSC9Bl/eZ47NiNxlaJfKpkH/l9+WdP87w5/SzZ0Xcd3rSr/zTR5D7O6amIl5Gc3b3EneWwi
P48vusp2agHCYQuD/8axHy7BgqzKv6h7G45aalTSjOlCPHFmTQflpCkgTM9VuzCMICQayQyQWYRl
EEdBHqHFCWrnk4To1zP4rOk1TVUKhnMRnR7ZwVZIL988h2322lvxEcoZUJy5jCVqDTFiljh5M50R
+7nscV+rQVavoEhYw1o31k/Ch4Fp/NKxHai/fNn+eDafqf0BM5xM5geTQXrlHOku95gYb8Qw51pH
2cvNiesXZH76+mN70LarOf3UPvd+LntUQhbWQcMDxF+RkILKMjtSpnL6gkVVSIOBQE9oDJqhMZDM
RYmBlnyoCQ3UPdTVn+Z4Op6r8aw0AuCupWwD+0frRAVs1kPe7vrXvjeOyetSlrfX45Pq7XEkJTcK
TwbDUvVck+NRna30lM8fk0VLZ09dEKz9fYRxPFh743VAEmqVnk0Oz69O/3y+IWQ5fLf1aKyyJrgP
y//dWyG/E8H/CxHCkk3dMkzD0ExSw/+zt6KJrDKXLYP18o7V+5cYA8mgB5sM4RWyy8AzJAa+hOKQ
cKsexGlfTDOCD9hriI7hxjUEGCrUVMisjHnFLLz5so2vrP3SJ78k6XOsP5TiqkxZMDpiZ9mfOB2z
Vnh3j5nyS0vcxpjWNBaTqYTeEvrHLv7ClI+AxWjOzRPC0i2SCa75SEF7HeP2GGnCuJitR9CV5r7P
9uZjp+2Yqf6BNaI9b2BGQvqC86oJfgD/UbvcOT8TG2prOuY751+lOYxMkseAogmPH4WlNsKH4B7J
IJQ8iaQGWrTOXpuSXz63v376A4KdGEFqCsjzT3R9oy6pYo52cex/NXTdWuG6V/JV8s6+jZBtPRfu
naOhWRaebWyMYZeE+/aBxtkjud58J9e3yUcFdE0962xdFcOh80R1wvErU37J5Vn3h+q6p6ZAnIu6
knNMnNVv3/H/6UaQDUFo+K9LQ5FUVdc1ftmS2Gr+g/86j8q8bwcNNRqZ5eEM5w1LgTKvlpe3oLaE
kByFLfPIG0dTM0M6+pBXGG0ft/9H2Jk1qY1mW/QXEaF5eAWBAIEkZjJfFHbaBRrQPP/6u0RWV3R3
3eiK8IO7ou1MJxrOt8/ea+tUa2SgIv3yeaR0jJJknF8P+L7EyYwpK6CipBvM4NRoicNJeZ3C9lhX
3G3e5CspKWjfKYuQKhbd7VDbwtNLXqHm98NVTe8v8S7/lIMPoYK++llqn0/Mg8eqO2TQZhvOG3Oh
PTfBsU2JQhq8qzCRgGZrVmr7Nf/9VPf6UTAmJ4LZH8XK73DXww8sVg0nQ87L/mNnY5uYUp8s2rki
/OFXXJBF2XI4TqsdtGM0glgiPXOLpA/gLd/Re10gfAy02M3F/TDby8/9LLUVWuGUnUoiuGA2WSgP
p604PaKMbyRzjfqrr8TEHt7Q0kplYtxErNPmAT1ASyU4P5TLLLg+qptCKc/rnpU30byu04X+/NV3
Z37/3Y9sSqeDVRhnGYsCIclgjeGVl7Ta2XjUGcj+4aGhTjGUv10ZhiQbkqHKOnGV/7wyXrUe92E+
IugBANI2T9xb23HAT4SjmNOAhWGpnEqSMe3i2MWS/209ZnOC31iIbnV1L7MPOWZc0XFJQC6gGtF0
09Ft33yPBucRTMzRMyYYudvmXly43xCPrgePb/PwkKjX01bg9ITHCpxel70fHfkmx5udOOC59XHC
c2eJW7cutrff9Ol99yyk7dQMoje+3Ex7HXwTtEil6j4iMoKlXnTgWnYzksabuAZ15iU9K0Jsq24s
/oHeYISfX6FM8mneYazHrQ2whPVG6uHGod8YtuokN3J108TFIZ8yk2S7XCKBAOXHNwFqfGBHuCyL
aSFhFte0vwBebWcnsKu5clAXs/Y4lvjx3XrYK4k3Gw6aeIRlGS1jzQtaX+H7h5xuHCSDyMBhlh6f
xhKsF3UgdeQU2lYH9IFaFjoJlQMZ7NDJjxzQafba1M0/YBpEfSrG/tvFwItDA/IimdJ/p/NkqRQG
QW0Iyn4y+Aa62w9+xvvXYL8BDhJr7owKJcYiDOIlPtTJew6047FXpV0PulnYM2+24vUlfkjNjwLU
MAxy+XcqWfRnF9kf+caQyDtuV/p88vFFyWeZfPY5Zbz3fLzNlKuGsWo8Sct0dB6smaVN8NyUCECJ
o8gObVfhnAXkuX4js+v0rgn3Ovx4dB9K+9GDlKJ4fS/oOxXmb+BgDNNCTK2cqNfBFAhY9xysSOMM
kDCR1Ta4ooiyqYL9pV/UlgChj7ISMXtDsYE68lzM5WDp4ysYlCMA8VI6z5cozL04CY2A/pvn8Yaa
OgVvsbhgzUUQKjePato5LxuLxhZ1XJvjejauURhCgwPHuhTWHb7aH6XwmRUf+fNezC7tg/6gQyp5
WFLf6NNWnloJSqiX/2oloM+WVgJSsKO0irYGpSrKlIN9PrezjZkBktutO9rudmK2a26MzI30I1Y/
tfju/Ar0cxRQc30wSy+uXAzs//AI0f+fpJspSoKugaMyTUn+r0xnLglN3Mu5sSDeweuDgEFM/JUZ
pJxiSn9Bvzh7PIZP3fwh4micYVlbVskcOGffOxZFLFfNhteJvbKkc0Fzxn6aU2Pd0VAo2nmNEZhH
BxXiD5fTL4XOyS4anRbbwvvgYKrrB+/jRb7KWotmmDCxo8qOR3KF6zxnQ7PeeHIA7+2Ce1cKrrF6
a8tbWt5mxU00VjmJZawJ/TbG2RX6FSxJUnZMpEQ6cruYeECEDKYyHGrSVvjbtNDCvAFNYaa7+H6o
gWMr0+WHDgBJd0ql8xLL7KROIihi9MNU9Jc+/W0ElB/7aFwUiELDTZOvoXLtl2NyG7DjJzDCmUgX
XXK5uEY41+qlGwxO8HD011ZONq9mbahrk2BpyPjxQomv7O59pRTUlyhr6SaClUeCx+uoepXqJbEf
tsh/vqR4LVoJ2+9jQz9DcSM4V/KicZVulwsw1qwopMljg2f4u/SXPPP7nJ5b/3DRqP/PRGKqkkkS
GH6ZYr6ZU/82kWSxWQpC2RiL6jV1fl/B68G75JlGTtK4DNGpaS5UGWM3JgIgAZlNHem1JHgnIt9H
uxZayraY+VMfFejj3B9yP+gsIXcxBYv1/ROkmRp4vZWYP1/9j2f0A6DcLGORfNWrc6weoqeP5KBz
URxmNW0pEKeuYno3g4+R0dTKtX3Y7WcMGCoQOa42zDD7F4Yp6yGfuuCoa4d4gS8FV6Oor37TMnKq
Anbu1Hnu6pJ/EbgL3v8bVHSd0jLgkEswi0jG+P7U5qJ0DIl32hNMNsQEj4X90i4zaoVd1e6qey19
iNJHnHxWyeeQf7yau/64s1kGjh7YL9pMWttdtNV1fJyN+CjpHsXew17XXDHx6+FQiMf8DY1UMefC
oz2XxaV5S4bW4rECAjR209F6qJxXyXn2KLeHHlwI0j0bpQ7//oZ8OS7yf/jM9b9/5poqyZKgiLop
aLr4X7NGX3ZNVIWdsqi2uK0Ro5IHZRDkOFiciy8vRUtM50RXyW3yqulA0DpE71G44EQBYSUcTnqM
DCFOdFIZZFm5Oji0JIC3ghun3ZbOtnHKZtRMpv0tMF1Jt6qXlQUQvrygBIazkeC50RJTbWalVZsU
Zm9m/P5dStbz45VtLbNFKy098emWOmQ8esemk0sgrYSc7sVbQiJt6j3E+PyIr2HsBuClL0UHMv0U
WPLjg4E0EeHyn+JuQX0qBxXKTdjL8VWHjUaXeXSy4a/MVpxyke5LvHPN5RncbrAettDFYp7kCra8
XfXVcLRhzi7Jz+1VwpGj/8DyRT4KduUuji4UxMjXMb5lA06aW6xcdVLW6Hbx5VGdH4uxcJtqX84X
Jm4KBH2/e/ipvKf6R6H6h2t/oOLz9Fq9NC/RqSo9xCaC37HOjqFAj9kRgZkgrpRS+vRmvXOWn4Mw
4JyL6qL/AuEuRAfaRZF6xY4p7oyI9L+vGUn7+0iCAqKIkm4qsmpyvv3P+TSYNVnZKwVHCIzg75wV
IQTHMgCEw3Z5m/w5xJCIdATjFLeXPUHUNYEhJhM43lK8rWGS0M9gFYQD0gVYTyB2KGS4/Gn+JjwD
UPebDzC8z74dmH0XBGhNDeK/RFgrRafA2qk4RLVHaFWGS4NrskvzMxm1O4W1qdcEPkBKvnD5rvxO
SL+/u1vHd0gmdlu6W+ufr+bng5apmVe+PvXmnlXXTD0/FwmqI8wHcw3DLi//ZNgx9ELzUy5yddsQ
cwE2PGJNnDxQmJ2wENH2Sak0TZWPTUJE5d1TNXVuyRDrpqot46Mwr7p4iQzAtkeUOByZpSjP1f74
sNVoP7qp6WM5RlZR2tP3Lk3yALYCFHgCSC5xHbcM0LsdcfyNvpcx5Q42TV4B8/ChbHyF+F/YHcza
D0LEP2pHz8Z52vSn246SFEBAxZqNl8yUj2t3hytbW8/FzxbHJofK2eqFbqU6/ndbiz11HvMDHNy4
Lqgdnp6VdD/SxxhvbvQad6YXvSy5vWDfi3A3xjdJvurFNSqvRXCZ2dnDkZpt+mIbRxPUGqsi3TZh
Z6f66tWv+oSmQdtgEHhuXvnmyYuTgPg8f6wEjOiB/V0jUqxUZfssd3q/zzq3hvAFm3qqnAiEo7BW
DSKi+z9ZxBrloQCGyRXuH1b7IN2zqdJp9cLWYEjXHSlFxXbWughW31fAdXdXRbw8ojPGY7aTspui
ArGd+4cRXhL+fp4DsCYrgirokqnq7/vp396rRiOJDzXS8UIVa475pNo45lt3DEvo11YcngeK79aA
07AcAdNC6UcM6l8f0/KHzf7gRibnNN8iWthzJgq2PXRGeGLJnKcr0a89jcHVLkJIeSMzjMwNc/cb
mdFbVeAOgcsx71FMrdtm+SdDC9NHu1XEqaJ4xs+b+MtoC+EaYmiIKXMyyD07d8Auo/sv3X/k7ByP
I+GWEwrRi64PXrmz4yQLQEN6qW60oj04jt28cbXIxSifvauDsfzW60g/1Ii6bgjGKF1hGxUwV//6
XsOy52YoU6FahQrONvt2i6rdMoL+/O4yRLnm2ZsOmB23GFcF6MZsxdsFaFF2t1I2bWDZ9OFz095G
Ttz0cF/pOdkl/Kx2ihflVzm65dr0/o6SbSxZ5fiZyx+8wmPGyh9/WSJL9Vx3x/Dpd70vgRdyxmLH
vSTsGn2vtO4Qg6yNuMNjv439ikZBzU80/6n5UuOb1jqNLYMYKYWvw3YgRkrCNN+icGPXyrdcjGM7
7QFf6Sam5zEluGVLCCDPK+ADRlo2Qe/nNTzuf3hYm//PC14zBMiOosElaPxNTGB1kMg5Msp30Jed
Bq9qi9b0A+tFKACE99m37S1cciUbHba6E8kFmEKw62kdZUH0OELJI+9OrtkkBG9swPjH0tTmkc62
+jxPvZT9a7m+E+lkE4mXZTH9GePUh5cmv9Y9LrZbVDPqfRh2RS7R2NCSOafX8SHuGRCLcVFNCHQy
ewNOaFAh78yePDjgXGiwXn1GottJe9435AxQQCb+G5XxCj6wmpz1OkKLUdednUvHcXbO65sk3qv6
s1Z+KK+fr/grgoCk7bV2L7VYWffkNppsp7McEXGATLYX7M2TlV2i9hBZwvfxIAUs/KeO2jLcqHtE
y5CMBlH32WqHYUg5ExnAbMJBYxj8WDn6EL2ZJL5bIPuFTbeSwI8wO9s+yNzop/IuhD3GAE7lP90l
BkfmPYW50a2v/KMueaLMrb6gc5b5FM/HcuRMrPiC5IKFw7FR9x7Gz2/j+eQ+syuQxnNwWHOINLXp
J8YJqi4sSoJGxEzmNpf/E7cBOwcif6NL3R0NdP3o7b7X3ySKw6MWHmv5EFaHnjhD4Yk0NxOmWgis
F0oqDPap7lZe8nLN1gvTQ58fn8+T3p/H/iwWlwFiykfw/ICNsYjM3TAvYk9vvDrGUuLHrR/Af2kw
wOHSvrY5kuvyYVl/ODNrRuMPS8r0SL3q2G/VaT/I3LnFewcZAYGL0oTauDbhWU+OaTe/QglVt80c
hEADoQkfJK7pfyEZrWahxfPkboHs0JgOhNXjJ40BLNX/953EludvSgxQZw3FVtNkQTWE/xqVhWel
Bmkq8xgvJ36iSnYrnuMsTXgTkizA132ppasW3MC6YmXijNw7FXUX9KxwfM4csEWfUFKn3/aWyCel
O/tVKhIl9SXdMba64NYPt672OvQQQCSrpMPQvxKgGI90RGJc49i8qfrN+axOc4ienMfgbMoXLbiq
7aqsTkl1mpUnuTzhNe7SI4MAZ+cZx6F3H3QNBiO3Y6mY08LJ0DgZmxBiZXnfptsBMkEJeGjNFfsG
w+P1kg03ynw58CuYGn/g49ntbnOKZsFfECCKog32IyQ5ETokkdN6C+c8JWvxU61/FrMfz/7HYH2X
poDIHZRdbsArwxFNN9cmmrtYK6hNSWDrB7sXs2/i1Y+FGtvC6/Bcwmj+NgPzUM306aEavqP6CZjh
qf8AGrNBzmstiBcNG/BsI1Fx9vTqD6oNAFf1OD8nZ0BHYRBOm/AcahNngb34/74oJPnvC0EuCkM3
JEWRponY/M9Z+JHO2l4UBpg0GHaGtYpK/wUnpcCjNdJGFBkXE8sY5yTsV5Cc5hYs0L9g8u3q9dgX
/KK1LHOBAeDUELlVR/fzXr3bWhqQP9K2t4zuUseXT4ruA2pqT4/ZSdfI8R3j5yEo/Ba3+wIgeKCt
VigLx56buwQIt6OmHgdTtKJ6DgEG9YVkdavZCg6O+VkkdXN/9B+l/tnkGGB+atmPSP7RlZ90ildE
EGWadRgKJ5xkOxyJLfjnNGLr7Zk1gHe3dlJIteJFDs8tR28gx9zhtvlaU7NaEfqak91h6czeBzMX
jWzVZN/DOodDEGDd2xdFlIGShiVWuS3PLVxSNLrd2FuDv/Sfsx3ORBoSZuTKSSaL25vdxieqmPCe
w3khlzXfwXknPZdP0vBUb4SyZ3BlTqb0Wj7Lwakoz+qLMwj1i3ZTHULJT0VP2qnaKqZOKl117/TD
+G8SX/wv4abK10h8+QOryQKVT6D1jN3QgZNYnh0PpyfwCsh38bu7Lkg3z27DwWxkBz5bP3+3MC3e
EAmqipT8Nqa7g2OQuX1XGbA4oLLo5ThYnLA5OGrEbs8RtG2nbQ3Ikdn2lxQfEtVXZC/GY0CZPS8r
4lazTdls/vcVLGpvLfA/Febp3C+qosmGUjbfE8S/jadllcWKqYMT1Sj8jTD2TCFyICmp2y1UC1MN
/Ca20qEjavScAKZ54YTc52/cT5X5wyJEGox2rCcV2jZ4nU8qdLCXKHDuoMBdFdOP49PrD9XcjwMv
TE/K/NnoVzM8fAdI0VTnFtequA7F1Siu3TLgEn+dPnn5fDXVF37B1XM8xelptIRFo65UCim/+C1i
E3VGTPfVCn3JLNfAGOAm6AwxGxgbNcVdnVUJ+46C1NwFszGroCEtIG3ck/fo0vEXZKRqtzQhqbOp
CcmEj5PM9i/xHWnvLVSO1av+SbqdLI1+/+5oMeeWmnnS6H2ibsi7kZQS2AGBpzwNZ+PK6H6I4Y+0
+Mie90+R2NCuj3c87dV411tRdRBFX555Am9aaR+xhzMcs91qi4gKenlVV/bzK9SBfa+Lfv2kPTHb
NJeJZBv7hubPksN3r2ubHNLkwLmPYtdKcTdHYbYWAS3Ka6Fdy/qcFf2cgLNqr84E1okYJtqeEehp
PeaRfCnN87c88gJIyeb8tCGz5giik0VOqm35o/N2+JX0v7vHH2AWwl+/DfvVHKNgnhhrPTw+o+Ow
TM0NxVHQEkwCI/GGXoJi3pGgD2xlAeXpLs8uP03eyE6gT3Pc8NpqAKWSzROSZDfFhcO1qK6rBQwm
ibxo+5XptMJpu0eJwjwHlsBa9ME32J6UzzsG0YmCcP2lSBDmaHTY173L4QneDW9f+WFV4sT/AVAD
qhgCYYDhWNqClwNX9Xa40UAER4gUw5x6Mcp5wJufGBvG9pTFdDu9F2kB0UkWC/GJd4X5A1xHr/yq
st9IyvraWqXyNRpusnzNkptaWs8Brg5QDGZ8Z8UFcueSIe6QgCq484iTHGXmRPkulZx0r7/vbzia
xAl0nxxLZZxHfSlG8wMc68h9qHu12VNQFd8ohhrBT1KgGKytg3nuUXfCs/rr2dvWL5CYD8i+6Vql
zX3JbhpG0DclC3MU1jkOlvAVoIUVdMIRbRNsrCftCstgguECAyacEpxeQ0n3Dgb4iZ5wn/DtIKKM
wQtHL3zjCZoci6gv8sb4eDb3ZLzpyjVPLkruFBWyIA5OX1vA0BhB7rMEKogU7NvnPBvtrvUSzSsW
as3DztmIaxHB/t6HHwnxHt2py7OwqARPzT1mnUzad2zwwwUjm8oqa0MAxVweOLLj2yjfbrBfbXDU
NBTIFfiY4umxxuiRD/i06gX+xW9oEfQy3InYhDbIRg02STomdhxUcGoJ8XQZZNJEoygyp9xpn+zO
kZa+CfY8ocisIF5DnQaLBcCG00y3BHVcfdbVZ7cOpItgfpTtx0C7qnwbEG4mmxdWw8N6fJwaJq7H
qaPy0gLgT8CmNq8P6SK306ZY0Q7P0P/lzKTb9Y9kEf3+6xCIIqGCw9pbh++qbfN5NcXT4cpDHgpa
8v7sUQJwFEZsw2hI8eK5g5iH9oXbqCJDVaxlxBgmL/4lfKDSIZ22E0ivEw2HDxpNYER3RWgzNrk0
l5JTEZxY6CSSZXUB8we4MhCaG1hrkw+ucgGPyfJRsqFLAf4Q4tOYn/vVqH6Z6pcCumaEP0PJrWxe
0uhSR5ccAIN54X/GrFbLczE7MV0kl5Gbqj32EkArr5D32bAXEy+1kudO+M32p9T3YktJvKdw9OaX
5r+6JSF0kbjzbAqh4wGtHLHCGeJQ567oNPjON78FxcqFea5ty5/fje76YCU9JCKHOBAIxmY9ppAb
ATItlNiN6IC7N9QR1s4MSELl0BAfcDVh7uPd/H5AwgngMUeSjwQeST6SrSTwYExPCTxzsofbv2Ny
UjJ1uRtObjH0iHXX2b/D0A9xNS6O6cyRjRU4ufcj8xU5339XSDfyuYTw3NkJ53v2Jhj7idedfs+1
N4Ib3oaG6RRfZrTGrw1co2LxONEm+gVLCJJ8xP/I93xbZ1g+WvNwoV8ehBN6jy7msTrWZEmmebys
j3VyUvrTYzjlgatuqW/N53NFPc4SnmlLpJhZxpP1oHACOPKNFtH0eC/6bSIATT53r+N3ypUfH5EA
o9wSEiIo326fXADdifiC6WqpJ9AqyIsd1vGcj1V2v6uUSCQoljyAMfIqIoo42NbzZU2wpgaeuc2o
yI527NxmVNDpP6ndavNfNCCBVw6PUnhUygNgnXmiO1K8e+ZTB3YtIxKSRFrrr83myNj53VuEx6TG
i9Pbso4peVV2O3AGDJJfm4e+o+aba2Dotqa0wYXEv2L+RWK3x1LClbAJkI4W4tOjQHOop1wIZmKC
P9T2Pq/z1HCLO78l2xRRXjGgu+OG8MuZbxQHYVWYl2/MCFB7kX6difQNDJwKzoc4HZuUsyT7M3q2
WGzScJBdb/P8ueiqAigxM+VapLmW1u5l0d1utga0NfBp5YQ8ENPGfUikQ0kvunqswmMbuIB/5UMp
H4BAx5sHwXphHQY2WyWhnZDTzKo6TgzlEDz8ItvTEIYD7/ZbSXca+879IDgvuraljfZgglpjjCT+
gxn/mwWAaHuzgT8UTBVkwLfP/jOssP1jokTM/SsrEQSAwZ2ERySn1swxSexkjspv+I/yljujvLrf
zc+mTP/ZAbuNKcEXt6WnzSAts8ECEcKBOKL3OX+5huaB726cE/ByOCgcCIAD2H6Ey7lYL4+5Ey8g
kHCfCKgjoO53EWbtaAtBgrsu2GEN0MEwyoDivJQrn9q0alutQpTQcROG8/K15Lhgqk4V7aQvYhWa
tBuKPZjb8Iwkd9B0Lkv8RvB4qYxeJLLXVm5G0AuymTnla7u3Fwm5EY539U5wi9TIDp+7myhyZj4u
d5LpFSHr+0k3WdoKqsZp4MfOzfBJz3K046aYDYvkZYmPPdXTWrEPin0k7l0ACLgYNqNAjmxT83kb
64GpSVjPF015DjGhzPsFwExKG/J9R2XEDPQ/eIpOtJLMHwGTP495whmHMJUFiYECNyq6om0LuzCc
69UxN09zBheYCpapOC+QToObDB7RvIz+BR4OxSGSDsu5EX0G5o8piUgvOuyNaJPhhDA2SrKgG1Y2
T6Z5AkvQNZDNLo/y/CrPfMTL3WtHWA2OiEbJQMYpzF8O0q5kji72SrAPQE0yIc/2FVqyTTJDwb+a
zb+e0RSi4cijLG9zOA2c/SrxdFRdbkTzmEeHFyhaL5DdB1gS8kANyE/aYFMgqGuyZPLePhI464Ut
/6bvnUOTetXoy+KhXvaLcWETipoigES6AC3yaHZI5qTi1qQEklQXwIsUuk7qUQGPUwQLKhnF2+8s
vD7acwnTexeGuLA3Hcqc5zfhDhZKBAaLh+oWHNB3lt7klbqNiYZAWCsP1LwIq1n9Mx+nL0xH3iv1
7JvIAmjLt9C/7J2vl0dEPjgy3G3f1mTuKtAA4eS5cnuK4kwvHb0i8Fq64qjz+hFzqMmJ9iy4wMzM
b6wqupjDslVXnXnRu4tpt9VqRl2xdjS0oyofDNGPRJIE7oxhaZe9duxDcgW/0f4SzdHn4p7OIfoF
TiBmAO7EyDd4+g+BMfUMDcaB4TP5PaP+9/5dUiqHVzm7FMWJkUp9+tdfyCSYHRvIfM9poFSIC5AP
TJYUo0SVBxn3OywSXKzxdLXgH1PTizugM1xw3py3zG0FH2T77QqgF4ipyrKQjkGIqnOSBRoe4y2R
oyURiwa87ODmpkc7qHV/Rbd/8zCl5do5zJ7XLDwjkViOchS1XSs42B+A9eL9x3JdCAd8+cx9jyur
aAb2Aa4LTU3c/tsqc2eDm2Z4oj31q5rd0vre13e1vpvYOZJbNzsFwKcWOLimQMAvsZ1ga9rTixrO
iD+Yux4IE+TY8AZQC1v7iEfENfCuE9dooAilEz++FP5g8uQs8h2WQUyA3FCuicuAZ6X7rqTwq7KJ
tgsstvo1TkPAk2a3GeanJLkms+srvTfhR4j+cDRp/FmfHqUdzhYLo1vRV4bHSNLsmGwghAcALBRZ
UTfiAfZn61C0/qv1ZxZVeQa+KppPUzsldPZVRl/P7Mes+PwFQKI8PQIrTGjg2KkbQvQL3YrZDYa+
6JPuTkK3mf8y3MPDMtRPJbPKbKdhzKomQ9vBicyrml34E6s/L6PkoHElXZ45BtkfYvn5Mj9wvyft
nrGh9s3KC2nppFpxB3c5AvZLNThox2e0/OWw2HKucE+jBWbwaCkdM2WSEgg2QKLkopo5HNEJVNzN
9NL0hF4PXHJce4N9GIB1FP9Qz6eLkxb3N6GDXYhsYKfD4/JfAq4RNUY36szVoL+TZJFAZ6LlMsG1
sX3hS59TMfvqvUE41F8TNpr03yq3FEwcLzod/a46PsyTDNVGPeJ0l66tpdTHdHOnLAhe74OajuW1
qlxT3dEpzMkTczeuCcIpfAlukZrOdT57fUqyVOFGIUkzleb0ZC2rHa3l4ZvzeAeJtO7LP49rxqEs
/pQGETDSzdBNQ7c2UHH/AYTVapLtE1gAaAJhs18hneR+JngcsUTBFZYm5+PJVpG+Vgkhxc1jbdjY
uPBwPd5ZA3EVqb9l/Stsf+qvT+15T1+X0ThK40HBFjZxvsTOb4ZDkx8zlVkT09o5JoISL6NVYafp
PFmNwnHIjnG+e3wGNHqOx8g4DCmJIYTtBe2BTr8GBLV5hdti3D4NRBaCDbsh3zVQkJYlEmLtFBKb
ducMhr/KAcztKmNHZD34F4YfU5R5FXFvhGcw/OaCcDg9XvSUpO/eGKn8szHndizLUzQetfZgKD6g
uy6E2LPPpXUOYc788fWbTp+4ncpagBaRoJ5F+9wE1KWxbnWS0qnnvwNhlTYr4elzFAA5ROqelOyu
YMDV7S94S53sN/KxnrOlJyNfcWQi+40h8QseHDYRlTzIy2e1LkfAA6eM7GhyoLKa3n3+gRjNXtOz
6WVaPSfjEMlhGDVbgvD4HZHVU5yJe6G2OQ7AqMPuWi8pkcVkeC6X9tfwK8cMaZykqWhRBPC+mKLy
Hfca+yt9JcNqEMAGXmemXyjHIj/X7aWxupI0xjqd18uvNDzP1IMyGS3V5bwG6iUcyG4wKpL8FO0p
4MGxBAduR2KfNCyZZWRZBeWVMiyLr0osXp1y86Q6bl8Efm2/1le8UllZhYuvB/gDQGm9F3CWtHMq
ZCbTAmEYewDoDlOGOc7RrCiDZbR5/mRgb6WNb3AePXI/KbaZ21Or2x73Tr8GCdMrjO1eTJN27erK
PtCoV2dsDOWpOCkYp2y/1rvEZFPxELKfWBIwgUnAJPtkv6I5Te+omlPQMs68leoW6fo5c2WGRi1O
O2hKRmS2fcsEiO20u+Mlju78HU/g9a4LNjQHY8pZ15OETaaIyhtWgPQ0wUxocC6kcz59/kxCcJgl
Nc4y/iZ5gN2x5RC0tAvR4v/P38V2GsxQY9gSS0SAGW+gIGo1QEEdV0zExm+DDzWNNxI94IdMxLay
D+YgL1x2gDp6s53Ryy4BT/BMad+ou4IWsCmQqkSrCDo50FQawksCY3ORJhrNfmm2YK6eyVc2/Ar6
X0P3uxPm0bBFZkaGAnMs9hMEREHhb0GSi9Kpfh0ftT97uvDRO/JqytZKFqpxxY2IP0Uw+c8PCxd0
H00u6DxyRBJeqi+Hfhx6Y+i22uRWbADomlvyFv5UHk2ribacrIvaxprxFt1QhDKLCHlVWNjb/PMF
c53LZ8lPOznmVqfPpcGy1nxX7MkBp4feAE4P7pnpgNwrHbXc8tqoi40QbWfmRF1nUc2mgrfLHIy0
dONFIibTi4T6lGJz1a01L/loQQrZChbBMlQ/s8dHE+/ZCeniaWwOUwRQXqJ+CNGJsu5D2PjP2nva
a7M9w0QJyb4ofjPnusDHG82xWNGr4w20WkREWPfBkncg32Yru2VDOHNBdU2zNpkG3QjPu76r+t30
pVF8pBe1lkQtvD50CbutAnR+edO2G0S92QR0mEQ9XpCDtA5j6IAOolNuX5PFGPq17BbKXoCCBrEl
hP3qtzOYPzZ2Fg3MibCy1vIG/bnZjGxI57rFX0hxzndKYcQlq69445b9iver4BI7JQ8aJYsrPwaW
pmkHWeE8VTAQu2yAcNZ7YnrW4an4r6dHNQ0VAI4ZAp12I/nokDZevJ5kJv9hv2rKf9+vUsyBRUYQ
8LkbxKX+c5WmtvoYPYk7TnuIibyjL66dvpA5SdT9ij0rIt2C4sAn3IbOYu37MgEKLwSTU/tKfTPz
px56kqJvBG7w+Ygmy8IwbhKSAQs2cOUKpeytkVrGYuiP9FVUWD+zg1ayLvXb/PCIbkl+DgFrDZ44
+kipOF2jDfnTOSRyqrCW2CJnDu1CWrK8NhN2aMbEOID428yIEhGOpXvvRTz2kMIIKf/0TPANNEtH
pcniueGGp4yG69ZiS00OGc1TKwgTD+9rOgUUUO24FVbBEssIhjnjw4jvUbYysSn1xjVk4dkfZdnP
lnRdv8U7aDqS6VsPsjMcIxfGZ8cGXeSaL7j6BOfaz6hl2maUEWFngKcIRGxlRRGulUCmC9DVQ7A7
u19cOHDOO2qDzyqw7tVwtEhxHHJLrSET7Z7m3nx5/MO+sf8voCtWVR/vvNRQB82pOjbEamQsRjxg
8rW3LPofaHJ7LmgHbUzXKFdxscAbfNcZro+gusPukvFrzhLn7TDHd86Qo2deLc1H5beu/uqluSnv
mmZHAJIewKzZidD76IZ9TJ7zUdk91p/Ce2sUBRdCrPoTn/m2k7eySXJ1I12f41RIa7ymQloCotF8
9WkqV/G1qGos4LfUvGKxemc5DGC0NLZx0ODewfcMf6Tc4b5mTcmhE6dWTc/YkknOiLbXOxaaoF/S
RDLWNh80DYfUFmHJEgaPtEXzWg7i1qiOQXzK+1MegZq4yNFF6i4B9bkAzacVSvLeBRmCJ81cmX+Q
unsuYK322nLlye22kvi8tlri5DXmUQuwGsWGsebKdG16oe5j0xpJ/GF+mLRUSfP15BAZQN28VbMU
i4OOzhQeSwwe5UEOj2p5EB4HGeXjR6dMaUFluJTGMa78KDt02im1qBwXNTt48mRe6zjWHxuRbEO2
mUclOvI2tXAehMXOE9stjYvAvkNhalzsil2t86zbJ1ajntrgHBSXvr++4uuzv6od57Sr1m7+0l71
FIT3GkUtKuwgtAte50h7b1eYSDMBDC1SbVP1XY8Y+0ZbvjiMsRxDsXkDV7ovOVrr9Me8D+2kFboT
PbLZ1ehuQfpRxJ8ftz66dSv7/xg7r+XGra7bPhGqkMMtmAAwB5GUblDqVhuZyIF4+n+Asl0Op/yd
G6ey3WoJxN5rrjnH9C0P5C+HuDVua9hRs4MVOSSNbIrmsNgYLws4NkoKCjZSRX2StzoVHBa3jlen
wKlf4yIxVqtD/ZjFmhdSTBQs+cfoSImwQmoD+aI9eMS2A2G9F+lpmE1sU40DdEvGgKr3A6JqR+p/
CzEoZa/d29Zg9wf8b+o8rde+fB4hK75/Q1qwg5YRUs8WctFz3+G5h6T0AjN/yz/AMkkSj0BmaD7m
0Fi0AxbRc+pzJ7wEhzi9yc9brV5HNHn18hzPUXLq5YM8Twkm4IJedtN98XfUX47BqV6J+pRSiFk1
Do4UwLRzld71VbdY+ekxRT9Ij7V5zNKjpB3qFqfTHq6CzcWgc7kF1Gy04kUar7UDk2t84FxkrYX5
Yv02K/q9D11PtWNq3BkeMKokV8u/sjMxeO1Cj6k2wQYP36qnvTpygbGYlqdHG/iy3DE1YUNy+EFo
zfaxMVCf9kKfwLIr54dVlbmF8jHGd0H18LL64nzFOwU7HbU4DnW/YXxcYa3iZqxGwE+Bl9r5KoLz
vOx72HnHWjtQ9dn568aR1G3bbnP+5Rwq7tR9CGlIW4Q/whuXbGjUY7YGM7HPiuMEiGkZBYtjatMw
/Rc2JG4F7odK+ePgz8tm3zWTyjXShDFLooOJg0vHbrb5OdKtFLjZMNOjrzb66oav8fnTDdlu/Og0
8CMTPhA4dg6p23iXX7p2hmhZOuC5OuuASb1YTBwbSDuP6oTOzeeCzkzGiIUtcwg8D019yosLQKqe
nTmGCBq9YKV52mPNntElEjXw4GDHR6QyXcWYPz4BcaY7q/lh9J9g7fzoNCBESwcRIjndLWerO2EG
64K9R7IeCDL27cd79fzI/E/xrp4t8diqJ+ujII46HiyJ7yyUwAkF9YN2mZkfnFT1ZFAkU1wxZGrS
pZWvVnyT67uIGTB/L4z7YNzpmG09LfVqRtmJe9fONd6qs99DORXXbJi1n03zQ6JWR/iUZs9lKB8L
GnWaU9ieEn1aKpho6ZOGnqgYY3kRr6ViTXEeFjfE40shYSm2+a1E1b5utgO1BNmh9Y8Z/EvS8FS9
T2YPPgJaD4HErUJPBwMaeiKd8DhhAk/Bwjk51NzW6Zo92AdKzZSWfMemr9bUDvdPLNXuVZvTCGZy
1+woIp3Nn+Z0jaydo5H8KM13tA6q/Fo6rvi/9BMcgpILdavNdXmqXhx8J8spXuxy4O1n6dXcRCjD
qtjckWWlZB4/hrozerpfJ7aJmjGHgD4JJgejDQWxP3KVwMhJdc90n2NpLIhUO2GX2dM140fOsKfq
OQo4ToAs2a28f67oz9T4364BY7BnpX6NvTJLZWpiFFpquOn9z+izLP/bEM1NT7dEFd+UZMmv9Npf
HCeBaCVRnuMyEj+YDSJEkOdBPsb9us5+tXT4SPOAF8VGH7f0XxSQ4RLvPtfr06vuqAk+c9sK5mpy
rq1zHL9xjyA+Px449GpWTPLRXBmNV6awyL0+BfVNsfgMu4Ivkkxxtx8DhoUpKe0giYwdsHp4r25o
OWRNOn8lYKPKmdeWP/jOOQEgfGAotFcA0nYKDQSjmw9uKM9AngajpxgkTr3RjmypPsvqeZIzSntI
LvEyKN9iLm3xpVbO1vP0MKai4L7e57NcvPvIsbfvEJNFzQzTBdJktLY0T57kCZuAbEvOqyU3sDrY
WFGHU/2+sllg0Mu6+BXzzPmu2JGB28DG+qbbs0EY600JZ0pbwgIFL56Nu3LcwVNK/R10p3za6nBR
I46BPcFjuVPYN6Z7lX47fZ1SDHUX6h+l/rOrfhqUaZLOPfbaQsvmvXTohX0n7LRyJ0XbINsEs5gL
ijWl3kqUDtPr27UZbBprU8zM3D3PiN2Hi0DfC/pB0w8Yp1TzKPRHrT+O/SQ+pvdnedO7a0R9LgFV
+TyHLw0xiVZOuPz7ut3l7S5qd622nRqa1smrGWiMwYf9PqxS/qMocwaZ/3ZEyeq/8y2GpOuioZqm
Yik4+/4+iMSimaRx34ERfx5ohJpfo9/u6+eKHCVNSei+0EIZORTwRG+Zf1Ol9/r5QYVeNp/Ttlse
71tZu9P+DSeucngyoze5uG7vUXOyiktaXnT5QoIdZ++xXwxYj9qZwPo+Xwds2rCI0mjKtDWiOT95
TnmCsTNOH2qGGxLgfzaQU9MFSQtbofXqPKKR038caukYNKd0OIcletplJI4Uv/ULIfw0xw+teC+y
pWbxld5i4Y1Qr6ke5YXabeRyHRFoemzVV+OFlR3r4lTOonT36Ha9tnu2VDPs8xaO3B4HIDaiZOFO
BxlrwHaH+3+M96Y6ef/TFoD3ttI4+kbm4manqVvM/Gl5TgFhyQ7uQDbpnMqjOC2c2R+zlIRFpksQ
vHr7IEGbG93wCksbkjYL0xqkXbaIXlzAwFpJwgFmSBgcH8GRRUlu/SiGz8+FFpCaWrByTTi1olsl
vW9Gdn/W3iZNPBEa682fG09WYAEDobrY3PhVSG6F6TkoL+E4IxoM1hhJplvoz2UOydELWi9pJ4o2
3zoEgxPU9epSCWchOH6m6jGu+Fr2AppMtmlmlrJMqHMuHVADsFlBDTzpmjI8x7OSNcAB9TN9/Eie
X1301Q9f0MLaH+XzZz811FUBKdGVTJ90vIrMpW9M2xhWD1ShfE/v//2MK/K/fKuKrmo84DpJLgXI
wD8CwooetVJZt0hILxSYStI1WU597tG0+2HwgRIGQAq3CTUz/czgtIpWaNxiuZyrGfLqqTDeKJqK
rojfxP6SkZiHU1Xufa1Kxwe77fSsDGfDBoN+S3SGvrteLUmwmLSVmysCWrQdBhRRSh47o57SKfJu
k+r9HRgs4IMn0GvcqcrI3pIn/XYl6cVha9ggLpraIYa4Kop32bjH400haAdavb743ckPj7Ut2Dzj
2pLSn1CbSn8MggRUqZDayrhabgODcxTG8rH+o0HlQlUYY9w0AVncBhxcdyZWdtzI2dEwj8lw7Mxj
YR7tS1V4SznwxMDrA09QgBBORtmUkFdgUx0fxKsM4x+KC34WjtFXw3lcwTvGq+itCFWVd55z2y3j
A5j1IdpH8U5gmN/jryCH5IqHXysC8qTj7ZdmiZmEgQhJ+uGEfNNqb+OGzQFfAxRBjgbptVnn5br3
hSPYIyqKtAmu8t0y0SuzJPlQSHlT3tN/JsJn1nosGB/iR1K+6/euPfXGoo4OmbLzNwijsC6RRYfT
Q5t0T1iAjF6wAI3tN9sve9kGhsQLiYAQBBG84TeoLf2w7vI1zBYFo3u+9vFTBmsYuxZz2CrwSdJO
hdZ9uKLP2sz4sSzLdtFRVSlAaV6UyiIFclsuQ3vWlZti2LL9EjR6qafVV6/tB/3wtJ9MvGv95asT
clIr/FobggQKMQ4OD1NaIG/m4g/HqdNtZ2yOPr+ZWRf86m2HtJgqnhptBzs2uThnrnZF73K1q1VX
QGfpXK52sMjMXV3exujKQngCe32x6mr2KHzHY1DeYE5b1ol7WZ3ZCJf//ZGUzX8dO9NH0hJFawI9
kMed9LG/3IoqVer1smkqhoZJVZL2lDH5vMwe71x5UrfX7lr8saWn9/eGCplz5B6Lh0LEwrVs+7fR
ekuTyScOjVbcR8gK4i6Rt8vtWM351PTjXsj3FQkomeKvne5D794Jwjast+kh7u5tfe21S64dFWPf
sa2jnPHQNLd2xUfk0ZzN4TXaK4QXba45NAwx3XeNrdQs/uCurCvda4fJVjW82uUtzobrWJzZmejC
caVHuybZUl6RasBgW6IH5RKsJhYNsJEsC5hXAJrGVwbc/DXgGuM0qoSUo1NZbK2W/Dr64HU69xZP
yz1jlwnOyO9KsNnbvHwFPaNpd7Xhe88eN04dQt9kekq2kvyxnWZ/nmbNOhQ1G6tLYr4xNr22Ryj7
DO4UMX/TN026JxxAa4awgQYZUCDEhiQhgflKiwNUT1684oi3U8Lnuec3v6HdOQdAZxLp3RTBti63
TDHlz6H4yrQvX/+ZGz/H9kcqIJQjbr0LHqyaMcMq5Y6p22VObUxodLFwLZUmi42S7sxk/48Q8IMa
QzHjrNkW/TZmVbIUhCkTLI6n8XFK+6MMjVddfaPkYqz/uxzZGPE8XHPfj7vbt/qHdG5EdELPW3hT
ROrnNYAI/0D1HP7Z1tYwzxDwQNuGfQFJZOpXLQIIWmczv1r9bX7HY6tKnsKmZVjTL2h3MJm9exNS
1rvpTDKUXBDpstjEqq11C83YpKs23fIR/bbA/gkg/5a+426qY+89qtpBQRLt+e/PFTn2f659+Vzp
kmhICuKyquji3z9XeW5krH41iOJ/+NthvSPTERwm5g6i7DlVq3bjwcQMwiYJRml69o98oPA4Itjh
cVziEMDUa4vlTKidsHH6lNDeauhWWJ7rnShDOdm05Vro+OR5egkGfEN80qLi7V18/KDxjuqMpuKT
5PEDdg3VTUIvCr0YgNlXNXwNz5+p+AOjo7WzXb23M6LVt8C6khM2SFegUTxojPF+0W30ZycP9Bzq
SjAMUnxi0K0MF5fmV3GFPMZS8iWe2IAJJoaOPUiXPLdhkzf5buE/MUrsxxnlJLq/FcddImwbf9cK
W1HYjkTy7FDAaGU/x2UO2UPdyOkmCddix23Ildnte36L3ZZ44Nbv6E7YRxykxiGaf7+qv10KD3aP
xTQ4x/JSwZzOZ1VwetzLThQth84BGMlt56sZvK95+OaXZ9FfB/g1v/LuarUXKz1J1X6qrCyGpWZj
/l44gN9P04qi3knN9r8fEvkV3vqbN4CHhKdDYvkgWiR19b8/JHVgam2gZNWM2trE3FXFsUzOTYWZ
HhiBdwd6GHze19OISvB28p1D+JRXgCGf2r2mBZLI3QM4EFmOjfUH/l5vNoQTOsEjY0DuUR0/IDKB
w1ALinK2srTlb9XyWrhV9Lm1qD0+adGpVI5hfRyRYEqMPzuz3JF01OFYT0Vc0XMuwTeaWExP6m7K
pfzGWNoOThJOY2mxf1ZvUn3TtVtMJ+FbFnoShMXQS55eBZ0m8J6BJ3PcGfbIais5ytEhjPZL33ca
gnc/Hvn8l3pocAgnW6AZbW//0qJLnp2I7bIaf/IFNPMwXObJkieOV/efbfdA3IXs19P3pMca6SaB
SP0HkUkm7C97ZjPdpa3Vo/hF4vAp2yh7D25uwd183pLx5ttJtRWpwms3prKhxDo+YX5ShX0Mwi6b
fdKCdLKCyQ0VSvtPal1WxsuA+J3kafVFIy5aPAGMCsdivDyCmyXdfeMjkX/o489pB+rwXkrNDc4Z
y9hEz03zMr5AcuKV996Wq0Jiy7VmDwCptd0WJDOjibvy3w+aZP5ry8WDZnHnlkQVE4qk/eNBE3z/
aYh9XU1EwEbaYAIhQLvFH6JD2kdZfZUu0rioVXggp0yLii2AOqG99FxCd5NMd2pxFoAng0Ljgytw
voOOFAZChfVjQdYFcP/6EaxbxsnqOEiHj48S6ES5q6Nt0m22pf2o59sPxA/FdAKJZaCjLeWQn8Ob
2NN4degjnO1vXX6XhHeFHysiF5emXdjtSm2XwDnQqK5Y+oIdLNTAe6CT8Wh1rj3Y3IVx6DP/4T4y
NiPChjQVAZr9VASIs7rfJOJ6tZr6wcwtPPkWJHxkw9l4Pt51u6zvkf8Jq7mxdnmO5WYf18tHOSOv
OhBJKCAMfxBYNaspsNq9AquJtBvkbaQhR4yUIwTL2FYSV0vc2Y4Vehxte3VDoxIZLnP9oCZJdo3U
jZ+TZJFRQausRXaLrqi5VuiZhqcka7FZ96QXhDUKYHaPondhvCvxquyWKW/kFzEAcz9cJdxSGryn
aWDDPkcTs+LSDvwn6fS/Hxs0sf/HIWYR5ObJ0SSVv/j7+0n2C18qxa4CqI3XY/W4G5gfHof5fDLX
HQvWov4EiH7Im/uarWfR0tUyQzcL5Kkhk6z2dwSCm2AjeE+UIMHzGW8VSkLpvGVr78ozodqa7SYh
kcQrJ+M/dbWJ2mBHus2rjCYPkkxIb9Rj0GKNj9QLJP4rXlW6SL/8Xgp2++UjAWsB9G35HKHobC77
nua5J+1lO6U/7F3q0QbTa9o19WhL17rpFnYCG18Azb99tckgl9MYV7LROAfGEedBq07F0vP1QPwM
AwFu/YzGkSl/S21LrS6nvuvp3rWi5NmAGTdiIJDD93G8i+XN7K61U3XTgp0+6ZoU7MuBRrEqB0us
O+BaiVjgYMwRG4XNupSm/jdURaG43NeF4aK2lI91StP9tqEPMkTQtYPCbTVXC72s9ETDo7CmStaY
+YPZHMbcz2T8qctvwbmJfwZQWPAcIzIixdsjxIXAgXFMdzdsXJmd/uobV909lus1gg9r+fUc3JKJ
h1BcNUsYzCg+3yiVR7wx66k4ug+2FPUqj6nBlR542A9kPu78pA27ZMuKjT0/RK8cDzWj5HgsagV3
3GVt1cIYeB7LS6lcpGWpgFZ8f7T3hndvddUIrj0WlnGKoqM0r+iXojGj4iq3e6T7VJ6ZQLyAGBWn
y0VN1jrxJnldvuEOB6pExO8oIWi/K9nm+4pFaY4G0tGmL1optmW+4yvDCYrr+SXq8g+QA8BXTFt5
7JtRsCX4/sonwQqSgLUg0SDcflKpnKHhLkpM8sVOCudfSORsCB5L9v/hXqXWMj/KcKlyetVuCT7q
F3Hgvq0Bldded3++GJl5c0KHMIpLXF6y/o2Lndy/mf2bqlzG5A3460ljhaAcg/AoWW4b3jvhTQwu
SnMkP0trh+ZQbEmr3xIr80Yr5kE0I3+oF3Arv4Z5jhj1CnE/xSnWRGdwzaz7SnGrszjcDbQgww7K
t/tLnwK7cwycoS8hedBckzm09CRHDD316QngIwzvYXgpYecYG76n6V5aeHHhCUw8BFKUKRgRKo75
VTxPQ3ykNJVwA3bfyrPFM/najEQcgJc9cc4yWPzEeb/CBL1rKGfHNJxvw98GQrioOi9QPxlugC4o
YmS4HzT/McXgVEqlFblamTGogrk8EfM0gp1UrNgLvEvANeD34l1aLMZgCzPNtFGY1XyvTAGyfVkA
+drFXFuCHS7n8ZYLb1VwEZNTLO9zY8X1CPrFIkIbOir1D9P4sbMxBs+x2i+wnM/k4gjvcWazaqqI
b71MXd/UYOIJUbLpFtDZ7BmWqU6kxgN72+8u+zFxo8b5pDZio/KeIp/3XAfvhbCr6X2ut0W3ycJ1
p3pC6ra6my9bHEojfkg+hFMJFR9rnLoKd6XSU57wNr3h6aUJV/pFEx+pXikV+9co77HUk+97Ti0R
yO6LQ/dqljSKWU9qhI/KReveTPMt5OLXbNJ66Y9geVkJZESz43qbQcOxZgYpicatJScKbKOE8UUZ
5KRK1XYbQcXT4mX7By+ve9iZR+Pv06Rp9TyEdkxQXt8/+kPwPIJleQbnOjiPPwhRYRPrwaW4Ue/K
XLkfbi/Q7joVxJ4IUqXj/K9PECWwkFtTkg3Rvmh2JEmEfsMZLqq7EDX3kMeIsZNhH/OdRB31cx6e
QzBflGzbwIwG+xQOX3W31dibvvpCdcUOAscXJicfrSn4KKfxhKlrQ4fecASuxaISjEbGQ8VHnC0k
BCPUv9mAq3Z0gn6WWofDChSRUW3sFR0jePwPpJWy9r2lxQ3kOm2uw+kZHihoZLSsNum4BTpNlCKy
9jcWjPUc+31HRKSZCkBKWlSxlLwat4iKt3MdLijRicQrqcXubBqDCi6mVOzSIZ4T3dEmQMizA2q9
NQhj5lNhpRlhOuyaSR3DTEoJDLUqYQlzcwnNBrUMmhgNRc9qaigy3r7zAKZ09av7MKusV5dp/5ZZ
b4t3nfqkyo2w+r0eXdx+3wGRsaS16c1P3hQM6vHJVDe9O0r7MtyZYHj4eduLQcRcMrVfkGL/br/o
u9XIUHCR9GXTLP1sWYgLCiWx8NbX3Ywo1UyamXQ+SFtqJWEvsLqY7oW2ZM5L353YuJmjRY5auNrg
VjOAhdys+dVzaGQBofOtv8ZjWPkbSMoqfpPHsZZOSTPBPyJq6t6q5JomV7+/SvFVAqScL5No2ccX
H7c6BsZFrhxAlmSHdDz22SVr1xycs+HtPWfrVjvPuaBcCgHO3RkRHWOjXO6jcIeILtX2U8Hit6z9
yQ7fwCTSsY46vurECwTBNvkbgefxIvDMHX88KQJ1otj61s8/OK3MlmHgpZ1rZm48E/UjcYY5RnhC
n16WuXi3HJaxtixP8J2+mHox/vvWJqv/uuyroiypDAFgFSUTdMjfb22F1GltHZb1JOllRK7MCagz
TwvC8bvQ2mf5IblCUcQypLJtxFK6m8fVlGsICdDn0rEEJiK9W8Fnuwitt7qHcHeVy2uVvJXDm0TJ
3kgqXlYvEnvu8MjFi9Rlra7lqQPvGwj7qFwugp18Nf0bCX0yoZDXJMrLG0/katjg5ZlS69EpgrQu
nLeUKXb1VKY4mA6B+9eQ4IvTkPDwV0q3kvOpE7q2owqPw9aAoYAVk6YxVzMxNEIRm3hodbpLPGW9
dDF9Z8q6oskNW/dWbyc6WqXtI9LsILh4w6is0vedE/WXRDmb2UmIjw+MF0DtD7atxce83hPMDPE6
RqtxV9ABQLC3dOm8InUot/bBf0yRu/xOO01eHHO2OcRAXgZqsZrauzfCRxpsU3FqY4UwLiv0ILxt
VGNa85C7KZv7s7lnxPlIPW19ZdO1Gw33s7iDWVLWE2C8Gm1Sbpa+fIiz0Yul1YBcFm82tvTc6+Mh
oM8dt9WT++hxwRfTfT76z6H/LKNPEKHDmnwjSjj08k7xZMsFhdZSTLCIRnom8KxuBRPDxzor5woA
tNdMAuJsWqOmuzjdKdrOCe0kYKsacrnd+Bk7OqoreSXv9HYXaztL3T1mZr3+Tag+eouCu3dLufmL
auCW77UKuBxXR9XIXI3EhrKqi/+lr2nT6PE36UQVAUiKBCpkRdGUf40mgab0evRsZuQnuLrCpvbV
9XxKFXNfdXuMPS/kCQ0zg3TNf2tgJRaXTFpJxSWM39gMQUCR8133XKbDGgqxuE1rJ1Ag5J0F1pg0
X5uzUJhYswrJqXLHzr7Pblr6luTnPDqKtW3V84ZVCLvWdp2Km36ABLejftwnMzMjiR4HG4HjsdhM
QYVi0z03VIeHcw5Js3PAQflQoUERc6TlfI9oNLs+oOb5J0U/ttGaPQz1nKzcjcwx6xW2LzpkKcKq
DdYBt2FmKtya34T8GtX3gscDBkmhzAT/9hBuSQOJ6t4Y9yK4R+NtrK5gNvw3QTh/Ph7zTxbYnm+5
ZTTn3TyQls+cnPWoP+0Ry6U1QpGCMbshDZQYSIzTPgTCErdr/6pXt1Bj7XV7osJb10iGl3ypJwrk
RK8vAeutQmkpYRj4/zDrStq/5lFVVCUFyUyUJENSrX+82TLrWTzT55/zKJF0uI3R6M599HWVAMiE
YaQ0qIMbcE2Va6OwAlcIs4jQtLaJtC0/0+oC6kN4nuHY8DOVsg8xvGNLHLjIvlM8EvFpp3yr8sgJ
B8yyNvbEIHKSYdrPYU9Uclftuf/N5ORnnfxUgGPM7HI4RlyH0cKh1adHKzlm8WT2Wl1aECuDB0+Y
SzSuOzreog48geOyY3vpX6qweuCoph1JnFwWtGIBRYKECBC0NaYeQzrSvn38XJDx8T9eoLnvpbFu
OCb+JqQAJ07QvpwGBg2Ssej0m7q9P0ewdtdHcDHUo1EdxHA3K7IDVRTKmnVX+5hqnUMd0/ge+viz
OyRkC6TZ2WlC52njKj8//Ys0HIvVc7iWwzUarnp/HeJrqM+S3JlBCN1EApaQNTVJMRCPAbKJJ7Qs
ujGGvSytygpL638fb5r6L2Wdh0BWRNQKxVQ1w5oekr9srDI9jqP4KVeTUQJ+QEu89+lkhP4kgj8E
RR67Bjgct+ISxvqxquYZ+BZAwWiBuHNkmnQ84ydihEZWQwB9s94+uRdUl666CPop/mqCtdF6dcaW
2F1G7UZJNo/nunqu288BAeIxYaLG5CDpUzROxP8KIkU7PAHyHXTAJtXZBFtkHAkWIB3H0eRuZ2ak
bZ4ecUbTYdctg98E2KPcNziAn1MSjHFba18Vsa19n0vitPH2WWAgrBOB2gO8TbJFdY9foLzQcDhg
RdZU5u9c00hYSHCIoC/Ebly7c17XEzcbNIgxKXRjshF+yhme4JOOvFkekj9K5KV5GR3TjMzrUcou
fHCPenhOhUuZXiOdJeC979/z/l3CfiGeKvMojRN8UcyXwvgj1T5+nfIc+vbv1cJTgWHmKqjFr6NU
W1jR0ZgBZbJtXmJ4iniJQf4s52VxtGtSK+SLPUr7jMhtcFs48ixLXQn2bubElEsR86EommjiuHrM
9dKuodORIX8VPQcsCQFyDkfBPFITW2Rb9/IMfhspvu5+K4NfqmAzJRTptjQ2/mODiQDHLUWwMZ9V
GraLmx2ZC0g2kjIBUuXO0WLaCU/a8xQnx0bZq1/KyaLynq2h4MKUwOOm3HTzugJvdrGwyT1Pono4
CcWtLD+K8jzoR7DUL/YC0NM0c7HxEuWqmD1m4Zn9PQk1g74l48geMQ+8U9vzyJ3VfuKmmhHPMZLz
rvCn9Fp06a1TeEPxZoSJgoktThFeI9o2PZ7nrjrnwql8nPidtd20/2cwZ/6xVy6QewUhubeD7iiJ
M+gFaOeHhjTLE87lIa1Zvc5iwqzipQfNP6mfNikhVotEnYkpVI7+nRN6Lp8wiZ0SE/NEtvpm1vN6
gVlP9pqh4H0DbvhRXjGs+Nppd+sNB7ukFE8eT7D3leg2olvWbj9vsvP7wx71KRmV8Ri+6lVgMAjM
SM/156byz4N/TqrLmGHW8cxkE6Sb53PdB+sApDvR6Wbq1mV9HOHi2pv+URqIJ9jm8zrot8fwbhWf
1It2OxMb0OQZYnKcPFxJiz0ImCAIocOj2SODcStnGUjMxwnmQkg/2M+BRbywVus193eMxVW87gZP
zOkucp25yTu8PZQP8IoLgqvxNq0+xOD96DQBBnS3laYolysq7tdv+DKB6UjaTA8BN9lYkQEKiio2
yLVJBF3ZB9TRaZuUesonbF8v7dcK6WzuoScM/CMrQBTA8CQ2p+xT+ynOgnImWfa9iDcDPvJgkQgM
xSuxmkk0es/ByZnt6lFdZXmeYRusLq1xavBUzSOClP3pUR8or3oywiGjhQhL9pujAjav3jqBKr2U
P+ezDuW58B7hxLgTcwcbXLcLF7q2FzE+dBNKkRebD9m3nV5sjtP0F95tR8z2lG/8Xm3mUIrdubXi
PF49ahPsVl359LLQifdlvkIi//3ql6xpTfGPSx87DEWxREPTdRjif3/1+5WUjkaSVjO+l9L5u4iC
0YUQN4w7CgmJZwfshHTnzhItf4FpcPYMmEcY/F/OHmw9MO6YQ6B3ycINtB28CVYbrMma6PO5iAPi
INMWA01uP0dZe5Y7gEFauvkACW6E0OQQqxhFEFqwi+xKE4TlqTrLxgFvph46sXSKtHOaXqh0V6xL
Z10wgfeu9nBdlpuvF1ab89o8hQ/bqM5Sxb7v3NLy3h0DTpEIQOaugls9pyO4RWHbr+Rmq+ZbeOEq
3TwfYnEU1ZN9S3/b2Knd038JjZc8SeIJW5l94KsguSODOEy6lfEKIw7M8kwv1N3QUkqhuDWybN8b
BGfEnW/vmO+xy2RfeuuZsm2MszR1S8sR8c8oqySCQbLMSQSSoXZajJdIVvYsjBwhnAZkXXWs3hXz
ycOPgfks+Vd6bQiJy2vmAx2mDlMCV4qvuWNhXo53VTc9QjCogn3b2IH+0VQfxPokGFTKzcnNJW5L
vMgP+VyigFX7//EMGf9C03J90FQR0iaJL9O0/rHTSAotMZIEwwvO5DJyt5SPIBjaDA1h7QndGlUe
VT/E/c1CA9G71xjuNxYbe38bK794nniYmGiRiyPQvqmXA5clavUKRX9vKJSac5l/x2XR1bgq7tWA
oWlTlxN1baw8q10X4ma/53DrqEcsnBz97Udkx8PBkE5xdmGhmi6pqogLJyycOiCCTYDFTRAMA1dA
iBUmurffTecX0wNjREm8ZfXA9uuf3FOunCOsGckRg1Ut2E10EbEPyay4DjdLWUEZ3sWkgJFEdQfO
IVTEkj0OW+Z4QhviMAllr24mnSpnhyx4eKxEwQtPXepFFrYY1xJdtcaH4hoJfBdnAeVuCe+eHj95
siZiBpbdkJRzuInyqY2AlqfRmyGAquY0XEgMmgP7ul2f7HnnMId0O1xSjJZivH/aIq/yZHeOrGW/
jusPrfoow/fHeNcOlTF1KobSmkVYF4NmdUkuKv3qWv7PAfNl0Pjnu8aQNUM0dIk//HNlavqWXFtG
XE9NWSDhDDrGwbkBl+Cg16btDBTNTNzC+oOi2cDPZNuRNZsSLkywBTMchdu42gLqK7ma79JxibzR
IW9wgHI/Tx0xdVL/5eSwud3sVNaG3aYJ1+30rfMidf0QN9hisNzsUF5r40DfAK8Xij16p1Mdl/BV
1R2k9JjohyI9ju2hfjn7UBbNdw1bGs0v1Yf+vBvcdn6hKAaD96QolsLIKbg96aQ2+tkhi0gVHLnm
0IdFdlzL1ro0EYqezx0N6eJPqYKbfqv0e5+/+8lHqLxXyrtGfqK9y0vZdCzRyRuqT1ffbB6oQdmL
zfOd+wFyCWOC3A+MiWJcZcsOQdeepcN2NsteS/MquCnDu+xIzUfY7UsGmuRnP/6Uh69y+OqfPzPx
x4Q9RjtdfsMpowj64LbRN1G1pl+m4Lu3HIiZtrbSEsr+ny+Mf+UGeGGYHDamrKkqI8c0j/xl3mDc
yCxxDJDTxON3L22t3btlIV/T4Zbm7738biQfafohjx9j8S4tq2bxEZUHgAhLHOcenP8mPgWglMpD
ac1i3OPKXC5xbeoLzhEzPJY0wS+rDsV3ygJYHbfVZUQYM1iGL0DjY442D001pV61XgnVqnnRVHlB
6L0zqNPjkAcuXSXVCuYdr4gwR5Cea9V5HE+AEZL+aOczH5WSPttfIemSP/Y68Wuvgw2jUlemcW00
wAAuSXM0L4xrWbNib0OLewybTcIeMwdsTos6xSQtVV/ilsYJ4/8YO6/exrF0i/4iAszhlaKyqBz9
QjgVs0SKmb/+LsrVg5maxvQFDHR3dZVdlqlzvrD32vGl6QjPOeMBC2qkyr1wqO+H9bigh2KvZYHL
oTK1q3qQYjI+Jjx5zYyLiTMzLsk/3jUUZJtK3rNlVpYKSGcwTfJYrpGBD6eDzENOh+Xk4j4kaaWZ
GZDF+v0vqdmFCZr+n54ruO/TeBfRXudTSHnOLqMM1FzKMRDPVGm+MiNCDayohKuBAoVH9P+h4pe0
v5m9aqIGlFeTFOYXf1L3FU1Ms767FyOMnP6wpLHVaMGRUTZchCt3ibPXgCrVjYNygUHXwdEqmSc1
IP1tD9hDQoFAxlzuPgJXUlZN4ELwxIoqGkseqbUuuazLH0gqzKUJv+wVeqSOhPJ3PJbX464f4iGy
u/sM7Kc+TRyJpMr4LLVn63kJtUv5ZP19LptzfEqfb1533dvoJ9PR0CVJS5k5dbNIsPzQfYmTHivf
eloHmx8vWXanHOJqI57NIWjTyx0UOD+yRIxeJechKYDI9D4rEwLV/BGMlewryL986yO3Psr2nUfh
aXLaX6Xu1MxPo/cfUe5d/C3K7ZPxvR3DFyC+jZkXqZPtDJ+UwaWHbrYZ6MyHkTyLnbw7d/erIF4b
7wY00bNufX0rgls1gzFAeU5pzgb+ayZ3+7Le4WWTJvEHQ3gYl4Qt/ENJ8XdXhSbppqWasipDevlD
XXNPtLgm2egvmcTPWAqDe3xgInU3SQe99Mro/rjVTqJ/RtqXpn82+ehuzipxVpozUZwFX1wMFfq+
kYPOnChFpFvYiICs6JRuxXyYiXOGrppsKWbLpF5EtEbJ7xCF9usu7IT0mPRnvb0Rq/0YqfH0ke0N
cY9DKMvHebBQ4C9kizZb8ASgzPLhMujDjpfON4zOCk6gzN6TDVKRWHCdT03Ffviz5FVRKHQxxUZT
XM1bie26vW9XcBRnYNGYT/VAUEmEy44NaU3IvqNTgjUK9zEWaRvPT1BBvRqaPZajAPdUisxq0SL/
kaei8x75x1Q8LEaSPLDnqmDaBVOfzdCcMEUNlKcyVcKZqM1CHb3aQqTxI/vkjvaIPKY1N8kwvNI2
2VSKP/vwq2u/rOAr0sEpDqMpyEuPYrlTCOaLthjosnITRWuaMzW+wr+ExuCFu396GP6mvhxiaqyB
+MN98Toh/v26aNo8042qGKn55OWxByJQvrKiPZgvB4Y3P9kwEWo127m2V5iofrmKh5DVrn5vvfe0
eSchhpQivXlPxbckv2nkPnGESnP2t28b/hkn88ya9R5W5mkUThmU6GCDJu2rmmTVjzIvtIGzT6ue
ifcs0mbx2EqOxfNktcNZUGgX6Xkx1UtCrT4GfsmcUvFGMoQHDgOQPQ7DSpLPdJQPexyuXun64rJ9
rvpdt2Gcwy6LQEoYmN28JxLXW9Ta0hJWaTWy2jfobx2EO/C5k8Jgijn4P5kNROL8Lg6rSGYD9CNs
0X9WkfAHRXOGudlicjjP7BE2UEHciKhAC7ehop1rLM+xPQegTtBlL3plqfvEZBxob1FRtadeO8jJ
0VNOEgeddyYkOvHOFlhUcjuGyKL6r5ho9dWXM6reGXPTvIX5hdyHekZCt6wTmr59FOsOHo39T8/E
38ytSW9WDMNQGFyrr2XGvz0TD03pZd1X4cd2brCKIGuCV/UQmEEP3FNNPmGsobARUcralnzW2kvQ
XVTh0naXKrmURMJ5J4WZIDLENbWiVKCnk5JTYO6ru/OgScPNzqyMOsibiP3U0KeCPDaW8HGx71fJ
GleJxU0aD459C1819yZl4u+9BCOQx4oFvF4OVOcmWufR2qome8Zc7MZkdZsp8IOebOOtZW3bd2K8
f+OOamVTheuQ5csox2SezjJmxcbUJqt70cLrJrkqQ0S8Ee+oMwZEIOA59St7fPeP7+fjF4MhlmEY
gi0ejnj4YFE7fuj79mV5Mj6N6uNBXpt5jdiWP+lWD165i4Wd9t0lm8AEcrrnRx91RyM+yy3Zrefs
W442TbTRVJih6+riRUeSzXwWtfUOAF384vM7VbUFqMJYyFDAiGUYVsMpubvYUK0VYJOfIAec7CjV
dwl9Oaa7+f9rVfsS+P7RZGhcG5akKnSj/1Uu+EEr593zDk9mQX2+MUy3ZaiNbJ6VYnbsP6kZaDMm
WFyGkS97gvhQWYfkhcOtHbPch9W+DfdKuH+jQJpJsLzniMZpNWRxpr76jMCbog7q0xGi8Q6P6V/5
qvq79Amn2ENphqBeB9Gz/IkER3JnDVPjWNxg1UjzdUT3WrhhvXqYy1RdMHRMAV8uc3GRqkj6nLtk
b45WNNGaSYolv5gWb20DJWV3byZacYmlK8G+pXf7CfZtrRuh8UG3IsH+5Yh/hhtJBcmMFXVgnWbV
YAbyQkcsXd10O7IqF2HDcNWG8YS3m5GHZrKUHR6pPN8h6MWE49jjXMXQMwrzncbQv9yvxqJ8DoSL
V1xTkHzjMLth+qZvSXuOPqjaJ70/SOqumevBNCLw4hhTrkSDWiIj1Pjf1BINL6k54DQR+sR8wBrH
AD9kliABLYLl6F33bNkxUHw2i7BeFuLKStYh8b8VU+6NnO6ykay+09Yo4VcZft1dwfk167JFAj7w
FdeTZkNYD4H0hPWEKr3ezlC3UrGpw7UELPmOWv0nE/onz/4fTifjb1ap9DeEhZMzYmDO+2OrhpCg
aP0kKUc1K2FhpbuquKN2ca7KBgRNSInHxyvPjCA16NYMPx7yoi8X2OTQmRMVEQyTo0VWseNY4McR
3zYDXn8gpmzcQDs/ulP29ZMQIUhrBJobGhzUmvU2q5e5t6qbtZxsg/vOsHa5diiTYz4V22PRHqv8
hADn6GWnID4+mmMo7P1TWm5UZc0zU8fuNKxZWWznoI7Z129tJva+MCe3ScdjE9jbbaPsxeA0XWFT
6GhnkB0MUFL0Z5jJbK13gWY+rXX62ADNjL0NYFLPAnQHNFNHDwjJTpyn1lyErUoFxlDHnKWsefYm
YmBpkwZrUVvdn3z2gT47OsjV0hdXxX1wknV2YAuNm42KAT+9DuNNT04Ni9TBtrp5RBvf+eVpb1F9
i5htmOfd44MB8syBihjyIj4WOcNlh5U6izUgOazUVXHkFXYrTH2kCcY/6EbUV9LmH4eRpUis1WRq
WVn8s3JpFE8QetPMR9FrsRb/glpPiYLkFS5+Z6NbbcgCMg/qg6Q1HDkW95jkpNFPzgiO4Wa5eygY
U9kqroRgBbnuuZIO1mOX/npoIDVPeXRxHQhJ3lsJ9jjYDxxx7ZCP2XNhKNbQxoZz+EVYfar4hdN/
740P3FYxfHnYAjSl4VwUd1K4slj09W5srQnr4xNBR8T66VkHwOMAaFR5ZykjsX9rlN+Rwjkz3u7X
05/eFWwlIG1sIhmkServEmmb5ttG3FgYGdCro8DYQ/CpX70VUmTBJDRqpGVz5JioiJ+bhzKhBbee
U9orJjJiMMzo5GYWjssHPc8i/w41R1LnrTovB7jc3IPQ7Ww0fymnfFNzXZoFAm5k/uQ8YiT2DQMH
B2irT81gRtmWmMwTl/E4kz8EZL3hl9Z8m/53539XwZfVf9AeSCdVPgDT7qPd51yN7OfFWvvZqc2H
X0zKrcUeqWinYTSNR6bzqGffczyfeKMDz3ngOEBVoC1EYd76XAxz2CVbuzPPsKvJLVWtfRNsP/2p
90KIsIYCBKIS4Le1pxHoUnn9o6SfkuCHDoYsdViEIuhOMtGmcTFeqTbMHOzPNgm5Uor+a0DVNBCw
vLF+gHs9ZetOFrO/qO1hRimDB/0wxvZ3Yk5gJcJuxsQKFEWDNRWCDNQd8cAKDL1NhQQnWlRMK5vl
QxnRe4LjSeElSyRPYc9d339RgwLe4Q3t9wSoCvUJ3Q0DTN7ShASWDFg3iOXuJpeoC4f3jhIq303v
SMFXhUOTPQfiS6Szcl/eVDt4bFvEUME+bw+rVduNxysIOBgEWXVRy/ajlYfAqb30wsUQLib7yQHf
bVonQzmO10+ozO24C8YIWI38HHunG2gD8+NefUgjmy29WszuyW95XU/6+b/NR+iKW38Q1/1YVemK
HxPTXCzQpCz0JUY9fclGZ/QcXKu9tWKY1tVr/jt/D+UPtf80269Mtbv4aDTHXcfb56g/oS4fnsKe
7ZWgXNQXAeGRHxiiMhP5l896l5MES8f0q47Xz3i9GwmPfSfuC8L3ioPg4Fyt1DlQEsrqH+cquQmZ
MGPKEsIV0hYEk6fKPL48ll9o3zSKi0Xl2yXXInvh5wIGabcjnQmclesHEzmfACylPYJjpmMnUPdP
BzpJqc/YT0TIyzHyzXCmhxOTykedOiS1D2kWP1Y+mS90n1ve7GXl+5EaOWZ2KAm5ef4/PDTafzll
VcnSZC5IejtdlF5mrn8r4sUsbjWthIkIkE3KZ3mHCQFXy2IyKytbP5GqXd7gq4QwqTnIoLPxQDYH
wzjF58x/b4qPBOiOyQBk7jqa8XHXPxFzq89PijZ9D5oLAxYxLdIrpsVj1hO6Abzz7V1eWwl44SGd
+C4cpXzMuRPrF2k2J/kiarZmu7tbu8DaPcV9JO5NJImIi4YA+WHlLMU7gECvsIBamQO6J3ig+0vc
pjpYu0FsgqWSQ2R6kyYZ2ZlmY7V63rfEoYsLMVxBRtIt1zbcHJdMt4HSDZ9bDnC872HhsABe3Sji
2fXiDYJ5VF55OyQvi5U0kvxdK27WEsYZbn5/rYWuYi57dWHOapjyMck1k9yb/Egu2Sgl7SyL7UGG
Vm8E7sp6+4yH1MOw3hZ0LZPYOj6boxwdLW//MDBObAtl86QJ8UbVc9BYqr1tBOv/XSKxFvqvxaMs
452iNpJNZTBQ/ecMuK71IPLDjmgiLNLWIh9byj543WdBcZ0sI5gFgDcgtobw0+ZZeBK9cQSUI4Bz
nk2/wFh6S1jFuE708fKLS7KDgyfPSdVmDIncI0UeD5cHnz0CdEeMhh1mGBEByyoGZg7vGnkNHAcq
Dg8fPJCec2zsI5qQhm0yXIPSONXNRZ3CsA4E2zCgCNgh/Ze5lsOLKAyXZQgub0JGkbGR5LNUXK3i
6jHVH6c213J9RS5T40N1gsem6Ww5OwfKuRIuesyS1O0nZOySwfaXPezKuMKSV2k+QjhnAWgX3bvg
PgG0S279dKWnS3qBOTPFWVIOaw4BoMuE7kOi1hYnksM8dHG2Vg2wa0IKA3i/TtGBKn54o1iZN+nc
gVexLBE0ZDaQUFQ0TbFuee7mzs4cK+FaF0cNACKANRqAvGqu6eMuuoaXCjIRxxn4CsVeUi/xOuPA
4XcH5jl8LHoosNGY3FOohF6DMMGYOg6JvpY+Py8xfZonfgzM7/JgJCYYdc+xDZYSX4yG1Gwwl2RR
bSv6GERkB4juuaoWXjcnHxXDDvmoPX5KkHw79kKlN+yFTG4ib516xGJsXtk22F+eL/uL4J3q4igY
e0PeSo7uTypxLHPNRZOnN+jwwUL0OgirWcnGB9mZOoOKh/IMI2+D2H6RSR+18m5ydcIXfb5p/g0x
yl06gR1Tm4WA50ze1HYWu5V8CfqPyJzI4VpL503IrMfe489gJMrRw3Ur6EMugoEu/+F00YcO6jdy
NG2acKfp2wjT3V4V9ihYyn6fjpgc8IxNrArO2qZ/8XKVcuDlmpVLOIZmOYSRoHCro523ArXLVw7g
n6rbgDFCyr2+B1XBRf+DqrD3aPzx6QkFrLBRVx2B4X0KTMM3d+p7HPTwjdPZTyQm0DuC3GzbRJd8
x4U/wdIwns5FD5M0Et0xMdt28liEhKAM0OFm++OZIMUhhjUEyQHEcLyQpIXIntxeiZ/Q8fgFaGVk
FWCWIOYwXBwn2gzp1dbL9q2017xjMUUJZXi31ruFkBmJjynezOdbad3y/iqM6+goevvA2GXltrJ8
W7gv7P0QJTH+ocKVWL6fI/T7PgF40N0ZJNjBxa5TmCSDPmc6ZSOnhlP+8j7mV8WOPb5FQyGmdHVn
3m4S0PKtJGN7XucHTd/x3fIS8blVZatKFyYuojFlj0u+HRacLieiGo3ZZvjWoAD2rgeagzFT72Jx
1LoNVpffip+V2BwCeZjaNu3FmKL3QZ+MeOdH7ZO8hjHP+1iQxtHz8s0Axjpq0TF6Hgxm6tmYGlK+
k6LEtI64GrLPBnzhz1a5n0YaPJZV26Mzxi9IbNk24caADfmOp8f8K7VCR6JgfLbjVd+N9WR0455C
GEusKt9TONVQQDek90wsMnzEaQcpVlhp97VINA22tMwNRDf33GaCJ8UfU8zRSlBwsZzgUnnl8w6m
IoIoOjczsahtdX8Pk5n35H1jdBvjsU3FbS9sNWFrPXFXsHYYsJFNdjJoS0IatLUo2P/K2OHaRJJL
j1lnU0GZIOp+jvl61L5AHHzSi4u9MICm12B+eF88tgS7VA5eJUl0NdENBZdQgqWMNJtwsnbJSByB
duwPI/GRh4dlfdN+jceYTVPPriV3PBKErS9tzfLqC5uUieg0nH7PH8LsrsyIRkTxxYuFx/WpuvvB
AnP/COqzJx0YxMnzaRtfyZY1pZw3ywwte3fHwr/O23Xx2UaLpNjjh1HMA2y8Z4a281L/4qdDAEUr
7x7PHbLQPWkD15Su9wH/YmCr+IBVCFSrFkE6KMorz2adVz8IcGbf+dsLAlwFssrDkZoNFoxEP6jq
SSJ8ILqZ3k0r3gJY3oBxiHHcKOq66B3JX8S0SCpg9Plu51drQRs9ipEQnnPzaH0Z6d4hZ3eW1b/T
i5ezXZFcJWRcL2wR4zw0x+x2mI7ggeWC3DkZer0jJOM8XZaT5+QM1AibLP8XvJxGWvwSGabyHJNI
DHpIeZEmWqKRsJ1FWDxnGRQQg3+ZXx+kNz9u4dpohxyrwLMNc153BxhsLOFefNgIUZAVjKMvIXDI
T1MG0vQdUweLYpRIC+8EsouvUAsTifk/05IpBJdX3yp1sDs3JDlue44iAoFIDsRkKbqgbbKtLGx7
cVs+d4K49dkZi5uUpZnzxJ3kGliix6OnfomjG2XdJBsRxrZU26X3KWXr0YrBFT813r041Ao2SuZM
EmfE+/TjUr15PXkUp+ILklqsbPt02yNdKk7Y+pvts9tFSD+1wyM5+t6xzk+hcpqNKgMf/RJHWgw1
f1oxhEHWpFCI7uN+T3Su9RpUCRBkI3tJAMT1Hp47JnvwAYHdQvR8jAmeJH3BKychxT7FTNOOPWvM
xv7O2mgESl4YegCdE5hVaeJBPBxHlBZAcOUa7LTtX+54DUI6vXlkzOGIaN22dDJtxP4f9LcWvNHQ
UgOitxvCo+8lGEKeSHWp1w6Xc3bVJMqZUTEmTMQcUW+EJGEjUwuYrM1b6xxEZ6LxAG0rNwdyT/JB
NLDEUsCfZS8+1rP9bbcmraSFeFjNl1+4gzHq55aTNIv/XWtSVv5NrWkC4yE7m/2yKP0hcmvq3qv9
ez08RjtTBC0FanRXN4eroc/+FYiNk0HzFgICmXbZ6EshWkXIlOPBL90ldp4egq1uDDF6YXp5JqfQ
P6I2EE1Hfm7jmVxOJH2MtkCg+EZl3E8VfUr0o66PEnUkFogv3nX11js/JGMvXTAHybjTsvkdGnq/
KEaatA/SY/M8+clZ1S7B/aqlZL04DD1aQL4bqdrK5YZj1Le/URtoZF2TIyjMBHmAPpCtxQlPHSIA
umf2ii7IvSAlXGvFGr++GSw/p+BqdYjXxubxaXMzWuBp62UlrexPMoj+GDx0wqRPpxKdpDkVXGJ1
tJ5dwlwn7oi0D1TSLNuTRcZK1cEs2nvrh7iuxPV43YpDB/5MZhjcdJkJ06R6bO7ZtvA241shbhkE
quLWgwUwxkHGbkpPSNe9BsE1FE6Bdrw3e+25fSCtGmFba5q1rm80Y4vCRdIvsrVTL6LxlqvvQAm7
rx9Ji8KCMvos5Hclf2MPaY6gZmf1MfD2ywY3xoTTzWTXcl9p4vJLJb37pgU8o04jz85G9KFVRyXZ
O46mAEkhZNNtRYi+JKwsO/kfFtu4Kv7mUbRE0zQlSZdUnsn/bHvSvkyELpOaARuhP39jI4yDU0sU
vmWxSH+BDk9oKV7quA78y2OjPefxe95vniuTDFSsgE83e7ocmnIA9HbVVSsdnk1G7vK6fvmVc3sT
mXs6XSlYF+m2sD/MdtZqzPoWjxCB3TKqlqW/UrPVHBzh2fPOQXFJtUtPP5itSmw13SoRlihcHiN0
6vIYMOYi2YjeufDOk0Fm46bx2tAoyR2dlPjE3RePldaupHY1iKWMVfNY8SsVAeGju2jP7T65CiME
mVq5VYsNgszogzoZ36X58l1SjQHeJYNhwEM7VeYKVCX3Td9t6Iu7fJfJACb24oS1Fs4MMhaQTgtP
5JwjTuQfS2XnZNmyVRbj1F/n/jq85fRIJCEGU8RTDwpD2pkXNDl1Hq+d5yiRNzgbH/Le6o7qLBWO
vYCJ72qGt2HObNEqa5sotjmsS3kZOnTXx3t77KxjkJ9UElIqZ0eNvPCG8byN5ll+jXmibXTykQSU
G0FZ78CwG7tIQ208ZAZ8oZvwGNUMCmYCfPJm9b9POs0cHp//HDizIxc13RAV+mrZ+MPJ0bUSfp5q
WIvCYCNfq7PZfuXFHpR8ZSFqGzF6zqFjlVP4fWcjn50Vu2T+2G25Pbps1JOIE9jXLy6C5Nqbbnrf
+sXeIhvvykoNOxT8AsNedvdtRcWDzK7dhByOCNoYcXQzIpWe+Pki/L36AHOg7UZgMZLv26ssLkJt
6Z0CLmpzo1muZ6Ke3HjsbHNMxeNU3lXyziv3JT/oEVNuE67JvAIbxmDwuTMzisvBO0YiDsz4VB4Y
KLI+kd9p9XTcEKOcZWkzlVmXoaulphi3uSvlv1tpsye7qDuU3aFLD8qLElAWO0PYqAIBOz6g1vsh
KHfVExwfZr1V2rl3HsivRj3Wxl4odqW/reeKNw2zaWEXQHp/D50zuALRxFgydrZy9jVMmStr9YDF
rIMPxWu8KRFT8CAhymxQ86yMxFUSRqVsBIFJLwtpWWdjFO6rHkWwtvUwShITUbmDXnnoCPCtPVCa
TIUUENi2rw6P9JxNfCrB56kRzv0d1PS19m6A2pPPmjCRZp0kmyLZpt2uOj17ogP2sCDZk2gU9Bs/
3rbhxBevQXp9qJfUOqsJ6v1sIcbrsLXTbNW/UjyfAsoedItkSS6JnAyAPdmeANzyUtYT1NdN8kGP
rJi3SQrSZ1te8GbhQPdCbMar/b7NxrVtltwq713kzMvShlgEZVGEzlfP92zFtRIkhUsg6LdIWxCt
9y0iSxgJ/CZLmT/vw+0WCtAbkeYyc5c5nEknoWezv+mYy02nrAF+N/rKR6sxBMncuxHXGI0JWTKJ
tNOKvQgcbp7oV9gHLUHB6hDggjUjkqbNxCI+slzRTHS5i+yODgp6Fuii2LO7BHbrTfMHt5eujbPQ
vZvL8brqL9bzLKhHz9hX5S5llj+gW3bYb5JNi3umI7aH8JVDm0EoIDruqFvH+7RLr5p6CZ+XgSGy
eThEK5rRpFYmeLXjYgq2utKnAeR2W50nF7E65tXuW+dlnH8LY9Xbt95AE87wUAhzelQkARp6Y3Fq
nBjep8Y89IbhPe2vRvKN7DsDNMIWkilJRz6SkWshOfR3hrm2V0VzSAgTQg3hXaCkgkeBu6wc9fyY
cZFQ5sTwlJa1gUHSMfyrr52b5OSLh6Kkhdko6RqvW+ogIwO28BOLZiGMhLtjTbDIDdg4pk1DqVuI
+4f0MfqVPubQGf3H3BBmVIYqxSEYA3SDc6LKIDYRVZa0C/LhKW/VacxzTq6fw1zqybg13AXdlmzo
5ycRclCtE46wAYqHfAkLymQYT4m/y15n16Vz0CUZT4o4XTqMk4Dukgu9rDRszgsJy+Brzq0ZtN5v
RndVtn50JNo3UnGubEMcfD+obH3s6bfgDlz/tLZ9kPuPZUE5yPL+sbzzsh6yaq+G+4GvPmbXQJnT
gq/6z13D+iGtFdnt61WbLyNb9rC/29Jz/ZrPDj9+IoyICO9Z7Ux/5rOHkSqPS8wO3jFUT7po1z7a
v3mO5rQhvMlmVWAJe5zxrbBPpnH3iWV6W0ZI2+mG8BNM8py35VzB6qD8DvGhPfMUV0pXgMfPZyuk
2PkHGa/+3ywjTIOmbmiSYeoSuv8/LptnqueyWpMVK4oLbgBzzWyP3DdBcPAOk+/H3VKNYtaMHbEl
6Fcqm1Fgi8rtYQ/+QgrKflhMgvBLiWWLD/ouhBY/athzLGOQRwQqoYF0XL8+Wc0ltZm3Hrr6hMt+
XGRnIM2gmFlTKupYKa7t40a6e6zc3liqkJdls1C9a59mN7K6tZh/XsVuHMs7+h8KfXGRR3MYNfgO
fHH+7NcgbpvxNUVEQ1BOnm1NphjiNhAh7vz0i1iWNSib1wznFIUtYnOEH8g/yokI4Ecfb+JsqngT
yRbDATMutnNDm9/NRWQOznkqreMEt6vfzr1m3gWLY6cfFNN+cnxk+x8ZWT76UEcQ08Xx5s1TFoUd
q4vSA880F9OhT0gpmE+9CYFumTiq5qBGe7QzQZ0ViC1cGM//um6qarhuLJUbZ65prh6tH9OfYObH
6I7ZvMIaMDj55MbOwH3e5zGCLvvoqU7asRVa6/VYqbawoSOBs//sOelofs8WZoSdcptV20jdmMra
5K863CIV/V5zNh3PwW9dLhlmJh/V/V0snbbcdsUwdUwJ/boAowWvQZkHvJOE5BKmNAFJ7ap+Lj/3
mYdOmU8wHcIzBHvg1Ok0K06H9rtd3T0Gz0tE9vYrL9hbtuxagYgUvwaX78CMG2m+fY8HMjtzzrgi
DZ19rSQTIjGPw3XWrNJZOv6okqmQzSb1hp6rS5ZFvjL6VWK4abLWNRwSm0YfCdVvPFpbrXkt/vV6
KUxy26HrEjpHjuwHyRneiPATEMEMfUEEZ88la9+HMBUBKA1508oTvB3KHvbvvC3ctt08iJArUUpP
cxLVjJnBrOixRVwjBvtK20vwq6lPvI3wpki7dmRo9na/F0ArOeLzLQluGCb7+uy7vTpVsksMQUea
6NY+YsKvrwgbEdB93OF223wRjQF7NCOKDiVpMizxjzowm/xs/1bk3ORjMUGQnheD1rDHftE4iXch
FWJs41Ngosdok4kexsXcvdmSddDkIxrUu3K8jR/qd6d+kzNhEScb2tl71o9ylhWS2zmpd1LjUysc
CgPK4y73t5m/yQhDOT11CKUDIljmDGT19bo1PWu4Ne8AvJLPIPrymu/YQqm/uOe2BkwiPno+F7Lr
8RA8VjK3huq09bGVD3BAjGBL49YUzEGHYjcjcs+YBhQOm6tDQql3X3tv9XN2PSfqmAXInXyEFzHs
xzaos19hPc5MfvqEZsMxVfrj5dmayUsr3uLf1nSKYizZe9lkTfYr/kRFHcBBYcehLJHUNzrutZnQ
zIibENVZ85hXj3nLJmEyg/Cgp66cUp+48YRoUDrlZZKvghypIjEorvgiPwTjVh9sgZ39S35efgF+
m5UBu66FmoMrJ7J5WfgriYRFBxkmWZTWTnrssW2s9Wjzo8rLo03K6A8P2GPV3x2/YQJj151bN5vR
COH3D405UyZWjK9xGvRTUuUIQvJXFBx9MAuzmdTMerxQJn9sOpI0OFfreKP4v0r/V+D/8ptvzVhx
5QTJB+11V26lWwfn/74qnsPKCe33D+aMBGJxeP2RnDBSIdG+iC7a/abIKzkatdXN+SI9LVZmiEO5
xrnuJSJe5NljRoaGjt5SnCJG4Z3xWvpZ+XA3FGMH1RbryXCbICssXS39h4bp79wFsmJJ8gvtIqEW
/KMfV2U/FfpYKLHrDjC62neYnGGA76JBOcMVBIRPQMWAscD13GqsWe+G9onmPNG+HgWJ3p+J8dlU
H1X77k4qY5l1QHaXnUJO16KRKHznYTpj7UwcBTMifI4NzypNLhP4YpoS5LUpXnrSPt7E9UaruQcH
PekAQZh6/rcEVz74SpOP72BSX/ZmjcvD0RJX52dygtcoKHNied6QmKvdlZDkpzcCaURrzQkKs/xn
4gPSCE1J7hA+L4hD0EuFELI+Sdk5VM4e5hMHfIogMNW6+P0F2on2JRufD/9DUW+iU8uur62yfNmq
i06fJ/CylKVhrWYjoXWV77ad9ex2iBqAdTAjsQv65RoMQsjYhm9F3yr6Vk92LCvMXWXuHubgMfmx
AgvhlpmLsEqUC6I8ssvE7FDwbnY7Y8Q1/VwS1fu/G2TZ+m83iazqhmoZ0C4UIIx/KPPUWFBjo0FV
XeHKQmWWuUm3Ng4RMeEPtj+7nAaU7Bttn3oHPz3Ea8XD1skYYug9+796T5Sb4Swqd7K0cTdJeZS4
ukaTyJtCEu75SeuT/O5YySrPl+l90erz8okYcalbJAm6fJ4ccjuiv6VSDkwTRbRN3Fqv9wNQ+XRO
tJ9gbLKrLh6dJYFtvbmBuI9tkpDZOnozq/de+4S1l6B9wHcL/ArT88SiVrmPHVcu95q2H0y5An9v
NyHmW3JzaRgY9U83UVditXJhkPINzDqGIos8XVjW8KhOCmkTBGv13Sh3Soshgen1Sdcvavmmqe9m
/Jlnky74rvxfZGUzLnpeSs6fb7ZZDeSS70xz1Ro5xUFbl8qgimBTEqnT5kY0vMwm+kWbfVwxQMHh
BlxHlMO9YS1KkbF6QqbjQxyyycMjFnnWO8b0JjJyZPtTjWTzI6k+gvb9kb6NxkK21iTXZAimrtbr
BGl7thHFdZmvH4Wrqqu4XwKJ04g/B6OBw3KBglRq3VpfIx+Nki1zWv/g1ZMAwno92xftgDv/EXOw
aGQr1ZJieiQ5JFlWEFz0mdYhrV8A1rPcDmRjNyzgbJTNQz9JKBnCWYNnR9s32l5vD2F3SNLDMz3w
xgMG/Itsi/9j7MyWHMeuZPtFNMNEEHgFQBID55nxAovIzMJIzMT09b0QUdLtVsta15QylaqUyggG
ibPPdvflg3KT/OurvoiwsjKLrxGQXVp6UjuB7PQIlpn7CjfNOp/br8KZhS4oU3XhSqgFiSdK3s8a
SpixHPTI2FPhSQyYjL1unbv7YNjVex/M9+F7v2j25lFJt8mw4dQsciBJhsTxSfXKOJW5X4XoAk6o
OP8e05N6De7/6SP2b3ZQykJVoHRPSyh98S/ZnTwMxT6f6dShCJYsL3/kf2XA8+pEiSuILgoN5eJb
iz4kOJ6vJbmNuv2s/M+6+RqqX7r25XefNZ1CRDCOCxGfy74Sd6utFG3HDXbpSHLU1GnKCSvzYyEU
ZG/uzccNxYRvD9JtkO5SqBbz3SLeT6Tb44Uy4vBFyGsTgA6OGSm+4jmS0voEvm7jsHtYbCSisKBu
8w0LGYI67379J1J2zKkvk7Gvbv9etqPFs2zXuokw47NJ8cZq02S7JNsDVkUgrlbTAig89+ml8i+j
fC2TW5Tc4lVDAbd2dLjE4eP3yA6yXQG336juK0YJRJs5OorokT4mMk3bu+rOTLrNFpW3fpm0S/CV
QMT/eZemX6jW8bd6yraf1rQ3NSWOr044w2ruBdJGLSYjrmoQJoPDD8sZ0s1PYy3UR61yFjE2JS6X
zmKtfdtyZVZtpKJqGJLgIOyZYH8OxXP3DOKTyKC7y0oc2NufbQifr3frppITmCVCVbkacFjUqGnr
prdpiouQNWiwMW1XjGymGggTQmLmMDdGt5CnwaaEgTVafvQUfNatJoSEEP7qrzD5lcIl0aZyoaY7
tnNICXFHypAmV1uQ7QiwE16IgGXsGoMcXVwqVS7KOu6ntcBCWKl4PoRlT3WivMQKN7y8UQSAgdK9
6l5r/7u0BFHyDQuT16NeasfHalSWW69CUMSRkywRYGpujndduYvKPTgP40ldHKXkSFbW/q2JV+ZP
Jm5tBS4Y/Ypqefwu19mFGLXKvq7yWno6UdrRw4RVAXfEt73fte71zVb4Dy4qWf43coIqiHOoXXNB
13T5X67gnbboxlJLuWb3e+HIFRwlb5gbzE8v8IhYM3waS0lFEksY6GSxktyjnrOGG9x7MosNXqYp
Ekkjp55sUjA91RSH1Pivg/chl89CuA/zSzmHoNrmLC73ORkR8aTMz111jYdJqIqWRGDmxKUN8qLr
KIAcuDNYQN7q2U2b3400e8RnjHRB91yEzz58ytoqoete+pwhMLfooudQMHplW2LWiA1NPsyCfUQF
kLbPg9NBhMPf8ppuePS+pjYgnrhoUnEyoVUAm/JuxmgBVgVtAKMFkRfkAVIvrWAX0pqCYPftX+f9
1d106mnB9maVvo3+7XHz43PK3Ty1cozQ1yA8B/OzqpzL/hIsU4oPkIa5I7dbx9j3oNzGTYejhWPw
9dWMv4Lk17SoxFxh/+DHTieSwUJ2SrZa9KvLPvP3M9FurCtlaTpQOAfrCX1H3i/WpryfFJyMQzzb
9Nkuz/Zqcbxj/P1QsmfP+uOXoPzWj7P2k6a85TMMjs1tJOil/79PKMZ56JBiauf/kDmUcA07G5mD
mHixMDUPKkK5URdwcZnHDudrv+4/qn7Z6tOtoJJXrsmwVlP4qU7DmjbfL36GNSa0czi3znM+dx3D
ul0qYP6dOCBJYeszO0jMv+Y0tpA3+TsQaKJcE7FAue7k/dyiQzmFKQBxM3ZvnoCDh6Y7FtzQgjpW
5M54btkDvfZxwf7tlEU0keDuu2MPqKUntAT/vLJ4i2rfFffglj5Qwe8z+bbKje59kvhVUzAjsDtp
2Ogf42WR3ob6XmaPIXqCST1wq3oxSadH9X1YzKdNWansy7ucfVbvJ5oM+oxGf3lsquI1ii9cSWY4
bXoyzg2DdHH33kZZngvlIP8GNFPq3n86Iv/dx3YB/Vull4wKPe1fzI+DGtdyq/atyVNKFG6gl8No
I6SRUa2E+kCb8D8VfWrDZq+9ZUkLk7/sk1VMqNj9kVZQXnTVpj5MX0zVemkJF38aCEmTlFOpjwVo
chFfi9Zgl4WGwiYrm3GpN7bzYC2uIkCGJuPh/i3sh+Wi2OvCbpVny95KhV0h7HoL36ECc+F7YhSH
v2OywstVzOG7JiOEt0fLBH2f5UbOtjRlDO0+pWwQLeV88TvcNNReGlr3HP3nQv3IyRWTamN91OzR
sktlh88tnG/1ZPK5rf9UvidEHIAQLRwhuxopF//vEHVLu6FvwqQRzAnyRkruRSmKOmHo8YENgvfi
t93ZvTCt0arJhafjkvvAuoSHfg3vEmoSUum+fFN6NqP9FH4RqSCyeQHM4GdW3iOegc+XdsM19+Pf
x5k5Ae/ZuuujcWCjw2mLtj5rVn/oflV9cE5rvHMUQGHEjxO3++5MSI2XaFE+T9GSyOrg1s4fcKDw
VfX5Lhl3db4nVuVv+UsglkO+j30Y/HtaO1DQMwzihDXzt7sQOMcdtZ4I+MBA6sZepLZsxuyQQVmO
Xq67M3ZX/fbV7VqmWUsIwKlQ7bxh5QBUsla3OTuG9y7DfjC44eDmxVR76e+wf8v/zoiRLZZhS2HF
ftZONZTEeP9wrQdQP28pDFqKmfXKj+/3GW9LKD1e1nu4STzXxQfHt1SbcbES7snCncXeIvaospmH
v/PhV4zzo/yowPPJ91lIhDQ0WNS/JZv9Pl5VpTgH8XHmecQEczrSsFPky//7oyaSD/7fkqi60DXg
lsAmVMzm/1Nx14ROHYR53dL7bBW/kCfVATSqG9fLG9Rxvj/PrzatvsUAM+zGbP/OD4iSEa2k4amY
Cj8ACp9aaxZPHTKqfElm53g8ly058GNS4TRNutNKEJ0ydeYNRMe1ClLhbx1S6e06dLrekctpE8zY
0/IKH3w8oK8jiEPKyPrvMrJXCYosnlCqPsQ5yzlVr8eC+SL+VaZf1fyjez9hOofjSQFERhqFJadi
0STT6lb4pZvrdcxHp3Prbopr5W9HUZnu3LEweYuifTUeS8R5ciQ+MzlIxmY3U7Z/5pktUkkGYipa
4/B8StoNWxNjJ0GpYFp1Jmv+Z2xpU5+x1hue2N4wEJako/GXDzZedo0OItVSFktUfkZU/7dkSrdF
es1zlKWD2u1xJhfaib8eXgfdP46ZUaV7EQU1G2+J9OgTk/0ruZzXcWwmGL0+A9fiicOGKbn5mZIB
lSzV2FNiT1S5S7sRcI/48McZy3sqmsGpwG5SHXuKsVP8jZZKkMiZVc6Hnhlps2YrBc8Ko49Gl7NN
t11jAX53sCeTkCptOeKgMn4QVzxJaZnnSVo0Lo9RyhbY8Cm/cwM0CSy2iO379SdL3Fqq9MzSD8Fc
GO/xI4rgHX1gRA60R/9+jNbwDaOBtItBe/VR1oYC/uE0Soe4Iku7Vc1A9yDz9+QaOX9ZhHaHojs4
ZXESbbUHNXdqhVMhnNitEGSk+sVAwu3sRrHBFmWs/FWzFgjcP8XwWSp3xwlnniBSemJyY8E4bDhJ
P4GysuQS8ouCoWeTPqJmH1yH/ArA6NVO/IEA/7K/qQOrFDf3lwmjW4zNsUQjnyJPQCrmgMxDWN4G
QE15N0RrkJo8H7fvblu9tpm6DbqtCjsckWGxea1fyn0mXgvtIkmTsRYTayaajXbJ4gsghBi/wbk3
fnJWhF7Cfahsldcm4kfwVyscE6Id76vS3bPU8JWTX1wKrAV4ADQnw3ZtI8fx/PzuOwox5hkabe31
MphOPRNC8E8qfoRnr5uy5MSS7U/gT5pVGR51OM230mL10JIEwKjQrGtLXv94V3823Q0ewW/val0d
O7SNXSLspNlW/t4zyEzEEIUL77MXnVy3W/pW/HVc8PZajel6qNdn2WyHK+QFEozaag6Ka99/IIor
+RXSuEXB2oxWrwmSPNbeotnVoLsWRiHb8AYxm+I+xXhes5/YzKgDfh/110ExMPG1UydLk02KeLSV
hkfW3goZVP5WuwTKITJPmFQhnjbhpEFI76mmULF+ZZxX0t8sAQXHrk75td0yVwheErFLIJTrDvuY
bk0SnLGdV/adn95prp1B0qgky8gHgl2XgDW6aKBF7jWTANpSFO4mPgsZY55PcHSU9DfH8rF/LReD
6b/JJzqq8ZI2cbBN8F/kO2qkm00gY4/cILKL5jqDhR1/9GZr+pRwR8YiujeVUYhHRTnBZQZn2Gz4
LVUDcmVdkVvyp0YCxd/3yyS55tUlnZ2j8cxOJ/Cyl/spMxvInDCA8u0/J5wGFb/GiefYJEchOgwE
MKI9pt4AefTtOOv6haHjoF7oUkA04a2v9TtfPumxSxRfO3N0q+qEtp8rKzL657q4bH4J4mSFjsdt
O5jqcODIx6GU63t5buACb/WpiSsd9+m3z00SDnJxEE252OnFTp1tc8WMamu55KIyx8FUT2Fobt7g
HLmocOgD0Kk85ff0gUMo+SaC0DIvTq80xuxc4ma2zYStnE9TAx8AenV45nlydJn1Jwlhw4VdH20N
h+Cig4sjMFbsPnIW+azz4z0yFjACZL8h3hkl4djwOfdZTJ4W8v5P9sUGDAMhLnEpWk9Vl9K+l/F3
rXLVbtiL7AX5JK4xZvUKWidb7LVOyx+Wx+99Aj9hufwV5x7fm8pigRuYYEffBq25hihkZyp0iYnS
y6X07L+30bYVr2J04bx7O9yNyB1wpnTvJVcWf5XFtl/a67W4lreafKrESyDd4DEbS1wbkNSGR6w+
cgrHJRcXuM+ukHogcVvPtu1NwuYhbiNlw3cyGQ/XZU61xlRoSy9Al38W+jMMnwH2kT9QVjZvmo14
FQBV2sacO+jiWDVYpfbdk+ecJKy6bn3Alo5XvohtebAD/E81APRtU63E5JzBHU/OWnGhhGCUsC2S
Fro2N3Xc6VSTJNdQuSTjOQVqDYoGIjQQjuqSj2cJYmx9VFdKOvVYwO3CfjSVHnXfFzdRX1ZATgBT
IRCM6+qjl7243ATZdtFtzzZKk/TNBfQVZKaCshGMO4pD8v2d26HwkMcHEWi9+njrT4zf0bcNvKMT
q9lHIh4aOrqdrF+/gbzYrNzl8Nb1JzYHhMis9rVvhsM2gcK9riw930LJpVSQOUkPTkpylovLW7ro
hBuWGLWC90mVjvX7JFdHbIgi4BwNcc4zcfpG9mKCDDna3EmXbW+kLPKQN7qD3x7y1zHSj31+egmn
mdXRoRe4xB+xrf/EH7GtA7/MYr4iOGq0Dm3nv1tpZZ+pRjBrGj46W1LsPnCQ20ZIAySCOweXjQ+s
0giaiZCIFW+Mgdl5teqquasEBonv2QwTypT4HmWjn2EWcfo3gQ/MNxYJMG7M/d9IOoaFVwUs4U5f
58NSX/BuNrwMs9KhQi65sVNRIQv7f1MeCtIHCYKeB5sqMvtHq+8lLOhwORI2sibe9zT56P7yR+eN
++BKg1AHszY6JMxK9Y5YJ/MXSZX3iiIj7oLQbUqFJoh1uez1bZvtC51GpuNi/2o/CTgm1a9e/aW4
XOd+jOzErHWKnOThrL7Ow1IQPsbyqbzuen3JWH2sEFAQO2EOxy71a/DGI4rZzASpd/Pg+1LRXrhz
Fpf+QTqcb4oiyCj33kvip+qpLpaMk6SXL51+kbuLoOxJKXj8nGQYMIoVjBsJ5SK5pP1F775t7Jxj
849Ef/YtGH063TFk3gso7NK5BMHOC78uKVCiY4jtqT+1RMkYD2fUJJvwbLozcTWNDwyW0O8SJYEn
fsjulRJtg3J7TdqTQwyyQxycVJJxq/7bxUjKwErp1xgXTB4Q8Q6Kf0hU7wVDubW1zPaXXbQvm934
3rKEwNv7wk5FLnuC7CxFDBtr5RTn15en4+i6I0V6sZmSaIvNdrYeO0zhq1xYg5ZetF66uBK7l2bQ
GDfz2m1X1vyQfw2y4yODSraOoZukHOwkNn/9igEUQ+RPLmKO5rfE9StOV41kmCojJuId0oERo27M
Ngui/8Nulu2Bra+DW7Nw+EJx7M9Zu/W0LulWQ/dia9O5SFRDUNZg2SY8PFQx86X8/YfCuAaIjfuG
P/TFN66suslPkxhh7fJWnow3qjUlBrI3OBMIm1bxwLQjdq7KLveLgtGaeHl28BdngnlmhXTTPTX9
OYRPboP4SED2kXfHt8fz0/fA8Upzl33neJAWqxsdHPVO47Mk4CbgajKl+fCbTm9nf7nIL2Jx7MwH
QtCSDx4F1T8uIb5OIh28PrwRCHTgBtLe18dvUMHog/H63U90yjHyqBZ9L56gv3Pd4paq8AUZIOGG
Y0UeK7rzbQ0ndRmE+3JudJrhhga7oRJvwfw87y8JrjT5msjXuLzanMK/BuFLobGbJ+x0H3aJafN2
fcl2rT0L7VYuJk/4+Fuj7a60gW5WU1JDqlh7TkkNTL11clxYCTC8HuD2MWkOdb3zvAaPgRVk9m+P
J1eprFOsKNlmKm5tWUQb2WPrsd2xPJzo/mioi1X+XiUUNQtLPqeUdytgOjJHEJfp9vdf+B7ExUY7
jb2LHDeFtFtGwdaJ18R3BiIXCsZBCPZmrQKrtHmKYHz7D/dn9X/DtyRVx7FO7cmCvsN/zWi/xXcn
xGWMiXfYdlhYCHZ9O3gtmhv7lVdQ1pGcvQcx3R83F42yLwMgHyKPknnEKWQcw/GmazZCs7G2JY+X
3AMR/FKNoLcUWMEzN0Eun5ZRSmokokNee5hNgFfy2pLmCQg+MfmIrtsHI2SSczy7VMPtfdVb4lyP
Hqf3Wh5IvE19EJNtddjgW+I2VJG850fK4SI78zeZSzrnTmEzmWvXGI5MqKhPGA1R77J8HlSKQL5t
OzUPKcI19TrFBcAPpSShATXS7UW3zbxQRZjx0mYjwiOlbMQUF+yWLJY4QbHvfeTiXc1xKm51cUt1
V8q2F7SWVyPziVNfD/3A4WBHv/7pAQXhWX24LGxh2fubWcqKZl93h3Q4pgWTwrmYsHNWBQLitYX8
Do+Jvc67ukvdrYpvL+n6JrktnVNT5n0meDL5NY46aRf9/7wbtP9N7pQWgoTjb6FR0Ct8//P/ltif
a/MumfsDS6L/jnClVTzakDCaBafom2rz8LTsUIpHjYG5uCDxwdX/uVQjVssLO6xty0q+yzG3Fmdm
MDs8sPXF90X23D7ggL6MQNgW/jYkFajvik0mHASzH3fvgmginjkqVQlA7kW0dCtqvxTlqYaP7EWv
jpcHhjRO7D42DMIffdwkPV7MXdPu/Pf+xwf9Sg6AMxWHm/XUgMku3qUEXmmdNnMGalVPsnidLS5r
7vz7ttnpS+V1GsjFsx6TtwVXd/o+s52kkTnfYr6VIbWlVsCUuhnp9muvZfDZlL865XeV/2mXxCFJ
Hi7b4iYXt81YGbp/CAk0cKu+dcmHKD2l8LNOP/qlDh6Y+DO+byNn334krfgSce3bMYwaYa8JUwda
DzvbbOb0950KAsnjsVW5tN108fGePZNVUkxbe0w9BQZSYg25E8I4VmwsuPOZTX/vgmcHl6XvLWA/
49lvLCyeez/Pkx8d7Z/Erv/7YSL9cBv/JZ+AyUajZ4b/UGjp/Z/LuKBUorCo/NYkni+XuK68jOBL
thPhPfzDEqrXLlr5Jsl2I3gq4VhleyW13tQqCetgqu2xH1uNgqPpyWpBrllHd1gFUApi36afKVw4
HGlMPPRBkuTnpG4suivqnIXGSQxPDTuElTg/aek5eZ0frbWgV7Ona2NCdtHrC20Trnnj4p/w8aq4
NBcioAPrgWnmzbMNoGQ+ZKAGMGrkS9AAiXFrZusC1BaOntjG4EovdcA8VeMZ8qilAJIfdk6usNkz
+3gS7VEfmt4FopoBsnk5s7fdZ+abuQTQUmayCKVCkumnIU9p4CfibLN+yq4WGeG92USsdSEkzPIj
EGXMS1WxZXn5rozOP2ThaTAbq2IJZfGywvCtXE3xmKH0FuEF+ywVCiwWPsbA0lji4cetJpfTDz5V
cGveDqT9XghlmFFCs+QzvCqsNFje1OvEYKVRnMCnkQVLAANTcp/QB9t2ZTXui9mKuWz8SX9uHzMC
vedwXSpYTRGLHnPZWpArJPH32tz6wrhp5o/lZ6hORQCrBCHOBGkCk8i7Uet9o7TAgM8k6Z6wQGA+
5PqBP7tNVuRAGW7Igab1kn4tKTmDfaWFaAv0Es/jGpOgN5WgU0POa4dMix969j1XCh+Dwg7EYeoR
VhPbQIIOrXJFs5jyCMSM6t9GhUF0ISFlm1Fb9yuMzVtO8RIyAZG5YdohUyv6yjzo1XCPmLFuOSAl
ZsrMKzqvpVxVQuCm1ZM/R9rR4ope5erREo6E728wRzOhPWQ6MwAaHDJUMLZdAPRz4jnL2NR0r6MQ
VN2gG+uCxcOWn3a5ZHKrlha/k1GUwmFB2+FbEvxD8JnTdbWW1rX4ZK0thPhzcTeuGSu4VDC68sPh
R6MI60xbN5RSKCuGpPjbMomUBOx/9q0j/Ww/+fHzf46nnfxfs660NXq5x+fN5Wj/OdJrlTX/hoQk
R3q3hPyEx6gonjNKuIKHrNyC4erP4LScRCtTl7JiVuGOYsRCQ7DYR9phFCfPM+xj9Lv0opVXobym
8jX/M5tvAZNJxdW3HEOdT/zt5s7iEDyTll8bWAiYbMEtwJwlVITBkaTaKSRIo3tGQu+tmZg9LNJD
n2z5Wzrwghrnvis9McvSxoav3LqBtqiICpTOELtwAXGeUjNxVQbCOTsvLugz3vnZgQ8S4YiS7NYp
T89jf44v8+SjZMs7fvTFU3VbS/a3TQQT6N4tW58I5N6nOFPYfwR0ZlK8HuyyYNdc5PFMl64IxV3a
qeZqpC+MAnbMZ+Vm74v7N1MVr8n3YENLDIPNWN8vfFnDpfUvPIhY9gYOLGq2vpCowVDPimV4RnZm
H97NTsYKZgScSQCAoBJe5mhAq5HAS2QnMNUz02m5gK0I1fSskNO5EyJErEZApoV1cdIA+u1G0DZv
bVNq3Mc2kbbx6Xdp7ZC8DwXh5qVWzn1ymVdnRT6DLLAWJOV7V0QZX2xKVGBcueR8c7eXncmaAgfk
cmJoLu78AAR5JcFTWmyFdPdu91TMRIuD0B+jZax8gtt4QfKCw5R+OU75B4vqha31aADnPTu0bLiL
wp0Xbjm4FzmG9LZLBoJrhoRB/TsxhN0MgXBmgt/SIk+ZOeTzSciwPo35VP+hPWygeC3Zh+pexdee
HNIXbXM/VoWmXsNYDCtXNFYlgrilkNhiR5Eeyn66a4pwEkia5NOborJubUnoua7Nn7MzyO0FDBQn
ndloWxyc+mxi0mBA4eAMvn7mefyk3Fz5rHK5Sf6KQb8P+2okXnYSXPEXlicUhpc0CbVkXy2dWGp6
FnBpQ6+Or3p8jZOp17ZwmI1fMpQVt9d5RDtp48RgahVT5fmQTXnxhoArMV/rr0bZDbixY+B+yjrD
TyQ7BWTJ1o7ULZFFe5bsRpx5rATfe2sw2m7bJ9iWoFrcaadC3p/NMNdMWR2COpI82W2YEgIrjIne
GWL5IZCtFa65jSaOE1fTpycLsUHud+KeZ4tK13FlczxTZEy8okcyqSY2U0SAj2Za6NUpapo7IzyM
vvkLz8kimTDcdeG1gTd7u93LRURL7DKnuGYSjMrovFrV2OMau5NZHaz2JFvn09/52NeT9FZiLW+2
nb+JFjstPWT+8R2e5+kFT0oAaMGR/kF3kRUnN7+SwQnNL4iuUH0zS+jtoXdS60u47vczg38PXhh6
ZC50oLlc5ecQQqds9msp/VlFhqi5M3TW74EyId/BWoX2UozcnjS46cp5V7R/3uT+9p7fcVij+Ywq
5mgvIDevb9oFSto+xWiRHKLl+I2YLwP6MJwLCMQN+nTebZNu67db/TsiSKqWz9tK4gqzdiLJk1lr
fVOF58gG0/uezSrhMOxhVW5R5PjySP/RboCcBG9wyovA4XRpJb7MW6p5jch4qbtycWj0o5+fYqtO
vNycnl9eiwt1hYpiUxqJGagOjoV4CPI1BV38bH4MorNvg6j+Ir1k0c2B4kUuEycBGfmP3JDBhKpG
33tUZAnsgtEKmmXSX9vqktQGcmnenhLlGAdM73tfQjxiTPZkq3+feWFzaruOam9G6TpmhBonGH9V
TOaB0hyVTyn5dWGI3bwp2QFJ673648u/+fqt725vEH0ahJvLCKQIFwHREE6IzqXy/Nv9DMdEqCb3
M1aAGGceLrDUzMaJSieLLu0u6PKAUpaEJSDS3MMdZbIDDE4JRoObZssSLag66vNV9UVvBeLr2Bxw
43EpCOLdH/AqPcRWED+Gs0Z+eC+WvuANcFcR50/xHRepIKxYa5PHw2PRr0BmEsx4aetOvFXzR7Vc
LphEkEy+K3Sj0FKLi2k0+k4f9oE/yQnoBcK4W6zv8sIU129MQ/cMaA8nf05NzhFrX9JwtXTvbOf5
7pAtoETT17xw5PnjnhoN3RqdR9pRkqa0o8yv77Tj7s7CHjwNNkBcU4gRAC4IVeOaWlKi++YB77Ky
zoxdZwFvBYCRQy4RHPmvSDELA0xQ6aHbFUu6feN6M8COyXeRg90hHD5ywNolW+GT3OAUA0eERrrj
u+DhlAr2MzEX5qszmmKSkdPKSEOTnT+bSchbmSdWHCuXKr+9aFgMTj8xziC+bqjRmTiBoTCB8PEF
Z4BRNcfXaN/pLL+8zP0ziZQ8+kyFj1hB5Hh8QlRRnq/febl/A+kQziA6KEYA0SHNLgAFcszaywLQ
ngM/m+/vh589Kw5peWgFhtndWE7FCjh1e1C0piLuCLLEBqyD1StbCYw23+t6Cm7zH7b+ETeG+joW
xckXTueRlpncSXujVU2N22bnxKEbhtxKHCrdv3nKR/aWPATMOTHJ+dT2Q4HUOTNV7Tizwm4bqFuV
k3a+lRErFhul3wi+1+WW+l79RtpW12zE8d3TGIQykMz/bgxiKY4uwB801CYc/8w8t+mNqiqBvfzl
5V+ahBeXM2Yq/WXhVPpQFC+pWVQfs+FR2xGuHn1KaQn9qnoRyzRwEOTaeoFy+jFPzo1+bqVLlyO0
bTSSTc+Z9Mxp6Vg8xiUOUuDjOEiTxvbDZUQn9jfXt2033egVlMxGrv/2BKMyXRiStlY4QPRHSOVr
wCpv/UtkPi+f8uuOQhocqmDfxNvZuMYfcxZNrvZf3Fi/Z6luV8jG10fYbDkUQkb5BujfsgVJEy1r
0g5A3eLJ6leqZzW9deo975+RkfTPZvExil/d6yu06PVYpZazCjWXAeq8kA7F84fkMYsJR62miAZF
qOr6RVOAVYPe2/ikcbDZdBR9b4lMd8kOGEIQmGjxcvgcxkdEk6diVV9r6kEWmyHfzHxvwHu9zZt9
YwexNzOVJ+nWX5n0qXIBQAZOtl22aSqvsEfw3ZvitWUYw61sOJNfKUMM5323T987iZzPnOD7Nqd7
D4cdt/b3VlI3RM/SqVePfeherE6HCu8pshXMHPZX1O+ClqfEjm3YJvzU3sbyPoiWOJjzI73xTb7z
h13OpZiuOWNtqvNfivLbQIo49tKxjMBIIIcTDaaPPRm8tGDl5/1UDmi6Q7AZUcHJ/kI5LlqISLd3
f9dSs0/Pz3USGfBAS2kTldvNZvBdKKBREeCdRZx2xeGjkZ6vkKwtYu9XW/3StK+FZvbhVloBRnoF
Hj3XfBSc0kkuhcG/UrehH+rt0pcEsRe3aopTzB10isIxR9qFaAu8xN3aD9c1uny5kuUVby6N6unI
fq1kZur0lqrYRh4inrT6Q1A/VODZFkVws+kfJFboit2WHJfUAKo65dhWhVOpHYXxVHVUozD6/fiP
2cEvrNR8SZ89qajkMcuubzxqNrcuFsa4jBKD0Um3flOlCCG+4ww5zOeHwEI+ibcSkF+euvOVGirG
80DbGIwrStTpGptRI805qnoyhZM8GCd5M6+2NcwPQzMoJNbHj+D1UWgPabxXwzWC5aoc6VUNyTij
qXpzJu4eY8aOohtmle7Ax3C4lfU9yB6t8PjLhihvV8VnWHzaU5TsvYsYMvYzIvk8kuJ99N5pDfb5
bTLtoMNhHayE9+FN6V98GCIaxnYK61I61Nm++BKPHxsRC7ezx/zhccmlMng4QSyOTZjF73A5WDw8
nPudyV13ObuSYZfo+2p5IArKqQyCbBafk+jacF5iDdgn4GIMIHBotEiaDlb1zuIzEJ4Qvr/ZmEQr
avU7gi0fcwif5UE2ecQPiOy0ANWQEwye5e2abnWAWiItDfYstRfkqcK13KwSliry6k1TukfYru+d
DCSK5gZvT2uAI26I74fLCdLEUJeQ55pMbWTIFRWohfvKUbmN418IjB3Cdu+2vasXRqkbuChqi5Md
Ch6ZIrgtcArzfb7RCct9p21XzFz5Nly4TeFWNAUWLkgE8lvQDiYGmQCl+NKU5/VlMaMwbxMVGy3f
YJesho2UT0AVHiSstDUGTztWXW3mIGRL5YeYPCTZ4ClQVV7dARNzht+YpsO5twEiO1vlzfqe6R7Q
toplw3Co4VEeWvEYN6e8P/9QAKT4WlJZpxq1sGzfS2UJNeZdnvRs66e7Xt0Pi4P4OibFSQogkJ0x
23ROTXmM4nCFm1LGmaO1zphxBbRBOmgZhn5bpkOtX+c9mdt1JK4ClncTh54c8Jgvf/1dbpATkP+O
BB8KqJm6K1fQjn+p+TZT6KdfUc98wNOJ2azrV4efAs85kFvEv8jBpUWUqLSL0MxEN4MyPPdqiUbv
vGKoAS+OB9Zl77SiVDw10O+bcQKuYtto80P4CXqYd9nPSLFs6Ps27vXC/ineVCuCbpNTg+LNVnAI
V0ONez/m6VT9LCqXMLiMynGsDo05+E464Mhy8grPnNeUmzLbUvMs8U5xxcQTyERT/SxxQ/WI7+j8
IA9hsuM2GSaEcXd1um0XGwS1zieR5v3+nS02+VffHn9ij1y2brmtUXRHI5gx83eA7cDchDZJDCHd
0D/eta5kxJIzE21tbgO3cdFo6hsspUibWEpvAoXOInRIGEm8z8MNhS/A1COK0FxiGNXcKhNT1iCH
bAsMjp+d/PlfhJ3ZcuNYtmR/6MIM8/AKgCTAmRRFUXqBSaEIzCMxEPj6XqCyqvtmtlWZlaVlRmVE
ShSJs8929+VMKLL4dReBPR1LySmibyP9QhTmqQchLqAoOJkhcWQf7hhGLkK+db81wacgCuJ+4IFi
oKJc/AgfB7k5u/nX8FNlbSwFUKVMTs+EBtmgwUEoHPINO0Vuyiz1Yulyj5xcWrPL1MLz7ZsiZDal
Y/lXBbqKqUlYKQPgBLBWKyNYXtlszgHS/7ECLVAbuRgcvIxe9Ka79Lb2dgMsdb4UgIfEwau6lrCr
WdCg6xyb+hA2++5ua9EmYZkf0wBjP2BbBsuq3rYWZe1dPYew9DvelLWp/WKfX9j/E4hjGGdRNzhJ
ZINT1b7rX9V/Fd7+Px5xU5ShRFF7I2rm34W36F6YwRhovaOnNnftqNph/W6W43PtOearCWelNbtV
2/oUy6fd7cd4UHNc808ui4VOXrfCWuSopZRZXhfdGst3eh6V0yQdP6rA/lBi8Jt2dlwS/bjz/+Xr
O70ckp9ZnkK6gF4GJ+N+rW7uwVwpoA3HpDg1Eu7Al3hhPi+7QKEUcoBU31hX0ULqf4VsWUTv6Sqv
XkPl5TGejeS0Oj/UVcuZaSzpwcq65cRbQFwwZxaNDRyVQh8252RudQ9AS7knYacOm6A4cBEKrEMp
HhcAkHekBNPINRsvaLw2ne8vAuUDIHFFHqBe3TPtnSvl1CunQeJUIA+4cAzxI+1vsnZN28vojxeH
R+MJ9lPPfkE+K2wNMIdcw/KWC+/Vykh/afF3H38b4e/ZxCx+BdNsYp76SyLhuNrA4A7h00ALzT1i
DJXuba5B7tX/rS6RDpu/G5c1Q9J1WbV01TBF7Mv/WytJB62RwkeIxKjMC3bQTGWOeW0lJx5Gh6FZ
qqudK8HKsnbKuI/Kw44xbU0EgCaj8l1KP3Rp1YarYfqgilWp3mPzluZvHx8l5+F9bsaiMrHvVx3Q
yWglTMtdzyAFT5+7YOuXkhdkXq6AGwR41OWerOAP88aIZTku2XVlUqawkew+ZYdANpXFGWp7hbPu
JVBfyohByMlZ4YEo1zYplqTFJsX5wanj0rPAQnsyPtPEG2KfHSz5PvQKIoLoERM3V8N3N2a+wa2C
egMJrXUHJ8j4CyhgLDUUhnZcWydfa3wKyFkujc7YnvXVbbT28XSQyLspVzl9C1LKOa8P16Kw86yu
i2anxedCOrbSsQf9JB7kGvoTb3YqslXn4ZJ0kJ27erkXL2p/buWjVRM02NXN9p7vl19C6qSbR7TV
ERTB9LOC/v3vfUVsXybTFkTbsk5pxIXrIj8uVA9Y97cseb8syzlodElrQsJ/NQ4mspO58cOLp7VM
wrMlIAZwjgJ1CmBoXXe4AGCt7UVk0V/37It1LEkQm3idGz3RgLmI4HljK8SefNTQEA7cMPgEwL9a
M2UIzCssiGwzYfW6q3tcJNuw3M6BQm1NsMFYsEEq1+Y3ljf98u92ABYmbEt+sK9gWO3f8rv6jktc
Cm22G3m/sPh9RnorVXcGPeEubjD6TOfWOLF7t6lDlHlcMyg9Zfeo8AXZi3svddhdPRDknbJ6bZLL
EJzr/tQbtjXMtxfiQ8JqBtMWvzCmqhbu/HmnoGISFPwYCyxniuwdg2Kpu7gUJQMtYwn1oxgxqkFy
/uzlhS5vBGHzMzzNZgBSluMWhhWO0AsXPaHw56W54PElOHr5+WMIDAh9wNv1VMaVwInk1xxQs/X4
plmY1TOvZLgoSwDNOJpnazpzWS1vQnY+L4Hywvq9BA2PH4pv02HHzjRnKD6MW71wsPVirDT5ttTV
ysdyjd1x4JfxoSLUq+s83q5+dbg28FglDiQ8SZznIrZV3LxJr2BDZZ9j20zJ5EmwX7b56u033zY9
6IFHjU9bHC2RJ/+2Q3fmH8bwHPqPZz6uM1cYNEWUm8ljiiYix0QtTP7irXOV9EUqSLZsNKzQGEa3
7zZ+TrGZ/ZxMRJPDVTCqjiXFLYSGWEBVR6s6FuIhsKv6aFazCl3Jc9mkmW1blZXNevqACxCY6zLa
isXOiThPeexfkkWvvRQNI8Xr+LjqzdtIUeJwlTO8jHb31kTfUfb1TZGE0n6VwmcXfy5G85UGCP3x
FlPWdQOFAluyhrwT7CXHbE4z+r4GzHNQ6v1D3rFU6Ah42xOYpXwziHPYzXlVW9+SuJR6SuQbDx/2
RpNt1HCLHxz95OGXGr2s6z5apwe8Ff24zvm8pNCs1z9TflrNjQhBudYVnDYj6SDlzT1Z1DjSxsDo
7Widf/XUaAlRjjFCXeXPCizjG/cFAHUk3DL3H0douch1A9WZLo6fDnsUzZ7SS9MxNdKdgQZpb/Ac
OaFLOFso2H7Np4sB9BZ9ih9w7gHrY9aqIHnNY9MmoMwTMFRi86Ukj7VLRQjJjQXysbo/TTHz+guD
mWpcQiz4IHSql9LguTfX2nTOaUxOyf0gUzho7naZExsnMIRxtVDv+xKyXHjifGX5RjPzr5+7ARUd
aY2z5MLdoFEuD+Wi/Omzt4bx9/GqCC+B3USnPDyKEmW3O33aOLJIuHoHrjNfdsWuz/ZieujSww9J
ZdKP2eM0ciPJdyb8imwHViTEsPOkuqT3jfL+c75iKOMVwIB3R17HUgekHdr0gZcL69dmA56TVgIq
afINsne+D/RDWZxG6axnlzFAo7vyXsMaG76k4tkkLzNBzOqRjIyTmIIXPFpAGHk0ujrmrNBjmo3N
pUV0+Mk7xnpIqbb8ouRn6Yi9Co9Wouyv37M6n5yuHj9/6VnuMRhLY4uF7T8bJDje/3nmK7o0lx3q
kqGIfy+OGgtZmtQxnlAkBYnNebhg/A8hZcJlxB3drjqNHMEqa+Drz7p9g/w9ebsNf8E/k64ZAEIG
v4U8eZyCGp5sbMpAyFnIsd8lXmZ6lJmNokeZ2T2bhwBZXqnyKvaY+j4a7SqOr4V5vsenyaC75yzl
FwOv1QoPzaPfmxpI+tlDU6fHAvdVejwvMZf7lFmlGxTKz1b6IhgbZF9kmHRjC5nEMN+j7OaD/iZK
VD22DOPmhRp2XOaTshvzg320xh1kkiygn+tMAXsFYIZYb/wqyriT/2ob69obNzBzfBvd0vI/K2Xd
Yhjj7xaNsWm6bVFthnGjOKZ0rOtD1OyteEd9mIZ3DL0eKiIj5jWRb1r7UcpfBM4xEc/MHtVj15O+
pFQfvrTR2qzWsdvA2gkAw17Fp8VKNi/35CIF56Jf9P2piI+bk8TOjf1b4hJo/a+QWLqw//kumBNr
s1FGMQzp70XZUd3VpShGj9lzl9I3sRJIKBRHo6LF7OxulPA8Cct88jKy/Vxi0Q8oVmcRTt67fY5D
6IoZ7s41faf93f8oLD+g81RGygNE8Z6Jb+r4Og7n/E4C+aTll3yBSHvXZ5E2GY6Xh2l3cJGYFH8F
0W+IH4mLQpzkqKEzv/K8LNlgk0dhaT34Ep4pwetI6BfeczkBOIGmpJ9Kgh80FtOFSAOR4DejH1DN
vs2reQ0UWwej4iF3otQghVW6NJsbwpC0ylKPvA8zvvorML6kinXkuFwwvszXAXQRsOryDfN/Ct1E
2lVgp4TdCLtR3U7d9u6bpheYnpZ592Dl5D33OV+S8O9792FVGtgWqYrzGyfH5z7NS/Su8rTQV3lH
lBzUjtra4gZ1lPtwxpU43VsMT/28hR+yXcb4/VdTSpyeHvcDz4dMB8C7oUAEQmCzftQUbzgb99/U
okj8L/lhQ/6HDc+UdFnXRcWwVM3S/p5pTIqpqx+BoC7kndi7RKAl7HQ27l+QB2TeaP6KuP1UOwVT
cXEAs1pTCRkucgE82hn3vrnq2i+9/Uq7r0f8WeQfg3mrtOs4vrKYLF/q+ER0zypOWfdiqa+j/tYk
75NNQUi5UTHwUf9EMojPIGY12rjz9W5yc2E/LuochjD2NxToU/WeIaIXyy8RWc+gfY4KEL+q/BgI
Me+505SfLPE8hi+1A6p5mT5lP9q/fjq45WH2PTTyYhzX3TibAMpxbenz5sxkwAxZ/eB2QPk7EG05
L7PILh/Oj5lhMLfE98OPPjvFsIeeLpJ6OBEXVOOrphzgCskv1G7cUVoDWCreDBt95rB09dhC1qa/
6wnXkFEx3JVdYxH8zoxT2x4bJcZicq6d0EDE5WsU02tL92tAG9XVr2Ek+OPA7WtejiUV/paNwHzO
TJxswOkV9GctLjVQrfCPVbqIYXO1kMIhVZzP5aodfue7uTi03J6HZBYNApKPQbIJBn6W64qoR7iO
0HYGJx4upGmGxKVONF3RjS0UHmtBXfgduAnP4Pwr/y2pc8a6VPfxKz96sdxn01636Ag4uHfhrWhv
4h9WIr42NvYdKigiXb+kQs91knHl/SmesWGBQf7ZpEjJFeMQ9mOWQBNJWf5Geo1m14NqLKFx4nm4
h7bENkycL3zhQM+DSebkBHoeEgVOYczfk3qGHL+FTyE8Gvth+DjkBixUAwq2HesQGj+K+hJW+7za
19fkTjPYXqz2KrVyAivzHVd1Lmjdtsm2Soisvi4CX8z8pPOkC329Y7ZC17cqVoW8ifwa1mK0ni+n
j/Ga62/8wvtkfFTqp5h/TaBDKN/cckX4UWm6cssLXsx2IZcuNdwsafEZMX/REfE7fNCwzHMWVstJ
4uDaG9aihmY07lhRlgLa0yzrWh9A0+0VLRYmoGllwfVJfYkyOzYXkF64/LTUEL4K3RLcUJ6sFCz8
yfyY5BkZ9otOp3hsIwMmXdnnJNu1yNh2X7o99SvcMGTKQGwsNeg86sxi9czeibgB1Mv8vhZyHDDb
VIalaFu7+33RTBiN53F+MYOVhgCk+Y7M5NYZky3eZVRg4nhCuLvLtjAuoL+2RHgcOikyZV0oEInW
iz3wF8G4yTFs4s8H6ProFuY0HbBHr8WlRvcAirrtCMJLzkoJYR9iO9BkY1+YR106Y06MvEDFajZL
k+pXELgKbh/VJ7SU8WNho6+4WUOh9BxUzFn7jDOLMCo2dzf5CqKjLO+POlddvu9ZzCpEXidqdIgu
km0uwJhR5jLtQGcgJsxkkMWPAsXpUT+/c2vyufGgjdpo5PwSlx10KS1y+j+cKUXzazS/LP4qfEJn
quv3sL+JrsUw1FP2u0xpsw+XkDSo1JqshWyLGUj1o2iXPKmCJRRcc52DGqpYT9CbPNpqfhIelAuc
H+GLFy1oQjA+BvWTEm2oNsWqGlCDBrb+zuhFoKems8QnvzjPAZsMclPqBKUbLuMlJ04BWr3fqdpO
6nd8+uJqvoyYZLcmd5KWUEH8CYpu4ZMHCfZQdGvF64tPA4Iawbr+Yui1O4xnQgnSUT5DKP+Qlc8x
vw0SLIDVCGv13ejfRVAs082kSi5cV+H65P0J+6NOzUpylNqDyo203zkKKNbs5s1+oJ//JPKXx4AM
dlZ12+lmAG7jQjJyg8SocPyDZv0xZifjqXYpCF4QQ80lWxuX9vBQIAGxYZ+LJFbyyuRfqfRFEMPj
d4WOWHr8TsA/2W+JZvHkaGIBr9ZEuHAyJeG65b/DcE/giNiR2M5u+MbcCv2OlwoSOy9K6HqZuchU
5uOtYWz7klzn1mjR4MrATbWVjmfDDfAgaGxENEqqd+Jja5nXwZ6eXBDyNBbnfszCgL338Gvkzcmr
MKNBuAnAHe5sF5+mtJzifc+HlQhR7red95+vAJr1j72vKUss+yS6YxVKjM2/4bM6SX80kgDUNoip
M3SwM8tUNFI8RgsjHt/ukwbjlrXYQQFjhM3KADTqx7Rsnkb5RE1nMO+C9fQNZkqMenloKhynf5UO
Z3dgulj9NiEy4SFpd8bdzQpHEbcZZHrQdNlhafHk9hTTm9z+fopk9v8HHceOttWmTUadbbCtlkO8
bk1SVBsU8dyaFXGFjlu0cLjXi6WEb1p/SSQ+NNdaf6ulG2VP6v1D0T96/SPTP8TkKOyp1FtexBDD
pj3s2KP1wKMqr8K+ziODiB+HKCm/52la454e/PRfUhMTZ75TzMsjuQDITrjZFUSAfU1m5jtNm4i6
xui7HX+V4Cc6DCuomqQqvsXEPv/u2f/o/WLsdw9uoTgXGeK4F36TjR+DMwASRVsPiZ3nZ24oFCYh
pRMFiaHJCvJBYRfIR0YlrKp89CO9q248OFWRu6vfoIuaZ6MBhVT8e8Hdxd0CkxwWCY1GJnRJxlkS
tdxxjhQdoHz+OHZIq9eKrVutc6dpSrOJv72vlPs+L7aQa6M39quAXpO50ese4B9wzWj/OFv9rwyL
Jmu3dzLNLfW6LBo8ZDK9dWI6vHiyhqxLsaVbG83YGxnb2NpvE/DqaNi2rTGM2HF9i6hWJPDdLFjC
k8GdsH/HW9pKpBm3pFPTA2d3c8freydVZgdUzArHoOYQPG2nyOH/CFDXxB3BcFw8s9sA8BR7e2mr
Cds+cirpJAjbOFuihirjQbcOQnkkB7FeYRfisPrJ38vWwbQO49KmFKhYof06xG1Tlvw1m5Ajfwam
k4eT2R2pIprdFxD42vIoBEcxOhfyScbLr52Ljn6IcSRReaXg2VZO4G9tXtlHsxXG3Zae9kXHEo3H
6Q4j2CSuZL6BqBds6LxT+seUCXp9Ncn6l4bf/GJZi7bBcfXRWsfyFvDG4sFJGC95+QlC9zndOKu7
udKFpW6r2B4ndmw2gKqC6RLu464Vd3Kws7hZ4fV5JkBMuoekYyocauGgVwdi5s/Lai3Nl9U83yrq
uiKTJ24T2ghOCktk/ArNa4+95fGuVJ9t9cmTvFBZCB/gvqZgnHF8KpQvz207IgBDcMDnPv2qVJe9
hjT1ywdMskXgTP1p/rX+eo8vZDA7yyUDqQ6WM0bE60NXVwAme3GqOzG4xmrVviuIwM9yRKY66p3I
IkDv7rDl36uVy1IJ1z+Vhl5PZ263jMrXgM5Ak1zf/Q8Rh3dc+4Q1J3lf4CWhwm/90/UXXkdhC5X3
MbxNcKFj+uv2ip04OVsZeU/B4PVu2KWk2EZ36TWnKl+nnI235mAzkCELl2yeLzQ98iwOHpQx4qKX
IT9b57B0K0zc5aIRVr2RUxuZzEHSh3HlDyVZC9ObzAQgQvoduU/r1jGDL6GjOTQh0LIXUbN1tKeE
HUrryppdyH9IJrAri+ycoqDy4mKADTXE+y00q6lgbGT66pkMfqelW3ekEA7kT6R2R14wcYiBsrBL
40vVnaQXdnEYiqdhTbeN4AvxYmxRDbuT0nDDIp4RYNJ/3MgnqOUCejqvNr9cjEfDzGw0H9o6uN2R
sbSycxsds1vnuC7eAyIknIxN798pdM1o/aIMCBWeQD2CysRhGW8sQpiJTQoRdwY/D+YP+EjLSSGA
+Z8PLcn6x8aCQ0uXNFO1ZDh0mvE3jK6syVU7CKG2qDPO+tOdwF6T2QNQ38SDCAxKNxp5v1821RPS
jBf/h1xlGH/RdTO/Jlb32HTtlkB1Rqa6xdS7ibttbbCbxYexgaurdWsLnzAIjsyPEf6WA7HmcIlr
YSxn19dgLWYzKW6tf6ksOkJ5RTGld38VApjpof5WFbdueM+HdxxawlmbZnCbZcy1rlF3VAFGKHvz
G0eWvQp3nCwqD1G0S+EmcdkRl79WIKLOq5SYGJ0DyamL93HiUg0pfufCajW05NEWzYyIhJmSpDuh
RlnF7HDUmrP2gV2Knri31Nppj4OSuWJ1GtXzSPhDvkzEPubV+108juIRiAQPDMyIPDDYa+lcCc84
MpH+u9lYTK+Rf2/9h+QV+N0rUMKr1kl41j1msPZI1v4J1qaOgvaxajWNazbdf2hsDN77+8egf+Q6
LklbayFj7AsVUsRO3xt0wHc7TAgaC+gG5uR+49bBHL5tB7vkiklsu1j3ZJKQWlYhA9Vji+TReXz0
eW/Dgv7P7yvL+sc+lPeVIZmWbKqzECrO6dT/J29oCZE+lrmhzjkWPeMDtyaiI+8e1hpoU/NMPTWU
ilauLqJerxoKPswVNB+LgrJVv5xvcZ6GG+A+p4YBuUnZu4VNA++xxHVrp6EV+uTNSLbE2jK/kn//
ybbwHjTsHLaHZ9Q+kiSBVkTI9XCnznXOcWvRa0q6Nd4yjEX1jnZSmRpEdOvyMPMWb21LDSwJMiT4
ES+xMEvwWYdyvG66NXygx2uUvSL4LGV9o/I/g9d53wWsUDgEaBrP1lE3/wbRoca5Q3sNr9MIdkyY
I+GEsO6EZwRiw6vovhgQNr1b48oFzXrLH8ply6uQ/kW5HFB1uP/gCJidAQ3VFfF5F7OPXbh0Tc4a
kA8xKUj87O4X93lL3N79HWrSOcupVPnYkXfRqve+uynLD5l+2olb/qHDGivvNHWrZdsiIjS+FjAN
RHZt7JPHMa35zZdWhTV01TWkhRuFkhiH0ktoQ1EHGta/q6GHb4hhTlbdLtnQMkMhQfnUDaHrmwGS
s52N53xwGKwAXWkEMQW0OJxRJR9CTM2zJ17iyq6vbRrRBmIpCsjuOfHTzhI9NPM1ngE0lvgYx/vj
76g9xglwA0Isuwc5c3cYbMFRwvfeDogDbXp9li41pJ/+RKoETzlwyi4/07EqopgSkU8Wc6wFJ570
At6/Qeh5WrxFkzAi068Ta8hki3iVodYsiOS0e1IqD2kBG0vnsJM+czTB73Q2iwP9Ue+E4Q5SdJDq
wSG9UpQuHa7Qu8ME6tgcEitfE3nEQ7sMi87ma6BWYOxOfoYPpz9B+zqzS2A/JUYK3wgRN5OozAUH
Fr0ORJ/SFXUT7+b9w9I/4uqz0T/khmXwe5/duNc4g7ElQGO6wKORceE4pJc7eqb74EKpeHXo5aHH
JhcTF+WyfA2T5SrV6jG6ItT9lvbNYVvDdGREIDA9E/FqaiTYafBva8mp9TC20u+gk0/sNOfB5691
S+5OsmcoqybHRB53O0vZJbQOk6tjcr9jNiQa4Qfhmt0yzqL7hp8Km5Ofn24aQmv2zW9jdIMLzRLS
fb/yE4XspCeAvKQvdp8gl8fHkpeaSnS3Z1aI6PDawQmEWBY4Vj7fEiQoIE+eHz8nVj2s+569DcfK
i+NNX6xZN4iQwUY/xURGZ/Guvm0JQ3i/YifQKG3aro4sgMbvuH9DxQUKxPztTIZTuyx+GC7V8Sik
9taA+DKvghj/KVBFzJVwPQCXJ0/oYG5J9I2YbCtgR3a7aBexA2xmrHHA+OIDv6/HfcGsZ7Lgr5Ga
BsOv3RVme3J+Lv9WHC4aKPvJWiNS96IbJC1sOlcMp8gXrILIJf+Sn5UTyZ9q4q60V+9raaXbFXnU
NU68eJ8NDJwbbid8hUU0T9wKPt5m2SzeeqcyX2TjFVITPNIF7lQ8vAkMQ2Zwvr1tDRSG4NiuWzbS
CWpTY71M1otFNuJcc2rZTONJ/jK4TjR9FMOnNH3gWa3sbU9OWph7ZvNgNzkrHHwZF5GtXcAau+9V
eS9YfP3zPiiDZcxspHsWPwT1F7Or5Apm6DTqc92WOXq8RfmegoX+gudSt3F6XjsgIKW6mO5nWMe3
ZPwwrU/T+Eom0jAk8naUqU/VvrNWWrkJeBwroIjXg+Un+TolVZX5e0pBtgJKUr82W192q4X2MZYX
YYSKvE4pPPAGjm8DeqHPS5Hj9vR7/UZ+28IkcWuVi6Rc7s3FoCqSYRB+tXlr71fzftHTOaodCic1
v2R0JKGDvhTj3PUTCbNeqec3QX0rXs1sB7gbYRRwdy3adbZr8AJiqXzya1pjgVbJ0YxcyfAJ+YMp
M49mN93VcLt0Z21b8sNYJXzDZfyT4HKQCTSsM5niR7yap2trINZpn+QRZe8sBd9wKOBHMEUPfCwQ
SBhxMLxjuFxa25FpEVrbX4Y7hn7GaHpD0XpsITuXHm1LsQiv3JabbSlQL1qGCt7SV/FxrqKj2Jyv
V6n2yPKKpzIgpUvHe52chOYgJlCGepK5XLWxLXonhuiH/IaRMz8rvrloW5fnuOTQFkF6rWOvTeE7
7DeEB79Ob3ng1OkOE5ZifwMF4XvWF1Ruqgc1PiSU8szrouGJZNH5ptgeDivaUs3CTRyKnhTcgouW
lhbZpyNKsSCsA9Ra37XNDgnRkw7kwmYzIqjVQV0qB32BfP/jwCLrBrlDWBE5B9qjkPVzDXZo2c1C
rdZ27dPFCRZF7L8ZjwzhSeeAzzLZarHunL5w+J0sy4PPiEpdG7fVuO1I0/lT759orz83PdUHp+gV
M6jxpEkzecm5b3Xzq9Z3ngsoE8MlaJoAyb3GNOQwFHFOwFBJ+egSRMJOxJKAD7IPKNTuO981Fxr+
+H3VzVBeIdqQWJ9YLT+CM+iSLPwmz07zFm8BtJ3HmdKHhhfyNDy+jK3mStbvwNqYDpf4+iWUILAB
IsOY5aayN/K5WAWYrj3uZ7wsAsZ77hsR/bXDilmwD34B+bnC+omkLSH5cNk0H6b5rh1hmPCzDRXv
m7eydBz1k34/Bp+niCYeqh9B47Mw2VD4FS0wjzygLj2uRXAtViY/ZPWgtAczRtzgKbmn2NPCZp7A
paHsa81td0FLjDsiMzfzBUi2XLf+IqlZpqcRAJ+25hdNOHvpTrQ2cEi5daHjUxJuEx3Bndrurv95
iNWenRL/C3pgyoqm6Bp0DERd+e+ljEWSmHEYxOoCQAA3YTn7nUnuhnXoAdROanPnS+mcIi4xswtC
aX4vUkojMXLClB02sb4psmVvfLk74yUu9yOLD+kEzKB90GBb/0D1L6p0KatrkLxJ9xvSf9z8kqtv
Vv0PjDH+g7jBJihJX2xwekokKPI1u23jPEZzs6Eh7UN8WCWeYNJwR1BUlZdonlACk/MrzaewSh3X
4giHUgL4NGccSW8H6dGXF7XoRBCltsqwj4wDhVZD9GJkUNFe9fSqtXbU72sN5oorTe4Pi44Ab9LN
lX8q2+/umK6QYkC3UFg23cTplqpvVn9d6sd4OKXaUVHmQsQOoIGKQk1/xi24+KGO1wwrOZvifwFN
GYS4bDm0jLqMiE9LOr4uLOk/yjR+dKYZ9VjEB2gvwFOBeaQOZI93tXAoKZUcG+Y+fwh4uO6xBsdv
LXzaLCZcNYGXP03sv3Npo+IDCr5r+aXRYYywTAStehaVtzq+ArWL8/PRRjwMq4KJFGFlWXTLMV6J
4a8aT7y8H95ZHpr0+SgE1B0aMbC5G+K6XW+rbpnz9K5e2Dhia1MvLW/P0Naxw/Ub+cXKNzaUrPlp
v+SUp+CF1s4cwke0sD7F7F0DyfirN6iQI3wD48k8mDjfV1rhDvmh0fi9rBfTeFuRNzR8iVxBjlJE
vB8jceKxuMRARpF27ZP2P3OtiV6tmMrC3rnHrxLBvPJI/AuXWDvNstJ4Q0XBWT0dYBgDaMSpJQeH
sjp0FHQ6i3u3hl/c4Tq4A8nzQ8sbWq8LVhqBwhaqN0bmdFsr2zrdCu1cO4iJ433iggeb4QpQOrol
92vy7AIOMGE2e9m2HoTX/D5e3/GZESALt5m1NfNd7BKdkwbfVH2ic/KThWeF67vq/6kcQd4Y8kaR
N021rV5VchfjGmGzq9YnOvZKx3kR0qOWHqfHKcxPo4cwRUIPKB1/Qk1imL/xZXMJ7oxWUacRzk3B
5vUUOPd2P0Bp0LjW8eS+YG9PHnOhESXWPFU4jTmxdGvjdtUCxAoIK0hZJpymZ1aGQ4C1FGfyxIf/
GxPJieMOODdhvjeWRnr/C9/T1eXY4JiV70f6Wd3rD4iMKX+pAMC0v/O3kbg/kixKdbKYy9LnZz0H
Nu3s3NR5FA7jzAxpAN0d5piZw96IMxwHGGyRMPvNk9LiYoUlamkFy/6xxzcATMTl1IcXhnWMglrI
FZwyGVAZe2NFQMhcCndnB447e5JKQBWPYmZXVb+wPij2ST1b90Mrg/zgMcPUsoI1yNcDIQHLKben
jkAY6JRKnpVicMwcXtfNuKpcxa6GGaRhG5qTrIr28LOJUPQtXVM/1izWkVDhYHA04NBPprLCH8y8
t/jWxVcghtn8hnb/85Pbej6Z//7k1i0J3JEqGrKp/E2LMRWhkTpd+9eTG0AXHou7DpgkN7iI5wMC
0o6Oyjxf8dKwugv/PJRzLF0KnPX1Akw5q5I89/N538Xlek25bgrk3YhIciw71mMzP6RrthaJ+ReQ
K7zEIEvuI+3Z8oIyRANb6F/mL0wlqHJEqFB6p5lSUcGqnricn+T7Obdp1H2Me3E8SLhq+Ai5HBCQ
K267keo2y4bbWCnXHcVj/Dy3KkhWY/NIt6WxuRub8uESA5Cd5WjA8aQaek7jC/bOMr229RpabxWS
AKbkq5I35F4Iu0eDTOwLHA0TEjtlQutu1Xcb/2MQ9p0MtmkTq+sm8I3WvzfU8NjLL1PyEtyw7z9r
Om1YCm9ES5jZRtJmTlacA8sFpyAWHu+a+eNU2d+dQhMZ3w044eycspGx3ITbDUVy4ordjBz7c4vk
n4rWhGVODHbZ33BIhdlL7/LKQp1TrTecg7y7O07aPxysdBbDK0jMFQQhIiEKrx6JVm7SSU2h0i3u
Xxv5WjzeShmSCkREWifbxlcnHygQXP2eLTSBlA1Rdxo0Shs2egBUYHijOyQfbaX2s+y+kjUkCO4d
jfVduVBQQXJ7cy3MpqndOJ4RMgFrcWkL4xEqxMyI4fsBz8hhbsEl4aP6A5NpZjbl49lLls4Al//L
1nmuqpcQjpR4a0h21QCtgVbgNw1TLe6/v8otcYRN7Vpp11q7ttr1w3VLmJMybKNZLFRuEBlEJyF4
m3H1WYP0cIfmV5WZ9jITj2V1jJULe6Hk7mu3PsLIwfjt31O/N2f/YG66UQZ3bTNWm6hfjzmOM//B
s56kAOjBzaEWMUpvMB9HyCK72Ebl2cLZqPU9nA1qN6qzcX/JsssP+MMcLlU646oDl85hvBKVDrxy
jQEc13n1hiuHOiljQSGiD2VEhpeMVhGvAPJL9RywpySYLUqGAOT+xvAPGexfhV2dDmPEVlSu6psk
2hTvGRRuDmBACebx7hzE4aAEp1x/MZvXDIM0tM2D0c+4EIEaNs4GhP3h9GD20fCIhb5O8u1p9DFU
P6X2VvUxAqKxl5+a9oGjPCBFHV/v5av1OBuLlo//s5igHz2OYGfZTy9yfxajUxke4k2MfxrT2xON
Uy0fPB8W8M2100F12ohZb0vpijAcv6olfw3ruXrFCC6WaPOFSAxoC3XYiaA89F1LEHlRxWy2yZK7
58lW6O1xixZa3SZq53VZ9H8IO6/daNV0W18REhT5lApA5eiyfYKcJpkip6vfD1XdraXV0tpS61fP
7pq2fwMfbxjjGasodybVUueUZHpAlFEIJoE97fQOc3BkSK85eIpR9ZmwXGEvpmS6Vs0ppXtRNpGw
hUaTnywLc/gMpVu+ewx7xer+TYY3E7tmsjMtKaf9EXzvw8/PqGzw+aNVgUqEheWplqGbbpknEJs0
y08JysUKouYWgvRd0BZLe3LtpXa71sDvcTczvcAd6y/7x1F+HMXi1ArHwrdFbMvjYamgepzh4FyH
DaqMddGsEYlWpsvcHGv4p4cUTVtF0lSOBJKTSE5zxTr3heoe7cDWkLdavJXnSbEXJMxO26AFVTQF
HDUcYAlFOaTCvdm7Igf94svUJmlIaSHVd1j8gR0Pg6V+QjhfnAQET3M/O7QA2qyfYx7v0PSYyroF
zpFDUl3nKkZMZ6jWr80qwWciqKh4SmaSxkmor9sWNAdfWAPezmAlwtPosVRsJIiJ1z6ZuAxLiVio
/cdS1t7HeT/vg3nyht2xn2N7hEosj64crx/xJ6taozhNCph6do0y278qPxr/5HWbcVjic8TxHT0N
tm1iIS/YD8D2xn3p7QuBdHaX76aKUyCUUnEBXDjGBTM9zEMzqOSTSEZemsYipgLAyMdSaeV1qxcK
IcEolDu+6uj4LrASEosZrP1iktf+pwhDb985Zn6ru2srX8LyMqEQgouRXFPlZjATwfo9LrBh48Nl
dRETCTqsPYi+2iRJ0z/adodzkp47eEwoUsT507qLJUTmkB34/WvKHwMT67mub6R8E7frSLa1VUtI
g+SME0zGNhAfnUqNbuUtJpWu/mxju4QqF+9KEH90BU9R0p/Bqm52ODJ2VYNrk1uZczxnzCSYpAD8
wU9M5SGBZthb5EasApDqxiHNT8szPUQvu+ayzSa+ttfZIlNSkeQ5zm10Kqs6dFm8Ix8jDY9tt2re
xSdee6tm+2w4dLO/RlkGqshzvMY57/ebUttst8ItGqe9uBev7gLiAgvy7TxN5paK9N875xFT/n3a
77GI+CynU8hUnSXxJanSzLvaf4YgCPXUTrgHussQ3hCLJeKEagewEXtfsfFdGUwBfgyQ1fLbUi3e
gvItL9+M+FaNlza7jAH86vQlqu2sEFxFNelqRdWRe9fgMt/j7FRJ51K9mP1VL26dfJvIF/0c5sQ/
lwCbkHUZSaRvDqF6iJqD2bGldE1WasTDZ+7pMiL4wKwBKWOHxOelv0XTg/4WTY/ibYL8diEjm7q/
7xDuuhMDG9a1wpvYbWqqyMmv3tbAgQ7JvLMo4JEedQhA27e6vWaMPsIj4woqcdX4x8sWG4rnwLQm
8/6DFHgodJ56oqb9BfDK1IieMdyX2tYnBENCXpFZ/59CU/mvzDxDFSVZNzQsn6YkK/+r0JQ0UVXM
TBaRAT7nT5HTak5vHCRGoHT45MmnEq3jF3zgyrwk0e1lc2N1o+sOr+jxATliJc53QMmSli12vwq/
NHCl/UaNtixV2TPlnHPPpWo7gxh9L5U3sb81ynVkDURC5IN/S+0uZm2L46QpJyySTMi1+jMOq/fp
HzDcAUu0hMbCbjevukUMoQA8fb2t6u2uiu7dCKvGBaCYT0iaRaNtzCf4dVZvH9YiaODoDYhGRgRL
DuWS9Rg+/cyGNm29Q2fUfQYxN+Okkb/CV+Eg0yf3wqv+oEah+oBPhImVVKLPbj4wJIEsgbrxsWdF
ltod6z/odsoSGDII5ao65/m1WqYIF/ophMR+Af1Qm/JDJy6aWmU5zBfvfcKnmZqR/vH6C/TgoZbv
ZXDug3O+naE4QVg52z4YgHs7CeQ8c+Rx/1lT4r8WgBSKFl+/XQkIEtqpNqWW48pRmxJjznpRBMIz
TiZFHHeWlixKSNuuEqKCgIey9X1c9osXNKsEGK6eFfNSFte+uO40XDvv/t4EgC3P0coa1TYiyWWc
EOPdP1nw5XdfavAVQb3xLETZ1ZciLF+y7JQtuYQ/kj8dRF15dTKfUYpYnleCFeTU+7scIg8J66ru
vvjfeEf8B2SDKSRuWkuuS1Ib6q1XbwuN03kJsysbNvXAZAK4G4RNFy4UzK40nYJv4mcEukm22LSI
T4uV1E12Ry+GyWiXmo24O8kdpZtKEKJMXJXgeiI42GY5Vrh+0VSkZt82++AZXZ5NxrqXt0BsndcE
RxgWAlu9nhcJ21D7B5RIcee1lN8F8SbSX4DLv+AyfrkEu4wF61JkcrmY1vZ6dUTRLQIPjOctbi7c
vKFNOGmNXqU/slOp4gk6EA1WIS34E0NyPxBUUafW5E/M7UScqMDHmXSnuikBZNN0aP8yMoN3OubJ
4ujm5SUUzqwQDeV4tjyOx+wrkuZqcaFgXlTMQOEOPydG/i6vEbkSmK6nlhRdhaW3aNVPyf8o+P8f
N21hMqIa2UMLqAl23QdJCWCTfmImVkSsV4xhrJblOxqhi6ydWG/aTLRAlBJdRfbKHYCM8Faze6V0
LQosKzv9m+Lxiii6d2fBWvz3XK/k7aqvI53EIKB0K6Gw23HR+X94J+vuLZrdgnaFSp7xGH+tIUQl
AemDH82lH4Qfpq/LGuLXJliE/oQo7PEVrxQBiCCaPYGYtfxWEeYNmM47wyRMsU4qC8v4qMtLpx6n
vAoE+3x4PRtsnZyCGTIjPCITAyPCVQrjX3FLBjykBTxQsbCYYsY3GTwJCPpgCIjO3VdIFDr3+imr
LbbA7AkjfcZlTuce+0AfUaEde/G8QQklM0pfKRz9bANiuy6gN2OsM8jnXKHsx4grOQo8RLttj412
HJOTCfskOXWkyBHPtHjMJePUPlObOoSu8YkZJt+jDA86YPL5n2++kfnSMGWP31XxRlBooNhHYwHk
IxYc1pVEvbDy2jOGZKGKqjsrNymfPv9Ab50ixlJx02QrAjgAXSSE6kgL9bNGtbqTw9MAzKxYMcRr
gtkqV1bU0u3ctnImUdk6LiBW8ABbMQQSy4NgBNUKbMF3lZ8q5Vyzg1l4NffzD+1SXtJNg4Tl4Z8r
FhX8c2uIJCUeCaA793M+w9ywG45ZdZaNC1hjObqb3r16fMB8MqyIE2GOl2iiZJBnAiKMPJMcglxF
Yo/DlCilMZu/DKPlbKf92zCaw2bD9EPpSX7ipi/A/xIbvA80cqcPMelsl2BJKuhBGA+ReDC9vWdl
uFPSe/6E3ZjK6cEyRN/3xvFBzPUUbzi2h1o/Ju1BtDTxLIrn0r9E5CgitEBfXXgfvvdB5sPjayw/
o/YjGN+dAjtqh8nLGqpNo60d5JHLFj+AsfXTXQVCXOM1f5Yyki9OuXoEuzWgJs62SjltS04L5NYo
7iRfn/ePGyMvHGF9+uVlLBw2/Yc3r0Fo+s6vaM2mjMJrQonev4ULU3wHqo8EW20//ADd9B41Mmsf
Vn0eBPCxd2rbsyhYW5Jtbk1xkGd4j7YvhyuZb5oOludQ23J+Bm0fr5hE3vv+A7G5P/uuFUuKERzA
iZpwPgul2eNe4tsknXNBEdY7DVjAhWjN/RiO36qAcc6q25ozVpVG2qZNKW8u6SJL0K+LCoGEaFug
4jizxcxKOztHPJbYoW6vYVKcTXjsj1MyXte3pDsIGGK8U69eZhsPKbC2y+fiIgtOiXT4T2wdns0B
+oi+eyCg53uO4zpLpu/ZjdMoF/DSoDHQlRj9cyUlhXQkdmn7aJl8EljPlVWVC/tK1Q65T3zlZnpv
8xwz+kaOJ8pKy8sa5fb4g5Uv2Qt4FZH3xEeSTejfyd6dh4uaUfAMbOoUE9I5zIsj4rgOVXSQlD0m
0ZGEA1R+7c5b+pB2cKLST8huY/kTIW2IrkFDSpa/Jul5J+qwYY8FojEmwSnR9vBAgYGiKhGZFJN5
uFXMzXDGGEMY7f9dLsrSf2XaUS4qM7AgMlo71XimnP8PWVTZB3GXpMjevD+vt0TxqYbyl7W5A5YN
OgVpqvokX5N4Fm1j7B7iriYN+LEvx71PDODjYNiq9hPpP7n5LQhffcqD8d4LN9G/zuhs99WwU59p
r7o0jRxKZUp7zS6czszyJNUViXVsOCuAZW/EGFcYijCUr6wkrYyzPN0JLLLJL0iAaU2xyrLHc7ON
6wPOIHQao7ITum0jbqJ7OXOs77pcUjXkKF6eVQN+MKoGs7TlzSso3ZhNQemwIiPvdCUJ+Z6g00TO
dxgrhkAO5jKcZTnbu4vgXbPhra7u8enl2Z/i5Ni13fmBXH/pa0eMUXCF4TJF+DsNiKs8oGf0fgbx
ZqHNasXQliNO6uSspsf0HdUwp/AINJu8MYR9eC5Ld5ysJRAjcV2f0oAAvO+hQZVHsAE6UQZl02rD
sPYyNrlmvZ2X4zzZT/jEZ8YyhDzjYVXjnUNtvhTy35n6K82JilIEIF97k3WRzUFKMFRLzXuVqc2V
LdDF/jbHp7n5WnoljufjIBx8aa8Xeznc+em2V8AAxVinxfW83z8WChy8cpn3yweilGIldqvQW+m0
uPMSkewxsG4RDzMa9dGuNFsNHLND4OcMinOpSHiNrLx34kXW4zDc6+peUQ99fAxOVb15tMdMO85P
qv9HLTeePf2k8RpUj/NfrBRkMm+curfL3v51YsU9/dMMWxlSsIDobgPvDCMGdDGh2VX99iEtH/fF
wqiPONgRFGbNjr0HiKCRWOUNolgc2YhiWVlwn7fy2ZeuCPySYQJfL34FPBgOsZSr3w2TY0C8qbTU
IbPMHBJR5M7miyjR7v9++BRN/W9RIu4MfLmGIov0a9L/gtgnmTpITRGOyyxe1f2qUi2myy0hSSeV
dMN5jFTcuIyFOwWRTLpxep2ayNSMJ/XBnbXsMXCjc+JB3cJSyOYAqH02hSRuPZnrYPtInogc5bQZ
WfaxnEGp7vN1siMc73DEtJEtkUGSXYMIUmgvuMHf+JiE61N3FRKLgA4/rt24G5m0+ef4sSdZZtIt
IsaFsCIfhhPCYubJFRh44hEn7NGThE0M7wmyVjMNnWHPe8WqocTg5n8C3ZUTC4xMczra9Uz/gkkE
O5sN4g/gdJXZmM+CMPQsY8qG6CWLLCNA6bNJdRBJqo1eA0d/hjrltdAQF3hVtfgfROVM0KEu5WQq
wYJjfN4Px9muoOplNZJfpsu/E4Ij9n+t4ulaYzEsi3dEvNGlnqKc8QlsRoOPbKCePzZQ6PQt32eG
Dlz8CyOn1sjTSy3A7uEIGmIrngibMR7sHIY9wuQBhsLn5p3biim6Ejn0Z/zE0C0X/M6L0A2ldeSt
aTdZvaOseBdPXsoa+K7Q5tEfmNZmwfUCo8/CPoi2NIu4plTL7xYd0hg7gB16gMNP3BKfqeJLG94U
b1kbNwz21VlnJCydsEjW5J863DDIZAZLLTtLlK5cuchnQO9NTa6BD8I8eDTKyjLOj0F5kkiRtdhD
4S4oTiLOH+EIfBcBK80z+VNSgb91Z9jvVeR2tNO4hGCnZj7IX6dt7FJYrxYzcVeli7haIQ99K4Mv
1fvyxyWBVeYl9i5ycRWKK021dhZTpg5nmsjkiHZANdEZsRLKTC45W+mNl661xC11WEE6wV8jzvNN
pjqPNVEF6enA7dBh+Z+HNRp97GmMreSzke6VYhUIq7C5AfvPhBUaFiID5JhdThXeAxaS9Twwd574
wPOwDs07D1WsQEvFX3Ip4QwsS+lPYD1+EmZznqbwH1aZYfaYJ+i1gHa9cfni5oY6hv2Y/pWZVhrM
iUUQHG7O7oRB14NXveRfQlAcW7D5VeEEi4zHDNl9W9up0FmVtN55PQkmEyefLQsJJ5sQ/PA9a+YJ
PNAYyOxPsSS/4I07upa2j2gKEVBZiHYZhjXIm5+kIL0eN54kYhJveMSbOacbgfVsUDNBs0B+4Fh4
3EF5dwo17bYWN9ryLVV2ssXbNjqh+2HXa6SIRjEaOQXPsf6FVYLsdKFck5PlIR987opejy3PeiFd
m2BOLA/sfuJ4ZBJ5yJfGyvqFmCTNf00CSpS/Uf01yVgzv42JMi4uTUe7wSWRwr1+xfPxVF0hQhpm
Dhm9xDCw+cXlEITbtliwxkpVMhBmtvdHNIEuY6hqL7V+i0Kmkm7/0yUEOGBTpZkp3w2Ot9mvMY+S
+cjv+ZnzwJpO2SXv8C24EcizIEJBIl1FIkSJXR1uAQ63RoV8vR7WKuKTW8z3k7b4N2KYB9iTVMYR
+2449Kw9xyP3OUUOFmKyYng81HFfiI7587IQm++LrnjT5Tc0l+VVHS5+e07bc19hUjrU0l4gcgjN
wHHQ95P3fXaOq5smvOkEHQsfIcf2uqbT1dfALvwYFcMGwBLObkVZdO2uJrpgod8pV3R9LWpzmWYa
+7cwMZ1k6g/gQQM4JlpWLN4SLSMuajyx+fLlS4+Ma8ngYplTP4mWos7RHxvhRLUXBVdfMs4wxBWj
CsYZsr4v+lVEHooBTkVasGTS96oOQ3NboDyNLtIJq1XLhPWmXXAecFhtdYw3LIjnf15zje6yuWk+
MCZgUguJutTdfJlD0Vh5zEqedEZ9/vNAVl79wyesI8VahSir3IT8NC6j1sZNPYd9G1Jbs5yb+moa
uGRT3dRRphB9iqoOHamlkrA6aTlZ4S+I2qytP/ZL5xC9KTbBwDwNj/Orl3Zz4/RqpvHj/flLzV/T
72N312A/kXkFSwlEJuFcpM5BcGpxuk+mDN9WSTN5pjiN+lXPL8YWNvBjUmoLoGZeRKWRZ9db/rRk
NUS8azS3XZ8R8mhQuru11rhnA3hTzCJiw84L6B3gYX0LWD2UNqq6/vH/HpFtLIxjou4EZIfTu2Wj
g55iuU987giZlBxfFDxyeY5Y/Oc/KlvntReKVkQUVrdp3pkYRxcfoAlufv3Gwnwbo+py0T+Lm0p8
m129laUt2GWSOvnaZY609I6E1lpfMeGBnBode9L36HvQTikHEQOu7KJnArWRxCcRCgUbkMZtPAcp
cw5ukzgPkfeog93PMNd+tayYgGGn1JyA2Wq1rrx16GJ7ea6m8L7523Y+W5Yt0e5FsRmUda+5MVb+
f6PrH9o+vzS2ZywlYR5CeiPBeEt8xGixeByexk+T4PYdueoGkP+Njj4n2zVMEXg7PnvsagMebq13
cxnru3pc4GPL4HZMPEwdBlD3VkdvI0Aec2rPi86zwormD/M+Dl3dAvuTPhZmtkqKzwcq+Wp/0rn5
qkNfA73bnRYS8qq6n6o/GD1eN+X8Rai9BJcjHtEEh2OfnCV5EbKHfGI6qJPEkyjaIqt0hABec+Nt
+3jw5B9q0iAWIc9QPifD6n0jFG7F7Pt9RgLYe81s5L2t3geMExCMg6+0+yITZAC1XrktkPTKHWIX
gSua0derhJOfSiDLDsTFdNXW9BehwaWf4q3axSwnUvL+Tm6vSbL9MiMXwnDJHE+7W27eevOmmjeJ
bfw+F/dhsdfLnUwkwnggcUQZp8SRfuFB6xIPoYDmfT8h/V7qDdNta3eQnEfqvOLIjb+scLS/R7to
c2QG666nBXmmkmNoEd4ewlu0mER9b74wJRikKuNp3BZpjxHPhfeKCZfNMgM9/TmXxbchcOqciBgB
ngZ/QmCddMqGnzD5JvJZkA/5N88qcjo14G494KoSwz2UAywDSOXVOfgOkBWvDHIgsTxVRXiM6QLC
I1v+AhRpe03nFpO3sTmWjODQfqKzfRBMgr6PwuTy98f/1oaHst6Lza5WPuXolEZLznRX85wfYckc
jiRs3ymZEIAphFlY4VR26gKSCAbwfRQfVGneYNAff/Thp4t+enJOpE1bbRADIgMcWOZDawM4BXPr
QTD6El9BE7xps70U7fztWaqOrNqS7tMTTqTb91AKKBK2qrFPTbBlKCtPSMWfaXG6vwOuIMKA32XB
hHQeGfdmK/T4JT5ytniUur9gMYHANfpXPzBRWwN2QOlOMsK8azeJAAM/W7Qzt043FXXsYWSDWLit
T7VE1s/Kxi4zuW1QuuZf7ipEW67eC65j+m6NcJW+0/TbQCEdcaLTAr955GJ9MHxmGKsM743xxsth
Zp4J4kWl8lbiFa0mt8YDqQW1buGAxDf2cnbMJMxyF+jCQrpn2YmoUKXF3srjThz2yZs4HofgjCY/
ophG7lq4je5urdxbllA/lNXSVlhWueQtE4lhTDhe+uiqOKn2li+Oe6FhybXgQApggJw5QY9F868o
a05UWbQN9kgUiybpy+jM6CT1+dYPzoTmWvgLupViyQSbPvbVKiSKSYWLsNXM6WfLzb217YTVjCEb
DQo69sjZSow5N5gJsn/KYfIV85OQzqbanXrGWcx2wtvH2hmw6Nic4whm0mlYZNlFXCgWBmWCJEJX
wXZF3/Rk7z1IsELxeIB8LkkIWM+FejZZ2XmX0rs83KUQucQjB/omLXdtQMjx1oi39VcAdFWaxJIR
6oTagVmdyLYR2OpXgO883V++gPv0eyM7pc0lqm6q8NZL7wowNbD0+RfWWA9fvfZJ8Utq9jfCmbSf
XFDqnlclZkSMO1QPSfNLww8RAbK/CFjOVnfqfvgoHVT7/l85/GgfKLeWj9gWO6heYMYZHq4OgeqY
JMhBWpwEJwcZOL68esgrP7FTfHF44LQKySiClXNVn5uEwM2LAoIK4+tZ4r8mUyfRFPOH6LTD5dVK
zOZEv6A0G6FzBp5dt/aq+KqkXV/uONKa87BcpfnfrPjtmZFf4uwiReeG8YN0KMp9q6IRJz8k0e10
6TGEYk40TvuNItm37b4kyeczXg63ArkiYSYTlVTprx3LaPNaFLewuD3NRQCt/rwJs5ModKATXVtC
2ymRaLEJd1YH5EbA0dS1y9gW8NZNYUeUZR4xcExE1hRm7GWkmYNfdAHT3w2TTcrEUrGS6EPrPrTq
88GVobcnxWmCZeXKRMnun5JkkrHL+4vojT0sUj8fzYf2G+6AFGhuD5XjQ1SO8rnUrxHponOegB8G
AYSIkeLBiwKN/8SNaa0z6UvGr3kO1J0Zs4RdYIZq4eySAABOs8IYg/CWE5GEdlB2E0IguJOLlUor
nGbkaIEZ+AkZoW1MEAdaMyHaFCgYKnxQf4fDFfLmINhKZ89wG00mt5psLGYKW5w76TuOJ3EFCCG0
p2BNtdrP3NeNBqkbkUNtDUfC2B0Jc8O2Cve9CRrgDowcvjdgg2HGC2Tvb3FrlfN806OmVNbsE3Ys
r8LwKHdkKm9Ugs2VcI+P7x6M7FfiaDrso34riptp7TFzX2ADsViYewTt0oqP2R43DQ43b2HwS9qQ
9q32W4nAWjwBKrqaqe6jWHqo8wCfQbQ+ZvdCX/6Z51n2JQ7vf4+dZr6x+crJnCg/MQhWMnuPG9eB
MM5pLdUP2xrJOoYLTlEeB4QId1+9z5T7zHzLu7d4V5A/D2RROfo7Xh54uUL7xYegSjaXmP/QlGvh
BERm4jhVquISEPpD2nb0jcy1mn9Bcch9AY1sIg4M3RIllM5QcG1Ka89bY2wS7n79/nARX+AQWBKp
Kh5r4TiswPsYxS4AjhaAr91p8lYOdi1m6msQ7hpl2ySAaza+bDHgz5W1R7DU4GTLeXPsDsk5jL78
cOk1749wkSSu9NUam7zYiJ6bDe6DZUC1rUjKIPPDf49Afi278VJa7dv/BAi9UhnS2kX6DWEKWdJ8
GMjz24TEn3luyQaeTtOzCxCZo92iDe8Z9Fgsdh6ryKrlnTibk4aeF6uMNVhiXxJncAd8WmSmx8mn
9E8VMxO9V/K8je6o0kH8IMWC+kOu5r15TxBP2+MebBALW5xmlL1BYhHf/F6SiAzjAm4yAZPS2tw1
5gGWxFCcFGRlS5x2I2+5k8Xaq4wvIf3Hpp2j3qK+F0oOt3kFkaVCG7Y2mbFrm6jearMJqaQTs/7d
GN+a8Z013zO4asqH0bzn1Zs6L9XrLAZWcVCNI+c3urfS7Uf8b41pDcwZ4FMwq6UXTg+Bd4R7a7QT
kzZ4QEFzamAtl3GYIkgT+cBsmLFKs8N9yS0c3CVo7M0q0i36Qh/I1impzooFoJzTl75FW6JUqgDx
/PKgWMW6FreyvqsmMWO3ivFN4fj6lyQz1Y/ZZcqIU10zh+a6JnXNku5pvCj6K97MqvrU2g+XmtCf
dvb++irEV7IAipsP6nQhvFfZBWbKJalPQnHA1LeFKS43a9l0G8lNE/50Rs/2MZmhPF9W0/T+2sZn
3T9KwR6a+6p4GvlF5jrykvgWJASFPEkISLIsiGoTl5q+GfGYSk4M7D5x0CVrD9vnGcKzoi0DMmvk
VcFfarTjaSswbzMKWAdGcGWn/UdcfybKF9EvvsUrf8QobocwjQ9KfNS0o8iy917h2b0QxMfnh1Mg
nX31oikX+ZsFBzvpCc5czZmvvoUeUsttwmS2MY+N9GB/6hrR2vhkLME0r5A+jP7TQ46zNvCJe2vi
RSGyD3N0xRwgoguaE7VOI06CHSLRyUiebRHX5P2l+Yek9yb/Jek9Ln5N9Mraz8MaV0Vm72qQvOVC
TlaS/PbSZXyKbO/OUniW2Qn4p8+osTOVxOgLA8BBOLbiUUbJhz0DjK93iEFez8U5eo6dN+AaWDWz
aXDYpYtm/OyTTzX5LJv3YdlvP3cCGRsypRARtIeqspJxGvKlqPhnTji4sxDF8IY8NMkiNy+n6HrM
g+6owXhtFgpKheoTWXhgl79x6hSyHTDAkFeavAp02yTeS3Um2bgAeTJgRFhOkV9K4LgaM4VLpt4M
7a5xsf6VEHldYSNvIWln73UItiFa5PoEZw70CQloMBSwEA+VF02+cHeiw+UNqj5jEc1zRIhgeKCc
H3o8gHOVTYN8qOS9/ZfLDr3BmDlg3sz5X/3g7WL5t/p9Ic/m6Hg8luTM8VIKjknYzQiqJc+SiSsh
Lrobv3m7BZYtYs7rkAAbZH+Mqt/k7q6iRhcZy+jfnWS/1FeZvEUEhfpqJDIarWm8HZBMnjT/JBZE
3B4YptYBAaRuJbo6OHNxsuArpOQJ65fWGmA7rR11Uk9mVWsPD/uApKd5b8c7lRi1Y+3GiTvyst+X
jFbQHKA1rFfdedYduuKMtllJ3ko097wrCLdBWcdjXkyWLh0oGaMqjrHNi1WI6VrS1hjyMV3jxjdc
YNYpmoePol2uZiiHsHH9i7tEw4aNyqtR+ZJrvLXOmnwfwjedomU4h8pRJIY63OLuH442VQvqkX6d
7l5ef9TdcPb0AIDssQIFg4caP3GwepHIeRvmSAgi4CrTQceYpcZjKNvHhElodvNFnqntSMQDY0hh
20iL6v1+BCxKdoiUbjjfk3/qZ1WvQ80CfWipn2glY2/tRxC8MTPuCobq3u4x7tullQt3XXtXhXsN
8G5lqL+d+Z3634H0mYr3mFRp46z1x4R0K5ykDq6T2bkhq3MOVTpnDGJuNW03GsuHYRGow/49Uff4
ZBnVwA59bvjhjT2eZt4OCDt5GvJ984udt46Wyjlql/8x2apXc4tKIBbxs7gSq8HNrVWvY3dWdPSg
Z/QOHeqqFZnhfmXrgVPkzoPUKHLGlAlkWz3cDGgmlWbn8gUihOCrbP6Px067c48PltkkJD8HfnoM
z71YkLZy/GGkiNKEpJiUiFjrmOskrcEasAvp0lD3sWgaXLVdZMYeRbZkczAy9TvruyOzqq6xRtvu
Z24erZnBYnMZXK4BltrxKxLtQnOOLMdWaFYqf9HJ58JfBt+afAz6Qy2esJmzH6Od2/7QK46Dg9Va
/8TC3q/lyAl1B6M8lsKNyp4kvpSzaxrdDNzyWeyUMSpC4knm+vivDAjfcGLDMaw2YVPg0qOli5w8
bZ4gABz/iCuCLkcSOA8CuVb4uye5uD7DgAzofS/ke+qjsv+qlQ8P5no9Nx47Jqx6v+QGI0Y2c9hJ
PcVXUL1Cll5kMKS2rzKnOSjDqZfOenJtdg/WEsnVXcGQ13Zqe2zR89NJmQqM+uk/ksakyf8julV7
rPwO/jDsp0MT7UNI/+EhKO7ZN9oq8PxKM9Xq5F8Hm9mV0WNrkOjwHoJE6s9ldeRX2ZDHWsAim/jK
nFqPtd+6EjDwxjnqlRVEJ37HjY+eZlNjzmZGnh0066jTyQOIZcGI/n6csFUi22xWgG8m9M0R5O+n
On7iwSuOVb1MlbmSH4jRyGb8fLva2CTFBpHjglNfnV6bioaZ9ygnpx6nhB0SV7ZKCN7C+Ug5Ao16
Q7bkY84Z82K4MgKv87WPl9RfczCbZ2abYvn5tGz6riDDyye/y3GzhyPJTvSsfnpjlaifRfMR2q4u
fgfylzz7Mo0Pc99bHsfRytwoCb4OZtzzQdsXybGyV/+JfGv1TzwQdLEXXsr9XBvWZfauiO9RZtGc
gaNTkZjPord2dsvCFaZUb0EbyLkXZ4xz59T9imwp4THnaeQYLB5ffjsZPGbGm7oHAtRaJvAdBvTd
uhCA8a2muTn0o1WMTvSWRFdKsF/tGEXTeD/H3d6448wp1bW6T+W938DnXUMVguZZZ2uephj8MI6j
bSteKWAN3YYYRPEv2wxFJO94Z+iwmqBtjI8HN6yWTC2Wr2p0xqg52qIHN5OFuaPnRyAJGbXbCnOq
RaAiJMxJuLzp7sxNR9XdW3EyZ4hTr1gnvIKiwLgBektD684NPXMHMtfMBR/hLrDUSSNRhRvhcY8U
FATPIAKiLbkKjmJBU4VxwRYHxRXlPplTDJXKpXjgAv/OjN3rGEl1t3r/q4IjWDVGzuyNB+eebBCw
yzsAi7NLr52UgDf07ijMaUVj1lBXnLZDcKS6BW/XR5dKvxVwoQvXkIDc72bDfoasLfrsI1dgded9
1YTJwZ5avBqgYGbnX6Snae9LOgPFtHQo6fW65lB4HgOiMCXKCYS9A9B4GilK+siBJOdjlB+9Q+Ed
Gu8g5UfFg+Aw6dECYR/7+z28zcopE2dEPexNYWOjRg268oGjzr109WiWBRA1himLRjnTubXpsvTu
oC90aR3Mppy3R79JvjiRMNBK42SgTWtkDpsAYe36zqnYrMISJbYlx5fcvGDiMAyOv6ahYXLoM5Do
02dEZ7KBvn0FduDUDPsCIgMUa8hJMbdaojZR9ETdNSrME9+Ec2Zv2oXeBU4dAJJM22CrMW6p/CbH
9xlq/7o/K/KCI5vD3YBoxyQAHOu1Ss8wXEzIZXl8qr2NFe4GWOgSyoyR0vdoBgfpPHx4W81VjrF8
56DKGNmHe876AWoUiUqiDdRE/uTWeBqO+eG0x7XpAGFMN/b/4+vMehyF0mz7hxqJeXjF2Mbgec54
sWLIZDYzGH59LxzV/dBXuqpQlVRKZUY44Jxv2HttzDMZHL+dwdju7UTRgX1D5sO2Im4zkTXelqis
5l4Z9yK4VzpqT0dptr9jDxlYwntowRX3bSe0TgQyI+83FuEXXg5qEJEXiQkdO5GYSwa7zYYLBpqH
TMhC6CzXzDOf1knpLnzE4yxbsZDw9X76fJ4Mb711X9Ncm8W5M5y8XcbsysvrYF2M8tomFzm5pK9L
X50fdyucFDwFky3D14EWV+dyPIUuOaJmfZBJw8TSpbF9XDeHYpzMJ6FNFbs1e6oLdVJVeYHpoWjL
AxoCvylgXK2ThKBzTvOJqyr1h4DDVuNA2afNzpEzW+ZuwgnHzAcznMhzh5BgDsHvosYLdD8FYzrU
VNUyHJdKCJo2l78IOerCv2r/t/8iT3FRxn/S5oMpoql8Cg4ZZa3gg6xdkg2N2GOh0Rr5iSORmMG6
cBnO2c+rF+SMWX2rtBunZsNT8S3E3xbxWmiZsZtgfQnYHq1IyXbFW51NJPVIn5wcWrzP0wNRiHVL
MbfH66spW3laEdjYfcsC4L9tzvkrqo8s/FOnd7G7BrpnRVv2PCE0IrJoouVrL9b7ItuZREgdQ5Vk
GAZfC1Q0BVRiYYGYgiL+ZJ0FsE3tCiup8iZv8GfA32WxB+MDbIZ44NPcaIRv4th7DYBMpngnOB2G
NIVnKM0GgIXgOn24ExbxjE/32bBpwoM/b5FlMNieFf1MHZAsrnP/R48PVc2da7dkv2XuVVgTQQSE
I7ZBIpLlMP2eqn7msLbqlG39P+BDotIidur1X43f01+tmY07grWbhYCxmHUXGkSR9Tv/CEakaver
HxqolVy9/muAq2DVlQqrGgwTQYxoBEijkvkGbdAnaG8KXt+nk/n+i39S3ZCMDg+QrAgptcVmXyuT
tQUAY8YqhjfmJycPxFdpEcW59lyw8Q8ejNxm4nbilDwYIBJff9CbvajsHvWWsLX2HXlizsKlcZb2
/+EStxCkOhcNrEgSOR5wrshb1OwNmWn/JLrQsy3oa3CF2crHu27PHG0C9RrlZYAYvcKHLxaTDx+n
PsYgOMvSgucpDOD3oQQX2PGtMrbBfrwBX2wi936uKtxDTvvVj8dnP0V9sB6Ml/UtJ43wONi58QE+
k2wHgqP76xhfq/gKyXWgkig/VHzA+QWXT4lXmCSljc4gnC4o/BH7H6W3i9jPdA8ID1QZ5wADGenQ
bJT8HMJW7VPPDxjh2XICi8lWzIe6q2ice/wtvnA2o7OsHx71Hi+95brCWS5PDTHSz9ljBtkH2VrM
t/lF0Hr9/sx4Sibx8ErIjtAma9f4E6mTJ6pg/83mG9pnQNU4+aNjjE2jAUCG3h10dKt8vvLP9DLY
CU35G3mQgqZ+2ZHq8vWQ5sEu7Nkt2L18eWyfoNuQgU6qvIgXvvY1coLl9J5aV1m6PIyz5Txn3Zwn
/jpauPIgN+g7bgxcaJyIZrzuOBebdRpuFG0h/ePDhs09D/aJNg+audGsY8N/Gr4FcVB2kj1WahYR
m4ewCeqNMsvKHbpFsSbI2m8J34u9YIKEEtMhvTZRuivSfWXsW+sg5MehPhUXpNmcM8pnmH11+aes
fYSlnUI/bbZGy6QC8JFd+k463iGF/xWCv1LwFziPMSXM4BiDCFNJPrk5Ze6wl5cAI6GqcR4oq45G
i+QNb1XlvyK/tdMZFNWW6XtDHMnuFdv5V2v3bhLvWp9HMVNXbu/L7zzUdDn4KkC7+sR2BLuIBy2f
iFB43ZG2FKjLL6ik8k8XoXG7M7AoxLtC3bLwSvkRN6y3Zd6/3GnyS853suRVAUENyaagmtQPHFvJ
rbWVPRsJmvNdPqkmXdVygMbW/qM8qYiLI7xt6t4M0cPHc065CTWEQodJRvDdMEQGnqCtXy9yrB1i
d5tz+0MurmbNIxZWiJ7GpY4rp3DDcMVmVTrG4alNz0RBpqyvy0vKLphrRL6kiH01TINPJy2ihZEu
aea6GJrGLKzXEYrjYG6LO1o58L8BlySboCc8P7A8U+y4thy936VaS5Br1kypnAkRt0h13imb5IsL
CBz14xYCZgOR6yLfE/KGYTEm02PUKX+67GS0x9dVrTbMr8t0rQ/+w06rfcpDrSAZ9VsUZuBnZjIj
tHmHCyb+j+LVSpbxuBQGdO6nB7Jkcz32G2Tyr2SbIV1ot3W7BVyuhn8C5qMyNMHYl4w1lkHOmQqG
efKF/uMoAQremCzzpljc30sD7lD91YHDUlxOL4Jg/QTHOvxABDvOb1KQSNYuEo7C7qvZdTpSIVgg
9lJ+OC7IaJiu5cdjMryqtyzAzLbmxtdJLVumc2ag41LUp3ySeBLiiusiWCSFXXXrcvTVzotYPs45
mbJdrNlj5JqkQs2bcKVrK2HSTl/a4SpXS1S9BN1glvydDzT9f+YDPTbJeK9yCf+Vn6sXi673TyIT
22tTevC9PARKGD8u1sMwSTSQ8AIMffDqdX8yOqP0PnRX68cHJJY3e66MDONdsZTAG6yes6K8cMRp
E8Z+7DZtOpl1CbqCy/So/HDJ0dXbcmATqrEL1W0IDIhy8Qa+VhGWuQs0RZNPxeMoH4HpYulFzAu6
9rWTn55iM/OY89jzzit7JoHrdEYKF7QRXp/AXMDI4uZCNzzAbbSDcAe/BJDkDCKak5PuId94tRRQ
AmvDYfaSzvxwUq1cLYbpLMeBKIoT8ZRrMZYWaPQ0WGbHjKtdWJageb4VewCQLJoMlxXErgLQ3/Dc
KEzy/SQZHeDE3IoAIIyftDsEyq6st4K4Rhjw9nT+DhKbezbMo2tPwwdnDAyKPKQzKf00apFP+JBZ
ez/zw36WiMEig8CmTFhg+TVXqzWpqRXW+w3FQkaQhoSqCSQSDsE/cvCHHyPuzr6GEhMpyZWy5Ams
uJ8wa4+/UDAmNaGEWBpbvzgVOSY5TyfrR4jI6toA+iqxIgFpUZS9xcv03WA9lbzGsjX0ipjzP3A3
NNfCCW7Q1BTFscI12kmyKZEc5u9syn4mf1QIAoqN/tx2zx0SFxIkwnWzwD4roA6DlAyyjpBR8P6N
rbTn0kCUOVUZHWMifY6BX12KxUng+YDpksB5BlJTdf5TWks7P+KYTo9ISIdRRc61HolEDNe9tRcg
Cw17vhWklcaUdqPMldcCHwSCDUSfCEmJ5150pYtkeAJSPz66COu4baxBXseRrxAlY4OKRoUNiWVQ
fblCUbmRsrVMjfENjY9S9rfsgFBiOJIKs3BXRNu6Xzcds1Iy3Lc68oVN07NRnAyjZbDZoF7fgi7h
ITYHx1jBIZsSBc4hqdGkxVFLMaEjcPvRELcB95nN1ibF0i7xz/vDFPUx62u4OyB6W5av69yFCcP4
gHdEdpkdKc6LGQAPbAEjnkCcGqqOF9I3dWjDFFdI2EfxXNg17wLpNdis9amG/K/n+Bo7/SmNc1ih
5r55rtDXVYiuAGhJF7E7tzycgt1IF4P+u9lr22PosNl89ldmTlyUeeXrDAmfhMoSqMdl4aLjtjqQ
ZrFlo2cf9wwx7Rxs6DscD6Z32LkWGSrEPW9jfqrmoAQ7TuzTf5VPXZWGDjn9WUoZHF+zD3ne/YQz
cR5IH8RzRrym3rNDTrmSEUdkvP5LpEyj5vLeriqi9sqjOZwHwgZmyZtXlpZezJfTrIrGNWWO0UWf
cMOgikS9fGjymZJ9pcm3EX9r6Vf8t61OzfM4IGZS9/lXFu0Qv6ooyyo+cc0D1hfr7tUn05ymgBZi
kr8mzoCaLfA0eLUMi5juQeJ+l2n8jqnqJgDgD8cN9qHm4Y6o8hyebtRnPGABE+vnloQmuEePT+Im
Ia4urb9FMXvOf6PJuZlJrH96dfg9KHalZDZL+BdgdjpaIEEMUbNlflf32YwlBrpI1skv8uy+DE47
dWNmazX0dZnFMY+ZVzvUxGCiEX2BtvQbD81OG6C8PLXR5TVj2tPfZRL3wOROSkb2nUK1Lu9057TJ
r8f89v83UEiKJv6/+VWaKsuKrIoW9gnT/D/Rtv3wygJJEUDkarb5XrOkbFSkCWQsL1H0FViy4Ws9
vQh4PftoRsXOlTmcsUUiHK7ob2ZDtqLR4UQGqofTMxLWRudnIyB77wFw8p9i15Den/v6sVfUo3Bq
FqByxgIZIUkE23gloC50UssWhwm5B8eSralJlYHuHyF/t8j+0duw5DMnV/mIhqFyMWejL0b4186x
SPcNOSTrJ2Kvu9Iug3Za7MBSKm0dFM4klm+JUwf5N7m/1bcTv51r4VFtjpp2DPXjkDnkUk8aQXwG
0CH57gVwsOTm2KC98mST8gA+qPqX5D8zZMkA/ZFJNr1xCL4BV5L6h1vTbhY0s7/p2QArO4rZhqT1
5YMhoaOz3+4xstlOcI1B3reXYtyjW9cPrz/dn9yF5ahUHk/ldHDiZHnr3rN/hArOpR1aTSGeP/HJ
b7HsJNpU9kiNQ4VTK9hMVuN0YTq6vMPWR8g9uZd+VM84HelP0teSi5C33fppcwcrUHbDXUjjhpL3
q4ud/CsGi0zh79NWWcKKmgl8GiRxsKDNHwwdfByJsK4shJTJl/YTdFc4Xx29Pj8USgTg3xhTp6Xb
FurlUv14cs3UHPdIzmiNy5VEuhRmGImT3mty++5MFDPMLIwcMyLk9m19fJin7FqCpV6ADqjnwRUc
E1cWjo6aqAuMH3CxjVVorp6Nl7BJkL1U8IzvMqRtmHTnv8460N8460B/46zju1KuozJJzB/lFV8y
ZSu/6Csc7X5ugMaFqMRcXdxpxU4TtzneTnWtziKY34+VnK7S1q0AD2vuAOcOzYBbk52zfOkIwVxD
dbVb/sH/YM8htqtaGRUPwqqfS+kCGX9Q/EXGPxrfwzy3p71h6734slYfm8b6fGnfQU6h9+8uzqLt
HQ9F/vQ79dgVZ32g4/gKih9F/UnVv2AkgmhGPJ/dvPPjAmvb5ntW03pySl8TeqKKLyBBKNBn9Q/e
VKn0K9VPH+uy37IS01Zx5HWXuWitKggEzSqz3BANqrJM2PA3i+f8ASck8ozRUxSfKPocNJSxwWEG
p3ATp1tJQ961BQ+ixhMeJNgBfYnzmZYvhD8Mj2R116vIfif+55PlGghpxkaT6pfphwyBgJa1t1XE
Qp6U+EPDe+q/ZF/mfRcgRvgCo1BfQt35FThZOk3TynafqbuW9h8dqbqZZjkQIpFRYfknaYJ12zcV
A74DMz49QKIgu9wmNwYmhegzaLG0dc++q/LaYsY7pH/gjuoP8YZQpuOQTCZR5j2ktGqr8svqzioc
VePQIe7qveyryo7MBoy1BFDX2g8Hdcrzy167Z3BUwCwT622xs9qnTEdpfhY8ydd43JOMu9cwdNfz
170BDU5ru46ueDbA2kKMAzd3bDR0KlORzQdEYEVE0B3YBJXqxIs4SSqM3asXb8K4iZ+s2OR5+Nz9
7wGZWVvBwLgPLhw+6sS1r9a4Sh/icuLqE9T5Hb9OVnHOylkIpkjwwEW0uS+as8oJ1XnwtlkBpDM3
WccY8qY/br1+D8/8sU073wiuFl4gdqj51ajuLxMf1S0qkZXb3Iml5pf1OpEOQXcZ4hu5dPDXyLeE
vwbNjLhv1pOGC1T/zTPT7iyaKXe41gD6B86oTyYvH4+PBQEHw5x0MOsj361QUOBdUuuCwky4vZp7
EtyH9FZXpA1fcOdRMMvyfzoNQDNAuaq5psxr8ZAGR/5K5R92zJfo9qYbNG7UuC/W8erhMd564VKK
J7U5DCd0mnHBrbEoymMJ/p7Z18oKvRK9MSsv7COJP9knG59BlHg3wz/aeNfpo8qbLl0kluk+aBqQ
zL8jMwDPuXugBWWUlUc7LdrKR4YGuTeAOIaDzq+xmPPcJ+qSEQVBKX+g85LzQXVYMAp+B56o5Rfe
o+le+GaWUbSbgHAj6kAnBDBhnAso0c8pvG8q2Xi359EtjPm5ndqaTmAGkSDcMNyUDvhmjjzH4dgd
f5iz4twSn1emoKjVQOzGG/rf6o2pTlFfU2vQtr2zZErLgRtMG5JRuiMkQat+eOVnSbpiBajuDFhp
agAaxmtO1SDfA5eaQhYiXIcS23VbFpfZv8TGVt+iA8CZi6ye2pAmn0Lq/aMFA7nRJ8h9fWVr3Oez
ScsPS0Ly+Aa85F/2DycXVj1qglMPf5zSa3VvqLWR/oGMwh6Bh2hRYFp6/uHXVEJBnEknhGPvIE38
RxjzYrh64wRJSVkd5TbeRHJNdg0clnGfmzNIO8SXsNQ5BcJN1O/ZZ2F+DdV3Oc4e/Hf7ZQmfdeGD
7xQcElJwTXIRhZWr6G7HuGbP+1yEx0e2TFhaYz7ZDOKEmcmLLQ6InP+Y6SnWjwU+vPb4IStn464I
n1b0OZh3MbsR2luYx1TZ67M4WajKok6X/bjMIvD9bhCuqIpR2ySRV44eBqVI8VnOst1bY08yYB0w
V4Djh5JiikwnfhIJvChNctho02Gjjlg3bwdK4h/UohSJ5oOjwyftoHlOcnD4bbJ61A5q7/fEicOX
BXk/M8S5uQ5rrNF+D87ggX3VKWtbOIkVti7v8cRPyeXvy/BgD43AQ+1jXlRzRIne7/WFG024M81r
dodoEegb8z1NeAFLEO1/kBk4ZaN2j3W4djlhlWjL481jkrtM06m1qQtpTulxoZMjAnnuQnnNCSbQ
bx9cQLABwJN3yCUzu6TwGCQTFiewKfiT5jOif2v5YjlMSfTq9CKrr9kxL2ZgVQo8ABOUDfFhiNSy
PEjNMUKCxQj4ovWXP/Mwmkmzfripw61Vrz1uP/X8ep6S5NhV+2amVfvB3Iz9riqPMfSx6mLWN/F5
D+dB4TIuZfLhPwZa6LU8TKOX2Fxrsc+8aADPuwSBxdCXSQpECiLDdc3LmGm0q4MPALuvfI0oGtgH
ax0RnHjm+MrNk2RggZzoTANfvBixl5F3chXVxVCvBcnuxj3KbapTa4d2W+foILxEABjRMwUmhFCT
fE5WSPTpJs6noHITGW3vyUdlr7D75RzKsQ5O3l4zcnE76+RiwrYgB96uXQLJn8yyY+d3FgZAHjo4
7zHrClzdEgkJzNxLKp4Vnlv6ISSf34G55UotKcpjV55CIHed8IHftqrcZwR5JJ4C8HI23a1NMT6u
gswZKkh/kkPPnV3N93XTm7NTYaIJdKJF/Dq3yVlw6NbywhsDrws8oOtMqpjBgyInBkzrbXpnXZl6
9BAVgjKB51k2CYqT+9a5kZB92CxOBmXF4QuFH8ouJxwTL0za2BdrL71zZwzV8SGeRcYq6f15N7XD
yzqyNMq/6Pupi9mEUBdTX2DvZJYBSYzRBsMD6lhuK8JSGbNYxSYQN0O+VQkoW6UWm+E9AURImb1S
nCSDHA4YezkcUmKPMyd4OYzbJYdQj9J93jlfpRBm85XMGhgakDKem9CW/RMyTm2VaSS+etLg1YaX
42Zkah37rotg6DCz+nNunYNkAvKly6C/WvmFLZqKAP2L7Y0Gcbq3TdW7ghlOlF1bbyVW7iucvcS+
cOM+wGzOObgh1RZ8HP1UlhjFpkPBuamtbW9tE5bd5ozC9WWuftVuLUSE/1G7bYoVUuT+0iSXQD33
kBn/ld1Ri49JBZxpB4U53D46LhLeiU2T7kxWBAOpH6d0IXRsAw+Lc5ff0Q32z68OigVWyugne/1U
8XckMsUl950hSbyUoIflzhDt6mar7HG4hrgMkZe17Limkg8vPd5j9WOAK2aeeFfJvtk4sJ0xnbDL
6XewCGjbGHrRMHG34KGnTewqtxxdHec3uV0QWmhOKGjWZAvwuBaHV3+S+pOo3V/BZ919PsrvzkHO
+awOQXCwxP0Hw8b22LdHITqG9SFwS/OujTcpvbTBWZ0l215cPSfu6qoxXUSBZuYAIAubSRco2FF9
fdXnJjmq1b4Hr74SCFoWPan1OR0Kt3xfA9lrNZR2VXpFOUlz8LMmH9i7FlqAsX1TKU6VrbMM6MDa
MjZPx0y39FQ1JJhJztuF2ybn/1WKFd1JZ3oVuZ2SnZTr3FqjdpJZ8DJym6xjwTx2kgTJjaB8Sson
aNQ+/9SZ5xHpgawNSh+7zNzmsBP7v3r3rwn+FuFPic6E0rm04+yLTVZXfQQWWQEmiK1oKvZ1AOkM
q5KNyO37XtQ2CG7aFX2UXwir4Jb7oUSPt7SUvan/gRTNY/lr/39cmAUktiA6zWsLXWBiNZinLrp0
8rV6TbWpdE+q77b6Vqvv2PpKXp9V9tGVfxrtWuMacnvJzTI3KpYl5fVjobJQKFy0XdxEjNloavnO
qLXHeB7DGTQQX9gySm2Ktp9oUbW7ZzthDjMamvcOqIm3QGZ6lCGgDCU/+XKZgfhEST7D3ThsIvxe
Q0Nhvs3vwzDZLVCJo/8ZGWVIPO/IJGCOjMFmFDdxGdtt+KlCgos+hfFjLtauLgC79DQS4FlA2epU
sU4M9qcE5QgxG1OsbwSOr9enWKJ2U/HgZF6XrgbL7TKWyiiD+NlWSMZbH3lCApplpuoM0Zixu+kL
3thKzaeDpJsUAZnx4SIoOcvKpUcS8LpGJyP4+wr+duHPY/zS9mzeBNxzL88pc89xfsJNEJ+77MiJ
oshbEhiIX/gttqnoILdOZn1q2w4oxrtpocbC7l4s4YWLHxVJEtSKw5aiybmPEo/b3cF6X0tny7i0
6GuuiUmB+x8FJLJHRqzjFJSLzu8TAwPgqZTml0d935THNjvLw7XSb0n8x1JP8aErPp9LVflkm5oo
n7r8iWrRxrfa+hHI7vEe4HmpZy0q8ecU3wv2hPr8FTsPZfeTQmpyWeT+GACyHB7n9j0P/KGm4OSh
bg8Dj+JYQmt+4Ieva0xEa+lU4oPrfO00LE0S4vJzdLXOXBM8ywo2GFDugQ0jRK1t9sJvqgqjlGYv
I0loOFX93PKNysvR+r12YMjZL9CttEztH146LB71RMOm+VHl84DLeSop22JbIE35p91b417j4Bhv
YnV9ppcgOA8qiLF989PKU7v0yCDFe+Cjs9STZa8JIfsf5Zl5+O3EHgdlWBgNCOm6/0yjz0T8SMy7
Ws7SdM2BFGnn2DyyjpSRamG6dOVwtTNw9BpHOTyIrHBmxFaxnUXTP5B8TVPjNSuGISqAiWb1kFw9
cjXNTfWVPHp8K/oJfyoh6+XOCrZvo3LGiJRAYPuRwuK5PIST/jzpOtQVu58zxSg6m1GMYF3K10VL
Lv1nEUDa+3ik9iGNt6yNhTWCzELbT/tVQOTqxjinWKj+UPygVvmV71Jw9m4uX4TuLMgnLTsi84Dp
zXwu2uY96wGmXOyNyaiot+2s2bxKO18DSSMXyKAzJf+bVMRk/VBm4z9rmI8zpVkLjA+TNfvxaPDz
AQSW1ykesCESy1nqHs1vSswxZ2jhaZxqypRVZIHqbr3gj1DZYNGe4m4Qt7K4TeUNpK60W8elzxtT
EShGtNm26nft8/DLHnt2u/xUbdR1cgfMWM1bNkjlolMWjbJI6uWgL62Q5B9X6CclsZiv+nw19qsO
cC9ef1dMD7E+aXaUt2aHUcnvzfnsXBmEHe0ADhybwANLnKg9VN6sWMBTMBEJLWTRu+yxt4JjzyB3
9vrWqjn1kR7dIESkd+ofDmUOaSrAGOMZIJRTFV0IMmlI20NR33vTRoF4T+rfcCLT0Nn2oqdX62ex
qe5qtALMIrwWGydlUPumXXGKWGwHdNd8UTYuXiQmNEvy8OKUVMhNRW9lbVWqkXkB46VaaWwGW7u5
vzC2d9bUJ+Q5Wr89kfRmfEuSW3iOUIRdUxyFn1XliL0jDvNuWDxDhzOT7DTDLdYQV6hqHqP7Edar
SrbDvQmVRbkSrORl/2D08+OiJasvKpOqTQSZUMRZtdWYeiW7XtuVcHChKxULS3D50gRXVVyRxfL7
RBk7RCG/wy7pPctBdPNrbWcx8SKSlA+ayfFvNcIHQXPa8r5Iy0SCuQobhQ1SOuUn/uYaoUH+m7Kk
C8A1MPtbTVmIzTIp5wkYyAnLrBE/nm548NnbHnpepwm7+8zXBY3Am4uGggJNEmRcdaNla+fKARXc
OMdl4ujVBW/ixedfI+WGX4aE1kBd/AJaW0IbYHw95tpr+zRWDBUccuAYeeqQVaaZLXC/3qkHG1wJ
M/Nc9+9O1c7uwdfv4Ds1U7soVw+AZ9k0JorldfiAMEaq1zalFvXoKQH0l7w9b0C/9vItvgSOXj9X
Jr5J+sMgqXFw3XSOqPuhsKnfx2Ep4ceGcruRZ9hNU+OYqIeo2u9aV38nDCmiX6F9jRzWXoWj/cgP
B/HdPRXvREBVrO9Hp4r3bLMFZFbNlplk9FqPiBKRctMJs9+Ba7RD3AXthMHFm33CJ0AjxjMsM4I+
0PEIxs5U/ZLoZGvTPHe4sjeiaFATrdj98jVlUnmPxH50ToUJDcdRdHuaS7ratMKTtm7g++NJA3U7
zIToA4pBBuvFsvN/uniWJxRVtGKnWzafenwqpTNLaHajlXKEz8NaATeLoK8IFfiFx+njpiSlOV6/
FlO6wl36gb9EBzC286z+x8+TQ6pi3MXSUzxQT5n8hba5eVo7ndeHvpiJxsEv3qEEsbmSE0/5BnxA
LONzkigCAWKXTaH9U6PWqkmetzlZ6St+z1WigzekAtMkid234PPq894PB3H7my3GQ/076weyWzLx
C5Xj7xBQeG2DYccUCK0grRZyGA4lJlzgqugtf5cc+kfzPZ0s/AAiNHZMPMZqSlFQ5yhLPgjRzNEC
MlIqrvHrBuuhyf8AVYa68JD/EIhp4b+qDm1wiPc6mw5/gLik+zrv9yprj3l2Gloa3mNcHyRprwi7
VNoqnZ2//W+vc4FtuV+mbz8UhWSLckO1QTJrlUNMU/2dvz7TvUVpuWPsGh8DYNvlXsV/HGyf1Asj
yBAvvovW3OgXOBL2YXoUx0M9nuvgBk6A9IJ0nxsorA9P69CJxzw4BXwxL4UUdR30mcTgAzbkzop3
NXWptoMPPizxPKWQkDvHvCh7xpADCY7koOsHqdoBpc6H2VX54RhGDkHQMqlZ7MsVXnLeetrOEDdS
d+oPamfNxGNEGvRLOh2odgByCLj30U7oIIyY20+SSnQZkDJj9kuRU4LLRI2lq+3s1Yj2k/HjmezZ
aV/OE5G/1sxDGSA2pJSV0gp894EgnXBJoNxzFVPYJfciujLbJOAGge4tki5cRQzCIzGdTXKoYyUt
0F1SUfG3kn/dGwXF3yfig4PGsJX5Oz9ovZO3rGnNzA1F2gaItp+8bqwVRd1RyrsB/n/YG6e4OJes
BcUDeymQUF1Azrrb5QUkwRsChBxwOLSB+KS3Fxn+3EmKLmzaGK00xycETRyZBKbX6z7YiBTv5UYX
NybrI3ARq/JT4j1FTnJKzQm7/WoI6SCj2zHfCOzQdFO+zn3qxdZKFzkCWVuuFNM1TJclt+RU5Y4+
zqg34+gP23Gddbic/FqdLHu1Hf8IZB80K23xfCwfbMRzpF+LoVmoKAcRixJs836gisfkCY05q3RI
w25Ewb+A8CgnfpHMqsLBzmHA8YNn9B4Xvtwcq4nl5qNtHlqmYcLe+JbKs1Geu4HgrFOVzcYPXCUE
yU1FR/lY5PUSYRNFB50EwiYlmOIBiFGW0S5h5VtVfzla5cILwykfgCQnnKjvkQ06SOk9shFjlJOO
kC9TmrFNp/qJyUW1k4nHeByK8DSQPvY4s4xJrlVyTV5Xs7+2EukVE2uVOKci/Sq1jyJeoqZkW8mm
nm0lZV+vT088B7Yorwg8Qkck6FPmENA+gud59H/TDDm16fDjbjM1fWVyAFxYouW8ZR1zkTMvzFjt
Xjs0RkiieA6fjCZxdKAaiFzrybaNyNO5ZSwFYzlgInruerzHgCKao/LdThxPydyxqsW+C0ALcFfM
Am07WjtyNmwIdC+spOt6/rt/EeVz3l/6/iL3l9+5ycsJyq0lbLpsdi9Y+Jon7keqHLjsPFcFgZWM
XjmImymW+LkyvoV3MjA+5PdYiZmzwGTpk9OuY4eZ3ChhUvXavrBc8Oy5YeSI3TH+Q0AUk7nBraQr
U3tKMNK9kXgQYqBPy1e26FBuhNpj//zg6+kP2ELQFfWo63gsZ4X2H0pE/jj1D/ibpz6DYH1EyCqR
tYwH0rWYdVxB5IFsZgh1HV+3UrhR2gj7ojp01aEMsB9gG9gbxc4Qt/B9umWbL2V9IYyLgYAOfY6b
WIvm5qfKJxfNgmNYbdJqU1SbIUR+aXN/sDHCc9180jKNFpZxqMRcV8qMJB2GXtKSASOZgZvfyfGv
DqAdXQjs/FQx7o332Z+MNGbT/otEIPk9wjZzP6Gkx/m8wN08nD7wbSYX6opiPCnxMT/yjb5geyww
f8/5k2bqBXhrpekNnd4myQ0y96vp7EqcfpkPCbjNmk2jrVTn7MgiwWi9MvOqZlWSZwEtJFx+AV/X
Z49gEeLBuePV9qS6s4mAJPkLHVNvLK7aH3b4D8gEgIxFH40ByZAs7TFhRsvkRnWTz12W9c8X04Mb
+6QHoaF7SEtU9yz3kSI48nFkYdKukKSlujvuIKSRDUN+EWOLU2nt9Y5GiAhuaAcDs+BVyIOnMQWG
z2dOa8wXOdU1ezzJM6Zdj2/tYtqz101Pbt1wU3JULqwO0KZv6On0Ja5ZgqpwzSKuQCMjbHppo4eb
R7jRmHzt+X/zd3wVSPocfhklXjZ9LJIzvm3lZjXZyktPOz2ff/T2szK+ouJHHGzsu19EFnSQWjhI
E49hpMQ8MvWI3RZMfgOrYU7NSFgiG/TsWGWLYV4gUfAeMnlqXsNrmk6bdZNou3QVuDuTX7SR28xr
YTmJ6OU9ahEh30g75hUdrJVmCUjTmpRw7SxW0MxPIKjXt7L7RQpWk1wtqhYo1jR4Oul0HRv4uCFB
S7Y/ngBhUr//r8yDzbAhrYdxA7FqGHasSNPX7fG4dfkfJf8j/sv7z6H/DMQPU/nD/YmTOJneqKpx
9ZTB9lLOlw99QWqjAhtinQybh77V+j1o3TI8hT3+OQaq0Z/f3OhR//jNjc66P8l4h1kE3Pxx7LMj
oKb2SabdrEWZA6ZuooQ0TOsAe+7TkH3lofKL4Zir+4CfhUybFeQPjURzqjLr2Id75IA26Sn5d7B8
QUFCiIOLG53j6eEVDX/YVZrJOg4vIDcm6zjVEkq+ZMakDf1sA6LocSQrFh5Y8sXyv8g+ybwzyKBd
shVFRkh3Un4haJWAON46pPLlLde9F44NdZmVS0SO/FOzn+dbhILsroerADFHhy7IOXTBywHmiWg6
vMls1FU2vgKy8YbJG0Hw/83Tee04jmVL9IsIiJ58pRwp702+EOmKnqJ3X38XlT0XU0CjpruyMiXq
nG0iVhAes0Z0nWVXRJ+ROEXS/Zfz500sVjGsRIzsrMqH6kmhC5iRyhPoKpBL8ihogzqC3Lx5KqJB
+Feg50qZZpPCsaJjRY0yCIsxnUxjPoEEa0FrPC60F13xEMOPuvya5N+Y144JQmoOnBZbjlWS2/C/
FZrOAPAQQpGJYKXs4mgn4GtEDeD/1OuwngXFXcvvIVacWdo8+/jhX9nrpGz8lBmrnb4fwIofVGo2
ZVtIIsxC8n8s/ZK/b8SCt40brW9GjCdGlXGZme4gnBrXmr3K2PKFwkfdpRYYTdhnwvgYE15eX71k
fMiBfOplDsILBNx8zfYHcUVQbnoAUub2kfxTvRPiTKKlZ4J/9aUbnfnN1Wa5601l//p3wch0Pxwi
lj8Ou8aogY1AmuVrJ5xnrYtikOy9qlwVKPXf6R3KsvsGyjAqe9y7pz0MDIVTojQGafPQLWRddeiI
hcNpIGDtcGg7gaia7+wSJF4cQLAWxrA8S/oXkZanr+N+HWXrlAGWfiqbU+6jEjgkxS7hRR3WUbEx
F3q4EJkKzdNZyW4Je8YCsi2sg76bur6t+bbXjVlived0LwePcNs6l9jRzDPoVS71yrwK4VVHC//6
x3nIzL8Xt6GyScHoMzbC0VNaUTKiNYLYyUWwhbZIZfdaNiQMIWd4LjISPry9EO+/ukuw7tPZcPFm
Mg+/O9V0a3Z2o6Majn6act1HF185G9lc+Uq9Kcx0LF+ddpCMY2CipiGLG1oO9L2TZxwBOEvxIzRv
2ug4OyCW9Iav0Zrl1VNfQYCxYWxrXqIvGSA8cod/GjIGCDevFFkMZrUVAwP00Ex8Ef4RpQhJpaeg
XaHFBZSrir8DwLPcyWbkahwYkA4EmgI4L9Qv6eOvbW4Y7RALLqIHsRiZmv51yFiKjsUSTq7xkny4
H1wzYbXSxdks4cKmyFHmlEFsP//KawaY7rFW4V/wiSPVT1IX/iG/wUUXXvs0AWk7IxuFSBque/C5
TX6khm/Uk4YgpmDpcaM8kuWbhsrLvUZ8OCB+E9k6nEGyGw9ZvSnexayONGZmcsm9uyc9aHqRtypX
vaOYuY1YtuKuKHfNvEXXSXqKSJiLjhpBEuu8W4KkEPQFpl0SZVswlbPUPmFqJLHzy20uMlbiu8WH
qJCvSFDZTdz4uHFpdetA/m/WITJKp0HglpKWmGOsjzbYwvBI6Ldch2bKXE+2bjFlgRt9TSA4pViF
QXTgDv+FtCyiau8s8/ki6qI91jYIiDGrmsxU1b1h+kunBfkTaPwNDA0nieQN4eRbPprVbgz90t77
gUh1qOkLf8WoLvrOgh+l/677b/bomTY1vV/d/5nROOlcQW+jjksFhWDbVoCGeqN1DGtBiDEK+b9F
NT4Ey8kJ+S2Bo+CeeWoSl2WRsFARqvhXkh7ZtyVIh0AARasGi6u7ImsoBvXw3poChRUfBYs2WIv5
2HdRDkZMfQJaFyQb3JxgUFT5u0I+2X28UNbsmJChZGfOUoK2mzAZPxVIcmh/GYHk5rp88QBWP4wm
GGTgsikw217pLnFd+x8MU6AQmxWOpnH+xYANXWbHmprx4lvO1bxlTcFuluVHqC2edOwrflzLPCvl
pjGW75CkeGPmM+WILJGLgDVqpgNcH2eWA8vmMZFJ86czcJH8UZhr22zTissGcc+mrzbkPSX+tpM3
Qb1JQD/VGxlbBPQAYuoOkbifzDsXHt+UlAwA2/GmGdZ5CiADNfNayjeDvlXXCy23YL2B4Omv+7o9
tTseiBzzwbiBdidb1IfGV0F+QPBZTz4CIo0FXrVd+vP/RN0s2ZRWi9VuMlX+vJAYPWsEERRCOy/a
ouucui8iwYiIBSEazoQFBO8Q4lf1awdfNPPKrkL8niD0F9+GxK+Cp5FjG3fAawy+LbmjGYgqEkF1
1tENWeWtEbZiyaBu4r9CE0Lq7ERNLdqEyQKBT5g/mCImoZ2WRKBoTtvbdcHOoHcGlnT0IusOjDMC
+JCJMvI0FDvQI1kJQ+HK8Y5YoxlC2GxRkYl4Dc/5Pw6eh/J+hzogxK9x11289gkCKhYp7r5y9/Lk
oILh+WeCiP9Idu7wocl8vB4v5DukRjGmuXSEauCgw3iMzfxYamcoBvGs7tDgTTXPwfv3XROXsgx8
50XQGuE9kOWE6TjXQAZCHPYJQ8r85bOmxKzqH9zXXB2IjfKsqr4wn6UhkF3mPz9xsB7MEyxXPvzp
f0vvvDwgPdSulEGka77uvHy8WLJDfq+w8OVdSFn0EPncTZHQzsQfTDDvTXmgjFt/GaMNqG6rcj/U
17aYZTMfZciWjjl9sIbV0lkobpLJ0XwdI/piamIJl0V95bZmgKmFNrJsyOmpO4pp42G39T7l4cBn
op5DTmLA9gLSsmLEZiy5J7RvKb/FFz66/qHEgfiyABe58pOVeajepBv/SXCq65NaHIXimBGlzXXh
MAERiBF7g6MiGXwKGCodRmryFt1mDku9xSs4e9yT3t1/PeLFxde3WjuSQlsVksteBogV7qtwD3cC
TIXica0QgkIWebuDQNVO5gK2M3nRygsIVKK29AIbfX4K/GVXNbs0gqfFDYTc6iR5Z0khBuk8RJeA
u1c+E4YEAig8BOHBkHdZtcNI/wYdd7x/sM3mOZspZduTu5SdzaniqP5eOmgHJf/oecjlMVCox/BT
rCnCYT2SUEXkd8tk144g2hZ7srIy/fgCcfa+X95YvkBcqFIwVbiciJpl2L2ZHMbCc1Ypy5e8U4vp
MoZ5B0QPhzKuqgH/3sz/6oE1MGv0FuUzXgNKsj7yXSn+V4rQu75kZOxgMRY9mZ8s3Q/sUI5VchH7
m1new/DpVR8+ZA5c36M8AGLT6/Vp4OL+hOZsZmP2FY6KcuePs/cn3J9Ku7gUVigC2w+xd1xzJCs3
5UYH1j/YGRQTPlegFw+yzyaP9dcmACinL5Qf6GcYJwL/9iIARrBMEHnjo1K+HxXUFfHk3FXHotjT
vEEzd8n/2YERmegHOTkSUat45wAQzyr3R4aJmK06fq1JyCoAJ2Wr6NdgUS6fE+GUpKcC9OobhpCg
um03rPMVB14bmgQJiPfBIoOs0C0oBbgxhJvGwqSYRyZimhNYGUyVMmB8dx4WC61bmPo0GD8C/yoA
7iR7xhaMEIKhV8JwfJHCwCLbIliVePdhcgyjswBFfyr3KFnP5FFGTCgLoILLjonkIpiaRj+vegcS
NhBJuNXtJieS3HWAvZJkBClZHl+3QANNbSVkEO9PXjjjvQbZ2J1GYug3tYeyDTjoPIvHIMIa05Ia
BGhuE8DQe10qQhD+RymEygdtD/g+Y2FEYOyXUuIxsZhwiGDx22oX3qGu2GRztTxITg6s6o3VEXu7
jKe5aUGHkH4aq8eYhe11WgAktBFj6CXEiJPvH5pDYWzFeF9/1BDXLqJVD6soZscDUnSTDRvNII5p
WyRblCj+KuCchL3prf4InH9Q8XigV3RaVEW4nxo7Raw38yEeo2M8xpQEZEiqxH31zcgollN7UP6r
ysYW9sInRvpJJuvDgCVI3rcBbdaW37sLzEHKEiAvz5vXH+Cza2xdo0XwspBqGOSXe0yjNv6oYrC8
Xz+/5woX8HnQjmaJlXcXTN1yROceOiRw3+SEkj4DdfA3UmYlAek82Zzep5MhnYWCbDQmC4ekZGk5
fUGnIezqFrk3wWOfs6tw7krXKhzrRUE7aj8F7Lr2aHDQ2wX6tsYO8A2FUx2runpo2dA2N12/BO7J
Uw4gAxOIlVxmC9Mb8+pa2EPBRRKWqsnfD3l3Jjc7T9tp0UFuDh0UIHdWRrgRUEgdUVA2z8nwiJR7
YN5a+ulwLXtWvq3bZ9Q+TfM5+M9IAVM0Us1hrofq1pyffHUbwI0YPVUWAT0Be7Wp6j1r+Z6KVyE7
y7sImSePDiopu2aT9bCSB6+v1AH75ZPupTy/q2Da9E4rbniBQa8TMaGu4YS1eEk2dLOKZuus3HSn
iFYq9BN3RLFU2lrAipTDhjqW3B3FUSP/A3FMtzb4xQKRdk8eN/C96UimMyEdb9eWBDduSn+dpuQ4
kquwlvMNM2FSZac0xTWwJKY0G1zHOLvEh9g+q/Y5CpyigzD+MzthY5ZvEpeK7aGmHw6AUHL/lMZn
Y99QoKLwYzmZ7YxhN2S7XsAys325YCoIO9nK9cY31gZIhCdCdL8ghM7id7XPxcPECWDComQGWs9D
czYQLbbVFrq4r3BL49MwDslMN7EdwMq1gEt2z5V+5dMquXB0VpWymOybNz/NyLbVawcsTSCo3CE6
5MMfPlAbicOHFH8Y2TMzHibxsKdXvpc8XEIsM9ZZusomq9rfKOl2uMblddDuZfjMqg/w5RIv53/G
YoHoXmH9Ypvw2mju1BRIXMRq+WWmn0P9RERFo1resfqrT3dHp4pk88+CiaBoeIt1XZzHgPiNBZIY
vL/N3Nesp3qUGEqHm0xbF9WmIn1U3uTyBiiB+42kAtZPXkPQZPNKvIVVSEdj3wl34DK+N8JlEO12
xW1QLpqEOmGfs72TtmKz6QEVJOAKYMluY9tlfkv4L95imewDkGcEV5mHmLwLFX2tu2q/FSb8IKbZ
1v3LHwfO6xceN0ZbKU6URdxca+bb7r3THpPX05SeL2FbS4zdn/0sqh+q95CnFCzL1Jh5wWweIJoJ
T4V/7NnzMBNfCclKEG3dd4TO+c9L422Mr+yd6w3dyq8t9H4ovykS03wVMyS3vOw0lJhbzwSeEbJJ
R87SyiNIAEg6wzdHSB0TzQFrEcHmkHwtxeLsSQuODYecRf+n+pIJtJs8hi8+5eFr/CMAu3TZlmna
5DN/pIVRMTU4psJLJJyE/iQ1x5CUit9UnFbymOFJugWpBSVubRYw4sK9dCQ387wkwMts/UpaBNxz
q4JxvADAZl7jfpqjm//lIPR7S+tGxTl3C8EDybYC4IzskPTzuwfmS9A+yuRLe41yw1N4DsHxrUz/
ia3/tcRzPGE2PQZ3dC7zssPkHanQV3tGF7NesPnOKYmfSjvNhlkZkrW8qoE5MOrjXKwOlbw/RdfX
8FDku/tT+KR0fGv+r9/9lt4/0tWj16n7Cj5gvHHf8LqcuG38fdUsXC4Y6NLsWhIrB994aLVDqR2a
8Zgc+WUQ0LyV5P2a7U/DQHHarF+/hvdL+GbWf5vDlzDvRu0jM1pcKZtsbfyE+dINltjMAf8IyyFb
TkiROcF8A9dFgREy7WJiyjh2BsnZPAGtzt/Q6qDjQ2HRmNBIDPjmj9ndhLHIGuogBPu22gfKTkAC
hbKp43JeMyO1Bpyxw6m6y1/xwsivjXxNu5sb3iCmSdlVNS5eeyGNImFxPBfFuRheerS09VN6GgcJ
/AuXp/ckHTODcueewPyP37m48MTFRL917Ubz18lDuujkTOifCTqdN+rYKxwQucEmoXkhv5kZIrBy
4rU58mccUhB9KRREGuzBCZnzuHcl/NDMT1LYTHDg8q+I1U35heOYBlP535CgCTtZmjgTExoiPMiO
hI5/U8+yahPQJMsbHyC/41ZjWBup55HpkB8vTJh6OggmFckyDLusbD3mU7FUX0tBWyRQgLR5Cntt
SSCim9mZ7zSdA8CpzVfpB6JzYUZm3UpoR6VkoDputsqWtbofw9O2/ioxLEI6PSf0UM87f5IfWbBF
tD8YpZ1WthH9aKnNqBpTZaPPjXm8xdVtqtO02Rb6xkxHmziD50G+G/NCQal7Dr2zS4DBcPI4i25x
eGuNyyu84GvjCygnDlT8mzpQtxxI1gFVV2uzGCXOS5ih+wG286ePx83MYRug24ZiDdBmVpEm6m6H
f01+Ux7EqYhb4PXm8jdE8IAKTLZ+W30+ND9ialsjGZt8RRbys1glhnLv1fs43GtIDjpu0VXOwIqu
khlyfyKNVdbJVWR9QFiENz6eKs2HcWNloG/UHZjocnphejA2SrlyrqKLEc4uhMy6wogK5OThrGGc
1G9ixlM86NwjCDmXBL5yyMBSp4fXnNMkOAAx1ZKTGR4BloIlUy7GJaKfImyWGyf8Jsw8vwvNLTYu
E+kssQtjq4vNj2V/uhgjfjtAU3NwioVqVfdXtdfkncuXwSvY8oA6yo8xG14EmAEEVPtZAyXVlB3q
S0m+e+lpQtiPOJdPJM7Q1YQEmMizDLR83T+Mmeak+TI2Fj73V037aIklaJING8sloejpqq6d7/hO
1RXjRUciWKxM5k6b/qeyBuamKl4dkkl3CqXQ+D0if7uC64tk/Dp/8cZk2Z9ydib0kbrFnoYjgxl+
c8+Kc46G9TB0G0M5IEjROF/i+FE1NzFCnLBurN8hP/fJ6XcJHZfE3xhPf2N3hICDH3hH8IhgwqT7
q7XMKd8tnQ7cNcnBp6FfTEAWrdUUY39A3UWSIjayBxVrtCQYhK9QsZrxLLJ0JF624ALYXobgTifL
c8AAlEwLgWyrdfEaie09zHu0l/F40NEQflsVav5wbaAHoU9VtjVBuvm50Y7k+Qzi3O/PWvUV1V/i
Qi+OkndshL0o7ENx10pbXx2HXQqxnSufRDHUZPI6nGzqDmYnPdCuVyz1Hi+Im6SBZ1qPDEJVbMIP
BrKN+bQqDmwB+eo4gmIzmHFbp8pmuAnT5KM1Hm1yV+krjZMEaWxrIthB8ZLsvHav6Yc+O0VQdq5c
yUq/2iNGRuk8znI8/Kr6atBXZTTmaNIaw14h1FRY++eAfWC51ggm0VZ5uJb0OdkovXviAee9sDrG
HeMDSe67YkNI8H/F9rdof5svJbsGlOLVvq7GIht2PhU/d29oLLh7GS+7kLv7dnzEiBhJpwa6RR+O
vyXIhJk/etE6LMcQicQ5/XKJkLzNqKGvt78MetYqaEBEzbIzTD5h2P99SvJoYS0bsDeTBds8wI41
dQjyiWWBD+l1yzir06cKzMXmDFY45yeO1JNwuB+GPaG/SbZH3VpOdqhbBRFS1ARlsLdOGkp1p0Pi
pzGvI1qHjSBAHxQlGqkf8TL6n4zV7+CHAbuaCtEtwfVyac2V9Z0yDqMtg4wHK5E+n9bZn5JlAtcd
nOJYeBASVb4hmFQ0AJ3VNVcPXQKtN10CwH1hG+PvQ70jjTfG8zcsp2nqeFej3qbdGz5YrKm+d229
PTTKBy8YuRBhaoPRpQ+kv/W424B7du70BJs6frjyXZjmni3TK/J+5GMtRKDDHwCZprsaZ6FTAquG
EajbIoQTYbnsemPvi0fKo8bYbXhnguXg4/5e5kKAmJUMKCilwDp+Vc/6dXowuoTWzE8S3i3CV9/p
Fb7GJtb+myzxcdUZY0/WtPIylQNZkEBqaI4IPAL76RcLRhH1O9lE82b3O9+A1B+Wd/6TlvWaSG20
9opZ8a+DI8oEg4q3GFsHKL/k0sQW/zN2Ygop5aS0ZwW8cPok6Q6y1sloz+7ZU09ld36N2SCXWL5U
8iUqLoJ7JoFcfgreo0ruvnpJJmdXOoALqZJDgfcewfi20XYwwibJ0eyOyuTUMKRBVTf3j+N9qjDS
tHVKWJm7yda5TxHxs2Ng8TBpf5Thq0o/s/4hZ1bQn9CzDf5hVvApOUs2NKYwvoXCLUofiTDFITVJ
Hv4EJ87DnMXhdyl9BuqHEj1UBw3sTJi16zxbJW+BEncmUv8/zvPf7TyzoYLgAmCngc/saE86kP2j
40NSUariznFyTkF9OZzFczY7KtlSAnL05hiO6VE+kjuLhWk4rYCmIKSGWUZ23iTcorluoy1z8oRP
pMQke4W2kaEqGzGdSBRLkpy1zRxXY9hCw84IjAcFboDk3Ax0k0c0GyE06MknE3K+YqMTyYWsVFm/
CQot7gYLHxdfitpXnv+osnU8xupBk/cRhRyq7ydIQO5dPApgbODK1qM+BFQFX2mG6q42Z3I9B9cQ
TtZ5Mnqz+3R3K2aov/EokI56e2CmL0U8CT9ef+qeEBP77lQW6zqxbj9BdFzH7FY3QHKMOXnbLb2R
cvOZPnrA11ZxslKqefAkm6IS7ZABrrxEVCXaJT+I7+id4xWrIl7D554Mm4qoYVtkz0r+Gfk1Cwv0
4RRJd7futHXdrUnrNayJeU2iK60XPBSmGpv6CbMaLHZESiqDf0uf6+G2O+HO6fUlYs7gEMg7o9oy
lcwIlPxlhjqboCjoLM6YFnYrwo90J1wrZKT4vwoCoe8GMhRu4a3ogcPd6ph3dnP5g4yirBzDkzwX
MTWJPOU3eG8KC//AK4IRgaA615G3AM+ZpVH4kvpU605DFBLzZatT193I7F2KOLRhn/DVtPUYSVw4
Pt46w5kYTjFxGpQuhlOXMNdmPj4J7RQ3JzhYJFswzDyYws71dq9k85ohfbRqpq2LqloMqAO1eUMi
VTGGCWvh4rWoUPLJix6WfIRj5T+saNPOCejM4HTZQ2vnCgu8d2mrjGp26suWjB9Umrdcuk6MC3SE
Qj7r7klsji1Kgx+kmq8V1MOJ7GC8FJ8ivnTk8xazUFjvX3r+YaDzNG59+40NDz0CXC6UeSCosBug
7OXRjwXMQ0Roos9+2T88M2iWZvpsYs5AdDZUNpN1TZuJG8+brwvyPcH3omaeZojB/UNUAukaHYwe
74CJVQlZOnzidRLCXmW7uwPsjp/wVWAk3/d2GhEuvlXUUSMPLI70dgQUsM1IfcCUaaNLxR2hs6+9
oK1SZz/u5Cqap4xtFWkbS670Tc2ydDccSnOGsl10oruejtgytOL8XLNZmcAWVWd+zUzAhiXaHtFr
wTAlMDQUiLId40EDdZWjmfnX9w5/3zSDrpdbfXw06oN5kOpDiaGOgbeAJ/CcLjn/mtemwNztjtgV
kKrla5XLo8+Ko6hOxqMoFpYukV78Eyr3FJXXLVkU/QU+HfCUt9+LZa6WrSR6GXwC2Wiglr3x+Auy
FeLMPxInPz1m144OoBkxMYAyIGmwsNOTDYcc/IyKmW44U4ng0Z/D/3zDZW9D48kwc80YH9pBuStX
HROU3g54whmYIuoAlggTh7WcMmN1Je1ofTWIFmTGs18OxC/7KsX7Zil3W0U8BcmloDcbkSIvqjp2
L/W+qvcRTgtUz9JCjb9kkp3oVdD6TwVmC5aQ3YRj736K1dcLwz4JLnxAe0tU0biemRXG/UecEIZy
1s2z9MgfrrEnqW+zbBLW5ksTorCx3AAEGkYqNRHhFWDP1eTbdA+CeEytNuLm+MgQxBK2QW1kKdT6
IBpJQ1+acybEn0HxoRwWcXH+m5wwd1AcZhYNhJTNGP1UrMlwctsl+xc43v8lT2ZThWw2ruzv16OZ
klFDxhrIcEOz+cbZ0jm57ohLb6ObcE5OJNvk5Z4oIgI7iR3quRX2RrECNgJxhpx2/gqozq4N8r4Y
mE2kjB0WxDlxvL2OQKU9x2K9wMC1o+XA9szH7mFOWQXB/5ZhlzC7j+fjvzt3/XQAkC8wDBqPyTx/
UMs0o4WL+3kuJMwuN5QVGfCP8tERvIZK492aaxDp8aGz7c52FVGu2a74vEsYiZO53n1I5mce8GRv
NCsedwwk7IhHNTr7GGJTVhqrgm0hlNJ8WiQzRpZCtOIU1KpVhoPK+AKzLQx7s2cJfYrCk+4d5fzg
ZRazVLdf5wzWRAa8doLnMLdNOnoreIT6ztXwMXFYkaNxSYurHN1k99bbCVr6CKnQ2tBW/yjYaswT
wYaf8CUsJnSL4sUVb6+XZWZTNlT3v6lfZ54peTGdSuPcL5Wfg/7wS6suLhlJZ/opVI4TMMwEao9p
VS1jorHDmtJSCeoxhOBr4BffZ3Pm20DvKEumGe5lGDvxbKlIUy1+poHzKplWI687K/qV26HEHvUO
SapCZ/KuvHmVeV2YkQljTlQqbgtxW294CqpuI+gXES39O20g9w/ih1euFH60kRc/gYoC8Q8U6WrC
7iewqnhWZdO+uQv5QuoW4rL15j135l7JtgHqY2zfaGpucfYzTHkpxmoa9ay0CgSI/OvsRTLLukO6
tlCUXxdnjf798r605EP1H0ly7Y1TtzSNQ1ufdYXeA6HtQ9V4ss4cSy/fEqN5p00N/Lc+rlXm6OMF
NLn7ILq2Q7TzPwC3rBtpHUFdqdYhYbw0UEieGO+BC5uNmAQLCYpJ2NmarkCNiPeIp2Y895j0kKM+
D8yTcKMfYtYlswTemgoAAUvPzso7xsLzTsKVd+Jg5SbXy0FFAxsFQGZucvowgycy/TFvIGmfgv+U
/ScDCyXcsRcxm1tEwLQdyrZGN67ha/4KxS9/75FOkDzU/M6GigFasM3KaSfbLKJk3SJglk0UtDe7
9Bxmt2Rzxi/HfzlQZLXp67cq7nFxL8RpTgj5rn6vrXF5vIh+uibd0euORXyctMdkmmy9FTtMUll6
hpzequS3qUNXE1A5M9eZaw55OeP/xd8Nvjp1NIfTQUs+gRHoX8poYG//oXmN/U+3+dTdTz/4bOeJ
fDT/13Brk7Hh7sqx4VaQGi2HYGbcYjbYVqreWL56NPe8cSc4QzUSHJYL8UfGL0oXort2aNkVcWsC
7683DdacbC3O1IY5xSLlafEWvO//CseY2Gllx+4SpZPcLEV/GU8WfrroqFxQ75tzM1ygwEviZRAv
X8MStbpqGwy8OydVHUCBBOGY2SqOpqU2za9hNWXzKxMi60zwIPgrlr/6O8CCxCGWv8mLNSx5XzOk
mjivAnE5YEeO7MSCmltjfvFH3eUfWBbdZR4sUFBl7WgUNseh0gjyqRmvALSxfsA8qj9YbQxpX/Cc
uQ62KnQpEBRAjOyb7Fgpp8A834J/D4yiNrC6McTcnaMUhlv2/95GGEpyYSvLP6H8NrFE7zPkDTG+
Gu3bWMalk5Xo45w8gmHjTCa2MrFBB/SxHbpLTRrF6GQ11dWirRao5hUg8XtfOKrJRehv6etRCc9B
+VTFL5W4xuJeujfHKap1La3HXGtp3QQLp3rZybXa0xgPN1N4LkbR2YtAnFNWHnWRRegeEZqAMkln
gDEyYSSZsmMliU4dO9K8b0+pf+AvTYaLP9wM8WHqH6/0q9zG8eU1vZTbLMIjua/UfQYVLDoYIRna
e4XM5haG01ITF44W7oRqV8RbboatiVp17lmi+ZQEck5OJnhHBIkUQIwwoPQymwvn6O265kYGVAM/
DAZsfVPEsybPXHUj+bulKjmBax/Gy7aieOxtxhsU9+Tg1CSTjzk39KbQIpLlpFswo7HayS8x3OyC
uAWyYctYLjL31D2DTUSdtu9LACEO0A+sBekaCDIHoBdtIP8uN7HVxTNrSY1PihvTEg/63JT4bbmH
7b4K07WorjGKiUe/OsUkappnwTz78iWTLx2/5qIOWuIhxHehuwpU+EzSpENH1zzN00XD0WxtXiiR
ssPwzrKIXAuqcoAbITwJ3lHNcartRIRgwXaeWkY5t+Zk5xTv0xkrsvxaY0XOq/kksFiEprzKdoWa
3F1+VhiJmmXrL2Vt7Bkk3M2L6D0el/HcEY5I5ChBoTzYC9DeeXuQkmOYnYg+YFSD/welHzWe4yoO
6PfUH50/qHCaA3XsAKFYRCNgFTSRBIlwF3XH7oitO8P1uDgQWB6SIEUUbVsfXX1vDk/ybkqN+ai+
jApbs6AEYpDvtxsnp6WarEWEfeZK+BWL03KJ/oHSR90uCdLLGWcyttJpwFJyKlCEffv/1AQht4Ub
i8HHXnwPW3EOoTD+N3HYRpGKFKvrKMVKtyofhAp+V6gtmBWuxROwTb7pb6k55/rVNO9ULuTtoVgS
l6TOSqTaQ5MEZKbbcsh34WjMugxMxKhrp/1w8D81XBSFnTjfBFc0ODz/9QSf5eNpFC645L3jX3SY
ke8wPFS20Izq32KyKOgi0B9BJx+W+fFPvJeQhwfs27e5PQxaNIDQ/7tAUtxX7wuE5R/JzrQ/qdMz
XX+iJ0NkyKRqhoJAeV1NjqqTfsrg7jcjcLShaEWcxx6KXNmxPsRFQn4ooECH5BbJ/BcZN8QuFdI0
eOvpilx4uuO0J+qFeCTzIpqUM9vuKwU5w6fiIzSf3vBAD0HB410H2RESx5TsLLWXJsJq4kpWy2Ra
uGMWs9ayxXW+fwk7VXfQUYlk1dWVMPWuQk+KWwvWPTwqDqVUeKmYLwAb/nURkyLPwY5V7rzlcpxD
U1jwRxR5JwJNhfY3WgZmKBwor9EOEYzDUIRiF8vUpmxXOADz9dL7VaEdyQ5/q88lISzH8RsBu0MI
KTNxqMSM14ff7YXy032NmdDSezoPwUNddIi03+8U4igU4guwKvIsfQ4NDiBMeijoqq0+rPlXqu12
5FCuajQt+YbUaj9FCQVhRWVvw9QLNz6BS6xxumneL8P9uIGUyMlau8/kl1eU5ZxCSl5xDq4FFexb
hcFM0HgHvKoQiSw6CtJi+cEFVJlWSSNMBx5OUZlUTGEw30NWSTby9mSycriwSeSNJGkaCTSD+MZm
HI/Nwyj2wRTpzgRBGoKwJFpIry2hYow+JFGzAnmq1FZKfDtdBhOEaNF3Cx3VbsYB6s1RYqSD4+Yz
gpd55Adyv6ah9iCjp0S6Ha0Kaczu0tvZSQ63IoXBTPfvrXzyk/k3m5FiyickBa+yOPwW6kqWHCLj
4nbTd7vW2AuTI1OX9jCRZ402I36o1EZtEQNN2qO/DGj8dMyCWH2hd5NPGezFzCJnloTAcmdOsy+N
nA48BhOrqxcvXHeMA5Bi6wDLFy0U6R06KebGJiS8bpEzJaVNFI+mcZZSWgyom4xU5mK0qqtV808p
50QOlcJqkKgNV8gQzGVz+2bl2U2WnkFNY/s3NjOMpc/+rc+2bQ+pZt+b+9QiIXeyItOuI1CE63OM
BMrmIgLZGblXk2UPhtoRyV+j4QMzbizLwo7hEqyM0dW80tM1Ahfl26DMUk/NfPjXQa5lK2IJxwwQ
2oxOF4jfQbtw28UJsjt2RI78Hl+PkWf6gslu8U7vkTSbY/C4HHjR3mnezTReqz3A4f33gX4yCOcC
lDeCIyarpbcM39m6fBZQuYVgXZCH9lOmw98Dsz8dXB/G2o8NH17y59ZZMi4dEo2t0JkDmBZKBu6A
YmITr02gYOFqYq6IiBO7fewetHPlHrz8KCC+7c5RfnGVeSrMQxl81fXlGMYXHBQMZE6ETGoM1nJq
/IkElnR7Nnh8cdrkAaAYzyGNGtDdybLmhZM2tffZ5Yg5vl3lp9ykMdG4sHHGrXBzw+d7w41HQCxZ
YtX4vv4fT+fVnLi2btFfpCrl8IoIEkhkDPhFZbe7FRESoPjr71h4n1vl2ifsttvGaIX5zTkmJv8w
t6gT8uU/Gr5sPijnzZcB4WO+HnLetZsnxUFN9uYEnXsg0vGY1ClK5y7TdjoxRgUOzTaqQFWsY7du
L/9fNyjRcOHdr+16OPasRChxROC1mZ3hu5/fcUcUi9eiHZdZseri4BlDuQvkW9jdwtoMbzUZ/QPV
FJokrPnPcZ91u6iZ1+MarV2tj3efSqv/qe3yE5XQs2SMop7CXxotVObc+IVMfOvzjnN0TzGUCPD+
jlsASVDaSckA3BBwcZ13qzwTe8VtUs4aeZ73whTTPBdV6t0N4pJ+WvmQgsxNYW3r2y53duN9/7rv
y/tempr6Rpq20IiTa1NczD2hkqeXW7sfyKkCovQSXL/pDxldu+L3NIceQAMlpVNHtOJeWggOOe/K
xwainAztGvT+k5I7WQcncLg95tAAynG7IoWY+gaEOcj2OpA2Li8llYgBDn3bgQo+s7n2fVi1h38M
UDySyRONfm0XJIq2eSbYeTjvSY/YO4221nc4SNR6WlPaVTuECrpFMwTFYzzuKW9BwiYI1lTnscEr
uISNp2KLTX19YOGaQSfplh1rxLSbJvGO0i/0ZOj1jNI8+ykIoy08pymJM3rFWhpu3UrxkhvdeEi+
3Fih3M+HaD6K4uQ2FVJ3q62SOigdgDZAV9davsZekE8z+NCdn9MLCQnJd3nZJVCe34DPZflbV786
4xOn1UM7V/dTlYEuFJQ3oTyiRcpdED9WQPrQBCssUhylMGEFuR50w6qvVl85XmvucPa+SHfUNNM3
/hfuFaHVZamvMEmN5lppxYEvGXa2vM+Rkw+Kfmj1A4GjOj/Kj8OIc3bc4/AqH5/OgL/840G8kA2D
ViHDpRvgjoDIsRt2xQ9lROB2SWMThOSP8K5QYe9rE3RQ2F6BnB69HUyfWx8wkSAX0GCknIDPNynu
6LE4yOCrrcDkbBIRQ0at96s3nyBpvbyakXKVrk63M3B/Lnoelnx3bzDGbJ8pNwyXygkgcI8ysILh
HA3QVP8zqiUndGyLDgz72mKd/Y7nA2kpZj6l3wpsCzMTgGWFi9FdO0yT3i3lS327tPpZr886P4bG
IR7Vh4DRlpqoFQ0zv40/fAFKXxnwBtIP9U66T/0MTR1GS3HrRFtECvzJgpkj12JozfNRgVHxpSWu
sryTIIeuS8MzPl3kBia6WNiEotdXwpk6/Bh0Y2PAmhHC5FjGoJaTWWJjIeg9ss0WzkkIRoEVrW7u
K3dxeCrttul3RrFDQ+qE3OC8T4u/Z8VOEkaf6jVx9q1nt0esqSp9cfrWJEY5F6PhKahD3kpgwLh1
NT77iVekwiCAmIRHQFk3CJpsojRMpEHW1bNxYbkDnQrKxL7vGhq5UAzTB4dcDO0fL+XIiUHbMZq9
Wd6L7ftQ5MuRIzhbeca/ec9S7vapj86leXmpVzyL8ZNZs/f4oN6iI1GAhdsUlxoYTBFpyWo1kOqd
xNseyl7O0Nd/5chjniaLZZHnMMVV+HxeeH2RWHu+KwJI2+wf2inEBNZh4iOMPrkVWub09vBS8Nz2
AXN3FhRxWMrhQw5zumlybLRENSfKHjcGp6xR9XFlWzgQ2pWtBDqubSc0BtdpvjpaoO+TRa2RGwiZ
CKcdFs1G2z+akyrMmZZEs48E8yLM5NAwJhV1Jl/aKh92krwHUlMcFa+cgoGlCVuh48fwKp41sIzz
7qS9VsprlcRBXQU3+qir4N5M4dmBiwUViJmPA5VXEYno/Z7KcLwK+UrO8VziSzAUV5CU2EROpXa6
1acIF4LiCjtO6WulT3EnHZqoaNZW73dNzcz1qnhO93fs/pbd32QqGZ+K8WnF106Du7ZI8l1FEDpy
ibqNeGH3NA/G0rySd7imB06Uyl/DnI67h2b/590VF2ES1fYCub3IvU5zMaBfOrrPjRWYcSfkSIUV
nZ4/fg0DUFDNrQHsI0zwu11SHwsE+D3k75Tpi0TxGDoh4bG1DGcU9tO4rYv5q/162WREL9fAGTYG
9cwAJOYIqeJPowzTOQks0aU+I1/g8TGxKM5M7fxXzaYttV5YIgnUlZ6KbrLA2MPdFvApWZuYsMkB
c4sDF63nUgwkcJ0912rG9HWbpBvKcaIVjgzuTNkNVPkiIYaGkA46mS70iXTzOKxyXeU4Y+M/Y3ys
bjAncbTmHIpvl4ekfMxHfa7B8tfcNAP/SXXP7O+W+7RHR2Oz++MjOWK/sac5+Wm0p8cGRZlIgca2
mFKPxclW9hpppv6Lz0P752nNrX6LyzGFs169Qc4kOalrMR2R4UyUac73mFLYINCzyZp2PDaNsj2U
ptcL3F5Y/gEU0xRi/Jv+s2+rB2R5km6QtY0H2J1LxT8FYsNgP9/9IhrNz6xb2Z8yiNwAwrpOD1+E
NCW4yQWHe2vDJtDyaQOd67eVxXyILqnAHkUKGBhUNGzMhQh55su0WIKvI90v0S1V0Fq+BJ9SOZxz
RS7ezEVHyOvlAUVpj6+p0R1u+BE3SPSPSfz1sE+G+pFLZ6c/V68L3PAbGstw7qd36ZBZWOr28WNb
K5sEPCbfZr0y3aHbaIRLF1G70fTTIH08lYuVXsfoWi+q5+GuHwj8DBzKpH1T7ntrZ722po8Pn8No
O3tRSr68tz44FnR91Phz2h1T7WDf9lK2Q3kGxMyLAcyn/qpdvQvlLlTRG/N1jXqZz+45cbl1lNEp
SVjgR+r/DCU/xhXvZY0XVyPgOiOzn0U4c3wGQLJywDeKTxLImvrVYLt+C//cr7hPcf0epry9VG0m
M+/He2mCxjPRTPJJy2T1QXkcq7njEAsNSk5X7/xKHKMuo8HMe6ByOvLOBE21NkXuh74IO2hvwGsD
vlwHjjx0KIZqQxMJ/kYjIRznzQg/Sw8ZjokUQdi04evsRAzJV3nGoAD8sqg6/r2gdFdMceMa2Vvc
WfUjm1BV+rlQsM101WSzUVSn+P3NN49p+KtacO2/Qy/g9hpw0RPqBcMwc8ZWlFHtYK8Rds7G2pJP
AyNb7yYtuBrxrJHW4UJsWWuL1KtwtcgsOPlhXPbLujqq6UlVP0o4GhL2wIslnZN++nz6CPGPo3U7
5NvuTw8MRZ1wR6M6irnyfcpQBxgCQpY+dSBaBvgA88U+wT/zN6OCcLtvqSImOIHggAEOjx2nIrgC
x5bM/yTbxABzmL6eYoYaTDQyYQ+TM7yFZ6X9GPjZX4CcVjLjd3OnU7DBDtwtnTtj/IlDh5GOZoHU
zaK/QLDpcNHBpWx3jrph5pi24c3Cvy8GgsAVhykygKGikgmLsXn0R7rwYAQCbJlheB6B9HS+ic5d
7JJi92oIzhgSGXkKmlbYQYm8xC7ROVtfVxnzV7oAJ06+K5ttQsF3ukkV9pYt7TXQ6ZmygJVQ1ogN
OtG4SUzfX3OliDlPP4qztlcGGLSLkSacZk4wSTd96xQdqYo3f1g6EQJ4d6PWaOMk48xDK9EQqtq+
ZBJ3P5qHge8XsW0zISuysYetvrlf6j/SiaYK6nc3zGMWCgZqMnOE5Pqg+B6RBd55qYh8RZRyiwk4
rHBVRd3D1NUTlWPYxk2bDoh3/Ikvz8VbqlyKmQHabWJgGoR95FC5r2/j2nLW8n3Tj5tHtLas6avZ
d+YeGTZ/7qhfUsKO43URxOMKj38TEfX1s8FbJg/GkPE2fiD0ItvKppBtLU3ItnW9SR5r8xmq6C3b
03OKPsyt0Ly0s3vQUrXEZsXjyjmKBJlI+rgqhgIr3d2jT5SMl8z8wkNdeI2hVNKxvHFIJn3azpf0
/C4ef0hyJzMQltIwi/kX+5twmiGuqesbOYQr3nPqqxFhpQ+7manpgoeJO2b2rUDp4h323CLL1tPW
cukjetYX40XEaN3vCLcxY+a3U8/xiOnDtmB+Bi2Sl0ikYJ7TexQmtTtY3xVzwwqI6o+Kn/v5JxEN
7XQg/Vj/0J9pXtbUBfLz8D/5WYnngCIe60Y0cW2kYaclh3Y4lsXHrUZ/cbHE64c4OpaLYfLod0W/
6+xdXeyKv5DOW6zVsA8pntbJJYlhDWf3f2nOYHaf8cFy3QkKa8WbI1sQjaWEM6FzhN4NLPf4qipC
F8h6wsiqbsxkTWyOCSLFk+zv6LLEkBu/a8hLLP7wi3gAH3UAo0+KM+oa8gv/h5Iw5QiVPfCZ9Fgx
7CUbRz84hw3uQ08CXEQZ+nNSEbnk3kUGC4xQcTv1NgHwbZMeKuNU1/QZu4p0tfQv0q5YhbvwZYaV
iYkxvOVgZyntDMVZ/3HunI84+6jwid/n6Ym3P9M/LL6ooRlKK5ggYsBsU8E9XRErRcpLXXur5buk
2fLcFukGGZg/jB4/yCvZEYYlzMdoZpozhWDgzIgWfrMVOf8LhGAhLqh2B43LLUzbYP01IQ9aM4zE
PNO8HAQEudm+XY2ckKizr7n9sFVRSQRl7Jh9kz7EFc2rBQrbmhOne02KaZou7+PSfKPKinl5YPEY
FhWei/cE1CC4i1v6cY6jj1aeJAmUtonIA5LhxMzLxar1CS6gbTPsrM4PgC86wL0J5zjxf3xb6iS6
nbPXMfeGmEMiMvemL6kqPzjfjQOK/mN8YhgeDBKrG4t0DYqssXlkm5LeUH2NBJvA2ZC8Z7bG0X6T
9vdyX33jUmftxVT7G7GVko39bocfzXJivbU4Qqw4vy3h1Ygh1jEI4UEBoFgJfVouvnKJI8Oqu/K/
1CM2bxT/jpZ60hYsW20eYhoXMU4BquUzs282u6GcP5Mtfg2ZWyrqN6tdzCGcpjZlruzxvL+I16ms
73S3hkYo+5w6rdOIkB+5OLHJb9iiXIR5bYC+h4/cxEwNuvLtPC/BqjjkqgJtMe44LqKi2NjdaT3a
naXPZxaUH2mzwAI31MICZ9ZhLoWZEoKf40xVnAf9w+hPhnSQAXC+dhp5NfJ/ImmB8oX81GuCH8co
aai85XlQ8YAwJokeXvz0VMszLS+Rvdj2Utur20k35zj/+seKCFMhPSnVh1N9cP+qikmi7kp1hx6a
NPvJhGkbLgmGMw96SMdtFO97SgVU1HWMGuLaVkxg7/fnTDqT1aLngQdyIt3/msaPReeN7aLuToCb
4zFR/2uW/5V5c/hRREpm5nCwzX3Z7otkR1IPt51Dg2MbgJJPISruVLJLc4XW6njOzOz1/kGZmb2w
TX/GLdsCnl3M1sIskVVrHTtFtE4rOurXGn309Zpe3QjC71zRlpnixZCz/QcwmZdnRrSALJRiUeNK
wLiY+E3llyhG4zJBPNZWdRwksx77eb20K+HtwtFCFqR4N2M4HBTe5RjUJVCOUNM+wzmMMBFBhH7J
GxIrKIAGfGnUDv36VmO+CdocFih0yCF4te4aR7oFDAZInq0yAYtt7zsKYd4uuVTDHwi3dsFXwfpK
ZJTBDfbuQ0l4DDpju7Po9iZFDYXdDOixRmWD8RTPDazN/RLTYBkvNcPNaPuN8GFHq9gtYK3eF5k1
Z+wJ9KqfJl6Whqa0kaeD8dEaR8N1q5jNHgZI8IDEYG7u5a5NoC0c8/nd8Mf3q0FeBytI/zeylhr0
w9jFFDwCbZEvOIJjOtpWovA8+XnK31XxrRNbwR4IbGxY5gdspv0boCwTiej8kjDAzCZlrPs6qwlJ
dwg5hruacHzRbggYHooCOY7sH8GOGIhe6j8vv6I0nrIk90rbJQe4Nodtj5TNPPI+LKO3e4NAczLP
5mIGRLVujs2NA+26XYnl0yeeTiSPpY3oWfzJMUynvYN/YuRnbW99ah85LDPN44jIXI0oAVlwbiKl
WP45OEtdwAlfB/eK2bBbchN1EF1h9GscqBkZTVB3xOLkM1YgPk7g57WN1PVEnMW5LYdxv+SrWOub
IqZzjzt6ZjhqHl4Wjp8sfrcYOovwvrOosDs26ZqtkK2DoElFREYc5i2Sy66z5kbweq3T8J5+RKAs
EJeS7fAjfUQEwbiyBXm6mox74v3qkRKzkmYmnMiYyBlMWS6zx5LpwUHfstb9/m2sdcOVkFGGTyNk
89Xp+wrYc898y+xInEK5UFTcLPBWU2kcWC4nJy4RpI/LLpD+xifySncsl1s2CXGWBtPO/YqDwZlw
obRPy330Ey9lag+kSaevf7PM6AOjcqJR8+Vx3+cH4oXhL+RcC22B6wAv7YJaUYx3wMxW2E7FLFMR
rffB47HSyiVOrycw1UU8i2syPie1nTm4sMcpv0x2Fzo889eme6cryRORKOBl5PaD4iY3xDoR/ibi
v6cLfEfC2DCOV20vyW5BK2/1KeFIyZAz+GFIJfzuC2zhvFaE3Q15xt2P/OVSpbBvzyZKjMEIO64J
i/Hbzj5kPqqTZh+hd5Zfrf3fPZKsE5AKjKuWEAKZEzPtebbE5CHWkfKZ96vNyxL35XJqVF5hiLoi
6e5bd9+vDN8cREommzcnO19n7bpGyGzWqbGGwVFxiwBrNuUt3kje4+xnyZVwJs2lhnV80g2semYj
3gkcEqQvsrFHxrrcGdj68HWjD0yN2XD9zWjwR2i1Jn2aifjD0/LlJ+7qiq7x5QPFksJ6vlLpvapF
4Uyfc879jP65i2+tNfcjEqykrTQUHSbVAypCDctyJ6kbOKKLQT20cJdh4MUnrnBEdhgbpzR5Swuu
Mc/kg3AK7I0IGfezZV39Zhgb7XOScXueLV6zV08FIkgL7/Xez2/qWRVHyIr589lyc6gV20byKzqP
4Lg2O/NILpRnk95bviNO49ykRLxWQAdugOa+cUoodNIuSnnBnA0zOeYJZ8nPMzAy44Hfjw/xB4UJ
7tRjYe+Z+GUjk1qPhfVE7oNws4bQ9gxmtDtBV0e1ocHqEkgU2EQkoIXDLyvYOfEZYkFvKFAk5GP7
OrMTslmyr+FLf/qOLIZOWu7f/jd0Mue2HvT2qk7YZ/zO5LOX9yRI5UD37nPTXlraSnOCvlirEFny
jZGTMd1WYUNMisRUFZTqijx5TamVshqeK4ftYt9Zu8RgCrzJ7nOUfkIfcIecYNfTqYQHEOM0BQ8K
O0hf7qc2B/LxUheXNv0wSbAFI4vaG41nYTrAb+0l/SL/Vq6Uw2pbFBGgddfU2q3Kv9b9i9YSg+tB
t2uNbdr8VypAL5XNmEJeQS0yIOSDvMb9hiz2XKpMwgscMGLCNhzKAYF6qTerHl/a8oWHGct5vonw
Oy30dju029HcqsUOf1mhzGjqHajC1LfCl6dv90ytiew6ABZZ7VYxiUTzTd9YdawQY7JxtBAEzMCU
bP6XdBJaoFgj30HAEZ5VP4uDfqduWfzGGwuG52jccIgNpluF9Awn8MhjXsAWTt6MCLecfkjpkegT
n8Af4KBuTrn/KdYct3D0nDqp2NYURPx+rlPsxK7F+JeIyLeqbwHLcM7kSsPpkSdQlChNkEJYclmW
rBlj2txGFfBvPIe1n4y+BFATIzWFQtCN/RSWuDPpExenjLY440AdyNODFYV5igG4W81w20ohfu12
4FTGZzCE14DDqcvgXFjTOGFkJwYDKYDUgwqolrZ7KcBgzFW9RRkTcWI+VY2/bpwBAyYtDOOrO/vv
mgQxCQscxgQ5GKA/97f+8ESMU8G5AJIhGxvNsMEixL5uC0ywtS1s4dpCP6APoCEz5pdSfwGLbkKt
Cg1qdN4SC1PhyvHMshSY9j82wcdI8Q0TLRfgiZbvb7jx7juGWWSMK98iYGzThLhq4+DBumYHtYsx
Dj5R02xquN7vzG0G3Zti9amzt4pLqp8lcjTBXVlh42HPYcLPdtaqRGgXD1XQQ+xuVxa70liwyg/G
ttCFHPJ4CWsMbzfhCNiX34TQ0Vg0wgmSPzBTb3AxLTIdw5FAnNQXDRPrJu9qNzK5S0Js82G5EA3F
JYTKxeqPUMBnjOsJA43hZ1ueuWVy9a0Nly/HWYhxleX2PAa0BLwWjzdShuMQaXCz2un6Pjjn5BQF
20ikbt53DqqSB68CtkPooT3cSZQ+sZbU0z0qN+lk9vFvFl00B81Hw9Ij4AYLdiXedug4zksUKqOB
/P5VRP4eM95qfbl6dFOGKhTaNVMUNn4Zd0gSxHpt9AFCH4iWVsDmL8YdnGmkUpxp8OfesrXFK9aL
10ndEobNzuWZq7Ejz+D4Ya/gaeO7b+D7MDKlr+Xt2GhQ7Udv+CNf2bGJaqH8phudfDGgpE3xWrOd
AW9KNwMhzzxE1CeYjD6rqusxC3m20NKZkxJlfQJRW9aXW7lJHSKhIAwZFD2D7tK70p3rj6vsQbHe
uWauU8Qvdv8TY3w9jI6oqpVGFNLnxo00kZuB2KbvNOKumz/Q4NcNIUIreCiz9yERKZVTGxs79pu7
NAH9ymJCmh+1iVkic7tqhvlwEnO9Zby9vRXun6h1YcKSY6zK9ViShN1JFhYepINf2Yjf69vPQgaR
rUgCVtRBWZlZ4RaLid4LybV/7pvLkH2e9Y3FyMd6aJPym7fQcH2s5JT/wLxVoDq9zVsVFm4HLBVX
4BW95m6XftzbYwLJFUf7GpcKN1vYw86HVs1sMpjqiVRtdUY8RgBB1uBQZlQLWxZXZt2cYVhhlvX2
VA+NQIH11DlR7ZTRR8tzRpFWr3zz+AHhiWcv5yh3x/YbUJuLBKF8t8p3wdx9+KMW3+13jd9nm83b
t5eVmHzebAx9o+jikb3r65sb0yWRbsqXCJRi0MpvexVzLLlwwDC0OhC6wLNyyp7gm16uydveOpnK
pGe3W9SmxzWikIKoPQzWyajc5+XX74TJhYkZ000Wm+lrqVDqmgvvkkFptnhpWeiGjVyLg8Avgopc
y3jD54rFGUJbtLyVVzn7rK1v0/gzulm1rapti5tU3prRJpY2lbxRq000cWSPTT2PwF4tCMVYnNJn
2mPSo09gUqqo6ZzdEcSwTzMg5jsRC6B/u/S3FW/gSHUr1vbjS3bx3skb2i5IHRTygpRLh4cLbRW3
JQ3MHSr4SgpNMbSjiZHhZ/3nVf0Af+BqjkUg6OZsFRh12n+2GshvuSGqw/Qh6AVtEo5JCAWrwWx/
lh4f3fNYUwx2VHPoPxyit5jYIQ3gtCYBwCNPwzGYof/MY7ySvz7OLPcMqI4zYyH/UdhUVLLNr/wc
D+f7cC64WRSk7AGpiw5IjZ9r19Wb4rHOsjBxwO3S9/pbmxzLAb0wucWBmmqwjWy8S2HabTr99W5A
YE06Xy/9USJNxcjTe65+U6Uqt52YY8nSznYQi+mMomj1hS7LvJzVaDkqk/gbMOK0dMuF1YbQdpIV
wkqlhY8hfDHMDi1zPRbb10D7FavDwehBQB0TRiffZKp0+VspvjOONkQih4vJEUCa3M5O4/cR34pA
hk4L99HSvuIVLc01tBvi819w1qEmdqw9UPpOv7WtQz2bEuiKisVKv22p0KNhgcw3dh1qXPGzKwS/
7EOVnmAlwO6h9YU6vZy4aty5oFypWJ2GrwfmN98mlW0LcLfCW+c92quQOz6fo9vkLtVkVucTGTg7
uRA4KjeS98rbePJSV0k+qfQDsFtLOzykvYOJ36OWvG+9V+tlMfjSRczDyTGGy19zfMxv+EdO94zz
8epBDYkRzSWKT1ihUl+Wr7C823m9ooeXfgrtp7Xd0ZoOGE+SvfPau0XNqrsemKemezxXdv1fvpl5
EOlLSduRvJSn/fNDiY/ma2fZ26Y55AaQ4/MgXWGGKXvzefBoxaj2SbWXmevrBw+9sDhHE+ZKNU07
+SnieFVfU/mcXyXQ8Lel3ILI3iu3bafui/E4nugiHvDxm1C0LsqAZ/f66K5JP4GEj80a7bvfleYW
54tlbBVjW2ZbONHVyVFx2e31bNdjskES1WAl+tHN41du1itmsM/amjiqSyONTlbjcMt22uRH++mF
VhBE+jKVF+31ifhAjaYM9XcKa1O/YcX6p8KgqSedF08HfWOLvW4zcMF/4nCevDLO3hMwxeC71Fmp
Q8kIytDEXICACsRog1D/m7vEy1PFy1zFsvdp/QC179PVA5ZE46vhFPmpTo99s9NItd5WKjWwOrrR
WqexdjG1YvGhr0e00dJLNTbLkDX+iFalo2VtB25z2OWQgGiDZO5Mt4dFwQlMafTtBTFMKo/u378p
yrvmyzdujZPftz2T8ZIW3oFAr2jDJE6adCvSGiZLWObBuiwsurYOdkSPt3ubwPqWALoz/47wuq6k
bgWzEwRmdF/H0TqPgG+tX3mgzDO6b6AiNK4aX9LbOR1OKcuV+5zYMBxY2jMm/54EgzYEta8qO+xq
iirKRkbEVhmeR5hJYSWFd7gKJNLAKh4Myp2MsGLCiq2JwzwzWSBNiBkQBXTxQvCDousVl5uBzMHI
ly7LJ7UdQq/jZQAi2hBcmUtQ7ThLcanHr3NSfpQfxL5HsoX8CW7uOSGl/nqXUvcbG+izvKh5HUD9
zV5z0OH8QvBIrdTXCjZY0U/S8uI1lKwvOxujtYCojfmUfjKiAqS4eVPA1USlY96ow3FYorE58bLR
hbzGB/6o7m3AAjkeuTeGxtzy3mB3bn+sWrLqKemCNZKOb6L3D3o/SrFqAaTV8OMwi0CmYGUjpEjI
gZ3Q8h/TEY/FHHa7KBXPligUqiu1B7VyfwvGoMPeh9llND2akJ75oU1Pz+pDsxl/ETA9J69LbIlK
3U0t+4btd7L/eKIlMa732yBfF7A81mq0jqp1Xq9tJbylYQSz1159M2bEYwsM/6fYqiwWmEQRnAgA
7y14guWspTWbR0UkpSiKSNNwbCfp/oFk/KdL3Ij7/cODb/5iC374lJSlsi89fHXpHNFd8VOO2wKW
rghhm8kmIW0cT3h6RI0vh27LN8NaxJrQIOa8k/FMyjt1YWB7tnyDeG60NLiT4VmjwiYLaFbIXMPZ
88g9lwkOx8HnvV8bK7PKJ1SFL/iV0wtxp7CpXPEkKVPg7f2LE9YiAu3tT3XeC5zEORLG+gSaNwUi
vwt/+PwHuVvNl3nt1uo1HPYfijYFIV5cGjf/jUHT7/12V77+QEzgm+d67WylWrzPqIhSGNByv4up
n1fBOO6GYZMPn731Pc5DlaZdMopfVLcWr+UwzAr9RwOKwJh49CvS83wE9Nm1V925KuNFpbfOB4Bu
3U+8e6iPuQ17Vkhg2gwE2TrA5DvmDKti/xBWxVc+f0xfV6rGRcWSEtSDy3cW5wcZsYnv0l7zatbK
Ts8Pz24KfX4gCYpPNceJEFBAo677e/jsN2W1q2eXCjvG3GynVBJRFaFVO/O5J0PHdmnS+XWQF5dh
Mcee03cMaRa0AVsCBsFvQw9ZAUtmu7Qsp0EsYAzvz680NxvmYEPnCWkzRMOj/fkAujW4rwsb54+8
T4jbQ0Z2ljm/Ss7MabmqZ86P0gKsFm+brKHSBmbdXFiCbmt4Ep1FzRkxNhpipNsGeLaBPYkJ83T8
kZJAlNVdeJJ4CaK/cCt4gabSzyNbONOGnYB5e05fToDIjERG1nlviSaoyDWobBdJSHwk7NDHJNqT
hQYGNKUBO2l395W5N/OLlHx0DP/E4GunHe/FFP4ELWX4RNFdYFzMIGqZ+4bdhUIG/i1Fxc99oeww
ZnaUlfvxa+n8zzRPjHg0V9gFmRL9nudy/YPz3JqJLddqWuS2r9mNokBHBL61YaM7G+NGC97OBhhP
wSGRrnjCH1A31kyYtlhmrDnaNSouVyQIT0je8LHj6W80oiZfq2MsYH+hTXEhfSoAED445SJqQHXQ
SU3/tWBa828f+0o5cl01rVObne/PS6FeZ1xYW2dd3zcYB9X+kOMfHdccbaml5Fgy/41UqDjXqTLB
vN4sHZW74BLdb5s9PjL9eH2Ctqg2DjMmiBvyOhVG5MhZVGw3jAbYNZq9fgfZJNQ76Gh0y0qyx8jJ
KDydDJjvarhs+ImSlRn5tjccemtdzhQa6Z8UTi1UOGm9JwHZufu1wVoOfbJHOSkvZnrtoitIawdk
j6ih7rujycz4cbAHgYlokGMmhr59apsbk4U85D2u3AJg0y/TY21JKOKiyZHtusSNOAHjQBGNzOGP
TOaSftVEx7MeKMR8D1TG0kW0ikL9ub87ByLXxeFh7F+P6bCP6hXKL80th9cV/ko+uOx5Y/T5W5zI
KZUFHw/YP+tgBcyinjhM3tCTtvZ5wPqNcZhSaktumPS2eqrto6bC2tgZfvNY7Qr0HKywz2AoXJyJ
vNlepAUUHIk32yfyQnCAyAv+eQaR//RJSaydt+ZHUD9n2m2R9udm6pB0FjpKsZK+oqADpudqeyFo
cML6YqhQtzPVwFQkZAIiK/I2obCa0wwzfHyln1ao2WtHvOtnFCkKyxS6AVcx6bZGTGn5/mVcIo+Z
cxqoGOWU53Ffy0Y/oTxDWaodwatVD2F4ylCSrA7ncxJsf1AMUZJ+A3Q4TZ5zxgiWPFuQJUdtAhOl
DdOoYc7/P82xW2AXe84RuhjcKGvQAgR2dSGrVx6a0lDjAEAhAXw7ErC1F/2y/DeR+pmec2WmzhFb
C6ONbQ5i6EGACKM+94NomazRojHPjku8F8zKnvvhD1fLZqc+Nkm55ZkZ7sdxTSKICGDTC18laCpA
BPxKYga9MN7pO+TDWSfjpplywS2rrUsBhVqHxORrlXsz0+xe2aUqV+UB77USmAdEvFeJt4rxSaCq
AcXMjLf1OpyhpNIlhW1rEjunWvuQtY+sOKfbARBtHtzADQyr29aYKZ8AXhc20JlEPtn9lowTocHm
cQGuxLU+ARErFpFDaR+08BfjgLnocZFL4fm2nt/Rpvo3cCVGWSZugR9vxj2lWJhAsjYt5Q6dq/5U
K9J42RkrAWY2q5wy/8Gxh986rZjzI7d0Fvr8lx3vM+fQ3n90jqPv6NDvKpjTVzu6lHPyInAahWS1
VqI1pC5bCp3lgtjlvQpvw7rELbsD09Lgyo5h2ToHE7QtuRdxL1ZyfLbnYTjfeM9Tj0VFdbNMFL9Q
WHd91hE6qhXAR1PNuHTORuXjz0xiMkojSxR2T+HlxmBnv9EQ6aPCkHLRXxejXODYbmgMQ/AqliPn
oi++pEM/k+N1wNNpRsEn4xouNQlueu0Vvyr8nr/u5tHVCvm+3z7V/SCBSjwP2VW1PgmkjvYsgei3
KquA2cIvq1a7B7BqNWXVeGugQ3h/8PuMTOp3kK1XjJacrz/YdeBlABXD2Q3H0JfRVMRMyb4fS0NE
nu7Wt8Tr+8cMAGaMC3wbTFdlfBxlhTKCcQ3/BSZogD+vcm2E8C7eqWMTby6xVmJRcLUSlzAb6cJx
z3RH+stvnC0EBzrJOuOGIx4xCDsmkwi6CaeBeniM4tHHkMYHD4y5eQI/XMIMSswVaLOCuogXemYI
DDNyJi1lZv9e0gyDvElS7b7i11TRLEK/ls4UYzNK614NUyPQvvpuX+FHH3cmvBX3BpKbJqnZ+Fep
9rfXoSO7HR07jXf/Sco+jOyDCD6T9YosIdQ937jaECwh3r0EFZgpjhxNc8gEgLttWugDg2WW3tm7
yGygeHDP1qfTPhWeALaBJPpJMoTi50S9zyiibCxxwLLu4Y1CoH7NOceqsUNCY3z493/cihAWMrQF
e0FffebJXGqs05CdFU7q6kczo/mNuxk9Mf+rKzXz5QVDQpsRgv8aaKGUPDW+jiLYOpPUc/otHRkC
0Ws+ws4DaiMuG0UvWqRu51c2s7plDB6voQ0HPcGzpr+Ng/UqB7TdHCl5Ki5d+wHyiHiJTqcvoNTn
ZioFdU77exCBSWJtXtVqOuVgDu2IU4zoXaIFlasLPosnR95sqYjuqMGgmHXyf4SdWW/j6rml/0qQ
6wjNeWj06QsOEkVS82T5hnDZtTlJ4iyS+vX90N45fU5OkACFINhV5bIliny/d631rKDDX6G+d8GP
je0HOJazQPjGEXX5G4f4aNgr5QEYG2R1l+dpi6GY7FRfHgiTO4kWEl6dS+Wha7Z/K27jvZIU1XDv
nA18GBG/G9I2ppPV73e8tn/87Vm2d1kZYsNVjmzqmmu8erbbu7xOOyKQgRYKf4iFtULgEP6gAfP1
2hrijo/Ta6syI92sVX87oKon7v1ll6Gwp93F9GIWLExvjzeaR7WTRLMQ5Q7lNdn3eDCxPyzBlXAL
IcPe16tq+bdkdo87M6VkMqVPqvSPqOJEHFh1fediv6Xq8fm9sh9CMbMVzaL+4XVM58k3fxVYnDoD
lUZR6Z+Vy19YD+FgW/WCjq/qI6/8v/7lf/3f//M5/O/4d0Eb9hgXj788uvu2SB9t8x9/FSVD/etf
yp/fWH79x191RTUlXdMEWTB1WRVExeD3Pz/wBsTTn/9b20bdTa14rGGbvW90bam3NnME1LUUVagP
RP2UvrymSp1W+qJelLIwJvBUPKriGYdOeCNbUu3u7VQvWpJo4GU0aSWlUqN1SLXpsktUSl9zMpdG
QD4dR0kYEoUNT66jrTtaaifjidHTldhy4OJ/3GSiPpZYrIbtDFbe1/1SiO4MrQDt7+E5sPXwck/7
Mc45oLWayJ71KN/TVujVsecDylVkMOu2P1k9aS9O17gGEoSfLnOz3g6CGxs4s3OJZyUYsB+EQUKY
XCzYOGpzEKAsh6a86VDIp1ZlR8MTHy2jCYVFO24rDrs0ivHb7FJYpDQu4CvO5yLZLqedzfm0J0sU
HW5xgLqhvjfhKgf0Y6kHUTwrWmYPj41ev1UEh+LVEH+Y5oep/6q1z95dGSMFNX/uFp/Gkt0isQF9
nMd73Vjejukef1xns0WyqIsibEsVCefo4SLMLu14EcfL/AXfwFdbv6nsG+d7lG3CBQzBrJq1fdTt
NRnxdldWtAKuFQnXe/jEPuSOhTuvLIII4JadRvZ72VfnT6ekSLxZPptlky97koGGl0E5wTpij7Az
wNE/qddcSuQCee1NB2BF6iX2mCyHkkIFvzR8nvGQLpaqytPETwzKiIKIDUtM+UBIf4Xul7pfYfTS
/Xz0dc03BoJQvsH9DXIGFrVhokaiaeEUV38wlcacaa6n3m/E/48dlAy9FsbwI8WQsiaP9O4rw4Hm
c3x/0H4zTUoZe1C0dZ8A7/ZFJck1RRHcmw3jZ4zbVAxwazytZQlpfMb2+T1R33+/vEFb1RqAmgd8
Jd2fadO3B6kG+0lSTnchWOLl7U0yzsyhlpZu84VQvRPvR10Gv4vZHTuNyQkM1vQLFw0wMdjy7PCE
aKJyMvcO39hsxXkKkyt62RJ3xpuyBPyN4b7BuFT4FnkMkYcjSgNz9WSL2hN4Wc7E0yM7QrO+407D
VSqvmb8R1RCzydlEc8NBthlVWhWWUTeF7ghRa05y0G8rGU7cGPK64sDny5TZcagOuO5jYh9Ufeku
Lhu+Bl5pPDTTmIYkVtzv1k+pSQ5JC2RdgJXm53dhd7XWb3WN86rNTIsfn2CR4YA4GGPd6roVuXXV
dAwheLEzjmwZoMkzsrBAtd6CnF5rzNHyJkgKLuCsP89cxDIwC/mAWcvHCVYHRfT7np75uUtwpfAV
wDDInvDdNSNL1PxwDNd2BpgvZs1NOOc1mH2wQU2R18LfhiPc9/hjutZ5lpe77uJJGawiW9QBVb7n
EaaEKxqs2re3botzCRAD7Ae48LiOICHDQuWEwJm5hjFss0ub6Es4Te9vt/QK1/12f8O8C1xdebL+
pwzttmr0cCDxAEYaegUdMlwH8nIS1vEz7W8sBAT3k2ORxjmKUsdetaEtN+laWhoO1NSZbTzCWAwI
SiSFDz8Z9gaFst/mq2EvcqhwwPJq70/t3ajfa/MaLTnlzdGIqCaApBRPcQwl9vmWMCXhyUIfhr4u
RgEy8Y9gDGANj+Kp5hP2AzZGlLZxJypb3rVWxwhuukC619O1V4RpZS1oSZ5Nfr26CYBgEA9RX7+4
1kHW/ORg9OFlv0yHiwLDEc0X4CdOyPZ40XifJwe2Pqc14xFalgC/AAcXP2lczKvMvSOteHy2fwxj
lTi3fnp+2mSu0xLDoY0yMoDBE9V6ZkfSQbwDrjnFz2NNybG0wafmaVqISdw4dlR2qT42OU4YeUaI
CRwz8nDk8REAUo88/Al6dwhRwvnwwZZg4iV0vR9pE08JG4OAWIJNyR6ZhYcY7xE3kVzhkwD2P7sv
4uVng0epDrelS0oMvBn/saKojTqo2lMstKxvCV8dJ/NkyEi/V6yt/I64+fy2YuCm1DOvM7DUek/M
TOd+nknHF5Xnh344gAFkLlzesmXMjf/bLNKzCUQ5pCTZCsfiqnPuoLFLdMhB2/palbGkbmBlEFlh
zonwkrL0eAaCdoLFwD0wEY8DO27N0w5C/TYb3jkuE8iNMI0AHGC3Q4ARDExPcIglKscscAquumtd
xTI4UJDe5RHYotVKB34mTmaCPmUXR4AweFisnDhjYrOZnSZ4TC9M8BZ/NoJcTLzDgMvpkUdzBZYi
L+r0nvZlsE01wDDdsgKtVk3tXASRgpPVw+TPNQ4HX2Ok5HyjKQSh7JwD5be0CySARKwym9ZEV1o9
pfBerYrhwD9QI32+PPPlSW9pHsqcHtow0+kXDWs9UMyF7jdjMDoYpTMo/cuqmYK1rECE2Uc5fPDM
T1yBzerf0aRXw5JnW8PqHHmcOkauYSo5oWU205Gab5kjNSOv3worKaJDfiW81k+37j8ANSYCXKmr
bIvC+/N++Wibc9Qcm60pgr0mFYPbAMVDXCXpSu1CQ3Ly59s4O9UFe/rdKNP7PRnN7kmommFNtYdG
mG5jqJvM5+iCEsrRJcnPGuRS6WTAh8+O9JK64rcXuBbejOQK6r+bQEWJZjfKRko3M9iwCsCWMB0g
fWY2yF+QpoatLpvq8Ij2N91NRde87amq0+7eDNrtjwRJH/nIo9ZDUpLYzHgjTy5i+OTS7Idqg+mA
5bL0TgBYH5T55YsMx7+2KLRFTlk7IV9XSaeSmbZ5z5p3wbwOr7fx9lZVlwZP/PEpHViUqnzmCjfB
IWnBEnkeqxH2yTYDComPGMqjWwhEEm2CW8M8x8UEYYRV7gKQ34q68hSvn7h7o380nGgKVebLVlAP
i54NFOkfcT4j3vIjogEE4Rwsw4KeUwVb8DE+P79HN2SwofZGuzG3XXFRxonp2X0j0eiEdTg1DTPw
px20v3lnidu0peUNxA0nQ1D5vCpG4c4E6GKS17ymsmRA2RlNN193mNmIzERWSDSOe/mLQCosUzVZ
jwsOUDcImimOm3lBmwJCBb87FEhQgACi34M43xUA94z5kK3VbTnzvC6QeLsj23ieBfGkcVzyuofH
Ie1m/ymTob0PC+SkH5kMbx8WtOkI14CTfdqG4p+zxQ3bCT51mKfRw+UgiNfM+nrYem99MT9bj9Us
28LAEJQNHkTQqco6Q01VuVZXhtsEvG0cLiPJ452DEhdHNv15kjRN5BR2ErutbpOs3o/eeUwuUjWn
kM9MXQrnESFV5EE/aa85BfU4rwQEC8u8h6BtAdloR75HwLfD48RLHtG4PezHZttmhMfFAyv/URK4
dnmpSsvxUIIHrkA4FuRzKLqTt1n2iwFe0a6ihn6h2oaNyNegKWmqg/oBnCEu3VRoLaS1XPxopi+V
0nSAnxjuK5eOfuzRrqfuZrJJQI6c551ZDW50s+EfGSXPBBfo3tNjlO56icSnnUEHKN9bDu7wZJE4
MhVPxZZYQSvTwpatBJZ7q/OEbKagpb2WNxIDDXegztUmPJOKF8dHIP6hB4vGb+jB//pYp4jmPznV
6aqmirogSIqiSv/9VKenj1JuSmgp0mrc/cg/Qz4dajTd5iTyxjGpOD/rN214f5Dwd2Np6v0U1b1x
O6yCjFC7GtSTUhGUaYB0w0uc61bO6wEHrn9HL83/UJNT21+Gx5UjDMwqlmr5pZsRW3rD9Gue5PFC
RPkZnQx/rLbvWnGuokvnBrSURvTxQQFY3ca1zuOo452HPHwt8/dRXGjm+vla04FrFpuGsMNXrX+m
TJzZXhg+BOWqEYG6Y2Lem3MxIc+B43claWvluTHvO9HcRfGhsqXChlXV0An9S8s/SyoVE6IaX3Pr
EYdZHM7GsDdCeQwLIwSjiLHubs9B+SnZ9qUQJtuo3/nfGTt+PbTApRl+Zbcx7syp000ySGysHiyI
ehpLKe7RYm//8vj7FNFZVTxVGdEOQv8OPAMl/j3rv2Yu+7TbrjZ295PYbbtsS8eimG5oIKnznZBu
iV1NEzXyhvMTeV7smc2a/JfFXElEouKMKXutJxhnUT9OkyXyEq0n/CK8VR0iGnqpYpAOQrPZ95n7
G3ySRZD7xwnIgIQTkGqFWHGYYl8UGmKzJ08xW+Kv/SG5Rp55D8Kp1gbzFTs9uK34r8jwD/fFhPi2
2ShyyJIVaOXz/u89Ug26K8WXO+aalGdyhKi/Ll7rvthkEfDhDX8n/SjSD99i5YpjJKGlqz6PDttR
+0pmyC2h6G1xbd1nkFo3irCu4vUzpWo6EN1bFSQP3z/d4e20FMBNsSSfvdZ2SA+VeuqLNzsyvJvo
CaGY7OxF+1P+9x5hMgcA+Jq+H4QYW2RP6TTjXF08v9G+xDuWmtVK5HWpGzs1XKz9Sa/OXX5CfkIm
yE/yDNvaPm7R0DZVsq45cRurOxCvg3k7i9rlRXVk9TG7/2rzzzr9eiyibxK3cGOTRA00TV9etppC
ShjzcdFDhut97iiGGWBDAK6949nKRqOzaAZYCo/JLYCTSsrsW+xnM2+nc46776t2uo9H8qoa9l6k
7Yp2i0//i9WjkWwC0kavX/hOJDqd2vXXVxZzal9q5eWZufhO1Mjr7xb3adwinbVjaAB3buxj4s5E
jNOJoK9+0Wb7xWd8m8jrWeo46J40z7+uesd9F0/SQpMX//reJAnTvecfNk6mxMJJE01D12VD/O/3
pkbMh5ksa7AiGTYB5stTH3v7mUXwiXwWoxQPO/PYmLYkIiwMczMpy3RrzS5DcR1nl/e31WuOKaUk
GWCelOqcD6f3rPOFm796p3w6gqcSYSEBZ+fn4vIuYtJaJqYH9+4ZLZRz/Qp6xW8kTFy+3gVCFQ6P
1Xhb5+5D2yT9NqUfBRd6se+K/cvYpcUeg+1PbFxRaGVZE3UpsnOBNWmdseUc3+LV5FDnaZut+IT0
W1QsfLVbajdwbEKkRsQyFTxBYfUGEQQAyM/6O1wMBoWUDM7cV78WBTFKwnHj5DuVaG0n7IeY07N4
DV2srZfJaM7Sst1zVoBMnUCejg6lfHxFQOwP3EiG00M5Vq9Dp+9dW755FVRVOOTFQnLII+PwH4oJ
oPUyeQ7NWzBntF02i15bdNqiKoGjTAzMZ7xs42W+qfOA3okfXnGk+fCKxWziFc8etqLvMDwpgPza
rUSwDn54GjAscZ15XMTEzSGe0UvyWDIw3EtX0HbO/dfZY3XNZ4K46Xd6j5kTdxuZEU6DHBARHJO5
+u+ehJJkyv/kclNUXZYUQRU1TZkWoP9lwamaj7LrOqV3cdI8x61IGR7+v5HxYdHbzQu+6RJ/Ryz5
KWQ8QpRgO8z1PLcc4X3YsM7n6ckSk6fnUwPCnjJvOjzjY2NdfwLHzaPt81PejH7p8AerYfOzPpw9
GbXDFDtOHTuNfhi52iqgK0sp5wlBFHB954C/YWrCHAkvDJ4u0C+sO0QjbdgILsXzDam3h38Pfhgn
OUZ/bbKy9PxT4z144Uot6WZFJcBp/KcRRuBaYhHhSJTT1mE9Of8Pz3J3a1yEhtbBm6Krkx+TctMA
kEpv45m7T43L8WjFf7zAInK6EUMZCxGmaAeUP7YjzS3hbN/BAXsVfsNFebOB7BKaYkYS2TatxGH9
9trwIvE57sEP4RwQrXNFFp1wT8wfghq/rh+bvNhGKxZHiy7zVH7UmkZz9oqTvUaPfMrM3X4Wcsfa
O7NjgRVPWTl0DGCigK3FdCcJ/jMNa4f4S3Gi1eOm2tQ747IxBN/E4pOALl1n5uYWtuVR8GtWw65q
EWohQ+JSAfJE26r3ss4i2utGWy3giZ7V78mjOOczwA/7JOX2uE+0/Xizups/dvtG3o3cqI4lH6sn
gb9dvTXjoKrXgxr2SpDYmp2Oy5yohwaI1BMZmeI/VlgeODQQhsIg5mNlYnC6sZXc0CMwaJ6DUQCH
8Ym3EFfKU3RgzzgCvCGUZtM3mbuK0R74f6nLRTPZWKq5+AyQWUoTD1o2fQGD2loUU/jPolNgI9Id
6C8g04aJNNeBJmSox8tz44EcUf8WsFZe1CgYw0XCIFxcY2FZcL1Lfo/WL/E59DUJ07Nfdv7oCvFb
fL/MeX9kXzQZq6dO5bZx6gjv7kJNFjH+kb0Wsx9zMUn76iex0oLCKL8vYDH7UgEBw519prLfEjzu
pttwIfIxm27DEbxeDpvPhT6PahyOa4qZb90hbU7a7DyKb8nsWtnycJ59E56f9WUGY77/rfZfywhb
w8ed6hlnP1CkyxQyl+R5i8pcenk17xYKP8UuknbvkkoFzdKBMzD5twTxqmSXJ3z/Ef/i9gHm5tT3
J6U/oWcvGl4tbOf5QWPcaVxYVOcMBjjtom/px205Emt5pwGUUA1MrPVoG6QRWLyk9gxCcrK/3w6K
eUiOj3A2m+OlhNiT5hBn9gXtAeaB6vU2YVXfaG+S9jbL37PyOjh5zJPgMihnZWA+Jh3cLDuYXxAQ
oQKxhqa38pC9DtVzL7irJF7H0moglXYLf71CZbZupjDLambNRQdikFDQN0POZ34jvorhi2dqBpW8
5d6Orpv+mWfM6aMZllLCJHtDmSFMPE3CLOEfObn5o2weoWiV5rHrj/RmZkBbH/t2AjEQXyENSkDC
tH9j6CDND+2GMpiFRTyr1mmyweuy71XG7rtLb7k6npscvJktQhFe989Nakm2pFzxD26TavOM1wbE
72v3DBt8u9uHhIy4kR+7XKM38ASyXny8IYrnG4WqDHXzoK2w22jZVlY2FPUul036RYKhyz4fwq89
Ca9l8uQdXjY3pCtPDFePnC/C1Tc4bKOFNb7EVlhrNAtElmpw2/ekm1dGi9TTyQi+q5+68vUaAvk2
T8vfffXVNZ9R90u+vwvJm+Q2KgvqPSDy/rUru0N0O0vaRWjf0W7UgzTg/zr21amoTrp0yvAzGscZ
iNUTtCTtCrWeGAeciekVZMMJLvIxkTQwz1i/jQiKlUdS5EVixaGYmxfX4kOeBSW77+/64Tu725/1
PX/5SjxTWIpeLwWpX+XnqjrFrtEf0442QLZ4x0d9YO2KuSDYdIlPO1zqjsqhUQ65clDrw1Cjvu9p
2nvmOyZEcsUgzVfkI9xGxwe/i2llFfasooo9uqWkXmhYvSleimH0e8lt3t4oJ9TSs7GkM9Fw7ouf
Mq+soUFjCnOx4+6JNXWeJXCMBivyDcPdLrvqlCbf0jJGFMnDTmfGn+m3T8+IQp4dorHJxV37Fs2w
ka76Yt2ba4nRiu1fBJF3o/jOrfGMxEanNbJlhH+UFZ6BzmOZjID5qWejAYz/dYi9WHxPzTd5xtng
sDEMwHNWZAQP0x8EmIurza9EX3CzqHjMcgcp59WwpJ9Ww2ExTsV3A+vCnLreQFYXeT7VtM6agJRx
PsWvMmMHvT229sDc6+Q63N5i86xtNWnqJiR0/kw2EuTkKAQlM2On9Gk+tgbxomaK58UVYNtj3Z+0
7DQA/+FssOrqlZisnl2Y3rCtBi9gloq4nQkb+kaCxAMp0xbsMVj2TzXKtCCVKFdYR9lZLOyTkYRS
v771m+qxO/jNwT+0zalrL7Y3GhZxy/aCI/pKAfaMd44sKdUNnDhs7FkNnZ6EjioX+l5fTvQ9dQwp
HkjzSak2skBFbcoCZfCnpr/YH5B0MIDA/2PvN5WzKt1KeIQLhYQ8pY1AmfMVAW8ELNxXHbYqF4D5
MHpStQRJrr+X6lsRfyAiSJRNflbNRmtX8QIaM34RQ7LjsIQSR4QXfzu02sy7gOGZyFi9NJFyU17C
kz6tQf1CcX+cVqQqcVqlQyA18OE9haveuO6t1jhSn9BdYxB4k+wRkd5e3dSJIaVhQ7uSvIMepdbw
oCetDbYTchvErR9ni3Qg8RPLLGiClNPjLGxd2MeA+MZqp1S7NN0X6f7BeCDvrq7GOWMI8KTEcYAn
pZWxPS1rcZl4XeuZEFN5VBYL6plHzfXhpMaEdt6lxy5Gjx6P7e2cO3oZQp/nOMn6tCPutHq6YEGu
+dJ8npLq3MjnoTob8jmOTj+jfcJRd5m2k50Ih1K/dH8yG8C84N07FUf8NeC6P6FZ+h6YAu+NVf6C
S/7qfmfppulWuW29lAl1QKCe0BwF9QjcqG8k2Ldd7OHX+24VpbGU+Fn7DQEgfibuC3ahj1PNLJaG
RmJBgwdviLgA3pD8HAfUcWtmh0Z0ZqcGxcBYVPWEfy6YIeolUGK8hSqjAm7meqmicKApu09E5w0Y
EcqN4talijaFvHM1aWumVmRCMwAAAE3DW6q7P8WEMV8Z18sRLl1ZQeffEaKDbyS19lDvTeGoHIbv
fUV5d/HRWtthnKKgfexQIoh0SAB+SCYrmvjwodjo9/XtsY3kPUyuHHp/85iTIk3uEwwbmSTvg+SM
ZIPoUTM9RBfwJt5r9EQucIBbkQdyy2Q/2fhV5BMYBYOIZ/CHgp3Sgcb8n4VxtQqtTNzJ2ADLY8kt
INUwaU+oGP3l3YkxrBEcZrMtNj1ueGdz1yUfUoKh6YNmc12+0myO77UeT9zhbvStQXVc3Fm5Qt7h
+IafLfXKZFmUS0FdPl7QtidQiC5NKYb6hJvpP31jOsHbMSSTHk+L/jHo5Y8/2GyOoTRy9+GmFfYE
SPdAZ41816rbr5kDWOSVfCW/i/ogPj70ZZ4da5ZMGQcKxn0HLSDA0rqVb/vMfglBkC2eT5q2qIp8
+ZRWjulplM7dcHlArMHYuJelXZ/uM3mn+0IOrwfYR1DFQRcHEWMiFRztElj6UbU/aiIGIAMkQFjM
yMFtqr1Y3gS/tVMCPw/WI/t6RLU6RsP53lxq9YL6YezI3T/Y5exSYxc7h2Q4NvkxRi1DrxkInpRr
/JNXrpdqJcwJ3dGMbpf9ibQc6BxB97hDJ/JRqY5P/nfmx+L2Lm4/4te8LH/L1Zdk/lKHjy7C/bQQ
OFhr7MPmqi26Q7KrvpRmld9D6NPKKxgWsvsU/qRVA8oeZ072OmbxxTDn9L0SeFo3+UbMt8/CpiGo
gYlFf5iGt9Au1dSGSCHAaFJXOWALPcwXv/tinq+WMEv4bFDBgxGCX3w8IJfgPSgckco60Kffam7y
PEOlH6+T2fWOclEezHTHtS7fYIO6n1sUWjxT1A7uIGpo/RRArkHj9fglAGgnaxNWSvquDu4FT249
emTg6QSZ2gan/tDyG9igTASuaGlGYTTXpyw0XwECfzZsAPh+clOhIJY5RgSSCCEmQAT+z1tOarMd
KQ/o4AAb24dPVxT/SK5jlLQw2nJPgVEoHu8S/PkjHIcWhcqhX9WqHwHR4cwgjg4IzEoqhyaufsvM
eJzXBhVweF7DHFVhZmtEycxphVPEhyV/cmrWYcytn9vbc0vpuU6pR0dF6qYk74rOrYKZyafOcYwK
I8YSeQNUJn1wpwsGwddRfHMaLyuo8D5lHBJkqVkItlXqL5MtPp+gIUBrf6AhrToN2UdqLiRu2N89
SdRc0IlLT9JUczFP2RqrK+25Eghx06iGvxA72CTIU6YLJPEJB+a5y5uNZWELCPrvJgjwdvQaNMMc
u/AwKbu+loZPvOSq1by2erTt5zZoWARb8rOE/YWajOrU7jFkS4WwYs1CYFmTkn3T76vUV3pagwmj
IDj6Yun/MBwxDWBYoOSP8F235UFgsAq6NsYZxggKOgYTFHzQaiUYLhB+AIRHaW2+Toq2NG8LdHE2
XJfF1uReYPdXYHOfc/1lMblCEQP0+rT5CXhwyKt7vL8YyQnDRqI7TAr7duqQpd0B+AtPm1f39eCa
yXa0jLU8fO4eF6JS7PriOMZ7yqn7Q7rs334KTJSaEzKGH3ZqHj8lDxZVC+rowFZsHA+v+0HHCXFc
s3u2bDKZYUM+7xvFQ7ifFAMfH+iUsFNqL6N+A7TmgwrtCUXBUw45HxASUwE+bsRuFneMHzK5DH49
AsYP2jujLAROKIdZsro93JtmCXKo8Is6TwzKOuKJRep2eBzyfP+st7X1UbzI3NKSuTSTpc5bYfhp
Ekav0CdvYytzxGPldsqKw4jfEo90vHkZ27u0j5QTLIKXHxt+JgdFDF3PVSan4j5jLpv/wcN1Ip4b
VHTc1vFtM+hbuXMEye3MXeIar085/bolv5vhK2JfDGzuMe2dSZ52sse2WsGzzUP30rfbSt6ccSKe
M7dDKjFC6T7x/OseOu9qTOdkIVl2exgChbfu/vZSLlF1kUpGszeYWDJpRlBDzh8qmTaLZWEzcVCe
2Jk03+ORQlv8LOhx0eIkoVJ+8O+a/0rPJfc1tolTOch56I5lB77T+onlBEyi+2cCV8EpBIdXoF0x
RxVvj+GacRBTPsrVaL2MMHUm5y5PACngWTcTAwEcaRPUGePcib0kIHSvjknZLqnBrfn3ONR+Jc8l
JY451IR+8SJh31j4wO0ed9UTvyyeQdDt8hF1HEsv2vxUDGkKTvpYN0wOOXB//0UETXRu5RFy+CTE
Ijv/9OcO25bvgY82hBR5M8jE4+gqOGN9lTAZrbSTjNlSW3Y+MvgK7TrJFqXIAm0FqSX+ZW4f8W9s
U4UTU6aGY9lmez8ohIOwvwRElJLYn834YAdYdlm+it1SZSFHGsRj/R/dSQdeZo+TiLpvbsdF/XlW
CTjYX6jA8WQHaLxWOnQaYMrty1jxYnejR4glGpcDcB2rw/vi9ObWoMDNp9/o9ITDercgLn/PB4/n
KnJREmBT6ulUJFZCZA52Gtbe0vWC9JuoZnCyJaWK7NlsUb+JbrIMLZ0ziU6+EzJhBZzAjFV30lJv
RKHozMJbLY17VIxJDue/PibyzQm0S31Qxv2uLE8vUgT8zccSlYSwN22cGJ9niPyiW5PZ1rlnz+P5
9IKVp8mGwtd5cpWDO/cNt/cKwIfpvAsQwJOvfPwk8jsMPqIL/wbLJA8SjwZQyhNj+vUme/jrSSnS
kjpVxHb8y/ipcQpgCsChuqfruRJ/xeIvSfhlSB8FQ3Q6GS/k683W4B9R5oV/3sue3IWtATsa1qoF
HzdcFo94+rhB77QBx5WyYfNHs+phaeuKKlBw/KR21ZXeYXMJhTqA8LN0tD3Qz5xKemP+EOdNB0IR
7KnLmjC+mF5nm8t4fshpGXVada1BuFXXfbapAEEi5Xf0BK8jLArgOVnZrwVlhT+h4Csbru5MdvHC
57uMxZPKjV3az+aErXWu9GmJn4vuFFFmp73WkMnhV0R7qmBzArMit5T+j0f8hz77zRV7S770/Nez
ekcV6ACdEdL9Xu7j9ZCxwbxQLq2/jTcj6frO7F3ejZIV6ux+bOKLxgfaeNcB+j3Aa34W9vTAJUnE
2jfgp0XM4k5iRPbUi7DnzGDuABM43A9fTC7Vh3Rx9ZnLm+Oo5prysAMdKTipClI5xuK+FP+Nd1oS
lf+hLMiKIQmGbkqiYAr6PygLciJ1eVsNT1c1Vv2wCRxCyv2A++KMwYGia8zN5Lbqz7sx7TimoCUP
P+xi4uJpTE15au0JGJdwVxPRU/fKjfXSIb8f3tG7SpQul33s2My/18E9QTxarc8pO930lJbnMbrc
c68iUU1dpOLyv3n7q6o/X8avmfGr6X51wntdXc0XTxOvFNeStLrBOqpIJNo9wG2GsH7ey/Plr5vp
P4VwQ9CJ/ucgvQcRFR5Y+Vajtu5u207fvsydTgqzOdx7t8M+wd44yNppN6I39NFP0Oe7jU5Nod1+
KVKndaOfOpSH0FqO5pkOSfYIPazEwsfHx1aLczi7L+YJo19U7MEmwPd0cGoFcurboscnfSyk8x3a
ufbWF1cjf++5E25aJOVoXQj/HzY5fKTX5spkKwLIEB36fTgCljanQAxuCNeJOBH6k5xYLlvZ9zj5
UJ8fSvSRzj7k/iPhr1dX9QZf8tTdTpTVmclu7UPHUKVVo4ZCQl+s4xtUOptE46bTl+QUCQZBf5Zw
sCU6FORJ2D1WFcwMzqnKqQS0/nhzVOGNB2X5wSFLhLSovt9ZNtylU2ccTenQj/sqsnexccSjXvKc
1HazehOZNr6Vf6O2Sv9T/uIiVVVJNkxlsvr/gxPEfMmZJEU1LjWiKGDf5/f74gwWA1MU1pw6nwfl
W2wcBvHcqG9l/OG8KQMls1up4cFxKKRjlp0yGWzx2VjQrrlyBGD2kn+X/IpfBVWGSH8+NvPefRfg
wISiHKr8Ilxmq/mpU46tvm+UXVVvVXH9YEEmhMOBBbXezx+0VnyXYUYJVDsvHryjqC6phzB1X9X9
+fxRrCJtrVNZOO5uziY2tlnEeHpIx2NqCbEt3Laz+64/VU8o2osRTPe3dtsMO9nYFcUeFjjejpd0
GstpJWtWB2v/yncG+nmDlWt9K+lTmSy+se5KnWsguGjOQr+5Buc3OzL9ez81XEy7oAKa//plrm9T
Jo9BE9egxHwsLHEmvv5Ok8shVh2L1yGaapzpcl2MWQimq+ZVAeTU7uPxkN0P5f3wQ9sWYW/EO3f9
WEcYzQyKszyqPqg/oupD/TtQ+iPCV8RxYDdUW13Y3MX12ECeCFs+ynY6W1ADwXlZXmQs6EFNNguZ
dZLqVarXstyc34u3ZnYd6TiU5or4q9XsuvwQtPcxAFaQ9BOsAAcCl3dHL/Nm573EAMIqQ9lInnnm
iayMhjDYKWDRnl8ZXbwm/njbqIJ/faGq4j+5UFXFEFRDEw1d1b+DKv9Fp+1jMZNvWs20EAEdWCeF
Vb+dHeYGRq6Miut4Ly0C8SDK+5zTIY6GDkqSTiecW+BRhONQ2jRAvMZt/cYfdND50HBbCvOwe/cL
Gk3lahLfGHDi3O9E/9UHzWiRXen+UKlrVvdEgPThkIyHcoTVfTCtpHtTbhepPgu8qfvY/H+EneeO
21q6bZ+IAHP4S1GJEpVT1R+hyttmzqQYnv4Oqnaf293noBswNmDYrqotiWt9Yc4xH3J9M31UFAdJ
PlXa1Tfucv/BeD+5LQp1qwn7qtwnH7W02nstopR57u9TxRvTbTx4EclzsNOkfRbs+nTLsjJZdiHq
nRUhJ5gjwpAxoWvGmxBV4Umrzyp4mPgS9pcmvpjKWVTOgYNIPQgX0pOzfl80OyTmv1tpcfpxClQA
pIS1z9KAC1t1fgHJYnvD6uY36qnSKabTvqiXSb0MQ8b+Su08pVWpOzDp+3VSuT1CLWWTltuEdLxL
Mtyq+h5lj0585OJDIxdLvQfEEe40npv3TFUqzzxGcrj7jZrsiro8WzFbVNe96tFoYSTAbG68A6EV
oFtPln+uZH8rZLos0vCc1kjEbuNrZ4GspZLuPEX3An7b7iLH7sVTIZ7Wi5+0YJ5j0oKFXZ5/PRWb
H+A5PKzirp3C12RvgDWJthsYfEg9ggX0IacoRG2CoSHqLe8KQu3YXeLdmY1HUlyQXJDfQY9MerX9
mwPAzBA7r2HDidSRyKbkHQQ40l+kz4gQn7UqbeN6vmxHk3Jyjrjjh61H6Dgd952ZNf12t7jfFbTd
FZOMVRGt8egyVfTNK5PechJttLARZAJ7J+K0IU5h1ywBysrrA898tCr3+TWspz6xV4/0ierLlUuH
vCGU4xXWU0jQxYUowfkyhPIMO0vCeFRNvLYsWmcUcM3JGmB0TAbKIqUo+q6qX7r+y7e+XzfuuTz9
7M1Hqd0y7ZKSNa8cCt150VE5pTJXyfLsFoWyIE3tWS1JU0PLmxYrraMtWrXqqkDKplKwrkNMb0Sf
EM2NcXgb/Y61ech6t3VHCEjWGturTgOO3GY1vo+wngVGvgzFxauZBCiNODd6W2SEJ58YiAX+/dnY
z+SSqtdIuBnPW+jk1bLpKDi/dfG7E7+j3yGeBmVtKmtqfmaLYBcoYCiucf3krtau27dOyaiXTjQj
mG1ob8iZEya3eJr6ecS6HYVqTnlPRKuxAy+BVgAV5M2pFpOCANsQVA197dCkeRKJhPWSTijYolpo
LC/snLHA7OzR+pB3vPb1Iz5vNKTQ5YiPQ1xJdyFTSutbeFvSnDatXFE4m/JqAvo0aPyWaYtaaeb8
hXYVkXNcnuuIcdw2JoA6dE2q13ILT7Q2Js13xKr8FGnnwZ71gRuWroh3YVdoCI1YvOw0qGyQZ1uA
ewS9HAj4onOHGYVgOx2/LQix7+/Ly8AClu1G4xwNZnzzFm2Stv3PJ7asTEKtfxVyKZpqqYoiiqZs
Sea/WwfboVPqNm7nGuKMdCMei6lzdBJjDU8I4Z+6gH6A3EMgH11f9cyPY1fk4H26sb4Zo60SbT2H
8xuRTVcTUTp4KSzSCWKAmxQOFxoN29CvUA+6cF1WRLyjnMVMdWwySsEJ/OLrZKhtAb9Y8jbAM0zI
1bqrfln6r8j6NoQvIfyy2kck3iFYynNDPiTyrjZIZcC6e5aHS5vclPrOifv8IB+qLL5G/VMFoWp9
xK+PeHwIcxCjNZOA5+kVHQ+/fye5Q3INI9W+m7ihwIdd2KM/xSwWDI6gvHPFdDtOiS7MyQ5GexuL
c6ccXtEZ9qgkHnvzvD0A6n2brAg9Eyuop6wobBtBJpRo9t/qppS29zcR16rYz3kcP8yfTKTUbMfu
RIuiz3z+ZAuTajE5VQBfPqu5EJ2N9qrG3J3R3dIebFYRYo5ED/7tpBCfeyB5EYS8xav+ZbXfavop
BQ+Vhal50kE0wOpCdsmIbToOfqT9wbiUeJ6DSdrfqTx4q1Jdpe/jQBBWT7CTa51RL2tDuOD493IX
/RcJFSIxDbwd0ezI8IV2+K+jScI1glWe3BL/9bzCaIwR8wdW438neBMyB4W85pQY2chgyLYhduRs
5oTfpCzq8jp6rvpDtfjPH2RJN/6PD7Jp6YpiibJkytr05/9Uegit9nw+1YIdFAvJcoHACfWUQ6zg
pE8c96ip8MI+MO4BkpM/EblLf1UtoDSvZiUJMXytAvkxKPZWYHMq9YT+SAmvxKDLrlQeaxnmxkl9
C1Ni5VgqR9E/SrKT+exgXMVat9J63A46Z+QkULRek7yGCGVJnyNwEbpFPWut+f6iZcdAPhXCRRZu
l3GcRt1q50k6QcZ6+l1J32n6bSbfBmxMg0TIbSXaDVI7vOCah8hYag6EJ4BI1+pdFHvdYUC5zlsk
beV+J5p7llTZH9w99iHtp3ShbDeY+/YXW1lWeXMm89AXI+2h+yfQHM/gWkR3SLVcbpp0LIFWEPUi
fyjyR5p8FsrHqHzk7aMe7yJE3kcuXPX6IsbE0h9e6eFVTpSDaE4uYzWDohwMx5pxvXjq6imXMVPP
M4Lvf4vdb3KeTLws6l5p9hVWcRXs9t9TEQZGFimZTI6/sVBIjfefPxXq+/j6t+NNF02ONUmnu5fe
wsJ/+lQ8TTHOlF4kNJje8g1RK1H8A5PriQYCK8qq7CwlM0lynFsiLFDbcWhBj0oHSLYHCsvHIwN/
+pys5pij5QpCz/lVXh5NCLP3kTWPTHYC4SsndAZ+hvE96YPK4+TsbXWklhsZwC+/GkqpTU1rMFwK
XlrWZcCLtpa5DdxB27favhnc4R6+DsJBU+9hdQ9ap1X3jKJ0sqz4r3QVsm2Lea/8xORfQr0nvIO0
FKhGxgKLBsACLfmQwHRQRYf3pllOBplwLRVHMT5bVNq4c6lOTlZOfNFNQPSPWH4S5Mqu/zw/9Udq
PKrio/Yf0Xg3XfFdMfv+ZVCJCjsEMjgT9ligU+2yPDXCpYWJcyKKS/tO5G8/+qsOfofB78tF+wlr
0pbB+SVsCn4Hdi911GZLXwlOjJFI3HJTbjpj0yCYcISChOVdU3uCuh3MjfJyE3IdmU/MMoOO8CgH
53q4LEK7xDej74XXQe2PiHvZV7w7xN/oHfoNqxj55Y2JxyrGeK9iJkIxgFoY9vlVt0707km1QfKE
28s25sVmISY3o1pa2aNsPtXiK1C/8F8qXxYFi/KlaZ/CLk6+9fIT8Q91+oBeIviF13PdqGu/Wz9R
YjBXW8OzzTDj8o0jm+QbFLHcJQq8vBX421+/WYVMvOJ24r6qDiOSulwfuHgIAMcynAJR3k5CCWkh
r/XkJHT7ZCDgbIU23152OcoY7ycaPfqGGv+j1aLwFc8AsZcohjyt3MB/0pI5dFEW5GK8SP6wWCH1
WT3hCTTD6/bA3rD+4IpSysV9jVqpbmDu1ztYLj88WtQTBqRpWBqebWMffk2tAC+ZBE83OWkpwVAM
EYGecK2g5SAkfuK9izq3AJR/mJHNEkYwGcp1cJoWSoSzNNsta1THet6t+htctti4P7QoBaWhPNGi
pAS1xdIczkJ6HqITQNPQPwA09RtPMDevo6EsXgmnKJlAsy6wU2dOPgtbIpMwlhj9Ev3f21iZk6F8
B4fTDXeQWjuTddSjMh6j8Yjbx5fdyTYtwXsL37aPLL0Xw7XwL3VzNP0DlIQBD8ghGI+Bfg6FCwSp
IXsI4iNw/4aIsGeXNzW+WZInpGnnQVyaPTPClRSsAQtKo1u3GxX5i7V9pl68iAp4eqdOPHEGBv5Z
Ezgzzu14EksU2i5jajV3RWpQQk/flR7P8O2vhC/OkhCAxpTCudSIMG2JTCYpb47pTUaYMYPVFs2A
wZmRB1kq+9UOa110oR/+MbKTlJ1UFGHawQgPmAKUkM20B9AMl5esEC9K9KbTjk6j3hP1boU3K7/6
0UXC3SascQkkrXfE2ESxOYFK2+N/PoShUPzvq1mXNFVUDFGzNPPf1dtj6fvCU2E2YxD398IRDSxl
mQDn08FzrNtx3cYuvLwCHAdUtdI4VqqT88Sp0A4m3v1tRbWdIvoA8KouwL5SkuqfSumgcRbKtQL0
LnYbR13ibrJlYUupz4EeW2wr9sOsm/1YBRssrEQfOFAvWQe/ePKwnp3M9upsoHHBfPiZ7Dbm/5/s
Gvbm4RMhVtmyeWZbOnow9rr6BANQI4Fu4bD8tPYPhrncIRQMob5pB/sn5vHlxOIaqZuzyMRDWRza
eQ7k6Lnrnju92Mkz1gjCl9l9MaTxjy/pYBX7FhaOv5NDln/bKthMIc0c+dux2+nJISFZRjopCY3+
BW++fpD1gwHDv0dzeZC7o64dKsY/yzUphzn5Y+bC/+3n299En/CUBq/FSDRHOMWnhPkCwnWQu9Lp
J0MMiPqzPT6rPXwgos7pq9XFCTQ7/TTBD+PkmQehgfw5Wx1IbBKvPSBX5hMYBtDgNDcUBMtendKc
DPTAxLh1y5+clzzcAqJTdAeee3ag6pBiUJcXP8L9eo3KW6fc8rW46BwSj0J7/gsWUQyAnxfYBGt7
ZWtsW+FF0o8x2V81eNWZ+o940US6SDnOsgeg3+hvcVJprj+2LA1Qeykzzh84d/LUS6PI6ojO870g
8DLWdIEn+8tW+Er6r/IJEXdTFRvmw1Xqfn0FsleEHm+4cRpkpp37SvFqEo/QnQNW7naivjflOYTj
pjiFzblMLn0Pe+EqWpeovPp76AG1NCOchz2UMD1grNvOWTcv0GecE38KUterszhOQeqyceyo6SA4
hFMQUgnrh5OhmAvyjsfcoEKw/8ujqE3t3L/WQ5piqrKq8DBKqvKeNP9TPVQLit+LasldIBxfrEEp
jWlI3jC6XlhoHOQQutm02IgpiDNvvnAmgNHsZt6GYqIklR5niOSa/CIbApNOv/Fw0XebCC42ZDlr
J0LtGg8/UJ4oPCXV8RWeijVK/MBaJ9Y6e+elyvEaHW/WrPbJc4mQV3st1XyZcFMyvbGcFMWueE6U
AwJxnQFbsNb7dVC5ZbJplU1YTnUzTbMFhuHElKmqz1F9tqqzMp5a4TRkp1LdrQk4hcfMelyZ5Dan
E6kuwPUppE/rvDuW2iHWDs+ap85WEdf5tkQE5FtTaMNBXSlwPNTlq1jaa1gYSNcAgDBkfuqQMkb7
ItV3Xbvr4qNkb8XMK/xQXx/y+EjVO3BY/yNKHqe19s6/YZ7GVwCgwFco3l9huXyBOJDXqM0yNrak
8azgkavlBE6728UckMgUjTSkXzaPKXkGcPqCYA9uLjT3vQhYz3+uBoaRLz5Prj7lzrvA55ArcCBO
JMcJB6jviRwQI2zqW833LPxNyjaspk///KSUZ7AjLblF4eEX7P/TEuHngDzkrx/2ijKARZhHf4L4
HGUbJCo5vbnokYFBngEItdb5uYJhG8AZ5GYfudB/bvYlUWad8euFMV/8HIOHVN+a/NyHx563lzXM
JhW3SrKbzZLBK1yUYEhfx+BsEpnl4F6S1b/dS3W+fnXYkabYq7BwUCtolHhva54/4Bf9Kr95eDpb
xwbPRpFoEZuBNwvl1jZYOqe4rxun6mZ/AZeqWX1ip1MdpuMY6utmJyMTEtbJ6+gr+7JGX75ly4dx
w6+3+FeqYfda1BhPkhmrY/5drHnP2FPIbBfx3pO90287lJnvvT1yAGM6FRfc2XifxAmyemvtsbNN
LJImjtkN/8on/0dYbwhKZmJHME951/KrMolvJwxSJC0w8WntqhI3ExOL/xOh9fiZp69S3Iv8yuJU
YALOUAhHyn9zWEmK8r8RUlzMkiwbmmaoiqFOd/g/HQxtkElxmIuosIdZARgDj7BhAc1ZlxAkuBFy
G+T2CpTu6zEgm9E3GmXge2zzQLM/HuiRPZivf/D/uApMdGw414hzIF5wxQcJEGsA1bmsLZrqkfhf
UGat6BMP6iwidY9nwLLRrk061MnW1aOKx27nE/fLUbpknAcRukbIk851mmVoTbCYeBD7hcPuHce5
vC4RJ4UrNgSY1ikPIv9EmLOf4BaY0LYRtqD+7AzFzIJfKV2idTlBPPvCe5EKfslMJN33kai0zkH7
t6yc/3EVZfEnzpBIcDNh2pQBcvpkVab1Gw1toeLKM069dtgDIwuFgxKcXk6/yOOVM7j8H1BvjGi4
WA5HzFDWT47Pao1RC8e0Qxaa7eFrmaw9RNrQeQ+LRjuJOFE6Z/iz2GTqPAqBgFy76O5lPMf1Nqsc
iZVqTM9m2OZxYB9lD2jq5zfcQp10xLBS9OekvPDDwlCOlYuFUh3Yfb4vx303V55fdfeVhV+v8CtU
P8LgkWm3WLuortCfqUghtSweWbIAxJzrm5KRHGAwZSs324bBHBfpHGtmMECp3yT+5tPYZ2A3WKC9
GVfmUoxX8c7aSyWtHNOFGTA2pj37vGBosReLQ5LOel5ftubDSEvF8M+Tnh5GcQEIxyz+emkkj3IS
nHmFIb2JM6fNyXzcT6Tl0HAylEVA9UrKhS2eoDbj0tw8660ibyHZgcCGZCZG96Z+tPpjkD9ejkJE
r5bOjqxqB6euD+Ao8vBuvc5K+tFb3gs84a8FYFx/xWMIsJ/nGAgZ5bCQbkEuwOzHmEZmFoMDXHGz
528J591ESRBveubANVBFt1d+DSgrg+vTYnE4/yluX9JNrBLCftbAK2VOMZzAREGIMArCtZYfn4Nn
MpDAMvsuOzUI45qNNem5mNDCPS/hiomUYBKYoa/wB4Lkw/yXAknpFKeSgTWiEYRTQxz9c3Ldd8On
TMx8aFtPzzEIt388wJqshqnk+aq2yrn7B9I9Qcw9r+fP7NBKR0s9ZT1qBYebPP5CvmA2p7A9fXJj
d+3JCk+tcmS2Le7qcpfUXvjaqjjF5OmTvMLtJBgrXBygyTJzVZmrRedqEtGKu3KwreKYBacwOTf9
Ob918ocRfybJZ5N8UtINTMJPsLLHp+cXu37ckRMPmp7KWC12z2U7Zz0dy+4LbhqGtDlk4xlPMudK
fjGkG1N8PlrFLervERGa8ScMuEVY/aqrX3L1K7C+FeGrLg/9y27KD2G8+xsWvTEGw79tQxqCxrOs
HiVHwzfg1qnbIFmGFLhpxk1KNB5WP5GlxCYRt22PFXxXL8vkFur3k8FRRRx78FxAwJkpv6CgLmM8
+W8UxGQRNGw/hPzFQNDFOoojMMYvrPLT/e2plJolRL3VCyKtsACHAtKcwHmmjaq64CCpxgOeR2FR
dBsO3Cq8bjJl1oJiA4Kt8AkL7xJFWuHB5Ud9nu+UbA+2HNMpvQy17jRaLSgiIrdBQrLvi2OvTgIA
gzmmeX0Wt5ZbegLPjeJBEQ96cXgWPBMckHtF3GX+DjPaoLhlihVzXSbrDhrzc5mh70D+s5DNA+Yp
Nn5Zc28iRk2ffvYtk+yBGc3s1pG2pi3BrNRPNrRnd2EhP7dA+orfvX0hNpesvbTdE9rdr3CzKMkD
CQyGMOmKMooAMMjnJMu9OU4s7khTwlNNsUWu/PAXUXlyNSf5hyyaHNA52/dli0Nhu6yImMWM4aH5
jyWn7z6fyjzRNvy50XzlljdlzUNNPUt+7KT8heZLuBbAJV/ccjDI+8UhSH+L+6iyXzhAqaUsl5yY
eNbIq65bEoor/MaYgJ/7aXyBTOCN5zpKlqwQiefCI0R+DhtJkLcgptgDFNah6TM7GOHgKpxsKFAg
djDWR/O+Pfzie6DeZsIz/bgYex98XxanaBfJOtFXSGdKki2dCEmwsNUhrFs7adjr46EQDi9yaXbL
JuMUnY9LGSNyukFz3SOL64+EpMXhVqestw6gyCvQreKytUjaPcTBiQAqZcneMVQnl0T0ujJBofse
1tpkcfdpujN7WQD3FWy7M+YAwZia/YyAoOvpyqFWQEq4hOooHjMiBQ82rt05Qp2YhX651hlWvcCg
hwc0wJTOrHIpnSlbfa9oDqGyI8wNvxwo25+8qmdX2RnoZXOHTx1vl4d3aKAZubLX9dc2k6b4Z6Dd
2nCFSQUmATylWmMv1u8SElC77BoxIGE5wRc0ECWXJTZqzLk9mih3ehmwT+vz6eWWZyo5XMWM2RiA
IwvA1kwb2VAUR9MiCygCgbWF2c5uew6Mvj2Kf2VZDxovl8688blMCLJxG6MHcdJNSPBNdATCpwZs
tjosJi7QPiZnpBHwtj7n9S/4uc9tMU95S5FZZq6FM3svG0sCpNJyrYnu87XJ6m3yh/T4OSp6chBa
yNMTUdcUPpXj1ubVHdlxa5uRT8GSuCUi6VBARRIIr5JGdqESolQXXpP8kdSHXxzZL5Mm9EQ2Pgsn
yFktgVf2YF3n3R0Ujl02Uyy7EHULPpa85mV3huW4mPDwIDWERarMjFkKJMxYEjsPaMzI/iKV0dA2
zdwmdQ4qSIXCjTpG7O2iOWU26nQ+WHpB8tDZPMfDgp9rojN3m26Rm9eBhTc3gOQSNhzJLllKebt8
7udMJBPrDFm6rB9j54ApF+PPZ/yJdUhWbqA7UvUmE0IDfm81kxfSrBmASttCMWsdm408JqS2WmNC
os8HcM5IUW1wjM876yp4098liOp1NYpbqtxa5fbx4oI9ajKw0WPmH6PyUEv80HtsKbg9hJ3o7zCq
tEtg9+RImGtgZVHznZvfSrwqErdKXNM27bIHlbIZcKn1Gyn/2y8W+pvwL1Q+4WuWZbyajkhkcuU9
7Zf5QPqdaJckP0O4lvWTqZ/K+viUDk8bm2j7beOmDZzmxjddKdGaiZaCE6uZ4MmZOIFXTGSn7Bjd
MeDNFCdWOeNVhAKWmoKgXyQ55sJlYpMxaIxe1CTsENc9PLeFTY6hKiB/+OjznSjfBnJR6eTfr8V8
dJFQ8mYMaCMmEF0SY85Faz+B19J1wLX79EICXQRP9KksDlpBMkEs7CNhNzeQ3+z4rUaBftbScxtN
gUNPYf+jsVOAjx6DbpsN3tCRUHnA19M2Z5lJlXLlvbMW8f5qJZtS3Ma0Rf36NbopSFFlo1bLDNHX
62DoHJtH3TwG/bE1j1J3TJaBTXfYHwLjHjs/gVbyCseGFfIhYFc+RXUVvlc7JR//6lH7X01xI3nB
Akm4t6Sjbu0FFjjFAWeWHTGVYLW6knxcGdMsSKdEFT3JpHm4Bv3VUC5idbFShqT3WLsF2kXIzg1g
iSk9NAS5Xbl6u4kJee7xfOzo2q2twdquI45ih53FbdNjbh3j/crsb2F9D+aveBfr3gTlkhdokVXN
e73wQXkosGtGxyRTv/HAL+vmO43/ux5+CVlKjXdBJM1AqHlL3FPR7hC5fxAkSr/YhzcTipc/nvL4
mH+b7DZyN6JGHk4EK2X13lS8ajH1nI0zJPpMwqccP8IGjZ0dKWRESHNVeCAuH1Frm9DhOcqE3Ibc
bAS//mqlOW62bJsDvSTXMXeRZdGMEm2jEPgl2GKxDMINxLOuYhx/qf+LEFey/q8GVEOIYLK9NQz5
32lXoqnlgyi8JvvFShzWCDwSxF3kWqqnqrhUHCvFLcDVVXqeF5CxQMNSwtQ7B7KTCG4hoH2eRIxi
vlEE1xBYKgJBqLEX23XqmMuieRjlpVhbtgkjyH/kAOf3sbBry10ue13oJRR/5aYH3Gojy2Kfu4rB
ZShAX7gBFmbD/JR1+8SHwCgUB+uoWJPxOdxi/a53H0P30dWfhF+Ck1IsfPEf6TIiz1v+OoHbTqaU
R6GfFlNAO3FbCxoCfnBqmJbeYQYIablO6FH3vn8S84su3UgHKMdDWh6z5lQl57k5Vc2LcNzV+Z45
DJsQjJh8oLcptqD3EUA+XW6utwTHZ0g6BffF/uCgiwcscLCZ5jPAi8h7ICPpJx7hLDj6PqbFXRAR
zbPNLTd8xL9cW/U3Y4o7Zj2CiyBWZDkCgqNRr5k5YwVYpdqqzWwpdsKGF8Y7r/iPb3iatjPIMqTA
iw9RfPC1veCYTDF61+hd5D/l9/iaY9toXhNWRlPs1MfcdtOkMzYRimTA58KEK5IYQmGI/i8fL+X/
IMjooqLqhmyaqqpabx3MP803NLPIIslIgRvgUyYm6BqPXjDs4mGeawAfbhOtA0PFO/5DFJeO/0dP
5qwakL4E1RQ2pEFEp0m1RxJEYHZCEYSKe2BDU8IyxZteMpvbJdKNeWoBU4LIUo5tblWAh5pN/lzB
GxbMDCZK1ZpYLtpmx0EMU/gZe8kpb0uzwTZNmUY/QBUdfxIopX4TguNYEBHtmNaBbhAJTpjwmaaJ
44AJbAa0qNKR7Aws+9tr8nT5Sac8qYYHFrqQ23Sb5yeIlG6mf4K0ARuXMiLhomCNSCa8/gIN4/bd
poi2NNMt0HWclaKnih5B9+/O37A9ujo4Tmgtablf0RQFRm9Jo8/fsghClDxzmb3XGVL4lSHHHu8F
JmL/EmpHBQ3IpINo3zqIPFmiX5T05eDPAskWVC62lZavfzoIoAdl4Gpg/TUHl1/A1dBC+4GEYg8k
c/lkG6y71zpjroAD450uT9Q5X2VivNHwodXijYkBTG6I4BZRwa06aTtwbb4paFRT1EikWUrt9Y5n
8OffEX1C8He4GehfGSS1K1MiNiVyVcIoEPUfhd+luUfIpxpLg9tY+m2P1qH053ikFT4vtNGfd3k4
yCixA3zcpLLZh5G8GGaylKFMGjTbvsNjKyUHctQTfpCxLmJ3i2r8vhzYYnk0EjlejWpFAYY/Xm2R
CKIZJPXXwjIgsoUlEfSowBNLK8cWJaJpbgWS5pej58eRQYMSuR0W5o6IlE0vqzaed7ry+mTj5Odl
sA/VBBOitaESZMzcMsSv3Tse2A26IGNG09T5p7i4ZK+rEt3r/t7rDxtNSNWcmgSBBKTRczqcW0S1
6fljJw9E0Zzq6NTWxxn9J4634J3cI8gTrUoHiM8sMKOZnPsxQdWLHsLLSHu7HEhm76Furlm8dyuj
g1G6avM1w97M/3vY6+OvJJEtm8xtUCx/zG1Ij1RiytlwAjdWdmU0Y09izoZuyzYUW1ez2IAbvQH5
bwvSypdWubqBVpJD7IKzqCSHGC+Al7Ol77dWtmUmq0I6Rnj9zqYTDfR1SvpfxHWK/r+3Lbpo6Jai
KbqsqwxX/3WoWpWZVD7HPIddCZxrRs5hwfCSmVK1lWmiFrDnC3PJSCzoNsCamE3Bp7+p8msKsgT0
SPIERq4829w8OTuoxWxTOEBcA/NPwZSRFnY4EDFrHXqTVsafa68z4uiC1actkwBqC4KjkGxm2WrP
8rGza2HCTTFf3XQzEEHJdGRE3T0eJ1Hf8Bb1qRmy8Q2ivrrZjgtR/lABASHf/A1U5dWS8bNI/G8A
jnLw0Badf4k1ZqsHITv+z2ig7j/e6mdM7tkD/kgRfoCwUNi9vOEjT6c1tmG+jSUWSptfp77fwjiQ
QxJYkZ1imolwh8+RQuDtB/KONOEn0Mpm4++RyJyjSE4wz+/b5WW/QIpSpZdQWcjd3KjvY/bQwg+5
/syeH/4xjXcVjqkIzJPXaB7fd+y3rycJJTbzqBOEckVD53wthlsqPZTwI1rU8a1+3kYby3FSnwUW
StU5BfpyaNS9vdBfqw7DWrYq/dXPagfCuI9h3sDleFLbI3ZZsSHMZAZAJDN3WGk1ZkHcNvkllG/2
1HbxnE/xQyFK8602TtDkkS5kwSVvyoCEprxX4Wg2U6rWK3FJtkEnwa1Nsg2iXOR7NQzXM2G4P04W
s1mZ6oyQ53Q2CcjVQ8uWpZx+JhZWMruEfok0GkkHeyf27/JawsL1NtqgNWygaTL5IM4ssZcVN0a6
wSVdW1MzGm8BP9BzIUym52J6Nh4gQg4LszwK6KDBZQZfyvgJL1mnZZDtynz8FM6+eZL51B26YFcZ
u7Q/AMtI00uH8RVthX1GKdYwy3LzclLGKoNbGy6MughKS7TJPK07Wh/YTf3kWLYHVqcC/msODKwP
Po/yWuvWTeAW/FqWr0OlH57tQdAOYnuoosOrIUhp76yMg9JBav0w3ypGVkI/BjiNaU63lAnaiWYv
YsQbJPILFezfWieUjryKwFxScJrymmMlCH2slm/1sT/nz/jZX4PbwIgbXN9wg8Hl7LI+8uCjI9Oy
vD+Ny48XUwXunjmp5fyX1a3+794KXcZvQYEsm7quqoYq/uthotRirPftK56TRPe4IVwc+j3YAQ0X
7paZYJnvnMdYXErcPgic2NdZkLEe0zXOmBWluuQVnKc2XkYJZd+9ft3E8BKlJ8vCTLwqSTEoX05g
MqU+UnkT7jftQKZ5JlNszZrSFy1pq8LjzCddhSwXrlK7Ru2yDpL/cWqwMmibbaZs4dnRRIoHqFjK
LapXjyT7wDZHjGT/D9scnrnRWCkGw0v4fauo/hsJlBMrba4ac+UtSuXiy0u/d8zn2RjOTUNFdtee
16K+aMZp8TkEjx5V4kyW9rniBaSWb2Jjh0WiAqthw5K9hOktlB+B+TmWpAPun5SojS2cBWjp8qWP
rlp0FaIrtCnE4Wm+q+qOkslrWWOT4zhOW5OWxM7nXoLrsU6Nafnhv5cfUNWU1q0ltmSw1VY/7YLP
Z4teQVl0jAjHZYHoa2dsoKJFzb2IPqCiZcanpXyV6Xc+s9T9s5kSvy3sqw0G5+74InYiJLNr1xB6
mLGeWo4nCA25+Id7nrIlZPJfFZNCA/0VeWpDq7hMB6gTxFaGm30SpEtnXpXihuqhss7g4DG4N/pk
cIesLjXEAW0F1jrLgZvcP+IdpREQdrDVpUMk7YOKH8ZLVjk1CoPQt/WCMWSjvmxxmEaRiaLa859o
Q/zz5tOdI0OZQPmaj2meYKoaT7xrdhsFi2dEhPXwadq/9BxT/p7y52cuSY44ZU1tIl9bBakTfG1/
VTVYXi/FsIwRIlpLLMrGNc1MzX5JdiMcCQTKRNcwvs47VmCuOA0x0ug6haFZV9RfrWzr5nfRfmf9
V51+6uO9qm9Jd6oA6J1Aa0xBSeRub4Vkp732o0HuyDEpThkhNQA8sHwVi0GF6T2xSjAH4tzI5uRx
gWeh8anCyYmVvvEsVkAoi6sa7hhPeJa6maKmomKLYb3b/Fn94ThLQDDFGyva0P9MznlMk73LRhAZ
gjR/7jAOU81suI6RJrxWBDnhm+8IiW8c6YD0ix1vvoJ/zRP5n48QWZuOiH9Wf0xHiKZbGippRZQg
af7rEdL6fl7HvRrPSdYEC/lSTnULD8jO07njFOQIGEsWLYN7c5pfGwfYOsro+M9P/4PQCvmHQZKr
5OK1evLI2w+rdJJt+rxL2Yfmo6dB1MnZtNn4wOdPCMFv2ORx2EB9mciNyLLZpsGMxhbH7Ycz4y0X
kSzAwf+PsPNabhvbtugXoQo5vIIRBEkwSCSlF5Qs28iRyF9/B6Q+yefU7aqubge1TUmb2CvMOeac
4YRwdlqzCwIaLUxHsG+EFGvEsktzHK1gv2vSySAaXjoqz4O6QCwiNutBn1l5OGGravZGYUWkOtYc
pdoV086HAxbs/4mLnrBpeanmhZpnkBXdgPryjOb4pEKwLznKTrvFBzvsLFIZnGfnhDkG/C1ooWjD
FQpohX0EUmIdnmi9wpHcLFL7k18jaIUJOfcqvyxeGfe3+lYavOqhV8vNCWGm8s51y5DWvtMzDN2N
oJo5a3FmrQnZdn5Hb6GudOJZe1ev9qcRX0fj1d6bZAYnxK7vwFWo6SJI3pvug1AyDDBzFLg8HVeN
f82zK+lVVAqhsiPIgJjRiQQFYu6SvU5cp/IWtQ8peJjqrQJJgfQxucjBiaC4zROnTDM394DIyPRR
3O/YArU7lp1nJCdLPwHaGF5KEHn9auzWKJwy60WJj/4FnJDgXxBdlPyM/DQIN77LHmIzRi+VfsYR
Au3hdvvbQ6yp8yH9r0Ns6KqiyYZhyl+//2+dfKAN+qDIYbqyaGjmCPAlJHMTv6t0Vp8X8jhRIIkF
ejvsMyxB4lleYEYgIKvVd0tuMHH/Evc/6KovBoGywaWhCO8+57TcL2/3g4fo1wq2JgAq3kW3qDjJ
/kn1+RaTcNsv6s8hfEVhwJWoc5S5JfgLehiMh8IiWNseiePkTfLa8pu2eAbhCqoUNHLXu6CRWeUT
iGCTvNa19lzEk8REN47AYZpjt4vfWn/tFwBY2QyiNWSzTX+PPJE9MTleEWPjmuWrE8AzZ9/LVyAF
58qnGO+CG1nG9PeAHwphj94B1Op0UJlMWJ5KTPgN32Ttz75JbDdBs0+a/UAXHxxQzOBIc0hGSLbt
6gFht16SeczA4TvzmHc77h2y+6x5bBJBh7x2Eekzr0FyT4T7U7gTTF0Zj9LRfC8RvWH53tUHUUKy
A4/AAR5KLBUM5/W70eLcdOqvEZu6YHvlb6T90OFGdiJ5C4j1x3MRiCwq3RDF3XB4QkLRj0HnKZr3
4iD4aoPrt+BrKHd6fNPLVwEp01F/M7EMf+nBKN8r9aoLvMcuw3Txl5lwKfKL3s0GCvHpQVAvBsDT
P4LuB1BLbS1Yjixh9N9azbbsNznxE8ZGHbb5knlfqQEGcibN6aqdAZqLeXjiPl/T592q74Dlk87T
ulO0ksd5eFEaO2A8xbgT8MccgnGXM80goJ5kdIJ7qL+kV7F7mTBtxBsFrbXx0kK4QHYJE+enlm0h
R43o3oTzxHrevdvfOOm9uXxGLgC3iWzo0C1LRg8EQ68LcL8hpjWO1Obe2aTyiKemxz3o2psnaV6z
knxJB4XbsY/26lLQ36BDbezs6SWLBFjPB6vDjcogFdot2h9csfwpTK5Gimbgi97GB6ej7mZFWjSe
ROVyP/WdCyeIR5XNVoYllqAcfHA49GbSPmPl6mU9hoNX4E+C9miXTBP052Ol29NilYVIPTc80chW
nTlQLD2wSHxaDL2Iw0p2OQkxhaehPUnmBJjUcI+rVN6Qu9D8C8iTPu1ROomCh6naXH68od70MWV5
vng08hX3fhO8LGpO83H3oek0rHbbnDP5CM9Btz+O03OtLASfOI9jV5Fpd0i7fcbwN3T9xqGM8Knz
NuVOq9ARz0o1M/ES3UuNU4hW0iVecpLnO7+WXYI8Y/4NyeXe/hiyZd1e9AgO0lkYbfY+MMaW3+VI
EC2rlLbdNUpXyXa1jem746nudKnjN9vYPpZ4v401P0hTR2y2i1UuH1R1r3K7hu7zZMItOHcF4Hw1
WvnCshxWnbUq1rvY30MKIlzDrrNjYHgFKuHwumhhWZVzyzQFc8sk9Y5JuNVXyP34FXL/VB0lQAX9
V8i94cjNnBRiJofsyyn+BRL61qapRzQxCix5PNhEG/wdS17S/0RwUJUoKq4tQzZE8AbyH41NPxqy
6ncjlJBqzaNLgtqnQczaj6wrYfWO3khAL+Kq6mx5SvJeTO/99D6l77Ly1rSPYbqHwqtINMzRq3DU
T24Tui2o7npXh3vA8JlFueOJxokUg20ybIHaBsMhSY8Omd6fzfjzZf2sPjCxxEuVgq7cF+VeGvfY
lhljJycSIYDWTqpHmZ6oTJ6O5rL7Glpw3ucZRlnsUkRDFPiLAREp30V6bX11snnIhKdWuTTta9Xf
VZuKF5PxN9Rrmv4F9VqBUrsNyV1L7mF6j9RbWt+G4bVRX1QCYWeIAP2+GG44ywPXdT47cDvlAHmK
vZSUukO1n6x9lx7L9OhrEOlWanda4PXLCKPGODubf//d7Zeq16WsOhwE6AEchG96gMZsHtDtomy8
35X1lk+PAuZHdCOVHgqRKr7+pEAlf+WbaE5+zt8Up+KfTlSOgYkLVVfmmZmq/jks6+tnMiVCGq/M
dMOEvi8+cTdw/6B9GscFE6qaQCl/9UD1P+uuOCOojRTrMIzH/uvGV1mT7otmNpEiWjPsJaI8pMhR
haFmFrMJ8X6kLVL2uLEQs+FCCp52G5wb6dRWJ2xIFZkqSPwKtyOtnXXvQO3u6oVrFu6IINHhHtNw
RpsQarcAWXS+N91mPVSeLrMWJL7C9TDhtwBddpnqGvmh3XzLZZiJ4TGqVVIefuS4ouPPcEnvpzbz
ocIJP0cP4lvSkJQ6OQlL0U2KXhr9rODfCJFTnUghQ6vS2GxNVjBYx0MzeG20/4y59OmsuKQN57lM
2CPkDLXcJ7J3rvTqEH+MhJP7MzWxLI86MisBYhAxg4fjitU+xzEb16R+0Sgy4CWZIXlfRewBJ8Kz
N3KBrNELSi8rve65TiyHtHbzwdJbea5ZpOcF2xFXHbG/uBJPtcmWJO8ZHn1xhtqarty60dfKlILy
OweLXkvRT/WvrGRIk5zkbv5pOZzPC4kEjuQzmj7V8bOJP8v0h1C998Gbhpj5hQAmCJVJ6P3/R04z
/0c/ZEKpAKpiaYYsy3+Yn4NB6aymVKIVRVMAC6tekxqKATAiRi3a+8I+JODsd/eYAsSaCGGz3/wH
9Q6mAoaCs38lrp0cYjvgQ8PBwhLIOwFnNOj0YT5Eer/sVxy4iiDzavFOpZYk1zx6TWjQn48enSfr
J/um1cB9F0bu6ZCbj3nhQSqnV4GIp+jcR3ffvz+k8fiol7wFRp9Z7t3UHhmJ93Mc+FUhrb530Wxy
0h9xddYl3DzsIb682Q0QICfUPptlCNOgwLS4C+AN+Sv9TDQxslNyzjlZFkaL/fjcW4DQ6nlXJTEJ
4cXEtBl4HqvPUv9kmqTPKkU1ubIx03n/CWu//Zi0z5QM80XMUNBfZeNqEtBKmvpSMPEsn5DeMpoS
ck9jI29503BF+drMYHWclE31Ii5YICEvjSH1sre2Qc9Y1KLpNAsUx2xVhpdUuzybC4rABy9MBY44
d5+HG6QzDYSIYjdvTOqANjWop6xdg6CuPJTjEaLbt9PxuTr0kJYQhS6e5JV7k8Xm9xSLp0cdsTqZ
Va7919RKaRfBxHfkwC4ZCr66M5sfjfAxRR9l9i4vHoysemlT2MM6ks8idtD0ammXfiUyT7QPuI/K
WcqoMSilQUvtWL3l/us4vI7C9ZlfAejUAYsjxtZ2iRwqX/Rs7A1mS2fxteBpTpFZ7SDnzEVm4+qU
FoIbL9dKM1O1+uojFz+rxQsgJ0u8iMFVSF5aFRrQtU5epvpqvmWHqn9JaczGi9idnV9tsW5cFcxW
d2Yz9nx6AtdihuKs7Wd+pzzDy3OEWsDuROwxMzgXtKOGI24jwXFG8UMioveJuYB5NcCrBWaevLaf
wQrQ7kmTHR8WyWyKx+FDjgZrIeB/F7m/wmnspDdsxRCbCH8vdfdOI8ufBuoi2zPgwbKTQ9eoudun
U6it+SALP4mwa5P3Z/hhUrx+1axMy5lvGSClcEjU28LY3vdjf7cOJnlzrNDu5ANljDd5sCETLrzC
94bJUybvrVuAIo1/s/rjwZmhOC4PYDYnnyr9qDDIAu5j+adqBKC0labtapbXQANlJO9bB3WEPVav
QmTiLGvxKfLR3UJnDPz9auwZKRm0xATOypwOmYfFtB+5yU2PXjeyV8/sSam+oM5i6gWOWjKPql09
sEymE7LKJYG2CqJOARww8OhlN82fDfolFDr3rjiy5efzIX9pAimHpfjzDciqCzJ1s0L8Mn59Ifra
GetZtxSKTm86ZbWAZqSajm7ONCPpi2YkPjFHEtK+jdL9OLpj4BoKMj42CzC9tiZZ9m5bbbXQQewS
18TJHhT9KPanbC1P+yCHAIOVDBQdeuN+1bwuwvFlGywqsCaNY0hbwEU7FSIWGQSHWJy/C/s9pK7R
3CAvosKh5EeIyD40dvjOsUdg+PDVDBSy3RS/tOKX/5klr5XxWbxYIjSmrZI4grjFzQj0LLtHzUuQ
XnSAelwj2dHXvSw/99JFT1+E4UVHXbRJqNK8oDtum2TFrdK0Hhl4YfuX2zxYfktuwmK2a4zkDxPE
hI8sOYT5vmnPf1vFSOb/KGZNS9YsU1Ek1VCsP1Z+z8rogkJKMDCQIK49F9+ObNppunuW/EwgVPNa
k80mvUXdx9QxfPsvpf2k7BWe1Cm9sh0FD228d+ptIGtkCWtg/T5ZcyPtHURcawojkN3UOJMFSHET
8HdU22xVf+l0y+beCW/P5j3KfwzSj3z6DFaCOo++9H+Mvqhm/fYQwRlwJ/Ug6nv7En2lAOitI7db
jR6zXbEzsgk1M+oFUbxZ5OKkfhK7StFBtcgGM97ec4PI7hM7JINBHIhb4pKyDTh4olPhw/NTdLLf
dPjM3HCEy2mrMe2ej3wo70LU5yH2Xnwiu38eYrZfHGKNQI3js91ZKWHQTtA4ZIVFtOmET9AxbWmb
hGLT4ophiLXrJrs9Rbilxrkypvzoqv0zP1AZC9qx3mj9IeuOCltB7Thus8YN0ayoZB57OPam6SGj
sSLsK5/HsyomEGie4Mg2fok0cl2166lFTupk8nb53OLfNXF4j8vCDYeNn++m2Zu6IUQR30D5N7sf
WfwfMy8OFfWxboqKiDrqPwe3QVgbcmMawhzmw2CqJg12JNB7Xg1r9q0m5LawQy628ow2PkTkhx8W
8Qhb/n2BCLc6YLUggwvr+0Sg2yy2FxcPLlGNvcCxT7ZhshdZppNOOu9CTOVFC5eW8CGL76r5GLSb
ush9R2Jkk21DYVMyF9K26kCKxy5dmuWlaa6K/yIor0S+iP5Nqe9Evgxbtdjngus4rFSF/mZat05+
zbDj7w3fZftKBLSDHnBeyQK9NnueTED8LmJ4wi6BDIMv6ytbkGBWZmzKzPbXv5iBcPoasCKZw2wj
RsCarInmZbbaIPlmy/6PHmu14em631ikPOvLhG0YVgjxMBUMkmy846ggWSwUCMdsuxJPvXiSxRNC
USXfhKLXgiTgS8QAuruE4bkgPo6hM/DFrSTNj00c4LCQSnFViyspXT1x4v0DwJQQZJNs0gnpyUah
BfsCMCFyIIwrmGUOReEkhROZ9vhc+BwiRsyABPApCtte2U5QRrttGhDitSHg8rnNi9fbOSTIMz6q
6oEMWPCe7Aigr7o/e2BI9ULM8JjwnDtnzalslsSSFvEieR7//1pZ1v80cdOeWYpOtWxYumZq4h9d
elL5Vp+0k7D0fxmwgKrtzPjRl9+gwcfyG8uU9lcM1Qwr+3bOlRy1R9B9fA0WIQiUkS0hbinmyqun
/qrPh0cAIr/5gXSoiT7i7P1pPpAOPcdXdSH59mHNIy7uGHI4POJkaTsqIGfmRxxhnOFeyQ9hfxw7
PAVrJv3GVyb9WO5f7Cz/ISaf1aHtty8ORKDoPcCrqd7j+t5bt3A5gOo8qBjDQfvuDMBUCLtzJ82d
UNkm3RYjqIJfiLxsdn7DnCxSVrvnwevr1yC9QVQL80eh3TPEDdkDohpxIqngypL7jWohD5JBHLfj
9jt+gdQdv58DY0Csf/7S2zM/zIF0AyWpVxCsp9FBnlMRA5X95McqYQemt7fxM5R5sUjRclOO/K61
x4a0yy1LARTbUfmSmK/z/apkmxR5eLKVzU0UbHJbYUL83A6/O+GeISYQ7nnwwJGckBwALM8llmRS
dg23BkPY1Hn9KMQ7mNyX2F7JMpXI6htRyJkHUShFCzXcCPqadIoiXycPXVy+LvLRYV9AJMv0kgd3
NX4zjfcy/yFEP6fopzgQpKjFJ6uZeS/D3OUe8/g4xoAxV4BwtZ/wgM8/e2ybQB7K90F0gQYN7VaF
Mhee3Ay99SXQkNS6SHkSuz5YrQcjBV1hykCGQev6d8/gcd7CfwsMf8e/gHNG1pt5Aa4gk5BbUBWc
m+gknQirgQvtF3fEsVpNJCjEsL95Z3xBDf9zITFPLAxd1wBoofOZS4J/W0hEum7q2UirkojnW2IT
LJeIm4SCNXJYH9xcHDeKHaOSGoozDBqi3W43UryYbAwr2J0EqVoyu4PYmlnZrusr67jhTUy22vYG
wYz5PbpArGXjwo1H5M0nzELfCwzoRJgB6cuaJX0c7SVqRab0qJ5QCTIxebCWmEf5Wc2c+RWukSm+
tfUPbgfUPt97+2/0lkAwNgMSD/iWQAJoeHiGhz48GPRiyT5M90mBeOs6dpcxpADz2iPLN5U4G1R9
sHIJZQa49MUBnfTNQIT0QBo89J+tVDhQ6jsYHS6Rqrwdk69IVV8AZbJVha0CVKpz0gIg1bHqZokO
yALug1/ZApUsbUr4XNTFMhTBOjgJk+9T/UQduk9zkhB+UXlo4xY1c8/aZTyuLnQyIXKX7jPBlBIi
tzmWFqBPOpNkbc5Ze5h+kexPc0XaKothsUebR3MQI8+UzraGDOSsDV5ZI5YhctSWMneM9hNzgIL6
naxGW71Sw6uVs7JHfZ/WLqSwHO0dWxxsG/lpgzfcOvGKGJ7n/mlzZxQutK8FxIt0uR92dY3bZzfS
raOmYOeNcxHRf3AwyUxacglV9TkNzhHL+OpUCR6r+T6YU4SQSnpCddTkg2G6irpjmW1Ve9UgzVRv
0MiwkVhUI/P2ewHsMXpLk5uwtLq3YF2k57E9tV9gUMQxWJ+hgXKPyDzg2jXxxWzqiDIVmhd0rMtl
90Z4cgKLYHRCzJM1EwY+QFQOUX5c/qRw5v+Ax1m2fzP++19TYEBNig6dwKDIEeU/GLdNUUlWGg00
/MM6FNbukteDLL9YDfUqIdMH8EbOkniJG1KSbji00aP2E7fCGxOSZskIgukCblNQG53vHQ4VqkRS
7j+F8IMa2viqoSf4jJOd0wx9lc7jP0pny4dXuFGWk3zJJZvNE1RQRXiz1I9Y/CzHn9XMx95OiMnA
CjhN9BYQiEB6FKK2C/AVp0Wm+AUZaLk81A2Gf1bGne2AAjJhNMlzRBjzFGAawCkBAaFqG4y5djar
GaPDI91G7pn4O5J4hydEsJn7liXvU/dB+q/12lU32ZqNCsf9GH50TL8XeDR8Fm2CJ5eejOe8OjbR
QVf3wSItiL22RRQMMhtCR4t2qjmnE0A4JlEEuZt+H+3QFsZ/EeGYEf+TCCd26++Hq0F6lL6T9Vm9
7Rc70kKnAV7PBQH0nDG7mSHmwPCBfuRrLV/DppEJU19n2t9AK74nv38+YE1N0XRVVwzJ1P8oPbqw
BGdeK9mKkEvRvIv1ZdYqdG7x3KPXIvqPSRE+a5RFWr0FqM2YRsVdg1tzDnR2pHXRf8TRRyDiDnyr
zMczm0uMoLjKqwJhSL7D3zg5Jl+o1B2r2fRZGwfwEuNs+owkBnVIA9vkWCU0EgdDO8jFXiGXIHY1
VC7hWzA9VHNe6tuXJNhW8N2LdcpbTHTF0v5VSWvdkeoZuGLRPrDyvw2XjUNVwHkI4iXVbPk8SrLj
xDmxATzsD+wVyLQ2dmwQe4iSB07eYL3gohRcNhOsDsZ9ZO4Ddo98UD9CbnZjZHSIzU9yfBq5fBkr
f6VfW1/KaPocEeAM2ZFNde6ZW6E2bC6Cdkn12eg7LGvcL/ZB0X7G+k8gGJdRwVBylit2Js9boL0k
/SWJzmtSI3NqFwjp4ipkb97PQquWWnciXJq4xL+03AoKXm3OJqk2ffnRZj865WMsPsb6vajfy/TR
swUFPb/jZ1rwVsSb3Dh3DVQsSCjAzL7UisgqBIvH/7HPPFSJlrgjsSWQ96Z1AJ0q7ZiHjP5u38Z7
9JPf3qZ9Qo7T6p6OTKZJH9tPzwsGtQhk7bHh0vzKADMxJUeXsL300YUyvP1LYalBJ/lSWBqMS8w5
/utJla/MSuZCZAC31qwV6V/UFYZnjWe1uTbjSzHeUuFmiQ8/e4xbFIwRwWtPV3+6cBRJ2YX3hAKR
4j3RQL7dmUjxWmLsTzPRfljI8s30MHbWwn0S7vHxzjRMAzZUMay7aBtAfPH03kzvbfq+X8TCXdMf
oK3G5gE9DXaN+A4OVm3/wsHWPVHj8KxIWPJbV1BcMT/43VFPvDA9+d2p3DyN96H8UJWPFMvuEskl
C8zgOm6tAqu7J6peEHsKVUh8M7oXg1iJ8bLcNsW+LPbZ0w1j8qaU0/IcTcvkuZh/OmCWXRLxoPhb
+QLGShYXz5AkHm7xBZUNYh82ecRrlDwTbKJIHAmDB0ti1PkkkL9whTB1px7K8tMcWpt5qI9wQhQM
4REVSrvIXDCsJlf2W21EQLkHlY+1jkQCDVYU6Uc/fUbrOLj600URLkp+IR97PQcL4I9qTyGqXWoL
YZZXJXA4wc3m2yVVmdfacnOayMAxb7q40Mu5nTJIgYLQBsMYKVTQwBa3JZ5r+spi7Jn9zSNNMv+7
m9IlWdVkXdM1lcXEH2OiIVYHI/EBqsXsGcZD8rtBg9Jf3ZsKly05gOaWVTfch+XBGo4hT43VN6Rn
zDalsvjWahv9rNUGnIpW+x+qS+yasB6w8EMgrM9SfbbaBfG34fPcVydV9PLK62X8U3vZdPtjIpMw
4xXTudCvaop6/t5Kj854p/NMWMG7ubGLEsSDLtUaCdQo2jAtjeQVvQ/SqiGA5Y58m1Q+kLonUzt1
7YksJvNE4hW/3lDrM1aikhechiaVCj908cPKysXKXO47Zqlwl7GXMtBsYGQY/MChxoL6jPBljViQ
xPo8ueKT7ticfIkK2Ifw3QtWBVP7514nUMVYttVhmlcaB4LBrI1e4aF7WeyJ/8rql1C4BtN1WjVf
xsxufMWYmUdnAnn8HKLnFWtYM4PfyvQmPu+A38borfDfKJ0WZy3+DJQPWf4wzTfgMs8Fto1gS+gH
vYyY2dx/AjoRsC35XEe19g0SCTOi3EdutF0ujdrLh2Nm/+T3lRw19oqw5b/pPZT/HgzpMtEAtB6y
aM0dyH/2Hr5gZFUZiwlj7Tm+Qo+vVX7USAkwPTX9DSIgsOYNOnqogWm8fG7ZW/DPbyP8UKd5gy7M
Sbai6D2F46FnYLuMK0+tZghZrM0QsiJnIbQzU/e5eOqwOW5p8aiFt4GOT1gMGf72z5j4lJ06t8GC
vkPw4g87Hu5hiaLsL7OOuWSOuesU5xeil9BcR5vBnimK9rpPTqN+miAqKf4yXmr9r45/fkjyK1nB
2fTIhWUG8MnC0szg/zDZT0bS/SHpD6F+iBK6AHLYZuYjC9Xo5gNMrK59dpnGH13tlhpwPieMnDt8
c42uoXaznnjjahnSPxDO87wo5tUeBq+YEWnSLvxiHZEUQOLf8DWGV6xjqIjLsvhVqL+E4ldX/TyS
muU8n461gZfNfJLJtcpWOGHyvq0auJybUNlIxXx3JPnsgunmzdTaxBuN4YLt3GUYXwBklxdyJqr8
gYR0RD5T779m8L5xEJA6GSfTwllx9Z9XaXiJEO/8dSxl6+2sCb/U/qc/fA75ByktqXnLUBFZbnC/
LVsC/IgsSp7zA5o4GIvHrM+4EsYv4UTDArwPDjgaTMY37qgchozb8iWzJcFOwFgaszVG5uukUObO
T6LlLdPPfuC5xGALzm05RG5LmEs7z0H//8MsGf+tAKDyl0TdMhG6z2EX/3mYm6oYiyFNYmIu1uRo
C1sEADCBlthgCMRWjFcjoCsIiZZxMasF2vrQ50RD7ftx9X1HWF4lzKMlHJ+gOaiU/Q+L+2e2hpr9
Uh1t3KEHZTr2UEeWtLhNfZDDQ9vux3avGzDAXJ3RyEtubSMU8coGPXcHkmxYD0+GIJt82eVnRboI
6UtbvwrDjYRdEq6V7OHA8v1Mwl2K2Tn6KY2fvPqvNN9wuqjdefpSneUq4Vv7SrBDvriZ07dbtF1B
s8nHxamxx+bAKr+XI/tbK5r+xr9fSm/5kySeT1Vd5cm9Ee76p1iRXvCSULH5sxs77i7Z6anuI/m0
6vcqj75jOOE1F6RDr+5FdW+VbhS6oexoKZPx7e6V8xgkjMtL7h3Di0361Ut1XTC2hBX9zY2HFY00
etLxR2/rcHsFORJ7HebO1ktZsTReEnsNkrvmyPvZumFN1qOXMruowCvDv9/Um8Z/b+oNLkpW9JJk
6KKk/PGck3ox9vUhNXmq7upojk2frMMSV/P3qrcavWdxklimyC+Pur8qCHZQ/p3UYmk5VDBpsadk
sSIXvHq8KBSHqSlO0xtEefOlqOjRz3OG1k9CJghU+fZHoshE6dhqbou/wqtWINHBVuIEzexbAuou
WwkkFNCBqpsqeAu6G6iGrz91rBc1S4jKEbZyTWbAK4wW7IdXyFQRMC0DH2YMfqOCRAlfSJxx8TsI
enJxM5Cj9tfHMp8/A799fa5kA3TPDqGpoP3IICpE+34AodNrYEn3LLONmZ2J2JQ0l2W3rAAl1SR+
2tCvbzBCRXSI2xBxl76kYwrNWV/qR45LQBMbhHIhajaMtGW3zvUfcbsguJGVejUPj9geZGBOu63S
AZrZAv2m6lP8S2KcKzeScGB4hRvdCVxrF8RhpbOxPWbcL7kDfe7XhEES3YrYsactyw7DLkGfXSTu
jRuyoxRQNowYAK7Vy6WizGUgNotkTe+ZrWAi9Wgt+mXCqBg5A6CVL2VF8hHADi7ccn/ogci7/XM/
Az35rJKtwlqUvgjJBDbb2NFjR1y0ixnDgyZA33aGUy8BcvElT4cjkWgz3968qtkInH5rDetzjRAV
cVNygDeaMePgAUdtnNuT90yXecOX1cUboxFc8ptRWoeXgQ1w98oLCIKDTywwI7YQ7sFl5MtoDEe4
Y1DMQI8p6qWwrlb5gvU3KX/2KEk6/wD6CCE5ydZicSzsaoUTELdunr+p7Udt/GjUn4cHjdqYXqc1
8oAEbO3dYo/ckML8kNM720CSejryeXLplAse/srlt6gXSW49rhNtXWMmm4Cu9aPdrpBIC1B+cyyT
7WsS34f8bQo+gkbBD7QDLyCcrGquDA4HzDuwmhkBsoVEIqUl+95wRQNc8kL1r8p4NfRL0l3kRWlc
ChQNMkMZ7wcLomgVK8sk8CIgMZarrqQQSt+hTD1P7bDinNvy4lOrq9dq0+nwv2HUHof22LRg9o/T
l0XP4NXC8nOGyItiNnUHso8pF4j2QLHrp5dfG6nfgxYl40dSXb84nNRlWF5xuKrVtmwz+1cpvfrt
Cx86yOgBztWA2w5/ta13dPYOSUHG/JufyULKHPjMM1CZcMpqPX0lhCK+hzc0IK5chEhs9hDUIwcW
YmLgErom0evdDvorjpdZz9cif9X3WgUqhlhy5oMbVlO2tUBkUeMayLYiCnLEt8qngF4Lvst4aiEY
TcTE7r8zhvvK6ZgUz2f4+kml0qAdBAsLWWpEv4IcYS/lxzt/akeXErqa6kaoGPglYwFsBmnDFDnQ
gIZ6wd8GP6iOqEuQ6tqkZ0GlZDlJjxPvGIO20uzr0/Jj+/lcWhCKytrex88jyCJ6EGJi+fNAR5uo
n9AcZhvdxpfss+ajYwWrNgPlu8X+IqEf2/Qg5+OtXm0RkmiMu9FJkKqRobDD8zWrRnwmpAxLAUOr
mDXOoIfssZ1vNYSQuJs1cbNAS/I0PVBO5DMDJhoRTwF0YZ3Mu4E3MEdyg2qiWtoyFZS2AH+JOpn1
Mk4idThW0g3iEi8MMxPBtTOVaTy0pscLIkIM/wVWYqT57Tr7msbghvx2cIDvFAM6PLQ3xHnwhr9s
yi26awQD62SxGfwFk4mIAM1hI5SsDtdlOy9qOBL87eI1JBpG3/LZyD/94LNt2SzB4iH4kcx0ZpYs
vD9JPiPlnAMSYJpsMW3vGFI0I1aOYa0U8EmqR8/wklVON9vLUzC3GH0DgE60OiCQFPzK0T3tlyd1
HnI80ZJFczZsUZ3DioHhgV5HQJX1DzmfTy0jHCJ1gcejmO5afUPjwUsejPUchI1g39pxjPB3AlI6
zZrx2b+yj8Xz6dRxDPGAyIyWTpzqIHpVbaxdONP5+g/jqvnNDmcdLbSKtNB5nx+YcyZ4YGy/dTH1
b5ZOer29E1o6/3e/2dtp+otB1gxq4haJd1jgSbgliN2EV1Qc01sx3MXnYyze9OLtjaHGCRMZVotd
V/4c9c8Uj3H107eN9lLFl+fzbFSnjzY4SjOQ95tIEbXbkENWbYfQ6UhewUKaMK/eBhBmcf2Eu6xC
W76Tvnyl+absqZ/epe6tD9+a6WEod1l6rbsXd6s9vTkNMTmMlltalycDkswNv7IguCrB5yPWeNAY
bf7ynv6HkFrbMHdg6A4AiO/3iWgD7XvVxXMLl3lFzIItvMDpx2GO61QuN2dYZueiOY3Po9Yc+rP7
E5ghoYyMJBRhI5abuF+U/vaGzrqVt7wS8W+yuUBcUD3/5xSVPC4LNzp2dFGVrLmV/Lc1lS/ksZUa
tFn+ryD9ZRSHySMNA6+4OKwgHKJ87JlB28lvaHXfwwbwFbS55Myu0T7CkwBBOENR+TDuZ/CDhCAy
duXq7Sdu2G2TrkX5pehfD8tvIS4szNopTSegQwKwVi8jNB0mAlqnC1dDZGsPjWlW8Gjrm1zf3qvu
oi6adG+NrhW4pe9ozaymrcnrCJ1w0aOQi3bjtEtSN25ds9zX016iA32liWw0L+9OhX7S45MYn5iz
ebXqNXej2LXDbirmxMLLxbg020ZaoUpUtUeYvMf+R+N/CJZd4/A0f0TtD5+eHsH2Tv89SSdJ8PCg
5lftCUDqlAWevPIlbzBn0V40nSMdlDPavlug31NmuPNaWMseA+1AXDjO/xF2XsuNY9m2/aGLCHjz
SoIGBL0TpReElAaE9/br7wBVfU531omuCj1VVmRJIrD3MnOOmU0J0QyLyVLE/PELz87FF87JXEEs
/q9NsyqslHwS4IEzE+7iT5z0trm1CrdO3P5Epsd0dx3xWC5GpCqQ/reNtatSHKkLZHZDfgV45cn3
t3eL2jBlxOxOvCo7L+5GxMrz7nu3xcJUfykxEbfLmkC7ZnqvtOIvt6cQTAulWsTtqMeH0iTmgt75
SgaiOBu8KymIdED0n3aW7MJuZ7UThFdqd4qxpeZLKaznXF8c3yIQemIRi4vD8KfoN6bNWMjjphZ+
xMxACXCFSslpg9Tw6g/HFiBbAj9tRQBOrbnMdfV8V2b7t23zOuzgTlTa+X2GalCvNquttmP4O+yf
w6F9zhn/9EQOOWPlDJEjc6VeqEWq5ykpj9QfSbgTlRUD65KMwiTZl/FBN47VcIqel0S7yJjZvGtx
6xg7xBM73dN4Go5FeEyZgar7/CsMr4V3VggI2dbPQwlZ+NWppeGFpIXImPz21EGkgf+v5sS8MNWF
wjNGGyg8qPhG0sMgf95zZP3lzBrXRsjUF52Nk6Nvi7j31724NjafC/TV1go+We2fEoExzMHLD5VP
JPfcV+ycCs9OlZX3xJC0hMSj4C1+kXjUHBboApRWGLsC4gdsC6TJjNsOEWgCb2olN+Bg9gLnEyof
Ykg2fYiifZpIE5QbMrA5e6X7F3Yncaxtok1bPfCk9BvAlyrQqsbc/e54zMBB6Mxia5iEvApZDyPq
ADYmn7X63j4f+lJoz8L0ASBaJEfzwJzje66mfzFZG6xlEPIiTZvJDBzE0RLO6vMdyVUFt6K7pspF
H85BdNL4TA9tsP/GeqCgI7oHqb/Vkr0w2UH6H0g4pRe/ptp4iWvy9B5se+oe+iXInSpZkeSswk4c
d8qwV5GXzgXnO82adrXQdom28+Odvic3+sSiE/g+cgEQz9ktKC7iWWocTmGci/84qlP+BrjSZcMy
+ed1Bovozf/z/I0ixDVRXnk2SbO1eYDRkR6L6JINC1Vz+dC4gFaIseGcgvTB5odeOwqdB11RRG/x
6olqGzc8yccIw9/y4P4kwzc58zktZUj9zfpbgEZGqGwdE5Yf+bVa1CoNR/9CEaE6RNtdwtho5rtH
BfqweqTRx7PC3bxky/WSQH+w9P89qr8QQeeEtSR2Fm8EvK5E9TZforAgUVH/OVQ/zN9t8kEwbVNR
clz1O4Jm9kLfmB9RWRY0haBl9NWYT3shHRsSpP/n5nsvZGCJ62cSjltUMIdcI+X48G2Hx2eDFECp
9zK09bdvzkbVr8JiRYQxDAAbCEki7Mmy8N0umMt7BHjMVwWWjyKbUtv9Hm4xOMI5Uks2P3kKwd5c
QWD65jA3Lw5zFa3daqFM7kv8FbQKbFOPD2NmIdTE4ZntRWuvWvvyaQ/yO46jgT2M8i7PR/1M/6Mq
J0PiKT7owl6rdnK71edqvfT85bNf1t6yrlZJsJZyKsl15wOvdcmExIkc+1uV433Ydua2INM038Ao
YYoJo4Qrol1r4TVROMxOIRsMaOXtKVQOYbqWXyks4oWUFoSUeIgV6Ngpk65lMCxBFD3nYX6XPHCP
ynwWV+emuwTmreFiEDv3qbskIfTo3/ZDQTreNCYHfgfqL5d2tbRTniQeoNc/W7+RxpVzq5z3CAAE
JvYONHhdfM6QdCbmAXQpFE2VXc0HufLFF43KjN6D2tiwEEc76RO161yjE3jAExlwHjrBNkOIggI8
4dKdSkuczFSXkA4HomI44Xse7exIW/p9cpYR1302NzB8sd8uTlF56uxFpv+oyx9FCxhy45lOYE2y
UD2jVHeHBp0nAm2nxmNqrbvraNqDt9psFJWP6DA897mxJ5UnXqXEhgRrkYRabW34zrN3rM7pnxu/
2IyYNJ8bArm1k4wcvzjLybWhdpAeuvGBlDX9GqMf1fgjDX7+/h3YKbO9o48EEdX3USiItFtV1UpH
71fQf8yfTzIcnEpztOcG31+7J81bahjNH8rX9IwsbwPuA53ZPZJvVXgdvbOWz9ilf4PgUZpKTlK6
gvdPGov/qwS0LMkyTEXVDM18+WH+rQRsBL/XKsH37G+LFZAkpELahaTgIbq4D6o6cESK/lXi0xiP
/SNsVo9vRDkTGKzGOgG6WE5EAMnOiHsk3oDNgEAdRGsYw3p7E8xbrtx75a4pd6+4x96NLLTZRyzR
wSCyZDy7B2BbkdO09XI3UTcJIQ0vE3/bTFIidERECsf4p3vG0atoYWDfT3f49Sx9JxOFru3F5gBM
OExnfr71sm0puGhMdcltK7dEMtRvfvVQFNPzWW5YbrwR/mTlFxk5M7JSooXaD/qZrp/6mW/1fvVy
JSAIgo/KtMW6SPI1AdAPy8BGyIOoB0+DRdd1b723WH/gUEhTCpkZFgHjRSElY/LiF9cqvJXdTVw2
sM7/ldD3Ls3D3u6rZaucJHyh/kkXDpnEtn9H6YURVJAcJXYSuhqETDMlQP+MmsjNi23co8veVTw7
2j5ffUNveErFfDPkmwagHvwVn8T7bPgRxl+B9tEOD4Nx5rIhhuB1Ij4JZyPA/Lkvl6SHrkixDFHT
fiHw+efZ/UuD8Z/dhSnKoqRBliBFQNSm7uPfHq10yAKpqQJUR+tSv/WUdUwY+0UKB1w91w+mlYG/
S70dR2sOhWRtiwxlhoOeUa5z535KoOlHtpZIQXtbV66cSZ+UHMVPxfoqZgyCJvcdqSFW5eT1uqz/
ct8Z+Fb2KlVS4Raqq5MmHWw6fouwDPytNG6FZKd32Fr3aQolzjFUR1PJRNv4vO/+Rvc3qeo4ya4J
f1TxlzMzzGuhXERhhguvlThBLy3hM8QwUAYTbeM5dMSet8QgXUPFXfAEkavHEwQpCUdzFC8ThBmO
xMgE1OpAnNy2ZZamcC4j3LHN2X4bokDJ3+NgjuvBK+2Qt8B3W2WTJqzTHdy/hbVWa1wWok1t5Ytv
0nCT/Gt7xm8hIX8tCHGcOt9x3KSxK/rbcKHG17S8KdG9sJa1iY7+LUVwbd0VvlT729dZskxB0dJO
wmIcnUgwZVTbNqshQidYDZXBP8BGJONP+Jkum6i8JMTsuHv/zmmodV/MhqoU7CnUuWS9ZhO0BOjg
LH8wYw+FpW0L1coo1kPgcAw93GbCphfCFtJ5m5/IcWJgq4drQZrhW3vc1cAZjSnsSQaI4W10cM26
2+hQZGesfGThOJZ2JTqN6OSVU1fI46cOQRbXkrmOp3ilodhX8s56pcw1Kn+H0+IkXUjdXuiOqXdq
nhRj16y8aT2r8Dle/kqfJxpphfu2QX6918O9HOIe2BH4lszV4ZEF99645voJXxXrN4KLi2XVU9mQ
Wfsa0JFhvxJZ6cDYZjyGJe7ey04EzY9IrnCjtxMPRDqtmK9M9/qPKD0I6VGidMMxg11GntxTHqyG
56IWdzIHsLdL8/0zmJPZ2+d7rJwthIVlwTkb3ZrxIrXn8XkaJUA9IOK34QwruwiwM3eYlNTj5hm7
nb8t/G1kj/+6+vphkwC0ityYzAoWuAjUJmYnzJqSNyTbIKKAnwU2KpwTF0alyRMDnuYpzLL1/VSr
xw7kIrAiFp3pP2hrOTr+NrQwJcPgi6mFxqr7j2NFVvo8L59Pwwaf1wyOkZ2IFpFjGyzJskIjINms
UthqoG2N0RH1kx6NehhkZnPtY+BJZDZ98FhpmK8AA9K/zVSCqkVjLrWXZmJunPT+0G007auG3fma
7FvRUukuCXWV9bnrih+0O/k0Ht/ds4X/nHveNuQ+qCl8bglQUMa1Fz3cfJM2yelI/N2IrvOVbdEs
6nEfePvdEvNxNnN9cw4uxJhGsZMLES28jf0HzzISDtMnBKPrbmp387obR2Bfco9dKvZ76gnMqL8E
etOopwa4WsmtsFXsVllY4TIrlo2yJBI8GyfxbU2J068VdT34Tg9a0XcG6PwX6lDkYvpKZbWXr3Xk
jOqaPyvVdUYw9CrNHJ+qKHOs1PkW5koQNsmwSqEC85+AwFihbGMaH0mTREu3cQL5iHKhIy81YxPV
H6H6ma26ZIowTWFcZZ/ou5DGNcpbk920vY5t4YW50PUJlyM7q9mIeJIbj1vu0hCJQAvEDHniZwox
npuVBSivXza0PvFczU8EiCar2eQkZCYwD6VTH10gj+v+gnV9JxND9jbOgZPfFYY7nxMcutghrwWW
M84BzE5+uhqelzf5Ay3YXvmhw+exqiwHa5FXTcKvWFpnwQKS+pTGG2xnuB3JMKOQ/QZsIs+Uqm35
G9N0UiBj2jX2X1vZ2bZgABY6pmTzf0WO8ledfRJ7V9DRzbj+AC/CpWQtGXcqNP59TMbUCnd/n1Fz
LcnX9onxJNVmrvmHxjjUxblJrrJ6K/W3sH9/1h/PRTD8VPufVf9Te/78n4sfX1uYM5J7NNUc8Zlf
vtXWPc5vmXlFZa/ks7ZBVwgnmAXoovJnSbe1/ml3/72B/aMA4A4wLU2RUaSIxh8q+FIfqshvRR1W
25a2HSIN7ytvXoLSmQWJuEK6xMCQfDGqRaqt/N72b7siJscmk993FiGW1QZ/wWkiyywFnJP53aMj
9j8n6kAWXE3M8DKSX4jn9VJAbU5kxupONdMwpAxPk/6h2tfvOKTCagMYVw43LG+jiVOFU0oM17B+
S/VMhQuTlxAZZDG8ggrdofozwoqY/o61BWgAWl0DyW3EjXpjtESeWwys2W4f5J7tWHAxXJlZ6XsC
TgltxsXuf1QDrtOj4S8myzZQ5tLRSid4lcgFFjbTwe4nkubCZeT0lRO2WOCMObjgjC/N1XV7lO51
+MGW+ffuDiILJCH3Iwto88PkdAIYtGOnWZ296NJZl7C4Jh2cVgA2tzgi3ye+ZhLHPfmkO2XpJr9z
a+bCQOWUYiwCRpSFKlcpdmjd25KLTrJMbvCNbMjSg7LG/nie/OYDYqKbweQrkV2wilrzYxBYRE8M
gDjvXVHnGyWNhf8px1PU33z1WgmX2DjrAFoQWwt7dc4asD49y4N5j2pMWaTyMEknPorJsTbj9H3i
lUet+WuU916yxyOhl+fSvtfw5tgWcN+18MkD6apbSLpttuzR7+9sxu+B8+POmOS7pWfxyjeLH5zf
uc5PcScM6ZH8Zk405jsztoH5EQuInPqRsY8t1jgjPGwr4eYbdpzMwi28Z/bxHaiJl5WfxTh2iYra
rd40i7yYup1HEpKDzuyLP4kxohcn9IdY083qHNRT1hLJM4zRSeb2MI0dsYCXcLcFpkrYtzcdRIGp
B0rUKw7w0jh3zxP5ZMEbH5A2y6XfbOR5Lo0LAKod5n6oi+G2lCfL3l/NVjYZ9lIHk3mQXHKdvMaz
3pzDChXKURMOeNIxgwIhTJmUW+vWkZgTinCDl7q/pKOScXmHExYtofmtVpgz2nzN/aCpa5FrwUeg
KxE5HJ+0V5DkcwlyShzm1GnY6sEg8IaAOabFlYwblDf8/iCiQtOJcRpHm57Yt3rTkUVVbx4PWTpV
v+X2ZskUTy56RGZVPLlsx4vfY361VbYBBQ+Ey3QNEK6c/PQhcCtzFv62Mhsv/QF7TJld82rTWrt0
2CfZEU2HSFH4qWk/hvkDkLVcbbmXzehi5Fdegzq8Sa/XIIxuZXTLk3mbHyKI7sX+WQH2nPpMvwA9
t1HnX99GWaGeXGQKXOZ9ZxJrfFaHaxfftYqV+EPx3q96hOaD13IvhQecYp7djzaWWefMKF9E2BhP
HKck20qeK5Qu/BfwMp6L2gw4U5o45Pl5uvO92Txa4pUYPVZ8s7fc3I+hN4tQlBBKqp4BBKGQdvXk
kJFDwtIw8TYwYr7XzFA3Z8fV97CF64/MeJa6EfbzpNo0P7J+DqpGZJv1Gf3rqg0tAHzvwuKpM1lj
AupM8Z3yRJcj0VMjR1ey681shm0SORw+f2W3WmmLPLYFa1qYIreUcHKKv0mCYU/eq4+ARS16Qnbm
JQMQl/UsHTA9jiSdmNbUxQ8T7EN3w3kOnbGNZ0Zn4zw3WfZYMLomUoi8NOI3paQHuSrphXkMYZq1
shuZyM8lFjnmRlLctNiGPd0dgiV12Tdbb8Yq2QaIc4yJ7ckPeDBJ1xAO4yuvQwt2AclcOAKZUcdu
OTdT4uD2nX4Q4TweRAtr3VnyL5J+ZMF91MgvsYgE5IVaCOWWHwkWAJtYDPhFwbfIqpyflF8zKSjb
I7+A2bE/SR++gQmd7soHITWbBZCmp9iUnlhAssZA9jIESQ8sVB+J/1lWX0izRAydv8XsxISMDB9a
w3q2FX6RGtT5NsqCXrfjBqhwPCeCiLJClWaoE7CIo4oJGPU4lfUZQsq0Pj3/E6S/5u8Ef5dEW+6j
9lJnd0SxzHDJh1BsacBiJC7M+jrEn1mwSh4s8GcNEN9m2VSAXzOW1Wuw32Vu2kH7BpaLjJwWxUC6
J98ofLkJQQ2xfWwv/JKeEEg66pOllPzCJts8KJ4M6R3ExjjN4Prfkfk11l9W/UVgKkSrctc227HZ
ikR35+iCN4QFdNZ6Pzefq+oIY43fsHSXtMdcgWuARDff6YcIRxiK/XU0N5tJdvENPSTO0sQtG6/K
l49rZsytYefzq0VRsvSjxSh/duGqQGxWH2jbd0Ozo4PHKvHSgLRAdto3ykZ+KlU5axTynP0aOLkF
ooOGmaP3xvIdFml8f95Hc4/ugE49gHGHitw7bpv8FHKq82CzdK/Ofn+pmfyEN+AEoww7+D3K36En
pvs+fms8nJ+3Ybwo7bmTmUwesnqX2aZgY+1CiwzFojJvqnwn6cbK9g0EkHFvZgcTu7W3N/K9ysx1
xb5kNB/09Ll2NbCtB2hbj0N/rEAk27Kxa/V9MT3KBoQXMOEr65O8I3QY6YwGcaqOkY8Ms65f57kT
BBvvubGMjRq5Uu1qOOS6d7H6KKJFwNyx+nhecrKrBfxEbhW6WejCh/Z9nGOOtdDJCSMJlYVOvoJZ
TUFO3BEnF8tGgqXgo9Ho1OiyVgnhsMUSLQgHD8v8oFqY5gH//kAspTghu5FUSFhISJKCNpcgpapv
gX9m6PtrqvXdMNoFiP2rGbm9Lcgi/1wSRv+B5hsCABVzGToE9k4cWMJoDnp+FdrbiF7JdBqiDunq
axAsEwsbp0b0Lxa2IIKsmjfJx4JQmq6lvN1KzTaLt1LuArcARdTHjiYxQ2kItS4XXrjUQyZwy5Ds
AaLL8augkGMfKJ2/5bV1f035KmDJXn1bS88jBIrolMKVNmaAI1iU1SZIJjfKNoBBycGROeOWNaYn
Bv1oVKccBpeityAPmqBMXXFkZWqaURsOCSnc64wuqgN+v5LbHwSoTMxtf8HeHX2gATP0JNKguxjJ
c0fXnHLE+7AxUOD7NJNbf9zqnv0/36PWXTWSjZKHWrwJwV2VbirCa8HxSBKR11aztrGIG897BIfT
sgt+AHk9chwohU3ziquWQYycuAmF1EEoJ4wWf0JdJllwfs+/g+4XRgrCi8HVSu1kSEfwjiH92+31
09bzN6G5kniXRLswJDpi3YlzCvL/rgWWX5yMP9sJmHCKKiq6pMrSH42/QOPf5R44Wb5phGTYjHh9
wymIg1UY1K+RBCCq9/H4mHR92W8oTO3Sk65de9Pku9S/GbNH6ZHqss/HvWftI2/PJiu8Nt5+8PbN
PW82KlmelPwW5EFuMYs8dUeqpqhA9RVODPz7UyZkRzmkwV6IP1EFshXE40vRiC1XTPdlesiREiQr
UXoHhktzrwJVuqnhWyjPIBblzSp/2iR6Jt5l+eizAzIDvInqeDAetbBrpN1Y7pRyRw7AtMlua8id
EMUfRGdo1TV99xgOWzxBa39gmeSEutOaLGndCCw5QJjZdyWH22rMHLmb2nzmm5LqcAAknYPAXvU3
ZuvgsMWgyFfXb/CmdypLCQc9xFDbmXmXmys+NF5hXmD5ilwMKVeVXRGSTcm/9GwMLuQtftXOnFzm
CH1MJi5XANMB0KZ835G6VZ9V7exp50Q/zxYFemthk8kAJI5gG8HS+acMMcW8uJL1RajTc9Pnm959
HvCwxeap6k4Skcc4D5ojJ72o7LtmFw9nIsnV55Gk43MSLjhIlHST4+YGP/HS5HEl+tZOWpkA9qQr
eH3G86HW4mJP31P5Wg1LjlzvbcX5Ej3ttrOD8BZ2t7i4N9Ytuj4B9sVvRb2w0hWwPfL31K2GCvxF
M/sm3HCE9MnaXGeTqXoBBUti23OspL1Z7bJkqwH6QIQIJaeYaYoLgu9WI58BHnbSyYKqL1V8Hftr
2Z8wh/mXlH3+jdPFn8b2gBcD8HupAwM6UyYGtHsq22nI9q0JytRJE6S9zhg/PXJGJBnsCVDvbhy6
rK099mznKcHpeYgDoN02jqF/eAVfRIc/XsFpom/IpAGDHbH+WFiHz873tKE2/oLCg/7qZxXZkoXj
3cCPsKtmwYfEkOSKh02fF7Nf9tnYnOXoEslX1kEPWjgbMhgRt8FWrLbPYmcmK3zqbKBT/9N4yQno
3siCfQobYpwygovA7wmb7xgnaRnD4ADrKexMaffxUULhMh/yHJV+3G50yemt9ZNpJHgQY6X362o+
piejvoTCtRzuYwUY9dGjOeje+zXBTHrLqnaXrHAxfYcxRdkWhiPRhfLroYvmZ0XbdIJDGDYSTqZb
7DaJeiQkkeSGrR5wJVJuTWJTjLuZtUvSQ0SZ9DwDi1pNUsfosl0ZzaeSum9Bdnh7w1gevka5EM3n
XHnYnLjy6t++dk45FoprU1y9w7uPyCNdJSQMC5sa2KBA/K2rChPROSZjeMmNR/oDFhNSVqp6bcRr
LCZaNoEZ8JdYPtXS0uuWFQlVREPqK14TbZ32TthPS8hvSVwNsxaPaO1G9RS1gFFReclCOn2DLIRA
GM8tJTftMUtspjkvmJtBnlYDeODP97tmna1tJa9T4Z8WBdqfyV8sClgYgSW3wCmJjHr/c3XUpXVc
emJr2F5y7GifxM2zc4sKtuq2Qx1JE/oKV47k02NXE3c2g7JXUhIgdpIZ8Sy77Jee/Rr9Vf9chBzr
xiOAUpi8sTbSxbUprkOPBB1us5WIKwcgrLjU79AL6JFZOX6jwzUiMcFOjqtDJD8GcKA0v1dLuUn9
ve7vcX+PvLvU3avw7tnpeHZmKlmZYESUtdhOA1IN+KQ6yRQwsDIgJem9DtFT72OX5+Xb6K0WKIDw
hi97VCoUc0BoP2YsxsHmGyCh2hvZPqL/KRtfC32WZRgaDowqRbyA07o+lnbvBgnMEWlGW2AeIkGJ
wyUwzk802M/TUBzSErT9VsE5ODOx9vVo5+lZLxLg0foixlclOkaHMbo3/b307iExJ1g9iTKvCHQC
dzmN+pEFDcpUtVCykI3u5ZdndVBgFzApeVI+YWP474eMIv+dl8WHb0qiJImiaP3N89P7RpGJwki6
82tuJ64oTBiLkFL1bZcYAVGjC0bW3LnCwOm7edhYJ7AlIauijMMIbqwG4hERHZ9IzprW1cCww2lM
kUJDiza7TiJpegMiEdYFvGtIoBBCIV10izw498FZwQqsnAb/1EvHkchDDHDzgrFk21/K4toXV624
CsVV9y5ycuntXpzmCwHRrsEOrvPpfwwj+FJLG35+yhbHRIb2ZuWMi9xYPWM/YLgZUjq6fT6F8qor
JfywH5l3FPwzsMPts5wGcXzzauoyJGEWRVCzdQFwQJGO6FaeHB6sqHRyBSaKaQrc/UUxJZOiMMCT
Rhgd08sYnosngZfHUdoL1c633NQekmMRXEY8jvVbH75rxketfo7S14jE8t1r3+X2XRwBUD7q4k1n
Wx5c5aNV7ZNmV3moP5aKDE1uAd0eph2jglWTE4+acPST/pFMYaYNswVpUzJmi2Y/kBgDthF+ZZFt
JY9sBREXlV12Tgl3NE9Fd6oIPoTlFBzz4KD4M0s/VerRk/cqDVU4g2dNQ4gqniaabsFsXZpDwnor
wwGJL1u7brmacRA372gikaWgRKfj5r+Bxjc2t6f3piBpBvm/QywN+7TUlvQT3bgXxwl/ypvfu1rm
Wq9JfARbI9mEBEAjuPgpPaFE3CoFc+AqxiPJzO0ajx/m83OoAOgt0dEI1XYIt23oEL0HrozhB8Dq
ksP5xdzbL9Lus+8+C1ADyUdSvMvjWybcSv9q3J/BCVngwU8OundK9YtQ3lodksFKbzYonM0J3GDG
25q4JY8Z0sTXUZu/ePwlru5TIoHBvGTx1feubXGjWXkWt/gXtUTETpvJHxQpsPT++nTqZlKH6Xda
+MoEC6rTWixmdSNxjyzxNVOz180/LQD+LwGAzPpfIpxGkzTptcn7NwHAWEm9pIges+xykf+QkkNO
/DNDaOrF+Dnzw7c6fZ8g+9YsHI8i/imAkgjKEfyQMlRP2FR7xzNuEZDXTzh56oDS/FK1Zco2V/gk
1FuC9HUThcs4XliDVa81WBVCftnp8yeCA4ahUBsRgvdTd/zN0dRqdzkTn9OyS+6QbE7LruJXTDC3
70ChyVSIrHsPPBHyq3hXxjup346ea+GAbHH8bypwxOTDcaITSmXPQsTDOLNkiPTbnv0qDdWLP4ab
Gf4YgzdrNwzk9x6k7DggM3kzq4elP2LjMd9GJjc4UI4NwbX0tY0w9bWysFHMeR9vDJw5CEAQ24nT
Our7rlfrBX+Ph6x+kgXEyTrCe5GvDGUpVgjxV+Wprm5N9hAx5KZfxKoQb2Nun1CFjll7DHIbqQhb
3SrfSNA7/A01p6c4PSMAQN7FZUB0Wc9UbdNT6SQOt7ue4En8hzNeE//u6zRlaIg6pSThnoqh/+cF
35fdEBvPyLCD5xyEB3NfjZ04xjjTemNUj/yRnWnBF4A2XNyvSPgixxf1QDBeblsbMaJen30m3/pZ
Cs5GcMbTrvrcekdlaYn7JtgNJ5dOTbPl/HJ3pW4TzX7Klq156zg41ukch/+IlYTAaDaPKK4Rc3z+
bAxMWVNMSUu4bWCH0jYx99FvVjLfSUfIXa1LXTry6MDNaBa7icKLpv1/dyQ7Zoj9ZcB0SHa5Rsz3
PlOnDKqBNGzppjQ7RT3qaIiDfdNt+V/Q+3/jbRDcqzThIICItLV2sfx7/EHAhC5NCwYBqcDpAbnA
aHYJJLPHM7vlvNXNqerPYLIQxrZk0wBQXLIdQasPVZJoiKd8L4YZ+5uGxQgWsMR+SMHNtkUJNtwE
3IW9+6hLGwkXe6sI4DMG2cPoQZ04lPmB0TlXW1FMQfCj7ZkPkQSd+mrVp/4nQgnD3CgNqXlTJIPS
7sfoELSHzJ+DqW1r1xJcRcCetG0Ft35JspJVln0+AYnHD9G8z5ZA8fTNs5peLa/bEH5CUmOgHnNL
XwnoWoIV1lguFWOanVc/hp4zys2K7dMEMeh1qHb3abtHtmJuS32X8C+6XV/Ppm0m9ZfjtY6SOujX
ygvKUVnaNeo1rq54beGcxusWXX9LHbYsxWUYLTt0lAs52OjjRkAOwQyabb5xLIxjbZ2IkAjwo1P8
md5U/EUazvaZr01OtbyZRCAGtEsiipsjt5jPeJLPdKvJ63LdMi4QHD9psInNQ1GZDeLSiledWc/Q
g8Q5/FhBmZkEkqfHZ3XO2W+Zq+ddyufQqbTY/u614RQW3i6ijPM/lfZT9D4H86u+6+ovX8d9Drb2
yfVULXBx6S7hTj1JHq9wJ2luZkvYNKjhnsKkhvOUWZDfJJTNyZlbNunmKNR3Fo6X0g2gcTQgblEt
zRXG3VyzKdHSJz0UZzi4UKAsZhJHmpDuGZhypAFQWWy/M2gYkdL2Q+skcvD27G5hwQrvTovNOd19
PvvPUH1Xm0em3VPtmndnk8jVpVYvo2gpKYypV/04iTFpUgSfW3TGJn0bjizoZ4r+8OMPJq9N/p5d
v7PvWNDT/XyTWeh+ILNE73E55daOZD+CkliVxZQwmbETrlaDDnRmSj/Q1TXxJ2zN0y8l+YqjH4Pg
dsO2GADhbQMBafsiD4+JegjbnRUcyT5uxmU3IJBxs58DzQJ/7wjSecZmXqJVgHUGC5VQWJOq/VgW
5yq5jsyWZxtJeiTCuwFnUP1EeZ9VF0GgLqfmOlfjuU7PQnvSgmMSp+ROkJ671th2MAs0lnT4Pgiu
YnkXgkXbrf7fWLaB0Hsp9bBDpRdGW7ne7sgOvnwIaGAInfPgXyKd694I13gDN/zfC3JZm8gjf3b9
iq7jDzLlqR6fZF3/do/XapAHdZ8bdjKQLvNBBC7u1/whvPKYE9yp2BXL9dIdJOZGzhP/btZ/+BiO
QTNdgvYmekfJ25AIh7AFtraBPb/eivXE3Z/YcgTNxDQw/Kt5k7kK1Vg/IfZtiH1T7Bu2fMNNBzfL
0Uu7H436LoxvKh+jI8z8ZG3U60bh0VkpHlbJ1XOC3ar9HCGhmt8jEMj6wwSTw+NjPOTfA34y62sQ
ibRbx4Ob5C55aYOyyZINCc9Z7Cj1OiFxhRt1qdfLsF+23lIcVwZS3nwdYDrKnah31OcmJfJr2EwB
L5FLwEvAZhd7/BdzLFSETNlQEYK86FOHfNpMgIsiKdCcGLLhEFvnDHOIUTYm16H1KQRrBljG4DQU
+xei2yxxtTg+pVOnnt+2U/SidVisBmlGaWsMQAvPiBAZ/89WcKdwryzRlLFa6cedYO6hmvYvnFAg
4/meEcimWJf3eJb0kyL1OUlUh4kx1OK0E47vW4pi0ZschHG+Z6qlbNPnblC2MoF9yrYELMTjP5Cm
kvn7otql7TbEiqRu/OYvklg5j3TAEJs8dmV/2//q/FVQIpm7msNlMc/12fzdxD+lnDT/NBZHQO/r
jHmFTITESrSLn7q/Z4HXFyy6N90T8+zWIN0nPhQXTXoUwntHZxL9yF9JAPLwoxK/mrc0/sq0j8Z8
j9p7A8I5IBGXzIJlBEJzBZ3nv78AJCr+/QUwLEmTrZdGWv4TRJdaSVKZkmDCDaTe236noKUCAJdp
wsXjHxrr2FgzTbJPXuGO1TtzC4kN1PMWhG+uqLlMumoZn/LugRv+wkIf/SJ4yC7agK6n0GVyYR1a
kxznDRJqxtK0okb00QBkMecJU0n/sdtRG1Exg08dih/243vjTjfLxh0IGuau6C2K36oYreeNshh9
QYNRbVkXiGR2CiUjZzswYusCJcE6PMVj89JIsp0oulu5lQrMWlfZu3jeRU94b89tdcr+P2lntty4
cqXrV+nw9YEP5uFE2xcAOJMSqVl1g6hS1cZIzPPTnw/Udm+JxRC73bbDdm2qlEQic2Wutf4hONwe
baGjKz2DNc7WBbXG1iUEmadkk3qc+pR7sHgfhPKhNbBdgrc0wdFA7nbkxx758RDsimaLqAa6kQ1i
oyRZ7Rp3JRzcBGuR6fN31kgpwsY6mN1tNR7i8eGI78SjLjx10ovfv8r59yr/LinfS+U7klFgZbZ0
vU44b2RWB2mT62tYZj029Wy4yBVfk3yGRVGr3B6VG1Q2ahjooUvtrjO21p3u3SUnibGmupWQvcd9
PXKDEo8kCXHaJfI0+IbdIhLTVbcR4hDN6p2SF4CIsGY0396adPp/U7dRmNeDgy49FAzdvLXQuSXR
R7MPDeaT36HQficNDMPvnSugeUvy4RY0FaaajYkGq/+nAKtprUaJxu9Sr9EOXCQcB968D5d+sewE
V1S2s15+CFv7WUGhkhjKPeFUfEdWfZiTR+DyTh7RwzST14q8Vku8pScTOLrn7zCzd2bEDHG6yTE+
fxKH+RY8coB1R3+fe/cwgZ1Y/dWpv0Am59KuKndSAJV4i1a8YWzkYdKK9x3ZuDOCQ07qEdpt9Gyb
IJ9MjOt2tDlB1pFWb1/5mrWw98uJrlGVB1znxpMCfVdxuC9nPs6e1epY0WuddHMKc9nGlBSWktMi
OJQCUofGvaHyTitZQZIxWYXNcv2uvsa9Ad1Z1Neme4M3LwA5opM4D6tFpy+MYFnAscnJcZct8qIZ
+kyrtpt8pMNslYB67FZquvKxdrw1w0mINoSR2exQocWsrqafZx8CJC7ozI7ol88BkgXh5khoOm5w
PgQ89c57hUH0cjDc1nzqjAcrueuq/ddBRzqdqmenrqWICMWiGG+h731WA+0zczxmMjhfQHNEHBht
8L4woY+Uu5SrYX/jItxTJJMnI8Jq3qOFdaMEwtXp4G5IdBvuyv4+WUGt3sfEenBKyDk4QT8BpHEY
gcmr1FPK/S6VgUbi7l0rgzMqQ7l4AfMwmwxvOI3Vk+GNQDGe5n6zDumoWoSqVZxws12OHoelJN5n
1X5s7nPtsc9ezPpbkbwF4hvGiMx+htDrquhWWbeKeRPdn5fzSNiYr01653eU6EH9Ix7wIoiP9GyD
WyPaeZVbl9s9HH6kDoAsvNM0AKZ4/U2V7+x8RqPfmnzNcGOnyAZnMXUhHjUtWuKgj2+E/nZRI+Y0
lYXejZapCYEJEHP0KG7BbaIvYEbfZqBn5Ik3myKRoW/a0+U5ZmfGWxwTqa/mxsZrFoZ304k3FtaT
1W5Q+btbf1IvW9d3x3pnBmSK6DggWbfX8rteuw+GB24RA1Sihbgp4w0GYe+CgN5JEPAPWab30wc/
XRipL7U6ITS99smbmSiZPXTDHVrIAsI5iNt5GK8tJRq21xD58gUHYUs0TVaYZhnUXE8n34ernRCr
pdRKuIK/56Ag35poKS9+igGSPhgXboZy+wSBw0dyP92nuG2TY1bcdlzweC8bBErwDDcA/NLJQdHW
wJGKpMHH6f65i+/rEb2AxTBOldd8uwFWDe4QgqMqPSBDj06r4n/3qh+R+WP38i7aQp6KaEszS6LH
uHusQBMVkBYew/6xjx+l8gHfeGuVSasRYy7QjMvCnufJVhs2NH9klmWNF+lke5CDWbCRPE1gUi+D
qQdkUS0THmr10aocSkDJSOB1xj87Qe86rhR9ouamha7f7ipj66XbEFeIlYlYFj3vdOkvOgG43AL8
FCncMyFOvq0thJomdArry94jpUBVVPhF2jpG2BOszXDbzN8ki9xu+ydwGbdvcbGFJwJuovb2AKhM
DCa1OyQZSP3Ao3TlJEb8uq+Mxw4dCA2ozyLqQZwf0Hi0yBkcyARoZ/D7QCkpuVO98CPSQfbd/Xvl
U9YhX63ilGsf4pgqn/oeuAxnAEgnrQ0N6aCNsy+lg1Xdafx+cQIuIzFJDROchVniu7HCSrXhOPvT
OcRaiAiyi99K9dWE4Sk8FuJ9GR6Ox9sjYJRDqd+b6mNcP1e0oMtHK37KqmfJe/rjXhNfML+NYtf3
XpX2VRpfEF1oikl0AZlexJZI1BvowK7cbVNx4wNZEh0UCILOSaf6xqzS3aK8OwQGtF+U4mes1SdY
rdW1mpT0+15QdNU0kO2WcRhVaD99TnOMQRzboMw0VwtsgHVoENUkpycWsSke4JrE8Xoj5Ydkqxy3
AggEXL0W74aY8bhSbot0o1O3wqnoHVCKIFlmuDLT7lRQ3LvHrHtslafxhJYNvMdQRWF1SJ5rkESc
8Pddi8P9Iff3ioQDxe44uAHonmzX3nv6jWfsI+8waPdjgtDX4xBPdQgIrNU3gD2j9ZqjPZy89PWN
hrdh+JSC8r4rjYdAP4S1a1OSSPAUi3cZdC8A5rdDtkMNG26D7lK03xunjtTiDXwPEjVoV7fiIe7u
jeYRyBTCw1mMYsZ37jEGh8YUFJup3bSNyaCGTZ5PbCWkscXl5CsDU8lbAGP3tJnodgEOJHPRjQMK
DI6fOhb2hvmkQDwmkxcHCmPmj8BmRe+gpp0s6wL9JkHuLt6L7X7U90l/CF2BJoF5GLsDJvCtto+i
fVSDt7o5/sDlIAr3NLwFbfv1CUyd+vzaj7eGpqlQljSMkelIfV4QehkhpWjokgvCQ2vv5QPiX2it
D96e+hk0RzSGsaIittXuZBZrILS4ASOl3hXTHVvWTthUf5eJO6gfXnYD8QOnDdFRzFWRrAcRGdrV
biQ0guJv7kz58N526oGvrMxkHUr0qlaWuYxxmEiWobLY3dLNEZ9kLBAQn4Dx4Y7WEgMOH8sVSFPB
Su5XqGHk1OWWvbaqAQ4Va3NYU57efZOkvSneCnZZ7ZRkK9g/sEaskIU7Yjs1r+jRYFnczwYY9h1k
l3nl9PWz3E+K12Hypvzouh1Ci/8lebwykp2i7Zp2BwPO2/R2V35TMtdXn3M2N8XJaQH6/WIFpm3f
oRu48JCCctDwRcfeBfM3oHp8nNSW9nu9vK2wrKOPu/fVuy4/vIs/hPRqrBsZiKad2rbX8N8GBOV1
020IYfRzWlrp+kuWvRaTP9QoPC8wraKCJeurEXm0klxjQoPQBjQmid0QyTDtrnFlbE+S+6KACvGA
etvba1k8iRaV58e0f5Tjx1a4r1uQFHcIIlnUuRyYMPtn3YZSknk7jJhQgNzilTe5k4J0TRIcQ7a0
lKIbrt/tv67fwNMsGS/GNULCg9txP6NTMd7H8d0AWlC6qepde7xJQLlQtLXBvVrloyQ8ldKL6b1q
1Tdd/xbO/fFtRHLUXXrBK7cEj8Jp8dzZ1CfWVO1NZQUT65iuUgxCoIoLCym3MTl4ksMHj7JwtYeR
BbVDAE/nzdXyjqCpPWycyIcHPy+HFy14ctHBVRT7UDz/xInoNnFqYZJ2w4VcpkahTgRk+FM0iqB4
USWnOgWli/6m+XgYaHs4XbzL00kpYkjXX+8/OKK/FZ4U05DNyWIEnxFgAGcEkqKw6shrQachHozD
SH7yuKmr9THdyAeMQBX03rO9MU63WyEAhnkow5P3mim/HpXXwYCu/JKOz4b6pKoPsf9QSGSzbfoK
p18ql0iDi9w3Inya9QUgAn1RtN9jYZbJ62P5Rkd1eDbLt8T6YXD2Hb/5S8OcaKY1//EWarbw9Dn1
YzADKnkgNwDqjSeNgzBc9ieNg2rBFsw1hP+mWpGAB3AMOWwS0M2cTTFLX9pwMqYDWu9GeDenm07b
AHGw8okWKwyT4kCV3KNvlwJ/ccomdWjVVFPvACgQWqL13pBvLGhfGRINM2r/k06Pbbm9gVT4dvA2
kbTZBHYwrqV404MKlVFf2dTyRqTuKcAhRIDlKQvnRTvP5EehfaAD1Ht3vbonpuozyt/4E/esn61Z
bpR3sGOzKoGKugcZHGe/LcNN262rwR2VvZIduAMakJXsn4a3RAT6SF2zW2SGTRMJeb8wWvbwpmwX
zicS/nQFZXQny+lbo935pIqAT8HRY9l7W3UuxRLCpnkKmxA6iZxHcLPjTSDeqPmNB4BW2hmodTr+
gNerZRfU8vIN2I906gVSg7CkmxDfY1SNuhuY/fvQ/qEOh3S+QY63NugvrFToSPcKPR57M0EBnir5
UTRhbT+g1AQYJgWc/cgcKd875buwEtK70DyUHY9O6idws+dSj4hDvBGJpXukn+ae9TAsc3medytT
/KEkP1T5e0FLontSwqeGN8MEG2jRqvu6wqvYEm+DJTk1We53eJoeMjyO5hT+XpVuBg2GFB1CRHYm
C1/fO8g0E+6H5EFXHhu0d2II6U9h/2R2T3x1asDt+CIoz4L5hIBlK993+kGXbzXkDmgIZQc1gvL+
2HfPCn5+6t3khY6ZSpO4k9DTbQ6H9hB7ey7tyE3C3DdR4Rb2aKfOESxC6eBWURxszuN834owFG3d
utfQ0hnpFUzlKuOEmOxmzYyqaxU/d3jMDM/S3KSyFD+6ll1vUWEyXpLmJWc/TsZlCG0YW0rsgrgx
OuSBoQPPMwTagglTmbygvaWWW3ggEEm1h2q6aa8z8dDTApCeGu3l5QkeF/wY+B8QsGgVyhnw6hta
ha1b6m/YPOx6F+Xrd3RnCkLDzux4Urbnn0DCpibyOtYvfKfOfzGTZ7N/JEaosCvtxFsNVByoZ85l
ZcKRSf+ytpJsdIPE/C6pJ90gr3iUC9QNHgPlMYLO6WQL/uf4AkGmuQ202zK6Nevbknwjt9WbQ0Ef
Od2Ckx27NZtgIq8pO8RJfGTiImxDl1wx30EfMI7ESebcACWHNEa/wTtU1jcRxZMZGXlobKwerUOa
a3Q415Wyjo9rzVp9g85M3zNrt/m4kWcKXRGSFWM+JAuMPpWZ2C9Lbaloq1vEr2YQgMA3QRD1gkmk
/50gqncrCKKk7F2HSM6EHJ0IoFS0fdCjWAbBSUonKtlxS7G7pVh/Q1IHj8uafJnfGawUG5TiUMmH
QT5gEVi/hCe/OjnhNvGYJI/SeJ/Ed7AezE2jriVv1esw49YyEl7itup3mFLb8bgo9UWeL5P8zz49
vFT69Ed/FZ4oqaaw1EGNkJwBSAbUEHFErFH2imlqKysPV+rx5LhBpz4TbPUnoZM2XNWsFrgubRAz
mYBZ78xVHf+Nn74x2dohIgl14o00b3UXO8fILaLZnScswn7iqYKJXawM8bED94YPgAZp2q36Of6Y
ELnRvHrXOYS7MY4r4MLSJNrfaNAf7rXOzeoXa0GGBtGjebMsZ8TaPvrRNAD3F1bwECCLWq61Wpsp
rQvnoVRHMP+atYm0tTZDJf3NNiobvoetIFdp3XkKGeUNQLLsrbZ5jiNbLZ0DvfcXlbAosZeqaCYt
mEbo5mDMkKLs71IiyITcWSvlXQu17fg6WVFSLMUdy3lbDM0SVUmSWwSI+buDPmk9IuSFZKEEXsrB
FLie2aQLXjthfKRx172ZVFK8Xe8845qzeBMpBLwZPQYkhynp9IaJuF65i5YagXGPMiS6xnXucDMz
VM8pozU2xVb6hGwl0o5K+LzNSIjMW3i8x4pO3DO4XexCPYxdrJvoO3jIYU4fks806xlmCtadNRpb
1IB2ibeXb8GTrTDCwu0hxo/YFuo5ap2Ds4iRakf/nBqaMEeOBroNNSCAQ4F105+amBBb1OKQFg6p
r2ojAA5iyIURL7l7w5Eh8ZATUUE6GYeisINpA7qVVff8J/4J2S+cDN/7Nu/a9TMUTbZoa2LtCZsE
wgt6PMwhM8hUcRs1AfhR9+cuC96aPuaaqyQAEP3EbfCbNeiPHABpgz+ut28MJmlz7CchN0nfvOpA
3CYRiaOypV3zWiGMUuQHRtP1icuSHv+YqsNz/s2aNJbckgewSWATpYcj7lAVjtav2nHWJHMkySJx
5aHIhxyfSZt9yvaRJtHQH0Ye4aYBZyvtonBHpSSZejYyPdBgAZXXPhYHKgepvVcp8Kh3rPoa+l/M
RWNN7RcWlbOV7yvXcBAoYjFh1lEim/z2Rouo+KGMrz7LKNuFTobX1yY2sHyAls/tGRfSNSKi2UyJ
dmq2q+YGXfNHLvXDT2OGSxqqeFQCMxr2J3Z4w84DC5e+tvE99Qxu+W287ubPQG9ooqm3HQ7ZlFpa
ZxHSsjyRisxilSLl95DkT/RU+/axcSvq8o6NYVi3oa3v3yW2Ih7y+L4KHyv5CbFOGmndJBsLZwqG
OwRwWsH3Nc+vbWjTeyAvypfBspFWgmMuI8N8Inxj4YSwUizsONCtR4T3BOUhBYSQIg5w1wYHubh1
jIUMmBOzVLpuPsUqu3NhUs1Hp51x9MgPRjtB1NOplS5ECJyuYtDn5pKKeWMuR3FZJsukssMTE8mP
JyYS4lLlbRPcTKy67lb5JfWrflxnKMiQYyC0Mm7l467tduE8D9aYfiAfkw7raFjr+voICp9Y74KO
OQlYNj9GbZ+gg1ffVuFtsUEjzaI0jk9NuOAOlJmvpXdnAa1RVk/RrAjshDEAuC+QRUX2eyrEy6gO
qMv65HRYZKvUIdntf2XdHxWq/v4v382jJ/OGMbh2icV9Yy/NWeIUPw4/Kzwlmlc9f06yxy6RHJTY
quMKF6iNeqdHh5IblDKVKL1furoxy23n0FyhW4OGJ8garsSo5+eHzYhBFIwWadsaj2rz+PKEJeLT
T5/0dR/4S7XcDITYhzZCB6JBn2/ZlBsYx1xsPfnW+84R/X+ELMjUYz5ILizrFeKAUXKA5OTqoEjA
A25uO66zy/YlNRwoRf6bGjsBPfJxsb6ncdO+o6P/71v///xf2f69BVD98z/581uWD2XoB/XZH/95
m/9KgRn9+lXvvuf/Of3V//rRf37+I3/zz9/sfq+/f/rDLK3Dejg0v8rh7lfVJPVpTL7D9JP/3Q//
49fptzwM+a9//O0ta9J6+m1+mKV/+/Oj1c9//A2BqQ/J3/T7//zw5vuRv+fwD8rffv7X96r+x980
+e+qZIAFVlVFogerkAR2v06fiH83QA9bKAtZmiYaJiCzNCvr4B9/k/W/S2AV+AzYgi5LIr4BVdac
PlL/rhpoEZiWKCk63lHm3/713J/m/q938R9pc9xnYVpX04N8rhGJqibKlqXL/Caq59I5KSmsVEVs
1KFytY6zrYLFXTaLQNOcrPYXZUJdqOKkQ0CtqF/MeN8aL20UAb/+o+Osa627o/8YxSk5UncFY3eu
k8I3kyX0BXFQY4ZEWZ0geB9K++NR6vW69DLX8AFrG4Jwr0Kq9UavdpS0BkOdtZmjWzHCzk2BwICc
mUhtZzFM3vaPD2/zz1n7OEtnefz7V2GWLIt550WeuThYndgaYeznLozxrv7DSyioHx3PjB0+cb8e
Sz2r2p0Ppp1V7QS5j47ZQNXTl7VdMI4qHZ9hljfecWZUAup9E8apGDFgQRYB4w81MUs7VnGF8Hvb
KyJHEHunRayC6kgdgcGNxlkF070+OuMRRXzVihy1qmeihFJAi5+VmnCeI+/bj4D0QaQJye3Qe7J9
NGU7SsDwHWkh0KSv6xqX1NJ3LTB0vtK4bfxDzBBCF4IfQ2yt+7B0PCW8Nh+/LVCAloZmqKAtQe8Y
Z3Ovx6nfpoFZuXJounXo26n/6+sZPyNrTBP+cYRzCblQ7WqxSfzCNVOYP1oGEuNeV2r761GmWs+H
duhvo5wtZyKMLHQazzGmSIkj9kaZ7H8+AtsZnJOC3wgiQ583TFqMepT0FhlOV1DPqF3RymdfDyGd
4V5PT/FxjDMoVaJrUXXsAnzuGwcBnQXSnzMgw/VMn3MJrq4gV34PToTLD0909u4TKTQTUWY0dC/m
zUKYVXNhUS+M1ddPdXEYQ5KVKeLA0DybOC+stbzUu8oV1/WqWsSLcoaLw+IqoPzSQlMNdQq1po6R
+llHvA1HfZAFg66wKzop+HgciABtuCG3qFK4iWw6DK53ZQ4vxVHl46jTwvwQR83QFKNgJJ4A1ZyZ
f6Tzfhn9YdqSAzD71biyW0/nxfkyVznKREPSUYTVz5Z5l+dhHIdQnRFlq9GoQLbk0cKWVJNBXtBF
uzWvPd+F4KzAs1ItFcqtxFnx+fnU7thUhWlVbjWT5qkbzdMfeB1Qq1dt7qAzmIoOSJK9dGXRXNrP
uiLTbLNMRVbkswetE0+VvAFAeq7JiG+BVKmv0BUvbjbc1AzDwD1UNE+E4g9vLgv9KMoj3lw7V+b5
PEAejKt++YTpEhX0K1v74vMYIlsA2ppKBPk8jZ6hjrJicdzmySt6EKNWXAmAFxei/tcIJ0OcD48j
jpHZlwmPk2zBRNqVgy0sGbE0y259qmlf7+mLk2comilqQFMU5dQt/TCamgWtGrC1T5tN2irLetnN
Gzgp0Vq40mk7b7SdouIEcsFOHLafpp3NXZi3sR5bHs4YM0wpQ5DRNkVSz05dzwXO4aL9IbvmM/ij
K9vt0kv7MPC5jWhR1q0al0LhSnXleujv6/nV13Yp5FumriuSbJr4FZ3tryEtRamTTvsLptgKj/fV
cFtA7u+W1/bUhQAJOV41UFeUZUkxzgJxnuRjEAyo6leRj6f8dtBilx+9FjEuxPtPw5wdYlblKfkY
ygVLQ5pjNDGDTI2CPY2GN29fblSb2tIW17tDnPPq6LdcWS+Xx+eAZk+DW1HPZjSLI7+JhYDlokOw
oHslaOWilF+scTWqpWMEiLVZhyv7YTpczgKzKtILnhBZuJGdX/SHXE1SXVYqAjMHt5MGdvocfcc3
be3Nqpl/fy0uX3yXHN6qbBJN1Cm5+Xjs9CEbpZF5yDbClanfDWHiDtnq66ea3tTvD/XXIPLnQSRd
SipBIUNOai7+vZUDeqOxid/Wz7g2yMK0bRr1w5XYcvHRCCuSCqqWyH+2TK20FqI8Yf0IcrxQuso2
e+rf0jXc7qWAqU7h61/jnK3TQugrndSrdJNV86Q6eJS6YHIX0qy6//fuCZ9GOwtifat3WhNUMHY1
G/0ernYjDBuObuLYDCp39G9tw78eTz5LdFJNRDo+JnjVprfKU9puoI/YjwmuifWmcHWowg2wx+kY
d8CAule/wbQ8fls+H77B2RrNxDbVTS8qcRlrZnQd5plzdKzvmBfMwvti+fVavXQ1+jjB8rRDP5xI
vZD0dX2MS8IOzsGD3a4woLNV6Mo8HzD022hxZcQLx4PKeW6qsBg1lZTg84i5L5t9Op1LmMfNZUdx
8fy7GUCluL2DlZJLBL/Gfb9wG/s05NmOPPZGGyQW97++63doLWyq+lWtsK2hRzj6z18/4LXnO5vR
cuzV0Oqq2u2GnBLoQ60IV7b6tRGmzz+8s9LKa3/Q2II0wpU6tAUAmF8/wwmFc74IP76ks9MgkcpM
TGUWoboYZoItQbrquBQBv7u2HC6+Gw35YuoqyuSw+vlhxCgxhDpih3fOdO6xxVcxp1//jILeDL3e
uY4woBPfm7Mrjzi9h98e8a+Bz29+dexFve4xi/LieDPspl0GJtYenzDzclLn39rX8ofxztZ9Nkht
okenndbNhieFgHJ0pG9TOlAW9rV5vVCwUT+OdrbktewYHT1FwgtokB/SUEHjtNwLWfuqCcb9lZmc
vvnvM2mKFA4navKJl/pxPY5VIKY9OzpZRWhTzvqlCjbN7VzNwdBAvLL6z6UMpostj/bXcGePZiRe
Zqk+IZq1mdj1OKFX+3KXmEstcMsHrvCz2KncQnb1ZhEf55T1vQD9YqdPZ76Tk85eu9df2pDEMpky
HMqs+GZ+XsPqMZKsbFTJ1cNUBmpgvhRJ9vD1LF96oR/HOHtqserbXpc1nsvUSmcURkTelB56cXKX
q+aVLE+Zftv5K/042lkQ08pjK4dEAco1ECAbrmcAL70CFSpg54Fa7LQO2BO8+iATl74pLb0MVkCD
pEuf4BcV4mOKv9yAI4BgzTMoZCm+lGJe0+/LFzpeM3EUz/JYdQIgyoEYzlN+hxYgaIjVWt/R0JCG
3dcTKF26ISkaKtc6RbspMfr8lmS/zPVQINKYj607kuwVjnW0Efh2dFtxMhclhdW1XX9tzOmtftga
SY6Ov2hQxclyfx0X4dbM5FXfq9cKedLlJfjXw01h9sNAcTbGWtA0ZOIuQrX74yxzBEfETVAMbSqx
nKr64/9yPs9ugqmSJZ7XSNVE4ErQXqfylu9RJwdy4Q5v4b69E+10p1zZB5dfoz51LbjC64py9qSV
2jbjMYBfPRWsssrubtL7dpMvFTyIUOSRQCb86OxrFauLL5LsCLamYWGRezaqXxiBKB770j0CDOCy
7VS1ZfvK7Os5vTAKi5+C35SE6ZZ8dt31pVA79l1OPbYLXFmsnFho3UZSrxzvFxaLiTudoU0Zp4WU
9OfFEuWtUmmWlbmB9U3I/mjDKzybi7/fQGaGLgl9pvOaYtplJcsRacMElMCo4ThelFci1KVSChIH
f40xfYcPC95sjK7NyEpdM3cQr5gLs/Gumx/p1EIQcb9+LZduyZ8Gm97bh8HEXNCLUGawYdFgihZu
pE39bDnDXJ97P1A0uPJ+LtyJPg13FjW62uysljUOnAlsEj47GLV6IqiYqHUaMLtXnu5CwmoCzqcK
RsHfMM5XHTW+wlM6SsBTsVLn8lWjV8wqv0t+HLfWgkMzmXXPPddAVO36K3WHU2L6+ajBJlGnlsiK
o8p3vp9zNYyjuqwy5MpQKfcWY3yXzj3qz5o3QwJtky8SR/w2QOhbVNeyn9/32zS2omLTSPvytzJt
XDShVAdZxpN7i+lAQD6W8vdxZ7oFzUd3SvHM4PXauJeGpT5AuZ1KKoXas/uCECiGUvRe7hbj9xZg
ZOgoKEJ//VZ/34OwLT6McXZfEJSgaYWAaVVNwohkOrnW/S+HOAsjrTWknpAzRGp9Q3qlLr99/QgX
shBFgj2i0Gym1UZA/LzthKYWiqMuYy4uI2y0UDQUgX92ELv9N4PMG2C+0qRXHurC+TKJ61iqbhqm
QQf8/KnG1s9Dk5qzVjtgvGbRPPJcgGUrLD5ITxEedDE0vrYLLryuT6OehbPgWCfHUWdUYakuemTV
F8dZgFuuamfVslqhibT/N6IaLUZZ5V9wMn5vMaVaH2SdeCRLlR1Uw104/jGXdy/AastGQ/uNuu3V
QS+s/U+Dnt0aLDpefRegDIQ21xxdH2DGCHLMyo3xzbSDJT5ymWM9XFlIv2co05MaOHEpKmmmerYZ
0kQUwt7gSTunmxG9YZ1NJavYRclu8fVYv9/TPw91tnwEz+zZ89OkRo8iK0eMRLexclepq9nXI10o
xX0e6mzNiIIh5VKU5i7gXXaHG86sWZdBv5gqN+H1ys301T9Hau4LmMOYtJfU6Qb2eTsmSTf2XmY2
3DG9ReAoG9bKfG8tvE26+Jldic3KVGn7arSzQ9Dvh2OkJYzWwJvwK9NNw8QZpMIxjFmt1tiRhpha
dnYNxErG7lGqIBmk4Vs3mAibYbgK+U1ruZdietIKh9zqtqZU2GkrAuruZvGIv6eROUHXuP3wGOmY
AIUIh5T9lXLwhSj2edrOro5qEMSWWfAg04U1XI4bbw5AjXZZcGXpXVgQ00gWiRvJKCXus3jZin3T
ZiEjdQ6Y07vEzZx0OdVKcfFe69eW3+8vSAfog9GmyaVY4ib+eTnEzdFM1QKUDpSiFSw83MhHp9jL
y2tb6gIeiJEszYC5LdM3Oz8H/DwImrznym8iFt951GbktTxL5qDAI9dfCM0jYm3rYjtsa5Bw/42a
7O/xY/oCFhFaZ4KN8ztKqAXVsW37qRlvro/rqcCQ8LD1TXn9TnJpWoFYiRTDNIm+09kuk/o8KAzF
B/xk6OusQlYMImAfFPNg0Lch9y9JMV1LDVZGXV07haY4+HnPAdT4MPbZnhOCekiroqpo7koE5+IQ
0bIeD8UqmfkQxdwrAez3WDkNZwEE0KhVURH+vIKCcjS9xJcrt1tjBoXGTQ9VxYcN5gyz1EXUcCF5
1mzqxmLcfWWzTHvh90f9a+yzI0Eyyj6oWxLmqfUkLeNFN8fn6urrnDb3b8OwOVRdhXVF9eHzI0bH
KmpKk0KKX+Io0Gvl49HU0Lfy7kLBQkVMM/wrs3rxwWSdHBXNFQ72s0lFVsUcS2+gf9BkKLDDoRN6
uGdxbJe4ZmVRtGiPBW4LQXXlunbxUT8MfDajVZZKZReZpZsJWzl48avazmLfjQTgXigufL12fs9Z
WDofBjsLPlWh1JEZs0uyMhHhMWnw4rGHoPSgFyUcDx2+StDaXw96cb1+GPTswFXr7CgIU+9LQzRc
K+e+bjpJUbuBpzhfj3QhvZ0gU4B/WDoy/cqz5yu9woyqhhQhi6z7rBQmJ+5vvehI7bxE4szKEHmB
XtEpqGTpwd2V0S/O7ofRzx401IpjWuWgz3AHmNelOPPUh2lDGg72w5WNmqeIS6y864pXAOzZ/HpJ
9eoEnIXBo6l22ajwFU6n5gYE/GLqB0Daulq+vXBufp7ss7AX916sHyXGmnoQYugcZ+2ydTpXpSVA
9nkt4Z6++m8x4cPsnsWEozQ2ohB1pStI8s9MgspnHbNZWIQ3X7/Gi5HgwzhnV21gk7IqEHIIcfVK
IcTBwFjJS2319TCXXxVGtyCsMLulnvQ5xsXFUY57C1SLutDm2hLggn3cBkvoBEvlyg6cFt5vU/dh
qLM3ZY2NaQ6KzonhD7hdJNKqA2J7bfNNm+urUc5ekFEWnM4BLyhY9aEtz/x1a2MxMZfn2qnne3XA
KTR+NeDZm5JaZZRMH9+maJXs6QzNuypbGaf6UrBW9XyV/FuPqJMR6SJdC/EcxpVnwtB1rUEos2Ht
vRzJ+yZWtmfXzhEN/WsVrYuR0wCXgAK5KiNR+nmJHBM/k0eTQ8lK0QBtJ4H7bhUgSdj66pXz7/Jy
/DDW2RrRPNWq5FSho+gNOPqFeG7o6i4I020kCNBzgu9Hc+KtVcc/uhoGtO97V+qfFzf4h29wtn6q
MFBzIRMoUYvKrVRI26wnXgZJMft6513cDQZXRDyBTTDpZ4dEWByRWPCAJqkGiqBmhxDwtSPv8qP8
NcTZSaACiAqMlq3gYYwaBLZm5raZXMNzXYxUJqBaEkvQR+f366oA396b+gQq8ZfHtbka19WqXGhX
3svlQP9hnLN9loZSVkUGqx6ZJYQeCidz1D0kPCfaIF+/+PrtXJw6bMAVgwoqXIaztzNIsSDF09sp
qnmkotOsOoKlXlkC1wY5ez9KBQy05eLlepb1sxjr16AwH4kl1pWAcW2c6fMPFfC6C7tIklgHfpo/
F8EIljv+1RlX9QmujXO2eX0lboVjGU616KmP1d0U9OUrnHYWE8A0neUO7n1Xnk25kN6B7JsqG4ZF
FnJeALcspQ2KiuhUY1fTtsVTikik5+uR3bSAjCDaa9hCeX6HlxJ2raOh63bjVUhYYSk3yk9+mSzC
YnTMtsHI1EImSAA6IcSj2wbpJmwG7LYqiPhFhI5uHIY2EK7cTaJg25bis9ILO9Os0RvN/CtX8guz
+fHBTjWWD29NKHShHj0RqLFHsjFAth3bJrCtBh+rrxf7hSoHVdq/5vA0xx+GMoJMGcWGLTzlU9oS
X3kH5vWSjOp/3vlhJFP8/6R9WZOduNLtLyICgRDolWlPtWue7BeiqmwzT2IS/Pq78Dnf6V0UYTp8
3zrc3c4tIWWmMleuhdc4NTCPtAQNDp3CULUU8xEJdvVxAkGOS+3RTU6gE2g2oslK4PpkbHG/lFqv
LdlhB3X9p5bHoCBOXQNa8/XYblhaaTJ9XtfiijVBwIQqitaNLaeZwzKI1g8ltNjC9gh6Pjf2Nx/g
cyBa5B2fVre4bQNgPmFAfm8lRvjvoZdZThihQLKd7FJghLsIgjgodMyDFKAz3zgyK1nPJ+uLMJkG
o1kSnre/c5Dw9Lt1bGOCd4fqpUs3kuG1tADWKJ5UFB0XiKZ/9mB5lEtVJP9d6z+Q4emc7bYgwyvY
6/lT/mNrXvnFZeikmeoYD5p71IMnfpin8Jg0JygKOtk9JD+UfbWjp8LZalKvxTfU8y0AldF2NdgS
BCpIFJNExyUI30B16ie+fs9sywazv/MvTs8cwJan59LaIpoGKhmpaNDmnX11CpiWCzwKys8AKrrs
ffud9ht8+cUgRgxBH4UynLrMd0hapCJojArb+l11oDUz1D9nJZHsagYdxTiwWgWeU47mhaxObN+e
lc3Rld8v7z/9iIVHGElrpWWCVRNua/faPfkgvt7blT+9RC6ErE0HfDOu5fZIK0JHB7qE25O3PSC0
dncxi/m/zVi4i5hERChxgEdK0tsJfc6gTwARKVAKQ2Hmzzd1JT2DOBW6pJj7NFGSWJiy+KAJQ8OY
mEjuu2YCy/9Bgj4XA1DglBs7p+n8PxtcgbMAooORHUx+IMX8Uluesq6wRPRffD+irfqz33OAugZX
ddleRWxxt5zh/N2W3/XS5OK7dqIz0qrAIpu0vmJF6fcj3QiSa5/s0sRyHw3S6q0KE+Bz0Qn30ylx
8tj080ZxYlFuWFv1eJfmFt5djiZRlWxe0X8wC/a/H5JY/2DMUHUAOfHEW1attaQK+kBr52mT7FHz
Yg+4zh3aUf54lfvJgGIAhoE3m22r3+zC6mKFRTFgQzNYZSIEr3jq1Wy3cRLXckPzwsQiSAVdUw1h
RJFgWwRcNzrdp43wzUZoRzMOXOTeu6Amqd2L4r3Omn3QVlvfcY4WX07mxU9Y+Nm2ZqISmpxH9KA5
5ij23NjRIHxCvPxmcyBwzatfLnh2BhexC5WPPLAEwIyh4fclYF0Fhrx6R/yCAK/05gbL1s1bdS//
rG8561p2GWeFjvWhtnnodmAKRp0q97dQF6vR8WJlywyA1kEyljoKA6Owg7t4nwFmAinoEbDzGcm/
GY03dtKav+vFTiZBYxbRXEaaE1Xt52TPU5Wg70CATH3lduu9OR/2r8cESJ75EaN/6aZUkhdR1hkN
UF29O07JriMaSEymg0U3MrdVPwYE//9ZWiwMg1lBq6VIivtIoxA4FucurweboUzhSD2snCDp0o1H
2mpOBfjd/4zOu32xm1RNRIenFdLjzIZ+K2bmgJ+GZu9ctCo8zc9BsAHltPPWtq6eTtMAlo3DuX3p
4NCY6qFqIUuFoOAhPc6NItC1bfaj1td3YWdxy8sgVEc5Z8O/MQop2GivocjiFid0w9wQlJQZUh5A
07fzqjnsfDk4FrDbBO9fU18+qBpzBuulKTT/MNNqx8qPKqqoHVp3G6509T4AaGLpAFFi7mvhWbQx
j1SjRHdxftwEo01cYofe+G3uvKmFHXlbddXV8PCPwSVrwUDytiolHEtdQjYYTEm53PLNK91alN5m
FgZMkQKWvggPCqmG1DJQ5OFTA/GBFJFhcGj1qLd+rw02bd8U+S0OtoCiq7Edin4qBtbmEtMyJTPH
LErjHM13bVcd5uy3PZYHDUBfNNw2bt7aLl6aWgRZLdMA1m6QRgzFr1xEdj4q7p9PxprnurSw2ESL
tbGuB1qD9ya0ICIFBxHkbmripz3fqB5sLWZxy0Td6whu8CIh2UX4ZDX58ee1rBZCLhezOOUQeQ2S
ieLQzSAMwD0wOmOA3WnmlvyzpbVre2FoOcCSSCrrckILNNarFz2wfKTR32mkbRRNV4A4bFYO/b+j
Zi4ezgWyf4MU8PZqrRW2FoLXrKFl6gH6/6HnZN/r5veI0jtVtgcBiaKyaFu7jU2Q/xR9BjWD8CgU
sCIF1qM6qqcgp/ddC9nXlL5LETwFEYQLYxD7BSBvDdv7wai/hV3vc9p/dAN5yC2+sSIyf+Slw7tc
0SJ+JTTvwihRAbP+SG4Ba42A/IweArCK9x7IyHe9h8kVtzuJ85ba72qR59L0Ioo1bT2FQqCBBbAD
4MOjjdFCpCFQn4fepDs/0/8/r++S77VSYxpikhqLzU3fjDu/SjcO4mrogvQccISY3/oKIO5bEcla
QeYxq4ODtAwQABXkGDOCMXYEuEg1e6p+qO5c1/mb5PHC9rLE2XXhMMEFzziO4EhOAm064qmnrSxg
3UX9b4nL8uakKah26GPtSgy0iyDd1R1/FIp24N23v7nW/1haHM6sHdtKMXCtG9YdemY9WQTkdIny
+mczs0/9egf+MbM4iCTp2Mg6HIsWKhIDw8SEBf6Nx6myIHM3bJ2Q1TD5zwmZ+aYukzcjEk3KGdzu
zGaC58suBgATlHfHzWb02odC/gvSA/ArEFVbvLHLNMuVenbwM760im3w1LkC3e/c6QGEAe01ajFO
+3PT7vxZlvt5aXcRJQNixQaP5/3kLLPBCvILr+HXlJf3tRrclaaOsjtEizmokBPMrhnN9N61yUaR
c+2jXv6I+d9f5MhKWw0DQnTjVoU4NrXhZSP6CkbA9xqbruJYbADGtjZ7EU3HjNe9IXFWK2jBRDo5
jI12LSwNECC5lT2uRe7LtS3iqoyqtq1DOO3fXAHfzZfplDvQxTpA7Mjnt1NtK1uhfC1hvTC59C1T
zTpFIrH7XUDhvR0frcfiObA15KqmS1+23t4r26ljDgK8axiaARB6cSf1HI21IJkjrQAQO62c0cQ8
rKaj6bYxDLeymfPkAxAbFkOPeJmKd1pY0bKY0K0B62rUBfuGBvs/O5iV9OTSxDL5nvpei0oL30tV
akgJd07W3IfgH/mzlbXCE2ChIC4ywVxBgLD7fOTbBsPrxgxyAV+gO5NI1AZeTTHQO4g3d9Y7BDAP
GyZXjsUnk4tTz1oAB4Hiw2eCb9FB71OPOwuVBL7LPDGAaPEvYhzm3FARnKnGAEFdHP0KgScVHcr6
v48+uKD03V9iFUEVAy4OEywguvFlLCxjQd7H4BexWkRqy3Ti5KiV0oEiS6Bl3p93ccVVfTK2iAgl
8OWRUs4DD4a0rUqzG1bbI5h8ZfuuRtqGtdVjcrm2RVgQGh0HQDLw9rwhfnWrPhUgO7sl98bd5Ijr
CsqKbvny5xWu3bFLk4uIkASSTDzAlF3d/BhCgD/rwv2zhd+I+0XQ+S+5D97uwIAsDkY0RWoPQv8S
lcHejSo7eU1cxQHX7K488GO/S47F09ZhXLnXBiAUBt6cBCNbS6zGqJmTFQlwTHWWATD2W1sfmAy3
rvVKOIVsDCpZDL0soHQXrjBAKFVFBTDpfxqhDaCktoIBff2oYQRzc1x+LS//ZG9xHAeljQtuARkC
9l48CQq3AVPXXvsBRn30bkK+3XtdcfaYMCIA6oMLygSJ0WfHpRCaF5iYnhvmY+0Qd2ZSyQIX1Lo4
kvJt+gn03I9ic5Zx5VRiDEZDGRejmSCimjO1ixQB9UBdy01sLBIWx2p2rJUbp3JtYZcWFu9FNW8b
pZlgocuug8iEBPbQgnkYoPky2mhMrQwPMrTAcBwBdsZE65IlLyrNNG5CC2CKw0zfVTsxWpCg7W8G
kCVbtuZWu7S7TcEHkNvZWX7buH8rp/ST+UUkyEJVB2gD5i3w4kdOZdkzicQ8Fgra3u250JWr98nc
4rrzuJtbjxWYD0RqY07ZBsV0mm+N9a3dBUyDgXn196wDOtmfjwjg4wSUaFgVhO6BVfGhVpKB/Pts
HDNw7nTpWat30JTa2MuVgIBZABRA59zHZEtEYtKpXVG2oE1qPHEgj+rPBtif0NMO+i59/J2073rk
eIACbZzX9UN0YXnxFc005GTMZ8ImVHgr1W2egtsKn/E2e8ZEuaudYt9CdeXaggrUhp9bWzQY1FE8
RGMCNFiLsFRnsUKMnuD53+QPoE3z41A+9ROoCRX53vL4eWOT50+3CBgcoQLkTcCVfx14NSaeDB0D
FWfjRbcVWBeD/Vw2zIHg/ou6wydTs5u4cDQTEOyhpgDTSszgADeY2CTtBmdjQWtX4nJB8wZfWBFT
Po0lxbvcvIG0DibBoVTn3GZgS5Pw3P+qrbPiQZGcW9CvMgxImi2zsQk8HKYSw+QM7iBXmF4cPMXB
oGYPGol5PFQFUc7WOldyTj5TLmMMCeI9X5o71GiLoch6PBzt4ReAnn4EPn4Uzl+1uaqyWTRaK5F9
sreMTiOJiaQdDubZfO2kS64iJ3uQ+/Cp8iAJuQPC4pqkrrz+F7bXLgUmfmeaZZCifem49IDwkCnC
Wutf2UE9BrvCDz3LjZ+KU39sTyCW3+WoYkHU8c+HaSVwcdQo5lHwmWPmt5+4OEvgadZ5TsBeDFJc
jJpB7qRymAHh1CDeuPZrR0iDDROFtxlRsfCwFZ2mtqSwlAM9UWvIZ5ItE6te/NLG4gtamO6NqzlY
QBgIV8MLE0eHBG8LqTQMMlcVuHm2NnDtMl6aXCRtEJYatNDCsjIUNocA8kEBsGN8k51q9TJcbN+8
vRcfqonyIdfneY3wLXvsH2cYr+ViLHVy5gv4d7gqDBthaRY4y7jOF3uZlnmlBFxUyA4h26p5iIhe
fAisA5JRF8iDrds+/31LN40+HAcnItW/cqSxIUtlZA7V79cKdVJveuEetYnTPWqnaKMWsNYX55fW
FquTahlrcQBr08ecxcxNOQgoetG+uNsefll7iWGwCfPDOpJ7Q+WLBLRKMy1OVFhzRwxjE0wtKx6/
NrzOBZzB56669ZZYu2wApMzUTBiNhF/5fFqGWpnaFLTTEGV8m/rc1ox463utHUiglTgQxHBZiAuf
TZQJ6ZQ+BzCN7srr+J565W5GK6klMtDE+zvoHcccNkBwFgPL8O/Lf3EDet5aTaab/xlol4+Fbx3Q
iL9BVQAlduWw1Uhde2h+sre4cWBnaDokMRUgGnDH8ySYX/40PfUVrhgRz/KKn4b7Z2+8eiwv17jY
1AFNwAmJzGwzR2IPeiHF6Z3WwiX/N8SLa84LpTATPX7cO9zyz98wx82PohxZLys10JzUKmS+ocQk
sr/JwcBpgYcthygqWTKtWrHAYR2s2i2uoKkLvqTWRof6MNPOJRtX++vRN1WGGVAIBOAfAAj9vKag
pEFWKcAqVjF7F2kGoGKwBWr7um+fbSy8B6nUojMxkOhqgepJ/a0ngGX0m4ne1+D82czi87RaRmlv
zJxFV8pD9UjfsugKwmA4EZqvtgfM1wBedlTcTYbM1fWB6p/puGYMD5PPe9iMoDmxUpDxsHN6PbnB
M4Ve1vd4J53JA2rBeKI1Rs7/AjyE9c402wRUTQBmLNYbRpOiGwJmpS9drdxhRPkn2GTxqCWFBwx/
XNhbzcnV03JhcnHJh6Gp6mQC3UrT/Bgx/GBMrxtX+msb6POiFle6scJwDCMsqvEScJTNzw9Uj07b
j48V5wFL+GgU0zcahtwWXy1uijzSAgBI446+GoN4HnFKz2BWCpzRKhMn7kh6ja71ZOeGtjOmHuQF
wyxeNN3+ec0roOX5l+AC4oUJXpll+GGdUMyOYEYhusIsP7wXhvtsYpc7dmhBWQadoQPoVogndlAC
PTA0FdL3P/+ElWT+809YPHDTttRTQ5pzH0P9BeVdD7x3eWrz+9a0/1NKlvBCuxD4Ijx1nQ3ra8dq
FhjgSK7RlaOLgF+nQzBMIaz/Znz5MPBiinwD0pueZWOe8kEJ94G3YXPNW4C8Z1ZPUEH8oi5iPhmC
tlZy2JxZ6nFtrwio1sfKxtV9VN151qt4inbjbsPs15cLTKEyOospQF1neWnzoB4TXsIsBEHdqHeY
02O+8Ejh3rMTv8sfe0d68yQH2ZweWV8xEL0mEOEcWO3PbmrSWGxq8X9XHDn5nSTOTB80d8eK82ir
/4ZB6GueOq/3H6ML389LZWDm/GlnzNrkorF7hmYTPHIGiQO20dxcvdOX1pYuUbcKa4xg7ffMqh05
osA1ghoaijRMtbcUOBCJt9a38Ih5WQRNE1uFm1WSQgqLZPmxMeJpcsA+R1o77zPyZkUx5iK7lHkD
VSDBnTmsASY+Gfc5ZVdmw5G41zp3Qm30lTI33FoPiKOUZDjETV4dUqO/1psR0qjGiTfipmojX6MZ
Jputm7iFc6KDCY3n8BvpOXXgvHK7mZo3PZMPPCa+OXVeVQI9HibSyfr2pMR9Y2tJfq01NLWlCmkk
OmGMR2g3FgVMMxbjyTCz2A3TYADMD88aQfqzmUPrUECbJ6LsJsJfqjQQsa3HEPCN7AcTUDQ0AM3R
IaKdQqqyaLOnxNJ32tScY8V0C0muYmv0pBx+JAHKnzxQTxpN3qesLOd86r5I2gPhxa4pMsiQq24Q
gEY7iOh7rABeTVn7VFrlc2J0Kh7fxkuUdM9GbT7wYHisB341mrGvdgP4m2QpMCDVQ0RUv22MbrCV
NH1PghywzNCCvl9e+V04+QRakwppXg0tPhhdczNYIyTIGLsLUVxDHsmOEyn3zQiNuUBT812raPtB
Te9kxG/QDziRsodeKMj3omIP7ih+pZD+KmjiX3jB7GiWPOYEooIQP4ogNK2kuPKtdgwK6xnqB494
3EMCWUadZ474fDpJTrxjL8HInhhvz8E0vmpTGjpBxu6jLHIKHZwcccAwXRtat6AgO2jdSHdVoCi2
7MYfYugqDww1NzEZruD5dnwqLFsOobIr63A8M0l/jk1/pcR6Agks7bYV9KgYaekZlXxkZUhtrRq9
UmXXpjRvxrrAyWygraw8a631IAL9V6/r1lUo+zcpcgIIL9uNOEq2XtZPlgjeTAP6zPlwxzpACmg1
PkQSZcp23E1JMCFXkPcJ1yenMRXNbRNF+ilEwoVVnLs21W0RBp3p1lGXY8asVMqdNablvopMSKH2
P0ACeGXp6U3PCy9KlSMmt3uI4EL9NCqYncfFD94n902Sviukvqt5wR2lHp1aFTck1D6yghO7Nek5
qNprpSlelBjPZSV6k8Z4wxt+p7T8pE4G5N7B6KbFOFPVN7MDs/TUJ/lO8siVOmpdSQYeU1mDxzQr
9ip0bqURg3tdRCgq9pAcQ3XgyCzloRfhFSiBELVRSnXGrukdPByeRChesjqAjC/UizlUQCFk1Y8M
AIyoeBx4+ayHxQ+qF3s9yyDnaaBjrRHb7NUHVavL2zbL6HWQ18m9yQvlNQ5I6FfWsFf0vLcl76N7
UYUeoDS3WVT0p5YNkGanD3A4Lrj+XtBm/zYWUDpmam3LkfuGfC4NDAJjmvauNfdZWd9WfSggBJIY
djsyr4GuraiSe1kZT0kPAEWhiQlapPqzGvY/u2oooRPMsvuGyUMlSh8zD36XGrsJDelbAh7KzkSx
vC8Bd0nNzO6m4pHxZ2lCwDwI7sa2ucd/CPnPwVFixVagYWqy4gFoA+ie14pD4qJ+EE1T20YxFTe5
pp2tInKb2PQwCul207hTjOdpei1UUJrxtvdV4MsrNTIdCHwp0L4ewf5HEGh09M4k0N8Gd/R8tMu6
dEYVeA0GbXdLZqFXVL/0aWgPtIkcrUpKV9RVgNksbXIrS4WeQNRBdrablY5n7HxcQZszqmO/sSJH
TvTNUEvNyaD8OHWqrRTKDhrOitI53BR2X8kDl4qDK9SiKZM5hcq7nRYFQDyUmJjnhQZXJF9ErOLQ
G3dNXaNTNOofevELf+VrxMdHzoaXlHaPDNP1oqg/uontAmHodsP5VQruOscwA9UJeG04MZQfJavf
Oxq/iQB6oRoPUYilhYMJ+iMg3G+UNc2e5NGvmoL8S6+cCK6CFoiWGs/AGs12CANXugohcP2XguEW
J00szyz7u4mHD2ECQTWldPriTm2+GcZVA9nOHCKhBqJKrtujEYJaaDrree4LNEZjDbncMMb4aK1d
yfEhoecxz5yBM6dJwXNWyfyQJFOPANVcd4BKlx3oNDLwISvhwQKGZE9x7KIJEpSQeyZxF9oqVOWH
76xKHaHgyVU8D2N0KEfQwweTB847v4EiaRGaNrKej1rK9FBMqU1pZdy3DBmXIAoUoMMPjkIT6j3q
4HR68R4UyXOXiKfUsNBfSdxinL+a6ose1M/Kkw7F1DoPbHPgJ2h8eYYijkV/Dz5IV2uMJ22MbsRc
RGXG7QAFXDOIa7uk11ALV0m373LjWc0nW/Ro/yHkdvBX/Iq372mnOgky/DrBeK3M1VMIWtUckKkW
YpdqeCTNdxp0h4mkjzSFKlXUxo5srlr5y2CHADrMNBy+qx2KxCqVhzo2O1tFnRW8tzelNdls+lb1
7Q1rhsck0255krqYCz0UsrCVIbCzhjkJg4Z41ThkSndjGDoyUG2qsdte5DtTgabuNHPfgYNeHZ0i
vI9DrCCzdg2AGUrRYyWT32q6pyb3YdQdeD65Jv64jj4048kamvcQ0dLuNHHKoSYtGKj5MGBTprrX
pVACDphll+A7dmiKw4fzjj4JBKScLE3ORWUdGggwV3m2R6MXMrmWcNpSeVM0eOLGjD6StHuICtLY
aWrqNlPpnUX4T8MsKq8xtXZnlIrqGmRebWDabcGhL40Yc2sO9VPN+Y3Rh88YGrXDGG3ErpP2ZBa3
LTevo47f65J+h8TIqxGrfh8OCGIDnMiHgMasKKhnDFBOp/UdiiheGCpPheh/mEGDbAY0e7DHdzzO
/chIPLBs+haJzi1ysl5hXjEyJ8qpbVb5L6tnT4WChyYmdp/jSRR7I2fPUWPtMz7YNUMnRVeBz+v3
4HP0ScndWuF73rXPUm/3jc7AG849BnL0XTYO52JqvndT4mL47AUUUV7VR44yVA8gDwUw1QQxQ5vD
SSjpQRm0U9unZ7Wc1bOltGXZvmgEYtL1RN1xAM7MAq27M/IG/fNBWv5g0FuDI0RYCURz9aSC3Ln6
YQYKZOUFe6Tq0NsTNMF5lF7zIHzqdaR20lQ+Rose83h4UUb6TDJ5NQzg3zLkTtOze5VxP+yS61jp
jmRCfa2coORlBVfjZOGzyNxG2R0qPOKQUsuNaE48hNXemWSU+6C5hz9OMn0P/G2Bl3N8FVnRiHS7
28VmdNbEsCMT7d2EJfesDj3ktPddUri9afiSYdyKJLtkSOyB6i7GDCB2G6DHChC0jCJnSKcHkqo3
dBDXTA9ftaI6KbI9lSlm3nIghEaK+V04TD8bkh0r+weei8wuauobGd+BlHLXGVBL6s0GFGQp2FJl
5I/qhDoY2rllWD+iaiVPo6hTnybsZyHY1ZiLm2Qq72LQVcoseYJwF7GRl7+LXP3Jp2GfaMlZKWM3
nhqB8kCFIdvKC+vKG5ow2lGq4uFexw9KqXk9bgEtu28C19TBOyDcVRpGAGg/3pRcL13odCIF0K4s
FDa9ho2QJWh9xQjumz5/Gyh5niT0wg0GJs0Gn8cWOsKgpTC3zwxH19LrnghmJ7l0dUPuoYsDtFZd
mT6KpyBBDMNXnWGC1WBdao9EF7YeKfFOSD1xQnMwXUPrcgyFcXVvRul3WSAYyFEDBLzRJ/yEcHIH
GSePE5J6MGsMxklVQ2LTvr7JdXrmbfphFkqIIEMPko6uKMxdhHzFNhRLt62mPdcM4ygMQrOYUfFx
MW/1YtwxtWvsjFuP2lg8KjQq7Vh25tGKgCWoI18xE/B6lWpjm+YwnnJ1AjGnYlBnMBQMcSb8XUxD
WdtD07xGpMKJRLIp2vaxCVPpYuAaEYCUATaMgOB1xJFFpk98iTgVSvaYRdhWhB04aWbWaIApjx1p
rxvSXEHK7rtVQxAdpCLzGxFzFKI3FCcczBtJIm9k+hFw05OiN/u2qnwqxUmP+QHvAD8zwqt5kCI0
CfS2ZQqnITBXXjHrUR+zxiur4S2hSmmjN4baTmzcEnXK7Ii0CRRRIdOggXpg9mOBBIFklZ9lmr+b
oNE4q9V4rAxw53GOEK3idtlxxd8MEWg+MyNxlbT591RP3wZlslwiul+pHjxbsh/AjEXKHJukQ4J1
pAEUrSv+jJH1e5FMjwajLwM1gIUmvWy9QmaALVpj4oVRfJo6jNGaZeVGLf1Ry3dSIGqDkAmuXE3o
fRqr2rHLOhUyEhV1ikCljuzb1q1bmnucKLlbZ4aXd8VRdqixKEXmmnpyKgHigM5WjSGigcLfqVrj
6IA7uRErr9DF9Yui2RkseiAxECyp/Gj6zps6A+4tgesvmiTfh2H5rJlgNbChTT18DJF1DkUNb9hi
9lb25n7UeTpzT3tar4eOSMwHmajPbdU6daLcdazw+hjI64jHvTPz6O1EgxAVxHgrFumDSos7xFrw
xxR6bgfI+6puvJaleU4YmkaWhRtG/RHqADYIHpFYtXjGDeRxZlLUQBboZIF6oyr0lxGQU5EWnqVH
RxNSyg99wD8yKNrYmNII8ay3KNx4elMoeWgryAB/6SF7Qzy4CuNswO2O+nvM+8Pn4V4M6XfSSs2z
4syjQ7AbjKawASSv4d7HwFNTjhEZYLrtdGA/SKXTQyb0Dw1hU1QdHrVIvIWmg2N8Mk/JhOGZnmOs
BvSFdlaZT6jZvFZa9IjJ8WyX9OV3SH9ei1rkUOmlKN2U7S044HMQcU1ntVV/iVrX3TzDcRwkiieh
SE4xk1dm1mb7QMb9vtTCH73WEm/SIBWCYKzaQ1Heawp9EgXqLzkIs2xND27qOlbtbuxiu9a7H2NM
XTXgzyVX7oZO6q7Q6hFlkcx0IxmgEIuWE1rXmXQAjNrHKsoFjWEhIZTZaGcJvUvL4CEYQbmoT2B8
hEQJiMEhLor/x2LIVpo3NWF4WjXdblIDnwMnaVtdHkPfJ3vP9AocXVqwJ2H5EAXpt17BmJTUmyMf
EkxdWnoDmv9yBjZU73hrp3Zi5sxWVCF3OIg7KpUDdJKek9C8aqbxMMhub4EiX8Hk1inXzA+Sq8qe
t5Wwi5Tg8M98YF2cvYMzI3P13nypRHpXVy1zdDp8pyX8YB0gmHSNAuohDER5GkMtRVY1+AjrBCKl
nf5IlD71iqTRbL0LdDtK9dpLKM7XUAYAFox+bGknSvIGmb+5E7Tf5UgkAVvfG3F2wtm5BkYV8iBl
XcO3NBOqCQT0xAot8Geh7gQkr4DYZrHdyYB5mRI+mVxeKRr+1oY9lVrzro7tHS8tL221VzC3H/qo
fwcn8RG581lYamXzAYkExJI/WqHdm/30mvTYPT3nDG+vYa8mzc2UUGF3oUntzgJwB2S/4DiP+jdW
BQ8iBpOgAj1ynxbKAxAbqh3K6Q7AjerAs6S2aU5v2659t/LmLtaFzwXDGJBO7/sWvlZkibT1QfkI
YgbPHPsVaw5Br7isQq+5yvsrztoadWDyMSbdnEkXiTs04kpmeJAJhvXTrroNigKCdgwsrQ0ZFE+M
HMCNrj2rIag+IwoECki+kNWX5xgZ9a4r830NOqJJrd7g+91hSveT0R81PoK3J4pf08m6L7mxz6fg
Ru2Uu5whPZEt3nZ62T7HWfkQMPNcJkL1eTy9kT5+xVe5CdviPY7R1iqkOnpZa/kBo5OXVYQ5Y2vp
rmKRn/jjyCV5cBBaDworM0IZFmkrBKuFg9v/ONNDOMGgdXaYt2chzSfQUGl3AbWA3+1Ya9NSQYs1
a2Kvqq3CRm57NJQ281KW+QxFk8jo4DDz6wpES5IpOpix2nu9Q40uiQDwRG91PGQJudW6aM/i0Z3M
ComdfrJwW/xo0F6Klu71Tn8YQhxIHZQUrPbCjIU7JHW/Ro4qWw6nb03Wu9ar0U0s2xcDNR0epw+l
WdMjlCPPFqWJr+Yo35QkO/DWOKIZ/Q1ogpcsriIb9WAf/bLmVQO/X9dkj/D+H3WPd2OjtYWXTzk/
gKY8P6Uaynyg/SiQQLJjSyHDxS08B6f4rWQmJMAa80VgjNMZhDBdlpAGFdLhSaoc9OUd6jlJgf+a
iOScRWrppWoyelBsRoEksSxPi4vYSfD7+5Jmp3FAKpcLpT9mA3/r++RJJ1CRKaIB+U2rvWeoHyDp
hPJdHUV7cAGjdNPXT3FuxQ9Wx3HBA/LMqq544l2TuAEZJr+IkfJq+ggwaMmmcysyckOTzFNriO9Y
cB5eLborKxeaLfICatFtE/oM75jr/8fZmTXHjSxZ+q9cq+dBd2AHxvq22eTOfRFTIvUCY1ESlsC+
BYBfP1+k6nZLWTKxreuhJJG5AIEI9+PHj7uPefaxSZ1t3cmHUsaX4RgVaxth9dCW64IUMadu1YSu
uYrCHkOcG3xe3Oy6sL9VNvxqYD4vef9YmM6tazWHzoeLjlJG3XtbK28u+qG9qNDcRvaNRmxOUny0
83Hjm/NOlepxzpvdlDq3wTzs6Ha88ZrxIav6g2P/iRskaCde8rpt4Cxr12LyIbGM4xVrLzGJtGea
pDGjuYDqycyXJMq+Cn+Bq6vvx4wuuC6DZuLxGDTEssL+0Ij+0q+MK7Ppru0ZqMdyrMci3jKMauPJ
4ZCaw+0YNqvQqR9r06VEZSFkw1WVMsdUtSuzmkYUhDL9mNZ+eGCLzRuf5j+3KunljB1JdXDTLoh+
S3+GjpGNBjfDNHHUprx56J2Sw63asn1XmfvLBN4PWZ6zrG1VuXMqdXknyegNtebGHeOlyLuMW5U9
ujQEKffvKqD+LlT9ObOk010/CFziyRLNbFBOJy6tNZ3I99z9XjcBlB/e1f++911nycIebiBT/8or
pYfyTqvwtYg7e3ivjPQXdfs/39dZKrYy3dY19HfpMb/zLSMbbp1TR5D/wQzAX5Si//xlZ0nwvBvI
rOicYHaRHuxDtHnTUy8owX4v3fpOnuy8qKCY//W0dB7Q0CN0kpWeIlrROH7+868H9u9v0/+Nv1b3
34Vw3X/+B/9+q+q5TeOkP/vnf97VX8sPffv1a3/zWv+Hfut/vfQ/f/4n7/zrkzev/etP/9iWfdrP
D8PXdn782g15f/pOrkG/8n/6y398PX3K01x//ecfb9VQ9vrT4rQq//jrVxdf/vmHTmb++48f/9fv
bl8L3vb/hq5vX/P09fwtX1+7nje74b+ZgHFQv09xFh3z//iHYlAwvzGtfwtpkYViiU6I2APOSVm1
ffLPPwzeQ/rbDXX1fugGFDL+8Y+uGk6/c+x/ozMUU5dcFwkSmXnrj39d3E/r/9/P4x8lcTQ9mvpO
f+vPiW8qgQJKbfkm1NCujazv7LjabjX7KmvNo9O5Wyd1L0WfHqRUz5Wg/W567Uft1yBNzbWaKtjn
+JPs5mPQeRdBzJ++d0Fb1gsRjM+qdS87Fd1UjXctWu8iFtlR+slVxYxTyPnDEmTbLlW7WLqXMud1
AYRA7DmXKq32KlFU2gYH1UYvsnAvgmLcQYRcdq1zRQuXexVOK2dSD53pXElR33e53KrZuQx65yo0
9VRFsgCe+xjMvF6GN9LLtk6oNjKu7/WXxY677Rjnqi9MBuOOWHFfteldRYGtmNVOtYrgjs9fkgOR
NOmM8r5asifGmPF3/s31xA6TFEblXVd9uY/HeVlVvnsdGFG1Eot91U3ZttIU3JKlh9bW3iFL73wu
EDklgJ8PisKbMfGujQbY1w5rhEuXskesacmnMlYP2ZwclK02VaQemNey1u8FDd5kbv+prcfLTpT3
rV3dy5ibrNwLRy0LjGZyF6TAAQblPo22fBrLap9J74Jv53Id4+WH7f3XDvpxx5zq5f9b4coGsSl6
oGMx7QoFzX1PkpUf7LthEZTNs+8cq6h8Uyp/0msomT8konEXpKyvzRqSczv9KfiZ4lmWLIEGLim3
znNTSXioOv5eKTRLPKs2e9K3qi++zafjIqv70tbLXO1FievmPXaU3Bm5fPr9/XBeflTs6vsxcdsQ
X4LTqKvPf/ZXo03wCFg0j7JIDypQm3jJn5xmYj86VGKHX6rcu9b3oveW4xovjuT6ewefHhzENL0G
g3uxVONza7qP5RSna8NL7qpmWNtu+Y5MJdRO5ufFxzKYul2DnhKDYOTnizVqrxdWFplHlcJVKjGI
Z31ms3l4XmSrdpJxVKt2GJ5FIDxC67bbBTbpHMdLPiuvRXetScvOIe/UZS7Ne5K0h2yo410MX7PK
R+sTc8LLrT/qmsRc9itVp+FKNCRK7TAOV/bIAiheWnUNAf6clYTPy6ucc166ZGQPeuubKJSxYqAE
z3conZUzBPaaKPijExkvoi1odZj7IQZl9j47UsKwSmM5dC3HV6T+RjmEJcHERziCdweGcyEM6MI4
hJcPQppIVWH+1hXTaxdMNMlM5lcnkeXanuPPgVXei9lNb1M7WfbLBDdhZOVb6QMg6+loeFx9Ggv2
oXyiSGdcha/fP7uNPpZN+VYHw03eqGy7SA4wjZBuxJSS2YswAZzeQNUVNCyXzPTmckUFW4JCwwvX
FXNBNio1833VwbE1ablRbvakrKy77KLsc1awRm7/nA5le+hk5a1+v4v/ZsbZxYwBRC8aUh9k20Lv
8h9O5Vh7UTmHhjjGA5Yui7505KC6iNGti/bb3rW2lKpySElE6yocHqosuXOk2hg1gHCEgMX6tVi/
31/XmYZOny4ie2a3eibNW33qTn++rrKwUkrH2+/XJezxORZMhxncS2e0vsUulr9LsV/TsctCYgEs
9mRfOYkRsAOCmzZND0YVHuhwufWN5ODzQsS+d7+/yF8sHhXalHQw0kZXdIZnPtAvGJqVLqk4BjZm
q1DMvZ0enCS7c+LiKTaJKlPjI525b0RIMmxwtqJlP3B9xoCFt91H6JMd7N87NZK/WDyX6ngeJgcd
Fd754o2TYxACLcPputD6H6TI8xVdRR6l7V5JlydahIcuJjkmU5yeUkfH49GayA6qjvyvyyVW6sEO
k5asV782Mu96dN5bv1N3g5+tEo0PqEqD1vS1sv1s/bIlqkzZL+2R3OS1qsEIigKnqtpr16vIiclF
Pcc5LjcPD3ojakygXa5wcQ10SGM0LH+ycS33grj0ENu4/sC+KnHRZYILUOV9iTnOuvCmZYyUXTuX
cCMr/XOjZ+Mq9xEC7+L3+8I6a6Ckdy/DfxBgg9sskJhzFl/4sWXSQSusjmqxlpW2jJvGrbvLqqre
WkN9qZG8XI9JM1/A+4m1HPSo5OiLmCEmpYEpVrEQ2yxMU6BBIjeyViSCgrlbV338qYqMjy3mY5WF
AYRO/Al6ytnKcDqqeSovWxNGaFyMl5PliRi9YCdygjTzXrsIeOLGd0nbvxizveu7djsuZrZWmfiG
vz06UbkHVznsC9FvKsuEojEj0lUcd3J6nCjIgZUYcQYV1bnruMVvxd3ECO45yDadn1c7sWACY0Q5
l7HB/hEOJL8M5tcgLpZ9FZbzVtXkqR0Lt+KMWOp4EPZG9nm8w8Lx2qlL9sGomg9VXWTMHuDjunqG
9QIkxSlGvu2r+3E52fhuwpmQgwAH5JGiAVcyN6t20Yvj1BNKCjIkpZuEK43EeCblRgqDvnOzNd52
JB6quHwTc/BFJstr5/On4d8I6cUb7XdEXd07RhleymR8pu0Esv1lPCqXq9K7yq/bYC+WmrUvqnFd
kfvcBxOQqptwNp1f3FMUHW+oMUvW3cxdVBbr0Sm+P7bJp8dRhLkq/C/VlJfrIDOdXVyby0r2w7Oy
cxygwp6RByA92yv626RgyATqGFr9tcp5ENKJGdDqxXeqwMdVYfZkgyhWoiq4sBBXXOWI+GRY3ne0
hoX49hniN2sE0PDJquI70BFSGxrzOX7Ng85S3hVbJW5xACbPFfvO4wLskM8le5St2m55XU4pTI0e
jUh8G2fxTXRk0336ba+FBVPeMZdxPYbJXb8kA1exMG8yjT+Tifwog7xfGXX8ucxnsVvaxN9kKYsj
x3ZcG9My7JUE4QNEELPOY3kp5jFBFxQc/HCmnVDAE11U+CWz59c2cR9xCCBqmy+thuTzkmrskWJv
3Sie1wv099aJq7cRoHzDiNQQqRw7qOwWexMUGESfceTd4j2KmoOCCq05oCWJ7uLSQh6nKKJbME1B
mhyWSc0USkVRt6Xz65us4pS4h+UNEnabioaH2GahuhFk9B3P+5xDvIZYL0N4sxg1WyQwbWC6+U3N
7rD3e9Jo+sYW37laFiCM7Uxi93tjdCYF/26LqBti6CwdLR06ppx5UqsXDbrF6hgMbHEvWscOGLpx
L+PSv5Y1ARn4tIq967hld0pbb3DiCzPbtkRdSFS3JZm3DCBrRO/NsjhplH/2ABSEWSBpPCiTQKwz
EA00t80psaoj3OIei3/j5NODRlutn5H+xoJPeC4Ru1c6jIzLCTEI2yewvAs1Jp8doNt3qI0vyKr7
IHYeA+Qe2hd0UMVSlvdB7V7EU7mv5mmlfUZFeFC43v1cNeT5AuSgzmMXgRNlhTOZYbZYE9+jM63D
LXvlfkzTOzscH37/XE5tqf526zwRi/GNuvr0jBcqkykVWlZy1NtQFSAbywUgiNc44k7RBnVVeHOK
dVqcH8+IeYkXgUoOjuLxWHDfAAkf4FESOBtGuadrwk1JHjILGMLAe5eOXUU89fvrPlUQnV83AzOo
JreELlQ8209GPNqdFGV1xPZkwIVUbmzDSNanJ6VMkw67HaciNkoszyK31ThZt/TZaO70zQGE35iq
Vq7FMh8FPdZQC1qYtlA+6WDhEDSoXsW4yLWgGItPwWAw1XhLVg2TxpyhdSCDL06yfIM/oDVqrR54
uME2tKeKNL3URHAyr4lpADoekp5KwAwE2NieYy+K4EaUgbmSLVbEGcr6luaGNBgQGKCC8oGVk03w
yi3WuWyMjzoMdnzC9xNsH922vg0U+0955reTh82jL35KxOEvSXppsF4X78O5U3nY+YrbpkuLBD+0
KBE6w+htLovGrv3iiApsF6fAJAeapOMsFO5VTOUy/uYgbKJQVb4FHmQAKWS9g6ogIRXELtJQiOzU
WtTEImG2FQbnomELSc5GQuOksicexIV0Y3mfUWjtj+GNpiGyMrzR9AKPbO+z9+wINJFVe73fNKA+
gSkAZpUZL0YPSCzcrZGFh5KD9n4YawXnrBPAynV9fk6ZIATY+VJk9ijiKDPzY2cRGPmYbEPxXOMU
Wj5mjuVOxACVKrHJOzru9Ql+SbW8xopt6td4Lgtdjb0Ub4qOcUipLKbHD8pjjixQR4UzyZwUTgq1
yFpOMTmr3iacaFg7OuY9tM78arjjQ8dIgvUYyCecFr2MOsV27dUx69iSMpY3k0P+tCTvt+oiQpS2
vs8MfBda7Gtbim+VEX/OTHU0a7Ls7aAmZJNFs8cyEaj6hCrORDSeFHAKadmhvTYc9VUHyEHHmVDM
x/6sFEAhUC2iuCA0KD01veYlMJDliaofrro8H745gym2YtZ0WMr/VCC+xQAVYGPfX7pW161FCDZT
nQRXxYC+SuLfhcfdKOZX7eI2VHfSBFo3/KgjlhULqIwR9ZxvkYWam/FtlKZyrAioY0+oI0SCDe6L
untV4GyVKcMvaME+dKDcAD8Zq+KtouRurYTRbbsoKTdOYpeboPH/DDKOd+f4Xzrgw1rygFZ6kzo0
Wd9RlAFEEDw8aYIxq9C5DrzxCBzSvUkBriacFrlN4npBcK0Roh2KBREsJxWSUCbBF6PX4AoHJxMF
CxV027jPnk62/zvGoQnBqkT7Qbo6ehFFeX+iFOIqu6tGfhV7bJvIue4kIURrN+M6EKB3QbPetdNh
JYKFbeGU/K3yi7e4yt9U2rBUHEGpcZXsuWIdZDmx8WJX6R12ExmjSURtAh1Opigmz34vzChbLXCO
JRnE+xZcaljaJE3E4QuAglv71iIZZgf4X9DSfmtnbQwDHt+Sx0yhyKNkzXOS68zCsmUNQCN2WIUs
ZIPOkDIOUrZtV3YO+J/GEnF0IyNKlEQ2PjuarwmKIkcvFdzYg3wyZuNjpp/eYgD5HN0ruhMj2dAh
p0Fe4j0SNpTrJRtpo1SwjzJHMn4wLuW3JW2Gl1hwNX6hbXrMylWFNtA9yN3JjRfZANhkgTkWZgqd
1HMPgcEeSPh5NfIcRl6ZtWBTGxpoRIrEQCpciyp6mCZ9YzmAdqHa70XV+bwmAzuvR3t80ISxneMb
NFLM5m66tumHiMB1GTdLLMwNwFnn40Fp6GWPyoR/1tYjqPlk3yf2agO9lWzCkdI2XjrpPRqN0RxK
mRjoU5AO0aQzBh/E8u209WAyj7Fkp3RJTz6e5a9S1nLJufXTwhguW7Jz8CBxwi9aWEIj4/UaXqBp
QFMzZ+nWDqGHAQXUWdUg6ep+yZbXrITZnLAoMSJXpH/9tGpDHklZNs3m/7Re1bTSoUJHmjyFqmCT
CeqAN5K8ImGCQQi3WOND20pQa02Ib2Uj8Ii99Ht4YP/KQgc0uHCES8tvzzuDNW3TS5B0mB/jVLN6
UNKVmd5pTp0atkvNy0rx5DPUVG8ukQPsiPs7IbdxlN7pPysBNK2Nj5rqDSrwPRPUNH8iyAPEHVFt
g1wMNCpxS2Lk5MOryAyKGOJCyuCmawK4g+hFHx/bwdydcFwUvMNQ/SrGd0NXBFBAulrXO4euCGPk
nHr58UTRU0GAscufgtgHpHmPQU8CAVE8NB/utavvUWeRgXAfla6HWr6z2wTo68ojCKTZ1ZVyTybA
vXbG6RWiCJ/KwVzwx8X4rAmsLqRr8NJ8GgNn+z7K+CUeDX19Oz5IE/3Sz3HCuGTSmFTLDoKNUB6H
QWnwBrmS1PcnfhsGjpauF04AmtCcPUgDEnkbG+RfMsiupT+Z4lNCA7Adh8SlFQ8Ffr71nCu/gYQB
pP9+w521Ij7FN8QQwqWZG62IPefsORitr0wDyeJ3Eom8AgmpS72JZAeZDHYPcgKDCvwcxAfC0itq
eq6Iv65thq/p3MAYuO80Sf1VzOVD/JAZoKkWPObZIVgWAy812/I4+MF9I7sL1vFSE1snMgs0pje3
3tCauRQtHX5SdScUB2J2LzSGn/PhoQ+Ni1nZ7zQI+PW1ORYjJE3qH6lZ/fk5lwJcMTuePO1bkdb3
mll1/PxJx4IOmM+pxbeO8EsMrFOTPcXF+BC0HNhSbg2Z3unztAhijPa92MLVscMZ0gXckaJkXgAl
tedzQexa+OGQtvIoDTx5J3SWcD6qZNrw+gt9jPRG1BS1ZgedBmGcCS1tAWwW0gSz/SGugweHvBkU
xl4HSowXvJNde+xrsUfiuHay+SqmRk71fA7HsHMjeBAOG+p8kSeHuYd3yz0yYdPRyTmqktfYbBqd
rFnIw5F0bGO57QT5tSQ9jLPa6GCr9KOPKNK3rXKu9OEUzc63Pv1+q+v07d+XhyiZknKLQOC0fD+Q
9bZbZ3lmsTzdQD+AimTjOhYkI4Wry/yuRbC8isa9quzqTXN1QWKsFVLu00Fo3xaDeJEp8qHd7ZTh
XXchrMcp90ZOtK+gv7q9GDGkDXszYemX4TmIYcCC9CkY2Qs1S+oTTWGTutIleft9/6oFT34C20Dh
Ros607u4JfqYijcZxQfyYYj0sRM+PtR3L/SeVyMx7L/yfWQWggR2LhiPXtLezkG3Kkdup8b7jtD8
bQ4QCiBzMp96B/cCHfF9C5NJYLTVILAboUH9nuou77ol0as36JgM68V2Lyo3SddVkz9RP7Rd3PnV
N4nqcx4Qrkf/Xa/K7x/TL2htutOS7jR9sgKBOI+Qx9YEK1uZPDpTSNN79zLIKLwi5a0zbTxdXJf3
qLOfSkYHYlo2JCn0nMZsZJJ0Ouu0QqyqDtccKGtHhR/1ClXp+FBF0UtHs3yjcrc+rMDYwxSYhG9e
9lQ2hCh/Rf7ZPL7HJP3CtdP2xXFxDvQYoW3fz5bDdpU718uQseD6AJL5nvEEHEqolYcupFovmY5C
Z26L4VlnZ5XJtdb6kJGhJcW8cD9j9V4m9mRNz62G40NJUJdhukw4/vm6Rvp/dwspxWPXsCHq9BAE
eOOqnx7UfIN7OGqKv1LsyiW+BOI9nGiJOruLG+ijuHqQJVWNbDKd3aei+0UNxks825cVujmnhiIi
RU9a50ln9wWCdscgpII2UnVCfSCFjkJttGHQSXodAWsDsQTuhTYIv99bv0g50eOCfmUM3aKDKLvs
53v1E9UbwVBmRy0EiBNq/dPsg/Yu+qA7eLSgGi5o5XoPNNoB6wH6yZ2O6rW6wNe6/bKTTy2W739x
YWSY0YMIZCZmcEZSjB2aXliUDJICMkJTAhGUYsYiQ2cFJdYUVysbUk8ZYSPSCA2WtVUtR/WgGUZS
B/f/A8pAw5bzzQESDWkXytGim8vPC7b4KihqK0iPOv45wVGsJSTLxUmPsqidmNODlpN0pKJWCsr6
hM40VkB/oAkjTZBIHxew8ETBFJXlbEvS9DrBqGUdI7k0Gxxk/K8wJkp+B+6HToDA/rOdbUwBrWIs
+/ui6p2tNQZoJG5O+pcTBeCw2sSXwcwxtDBrE+YjwZygIUAos5UdvL9edsY6gtLc6ziJPnYJRpLz
qpnNzHAvRoq8MyMDVaqNtiEQ+sPeiMZ3KE9Tq8/OnwXBcEDTLJ0VO29e7M8uMmg/Sk7JZmXCxbJH
HBvcDwEfLOmhI28rA1QIUJfaFcU5cUzQ989x615TDnaveSkjY8N0zuX73Kb/ywtEHkFbWZehdv7Z
JvaL0YhcKoiOjkO8Mrmk8w2djqESEx26jlCwKIbzKXONe6240eGMGqq3ysWdFqCTQfNQmi+wtUhp
cS/nLLlNEx+nSYRDOdHJ/JPd7FoibsQv+uffP5um75oF1qlk/bFOqSVVKDNIiUoTv0EcUSVcAMBF
WDo2ZgniDgqfzFUFMaAp/IqK1a5guaL5m9MTdWst1EINGCkpVEYIk+KOV+gIaWB/AOq0Jkn1Ovps
rshg31VTcHAGAsURU87mt+V0T43JCUtpsiEOhgenwSzmfE4NIYj6azRQZWggZIyobQhef29a3F88
FXC55+B2dMf3c+XQYtOxIaDK46gUoCYjsJqiL9rmaY1CQFQhJn6WwI3WmBx86SkV4GTbzPG3ff5B
AFY1CBE1keOohWGcC8CufqsGu4rKv7XER3zXOIybE9LRQTJ2k0B5ixDlIJoR3x3fxcn4oJG6FlRl
bFV0+zdLxJ+VVr5wiLRt1dtHjmQustJYaS+gN4jWJi1sam0cdTwsPNNb2cON5k19YikNHalHuiHn
9Y5xPonxfj54aDwcTURZ9LQSJ2D5A3BcZBlH1mzGR71p9fcLOR9PKgq8ho5JYolxJCckRvcKU/LE
3Fy4fa1mmGhs0qjnrsHl49p0DtKbgrdBli+iM6nXgI8pwM/Q7DrY0uurd6Y+vTq8lTV7jTpznWmZ
TGaihvatzitp0VPgRwwMKvgeBFu4W/pHfqT0HZ7POYnXSI6xoU4gjTSGdu7akXcWVBBnDOJsvKlS
iqVOMQnxiaOO7+w8fd7P1823fVoy6kn19t+QhU2LetjO+L+EFFVUjys/VEf9lCcjRxkRfEVNdKEl
MDE5LIdGMPoY69+TWt1LD+lKRabKxgvCDZxy6AuF3wPWw+ccyeAgR9yyRKKgdU76GAct2XKMd1VR
QtDmW8+We4amXtL3+kZH3Mgs0TBgI7VcMW6d7Qk+w4HI2H3UpzYwIKJC2C0/dmnTY7mPlIpQVsl1
EoD7CVnp36/U2YxcHYX7Jo2X0KqiLCVwO8clvrLNIBLRk77pOFQPauQJadBLCHlKQmj/D596p/Ny
p3ACGuO0c7jJridvR4KeWt11a4ekHkgxZAApwFss4s8+hQK/v+CTBOPs0SJetWm3BkQPAveMNsiU
El1fJsV3o4JrVRIQi/BJGxINBrWs86Q3FfgpTkJARikIdDbS4Kbat5M+JVbEPDguasUG2hPhrR8F
ogGtVekKKAdOgDYmVMwsa2pEb2PjTy1n1IBd37McyntIYQAzu6W7USp6oajjTUtYbFSrfhl+OWlw
NC7Smiatz9SaFa1j+f16/OoBUjMYYnRIFVPzdAY1Mjsz5eJH+bEC2mg+WNMCGhsFmk/McUx/yYfE
UN13RFj6WToexpLoWfNvqsdFZ6hLDeQYCMR0GkmDDOrJnjIAyDvXq2mKn59fiATARnuDu3aAnGe4
zsXGNowRfaKi+C6oFXxiea9Pn6zcK51K1eZN0vFCmzdVGFgpuMAuUK866cXU9Xus+Ymyv9AyNh2a
vE+q/YLQCKEHHWaPh44mqM6ukjLSoSi9yHtipCTQHEVlsMAu25DqZaiTph2RSlzRiSYQ+vyjYhAx
bLHsIeq71H3zCGBXVNgucITkapwJBvuUlXBy5DfVkr9VMwFLHXbbU9q1okJ0ZQtGeSStomXnNHbr
rtIYUKdT9DMy5vLNyIyPtuEj0ZjJYU1lsq+Ig9EEu7AiKdSy782vOlIzdN8HOUt/Yxgk5Sd1FOUQ
7O2UqLqMuZbRXOVuf5ONCWMU8C7vxTt/9/30kAvhky0XQ2ydVLg/eK7RLqhfJn3+ZAqd1Wku9FFU
jk4ApOjHC1BZrdU9eXhjUcE7MML2lOTVMmeSLEGCwBV4rI0JFarICt4Te/09IqMNrEec7yNjoxz3
xE/+cIV+Rq/IoG6nJ23+5QKsINrXgY+O6J1FiwDRAXMA/kVJ6dx9HNiX2g3qGEIfEB0t/v6A/J3n
47q4JlATI3KEc+qt9sN12XE211VVTE8aUVYYMeDotusIeIgfil7cR5F1ezrIIMq4IADSEbuwL0WK
FZ/pfMPilgjvxiD6+PtrOw1p+OnwOghO6fofMmKQThnniM4olN+jQXaedEab2rddHLJGivgmhIcE
7eprpBwUUSAA13UfY4UYCf/eacGPpvUKUiQnSS8AYCwIhU0wiMauVN3pC18gsHSQoH2e5ubeuYG/
WR+tfGAkEES56XgE5D9bn6xUNDksevMJSer2lNTIKS6I1TPtvx91xCui+VUvrkyxlhlBhCbCSsh9
6ARt7YU1vWYRGn82iE6YL3bw5Z1rhGrWXvendaYxYMB//EZnzUN9un7YA0Vqd4ZtGtOTXSPZ+1CP
XRjvh6kyjW9ZmnF2i8Zzoq9JHUvtnLvxac6Lxt+ppPXJc2Ue0RgjaediW3s3SZitm0nSj+nPgb5n
buKuPYr4rEEdLCZ4Rv4H1fu3kUg3Kvpiau0KNDtlwsrcumPywWD+q4c6JCiMnVdFh9r5kBfzBpVL
tq6NeW3my3Ni5NtkFJddUw3rvvNeDPo1QYasauRSQxZdhwUjcSvj2bONKyNR9xZ9zfs/I/kUiHjX
CHFfJTfOgtba/7Oxd6S/TVqxWcl9kU4XHoK2anzNLfu5DmkDR9eyYrTWnhlTpym3btnRQ4okuNcf
yqi6ntrnUDhbs+qfG7pTraxZt/TJFzorDN8qGpgMBsneIF778i53qLJ1zJuwOQ58TFQuB5U6uywa
kGVSYR4/0LFgz6S6rTPllz79qZLM2fdJShWgtzLDeR1n1iGR1U2S0yJPetNNWd4Zjb2nIHOfG9mT
cHaR7HdmY22jftGtzz6P3kTusXpV8/Aaol6gz9iGguYH4UdXFNluQlfSCs3dt9TYThNd9ZNh54WI
QLoQ5xDRX4GiXSu1EW74r9Vc0VejonGUSaMKf5vb19ZIsyA1b70u2Hjdt4L2D5Q+UzD66IYo+Kbi
YJvfnCpaj0689irjwnBvU1prkRt4rYR571ooafpl54nxUqCvmqT3iSq/q7L0v5T8TtliRSs+kujz
JhK6XYmgJFVcC1HscnsisZzc9hYKiSh3N/R+1zpGkr3ttey/Zm6xqQrKvdkXhqKpapDvhr5ejbZz
VYSLbipzGXjMN5ay3SRzSbAzofVcLiMv34Zds7boFhEH1kXm39l5to7caG3FtL5LB5ZBXcKu3orC
Wc/5N1l87OSHfk6vy4pWhA1dFOkCYQfxh6waNxSlBharRY8Z2tBQUj8vdGgozT9nl07qyngtJN/k
qMeYacvkce/8zF67tfHSeNnlUnR7L/Ifa3ZSPRTrTLRbTvQqCIb1TG63sBlr4e4cW5FSb3Ymh0G3
q2Zw82W8jLcpTU6WyF/PLs0Na2vbyX1O44Musb+qfLlwe+9udMR9IiI6tRWryetvNDGqcO0h89+y
2F2Vylwt47KmejpspkuX4vrA5g6D7maovKuEXod5rrYtnU1J5e3yjHZAUXmbs4Uis7kc7Zo+Qc4n
lDgXsUlThzi5BCDQaytamYyw8weYB/nim3RtHodNbph07EjoLmHsxohUvDHuO8KEes5XUZZs+5o1
WhjBUBsXFt3U2jDdi0TRLyE82qg5Uy2r5X1OE6waJpZF7njwSlQL4+dFzrci6Ik07tKo35TTxyJz
yM5UCTkJWtxUV6PVIRWeN1mmNkt0Nfr9LnU/SBVCDTMP1qOJHZ5q79EAJkiu/bD44GfRrUsS32pL
+o/G5m04zw2Z+XliEq5VbjJVMwKdQbZh6dw6vXioBO0IMBqIV82vZbpcFGKuNs4wWJtO1cYayQvq
mykjC5XvxiqQK453sI9QO63TgoqosvxSM6p2l8r0QHX5DYJXfpHesJavhRMMW8sqtmMf74U97+eo
oafCtPwpxnlfjnSoiUJCkTIdH3M3urc89cHUJWiw1Bsj8T7puQO0qhuCVYq2d9UL48EIGRDhJeXO
8Ny9Mi12Je2ARf82CzoVOwkidBoV3feJQ2MbL7+pGYBQVuFR+cVj3jHmvlBXc2bfJr5/NxZyHybW
JjfZ+UwTunCi5esQM8DOs2fS3OZ+ssPtUhSHGQS+MbpkOzQsvB9FpJsNivSzDyoZLYIs61I1Ds3v
RoY22/lDV2Dc5vgLicuHHK1NldH2wJ6vaJUJZcOAQSfBMrSdfZeWkb9tI+BuIOonFbhUH9HH8RDF
y3Nr19+COPnToVCEqUR/Lmb92BnessrzWeedbuIxNsxNUCL4Y3QxMz1vDKJaZ4eGOKE5U+4W7hPU
x5R2K7uJM38zohlGH9/Eo7qsM+E6F3VeyGYzBAKmJEuaqWup4/dDhpLSO69dPoiwaqMnT85+f1Ea
XTevpjKmu15tWsD8pHL7VTQ48yOztLxWF7+R9bLLIZ9WQzib/XXf02gWW6Sy1yYa5m1R0p1widQn
FD7qwxLSOHK1mJ4ct2VlZBd0TMw+ZlE6vdJ6ZPjYIOQ+GLUR3CW+09krtxbeDW0non0j5P/n6DyW
ZDWCKPpFRODNFmhvxtsNMe7hTWGKgq/Xaa2kCOlJM91QlXnz5rkDq4MZCSz1VKHNLw4bUJAGCNhI
AqVfBLrFJ96XNJrUSK5613t6uzVlOzzMjQQnwuZ6kwKOymy+opu5cnUaY6d1yngnF8iAQGSvtL4o
HVGjMLL2WZZbQHtmj/M+SV+lw9p/nhnlPy1J+DZxQPk3axTQ1wAu5J3RqylesYPt2yAb9tq6FO/9
INfYT8k5HTDPbM1sIdfINau3RC1aWGEQua9ym0vGWrrNCK8p6p2ggoGiurhTOWTo7EYOHQ0jHsxc
HITB8HQdVz9SmuXt6t5KD2o02EFfLPFgd0H5qKOwPpl5raPPzv53mSXzr5pLAtxYlzt7RGCjCiFr
Vcba0mhK/b00ICotrj/FmVf4224dAOGpauWXnSA6tKV9LyobJVD1OAjbunXuSrLRn5YhE6AqwaW6
Le7DwKGM6gaVfRFpbzGChnMISK+qDl5mB7GbA7OAFNjtVtkNV4yA0283z/YFCQmwCyQRtiJgv6E3
LQVoC7/1IzaoMuJp3Vw/a+Uw/Y2LXT3mhhAsHtCwP1tZgUNagTzr+VApDViEOmse3YCFoneqFq//
VxklXECzGKKVfEz8peA/dTUFjMB0/S3ISp6fHOxn2BcJrkKsXLtxxUQCd2HwthVS/BmtJzny/xaY
2RIinITwd8K2tKjQgumoe1DwDBzsG61Zii0gLhSJDjoTT5L2ZI5u+a5WA9q3Vefsn9SFyaS0rSI0
3/VpQc48M7LkLUyaOh67zojUCFIpgaYS9ajnJzie9s7lRQ9B36YbJbh2l9T14z7Ivp2Bksr1nWzn
ANXc+qrOrrWq3Bi7K0pwY5hxpml5eAO03HSeH6/UTAyyQdrFHhazcJKFA+jXQiVhx+W+Y7cZh1vZ
voJKhjVhJd6HUeTLSbCYsRnnKrmtShCQEowBT17TPg+Th1rAEHzjVvKftWT2L1xI9FurEBvFntE1
XyuWhFji29ykgo3V9+6uSkV9xhzqH8E7TTZVUGt+qi5lNq8bXezUI/8jEeQ9c/dpeat4pKAxm5Ly
KU+uRZk5bAS1neBZs4YXvRuPqjLgCYt6lnunHca7tKuXrTU3O2cp77wbk3QOpB55Zr/rgwFgW2Jf
y1l+sJD15WcOZSwCd8q7QzG5vxl7Qz+ZLlZbfJgB5QR7I6eqFP+c3D31rRw2dcalvehQmFqnfBSO
dWZ/5pQpGC5F34KF7GipBpBTVQJnSJjmNyR+KFntm6qXMl6VsweAdW2q6ZPsdxAoELDiPjeWI52F
uasCg0VLz/0zhL/voW2UsjkUaXud1u6NRXaBZ0+JKKmd+8pC2XOxG4fTMjuhXs07zSzIIV7mci+y
HLa0RZk9A8RL7Bi43D/NdC9Bm1vUDXoa+XX2lhjrLlkyHSAJGCQaDC5RDMbgQRJgIui5jbdZevfE
JKCPphTmb663l3SaqQxBAtqBe7XYbBBFlYVVPT+viX5wO97QTrub6rGNxkayaGVMf1k6PYFUjpRy
GnhHYlN5rrXtq/ZYr+MRFs7TmDsxxFKfNRB2daZuG3g15UQfmWaBMU13o7XVL3XlbZsx2VuimADf
8dX73sleO2CrPXDxfHl0HEI5144rcWZF2LR/qwGwJDQwf4XDW6duLPr2jBHyrunHi7t4X0Zj7h0v
N8KpBcCS6vVPvZI1Kxu/R8RZFjgqs7WrhvQj04zrAtFWqfVlzFhnaH2rB5g1uqGLqUQkJTq2tp2n
0ozYFnY3aQBzKzObx9Yazsk8EjTAyb8v2FqKzczSjn7TwQzkvT4NfSHvvMrNn6RiIdu/dRuNbrzK
XD6pfIKnN3tD1EnYV90Q/Oux824w0Z6bvqS9mGCu+uauFybDCSPb3kBhm8ar2X8bix9c78/LeKOv
KxzSalEXSwuerEXrgN3maUim/AQ3T57zUWxEgbPbgLmjynKHc/zeUP6rOw3HxVWsSoBmV+nHklvf
wL5jVXRM84sTNdyf5PeLhnX8du10FygYra651ersHirl29rSaelencfBqvZgm1pO1PaZ/QHiLur2
zlH1NTeAturqyawMK8xBw4pkwW9uV1/CpF421HqQVYMjhcXADvqzKcYfkQ4AEcZrotxnbwCqWOWP
hUW0rgVqtS2dZ98ByVek9B/eqv5MU97nfn+VkzhBbKPK4xYc1Hifrbjd+rrfO9lwYqbxlEqgaGLN
sFe36phWGNzZIMP4MxkdECJ85WhrSZj5Xhutpc14tedDzDQTE2+uPSo4ihissxMM+33lZHLT4eKS
i/pJVrlvNBNDPGZTGI1XLxFfqrU22eo/eKCpE0vb51PyKdf5OTfFuyMpJ25aTi/9blM0NshFm+at
F5kXKoqnUArPxw2W8w8C873JwVsr0Ntc+8c2M6YQvhsft+p/hmlNYW8BHsucZgFmZb/XDYOYXKcz
z91IBZlF4bsyS6J3UZJVeW9Mz6r1w3XMN+yZgJtsq3k/pbxlKcW0SCt7q8r2sHgcGFL25qGiSNxZ
XaqOAtUmYjViq8x+45Xub8GnLUW+cyY6Raf5rpgz1G7wOAVeHumzFYSDyN862fEzSx8KpqseVpcP
b9bNvRYo0Cl8q6N2TYfkLfUYY0/ZrnbrY+Pqe1cj2rswPBVXMgETB1uAy2/cdyPM3sTPQ43qJB4y
ANGlxAKJ5BGvTR2wjTtYuzUn+C4NNOxgBvwoU/O4dYgyriwrtDiRZUOpMnXLm9ktTWzIYssCO+Qz
i8XB8ZHpyDkp8yuH3m+aOXooV0xiZpY2kSGa9dBZ9ssqShqJ+R1Ze4vj/8B+4HYR6AE5fmi/KXZt
e+O/lXyyqvCjVY5PSJ93zv8+zDK7mlQooViGfYcJBKrwq8a/vx3N8V8ycQxpHerHOBZmyCUCQtBM
biD0yt2OZWFHmk2PGhjiJ13kuCl0WUaLYT/IvnuahvG4Fsx7GzABzGFuTdmeL5El7CLgNcnk38wF
lXqy3mAf3sq12retPUAJYZu96AEBinsskmGtF5gWrVsjPAcm2yzepcMXGJJouqd2CUDemSBx5Yyk
QhehAQzn0JZcaPo0hWveAoDj6U8B9iKqrSB/xZU1mngAtWmYVPHtgiBwV3MWgLYKh+qJ/9bJHr8V
lf/Ahm5iPy/SAcSgxZlZHPX6JZlcCu5+t7r1tu7c56z/ZokF0zsx1QUbmN2DsT4Y1V8vJd9p8gCz
V/L1mqu4THrG9gQ5cKT7la33IYQXrcHHJAp+XG2rJdWBYv+waHZYI1gBrYwK8N2NbsedJza1Dv6w
bzcMwM8s567JEpfdjexnwINb44Lkn2VNHovM/DYnnx8dPnndvia8KYk2xl7qbo0i2xUjePrZigoo
E7ZqDr796yQyzILqoV3nw9h/30gVHe9loSWXqiblcGquQfUv9XKEKRDcNXttxRWxODLrYpPkMxlO
SUSU1LGgCu4qygkU0ACyOcSCQWoPpVDoh8VG3p5gYVE8Af8khMnvf4rUDxU4jQWprwv6I+hBj71m
N50j2+lCEG+b0kL6rAJcBVPokGswKMyRANvLW/UAlk9467UN2i0FF/tDReQ1ImS8Elc8UAIqGwvq
0Ff8yOBraIzmZIo1NO2EMszZgTCkVI9ajVVjHqdSa7eZ+zlD9YMUmgt9P2IPV1mKpDofDBRil5JM
2s5Ro6tiXKRDMGctyC/LU4oXN58Mzsjuwbbcu6atrmpOYijdIfLCR+Fyz5RbiHhWXv/6qrtCDzmB
+OZ58tU2yT4WZEJn3FewFW8+vd6Tm/7GeLdaYLoqymWGXKw2JdDJbvktF/Kfdc7rmdSJ1dgMyCK4
iNDYxQtKPnpf8ESgckRiQ2RO3iYTDqQTgIJ1eS0TdTDW6pAHLtRQY5f5d+U4c743Ad86O/F1u0mn
+gS0c1vby8YbJJWOWe/7rNozMYscaKcJ6rLV3g0za89OudX08iTy4MlwLHpiJXdZSch4xc2/BDCL
0bNAoKC0SDCv9sZKab4s6cblWO7cFPI9+qupxteGRLdA5rG9JHdKLie7CLaNQGeBS8hu7Sarljg1
xIbA3ePIT7SY9SPHXaQWfaNNQewJhyW/acvsF8FiOmBZZwY1H5uVuAYH6sNYYOuYNpO5xJA3Dl5q
nCb9TllvnsnWQeDtfJbYrbm6r7PsZ0rTO3kDl3LlL/kSZqm+HWmcrFWd/3c+DRbhI8Wyn+gm8DGs
bD3nLYObMq6NNJZTF+WItWV6sR0axPnY5vlBt/tzbd0IKuvXQkGlUwt7oJcW0gHo3g7W2u1df712
vNHrCD+vyU5TwiJphlxD79klH5rVbwz7UKYwQPMSONAcO24boR0wbajCSmAj8YeeMC6w8mFX8TSL
osyj+pZAACqIld9gWy3gUNO5LEKLiVk4m6l2SMsG2CbyuGzql9UjI2KFhs53j1SQzsbWGUy6f4Vp
Podm2HgVwIMgqjU7DlAdg3aNzUl8tePwVY3p0RjbHyaoB9HYsT+qY8Waqu5P99xgTayVsFa7zP12
C5CYvJiy02Bg+Pg9coRhD9cIR+tHYk8xUtSfk31NUHodDgwa5203VD/N2HFyAkHnwwHjuxMeov+Y
jwwbygYbQ4cflJOwpnGd9WArasRWrd1rfg2i8WqX/yZU/gl9KFnJdBgNFo7hJiYJ4vhPG2wUkSXd
NTW+Wv/W5733ebJ3yuk3RYrHqIV42/xr8H3crjn44Z9W81fqf01GZNI0ohdTXX0zAITYfctMgILd
DeO5rgp+MfeYDem+9qklZEb9iEEE5vntNEshYvrDm+GR8wOyyshj0hvvzY7CCxddGKTsm1SO/9hb
vLbK5h66o58MPXEpRmSZJaqqbZWY0dp1m7XhgLWSje+rjSHrMwImU/nsPAzlPnXoM5xfWBQgbfUo
71+q1j+26j7XYDsreUInuo4IAlbBa+696vlN2X51WD60DeCvHX3VVEWpMI4LPZVEL08DsheIkgpm
PoDyreuI8ZvOhsORDTYhJYjbe0vmPEoILTK18dxnX5r6Vxp6DCUmksPnmnDxoJ5r+i3rYZcBhXXV
Xun3g6d+VKaoxSBiFx3cBAuI+fpmm5hbdT5T4rABTYKD2xJFsk+GF2xToUeznvpPWbHeMArxUt4v
VR9job1TQ3vXYoUr8n/24sP9xMyYdPmLzJKDVzwXJVG4ftjBgymQSiixiKKYtpVJb5lsDIuPbOKX
ag9eUIZub7IOi2lWTI+BUttipsbw5evYqqeCqGkCmKxznzd/cknkcemhRDAr+tVEsCVBiBuFAWQ8
Gfk1SYnVGZkVutmRnd2Q4csVfMtPMBqXkZiY0pl3FJDVWWG6ruFTFRysJZCPXYZ2e1sPybwMpP4y
vPT4Gz3Fc72skSAFB6kzTlPO6U78VlM7ArfEcyUZjeUm9FTweKi3yS6hGxFD8MHiL0W7LB6tIjkV
tnXvu+KMUArSOd2MabJVtXXQMlb9FH2384Fy9YBMylf4sqZwM1jn7cb54KNhtCp/bFd7ww4qgR/1
3pHdPquSbcMn5LPumCROqIGX0yBsQ7gNl27Zwcl7qA3yDdz81Lnray2Mh5TIpj5v0agMXm4qAX/K
4ynzn/KgZOif4ELMtXNm0d4m+ZcNzl1mTFez/E5q9cOS2kl0yxuBcv0zozh4PHFhlpU2+UXZ0yDI
0pmHS41D2JVoPgnErWmKEtRdxlGRe8PsptaJaI+/0WHmJlY2FMpDhYpnmzOMbHnw1G1dgy+n5bfo
9fLMhiJ4271mJ7tUhzn/Vnf+0RwXfobxZHEkNcl4WrTytdEmSiIrQH4K9p3TwFJEt8ld1B7ff9BE
dSy6nJISbJEvNp2SPJ/ip0dCU5AAAkbWhtEeyqo96/YXUgo4PiuW7XocHIazI5IUMGqzrp+6do3y
OT+i/D03hrrVMg+Q0o5BWz4YDe33QFU4ajvXq16U1THTFGI3BOvOKnmKW1ioNlfBWAZbhMi3hfwf
lkV3JGfw1zJEyYcp3Wydkf4Zjq+jFmykRTgGLRMAiw30mQW04WBNwbczyQvd41MfdPTnzt64dXJp
ugMCC51PO5DLFRUeMx/K4LafTsIi0qDKYh9qfSk0zBrUVH1/Xzr39cjyciWpjm0G4SW92Zet23B1
NZTknsgT5uxi2gVjGrW1FuaZ+q2CZ6t66+erSMADX4fkxXWvuIDL5Kzpd+6sXVmUj5rOihSM50FT
MaFJsenx6YlhE5DhtpbFRsGe14URq6CPS9bZM8OOApxgBdzaDcYzzof8MI0izJeKyI7yaJp8UOA5
en6xukyZYOKFLOenfMRuJE9NO12U/uIKtc/gPvMSXYuGDiDgIkrai0k2i+sArdf5DI3Rjk3/US+/
F5cJ9LA3HXOzBjP4KGeXdevu9qc7d3q0AXVvRt/8muSzMpwUVje/YTDfS5dDzU+sGPt21BoU+fV4
zavsyqjkkjvG9zCDpvY4BHsawWBhmZiTg+Fg30aufDRVHwajuxU2AYAUzpqzYMpHqqs2xkD9J73f
VU+fvEFBA7ZpKa1dXZRc99J7bqaJ/r6OzdGKg0zsW9DKdHQsK2Ww+FCVnZQze46wZ/zWAVndpc/m
Jf8hjohVn7b4Dvbq5iyWOm6omWZG46IZ7Sgv/mZPxjh/YkhK/Np09rV1Ftr4C3o6Hiyqv8yNvMm+
m8uZZTpqkO6vIKTLqtRpTq3dZD/7UHLUeBzse4LSDpkjHgMCQ9zM20izCl0CwarBj6bhxSNlKSmG
rzqlVze3Y8AnkZGSrYlNj9i31sY9xsoxdE1wRPyEDcuuMi1JL/lzJkTrWp0MT+zyghXp8adH/smp
5Ib6cUThbGpjb7IZ76rm0YA5DY+OJBzJHJirFwtJ5Zo8hO3DYMwnsy6xn5h7tdKmUB0A/Y885mtN
0m218amYnA93qKJqfs9T2rLud9TGnYb+zDyPEdHAm7aSLsj1MVfbdoUswQObmfWrR65SjfK/EERz
+7LqdmEAbXIM0C6ujDEayWRJS3ZzYXF/6HRtfqxbZ8tMPhfWSNpqwmNHHi0PiNRJnxv635nmy82H
3Sqmt4WLj1qPJ+TZW+c35slHLyv2EwPZCRE7k9Z28LnmcppUyuzV/BbdJ0nMuPcY6Q3TvjB+xzTY
GA00pySJcQfsSRaLARPNoa7Mb19/6fV8O9bzUTkeaWfNdcSvXogPRTSPb7wN1a+WN5veqcq9Ibvn
0g3+7D5tY4QjKxb6xvQm2tShY+uk2WeCZEetee6QIvoWbU6jVgFnuQlSM5rwx8CuId7xj84rdCaa
TTTi1X2r65GIqvdi/gqyZTsSiOhzfOSk9XYASozbB0RmY91DhJBWxFCOIso9Zxw3ScEM3GyizCYP
x/DDRjdZfRwwJ6QIDTfhc6L/JARr4agYjmlvReyaRjb0sZLS0J3lpig/CWbjubFxpbQQZMy4lbh7
iKqxhXvfGsPDRObb2GVbN+2YCvnRsGCER6K4CcMMAHcrW4pockhBCbV0acKabCJIbySraX8WwjRY
0EdX9juQ73yUQB91HjNb7ZvpM2VxcyGirFD+XeGRcJFu9a6htqnsyAm8B6227spg2C/JAFl2iERN
5ZHY7lEnp5n15ljxEKuVtKVpQmVg183Ud2Mpbgth+8RiusZQi59j16Hrsqq5dRNnJ6lUhplDdlTx
lDKnkeppMobYGKqthnMir81ozFhZSG6n9bIZHY2EuPGAhghdpKOLFxu9Go6qq3ZaIA95VZwFu+uG
T+06/lVEJi5ZB8YMq77nkWHIcktXXzpwFNXyPhUfxDqE1ehES7Z8Tg4i6Fw9Jj5PHNOmTKPxAtpU
ouR0BpJJwknYXB1JSIqKbnk6ZkJ0W55sec/PLBdF5erQhLVHXedELrAZu4zq5moDBiAWKbJJ9q9L
xabNs03SJxuyRXbKRxvvLf+5tNtvo3YJk/P9p9aZD7QZRN85ZsgkMIty1uiCojawqxFyqNkOn6Pa
C8IIMGZFYmz3OYV0pIvl2WtJG50Y/ghtBvEuHKrnZc7oCdS29QlyGGvvvjSIlu+nAmAvKamWWlmt
sPg7I6WCsMs85wDlOe61vtgQmHNvFrdwKvujGTgoVWW9tBVwtbVuUGjaGURJqZ7op9DuS/leTUDc
6nSGPGYaO5rFvUvIUed0Hw6svi3heufRh3Jal/xY7dS/8x78CYGdajFcrDf5/O4YBTMAAwQcUWDc
BGgyizNcV836rhaCOgK17nga7pHqf27Nldu4f5osTqONnp+P99h3vqRfv6HkE4M1Hb3G2hmWvLN1
nUCItrlPUF5CRxSXOV1uh/GzvRa43cRDl3VHnYXYwCKlVjV4+2oM9nIm3c+ZL9XYTGHVNGM0mt6f
nfeXjBkawLR/uvRjuhWDX8j7K9sJU09BvPQavNbW+GG4+dV0NHyg4rNb15+ubtuoGvSvqSOfZhmx
fSsso74u/5x+uONpwCREoV9jjjT7/FUO43PfttzwQ8tUvKkYx2mPDM33Ru6DQEDybzrzPfcS0ilW
2gnrsJZs/2DnQoUnf7oonhNL0OqOydesjEtvz29WUJ2FXT6wjMHZ0Fa7Zbaf2co5WgOLpuKmxgYa
O/bGdR3MJ8EKuoeZ3pz0p6UvH83VzhCSs+8kdf8xkuKUHfIjw4/YM2qITd6TMDoVzQaZsiM7Rb47
3rB7bcoUvf2UyJfevM7hTIxAm5sfS3dzU3sdR17uZlFWAF3JevyNrJ7/4IVLd57ljwzRGdlJb6Gt
dAb3OInFiNntw1WmMbJyux896M6FlAetLw+ygxVIzMsYj/O8G4QZjl3+ynMSVcGCRumVT0SbHNWo
dkEnr2xMXFzXuo6tgcaU3fiH1VdqKHSZon9RuTitWn0/jcVr5YvLSCrHTbf9axrn4lfdQ5pUu0AS
+Vuu93NSXtFryM60nXdjrDBQEJI8pH9LN1/rwisB8Dnf5urxgGcGpUrdeRHMW+yffYpZnhBEaJVv
y1I9wItMI/wi0IlLcU+dFWdBgoZugdVM9HcSl/b67Fhcqkmc+eyjD4lVRQlhN0wwyKzqdQyQ+YRI
r0mvIAG1+ZHS2uX29LiIeUaCWp9EhyHELC4Wdihm0MQDUeYS75gvyb5m3S5VcGAoCJZc31hiYQGK
vA+vp3ItT+VcUF1mMRP8gyLGs1aknbWumUM8czVaIxfCcEkbNGOf5WEfh+mlRNtb/fFc+igUdT7+
S5X+yMj/VWnTnZkZc7S4484Z5SEw1juQiyLKJFM6DR9zmM/pQ2nDkXHNB8OdgGgNGfkbzIMw000b
qx3Oc9U8EboHsal1mXfNj+WaEDJl/cvWBZ3ZXTH3Wf6bheA8QiIM89p51NwOIxBU9lAQ+hsa2rox
JnKMSW/Cu4jrqCvN9xrn4q7Sratbe28YsWVUDLIIDWzTQ+Z9Iakhvbs2RKOCElPThhe5opJPjgCB
bv3OLKWwlPSK7PCpa/WJHS9m4rCIKEHW3VIUp07vLplaiZzk5jGKK73ozjGCA8AB1ho8yYrp8mhM
xleKaGMu2WZdh59cOkxDaYEdDIS+/iOhHTHALD9zuT4FEpmtM4tv4UlKRJhzXEhZHa0EOIX1XF6W
BLOU6TADy4aMGWE2PPiI2iPzQpc7Q8ByCAdv5tpz7kdSeAe3OSYe2LmqeQgoLJ1qvddNnexvuzp2
OCmwQaztUbjNQ1rXh34xN6a7XIHMElC9PNWsmVWivbN7FysF38+yTpe2XPBtZPuc9O1w0uUlpTqf
0vlPYcuPAtxrRH2abRjk85fme99lT7jDeFvJbe2f0nO+Srt5mWuzwTqqmnCyjedJWO9W5VxaFBnV
Jg8T5mgWo7q9lwUvVSmZubnTrueG99350jY2BTs2LghGny6WRlMgcPLlYuTClL2WrwL73oCy5Mw0
5Lb5igy/hkGls5UkT8y/dIhpS0nKWTeBujWOI5SFdDT3ubMSWmyzUC6fy8LZ5et8dVCrq6TdEwgr
+CIGEpzsokaeqF6CrP9msfSQoehXxMmlfKci8390Ry5R4ehnbvQ5Zu9VbtpCJ/6x2mLJekkcbzqN
ljaEdd1w7hcyv3jrch5uHjDP3KeYLHZ5GeDJKBhb1MqjNUGBbJkqbozenSI3sY7kKb9XRvZDlAy1
hFvHq1G9Od6yhCWJQO3cUo7wK01m+aFMRiiZkw5EU7dtjOp4142MWnDykBppfltN6UVC3FqjhSfJ
7LKzFjg8Ygoy2dr82SkbumlB/g0U28uMpWrxu/3aWS/uaN0HM9ZuLauxIeZ16NXFYzOPO1cGR7Lw
Ttgh2Juyg8dyXigl9Afo6WdnXF+ToKQgqam453W8rI356arssQW6GPLmvmsjdL7FsPaOpb0yvfrg
MSrioMqTHa6bje1njxiNwD51XxWuyMgIpguR8zhWEh7Zeg+g6o5s7X+Gp9EcpRQHvV5fPWHzQ4zf
+cLMq+ytL691iSmSDNlzKrDacVheKuShUskWk8aj2wmU05w0TKGy9zGf/q2adpktpJmb/y1c7bXf
kSYo44lBI5GYBmm0OmyejDBpG2pdasJQgMAYdn5F4Vy4JMClUkaT6W24Ol7WLH2Ueb81WO6sK/dB
EDS+VMbn7A8nD3DM6C1fjcxfPURzX+EzG1MvjSvTCKI8dc6dlpA8ahef8+p9jkxdXZj6SZDqB1MG
7HLTkRF0fQyspNkMS5BGBLUx+KIgYTZLZDyrJA67Qwzx2VygK8LJ6JFQ1CRn30D9qAuHMlGo6qVm
jNHfQGS4Es9Fi/ckbwCiCvdazdqhJp84bKYhi62puJ/M9GFymYeIpO8vYnAf3LKH01xYz8UCMbEU
vRbzXNJzdkh3LmiNYOEWZfv41aYsDjPh/6aF9kXiL+YiRZadUDLMO+2Z75+uZeVP1+RS4fWuGZg2
znRYuv5em7pLhfM2cosSI9Q47YpJ3AXzdMvcHvRDxttTbXBIUP7QP5JhN9anbFz+ZuX9rRjhDpIa
PywMrdtoMv0dGKhEk4XyQpIlJoROc6JULTfSnnMQlRkb3Xdp39z+WayrfutqPu+of6jM4XeRBCta
cn1UMPJGtowatO568fdeOmzJr8Xymng8dbNObPLwuiz5yUMhl7q9xm6mPd/kAwGtmwcc99bYHOwh
ORdThcGcsHJZ+Az87R/dJR5wTZ6cmvG4qfHYpnflJJ4Gq/jmYmEVJKu55MS870yBuC49FKYSj4Wb
a/tUG69rZl7KEZXfY6l4Tix6zCR9SMoe3wv2Aj+dPzSj+VgSGmazbvxdZ0x3slqf/L65TH3wQZj3
MyG2d8UE71omW1Zg6zDQBgfxyCARkNJe9pfGx6bPJt6m1ghm6jU0IzzQzCwrcksmJJjSwtg1UAdG
9cAkIOFEhSCBbKXnQWyXZoLis55WvWSdo5TGTXb+y9zpKc/NL22wn3w5/3l+9yaz4LfnyZ9z80zh
ydWQ+BYDfhyDaxBM+7GbMIqS7rmfyJCNgtzcVr1xnDz/JKmXOp8Jk+/QxejDfCx8HYSc8W/Je8Yf
DsP71ehvsfMN9olqa9gTBhFTbOgnzwIaEhyDJDTXAvdmQNDuqNOVjMXIWghm1tHtHhaRfQbWfDfL
5b6mPWK1+CV3qtdm6fbmzQXWOeoTpDtDoK5CyMhpaK0mkmVHpJ8idDm4OVUCp60ZpmXHyVH/TOoK
VnGktYFegJ7IvovoBANnWvmynkisnB6wZ1015f16C/3oktbvaC8fThHcV4bNfqse4BpvntxG7PNg
2aaazcv9H0dnstwqkoXhJyKCZGarebZked4QvraLGZKEZHr6/tSL6lp03Lq2BJnn/KNJfDaOOaTI
OgJk5QYqBWqVaqK6vnxJOJ4WHbUgi87DxNbK76RswdQeOTcTu2bAsmrMCvyT043hPmo9D+62v88s
Z8smiGnBCffwOHsHdGbEsddyKyPgse74ISEjQnc88Xvsxn48NoaLxIiw3aVbgLJUovuiFHXn8Q6E
9KEMcbR3BQW3qYv3aaiiS9T1JRYlKTZZxioShEdtlJ8ZeoJFOPvbsBC/Nh2qBmxPZWKgCknfhagt
X5WXXwurmAiSn/MDq8Uis+rbKKtkb/ZhuexUX+w6M3eQP4C70nFE8mjex+tqLrZJ0267uJsvSVM2
K0EQuRicLVTxtgrKfVKjmSTNQC/wRAEnlo88z3x6HpkhlaN3rRd+W713ihweS2VrLDmB3pZmca50
t3dKXoo0yaghLJ1/g8+xHgb9pzeLdunGPMShV4KJhx0tH5lgLXVaDnn0ra4BdS5/XTw53o+tnzlv
+W7pKM6/5vFS0bAredugw0e/ows6fObqXUyZf4z8ku8W3LvLwZXjl8gK+MLLV9mgqvDKfUGJiZZ/
xkTb+FBt5ir8qJE9R13x1mpgZQtoTLXwptPWtu3d+LDoEMKi6T1PxIuCcM8aualUvNL26SEKmpzg
0y7q1SgRCRnPZQA6DpOSo+8qyi9rAgIzDCRfmJzvnhwoOe6OcppfVNw8ZQ49926/x8q6acd5bbkl
3Ct3claby/CBXAxesbMq7xCOahWmzruVJH+u1b3FvcuKZxMF2nExP1SvbjCkv25e4++SpbWxEdYx
dAbpLUxCZ4VxDN1FlcJUZOqqmHqWU9Bs0YcRB4okl9AuPIi+9+TXINFm/znb9wj4oBf4YQROcpCH
qUUj3vn8ejmj1oOyomQeKYftfk+gBpPz2T/m2yzbOfnrPJAiA1abVf9ZmYXqFn0qZyY2O4Me98z5
y6zizULYEvUWd8y/OGhXOgxPeTmua7vbDjSqWlH+miiCplLtSgySjxte2ukRkEry1nDK+rN9LCpz
HVbqULs2HJx1rcd6XTvBpvD3RXnT4Wc0FAs51yvXfPanu0nnQNec+Ygs3gxEDCGMJttvbb1OFh+W
hR2KLSfRVwPpY6fQ8DBbe0R5U9hKkbH8UeaMFId9Z4q2QYDEKMkXqKuXvvgIyYmlOH1JjSASHH5f
JZaiGtmzd1k/rgTMsmreWUwbWA0OR2JD8FYi1anvAyBoqtJdI4qdrdg1k4+JNGVpgJoNSI8gqGtA
0wbmLeZNT6p+OyXcfxHH19713xQmOkoxgBoPUuQ8BNe0exoQ6QWY0WTxx9K0LqbfEgeELnHGdW9D
r5HvZE9DC2/Hxjc5uBNd5BcM02uRBWzCX0YAzewMjNRPqRRbWoIWJl4SYnQWFrgC8IHDuJ9oELA4
PkTz2RrksjDfKJsA4SeFhr5qvTe85xZDcmtQRSLuhvWtvOfCstZjGizrvuYXe+/7cpUKQQJfe8xS
IpJNc1uot4dtZOxeWakWo4e9obznPvWuZb1KzWwvuDCIGfhUU7ttCnmRbfZSqPGgc71pJKYibh4L
+Cnbe+1fkHPhuMyyLvXG10LjCORgVbjpHwtp94GadhVnb4+66dGX34HVUC5NzbtEMzFZ3jGQ09n1
7nb6PFlg4d1AX4TY1Fhgs4gkdKfbjrDuM9bBSN5ro9tUbXVmg9nioEU6Hi21U24RRVMDghxqClaQ
HiWSGbMJMA9e++kwjBS6T8n8EUr/jPUACW++M4CMczM4VjyNLWrkOID4GppbpI2LZQ4boc1z0hOL
6HkHjyxYgxL5yIiurSyXORqjaWSkIToj8Z+p1NgKRDHYmBczJJDL3+5W5bIZOA2sQwJbr8UH1wJM
Fl8xkhA7X7pNcR6K9p2E8rUwh3VHKmVXpedxZmAte2ef2HAWSE2iEnxmgDziD9Crik/yKKXx1dNi
UZne1s0oih4+i4eVNvxoJhQ9HNle1/HtM9w2vyUDKksYlzCv0vTPSF2kMrtO2JtxYBQZcVvTEYvH
d/ivp5KO/p9FDqdbyn3X8NveTKKx8/6mYfDQRMYUz6f8VQR7MCV27DdzTolxjwDHGm9IrQ+azY/V
GkoaY9Aum9EH9nJTYjrzTUTpV3Aqwr//i8w3DKhrOrp4q3mjUSxSEM1iby8CSZW0/T5U88lg3KvQ
j7qZ+rWxQiukHgqTaSX1tugNmHeAbhaaaHIOIudGddUlCo1Vy8lNRsbKUFTOdxkDzczCQW0qE9OM
5pbTH0Wl4JXL1bgJjG4929OuCZubVoiNHd5pFw0va02ZqGfHfeuw5LrerXTuU43oVQFAq2qg2Rdj
7MD9Ca1iqO/Bs7YUiKyZNYjAgsYiw6n8BmAkvy9CRQRF5yVInsRnwt6TWvUywv1ZDS8W/LYNnjaP
6TKJ+QCH/tiROhIpiTKtX0k723b21uI+hH9qkZsZPFUpdIcPTywPWf8Tm8nas5sNSBiOiVYj7BX3
EhdNiawwdHn6YDnsDwvsKSjUZkwS5Bf5hWBuImxjRGsoVhPgwLC/+cOp4a0VE6MFxq7mefTzFS/v
Ggx/k+DHjEFwvGDadvwAbf14S7cgEmd7mkggg4mg2DcO870OqqPs8kUaEzY2N5xnNad6v+4B8k1z
ZWfvs9jDQi+k7tc23eE6vAT1iwhvtrp3drfM2cG79n00j6Z1K+XG138yKRdTAT5nn/J4XKQzqvAV
X/kD7POWpLIgT57i7YBO0AmK3xAgd1Xh0S1d+cYoealm5kkvsz8LfI/Et2MLpBqXw6Ye/+yo31dV
tvdzOFw3TY6YWO6FYjSr2uk7F5zOiKLXkSn/4Uo5laZ9dpPo6NbVHn3RNRYMSe0gUcsmzoeKxU9s
FDh0YSAXngcfr4V5RCnPUBKO/0JR37NOW3yLpLYnLQ++UVanCU5zEDXEOqliub3BW3bPQnFRofp5
4EpycN/6AWFNIdp0H0j7NIblb9KF6WrqCz6yaMJBJvp3fA0Ab73zybcMAZC/hY87T0/e2SzDf6ru
xF57/S//bRyvHlhm6ZRPKP63PfLKIGiyFf1nEz4eENGgKO9tFO97xWlpOsmzUJqBJfPeIwuJcSMo
QelLYMQ0J9BqqlCSWF1xjGitY3mPvUUfOp/A9espVocU7mCZuPoaughZFDLBNkJ4b51aNdXL0WdS
jqXM9zFer5BJHOAemnS8eFHI1mfQZQyrhaK++257AcDowWYboiC6FNF646I4D/35SJLANqV+xW3Z
eK1ZXbjET41tvUF7/NeI8FSKR3h9nb4Ajq8DntgErf0ydKq9Z8yoMziloFvHrmfvM47242Hr6Zxa
zObwnXX2I5ZhetNDGq/C3P4cW3R21JHCqF1rr7/lIW8HSWDL3puslW0yM/TzpxXPNnBhRcBB2fx4
qn0hO1kdQyNYFjQ1rLyof5FjQahG7eNYhMkeEmYPcOge0jlq4WASa0Fa4yWKGuY1aA433tDu9QRe
eBiG7OorH9TfPBNlRGQ+ugI6sNe+kb52KQjebHe3imawWnsF5IWHucw6EjyN1S7vkXy6ZrgiMbZe
tiOguVPl2K56URKqmemE8S6Sh177R2lTH+W2hCzQ4wiMgpqyKGsKm3wnXxYZZo/J7cllQ0eSpSx4
hBZg60xtNM6i2Lh1fCbC1VvkGqnVHAbgGd4y6cyDq+KjbWEVItJ+MwRJ/BSMRrkvE+KWhu49rDzs
OyPuDnyPU+Yt7Zo1ojUVe5F9HDUOm7J1n7wcHGOCEC7ddCmbdqfbUK2HmSAQTaLeD/I+KECaIrDU
Q9VYXn/BMGiso6JqVirj9atrRAkGGsLMmr8y1YAMkzxzdDOsdrmJV6usmhFKpiux36dbpKG/NP64
CGGMYgXT4+9rGfZXiM2qQ6WDw70J3ai8yhFTHyJ0t5wWVQIOiqO1X42Ta6x8z+x3lKiisogcNPPB
MMc7u9P5Wre+DUfKnGoEQMQt5t+liHIH72/afCde4b3PEsOo3yCZIRK+PDph5L1JQiTWkYiD69yk
+OPykZcjqvQ+YURba12LTWS54ZPIhfMsoppHPQv+E1Yqw8VUw2cCd6KvzvDrllmvrzOQ1Nb2UnsL
Zsdw6wlgnI4jN3pIdbwKM2NQs3XrRPc7EmGSi6GMdNV0aHh7/MLPRc8Ia4Rlc5Vh5O5k3fuHcUDP
TPmLvakSM9g11ui8S/2QLDohw60T0kse0dexToKgX45ZnPHFldYq8uoYNzgdNXPvUJc5hOnG1Awd
OM81YTkwjlE6E5cvcDbB13ltpdeD6h258jIiIFBQTL6PnG9AQzck6UzSUzEcSNxxllFAXMo8i+ii
h2z8RJlZPAQO2Q8GfBjatKlWvZv2aOXd6B5PqXhAOW1IHN9IAkNuhs1TW6j2PSEw8+7XsQQx7ZXK
lqKWCnY5il85XeHUk5IdJ+P9voXZZEdIpygT2fRl77/2Y9/96xvy6Y/CnYuvYBb+Z+40Wq256Qgg
UAPKRb9TFly3k/w1M9fOntYg2oAzkY2vBeFjgPDm1FxQothqk/T5zLSHCW8zeAmSRiclgjQalXz0
a3gxY0uc7BL0dh3SsDgaNtouJWNKTV2jG3cnr2OiNR4Z5XXS1adgHrk0EwYOc6MylFpERoHpEnxQ
bPK5QRNM1NZmNmukPRwr8A3GLMYYbd7DWhQmXYDHEEeGMY0Zm31rMFYL1UFXwfsmWB6Nir47P863
bdfG/cKCbFdbiR4RN30wvBX+I9d7oNOYrSTBciXzhshxrXCe8BpTQDejFBMuxxRgHdrs4bscc3Pj
0YLtr6vIrYllbhmK5rHddRq9qRM26RF5PhRUEsxqM+ct0GUcOf27VFEcr0RlptM6yAn2XXU5yedi
dvKT54bpN4lriIbwrd8dnfkME9yczzju0mvqsidufBOtbNvHztolAzJZNW6CuQkXKUcJTjCwbM//
dDyf6Tu+Y+i+83XdhZgei0P3MhT0D015iN1swIU11e5hrpqtqoJXo9W33kacPSYvQaX2GnC25JG6
lkVqLGZs4NmQbwkUfSGe8D1rxx1q6nU4oz3w5//w8V38hEyRWdXWxfRxJdP3sU2Ya4xkPIuk/Elb
B1BMbQOreG6afDe6yQFfkEeAbLO0U/U8M8A7WnxaQ9JQ/lw/oVR8mmEzinRiOo1ktU87gmfRScQk
tTyC/g04DmCd8ohdnCCSbK5vpQJZoHhoOLap0fzJaIARqCEkXFIN0tz99n0cbpVJ7FBNqnDX839H
epXqJ20weZN6ZnOnPOAreOAAiHcI1TFwnJ+o8DGW+VTYXJwBft27Trm3qHFI++whPLREaaDLtN2F
6PSysMN3LbFa9TxmA2sDoHQp2zWJ78fyoYHA35YsRV/z4FSZ2pmdmt/nKglWg2kaO1OUIRRRiVhB
NpZm1jWCT7+rCBARmtx7HB6hPKfGQ0KmvacgB0EZjXrds6X4mXnHo7FPuOCNKFtm1cmLPxr0r2oE
MiCIxBovgRSLqa9PmUe0a3+REjm/g1I1P+fFSUVyH1r+qSsDbvx3th3wR7lNR/nwJaytx0+etpt0
1qtGuAvfjnkd2XD72fkseZnnqjgYzjWFeujk8Ftkxi7vaUE4cHBRSDjSjobVpficLMguJVemMf+g
Tq2DjZdTdLAmEheOI/e7mxXndz896hqzyEtnncfxA7ZuO7g1IUOXDKNH74cHXPW8UyAX4o9oFRS7
bH4ogkJcIrZe5BbWP5bUxvoIRirga5QcLTad2EAEvFSENUX1puIm99EAJGgcxsJaFLCHSrzaD62i
0y09U3HKoAr1kEqMh67CJhpZJLNYgOm/+DbxlHlre6rXqG5hjVFShrdOvrbs9Rkem2/mYznuk/HL
S3CkEfPhnIvigO3Faz7RPJb5x4C4Rr21ZIY0xrJl4y7thVb7onvN8qMAXQxojIyDlyQ6lSC5EolW
y8X8gNOpy+Sbv1TQhszXyx6CtnafIxwL/mlsbwWzrU2MXfseZHfh+BuPycc1DWOhhxGDD3k2685z
oMS3lZE/OWW+SofiHI6bPmG3FF/Kdf6zzf9oqGinVxOqMPMPwaSWSZ0cneqXD7boP6YZKWTLt29W
fya3R4XgvK0PfvDq8ZsojRm1oWKSpxDFQRixN5MyPfXcYdGlY5vpIKHWbQtke8qd40NGiYagcoJX
p7M3sncuPVjJ8KhSbf1m3HKGkhJRBnozq8HY6m6o8gVpCvcy9M62A0Y+zcjgc/Mkyv6Nu/4nDLP9
KNIvjtgGwMNXpxgD1Cuv1tWDPO09xGjuDGZpePqpndAHhZm6k4dNBNusx2cdZGaMHqu0TmGTtO9G
Z0xbz01+sRAMC1UrDNWmJoio62ffAWwk6JboED6VokhvA57ORGO5iUuy4bDPvzF8k5owOWhEu/at
6yvkTLHhC4K7CfhuSn/c51MQArIlf73l9odJCOugpfuZ9dmvbmLzj1bQt8BtvEXiN96yg+FCftD8
uEVzKjtl7NwK3aRHFdlC+s1XlFgc9/lW5t3T3A3HUta7UYSvk1l9x+H4JkT5Rp894XE2A9BYInki
/AkWqgzTBTJ57s42OGuCtfPBOhYODmiIDkdwBIS4xerM2mqXWpmJOmBlhs4yYZ0JfBR91LUijxnQ
caXp+D4N0Tp0p+MQBc5eSH8iGwbBR5R4l7RBZhdY2L8JWYPj8Ck9ZAbau/NwMoh98KQ8RI96R5iV
VUzzlBeZWytOAFtG8ExYIYKZCCeLArnPGvFpZPr7EYodG7yVZvHCn30OQnmgGPhUyOzUj+mhksG0
Ntl+jDA8ly2HtWtOYm1noNkZYd24UQBfGufSWsPGLhT2B/cWpfmp8PVBl9y8JJgAjrRoLFoLayx5
E/mErnVC0Y5n8QJuths947UCrGTgB/a0fYkEAb/GyvVBRAMyhlAuKIyYBqYDLkgPWhnjFjKvdBrI
U/lnhDg4BEyFPxzwoBfRNUrdZEOX/RpVD5fqMbPc04hZ2JvH91pOtHaizFOqDAgm+HH4GsOuz8Ga
jejdyoKJZAv+p0XO8yi3Gr6COsBgeTN0S1jUsC7z+mc2Hht57t8SNO08mg9hQ3GzjGuVsrwHzW9b
v7kMPRmADyXOrzJIj7UpqZWl+RoebBGVG5syQxRtWMHI8oQNsRocBDrfqvA4iue6TjYW5Td1b/Df
d5Z5j/ddl87GmkYadPR/kRp3cGcXXYF8tMNXzsdoUVqdeJ+WQII/Os8ZkRUYeC6t4OghZmPhheXF
ltOpr/J9EzJJl7VPrJJeJqW7Yyg+ybTbx4ZxjKAveKTtT5XwA8btLglzxEVcQGWo7/boPytjXrm2
i80cMkFH70Y5/cHM3DJ6lMhssj/64oZPedEGrLyUMiYO2kxmrax3WV+T6r+hDMW27JNg6aMdTWZv
XlUN6ZYgXXN2r7hoEJqWQrwXSfzOv18coT+8EM2xh/a842kuXOAUuTe5klO3OqqqXjsG9TnV8GRo
E0NlZH1oY8D5wWxbuF8Tyc5hLM+gVdhMyv+IilnaqAMj6KWIeynJBP2JI3Q7cU8k0hBRg/q9PvIg
rucYkqhtDxnC22VgDBX5l8E6wqEW6/DUB2pVZM9GFV+NuQYYZJjLAz45wuYAv57TtN5ZTXfS9kPZ
i6JrlMsuesBuzQMX3FTDiO2IeckbzcvMYLywK/8Gl7PVYb0NJ8yrtRguNhHhtPmdgkB9ISE/OXH0
V4bk4nVsfjraT+0PtvFT4YZfQTB8BFH83Xs15qPJBu9rVyowdqwz71Fln4oWxzF9eWFV3GUChgyN
lzg8CWb9Mfioa2WbHwnD9CktIDoxHshUozEApYsTp2fesD8JHF0CWDsPQ9KMM+3DHdWiDP1lVhDY
yMi7sLsSUkUtDfi8as4Oyh5ufiL4y20CSLqN9NAdTVhe3ZDgxAlzPJ+ZM7/1BRFiof3UOIBC+Ppq
xZnwEIFhBnHVtCiQmk6JsR26dh3FNaJPsOKAzNQ0Kp4d/FewmSh+w4bMS9AC7eAaxMG1ysonx4hf
OnTYkcsfFY+Uu4oEVcs+GMPemoHTJ3+T6+EYdNWdeJxXHcgT+9mhJn8pSHEZ6eys02htOe7ZNIjp
Lefy5CbwK1UQQvvyk09xBBKiHpZlaawLU+LjLka5qVGMb6PKAY/xJTkZZDEsKwJHnrJesb86j0L4
EnaQy4hElkIS/zVosGapcCJoEzEIT+3KE9XzKGo2wjIdSJHi2daER+2iIA8W+EUc1hkWXeVDZ6Od
Dte1lEzwmAphCx5ZUAXrHfDHa9vCc7kBPqCq42CS1a1w+SGZCzAvxF9+j/3PT9G3i3Hy0BBbz9Pc
g7/I7kfO+d2okNBTHPIST+ZbXuc78rGIe+npQJp662zh715Q2+gz/7vfc1MRBxe9B/zcTq+IHcVN
IdjBzdtc17ztyZ9StvyMEQGsRInRmlSb7ZSPezNrKeTL8xscb0HcXnSTFRZVg3ROeuwXSc6s7CdH
D3WQb43GOpHju2s6F89E8BLFAy9G/6V7/yePoTm8FKUbyyrKU6KUMjf/N9NzJCPzNJE/t5wiPnRn
qIsVYabMaDZaY6qE9yVlTlT7PCeW/KfcHElfRgGW4Tkb3/A+UIi9uGJ+BB3fwrYgLigl/pYuRe7X
DO9j2BsPRRPBMe5kLUfHxqxOZ3ZF2HEuTtPEzRz4wyYZtbqNJt3AeQZp3pG/4Yf/gbXvJD6PR2nk
GsV79NLKYaTrA/ZX5h58oV3ojW3O2TUjiXEpqynfl+gveBZ8Mu+zcUMaA/ZUV+IDaod9k0FsQOEw
Ryj7SYhC7OdHWJAac35rdHQtAx56VvIm3ND6IfA2X/q2e6uIqmJSG8mFmbANuyayBM4UShJ2xsAl
CKzarhAHAA2bhbHXTp0vhY7ZBjQCEiOLmqWQ+rkSuLI9nWTL2ONxax/HArI0fsrekKe4C/ZKFhGy
tKrYNH6er/JSDGvtqLdYo23uY3+EdJPcDh5JUGA3D7/6nDhvWYA7iWqHak376Jc/c2SM+I9zu+X2
ehzpta1fjGYu1tK0MeK7hEjZSGUJu4tPERV2lAaNNRk41tEzObNK7PcrZoJ03ZK0vcY5fuV0/iB7
Ry3/D5IWaWtupoRLJdPqRM3na1ZM8UZ0PiCgVyC5GSEIo0dyNwVWgFbtv2rEuInR2SdTxCw2BG53
QMEjFLYOtsaEjiznqSUQIrtw3l+1oZpDlVl71Vn7pBqhECvzrmUK/2S8AGH0yOGnBxM4vAU6mBel
O/3GokX2Y4W3jHD1ZaF1+IqO1VyOAaUFJTy0ErI4lRMKQknAI0ll+pGaVtHV1rQ0nSq+mrzN5UkU
xr9Z8peqFMVYaBfWUiXU9yX0o26zmC2QM/BdERTZexSt9GW8TRP5F1bzkxXhl2lY6hfIwFHGp5XY
JD5eFyKh+FEb2NZC+PUL4gDmbz18t3yyORuVYbuAaym+lQZvFS/XSzMa8uA4lSSi0zOXuhlXfV7S
udwkh0Yz6KCTirDykleY0tucd124Ff1Qb3IFfvAwWEnc2svONz+lkJ8V1/HOtoYtiCfDRlp/VIU8
gk/7K38ynl1THCoIiBUmE0GUw+RfKgI5V4ntE9EycGb0djbuAjs/uzkRv2BpW2FhQ6E/jy48Yz1O
YjoKELvrPPeo9yL0xB0OpQchwTZZIQCmPRT8ebT6NYDwpgklc4N0IYsxZRVehQfdcVcTIANi0+qr
zxiKC8epN0KJb4IYeItCln1QWtuL/4AgXwmkvNK6Upxkb4mlnwb4ZObJwOnvXZh1fufskRtglo+8
kvjVCbyanfNxvKnhw4eBrzgWVkMi79zoJd9Ys53rGQWtYEq0vPjbtdJuIcyhWHa9RTXhQGPR2LXG
rnWNo1kWb4OVQ9k4AhEamnKyVc8je2QKCSlHg/w30fwn6vBAaMObNUIISi9cGWVP0o47MaYpTxwR
W1BZMVX1RZb8RVZmqM00P1AhP09gNFhBynAlm+zDCXJijFAqQIEMC1emHLUKRUKUt+eIGJGlh0wZ
xlnUzH1FiywQt5k1eJo5ryQdp+0n7xWPVLGsEiQ/s2GBQfPzmCTzlgSNP7lTdDNd0R1bP91WjvcN
qPMRAqyf+smNSXXK+0sXN/1LoAnAa2qHTN2B5m0bMYLHI7IirpO06rERL0gKyFxWe19VNOzQGBOO
XNejb12xyv8Qmv/r+fKrrqaLI4snkpnttYjaZlOk1XDssXV8xLE58eW2wL6tPYPTmX4j5gMkZBof
2kbXDuCrtMiDHIgI+Y2aQ+yla016G6XM6zg9Ca/dkCax19HjKUWGHH4R5MHhywdVlQSHmasYrZaW
1WtFCvVqrHyGdMPijdc2UCde9ageyFiwOxRTWQMb1sZiQRZBtiIVHF6/SOQ/AjLZzuJgIAKmx8bu
E/QSzWp6sh4Vg26wtExgB2Oo+YhFzIFQ31GmUW+Als99y7RP0s24I+QOrO4xRE7uXVnqM27aL2ou
dw5KnmCKj+Q3buselzNgmOebCA5zCKQ8goy152MPkGJMaG5GguLmaJvE8Ql5UN3VzFq32v3Xd8lH
zHMb4g4PTPvmSUU+EY0bBV0eII1xwRbpvVUVOPSYX7t6BJDCMa6aDwN9QMChNiuSWTtrFeAgnVR5
oe3kacZmquZhPbBQlu14nmJYpvYrIWAkM+XGS+NPZ2632hIrk+XWoCiecJpFGEICGeBRj/xy4R2Y
uRzmqyRTJLgke+69bwPPiaovDu+fmxfcM4wBwBbVFG6HtD+7GKPyh98bv598wmt7iVmbCJ9ehMNf
H1fcDoSuVD/B/IEldtei+ZJBf/h/M0mY3hIldoWt1wmNZFlkrwf7z/ZfyibfdO0n1MAekgZN1UvO
B1001Gp1RKyifTEbuRRldZ8kGjK3XnXq3tQX02i3gIdIB636OyaZY0b2WCGuJ4+FvWIkZDiu1wHU
hSojhO9NupkkmFiu0lXLK1r2yOa9/irKU2G/IfsjFoPULWF+INfIBROMQoPId3cvh3VBMnXxUYpT
6lzEdDYQMgfxT5FDld+t+LtQR40ogBJwPWwaQl0UodikNcc21FOIDJ8LDXaosX44usiy+8gfakQy
zOY9HuJFFpacXrzpt6HLVsK9F+Sv2Pl7k2xDwguy+RJHL+xh6H6JcWmyZ9Lu+GNG+yyrL08vpNjT
QPZ/t85T1iEiLa99uffRjECWzvrkADd2OPjOBIylCYVU0DJ4y8gnQHof1+mSvOvN5PF3KnLWun+S
3du07qUIHmsbI/HAovtt998azcWI7owWJnJ/CB+JIKQQwlrRt8/YzPc+9XQpX5GiutYTrBCnwr+Q
0c/u1FGE1AsMy6Y91T1AZYErmgE7OTg0cpCtxEaVQQubmxIWZToX+AE10S3e8yMrNhgvjv2XVd8u
yeiefyjbm6dOGSdEl0L5vofyKr2V7O1dFvPtoZ8OnzvjuaCUgqh6YuRwhnMBhW9ueI/ZwvFaIPCu
+yuPBHziS+Lds+SAf6QIThwvRD3UGTFor2b9FHKjEzxEkhWZ8CMr9V7Ea1+t2G+cP8P+D7ZwMeen
BL2j4X+WUFDplfQU8qi+zfRQzAy5yPrwENqvbvFUJn9jsHGaXYiuzI7mRY1gL/lPoVaOUlLplqF5
netkSc/2ohnPNYNUVf+zh5fw4Sggs2lrRZvHwZD5F40Lr0RvGOvzRJaR3S/LjKUrU6tKn1gf0K1B
e5E2IIz4YZOO8890TA6FBochwpCYf0zlOIoXSnDcxlilWccA7X3j5CNZTbwPxYsjvado3BYFydhG
e4KKPYsWUKq5TAULY/gMhPmIONkjNH3yK2InkdLxBrTOzpn+VRjyyDqCosYZcqKetiTh2aSiES1J
++JzKfajv+udjRGf6+apG7J9isi5U69gvSywO+3/mvN17J9JJeY6+K2qDwMaE491HKzm9qDDjy7c
iJBdKjtbyW/LE6rcvbY/Hz6FYBsDivXiXIHZ4foHgRT4RNL1wFDAP6D/gpxeI1m74bfX8moaT8kI
UoZEWH1EvCfctHAp/yzzo1LPWfkx6Zc63qP7VZKgFfL6S5ol4mY/odKgqS0t4Ye2SfpaVmuf3lJ0
TSYBQs0G830+f/Fl99NTAMJK42qhronzP47Oa7lxJAuiX1QR8AW80luRlES5F4TUlOBNwQNfPwfz
tLG7PT0SCVM3b+bJE1uohZEb2IP4FwEocT3OooQQwqU0kED3hdznHiVt2s0MaIjkXeXgwypfJQfX
KPiro1vDZUhqqp2KJXC5tQ10A4vOOtMxFZvaIYYp5DJhhQyQn4W3LSVpUmZJd0GJmlCccM8OgSh7
hpkBIUyTV5z7nuLobiAWP4E5CKat9D57gvFutNKCb77GGXVcYI6XkPu/wL1k8R8X5bIsDiFosjDp
1wFvFHEeqO0Ijr3zTksKCDo33nKO1DHxMoou4nZTsU70xDepZloXOu1JRJzPCGvhlMbmS7kt3LjH
NF7BT3OQwpEiQU4eHJMJxrqJ/mCw3+vxMmXVNWmffZ3R9Rms+HKiFGFkFWSB1iHddWjUZ6TdlQGb
m1pXzErzlLyT9k/ov9rqhS98E07DUot/WpDtGVKZT0hbc54rjNjVwJ3fnNSIPw4nlAucb3zhDLs2
xalnpzkM32kmaad4Fmm7dRDEgkuWbprhVzWId8NZhgBnjkX1RPRiWau9wetUfQXqtXZhARCRDh9D
djIaMM7a1pRrH61Qe+2TFQ+DxjtX+XOMXD16N1GxEcjLfe6fq/Dht/cWyHP6Bu6ZQA0hx+fJOVtx
+epz0KzVTqfAfhj3RkRxSgaN78XPoqORQj7kuEXediWgJNtY5BR5V6NcK2zClRHDyL2W4XcSVWsr
p5GUeag9UyO4mIqT0PecBFi5jl+j06HVP1VMZ4Qe1ybsMo1kawItdBZGau08sqmHD8Le/qr3Bzmf
fm1zMwvujYbg/BIMT3NEj7mRy+qvL5k3Mx59fEgGQWAojTGrFMTCrYVcqQuihF5t/U0s/MW+yH4q
59cyX2zRXrXOWTf+yAbxRRO/XjYw5LlfE+RQ3IJ9JzkXxE9aVL8MbvBoC7YcRY5EBS8Qsqennkes
REXDkInymBfRZqjVmiTTFrGdb5filaB/EarfZPk9G/FoTW9DeI+kxug423IlvwYzjvUz+u3RIVFC
N+OAs73nETC17jthppMxFpuBVJcfPdinLNupBdM5vfS8efWmRBV8UCzty707fkIK3FdsOGOOFBKv
KBEp+EDezcMGGWl7t/gJvbMhHmGySQagcrwNIKwqmiImrJsU3A9kpo0+22AjWrl4O7wPNz7Okl9+
4HLC0muaDx011dXvE978URHiKY/sAYyOqt1zXn/hnYJQe1TWWdbAvUiohdzquD4N/mrIN4eo7HdF
Va/FzNGsm3WRB6cIdbIf4zd31L6cpjjygljXnCo8P7yRzlpkvthbjTzUbnt0ccU0wFqkqjD+JnG6
Mutp1ScCZfw6w8ThOzEwzlIcGwIQBvWcOuY5mBGEDbpTy9J8aL+t8eEzP8gUR0x+imuoZG0MvTld
NUW/ERJSzmdUHTTbezWIiUSCwyyZPku/MvGxz3fWGXa1qn0r1bTqKrbJzBEwXYeAtB8jSzn+wNQ4
B1aArMlmFAJoWbglibVh6foZFbnk20tGP0mxByLzkGWrKmyOebS3k2apAm9TB28J8vzIcFto8/DI
JzaHgAOdDk9w4YFN80z7cCAzGo5Wr9iPkgsBg4QWGDbfOTMUL7UNvzxPuWGRaWRIJYRq51H79S6N
CBh0xZsZiGPiQTu0j0lAn4ZR7SaY/xEyPySxOPqsDey5abXE5kfgIcCg3NEqyDq4NNU+Lc0LSMjF
HDGfjbZaFl1w5eApV5xE5rjKq4WrQrYfWlsC+mco6/0Xcn6EATz7kcsQEiylBC6icW+xtJHVgRBu
Etwmjk9Rdckl/mpArHyshW7siiC51c0/w4TIqE5pPM7rba6jyxSwcId0PSXfcsLtHrjLanBWsoBH
JkckmQtZjMD7bRIO+XeXF7Tq2nWHjyAcHz0ZFenPCba54cWk+YrPqvPmry5jmOqWtXiz4ubS1Lai
bwtfW8+etzScq91qa63gisPI80FS+RRr3VvvEzWrAiddRQ2GJ2wtDvEWwAG43IgVeKz29b4o6Zyz
vxHC/umNvspq8p6uZl9C0Vs7VZUnFfdPQvJyxUpW8GxjrgYvwHAhMI7c4p7jCccDhQynwKKAUdlV
AE4xeh3jEbf3+KWP6Tb3wTtM77G6l0QxZhy9TwNQ2lWvqGCYXGcqB9KY0ezRUJauAhQRvzfiJ3eS
H+CJewKtzzatM9DcnzXLOtvgOxaDq19re4QDgk2kabcW0QtvYtlP1IGjKXaNKgghRvGrk2iLyBzF
xFdkLbDrjZvIsZdRHV1qYziwevqt2XNmIWI6xzO/wK83pWTexCMT3wNHAp+1YAiaKudl6ePUjznb
ZeZfCS9vzDfRYLAF+zKq79rIWUo+3KRYmtPw5cN58nmUx9mNJo6F0mcyt/joax/5jU0lfw5xshXd
SbfUuYv7duFVMUI1goTlvxgxaGDeGomxCazmc5Bc70WAY40aHWxgEaKhf20nKuzs62CwBhrOgUk1
KYNrMpGxypptZIbPeip/jOE1iKAXZ/k3hruAcEUml0LHCEvHB4Ga+AJXlEI1k5SmD3gNB2j6E5E5
yZ3pVVPie+rzo0qcbWC0az5/Dt8hk0rJ276ZjqxWNqbNi9GycYHDlv+04KbpkvWVOzNZkvZl9OLn
Du9vq//EGi5p+9XOaRWPueUabzbt6Ee/ABhl2A3qSV3DHAjTdz2v6Aqb2IdRyAb0ia8ON7k4w5S3
V0YN6tSMMV0kyaETxLlqE5yEnt4Qjm9FTWdtYMSb0Oc1EObkOTQsDPkLTxSuHtx1gpYmxIzm5g35
qxNNbxMsAYwQ3VolMxfUAC7Up+OeSqhVNvCLec588jJ16LDo4EiGinuqhrbFDzavbmsoi/mm7rsP
Qpgnj3QMp55k3Sco8dpIbHcSKI6Wg8Ie4ogw8O5H/pgsI19dWkNQXjEeExdoV1xtSimfUb/KJV1Y
yyZmkTRWqyFNVj2c51Uc9G86LjdNK1cZDyc5i6HWP0Vcw4qjNd0tKygcyyIRR76B1VQAXmZFq9XT
r+0DGzAzhWrBZ6lxZ0bmEYFzbYFMbedDgWk8xuRR8W52VLyF/Mw32X6qDLpFaZG1w+NPenMt0+Iv
MxngfGbXLrerRYvVcr7joH3rhMPQ1xkCIsJCx8iCfTg4qAFUK5FBzcXTKHApyBLADKniJyowaIBy
s/Womauqnj6bGC24MAt5dJSFz92eGPgIx+yo0GBlkV0a8AVxaooflK/hdZwRDjTef5iT+wTnMMTK
hVs+yz4BMu3AsOATjil26XaewcpN0BZ3aB1RnQi9OK98QfKYmz0D1zT8a8kLq7L9YytB1orcMvB7
sOexdRGROGis+oeiPlABflc4VbMy3lrM68Iv2eBZFtqgvqnt5g1AyG8fQfvuOQwFrvhK6XcSktR6
i+LagmLCORZcMRNRpxeN3qoRvUeTY/rW2IVYislpT5UBRqIybG0JJ9He8VyYVXEBSl7Xfrq0eoU1
8RKF0T+7ZmVjUo+nouGuk1Ev0EVy50xQ0rM2CaXTOOlMGEkEDPz41WD8o6LIY4zyhn2g/tXlOhs2
QfoiS1ZTi7plq3bX0mszfnX10UBfMYj7+og1CdqRJZZpoe8S9Tqoh2P8U84/jT1+3ywzXnmquogK
AEiGpEztHzQk1X9HqFv92VaPKno1QUxmzUUZO+4BlPBrPV1yZz8yt8rmyjUIPZBDdkYvi7YbspjT
Az/7OQ/ezI6HX8rRz+zWVnHPEA2otj/xkDpE9a9NpIyQFhPTNknR3zaWyyEFkHD1cOoefQNHNuG8
zuHphQWUV4TT77v2IfkfaB5Oqy+7PNKdJkdWzoKJbVtDtBsKfPxvtHasTIMmd58+UPkZyIuNdmMZ
d725wqRwgH5TRom5iEMyNvJ51cFN0C3d6NUJzr74pZhFVeBvBx6Hvx04ks67G/qrFM3cU7PAu1R4
7/Bz1p3Low0gdENpY+cQom10RuwGM2HGOXXa4KYCw/GpkJpz291204fp7DyBEc/xr/3sqw5m0/ne
hyqvw/svqoc9gFDFthmWMebaIwfnpHUWrZgOrfaQwZ83vuep4IHIbI7cyFsDtZrwRJ4YIcWzVVTd
Gx/wn4zLccODlh7lqNlq+TMW+FVPOs+PsmPDi4kY8G5w96EmfkrMtqg9A0i9iCJI3+zFLZDmj5cT
MJTlJmxJgWSSCo3Ol/aKuOkOeyGKZ9eS4uY28RuVbu0B03Fg/02R/iIrUIvBZBDubn5H9oLIerp+
DMvKOHS4Rs+t9L5o00MQ1PM13wgwrJIUqwFaahF26Zc+4AdOPH9dWzw3dYsiryhaSi/8gDG1irKG
2qzEm/YsLoNtzTtjk3cOAdb8HpfdeaybXeLb576zh71H7+IqSev6STG++mmKjooemMaQbuZUB53O
f7IZsKiUFBxMTPz0Ff30GbKgzj3CRcXi10+mgwP4whgJnaIwyeFNymrgDgzali+vmhLizKllrlkb
Ts84Sdq/IfZwVLDd3vBWJGdMwRCv895v/sdh8dLtyu+2qvaNRGGiJ3BPtAMDWBQaV2pjZLwFhR0+
GpPy5EXZsTJfyrIxud59/dnCL/0xARi+erX2b/KmsxHB32yoSTrRt9PC+AxeZBzxb7XTAOi41R7y
Ab9nIQZzZUNjjIbuCvrha4qHfZykz60T+6vewG/qDFhscQ1ssYevmQTONXtuljF+9Y11w71wqUE7
ok7CKVj6uw01f81UhU+BmxZnj8kfyD1L3lvYR4KWzfmDybu3sfYFol9iP/khrC/InT7vHVtOPuXs
Vfk8ZSGWUmhTNBLDtJL80i11wus+zxBnVURmMLNxFbWzUTJoxmTNdUhfkaeKXek2JDsdM+PJmmnN
QCDfzhADR9cCf0R/vWXCnvW7ouH5RS1dZagnTyVXsvTEIEv5a2TtTve5knXwAtBpmWRKST1JNU49
oxpDWdeUgCGczr/mDjF96kjkGYt9dQsUVPEF0M7siQklnB+NP12GJJ54is1cD0PK6RU4hKotV2lf
Vh9ul8Jr03JaQCsSzpnr50fqgGCKRlhVebWG+bXQzGHFLevdhyLlScodYqxdY7TIpKbm1WqoqDZw
YxDQ4sAx5l3y5LfheIgqezpFKon3TUMqchCDc62H8maCnVALn4gD03Y/EFAufTY1qRzGs1bHMAMC
TCaEkvzslcYR1BmKwXl5R2qNtZyGywRrSe7yjB0Jiyw1W6tWFb7VvZOJ6GzqjlzS5DCSBuaxFyS6
CdwEuDcUABrRYq6YZy5Yb19MjbNusT8KnndxD882CPuV3VkcCSK7tc+ysLR11dg/etjZa/BNHJGb
e1BaeNMVhb3BQ+uqY0dkupyaZ4eyXp2iA2Zb01qZ2OWctDz7BYZCRiqf4ziMmNI+u2wYNxUXEfvM
6OyVaX1Ug3oCd218oS1U2x7xr5EcEbNhaPfKrdeGmwCea092ibO45RUzQQoFimUty/oCTHfd2ldl
f9rtn+iNBRlxXK7ZSkVvefuh5w2K3Wc9fU32oXP3Zhy+GSyFM1vbhiktp9gxEIc1OlmNhEymfK7j
p8kmg9n6mGubiKWznZmfkWKrEzbG3TE+PPsLGIiKwrMeNxy0ySJR2LdlXDH1h1eNTzm2Pc5nZ2m+
lNFPH+1Hr2fv1KZr5foU19gInZmzs6PhhWwNyBuNoo+BV7TPYkqtLCJnjNjWbnZqp+bFYfoEOlgG
WLRyDPE4ZpByzzLbdwZ0e4AK4Q4/jpVeNUgG2KVDCYh0Q8dpAKp1yt86sNM0R3rDMyJk1BOBvHr5
hjVHY/wUxhs7sEBsYg1VKd5IBNSqYGCh6g5yRktsYvoi47exzXiTOhyMx5WB/yuJgTyeidmnswFD
r9alGGAQixWNgr0C66Ig5mGHfwoITdqrAlNg3OJIpQZuDRi5iZ495yuKi4Ve08ac/0TgBMvtIG8Y
oBdazVoDyZt2KNTRY8d/8NhyXaBeR9Y97Fsm+12rXO59bZF7n5gzSO/1xd/UHarqpRvHjQrkIk4O
mbr74Q7yblPcerN4mjfV/D9yevbUUYeC4xcO9KY9PGdTv7b2arKObYkRHjBp2W9mlbvctq160bpV
Xn4rtIzGOPnjQehs/lHsWAAFL6n50vg/jg7Y9uhSihGID5v9bu3jLMB7P7tD+YMxUYHR/aQ0hvKn
KT9xAWUg9SznzY3PmYcsVMOm0Z4z1mS1fAdxJiTjqbWy2Peb46sO6gvjBRtTovJaOPtv1g1lLjQv
xBf2dtuxZPMgHnHJO9op/2ZUUdF6y6bnZuKx4vYmpFl5kuDix+pRscNKTOtCjHbHQeDdrKKF6/wL
dGetMKFXNqvL62R/N/bzUFCjQvLLTd/NJvjOIpI6M9oHdk2W7i1KLDLWGwZMA/uBZaCYg5XZPZz+
OcUhbs41TR8JDrZzRsaePTokJZoMAED39b63cUfaUIRzXnLz2WsiUsz1GvB3+N5Px6dp1zyiGGFm
pBGoc3OZil+bq8r47bMfDv+zLhCj282d4VlxTTQLR0P+2RU6Vi39wwCbIFIS4vGXjp7dJPhPOzCO
WnXQbfc0oUjo+hzZBCZSl/WbTPojzU94rTd4hmu+vKZ7y9oD1nXfYcqWOFJ1ThsctEWOF986Oem+
IDmkZcNc6Wab6y6EkKLYuER6845V3V1xdMJTU28yL8P1FbTVyoKOhr5tYNmmkgh/MXHoyqSVo6g3
YeiQ/PEqb6nc8MWr8OOjnfBjU9no54+69r44GeLynxzG96qr59mKsQFRx5kptn1k3oZU/hG4q6kR
RB601V64+gFb42ffQ+KdypvXjzcRuBkPAv+kOq/eagnpQI5CJHzbN0+UZxUZnLOz8Ri0xrEqJLJx
kj1n5UB+YaQKqmfy4/fxMiqOe5G9jxoZaKuniz6ZaPka/Ogyh6Uq3QSDGgTvuYFVM9DMg94al7QP
97YtL62blLiEbSYEDZf6hBPsLMg305IqNR5Dhkb3Sdu/G5akoFGwm3ecxNn4tdvvRM0xH3sq10pL
8qtgp40rt0DUCinUDPD1E5YZa4VWV9cNdmAysSWpmDHR6ALvkTcGXraLqBKv1AvxLfNvlZl6yyca
9CaLXDLPZU7tFHG1QBZL2rp42KWv1ox4oGaUi7MEfOJ0x5HDHbvK4COSFHA5jSWQGFJrh8dr7hPO
trorkZsKmNqs0nqN6lQ94i1DH4mF0Y7IPy18yvhsbNx7unR/az/7nkyW8nrLC4CQ5xFf6rSggYbu
oZ7NT9RpM5klPnctp56cezJT2D09Ql+uQzwkfVJW+ZvHYbMRGGmWtR1cDSHPdiQ/hrE1Z6wGgRyx
zupxA7yYujlHnKLAQsyQDuvi3MX/EhEoBfK18mr53HbFFfyNXCTWbAGh9pP5PiRhXBg1xv/R66w1
zvT2t1UZMO0uehJTtgqrnjwGDxupc+vg2uOHrXyU9vo+DtY5ctwf2zTjq8giRHZajvIX0BIofAG4
BrsLV44zIa8Rcy4iqqRlhTw6WDTHul9jn66y2X8iFFoO3wW/apsfHWqJl2kz/aEfzGrTl5inQhVH
UPG6Tayqb8sMr9SswUSNQSFzAT6cNqC8cExOlus+7ExdMtGoRRoOT3bi4geCptVV0M9HAl9rPDGI
2IThCFQfZMdjcMCLMsbWl5eldzIsBG28fCCr60dba6LifuFoKd4awSMpy7nRuj1Cx5vQ9IecMrq/
BsYwA8XI3uh1gvHQhQmkJ//yvPjK+3qlchPq3PTp0N0YegAh+3wtqmhjRPqy7+mLieobSNPXOk92
hs1jiIo7k/ajpFzIRK6yFJXZjO9h077nE2z6DvOGOVILAsytXg8my1aqW93COo1oMUE/rooW3T/W
dmZaYmOsL0qUNeKtuFS1teew9knLxbNns50Z48pb+SHtP5JptPDcO2miV14XPUdl+VWIZB4fgTIW
9R8tfMQv/Z3suApIqe3SunlpG3vfU82XIwExjszFnP0lK0tMP2T+hdbj/aTurcjeDW38Vg3oXOBO
uIOJ+FUtu22RALPrb2geM8t2jsCpjGiNYnLoScEFev8Wy+Kz1IYtkWR8zDQB6V6EXWF4krr6Tau0
XuqN+zmyT6LZ5xCyRODwwbjkVsbVcCtBRUR5oVAGe1R3cgRBNI9Q+Waw5zpwniDAy6922N5asPaE
F5iaS9gQsYuuEkge1E6Og3fyD37knyUzh3LYrAvl/JUB50/Z8/13/UohKJr0AePjZePFuVJPMLIY
eGEY5VDquoG25ujIwiE5s+4leBDPdisfIBBndG0jAPPaGazrPLwzb4MK70dWwOLLp4m0xNehHBM7
foE9Kw2evaQC12Uazx5bj4U2q6tVlbrrcU69DtpZd+Nno58/3HK84jAR2zQnVUSkHc5UVV49NMZl
5RImmpmIrpOsBIZqkF2Dd3KUwdpNgJrcm7rCpNbbsZmdIlHHR2cIWjpreJM/e9ZYhvt6EH3Jcp1J
1C4/At1iGZwl03DGcF4sYwP3s501V23i4MI5yV7E9BbqteCM6/LuY2Z5NMRAQYtsrBK+0hSdyrp7
MkSPtyfMP2JJg1KWna2RVYAT6G9l6O41WuYKNZFJQQJJDKCcsryUU382c3+ZluG9pJHNCOI9Hel/
UmcC1UbcI/AD8HaYMw7CIozlhxLicol7KeXzl6NOimvmwI/STU8gRTit5cNTVPGEbjPnFobZddBh
tLL8oNYhwrIG+anpYtTRCXNPjFOMOlVj4Utk8DDP77bVl1CtIb6L7C2lhYZX4mWsuf3tbB165lkb
wt+YgK7eTHC1Bl6HSdds2szYT3G0K+OSEmTvMo6gcQPtqyjbDefIZl7tnEOKLhkisQv3Y+2C75vA
TzolWBxtN2XaUe/EWce1vsl6fT6dDXITD7jlh4luvCYO1cbO/YuHty4ZyO9gkM0udUxoOe3kU1M2
PtFsDMHJ5P52RrmZInmrajDTBQ92A4OrCy2rC7D2DmqHv/GzroxtTPL3EBSavVLFlLzKCp9ADudy
mbEuOXiU9EV/ila4H+JzE1q+Gtk6PHXm0I/fuouCyt42Bs/Z9o72ldsWunOC9b/cBADTOjQlnfOR
tJHEAxE2a5Qu1VDtRJKY9dcIG7irg6faBQLEL5EDUqDx+a8J6u7LNYR9biQqbmIP7j0BhYDQEY/d
hlCKQVQaRxVG/eoNhjMDryHhMFZTYa8bZAOkeJCuJ0Q9suppUmJ69W1y5brNleEWigEfB/PBJCXy
C3lU53sxmvwQTsK9jJUzLevRTD5ZQrhLjZh6vy5Vhcjk2F1M5WeutB0wxYmdRcPN2/R+/pyWcyMo
oU/snG7A38+5bN2MprHQPA+Ijp4CGiYTs2Z/gtdWp5CUgrKekdk0uewqLViLAugdR1jz5lmJOqaq
xuqhNbb9Y8ZVfclTF1GJxO4p91m4FUI3d4XspFyMfU4XcqCRrzZNo2b5P7vRo7z6o0EeImpRmle8
wt0+CRXlXSakJP6YWmFYlltNpd5eNsLaW8nUHs2cdy1Ru2rn5IF2qh0rusWEd+5IjcWmjgjoBRbW
FrCFjFkiLTASOhoMGN/lZ48EH7IT4xbKHRLH9lDqrE/Ziia+5X4L6XjnIoqnW8nica0RD3pnWTbu
NbetaVN3ho0X5iFVUkZJlbZFkkF0vX+RoRnhhIRmNdYW74JgsgGxgVNbV2lIXqKEEp6yS5/1/vJN
954tNsLrupQUDUYdmOWeW7xMwvTIx5O+dkGJWwXQwSUXLmc8S5gwekrYNfFEzBtxh9taRo0FJ2OU
HPl7UXi4dXrs6+CoVpOhoG0kUXYz9BqWt0h17xE1I7iAsSvfOdvnDCAu7YcdDMvcFoqSxSQQ1x6W
ODbr3DWunsj8PWxk/nE7T+Z6S0iUuUZlfO1qrIC9rojeAnJZe8dIvFUcOoxAVl29gETxP5weV/0y
GSh5yCMO8bWTpA9jKtkUWho17FOo1omkjUCIgs/UEZyjDbCQN8sPqzU9Yfdq4vCn4bdYxHY1rapc
1yEYkjvorANtl8NamexzBjt6RyREDUzHk4RWwd8ybq2qSHcD6LGlQONDPSjfXS1FdqMXwe4IXaQT
PNsaNjoGmVWc9++sJPPVwOYlACjF86x7H1J8GXlT3ejlJlxV2F+5m7IXK7KlM5A61bGl8KCvt6EJ
LDqJE8H+tx94HFu/SsWvjbIZdLTmh6zRI2TxTccN/XAcfPemw6vBGdoPQw9PTcJWxrFA03ntKTWm
F1oInEVPJR+ut/GzozSzGYNT3oKozD0qmkmrWPu4gncf9u491EkI5ZrYmBMgfSck9z9wtvIq69tT
NWGoeDaDtey3w88q8b9TAnDrLkdPLNs42uum1cEn6FCtfEiclfLfLLtjYOzLDaiTH3PskgNWAmYN
rlU36R960fU7mUDpoTbGZROcuscxMd+KQT8UVgPwtvOAC7Ww2Sr6zjJi2V29NdBgFxqOFvw6MVU/
WHxqoxjXUdlpx7TFhluZ9dWS5YTBVXtFHsO5gkSiK5zMnNfo2hEJfxLKRRvpFXUuJEwcu1naTQqL
hJQSwg2KT1ffGw8vCN2ilFVY9AzqaDiDi5beaTxUuPsGePVbEaK62LFaM+/AgdamE+4eYxuieS6E
jWVecoV0Q78vOv3YufLuxubVwNFqAS7jOEmMx3RB3lVFtErJDSCY90/MwKTA8aBbFB/2rcErKw7u
WaRdC9c5xCke57Zp0A+LMdxEjSCZOmetcwIKYhpcdMlM53QTvGjavMRrgS3QnFs9Sw7yTkvZr8EQ
zPid7uxuhgBlM+euKmjG7RyYygXFZHBa5L9sjE963x0ownnhystXKGMcCFkE7LNh+rTS3kWIKPd6
Q6EEwekJ8LOOTBMKg6GtzAJWW6wz+a2LVvx0lo+AQ9CAqZ26xJDqLeMzELZcOi7AFpKy4COpe7Ln
d46HfysLTeo9fPGq9OK1phGrNZr3lHBBJXAGWxDSME92nffwwEnzW7YnlTn0WtH+XThbbQ6xzWkC
S8Nbmiag09Jh6zfRVxLx8/IM3tMtvx2baGdNNr85NBtN0V3MTocjdEBSZ4vrai8iyWooVu9sb66F
MM4dFoowJ2BIYoQzafs6eMaH1Maz8tKthRFqGTcDnnE//Anq4Eh9DcBysacH5l7bcI05Zy5dyLG5
DfVfsurlzzjFKh2mR1ZBj6+wPqrKpRvTPaK0n4qY0nAnPbVS3erB3Rphd+AYuR2qbhdnzYEQHQsR
e5sg5pQBVq82pRUjOJKxGfDjNug3fbYWU/DiJs0xMYadp0UnmwJBWDbXfJ5QWjqxKspOGm/XW8gN
bU01b1+le63nhTZZT3Hhr3KdbxXb41HzcH+7xiGZuGXAUu0xft5K197z7N7wJKdLj5e2wmkRN0+N
E+yGXr32jlj0FUEoFyiHgese/0rL2ASdM+eU0FIvUxjmMx4QnCFMskVT7sGvvCVt/mUjQTQNpXJm
Czm1XvHoWdINujY8xFV6qDmfzB1OUFL6gmMhyJBjEXHspEO5NT59jbRAoV3YQu5ojL+3Oe2NFpwQ
ekRQjTUWUQ4Tki/uddXuqVtdZMS32NVsXDYjsPExHMQ9M1eXPCZByB8ccsI/K49NMbFKjtd2zzIe
LzwCDcJn8BxqILT0DKZfWy4DjB8of7j5bO1Tufm/dMrvSa9+E4AvrlfdtFmzkKCSiPBGFu8Rj8es
cIbnwPcJ4zVzzB8nZlganH+M0V8VqvlmSGR0DBrnWab5qWjJVjDDOGAfl9SxbbPeeVIFRJ8IxTyw
wmvm4P8qje4nb4mEhcE5Ltp7H04vZUtPS6ecT8DasFoIfrT1eSzdJwt4p21Kggq4SJyxPhZucJPQ
zyyj/hwFY2fbtvcgkTtvJB4RjCYmChOkX5Nd/UyRvzDrOz0ffCRt8Wz3ZADswAP6muBuduZ5IjSr
hNNr/08f0n/NDLEQJRIFyaJbFNS3OA/x6ZaYJwSh+sQeWW5OW1ok9xQAXhLNr27VSFP2ALy0k+3T
GJVbjKL/LMmfEM5n5Y03eIRwUFuJbGL6KOKVhfnE/CPo9l6VsAWSIX0CVnctNbVi7j03ofph4/4x
QYRZFiFnlrQe1tDR7LWb8Xjl2NeASQLAkeu4IWUbYYNLbAPyZMFHCRe/8fKP3Cx+Q0UHZRQcgSwb
2y5TFj2R7jqE9KhKc2/zpfFXbXShffXYjHSadApPJ9gLvzU12n8YcXa9P91kpM4IW7cqtqjO0sON
GIKDAtNj1+l3QZms8tUtinA0F1GA1hJDBNb4b/SWsdPxsm8ROJ8RVkUleYZn6uEpSqnTLFwrm0S6
ScQRci7ZtJbHpj1mCtBzgXVOH5amKFhUWmgQHmuzZdU6B52HIosA8Nl5Vd2jNnzV6L1dldH4GzFv
YorS3sRAFMqW3VHDirPqgbzOcARa0IzwV7M4yeKhgz3Ny7WqRlbYmIwA+d+bOPCOcYYCEKZR8myi
0Cyi2BGrsi3eytLgDCX6J9yF/6whePmPozNbklPHougXESGQAPGa81izXWW/EB6umREg5q/vlf3S
caPv4HI6ETr77L12bvg4fIYK1gQjh0JENadbvkyY59wofm7kcAQbFO1byuqOfhifo85VEK5BdY6j
fBJ65S1Z0TwLA2FfBKMBSwNMB8KdswMJBLOhhg/Oy/TEDaMhsDU/tz6uOdMvFwKV/yJiWlFfb8N6
fRFcpvaFYa2/liMvzlr9qcFd5CFtw33VEKMFbclB+r7UGX/bzHQcL9+jhBoDnodD6kU7dwBpVAlM
1SGLgzKHYDRxJ6fi5HNyeb13jG2Nt3xVrQ/EppZ3JcZz0w/PKpkwbFZq2eYVQiiY1E+Ttu9xgYY/
Mu2RilC3wa+hOSgbbKkyxRRiV86EKEnJqQrcwtmZ6f9ajoV8RcQCeBoqarvt7zTMuA4H+M1MCYIV
lz8dJwUQiTWP/vYOsb21oGqC6AJypre8qjb4RfEdAAksZYr9KhXudIV7IvvQKQJXWFvMTsKpd8tC
61MiQw9rWQc4KUvfG+8hqtFuuXPYqbPUzX+X+AAPdQzDrQAYum9GruFzgz8n6MtbvzpYceLqZ86N
GZmLxnLi2zzhSwjQdygurJ55MguoHTM5FOqvqw8H4BtB0F+caq+hFr/lozID4Pt/ZQwViO33DhgB
ZTEhvJPVzZPdKsZ/2CcmaHic+C5bEIJyDuQRwszsBWGcQ1gKdxrOBU+1MXuBjXNv++b2qNAlV86L
3MP24YWnoTQFOex1OoZDQeaq7INXZ/H3deWsCK36bwPkG8xduK3K/q3EihxESHVdTjW8tCA4wHsz
Z/63NBB983Y9R3r43jb9dJTggsmW4JZfqWLfDTRvbiv+DMqtK4ruHgi/P6V5UWwbHrMHRn7ep/Q7
7+IKixFRi2GXaHrQCtndVAGQ1xbPAdasTVcQ5R0CehJq5Tq7MSq9s8MYdaQVrvnZK6DidVM3zx43
C4AO7fDRwvn8h6b5I9EQpAWtQ6C+/HM3GG5p88WRLiqqKg9y0bjwVEXrb4bvSvXqqKvlHaUHy3Sg
vzdry5cPC6VqvHszkjPz3b9OiYywoNoc8XF8MaPQUbDAV7fmJafEdkva09+qdsEPVPsv5aM9RLK5
pAUjB9Mlz6qBnowl6680455zoN8qa06uVz3rGnVGVkLvTcXVPmz9K0maLzGbf3WO1ZGXxYG28WLT
hwASTC+IdrSyILmyPPUtzbDGfumEWUln5D/z5I3tyH2UE/XsPtdQ7TQ7thZIDW6ITSL3mbzQblZv
+EY+BdK49jHwsNRVfHzwYNrk3OIJoE0XV+/qiTdqwQG3NHlwq5uOWGwKlarbZrwEHrGzQe4bb3A4
CAVmL6w3wdvYsonMUpG8VhNsB9ftmSARpZb+si7431XuZfdArnyHo2b5vijaPBiio7o+dIPA1zkR
J+ehMBKtum/J7hvd4ZGSj6gyE9HwyeQUvdcdxrpLHSMl77MwTZ+axW2erXSWfzIfeHTJ++3XxnGe
aQsat6pAzJV+O/8oJKhxQciedPEcZcVuTVSEQ4UQxzpCS/fsHH7aqp2+VzLzTnzb8+9cY9snZWVN
jK9Pf/tWjQwSbGE5dEv94akOhqVoZ3Q3DElwDDTw0wIjdkKr3kqahm/vWgbhfRmmxweMXJHpydk8
3gRnyE/ta2Bi9tOk6SKUS5CQgd9haILWRoa2ded8X6GoRZvRx9i7jNQGYwSJZioODAZIb86nm/Bt
OlzcfFnPwEsh1tPwE/8K4hB3PvYviL5uHeCkbMA6Eedh14ANxcSEvPulCrYmXM2TLdi9c0MgAtFE
C+mDpC2JURjH6meq/sLi4JVGYV/C+/It1H30a/Kz6J9Lp1xDM1/aULCTqSYDMO82gEELSePsBjsr
P2q5LKxsSq6O3ZXhow4wTyzx8kcFis1iGgfRv7L0qHudR3YxiB9Eppk2BEUtVgfdDMrZujltH3Wv
t2AtTfOcKZ+aPAxIFpBrSysTfpWESZbVlHvNaYNbdxyHQXjld5GCcE68crXA2iDkY7PM8OuW0Mvo
FW+piLswduAYJ4Ae988JwrF/slWku7ee1rxgH4eh5Ipr6KfdB3qW6sw9FpSViYIlOK/VyOvO8oiw
XF2M821BpS4OKUhEgJi59alZI5w8Hsu1ehRQOiuLInZL8JgS3tJyv+gkk9uQnjTmiIH77S8xlzEL
cI+yX4gMvhdfOf1JDPd+1CHVx+5aX0t+tI/KliZ+qstQiVfWo6Y58wr33zNlyCkF0olh6Tels976
jP3YXoYKv2+qtFy3Xm2clF48totntveu2rVRjTmXetZ2PObFEPd3b3WL6vsqvUbQDZFVwdGwmocO
BhZiPDjChqy5ixA/b8FZTMcadaOL5ZEPbc09nOpD4rYsFGr5blmrBljLJx3cKuiP4pZ6ZUausKhE
ANHLjaRz8WTcxvu8RaXeJFOQkTxqhuYnxWCIaJFc3OGgJpeV8yZDteZNMWhPvnCNxkFKxaAHkDft
eiLhjr8UnMD1yEHpFRDwROQDmCahLruHPrO6KDzhnBsiVPG4MAInICeUyI1PwoLXzhe2CZaKkGlU
8AXcTCdP+arG9hhEmrDNuFZZ/pEF8fprofFV/OyKYm6JkiNTFn+SRWPTixOKmG9dUbvznsF+QAr1
agu8X+tsdi5p3FH+7LT16rwnY1YLvCnEdp6Gpgpd75B5M83hsaKQZj/T4FCz/fUsOYnZRWf1auzy
kkaWnvUFQ/UGPvj8wNkhL331mOEJWbFJLk40hDx4CkU6FX12SJsWMXEZWuIokHgNwTA7qPa7Z1rj
PCBPozjVwl8Y+5Na/vSi1OA6m9uwfE4K7tI3RQlld1ZBV7qXeEBR3q0Ln9GnyoxhS5XbSIMCHAcy
fJVtfO6MIGRnc+t8tgiXqery9St0WhXv1rCOWEYG1Bt4p9YziXfzyEfEv3OD5e2ryZSdD9b6UHLn
Qv4a23icPsYoKKioMlyf2MTxrYzx80Zhly/blN3+u1tAvPqzVrmOgIraOB/x26ePiAJ68/QpMJM5
ONccv/ip4Zq5Z9+JpfyvzqT0D8sQxtm9WNzeeYR528w5yipDnGw800Xg5WwBg7+yykQ5wc5oWC6B
TnGpCZbDgO3VWNCAOGN/gmK70uMeMe8/dbZMwO5MkZpfxmZRf8PYo2faIXCIOrPGUXl2hHxgoPkR
nW9+7ktxrzSdsTtvFZGEAsIa4SaSOs1fpF1cLKVYGVde6PR3LbxqiOq5JG3LfCa71eVNe+zJ6eDM
lrMk5FDFe/7f8a9NS+8p4UMHjtfZ4lcflc2pJG3qMH/WOaR4FxDQBaUSwk4wl9hGsHJG/S0lUAbK
itXSxqdLgTmma1N2rjRGwD0yHkpS5a4zsk0jNF/1yrBSCMw3MvryWzlzFT7U4RR90CLB5mIelxVe
qGz1edEuwZ+44cCw4gHJJKD5SDJN8lDiIMIJ/2hPh8YHbNfY6jgzbLpoPwmBI2qAo2m3hGDLj+xD
SSo0gxTFYWof/UkRMG0dQKNtHp7nFY8M2UhIRknpQq9Yc48Sbcf5wVnkI3Nad7zyHzKsPaEuPcxF
IONWl1Ly6lHj1EYPxH23bDONYQm2Gb0XmWvpcqu4307S2w+lpray7Puz6dz1kygPThoVhseSJO7v
sk/mS1AulCeKdGWS6VJzCziQkCXmBEmPcTjmB7CEIRfCgnW9khzUpM2oIJqHJ8dNuWtPrncFYCH2
QaweCLU26entCIQkvhCvJ3jHxB8zF8Ce9ovTWvQEO3W9nkUzNc9UOGOYk2W0Pngco/dkMKFcpVa8
vVoGNrQdqEThWB9QffKDnJXnE7epYBsKJ5D7qPSTv37bFKhvj0qEWAQfsyrtCxtvppCV53EzsOX/
DjPPHXBAxOqREexygIwRvSqZn6OP9x6uP0oh4gLKt8H3sYmMD5hS9LXf791Kj9VhpWmi+VtOiaDm
Wg4Y1pf2gcfQtfzuo1FdF3duv5C7sr/1Ktwe9lIdMZQau+8micNxXFvPnlXY/onXVdwB5kOhWJrc
/+lmEiWwxMlHX+00vD7GqD09sSQhSZ2CdRerQyN1ViE4YSjC7+eNgBlGCIRtG6zfJPLRu+vIzu68
dgyegnQWWCzmhuSFEYRZS//MUrC/yrAH2jpzOcAlMuT9Cba8edLU3vqvCUFM4O/0hH4i13cvE5gq
TDW6aRG/2+K5ZLBl5dFFK3cqomjbKWJGgKTWb1pODrsJG1NhnvHyntNcMOqWDh6ODVJt+bscU8q1
skWwZ+Hg4gvAb5jl/rgvYlvfel96P4lH+Nc0nsZzz771RLtzvo/An5x89HZ4Ds6wnEE15XvH8seB
TXU9r6lUbN+5Lbh+SbJmTmA2qJpWOP6D8z0N1Xc/1M86ir1bEPGCq3gzwHOhta1DlD6aJCL6yrOF
XKPMzlR+d6q7HgbeNLgAFzt7KDSbJWsoyQhT0T+S4+v3YAqh03r4lZFYlVieie52DEkPR06QRU9L
Slq+KDxvk/chkhcPG460tHuh528CBcQEnhBWOLRFWlyx/5Xfcu6fu9T3MUX3Pp0L6vGG70lzpp18
tD3V9SnNAvlJg55/JlU5gTTphoPooH8IYILvdC6Eu0CV1Y0RubsLheCpQ0QHv4rFGUHMZRFMT9lc
0oBcWq76NmL75TVJcuD6TuQvn9KAI64jD5KxUOQQd37Ts9Dyh1kW+1kg21cZ8Ml8okLEcyVdZ/SB
HuJxja98qZ375A0Ej5zZW1FBU8Semg0BVj5v4KWEfnVN0wd3gBqnG5cKyBGdW+5yIdj5mJGAX51K
xpkGZZ+HkWMTFZ5Hp9b21FN1edKcF2QV6v6t6fv8gwzkfMSMQrVyoZOX2W9/NDUEGrbPCXXlDyhX
jT1zM7V1fqP610LWH0FsaFL0iyP2taD4vQE3CjPG/RJSiacEXy0BJPYHW8M/uMs5g+mrQNRJ03J+
ioFnH5tBYQCzjO6GBTXDIjXCvGi8/dSOyHHR9GdsMvFA8pKB0BGGPK3Wa8SN5rRGKiVasq5PFd49
DHoNj6Zru53pMd40kj2H0xGayYz7hXXdeafXReKflqjCpufN1zhAbYqqO8CSJsjQczy0qvielQ/k
dV9AMnEhnpWugUYlSXoqrCWPN2xPaG5Fk+VasQMUG92kk/4TLKUobmWa6rL6j9tyORk5FM0cqlPO
fmbXN/TjaS/5Z2oSETyI4TXXWfri0WW5zczonb3GLASRWKSQfqQwjK33xVEDvzyXfAniDQyMVy2k
iIKaLqBynfKXeUrLc90TBWNRzsoj80mTzVyW2mplkyKZLDs65ahxC+w7z4z+boF3njsrqKks0UdJ
6uD9bXnFeGn8ffKq8CDJY+xd/BF3Pr4Ht8chHivrda9wRtwbHsmtCs1z4g/OTkQE/y0LugfTTe3K
ygdXQ60PYSqiLOvW9xFIIP7CFVcOtsumZTPeWXOIVBK8q4gb81IY/U/bsf7kPiFYPWfVea6x9W0a
ULS8zqkm8OFG7obCVtxpDbehXWmkeG/HtLlA0cUGTn3XDXjyeB8GLp55CKavm/3mxXo5UBINKpMK
IARemcz4jEUyRc/oDSwQCD3v2ykMthHfp7MupffEG1ie5KiqN78rcwIRaMz5EGF1grJxJsxWvCWy
KI6RMsOlG3qIazEADLGgfpZ5NlwwJkRPj/zQPU+W/mfjp+5/Ye8t+yYjZb8hUqvdre5sdZmVct5j
0GznDOvQk+BC8NtOsfPmLEV/4lExz5WA+eD3oruV+AoOUYc0XRHIh8AomvIpHIFaWafId0GDtYg9
vBci1Y01xl5iTBu/9b3rJEOX9vlwubsDKsEmMAXZfFTNQyJ8FnPK95ZTRhXMS9Bj3nzICygUjUxO
4USQxA3AKegIBxXaKF5UOYVbEBzjL9qEyrdexyx0i8abgWl60UzE18Kf8VQGQ0qVq/6QdKSf4hmH
Wx+5kEJA+kIuidwDBbXLJnXwEIhUIC6ONrg7HQJE35fVCXJh8maLsGIFWQMYgta4633QHdrmzcHP
l+bNyNE/wPErd5C383uo/g+sG5FIfA/v+1iDodmltkKznBfNJGHj9ew2EyQcU2WvC4V0uK/j0D30
wbg+J/hufwuwNt4Z74UTbxwM938cGAM4SdRMN2lUMOP3cfblVqE4ZeOAwd547fsarvUvN5TZz7lr
x5e1VfmdSy3d1/XSwwzRxV/GeH3zrBPu9bTiYI6J8Nz5UcoHmHWBt6S5idimB1dQRwlLkMGHgpGY
mp4On0Fs2/kVuCCuGXzxW3Mkag0/MV+47wW+312TsHb/pWGCP7LtzbaNMOiZOWC3olzpHjPIr5TM
iv7LUMz05FVu/COItfggnu19amyOA/4gn01HZ6f5LcpW7wV6Yn0r8TCduUeQ7WmxgldxPu+lbIU4
18yUR69L5SV/dADyfuf+jOnrunQJm42SHexcgxhIZy+/gmZML3xVhpPuqXIO+dRQJubsW1axrrD8
0r9I8dJ4M8xoEdAqWJiOmgRZhBJ+F9B89omXpR92cqNnKZGN7LKSEHZo2025gm9UOLSbCefY3s4J
I2hXtdW2i1eY54srv3VRXx2nGLY6jgjn5osVEqirmz8pDKpb7pvg1Nehd+xaLzjWRRxs3ZVMrFEs
WYHTTySii2HHIg283JjDbPEUIgoSegZ5Cq3p0LgB6CYupfcKxzDPd+5dMUOR7w9rf1cOdt1H+RTu
Cr9KD3nsUdYhuvw7j+743hkb4qtfU4TAMYlepgZjZ4SI9xpPD+E1cYf0mFSxy7ZElrwWGh3u2k4F
14Zqy6vhPL4PbVG91gTTuLd1rkvvp8OpRjXRuceuPl2R6YrPvlKQzAewQF4AThfosWCQaKrlRBEg
LEWuLeKa+816hE7MsT9qKtZM0d5R2CG2OxPOjrkUEYlAME7p0Iefg6ejw4oD+CZssFKf3oRcHZOO
ipJE8WWu7Br/F4wOoY05Q/dCRGqfoJkCdeM9XD+5Tju95CoMLjxy/WugRhBJoW/fQGkm50aKhM1Z
4Zt/XjbkV2Q0pIjQc1g9Lu3yt206aE70IJ58nY5HJ53ifFO3jc+D6S3olbSnUoWV9xLATrE+x3rR
XwNAfTaCEGtb2S7bmZJxDgBDSQXlyM5W8CTtq4qj2rc5hvm05VIXx9OJ1Alc+Iqjmd2iReDDvg+t
ga22yWXzzQ/7j6AMhssoI2dvopC1PQPJnnwCbrYkHA4IIv0ullF4LRo+WVXFlv48oCRRMgE+Q875
at3enqxQ9qUbRfBfRg0Vp+tAYKjSffDRKMWAJZxFZbvMEd0nRp8V1MhCgRbIO665fkObjg+af48z
R+06XHw7Z3VCqJ85yKB8JtK/llp2RzPZ+hBCpd56FmA8jpAow8NasuUYc5KZ19V36m7/0I9v0vck
afC5cn7WaEv/2kEYcZx0Xf3C4Da84qd2r7L19e/WYcRCSfX0L3xW+aVSev5CTYjua8Pd0cSeeZJt
6/20KNVU4LkaN1sk9RnRffiBFlsSo1zIpWHTJok4xuopnRdzXhCbTuwGaUG1vviFbzDANGAg9lM8
A1Oyd1L/DpamhAqEJQwogVvKiwTQ/OHmhPC8sYjvk6W7WeED2tJFyb+fMXpeXIGlTSwlSE27Un0A
+ATmzghF9xEootnBseUh5Ao08dcIfls0NG+iiAFn81S10cdE9chvMRXTx5yqlYE5AteZ2oWA5RQO
EN8iilaOM5aFjms47IrR9sXJQe/6jeFQsZo3YbQpeOsC9snCx/nqZ+2TjikoSc2D9zqloGaIZneA
ZuoWT1g/jN/CrmDXmk0jbdfMwiRIq/DZNAj1DE+5DDiR7Qp3jPH1AYGeBVS8NLu3I/E4P4AGwz2a
9lyWAMdonM1LXEhaR/Fyn4cs94Zd5ejiFkoeHZYkJL9aEwDtmzQPIR6IJEn03ZNiedX14J0rwiWX
blzwMyRBzCHEftgOaEct7r987vj9aqZDmboSCBW7qlS19hCVRcmImQaE6/SkFr6+ee1tl3VZf/sq
Gi8WQNQ/TPXt0SlThssJk5UiyHXAs5l/Bk5R/chso/4rHixxlP68eetof7iHYZ99DE7VsT/TsIHJ
qHGR1kHtvSGogG4BK30tbWaOjqunW9f07iGsEKd2EzgaHspGPAHU9w8EbSSVKjkmmqEamWkL+7hY
u8UrrRPDca10/SvFnngHFR682bZS29oPpo8iB2I3rRML9wY4zcV1/AGBHZJaxWT3wQPv/2fJeVzQ
oEEHzWhf/gLoBD0eOLOz8Kq3j4xiV6QUWMVOeFhybfbeWCY7rxnY4KBA/RndOvliHMH2TdvAUwxG
5yJNIM9B8WgfpBNS0gWRuJ/GLcikRtPUTjQSdegLFFuCaZwWn3gh196RVqsA78GurMPxx9zPzD59
qVj4+Srkt+xDIPoYEhDwB92hIWPs9p7dckRoeDQm+U2xnmq5wLnMmrq65NEcn1zV6EsrGMoQbyv3
jaXUskflmS/e2HZH19HdV8F+8KPLRPbW0Ln2YQZf3BpN5WG5NMWlM/j1d64YIkBgQWne+VWrb7Kb
yLKbckDW92eDtkjb2Vu25B5wZyyGXOCxEIg2YwsriiOPLoAcS9EXbzca1bt1fNER0XrOHqpJKWnB
1UXmYTcsdgHYQqsFRYFi6k/ICPWRt33/M51j2gX6BXpKXplT6C7Aew0O6onNTx7w21SrB11x1BWS
nt/55zFZuoMem4B8eOidFKxCaqoTPx+/DbD+NUTaPKlJRuXxTcUR+mQEW+/TXzINJVfH+yZMfAry
yAuQvM2zZ34/yaFi744dQzcr8Jgk2hqco4AHR/znwncOlUUt1JpRuCCG9SxibiI4Vmn+RfQ9laiO
BwybGj5Fn4k9L6d5lyyUAgddQ6FWpuednxXkYDiv26uHQHFhwg6eVwMv2Zur6AcRUQcQVKEpnJ6m
s9OtbGfitawZySaIe2lBJFaRqQcVzWgJ56j/5jS4y7k/JQ0cjnYBFBO3zZdi/QrgmOHN0LaiExDX
C965jsmhTl/p6QzELp4cUMqZouCzmUPz0moq57VX2RddOvZl8AjjDHx5z5lt6wO7j+6Z+F5EN0Sp
N8jLPkI2yeapfgAVyO1TYTWBGBy8cvrSzsANR5DUO4rJch/HaoBJTgF8SbzlHUL5/CbdeTyUOEVe
Fi0ezSIdNmAOSMjxfXyEMT6f1zgXG0z78aUJKRfiW6YuymkLVPBmJjSntkIa8WLLtviLENnfYgFK
CoCFvYYOogHebheSdh81f7g3VkdrquUJn2r9U0nHPp4CXhqsv9zjY4NDWWgWHSaZx89xLfLXcs3L
tzazy8lY4gv7AbJSv8vDmqoJVHnMJ3MQGLBjbh9SFj6hz25nTf8pvOFY/JmHPj3hsUNMkjo+A1Wb
nrIla2+RUzZkcPjIWcyHe6NnvnBplwC35xO92qRovky6sA6NnYLmSJOo5akLDAQZN/VcvEIYx11I
j+xL6jWc+MTaGlazJH97n+eMjqA0dp0ZS5UPopiDLjrNzhTexzaFdAHOYyCqIjP20twFILBXgKY3
YeRTazTEBZP82tZgrha7Vlfrp5Aacq5PHtvfkCyoCAkyV7JrWL8sj8Ro7H2Acs6fk2xcCb+Lwf+b
VsFf3qLsIYZSsSrr/vZR8tJai+0LxdG+Mb+074VmsYJF3WPj74BwrMmm64V3drWoZafHeDxKtZb/
tBqbZ0zE5W9cWskTq2bYW6YwNCqOf+e1G+nMIc8rPEUrZNPYndP7HAFeLcZtKmT/PrJPOlCGvGwi
4UCFTDN6+dz0DSIe5GICD5zPTcygm9bnGVvAIzlMVBJeBdiFlyrLziMbn5OklJcyh3lhwTI2rMDT
ICLrzQWQVE7meDD5B/W2mLmeMPPMxS0rs3OncC27Y8BXGBqmCFaBt3pCIygV9VdZxI+CY7LdBdME
aTeePnx+9myOvKMksnvsWOzCrIKNn1bR1RkJbpqBUhRF4EL4aiUamp8m80i4a+i07HncTbHGt5Xy
7wC2yq6XIxkbH2vU3YUSNY/yFnc19bGd3OUL+Fe7JtNtEMO8pUilIuMZT1u8E8F1CEP3VbK9giKE
8XNOhHdw68FslkcQUJEO2XITjnhturjBAFvXObhiL1S7mFzFPltGQ8qbKPDIhkvp9s304XVwkj8w
cUi9KVh1zJU4Sr3qTUQBtnmdUygf/HB9L6Ho4ZHN8fvvg7feKy74G+WF+QGPJl8NVgV4UGOzd2j8
O2gnsG+OU6THPHBPLJLxV0Q18Rc/qLeBzFkwuK64+QmqA9uqEK/A8AKXxCLmxAESTAK9bgzW41r4
33qBEhQap37FUPIg1sUYn8sC0BARxW2zGsCyLbpA0lMw10o2DORJ0a9AxGDST0DeJVAMUqf5wZHp
XZqCf6t71Oy1RcbEVaxPYVTdi3D56pYIkXOlLwqD66u7tsCxKhJwOST5SjQF24GoBM3qKnbSvQCT
2CDtPxhmIH7co8LowNegQAtxj8IEW5C4l9zlQbCkwEnHA7kFLLAS3YB1aSiTyE8yIQVSxJwYEkTS
QigJkJlnt5TWVPtBlD+GFWCenfmW2Xq8yrS60kpxLp3lF0rN1l2iPauXfgd9gUxNbe+D370WfXpL
uA2CG2meVcBfUCG0Szwn2rRu9DE/BOGs5/1AfAP6NUK7DxVq8AibcAKjI7igZLl6cdHuaKIc/ZdJ
dXQbMHIWFX9Hzbz/CgUUr74srfjmxbju6elt6KhNiinZBZ3/GjXkUUMTUZ1Fzxv90ANGyz8d9/7N
5HY8cm7Ja3tu7jUX5aLGBd8kDehRmlPQf2CvaHVo+Yg2rvXDG7Eue0ywjSOyWDrpI+jAU3TSNI09
fooQsL8H8HQzxlzDbf0YQVccZm1DSbeWJ5TrlyVDHfInHW+zzHlFB7qUlcDbQJ6MxSONfGTQwOh0
5s6VKN/WvMIintu0GuENUqONlbubKAVxuueEw3iOfRwfzUkZdH9vxFuQFseBfnYtnaeKFYKsvHeZ
FIfKwZUx4MPwMo/Mw8QpgcKm2/k8RETI1qHYDXb8z67iv7x1f3kUPm96d/7Tau+fVO1LEzIc4bDh
nfI5xM6frlWf0ED8o2/6CLwtYljv/BROFIMVHZ9o4uMVGk2/BfvZWUZnd9GHOEQgT3OsMiNXFupj
2kOoog9J0VKHuQPPHNdiHH7eAOgKZ2u7k4okZBxCJItY3EAMKO+FEmRwUgXDMT/HDus4vJv3acpj
drC12uXKh+Qg209hWf9GzsyCqyq+xcXs7GSYvjjd/OwMjwrsoHidOswUlFLclhy2Q56wPR+64Iof
fK91/Cxq7Ip5VUBdl9UlIli9W6vm3tfDc+j2AJGF/U7W9mcUd/PWnf3/4lpDcnFI6PColSxwHyHg
bJN3fbG33bCDf3tOVvHWITTxOu3eOV+W3VINv7xmwUVMsmSrBoJRtoMSP3kTX++sOxCJvnJ7JhlL
pIpx+RDEdM5YNpgjNaSbNcGgPPfQMsEEYc4ESYs6R0HTcGzhydaU5Z2xTl5J4+VPrdd9pB3PTbeM
r5AUf6w6DvARo2PocriJgL10FlCyYCqQTAPgyX4c7rm2RIusvmQ+TTAD77vIr05xWX3ZxT7PAa1t
XdTB0ExwHSXanDj45rcmnr+8qX+QwLC1R/4lmVgZQnGAeKL/GAd9q0zXX/OYHMMAz6mpHL7l6ijG
ks13UNqDXth48OfCSEnz+jLxtg2h4QQLoviQuG++Gj7WaoZVT6h8V4DeusgBgAu3N17GMKTIBF77
ofoAZiYPBRtlSFqx2dHs8p6U+LjCJXwgjRdWhhrA8HJeTHHuXUu7iK82OiwvJg3eMRUeiqk/xwhe
6N5DDSHPoXubSg7D93noFXWZJFQ3Akl543WJu8VXyD+aa0a0tatuJuk4TqhFP6zBctLgBE6mzt3j
wCRzJ2eYnbhzIWqFGb3ENpQ36AQUcWVxrp7IEJHudh02gH2WchtjpfGcY0E9sZzVeyAd2TcnSymE
aYlOzdEKSkg/OGhT3ZKMfTi9MnyL80z20a+H9TREpfjFpsM5RL4PoLFWBcGifqgvGkf1bSIbfsZb
Qj5wGfL5Sm5zfGpXEV76uB+eYGQRWawwMW0SOm4f+1Egc7w5dA9MRfXfaS6cb76Mu89BFDPtBbL+
EwWPJVaUpt2vKomWJ2EWRpWZ89rFxvhuWtZDwu3MH0w6HuSORVpm4Z5aynLkhg61ltmp1vlPWafD
t9iSZY2TPH56mOj4n8S9Z93SP2a19jkbTXcNlwHMThslz2EWlgemec5Wb02gINtivAeIbiC0LfwW
Zf7OzVT+CZtRPfuQ8FikGd6ZDIvjA1zHpBrzaXrVGKJ2ZCF/3PQFr1p9Z1L8r0BbQLvw/poOtF5W
rm+k3TA5/I+jM1tuVcmC6BcRURTzq4RmWbI82y+EfezLPBUU09f3Uj929D22LAnYtTNzZeyeZFu8
jrV4Kz2igISoQzTjNz/GITM2xcNM3N6uJ86JasJqT82LG5RfngJGBQk29CsXcnoV4eqJe/YKkn17
lLofdVy+QUOUIRF0OsaKxN6WOre3OBMe535Se1LQ0UNWQuWm3QmWfN53KHzx35Q2UdjNaPNRAbWf
NqUTRZyMBXUdZj6eTa+HU5uX3Q2bCTrMOHCWyoKNcKiuVjLNgEEZJ58j/05IsJhuOr4S5iSd6vzO
5CCxhBqCgQeDj68HgEWOdJk3e1ahkpBf1FE+A2THNAjyuzO42IWt6mQThMIg+GFpYiklaGLLVtAi
3eGHpfSwqWs9cVusj90SAP7t+cpGgyHXpgsSqTVAnUym/zNZdY4XAxKzz+0hdFo81KwhSGm147Vw
oTQTQeLb52X+eiSImiJChcGoz5Nvn3sVIAF0ZDbyhk/QmcdnxaqI70WEzTC5x0fTBSyMPMyzorK9
1mc98YgWdglnyDhZunysgBi4AzUF9CG/ZkOvHxzXpRFIyZPEKha2vbDoybOeDJn9qyweanxPMb43
6hm41UUH5T5IAIom6H+IqNyPZ7lFjIZXQFX8mjVNwNsL12quTAyH4/A1L/BnkrqonmTJa4wzn2lJ
2WgtvWvmICIgAbFViRFAvH2eUy8fz1/kTRdcHcPyy2hMrWjHGpPEcfNs+ADZ7ZJndWRUu95if4rX
92Ypzzq21Hev0tbduiTY13BJszC3kweaMzmaeQFhxEG0x0EzWiEZENbCXb3GOHkZejzK8IyIA0n1
iYgNQPSO78ozPmo7L+nga/IMToQ3EXFrm9dhCWjPbUgyT60A+x8HQ0gg1H7qEn/2YHpAv616+x38
SrNmvEo2fO+o+pGeeAh6C5sf2+49yQjgsMuybBeTygmvmp9yStNjyrLqOY6vqipZtucoEW6+GBcj
oMSjYRBaW1kbhE40VJ8sCWiya4xfo1l+4XNYO41h9oKNFXMsagfvwoivwqicbSWj7s/uDfeY5vX4
MwuZETpmUUKh3tZvIHjCIBd8wWw+OIwtd8G+F5cU681lwfWLiSIP0Ot7x3keleM8ZINQBzfKzQ4l
nfgxuPhifGqlVg/mCPQtdXraEhbOLSLghbKNDKV5T5nUwz9pJVtY2NELyqyCXia+/bbZu0Hy7csB
V7f5xnECYnFL+s7xyAXwtb9pOuvW5X2CsyuipbhVJ7IoRfLQj3QOpfmHleL9jnshkErZbWK0JvMv
JiSRwTlaKOeBRRG5XeEbaZEkl5HlaeY926ivgINg9kewZg5eMz1RF0mILOqpfLDHZ2m5zyKr/lnI
v1DJGHnb0Yl3sa0+y2So1unUfLHWe9UBSotFqolN9UgBgdTjH3ibRzOip3blTg31GCAxGjJyMUVk
XkQNhGGjdKxa1OgwyvJfNwHxq5Ax11E9YDBK+u7IRqHGP+gxKExpkGynLK7PQVlheFnyaBfgXdgE
d3CVak2YEe7Skk4F112OEzffqFvudylFdXD3UFowJ0YJ+gi7rDzEfAvZJOchJR6Y7KwC2Y31cpgp
VkhDOsG896fDpDlbFLj/dolMdNh4JrNbCxStq6f10NnJoRhps/FJF68gbvCzTZaPrDCo6SlN8Tqm
DXsNtwcVKcbGC50hTs6qS3AQ4fK1X1jMz8xPysd2R4T+DsHRJDHm7BjYXXHqUF/WWd35B8wF/wkh
MgzIunyjmqVcaxm4hxFmHIcf4nz+YrmvQZebxwqB79z3OPbbAvOrLkxlb6Fm42hZEhOKiRnbz4mC
9MsoEHPI6gJ8gDlmvhYmDMnMVAyvHTV5XogV3sDVUQMmbJfgFjsTs/bCWQ1DYktzr2eSQxaqHPY6
MziLpoP7gXMfyjRbRqp8HRVyGua8WXfRYS4KFrcio3I4qUpupK0GZBIHhXHlqNY/2aCBDiPDeB6q
HDfCpqpL+UKzpU802F2SgwWktLsKW1BhYbcFDlk3Q4BY3Li4RRNxxB2gVP8N9x5wi9G2rEelJpOW
aGqjn/Bwxc9jV4DhTcCUEFZK7U/zvhhx8kFwy1Dih9AE3TBZjK1u0GpjQZtYQ2eAiU29O/Q/lt2H
uc2j0LWC5ZMYJxfOArNlA3Rgfi1sXrOr3ahYs4/tnhPHLxvC/Q0ZFJcVdSclIfUFAgg5yy1MKiC2
CqvuyuJuuAv6gDlijCOPgcbV81tFYhW9vJPusHITx3vgwm4h0LPx5R/7do5Dw6SnEjTZZzXPzodc
esjUPu6Rcsul1dxcYiyETWeHl2FabNjavK+2Ok7MQ5rBHJ88w6EbJKVxjLVZaV4GYYOOSxv3sxsd
45EDBQvEdLD1uK5xrKyrpRJ7blnVKTCt4YVA8PA0NpX3XhZe9Dtjbd5GmVEc59JNqKqNguVpSDPT
3QF8J9wiKQB97VTtFjvULxqiaiXlzQka3uB0wsnJzp82KUkKifYSmNEAoaDr3O8WycG2WEFZE4sT
ry2msNOxYFB28cNIjpyhAFGPlNtanxWPpOj+U+Lt4nmcuvK8qCE+BdEFlZ9+MYs5CAWGsN09z6rx
BJ+ybq5uGbh+atv64SLmUl6wXXifdZd3L62li1Phxj0ern6uf1jqzuQz4GqgM0Ryw7I2/sMvXm9J
IaCU9QvADRbjOMOshk49rT9HAFkHeNEEouJCtw99T6uFFU0D4knffzKQTeUGo3XUgvT0cFoYHitF
UZD0KGb6bUkMcG81W7Gk60bNWIjomuE4aA2zu7W1rjacUZh9h35md1NZrKBmFypSRvcZof3afDLw
VwHMTUs6NSMinzvDNUo8SDX3IvT36uIAHsTIwUJjmYCAAfCZ862lI3FmLjepo9OkZpk4v2iF5xjs
DD2ulgoRl3TGqoO5xrRLlptLyNwU2MvfycIZYTUs4oM7HA/4rOG60p3BOpWrmTguaGllB14YBGb7
LEq7YsODQaGbKF1TEn0ptPiAoZzXVnCcNf6CVKlxXA/z3H1kvs75315HO+lQflLJzXCTZTRGHFnK
ZMde2ygeZOjSXyOGYxvZtjOtoCFNTwSmnRukujgIuS+xXoagzLDYWEkagqAuHTTnIW3XvpiaszsW
dLrwK82nOsqQlKMxRR1bIsJNhiq7D8DtPVk8w7uBEtWvmUfEZzUKTfNk6VPcl86LD9E2qxjRiP9U
yYaZApZD7zoJzbpzUVNCswgYfTkKor/OdMx1r/uK+iKXqNKvix//UgA5Icg40sIdzi2kGyJTIEhx
KyoWkfV4sP3FvZVksH5VwTiy7g3JpJax/1nj9uvtG/YA2t5IkNevJOvxxCEZVk9zslhPSVlLGFs2
K30c/ybnU1yt8zZJTboTesxBEzYCbbKGmP7LuztPoMos878RAu45ETUFOovrk/oVFLJlayHa/Cyx
LpSwFp3/PBpYvv1kAhnI165+61KBCbZRZEYh6+GF4y0puJe5+tYFOd9eITvYT9TVasx3w3zTMyUV
WE+jip1JSqSo5OIimxKwLZDzXf3WREFY6yue5ARFs3D2rf6XWo2SxXhCwprnr/cS0eQFrYD1tj8M
IESHyuNjGjlECqF4MmTjQQEGeFRaqV8zpb9GDyR2ozJrDiDfu8+kb/LXlmKX1dxN035MCcDycjgv
9ROKNvSHTm0gxN8f3pTTmfUyvC1GNG4HjF7bxRmWfzXfFVxaEd+BwoHE3ClEIsEC5WYXPTmcMXA3
ndPBY8Cegl21mTpmIvO+X8Ewd6ANVlwZaamsmFp2uhgETnqYcackTn1aUtt6mfGf/+RWGTNS9ulp
bi1qDScNm4k1RfXfrIc/a1wWugKa7jWJavszpSmaZoCFqk8xmsjUCzQDHUzAswEEtCP3/SkzIPAg
NhxKaQ7vMm7ic4KJ4tXLiI7oIGsfDbOcHxzC15vM6mHctrW1S0izhngWcD0iJ7J9yk2rxuBXUV5Y
oJL0EcwJb4qsR9sk6IOHnj7eWrswFs2UDJs+DPWsnyFZWNeGiCeMGnc3FvfOKw+Y7lSPzu2eaueZ
hwuf/6jFdsAU3OBoM+eYMBr+zWLM/lKrwzEwDP+awn8NkDdxyO5G4D45S2Svz9+VUdJu5Lylbvcy
OOxZlZv983PZh2UxPsqB5UDUxTcKwX/Lurpf09616/ut0/CU0Y7cdJYHtNjvSdP0uIeslgE2gPNC
3kpzLo02FK/g/hL6LpbGIZolOMX6avWVIPegP3Aus+qwqc8Q6lQq8Ahe/yc8fl7bkG5DrYM+YMlT
bLIiDzCEUdcNVRObHVFKbkZQI6lvHhBJ6e7KOXFHDDF2UuHynaN8LRvAxZZlDPtl8KPVkCa/fL8e
UONuhmfHe4acT3tADJoLl2ELM4kUQY74wRqQ1CGdMYl5xwGTZ1vy4Tz3/ddguhxJmpx2g7jAambj
JRiMLwkA1DeTCqqLx92kI6dVU+sSMRxsYgOOiowAvmLBBaugpsfWmC+jD3Ah5ZWDr8e5v9R/YjJJ
afZ2u8OTcJRZeSyy5DczjWSr6ug/bXNp9D2rFWRpf43M+cCcTSAMxw1+/ADBRPCY6CfG8LSvPiav
hTFN/4xHty2ObbXrnWrYlSSWQi8tHGQwfYndGpy3hlSOQ2DkQ/Gvi0j3E+iyFXvfBy7+eONYPmYS
2k5xPPwn8XKvHWuGKZRB+Rn6j953LmyL5jU4BfoMzV0tUP8KIyFm6+AnizxB1WpU7rKp/woUu4ik
VOeGKr02nw+m6L/zOSX5yGTu19gE2hlHb4aj/X6rDDYoPzPQ2c7ec+NlYYg5jvUYbUY10cbc9PDn
y7bGEK5yOvB457VbPWRFxcIkyPau8o5uPe/ben415uLqJjkIVY+Hj5FSEjIkv7WnLrJwnydp9NgN
SO0DCMCcEUX/xEi4NQdXS32bvnmDeltSgYUT87CL7xd2Gw1tuHv//8bkQ/vo1+ox4zeAGSOtlZbH
8s5Fr00DpWxov6kQ07Cw5g2q6AWdhr5gXnlyrzNLS/O9CGpk1RgscjVKzpQ5YG4fDXplNwIoCvgR
9uzObznlYPPb5lHr9CWAnwcX/EY6cWf19c9E6RzfMZum0OWBdGgYE7nEyYj0kBrVH76UaFsuBdwY
QsYJh+9wWUyqbZe3xumXHSjKUJkWR0vX3nrURHBIHNkotfyN0T17xj54JeuBSmf7xMPxYMjhg9jF
niTEYx2LGgWJr97dV2HwczZEzvm0Zl5CZeZfzSRfkib6UrH8tnx1yfr+A8dautNOcbYXrh+OZsXa
adOvpfLOAXpZo3Ow8D2dVU3bv91legPnPc00LCiYAvhOAgC3NNyjqPfbcIgVBwl8On6TnFsx060a
D6Sbs+RqKNytcVeqfT843REl9TCC21tpCXYCkyhOKPMRcYCuLqvBPdbGc8j19ZJxsOUDbr8FjUYH
/p4OcRM4u1n+Eyr4CCoiOD13bo7b8sQyABJ/m/w5rvdOSwtmixZ7W0OnAKf86Fvek1T2kN39pyBK
xT0TijzZsnmmrtZ/bLPuwPlyPyi+9Hamv1NHwghDWDvS0Q5Wqm+2KRxD0Eb2N9Fj1lUe/2Umqn/5
6IwnQMc0GnT0skEMmN5ix7rXlt2bJ6PKpnOhPtzpD8zIsCXvjPeU6YCby5eNe5RNhrObjO7XBqJE
IibbSzveNpn8mZpspHOpu5g1BzBwVuY2TayjPS9g0KjC86z8Gle22PL/vMMuSDbo2ufaF8ekMue9
qIYnMd1tZiS/950BVR36UrlxRfo+demxmYZ36AsczEvvk7QHNHl7ArjnmqzNRWqztSU7z7eW2XvU
5LZKDhl+gKZji/09hh4k6tq52dXzsqNfE0AIav+cYk23tXdMp/HDzKlKHUil4/r9cwG0V5V1yJf8
KfeM01ACdLJMuoeH9MsP0l/cUi8JxcjOqL7TYiQLncRoxLl+7LR6E62ztYEfB4b+KWDMIKqQwvGN
Gvtsy624z6xsXVtWt8G8Ts15Uux0kkd48Fuxlj2kWIrF9r3hHFVMI10KuoKcMGCSsvHpqrTGn6UX
JM576xZlDR831S0kr4aaavXmx3QDm1owkNRRSgEyJ9pV6uk316weeSLRGD95JV6OHr+CgFyOtj35
yZ4RAVQOKzKLyQU3/acLDq907fkBqNvRlxgxlDLStXRx9kStzX6pd1ikovD3Mv1IbMyBXY6BqAZs
s4pB+3UB50IT+sHKHUQKZ6P8mjV/LgbVXRGwuTIsxMmgDSALcyKbc+vZzVjPCWUjQGOehG+dQsGx
gu7mmHcbd3AfYIpmhLJjqF3DZfE3AWwHGofrmQcfFw3MJOyf2fDHojLaobBm3DxZQqzu8bYvjVz7
R68NdNnAjH8a1lDHLubHrjrOG28s5qe9kQbywMTif9Wwp17g60NOm8Dv+ZQDseBLsShHTvvaNtKi
2SIYbmjQ6VUya200ueOveRyCcxRHGTvlzMVTz4kcXbmqnwtZBmfGoC5MyOndfKz8V0bubtOYQXKN
McbvBkroDshPTkjSmnuTyAr5VmCAIb2whv2J95n4zBGSebXv44z4IayPLSVGyYeT9IqDLimH09Ln
1r6de3UdrIRzpWT55tuJPKYcOIHaCfuFGnmLU62sv01xT6P7cbQvZ3Lta9lOObXGaYrzIjE+K1i7
z5FrLsfCkfa3dJ2vFtfq1tFjRdxgaa/YMmg98voJq0FOZIKmW9sMR3fMjpbNXrIs6vnHSkW7h9ae
hATsomciEgGEv3YiC+NGwamKxn4TQ3LB80ST/VHyArawh8MGzslRlGm04Tk3HoAgcQk4jkRaiqZ5
a2HuvTj40iABW2ZyHZTlYBnNE2il+D5W82BQfex6+QdMnPQMRJSgWOkq+4MnvN7pKlrORm2i4/bj
8gGV3d1bdHURuB4QsakZ7F9GeAJHVEGxKWxVnDJCICGYL+cpcbDn9Nhn3xpxVyyQis6RBEC8rgFV
f+J3Gh6EzPsbursdh/GYYarqfDvbUZKmdlnaFBs/TsQriQFza+JzgkWUMznUdAxe6ZYiBZVLyN2R
WtZ9NRGDaEE2+SPCV+EvnDz4wB6NSg8XkGpevcqDavmNbbxv2ClUd+YjTr+kdJlzs4Klf2dkBHL4
PMOlT9wXZ1rkO0K2jZY23dd9JmK3P3c7woawiAKv27Yy8A6My+2NcAGdMTkWdUsu0SNh7OCgHBqq
EuwP4UAs4P5RVRTcsvaflbfclG0smC97uW677P8kNum9dV2QIH6XNb5IjKl4gmz2VtWpFPfqPJZI
2St02Xxnj0Z8nCeA6YF0xvfZthpGSvFcMj1fSLfTNZzkSOByABJARxaFRUpQBWRJeSVWlT9FmtVN
xbYvDKA+GOsWEBmD+2TFb16TBjSVdt3BIM7hrHQadBejN70LUSMy3701/S2eY3zHpsd2LoXgsSFd
uexknYzfZZQT7+jn4uyNbAEdjuIhhD38/aBCzr0/VyEZrHltse+kpkK0MKsFi2BT47MfZEq2R90J
simELgjuNcYO3BGi5hviYIkNFcHxEE4UiZA8my5N15j/2TM+zAUb4zERDlkTWh63g6qMfZHwxlb0
JF8rODZUMyjssiA3Uw4l5uhtMXMCxkxceA9G4G2oP65uM/ce0kf3smtt/b9qLeHDT8zpfYg98xUU
Vorfo++2ads0O/Zv6ZE92hwaniX3MVvu48LxlvBo2/xrND3RlV+7Jw9n2CFY4HjjwDNOqaY+rROs
A1pok6E3EcQmm+6+Eo3CFtkBYrlLCu1x8RvzOfLGhAYoLNa2Yf9Mueq4XTXQzjLl/WSNr7+BrCVP
PjaUc4oB4B9D832ot/VVYWT7Lo1APljOgMfOynDpc2yP2RUW3vgsEhKbEnv6Fr4+3R/aMZ6kPRhH
ggvNq+jhUV3cwveqcOTlgZSayLyB7vLUezJb+guZrfzioq1WpNnyQxqD15sroGm+5XphZbRqo1jD
hdqk/zx2OByOmC9CmUIpEYHG2Z6U0I7AH63JTrXbOqGjqZ3S7O64Dl4ri9sM+oV56IQquKlOxraJ
8f41bGNJsFUewEARhGkq6c8LmNqsHH2X4yOW44Tg7aDxluAbGp5sJ2r3sB31c5I7+rEtuHsaQidr
ZDYLEH2jtmwuMLrjgt5psN5bcS8gcmuIeXgbhqe4G+P9siiW9aVl8PoWsgK5LHkQarGuMPs+CtvL
GG4tan+n0iIv2hpJjYobpXiv+/7ctZSAJAPV5LofBHpe4+2pYXV/p9kDozRAJh5ZO69YuTEROSXc
TdgnrMQVaw9lU/ikFtM8EW+L9obO3aOrlxKTGCaupOl5COu67d57qfu9rDgSknNKCbb3qLPD4O4r
lghbV8T2llIiuRuxPJ89MbKpTdk52BT7rWXs9TCUaaT3aj/bRovTvxtdqnYCfNU7Vyb2EM83txrq
8dmnF+48ZRz2KXYxgNRpeyuzxrjgYo5WiWsD0Kuj/GiYTv0XjcL6yjqDI6/pu/sZhPza1T7P/iH/
GykqIAzTdw+1Eaut2eRMyV3Z7cbF/m8oJnXAcC3YdxIznOgwvfBOMvFoZYaOiQqNhApjada09TWL
S4VXWnxMfsFqKec4qvqERXAaBGurVcXZ8CoqXGzhcuDzgPCbkxufYHa3B9tAXyYXL672MjHdwxkZ
zpg6m6NltHx8UZpuiKB0u6HPOS8poJyyj+ncZWu8sm3XIBKUGq80/MYPIphmwGyTPb+6VqVCwy4U
yUMMShJWVQglF5C7aRjgqVMcoFDz3tPJ/ZlYxL/ELFVvZA05RN0bFrkbORBE6mAflAlGHi6jd+qN
8FJki3u0AFTjFqLoR7UT/faypnEy7tRBDxirW7XACPsI5u5zXILNrPIRAYfijMCFo4gmCiFgrs1z
JzvyHQSl/pm+I49Vm+bX2pLGJqLKkQIsS4XaI24XV227kQBg0Gm64aHLGBiC0a9DdzGxgFKZsMlR
HeBD0SGSo/mBqHW6jW9kag+jdMKdPBsg1nE94WvVGLSGhOq9OwB/aagmsdWQ7aE4CJBZJoFNWFHP
hEanTW7SDZ8Dc79VfTufGFQmrN5Zvi4ZQEIRyXGX8gI3LZDBkPfAvVVDhHTXiHZrmwPDVqAnIutz
lj/JBIIr0CgCVH7EyOVQuQ6prdiUPJrXQuuOUhKCFTbv9xrkBkaERYpr3GXQyAfsS46DJa+KOpA2
DMUH2EvNBWePTxUgk2BqJyrsAbwdy6BzThFNL3uy6oKFciH3haNdjEuk4xra0mAIlivXoVt2Mmza
hTBWhHwe/cOQcny+L4gf9OwDkwBQhjEPX2jrSM7vQNHLZwNuMXp7SujeMfWr75qAFK2EDGrB89Ka
7k1gvVRPFOhQKaenl6phCHWLtEKT5qwxZcXbVKTeKXDunNimqLIXYo0tdixHXToOTis9R8AS8Bns
WEnrTZUPxHuWXI+HOXM41Pmj6RME48JIPPSXoC7q62TkAJb81PxYwBSRGM7a4WjB8kez1Obyh3QV
dLBaBcXIo0NjagzhoHKcYd9IZe59ZNC9bO+0otELziP7jQ2/CkM1uWmxprRJnlks/ZmKp6Sflu4V
zS/HmX5H9lad3lroebid8MrVC83hrc1uIBHt/aO0sDuwuyPI0stQLTr+15q8hzizohdhRFRN+Zy/
AiBC/1jilD9VMi3PEK5ppi3rmuIzIZ+U6cwvKC8R9diZ/9g0qf5Iakza08jCKiPZRfJVYSrB9u2D
B1LjKu5q+YK4xQ0x1vUFXgk260Z2PHKmnOmC8kNGL/tgGB4ekyXrT41r6Yvo2AAFkw4OTQC+mWQa
zgTm0D3d5PXN0YXAP9BICMoGMDZg2/ioyCzv3GBCqPPvgfkFg39eyXJjWk2CrAo0BtYacmYKv041
tnjjzBZx80cuH2WOYg92E/mNqZIuWOY0DFdbqxYoAfbCyAvvL380yqbapoiK7D+K9GQPNnhTaUSc
I2sL5TUWIrnljicvkQml1LOm6qvP+5odgFdy+Vg2M/jSOxFIlwZ2EGNYSO18sQWlV7/FkhEDezDN
yMsi9/zpOlSwnEmsJAAu1QRIGyCaf8wtoCtJc5fAOCOvbXbs+66mMKNdAKkYePB5ivCHbXRjQ1ry
Jjs9IHR22z5j6M9zwnvkDY2vZmYji/YMdrC6j9Rtqw6pkNNm6JvmwdFJeyMh9qcHJ70US0PRdDnQ
A+e1VKUybEdY3IWzHbHpkJtxBS48mQKmaDmj21zPjyrgN2E4dvfgDHHH0RFDyCtyNi7/cCVc191T
rBvgGYvE6S56fiCC4UvLcnqp69I7gv5x91z100NPmdi2kUGJCJ6QrQ7oCO819Yo0t3TWY8SHcJtp
l7p7v4IQ0xvWCG6QUL5IW8p5jq+la3nnHAToo6cMufHJAq4c3/sLmC3DIor+qzzojdwkeGmkd35n
rI4sxHK2GTVL+tkbas7/AaZVag4uwzB3N7YD7b4pJnPHN4THXwfpr22UEcKc4BHuk0Wz6Q3fkKvn
4G46EY6P6BWGxxD6RtfeutFQvzJnUqslVl90iopb4myuJSF1vqmV3mjTF1vLUsaRYiuOSPyz9bAU
cAMox92mS4t6t8guzKmwYW3NVoV6QPqweTyo5tf3Z9opRFJuYhwQ9+JjdgwdgcglhwyWmsSPE2nR
llpp4NJFUnDnp5sF34H/ZIiizw+O8AAfzXe0OyYvag4jPiA5jdUZY9UQEkCBQTKY0UlTzeYtmH0Y
Ax0W20U/0NLOjYEUFrrlGrtvQhRQg4cC8RlKBK6zTThA/wdFi1+9qoXPJi0bgAXwqbX+S+BHxWfd
JD3S7/jTj+6JJyiGDbP6cz3CKLkv/zwLaBuLK1a/mcndLWlPdHD411LnT1lWnkaNhYqqlefWbW91
bVxQ39uHIZmmZ8NhYduUUbseFW1X1uhgrVzSXVcGLFoxfvh9Erad/7ok074g+ocxSeNPTKlGlmN7
SOkkJMBCb6/C0lSnuKpiEn5DN70VwwATCq5Ri1ul02hWyhKbGKo6aspfzQpnxdUUWi1SA4c25MSy
Iq9QNS94op6H0fqPjeUXi4GXLoGJlLAla/2jmViH2nEOE4Ax9BoEjQg7ozaZZ3lxUvr7wTY3mePC
3YsENW3Nsi4pDSFkTiikql7sHr9eZbEhcinHGJvswi5x2xvZlSkUELT9IQtsfDAhal1iCPWvnIoe
Opsu42Zk8DBPTl6EOb6pNhF8F7GLHHJlbmkP4dangx070lVbt8BT8YFtuo59KmLs4V7YOqTyL4Og
y7So/ubKAAhUUftU6/pqgEDJyvGECn+MhYvhhtXdUODTsw7IlWsMZ/B06/PQo9nm0X+5C79f+cfK
HLazMT+yK7gigLHQ7vtnqWDuTUD15kFErEOsA6XT0K+b4oyyB3UYDrCaLq1TvdBcHlqWdx26CP2S
UJEvb45CI8K6A1XP628AsE5O1/4rJ+uLFPW4mjp2H5RkB6b4KvPmyINol0v7JbfrdzEDTx9L0If1
YIFSEAdAtxeiB4fECTa1VVzH0nmbdHx11XgcNfxw19mVujtlbRXi5lAbnTr489MR+yCCQ8GPQglf
udr8mQdomTY87MnYzYH7DJSuXXd2sBmD8RZZzV+Zyeeo5PeJ6NWYph/Gf3owx08KWTfo0rtEWVdf
cLiKE8zxJH/cLeyZDUnD5LwsyXJWFfo3zrwpCM3Zhqlrdc53eqfZDl0LgYL92lZOIt2lDRUsUwxj
hOmNDsoYtsGofAgBqQe2uR/sh6Sjypgmd/Igwio2TPYulZ+CihQCpCtk/wk2WWFea37ANyCD+bE2
zfxY9rXP84fxiimP11wsAfOBH/XF1eJu/cie5c5wLeXyWvuBBREL2evkijJA8PD8DzxtddguBYbW
JQV0v6j/4oKwewpCcOOzbd4XbePfrNmetrOfNBcvbqdHhCv1EFeuu816LUNtTc7WW3oKWMFlrbVn
/encE2tdOQQoB2kjSIBpEWYnH3qcxcC4/GJfSspDSEeqraCYHiRzOVO3dAdqZgoHW11xoXVJHF1M
u4fDDSVv26ZlRnCZlX8pq5PJPnNtSg3lg26sjHNnRtw6GeKXuU6PZFGOaZxfONI+cxT9QXRx16qP
vg3+PtBa8LdHg8RP3pzTzjn3IAwzy9+zC9vWpXnN4+WZ/xpBx1xOfeedSsla159bLPkjjUEmMSxm
FyiyceXVEP1d8xkw8oSgZ/PowDBPkuQgRPle0Copx+qCog5ENNnH7AzaDMIFuyKPv7Yx652feDsZ
xExoYDTLwvlYUAFWHg9DEzRMs3DqA9uOt7N6LsEuOkvxqPuSQ230WfvNKZ+hVUFV5PAf3Vik7PJq
fon8iTprdeolow0mpLMgYY9Jm8dGQ56irMKsDL7M1vvLluyz7NUJBNyBof2FeNxX4o/8JBovvYCK
ztgUO5GqV3XHlrt5fIwwdpMZ4SlI5IDcTsuKDvHW2dIFRv57QgqE5LpqWqJezWS72CmcekPuBnkU
I9OmaRRfZe+/SlTHtI//2STS0Y9uph73aeqp9RwBDpzbht+dlm+JrHeyp/mqd44ST0wxzHVYyemK
h/NC/NVlGYzhppm4kRcB6jw6BYXvbLXlNPkbY7R2/+PoPJZbN6Ig+kWoQg5b5hxEiZTeBqWIOEiD
MMDX+9Br27JEAjM3dJ9u8l4BZXQiaAb+3mvsq4PGbUX4gYE7CK4WgFeoNHl6NbDohLnesZUeD5GQ
r0Hi72uWBk5JzmKKonitI4rG5BOtILv8ea518gZnbXCGzjugxUwyw9dWGOAzjW0pnQ1DtXOcEGVg
I0EYUQiie9fOwZS9tROwByvEjJ6RSaJcujUq01PWygeATIJWM1ZACIwXGIf2IHIZtuqoQbx1NcJE
Ta0vbAJgi/viykLzV0+MX2UW7oz8mDP5PNs2BvhkN9EpRhdI4oRmr1wHMFdbU4g+U4JFbmwQ1HfY
udV3nmf63AL5MGtdpd9zN4zQUmbbmFcpimU/awrr3W8cBJ4igpHdNu8oNcc9cdCvIgFYSfP5KYLs
KVt1UWHw9LAAmGeE0gx+v4NLIDiAYyavAzPAwlqVrsE96W5yq1gEnvZRNd6LtPgZWfB0rBAlnj//
7/6yEcEKdDDjveQfKKZsBuuK4GezOtYhH1kcGLcC9vRS5uElYzy9EAjRZ5x4CwLY0nlfDHt3rNo1
wUEsAVv5laTjV6sFWyvDbD8QUdD6B+VOr0447vK4I6Gxx8DLBOS1Qi4mM/or6MmghBcifbbFvgFd
3iwOoJkfeYVKEgaAzoi6edOHejcE5sVKwq1qrZuw6jM6MOSxWEtEXd+nwTyNdfg5VtMVnP6pk9WL
9JIXDc00A6X4HknCQ9q++dfGWrFCS/oC1+PNL+ovXFXEGxRaTCvR/fmYEdOEsTc02z8rf46MYkSj
puGIFXyLZFnb/aNnUbdAYfJwkHcbdv5visHoZFH929UtBIfkPLjNizci7ExjEIksmRSISDEMa7Nm
vFhWqBSdut3pDut7y0JVCQwN+b6NojnmgYUGG619vBH2GD+Msig5oAEVW65aN85wwFOG+4O946jc
bInBBKRWjJrHhY/OvcR00CoPWNCWfkX36QMbzEPn1uUYojRrEGu794BAJgCD8hQRWcF4gPWvcQrR
4CwaX6Ur7hHof3rItFJhSou3jmfl3Lbdt9O3OxNA0YaNImE1Fm6kvgOcwE7cWJYaNArX4syEwj6X
z+Fxpgf/moRE2HR6TQOp0XMZqFu87iE7tTKppdqUPQeNqxr2nUBtFXfyHfOFS0q0tjL78auoTfYO
ngDp7CErQ6c1WGzqBT1ToAitCusPgQVtjirhU7fE2WzH795BxlQzSWmHPqOthYlm2UdWsjvNUfu2
iD4KlzQhgt4+69b9IdXDXeWafjYCbKBCpZ9F6O6iGtiAPxFC4RnWJ5JMdJ+iPhiVdqfDsCnQnt5M
GGUzTpxXrZHfbWIcTT+6Kdt6izXnU0jqXqmRL+J00QbOwY713CMK7E/E7CtZNHdYxkjOyo+6H78R
jEIOwamI5WBS3jknIKVuigefCEaKDL0Bk9AwB/LHknxRYayItezPENZN0pVkGbnXfrR7gkjsp1Ff
9/dRIJZVxB/djJ86OvZ6Mj78Cm8Edl7oqZilYhsMVZYgBIhKSATV2/AkCyayeSlVhk4qD9YDFeUi
jgNetyRDElsjtpoy+x54kwGoU7xTU3GnhsW8LZls6I0j+ECo0AmexKa6mXL7hVMbDsXA0pmsmR1l
8CPnmjYi9wQSGVH2U+aBAPc0DfEJUQ8+b6O4m276QprDu3S0xUAuobDFR4emnOMW88TwUXfxriZT
vaufW6VwQr1kJovUIZdERh98cYc2rrZ9Vt8x/hjkptvHwOQ4VlG4CsOGdW2X/XRZPAez925aONji
wIz4AyRMm/yEV4G9v0/2nlGqT11H7xLoqp97T+QtOwCeDZRj+4E13gw6Jc8rUl8GSuCZ+uoai4qV
tH/KAhCoIGYOXhmurUgmhN2TNp/ht7Ul7gPJ3quB4JX2yWdRYiE0BhRXdqORoqUXn35bq5OLMhSW
NzE/CQdNbvxVUxYt9KnF4aV8dK1ps3ABMWRIe+wo2dZIRmat7lankLGDwp9H2gZgabfilhUeBwjw
5ECuq0Ttg5BBc6dItkjOEQqGovff8InRxkhJgZZvXbuC4xqch7B83m36JuNcl3U/7FxkWHNs/LhI
EsABOukL+s0z0h8Qwmz8qkUJWCcnVM12FS0TcVJhShyBfx0sfwUp4dgIVFZ+8oohfE5bsUPqSpkP
U1HTyZqrgmMXeWuCQ97byV47DslQlBpRRllQMxKAee6aLkOqegfrat1xC6aRvGr0nIal1tIfUAsQ
FScyHjvWgXtNkzcdekGK5tSR/tHyQQeRHTChYxiZTqIw7fJwW4M8xo+FRBLQi4gihQqkuo9hcCDe
6qyDBcRYwoApSRvF4mDkZnhepyY6PYdejCglCT0NfWN5Z1fy0WBgkvTv2SiXtUAWVBUmfH+9JDu9
DcF0cPX2lAx6jdg7wckb6pwodvScquvEXtBBohSD2k4/GZ6cFBGMZoSHLM8uiU0vJklH5e4ugQq4
HuMr/Y5Q/Qi7mr8VibcWdNiVuUlnvhl8KA2wbxZkX0Epf0wmz8aEYjgCi6L8o6zzfQUskIilQ9eg
HKxy6t8uhnSBJQjWBlenVZg7t2kgaMjcWICFvOECnDXsF5bJUFDsZe0fzh5q/CzXZ4Nj4qqn9DeF
z5c5zakvXwY3vdgA4vsEg4qLT3Reu+N1ijjbiqfApvIGiuP2YkQZq84u3+EZ+ECycChpVG3EHTj/
x39OyITcBJxlN3JT0A+AsiVGj/q/sqhJmPwAkO6Vd3QJmaUNEjPKdCrlMtp2dVnNEVnAdg1KlPAM
NSHQUuXq5bceAlZz4cpz8iITyaMANksYf0lauVmL8HwmE/k7KcIcdc9bpDklSpVA30gAelCWVZTH
CfDtEoYuYRQ8cwM2OcR5LamjnZSXRlZvtciQRhVrgl//paXdYKpoD2Lw3+NsxAfAcI91OHXLtAL8
wrrYCJt536WrRvJdAn3iJFQLr9YXAv14kWN6D6xzmTAw4joBm0ylN7o5zm/CyehxtpFmAf3W37ya
MESRNNZFNyK1YVvaUiYFD085FiRv22PVNdrwC5HKepq+a4tk5QTOIgzjrWeG/5LUgc9BBdgN5UeR
gkWxXYT3+bHtWsZxnfM+Ws5i7MeDQlvEd8UuuRcQ3thYZmmx4cB23y2EWjOzUiwdgw1ebkYNflyC
8URx4HkuOr1GHGlQbknQXRMNF6ouuxMJ5A28f6SZXf2LfzRF8wAMt5hYylMaQkqLblGDD8kOvasf
pC9dQ2yuTNKLq/VXx2eI6sX9uUXvEFcR2tSou3s2NglnglswRS+AnvQVU/4ft0w+0PIe8qjjlmaY
jI6Zsc5PVzU7yjhjgb17bkArYUbPXpQnZJ4GZHf2AwNXLERWQSRWl7yFYbEfAKM5tLIkgi4wFqzB
1n9YNLwLgjhB3FofJD1mSyfovTcJ03rX4AlcsQuK5+Bs7o5e3HzHuhVes9Xpq+CbMEFDucdobkNu
CFIRw551ZAXQpaU4tIPyNbEGivgYTZpCSxdYf7llLKcRzQSYXgK52OKqzvxq3GqnkubQFcjJWkdp
G7ztCdy45MJGYZjhd8OxF3C35H601vOp246JameaF3wPnlj7ab8yLaRi3OtMSMfzSL2UW0TVNJp+
KWL7CGNoqdnj2ZD9d21GG8F/oVtsFoI++PBa2juHHYkHOaiNqmFhVN13wekNSg+6RBBpbDXjU6fK
kf7dP/S++TF11oeE+u455uvoOpeILbye+MasxrSYeOl4Kj0Au7ZzdKwxR0QbP/IwNrZ1bgEEI4JR
ZRLCrnGpyvwa4BusIKGmdscpYZfIzocroQa/nEPkZFQbU2Q7U3vy0wSN7JgOz1z45hzaMX9W+RBV
oC3Kp5fcI0weldET95bNfWD6YLmT94Q0h1F2r0oANCgL8WZAPGedbN15Zy94SXaQoZG3+wvopeS5
WFchwiMY6J3n9B+TiWSfViWZG6N6JXwnRLLro38vF4Crs8VQh1uLVRnNA3JZi8K1JUVqhqqPqZ45
rfn63pzO23NNj/PakZDbACXW5WcLV5cXdcDoioZpVbUG5o0szPG75ZT542A4x5i+eJWB9F2M6Jfu
hDEwxGLxS5icFd6kYIGWKnPAZxVFSHEcYrp6NbbnhlzWbVuBvdRl+m3GmbkEp+SvGBJ8xV0s1pmL
9ASUAPES9vQpmk6dCqBiS6+lOCRc9I4Dio/aySRhykExx0abrTWwfsxZK9yzAUSc6RCWAn9HwtOM
FftV77EKIsBLgQ7x5Fsh9yDG6JKFr13hiQ2Zl0/+i50yqWd10V0qx+2vnWGGWyeKDtKpNqrBrWNo
obcKDNv+IfgmL+agFe8EW5nHDI3jTDfSJ7Y9V+2SGWu3IzWVLLAKwr1NY8KcAZ4O+6pn8P3SivH2
hX38qUewXPAOpJtMqlenpootq+Ct7VkG20zupY87JKJVt0XzZdX2wdCzBzkXL6xAv920jFfeWDxq
DLBbjKjMsJV+7AZCKx2rf8Rme4SyiOVHWxv4dIAKJOx0OSHnHbAhyNQ1xJhh20486zqL5IxsuSoH
NZen0x3N+QVA9++U52td066xVst1MvovVdDcB7+G7uNNv5kq+zmxCde6IJcHYzTdMEFOGy9Lz02j
I+xNINg/vU02VF88gY/nsUDYLp1A/JxC85T6qLDTiL6/qpEAlgZaVyo8b55M9gPJBxTKAnQ2Hq0G
5DFahjyQTK/S/4O+XPdpAk1ZtXjWSuLmbkneg+7ZrUuAzdQ8cbDyCkTzpQol46nhPWevkQZhuNSF
ubWa5DDW/n3U8k88qitQoKxtNAnlz2RYbKf5R1Fpc86Yix0O5ziAMerp0INAroKvFAw+y2b8iUj3
DOyYWCOoLIGsTvEYWQRQWYdaTRTD/ToJi1UotFXT5CF4BNDYVJp3k2/AbGA1AWm+YPhmcspejwSV
aj6OPL0C3z9+FQaURkGIaxZB1hjGGl6JlxIeazRffsLdhK4723Rmesc9ByzCg+6nsuIgElwWwLRW
0q0vGi0nul4ydWMBTIepdxD3H8/OgwMi+IBfO/dAlM+GxL+xpthrY7EeWHPPRpHuYq09ojvbmaKk
3gnoYeRYEo9QSu6x3njDVn+tG/PYR/U9qcwbVzTTZUKl2ff/U5XxI202KKqOH2i4l7k3fqUmu0tb
L/C/Kp+HUumLLpE7wHtnoxvXvY8lp8hgSTLzpupi/qwV/cUD1wcLgGFFZzPesCKPDBEfvkhovhiZ
WkclrY7UmVUIraqRO1Q7XUH8Qk5BpsTUnZI63EiYIHMG61+t1+ArM0EPGgyzsqw8ujCa5rJ3UGKk
KbspSlGmEy1+s6j46qr+4PjOZXimqkzTZyL0lZ605LEAYvB9C24Gmp7ZxJfA+Ib1dDBQ2iSHKgi+
nq8wqclHOuBVbmFOKnTx0rX+zpl6BH/GShT9LSijfRQ7ByJd932Y3gjw2nWCat8LGpwtrLJRgzAa
z1HEuQ6D3yFyt1D5bonmbBPlvdF57eFY/7id9dUJ3q5ER7EJoNidwyHf6YjakkjQJJdybeYA3IeA
+nZSh8F2rpldfaaRcWgD/23s2nU/YskiGpuDNX2vjN6fwzn4N8T1P0C3TAeYfYy6uxV9vJFTx/QO
1VSvtm6NK7JmQucV21gOiNySvzFPz5g363mF33NhOu5Cb8N3l3AShkMklqYCYhK/6WCOnHZdsUBl
vXdd7S1sYr7P3r0ZwAAHcLAzBe+VvbFxVdmo7d0K23wZ9Su4x928JR1UFMECdvpSV+6l8u0v5sm8
d9XVdpGXpfmWsnqppeMNLPxKBs22QJvJsLJlNYB5wrIvVmu+V+N4b5PhU2Ni7NZiBRx6UUf21SDn
cu56ZD347XCtNGttudEBi/8b5fcbO64Tq+5DqdUfTg1+vCEYUjrJuhLNGrsXMVpPAiCaRp/9fGk0
G1+NO5nrrMjMhz3Eh2BIThWRqVNp3/pOW7Ixvndl9IUu7kd47T7CzzqzVbaBh3Z2S73aB3bQbbGi
w5qORtpaQdap+piaYBshSLKN9C6E/TuFVj43A3Mj2uymNTirXONJskyWHid+qot3XTRE4gmJTQ74
EJkeqzos31kqrhQv6YzC/gG88dWtDG/pdP7R5Rsoom7ftUTqJNXVa+2rXdvvdYvxmpDmuT89qWB8
0A01STTGcgZepZ9PqPR53aolC/NHFUFxbAdyVyEJwpfqSb10TG8d6uG0bGpnPdTNWa/SQ10ginz2
9HJS31GnX+O8ejh1lzH2H98ZUf0DTbDwbIC1WT0uyXH+aDX9ABHp7AbmP/zg/Ev5S+jky8wKX7Up
hDY5iVNKTJzUtGBO4tO8kM42IJr9+VSwT99aRXufpIW433gxUg8XYHmJ9OFYwYnl1jxkhfspmThp
VCdto1apQRBMk2k7PfTXVuWgGiEAExXn2pzwh3sGKs02utQy/hyLGJobZKHnPgrc00fRZ1ynXbkM
m/SaWfSg8HyuRqtlG69lp7dw6zE+p2i4DgZRzhRxmFx1Ks3xuS9Pna2HUnKWwSPihCAWVj3tlllB
eH0S59mrEaG/DLWUADgbLR3gNJIZcnvD9KO4JJ6HyQX5KObH6Llm8UkGoNHubQrkfopfAroczHp4
54lAObuWC211QkMbO6h6IByDScQRjt4C3DYXfLLmatDmACRsSEW6N0/NoF1lmq7zMSfjwtDaC1yI
K041fmwMlZ/qceHK4tokeKoCBsJjllQ3R+UIHzIuCIk/ImRkYepfedXe6GO4poZ0ZTc47VquCN1f
iBZeTGzyr7fVCN7SCtM1cbHPvGZv3RoM/zhhyWOLfVRM/bHztJtV6UsEaS8MBTDnZsONkViE3QIB
5FCqlXLLD2rQCLRGA8rZ3oPg3tex84WSrZ9JMz8Q23gi1QFHssXujb4UlsPwLnJ5JCl3gT3yJsuc
GjjT0vXziGkdLLwJc5Sp+GtbRlOtnX0RIwUTDR8Pssd6KaaWcUqUjb+gMzG+s9nBEGS55Nwjdm8r
ayfivN1G0r44ut8ApOtXTl1cuRfOjbDeLQd7shmxA9bIyc6UuUWsvmwZkLpax3bPzpiEmnfLGc/k
y75wUMMWZLjgC54fqDoPXBf3fCJbGnqmqQq6cD82UCDB3iG01RcmbGpf5Utlq0AuZMtPmKcEEWQI
/kMrPGVsUdUGuHnOkAFoACzFVEzFOxp25sy2yVuzGB3KO3qY0GbfIlMHS5Riu/RNkqJPkDXLzoAl
finbP88bShbbfmB7Cx0hQPxaJ4RJzeG9mwQiBlUKz8sIDfMQ9Fnm/sR142noCA1iyjnHSVs+doYR
bt0G4nzSNdCJicc2rZ16zjDSNAPphcprNkBhw0D1xBXhrJgR1yw4GMAbK/fqq+gQeFSQWQQoTtdr
gnma+K/1q5/CYBJmxoaxGGHB98gVUcjBEkqzKwbihz/AsC/zlCCKGNSr0VXUbE7FLKCEIdDq334K
+6zpSxulmjMWUXkuqsmPt1Ct0GEGFgR97n6/9X7bni4cM7BRvLHfdoDFNR2CywLp8xDJF621yeAt
DBc5QD6QiTSk4hfEsF0v2rCqHVwVsY26ATMC85No2FPu2d2FACTjZjgqQ2/NYTPTmT1shIPcIDd1
hyNxomtMstrdSGHZO791PALUUO74OPRY/Zfpzqns7F/E/vSfEeXiARZW7LzBaO9twNQmVlF+rGEg
36BO4Q1IGEo0oR6B1cS05+ecPMx+gzXLRPlI4oTgv7LLkoXut9FObwrvE1dJsXNy04LA3RFaYQEI
o5ivkF7MHJqrhBodLuWSLAUN5VZoBC2mu4g7C4ligDyNRNWNsBwSMC1Hyt8qHpBSuv7U6YtAl3W7
rwups+oyWeiyK2RnkVFwfGVk86EobFjY6naM2QzRIDtx6qnfAN9FS/M3hN06z3USauiw4dE2sE/e
7WmIEIL4GXbLOB4djysq9T7A3zOmDYyBRPl6yGxShAbHvQ2qlWgKG7+IDih5eLQoNFm8xeWgwZQk
g3fLLY88Ph38tl81Odh5qL4dlsogTPn0kLDmyULJeroisn0uuEgGijYp5J7XzogwPsjIxS5WVP6f
BjAN7DdkSdZzgea7y5x0z4yu3gUZQueRf9k40B0ULZo6F5rdbTzZty9YNkNk7Ag9er02SQryH2wd
MNgmPG8J1KWlU4gRUTOGmxp9xgE3JevKNpGQiOM8egNsVRDPiog6bUjxBN7S3/hR2aMc8vzQC2O4
SK8HFpPo3l7H9ci0CbNkgdmC/PZMoV2K5FJovQ8UpO0PnjIhMqbM3VrNh9DWovMjT0C81BU/ivml
SZ5QTP4iO/O0mld2wrwhzcrs0YkMSiy5vahcJ9z/XtIa6I1050C6pL6uY5uNHVfHrHZRlVuCb1UC
BJ4D4GG+QcTpvKmnhz2SqJcmI+JzE8oJmsGafBlus0B3rJM5Jdber3J6jLRKZ+hqWZs/+zIgIoir
PPe16R0YPr06e6Oh74K4Yx3JLNcTJY9VBluyL+tP50mJUwkbN0OVOKQwcsysydM2SW3YqzLMzUWY
MYdWSXGCxjWsnbadSO55VoeMQQDBMQcG1MmaoEf85jp6BE69AZ6ckhZG48LGPcQ/twn12AP5XT4G
R8Wz3DCO3sj0Qamp/8yrfOujwCpmPqPrehZ7jnGcXLdnMMyqe51yViw9kplNeBBNfhwIczz00HOP
KgyqR9gkJLDqMV1GH6ErEZpNPBGIB8T/Dau9gCHtk3k/LoXpU5djDGVfaQeBv0rhYJ0rXKu4dMKB
AZhpndtKxfj0iuykkvw2lUlMJc3oLEpt7MJRa2/oZk20Y3mFZMHwePBrqo15jRbqz00QO9Dn0Vor
eJDYkVPAUHmjeOlY2PcEXydOCcA704oH72W3RPVEmyS7/I6dv1jZxO6tIXf92k9TZ187LSL2UWD8
H8K9GjGfQeF46u5cBFOIjWbPqmNfwYLD2CnR2pSwfC6Gm2hbE8M/alxoHtdoSgZAvi26TiPAnLhQ
BC6/Mz4ODwnei5cyco1rnPILAxL2ra+K3/LAAK1fYBILVqGNmRjzjMmUzXGCVWMinR70OF4GxL4v
bXhSi4FTt1lIlm8/HBz05NrAkFbELfQrE2HoVDk/ndMxKqjpknOlQJ1muvGdsudgjVSJn5LUplVk
esOfIMaX27dkFEnM7cmzqvHTK6Hb6ogGViFWE0YZPgJSUOSYx1h30BPemlqH45jT0Tuxdui1OF61
WIo/jZJIKG9MY+hbisE/mIAkeiK4CZCzATUQjQtiRVHjBpMh7uBInIUQrrk0tbJ9Q73mYpe0rY9A
q6D3Mc1mWsrV8EquUvoG86h7z2kfdjExURFGN7O+1hoGG9MxqDyqFgX9n6EnInyJ0rwFjycyRmWs
61PyDR6YprxlAxchuip/rDhsoymEjD1ZpRd/92YhXt1C9UBSmZgn1ylu0EmgbG9XblWC2uKLYkXY
qd1ohAS0AEecVb5HWhgUjBPmU+NuKV7IWROVlbWgkWx+CPjT2awEvKmtca5RIHQFKB8dNJ1IP12w
CSyvoXByTsaXHLzOzHtKPR1f87f+VENofrr8yur5P7WbCQBfeR5sf5tO+iNT0xn7U8i802mWsiyO
VopQaNRQ1LCsY/M+EnDHuu+UuXhlnRphgsYx3b8GHWCmniqo9gtsNIj/nCz4Lq2hnk/GSLzbOL6h
9nryDviBuPCtGSzGP+oKElPIK+ssb97ziO85hxnFZFO/JBU6IzaDF9SXIOKkHI8BgRFaGD/d+81l
qnAokHpLmkWBfCv1LTxsjCZayYLNSfO17draS5shC2DNxiPsNlegwSzXyipfUQMyTbIG8hb82vUY
iIXTu66kti/9nBYLKV5jDq8aCns+QO+lGDUyibKd0sRNah3UNb0/hRSaq0JQWweDYVwrfQrnkVfu
SEnoWTdEYltM7NC0MvzSrf6tlAqLihpO0ij/EKsgj47esDMSLsgY64mZaRej2+yCxjqNLtC1OPLl
rrCMzZA3l5AEKJQeX2bZbdMYik6R6EfVpyuQ/oA+3fYaFuqZwqWw0Kv4E0x1/B6YllxVE2IWFR5E
FG/6yCm2uE4qwLooo8eJZIRg2E9hDUEC3vseLPr35PWolDp0/8XRz4bPTtNuA961LLd3rYh/lOO9
DHoanKtcs85NR0qaC4eEFMSEPGD2PzR2/jrnUMc127i4gAemtd4Hpk4J8VN+EaU9bdNAKzfAYhae
hsuzyew1PeFngBJ47FsopdE4LcNi+OogGiIOgh0l/J7dUucyCdchtxhatUhNB6E4fiP+ujJ55iXH
0Tp5HlIlyQbrZ278PEVWxWrc2/etDeQjvdlDc7ZDG6PMwICq/OfX9TxnuBKjJmvcHfklI8An59Xx
yOGxho8wrH+YMiFmnf66Eh2e3y1Cz4Twphf6FqFKtHbjlp0VvvwdtybXqBsN+oXZBRdUrVPbcQRD
+kn9DV45fTekfToSZel3l7qtyV526dwkTdxSMN9aiND/C/Jn6dAlc+r0n56J+wxIDHzavCfk23SY
CccmyRqN9gvfLsKlQK4DJQLQOJqcWVsQbAB5k6H8ZaTxA9UeWNshytn7hs6/FlgYYnV1U9n0rgrm
EPbAEqFJ+41kZ8mHgd4tC/1/eYOmSiVgYoIUmLBmdO+mbq29oYqfnbQ2rzL7ZsTGp10YjCl4S+iD
1Gtg8vO7fDoSjnAXKjiogQ17Z0u8GHy1ygHhACNza6b+SaH8iSa5t3qIAeCBF5YovzU9qpbgNapF
XAv+HK6sRStEv6bUE7+p6yQLkFPZOmeudfDhAbl+uTeV9i/0aL6FfSg55mgttLtjB1vpDZsJFNPI
g1Q5FanNFjqhsETvVlUXhRBpDvaYj8dhPRETi14h6uXBtQn8ZS3PKJQWCjsVGUFq5iZE87j5noiw
bYencDbZ0jyOY9+tW48saLdAf5+iZQfwPYd+ebI8vtvC/HBdB7WYiMgv8C4kmy0FiTWLehi+ejKw
emOkDzROSR9627BmIqjKB+OyLTMCzAdRvGUI9G4QcBeygF7maCxzIDIN3NnZYMV7foudLxoiBtHm
9ow8uWzeM13bkn4WrVDzvBpqpBjLr5PuU2kT7KVqOa143q5SsgZB/F0uRKPe/ayGMqetxsR6SSUc
lPz5rYwt3D9B+R7U1obI0U0SRVcndJAVEJSO8W7daBaXmxv8MrPewH55CwuPigClSufH+tzLrWCW
1sNnYwmGckgPLT29557zSz8416b2NthsCXz7Wy8bsvGePGj9IlIKkWpSaBtaBa962OlPj1hhBt+d
SnZjgPVi0rAZq6peWYZ9ZuG0Ml3SNVzjNTOGBcGbS7O2VtiimFx6UNM8HtOZQe4fVqVpUQ7i0HrG
PKt7DFST9VlV0123xg3XPUba4h8V2bkMQFHrxs7lIZ2RY3xpFSwk/E0/ddwjY1MRpiu4TWrOXhS/
Y9OgRAT5iViWm5jUVGZNq16anPrerhEAS6Lx3JhYa55FfwQwq5fs6MNuRRDipae+dk0KnlKoz663
v2kvdiiY37shQoHO46cBo1PNu+05x1aGL3rBO9t5Rf5mjsalgyJUKtbG/f/e/F1m9MvKffYfrb+3
A3s1YY/jqQUYF3noZiUp6DZwJTlVPK8wgSy/Pxb40uaFMJ+x0BrBRBQlYWICiar1N5vJW1Ka4wpp
l0RfNb0waliT3kAehsoXTuHgi4Pcw2bqszHrjVGPryZmqKQo1u5grJsCVDh5nHAjY1fDCIp+sCLd
THfNfZKlx6qt37IoODYx+wsv0x8NwZAMHp7E4eea2nA/UlueZT4RZuS1YqVx/fJ7BHujmHisqvBX
8Do7pCsmTD8ikzwiK9dglRqC4j3EzqUl01cJkMhN1Rnx8sPsgFzoUpZzRzI/Z1jFBZL1Nul//APw
n6zJxfuAfntRsLVUvf+IiJzqKioaFV51EDqUC6DgSAiShXufUki1fj7dkoS/QU72GYUJOCbwR27K
MwGgEJE2wUyoCanww978hWZjLrOx0fa1L7c2W+WlSaQHb1/44BRGM2qCto+dpwN076p6UyTuninW
waQo+J/22tTpVZn9q40beqGeboLaZQ4dd28g3V5Rg64sHQItmh02ffBFBi0jQ8Uioyhz9R3263M4
sSRXffg7Je6bcpnKc59CEu93mRh/UpOvoRT6vfPar7EsTwihy5VIkGslbpXQY0Hwwus3zMjfMXe+
IY4pyQ3s7W6E+KyLMeSfVOAvUnYRrWPeTJGiKx/wzGT5fAjqPbk0hJWKfDkw1cCmcoftjP9JaV+0
tTRiBJbTSEkt+Y6t1FprxLkvssZZ4378lpEDVYe+g50fPTkcowVLLUEtQlK7W2jHACM36VDox0d1
bpPwApZEX4c+ShB+nzKWDvgy1mDCq65J1rwJafxNwCy7odmkkL8oNvtN5Hh3DRqDzYKkb+JfR44u
A3wM647vcvwlwYdtkbDjGBO8CR+PjYffIOnNOe5OoqwJpSp+EYEgZ0AgvWd97SFyJTinmgDjQPzG
LGTp+QrQRv4LFbL6j6PzWG4dyYLoFyEC3mzpPUU5StogKPPgUQVTcF/fB72Z6J7piX4kgaprMk9e
TAaAW+Qf4cl0W+fHB0x2J5ExfCjb2xWVcwTksGcncAHN9FIk+k9ewUAb7D9PyEefMnwInFwug9YD
UTRDeyR7LMajQLim1D+CQjuOYcHLNlHw9aQYiCTcGIE8Za1m7wdMlhTt1c8YCX3twb2GZygwE5Il
Tamat5wrpqwfvuBnF2YKygLhvx5+GALzj7J0FN3hFYfcLg7pMOnRUVMI98aMhC90Yv4PkgiaiC8/
YlXfNJXsgzqDatkZL2YoD9rA21KRTQ0UfPwu5keo9MeLO43vorJf7GB4UF5/RW37QLx5IPTrlWOE
4K5MqpWtun9jEdHD5k9MqG5tZTLmDMPXwWV5zRyHKezs6F+3QUJSQpI/JWrAVDucGde8l6a+MoH+
9RPU61KdM4H4K4/LzRTWzxRem77WWOqpq2ag769MvUJu12GvLW+0SAVT8W7XisldjnrAeC2drQEI
hWNbf7XhHsIjUyAe3YsRUpHAHfrraxANjKs97pPeWUU28/F5y2njIkR5eU7SFP9xQOhVUrcvbcBZ
GBWYEkVd/jkdMgHmK0itB/njhHMUTzOE28QM/7FKevA6sGQXT2kdvUufJUM+whlp5tysIIlOJAPC
aMBGMnXqY0joHBGHLAt6eEOz3iHrXLCe7CU3C+N9qBd5Ou5cR7yE/DedW+90o4QBoK3zzLwGNe2Y
XvsnoXfrwSNgU8+9tQyJRuJjguxo67a9OJr6S83uElRqQybOJtTRUaLpYvup2TwQ4/Sme8Ej5KRD
XuC9Qd7bex5cxVYL+Vhp7a98ht/ISjGFgbcyyFEChjG82cqkUIF6z/wCkaofcmWjgvtxiqRhnZ7A
0fZZlatsVlFARF8KLV4PWfyr8ng459SQPfPPxUSkFakyKYiohrZh7PRrmhjXyGkAQZdoV9xLZyKO
EPKqSjFHf0G5qMf3amAINVEJTZVZ8iwHdydLiye/dXdojDZx0TMMm1FEk3pikW/Tz4yrrKPr0WrU
xzbGp6XRNy5GQfto1xYbGtUSu476ZAOvfd82YIM8iG6ZMYMMke4u8gh1G3uLex9gbG5NGmSC+559
MgiWJhzdVSUcgFYN32SFxZv5JPvxrnFJqyJLAUgtfbfZ+/ER1sNmJKMAZYg6FTauIcmb7HBwHbvK
U2ctr0Dx+P1n5pps5FjtEc+zyTrv6tvRbww+ZYFKESxXKvZRZq0dESA1SWHj1mrCuhaTQEYAR1od
s7K7xLRRO71loxrmh8oPPmUE4DfTCb3I2w/dNF60SbyokUF2y+WAX0l/dlhZvXDTv7iON9JXFthR
Ue4clVWdiAYTGzgrALZiF8WrCfFmNPdDGtQbzOsE2brarTNhL3SYEtF1wS236eocLjxQniN/eNeD
IGWTgRK5KBZJQGM59WnX1YHM7rNgvYEk+bWYtwOVYiZBesvGVQHMLkO7EOF9jrrpg+vmbvryOesk
gTIx2g+rc79g0/yrGgONcoO0NqooBioD6DK/B9JjkmHWA9pxRr+TBGylw+KA0rbIHe2FFEUATg0y
yvIrMthqSoa2pAi9qWE892l9YKTCEEqLP/wBB2ARQvxrpyuL152EM+w3HUuVgLo34DyTeX+yQLcD
ZdnWXnntI3WNPZe9nZeMlPPpD0aAQxtM3Mcl6hbpNMPeKtgf+HXzSHokrKlRob/Irljsdlbfvfq8
c7U+HTzLolBrDpgcLuyj11HglxtTTxiwUBv0ngEDTDf2KfJX0eVHTfbzUV68VoFXbAI/O5OX8Grx
P9FhsWcqg+oZnsO4BDKMYKYpLyFICjYlGYW3A/NyMjiyqvYaERUZT4RZp6xoJtcj0sW/EcG+NhBK
tp38wQmVYaxgMx/ON3zLc26Yr23GdMFBTUAeyJ/WZJt2dH46UuUQQgEulb9ItEx6WOdZ9PDPnfhc
kTTXJRTLWtMvJkGyxGAEl4prW8banyv9fVPVr6mKkDpV21GPnwDAvfnF+IZDZitd9evr8crNw5c0
8XZsaAQdIEx239Ff0FSehDUcqaXS1zERJOVl02dDw8kXQfoANXYaYlzPvJ8BszTSMhi/zkTyGepM
horTKkoZEFrTpiuoDrUISIPLmlvsTTs/Oi4wjRbJ2gLTTrZs5Lh2ueSwwgP2SMmz0faeU50Ycx/J
Sz4JsBSOP3zEDUq9IYhfe1N/1aW8lgORPJLug3mw/g1LHw0HrP2gTZ99FFaz6dQw2u2QZX910lzC
FkmHRttUM+0ty+Y7qgEpj2pX4+LUBTLRyWTKT1go9hozis8d5xvjRy47OlFjfLGTgCqn+Ej5PBGW
F9KaCkz8sAZEIbZtzhLG6btfJt3GqrSKv7apzkZcsfeZkOobWxz7H6OdAHo3UZRx2Qg+ZVfNqSTe
3ar9XcyIKLBHDOrFbhjcR2qJ97Yf9sTJbgLX/86y6D0jxYREmvPYZW8KE75XO4+8Q5EQWeZa6oRr
VA5Fp6BxLSb7W7moEUZ9O2vjEpgjBDFUF6X/Jq56Ztq/EYKwhtFclVW5G3GnN11v8ggExPFi43b5
ZYLxtScRBEyqRQ/iHBoND77ZvkMRJISpZwdSDHifQBVgp6DxiaANYHoyn0ZdfEAqRYtc3exoKtck
HW+Gvv3AMIUEZCr5wwxyV2dMeKEcLcAA7vXYuebjeDaH9idFqbOEMcSwzJ++slo/Fbq/YXuwQOO1
Svgs7ECW1mRdvVQdQ4ZCKPQ2hIStJrffRhZWpwjlYiB4caAJ4rcg9Bk1u9YHL9pgPcUT/CPPORDj
ja2lZ7dmU50tMs1a4lL/bC21abpkBadsl2dcuXAEvILlnAHhIHHsZOfJqjr5bn9HAAwmrFybGWFH
tf3jJ/oWPdoynucy2uAsqMhaVPT8FoMAG+wkR4tE69YjaItpPttfsUqqCOaUOFjk67R6iykWFZQ5
WEcUUVsPOepKsfaRnYAdT2nXAP5np7uPnOl76vWj2QD+wrW7ayxISfqgyJSa7qWkGPfN0Nk4znQG
YrbRxv6kW2hOnQCFNLOTiq7B07GHOtU/WGY4dyeMX2Ay+zlsYDtVFWG9LMoXBZjWehDfuN2YKIwn
y/O37Cq3pcn5w1zz1zHcmG432Rjky4cieavg3qF03Tt+k65zwY/O8pQZL9mM07izhnwXQQNwmZfD
zcgvXod8TKFkSsqHYAqZDwQFjSG/sL3D7XLW2D2gCih3WpAgyo/Ij+sbcIVejnSBt0uFB3tI156r
joQS7PA9AoJBRhr1/jWRMKsDK38e6up1MEmfKSyWnLFW34huO7QooIMs21rSO+mO7TLqpvOpLbGO
/HJL97Ix8eavg7789ZzyDdMcgv/ZTcZg6t7EzfvYYHQN7Mlbz/0fttfnwcAOFWbYjfrMZGwuNW7G
qKb51ktUbv63aWRv3QDmKo96YxOP5IlNaYGmBqvVyjPb585nCmm5+yG0D0oxDS4GiKMLGQCCCnSS
x+QQLOMM2oWPJqFn9BXEA/7cCtp9lO9jJbcybdetXmM9KAlexjp0Rxq3lp3Ns2Z7vwFENSYCr9Nc
o8LJOAkjOdWOvYkgL0QZgVoZ4UaNrZC2V1CIolk4mWt/RmtC4o8SLKi5c7Wc4EkW/ldLdTizGen+
gE8mImGUpCQ/umw5WuSjHmMEBj6cW6yCj7Kqd2FBa2VqJeKjaI+3/zCN3U8Yieallc34xMqADJh+
uKHTIivEdF/UQPZBU5e/epK9Miq6tV3xCtDXWAn2HHiBEirjmnWQ9wHDHiUqIqoAqhQniIGMKFOv
kdcc6S2foqE9Y2Xplm5bMajMV9wOi6oROB0ZH9QVgXpo1rf4pT8jRwvP/Me1C5G660jEejyFqEEn
h6Y14NzghDvjJH3BxXWpMpYqU71RfbNxKop9c5bl+i100xroRqg/vMxB+czgROavow53fFLjZkDB
ojpth+FlxRb306ubteSGdIjgKusaRWx6CyWKk9FedlYE9Dj9CpE3dnG08ZWzjWYxAmNVRsjZFlrR
8xTre/aOC01kS4+bMS6qpQ0ldkjtm2fp+6wl1iUZCNUyns0BXzmEuax3MUprLIXSw9jW765ZvuPl
2NSD1m8DuPyiJXyFuc5OFw5a7eanKhHF2LpFvRX3gkV5+2wEdCp0ECR4lNY7cNUzmQ4UJagnIdWL
fcqC7iBHJvK0n/1qEKzaJwtqRo9NwA9381wEQgWaS615tkLjBXvaR+nlDA+yS1oU+7iV77Ym30Dq
loztFUYLvqiSbQ3m4Q55QTafKoSns4UgmqGfB96mYR1DQ8zPK/rrsXpztQZFVXG0+AefQ5p5UjTq
K9TAH9n1tzrMX7hc/wUeT0Vk9sghxHDMwvRtyKqanUVc8l4lZ2QEP31fviMNPSGVg8qNVRoVyIh3
r87KdR8nX2XiXKWJyD5p/cusCq28+t0rgn5huS7JOWKkic6foqBB8eDoqzT7h1v7jMj3VroVRyzt
a2+GT37p/Hpac51adUmM/k0T3rYsCKeKEkhGHcj9UriPQOHLNRHdLAJf3XOYBUpXz5M1fGol9sak
R42hWRs21xvmvIj0FdY0p9UNjgioBZ3961bwhdGbohIZ8r9w8g+h8iGdl05CJnObw2ga4mWRshDy
aJZNvedmqg5uEDxD4v5gLv82SbI7uwBuJ6Dmqz91b2ORNYcCCfXC6YCrivgDi+Gbx9Z5ASygBpiG
kyyO7vBEX3tDvBoOcN24esOm9aqFDn/tf7Yx3isQgQ1jBs8EZwjJRp/zYIKIaxA4haH9irT/JmDw
TeF6C31UZCJwO55W8dlUoBpgIFdkUJAFUGs9RmfMEEtg0DfNapJjVJSXIfJR/PoUvLKORzozbac0
ckMbBhMYgwoUD1W9tG2iYBnGH1y/QA9oS3wHaKPDMqFhhd/ilcFDhv0b48YTTkFY8Zr9SOz8PWzJ
HRoILVmIvr2SQPDi6vY1lDBdp9HlWEc9vqRMepJIkB3UKfGQbIs5lQ+Qq2OGPxbRK6ixwFCr3uu2
/z/lUiOkAStvRyYolOpVyYDTJrlhFpwiLOdyAB2O9Kxi4xDX5UtpTndXg5Q1at8KYU4BQqfnQs6U
vufd/Ogz7XUyFBxsbdr7c0ZxnNi/sK+f59GWTdjHYkqy81T0294pt2NrfYz0JXnDwROMNxafVGYD
aFEMJ7SRauNoGcV0TYccYz3i3cc6LAz1V7e62pYiQog8hc8ouwjP859sz49P2LWNpTvZpymZAJp6
0wT7KP7ITW8viXHB4ZWCNRwNrBXMrzw7OzM9ZT7gBN57VZNzpTOx3JrxyCmAjYcBjurS0xioYJlU
9V2P3aPGZLA23d/ASr9GM18RsP3nZvG/qWNjHNrjl2FxNkd9YCyE7axqrXq2gCkuuyLd868gpR4k
D8l/2nXe1xpF9eSWpH0aCPKVXR2KNl4bEz1pVt4cG232WP3iMNpAK312KwOrPkW8x1U/6Pq9K/x6
VXb9i+OhduHIZcVBYuhcb6tVjHVzzaqrX/t6qG8t02A/WpACnhYZaVI8M5u6jWbcDHNU1xRk3fo5
CiEXJRKUZOq/8p9hojrMEySvIv3FzjmROJXvtTp98jLrLJv2UA1OeAQYotZaZQjELR7jTXhSqYQG
2Y0WC+10k6ZEwI/hAKsslubKmsUZBuwf8syKRxwBQq07YuvmF8/x4nzTy/69EXg/IoGzRjfI4dNx
hi9nDgG41fmeqB/9jE1l357gF5bFMhmLG5GJWDABfzKPuFcy+bRHlNq56WwixIoLegGcmfF7GnMS
KQek4zQggUaNri065hirtCKI2qDdM7we/JksOuQcsbOIp+QJSCwoeZ2uFbA7QOLaO0cApVE0p0y9
Gqn2JTDeVZcLaPcqTje0UsDD0M1dewvzHe++zJZ25wCeYv+2hJkxpyqXpz4aSOlyhrPHn5Nq5qND
5zSl8jT6qFTQNm2BHFqgDMS8kIpyfM6Bu8w8VM/lKA4ytG59HxE0G2/Jpr91rsRtYVIZMqKC8FWE
e4VxLwzG4wT6SBbWOkWWas+2eiQ/q1hipzT18WOSbM4QoX4aDoxHhqyu3b8NBiXZ2C3Z/2ymrBqA
OGj4G7If2ymvZNtu9Ewdq45JeOiv6nmCbDUItiJ59KNqK+LkIVLm2YKUKeE8XEgLhtOvglhmGzwD
bK67/M+0adB1aexI3D6menIQMxrcryEqmDs9MInxY01RD/XWc7yvHHF3WJL6ElS7gRemDD3KnWDc
u8H0lLAucTjzWHpx3Efi0dkaAetcRsi5wHFNdbaJneaEHXMfGv7eNBiGdym7SV0+xk6wsgGLr6nm
7OLnlh4YYIMkTJf2oq5yHkfzIx7MEypEoJ+tdiOO7O7zjaTFvM8pjkb23bCRRIJyNIIUjU6xCLng
eIw3Bo32MtSCah8NRNwXU3x19OJVkAjm19O1Klgn+5LQtH6UZ+BIAAQs/4AFfliAjHcoRYm883je
6oJjEPYniK5r65IfO5aMyEKqYguDld6+9l590uCPFOyQJRTtBvy4Ghus6u6wIkiJKBVcY82Idc9/
CQliWINi+9S8egO749TE3ZPPBL+A4crs79bVivQDh9Tivv4ZmdEhOr07yv6yJvlphOiSzAmgogTv
Y3XDvmf+EA8U/SGRFU0NL9ppAxb/cxp6jhrA+0faxib2KYLM4ZxA5p/3ApWa3r04o1yAg9+Q6qlc
/UR1sZ4Kdeuraju45cnr1SF2q9NklS+22xIVl95Sfnhb696MqT+lbXpKPDKMMGF4pvWXRJJao5vs
dRJxuHZ2A6gVDxbAmqSGXDL3tXk4IvAv1k2gToipXtqK38PK9acuhbGHILthGCOT4hLacAhQ7d/B
mxsLp1A7tJVLhzAyWTokQ2hPrZ5vCy/+HqRzixPcxGDqm957DqpgyVoOgRudoIcCz7dIR7Cfk5Eo
wAw5dNqPn0XR/6R2+6bIMcuDcj21xtp1gy3ZgvWSkE4eUkgPMIQO8Id2RgGkKZDbToBBawht7CL1
HDcByEgMzTrL01EOv6lgttJHuExq37gGTUe4QPUEoOAY69EX5vZf3Zj3C4KpgYzjN10F2sIKij3x
gjQ1jvZdzoIe1wrstYIvh56GL0wZO4Ek2uGVwEBh2P3B0+SpAddvJNO4yGhNOJyKZ9BYBUNp4ymU
WYkJ0Dg4cZMCgaUDRWxLrldrH6j31wIju/DV0a3YEigNuB6hXTcP4k04sldvtIE3xCSec4rN1TCm
33rGWjsQbCOgAjWYgRdWjOJaRfav6Wu7jEWOM3FOx217CKru/yTtf6HAkQwC6UTJZjNexqbdstRx
YirkOEt53BFOmCbDVr1rx0+DFnM9BdVtml2/aVvAQ/F2wi1/pGT5nHpusMgr3hB3/M3C+N6ABF6H
fXpWObrxYLhWTsArg2osCTtUrwifWtT/leq/XfbbTWh/dP6wx+O3cVx3PQIRNnsAvhCxdqbDPiWW
8T1T3kMzxsxbOIN67cfiTjbnCfFiRr6EgjbtUEuFTnjRQyqNvtSeWPhhPZm0D7xX70HpPBtNcHMN
ogZkfY67bG9Lk5K9D5Ijq7hxbVIsrwAX4LOq068IoeMmlvnKSBDiB6G8IeG6+NDskXrpAFhqytBQ
lXe34dkLbHZtOfovuL2ajam2ljyrPMTUeZYLW9oEiTIk7K5bfygP+dB9VE5/x5x8lyxRkIjq91Ra
fwPH7qwKQ6dc8XyR8IOC3f7hA0qyErVviIO/jN2poZPwZk3TTwrSiXHFa2dpbySavsCNuaHGZwlj
/thpsmuCcdf5HdcRV5wfsfJGQ7LImUGyEvue+H+EbvE+Km9DtXh1GytfxQgXXSPOFlmAFqTWrX1u
q3dq4DcUPNMRut6/kXDrpRtlH2D3KDHBH0W8xTzFXbRs3OzF8uInD1XPuoN/s8R5QmUlhiuhdYSu
5SA5dQ4RvCbIOIcLpEf003NDETQu8OJaZMesKe+i08+uh3Idmwv5RTk2B7z15V7PKocYKNALZo8X
MBywsCPuv9ma0VB3ZGh8S+MJYMDZ4Bnftrb7PtrGHRDDsDDIGkKsVejLJvKDRaBNW2kXrI+kedP7
YRclKA9GGdNBqqcwMP1F2UKXNRiu4ETkbymaUZDCGO2JALbQxldKHBPZ7lPu64L0RT8cfi209ixL
kms8ZgKnNzIrTPf7cgQP6MVMekIdfLeyjokIXjATucuO3zbLwzcP4AIPUQSTOBEex4FodiyFf+Oy
/g0mf4NuzyVturjiHVk79Ca8n4j8zPKiiuHWxaTN6hnx1JbmvxAx9pTV0ybSqUq5SxbgVY5hDHgy
b99zACWFpT4cFrLsVKFTWYrhJsObIiTXsEZKroFyWBuo7T2DjaTf69eG1m+h1fFMxXXrbUaEI36r
YZ3ElNNmx48XW5x9XUX6SGNjn5MtljJpNKvUMnT8CvYIjZB/2f/eBoqAHdEv90Tkb13SFls1Bc4M
eIKSXMckw6azpQnI1UYhUl4WA0a7qtybRXNF+QnrYO72J4JXU4hOQ/81pBY1YRuf3TqdN9J6+0be
QXkp9GGfS0XFg24AuQznnP3r1fWj9G1r3SnAxrWDXZDq4p2v4qM0mgNJg+xeRC83eC4ves4cvG8v
7TC8jdIGjaZKqnqLo1eLglvSRM8aiOOrgkDEGVfcKttBsWyj9womdrhx9GHQNNrx9AoC5mQX9hec
82gngeAvvM5D9EZPvClNR30P8G/Qd3DGkdD5D522s6gCsj6DkZVX0I4k+uT/h8yhVfUKb6Zo2wcX
iGUxpb+h7pz9FAAxlpWoj1cGDyJZXt2zP4VvVmd9FA5Dgha1/FKkgLD7dlyAKOK0sdxPQjU/OprZ
qxE635EJTyTTmK+bh6GSm1ZH20U24Gs7Fiw6OHXNRmIgIdoORWqk1i6TGa1071qtvY6Z+VYjbVgY
fXStveAbY8+vTlzFUivBd2UGiXAtxn2W+2a8RfAy7lornRjRV38dhqKVMni8NEsPvmnX8KpMwcnX
PPOaNpaz53TOkTYZ9q6HFL4QFjMM1QMOLnu9WZouZhk5MsrTPaY+g/TsGKtVZHxqUYXdL7cKED+8
xr+ycNj1zosmxxnX0BZuouy+07bZVq1gmFhkZNeaf3ArjXmhHuCsjUkFIHdJYAFzyZcnRY0Q1LLH
7RKTUVKTtnMyui5hO6jnDDzQzwApwq4huwaGgCk5PKFlGjQzy7ADoBkRGM7okaTERjd/wpiWC2+W
v8vS0F+3oYX+I1Yo4rrsQPO2JhwMZhDrVKtXj4l2gekjb3wJ1Wnhtc1nqUYmZyk0UOXph4I3D0YH
OT+wFpyN7sOhjczsy49MAiTCp1yP9nYaWDCoMSZlPsB+AU4/5Lkwy+HdtLv1mBXH0M2eDazxm0HT
0VZGyV3UCS8KkBF+6slVgEBUPOfEnGs7512qe1LefbXIJZtQajd7G/XhZ6vKT6fQ7yJJxuVYxIwY
oF73KURAx50FpQrPyjgoBqBqvGIaZ2zSPTzAmKnIPWKis3BrRAlANvaRiyYwfpIGeUiXtsZKrybq
tPER5PgRC/0PmxQvNpYRNhSYqJwK4xbD60eWT+81nAFCCHhQhom6K0eaXXs3NsPHFiTwwmbKucgi
eD0OSNGF6OSL7aQ3L6k/TG5AyzaTrRHTQAgcCNjOcV33+LlWJMJufFpq2UXXPOwYmVfWCXHAvDZw
P1omHzsAEwIVVoqdUNwZZL9Kw/9sQmZLXmmfXLjUq0zv7o7v311JA1TYLEeCGp9f6GhrG+RiJMim
CBmm8C7BVQzjL1/w7NlIpxbIXn7+/9wIK/aGz5szDPoC5w/iA8E6jlkFmB38cq9p3XyT+/ulmT3k
dv0U91zzkTkBSkzT07zlpb36RxHMAF6M/6yaKskiY2rlBfoxwU2TOsMaii1amtJEKJfuibdmSVe5
AZbE8JynwW/Sdpda9Rsy3NulG6RohduE2bIV/gZJh7urBLSFsBH1iiIxmqkLNqQihyZSTzOu5SJF
95tNVAi0ZAwSTfJ8wK1+6KK6aFmN7NHWavzojbGx3Hnq4YMhH+DYL23aSyroN+ADFOlwGQLL5HHS
P4BemsRSEiiFf6DpShpZ7mUZ5+DaSWacdPlEF/4vCut+RSnAoLPjpFD68BJ0g78Ko+RGuDaVqzhD
yANsiCAD8laH9FpV43koJEO+FASpnvZY/rkWp4gLooMAvvYGZR0Y4d3yoMO+6CbUxbazGUFkbdzC
fEIRFRD3hnRBb7OvwmBnk4Q8noUNESFuPxJteCHA66hXMtqOVWogfki5of0s2ICc2ZERJ2ZEEW5m
jf5odt0u4oxbmxrrTNIA5AIarVFZj95IXlPZ/AsbNXKnIa9Bfv9dsjpZGMV0wuV/J8icYX8C/EJO
45HXgGmH4ejLKFBvoZS/te7aB7QQF41RLbig10ZULzPSsBls1OFD2a5SlzR3YfF+59ov8R0PZyLl
1plQoft2t3f74A5XiO0gMpIEVQRLl7dizgKdP/7oTgCF2wfucgo7SDoIwlooihWvp+f1zsK02ReZ
Fp9IWcGXpnVndBAv+HugaM3OC0H/35ScknpGNr0VYeFubO6alBTtphnQSaaciemsjY16pHzGkwdG
H/3OrkvzjTGxJw5jJs9G8lk6XbwKIuOL+Vq9gFx+KTv7MrISZ0HB7ZibRPOF6sjn3E9iTRTXX+VR
Pw3k2vSy+1dhN4NrfMUC4LIo7whBUggXHMluRqBTZZwREAqjV9Y9Lst2r3EkhL32GqKPtLhUkrBF
ctJOhKeipHhxWoyhYNyyK0vp7MnN7O7EG95s6ggiITJbPLRMyXatbunYmEb8oTA4nB0Jkn3A1RTE
wbUCHoYUEV8gAHhlDxjjV3BUZiMrnkbBSjht7XYrG5SJPAX6lypl+iD+w8evratzIzrvrdaC5tGJ
0kiX+KupWQM9M7ZaqWlLlrzj34g57QJMO+IY02tNkiYgkHaEg+nxoHWO6S4qPW2u1lg3rwneXfKH
KMhdpGUD88HAr6Fa6YhmdgAM+IeTgXUwcIzsSNzpUG71vh5mDoHvopXWhuNopYyfgaG4D+oZY6/6
pKjgFtkt6dmDqmmsxvRWjwY9XZZWd5hM4h+IAjb0pm7KTQNJYx2YIAUWTIV9amV85Ag2sJGfKlHz
R0rIq+Xoph+5hmZjcZpLAamkHagxJryfnR3EiMMqHXOD5o1IVXmG412RabLj1SzRR2hJV0BZySPQ
pE0Yqx3U+8Kjgak1MvZyDvYAP3aC5r6y8Icudd+GC2gQ3up3LmlDqnsySEqYhZgzn8i60RV2G/LA
KOBqRFBvjj2N9ONGH/9SKJEZg0P7nLg+VlG719EfdSh7RSIOyglQjuSyCjfmlBlPwk6S14zHWwN4
yEB9W1aV95LVXZRgo/PZVti1ko/GoL3F7KleumkuMW3ThHPeZ6Tp+Do5nstw4s5JQs6+WnbWFp/z
YK3gmeMenoJ+z0g2+AbZAM8H1vMmdiOBvFSCSB1Fg4vC8+olf8EAVHCYEugU8IA2+Y8JLEPsGEZb
0Bpy56hGs3yMrRGiuDBLVgOt/mzmbMgaTz45uDdWaYkqgcNSLbxogrbgKuYbk6L52qQ486cFdimy
eqGj7aoQuGtXN/amZKifriO8OKxU6dVOKoB7xsgKYV3n04HLps9w9gcBYTCVplXrsmVKxE/S4cTp
EL7m7PTHmDAbUffyGfPouPeUaV3I0WBrYVniEtn4kWurHN/cJhmZx9eZvvNTVKYGVshL0rvJsQbq
e+oIDjlPHi3eZHU4OLyhKJ7Z/vuvbmOU30SEYOcnEyJfWWZYHcFJ5Dtf16g8zKAPtrXq5kcbcigo
iKzwt01culdUtXcqnHDDzLaGVox6R2fXvJAuCTBDX0Xr1NPf7DZqrY3Rwh/aaW2DjiFrXFxRlQeh
3phG81OLy+qlNkWjMY/L0oNNnCf8nYz7oB2SzzrhShl1tKRNF33IppDANDlqYXon5GOKOz/osKja
nO+UBiPeol8MWF4ViGlFM4u9op2qmc8KUrMSwG5IjLkKfJYUAKgY6vTlhzap72rCmWPOTAwK/PEQ
DPqjrI1iiQsDTLQuhyWoCBRdkytWYhwuiNTECuYKjBOMnacSjEc1cbH1QN0GAUkcUAFUVKRsEKuw
JlUO/szQNy95KwD1iOYubbX26xzgOjUBpwGHgazMBaqGr4nEwH0MO21Xs35gNmQG5acpPXQVQ01o
ZgadpHS99oyPzQIrDJp9IjJqwWhU35iKv7VzS+Aw53srWvmiZToyX9AIbZr8q2LuT7samCkl7EB4
YluvgaU38CROcLJ37eSlX0GFXrLzQSlbUEVQTPnad4PnfmkH2bPQw8eUZltljhlPr1pbAUnoHtid
sv6Hi2Zdchwucc5US6901ckptXApJ2dZj8343GrelxEMf07ICjg3adGIZFvajvvqwQdfOI1ns3pK
/tWGqWGodoZbhGL0ZA+Ts4YO/BlG/xF2JruxI1uW/ZWHNy6iSKOxsURlDrxv5eq7CSHpXrEnjX3z
9bWYOXtIZA4iEIgQbrjc6aSds/dem9aPrLbUvoffvZZjbO/gI8VndHHiILb3moY18bXonM1E4FSH
4pDqz153LNXawrsM/LsHAWdll4jge2yikfjAaL33qe98NULp9xzV8UOlLSZlCia3eBkmLF7ur50k
3WYMy8c6Ghh+y4Se2zlIN2ZXl9uZEmA+guyFS5jN9MRhOgzXthpd7p7DthLuA0NsTKFyi/fIPHqu
Zh8JxWnpz8WeOBVsHe1McpoMytfAndI1l3Wxj3TVbi2f8l+LUkyUPAP2hIt5rQ/hABPko2FX1x+F
ry+BWdgbH+7DUxgX9SUinUHPlXXRmbXIpc4D+xuSkI3HYZOeWvrdnVoydFvfXTNG53IQ7ESl/6E7
52wN+TWNoSMOKkmfLCPKjyHj2q4yAus8jCPpYf+snfKxIVi9zjv/FJIi2cxmSj1z7Ni4z3MXWxJb
yCrGNiC6m63HpS5SHAK/eOB4wA3TPUQdIEjQHO4Gg/l8nOwACy/OvnWHgr7KWNj81688FOO9jSuc
ek3x20TZt9VZH+mAtcLu+MGp65ekNA4TznnZTjWZRzdR+C0LvvQ9lTcrSQB6VbsmpwZRKqAeg3/Q
ccBPYF6yfbDntEhDJMYB4rGr2qdDNeGpwA/idTm9pe6pcgLi57XVARBRxVkzpC5HaMBAJnpoYXkm
RX3I1fU0dGxFtD5oSkohkhnhPqFhMfRrsSajxA2LgoAAVaZmTTyWpPMJnz34Bu5+N0aI6FnSLdQL
rg9ZY9jxWHG71hNPZyD/XnXkIfuOw/8uFsZ7HtRkwQvxZLnGgXT/W8ASqBI4T212HCwwcWgYDZsp
Yc6gNGbihJFlLyjP6aEwcdq0dZruGs3NkumtOqZ2V7woJI0NzHxSOIkoPgJAm2tuQumSvJyPbs32
OSrF1WHdcczqGb5hYZVpswbQjxznlhPE9FyBl1V8f9a2Xc2PcdNSkWITAAAByYdWedYultUrgoZ7
EnUtOB4A1UjnBjecqZ/C1jMemDKjd2o/O3b+FbEQ0xDQ8qjqs6bpXIGtPbVJ4N1EGijGo4gxwIqw
QHG39bY+XQU0YGog1hhyu47Z01DjI0cmjZKCQsPQX64x+l9SnxsqldY4p3VtvSunJefmkJCbK8Qa
bRcrkFnoVzCQ1pXrVCttBD99139GKdmpDhcIHBiCkv7oBtt5wCDNzZpUtVpsRkN4NWsuCovQr/IA
Rzb18F5NjbEyfCp8ac1t1iQRiJsMDSTeofZZ99HB2s7Re9iUy8ITRV+wbj5Mvtus08wd1p7vv3Zu
+cOGBYk+bF9jYxZs9+we5OR46XX8bA8YrVRfxHjhkeecRD7Hgbw1anEY2Ql33M7+6zbuN2GYdtMY
8pV3+L5MoDwaFlKcYntRAI9cRxxjTgzT2HtESo4MISJ0pp+qZtJOneS7UUBLZgruV9Jp9ZY9KYFN
WpWxzOJuTBAK2QlG9xMeXWQqUWAGYyXszIG4pxSEjE4z4GxHWE79KYHg3Yh1FBhvUZk/KZN1AxsM
wDXcqFYYNRxGXhjdnqX/BFbxp4TPldM9gT7W3/kjfwjUD2O9BBQh7pH4qztcBxwMt23uAJoIks/R
4POhNnTig2iLbV5YwxqjxfMg2mBTdIBvxjJO18pk7mJx/t5pDQJc9sOOjg349k7zhwEHf4hwTpXF
/ECP9UZm+KJV7NxFrjgh8l+twXqvquYjEOUnuDcc1Kq91yldaykz4yrO8K2hSNcEPsMXL1T2tunH
mO+8+OqIQaHMYY6sDR4iaKAHaZjvflBzrXVOdSTKF3DDhfvbFliVqliQ0KEe7DVIYyKqYfnel0F/
cnwebnQ0n7ilFrjdqUsNHLva+wBRSUc1+Bri6eoBYzLNxCBaw8PXzaJD24H6R+h+nczZ3VqJ/mKK
F9uJJkzuIaThvRxHO+FWtI7Yf4PA8hNrbq0VpTv72UDOocQk3NTuOG9m3TWnmLMJTocYnDBiIFhM
1p4zXk/YBl/0oR36OXk1XOtG3MHcSWca1kXSkfz1ECfJYe2HXH4HLTpH2apfrwDO3blAuhK7fRCs
unA7m5+O0MfADjG0zYrcQWPhWOlMOvycQ+1WP+CfLnxX2lXshGSEIYXAHPqwEnUBNMXFPre/KJN8
BxMmwoC1zsqntnm9XLdpnz+RQ2fA1WABDKQ9jo9aHTgWY0U2s6tdkYybsJGsrLa/cTd4aAfjK3T9
T08iZoBZhSxpZn+IYHtrXNP1IeswDpcZnr6kis1NFTViw8HkXcX1R0bQjtBUeyH6qz/buOs2IJGR
qhj515aHvho0ofFmGOKGBg+tcVAfkNfue4+PQXQP08x163HmZGmgsNhoahfwzXWrpEbr+8/mR8Li
GkcRF9egaOtTPsobNc9qR3M4fsICDq2RTg85BwHlL+r+CKFR5sTYWEFc+c+kaSZtXWQcDlukFRof
G00VpoEwhIFAbCSGYga2b8tJvpBnU+xY8hB70cHU0UeCZ37jGN49kbvrTAc6UcT506TF2SmIiHl1
+Nb7dEFgWjLT7DKMUbMreGytM6xL1Ajl7zlYLdDRGYYsnoNNQutrmhJUxtgKBtLLfxvKkCBdLObT
asz5WGS3iypgjZKjMk1qwgQiQgYTobDecfsw151R3dHCLbCdI9T03oRNQrK7Upk6TsUyGVnYllka
v1O7l2wpUStoQte/5nK8GTQSjWyzp0q71brU3uNYDkjfgibaJh25XTIF4Z/tHzIraK6YA1F0MiPc
RVE0bDvFMZfcJn8bNd1f2EEnDFJOGWB6zucDyJXoyDYQeoB0ScTwlK+FMW/TBUIeOd0u8/wS3xTh
E1Fx9+KcBF9wjgmWw6/ehybGV6AI4DQQSzYOf1kO3dm+JEnTdNGm7IpxN6QzN3O3+vUoddz5UW1u
IN88dmnoXy0rGzeC7uC1Q6ZzzKiJIzILDpZnK8cuwjlTV6wC1HCvD2wIF3VMLKmc1qroxm2X+Ige
eW2FZ1PiiOtMJJA85BUM4c4cpsPY01OFGFWugt55cACZrhjMwAtM4IObib4G0+VXkIFRbsigjFfO
CsmW50G4CaBsnaF85szbUJoqE5xOablvuWmfBz70DUyB+TkcB+8UTdxRzNx+8LEqmbpfo0CQTg8F
LgICcZu2T6GF29E+gXrG9Cbu42HW3DrpL2vm6jg0+KSKAfC5qOgapGJil5jTwsOk3J4DUHboMayt
fRfz0GA88ZUGVDOFxJapLfLkgFQ4+Pc+TF70mXY8EX8rbxqYyW2k4MnaJbFPLobQvXX229ZaMoB4
nYswFvd+UrE0Gfy/AyNNwXb9Jlvk8IZaGfZCLppNSDHj5P8pmwWrbnoB+M8OVkmni+Os7frEERU3
aDcvDFefgjm+rfUH9+70rc+S/snLQ1mvddfjAGvLlhgzzLxtUWOLAt5bqWbYeF0wVc3G7k3FRit1
St+7tlk99ecWJyqlKQFlPGMk4T5qB8sK+9xDFFnQhWgKxa5NAphOiTx75PTCaMh2Mc33NoOOe6qJ
n+kPrx+mdxBFrHoY1uy3IB5SvXO9gJ1+khb4wFhQZ3jwO45GjlUQTHTalI2VJTZW7bTWvSrGeqTO
pWp9oh8qfWcwj64cmWjMBDDcYaFLhnLPZApBq6ajOCrKeJclBlA6a3Iv5YxKZdKs/V0EFvRBeKPu
vqrL+u9QcykcqsbhIQKWjTDijCUv26opdyi4cuIG8J8Xl9upxWafacSDxWGB4SKwzYV/XrvuaxFh
AL1kiVAHy0z6W1B52Wcf5B7jUddAdPH7xPePbtHRAuvH7WyvARCRRMIsbmN8iqE/kkjMiSOM1mEW
Q/8wNQE7pCmdciZn24YQgkrJx+YeS6eV77xBmA/I49/JNI1ebJghRB6lqt5g2idYnHXmRJup7mwq
DgsLJib7q18V4hhvB7v5RlrNjzGq+dPUYx1LiJNtPTib+ZZTiBl9wv2ar2ZAb1xiOvlZlGEo8fkJ
/w9NBRPtUk2FCEnAxoIKwz9h31HrQQa/mrKflZ90Frd0qj1LPLmr2B/mXRO0Du223a3sE5wlRJV/
A+qF182S6iDWJnbaiH5qWrXOqtf+YzVbzYHRp3msqUVG/asxk0UstYhrJYXgbcim5ynK83hdmhPl
hxO9PL3pIJnAPwMInwctszn3DyiM/TFvnAU102T3U0eL3eAmnwPNBuh9xd4Lyt/KcoP7ecjOCfrr
Jgwt9TAW7K3GbnQoB61HZGO3+OuFbXXNCqTTbHTjLRtdj64BtcMYK2nM6f/Qd8jE6/st+05KWiay
9I3bYfozwYW8pFRVjk5GCrGm1NCgKYUbg205Mbq9jZs++okpcVl8akyviXcKDY4QC2e8bN9DwF+q
/czcc5L+jPlbM6XXoTMuc/ZVuwh/0v3jud6b14UWK2FqXayuftcTrSUGSzluC+Q+hLy27PEC1r92
WNxDgSElF+yS4k+Y3/XyWjr4UPTEGBYcZ/97JKPnpc0OZfWv51abTuSs2KfDMFvHoI2f50KCMGel
1W1Sb8byNV88gwWt7988j6geJ/4FRTgtO+W2PSQLCd9OjI09O9k+5RiNmoERlS/HO+iUDw52r93U
PyRQA1Y2xWFpTUtRmzAYwDjInydDPPURLG83r09sYfdJj99ZGxTp2A3HE6A1BK8oSIZcX7OP0h5I
yu7Rw8leEI5Z4Y29JqpgZRxNKLBUIpGb4PlCSKRIh1ulWJxXQ0/Yy75JO3tjZfGi8Ye7+QgkY3pj
ev8Nxqg8k90CmWj0J9sARBV6u3QcnghYH2vCU2qyjlF0pV7knCfhKXZSbKn50VHyZQEoBNEMFIqw
Y2NbN6R7MF91+wmeDy9KVJ+cijg01/61ycoTLJkV0ZulRZw/Mv4tmvolYMRT7S9tJLCBn4bmwcQX
ZlGNFuPcDdpz5tcXKxgqhsL6zGH3oUvEOaiCS5h410rYlBcwbYmQXbxN4cFhwh5rp3+LNPjJJr3O
0v6USONoJh2VZ7S1xwEiFpWGs6JpwKWbxrfQsVpvazIwoVqc/FI8hr364WDHFkSzr7PQSGrylwbm
6y5LN7nn0rPmYNKghErgUyhpR/Vm8shmYl/SUpyVEV5SafxSfMKSlCo5Dr+JFLvBQB0fuepy/Scy
Dr77E1gj58imuhgdgRjnewnb+aWFZESSr7SJReTPcpnns791Zz2MHT527leTQbxbP+ERQILy1o7C
c1ATausNvM4GWKk4JOaSMD/0bc0YB2doig8crW5EfHsQg/i851F9W/QoJtXebt9Hgme5/0NyDah+
gmKL8I2BuPI4/41nqq02mQdmf9EmG3rpganl2VPM2sjv23Vge1+kjst1FVpvGBSPRRw82TO3/WK4
t6gRGOPhDLV+r1uTkyc6XtGtIdnXW8tWW5+tgj90d0Bq2Wn10Z1vDo8Fi3OlxSOK7yMd13eEY1FE
rZ6xMid2nm0LqtJh7W7CBp90z6dgnPKqu1iW9Yg76eyjT3JZgJ0HMnymuxuQI9Zm0hmXhJp7DiLb
YdBoe/XJLCSWkjBmo2ltiDYB6H+Sut/WfUuX6reVsFbL6RrAj5ua8bkZFyp68tLUzh8p6yeT3gAx
47Xou+6OcGnJLDDukA4eOFS80oiIoKn2WefdpzYAgxSJVvkc1yiAq3r7BPxoa9F9hy2clUOH3YYi
qZjz/wKu9AfWl/6fuPHX7HU55/bX2OhvjbQfBdCnIAhIbFrrSeHe1OHRL2Ebkaiz5QDN2HvHgP1q
t82nx717kPmn2VuHGFNZ6MKeD/lOzfk9T2sW9AmylHjuhPjCaIbVI78GlU83DOh8boqVIicGFHqV
Kf+Jc9jFC6xTQ5K3V9WeAl+s+3qDceQ8AJru4nrXGtC/J39ptU1MnJmM49w6d+VQcVfQP77L4cOo
ppcw7066zDdjlD5Buzo2SjwEbc8mcHx1YrB/U59sXQPOZ6cxCFVh8aXcC21ffNxEbbB5tXH2iluE
ojZqqoj5bw3RAofrd0ihW2brfYY9zuD9wViwq0iRdETD+2o8FAswF/5pwUqk6V51VZIjpPfObDeB
5V1H1yQZ2t8PLu3kjb0XI9tHKC2OhUeGIKRVC7IinwZSr91nL+6QfGVdwfMy3o6mQ58IVhspn0u7
u4PacE2W+EZuEK2qR3luECPnKjzpVHwIYV9JNz6FGZqqFdUInS6HgDaOrRXTNLFM0/rjMXxjs1ji
0+i/PZAG+qeQQNhauhpXDmdid8jXs/t3LsJ79j6rXo+3bGaVOuf0RFAsR1DxNx7ewCgT2B3rc+qG
21Q0tEzAeq31NvW69dJwkrdHpd4t1WN+iwkIk0+n8MxwJnmgOwxkJKvVVUMtG/xLwBcYThY5P7iv
0uij5Ro1CObZCF5Z+ZfD49qlvL4QyYszkDOqbSw7rODpQyMcCT+LKh12gnRAn2bVl5umgP9SpurF
JCDaSCAOIC1wM7YrWk02TZ5wFJ25nM51J4722D2WdfqY9u5dmvDwG25p7a+nCs6rSQXWshrooLeT
pchku7bDaovF+Ka67Fh63KNLb6HHhh+wbf/0wn3uQfaS2uFiVt5KgIEl4MwhSzXijjDoqYiWCjaO
VDCN8G8o1Zrs8H0ahGvQsWxgmmvuE6tZ+6XJEAT8OfhmK7+IZqHnnMNu5mFZz/pvgBAAjjK0bjFu
+7Xu8SzYk341SYecrYYuC9tS2XpeoEMVB9fPfKr6r8lAbi3yAneLCvJ2bVVed0gCEX7acgqYVVjF
+6bJuE4jdgBzNnQfOw4X95iPvGNuinY7FF71p8c4Q27Ps/a+YaqnLC2DGylwNW10auZ/EsTbe5eC
yjMLPY94JljW2B0hu0aRGNkf2HW7hleLubXPm2jatBZWMjDqyHGSP5O5mQKBWjbYCGXclDnyA6yL
bT/aaG2ysfA2BfB9OQalpFTrJr5wAI/3rjO6rC9Gioh3wehFfIBNOAArLGuS9jtwUKxuwJbzNLMy
mjT3vszVm8IsSUQDzBzRXcuh/g8VTQViOFto9FvO7vPj6AjzZTIbifIRJcBC/YQPrUzk9JTXkfvl
DgDwAw88GquKjJCR1Y0oO4ALVoupkgfLOPiLBQmToj3TL+FFZXnEuBkcxibEXGPwN24vsPkOkPHD
x6aXLptoI+aZKa2p/lYyj85x3MtLy8SzU3lTsR0omh1tsY6zdehKZyvETHdy22g6YjLPN+WCEW/9
rjlOQFE/pez8S+SMNSEbMTzAvKRpRDEjx7B2T0lh22e3o3Yvc6tvh283wTWu1qbu+EABjAUcJ04q
WHyWFMU+UyJQXNxGtPYaSL+WW4PKzGCL31yAGlN91aKKhSnr7tSLnqmip84+EOKKwBlcm86YgkvX
pibHEi/sOJutcBVNF2T44khOPFBrb2i6+0G2yHDKrvfazMaXyI/wnHJ4oF9Pi1AJjOZUlhKT/E8J
jPOiD0vQ2M9Nmuzjti65TWPUHza6CSVvn/B3RSTInCY9NjTfJpweFlBczJQ2P5rKeNBnwt3TSAda
WZndH6dO+MbTsPKQuk3FSLOoISwLoVhgmNg2WQ0PUcZYgdlWH6A2/DL5vRUGGr1rqu5gE5rYmgR2
DwTHEpaSqQXPInA/uzRAUEw+RJzCSVzkiXKBmBq+fmtdopdsHsad7GC1JzPbG0YuAliGX24y0hPc
jyOOeGb01ne8gLlsoq0X81xyW3BEuWnd6G4jahrQ3eonH5bvmN/hVNmETEMUEw5sPqBAAqsRhFqw
GcF6qIr4PnD0c6ns4EDp+7uWxXtVs2sdW5x7sQVmGUfW3s689ObFPCuihYrAVTrv2xRkEmIKD1N8
EMAlXWvTwytZ6yh2tnFQ6mtjZOMWFH5+r2LY59i+gRIon6CvRR6kiJq9MdQvRkomDXcCbiFKPH44
oJ4LOnBxPS8766K8OI7/PGBzWrFqI2LZdH+Yua+WNp7SCkiY67JBdyPeURa7knZtm37NytmVPJgR
eNK7umx/0XGiW75w0nMjbr8xZlFQbmcfrEU/bVVXD6Kt/G1Sd9Whszxn4xmTufMy/1yPRHe4o7EE
S8Zp25fNh5o6RNgo+VuNGJOGMsoP4EKctTktKA2PL/hWjxXqQc7I8FRJ6yeS/oNZe9nbrHM6JPK8
uqEMWdGp7dm/lySWAs3xfaCiZjltxOCyM2ubDHmJkNo8sl7bJ5qgqNRMZchOfv6ZeZG37QtprOiL
RIoSAOehf1F9xn4PjSzC3qaRw6fqLreAuXfjzBpEFSxHcOPs3UhYJ1o2qrVJj+lKdagx2rVPVqXw
Y5gOqnzLxb3iF8cV2riKqCjz7zgKsNI2Ktc9tjl8YJnh2R89noCN2ReU2DQy3VaTYN8RROk25fVC
N4pHwqUh/5ceQyybtCvO1w51CGM2myc0h7S4ISsVZ1B8+LGbmDGF+KLW1dUXEwynInnF8HQ0XYP/
RQwQagAZvm1yVNixCM6zz+kISnpO0ijK2PQlHWXmNAh1Onuyy/lD46i9EhemOrWRii5mmGxeVlaw
yTJnbbfFib3U+xRlaFOCCgEsZNFdDLp6ncou3SV9P6yDQJb3VTbr45ziTbA4rPJ8JsljzMlCqKov
PdlC9IEwQ3Ly4BUTrr0rQoeQQNv+6nr8VoD5ObPkjORpSD4p8Lsri7b8UmO3whLSvaQ1DiyzJiTG
qibbeyQv1iJTFB5NuvgEzS/RKUwFCww1km14sqayJMLnrQUFLXyryEEMWxTf6SBBxiPHJtlZijwj
CWS3n8rT4SbKZ7pL8ortA3LVzk3RdJp5QCl0nGEdizxABnEvZiuDPVc5R0jXzk4YJgg6U7YaYf+o
m+TL6bBnAcDuq5+5ksEH1fbjdKkleJ0tcjhWAcPABsujxKSJwHT6OjnLJO8UwWXwKx4bUCf/GAY7
J7ctfSvesWHsWKhWBjFEZggWInlWtcGTspUmQzF5EVjAznDB27aN96xBDn75CSRFxvZhrNaw9/Ey
mFNmVMwlgfM6CVk8m+Oy9UMW0PVmmEIWuwWb0IfesajI5BqfoBvaTucAvB+xRFIcwErTrgYqQHub
2iZcT32TvZcji+6TiOI2OXn4JPNtbFg4I2JFHozVYu7YB0eXljpJC24ZSJ0eJsJD4cFAK3BcIfzG
jSJnI6Ayh5BaZNDeIqSP+BRVeenu6jnjy5ykeYgL2C4d59R7fmE/KAp3iHrinsuf+e7MBBFdkvdX
k2ijc0FVIgmea7u3d+RDk/iu6apa7K2R8xYGI6cE5UAO37MmUHwzYx2vwMwl1kKrU3RmEVFCYJK9
ccJURzuSC4Id+HcXw6RAYDN/KIs2e5RS2yQI4XkQP8zIbM7QE+BRmDqJ523H3T489yLoMfeNicmO
My+K5CZ14mdnzrfRvQ2yMt64qigLvk6dVA/sodwAuCiFA6c2BYyEAhG6UK9DFtMvFiGUgHZQbN8s
x2xsFmS0x1FyIfKzX9HU5+JKGYWjH6fSHDhsuX5SVmfuKVP9bkqRSDz1swpjDg6oEEChZlPF8uho
ssrqmIedBv1DYBvhoJs0c1qYTHmVgOidszL6Bf45FsMzK9SmIOMMeChKHrPIbsS865pQMDe6IGCC
tz7yTDUsO3WM2eti8JTLe17Pnb1VZBR4IGWEr9BlPZw4OGijpT9atuO6Nhjx8GsmSUMdOw1JJ6nY
LYEQ4VjIaTOp23Jb9Dk/FDqiMa9T3lDW2SYecxKhjj7bFCE9NGdgeLiJQP8L9r7w6TAgRDleuL73
iTsprAA+k0dPLiaVuAyYBNPijg7Y5XDmoFRsAgZxZBZl5k/wWmJ6bSs+j3XS1dVHTvBgZpw0UOwI
UhG982jmBZyGyQOfyOCPamvWg4MHr+w7PGazCRZhRdUudPCUh+cX6MTghSOT91i7grVBhN+AG3w4
FPGGdvQJIz+FjME2dS08v1ODLsNeLy7rlevM3gfrX986hNqwk+e20RrP/VB09j1d0urRt5XNq5Pw
9ddaoTvAridLdDH8tng1pqiUb/EMtfzquYb/K/Hz8o5zoMK2gVGTKTovPvwen9OSIeR6NjwEqQ2L
E5OYtbP46R2EGspH2sUAiMhje9y93MI/KFBbwQYjjZiPbGjwW5F+YPGhrFmba5pz6DnIM98GzNjr
yDz0kx7kR2QB6qe6RGPRRoQnKV1Wk/G3NKjVXPVVWHWbFnJCxtOmmOmxp/iVXQvuuXJ5LKYRhy1n
iOxbmtVCn2BS1vYeAjXa4kRxzR74odBvvhpmA3ZqYGFgiuc8PZZoDja7jNJy4A45tTj0Ka2k67rv
THnMzFQZx6E3lHGd9FKWFIUWnkPivdMXcRvwG9LQ3NCjnrzQOE/UHWhlnbChA3RppHs0uzkB/8fh
4SsI2uzviL8HF55h3+VYvuwNnKQFLepMXFuaZ8C96Re+vdK4Tx5bz+4Wgp0nH/m2xDz1Gx/CYutX
JxRAFvY5PluTe1QBJMDtsgEYP4+/BUcm07+k2735Vk2DW1PVaChxqfnW99s09eWtdGT63c9UeKwc
Lih2sCIx3ghvOtETfl5K7XMnnKBaQFfB52M9jW0Dy8au5zo7JJFDViExcL5/9CqDZk9Sg62J40K1
XduN9L7U4MfvnZIYDXIzsqKd2VjkDQaZQVN1SzM7Tk4fc/YiLS02Hiau/QzC3YD5V+nuyROpKMhv
hrbcCsqXjogoQGpLEYpT4xsAlisx+UAy+lxvyesFFu0UvMJjUyu1JwLCHabxSZ/RFWNCKw7LNxwx
BHFaj96LlZ+2wR9LJA4OyDFlKYUqsUxQSVb+uB2tZxA2nNLCSmPJF0JBw6tAhP/MbEkh4xgQsp95
/w+Na5ku/RdDChkvpq9khSvfvp9aGujWaN0ADVCZ1F+qHuZxE2Fsse6CcCjfoIwZJfBssw/4OLvq
vYgr7lyL4ooSjWTXauIpbgklw+MJV7d95mxzD9vDQfGTMPhxmvAoNnNcVrFWjboHJJoOC1qokrO5
cczMqTg+h95Eu6V2Z0s9WUKBI98PQ5smLFTSea45s6s8umOcc/mVRRoh4CWaiWTXJiQmNsB2whI1
SpaJvfUEAUT+6HacC7jzWBncndAR2Oh1yt08vnIVjnIj8Bqm+1i6U/2DHiHPbSx9tfXKFDg9ykHr
v0CWTwEgVJgsO2Aq2lePqPFkDPkEHGneDSmawZPl5bG+8+beaC+WgFD9RrvW5NyLLJbDLqAbmdLu
npfpwezDGOadwG/V6qBCtg8jx+Qhlr82wgnXp1lbxMNX1SB4TGIRtMk/tTa4/cln1X+UBVT1715D
uodNV3MsK9fa9gTu4VjaHGZVBZEvqAZSXJxYzOIPEc+aFkEoKHZxc4NOEP7TQNDV/ZguJ2d0ds9N
f5LMnHjQEGiMK4SPgtg3RcWDHBia8ryrAY5XLq5+EjzOGNfE9/gsudA9BNliL6SVGu9sz3q1pysz
M5L1mBhCOBt0D6VnHJl17SD5w4H8g8df2gi3PvM7dny/z2lTDvIMHDAv2QWQVlaj3s85o//RNQVB
i950s+ooutwzD4JjUfE3FSqQwRbAUo8sLsdWy2tfDO2r4XR5ZuxmL6y5+smhTBn438Gyy196KVJ5
CdlvyVuf9CF71pTwMI2onS5HkNxY78Ocb7bms+epkUFIxvA4GsUhmfPplgOp7s+aVlL5Ek18Tm+T
bpXeYTriMBViLYIr0XsGZWMsrBD7tCYOKJHy2owYguhguq6pGZ/6VzUFBZMtMb+WdRRzU6ZfY7y+
9U2btHw/+CoZkmNG4bR1YWwWCvOIDz5FmiyM770cGsKXM6i+Pyl8u+M+dbMBxOlo1/B/iqJasuCs
Oq2HqjImDLY40lVzF1XwgojdSnvGapBX+MFWyRwfyvzXrmgDSfA84q3/5z/+73/8v5/x38K/5X2Z
ca0U/8BeeU8tUdv8+z8t75//0P/1r49//v2fruN6nifYmbBpgzrJQZ///vP1CAJ4+en/03Oc4V3C
JZhqpskwuHJTfTYN99i48pyacjHAnJq530m3X7KxlybFf+W174UYNrWKDnWprkbgH/7n1yXFf/O6
HNe2Lc+zLdsW9r+8LiFRxnAxPPuRc260c06r4OozvQyDczIS43VhyMspvgFKuTWV+ZUKJAs9PIAV
kivTd47gFK5Tan+LhDZU2uFKmJ+FWdNp+CoLRSeU8+i3wUJduJaIbxIQTUN4icaZjeqbhyKPb7Mn
Eem799nk95+dS83mvcjUYW7k2ZvkOQvBHiu1+19+9+U9/5fPhN5S9rEccVzX9Mx/+d2Tlqh3kHXP
g03w0+7fQw2g10y3g8XvznstG2dbOi46Jp9THVyZHPetFu+eBNaMzcYH5NRAZzWwAenIu/Bc3UvM
m1Ch9rZV3qKhAv3u8wHDxDe1ujZMmQAhANjZQO9auQ3hFssOhxLxoaJfsEP8cJ59xzzr6rK8ZyFw
TAeiSVPy7GODtHlFbGBZPCMBccUkXrP3THP7P78z1n/3zrjScSmQ8RVoqX+5Kujs9gQfdvPcVLSK
aGAimfnV2HzyWXxL/j9n59actrJF6z90VKVLS2q9JnZ8ib1siJ2V5IXKSU4EEkgggQT69ecbTZyK
ZZfZe1c5GN9II3XPyxhjzjljMBK97fqDVJOXpo+uc5MArTcTLS+t9o/dYnEXUUOUbs3HzszvTiwv
eXHjrEnT2IQJogcOlg7bX4cpymOA3risjzfO0G5ps7rqm/j6sKR1HLPc8u3iJmfGXJ2ZG/pRTBfe
9lO27y4jNqQOUrExH0+syZjxolTolmbGj0KOuzGjE07cl0ThooUlXPTs4ls+SiaRLGGeLvsV+vrf
T/iyXV4ev8kTPvxvaPP5zOPxSb/an/kcf2YSf627H/X+lg++ysszU53R5cyQpvFz6I7v7Vf7nSf8
iMc2eWhpTnJ7/MU/j/rd/UPe3+pX+qcn+WX714fZ3R6/pPUDT3zwIL6Vp3sO+QXf49Gsb3lsv/LA
h830SKuJ48fxO3yTL3n8+6Na6ncow+ObHUetoskbNXnzS57wSBXv78dvTX7pFWd8DN/0ubs9fvBt
XoNfOv7Z8I2n7kG/eXyB/cPxyfHP+TO91PERfSDv55udMiDK139Bv5MTN9++uPdhFBgb2TDBy8d2
ZEkqeDzopRxaoVo+GLug3C4Dt6ov6k1ykyMdyf30k6yFznxtwkvUgB/alillkb0cVsnVACPqJUx8
T4pTZ/mVtcWRxe8E1ADI0j0/LB2BWkobufKhXC0uywZHN8Oi9ZzpHiZjMXw3FSNmFhgn+pJAUNB4
zDIepftQMnbJo9S1a/AC8e7Lf3CQX3hFG+oUGxwPR4enz9dGT4VZvdnFxYM8jF/3H/xqfe93eKLS
Y1QHXqb0CJi6CWPcOSHVvbxi3qAnmvcfgKqvZSOLRX1/4n6+tq4E5xVlqF0jzvXzdVWh11R0ASke
yh05Ieuy9foemvdbi1DS537lZXJjspjeJAZ9P57NRNdmsJc0CJ80y/JcXqspTq7rtXuZhGFoo9Qm
CcH183V16yqN95mhYrfgGq3W9/Uh/1f93QrbIyKgsdVsftdyEtTJVJ6pLTs65m4/JQlMaRxPvaL6
kQb4EZqZ/bfXLKPxMV44DIIwQio/sn/RumsSSzO5T/KabdV/KL3uS818rXqGF91kSMy6iz4M//Hp
g+0X8VUNhtx2h/f5aoZCA79S7h/pVnvz9rpcZPXMy2tdNjU+t9KYKBn7sqXNmsrLh0/5wL7fJtOe
ai8KKif+bvYzh99q54ip7dLcbAw2b0/IQtcf0Hk10FmkLDP45a+yn2ZBztd5w7/LfnPj+4fvpmRC
er3nczeht+W5n6c//RRZoS56vmOOZ13P75pNctUdeoya97ndof+gIe6M4RNVymiSRX3BkO4Lb8mM
17ffdhyzFUZvm+0bZiaNYsvn4PlWadJ1kafR4fCp7oJfZklV5sb2j3W/KFCY4QoYwbCcMtRs+GlQ
o/6gae9AVx7bUpScImn+1A4tDU4iOgGTof5qSzVyTQeaGWIlyoo2FeVslpxZ5jbR+yBYfCyjA3FA
7dl3sDjhBwYVppe9z5dxBTezVRrUzQaPDEGzzLpokR9gx/1wwvSLJSKE3Wo6G8LVGbVn83+Lwnb/
ROF2zbxF+LYBdPS2nJOx+wzeuijTBYMls/KhQ2R2WWx3X6y1iLlykpy0bvY3/ydlf6a7DR0fbQnY
YBgHnVoKNJlC+uvt6xzqyD2/zljV2M+QoabWsMOfX2evZM74vjF7thcmP01ukH1/I+C9tUn1s/fP
rXegR2s/aZlii8yYbZPmd/m8P9PmSCkyY/QJMUl9H7WMqIl25UMVnQqYnI0fLZIUE60oJiPz/VB2
5a+AqSkyrlB22H9ydnaB3V8Rzc4KKlMLaLx8IO7tMho17b6UYX0P2vC9Z8/6e2L3JZ4hjWG1dxPb
pz9rgsb3Zdxvz/Lt8MsO8RVI6zf5BzJZUuEM4v90eBW93M6ZQT4RazsnSTr2FPSCXocWze6nUpOU
8vxfv0umfgoMp6OspIp2AQ/lZn1vyeVK3AMD0MWhq/zqseX6og1m9wbmI5nLRVvQ9sRkRK/GOmNk
Goz9cv+9DNhlFjFgP1DKu0hu0eQw/mk2J3bsJ2w4VeX3jyTy02ERT9/eTOk4G0v9wPfjIAliQ98x
zNboPoGhHpZVtGDbLtxm4lje9ml94c/wy9vs1i6ynxb73TcV4iCiOe5M2fcflLFYqh4pypPjBudC
jn3tUd3cZ/O7etlPLKF4jdaZlIOi5r4mVhnKBzrqccqbfqJbbdYqT19QyFC2EWkIuR0TIewuvmpw
e0WZXFHJfl75XIdqcecVyU2aFecNk8y9gmStyX5Wc8x4Bbtmyod0U993c3KA2ojXvBrm5UMUMT2c
ZDBNSPBC3HdP2FPm36Cl6aayxRDQYuJLkRAYFTgwzCVNf+8HMic5La+Ozz3NHo925tpLqou3r77L
df8+Jcerb41N8fsGWcPzq+91IYhe7i8++T35Xlee087zUVeX6oD3zC4EZqwv7LK+b316dhbkwzm2
PZ5PcIpnJcNGWmlQuvp62a1vqlX+rSizn02xn3q1mdBG4oRne229Qcg+Sf0oyNI0GO0W2s0P4T7Y
HndLH+Bhy/2kRpHt9/2XkopVw4SCFrEyuOh1Xsbn6FomFMFftAcV3LDx++o+MubaN9FH5a5phDB4
00+8Anm2nX1++/q69Ty/vnHE4Cg6BhG/ZEk2jvYKLISBFZj6wf7Rt8N3fwvOgE4az2KuFSIAQP3K
KbzKV4bOEhRrMuTaDpzIerH6gcLg87Cr71NG5xbEq2+v7oUhTwleaPEV4ypRCiTxeHXUS5u03QZT
xS+w2veK47vD7Fce2TMaep/HtrnIy36iuI9KrEu/2n+vKyYsbauLbeRdp93U29I3wy8fiojkJu0m
by+REmN24PMrmNgkRLiFHQxt6KzkX3Z8YGmgnTN/6lCkv7LLY6aZB7d/0szjc7JKnhzTTB5t9MAj
OeTx8fjLFntZXpKuHr/kOR9ZSqewH/n6BwnsEg54e8E39VIHmNHy0g8ffIYX8Y3jyx9f+E8ay8sr
6iPd5P9S7srVch+kpMc0VBEIH+UZuaa+yZP+geejNFQ5E5nlMf/kCR9koYaKOwSb7s+RLPz5hafU
1H3+k5byRL/b3B6/8ydF5ctjlnrMT3nky4GKL17v+LM/f3D8m+Pv8bxjVhsJrU7L/pbvHvNYJaXc
9uUP8s4/H03/wHMyTn0sdDVPZ59mnBbQosimNkwDsk+OVzSK9Zhrkc129Kadmkq3jBt6BB94PKx+
zQD13D3lkebVxxvGc24SMdx77rqeOZCCJ3z8/g4+lRfjByz6761x/NWSSk2e8WrHe8+TP/gFT35D
GL+hizknW5sAmVrHNMHjve9vj7e8xGEcoYfjY7+9ZRcIgPhzYylF5/nTbT3enz+P3BBuLo/H7/y5
S9yi4/P2uEd4Xb7lXsfWD9pG7lV5wrefts7xNXi9P08Q9qL1+v1f8KRu9X/xCBiRe/83qn5w1wvf
4Q/0eaEX1RGUEIjBT7xCPwd1OD7yQ57/+Th+2R+0PU4Yi3EOmwJoZhGP9BqxNjSjvH+I5xtTMEx5
Km/Wr4gPgmSqhMbUizt7iKe5FzMeNb56yvlJh2HgLWWh2a0APCYw3v8PeaJWZKhXDUDDU3ztKIeF
IQ9niE+6aR8kNzYj0lzvJw4k9eOp38bTHk9Zb72v/sre2qoicItvlC0VoORFB6AYaeRVegoKfwHR
a2ExXgn7H9KiIx650yKCMoUKR1G9XNJqqbjaRZtfcv82VrP/fjLbJf/MFp+tIXfdLX+gBHrUNbMN
HUD4sYL4rjbX//19JCAkveB84ziz0X1MNwnNy1Y9y+pITQeCsEMyzXcxDnJ2aYoanwTGxL3Mw+qC
6V/3/pL4sO4mis09IhVKSsj3TzqjF/srSoPUJCEenUsG4vk8Wkobuz4MKOanNFe98Gs8+RosApmO
LH9OxX2b7x/zFCfOpNTc7iaKjpjj8NFhNwCxCiAjfOmJ6/XCR2pdie8HaUg7QD8aXa8uD+mVw+SP
aVvsseUxbQLEaQiNA98/p+7i0icT9hOEa/1h9jmnR7Zi3TyKUN0B6qMaJtODkMCeM/+hYRbJuxNr
fGGwYSMJ9S3AV2BIz0dYSbVf0MmRauCp8KV8ln+zq/hjTVfWejN/8COwORiQchdc+83hzIcV8ZMK
/Gn5w0q1qLAt9QmEAJmidfnw9uJeBkIsLszCOIsCTgOx0PMby4TPEgnOcsuGW0O+U+rUMsQvb2ix
25v8Xyj56/mcEnpKQybCh7nOsBxsvOhwx8BbptithuvcFg+OCQi9X5FH+9/c/3VinfJqz4Ihgkm4
CQgcsvkEue1onWKgtrVtpg5wR6yng9FWAJwFaEfLvxm3HMKirOr7MrO3RE7v/C79WVZmSvXGvb/p
PhR4OWV3FSlS4cVX6dI7cbNfJN8pYB3RGvsxYARVNAbtqP3t6dS32QA8EaJbdpglba1TnhTwgCBk
zIf/V/mFkjCd5DYtzssBaXSLtlnhpSBQm5up2RkKViLYcPZrYs5lqpVDNSHK2aZno54OjAPd79F1
xvyyV4OQjDgcA3tFQTh6iNCniSYTHWaXv9OiA3mmPElbZLfKK/Isv7OtxX3HN0L0oprUDqsoXu/t
m/8ylyCDiGIfgwiwkYFyPb/5EMN0k5vt6+OifFIHbjoSgzuTgNKSKbc9CW1M7ht2E5PsJmVBKrG3
t7psFah8s00pbKec6D+Aj1+75YhlgiyC8AUZSkcBGW33Z0k+zKqpn4PTzqgSZmv2XnYpP0dz/jux
vkgBCYtobFgaZB7YcLaqbLlH41zPBxFkRC4kH/TvClJQhn8JcNOv73tkEwgw3nXB/wuaPaPbAZ4i
tnoGztrAPcCo+rQfqjvw1n13k6NNKA9gwiTjuWfO5TNsn0wtXXprn7jABwupu35Cd1EAAUCGHphy
gUOh433fLX/0B3NuC27zCnyEy4g0YFJRDiOaNp9jBGx0rXCt9efpkRMFlhM/2oNvOj4UoEWIqXth
/kch6DX8rkMhaK8lNtQW2y/a3vJezMNkEjDbOwI6mCdXab/70pBrax91FgYl2VzvNtcNt1lQgOBV
Weoq8r56fjeJ9smNrHeTl6gZseQhb9BBDaRnYk+3u+0HtBCOqRO7CQfxfr9B/L5oJnL4HLvbqvJ/
WSJ8eTaPYUZUIdzuewJexI+2Ax7xqd9ugfA8aCngjKHl9KVpdX8amHhBx2JBQL/YUcDYWRqPXZq3
YB44jVLqKZ+mjoxe9l98qpvyZf4NfcrH3LOXeet9VWIviqQ/WLQwi8sGuEtWTW9ahHrVApygZD9x
GF+xEJxAn6MYK7QLx4dxvUOAlcXV0cIlUCPgzaYjrMM+ESYhiD18lwXWVmT44RUW+1FcsVezJiwv
84m+nljTK2EA5DWofwLkmUT+KMzskgTAj/q2qW6un2W3Zr98aGfQOQ0niVCzrDBabNKyAnZSnCIL
xvCRr9ri2oGKORt0ht3W/4UgtH3/9grDV/wXwLENYA2hwGw8CqCKEuu2pR012s/Ze51vQZraPU+k
uw62T1ttxmnQX4fnc1gIjRboV7OvjB6+KNcwYisKrHVYRDtRhXV7OiJ4xdjCbcMhptT7WLbi6P52
3np/vJZuOH0xW0ykhhAqpjglz/NvARNGDXUNHFAs86Wigb7A8GIpohqSo/Y+0+/t7nR4/IqptQGm
Fkw4hYwgoXjuCKqqmcXhel1P25hwc02B3WLGfOmywaQtH2gp8SAE7GgTWSvelSbbjJgvoaiLc4Cn
cxSWtzVlte+EzNPR9YP1zdTb4b4olm4AWVOUDl5s/xNE5+XJsQGRAZQZigELMvZ89VimMu1yu1JA
f17P+olkQSYnsG/FQ1Emy+m2Oej1nAU6Q4wPcyQ6G6Jaep9PR/Yucn/u8G2Q0ScaB4acjhjr+aLS
sj5kyMOOi8L9XuroKOOo6SxUH5gkA0h61y/n3/TN1ouniPzPny6zDSA80rYlN2Gaxja9aelw0prD
d7mWnBbrUg+JEanhOcQm6Y8dwrrJvylUe1LWgHM/6naUNYE4JStR5X0WGO0UUZh+eYS0jqfRop8M
tjjvqGNLW3Jdj1lz5fzO7Gaf246rxeRqKtTuujm3EyWV4GTlHWlqb4Xh2DX5HPqbusKNgLMXLQZB
vuS/Pu/IA5KY0q8A2tsfJ+QFeVBGSdnSWcl2l0zrej9pi/RKdEvNQFAdJIo0P5rIO8dincldSjAA
pv+okIreEVh1+CwxpZ0lC+7oklBM3l7na6c9tMykCEg4OfEv4v9dPAQNNZIOCO0R0gqm9VdIvwKS
vAjSk7zDZmD0BqmTZ2jFQ+aUAskZJtK6gHqX0SrsP8k6X2DeGcR3iKtJId049472/AsBbeabFN54
NydOZiGgB2JIkDei11p9RFv/mdZJDzo4ZgHfKt4qo4ffjF2WZZ9FuckcaTcocFin/2bUS0SVOAV0
Ww0YzX95MbXeKASdI1hNEhrrPj9Lw6ot4nUS5y7Tq3tlx/QuQh3SLlLgOqK+nqAayZzdww+aYUtP
Km37+WVJD3FFWOkiuYooRPSWJzMoHeS/DzqLAx3yiVB9rBDs4PPFUfzMHPjcmxEcE55CIJQB411y
Q5YcooJrYv5xFRFMGcgvnc08waiXGlOCmeTcKJ/3YnOdLlA1zlAromHTOT3t0F2aNF5sGIWGrjch
EXU6cpdw2ctDWq1ZbJrdol/5YKuP+SK9gb5+KCnWM8Q45Zz1+xuVmsfXecs48t9aDXFmxpBZoYlQ
hEenGjq88Dot7ykl2gQ7gf5iChR2Yz37bErC3/nsM157KqurgEoBi26OVJkMN3f2CGb1VjE+ct+r
zKd7wYntM/YPukPA/Nb6KCviFwIZhs3m2+V2M5uIEBRIIGlmuT88Wngxm0DKK8dxAGeOsdhAYoaU
HxDiRMzjk3/wYgKGE6sawxdaVcyg1CQh2vODcARfdM2qpOs/88aUeT8lsu0eK7EnQwmEKesgmmtZ
iHVS/zMv3tc7lHFrEm3CMTjeaVOubxDwn5DhhdoF413y19Ki0XkrIhryHLJ6NhGLYxs4YnZDT8to
nO9HPyTsC9nNQs1ggRknNs0Kap2Y++Q3hKcBisyWPFYJTTV771QpJBKF1z9WeXY5T9oLWmecuJqv
3WNwR9oN+wkgQTJaMuVMyLb6KHNLNhHJG8xKGRHpN4wTJifTBu0LKMecOBAzJl8ghMoJx0j0/geh
UcaGsz4UKLtPJmwU8UXzDDxiVc0mfYNfihd3okJlFKyHQ/ZJi/h/W/Irs4ZaZPiRDoxJZ1/lbJV1
KPdStlFVpwDRFxGfWxtWVYVXsaiP51aL5ngFkxzSbCI8Iu+ATbjF2n1KZumRitScVq+ZR2lw9rHe
fKDvAyOVJcslDc1NTnW5RHjRtdhs+VQdFRf0c/vLXIw0ojcEtsVh9+XEvX5xcnRdLVeU6YXo3cYY
c7OfL22A3Z04ubVgtYos6ffW7KsjXuWuLQIDkV85qhp72H/3d3vGSJAuSS9U2fkdjbpOnJ0XQA8X
FtwUJTQKC2Eqowub9nTwZ0T8jCAUGcselUTbfxCQFuyHqcc8uZJUUmwNNRwuB87M9ocXp/8IhvI8
1IsnlXgvrb7WhGYeUjUBO3Ng5V/+vuvifrmgk5U7HPRKfO+08/hQewgYztyt3lU4T5+7aEAAJWAn
SXUmXjA0OwEoGu/eNuyBchDkm+QoDYHPOOPiwBXsSybcM4bcebQV2o8luiWFhC6vwp6lgMYesyEA
dpCNQVchb0s5CR0Qjnb6ALd1YqfohD0zZHrjSA9jUpqEDgejIHzYz+cV7c6zCQ0n3rd0pVFm8MRG
EG1MfcrSHaFPCuOoEoC3p7zf6ZzJXKr0JIn/2rqCmEJiOGjAiDG0NazjvqKzimIGrrUFsiqKO7F9
AjAtsYr4ewE6imXKtcBAC8xF9OpCa5Qc0oTTyOjt6+Wy5fH1IpGKiRCIC5NgBLk11TZc1j0nS+sq
29lPimknAm/ko0qYgJ4ChrLsv+R7gMKwvshmqhc6q/qrbrFXKTx9MkkG4v1VTpNK2RO7gjugzurB
kGEIIZCh+4NxdsSLvLRizDxY/XCZJAa6D6ggR31JKvxI07ufe6oWh+3+Rj/va3sp4Hm76m/tavOP
oxf4e79AzQorF9XddbXZkqnId2eXXUYdAbUEb1+qcKyl0jkPLKGfhKQRiqrnBrRK6DlCQo8B3XNJ
UATrnPs0R1MY1UclPDyYvzBd1mxLzjzxtA8bKLawjDqK+/k8VPeOycGXCuNtdB3EBC3W9zoqA9ne
2+t+1T4FaDQM1pO4dWwLIipPF2j8cJSINH1LvQZRnh1YO1GelFHK7rVmp3ytiP2XOE50XEMxfBfb
JOXW22t6QZa4a0mazKwgHwwnGkWl1SobFvN4zbXE8W3T/P8VxGCSpFkLlp/TAsuvMD389NzOouQ9
imcaDByDSUltUEWdpwEYw9A/Ippi9talctm3V/mC2tQqkb5CbEaEkS8sexObBeMOK1a5Ag/BSOIF
rmiz9KhqHkFLee//chrwLeRCi66Fivy8j+mdgNYNYInOT98KoqW31/Wi+kjril2RCaBmyBDz5zux
WYez2A6+nQiks5XHsD7i27xc3JZRfq5jUABcy+KaFOENfp2w7rqlDYAEcZBlGfXjyBQYS1aWoDys
ss69z1m/ugCzOusj3gFKY505UXvaC8wrp/ffnMk7HHYQAFeTtO5pgk3Mt99/5y59rLgiKZPt3nXb
EvkGejkJ2SJCnbff/4tU271/yq8SVzxgx7pMrw5oMRy3dgKRdSG8StmstzicZVQrKps1JH508v2Z
ePNrceHCJW1bfNhVtDalZiBa7N5T/369phXc22t71UoA9kXILuFRUcSN7s3QMQdhWNqJR3PteH5l
1/2HJuSQDySv+KOcKVlO3k3KR1HXtUsTSUbyBn8EirFdDLe017hyFCGEgL8zGvp9rTRKyP2wLzWy
5iQv7XCUkScglM6g8fGfEejq84XTeKkrQlunk74lnqryf3tTMxH58M5fMRWAERpUtPIWqDDQ8qWc
7D2qDABblSc8BZTaaGJUZA9rf3Vdx2rKkpO7E1JsqNTJ82uXe1HX5m+p7KixPRm9DGFglLJLVcGF
/ejvFXnQphfBEjYATKuPtu/zLdEHEYehK5sgHtOi5/wN5Av6Q69x3tItsNxwkcotVXWYNSfjBAu0
B7bulkKJA+4HcFOZLz3HvikakDCt3ewfzYG7UwC+gS+1HGB/tdsjeMU164Wy7kzEjdA1lMC0a9t+
kQAWE3FR0juKst6PDBx35V3SNSonqvcW8IcKB4Jj+abCU1dvEHMF4QyVNjn/GfB63h0IyfbvhLal
PTDGHK4dEkZ6SHqu3LUBLTIDhN0Q12K6VPenBEakjfud8hoM+kG7RKyFjzGU22lrZINNdc8ZuhW4
V7cgy4f8m9R2kitKH9qE/aPkwcqT2w4gcL2guJVE6glzcQwZZ1vaRqEImqfyvo2V+HEbuIFKAGUk
dAFkJNItiSpFmW8frdfMMZFKSpkY0EuEF36+Q2l046VUaqRk9WxIUH9aD0xduRCaWB8my+IR/Iiz
Bl/SbglQufhODQvZ1LE1ZJeKzakE4AUjgTmiSjVAzIFBiuNxdlLs0z2dnA+YI66+k3SQBNSbmAH1
sI4cFCAefNmKlLCsfpg1HKVBsC72Sag/jOdXOY5+u/pRrKHrSLfpbrI8Hyp28dvX0GnaRqcclJqr
xzGn5m4sP2HcHePEq0XqtN89nFO5n/1UAEPcfm03sJhcw3JHIMN8FI5+/+UJUi/REIkHdVEa3gFX
8kirG1Szx4hGHblRT10qsZAwRFlCv4a8ID1zInDt7JMygdc2BZsXNA7xRQrGOdoU6WYb+nXeJZxK
NgOujup7WPT+jhMLYwq50ROJ4oPK2e5DbYABkhVN/DA5CsO8prvs0p5RyIxHevtSv+aliBPDVBBU
Cow5MqhVg92wdZVMVEFmTfelHY4KJG0JKeqVisjkl0uubHz4Zedc+r10vtW9q+XdAwTkJNQnt+yr
Vy1JM/yUdMXhWLVb7cha+90mnkhcodtdx9j2lboSJC4u9OGPpfcxVOso/hbCJ0Zh3df/MFCCIsPy
4bQKKX4lTYKsDSAfreHfmNyLwvWSkRVt7HLpfEfqtiVd2nOE5t0cr4Q6haILsfgDszikm9cinvA0
Jd+uCBtHJahSAa7eiDA1lU8pWDE5bwQb5WobfjuvfoB3Bdw+1NmXHWMXKcI5q738q4QPKuVTsXXf
ZZ+1rf1Iumq2j14QSQefF1d0fbjqlznkGbNEXZgPRlIAmaH4r+i+QYGASrQaBCqr2eF8kfcXqTkV
VEevX7wY6RHcGOdhtOE6Oiptt2suXm68z7p4wnmV+x4VPXh1ZBJtw2ZDfmQLwlU6UUrwruqHvCcW
4Wet4YIDsCMqoOk69lOOekUIJQKfUuquh3cmf1edsqgfiUIGBDjK5WXzVS4GGO1ECAI3vM2p8O8l
WGkpTBO1n8RxguRqlIjRtewAdZkfN4m753sOUow0g+TB31MTITCVG1q9UyGk7r7xibBIQ13Yuhp+
KUBXBYWLppoUB+g/qDC8mtONkTSsmUErvG0PXst5UFuJIcyAKCA2nruvqCY9s5u5mTgFZ0KSTPeM
K2G/BErVe1dF1GHxhbchvXtfllz1VTcR3ia/rvBaFGZEB2xvTYrk8kdu2dvrfFH5hztDWocAJ8x8
YGpf2+wv7AhR1CLdhV40aS25bE3NEDluvwt/KUCo1/Nvqo9wcgAdox5wldjOVeySDVlcrTQq0COf
/ZlBsgDXFAwJHebYG9AFMiYCktzZkrAESeMAQ6/SIO0fCaFEV0aWRgkO8UYPWdNFWlFOCkl6OrAw
Y0kB75hmQQiO2CQpGf7oznReQ9OhvksnrYdVDohC0fyqfkiSLQEfjvPg3ZIP3gj9Vl4qWVxNlwkF
8XSbeRBPUtbpT2fFERSo4kUFGe2SGlwyKdW5ijf16iM9ri4NFt5VV/XoOzlcyJYKMjJxs5LZ6bZ7
NV1bc2R2hmD47VvtIItRNIAGFa4avhJfNY75i01pGzxUMuk7puZZj0ooF9DDXjoVBTde8ZVBkCZb
Uvs0GfcprWqwIwkBMLlNvSVTACMym/zftmX2lOBk6aq0sRkB8kWwrO9TIYeXc1IB+C9VzdjD9ktt
YF5gGSUv7LvioR7wzSpaVvhsQ95we1AfkQxLC+skPwmwK62TSQCiFwhVPaogw+37OhXzBJi+ITvg
Z8Ikq+RbNi9xY6t7VcSoXMcVZ2/Rh2HBClpsKE/erry7aFif10F9oXhYGmkvJkhTjE0X5eKs6OgF
1M2QHr59/V9L5JGKWrywqONszBc0jJhZ0BOLEAFBqyQDZYO1hkhUJYzqufyEzc/IR3VpcIXnMJu6
HIY0wOUnRL0tYhslPbLWZYZFKdOrvsq/SSygTam2KE+YuMILCa/pUokuhjR+QREuKf5RwI4WjKAp
IifSQaPXzAenFYMS9vxldYLAyV5xVyKjUaMRH2HLRxjQkC13tJ70iEESlA377qPte6QRvLkV85nz
PVlIu2dDyePLvBxTwjn2ZIMwTZJ8oRk0KP9JKeXlMqN2tEAeOOvOBMIxhvaWbBfmBxEjALtjXxQL
5BWdIQCd6jWDrz4o7DUVJcpPvJsk1y4pBccu09lV0BWfJFYzzfAr2qtMHZKQVFP1Df6GXcVm1B0w
GWWcJX0IrKU0hyxRHWnEjWpfO8VRV90/0SZe0U8UuIiNl4NUACMgXvGrpEsl46mUijbyY0vva9WR
N+y6SYP+sYB7FRjszXCy0tTDOshKS5fosvPlmaoBB3q3qVBaBH1aYVIwUx07Qn8GAHiu5FO7TQK/
0+pXB+CNLYvYZnD4AMFxIvbuLycSDVE7Q8thaHtbnneHlN5ETMcVoCxJkN2qdyRNC4SCS5AvESep
HVqdGkTNS53kzWURv9NLuyOhJXeutyjKkHzD7LGzoZiVfhyp9P2jLovMp+oqhQ7SgPNXiuHQKX/7
5EaKpV68v4jELwrxGZBSz9+f1+T5kjGGvD9AaKlS/BxgRJo5yJa2gPUDaXCtXygi9NfSyiWrH+p7
4BS25CPyjg4lljS0Lx7EnCqOzGdkAkn6U3vFKwlwCbQqBHfMC3jQvpCxrXKUY/9BY4kXnCqOkBtG
XTZ9N+PMju7aQGfJgX6sxgGL0tb1hmLnvkxvmNp5pxBZYaE6JbQgniIvAVfa904cgh+X2zotBnkN
UsskWIYEhKUAXXx+rSO6NVSLdkXgRPQDtHftCiATIFn0nJIrqGzCJioY5yigi2wBRpRZ97PdxGfW
o5hfkQ60WkDhiugUq6kzoaojSSkxB1IkvL1FXiFcA0SKmDc/oS4W/P35stmMbVDQhc3BAvUGlPK3
u1S1h9ITKbqcURMQawWcil2vYcxbAENImc+ujqdAjzVX/Q6r3FIrA2JeYAWFYyrXdhK7PD6Bfccv
t0IgUWoMk00qlria678OcBeb1uvzLiQKrO/9zHyv1wUuEZ/kiiirOsfhECiLv8CKSaCvkEH4X18i
xFO1FK0JpSdSQCv8TJ7ewUWo2dStRHFjGRNNzbG/ZWAppDdX/ib9mRfDL6YcfhUhISSL4U5f5fil
4RdXhuz+p4xEux4gK9oHRcjKS2bJ7jM9sBl/QxjHuZRJlXhJR2mgSH+gTIrS1M8DNiSKc5oz7044
tVfIlueXbXzTZwi51pb+DDLpsrHaq3nG/jwQ50OKMQGJCV3NP/LI5dr/aDRIR0jfH40dYPDbO9Fl
Fs+NFeBUgCoBYZof2bG6o1vN67QsD+FEklkJltwBon7MqTpwDGrAIAy9pgHuO7K3a5X7lMg38gQn
tYYv6DMqy0jxlA668ooCTBJdigMcWwgZkBaJA1QrVC95NYQ2guR6yAjVZThXXEM54y79Hnpz430V
nqCIWOh8h32RPk+YpqJiJ+rs2E+sbFBK11F679QRJ4GaVw9qTD6GOsed1lH4X+XzLUFrGU4kSXJt
axrELzv4Tur18xJTq+jSYIfVoQxgDz9N8ptzWcol0hi2tVAFF3aG1BjBMnuFDLQSSpK2aln9UF80
KSe95Smc6RX4kbtL4xicEKgeFXjP7Qy64q2xaxs6XlKQnu6uO4fr9Aa7+rHFamj1ehfqK+cSTNAw
mUfhzHVK5QQwh+NSUawxFZdKwZPX+RXQiYVS0mMV7dInaORdmo0t62LRcJ3lMykWwOXd9gkbRikD
NJ5SBfHgrvSNohgkKF+kLJFmoOLsSFXcnEx4X72AotEk/Mrw5yNdFpKqPU3bTOAI0vWsuN/UyQXt
tR8lg07D4XK7rz8twE3fh573iZlPH/uSfYB80+E+8BFKLcQIlOvNx0W6mHqe9zXSiNq3D7JDuEcH
GVgH5DvEq1BtP9qpRThkwWy/Do4KMtUUeYIReoB7CI0eD5EHXEbC3FaYhmd/HvNx77NYSin1nRiK
6ntuwaPDGglhK3a03GK1VKseNi0dSW5pG3xeoPd3NVJvv43XNgJvgswTB0OB1Lg2s9sUtA9M+8Ah
o4T3567RDl6R36ZCBEQBCyLds6NlpD3skPJk0Ud1XZAPLFSc8b/wivRgyuB8Y+RG6YtOCx5A6ZIx
uP6knRO8has7vwqp/xUgRu8j1RVuqf/e7b5og5YbKlloSCOxvk6P8noFFgL6CjLVt6/Zi04uyJ/p
kKccnYCa8kcFpH/5YwT7hyH19wSciDMaZrUyi4iEVViMNQvacGKqiB6UGCrzcDIXYDzvAMVJL2XD
NYUrU2IE1aW4k1rXGVTvsYGiMgVlAlK+KOhUgqLQ6NjAzPuqyDa3+Qfmb+7Ww2dikBPxxmt7IsI4
cA659gmfn7+/iEaTWX8oCD1zUt06QBGR0acLwBeBTH/wf8mCiX+Q6ogo9FyVRAIkFfw3y+znEPgX
XWa+vX3dHfYzOnJRTPcdlBO0AaIm/Pm6mOiRmlUwizBaC0fgSvUhil013nQNOX8CnZV/qQZVTl6G
rEeF0kaAq2kL0bv46u+xvMKKmh++B+FHzNfTUsuJMXwOJ82PMUSPak/zJMhQjqsgS8Srsnr9XM1U
xBlLWCNnDLeEsGqheBFuFI5UAU+x6r5UeyAM4RmDZ2/lVsVOKfdX3aZrJ8ofCYmT32pDOtKQXKqq
SIZMOGNyaL8YhmwquhI9K/2FPkv3l8IUeckprf8rQBxT+whTTBAiUKQd2vOLXdlNO8SzNnKRvkpo
VZ5YhrOfbYadK4uCiruAJGSFup40eV5rmN/qQmUST2ZDOJTbNgTXEjVIS+vPgd88DgW5AJzDVJoq
KRUlrtUJUCPVTbo6O6xM+q5Nrf9ekeaT9KFaMU+XLj4NUKeS9irHTJ6GtV87ARh1SjPZ/SajsOX5
m/fmpo8ry5vXjVLHtbZZox1CtIEpVq6g0iv5blf9gfdxXf1Qm6j5Rkq7JqW9/5OoVYX0LIsDgOB9
LBxt1nvf2/VxOKkbKARG3+RZ8EtAkxg2OvyTyUMU5bR4gaqHQyQx9HaTuhKrDoJEg6xoUFlmjE9k
9W+fz9eCN1RZygyxHARwo6sWbTTayW6JfmCy2ogpEllHVSsCdwGXRKbS4LcZeG5i6d/QUb9EY6Zi
827W+Bfx8lzsq8y5cCIpcVU/EO2J3tyiJSUT4CyH08yq+7cX/9otT1CJiD+Gi8XnjG75ch2ZDeMN
nE69Tjhji2h456yG8kOgA9FUKg8TmS+5ogPwyv7RFbJTP+nqM4ktTyzslewvwewFaJ5oC02P4+cL
65iEQ7TW/vbQC3RZjFxUmJYn5YOjidXPKTx2wVChTU+3CeOrFxICaymHVf319qJe4X2CJKIdbErR
ZAayNHIRFDNt1zbNA/gtbqvlaqFHlLpaB0RBkMBDSUDmVXcRlJt/5DacOWZ/tnsEFaKtd5Qm9Cvz
br4ZrovYXg95TWv8ioZeznMDer697FdvMrIAriPROfd5FJ9322Sd7Gm06IK2kg5JruCeSkDRclKR
WVp+SSeYBxQF/8a31YlCrIfTjYBPFMkpuvDVk0NpFb1EiCd9rNrzexzNvEVQeL1P7yuA52z/uCn9
W9p/g73l/7r2cBCYTsMo9B4D2PrpB9/LoXKAPQWtoqdW1xHTLOl3g1YM71OmHH/oPwkZms2wPevm
1Y/Tx/5FbS/hkKL1UFp2ALhgdFHT+eEwN5vtMLExRlHIeXV4VAVgS+PIEnhEKPnaBvdZ013VTc/U
zx11tWhCcI8pYaZUMk6QA9IemdWP//6mo7H3CdWg1yVcH13cjGZLjNb2jyGuiGyaYSspk1nqaXsi
P68+4LCCNyqllMepB6Bi7M9RsA5ucVJ46cKVUTijw2PIc4gjqQl6vi5v0S7DcpizGSH31ApVEjpR
Xnh9aCraVQ9Uy4B3U7LzofX97wLInbam5lCjSTxvIeryFfIVBuwJ+LZDTE1rfubT18/M4cB1wtw7
EddAV5Ch3z869HmFolzpRQQpEbVkzwUJSlGH3Ie4R/0ksvgUxfKKCgMUmpFKGQJ2SQvG/iHJ+nW3
ZqNI1qY3WnvU+jO3bWFmZz4bnVReTd5E66no7amC/6nKQQyIlFL/Wz5s6URHMkyxKM2GRkuj/VS3
sOmCpRFtCW0V/C/cWLpwF9AzfFU+9andkNgaaQEdS0NwL2i4++9b56jSUvXfdMdLAIz8Eb8+0Btv
WDDMcLIot2eLlnZPPmIwyk2PWqvyIcn7+zD16GUKiAAO71rURGYqRY1Kv8EoKDc9KVFUqD3auxTW
0qEGBdMrgpqm3VqIVDoutLX3Lffb/J2yH2W+yhFs9f85O7Pttq1sXb9QYQwQANHckpIbWe5iO1Fy
w+Fjl0H0IEBiAXj6/f2LVk4EaYhOXVRVqna2AwKrmfPvZvJd6IZ8sDbAHBF96sMnCv0VTKUQvNnZ
fR525n2ER/T5HW/VFcunQ1EFVBrSL6BPeLizon5lgpDp6md6n3gEsSvoDF40e0C1ew1ds8eoRGer
Typ2SMxwM4Z4Lfev/443BROTrKJs5z0jJr3Xl1ObrNfs4dN6VE18ZZSqsiUs2homuGQHVJTzR3FB
EgCpz/ALRJsq8oRb7l3w9PFKPUiRz8U2PLgfQ4ZLEjo2Eo9JVd3DAFPt2WYyJ4kQeaRCsNNufeuN
2U3YnJAEAz3M8dt5hlscUQRftlY89rbiuVWD5rK5lR2y+CkQPszG8MfpzN5Dv3DpvQ72aFSFQ3PM
q14RfqmtZINLuc+k3hFfTG7nnbwHqXfYQrC+6Rv386E6vvELHlZ1Rn4K238PEns8LtQnIBjCg6Xp
gl6+i9fdjtRJXrYQTpPytKSwSFUh3/c5jxqkNMKBy/SHZmYEjlIS5a2Xlemy9MqmTSxWRESpBxmN
OkVw6MP1yxcKgh3jlVBY0RnBdWsFaKyDPJRC6yQJZXrVnSB74cMmprpiOcskmjLRIGb4qMS5TYsN
SJpYLQzhvWKzhpCmKR8RjyI2lylwoC97fgc+UWhhcY4JrViTJY8WcLEQ6oEod8YW0TH+jGyX1vqe
Ee+xsCsn09rp9bQIjVPGFgrElv1d/IBkFpdZtfVjeYkHsEF0G9NCkIkui+m6bRlh43ucDCFW/BzW
M0ACMp/uJAQW8y+w2wqBRzgLqfUHRDcB0AEniGD5IsbVeFJOA39GUX0WoKs7yzT0VakHEk9qj8Wl
lK8tjLpHG83pooxtqQktAVajQHQ4sKOakOWTjasRhtW3PWowlG7FCeUN9/Vg0Ed03NVScw7wsUI6
lMnq5F26yYfqxeW78Ili1KOsp6jHEIJdebklZneaPLMn+yJN6m9xRNApPdtWB9Apzsnomd7aXUzg
iYASc2R3Mt0bayr/Au78GzHBZmMgzGpW/rb2owPPu0I6To9PGoiQLQmsL9+Z1pC+2D0gmURpoE1m
Ey3vcoC/fQwJAOZwf36K94Hd1niCmRgy0S5aj+aU/qEQyHsqxsbSofgQtCkQVnM2dA6nCeHDBF0Z
xfzxPrQ+pOWTPk/6G5c4BpVi6l2tjw2e22cu+nGVKNfkRhpHyZIMyJ5kSzoIhR3FBjGW6rdmDcAO
oyMiSsJIV05e9EpWoMW5Y3NKOIvkDlF3EjbrbeWdCDRlPcFRBfjZ4z1rxz2hq5HFiZl/W3E7/QHx
nOImhBQpiMhPQBURrXveNh3nFxFCfCXq6xCTFm6gTRNQNcwI1AG16cz/iOfDLSEvH86HHkAkPzdy
0LwjdLmsh33qOtRdSLnjrUF/lyETgw+7eZzJuwoCdPm8em09tZemnjbyjDpdfl0yKkvVo9AEHYIo
nLZ+kL9fM/6S4eB2L7db62Djo+CdvJM9tmdeRVqZq6gFkwOltSnBAbXuwOad60vmIKsZWq5ENpK8
79yLj87xKJkZc161p49dGmza+k8V+WqO7+G0vGZkrUsVzqJgLgL2Y34txj933n0XSSmwMfDwFeFO
nR2qE5hrqf6svgQLkWRHptszKZd0f7WA7sxKpEqmJgg2vSLVpPWTRiPukHUFJ/fFfWScc5T+nYXI
AEVpYgQp6q9pVXAineWO9hoRlim7AswUByDV0HkFqENX6WY5TEgkCQ4s3qmhlZatcHc3dTi//o9T
nkCZD7wGyaKCBBMqG+HfXzhYfUhVl5n/iUzOeC5d9xgfbWcv4YfywcRsq/JwgVmbESyYPSb2W5v0
XljkTuvXQkpqNqSEjxee63Gh7GGWJigUjihxqc4XV/mgGfPVePo4dIfXx6L7PRahOebQuD8dpxAJ
b4ZVWW3WjNmMM56M9BfFZ8Tx+FUpDZYP4nL3L7LRT3RkaHYJRkJaSpgp9+LDp+t2mdk7SXW0SL8S
VnXE2bZTPAbmvvhIqykfh/BtFRENZHOgkBRcKnJHOLCIxLydIIUviYufKiLI2AaokXQfSeiyQe4C
Z18M5ojZlZ0e79+mjovoGxTWayGDPf772S1p1yv8j04pFRASslqXecqJ9j8VN0oUQKqKEZG1tvim
+VThrnH63qLDMpLZsDAAD4X2q4m1GlROVK01NWVBy79+ak7V+og8p1P+fmGtWUf14rzhodyIiBHk
zby0h59zmHonnLKwt+y5oCPZw2SUFLObMmQlGELQjZSAIVgMwq9suAgwsvIHghL1Tpb+kR6mjZhd
yzPp+AXNkV9RSfmqGhl4uSK8lkm0otYkI8vhQnS3SLgjXnjglOYqcjYqrvRHKy1GGl794xT9oT7R
JWFHl6EVleA2tqJAEnesQYB2xmaZcUEHB4mKoEtA5mJS9ITCCvWCWEALUMGjyZSHl6RCt8U+P0sT
qUd0KZrMvHWDDPiWg66SCB0ttE690a2Zu+R/trnxZOCFvUcaevGpYCS2cLOOSKh0hceKoE3FgEkf
IeNWLo0MOjgbswqB47hsBVSAMhgIngCisQJxYYXqJ90U3Sp/j3XdxP8DtOWhZ0JvEK4i1dmL/RsN
TH5xD915JSpXQDQ+8Kq1GUioKXOTroC4RQ0pphEnEMq1L9J6KHzDGX5Fb2Vb1kcLUZZLpFZJBFv6
cCHm85hnzlj2MAGrH8YAucFRFD7cOKW/qzi94a2b8j162EK5mXoxZ8nproHgMdBB6roUFqmqUwZA
q2mH1lDilpAG6ZV0+0mC1PRE7kPBTetuk0UzOdd4ZGh8dWMJQhJUo6q73nFUdaGws4PqcsA+nILI
Q36g2/K33jF50x+yD6Hr5Zt+/C0Nj1tJYQbMYrJeq1OaaVUDpnSoE6ghxvNBZcf/9lm5LZD9KX7T
Kpv+QTDP8TAULdN+PwLtvpVUTYkQVvqPnGojJkUMpjuQSEZ1Awf2WarF2TEgfFThCq6yzJgkYs+f
MTao8eGXBYWCEww8OBJqgUVr6mTB0anKFY8mDrZgbx+bbzIB6XioCU3QKtSR4Y40V5AAfQlRKh2d
sl3lainQMgmq5uV/0aMXJ4pY2hqlGLszkDWUuSIKdGhKGmFHKyLitzl2KXJjn/1rDDoJKQ/AL1WJ
PP8rCa9jgT76mfSuqA8iDYRaLOAuPnhJb/rujM3Kf0dGMK4nDM2uT1nF0HGmAwtNMhWGkTgj1FhK
BYWMDX4+bZvJ44DMoDLiIwWR9mWzw6u57/LjVVe23sYw1HTjm3R9RUHdkSvN+RYQ/lSkHf9PjRnx
Aqk/8J1eBDunKVGZYP78YRl+ITbe1vYDJlttU4cCluqOaTbUym3zza71iCPTd2r60qNU3MWq31oB
WeOUPHdEDeJyGZFyyf+ejv5VMO7JPmbtMTS1aqrrokRr3xfR995ll8aIOomnuI4rKkmYhEB2tAMg
s7iSIiHrN4h3+628ITVzybdFQJe8PwScp8C2jrTCYV5v+2POEGSK7xnoJ2dUjz+6Pv5bs0Pb77jb
0jnlW5/gkA1DgOksVyQIndCfdx2XCv+AbBtgGjIDPytYZYwJd9cfvdJ/X643advE9Ke0DaahKcVc
/EW3QtNKLi6i2IqpcmZodxPraB54vc6Bi6zBlLgJxqnaMM71v82Rf5yfwTvWrv6NGNXnl9cTgk4g
fzBwSAUiCskAXhyPgLLdPigPH9MB5oxuVJekitU0q7jEBNOcRQtqbVLcYILL5NjRvmgYViSsR5tK
0Jn8GRqwSaAlcU/4JpLt4BSbbs+3c5KN3I1pyj+GPkdRd4Fc0j9h2Bx9z9/gOqepQmIU1CYDmUST
Z6/oWZG0z6eX+zl4r2ZZDnPrSM5xIg3VRkC4KtV5xxuVTfJytM8TmC7vjJwBF/kuTM6jBM8imJx6
Nryzn4p5Bua+N2sWtnvy8DSpFaokzaeU4PbXW7PBJvjruEB/V4ujESyFS9ioRAfzCbZcKnUJ9y9H
UFrWa3GCADRRjGFkWqNNX9C2HIdJ23RDa929Stsxp+abJjuRAPrGZCgnkAcBNn5WuS/hkq5kG3kG
MjZfjJt+rNwG3aSlDvix5PCDeT5cc/6pPJqh9Ttr54xBviRZUjOqtBlZToNoemmyrTRWzDCXZf9G
cY4W2sGeItuOemh1JhITCNPSfxe9JCmKktoumxcedyiK9gvW7BLpKvFSPnzsYT/GTja0HbU2agdF
IVARqCa0ZkldC8nqZdse3yXRETH5N2lLzFrym+DawV0kdYxWpKTZz+/ixyZCHs16txEBgh4vRSJE
87bVOm8ONs7PILpOZ3yeI1U3IaNxizkGcAUzMkGNqdmAk3Hetkxydc3nylm9613KyR73LHi80zDU
UGIIv3Kvnn/Mxze2HPok76HE5vs/omfrXXGs2mY62B6vaJVQknFlqKrSO409UiG86ZXKix6SUTCe
CCariofLafYTUZntXzqCLD7FiWq5nNQgho81DAGJK82ODDcuEX4y3TW73Z8d7K/SfGU8nwHT72MX
bBDJxZrpya+hokSoMwT6stH24zJfu/vD4SN/0605EfFq4Tr6WKH4ZzU/RRTNtkBy6SWsWNjIgU4p
KMGEnlCywRoJv49Y/rJX5TFXzsdAVMV4BzvMbhmm6e/DuO2anqfklpLdUBI2+WXv5d9WFFwgsQvY
XpzsgmMkypZuvqOU0iqxgeL8iA5f1fOL5XHLrecjjlgmCTj9JZef+8doz9zH8ykrAfO9h1uaN1st
SHqNdEhLweIBJNHFBJCp7e64anKEUTIiPP9c3lMPhsgWQg9lYoJMddHpOFWXemM1tmBMfFrU+l8F
h8cpKVkB06NzAkb6Q1VfFSXjnZTZG+0PTFoibHDr5rt221NMoMqlLlHDGGS0AuhX2g3vApwQvrzZ
I/dZpSBy9XEor1AA1YSerBgPUGHFBDqmWWlRvs0Q7C/y1cA/JadOiOcqg5DW3hjuJMNzSz6mw0wY
5kpuFCcVHfhnOTlZ/cjXv6aHCjScvlXxefNAK10M1Id97EDb24ST2PEp0yhXJNuJOEaGDBNgBI6b
orMlaR5/mepEBSFZXmhCDsRL4+Smf0LCEEyUhsyKxK635jfRUoEFVioggapemVVavCjaxN3mDD/Z
Bhn6GxbhF6b2XbE4sw0DMdtrEx6bj6k77a4KDGxNpVpxYpzowBU7TGjSm3jHgVcVXL89lgCDx48K
EwOS2VMz9e46JROWmi82vN9ekb9qAwEBcFeHaFH6jlovRonFlwFKlzu1ZwFsm4pHNmtMr4Y/ZxwQ
QzptceDkHI5XDaRQ3/M141V14LLCCusxe62r+RpBoekeeyaFdigSPe63krpSiURBrijtlneXlvyV
iZHlzqIUQ6rZNDt4JDCF2Tlbr/AZlSs2zZyEYWSC0elxX6TDyUUIeLqzBSUYmNvE36OMhktBcIZz
fRNNNDjxFK+I6iiGV4GBJzQT0qGQXOEIawB+yJPzpmskb1oT2QBg6s9Ys8Wu1B49g5/zpfKDEDcH
PDegtpk73lWkhRqs+GeY8hR+mJMke9NkCd5Gvz1cZVl8V1X9byaa5g0Jt/HLes2rizJAmRWEabEe
v5rYqXgFPFF84ivihuJvhaA3KJEZxV1iw0xyGGO5fPEwbIqg/pDv+K45zRqzStMXXYSAnViPRD3J
HlG6OzMzpckREu7b+NqhmwemZqhqvesOzAcBusRu7mR4mRml6L6aJ99c/2dw/GNq3Kr9mK7UIuxY
+inf56qIsIWCfDuD+yNfmS/4wA9X7hR/Z3ALruJTccny+tgdJGBRpzA3dwgNvWAoh6ByDz4/+Ewz
oAqyxC8gVTrX3+wMShQxltDDNG4DuZGBybmGwDzYDHDYl6VUjyMA9VAY/SkYwWNRej6sdkilNY0/
J419KGtl/Ane3aNo0v3Jy9UnzKLgKoinz+KFFYgma6BYLTshQMH2VMTuiWMnVtMsDLc44ucixcBC
ZtBLgvtthBPggaKPmwy/Qf3/GTyT0c+JNdYFpJpvIEmqg9+MCMxQxL+wTxu4jPga21nxWZF5tnEA
dsq1UqIx+Z5Dpfn6HyjLn78W4kd0rmIRaNMTyXS5VZfV4Zi0/s7rG0v1wUaSLKNgV5D/hvMEPEkq
o4JJ4fFacYq8O7S5BTKzfgJYoTyzmk6IH87HO6XGpQUD7ujL05YiQoglf068ZscWLelTQg+bcn4X
JPNf7hqhMy5YQRpCFGMmatjSh2Kid3uO/fyl5N35nrPPQdNL0wnyu+JYzh3OKymF1QYo5EfolQx3
moigIU59En3PEw4X3aiSld5rxu8hPuGfGdnOaO5zyGgZclSHK7ncllm0h1YXDzrShMRq6ewQGyrC
yeJZ6BYiwNT/+EFZpcAIvME2f69+0D1euryfurvJO2T6zpohYI+5mflQIRnfNfVZ4AI+1K9ZZDVO
Vg5aMXea7Co/AWjWF2saT/hPCniVkJKr+Qk3jhJbnl8+T5XGCmKMeC6Kike5xY7JE870tv7YrLlY
QozQxUQjDsMQ1+aOTvl9M3BSpuuYy7f1X4pr1a3T7KZPRVlkhM/81NmQupUF0cfjOv+iTtPNObnw
9QsCFvAvHl8/RIH/sp9piLEabQF00nRMqXczpXtQB/T8F9NoHutJEmBE6HwpcijOHk1fCb1j5o2n
6iNxLdenKeNlg5FwXhRetTFY/mcAd5vPLa0U6kibzUbNbr3gVHxusnO3dn5yvPtQ1LW18ytBXblq
bgGig9IRwWr9Tb/wF+o/dacPumn9ArJagUykMV0KZLuGWjU7ZtVHvTkK7B8BesF04DrXcafYYeEc
Z60O+8knOECmdJB7ySn6GcgKflNtCBNcAZP0lCM43vML6qnyPqHpp8tm/h5W9EWTHbH5qnzySysj
FAspuYHOJbF+jdASumtZGeXFjTsUIpI5ioHlXcZAdUxRid8q08COcPhf+EjNBkS1R2VF9BiRmg9v
mGF221PS9eVHxcvpdFQ4mhi/dAbahJNxNQUoJvYOE8R2PTIWmCZfxJrWcJcNd5IMeOXwPp2GC1X+
E80+ieyocpjbhpTY9xfH+Vy1BoJ3XdjX1zASy3pNDALIMyxBpp10E4SSWiT5/sh048KlWEA78TOX
QYYSZ/fvRY+yyWHtZJAhCDi0/sN3F5mwjYtwyj9SCt/JnCoFgj0xaOFtcFOKwANvRTNS36esP+kO
1sc7ncsaKD3Tfbb16mYdtBcjjR4h1jwcxB+JuB4zOlC+PHy4euf5nZM4e2sSv1erSNauht66OSMO
L+ZMKaRxaopXYbl7eX/hUO1i+DveWQMXG8nWpoiXvLh8OYbxpe8sgvThboauCj1sLFgP6dYXz+p3
TRs4Tux8CEbuWpkt4gYtfk+aq6LCWIX3SZJ2ThBJcVYeFo4MsSE6g1vzMmD3BIDARAB4U2ZB4i6D
4Xj4ArvJ+F5RuesPxuADoDXnXiS4hQxW6gDbzenhhty/gRP/437Ei46Z1iG5Lr1zp2bY2pSoAHMx
6lPZbC4cMGJw//HmsORRHfq+DycudeuSEo/m1cphXHn7bj2EW4d4GGJlEdzTQY2Fe1NX9bUkobXn
3eSmQeMAE0Y9gf7iGsEmsfaY7hFdXa5cLdj14MHwg4Bmo8FA7UJE7+Lky8eeJNw+KN4V3ViCpkzu
db3GjX104HA7sn5exMl+tQ32NXmVXp4THNC310MeJtvUDcrruOQ3mKwbNhoMH6xFF1Sn8s/U0BgF
idqXHgAtdncA+6futjfqb83hcFWQlXdljqvyuh/UJ1VFfN0TpEToP3QDGdpYK03Rv0ir2kfHpBan
SAIEYZN/FcV4xvfmCwm/HyfTp1vGgTJTL4t2Xx1g6JdztCovwIbLOBaGXzNzwmXlg2mihF+qB7ri
FBGYkBfvLJDNYALV9nFBWyYMsfcHeG18l9oVRZADY+13r5uRIZr9CiCOwjs2XxXpGvjU10wYIFYP
dJZoBqkN/Km6We3bN+I/BTCK3RTCL1fsTI9tM4F9Bhsqg1O34GWN5TLw3v5A7haGqBFzTROzkEdE
SZlCr7v5Ozu+FCr4xZhATmUFPwH9Ezegi6Mf9kwIC3CRkEUiRd4ESNPcA4hIA147tYeXWeIh15rp
4vGZ6hf2e/kdzrelS9y5W5DQyAxbswbFSw0Yek/RbN2WQ8AKylMWydzLYQLLUzCHxLbrXtDBmB0/
5GX4Dsjmwum2nGWt348VhouMUUk+CS6Lg6ROTNa2J3//DnCif1HPrKN438wvizJu0FJC7JHgQrxO
SsZsD+z9oSGVYIvCAEjjRMSVZRSdUuCEB4kYH4VopRyU8bE8kOCOHthuCBWa8YHay8Wb0hyNz1Xt
hFf9HjNumeavyXWgp3eqgQBvPNt7eFiPNzzhqcxO3eH6mLXZNgI/32i4mWmosYP6cHhFMg6QTXi8
syOrAphFul2GPu/m4EvuuKuvSRfH1wR6NBenyi4uBl6dkHReHsMleI3LG9Y/9XldmMBBACuPExVK
wnZQrozgfslOCW8nKIqyDs2w9WBMMCgK9cUhrYzDGR/Pvz1zeahVQMo8tm9/vV7aGp1gjwgja523
8oa4pShvgD/JauIQM0ZJMTqjLUOXqbRuXQiqitEatluzgx+15Rz2/V+4sxb9r31f6NfJEqH+5TZd
LDXnMB3Ho5On71S8W2TUWavsQHBxaAma4PJCZaYKQEIQ8ki+B91Z3sdkLiZybfsk/SSA3naOvMKp
3iPa7S40WssOkIx0uAcXdJ5HTcL1Izo985A7D4f51p5s6tPpyY27/6toqd6p1mwHSBaNCLH7okTk
gqYxnSMuNZHpUhqLjb76x611fi4mjMvAxsW6TD9whl2WlaXPc9EcS1hv0w/I5BeFw33wF1mndy6U
gNWb0Oi8do25kycrGLwfbl4p2pqKPtA+ZY0A0QLaMXnhRROu32Nz/RQ0/5VWwTLw0g2r62pikpyU
+u7Sj4hXj0F6NXDi3hRZHCApzdpsCcj9aCVK8L5qZlSHn07ep8oHotWQOGabKufUCluxUAQh/z3x
bwYGXzU1m73jutNxryhH48Hxmx3wgvKi92x3G7zUcRZFJWSoShaF3XXohZ7fQkvZ/fk9My3Giy0H
+WjmmV9y5e6K+dZK7Pn+Att076UBsR5HUAfoDfVLMnerCe5AVWQn1DcxyRpV2IuIAV25P32dkb3I
QGahXawlPcSzrJEiudMEikf8+USnwC2imJXMnT5M3uqd3pP6GrVbYodFAzXkCyplLiVS1+zOc+Du
o8IlEooT0EdLclHBS1pj9VI82/Pv5+n9QeWE0xxDLU3uw9pzTvzTaT5WrEPCHTRACcXbjTrbgFlv
NqlgzxQzvovSTiwT2wEcEM0phMS+M7LALsd9LRsyfTeoFlKTOfk0rmhxvvjmtDqZqJwlxHmhGFtD
TIKitLVylUGmeTopE9U03dseybxkNRPpioACskxEWclNKEz3374zTJ0rxn+Q1OrLv7NoImZ3PQ7r
OOPZSOE4+c6XaTeS6MazrRQUz8NpBcgNExS+uwm6hvT76tvAId4B+my8fM0UnOqdU14Sri5DnvCQ
82hiXGlyoLJsys0/9FuRdwqGIoqnW+VzSQQprUIfAUmO6CgPyVWZ1jhlMU+gw7Q6YDvWHVIdrEXi
Rk3CvRdH6tU20f8TxmHQTStsQfpJsi7A9EaOTGycdhBlDgmCeUAgZFFTFtjUOs70Wfn9gj+cYtrI
2yrxYjDjxMOHYKdEcaeKwhq6gAoq/UCDsZ1pwiSh/QVx1aKHOb8d8tkxNpEbDAC3XOxZt5+8lMNA
3qAMOShvBTHcm2IPWYuIUgGjDXlgRc8oD2QH6qlIQ3ir48r5KZf/BalB8rC3Oj+Xrimq/ZVPKtLD
5wKfK/OeyD/71Sy0LSSshhJPGb8Tvxib1SbadVc6aKySHFl9TyKO0j56pnSqDOnC9W8SBl6+6x+f
EVpU0BW0fnQPJDk+fLxufUKY13sTOVLn5DDjoJNEtKtUeOtUkwJfjkv6AIGPNt8NZY6EJQM2FdHG
Odba5/fhkrPQa4tZ5hh6ARYTIMaHzzWsXYwjxWq8VdS1OXG1FWtuwsBFFwhprMwHKro/dbxabXQ/
bdKfkmORDRHmZsV56MQXCxQcmm86YRqRWO7pHHWgVAHuv7dFVr5h12HPJNhnRbpA4zFTTvMSEKYw
9kSc1r2gWJ9GHkiXzJU+Q/q6SzhCMclIq2tDRKTCBn3XfSfkW0Bt7YqUY1sAlNgMj4tn/TI46vy+
woC+aE2yI4mED98XIumxMpM33qqcjJnvV6QU+IiNX7jJqtxqLnG0wlboNlYpq5nnce5exeEB/Qun
PzExknpZqUW026yO5bvO8d/Z0eZsbmmxfJtVDFxHg6dcQpmYnv/qT61G4kc4f0NEvh5t3sNfgaok
zU6ZP7L6zlMKLaavyknTRQiBtNNLeXuaUaCaWMZklSZ6tgg/i71JLwoFLET4oKLTaqTK8ECXNAZO
m/wfRy/WvjZr92a8VX40mbZvCMA4baa1n+L7BSnJiQblw256Nqod9qHMyhPOWA3fYeMqlkmo2Tmo
TYF5XLRoHXqmd0g8rUtXRamkcvprVVrOEbZeottg2L+PSNtTNe1maOsYlbfx9/V7Lz5eiQYTl3N5
0lrwxMmFHWHtcnad4fGHP3oGeMIUyJISKae0NMU/yiMalN4PCQaU2+MOFbWMw10g9aAIsGCWYJQz
V3J8IEz9Zv01vsdr5fKajqUn2T30zL09TSWqEGEN6ZTsS0Wj5rTLEGYVuwfuEoqYoeN/Z/lJyQaa
Q3w4SjuqcLJcWPXMjXoBjPRGXaad8o5ER4m4v6C4eeK2IaGeqfOEutB6uIsSpgvjYvKrgePpp25Q
ULyOTavDo/UQHRiTUgkMYY9Na76ToFFcL0FiA869XxBS61hcLtTEx6YBV5Bg8188V31qxyw9tAa5
BmVUScjZz1GFCmGLSdE/uac/JtMxEZbSK6iZSO7/btOUiKLhCmJo+VbWb+sTLOmakvIbunumRLDX
uI0UI124hzeNM/0l36lSiVTd64M8fxYsgyzsiQY7w+RF4mnwOC32XM5EMPzrlbHdnb3QOcMaNok7
o+rncmdq8LaoUNywN1KCFLSgVObobFB+WIrU1/4fe8hly7lzXus76FxXIKfmSOs8l3gVLSX2BfbR
fng7x+WNWgqfMvk+slIj4TSXrEYscrmVefLgS3BMEQ2FboB/f7jXonIMKi8s+bG0jIKJLYGishPv
nZyetm5DQGvZCaKhNPvyHM+J01qTb9BOO+G/dVzrI9gIFhaTKKjV4hrOD8nY75zU3AoKCNLxo1FO
OVYQFY4aEiyHKqjXVoZkxTnbweT3bBNt16/ZOe31v1jnsPMETUa02D6JrA/fV2XGaFqH8cCw8lGg
0bW0poLVpQNUArbOLFlNrcThkH/q09V1wEg+LRRBg/r2ItcbohKxhGwFGR5Pw+v9eLimj7sOMFaz
Zq7S8MDJo3JXIPf6OjTzhbCAWOTYo9/Cx4czxtCHqPfhbyH2oIqCgzfwjjkbUJRKCG2lKwi+bCmG
MNWmlrJ/fUkekvqDbAHq/Kva2xwO87WL+1n4bZSyGTiTJPOok/BmxGKk01dTMhXar17WRhIxTy5u
0AjpQLejgORJlwRWf4rNrtFqAw4VNGoV+ZqStV63V/uQOixAJ4BkP45Q6KvPJdhtv6nJGRIenNM4
29uqo39LwRkdJF+6H2JYaPvngTL0E4o5L61pN8jZU3Ks4/+mbi+QV7Th8xA3INeNoux0KVqWhgHK
qukkB1E4+2DoYHP/Vecn101ffZNOgZXxW35x4urSwM5WYKISpz0JgQgZHx35wOvH/TQeTvbIl7xe
S67xm29pn/5xSHevT25qjftqEFWTakkJXNRyk8xeMt3ATfprtf7T6HwaTUSMEsGGQEED3hWfdlux
c5fNhUuduwjukLwED1ULVCgDth6usXl98I9xW+d/l/lK1zpPqSOZgMHkEsFZMJwAAat056sr5D5l
KowJxr+zKc61BqIdAiI1R+UXcioW8COjbeAw2NUAO5z+dLwPnzX3PAY2eMUB3RF3WAe/U+DVZmAK
EYp4tNiMWkqKkTWzlJHTVw9sd+etMBoioTNnT7li4mfUNKrFd/9tx/DP5++nR+URjwlK4IPI6v5/
ZOap5yHq6WPrc626o8dIUQ2yaBEGEEZHD67yX9Hj9xlz1npuLT470F1gVFF/vQY+sJJsUH4MAMUl
o+0nu7mQ3/vVY1U9tKo6xOR10y1tUAlaGwK4TcqotkAjZbkclNemHaO4HtlqkTLeNQlshsa0x4R1
qKSUciRijptOy+dfzTLHTV+QFhz/r8DtFaNmHn5Bx63bwy7qa3ubKXtG9nIqEAvQKhzdGCok/J3K
uFBGFsIYgHi+lKA0uSNTv/wWrIC5m56sB4/kBKBuK2JUDrXm5f1Cz6lL9p8H8fmxAcxkrSY0bXGp
kJwy13NW89iBqW/itcSzuQtmukPohDX397Sv7ooM7sA9UfnWTX0lNViA7DyOJORKOebMbv6hKWSx
6f3X85CutpFEsz7FIHQVM+eLmd9qYmhHRgL+kMb2VUx0wBZ14+6KoCtUmHu0nUE8/ehlim1wCsXr
vQeAwREbBShqm2blbX0yG5m0G/Y39W4HvyO0eMgh+4ohNNcNKiT0wegdx/SQbSbvyADVjrOmAJMt
cuaUefTUuU952nkXPcPL1kFvksQrsBhqUCQriwWQjyPYUb2q7eAu10XgLFhBBgA179TniEE4GdUW
JWP2HowQ/ygtAAEl5qdCS/Zfjf+aTv0n6tLnV+ijess+oPpkxmgpLG1Rb/lpGuV+PdV/o0Wcn69F
IsbUgLaTmU93NlmUccX/jG26fyzFnF2uAy1K9XAJrj2GM6AFgTxQkvvDnTOz3A/dvK5sG292++Kq
yVAgNw2ZN625E6qnA+P+5bkFNqlQLGTE2tDlqeLXdpUHyXKR0Fu+dmLAC5gdiYB/KpKmi8yXDm70
wksVnvzo4RnfKA+aJ6XNw4d3vCSbyyyobhUw5MbI0hkpZAKZv8/msh65rwbWyD8r4kHBtMKTdFYJ
T9JGt8HEA7vj+Yd7hJ6iDfG5+FDk8e054xY3IFMQdnU7RqgIcHIEI6Az1aIySwSM6zBRScGNxGQg
KkKy2k7zX9Pu+N6m/zItSkNFhVVn+9OLXZy8Psf8ISpQ9AoKPoH+amerwLkOg5ziEdcqnZGAonTE
JRel74uM71Ggb4NHT1d0VBoxQ2pEQSal3klhGD13KLtvk+t9F7hm3cDhWSOtKAn5IH6BsHq8XXk3
MQoVdgRiykfd7Hpywt1YV7dFnDPRYT+ePmHA9l+6HUf0CHJW4FhANYBxspSckbpUN8dg8BdlUbjt
1pJI9OXn2ofSDerVD06/YcuFCMFiOGJc8r2Rf4W/kYBbXhdkcb4Kas6mlLhu7K84WAPApHhGcWUJ
lN5z6U5xH7ihlBUjr8Uc8+TGBnntOUQJTPOBXPZYYnM8FENHBTMj0aA/RdVFCAL0I4aEREr1HHSu
KbFL9O30NQ3gol3HFNvI5xSaIS/NTJSQM/Cn6oCUBpsgbP7uAcl6mqMR120piwIn8cy5jA9iWPHI
ks8WZribUx3yM9qQ55fscgQNJydjPDmflHyL8OGRPNErT/WhX7NkZeuJTq9NAlBJCrXK9ByGTyIE
paXIC6s8YR0TaQHHyPxJxQsKLSsSPB4Sc9jkLnkMiFmXAz016W99152hNFp9QWmpYY4KKdFixYSz
RM0lYPeJk3cN8xOhDA+hfx650DEQ9AShOdWtm0Btj2BiIBQ2bFj+Nk7fuEkR7rd3ARP9xDyE4eFd
uGqudJANBODLEsjQrgvl3FJkqZctaI9wqoQy2V367nygJkTNprpNnPk6r7hQQ0Qu96QUtVIAEK5a
ZfytPr5TjoQwEUujjvVLBTaqTZQ5+hcmzSzhJvtwVMIrO8buUUlcu1givHqobuXvsewlMHWA8Xkj
VFEloQGt27gu4h23wSYEpdMoxVpZYTaloQa7OZJPcI+VOtNXRYGrNFWVKBhR3ZvaEZnULh8yyyEM
5xfsQ66F5IC50OMPbwffiXvjxmVl4UQVhTqErT+Q9jRvvVerfjxs9eR/y/Rykkk5HoUAimGWJ3Bd
rN7vp+aN0/DrBKJd5ieffFJ6EK4J/hUgdlo8absaVqnnlPYSVhy55fAxQacBIAMAiHGhmCj+hPYS
HKL4ZhvKUiqMkrotWdevQjrYlbd6lfTuR8LMri9zN48QMlYFwjhUcawylBBLATbaQhBoTmR736a4
WOMT0oF0pqODp3R7UvyYl2YLK4QRChoXaqPQaat9ocCyob/sc+HRCh23sNkeaH2iJR/p/CCf/IST
GUuACH8V3zXz1dShSoAgWoUcKOxa9OIKBLMzbuhOnMNFbuCJSwoDJuJiUtiYHLtks4fa97vQRMVt
bI74GubbdJIqQiLjE90EWJRbYEmRjEd3qYA+5abYaKEDBzg/XfxMxJip2gHUmS7pPrwnnxAwinQ7
CbWXMsp81ZT7uMk4r8W1M8rW96pXx7X7m5XK0LMoqUolm8n9TczRq89jXzlJM5qto/AD2TM1eXks
Zo7mvaVSVa8pBUPJGDP1hJK+FBISzfVHDIuXimOt70UdR6mLzI4dwIjQZZAATqHcIQivOBPNGiNX
EBUKw8Yiv9FAddXtKjQVqS7HiHOihAKkVJjGv5dK6eTgeXBTIeAOI5b6Yj/6Y1cjKCss+2IV0hNu
TaWl2F6Su0zr2ID0Gx/3sJxVFJc2UrPfk8GFj0VBuv9+nsj5yQApUG2jaSBl9eGTOeHQuoaEn7OS
AdjONZxrXvn5UAzXWbSJoSJl6dGH1wkRn6hkNKSgatyXK4PA96dg8nLg4lMXLdItl2DKNUNYyM5/
+Gz+ccrLeTwVt7JihGP0O8JHCiEMOUFPMYQLn0mE4bs+qj7oiBANZY7U4jX1glgKcfWWpbg8W0+1
9nKBsUNoDlFYiEN5+Gi5CSbiWg9s5Zkcb02A4DqQJ5hBcH+kHnNGB84mIM5NMc53cXskaoluQZjj
xI5BySNvUxq7b1NTX0uLLEK/q7wbpGI/FP0S7YE/6SaGSpA9xBpVUpod/+xP3SdQm20dO3+Sa/1a
P1JuxF+4RZ64s1mynAMULSzbZcORlyWex6YszpA+jKxmiQhCV1ekY0vPIaIslpscC4RsM5YkI9jc
7cEMmpGaVME1DcqOTUM7uO17kB6KNKtgG4EbVKV1FTJAEirkt3m+BH0C5CKkSGHMtPMoBZZRbrU7
1RFqutw28vh4UVIwTZ60Us10VLiWNSrgC+SovZEN3kYfaziu7IFnGJn4SsQm9yyzSijDxa5zT8QL
19E1cZbXqvutf56UQDv3ArJMv/KegLHJQAReCNBXbqMMT9IG6I026XgVkXVnwXGWq8pXhV+ozPVr
ESOXzvqlHNfufNpcZglDt4EALphqJyjpMjJejNpJGaYF1EOm3cZr5PoYJpVO1oT8J5MqeqUqQmfG
PJdkflLpSYNl3R2w20pNUIqZBGSaREx83u8qKhS/LfGBnQmCEEc0qdBxCfZ8H0Cpg+EUIusT3pRW
1Te9MFmTlIMvz494ZP09WZx8SsfOlqnqlRQNKcT5+dVij7vlviZYiuQwBLec2ovjEEt5aUpM5RyH
/GA+llUoQdUpQEg/XDocmL4VVmQkFPB4Q4JuGWeEVYFpXh2IqAoUDcAxMb5Ig/3Ydi4aPVftfhdM
IAPkjPBYjrC0nDAx80rYGIKOZvgyDQtSp3xZzRMKwnj8C8ElwKfJT3/UJYyxqQ9HPrs4Fp1a1mws
LNcqFLjz5esA1kQOKc3hCVc+fT1TPdOD91sapDaeweapGcbZ8kqYdwq0g+4Nta/u12Jk47Bot+Oh
vpW/VhsnRn0luyyqrGthuM2+/dYW3st8rm8ajjIh99ITKMknjZs7zsT5h5RyGoGuGl9CLEWyKPZL
jIw/yvPOKxsoWW2KDdWepr3bCTqMH3H9/Drqk+/iSW1+jHLJLpIqS7+03UYhQ6/W4MRQ48vzJaKX
T0yU8z7JNDAhq1fzzni5VvGxH9M3c1/90Fxo1XQxZB1l6VuJc5S2oyCQX3BkPXVyh9gCVytX/t/l
Rx5K3xn6schvtTLhfV4nvXdtBnw7fFu1qO76dKcrndSD95rgaV1i6HwkgZWULIyPrxrPuzDlcekl
si8rkjaGLA3q4KW5fB4MMAHRIrYOAk5H6Bda6W9PByX+QLvHABulBlk254fJxQeU345rE22HsX2h
3dM1zDrILKF5OS1ymdV+fsYQByCttPwKCwzdJ1Z98E9hRqfKJUEdLDmenlVeLBtUxGVRjLT+gjJl
Jmcj23eZ02aQJ6jUzT5WCgDFe4HnSUltZBi8FBb2C9bFJz52gvKN6S0rhiJwlj+sRTpc80WZZhS7
YH7Jbrjujjd2NopOIhRHutQURKP2SF5uiQekgiCODVA/eD943btfwFKfeizslLT6CdOP1suat97t
y8b4KdUDXbkuXk2ql7RI31petsDv3rlOZ5lFr/JeV+Vs8VRFziiDsaMxvYxEPFVVkpcEXIizC1xq
qW1nbMQOAXpyLghkW7B3HYGgMVZdGQGV3l1MgOc/FVoqxTUN3paU3lnr/AukodbV4mBGCQCmxKh1
4sqX1W5epeuOAv18H/cD7yhz3xXl9D4+cs7GfEORnD2nYMPehXayay6o3gZVdyMdu/Lsz1nUbA9I
Ow0Fqw/+yyHttn7UnzYR1NTz9+VTp59G3HDIeEy7eQTrOC2JL3O14qGRr7kHRHs0WppxI3WOdFPI
XihzT29VGO1Pyfv6dPqsqGWG/v1+FoTufr/wTE+A+P/H2Xk1t61lWfgPDaqQSACvynLObfuF5bbH
iARAAET69fOtQ/G2BbFET1e51bSuTIEI5+y99goRlxa17Fp2EUuxTNas2N7jOXvVdbsLq0g/2zU3
nmydoFhJJ2tExsqKGRgBmw2JFVDupqrilGdu2fknaxNn+JE0L54/ulPzkYjdl4vsws7Gcuzx09qv
+ijpLf+wNNNcvMJEETdDQDCtexrcDDkSConMMVX0N/TMMILC2P8QgoAN5BcZU7Rw9WFOMEMBDtXs
YZh5ZlhmBPKKSCcvyOcP/OSllouUzWDRpzha1IsexX7t7rvsVUWau3AkEXxMTrRmtA/womAYabfN
Gig4luemxwDDXGqM3Z4/plM4VwQhgPOIbpAEg4U+wFv1m53l1ZxMOKNa/sKweAk4xO6rJ0a0Ixyu
MKyREixALJmvMRjbWteifYtgV3bdvzbpCouylNw6BmIwbv8LEhLrDfJozOVgXYiVv9hTgm3TdH2w
z4zOw0+S7zp3gMhvQ2JjpdCXcSTzVUw+u9c+/jKCskF4PyhKRlsHQ/l32zi7ef78nVwL8XkAClH9
4gWLa1pu19ZYFpy/vT3eb8rofbuHBLjBkM/af6za/fWq9e+zgojHiTmXk90MHU5IhgEITcXMdrD6
OM9OXKYsahNm18Debo0LNzSKRes/J3XRey2Fwp7qzh2mT8Mu+S6JriaW9sAmgmW8bOplr9qwtviy
bIv6r4YhBI1azCLdBrJMshmKyKNLtqDMGn9XSF4v7R7PZJADPN5+SwIj+QvTCYD84V/qT8UZVExy
uFWyHRZuyh6ggM0a5iXsTgF9/HlE1CCzy10AmkvIhAFIJowWV8TDdn20kig1ihf52sct0ys7+ZC3
9kfa1dd5DlWRBUHFCYCuVBpHHNMfeSgREZVt/kn4ZraCG4H2T12GyPFySTEMWATlMn0xxA3WQw35
RMQwWA8sMRPBSrNWlLsrz9ngdC2uK0RwwD2zds5U16DaUhGJNRfbTPuNT3U8MRXDlnUHbbSDxQEq
Y+OTo6S43Sp4v3asf6nqFR1nHsbPustbQpnkoy9LqB6Js+CAv3B0P1WNUKbj3kZdDE9teV6LAkuT
1ZZqBEsTee1LadU68OkV/4N8ShNQExER47ENA0VMFOOO/IAJKy953jGdOPMInoAq4SUyJ0fRKgeK
xZ2eTUPfFSjWacM5ENqsfMWAkknDV2GuJjhkjSRNDUSYAkIAFWkDkBF3FhI2AZB55ohOnSowAZzc
GXLg87uoJ7M0XK+GlkVB8+QhTr4D7UCODqufArWMU1AvtvTIYbUxtS5iAhOmhjmW6WlcfIEyj2M7
K5g7+XjIxJD2HC8o8pkf755e4e6qeRgOC75YhiaPLMA9BtaZNgH17MaCFfBCA24etNf+2no5BDb4
6shCz9YAzT7O+XtUwWUJ0GMH9/so+uBu/z05L3ZejbMgbTDvZj59hf2CRPhCaaEFVvDM8gjtBLxb
hk3vu8i7zS0gyBBmEquRBItKy/PHzbfKL35KRooR2xcjNzI2hbTEIkrKdSWH96S7TDYxSupmyvxD
jxqOPzciQ6g3M6ABu5n2AT3Of1F7ngAFRHPhNqQ2YqKpucAf6gAETfvA3tDEmn10zfhN0zmiADVm
ifflz00/vEvL5uY42ILLdik+gESBtZPe4Ez4XVwAjVlMjI0I4hPLEEv2TGt/5hbVLfh4lZQLGJMj
jMpwvl3qZr3Wb8qoUdMNwU6X24jGFNMO9V48s5wsSkl6j5pZnWMp3BSvk4FH/QWS/vSx4ZiAGAME
7rBfVgtCTmn1dYH0LWWWBRpEHukRN9PtJqMRGduKU6HranacB2cqkbJNYBZYS0AN8Py5OtFzc1yg
5yuHsg3B9mKBKYHEYydp0leKJJCzjTECFH7XtS+of8HvW9ZcMT8MekmKjOzG0yh/ux/IPKR7Oyh/
dDXpLJhOPX+ES9tnbjwdIeMaBk4UNcuCfZ43q21PBWbmqnHJZETlZeiDrMO6E94vSFHA+RBhuKYK
oEYJFzLBS3Ea16KJHR7YBfVfgI+rnvHK1oQgZ8SaFyxW2v7ldaqMedWnGssbIn3EOENZm40YXbk+
O7M/adb1GOunJB3W/i8gUqCkCWeGVSKPfFOdKVODtIC+G65kmdwz/qXEf3ukcAdr7LxBC2Qdcx6j
P1HB4btPtAtQpUNHu7zrmryz3KLjrpOkUtRNMTFVxSnfRd2/EFlZYscIPqWNEiXWJgHpYJzKwqlE
ZvjIz1/TJ1xjXVMXZTOZkQRuoG9+vKJkKQwjb8o5rij61U6QZwTeDZ4t50y4SL1ysmUjblINmIeY
yDYucdyAoohDybUQI5Tciq90wTiSY9UxdEzFaHl8B26YX2++ZJvVh8bh0v1FqPTTRUb8WKYGtGvc
mU+K9mJoMntu4HlQb8qlU/WkUVLTaCnnLIRBJNKUbhOt/tL+iDSuKBNxPM5zT040PFzoEBMIIpkJ
WnlyWl2/i90mL+CesIfJBkOWZfaWyLsH3FkqzKM4S1W72Y68/rMmsgaQ6oCeqcEO7gH4Qa1leXdO
+3JiksxoHxcjFhwwSBjbi+vfFi0kqSg3MLNEo/jXkSJSk5m0uRtiXjvtv7Xe2CtqqhwH0aOWQSpc
s5+2kGjZXuRCLJPFBqhND1dArHPG/lttIM7j76gKSKEqioI7H0F84gFjdgsNlFvYES9w0WIGZA5O
pd8y6UM/otGtmQjIXO3BQUIn3K9pOmGJyflXugtpLgVem5HyAGR0Nv76BBuQFolBBZ5CgQPsrC39
jy278QuHkTB1owR9CIlupd8KE6BJJfJBsSI5npEbcyWJXYwIB6y5JZvsOMqlHTDaCUmMqxV0QnGu
GIKFPfWbba3J/APTodURKJGDnEteCZbzPk+hakpyskqH23IIycrisbQxufXaw/TGpKwyKcmIMJG9
pcbqQj6l7VDJg+/R/bCbf6uTLF37dzOfS+I+dd3oHRH9gKEQgLVcGOfUj5vtlKngB2PBNiAgGcGx
27er1fjKGr8IFVWjI3tuPcDakfUACxXIiolLVn8/j4oaGdTjyoWFMUKxrD9cumWVsEP012YWMgZ4
UCpeVcQKWRZio9eelb5PfP/GjxV5QKOHoDIm/kCofZxD4ZtgC4q8xaX8DJXHqBIFYUogq0XgyK41
BppYhxzJU2FbGs9FOfUeacrGCZ6RnqZp8lxXmTQQWHUw4GAjlERe2mmdJV160Wo0u9NQJYAaIAaW
urVS222gEPAN/kIq/GVFkTdIroLoTk4HAYk01opx8JmN5mn/xPXVYwC/0CN3ZbHReDYJ2dZQ54Zi
aMZWsPFEjdEvN9Au48swDjD0U3cs/SfjS9lCiQBH4rbmRSKZDRNBbjy/4kqLdmwMEWAqWxmO59zD
Z477KdVGNmXQCCnLMJBY4oCZ46bbTaP7E1XoMQfhaDDvTdXHcRyN2fzQ/GynzS8JDlTZSjPuE+HU
TqBrD4eqx0gjRLN0ytXKr+77bLoTE/kgAUThzqP4F/XHU7A1ACxnHUKYA6PWTFP+XIbixB+cofpj
ecTsv94EcPMSzeVa1kLL0Io1MhevO06BLBlB2FtoGqqqJONQ/Xu+lT0BI+nofAAVqkr0T4unrUlK
rM1XjEaMcAVPMe10gktUL+5672LKMCptp28y6FWyt2Bs7Va0oB+Gvft7cChR/JIgcM1yTddDAmPd
WzeWuw/4JntTh74eoMMABsP82y+oUbHnFl3L96bfR98Uw/8z1QG/yrXvLC8hhp6YrBwB6ln7gRNw
bQDdAdWjQ5AdgvTl/tCXdeLhqGNaOj0X2h9kA4LVyothS3eMVivHJk2Bqyr4Rd/SvmXV8XetB+f3
LBNRuVj8aGShzJrwqydko6B0Cs/e28CgK7R+M9VLtcIbwbgEPaiP5ZYsjL4Hj9KFmhPqqZalT9NV
C+gGalJoT7LBfWEsZ8G6NIqXRl0EDOEkcp+VitquJSkQ8Y+rKsyuLKSnhWahHl6TaaPgJkBS9HZR
wXStpG3redgMdO3ANMAi/0JFh+bgzy8CplxbnhAqZbAWDyMt13A0/nh6+gmaICoWTogsP+A/ayew
m5z5DZg5q6bgvaga7oMYn9kCUMIHm42nz/4O8TokFiQ+Fy2G4iIP6kNph+g7574rE9PjGISt03Zt
foABA/WqOT+cBQVQVyHRIWjShfGRcHBR4uIJRdKHjGPsRIEOub1em2RIZg+xssZw6RcVTCuQrEhk
uFRlMwR3v6Q9HK5M1BEHI2diWiHI7Wwp8/gp9jCsxBRnsNlIsGA0S5a1+aahVcOsqEGxEmIMYWL2
TD8D5wgl1jt1DAJzZsScJRMwXU91zTI+CdBOa6mWC5EmhueX6lOlBI2pSDKOB9awRBuwPbSs1EvZ
sykBxaQ9pskZFyL6P0lyNWGVtFk8LilCymy6d9L5coAXrGmcGJDP3z2mAVnePTibclhYtRNhs+js
s03FMua5YMVgmiKhtSVAnfbucMXtkGMjFvGahF6ZcY1l/MZLr8rwVbadbuTBKXyvXY2fnY1/iW7j
vVVOH1XVGqfJEtOlqn5rZJ+QdsxA24eFqnrEGNGwxRruhe12X+0GesHa/aE6XY2mP3Or0Giqdrcb
0fHIt5PPynnE/OSiInV9IDoLwWSLAt1K3DrqvOkwl8JdwjQDqqQUW9zZxMSWTfhVRCZhhNoABL5l
/vpF7TJckMwRGRs24OnbLvDni7nyPsi4XHrk1iELAD226EvKENYdq8DzeMu6jxm3Rm+SL9ojWnbw
QLFcDJgNwC1IT/2K4thEXN9N1YtiKK90w87k0or1dN7z4olOFrGaJJ0RKYOIwsCjHvcFpb+P0v2a
UZP6AqmBDvwecbtIzh0Risyr4YXMkYxDwgyhEiDFUDvBpeIu+1TE5Bs4HY8luFSPOy/F0sHy6GxU
0InqAYs+DwSIThE0b3Htsv1uRBMwsv4BDpg7WMl53Mlxj/hvsIj1hfqqIMSBtEFfRj6aOTCqsdkX
jrCGCMdauXlIXiBCgcAyXKmoEEUSY4+vBvgzhk8MSKtzQ8iTO60ILey3tIk8jY/PeOMx6nCJUDPL
g2hgErHAHQVAZUF+ILLQhH02wToQBnXXiMcibxBrA4hxtro05Irl0uCBNiLlEXNz2f1kMxBQNgKQ
ys4aPOxagK66V83RtLvL7kLPgrqj3JW2CTJyC6PrwOJDop8SYBqAIYFkDuK14Q6kKa/YfIK/tSOY
+pNSTtPndgX6K43G3grxZmXPFE/S9A2YEgnVkW2KUUt4NIEW8XUD/aaj55RrPjCaI8fPOGCg6zMc
chx9bHKtlf1reIassnpPg1LSu2rTFkLUfmtLftOINh0GU0DgjjHDwmagTzBcQYGswZcGYIIQJEKT
hkRLVWkzCJRKQGCerojVBddNn7+jQbumr7hTSarn2Exa2J3mHpEAOWTY1HZnGpknnnLmwcUPMsKr
hrt0KTnumcWUDdfM1Koa42lUJ06mtmiDIdOxmikVnEq7w3qnY3IGWCITjRxUp9lBKPSnH+dJgye4
ojjFMHGxIQwar8rHt3hfuZ01+8K2wdvVteYz/JQNNTLX1C+xB8oJzd0j5YzWr4osIJu5JRkyuB/G
qUXUbf9WpWnIXFRZ8lqTMZeGCQOwqWo2WQuINNtuGSwQoRbWdGKMEAcgZ13wYU0UPITqi6LCrice
GSCK+GxzHfqEq6hq1dtrIjVI34fLpwddRsWCrmNGdSO5wfkS7uRl09BEcBf+CsvRyeyxyYcbG/A6
53QUyXddsnga3+YSQaBzZXaKms98BnEfGei00BbbYnvTuNkXRTKLo35+qLP0G9aCBESE+sHDlJ35
/qL5mdvJaqekP8DqOUxP1H8ED4WcYA2KN3LOhbEuCkdoV+82vdNfurX74j+DLvgn0nNkh03dGM24
m28DMXJKB58j5UvZmO4KpfXuQie9j4+AQxy/bpv0tt3i9KRMbGNmQAGgVjVDtyM43Nq2r5pzNsMn
LwgaLUm0XMxflhr4bHIhVtRD+gr7NcLXYKVzM1T2/lLc1LAEjQYD0zqiTV6DumoHN51a6LOIZz0h
BEISjQHa2RyxE4InLgrNMsZwNg6SS1h0Hvso9UovNdpByUll+Cq9QJN8rnEtk6JMK7Hh40KFVsdf
eTD90dnYa1ZYmUNNoPwjVCZK7EP+L8OSAU6YzyOyhzaNYYqIsBY0SfmYqHfRGiFoWooC0Tak3ujm
Pb03i5kJj6XCeb48PVk2BzI+h4NlEPTHiwY5EnBO6h0XQpNUmLGDg/9uj+Zlz6LBViLh8THiRc88
iOUnQl7fC5UylRNbzXmHKZPVttwbQ6g4cHHYIRkfPj4ujxwKXNkZTShathuGTyhkPwvXL6z0qzVb
P7CSNDHbbQHQ5dNHIg2zJpTCCP7/gr95CtTnYaX6oVpj0rA8oKzxksneqQpa4/1ubdDomuCVbn6N
PoaYp7U3XftpSzQHNufFzr6CnkihP29+tajnLuxu/oHbK26MxL/le8wZZOoyyzK8DfA23+rFRnSL
srwaXAWJ0dfGtYs1PL/oOs7RAoc1eTwt20e7ll9vU9t3YRORAZd1+5fDwH7urzGRkOyjYprdEut1
hRgvvFZxEG7Y0mH+hWy+rSP+QhD5pLUC7Q8zcIiNELnarrlnAxDAYVf8NKO5OASTHRoglrbGhaJF
T52jFR+azbck2IZXtZXgWqoIYR8FtL3mFQwPXAE2ZYKFCJrEfMKyPk9IpBrJJfOVWtgUAxL0Ko8v
rYLakWF2wEPf7BVP53NuvBZVdjAywVtjYpuXkNXjEA9GZenExJRciOIi3/Vwj5h7KKzkMmhIhCNI
sbsgAJkskoA8L7vIq5uGrEsyiZlOeZHUq3nKCbYJH7NW9O+Sr84F5upNxi9RLt0wsQJLfqgGLS6I
vMs3nC3lDiAi/owRacsJJy4hz7PdrddvP1rl0F78T0NwbDhWpjjgMMMUyqAmTBQxZ5rKU8snDDWW
TaDJCD+nRUk+13032Q3Nrnlqh4oqNnmn/jG0sFma6CvZT70yfjmu6hthR3kNLRFY2I+tb8L95XB3
gPOqd8+vKCdG2QAlKFrlJK+B3ALTyqZ82uZtyOqJ7a4/ylCRMkn5XlX2FnThh52HH433K7QDwdai
8Ep9kCuqLp8+xr11XyYJwyLQoGaV3jeT8+X5gzy17DHxDGitVqx+qyUnMfPGrJt2G/jjtJmq48z+
Q/up1lrtjIA3o42BQ6E6V9xdLXsGxaCoEQPqvHr55IUFaEbmhybfRcP8eNkLqiAb45oaTru/aQWo
LxV026bBB/HYq5HHhfm4GlzDABidi/XY/DJ+udD9sqm9C0rv9jyKfIJzT6KEpti6spCcF/yTjCjA
3dBXbBUNND7M4zQ18OBL6CY0MhwyR0Qr1hwrXJPvDiSo/Vvi5RBLLiEv8bz5psFGqzwU9Jyzi8HD
X5kUnrzGMLVtij5c5bgXH59LNAylP+yCxLR8dkp9AQfFVlA124ihF8E1kJBMQdQmGlG6D8AQKfaE
hWQy7Gabef7eO/mAMK2k+hEJBU724+PqYTUV3cqiTk+dW7tbo+kBFt0BlzJ11b0XUguEdgEgMYFi
UVOQA0r84nsBFKJl6x5Uml2GorCELvkXTLxTk0uweHZe5pdEQS2b/oZgtd52MqgBmD6Ix6nhY+gi
AEEA7juaWk6wZ6hUQCPeirRd+PsXSW+jV2eOmK8YxFPNYTNoRpySsxtZBtQWOTEA40GVJoTPYcCn
n+eWNuYyoiqGO7rEgQEYC5V8qqRTMz/IfTTkSDczKbK1gwkc9Rv+x12nisuGGCld15BosyTrSUaO
QVpOF9hthFP9Th32QKhLqCAPsCNNUBVpZTKGLC4/ZZdyw/ZR8tGtpxeKKRQGrZmIuh2hAjKS0zwK
dPta4KZMbQ1SGgO2gZjKq1e7nRFPErjmQ1vehjdRZV2V++SV1DSGkS0mNFD+qs5eJN7oXTSI0dRp
CHPSJVejbs90XOSw6QflSqGKS3NapfzG1fwbkJN5Lt0JyIvJ8IQxj4GkvgGaXrOj9SGDmw6EvBrv
rbV7o6NW7Zbus2u3RwgDpZ4Al68SyJiilTnyERTQtF99oDAbb+RMckblj2rM5FfUhu18k1bzB2Pv
gLkMD3QpUdlPe08TOAc82sYzEhCYwaLDsgT76kaIpjqdvxglaW9ZVI1issCiUlo0JpePH60gpkpy
qjBh3sP8ANREfoTiBUpCohNvWnVaDD1m7bD6gD/W66rijhb01o6f7ZhqH5OKgSVJM1btnfCZMMBw
ubjYl+iki4o0b2Cjco8a4RqcP7Uj+kDi3csQNSAfTbiHb+HRxaluA+qY2IhNuTgNRYd2kPMowIlV
jzLVWTFTwhUthNL3+BRgltUckFazKmPfKCrE0ZJRq55WY4ODw14UPmSaeB0Yp0W3n2n64Js8v+qd
PC5krPABSVFg2K8R8R9TlCy0x36/ZtUzbvyMusSB0qBIq57wLM36jdscWJAet6E/gHDqiIyrFBXf
eRO5E8AgonqItGtE1D4znuUtUzdp0tQjbmzkFknqYdIdZOgOnU1U0paZgNykmnT6MkYJLkvoHMGh
p3b9Pp7HV+erAE9g5OPbWGcKUj3pBXACnxDrt1G+aYqOY+JhE0puOAg4QPs48mhELiMCpReYRVCD
Ds2kD6UL7TMd0FG8rpa0Ana50Ccw2ACLlLwLRU02iwkazwtxz1VAIB/58ndG6ycQb2a79E6MZojR
pCF7fPnnnV94Ze1gy+JRHGAsoSGAdoV43l/KvKttGKoRXikSoLDkEBaKIdiyCuohigcuATnQbQAZ
UEia8MOZe+Y8KAP36ekFoP1nUIDAkA16WTqUq2xqNvuoeJXnM+mpzVWyyxD7I46HwsFmSN4namo6
O14r+c1ngGH2QhtEXI+/wqJyn3KtL3/mUHoEAQxbmUNBVvA7ogwaPFR062vlESPEGCmN+0sRfYwW
wqdD7Dk3MoLZbgFfo+lGilCp3rQbinUu4E0gO7QmsFIQhaD51xA5b4Sxei6LTJnwq1J6Il3erPTf
zbP3y5qma+Mhj45GOESYlG/8zoXtlV2L76wNR1iEyedgMZSVk4hSHhgi9ma34g7Lyacd4ZsEbKxA
1PF6+zMX4zzEFlXTGBP4QWUvMbmmMIJzddMdrFvYwR6WG+16wrm9UmsiFKOS8AStEarYVAW34+re
GzXhh+R5TJMvG/u9ZzXQWv6bhUoWG4rSw8QNW6zHdyqeJPih2GLvcRBVxt7guaRTMaQz1uoPBUsV
9O9z2I+hQ+5lOygqcfwhNoGHwNpYVZ8nVKswfLwsRBCX8exDcsK9aYy8/lhC5/2cFk0kDSmu0XnJ
7QeZ1og1E9CAqucE+iX3GEwPo3FVjgLX5Ks8N0QaMiPcvLKvzIhdA/sza/xTMiYaV6ReaIGYF3Gw
j0/dPGyCLLGQrRu6jMAMSj1lfqDZe0H7+cKPDlNpVbOiOlUTvEbUVSoTGrbj/0rVRfqqpo5iCEbB
cv5aruqkG3r8SczODN1IiL29BQaBbjRF3uV+679TKSDVpniY8VT8LHwYyp5dvDNwPRvmeScwUvOe
Xk64iizyeOEhdl2qXfrGJtZ2sz+wgo1qHnpBDugm+RB/Ykcv+Hr40xZ3ofeJr/yxt/rqa075cVzf
2d/5waogLwtd7H++8le+z9c/X+hnGiapBSkqev/DV34FL/75RfwQ7//n1/DH4RuD91rvhoeIZk3V
+JqDgJTOAemr+RMP/Ajz2uE1f+drS6fKzIBAYTk/6a96kV7xWlwd/mnlMqm6480EcWfZTXHDu8ZE
7tGXmbfndUL1/PbwPf754Q35K6/56m9Ioxs+6X337H1XWnx4FQdk6Tj79379Ordu+WqHt/nuEy/i
5j9/2uZTGMFgfc2fw4vM/uRH/+Y1f8riypkvg98z7FXb2gC66ef4Ll+D9E6vR/1VexN/RwbKX7An
5MU/f5RdkwVv+jKnOv55+PY/P9WMl3z/8C+sntBD/evDC2//cEAmAdG84ZBcmQr8+Gt4G96Pf/HP
+5k30C/hBV+bWH94vXjBDcB3ziwAy1vaw/uSlQlGExAQVkqLXd4KgwqRuTu/HOHpZV59qzxmWQa0
kpNDWamC/PuwW39Ry/0PAyiTJz5zPU1/KaNnhfiep2U/qfTMwVHnyC4WrrOBnP9cPj3X6txqN8Oj
hRbu0n0xWBGzoN2xnLKfSXsgjF4jsH9IwoyqpXjzwINUJj1/wp5UejomaMG41YFUkOK2OGFZMO7m
MnSnlzL+V4SmwDLtNTK+6dfOTUI2DdsL+yq5Qka4i2AGVA3HOji/iOANSWAkoobOU72aItAVEqPJ
mlzqe6DdgQY4z1evk/14qe+L5uKlBxHy8x/oSZ1nPhDTBPQOyHlAAR9vAV7e78sJjsrLfADvVgBa
DQmKnCSDACKgbgFWKPP/F0HAu7IPLhM7uu0m/25tx6gP+pv9frjfWN33zGXV5Y4IkBs0hN38Rau0
ZHfqWCO8N9gUiBwm3+3xsfaAFWkZcPIFU4iFoUhkQQmGfUenLQG/kgem3L0mOvnOt+CsgQJImGyA
QOhM0tANgXe98bYXz5/LJ16Rh+OD0k4rgMPWktVutVkYtdZ6Ag3Y4VMR024gnuIYBR9oS9VQV6lb
A+GCYQh/zG4kJTESGLUpRw2wXGz+CzGVOT6c21wAIrnWL29eL513mc35kyjbzje/dGx6oMRJNx02
SIVKU82ODfMmBhZQwlprl+805Zrrv3KPOLEMQXLlEUavCfdqCQOUeZfvN+7u8FTZYf+1SpinAPGh
UWLMpgYYH1gdmVmHYKoAIn0asCUzI1PSZAw5ASu9MjjnfPAE/uOsAYtz52G/DEKx7C28DWepnXlC
CPu5jvsQERCzGcaJYj8dliJ2S6riGDyqW+Mpx/a05YhJSFRaBNfVGE7hvShZ0HlzlSetuo6QGs6D
9QNBKVqqXS1nlWx9bzvjUs0YOmWtQQJ+IeS0ytCFAJdJrySWwxG6h8+EIW/PhRVhA0tYA26c5cue
Wi5Bc0NImIgKiVldgAhznnbb1ao/HNlQI0IzmjJax2EHCkj7mnjbd70DI4YjFIxl1lMlckkmAW6v
E6tl9OBZw1KKglj9sNoR9UTVirHWNn0dplsGKLgXQU2SMqzxoQGtzt0Mp041JhNI5yEBuKpPHy9B
VksktJOEo8mLFPpgAjQeMHShDz4MGY1fUeRBEotRGiAoQKmtJR5Tmb/FzpeVPLcAujAeIlQZNmOS
JUGtqfoxtuLRPNp+YTDXt2K3h5aUQPTnMrwQq1rD7hijaeGKqkwaafQacrzPw3tPpiM6KmxdSWpT
Wg8yyMdnq5x2Xhtvs/FlZUd3Y95+wrPhvXE1eyBxSL1paviQhVo8J9l5edmnHgYMlGY8bXdX8umT
+fbzi/WTNFYdG4oD+ZlwX8FqeHxsXrgPu9YfB8aw1L4QzNRnhEh8JH+q3Oy2ciewAeIl/C16yZAU
XtQ5r81o0Z/Yf4CyoziFZT7e+pjNhRspQTtaUKSVCNM/mKnFbgvvFj+/UdghaPgarNUFCBebzTQ2
oCqh20Mhc1iGxTZFcBLCiGKCC8/NLe7zgqBJ9jSFPrQrYlVCGXrl8U+ylT+0M+NaCevDqQNkGLqr
0Ap+ybNEPMR23V8PSYHaEkzTwrB+h1XgoPjqYdq6bxhZ4LfdyT4wCn411uZH1acNpJ/zT81jfEbY
GJJFny5Y/SZ5QQvQriScbtdbW5qJTfQr3PfJrV/lNL7s5xe5Q5RHGcTpZY/JJHhE08Nos5kN2wDB
ebDbv7QrTojfs3zYHjAMUp/4yowQYsb2bcrPAiPj78GA5hKJ8w9G6GRck1zPJavjGzNj91dhdNlm
0+d4gsKbMXuuHEbFJLLgDA4lOk4xiHGIa+inzZfBgsfTtlb7otnz/LRu/zXMi4AcBt64LJlKVwWU
xEFvMKXRTZ7wH6uZNIsIOyF9O/cYUfsTr+KeT9oWWpE3uJ/bZcenn+Xeb1Mz+m2V/8xJniCzalfd
5B3sgLBp9y/r1WYPhLLm4Rzy4a3J7ascdInDmlmJgW5sX3PziX8RWxwSc/DfDZbqF8EsHiD8GwEe
9pYQCbkPmzujq93Xg4s/OryWEho/oDjKJX8XzvTTmy+mcq7t33JQnDy7v6uH3dd+C5iDgR8Kngoh
vSb2lo/HZAByhfYZR48Ik3P5C8ausipS3hnch18vIAvVjX+R465EmPZnf4tvumyrjSdjwODo2h4Z
9Jt3KI1y1c3KS+olSAst/5r7yr601WDkGwu2/h4aBzRWnEZcf33pO7yd7QEwxt38W8ttG+ly4cAe
dyiM93MBQacNb8Msq25sNAkKJzespLz/VlZWe5tnyf4bAximnhM8g7BJOyL3+MBtAmS3ldc7OuoL
OwbEg7kU1uaXGR94OLEhGhY7wYu+gr6ftwEy6aLdgRHu7Zuc+QQVMobQeVDsMOFeccJh7V7AIl1f
ZhlLhRWtvYvVzvlq8hRn3OeHlE9ul5ySbOTizkFRf3p+4VtsYTyLuHSRJYE2HG4dvh0LZm1ZjkVQ
r/vijVF/sOyonjnaDZotjDpK2ktDX3ZYNkhEFagn6ytBipp3na/uQ9UC/0HLHo6LxooMWyjn+NM8
XpDLDo1PkzbFG8N7YamVVaYEClxq4+VsFJNwSO0RUi2jdY3ZNcysOK6BAChTPsCT74L8PabL19Kz
D+H2p7jzpndFWez7wIBo8vKcfE+s0uI1RNaEsiMb3trbVxUmzPQR0m0M0FyNXL2gSiKcAd0LPCsb
Z0dAixiSrMgFzOoCzBol2BO3TRVVFfmvtOlL8XIwDuOMQY6bS347pqAao4joqebUR3JhTJvlKYNe
QwmAwvN75GiVg6HyDlhLXa8kqNUWWT6dT3npYYGv+b1uUamOxT1bxeXduO8hsPy08WjUxM+jFJE2
9Pn7Z0ErMNcJFjw69DX1HCXn4v7JID9u/SnAVm5i8tjDz4SrpFxs0QCN9gckdUgJXhW1GNCyRbFC
7X4t4bRho3JmtEVJoyVQM+PTC0dQ93seH14wNs3x6jb34NoSZ4tNzeP7ihWRyJ0037zRRi+rhqM1
naxXu2B729dXEkWpMsXpSnuz0s6YyzADjS2co1U54dyjzwBQ9bniaover3gOBc3GTXjXEoKo2a4g
eE1djdkNmjX1J9tmfZ0X+/fSUQ/cMcrM1EDETGWR6J2nA5iGafEsiaYKIwVwh/J7UaaWfudgV+ny
mUESRB+OI0z99+7HsSiukrG6Cez4Lk0rLGXp/JhNm8kNOk3ZjZC+9lZUaKETMPuvIoKC/ukTKMdl
rfkXNulCGp475kV3b2VobDxMcd5StNFb0bQwtBF74ZgCIeavXgubigvWhRGespquGKYZVdcnUYDl
P4HjUI0SjrEfK0PPyiAh4vNPwUIEebiruK1WHus21dwyvxmlqWtXdcHkGi1A6GNftUYJXOPEEO2G
n+XKIb2Gqk73FfVkTPK86sGDXBZWC14YQbh51c/1B8kd5egbJmCgxMBLN91CixdLWO6mcb6FhAcE
irOofs64r8gZHuYLQlGzAKnzMYuMEFiaezF0ZEyomvP5D74AOR4+eAC+gXU4bhRLwChokGuM/cZ6
E5Pmg5Lz96FXx9bGJAnw3Oj5UK+uZlOMBOaLMB7lWAXH2be8F1ZF2yGLYnq0/zfMcThCZKnQCqB9
PtUueckK4mNRWW8k1olrzryMTwhJ1GTjqC6T4kIbul9uvomSKgG95mYiQQhqO2+zdGrhRIMARxNP
R2Qk9gJqy+w4avbyhm1H6jM23jiE+6kOY6BKQDEU/6vaQj9BJaiOV86ichMYSPyu0uHK6bsvWe68
ixPYnlRaFxoazmAfCjaErnW7L+a7Mxdb68TymWQKzLTDoXZ/yuptmm2ZFmukiBpsky2Psc2LmOgf
bUhU/C8N9wK6D8mIJic7nwh/lMoA1ANc4CXez9/P1wqnTiWQJdMY0tOZ/a0W1LY5D1Z7SoPNG03W
bA/kkqdQ3MUcnwbtR4fBO1R7xp+qZYaq4FSXW9M9CdqSv5a/VitElsXRBUO4pTxPMszCnz+TC4dK
c1OGtOggbyHmHazKj3ehrF+h8PdSspRQ6Wo1FtDhboZXUz8QW8FQd8dgn+EgK1die1eF02xeZUX4
xoxcmMnKJseoaBF3i8zCe5WXO9v6tamr/L7rVpdebv/2ahqBv+ASPmngVh7BfSTgQQTh0VoSWEvq
qQjt/EGRLujVkMICNkhyhXICWETeyskeIj/gu5GXRJCehYP7vsjJLAWabkrDqcGybtuygDIshSqi
9ugi6FjM/2KcaNajxS2sqprxKzNF2AEL0HP2xh6faZQLceGTMVUMdHg9vcqwttObvKr/Xe349XFG
phpZTWq+1sRxKr9EXkd8Gt1K+Yrmw+jSa8bH1SaGxYYoHdLxheHaY/Sex9av2AUlQL1DRwnRBzYd
nV/V6ITQFW6hGiiEp23zmcRveoU24TP7qcbATuBd2jkVv1+pJZa7Ul+GL7pN9Z44TpvxG1fbGDOF
OzV9ygO03WaEdM4xmD4kKGCtK2RLNNx2hkh95D814rNbO/t3lua7W2s1e1dVRszfbIfxVV/TqZUB
fdVcQVa30Nxd5EoAzK4Mb2926B+9cRXeZ7uSHC6ABoyCfrdBU+B8UZg+27nYblfZ5brLLisfGTJw
JIpZtUUx/iVBYXfMrooZQWREb75GP7aFJt/v+c12RkOfj7TlvvMbWS93MFFdkn6GE71SWIqoLk3W
HjvzFeJQ8A3PR55eMr+b3d3uopbSvVhlP4f1xr1wHBLCqHXYAHPMJhtDl2m78QzWv7DiOTzPhhsT
wAnlai6q4DJM8joh28yYgRvMtYOTV6V0LOTZauuvYaiVw9d4r1WTToaVSJWkHgVF1LOwyVqKUADa
y3bkCEMLoTOeAf6WXhaah6YBYl/0Ce1oScEppXRDWNnzS9MCpXv4KPAmyF7yVsAjiwI5qFtM5iOk
G2pH9vPmZrcqBi1F94cEcAwcmEGJWamSxJQpwrZxKcSCHzU9xEIpYsY2/BlZ0c3zR7eA3x+OjsEA
QGLg8SAvjq7fV/DQN6gSRRHUiRYcR6AVLNwcoTWOa+vgxg/pCuEg0YMddSYyy5V8UQRc2a2pt2IV
/nC+w2DjebpNiiXHbAqJsAJfHi/uM9yvAwvcUCV39BCtA8NDfhcqikTTDBUrh+VFdlH364tZsRz4
78vbDAOs635IXuEgeCmH8YOQBxQZYyypq9oCmqMijGT3Lbi5tel92Vs1TZJ3G3Xytejl2ovDHhAS
Io7GpbKky21IOeX+MicnVT8rWplR9gIPDhOPURj+EqffJmRZvi0DwSiH7vdnS3Ummq9uS71uNyX4
JaWABEUDZpkwoxTBIDGPmEhqfcQLsTKWKknS5dgl7quoR33HrFT6KS1OtsUJojK81zRHc1ARmDSj
M9RBaGJBkaXXqKXHC8HmmijqKkpJtqk276p1cak8B1khihnLZDIBT8L0Q3JIUm2E+0snEKzxbOax
k4zxf3oGOX6YsRGowILBoF2Sgeflmfv18Szr4X6l/CRYWQPVpXTR85Jtlrj4Bxg9oNoYTDZUOhkF
tq+pBpfI6z/aAfcv1iGmnTGecmDhMXAM/tntFvk/ngeadgw5CweuEArG1v+rvEJp8DmAGyru5/nd
/vSKQNsIGiN+wBKubfa1O0Y8Z2+N/HJkzBUPX+V4JU1/iNRe3oZGKI4yUW2x6VO67JP29iPhWPyg
8xP40+sBsas+0xeQn6WBnIf6dD9t19EbuXuErXfjjwmYYEIFLVqez94gCawqaNNVyXyII2tr7lY8
NY4ufaJYz533sazTVxk+TM/fBadANlTiDoT8Fa0SJd/jFSHokNWmY3Bgzx6NxKTTFk9AjHcdo54u
5fiYq/vg622YI8y9tIHJO+f54zKy+WU1xM4CRXXFqIgDe3xcVgzfeNfvAQZGRudizzL1kFRAYIh8
+v1qulBaVcydKs9Nw5ikRZEW+TiMFeXT0BvE2kGnKkhMNiTM9D7JqMef0WRo7M6jLWNBeZ6IEauJ
5D+fHyDhmO1jthSZQECiNxy4jCdTvTxPgP69uI0inMidROCj0mEUoh1MVGVSI/tw3Y0cHais9dcf
gh2KNEV7IXPQyLoPz9lrnrzAmEMy2WDSD0l6OT7iLtzn2yZ6o85DDNKwY6Xl4qrFD1Mt2Qehih4N
Nb+68dRrePgXlPBAZB0VnDUmPXlcOB/7SJRxcmUk/PgCZy2NK2A0J51lR+btuoAxVGQ9vrrI2glg
3COALW8HG54uD4dwS9MHsaQLyyS//My47QRsAImYfs248tBMLrZxbzVj0RHXmzewQq+qPvyXZmiI
XD+IG6Fhr4i2Feo7Y5m6AqknYVkPLMKrl8OeyT5YTsB5ZXD3ugnH2+cfjIVcVMu2T8ItLshydoL2
vDhvlV/vunlfWm+cZvdSnaREw/MUXWECddU6LNNS6Y3smhGFGPmnTk3KlpfAjQZwIlpMTlRa+la1
dVvE/g9pLHgSzzzAJ5A9hukcJCYkBEGvllSJeSj73o08HmCE2OrGW5yUfRvowAZLhpWgulPUZvk9
6SGVy4qQ/DiRxwe7P/oRKWB0XrVcmweLn7ds+7cWnb8QUD1FEbjyYGVYbGLUDx75+J7sGS8mY+9a
b+wdClvZZolmdoT3BRtXHu2INEY6yy3DaB21Ol+zNPAk5xHk0x6ZPNRYeUsI49YGqE2GEQ5QCp8E
T4l5w0zqvJx4ITE3t4e7XrsAfUwvQf2Wt2+1cfEvlJczAK4Y/jYOSiS3vRCTnLXtOm/pseRfuknX
t9u5e5t7UncqVITaH1+g2ELQr/i2llx1Y9uG1WBesTAAG9O64LcR/mqmzf9a6/ZOlAwjE4LJNjPG
KAl7j4m00gMtmNxyWBVlNDRZdGz/T5H58dOucM0ARUaMt3gYsqTYeP1umxj/W8PrxvhfdBwjAQO5
k9ryyMoQYVyXQHQcsdHNKs3A4zzsc2oRYWSF1sLR8gbD6vGN1JSJRfxu8eBQrYBA17oQFHWEhOWj
pAdUhjYmcs4KXpvdFRMMLXKQsLhtgBxChM1ZdbaVesxQO5w4vIrhBhO7So29wN2pVt0algd2IyOz
hpXudkwkjR6UTkWiAlXSAty1/ObOfBWuZtqaun+vjV8+CbI91vrr5xfl5sPzq9yJ7R/W3B/Ht8DN
mvU2/T/WznS5bSzL1i/UiMA8/BVlW7JlOdNT2f7DUNtlkAAJEAMxPX1/69CqFkGGqM57I6qybKXK
hsAz7L32Ghqv8ax3dZBfBVEN4gQ6nWOXoOvhfz9daigZs+z6m4lUVXESenS2OqLNUCSCSQS3xAzd
GmotGA7SAaobMNGxuttLLXUKhLQWXCnsWp6g5aqh0l9+le1lPA4PArDVJ0RJ/0W+TVbFd08Yrl2r
GdVyl+FUumb0P8WoJ10S4I0jiValSEvqi01foTnYoIQZqC3UNgYdd2LaPrBmTFP1Wi8bQ525biGD
QptU74zjpAmGe8JRLaw83oyof+6TuH1fG5N8pRAauSKdzi7Yf8Vk0yRuCWXWKFUjISn+JrSPqo8V
Nv/8x3z+qSDe+OjCaJy92TKsrTrsWs/dGXhUVd4jczYmU1IKzQagUxC9MGaBEUm5usrGtVGOqLVK
o/X7cR98uvBcp30yb4u7VTROLySrbLZ/+5W7tldoKrkYSVxi5XnkX24wR2Pha++WKRYKjGQfEVoj
pxRFjQtKI0LOveICkmNexnFJ7KM9RLUFyIb42J6VxMtNuRs7F/37ako/hPnyahm6iyqs3gThF6CH
guhm2eFz6EbAXjJdRpPqZ4L2KFuU0IEUiO+C0m4uAYlpjK4VFpiusLIhHMWVBSwsZYoFQ+KxN3SB
kkiprNH/GnHoGlNjeekX3CWqa/d9cmFpzCzEzQnleTbGnaAVABXzEOtpD+E3S4ZDYyJVp+SGGoxo
86sxsffgiyYxXLs3hiuwSCPeOvSeX+IgSQqiaWdcM/fmY+mQiWj01JX278mWHwR6J0/mnoa4tfQv
tFbRmTPWI8vL5eE5aEGkjxcRxo4exMDVzqhqJLmP1/ZDQ5qk3MHyHZcT0A+ws34USjbSVfsIq2XU
XHgeQfhHu6SzRd4dqTqOrZXcVIja7A5OUB4YSJZy2QLA8cm2zmPxa7BC6IdsvUgnkLAV1B4QO4Bg
DnTUxwk/c38z+Ds6HnBut75pvBUIB2l1PU6McR7/8gZQ3oaoeulPtfs1u894WGu1Tq4mnw/cAPwb
QFOYfD90iSr3QnL8OIZGiAeeoNd4YrZOpRlNS+QJ21eHyCXcfyZMOJQhrV1tRgYoRe0aIfJq/02O
+lbAYEBT9ymbHuSgrbIighFxOUjCU3kw31FwJBGNQuYQdHf8CVlNip54auJ7ecEYOh1st7IFRkca
ak/xJ9bYB+kI5WWZYmCiqbxPiWHI/cShKOPMtseHOOJ12LcxGc/S5Oo0SJeQf+R0yzX30XhZceko
CV4IkTQf06TNs6J+AoK6cH6d/8mE9jJJoBBxZl1fEYV5P6Y1o8WK3aI4T6rvbtz+FMFPAE+GR+Gm
jW8jOSIuEaSmVGi5/dmsU9xYZT3qVxS7Gm4L0FN9ILGzTmgD7AHg6ZCJPAA+emL5QnfctVJpazTl
lfubZO++MWwFZpqqLWIK37Souitx4jSMyfl85QNkHBZZ4lUJBYqcSuRupsWiNZUGUHMcvysBzjef
7Zw8Kobqut8bVH1xBaq3ZMDA5sf6HjaAQmfh+2uZirOOPOyVelplMR6gKFa4JiNqKPOEUQQgsRoj
GcnKNhoTMpiN6z9uE1RB1LQ94TFCFuSmYLBO1HqazJYFFYj0kZjOSr4vTEyALsJK/0pMM8OUB9E1
QQvIuE0xDCXGSwiHHYI7jQiMXwpljAzHHz2opYznaHgluoBh4S/7B/0l6oh8/DXFjjWHNI5p8Y6C
PHVuvLYiMBWONFimxMP/Ffm7VeK7LINeObWYMGnsKMCh2UW/Lqy5c3cm/QaHNSnnzGBnd2bRg3PF
blqSgCK0hr+r2vFOQVETjmZdNOqYRY+GJfrZrr1/EwvyPmMVlN46vRqTPf3QJeWgkS7Ot3igWyS2
AwcJ4ezSnPJxaHA4XZnIBPb7Q9RCOGI8oLhCtaLyGpGQ30hlOSaVbaz7UklHpvqgIjQEsxYpJl2Q
mQrSPcgBv0z5fqBhA53wwaRj9lnNXQepSApiUa0Ie7xwsZxBPblSGM66EkRSpcx6vNqpJ6efuuW9
5izaGymBRTq+IOxh8oyLI2NaGU6IX8jP9kUmOGJsiN9dFtufBwScvYpq8sIqONNCI8KnlgOz451H
s2dDjZ8jFd0n93aCGIKKTh6PaUGGNKj7oxZKcQJaCGa8pCMRaZHxmWGjeBwHL+BanKLdhJGQHAWL
GqfRE5l47YcNTmprYB2uVKN8B9ap6vi1u9uZc0lwE1MbQzISJ57O0czezblGLz1u/ddYbd2oanj+
nQVag/M1iutjiCGKkZPO1mjnTvZYrrB3MsQviGo6ZdQpynDSQDxgkvEK58PewSBHNDtOcYWE5i0U
8H2zuRr3+1v5xOuMEv1Imth8xCknYMVyi6c5TifMEYTi6mtmAIWzs7jsChWT/Yj6eAmRDKJpbn9W
EBS4HZfxwJ+hKYWOpXJNjYuFrbFWgnplcvHkLifgi++5/IZm4q9DMZhwlWFqg1UQ597xRe35m37T
9IxEdHyaNFmuqNTlRohYXTt2K0aL4ir1wfQ7zgbEp/UrA9BBhxNPSURIHcfyw5c57JRz+UYN5WJm
/6M9kND5uzgtoSbxZmVFUdoWpOYiuldzre5Bly/NrKnDe9HlsYXVoU4NRJHEMEtXFGJFk0kJs0a5
WS+AXM/sAQ4L+moId5Ai51BwsZ3KNIU6YuanKgp6X2hWJIsMgHMmuNL9adk04Jr6eLfVdDt2W34I
6jAOPciw/4as+/pyIP2ZcQlNIDiq/OGxw/NnL60bPezPxlSetSOHsWfcfHpGOqbgYMYrXZpZ1thT
SIi+Sa53lXevFSyfc53LsgFQTpqcwP8RlO6jv8C1AVt2rMiMtdGTHjqCqFijAQCSplaX+kuvTvCZ
mZOkPCI1rSqAFJVIToCNzlsREjWBVKUnqFWT1OfPj3OtEs8V4vsM5hdy8h7vjmw5xSAGNV00ZvNv
y3zCRm474jGxz7P7Bk9l3iw9gGhbNlSWGDIE9u4IqNNEZA2saqClJ1/jzu5f+UwFlROGIiGLfpVg
ebdpOm0obNIUhj9zxAWTyvhVhJflHcNSb1HH1BTP/0TnUMyAmRS0OPgkETD37CfK4t0ugZdxH++n
hxq+/VUSNz6m4qKfUZ+rn7HlrRcP25JMHg4B8SxXMByFJDM7btasElXcPRR4SYgEH+tzEIqpwHin
2N7VcXsXb/DM5PcHjgx6o9glyBBWcsQI6l3txP/ddd+jw6hB8zfljU0Q9J//iWcaYnPCHf3Es+Vv
baxNO7XDzpB/NSKSXabJ38M0SgmVCi3plxSDnBdqI+RwoNPM+IlRicoX6Plnmvn+njyTaTKerPc6
cFaIQMvivlziWRgCEvp9gGsklh6AldRMpbek6ytQtNgdX+td/1Nb5t+KwvorZYRD5GhVvUltbA17
b7AZa+6a1zE2l2/9ndbccpyg1fDbBq5ID/SGtePSVhefvI6DQX9q9Ev5h/E66O6xJaSb7fHyw1Zk
oE7ryy95sGpvoYR0N5tYBil+8t3imQj5G6pP0Q73yw4+QkY1ukjJtLxqcoLHOjjP13VSbf6aahZx
ljKce/7NncO1KDVh1lKmqRia3ehFkVdB0vTFvRpJMeA1RKLbfZ+vo1tbzAKqQ1VnYnY2G+7ghuoM
/WoKEqiuO+I+ewGGZKZXs1Lj6MFm1M46X1bVsl3Xpi/ME/jdsPzkRQLNgRaKWaqs2IR6NXiHqh63
N3BDBL/Q/4npobpEUbGiCilMxyCmoEdCwnoxQBnZ+Zlk4ZQozEB1JhqGqDiNo/q0kjmeh5jLjEbi
w4mdFUggwPfMkIrLRuiDGBgTtYpOzcss17OfEZI6SAPAavQsszOmy1O2vbPZ3vNTYXOJnRfFVE+K
pLpUmeZIxuHTm6uhTJOUjFrasRIe0dj/rUZSLd1lGe+52QHDGzIRMYONBSAdn32ekw/5DhronYVv
xeh9kHrBzEZ5+VKZGOot3eO28m6Wlf1aGQ1iyoiyyOH0RR2VBKcRZn8vKKRPCnwAZJEaQnxHcPed
D+YzhASRtw9dw7T1ORg1MNfSVulpJLx/IuikRMgLDPdoPEx7/WcSpo9UAMGFLXfSfpJ3A8Vdk268
N3lxs9dWus24G2z/QxHj6eF2X7Vgk3a4seLinWobGbtWsAO3dXDTO6BdlINFnt3Wpf3PYhA5QHkm
MRgcLFV1us/L1i0S/CCuc2PrJKWAgr/NGIj5tl1J9nwIZjDxyeBcsopJoaoYTAngI0+HB9HoNU2E
KPRFYuKIxrQuKV/llmQMxCFtXgbHTvcHD0+nBA4eBcBjJ9ViMO3rZeX6Zn6n/aHwABWK6SRtKFQm
AcaP5P9HZpQx4IdoV4fgk1YG8HF5RH9Sx9JD42iOlDzQJGPOtLOqYr1M9/kISQyClDxWFWEgPyvJ
yGn3oZ2CNKxAJpEW2HsYrPvBfVMl1b0qAXmsWa3zEYH67WUCtadq6+iIBZzHokKrEAsDaHbHC7HY
DWEC+217By8IyaxgeIgWxLBoQRrgkI2yq8vrKNm976Gdy8ZEUysZG/RU/mauQPmiPGphU/1KBMaM
XME/yRFFVfz0V8313o2/CGYA64EZizHvC8ryE4iUn8ZnEYCOkr2Db9XxT+NxKKfbdhcfprh/bjLR
NIx6GDcrhgPQwRhuGQtAJuIYGmKiiVe1JBXqLTUG9yC+iORiPI69hNmZUnEUjqKJ8fNHwSnllWcG
+5TRrYy151Mlq3IzdxsWzRdRD+zd8pfesBeu3m7C9bcczb7e9gEjgcXG7WIGCKiVBbDlS/i6Eu5L
aaRcAtlJrb3qdbHbvlKxVWC+Lh8uNRgGzQME1fV1ubA/swVxdECDEaJeA7UwZfKTAgyW+X7lUGmR
5MIPQsOhiY5RE6oXQv8n0wGRs4QvT9369ZDv/1sMA3mIFNTIk5t8zCL3UsNxugEpy3EwY0FgZpfM
ibjeuNn2g18il6cREqcoXYOZU9qoLheeq2WeWrA2gSLMuIwtpxZdwI9k4ea++rOi5Rpt5ekPmXIb
m0hUnXFqGb3DgQvLAKK6BAyaFuJ4m5IGH/Dw2HfZtuvNzuZo7NItJ4FrokEEKcjF02xPVxpu1qrk
QQ0VkEk4+MMdoNMDV8ChTjI7GmQRVYR/yDjj4DXGdozZszgZC7npezjk7OnLZJVTFBC7ZCpLCR1g
P0D2ON6ZmdvlsbWOx3dC6A1CHjm/JdhUoormp6SF/cu3ir+F+6hISIPxN3PMhZ1Mr5WeO5Xdtyze
f+vItruwA4Xynbzc/322uWdBUde2BQnZNsFtZhSplzvRgHIJ6hmldDLKjHaJhSH1F/6gOrBTDIdU
bykQANNGEC9SMwTeHHJaNMmD+QMgpWneSwwAnn/wuRNeFKyrkg5ieKejQ9CNAnblMCTkzW/6v6XV
NW0+8KUi0I0QDlaEGFURZgrSsr6A6HpaddFM2KhCAH29yI1n1U1XDl26bIvhXbHNroNqNJHn8uZ8
7H3TnNsOz1mdBJp6yNFFkyaR3ju40hGVBRfeBXXhmROK56JGhceHZAyj0+NFGDWbzls5Tm8cXTSp
NBQNoTXqyUMGJzC18pHbuOMi8MJX6RpjDcaLZqQYZL8L3zIK4+cX4Pnngs+qEwrHxfnuLtqpc4bK
t0wAcUr0o7xMDYOPCspgBdybOo3MCJJTXg2YintVWIIJFH31gupZm3K2MbBk4fTkwWwfLPP4fYkT
hy/B0qHRQGlTMc4q5RMBZm9uf7oPTFPe4bVAr5pJZTMtvxoH8T0wRhO232RtXodMQ7Mkvc7w6f7/
8JCzzmja7eGXuVvnnZxr1XowE14UXgVyxNEYB1z6PlM+nybEJpOv3yg2AZ8j3TyTD/S2JcFDOQC1
8zGz8h8vOL2ff48Mu47fY9ZnXrtcb7z3gvMV89KjpdOa84H/5Lmdo7/XulOVbdrWP92JAb9RiEhr
L0KYuiY9t5nTwei3Om5O9orILpq16cAXTXjCY04zuwvr9LRrYf9EAagdLHzw7Xk/ngR13ncOTlfc
8Br/m45gAjAouTEZcdoNYwnGVQKx9awir3n8zBFkRJNrhJTg+Wc6BdtJ7oayhmaWisNhbx+/2ynK
rMldJcu7Zhd+7PFckJOsxjcalSkBBIsWTCN4x8BOj5NbkUYEo2lgoDNHYgvN/z0yoR+hT6V6Pv+s
Rr10sp9EFMMVhXv8pIlf7gC1/bB/V7aIqzAWIeIoHz0mTSBKxDH1DfSX2EI+5qcZHovgKwsjfsvb
JZhQ5nnXMWDjwq5lbIK6CzeDHKUAHIQUbceiHPQriD5h2/5dhZ1/1XgjCwFJFDDh1m6dRdruitvC
kxGiy54sXAQk+263vyqdBAfklD+4t2BHsuuhQDKBhyR81SfAY7E35uxwdGyKe24wXbI7WKEKSJF1
vV1jGiPf8NLVQ4jbkroOFh9Vigq4+5buqvE2bxlQc0Avys0KwM2T9N9F7WWMVAh8eBW1WXQdrRnX
rGRaE+6/h9La18X0kOLzQgaQFNjjQ7eCRryEBkqVUFpIvbw1f2DPKHPhlSB4UnWUju29Meo7XXNx
vJ7eTNuRi6aQZX5e+Sj1UmcRJaTD/FcXZN0+WHE3+N3wt1gc5K1d6vrP3Ys+HGOyyWhRmbkcr1Vv
TJrG9Qf7ncQqq766tZLks47TNMw/t9VwX++LtwdfDdhA2ApruBVPxDDgyyHveLnsvcD8++xzQSgh
zAKyVjRvnjPyqcYc/713Gump6FGxIxruo12YHAABCT9qBCQpgZyo1ZwaJw4GVAd25aX9cq5ohI8E
3R7OPcZ6c15IDYtz02NQYyr3Zh/i9IGkgqg2v0G7Zw5O5pvqPE3yjkzLdDpK7ySmT0eJllFF5FhI
vcCxQ83kfDf7ED8BRQzCNLsd0QSQPmH1WKEDyW3T5asxnYxpZTygTxwoH81gPvmVVzE2v+kbjTM1
qBXXw7jE5Tz8cnjQKFNjvoNb3KXe4Wx18fQ5Zxdkvd7SPoRW+l7iLX26Upojfz208UCHPnInqd1S
DB/UButkVPfu4xoh7mwNGzyiWnv+NDTAx/z9BS7tAKNHCp+51hPvP1i7u+Wh7Hb79HbZuB+VTiGe
vYsKvWrB45EoSrAiiqf0CoJZDVBT+W+ff55T8gU3ydPnmd0kEfGye8BCdsGAfyO3mzAaCbFF8FH/
KthKn7XWk+FfpcP1fkAUs3bR2qFNYaIjkoV8HtWci2hUTtnnbRq9ch37o2DYnlvFXnHzoM2TMcIj
/imu3z+hnOtnAhCjGAfmIWbl+MTJyipeeVFxeMeCduyWeTyaGgHj6MDepTm9uuwtIBHomcXUkZZB
Y3NVljoJLxNdElXas8/eo4hgPol4AQHqfE1CuiiTic7Fntr4TePUe3LJSVPOfahpoiQ1FTdRQ+7f
Iq3XWCDHhUWfCxnodb8C0BuhHeYBJDDb5T4smn11M8XcZ96AArogbI6bhtSxHEezJuIqi0d4h33F
BWqTOnNVFpz+ZZj+yCsE5cZArPFEyfTrmOk8wurew3METumnNA2+9UORfSpjRjLxyN2RNu5v40tH
VpizKEcux6aZHmJL12FjeYuwn+5hSe51+TnAzKBmFiCSiBIx6Rqxg5sW16mc7aWGD9rqWjBlGulo
xTjwc7qGSE9UBExHLCg+xG21uYujFfS+dZe9L3fL4tZ3tsOiicaEt4dnFxpaKmzuWbhgyEBLTL76
zTTx18AGr4vd/XplWW+XWbhNr+JptX5lJVyTHu6ZeFFghQ5730r23/xhmV2PW2t7V6Fuv9l5LaL1
PTmEFPNQAMdFVmzsm2jLy8UtYrd4fgv6Zy4i2gw3clA1ofE0y+YJhJQlQRnksb//kO6V+Oh330SC
8jvc5xGECAQzNv9E6ohMpLNMOEjaDH9jT1JdrcLwQez5uOeeEtJkQEmLU40kS+O/Qw0dD3L7A2rF
DuBbvgW5JIcpHWioluPtWIwEqoLzId5VU+ChyBA5TZMx8XA6D2m+aMdmjarIYJ94CFVkFmWi015w
UJ4CWG4A/CBdPMUj7lDHmxhmrpfa9tqm7FaoPPhsFL1qHA/7ITowQKu8b4l2aQxgpXQpgfA6fIT1
SABhkYg1BZhbJJcEaGfQSzfg08IQxoOZ6s4FaPVU5radjdmdvWfX5Hv8+NgtJRdyhZt5KzbvsqtI
5iXMOe/r+M16xD18dNbOuybF2Eoj1MZela/9mp5RPFwUVtU1iSDNq6xnRzd+vbkrKo3+g+SrsaYT
qkKYmfPQ1ez2Ohin9VVUXFXjBV3HzGdVExEYMbBSmYtwhCI8PX7x3spru5DJlYmzkd+TCVqCvWyi
LkWnYzqkKdLjyS9oVhRp9UJCEDVefFTOx2tYKj5aK+omUWcmFfEqUZT0IOIr+F5xJZ+yCR0+zgTD
1QsQ8jNFCzMIgFrkbpy8c96jFXtlOC6TAe8kLn1wLTvUdPQ6z5iH5QW+f7C75QCullTWfn4O823Z
XfedevolU225E9QhlAN+yAgCw+TBxvIp158/DM7VLXSZAfwaeFoOVmPHbx/nqnQfjx5Wog2PA7pl
uGQKgePuSnfcs3R0uk/F5FbK+SNfucPLRczSDmV+Rld94bnOdMHMcdRrQpsKSFQ7fq7JX+3Htmqc
d3LJMVEoE0NnpSvBOVJWaE/KluopkQZNVnCpGCj+pRQzwlcvR/uea4Ph0vDJcp+ShTgfdE6YuVdD
xOeqfAd9rh1EqCB17x4hN2Pbhy2Z2kNpKfSA8iCI2+Ght4FDkAx5O/uvKXDvIyjyYvM1IXb04aVo
kVNRKNuKYV3AwUFncSLy7dzUmdYIG6APo33HzFuzJlmQidWKCOG9KfHBtBUZ40zjrVWWB4OPLrju
11saRzEttj8VNBJZMu3Bmd62vj//QZ99Tg7cUMpVxd/MPui62HdDnnYjqYM8F2xyfzP8LcatyF16
XnlKGFI9sIcJhkYdYKC5AXgBKzrNkARrGuYL+j4rI98DWvXzz3l2oySgrdiZJqRgzvNGrBWX5Ehw
6n8+ewmANeDAGau61kQDNx2sY5RPDn9INooq7w04R9kqDvwkkxxpOC482hnkS6lS4IdsZap87aUn
Fzp/bF1UrU39Sd1sfPAbnBb7NUUSoIByYSFA5e7nZhldS7u3pile238Zc1De9h4+HT7+XL4yNrMy
PmZcpy4845miQ4/HvepjZgTpdvaM42htQ4e6X4ewgvWEzjG7emtL82DEydhdNqm4LzoPGW3+ocpP
rFXpzTr+fRFdbH/PHTRwFkIbVJj/zsXTED7tHv1w+0HG/DK3Erylg6bvsUoc8DKR/k9zV8w0Vcn0
2fLr4b6X2omK7qJM6FxLHj59phmE3lFR29U07nF84N6gSfLxVlEGivZBainXBogSWF/PE2+5Dknc
0XVnGlyaHGnzjIkAUuQLH+TZxfbkfc0WWxdyFlhTvad5w19K9tJEC+v8I1PpZuMgtADCUFBAXuOB
ImmlOksSuBZOYd/bsjrHOt2y0TjI1Qlt9IUHPLPSOPo8H6Ut9u1hOMNPozJbr8qUQo6qHs9ODhSI
VkawvR7ovBjAj3SO1BUaSNspgzvs1CS5LN34RgJbiEgf/tG8BuM8aDw4+xm7otlz1ZsxhbQHhN7E
4F75iEMAAy4WWczhqgmpNFN6JuGmqmHk0qrMR008jVzUA+67fNWe0mwZQj19sBnEUnitM7bFxIAL
YEoTSuPyLVWaiF9F3X1s947MvvhMqVdgghlBjZlB4HDh58zwVf+WeAF5COkUAHGxBj5z/vKUoRyr
OEWYeM2eso4xml71iW2Gs2JD6j7T4Nu4IgLx+3xsuVx08JzRkutzhsZ191qZTxKNPVaBF5bb6fnB
c5Hq4UHqczGSmn2sRR9i6DK45CdRqCip1t7RgALXPzb+svBTfadnkoWsiNMdw3j1C2I8XGbDGD7Y
ceMPzqikezhZEDXm/QK+umU6cYeZLdBb1lcVdgaqZwwnpkPMhYmtpbVglvHW6L0G/kUJBiBrv2ZD
x72ynPK6sBoMzliuABQNd6o0giYNWOOxePMzc7271v9saB1rhNUs4WvVOBqDNliNL+J1hn0bAyqT
98YcK/IgAcnYyPMvkezPlGdIOUD9vdCNyROIZ0dTvZ42tDuZc5g8QkyR/lqj74baURMLYYXKKhdf
Tk5RZYHXBCdUHNGtSqH3qMZmvFxcSRIjdocHcveCeZVuvNmHxHAUpRMK3kAlxfGNSOJX1CxXHg0n
bL4UOP5KFhhUam+1ctTspPAkfUSUGmCJNxk70E/oA4x6geGaBivSyBi+L9e3KiGpLTCkR5fZXLKH
OnMtobmVcpCxVERZPrvDo9opw7hJ7HfGB5IJqnSPj47DSrJVSyPBjHwFNUV9PCL0oOrhrZJmn88+
ilgVF/bhaf/Ow2Gv4GLADcXqdOwc9W2/V/+u8V/bvUtL7s/UWphBCiCbwMXYAQwGOJQ1h2R0QiXK
qF0YhRb+X/zkX1BvXKodT+9MzGyg4nsxxgpy3D3+qIuVzRrY1847m1GoEA4pIKWCMuQSFAqY2MHz
EuZQ/JURZDQM7Zdyufyuc8IoBTgnJEkePtBxXXhxpw8HshC6eL+BBcFNmx2sBQi/FWwyoqp6tikH
q+xBRPuV4rihBS0rRs82DgYpNERE5diE7/82TAzVjQeR1oGerLZLRmYXnvD0Rud4JZYIuZbPmHku
ZrDKmN4gypiIslNM0AR30+NGUfiKNobc0cXwNz3qxATFhrMPlqVJo9yrJ8bS/+C5fOQNarQI1DrB
V+MpbJbemvwpNp8oLeVu9YMbHLSCVguHcBk867rUTEIqThlCCY8+XElcTSzHf0Jj5joKwYmAu7mP
2BDHyy3rY2s7Dmn6Xj29mTTVYNE8lxGmSBWBr9SjgZco1rqWfExBzRQZ3xdhuy84P858jrDw8BTD
AYUIE6OOf9KnFODkQ73cDp9lf6bn0mTb+GdizZYHzDp5Lh16hhzudV9kIZf39CbwwaJ8eohIm32B
iOf0CqcnCTg59VyYO2iHPHmuzBoqWIOFbQiN8sFUWMojp07tsUjtPdw+XeP5jiODrWms4piTeEvr
++WZgvHgPr4dsOSAieZT7eAAOzfnyPAOdZy6Hj5Ih152TOQQcorLmjq07FhWGj+exzJSYI0cTqTp
szHrb8LP/MR3yslSm+pjA6tLRe5EdscYnGtcLiZJXXyi11tEcXIXAotZLrf3wWqJ+JmPGorK4CT7
Y/eliLTcJSeuvtq5zgcjrvOhSiKt0nRD7EjVrrIxV0OihlyqGUmvlCFuZZwjqgwlatbSlLB8m9Uk
plQfhW9d2J4nHytUajwAHaj84IoUjscfaxFg5GATf32vv0u6U5imn3ab/Scx+RQdK8eOuIUa3GBc
ioGkbKXkbTAO/mckRf++vNROLbAoTEIHlIPuhNDXeYBFtlyDLMTb8t5fbz7nbfhxtUorIknKa8Ey
fY04FiZvbtE6yQOotHH9A1FQTSu8Oe+fjKv5vGUqlkmct4uulwCM0ohM9iU16mntjUEGVwTgBy6m
CCNm/egUVMu+WScNixE62RpaDexZ4eLpnjcYsu5I5pVA8JE+o4tB9Bn17nrGrgX3Ci5hXCcFiSj0
SrSC7+0ii5hHQHrJtHdyBi+YNcgVIPxoN1xdDYtd+BZE2CbCIhTEQzdW2ep/D0RYY+8JqVfery88
7E50NebhiKWElk5xB6v0ePl5ToO74zD5RvDzNP/0EH6a54pVPfyTT4441EPoafyAv+fhPwo6/aGZ
TAOerfzT+IFtxjcMJu00v44flEf6GF9KIqn5At9zCCv984vv5KnqXzWHXyjFFJ0fcabf/8SYrq/5
AqGlh/+XIk35Ftih5H/2rXJM+U4CRUhS+M5v+Cr/NF+dfvBk5reEl/IL/gYmZfoHyaWEhDbfJ/yj
lV7K780vpx/8Rjmmm2u+q8YWl0RTokwPuaawUhUk+sP8489v8BJOlW56+CdZpQSVTj/4na1v4z/8
nnxR/QKfpZ6OQ996+ArmFdOPp1/g13xjPyr59MJpY2TsT09sPm84UtxubG9mSGbs9uQW8bYcwFnW
lZ/9Etu9ssXTIq6GFc7HjEb7Er5OPlrrd1T6cGgGb/+GQq9aRGQtouHW1MNBDucKs8MfCro5/lBI
Nt+KrB4PmBTU1AouzYqYOaJhxUGheJ41mB4j8qZhKskOaKr+W+w6u6ttneeLMdu/7jJqy5rEpxre
aoM86Lq0mftNsuVlEA9Fatl7dyYkrPdIstKU1Y8LfLvzcPPKBEKZ6as9YD+OKxxMpcbDcXtfNTfO
UHuf+CmhXXRF8T1t6hHj5dGGg8pfllpCYbKdzTLfdzd9k/6wdzwvus2eeglTbT/YYxJOf3O73HvF
7TKtnHTB6Qnxqpi2pGIxC/uUc6Qu0mW1u8cyLvnbZsZmolr65JfMyeOG5q3hvL0yv0rz0WbOhfS1
jx2eH8TQHtjq+OcWi2YrX+6t3Fn4P/k9s9sJW3P8hn7nOHAtomJqGUnCcsLFDm5VIIMXw29buT4B
Hnv/i22XyV3fwW9s8BrlT1yG1zkq3EW/gRdVZFN3jfW9i+UXCsMmrXocnFftq7SwvhcbZrt1xw9v
8qHoVx8EVts7JhcxhfX15JDhVbcYCIuF4UcoknbF7lW8o3yFbBg7SmWamA75IcPpaV0TBz6uy9f7
bf+1XfrJFRpznFQijEaANH+r7EVp+KXrGYAXA8LcYvA2b7oVc76C1lcZS4tp363vonVR8wMQEVSv
2tUbeyJOqtxZqwU7dMJ1nWXRbzSaYuUs4MQiPkl5d6nH12oPjz/94ctivb7K29y5sve8y2zJyNtr
eJceyNd11KKp9PqWMWXJQ3oDz2RZQrSm9RqjADkRlbAGrIqdcmlvctQeb804AXyOucA5iamOj4/i
abvrR8cKt/dKvi7L9F8q7jT/EKFEmj4V6lJpCw5U/A3xamzXPR0E7bXwN7lLokF1LjyZafKPn4yZ
AvM3imE3BoCePVk0JPa6TX33r3AarxmC3j16zcpZTPKZfOJy6CPrt/hD8rrSfSC2supSUQI5qGFZ
QOY5aBOkwSIuPt5C2yNGjLA9lnFL/pnm6emW+jWz8B/35ViLmSa4jrI1RYfrHZS4Q/5B4p28gHzD
oasm3oRGMeeWG4H60ahhkWb87erkhYvYvCNs7/IrJxwDBtNqs6k5cbQSGFFPMC3lXjelDFw1yjRK
tXrafxPRTvVg1pGlJu6YxjbFZg//gV/XgvzjG0k9L0Pspvg7evEM8TB5ogpjuGhj0H68JKLcS7eA
qzYRNdTWPYSTnmHZjY5Sk8438nZtJhWAZQbZWJc//Qqg28NUTV27P/BxMK1SqyDEr7S5pmWcHqdI
FbrlnfqIplz+sol/hwn9wcjj7Mb9jq3STwuO5BUcwXJhzG+SLZt8Ip3NbepfYZB8kRmUPqyY0LoS
uc2CCdpHHBrfCwyI5amFpZQc4g34CrwmTq26phil1XW5loc4rTCQnFQdnVL3ROpULyWJoNEsIQ6T
8XiEH6zddt+87tJoz58X4OReE8AiwSOdFUrMGV7UVcOmTPAoIVKS6HVMD6V1tPfjl9yyPvdBSSnp
Ik+xH4xdh6b5uaZVNntTxClqOGG6fem//dnsgnvZJzQF8Ujp2vqu8bPM2fNkeSWJkQZwOX2KUbaI
mEL6jLIXlI0jwgPTxFeitfUxaI+HkphWs0gB4BkSqFLtg/330Q9+vkA1OUemzGtAhcqIHUdyRp3H
S83Ly9xxNtPBqSRdQ1kkRg2ZOCSOHu6bdFtAT7rKNDYuHZFt+a+2KGNNOcdPdfJLnIXL5rAnpT2P
BeuTcxHkxz6NKKihIJcZ8QR3TYE8iFGTKe0Z55gSmlGSjgedHVpQxpQNSF2dnUw1Ho0pLzdvvjs/
svVcHuBoAokXNvx87cCB91t45x96lwwS5oVNyB7VXE6wtfTysvuX85ccbBvIkxqf9LSjaf5TX26Y
ZaY5HCbMnQSaKq/CEJGwpzHTnoaz8A8HT5ItcUX1rmVZ0wEVivU/xcGtQccbxtGM0MWNkKjyYOhN
Q9kJlksujdjO7BsowsAkjBMizql5u0WIew6VTVGs5O3IqQ38WvZj7A88eaEegJE8UpBkdCKDeJ0O
SjhUq3WZTnB+nTAdAwnlBoVIeryIi75uWycpsjvp+4y0DOxXORvy5RYfI0fvqM0HgY+KhuwKGfhp
/MIEq3bQ60kPeZHfalQ7x+e4qbV9h6I2CEGVjp8r6oKR1j3ffjC824lQqh5XePEGsKmkVM1hEa4p
iUNuJBjAAoG7qX27sT0UqVyfWjX+Hl6NDLuWSVNchd14V7bMkrj7IPB+FqAo6YK+ViMklszMmA8C
sGtTShqik0W3WbTHAu//Wryg70I1juKaRhIBxhzG2E6rpCKk1QyDyfr5IdF1jyzoELDBJ5DCiMGU
QOe/3jyGHD/jmCjp1fqmw5JBtvMFNcH/43PNjrU6BIlFT7GheAKBzXZ/ySzBJNpToah0MUOjGvwY
B2/x2cuE4DeYutJT6bmMVuUyc2iOMkoPpyNDDo7YvJnAkyd9WJck7aaNVtsPZhAAnh2XgALYjclf
U2CFPnaECQgiuRZGbAphCeuKkPnEwWiDe/ayG8HZ52IwITgAwMKceE+eq5jcNTHx9cYQDcTSMPqz
NTG6cNm0LtE1vtUA06CMuBXKmFr6s/+ctkjnM/Rpz3+OJwQcox+k9MQKD5wviHUSP30uTqJmP9mE
TGHSJ/6dCEl9Qw+b4iEnJk7fc7+2AUnBXNsT8Z5sFYVH1n39aeMVCFL+DNH5cCfEKfUm+XX5qjoF
VPhgfTY6tyjpAETaHz+oFw98tFm2/ZDaiCc64kVFqxM1Is3KG387vhNTkFyrnyL7ic4h3pjs2sUJ
7nPetAH+hJ1yXeCloJGL8Hlli0utpvtAGLh0DZoNYlz30SS3dpzDULkkQ300qHsMdpg27Ztp9G50
7gozF78l2wN5EUih++EyiHjmLNaLEIKIkJ2DYX4/FEv5YO8PK8m4c24YOdPS6ERQLaGZiGHm8rw2
dCk5BchQ7/CzWV/NnObizjtT7xnBjbEA4QHnRn9FluXrcNpBU00Zgzu89z/Bhba7+0sEbZ1UsG9v
4zWSZCv+FWeonVKH09eMl3p+kQb3/bJgvMS4qQdCiJiY9EwLTWfGFMwwEKSPknpU5jJpH9+IudF2
zptwNcATZnZhQXDXIMrL0h+1va3QcFIG4wBc90RxyIg7DhiBIFPXVSnalIfNPWLYC1f5SXSeNpc+
KCZXDkHy88M7Cgov79IgJ5SVFkwx1Lg/5PIsRzQHpsolBCbfZzTYbeUHV55VmSGgcn2NIgOzhEct
oi4ZKQVkV1kP8S9ZXTSr7DVP8NqqX4BosZ9mV+vRs89apIwD3t4MMd5wLRNLNJ/KQNE2OohlhZ8n
N41Ln8Eh+hhuYMpV2NJCopGp3162QDBjtZPnooWEsAq9FrX78TmQbZL1ENllcUdH+lpOShrzK59G
4y2VrVr+ijNRWaK2WY6scnDX8RBPCNF81kg+Km0bKrFN+KmI5umKrgljaEm2NfoXbT9yxofI779Y
GRQAVFBqRJuOf4dxjIU4Rl2IFpwhNFxcPec2On5RstqAv8loanbiRZt46WTFip6cFWoGZpgRayxr
rlckraI+q3dvSvgYdHuGB8kBZrglkOXFLbmcEHTCGGJV81wwXjA0YaZ9Iokv06jdwxL6YCSqBHmY
Fa0TWRM9LFTfPnZ0OmkFwenKwOrziwINtFT4bN+WpfXdFE6SLF98eee2nousDWIpuiy0ObPKcKra
HvaJus8Vel9ZffkTeKTq+HLkdxI05AwWG/jCfQJXaIPQBV5/PqAIMaaYyhFGpcXw+Ysxe4JQJHAo
XTGBC6ivtthhEYkgc4fn7+SzH7yPZIehJG+ZvMXjJV4XWb2Jk5KujOmfDIj7NINCwwdPYreJWdS6
NqvXPPHBVUW+pHKiEo3T5MBug48XHkwrbrb3oEj6MBng6rreCVmgKXZtE67WWOLJ1gWvSLH1pcVT
1FtqUYVifay3FTvRL1GesyWnFSyax17x+Qc6SVPVUuQG9CD9kO7Jh338prwq9DeMZ/9kGUq2QbVn
agKyCxsLJ2TsJA7zeA5ecCVVWCIxyEZHZb0PfU3Ue83AddLaLdsdloX0b/UWOO35Bz7x8uKBGQmh
DICXBXEgnD3w5DhT0RSOhSUhtwF8sbhb/iqz7Wd/kPwiXMReuvDR0mKaA7cO9Jpl6G+sfzV+88Fw
QWhAawsWVc2AC1u5z88/4IlCTw+ISNUV48JFrjqrB7P9pq7GNNmZjko+Ccrt023ebPpv5ZJBQocu
ndtc2guFqYhUIwMU05Fqf0hFWEKSzYnj4uuqs1WFKHxPVZNHHyb/CTVO6q5tD9MRsY/pEiUF+gcq
Un4melKBfQm++3BwjldJl9vtZulW7p3OgrLV7o9Yu9JB2hlOAdAWxV0qG7DnBmSy9MCdZEsdMCZQ
lrhWRkpwoGrxDKZC7fABRAlj2nq42PKdO18p+mMcfmhiwM7m577TD90qWjKVoYiNEWjxkABjI0a3
MST4BkaADFK4oGIc3ZQvJOMZVUMi7StbWau4i+3fYr+ol5F3+/PrxLyz2VEAx4QkjETciSSarRML
cV7b8rneE5n7VmKGcoMhGJeBziqDXLB2ZFmpQJFm3X2TnbLMrITGiH+rRd7sedkJOfScGKUjB0Bs
lhSMKCZzGrYLMUu1MHQTKzno+R/i3EGLk5LM/rhhKKVntURROXkcZ4EHvMUhi0O57JRU55RYhVz5
Sf7Z1AoG22DMDeXavGUXHSBTjR9mhCNbkIvX1+lsmwDDhAWAa1UcuBQBx0s2q5iqpXufbagli6NZ
2ab/ShHKCjDURy/ARdx0w8lke+kAM+0i97+HVYRx0/LgglPj/N/fGonKxMcBZkbAErMzzMohC7g7
2/tPjIW4uBI7G0opeZAqahtaf219XflGr9F0f4vIY9x4aQRekLF02mJD38H5gUaWG59clON35i3r
oB428cpU26oMmwyXZYgzXPpvRZyxXVWt6Su73X1It/7basx+jI1NKABbGwg9wyPinz5XBHsC7Qgn
kT8rRYqWeyuuMpIg+Cw1pe2xDxLGTRgeKw3CE8OO/+HsTJfcxLKufUNNBPPwV8rRs122y1V/iCq7
klGAAIHg6t9nnbT7c0qOVH3dEXa1p0wEh3P2XnsNZv6EdPIHfUZbotE+gDGpklZz+f/9HNliUN2x
yGBOsuc/vV8Rvqtp0pFpM/dMLyCw6fCUG5qpi3jrBqAjs8bYC81cDAKbOBSyJFD89aPp2aXyx1D0
n24tGLOjxxDY6AaUG0+va/WODraNbU3S44RXQ44rX2953eusBpXwKnwmqtzZ1lFub/u1Xq5kCVyN
GBoDBe5hL5AnktnMqKtiz9g5ABQcmPZcZWRVbbIFsmDmlPVjxHW2YkDbRu2Av1SHsfEMuanVlJQ6
Zn/bToxSp53zYCe5+xpvkBiOHzNPwv2IaSn4KYZqetfOfLOsQzItctU4Dczw55E5DF9s2jF8WaUK
mtg02obf6pO43njUzBsL39VNFpcf43YJMb7l9KwIvtxEuyK4q3bxtybjkqucVydbNdUdMVwYdUi5
kArWLvDJrtnvL3AZzvSmjkNlp6AdJu0ug4GTvadfkBlldry8F5ghvqo4P0raxJTytfY67ZZygJUw
WMCDyEsiVes4MkAJ2Ol/c5AI2jB5ZqQOiMMkYwYJph/dRfByFUTJflE68bcL61v70Ok6ChwaFOVc
u0lysrt7xIWHu2osTPKdai25rosMJ66czQSItMmv2gfEW1L/JKKywP0f/ZMBEp6/qDOXOXNzf7qo
k8Vt7RA5iYtrQmChNrwSbqoNQZuUBhsDfLn98e+iye51ZOrehQf7uFlKPDq4gUWBAVEKu/9RHEK9
3ypJT+UsM61ofF0PuP2BRvEBJat+/vrP9LpcfwIHWpxhloZ/ynq1ps4t5rRL3oyZzQbVadRmMFbl
NQ94qEg9Lra9jlLpbsCib1Hzv9aITuxw1YRjun9bN93NUDFwh5hV7T2q9uWNrLgVMqYRHUNtvr61
Eegu91rVhpcnG2dW6fo85AQncNwCFCanxszlsQqizBJ7HRxbkJDpGkhBfxRxwGJn0qWpi6Lv9NlM
iuYafwu63dtgrjYaNcrRQT1tFfkfJlh8xhGScaSYofHA5I4a7H8Qr51e+8kGbkF5T6ewRWyhF5V6
y0xQY5z+zPjuuxWkRPnG+ByPcBWHZvfGh0BpjJfp2mcyjMeLohKF9UIk72nzuu76dO12C90LlYhR
dPqrjc92iD0iq4KVSdguQbsAYlSnj5GHHC+H5LOmF5L+4eXibOTJGu0P982xvdeQTRE2lx//mcu6
rhYiANRf6lCAupO9bgr3ZQt6VgFbsJd1TIJZtlq+AlOBLG6kxCCrjgxslmmdviQ++9aQuG0Qrtp9
7RX+hdHKL+p/NlF0/sxloYQgNT45//K9t5siB8um7z2icBY7Jyrsu37HoFw0LOa6FJBK+az2C7u9
34bj8VaDt8YFgK79d80Y/X45ceYX8ArXqHkBYiy0IKay/mlsUB7gSnVDWOF1STsljMKkMsCZqHze
Ed4BsZSF8mqDlbeRWPr0KXhuMEqWuZG9p2JlDGtcznNGqbBYLAtQiA1CeTyzSxWbQBZ6fgfDWeD8
XKCpcih4Ih8+66mJ6jRV2PwnYQ3ZVhaOtC2q+iHXtAEjkLR+6Xt/eIcYe4D8Sp1MdEBPkwWfU3t/
rW64DZkrMF2T4a38Mnw44PK6VgLsMVvvoQAbKrY0CerWlNquY1HTp4oxoR6bZFTCxydoRwJYBZQq
M1KNj6xDS/QDghi7av7Y1Ou9JFztjjrDjNjUmIB5XRnzByx0uOGQq5c++eJ1wxd2ygFQA/5W1uPE
i1hUXcxQSmmrYRxooRr3AXwoUy7Fd0q7xgPqHDThTNv5pZ11cCYYZ3TQD0AbJ5TtLU18lYhxR46e
dmoheNOOMsbD4b0HBPohWdSMFI/jbbWSfcUAooqjb+IPCcMQuDJ4/gflNZppEaldaK7emlAR6ETH
cXiXF9ODSRMUALtOFx0GzpsF3D4CD6Ym1Cv1f09fMouau5n6FbN30qbFTlE4VbsyW+05sxT1xDms
SBZNhzQEFj0c/s9H3SZR4Zuj/XBZvPeLlhT1BmocGhlP0/+T+qCsVr9wiqgGvYL4DZuqtdglmfeK
iyQWP3ZYIG3smDxK4SrCI00kETdXDr/i218WYP6i38cbBbAN8VeIrvaUkeF5Y9A2acymtHDOxAzH
eRO0GIWuaSWLnDE43EMaQQT9m3bBJ7BhFhwevpgzc+ZNQUQt5E0R66aiVQSbOsLYG79YHjlxMmFD
oCtq0r8Q4f5i29KnwCSXgSd2Kqcy/oagKrccXDJluLt+pmw/6IAgFLpSW2Z32ALxluy++uxAOvIV
MmmmNbxlMuQThCFNp2DtAZjmyjDdkBGYiSONeup7b4r6gI0Qhwg7RLuHpApG1gLctSP35DuDz094
bjOUsSxxHqSiFrKvLlXMFs25xHzyHXQJBcx6GU8y6pK0zq7J/jiwGHsWAcWTTiOBbVqUVonzewFs
Kf6FxgESXxqbX/v4F0SDYhP6h1tRqew6vyvq+r6O47eaZ6jUkslOvR/fdvlETUyNj0JBe2NU74Cf
cDNA4yt9r7S02qWlR2gHTJ0L+uqcETb3ZnCjAlehK702Qwc0SG1tOPh4Jz/eV3Z8Ylh+7DwmgNyL
74z5AANTtuxviiX0gIfEG5SPh87BcuJTYar4xxBelfGe5QeLCqlaxLESoZubs/xPWbSqV7YCvsfs
PEwjJB62jgm/IoZJ64WT5Bezc9z6eVEx64zlCXFaPCT7pm6WPH3MzlDiL9NmY7hMLRxTQx5T+8Xf
EtmKoaRnp/TsHwWjV+8/7pfhRhmqVsdZR4T85YL9THNCnAVSME5osSHYVE7QGgZIq1tlHbGpPS8p
B7XQGsm7zbwMRET//1HNgfsB3ZhgclHRjM6Uc1raXcH4evpClUy6V4pdHe9pyTq97LTyC/QLVQe7
DQAT7i/sVk8353XfB258XKjKAuuzcDm5gmRH+AjM90Tg8H26YBupi0ymFJdijhik1RItTbnz8Ogb
bv1xWbn7qx0aEAcoOWE2E5Ee9/TiPIg1dHGB99+I4paxnGiL9sqJAZNDk+sYXqW4UCrNxORQTvbK
n1ut9ZnArWud7RfqGp1YT9td6kDGClj9QR6DaPL0uiKQwaLo4segPdnTxD3XRFlDJJpPkqeODvAl
3qm4hAHp5a8TigYV3LIagPWOIEDVBy83urMsvFTWng+P8JkMxeKAq8URctKOW1M+HA9x1RgHZsEH
0kuKYCJI05jws8XaxMjpMg0Ez5WAkGJxVV67RXGfLvsbFY0Rkn7fil4dclH+jiYbNuKUmWKIAZdx
sjMjPQXC8PxINoFXhNjz9MKZcZXdUBYG7xQZsS3dB0MpomSIgv6v2m7/nF32v4iHL4Ee9GixUWWF
62M7YcRdO2pNtn4RE80kmiRInSEioRhlrc9Or+w9SIv+8DXD9kbnkTgTCs4RO0jHTmbhQgzhxriF
Fmg4kiJ8b40rIvYUSOqrht/SuQ/M3GT+pVw02ar4+fqg5k9tgfiO2pZ1qGhGJ8C9YXs2Fma4YAsC
zTrnIYKnodH2xNeQ+7GxszfVRXyXclw0TX8/r3Am4cto8B8RAiTupOBeMariariD1vxBrZs6YE+J
wEcQDsmfmRTPfneVDdmmzoprJ/+m6k+njPqAknwrK7hkrnwWwGyeJD0prT6nIpjn01dk8kcvLSbR
GOn2ZHZqw93G8+KFnpCxu2Lvk90VCqzKQnHKvFUzFJmEqROoQsQxmOoLVBaQJNWq6jEBNcOKPsAv
gQOTjIxcE6yLjTD0AuUbwdR4307NG/OYuA/m/nOE2vHunSByMtoe1BcIBpafgp6NnTYf4qL7zchN
mGF9eVz8Os94YKgXtfNqR+6t/Xat7SuVsoJjuKm/D0X0wWjv1OXjf2EImJQpGTQvO17/atDFqTsH
6PmgMkUESu20en9ad9w+akkEFyiGnkWrTNrLwcS/fiQhpiiJ/AgZ5j59JF51BCAqGGiYR+LINnjg
eaiJBBQT4mivJofYaDG+m2bQmb01H2BmNQFcr+AyEeCjnGjtw46pNDsLLpwzLkPG/0WpOjLlYLSj
/yoRRkddjxnbeAhv2jR8VVtZuWnG7HW2p+DWmzx7t3Fbv9RokE74XkeNCtgY8r1QzOwAJCsdrTJ6
hrR5J4hUdiQ2Yp2K0Uu1kwaIOkjWiHNaf9VmpeZO2d0Gc8wRFe+IZqcXkqBYtdASr2/36YrdHSQm
mW+VOYF3DsVPybYoz0ThKqLgNpH90FNXXLaU+lWxT50M/RhjKXHDT94Ta2ob9sRj/OaRPIH4IZHC
5HEKpVZXNAo1/L4n55f6am1IgQNTykK8G41kFX6WbtQcIaURrlrVA4GD4Usx8vXr0pUtPK0UNZtE
HsKVLxyIv2jxZGxnDmsSU07nVF67c4tptJhvzBD9uGPiBhuinNkgtYlSaWuzk+UyL6EBn1TtaByt
JS8SAHOs56/rFwgZhzMzPbYg9N00e0+XfATnYDkMScJc6vsu5HNeCE/He8qYm8YdPq0Aj0wusKfC
pDz7U/4rBoM6InXzYStqVLrSrJGso8qcQUGEdr/PkOf8i7ZU13RSXID0QGIjlBbih+E1/IT3TOtQ
5G7r7U02mrD0NiVbRPl1LuoX8ulsPLp+yMANrVbEdJ6zP4MYjOw/+MjIwPPyFvILSF2WQFQCNM5y
yTzZQqxhjpq+HWMDqdsTu/qaflN1K5xfqccm0adnJgH9zz6awHDRfmRuLYahOmnQqU/i0ksj0+fs
QsIpvNV+EFlSa1NdqkqjyxjkLyBogAiIrdxXHA+ZEz5dD2VxsL3Mo0L3vexPWWIJh1JvI3vwKo+w
e4dmgWH7vOjtyuFSAJuZBpWdJ1NugRNkV8MafdMdlxOYXBB/AOZxHn6YPHEmcwzdOXMuLGdd3unS
gIpqJw6d0DnTqmlG17KrMn5DNOgm2pcfgmohphMEnfqzagkpNgXJ97pHERvR+qnpMsO+lmuAamSZ
yc8LTQc6jEfVnfVZO7oHhnbhen+xlGnXHIYXWiv4cT293V5dek3l1Ps3MLtu6kP5pgmHG50Upgg4
AAdCYt3EGDjPHUZ15LzPw7KJY+pn5sN6D+Nk906BcVnLMDCDo4miqcXwmGOdUlVHtzIqxV3wBHNX
wwNFx4VBzK/aEMbcvI5eJKePU5R4WrGiLvMxeiNGYlUsnyTd0eE246mr8lCToyHHXQY7dJFY5h9B
EZDzV1GlOUQvI8O0QGfrIWR0qCEWDScshhNRo1fSLu90cPuRppcuAmYpTWcNLqV/irwDMXVJ9QWB
PMLShJiGx+6JanY4xv5NU5QLyrgxeVFVhNZ66ES3/gRhp7MposexfzM7zgMmeQ92hAZW0GmJuT3x
CtmfTQLLdnAr+2oOiA+laPE3no1Fb0r776erfdPmoKilBQ+0cdPPeAYVFNQs0sEjfNPUEsk3z08/
9zU7b7RDk1pOsH0sFyS6jCGBOqhWB5/fX7HfpoyA4tIR2dJayFznncxygOob/DcpkMk4PaQ9yMqU
/VM2uG4BF7y1CcjZRoyQsoXZdLxIWK1U0grCGb4PeEo6xOh1yfpy9rPf7VQfDbDNrniQQkOHEudp
hueYoXCjqj27VSQqtX/AwWuudh+hJ+ZKYatuNJSrOlTNvqTew9rg+wWku1KVtjFRrVlASGpswYVl
Jr5ssyX5DKzkYbjNh/Tt43shfQqFz4rUg0w34bha8E/smWNmGOroqlrZlxL+tipdso+WF3Kt0F7k
T4G3tTsLpeNhuYqqKeVxzL+NQzu8mVf+LGvXh37iLudjbW9AvF+VBBFsG+rlDcLqLShpc1/t6vw9
MMFnVMU4esfQOlSgq0gbkgoJfJaXWGURseFrncT7rLxvfZ4VgBRdL1eHjQx9h98wJ2E9oaXk7hlr
KnSSCqeJJoBxVMiINwfE1e3KuulxCN80GVpy8YHjEgX5GhXuVZ4mwIOHCJk++Pr1wDPFwh7mHlls
OfFGMcwB8Q+qlBGWz7+/zo7uA5y0163HOp88mm2f/gHiEV1e87VFruBbcXy/plBPFre+a1AebJgS
5JsDts2HaEk3TXs4bo/e/h9DZrTw2SO4Yxva7R89Mu9VJRc2uodtMzoRQu2ugRahXiRndakSNvEm
dqRnZxmzUmXr9g3eZ/i10ddGV3bdI0GdghlV0d5/gBvAzl0sNTEBxfFt37O4hpJExd4mBrot269R
ibqb0p36tnLHq8HXvz/iG3CVLQMdfNHtcYTkkwiWyzIiV+RfOZMWclWRSb31o5y438Svb4kMYXWG
1nBNDBKG86kecBmi1gs6rCckH/Zbasi5rprtGuz2MOIQgUYdDIjKb5VrxadwyW29cfOOVbmGqph2
3BT/wI4zj9D92671bnfpsb4GdGfwsuyCOzmtxH2d3WTMg/DD518NTAqIg2Yl0HrD/CtcWBkjJVZm
8UWGMILB0R9xdyjshzaXLtdjvfoF2xyYR3oVF3x/+GQfNCFS+yrzvXh0+IAlm87U6vi2+coxstjN
Pj/8swP3uPJClmsVNnumSvXvc1ZN2EQf8JWv8/SV33J19oElOhd7Jm1gNcir+KUdY25yhLQ+YrE+
SjGsPJhhJlC3wpqKDzN/EvhgzdYfM+6NfJzMZYlziW1OkA2RspjjuxBSTMCLuw/x87Tra+uAsScr
jBEPb4O9yIvG4t2sfBoS04rOLVatvOB2wHplOxnvnWOXbz3GQNwaK74pEcCUMrFZW3ZILBPouAYe
2rBHylFa/F7WsPkYz4W4t96TGVZsqJGS7TAl9naa0fDILAFnxeKqr7wR+4LZvo46vmRj81IqL8xP
R5uKmQttBvQTvstTQAaB/tn+boCAlbv1soVuc0PO1/6qCRhT0YJBz0nGDq9NSJXGCpAGvoUqhl8d
pgZC0/u5wpNgr/yTxWq3Ab7pDK8DrnjCyLlkVfkp/h7Dbk94Bqv7qk30qun3aGa19bJ/E5gEyZzf
ypw97wErYYBKx0LhKsCboCf5Zo4GnD5Y4aZzQkxxNUvtUIwftQVabOzZyr+L+Nzxzu+YpfATchE2
4LWDetErh8DnSRSATZgs3SwreugJA/TIf2s7u+UqDdrxumgyTDGISt/2OuQixtyNw5zDG8knKJd9
fLs6uDD0/ZjfHpYD8Qze3qa/W/9qa/KM9tPUYVyhtb1DO9dAZBrGqLi3I95QeoDwKs6P3r29sCBF
j0LiXm1b81DwZAQVq+y3nI4eJhwYangL33msJ2fTjdWbwRq/eAMZ9FaEAdnKrbVGblxTeryr7W4A
8OtyHAO1akNS5/2B8ASYUsc7J5pKELSpuO0Pabw1NP1xtm84hu0P/swmjktVfH3MlhDFO+95mYb+
Tdl1E3nasL6GAK28X0bT6zjCycODcb+FITLwl4fj/WBVoXPVrhh9tDQXL/lM+MVTf+Odv2JiO7kf
I3gw5rnO+XRM0AzUXcB4ZY02RVbt7htA4hsrPKZXXkbZEe2a9Z3lylRjlwd3jjt/dkfHwpGZV7OP
8QDpY+oDqx66N5ixDduoOiQIAJz9rQPFA8cqQjisBDZVdZCp5sJWug4UJvFh+mJ+hecHJUfYxiDy
vNX/AfnfFdaRs+cxU5zApyPra6ji4cNct9XNEA1MeF0eFlPoF9ngxPdzUMXX1eEYvPxPUxJ/ENZl
9LqabZLXpac1GNcMzGss7EvGG1vS6uDcjem3uXceZhsTlFUmL223PrRMR7bQacJLBDUh2U87Dkhd
fiQALwwZa5w00N40JE5NvterLHhUh/s2H0zhh2JVZj4L6AdrR5bJRuhL3QSO+9FgnzGuKhJNy+3L
WpqvZZV8M/dMtIPnuw0ilM4vFgc32LK4kEE3ONOA5Wt/LAgoNpijBs1qi+IMibqElhCmNTzV0FRy
cyF4QwWVEU0+6A88AKlj8HIjlsUw8c0j1IhJW7v6KnFahSNo5DutsG6y9quQoryP37rFuvXr9qsR
QSqQBkMKoWqPcViAVnn3TtOg9eC9Bw7aqIOQyVyMaFsaI/F4DeiMG1Q8s80s8HldhhrQoWLi5tRP
H9riVWgfXhlWgABto7QvsaoxsnvMKiS7bw9srS2HF6co7lItr5U1V5+OtkNbSliDWANlxXd1QcBj
FaFcHX+T9BcqsgZFgQVDnGHnHAAnpI8GVW0T3x2T4tXqebea0LceOxTD0hhL7AzGvpTGhjmGu7Ju
j25utCMtM7UyjGagyFGyXnjcZ80P0g4QJ1gFxBwlZ/bTU5hWIWYzzjuhdMJThZKh3zIIs/AIBsxQ
zUCY4RMJ76/wIPUtLnZPXQfzwoMi9y+a9LOml2Ea1KSQ4oiI2/A05suyk2JeZx/3LWj6w6SDiJEa
LwJZfiZtcsCnaDPbGHqPcmWkwBDDXGS9tk7/ILnH4e2fPqnb5Sy/r/L4mxTTBqEEXtZMq+jt27z0
Xhl/EWDpy+mI58AkrCi8lhPidjAF5S4/7d1Lax/XmZgFanoF6Wn5zuEjhWfoWeJd2cHg5cTtg+N1
3pHmx5jykb8HSLXMn8bS/9tbxltxEHBNeO9CZNxK+af+WPYols3UmNGLAO+0rTEIDy9AJmYw/GQD
42MwRwpd/AnhqZ8mhHjhsQlnUDazSjQSwSD9tX8kGVizBzI2VTLJXT3DiJXWizcm/1OTbDndiRRi
+8o3/541NXjAh6XPMqvfDBFyEVBusRnVzeKc8nI+AOBCacvGBiv78E1WSffM+wLupTRdjeMN9lUm
1xmOZcFVu7Pvay+/9eYUcw0qynmvg/BwvB3CPWwYKiG9g4KvrfprCygtqv+P38NLTtAawhCxqraz
fXiPPPZzXPBui7OAtYkxhs4cFLlmspC/lapV8spseXQIMPwnSK3Pv56/WD/M6yNQTEa3TCJP7bpJ
m2EQVnnDa52aBlPA+wdTz92teA5iYRjQqpsVrP1C/Za87X/QcrMdvCtiN22eRMu8zux5DDq/SYFs
DMDk89WHYPJ8fsNng4/xvyDb0OKh3iXSM8X87wTCKktn2Q+tu7xvHaYJIJ5a+rYFg5/RqKaPMUZL
Q8RODbKtKx7y9R2P7bO8bppy/GANuH61/gVkO9Zc4Om6DqS4DLi7UA7oQJ6+nlPA5u+u7OGykxGb
0kgtNRqVdEXwtkgIgo+riAW8Dgwbp+CDWKhCKX2bWsgKKF40rRL7QxCdplQZfnLVEs2AWli+AKoZ
WG4FLocZhdsVhBeIaHYJVirK/LynxiTUjEqbJnse7QdjDMQgxyRnqiDQCeObxsvavRNBRXCZpm9S
+cgg2h/g9+voMSLQnn5eSiU4fOgD523X5zjX7e7cobrFrW2L/ANGPuF1RpW8ADEowMKMjNZx69vz
t2Ha7/ByYySC3NA4eUKh0zcy9jPyovsh3xX03JOUBAGRoSrGf/4RsyYliOTlZ89dfnv+pThHEuFZ
8DJIIJfA73JO8PO16OqlsnbeaxnzxnX6TV7xcw25Ub2vgH3tFjqOH23fYMobaSdTEuGb0yKUHO5R
fUmMeM6EJbiQyITQCbkuTrCT9bQ2I51YbQMAwYD9EU+kmZNxb6O0m0Hk5Z6t5GGqrztNHsz4mUZl
dZJvGolINF8yjisJRn3+zv1iO6Ggg+cssiVOYqdhE1N+DG3r2NhUUcVb7dePak5IcYQ5y0zDGIpF
YHc9dkQd0x7G+S1PVXp01te7bKQk0rqaEwqmfcTCABygMm04YlvGw078enKXFMqTpOl8qP2ll/Zc
Q+tCXcRuGHP3ADbsKUGoacOg3gde9VpSw0yzSdCxt+CXv7WtD6IpQ1p4XljIzH6Sb5MYoZQzfoKC
BpZGo1fwitTMxhmcaXuRVeGEm5XTjjdFEb/wLjqLeWdMEjdRiqruOnw9//S2ry557HZaHEGY5dUo
Q8LWCRYAyRgIOWE38PeC8Ff6Fk35M58CgYmuLGBaWFZy/TEGIDrVZshmZtlQ2Sxttl0855Vd0Ofv
eP8lVsfKDfAlW0GbVbqWHzEWANaDF2Hk/5RrcCY0wpy8S4SFc/IWY3FNVki8SNzQP7XejSYPZCxv
j6+yFoShSvArxDjbzihyxL2U4C4ms0QpXcbJRI5drBtTZZsR9CIGO2AvvF2VznonSrhbem+NlRXn
hIbmz78XxoLk6TmQwGB3EqZCrCzMAp6eA/26Hgj/dUYcjOGUCfogYhAfZhTOUroMHaSL7h+jaNco
ccVVL7bZdxrqZLybTF8T+L/N1uEftZXIRkCVqSbC8N545tPlyfdLTEkf5w4VH5rxAYN9mW0Ya8hg
1VUoo2LONaU/SLDlLeyxjvPVnwB1TDTNqLENszTT2KBNNh3DkcxFpeeILqNHrJJE9BbxK0uIHuKm
XqaVGUvvJ/eMe8UmQvOACIXVfbLX9bxPMWdfLMt4Bh+4KWieNkQwTlKgYxMVzBSgWJ0/Q0KLNn4L
HCjBje6CiMFygGxHcBNuNB+5A76SxnaGkaMDrxJbqFUOHjOhVrz6jCxa+bHYCehDe6i/2gQegXEV
FDwA1kwqspYbqNGh3haDB6pOtNPom0a68tdX6LX+KysseeCogFURLXO+vt61Nw2jia10MI/Eb7mn
Iee1oxf8uOnH+qr3xdxKPwMWfJ1aoHrRjcoUIO/5RXlOKtRidKHjsjY5UMyf/zTCZm7TWusYO/9P
7kgjbqQeSE0G5I5ZxS0zljMMJWVZpQ8L3vq+xw/EsiWpoi3y6CYnqLnPX50xIT19/AFahSBBlkBd
d/LKrJiA55XV24aZHEe86NgEuoCJQzle+xGE2woNEc9EVb/fACkX6bUxsYC6FMO8qnIO68fxR4xJ
EzW5LMyY5DsbmzpLJ45PTKfRc0J959ShgKX5VNSg1v0P6jVsvGuVrg2EXiM8zRh1uXm1Mj63//4X
1IKzltmodiFkJ/r0uHY93SzwQZ7RfseT8eKU3DCeoR2rZkQRJ2qBJLLy8aO3xW+Og3HP7jxpH4Y4
q9hN9l8Pn8Lnn4gZu589EcJ9ELpBd6d5fnpd/RKH9ZSGE+15Tr3PAJ4Zn8Aun3p0gK/tEzwbe4C0
tgeQ1oaoU4eiHe+zmjN0Wcdxm7Zhv61Ah4mTD9tPfrgHkJmy9WY+gsBj+cIUSHCoXTADnCvOLH/c
LVslYm6bcCKTVzGVbcyxa+8FqaDrb9Lit+PRucuCNN4MoyrNjMkYZD+NIhgnyc4uXtr8VtnSbcjs
xGTJGr59u0Cg3uEqKovJgr+oPcA093HCXmhSQlvjOMoCIsiaj+TjjkNpIkXqnuUYd5yG8iYedgzF
7JhfkRDaXJn41wSU/hGUzsAovd2aks3HXjypuqU4bmuNSqhkVU3YzfjF98GySaZn2LEW+1uPfRf7
VM2N4A+ZCnyoNTMYudUGpSNVyIw+oz27WbQyDK1w1fZtdshmxGN5YAMpM4ZTzy+Gc52YFmnErD2m
2vPOvHj6LPKKQ4qF1BAcMdtigXKQyaVX7qOGdAkVQ7ukQEaBUWJJqxySmYi2jP/Bgo+6mM3CDpSg
6oRnQR899nuQFNPqkZcK1pTh2PZDkiHSqMoCucTQ6+ByyI+M7UMoB9x+7WeKFfsXL7RJzPj5zUFT
LnEopq8JF8gNe/rmeIdwmXdE65EOxHQ9QwW6zbo6wamJugV3abTYpAesE2vbcARin8E3fDxv64eU
AkOzeMzANdTBZGHwgMUrd8hvlRUyWMDVts1yAOnA1tuMBhvOuwLC4vZgZW/aFnKuzUs1eEd6Tit9
b3ec6LblfYj3fOt4ZkfEzRFQxUJZPizs6a2Wld9guC139WUiZTefP9kLGc5lT0BuU+swhZoCXslM
JqAgz7q9fTcsfOWBkGOMrwFt24nRLu/FxioZCVdliA0y2g4//1M9im3p32ayeJ943e2AmcTQMZGv
fKu4jztTi9jEMbr2X0bqlTEIu2mz0iaxRQM/2YNXFePSbNKeETBzrSrsxH0qPO5EgXczo/uBQCE0
ObxCEfWW7TIiEOcm8xl37vVlxD6QZU8VZOl7FE02IVmMI1P7uDBzbvY3Qy1QaMdHwKE3xexod3iZ
LWsJKZwrYH7NKQnkexuT6khVleV39v5IiTrSMTrdCFGSL+cfeH7ZoWcC16wo1Q7OQM4RrX082Vyy
a3Prj+Dw2Qj/MdRWUnWPgiazW8CqDf/O+hTLSDokSYN8UjCY0lDfEKvLlGZhA8BpB3GYhqOGleHv
6vQmTP30kzcw6J56JDbUp9gHFOPxlTdypXPMfHIuGOLONpuStTBos9LKRs7FzmEVa3LY4EZ+/Axs
x7TIqg4P5Ywx9abvuZERmg1YYMEuuRn3XftbkIyHF6u3LFxiX3h/rDkOAlur5A4JtG9bJuVrWrxZ
hvDaLqL8RSSeR6/I9f9YVRa3bu9ZL42dR0QVD8X3+W3rzDSRN9GjTwphg9Cjn+GlFne8RKC5vmOa
atflvRB/T8NdwRTCYUT/HSYYIaAfRrAbQf/lXd8a6x+kZ4xOb8mpYbxIrQ0ZXPtJi0mu9pdWTI2Z
oYMUGDz+jxL7KS3HJ+xDtadkJEIYjbgPd8U4YxpzYL3AYJehhJB6PGCYXX8vOgyRd2ZfuEzjP6PZ
6V7E7Jco10VrPTWvmo4koia9j4KNAttovw75n/t1feWO/nu1F6o5xOqeC/KIpNvE8JaB8aNWiT3+
2oCkLhJvD4QYJUpPuzUcy+sg7G8q13plTJFB/C7j97/aUjEs92BWkXkQg4k83VItt0vGPfPwd/gT
UayjnMioTJmLc4ntAjcnOrK7CArMbFbrQLI8AL5+Ctm/Qixyt0V0jKj6vPntEFjDPauOtrnjiK7y
ff4+O7BoK1GUdpxzL8Nq3GbT0YF6UH4mh4GGKYfwUOXExR9Fa14OSBRLdmWUGvTJKaM1nugtQ0Rw
K0kjg+k9DDimiR0X5iXZeA2cA043cf3DaGVXZFeEW7ENrKWGqcQWT/OHiREGQh/jZfwS52Dwu111
YwV9/6qsNVgnYwBukvtg75mhgZs3tMJbpF7tZoIptzV+aUP6TY7Ua8DA1bPYXY6dzQ7OUv0X1lKn
0z0WFa8VhzAm8swjg1Oy2xgwTI6j5Z3Jjz0gIuRs5QShnFMFK8kS3VGbw6nAo1eIuz/XACrRaxGO
5T0rJEGmE1pQprcQv+D5beCMIctVhtgbMXKAZgrX/lQatCNNip5u+WjEm3rti+5lFtUfNC89HPz3
i29DZmKMoO575tAtknt7Hj5VCxIUcGSZzsuQUkGuoCz3+BV+UD9M/BUUoql5J1q7POb/nanAWfnF
ByC6gaGPA8kXzOdk7tNDbTm4CWaUGoAc7OizG8aPGeWI6zRSUx8r9FZOgwIARYSVUrfOdm8dL4Aq
N13ikZ6iUOaaQhEw2ViowE5ouyCXA2pr79HcUxErPxTwEnIqsV5AZUVEtFaAUFRDQ+ZmCmKrSqVl
oYSV8zCaJl1raUNPHiFzQxxdaeiVDuJ1l0DVM5A+wCdbeRPQ+pHYMa58upVEhVXnc72LX84dnMqh
RLdbEQPCqiVRpg0hKvUuZB0vaoEjmeldzU5J2FCUwsQKeP9icGpaYyhiWY2IVPkIw+LSe3pVghsY
ZZG9y0u4i0H2mVYNOlfOv88mXgHxO+J+pesJCFMosKyKJ0hJPTKLTT6gax6m5XccU3NgR6LMJuIa
i133mUKXkzsbYIOMFrsE2zzzVIyI7KGDv7WCL7WqbIoWRoeYZWyBULWirqIzxpeQeKp5X38d5ny8
t/MSYx+6rPvZHfZ3bR+tLweAt49DsSf6pFz8T81CVZGVh/KtN1FuFOl42B7KYw/cUu7Iz1mxWajG
43hFSk/xpuzXv+JaGS4WHVozlRlkYVg3d72ThS9ay6lvfcxDbzNb9BW/jmGQQIOhbaGUOFjrS0wM
43tDQuyj+dOFN18WID+X4qE4+8qBjZAsImA7WaSwWnyn3C/FazOXwHZadjOi2/4YHop5YDJ0G2AF
8hbMYJDZtHK4pcoWq1mS7aznR44+Fz6kCei46CuWnNI6kNAqD5V9yvZcepsTBGyNsQTktIre2FQE
o+3egdx/0gug7LDY0bLZgYIansQKQx5TQh8bes295hmpIINev0BwfqS8wpfp0wCyJNGt4EGZTgyl
tZF/czx+PE4+2T+u+0I2f2aggKhFgvMaz+Qpj/nCsjyiW9Vk1si9YmA0jPgl8jETWLBII15EqCef
EEFs8Z5vYESLIK6QE2xSb0yQh32MIUyMD3rj24TxD3TsNs0wIQNUJ+tnqOhJqp4RKtsC3OrXgpqZ
vYMYMDcVnQGNsLBIjUvn9JEtQJn69r8O9EwkDeYtorAkCrqFyiAxrjTC6hiPNTX7CSWcqA8K4Wt0
ck/UNxfW3C+eI5b1Hh7dbkR2UnBy2njFWO7t1o3eaJKtGnie0TRi1B0fEUZhbBGP1NLmPHS5H9SB
xonzCKE+h5L8vXE2XgY8wZ6XUf42nn0poeSMqc6Ce3Khenl+QgTLNDp0eyCDl7Iz1aTcOib5pkvC
3/QLKKFfMo+ZzsAWQnzURlkHxi62tR8k5M4ctJg+G4+/0uvIDlmONjLBmkFBFYRu1H0wJeeFX4vo
AWKlztIwH8uuyW7oUUxsOx4a0ZXFGrL21cfGJfo7JUTpwoM5LVYiahWVKXjQo4DAQvzp5+13Cdkw
AwSznzcDmXsNPTI7inwzOsarYIiC+zCc3i6zeyvGB/SdB1P0lsqsQnrGZ42azX758PwVnmG0CABx
R2EGGUFTIbXpZOmUrZOH9lh3bwIn+2NKLCLRlClMwBmFipHzrA6UJOel8RFHxvwjv5RX7YvOTcMn
KIFbRGx9/uLOdFu6OJYMWAte3hjYnlzcGgZTelj8Bb8DQD+DXIhaUQ1oL9gFfHbQSi4FapV05ig3
RcNewS9G7qcphAoTVbZyVlG0lPRv6xB8kGn989f7i5uJi1DAWNJ2EIQH8UltSq9pRzOeix/F2PbX
3SsQqhDkCj9/0eJozJATI33aA+nLpYFBCJ34l1WzyrV5tbP3LxTJJOnv81d2NsBD7QkVSQFjakyR
fzxdiFO3hIfdXMldkGtAqq75vgxm48L+q5qFBq3Z75KWVanKfvQQOqdMHJMKPnJODbsE64xNhE8y
rcxW+6qm8wPsJOxVr6XdFaFKzCTt7EAI+iPIH2AYWCxvypITBfsITpQuvOtZ8s9/SqOJ+/nsjTy4
Sg6oIZpxStfT3Oe+CPshG0PqJOlydzAZ0N1yxH0Qp8QZqt/WncuKwWeR7622mJn7RzEDDpV9uwvL
G+kQFXy7UjxetnQxg93T64u4Oqgw6g/sk6cQ5c4RulpFATvQ43OaanotGxcJoR61c1CmWA2PZEpU
pwoD0haHdl3jRvCWr1o5Va39fGUED9VEbgc2NFVjBa8qFhqV9NMyIhfK4Fl46DBem/DNVt+jqlca
64goLjq05MIs8vwtgIoSJOTDwBnF5NVwDH7a5C1C/4YDXfUHdWZS1sUKBNnt/xqC8aOZybPrKgFO
JBB9AHpi0Gpo4HAS7ubIQyfEQIrH9C+sQU89G6h2ZLTIhoKCjqs8aeu9o+cdkpFMdcmvVXMYSeV3
MTpyga8V8a52wESuOGos/9FAEC1ySpbG5FUfe0zetDQqFwXNFP32/BI+w0zg2OKQJGs0/RSa+fRP
N6+fmzwsOqXUQ0GRRFUlkJbIjN5k2EGTrxZOSrQdBm+Gd4qZMndPFjQyUZdhIc5k3VbSWj9fvCvj
UM6wLUrmTxGK6qEKXkInoHKOYAtfhn3O2C36CAlMAQh3rASId0/3mqg4JNlyPD4mw8cE1cigWAwH
Ngkc3pa/Hp102Qct3N+pvxTTrQTblQOxcRHYHJFAXWzDzsxjuC7St3AiojK3WZ4nxYeXRm3BJJBH
j0Gg3Gr9GFff78zewVs+mdKiibo/kr39uxnbkdssjh3qh3/ssXqpQlCnsghnfYEexoRRU9w9vwhM
j/B0n+Cw82gk6LzxOzm1uammw97xlkPw/gBdYrKNIUs7tl8Fc8W8wfMMBytZ/9L4oeq3mbu/8zH5
NmEAsIkHL/0mIESGSP4xYECk5QPDCMadqQoDdCjUsibtDUW4PcM65giFN/lB7TM8+G8/XDNQmpF4
EL2L7S8J9tDBcKCxjK4rijW2Lyqvx+2J62JpyUchg6wkJ0lvTG888rRlc6QeW4Cj4S/64zYG70Ik
Rvnuf2gtaY1oCkz/A0VUNC4parUiRHbVX1bRpqOl+T/SzrVLbSTZ2n/osJZAAomv5bvdVb603WPP
F1ZfpgUSCBAgAb/+fZ7E5akSvIVPn7VqqmnbPc6SMiMjduy9o4EKA9suKDKSkjcB9n4CAaFD8SK0
rA7+lfyhKm8d3nClMRWQj7OX4xTJBC0ojtydoqnZJxzR3r74KFXOESMIroF3mYcRbks7BWEsOO/K
+kc7Q+kv0Yqp3XSUTQA0mcKT8bNz0TTkCp36kv9QHrnsRcm25ifBG9WchZB+XRd/6aRKQkOaC9cF
oCrunNR1CVhOKsMUj97NqCleHQ7LF45Jkq+eUXfSXb3L+ssfVvN6XptaGwztZ4W5HBQ/T+//4FjZ
fcRcIBFqWwxZ6QE+Xlex6/cPDK3dv2tW7c0+ORIhKA4n49dZRgZz4HHr6wUWgdEdvVJvzzBygJcO
/vLssFn/kuOKDbni8xLNrToFHZaT8Qw+O9mgP5m8MJJqO4gS6DctlTf/zrjOZzb3sxHbGQ+KUKlj
0oOeC7ovEAk63nJF8QJTnzTzrbmcr9IuX9VQWmxQrPem792xqXYudCJ9UkbfEDqIxNadMgR0Eg+x
cEFcJMxEc9aiVyOiiDw6/K3pQAmIb5odTPDxnpC5Gc3pcyFPKJbANXsMW7WISUiwvDPaFPcUbIsl
4TEKEcSaW1aXx2Q6ereb3/aO+b/FuiTM0pR73xtC5ltD5XHCRt18vcfBUhpzT7/Wc2UGEZhWLq+A
JwdHqcvCLvbrdd1bzja3JfsnovHRttT2uo7gPpKv4CJxt7lef6qwEJ6kfmPgY2/CNJ8CPIVpPg7n
C+w/h01gcOp/K+ffPE+GjkHJwxYldOvtg4+3vdcxlCKdQpz8qEuP9EV6hzj+sBhOqxVmVO1/j8oF
oALlBSpmKdSyH2jCfBFDCEYiR6XdNCeK/HZWRTeLZP0uYMscDhmlcpNJnj9rudlOmR7rwBj++3uG
SDs4/B3sYWG1tbNR/IyW6TdBrZgYLG9SVistt4+C6kYCHZAM+9EGoeSynP67jAnUpqpe6T6eDNrd
ZAjrCk2qPJQd/xHtaQf1eNHp/wNAR/sOs5Qjhk+GRpXoEoh+Ig83BHbOr8ixDEfgpTPjKUY08Pzq
PsNfJFSxAHwpEX3RH+d2QYA2hQOI3ShXS5bimndE6iAnV556viFx3S8/HIdUbLyUWHLFlX1o+Dhb
XopDNbgszOluBI/HLWK4WZRi/UGtiyP094vyrX6i4V5j+AEsjM92zTYMNVXbYgu/WNGOFSR2lEYN
sHxlYReeG3RuCheoWFQwXaC4oFLqFfuEhfVgUjuzDlX2rUS0ey/KZRJhtDcPyLumCNvjAReo/iue
J4gbk1S0tYO9c51kcOneGw4HGKlg/EEPtwsyVSkC7GY/Xd3tZ8WHooq/Slg2PGqWodmZzUrTC3ou
b1HtPjuMiuezY3OXEAIdriKTKKjBqFXWTf5sfBi9jpc4CHBYE6ySyyPUWyC3gJztYZVwGTbx4s+n
H3K41B69fbi32A+PoKSNeftd3hfjGZYQoHcR8wnLF+ttVb+YZDUsR/KfMa9/BQ9QWqTtWLUu2te0
WL+ghkzvHKluozJfEFg1W8xUudXQ/QFvj6tfV/3yP/kEcs2mILPB1Akzy8/yvsLPnarrAJBM5lgS
pF/KXQ8SDyQiHf4p2281O9AjQl63R7g3j/52btqxwDvh6adwDq2w0bxgwSs4oIOuSK4e1+PdOl1v
kUNRbg6IdgC7geGagqI5zxVOvA6a5Yi5ceC5gYyomqQdqm7gAgHg5P/ka4ghYNN16908frb+48pS
z04FFE0mJcIlpM0AINRBgZhAmDKuLt/CSZdvSQuFQfC4n4INYs8czBWF2aeObMF8j7YcvBMSU86o
ahhBIdUwQr9RD7UuoVlx2wY1gNo6YUKp1DaEagcnMXusroefnv4pzganEm+QabBS8HzMkLuFXdob
MwF7UDG+pc9x0PQEccYm8t77U+TVeU3pcvhpVa9vj1nzIhRN4HAmN3Z8lnHynhEwr5LxFqU+LmgY
p6mx0IZaH29tnrzp2sXkm0WVPTk6EXjNkZDQIrdX6OVyfTxJchZP/dGYm0K7k7gFlPg4XatW42w9
rdceD6IBdGnfDTr7D71Zjpcy1YJcCx2rEV4aPm0o6MOc05bxzvIqFxH1+i4J/hHBH1vehCs5+rtA
I7Ht7Z4H2rCNvDHtbfu6emeI6Rv7lnvAf56E5a/4qWLT7MjfArNAp4fgKYe6KSXda6mebCho6mYD
6HoJfMYt9WUDAiLXVQGIqXDnieBzTRBdjO4ijKbCVExKsLJIX+eL6TO6pm+V67gJMCF4XdaDJakb
xQq9Bk2QhVoTbHh81ZM2fn7Y91LoesHxBpsULqkoexXOJswP3Q8cXX4/6qGApDifZS9MQB2pp2Go
wh6j3XJC5sNP/pPlxBm20vmpO4zaujzEWClXk7uWGjnwSgfjN6gKsXKnKMUBbjMc/EL34oZw/VZJ
12Q4+wjbkmvfosIDeE/e8+p/+gCeg4OuLgNVw6JsGA27SDdMx2rR268GdyH5pFOjFLidxxAuwSas
H0JSQjephJ9f7iELqME8CWk3zUf94uzFhQ3MA7Wh8/QSg/f946uJJTrveQC5gdPUKS2P8YT5g2mW
BHvbMAfEWkcCvqCgBpjL5k8r9+Vo9ToaNL+YWkajCcYV3ElUPBHEXNUuvSa+HQ5RpdHGzTZMeDpW
v+7G1UtFLbWd24IJq2MsQ6ZZ/dEzEYiT0Au0t7MAvfKDnfVBePYkWlhtwd4gv+lCL8lwA8E+mtxp
AO8PZmZqtLPwVGwQIApgohzVmlBGtFu+y1f8D+Gu5qmSwzU7K0vlydRpbh8txPJJ+aqM9lhfIdeh
bvOgOyUneBQp38Ej4ekf5rxq5oeh/meCAdcmrZPu4Y7aQ7NaDIZ3+ZFrk6tTXEXsRFvVlqAShm1x
flt0mBL7rZoDvnUE2+/1vqUtPJvrA8J8iJ3dk0Z9aG4gmyk1VmddsHt6W3wNtncl3sG67AebXG7E
cIW4O4AiyorixuSbAkdtglKoZEWzDBBZWokYHInpizDRivalSdh13eI5FgfNm5M+SHDkG/OMumuN
Z+lqOmjoWEY8L3wOI8wj5cJo7u1ZjCZw0vSlLZmbyw7BrIadYsUGi2d03L1eD3Z3J+O1A1LuInV4
wHumHVzB4s7EWoTylGlRrFFAu9992/E63S1X9Q6ztYY0FTTNe9sOlPomyfK28Ja75q5d1rD9CMbI
GYdQq6oMaRR6Bq+iNkak4ZRWNP56HCrP8AK87m0XWordXQC2yTh78MMUs4bHV0+z3U+2o/1wFIJw
qJkBCtX65Bs692o22QXab4qnJPTY5VM7JCGIl7+DzeqBkgT0ZE8mSqhoScPlNjtaIqPobGkleOls
1igqFSLnyNHoowSaIV0tW8rZkkEO/LxBw6GCazOqGQHcf0ct/DJC8BHyYrcg5AfbAKdevYgn14e9
djNKy9kUq2Ehd/9PPEentuP+S5WDBrKf71PYwzCGvjMPyEKEh6kXvaKO5ZCYPgBSiJw4TrUSxstW
Aid4PqAs+Z9eUlTbJYaWdz4REQQzyIDRAKccS5yK8I5AI/4lNMlZl+f66bhypm10pz18c50zUSEG
TTFFSt+Fmj+totdG4tVm8xvzscKURjjdnwWtE7TlkpZDyAeQWuLSHsB/gl+LBft0skQZKGcQxAIa
dj5n0h+0Udg5XAZlzmPl8QYT+uv37IVs8NGP0ckCqnqww6IoHQa37lBWQdzg4LwthyhK9AYY0SlW
KtMuiTsOfKVDK3YmDKpjpZCGnYorz9e/+OxkoOnDhpD2CuPqHp+MetZHbTHukaam+b9z9CShtEOi
n20PKAlwrwR1VuUmxhdUSaJHm97u5X2AFKRzHqE0HfdSvlu92tVTRoOCJsYrUTyEifhXKqx/evWX
bh1a9OOU2hs+4RnF/9iu6uHqSCEQ0pfvriZYSn11GokFwr3JgLJhKR42gCypPS2nvrcGEdcE/pdy
FqIME50UeA3Peq4FDnNRvAefdV2eOBP9JEa2IyRuIKlwCZmu87sTMGfj8+RAvjnAfW2n0EQDBYqM
XjNHVXDt0Y4x4QWqr5vD4jgYVRNuj3scwE6moaBhuo0YUA0D/yxnTEcjrlIIzHCZzyqb3vpQbRfD
LDhXYixHo23K6N0+2n8jKRCrbrbtgZYGHVrBLAeDSsy2pr/PGBsUvcGCnqj/D3aFAHlqtxs/0E5t
fIzX8aCYHCenvj4ewaHH0+T/4p9IuYh7lIlRjzPGrgiUCNoz7gqRQD1L0znZ4E+0Fi7UAlTqjn6F
ksSnTsYHu263nJDFBbNMzDEDRDvaz57RUrkDFbpZc9DwDfpd5nqo5vAkZUI1MpT1y9DJ5gGnRIsw
XuKfHSfURRT+pNmw9Drrq8eHVZr3s/Wd1ViIUrY9GBIv+B+EnXK1vO+8mmxqtQVFDXw8TYKMUgqQ
r2dGZwICbwGeGTQBJkcMQdweR6ljNh5s6nkvuXPmHwfij2TbZ3IELBKHeDnehe6lKbQ3W/ANwJAh
dClgwxgDrB5NmnI8hHIIU0ElAtU5dDxQgQVKtA6l3Nd2IO5L5mgHpVIanMKlqCZtJXFRdeoJrJv9
F4eV2DUQHNHZ1ut5XR6/5NXig5D101v7YuJFGxnjeGgd/WF3axfzTb9fjmC4kkC+FaVNQKhK7DWX
sAPE7MXwHYISRcx6wQfJAYjmFb4w9Q/Kh1z/SXh1mu7UFCXm1zQVrtMeLt17wIph2AKeP90pFUV/
hiJohLG7gTCZa/y1YDQ23uoOaLfnpGpNwFAyeojQfZIdTfg3u/+mhtdDdPDo6Vx8ZAPD1P2UAT51
gkRzmO1J1EpMQD+CuHyw7g0Eyz6oy2Fxk+FC4Aw+0+9Ng2ychkp7sHXW+yaAVmosKBPFTG9pU5UE
LmvxiXTkrNspW6R/ZVsaW2y7QKvhYrenJCtFc95oxdaK99yLkY8ftaEJsChBPPvTH950pMJf33vT
WTJHLVj1NJAG0Fvr3t++xBz66kCZC4UpTJQRaDC0bMomw9gDukWxnsG4SKM6uGyb3esCLSUkigFo
5mwujO4TenphXDV154ZOVDAvICLYFpCtW7WIv9IR75ARXNfRpEtXfyZMS97CLdQPQvYHi2Ry9gFu
+XbwzlaKQgz6tq9H9ZyhCZrEa75W5x+yQU4dAh2IWUMt3cgwKALdEFL8d4N4Xb/oLaJrmIqAxNnO
Qg4JhRANfdIlOzdA33m2PWKJDF80u6d66JOAIt2khFjy9p4R7NWY9ODiArjeN/V9aiZPDQXF0/Ej
zE0/WxvkiWDlgDlCpxDqjY+9Q2+9pBBqafPqekDADPveORIbygOoDxvYPPDxv3hDySM4Dg8MSiUV
ZbpAPua1w7CQvO2TRiID55za3S0fAAmaifaFRVwoIYPApNwzbZUapUbBriRf8mZQqTLHgIbOs3YC
aEluEDpxu+UHFU3Xj/zZ0FBuEXrheFjQ3GffZJ0jXy3TdM3seCy3GbvlhAobScL74iJlguEyTZkj
eYE+L1aDLXbcUYKP7l7HOqSaeqcQ4DMspfXGi55HcYMQNOdiiTXx4ObQNyWZNnAbq7vJar27WS5h
WRJoG5o3h6veL5fOKhUSBD8IjNyOnRdaDeb7GDNKrmwCR2hrwhm2q6j8Q4VcRp1YUtYxnjXf0lYR
I8ZqbIkT6wKe1Ai1KZDwkacergCexNNbbihforvl4NAyhpOkx0ntj6MJQw6PcU1ae0fLDgUPb5tr
0pWGJzyawDTYBHQjkJpBGh26I0PBHRJo6lZFHAXab7/IUXQio28uMHowYJZY4g7U+VM696HYvNq1
o19tMzGL+aN3ujMt7KIGOiZWFAW1vVOukhlws5RovO+ORfNVIltR/Kfd1jezqn7dJGg2OCm25b3N
3STKt0QHn35M5wRBSNFsSRzUJeLBh3z8mFLSzW2O6O2ddHVHhkcLiN+IWaWdivlka0ZEpPKI0A4A
8jlLBz4OAigmo0CgaMZ4ytYpc8ugff+DxfWjAWaCskmZX/N4ccfpbDmNjsn643a5fF+NylfLPogA
jSatX5ZMACE/+/W4WwNgA2PAxbTdIMEp6iPKgiAYEEhA95+AUc8rWKYUOnAK7iiiom64reczQLUC
uxxTDE+1ssTlAcvylFNOKbQhmniNCxe3vPsMSq5i15wBWd5o3mTqAXLGVJYFd2ygoJR4j6wU0dMg
QxmVJ7CmyxnwyGRKs/f4brRIYANV75vpYB56NwFGJmrXQ9ypi/41Dc2FC29siQu2mkDXgz3/+B1Q
/9PBXeC0H0iQOO3fY1UKu7ID7J20xROAn1VTPKotJX026EUQUjZPyM2vnu8LGxe7rmEfwJIpdMmg
u676sF/Ds04yzjdRH2arGd7ygN6C3FwRa0ib6DuaJbC+L200/1Mdj+bqcrlEqI80twqkCk/v2wtt
bf5mx93b1cUHoPPMmuUuQpk8SO6c3RdGE+t6Cj/G1Nl9kk17WEbRhlL0diCR4Fm2oFs62cnLqGbp
+176d/t9mIFCRAm6Ml28taXomfg4huGYsTFW8a1kp4DP0gHXp8kRhxtcfYK6kvpNJsKR7JyblaEA
6OV1QPq5uimgN49jL9PhJBWRH0V9OiiP90zT202jXZMjiLvvr9pOwMlxnWy/rJMJg54wsQO7XWIJ
RzcNOhiWTDpbWspbAVo6e3gC0/ZgWY+emmsw8FSw7lvg4bmb9YAXpY/tv8gZsudI7hCknN439ijS
4nZ7rPGB/SbC2ca40TGLLtk54QBCWAGFgNmQbbbFUeGkkWIVN1qT2gmTQZRS4qlOtcISVpLOHkz5
4CNstocvgqI6cjPT4bNzPDy1wMlvU/y3b+RH6mkaxEZywAvMCJ7ebJcOKKMNKdWxTwIe7w7U6WXN
rr/vl9kd5c0LJe7h2X1PmzWyVSHqTyc3QvTMAtpKR9+bkGcBQjuh7Ol1xecpApcvjVfEFwMz5s4m
qFOIs/A0hqF4DuxpUgQpvssl7IYCMhINfgFwKxe7Ce1k9zE8QfaAqf6GNQVvQppqxkQrGJRtqIZQ
uGD3JCM9ymGEQFwz9fCNHmm6XX/GYQ56Z0NLBYewjLCLLmnnZ+ktcniAmz44Kg3w0FUHBNAARaZA
0AMR4EZRcoMzZYtV7OhTvdo93ycHPW0ON14B/rTBywdwykrOaF9P+x/3G0xyIDEGw9kB5HzJkhxN
pO5f5fEK4wd7mXLym2e5njVf5ePrOhf6zlxvUS+7xSDilYVsi2lbqGMBlKBqfAkERuIBZvF055uP
cg96k+bjbl29ITX5ojrhCMhqpn2ycBQyFJGGeoH67OldMTzHooB4CNfcKchC8F18HBqK/mSW54Bo
oRK4L/LM7q2lkpYJxC2pGE0CsfUgNwRSrTKmL7AbvGqzZnGTUt+qapHShuMJ/jk1mIwhA6KD/s1q
NjYtugyFMiWNVmsL95NDCQPcXaO3w6gGNh72dvCANILSM84+nMCLAwTKPvn5FKLUmksYw4GPioOk
2vQaTR93+JVT88FyoIn3oh2dZl1a7llGy6YqaNP8ROpx6WShR6D6hIojZvb4GcbVel730jp7Z8Ou
XSEmThCE8vyYuvBq0Q7fK+CTsyKQHhUIirISQo7mroGlg1xLRpGNJhG/zRQEHR7l4ED6yZDj3et2
jN2/vByJ4QnUbgNaMDoDZb0OUF7oQI4zqCoZ0XrE4eoClM1+MWqyNq1Dm8JQYQs6n6CZ3s8/57gA
i/IKWatYCJN9JoAZHAzZvs2gKG6myFoCzIubGVNDntXF/F0z3F1rC50XFSx0IIkERQg4QOdir6YH
gh3FwWd3XvApg2HjPx2WpDIkNOu4yxxYJQwNGvHW/aYgFnSTgcHe4BQHNfEYi70gckJi6ZDelB78
06ft4oMdoUTF9gO/JHCtxzulgRdJMgKgE/UYBcPD3OCk+lw54Spr3x6zGZcD6CVYSvDkZFqfdKVp
hsIvjnmsCvSl0Fohe1XIbrZPep1vcd5xU4OVclsMspTOSleeWRwYw0KjPGPDQk46Nl+XW4w9QpJS
l3fHxe9lShpQIsEPOxvSsc0WjdijEthc76Jkn77KqMLsZSmmDS7Frc5ecP+dVaiPpTwsy7ECluR1
yfl5WsqP4aRhuhSYfQBpd574sc3T2eyQ3c3LzfMiX70O9vPaOzL+NILrbSQyM5ku3qzG+Suf9w8c
QtabltA2UbjcrmwGq6VHl5hLG9M1B2fHgbu7tLqXT8cTdBRk8ujAJiwD6p4XJ+Knd5tF/q9lRFuW
RpHUryXWAcxcomqmjxGTMsHaE0+Rpm6lRQD5YnoU1AfY0KVw9AvkWlfWLMLeWXM/YtwwJFxYKwwR
ePw4CRpFyv4dY2xVIjrlWsDVyEo8OGJ+V0fIwhFt98CJh5pM1HXzbjWoKKAm36wI5aRU4BIqV2RJ
VutrANyZ7yfqoD5TX6An0BcEH+yudbabVfPZAdA5J1o1cFd9uKb3erQz5vNjPdn/xx9AtYTsGuHV
ZEMbQbROCiLDqNX7GkUEPM0XhBYsbyVBBd4ZUheSBaBi1A4WAVq52xawSE8YrmqIkYqnNW2yg8oL
wo179F9Fkvx54h2BhMHlt0Unl7+tCGXj5qtImUOaA0dAw7b/iXfRcsL6uEgYaHfcf/aeu/KCjUDd
FzyMIJ04j57I35G9xHFvnm5X5NZuSjN/JflhOATcuMAjNaxmqKRaPedIgCBfvhO99xD580rhN0Gq
+r23jDF9Jb5Ujjj1dim1abFPoq3m/3LlamIwlRgztomgz9fjrZnud8PNGju3H0MhFev4Rr245FTJ
DMA+/w154yctyVuAH7M+eyLRgjYgglyYls8SPLKVmpi52SdRnWX2IOb+E6BKtzeSYTYJEgtsR5SC
wNbJZVPApME8Wq7uwnhT5Mc6t5g4Lbk7JdCEo8RdpCRQjFGthUIwm9eqQeUqXO/ZnPkRKH7iieJs
DFETK4xuVrNrCI/k1IEFne+hFjuxNHJilI2ACF9/pSk+VUlJkgPMf6Mat1AY6ktaFpIFw0zaPaAw
KYJ+ONmGX8NAwiTP6yzwBnjS1niSwWwc+MQNDiLgqnPrHRQcxB7ChmkN+enprXNWstH2QXhDpMhg
iMFo6lzL8WJFxb4CEbaV4pCycjMfQqMD24adGUFOkpshLaxEYtQOHY4NV2SNg4vkzCPcNZGL64yl
M2Y0KwPUomCjW6nbVoc+3IsPgxgDnToUbfLpoFUwnms7+gSFiLkBxKd0/nmd7X4/4ANP5d1i7tm8
WcIV1YmzRiJLmeN0Dza0tGeHJtlgsPRe7sa/BZq0/h5sLDd8tBv9Cz/eN9jpjW7SEi/NE1EWdk9O
ixPVzdPP/sxVHVNGEmfYEYxx4/l3XfrjQd1i5dqAxo+XAOljnN+oNHRaELq24yyVQLei9kCPK5lD
+g3qeuibG03ruUikj4XxvVzUpsPXqW5nDNmwTPw2h3pCxBBlHkeXopjtGaO9qEPPfolnHgQ8RKYD
8BKJ9VIKrO11Vvph6E0FksVYn2oP690cmG6kHDZ1rqNc15bYTYbr5QrGQW+CCGUxXN/Eo92HFvI7
/S+KODA4k512i7Qrzm8XBa6JvckbNBCbm2Cow7VspSRQqB23rPjr2/nyEjOKTWi82KB2X3a9j2b1
Klmdpp0GEu+YSgkOlLY55ZTdXNHLRitTFhjuTugIFy/WzfD1upj+xyI60KC9Qqx7KB+f3otnyWJ4
yQ+W10kWe/lgWGTr4frUVqfodly3ba4cerGggctr4TDZgwjXBmXahpFnljpmXj46iRk/sTb/7ocX
s2vDDh8VgbU6RIjHG9AMZ1KUzDyW0UefA9+60Xwhi/ljtEcesKJkt9l/IOs4ogsLQx83kVPdho7O
G9KGrpuXk6WhePFZYKY3vK4f6+YP3WV2zgn37XoXjTnO2RYK0mK6+4Pb5bMJ1HjefCIL/BwsF5ES
thGtstAcgC2W4hsvefwnaq5uytpZ0biTBlY5A5amW9gskkak/loBJOMI11Qmiz+TcRVaAnY8OZim
MW47O7IRSRDjL32/5C8lmkXpQY6HsviKertPu+Sahhom6qU3PZQSngDwwx97/Karahqx97P6rj3g
0XNbRp/LEggKF7LnDz9s8DvdMC6m9Ov0ge/8Ib7y/m3GzAD/PL+2/H35++m3+P7jQ0Lhye81f/Ln
ogXIH6SDW3O46jnfO1+MFcxbaDL+Ot833/gnv3D6ZT4kO3+Tr9MHhu7wGWurZHXLE+J7tvzMh3b6
HHkG/3X26vSR7z8+ZGN/8fSdDyH1qhlv/CrlHhgzVIsynn8h5eROq+bEKIwUn/OZD6dfqXN+/c9e
A4/YX+FfT5/58OOLB8lnHi3fnw4fZ8aG7rTE5DkhX4Jz1snkqt0IJsluv7g7Hg7Hl6vREZ3iEMy8
oRE1AuVv695vu8XmAzYe5c0irT9shpMbEWD+FJ7AsPaDWKnof44O+6B41p7Jej8ckxlQKq35ZoZI
Gf1usUZnNr9W4Z1xFsMPEeZZgY+CrHQakFU+S0bb/hFtOw86YuDGc3z2ti/wcxs/CyMhFSQFM0GG
KnunBIj/yBRXCoVyg3lBNP1ruai+bVYMxN30HD1bDsqbdhMDeUEtCm5ixE0GgLxnSufxmZTmZoPC
v56P/wrK5qL6M01RMm2q/S+HwezZ0+/pYpiH6Qr/O2FiEWlf54ABWe5XoxUHjMEoKiys98LsLtQk
DnOx+xEyPry1MpBkscR2jhELs0swesSUAFRAntt1aPsMdwnP/7+L64aruIrT+WqyP95FrfdN9pIx
RJjxskA6by8Y+iTdhokKiD+CvI28zdaIU1E0v6XxgnEhRQtpdGgocGMdgZ0b3MKTLV1PKktZeopa
jtqFVbiBXgc3zqsHz8KDH6OTUh/TfIiyql6dqjGerwYc9MEAdbm6AMvh45Bns4fIyXEdgLgaAOJe
vvklTaqvCmOV7GkHEaD4ij814DYLwpEQhagXoNhbh1er6Nf5PoN0sfm0HANBtr3fxvvV+37DMNE1
hlc19ovPmhnPrSEDKiClPr+yp7rt59Nrw9yF8TvwfbrSgooS74hwl583gRmDi5kyiIjCIKl03wbJ
pvr4a5OLk5qRU3oyE6QBXA/waFgfu+3pVZ3hjd1Vdd5CtWWK7PpQV6HxWQ0Gr+c7UBCMlbRAcVZL
O8WIu2VBKamAj9Zk0P1kqxK3rpcn3jl+DdC3dN3YFvv348HkSvF++UjiCj0akOLEkHIeH8necgWF
YDhd302TwddeNWAiDg0dtozNyKA5oLO9GFZf1j0AcDDcKkG9TyuAkVjLGX0z+ZckhXLinn6GZ26v
PkM0cVi+DmBmkBg8Xlp67LVDSC3xnUpNFYLJABCcaRDWhfZBYWGgp6SzA46gENPaXMq+0yACZR9S
yv9pTbBAH6+pjlo4lLOcRBWIMlCY5tHvNrEDUrXSkAwyzIAQGvol4/FvIk8KyE1cCq2YFVBfWVUX
yQhPCjYqMRXgaBTK7AdcvGNvFW1HxZIyes0Zt1otB3oPCxSJoNEvzoUwM/aaDFzVxtEGUwlyU1XT
9+DQ9fEZF3MqjAbvl9alNDe9LJmVE8IRxkx/mQTmFh6b8SgwO/lNCl80w+Be9/MD6Rl9aeN54iwI
HiNdad1oekseIR27Y3Pt4r14Vh8usXsrbdNtMeIWChpM4eBsDUpNB057Fntmgm6aem4SOnPs91AX
g2Flc1wYdPPLWzbfSN9XO8kgVhLsFNQ9/Z4vluwPV9qJKr3ZLp0spr3BnQL8ZcSYAWhY6yz9bVFW
VLzDT5onBYrWganjgv/QgIK3MHxXAYjZtHw9H/Tf2o4X/L1+/1w+tUOgEUZVkYr1O52hYr5vt2um
EkBHYX0MfJLd6CR0uxTB6YS/VxcT8acMp76WkQ1wVCiB4X4YSlLYyE8/uItRbhRT+fYxekGm0llU
zWgROFTVJlyKkhaiafR7v62xpFi/iSA1BFYhOZKIjblgeHBR8oke7fNpxfwHJj6loOoFZOKn13Zm
YeHhxZMOrJxI5839OKQ041W+TA+yIskMyrog6YmCE5giAHkyR5ra8nrg0723Hm4RUcur8qaWxhqk
aiSzXieCfvm4gvKBpyBw5abGQWjLz3TfobCGh2rwE1Ycl4LQg59j2AmNxRhQf7bdHU62ogwdDYkd
ISi3zUqGCWmHFiB5K/pgi7wWM24VIHZUdHrX7+CeihGMBwjvNpb1TBQDo/f6Qom6spp03vvfY5G8
B6hddKxoWA27cHC8Xa17FXKauzBdtUHjHGawI7074Ut0rArCt6auyYjciCHwdhtMousRCuwo+juG
WHy9zX0BJX28ss7uPa52y6IuY45U7SU4DrYY+W74VoWF+vz7LsC92YD0ds0HckarxigwlNbHtE+e
3rmX10WvgqYUFzUttcc7tygwco7L0qPO0cbVMsCimq2gLQjc15nGRjQn2ZnasIVB6sahTZZ8ijds
7Skd36ss64sLSx3YZI+aSaSdpKbGsnlYzTaCt/Sc4AVInvcmVKWh1SYUtGflHMFkmyFXT27vYaT7
pEsrneuWyBcvw5Q4DIEG2SYU/8cPrNc/4BCelUBJQFb6Mrd9pqX3QUYw+PKYuNMQHtMdh+U1YEgT
Or/AZUn1o4OZcUSartoz9KauR++LRRAtZ/wxOQfYJXXvwrrAKfOIwVrIb/rNV3MceUU6YZQTRsah
JclXtELJv+TRB2GPQ8WgkoenClVElDghHwyuIJIhwTgVx5l0HxMKgtByxm9TrnecXLXovRjuH/4U
nXsyZlDAktdMc1Rlv/rUef4vRjK936wxl83wKSF8KkKzqyArwckl0aZlnJptJ06NfOzQG4yv3kWX
4uTDxXXiZJPMl2NmwcPxYBNIMLIskI6SzCfBQ9ypyVJ0VMGDR32zfykOEewQ0Ko4FTe9OrX34qGh
DTCkx0wLchB+/0ESyaz2STwdYAu9W/Vfz8Rft7v3FuXb3ZRDSpuMU+xrDmJT6vEsBxPZzN43h/b5
eFfeDtP1c33SrkQZD2sHf+WWI8ZkoxGDYLv4a5P16/jYRGSQq+I/2WzwKUKVH5IKWkRKIKTIyVff
1M0rJge+YYjtByl02omHyalU3XpiSpT6v62tW6I0ebwdz4tsH0hceucKqWcHut59+rNrZy2RTpI3
lGPanEtYA9SfosGaBMQ4+B33yDd0Y/8Jw7MLG+3hgztjR81zOspDMP9yDSLM9IR/e2cYBu9hFrXk
DkOPdvE7/FHfD7a2dVA+0QAtssFd0TSvrmueL+004B8QO2ypM4iEnRNQt1HdQmfm3uB4Bv7Fd58F
2eASXyVq3gt0hBlsWRqif0Q/BX/FVV7IBcCabh8lJVgiC4s6Bedxzj07O1DcjZv6Rd30/4gGPLhk
DSFkcsKnXJzxOaHzawPPijjKZ2+X6RE5JG58W4oATYOrATIydJFihpL0rmcFl8oWVut4Vcw1bOB1
LpPDZtVPjk17t2wdfMKA0BTXD4C04DeoURakie0orm6qfh7QNLlXu0X/drCNPyo6CaAmNBAXGDij
PNbrVcvF180kGPNvk9yz23iVr1EDl4dAgpaRl49Z5CD/l9L2luAh91Xr5XIGaxiAUrDPTrWNnWC5
AK/5+gP8/6wLApAaNgx43Q4PAl4a1z26i8jsvOvsiemw5i0h9CHGkM+yD8m6xqqE6mm1w+mf+Y6k
VSqBK1TfUmhkkF4JKpfOLTXKj3V1mCDFhDGUx2nc3snphdgBINneoT7/uJxnH7IDg0/sGAC/8Drz
DOXWEmdPs1CdCnjnkmIlaP+TZUFLg/WLVzW4y+PHdRzW2Wo+GZ4MtZyHIXlH7r6KbgtPVeeiC/f6
E5FQ7yzXZdfL8a76Oz69rjNzauon4PL/rquTsvSm5MbVdNeecHNqO/mvHlgVYyJYCeT2vAUuwiNE
bZN3awR+HxhndN6VFANYB491oEpQGjB+6jxnGvU/67AiKfF6/nxmdxdWDokS/gwDjeAbPH6ijGzL
pvl6Hd3J2p0U/Q+Dav7RLCAfRX8nMzwI8l7zUW/eQz7+MhnuGAh8wl5Rjb5VRSwLJcVmKVCYevt/
KdxLB6v45iei9oXumDQNSJR9baC605x75XiSlePlgPru1M4z3kQz2l7jyct8hRG4lQjss5C4ajIM
LxXWB3ofxn/RQx7PRrfzeUS7MWUU8DVp5aWkj+q5n2GlxZ2Ci/rjp0n3tyibwfwQ6ugw1wYicEhb
3aNBlIpKGJn4Jl3glEDCF6ZYQT3Cby+IuFh/0cCV1rP5yiY14+wmMf9dHPzDx4s7rmAxb3frA8gN
nAryaTUdgNqg6IubwHeBQ18ymDyjZMprtM4UuxnjtnT6DJpxstRyC1znrLDF5Dc9NQWwZacLEJTL
0afr9cDlGEkrFH4hoRvd5eN19xDbgXfG+1B62q2xr5Y0YNg0D05DXKimsJgQbVJdvcQ9OthewSyV
wNIgKPyJ2H1xM8r5TlN6fvxlnXXN8ftGWQNfBWENEkuG4fVm77fj9o/ZYv5l22zxyiHzwis5on9x
Lx1Q+hLV1QeCyadjO/7L037Suv6jIA5loE8GRqU37I4NLha9fLtZJATuBS8bxgqXDNOqYHMja0gc
ilhDgAPBkXjeMq1cJahEPTD6vx3RE0aogZY8vRHDJLruRny4rs4piefDmFF8+1Pu5SmxZbJcI3kE
sQmEYl5ytmbkBp0iZT2C7pu2RyODATnf4VpPuYWfpD0zbzGR4OvRY0gPDnTeAOUS/5re5rMjt5iM
BDEcbfoBihnFoJd70CKDqtVx9Vu9ZvoG0gsdgFEIvbePVjKCKVhGKuxdHqpXBTY2shWCRiOjaPwJ
6f0l9BLWn+xgLGUBLzvnNB3OyqpgGNpJn70iP4F6Z9NVSOMeajFXkUyhv6r8dVs2IaGver/9BL3I
V3L2ygYJ8KBMLRzeO3t9MZ1vmnHJBQePIptTLD6QGMuOdasHfcccBJi2nYw+i5/gpL1kXD3msFqm
eUs8vZ0uxgdsdmiEILrCsbWztjqrdpWDs4NjSXlkC/U4j6gt3CrBrAt9kjYNbK3PYV1AU21UfFZB
YgEk0NfrX5vpdPk9wuFAmq1FzqCDAFS9itG023E/kHb0LHaMkwmBk+BKx/MYG+73qrxz+zQuSvfY
uuYP/ES5eCGzw14OlHfMMwNj7KwqxbUn3e1W2/AmVfcrkLpXS5yw8fJzaL5isimUu8GqDZvfD2bC
9zawPxHljeKdHQYXnqkOLgtTk+66ZrAwY6bohKtdeFxv7pxBDcti8dkhQRnToKReySMtC7qWdP+c
YmXV0Mxoaqf/BCah9ZcN2PbkGnG47h9k5xWZG17Se6hgZOfCJMuGDpZYGTRosTIpYYFNvMITR5uV
EtcucRKpdCdHNJzpyUn/91selnNG1xinbm7GDurZtPt1jg0smiAWtZrvbuN+FYZQ1rvF7XTV/zUI
KOk3a6fuCwxyHH06AffElOwjXOdzXtryD9fVxa+L7aRqD5iJ4QdIVNcomn6B5YwvUb2QjhBi717V
HIGvSQ8d8D1CDIHzn9UMJDaDvsNXsDY/Sx8Wvc2yQh0bwmk1n7/dFwfGADO5VfIXTXp106IQgrFW
+lr8WM8s93ibomY4ztcvjrvs/ZV3eCGkUu9xOcv0otTvIBDQhFajJQ27kxEUN2BeUPYdCBMIEIMj
JVroEOLpn2j45b4KHMjIUVInFw1Tm39grEJVMMIYBx4TE92Rs3ZSLq4fEEtCYqCl2/YutxC+4aGU
WNXNqj8Oyw3nkRLQS5dGrudxEc1fjIrhbW9L0RCTXTiR4cozuxC8kClSrqSjNMGYptuFwLVkmc4W
ZAJjejIaJ6vl/i4/0jui5PZ3UcGDsaR8RnnUQm29546qmaohCV9Z14V3KYUfeTUaBEClzrriBJJQ
W2+hGYYJOlzZY2hTYNRveTrvw4gNWiAtLytaH37Ptg4ZbyFm2h5rd7i/NExnIeibcP1Epnoh88/i
IOaj9chj6xR5vXiZJbu+PkdmqowccFVZREzl1pZgs8QeNF9Nvsmpsa6rY/wtzOwpqesp5ciV53X+
HoU7sBwEPBrzqfO8Ckb/VdN5sQ19Oi1o8u882wSLW9vdCrPszUVT0gh6oe5/NTH37myoYf6WA/eP
1jUimUdCkpE3P05zqm1UDDa9TRQMu+1ymdEHineLF+gUzjc1vLJV1WxJPfuSr6d/OIunHK9ud+W3
5oCN03V1ixnM47sxwftYYwVMXjKE3J1lldWGESGzXlA8q4MIo14S3OwgWaEOLPPxTYvDhlEjKDJR
Et1fk5thWz7TvLbe9+62uFidEgzq9qnWUu63a3BIOIbd9dKPG5GPIYpNuuBquit2g90yHWEEzH7b
KBWlOrr3Cgm8QZSO4f0OB+2LdlhErwMBzMHPqnxuAqN5Q1xmNmG74D0glztNM+QFbPspo5wWRyaG
zpADJL/YDaCkuJvW048NPMtqE/1dF0wRjyOSKFwzgtuQ577JrGz0WgBZiY/j47um2FRve2smfl3Z
S+flYYKI6sdD6N6F8fqwHU0W83HAAqxsQiMQizExCx2H8h0PB764/LAkwUfWJtD3Xnk+630Le70P
MwZq9HU44MJdDdMK7cWIkBCLXT3eVPE22RZVb1wGWzbT5qBn0Lw3wb0ioaa3l+ZlbWcqx6fABv6p
AUTTgKlN/6hfwKJIuFBEYs/Etf14UcUAAxnu8hJZI0IzAoPedgZ4tVsJrBbXJRplm9kkImtoaDBV
y76eEVTWS3HV1+EC6yVBJTQEmIfiq3t9Z11F1TDmeduE7HQ6WN9hfct4aC5rXPmng9H7KslfRiuU
rbQNQoDAcMypXk4PcjiXOETMSOBmARaxA5gniDy94c58AU3omY3GYEHyQlSvXlIPstWiWZMGT+eT
u7JgStLmLTS1F+41l5mtwJ9y4B0SV/160KB/1cyx5FElcf02b6s3kpHbovlonD0myw+KsOIN505K
wfW6LbzLTpTQwQFiHY491JWdqMZVOlxm+2rB88JDDN12sBBlSrfvGnEaOj3M24EonC3UTuZ/lOP9
r+iwmAuEl3iga8HI0JTCDWoKEkR8e+p+ZizeF3fxmOBoR2ETw8dkrqG1gr313bNhtHx55R14cZ39
TDgJRoiEgKu6VuPH5FgO00lz8maMMnrXegcy0Tkq+IzBkPJuTXBOVu0kKJJQcI65R1OlQN+bwehm
Yr0dD6/VpuMLwYmEmFuOtIUaIupkBEx82k16m2J0h4MZxCdKU0UGP77zIRp8RkjAB76fdAUn8QCf
MwUFy8Ht6TsfllsUMtPXy/0tX8gCUBEoDijpquC8+f2zH4KK4KQY+CEaOMkFwkS47BUBHXnA6fsP
bcBDwcDx3/xbHpQBmxo4/dXx3yfdwH//yS82B8CI5zU/Gw0yFAR8P6kFqv0tqgD+lfDPZ2QAfg6/
wmc+8P3h10kw8PQmuaDrI+M37Rkh5oGK0Ym8IF/TyXafDwPLG2rLm3YX/2KVxCSGP6Wi6D2nQYDy
ynwMdwUgc8NNYFZULo6/O+Vb/MubQ411vsGQMoffovp4xv9M47DW0WdXW2+nHQSjcUCiQIA4jOgl
ZG+uC1pxTrpwAoa4cQXO7IhhjY+jULUbbIfJfB0HMzq2T2CUIVOJPiNn4UuF84/txd46fWXx54cb
SpCSvVMOFjfsqJMo5bS1TmIVPp+2VvY7H398scX8Uz+kKey4m3z/zF8IX+w5Pmy+IU/hj7LL+MD2
47OibnbQFpcWjJ3c2Xzx97Lb+YA2xn/VNMC21/ctzl912uin9Z2+8wdOKzt98HPrAvmbTr/uMSj9
ix9+YCmnXwxre3QiTmv6cSj4UK7BZzwDfOB71IMQFqQ1p+9sf36bw8HvnQ4K3zk2OC8gX1Nxc/ri
zz38EI7S/TfOz3Jz6/nhkPw4QidhzekIcVR67bO/PViDl9Xac/b/ODvT5raN7Ot/oaAKJPa3pBbL
luLY8Zo3KI89bhAAAWJfPv3/d1pxHovWI81MVeJ4iwQC6O57zz3L/QLiL90vIH7C6rn/5f1PYnzI
uA1/6S/av3W/uu5/9IY7/pwfeVPWv3Qh0Iz4D/+wdLkaljHXq9/954L4yfoXP/DVfv7x/pd8F35T
38uuan7z/pv+85Mf18J/7y+B788f8nOugn+eXvWPzIZgXG0ZDIlGgiHZWWnjhW1XbrKueF2va7e3
2ZgWdjPASdn4yQ04opgKyi9BoK4fCaOGbYgsWi4DXk8BAbgrfHp1nvXY12H78OCiEKQaxMGGf/1f
EKXW8479VBNKRpZU3mw+Vu2nYSE3BfaByfHDjSFz+ymOHx2GJYp3MCei2CT07gbmmHH2njrio7uR
3BCBH6XKSys7nEEO4TBXiOz3ebH+G4tCLLmem7w9MoGFbAdLE3CASG9s3h5uO94UNts5bbl+oDo5
S5qVnA8C4sQH/GG4LuNVqWCFjlHp3VgDGFg57jLyrsmkHAIKT+ad7KyriSWZgycoOlWJCppnyh/z
+fLyHMIGmaJg4MoBZRnXAAY9vPoqw8Xez1KONY77biAxBeCzoxSyk9iG2TH+llL9WG7wGH0zeOdh
cWAbO/zjKkYX/wkdxbIBf3otdGHKKqZSgAwDXn9+W4eUs2eIuzsNXK0PgApX+YzGDS9EneO0g6LS
ItvkKtpxrEOrA4wlCZO06hrsFNv0myX9bGnKRHyLUZSY8G/LJ+uHxgjKHCnVTAa8i0OGeK0yOfAp
mgsm4dIyWDQTWze5BqoRkWZdk3M9LvFfPeBY18dSWXaCUbh8eR7qOR+Y398Rj9Mb6yyEDpYS81OV
7VBhN27dpbhu44qgcWRBqJdbHsudpLhqw+XUiYPnpVWS/h3n/Y9NC0i6EhIUX6oGTwCjkw97m0f+
bCdug93Pn58ESVDhGQAiKn34YjmnuNm2QXp4I6e8mFmSzJysEwrXKgqWRoIG95NipjpGIiYP7GkC
5RZpmtJDHBQ9MFMgfmZUp7mx/p9/bKChS8m/ajryZJUsaokq5LsKFhdcD6r5ToQaP4Y+qhG84k9G
nLTta/tjdIXC+WU9g9NhRachgyohs1F8GfxsRRyRAKsSWbQXSWuUFqT2U6v9ea6+bZUe3jacTuFh
k4QIUf8XPK9qISeOqcdD3mQUB2l5IBEUA4IipIrfriWcd8icHam3sjsqMpwSsKH2Lqa2fJcTPkOb
x+2I1vib62UbTJJovdaQSV3ejfsiwkfeOazDdb5m0YU5yCZTcjg0vU6d9q9mb9lhn+ztzaYoruo4
yfbuQbn2M0TMWTLFvsre4ESBitldy8spypZ903f5bjn1PrYldfnZj0k2GcPZvRxrP74p3Ka8VekX
hSjiAOnTi4jR3DO4nvXSfOq+nbUVREYwE0/yFEcjWrcNMmtfgRdFi+2Z2lFRRsfN9t/B1N5qil8c
mv7m1KbebsChZ5qr11XERAcGieSgotfJeTeSlkm2ao5h7yZvRoiI2Pgts994Xb9osNgeaRhRreol
1ZYU96gmE84Ar8es/0Q2Yr5+EUAW63OjTi6YSMat4ekwgZ+cxb3q6i67ltmEZJ+dqf6oN6I8KwpA
3iX9/MXU+O2CgsiwWo4s3RB9c2vk4VLOYan1bRN0f5wCQ4Df8at4SAqawYMVIRGqcneSIF+/w2xZ
A8g2ZJyMzYlE5fdeU9idoKa1TrmofaN5+FeW9WaH7+5beQbKqcb1+H6md+Jd7M1ftEXmp+SbZpgt
B/HTRcu5Qz67nbX8ZdSE2SzBoGe4x+rn5SY/kkYXtyB4/iGnyyvIF9g1fmcu0VR+JAV7xViE7U8E
Z29kENa2vKxdzO3Fe3TnwdfdFzMpQzgwAuLNMFJN4F91BwgJ4/Z714fBn4UT464deKT1ZtVF0fun
PcP7L37au5fxiQ9cR/oquCd1KTexJpkOSiHnXuzrbrD/e8tCVcU0dbdOUPVkJtqyDXssnm6av9Td
8esGLd8uDQMsiGW6FcO1riIFQUv/+PSNs8Pd85VAojN82y2yBEqThxvvWjVOX3bO4Y2OwamMCD3o
w2s7DqOpk2jCwtwaBMDnVLCOcgImsAlZR2koLMt6+2H1puSZQnax1EQnVPj4K3nLXV72Hz3In//T
lQcwYzW2ZhJ0fuWZOzRBvGJdSs0T0UlGQG519pdwcHe8V2YqjQyzirc1AmK961okdp/u4291QIYo
sxf5FWqxqGTvwnsYLGe2JR70fz8bsq8qEDkMIYQNOCic0SbyNPXyrm+KO3WcMq9SDeXPDLipDIQY
ueDJIsuOqdn3h+WtOmRxFlUsSKFyaPAvLrObp+/nI7UdplQ/XddZbbd2Xelum/h4p7NKM9Giwrc5
5AUQ1YrVbytSunixTZAzYKoJBZX7dj+zQmcht45nuWrncOH9/YLyRyFDeuwvQ4U1nZfNjKvOG5l9
1RGbXCDBINcz8WyL5f00iJWjITcDvc6XyN/5LJBa1v4S8+tBCzAsOkoukXnBw94qPHTMaA3kWvb0
rTxHYe0l00BRhwKvYRx09oi9ZS3LBirtrbSHctelcP9ktgd87LH4MjDLLXsb3URMUPUPZoWrtCrX
ZgwzJ5gCmfQv4xunxjkLhPF5p5vzZuSX6zx75FG3cQ75Oq04nGJ5LVITFZX8XFWFSUb346ByJSNQ
vqvlEtxTA+MjE8IJshIXW5MQZRuVvzkP0i1ZxTOVm9TFzxPQLep6vnFR8lCpMxggqfxs+VdBNhZZ
1U93BVZIL90TFpV+s/0ugnexFJQrzXEBgF0qoq3lv5+ddnE3fXInHJZrn13C4ORU18f8T9/ZuCif
jsVVtTWHvdOKI5Gm5oIMBvNeOrJVrhdN+JagJHMxBWN7W9TJidqTU2GkiupctZplcuVWEXD6cfZu
baexUQg4vehl0SKrr3T+xpRAZtzGN7bOFP3C7zm844ZX0z2wzRJKzQ861Iv1e5eS+S5IFs5wRVtb
ElqNAePeGzceNRVfyz3h/jI16/fVpUSQ2nySaZZnPk6V+Stew3AvzaC/UGZ1JyZWBRGrezXqTsqR
4ubxt+rIuMLDTqtqcIyqi6Lar4fQv5oXQXfD/KcNHDVTGV/WFSeQvy06Zh6CPcKKALAmSPbeTB3p
DU1z8cxS0vlz9pjB7mg6oXirXz4bFmAIfRyKGeZFNxNyQ9SARsJ1TEvjt9hFEVYhircmGapzCqgI
sj5y8uwmO/3pR+zwW912XhH5tamylKCqwuRh53B2eFMMIefZ+f/5zEAr6+fLPufGVbHTj0c8WG7r
AXeruKZkdvP0tPcbPbiixhbRuC5UCSx2uyD5VtcNt75JymvTpOErP0EvVMegGMWWSWOJDgyaO3GU
KR4s2I5h05Jg6mU2h+LCaSnboGt5ez/3cMwaOFFKIIEp23yPE2ImGv6cOuRdAcdrV69OhswLGXEc
UydueOFN5/5xdOPyKu9xratbv7zkJfGx+o0meLUyvdCLIy1Y3TV8moDycwi264ttse1hsVGSFk3b
UyUnh1fTqYPCfHQLtt+8uChWCuZunD4VAwuvW/kOboa9E1pwlgsTc9IZmgv7XhEtyfdz2QT5ityl
lRopj/joxRyaCzNjL5wQEJm7x4jEX4xOigb7N1qED6aj/MJdt2P8UrGYQjBaN2Td4VHEdfi8tC6z
lr1fR2bndXxxTL5CWGtcjX86fs1z1k6LwOEyGoLTXTuTl1Qg6PNki8FRiOb6dCzfTpimXaym7JHU
8jBAaYor46pdFOHYpZh0S26UWxfuBQSUcO/E5C14KxWhMxySqzWOv3kRd6vdLMW+SjWyOrQNjp6Q
/bHQA0Acmxfrxp8uq4THpCl9gS/orj1wtdu6Lvcu9hd79C0bXOLp6KLN7N2syaZ72yb5ihXh8sUw
OyfjwZsun16J54k09680WoZkyxzmV5JZ1MwT3xzkImrHz5mpuMMcGCfabx8rdWQgk4cRDUzBJciu
0tN0iazRJVqHjUvUfPXY0rVimIdnTs92J/JGC2FOXZEKXUrRD+J8aT0q9UYHkFJuWnjo+u/zmYyP
Vb+4vKF6lQAfytVZ2zAets5ynMCoZNyoFFsLDJU5K02RNBQVVp6r/2Z4aQEbTBtMUisEEiXR0uEh
ezU4zpWqoOhIDyHnhapckEUMdmjhhM7nasb9MnkOSHysXGPEGwQ4EMFLgXP+sPx1piYqzJRtb3VA
iWI0OXgIKOakiGS0y+JCYgI7XibNcv3wt/fueTqXNWyRG/7zJhbncxW9JnRgMIzwNaBcO7epXP1p
8bqicu991xFrxGCWpgF0UGirgC5hh5IQqY4TX0v1ekeHqcRW+XYry0KaQPEpfPgz0sH7BTU6dbHG
/H4FAQj+QUGTB0q5m/v2T2stASz8BlbwW4EzEtR4M86wlHnSHVXb9MPTC+KcHm4/Kbiay2MI4SUE
50dTN2dJs3RUeZCpREwoakheOVu9CdCa83ZLuKUWSmIp1zj7iaS/GrXbRERHHSAMPgJokeZhDhXJ
gBFzMcZJKIUUalEH7D0+QLoof0qmUFiTVRCL/mdjUwy4ni20RPD2ceh3AJtgmSZH/7rOMgKJ4A4z
p5WlivRrdURlUOFqiuHwHo8Rdy/Ee2yrr5LJPg92P/qOBgRaiz8VcIPOmkvPa+as3J5Od1aMjz2D
mGZ6R6VmE1dWXnbSBmoDFeHdKjb05GhBFHn6wzr86Sf32LLHZQWhBl0YZLjkbO3kPiBtOMXbW7U6
4v0o3kk+ylr1ZsMDQsQUzP6+Hb0tKYAcfP29wFyoiAyNU4fgWD+9tl6KB3y2GNTnGIWI3Os5nLXA
CM9TESy5+KwawvCMf8gDYns9369AH4sNdRsANhcu0NoNOV4NyUtWpgpLTqKdqSy/WqvUtPzawibQ
E9bi+w/IObpT5xfEJIbykCeMu/3ZnUTBOLdF4DIxpYMgXvlKLit6whq1S75hc0RY9DKv0NRCXHtZ
u0oDoHg17Y4r8oinnzBbzi8XhlJMLpQIPqkfrXj/J/g7CkayDY7b/s6fJu82zsB9uhUEyO8dbz/m
HMmaCcT1pr+gYE5edhk/81YB++CctpLSKrSn7NEzHyIvrkEs8ZeLjiqjHFszJ3tTbLp9t9INdMtw
uizy4NXaJwZBK0d/UUoT2zvk+RTp9k07USI4JYf6IpDq6A/XrstZU2C+d600LKWNmboI9kVOmRRw
ue4CIllHEuSxjWovcY91w1CVwq8ce3oazM73dt61lljZKfQLN4kKqTDlQZUTs9Vxrr0wUf21i6ig
uwE+hIdkZebPTdQthMzGHlSqKKHMo3wYpuG6WMGu/LD86g/A2rHLWd44nwmpZup4QqICedxJKEI5
3AuM6NmHstisO3jovxfmQO01z1/yFaLMgUKFJtPdT5HT4OlFHVevVGj+iWbCbTWDWyjPC790L+KA
ToY/4MtuKRyUEKXD1neOtd3Vx/IUXwp3qI8NKheG99fdkS/tr/QxeF9me9uOmGLiMxs2N78A7yna
BsPv8U1etXtEmZtLd8vQ7zTT8VGA7d1B5WZPn6aYo/ueu6NUKzqz3eEYTeV84st3IZM6P6Qjj8o4
3OfRIeI4k2da6PkgYsIRM+Baeqc/6m5ML6o+KK/zIT4oC5x3I+azxQe5BdZUjkVEHF+9yav9lFOb
rlv+/9pH9MFu3jXclfh4yq7Hk+8R8StTONSgTy8Qa07xcOFuZUGewLfltP7VwcWbD/VY0Vepxa9T
54PSGYT6xIRidAVvZWyiG9tlxDj8Vxv/LgjWCyvFY2gGf+gdU8mXUjX5Ul922/ibuo2iR/0AD0u+
5f6BmrZmIumnlPOhPi2VFnNijVcECLfBMO9yJjoRSr4KcZSh6D14u7FVe4YRCyXy7WaOPnsRAwJt
YZ77HMXo3GiEY5yBIUJNfNMoDrgXDwspmOnVsd8UcqdlKCIkfZNvcY7HENNONZUhimGyppqaedvq
nt7znYl5HXxyTn6EPcmOeCS8fUVF9/TTuh+snj8uhq4AtDFO1ME5obwd5rbfHoeVUNCuufDDzCWJ
nR2rC7z1W7FZE2prEBD8dE97evRlXx9p4+plrd+gMprexyWEuqhlAF6XB7R1ef47L2xJv5S3V+bo
dvt4S05Y3RcTI1SatynJnS/IZqt/29qtgAr9snaq4kqJGhYQGE9zejGdCNLxnZAdxGPXmSK+q7s5
9Yw1zAStll2vG+aZoJkp+FD0XgMm3tAWToeFhz1zhfVX5+B0lyQKVTuS5K55W+er0YPsKkt812UQ
FSX0Y2vI6pnmkd8PGzpMhpjg7IfqpmOas+98zsJ1ixEuLRfJbixo5h0dlvk0i0WNxWLRcX8Wr3gT
bod/+3WQfZSNdx6w9MiPhaPbcBVFxLnd1XydKVgalCF8JuvkMtMnTxNv5dSRE2qcqSZsHljmwC7v
hiRsFiXihzZjp235YlXony4THH1hltHNmYntGvUy2SjL5N1MMzsMuzFDHAdSxZadOK4Pw/fJ8EaZ
ovqqYaY7CGI1XEoMYRLH+hM/VGH8qSuWL30HwtW6LgeLR42nQcKWvtJU7NIhO6087eORncO4HD6k
L6YXsY+fZDGBQ2XB6ymd3V198Mrr2GDgdWzrVwY7hz2Bqx8mfOhsj4/WlpOuOLQukDkHGe3GvOtg
kMPK7PnEAxt8fjRX6MSTK+sdW0gRPHnpB3cVYpHQ5Jkw5JD0kGep72P7AAOpwI/cgj9koM4vydi7
7HyQJO4hr8cYd5dumW+hDXF6tAMdPI8lZHhCmcuj+g4t8bSPpmNz7ZNgdgkD971nwFadnMaefIJQ
ZGANJfn7LvTfOGrcCxRbTCFhKNQdj7Lr7Adg9+mYTgAb0WFUGgxjshPjPcITCz+DJzMG8tIYsqyO
isAJL9RSyIzUXbl8KAfNdVwf51uqm+a6G8zhsivZvn1ia1/Z/cHLmMtCUF1edgOAWR1xp2NSIC9o
5L3Xvs/Z0vdLtsu68NtksP7rQrdcd1PMo5EadErr5QYoguBWQNCrug1l+ppnb+qCY9QURfIyPvTt
p9NUuF/HdowAJefhuoaw+qc/afCapEjzB+ZUtQtRx5Bfmif63Nh77b0umS5Cv1t3c1l8ZAQFqraw
xvN5LvYxqdJr0Yz70YEE7jRYdp20Tgyf6N6llI1uh8c3EBu1iXviTKPqaK4LH8gCUDuEDyGQ0GFF
uoNjGD0TLxgbvqTwzSLrwVXC6n239tSNYcX/rnmboaeirALbH0iyVS5jdurwFqRkmkoMlUb+uCtR
KE7V1+Kg9ZFQI7knviwDcN6/vuGywnR91bnylqSe3scLr9IaCco6rnScWwzv69OpIaMKzKI81Eyv
gZfoueLLbqGzNxCpoeQJVmp5gQuPsOyaZLFrAR3ege3FCeB/DCQK+jnrumuSb3jVfzAlvxjzlReR
ea9N98yRBXrioFRcV33osExsUi6wdF+A5IEvrVxqjRLALBXrotp6r92yia/jiYfGu3hQuBGfgwyC
q2JN4t+zo7O+bo/r8rVu5p5iYYiaf03bMCO/N2Hua46b/fYIFOvikgx8pXc3H5o/Tb9pzD5qygMA
W1lctSpFHBf4a1OPL6KZTOFtmX+SsNo/ABD67co1sSWtJ7e/qGNuhquIeQKikn3uAZ87OCyNKSMZ
QZirA8BHWbi8dBPqvKphPXH5+EeteEUVTMQFlRc9b8N07D1iWdrybRRlzVVwTFxmtsH2DaMcnr2J
GIaayVlfQPrpUEbPOIhnqf8CB1ZqxxUUbkqj5HA/XXYd720dUksVBv8+j4q09lUM1vxqSTolApZ/
TNUGaLVO5VSMq3vDFteWlbmKGtZiK/9nt6WT4iN8pphOuKcE5rm8klEOEu5n7I3jDA7IzQGANXJZ
tsXsgfJt9oJvaCe7/TgJBC9YKDWBPiM4tMUOo5RXszK0mZsS1+Cd/UIem8WeRZgZltA2PWKFn1dU
1zEl9pbuBCoKVpBb1ameci+RnO6m3NHsggmd0E/TjfmdM5NlRegM8E4MjroaxktzxUsM8+K6q8b6
PfUzb+Rs/qo2dXw5NbzXbCLezVizR9rjD95YTReupaNAsg3edEyhr8N5u15MMwc6+yre6H7FFmeS
7gD+mPrvitql/SCtuc8v/JYeKxpH78bzhvoV4e8HhAfcWW89LTd83vxTNiybi423Ni8LQ91CFbOa
fVtwwJjT5nuRrnyx0RsdYjHq7srM5bI/pPVw2VJrXwHdpa/5gLQ1oBQslsL76mDCAD9n612XSz/t
jnx8LNc5bNuF15q2v4UBAC7nhsqzpiIa044nnJly/VdyDP0/nE5fIK0SigT+YPW68jY6Tt3C0ibp
M2Wl5Sd9vYGLXE8+23IbcYa2MZvjb+0pbJuF5vIWGWl0MTrsHOJO/Vb1URNs0my6NbiE8aIObFcZ
oFDesktavPe39uDTkxza4dZP0g9+RStTH9iItgdqM/wPvJGdtSV2ZTdOWX9praD9af3+Wxt422Jo
1xEnPvbieuUjMKuvxZtprqsgSb9EHkXIb9XQsKF59XhLzlW1K5ckfZEzpIGnAmFpMv1lHXFPxCVs
4kP3vXFTUPitTp2lWFAvsDsV0AEuDNAOf40bpDU+rYpe3VDQ1cHmu+0OagJmyCHg9+28QpoR0nXC
j5EGB21AaeRA67+oM4I4PTgVXhrWu3U9Fq/boRqglfAp23BTvkAAcbj/H0bNzeKk2N6RL5yQFcN5
kpn5tkrm8dVvI5V47Zen6TZp6uN+bOJkV24wq89MUD0zfrJo5XndTegZMB9B7PgJnE1Iq+bIMIFX
CA8PRE9qAmNyUdUeKQykhefupOmHHN6f+BOSgsuqXbweH29HhNGv1ClJgioWN4xUYSL17H63qB7m
hPb3EB/bITZClrjh7e2YA4p2IessKZEVsGRFmQeYAfhpsrA/xWSnWcsbxsxCpeqBuE4AnwnHbsno
CgPwB8lP3ENrghKAUCHsEENUUjpN6usDJ77NKkihjOIuhdzsc+Qopwbc0UDw4QqloHoev7bS3F/u
rM+wUTRjNB5nbVe7Kfp0s83dN2aAboC+3y+5YcQdW9mPA3+drAtF/lp6BHCX68zWYEPsRcvkW7ix
XKuTxi9EL1EmqT6YCFhgP68UP2ZRfLBu8anUrloulfgrHkgxjjHyi6wP6QchUkKNBTFrJcohQmZv
XQ/chym9VrabqIfHF2mCFZyafL/VEfu3mkHGA+po5YUoTynxRgomvVnJJhLeRAuFsaRVrUm+VTxR
PaE1RUib0PZ4/nMMhHMSt5raEO8En16RQKbNOVE3Yml2y7JsbkWBJVT8RZHn36xwm/pF0XeSaOCV
cbUu3vsfmV2SZSB0+sPSI2D4WLsX/CiebmYfQYVpYlGHEg8D3wh47mHDXRVuVE/uWr/TtYkGp1i+
6YQbvSxfNoAKE7Yo+G9YLtoRcwBeYfn6aFqu9HiJyv8DNoQ4wg/fSA+CyTbBNlHr/ZfYQCzVssFb
QKtz7XJg8fexC4jnsERV4SexF46J6KFx9+xCNriwa+8OQ3vnb6BJigkmqrYru/Bt/0n2gIrdIueq
AjiCwtGzmbYj5bfTJy/EAq4wLxWX5b/XCPMK+BC7EKB7rosZyjkCuiZBZ8b+4LwRNdEM0GFR7oh3
UrOo6wykx9B4+pggaCwnHvzP5mi5FKmCZCjyn0EzzhWdujJ2UsBqnFCkLDobCzhO4SyHJA+RdJcc
SOG1JfoSYyx36fo4AiQf8DDE0fMIL3fJ3zE9fa3BhhzbtH8pMO+/fin9ABib77RBII9x28OX0sua
JhnSISDQjk1Ygk62I7fFkttu2mwpbIMap8UkKGKm/x7Q/Z32VSs0BZGP2BmE7T59XTYQ8OFLyXUB
sMMU86INavSH11WFC5yszsn/OYBUH4iqLrGplD7Ka3HXI64e/JoULbFd4OO+kzPqhIu0grIFvru9
Uln7vWUyi4+K1NAfHQKN4aYzcbXMuHV8jxPivZkW2qzYcBjFsINVJ9QNrN4THxoDd1H6K1Dp1roN
knHcU9uAYYB2I0YXLTTCBUW3Q0wia0odQ6YDG2Tz8ymwKJufvlGP0MT8IIJ1gfEpwgRe/Yc3Kp+q
/EgXUL2dOgA7JhETHeEOjthLSXNtrKKGTkn6EubsewEkIsumx/immQH9GTqp8dFWM+X02Er+ZOwr
O6CVAZzCpJ++4Ee2QZ9rJamN0oI6xlLif5pQ5EXi1v2pm+8wVqj23cgUymFfFpVIsxNgR2Yn1U5W
/9bxg5Gf4GWbpzqs38W01Lz/+bHdY7eSKwu3bgSdlrPj7Gj25rZaJ4C0O7mjuFtyfYmSR73MWUxq
Azyal9aKZBw+Zcvhzzb24W/EL5QqUQxYt7ochdb6Y35vvRlQQiuUQwamzjhdPG+dYvl0Z4skhEvJ
+uWayQGXaOinW+ksjI6n6OC/0YmiSawab6lSN0P+opVcGGcqZZ1oMWuTiQ8bUCWCIXWbNTCvneHP
qW9v6rX93e0/i+eqGqCO+FxsONPCWT8tzKLBUrXiGPuAe7oc3ioP1OZKByUWA5s9/Xv0TSplcLz3
Ki10CJyc5QW2PH94GleMtX7Q2a8hoYigOmpGfamUdsVxPq/cXelr8xF4HlN6iZ0jysmccfF45E7+
Rzbljz76RGRLj6IXJ5qzVeQtfR/P0QT4BonXJIimoFzFIEGyNjMdCwmj1m5DGUqdP2FoLM3FhNhI
EejaGuXEVMQgF9aYFL5zhCEasB2s72T5ohrt6WX0iAQCUzu4lkSysP5RQzx89tE2hR8XdStG6sjE
LXybflOqalzB9pOEHB80cSE0UJJfVJydXps+huAD7Rr3bY0wOpTcIEyfVFC76B9MJHbVoAdP0Ug9
J/WqLFfpXffymJ7walF8isoR7axyyrOe/IoSZ1WuLsUzZiURkag1f09qUhmzgbi9yLllOaQ1+S1J
xTZiYfrc5nImk9MRi6cD5pMkOFALemd6qDyIDY5/6XJnSPqpQ17JI44a8fCip+k0EzUhEj5rNZ8K
3Rrfl93xL69dX66wvNXWYGb4x9NP6rF3i9hS8o63GEHB5Tt7Um1EBx4FzvLGXZAGw5WwygqOMw2V
tBitJglDUWtnfOJJKQ4UXb3EZNKfqxyQwYqOXQlsVBJEmCLJOCPHz+3p631kMORHvFi0KBta7eg8
YN4rT95I1PDmbq1Ou6BxLuQl1y0peEtxacsCjlkdsXqr1vTT6JavpIiMO9lOEk9JxyXbNntIPusx
+wgfi8vDJIekDvyPkL49fPHbsBhNNICT6xF3R6onGCZFxOVlmi73oCU+sdBmneBe0VpL6AQP8bN6
GkU9TyssaYQKUzpeTDU9ToIVMw4QkeYG4/Frh7BNr6vEnFJ94SQBv+k+EiOX3JC+6+k7bm2YH+7j
vBkYsVCCM5PDmeDhR6q8cOzHNUHFd6rNleszsTFlwRyqY137DvPyAvL+RQfBYZdPJ2ff+/FffiDs
oYcRWsCKJQ2E+ujI4DbuNRyekg9rls4A7DX6u6hieAZAV2/Zf5GKfAJRfhcfGBa7q7MYsuMADE0O
Ygbakb3kVe5eVsSB7iwzOJpKc+WFgIsV88irCleane5O9Gx6zSP0BUo+2RpTzxB3cr4PV6sZOmoH
707VTD3xb4YmRU2SORzRqalyX4GMRawjzjoeXmNmiPMVaXhsddSnV8XC5zWoHuQ2y4Z9X+0r6hsf
LHV6dhiL5RoD8zftpr0O1vWlim4LJiTJB9OOb6zghy1uZlUi/ITN3Bxf9Y2DA4C0FroTwFg70XS0
YRRHKixYBtKyOiW3WC2O3U0AQDyUk0+/L490uQ/v0nmhkp2G4Ig31d0GTnSbgBfDUxeBSu4w2vc7
ghPy7fb1pv9DqgUpP2Rl9SNnKvKCtzINGRlWP31ptuQ4e5XFTsfmBJEyuWpnJUkwhPkmjE31+6Gn
KLCqJGY6JFrh3xhnIo9La9cd0s3OlekdzRkhKluJl3Og6pZZ2E7myutGY88Vdq/pKe5bKBwHVHxa
yBDrDNUO+K8wI8uAUJNSNDmwHXOjl2gDfThmwiGCfnk5cYhe2FyrLg0YZ0gSXSDRZdR74TugIS2R
dOKHZwSrMbhBGUBRf+RUzIHLp5FJFLNZGMIz7z13drv3M7+7xjQWjrm4EeCL684ZWRomhxMeN4cK
lsTme+4wv61qqp0Km/98QTeA48/eVOYjE9O3fsPQWbpgOxOUACo6MIvw0w/jCba0TQ6fAWLJ5T3u
fnMwZ6zGdj3+7leQAjwDKcU/wPl4+gF6avieeoBn7D5vU5d1G6+V9YfwI2oLSf80Z9bWP1GCER1o
XSNEIFNXJpTA9WEO2MwhWagA721ZaOQr2Gz5Hz7yxQaeBA2IWHxiEkg4pdJxBV6wFfKz8TP/n9cx
okTGYjeBNfpwZ23HQ+yajpUSD3lOZkDBaJQhNal1w/ii7VN3H2+YtPvrCUJPy3RmGhFFACG9V8lv
52r5giJT9YwmBIZHxHa0bH/3F5oU7UWx1I/6rGY7kx4iHb4o6FMPnl+kCCdqXIiv/aBvb12PF8LK
5fxFfhIrzKWYXK6LdBkuj96x3TN/YRAfCgdl0mlZR35T53hTc1bRPDojJ9pYALB3C2cD89YEVoNh
lmOYNuWc6ryNTMRBS9ML2Kjli4gp7JWapmlE4GDm1buOgxOSAJHj1I8KnHZH3nsZhbPf0xRivg8f
hc83JUwH/SP7nelhRXlSbLi83ZXLG9+2HDQOyP5uPfI9RF9++l18pFXUPvfP0zvXEzlOMnOJvo/s
nr4Wm0MrWJTzsEWlAG+168sjKaZskt0U7Hdmoj2TvJVC1Wq3YSZHz9GIHsHHH17Z2Yk95lnQpmVy
X4TwLnOrsB3tJgTmqniD6quPlZGcCXhPXkvYrWxPmd5alxK2aoF+XcXzkhSqdmk4N+HNtmEulrrm
UoV5DS9cAK4Ou3pLCcguzgDgK67L+87pP+XRcrm4/f5UNihRqytxhGNYJ+hlmE2nKFGF3tLRaUG6
HjXlAj8SHqLIO/UQfj10w+3Kn0ugHYE8myz9YBnqEr6rlV3hmqjIjJZ3QsslGpwC9mzubeTQ1WAI
+rzwbfMIlZqbi4uxrC1Zt78wk6osC4+rG+AtzXZ5H1NYThX6WXQLmARDrDcoPvzAfDQDr98UEaCh
dqtd2bSZMMHWYFJBr/p9ajkFNGwymLGqTGAI3Us7DFmB6f6I2YTjUkusd1EJljTJTSNGueKeWMZu
DCFIgX5TBuUN+rYAAYRfg52HA4fyOiJvY3/3U5Amq4SKFkY6bs3/mKPNhU6Dl0h8YGqvbIYG1sw0
a8xPwqeTHH9PiuqLO9Cfa3ZHhP3XwgiI18GE1SQ7EldvJ2RxyyCd8dqFX/M6wXc1mSq5vjldxpW0
MQEzdDNrfuz3LP+e4fe0MEUQggVExpUXMP4sFQBqDFcnGYWylcYtNeOEVv5VtnXG3eA78x5dFYPe
iuuvtuxidlF1x/6TWwHnI4vk+224sr5QW0+t1nAIqi/jQIIq5NPg74sxPtz4y+heRSSFXnTh/KUq
oONExw5WVEAEShpsl91ijjVdaH26zAMyTHF/vhwrxO/ewAAVVir5xCM7rlsz1Mhh3uwkMReDleYX
IsrMQ/fpMyiX+RTYtMDH0EOLcoic1Mc9JzrOj3GkcxXv5plLsaNgaxJ+mqK3zkIVKK4hO2/93sQ6
kZCmMMkLnztZf8XZea0FsyLVJmEwOutNq7lswz5twzu4Oq+0m9UuxDtY7XoMwkIgS96g2sDHoXz3
gzIvmXzs4AA98l/8shH28EKDf2oUpDNK5MMu5iCjqP77SRistJEEVAIGCIOwwnh39i5ksd4ZnqqZ
qDFQ1QNVI4eAvYclZpzz7qtK+1/28P/3qc97m2hp0ywqmHcJDhBGFZdk72LtKxEAsMYrTT1kNamp
h60MdPnADDKIk2ZNHP3/QAKjHfqXOuen69o+rAw4FpPEmWBtaw7nnqDcbHkiyH61UqGhv7IAsz1e
GEIWRJYw8hJMCqvuqpspb9gJlVimGB+nrr4yNGCk9bxt4K9Uc702fsTDiLne8zjZvD+tEz1fiJyX
3gOTBphOb6rEx0eaiB5NqJU+RIUMDZdjvsgPkMxIqAZgc2ldOzd8WR36N0k+ftHlK5zGOii7itRU
DzxiAAIELGNOSZLwo3hGsu4/+hFQfKtnR5Vqu76fcEryGRxvk8WlDXPyt2zQOuzspGHhZOT1Fsiq
+Yz0L9Jcy6JFSQO18rv4faUXWvelFrEEU1/45px3dPriRY/Y9s7smx5OQRxz8ohWzIR9UBJcSVUh
PYgAbulA3AUspQO7Y3Qs1FZ/ZoPcKGynLYwRTTitHQjBdlDJQcS72/9lWfx0S85ev3XrVgeE5Ueb
JCnLX/W44t0yQIM9qI/LAMPMXKVPfA9IqCEQQSZTNsIHVdaIEUY0xN+eubBHdykQ1UhqOp8x1cN1
4VVznU6HlZpLu5QiLvUcNE9wWZA+CcVytvOxPOTke81k6PL+eTC1nxEu2mxl0JKIMwrpBKvj2Rnv
o1cYx2iscHkBtD0DgKpjlhiSyBLMACi5UG8LT4MawHmwgSTToBAhM0IGjsKorYEjInjdvmLKL7uO
N8uL4VSReSlTDm7zM7dQt+iXrSXBngGkAiTDAoI/ve4jLNnTKYtj6xwe40DUtfetuTqkrlTeJa1x
CArDtqc5lHUnoTCTUElztVU4Bx0krMNnGfA2Y/Wpqztriaq8j+s1LE5EVmG4IuZgDju2HlSoUKce
m+PNYdi8mPHdyKcPAmsr2HW2kzcrUrsN50QXqlDyVImhbPLxG1KgnQ3QgSQq2oewQeaq9PbyhsIH
sUYOL/KHcXqUvAv1hc9S1bkQxntxFEQyV5dhPTVkUeaCJSuZxWfNm4LdSmu3CJBYgAbYFDUMDqpd
DmJvqz95iuBdcbNm7V6eESuZf9aNrUufOcofgUjZk396wmdHeTQco5OTTLHNk/KrGKwcsTt9cJFF
GGphv8DT/cdtCQGbHB/15omdInBRpBO9fV1+vAuX8eaZN/CxDZdRfkQ+XRgFGDI8XMTAWr1hkr3h
vGDvRHOoqX7hwRVnDq5BkHimMnPWMABv9NfC9v9RJ/xNNXh+Nm9LnPN3D/+3wA/gQgbueUPXlrWz
jsEABBCgczxp2OCyoSCk1UYvgaQwPzNiYaBNeSQo3XHTD72hTmViKTLShI2ZcLZ6MR/vwWis0dmR
4oliUeLlCJ6LjDNbU1wKq1WakrWipwo3S/aXjdLcUr3/40HSRLdz5r93jukgavaNvE79lppWx35t
vH93JrrqRsorn1C3lBI3aMI7Ycdq+2sfBgHWWPKl0+OtRmoBO7BnsSP6MC1zOGoF16pdPC0Jbrob
UqEqg9f0Ql35ewq/kcTunocbl19lm6ydSqOJCNaTRLWdK38WriJ6Tlj76L4QRyhjQO0wRDk/pIlx
6usMz5E3wtUHL6UXyDfeFZL8w96CbH5FAVcwQIR5MyEdpLuCpYx6xCWMTLDBKHiAuYp/gklUAR9g
FgQklzEtQCR28X+cndmS21aWtZ8IESBm3OaonJUqpZz2DcOWSiAGAiRm4On/b51sdSjBDNJ/X3RX
lUtlg8AZ9l57DUm9jf9sOvizcCxS0qtoLRih6Y8NoGsWrg7i+APcg3dL+p5v8eeSyKAqkPCm83Oz
7lcPZbIBAhEHG6utc7w8jJdgfAWI983QjBzGSt4aW4sQicT5vMZpi15w2lxNYJNnbriB5pruHTit
6+Gs73f2a2bVxec+LdPrIQSJ6WtamXpNoXx8W37gjuCD8RNIRR2HxeRyVm9l/WrYunao+O3vshFs
yD03DG+zmi0wJmZkat81CjJW1cxPxFCQlUtUoeACTF7vuk/rrmNRcVjitie6jTzua24WF+sXLfp9
vjlLG+dc20lyQ3nUaKR62lHWMEQWexoHJYytkQRjDL4ML8j6Ll5bjIOMf061gtJHa+Pt0cdUVfKH
CocGV3tSjPkqTIWMZ6yIWEDU8ORfzV/rwekxM/fm9bcqq+6r9fwklEPkJ5nxaciqW0DjdqrDF52k
ySr61HOfyrC7Z2Tdk+Bag5q4JbgW4WwZQKOwi90Fxk4nUO6Pzv93v3lxvmZ1GsEnIRRa4+IBKpe9
ZvZkggjQHEdwkz0GBVItI1V4tLewaPhOW+CTgBtLtr89LiXmckr9q7rdXp1YaR90Nz7ETdzBQlzH
PXdxybtB5c5QlKuHZg+vgkWgzCWds10+3eBhgdJ3vICSctG4jWkh5Rc0de418sn0bCCRVA+vkfCb
Lq9DS9+p99l8ctLhBnDLfBh9gDAHxJpVtYYt/8/av91sZl50/Fd94C9E8BCFqccOIpkiWhTNLv6S
wTZKbDBpKj7tHyo/mcjNzuo/2XDG//KuGuEAMbYTGmbaSQheOn63vX+frnHqwhDeEAyoSUJ+9PFH
PIAs2QM2HK/QI86D5zzgLZWrvLeqaPukRxS9M89Z/OjfKVmp/Xjswf+i3kzSdv71JXF5Po5+rV1N
1dWI/AuS3wFiyZDDgeHlshbwTWRY8L4ksIZVG0a7OTBhc3YMvBX5gE52iSUHAo+vSU5bltdyQ4yZ
Kc4htPzGxg0Inx4O5oiKlOkhIJMI2E1PEQtXNvG4BALe/yQFZPBlyBybNQ4m58n9Y8A5/UL4muG+
GxOVJmW1kN/Gqd9Reg4j9oORA7BjaEv2mlZQxG3owi7aASjWFoJ9RiaUChp1r+nnILAEz4ZNiEcS
Gpc9QLgNmeUiooDAhgL4Zo7hqpt/QLLhcQUElyUovEpeo+kaHP4hUco9ZnZuM/E+wgrdg90wrBpS
ho55hXY6r+GCg0YM/610788pb8vLR8R4Erw0CQ8uTmQUtKh/94COOV5/yJXx0pUvShZD4c6g0F83
1vh3LzjP6PkSMigxG9I/L89QkuGimdVu8cko8kzYBQFI1l3SdfFtgWkFPrKr5qwpmZpFLphfsuFS
Voa1CeOI2HfXqjhFKOgnjStLvmMyMTiOJij48bpAZRCh1JMdVKUL0mTXun4B2YXLLnKAEQp/et0W
5WuGwI1GkxsVVnTZctEOOzny2Mjg8kzeOBn/jqxo3Ly3YHVRyS2fF9YGIQCvN+FvFSb+6rwNy5/G
ahCKz7C6HKv6HrOm5sy1x3+iNvoD9BsCScVQpam+RyuEltla+GI4RPdO2n222+bvqobg0tbV2Xro
L/t5/BL2LMSwptarPMhgEYhwNqA7r3GD4cJhXmgXuwq15mb3rYGDfu5ZwLlG5dGwBRiR7NGcb5CL
GvWxm7O6qpavgQnZ/qIJJQHNC9RNXYxpMnIkOweD7teMQN6ccXCqabaskcrSn5/S7I7sk/ayAbEk
RZbXYVsZghFsd+DMdzZaeOyGZMXcqKBIbOY+VcE6sMce3DlGjNAEkk9uGhdv3HKPowGDRL9LN1As
p+EpaphoJBmzG8+dfnqrBOZ6xIrbKEW6LLcuWIqEexn/BY5GxXW+8eLnIZMz6SpDnNEVI65cO8R6
w2b+nM+MQPGzeW6mxCfURV+tTpOrpEBhl68Aiit/DFNQ0vknrxo1Sp+tuYD7+TzdgSG6DtugGnA1
tVxIvfwJtKd+JcJFKVp1WaNy40rAWJQ/U/t9fI8zZHVl5cDe9oiWDwvq5CoPbPyGav6wVVGP1RwQ
5zZN33240akgtc68pXobdjwC2TLwOAlmyv3MP/Pi4of84RpOSkK2590PG23Xfblud48u9tnntStt
+4CiSkPYUHSIE4f8ssHXWQolNYLJTRngL+0oyioYIms9795y50ZufKWLim+ZT1Bl4FuqqlEdp5Ne
7YRck+2CT2YcuaCHyTFHPkenmWHukgPFwASisROD3cCuDM0t+jv8EBbIjeO20ojyyaRJZc5PQUsK
4GpgrhqeEWirwLNkz0jUUMWgjBn7HBC5N+mvSD4QpkZU1PB+wWFQcIKmFVb7vexX7Mb1Yx2HeIrh
LcalKvqXwBQ5YmDreCmFpIs7i0rP0347B6wq/UrYPxRZ0EQA9RctuLUt8Yl1xskQhI0cOx/YvLJJ
E/vNRpBQRczIG9HOhTGLxKxUGrGrDBlC3mjQlcIGcQjgRAIVVuCL2zJN4jA9rf04qF/MMzuObYNr
y3lpQY4ocz+30K9OrF2eByg3b+DsoQLVspFoRq15OayfxhyLDCIPvE1xW/X7u4aEX1LKXiInepgR
SfdYBJXwGEQWOL62Dybmy2dc4H9llnn7XRxMz7KdTGZKW4RkrDZSRcHt4cMqOt7DP8Me4DtAI1Vv
jVjqkxi8GssKBTIidRozY/jDlCNPpxe5nSjSME/lNY5H2/8SuWHqgWfmNAFInGjsGZrK6giY13Cc
PPpzrDGwAlE2N+QtibyhbWgW53kt9h30xugKrBz8R6m5cuWH4JNbWGwYqA9D6iaGmsrcUuhp0wMn
qEiRXS8E1EuBVXIeNc2rnILpy6fZftnvO8Nm66mH1VP09P+JDakQ9Fq+wJI6aoB6GqU70AroM0BG
5oARAw9xxvtyraeO6Fusqt/CSSsCXbGh1MJGsEtIxupF+1JM7sB2rqc1Pp/wUgVrMrYV80i43fGV
sUwNAxfg7+UGIJpiBh7grhl/2W/37ltgllRJdkLBo/xfshEAX3GDijzoIL4qKAvthYo2NYNipXIi
3A4uJuJw5E1Pb/RhcplfF7jUUQibPVmAd8MKEmKvL2XAUQZ3VYeVI6cVfDishmeqeEcHDh6snLHi
qod7eDuE/7rg01oDpwdGpjn/vc81Px9EjZQ3xdsvWyqrbssmjffzs6KvhpzWFlw8c9IXv2sGSVrv
RFHDO4XLn7rDMBPEtA5Yudh8yLeaBtHYUitQaMi237FYf3qjWHQgm1n3GtownzgDRJ00XmWBfVmm
mweXnrYantXdn6aRH1jm65chmOK3cTRhKrpYa3U8RuvBmefnPJRtK/GDLdjaHhpxIvsgBuD2Nv7R
MFxHgAiBQeY00F02rDjmdDqb1JBLG2HA65DAZhodRV/27vb78VVoeM3Lz4C+J4qBNpGr+IuHtWj7
ZqR1jL7ghGhaalzxQxjZsvlnrmgIFkBmGC2wOgEBFcUsMzgpCm0cTbVr8oYcUc6PyPa+SL8mwZ/b
oQwuHcrnjD99/LENenb42ASmYWJF8eAIsf3tUrbabQv5eirIDgIYkGFUMrxWLbzGBq6XpvoDiMCb
kQTriqoDH0COqEjddeMxK6BYSGrKfuO12PhrmG8dfGxA8xApU8byEwg3cuqObgeBBGPomR1jI/hA
oWDLggBKvqmvGjxvvBlNTMO10kL9GdZvmZLZyDur1dXMDZ2OWE+SFtSBxd/UgblPl+RST4USyGBy
MlzOGEq7aLFOlFgfr0kYhPhrEXGxWtrcWnU8JCln8iMq1HtdMcajHi7Ud6+XvkWOcpB2cUK6HooK
gbrmDbTUCs2DXhEi7oK1tuMIYdDXD9Ax1Vsz7A9x23N3p/RKB75C2kMUXZEnbzVIyYv2GoJt1qQU
zubKTGKWJaozL6SvVt+PmEBXqAb7Aro15VTYmOGjyW7LGOdxgohPJvdmI1fjyms6/BeE+WnOJmVF
1ODCEujL0eDO7fz3LBKUBDwdWgmAwKGnD9BQkwbky/8mFCKaUJSk/Ph1U2ZobDMXFSaKzuPr/ICd
rffgI2x1GFjzrwfjfnwlG3875PfJev1YzdsnM5yTMdqaMhm+jOiXm3V5BYnzCkE29jIwycXI1zhC
cbqicUUEYmlKK4NJ2ZMr6k7HvSSmYhP26US0O/6SHP/S2Eg5kiFRkSD5+A8y6eTLjUudyaaFjeTD
SX6/cbM1atIK8zkTaauLXxMLaWzjIrm2IutZNZtMDwXdop29yksshxq6n/tqom32egSeW46qiYsB
uFcUg8inibVr0AdNLsykklZ7EDG95kdLscY8ptrD7lR1OpNb2HTULXH/In2lTloRwUw4M+6+c40b
8Cq7FBNBQKNcRmTcJ5VvsqVT8pGgA96L1awLsixWP0UDwObIiL2mLc67+9Aw3QUWh2jYVOqI/amh
w/E3+kHlzhIhocWLAMOhZS7AU67qNi1WLcMz5j15x4m93fylC7Wp2CYUe9LaSOYtDNXcOJirsac3
T3mm/Uw2A+wWTD7uxOKRkV7JzLdHNp1RQsrG+/gDf4DpkVcUKlAGQwkee6GRnC0/iUc3JFUEUZ/E
8HJM5Xr6giyQdp1rELUMwYfo0jlwxQSb0aMzyhER0VQq3P//BxNC9hquUPDk1ei58UFKL8BDkcy6
U9Cr6SrEU/haEJrNofCWygo/SFurYHbFuOoXni6yn/g/NW3R6ULRd9kSiy3DCcgrM0K/g/eVQQqG
NDwFJl7WwLRe8EWzeahqN0PNraZDUMmc4jmo5pcWyZD3URIbzkEyVt+N4zVL2tiX1/j7UTpWNJsD
BBVmrVRYqM8YuiG6vax2omrLAgCttEb7bxUkI4b91yHaftfVsGrWF3W3f9KtgJHTlUuMqm+Vz62z
vhV5tSxYRUwSak5nDfCs9fZ7DY3SnJbkXxgDxBNLS9XKwasK1cSCzkqBuzhd9t1m18Zdeq9BAiX/
BbL/8VmWnHpFJsEGBqjG48rRFJfhF4ElSnDVgA6iulB9SMj85PjDHfAwgYnRw/lRAGMtjg5NIMI6
JwunKB+Nn6N2qmz87R6IA94UtscEerBdEzeH9Tp+q4oRsDj5a2Bl6RLLYfRJjaupP/IhGxQXUg4U
DLvqPw99c6H6RAwqTRGG3PozbbOrfOtcz/zkZuPdrefqUxX+pbZGfqPlBo6ffuppBc7hFuenAr1w
GoWuFzlLUaqVVdiyxhaQK+2dbGshLWJkEuIjwDhB6gLGBQouh1j9bCD7iZqK0dTMwjQ3E5qF003H
h8/FzNAnSyGCdLb0Ga0btiqq7O3jr0FTlY3PQYlLTbpmBAaBAAmKDW+JRIIr8X29hA6q2jytdvHN
uHVvFMXjxv3z8aXx0XMxvl/JwQIiBGbM79etW/tj6sxxfCdbPD2TeIoi5BoIuIWQTWunRl0G7Joc
iQAqRl+UuLKO/qGb+/SY48PnklrcJquNbmYpDus7qG4e5qGPOqqVBmXKMAEIjAA4QMRHgZlBF2C0
7LpL+JAS1amQ0q7XCPl0fXjAfFAWGUOrSPceBgDL8N/ahoKf4RuF3Aw6Qtx+8ab4Wf08BJpL1YJw
C9BuwYkx2yXoQCfCPQIW6BAIj+UPjRHQNeRWKocRmDzZ5l/x+LqLetSUMuYCc7oDR4G7LH3GhBpq
olJPZkanYH8MVKiwEPzuh2cPAgFrDjpO/TikDfdtfSt9oa4H1RmGF4cKTuWyis2eFsAtORgBNhml
wAjTQSt6Jv4sKhbqnP5f/WqPFXpNOhQ2N/i/62XiWME4WpVHBilL8k+xzXX5GO9lcCyjk0po4cfx
qzsFd/XuwYAGuKyHpG/DqrxcrwB0A49/RkN3dmIpH8Cl1Kpco8ioVZI4SyFt2xbA11ayfZx27pVO
381uc+c6843Osjya/s4i/zOehp8lWaGSe0lwD91V21vmr09SUZHAdGJ7HZZIPJODFB2OEUZAMHff
b685qe0d1rU7s4zF35FDleyFRRFGsnemvB+MHa8ii9kyH15YswdXwCjmUctH0/h30ygBolo92Nv0
Rp15XxNNyVmmL3D8JR5e+SvHpyePQ6g9Hrtv0ZXPLmX/4PTQGTGUb0JmOop3XIMayjSVek7eP2Le
eDY/hHVkspaZmbGK6IBxIZwB0GcuaprzsIuf49S7Vqsic3yVe2p8VOPqHDbbpuR8BokU2UqVN95Y
n5Mp/mJUgXBQoiK64U75T75F7bxGoh6KTZdyX2LolyOokgW4YArRhEo2xYwFjhhZxh9IVGUOD8s/
vdw8DanfXfm8Kp9qjIsmxjh6OSF2J1Bg1xn5trsCA6sQsWe0Zfwh2XRlM09NSqZDTkfQbQ6AJmQr
N6EKGmaUUjnUmpIpsCvZ7r2zZD3blwNFywXkzPK8LLAHZDKI+SX2YuPfZmDmEl9f4eWF9hNER65B
b//JMzQoQEzs3R4ku0PJUnGS9NUFXBsK3WjYf/KIdWdBdtdJODx5zhidRzEri/kLOlML2mDicfwQ
qcHMFFXC+VvCjAOMrfpFylzbwwlOcebRWgbANsZ/nlfX9/D3X/ONAI79+BL1LT/ZwXeN/A+mQTMJ
R0AiIkrxlzl1KifLYCKtIdNhP9i0DmKQDZItvE3IypiZrhlkZy2PwxXCA7tFbbV1u/TWaeNHyWyw
rWyL8nab4fcR7VG1yyOwH3h6Mc2yWH6mKZNg/AWdx7BhbPsGB1noCrIKeK4EGanG7ffI7zEV7WzA
TkZxhoHPzAnlXEkiDz8RJUZz6aJ8INmcCWW4J2KjxzAaAgUzoCajRysZXTfskk85AMh5lZTfBXyb
WA3LS77uuljqQjLouEw1NLJXylXbMQesZ1ZLrzLaRM0NlUGsdmymLToKa8cMEj+/7KIfGDO6nSzg
2PhhoZujRI82K5kgpBXP4IGeacllPcSN3uL5jh8LzkF5q7WOuzA9iu2pgnl/jlkNgSadU8eP8uLR
jhrgrsshzKAiIDK6igzljktDNFJ1x2h3viRz8sVfj8+159IL+/fF2P2ByQnsA88oReyOwD2OhX5T
oFkDCKDe1ICh9zEVnbN/jv+OA4E2xeEKxxKYE6EqxGB5vLVbDAf93ruX0pd7ANap6CNisFawHow7
XICOUFUHjKfLyOGYRuQlQm2Del4/jZEslAMuwjzn/9w3bqvx1XJR4VU29q+Rhrri44tXqBvZ3sAf
UKfbTxQN6zdloH632hu1OQKKsz1f77Tw4BDKEf07QIGFmhdka6U27zfI0h3Hyqr3Ytvwo6OBFg5G
uKA4BVjoI/6iX+Y16lzQ+sjlQTy82zRgFMI6yJ+RIt/MWMhETsLxTE2Avp4ACA1kcDz+LuReqaLi
5ciPvB74G0kVc/wzHvil8DswRYbb7gJArGLzi3/7Rdm2bqcogQjEcQmRmTlFsak/lz5yS301GZTp
FFaVUoekEILGGQ47f00qEYjxCGps7jbaf6ZwkY7mXfIardcvDeQ9xWs1Mx2Sxdd3SHbY0aziESKi
vLwcDIAnbjTlJ/fYi4BpjZ02c/QfZKevhv2saGnZIOqCVKyTPIThk1xLs5EXMuwcIGVRpalr0oVW
YqGqnDGBAGhQnqzBPy/99D7cwRYRMNbDMj/+Ij+oT7yI9h5imXpE7HLeL43QDt19n/T2ZzumiYe+
IXuIZHTILMGARINM2iLBNwq5qIbpp65hRtHnTUqLYiE6ISxTX18DBDfkKNMQp67NQmaHo+g8/sQf
9LI8MeYgPkk8hGodzDjwj7GyyUPmnyOmQtchIw6n3d44a/98wCZUBYuahWbHUEtfzyPmhCOdT0i2
CTJAeZxBkdiDi0eMQcTIzHewupk0Vpn1p3akzGpysZtn1jpVohi8EjgzUsYNmRlzlXtfkQtf6fTQ
jjUEZ+rj4z/WYJLvS4x3P/YgA9lut5u6mDyAIdRkOo8Qn6oaS0gMNpEzMrJWe9tY1BJx1T+5QQuN
mqk9Yyq5/xhqGu2RFWW3u2o09EqvAKCkBIfEANoi0M2AD0CXpyvKj34D2ZawxEnUYacuORZ1T7m7
2YccuXSYMuhXV65TZxjoSlhy6tAVc4npxfUb5MC8mqjLSDkVw8yWG8lUkLTCQIZj4KJrhFeicY8i
iuXWpcGtfFg19Jolbjz+IT6o9cQPwUWFRHnXj8PF/Uc8a1qN2ap9EHNd/KGobO+rKqmxI0PLt+ZX
6WaAIytlnM6OJhMjgP8OriYXDWMMrv9M1Y9sC3DjkdJZFAbhi6IsRFha5DGHBklBkgoNxOBFdfhD
Qx+N5Ya5vDaF/8iEyPonUtqEjhA5MQo/nZP0Kuua+9o51RQcElFWvkJmqHMha3L7L4DeMpzA6/u5
fVBTkPTiS5EJWY2YwsuUCrzjLvFYlFn2FNTF+XbT4x0JQs6kQO16bCWXODN/0vxjmFp6YchdVn4n
sHBYe/fs9sswj69xiEVNAhwmCiUGiwSkrQAeSrjE2HnY6/CH5iBqR9Wt/YuL8rCi9/nMzPTAiFlx
y69sFYQ3t4E330vi6LmM8qhyhOF5yfar5r/BCIUxohSIGBWIamhXFN5cKbcaruY7qkpjW8dqtDcc
KaQXu5P1l992f9g9JUHklJ81DpeeSU47kgt4G9ayjlATt00Ew2n9fbhkEa9oimlVEK0y1YkxBHp/
zCMSwC+7S4YH5XlKZY1BoalnZi5z8XzKbf1PsR1g3jIQ6Xk6zMNudbLq8hZkFc2seQ4fsReaBr0R
/qfGmcqk1oXWfKfaR3RwMXRAgkV2V+KTmm3k9ER0AHwA/kVAAcIu0Mx9Fa4UlH/ut75ESAgCWeY6
eqVR16m03+c3jVu8cMyfy9+RbQNVAhZq6N5JLSQ3BC0Hgo+vjXjNhqJHaSI7M/WZFab8+AoiEoRJ
4uVv2jGRtjUlVo1idOaUenVzUiVs0rPen928c59Dgxk20PlyOmK56zaDGTmT74nulLYf1+Mrz8OD
jpvprPFhV2o6KOaNn3WXRb7H1gVHHNKbAGuRgwccIsJjTFwMsrhX/XFNngxWy/+M6QX1J8N8EGOR
jISjm2E+e0yFpwnMFoCgTaeRizliHM4NsW2ElxlDUuo1JX9guw3JtH0VeJTt4VXWulJcz/5pJcXV
qmk/aSxl8FvQtZkoOSkrM+pfiXuVb9efdKE54OezcEOsdT2ULIC63PnvF242WDkE93Z+UEFuLg9x
85jLmb5D6LrN3hMdjmUnXkCCm3C+Kr941fAkCaNMgLRM6tj6OefziSnpBzAlRXXg+RDSPRg1S5Fl
aXlFys06f5YOStWIAHW6PYjPgH0D2W0yX9PBF6WMbiijk5QLDeKL0VdiPy+/6bk85f1l/sHvV1+A
cQ/qLCgWFMrxAtctw627WdWTb4QNWoEaW0unrpcnsCYMvP3Z2G3/8EiJ/sVurFbTT6uYv23K/X89
IvdM5oWPn2AfZ7eaMkrMJacbob6KNYQA/rQt1jf54D6IZHD82vV1sSx/hUT2qh1CttLi4sm6zWZV
tpP9Wd2ZiBZhzeCZsB+mvMjgMzAQDDX/yduU6PaCOR5ClZwexI7oUKGz2ytO5KTt9hfJZFe0MXwY
RBRgLdQXeSeLEQgxdrer/hl27QzdKdakN+NPVOKP0LoRWuKlm+e8BoOAE7S/yJkgaSjLRTJcDxv7
iU2jkIh1BSjTuDdYT/xMwqy/rPiTZ3kHnJGbxiRTSCYVstw2wgnvmtnHZ2+GJLSiXFYFI55nmIAH
ZSpOj7/LD5ZqyPrEjSteuSARhqjxW8+kGKWNNTb9Q7QNvsgF3LMp92PeK3ZASccBwAyPBNQHuSnL
J9VolVOmzxgaGac6uJTihZ54rtXhR4blGmlkg/8hW3z5kVvmclnVEx1CRc81CcLk+pmwY5qnTBxw
EfirsbH5AHkGL3vYXMdNUV26m3XwaUiwP/VI6btoGr4M2Qvn4PbNOQcHFmx+1JCdXmZ4QAlM3Puw
3jukANoCUYwbvlESiptj5+Aq3opjcwfI40VQrske+bPWZRfuGXDFGPNAHEsumi20ecj3P+2SD9fY
rLEhwsffi/a7R5O3Yjf0d9IPkmeErJ8gGTzwcb0y2E0+zH8PFU9ofDDmVrBZD/MbXIHGBdZHFYBm
wSAhIsGefkbrXXGfexXTYcp2kcqIOsbeeUQWldMN4GpLtDAY4prcHGMIEFM5Gb+3uSJFNct8Brby
vTJGIJFbDmeBXa+RYXDIhzXQUTIiFMFOH9Ztpx0yQcyRd6ag1WHkYaw5+SsDQbd8ynJoG3MNfBmG
LO2M7IIrqwIgw0H6Z7gHH7RCbt1w8Jvbue9e13mfnSFIai5rqyD4jRx0ew7mi8zjbzGj9s98B+FM
wj8XPzpYUcpTGwqISBkR9jOeFydqecPgeXeoOLS7qGlhAoRMRY0p228bIZysAmEXYR2mYfglOweT
l5RKTYhU50lP4IwzfiUxF94Z3FT6YhKAX3PCvlCu4WsgH3WoFxuqduH0YlXHsO5N3UG7KANei3wj
1Sd95J0hfYWzygnKTFQUHv0reTQ/Z+jwx3fUIbPu/Q9cMl2A0hpW4rx6E/KRbmLiOzXtVZEKL0TG
oB7OdoadVNOTJDm+OI3DuxaGpxGkSigBWE0LP8lqy+8ztcyF1oBha1KonL7tD+wlUB76AYd9oBbL
Wy0958pgRRO+202fxVUzLYYF8R16sdo68TTEPZiIUHbr8Up+0RWOMaKoEyl+WYNQ6H9n6nZEcson
1aDMR3jQ++mr2HVyM9NEu0popTVoTQhw7LvzuMhAbcvrIPp72ryo21AJK4KkVIoSyyWRiKv+vcpO
4XWMbC+F52nyICvb09ZUhwc2bwNaTQRDEgUaOoX3tU9Z2Lt8HqP9o2A7MQ1FvxUf9y0gl9kg9GDN
in45jYsaiNjhQXWaWHIa4MkR5vjyOsRQITgwxuZO5thmeLzAjOZuH8RbJ6S0QBlnGH0FdY9YzZyp
PSc5JlacDHbKIDnuLr1mRegQ34qnGterS7eouXJC7Ilp/xl8swvRoTG8URFiN9ScA88saE3lvsp+
lfsKhlGX24uhI7OTdfyNMZTG/NdiT2Qzp7Do3afZ/oczMZe3Fog2HTOQRnny/kO43uBsiVRxDbcj
CseXJuxfk5LWkCXo+VQMMlRNcAOsEGhIS+2Fzbcm+KMp4h8yQDH+htpwuZ6SSdq5aSg9g0tpNbKe
Bq6TVD+eyMh8j8JrGP+uOioInSyJEp4jGK7AHUYBDJ4oApg9M61Iqvnn4HEHTSWAQvms16NKXzeE
wKzaR38j2piAEtXpYpi45Bm5qHStGnnN8QViFsC7A5b3hQMq+Lomnvyb9+8rWzOd2CUjthlktyYZ
nDBKMWRVztkm3z+bKj0HzoKzmJfcFwyhbyNqC/GIor0uYa3pokMXx5hQBQnnrZSgUcoPMciQ0jWY
UBOP86lq4MhSlXgxcAn9JuoKsrbotJRPlPu6uKEY5Xu6ICBKE9qoLUsN5u46JGBICFzH+qaOsMcO
mrdKaLsDK7aHayorHcF9kr2I5Fa38UVBNpYZnltQSM5AdD7N/fS3kBHjaMCfkqjJ0PdRRitNyVq3
5J5z3HPyhCCOx1/34TmBe0qAUTJzWwUCm/36233mWmk9cneXX7QfvQYrFZkhKcGZ8ax6o4jkBlzq
XhK4p4ZrJRoHWgshR/JylgDlNIXjsAXhaZiKkkXBxMh34sXYYUaUOXR+lzwKW34brfSARVAlyJ1j
ZIC6JOISNVAIvZFgMInlQxbkau3fxW7wyVg1KetKHVOC2gqM6k7DXVXL5EJ9WWUTWjEAWkIPxCm1
Evvnider4+z9auaMEQPWcbiVmDq8X81uF+KfNjXlY5tED/UUXIoIR4TSpY5ioRrq4EXs1lKtRpz3
ABxE7qoa/56bn6xyZAxcEafh+wP/WEPaEZmVNjkA4RGg9dunn9ln7SpuYO2AmIheIB2SB9n27G00
z/iCMsNj9UowRU7h96H/H4ztzdGc608wSDi8iFJ8/M0dGArw2twAnytV95AIl9d5VrnwzDM3NWHP
EtdjBYDZM9h0SDMPzmE7HHheOxFZDAmAYYwIBqZpTjkGhggSJluo3eTEU8/fbLAq7eUEC/NfDevQ
c1UziBowBtL+HqL2XGtEijyqSZx9J/qrlr+bFrlmQvIzmll3fd9ddPP4dJpuZ1D5dysGZQnZzStG
U8xPQI3ff5XebtwBQGOLvYl6B057EG+dgQYQhV0jGYmZP4jlYb4Olm/Cgt9AK6zrGmmU6bPTLLwe
6s2tCLFleeoqP6wUeVKoKXgL0GX7jhEv/bZ+sD9YZ/ue1EbQa9h8lBm5mLv4phEpsHG869B3GaIw
jzVKg5B6iPPrjRnr3pa1+2cRJjfGZFkoEop3DRC0GVUXWBlL63TDKKx9+Xrh8MKlQ1IAZ2256Itu
7OMksAyRO6ppYBU9oUQRwpdUn0uxo7cqrqiiYaTSEbSoA0QAxpvd5alhjRGsLJ/LpzJCVgRrlkW/
+OzJ3s+dgPQEBUVEa87cApC8wi4SjCoqkVnxXElH6CFsGlbhm7kBt1TGPSc0W9nXECSeRM4Urj5g
QZHD8I9skOa8BVDv2TvY5tib4VWSBDUsDR7yjT9+TYrxxvAah/jbhpcyu+6NQSZk9ikHNfHkdCyZ
WgJSpkKwNd8SKUxR9Xpbouwbcjp0fVkohjmjR50UuiYmomu9oX3QrHJWnXZawXSI92k+DWTDcYaz
CmKm9++whtU1puE4fOUnvcjuQiR9iRUZ6V5hDGG6F6ZbKg0qdvPgd/iHU6qvsi+RXxJJxbUGM0ox
xpr8Hj/RDnxfgCjEHGC38M+E7LsoyevaJae0QJFrTCE4b4WjJA32pcpboHgkcRh8FhH1QPXAtr/U
OED/WRoXGS3I4xZ60zfVr0JgzdtnzTT1V9PsQzhHNvBV2rnQjh98N9yfrTY/VPiFcslWB378Rx2+
84CMb4qHlWHNMgB5/85RRm/yfrMb4FdzJVO1Sw+X99Tz1Nw2Aiw5XYilKDFn3oY/op6pP1MZ0bpA
E56VaCTRoEz25b564vkO9ruej0PbISWACzhezN5w1Aexq5vha4IHll28kZZFhxwweBRdQf46unzZ
kp/sLbB/xkwaa9zM4exne2hBnGbtHx7zPJeuXay+RehdrtW+yXeDg3/hXbBBwzXhOEizGoPtYAAY
NYxHdAebDgeD+oa4CmH0wgpM1gb2ZyHvTHi64b+o2uTSqlfJ44n3d1DA6DnVv1AoBC7j/vffl5lh
hv4uBgRq2hdohM/burlx2uZGR0e+rr4mfnQuiFoO8xoTyHNRIUnbxPmjwEbJ1IjEH4UoEE482/Lb
Ok4Ai1bMdO5JMRDeP1uGMm4KgiK4sxMpapi4BfGnZsBpT+9uJ/gciM3UhQ4YOvW9mnNVg6Ktyp3f
TYlkpAI8/mAHNF+UupTUkIVo+JgFess7XG7iHPTOHTQThnozcQ6hOG+AfZiUlHhx5DMEEjnnNTYs
tzyWf6fg3bzHtD7Z0dtFG8zpLQKTDSV4iHHTjfZZ/MjPwVJljxs+JnP5DAeO6dqGYW6e3QwrkBhj
RRxFWPPNK1HZWgpOtijcIsqCJqOasbM1Treuyic44dEIpUxMJNUT9pokahxIFayJIpeNC893y4Pp
Tw6FHH5X/D97xah54N/wSO1Zr0hcdwfzrwf5OZNiQno9M+vtJ2gTtjNu/1vteTglCEFfAx1NcMWo
KhgTODWJLYGXcMO8D7piiumXcRu3ieg5T8KOsAn0KSQIEuFqOcaDo9nRmfLreHugsGUw39WIkpEl
jn8c/5YHDRLfkiaE8421j5eCvSgY+lbv09l1mF9y86Js9hgiyTVakISsfMwiUz/6i9wjLohm60J7
3lhpiBWCU/EPBzYC5sH0ROxQysVoKRrZ2GuHHdA+mREhwqk8ZLENXvV9WDF+7QALbKb9HipHRRMN
PZ7hNLINCgjG0O6tDuA6hs4IFymkppTopXROXRAfPya95YokNw0QFpu0tyc8TnZRg0A7vNjUr78o
D+oxVYJIOGe8zlBNAQhQgyH4D1ocOitjzJDtuEPGivPEIqK1udnb7alzZHnGOSQfSvdMk4aDBIkV
788RCArpZI1D96SLWQ0azvo/Gpddyh0gWrHsMgZG7Wfy0ZbgVlwSUdd0CNcB1fVIxVCxtcKTYSiH
C9CFqoYBOpFRrrs6iIVxEQHUzs5qn3SDwWyDOfJWFeLmgpEziigQIOmChEeKiwQB71XUMAHIb+UW
p6CSto7vjIOMCF5byFPBDmS+Bu1hgdRQ+aereue3BtyQGM5zYKsgT8D170ksoihkh2pUz+1CDpR/
2xXBNXxWYU90lpJ66lYzxuHaNNnonrWD94f4RCJkC4PSKpX0yiiRZwto0LKI0whPkdk+es2kclKv
UJhhXbgks1l5tt/lfTDhyAGghgBACiflMqnixtqAdCy0EjyuOkbRagQsCqdXzKw6dNnMiQt6/C0f
WEDwliO2D5sHCAEUcXH+EBNul2SOKImV6b9s7YcAejjwwRBwoEvRMUBblimlsfBEaMHcEObZCK5s
8yLxA7TW/4fXFdOlOBQH7GyKmOXH39VOF7exfWfv9k9DaN/k+Iq+0fwheFeQwgeuEuOdSZj3XYNv
poQkhgEAJtZHFSHpkXVzOszS1e36eytF3hf1AJeD+jwb0OX9ds5cUp7XTjJhwQPsPTHl0lyKdNPr
nV8wkqK/LKcXptOfzLwmSW78iUa1d7bYUMiWf8d7HVqNk4wtWqQga5eYXDhX4mCq94m2LEkPDbn4
RGIdY3egMCQ35ZLTSjBBd2Psbc42GTwvtqUGInJuMdNQ5OcZMOz/91oB15IfQszWdBl7v//ltM8r
y98F451YoAb0Z+whHqqY9R6GGNLHG7IHha5hGCPhEcFBqpwQx1TZ9h1/Jkf/zOXXwKQZZSMEsJC2
Y/FMTH6cpvNWdzpcdUpI36umdsghY+BTYA+6qbaAGpA/5Yksfwy5JZHh9CI4WqtZRVvuYdgCpqoD
QDDNm+YXcTKb719U6MvJMsuIBgnGGhbYRKwvvQfm2Y6HVZn2T0JfiWO+FUqgJE3jz61bCzRc2iuN
H8ra/l4085/GbxBSr3IqJVsXX8gEA5VQ+8Vu1WKRRj0/6wPr1LteMrWWj7xc+ZvISQh36J6QIN/a
LqQrCwqQYbwIH8OGSR0lIhn4aHQ7wRqzSgYFkJKlDVamq7pK3R1mkVIUQAX5XqJIOL4oDg816Zqo
pVw4whxwhv70G3TU70Mn7fd1g2/s6qcWqunUp/RTnoY3xrSJZxxc2Xt1hI3Q7cJ2N5RNpmf/0q/7
YKFCY+bcBwkFcoYztKwCVvPeDfDUQWtGtwNbLR9ZqD1dt/R1oODJFooD1Yl5TzaQMioEyd3MTEUW
fyde0kF7wwP5fhjFhARTnixVjKVd92XSBDaMOAZd3EiiVWsoqdYmycvvgDJXzTp6IIjTjJA1jvg1
YjQTYo36Ndk8/mCHF78ejCyCAGiWicGSHuTuxsRz53BCvgMMS09NwXlZTdAA5C8qEmCzAghgq4ru
4hVkmATp9XYU7z+F1G4n4Y/aj7ZnbcmdMUKkQfAjFzmIfngg6p1mUlrXpEimtA/ZFoYCXdOfXsI/
Q0hmzSj2+I86rFP5UTKjhpJFiKodq0j8bUlmWZWvwmZ4e9vyS0v85C+pNhR6ZQpVwD/ADuZFhHbB
15d+Z+gj+P7V66/hruiZEpBXeX7TBbur4894gCDhF7YKgI/Y58y38XR9/4zqIUvLTRzMBv3b0HM+
7fINrmDTi5Pt3Yutl4O/rW+9tHj1QATlWy3uolyymhIB3ITxXAwxySRfpqwZ5nwipzvW/sEfqjut
GeUJaNynUDvVjCWFZQiNQYIyw8zv4S0c/1kHGJJ+FgStwAWgYUxqPKl/e/Xuti0KNLu8eskrYA/h
DMBql1G5DSAGbZemhfgdLHNkBC9qGb42mpCYe1UJHB7lBZ5XLnecmJLHH/DAFJsHhKhHkKhr23yA
pQaG9VKOE1KMr/Y0FrBbNSVDmVcBPuA7Y6uRldFxxOqE3o0JFta/NkpCDNAMaTZx+K+VKRHhngaf
9SG30u82DnrUo1+irOESdFhUtUhGxhQkqmCObfFoTHzctL2dW1w3/qa6qhKVfPB6NPFtXGNvioKk
pEVuPCjCdgxTx0g+aqWKUetGAAYK4kHVFxN5dlbIM2hVNtMZhKPbJveDcxPx2LfYHs2zZ5+5/pDe
E95TckMl8ZWrUWg9wu4ILSj1/2IOpVvpXYWgtxvRZjPuhe7qLG4tplDhWM3RdJenwCOCqHWe5ETd
iAb5xqdLIQYIoRMin2zw/ciGl7f7AL8PNDK6Uo9/9IPxGB8d7iN9NcxMm0thgSazzpuubPz5Difb
/zAQvowqDgUimzwcI4Z8/k+TpPh30QiU3heg5RdxX/kzCKUZMcI00KSgxLMhnE8+2+HV4LuQwjDc
hh28Cpd3VV2XLkrLFvogd5VqE9B+xNscvCBfUpYloIZJTRHA5E6onNor3e16Z5piSDF2+mb44F7H
BADKKHcCvEsCQt8fUO7cgnvl7vBWgHCvp+nucb8vnqPtdFdhYaYrC0jvXrWHvqMis809SpMlHvFp
Xv5hYwfw8PszLQ5Nt+CdWIE94KEKWPM/LFuhD5G9RUCriQ/iCk05fzV3zDnUelblcKE6c2bycrq+
/ODU05wicHEVouUkxPn9u7LiTd90u2LEz4YLxhK6z/iMDHsZKKjpbMTslOBj+H+cnely28q2pF+o
EQESIAH+FSnZkmdv2dv2H4a21SrMRczD098vi9tuWzphnb4RCpqiJQpEVa0hV65cM3Vhw43CmFuk
FC6o0RNVqtGFtnwaYVSWHNA3+fMJeNLftWb3A/VxmbstWtvBozvXVHbxFnqXHfQlFpW4ARsv/shs
38s2hcZCWOaEBhROaoyJykAhhT7hIyI+OdYvVZU47q/S9ZHWPlRCKWIoP/HqZyuST0O4rY9kAT4c
IRx6558UI4oNeH/v05IFI4hiRHPsX2yCzdsQko+KEWc9IXoJQlR3icRd1T3Nb9WQZgKE9NE7kL6B
0jo3C6jlqCTkRhBK6EG/GFCpel5a6EkldY1EOCpIzOnYrAIKoo9jj6lIyk09cJwZZkOZiqA9pCPI
pOjjAH+NiNtbg9HpMcq6xRLWlCorTMqXTAEVZyCuQGS3MMQpU4qOIkFKIXub6fRuc1y36Fr/f3NH
uOx1hMQGyTZJEvJsv+/gIGVY1wg7+ZaLRWIOrgClatXbuMabH1GzyoqK4iVDJe17FacyxLIF6oh0
8fztdM0RvzsUFPYA3lcUeH0/euyul9yvVvOyzO/EqwGkuknH8p0VG3BWWDp+gFhxqYKLOXGT6b9x
LEDarVx/CoRm12pCBmB24+s8PkLOQDKD+VKuG5N0WapKLaIWks8QR0Zgl/x9axkht6zqj5Bo9+qf
i+EaQkOGcNTjG2hOkf0dtsD76liRfqI6LPQfonJLvGoZ8jdL8y3KKf4P0b1wE4HtskNuU0JfUcVM
5ckKGxFBfQqYwvR/gr6nelhP8zsLc7herS6bLfuj+PCMTXgCrshYEfDAyQGNCh57nqxtC9jEu/S9
q/dJJl28DBmHcCtlgQS2tRKn0aOfjlKMqTl5CSJ3UCJdkTgjapN0q0XBDOeEDMDX4W5TUZCvkfYa
4e/GNc2FDVpqGk46zJBFOXX/BYAuZ/RomwgpQW9Joj/E079v3yxr1ks5FzsH+2oLxKl/J3mNc38k
nbwJaFALvcVQPhLrUzQx8QpzFBPNDJwDm1khv+tUlu6PMA7m8iJ4/iy289TlU9dei2ZBKhg/0dqJ
bJqf5ipM3rt5V+IQ0jB31nRRoYs4convFY6YGZkA2oTlwlQgFuQmCZWICehL8L8IRagMBsw62KxC
GHuPjUBGia4penTufqgZ+xXEBcBeERBUxNbIJxUwpeonmkpbV++lU/vj5i3sjue71v5D+LYlmQDB
Qa+NCuHj8M3b1aM/tXnp2F3rSm2+6BLRBCVZtCO9NeWErCVGVKPCneCehEA3wllj6iKoDMZqQcf+
N88ZThfRPtp5ED2iaAf1Ltg8WctgyDarZKjq9/nIOsIEUNuxg2loxpWfcjCNz3hHehnVP67uitgA
jw1YDaaYKwdSA7VIu+q28EfMRBhCh8ewYqld1h+hyZPVz168vP7vFw81kx4Q8mR6vmmw+v3YAK0W
tov85Z1qfH7K4aerzI4pm9H8rd5pyT9jWS99biByHvgyklHHo5T0BUenLPvDtvFeSjlLurG+BxAF
9dhpWhM4i1H2jNkSePPoomln4tgQMEtn7VFkEMTeGCQ0Z74bV9zNI43eUEOEp/hr9BkCVKoAHHJu
lqjD0l5ykQziqLLRogQ4A85xdz3DZPjqsRddoaEj/L+gsjw97dGGrIOCF7M6aBB7ZJuCKlplfVct
79RfqZKZtLXjEuOq3jX1Hak1LBfq5MflexEz3RCgTfhRnkTOVcsfEMTs/3wrN7pVj28ljWH84R3T
S5+iP3kxl7QTNxpI+hZ62UeNZpfocaPaclkun22Z0Pw1fIH4cC86l7rH8iNMNupDuWZ/1nQ3w0IS
FP9D0kjMTtExJO9nSsJKCYjHKcEPaX+sZhGxfJ0XgSW5KrtP1YKuF/2hkjglIL2RvpiIG56lRiJD
oyDU0MHnR2w7lAdc5TpeaMkgRvqBwgfe8u3PN+iJ5cHYSJEYwJuYGYnoR2HR4Jf0jWwqKVuS2P8A
NwmLhCKpNqbwzbJ/xEGSWpuIVbI8tONfSeNUqyckg76eZ2Zwuknnvy4e6IpyIc0CgrQBr/L3w9uU
lIKmyZ8AVxknxbxpx0Jnb4lhKS/hNAlEoeZAW7o/lFyKliS/qDWSdZLEitM4Yci16HNjCPDhrABm
P0eTW7wVVfjE/ZPmsmNro2lqY1qfMB1kNedRTkpNpQWoWprSQIkxqrHNDUvAj4Vb4H9+Rv5M8BWj
fxhix8//29Pro4OqmoqaKuRHnpexdFyN3+8YKZpPI+kqDCESRY/NnSGhTXpvvBXmJuljH21JzR6W
8gCliw9jA+ZZ9+q0vZTyK+y+V0q/RZAxEfz+dlF3NzsZ0yZHrS4Z/YATX6OOINK5dNBDwbUKl92Y
L+J5J4/hBfCVUSABUnINt+KfD/mtxnhls8RSmCLFWkogiIbfL+oSKtblaxSZ3mgcmFN87aB6/Bee
4HG6RVpI9rpCsxIHSwyl//8Ft6uGLKAvphtvdUskMCEOTtwA2TF0+QKk8RWSQvR5YxZMIcE44rh8
y0FEpICIcS+Bfe17UcKEoBbIFW1W2Sf1HfwoFGo//i+ahXTpsAUR1ccpoC/xKPlejmXiDY1fvHNR
C10Glr4Bt4e1hGPznc50ZrVQ9odSpDMc9skXuAMcXPa4glqCYAqvELiHGZ0J+91IiozXY0p7Ihhq
z5MfXUqwXi6aSWHwGDYn5piA5qOa7ucQ4Sgngu/cq71IQaYIaJq/bpANkYXKcv/9kUaJ/RDntxGt
H4E0/sRP9IrnbMMTsW1q+KAQospFVBG3Tsbp1+U8BkCnflJAMSN7RuO4BZhUoVnn3um0qisZzT5F
I9rEc7R8rBnTMyI24RIVWppEeFHrkPbddg4Roi2v/wvq12PMkGvdQUgjAtmst2sq44+23lQcT2UU
sedjqHEKQmixU+AhcM4n95VYqlAJ5wgobAkwVGFLIm+Am04v+s92/wlcomtCWQa9SdG/aDv//Zoa
5iidKJnb9/1Q3syTZb4F947tpDRzTJiNQz6vyQCOUgItUvfQjs1FORxvtfKafaDrPOeCMM6hfUqJ
Wf3Sz/M3ngBj7nrhYCPPTWpBHef3681g1G2n2lOjFfYei6bKbO4TvaPEIEpODB27Bf1QRqHOcwGI
UlcYGlE3QXAovDYlAd6fb+QTZEwXxkWpcw3RsOgxFSMot22fdrZ4b0IiTEjlhiYFkcqtr8zZgKNT
kZBj0agOuXYNQVS+06zmm8HP34o0JG+muTre5jl+n9M1/dUnwLqCyATBmLvGGBf/kYePwpQJmOtN
7VoN7Yb8C9K1PKSAD/X2GgO8SJeHMxYEbOpX0WvikJhGnte8+yHwTTxFD++WBI4Lhrh+7ZOkqb9Q
vQ3+CKubxrTjdt7X4fhVtdp+s1w12y/BaeO0LMYNegDsamm8LnF6M9jgLwzNtXgpDR0QeI8FsT/V
U0m6JvwQYZestI62VI51o1Sn1uxEJ6eOdtfzI2XcWL5HN41WbT+Sri5V1seONEv6iVFcxfhJaJEj
2UjKQmw6KdGNMWy6CdBjh94FBBc7w2PjAh2Vc8XFs+fU+eDGgCOXPp6i1/AeoUdv6BQGYCF+GSP2
rWHKEew8J3lxnO9iCd4JCXccOBjqY7E8aOKLUqaWsQgqmA4l/WI0h6gxROkVP3/W2ccJ64+qRUwJ
gTToDDNZJUGpg4Cc1P4svgVAsZHjhp11PB9ayYepl9JUGBvuLiTz23FQN1LLi9IZ4U3HDI9ILCPb
706ZQla4eboo16ytk0+DmLyRJlwIY9Dt+y/QkCdV3WiNhPiOxggK82pYehwa7upgKlZJ+35EZS6n
D02PtjjwyJf/7fzvWOqFFsFCfqSEAPnbYxzc8sr5C1EH/ZgYHixTdUD8ikeen5/weH7OY2v0osn7
PSoz+mYEUjucpuyCXiSKl+Nt7r0Ie9TLcZuw3Nqv8Z2dqHvrfc9P+BW9nftFPbr34Xf5Lb2DYXAR
8vnbW346nm/LD/1GV3O+iJ/XoW9PJT2W+rHz1/l9CZj1jnQWMHCIBNF9nZ/zqL+XH3hy/gGe8FfD
VK/oisOTvvEZIue++NZOYLgxycmb89eYQG0k1zz9+32bXOblPt7pJ3i07b+PPHGk0ukNRf3ql0dv
eDOdrpJL/m2sd8E/emYQBkRcjGS1OBBa8TvLNx54ytfLiqm4P77he370/B/6tfH2/MssP098/ZbG
D5zf5/xjvPTzV3iFn/z56/638y9BNuIJ/xPswFuxPm4fsWv4ySh9uUy3el8ev/nfeOvz1egld1n8
Kk/0cfQPV/fjE/37nj3tAtiNWZ/zzw7oyZAfgn36r3CNmHieRo8KHxCM8qyN/em9hvyokSQsoFwy
alrtufLg6kEUC2PcneVPJL0lsq3vIyudUspVuy4l1xCzK2zJ7Mw7leAEfg/gYs0KnOZf8NsJ40CJ
HJLZx9XT6hcyxgI+trg3f/5gT3rk3QcDtEFSmHLD9gl6W6SnxtQdbh1kPBPwhbiLZhm4CfBq3VDs
F1piX7hz+g/1qAgnEUxeRNmraFNB2MzeiToXz5S4sU5CIFqPfaIWBQgyqtILrQq3YgAiH+RYc+P4
KSoOm2OPfAaml0qLWhngwL8ro+FarXYa4uvZfq+YZ5VN75KsvVEBVUq1jvWJXsyfb8juMZjBDaEh
PSIHII1hctXjmC0hzk3JlcCpFZcRns1oLr7017fnR7NCwk92jK+f5o4n2I7zI6/Hdzy43BiA8w7b
8P8ezvaFx1+fyFz8ME8yGr980SDFt3EHUe/F2WYo69U32BBnHZhkcLYc9PxgGs6P2AW+OEJ6xNdw
YGbSrFfnQ4Wh4OzoULnH346SO+jns3s+Vs8eJmQHiCN/c/y6x3DoVN4nPF49vsfjtkJ2lwL9vyaA
P8fN1f39zafEd7zErfvGDefenr94rpe4wedX9Y28yDeGpqC141bB/4Y9kVfk93++N89DhJ9WcmI8
nt/AvRtv7FbsvH4/H/91VNW7xPvXT8nKQ/lwXoVHFubXleM5K8S6nh+1il9/PFjzHQ8gn3X695En
51Vk/bD2P794kVXk2+Xb+TUXhqCA3L3h+/br+ffOi87j2V14N93quv3KN8s3XOEPN8ETvtgC5ydM
C+MtkIzl7vDI+rMdzk7j515gR5yttl5xbuH8iiwyz376gaCXleXmPr89XFr5eHtAZgANxy6h3PFo
e2RNu+mygVHC4QdDC4sLO1g6vlib83ryhGXkka/z0Tyv6qPlZZHPX3atBdfu0C7xS72sPF2nsESG
6nL1n86oVtqd1J+HVeuJz7elfpNnj45tPjDUQAvMz7nQJH7BN+d1Zldw93nOo43++fmcJ6wbjyzS
r4/nNWOFeMLKnY8zq3VeOee3zw8/Fup8tnGjrBur94tn/3V1WS+to4sE+EGe/OucedZ25cWcv8n/
+bNNfaKvS8s2qBAdWSE0Ooizj7CVCHqfrZe8Zmg4LWKa7DMhpgWbXkrtwg+Vwbm8mC5u+RVBhpqw
ofIqKqs5DGwRHEmeh+R7l9SHU3ChpoHcJ9cU7g0YD1gjaih4oITsLCVRV28lH9RrDl/pyK5TkF6Q
sdHAJxrZXOeeSceAIQF36WHG3QaAFXw+dgMOaHMZiZ4NTcFf0XcL+CPtlKYnDN9Bgsv9D9U2RmAI
IFQt6BEDKZf02Sz4idIQPR8g7FhNVK18eMiPbiPiLUN7WjHU6XRY0v7mB5AszqUKAq6ejTJK3ALA
ktEZj9fhTLkyrIrwEpn+UZx2tBuCsDD04LzAT3YEOsoabgAUACwFUjSaZyXTLzRNR4M6RAwX5iRa
oCDfP28TkLbHfuHRB1TN5le8yYQlWkqr8b1s9ymtaLM8iCAnqCTcIC+mLj62h0+znrhNNitv3aDo
NePfJgBWH5gqiz6iLAxpv6DzLERrOKYDp9q2X09zTcwpxjPDShG89RHiXgYIUdkLqLZgeydEOqlb
rV76S43yjX+XHovXx8KjW4pWWdeK66lBDz6ApmtwpwKUV+hDawMkvlTXiEv2NHUkRwq3DAsH53vX
hqPZ52h9e58J829c+wtxkvGGD2rSCRO1z8G6jlsA3h7YL2peN2Xp5J2k1O91bGW4EgqOlNpHMVtL
ei6ikwvB0iweFHoYr0hxckgYqrBmVxOUjmS30gBQaOWiAMSpqxq8sIKBi1Q5fAsCq7rsX1vE57Ac
I9PdGceTvMPgiIyliTGaEOE0J3QZE7LM0IzOrFbvs7h/MRIlrmIpueeJ92DrRR1xILW8CrK056NK
RYWV+YevlMnCz7h37fOr+KUEWJ3OvmfpktBkSL3zvK1fB/0OkVDzTB/mUyBpA59GmvOM9IiRZn3k
Wrx1tV1TR1N/+3xxMs3nYOr+8mtWDUDJcYJ6FhYgV22JAmsts5dEN0cVZwF7Qd6UmTCwsL+5YP1Z
oUWnNvCb76MguUbcmLK5ptQ/bqEKPMjFJrDTe2nG6rbGJyBXdVDDOFF/V+6hMvdDYkUdiILYVWR1
zFiwTjVNOPoJ3kuaF6qQKQ532vGQR0QGbNWZ5qoLkBfIxqmloIMaj2hZA2p4G3+/Me11DDnH76Fe
aJmyhLkXWMbTwXYwB2iBXoEHHiHLRVA+vOy7pg06U5mCUrO1vBMusoKk9HwL4RNWYcRd4iuicgIq
yJ363VA0q8RG+dwVr5WOqZjo2l8zpuYIkKaUH268r6IXCEJR54V6n1QSHPg/NZJFJCPPWK/HBVoH
9BLRkiJycZDGH12TZ5oERu9yKwDadeVBL1Bbixutgx3y2S0KCuiI/SiitTsMHBLdNLXbZB5T4Z6t
zj+R6+e6INKy78laUbgIHwHj2W41bdO2WLuajGSkJTclYFf9TtLkzRMIyrJYBtmULF6/SEZ3zRrV
ZLaIoByx/krmwMjU6ibmeNCYq9VqfqkiuFJZudcf9JKsZ1IS8KYTTniWg+h6L38/IShO0oEjfRqg
qScCOqsV1Xjbr96HFuVoDYPLjzhduyAMNTI++oQc47JVGbxj7jcjaYCqDQNQVJKx7bagPoNjaCck
eg3qrk5Eu000s6RBOLAxNIbBb9m3OaQJU+NISLiO6DruPrdlnEJWgYQ9blQIDSvc0wjJOjwWljCk
hOIVLg9V1Y9U4Gx7aOhF2zchkohM7jnRVzURTWwn75VaF0Q8pT/r0zPbUNXHR7eHQg3QHaOLqIU4
JOMXH7rEjCs7BtN8q9DEUTQL/05Cd+q+ECKRb+E1UHOTdRNPsIVvIadPsfNyULu4E0QCI1rouvrz
xQXw9//D5anNJ8bAQSN1xMdfL896y2bVHZdPiEx+sXHaAfwWt8tWCm9DkV5mkvCScglsKoQEy5UP
fbT6Hh7hy4sWG0/0t+etmujnLHuLor1Ehb1/KA3dmTXwscoVsXjpdqUCYwaKLKBXY11AkVVoFn2W
umqYmW8iqEi9Rw1NWaphNFhd9ftKQjef+CvyC4LiW0NDftbSsr+yF5Vf081YBctFOJ3aK4Uo/ro4
fhgZuLUfI+buoC3MPjoSG7iIcQeNXWtgSzpIIu6/6b6YnF91PQErPryt6d7J2IVumuB44pNIEg4y
woOA7GaFXKIXLQ+C60NkMS/MTHkSYgEimwMfK4+ZCIvEPRNvRo6z5lPlq4RxOYNmcY/0/huvji/b
mbFCCFQFB59mMNEv2iM6pGFPP4HtdYIoMtEfsM/G+N4MTXvllAgYIcykzegYUPWru+tsw7gY34Ny
YpAujeF47xEmWL8N88lnCKYE+I4MMQXcRwyUgTjpbIAzR5bSh1RNQeBLeKprciH0RNsZhmR74uqz
jAd/Xu68TBXsVcHQxuFLIwZlU4ThFQPBUAyNUpwNA2yYhIUuwaBL6vQRNykDyANUNRMJoJ64EZF6
LjLaFGIuH6uLI/OaMHgxrL3lcNzlNHgu1XyTYSGB3nFiZg1rYaCvM/cYV+RknhZJsuZBgaQB9dYm
0xYJe0YqlQBZhAH5Yan5kGHFQN+Jxc9p+zuIWDvsSK7akvuujnokZhlFvOa7vIOxoxIF6nDzX7mH
IA6a7/UhrNcejSyUnbMYUXh0HSDOhN7Vtj4uDCrQJPcVn9r3+axiJrUbLJzpaf7IE44Av/5g15Bk
VEGMj3kEXFdxXbUKKsX6wV/Yy/HkoxSLyv44sXWXAC7OQLMdvBsTJN9OeNrrrLcFaF9e7+F5MXVR
9yavCBbyNYMaRT7zNyjqtj5N5ht+V8fPFll+aLZhoTp0GDFLs+GIlmy+BeDTePkOfDCdkWwf+xdh
i3iSz7UrqLJNXd0YiLkXmzZIL6rmeNcG4ccqym/XySq/sN7BG/yHaqJFKfIo4aYQKetNfnE6nYav
NqduY8dPQ4nRMtMSvJCmYQRf5iooUH2L7BhcT+HuwesN6lKD4l5peKHmWx8yrGCFcOpFzlBmifvC
h5C4ribTNTHhPpacbbzGPvbRPdWRe3V4oefL2vdiZUS04Yh8l6fsq7jlEzkRo6pm949oM4MbPqSI
U14EHlsFCjzGKG93OXoMrfeqtfwJMoX4Mi7X3SHqd8f9KUkevC7I99083jkcGUF0YOfp4tQm5iLL
u5lORG97yCfpYaS04iB5tN37fWqvfJp6KZcl6aWp2ZWOMOVyO0uUy9ab7pphd58hM+sNHL08W4dX
GbrcL+I13XYLTYQAZlyjcmbEislcBj84GI+PaqAg2hqboPZL2pz5nYXzkRl+B30R9A2Juq5Cq76k
iAH2HcrTE9I+Kx2imROz+HJ+cP9MQu+oBGIZAE3Pgtd9UWyRb3DfmCOqMes5Cin8cfTjGZ40TVQP
8Si15rXpKO/Cuz0dvzrJFoSTX9IPCRJwyjAiQ44SaBqaz7KRTVd018vMG/oeEuleIPEUP60OTLlK
9xUkK1w888kyeGpkaCv/Km59rI7OV0eUe6Q8ioQKQRLGcqTae5lnC6HEBjMQJnl3qZKkC3vDLmc/
ManIC+f+xWB5+9Zi6+ltCxkLyqQJLyV75E+L2xpEWPyqLvyXmYdZWmYqn71/PAjRRjrhdBj8LdtI
xU/PL78PjbrON9ypYcUYB+D7i6XmgXw2udhtx7+r2cYXcYzlUluZv8mjQ9YRwtdIeSWa+4Y6EAQp
Spo+BogOpfWDE1kO14RJsL7EvDqPam0RQaMTE1dH18Ahysje1MRZhwx3gwojoywt9DCaA0RNnIFK
2X0bbWJNl/fZqWOEzgBlbPxeWjWvc6sR5RqVKGtV7+7jho3edihmA+RQ8J5Isu1Jf6Gv57+Qvjm+
3B1N+tdw7E+vlJ5Bxz5dRglvYzvMvCWcdgIHu236dzWmPvjrFhB1g1RiwQ7KvYgJDTTLICEVQ5xj
2klZv3CM7VDDzjT60k5rHFSH+4yHNTo57coybL2mvRBuIauncXXl93DmBAFQ36kpxHolv7ulfrHF
0OerfCElQ4VGdHZT8KuIgmq6QtUzrFBnP0S+aytLjIRtWKIoPGod/dGgMH8KW9oDFAxIjWf02Uum
5WrsVLPv+zKH9mXbK0tD61hylNhBLXl9usqGC8aqYtMIGE1If0+K3PWgAWGYaPwnyqhNptWocGFZ
sfl4muZD4lW4vC3bPdhxfsIgmfcwED8Nk0Wy3huOh2XBtIsWGs25ucq3zGecSnttO7myI8JDVR7E
1+642xnVcQAapOyRO4Gh9kmE/GbHYOaEF804MHxM7igesj0Kop+lRi3Vb5OwyaQN6+fH+2XDTcRX
IzOLPO1Vw4Z/A96QX5kAagzRF8N4moHZggEein5bfFXCTY2j+E1scK0j47QR9OX2OgMxMhQRa8tt
aEdU81VQMzPmlrm92UW2I67KO8XnOSfa/ZiXRj1D/dbYbmi/y5GWSHCO4yEmXmOWKRtgWPEXhgX/
YUreV90GLhZi0pAyCCLPT+2IyxiDyHzKEbomvFR3gqZbVHU9XxOmDIehyeJDHmMwNAA376EprDCq
+u3clB0h3PpBLaxxbrvraGciwGRFINW8fkt3IR25zOGj7xfXQFIettAfYs5AyMRaCLbcghM+zKxy
DsFCgfHED8aYp2umL2QHGLWEgSUGDBnReMwYrditH4auD+kNqhhguubuxClH3naWrtN889Kuqvxq
HNuKVYJ/VBEZvvDQaj8ADxJBjDAc6Mtj498rqqo6/ko8xCQ3Ju+uW2/iqGzMxYzmw0XDLMKDWqek
L5+BWDh9eQly7dB8SsJtzThb5PHlYzvCk+J91EQfJEgiyfeKOFiRiT8PXwYU5jWXN8Fzrh/MQv8I
aava2hqk+flcqHD09vuQMABTn0YDRPLwSCRJHbNi+faRT9RCNwwq/7yf29btwK5YcoJKtXOrq9/4
Whnj3/kFrmbxFYpqqKNQNXirOFQ8mwsfKz/pLiWf4ojN7S66j1oA6oCtRxTz0KTLXaQhAJlMQrUm
kKyO9xnK4ySHxBae1cxSSIAAfRnDKNDF0s49ki5PEGwYnEGJGWfmV/GLYMZNZgG3kjsLm0hx2ELm
KTqQWdgBIcfLj9RMVGHX0vxWw+VzTj4OiCMGEuhOUyymp2UyIRA6x1R5gY81ONh03F7ROnjv5wQT
ZxvGTpOcqnqiYo9cbNw28aVy6vzI3rQ++eTCddgN0qMAe2OD+81TPh1ZRYKsIg2vmo3m+9oAXRO8
bvk8e25vBeWTyCwdqT8e72j/fxePsgMR40hN0V618JMv3GHMCu4c8v8cgIhEjxptui+8xVFfMv0p
JzgbgPVKOiMrSJi8HCuRLxqW2TBbwGzRC0BTYz9s7XRlcSRwwZAXY2K2ZpNOd0EFG7zJ8S3jgKlA
s5Q8n9GF+z4/RQemP8QgB1SmV1whQSDuuVA+VJJWDEfI89WwOiBS/c9Ysu189pG3quLL5tTruCUv
Fm1sDQ2hcI+trJeCcKmEQpmwORNmSJgO8QqDqhmtkntpjS8Z6xHU/PS4I8tFNq27THf926ltRnAK
RVH0KlwPMXEbKCRHhEClCjicLiKpdmARGsQECP0uOub1ixyy2j7qSa5UP7en0b9ar6sv445K45ik
hOXcZOxGcrHJTwW03KlAAgQrbXysgDp6GDuFihhtxlekPRiGnPTFQVQFERPAOgu6JrlqyInjjBTQ
2bWSvNM3vCt2j49Zgo77TXeCNyXnlhM12HpdXLY1J42ZogcvTcgbcMZ7pg5pShdt+xBOmVJ6LPgD
YbZ5OWj4dcB0gObEasQbJFYM7lKzIe2u+O60IRgErFGH0UQIrgHd7iMGJ7u7Aapl7m0SbQ8pndOX
wwLoMu1cbLdcTF1JbjZjusdYJcEBbKEkubIDW5gcmhjssxfgvuBla0/lXsHokJCkk8ExOPAcLRUM
x9t2xE26hfDXUp4bsv871nmAkcVvGY/MxRsBDdykkZFLbEsNCpT8nh+yU+KpZixsB3x74ju/0MdU
tQGjQloxckFxxy/4tHCYXH4hOL331+4VkLyKvRvOuEo7sCdcvt1u5PWOmCQxy/1Fu3GaPzVA8aSD
9juJ3H1cEPxhG5v9JrDFlWmZaWBMRojgdfN1zG1Dy/h4ddytir3G6oUpDoNDMPW4H6jn0ouJM6Ak
eqXtFpDADmsLURWDGe8IkPqy/7SuQmggRCsDhqzVBMfRJ5LU9QiVcgqn7aA7KQfHaATbk6jIZ4Sb
MTiE2+K7aZnsJrVdGwA/tiesM4IKLEAt4faJPdmiN3+B1iTxBxIIlIWw6pYuPODplm7+m9YPIZzN
BJ62OuErQ2IluuLCK4RoCUYZENMO7OG87zDzk9CaQtFUyurECPOPPZvNLxirGzaEaqMSTdvb/MpJ
UjDmE7winzB9aDVYw76xDWvRbvSp4McrovaocRI5rAjH7Yy3kxpfOGE4w4EDrBZSTcA2rfABaZmR
d9A50cb/hIFqWB7q8IbhQpLx150w8Iz2+UD8EZXaKstyhxYYPYk54bpp26sm52ojYte4JswcBH8h
sHGfxyQHSN0dUQydLlFgYg92bNygIssL0PNFNox49rjpEI2OsqsxJbI1K5Y63E7ALD3+w6MhQXvN
mBnfgB7MwQeT2AteCIuFucp0xY8uJIU42W61zTOliKFiKSloCaK11S6+zj2yrGFKLrpdyO1uCdYl
wEVgtLsRCuUCv3DBgBiPs2mTjANq0d8hh5R6oQWui5llGFXRi9PgXfrNrr4Yt+rjgm6faLm3hLjO
konF4cY9Laysn5N+SBwN9YE7iwapyY/rD9jnjvCQP95as2aiU8VWCTgi4ZoVHjv0ON0bK+/KA20h
vL7JeZeJPUKAKLq5sJtxxcJaZsRf5LWAMQXp7RTfixzWllu24mDtFQk5la9tN32NKrMmsWdLocqj
8N1bQAQyzu1Ag7+tAOzskQjXcXD53G1f3rR9l+MrWXygEf7QiVZhIJxaAx+ZMdMDtFCuwfP4ysx9
VgG2zfdxaQJNdvh71RXN5ek4GpJrSo0+KYEXgL0w+oiiYi473BIp9bEGIyVEHyfcaRcUjKnGAEQF
eW3FIG+aeOjmos5dbZQ1Hwmyl5IQDGkWcD2GucWa2QG9g0tK8P9hILjEwxmGCIjuzTz4l3hFBmkH
BGdLkHVMTCbkYM5Qd7lYaYtsmQ+kcdVqJWlLAMdKNo5g7qvp1JlRsCzjCodiWlDk5UQm4/nkS9OQ
vIhHKnqKkhzMryRcfOs4kr/CcI+d/wDNnCQ0BGQW5olmHWiip2Rnh5Ko3fEXiCnuz4t5YpuPoU7v
isw1zxkchuyjAHwFpCivkEB47Atbs5DKotpqTbDhH+9MD1+9xopvsrkiQN0Br1OB3HMkYrJs6r/c
rgpsd7RqqyCpvBgL0NmRMjs9ukrK0KEBZqYeK3wxQHS1XLcfUqa746QpZHvIvqjNbp28BQ7Iqerh
q1CpbLfERmJB5AljhPyM8CWO0ZlFqBCTQAHgr3CHXbHCOoo0OvgrcGDfmzefKQJ38Oh5Tz/U/kdZ
Vkr3+U6S47zQMsIqBkmlkMK5HE9q9SqVEaE9xHxS5AdcBqMDMuJyleb4zfhFRrJdw+c2QkArImkd
QMWAriJhhbKxlY/bj2ErR0eroCnYNSaXYQWYPITjLvsYb/kQCBodae0b8gd1Uiwz+wW7jwld6Qau
wCP9hI+TZ9G9JolTkuYkDfwOLYM4InQmsfmsrsrgTLFDujUFGPBjMMtxS3joW4pIdgZTTTyyLmv8
VyM88/exBMzPk70G76s2ji105CfieOMxA67FfuTdFCBwjwHIkfy9itfCVhrsGHXt/DB7AwSiFJNn
DU6hFdY4Jr4IB+j1uvmHNMOPDYCyyhljCcThjezkkn6AszIWl4RtIKZaVgky3+vk1lbUSZpiF71M
orFkHjSsj7S4ZQheekFP6rJvR0VpoDBLEaIAvu3I5TRdKjHp5Rk/r7CB+sRjD36xcNLI2x+U6gv7
1KAjevMxoIrtKapANhHaQ3XXHoW+bonYpO/QDhKq1nvp9Ljwx8wM36Lv8LR33sOB6ePECmiWiQ7L
GBB6uqMTMwMZR8ReX7MzwCupp5CMnrzqkKT+V+vBaMGx8k4BkDmKLRXg5/F+NKAsCIqgvxRz8RoA
ZGohM9tSk9eC/oW8brviB0w/2w/DLDy54IrWm+PbMi9raijjh6LtGECW5Aw6aWEn0xKkacFxQTrl
2vsNm8hPGXImqaV8p1iDguveuUqwTPkGIhkqHCbHKqnaG8+MKGP3gMducJxjyXYzCzbCN5pfm+pC
6UjyZ5YiPFKerGY06f3pbxvuPseV9s1gvtkFvw67FpsedvVLOcH4SNxKZ1FAnzj7L3a5ipRWZux5
mMwYkBWsoLjfbvcxmcs/4YJdHdez9yrr/e+oUFZvzZaCjNoNrMdUOBSZQPuJ29t2294wuVyJm2x2
h7nwyCL3ASBEvJHAlDwVrA+u2dsUl7l8TJwQ7oxr/jptQTislqtCpO7SzbC1aAj7LRWvbnlQp5+J
sOEJ7gwqyUXYENEMgnWQL7gdt8evQUleUNEz48DKY9i8M1wYYdAuI1L2dkSJ2222xiITJ8JwQI9p
tRneGDWnWmrHL3Ts/ZqN6i9cbsjE+df+CbgPv6vDzKeKFz6uu+0m3UA5Swiz8rmGennkxIb9nL1x
w9x7jOB5bvQu9a7iY9ij+ABhqg2je0S/5mvfL0+XvuHDh3Tl7aW5ojJ4pDPv4HcHqper43zRnYLv
+baVdQavH0sbvI6LU4ln2S2N3ccnD2SEAcDs4iRM/8I9E98eORChFEQ17wNNQPZcyUr6ncpaoR7c
bKwFA266ihrL0NkPQgFsw8e0qBl8mltNJ1uR6I2B6h0alOdw/XEuv6MWDJSpJynRgx9UamkZPkyn
oGb8VStEqpyvjxMDHerdOF+62dl5xO7LV1zpeTohQ/sOISOBL/ORHMkvm4SPAD5sjK5hhaHwG17L
Y5TEY2prjCfGGo6q8LUejn07BOVhLjOgYnJWp1ae+4L/GXy6V3rge8FHoFTQ2Y6HvEJhHPOS3JTH
OvlcHzcEf5xUP51wavjYs1K5P4IySljEFiHFzQoI2MxMrDEk/c7umY4WsX6GCBrwUttWp0tcE0Lk
9hjTg5ykN/C6MIrgWXRZgkwOFU65STjpEngkVgsvmog10KAngo37Zo2Tzbd8BqZO4MFmQS8By4jf
pXiW0DyZ03qOW8LqouCb7k3DVfm0N3P94OYInzs5PhsxW5iaJ7kf3cxedJ+tIZi1/S5ENSFjeqjX
Rx/HRvLoMTKJSwGYoU8DCPrFgbWnal1/9mJLkjmV1Sv0UwnWVTvI1xw5pbOcHYgyu5ddlZeHYvbf
+CXTJsAp24XQ0m5nxfkYLlKR+3Dmj8QzTWlx3+dXbRfEfDqK3W8RQVMFLea6clgGhMMsPMe/Lm+L
mEK5zbDjG85EB73tNH5yCGtYlsFrt04ANjG5oewHAK8b36PlNqeZQ1xzz2IYf6wHEGQOIpfvBIAx
IgIIX7eLhIm4SbuIlkSV6dykBpPON+Oi5EqBp43wTAb9Clwm1wpo+NBPm+PVuiTyHgfL8Ur8j90K
A3dlwVqAMhC/byEDwiXHPuc9354nqbV6u5RVw1P3ryRgQrmNavSmWx/yEksbzuSgk0oRVGHanvko
BbYeUIi7teaDjKVio8RMn9WzlpMBgKWH9I9huJD/H96ahA8zUnYi62YDtT1QZMw8byAH7Mm4GT+C
+KHIynEN+S/pa2nCqBJDlSraEKgXzTnKW3F62w7UzOOeDHzFLdj08afBK3C4GlK6ahmP2muhE9aY
tsIH3F3F7jixkfC//sxPjSNG3GfuLy7kSHg3kZCe4cS1gsYebI8bThloO5FwTfyRUeMA2nA9XuKq
6wvbgwHSpUnQLcriKDjXrKYATTyWvJWYGXsa01nzt8ed7KesWah0NEwJw3Zju7vwVu2DC9S0yuNI
+RhsM6xVKzkSRucn/842BrI8VzseiTW04bjLsEfo8g177ouOtg/YxyRYe4RJV1CrQTCKxI8K3IY/
LiKQU1LEnPNTjC0OQ42JZxrMxuBRUXVyn2O0pxkKsa+iFcVGWB7T53DDVUyJjS8aOzeHTBCR8OMw
IdulsYWZ9ZgNKph4OBKUA4EqamQUqUUAxRgzm3WDHiM5HKhBjwVxURMUTj6JGgKV+e/wdDBnisvK
gvvjdSFLemwmxmlTyB917Kr5umuaB4/k08LLwRUt8RfUmpZ3Q7XOCDmOLEsedLvXJsFElrpdaa0I
YiUtSUN37YUDc4Ult+V0J/qzqZrkdvRoVWLoAbieIAcOuWpufgeNZcwBr05L9qZdyxcJ84gDYAVH
qhI50HFYxAoZU8poohq0IxFUZU67Gywj9JLTwozjiP8MESMOobYcaDbiDu3AxWyCiW3/h7Nz240b
Wbr0q/z4r0UMz4fBzFzoLNuyZFty231D9Ni7WSSLZBWTxdPTz7eythvtUsPaGECQy7IsscjMjIgV
K9ZKiTZux28yk4JCK6pKnlff6k4siTDTwb6yZrtufbQNtzRQ1Ruqyyf/P6u1yaGeXWCCSwLi/jml
nK1dpljikyEUG8jeOdHC3Ynk0HDQJYLfZHZpnS/SudtdIdTFxnJgLXgj72dkqbsVqTH0KTMIRsRO
wSLNcNT3N1OJm0U4kYk5m6V7y1FMhdtMz1W1hbCUabMEmN9iQWl33pSvf5oFyMGMKE6pG7s12W8D
RZ1dF32QLhe7YEx5RMndDlXnizVPQ4FgD4ZU79petJyVnFE5jpo2NgMAq1Wrj1USbkYguh3HPy6P
pMU0Ga7GrfudSjd84KjkTqotpClvKQinDcY8ZDMiUwp6MSUVUYGmC02nJzMPI8RiQBBlVJK91aA6
+mn19ehxaOo/m+3EnTW79g3ypgQ66hX7X1HyMQsyyuR3zL6ld1BbyEBirMDQPWsdtkq1172Hrdbr
cJgOwHJrD4RFespBwhKwSEdxaFIo/GSVpfN17Pmta7+BfLLj/rYIcV7U/dr8K1nBJCu0DS5WA3IY
ZBwtawL8vbac0xyiv4uXIMMXtQZEcNDYfdqVzTXUzSfwyc8SHl4d7oQSByI3EHFJB2qv7HzKP48T
tdKK1FsiVQthzBrfcw1xnsYm5xq6zBftltMsKYR9Tmh/uDOrARNT1qbtnpPedADTb7sdMZzUEqhh
oQ8K3IcXZ0tlDijDW5hqEIBWMQXeB9owVBvydza5cJoOhxY9ODxbyPkrGiomoXXgDPxv2wvrJP3f
E1SrRqbTCYzyhD75ucYYUsO9rUO2ADX255CebKzWG9qT52agM1r11L3VAqcM71gF8hYiWysJVpGY
L8aa01h0zyoHsVDlOTb8WqHxiEN1v68ObLAaqxE9qwKlq0uEnSZSCkYKPC7Gc7vf5n270relctI4
pIvvK858wsmq+XNluLVtRodtw+EhDq+U4NOQVNIatZrN8GWgc33eRHMHmQXcG9DIlWt2MO45abhD
5zQtvzIzSNNbWEgxgECps5CQeUwuXJ8VrWdE+nUYwkEaFe3GheXtzESKKvJCxc/lUxVlCzND7Ycu
JrtVRllMWm0kmiL2opZBDN4w1W0mzpGxYXXYDo3DOr7+69JEBbM2K267fyBabHhG3DFn4eF6fu1e
bZPFvey3Y/aOXjRQ0L7fbs4hxzj9AKPOaQb/PaBs/We4AfALHa5ftjlBln/e7ebgetjHGwyrWHDj
hl5JTJ5leVb03kjPSsAXdwvWl7jcWCvlW6VUPyMNXMAS9JaCZY+NhTppOiZaLr2KDxkKJDR/c95S
76vNmbEHAA/dj5s9g1ob7QTH5QRP/fkZ8IqNmBHeqq50Ltphri7aaAjeOZFTfurbMPpkez99TlME
yg2sHVGFhn77uG6p3QIDMt2zxG7tbnYiFluL3B1AT5d9OuSR4573TdZ9blGUZRCZs4xphiH+F80g
FMdG4n7q8yyScJO89fy1fe8COFzahANI7DZtibc4qW/OS2yoIS8X40XptzmVLQ0E6S8JjKCud1hj
2XedR/Zgchb1laFGawY12a1/JAPHyTSBtjohh20ArdTu9PWQ3cdzCZ2ovbbd3HVRZX2gzqrk/b7Z
7liLM+iZJc30Jf0uz+NSdu7iXa4dB5czamUhAUj7OXzoPe3WniEll5xGUaqNeOR4TIyBYmCD5k/Q
PVqSkw6OkMWAuxxgLmlQLEkIjtQV3DsGU9htfl8RNRO/EasEfo2Da1xKr4ZRIlLGjnMFRXc2o5NP
D5bJTeascY5x4ZtlcQs3H+Kczw205vCWj+m0XceiSpkIEXmCEYDfKxQcz5NV/bRcV0nTvSo4iq0w
dV1wTOowmxbOzJl9C2qieBL6dH0M179hj9vOEI1vbty08+/HHQmXju5AAAr48ZP6WjbApyNND8oh
Zt5b0qY5ni7t7+9BVsHLsWUBIa6TIb1JdixgJy/nJ1Z3dxdsYVgmQlywIPmaIppW5KT7xKX23EnJ
xQPqKLoRIwknyNk5GVtKxwHgGMkU3pkAJR9EKEiG9k2lqbR+4s5WuRJdV9kDu+YTjXe6GTviyDix
0ZOMu1JHpXd5aNr4kiZGerOr48+5yT8mDC0FwkH1wNcN/SmLtsMp0INaY96P5aD2YHqdp5MIAs6K
Z0a1yJa35OhLN8sfIp9W2IqodQpVfX1M4prMs232d3W4VLRpFM/Ub29XCDjUnNPVmpEfVDNYg1si
/xWx6mTFV2A2xNh0aC1LnE6X1g3fgyX2ritGzMiiYJZWHe+hy3lzZma3pTQVzyVSZetOjc+Q+Y2Q
QxWZDuyW1XCD1pWdL8YbCXt7nhieglOx+480k4PweBKNK3tKcwXAasMXq+nWNxzZIfNIMhiDHsUN
V/Vt2vS7vX7bVz6an+LtfIHpI50B8gP7rqURoi5GiwSZMdCZFNHhrgL97TlONTUGovBHXWijETsD
kkdnS/LowINwdH6Lc5I0fnBxKNKPRMT6csjKgdpt3V/YPMgNVfuAB9m8Iyk4bCWROK3Dp5QiBMBs
+VMs1sDXCpPYlwbfUmO7ANVDgt0BHQcUT+hHFjzuC8tLWlUpTP7MDYrUk/EpOOqcLeWMym4KnkA4
UgYUI3Dp2rHOKQc35IPb7ZG4C+m38sjXE4F2Zs8CFpnNBGRlG6Je2AHrhxlPM22gPXZKpqCvkbvA
1qImYWyhYoG7AbYOcLLMBbfrk5l2tMrpjojGsjLub9tBK1oAlt2kG12hgRWSzUMg8f9ALYh8ZUcM
QpkX+LdhtwllrR02fDIFwYOOKsAnc8G5Se6zMtcJLCLKLZ5wvDsndS5JcyJQUUYzDvyk0RS/m0UZ
7jxRvu4IdST6H4sDmxhSDYOQoNmaPmOUsaVkRKUxvdNNprvHdwSY8sEIBXtMARaKWv2zhEdWUEDf
wKV8chtS2qRhAfW0g8+dvYqvgBsp18a0tw2gNLgJVNOtzNt9hQRO31rI2qrGY1Wyp6a9mlcuj9i6
4sViwdFQsXtgrfl1QdJ+r9YiJzull+Zs6L1hHgEEFQiOiXQJMxJA6BvpPbUJq9LjQOwiNlaxYnsg
Mctg5aytRNwuXCHI6o0Mu/VG+ZuiRlJSgEqGXk2s1eHhSvIpPPDQO+T0IPISTkFn7qdRnbCB0QWH
cQl/+1TVxC7qtT9ou3GYBaDWyGFooAUe5XDVVjDsg5YDoF9ZiJRs48UUmeyNm1AXpiHIOsA+GKuz
o9O5COBgflBccmljwbZbzyuP522CDDy6jigqgb8OrHg9NXtmVAtUGwf5WvEkJEtEbTFdOQnHKiDA
8kYWNzd1SacKHiW1/UgDYKx1ixxhUzQCBZBKbI0JKJpcWP1B+4ZSIPU81+U/Bx5P0Pg795J2I7Py
AVel3xgW8wfbbrdbNMB0FRVOqEjCVMTmTUPSZIgUVPr4VihHlqR5bUT43CKIG+5tAq+MfET5FLIx
wbdcXSbstjAFAmSW3JT1r0KOEREg/gMBJ5xZv22xfbI6wjvu/JYbbclqDrg7BweXR+rlGmf3IRmD
6G2zUiDSiSjZJeD7efpo8sPVmkcXZVf8X5taVA6xR1Nw6Z6qc+og44o22jPqov5zn7JUW+FhdguM
KQWrw0QuvwwiJ1w6gGrq2Jr8uDjYOQCVlKJtSa/cddkLE+4WI0JVqi/CLW+8bvgvDpkf2DGgkvhx
1iKmF6lsHEFurKVIQ4my0loDeobS74YkGKP8JqXkeJZMveftU+Kcq4YvXI7vVn1FdFoBKwWTGxBC
2PlhsyN+Q/IMDHxSWwuglby5PeuLFMC+j9ZnNWd3ifdudZh0AlkDZ5shRhRZ/rXyYZA0JYDCHF6d
OQeO0m3TDeg+w09p1TWcdT56BiDQ2FIDvJAz7Nj5qBJqWq0kLoXN1NVKtpLxPWQR0hPS/bcug2Us
Pxa6gLswBYDbM1pgG4nydBW/VtrSZ7SVdzBHt+uzC6vF4nl1JkgSxVAbF/TrGcXkqGMfVd6BfGWd
v0uT6qwdW1hX0W59TgdazCGZUnFANJ4AJg2g3iF6nlVOUc3dYTHPavjVh+lL7/EEztaKNVmVgwEh
A8RliKxleNlswrdn7b7IArNshmd3JEC0G47dnk10Fix5uRa7dI+4N+5o6rXaCaUjiZuqueg4tUQy
OAsQa836PkXkIRNigbh9LzaTakax58KFkuWsbbso2a6UEy4EqNDjLFJrv5uIUBBu+ITzoeYtjcey
I9soMNvROdg4LeKkyfczxzfjttuVtOlrDiXBetBg7ql+ASmZZj4bMWstMviIOIupuwZ+dzF1nBuW
SuvOLCxyP0TkNhkCSaSKZxWHXdpEG24rOPTREfU4fuWv07FynbBmnjDEAxvNqlsnoofWO0AEJadM
UlHDnrV4rxzmTc0P2S/Pqds9Aiuai8nQJ0wREkPXwpZSMKe+yNeGoTJ6C26xvzlbD7uxGh2YtSbh
4OH4BczCHocj8x4xYpoSOXHaDtoI1DpzBjeETQ7oYmlG1rwVj2MYfXsVFBAXeyzz2ADF7RmnexVn
piqfzbbLP6Di8slvmk8isVgkWKMBxx56RsotCc9lyD42hwJMgqmnbs0+1wtAvGDlrnXC3wTGQgnY
XqfO/C1ttj621SQyFi6GnAmVqmXHqr9s8ww7kam0t2ASmrRP/dVlBymx3lZ3ac09UDNRgTycSALC
DCCP/t5bi10VTJyA0EF3pLjdcOQSHzRhb8QysqiFr29grBlmivwQm+xaXeaaqRgG9SH9lEppHM46
O6BXsMqovgjcQqQsj3ccaJo6DWdYuM8nGGQcdOmoqbME2oLS3p0PnhmDYMSgstCry6xuzvdzjRWt
mrZpzhEQZFAF5PFRkqH1O6XMTOwPU/gp6NnXtUcMKHLIrDb5hhAqziYDieKTj3BXKEqZLyI7CHF0
QnyREKSBkmLhb6TxhLMDITJhO40s9vrccTvzaMmrfUpun2zijyQ7zK5t/IhZVCkiEkJsg2jaQ6tk
WpVFL9U6fpZN9vrIwyB7KNpL4QmjbCeCLZmJtTitmbdBkohOvloXcl4SSXwdMTSot+zLJKcKsKVZ
bfLvSQpNAHzZLUmsDcxkS2o1JXjUCPpODCfxCkMwakthwT2a5R0ycsB8BnK6Qfr+jP5jz3R4UbID
WcLIPdAhYNCCg83OXFaC18OGI5BBcn9X+Gx/ZEphhNGRuQ4FAoKn0WocRUOoium+iyBgMzii8Fbt
6NUQWKXKxpakbKJt6cQf5UJnPP6bvEZbCAMiMk++EteshKiDlXnRAfyEjcaH2beh17dv3AJulInx
NtizCs/WcgGlcA7bZ5yj6PLt6VxMvGux2lcg9XZkd7R2dLWons7adOevQ5MReTxmyrCDmCIyVBON
NMHgYa/7/bfokH2FygxiWHL7MaXl3e3J6AAdmF9ASAcYnPkAS+eqoW9C10ID+6wvHbeMt2H9nM4t
LBCkVrqWozitCdPFXPwWhM03CHyUwzVNUvkZnQXh4JPC7epn+AjLG3ddnhOYnBdtY961QYxBFAYN
rOzDZTpE52f94i+VExb8CtU+2hISszjr54Y5EMD2J4hBlMCGpnvREin7rB0REv0mPqiwXcinhrMy
RuKvmjPvqUvURUFd3HLBzqow7BgWc92n9MD6t6RyZnR966gpZ16oujUxNKUW8NN6fbK5glh5oYby
TMk+Uz0zbYncuvuBQxZSl2RENWYxn4vRZ1C2ZQlrzkVPQIfb1FGEZ2wfSH6QSD16q6IUhiv1myBA
0ftlznPW4s0GrLcsT/WGA7ae6aFo2rlqQI0WUKOzdo3AFJtN9ZwKPUgRh75yGfAgb8C9WeBB2x/y
B8m/Ssya3avitdvcnAXZ3tlCJ6yebRvUNtihfNKfaeEk4mRj7fFUjPWabR831NNnyZpsAubieoIu
cfBAFqawljrYaoLAE9izmbG+uH1WY8KyfEOSCppZFq9Ajf2ZFVkOw1LE/rPlL0uhs2PA9+KsH1zm
ORksfKbNovqZH8pZ0bKxL4VdnNFA2cve0Ht2g+mZ+4sU0oG80IrY0+/n26FbpzwKpFQI9KilWkd2
LlVzqsQ5dho+McSuB8U7C4QoKaJBJSNmblsRCLeqIYqYnCdvUQpR5uz2hgiGi9/FWeC324oZYO9Z
O2hEglrjimcJUHW4iWv3WYrsOqIl7kmg9jd5FNXes6U9SHXI9AxIbCDUCm9xUW6pneYVNYnw1Iok
YWCds9mPUgkwh4n+/W9z8tzvze5QRP6TNS5K8gsLHBSYvO+R42UWjwrjjf6EiHQnjquk8tOJmIKJ
KtMMt0WW3WoWXm8GsAbKVP7GdWBDRABjm+Le1DSTpIzRu38elTBVkLAhOvGmqbV6DftukT+Ngzdd
MjCEQATqidNLe7M2NYqFcCAqapnX7TCyF+8+TQM3AzpDyBktvlO9X9zoB4Y28+x9upAsIauRnw/N
fsIPgIDEroKchHJykW27O04D960mhkZHtVAHVN36BA8kUVgUhGbHFTinTa/khWGcx0TIrjhytQHy
iGiEhnvUHHvm9quFLilmCnRJ4FDWMfcj3Ry+rNX6h62mtReOk/c1m9lOWUqG2FXQdVeyfjZOcb3J
M1LNoPrU7ZSxil6Mq81K36cMQA0Hnz56t0c3kvBDW2mhWQuU5IbsbpEyi63NnrqFQUIQinQWlbFP
SjgHNBiE27OFac0zFgyQyMmTAiLY46feiMXTQ5MIsZelu8ROmLCRukKsoLtgxKD7WCQuaEZFcmE8
Yq9Y3ZBx/8wdTloTcQghTA/KE4N7M8zxxcI4fR/s0OB1PudjVH6ZSlNcryL0ASbSG5oZOQkGtUte
FfvwXshFsBDQCoT5yUhN4J5ugyDxc6bt6o5DVVrK06V8OKU+OU00gWTEjp6x2vNSyZNlrRqRsmLW
5HZAR1muVz1Ujf/+r//xf/7Xt/l/Fv/iYNsuCIL8V3toSLrbwfzv/355XRhJIQfq0pqXFsmpTM/o
7kF55qiA8A53AwxF4lsKJcwg3InxKq1Pg7aOvAms1ifd9ClHx5fWg3bOD63PV67rhfoH15XC+9NF
uVziidhLux2gC5VxyowZOhE+xwBqVPYoQBzHXfXe+Rqa09rydX64nhv/I+nhjdnhMGFAYDL/fYDU
MD20Vy7txaPM/DByvchDvMxPs/T0RIvrZO8xhn0/pXhB6ETLaS2LwkxNaucDEJC7cUb/d82g61nm
Q3OLsPonZ0BESHOBWBU7EVH211dmjX9+kkzBTzfB0SFFWQ3plFOT7HGoCp+h+OKeKhTuMkpzpOWC
o2iFXLvI1E11jgAoNGZ0z6xHvWyqyFdlMMLk8FWhTBdzOxlWSElOPo/qKf/6Ol8sOnRTYjcMkSZF
+w0duFMR2l21cTf53Ly3iw7blKmePygOaDMUOGwwEH0nAQhL0O0Id/+2UZB9Qi+bCAc5Lzglv74u
qwP99/t3el0ni24NkQPZ9mPzXrGqKCkMV9zfABfsbJhbwOjGTyR2/Yt9CghiyYoNNU0YoX6Gn8cP
a5bJrZ5okz70Q3ZfIYbU0lvt79OeA08TebqzWgL/gbPn6do8fQcn8u19Pnpt28fHO6vpfo5UKCgY
0yxMdnCMSIndpQkiIS0ZtIQeQXJsH9dhBcpGfps7+7oinjUce3FnMRxFJjXD5OtUIT1pqHnKoeHO
hgwO52ARk4H9bVYmClwIewVqOaSqQq4i+DJTBvi6AM/d78emeFcbzujQpTdvuVtHitdK7MPUngRt
gEoBowBQyZA6da1iReLsmebkQAfMerIBxlJZi0P+1bqyG0B59RTrWOQFL3pnBQ8LB05smBJT6i1E
v4x/C2aKYSci9MqRxYAB2uRiGqJ3FlEEwqftIHBZC1jJrVsTzrqsehoDGK5WB6gaaIKVUAJg/xHq
1OVcE998VCcvhRWLkAkx28raJ8CZZwlDhxtmb7fvj/NGFUuRsfFXzgvvVKZQqyXG3pCtGERYnJ2s
996YjIvKxyfJWYYGCyOsjJR3ae5CNZpINEXC/vu3xJJMiRm4RQQCk4IB2VXZMWIcLWvl182JPfef
ljOnLG58fkw+fepGUDVFXPXltn0/LfdWUpc/0Uf9oa7748+jfGrxQ1yXF6ii8sXjC17zkUrK+O/a
xlI/RFlOkrs/PvOCD3IWCunjC+RPeX38QBCVDzM9/SWOK3HUzTe7lX6IGiOL+vePoyDq8fNRB1UH
gVWz5TNCp525p0zkNZ9RNx1/aNqC1kvstGJoV5rix9fO+G9NW74i+dPq2/GFFT49vjwK2R4/MzJM
//Hy/+OQxBqLnewjr0QP/OeEfk29PT2b9XjEKJOBhfOh9JabBGOHNARRZ5IBTtCtHV2Q22s3w0yn
/CZeXhUJUAN/irbLBA/GB8iLl6w6lGbkBimn4WSen4d8/rYtiqu+yu5//Qb+adUn4H3YqOLGkcan
Iq7M+vTTUnAWWUUrB/QxItqQ8og1bOeLDC4v8k8tgsMHU4/XwLE0BBSDVvQoYfXIlAmyxR9BSTya
qdh/fYkviiY2Jl32EFUxzl+yjBMJvjbHJQRQs3kvZ6ZJ3g8+SrAOdWMH94EZg1uFnHTkWDQVDWEZ
b8hMPESc3aAK2BUoCYb6DnRAAf4nkDWZdGgwSSJiMhapD2hAYk2krvYKIiR9dsV6dVpUU6zI2Qop
V9/+6NEJ2nTUMoc8sdHGn59bBmgDLuXX7/+FLKLeP7La5MyA5j651s9rDKggqfMsOzxJxB1do3eh
S3sux1yD5EAopzBaSRDqDbporrtT+yhEpmJ0Rxlpm7yWtLxQzqd+dWGC0OlGZZ6Vc/JMehZEl6wx
ruMuIRWZ2tQFfqHeMtSXyprDEh8cybGiESqvN3uz2+lLaOiUl/wdmopswqRS6RacOSRdSrZapNqk
qCDfPWOYT4Ks0JWAZAFcCZRuBQ/0eAXokB3x0HrlXp9m2rwvZADRU8T10MX55USrlnZVv4tjRvFC
nIuhhNwODUSZFUlheboV6dtpxRaJWVU1rWsSnRolRaZb7F5Am7WieFld9gIivL++tEy/+qeswfMS
aqUkCrG6dAlUPy8DGCCAOLut+6h8TJL9BdJ2jERRCfAMRkYlJCxqdtFb6YZKBnLrpldJubkCL/ui
eIxYAYit5H3SGJYEuZh1HMTzQO0XhQDaWV/MwAg6krsmoL8Jqltv0I+xxrcgvIhvAqs9TRXtrQ2A
qORg1eCXFJW754xG1t/pUOOEHapvUhJID/pKFi9ash22UT/iqJascAvXIVGREY6t9KhedBxqHddM
G4DkkXuwwGWvINjfGg9wRspQTJSQY2aO1iaatzCr3y0x5BEyY39dbg79tVRgZZqu81gCbXaKrcWW
ro5QPEb2HfldrbuBymrG5iVBw1eGDC3SQSJ96Y38B8fui1jOwwzjCCwo4omyq39+mP1hpMEaRy76
wdwUTQqAoU+b+VLSwgC2j2Y3WtsxOwJDalq37fu6jJh7gv0BNbwC2H29An7hDcb6T4ClUObA9xeY
6mT9Byv7PuW2y5/KSrCC57MMCGB41X6cFtp4GLUBTn5VCYw41Z1pD290qtJ/ucaF9+1I6WzNMzeY
0tFjLBkID4f4WpY2v94RXNo/bAnOIBwuMJHKfLtl/ganVYdtuXFB/bA4ErqMNyDGPi6FhVRl9Au1
O5ycupiny3TPfRx5X+R4MSVHkRgT7RC6WXzIJYgoy+fCOtjylq3xsu2Uw28Z8XiTk4aqSI201x7N
YcCybqA3PsVweVBILmpOiECNeWpxTr605SQkZCjIqzHVMXdAYGUwni2jeDoxP9fCyK+SuyEitw4S
eseo92H9dBSGTu8z01x5DlC/GxO2+ufOjB9kLZ3gUa7U03qZe6IzcUrmZPMUMjIwtvqpwIdFXKOJ
zGlLgSWnNIXBGo5CiCiqkHjTaLhTBGGUbDsZFmFQlG64iUCEqje1FY9VEW+Axqq8qNOCsoBzz5YP
Mz9kpxXBPC6FXoXHIUOTQHYi4dLH1/pW6QXv+kplnjiWekodvpNpBWqHw5fQnNUFjuYMmzDm0Nfo
rr52tv/DagFIjNh1GYpFOBn/vOfGbNhFUzl7b8f99LRJmuduDJ6KxKDfTc/PlO/S9fBWSsm6ARoA
gPG4PS+97Hw3zXfiJyvQ9/Or4q4vL8y32qmhC+rKUjgJpsk+GSrf3XlvTYoqZOa8rVcq7nn+ICUO
pGJ+Y0jkTo92Qvm73kFap95S9W+zEoKrnMJFc/n1/nphV4+jMvgJWEzsxwEI1Ol1DQV9qnlHLkji
8QOi0zK3QRyFBNpB3CT4XzQkaviIsmorUqw8iQi2jgY2gxJmzX0CAn9C2FGWKHaWeKqvJ0v/kJj4
nh94cRCTKSaeNW3925Gw5lM4H3CAedcNyJ+4B/qyNkRyIEi2Ke12j9tlouFaRPfycgniqDz3VheG
PvAiKArj9CphO6ZA4Ql23cFlgkz9aH7buVrUZts+it6nqDHJQxoIRtlfwiT/lWWJaZnAQntjCWh6
8cpz0X3/ORPwOZ55h6FM80hDf17IvTcMxWH1hw/JoX7wPI24YGqvKKfoEYZkhQRDwVop8pLnGiar
ZcAKiKoct66wrgFM1Z5NOKQSuSDAvnr9aUT/dKUICxHpssRH3e0EgRnzMJii/dYjRzrKeMj8OjQY
XnMIa5sHuLBZiqTOCgFg6tBeTG53teyX87zJoArx1GaEBlZ6jbspfNevQX5Zo6xtkQ86sjSIJg0s
liy6gIckHRF1woqd81nYWRcc+yldQL4EvPp9Ek0XOP73SYoRPB/tLfFzZFmuwcwRDBbDN6+6Dzew
RxjTMReLn4srOd0q6oZbNIiqHp7Grx/ty3KMLSfTJi6Dgod79vOjbRnY6rz9dvteN0hqjXKkUi6d
FskdHb1rFTWO2fy2WUi+uOwgMRe7qbEFmQUtN+QtQFuOw8gKkeCV6/NfoCTC7QFWUz/FSCnMTp9o
mjVbg1AJkPMlk8Pum9p9AoTQ36x5y9HOha8cP45fPIIRQA5/vWAga/9vW58TJMJCE/y3HygFL0El
jt/E56PbHF8BmDDxE8BE+pcV0xGx+MvLB6DiiFgcPwuuwCD6L4O5wrkNH2XcMshyCRjjCFXwGr8W
PvirkffO8SWgBC/4619+TIAVR6SCr69IzgnA4DMf4BZ8rR8aOZodQYyjiwv4w18IRttdSJRbfj1C
LwAzfry2YMZlPz3xgo/gwKyzEA4+8/rXD9Ti8ydniR+CkKeYdHOSnJ4lyZbR0Rhe+VvND0y77pss
LqeMs1N5TXGQYSKtSW2dXsmCxnRB+BWh6jG/H/P+wTPzjTuHl90ei5cdpQZq/SqdJOKhxAjG6w39
dIgMSCZhBqHhM1C/hyj3P2pp28IDE9xuK6M1yhifhKmkLESZXuOKMrnUOSUT0BSun2hFKkLsAIFg
W/kLs1+edbCpr+nOKBcCndT4bNviQqOfik2eYQ7NhzO3o2rbIQ4u+9B4vEa847IHYUf3kBEyuJKU
RvozwXj9kiFxwOno7gwduj5d2pg43ZG+gQTKGtrUDn01/CHpyMpUQ6kZDk6vPKaXxR/etxHRmDqZ
boE9aP8W1qoqnj2kbA/3k4cLtQ/oT3YrbxLY23dqbOhGpz5VG1RPK9kELAJ9+ov4g2Kbhwt1ItLj
XUQ+Jn/vA6kFI7fguOTnIJs6B1Wo6wfI25hwciUPeg4VOulY1pkyp41IUqmveCtzQhm6z1wNQV3u
J13P4+URS50G2ITRXG6s215KqVg+4AUcfLMoBKW31qCHhpGqLHA17K82l/WEUcIG2iPOIgl1p/oF
CQw6uaSLQpr2yD/C2Fd5qbjrbNNLcIhrmz2S8/e0yvsSLlmQaSKEd9OqVGLIB1+PZOBt6p6prkHk
5FaL+dfP6IUfPOkSFRMlcRzFmJ+6JwV6vzlEQT9NCywChgH/7QevTFyFr5UFjeVsTwBmKSoLL5ro
ndarsnf5wUsQStTi/0CiX3HjZJtjcBhGEa23COrzSSo3QiHvu9V335kG3kuRwU2qnfWPug/ed2FH
94Y0KUMJBBzApbpUc8SujHQPRyWbPu1a9zdbfWt4MOy33/Kp+5Jv8wOlCgKVG1Hb0L+qZwZvBeek
+NPIfkDPQEi+rE0gR0I8buPxPQpQXxMNhf/6CYQ2hf/5bQZ8kU4pDyANE/ckfELviPxlF1cfm/5j
eYiSC3eWel/L3IS7QSbdkUFVTKeBfMGE8NsQhiye8ZEtPjfL/qldoq9jRT/CPTBMFNSiDAbdeiMJ
0nSbIz+SSMmi+C2NDixmnwEOg+mL1ZqqNc2YQhOHXjEgCbGg2GbbN6ZlrLZj7uzBHZK15L4HC1Uj
QfTBXYb1cfLhC1gCdVrmfwReec5hkgfnoAMQi3bN5c6p38RBf0fp2H7ux7ex8d0b7zD9Vu7jy8Pw
53ioruMQUOdqWUPmDA/FnTOwvAK0666VfrYSsFpHjXkPNJUQjeu/wGHafnTaQ9+dOwP/3CuPSqZq
vYFR2BfnjkFyRTm6VGpDEvY30+Ax8extyzfphtsgPWqJN88k+rdjkC2o1+5xTegQROPEh5U3Mgag
UTyAWCSR0llyWxsY7WYDosM4Kd8Bty5lRDoBw4ygWYRW1IUZQ+jnjFzQpPmzRuybkpkpxWkBcsWV
AEYY8gcqOVIxEOu823wAZXfJGtPpIay2u/d1yqA+E+Emy2F6uOSE6WFkZKuEHoy5Aaq6bcuwmIPA
Rugw353DdCoSZAkRDEbqZDtCohnq5SFNV/MG/Pt5yKb8eg0dH3axad9MOYOUro/qW9dLtkmzvDwp
VgtpNAPNXNXC3Q5nvo4qHsjorO0+DJ5BegIiBuyS8i6sIBlCruo+pNG0gUwSoAfgomNOl5V3GZJk
Mk8Ha03611aQ0axmvHWTklhbNgFVfQLDLgrRVT9ARklbZBGtT4PVN5P00NRAEHNjteC2m+1FK1Jx
IoEZeoV/TtGMIM4STZ8lWgavnSXEeFTnQtRVLDdpbD5OAXJ11sPDCqgnHpQY6T+jr/UEchEAnETh
TVoy355CmPUB4dEVza67LVrx7Wa9gS7xbCYeohvDXpwMoiMGGc93Hb8Y9YMMRnfLqHsRoE0HRxFW
5R46dRcy1572cCvDBvLlHgLGbbmAw7p50Pyrho7OpFK7fTccyvU6Y4bhwmQR8pG9SKBG/GmNYkCY
BK5N0YmtG8iOXTC4cE2zzxwdwcVuC4V3rJoKZzlYNWHppncIhCLckPNtpiqiW3y6ok9IzxHRETJD
2IiFGTBJzZl35dKBkPhF8G5b4dM9rm+gY0MVrGDrdT2sa5rNT3bQFO0YRvmjDUKjPe+PoS5GM/rU
INMkgaKYlTnlriSX4BwWHkwIK/VQbA5gj3XHQupqpghYGbsrhvGb6z07Fgsc5KVl8VY4OwjuWlXA
oVCVsJBBDZNRPLRcdhe5aYOLcn9gtiGDMRR6vPuE0TJdnVXiqWN+LIxjPAukKnJApGVKUfMomLqh
qigOb2GhYmmyRRKJ+yHbHWkgzNB5C2Rwr/q82z11DV8TFlyMtItbaclbOfDaiMwEloMOoGve7CIf
74fJ994kHnsvOEAX6LCfopRikExOLVbk1s66Jglz/1U7JR8Dj6TPGpxVepd2vN2y6Ilcyyc7HtdW
DAK1IeTyJESpdE1ixtVydK9ajROMC3yr0UNZw94XQAFI9yNlftWhJc9RAO5lhOTt0eirPA6XgiPe
ZdTIsmYZCyvEKJ+u5r5nCJm1boUPzJ75zVXarlXApzEgqaxRJEM8MGD8Q0IZIjQWjZju2O32gY64
nuZ40gN2MUSASGOOa6MP27Ga2X7SgUdsmZsCbH+bhoytTJnUbhU5kb0iSMuBJt3xD90mSe/scIoK
UhNKIDRizY6DyLSzF+BTgnxfsfLjYGU+9nueOnMYcMokoMv++uYWzNUv/cwckvTu0MZkmopJxiIO
qvtevfcgxqhmJXqaPbqMYR+zLpo95Ded8lYPMISrfGmAJOBwcR5CymX8OWAD9jzXy6Cg5JHXQLvw
s1d82u0IW5/Bx7NSxWkfWZpfkrFHkCaHreYzGWq13KAkthd9z4yLhvzlVAZCwXCpj5Bmvh404Ayj
YAUoX0MCQe+zudaASDEiy/LsLBy+6CnDNK6inVlWp6w/moG7XK/TF9YF0hiye3ktBXmRaAU0xcKA
Th1sLU7Dnwv4lcG+XRON7qOIdXijfDAtFdCsvIMWC1AvHDwl3LSOpF2J7086xR9t3kWnAvEyVDGh
MGLwaOXltzi/YVBptc9mgjEtSRPjHNwhCUULdnIQzoFTVZgj/BqOsP47FCEAs7hEwDYyf4exCnR3
DY4RK4Cc7l8LX6zCK0Xf8+sbYNtQpykYHUE6GzwzOE0nAEHiw9Soetd8UKYthFdVh0Yn5FPpwri0
xQXVCQZc0JwoJTVIp2lDs1J5Mp8tudGbYsc6xBpU716+03J6StGbsmNz6rb1UBlNxf9Elz9lBIYj
mvYT2DhKPR9GqFPqkIRr9E6DFKJuWVoGWX/FT/z1e/4HUARfadf1MzJP0eBOHroT7E1YD9vpk9Bu
dPrv6i1ayLtvdrRJQ1ZI0Hx3Yyq1CPtGOomN39+XdfuVhu+tEGeUraxmoJBn9dmDbfdtrrePgt6F
66seklJ3ALanrq7MHRgwfOXZWd7lz8/OspLgywVJQkflFFjEGSXO4s3uQVWjan+tTfEgofN+jofm
d+Zl4Z/mHZMtVIXYFoifPC0AjlgDqsWrGkG867CmZTsiRoZTS7olM6Zgf8As6lLjFqJ667lKwTX1
1LaDNog+g3pxEvNRi8ldwgfksX4LE2YGGFLQvDXI5pUdoZOMQIl4E23Ajtzp0ooamc1DEiCjwKPm
IMSk45FqBL0YdlSqbJ1tFeI5ljr738N4wWAYTXBaDcAHWFjaFYUdSI8vR091r5FwHVdUCo+k0F8E
TSbl/KxF5ET5518vIOt9/PONxxAZtC92g5gX7kk7ELOyKm8beqOa9qobGlTT9onF9Eb+qLrfIWy0
UPO3YqBaDEAWBxWKShTkIjSYAroGK8LSSUqeHEOg8m+xwjfYEoYrI+w45tr2QS4hISxzqwhLK+Ti
elBS5foatRYqLEZHi92u5glpm0EioAmaVK+BiS+xRHgzrLSQpoeLaNVJtYaOxH4zw6Z6UNCR4WWK
5ZpmVOCcgbVmvBuU7g0GvqqaNfmjvtgEt5qrJ02S+WlgGJPSQJMwm9efzD80RLOMFmMYQGIFyX7B
1XOCbRINBSUyzJC04YSquT6PPznSQnT+daQJapePkY5msUmkQEbT68Jiyh5DQphoih0mHdix4Smq
CfJ6Q9TC6SfL6O8Xe3oOtd1SHphl8j5o1lANy3Br3hrYSD+or9MeZgBLTHGnCIkNMDgVc7TEDH0M
YLy3oYTaBN7YWcOO5Raiwhiz/VhC0uNDqOmudau7rNh+SCV8YkkzEGRWpML3U/uQzvkV6jiXtuuK
xtKvN8tLPgz4eJxFESw94lMSn5xSzkx2s2lzKEs/IgwOlxYfp0WtxkAHd0TKPVIAs00PYSwQ9CqY
DH2o1Gv88Otrsv36n+68GIMMN2TYVyaBfxr2qz3jk/4unp5EzpBVs0BSK+cb5fF5FnWf7DCB5Y8D
NKK6e4cYNCUY6xn+uBp6ftxe9WlyLSeSZFJWSZP415eZ6hz56TLx1wRH5PrilPGTF1SiMm9B9pPu
QYtDO05cR4y1SUSADg9kKNBGwo5VzQzM1B/BPQ3hpSPJ7EgqyRzB3QSgJlVLgblu7ZwPAxI/LBhk
yagE2QolwqUTPXN1kyUQpTZ4TR89DbE5KRYKSFrU6iQDHapDo8ghVFfcjhqXama0YWdlVFSVlfpD
LY+sN4WgmgUf94fdDSGHXB4CArJeYooIzO0atLL0QqximwxAOm7/H2XnsRw5kq3pVynrPXqghdn0
NRsAIamSZFJuYCSThBYOuEM9/XxgdY91V43VnVnkIskIBgLC/Zz//KLObwqWTMtmAWHuRP18M2lQ
qAhG3QZmKV4yrK3nsiBNGjYZHNRrz6hXRPRsWnimABGN+Q0Ctavff7I5CW7ao5Xv/dcXx/wTxrtd
HLhHiA9sjHm/Cdn/hvH2tZcjLdV/vzhbC0L6JFjdDCY/biQMEy9OCyJMSepWBXrLfbT57W4OdRsB
I+3ZEW377lu/KKkrVkKl4T00m+yqgCbWb7azf33M3p+P2UWVYPtADRS85h9jWzVTd6ZAr2Y6XY4M
g/VosDqi5BCY/e4ESXwEeOGWTKnDbm71ub1IU+LV9JrmCeX+qz52wCij4mpvahPE91hLfNvNNQBG
357VA7PO2MAB807KMoF1kjtQJUEJNoznm5u8GdLQ6Nr71qIc8NJpiYK0KX9848jfmQVN4Tx+y0pL
Y0OC8Nf59mRNXaYcrbkZAJHJPdZYaH3fiAbwVLtuXZdRyFhp8ocuICs3NFF4b31PB2nEtmgj3kMO
XZGvB3TvIDs+24AOSFoKGkz6Ivpf3OO22fOmiiiwnSuKVo+/W8ZvVHpU2ksXiOQEE/MSq8gy6sfN
s4ZA0b++WH8GqH2wXzg4OlNjhvp/JPcUvTQmnZDlG3thr6WA2Jb+bRhA579nz9pvz+SEuUOJJ9y3
xBrs5l8EKa/m+38nQUOaX0d23P/m6P5UDTCCsjk++FBwn7kyf+ycMI/rUHDebLVWMno/cw0KFAbJ
Q+7dlQ4ncisyW3PDR/T0JiUD+nvQAyHqe+7ChKiXBFhrzaGu9au2G17/+gi/9/p/Xz0DA5KRQU0O
jYRq3/jDERbWqLd2ggtuG6DW/U4Z+E5V9TX8ElIP0SMZCuuhJYYICIeumahK/MFZLfkaaNq+tbAV
sMa3aloD9oxNd6h2plgdVl3cMqdpA1p7bHs0Hn2d4YUva/X7kMYftrTUhQJbauWv79AdbOZwdrXA
rH73fZ9xKig7Xta22OWW/eaMtuFRyKYkSvzNYnPLwRkmeuq0oTWH7we2VW2bPlAM0lReuwVN9WwT
JAghei82HNtrAz+e+9qEFNh7d99PQaOj4vcdXrwJynoD0LZ0YDPV8nmz0/TNBsgBidu3rWkZYBtf
460x4BZJyhHEg5o7iBCOV1HMX72LrMSbAfU0gJuhAlLfiLZay8ESJfHy19fxT0N2SECQxXQfnpuO
BMP5w3XU+PwMZ0X1819158AFIXMDkgGJi1trU25eX7aiXYHdsrn5+u74sLUejB2uUhKFcAShNKaT
3vi1/z3F40+PaoDFM1msPBC2a/DM/uEQG1dUs+zd5me6sk1uYfEm/n1bDooOyroJQ1GbbVO3weSg
/plov1mukbgK7EID/S2ypf0f2/9v/klAl0i/a21ryAZ2/GHQhSpm0qxmkswKacCoHiaS7O3R/MJf
5RgY6+M2WPzOod/4Zjbe8FshnGAlrubgurbnHRyth8xZn7fGY5vGjYx9ueX+m372D/zA4Ju+5OjU
ppzNbfL1h7NYYHAcWGrUwUgZB7Zk9MCMhYl23jhxtkJahYIl1WQE1H4YxMac5h8w5u+NEY0kkUOa
mOLvG/B//IfQcPgWHn5gHdznaSb/8N//uso/+nZov+T/3N72f172n2/6r/+lBtm/Vflb81uo+s83
9Vv79du9fJM5Bp0fw1++9/DZDh2vfKt+i9/k22+7X/mfPuw/PptD/OdX2F7/H//ZNTKXy6367Je7
z0FV8l+qyu2V/6+//O3z+6/8XLrPf/zto1WN3P5ain3B3/75q9Ovf/wNGtW/Pc7fR/77+67fat53
/9m/529/esPn2yB5r/V3nL6owtEjuiisTf9vv02f228M/+++4dM4GPBtDW4HboWmZab1j7/Z7t+B
6UyWddq87Zbhdh5a9f0r8++MEnn8wGKpcvBL+du/vjj8lk1O+vtl/b/LSy3alP+ovz2TQ9BZIgyD
5QcltPMHcExJ1axdIkQEoU7ZJjeeMplnQb/oN1swWWUXyuua0KzLLu4kwWnFeHRqqO6rWmOTTIc9
PkBZWJtN7NZzHzVdT6a62CBeywkrgt5hxpMkhKF0mOXuk78UOPEVaXOE8ntTbqYXfX7nlkyygkuK
hIMwx/mUd8dGploIw7aM8SQlc6d37wnaZIVvqmNTJxMenitEB9nHte03YVa+rnPVRgaTmMj150hL
k09HFg+OPqpdltTH2kOG4RtzGzcYjtWFvx6dVT9QK14naIspjZZfk/L6iJKK3Da9vwtqr44UKfKR
mZiMCWb/29yxavR15xJhyI+6Lm7WJpqLxITbloRUbwxdnc4Im9zb3L8xLz+iorb3zIZVaHgukvAm
8Wi2rSxGZBlWZap2WjYfuX+A6oJDPmjBzqmNPqqbz7YTN73mecfFzMGr3R7LkCZ7TZyi3uXKxbBF
zXOsugqjK8oUXFFS8NikBrybFECYlu+SVXz25aIdjEAdCYSpDnpzZn87B13xFMyPWm5cD2lxESzT
L3boJRRV+fY9cp1K97USTc28b65CWVbnVWhNmNvmVz0mArha7maJA8dkJ9d+PzGI4wLVbt9F1Wq9
Ttr95PgqVATthBAqGAW7ydElMz1UklFXMIp9bbXvYiFqu7/M0qkgeXQewywYYDayp/Veb0cuo+M4
H9udWSdvibMXsrmXam3Z8WpOeD6UEZukmoyDXymmj8tVN34lhn6sxuxRjXYVcrZO2LiE9oDpHrOj
yJhETSYEOAl/YckCM+yS8pQn4z26/OuurpnD8b60Kg4kyb4UxUhwl2ENRLEb11P+NeRIijX7FYMc
OIJw9dMtlAICWQpsHC09nv+VZj2eMN1coAGmWdTVvQjFkGLc6lwl+COQilaHSYwvM6dPKRF6wn3T
2vVxAVInt8knWHbCjiDQrsn3unSb9LZxfFpB/5nZLNfXrG/y2o7Y2e6zvlf4AODv5iXjSTTjV2Nk
p1mRd9CtFCzbV7ZrddfrVKrGeKAJuHYt7743IHqbXzKt312GywBsgF3JZTcON5b25rrLYdoaF8vJ
nlw662U+Oypl4jPceUb30acJBB55VEUFXy3fz9mDPYkdJ+9iacSdFPlJjZd1YtthvQq+bNObMeyg
qz43ftLmnNCFiyjDmjrsKvNZ9OkdlzoyX0jzejfx1gkrP09DUk8/LD9/ZqLQhR1mvMMFhhU+gFDy
6iM+gC0wZJFxoTX5GMthjYk5yyJLTG/Ulye5qB95YZysLadEd0Lp9kCoxodjjy+T5I5NvCjpWJIY
1v7oWvMUaOuxS1IrNOTZTbkZLV1dZrV22xMJGnmld2Hq5WNhMAjaXBuyalFkYlEpt+b8UsN/mBlw
hZWpbFIGyvejuzYQgAb5nBfVU+AnFLWlGbpzx0DYvs8rNwkHNRZhnpVDyJzEsJbQgscRz4F56h1z
CGtuwyib56feXq5HRmWh0tNHF2OXsMqt9zlb9tVQ6CGWkj+Fy6jfbYtfaxabsvhQdXfSbPsqqEER
xhUrecf/kYs+1vuVF2bZnVon/s7gHAOy+0LFwm9K7yfh5U858cPhPMNgiIwhhinA6XedMaLxxvdx
xGgK/y58bI/pYByKvhj2Xpte5TbZcWZ+Mel8qcqp5jCR1lUiytvANU4QwH5ZfUtG3GjDPFhIhGNS
K6IuTSJNLBuflSTDoDB3ljE+Gn71nrtZHxvT5slE1JLsvdvZf0+3H1aB+TwE4jkxrSeGeTJ0+Hjg
7IzMTYzMtO6gtmPw83nnaTy2UgTRIo1bAk4vHPJ4GF0PVpjP1Z3w9MgdiS7BNJhQr4XlOPQIlInc
qvLCubb8eLL7vRg+ltWqo3oL3RvxHYyc9Wnc4vAy7AJwKdzcHAvxtKye4gme+abIoXLzQdjaa78+
BdpVVc2/ktS9sktrpykcfVcDtrOSITZtb3kdDGEyiIMr1+fW91Rcre1VPRY7SAVYKmJDVeLUamPb
bGf2bc7CbM4aPDPXZ9HZHKpmK3jKyrrbz7RWWKTGzpBedJ7/01mITUbHgYEYHUyCVXPodepymnxW
ZukS9+JB7ZnJ8U4sow9Vw4brN3m46pMJJSEgpzN4HqX1VWfpbphaN2oSfQmJ1sPI5VYo8qQ613oc
neVGJoOzJ65vDF2vuU0K1IiuXEI3UN4OvdqPpZuySObmYV0NGUrHq3aEnbwIaWtwBX2IEilBhiej
W9MwM3OwjqW55endFeCRcVayt1mqOlbOAESi8CE0WCBM0EFvTU5mkcTZMJYs35ob1mNrRBV2TXRO
p4Jbfo+F6Y+i4bLQTjlRP5WxN4qzcmFY+YV4zodujog3ezUNcW+M1cOcoL4MZlgxo+mHfn+e8f2L
VJEOCM1Y6qcqx16+OtQJu6AN/WmnRIEYBV2ebkz9YbbWHdGSOHnnBQelKz00RjOLFWm9Hb5piAOS
iEl5Fwbr5QCQy/JGChlTJWc29suIn243yZ3M/Kg23euxRjdfzuaXN8zQbrqnTQ9kpkEbJlBVNZNO
WHPs2Mw/Kr/PIjHo+7lYDexma2sXaMm7roEW8qeDGHd05IvIN6w8KdhAVbiUhcVXFMauljiSlv3d
kIrNFlctYV2MEAiTOcoCA/A02Il0OWbdSlWQlkaYFduOmfwk6x2H114+aXPVh8tmyA7hIAgFjT7M
S48VBxtjqy63NEqd3VS10drWGNAp/a5IdeiZ1jP1UBm6IjN2mK2fDWOk5utnDwqJE2Wi2WU+Sy47
HqOWdmIfbAWwKPt4sNWas2Vvo7IQSlJI+sVG9JQfeNSskWOGiaHN8VIlHwwSPtn2T7Nv7NQmZyrX
atnn43At1vrMXRxmDE7wE8z3fZ2x5wjYZGbiBTuDaIOLot8gEt066n0Xe+iu4kSyiOGBCVIWXHfZ
CAt2eaef3GnVRNmRfMp5OnVJd6AgGOENG3dL1e19y2tDh2Q9UMU0poa86NdqiMVKoFJZ9fdyhWUz
Vv2LTMiRy76ARG7WPnmcU8x7MufG2wDMYP7pbDcX+AyaACd79Ywf8+hZe23GQNxr+1uq6hN0yTpa
ZucXGD4qsQ7X0cyNLKPZFV2gRdtO2BRcFgN49Fhb7mkp9TkiJ6MJnYRQBL+2YxJRcPpr3I8gMx5J
ezwEnfPAnV+GhtObkdt1t8KvfsI2IE8Qw4dQGP2VrOo3vekhk3kNkLGCStgSTNksrFlZPv4UKaCo
HnD7iTaNS/8Rc7GP3smgoqT9bmQ3PRe2AQBfrFdZPr11yNB3/SSvg0FYx3qWbWyW2s9ZrHfrskxR
ti5GCHHHxrW+/sLh6Up6VbWHBLDg+AvpcuyPBYWhoRYRaqV89RKWSzZfUPel3ge9yQogZ6zBa7bd
OnUmnFTNIuoXww4THWGDyQx8B8y2H5sMOtSQmASB1GucdTqGgsUAmlU40eJBOTIyPcJ7k5QVt+oO
CKc+ijWhfjFObv9rSUqfvHgKAOCz0F0IQe47r95PommOwwiuK7uKWN42AaCSzM/0yYYallprvATd
bVAgptUUzkhm0TfHJX1Bi5vsfCtNMRFm4SACBMKZueAWPoqDkSc/E+r4fW0MkK2b/MIph/pKgKxA
ge2oCdvqFMz9OV+cInKNfFtmKZkzO16wk9rj3Tzx4+ZzNjzWJOtqlhZMzUz/cOZGREYtBxZnuFFB
oO2S+lJvV22vautX0wHBTMZeuRqWCEF9CepKr1iamGxYGT2ko76M3KG00cwiNNs5Ir7SfnInTEon
HPFcs98FpjnHlEpDxNC2PGk7pxt3zsL/tXb7giHm9oqd3pYwnzhxTQtRDbZoAd8Is8dP6Qxnojy0
A/77L0lu2lFlaagi1pV+FWsPK50OC3z7I/YsKizsNtl1O+YIcyic/kj+ZRJ1ReNFAXypQKM7NAr9
uvWcF92d/J3TNPca3rtdP7HoVRkFyFTcL4PxcyWTPnSHxY+URlnnPeuThee92S9w24bDaBrZ2RyO
Xg4ZyyzWlmQu7LGKO0ZO7X0rrVsXAurZ05uJ2AV4jFNgnfpmCUKTyHZHY6DeWSwNs/yF9+huIYM8
FrIvYhQzNzN7bNyBeWAx1nJ/FaYRzlVC35N1cdL6/qWHs/V2S7tnND0vOrzIyF1sb1+nig1l6z6M
RAuzhrWd4tvfG5U6CpJgjnCKCqpM46KoNQhare6dJ5/gCNXeJ7N3kXkt2LK53C96Wx1kYfFwG9rO
dVV7YeIFjSw/98JqFm8Kus1BjtodMERx5eG8Vq6iuTCc4lJkAa1e8oVNhHdul+kxYxYfOh1YhO5x
Y06jQiYX4JpgT/0a1jZ/N6tRrVY+azJQ9kmlYmfOlBLCbs8ud1fUMXli347bbWYWOCbOavlmYcbC
5GLRHVWlZRCT5+hhPTxkwaufdclWRDS7VdIo1UflLDuxZTzUPGrRKNdYzKsZi0TjwbT975C3H8tY
3iWVs6fGt2Nh7HuR+wejtrpw1rbRht/5EUxKvEJ8E5E4fbxrVec+sakpCRhNbBJHyFa5wqztiM8C
eVjO8LOpjQDHNdiG5N19LcqGRGgGRaT1GiryZg6VMw3Mhiy8Dbo1MoLR3YnN59Dcd7nTh6iSu2jJ
fRHKiuVZiYuJWWekKuz5Gj9IIwGjOjRofuhpVZjg10ZrtPxqVo9nQRtowxYtrshqhL7cB5GYW2zy
fIS26ASea4/OEjUCwY2eAZAwPlQYxcairqg86xQn2MJmUEv/tFnOQva5QP4nIwekmTg8y27J3LK1
0PHc5362D4S4xGaGNX2Q9VCgE+wjLc6MvpKdUk1Y3nkd/nba6B1zIIMiWOB2B+1ZkxSd9tzczqXx
OamgjLtlFiGtaZnAXF5cjEOr1DLZhfqLIbF+mCl2Id5zPXdfuuDxqOEr7DpGe3ZeEiwBCXJ1CyOC
tfiyyevqxTnX4tFlTuWOSX3REz0F1tNeF90Ml3e0uPk6s406LUjCKnujLGubBBzfBGAou+SjcMxD
V00PiBCpsStziFOV/bB17+c3KIHnb1iJvNkJlyZG9tqxUd39rCwdyGhXF94DOH+2g9/phHU129Hk
8ZG54Q8R6+He7czzKotbs2/Jo7pEqXLcBlyR44g+csYx3amkvBhVj01hHwVdaYfV5AMPePJoyuHR
yhczsipVxu50zoLyMwNVp+3QaHV179gOGSBFtuKdHaRvun85JsUcdU8yKDJ2peCB2JiPxTDIJOD5
D0WK+CUbXr/DBYMpdcMsFqRwhnprpJtjJjeZo8WOW7l8XpNF8y17L4+8kTwpEzJUbxAPWL1jIKdH
s67/KoNsZ1saNwVFPGvadBAGz3SvyjLu26ObsXytA42L0TGH1XgXprxsBQVrlWqbFxU4h7F2yrhu
ej9K1uQ1EG08uead31avlrBfrPJWrvYTRboXTWn/ayr6B6NaCJIw84ehDXvcA0JAzs+ckZJHTcj8
jzGvFPeZcm9qvfiSpv4+lWXobJ+c40pqooFummpvWdYcmmaKAK+cLizpfNipSaWk/1wX607l6S5v
KeWLhohooUdd6+ph4WgQc4V9CNrh3reKJ3gFafj9OrKB3nvbeNZZ30Nmq8iQLFY05U9hodLjPFHE
mJrqaX7sI+5oGaTmCjS2auqdVXReVNkn4M5QFhJhfFa2UT4WWG/CWwrnZd0Ndtxlyrz0AVMSK15z
lnnyk4jhmvakorbUi4Fi64zHVjyKXKK5kWK3GpYR59zw1IbGXqbrS774dAsj+ur2SWy21KnNeA8K
VWmWOFvoai9WcU/q7rsu3dfOsW4mUYbdoAaa+WlAKNDBSFZVOBfwKJ0Wf05QqYt6wKeA5PN2TE3M
v8qPnNZiSf37dTLugzb1onGk3yVQJ050ULlZOX1sjhUj/9W/YIDmJ+bHOAyvAuc9AiS8klx6OvhK
5WdjAVzDq5oyzknPppul8aLeCSsu49ns5M4WHeCAhegX8eVg1WHP1h+OnF0x9aeuTq8HjHxAJ9dp
jYH594hlMvZq/T1J+r25qJ+d7I4ZnDZfeEGoZh1UWDnMQYsBEH6NqYLI/UlsaM67wWGvDybJuTaL
CRDxIRvsh1r2ThQAl0ZdPjxrAPthh6t52E/tC9a9Lx5adjk9Ew2h8J4kRMxpwzwnSEgDgZ4ylykj
AZ6jb5xnzQURRHAXWSlbp63v4YAG9FU9T3kWfFVt/SaG8ZwCVyRbDu2YcTEWS8XmbL2LrK8i02AJ
Hk0kfUgHqKrmyMCxNkjVMcERNDSlSSh939xWzfxsp3lY4dMHzKTfdEYgT55FqClx1GenDM6rNdCm
BZODIqF+kXZKEjI9tlXgREcERLxoniBnpLuRvbwyamXFCi806eQ7JFxa5NWShDjbCTWrlLgrX/rs
WXvCAX4tQf6oBg52lL4X9extWwufnRzcUgGmpxkd5gXhC9YhwWnkAOUhmtu2P2gaD5yc7R9EuaV7
QBiwRoCLbmRaIKR80yr3tvIyeTYSC8bsSglaGVjVN4pcIECjzjW7SCIJjNpOf2XA++C1SsV1P+x4
RFjizZI+e66pOfz8puq3TJ/yCkGJvctHv9/15XxtJQvMucT4WUOho51LbnUsrmCuq+tlLp2oXZmf
DE9YV98RCUuXKgw94pzzBBiIZhD1tuT5US41m8WsX9EtHHSnz/Z2EduLpiGM01Iqo2t8+UWU4Gu1
54aK59Vfo8pYntzcqMO8UU2clBpRnqreaw578ODZN51y8lAsTbsbi+wJmnlcJfZbFfSASixYEWXw
izTKt9RajN28ag/SYR7SWVJGCbNmjn2ihssKprDNS1vrt/PQUy/DGdmpwQ+pq8sTK+cjcIXwbXVe
lZNF6ZacUGZN2Hk6UWqGLA6qzalOnfy+6ez3pULQ44ix2zg8UG9GjUVpbYbQ7Z0qzqzgKF3n00qT
it6tyiKzpldEQBaZ5tIci1lbw26kdB7EDAqStfHi0ck0xojqxZnr/ZiKR73X+7gcOPdJItYLV/uV
i/TQmA11qQQFwKw9tqAqx4Ff/ZCBfM+ZrAmGWlkFfrhkDaS6uu2jTrn1btSXp6V0+30lhzBzJmKd
q4ZRyqLtqoBO0jG6M+EIhP+KlzxXVzgW2IckqX2qciN0wXZicFa8t932V6K99eWPfC9GAdnDLqtL
o7AeKs+MVZqYDJTsmflMboY9Djp762rwgcCCNfm1rt610NbxlJVPUoiKEmgG6Q5orazeYsnOLhtQ
etpLPQ9NLfVCnMV3uF4YoaPEzPphvBK4cFgUqGSTZ22kSNgotOAHjr8PGIc+llLfZmw1Pv25HeWN
K2nci3nv1IToWPWZdWVeZBTY3m42ldxZFnF7jig+Eod4j01VYD5DY3qwsPCN6t76mhP5biBT4l5q
IRisSZilrPj6luOaoVWMdBGgZiVqb17GJ5tSl9LBvp0EX0rbbm+nZwg1JJK6hObKzRIVBdDTukJ6
p070oemAEWI4MEeiyvdksMBiZZKVLF4TCtEyFO2GXZ2dm5lCfICgBYbouOGSnJvcSJHmd2SFzs3Z
1LR9poKAxMmPoFte/LkrYq3zbOagoLHovw/4GuRYT02nsXVlaHr1NUvzl9mVWqwnr0tDgT4gyglX
xUS8p8SRTswmZURpOrwhOKG3qLFjExlKtOk4Q+QPvNohpGvMdp0NujL71m6s6+SyVLeLml46gd/G
0i/eeV7HY45KNOwywzi7wZtXr6ja7fGimLxLgkhfy0altC0lJ8qV2oFUYEacQX7OPZ5Cg2Qy+oZ6
3tMo7lDJQanxkVDLS1V791mF1xuXHalYCD/DjKjKRdxRTC1lbYXdAmdtXl56z15YNsuB4WbAfmua
F3YCdXXNPoMAnc+SD5TVHQ9d7zLEcWr/vbCZewyT/sSOCMfI5cPXRv9Rd/2RlEr7uGrFW8Kutk9U
/bXCrwnN1QDQQUMIZJcWkbKEdmiW/tpbsg810Aq3I58yOsGt57aoHckbDzVzOSqRage6ZEK4ppsu
CS67hsADSScMWmEuwOPmXVAyzpiFg/y11MNs+HC14Ce5sj+q0QXkaUvItGnolulhTK80fWl2ilnu
LqvGq3l1H1OhGVFC9x4Mgb5bU0+FuK6pKLG4sxwKW0FS+E6VEENMV4IBrm5smP5rYpZPQo35ddf1
j7j2Hl2IAxFWBVZIpfFSOsan3bKHUHuxE7O/eUDYFRz2eGH7pSMTZweLI+XV7pm98QALSQtVrack
z4ejSSpFqdd5VDUb3GnvpNXnUVAWF3419MfEL2nqSA3BYWflQRDVr9r3XxWG4Q3QoZkyxF6tS8vi
RDmlqndFNb62glwuUDppt59G7ZFYkgIsi7Cybj3PnbiTxv6SPjWUalG7IpnvVJq9t1bOIH4N9ogW
PrLGOmW+c2UH+8QaxtjUDKrTfJswRkM5PBc91hmtVz1gmMtzKcbilZB7Sn7dEftZ2RXOuumNW1qx
iWb3ei7z3UyZuOs2zMucl3rnGm0e+3Z3yvNguRNGcMgINTu3drd3DZ2ce8+OYYtGLCLmXpg2kGB5
28Jkvi1Oy1JWexg9l8663HmuUR/oV6t1a8PMd4cFf19kYFybuTviXDrpgZDVaHKLaq+k/JUHDU+P
M/nnpXKvnFx4YY76N1qG+dLObQvtoivO2ZhKZNHt9ZysGB6ipayrUcZB4oBPzl6C9HNI3/0GG6na
25w9RZxlWhY7DrHepVe8ukwABezkfNayXT0XzGnGisn+Mn2Hzrao2Bh/yuEyRYx4ycoYjs4kD7QO
J6gQbexxseJqMsedjravS7nc7oNRdHHQD/ldpxFDgaVR1d7XgcK7pGO02M+4f8GBDVWa+gDmVyOG
UqAJmQFjsNKAUxx7011aXTwV6lilSwnk7lhH4sh82lDQWKU8DcNMEwXaOIWBqmZmeE3JqR2mXSCx
xshmCvrJqLew0Ku8m/Qf46Qc1s5y5RyrB9r8lTXg0nJUAXDFar52zkEPUBCaPGHMsDA99s29yWQr
VlbzVmn2sK9l7CZ2vluVm8FufKx891TZvbrwtKk8FIUZ5rjtxwRMrLHrrkhLi8fGHNA6KtoitOol
aqONWxn4r53rT5C9aTbkRhBRKO9lJbyrEuahC1OeETeK0rF3Y6LJX5u66HkGKXQcpzxUKDn6bCVD
BHnOOSUNEP0qnJzKfcr1fp961mFeM+80VpLBR02EjG8vQbwqAwzCWQ4WhM/Iq6xopp05BOtAHQAg
lqaRKcV4yNaVdsoevkomZniODgeVU6FKo34wgmEEoZdpHMiGl9d9BUuDi2DMkH9MMSeh1avnrmni
JtPXe89viwimz2MgJpZJvbseE6Q/S/MMTYod0mcg6E4dYJo4E9Zx3w1cCmsVX1jD1pHTeMdJn95k
sxybVWTREkAGSdvl0+Fvxgmtdmxo26DX07ujblWPtWJOObjGhymA3F2h39i9eCS5nTqs8o6aWnUA
Hf/SzLkdG2fwQoVyHbmeX+9rvz/2kJtDUavN5g0XDyHZzkYPz09WXC3RHqCJj9FoaDBEY9gCw+Vc
9rgD+0F1SuQZcbxFBZIU9zUxb7qr3Ygq+PSXejmNwZpDoOif82r6SFwtcvKkOnf6kay5HTPUQ5UB
tg7zdE5ceZu1w7kzaZtmw2hOcnIPtbe0oe4bebz0DIGFECeyIdbdvGUMelplRkvX3I5znhKCbkw8
J4EfGuWAQG9w46w1i3hhHZFVd0XZ9ct5NJJJnhMb76auf5Iusx2HvT7My+B6cVkMAgReMXOpq0Im
b9DrWSgm7aiCScXNnL93khwrv/7KHY3GQ6z3rWbtK2d+UvXMCJynyqlaRtIsN/Gkl79S5l9ED34m
BC+dFMt2PNroFWr7B1RXCPrW9GOaGX8q6QC1Vut7Rp/qtwAtazr8EFPBPlQafaxJRtaL328PbcJD
m5WR6f9v5s5rx3Iky7K/Mj/ABrV4vVor1/FCeIRHUGvSaMavn0WvnunKBCYb/TZA4VaGe3j4FaTZ
sXP2XpsvZbKMNjl110K3pwSKT/ErbHpt1RoiWrmtf2xpQYSl8Vm0/bS0hgqb/htKLrWot2HU1HvZ
8hbN08ohynbcz/MwMz6ELUP03TQSN95YzIaTnJbTmD3ywdolXT7Hc7qXQmfjMcs+3Ab6RjT2SHsM
1YpvGJ+URgzfJ0VbYidNxfBVMdvHQf7RsgI2nEUZ26aCsa1HEnJMiF+or/o2eDeqetVX5rIUKQ3N
Dg3MpFZeJnadzpkki7SEloFPlqAlLYYz7XNTOT50EFUuTZnai7oe7Z0TPgZEdVErV3LQAaG4w3QG
DrGSvtSJOb6IyEbC4z55lQ6lbXyvSG8hTTv4ytuMfEaxg6eFQM9JVjJUT0NJ8iJVInSLq7AY/kZN
cs/b6qVJQiIlW071yQwCEka/Y2E66+mJXRKioiWdpa/bNPzr5BXKK4VrJtfM8pnxX9Jo+FIp+jkV
8DfqIMSEmlrVMicucEF7pmF0YmTIoJNBScY6ZnMgttIZq71X9RgFs4pBbaE2PQfEtDV+E9aVrZXZ
3N3a06iOcDnVQq5T2R+KcW7lar21LELLW4UpwecceE6Wa3FaD4BaDJyOcTw0qIpAC+SR1i6SOXzG
szlWzKqkWA31uYlZlS35ZDOoTKNfrpn+qHUV0TQtw1UUdvswohElhrA8JBmnRDl0a1MkzcNJyx35
Tr8ByxU/7WJ6EAGtfznVsPfy8qNjj77n1JJUzmN5CrQFhjJ93XfRjTlCtUs4dXDpehxAu7p+7RNr
b+v+q1lw+SrNlRvwyoc2UuknWU13WXJgd+vB47jaVZtGOtaajh0z/enW57cy0KPj0DQ/kaqtzNx3
Dowh2N9U/DuRzj4xvPYyy8tC60eYTQLPCccpOYhPv5ZvpWdke25pnywtCY3MRc9f9fZL5CoOGzWd
nW7i/iVySd+zIr85otY2QTo8G1AjFoLFex9yB8qwy64JE3ryfaNVq1oaL3hbl3P0vCcMgkwyk95h
vqKXN3waIedZZr1+ANVraM5lEXdHz9Z67rkiXxZE8h7CrmvW7hirZc2cdg/ExBIXX5S33HWrFe0m
dZwSOnaamX1iMWDzAuKXhNafwWxe55UsrXZK6cbGIAcAmUr+EwnAAP5h9Ci+aGhvsqbE/TlhFSs6
C0Dochx8XmmQn/2RFrbSm0+vYgIEtENhI5sWymynbTO5UCnE8NERK8e+l5YXU9jb1nG2tCRg+uqQ
UV1Gcv4AWYXzXd9EZPeF6OKs8Bi4zUYZ4hOx0jzTZYo3oNpZYBxeF4ZHVK/R8kbkjIwnlqvISi6d
MBeTFranpuoUc66WoNyMdSLdJZPrbwqMiEA5ikteEwaImv+MO+nF1vMdOkQu8siinqOiG1VMH719
sdkEoKwpC51O9Kii5kM513IU9lKvUNtRb56Gujw11GBTbe3MmgZwUMtpRYIxyhXUeafBaU6NYsmO
W4+YypZIaUEpl2jNCff8Imx9EtPZ2lZuTBs2UzhoUxq4jsfMSpPJQQbBpikb8+An065v50EBgXII
bllpMYLgi2G63jicIFqhFqXWPpoMwctAe4fkGpMl2bsPUb/LNe9sj/oe7dZa77xzZ4Xkl0h17CRV
UINkKUQslGT2xnRrn8M1bi50zOgjqvhLDLt2uOdpdi5oOWoY7hcy8+8ZH3MT0RlJaXc0zDbC0OYc
HT3LbKsoAVCgDPwrmvIXOAI+EYIa+97+ldZ9i1w0Y3SlIhQnDHLG4cVMi1tgyq/5SYZusXG97JbX
xhvJw0/kFz8rVKRsuPs6nu5kkj7HffAibP/kqmhf6ewNZfyc238CNezsKX7YZBHiSn218vCl6Jwn
kAaeLd+ixr/k2MZzqI1h/0S7YS+n7BYa/iUN2ovKrOPUGUeav3sNvn/icZ5o3V08ZDd93lJMnujY
GSur+GzDR1t3J3iga7hFVw2ofRxm75prroGFrpXL2LdYOO545fR/EDl9tfoFcvxPE1Mb2wbzDs3C
IBlx/yUNR9Y4ppqxh0dl7ZyUaWYg2DNjWDiLLtbOlNnPloy2fUvnGRqgiHehB9lpot41kT/SANpz
8n8H83GX9vA0sS3NCwIDyQbDEA7+Ov+Z5uEP9pQ/bsamO9rDq5tEVwQiDB28EuFQdbTpYGcRNyuY
oS3J2wdZq3OntEedVceyGdeN2jtBvPDtbjmgkAOISxXntj8BlWmR9a7Vw8VuorWo47VmT+jUpq2U
/TL2Efkl3clkOY5JslsIqzz7kXbixJbZxi23hx/k7x7cNn6r6uk1SKeTkANNP/kHusXP1iU2o+ck
nVhPlNbtdKwtSewSPxlVxwBggVPZv51ZqYk1XfopnWn5NvoapiV14LXZK7fpmU2WRLL1x6he5fq7
SPRb02X1wrDdjzAD4ln3n1l/sezxgWDms+C8l6WojuvsMX1MU/m7rOrrEG8k5qy8HdcWbwq34JpI
3I3Tc96IStxJ0auKkCOk4pHUwaGok7vn69vJzrfNrJyJNl4fAgKqu0dlJNsk3Df9cJ5q7+TCR3QC
tYvMcQ/ZZ4lwa4lKYR12d48iqpceJWaLzmQ6xHQyy6LdQgNf5Z96FVzYCde6WDU5BobajD8VzYBF
bLjYMwdab8YbI/5bFfZ00qcnxwLBlBu7Romn1DABrWovGsE8kskH34enpt58DmEaH6OU4iVQt0A1
l0pZbwY35HwDolW7Dma3ds1sQ0rLw/TUG0HgN+n+6/vYyUR4GPriJM3mw7kOdnSHnXMrVfoQ6fja
ZclFZNXeDIYnTiPL0USA43un1uie0OM94nJ6yfvwrhhXdPZFU0ygEP6W+vCiZfqbDuXYHYgq0G96
iUA+n8c07imXyUPFPHklLui4LgmTLGvoNqLVngYrfsRtcNFz/2NeRnzhMswwFvOzl8Myr5OXZIwf
80oS+HJlkJeMNdB9H2GmtNnr6BSHqNsM/rKT/Uv3ZwoQmcAp49agDs7Hi5qDSwkFKjCc35zyhUPM
eUyqVUvXKXPlhGSHlkO7kYk66TWT0yy9ySF9NJo6fIv60uS1ioxbbAyXZvA/Wnpmft3tDZt7ihFk
fNOu+bTxQAn5gyLug5fDX2W29cwE6MUS4qVBGpKPzhn3yKPpihuDm4erJw8XxVgkote6JVduvBgu
K2OfvDFBvg3Cu+R58poG9tluvvJhuMRxeROeumH1+35hQKMelma/GBXzX+0yP59gfj8FfUqqsnJ8
gsF8sARjpjG/jdVTHsYnK/2MVXvoVXCJu+QVdv+l6Fij+VUOryB13XVVX6YpPYeu9ebI4dLH2tP8
Acz/fmF1AFi3rhU9UBId0aG9jJZ8I9n9JNnowj59t1T0Kl20xux6PxLX/XCc8Wm+ogzhn6X3S9X5
jUPzoy9sDLbRw0dhHxQFVaB4cPjn8IHqiIsv0etFSp/aC+Xd8ofH7BgeB/cyfy+3w13TfrZDiXY5
eVXJ9JZX031+UZOd3Di+dSaxfGq6M3J8TofhCYXux/emo3sfpjlSwjIYjvGxh0+J5300Sfxw2rVj
DTc1VD/LVh4I33tqR3Mb+2Jt0Lmm+6dgW+lwUeJpQJv8ZQGLLoKcyj1+np9CkZEY1J+EEX7MdxTv
1cUYjDchxud82KYivZiGOtbNvbPE09jaP72kvFFJPTEbeDhTuoPOt1Hop74vG128zFdv5Mh9aSJf
oIPr29oxqPsnND3v0yRwSetvSGo+Kofq1StuTW5/INfYytTZcGWyQWSLVIUvZlXcCm7QeZ8c7QKr
4cgRlY5YOt7DXjwPffJwot/AvA+2Fb3aGqADHXsRP8bg83t7LbPoedD7y9gWZ6Oyl0USbWWT/bSt
7Ef75k/tPdyEafjSFn9UKK4Uuk+21O5x2F2Skd/uDC8MDy+zuI/BVlcr5Nnl2fPFk26m7wO3nGYD
jVfXIRAvWisfHHcrBm2x/C5D5qf1/TEGqEE7LElzcAjKWn4/3wBi/f08XfOgCayg+lfcRA8aCNR5
P+ZX4fblOyvw3XYPgR9dGOI/ySh6Tu3s3Yz1t4KLopUuau/hpR9CDCPTcUQyE6zyrnuxPfPasm41
84AxU8GT9PVjEW8QuO/8lp/wqLEsF9VIuYGax/H1xY7il3nzMs35lLW22vJnX3e/jCJawY65uZyo
GB5Fr1bhbAZW0MjSHp0sNx1as8pb8G5R33bboprOXuBuLE0/N/awdoJol5bJlgwxwAtEmDvDKfO0
Z4QV+8IDBBgkJ8eYQX/5MokLqsrsPu/sbVDsgrT7FQ/1skq8LXG3r4aGaEoz7GvotEugjGfLm50s
OMPH8n1Mja8h16iTTJbF+lna5U+nla+F5f3uRnEt8qvUgocbxlvdtRahLZ5Tk9U280+1RapVZSwC
hhZG9HCUvnBLaxW63s5r8vdBVbupkXvlj4cEZWUxUC8vQvxnRlCTjrPyJC2vYdr5iIvQsWzD3j6J
gh9A6uSVatU45nKlkFcmoWJtsIG+DacJ1rwVza0vvKipcY6q/qTSfesNW/TZV51Bnsw38Y1NIrnQ
QN1BZAXf5p6kJ9Y9jepePyZ6vwhjB4HqV030uZ6IR+68cdcn1yYhYBRTE9oU341OdtQc+0gghB7X
rd5sdVPtY8QyOm1J5XL2U6+gm05jVZCc3V9m+V/om8zmw2cjZIBsFqil8C5Cq25+M0OlvHQIzaGE
Qeup69WhSfSDRG9Ro/CsMrmZ3+e5okSWqAfRCV37AWrFwhQBy4E6OMA4ImoO3/mZBt3DHZLHkKo7
ZgMkr/U2cFjTGISL+prDevARIeIPY5gzoeqMeSYRowR0EkvbRUgkfkVcRWbKijSIl6oXT8RCL/K0
W9VBNwuaTboe6T3KWW74ddl7obSCDwMfl5Zsa6nOZKRDmkMhdvU+kgj4ol8fG1pb0g1+21BBHXoT
rmNsFQ20CkMSnne4NBSuJGYxgPa3JsuZ0H+nHUGeqCt7b5sGZ5McGs+N9z1wyZwhJToNWgnhMuBO
NLtqrc3Pkq83Q7FIc0Ln04ZJqFwJcR+KbNl7csckeGn0XF48mQifSGa+lL5CNeQj1GT6ylnfK+iM
ReOGf3XpbjJhbqzQ3ScqoYXtHyyt3MXGdBY0b8PO32OSkmpJLsrahDDaKyxBGZ2ZMO5WwApX3bVO
xdpP1KoN1Qpg1DEM5xtXW9bSP0ROSC6xiUFH7KtCv2IQO0xjsbeaeNupZmU4imSbfA9Odm2rzYB6
D4XpOmtM5orIDru1PaWb1sSXA6STknTUv3zO4A43kOAlhT0795eFxBWlANcpUtfAWvvq4dvn+R3g
v+Z6ef4Uisim+d+uejUR8BE+fE++alm3hX12DoJwXa2lHhySydnQVUhoiCYPMUKRg0/Aqf+jjOej
WnwvMvsjDR8pUiaBm94bzDd5DT15Q9n/EdIw55RVCx2dzcbTjw63/lSpc9vJZ7RkkImKG/yWdd3q
jADf8ibfp2m3na+CXNfOrDcpFqFfo0urBj7MYbLVHYE8Q2qOPPNk1J2tIwqakrcPKDmhrBzmDa9H
gxmpkKAQb99mNOxHbTOG7bblKozbhw+JaMEp9xwZ7HyjedW75AI7c5k28leoBwyW1cHgWVe4FS2P
EXPBCd1ZEWdxMjiuBiLb4fDAc3ttwvGJgcnNmOH5lX526hGRqr1Eg7soWZ0sHDtzaUrWquVMG9zG
59FxNvO32dFXTurvPQhsBvaXwmM1LaKNwoGhRhsHIQcF/pwUxjZs+RjhywvIMG66gwVynuOO09MY
rgsV0eWIL9Kdtuio120tN6EKduxAa0toa3xSs0sI9/A67wgJLBQ4S2098WZrXrjl1rwwSxcsBrPk
3FU/Z02FQsiIL3g7b4Qyye5KFDfV2SdZORsZxEeNfl98pyNwmGF0ArFghYS/80EYeLvUqK9Jal1N
v93Cdtqm8VPNBNeKNk60wUG37mlYaR1Ew+ukOA069VZp09admo/aiu41217S7ol2JlM2ooOmOAf7
+1KLti3f6uqzybvqeuNSc1laEzyXol3hnFoJhKFW2q46rd2GUqwtcPoug/GxgAifjWtTy/a+joJV
xqeUtyAY8UyrnTs6K2x7r3XKB0eBlyCRn09znFhAuXtPjPTfkik7DDZKkZ/zRQX7+9AgiAbM5Mvi
rOJkayNHSZX7O833o85wTpprvax3hrQ236dDu3+KOMpkufXe1PqxT+KtZnyEYby3x3JdO/TxzJPi
Uik5JPo4nB3xWTjauRuYALX5OXfLXbPXM+vmmDiQbWdnaawwg9jwg8Vu7DGtsex4YTGrmfZARLZF
4+/nt6n/k15yba15vHnmIsBr+P2W87s6e1qFDOXoLa6GlErBXM1PUmkIiNNgS8dhwbXyY+BrVhZv
JZZKGtSbsDWxRFEE8P9pEq7NUUK3/sitcONW/l5q0d20rWun2xuwjfdEG04NnkM6ZEvWViYI9iYB
xeKGL9qEEiNWKxlXO1Qyi2G25A06rYR6My/MYhA7wPecIXlPmuP3Wq3zoQf6tqC7V0pnQ2t+PcRo
aOvvd0OlA5LNcjO68cmpuYJFstU8d99HI0FdKJQSUtSEfsx775KV+SEzxUvNGC6byr1nDnuiGw6Y
9NmuzWMc2qtgDLbhTB4HUI0nfKNK55IzGkereOoSsYm76atvW/5eQUcmeZuv5KxLZo/Ndapz+Fva
3Q2otWyEtChXiJ49TYKLrjTXzK53KMYWRlQfze7dHBlViW5bGvWqiH96nOsgD+Q6yQz+sazLDfpp
ojbUav6gGw/pRlLslFMe8vtETZLlz1FtMFS0yY2z1gigDl7rb+tKXEovP8Aa2LVK34YJXrXQX8EG
ODZNe0XafQ3zcwvOLknKfZoUhyKST3XGoacGP5AE+9bO9+hlT4WWQGfiNyGymfB15kgrdD4GiSbV
BDyqSkamlNxkNfWq2qsJ43eXo9qyG/srN1Nri8KoSusGqYqOLerWpqVAyx++WKaGbr+2us0xlH68
tqaaAXHBSSBEU/8/Z4yAXeZ//wgJ+X9iSP4/JIMQuvNPZJAbOI8h+sz/nQ3y/SP/YoNoYD58JqhA
a1yyTojagvPxLziIZhn/YdLGsLEMWib4TQK6/g8cxPwPUhPc+TsuegHYHf8XDmLp/zET/0y+A/Qv
cH3/fwIH+RurxkG6x9MDDgIBDrAOfKm/4q/GqkS2oqfeMgpSrPz1l8S1MFaTTZRj766RWT77cUfR
M3SXoKjqO7ZiZ08JuBVdTb5CEBwMt9q7fic3teupfzFr/oKs+V/ok2+QM/sOKspMVfwv+BXPzzZ8
H2iJ64APM01jJsH9G51urPHVxpbhLjXpZnT803bTgUtacGQY0ORgHvU3MThb0RYN+1WV3tvIsNcY
X+913ZsHb4r3bpEwxkQt3xrZgG5gcOeOyHMGLApwWtFcnXI/RTKmKV5cG79UFzdoP5vKculFoCAu
Wrtfi0j1G73CIQn+ajgwHf3UlSEv+CWj1yanhLdcxlzI7FeVZXxGbmPvA2uK0KZY1qUtvbUIx4fF
6f2/e4v+CsOb3yIf8rPBJWagFyNJ9K9vUeMqTGpmpZYpHzZ24sw/fj/kbu8fm5H5I4KhGIdaa0AO
CfM3kPju2jFHPOhguJEtJz5WnXQbRYY8xri4qLvz6Mg8cBUkiXavpfbeUbcds8EM7542XCc6YM+V
axCNrdksx1Q1QFLCcwzJlzDwFBtFEKsTGWEMnOOtV7T+28izWA4QKY5pPnpvEzXgNMTJQVmI9SLL
0ld01uuHcjR3+W835H8Scf79IvqGP//1ImKsDYHOtQMT35Hztwi+RqmuiGLAKR0DPynZiPJOX2DD
Gx8pG+sFzzv6GSc9wjvpGVNP8bhoMCusNBxryHdGuClWD83DudTSzjbGQCpomMnonLfuVSEMOyOj
ys9xYf7IU2luv7/UJ5hWCFKI10iK9bs5e5VyW6tRGwSooOeHwnG8BXQ83HYB+wG8CggKiqNoGrl/
VD73V0V9byf9hM2zPmIYq/714Bj1f/7RDet1WYPlChlrXdrJsQCUVglFS7vL4roiRc+vzhrhAlR6
VsAkPVqmIAl/OLnjbWxc2kveMWMn9VqiyYv3wk+6vZj/9P2lJI7kqSYK+RBj4rfGbADCofpjX+Ph
8xlIhNjqFVkyl9pjJBnOI8l//vj+xrnmAndNzzKB4BomgW4eOKS/rAFaFnQ5ty8KXV/TwRGZOb1b
78bbohbBYLUk0VYQBXQ/pXuKRb/zm/y5wBaPTKhbh47kHCxb5ylHFFP2vf8gQKBaMjuj2LBSWix1
dumIzlgwNROiea2VXsL1dqsznUJ/YUVTsW3A9Z9ryKDbf35x33zBv1ybLtxWNoYZuja/xL8tcOA6
Mhd5+4iOfvwJHBLcfxnLcwgsEWgptxSjT2FI5yke4Vur8pV2XXLX3PBXjNHvoGthfP/+0iQ8bRG4
g7X9/tr3Q0GJunIFnuuQ6gRaTfJKrDXpYGlmr/wwS1+1riIkNUjWmU3vwBaOfHw/eELta02Iy1hI
9Rgq4R5Q1aFynP8GNbN6WF48LNGJEZuO6NUNultBq/DmtqGGGRlZ/Pcfvx+8NvU2ledHZGAq7RKO
SB1oh7uf8HZvmfLjFxN8+ra0OOjnTBa1wE8+fJV9oGNq7roBvNuw6p0Mm01EVyVdyzboVlwyAb+E
MflUVi852sF1F1nmvjR0d2/k2NgnfSpmzv+IY7+rN7o3PCgN8bAmtDkj2puDE1X3IW0YGcQV2lDC
t0a7/vrnj/gb7Pe3j5hF2jW5fPl8vb/z4GgjuolOdMBS+JBVZrpJVNjZc6U4Zk/dO3IS5yOaluTr
pfiLKu/wrwccFIjCoktmOvlBkuBwFCWZHxrqvyXb2t3xhX/6fjCzwj9ZuV3tijZ4JL0fNRAFzB9C
Bf02SD37VIi2PCivPyat7NZGYjV7t7OM93jC3xGYp8F1OVBTjhx1uw93kTe8RrkU77HyfxaVY38x
cGAmu+vrqjxHDt56AFrrOO30Q6zttdRg9pMHNkIbfaLGR4v8nw8Aj/6b5cD4xgX/9f30TNchvxgB
jM89Q3H07zWB1PCgthUNZab8sYtlJC1GD9b7GItDAfgYrIkS/T62gBmXjvPI5wffAFpo6fdUeNFl
8JvdwL98/K+HhnyeWhLH26CXwwPvUjJkIxW1a7w5DfRPvxjVTLVF/BE7CHcrsWXxPABiZcNXaxj7
6c0PqulRGGi8idigSyQn72zY9amyTfveZuAjwDuBHrDst8DgFtECyEth2uinxvpSLkcWSij86KXd
kuDAg2Oiox66oKZR66+b3i8vhoEWYJ4Q6AGntmHg7KPjkEB24TF81+pgVcni1YzlEcm0e8MX2F+Z
Hx0SJJjH74dpCp1jrsU/HHQX2zrstPOQWRyHJysDS7TT+jy8KWUn91ZN9BV7ei80Xf1OGbtAa8yb
Nz80nUSz31vZRWIM3EhROtcipjOQBvVw13WhoxLRiovdagLNVOpy+Gzzz97Ir06Mtr5Gr3gCjzQe
J494QmZr1Q9yct+HWra00uryHAd6gwfKLn/UOQNdsxpPXazS+/dDNamtniAZKdoJZ3ToOcdRgd0a
U+2Xjxbh1z/fxN9U+L9cdJ7hecEcKGqBqjb/nvHlTblZqsHLl0CJJJKnRyGmetfWIUdPPvCzM5jl
ESuPXOIPxWpYDIKiMtsL1dVHS+bdrujLP61TIM6Lq6AnYsJ7CxFqAYSOv0hm1rYxxpVS3assChB6
dNmmqw3tYatx3PWduU0SFZy+H4qGvGMIBzDOYkaiNQKLdmRi9s8vmat/Loz+/UXD5AC0zMzBdugB
Umj+9U7DRIMAymbsRbPVD1X1/P2QW/EijfHUjlAyzpH0se043SLqYxdell/s0djHC9rozEBHvTxp
YTDiu5DJK7Qh9zAKDwHp/F03dAUaaw/t9mjFrzKMw60x4IUgDgvvQv7ip9gKvA5PMwMoQcLZQ7N0
kG19JQ/ff+yawlz24I7YJHXnjwRwfcbVR5ev929tjeyoKzug3aXalmGPmACjqCFmTMvUvKYCZWUa
wUNJmq80bGpKwuZHlV32XZx8+RnMLA1O1JQFoPhwEeG26pz+Q1kBCdbYi4ffveb/KWc1FrqRJWYe
pAiZ+iEtNjRgqEuGqIxk8IjSr1SfzUg7TbeI0XYjaHYWJBeEYxh/I3OZ5EMNkg9dezP6V1pL4fQD
EfaIXya5GI227ovyRlzRR9o6u8zLiDOxtkHjQ29wRL6sGsyQVTqxhluFsaFffWn9ot86WMWmsrkn
M9iduiI5awV935QJW6z1Bo7S7Mlw6s0gAqooAibSJEVb8+y6zZNQnr1Pbcx/bdn/6FsAOMId37SS
s4M25DR0e7SbUrumPnOVQUftagNoSm1tWI7uJunGrSmmJxeFRKoBWogwbJXoaFR9z7y+XstIbHWj
tgnnSlZsxtWaaHFks7JCrd0SZ9ka4bY1y7fG6nBx6AnKXtz0wM0atcvtKd+R8obHk/19aQnoQ22C
WdyiZ6UFCNFmlXcD8CyNUsSaQbPBw/JLbxcMNvyvxtWZQhBgZyaxvTH6ItxHjzDABWDnmrw4ImrB
mhEuZVSoP0JWp2Lle6n/UppyXeDeGWxcJ/5QOnsUaXzyybA12hwkNKSVpTno2s6khyfojzn0duww
wkDm4PmapcljjKqDgb6Re2I7SMhy4UwIqmV00uqMTJDcW/c2PrDQDHFeDiYtnlbb5kq/6rXxJ9Zo
cQozSjZxnLVLbSof7aDjwtsOQpCd5dc7HKkrE0scmMVpb5KHGgf5PP13b36taDt2lraoG7grqMEW
jjKNC9aJ16kVJaZwh+zVga+zIXobl1VvB5+uWpCbSBSIle+EdORaiCXa9Neg9z+LilZvsgsr6+xa
0l/1vd4jhmrbZ+bAf/I2PI4OUQ7Ys/c4YVilbT5O4AfkJOSYw8xYuxnTU+OUP2Hy08/usWuwhHRJ
DaAisHeKscyMTrRN41zL4DaYaUVogLntYwOBf5MjE8xeie/81OyRvShCuxDDe0R978J8ek5iuos5
XDgAAd61l8lVGr469G8DdISlrIOPqXW3AXM3bPsC4T8blfUjlcOv2PswtG5YJaOql1FjHIT8nQ15
9VHwxEcJukKrhHdHL2O1+rWYDU2jzkjKbLiZlVM9zCz4dLPJ2LX4EfFMzECVCIN1hOV4hWtfbLxE
M85Cl3/KilAsXZbqBc4T6QRVtGwB9TxQ9chVNermQW/RBhpW9lVnsX0YS3JNp6Ih041Z8HpUzT1A
4L1yiepL7PQnVJ0S04o8WirGYV0O60kJTnkRA8o8KH/AgWh2aZ2/TrV7Kw4hbBfuwHZkrNdwp5XE
MK8NOhYL0QTBrok2bpL99rX1mFvNRkx9uSY5Rt867kP5WN57J3eXSrlqB5pRIPptm9E81CUiKeZY
U76MiLpZgvL8MdjVfsihrVZQGTYUf6+UHtoZeBBDKQa2rsCkwb6fBAnIcBIrDqEP/o9u64kWzIUP
/A/6vhHNQ6ItGlODk9QsK3Am9xH1Y+8iEtVRjNWqFGfPBTYYmTUfAlRUZ0gIYPe2Q+O0BzffCg84
1JDxzxRe+B7pbr9PFbDSGlVpHeswX3XwZUmDCipMoeeZ9FYjE4CgVf8eknNgPBLl/kljBi80dy2S
EAaYQY3BfhIW57aepo0dqjeUCpT55mis6nCkZ+uCz8Qs1C6RJcF3SXoLh2P4ZRAw6GNBeC/IGgAC
jHcIcTripJvTlS+a1jxa0222UXZpu+Ge9JtmtCA4mtAP6uTJY6w/Oqgf03RCKTl1WyfLf/ddm2wK
iUEM2Vw0zw4RF3f2bzhyuNg7BL2B/wRPAi2zySQd3k3yKD1IkY7TbwdTHpsehk+QZpBOVE/UnYWI
OtiYucEbZxmP/83emSzHrW3b9Vccr49r7I06ws+NTABZs6ZEqYOgKtR1ja/3AI8dV0opxGe33WEE
j46EBBK7WmvOMRWb7V45sSGib6vWwr6t9Seh48dJBrrYi5PdJ+itDzEudCVNL1WL8DdLYXtZxR6k
jEVzIVZ3EtNaHH+T9lIfoowJcVzi/KDX9RkwhbnNp1L1HMTbPkOhqoevtDcBRdE1pj+ufokqu4FH
SCeOt/yJxfZDPdCPdaCjASFVLgZdX/xWwf0grfFGL+Lc65P0exUReuXgOByzBiaDbsxuEnMAU+cJ
AiOMEqC1X4FjYVJMimdtlPcBmsxgoc1Zth8MrU680bbcymiXSy8Vj6868CKiTXG/0jyugwaRIjHO
BmwmXJ4aUD066VYJDpJt8alVqpdxnBx2JM4XtUZ6nOQIvlJEI2PZfh3i/jxQ6QCBZwPmA/XmhcSI
woKA02RHgV8VfClLkmh0NVKH4PDJ2OPyArC8DPl86Tk9I2rTx70Ju8/t9REQwiQuKq6RZSqeUnXe
rekmgdmAEBrRaaRhc1tOCibEOPmSLCb9A8XaO4D0PDxm2HEL/QSNbTk5+WuWS2h2SQVWYpKnLrWX
f36IuWdpYvGrcis7m1az3EUaHrSkz8919UgVsjiF6ZCfikzPT5wrjI052T8slWXd0VxTN2hlN3jN
ushSfRM4JlpvEz0rBTwXDwlz3qaXZr/DtETQJltMijbFgHSh10hyzOYXfG+Nb+dWugdR8tx342fE
2mvVIl9N12yP4CB4MSBPzABp7cdYgmJ4ClnERtERwFEm+6WtKBPm2rGxMvNEkZD9Ay6Ckfan0S37
AZ/0xtGxAw59pR6JNzYwldybZUGb3rELzvcsfG/+7rjziIvzcj7yZqhGCyfa8oVqn+nqOnMmvuzA
rdMg9ggEJMQ1DQK8IbFgP5B+1F70JbX2eiuAOVjqrjYxQJsKNCFTgSMZVONdlQAIGZpj1aLR6A0S
PIwy+hTO8A1XWk5EssaAEEnNVltZ+Dkyef9oCycWBgzJfmjkf5hH9jGzYZ0cNTpEFgmybf8tDs29
0upUh8unkXDoFFKeS+we+thxG0xjuM162xtN5YfsaKjjsvBw9GXuKCyk+EDb0rheK/DnYumgOHRw
DmIoK4idadl2X2lCnSP2XdtA9i/YPhuaWceup3gQcqLJ2iHeRPNyMLLheVmQyWQ2FhLosbrW+VkN
pxLsDmUPPhItEiw+jisqOrABHWa9ScadCADE4caFxSALvCqd7qcVR31LMiS7pfDMH5g4D8xQhN2e
EpRBp2j9Eeb1Hh+pdZhbIAojsZI16bSboCI7gu1TBeLMowKe0TOoNtGTxIW6T4u13T8heWo0JaHL
L31HIC0ZFhjAKlFHWydb6k1MtHEt+KttMCT+bBu3HF/ZpRZsjububkHGsMGuBZN9sHwlTQTW3Poj
qOrzuEYmxsFdnmNZSXpthvbq0HV1NJCF+XILUv3jUntl2zd7gxhGcnx3mE/RcShJgyyHUkGfDEeT
Vcpr1dVqCE6kzkXPjFx/XvFgm6liI68ZOXgwHTv6VB4SBWw1pCc4YYEO7U6NvkaV9pCVcNnGzkS5
UZWvnE2ZcOJ6ciVWTU+GwjyqaUHzUmn9JeGYkM3NN9gaqSv4dJv01JnDeA4S7WYRsHiTNA5cOdXy
spjsBooGcChLA6cgiW5erTm+uWSr1mzjS5wEq+lCF3lNmHMkXHCL94lRLEdtaW8nOxxxRwBBh7QA
wxHzKcySUz0vr7kYAZKHPQhEy2sBP2xApnae2SIIsWrONthhj6ZawW5T9U/zDLdlcM5Obt4P/RJQ
msFpX1YNTvAezKljDBAPaNjOQ/tcRZmnoFP107BGMdRgP9Dj3m1T9bNQxuyoNLAP7Lj+3BYypkQ9
xttc4nXIHUSC8yerTG+TGtKrgpkXVFa1McXymqlq6DVS+ku4nGM5xacM8WkuK8ZbF900YT1vzWUZ
MfmZNrhAa/Fy5C9x8y3GhjHlpuOrWPG9arLsbZ1EW5ou8Ydc3bOvv00NLbwLu+lZZ1KpJmAKYAZZ
TiyqaMH9NCluqkYPoACMBF7VgLOaYJRI3+Vww1GtcAK2UvSrRqEcBodSOw5ZIgdeZTgchJGbrH5I
e7si2auwHy3ml30j4oGzLCiYvo5dMdVEjFuAKW3jvlEiaF3EDdj654Cmz9bQjOdU6vt0aGHu1/rt
MKFv53i/vAS9lXAUTxRajKCJFn2tJ8zOsI3kOU0VsSP27LknaTE05PItC5GemPDtOnTfUcfHKKLw
AjxhOM4oJGb1okrcDblU5gMCJIObm7J8K5cYdUth4jTB7GnmsEnjBdd6Un1oKx3OOPYl+B4I6VVU
M4aag8JcoleMGWzNCSpAshGDym2r1PKzPjgaWcBW02GBEgLAYtg1qDFe0irbVyP/gNJz/u4UqExg
LF2pZR0pYcu3JKxeQo2sPmvsz30C+1UNOAiZQrgtKsAcinSjqCN02ewppWeGj5UUHRP9mUQoEBkS
1324fJxL7Wl6omYFOJUF+aiYkO/pd20XZawJcyCtxcLYXSjqJ1EbN3R3AxB8b0kD+feQLWmTISgK
8l03Dl8Bihbk+DSHcHxjR3U38g58EhxvTbQ+jY2FNgxyhIyW6UGBVe2sFApidOSmx1i1VQcOlqFx
VwPhtMmq5wNPW6dkzmsS00ZpAUFx4IhVhjbThAb7XOZYCAYsSd1gweCXj0FJD2aGRNDi1fN6Sj1C
Mi/SsDHqlNjK4BFGQjSDMCRcqj5VI2ES6RouLARhlc34bRgxXyhTenSQQGzTgTXFacSJvXXHavYD
BfFzPdUDgRix3w3Nj6iY8l0BiG4I1E9tGZ8AOMTUPJiKwg4OYiPwMoUOvtvKcAhIMD0kfCfeVyoC
ACChM1+SgD0/8PZXbS5eFQzcTMT51rEYZ2uS10IvmmZH4NsTaKJGvzMnXdnqoIG2MDS33ILflSYu
OxuNqCzDB7UXiTs02TM8LWjFUTWhXoT5kUWDye4hHzHoWvu5ihdsrbyOirrC3LE4aPSwdMuAYElf
q5OFr8vIWP9HLgfGErYZol3hI3X61KAztHLLmwMD9ZISeDEhtxsHXZZnms+GEimnfqZCrZaaxZ+R
29D3pV85xWOOm5rfBsSr/DtLSfnbHAFtKuxfmxFwHefa9T1RznEgyN5rqCrWaA/OSr0jSV3ngA0y
PwtbLE80Q+phmciHbgdvpMtsKYYfxROhvvFR73tkqNCrjJQSQUUrCjZW/mNiLz2YGNMy/ObbJEjj
Y5fWtxra/jElA9hQwruOjAjfwEacSecuWWDspHP/qK7MQzuq8Urk2edWmZCrjrw6lOr4rtPPUXTb
jdXgqqnN6aked6AoXYbCB2I4JjgucHmGTDtPnZ66asxmVCwxkeLC4YgHZ9FYgi90b7BFF1EE8TRw
HVgIfbbEdw/IN4tj1VcPMN4uiizS0xR2l+wLBsgsmBxAbQachxmIsgn63gTd55u5imPqCXjbE0qy
uJd+jkY2p6bBL8Vr7NSHou+QMeJ4j8eU1W/FDeD/2kAGul1S4MAE33Mu4TT79ls60UFuLVSP6KGl
1oITHliRRgTkx0LID0UTauCxuhPpMNTowhh7jQZmMkqeQktrtxUCEw4n2FXUqOm81fVX1pS8Vyzb
IL9DqFWOY7DsRmCAMzlmOwXY1GawK7zwG6lNiKrwo5f27BHYq0ODZ2ttwlrYTFhrx/I1Biu5fq56
m01i3GQ5jsukdoEwvWoRHeBK642NzEKI/aG8D8eWHTi1DXpiAy5YuoMJOxtgic+62XwsJ6oFwpnD
XV4lD2GONDoq1O9klrMI6CEy8kVaVIjRuCH7cil/PxczYsRlMG9Tzdg5Q+kbHMz3+Nu69r5R8Rw3
ae0Ab88BJSeULgbzE+ku5Uuqhl9Mmyw/TcnuegtXW53hVMwDea9G3Y9Mqis8I3wJOgdoTn4nuno8
OmOKznpE9JmH5rlvW1K3fmA6hc4WMolo8oNtiQACHYYvZWCKSFBepMXs6SpHoaqOvabv8vtVATk5
cbDHfd2HR3Wa7YMB71EdkNyClofDsjSfs2mO3LOq6tTwcecz/tEui4In37bONtKfi7w2sIVb0b4i
2fNGn8oeALvJSWiGqZcea7qLdkl4coVgki/JUB5FjMdsirNLNXL2IkfIK3vFm52Fio5tPgZdeUbA
X4Lzcj6wkDJLRekHa0TZqWgVhUCVPTa4r4011bcKQQwbeBQ6az+7Vi0bdE8tp1Mu2AuqKULlZN3i
iHHZmlX7moyqehrXw2DSGTtzEm5IxQWzubG1+ggEU5f5i27rXhOs4QUNJutp1FAJUJ3QIAbwiakG
iPRGSYKSBGek2Q59h70V11/LrKVEDGZoy544FI/a0mxjsxGHJkuwmWQOIUoovuWU7gWL14ZsRzxz
9fJdtVfhr45k2OBdTEe9OSQENG1yGP3c2/QaR8MhoVAOIh8brRbeZlLu+7ljntTTjxlWpX7IwkdV
nw7jtCSHWIehEan1J0LYp0P3qDV6fSFIhHrZ1tQxk9mjJBTDmW8iIe4cIfsNb+L32jUdvoxUxavM
qmutiq3vNDE2jJNzz/BiucggOWZ2u3Mc1v2coGa1eWUu48I05hdLHufcvp1FfEyC+DFmRzLZvEBG
wMw5dgzArEE61AgktoWDLaUYpk0OrFcM8Uk2tnaAUvBJWb/zhb4osUzKzm6J3QLYD8pgFXYLop7Q
pzdl7+xoFv7olOV7RQ0QYSSEAKgZmzxOVBrldzN6mWOb5vvMYa9UGGG34fRKNgZIQtqC9iUbkYRn
3fBidTgyyuSCIBnz2XJYEg5eSXhBd/eB0jUljtI4yYQa3dhYr5PFaTl2QjarGYCOifbH0aF82ZGb
QMRV2O5CgNLSjko/TGgxEGCQAB5W/DJQrVsJHl2KlTGK7p6GxWPg9HcVKJ+aDKiHTNwnIc5BK8ZJ
w1bIinPQ/aBCUFFtKK99T9tVnpxRyuJB7ga7ve+SBQqD00kOzsozElH4N4FebbS+/kEHAi96lLlY
2uTdaC9rnJH1I0/zbUPolpHahDI1Ff4uk+0yrU10P3WEIZqSVjiBrWPP95ENf+AF7Ff6wMguVhV/
tdNZ3/WwlM9IOnhN29nnLkhGatDgdZp4gjMlnkRS7iQ75k2hTrSXbM7ohN1hbCjU+c7q8SKTZfTA
8tEd6NbzDuiRg8F3gowt1eDGYONygydu8QhtGLdwXznGzM4JAQm+5MDmbBaW5zdMhWKP0S4dOWEp
H4qx+oGrJf4gSqM7M3H3mxIvyA4ANKV03fluRMlJ1nZzTnKiTIET3oCdie6qGrhZOVVs2ymqA3ca
vigjRm9zLg4yIrhjhD5zA33b2ALd674moEjKWtuoWqHuQnqjfufQ6WwMagIxeRNuY6vjZaz7/MEB
7QImsHsAXZt3dftAo9AblnKkBkYmUGAlJaR2/nshbs2mi9FKm8NtbKTjrd2Zzb6z2bP2yWufd8Zd
QsDOQ6wtxmkxoheYnfHD249ksLFb6RzaAe8fIjPObgI2zNiSiLklXGQ4DmVARzo2gESXReHDZpxQ
VmMLHBH+3vUZRwnxaUDVcIzKIL5Plyq5V9jIkqIT9Pv1D8cs14+K0tKNGQaYv3VC27TSlTtqXaNn
9CmhR3VEsObYkgHkpO2Ds/5oWp0xGI03amo0D045Bydu/iXvcuCWqaod41zaj4H1Naw4M9MkrzAg
hflZGHjVG02vz6bwFHPs6T0ExUVa00Vd5PCYZ8+zXdUPnKnHx0jVGmB2S7x7+1VdYN1KPc792bG+
lT0Df6sCKrOLp8zQmyeixH+kTqGebRg8T3YhLXSMuQPBiD8Mu5pZO1yeZi15UAHQfxyl6ChI15j6
lkF7Mkb6qXjm/cBmC6om2rRrNXMCcKQXjzLkK+QswqwctsUjonZlq82KjjeD1yUFMPlSTnb5Q8YY
KxE25pfIGGjsLAoA7CScbpzV2Ra10d0SJrg0pPWqDbr5maCTels3qMhT3b4vdJoc02BC+uTEw6Kj
M2hepyz6HCb4WBstFmgDLBLowZ6KsqvRT0FB7ZuWhFPqp+cIpOZRX7V6eS3PVZJXCGRl/6Np5JOl
mOqDrZwwynvKEI6fKhIxNLrEZ12jUq4r43FJ7CcwIdhwCJo55z3DegKhmNBW7mi6bvnE847EGipA
zXPThfVjyklJiEtP8MlHMpVKlJSwZkGxNiIfjzNIuK2oZYjPj05SoYbnGOUYRNMnG+6vYpUckLU2
2ZuK9eAoaXljKEFLw2yMvFRJ5UXJBog0PHoeSgBjMu8+5IYAZ78YvFvERg0mbSm9VDwRVMFHg+3W
UTVK7InGD5wnoG+TUnlIk+ZpHhV51Bo7pehWTMAOq+hMeeV+TCAvBeokwUBN8oLcVrhNgiSONvlM
9SIrkWAVMF2SlRDb1LuxVox77InFLQVof6o75xF+7kORVtZp0B0sJhDBbYpIG2cVecg+PPdaTnLa
3D0Qp7s2UogIislfPGtLbhzxtHtNZGQISPNtqOr2KXfoexSShHMtVkDYanqBUnn5zPwbkBlgKYc+
hi5lduYuVJz8QcxduW/WHmZpvmjtaB6MCol0BduYkQA+UugvCduFm7IhShFIkb1bOPPvoOrcpR0C
lbCJfoD9sG/efhSTicU0V/YzEkEvsL8Db2MxBdC31NaXlDKCkVV4xwqbVuwk9XPMWuTAI79JHRtG
kxMeZ5MArsYx9w4Lnpe2I/5Rkxe1IuvQFTgBiTEZt5ymkb+Yd6lSTAfWupVlp5yrCBXMHCr5Puio
gy6wYFxFj6vtMlTzyVKsdCvMmLMA+Ud4LqbWLxjHhzi3dmFVa19zXLLVPGxy0aofYRzPZ/qDiCCS
KX00SsiaGsaPtx9ljE5aCT82Q17cW5j3HsBaKsAHXkKELD5x6DreWhHtZdl+VktLbmWefNMl+wg7
nM17G0UlCT1rYWehUNta3bmAbT8tLVJHSKmkoKg3jkMppq6UwF1SzOymiq7LMrrIVTMa/By2mlfp
dN+cW0FU20PKqqyPGTsuoJiUPc2e5qqVoWFpbDeacwu3W4+Er2ge8/w7drX9nC7zrUxN4Cuj8k2p
0aoryXwTTxwq7DQ9VLGMzplBYLQ0kosK+qoaNOPD3BXGubYxlyUAWkQ9V5clip+1jg7fmIbiPu1M
WnGLIHpIs0N2rKHYFXnlXGCX5cx4PbXoXqMAgnQXZUR1jxRmuQ/RIj8M9nRqSkUe5HpASUUcXQpL
Dy8WykRCHD1TDoaXwmiGtSoLaniSuJNIHd2UGWrnaPN8v0z6IYIZchNORDWXbdadE8yCk52NfrL+
90krGnQQG0If9TuYdBFwVW2hNt8NREJYTFFJT3z0DPhVcKh8Dqu1tp7o43kudOs0NRJ+RwUdI251
KNlzsHzIdHWnkEn2uu0MMV5EgIszDmu5FaqV0CpSGJSYzA9jmRWntx9ZkFBsKIicAFV7Zzo9yn87
+WIHzz30UyIlLNrlzOe6l9Va8FDEgcOOg0KTcFJ/yEPnCfK881TWnyRdtlt9sR8WwRRfLH3mDxMB
IxIvAmA8FY6XFt5wmudsWMNna/fLajjONHFPXWx1gY1+3wvtqJSBRku/+bDQ5Ya5wHeuWaSQ5HFP
1Ym0z7Ot5vsIec92XvKnPBTFqaBE5gbAjPamrpe3QYp5CYJmdRuKfC/bp4jk11ObBuhn1fDj2Bkz
IVjh/YAZ5IfNQbRuQ7co2omzpWG4/97nlCPEMXT165rg2JX8rPY9jqmEFTHIDddkg3Ws7BCBsdrv
+NeMTWMqnOIau3q2RnXwFsXp3Qmc4LaWWULXE72frlbqHetQx/xW4Hid2KQ0VgK7VTGPVke1kXEF
1rLGVharfbDLM4vgEn1uff5CeMJ/aG2TrrOezCHYIWoALMvI+BAuvmq25lErze+ZM+OEi8oHEXUS
KS5RCCNcCM4oSulmvYoR2YLhNFTZcAlIlx5swms5jZSm8ag51KOA5r1mUUYVMCygdQWIXnr1Vq9E
uJ8b9TEXuN9HNkjb5qWxYsOvrF48wTFkQgwgLjZL7Bxpem47XBObeLCo3KnUsklMB88XUjpCVdGQ
Fg2RNAiSZLvgPvGp5dNpECjinDqhL2IHNVEQSyVvnQmU89JF2l7Pw2EfVBOE+0FJ75C90etvupu3
32RQw0d0VHvXFkVyLOPgVTeGHvkZqetyjPr9GC3lDnEgKW9CVA+1U1UP+vANbWhx67BvuGQRx5t2
Mc6hrPhBm2m7CBjC8BqHO4nQ6M5O7e5ka8ZdCAtKtRpx4wTZ+DQmTxAk5PPbL4X2SGyZvM1C+WSw
P75UxoolTRbn02xVBw4xsBVzIspaow7uiVHI7/+ugKTHcy2ANDRLlxo1AtuQWLWuMsfrNBraYbUn
xghfUM+06r2ZmA7ZEARO6jC+Ts5qhogFUHi1D3OQYhODKJoP+BJtwhlJv2BJKTeQ5QyqqstIGQ3N
SqR9yJMwoyghLDhPEmVhWRlUXko4k6DyThSkV8GGj+7ewrX/YKXdhfNJeVdNyS2epeHy9kOZaIYV
AIK3b7+qyZcqplGfS2s4BRB426FtCa2xzROinOjQxFF8Aq+swX9I6mPefjYGlqu+NpEaqn2xBgZ0
Lzlerg5o6t2w/oha3u1FI44lpumElCWCfaxpVDY1CVLOMotnsMTGyY6IVIrLAWFrYH6Y+gbGEjxA
ytfpfmHLsVlM9KscmgGfFuzn+XdIY7GcvWJVawtOPSHhE5vSTuxdNpTdx2IaCCVOs+KmGpeBohxE
ZSUNyoeeCrFrZ5Plv715WnxnW51yqcPpRQZT8oGWDP6NKQuPnfZxQljz8PbDXjGPOGukX57KKMtu
wETVZ7Iy3c5SyseqA8P89/fnN9GwZaK61i3LlLY0TGmSMf6zUr0mHrpUh7U+Aq95GzRxSVNaK70v
Q7oon3qzM7YDMhy3V/l/kqQbj7nD5CYlVSogXjNfWOJb6VThi0iMS2RD12RSie9mq4EMGA0Ud/Qm
uFU0/UsJKZmjCcKJKEAAV4kXh7xxt3ijEOTtw5CllR+IktJ0TYdcCO2OFFH78Pdb1tdb+kUyjCPR
sYVAqyEcQ7++ZbW2x66qO9DEfTlQRYXMmDqrLb6UXiAM3S8mRI7whAjfDaR6tgrDVdsgvu1Ym29j
FeFbqTbdMUYPVzlm+3GKS+VY1ipYF/YXn4g4oOUB9qpPEcRDRGULzd8LI/Mmal4HQPpLUXU3Qjb0
IesWGWk53WpsHD9Geq8egzr/aKfqEXq0csKDEpxEjoKTrlVyoibwkRNR/vj3R7LOEb88EVuV0rLJ
NOCpYNO7cviElZRRMvAuKxqZpRSSvoOX+hEL9vm1shboBeqAwQipx2uYof9+8Tf/0PXVNZsvAnm3
JjT16hXUC6cd41hleZtJ7VDiz5OpH4actNeaYIJNKpSjpKWaNR5NWNzL+vSqZzYhK13f7v/+Wf70
IChQSNUUa+q9JX8dDUyDSlKGdJwDWXybVrg8J7p0iAwabf3JjCDSWzosqLKW/9+WLDRscP/9f/6P
f6y07mv3+t++Fx1ipZvX/Pt//sepH1/j7hdT8voX/jEl6/a/YLfrhmqYAj+krqHr/8eTrJv/Qulv
WhYjES+puppJ/7cnGeOxUDWLGLM3G7NtYdVlAumi//wPaf/LADpgkDTmYBLCt/x/40le7Xz/fmMt
1VBNh6HirJ4DyrX2agn+yfJLFCzb5h47ToxmoCVkhHpvt4Y2tMV7g+PXyeqfSzmW4xiCur9Q7avl
XTgqxcZZb130lHroUIQAn2wUHJTUbU1MYALXO2dp1GDrxuL1py/k7p87+tmWejU016uzNqxLgwUF
G3fF1Y0S/trXrVgp/cewP7Oa7ZTtsG1ylwyi8WnYpb7t/T9ccg1ThHyogmxUr27YDtC10sVtXYoK
fp7vARKW29CjvOsL+iLname9Z9f6dQv1z13+dElx5TCfB4xTOGSIXt1VxHF78dF0S90jXcpHZO9x
kw/G0zu3+d41rya9pm3DRRhcMzuU4iJfIe26zrbz+kPbXFBWbzFEbv9+zfcueTW54VUbcTXF6BTn
geICHVjclX+/xB9fGAYY86eFKYcV+teRoUc6JwRJii1As/iBfFN3+EJtfWft4k/NRt2/993J9bv5
dSgyohmDJv577Ivy6g3t8LQH6vrdlTQp0CGRItscXOEj4N9Om4P+RNyQ1myt8sYBseVJN/bf+wy/
Lhpvrw+jhIlH1/kgeGV/vWeYsXGDJ7FzA+pImKY35XgB4ozWC88dkYtx8ZLA73/nSa/f1tWNWyio
WLN1dv3qGzbhpzkoyyolQU8Mo+YMitJf9ukWDdhBddni+sl7V/t9xrN+udqVzWpZJkvTspKDw2Vy
WxqrxKu6wybbbOpze2AzF757zT+8rpZtYYc3NE41Ql6NEAlfnAIRlywJNNNRAjfh4Z1n+IdLYGvW
WBQEZk3TvrpEUzmwJi1aYjhClVsO79vIdwDpuZW3HJ17nNz799zUV9bQt7fll2tejUK0Q2ZcVj0j
ZBO/Tq6+pZVBL3dLZvPXaA87DxH79t3vbx13V2/LL1e9Gpf0VRwz6LnT6DC9LD4Kih2Hio2FMd7N
3ciz33lhfrXl/X6X65P/6e0Uo9MYRs1dCrzNm0UMFGDDA7VmPy/WY/HtO9/ke/d3NQ2MuN9mqstQ
h/3/c38B96dnW23bbf8LA+IPw++XB7oOmJ9ukIJcF8waFxxZIg7hXtuTXr5eb32eyrtzt3jveusD
/+l6nVj6lorq+gXSNGgOhR+48bawXPDq/4Xrrc/r+n3RTFWilcBJar6doX66nFWiahdz2rtoEG50
0pi6wL6nBvPOCNT+9J7oHMFY6YXFlvtqBMq6RNZkRohSMxI6CHa/wFhsXKvt0hc1hzqDjZPsqYWt
IHymFjmRksRuFPagv9vlC01PuR16AY6Xt2ymgREzfAplZ6XZJc/NQ1nPAtrEMD6SoHps7cUvE4zC
Qib6caLb6VGthKI0ahXh6QUAcALqyezBr4CzjejOrJj8UtjsrXItu5S9fOfF/dNztqncgI6xWICv
zz5pOipTiT2A87UOIL9PP+Op/9iRZbh5Z4T84Uk7HMqZ5UyINaZ2NULwF0xpaqnrJodGnurB8sJj
+hH8nY+VFVGTnx2hC3vVrn7nUPWnd/eXS1+NFZGNmlU3IMGDz4Mb7sXe/NZ4CHG93IXK5f39Rv8w
pztvoBkBiEMI6+qNmjrVHOJFZ13k9FqM0sVG/s6z/MNi+Msl1rH60+AorNwW5bonJ4GG8OhkGwz3
8GpCwDJ/vxexLqtXw9BxGH4MDRLT5PXw0AwMp5NpMK25oxdB0oIQZO4aSOTr5L2TrrC96h78GRnK
FdNc8M7D/ONX9/MHuLrVVMegE9p8gDTbDK7htxwAiP+hX+wiL3Lf20q9kYD+dsNX61SNFJDMWa6X
nSc3AsHBipxuc8Cb8Z3qVlscg/dU1t5ZrdZz5u/PmfMk5VyN06Z6NThsFJBqv1jM5lvjK8WG+oEq
OQpcRCMq0h938Nb9OQ1067OzM319zy7yAEDcp8vt1V7vRR5p5sqn4TtqlulDfIfdfffu1mF92L89
HIO4CIcDKF7/qzVgTgsQc3S33flYtj7sO9acltOg/19bc952WH+73tWmj9QjyFEzbW7t0bwnTFXz
CReBBuphF90rl8Ub7nV/+IEXzFtfB3jI7t/f/z/srDn5/vuGr3bWoiDHnI7lOmdN58If9r1f3cj9
e1Ufsc4Jv93oyjKjJqiRcXn1YHNBImWKJu/tzGlukfv2PsZHZih1P027v9+U+NMM5ZjYU6nbU35d
qxQ/Tx/aQswbomVggB6GKajbMXpQj1a823jSh/6bdT7mxndm4d+vCqQMHttaOmFlv54XO/pSaWHy
LLG8SSvxwsV5ZxT9PlmtZURpcCZh26A6V98WLuYBRR1XsDOiOAFixsTIGSWyYrEvdIHpVX9vevp9
Ufv5kr+x4VSw8BxouSS+q4N51LcVg2Lg7WR47NaRmvvRsd8r/t+/wj/eqUOpkoXGpipy9b6IrKgW
26w6tCPasa1JCCoLAnM6w3iOZeVqRe1lWMz/ftErEN66p6Z9Km3NAaDGpY2rlY3Yx6kOKiapyp18
/Th7LQeW4eR49Gd8iLI+G103dN8bHb8PQi5rUDlbIYAARq6m5MSJ8ejXrHbIjsSm6cRWax2oD4kn
ItV3uiDfOIgBKlN//PsN/+kpmxSFEa4xUKR6tfag55KThVqaVhQSLsXOPsCb94zUfIC++YnvQPMm
W3lnypFvrK5fJwOiYqglqFQLOV1fF/e0CF+LmiW9S/+4Pziwv597/Dz9sY8HoN4l4XIfRVPbX8Z+
No5xXAafiV8dXTEjNjRlL4GLgOurU1vDWphaJJ0GxnM/wee0h4fCGR+bFCxLrAKnF9mphkKKNdN3
dK062+BOHgV5FacBKXt4qA0jQiOJkuZ2hkftLUCQMLgbqjsPUfgpJpOdqMvyebIcGLgLdI9aYqLM
7bw8WvUqCwodUgw05aueack+iLE2xRMa8NCYHzI9JTe9RRjQ4UOZO7wrSRyWGIZJ5hvx15mJoaMW
x14TdTdKLM5B3Ba+0jp+Wo53SkgfCzobJqTyjhJIxgAnuYpnm/m6NT6idYGlq575HjewQFyas/u2
SR/NQLu1reI2HeVDL9SHpI2yrZkZxyanlulASEiQEEVtchfUzacsUJ/AEnh5x/PrYtq7Vn1SEgDM
Q19iRyYPmG1zcLCb7Fvfyrv/Rd2ZbFeKZF36VeoFiEXfTGpwe6HeJXmjCUtyl9ODGT08Wk3rxerD
M/9IOeH33vWrJlWTXCsUkXAxMDA7Z+9vl1ZxzxflLpT5D92p4g2xiQS1jCQVFvso9bw1hh7STqfw
xcaMaKUYToqhPnRRfjOawzVR85jVEJpazpVZo960m20wylepNGwh2q+Fm3+nQ7XR1JIEhYn0S6IV
UJTfq531SccQ0aSkK0J3VuEuu28WHAdp4D9PUpdsKAJ5MmQGg5j2zaR8d8Yq309x/bVv3GsH+AuC
EzCINADXTYmLQMCHgfiSvEa9am5SbZiwHTpkMJvmo1KIaDMa4K67FqVJuEWsiWcrBvEYSaWD4CO3
IlMf4s6UqzICbTG1VzUxHyhYAtRU5hfFclnkGNBu1SH/KrF7W4Z5RQ8u3sgcgE6mmtZKM8JZmks6
kASBt8kSaCQ9bW3y2/sv6WAZe02mdO+H9KqucL6peX9Lqe7KG+Dhkw2ug8WxquIBV1WDgXmI11Hv
XcuScLhG7wmG6MGakOeGB6FXYLQUn+IioacswLSk4BXy8i0I1W7lyOZKcYzERy6ItNGMvtSN/oK6
ghab3f4YyI2MJD6BwJCPYRJ/aYyaALckzba06qobzcHfSUniq44UZtWPJsh0GthYWmtyQXNy+TJC
ndZlNKnrEvFH0ojXWc6N9YmWbJxg+1ViCYCyYBCGDApMQ87UrI/dgw9wAEl3T50sL+GNgZunl7ZV
QhAb6WwT1htt2DpBVqzh5eQbtqtgYFCyrYYZA2EhHeuIUG2j7BqA70MTi3j+CdcQsCE2BMQSITEp
VjnJjUSaGym+OA3xSW2JEcyFWd6E/RjsWqd0YTe24u70S/gPayOXhpjFi99Wbecf1U0S77xEwyKw
meZQko7P/hXpEspmGEuiQRsyQBXQJbukIVXIUoxLN8lbn1Tys53qf1Z6+SGsXFgw0ZDA7/D7sqkC
TNV1hmw3EemNV8BsPzvWJDZ2a41gZMi0sCmpr9203fb94CdZegsVxbuBBFH75tDMMk3iwvQGTohO
nIgyeVvNCe9L1Mir1p4+52kdrqNpqFZTjIqqjfqLNE3rA6EV+VrUosTzX746oTD9aLK/nR5m/Z/L
M0+lfKzO7RbG214sKZoW1GtZ6i0miInobEEu1AAm6DnHUL9CQ2GRJV8oN3lnvgxxcm9AKN26mvKT
5EJIEnZnv6RDUt9RWGzxOxpXphjv6pz8LOzNFmphnF94JKM5+/RZGABrCqdSzizH/rBh8FQKqRql
Yhso7rKeWgilt4SYaJzEGgkajtUfatx5AltpGRFtLL3hEbrK90QryHKIVI3Ydqnfg5Nw9hJ3zb1T
1dm+nMLKzxPloUFTt2JRoh3I1k1fjbAaN3oVPU1a8XR6+EE6LbcAtBlZV7HXnddY2rKIP6aA+POK
xZtGAnV+sOIUR9w6bjWPBWzbusaTY9b5Q5rFDyALvw1T8Rz1fE2zIH0tUZZvcyEuOhBBqLElEFvQ
4n15h0ar3zuNfiWtDnoEgS+hbVzYvDEgOA3BVmude3al8UEjlWCr8vSvUhHc5Hb+A2IdAvCgvdaa
7mnwtDs6Y8QlpNduT9qkBHqkQQlGcd1vEqf4HrlR8iXB7bYL6qDc4fNwNrpAOtyYWhrz/HqIY2sn
Rmgu1eEwpbKDKNlGtyBx4OLIqtzX1ZDvvInU2lho+i4ZrH3agmHh9Rtf1Y3VfclQ9XypIHl3a8zc
4ieCLMwp2Q8qWHIVFNPPbsguJ12AYZrIvXG3Vq49p+RwFSI/aE52I0WHkd/pX2rHeW4itgiSFKHW
vY8rMLNOCd3PLRCKFM1DJIpmO6H+Xpv9HPynbETc3pkyxVBALTQiDxkhLbnwXxNLv0YBdIvK/DKy
8p8VmGiSCHehWaGfCDdmiayrBZA7pXvLqR90AsubZP7E48bpy6+W7V1bWG1XZV77SOPxWWO37BoS
K+3ePAxWjpQaK6/9HXGfuq0MDzkIzy9W+mzAAIifS4/CC6yblPQLc8O7Yua/IYcz9pb6hRUcS2cm
8Xg/ixk1BRhN/KLj7WrVdAa4byxSfaLwNXIzsvlMrGLgjVC1fsrN4SFm2TJZHvSS4UAkglslNwFQ
m42XRFczwKzOL4GYHGLFjVdW2B6awnvUsWdYlKI7ku1CpKdB/TMEl+WgzivJgk4i4OqQWLMxRXMI
OMVt5HbswX0VPkCNlZMNXwK2cOSJ7TrnezWUCGgrfBjWxvTAsmnqBp/ZFvM4NNI1IuLbpJB8qbFR
44BFcYv1DbhBquEHhWmQD2IrPKKEawsa/YiPB8ztM/WWRwssR4HHCkjUKqVzF4RIXbVu1RfJRpU2
eJkDIZZOlV/p3hX84CIMHNJOev6L8pr/8NoOPDKitTV0/zV+xtzCmMxXfE7gBTnkm0D8nQkShdxb
CKAtkA6KUl0OI8g78TOZOceTWI8UhRWSz0uMfYECtgd6vlZfW0PEGo05k1fXQYaHL0/9QA2hCb/C
N/Xz1lxZym2Vv7HaJxDZW8UqZl0sA43Xfo6FvYqsGANesm8hI8zvhFa0WwFVTgnAWBBLDg14jRBo
b45PhpHCazI3Pa9FosYwY/1Aj36tY6fxhtcWcl8lmy3sC5gC1MDE51LU2IVZZKB7bwZ3zWvCUymY
kZjr9G9NpN56brgr20fDxbM3jruCi7KK+OCl+aPg+pM0/0rfexWJT3FPdlP33IHYKL3hoRzRz+fN
IY6ifUzhH332TScr6tLVhUWQ0gANxs7rRzX5bA0wWppu6+kQESUe1VF/bWJvYnUNWkkTxBDWq2bQ
tqnVXKqWcWvrMOPK0NlZeU9uD6xAV6wtl3luGcouEJih89cahpmJCafS1c38YBGisu0j3ySVTU2b
VdFGPDRXZZ5eq9VbXebkVdz0SbhRqgZT9QuMVYAoL51V76R7r1Z3HTglAjWcNNpMxpumjtvIfTV4
ESbps45Um2SCQ5Om5FfdtuKFgIjLWIkPZXUX1GazGttmR2QeCRAjH2IhmZWqS9kNMBcFFVhxmPRI
J4fc9lXXq08sWy4rqCFuUvlexm+zna/tvCaPNSCsmXUhhluQBlc4uSBaOdXGHa0nvQNYJqq9bn4q
W7GNSe5RtNxPevtrOlVbpzN44cOyjkL1FTfXbuiJNM20S3jgh6gKD+DsCIyULFhps08+wZBrtHg/
nca5A3ZLJsNbjyM2DYFkIhFeJXaym5CupySgl3GyTyf1USMLVyk8fIOQaexvU+x+6m3yhSuAXRCY
VmL4aSARB/mJUVkCZFE/szMDGUO0uY58Yg12cNMQRmHIclcRrOXGXxv5uRyV655sN099EtozSWs3
td1hhRkv6pJ9U8VeFdeZnP1+vQfChmJqk6+j4CEnkAvQEVGJV2Ws70TcwF4u9qEN2UH23/uGse6V
qtiYY3aVQ6XcZAheV/SDDiJrr8dBXrdB+9UT1SYcehuMQwFYTDM/67aFRQ2NmRw/AdJ3164MoeJk
kDMnT0fl5pIQYulYvdvusm/q7Wyl173ugkTkA7GiFwowEp3V5UEDYxkTxUtk4V7RjetQtdn/i2nc
SqE5/lCOL1ilQMLopbVNLArDioUDuh8i2KsWfunK6u4rvXlpC3kRO9mdxWKg1ZvukCjxY9zgq+Rt
/902YuN7JQe2tWaoXxUtKMtOBka75mXMx0IqOkgskuNbJDL65FA0T2r2Z3hFEsQAca5sB9JweBLB
o9nADFcVzJirZIJ+q+nCZlKM5paCHltkJ7nQZHHXFn1zPZoYoYs8eOT3XlQ65DbLbu6VhgjoRHUQ
Oo1hzOo7z+qLVrrgYNFhrQZPQfguu35vDqbcOVH4VpZltuELM49Nq25yA4FlV4OfSGFgdwFBzE6i
I2By3ah9hp2RXmuEq/+A/E2pQktQUobatRYSjVuAgh68/pNoATJAiugfOg8GXq8OziEKC5zejq3S
JRkngmTTnmFKyzc7G6+8hvd26IQXEXTXXdPx7Z/wQLt7t2kwd5mVDO2HkCHuf/BNzOxtD4NoFzdt
c9fmU14AzrBIMbQEEM9yjFoUFq0MbsugD7+MXuXeB0Hs4Www0ksApv2zQO+5jWHJ+MVkJreRYwOH
qZIJlUrQJsWVmvbatdPK8Kros/TOi/T+pjBLQuxjYGTXiq0wgTwtE1d9Wo73fDQkWEACmW7NPJpw
vUbpbhrCmSaheYfWIMVe9OQTEByl8ZIymtHERdNRo6k007vhYdUQRRehvs/VUA8ObgssYWWBPLqn
cIXtHwDLCDPfbu40yDI3Rg4kZFXVFQHdlfKm60MxvqEMnSALAEyM9lCKql0J1YObndC+glUoKsgE
WuFaq15WuUNKW2EPr4m0ri1jfEHpBcQw0Uy7gNBDziuaHKhPKzkCv1m3Cb6awQ7rm8gSIDiEOgZI
sz0R3he9kqMb0mIIB0UQWl9IU5SHgYgdgqXg+l2e3gf8s9+lkWeA3MS1LZrf9nKTOZVxrfZGRYtl
DU5jS2DWjbmB1r3PtuFOuTpztnnL+lupcT4baUWGa6A3Rb3/+5ZWHdzYrS0wPWQA7AmF8+cv8ial
nAvqD/OHf66W+49d5uKE879/17n0OkwbwGLxgFNLsE1SM9tzLcs/bKR+u6ZFdyMEiJx1Bddk7uUL
vpJduscEPawJND9gH/i/HMFFa1lqwF2chrN1O4gJswzDvfPWv2Qf5Sb8lu/ONeH+UQ1fjOByn45B
d3C7+fKsehsOxGcMPbCDfG/IalPED94wwJ5Iz+ys/3hW20IlQWUAvdtiUO2OXJsWwgODOkt30r2x
N3fV/tzj8euB+8cD+e48i+HUxqjjlch5er+6IAh8g3d4P9AHa9bpDgv+uds3l/BPnW8xmn2AqX/+
hNDRtH2xGw6Qvejb6CtotptzIqh5kE6dbO43vHv4sZoKQ5s4mV0QMvDSad/s4Kxed/7F/zwJUtm5
W28gZ//9JObUxQ71iXlKj1vtMTI2xmX3Oh3sDSqzrfEUG6vmXr+sv/z76ua4KT6Sd/86R/1LTf29
FGOFX6BZ/OP/vBVvxUNTvb011y9iGW/1/2BwlcUtOi4Q//Qm/vf/es3i7y//Y41wvCpfflb8Q/Hy
XjM+H+JfknHd+cu0bWvu4nr0OHmL/5dkXDP/MnWDrA2yrJDaWC6P9b8l45r2l6qquoNOiL3ovxKu
/ksy/he9zDlvau60z81h478jGUey8fuTgfbGm1u+1ty8R/GztJ24MLnYK1Pe8six2pi9W3bkIU9O
SkONxFUwefDf6Dgb+Eb2mBGjdF83cirZIU1dpe5xeXnuBcB4ItqsWs+iCzzNYbYODGtehbI4yS9F
EqakfBpaFWycUS+IlYGJ5P6YSiXzXuPBm8qrrCR92gdaYClb4g5UaJJVxMIpM/I+vIlypRlvm9yO
0jUmnDTGP5V2jp8OVf1TbRR7R9RTeUFBlT0epk08op4lu/inNsTKcJ1KtxM/GjKoAdTN7Ys7MFcw
ZTFUsWl8cGHq8zJRjTDZy4nL22UZC5nDqLWmuEnaWnq30jOsOIcnlrXKizCn2N71Yen0EL2dpk/W
dqK1xLrWbtBSJYiTYN+kVszm0OmC7qHRa6gJdm/rKd76roROnE5g7YkNJz+MZRWbBgfQOPRQquy6
I75rjRjLH2VeRaqfRmCiE/gPPZvOfKyj8JMhtSa60CatDK8BMljxTqmiob4MzDweP4WgCSLoGb3Z
r1rddZ0nTXRdfZ2rQaHeTWltZm9TUmnx1zFQ50gyN8vrlS2VtsaoKK0SLVs5Tbdq6wL6pVE3bwW9
OKkPfWno0U1O79N7pG3QQxQPaFhuSBtTyKXqRAvtzlAC6t4MC9i8tmmLfWNUBov4qRLGcwpJxPWH
OiD0tRo9Ah4Htw3i66BIgvYCMI6aRSvFHFKipUwTGDV4ObXcNAH/u3XrcBgvidaskB65WqL5RjbZ
wOFKkgQ3Q9op1lXOytnbtGbiRru28hxAihqdU4Zd5kAnqcoQZASI9REqVjqQ/JHxS7x4NHS/wEJK
eaQxIvI5ab1UjMZU07UibJEM1bgN7btIFtZ4mddtAAVaq2lIqh1aecebLPEYu4EJV1DI8tqOCTdb
Q5UF7Y79XLXXAbyN7/hQwfuxvirh1ZKz2B1car/hyp202iG+de7A1KqBr5S43Hnz1PeaWLuJLtPV
RBKKuh2p5fa7SYzskvRCBt8tOGxsI016Ziul1ugCxW1FYGae60C0qlyN1pVSZ6+dncVfXXsyyKAB
gE2OYdP0oZ961Vd9UsF3pmnDbwOmrjz3QSqvQx0EG4tlePHAe/f4eLsNSdJ8POoqWOeh06n7VoW0
sm7AAwOnHofgnn0FkUYW2SQ/WEYC9baCvriJDDlR6ehNS1LlMeVbn6nuc6ukUXnTR6XqbDunjpyN
JUsnvk/ok7VfoLAbxpZmeC/yjVoSisamqBngR5uWEs6oZxhehXQ2JQCE8EcrJDWtRnZ2m65iTwTd
yjXK9NrTlby9bVkekj7XRGSgElOZcfMc/sWB128g8Y4YZrLLebizrWcPFnEuIqm/uVR9nLWwk+xL
qHRgR7GerFLLGRjXsjLWJMpk6ZVTGwadddu1qovKGqNgpQLf1XahM+VIVJOAgg3PATvHSoNJtHWN
sAjIgm1j71FRhowImqR3QecUOpupmPdtw16vr7rrnJq2twm0jNyBSCdFa9PbBcXM0NR6CSMgVSq8
yxXSW0rgJnM3dnkVqQF26F3aFuzX0rAIBwqcArs/IDnq3FoPqP1LEDHevDOyBMVYYOoKvUJHtgCM
Uvz4uclmh8JHrMwhBE5gHYJIgBqjm5B8shKrKu88q2kGgttaHUFqn44xfPg6yOnr06SIqqewQNK0
J41RNe6IZgIRXEye113hxHK1y6w2h+Buas3aOGRszQIYyBUwYkvOJXiiXglrzuaanzLSmN3UWmmy
nbMDwsPXXlG3NGa80iFRrbfN+CphMtUHmxQ85zGgOqLvOkXLrpVWJWFh1nEZ+6KSjv3acANckpSV
0bp1tamusM6zrr0H3ibT15GtdPOjznnQmpu8hr7trUcl4W0OhbQMpk+Vo/b5Z5tNek0mraJqj6Ya
hgevyAqkLpGIg2cBdqS+tx3QrZdIF0BS9S09/q0irUkHo1Ra6g89DK163xJpON5KbuTkt1GI+EIM
dRg92TX7TEh1Qe2Ee6uWprIjNQeZBTywPPnWST0P/Nboe+Wi6pOODijvd/jrpVSxjOY9yBfSxdLo
hW5EpPtlNOA9LiZV2NdWMKbVLtEyGqWRXVY/p9EZo/0UAE7dEzjWO18K20zyXVBQzCPEL+4qityN
TW9ajmb4YMFbo/VQigz0AbmcBjlEjUb2M+vE7NCCNdN2ZlM1xjaRaCC+KYmlEbCsY0LlRTQSJd+U
ZnTTclebW93rqd+nQzh8swJRAEmRlTGtUAPjzV41aTZBXyozRUO8QAbJ2i2VsHw0vUFPLu3ScsvL
RtqK8Zk3tFa8hPDBm/4Qlb3qXYeESNOd1xvexGuhCmO8zIDfZZuoS2Jj41Y1js0yj+CIKTlkDTt1
YioUoVkEV+OgAlzEwI3ERemgy29KV4UYFmXokGgP2mFMYIhof9QUOYeNCx8Ees6YDPATScj8WY55
cOupCbXbIIqVR2+0I7kr3XzIdqEx6sFlkrMVuxxkmba7tg2te6cmYXALZsIUvshKIJhkcdMe63Qv
z25sycNhgWIPKgkOpWT1MpCZpT27pTq1ezI6SZEEz13RSgMgKcZXM0gV9n+d5ujJLmHNDigxGtL8
toc+k+xizR7ojilTQ75bISeNz0hb8sjFTpLfm16q1NUqbwM0BSIZrRwgURYDPzdDYo2/GFXllCx0
JkXuIiDC4klv2qy4yLJIhDQHRpl8Kxs1f6ipBw4+LcF49Ku5DeewCBs+FbBp9OeIvn5zIZ1yrFaF
S6WOqa+WtEN60wTIips2tp/VwOAzssrMoR8fw0z28hvXJe0D7K+p30qFq7pUlLJsrlI3cTq0bhCb
0ARPUzlp456KqoWScVCGQTxNyJpAmJiQCT55rKio846VpV7r1AWng1XYVH2pqM051vYIWicKOETG
c5g48c5NLQ1u7699w39rb3Q00JcN1t8bqv/vdlD6rAI8voX6HL81xUv+fsP06//xrx2TpnpsmWC5
moblzA4M9kX/MtlSZ/hLw5eBXYBUUpwZbHP/vWPSjb8MNlKmqptzfQxV4N8mW/cvU+Ov7KVQi8ze
XP2/tWP6bb+k6BrONvZlxlwzeLdN55xjSfrl4FeOtxYDWJ/ROLwbhH9vld/7Wn+vBPzn0HPt6t2h
edK1KhNZ72u2vAaPTKx5+l2R4fPHDr/wkQp2FcG8QvKbhKA7guzoMKBCYQ+w/tAJliIFz7O9bMiS
3ldHY5tpRHYQRXWbpYGxO32Cuc7znyrG3wM0hzq/HyBPKClwzqj3Lae9ogKdEjSENg58WjwMZ85x
5Cboi5qPa9dZWbVcBNGW80eMZBI2Le7K7grlzDj9Xu78z2XMl/f+PheNoUq97vxyzNjspeBQZJwq
Z6pXxy5g/vu7o5cdSzaJGMmPkeSyUbLdDUVIldhLFlCn78OxC5j//u4UYzDG5KvZrT+qip9BRTIV
b3/60L8Xqv4zNosCVZ/GCE/SsfMhr6s6YSFxzRIJcpRx5+R9XK2S3G6HdR7Bev7g1Sxm9OBO9MjG
ofUJmtvSbbqTnv7z9NX8rhX+z9UsZrSukwhU50bra14U/lBqUt9ovXr7udoQ+XpPihWb6epOab14
OlO+P3ZzFtPcayqYmY2AENWQSKnOCHnn6+nLOfJoaXMN6d1911pKG45GFKZ0nNFeNb0q73VqEtvE
HsOPTY5fnqN35wCqPpD4KFu/EiqARm2kIQRR7MzkOPIGWdqSw8xEfaCUre/UsJSFvJJMFNBzzTqf
nDPv2SM3/ZeJ6N0VoDDDahVyBU4ISHPjikFDItcEnzuXOLqW1DbY9AglPENLKSb+/fn8w5fjyD3/
5ep9d0o04Z5NQlPj43EgmkcWPb1nPrXJmQbUsePPf393fLed179e1NI/xzjgNaUkZjI6ZwI89lgt
5rw+NvSZK369RCqFFOS202llZu25HOxF/+Dvafirrfbu59sZO+eR3bffytHbOBEqqK5NfUUDrjgS
dVY1d0YlXuqsxbKqPE29euGW4qAk6ZmPyrFHYvEeEGnrWmTp8IpxvOue19jBTowdCmcg+v3PyhKw
R0W5Of0wHDvZ4gUQN+j1g1RtfFOt0TbpWBRM1biqYNYFfWURiHgBaak488L+vX7899gugRiDOhlO
bdWNr49CYoJv/UHVvo+Rdwmq7qVXtDkN6MFkO3NmCh95FtX5st/dzNhtJjvsjcYnl13Q2LK8/G6g
q1GcGb5jx18sAPrRDfpaZfhiG+IYIXsVkndkaqdvzpFnXV18+zPFc6jd5Y2v5p68tBrN3qRiBGWF
xv7Mw3bsFPPf3w1Q47G3HVOmE3zH+1I0PyS83TXhxQ+nL+HYAM1/f3d8PQNy2YdO7YdxMBI6XpCN
tgs6Lf1x+vhH3tHq4nXQ20LWrskHzBHFFxH26LQ8asOk5xiZ3J4+x7FrWHzzK8zGHZkZjS/yHsCx
8BN25x+8xYvJ3rd9UgnhNr7XARJupw0hi+sxD89MuGO3dzG9CRwuOD7zjFhhvDSR/q1vk5vKLrsP
/X54U7/f38jx5jUkE8xL4/q61zRlJ9XCuAwJK9t8ZPgNbzGHEQllQ5OEtU9q7kgOnV6mZ5YPfx4d
Y+mVtHTwtCryK1/WeEU+gczdYCs687P//GQa3mLyFlBl9KhQKp/yJHGy44Vuis1URY9Qdi9Oj8yx
3z///d3kGtgNK4mYKr/MUeXgcfnWiIaIcePL6eMfu4R5Qrw7vhrp1ZhjOfGHVrmNk/KKAtc+sfXP
9NqePnaKxfw1wzCMJrxDfi5+wKXd0dOmEPM0EnT2sRMsJm+T1LpJYavyW7We9arbQmGn0OVXYVGc
uQ3zcPxzp4mn8fdhKoUoexJeK592zq3Vx5cWCrzTv/7YHV7MXysSKeFAWuOXIdjWXt6ROcbXwPBP
H/7IL18SuSanSQmXjitfI/GDLj3ZDece/yO/3F3M2thTKYWBTPYtotfyMv88drQMLfPMuvnYL198
eEU1DkoZCh7NyCSQt0zlvo3ac1qVY0dfzF2B8xhACONiuBri5mmDrOtwesiPzKmlJRPbpVvlRVr5
U2TcRom2q7Akocz2kpXnTD9Pn+TY75///m7iWraTNYbNiw1Zx3M0lvdJWe1OH/rYfV1MWOLTSjt1
cbU40GHTDoG1/SlWzmwdjh18MVlxClm1O4+7Mt3ERMWH6HypfWxP//Rjo7KYpy69kSIUvM746T9m
WugKxfL3jx17MVGRHsKvp72H2441oDvYrzWextPHPjIqv9QY7+6ma4aE4mRJ7SOD2DeOth2H4nIC
0nr68POU+cPry1nMVLsGVW+bGcPiGJ/QJV7hBTqUYniIqmFva+L69GmOXcVyxpKeMAiHV9nQ0nVa
pb2aaWuB3SbZ0XWvbk6f5cg9dhYzV9HJ9soqIqeDVvuJFPRLn307feQjE3eJOvBQo9Br4y7Uwsam
JsoQqx0BIgUBI1V6ZgIc+/nz39/d6rAu1WZoNCZAEWEzyB7Grv7YG9NZTNx+IloEs2NFOqn2sxrw
ONd5K848Q/Oz8qdnaDFxS+RA+RAo0o+Vuzw+yAYnV/c0ZJ/l8JwazZmv4bHRWUzgHLJkSJgiL/2Q
mB+vI71LEfrn0/f32MEXM5iFbFvbLS+2MaOb4x4sHHofOrK9WCPX3qQgl+DIdi/QKmSrzLo/feQF
h+O/NtSGvZi7QhYj1vFA+m7RrwcrJprevQunlKZe5KJSydGPEKKzzoF7tzBP+mkLKhaXcHnmc3Zk
Vi+9nkScqaE99LWfOSZIwqoL22fRMpifA8QTT6cv88jU+4U5eDcrPBxDDk5yvpkVQUoGgbOEzqoh
ifRucOYeHbuO+e/vTpHXqjsIz5N+FcuNVbXwT3vqPufqEMcOPz907w6f1rzyGt2VvirfmtK3+qcu
fPvY4CzmtQopQS3hsPh4Oq+kmR4MV9mb6Qi65GMlfBYOv/96E4q4VZRO5TfSdFYtplHMMtX29O8/
Mu+WWkIKAnhm0a/4qjfkF2EbQ0GTcbc/ffRjA7+Y1ZTKvQCJPANPa98O3uiAp9PHmgEUj34fF0Xv
BmRIDL1KHIeJ8b5RhjPz6sioWIuJTf+4UR2HiU1kyD7SyOhJxzOL/iNDYi0+xCn5Sv0gbOlTol+V
0zerrtZFfnd6vI/97sX3V+tDAgwl412DK+uMal8QXn/60EfeArNa9v0cAtkQGmrMkMTdkyR1Fk9z
OXgr1WnPnODYwCwmKUEZliMMS/oBtkZPauteXpMD87GPl7WYp9JEPtaMPCyeBHoYpldD3X5sA2ot
5mec9LJIyGSCt14Yn5wc63Uh2nOAw2PDsvjqaunYOyiCeTWa2s2YkDZkqI+11595HI8sP63FDHWG
OppCXJq+MXTEaLcEEL+ORAgICHGO90OdqiIFok8s+MduxDJlopqCCJlbztSytY1r1q9Sb87d5Hnm
/2EdBJr7t2c0DeQoy7Fn+Rkan4sGvw/1z6dMdo9GHzxrcf1sTKmyjuKP1SYNczGZZaspNinK0i8r
4Ydd7Gdnx+nIfDMXU3lM5kaqyaG1UN1HSnZQJ/XSrOAkxfaZ9uORR2vpBcmr2CO0V2NK69eNYx4I
+CJj5Bzi6tjRF/OZIjBJ5iF7gabPCGhBW5zfklVEdlqiE4B5+q107CSLad2XJOkNTS39DkAQCtLu
3hnNByst5Qcf1+XkrkD8KV7KbZgSE8kxQGoH5+HmYz9/MbkroBWBkQvp21rqrEbV3fBNI5Amb3en
T3DsKVpMb7OdhsGJmG3S63wYqRdOqd0QvoGFVGZnLmK+oX+YdcbiO0y5JkVjyBJCDrmqb/oglPG+
mET/72SD33wp58U2UJZ/n9ZtPuooHLnJbNDWDQAESXZyXD+cHqJjP38xhwnfc+wpYaJNHvllsXaL
HPnMl+HI6P+CRb5bdwYtLgrk8nwZBmMfhD7scJfNt66do2seefyXKFYkA16fEP3t1woZ4WAy+tog
yq/cnh6aY4efh+zd7x8UrdJD0EJ+b9UZ/VaEeCtdVDFZJHX8dvocx4Z/MYOTOEqsIBuFP45Z+CiK
sbusJ9f64NEX09fVAy+PEil9kdrfFau+V3BbfezVYCwm7zg1MNq0jNen7RFF5F6RVz9+8NiLeUu8
oFL2Fg8l0Na3tAnWQgcC9aERX2q/1K61S9PmrgoJHmY79DEgBt1AHnpmX3zksVlqv2Tj9oXu8VbD
7ntoXfFlzNx9WStfPvb7FxM2Voxs1EpmFR2jG+LX/NKezhSAjkxYff77uwe+NGQWRlrIhj7PL61R
38wcpSp0/ZZsw9O/fv6Vf3hbLmMGsGXbSiAqoA6qlsqbSTdVeei1QgSrCd2tus/C0EWqPiTKcOaq
jkyxX8Sod1fVhsLI3KzkQe3lz94rIRpXRv+xL7C+mL9EB1RNV89dPLLHeaLSdVaaFwaJk2cG7Ng9
WU5hT+k9vWpI8JLjZ6Q/l6IijNLuX9Gxf6xsuQwISAx9yDtB/SwYK3C90AMbkoddeWZXdmw+LCZz
N9WjgUyKjWpqrhN2fyvHLvfAOD72BVtqvYJaBDItGCFsZneKrF4A3ZxbUh95dpYaLzXJoqgQPDuu
ax/0FIhOZJxZfh479GIew7BqZEOnx3cducVkcIHh7tPpSXbs0It5TJZ6TDRnIX2SplCY08/w+g9u
4JcCrqKLsfZUE2s2WHqR/ZwUP7MPD/d8Qe+mai1CWDAOm+C6yL9SmdmaSfD59JgcmUe/FFfvDu21
RTYpWs9exRguDLcBQU0UL8DOh2lst6fPcWzcF3MViCfkj8bhHHp4Fxf9bVGkZxoYC4zg38XWX39/
9/szs66JqmYW4VnaKPp4gVmGxybbyDh6UuLhAdOd38E97K2AuoRxTiP467P1hzf2MtTn/3B2Jctx
40D2ixgBkuB2JVlVZGmxJdmy2heGl27uCwgCXL5+XnXETMhooRhTB110QIGJTCyZL9/DBQgkZJfU
QekuqRzooZMFiJjWDETqFQimXCTfE6jgClBG+Y8AyR+DCrptLmiRbb5A3ryCFGnwfUS/uD1toD9F
KQlt3c3W/QZJ+T2xt7/81UusZo76oAApEz+t63YHRo7j9VW53JM/+AAV90WX1fFmdGycqxIcbGCU
wQvSnP+yPFCiUOMwVzvnvu53lHt6ySxzRDMmcixeA3YrO+bQT2g6/6EeQTNZV24O0QU3vu2jlN2D
QlKZShuXDGS6fUDk/WM5GPEmcSWYppRT8k0E1c49XuPWKhKMQT1e2CNhZ4MVd2PBPsnA+Ov6Z2jO
BpUvXmwT5DQ9DL0SEnetFy8mgQJYfttG+K/m5/ug8UfpIk0/QBdZvKLB8cmSe3usZj9RsV/GvNoz
mOqw2miBGMvxS1vRr4bwYyPYy3zrfkLZThbe1NIWly0rI2gzKoK0mkksAuvz1OwlQXRrq9ziuVXX
EKTGljUt5QlQ6bQR7HR9bXVDK+c+GGB8b5mQ6nW3Goxj/aN02M6R/7HbgOfzz3MC7f9TVZk1Xk3S
KUI0TX2aO7C2VflOKH88dUtFfU0+qlmgD0VZA3kD2xQHP98reOumrgSuMU3F4PsI3JGNn9HVFwXD
/Ngv9U5CUzfziy+983h/QFP4ZuOYsAX5WlByv7n1zjXxY3dEH+yfQ/eBxF4t2wE03P532fRJUTiP
/lJ96Xv6et1ldMa5fNW72YOHYa7qyyEteXayy5GFdCiSZfN2/Eb3Ccpt3XF61lb1iHQWjqOj0y/T
94zPIFnrWvIErdA9SU7dKiiRa2YOerJGHDkF79JZikeXDjuvGZ2JlIBt0ZU+oY9ogE6qfe/n7KLy
/tWGUvf1FdDNXAla6SzSDjYcYi6I1mLQlWVoyPac4/XRL07+36PYUiFfIN53J1lY2NEG8UWCWFtO
xUGW7LQYwoG+7bpzYmmMpOK/cE8y7RJUcWdXdC+rn3+qB/vUtGQHzaAbXonhQsx9AaQHAyam/t22
/D5f7Iijbzy8biaNm15oVt6HAYT/Kj+f4aYeSBRzsTzPcn7F6wZ8kdPh+k9o1llFgnnoue67S+oe
lMgHXlsxpHh2FvmyCX+0yEoQQzO7WY0R+crRGEUIel50u1uvRmE8jUDBm72Z5GBGh+Dgt+uforOW
EtRzNs0gLlmREEHuuxvFU98aoEsGaQIDEcb13/j4bgfa7D9XBP37Dug/sK1WjpM0rpFUsvzugTgl
n7e3wNhc3LjL+Ppv6bxLiXCwag8bEVh9o+OnwS1B+th8gbbX6frwuhhUIxx0CSBGwcUFTBcxqfO3
CRfGjU0PIEF5MnN5W4youLHchGCEI/BOrOZgDs18gX712v6avfa2RB5kl/9ckxJ6VJns+XDOxiyc
c+e7M4MM/7qRNOHhKRE+k6xqtgJYwG3spRMaxK0hEGFdeMqu/4DGaVWoGCgBKAgq0D3PQQ0L2p0D
KAiefVol1bbHxafxWRUzNrfF5GJzQvJ3Lk98W1Oz9e6mQkD2aQbpBbXqe1aYN2Uz0Nb852KAasDb
MhxOZ9LYD1QsZ8+1o9tMpcQ38De20TQ+TFU00E4qNqhY14dgHB7s2S529kNN0HlKgGcL5e7kLcPZ
G5sD+PAjM+fHNd97g+qGV2K6oxWjEwV4DK1vR0+0v/HWAT1Gtb1ct5HOX5Wg3jw5GX4PG4nOuTPa
9rGs2uT60JqpqwAylA8Mp2MB0tml+WbnwT9WIe9X194rb2mmrqLIcncVaELB9u0GTgEiZ38Nx6Fw
d5xHN7oSyCPZnAbcCONZmssZxajPFjF+XDeMbmjllLZXYdiQzEBdrsfJbwTcjzjACjsT15n98v93
V+EmgBJGjVL9mRXLYSHZoVqyZ+k5X2+b/OWj3g3PETogejPwgprXr2aWn4B6er1taDVeIW3VAeQ8
npE4DWvLBlD7/6dN+L9JMEvFglU+KsYbRcGvRunm0ZtsFuI79uBaugVVgjQwhgC44BlBZBkgxJ/+
ngzv23Wb6FZTic9lbF3cSrC9VJMZ8q6MrMY41PaOJ2oOExUKBtmQrWumHCFqrq+8a6AiRO5QuvyE
qtbOomo+QIWEmaSvl8mCs6Mq+ru2i2Seivvaco/X7aMxvQoLG1H7z1YDefbAblGFzp+hlbjzIlYo
af/PaZyL1d65usUqZgFQeXmM1fVPv5+qQyBnOwS5GxAyBIo0spYCoOrxMaskmFbXCl2hbDk6gorT
9e/TpG+hxfznJEw8MwP01YLJWHancTZ+uMJ8RpHzroIYzoj8Z9OT74z2Dxfo1NbTt+u/q/MMJcxB
32DRVuKlkltPRfYFvDuR3z5JspfNuGyjH9z1VVyZR0UAnQ8cDnknf2ydPR2DrH52KT9udvXLY97e
KaHzP+V8DnKI6I4D/C9wxUmWINha3Ggx93JVuuGV0PdydJsFLvzPyY6g1YHqAXjbTbYT/bpVUKK/
6PgItCaQRsTII7cnnyu7PmWC3UG07fmmhVZxZSD9zpiJHQzJbQLZGGGD2BaCEVEz5024rrTdCVSN
oVSMWe5YQx90qFohU3PP+XwQdZkOhtgpc2j2ARVRVgZFI2wGwE4J6rzFa4+rS3fuMbqhlW0A7FqV
l3NEoFisaOVV5IHe4LrxdUa5/P/dDoNLQGdtC7yn8bbEgzRVB32S2tl5SekmrsRwazk5BIEuSxuU
0IttjTlqSnobiwXkoP6cewBN5mkAbf8ZDXPR6Fp3AGTt7Lwat6dKzCKH2qAFFbX+jQUu/d56cvsO
sl8iX2mDi8xKqD3euAJK/Gb2koGyAjYKhurzNHtpsI3H2s52fOff6uYH+xxVIzhwAULNAiSULPtQ
+lUKnS/QdoJ7rbcOslifLGLHdTY/sKyNpmJ7KSDcQrf8MeM4UCr/6bqjaVxBxZpltJmszUQ9wyMS
YiDiHvwJO0NrFktFmeGAElnP8YWtC60Ge7srTOu8mOarV4/xbbO/HCLvwsSbStE4IxbJ9wIwMNrr
C9QMbutlt1SwGeR5AiiW0P48gDy06dzxWdqV+y1b550jXHPUqWAzNEa1VrB4w9mwOzu0Vh5DGuY+
I93JQfEepZrDdSv5Hx+pF/bl91ZC2qRcV/BqgYHD6sKZmNOTWfRrHoKnauAgCHXHCsKFRfs2jhAo
uf6jutVXdoEyGwGbkxcY2swO4GZMcBMGEt2DusJ0W2ZZpSMDqe6QBwI52VniYyYbK++y0gmvf4Au
MpQNoC8hFsM56lgd5Fb+KQgRACPP4saEvq3Ev2mjZ81D5eBcSb/9yima43ogY3cCQ9F9+78rqopJ
A1uEO3oAQZ0XB1RtpIGmiVE+TYaxQSUKyFg7O9QTi2eBi3FAYsrIMZ/LM8ThHthaHWTmHtEGBe7J
5Qk6rKd1yE6EmqkA2+KOg2jsq4LaFmNYmk2iUCsh6nXXWcyI6xYMlNdXTxNblrIzmHYxW6ODl9eC
1K0xFGndgDc2g0juinax+raqgApvQxoVSkAmMp/Cm9hXPth1zKgL8R0ngB7S9S8xrcvp9sFRoSLc
Ogec3F0Z9Odxk9upEUPzugEXEHc1A7lyVtIDdMEQAQv6Oe+BjIWQVUGdnwYIQJGxDkAnxF0aeVnA
D0PRbxEoB9uotuATUwd6Z9YG1mFeeqhngnM5plL+3VJQnEMrIgeXb2aHpbuJV6Sy8kPbLBkJjWJa
YtSrl3ApsiL2oN2SjIEBgTlhbZBJnPp4zSHssrRgzg7Wsk8NDjCbYYolhBQTRFHHhkEYRwbh1owr
1JlrCG9NgZGCgG5KVtpDLGuD5tGIB1YEdnW0IJf5r9zfugPobqaTNxpF5BmjFUPwgYTgzCzjbQP3
eL4Ob2MnQGlM2/HRKprqUIhlgpauLKJl6IsQlRxo0waDdWjtrHnqxnm9s6A9F3OD9YfFhb54HRSv
kL4dohGXGyyolUW8Gl66Fi2HhNPxSCh+ilqiiWnGlxDnRP/b96kdOaBDjft+7SLeOd5preRPIv3t
ObMyGaPQCdYbD9KhNqO/c99HlX8MysdlMPlzy2n5NnTBcFry3npgDuFJ1+CXwQRrnFlZ1ndozYWy
ik+/WKv8J2NQIWmLQdxBBrkMFwbJtN5Ad89gyCYyewPssZxlXwyHLQfqglO2MuhFLpVAn9SCPt4q
5BZvBK2V191Uc2NVMZEd4wNtza07z+iU6gzQeBNoaZX9zjX+X1TVR0GgnCd83joPBbL6DMJn/oJ5
k7NvG1ZKZdfAZmNw1/bAMprCs/4aG8u+q3Jv/cuElNmPtfCGeITRdz5Vt3Nd4vTdrcNiLbIiJRpU
GF7+b9Td1i6EamO1czXUVLtU8GQJFT06IzbSVfYQzGvPWw92WhCpFUsVreDfh+5rhJrnzj6sy2ZY
yknUgDd+DGr8HjSCjW/i0W/C7sV6IX0IqtmzDZ3pnXK/xkVUWCX4DCdZjvihwcBG7HziIGFH9eu2
VVGBlRL09C6ej0FKqsJ/ap3OekaaxvnruntrrjMqeV7Xo000dzH6LH6M8o20P6ZgCIfy9/XhNS6l
8uaZeT02Mh+CdCp/cCh49fke65/O6Jf/v3PWrJqHwM36IO34YbbuRkiBgc3zRptfPufd4FbhEmvh
l8EtFgN6gncZ3Xnq6eatxPtsdw4TPYY2wahg8y0OwP++7pLcaO4HKi0eeMop+iPhi+NivdHBfFrB
PRTmnnfiOXl1jGreMZHuh5RrpIPGjtyCvG5aFgvgis3fdVP9yNz+k+GIN8G859scSAliyEZsnevh
Z6gBOVHn6AZ7+jmahVDBjiahJRD8WAhDnBrsPA7U0p3qti1BJbRzNuBBGrML0t6FMlwZg2YqDOad
mNUEFVHugJBOmH3JezeF9EsTbRMyNCbYAXcWVjf6Zad45/t0yozGayEdgLszj30BmrytWJrbbpYq
jLEUoM03gtFNjdIRh7zI8mcPpJlJMfT1ToFVs6WpUMbF8Qy38QY3bcEhnjrG1CadAUrIikHk1oWI
yo2fokRyABlEityqk1YXSv+LtE1mREzemMcl1p/rEHSsGopNOunYuQer/+5mJ3/Y44PQLbISvWXg
+zM3JzfdOJSD3Z/u/M/1eNVFlRKvNBPEBhOcC532YIhrt/5MB6eJPYfvRNbHq2uqgEbPQPawM6gD
B8pOrQSbfzXc8Zm/iD3xro9tA5W8Pw2/QqqcmbnjpMLiePFQYPbnHkwWtxjIVMns8s4tqbPNTprN
M4ROhzsHzUkjd3b2S515Lv9/F72mj5Y4iD1i8sN8rCTkagASF+iA2gHVfZxzMVVo4yyrwQceykmL
FYyr9YqXj0+93wMYFYI5OwbQBQihXbzXVfKxO5nBZY3efc5oeRBuFwFW+yJagcbC/khmDg6Vydhr
jdRZTAljDskdLlvEGbGeJvq1yWsokj5DcuGmbcIMlDieZ+CfnU44aWf/ZgxKwUYQlfTrdW/S+aoS
xzlllbmVq5OuJii7/QoSQoEJSZrbRleCefAM1KgERq83iGFNm+VHBPe520ZXIY4GygzcmuGqC1TG
e1F96ze6Y3ONWVRU40QLWvAWm0Tfd+yHseZSRjNEevjxJsP4yglcTzPjizSdtATS9+g0ZXecO2/v
BNa8CU0V1bgVvluSwsDJUn/viw1RZYYlnroltiK7/lYxSHjU3S8/sEJ3tFLhQjit3pMK1dnuEorv
Qs5vJGBEFn7cMksaLtLtI9evgxsXXQnogLlQN4FkXjrn0PCCGJGkYNIG6O2f21ZGiWa0sXvoYx9p
2vkojwNSke/yu2k2ChXZ2PQmerL7hqT9nB9waQmXFiT/mxePTXmjXynhvKK/Y0ZHGoFfwep4Fi9W
cLjNMGosm/XSdHgDpCyrvm6MvLB2z2M0m7QKYGy7oqmHQm5pKQbsnVBDt7YgbgNIy1+fu+4HlBPZ
teUweZu/poX0ozlAO93aQrm59HfuFLrx1XBuR7kx6Byn0wXtUHZljl9gvn8Ebr/66/o3aMJKhTF2
dbVYduUtqSvcB7drDzwgO0NrHFOFL67FAO2mZVtSZO2iidKIFWWEPq7QZ8PpttkrYbtlRk3HbMHs
QTwdzmvwxV1ug82Bb/fPDadDztfPkUJNF2coDpDgG48FReWmng0/vm361p8/gT7zoDAgCYE8P4ix
pubQFdlOyOqMr4SsG8wmx+E7p0grH6yZ/qiC/LQR7zFbu7fbZq+Ebg+UT07KAD9hjvd+s5x6cRv3
iqlCFjNrQAmWGyJFWSuGSF/qO1uci23HbTSBpSIWkdEXvJSFTM3lW9d8otSCIv3n61bRja0EbQ8S
0sUzISu5gRSXAD9vCign3pgCMlUyu4quqCkA1gSXmednhsb4Ex/9Kbo+ec1u4F4+6t0h2/R2u9gF
Eek8el5s+XV9sOc9NnHd4EqwNgLndwn1uJQ7kFBm7V0+mzsXK53RlVh1K7qUfp/LFBiaE5prUihC
YleedoJJN7wSp9JmOYVKpExZy5uQtr9QAD23Jnu9zepKrLJ5Yc0qXJHiIXGaJhp7c/58fWjNNuAq
MeoH0h+yEt640B4Q18JdkQ54rccvQKL4O8bXrKsKXnSWypxGYoq0dZwBZMpNHlWBv8TXv0A3unLI
tqwCOzZZRAq11+etmo9l7f68bWglVD2QziwOqUQqN+jMDN7Z35qdJdV4jApZXCn6MktnwpIW3meQ
dsXlUj3LbE8JQzf85f/v4tQZOinwUBHphLfD4uRHLtD82ewxwumGVyKVV8W6zAZmD1lblAYNloDk
5seCEuN1w+vGV8LVbKoMXauDSAOnBK2iH9kyHrv8cH10jc+rfHbd1EwQvg5EargJUEpdYJ7KGvny
aq+7Szd9JV6trqFQpJqxxZeWHKGwMyxw+dJGHRLVS+m+XP8OnecrsbtA84j0gRBptYGwebSPTXcb
GMBUwYaVoEGxtdmUBvUQoaZ6JONeflAzaxVfmG32sFo9ndLRc7tXCLa4d9BS3DO9bnQlZF2XeTii
jCldQcYfE5+CCmLp1517gW70i0e9CysPUp0CutY4XCszanz7WOfl002LqXLV2YT6sz3DLPPknuwA
UA++B73WuCO9fM27Wfe0vSgUGDwl9RYxSBlRezoMwtkJVp1RlGDdapT67LmYUve7Lw92f+Owypnq
4RkZDA2IakxpRI5XpYvIvl63tSYZSJX4DDzIZ7rIqqS197a1QBrzCTrKG8qHW5xxN4SIzM5H6Eyv
hKhNF0mKBrbJJ2eIs6UcUgId4GSQt+7FKmKwXVwoeDUeT8fK+UrZ+DAV83eQ/ew9YgN4yX8L/aYK
G4QIJANT+Dql6IdNmJQyrH0nDkxAKYz6haDgGK1zfWLEvq3CZdpKDFt8tgPQQ/J0aa20FvWjZ49H
r98TwNIg9U0VSFgUXlXKvIXUq+9EHRvRpvHF7a2IIO1iBi8DIWGzjLHT1CEh3fG6z/3LpvKRHS8u
8i4KjcWGTlFRTSkVWcxz4LkYQypmTPg2HQrHTkW5hZnP7ruM7fymxvtUoKE7+aNfNRNPc1+Gg11G
BKwr6xpe/yJN3NtK3DvgkbCyCcuUAcM01u4BNGWH60PrJq7E/ryuYOFzK44irUUTYjRZzMZ2ir26
25P9uTjTR8uh7gFGB2gKKHdAGFnZ5xlNDj867jcFntmQsz7YVSbd0GaoFuyYS7PpqABDsvYzmlQG
mGvzv4HNvg7bYIqYWz2xgp18Y7xfKLkJiWmqaMMWRNqGLxuedsY2HAUkoCNSVbcxipgqUrA2pqV1
R7gVpBBI6Lj+fPBLsacZqbGTihQsQJ1RWHwcU38xQgcI2YNNeQQt7y+bQ8u4Nf3Yr/eYyzRXQRUw
CFAKBEEsNqZBdnaQ1537HMwFX8Bv9Hzdk3U/oER9vrCJooNwTO1ahv20fuvp58wqYkK9HSSW7heU
030qymXskFpP25XGzIQ2dQ0CvGEYfkPLfcd3NWeAyoEHkNs6VZ4/pg3EpozeS0EEfyzcsQsre/5d
BTgCNtOL5iETO7+o2Vz+xV6+2y3nxuzLDRzcqe+Od8ZQ3a9yLxegG1qJfNu3fRB29Bh69eMGglAW
xAKvr7Zm31KhW0jx4uAF0jG15zdzo1EGIbet2GOE0kxcxWuRxYd+BPFZKs0gztwl5gWLb5q4CtZy
8VApDDD4pWPdhQJsxhn/Qpdf1wfXzVs5z9e2v6ixbCxt+zx/s0hTgN6oIT+vj66xuQrVCqBEkUFx
lKWO/U/e1he5eVRy9+BCurkr8etyl2dlhdGlN/bxlKGzaPLJXo1VN/rl/++8vBe9AW51jM7MCvje
JsmXvYYW3dDK6VyNRZ4HeQPJg9aaYtrny8EEYV183ei6O5SK1xourbT2BkByDwzvYqOb3kM7Bg2B
S8+CcwMpZvZzMcsjXfltWSSVHq+cW6fMyFIBPWSirph1zfza8q3dU8LWVS9VGjxsOFnGgelMPfZW
TUZq5dZdMwwJtwDzbNuXmfkJZAfewDj24AgRCpTRbH+5betQYV208G1IzxhOQpsXJCjvphX8hZl1
uL5eGm9QcV1F2W6jpKWXyF5AV6vPRGJnRvt82+hqgIMzSkDB0k0c2w2XMgir8p/bRr4ceu8ChEwl
ZQBby4SvTXAE4Z0Zo7O327GK5lhTQV3Av45e7uQyWeiEPDZYQMwspO595jah6fJz2Xya9voeNduU
iu7qfW5CYRV2bzrQUTmsOqKX5clyqi/XLaUbX4n3Zp65BUSvTMpx/dJa9nGYvefBCPIb/dP6cyUC
Axo2A4etnEwE0E6oH8WA9koQCyW3fYB6LENIlM5LAMfchIx7gz9bDZRgRtY8Xf8BzUWJKG/xNiuk
0SyeSKbJeSytT2izvKMmi7J5B8D38RIQFeI1tkPH186WidEMkVkV8aWWib7g6Jb5ExXfZRZsNdBF
I5IAjR6kSdHYGYrmfvB2pv/xHkFUhJcYzVZSd5UJQfG44VXak3kHfaUbWgljpwHvcNHPCDSf3Zmd
eQDbS3zdKpp3NVGRXQOKpFZRMJnYbfeZOfwrq/mBt5doznsW9dT6sZhtEQ8XgDhrbqssExXhFVB0
/HDRy6TYlqNvDp+Yue1spzo/UkJZtjVyU2iUgKOaD1aeN1FBgU12xrfrJvt42yMqsgtvBYlMsZSJ
667HRQ6RWL9LBwkPwzjP7nQAuBiOVewAx3Vrr8S115GyZ0Utk5lvUY5r98Sym/APJFAimo8EvEo1
lr7LxaHobXCRse3ARneva02zEv+BeskqGxhpZELL2TisVXte6809QD7m9/Wl0P3A5RH87nyDxJME
B0Urk60w4sV4k90vu7B2QkNjeRXtRfypRyUCgwujgqxEDWiLebg+74+zJ0RFemWjuTKvxtBk+A1m
7nBD29WllYkFvwK+dzv+eMMmKoPdKBgkYcDOlVRIm4Wt0T1kgECMxPkxmmTn1NHZ6PL/dwvA0LHq
jEsHF6pIJAYWW8W6s19f1vC/GSbiK2FcOSSXJv6SwC7Q1Du+9FRG0rgH91yS0+6wyb3Uks6LlLO5
pAEqQBNCzN7osSdQ326c/Nsw7RXmdQuhhHDXrhy08QW8NLceuTuHnD0Jz8b9aK9ZSPcLSiSzrg8s
3l+WYfXiCs+J2uGhF5AwZ3vQBY2RVLQXEXbVVzOWo0U2eV3sxJz4nVj24Li64ZVI7inS4yYgAMli
1Gj42ELJf7nmXjFEN7pywx7NQBp1W+FI2B47NApSMoYLmiSvR7NudOV4bizZW9IwRGK4brTZdug6
SyjndicQNJuFivMibFwh2o5ddGDOEjHDe0Ej5nE1t6eiHdLO9H9d/wzd7yixHOSVW5s5PiMIxp+e
bzwH8/ZgBeweQk2RI4ade5LGV1Xcl9dAQqxv8DMQCjD9J8+SIfMeFv/v61+hG14J5sYsNpeAqyuh
dh9K51PjvJXy3FU7VzHdWiuxPOWF60wLPMlvs5CX44WDJcr5XpRp9lNPCWQyuMXIO18k2UWxx29W
HrU13XvGaiavwr4Kv3ZBloo3Qu66Pbo0+i/eFnziNCh3XFUzfRX4dUktePOI6aP1/7RsxmnGFfL6
uurmroSw6VnW4rkunh8W+2ukRTyJYgGQeI/1Uze+EsS2sCfwo9giGQwP5AH+YD1A9pKhe9vcU4/R
kKQQFf4VTJsPIDRaoRkXl1XINjZ8KoZAZJFjyiZ7aSqz8pOhHufi5PoWQ7d4b4DLoPBIXhwzEKws
cesO9XSujdorgMYMliyc6oLuXdl0K6hsApl0XNl1C0/cjh3yul4xs12pFt3g9p+3BV8Sf6wCzhMz
gPjX7BhpDR6S+LqD6AZXAr9scwcibzNPaiIOs4/C05aP/o73ae78qgyqm9uiaLMRK9cVp63LsLW4
3f2IPomoyrN7f3N6UGLRx4aQ29hbiQotA7cIaQH9+vdWAl2Gsu+nH6yqb+tehgTqn2tRVW1Rm6Tj
SY71TsuKFff5CsfqMzmn11dEE1IqJZ4IZpDaguUeZe+vZZGHQT6canHjTqwy4jkNbmxybjhubc0v
sZjPBUe2BjK+P2+bvbIhyNpwshaK3Mk2tH9t1L53OnASbLfVaInKdyd7mxaeVfOkYg0SvsNP8Ac+
zH55uG32ShxvW8tqH90wSeX6E6QR8l81rQ50JntXKk24qcR2PcnLZYNkZrJIqH1Tug0oBOV7dx7d
6EowC8l6PjEYf3atBc0vnRMK07mtBYk4yiEuUJyG4CfmnjnFG5nm1B6N03W76yauHODSKrdC0mxM
hJXHFNdkaJ3shJNmaBVUFuApZ5oTPEYaT2UlmihwUDm8Pm3NY0tFlZF5aJwSe3HimNaPRrx0Dk+R
nzzmtTz6pQ3kw16Xk2ZTUAnsJBYUXCGNSKqAdncBdBv/hrqNP4edyfckeXSWUkLXRIqETMThid+B
RHju+K9MDnu9iZpr8n+QZiVk6JvBAp9J1UaO+1rNIPxtYjC1FP2P66uhs9Hlu969qnFLMLqN4Sey
wHstLPc35JhePQpt+tvGV87hfBrModswvrksZ6cXJ/Asny1xG2COqLR27lL3vQOmgCQ3sesPwoDm
W17/7CCOcaO7KgHcutQayWzzpJzrNqRO9ctCGw+12KmueOR1QY/ObPfG1VBCerLnbSwHyqHABMzG
5VokjdgEevf6YmicVQWgZQx0Zh54aBM/L0tcnAuIOQp2431OhZ8Vo92DbwWW6oQBGcEtbofxttyP
ijNze6NCqz0mHpTNKXM7EKe6O0lPTQCoEDPSL6W7ThtP6Py9RqfjJMOivK0UQ1SeOmcBTgnUPjxp
QELTdvdgNfKWnYnrFlOJ3IoU9eB6GJvh9v/YoVsKt3Nr7wTQbD0qZKwKhE9sS/BkdI16CJuml+CB
GPi9V61VapZF9oBGyOI2EAlG/nMbskAm7Q984gm3q5OfWw+2vdevrltgJYADZ2BryfDM2Jq2j+jU
P2b++rkF0dHOFqdbCCVo2ehB0XXCU6Om02mSMs4767YjXkWHGWaDrsQGQ0MD4dyUdtwu7Q4YSTNr
FRqWgZdnk7aExY2geMiIWx7txnB3Jn652n+QUVWhYZemAJBIkw4vJOMxz9kbdJK/5QJ5VOmbZ6t3
v/Gufmv9yb8tGlR42NbSYDQZ6xJwrRErFL6onbB13HrPQzVupFLJOcbaVU4zdIllVeeOW2/eOB+L
av1yfWvWxJtKAtZO1siymvFkbQ+UGSHQgHfm2kb41dCXe6nPfwFIH62LchwXFQ84M1uW5AZY/Zrf
SzE+5wPkoIcp6tfgITfvGkqAefua+19qszuAeDnOGhF7w8+1re99g8YVcOnrrviNzq5K5K/Ilk4j
VNkTPpgntJUeh9x8cqvpRjdXon+zDWesh21Jysz3Y8s0h+PSk71EgCYDqKLIAE3nwNatS2KhSa00
5aNYqhjtPK+dc5tiLlGhZFkNMSDTYmtScLs7EoZSATP8PX0bzS6goslA0zeiDp4tSeutUxuaRmc1
kV9Q9/d1t9aNf3H3d9fLoutL2SBzlBi1HYm5OrhsDwWkeUeoaLK+NkWJB+GS4GE+1KFhT5URV/Xm
QIeAju0W9bwwpy/jmgGDNEEH4e/rn6RxWFV0dVvIsKLesQAB9sNZs9AYX5dl77moG/xix3f22ro2
p0AfL0mf4dAt/xpZBY7H20CP5F881bvRjZVCgsOHySZJ7sy5T6D09UQhDnrdMrrFVkLZWzejnUpz
SSCqUuK94tbhPAY7ZtcNrgRyTrPeAth4SQgfqq8+EpEAyncQQtg5xf1/d/IP9kYVVVa1DP3ndTAk
HbgA6JfR9IqzvzTOdI/ERja8zJ5pVV94XpelHRJrXJsq7IDlaczQcVy4XIhLCx+nMIPcQ5fSoiHY
u22/957bIpuDi9CdKM98XS7YR97I6jt4NYR/anz0chzAWemgTc9sJ/++56ybjjWBSMrBnBlh/6CA
DpJeQqeqh1wr9oR4Y5CCiWQDjjo0svNAnoplaOxPOR8MfgqsZevSadhq92EefBptzrosB1SDz7K1
6OvQb+KnV/j0oXjGoTORNVwIkO/Hte/Ir7Iw+gWFGGG7iQ1ZLVB1ja3I4esCXYT9Mtp5vA2oDUF7
tqf9i1lZ8p9tAR9iWM7VhkZDwsV6niln/W+bmPmEYYpL5lLY5VDeoe+u8e9aCPGsL0LOef8CqY9V
JGAB8bt7sbJGRq5s8HQvGARdPv8Pc1+2HDeuZfsrJ+qd1ZwAEB1dJ+JyzFFj2pb0wpBsmQMIcALH
r78rXe5Tcpbbun2ebkQ9lCOVCQ4Y9l577bUa0aTZTbqWvYhEjQbVQGRc0UA6PDVjdJEtZLemucjD
uRfe6jsFbdYEtrjNjcvQEfMKvUvmBBw7XRa4QrSfemml6QPc4cfHAm4u5tbWXpuGRQ7sIymasqK+
ruk4fG1HdAPelGj6qm8mGHN7W5mOEJwWWqkqYEPtmcE8kdXzqaZKxaqkFE4SXarXsEpbl0DLwACI
26D5tY3XpXBVUNizAX78rEu8utWBNYA5acsCLjExb+NV1OwSKVVGktziPQ05Hm3q58jclqis0jIN
yUDXOjBB6byqx9FT0QDuI7aMEabN2a5Ho5EXD4tOwTtqHE+F6ADpxqBtF30gZCK23+qiYX7WWcWL
Cb188MRKth7KGvSPMLUh03lvD5VRbdKpqAff5apq0G9hgCldDIRZn9hcMxOPtRmLwCgVx832rHTj
RXW55yOahNwzmdc1DWpVoxeaCNbbESEFtQMlPQcrgE5zGoxjty7BvOZZ7mtG0LvYKY451jtC0NAz
BR9Py8py5hczCIbo0CS8g9ogyd2ooYNeN425tHYgpZ2XN2pAJ5oPO492TJiacN5w0Q3qZNC20pUP
nqhZbVbLrOpra+H5DAFdNJXUr6zgHQ81OL5LVOAFortoRmc+FOzz3AJLPxvuLU8JGnhtPbNQLpSW
MZSjVtPXXbaQa5JPcOEMBKyY1ghC8NNQ+1WnpmqrMsdjsQHpKm+npAHtjJSbFEo7qsD/LxU6Krf9
QoUZm0I1n2DofU9bK1pThwPPMN12z6pR5h+0V2Una3Lzl9XUjXjQjSerJir1XNUimvrRrW4Lmlbq
K8qSFo0gq2R7g4+ecYfuZu1A59VXY0ZyFQgY3zSQTdfmxKFeUw7WoaGmOyZiooQcPKlFBXNmgSYh
CKAP64e+MuR4nUGXPEsKKWT61c7g4d3icTgy+9LDH6kNV+B5cyDyfgQZV1rgIFTgko+7VBPYR0Nz
ZiSxxGTPH1fRifaAk9orA5dgqt7XncCphMp8tjwYnGbFHRUqVdGSo9/0KFnJRSKHzhYx0aOYRKC1
U6EDaCG9C5yBCEgZQ69wcsICgUyboAdFSli7WJAskU3OJt9hnaoOAMAzKOh5LHMiGyZpNGxXwumx
NIzpmSpPtdtarKGzFrrwJ0i0LUEx39kQgl6wwBUAE9fP08Vfne56zSAKXfS3wuj4GpWwfn4soLpC
Aqoo1TezU5MvEzV7yIEsay4gXqZ0ucnsBTYFIXHLwEFT00fhjmYXUIvavmrhLMx4AY+CFJF2zTwB
++pCOgm6h3m1JQODBRVOnZdhLo58okW/zVeXb223JVjcs3R6n3tSPUK5vKriwhUWFklpVA/cxgP2
l9EsrknZf8E1iBdrcfLPdmM26rYWHoVm7UrhmAVpN5NFxgoB950uvGENkDxbS6ibcha3lSPM5qpC
ojVAxhmsXD9NqxbWJrVHs6OciRPDqvfcmGAe4euBKIzNdB0PLnx2O+yrS69yX2hDTzFc/bL2qOrO
wtObcFgGazkK4be11To+h/zU4OeiT3mg1qYwfbmi0dRXtO7ToM0WUMi6YcjkrnGXbtk7Qo+Nb65s
gNU5On95PDm1UAmXlbEENikg5p4bHvp5GMCGeWfWjnVcHDGDoQFhIRpMyE4JnDAtW0ctlLyAEhcm
Hfb9nEHD3nanGr+Sw2hp7fiQ+5mzLtIvWerYW5kJ7I48RWErbPs+8wIKFr93LKTRYq6sCx6IS8vV
9WlW0+6xWYe2eGBLXhMfmx0p48bqpBvyYbLrsF8rSwTK4VV3V2Wr2R7WjIIBYMBK2EYHP3qkD6W5
pmcf59Qro9aom9J3KpYV4bCKwdkWaPGD6TvaFa4NM0+tgLi2vSSGXXhpkDfKKJMWEvKWX6MFxvzk
enR8JNjJG2hvN+0c1JOy3HAh2EBuxlzWdVSsqrZ2NZEpSVa7akBxnNwpAP5kWWFue8zyPW0vVTDn
jSE3IJEuZetDu3WQR3OZhjGQwwgS/tjB7x2i6ZN+KBp0ZB8MnRXkaDUeH2B0gRcMggMEQZ9H1hMj
D0GJG53bjAIG8WGdxJ1knley6QcESY+6cvrzqZhPRkLSsWMBrOVVMnepO1/B9gyihJ5qBidUntUh
UoIK33SzpDB68jPN8URJCmXHW0PNqrx2VkjyYqrJaliC3JqmKhibbtZJDfHTfNcxSLyFFGc+zt6y
WeYQ+1mxPFSgbRuBaYFhGmA2SRidZCN6k1VLq3QDlwpswaicV04IUlZGtrKT3eS3nov1xgo9pUcy
Il449zGjZ6vDWkL61dm2fhbN7K03EhpwNMQqzTsIIEi9QIx+aJo9cnbDjjq7A4UJq7z6iE5ZCHoR
BIJi63KdDofKdRZ5s+JUNr6augdTi0hSng2vKnRitK10lW9pF2XA1TBGa+f2Vs9Bt+rRF46rWb8O
ykFR2ypSu8A7Zt4a06avisha4c54zSSkl2NRY8YAfLeaLCgM+IlAtdGYyrBA0wfxx5SMT6Bal2ZY
WmbB4qoY6XIHjRfHDaH9LcbAGmfoizhpLatgMlq2xgPrisrP16k3ooqJgexnNM7ZAUldTkJR85b7
S27XVjANgz2HU8vxRhFoSXpmc9VdPBjEvR3k4szHts76LKncUg1J0+gVc14tqY4sHOPSX+3CJH6T
oQSYCDlXbpgKvWQPgCRsOD3UGpZZbJXmJwIaro4LRqY6gsNQDvCciVbBQHfS9Z5lMAlwZUn2KP30
TsLBosq2S6mk+yGl2r7OUlmpq6kA7wkn6iq/OPDlg4ugKhqYf46zXfd7DYcaN06xK1w5tKpbf7Uq
29wYLtxJY9SrxLArRkishWVlahLi8BL3a2+NfA9rvkn63NbcCvVSrmU022NrBYgCchgaIISSkVMg
N7iCSUTFEk8TVK/Lxq2LpFjSanmqYBIMSe5VG+Qads3LCOl/PmcwDdaTvW0npjqYuspax57jlO61
YdPJC41+Wl5bNTrQCixWukFu0mOTnS2GY67kRt35tnKKg0MyExdgWm4sxxVieXCL91J0hzSSRgJy
J2mAw0WnkW5w8PrwbPLseOpzD3vq6rJXO2dWDmtnnZpR3mBj8Hvwx2RgslybEVlKCOXJnruPleyM
l7RFuOgvJauNYOYQy92ngqQ8nMjQHRB9mgn8QzCt10FoGHkwaEuzVICe5OkCXmNma1o+t3I2+26X
wzagGebZ3ql0YKe8hy3e0ZtzKQLLq1p+lSHKqqwkxwli3KUNUjuYELfjDXVZfia0W86nYhAVyJFC
qmtSGa7+PKxsznxPuJSGEhuzuUEF0YXOH7o0EBdUVhE16ViWsMNbsRt0gHxwEGOV5D744HYbGChP
IxWUqkr9bARzYLsOpVMFgiM48j1ERHelV9U2LCaEeCaInR+8XEx8o4jsqqCqmslN0sWejv0wdjf1
JGojwYbew7+cnefZWI0TSzJGTeRTXplniVfXzYRtKGvJlcjMsb/ixOUstqZhWW551wn3WWV5/2XG
svgKTA8+FhNmIWxlljmbgnZxvCbsU8hpJU0HcuehHRgViYPL59fEXMiVOzcO9sFicO7MOp2e9VrM
Khl75s4+yQFcope4ya1QAWpXsWgGlcUVnZF+kHWFjKRZGMwKFo+v07ZdO08FrCga64PqitU6OsMM
IXSkSiD45rwhTZCVE2Y4jkp1Fg+gkB4J6wq6sr4JZxcVu0K6fdh1klcxc1RfXNVZnYoQOni0iahV
WunGhC+lPPbaOp9UUIR09rKzneXkoJln2YLmtVgnO2vb/ku+9Ev7oahEzyK4U9EpQepg02tELop/
7QqCq0SnjuUsfrnMK72m9gCQYarytbkvTdG8WDDZtJ/mlmpnb+Qt44/1ousJoSFy2IBUpckjntW5
u2OTicO0quHlGtSGOUFzXK0WJBMNlVnujcEN8xk5JLJ51baCR2WvzHYPJ4PBTEpwMEU8l3BmOAsq
D+3GHKyig98p/JuQ6yurCww04JeQQlupe7Ra9OFtVnuu+6tmRlKPNJLIJl5WMQ1ANCjT8Damgwhh
LSuMrdTZCpF1neef1rVt57BxOHpMBg0+d2DT3mquPOySdpg6LiN3szKNJsBxoSdYuks13LChbCP8
D8TYRodKEadeYfGvSM7IFClWkXZjmB7Yeu00WtXdjKR0QpYwp/l2rCxGBDCaxdCxA9FZ/uBgQy2E
D0AJsZnHOmn7ebU4rw0szLttWxv2upXYiCCYYiheLD5zZT8eVqqac4+4aJfptZwsKAk6c9ncaZij
PCtrdYB/5HO++j1x8y9jXnpy49LM/CBKl9uBMZop5IWsBalwPWAfQWWQreCfYKgqrGdzZFEPJxfv
Y9NBm3hbNQTizaZ2ci9hwrARpqWZcj968HS3/QYJfxmWi5mzwoc/ict7bCtqdp8MnQvy4q0t8IJl
bAckw3pFgXwQ9lxEwF6s2p8rSZZ3pAz+B0D2si8S1yfKIq3Rhgl/1Q1jsg1bYOJBz2wCTSi7uVH1
ShOPO++5Uf8PmOBlr2RnNVZtyq7ZzEi0QghqQ5Zj1t/r2f/xef7P7LW++RP66//5X/j357pZuiLL
9cU//3mqJf77r/N3/vU3P37jn8lrffUsX/vLP/rhO/jd7+OGz/r5h39EShd6uR1eu+XutR8q/e33
cYXnv/x//fAfr99+5bQ0r3/89rkelD7/WlbU6rfvH22//PHbGdr8j7c///2z8/X/8dv9s6yf//F/
5GtXfH5WYC78+Zv//cXX517/8ZthUe93y3VsD7ox3Ob0rIA8vf75EbN+Nz3ObdN0He4SB1gt8jid
n7+Gj1zmmZya6LMwzbNTfF8Pf37m/k6QbBDu2C51Cef0t/++yB/e0l9v7R8wJLqpC6X7P377sSZD
ucm4i5QB2KmDejK/5FFmSpkkywTglLlOIITh1wWJKs2T1f305vF8H/ntSD+C9d9Hcj3LhvGU65mX
Qo4NIsFxBaP3fmgyH83cyGEgjl6Hvx6FfdPj/wuY/jYOIZwR27QZHs6lk4rjZp7dox3sNLA+Ssvc
7wqJKgFaYIV9a+dW0BVweZquaptE7vJSZdIXAMsWWNdl5bYbgF00iHwyEVGZKF6GZERkC5Ug896u
RdLTB6RU/jB8zZAnNqbc0CrKvZseOQNo2wpUlJHtMqw0Fy3qhfWBLfOx6HskILcFsqC87YPCfBR8
b9RlKJGOYBsKneqpyr6O7CXPgQ5NTcicD8sK61/mq/kLpW44lRgfUokZCqpDZvtcPPXpA52qu6yb
fZEfDfaUZUUX6vmrqu5I+qyHLEKbi+FPwg57AFdLmvnw/QycRh9J8WylJMTr96V1l5qnJf24yiey
bHt2Y6xbaKyAp4W8XO81+5DWiTVtJ1b6ZXdHBhmP7QNzc98hT4V5YmMG9M+JDU8EZFmCcrxx6y/Y
Pja1vrfkwZo8v7ZhMOUAmZhdP+1YiPgGdLl7sM8iAiQTF9rdMF3HHWUJ51Auds9nzX1VZckIVNdm
OoZoe6CAhLd3GkhsDcjIHN3EpizqRH5P1tIXnffSOncFuUcDwKHqq8gF7R3aVJHtnmoYl4D/tOnq
FClkA2qnDCZ+MGxgSuveXs1oMJ6KrNsVE4cSaN0jTTfiTqJAvkJ/xBNhCR/TfDU25mRfrzqu0/Kj
mTlHs6V3Kt0U5gHqRL41guicwhCqRsWhJmgNFXy7sjPy9kzUKwgVm67Lk8JyYSaGal9hJxJqgIAr
E2p+YKhilf2JDjKaq4PXuVczzR5rfTNW2h8H4tsjf6nnZj9CSLCabmWmAt6cFteJJ94EfEI8DWGR
mpKAZ0VQKg+BcBuO3Dv0nrgly2tOqZ9mPFlEfiPoktjE9F1YTpaQPvXGMimzImphg25055yrxwmc
bjxAMK3r7CD7HEqPPpipEw3DS8OeHeA05h5Aym4FEMU9xGejdZ02zbYXcltxhvy9QzQlQq5loPJP
o+eEOaQ+rPWjMJ0rQPk3q2OeUJBATlSZocOdD7BF3CE6jKwhD+Cvi8rM/VBdGc4TilvRakKpIGsC
o9qi5LNDXWWHdDKelhGy7LhscdKN7VeLPOSGRDNIGgyWEaXpzrBgoru4iLeceFR8M4157JoskRS9
tMgk8a42AHPjckLP/LpL6Qc745tl/TCkz/BvP0cU6VglonksvcfFyaChwKO5B+sTNa2pBMEtzyKV
ftYIN7h9t/YdDPSITzrm9/UzRMuTkbx2c/5QQrgK6EeUd15sDXbY2NZ1y8mh4e5mzEb0GUy3w5KG
CNuTvC2COvto4cFTjfdL1r3AUPVsR0P10gFtMUoOuMuKigwLds23QKsiWgPk02bg9k+96gGbvNS8
SGwbG9UMbSMxhaO9xBwA4rygNS2lkdEXcZZCMzKVPrXJPi+zK6Vu4bnmp3KJTGANenomJCnTBdjb
7FeoLIxqPkKQo+xafFgg5cZeK11MwHuz+shQeeEePbRNtbPPxQ4lNrKedmOpjtwprxB6bjhFg1ya
Q8BhRG5gTf5sr6hyOBGYib5uGcz8UGdMh6jjQKOAaCAku9HuHFgWeoizW5yOdyIrfVAyVhBWF5IH
4EWEWZvHuUC8Tx8sKw3cwkywT6N6dNvroyuvq0n5tkCLMLwUFsyVDvbEcCPLsE0a7Koxd171nHMz
aUtYLsPNr+yh1tn1/to7qMdonyJb779kqL7V5pc8a/BBB9rX65zFqFgBLzlCSzsuqETXMTDNvvOH
c/aPfHbADG3XPFpsdljyc/2kC4id7Vzb8lsxBAWQ8ykF9gslAjB9oabVXS3THLvFo718Mjn2Cbrr
9JdvhRPqAkD+Oo9d6AHUnRcZ99kS8r4IaNVGVnfjEHBtjTpYxcmxrheWtJMZWM62Xfb6vEU/2uXj
IO/YAoB/OnVAuhanjEtX+rllfhIND9d8CpjrxaV112iy1QotksgEFCa7fX7p19OcR/ByxIS8z9Mh
gEEkNOdnf5XHybWALCgkil7gLg9av6ZFnCK89pBLjJCmqsrrCrB8Ptp+wQDetMDPyiVoRr1HEpks
DG+kPuG2/NGGdUTt6xI/rGloDpPvGag8Vo8FhjbV6DsSG82IRMH4AhhCwFNU3wF6xtG2omB7PdbC
h3x0aMzo2G5P87gtFi/QRhZWnhekGsarzC8FgG3QPCcgvCit5NWDRFJtDF9Fj6uqGOqXLKiGOaq9
Y0nr2HMPrpujujj4jDpbE+5PYgbqwqoA0JOvB7SjlfajAUEmtBn5eQnH5cNCy/M9+A0e9mxvCJB8
ypxrPcloHb70c+svc4sOszToCAksbe9Xy70HZrWruzw2ymwDaM+HoBj6n03QnnLs/h20/k8pNpXM
YhBURw0QbUpwcjQjNe0bVA8Xm8eu/WFx4R05GujC4cezpPsikLT3S0grHnhA2AAX7pcyD9BYg+hP
hgTsYDgdAtAv9y7UH8jYBzDcjdwKP1804VA9Ip06mCh7jOMxdVIfXLmwq+MRchEDtLoaglkNp0a2
PkBIAgdSE+Z4pMPyFUUwzKDcx1FcKgvWnA8gBRwVWRJUFSHn+TFfdu5k+WsJ4CJ3YieXEdK1AKGq
X3nyUDaorCMB9mpUVPFbCrUgnFBQ1dOfPP1VoggF0ZYVYMxZsseso7UqQ7q6aBLUeH8q1mYTznWH
bPqrU+ikrES0YI1OxiGvmO9JlIhmxPz/Sg9+Ev9aZ+7FZWBKEcqjHxooHrukKTruwEaDIjCF5vV2
OqJhzq/8NdBX5qbd/HqsCyvXP4NgCsYTdZGuO4i5f2TIgE0Et0xtjic7aT/Ohc+vpyjd5cG6HzCw
G5oPYtseyjsvFtflpvSxNN+ht1g/ppt/v4QLngvEQ+QEUA+3S3xvN55UOO/lLZRvQpaMAKFdPwv/
vUFdju4pz2MET/nH+x74yJtCYdAuHMP8EYoiWSQCNOke3Nh5LXdFyN5JOH6SQIG28teI5zz/DVsI
xZumNdAseMrJV3M2/SH/KMAChiDwO+/0R5Lo9+f5ZqDz528GInlp1WDRDN+mT7Hj0RTTWMT9O8Nc
kB7/Ng65IOrK1qsaq8UNTcEUjTKgQREZkfE0bkWUx+AxHPsDfNY2ZRakV+9Zl3ybmH9bJH/d5WUn
EJSOXWA4GH3ZgWzDrut9cwTjJYCCzpXY8xeYjO/EMd0M6Bu/Gq/gJpf8eun8JE19+z4vxbRhTke6
AujSCZtn2125QOLsMf71GD9dGm9u8oJfOs1NacLbbDwxO/OL4oa9JwX485dIbNR6PGo55DIJNks2
I7DnA9YBivNFMCOaxOLn0RB3z0uMhMq39+01WlWDIn6vJ/PnS//N6Bdrok575F4gDWGqjgdobsdV
jN1un8YssUNoCKjgvYV/QUf7PmvfDHmxOiw7lekiR31yRu/gGsZewqOppF9ruafeDRdq2zVGbDIX
FbImNmbh58N0mJp1a9V50hgHtNciUE4qe4/afsRU+dzwLwIg6AC4IM2cd7aN957RJSnWE10xTuBo
ndj1HCLPeULQHRaBsxuvijCL7c17E/vCf/dvj+jyTIAoOpss1o8nHc6hG6iwDNGUH9ZbuGl/8qJf
T/F37+9ijiOahKe1l42n7CNYfoGzscI2yEPrCtJ66D46nzjvDXn+yb/tHX/NgUt2eFn3K5eGGE59
hILnlbzVG+PoBAi9w3xXJdV7J9x74523kjc7MizR+6lEaQ6LzIqBTcTznm5pOAd2rBNjy7/8+pF+
mxK/ur/zUfRmPJs34K215XBSB3ViSGJxrhq+s6nuh2MWaV9HRuLtZ+qPd2VUeD7Z/voC3n2nF6er
aRngtMx4p1NQXKnUZzHOoYAk/aE+ufF5K3lvXb875MVWktIJHb4D3umy6w7gHGHSZlGRjIHn8916
LMJ3N6/zL/7tKVMgtkBFbY9eLhNQD9qUslSfiE+TbutG7VX9lMfmo3uagykkaI7xm506Dvv3TECt
b46xvxr7ImYSS++AWqLkqctJYBdWCHjDN7OTHD8gGQVxJ4s4gKhBfFT0a+mVD+m5roWC30krJ/BK
nFVrvzOL5spY1usS5salQLv082rDon7lN2Ph3hoURm95+ZEbBjgQ5WeJg47JGt6C2J+bfO84dYNS
ZPWE4mWUZxqYHwhfUH69E/CdWoz5S9HK+9RMdwoQkAe1Z2SToNbUyST2QH580HMmtJawzx6CXZAn
BCiDQPMkzx4Ld97DE/52Vs1nyO6F0GL2z4rbmXuXCdSns5fcMhLlWPtV5jeZaCPPfnWaPs5R4Kvu
UCDdTAOgNEsBn8pCCWWgrKtC2GOCEHnVNC/ctsNMmvtueF36V+FYoOkL/6yUxh0ZCy+L2ejecNTG
AjRc+mafbWYAvy1frtc8DTNm+Bx1ysmbn4zOQTIoqQ5GVRu+IF3Q5U7SFu/pKX1r8/nVW7/YKgu+
QKtmMIcTfVJbdZgizPKY7ftjdZMHIkrDJhKY8SQBCJbYPvaWx2nLEx3ku/ei2Z8nDhSGfEDQKeWX
CmEVLb1mEq0+6Yc0oeh28UecFbCUg6mlrzd9Mm66jTwgC76ZPxggi26y6/cu4ueZ0l8XcamDxgq1
rtzBRaB9Dmfj6kNfessS4ELJe+oiF9If30/FN2NdZErp3IgipY0+zQ8kHCK6o0EbzHt2tybqox3L
sHt99yT+6cHxZsyLZZ6C+DnWWTN8OzjOLxtcIGiOBd/Csev8g3336437p6nDm/EuJpjZQCzVK/E8
y63e9olIuqjf/rsRxptxznHvmwNK0p6DjqWGUxtNUfml3uW5bz3V23RfXNv793KFnwe5b4a7OH+h
R7ZMDjrwcd5bMdu0d8uxCo3AePW4P3+swzwC9TzMt/ykgvdMiX9+SvxrnaAI98Otri6xQCfAKWEf
F95HhNUA2dX10rZXFW2hqPfeSXg+W/++Sfw14MXZK5qlrkCI0iccXLBcWEIh7wamowWIijPe/nrC
XGgG/31VXBy74GFn2PH5ecaIOzfog+yJR8bRjm3kDcbNezf309gUNUgAwtRBzfRSudb24N/ZQ9UX
GYPrBSxeNzzQUQEk/ltY8e4h/7MV+Ha8i9eHTggt0KWgEcmAURtafnWdxyL4XG9VJK7pO3qO34wp
Ll+eZzPmmMRGxfJSYmuwAM8NDpOn1AWCBU+1EzP1fT+5S+AV5Jm56T2fadSBzI2+zBA5eJgqHdK0
3nHqxHY+wV2hycrALOQM7yvn3jUaWBWgsWpqbim5pnADFqMdq/F+RWmCG852TMcDcxBpr+CbLY0b
Vz1ud0y3NJ/fu78zJvCr+7tY+Fbm2k6vZnlS7EUYXlA0Wvvw7DxqNQa6msK5ArOphODJvLRhXvC4
bYbPhtLHpXxZVX8s0TgCAtO41by/WQVPDHTqiLE8Ivz7AAPTT5jqO5LVt45mkUizj7Nsn+wz4d9Z
/X9j7r99WRfbiu1JECQLvKw+Km+yjULAaVzRbROZsYp0Hbx3HHwD/n719C4mo4T2+NCB/nKqttnm
iYqwlr7cOZ/4vrmH4q4RfHZ2ToRi74Yl2GZa37hxTV+9IhC8vi8jcLjeS05/ujywdVJKQEAAiPjj
7jagkcFuzvNV8w+etffmO9KeFFwX05UfUtjleP2xN6dNx1o/m5ygH1/feQmX253lEtvzbGAXDho9
LHax3Xmjtge1jOx+JvYNr+gAElS7XzIr6KtlMyk7tDvnnrIcLRwLNI+5/QA+4M6iKJwa1XUH1rO/
WGyTe0Xy7dL+V0SXY/G5q/v6q76ksfzAfLluXtW97l5f9fG5ufzL/x8JLxRP+V+Q9plQ8wPj5fhc
PffF8w9Ml/M3/qS6WBb/3WYWGGemS1AuOLty/cl04fx36pqUmQx1EHDdzxyY70QX9rvDLGKBHON5
Dres8zn0nedi/u4RYltgcJhgjODLQOL+FzyXC4DIsIEFg3ziXR7UamR5tYrU2YJtWWwW6HG2sH6H
VDyY79Ne8wWFdOXaxqdpQH0gA1fnjjSt2K6ZZ91CMa/eOUx3B6N0vG01oQ0B7XRwu/GFUxbJgNoC
KnO2uEXXHaOhQ4clsloUUQy6tgKAElpkwJsAffbNk7/5c3N4S6Y5k4Pe7Lh/3c7F5sRB4SWuO7hb
D9z8KRhsPGDfmYSH5gG5Zl+MqSlESJtUy3CBt/fG4c0cSenW1G8btHQjFCw4qA1D81oXhQfSBwXV
Y2jn0vNL8ItBeOR2dUwlsR9RJfKuRFpU96BmCJAwrCrJCwcthU4zy2cPlNIeyuZDfq3mQbwIXcnb
YURhDJ087B3Jgv/L2Xk1yalzX/8TUSWCBNxCd9Nhsj3JNyqHMUkIkET89P/VrnrPmcNjpuudWwdo
FLbCXvu3FoeCf794sbYMg9Goxy3oocxC5Ga8YDY/HU9WJFaWDB4rXiDpGdTB48h000UF1cGdpHV4
rHgDWePH7X5u3n9D9b8/YrGDHqk07YBs08F1Z+su9Ij92obQ3/QwvbIuvOMc7v/2Due/QZdbzUiZ
HmYMPXf86UNH+iNXFvniI699Cut8vHiB9d9zwb9fswjvsvBd+NJ67iGoLdEnukKeOlZOPh5R5ubC
r50M1r1FqPtUVlaOEkUFWWYQtuTR7rvgB5QT/T5oITRGPQuuEGLVOF0VWQSFlx6u759762xcQlJx
iftw7uu/Nc0iJ1GTLPPSvDfJnNOE+f4uE+Hdxz270urLA2+nBuXwaTaJnJ4t9j1DnRWkwRFKZ7Yf
v+C/J4Z/Gvsc/d4fikqjpDcMnUm085V39laXb6K7Yw1uQvwbAoHxx69Z+47FghlmrVtkODMnHMXw
cEmDpAHVbwb3Mojo/wT9u/8NPStTYInI9j1cd2YML2C4feFVu81mFMtJdaGZ1h5//vN3Z8eQCc/z
UDyRhKiStBzcLLgM39BdCJxrzbOIIhDzOjOgZrg74RACqhuWqk05QY0AycHn2mcRIipZ5VWI0vYE
upr7uUHFnF09heGlS9hzP/5lCgSL6KCbwKC8LDPJCGBAjS5QLjna4VdCil3IqwvRdq0XlpFhHAIP
uGqMoiEPXqRBPRvqtcOHsZXp74/baWUuB4u5PHbIjvMKrzCoB8ki6rXhdzccqgsdvfL4JRZbFCgF
G0IM02oKWaRG1UdDe5FbvTKMzrrc96NUhoHw7LI0yeCfentCOYpGsbWBAOGSm+NKDyw3vhqAe903
DcLFSDas09uqqO9mr/3yqdb3zx/2bpppNihbjIVJfEd/qRq6Kcj/X3bzn0C3xGIHspYDHFtM0ngN
JJkhqof0hbm1EkP9xeydrbx3talMUpbD9Myr0t5zvOGJtLLYN6YA1Itw+yoN6/4CFHttGC1msyqm
usxmTLehgrbLTjf55F34mLUeXsxkr7OHFC4YCEXahuiGb0bQMOzsEqzmT7rrL5HCX8zhfvY9pwmV
TqBWPRTQtEGI+Eu+ltt8i3KtjYjGuLviP4EeaBgIHVGAS044BUb+hm0/HmRrX7iY4lXDUfWstAap
yHuG98erj92nH47Jx49fmYRLavaUeRx1aA0ibV/gNqRxobr1cLWfh3kbozbL2n/8npUxsIRng9aR
9wGS2Uk4oWiXj8C1tK19CYi2EtDPJ6n3MzGTAwOOC8NA++TQQD022E9BPmxyyuLUffzcJyymOw/T
YIb8Cz0BEkukjPwWKqgfP/fwc/e/iyWNzEXVGrTPaNtxr/leeP7uc49eTPgszGVmNzBnhNwdLjes
mzeWpz4DdceZkC0mN3TF7hT6TCdsDk4MOkfZXAKur43NxeQea9f1YA8EV8lsNjHxZOIofctFDku8
4ZPjcjHBs6ETE+DTOoEgNK6DdKNbfoGmv/bzFzNXp1k69H2HNE9GtlObodwhxW0L2VbWZ9zq0fhL
znWrqSPncdRQntdRCf2lGR4L1Dm0+sI3rEysJeW67era4xK9K82LA/oQqlyh/rzT82/ppBdi+Eo7
0cXkrQWVWaYR4RT/YVHUifCbjDRxxS6NI7oSfOj5ze8mlwX6yyhrzIAcRZMbUtQ8hvAVxSnZ4EMa
5YZXjbFg7DzV0Bk3KBhGTYbt/C4zVB7bui32up3FBoYt+YbZwwygUl92YOek9KULxuA1tbsuHuaS
QEFakWOhqxSVJ8DdfJ+GKfwSmppAJsOKR6JrA72nhgdL2W5GOHccZtdYKCRz6U61pUhQ1pIfcx2k
0IdaAnRQ3bcJgNfzNqCjgeO1yeEFNFfxTCS9zzMFSoobZsd0GJFMFjSQ0RDoDonmxvG/WtSqr1yu
i2s9WrhDaTOmnwAQnu/OxfhPn4ovS9g36ctJhT3WSJMi0W7RDcEq+blHL0IXkEmVcjmmEKrWH1gO
oUBRfG5dpYu45c6DxYbzyC7q2zOHIUWxTUhePve7F5GLiZSbhuDhOLs0Ec27HzA5SD737EXE6tzJ
L33QepPOhujW1iXKoabqQhZibaYsYpZv5DhrwKXRKvTKC4dD7XzGdBSxakn4npuO60pKjaSUGmN/
glZdQ2x3oTtXfviS8Z3NQOl0qAdLlD/sAeoDZLT65KMX8UljYQvhhIbO7NyYWXbspOPu4748r+5/
2V56i8CUgQZT1sLRyTTwTZDlEXgcG+S+Lmwq1u77ljhvqw/7FiWRWPpLU7z0vWhRWYKKMWG1zhcv
FRsKFtYYwdg0vLNFoY9VgTOeS/glY5O1bllM4BHeUHBsLLC8thwl3ynqFqzJFRdWp7WnL+ZwoRt5
hq3h81i97TsBpcyle721nlnMYCzcGWgcNoKaxSNgUTctVdsGyJzPdfxiEufdUFJZYUxVlO/0XD+r
jP8kGbnAID2Pn7+Nq8U05hUBJaLEvoBJ52TK12ockxTVi9D8fOr3L7ne5cTUWPBaJ1lFrzPf7FtA
QOY6/P7x41c6dgn2rvSobHr+/SMydCW7UsWFhll78GIuAxs0zwbgicSG2YxxAGS5eK299ujFXG7g
NMJ1h0djtWWkj6U9XQhAK725ZHrbNlhhGOnm4HK/3xoWWBsA6CsY57jjbYO09OfO6X8y7++2SYzY
MwX9EAecqu2jMVVf4ctZfzIWLfnejgUykmhTnbgzbBJryegOSS6+6fw2jVCEVcd9SKYjU21+snvl
JnBN8x+8sGUXxuy5j/8yKZbE72Z0PRB6KhwnZvtKUnOo+/QBWalvuLG/gl/JhaC01lvLqe02zVDD
ewZDLNgWqZPkmbybsF8MS32hoxYKs3+uh9zF/E7LToWejdUOzo0VACKoFN709ThtTQZpnTU62b2r
hfjBhS73parI3hQNarZCEu69ee6/BLZNvk9Bn56A0Ok3pk/ZEdAvXM1UQZWk3O5Ps5c6V5rCPCEP
wZr6eGKvhNVl3c4UFE4LTAMOLHkZe/YJO2BUOhUXxtja04P/7vNFXYgOiS2d8PpHC/zcPL7iHv/C
w1f6dQkYn1AfZxhFyNbgh2Bfui2I/N6jyAtYw0vs6LUPWMQQGNShQfwSsjLNrsksv+A6CzfU7SVT
65UYtUSKI6Ek3IBhbP5ByQZGJkyzXx937Vr7nN/5LnoArecU3oTp1abtle90J66yIu6r6XZQ5ZeP
37H2+xcLvkczCpvApj8Axdh87alD46mHscvHT1+I4f6ZVn+m27tPaKewKkBB6Q6oRPK2gSih2Oys
1wlwiZ09edYOUM90V5YlObmjZ6Pwn2fbuiZs4010OKCGStz3LG+3vTuaTSgIg7ODnaGSmRX7qYCC
9uMfutYMyxCDXGzQ0qk7kCI4I64kqk0RvS8M9JU4uaym4GrgDDBbB3PUdxHFrAq0StPcDoHxUcJO
CAGuylyy7Vt525++eNfmldOgJrQgTlI0oKd1rpXd9OPQXFU2o1e+9KHMtwb/kspqpeWW9PEpyxtL
Fcg5eH4dwBWmDzcdHz5jqosjzrJSiCO1ynqKquAsMypxxOA8D8Iafnzc62sttQgOGVGWljAzwJ6r
vp0GGx498jA02RWr7K8yvYSlXolBS9o4HRgwvBmOgOMgAUxmv0tpfWn97uHjr1jrgfOfv+tvQB/P
VYU48lhiF5A3Z7rQOmvPXYQGGgILXdWBkwAqDfcKv3oN8ib43Lbxj+Ty3Y82sxnlBKlgUs3BpsZ9
DnBL0yU9xNovX85m2JEjvYZTTFU3p9YqN3bzyWOGvdgnwPlXAYKbQbAjDUqESedbXzwwQpOhBcjy
Ux26hDAB+82ZmWadUBgADzh5bNoGVfAfP3xRu/JPSP4f4JIwvLFI4SZ9HUKBhpvafZdalYyKFuHU
s0i675As+9LCaSgZXUceM6urMXbhyS245Fun4SGKPSS/tMlY6a4/dSfvxoKriUwH8DUTkwMMyHqU
6QPvdKE8aGXykcUcTyuHwO24AGZXoUgdaJ++u/e7mTwFXi4eP27TlThCzu9+/wHAKvajFaqDBJs6
aWkrHogr6gfQO4et17N069WO+tyKTc6t+O5l1J7AlTWpm0wqfaxqupscceHRa9+xmPEalpXCzZiT
8KzAccsbgUWdQTkF5PzVzbofgw3C48dNttbnzn+/AohtqoT2nMRrINTJQwIvRiAjP/fwxfyfJfCl
YCyphHuTd5rHsom92bmkBVn76YsQoCamy1J1bcIsCugKqEIDufDDz4Pyfw9UAET9t1WAYnTCqQna
xKiSbxn2rFtR+d7eDJb51Z6NxD5uoL93tB8utvXcMQAam0wlI83BXW0svcFOELpe4ewFeMMRSjEv
OfgtZOb/L+D44flHvBuwpTeI2SnnNiGmbOc9WEsFvBdUn23DOkxh1eXVKMLvYMh67XoN6ErSmatt
S5v+FHgkeBEBLV/hQRT8BpK4imE45NyBAkFuqxZGOxMh5ohNCGRFlUC2usSy3Xn9NwjI2kOR59bv
qVAWGALgIgKJrcYnLwxc+LH2ZAfXAvaUOnSIgyGcn5rWyRIyVfySV8dad57//N2XN/QMjy5SQLNz
w7YOs37bDr0Xvv3b6PTbx13599Hoh4vYIxWFhWQ2tgnkNwWcO3MWOdxX8cdP/7ON+9uIPL/23Sd0
Q5gFk8pq2FBodiyhsN3WriWPTqWKK/C9y5cws1GrVpomfPaEx29Fj4t5K5UzQE3M/QrVA+gkaUFn
fRrBHQAVnwLM7FV5C7NRSS4JnBbFIf8Os0XwmgfhAJybtwlONIfa6yPHmvbhRCDLtnbFSLfwnXv2
1RxV0Bb0JUgnnXoJ2wtLwFo3LOKZyXEbALK4k7htkZ+Z38UpRC7xwvXE2nxdBLQssLWxKtx8wORg
3M0QFdzBvlYdWMvDe6g8/Ud31PL54z5fe9kivnm43g57zIeDwCHrmeuhhC9AC9OIugc2jgMlGmKt
Sz5+2d/Fnv5S4EjqPGtyYc+HorS8UxM6wA6ZUR9pnp7TfP58MPAE2ckWApfMRo3Jx689B7q/DOul
7NEvKqeHzQ05VFioG/CKrfSN8c6gAsT3Tu3EcGOmLf9+6Ct1IRH0x+jwb+88t/e7qVR0GsiDnuGL
hmzcNhq4J+ilqy9ODtZS6p/5//DT4Nuq6f09KnKCnWzm4BstJ3mlm0EmHMDaDcSuEhnWjD0AxF2B
H19Vrylg75ANjuIIwDIQOgze59sc9jSAq2Tj04T6g6ezfDc823PUt9Kq57tx9ustLSqeYDtYXk8m
BYtrVpwjb8eG2MAUBkwa2R7doaPXcCwJL6xxayFlKdWsrYzDqKKfD23P5U+etga9AG+nSFkzBe6t
yqxvlMH3o7Erkgx557x5bplfs2E2gAz6qcKvo0ESSjCVMC1oNEqG9HbYEPLa2cZcWCTPEfRv/bWI
rEVT43AIAu+BgfZ8RHrz2uQKt8WTf8lGd2V9CBbBNYOHCU6fPW5HBse+KgrHv05dz3wDfwnbbAfI
p49H+0pwChahEd7jdQp6VXcI/Bw1xzY48hKOJxem8Fo7LUIfhZ2R7kbRHTj4oZtplPMzBwRcQJg9
XapGWpuviwA4OKUT1p3uDrVtObA50h65MY0q77NpHuFc4dbbcQ6nuMqc6dLqvRaaFnEQwkm3TWXX
HQp7tL76yqtR6usWENyRatimhe18A1kH3Ce7HOybwOqmSweilXGxVInyyhEcFk7TgdT2fTEGj8QR
uwa8faPh6vLxmFhp0aVWNKyqdhzTrDv41lBPsesV6hT4pkCt+lTihs21au8rnGc00kUFJEnbj1+7
MhSXAtIQu0HYFRCZlFn20iM6bYi0L120LAo2/9kDLPWjIQ96N219AKxadzuFbnmChYDFNp2Twl5O
aU/smcrVCWx2tUHSSm4oeAKJkBIFJH0LRPXHX/nnfuovsWOpNu0KP8tAlZewgDLWFsUR9n4KHSw0
kHvd6XHId2OXos5Znb0YCxSO0IDMe1gPABdKxnLnDpImpRAl0KiB8ww4IhiVA/M/N2WXilUXGkWI
yrCkpIFK4YMCCoK0JgAFHPgnXGiCtZ5eBB2jQbqcZN4fBt45zwHXjtkIQNRqOBSqaZNBKXIKlef9
ClIXokJjV+MT6ztbbIuwtje8AIKR2LgXiFJHayBxLvyu8/T9W9cswpUoYT+lM+T+Ash2T0wXfgdn
Ibh/gJwIOl42yWpTCuACpQOQG6qXKqoii+fkUiJ8Ja4sFbBSl7hBUtl0UObFuPVeI24hMwQi+C1W
t8Sb4RMDzc/Hn7sSnP1FENM91+Pkeva+HoW/n422b6RfVQe/ztPPDaal4DWd/Yw1gbb3TjnBXcIn
7a7PZpWgqqT/3Fcsta4IQMJktSL7uuzGBBDJHk4zU7hTaXVJvbQyXJeC19nH9ZCZ6ypB7mmTq2LT
pNOFIbf26MUx0BdqZFaPRw/8Kh+qOFP6c9GUnXv93ZYy6LpJzYMnoACqAbvHLEGd/3wJzX7emP5l
prDz97x7OuO0rWCQIxJgs5shErwJ28if3PzRpmCjepKqYdN11L7Qy2tHuKXyNfNU48JQEJq9uWCJ
Lnv/Fx8H9cQYH1FynhX7msBoLx9yW4CqWaiDgKlBwmqqNw7uEmTkFm5x4desLMJsESdmTwUpZWpI
LC+PeN1uXR/MWlRVlM73j+fmn0vjvzXwclejpwpcFy0SQlxrx0tnwi1BWAwg31apAlxSh8E17bzh
CwlqCUcXnHF/UuXBwe/jX7CixvfZIjyICVKIUDZD4qXmNXWahw6kYpzaoZ0+wLwxUa28dYfp4INy
I2s4kfXAreQdfPPS3wjNsetY25rwaMZ6mxPSgheKSxf4E2BXbg0ioW15IWGwMhiXwlwsEalgdi2S
3qawIhp0fRpJGDiRJfgvUD2mRxLO4aWM3dpOYinTzYnbw3JYoWuoGFjcePkIfHOb8p8FNI63Vqgt
N0Lqzv5lYdD+sAewfEHxmVy5B1G/29q9VhcO/380CH8ZJks5rwi8rCoI7THLMecAOW9aFg21p+IO
FbH7Hlu1E/R0mznsNnChSIYQKPNMttBGt1b/gkuXXyZ3GdAOTY5yXOaBecQr4BrgZJVFXlq0O+xI
9J5jNwDLEOCwK6jnttwCYt5wp7hqw6Z9MtbIvwwwAL11myJPwShGOLgw11ZWqaWcuAFSFw5oU5eM
nrL2fpWKfedZRWzL4pLIc2W/u9TUthb8CpQhHXjm8P9CwWp9sOaJxqQnVuKPGbnpUBL6QFpr/FzY
/6Odfhc+RU9BleZZl5Qp/e76k/+i8+FS6cTadFjsrsoZ8hNX+X1CKjeHKWXnHyyvD0HXrfR1DlO0
e09P5sLVxTng/20ALkLhWHHtoqZVJG7j7EKFkVbkn1vBlkTNUFZq5kVaJTDqQ5ruZ45EwMexbe1H
L0Jb4eX56FKA6wOqyBVxuAMA9DR/btOz1N56w6wH2HINSYN7832hnGEDjWC3y1wvuPABKyN2KcBV
pJMBTG8GyD90dSszYe2Ek2IJ1vM8X/VYeI/E41Us2DBc6OiVebgE1FoWCG+GWSiSy2kXNa3fqEi0
hNykMm8fPu6XlXV1qdAVQy3H0uJ/KizVtUEe4DqndUoivw3Da1qNpbrQgCtiXX8p1tV2ylP4Y5lE
wVjUiQF4EdATbo3Mx1ODa6Y4mKpih2znHrmQY9A8ZzBkvhDSVobfGTjxfvPEaWjzEHZECQGv9UBn
421JMc67zzXiYvpzD05fuJUCccyMx9xydjhtPlqZf/CMvGAFtDYWnP9+gLTg88tkjxIhn4WJnEm4
meApFXWFurTKrg2Fxf4nhZMDq0MLFmE2UVHftPdszPbKC+cYtlnPn2uqRRyoC4Jq4Qxn3Q4n6cSF
i9fOA/znlSKp9kDT6ZKEyAYD5u9xcqnhxU2KqTgK0HG5UbRvqWHzLRwWXTgi5Pa0y+AkfcCZuH7s
5knsU4hOjvDhmo45ACXwlhZpTHG00bE9mOEZ6I8ucuB9YNtfRpiZjVzs+PCznHETJNON42S46EXK
Do6ap8qGMVvZJRrOdm64t3sYUYx+HAhnE+Z9DPLF1kcFCUw/77GNgMOHvg548MTwbzwRbgI7PcI8
EMBOmR6LlJYxjB4iO7zzc9D+Ghrh8PXGXGyDm4bHHMZrBt7PSsN7chp3TTPCYHc+Nnae+Jm8xi4C
XPqXYuzjlPE+KmzAzmvnkHL4XBb0NYP9g0/hXJrrRxY28CD3f1UduZIlhHkNrq/JKCIY48aWV0Qj
t3beRN4K9mjV6Tn1dPQnG0IwOBOfi7POohpRbal5EPNkQEzEXVIBMYlpa5imzF+DYYBhsXOLkvQd
946C/6hc+y6kw6unm59jfdtjJ0MkEKnibhC/Pf4rn2uQecsxqnDc6OwiDm2Fav9hA6cEMOxR+V96
e5Wqq9Tv3pA2AEO+iWcrPFK+Z3a7dWhinDKewq9a+hEP2k1V3pf5i9Xz2Ia7gym+lrWX6LmEx/xX
l89RqiBIbLp4sl9zf8ZA0Kg2YzCUkQc3x44sl2yT+fQAlWHEsT0PZlixibdBtoDk31ckvUeV464F
46IBmqnrkCNgARxIwRry7wLPOQ6ixOYgR6+MP1ybJDXRB+6OhyJQV1DIRyo9OvqlhmUkE2XiyAJu
ELBODn908hd8DTetnB/gtxw3cHnM3Beu387uvmcdvJMfm+GWh9A0dxVgzkW3M+Q0mifmVCfKHQA/
vwmnvHOzt2r4VsEqPQDKLIfZipdbmypNJhA6sNXD1TqDPzM9uPZootw7m4XATNQ3CATdvRJy0/I3
JK1jw+lVRes+Me5wYBiyjGCgpGwfcMD4a/7V6x4kKe45Fi7s1vEKeI1k3t4Ku33lj3fMMfcwJbxV
YX3VwiEJm3cW1V0/R5YpdpQAYKXbgwUXG/zl6MH0eMjuwuC38XVEByfJHGsDpjUGtUDJMBxDGxsV
zLiby3N4nZio8rq4hc4vzXfaCZKmQzqbhdNxpvwVNWQ4Qmj8B+3AY+JNYZfeBzNWIcA1bUh2dZHC
QEliD0/TyLN+zU2ww259Oxsk5JuH1odtTos7EEU9HEJxadjA+8AGiHxu/cjmWZKFeo5c7w7Onzs6
yzjNvhrfBoSXgsnroXC3rt/OnsHW9K3zg1vSwDX6zgQSZ/vptvHnTTfAfc00pxGWtyMEsxz2lB1c
WyYMVtj3DqnECvpqRu8KNnC70u32wsB7dkCJczNC5P6sYKoNx/hXe7iC5yCy7NdkumPtjSnBuYdl
CK68ZCi+c0uejIVLdDc8+k5xLGBSY/VIeM10C+9omOL6G9z6AWaUHimjP+wGh98Wx3B149MfIiy2
FkXJX/8jg69Ibbm7vLQTt6gwWauvfjbcO3CusSD8akvgUuGeYvUeKIj05ywBVKoCFRGoLwXcZCSI
pe5jw9OYNJg89AfLYdLxmjkwPWTIgDX4zy2HzgM9OpcjSs9Gfk8tP43BittxuMz7LTwlwte+72MS
FM99eq1mVAiO+F54FIGBh205xmnI9plD97jJ35Sk3dP6JbDz05gGCa1ehYMsgq3euhmGXVN+HALX
AcXEjk3Aj2Z6adsuEVliYFSbjrdkhoNAey2VFVnNtTXwbz1BNW+GdYbC5tQP46aW18QhsVO5sech
yk1FDGZSJIdsIyo42jBcwDpq52I3mRt9a01kOzc3YYCTvfc6Ak5ewxiEe2/nSzAigCSvf43iTjew
RvLlU1q+eGCdsdrAVImCrDttzq6bGcbDlDcnZrpjRuBj5DfxIKtopAIu8G+BQjME3+tCPjXCuR59
Bdve4Wpq0SW4sz82sLUXXbctRYcp6USuIhuEBjBtrY10xS1v1XdbluANYnR3ZsAiMV5bAmHCQZ30
UB44pGtu6c+xcJw4g5ElfMv3aVPEWci/TcXXSjMgChm8eebd2SM7o7ig8M0bZAsHVG/GKC1OoHWP
mcKJMA+3sx6jwn0mQ3rI3BpJhPoOto8bVJJCyXxC3eg2wPYbpQ8gFGVJK4q4dZ1EtN+d7nslil02
lXFbahRBY+Rio9mQHAHuOq3w6jL/WWY4y5OvTkNJFQGUAjIOHPnUcx52ORynCcjHduDCimWgBRTC
Cvirkw8CUBCJuuY3sNBwbpoyg21JT9CEpKcUd3JZ9UaGHm5seqw23JHNQ0lq2KwqfAGk48Ucd/Oo
T7hX665GS1N3Qxs+PFRZWlx32WQfSqsEv8UOc3Usce0EE1jtZMfcZlUVTf7ZV8ib8vQ0KwrToVz3
IQpMbHs7gqm8CWWZ71HjhQwpqru830UOyrNAVRBmJlSENCJFDsedltnsANOKp9T4wZXKZn3b8BEU
Bir8+ms2yu9dbu2LllyxsTqo1BIn5eKmM9ZISN9NdWUiaD1I0mOPtE1RS7g92xVGqPb/UTXj4xRm
5+Wz7rdNiltR4f7ocU14Yi76oXYQmWpY0aczCtx08Rsuhzee4rFv13tQPk+1hiuPyPWut+r6sUjJ
VU9hAIfaNdSDsCvIeYbtLPOXlAvcqOhyMNfEm3cGF7s3ahxukX9stiNFfhIuzl/GFkQGlAtfOWW3
K52uONV+D1elFmhpG9xrUCFQrla45BVFI9tatN2GCHNfhkEVAYrmwZG+eqRTwDZlMQynMmDXIoRF
kTxbc4mwfxxgw5qrkBykLeEInnZnCzQOuyCD2ZWXD3PTP8OA5ZAL86ULvCsasoNb+9YO1RwveXBO
m9Y+Vk9WxqaAMAZJQYaESwsFD+xm7UJ1MX4dHtgUD4OjN6Ux+xoWtH4tb+A8u89da9N05LlvZR5P
OEXBdhk2TsF0CufpGam9cpNnwYvxe5gpZcCFBe0B8IQKpdr2tg2wb7Fp5JbFLs/MKdD0JJH+CISS
p1YTEdnt9C03IywI4aCcmbP5U8GPWpZw1U6dCFeRj4A+prGg9BfqtfkGwuIQcaoxdiT7GmSUnsD2
KJAKzOq59n7WOTzFAnDv9hngezmUh2lWbguXl1geTVBAPRU22FdYfIbdEfzms2xLuy6vdpBwO/Kh
g/t2FVuBh0OQtkcsW7Xb7AgbUPnmZnr6GrqpfBZzqJqTzfuJJd2E+xP8b69485FsFJEIa7kToWXf
k2ByT17QgJfrNursb5/iNj/qsL364XO3RLFeXbQxS2fRYtr2cB9yhQXDq7IiV0EjcFUVFoUPZYRr
rgMbhEClA+fBGFRf9w4F4wYPiDFfSnfnA8be7AekC77DjgJZ3b6YDDyo1ABv+qBFJUZZzo8oZWUi
toYhVHEBzHWilW7yKCCa5LswI+WxVAY2kTNFCBHZiARZbpc+wmyq1AnoB9Fs29JS2Yah1fqfXjkU
WRJYXpV48I8udyKY7a1xzXwFlSzBKkqNitsqayEqslOUJtB+LDAMu7zHv2VFnJdwn4Kxe3ZddCLf
B1nXPQyWRjv6A2vY0UM6CzuaEFU4kWOzskW4FAH8vz3sUZuQ6cgNLY3lvWx5ffCqsKmPneuU5tCP
qHWN3SlrOUJ11tS7PB1nmfhwUzZbiFTefBivfWkQfugmnEyR7xoHZziU81pncG0K9QwsKgEV2k89
H7ONLKh/i3My8GA5djDYaFRue1VB7RMPlFUqqqd0PhuGWZMN83BcRUD03lpPqWycG53h+Nsbz4Yz
ZgvOymShREzbpHqg1J1hLAMXa9hxeR4StrC3M3eM22YP//cpCXFGO9HUz7FnAfzv2PveDGaP3YWn
DDrPvUtV8YhUfnBbN73eptU0PjToiBFGX954z7jsrJhVvL6tawYr7y6zE8MI2TZhp/eBsbH9oZN7
42m/vQY4R2zkOPZfcmVn8eDN5H5IcXCJCVbyXVXnKpnSSR2RA89PFXNA0SIt7q6CQLG3obCLByld
/wYOvtWP0aqqbY3LdXyTw2TsnLeTbu/BgjJsYJUMh1mMMOkYvfMhO08qnlJE/Xy64dRTpzlzzY4F
qtkp4odgaVDPhm20AZAQe3+4VUKxEfplczUUXsSEBPepOARFAFM+Ke1gCwhmf6yzVn7pyp5fpXJI
d0XFxEnn6fAVXuh8h9E+bCkpS8z0gcjf2N+ITVfpH5PomogP5m4Mavhya6SwKTj5p4m5RyVzBApz
n+IIEgFo7MTChTOhPfkQzjf5b3tqrks6Z98KOnyffY6zKQnJJlP8wXG6FsfY9hWUsBRmZ3O6G5h5
JGVWx0Ep9E2LEbz7P+a+o0lyHM3yr4ztedFGggo87MVJuvbw0JEZF1pkRiQAkqAABUD8+n1e0yMq
e2bK+jZmdSuvcg8KAN+TE1pHcYumBdkaoVd4+BxWaP1WkT9A8/aVIO5tP5Yz+iBIjPOJh9bNMQ52
s57NngqHZoqB1lvVOlSjRfZUlnOZDczjly6RIqsGFyC/RX4NJValKhZvVMfI1UORJCxa6YIsK2m2
Q6nUtZa+PLOpvDnte1csKU3zEYqSXJHV5gufSe5rnMSnfn0yaaQ/00SxF4K8xtyuIbvDS7jmkows
q1uUNk1tMj/ZnslD2mI07NzEMscTtu3GIC4SryofSxjuT+Eo0EVqcFWCpm1wFI3full7iG1ry6xq
+uF7ySnJeETdFhUNcktbhDO2GAVr+JXQHMDCnOGkPYcYPGlEUAEpUT2dQMOUJT1pnxchystUrXQH
DyF6EhcUH6YqWo5Q3dWoQYQ3flJpeba0kUfaj+ZRdgQyZs44sBEVYZzjEWAZ477WHso72GLfUM3b
gMesxqcOZqyDosrtXIcA6igYCRZ7hJDEkVQXMsWo2TPegmCbBU2iTD8jXxu3pRKPlZIun2oli36S
FhoROb+HYpm+NdZL4EwfrtVt/Zg7g0bQOF7yWCRIX236b45AiEsjBBgOYuCX0ul419RtCqk1LjLG
sOAuMH118TSMb2jsiAqOEenq6VScp9oG54DPPAcfi+4WfHrjohB1h6Ln3Ub7iuSVRbmjic1bQ0OV
oU/ZZmmbYldHJN1moMblUJGaS8vVr0Z5z3MwP1g/mjK/bO7lPP/0Foni1smgf6OL9+0qHBSfrSqg
VpEvwkMLcoNotU1cBS8NS9qnEMbOYvQTlG/NzcOksYsqGqhdtCRkN6bjc40lMUP5IiAWgwUb93wo
1l6honJmByO8siB2+TDS+XkYlnh14XFCuaX+4Q2zu6LacJ+WZYCMNdq9+nU5FOPofNB7no96Vv4l
47nNgk7o6zr53uNSdW0mK4LH0mcHCX19oZBBUHg64UiBEFXhddHrFDfouAttt28nH5E8dgj3iY9e
EqSavmoQX2gRrXDUhIRzUy3u5Ivqzkr0HwZpPO+XOY0zU5L0ruGaZ1jfDmHck5NMTXNrat1DN/bF
Ge4DU4s6Q5oHGUY6DHuEOtBt2KHmtW0rdtLoJ9lI5tu8czLc+Hy64hyGlvrhbCusJQHBeqcp+5Qj
0ff48fddMl1af1T1fhk6HLqquGFFMrbqCtCH1kVfW8czVtqHBTbqDJNX/xBEznximKB4QFCITFFb
PS8fHMb09SZUHw8JcIZiWPvSFTZmyMlTiXrwugRytHYlX+NAk0wGTfjopCpzZznZwI7cF5hD0ae6
tOaQ6i7NA4UWlRb27Q0VFJjb4It7C9fdieO9eBo8t75gREQDcITsKJO3U+B/xn0C3+lQjpu+kfW9
6L7qKBj2asHYWE/S7ezqAQNUKEJeV/rN0hpFLsLD7Jzi8HRSbcMEjvFe+mqxNzwTHOJewrHVKCM1
kEpzcqPiUIG8UttsaSV4WYBCGX9NUPPmI2plLZSSHRp4TWXUyegR01XaUvz/PVVV30OOMBc29hRf
EozYTUTgbcoFylgdorq4Yh0UPbr0H0Wv1Ms0DsnjNCbd1rc0PuiRYHFtCT3BPRnlQTpjNTJy9cDL
Awd+xekrhRlXs7LbAHBb35GYC1mWS21yq8iOAd/4Swnnu8UI0NYV2GY5Yp7buDbUl3BdDIQYqHvG
6hF1e9+VQebZ0LsgSjt+8DluXZG2a7pDyt+09ydUlwkf1/w2jc076lZ+7FEAd2sxw1MYYyk59cRP
XlzYQUAgPQnc0Cun4VvgdeFn7KJ4zoSCPR+nG8BfpEb5eTmk3pkA139RIdIhFtmVHxUd43Y7G6U6
sKISmN4gLHatsGfq1Zdy6LOewZKQ4zUWdQbb/BxnSYvo1QLuf6RWuD61wwO8iFJfuqYjJ8iYDPo2
p4YbVOuKAZ1todtR8O3pzjCXqMsa9fF+IkGa0Uommw5LUpBRD5c5I21S3i1D0hz9YZGfcYWBY8N4
V53UEvKfcllQoVDV3fe6hcM+7yOkEEH4VS4Xz8jliA3Hx0Dc3RKOg6Ae0L4LnHGhSMkDTLDGflGD
52/R6Eo6vN+jDJIrIi346+paFKmscvo5icZ/4SgD+bRLkOTE68RdyXm35WIw97isw1NTUWx4Deps
srlWqFyz67qZkGM8bAblyh0nCRqxWYMokiaO76DMp88xCZtXHXlxMUFZfKbED95sE3HUk98KhlVQ
RxjvAOeLLHDMzWiUkPG5SajB8ssUeZ90qAoAy/3ewm1z7wkEI0YIJytkXZ6jqnU/TOrBEA65/NmV
icyjyOhikRJr+5DadM+nsfnZSlS83po28Tu4cfOWIyMdJ+2ZcH0/VSE6latkIiuOenUFe2aFg+hi
+Q90J8h8IK3cIqqZnm06mMJbRontfPmFesUQGwgikTcLCubfoC4HyoZ1+ZGtWGSWyB3I0KIuMFJD
llqrAf1Vb1254hEq3wxCUTskJO4h9uKPIk7mok1srjCSF2SmqINqGm+DO5pDWbhs15uyhnkJvgC1
gAg6v2/n+kT6uN8snYEav9ZoDpeyzReDrabDcJKrDhv2BJ3rqXIeUP56eGnncsdmsvebFCjekjwk
w/AI4tuH3bwJizl0uO42BViKYxiu9fuEXriHW2xHR+0ZowRqI5YFh7v+M1zW7zT0n7oVP4oOOFd3
YR6x+lya8OyRZacbxKihkvnoVZiLa/mV+NWeLRrIEJBjqEkWh8nK8D6Ep0LNp0VV9wDC9zSpmvOa
1v1GlDWOtFTFgMHxFq7lAOajXcJLQ96H5bR05FUJkQOwAV9b81v0htylZf+eVGXBx/AsZ8CO1o/T
0+Shh2LAq+jUbkbIRrysO6xQbEchmQZ6uA0atMXXCrtycEXTMclsi0M7CJwYL7XbrauA2rZSl3Ge
TpzQNNoBWl2+RRHi8f+CqPWDP1Tb/4V64vfoHWYnOsxJLPYpH+oqT1C1+8aR8VgkRpcvEVP1HehP
HOPbSc6Pg2CIzJNc6p9d1bknPYxknyY4G94ypwN/cxNj7OqhteFGomoZ+ec4VZ8bIwhF9dqa6K2P
k96lQXNFuGVmgsh5rYhFfbCGBQuJMRPZ4Fmcf5VVt8ZZ2AY98HEwovfR2HpffaJ9tLNUAiX2XYdJ
SYwhiLveLfa9sx19ol1bvyJMOmbIBbUpdtXRmUPYonsaxpEKkShB9Fiq0HvAEooXmAwsq4BT/pJs
6orJtwYS84ST6wyxL6wcYzlM+TwGw7ulk6pxSvKQHCgrH3sR+j+eh35aw03rZkTu+Wx56XtdXkhS
Bc8ji9x5naW+9rW3QI7FQqDB0gUkzAAWL6c+iQecsrW44EfM97wHvpoPg0cPQ337aAd52rch7oPb
y6XsrzWCDmBj66FPNk28LnuUxo8jTqxlefHlGHy5dYH7xBPTfImB3l2t3wVvYxLyPR8wwON0kmqw
F1AL/ySq8k8t1FPfUs37t2Rtb/UwQbBL435Mslnb6ByFK9lYPfrvdKEYM8Mg3JWKs7uwHgKNdyBA
mW2QgM6CW/4XQtSBIzfsGPKOf9Ww7YC1glfoXqzT9DJFwfrqreErjqz8QFAIB4wzqeufPUXqjAzS
9ZFOJjgnqsO+MvDEHHw2isLCcfLegdnvNkL35bNZ44hntNXhU9oolJMOshmwFE0aF9jU7VGPBnA5
T4MGn/JWyLNtjTK4de0OSN0PrmUUYLCsV3icRORXEWInfVLlMOsot5lI32xdycNjSdekKMPAqj0z
HmaDuJzAyYvqbUqDFKsxRfrAJsQR9ja2p+MrVOTTh1jHsjoq2QcMsPoMyjchU4SiahEk7XbtPSxB
FUxUuZlSJtACHEbnADqpFTpVr3xBX2O/bEtflhcaNCBPgwr7fhytYszIOo1zTkML1LVs10CAo6TY
lLpG6eOENppbkxWbLjCPM6TIUHVrOMJMkeN5Yq9sZA4/Gj6taCObtd9zOfYopqos6sXGUn5P6jg6
uMGUYJNtg7a+GscoJICn6ZnLqXxagH/fMij4aQDbdRJDVB9o1QZTbsJpCjOiNJv3syiN2iDuvLlL
YvRsVOXcf0SLAz+AQgmyla3UtzsSrJ8Ug8ErYhD6Iknim67P6lxMHf0EpOEhzdIGdZDVgwpeQLaP
HwqCQp77hPcP0ANUPxG6UZ7w2ElUk99sePUUJpdlHYByu74B0IhTOgTf7CfCPsKPXkqg+1w5t9M4
0e0jII8kW+qRXRW8Qc+TL91rKAFKJ2jl+GZTqOFQJDG+UtdOAlNyC4qxtdjCAOVVrdg0GkM8RhQa
5QuI1j1x0qfFDPwrBTfVih8QWw3b1Y+G7aS4b/Km9j04wTR1b9SI+WtOHe3RCl/j1DbO2vwiFRMH
TA4Oe7LsvsERNY5Zu2IPUS5cfnTJsL5FeEXepFeSqxL9fCEiTN+Q+G+/GHD8rV5mL85wfvXvEhR8
g5RdHQxqc8+/Zk4nJJKCJXgfLUJvN9NUh0Viy/SlTZpxr6Wn7tN5ak6k6dibW6S6mi6OnmSzVEOe
gCh+Yksa0U3a0em9DcHE3c7fsN223i06Giwvs1Vye9I50fhU2eB6R6k8dV7tNwdMxr0HVQhf2Cbx
VntKFWwF4P0cmoaa3gOBu7p619Wsf4kU+u4HiKMupNbNS2VlAnHIOsnXkjnQM31ZtnuDjs6TZwIx
ZJSmLsr64YZ6NgJi9o1H5pFskr4Z7VaEDEIHM8BJuQEGMWp0Zoao3FwG1b2NJV/4vkHEJtJemyF+
0amleyeS7gvZu1MR4VoBKZkMIJZk7cb7uFb1G0Upzs+0TIBJsRZrQd8I833s0vSncP4KIYNf2heB
0N/LuI7dpwPt+Ujl3F7SBuAvcPlZIzEIhaN3Za/kmZoYAxBAdZPkPjPK5DpKF1B0N/i6DHr8fFyn
uc2R1Ym7OuFWdhuMWfGFxovbyk6UR6SJtD+SGSyB77UerFITX5FbMGFHzkvguruW4ldulK9B1Jez
LlhLpicV667Fzx8B4sSpdVnquuC+DkEYYY8Iry3Aa0zdIxz3NfpuJCjttUdOWKQekLThfSDdM9zD
89XlztUMFL12d4wN4VFw5d+3sHhmI/HUoVZrCyBUyHPsV97BdQAf4rZGHgw0uicbEnqt2qW+0wuw
CzH1MENhX1YZUCLyrRmg//bNymThD1CU+hS++AyKf7S7qsrUZ2CP6FntGQVCPncqR15eW8h4xMMY
UpYZZF/nZRzFxyal2FVi1b+ksZ3W7Qi5BVpYkhVVQLBgdddSoFhrE2v0920Gb4lfekxBZQ69DVbE
WIMG833slBswBe6dytuAGgkLDQXkrnoAcwKizqZlde0lXF2NA4fX8x5Dc+/3wbeW9e1dVxIoeHBa
WQE3JREkGhOeBEgf4m6nu8rPHddl0RBQUAoFSVfcO/kRTBzajLiZxrtg8VBOzGibHtCUxL6pKMWS
3jVsvGPdgrSEuURhVNaUOn6UU8oLz/nuYQTwcFjXxUE9j0PYtDGjUEUaufUAd6StNmU1taAswHdu
Us+PXtc+4k+699vCX4nGi9iPj8tg5H1FmDmucQP21ufjep2RVfiqV5VC5jKSk1XeWix9mXyMKTaG
DZo3/N2Ad3PrwbMEfh1XljZMArFHMp0uoUZlq8+3dkAcIPaGISOu91DKizMdohqmm5XWbOd1kLsI
WrC3uTbhk+7Y+JTSW4cy9ei3to/qrTfSfhfbsS5QDv7hszl6NysFbiqAGuVIiQ+Bu0JN9BiHq7jj
azhk48z9PY89dOeOKcXhZWjCucsr0LYbfH96dZFP7nVMB45bM0YWyh/E2G+iuAtSAFsTveKpUiqv
umB25y6plxcZV9P8vC7AsYuw9FwCkE1V37uEB+/lQONnAkEu3Qhv4uEG+27YAfJEqBf2ajzmOSKf
/QSjyWwPkrYQnC2pVcjlNZP+6BLUFj4lNpE7MWv1U4H3BAjTlRKteuWMjAzVCnvLq/CxwC/rQp5m
7k3g9zmAihfSO8v2S+ilwWZdkYEAxGEuxmiaC+aX4VMnkJStxILW4T413qVmabtdGMj+DchCpI07
N+LMZFdo9FO1ircFB+ltSRcCQQms6AmUsdkKBqMY2WCLKaHB3mu4CjYyDqJfc8IhAsKv2ksFdg9U
WnSo7GSzBa6Ij0pCvyXaVj12qzQvGmvzLhlHegmCIWHF7IX1tyaQ7RWc6PBa6t69odFIHCz362OU
aHlouhpYe9X6N6GfDxMfdp1jaIflYxiC5oFXyesAtdMbFk91AAxK4MrFdtVFXfs+287dtYNZt9jQ
y+dh4t7Rm2R3MmNc7z0HwVYimYMUZ2TpvpwXegg15S/QMKQvPrZArCRrgAuqm62wM+Ij1gggI8B9
fuC4QMU6D6LNY/S0SCD1an3goawA5KnOPUYMizDkXcIF0CfY5GudsVZUlndfZq6gz7HrHHVFMPuA
gePInGavqYt6oOB/E6UhzOtKH+uIYHpCdVdfYgzRMio69DY/rHpi7MYfDEfttWJPPA+8RImtMsec
JOXREUqPayjmu2Fw3R6qSIi3MGu0wUYzWDrc0tjnJWXVFTxreVII3OCbmvvssbMGL0G09DmSNd2L
E1H9jQjrPTe9n+7AGk9tFqHO7nGSSEApvTk4d0QPx5n4CwhTNEObfgyPjABqxTpeQryGTeOQGj2h
kxORethkq08+aux+wpBskgDCFkBZiIuH68faFbA92GV18cOI7IDS2qJZSuykWB2mc6+mFDqWNe3v
Its0W1mGDpGZs0YpyYS8KDGx/qrBGHkbVJ/FJ1TsGYgpu55cRuKLx3gKwlNgQAQ3IPVOUSPoFQhY
k6dYTjvNlgND79WTjORt3RTAljZIFzf33C3eDuk+EF+EmIEOKhH9lzAhFvZ+rT6J6us37OU9z/Dw
IIfTD4M9NRhODOXsyCpuX6cZidYmpeJUKVM9WkgmU5CMdQUzEQQddeYBIk6AeZIErDq0taCC2u9G
ErYncLDiFA0RAYpLY9sDwWt7DyDuQnwwwjR9DyyJLzxxfT4tdty3qHBG7ZsZOm8Tj96600spn60O
hu0c6eBVx6TZARhYC/hj3R7g0vABv6bCKVf0yHTDAwraeVJ6wf9+SK7YdpczGPb0x8BJsE+hZSJH
EPNW70ZgMp8iEQskPXXIj0lj63OFupUDs7P8mSaS/Eh5tRZgwbosRG3dcsTJq0XkOZCji+lrChWJ
TvdJAJsHaoTKJ0ZF9zLgyIedBTo3SNF6eMAIpCrB6Koc+5fch3ha3rHS+5+W9MFnVWH6dksdZgCS
eILGk67chkjueYYWoL2WnYBNvtQgajNE4flZO5GkAN5QH/Ct+kJ14h3xMDAo7pjecAZvOqNgNfFM
TQeLJG+QNhDYMc4GCIyBGRuQW6l9GXxS3w+AonJZx8MFvDrixcHQbeET9I8zZs5TwmO8i2OYvifU
Tn3exEqmm3gQEHHO1U2CPo5+26DgNMJLSHofAjkZmDttqOBbRvvuvNQOkV6KK7xD2l82S2sFauij
9FHAkrPtY8Xvy7F1pwYnyouemTkPHgY/E6bym3TNmnV1ALtcQKssQr72TgvhZw2JyiIViBKAFmEF
1dkDZUY/4i5AAhzgX7Pi0WxjBGXoGjwsvNK8hgTUoyO0FUnagE5B4tXOq2NyWAYOsW1sMJ0iS+nI
qwrVtr60jyqFlExYqKJ4CXA+aA3bx7W0lzUx0J+jgEHu2mFJT/Mo0Izdxgn+Q6vFCWVzmIXjstyt
XRndk1muEPYG0Olg/GvuWoR3PvCp9I8DCRCBVlt545TpNYoq/RmBMlWXcGH0mq7xhCirQMev9aym
76Hv0x9GV+PWyLQ9YfWGRjn0TY9y3gW06hbx805mGkvqT7WOMAYF0VCd6tVGu0HL4VCH2DVtMNLv
TXzrpOKwK0DxjLOd3kYQ2n8t67jc+bNsDwD28QY1aYTWLdS3sUevxmkWpcBpu0cXistlpZZHzCVQ
jkQ1t0UNE8IW06aBrtslR4Q/kKJEadcxTJT53jvCH3DambauSkk+mSa8uEmLb2hDDEWm/VSjHjqq
sccKVD9GJaKnxlZ+6XqiMHsHUXgXpqqZM4SUhSfE33VvYbC0+2ACO8h9RSGCg3Vl01URBW/k+nvf
xO1aSK3pXesbbJoJJedFJEghi735MOHUZQDgpNMVCW7uCs+Gn6Mtxb5ImP7QsMxUegajNW+w+IZF
nXQMsoyeJHBzdvW1I47PhUQ4QbqZ0J8KpsRCbgP+q4Na33rTAo88iO7MJK6Fxi7o3rAGelcDbO0w
wqd0H+EE8b3yUYKjIUJ+YOniF2FVJmiglcTk/sDAi0xe/JJ2FeBXruL61A21QQyDRDLs1EUt8Ecd
QN/Qe0XtXPSAHSZ6HKs/BCQNX99CMA1z7jDoZZA0VrczPfe3cw2g2wQq2NfEtqdGe+pBzjKAyAvK
sgrKr1NjWz+LsEjeSBYsIq7xHyE8aR5BX8lP3iok/gzS/ayhA4fM27roCQh5CbH1shZla/yNGFb3
E6fJG4OQmgLsRFiEAGJz6ZEyT+KO5WoZ+x2a4sLjIsC1guKlmQEdX7QDhLaeHmm9WdEHfVfDZfFK
sA6KbJ27aicDu2yJ1vMVplt7j4IYV+jKdmbDhh7nrhpIcSwWVhAPXBp+yix3dWKQhlur5k6TmGOR
Z/WjRbUHghPjsHqdmAWSLiYA+eDTp5yU8YozGZPPUilzhxTdEajVAsFpG2KyBtcMkKjlrhC2Vmxf
dYDt4H9o6ueUk/knhSXrXDrei9wzeGLRKV+XOHUqk2RTHwBENHU4X4cSp+5MYd/A+5vI7eQD3zd2
hMMAWbrqlFTpzE4koEmY913ogzwPsZgtmjX3wQyqd4r8+EXUHBJSBEHMGw0BDlyok9kGZUv2ypvM
Hq47qN5mIH3nCoAoyUyX2ldTe6DQmg4pOr5Oojugv+UTjkT+Y0NhfkE9G85ACF/yCy45zIZtPUJE
2ceyfgcEKfC86gp0nImrdOdR7NM51AGND1DIDFkf6XUHWHAhJ3SnpEnRNnHyw97YNEjL+IHOOniI
Tb+m14kQL/cXmGmfgyUm6Vb40oOGLaDBdAY144D++QGN+dMCC82HlM7uMFtjHKc2TNPLbD02AfYb
mzefxKHdgJ7v+As6J+I+X2oSAeety+UC5TWww5DcMvHxapYA1TMhKQ7QKcLPLBiCU780t/k9imDf
oZBdEB2JDDaGOCo87pXLOfbKVe25xuaJESalSckPYQm9CYHWH2ZML4K/EUIXidexHlgFY4HPL0ME
udKjH8jupRyAeOSJFmmbVysETpnoKqCP6SyGT1WNs5e3Qq8aFwiAw3Gw4Ho2wUrWuYAoI8DHtRHI
WRbxSrJaKLTpBKkzckORSvUCRFCabEhwIt/Fnm3NEewJpCbcGFCInephFKNQ/2MrXj4hpQ+T720F
Znsj0p5Aya9kVO2CWAvkG/pL7w7LYvwniZOYt0WXTG1goegaB7RDYz/WYg5z6TS9Oj7GYgMwVrbA
yBb6aKM6/qARTgag/1Z5DWMfN96tKWqB2hZuFllt9YiHdgQ39wqdR50HgD/zxMzrkZYlZhtQWFuG
1p0ggzQFaLoNxwjG66qC0ylsaLdXISmLBGcxWAjiBgMi9O/QA7i63o7a8UdQ29Ww0XjQjhDY8Z0F
Kw70YG22sx85DvWone6GRIzxHjALh7IdUtxChcvwfUzW6QsQ7LilYxmiDQmg48LBBSE6q5aAj2h9
qimt1k3MIY3tSeRyPfMGIugYYNpdI639NYQ31nXmxsNL2so71+EUJD2H1JyRcrHD6oY+VzTS7ZbK
he/CVPBOgbp8b0WNyO8AAWSXquznd6TC1NcAr+ejYNUISJANX66GoKKbpdtC+iLhoK3IdyyCvchQ
BWUKiNnro9DMYBwDYfMeVshicGbqv6jjYBR8CYIdOgnk7uGoFFf0HA5k/QqA/URZoG3/AuXmrX/K
wkABifOjDgHtJrxlRwA5y0/sBgbIaaCxruAm1ceFxMPHktbiVMcTBDlGxR3dhMI331DxHArshGgt
uYVeQZyhVwB8M8z2Xz1mQEejTRRCFq83AgV6QKD8/gRYIT1CTDOrLdzO3tPUzlisStYveVTKkQOs
EHFhXNkXUPskQI1j9ziizfu8Ij/yZ1QmHD9SoQfbLGRim0HS8dhONoDFSPeAYkrQai2ZTwIT6C+K
Y1cB8Pe2Fa4AyyfO2JyFrOl+kkXTj7jqxLEnXfuBNvT6JwJkx/2wWGTtlGVM8rm5+Zb+cF7+U530
z53CP7/XzP+pkH731d19qK/x9w/9b+yiv0Wo/Xst8T900d/NX8vHv7x/NR/tJ7JAvkDcTuvh8//9
H/g1/q2RHoqW6G+gL5BgChwHUrlbBuG/VtIjh/1vLGZpSGnsYT67Jbj/vZIeJPTfaICUzTQNIy9m
QYR/9/dOehLRv8XUY8zzaZxGAbJE/5lO+t9SWOKAsZAFHn5MyOIEdO7vHmMze2s7Yq6jO1PQotna
fftj2kS78aB3zYv3F37wP/uM//HrfjNMS0uWPm4hzeKTKqpZH5sleAnW6Z+yM//b1wD89BhwOu93
435FAaaFg/M/YYZtgrz2z6v4i0wA/89+5n/4jug3y3ETWDFNPb7DZDDQbtu827FPdCoVMMFlMP8B
Pb9G90v/Fz73//oK/vufFv1mp068pF9cvOJrYS0w0Py9tOwvMkj+m4fiP77jN1d4GlrZkgqxJ3YL
PjHZ+nuS0WfAbi6juX7n2+4vSl9+M+///WIGseeHsRcHkDj82YceQikbW7b4n+LgtsnW7eGm3/FM
5Twvs//0lt7/qxbjX9pZ3XeynUa8jrdf/x8SjX/8rt+eQS9tWxZMM76rNs/op4D7oH1CWzyMcuBW
Ayzgg7wPPYi7oFcj8FltgtZXf3Eb/5wY8I8/4nabf348ypbffvL/bc1EUM49+p+IRj2K0NyvFOrq
//kv/SNn7/e/NMIiE3pwHmKh+e1LlEFFBMyP/mcY+aeuhJZj9fboGYHzDjAf8hGcDs8rW6Gqio8W
Wkkhol/OVRhzl9f+FtftjVEBmK4sRA0neBezI2RtHyJG8KMGTda7NUOYx5GCu8/RC2ThMGCXYRFH
E5C9hQZqqt3WR91rwKYfK4VZK+1RzghcLxLhPWvXb4p7+RBMXRZDj4hDBHZpTMvUEoT4MRQFd+5S
dfbQx+sO8j5A8tD+bZbFR5HkZJ8r/DEsGR86oy6ISt3XbfnWgDescN4jLLoMoONmtKDScLpDl9sJ
kqIYR2VSRL3cV2BvIBnJqUeOoteHMFT7FePHIJK72KeZduIDaazkrx7A2yv6P92W28ryn+598P9J
u7LltpFl+UWIwL68YiUpUrslWS8IUrKx7zu+/mbLc67BJg577DMTMxETnlCpG9XV1VVZmXkMsFCL
yAHZpp3shK7vcg+AQ5p/6exLF9DObSl9KAKe/2ULZVSn8NT9aEGLz8R4uc2MiWvBaWmNsJwsVgZM
oxAb6JV9YvganaAjHrVWCuiuCbrutzY188fUiVzh/rqfr50lxZA03IgyOi908KgSQWu4AMED/wNS
RUDdG8ZJWo2ISxNUzFC4dg76BDFjdNUdVG025YmMXSAgCg6/EUun//6/rYk6usDtohEPpMinXnzi
AKfJH5G//Io/ywVRPlgBWzPC14VPYCGa8ts8fMuZpJBrN6RiaAJSC0EzJFq1SgbJWe+L/9yQ3a61
6y2ErANTeETDZ+ebrYVnwvdic33n1nyQZFQYGZcMWaYF0/JaHURjTITPUpvQEpFtNB1NcHCyTjG5
kuhTvLRDuYRellVdoej06R98T7UAA9pFXrYPN5ULqgC7tK8va83JVVFWwQWA56GokV9ncbRmTgrF
CviXz1ZPzJTbNz0joVndNxFIVFHSYUemEotckysAojj+U2lFt0vrQ+nHdjb02+vrWDWD1JZ8GR4A
SiogyVAfADexxn+KmLFrME6MznffMfjjWEaoOCQC9IEaEowkevEYA7OS6TPqERErUbr8KEjRRSTx
qLAYiiJSeyYBZ5mmAKUhBxzBCYHn9lbY6DbiQrKTrHiDyoUrMDbw8lSd2yTpzcIRUOsHZ2MMmwLh
MahNBfWIFrA9FtPzSp50bojyOLFvkgDumH+m+3ZPcjJ0pzzNizcAbtoaw71ZqyI7vVgVn8RlL6PW
8tmKn1KGzjN4B6EUvS19xjdjfTLiOgtDKReAkQhibp91BRb6Dg3zxLnu4RTnOYmthoFSuCKpEJkw
EPvOTaiTX4J5V8g/G6fdo34gYcbflR3yMvABNDLVOxTQONkFbBX+wcqlL33/3Drl+xC+FoAVFPPP
fKxAsw9cwmfDHa8vkazgPPad28D7dLmJiq50jeJjhWjye51+J8l3qFjajfoZVjLj7l3zjMVu0rpq
QzN2XAfujE9RahxDSyH6+1Hz22pkOAb5na+siT7LmA4IgNmc8k/g//ZqEzga8pYIzFFgRJRTJE1S
v6swz359J9fcURGErwKBAAgH7SuyUVRR3+SfaAOYwJxilvy6gdVPtTBAuYMUcmGfDD22D5yBMggw
CELNT/TtAOhDwHrfC+TVe7GLC3OUZ0BPKg2ShHAKaZgq5pvdWEXvfvDCy6hNAhnKcTLgOA4UIRgB
ZNXtfxumSU41DTVdcEzkn73fmnn21io3icYoKwgsI1S8rxtdRZENqwPbwIPvSbZwyls08EygZh3R
hl4oQHAnzv2fPiFNUovCIWZw0Dn8lMHU02DO0LirqnsFhFZ8JDG2keGPdC4NhO7c11ULdxmh9xLK
JjcyHHL1PC8+FPkNFgE4A4yZT3zsYYyRTNKvAOTL6sCcp/ks5SPi21ecUSWfc2GKE/0uJoCET5BX
gSgDDU9156Mb0fkfwCqhHHr9O61GkMXKyMoX5nphmlHAxt6FCWTT6g6gJ7cBMRymHxxNrbd+nW2y
+XTdKCXx9s9ts7BKRRDA88IWg3DIB+7Ak7IRNkLpyCCjM1W39AxbeALzEuMTsk45TdUNzsBRVyOs
VE4a0xh+ABXkDqBJC8sUiLAfCgidwFaFthYjWq4U3XDxLBZLhRdNBw9UDZTuJ5e4JVgOGhNCvU7m
octpeMpLL+wm+xsodjY6wzL9bQ0RtVoD2sMANciiTOtb1UNWdIMs+qdwW2+lTXsjeZwnbhqGC108
NGk7VLj2i47PkoI3TrIHDI8du03his+ah2zSwRy8itY5435dMwk0qiFrgiSQvJwKanFlFOBBFo0T
eqOOYEeOX+K9rppfVYI7wzYYFy19I2GJZ/aoBLaoOwgTFKDxGfOwAR43QWNDBdlTvI356ImL0Gu5
fkTomEYbpBJZYJoTCTPo/kkKHnv5TpwY1Uv6VqB/PhXRZsD+g8kfjZM63Ynhj0oD5yBjzy5OHG2D
CmWtiuF8Qa+M07TzdyD92whe+gjBM5t1tlmLoYIYpk2Buihz4wTY+6PK9aAYhkZlxjFCCOubUFGr
jKQ6xE3tn6rhCLw8YB6V9RdfHSgb0klBD4DOwnkgPPu6nfHVjaMh8qZUfLtu4OKB9PVNFhaos5qg
E6uJmAI/zXfltr+fN2ACs4WfoDBwQJTAWM66NTzLJd3QQGJKF3P1WW8wXxn7J5J7oJJiAer9rXOb
7XwA0cffWdMUDRFBV1EpOr/LMPkeaJIh+Kdhh1FLZ97o+8YGh4UVOgHT2qrPqb+NUQeI87U4l+PO
P8ld5IQgNgj0E3Cy1z/XqsdpmNkRoU6ByVHK4xQIvYcDxp1PU/nZtsdMZdQcVm4ItJt0weA1Q1Dh
cOc7Jiq+L0KhEIvwSJ2r30ie7Iob1vlcXcbCDBU9IfKEiXbAG099C3ZCsJBICiNcrnoa3iIanExQ
0bmkdioGmWApDrJ/Er16LzrBDgQoFgDQNh7+Luvhf3Glk1MkaMBHysQmmj/n+9bVGHEDBy0W5PY2
7jw3eCzRhSRnCYyj6FM4/GvAPk7kxy5zwy+zuiwZOg+WZoyNnZsduQFgAK0zTiCiIi0n4QYUMdvW
qba+Wdgcs+209t2EhT0qrk6GHGLggQQ8DMu3+U7jGBXdix7arxVpYAvkUWuV6Qph1QoYPKlmrGib
3ndwQBltXM4DZNJlBaM1XxcMQdSQq6saeqznm9cgSIkNlBhO/C7aRDtQvLqqOzGTrtXUhGQm+EQ6
j7Y3le4lSVnM0P4yvqIQ8LsHXBSH0lHvZqf1SBPJvh4jLh54X3v42+DXNbxI4RMAn3pARY1Tg5bu
ZI02cX/DAufrngQ/vCAOrMxy1TEWJqm9lGZpHMFqZ5xy7timb332cX1NX9/9wtMXBqiIEbRjwnci
PC8TIgVIPM3Wp8FDnbwDm0z/nquhCKzoFD6XKgB0Y6YLDsZMMmijb/tZOCUJ6NU4vQdkXkpjVTSF
TDO+ibWStGaagpAYE9qyhfkv6O8mPQYLQ02ws2rGsJ+aSLh4lXAQ9n40+Fuk7xr6jJO/jZpacYcS
RVOlHhS0/FTwYmvtiOeDUp/I7WfgwWaUXp2DnDDN1PkDcBb+CGoM3Sn5HvzWGH0zBVEKwOunTveA
6GhPqViFgTWLIHXhkWUCOyxoNrCmvdUCH6WjLrdtkBF40LzQCJGfhoHbTniIMBALpu4+3kFzswCX
H8ENGjMQYpj8DV5qbRYIegr0kR0PguQw+Q48F4TqQeRqKUMi2HoEbkMFLFDOFPcd495iHYKvP1/4
JGQsofwqlf5JuEse9ZfK61/FT9EwJ5s0UMAjoH1e95i16xgvHUEWDEWWFbpED/oSpZuIwaE+xaPL
AbmYjtvrNi6erb9O2m8jVPIUQQm+SXHiEa3yZ+Ut2QQ7jKdgttcEeY+Tv4cOK2hdLksDHa6MBEAE
X4hMX9BcowhFD4nLU5vsMTkx+cDltT//eFnnRqjDlmlgR9IDwzjVrv6evLR7w808MFi9fS1MtNkX
6GX8OLdI3Z8Yf4pB+gKLg/8qaM9BxXiSfhU+z+PHuQHyCyz8T9F9TG6o2DeUs0OHfyndwmssJGpu
6RgAadRWbmGG96MAgahZ4j9YH45Aoai7Gr8BhkIV+Yv94ktsdfEbjFyjpVmekN9AcDEDZIJX/tB4
oTvfdjZ5pvIbEFfaBXrLrAf5qtMAuYubDi1MSabSBA5UShIGgYwT0KSoWuagOhrcIDb+POfCEiFo
yqs8QF14ip9vcgg0rl8lk3EKXpJjsGk8zuGf9Dtc31bksvTYV0LKuTXqk/JTKwI5gTuncoAK2Mw3
QE5Y4YvmgdfCA0k5s26zvo2/l0dtI4ilunbEMN0JE7jG5guJ8GO+5Q6tgyFHeBA7wVu1KIvITpCj
6GAMON/QoY844PYbfDi135WgzsKYi6U1mXv9wJNc+OJw/DZDo8DmZi6DdKixk0qPShjQxFAqNXqr
D0e0eF6vG1sJmvhuC2tUrgBmxKA2JFjr8CprHkHgC500q7dQ0TfJKQBvPUsUfC284P2MJF0WFSAZ
qS8HXo9BUbQM+yirnlQLG3DjeteXtWpCAfALdBPo29NvTSVV58EwEGCm4djIj5jbu/7z174RpMP+
/+dT3p51pVwVPq6aGUD/1vhetG5ovILmxCwkhqmVBFLjgddUeAF/iWj+nbsdL4EAv0G17fSGalpl
8S+pDZpcWwC1qwXACL7Q58P11a3v3m+L1I0TRpoGMBMs6tIOzQnHCCaGj5OrmPZx0ssEnFICQIAu
o1d8FyuxiKdSkQNRkfyoqgcteUvEPS/cRnrHCIVfDb1r5qiXkiIkmYDJERLtfS/+qA4yYPxW8TB+
DofCk22AECNTgI7pq3YfA2npKAw8ETFw8QvoWLBO6pSgKD//hjWILzJ/So2TpsVvXY1KM+GlDGtI
aQsSw9bq1yO8xYhRhnqBujD0RNdAPWecxvIZuuig3ggZ+7kWCKWFBco/8qZt50kLkfYInKsYH76U
fUg1C3G77vgLM9QFFkBrbQhTYsad3fSz8zAw4dvqPWiKPNCy86Z4E7hgDLnu/KsRcbk66mz7Ihiw
fCRcp1Ewy23pghO5xsN3tiRLAgQDDXab5aBrGypj4A7lCswO4GCcu4cPssugQyXoJCGnq7JjiPc2
C0OwduQWNjTSZl1kPF2HC62NYaPiD6LyqqbHeYKijnYLZep4eru+iWs+uDRGxax6QAEbs6v6KZ5u
NOlNiRgv0AtABOaK+KUBygWrUgH5NZ5zJ6gE+fMWXEBQ7/E9lHoAiUgaJ7pvnkcMPmbWv4P8shZI
+WYBiGxbKXCSOUOiymW3mOBlBf61oCGDYRTPCxkFQDpozCk/hVyFTaw/shcIeGM2yCzdx8CZPZAK
8xgkskn2z0rlVpe2MEsFy6AB/SzSSv3UYsBy4jHcrv2Nd2B6gQe0ErQWdGYK+QBBBYU4FpZyD0pb
PQKGa193wNUTtTBBFrnw9kmdsmFqYQJkcWYA6i+p3lQ4ydetXMYKGSVmwEM1FQgz5WLWQY1l8FYP
SnVEylSYCcqM80mM7cQKtiReFBjh75jApovkgzJKr62P2srPYTTUPI37ULt9U4Ac1k/MCPP/f7FC
8r7F4K+Cur1OneShiIaGR7ZzlD3ubrZlB4xnt70pm60ju5CnYq7usugoa6jd8roAFgoF3K/UXSkU
oL6A2nsGi5JrACQWSK+9NQIMwW0z/TtjfeSgnt3MsCaS4j3SK8AE6UwxN5K+i2SpOkLLCw9BvEFt
UCZ+zJbsYlrFUz6v27t4d8IcoVvUEc3RG9WpSD8N+QzAeFkehx4odHCOgmBX/FmK3OPY9DfjKD9k
YBg2h1Y9Xje84jSapPMYiNDQv7pAzgZdE5dtE9fHKDEexhHAeDCrkxRkAMUqnjGa9nLd4OWLkCz1
t8UvWdrFERyqHmxMDdzUfy+3aWy2T/5W3YN84V56AXy/eWXdopddBsoi5avN1EFrY+irIxhyvfpe
2PSbjwrJXf3Ib9RHxvLIDUM7znJ55M8XywNYuK6CEcYqB0Swx8aMn9JX46F+TFzQ/LAKFuRMX7NG
3TdJi5d8BHHnY1GFz3o2PINynQFFWvMQGfm4gDI8ABH0uav8UZ41sGQeg+p2HqE/FvVgP+rNWvkQ
gifG7q0dOwWQavRpdBmtBeqQ613iC0kNY7IHnjcblDGGb6nPgzvZIkbIwefgZKyq58WdAPdY2qQv
tsEXZEw3Z0fyCmisyqpqq/ESD02NZCdYtYmigcux2tKr5wBhDBmLpuCWoG+7hmCvww4RprVBfRaA
rdwBYIizICwLRjkTyhMDtOtOjA2mUXOozmtLq9QlUYP1F8INcM90C1ErS9jIGH+SHHazYfXUKYBf
awZp7WIq8fwg8AAqYA7UJ+vj7vRjZc2vmaVZxkNzXySWtr2+sLWDQGDRuIyAK0HD+NxamJGnKU9o
t6SHfIQQT8eSfV11k98WZCpRVhOQyk4jLEB/x6q4nxkmkuTw+/VlrB22xTLodlfGRUIgy7gHMBL9
JhTJAXTiG4FDXJTF9i0rBpbzr4Ur4I3Q9QLVAPRPqK+UcGodtVCWQKbiP5SfeWJFB4DkbKh5vYN1
mdVTXvX6pT3K//RRUcUG2pckb/hQX9C9PhlWYwf32ktilz86VrJMvjsdIJf2qIAiRBVX9MQeuJDF
8lHTwDc4/JDSwkzzPT99K/lvTQDhrRFaH71og0fODYsRVBIfWncAgZtX6ZUH5sfrn3ntcOgoP6G5
BBIKzEFQ2z4IdV6gTVsf1YfZhhKHnX0LvPhWd5G337IuiVVrKiaCMWcJFpyLS16P1FKNY4Mka/UW
nfzURS7RSCbETO/TB9AZQtzx+gJXDguYguBVgqGBWJ2O4xWIvhWjkssjEOltf6tLn730dN3EWpJt
IJiJKJVjqhizz+dHXgXJ8ChMaQ3XjW7BEu6ltn6fWDOiGoZHY2e4GVji3yvLAioQlNqk4nY5Z6T5
cyLP9Vgdi6S1eaT23ZiDcuqdsbJLMxj0wJQZHgnIFy5KNZDFGWMdmqPHCpQArTW/zXZjoj/qKY5c
bas94rU13LAeeCsbem6WSl3GeB4acCKRVwuUXHE2kYZCae84Ie0lTXdQMkrPjKVexp9zm9RBCMVW
7qGYXR/1Q2+Ds9zWt/LzaHX7wk09jYFtu4yu58ao4AMWRaS7Rg6PUWQ7CUFp5H+gVfIT2NJnLoTg
5fXFXcaec3OUg/ogbo2KGTKTstcCp9MCp6Pi9cBqHK0c73M7VAKjBBAYCXm4S2NkLrSOoK+Wbguh
MmUwYKX6dx/c0sJ0D2kCu5/fQSdkX1+nfhFjz+2TbV+kvEogBXhKYVv5/EcX3vnznRxLnpi9N+D9
uW6KdTLIr7IwVc2z1EGMuT52+U+QbZmEYB2ckwwrxA/OLw0sCK9ptHNUTUCj4NxKqYh8ruiwEhAp
TWRlBvfz+jpW7kFcuoC1AKdDGn50o7ELgpQfDKE8+ofksXrR3MoDQT2ktyzeJrV7FvZjzReX9qiN
01C45CH6hG+0I8jtdjMAR1N7zPt97Twv7ZDfY/GBBn5oQxmD37DTblO3f52gwkqKpBheBYDgL8qy
eCwrCMaYOpcM8QJCAA3dsZGLhn+X7iaLdzIn+6Y9ljc9kmh0QU7pgQUqXg2TS4vUVoJYMzGM+Ctl
Mkx8PcnG9e2lN9Iu3ZTf/hyGRxZIvASPBHAW0O3FQgZ4TOj08shlUPxICrNRGC+81QCyMEG3FsU2
DkcwkIP6/S7YdF50IHiuZkum71KrY6QGK4WcswXRvBLSPOdq1GUVrPle6WLKBFo5O1K0nDY59xdH
GThMPD9QjgO4i7pf+iac5jSCP4blNoKuZM84yGuhYvnzqSslHSCK0CZwvzyAshdnyhEr5K18HWQB
iERfPTE0makjxceK7Osgw8RDCsN9mHJvZ1u3R4sA7lLIBG4ZoenyCBsgnUKMQ5UNRTAazmwMoPDN
JL/8p/SVgpTUBEcU7Imb9BtriHB1eUhLVVFCzw/WqNtDBPOnCNHp6pjvi9sSGJbGTbYEcVSiV88K
gytx11DB0KyJBg9gjqRToR0EszoPhRvy3gluRUsFusTf6vvoGWfXSj3WiPja6lQk3JqiyirQQPTp
jWVNBnOeSuzFgH06CL03kLmGdLGduMNGdRgfj/jz4uqSeeTDwDdjjRoQpxdXl1KCUCPuEuWogkuL
QC6c8Aky9qb+pOwKHDAmZoenbv8vi8DLYAZeAPHHBXJSCFtI5mahchRaI7nRDTW5j0Be7+kxhLxa
BcXETJdLJyu44QG3XnJXz/r4lNVCbFbQOrPyEvTBkAPIUNoRktbqUnn4pkNOEIpUqvHORc3wlKU6
0UtLAcWcZv9NVgLOQpcFjP+RL/kKTkTPeXM2lRBFRt8xL2cXkrP1fZWA4NtU0HKITbzXIUjRdNKt
oqQQAkol5QDeQ/D0QdvjOUUBQbCCfB7A8qUmuITBM2nJ0Guy0h60HoBriibUPrLaBH0c9z2o5OCh
xVNhmxvQwBSaxPjAO1oArXot3icQ9wbfICe/qUOn/ByjsrsvuFF/aeUAdcA560zoYyXvYJ8cP/CQ
0e6EzEge+86PvKZqQEKr9IqBJrCO+SooMf8EZAhsi3n7OIDnC3LNA8j20zmAurYfbEYDzWOpEPf1
UIGQdJqk1OPGFLojYA4EjSHU5Q0e2nA5H8tuD1I+CJJGKURVtNiJObm1pS4pI4jmcHEI6TUIzVng
5FedZlD5e0MBtWeV9W+QxPGtqezazwToc7vnROWQDiDBgCbrYGmgodxGIxqkpsIr8z0362gx10Xy
OmSyfGtEKGG0EObdAHmkOwo0n0wNmjVOMQrdU8wPg5XoqQTScr60orAo7zqgJA8jr+LN0akaiOnF
6SnXWgzX95CNBzFmuwdFbwPCVmHyghTKlOBnzO1hjHRwuKfqszRD1HISMMhYBiimhX4046MP0Die
Bh6sMXV6hzoY72L4fHZSQCwfuS7RNnV1A50PHfDwJvQhUV4qo8M30qcwaSXo8vN3aJz0NyDyAR4G
eq5gHtgIyCbNrO97W6oh8Da0YH2d/RmzTXPA2XNUqye978ZDlxA+6lTmTGhEoIncNY2tgj/SAq0+
mItniEoXfAyhJBlir4nefoxpOb/VGeSG+xJUqHmufiSlUWPCUBuzfax0vYN24+gNIxTSDbHM9jN0
d91sjERHDozYh5LmgDcjpFtcmU+Vm7D06w9o3Pu30Bo9GaUEklcj8vecwMmPXDHVodnpFe8MIFzP
oU6XQNlK40NbkhPJA5+fDgabfvDqLC+tEOoMmyCJE6dSldYptBwS4dAW3UxTXkouI65R9+xXlCE5
HrJyBFKVnl6uxTjhq0mTjulb8UKGx3I3dDvObNzw0b/hN2zkOcsilealkLur+EKXjn3xDPJVPHIY
qQmdSP5akwb0jiEjPcHf57kyggncE7f+UXoa3yRXsgNHvYcy26/cNX3nbOn79W2knk//WNQwXogi
KYiFqFRinCrIPwmDdOR5aPzd8aGT54/XTdDzY7QNur8D4W5/qqAQeIR4NUpbxbfyJrhHZW3HArTQ
d/mFJaqvU/TSiFOM1QyW8EZqB6GNKxbVgy+6A7t6Zaxs7W41wGKHyRHdEDGrdP69UIeSJTUtpaN6
gKQoeNhiN7PCVxkDoRBB/Ft7Oqk0oTV4USSUK1Hqm6Yg6wNHpp2A1wFOiGEVtAequ8CVWVXJ9QX+
Nkglsx3BEwcFDNZvqidbkAy8wf18U75IFhk0+9Nk7NcHRBf5PwukNlTtSyFOKtjrXchvWAmarO2N
jNRWdDFLYhesD7h6pPHsJvOnuDFpPA2fqX7cAHmPR3ePeYvEEUAEb0JYZtseNlBP/7zuMF/VeioZ
AyEa+DkQv4HeoSF64RA00HIc5SPowTHaIOcgDs0B3O+tNAXnmKlUJeeUSpbmkHrzSxtSdcYmRQZ1
G6l5sK+DfrwNih6ieBE/QG25VgveUxOjciGB1u/SoJjcEgdgH+mG/ihXwwhUUisCkBQP05MojQ3E
PfrACWUpdVR5BiMpdJTBhw+5swYiIfsWM7D3UTFJd0aMIRcoXj60gzx+lKXRm4AtgvkbPPZPhlLc
4QdHtqSFGWOYjZ7KIk6ATdJAUwwsAXaJyv+rODf4dKzkI3S3tc5MbmVnvuGsSjIFz3jQvNkhFGIp
G+u94g2yoODNocIZQK1DGY6MpkwGyAseW7eBrOdzSN4Cdr4Bb0q1F93M5ew/7Q5/LXZpk7pUIEwr
RfpArrHIBF8r6L0ir3rr7HADAkKX9RpYCffohQFOA24sFWNa1Aq1qAxAKwJrpXGHL4/M7BDObwwn
v3xwnNmgVgSmKMXnUOA6Fs2+j+9AUHv956/dkqShh9EvIE9xbqkgAYkxaB8iQCIKQm76U3ltb2pH
/fBN3c0wPadta1auQbaFPrZLi+p5nA9DOEtcKriX7wJUrt6G0ZZfVCtwOEt4Bzcl+Ocjq8us/oE9
Y8FcLvXNokQKJK6HcX4HGTXjDSmONW5Uu88cHSoedvaEg/qnNa1ffrnYZOor8iIY6yHfCb/ch/eG
W1mhbTiNLXi824IPYLj5m9h/9lmpVEQoAoi5JPCbxgnvm8euQquBTPcZu+4ueQpcFhnn2lnATA4I
vglNHEyff1SiHRi24YC7rdHsHPC1CkyUYD3eMNyVqp587STa0PB4MFZhJpxKSuomKgptbsm6BJfQ
IOalk+x5F5OeWxmCdwMri1w1iAMuExA4iijU+cBwWl/ooJg6Gk++F1rJe3T46AB6NMHbvVNYpLA0
+vZrfehbYjiApJGobFD7qIxEy4IXj/G+3MpWsYNWD+RdoEuIdmJ9C1/xbQEkZax1rn0/CQApQ9VA
bszTHVO+itsi42fxGPGbMXlIVTeN/ybUSJICGBSwX5dzW6UOcYDcqESEmsEhyWt+V2Oc/3H2EAZ+
TtvpBrK6DH9ZybnAT/fbJvm8i4J51qAGIStfNgED6fel69/z29SsQFHqJEgrWRw/qxFmaZF6dkwD
FCVSzGkexQfuLtmkd5AzTV9nr3fAiGrmP9AtgsLc9WWu3bVLm+TPF6tMGkVKJ9AlHv3S5Y2d0DEe
NmtvgbNtpE5B1sRcDMFV8Sg8KU8Eng0xdZDxEeZM0g0uPb5jXBPkFqBvieWSqFsCykcRX4ZwyC6b
MEGKPG6GbLVv9uIftqN+HbmFi1BHbhrqTNUmrE3pfxbGlucYVzjTI6joH+XdlDX8JB611uI6k3Cp
Bk77Ohs2gKOdPWFMEgQ0LEIy5jejrgCMkSch1EzhiF+M4NCe+T4GZmT1Duk2x99Av3vdC//LQnXA
cjFkhLuAspiCAw360Jl4DI6jnd+TGoK87YEXqJ4DK7Fzj3Xr/Jc1/r9FGl7fC3Kel1oqHssPKOJs
ih30b7cYbmlx2EgBmFW9Xz9ov+1R148qBx3qCrl45LlXSEbptcfYwvU4/NsAFa9GUR9HTK2Ix+pn
UtxMDocRydjlHEjRllZMuHyKz3/RV1w1CzAEngpgsEcJ8TyANLNSJ00KswrqmyaEmvDv4lECXbji
QJsImgSSNX9j05Os7ifaRjqgUYCx0d2JmKt7vuh08QiB34OapV4oQyuFsafko1yEEhU1e3C6fb1O
zxenpxDT7TpER1DugOBVuPGhsW4SxpX2kDQWw9rqkhbWqFgMsmp0R0ZYa5wJr+7hgAkam7M0K3qW
nPTdv2UeglWLGkoY6HbjH7oJEsUhIPcyDjpEnUnLr6wc4zE4+C4Sowj09Ymt+1bCQuGvusxvq3RX
s6rlHrQANQ77/K4Eex0k43Ivsr4d8feLbwdKaFkWgeO8KEx2mQwpWqMkFw+hHe48fLvvnVtsJYfd
baHbSb+ugoU1KlJzSQ5p1xHZAskuQytF4qXhimu2MmaemK+C1StuYY0Kl+gjjJoc4bsJT/mWQ/cq
g/KdiX63G30D9eFLClItUtY3/xTSQq+T5ljUE6kL0xjr7F3e+iojApCbb5BGAyHHmsJbdc/fy6TL
NGjtQHVngqMY4n5MSi/WREausH4NgKBaR95sYLKWCl9oHvB6oOAakB/yrebGd9D6s7QHglEgFM5M
dpG1JclgTEFbFQCmi9Ky5McDhslhr3K0O6jsbBMnBrQKHQyLd8Ob4on5xdby2KVFKqpore9nCrla
0z2Ud5zKy3kzPGE8+YutEi8fZk5JAwm+nGRpktrULhP0JBqwSJKu1/cEsx1tZXc8REwamv9ii5gk
iEZUqs5DtDrPUOUJxq8QVpOuquvvhw8yUp6wiYrW9/K3MeqOhfL2BB06GJM98qQr7/wtZOeAoslv
Kzd40p4ZN8JapJRJmeifxVEvgq7QsmnkYK9xDpKLOrMJFq5P4VZGqUMC1UHCm0yblx5qGBgwNwA8
RsMagzbnG2rkfh1CtEg6iqkdhzZJ2cdNm5noNraTKb/pbgz+L5FR4r5c6ZlVOh3jwxlsUzMey3o0
mhpw4rUGBW206q7vKGNxGuUthoZOmqChsB1KolnGj1kfO9ctsBZCuYjcQs80A1nLMct8UzYcPdTN
cfz+vxmh/KJB228EzyhqGTMHHNzOGDkz0Vho18sbFN8EbPAGXBB9FboyI/NBkgUdNit7qW4bK3aD
A4+TJeFkDRvmtMfl2Tq3Rt2g+ezzECGC35FcS7CbA8kglYOwU11+09yMf4itwqE6t0f5eRvkqKPI
GXoO7/Gz4jaebk93EKjggVBGgZnhFisvnDNzNId1zE/NEJXE81Cn/PkrHxHvjWM5/aMgwWtsLqvL
PIEY1VSw9xn4hx4iUCCf2EHOEafqoPk7LrVKUBC4FUpD/Qbqq5WVTK/JPa46l4k3XD1pC9PkzxeF
BQkSf1OtcLgDAF2A0FNmzfscIKLZU1PLSHajo4DWhEklt+6zv1dMjufCrB4EUS1XPrnPuQ9lXxz0
PWhaawhNxLvU4hi45bVFAkiAsVgdxLBgxzi3NsW6MagVSg1K2d5AmhIBuWS0YVgm6GoGeAjC2McV
oAGV0h2hqXk9lKw6psQDKgfRMnTC6At0gGRgz0Ex+VjaIKoPERYR8QPHsBQobeI4oECKzMu6bnV1
VaDzwTQZwJMAbZ5vXA8NoLY3sHFinm7ATe6GWcn4NmuBGLNx/zFBt7vlsgN4r0c9VM4hB9phthyI
/bhhYclX6q7oki7sUFcKMlSINwcCKmjvALIAmCGmJhkcmSFcu42PkWxhfPLuX8zdkoB4/sA5N0zd
NFIsyqDeEMVjjcnyzDMEs5tMfjK/qtvoE4Svof+apS5R7IK+5IZJELoWsfFsRINOBTnMBQtCiGqG
rM94YY2QGwakbYDymeHU6IIclF3usHUN1vf6t0U6S4gG6HXmPB4EBXRrUdyr7eEF6IydbE/NLujN
Yku4qP6FhtJaIF0s9SJvCCAZFsowDNGpCnrJoz0+EeqdD+4hfRE7GAaif9rmXnH6i4OyWDH1kcWS
GwDSw3tLj0KL81/HilVbX4uYKKxLyPZQ5rjoRU4C14+GEYpHKNvrD8EmxxsSerqpKbq9lz2x7K0e
y4U56povswYawF2Ae2ECchUq9aoRbkOFkSB95SYXh2NhhgowSo3Of635wnH86NHR3eNBbHXwT31b
O9Ve+am/kTTmX+hfrUU2GTkTOjFfM+NUalZLIMpp0U5GXZEI2fHQU+QKG9LlJvcgu+XDdGJdtWu+
ubRIfqPFlRfVXM0HMizm5aFUP8EEB9bFfSczEqbVhYFCCfmEgBkxGqAbNEOTdVGEDxdsKyLqwEo3
18IJfjB0hzARB05laufGWhpAk5+ggbWdHDJ3gccHBm0hpTg76ib9wTpaK29/JHgLg/TGDbnCxeXX
2x8IQTyvAEnVnyMLCMhd6w2vM8sp13x/aZBKF0rk7ElixOIx+4lcrN/noKkf0USOX4l4RP7YzmbV
mRmzBrD+6X7vLJVDtFzWJhEHu6V/0LNHkVXbXql+ne8k1QjpKp2v+Bg7KdylWwDmNgSuEb/wNgEC
MDvUaxELXDIIWLh0BLATnzs8J01zA6ll8iqOHgkFROIVb8BZ7jIwACrP1wPwSoEBa0NCCRpMBeUF
GgyYzEYVV6UmHNu3X8CQ8uQ/wRaaEsxHwurKFrYojwyg15wD2igca/SJd6HVfGvxwne4Q3mrWITA
nFXhXvWMhUHKIzVO0bg8NASIBMdABZ+kvyiwnW8f5XtlQsDAESzIXrmd7c4DkMwMngHjsSMwLDNp
Ble3EBINmDxF2QSDmufOoauoGaLvLvwC8kCt21Pv803vDPvWmv54NPPrFQn53P+Yo7NMoFU4oSHe
0b+BAP4T7Iao2ENh2vDmY2ZPZqxarHHQ1Xi/MEklnHVVZwF0gbGjxUtWhWZe31QKMPAq4+Wxmm0t
10a2enGxCHkzZ2TG6Qj01+CUz80jUbiFLCvo583+iAqbbdwzX3CrLrlYHnUNRFrNNYIoCzjdpOcS
OdnBzy2QRG1V+ExpYSqaecZZNqlzBx06PSg7cu5Q78ocElF6DZw5qLIRbtMfvpW+McIKw08l6uTx
apWPELMUjuFWziDagpanLd4rkzXZhJKElSSwVkgdwzyEDB8CHMzNwNj3AsTT5w1jSSwb1C0QcH0U
ij1xTG/cN9bwbdzoz/nmS2zUbj0ptllTPKsX6sJXqGSy65PSV1NYzPvcGgzFEvrZxEyWfX1l/0fa
de3WkQPZL2qgc3jtcJOyLCu9NK7lcbNzjl+/h5pdqy8vV7Q1wADGQIBKZBeLxapT55ydODABANli
oWYv0wYrc+Ikp4GKvRGidqM0u65/mpt6kygFgJgPnxs6v0ipJYzq6KpsYUyfBSlZlKo+pdj2btO/
A10wwegt985WxXXz99c2Y4054NIwTjZpYK2HQuuzCqooiMPuWz2gj34SiI722ddizDEne+ghQzuC
ZumYQ6ywTK8xZ+sqIkc/z+oYK9RLV1GrNIoeBOJAj5LLogSWc/Hp7FrxVIJ29k4JyEFUBBJ+NOYo
g0q8Jc6AdYVX6NtCmKXYzRvKSUzRsX+f/TDrY05y3EZdU2qw1vgdxBLQa/QBH6b6QEAlEdEdcBam
3q3pUIKQ0QDHW/90N2XogHd2BzQgNBIGn7ISdzv5xvymA4br+Nr+c/+n5/Xk1UatoR0N2XtkDei7
n1prh1KpzFpHvXL6HlWT19STDxYltKC/WaQMiKEGnxs8z+4Yi8xuKno4gPFW0xCz7EOLHjGlShsB
+4VKtiA+0vB3tjgLJRFIgxjg0mOiiL1YRjQWLRyzeR60oKgmFzz1bj/c9nLpCdbF/W4gKlINMC4D
u8CctXxcUi2vY4BzD2qDXJL24DoX1a96T8u9opyEfwZW9phTt4xRCg8idGJAA7qSbEjrWd9zGCMB
xstBtv/5AunvYzYT9O3AiFNX0c56E7FkqclEu1SLfqmNl1N1/Pz3n5dFAWdcG2CulkUZMqkk+Frq
axuY0FsiN9XFqKC2RWFr5EC2y0+BSfpNPlsTc9bSMHTSHEpcxynyq8vFB37HD/fKtYKh1M0ffTWB
RbYpEWVRXYw6LEq7ESCoZSe/zDf/Nhfni94NBZvKuUexpyaIU9GqVSARenq8Ew3jpw1BywXTlS5p
dwu4FTAllyitL9hKvnt8WDo71pCEIhrcX79SoU8CNqOL1EsSIDJoNVTeOZW7CGh8eaHkZHVM+lM4
+jQmGOHAZlK9JDTaLxTwzzbe3ytB0bkMXQYhNyoliJPgUTrdSSOqulRVCoD7wYKGjDXfJj8yYNcw
n4OuighDwIlca2sOw7AlF6OS5HaDS0AbPS2q3GpWoVQaYvAxdYlIuZm/kZoFCkuESiobfrq42Yiz
ZCAJAuXePFAVm7fWVzeRh0lYQUimDnd24jC5aNO6J3aR+WQqUGRgqUAUMaS0x7SnnPjzYtV07nPZ
fO6SXFNUSwNfC7LALEy67xOb1D0aUzGGmN0MXODdBErpXC++cKXhWWqhY4uWnyqzIhdhpUZxAbDe
0cgrZV/IHQhnOntufJC7q7fK0oD6MJ/sa3U2mmAeItWbLGN2tVyaBUGau2ZK4YffbNNBkdMPOZoZ
GbpBQ4dCq0MvUZTItyD54cmpkwm+JC/tQxEUTFr4jzPtXkwE8HQV7R70G61nOrM2da5euZNXHMlu
+qf4R9j/4AaZD5OsUpDlkHkGshm1+e9om+kHHRSFlM5YvhkI4DVIoQ+iFJp3z66X+X52VtktVSdG
8QuI4Gzf7bUfZJMnAahHyj3NNu3cHavt537LP42rVdJMY2UxkVS7MTpsrHpnb8dteAv4dnegMLr4
Rv9LqYF/4xq4ycAVaEEGg0V1olpUROGMZlqP3k7UzJ6QqIh7B60sMPf6iIPQlwNAlknsRwWIb5ar
ObnJe8FlzvWNlRkmQGNgvTdrDWYwF+LHOkbYbEFqzj1cHxZsJihDAjVpJwpzV3vTN0jpj9ZbaT8I
vj43Q0DAsmWgQ3HX0L9i9fW7GGJQiQEr46EP5AAZ8r7ZhRsqbNdsx516L7BHveksIq/sMRc35i7z
Ad8dYfKXgZHDcZt/tx8AYCa7Bkq2sgB1xI8aK3PMBZClSSRpKZy7DSZf8TP0EhsMupqutG220Y0i
yhF4y8OkHNAYtDSJgcPT7azCKtPCFHmJgRlsCXx/padBA+Vf6Q6hNZ6vr61RJ11/PLVVzEKFNemi
RNPyWvGNi8yPS1B0uG9dsATFnQqFK2G/gZcvrO0yThPjroPsJrVrQE1sBqPb98aCrsGVhnK2wGF4
Drq2xThMCYDotCwRzfTGX/R9CmI8T7kj15Sp5g8AJiJ7jMfImURCPaaZ5Z3+rnwH1o9dfjkAzkJx
caJ2KfcdAiIC+hjBQPbZk5g0zaI1YAw4Gujvv+PC2+9SAL1x/RsGQC4p57UQwMkLLQre/DR7AGcY
m0Gg3QxGk6wDQDvda+UhTy9N4yD4blwbhgWKF0eGMgArVTinVlMlMWxANC6svCZ2yS3iixfejreT
4VYQt70eoFsoTNNFhplDgdasoUrUMEQYTWC0DyoQuMSfZA88GdZrvlfAiGb52k/BgrmOQ5MTACUU
mteeHsYpivGRQ3StrG9K7xW36cH2B08yXPN5fu+TiTA23OAGSvbfFpmrrogdDD2iJAtaBCoLDtpI
r9pRfu3/tbf9jytk7rwmh6KzSrBC/SpT0XPv0cEFd96rdTf70qHaCpMh7qf8WCD7fJ0NeVysBH1N
KHIDfhGQF+ci29h7y8uOmF+QH5o/iQDUQdgrarWtbI12GMqwqeiHJBjJlVxtV15ZkFtf0ICkj3Sx
jhU36VtbpLfKKo73xB4MJ8GHtL8nezqnYe9VUEeVqK40W2GBkeuowApqlIgE5TEma8+AkY2sBZ2J
MQy05Tq6KDBFpN7q7jQcq+sShWjpQeA5vA9J5zRQx8EI91k1Z8pjDIU0WGBOvPrX+Au0qsilJXB4
xMA2PTuQj6muhARnvIWurTLnY4gKR6onuE/33AfDPob64PgCRi5AQLutcyuctuFd/mt7zPnISSrN
4BLC7IQDvVndK/zph/4zL1HdsTfpZhYGAIFB9nzUWZ3FGnBiR4iRKG/zo4G+fIgxT9d+hsqKsEzA
fSqsFsh6jqmEkKiZacC5A20IFKO7Q3QbgS/uDyogvFOI0S8Zs9WopaICeHomUkduCZnRnASf+HvF
0U+3YeImP1rffktADe+8jMIN5XrMyihzEEfJ1JukAKoo2Td7zV924U9132/oXGS1ta81EVyde/uv
V0n/oNXJtxY8IQYL2B7nGx3+NC6iVyno3ArEL8gAfoT3wiVyj+JqiXTfVxZDNTfB9U+bvt9ssONa
mxZQwtSrAvVN8RJk4X+Ajeb66com/ZtWNqWyyrIUorOI4yBSRAMlRaGOYvmolKToGIoch0kYQ01C
qw+cnkcTY6xmA9igKLXhewlgTGD7g1IfW5zT0eNqogIB1LgpH2OQukpoX7fP9aUS/EmKyP9iv82x
1blCRXdSqTXsHgoBUfNIrJdQEZHs/z+e+GGFOW+W1eph2qPVOmxALwBUGzTt9gXGlkDO5yV3zq2o
t/v/WIT4GrQDbKT4TMJUy1YHgjREr/jXTKDD3EKIQbmI/lG/2ZHfPGpo5VUiVlJuzgSI1m+jzJ3Q
RZnmEAMgNP09Z1J2aNLkLjgU2udyD+6jG1lINMB7pa1NMtdChYm6CNyQAGAStNjKa5TnkI/KL3Ll
hrsuoPqfRe2GnqgaL9pgdpYvtVM1M+haoaBMFUc1H5VPKBVqlidnXn5b3IWB8lNw1fMPx+8NZuHm
UJ9QYomulr64TTQvwxfamSov9Y26s15EzOKiD2oyIbsGx6XcL4CmqVfGTQJR9CjIPZo9pQ800Rf2
1Ok5YLPD1dc0mYg9OtP/ri8Ba6qD0alqZ72PE5JAlDbxI9nHVjKhOuqBQR3oLKGk/TTSm1FYv+Um
nuvFMIG5a5vBsSgkk/aHVABopfv0skatkVKy/q0c0HvxT0dlXINGF2eaooN0OBTg4RrZpYwxlRbF
VPVlOBTX5cbZCytN3A+1ssbcA1LZA5imwFoEIDlaKMsOB127A2UcMIuJoFjH/VRgngHjmMOZd+iI
JLdlglu1CjGf24Hla6n3gpPFvUUhxQVBbdrUZpsZYWxIMlRJcLHdyaj2QE3bCpYDuc92GUYFv1T9
hmbNb3NMpKyUpkEPf8a1o7oNuuae+p3GLctTHRcDN4ZX3zgQ5xQskhs+VlaZYFlkYaLMUFc9pr+G
Z/oUIhvHI7+kV3WTYeJA1LNndaf/9cnf9lCqOE1NijzPB/CkUmRY/qj+IpU7Xs+P6iOUoMELDyYA
gK0hWQKGkYfm0F2JOm/8lNrBeA56RpwZC3C7SVmDdxNm8MYAAXqrXGdHWmqiWtdf2dsPW+x0hVFH
phnasIVJAHV2s1sV4bmGchyKBtXi2Tlet5bAa7mX38omk1YQu056J1JwMABATcnijf3gTva8aayv
pTArW8xVYJWF3pcSbMkH+yC5DcR/kZhNIKSXDvMeLCOe8InJPfcrk8xtEPddlWQ1tpS+2xff2lFU
e/KUuXRAJrnrn752QIAfA2Ufws3ZOIdVaFIdqxOiwNWyoTx23YVy3x3CG2iTAEEWPX3uNLwFGuDt
sjBnBbZUtj+gmmFXkXJQjlFYuQlKamXo/zcLTJxWpsmxW7NXjioB/joy3SkT+OD5sAi66etFMJmm
EzuzHBEsQlYObbMBrWN0TzuIJZgwwsgfDs3oV+kudCmc/SvvkbVxJo7atWmNTQLj2VD7bfPcNT8/
30Dh8piYmSpWHhEDO2i2l0vvkZ/LQ7YJ/XgL8dopSFtfV/zk+j8gFVbLY8k++mme8UiCcWmX7d+L
kEG4WQ5L8Ee1Od5baG2NCSclWMjNWW3oSzK/bq/Hq/SQXukP5rd8T3sszfccEHT38/0V2WTCSl1I
ciOFsJmNT1XTuPOAfnss6hxxDxoqY1DgUzGVz2JQdUnCObNKHIOtfme54S+ANZGtI3OGrAzKOX9A
7cO7awFB/W2SWZhtpmEBLaX3EovduCk0SzHXmG7JYzqAntprv/1BXUdklImYlj2oVGhQAY0RnUaj
kDyMx3yn6qVJYI14B33+9VTRxtKfr4oPc2PLgyFjlVCtyfbSM3keHhrVNYm3vLWPVI1PDbQL24+9
SEUzC3ziGOv/3t0D17MX1V65rrTacfrz1d8C+ezUbkr8LUo+bNIxSMNjNseCFYuMMAG1SyKTzCV2
uJKmoBwWL7PVK7QqBWa4j4e1+zBRNYw0PczMGmHn1QJIiVJCybfmDTig/2B0hpdHILd+b65YwCEy
Ozc33RTGDZLfYYLSmF24JPkmg4FcF1GVcd1lZYjZvUxVBidKkYAq1fhmyVbQG5qogCSywezcAs6P
NimxGHVLkWTJxn6x7tW9cuj3zZWzJ1eiPjjXJaB2bwBzRYVumUNHhgbdvgx3UGP/mKPDVILrY9p+
ftC4L3FjZYQ5aFKWhJ0BbjnIpQy+FbsacQFdvlCuAZYOogakC6KzLVoW6xTxsrTJAou5XbnmuO90
3a0X//N1cT/WalmMQ6iFkRXj3GJeRS7cGvKEoqDAP0grC4w7xIoetWYJC/mvd9F0imfXHzQDlzcd
OSaCD0XTAbaCsf5OTEIykbYuqhjmqNRrenCCcUPRFyIz/GWBXhoCRhpk09ku86ImcjcmiA/5L8qQ
2m/z7XxT0LnjBqBhYbOQ3lZny7LwMtbxZjWwwNPYGplhhKGblGb/tMis7Kz78ZZeK93VF8tOGBf8
P2vsW0qbQzPNCkTy5DK6Dg8KOi8diOOsO9mniY/QR+g79JPVsQPq5lKP6twVGOSTpfzFnPp6V0Ta
fZUURpA5Ur+bnfiJEndBbAR4wLoMU1G85xVU1ktm0gXQiHblaOBemVFMuSxunCD55dD1Hv6AiYn6
/GfrZSJWqshJR7QMiZ7iO52HtzlEcyk7svnTOQ4QHANRDVIWvOlEQeV8LI6+FmzgmGXQHoDBizmO
VZelJrZPAanKBGXE8jBAl+SdipbslCtdduddv6sEUUZolTmV6K3PdVpjwd0mPuKy1krQvv3Li548
9r2n/Ep2+Y2IgU1oljk1lKcv6Yac1j9oOyjfUYijca2BeLfdF0H+zRLXIbgR9WODWUHfHMhgq4Ds
EPon8T0GwSmochvt28vQrTcpnmB/z8p2+klZoGqkk4hUCywWsdsr4IsBxTBVlo+9UfO6dLcElFJc
ODTBdeLVQpkT07a2NoQJzEITigxgYIx31lPpmftlm9tb6Wr0I092C1SVBs39/NbiPwoBwwdU2FAA
tGS8uEimujBDusnuheWg2EOwzbSjM94CbgcmdTzQZre/SIUVivM44WC4DZgf8Eop2hkp0dyXSDaW
PEeZN6Kfd5s8GYATDltxWDz3pFNT9OerfBp3TiVJTZkf5eTJzu4zofrNedg9NcBkGDHJ5V7Li/xo
GcN9Ik+LC57Xq7KJ7odG23SG7WkGUsTJyNzW6gWMDOc5L4w7GICHUMO7bMzp6paGZGAwyPIjGZ5t
ch3r+6q6LUMRQQh3E1dmGC/tq3qwojnKEe+KB2uz7Izr+afzfd5QIk1oOl0ICULfz9tpdD9dGRPd
F7yCptaM8+NkLJspNS/SWtuYYXiYMX0JeawA5IrBYE93pgKRkC7fQKzi26iB8zKc6t3ShDutd/yx
MXfxYB7KMnqjzZESWmQWie4kLd+TXC2DzCi/F4ZC3BQF7L4dJV9Jih9FnXjjPG/HsfqpqoW/dO1O
7Qlk29Sy8DMzB+X/eBjs/rmfTKgaQ1nr87Mp2nDGa20nByzHwned2ods/G6J6NTP0+LT3WWcNq1D
w8q6BAcQQBRbeZoNvJO2/20NTFasGGWbyNQ3x/5Hkm/D/iteidCJ+xeT/nTU4dT5e4wZGUYjZaj0
xEco51IhXymQ92HmxSFI9lV3dv++WI1S7soms6gij9XaTMzsuOSQbwOaBkLszfIa68fPN4/zVDo1
xARnCQJ1Rd9jceBZcd4Jucgm2vZv+g1V4xQj6XiRZL0wJrmIyVIPZRVmkDLdQL7Oje39WAdZaws8
m+d5aztMNlFWGF5dMLF9nCGYNw5u3NxNEOsW7B7vgsHQI3wCmurm2QBMXM1l36uwooKlkz6Wlm29
T9CzLMRaNXRn2Ei1tsUEx1QzUj2r9Qx8ru3jcGmDAhs1dyDXfinbAf8DVUJQpmfedJN8F92kvDiB
txNEjEDbhjlIJkrOcmflg65kx7Qgz0Zn7QZVNE3N/WArE0woKrJEQoBTAaeEbqINgQf8s4hmd0RG
mKNc1WY4OJmRHTMbZVtZv0jl8rlUHEFI4jw4capWi2GOr9PVixNbWAzZSzcqGr60P/ovxcMfFDK5
ZwpTTwYEOG0ZE4+nAarspMHJLTkDaLMB3u85h1IYrZ9CJQdjOm9tDzEt2pgVimlRlztzyZVh5jBP
vWFirhNuMR4Kqmxag9kSipBHafsnhTfux1tZY470aPeyVQ/Y1EHL/dB0sw5UZYXgSH9uRGG7sGGx
4A4gWFIWHWvAfkA4R8aHz8MGzwZgPzK6ZjLgB+yzrslHZ9a1Ht9rDO+LqvXUdnipExJ8boZ+dvbr
rM0wX0eWM7JkI8x0S+l3teINpuzZzV0+Rniai25JnhOurTFfB2FdqwgZaCiEDvLkaz5UMTHycVUA
WQTbdyj/xi+qUBubFxYdjAxZqgbo1pn2TWpWy1iFbXa0VCgPLNOVM8TbUMpdac5dK+w2RmztPt9Y
/lI/TDKnu05yczE7mDTHcivl0G/rjhbBfEQomjnhf8IPS8zJNuIZ9VK7yTAO+2ZJN1bymtsjypnZ
rrCfPl8UL8Sv95HxFivp0AzqO5wuKKVW9a6Mjb8v2zjy2gTjIgUEYJQOwqwoknpUZFzy1D0oWiE9
AzyFqOjHP2S/t44dmVQKSOMNJT5SOF/J+qFp7/Vw8/mWnevWQZB7taB3SMXq0Vcq02gs+EIYWAzB
VBTSoZkgvwO1g7fMQfI4P6PCeEgOwhocvW/Pj/bH4phcAFAsNPsXfCz7qrksdA+0PlAm66GabdN2
WbMV5aMcBB9Ul6C6Qav2VKmP+XaKskTIcyBiPWzsQ50COFgt/nIvg9yw8crUs26Xl0nUieTcL2uj
LOWVXpeRSko9R31YgTZquV0siHsaWwwjeC3QTX8tMIUx99UiNZrurb5n281j3g9jeVzsrV4dZZ24
UfL3wf/EBvPpJhlgsMFaymOi/7JDAqK1vSFMTOnXYPzjxAiTr01mXEGhK64BBqF8T8MOzMTbXAip
4eU5J3aYpM0qxj4draF8p9+nQ43TBWVhosqJ4bWIs45zolE8Az+9goFGjHMxwbAEM2pep311tEFF
pkeq78wPFuboBYea63QrM0wgLEqncnrSVXA6DcjA4lv0T+ca2D8VzJCiwUnRmphjpXfmMs52i2Ol
Xc4jhtOUPZgBXcGSOOFivXNsmdOGxrVTFon62vnhtnWrmzTy9L2O/ke5UZ/mzhUFKP6yHNnUANfB
tA3jf91iWFO/2MgEF80nybJRxsy1q1zwrTgXMdb1YYZxvwRtZUkdHZiJer9pbvSk8OvWcDtUTz7f
Qvqbzg7UyhJd8CoyzN2UtgsxyVGTOtdsHVcX0rTxP9LHYpiswgHQUips7BmYMw/FZvkBVvoG0wmI
6LQnBj2uH5+viXt6bRXDAxiIACU326caVK2w0q5LcXoRXi/TIMXk1V3v65vsAAo1IY6T5xUre2yn
CiwjZDJ72APf3t3iF+DTlCD643XgMCwC8jp9/wOoL89H1kaZmB5aCegamjpFLzi6T3NIaSpQNKZg
PBOcYJSixY19oD1E+QcvBK/tMnE+HZyhDbMhfcfj9eBEajfWARJqglxU9BHZo1a0Rd9ZY1TiqRlu
6USLdrV4tChVgZ1a1L7gHYP1opgDt5hyPMdtmx6l2rzIlfjOVsr0K9FqbYQ5azJ4snpphps0vvFm
bMBqfO+g2u1SWkZgj/4RaTTzamDor/0+BxZz8gZVXSQp7NOjpbj5YwNSeikw/TnzjC0iJER5vxIe
QT4GDARIpQwMnJxGEzXsbGnQzeIIMvWQpN6oJ+60VJ7gfPMiytoMs64m0hxpDiPUwO7mxrXR96Zk
+7oCuevR/xPavfekmg2TNsasoc4GGh+ZVfnqk0Z3zNqmEWXwByhhUTkeaatfiPJRriN+GGKxfhox
ktqIqxwDCSak4FK30UQPWu7urUywgaMZIZGJ8jWiVQTu3zRoo53j0ZFmkrvqLgwK4QOJY9ICS7QG
oQJIuaJ8eeoXNWRJbLt1anywPqDCHXQ4523ezH6N0t4XcApIo6BnBzCtggImG/9HzFkNHTU3ehA5
pgi4btcl7yyaRTDuYmE/m/PVwGxpqGBckg0bJdPT9Wm5OVh9B4PVvKEwjNA3rktzh1LOcfZVFwTE
t8KhJ078P7HJhCxLRlFxtqz6SPLXyridmps6rrwqE/F70HjOuD7EJEEELAP0YZ2d6bkJ49Aq9Br3
DGj7VaA+9H1+qXhUH4oEomopdydX1pijDYgJMXJi1EdNvZ9Aw97Mvf959OBbsDTa8EAaxzaqB30q
FaVEGuxURPYqSZV2VjIPm8+tcFIC7NqHFeaWHOu6qQfwXh8VoruZTLZadb+ooncdB1sA5YiVGcbx
zNkGOZStwgngZV4DnffEb35IjYc5xgnKn6iO+qT0mv9smPG+xSpCUjl4S+qv0jcMFl4TT4Eomi/f
6pFv39DMbiq/IFWGxa7Xy1wwRmZmdmvNOGgAwKme6dVXGsBv4O28Ed1lIj9hPHF2ujkLu7CGcOy0
UeQ2KJzgcx/h1R5OVsM8/JC52igClBWOluxR9I0MqmsgJkw03wCywjCHKxIJ49q0ZCpWY2LyGzy5
p6EqzYYOXKRydZw29fG9nI4xVDpOET8M97EPKhRBsUPjbeTKIluwamdATgstbo6yvG8xRq/Vtmcm
1x25nxIFoz/XavKWjtml3T4aLYQRwsfOfsuNJMigJVvM3yNwS5nEbTCpjaFtO4iWzs0cgjym2RZk
2TbL9agfy1LyynrxprzwG+QFyssg3Qu+F+8aW6+EvcZGUpImRSgcPehZy0EavIuZzhjrpjQSkQ8Z
ToFJXvRdm2TiSBEaSmb1MBkdZY/SS0p4VUy//p00ED1keFfK2hgTTcDjR5TWQS1scTJXn1svHg9z
BZTU3yvk4RCvLTHho5DAUFXESXPUvqWQKy5z1N2mp3ADARrwInaeujMjV9Ts4z0pKGoGnOAmVQRk
ATtkmK0eCk70+1HlzdbFOy2wAguPtPlCFD942feJNabekprdNCStUR2bNzruTW5sw6PUuMk1hSRl
pvelvMdSaMcWgCRKD3p6todZH3qlt7G+wwBYHZWATn6AdmDTbQsPMpUC3+Qe7JU5JkJqSFRlFHno
dirPBuYZ6OXzNHgNzoaKQZ9i216INO74NnXI+Brg5T2f4dAdEtsxamVGsw/N20QVAIL4vx/NRhvd
YIj2MeHRzqIiS3XqIlbiqeNLmsrel7bttwk2xR+1RlqMFBcLpiWsN9XrbgviGvfO0XTn0m1v8834
JCrHcRMFKtH6v+symNAlL2BVtUKsC4TXoy8/0slg25/uMWyj4T8PJ+AJjE0Pn69VsJsGE716mcST
rGCpndy4A/q1i0jyhpdnrdfFhKxOCg30aXGdmTNERPMOZGmQ8MJEvsjbuYY0xUKSDy2TM1r5TmnL
kNB0AGRKnqpUrqZageyoX/IODeMXuqZjqoulbMglAKzLMiyPDnEn8ETQDkh3od1nbvOLlroj3xF8
JG5YtJEOWAqdm8E08mnYSGfNrsCSWAOAgUQkKPwo0F+qwNlmQfaPMAjT38a+J9bWGJ9wlq6qQNMM
n9iEdzpa6+o+gkJ9EvwBzpj+rs9sMd5REzJJpQxbBcbzYrd91DEJ4gDddJA3fwIC4jgJNAABkAA/
GSoFLKKqTAZbrVqlPqrhrQ3SSgziSuUiirucVdmqY4O4GCBQ1HeY7yWXTV6Bt5vG3Qnc/Iq7XHS7
wSv39aa4EnKIcOp9toELEzKDCIhn07CObQ0Qk33/XiAwCDANeG0f0gsq0vJmus0jhZ2qyMBlYS2E
t5s2uMltDbGYCnmc+mXR5FpbO2Z5NK3cm8vLCPPNQyfSzOL4I5Qn8XLHY003z97uZjoajTYXFabl
aIaVbYqnpXGXgJLzC4eZqcMxDnlijAbMVbldJo1lzhAxRRgeoKieBvFr1nrS9yHo9/JOsYIv9JZO
DNI9XhmMp15Tix7xsdJzv9cAr3LIP+MIzdvPIz2vQgZDGKvEzLStg6H/1FCmz6SuFmyjfOj2GNHe
dKhrvmsACOpXPK/AmBWYHG1MHJ+935dskDBnjABpybfO8Kipd7r98vliRCboAVxtWtdo7SJrKTK3
dm/UT+mwVbRvn5vg3Iz2ehVMZNL7NsSQkISOrIOhfeMWBOGCL8JfBLCdNg4uapZMJtMBjt90JMPN
2N3X6kWW7uRBVBvir+K3DfZpN5JKw1Zho6BS/kuLXWB7b+zbKphsVBPtHQGbZyqAc/AdzVEtQwe5
pn2WxBfNZOp9mFdH6RsO0CG6Gjf6poAybeZ9/ol49yLCz4clJoGf7QqkQu17ZLDv/gXHYmYM08l+
vol9U7CZ3L1cWWO+lzYUerGUKAYo5n0G9tVUcG54oA6Qb2jgf4H6IA4pc0JtqSznKsPHUrfIYFDK
e5Rst9yGl8u29zG7m4NCk3yNhQoEOyvDzHFSYrnqehuGOz/Dheja/2T+IrsNCrK2m8ZBjalhzxFo
1/IKHSdWmRM29ZnZxhOs0hmJBWJKpRddGQFFkjiHcjNeiJRXeA8+dDkxXS7T5O0MsUWs0ejCRgcC
goIT/PTOstziAhSzvk1xA5GricjtOD4Di7gfTWRuQLQza5SqmgzyAotydSvFN7modvMO9GHuqxMD
9A9YRUJJU1vZbKUCjWifspFKgXQEMRrFQYhPAKf8cGKMuavasVZHSY7LY5be15gEVWtgwzF2isK6
//dH+8QU83QlyEDzcIEp9XX2KKtz7Q0XZeEZEBiVd4PodhR9J6bQ1xe5RnpSlsfKaN1Oql1Sbb6y
IqrUTHEkypk0jt7XbVOlBU3iZ9Q20FVHaNRdWtuIN6JY9U57eeYXGBI3dIUiIdhKShuGbRipDZJ4
KDrGKMy5JYSbHZDdpHfoxLmp6jfX9Yvc4B8KGx93oncE53rDCMbHX8AE5wJybHVbduWxlvdj8hhn
l1kpCiGc1BBwZ1ydsgIaV0i2nnq/XUQTFFDw2VI0T8vD9KPLXWhg0bfDfFElweefkOskK2uMT6Ki
HltyU+KF6VzXEDF1ehEGmB8TVyYYP8wsoOAwD0RhTcbb4udBDS1AV77NQOVWb3BdY/xa1MenMejM
VTAtrFKAHTI2JkaNIAnragMxqrhs9sWmvlLLjXmZ7iHS51XftWkr7MaJLDJBSx6A3lJHbOTopUc5
yHcK4BA/dYAxsh16FIYvalrxI/9qjYyjmOCQi+QZFknpjr+avbErveqp1ZACU4R6g6Lf9ivOYoME
X6Z6wuxlDgxwrlljrL5mkEXPf0ql0FeoL5x/tw8LzK1tVaXtzIMGSETn9QfTcFFgka+WCynILpxX
lCOgzQmCaJ8OCIsON/8ofNhmfGZpCqNPZj09LmjRKZgHNr8gb4SkBNI//7eBjJO0OpFDA8IFx2eM
EgTgoIZugbrP90ugutLeDH5+/r14BThgalE8AjUqeuBsYVFutXxuIbYINe38elxc9R+MWn+rOlfe
o0183d9KdiCNrrAmzI1hjoEcQcak4xln+qDPvdJk9DPu0mvKpJo8veNNvD/ou3MP3soWE5P7xIjy
xICtNjDelMsaKReYRLb5A/AtkB76z2tjUmazIInedu+ojHF2aZ8/vaohwvuo4PWuipySHz0/lsdy
QQ9KKqMa0cqvELrrLunYbbo1XtMuMMFc3l0noN/QBM0z7i1Hix+ogoAdjJX7ijJSNyrUVsDJ0roa
5vG1Cyn5IXBNepLPTvrKCHPxtBbJOzPMYGSjbCyIeIcv+k/6qso30ssi0kv+f7bxY03MJaQSO80X
qS4xmz6CU7+7qb3pSbtH60fzKIfceBGLxg2o4322QsYxU2JUXanJqCSVnTvMv2at9W97dXJnAzFa
SOMg2lDGL/UqzzLkaHRDxwDo4U1cQ+Fiwrh/infHV0rTeHM4eAo7sgbeZcacpBRhFBqIlml5q40b
uT1k1lfSSyBpqIKNITvgUsQOrx4CGBCW5IK+NBogbamkcOir++VAD1roCZvU1OPY76WoGhUlRJ3T
YBluiU7UqKtwnza+9UYJI2uPHjcaTnR3SHfVER1/H+FSBG7kPngoZT8d50eQZscBrDFcylFFhhRb
WChVTgMRUoaenXSQxRhHXsBcWWPnAJoi7cA/mNOuzLv6wrh9Z9Cv3AGTRcv3eCOJriGRRaYIgFy3
h3AHngnIjcDuVmzSfzBL51SeDNm7xuufNM3/PLzw8oj1Gpk8ogRGq09Ikh7D8UZVooe0vgYG/mro
1O8DIe4XjFHKRqjaowfKQumbpeiUpEVaFCpGMJPMC8ubdlFdxzgk2ePntnj1IZT5qcQeMPt48zN7
mYZaSPQeVzqqX0H14nRuuI+Bv5W26VsCQVnB+4B7KFbmmI3sKlWbS7xaX51mH09z0EO/1tiU0ED9
j+tisq8pymy5wyjHq3r3L/+l5BU7yi9BaXeE2TpNtM7O+mpZ9OeryGKhRUj0yV6gEQql2ovWG3bV
BdUC0QFRRdKwF9ZpeCnR+rsxsUxFmkQ6IMdfDUoWfm88YVQb/EzKd6TSAufnvgwgAqKgcQiWCah2
nq6uMnSpiDuivgI4Cmr5nbbLbkIf6vaLp4HeF2OeQvps7oH7MMkWZZuUlGpdh0D3vFGMFIhYHqBz
B/Yk3dWgCASxjHbfeZWQjYqXq6yW+h5aVx8ywsSCXDhdchyb3Pbl3kq3djTrfjFXItFJ0RKZo1A4
E9Q9E2D48vxgJDNoBUd30g51NrqpvHiC88A9eKsNZc8D6M8jDJoAqPKm3YAIBR3SsnaxxBv5uXs0
PH0XbcTNS+65WFllzgXu4lZyImd5LarKjZAShemdYGF8E9Cs13QbXDJsFafv1ClT4zE7TopLHigY
LAqazo22MQiEAxVPu2z7pSwaf/xvo0wulkv1YEfxhNlqjzzQIS7sJabIDUhGa17uZ/9k3vDyHxfK
nEI1QZrRQzD0qFseZaWEnjnxpUBrKEs/YNyXsR9ei84+323wm0HpC308tnoEzZHYKG2kEuBTicBw
Lc1Qt3RGr0s6QcTmnjwU9anMNjDIbIklK+S6VrPif0j7st7GdaXbXyRAAzW9SrZlO4OTztTxi+B0
dzTPs379t5i+Z0ehec3evYGDjQM0kDKpYrFYtWqt8GRbW7U9BPNVYvx7QkWbtvf+scG4YxBAITuU
CgxdYyDpt4r5y/wNrL40kNXu8JK6Qr0vrn+alJsBJOLqGTBBQaM9lpM8PUWh26zneqVdNzf2t8jV
4CsTPhyFQ4ieXNyQDRg39DoVkE+CHeVryFbHMbcKzc5P/Q+QmNJXpTq40rPVOdp770EiNHBK4aOI
Riz2FlTR1AdywAJ2nYWsJ+OkFbqZJeCSmj6goPpbCLq76hq0LE+NoBXE8xcVzFHI5mW8HNi2QR5B
ArXsKswrt1A18r3WfpkCwcuV+8xDH4RqpwOtANz/120csqpJ7TFJTx3UZH8AqYtXHtkB0il//w2X
HK6E7Qqew1ByQioPb5gWe9u2iRT1kYZdBP16uTPcLvHI4ECOAz/hvVhNW7y9fF8IvONdRwuz7I2b
alUeBFGJYiO47t2sT299O9q3U+xl0ujNgNULDjw39YQ0BaGiwDKKOvQXLe7aIo0jP8pm6i5g9AYR
6Fa67d3qWvKqg7QTRTJu63BpjonZVig3sl8Wv83NYHYDb/Lg2rKD3YV602peW1cpMl7f1XPR7UuP
29nJWCyVid15pEqZOYcYCZeuk9tyQ8VHYnDCVKuic+PbFAxaoahfw48Bn0ZZZVg/DiKtteBItISs
usk2Vdf2GrhjyLs4w2F6KYf/uE62ousTM9ViC0NNlFzTxnQYeU1cXMS+EzvT1R9EV+7GAlVDR8MR
cdiKZKGqZevnLfildCdXHWufQcUx+YWrH9GWFmOqQyjQ8ODvK4ZIDDprj+kLJvUmRtVLRRUXuEWq
Z+MZFIGBG3jyIYDGWbZKqr+ZJwFKACApYJhUS2XrFqOl6UamKfnJjK9J9YTJvsupBTeULv4+TQIW
B9HPM2WKWgtde/nOkgNMtsbg/RX1eblWMFBHJ8/wP7YeMjSBastxjAnxwlOqjaWuxBx1PHdAzxq7
hPK0LLPYtRic8LlaIl0JIwdiy3RKS1qTx3ZvOFCDwzyHiH+MtyhUq9AUgh9YhGVMnoNGMuwUw9t+
FEQOcJyeGRGox+e5qI/Hu1wBS9IolTaohNhomZl21M8xIEPS1vKo5ly57VaWQ2HYkpDLnncZaJpt
oiejyxp4Tr96RF9J/pDkqAoAmOp0quX48zpEeVpporUgZnB3ECkfSg+Aip5B12Sl0EiFKalTgzhc
k+9Ztc+JLbpruI4BhBwoQ3VAbljHSMqw/E0GAmZPf3IgSvgW/SozUAcoblYC5x2FjtX8V6vMwVIV
dSRFHIGLBh36oHGozpXkAiCnAE+BwvRK+G4WrZO5UyUyTVoWYDx32BuYU0+BvyUH223X4Vbd5upG
LdfCxxDfJoTaUbGCb7JnICrSwZclE3eMV2UfWM74QULLJIR89r79gx4NL0OiAOb/GWTS+F7yNcUu
8+QUxbGjKdumFcCYuD65MMC4v9wkZTeO2MUoeYki05E7rySVyDtEy2C8Y2wnaSxKeId10wPyvQKO
2EUxscNVuSkNh1aH0xvhe0T0tRgPSTVdanwZm2c+xHf6dsa8/ewV1/Oa2hMLV/O3Eug925T1cxK+
FvwSdRQgCfFBVz/u0xQy0o///vpCS/IfEzRyLq6vVB0yOymb8ITQ61izlwPDUfpC2SD+xn2aof++
MJPEXduBOZ7mj5YOkt7QzfZS4Ax3uocR4M7JPSHsgO8hnyYZR4dk0FSivJGc8h+d7qCvBVpizzfX
bYARnApzOKAsXZU3or48NzNf7ijj/8kox6GRIDMPr8fvtLxBpT8HG6BBqqUumtgSmmMOgq5X0lAm
E1ggpE30QY9XeMHNDKWPW7AmXgnR4NQh2GwcL0fcpQbEis6oNeaohrZjBp+0bhQsj/I0Ri4UvGjb
/K+k4ukUjg42OdzbQGgzJ06BjqrUmzhx84H6TbZOEygaE4fmiyWwK39DTf7VIvPUMZpWr9usDU/l
d3JTVHiLT7fAj9QoSb9mgQeNMjf/JfqM9I+e7yo6a5joxgAXy5sg+6QprApGh/KHkYBgXgLSPZvA
aN258oT/PwjGnHihhVBksE6pL8/AwVHR12EPMOgJubMTd3cFQH3NIOrGcNP9hRn2YdyTQR1zIiFg
Vqsa7Jf79gBiiOsBDBQZrlV567vTt38f0ZYmmbJDEMYNEJpY2TAeu2KtyY+Wvr1sgnvoljaYqKmW
GJcpEzzV8mv0lihyxHSBC7M96pTTm/D5TX/zmXt8fq2PbV6ET02LjBJQFTR4aVMyxxPYdtVgjRkF
zNiJqFC4LVCi4qkEHg8Vk3bMmcuHsJPyBh8NhEMlOEMKFzUNAHQxDiStRDQv9PV+trSFMea4RUVJ
RpIDe+CPSuwFYSVtTG34Jc9+/GwYcbqNgim57lEIwcxwJ6qjcM/dwjpTW0j9YIyKmOSnnPyIm8cy
B5YDPV9k643pgQzBu+w4dOcuLJatKjRNqCZJZYJt3GwcE+eaKC/1+DTY9yFUSS7b4gKOiAqpKyiD
gHCZdZoM6pxTh2IYypgRpNgaN3uab/2H11cVF58bQHVAYJB7NSwMMjduNRPTh5hlBvTP9D7uKJzK
OADl56A/8neQu+XymHs29qvOnyTw0isP1r3qEjc9UOXMLHLARuQkQmob/qFfLI+5aee5j+LIRLmE
eMOa1meATEbOdADLv5feRC+Xd5PvKp9fj/774sjnKVH63kjDk1r8sKvA7Yf3yj9GMZjU1MC9bIuX
Ki23kjmDfj5J/SQF4ABrcckaT626u2xA4a5GgyY08MIoy7KlJkuTyjGWAdTSDugoKytl81trhAI6
tNLVIAl2/Vt9VNpcNs2LL5gTRmdEpzMwZ3gOBXwSsYbKiX9DK/n9lebZ+z8gDOTt4cIOi+TQo1hN
KzoJg7HNwS0xww6sq3SrzU6zGt/DK3XboYZ3eW286IW5PORhQP+go8b4SKr0U2H5EyYczORaCqPr
RJpWAKn9qCGn0hfdQQpiQRuIlzcsTTKuMttkrAZSYpQDsHzTGZOHRH66vCreTi5NMDHZ74nUj+VQ
4rKLvdEMHrshFZjgrgISXUDsUvGOsxLNoMZWQrBxRrLt+ldb3hX1w+VVcFMfMNvJOt7T6CGxjqeS
KZh8NSxBXza9U+KGzE2vyGF2FbwVuxeRgiLPFywqBQKVW0C0WHOZmUZtqoJvse3S+tpWe+mQBtN7
mKbqvlIle53k+uzoUW4InJB7tkHGhfoQAVD+7EUgDUE5+XMuH1OMAtB5VH2LkwYZofYqfOtAyJW8
5vvcEyl3c+Pxwi5LuqdoQdWZEMdDib56piA7xXSUe7q/tWffja+XvyeN7uzVDQwtGAdAp4O+I3PW
gqCKMnnqsb9pty/ln/i0loMceh0EzftlU9zOGYqwhFA0H8bctK+xvwimEDp8mO+t1sOauDbke8JN
4lUr8EC71pW0E0lrnzsruDgUPD9QGkWH94zWsg8n3bZG4O38G0BGqCbSbv4Gfq5wG2OwTjjCRxfw
ZTMZc0ym0I6WAV53OKucrX/TZQU3AMt3qWuCAld27NekWF3e1LOoghwIMuwmsBp4ZJ0xkMmkNDJ9
VvNT174VaeakkaiFe3bTwAKmHPQP0snzp2qCZ9aky3qO6S9KvWHtPhBT3r9GgTFmmAicWAPkGU1I
ySj1UKybbjS2KNhoKx/sHw6EpkTwvfPnAGOQicd6r3RqW4ORrt8Ut7QK227T/8dEkL38+4+02EKW
zrUL+7aycahBhCubW4Qa/VqdzelfZ8ZfV8R2pjFUXhdJhXxnRFftx81vgYv0JUbWD5SG9wDmIVcV
iV6ex6sPq5CVBq4UkBD2VINvZJpaHW+Nbm95OjSA/Eeqmw3ZWZR5/31hmVpDwAIk2EALns24xnqe
6lEZwMRYQzi0gUxk9Gt6VZMNjSE9ejlj5F3+eGeXKiwaULFGrmVYYNlhHt7gWuvKzAYv6Ai8kpw/
Dfq3TgTd451iiNJgE4mGBgvbIzU7JZnRvwI0g/yKi9hRiKB6zTVAlyAjW6UX6dfQG8UZVIJ1OT+1
LQhLgEXybUEg4m7TwgLzjCgH28jkAhaIsi/yb2rn1dL28pc4ywXolwBsWsdNhSuZxYODmE2vsj7E
tGGhQtjKWFea7vUEICtjuooT8LMBpXDZJC/4ARVOWQLR0ju7HuO+0PVSgrvJe5pmU0Bls/sDUljO
zaEs7TDRrw/ilJQm7GiHfgUizngVAYCQP1PkWCAUP+Xdi4AdAUeM/hollGRu/VjTw9DPgF0eXP8+
fk1X4UG7jU9goV3F9/GTKInjxVr6SMGwNJJGaO+wN39foBKKJuhJA8rhW77BNXzbNBDYpLTjIiol
jid+MUbPwuKJCSmvAAC1Nj/Z5o5MslPqsqNEncAzRFaYExVHM5CgpMlPkfba9u91ODpxIdw4kRXm
VHV6ZupWig9VTOhRuu1u8Cq3fcuvymmdGh+d3mgV34iYpjnhAm1Xm8Ko0MA+e4EZviL5UAYFhCLz
Uu3JsgTPrfNUELjypQHG3zUo/Y2pNCGMu1lGn81rUNFDBfUV04xAiqkOHWRvRcqGZ8muKWuI4oAu
IqnXzjq+cmJndRFWGdTuTSerruzgNRpeMjzTL0cNzvZ9scN8NcvK1aGLkuyk+Sn0VE/1dLps4By4
RFdiaAa2EdSsZzpWOaZ+NIiq4gOBoEJ1FXBzx7nTb5tVA9CUm24xtHWXusVaYFc+z3C/2KW1ssXZ
qnN6iVmohfWb7llbRXsDGN7eUdYgeREipM7Kw3SRaBEic6dgHvZtMpvW5EcFFBQn4GlAYAOdXEAU
weCHUfbUU0UYnrM634c5inBAkDonebaSIFC1EOhB80GyIA8G7Nlaeo7q1XCtPZXChJfrJIBh/s8c
4ySVHE5aqULvhJB93L4FkaAVwnV2gBR1PBAU8Mkwn0qWOmWUEmCDMy1zJTnzkgTToMourtrNZa/g
BClINX9aYqL70JaYHmwgGihJRz/xZOW5ELUm+CaA4QFwHAUvtuGiZmGQhz2qokN3rUa35byu6ofL
q+Dv16cJJs9T/CgJoD+anfCfx0Drvdqff9TR9IoRMVGAoPcr81DEjn3aYr4NAMBTP+nYsQlxvTIq
Z4iftOrBmiGu3gn8mrt1oE5Atmxg3pIwfjYpZd0NBQDOivY8ym++nziKIUIi0U98tqCFESahaE1Q
QegphHWsG9t22gwMtiAku21eSbM2MCme5Q75dvl7idbFXCEYXUDZ2oZJuZlvOiPdBVl+J/mmAFPM
y5VQ5frcP+adGE1Z6pc6/KJZK9/Hlb2JH7TSa1amp6zjNSCwrZBWnBuJPk2yTIpxrKdyA5jxye4w
w90/Ij9Ds93f9KljPv9Bs50bihb2GNcfgogUkVpCSuq7sactFTArvwEv6Wr7cEuplquXy9+Oe9YW
Bhn/V+3RamcFkT1IwQiMW3jGkEbzkAaiCQJeooGvh9l03JEo4rEvq7SV9SgIRlzFD0rqWtB8LFwI
L3VO5AFXvOsOYsXM/4/HfNpkVmfYUi+ZzZRRyeh+RQc8MxdMCc/0UUzTeVGH6py1BDcX5rrAy4d0
7ZzFv7bTKp/8nrZwrD20zr0IgnErCILkrvatB6O5DkZze5eFTg7pZsxmCVEpvMMIvB5GGSwkJGfs
jiRpZIitIOOJ0g+cP35AuuptbDYV7hhWae3alVM+iZbOTYSQa2GkAbUvBDj6wxYJiYmwF880als3
5c7cFhhs7V7V0mk28ibd0gJEvdFfW1FRjL9eCwrVYOMHmRZz5cWBP8aGhBM6JuromcVYro1YnzZK
oqfe5bPCdWENii9Q48akis6OUEyx3XRNgMti3EiHESD1dDNu0RG81vfVpnRtYe/6vMVK/enTIluC
7uTJriwrxG37MeKQOlIGWaXkJnId4CkCoBQDN/dE5Du8KITqBGh3UOo/p5ky/BbaKDlUMef2QZX2
RnJ/eSN5QWf595mL0GxDa65bKEX21s7qDkr5Eme3afl02QqnYoC9+1wFcxPK44TKlQkrMeRdaAoZ
QE+j9USoTk4t5IsZ5vZTauKHZgkzuvY+gp5bm0LHt3+RIVyp01WkC8t8vGR8uS7mGiQN6cqZ7l5+
rWxKeKC8o9IasROvRY5At4hNJoBqRmsflYJz9q9AbYAjQOqKR2/ktq3vjGBzC3RHtx/GSFAY45+u
hTHqlYsAMqeJEdYy6s6DS+7rHeV6Nl6d6No6zOsUohqzaH6Id7kvV8dErCBGez+RFPs4bqCxRVHb
iQsGGgzRomIqrvVwHWWxPsbrKfWYUrZ4Bqhx+4oHgetbOFtS5CVV+hN8k7dSWe8uHwHhnjJnYDKy
KMyjCs55ABsGFT3OHOuROAAxUFbVyRneNNEowXm/jgYtg8qLoVgLojDmQ05qM8dqjZyiWYONz/ek
F8DbyK5dp7fRKx6OeB7jHkShOHYTUVmaG7oWtplvCq7wsoxq5Nhhch1kz/aYOn+1pZ+rYz7j3EI+
EoUtGfPWuuXFBAm2cuWvwpcI+MQeZGgUqPvvIVPMnjIfsmo1P+tb3K6jPUD2q5mnK5L3NSi8DP/Z
rONmndktgKiJH70TSdGcualNd1TGXORSvAfG8usy8W6cWp/kUUS/bpy5Zo/0Ytz6G/JdA5TRaT3x
QC/3ukDF+YMkGGBNJuDpfqW2cYPraAz7+y7yVz7B3H4pbwo5FJTDuO6DuSEV/JUE1VjGVK9BQguJ
BGZQtWuSvPnKm8B7uLv3aYAFaJWJlMdyBAPBs/pRyIa+w516mD64cOyViOeEmx0tzDHviVb3G83w
QShUJuGBJKYrD1DlGEUYGG6ijQQMM61g9z7nsautNks6MuMJ6CW3yVUFQF/wBH5eyOs8FytpJ4s4
7rk+gc4DcGeydk46RSpQFo0BDLYNBvPlTdO+DsVBzN3MvSOA4IFuq04xyUx62RS1rg+GaoM7Qn7/
fUVonrY3Nh/ad6u/8Y6FNSZyRoPaQf0Rzz/7AX15iJ/7j5Rt6h2aTx91WFVYRhStj4mXhWpmUl5/
rK9fSd/LTeZRQlHfmR7EYGueN2JelxggRYMuEivSNSdtaE/jhI8W3KnWs0Werfb98haKTND1LpII
U5Oq3IpggpTQ5TJujRZUmLZIFpRvxaKTchp8g30IYI5OSUuzAVFKr9zUprYOjXpDxvFvijmEAF+J
IWrojLF117BvorSfNPtIaZ4oakICLtffUuYSQFBWpsged10Le2xsDxOQk+nzBP6x+G6OnAgnOVyl
JlgGFdd8zlY/m1YsmsJLaJerZIJuOMqj2URYZQfpO+iDuhAAw9xGDPS2iH2JF98Xptj+f97WSA5A
mXA0oBQERKyiiUixeV14aND9883YLnUcdm0DKmKkXClq5ZVXv+TTSvOGFVIe9EUduXYvu7wqWhTj
83k4VWFdoP4W+N3a9h+TeQttM017z+bHJGkcC9WqtB9XZW1sYuD9wcTm6r21CqD2rvyMx+0AHPag
FK4d1U6FMQ9DxQiC6Tu9sDfNvSiWu8PE02hSDAlUIfgAqBIk2+yeFoFUDcwxFmaqSk8l3uXdEX4P
Jqb6VtrGRUlTYKdba5h79nfmDYy5YEVficaPRZ+CHrBF+JkHuUz9HgcotQ+5+iYLBTd5jwhCIfPQ
ZtA1oH2+Ghhaf5DtAavJpt2cfetG0+3VJ1u6GUjmql3k1k3sqXLnkjpcDyAEsux5O9U3Wtk5dQSu
sWZyoT4j2GR+3Pj8VUxOLNdlALADGFdCq/OMpN8OIR4XqghMzzUDmldiAVp5TofVjfVU1T4Wn3ae
1Rwb7b2b3/7GXTALZxFU6c/plJJY7g25xRc0boa14VqGi3mSDepJ6+xPxqu4DvNpjm2ntPoYSHYJ
c3IZOFPwrVS+X14QL1ECqPB/62E5k4ifJVKrSvMxsh4C7QiKBddY+ZmI/1DlJbZLO0wQiu1MCaEG
Zx9LgDShb78r67Vxau5BqOK1L/HBWrWQiSo29dEi7ngzH03i/EHFl3uXLJbLxBcFk4bKHGM/Q4zN
gGgySBycCwWgq3Ttx0JeDt5xBP4WKYAKBAfy36/H0S/8XK5jeT5W6UOXXE1U0ml8lSsMS8eqg0Lk
6vLX5J0AHahidHZNQLzYy6VNpb4pzXY6KnhtVRiwnUvi9smPy1Y+vI6t++DBSfCEx7rOpsVmy69m
pexoHoBRTZr2Gtfts3Ij/RUABtR2n6aY0DHIcTWhWzYftUN4p0KsR3KN69ntrinvb7ARJry8HVza
Yx7Sdmn0BkmwNDDuHNLe7ahGW7ixMIsN4o1iRd5GBFFhj5nnKKBNAnk6pEvOx+GyqTTywu/m4yRL
2mrM+9mRhwwTqmqY246maeZ2GKJ43ecSArfgc/LO5sI4G2QmHdPSZlEpR7RBplOyhrxhuzUcCjOy
NpBFqoTk0dx7HlzxKp0pg4oKi2vKtSnwrdqcjiDc2IHkKLLdal959lrzfNDwRa56JRyM5S7zAyNu
Gsb5PFLah3U7ExwO1StO2jUkYlb+1j8A0QxewUEsAswLrYBaAgD32x6TWTR478pDqM5H+b6+Dm7p
wEl0P5uOBgb+PX1DYUroIX4KGlfwPWlCfHY8F4aZqKPEiZ/3mgJCwzK0niZFnl7HOalumpCkm1ob
jWBVGnPkaYmaHY3Rzh71zA7CXaQ0pttESvEztbTEyWVi7m0lir/1nYTp5RJTopBiHON01SSjdRL8
anoDnP9qCJvhMW3bZw3ARJeNDEO4CM27+JHOK/RO60DJr6YEDyvRwCvvYjWhkUFVrExw0DDnPFUC
jLsOuAhARHU/yCjM96EmSBZENuihX2R7TRRDtps+l0z/RvMLB/Aw5/Kmcb/0YhXM00gJUdqLakM5
Wn3ZbDTSVpsORWs3HIxbP6hv2rrdkDbaa00sutHpBp19rk/TLBd1YcrSaPjTfFTK1yh6JlPv6PLe
l68RsQQBiruPYBgxZVphAdfp131M9AF1WgwTHgvtNRl2k/xyeRe5MZ9gSNEAPSZmTpkqWAaOw15X
e2TlubRTie+QrHHVWmCFh60EG8unGSYFmstmtNEBlsH6CbbWu8aLoBwUbvN7MXWjaEXMjtVBZ9Rz
qM/HrN2Y8Y1traRQBLfgntfFcpjwJs+RigES3MwNRihywMmt1XRAIQAIM+NWElnjBtOFNSamWUNS
y8rY4I66NkBPNQJ4+y1AgBjd9La8VaHwIRYB4L4Nl1+MST7IoGv5+DsZGEFkCt5GtAlbSJpo4Pwy
d3/jhRYlOKTieixoulCGYAY4QDmW/smwrjN/P4hGlvhu8Y8Jm4IGFwEp6yffsntsom3le79W9pWl
7ac+F7wpVL5rfNphDlTuQ/l5JjhQWueYOxnjqvEdyjYOuuGyS352m/JZucW8OvRGwaQzbJWHKXCa
QBAcuavFDDl4FDEQcAZ1KNOJRGWpysc6tyCkpv8wTH9d+JVw0JkbhXUK30Mr3jiDNkB5o4o67eNg
q6GbUOiRflXdtFfqY3bd7JqD5ip7BVjPdC/diRAd3Di8MM74aN5AMzmTQcqcTIBuVXdBpbu27rt+
8miWIsATf0s/V0p/zMKBiFpGGtUlPxrShLwQ5fvmvbCbzeWTwG1L4v2CaAkcHBBBzGFvilzTK6NA
Er4P0SnYDp7yhl6SC86sEDQff3TWuUtb2GT2UcNHzPuopIk/upLJtzF05hfK9wQyOvI9bT7khIM3
JAqCxfKepMvFMnuKkXVMR6iBffxO608AIri/6LVQeyKmA+4KwUVH1cGAz2Tnfwyz6PMphCEpfjL8
xC2DzZzPguXQbTpLCxZGmFthaq2464xJxV1dXndJelR0lDb97CDV2V+5ycIW4yZmOE/xGPl4ht4Y
XjVCckqBOEweu6D3CLf2rwTkrL3oCHAP+8Io4yexGtm9HWEXiUcV+ew11amoPeFrhRtDF3YYt8Dd
YxRaATtDU6x1HQIEdj68dkGx7kjcudKcbCEQedsW5LsvtY+63n1vZGUtcE7um4lm4wB2A9/N9lar
uSuMAaQKx3ZFJ0HTlSHh0iWO4gIhd4AU8E+BQf6y/zHIvkVBW2drEcaEjtrD5NLRTMCh3fKdkheJ
ydH5J+LTGHNPqWqI2hf0UI9Eq7adX2wHa3jOxyH6qxfZ5zZ+JBqLuCnHUhEpgzUdKdaowl2Htoly
nW4Q1KDd0q9z3WkhuKA6HWAfptOL5ilEC2XywTE1pigKsdC+PLTKk9Xvw9ETfDnqkOzJB5QSCHZM
4aHZyzisKidKG4V40hv3wTeqjY7Ov78KvGFDYfnh7QRQJWrO4nc273mwNMw8s/zEVAejg2HK39/d
pqt4Y2mO7YI2ElCd8Sk6yCKQlcgk8+5K6ykLJEOyjmX+qneRY1t/02pbLIoFAkxxLk+NYdNFAS06
u2Ar2pAVyD7gJMlKewfl9d/FHJS1QckEUT1gHJiAGkeYRZgLGK2/l9d0kKPftk4OWfM1PX0i4QVe
JF1aYyKpHaR2P88arSK2O2UbwVOMTbIRXXvcLH5ph3HMoAhDkJkgm6CHr78rcPZ6d3abR7IdHNGi
FNGqGG8sopEMpow9bFcSAPaFU9ySveRMN6MMeXhHPvTrsHF08DQNrWNQohjRgvnO+fkVGecsQimV
a5Kg7tSTfZM1W6lNIsE1z33MLjaVRb4P4ILV/A4nwL+ZIHA3bvNttYPmIvxEhNnilpuXtpgwrYXq
1GXAuR7tB3ojSLctxCuyu1Z8AHjX3dISvZ0WcTpJDSufECxRIpw3lNIh3PTOfN+t/qyhzv1SdFIW
c6s2Vfv5ak6uE0wEmbhdi/xh9F/kVDBRwk2kEY7/Z4D9SrbfKFmSGRaOWH9NRZOm4aP2aECvGIoD
brsRIYo+iiVn18DCJPOxujyOSUZN9ptga0BG5SVap4/mJsZlF7/L0GmP7lo3ve9esgf5CgrngpSF
i7HHIPDHLAFIAtnK3jz2pMl8hJVuDyIEd7xWfNxE0N4tXGtl3gQEcgExLluMpXvhr3Atwo3y7tql
fSYA2HkSDKmMj5oOFUge3y3ys5iF7LT0r5xt82KVjOsQMKo0caDT50rxnDXglwzdHDxwtCLib60f
kKBz+1uM37md6MXCXyAIEakknHqGeVKVtqtL0EEf9fw1a45DddNl95eTCZEJenAW59BWemLkGJw8
gnUIlbhirWb1rpokwS0rMkP/fWEmHQsyFrGkHWUjXU2q/CsPgHy1SCWADfKvIDxngRjEHOjZmO7Q
BcBnJg2+1n23LkHMlHkdeoDrcV1s8idRbZvbXbEW5hgXHOJRCvJ+pDfreJ2ZQEoHxxqwIHCh3RfS
KtqIQjTv1bc0yHjj0FoTZqxL5VihgrsyMttybVB0Kt0PJTGeL/sGN8/8XJzBFLHKSpIsvegRNFHw
6MmTBuEY7YpMd7r/7bIlbnheWGJCWVBrQyDJ+Gqx9SPSf3b95vLf545vLLbNYK6bGcrW9ZjQpaxV
/866sTyyDtaSK/2qvufGFYpjoFcUfSvRqpi3QO+rw6BkHXxRJVel3F9NzbD9jwtjzm9ST8XYazhY
2bQ2PPN7iOJfcmOuMROsHsrneW1c/WW5drmdzHHGXrb6HGI75XGd7ygert2C5zDEpBMEk/+AkY8b
PxYOwmSwqpJ3IfnYSld2yzvbcqJ94o1gqqSITG2tYF70RThJRb3iLPQvrDL5bJLFku3X+IDE607m
FWXH7KGe1z3SypgomeSnEAtrTCwxzLoy+w7WysIh+/k62UsuoBvQjNX2mtsdxDBQQTA5Q09W1gyM
3Ix0b1CuSzNwwop4RTt6HcApAkcVHAZ2gGoOJClIdRqY98mtFuFhHm+oxGP+rAPE+0eMwtzPB7EL
qEraQAKyKNc2qDHUPtrWUVGcBpdB543bKnflH79zTFFCxv+AC3tMkAGafKwCFTkt8ULfkdf0Vace
QFSuQVAv23Rv8vY/22RiTDP3CQlDZCfBc7+S1xhOe5kBtJlLvLtoKQdZ17+XLwFsA1IO/+wrE3PA
2Gc2XY91yvch8s1sDzbOdZxC1UvHvE5+IzyH3ItoYZAJN5k8D7lffWxsu6uHzXTj7yYNdIvzu++0
rvpSgqZZ2uYJ1C2dv/Fb9MqB3VeIfYbzs8sql/wZWTblhaFsX+ObeWus6GoDtwkhIC0iJuInFQuT
TLBLcnWEL5n0xadsyHrcUnMzQDH0LStuYfJzJrRuqLilQc6EC41MAqVlQn3oRHm3lRdjBR7efXVt
bEpQFol2lPv0+zTHFh7nhkCOu8GOYnp8k6+Uq/AgrU2IL6DG6gWrSNQ/594dC3tMchFHQWUYE5Zn
+6ci1pwMChYqOV72E/5jaGGFOfwlSrpGMmBVMaA97oSTqNuOvgGkaVVvVfB/2V4LzDiqITvrLVyL
8K4K95mysM8EgsmY+6GMEOyIl95lDrmBlAbombIb/yd9Vk8rY0u1IKetIpjeE20vEw2sKDIqOcL2
tv4JknVOmT1UgfAYcpwGlB02CAuhTEJnBb8+ICTSaJM6YybReurWzan5IKczE7zByAYpjiesLtHv
xdz9Xwwyy2pTP84Ba0mhSxz3TnOrbOttuy9BPzUCfSei+uNsImAXqvGh1QH2GsZHk6EdpND2QXY1
W9mmLgdjNRk6JuUlORU1+LkrW9hiPDXQlEpq+4+5MSqcNm+V2LVP2U5GEmxDVUMEi+fFly+LY75d
Nc+GZIb4dvTAE1yLMdmpmEKkrPBNtBEeeF62T8CJgkENQEyoJuNXZ8myWmpAvpGfksmxMHRf7zBC
YW+ym/mbBMwtyk0QhATvwB9U0Lh+ujDNxG51SoIqz82cjpWFQIRjiAI/4Mq4rtBJqh15pV79a4k/
ysCng/ZIg7An+u+M78xqHVSjCd/R9bFfT3nRb9F/B7ZG1UR0c7wCIdjwCcZqVENWzxrwaa346OPA
FrCEEJptt+O+2cVOtBLR/30Uj9jzB5QyRdeq6Pez/TCFJEFp6xVEPYDK/KGi5BKvzMwZfXekdwXZ
0OlOAoWPN3ulPV4O5py8GARL/9hmb6hRLZSiJ7BtQHYimj29wsMmyZ1GOV02xPVUkG/BFgC+5lkJ
rZzqqshAe4NR67nDrdGgcmh/G0oANozvPjrh4bp7U3aXrfKCDcaBVZwO3VTPiLJ9v+zDAFzZp0S5
mepjUT/axdNlE9wzv7DBkmSHqZ/O0zhDjK2Drma+Kd+ywcFwxMragIECCkjOfzTInAKpDVGMsTTs
5N480I6KsRv32U5DF0fcUOHuIDg3AaqFqOaZWqkWkXHCbG98GvWfJrpSYbolw99U/gm47P6xwgRq
pQiLKB/wnVrQwRE8sqOn/GraQH9lO4lqFaIVMTFalppMVeYuP40yOs6B5aSqlwai6hy9NNlDTb2c
KpFguIgtwxuKhInxBIyYJlSIAVSKkNyqr+YxeFRcaNJ7w1akE0rrYRcssnX5eWzVOjPU+BQZjVsm
36r+tWoO8oRW97Ari6s+Ec6l86LHYpE644nanMYQ5ZpB/PLcmasAsPardFO+RG7YbEYdJ1tzkcg/
QftYRMHCe4FiIAHsPsDvqZjGZaqDaWVGnTFAkasHHMzGwRt3GAp/k1xQLivQDz0Vm5I46rfLZ4/z
VSk3HLAzVHvxrLlCMDQ4KhLoYEm98YfHUUR+wfFNYJUN0C5i9BwjF/TfF8XjWJ503wdAEAo2jauD
1QPB21HzQRRCeOsA9BUvKxvad5DB+2ons+yinmXYIV52iyQB4/QDNJzxxWgPoziA2EpUF+fFSbwt
P23S37RYWznmRmkmoLkdXKSZlBii3eoJJgIourO7Eknm8N6WIMIH1SMhlO6RnVspSATO2AHsmQ10
Vfcllb7zV/Iuw1hpeFW74b3w8U6jFHMCqSL2B08wbgT2IieznvukpTyujgw57ub/SPuS5sZ1pctf
xAjOw5aDZtmyLY8bhst2EQRBAuAAkvj1fVQv+rsuXbXV/XpxV3XDEMBEIoeT58SYSV96WbDkqbiq
BXYhC/q+2PnL7VmFWXUjjnMGssMe927wFEIzt54+rSkZmivV10sG821rf1q33z6eP4s2kCWYxnsC
Qcs7o/z4+WJd283ZA8BMkY9NB6fc1gAA2o9msFXktokeMHDoVNe8x6VrBj6Jk0iUb1rQz/zbFLty
VLrux/q9klVcyptqiGKl0p+3dMlFocrwzyqnPX87M1xhrxIeOEnGpAuTKZ3W1R1JOxpDEStt7+sU
zfqrbZqLNvht0TO/WJRSUBFhUXdZ3EPma2/cMFxrwAMwSnh19vTKQf4pFXzfYmkpYhMcpMHH9eCx
GzIJTPaM5uLns7zw0IBs6yTOdkICOf9C05eWw6YIgrcahSLzoxEhSOLbmE3DtY92Iav5a6UzQ3Tb
cQBoDQJDoB0NMYeGiGeMaRoVcZAQTKZHSSfi62pY1zZ45pAHWZoKLJsg6glA0j5O0R1ksndtY9+b
Tn2ljPHnsv7LT307zXNP3ERS9QI8rhDFVekJcZh/FjyGZ4TKhLr62Fw0yW/LnT1qeQ+dL8OXJ8ff
rCeQ1RYb6x6F/kwkbHlt2v7iM4OXGXAjyEv+mxaEu300OiWc8AnkBGbhRe7E5Jnv/oj99rF3/Nky
L3HQgVTYhnxGhDGSfwUiXWMaRc5BK4xbDq602H+H3jSa9J8sBhtvDrRYjiKYR+Nr8d4lk/FRIkL0
AxQlpvX+di8zrz23G1nzbrRhgoglcQ2MERDo6v03pfc/aPcTE4Njmeco32qw7JqOYISmKPTvoDi5
Xtegk70bjYVCftqDeb+Zrlz5i+836I0dTM9AJhFe+u/9NToqgZ4Gy3GbFvdOikG+++FVgZXyD1XW
Q3vNTi+d5/f1zm7+3EvqQDwclLmDnbTOez0Vidvt5VU2tcsLAQx3orqzQCD498Z8Vbd26cJpDpCc
UEsmUToxNlNzJeM+3eLzWw7j+N/LnA9m2L1QvFfwZFaxrIQRh+FVCOrpE/y0xNknohYRomdYotn1
6z+Dz+wXeT8B7oZn52ph9NSE/9dqDiz+RJT0b71wOhZ1bbRYja7LVbdH9Lj8w4lzVRXt4skhasSl
AmLRj85u1kRRFrFHXOkon1LDlFnPfv3sNS6aAERwwK9y4iU9L4ICSF+aNpQl3ivnNaRBHJKDb/xq
oin+eZ3Ll+jbQmdGLas5L+YQtsZb8Eca6EUWWZUYLGuehnWVNgm/VnO99IAi6/2frZ29ZI0Zlmwg
4FxVi/JeoCvQWMn4WhwxW72gPqRNrwX6F78WOjphcKqY43P9fZ2iQMADUyShHcrx6ij+n0WSThRT
//z983Zubbeii2rQoAEBGfvQY1YahZ7+tS1F+t98rQj8kQCaAbt3HpcO/ZR3E9RP0NkoVvUGjf99
udT30CRHisTN2L4Gu7pUlYP8+T8rnsWopYGKpH+it0DPz4tPA8weTbiH5j9qPcAD35Vp9wsymSr5
L7YamjZyXIzkQOHrzEzy3iFOzUHAMyIytsE6bIG+NQQnC1/z1Hy+xph5MSyIHOSDEDY46VCc3WlM
M4FfoK1PGW9/qhQ8j0AtotV4opP3g/jak3kyunNfBbGLEIdroYd8Pm0009YCETAoy9m6X8vlf3yV
uA4uvRSAf1/n5Gi+BeAF9bzKlDD+MXEijIASnKRMTDeFLtrsgHvXAedv0cS+mf38Aa8tfHaepSq0
XXeg6QzEtAkpT6CIu43oNTXA/8N3++cgzwxUdL5Be9qeOir9bjpWmUETsT0JK6plLVL//v9vW2fO
RI+Yr1cz0idnklttkeXU1bvRE+ufl7kYgn/7bufZu2O0kmgH9oHmCQou987KpvH4YrH4FKdeBdwg
UPvZIM8TeAiVC0gcKmRQIkpBUB3bMkwnz91L4qaRCOJCiLRwjk6AGvbkl3E7WqmyGUnMQWaVke97
kECizBLLttoUYPwxQ4C0ubcQY3hsZpkpn4AkkmQODDH0+8U0Bilx7RddHGjjvnr9kUzh/ew2cQ/x
29qwNl0zpaHyso4bcQDKgoG0CZ7+JyvvYqqeoZ29Ui0Ui3S0HJo36EImYp63RVlAk6RZFb58YU6D
kbP7CH29fJRb0BMYvbcfwhF4QWsxsDJxiFi1wPtY7RSzWabQX1q2IG2P7JdWILIs3YUHvx6YT7Su
Fi0YqCTKidLf9jNZCUNUIM8iCa91whvARnsSExqBvQrKF5WHvwSld9HEhVGs5ml6H3rQa6h+SEhx
7Gr92DTgGidbPwR/pjho/B6hm1QQL5bmg5fvuiJMhlPfwGKZzq0E4z5bToJ0Ds2YzCqpgMK1FU+C
ArJDjbz10C+RdniY9ZehVFKIcDGG/tLLv2xSx20O9gkJJrNTRCm0GRtVsAjmJ9qhrjfJ/dg9lZWz
JgPfdQ7+laqVNJs4YDoWDjY5IxAZ3c3sSIy0vijbj3NPZpGm6HRXierppjTkkzf4aeH/ZngoyqnJ
uk7F5Uwzr7cTZ0A9pRjr3TBNiYgMnDh98cfqqaytzBZ+PPQ8kWablgwcOXWeWbyJa3OAq+qSicwZ
9X2IaHsbI8x/cbO+k4F+QI8TBDdFaigZez5LCvuZmcW7qo3EAveNNMVbOABbb7VpwAFW6SBLH+oU
MPi937wYXQfGV5CejweqBawfcUhrx/PYoj58A5prGdseF3HePfTyFIzvLAMo2k6tdTMuAHJCgaiv
tn6OcXevS4xgTsjgpgPmrnLBlsAixEPZp632VrXG3M4nrUJQ3RaQnAVTKgHjy1ilyq8TYvcbObC1
OTZZUfIl7Q8W3fTyfvCHfe+B/0KsKci0RsvI6hDsafhXStiB58Ut2J7vyg5kmhBXru+B1VujBolT
YW+T+4w/mgm0nCqb/7YdnuXVkFS4txpPQDUf69HIEAHecvwmQ7wQZAK1oZLS0Gu/+R00TVzSIBH0
zR+qGLlJVnfl1myheDkAWm/TVTR798wtN+DSyLz8w6gl5oDXucVWMmRLAEHSLjdj6YWxaaxCX23y
8Ktm7jJo21+eVWXcuhvV746iuUiC2NXdXRTWKS+juMLdL+gYi2COMaBedV1sjOqxa557ZiXguYC6
TLuIDBxGr9MhAPCKd/YSyg9LGXjwXnVaT2Eclv1qbIFFGXTcNHcI0RIytTGxqqSeoXdRAM5LY9Dk
PxDvdWj0svNWcy1XPvOySPlI2xWYo6YbZpOYhzsLdlZU0D+njx0VsUebVBXW3vR43KHe1JRDXLE+
BqnOEho1qW/9QiF2P7SbUJRJlwM/7EeZa8utCqK0BcWyc5idjAXlKlCYIQ2qTOB299VBNyqJQpkK
++j0Ie57dy+r5sFy125bJj4wXjJolqHR3xr4HZYeYzs3E9VNbwaMwZ7q5MT9xLop7lWzqMSri3rO
UJjJGGzmcdrYHLwwZpOZZpMSoWKnEfEQvEzjJzcEcJ2qvzeE9YFc9E6oIAnq4r3ScuuVaFwK+aod
fJ2iyJywXzR5f6ejfGV0YNAyICRooUXco1Vnb+x6WEvx1LpkAaBCbNY6defPwS+ODRSeQciWzUOe
NSeWGJD+OCqPiX2onXFh1lYKTpFEWjfEVwfSskSQKhYgBuQuS4VjZeOoY9ZufM3ivA+3Dp5jf4i1
CZ5l+74BnSB1tqNnQHzZSczJiBu5sYNpHfn+IcqHheLtozaaXajKGLr2UTiknrtS+O0unNaAR64j
3rrAB83VUbHhNmTNMhC/Rz5+tPPRMuYdjQY0Bx/rmW4EkfGkMAjcJ2ERxNo42C5PlHNQKJmFuUiD
Lty2FtuxqF78WQRDIobjoMdI4OTDVKgZCPYug1rYNiIHXttxk58uJSio+i7mudq0AgRRBJuuyDbk
POFOiUe4XdEKEtkgcvRMBgZ+th36p7D7PTQfQQGrMF9IRw+YZ0pY6cYowW79sc5M7mQmKTOoe2+j
BmTqbJyWXRtuQ7tdBIXzMs1+Vg1t6tAIEcAUG6DzI/1jbXtxULvxWDC8O4eg8xdOKdNoqI+mO62U
gQYb+KQ8TVdQLswUOCedqM2YDu9AwboWI4coSw88D3osol/IXMcR+E8EexqhQwQ1hVR4JB6gbtKU
9qKe8risMDdjVSlU1dIGAy7D9FFYPCt8CD5XfGFSCs9vljfEhreGnP22dYe9x82D2YK8U4qF7PTS
ZMHv3vJXTOUb6QXLVpqLwPZvwLK7bkQA5kX4dEH8RLV5GjlkkcNl8y58jAg5MjqvhnAak2IYjlFJ
n2puPhQGP9DASSoCHbRWx4Mp4ZVMqCEoqFzWxgFzeS8yHBa1lduxFPYDpkZvTRMd/0EbE2gQxxsw
OGR9q3He1dGgcCG0NdrUnOxH3dVy0Q3zqtRz4pg8hdbxV2BZn6C4une8/ElOctUH1cuY+/dTVVVx
q8ZTmOYuo4Zuahrs6yJYaU0+xsp/U9zfOoO9DiKSuRWXkFFzf2lneKM9+r50CDZhGdzUBvyAraHU
LHvQsQO7W1tOLLs+GwXdFE2f0XHeMQO3wqQ7qc3MKiEcEnRWUmMyPoag1efQ6yfcqIVbiczWfkp7
aHT3dB3IYFN3KJjVA0uactq2I2bdoI1R+LgfPMzqii495j8RSyzhu78mG/9P0e3MEVpvcxGKVHr8
4E1hYuLkHQ+yQaKq/NgMxrQErRL2DiRVKR6cYXqvwBc6+NVBNhymGgINOzFLxyCehtDLMIOkvDgY
GmbZdNkcuXu0QXlM/N+eMmgcNGYMXdZ7u0Jj2ipxsTHJfAzdckVk9WEra5kb1bYsVFoE0f08QR4R
vGmLIlc3hHZ3ZOQb2ysWeAq2Eq3usuRfQdc9F2EUG7mdjh3UA8Zup6s6EaBBtDW4tifoD0/gCsFw
EJz/yJM8H5e+gPUb3RZHlpXKfbUMa2fDoHVZgh5izsoGcguMZw6XqQQ1xmCKXUjpSrrdprK9jzYf
7irVPsPFfs6jeJ0ZhtM6d6/D4kb59JjPpEmGtp2SqhzWRWQs5sp5gPLt1rCazJflKyYFbwHvyFCl
R5BchSA3sFYhxUsMz+bUxSJX3acpjJvZtzaa29vC8xZVD+tRHc1kXaZT5KBOSpdEi0XR9Td27c4J
xnARISO4rkJn1VJYSRht0HcD4M/b5HO3DmgJ78SOXo8Xj1urwdYQinEmELhM7VbO9qPrs8eiJXd+
Pn123XDsI/BLzOEA9vfZ23W4ByDcWsGYf0uUpRtWLOZ+vGG827WznZpWs2E9j2JwV6Q1fkReO0sr
pCsWVSkGTTdBiEJiH2az0TzQxgLvTwulJWNe+XaxmHqxAKspIh02vkWFuS6mYkNavPHNDAp+lUqd
Z31lY+QdL3BBlr2NYQ0fBGc6J6uO18e+9O4YYcnk2IdJG6ln4Y6NXmK442Nnl5nF8sfO9X7Vc/cE
Nsdk1uTJBkcd4XUaSisLI+MBn2In8w5UFzkEQSF05RYAS/YFSlDDVMYBhpBTSY3nwuk+VVsaaeVV
+6qDymYZrXNMLKZC9mlTjIA/gUuZmAvq5EceqjwZp86OvTr8QtM1c/BJQ44hoTEicWWBqaSF9pOH
AHbU9HdO+Co3ya3kILBCdgVr30+1vWBTv+l9cttDoMMty6OTawv1MbYhAiRhyttYhsgc7DUefaK3
w0BTx6qQKFj5IWj6PVV67aocDAylz+JSWEOMkH9bCZ6ZDtvOevrI9YSx5snq407RdT3LnQbfLJIU
fGBwAUFZAgxoectf66r6ML0pwXDjxs6LI52rrdHjrcZIQknZUx9E26YaNgpYn4YOr+OEalpt1Gnb
w/foOn92w/E1zM0ld5Htyh7xe9jduLJe8wKwWLzY7aAyztzE02KLAvFjYZcgsgvuFKjw8Dr1d9Qo
917FV5qxtTL6Hn8/WhFuYUQ7LH97eZiBKHxT5PaNYAp0DY3aRDYYDXJmHzs6l7Elh+Xgio3v5RtS
5vBvKiDIOCD0ILy1kXuflSQ3Wg4rYfHd0FdOktMpNitgBesI31kdMZKxnQzzBviOt0D4y862H+ou
SI1GLPsI36901oWnCpweTfG2LYvW2I35lDEudm4uH+vaHpCV5b+UDYmXKr/p3HY34+Q8R/hZ2LWP
I1IDq4ESWTOkFeV+OjbllufWvYzUwiLO3QTgadhHj5iPJ/EYWImm82sxIoFWNEUEsWWFuYDaYiI9
hK7WbC4b7W1mbdzZebRgwZCatZMIk75LM1jMuv3qPL6H9vTKdduvaKzfKryUkCybT5krBBma48jl
W+CVmMB3+wetCLB+yPoCfzHhUpRNBXnKZkXDCQQZI5viWiuwwKMdnzNvGUSsT23NVj7p+qVlqYQZ
5JEaxW0UoRwxewdbqrXy+WqCy9d2kNpRf+z50MeQpNpN6oXJkMOLsyHJxbRvDf7osgGlzA60JiaM
iJS/qPJe2r56VTZZOzZuM7RjP10FDc2ep4Vsd50EaEtTsiRIOJXo4VKLEhMDITma9pxNYbEyBnVv
TOhmGmCoiZExZt3c3NnQL5VlftN2vECLh9wMU3MP/jGUNAykWG0033ZzlGoH4wBd4+2Jrm9VZGzo
VL17FRXJXM4IwopsHLy9MKY1iH52MwoWMRHmuqfBbyso4HTIp0GAfyWWHSsvh/C2R54qPT5KmxWJ
tFUGxqg8Diz11dC2TJmPsCFqm/sSOu6xXcpbbU0bZHdO1qlySuiQv7bzfFM0lMR2Cz3vqAlj3Qyo
VkLkOXGJ4SWuNt6sERUgy6ufqiDaAVKh4khBAGWU3puR12E8uuOuV+SR8XE7nzwxKfihHfovv2ge
GneOJz1Cpqgtj9o2H3uYuqf1vRMaIq7qGcQ31mjFistFw9kqGiKEYQ1+UWPuuXa+gql6Gwf4H+gz
f3ZCp2aoF2HfPXRts4SA53M10YOPgo3F6jntZrbRpoxia6SbgFoPbRs915F4pJ2diol8OHP+Ngce
6NERyY0+25sScaI3WFuHt/sJButRmpnzvDSJGTOvuYs4f5uUdzOO5N3j4U3Rl2ntCwex27BnU/c2
CHuHQeYO4isu5M/d2BHAtlesiUHBejtKwL+j97BoMyERQhoVkF0O7VVMFIW/o3Adstu6alwhXn6K
vOq1Q1KPne0t74QGtlfeyUNidnrRaramlrEH0DBjqIiGeLUiXv0qc9ouZqoPpk93nelmbcE3ASRT
zLa/AZ6NJ5M2l+Ap3Pi9sRE5npZxeEH4ldlqQkaYdzKu+/purKyH0WoAtOAmfp9rbnrtHCzS3UGA
/cXJwbMxyDQYwyKdLNSS7BJQoYjOAC5girbnEDU6FdaCsCWx4zb7JrR2ZuOu6zwEJ1wjA1jnuJsR
o4UehAeLACgtfDQpqm2uZx1jpu2jNYoHBPBIyhg9QB5hqTzUCnL/MeyCtVH6Gi9iBe1luTtJJsYD
pl1xRYzM68ghENUHyct9NxtfpS5+y7l6D0IchTE9EIpiTBi6B6vQ4NyeCiseK2epizwTkb3RfZmU
zP8wh/5lauw5HXm7MToTNU6O0A2Vi1b7CxkNh7bUSUv1r8CayxQU2/dNxBNvnJ5nyp6rGs+dxcUb
o2SOK0/soUW2mgr+ZhVeG5eQVkM7BnkNOrSjGSZybIpkFONxlOQj6skjQriP0Gy2bVvjvcbnnqcN
ZKK3s8NuA3/a9TMAxwPheHPGPUNaX0zhVxGRL1u2w6Gv/Tado3DfMqTWtA8+SBCsPO3fgv8YtT8O
qn+bibUMoBscFnJFpu42Z+VrqMyUsC4Nc3S7xiim1XTjFUYQe/MIxrTAh4ohr56CvpML6IahTqDt
fkFU78dNFIHaiPS4lD5eGAK/JXFtLHf+aC1PZYFWv4cw2JbdtOxdchdySyaur387U7MpRg/DtKc4
Z+6mldNVN2FY72k0b5s+FPs8gLhxSTh+ywwTDU1UdMaH1qAfIvcWTjDdz8YkkrrQSZPP99SfFjZC
HmuovVs9i83MMbLeC+nj2c2h3GTZT0ah02lEUVjMbh3nLs1GO9xrezyIsTpSEzaKynkTlMsorzdT
Gy59Eh1z6UQbWaEumINGzhLBSiJGtcxmZSNp0mG0VlGxhM5JUudRwizvvhaNjzJzz5eyc8DYra23
iteo5bjTR1hDdpaZUZ8IWUIUUrVfFAWWENFVM4UpGdgtqAsSX+bLsoHwR9OntcGrmBliJUe8Ogh9
hVmsESnd+4KuZoL6ed/xtQ7lp9eOd9Rybw07WocTu9MjXyth38+W9YLK7GuI2jitmpVQ9LNmk4hF
hKwQbpkkBQptDp3ue1HIdPSnJvbc3Fwr7cplqP0Xs7AeJ2G7K0IxuWfY7Nbu4SmhHjosHOHpB6an
pG7bdEA5aEkc9272+KbnAAi3RfhaR6i4GdZe8+md0fK1Jmw91+Q3Wq6boM8TRPdL2ZgofXpPpLZT
z5GJIWGpTtvfRvjZ0WA/w1EsUAN7qWyrTeDl/bS3KgCaUKrx23BGdda858OqM4aD5kCJNWamZ+tY
UPPBztHdGKQBivZhtFMLsUI8SHqYCnZjt2zbMhbG4G57CvMax6IEIkmn+qqH6HEgFCUClAOizi8T
s/SfijFYjmDRSHTe3agxWjqO3td2/pAT47luewzCm/NRaQeN6ugYKv9BDt0i9+HSaZg2w4QyXhUc
FchxUeOHN/SKeldN08arFPY1rSd5+p4zEFpFveW4Y9ZwR/1nY0K1IAwSRsxkgBMrtHcrQcbntjyx
XSvrI28Zoi5Ic5K1etqqSON12mvE65Hzxir+CnWw1GaP7VSuUWCENDWCJJYv/PBDmhp5LspTFWZN
1TAuZ08nFvIrv8GsD0dvOhgXYq4WlmGiIAl9WsWXRWdminuZi0ULkS8DtH26yVx6Jd0FbPhsZuOt
AI9DNDQPRcTvVBlklTUveojSDdX7MEyZAkI+dHCXgufZ7R8jijQ7x3CYrbcc8QMmIJCXNjEPSDpM
wIkOZuwU/SZg93UrEyivvgYDKGkceucHw47zISXNvU1Qc3T4dNBCbzUUxRUC/A7pFDpN6iH05FNE
UBWNGlgzWeaunZgodNbFr0F9Iq+PTAXH6TxXFv5i4G9aEwmrCcZ/VCNR2p7YhzEHL8Mo1948Izzq
Ep/e8/Er8jCgrLtM03oZ2pCHD4ZkktNCEDuV1QB3mEUuyaQbATLfoCBSgwsb9JOtmOOG9jA7dMyo
EQuxZeJZYkCiR005GO5l+K4RXGDGII4Q2Vk9Sebuw+TWVrU+Hl5Mew3mpmq8ddnfWR1fmugJNC1b
MNDQlYKjyvoejC8z2ZkAx5XMxXOr09B7mhEe1lDMA3nkRsAdN8g/guZ32d+GEVovtbs2q/aRte8B
e0FMiGyJJqEZpAMKn7xyE7NF6RdJKQwnMPQKNoBMzXhEiIsOpp0i5Uqhx7QQXnGcNJ5KjeIqKsVh
aybe0KN/QzNA+iGSc2fpfe6UCf6LS89BF8+JG6NZdR6yfJ9mPELUiQxCO8Vd7vxCFTybdZ+A2ixh
8o0HbdKpcSP6Cto3RjZ4n7z4tPG+Rrm9l42f+JORDC5GIoa302+mNXoCBHW6wPAWnffrFIE0BUTu
BUvMGe2F4jHAa+5VX33zVKLfYPsUNasq5vpZo2os2JoUoLc1jAiVXorunFoWjZEp9svhxwnBiQjU
xgU12TysmhJ/FGEwO3GSo+qXVEaR+bD7Hs9EZzpp7fUp1JJj15riquRIMdamC16NCNUN7d+waI57
gsDFBrUAUnIDp2ehkTSERgyXkJZFjeKSvxJg1vGRxysIAZfVuJwKmqBGvGP5MZyLdBz9pZ8PqeHi
ya1axJx2tfY746GAx599LC0gzlp5KSPeQo1m7JfFfqqsZTmjYL6rxXosyXqs+IR3n7z2uX03SAzX
mNXCGUHHZD1z+QFY/pJ7aP7iCnW4x1M73FgF5pf4tPTZC/d+BwSpEDmNjVyF05zgVD/APv6gGb7B
MYLS4RU9Sbuz3Uk8Sy5Rj0nMh/zWXxC0Mf4bdBcSXzDYhw6QNOcDB6Pl9QZTgJE5D06RuZsT08tp
cqqvs2jZbsrFtdnrS1irbwuewxYiacx5OZ+0psGTYw+vYXu8Aoy4eIJoJZoAetv/Znz0dOEOUw0g
9Lz5j/xYnoY7//bEXZsnV8XHLu7n22pn6BKmSV2WEt/rD3jXzNDE/QJVxzF8IKtpiYnE5/L55w1e
XDGAWDcEHyF0co576oO6tOYeK07Ftmwe0Tm/YhTXFjj9+zcTVC3ufYOL/jbV6Cnz1yq/OoB4CfYZ
QXIbknqANgGn9vcS0qCMeqdTg7bHiSei3kPifIDeTQ1y3PrXzwd2GQH0bbWTxXzbkGAouZtAOwMB
BMlcmPgmX5w4K6GOlLLl1QGKy+f3z+bOgGltoAObe5gZV4t23aTs1qXxBxq76ckE2ZeR1tcQkxdX
BCMFhMwDUFOf44FR9pNk7KClZt95Hye25mkbfnapswHXWmz+X5AaXVnwHBmMKS00lnMsWLMHt/hU
5OHnT3YBG+YDM2kB+QatTGio/v3FnEKZtTGCUCBAqWdlmsO8gOrVtJYyZ4ufl7oApPURpJ6o7U9K
7OemWJlWjWIstE3takVNYN8RF3bG6+iV6c8LXTizvxY6s0KzRBDXEIe9h+BIBiS8REv+v1kB9OSY
j7ah2XMGPcvZoKKcWycF9E1AjpZ3bezj8hb+Z4Hzzz56SpURwVn1aXlzkpKXywKsy/Yq2k9ZuDDW
hrHWnz9v6hIAGb4O1g09oRA6FWe2MLoeiSgFHJj/PjGRVWDQwQhNimj4BOO/TktwySC+r3cGiNRs
NGebQfEasBXgFLSBbZYkC2wIqoXl6sruLkDS/9rdGQqSy9Gp9AkbjInTVK3LjVjVYCwVVxXfL327
79s6e6gGNvcDdTSGIRwbuokPpPwvaD19zwOHBGYG8L3OqZZnhFVzflJ7diGtYGd0obpExSoRT/7C
XZWpdyiuPIWX3MT3Fc/2VNPOqcoQeyrtY8uaJDJunOH48xc6fYCzgOyvXZ1dKjCZSw1dgfpd9oA3
ql2JIkPufoxtVhsvPy91ZTvhyVa+vVP1zETditN2dBNX0Mpx7qfgimD9tTXOXt7ZMU1qmbBuRpZz
uQ29jPMrk+sXLe0fOwjPHJ1v+BM8NoDSVAKYaj2dICg/H9TFK/pthbMXVuJ9iLwTpLdAPme1R4Fy
NgMOkedXXtbTx/3h44enrX77IkXn5bPLsVCzK1YnCg+UhfCID9e8wOlIflrnzMchPrdt+z8g7BOh
fReDMnUFbBeE2ZulvLKpS9Dh7yYdnnm4qG78HHP+EINHjv+H3DFMWZ3RG+Tgq/9F2pctyY1jS34R
zbiTeOUWe+6ZyowXmqSq5L7v/PpxZM2UGAhOoKV66dt2s00nAAIHZ/Hj/gdsPRfGGAc3Q8SoKwUc
uCAAhrQ+1RFAsKp9+0CsPxKLE8F4Ajk3Z2GacUv9V2jFFnfdJips6a7ND8jlnGnrf0c3lGOTd84Z
z4Cx1VIygOaB6yb3sg2sqlOc/ONoh09I1tzA48V5nLvLPr+pmlS5SvASSh2q/yUoIaLJVebX2+ta
W5aOKj70xxAQXY2QDJOCTrZgQhZV/1uvdqb0dPvfXz1+SwPMtwIsxBCEEWFK68xgY5a2/g71s/tu
hwSX4+2ktS1b2mK+kagJOBQtxDg0lBpBea54dKAzdCIbws2AY0KwUQTFyu0VcnbwaqaZiE0PPaP0
ezwflPqZAJLy3wwwTrxHL6gtacxaTJiOGtDXJjLHSVxvHLCWmHUBhwQojK6o/GZ/Qu9cBieNoKOd
XLvyINkxOsC3F7JqBaM0gNDgpIky/fvCvxpAHMWaCisdOgr9BAcxxJtcIM5tM/REXbpXOFCMnQKG
osgiZHgvzXTKFA6+iQRwSEuvrGYnb+M7EpjbOJreiiB/hWyce9vkysouTNIzslgZGQDgKzTM1sqA
nIT3Y+9wVX+vj9nlqpjNC6OqAWcnwoVKeJakj4nHlbWSN1MDIIcGRTQxQAx6uQalVvKuD+BvGpf8
VF1MVx01SILTGW/B0f9ow/41xg7JQRlAUHODjgNJ+YsmAHmqdI95pzz/wXfBBCgkQYhEQK9zuaai
NxHMmQ3C4B7YLNq0RWMacPDbVr7+GebEgagEUrRg70FlTWVuaDKlOYjWwXCon2YP5w3ScDnI5vMf
lAtTx8wzZf9ELZYn17byzcBWBwlMHTzoIHJlB61JqhO5IB2oY0H+C5QJUOFIlwzM/6FYG/FVEOhC
Lhd6aY8552MslHCysBfvzM9uQ6U5Zrv/DuCYzXOr8nU0dmmLOfBTlHWt4YNJebAlrwdMGhK/9UdT
WZR/hkqyjzYaYJWtPU5gV80835U37Yd6JLMtv1PGPsHhjdCvBB6Xv4mJpRJ/KHu5wvoBINg1EIan
E4izPRwBSAb/qMJLwa9D30t7zPlFd20Wwwn2Krf7jBqrBK3cc7SnKmTapwnhjmPwl6BDv4PHTcMz
zLzaTZiMQtJi8+vkdQ6II/YgyNQPnc67OryvzHiduWtCRSixQuNZnq3eG9zhrvrbr6x5m9j0+pC9
8Qosr/hShVbAJY1fv0GSpCsoCOEOsyVxwG9jwRcGKpXSgYHhLnKBtIU2YPHwvxAvXztxfM9f1th6
uCb6slnE2NYMczLVPh9ff9sTXRpgPBHa5k0eEAg4VjrAx8UwD+gfqySieIfODhTMeAajXm6hLpq9
1ZEB6FszxS9DmOM+zdD0mhTlNZmAgVXF9CONhX0d6dJPzq+8ToAufyX9++K5VCItGcMMm9643Rul
8c0hDCB7mp3g0nIrtKtHbLHpbDwgjoaSD7D25UggvUFTrmRPqZY6J/hAtafZpS4M4//7jp2yOatd
ta/IMobciQhCSuYSB1VYDHqAj65uzH0O5uvmSTsErv/ib7/oyx8AWiE7xepcsiu2t41TJ3nlsBe2
mXvsY+hQHcVOPMfgLR6PeQE8NqcStGIC8YKpo5YAYoKrqC4wwXw2qtCXx+zl26iZn20lHhFOPt1e
ycrVuTDDuF4Ep6rWR5VyrjHw02X3ms/LHug5YPbKIOAJhhcAMwB46i5PpaY0s9SLVLMIziB+odI7
yCoNS5RAdUOJ0SculS7PJHMR2qgfe/NrUc5kq58GFGxLVB0kezoCbrPhefXVT7VYIXMTpqYfCzlp
oZds7HR1Xxg7eeDtIs8GEyJgHscABiqbsYfDp7+PtpJVvWqBpT/rxKLcpM9+bPM4F1YUr+SLb0d/
1cKjhGrcal1Qz2cNubnsggvhUD0Grukom2wHWkhHpPQEsRs4ZCt93D6ZvBUzJ1NKY7/qs0E859Wj
WLwmZNPwgvPVw7/4cIwLUVNSopuBO6aVH42/V0uOm+D9+4ybMM2SiOqQy+eq+imUzxkvQl4JJy4+
D/PKT3o0DYVYQqcZgJEWwEBAdTpNcdror//0Ldi8ohVaEX2meT7XyPmKNDlpmDbJOu+2FbrdNzyF
wXgKPS7DQK7hi4ywC+2IAK3RyqM1gt+ojFTRrpXq87ZFzhkzGEdRjpEE1t0cvml4lTANoEZPjfL9
to2VNObiErHZRCBihjIvGgUPpboHQbSO18p/oMoexmN2Kl2w0FntOXR5RcOVB3J5OgzGZTQV+n9Z
VMrnsAbQI+rSkylJJzlRnayXAcLwH8qodSdAkW8veOXUm6KIeMzA+LNxRcUlSr1RkXEUz01BmTP/
jkvOOVmJLqH+pULp1qD8jiJbihg6E/J0+tfTj6kDiGz8BOXXI2XeBU8Kp4azUv2CMTCYUZIvAnob
xrubSTdEmom3HogaAGpGB8Mnh/4A0aXYbjxhox6MN3Dq8CJ4evQuL8OlWebrEa0nGP38WmP4MDsG
dPgEm2ZFAABl3h+kvJfmGE+fCkmSQoVdOrde54qghcZAgHJHq+ftZvrB44G5PiKX1qhjW7wrwUxU
vQpa7GkAiLRYdrpdmC1HAoxnhPHu4SBMkjFMEkbqjz056Nn77XN+7TwuF8F4d+DY1GICDvEcTw+D
clLjt7ydfvsu0aYtUaEiCNK3K2iRMuoxKZQaMJJafDO16U6Ke/e3lwHWJtwiHYI116J6faMMrZD3
8jkBABXjrCbAzaXBubJfCADmOMMKxVUoqKOihnj5xee6KKew7WTkJlQDAAPLjr8Z7spnkkHPVdtg
qMVqT5EjWvVdDi11Xky4chhQHlUAYJHhkUSWTCwD9joFEaiIKVDBIn5vA4R2ex9Xqhj4VgsTzHkI
Z4AtwxYbiVFXFwP1m/ag3bVusVPcCdK4vL7tVwX8aksX9tjXH/A/s2xLEVWT6jsmLClfNxTGQCrT
2+EdZqR3IvxhvCHPb/KBR/BIF/P/Nw4vfPk9gSFWwQxhInQyU6D3Qa2AzHYnjSSyKnCFR2qyqyte
10O+/RUlkYkQBLEwGsyeyuf2HdSjoCICHw70ZRXDospOBCLrQIFjD4BqtvO7ckb5CJS/rcUjL18h
laXfGpgrHVzKwJExj8Kkl5B296GFDsIdBwQ8bvAYnVRL/QkYrAWcw07gPEPr+/3LIN2ZpcdsBsxn
ZqJ8BsZTih/AJmJgCt/ocGWTb+CL5zw/1AFff95f5pjrakKWVVWEXDzPfW4L5W5C6yeKXgWz4ji4
tbf8YieZp8BoUkGqQTCDW2P8VFCMpPWp+TOA8tD/UGld8dkX1tg3AdPLqom5FRQNJE87RvsGQlJ4
x51/xJd1wNELJ/tGtrd9A88s4xpkkgdG0SHRaLrMKh98A10t+7aJryLXrU/GuAMgoTF31sLDtRr0
f/zkXcI8NjTe3ULQtqC6sxOCcX5p2hShynlpV68DRGR0SsgO5u2vovPidGaGoAhNX+CZQi8SXDD9
Nwiu3FNBsGkH3/N3deBiRlfiI0ix/muS1XsofVOuAmpS3SRPmevvRNjzLRoCYuqas7lr3w/s9qhh
gCwUBMCM34HSMnQp5QgZPiY6qxp63fVT0oecu0APH/sFKTc7qC419ItYwF6OiU4lVZD/VHriBepD
hQ51F90HQIMX4f3t47L6ICOixWJorK6yzRW1K/BDzFA8T/t6V94D7OhEu2JDwEypP9AeVXgQt9UW
gifhUbPKVx4Z2tqWGpAOADBRRo2LLd+BJiIImxyvV5ikThcBaQ46nnnkBR5rjgwoUlx6XVJ0/Mel
31SyuakxeSCeO4x5HTEDFdhpEWGlcSe6YyV+3t7WtVUBNyiLyBbQHWNxdopR+pgkANlEUtVAwovb
CLh3TMv/dnGQFtYRyHwRLIusrMUYRY3f6GQ+D+XPtjtI0DScXm6vZO2pBbBYRAMOqjsADl5u3DiJ
fVJlcCejipl45ZzzZKFWt2phgHnRpD4rMFqLCKKsd5gqSch3yix1exE8G/TvC78ErRvsYYGQLDVO
CsFcGiZ/EpD83LayGpYs94p5w0JZbISojIAFsrtP8zy/Ty5Ibu7brbSvD7R1WBxrt9rVEJ0b4RNj
K3uGeCjng629pCgn4XNhDEEFlyizWEloZxSl8cVqqLf0IAIOoXfZvYMiwvWfeJ3mleOB6jRGfGQJ
EOOr3iyADX4aEBQ1xDEDWcVnnXCadCsXFwSsGjh4kTUoABZffrokIKWegoroLIS5JemfIjgBifpR
lO7tj7dyRIipoIeN7B6gb8Kcc9WUu1hrYCcVi3u1Fj4xk34StJwTUK0QlKsiRFIgEw2fZwIZdLke
sZnbetQbCbqZlFaW6kQHO/lBz21p07vgB30lO+mh//jd1anIHEXgTwA4Ar0rY1XKgpxEUSKd/fZ7
muU24qyaK710/W5dGmGim4b2/zIRRujCuhNFrXYbWiVWn8kGsmBbKPQ64IXhFZquPx0kDgFoBrwK
uBd498st1YWkAv98K51T84uRTwtrENjxpomuT/qFFbb2GaUVcoC4k86KCagkqN2K3e1vdB3aXxpg
nqixDjTdN1B6iUGqXZSjCxECSAxHUmzJmfYtNfSHWJQ5IdvaNwNmGukjKmmYEmAORhQILRXIVc6K
4Luh8VTPPypDBacWJhHJ2+0FroSHWOHCGHNAwkauBq3F2cfouXmS98QrkByrO/ACTe+UVNm3RU7D
ZHVTdXhDYEc0sOYzmwq4mGwOGIg861EZOoD5P7Wm/pon6aMPoIpSqVup7Le317l6HnUDxuB+cduZ
89iCcS5PCJKmWAcPcKye4jg4qu3o3DazUlBW4XdlHQAc/Bd8wstz35hSOmdTjW8nWaB8jyB3kDvz
N2K3NcqgAVSqTSgeqFs+6nXtLiwtMx8StN8tyvKdctbll2q86wPOVVj1kgawcqIKpJSJatTl0ipp
nCsxiKgriZ5Uu76vbLPwTMdHJflF21ANxcF3oDqYfLu9qWsrQzRF4CNRBgNh9KXhSW7wUcF+dR7D
Q0sOYckd17pOWKCFgbFHQwRKTwOo6dJClDZlmRo9yuJudjdswEP2V/jZuzrk6QzwvHFikpVoAObA
CgFDmobzzSwoAaxKreoUVLxbcp9sK8zm2n1mzXvaci16bj9+5fCDaAehIuryeOfYQ+mneVWYBUq6
YBEDc4jtV2Cw/X2ooyopGrIV9MMxt8fear3ss04bUgSlOdCAXqgd9PK3gfeXJuhnXISMAsb2ZjIb
0hlkcBZm8a0RrKW3z9rqt1HwJEOAFcnXVe5T5mNWxz3iRbAkuLShEO3bA1jVPIzun3il/etAii7o
lzHmzhaZP5WIsyQQqEmobQSR12v9YEfTvJcAKeAsbe0YgHAdwHcsDqKdzAVWkgJ5nYrMxD/RtBy4
n438If8FlsRd9SAeOjCjWhpvZmt1iVA7gHAncuery4ua4P/dT63UrAT0vHjwHNDaWqCG4FQCVqq8
2M6FLWY7wQ8j11BLgaPw9L10bIDWE0urdvV34MYcMwBhJ+e40GfjsiwAi8hc4eolpOs64zh0dJDB
1yGjQC+fjOA1b0ZHa4/N8KYrD2rjlP7n7W+4upsLe/TvixvQqMYo6wNW2DW1XVQ1GHfeS2WwMh6o
Ye2sYGm0jYf8HPI5l4bAIg6OTw1v9DjdAXZsJcHDoHIy5bUXRfqSwYB4DfJxtjSVVpiQJRFSQDDX
WeKeqhyU90FiWUBm7YUNwHf3fLnOdau0PmXgaoHflFlaQiRpMqqAVjXBhHEH3sOdqlgamnjR5p9i
Y/93pXFFpFdeMSjZ/DLLfLrc18OiyFEUq0ADbiqVkyZvtw/Hqu9ammDeFalSKi0Z8FCC1gJTNpIV
eyBeQpcDWK/d7/cJ1Yv1MJdtlMRmjGTU+6fqbc7/8nmjSaurQapsUv0X0ASyYbDUk97PwAZ1Fvey
DdWGE6pgaJ7QOmK456lRrH0d5CsSAZ4LHoSNMfJAGOO5wXlXmx+1/jjw5AzW7tPy32d2i4ANPUtm
FADC+DgWO8O8ywzO67jSDVclHbLPiJIgG3Il5atLg0pacC2d/bO+mdxqX0GGKj9g6MCeIbYLndEN
D8ewtixcI3gkRGbwhEyGXiYlaeVEB0St3mbN9zaAF+REf6vLgso7RDiB6gNykznVit4nc5gIE6Kl
0VNQPUmh/gw2Uqr5Qp9lmr8Szlu5uq6FTeZzITmYdJBwzUgXukdwsOlgExTAyFLJf9++s2sO3YDc
CjTRAdnHXOmln83MLO9BtamcWz1zEqC4FbeqA4Brnm/bWTvfSzv074uHQ67kecR4C/A7+ZQfSQ0t
03nIuZN39Oey7+HSDN3XhRlMyGYaCPsongaxU2oZcK6a27q0/N/d1yceFGN1+1AMlwkK5QjWmLNR
CzMhZdwr5zmK7UTLQSgUbcvpJc//5EAQgHCgsyIZV7GTGWVgCWvgWidZ2ciasGuj2R181bn9mSR6
sNgNRA+DpgUgO7hWPitDKa9N5I+IAu8MyUp3zV0Fomwn/BTc1lIe46fJo0JRE1RstreNrwUzJirK
soi8XJVZNI3sF7Hhi8ggaa1I2RJ38FQv83jdhdUwDfkjlojSA1Jk5qPF9ezTmBAl2b0ItGS1CT3D
7d5nGyMMHnF4CuerDmRpj7nMJomR/ut4qboMTONODW00BS4k2+SHuQZt/j9yec7vN6ZUJKu/lsmU
HIZKFfw+B0Az98Hv0/euL5pPPQj8bn81ultXJ+aXGXaoWq3SIeug1npWgxFUSbuitOfxh6l8Jj7n
cK6ezYUlJn+ICTFjv87k8yCDQ792cvWHPryHUFxANazmOCzesphcD8xkfiBC3eBsJiroy6PI1XPp
MGTC1khQou1bzuHnnRKT8cSgXczzKankszzZwR2ITTBFSVwzcmpX2IhHKMFtDC5Yfc0tL84IO3/t
m4KYKm0FAnTSqG4V1NNT2Bjiy+0jwrtxbPsBVHkdNMILmWKF95oX7aONfE+BGLpXblKbB4hYaWBe
HH12ALsrqrkEPx747I7qXrSNe7W0m0+1BhcOBGLu0IB+Hn5C+7N3QSM4g6Um8ni3j7ezjJMJp7pv
K0TjZ7N8S0FWbfIgZqvecnEbGK8yVYKKJgnWSCYF4jelLSiZXYhAcwYHFaRWkBrtJU5neK1au/Qp
bOcFoE6SgIxfOaOThVgo2tJYqN6igwXxki+2kP+4j+xM9ijlE5JELNNQ3/ISyswqpxq8FmotrgBh
vEo9gB8Q/4F0DNoWSdjZWVpYffXKuQJrkcLSDONPGh80udEEkD7URbqNahtbL3aEu8QGyFF+L980
e3yFbgdPnY23OsarpMCAg3MZ6GypepGjN818lqKWU4RYgZdcXDdC78Ii6qpRjB6mCU8AoMMAMANz
24LdrIW/ur2JvMXQvy/sxN3caX2MOwWdNBvVWsxN147GY+HhfSn694WVKcmSVkmAzBfN3p46nDkj
8e+BND+3jcnburWAdXksGDeRSFquiU0jn+ef5B40gxviQud58P4JRuKT4N3eQt7iGK/hm2kalgSv
DDrftq8/lGBYnOtXFaHrbUM8n0+Y8KNVIAsodrA036fgSt+XaOwEG+0EXkowfNv8AcrVwsqvvUQS
evnhRrXt0gEKK3BOYmiD83K2Qjt2fEd15PvqaOwl0y48wek4S73t6pGIXtpVW7mpAMsBDkJ8AF2s
GHJif85zhgL3pYGqGutaSVoEkPv23bgPH9pdvutAveokbrLpvPIA+AAk6QimpijFW3QvcF7w1SUi
XJZ0IBuv1d1rUNoIjTmhPDFACk6GeHbKWeTqwVxYYNYoRuakkwwvC+ki8Hg2gxl6eZcp76KAMh10
BBrl2+0TylsT4xohIQUOZoEWxND7CMXvpmDfNrDqrhZLoj9g4UiAWs+buUebhQBpAd2OUNnk4MT4
b0YYn1gqoSxHEZIZNf9bE18DDCtXnI3irYNxiJ2WIGOaAIPIRek4Q6AlCsmr0M2cE7B+fxf7xfjC
yKgiuW7QwZGeg+86HEboBRv9GaUWGfgY06LBov/Uclsu1C9cZTALu4xPLCKpA2M+vlO8g0Q7ZG7/
0YKtuVqwvDPOuMQur2aQ2uBbIW6zhvGlNDBLAQU68vSfzgSLf/SDNE2CBsA2A7rzRfcC0iuILnJQ
x+uvPqR6wRoNqgeV5RZpKIFJ1yFdl0ffixrp0einEFJQ0knSm2NBptgBx/o2MSBwo40/bi9xtToL
SBN8ERrdSHKZvRw0bOTgQ04U04Wp7W9KcFwabmjSqRQ74hcN1rzFwh67p1AUCeY6gj0Urrz5WOwL
m9iRTXGskpvuCTd9X0GOqXRfiQJJUYDJ2dJcBLygT2YMx85ImvzJ8h/VTe8gg9n0h3YrPiQ7Ewx9
EKi0hUf/eXKgF/g/sPWthvzLn8F4MQ0Jfp9AkxGPj3FPwUmgxJdfpL2OXjHk5waLB89Y4S+6XDjj
0uZQrPWwltACVeZUcH2MH1duHXdVY4nyTNAMNaTsoY1V9SgjeDqRIG7Bpj6DikOB1sqfHLTFZ2C8
n6zKpdpnDf3wvSMgokife8uwKS4ruf+j2tRytxkf2GYjhmGoNXUD3lYnvo8wOeBoG9qZN3aAA/D6
o+sXSTLRt4TaMUAITPTSkL6KRDQfztNj55p7ZYs63157pFlx8EdIAAIcM6ajUKa9gt5UTURMcQY0
0B8iNykbVyCdWwSxe/ujrb1YkEzXReOrmsgCiDU0tttQAeCga2LLB+xLb18EXp6wvnMLK8y7MRqk
G/0ajYEWoEqcCycHGbs1QrBchpYZV7B81QNh5l9VNIhHX0HAjTBVoUzXAgIeveflQ5I9/sGmLf59
5qCrRdEggEYtO8aZyyCNNFUIntXvt62sBrNQmfx3GcwJF3Q/Jr2EZVACndnR4btRmKnuulMFuSoA
lEQPIm3aabYDROugZ8+5YtvUBPvgL38C8+GAVIr7guAnUPxyqIdQMMXY2ZhiTimySPR2e8Vr5wQz
eiB6MgmG6K4IpSHWoLZFiBvWe3T4K3LHAp3EzsF0vBU9twMn7FzLvAB7xOGH1qOC/8vcaCWIACBp
EUf5py8OWTvY09o99Ch2Ea0iOrfXt3IuL8zJl2FuO0phIk6Y6Z3HxA7I31LJqdCsPUEXFphIXQgz
XccbQKfngG/wMnf+0W4rh769+rZ+9d3fRzCDmW2xg8ybN01KGeQG0h0i55/Q4NnlM6/Zwds15pHT
Qa9ZpCUSf7iqVwjBbsjcn29/mBUveLEK5kJLc6RFkoRzlwcHqmijjTufR6nKWwZzm/sqEbsRkIaz
CAndsoeeNa/PLyv0ADHX9WIdzHWdm6nQhx7YyVCEMAKphe9Rlx17Xy9cdWy8ps1rt0nL+ajX9UGW
Khfh1Hsqq5u4F+590uA568sYkkRdvk+EwYuyapsq9Q4tz+0Q5ycjBmXFVLqYOfmAmuiMUX9R9PSq
QJcri4HIR+9m0wgixPyg4wBxCu2uaYh2ULUBAaBZ7aQZalPzMHiQtnf1FKJ6GCR4k1swOCmVDCVd
CILaaVJDzUV9S8H05+hA/DklVGE6vT5XU3XIQjWw0XrrLT0hIiTO9O9+K/0kQ6FBdjp3hCaF4Emu
YY3g4U3VEipDo7Et8tz3lBHqL2XWHstE+Kn0DaTwIK7QhomtVahexdA4wqN7H2TzVqxLaJxCgz2a
/EPTgRSyBuAWYagFjYLIyopqU2eq09TVThbhPCDICxFD1xgkj0y1Da3Xb6Zev5lCdjdN+V0WIznr
Bsg6jhmIBQMthAzMDMKjsDctiWTvUgIONsikvCh9eyc2tZvrcH9pujWT/s4Xjccy7M/pJNReoYKz
TVZKqxdMW9FBLqYkkNTG/9ZKlACCKoboDQFILMI51SEyXtlVFkOVUXOyWv7e9snbBAnkjgDcFYWh
pevxexGJu7hSIX0jyqjqCs7UAORT1h7ktX5MGrZRLj1ZTTDP3h3bAWo/WaK8p2rvZQb4oqrARcy0
HcLsDrNHsZUrs5frtdfJpguauxdxUJ4GFcL1QA2f+onczVBX9wNpO+UZmK0kD72V+yRSTgJ0aeKw
PGtz+F0outrVCnT+hHqf9unkGvGcQQowFCJnDuLiGeJKf4m1+kn8xrfSNIiBUIbSEoZunivdfIPu
6WOlmInVmHns9BEULP2g2ukFVWjXZdWZB3U3zcEpT1OMm6ppYhuQCx8CwGQ7pXhVIEUKlB1Q5EPY
vUR1+gj1PDSXahC2jJCMCOOCal8JbihWUGc3xk1XRZ+BpI0Qw4IAdKtCLLpsw60P4marnYV9MndP
fmk8ppWyGdMMKKq5skw5fAygO2clc50fFKks7LQcNrnfQHhnHi2wIuL0iPcjRIDFGEcPsGuclKyG
mxIz0S4m9VuPAVOobWU//5tbZDJHYS5jdOnxmkjB2wgx+IhgCLjUt7etUKd0w2l9Zc+L4s8UqyV8
CZxWCk8Pzxhuofa2D6b6AzQm0IgfO7sH8/ltoytz3/ThIppIwK2G0JRZW5QXSd/mWFtwB5GcGBpS
Tu+pANVHZx/6y0/kEVq3+8EJ7OYeEPAff4DHAfIH6RsSL/Smvpqci1XXqjzMJAdMAYqvJrR1sxhC
tjIP6ktXwe4tcnEN1F4ypW5mApwI0o4lxo8oMgsqb0iGtU0M1mheMkbfxyszmG+DBQO4b5l5P001
FaFILkhnMJsabmvKBqi8UP8Mc0hsisSv/iDOwbijiKlxOr1HvioCi92LUiM0wxj44ngXbBO3ehXu
ym8/R3t2203897RVPm4fl7VpgQuDbBASK8C2421AZDqDXhEU1V6AAV3/WDkm+nlQ2aSJDGbWHY7h
lSf9wjCztWDlh9jGBNI8OhScuMUpgoye1aLTnbrDVuh594JnjwlTYtUc1XnWJaCq29BJj5Kn2qWX
3geu+BDs5jtl075lD4UXeOj/efmG7BLrPy6ZiWImBEepWndgRYAQgWA1VmXThggGTly+CtBaDnCx
wYwjMOrEBA5KBwPfvtzR2pi6GyQL8mAuZes2XSiI3V7fSiC4NMjWx3SfdGlsaqhWRa+69KzWm9v/
/lpV6MIAc+kNEsbq0IBJLUvBPxpU36Hjtk/M8EDi+RRACrCodChnhT+KQbo3SoVnnyYZjDe4sE+P
2OJygjtLiYsGR8g/+ZvpBPwOkn1pDxUnW94GXOLXleD9whz9OQtzMVreCpgBZoyn/hCNb7mRQcjs
ibOnK470wgj9qAsjNSReczlE9K48984MPpBwV8ILFBuoJoKisd8adrATvRbdOt5LwTuhCuN7sqII
u6bC96RJnWAlUCq1WiAJOjC7Jo42WLxEYn2xAA0rum6CIIq5Eni1jDQMUVqrAQyMoEwOxs0h3pZZ
4PjlD184GSVxb2/w+kf81yQLXhDEJpKylE48mCD3Khvzm9rXe3/mdeB5dpi70ah5K5QjHo4KKoSK
0iWYim03bSJxIL4yPeTXl+DXgphLkEhyrQcxnsTBNjfZG5TdEJkflW3oUGyg/6ydqqMPZpXGQwIF
QbVqyyV3WL+Hv34CczFAqhonfgM/2nujR2ukBRhlrB6+rQLOPMktbqNj1SIGBCgDElCebKPDDAWz
iwu8kt1eB3IDwEdKhbCD5/5CvHDZS9fsAbsDKiSQl15PMk0Q1EYPGAQymMTa6HYK7+2/qFay+5JY
c7kjMqtXcWmQ+aptqWZGWIH5ZHrMd6qrbAu7PsyPX8MIgHpi2PT2tVh7KxAfIk4FU+n1jFNWoaIf
FuilZCD/tHPQXRz0XlA4h3Wt7qYszTAvriBluVEYgKVQjvB/Ktuqk78BU/q/cN6uXQ0MOWLY2EC0
eIXQDeoui6GS+09QmnrCHQQejUfJzsHwVG0r3szg2pXXJIBcCArpVFnr0nXHQa4n0PoFRUIHBOug
/JShrH37M61BElGtxBCOAv0ucGMxbqUt/bnqdOTCw75H3S312sO8D1xAvb5UWsBRzW2Rrp7FpU3m
LEqQizUgjj6fi09/A8amvQG9xMqpdv0muSdcquLVbVwskfEmeg9J0ikH+ivP33XfG6Dd3vG4W1Zt
ECBTDHRJ6Se7/FTQcotGIirzOdQgEArRuPg5mb/d/larV2phg3nJG8zclUUEG3L512Teh+mfhD+U
OOL/LYIuchEqAP4hGgXkcc+FSyGcqQfs0IFC6ylo2niQfpvigbY5fpljEgSA1jpdELCeWRbspvUg
tO005tYYOE5iLWO+MGRcrksHLZshJchY9RN5RhEkfJHdxDV3MQgyxqfOk/YhYERQ7pnBQJdueJXm
VSelgwUBjDAStBrZXLboDCDAUgD0/NeR4invo1f0rJLISu9ypEK5Zt8+KGsIf/T5fhlkLhgxA0lM
OjhfcaNuUIVIMrDtUYVIeSf+DHbjY3IMn0BbeR/80WVbmmYuQjaMUM8TkSNIwlkfUbz8MFqPs7y1
y7a0wVwEURhJSCqVtmvzXeGam+EpBe+b7qA46JBNDF1ebgeEnhE2KlraZO6GQCI/LFocVrGOvDy8
C3XDVhukzZAoJZ+3F7i+Pg0+H4wkps76/SwVUd782kO9DWy5m1AAzQdrLNM/wPqC+wSyLvRJwzwG
s6pR6HKSyXg+wVyTWtUTxdIZTzU4aeWjsI+BNuAVXNacGBq2OiTuQHJ1jekQkzTvREqFpnbfJXP8
QHXVvb191G9cfapfJtg0tambKUhqHUkARi9kEHKLh6n4aKa322ZWn87FUhTm6QST5FS1Ma41xhSO
yV38UWH3EpDJgW80BWyD0i9yA8e1EASAGCLrYN9Bp5G5X001J0QBkO5cv/dOsG020Wn6K0LYKB+a
LU8sa9VzUXpDOnpnXM9H+kKUZkUElrD5njwHWwga3wUbs7NkzOwEHs9RrvWNcQypVinRMR/0FTgs
HqAk7YogotU4+TE+BneiTfPw0pu/gUtGssRd49CyJvgBbcWVt4LDY4FYzX2AfQQgxwT1/pWyDRjR
MtXoIkrSkNzJG3JsAJdQ3dQJHQ1suOZziWGzziteCg/f9i50eQnsWh8U/dxfv4AJaCehmvKhi0Fc
kljpMUddBxByWzuB1rOBb6PbztNDWbuSS5NMmOkL5RS0BPGRCFgXXgiN52XWziwCZuWLmQqT3MyZ
DSCPrZEaKTLFjqtutklsZVPsKJiJcIsqK6T1KtrwYL8APye+I+vT1DBvC19DVYUKUxidRfFMgjs9
xM/yh3ZO6BBDhrQV5b8frSdwAI5rz8TSOPVNixNsDoE+Z4RWPLrCbYbmWAfBN9VI92Kv7hRTfLrt
g9ZeiqU5JrJJ4jhqxzkQz6UinKYeSPmu+14bhXfbzGrEvrTDnEq9TcJG6LGnPbwOHacT7GAzeIPz
jyIQr3a87ggW35A5koo5G7MegxyOIvGKz/oo27lTvRo/qpMAJffRjp8IoA7Jg3mIcB94ikSrN8L8
mtGm4Ro7cly0han5mg/zoDAfelCSCgkvRltBpOKY/rLBBDFjASdudgHNJeFY9+audUcXdK573kTF
2nMIbjMMluq4hFecOl2ttGrdoExcNT9z5YcKcF0uZrZscscBVk/jwhITdup5GfVTDUvdvjzmLxnI
wJAG/V0eaAahoJP4KB5407nrNsFfaYCe83ogPVeLDk30BjkymqNJBXJns4QoGA8Iu3oiyL9m2Jii
AHdKrct4mabH0atfaJwUvBJbBeko7WdE9zyC5fWnaGGRiS6k3Bi0yoBF477dtU7/oW7qXYN5gNRL
TvKD8tgcBUjroBQX2O2r8JBupI/bt55eajaOMha/gPmcqVzNNRhfMR5ZvqE4YeXd3wnaupEKdoHv
/tA6t82tus6FOeaVEJJZycIYL98EHjcj+W7mgVNC217SAFOTeUNTvA/KXD9FrrKsI8hTquZoABIm
yLxuCW/76MldPAW51NV6PSO2ztGjDafA1trt1MR2PKJ6Cr8SJwbPp9AzceuLMa+PL+bg5a4RHNJe
HyW0iPbKk7HRveSed++oB742BYQiGAww10mYlweNmngIoGgFUoGx2/mdUH0koIy2+pR0AB/oOoAd
eYsBwqh+h3aIxOujrsUUJjT6MMFuyOqVBkTaxoGkpP+Hs+tqblxnlr+IVczhlUFUsuW0DnphyRuY
c+avvw2f8+2SEEu4Z59d5RFAYGYw09ONupXspk8FhqpIzUp5rHcQNGPrma+mZXNz1HEBiZwvJFyB
cqapmJ4r2eF+MIONanf7etfc9Ye/KY7MDVKnR6tyHykqHhc14D2TfyxU2FIPccdSXVltus0tUYem
G9sWEGxcc/AlOcUDkdKS3BZ+Rdwy4bRrBxQFHxDiAMFgQEl0eScAHhIiWQnR8dpNR06wQOLVHErk
tY07qA+syLdaB5mbo75aJ3qVCIoXknhqCTIJGcID0XP1KeMlwbkjqAe6+8ryUfNhQf/WwtLcMvX5
xlHxhTRCpVjVo5+dlgBzCv0QI2BxDq65MbxUQEkFcg/1quFVKUljdGGAGpoumZ6+wzSBedstrwII
ZiboBpfeAClWqDAhPta/BrDdozlicR6kImVTN+uX8kQazmwAweoWqmA5BI8y5Fdouhwv0gP0SFAp
kPjCiZpDEU2OHDBi3OojXp9ZoTJbvihyNVNJqeyLASgEbSl0MF15x517Wwc5H0ZpWfJx6x/tz8qo
7HbyAy/LO1K/6sFJhcl/9emvvtlvCyo1JinWfFWikIt7ZpiFYQrfJxvBACzpEfrZ90Zslq01vJKZ
eIwUMoyvRYbZjl51FKSh5PQAbxKhrl5VP3N4rdsjfbNabXgGgO8Zort7pZa2jDWvxdu5XRIxZvFW
6iGHBfYUkjABb7IPrJeX3Iqt+FiYDpETyCz54DMHQ9eylrlVyqN5XYixiw6tSl/RUaErzap6nrIH
Xe+tuGJNG66+i+bWKIfmq4OiKa0snIMjX1gF4F9HdV+S6uc+A0ZKO6M20wBjU+7SXXfPm5nFUgNf
PbsaIbIEh5V01SidJGPkwwyOrRYycwS2vmOiBlYP0MwEFZBKZfCCLMWWKifukO0mO937h/E1QxGm
OGjnpLQgmXWfbCOn3TIl71Yj1Mw4lddwstxPioi8cNgQ09IWRLVmBlUa8S8kzmUJbAq/t5JyPW0K
xqsxgxvgR8Ax+Y+ychhXgrWTlKPx+hFoagkQrMrmBDN4AS2HA1KrDXm/d5b8vQqso27yduWWPFMk
ZdV/axIEIcBDes3bFUSJoFc5qj4y95CPbqt/G6K/6CBBkeu3Cfo6VFoXQYgMJtrclcJNpH/GRIoa
mFTGTq49onVQ++rABiDZpZ2al/UA2TdfhXLh3XNrM7FjtCwB7sYYP5mj4mzNZg3yr5ay5lYplwb8
nKyWEVKz2gEdbrTrX2t4cfkDkLJz+BI9Vfv6WO+IvCtbgWz18+loWUEEG0Nc9PBlVXBRxYWoopeN
7wz694Zr7dFnMfSvL/GPGfph3capqPkD7luzIZRyxU58lezSmj4Na4JOurqJXvlNu+u+sUeE1jOb
mW3qiZ1XiSgGKNihL9fYynv/mvxQX7tnfy8iP0wVR3rN9u1LtPcY95KxtV/DELNIJU5N2yTACp61
iDelPjKV5qnsNreP7Kqjni2OCkxZHCaGIlR4fiIUhdL30WeMnqwbQL0e94G/5szjIRsWDAFKnUn4
FIcoeP7N5SYzi//+f8o9clwiQGANNcfWQMaZHCLlPAHgLAjvtzdq1UnO7FBOMu+jtAbdKTYKqpNc
/KYVmFY8CeNd710U6B41GHa4bXH9+/9vZYA4LzOVUBHKJGx67Fw9Wk0H59H2x3Rk9b1XfZYOdQag
tWWAcMjPmB2zLMfM+z8Pu6Y6xumDql2KadxGnX17OesvyJkhKmCD/8CL0xR3uLI1k2Sa/t7bjBvJ
Kf6ul67PbFHxOVYMaLi0sFU70jsRue4fBuQDgC/a3j2L9WP1Q4H2T0QA06+ZE5tO1abEQ9NX5jNT
jFxV+5z63e3dW01bZzaoGMZxmZLqFQ6Drw+1WfmNVUbTtsoUl29ap2142azFgGF09czPjFJHQ1ZH
GX0SBJavoiI4jDHX5FZuu729tvWTMbNDnYwAGblfq3jDJXzVaGZmNALGkcArKLZF/5Q3TeR44Ooz
40jVTF1ttdeGT6K7rOmZFVzi7+iClT77KdTBEaRC8hJFJwrKYmUKtnGITtoTmQ0hFVT5YDygxc5Y
Pssm5cLCQqrT5qu0IpjKqX3lkDYQCoNhRK2fUBiwGierPnm2SMqXeZPmi+KAyJJ1+6J6apjc5Ywb
IVOuK+WbMMdkCtJj4JyC+jkBb4svOn+1b+B8IBV9QGaowBzkI5fj/TF+ofqUjbBNQcMguIQwqQL/
AYt/bH1Rf8xRaRawcbIkpbiC0XAYpFNSb2ImwJT8j+vj98cGFY4xSNXowF+igPhav4aHcN+hnxuE
GIAmK2IKFK57lT/mKK8Sc74BpnI808pfxndy2EsrvhM+QzTt2p16QuHr2+BGjmFPjKi92rdAwPn9
7SjXUkmVBhpAUrgE9XV/PzrS9/wSWNIh3fp72ebuet8FLZ9g9S8V3uS6o5y0H4zzs34N/vwGyu1g
1jEGbypWnzsD5rEhz7hXPzSH1KskKz+N278gmCOKXL8XTTmXKBOHoVNx7/TiATORjpdu8pHVIGGt
ivImcjAmipchXdWTt4T/bCeWkBXr0FDeo4zDrKhJXjJF50SMLaP89KDe07ip8VPjBoZ3XC9m/Nk0
enxOzzUl93xsGrgV3okgY2HXo7n5Qqq53lY91cdsO1gf2UWy2ERz5JPcuJBfoWuWHQlGqUGza0QI
zJrYxKDdXYpAVGcJ4q6461WPwUTPskc5GSM0NFA44a0KqR+7k6NtxPluU42mkPzyRwYMYY1naX4g
aSSNoQlS3UnYW5Hg/wihTGBD6nJjAJ7EuflxtBOHf2OVblYzztkXpbyOroR1EwSk7OglpgAiguLN
r14wr/BX91uDAh6yWjxPqYPad3nsA71DAJ2iYmrv5DlOBlkKJ65sInjG2Sza6bUYQaD6BClt6BKt
bwKVlUzmcx93A4knsgYxeEpQTGUsjGWFuuJRBCITaGmOcJ6EOKO2khM0GUHsQMitvUNo91tpd9vm
2jebL4zay2bK/UEiOARP2HfdvT6NTl/f5bq/uW1ntRkzM0SnDjFekRLEQUjO2ew6zgo2zRZITTCA
ybv0aLj6JovN7JvxoN8bL7dtkzXQd31umsonUG+Xk6z713Ttxq7kknSXGeRZdqg7Dg6hpPIaMpEH
cQTCIxSc4kcO1DTgNssOvkPAgQNIhQpX6bYTk+aHJF+3lknlGHyXQ5elxzL7vbqvnr1dg4CXPTXs
vJ4s5NoS1LRlAmEBCwn+PnOenaZ6dd/AeVabKDQrzJOl30JXUAAMJOyLrMu3ikMkkqj/s0c5lsoL
uGkgoaJC/wkCczb3BHNuC16uaO+zxJNWrwTGO6CuBdVQgD6Wqxs8EBEGEl4tgq+bYYt3S1aZKa9a
ActhrvppcEFBNQx8SRjDpW4fJ8lDhTBEJp2EzXAE2m8Tuxw00R1gmY+8XcQmqI0it7Vu34i1HSWY
Tk0B0RCUHGixMjEsMq8kGkSAlkCBiOCn/bt2Q4Cd/eEvGl6YF4ccGxCAhgbI/3JD80loI4OoRkje
Jknes4H1xdbaeAsL5JPODmQ55RNvcMaIngGQD860DUvTvwt+oQoBzbDM6g+Q/mSh79Zc2sIqlfbJ
XJaCxswj951sIpj+bE0zvRdvE6BqmTmZOz1wdr0dXSZSdSVSLExTkcKQOTXmVEQK0Ns/SfawjbcA
H8vmhFhRoizSbEEGUTmI81tx07i6Z6mQnsYAHYDCmWyySprMD0Ad5EDxtCyK/o1cRBcmjc1py2F+
drK0fbYP9t4T6/asJMTzPaA705Pht3JZY/uT+JRqryNYUxi3ZMUTYJwH94TIFUABjvrAvpoqQSHi
WI2PZW+TKWuMGeySQ/YW7rjH7BXTeoCwjizJp7XKNCF5IHKuSDiuAIicMIlxQFDeJJAkDzLGdZst
Aol27x9FA2OYxM9icgRvGtYjYNUzzG1TvtaoAmiJG/iSEfpfX54BVO5I56xxF2HYk7HDxJdSkWSx
Uso1+En27w4TmYb4MQQ5GNDdYM3CYCkDxLdyXIjOq0LkoOCFaPAJlI7zaZAxcylkp3x4F1VWWroS
FRcGqJ3T45zLO58XoSLTOjxGjLydulOfCV2vYbOenGvOZ2GN2rk2xlDTpGKiMzoSl1e6k2dFp/hb
3lvyR2mDaseKnHI8anaF2REWpnvlrbiwTjncIBu0RPZIRN4kO+VdOLZ3viP3pvoy3RtnMkyVONnP
+lPDhCTrcbP+ITEaQ2Dy10zFRaiMFQ6oiC44CLW/CCtJp1/7NljFK2+LEFRknFKWRSqx0zNPAVcY
9hriBhZnCoe0NMM7ELtfyCgCNI/ue2YJZ8X3YIf/rJLKsWouDqeJTOyCVlg51a8BnKq/V3zQb1n1
Rw1qNCKdWn+qhn17tStZ7MIwdYxbQUxUrsP2Eo2WGo5HcSekWSzvvTaWhzEgUMsayH/kqzEnGWI3
WSXjCMl3RrnzHsWvAMpZSWSFrnbH70Ad5eRHwRLN6LE+sPSXRLKBlOuZ26fDB1KSXGp7ODrjWd23
ldX9C+ud9n1ojrkpb8gET+BiBhZUKeRnFJbnSC+3d3ulLrD4FVSyGctCPooRKqrCeF9O35LqLfIi
q2s+soRxildShoUl6hAbUQaBowIA26Z/6+oXBczEOWvWY/WiQG4aXhbSfpj/XuZhfBiFPSIasBsD
pqAMdReUmnN7w1aP58wElflAYgGsn4SSU3Z1KBF023AHJrMt6zHHWgn5GbOMEmRzY4G0FeROsmqK
XWmp/Y/bC1nrjuCD/N4sGqVVYNo24mKUMbKjBMbDYVtvVBQoZUw2/UUnC28/yNxhugq5DA3XbUSV
j5tUAwOsmoCXLHS6MDoKEHdkLGntjEHuG281oil6NZ4WiEPto5rAY/I0vgg5hm9qM3z078JjN5rl
UXAqt/9kDU2tfSoRhw1zjJjKvxajl2StHgoVJefydTLe9IyxqrUTN///1MUZBt6fkiGGoEKcysdG
iUY79AbhrRby2tURFqxJ8YEvbcfumCoSq1DKWh4VCGQ1GqRkwnO0yk/iuA/8l9sfbS2Uz5dH7M9O
euc1vj6VaKmChsDqc1AEhq9Fg+wleJXh/IW32+bWklt1bo9KXOpU8caepA6EHZag1AmL4Vt856Hc
+4XJBbs3pCMgsrC5bXl9I0GZCkSSrl+JnrflGHWAkqMpokg7Nc1cRS3N2ybW3kFoF/PQ2wVQiFB8
UZvZhr7YkNldkrl/qXN7exwSu95kYDl8IVCh/sDMFVZXRiQlSaOaxzDM0upoVB2Szx6tgTPRE67d
6pBAFMOoIV9sEW1OEG7xjN1cTUCh9/zbKOWIvTYdvZKHUfBXKmaxg3z8piWU6cCXxjvBhZ6PS9pb
LW8ax+T99kavOBrQ+5KiHuRdgXumVmy0cTIOui9cElUFZTiyzGxykv7xtpW1wbeFGWqNmiwmWsqH
woXIaPvbfzqR0iPpRBLYFfNDEldC5SQLe1TU8YWRKxSyLCJuCEZLJzgZ6FuhE+KMzAyIsTps5vLY
VImcK0MfCJcSvTro1W0K5S68w6DBV42yyo/MztztzwYl1KVFPa07fSixvnbfOqlhqZBi6A7iLkgg
1JXd69vk7Nsi6z3Nsko58EZEhU0ZEuHS6Be/eeUGQP5DFkaQZYRy02IKEuE+iYVLlH4k/r2gfgQV
a+plJWWdHQ/wIy63b8qkgK//+WC9Q5JzkDIdsm2NpkcD3QzWNOva2Asp2wFgCbIb4UrHOGzKrEgm
HP9m86WdjEloUgBR7Xajm8UTv5WfGBeOrgfogBvCmgpwMQouV0qsLeiEwNYIAcBu074iJzqElvRY
7horcESWLXo3l7YU+jCqUq7Empop59YaLe2dM7ON/5gCGds55Y+GyTVJpxEE6wueSSAaDHDjo+C7
/HigwPcqzCu3KKwQ6T8yZkMSV9Zk1tWtpu1Qh2TkDE5LMGqCEKS71QuqkhiyAX2Wg2rVI8ekJKBj
D8xJuqCjrIsZUwQ9ci9m6YPQC3Gt9T2Yu1XdTFFrUGLWsSfOfO4VaROUs9frqlf9tlHAy6e8d50p
EmbFYMP9xCGE9PA9nsLgka9kM/nGOpCrqxNFEYLHQNJBP2G5OikAfxyoRnAepSMH2iBMKJqMI88y
QW1gptY5uHp75eu9rYMM7JQCqWBDkdLud81g8oLl3bMwLytGQTAiYSAYUrCEcWG5rk7UOow9Yn6v
Ci9epZiy+l9DJz7awgL10bqqa6upFZSzYJgE+lRb6U/hfsTQePsQbf8fbIPEi1OnBK9OdDUkTRT1
q1koIRfVhAM9E3renS2geZqD42zbWeUOtdLaYmGtvvAJN+zR9YOuA6n3lMIeYfvsdtHzP0yfhRsw
oANXJdmvrfyzMvoQ6pI/DXolKmjWoBwc4fDDL2J+rd35wv9j2nHlus03ktb6E5o2aKEXrZyNKThm
evGdl8qPSIkRsCNLD4NvjAtAztrVRoIMTzcgGYHSM3VSDJAG9V0CrQbFbH/VE/SZtC253yEmzMQW
PGQRGvr/9dH4taczo1SmBcHJRJ50jTvrWvcuVbzblYbIutprR5IQxhFxeXgQOi+XxbYdcPkwJbuJ
OnM6ClsdE6MaREq/gGys9HFtI+fmqDVphUhexxMCWog57eRHMLWm17LeoytxTNElBUxnGjgKUb9b
ug7e6LKgijiJcBfibRO7RL32/xHH1jZvbodyvX6sCKDw57nziO6aDzIBfQeOoiNkcoAbY5GgXHVi
yXmYWyMOcxbG+EFsKk7g8wuZtciOwjvBHQZ2G4F10juRwkX5wKaVusqw/jEL0RCEF4Ifoz5ZmXmd
OPWjBHpWsFw4rQs9FkjhOaAuEgAO5LctVD3s2xdu/QP+tnkFfcpGSBOMufEVcLKNvvtHe4iZiLDs
kA8821J/KIZ0BJn9pQFriLIhDB6EwgC0/vcykpLu0CIYSKGl+cjuWItc31nCsk36zkhdKa8yeHLW
Rzp2NjoWATS1ykfiU1LL+Ca2lmirn/8dSPr1MWcmqY851ZGoKR2YzwZJNfuxh7Qzb7U+kwSKBnpQ
dujCoRh6rTRmdXGBWtgRvG6uD01IESTerE8o0k0IWMKsNkjrCFDAuGK87AdlRPE+EvDGD6qt5kej
A/byTIRfVitTL1Tf8iUl2up8inE5P8+suKuUD7n2jb3fjb2lTTkgbrromYLGjRYIcnpTk9CNhthA
8i4Lo+4qWSe6EoS4LQHo21oLB1epgnHbTgULiHBVnqHWQ8O4Gm5qPSUYFEK//lR8AIgEOQTQPBNO
4uG+J7y2oc3yLStuGZsItn7CtKmh/bi8BznWzDXgzT9H0ZNaogfvPQrty+07vXbcF0aosxeW6STV
OVZWOvUrEem4GIfQQU8QoI73vjP5Yhsytb6uakBkEgP0pFA84gEEwhTQcmlJX5WlFIUdYgH3PTRs
dY9W1aV3w31qkcmM+EG0oyex2cpvzKbcdXwgeBIROB0NbM8iXWoD+1pSpoEWnqETTx5UPjDVyWGA
eoxZmWzA6Mq7itjTgTeEq8bLlIpHus71eL7x4RnDjIgRUGaB5zLFl8SMnjrXPzHLFit539IiFZMU
NFOKvBdDvOQImz1kVfDYH8A4k25aJkiHaY06puCTj0dd6aOv0iVBrwG/4cA7u2DM3LPaK0xrxPPM
ggNXGxD6S6fwrN+FIPDgngpHc/GMs0nTjRkMrsoK2nInqWCg1Xquegp2EmPT2Ep05oM3/XlwxK8R
+NtXka6n67CFAjfe+LIi6iqdH5WakYSg72jPfiRs/YbXHWPSAL+ZvonaZLc9cNuQxdndNrp6OlXQ
QIBlVMal+Pr7bD/Fum1USJx357Yy5b2MKOvHZmiFuzE0FVKFZVed1y7g3CR1PAe157S2VjowQ+BC
gBUsRCAiiCviRFmfkHiS5SMBuzpbH3U6Y66qfUFNmnMgi5KpedLJ0D07hOyPUAQvBhFxKpLmwdAy
RvWBZZg+qEHZRpIQ9OdUyUHak5p6IJzSJHSkojbTQrJBjrGduIyRpF0HDeieAKetkmYC8kLqxBoh
76dl12fnkiuNO+Cc0s6qgz505bj0nxmHZ+VLoi2C8wp+MEyd00e2GTVw/9ZdRODioRljUoOQrSsj
JqNim02asHb50aqASqShYbRY1qknhFiqnYImTAo8J3FsEAZwjCcFgvKJ40MPiLGVV41W3MiFOSoR
DbVKk4pOTkE7E26NT1wMzpLuvMTqd8EeKk63d3PtyykgY5ZBdIPUk6Zv5UR/0nhfggBmvM9ivGm1
0OT9j9tG1taEqXp8MDBbr0ReCLJBMioWuY//ddHyOyRoX0ojTF9NIht19+a2FKpPkGYliKW8sMHb
yMejHG0Jfx/3pn4SLAWpu4fZPev28lYuHd4nKLtJwI1qV9TnqHi0sgTpzS/WM2XbbduNtk+Y3HjE
Q10t7I8ZuoTTVrxRpp7KfTRpdldpvSPgXt9eyUpiJs6XYlBnfcjktBHTzvtQzEQ0dZeoiOofyaFt
rdLmN9BqOaSaedvoddq+tEkd+I7zck+qgubSl4llKNtS+Fk1n4XM8hurB0OBz0B9A89n+o2lR1wf
A8Dsg3OFyGrXJZJpgviEvqdT3Rk7VtVy5WphL//Yo9px0KuTozrMonOa3zeQn4gns+xUxuaxjJCz
OY+ksQTfyw/F2VDBS44RSl2cbC+f/rtXAnQeXhDEukiecdSXdhpDqVveGwWUvVSXeycAkMlNXwSQ
kLOu0/WSlqbI32dLAkVGOk5BJV1i473wVDsdHjIxYi2InKrlbVpaoSJl5ImtHkBf76Kceod0g33H
O4YY7cg30U9WrYvEP9oYgPMEIQeUvkK/5LSuEYNI7OQzFzedmcfN/RRWl0xRj0lUPKHI+Hr7Sq3E
LOBGZwapY6GLcR80RpWhFUxY3AWAmz1A44BVdTJmcXntg82M0cMyxRh7yeinysVIQEXB/ag5KKHq
L7eXdO39NLTTgHtVcH/RwaEOYN2l3ZQFPtoq+rswnuTu4fb/X8lJlwaoYxflcakHUpVfssSK7w2c
Bz+31GMJRd5tao9m+8Y6FUyT1Bkctb6FSpVeX4ocvlawJ4A0T1VtfU9+IREeYjNQbObkzcpGYkgZ
0r8APEHa7avqMLtesqBmpQHc1TlUP+rwEukMxCvr/1NuTynSHOJmTX7hPOT0Sm2OLLKNtdO9WAJ1
uuNOkqrIkzqEeN31wXKImNtZooTHJhlQHliz8YwlfYFD51vWV1MZDKV40YPelRN9a3hPt0/fyhUC
Yb8oARYGHUEwLS19XloLAgSgC7SDNN1Uuzs9yMyIqxjB4vqxBw3hP1boDELt6i7juDq/5JLmKBEe
BpXJBSd1yCwOb5OeBTJf3beZPSqbSOU2xdalEjydbxo5cPIq49Ze5w7LFREvP/syJcizUzUthcsk
6045qoJlYJx5GvhNVKtMzuCVmEEkMVSyiSpgWdR6htCT/byADyISYUDAWoOZbdHTBaw6PrF6PqtH
YmaMbO5saZ5YQ0ZrwMcKpJ/itMeng0A9qz2yEpgWK6KcHoguvKoQJ/HSgd2lNXwzyUqz0BRrih/q
/O32IV9pQqL4hSci3gCg80E4XC4pFEdAE3PsH5mfyE5AL5jpTnDkA2vv1g7ezBB9YXmMhHQlKoyX
FNoldf3Osbr8ax9nboA6CV2Qpn6ehtKl1W2tjQ7ykO1Sjr8wNuz6ZUG0mxQUSSCqhE4x5egKjY8z
2ROEcyiMLtcAFdF5Gzyv7SJ/m2B2ijU7GGVrjGob4sH2oD/3/rkfnuJctQoPiPQ4twvD24kia0R2
ZYvnP41OCHWZ4/JKKfNLLPamIfKQOqw3t5fPWL1E3QDD07246KGmHO08l/h4DKbes6EuK98S5WAN
ThcDoiqguctT6aGRluZRop6bBGrX6KGVYr3JM8G+vZq1aL+wQ53+PhqNnPN56dKB6R/c2Npn+C14
bXtQIBJEFA+ZZ8aFY62MCsUFeiWRKnf1ZchPSvwoCG7IwtCvvBg1iHuA+gTvAoLYp3ZPy8d8KDA0
eY6hvAfx1P6uVS39IUY7vLdrROWt/8x6Wa0lAAuj1FZWQdcneiVI6CnhjQB00vcWs8ryhojAsIqV
a5s4XyC1iZroyeXQYhPz6TQld4X4OESMqt2KCcDjVOBDReCSACpYnsAGzVa90SP1bBg7PzqI9VaM
Xhinb+W+LmxQrkSuyrwjWugXYzta8l50slP3iSfjRnPljWhWJQZ3GSYZy6K9sFK1YL9C0RX4UCOx
fNXsdvFZfCi/j9/bHKgCjMqAzOIhZ4zOrZmFWDF0ZwSg+6+cZsM1RZFLqXpum2OrvpXIPSR/y1jb
dTEBQ3l/jNB6Oro0hVoU44ElPHe5KW1a13vgd6o5/BrtDENWrLcCY1E0DR9CTREGHk4hJ/1qBcni
g/v6PwvD6ZpmQJkASAnMeAtXo899NBWoq47qmVcPsnaMxD0vs2bxVnKohQ3qrI+hKqUT2bh+j5GL
5gFJ1JZ/ln4FB5Bbn1jbtpZyLMxRtzfTU5Uvu1q+JDsyDFcCbE5g+/yWlXJckUPqCB4ghcAIPmDe
AjRdl5e4qFAcFNIuv4Czax98ZB+8CoxmsCHTjcmTYo02f5yc/oU3xy1ropmsYllfWNqmN7XqdK/0
Q/GSJmpjhkO5lcYnftQEsx2/Q2bF6iMWgcNKt31pk9pZA2yKeq024mXws4euL0xR7TYeB93V+KlO
a3Cl7T1MInueBQZBU89qs/Ne2roGN11jonrP1c/qWG2AOjqEnOyiH2+l8qenqpaR/Ryq2I6K/vH2
rb1+LSx/MuUDMag8yfIoj5fO5xxeCB7ycNhC3OnI6yzOgmt3i24zmgZkfBe9NfqpIMZiyGW+RDK3
k4rpdhDgMB5z1x5haYH8gtn7oE39SOFS5Lg8SB8UObKCZpP4P27vGGsZ5EfMjPR8EupGgAqF1u5R
pzWDTmcsYyWWo00Ndn1Fg6K9eCWyxjeDj2COpy+YlTbDM1EhD0GW4ZnjM79ljVWvYCoW1mgKV3ls
DMnTGhnNnFi3SCdeBdozMjO0CR4ICQI0mEaz/2S2da793tIwVb8qoSDZ6KQiV7x7AQxL6FdLd7wE
v5CDKYeVIq2cjvmu0rlzVidiYvQDCoCgjHcHPTC+8Xmvm5Ec+Iw4v+J8FqaoMyLoZTDyna5AZgW8
gbwB+bFBhwTsNIGKOpQT4KyFwi3CmHGb1zzuwjDlcUs+NLzKkyXS6QFxw0Z7C6G9/K3YjicdPP8I
knC1yZ3xI7uLHlku93qDDQKGVNGEBJ8SQJPLm1GV1dDq0ApB4V0d0Nrl8ArKhcKqdK5zbl/Ca7e1
MKVRHa1khHRYz9fSuZ7uVOU5q95y/eQboX3bDGNFGvWmjcYRU1J6qJ5FMTxIeb2Z0uReCSZGsvuV
zS6D1XI55KbMfEpRdmAoVXLlLN7pd7ylSFbyo2rBihUFpmoPlnpKUFPJHOUnt2PmA9fXcGH8yi+n
VW3UfZrh5aCOZm1Y+WP809s2jtzuQQIAwj+Gf2Psqk6tNkLPJAkBvb7UimIlGDLzGrMy3m9/OsYJ
0Snn0iVK6zcY7rxo5ZsePErdt17ZtmPMWMvKE3a5e1TMaTzQ0IFhZLo030Ed4yLptaUR4H8V8+eV
ixjE/F7XAWhpkcps0gBzX4M/YvsczVT3Aui2828VcEXgZDwVhI2S4c1YBqm0Ro6TZARzYX1RPYD/
fMzqtZ+3P9ZKDFquiXIdQpp6saIl9aUeHS43U1BEFZ8BNC9CdCNFUFRZ1R1sF+bEqJauxNqFZboA
nOiJ3GYldjNOzCbEwHMLRLR/9FpzcIg6HTPqXT+TQEIH+QUDrKTqNdCn9aUCaYono20o7qUNaCG+
2uPeiTAdjSb3wthalj1yG2e+JWoyI1F63LZe3tSazSfgbEt/TveZbknRjhj1mYysK2js5SKpOGQE
Yt313ECuOPJtB1Wkf+iVOAs8lH5gG1j2FyFDZrFG5Ve/KHrMGHfTDBQIaX9WhU0zpDEeu8CIQjsy
vZMVS7gHOA1v0BLdbRbL0Nr1mNujPM3YVC0Usvr0koJlWuq+8ykrqhOHSIeHuQXyC2afsA9VMQjV
orzE8M+g8oHEDZHLgqZq8TrabKgkuW0Le3gTQJ2Wx5sXdWmNHuhQKi9KyzYRz6oHmQnF20Rxa2ZI
W3oNM2k6hvm60FFZdbOrsEBZpXyAXw9yUaZyeJESuE9QvpaFOYasR9p1dW5pRqdSB67WpDYqm/Qi
PlZH9QJQuW1Akza6CF/0xNUdy31eH0hiUcTsBsguSRWBcth1E0ZiA31eADM7ezrWbuqS+JA8oRBo
S6yAdJV7UtaobSxybpiSbggQzlFNEKC+UoPQnRQfGyf67IHDyTH7nHpMhB/DMF3bkuVEyIfYKy78
KJm5Im6m4nueHMf8R2QI5mgwkTlX1+JrpVCh1sm405UubZ6ocawM2Fe8rAHLae+GrbiTTYJXwNQF
6/lwdc0pa5QfHZBWtx3fBRepLRyhQnqUsTQfrvNAygblNtumaMHBJicXyL2oOoozjbeZTAyUgIht
L4xm+gB2Cv8HGPEGs/38qxVKIMvHiC4aUl+EvzM309WQmhkBdzmr1b2anbTu47+GIrK8mQHKU2p1
BHVRrw9Q6AJM0cMyMLNuWIPVZMBhFI/9lpUskat15clmFinPyfd1kkyZklx6zgcW6N0g1UK82bN9
ziJiXXVfEgitVIidYQupW540tS40PS+d01ozh0pz02h65Mf0vyZjX3v42wytZBOhYAnR4NY4h833
sX4vCgZW4TqhpQyQWzc/BWEeBLHeiShRRy/jq0zIGC2fMH7r7zng1uEn41SsXWOwQKAwBH5/6UpU
MEjKTutRPgTtaQLR2RTMUQqQ5OjtQtiPpRt6jbvE8ubWqGvsByWwnZ1gnLXMeCmnurTFpE62nMdN
ZghU0n7iYsOsCyl95GQvvjN0bXSJlPvP28sW1/zJ/IdQd92oBZULq1GEn/a35b4JzPYcH8bQ6u8C
yNA34H6U9tM+uxft6o7f8HaG6rBl9CZzfvPqqUS2BOFJBCMbJsBpwOskTFFfGZmKL05ob2sr9kHs
AJFAp3CGX5BptptvoV38ZwjJ0iydeYeTGCa6ArOFvkuDGvq0o3l7j1fP8mxlNHYzTr1IqIcS40/O
CEIO5KB3cQlnCu1kHDHQr8n/WY4Tqp7zzTSo6yOXGUCV4UROM4FUlhiUk3Ge1Q1/YDGwMZdHuRxP
Spt6HDFhSeZLAgs4UTJ160r7YAuyM5cJVrh6SlBrox6CpdalRh982eud2DcbMnxFhBBGu/yowPzB
ct/X80mURSqZ4Y1Q5Kog8C9jZfbqYRrfksCOXvxtceoOGMpILD7ZKOVry+3J2AKb0WXNq/85QRJN
sVJD6BDCnaNyST1+M6ghSvnNMQoY1JNkGXSYmluh6kwcAFCiDFr0L19ARnJ7NGQql5WJshZDnU1O
aMrCSFvp0o8JOCXF0h51/xAVyS/GvVt16b89CmjLljGk9YqhCbkpv4hQBJt2ESb0Qqu1C0AVMJ7H
uuWsZVFBfhgwGyBhJBa7V5eW90pSepgzTDL6xKGG9QiA54/bS7z+YpisRLXTEEC7gxY/dfV83SvA
9Y6Zd+K9W1cHXxLoOdyIRR1wnVQv7VBXrgcJQyzh9YDHLGTEGwu0vKqM1VW/dHN6Jc19jNYXqGGb
oJoGLY51e5nXoWFhns42lKbtgzyZuDMw1S4PfWiBd7yh3HSBx/qK185laYo6nHFXA0AktBxYQSGM
qe9JJa0xx+/TfoLWTuCwMNXkCy3vHLGn4PoC5YKBL3KqZnlOqMq+OpaIDZiHt+q+BTPC91z2Ta6o
rKhj9XhZ1qhon8DSUE1kqORbeQFrUoxpQISi9qNJQBnI4zv6IEPZF/9H2pc1R24rzf4iRoA7+cqt
N62jkeTpF4ZG4+G+7/z1NyGfa7EhfA0fnwc/OBQx1SAKhUJVVqab34rS+q/FNTo1u1kpE0QX1O+a
ZcWXNXKfdpQMFykwvefjwHTD+nZCuwVTIP511/l6Ki+ssm2lEQiiQbWS6G2sUc7OSsdKkFkkwnIP
/yRCZlG1NPCgs+QahV0ok9wM8nm2wZdfvjblL8jeY2Y59RPiSyhXQvzRWSQ8uTMd0k2lI4/aTq3j
HTT2HF3u/B6EnavxYFuiQjf/9Hz+NCYwrZk1T4MkoeOJ02u/y9ajAfBvm5v/7ux8GmJ8Ocwzs4wy
pNCd373Uwby38dyXXS2gwrni+S/+1n6aY5yZmFBkAKEQ1hU+JcN93v9URJ2sDxzf1+P5HxvgdmKu
EGUYNWDPe+ksmX21n4q6lz0yhhnuxWaR61NYDuG3STGkmyTRWt01tLgJg06tiCOl8bjXItu4A38N
WLD1othboRrIavZUkzr8PpNkPkVDa59q8E4Gddx5ZgPpyKY0HXldi12VZPoxqxL9FsOK5La2Cskh
aRz/cf2IXPUPrJHxj9bUZnRIu/A8te/D2Dt1eQilMkhGEWCLkynSw/j5NRkHwZvHrJeR6OfaWz+Y
MST3A5qDjiDVPhXlbVfPJBbGOIhcRNA171NQf2j6GtgTgfhv2KB6aTZWdW+m4LhO9Zq4HcbvXJBP
1fvrH5a/XnDR2DYKbyq0ZC6De5nEaJ/jEYcD0R40ALkg99pBRiAInd4dQc8UOZaIeZ3u1heP3dhk
LrDYMopY6hHiM8STLD2XhQDFJTLAHomibEkFQPd5CEcn0n+V8W/BZxNZYG6Kxlbrpe/7EMCD8LE9
gHvStb9pTqKgCwMJDS8K5F/XTXJDyedHYxu5RlmjLFBr0jkjbRB2IUifiBOLBmRFVhh30PqyNUYL
XFaD0fk1pCTGpAxkORJkS1+hVbhpQS6AIgbKZzYgoJduh5F4SNV0CIyhSdDZ/DNF46O2fqWk8cfu
NI2yU8a9KyXCC4CXJm4Msw9dow3VJF/BHKQ70d16E7vFhBn5jJJHvEtvM5LFHnNOy942/FUS3D68
KIYZOMR7hRKBs6lwgms0Vc1WOysFBM0lvEUl8JFh0kXNXq47Cy+J2lpiPm87hnU9D4hiiTT+tvLo
KMnNwYIUvdUlIMqwiKgWRo8se6RNrAqZPjRYv+g4aP1MsFkx9NoP/Y3qrXtsp9/d0Fs1ETfNRNbo
6dxkpLEkqWqTw3vIztpRa8phda2PGe5S3EbmfszN2pgrwRrR1OlmUMOQXURl/rwCZK9PwB6+lqfR
h3TNkfxcvte3+o/rm8hpwOCQbAwzu9jhPbNE9DDiPlD/sAwngauafv3SeVnoKF51L57H4/ro3zYV
9hlvQyO4zQdNP7cZsuA7ff0xJd9WUBFeXxsvznwuDTPklzvYaLE9gXUrPC+N/b7oyk1bTYUTleu3
63Y4LSV8QwvDavjXMPfP8rZEADKsKc3AtF2WHewgva/3/eRF9PsV9/mtIkKocH3z06DOrMzogO6R
QYyMEfzQcksvOY97+5byhmWp8w/IAHk3Ea1G6gQj5PiPeu/mLDQg6AhJDREDSs6HK9xNe1dGagdW
GtAQScd2Z6bOOu+uf1eRVea1nZgaGFNLBTcsaLTnEjzWwulkgQmWqiHLs3aE5r1+BtBTJxjFiQW6
3tzztfl0Gt3KzaebtWwwFxl8lNNxBaQPxGu0WdwF+uJm33VQc3fEESV8PMe34IZg2sRz+ougWBfK
+liO9OIjP5byqQwjt7Efr28O93bdGmHio2FIRqomMKKPJykr3ChP3Jo8JVURtJLlxMOtJNeOXRSC
U809bVvDTKi0lzmq1hEkopoWNG+0qBseqvfepLS97rIXQUS4LrL5mIwXRnM8z1o8IltRJKdQf6m5
ELVEjyt7sW1XxMRgM1fNMbTANqWY/W6WjKCLGi/qAZEoh7syDb+PNqQtE2CWbcX+Wdf24fpecpYo
EwtC4CB3AzExGyj7TpWXDFRr51K6n6eXPBE9vTkJ0YUBJlduFbDXTS3ABFLcubZ2g7R8rhpX756j
QXZsWwQC4fnIhUHGOS0IDBhmTmEFYC+l4kFgKSHoRkNGYze8CpmdOfFYJmiZaSCXwVObjY9qlZHS
TgDRIMflpYdsUAYMQ9d6qOUE5S77F+f7whzjkn1l1Ohl0SKLmnlm/xt0PX62fLvuFLxC1dYKGxtJ
t5R9vqrJRyOq/NG8SY4KrIv5zXgK3w1MRkLbTnizcV3x80uy4dIE9cBkUE8Z/5h80OPhdIPNxtWe
TDRtWijPiQqP9GwxZ+9ilYxrdms6p/HSFW/lDcULjqfkMN1AAGUv+JoCF9EYj+ySQSrHFnakfXuD
Ni5o2uWjBTKpzLOFL37OBUAJxgEYklUw2rAJyVzJqYFhbf1sDc+hpXuGeSTDL8GK6Jdhv9zGCMtj
0xRWPeU6hDx6r4bkivUnyDY/oJbZr/FbuRMVTnk1qO2i2KRHGaZqKORGOefdAZNkd+XcOHLxqFV9
oLffdeWu7J8ghgGqyMgNK7DljT+BW9LyAfJDpbcasyNDtU8xgDBqgKqH2pQ5umFYe8nwjLeFp0pz
EEZD5BDzyZIs73/8XMy1pSsdBmLrVgd/5wz+TtoerH9i/PCP7lB4iWf/r9tDk/BN4mGqs53OEezh
KXgcD/k9ikxPuaOjNfdPVDM4Of3F7jApIkpHTbogv35TC/OxzDBi1qQ3ZVL7q60L8kJOHxIQvk/3
1pn4N+laNfUrKd4gYIqWo2O+rwCvyPvQA/e2NTk0+s6+7GcSqmnyJEhAeJfZ1jpzWyeLGteyDQhn
j3FZNwORmjuhu+ascrifshVcpUPe79Yi7AQPbl4dbbtulqlUthctjA2su7ad5M04mqdeduvCgZYh
MLLvw/0SesXP637L3VfQ72FqDKOfX0buQPZV6PoC0mUl25u4s7Ood+zVV+1EsKsiQ/TvG3+1S1WZ
+iKCoCC6E9HyOMdRoMZ/yp3tX18R92JDXPx7SYyrahq0ClKoCnw06iHU4UUaqtRuKbumWxxAlRCs
6U7vhVGZAyiD324MM35bpmDwJUNKteCml7pGzyc6LlWQAXOlH+dd+ghyevwvIMDCsSJ6vXwJ1hvT
jNPmSlSC4AzbqDpAs00+lYdbXy1IT6RUJeuflJ0FJllESQH86NAT3A96d9tNp6J7Euwj70rdfE6W
1C8sKqVZlDZ+mwNoNroDkJxDMAKp07qobQtyZN57Z7t5NrN5plksSdgmCfrayR56QD/WyNHel8Oy
J60rWJngLNjMbiVjbFpJBtSoep/cqYEJQBRYzpRDcaBU50kQQyFolz4Lu3fcK/0/XgLuS7YwU66l
GbUN1qjsKrBKU/7swlW+W87irbdRIETDc/OUjT2mjtEUSbGoMoUgAg/U/ireiI8z4Ws1+BIhto2J
zPP0KnrQXT2GdJXUrzaRJlQVeQplfN0xWFFY+DUNnn1HDoMX/ULmcAKhPGUuhjzhXdsIsgDRgukG
bExXeqdrzRADOx7Vt6bR77NKv0lkQ9DgphHs/zrtdIX0aG7MoKUTVSHEj96GPnux5OlxLptjZzWD
A440B/1JUUgVOQ5d98ZgCpxVOXZAdmq36nuyV0/Js3rb+5SwOMHwoHALRd+RuSzaOpbCYh2A8v+t
QmrGcLvn2At/xa/0+Kt/Lo4N2nfB3l2LZ/SjMtcGponTeKrL5m2wx71lFe+x1r8JDr7oOzJBJgkV
Q+1yvBLGd+W35Ew7eZ/tIKGD6RDcDP9g/JwbQ1G3xGCBAYVk9unfDKGKtkhLS5ftQb+BFjxyJ+Oe
lhLF2Acatr645cYYc/BMeZglK1NUPJP1IDva/hTEeyLW7OF6x8YOc8pWkseFNgE6nR4oIWrzWN1a
mNuznHw/eeDYPIa+aJyan1RsbDJHLosj1WrCTj4j95NBFW5Dm2LO/VHq/aaOvCn7qYAmKUP5Qfkd
9U9p/ctcFj8ZNPe6C4nWzlwdbd2AuxxMLueyP2ptCZbMnS6Cjn8MD1zZyI+7cnPc28Zs1yrpoXkQ
+rU3QDyrvVdtUMSpXvZY7JDQ6I7UBs3oDOiNoteFoSbBURGs8wNZvPkJWavVY4ZQ+paANP1Ua930
2uuk+J21cqQ7178pB6aMxO1zcz/KTRtjldr2UZ0C5j0GMjINdd+f5mN3aHc5xrEFtrghYGOLcV4D
5Mt5NELnoTCrHYruplOlGdAIinyvJ9VOynIvtqpj23RHWZduy345Sm16N5JFhHYTfWLGpad2zOc4
1us3hTShY6TAtOWjflco6SHXx1/Wmu6nfr6Lhu4FpIj+rEUvZWk8p/o4O50qeX0nmuQWbgT9yZuN
SOxosTCVlGPasj0omC6JnO4PjArd5Ef7h3A0lv/g2uwFc82AO6FppaJWYM4AEThkwenkzuD1Lyrq
NqUrqnHw6pYo2YPp+KOR9AU+pdh2rzdgzIfEjbUz3ubeiW7pdFLoDPcxkhNf4GycLb6wx2yxkpno
ssx4FmR4EwyYav6O9l/qFHgJ6Tv7tw2uNdRLRTU33ne9MMts45xmSzRQUezJBYtv+QB1KVdydQzy
ODhVLjmJ7m7ROpmoWKmylrcjOvIqAR4VZaB8BmEw+Sn4nJy8/XNdmNhjptmQ3NGRFDR7dIe44w2Q
hT/1Vwp/pRx85DvQX/diPXVOsndhlEmiLWMyVnlZw3OoBVkSO3n/R54Zfp9GGA8OPcES6RKY0K9Q
Eh5oUkMc9SuTOoBtaZth68JbNZh24eHdgGKDJi6YigwxW7bKZi7Z6qKfx0H38vQhHCM/7U4g1SyS
Hu0lKPnEr0vx/fr6qMMzy1M16AdR5lFwrbGV/FaWurCIRgxb6sQ14f+purtugeOKFxaYFC+cSytd
J4JOf726GEYMQqJ7EWjwrpsRLISt3od5m5K61sMzzln5GiV6cgvGF1EtjBeQt6th6/WpllqRWbTw
+PsZs5QzMBnqzj6OOzGM7esYM6apdM0C/xMEBEFDyjh6KoNhqrNn5RyHUtDUppNPkLkgk9vUzf1U
PU1Ztm9zchNDJKcMa3dKzvr0w2pHNwW2NIfXXP/EnJ28+D3MTa2C06jVJKy9tLVnRUoOYZp+D6f1
+boZTlCBXhAgLxhUt8C0xhyECY5qTRXq3gkhh1SbHSXvg3XtdxJwkNdNcVf0aYpNqmh1sc7LFsmj
2TXOameJ29n1bswUYUrFNwWmaWgsQ5nBZF5TyZoWVjho9KZD+QYDbSM0UtQ9UNgmFEMlybf22EFh
u4fXj8fX/LTLHL9K7etJ73D8tPOq+emD5meZA3TyALVlRwl04MFcKJMdrn9YXs3hwiyzieqcNpjB
B91SfgD01emepdHJfEn258iJ36RdE9Ru1bmd5ILf1BDgRTg3xNY4y77Rq30zAFNln3vrkBbqo9mt
nkzqb1Ab8gxh35ATeS6s0b9vcjSkTGtvjUuIZNl+VwpvHZ3yrwl5NGKcuQuGh38gUEYPPxO4L6xS
f9tYNYwIeldK8xd16/InHSNfAqCJMQclytLoXrGmDIziqygUKzpEIy5NSetkWtOEA0mnTeQTVN3R
m6yFCrdcV93aYbLPbpTyxYgJOSfgY/LKA9w1aHtH+y49R98jEDZIB9EgjdAm46eJlTcECqr6uWqd
23AH9LoDdczbDBlM9OsDriKA0Yossm9J8M3rmZZj43qvBTMTdAILFyPrC4wdQDBNG6QNuhxCiABn
FymgScZ0MDRaoDN3uYslaARTWavIOb+Jbzo0xv6gUBJaRZpfqWyxlrv9WwmtzNBtn/8NYgCcncAo
qLJJZ5aYu0wKy2qps3wFx9ACsi3cnKfRkc6y+zFc41+PPpxYe2FMuVzqmtRkmJDpn8voZ6W8av2h
E9F3ci4ptIdkFcyChGBgnQnnmjYvvb7W5NwA0WrF8NLiR0vuDeFbnLttwJGDBxekdTY7KFQrY92O
AACdAVz8sawNSHfc0b5t4x9IGTofD9D5qDUxEYRQXn2HSjL/bZc5jFrS2eFSjOQv/cxTHhTPwIth
DFFDq7EBFGIN94O4Vs0Jaxdmme9adHk55JJK8FJKgAuN0THKX+kkXfEkmkfkvcoubDFXY9qk7dQl
LQFMXztCGFfe298w+myBHOZjciVQdUGxivfevTDJHEI5LbVqWOoVhx+TCX+oHhpi9+pvcGIEoVAG
ghdqttbYIag8zaZMyqEsQCkqzCA8xhBLGvf5iQbwEeKL4pYfp5pzYZI556BjJ1KcI55qu3CHHvVp
NI4JbibKt9M+z+lOJLHNPeuffsrysEYg6lfSAuRlIDDbyWaCh30BXdDQ+HE9pvAP/N/nQWWSXyXM
07BpUKlo4nG4UWZMdmValniZTECoqQ/y7ro9TlZx8SGZrEKbszpRqLw8+DHfoVIQUemGw3UbXHeU
Eb5UKqcFghjmtJkkBu8bwLxISvsK7FPdroeKDLp8HoVoiIoSQnPMgcvWtu7bPl3hj3KwHmRnXr12
33nSzji1hityDa7/Q7IbwtB4M+A/JnHRwwqCPzJy7vodIq5KDhqo1KPlifF3pYHjO/ftH/8iWcKj
5dMm80kVU7KToUY2OAf0mqP6xpArCYT4Kl6gBL83JIAUFaKSHwn4Jv8bBy0JUZUkZ6g014cCIHbr
O9UaXsErIIyU9MJkMkAwC3waY8JWb/ZxBl6BvxAElAAKUpLQyvz4gg8iKhOum1igzwI2k86M6cxR
W4EgLkBnAghGGwwvdpAH9rcO+hHQBpx3klAWineyt+aYk2aFpJvmeMVN16mO3L+WGNK082OlvV0/
bbwTvbXDeGOHJkWpEvCq6ulzMxFnUoSME/x9+vxyzD6tAFssM3KWj4BvNCDODyS/AyxTd9XBmzph
QZUXfTdrYhE6pBzNualL8MEshYORST+JTmZkeNe/HK/qAv/7e13sQF3dKrJeSAiGVK6OqidZ3jvE
k0CpJjxXvAuMCg+Alw+e92WIioTdmMk5GoQU+h/+piALzcEUOFKC7ikK/gW0FTjkv82xo1NFWEFl
esL1FZup+TTl7XroLSs+2coi4nfi+J9N0zndguwVvibjf9LYtpCrwwOANO9m95A0e8EucbwPqgMG
SFwwGaJAwfAy7SZtW0BAKVnP63v+3QxW+rC5r18IRFnTR9FlQl2ZCUkg51cx8kVA9WCxD4reGNYx
7vCgSA960O3GPe2tikkreEkiXEHTUbKhaqzsgHcUd3o5j/F6nu/pw4XqZU8q4BqocEPVPfKy1+tf
kbdLW3v075u43oEgjkR6Ts5KhRZIOHjQiRQcp483A/vtVOoBqqIaNuLspQ0LpDTGkEewsQMTeH1Q
vRJcKoHhtRjVgNwkmGP0fQzmGMr6PII2I92T1/ox/KYLfgn/66JFoOAJhUE3g3mpKVNUpND8JudR
XYMqO9XZc6+DW7B4rQBJW57D8CDVd+n0sGh/SoD9Xf/WnOhl0wbF/7fOXDS6LedhTIz1LBeVM8S5
a5rQLRWJSfDSEFuDThqEKDUwdrAv7ylLyhDkAevZesbnDnfTHfrUPQ5F+8GgmPuD5ST/QLiU50oW
SAmgYg+xmi9UlHgBD3Wc4zz2QdK4cuspfuIXt9OD5kQPSQGJE/FwPu9YgpbE0ujTmBA2LQll0hc9
FHKQ//eHBukkmOpA7i/KSL4uzYLuE8BwEIAlkB5jsiy7Kova1pC4Drh32uVs2MF11+AU36kFaCGD
h5LqIzG+0dvEaNUW8YXeAyjpObRkYXlTML64oVOCKwPsiYfrRmn+e3kuLWJgUcjFQdUIedvLc5lb
TbXEubycw+q3snyTh2Ntf5+HwinL1zARYKY4aRasqYDAyFDvhfYiE66lopS1SZ8nvEWp4CIl5Eh2
tS9BRlc6SILvydkwGVcCpAJBWwNybmZpeixNVTWC72RJ/pTVoyVibOBEErjCxgCT+gyrVoEhCg9P
dQAtcZP7GJPyMFWEQa1fVlCegeYTzOd+jR4WzhQmkDBPgecT6yErEFnDkCTKeVR+W/aL3Q/AJv+L
6a9LK/TDbu4DaZHJhMsWEZLm+XWQemXnSuqu+1B/jY+KLmCD4qDNLy0yfoHzu8h2L9ESTIip+B3y
yBTzbZ6BYQdwwvmKgzTvD/N35BIh0E30TWmuvlltAXVqkrdoGyz5U6E/kfJHH/33Uf9yfYwr1mkt
RZOJEGVMmlcr4FqOyfLDLCtRCY3j8xcOwjx3S0mV9RT0MGf5qfe05YM5tyVOfgK7XuUYAfQ4vony
ya/x93JxzDFo53WeW4J05a+06J9yeXEi1XZpbN6/SqDDWUhJzvKkus1YndLhbQgDu1+8cTWdPhXh
zQTfkn0BVGtlm6qWkXOr9u4kv6ja4/XYywuHF0tiUpEwWtS81WfsVuQXBqqsuTfui9zF3Iw/nzMh
FbfA1Q3mgomLocgnsmC6XzOOdqa9qFP9oC2ZJ1iXyA4TQIo5hfB709Eq5+RjVUEPkM1OPtZ3ipN4
j8O+/yGwyN0rjOJCgcxEv5NNL0tdjbpcj9azFDv1jeLOyJoxr31nPRU39hGt65Oo6MLfvI1JZvPK
JIwjTD2hGnIP7QnwbsdBfdIfV58C/YXWuN6/scZsnZqTOZRGWKN1rOpoAMIdAVPdP0ABMLlpXxRQ
HKsgfVH3muwbd02zu/6Fv1YscMg39pktjdp2HJQRESxVWmdUfzXNzVR2nqyI6KpFO8lcBXGiFCZo
HvFQMDtXk2VHzv/7dhhdC6S7QE+C6/tLCTIz08aubPotw1120gnNjFfM+LzIj+qRgBosrtzUFNzd
vHThwiwTm3XL0qN6QjzRduPN/KS+WsiCarSmDaTFiZdDnEV0r1KvYLK7C5NMaLbqpu6XsiBn9Wnw
p5cSZbQM+LqucsyjAhaDf5Ejb+2xMToz1FQfUthrsoeePCu5qKXIjSyfW8fGZDux6jGSUW0qm3J2
zdp47IsEnCH29HTd3zkvKDiJrVmgOlSgW8DOd+pL2Vq2Za9n7ba+mT3Za5/W/cfUm4W6TOb9K9wE
vBKlcUxWajpkIpkznqSdFFoJqiXaLn6YvbhEGVLyQfrp9G/m7DVPYrpD7jK3NplzDSY4xZpa2Ex+
J4k7dx6ea39a30dgE6XJG+8sFA1fhdGMt422hRzSxEw+cmgmHyrivBrnbqHvgObFOpr7GEMw7+ud
A/qeoAqAoRJ5Ju9xBWgnaEWBwtcBKmAKEKqlpDGoxqdzAf7ByhkfECxvGy++s+96VFYmb3jQXv/B
/A0vcG7tMtdEOuRhocfZBKiGGnRQuJm+ragl9s7s1g4ZHfDWulEgKul81UWC427NMr40N6SKVD1e
oHFlPE6+3EE0Zd5HN3rvZDtAnV+A1C+QVUegKXyN7kWlMk4vF9wpuo1+EsZSdWSdl1m1oluTWU/9
cu4WR/kdHssgu82fKNK2xTDpb+tUwJuFo+10E5l4p0JvCVq5qOKj8c+sOq76sanjYgHgQAZyEsJu
NxQWCloTz/j23wcIVVYsXUEtVYf0BmMrU3NzALxgQdqrYtR4Pqz7FPTRbvmmflTpwKzZiFJtnhcD
zQB6JkUFefhXpdU6HNNoRYmgw+S+rLkqzivFUiSgz440t3UaVD6MUEyeRFfz5ctuDDOvJG0Js94s
YVi7jTC2ZgfJkU7NEKrhCdFGccLDyQMuVsqEiKQnUjGQAgZ33cvqZafGHfe9k76smNMJf9rCngwv
obuwyNzPkzZUWvfXt6XqCt3t+DO5+QhHD+aDcAaBEwIvrDFXcxetajmScEGjMHtZgIpBn7zftwXI
pS0qCEen4wahJBwvCdmaZfvzGCmxCzL9p8aEcaQTwiDGkQavvSPIzYW9De42WigHAu5LG4fMMqOy
z3rS4HEolc4AMR63fCj8CjlI825Zu9lH4cfrRAke11ltWqhTAGAxDCb4rPNE8FocJzREzffZWw/F
cxiALWR0oIS9s4WKYtxFbuwxh2OE3Kw+E3U5y+qfLej8zcQRBBt6S3w5ftCx1ZCDg8yLDWzhmDSW
hnlDcJfFo9MfKItGefrI4/AFH4TTAyJ7TFpgSdFYrHY54fSpAZgdTjmi6NF+VH06aBSL1O34brlZ
H7NjU9UWoByqqL32IGNe3EQFcr9SzSSvvw19/fv1D8o9fRt7zI7V65hEYF+Zzp2VnyqN+Mtq3YDB
W/Bq4pnBnoEhir43vtTroCmU1LEOR7S19ynPncx+NoTUaLxLb2uE2ateiQeQc8OIcQtf98r76DkH
fSXEdMUY268TA5AzgTIT7U2ZChLky2u9LLsaHcxpwoz76NEh1PYD2JMehYGDu6pPS+xoeyuHcj9X
WJV1O/kQjfYhMxeBHRtC1XsivFd5/o4+IoruhkJA5sLcNpiUGSTZpOkKhYl4eYCiWUbRkbv8qKeO
4V93P17arQIiAkAwqlYmsqTL75hlkVXLK5mRFRZ36k33XLj6XXQT31HQUvxoAHInMslbIp0jQItJ
QbeP3bqwUjqjybvpvBxp+41KB9HzRd8yiScKIPT3s/FKRYONDrxSdRgmOcqV2kzTGcbmwDp+QlKE
mG/uojZ2GN9XwrXrTYva+SPaoyiSOaOz7iowTBRP9uFfXdpUsAWXGfpNgMAw2yb15ioX2ohtQ5jK
MVHf0xG5qnHK1ykoYBsc5x60fR6u+wsvjmzt0s+wqVHXUWVES91P5zLtD1WqB2OLueVYVJCkX+vr
rn0uj9k1nLbG6giW142hR8zQiVbR1SxaCbNhYxZ3Sikrw7mBluOtjZonBQTb/gjAnuqj8iKYsOQu
6ePepE8Cix2+zvJUjxJVHc6RhH4WcUbl6frWcNNGqO7hZv7LArM3cV9bK2LlgN4F7Wlh4qCAE+ZO
dcCEzg8h4oGX22zNMXtkqtWaEmUZwKsPNDfgXpWbueF+PkIXD7QVwocczx5ayVAcA5kLalRMpFIj
KUYFKYZP+CW65P58mk3HPlPgPwXs5berqALI/aIbk2zoL6xUs7MaJofjGiR7CuoIA31HHxr/oLLK
XyByAdR4FKo+fXm2oL23DlaJVGA6Lu6CcvWMeiAUoNRjiSAS3gmDCC9m2eiCmoTyk38Z75PnWm6k
9cNhiLt6HQRzrEPtQ8XNi56EcAfePYrLGoXOj8ociwQoaqL1fWoPeKbStFHy1x1l2E3x9hdGY3pL
svFjY4vltq4q3R7DCBvXerM3vNVBgtGG1aPlJFC1ggjMWZ/tAxBv90TYtORu4+c6WeViBc3mJqXr
VHZUGqg4ot5xqvfdTQV+3fxWlDHw4gqUsHSajuOGY5FNEHsI68mwhnMb7priXlHerocV0b/PJKgY
+NNDI5vWc4FQbEC0a4331y1wSzTbJTA5TzwARgxBzOEsNV5+oDgj+hbUM1SmcjSgiEOxRiLv5/Qx
1K1R5pEdx/OUNR2+W6egCJf4qBKDp+VI6sdMhdxfbAoycF4h7MIgE7/aZSAtCpEjSkI9aMKH2+Zu
2MXe+wxujDAwv7V+d8DA8EP8D0pE3JP+6SSs8ibJLQtNRCxWA9cPidyPWfPEjb9Frlm5y8/k9fqW
cs4foGmotmHi74OZ8DKUdWihm121jOclbJze/NMAb9/avJTdM8qiznVbvBT2whhz7yFVyKIMDBE4
cIbu0Jso9oju9k51I+3aI4pCgYgojXMoUEdAiq6D7hfybUyoxlNKNTsL3zM23wsLVQu7FKyKHism
gmkEwCkKvYPKJpvgDRgGMaS5Gc9kaD1MDzslHtcV7h/hq40Try4sMZ8vNLVCKaRpQAnciJFI2oH8
McYu6476m04oKaZgbbzi4YVJ+pM2WeQaZ3VuRAiRmMsMmrs6qFwjhZzZ8K68K6NDrwTLN58AbxK4
imitdF83htuqVTKlIjRtVgHCL5/Gk4pK8OQBjfYIGqH/XjfCulgo4yeov5SKnaXjebb29pA6Ooal
BEvi5LEaQUKp4wrQUGZiXgJVFfcKAdn5Wb1ffs83movJgtcEzBUFlHjc5SZFXUsToTuoT3zxTgvZ
n62ZUOJiB3rLPtabygR8igqhI3NwZGBkyj3NxUoxLJkTqtFfpd0ZmhV96anPPSnTLKWlu33zZoJQ
G4m65RX9rsUCHxqIArRuDhqS3sndSncgdnT9G/M+MQrsAIoBwGVCRvjSa+JSHaJOtZbzuj4Y8/ep
3Svyt+smeKkmYIMyOgWYSYGCNnM7gH0lm2droF+UykQlvo0PG2G+npIm2Z6c+tcNct7FsId2gU1M
QCTZOkMct7PZGimtc/UHSjyVHKgl/XDdzP+xLhCTI+0BpJCtgGqQ6O7JSJDUQoFZwth34mPsMqAP
43InfJNwckys6tMak6w0XVFbkvbxFSmQF5j/H+uO0EaeJ9Tu5N0BKGJQkCmO3ZcBG1QJi7QsIpQx
CrRAFD8HhtcHg94hO3TfbQyW442wCp7f3Ltua5RZ4NwrnWos2QJkpgSuW8wIrg6oMojzPrvdDUDg
fwoHiXh3+dYk/fsmZi5KOpnlGi1n5TF6bW+iUwcub1e9m90JE94vb3epP72KslpeTkhLRH9/XSY9
yyMp7Zq2XPAY6j3FHYH+m3+Cryx1wycZyBZUiijUShRNCe/e3dplzmFc59HUd4hsBonVW9CDhAc9
axMfGi8q6itaHr+rRi07lZoqbjPn4dnMYylQuqK5m9RJ94Fqyr1iXEHirqKUfAT5zLKvUHxz9LFX
nzsbSeZsrNZeX9vCA0o1Pc2TCpB5po3HXlKkQx+l8WOVrtFJq9I4mKwZNHdgSD2GUVRiLlMuAzMC
862dp1JgojV4n1Zm/odZxrZrtVZxmKFf4cxjlQRgVdHdac26B0Oe7JM9AsOSLGPilX1pHEw7Tj29
K9qDscbQVckLXIeFUt9NQ4kGXmXkBwiOdXswxZL32dDTm9CywGBc5eXOynLd6aPJ9pWOJLdDFEon
UuObyGvbuHZTQ1+hy8ygWvLsqAw6gAtxZhyK3MQE7RpKh3LViNfFEINT7Ug7jnGe7tYaHE96WwGO
EvaR28+ttWun1HRNrVkdc1GaH0YfxcQpUXcIMila/TKNEj+aVPu1l3S8EiD77OvtCsh3Xii7Ho4L
wgmtc6qoxMCpAtk0E1pmN5qU6E6odPnOnk3dkbVS8qvVSB9DXQGfb1WCu82si5u6HgdPslehFAvv
BsU4OqX5wBP8i2xDW3Rpkyho2urOCto6cIwelMPsSrsiGE5tIIjC3LhoGADsWmAl+lLlnZO4rtbG
GGGtPNCXfnhY7m2AneGae4Et7so+bbEz/tGoRnEqw9YYjN7il978aqKqph+1fSJufnPv5o015m42
rajSSWKDOxT3S/1QHFdkIqZv7m6AMfV/g9FKsD7uxbkxSJe/CYdaZU8DqS084w7hMTm2SHpkX9x2
4N4uGzNMimzmpJR0JZzPNUmcQbpV5l//4z4xufBQZFOd6lgIQaeLKheWewpRABoLYmP/Lp5v1kP3
cfPZzAippCF3AClgORC4doY7SgRmAVddFh6e4AS4wSgQciHzMn68QjHoAqD/1zmQVZXDuQ1XPDVA
aIfK4UEBsZvtysthPab7egfeadEdwnVJJHLAgCKj+wLYmqTCHtQMhdHW6xPUeR3Kc4Gg1agQv/OG
BAS7KJB6Te+o/6a3Aqquv23/P9K+Y8mNHVj2izqivdm2oRtyvNFw0zEzR2rvfX/9S1D3vGmCuISO
7kIrRUwR6EKhUJWVSfP0i4MgqEJcDbCNyQ03xMxvvyHpVu5Ff7m5C2vU4QNDv5RZpYAaiqcDCRp5
AioZ0nqG/KW4SR1er5R59BbmqKOXZZ3eyjXqlQToQoYTpTXhLuWdcFYP+GwTqbMXTgAsRU3UH9sf
REM5eEgc40AWJbugKdrwzgbzqJtoCeCfcTk2hFLlMDWD3h276j4s7oeJg/dk+iMQpqgOEiiSSR09
7FoeZRkeoToqofpsixO07jkDNcy0CYfsNFVDhuvOj7cSzGNu6SOK8/UqCJ8CUbNH/3UUePgDBhsp
xqsWhqiolSaxBt67cTzqD2aNp2d0o4Ho2CvvlU3syvdiZ6t36CZ61Z0FdYituOHm/ay7FMgHCA1q
JrjJ6D6EgB53WNaoLasPI140qJq7xq11CDfpjtczYr6eMN8CKXaw1JkX3Uvkx1KWB3hjxHvRkVFL
BieoM+6ENe5SboxmHa+lMWprE8SyNOpC8iT0d8mOUB1JXspvqLNC8tIO5Y/og4l4xBQTOm+dp0Fw
+hXZjzs/5q+TK+b2xCdWYYAFCMTTgDqKJuEZSiX1RTDEeUV6fSYgjptk5/9Tpna1ld1pw5v1Yr7Q
FrZoXJNR9nEeFBjLU+5OLE53E6TC0ag6jF4BexrA8TaSY85lzoohS6t0JFaEaATOFQXXXbufXWPT
YUoXtNiOtBvc5CsDtMopeC1U9of8/9tK04/ko9qleBx3QI4NjvV1em9vxSci4OaBC/yvWoBQ/TVx
6JAtEF638yhTp5OfW+TodUj2ZAdM4D/7TQ95e3BG7XC/vXF2lVwodJkLFTVgg4EdVYBOPrcXzHOK
XxGQynK7JyjO0iNsLgSp8Af0McxvCAQnwX2gm0PjODFTopmZT4rKEUZH8HTaxa66NQ46AtpJx4UP
f75cIJgGQeWE9p9ERhCoBapNiGmVKA7Rk5hl21gFux4Q5GSb3g7Pf/D9LkMnSk3gdUQwQw8QB/J8
P7uoictiNIR3QqbWgR9EWkuAitYOZOA5aTrjHBKMNVGChboHGL8oW0MX6BgBnv13QXaCyhlekw2p
G+Ig/NLrDTmMf0DychloIAkJ0WVL01GSBRb3fIEhlJU7we9avH3arbYh6n+g1t39gcTUpbMQ8UkZ
nAMY4Qa6hbpw+8hvwF8qZsexsxtvjEDvgpmtN1lBw9+anNkDZeQ7D9ZM3OH8PMAoyGSgvI2ZWbRy
z5dX+HEb6UUTH9MpXll64pppfciF7un6ubtMJsA5i+4RSpMg57kYzsUUQOfHcMyj7w92368H4ctC
8XXguAjPDPn/xZME13iYixHMzL1ld0HtzONGwAC+Nf24vh7GNY4FqQD8Y1wb9Un6mFldJAqq0SfH
CpJFa9ULPEgm1A7p+OEz3RvPHHuMc4YcTNNB2WtC4Y8uWI+omwl5jmNNHsXkuV8cyBsALr/6iwIv
yv/o6SvE4VVk5+e7qM5R7xdTFoIjGMLHyBsC3Dwh3F5d9etolasuZ3GXtw4xCAUD5TQ+QQNppnTo
VMBQ2w9Vdwl+LF61bxa2E8+qE3MZt1PMeA+cW6TeHXHUBb1Alpj8ql6b2/Ip8NrCDVNY1JzCtOPK
5g6mMFaJ+Wo85UwRus4XUkxVVY+YJYzbj0rSYO2hlu+7Gk8qwAED5VZL8YTV3qXOgJjRTSOVXps/
/td9xpMBD1gY18GRfHEdNcqs9IlefMOJZtE2MFZgrQlN4/DJaypdHEdiD0Ma4KqSFJijYqec9uAY
ayQApAKrv89aQDaiQUk2koIJbBHcCpzjf3lDUAbNc88VO61NrQmNz/JrXJ1S+UMYgg49NoBCL28B
OnjSuJCii+9KGaVS0VEP2qxu+h7pYXhvrKo1xo3GGgI4oht7lstNRy9C9rk9ldxYiyAX13Mn9gIe
ZnCe4lf5nLvFzr8X7yEY7n+1r7/Fb7hB4SIAwSqocCBMaQFehBfbuVWt6lR5LNoRhYERT7TqUIIx
S0GSJm64PZ+LHIayRZ1OTRp7Py/hN/5L/Ay0z9FEgh1CACS/bZ36YHDrO6xPiBIqKHEw2oTDSTnq
IA0q6DfwBG3d4lX2tJsMj7JgT4RU6nV+kN45B5G9wG97lJ/iRdOj5g14TIuCKka3nGJdvp1gWivr
nYeXvQx2p+38tkY7aBaUvaiGEu6OfNuDpy52608VNFq+Pb6gZcd5RLBO/WIzaWSKIAm9VEsAb2Ty
boKqMEa5bAGUU5bsXd9G1kHAex2YUgDGEVSpdfnx3CapANYUzA+5cWK4kZlsg25wrpu5yMvI9oGa
BRRDSDzx2Dz3/LLOwHrQlqhPqLvOfK0H075ugP2BFhbIL1icaD2zwmbSkxFVMH+NtlIIeLjT78SV
bw8QBAicjgtjYIZKU5OANdZ09DtpFHWXVL2i1HN/jF4nkDy7w+1UOH1rm3uitAMZxNxwyp+8UUny
Sc7STbKXC6vUSucmBkG8VHcotYPFdq1vSUHiD2YJyIG9Zoe4zmJH5UIvxKkndva9qxV2/Sw0TnVI
Dqi1OMa6vRU6F61VgFq51zzTXQwJIEwgHLQLNWY/UZQ5SiICFiSZWuZJZCxStdMPBaAGpGsxVzCc
+TGRVaMYTw7exVBSl0WYVcKsBuKX9uWvM7DFtG+1N//6PevFl4JiWwTAFK8wtCORvZ1vcFRG2ZhM
KMLnkS2jL48KvO/oCuZdO1cE3aYFaRD1lldX5ZqlboYMswdKOOOubd3wefpojkThLtmDtaN4bp18
Pcc2tybC+qAWutYEjgOq+9PpXfhSicsoHiZ80BYjZt2H5EYP/1OHEdatI0NP8567TsaFhDGA09gX
ABbA3Z1vL0Qfst7QO3IhCXeYUATTVVLZAA6vrXVzJ77Jj5wQxLjeFRFDNwSQgxEwOhyYUjCqqOKR
uj9ExEF1FbxYLxgZAf2mxBu0v3w8WRhyWBijooAU9kBZKChtdWBGR9YC4WZCY5pn3ugpnnjDizr/
i0EgjTDbiuIP/XqKzHpqWzH9t6XYrH1A05KtutJvLDfl3BenCXMq+GB539YoJwVoXx8MAwmaJGGS
aYImYpmDhr091bUImUazn1zCVsIdTmS46pll6qrCHEellNnYHbUncw25e695SQ6kYEEg0sGXwJ3F
uWRXOn3K77VSn7Jpx0CJ9Qylc4zSil6+Aqud6hprDfBG3GKgi5V+hRkakDleN84kclKA/+XLWrpp
oe0uXoCs6lYpZ0NFY4dMSBAq19ANDoT1K98BCMB5XzBuFYznIN5hKojM6FBpItjKCxC8ArUWSe9+
cpOFsR0Mb0p7VIoXznkkPnLhQwtTVIYYxYqQ9CnS7X4FnsbMET6zl2CffqCeHtrTJ3cUg20Pz2/c
WUgIaFCXUBjKYFUne9IKtRO04uS7CmJOJcrM3IyUvZHf1ug6jQaypXlASgUJz2ANt8FnMx4BYc4c
8b6vbcwrrPzMnkcnfuHFVhI6L3f22zb1EVXwIrWWBtuG8lNNbvvpGJa8aMrcTRSzVZRgMaJJV5lx
+2emFRMA7kr6kT9jfv9mvg2es/txDXESl+MrzNi9sEbtpqAlQd7JuKDireiFAIt+qlsVzZDUk32X
G0uZ+7ewRu2fUoizL2bpeBweYtmG6JjuzGDXzAwPRKLWQV1lq9r0KvBBcuIq02kWhqkj0UDnrPRF
LLMbg20GGh1oMNijUdjxvBmyh+ubylwl2FgJFBBldPpFWOFdoZYDwDzKdD+UL1q2zoPtdROMXBjd
K1AF4UkB4DlN+YrJJ6gBRSDPr5tOe0gMA2DXqhR2pdDPnlT4qN4HVupOUYXhnTn8dd06K5U6M098
eJHWTFKvDEmA7SS4AkJKkHiFozxOq8mNEa8nLskla0uX66Uup8QY87y3/Paop09i9SLNd7LIO3is
CxAvNYiCgAVevphlD9DyAQNxisnel7ywo0eyqnAVAMzmjp7mmDdAR3Geu5fQd1yBABLj/QaN9Us9
GdBqGnlCkm8JEpq/CBgrJ8NJJRLwMIeerYkTAVWg1OHxa7LejWeWqYOv5X40iSEsQ3+5sKvH1C0c
y1HtOEJDiwy08Y4g02lUaOcaKkhtgMol33jhNGI6yEUgmTj8YK7OAPXxRqAeMdUzubmXH7Sff9CB
IX5BB+ylTWqVraqFse4Tvznkz+UqeMB7am9C7IngmtI17wHHCjN4uYlYHxr0F0B4QbbGupLBYpHK
yT43tMopQt0da0u2J3Fu7HDNOYisc7E0SMU1PVWqOZI6vGm+MsNtLeD5IBXkmveVYEeK00R29Y9+
8wf8TGTjLjYW4YegEJAT0z30Sc0DC2WT9lj5nrirt9ENcSAIss23oMYc3BnCKO2L5U68FTO/6Ldh
uqGuRFYigbOyRZo61LZgAfSReMmh6+wKrL5/pGPA3GQdSTkq8NALolO3oNP0aopnkAdHHy2mwaam
cUf17fqn5BmhvuQkdmmW6TrW5b8Y5oORvmXKy3UTlyhqRBvwqyPXRcnrUuFwrCq/FRtzOAYfzU7d
zS3AKuNN957tR6/ejS/1Y7k2PY5RVj6zNEovDDp6NfjMWuQzmgAN3WGNoLpWhRVBBYQeT9eUFcWX
5qjCHqjlRgypjPOxEvpdNdVvdRnwbgrmkkA4oRBRwkus/zBquTSrOqEJI3MFuZsdIrDQEu+LVjzE
PdMxFsaoEBZlZR4VPsZNRLm5Gfz4IejD18xXVpzvxLNDYtsiPNdQ1ujEAGQxSuABSyU7LajIihew
8qGJnNrml+TNgZOueZRg5O9eRJLF+ij/UJLOSjpVACNYa63UfBYBhUSdK5mhDJhWlWQPHRfJwQwi
C5uUk0RmGPtFq7WQ4Po9YUo0aNvdvBu9PxpWvwAC4OBBE5aUD0Azr6nU3iZpIUC7BnurrvGkt6Nd
tP4z4TiW9y8NUZsZxWpmJGnZHoP5IR0+Gp7CH8tJoP4KFCtwIvoF0YSYZdakBnF37PN+32uovqYY
uPJNnjOyrhfANNCxhtSXCLGBc2fURijtaULSHrvaDrfWs/L7Ylvlou2vRigUP0DYyJtuuExmzAUu
DJOjvzgFvmRNYBJNca8VaIYZh0kRHIBwnOuHjZW+L5dH/HNhxUjmLiwTkMgQbF2Eid/fpez/jnoh
fkcGulAGBH0jTecixZWS+eJEaO/nVYBSijdL8HR1W+IWW6mrep0AUsR7U7LC48IqDfkHeLGG1CT2
sHUN3M976UZ3s730i1DQ/kGOxzRHWC7APa6hUUwdLjk1RNAuFy0gB1Bo92bo0JZefEtgWTlfSIxl
DUIbBEWEQS9wCZ5/ujqqDalpJfLpsluUyXbW7bASocej3uRrbs7Ms0YFf4zMFJLfhBVmHRPQ2/V3
qWk37/KPwMG7oOPKUjHCx4kWB7kOMBUW3a5CrbONOnkaP3QDulfxl6zrHM9nnK8zC+QXLDw/LPRR
mRRrOFbNqu9+1d3eGH9cP1zMRQDnhRwH2i4AfZ2bMHpJDau5A9mimG87cJG1g8lxcUZ4UgH1/dcE
nYT6eqhWcl9VR6UN/pEJK2/Ze7OS7RIl5jwRGdfjmSkqEkLOu5WzzuyOymi4mVo8F0P7mEvjwxzK
oS0XUc9ZG+tliHhhSHBwDaNhNDNHn8XmGAhqC3yLuqvvoYcCcvg4doZVfisC8i6+TTxCYNYiNckA
I5MJtSGVhq8FJeQD5gHFUCHqdpWkr/M4x3RZtM27YTNEs2RfdxGWF6K9ZpEOJqZs6esl95syBTgP
Ub5/jEDqb4XAXKj1X/j60go53AtfL0dlyCJ9QBwMPqLoZ2Bup/n1/7YQ6iIx4zazMqXBq6Fbi0Vm
m9Whq2rObrGqFKoG6BHp8CB/oatNWTH2Sq1j+ojMcNX/SBUga4YXf/iYzU9W6ct4xAwel8qE7YgL
s9T+oY1llRLqXMd8n0VOEoCkNnTTGyOE6kj0jrtkVXxe305W6AAdngyIEypraNmdfzEzmDBZn+ER
1o9vAZJgcfx53QCrCAKo8rcFak0QoxXVIcDhmnbSSnKrdVTZioHunICRAXUDpoPMxlDGdatMd8do
twjdHXQ76AYddCPMziJVpmEKXLF/NyOIWITb60YulcmQq2kgnIKmLlBbCt0oU/0gFipEp9M9nG3A
coO5O98udzmf9pVsE/VoID1VqMKrwE+CeOD8Qxltn0AMRm5PBcjiEeLhh9GpQPAhb/g0moxsbWmM
jvbxEPmKlggw1iQ3ozXu2hB9ctB02FWpHrIkWenB8DrleLBwtpR1zyyWqVD+GEzyiMlQLLN1pVX7
XJe29UaeKqWHaw3Ml7cgh8HQCx9az95fIvyGuiSyHSqn0tuoysFzMJ7mUQk4u9+oNtEvUsE+wOPe
YTU9oSpGHhVAA5CC0vnXTLsiNaYa7+k5RR/ehNztsAOpl+RiDvHGB0Nz0Dl57pk3f1CVJBHywpMW
tqkXk+LHtSF2wM9Id9WrscpXgWd5qo25PILxwHnkXArsqLYwSLkumOjTMDcCQIKOQWODA+EH4d1u
3Hz2CPZ9+u9CMjiXwGjroIsXGWSfQdPXTaa07THyjV2TmAcFWq2WXnDmyljtVNzcOPgAGavA6pAo
tLju0kKOBr/DJW4e5pUGImbLaVbZ9nc1mVdpZUXqpTEqMY4EK9bmASdDHF8a9X6M/7l+9FghE1qE
wO1LIGC7qG/qWlWlviKDR8VAqRjtMb2wNXyv61ZOTyHa+xZm6NCSjtBdrkptOIo7f9e9kIEEY91t
2xdu6411opeWqFBSJImfxc1QQZHQX8/PhN3QzG3/iYw+hF7CI0lhe8P3BtLTQGqQRmLSoglmHpNH
1Ste1Gfzzj9puv8BcT/rFC9XR+VBSjwPEAvsK2Qo1QepCPefwoeKEElgioFrcYG7zO1EhkwIffAQ
pHHuUVZJVqMhZJFmxgR+RbKhJWbkgNHgs9Yzl7ewRk7D4miVSQhqjNJAwXGlrtWditG/8TNzGrf3
mn9kbreNmaUYC3vUUe7aKDTyGvYar0ntIHKizB4O4QqS4B5Ur2pX0sHC9nc+ujBLHeo6KPKuT5Hw
zV/SSvXCO0IBPgAkhrj4BxNWjKqculwlde3ISmcFU4hvmO+DzXAw0fgm9MR/sJ+s942BWRmQ3CIC
o3B2/v36PkEKPeGYk3s8uv1Nrmh45ntr14RgcSXcg9fX1XnETMwohnh8klqE8CG1wlAy6m4O2grf
EQq7YF9YSaKtZbblGL5HaK78m3CnvA+8lw8zOi/sUpfq2PRmPhQ5cBLtsB0Ka++rPC4tZrpJhkz+
XRu1p6k6hXWqdxVO4OBNtxLOQ2tXexAJJTYPlsyOZt/GaNx8F8y1bOWIL7/5mFJXAt0M8ZZN8YQm
1yPnWuDsH/0+reV5UsRIhWf+mDS79EGUBBq7leUkEEsLMI1AZml4VXGeURLyFkHGtMpc9vuxOtba
lzY+KtwOA/O8LTaRCtJaYBk+OHHIZUdIpn6rQxDtN27PibkUVLAwQaIip6SLdHInJrISIRUR15Oj
I142D2Dhcfzn/DXcmJ/BHS8dYaawyF0B3bUkQ7ogcMlVq4dgGSoKwS/rCRbxQta3jQoYBvi6xafg
fnhGbifaesbFtrCeJxD9hSa0RAbK6Nf5ZBZS64eoSBJcNCkmn1jCbni9ZtaeLs1Q7qGocpOH0wyf
7H6M1r1WvVx3et4yKO+oxD4MjQzLIN7x3SH5q0tmuQ6yzqWbt5USDopQHqsQrkFUJNvNdBe+ku5d
fvibYjg6xsDKYzxTuxw0ANQ5F8sMEw3ikIDgVoXWtBIH1moIgQcopVZ/FKEy4IRoaz9W6DV60Rz4
r3LVyE4pFRM34yR5Hp1xWiYALkCzAn5Nl3hnecznvrHAgHKQd9YqfhJeSa089IYN7xiyPGZpitpp
SROMCqpSGMHRbozqLQl5Lw7W9bY0QKUpiVJ2Wj7BgLjTOkf2csnuCuRhBuay24+4dsYDeKxCm4uV
ZWV/S8NUomK2sjbOBYqyGJSGZhkGpesba7SrCNyRBMsi8i5U9koxAogZXxWAcuqy68ZalqdCHo81
CFqHFqSYgLJptXv9CHKs0ATXajBFqpik/UfeVXZvzXYsPzdw0+tWWAcdS/h3LbTOe9drSRMUwOGn
2wD69USXk3AN8g46w/vQ9YIoBKhZCUaO2jIFw3ypoGBOqhs/uva9FHhlUcZuEXQ91PoAagLenk6u
Yl+ClpQ0omjdOE35qTWRl1Y8klL2MvDdIVolAfpO+bika71QjoCcNrpUeKUyfQH7V3A+CXsp30Yo
f56NaZ6HLOg/5r6yx0B08yxbFwnv1cQzQ+2YBnm1LDAqrEVqbqUJaU1t3IZN5113MNbzBV/mezlU
+gnu0Dmv80g5qilmgqHrcwgO1qO0Hn4QLHv5MNxI2+smeSujnK1QZZD/GWqHEqFmi7iCyycfb6br
RlhZ6HJddGNVSkFYJ/a6jN5jsBHUE8OSapt386tV2YL7FwkhqBkIOpFUc1AFPL8pG02aZuD45OMQ
GZtUw3sFghKcJTHd+9sGvaRclrOgMgBgk9fGV3VLKvyJo6I5XX78GQyRuDJ1/2miCvIasH3raBZT
PthWsT4OMlLDVDJEJ/BbB7z3/k6RC8kuZSPjMCExHWNhjnLFINY1QSVBIpLqlRUHd2A2vNWigkcQ
zfb5hSHqYwV6OraJhbPVrxI8MMGzt1EhEANCNfK+FD8NrlQYZyfpWc0ySscgzcP+w+90t2lTV+w8
3XjUgp8cH2G8G/DJwFaFkjqDlqSolELNwrnF46vcmj/99/FRgwhCrTu8jIV9wkx0PcFZhcEUuofh
t61f9TrA9/5BWVVgXMngjIQ4XN4MG17dm+kbC2Py+fmCInZgZipwEr1wnKs7Rek8HAXeCWPUjjRw
umCEHrOTwC1Qhb9uNuRZmyr19E4mtCCga9W3PQY1Fae7Q3ZkPV//XuQE0ScM+S7IqIg7XuCoEyvy
50wDs72Qo18xJ58tOiUB2Lvzcra1anCvm2N6/tIeCTHLhL4Pa3nUNTJjB0Wm0MMcww/l03cNp9jG
GJJ+5PdHWK4PYmbgKFX01EDxcm4yDaSmTNQWKUw6BG4SlasyN1+GuGztth+Ev/mE0omVB2J1EO2i
nkaZHID8PQNPOREG7taYIvRK7RA5M6DTmTv5bscFYJFwcfERFyapTZ170xcTsSYmxV9qs0ogd6I9
Vm61be6AHFJs1e693EMcy1YGmKV4H5W5wwv75OwsPmqqSHUkj+RemFDeET9CsEMKXlzb0QsA46vk
vl9Pb9Y9t9DDOi2Y0QI4FsM36GNSYbTQSk2eTKy7ReYgfyib6AFDohj8nT1ltPnjhczD8m2Pvv8K
vTWSIK6bY9A+dilECpQHzDY5nYHu3swryjM/6sIY5bZh2wdJmPndMYpjgAW0LugecW+AfywqB+Gj
krXwPkj7fttP0oNe5iFH91nm7O4p/C6+6hj2apb48/gxONJK9Nr7cV/fEar/3gmgTXRDmK2qu8gN
1+IuBx9taPOVPlhRl4jOgIwTcEzAuc89q4pTvZ+MHm+3BBXD4qfZbY2Js1AW0lpbGKGJN+UJbKoV
uUf6lbluMEw57qWN5Q2rZEAb9cQQexNJzvVISM7kxZn9XplGfd4W5YJejkcIp+ifqjDaQ/r+fzNA
XVhN3PlVHav10cx/Vd1Dzq1XM0/9YgVUoFPNauz1OkMV7UNSPPWhB746uQHBxacvO82PFtIae8Le
zr0keYapcJdkfVygLNQdrSdCk1qiUgM6K1d1yUiTv+o9fQVo/LjnAfzYnwytWQtXNEp3VDZaK5Uc
WCou50ToHX3QHa3fXP9mzJQGxCsArog6ATtRkTTUhihATKtPl4cJBLfgSJAAdq11bSs/I5Vb9mHV
QuH83xbJZi9OOSRKgB4uguaYRvYPQvNfv0eow3jSpt8Mq/qjUB3tVd74hs1rrrPP9rdlajujtKkr
v5HqY6HsxPBVaFYyj02LGbAXi6MS+j4VRbOUhfqYJCLi9GQ8mbW4GyvDQxn2B4QVeTchzyAVryQR
XFNaC9ccHF+zQ3Q7oMoip3a58rd54fZOj4ctnrWJmzxx82FWwAbIUyPQLwZt3qhWZaoaYPogzD0y
mAQItxRoGnA7OaWK6Bx9ctyVdRKXFqn9hdgxFHxKVSWtzsxrfbv5IFTC5n3iWIkdf9S3xofwi9+j
Y7nO0i61zdHYJ1Ea9wTkg/L2cz9vuuH++tqumwC37/m5qCEdHQUt7vosv5mt91k65MXqugnmxWMA
goVpQrzaMYF6bqNTwyQsirImMnzoFRNGtMDDQ9C8b1IyDhZvwp3h5rwUlbU0SPGBjgd0XSZeTudm
xzwu+rhp86Ng7QTtzh9v++Dp+tJYodIElQbqhtB3uiiE+RCtUgfRqI+hcl+ZP5u/4erBa8XSCbsE
IDM05qnEMZiKrEiOZiLbZdfYXTfyMnlyQ1JXtIFID34y2UT+oVLerfiimo1VER/DrQLW0lMXrMVA
mXfi++LrJTO+y5k9yh1SCHVMQ5TFx6S2IYWjn6blgocYZOONLX4RKonsqcJQBScVYXVn0fRAkRcP
QZnQs547hND74WTOeoTSPNqXhE++9My70ROf+QAn1gvwzBh14TSGBkWJSohQjvfXcPid/C6jmd/s
fRvPo5vUmf+57ousS/XMInXRBHUhmbXhR0f9RTmR5sRPlleakBMkaBpeGGa4vgFuBREawBbGsOgO
Xw/yw7JNgULSctHTg2YH5nNOxsozQaV2QwMJjCxrkuOI5ECefghc8mqeBSq3a4An0fsGro9BVVVF
WgydrzWkajIBHKUZgL2zTeTFlHfOp2JcYWebR37XIhvpKrlUh6qP8aIrXiUQxVcH3/3q3PF1PuQO
z/EZ19eZNcrvJblPoJEIa/FQrXzhCX2vSMSArMa5S9i7ifgO/lVCCkkd7CDXOjnL8uhYRAd/yJza
iF3OxjFMmGDmhYgkAhVYfSgfT4rQiisNPJeRtLa+JICqgp3gdJU7OkVvG68iSs4z52sxkh0siBDg
gC4XHQ9q+1RxrtVWNcKjiSl4HdOHQ+fN9WOgTnYb8jpErCCFiV6JUOZaJP2mNrH3e2nSqwa31qbd
k3F0eRvca6At4b862bZAOS5Bxg9kxzp1+eM9hqGNEKxiBDAG2j57vsk3BuBi0YrXnmRsIqEKBdEM
+HJBy0tdMpmZ1eqkieNH1cX7qqlWQaG6KWpEkRk7mch71bMQrWf2qG0soyDDBZDl/wO+K3YK1MMB
xuncYY8ZlRZ8IpwskeGaS4snWYDFmS5iIe30dBiOWntTF289Ysh/d/4zC9RbOh0rEfMbPUHAiU5Y
nkhtUJ0pQM35myTTz7iXJm9VVAyuElCelj5EUbQqeqnD4K2GgBJnXeRvUAnI2bqoKIyqZTJFRZFj
XQTujKf1JtuagGUS1m1eMGRkH2fGyIIXnymcAdExZrH/GPNGuImNKHR7FQQT+RS3nD4L60YGEgz5
Gxp/0HahcQ1JoE2T0MAJCUKre5SggyZvpZ24xxTggRc5mF9qYYxaGHAHQt2IIMOVwmpVCKg5V9LT
9S9FDg39oUAigQYVJhyQL1IOqOZSK8uNGmNQhNR8zW23MsAc/jcrQYwnYjgGhJ9FKsj3Uxz11WzC
TNOZa/DNi17RGrV3fTEsR1haoSISnj2C2KZYDLhEkzUUWrtDL+iiXY7BzHEEnikqGKVmLmEIL8yP
U/+hFVtV35gDB1Z5es3Q30YVUVHRMbOA+4PatLkYGkny5wa+Nsm7VLYH01FqsLVFN/5ag8pz7Or3
rR1t9dQB7CD5Uep2oGGqHs/0P0GyMpIOa/l7qO1NwlKZ5QAvFz9+U9QXPZAdsX1rex7ZKGtvITKC
Q4Z7xbqAk/a+YJAznR1T4SWLOmc0bkF+ygm9rLO1NEItphhDTSykHIsxnwJBtzXr1393xqUBykNK
6L8VWjA1x2T8HKVsPWu9U0F877oV5jIA+IVOA6ZQUW4+j32S1vRSGYH2ogw/m/Ep8Z+v/33WN8dL
AJT4hNn9knY4G4Y+EbBNtYzBuGGtz4OtDXeav7luh/XNdfBYQXwY+MaLt0ccE7XLoIqPRazb4/SZ
zW8DL2Hh2aAuPn2MwyGOghS4kHVsPQvt46z+93yZABlk0KrpGE0TKa8aCgjOV42YHJPyphneZ+iO
Xd8nZhaEGplCgDroVtNNujqU+7zD3wWwLkvRW3FUL/FqMHx+JDXaZihbQxmI42SsjUMPA8yikPJD
v4EORKHSxFM4xsdq3gTlCsw4dhz8c31hpz9CRzsyCENgILB04cmW5gcj4Xww7ghbKwEigzb80EAA
JcI8QL8JHoZ33W5fp31Fpn3W+dram4cAYfDI8xTWUx8ktd8/hnKVMQurXBzm6IhGee+OqNU3uBv9
DbThb8FngAckb49ZBxl1DJw0tNExTU7tMVA9aawH1XQUAgVSLL02tD96oeehyZhmdPCASYCmYOiO
ihftYLW1n6LxmGvodapvecYtPpEnBv0hzYUJau+KqUT2FWO6X9joOyK922+ktbFruaKIzLUYAMWR
FhshwzqPfWYk6VMUQfRo6MbIUzP1MZC5Q63MFxUGQAkoRMccB53xWaY/4+EKZG3wUW9zdygcebDl
1CGihfqnGa6unwNWaRWYoW97ZNWLbDYt8OAAMzRpXkIH7kQXGh00b4RByMuvfa/lz2GSr37xyRY2
SQBY2Cyq3i+TbBw/1HVxO6zJ7KeyHvb5H8zUsi6U5fLI/y9MtSdG4bCEDpepF06baJJjZkJuR72M
geteOFzfTraPfO8mfazCMIN2K+bRhNGyA+mHJvJIVljBcbkgKuQLZV1Mg5RNx06MQAKhxAc/QSUc
1NOclJP59lhaojKKro/KAPqwUFVw672IsK+ZmNUYHRnsfULB9QqVHNQrXkHXEtpWEoOuz3PgG0N7
TPfDJNh92ztpPdhTF9qq5WUSKsoVMGDZfY+oFTSYMS8TRwtyHBEZ4uimm0w1WLe9Ztxa8uR2TWcP
+T7p263lS7vRCNdd9tJYhyD5MkJjY7Wjl06zLdQ3k/mVxs998EPov6wCortBBuHdyBbjH0k7u9f9
hHmvLjaXhmQZUJSxigibS1pQBL8EsvDkREYBYQdUarhtdN7n1Kk42UZtCU4FDPsQgHKzBrmcsB1W
AmB0w2YGpUzEWSLrqbdcIRUum6izzAAVjdPkA0bZIb5OAGcx58Rxd5IKYEGTtb4Jqg3UaRQ8UppD
CzZEuCmRMEuP+UHg4PM5R5zmBYZc02xFIZAWSOtG8BxUcE2OczBPgoUxU8yO4w1LX85D7dd+PILt
TT20brBRNu0mgAiBgvYkH/XF3EC899CAwhtIkhXqnGtzIA25rMQ4578l3g3oj6+gfL6XbTDZBbby
zFkfawuhhKuAWQG0CtbpFy2CcoL54Kwr/fg4QLAl949RtpvCyVYxSlKkoz2Gd2L7iNKtbeoNNL5R
Ta+LlSm9cH4G8UA64JA3Hxp8RDCRTk4UOU+HaIxIhU/4koA+E3AR5Zv4IwWnpUYYXyWHByNk7zYQ
C2Rw0roUzpWFUVKUHnMChDQt28QrrXpTXf+O8MqDCq9obV5vn3nyUTr61yQN26mGrBNiAeskAGsd
ZKiu2XvKo3AkkTwNti1PH4R19JcGqazPVAY1t0y9PlZlZAth74g9ynEamCXk18mYnWyK8YbQeKkM
K61YmqUiXFdEtTk1KJI0Xrv3X5FWPAZ7BZha1Gp5KTvThcHkBjgdqAEu9Gb7apCGUsWeJkpW7cqu
MF2jK7gwCaaLghGAzGKj5K1R+YQRh3rfZ9jJwVGR2yJuC07kqHf1K6EdE1zN5ZyJy3WRNq5BWLKA
zURn7jxfkqpwEpS+bjGsrO5Ad+CNbwg+a+jDr9V9svJvedVUjkEaKihPYdJJfT4ddS0uHUsb3FGu
ecM5jCNwtqxT1r2IOGNb5VUxwzVaN982jxjEO3wVe3OlvqVrLuyKtyTKD0ez1At/grFCw2uul+1q
VwSOFWC2Vvh/pF3XcuQ6svwiRtCbV7p2Ukstjcz0C0Pj6L3n19+Ezu6KDWEbs7rPilA1CKBQJivz
PGW2HtizHfLn6T8/G1gkaGp0iGjCr9Hd6bYYonJSl+ZdNCdytJd31ZzMFv3C0/+C9/zzfYM9gLww
IIohnk/dukRN8qHLhBwPB/pZAOdDWazYKvsaWDZeb4ThNy+M0U5siFM1kgsLPf/MhqaLj4QdzAQV
EpXxBqgdLof85zj70h7lw5Q6BOF4ERbnBIlCM0N0aIbmUPXKuW/MPSNkXYZEFC7p1mCXtE201Kgh
g14kAhapxgUfnBbvLtgB/oJWkDiMyzcPy1rZo/KhSI8gF6Olw7mELnG6OIavQVM6e5lEUL0ujuyK
GAiQfkHtj1dxYH7QlWXKlRXykvbgQRjORvkqj4mTlT/01LKvf0/m1VsZobKjMNOzbjAQy+D1tbWu
tUuTE2/ylkE5SFMKRmCLsYxijFxU5uwI85Ghebq+DvZxVzSCp8GUEli7Lv2w2TQJeLssSJ/6YOxa
3OpOeEA/3ANYNNrm/vzCxYizT6KJmT8RhahPLGFaaApW2+PTtV4hu+CHaR2QBjnZbBubsXVTn4ud
YJ/FD4vkF62c8mJYeLJjMFALEVC9IEZSf5NJKcuxbvsRDOqSU7rVBuJi44H36nwuC5Br8GGaSk6a
STBBrDICUtlPu7b0S0nbqqWAnjIHgfJfNvLDEjmxq0XKaplo3dIXRBaqu5EBF02dnwu2FOWVFC84
D1XDKCBdLo06OVE/iKOiKoQ0BuBGp98EAA3pNhHo5bXZuIujvElupXWSarAlb5pdLjqZL4BlanES
CzKIJI3ljeszylWXq6O8yKSnQ5MYaAqJYIyRveYx2IG+xe721iYBs5Vwn79cv4nvXfdPHhPK6kTH
AChAGk4RdaXcyWDGxL1QfOOw7Gon/62VwFE3nt5jF3O/31qFrXuCWz6Ohy/5zQ/79PiyoUeA1xly
c+6Wl3C4NYM7cXy+vkYGFSK+KlouwPDJgCHSYaaVLp22iHiFRCi0SX54kGI389NN4M8+obIoYqc5
VU+8s8r01iuzlLcOhlac4eYQsHep6UqJLvilPI/frq+O6bFXViiPLSWhWkNON4G4cm336lEoQVEQ
8u45y32iaQS9uXddc5m6Ckusx5iyW3J0tsGYB6aMvfiI99THi3r4CgYBOwUcjAxRPQWDfVR0IldZ
u6Ad3J77XtibQemUuehl+cP1L8fykmsrlIOOukQbxRj625IAp1y9JgGiLe1BxYzidUOsl4Bo3oNH
HFkqarKXTrJpg0ruAjk/13N8t6SqP40Qdor0l0BrdyF4Oa6bY52ItTnKJ2uL0YotKCzOeAXdidzd
pfEg+ORdN8M63mDHIM0lHcV8kVpV2ZmJbDYT4vG8deascEO1c/9/JqiV9FOaakUeAXxdh97cQdK3
9q9bYPSmSATysQrqPclyMZM7BdIUhJEo+W4gXMyd+vV9qMmHRvILz+ExXzA0mMHKKsIlfRoMjHrI
Dua6iob8bgQHmbQNMD1NuMSzvbHjrI55bVFlwyUilAd0DSgWGjQHKiCH0P64IUMyEDeB4la+E/bR
XuNYY96nlTHqPrWdOmgFpn6BPSxsZfmlz5Ut14OtY36Ksy5ytuhXC0AbXdWQxCM/o3ZNjLtZFSPk
8fmfAVGA4kJaFLxcvasS4rHK4X1I1g2Gvicp+GIgB0yplzd40oM81gogRCvrRyONdpE99SqE4CPR
0/hUCKzMc22NejiMapowxd8nqGhFv3rUspVNeP8Pgo0HSWXGOBicJlJ6AEcDjXW5Mj3XKqsQADY3
n0iWa2wlW8e42158fWd+f/zflTFAiAGcKEFVYpifxsCWulxOY9el5zDfdeomjg5iw2HfZp3DlQk6
l+61MdEgCCCdReFxjsFDNyZ20yhelMgc/8SM19amqIeqH9Fj0wwgsBE9vbaxM2PaxQU65VjegKnt
uIDVrMDATfql8//xFTXqqoVRXElyVgB84U2xbWbIZiK/2rZQnH0ugU4NHniKH0y3tV4q5e6HIejM
yBxTuJL2mcwGLJv4nigyjVxyLNYDplgyuFMkhGuY6r88k5jLUjNBatKz0O6L8MaSTgGvwMk+9ysb
1NMSAbUsRnqWnTXIrUbOOKMysRzB0Cu62pP4EjhBwTksvFVRPmuxtMFM8jw7R+Zu6h6t4a1PeE1N
8qtpvwhQGSpk0JDAhCJlo13CpTUijDiAJ2uCGDGQ8/HvGjqcP/GgebH7WFfeF1zx2iS5jasMMEug
RRxaWnru9x2m6p1KsWMv33RIyrLCy9Hv4/JzMVcpQfQNfCCKbNE9qigNwHsnSelZ6iMwI6AMUvM+
JMuHQPkFUHrw6QNsTl3sVlNiabJq85xE0Moz/Pocn0DhvNVt4RTfm4fmtvRjnzdZyjyVa7PUvZYK
AeCgVobnP6uBZ/20fMkOdvlrrnrZMf4ubvUHzvYxv6WFeqqOpQLiTi00GfJ2iiPAAzu3fpYd7SZz
AUu6NWZH27+rcWx63ipZ3xawHACucEwhP0wdUjELi6EckEssWmxX2Te1HL0STC49l4GL+T3XpqjD
WZRhpfUSTHXQPHyXrsRUomAbXu/2N/nPprZ5ZR/y4+kbCM1KfEsoB6mfOgyJOFZtWI/ZuWt3USq5
WvbTCni4NRIAXDFCdxWUphfGWBuyc9ob9pgodou+V6pItgSnYv2UQ/UrtxzkIBCvxKwgCC2oPRPS
rMhH4I5RDJ9c5GIYUBQT13pLnkW/dIWd0XOCSRJ30EvUMdsJChRI1H6i/BEHfMmuijGTA4JEaRvf
EukbPpUDa7sgYQG0J/R2IGVBBXbgFUSBJ0y6t67BdHUAbm/Z8GSBR+bPLEFAJgBNYULOjhL1pZcE
lT+wtxjzhJdMvhX36QFkbcCBBL+yQ+vqr/FrltpZ6fQHXqjAWiDJPCFpClkVmUYbFimZa0na9tyE
iz2MwBpaILQEo+V1PyITz0TvF/DooLqDz/ws4JIMTSok3RwhIrEsCFLa8l52mntz9kibTfDG++YP
ZPgwMCZbdvkTXH/HaJ85KrcXxlrw6ofQ7NxTlRedNCkRTuo/MqflZBf+e9311O5kuzhnT9ycjmeU
2l5LU9tUmZbo3c/Ux8gpQFFpPZBHUNkrHvhm77k2GV8cTP+qgRwIo/mQiLg8UnlviWUnG8L32Rnw
1EfOYkePhhfeF161Eb5d31+WJ8WLi/fBAHu2Ac99aa1VlBwXpcJFcbMB+lBEOTJFLycd7NABsy0X
JstqakoqiHNUE3RlBrzppcUJlS04ojpEwKm8Eo1V4HKVWyLi3m1Ugxt0Mle4tke+9yqQyTFLmUB3
VPieANt27HbDY+0MP6qtkUPTVd/+RUeTkcVerJCKc8O81GNjCEMU1VBf9uonM7EBh5SO+l10iE56
4iyaw9lH1qkBNEPUQD2LsisdISp5JGpxgX3Ub+va6XaASm1iJ0O3fYOxWy6vBONiYAZWNkVyQGGT
OjbIGYy5L9vwLGm6A4End2mAuIl4aCzmYVnboR76CjR7DeTMQzT+ZkS+hG0Jgua7fwn2cRJMBlkG
JnuhCI91gQrsU1kFrRWzMvO0e1smXwjd+Q8UIZzEV79ns5OYjvrzTdgQWPNjv72+fazPiUcK4HFN
gku3qDufJcCVVC2eq7L6U47fO/O1bF+um2B5chBU/tuGTDMeLK2qNSV5EoXGayBGb+7Lkw7NdsPP
4EZjJzkCmTk5ZmnLrwSF9leTl4ywFNG3jM8LQmgMUFOTl0vYoDybZ9E5fNY3i0vi4OUQ36qP0cPs
drfZLU92j2XQlKDyCMENGKUhFJgozdtKCdNzLmQ706g2STFxQhpWCg0owYcNysMIc9mDXBeLUjfd
jeTmJ+OY7sBt/fIXPPks3wLxayJaBDpV3aIuXiT30A8CZAJiMNWN+YcMyv5UgTsFmcRfdd6JN6be
f/QGkI8RbQURsn6X3jOSimwWzD5CXy59UFxchl3XoLcKQewtuKqun1HGNZBRG4ApBBu4CdTToDUF
YXSxhO+hfFIj0Fy+yinvwWMciAsb1GZJiy6pcyIJ35fHebYBVofIjHqPgb4InVtSY/ySQhLWQoZC
gIgCWILeNNEozXaui/Ytf9bRmPbrTV84JOVUvOwcuwqnUcCKSmW86pgQgbI3MILUpuUZSGTBfyd8
b3yATl4lV3zCvAskJ6FSIROC32/iNjhyEUTM7fswS4doYix0TW+E3VvjWqo3e2SswQicXgE9nQi4
AYCgkdeiGOn+78cGdSW4FIAykaFRyxWnAcQ4Cuzmzb0qH5fsRVbO1018PjWohUgWiYNRnvsEGura
Lod4AwAoivgoxm9cjr/Pn+7i/3+qbfZgye/LAdSk6rdIeQpy0R6HX9fXwHjeYASOA+BVBfU3urpe
C7lh1vryD+a4dZSD+txugnvLke+GP/NNt4E0i7wNXfmBY5jcqUsncmmYesUlKArmUg/0Sfw8Im+Q
ttBx9YM7xfkrDdLPLvLSGpX7pU1SxXOvEpA60SCNPUCuDpj/JCJSUJkXeav7XPe4tEeV9SPoa4Rj
3k3n9Dla/PIN7GhOcic402kGtcXwDPA/6F64kweMwPbSLn3swWSrTTrWmdwUOxmYqNYJvgtPyh6R
NBDXXPIO5h34OD702z1aaaIqndQjrCWQ9fl3rL+zMZIp/OG2K53gyCspMTwZ1oh+EGiAoEn5CcYQ
D12BIldDZAeje0jteA3eIdDAeqYtu8Wpu0WC8p3nT9hf9sMqvdJmMOS0ErHSESmYijaUZJebeDM5
lT3v+MUKrj3q3VtUlGbGArzi6mb0JLfHNF94Cw46sMKqB+s7D0bEsodICBS+UAiEpBY9HplHSSxO
eU2ao0Xjdrt+I3j9d+02Ogqb6iS4vOEDRoSEUbqVQXK0VjlYoymNWJoFiJ7VGGxp5nBqOuQnU7gT
6+kOAx4vYza6+tJ5YYFqQqFNnACb5fsufgEVN02NGdbFDH5f/QT1new7mQvvDvkT2FOrLYSNXGiK
AfKK0k3iiLwqCqOfdLl+ygFWdaCmy0RUmP0mtlNoFetOeDJd8W5xym+KU+z54naMJ+VixZQbjOay
aMGFjpErFRze486qU7tVnziuneFsYYWQgAFrBD4V6uimmAoYQbQzAglafevuibPtwCEknCRHefqL
SjrjKbmwR/6+OkmxkI1mYs0j4lHRIQVLQhRDeLWHTeiXnISQ+QkxXAIuBuBjIJNwaSzqx6ZTJ/iB
wRid3BK2Zt75/cAj2mGaIWhkE0EMTFGOXI+XbOxmDPU2+kODvl9pPCjJM2ejGK8Uktv/GKF9mhIN
ed+V0B01nzpXB3ev5Sy7dK8KNmY3bhcIWUC+DCmEz21FM7dsZZn6iqEETvdcxuhR7/yTw5OmZnNI
d7rfcNlA3mvkVKxxsU7qgGSYQGpEE7KxrQClyjLQ8EIIFdoDEM11UZEGqkBaEsesE+0gj+MM0FiU
cwJwzobSwKC4FbpR6maoPOayPQilLcxPTfl2fUcZz/HFQimfKqqYcixNqNe2w48p3c8FBzLMdlqr
fSOrXF21VC11oQmwihl1Akybe+m+Qsoe+SOAJpKnbgVXEbYTj3OCUfOBs9RMaOSiSIhwm7JbDJmS
Slk8AkRc7YxD5mJQdDn2brtrNr1oL1/arA9zlG+G9PZSybEIinRRdxY1s+Mkd7SY19thIJIul0X5
4yKUxzQuWhwKgIZ93ZEOVeAK0AZAbx8zf150mhKPS47H9M+rj0kFpwGY6iZjbKF29yohaMvcYKff
xwgtJBDOVxseVoi7eZQvCwUTU4ZBNp7HfXRPcMMW4N/xt7/Tj2AHMh+rozPOtGq6oZtAiTo64TH4
owDlVbzod9qeoJRBpx941+8cc3mAlSkK9pIwBVObKOpVXc+pMp77xg8242Y46O78U2rsCYNNqc/j
0GU5bVlHEwtPkIE+E+U6Y3MEwrATRzBlBLbe303TQ1EGdhFzuahY52RtiXKb/TSqQjFh4lzYlm8k
RQNsP7dRWXpnw0x+81bGDAkBlgOFPqZ/PsswjnrYN22vLqAQdbqbClUY49iBbWEHzrevqFki0P2w
ZlB1xyoYZpC04EOqpwU54bJNXoQnETDXChnh8sg5JcyPubJGbZs6qBB6BDkFjiUBsyMddAVHdzOE
KZkn7HTeqSQekX7z1qujNg9nUi7TRZmR8ZpIzFB4McptJrrl73hTvM0u9MtGfQOWNF6ARG4zbRhC
xgA7QtQYG0ldB3OUjLaau+U8WcOzFNb3hdrv9V6+SZrlSZ7Du0I3f4kRj/uc6UvXdimvJtVDL3dL
+Q+6k0SBw8tyIOPT1mbepW7opz++sKVri5Rfk6JhFnUdFklXTl6c6tG8HyAYKjlxYgc/QpebpLHe
dyA8rXfVLPAvkkO2en6zZcnNUsA4tWajNy87BXofyNNUlxRfhXvejALrDK3NUeFEIKhmrs1Qpq61
w1j5qoBRPMw7cT4jb1HkV6wWpZUqGASyCI+thCFD8blFd7Pbaiext5Oj7qcQgxxPHJssJ7peGfXA
B1M0y7WF5EvdmHsxxGUkOYp6J971LhlOH3+IB8tVfnHMMpeKniomtU08GHRVEsJqJuZgo/mcB16x
Uz0CQNYMv/nRoHihYVjOtrhjH8xN/LBJv4ehYmaSJICz35Kf8Vx0bWprw+76wng2KOcGycJeFZsE
eeWoPqqRdJAB9mxQd71uhvm2o+vw7+9Hi1aPiWQM04K1JDfts+oMj1HtTbndut1z+FrdqpXHvXIs
v43WO6aWVR3wCfp1B1OOnutohpOppwlc+UhU3OCX+FNyQBznFk75Ja+yMkj5sdCc+7EuJ6xxR1iA
9BpMieqOuDHJmwnClIuPZJ/KjyVSfiyNZxUtTiyx9dS9BOKc0FNypIBkbq2xawjo8rJbZsz08VU/
Ua0LqlXVRgmTOpzndFP4pmLPv8afxI8Vm5k7fc687xopN0EmDYPulOPMO71IMC4IhmZ79II/0wjM
BlII641EM+jwTHYPhecsdEbDvn5mmVcDyHXoIKPfCATHpXczE+QuXRCCZGN6K4fbND9XKuda8ExQ
zkzIS7mvFqTxuTnYeRB53fwm6zzxSWZ0BlTwf1ZCPex6KclVIMao9VZO9m3cAMEw3qP++az65R0P
hc+q8mKskeC0QPyL7hy1Y3KkTZGOGVjsGKpw++nGevln/E/50wPaE/s95tSubxUzu13bJBdl9RIF
5djHSg2NgQVcO2DxQK+fjHE2khdbYIskKg5TbQeBw6sus3fwY7HUITEmGXzACqgDBuMpSP7MRW+X
HW80iR0hrT4pdU7iaM7KeBYJGQsqjosrvgFKGIcOBtY2A6AM/oK8E6Qam+uflRkQrsxS52a2kiYZ
zAyPA5iBoqALbQznuoGUfhuG7Kjk8Q06bG5lQYr5umG2l0GDANkEJnA+KS8nYtKNmoESc3CG8thO
OljOsC/eFCf1w68QTqAmDwgxynV4JgDCuzw9pjqFViLhcdLsCTFEA6BW60idLUNlDfMjr0JmD098
BD15Dz7F2yuz1Hsh54lu4PTM51KFaGcRIsONzaMi1TshUmUXnRSQ4hkgobz+cclqrpmlHo2+7oAD
gpjaOZW+Q1vTbmrBMYTRFsITRIU5N/O9y3/FGk0oXUm1FLYzCKVJ/w4ch3YHhHblJomfp26GCV3Z
s7zaBVCl8LIUTBWHPD/FlWvmNi+IY97Vj+9NAxIGyAovepQu57T43UfbrjiqJmcEk/kgr0zIlydJ
D+SsFrMSTCLVj7Cd0B9I/eu7xzk0NAOgVXT6HDRI7YNqDOzO7LezZrlRp28TJTtUaXoaJJGLjGWt
i/B74koi88atvlwX2ESUJgJb3vtwLuTbkKRFj8rROpGQu9qEd7zcguV6Vgbp2BezQcoy4f19ZwpL
9/GGzN7xpYyZj9XaDhX/Ko2xlFJkkXTCem3/KJjFKB0NufXP4o/kVEfzUDktEKJP13eR+SSrQE5D
cwL67iC/pD6oGgI5VkcdqD+LbwYkAMH/7w/P/Z3wtdxzZYv+lmi5KkUcxyS/JqXfyBEgS+LKu3xX
AcahbsXO5k1VMx/ktU3qu4pTPEBtjKzvkVQw6nOCmonhtaOd7hQgcxKIEIDBVfsL8CT517THWZum
7mAg1F1cqyk5OtAecJStcSSyt+JNsufNETDTmrUtKtYJUzM2iwkjjo1rIMlQMboZ7i1v2aMbghYW
71Ywr6ECbD/BNKK1RD1UiShWSjKZ3VkAMl1WYkQ0Ludg8kxQj5KWdLGQtwE5LM0NQRVO28GWTiV2
rcSobbbhVZ3Y33C1KOoqxEtcxlkdSOdIAjGSinJes42AK3KIGJb21Gx4aRPrHQCA8F9fERO3l3cv
BN8oxmBJ1C3dldkPyzy0Mu9+k0P26RCubNDnPyZaRCP8l/U4DXa6T58GKMONbpLb5GB8Aa2FQZaV
PerQN10ppF0G3nwwJM8YWDZl0GCEG90udyhpdc9EZS9zBm57hxVMWBg30QErRBGdDp3SKVbz0hAk
tHdwzzOnjPehV4m21gB2XpNw380x8is5Ekaj+KgZxmcG9hWkGKqKKdVPqibRNKItrqcz3Hd+LNz0
JA6e8JsQRkT7Jtzz7h/j5FyYo+JwXavquOr06SzVt0oLNcP6uZ0Cm3MFeYuibrnRC/oktQh+oX4H
lzI/kbkIYHmR6TYbbrrGKJNcrIm68MWE9LdRlQmVmcVfCOVO4iNE84rFEV3CDsNLmVjZzIVF6sJD
DlIVJwEpPenzNDtSNUyfVDt4BDcnlG9Cn5ceMnza2iDdLVdb1aohuoo8pv/Rl09GxAupWc/5hQXq
urdNGcU9fCd0skipiQj6kFcAdAEnXlLG8pcXtqirPsXSWGoLNkw9yYAM1xvLU23jhOOxQ/lzy62j
kUNNubILe9QbNzTiVIEsq4N6m92BVgS6oYSgILQJS1jvmplj7clUAvecME8mkTpDN4IIJVLnJAos
Wa4EdDuVO/JRlS2GLJ0ecPbmnZeMN/TOillkEA/+2x59TFJdXIy4ROAgn+SNJblk3CNCnTf5k9+A
/XrySrfgTyUxb/vKKnV0sjpTezxVEyKlxUXP2o7uskO+wyS8Z+2435RnjTo8AKMDnKZjjZpNIPuE
ayJywxtpb/oF92lnnpzV0qiTE4OkJTISLA2QUcdSEEbLL0qT2oumONd9JuMZwtZBSQFTdBjeoycE
pRnUgE1PqpKhdC5T8T4Y9Nusm3dqpSCbliaOvXfYwqdLsTJIec2gCNI27EGB3bnCXbfL/E60Y6cE
KMb/Dd58N95h5NKft2hfuaU3gQbLADzARlPZu75y5pO0+iHUJUm7KIrAwtOdo+jNWh5C7aFLn/9f
JnQqXkqIcGgVYa1ycYgwnFjGb6LCm+Vm+uiPddAjzkZf6UHbCQQbGm5TUH4aoiMnmGQZPJRCXrIe
eZE1cLaR7UtXVqnrEPUT8EOaNqE6EW5jTOj9yAFmrv4MzzLA0xMwYhyLnO3SlcvYM+t7OTCFZT5X
yY203Bj577h5ub5dEtnyK2dTJ596XQyt07iOdADdpDu5sVsRlPrLbl6c5aZwoY32ItxiIiixIQYS
OmT0n9+gZ6RguI4GgkKCrfgE+gmqfu4UEv0mO8X3MZJkguZb9f+C/Y3tzz4sURFZ3BtLP+soTEh3
77nDQXBqN/7W2InHZ7xiRy6rdX2KzJrRyAqhRRlkeQ234NG7nR6IVIfqJ17ym5+6M5en4ICakPr8
LJGRj5YxKDFgRtBDQlSf+VnrdBjAiLbJXg9taXf96DBP58oc5dWWUkzEakRmBEhhqp3C+K0aOSbY
odLKBuWwepKbDwJ2bPCT+8ofwJ8q+v8M6/ASPY4tDKJe3gQNTG6p0aItIO6Xmxq9YgOhkoR6ecLl
VWK7kv+sC6nYpS2jLNAHKFAKIAzXkp2ntjnamObKjmT6Lkpdi0MC/55bfbrnK4uU81oioakHC3Ud
SDr/RF8gfNFvzQ3Bw4ggBwrtEe3Hn/2ucRCb8XaR+KnPttV/wEwKBHwvV2vJRZTXIlYLx/kQb+db
0hAPQBAf3g8P0b7k+TSePeqey3FWNZJWkJyh2CEWdGtnegk3kHm8id3wjgsN49mjbno+orklkDhJ
3fQgC/fik7lTNvprYKs3EPS75b0L7OAT9HMi/CbARnSfM5WmZYpEIDZmuGxEEsiJMByL4W3NDiMA
U8SbCeMRGuApb9fvPKvXAnsflqnnAjj6Ron6YiQ1rPZ9oMfy5DvQSs4uoffm5dDclVJHp08VdbIw
/4+tFJ34YUACCEe6UV0dqJFkK2/jR27Yy4wuVmukjk+D2klW6ABlj472k8y79Ko9/Ah83a532pOK
BrLDSzrZj8XKJnWErBS1idrKx/Py2LnibBP5kmFbvhYH0rpuHlKfNx77X/zdx1ZS/jtsw6zKqnee
PHlPmljRnXRsbwoPA0T3148N+VefHICG3hxAHQA10Vwjk5LmdY/RjrO8RA+jat2MZv0z1etdDt5O
9O+O4AXhAPjZLnZlk9rFvh/BByUAhAOJqgIKIoUfuK3mAIl3Wrxmowh8vgHyL68tk9rE0goxNy/D
D0SlPTvtm3Yz17aE3tQ2JmTVnnqj/5CesxN3K5mGCe8O9HM1wm506WDjomljbcQzSXAPkEwAEXL3
Iv5O3GGrutFDcpBtI9nwsgn2CVqZpZyBLIZNlsrw66A4n5/RZc5vc8c6D295b4f+VwDGwOdAW+B9
4lOnZzLqyhBDM4Uv0LC8b8o2v02dvAR7b/Qged3Tl56ttT3qyUSrZxr0GPbUW+218ovHyJ/vlj1B
kmA2i0v/wYqnAJYBsa2Jp/LTjKYINURBCyTA8CK4nPkWpEoeREk3168izwp1LXS96LRSEtAsB4pE
DWNn0v2Aq6XD9GfrxVBXIbO6IpVARPwOmky383OB4A0VoBi8zg1CHP7AIMtrry1S7kyNOrOwMny+
HOhvPT4O3LoB0wIZ1YEAo0iAfZe3TBQ6yxRmzM6pzbEr9n1c2df3hnWNlZUB6j6BQ72vM3Apno0B
3FkKlCRrTFRhOUb1vw81o072sRTqWR2lSguiApjWuvgzWw/Kwmlts1ql78TM4LMhYsD0cFiRWGBI
7tHbDpqxfMXnTF+Dtkn3UhYmjlDN6DUE8bSbBxRyiwJYptosj2pe9UelNSqvUlLd13XB3Le1mDyX
QRZ+Ycbl4hdSt1vq+zBK5/YfnznsjNcCrEY5atnGPnl+b0b4aEZc32DWiNKFUeoI5ZoWZbqJYe+k
2SVz8pDrgrcEZunU7bIbjeikGsthKdNtWXsc06w0m1Bl/3tHqMMFKYoxIt+cyFt9I2IUgz367Y4E
ityojRUQA4EHkBUIhgCVoW//3IL1boB0l7AV7jQfYlpozz0Yt+2uOAn3f/H0srwaggvAtElf6VP1
F0tTBsAasLgwgnZpth2M4VZKKpfzEVkuQAVhLOERZPA+y3VXJpOMQEYgE0pkdCF1pJMJIsbEKyEd
BJB/vzU0XvJGziIdWKzNUnuXpEWTNjPMDq+j9w8l/3hfPUMuHH06Xl7PPqSrRVLOIdCNPspCrTlH
uwYDwsOW0PDKfrb/UncCJG2ihgwYxEV0Ha8QwXinhNi2GHMLobf4NdQVI4j2ldbd6JIRjS8F99BA
IuqlBoOrORCDfrSSsD6bZ8knpEJCaA+2gZbZGNvoBHpofH7/wqlB0KuB/Rzo00/kQmU+5B1ETBrk
v8UOK8WsEqmj65ieJ6oD1o7bhmGd07VFyrkZxmTNYgqLFZRuFAjF1pu0BglIDckUDGRh0Nv6xVkk
6/F6jz1BSUcIlamShgpKdKGZRTwpfyZ3fOs3iTvZGCXCDApa2UfFqVIbEGMe/RVzpSTk/ZdZaqWQ
3EaNP8Wj3KWGDza8m8rg4dFZJqDtLCsYN2OQ1wJQKQYjOhJntTzk07fOeOF8Opb3AlknBmnQuQIF
KuUuyyZAPNhMRLGhfEMyj6H84zsxKRQ/7QT48+z2L8ZlWU56bZUKmDIoJY2DilGl1hswmb4N9yAt
P2O+8x+Uls/zK8zPCNiBghcBvRf6gNRQSa7zHNMDeTg2j3JZR1sDb4jD+ZikTEf7Sn1lhjoQSmEZ
SzQu9bno+luhi1N7SHpvghJAVw/3ciqndliEgz10FeYIZGN73T5rLw0ybQ2uKwWHhq5YBqGizLpZ
nac6cdsAWVFkzzqnDMP6lO9s84hFGXyrIB0RmnK0EEa0W1WRd71U8Wp2rCdnbYLOE/JFL9oWRP3j
XvnZ7epNtxVSvAMi6jx8BB+zrrQ2R12BtMunFhhF4iIVTMgm/qi62mnwyPRo8nsoOKeE7AJ9SKAI
j/6lhWwLZbTLUF41iyyCti5RHiNylZanbCBbze9tsAofazvUYaymJk3EIqhQSpIxY7E46nO677Z6
ZMcRXHED4onYBSLzQLAT8sP1o8gsgaytEw+w6u2AV0RXItGq0Hc0NwomPoDYJfMeJIPVWyfbzDyL
zIMJTREo8oF/CiralxbnItOGKhabc/rHPAUb4CNBwi38njDcKbvZ3uI2PZjXbWWQ+sBmpmbiEhrD
eRECW8lf5+nREr8Uz4JT9j/Loj6kFlsZOM3VCVVP6D5VvzBLDTkdeBTMczvdaT5wK7ys13RtkXzo
1daVEF6AcLI8gMzcukmPOpCJpP4wYPeyt9EnMi3Vpv7KQ7S2SkV+XWiqbR5Kw7kG52Lyq7WBpT9W
HqG+Dx0R4qrZEy9UYd6Q1ael/EyXjkMLVAPSsDBza13ZdOFxUdG4wodeuvtq+QpoEahkELhCvx7N
MprXrrbMRk7AUH0ObhcgRaDGcA6QDOU4ofKh2vOL2OxL8R+D7/H2ai/TSRolpUX0PinPdfFgFifO
PSeH/JM3+1jRe51uZSACzUs5FLgE2t3oqV65qbazTyYNRSCkvngZPpZDXbkOlVw8oLA2vMaxQ9gh
pG3xotpVDcHf8a74ErPAesfo8mZWiaFaRKCFIIouGAtAN4dg3CxIQQsulz+d9zWpq2fKg5IJDdY3
7pN7BdzpOm56hPZ3BX1D3tdkH/+Pj0ndOFFO8ik3cPyNblPKZ7E4SuDLm6zHDEXAjuvJmG4FQYkJ
thkNslnUM5v1cRgJszyekyXYpEnpLUX+WlTxRk1lTiDEYB1VofSgo6WPME78pO7ZzGVrxFZIyNhG
r/nVOuWm3eS31bseT2eHt50n++Od/KNHE0f3so3Ci2GYF2/1CyjfUiU1+LvTmPyC2asALh3QCYxc
tUIcM7tx4WjpBsfVvX4deVapb5zIidQjyu/PCR77vrT7brKvW2A/7KuFkVO1uvBTk2TmtBg96is9
lpZ7oWfuMrSK0FGBOjoPuc4+NR87ScW04dRINRBMIPEbGszLqSGUD2td9hJrij0Z6A2Psz7GFQSp
FCkdAslA5kgu1zdAD0OMFJQnm9f4SFo3gldsIVu5IHCJuVQbrGL12hyN5QuhTWLOIgBhGjpFwUau
wfmmPEDgG8P+b2T+d/zRz5xTwop4wXQKUXFgoTXkK9TNn7IBssE5sPNE/JmgNQJX/yUhDIXE9a30
/StfdGWNugp9LdcF0HCkj5q+zW+odZZOO9rmY/bQbQLDTltOhM1dH3UNxHReUqkn69tnmAFSgCWa
HNEXXYgefgkmfPE1qRvRxdApFyf0GzrIQOsga89lv3oxntCzxUSCF+3BLz7xxMxYVe4Lq9Q5badG
0wA2J3vYZ7b8jIEOLygcy3LD2I7eTFsBcbuigSbblX5xdpTEnNSjv7ZNRxWZ0Q1DbGEOMX3uvgGa
CeZA8W72FWfagMmWq9DCviQfJ4gOMtATb+ouxX5mE1B2sXgLWVZ3FqVnpe9v1BZ4xSIOHwV92Hd5
/SBbS+yMNeZpy8iH1t/P66snl+Pa4qkYZBgmJHbQLzp3ynM5A0xSDaAx03l+luHKL74xFfebUpIl
UoSeUucCMjMBAZuCzCEjOVS5A5Phpt9mvHvDWxr5TSvfrkj5UkDLmdzUoXfqY3/2ldYRlfc5fSDx
mofuFkyFvDic9aZA5uH/CPuS5ch1ZNkvghlnkFuOOSiVSqk01YYmlUoESQAcQIIEvv65evP69m27
Z9Or6pNKJoiIcPdwh7U7TIeQ4fufo1uvRieZQxCD62m8a/8V3O4/LrgCnTw4s+KfgNj/UlPwcQj9
RmJwlIAs+J9fM0CQbju7eGFDnjnum+ruDNaG9D80If/1Yf7/T/nPlyTyFu2tg11+j+O7l7xQ/SHJ
9/99FP/rGfm3j/iPkTdonQTbzvgiXfzbTveJ/Cfw/x+e1L8u2n87EHZr/SG2+A4mo4hpMH3B3+UT
KPB0S1JnBkzeXxOCJJBs/6eq8V8fH8ILEeqDYR7U0f/8keSqPO0OOIu6/Gm8f5xM6ocfE9Yf6Npe
DIKO/+lcIInpXxjZ/3q7/+1j/+MVsK2hzsxC/8MfxfyH2JCLIghahvXqAVmbjgd6+RBRtlwYLCZu
LiK4csk5eWtVPBXOqtDedXPipzTB9kPqELG5KSP7QKBjFe4zC7f5s2sabGuOo4bnaS2UeZbOQu7b
fYSsPl73KzbYt+cu8JoPCrV4n3ptN45pawhM/aDIsjLvJtr3aRBqMZXbXENHh0WVEErSMABzqPAp
r1Z6WHmIwlqGWWi53fPJRxfqa01yBNF7PBVytnHeUAr9rYjCX6Cwk2rh8LtO+zFaofKHYclHuIvl
fZksu1gewuMMDXc5idmfCrkvycEM7sDSvXG5X6lGuGGmkVmk0sbdEJDbCl7IaU/egmWgp5m4ISx3
6NTvqcL/wJ97FefWQ5ZepsImeZKNWj552DKaDtiiqpKGh1vqEaYOC+xjn6Fp9fCIQvY+25W9+nYY
oAtWfXyVyUS7FMmK/Uu/J/OcunLtLq3cxK1JEKaeerpRH647NzHWukOdCdWB5Q5E2wBaFME0pMvC
YMcerFrOWZ94+5zWJI6zncUghQfPOyROHTIEAGrV5yhHnsAWmY6nLLFLIlKP1pDErf7qpougMD3v
wJ4TzPsXf9qfE49DNqYMnvpIpmc18q1yJwG3F0GfxqTpy3nzHDxd21ztzJJ3CvvWNbPDaNcMtgqo
5prZ/sHaejhgaW+68zfP+4NnYeZKTx7vj7GrL62B/mdmTr4zUedj39bp4KllvvQ1V+zQEN07JdxM
+fTX8t6sB08lWHRoTaev1DO6GMQkb123g38bRIMNiAEHerNjXsdOnTobERp+rjIq9qVOTsao8Mlw
p3sbe7K9O1zSHDEh7TOYyigowqafb5Gq2SdW77r3fRnDi7TBEmaLF8FEdfXp3xEOcKXXc1PszdyU
jhDrs+P9mAzMUI3i3TI6NVBVHmq3rc+rVR70sbMTPgXo8OYqgnvcs1br3KWc6PG2DaY9aG7aqoPX
xnEC/Qf5Xtj7V7JR+z5Exj35EdGnCIopPF9D4z6fweOU0eLWJOtDIW9ojvlDMvYmQdqtJcdlou2v
nc9RCZFEf4av6PQSwiOv2AidYeMra6/iLnGHYh2bwckkCaRALHzbwJuBD7gjN2jo4cMY3e1hJA8b
8bpsS5Dv4Sk65IOx9UMUaXnv4NyhaZvhRiI8TPyR5jv8DsLlmbSanzmO95D2SdThPxYhuCYk3aGd
DcYT0Y+gLgUbj5AQziqlerZXMo4wdhXU01VEav9xpIqehKOTvPWZeYB521rUk8M+lzEi3wvzl4Nw
p+1AGtbc+QMJzhqSAbgPtBp/H7ciHakM7ld3GgLcG85USj8Z3qY58dpDsvvq4vEFjagY5BePCez8
6mSG3+noXXfZ1rjdZr0/Na7pcI/h8c6QHuOf5E6rTOXsE7/1/rBeuY14xrtQX3YEU2bLPjbk4DNJ
CtrF+rUxuPR4Mg0PsLxT9bHTBClsKur5t1U7uXW0mUs+YEeqbP1F3MGUJz6KXsZlOIQtJLKjkSJ1
WEzupn3UMiVMT1Pabqy+b+BVC6kQ1xpUGLIinplsV0QIBFtU0sb1fqGJ8bNmt33h77TLfLEg6Ndz
xVFEHfptGtqXOSALpGGhnm88GYMH6Ug2ZcqOdeaTmhbBNkcyncmA7EskAxZT7GLhXWnsE4po/7NI
tZIzUjjWx50nGeLGvdea0h6LXYKEuFHa8xjXOUbUNMJFQoeqjm7UgYzbfgAp/m12/+qFUR64CkDt
7MNbt5PqkSV6wJvMSOoNRBwdh8KSpXe3c2QbzVK7wdpqIQR0QLSKl86r92JrdwsgSCA2fpz8rI21
UzSLWcux/Yn9qlEh5ol1iF0d/8SrBWzrmZxtOseSTL7NO+JLPY8XI8I3c261Kuw4hSnvJUtxrIai
4Q6Cn5JE9oWd5GIPK+i5JuVx5z+YnoxHxWr/Ms7x27bH/qNFUIeo2OzO5iPqYJSCL8ZMULaeWyNM
xtva5FCj4foOamOf8NDXMtStQnBk6LwYjRTXtMESaTHyJn7wYhW3CAl0PFhcKiiS3ujSbX2pw3oZ
Mw3FQK4QP3wmtd0e0ZsG93LHLbg3rc58rIEXXrJGlQtDwGxp1B+nnbqLjofkeR/8NfU1xKV1K4fn
GP7blQtdbx6j8t4NPqQaweAnadj4+3VE7Sx1QCGl5slchPtkb5K0a+rWTVS0wYqtWrohYhCOtaUD
4igNa1ThjLuhScnaxjf48Tonp02i8wKBZoEEdK/Y4ZzyZwjhnuBH/VS4LqrTThckLshA5MgN6LLI
kQhiSDpboAdQaeCHyI72d/f3rJut3FQoS7q7SVZPgVNtcPVJdYN/Qka2lbaXsD00kqQtnla1Wdml
QBLhJquS5Bx3uKvHeNVp7NW4WrFt+rIKylD2t/Vh2OK4INj6yQIC/6ONNBxiw1Zf3bEDObSGLFN9
P5ZCuUgvQJpkuoEJLFjYkaLW29sQRuD1FXe/AiL4Ya5DkAO7qfN10qLQZAkOUm1+Vc9sx2UcDa+N
bH/SDB0szwdNBOABBXJig/fqWFOnxIm9tKbTdyRUcqFd6+aLZNvNj4b1V2xC/87YIUibet+ftzpm
l2bTElWI0ls7mflhWqOhpJqxMlqdmxfrPotrBPXKbXvide9dlR5fRDsNOQxju6d+iLdjWKPkbDMn
T9w4vxSuw2fXNPo00ZhV3kBFcgiNpd8q2uU5DprwqQMa66Qdcb1rHSjnBaQ9XpnNLPeShbQwnR0K
wUf8Ps5c5yYmMCChjTysDWkvSW3GQvRKVfMQ68Lfeobf23lr6PJrJ0wUEL1RnElKbghHf2tn3xTG
E+QBRDY/o8qzIpp25/fcYTueN3Y89GOzXiakQGQErn+5EFIezK6gQZooCEWqYdRBaw5PTvQwOZU+
LsqBrx0ykxk7trH7XrP4I3C6r1mNcVlrWp9qXnepH7fL3ao28dEMaMtIlHzFUfcFidWYDYbxIq7p
U81deSa08VN/a/gDigna6EiL+7C1CDBmW3fa0Q4UqttswZI6eneGHlJ6yqPcd2RSbMv0NhnHP9ZA
MvNeCl2Ozgxd6DDD7aMdt8/BidCmhu2BJftjIGOVAqJDS6rqK0/4cQhW1MQdBlNDgQ22QntBrkz4
5C1hYdl4cjSpGu7JFHPGc9Q1Oen8X76QebCZA3Svd7s2Z6cerjYCr61H/XNHJSffJy3Kkj7pNrgH
vnKro/AtRE+dhlLeN+R778Nja7sUkUmVM6xFNA5htte4vZHzE+Zut59x1Iqp9wtfdjNaaGwtkG1P
497+BUqV/axzpBh9D2rA9sI2ldSFuioMD2Icyn0eDiRZlwwiVujI5qNhSuTMiCqi8hvXh5uj5/4a
260QXocE4AE132fwegyXm50claHsFQOFgxkBKzk10LmzP4TPnwFpSzfoL8alj2zcnqRYVvS96/1s
+vduYE+S/8CA05q14Y4XSExFvaqczcMRCFca9tFt0Djx8bw5mZFLFggkEtsAlw1h79ILqnnt/srZ
QNMoy5+/1tOEpfHkH9QIMXjS/PGM+DNu7W/bt3/DefOxogmCqg+rYIE2via/KEzZ0t2i3eK1rvwJ
36s14S93GT8IDe5BN5/Mxo/SrHeEL0kaLDucAFR967s65R78CPqxPwn10UTe0VvnahyQ7lCznKn5
Bm1pMVMk/1LY3U9gv7uw0HFzWIg51RrtL2eF2CDrE4i0q0eoT1XZoDuEif3BkfTkL8HbxtoHjlzI
auu6ym+9MuzpiRM8jXDtETmt4J7adizz6Vah9uaCbd+k2YYs8Mh5js39GAbPg9hfSI3Jca9RrvtV
56xenwIaHeJ1OyWzo9NxJPlaB7ZiWGW1fQ0JSTjcxpUdnUCdEocVw9qc9OAcHaUHrBg4p3UFsku2
nOD/3mGSoVGDC8XEn044HmeJfDeHnXELneMwavNNCfFlNmFvflDXR84a92EZzE/2OJDgn/ogGLTH
wbpf+C6qeKlZxpbpe3H6pdxWRICiMyA9O9nlq+/CO7H0plK2zz2FbSsq/Gwl9S304XAXjN2WKu1k
UytS9I+YpNfx92SdatL8j5HuC1iAn95Qr0UiEsSMWv2uBvfJ68MzWelp5UASWVRg6AgLjjEt6yZi
UgSvvUFqd4gCWzTDnHGElG7RgNmO7kVj14MrINBm3J4jFw07XeoiquM7zwAFAC18Yo1zEAki8Kjb
FY5Gjo5JUCBRq/d5xtSrmmpXe9Y6eH8MEA+FlkLMSMbsAxy87jkYvPtg8fKA6Ecu3Mzs7C2Y3Md6
lJeIi2s34vJR7XpM0CmD4j6u3nB2GmCVfKiaxMkJGW1WRyRTcntdGiedR1Zsq8h4O2Z7uJ1mzC/Y
C8qlu8PtbcbugQtvonjpU5/2Hzpq7lbS/mGiQx80Rdnm8l+gEh+cYb76XZvjtT2oJX7wEzWVzBIB
8+I232MBUJZhaVqZFClilZTwNA7iMGUu/xMl7dl0+7XdhzNvIVSsUeNokIbLUCW7rYT1DhaF1LH+
bz76+bzbNMCf6KMPc0x75/rbHY2Wg+6w6s6TBzKBplX8gkCBpxW6WK3AwrnkW632aLsJG8VYfQQ3
8+SOwHCGMKwcab9du7zqyJRqG4twhB2xG9bvGO1Oo0Nyo4JbKNxLjN9BMe+w/lwkEfwIau8ME4Ej
gI1f0xI/7VCZ4wtGmXH4I+CJu56QU7d6B167UbbGssChrlhsr8lu8McEl7iBc0Tblcpl/aMk/NWV
7vuuk1e4fn0hUgK/GjbzcUJjXVfu6KdhFGPa8d7qcE5DN8lD+KmGERMpkuaKkQ7ndcfBq8c7yjmu
+eQGI/Jn/vMY4/i3oQumSoMoVDokuPiTT+51Jx/FYKHTRxArzCzsro+QYjFLGB253eMey99qkPmi
nMKLuyKO1AGHJ1MJednRGKjaZp3vXIT4WJrAyf0RYb0z6eeswS14RGaU8lPus7EE3LelgPeQ9upR
W/Vk/i2nBBelP08nU0s/JfFWv1unaW6tkrpyHLtdNPBaRCmjEMKojF4ZaC0sQjgiH1rHw39zxDYO
ka4LGMev24uNGUN3L/kxMBvJrB+8JPXESzch3zaQyEb+ed0lUO4gmF657I5rS16oK2S2NnjbrDVf
dJ7Ax3VHVgdXHscf+DFzSZeL50+PJuHP+4L0l2a9mgUAb6dh0R3TJ646mS6jyQPOHj3PntrhB18J
KWqlPjTATNuIvK+Oiz2bGZGiHBXEWx+iPp5TP1xK465TGWwgUj1UP2+rmta7N0HTFWMfqrTrmlKi
lCJlus1cFoTlOMMx3/rO39YJ7txh+ug2dWAbzPSH5TYMgCdmTV7q2r0HqlbAI/6oceWrBpWiHR6c
cH6K2/ZByvhNDD8vCAZ/z73bBUxhxv1RBUuhbZdPzV66TF3XJfrifTimcY2uuvUAPTWvjqB5O4fo
wkwR26hI1Hx2d/k0DPW7P2AcoBxMvwjueY2XbBgyJ8Fra9fzNohj1+NV9nkxi77C3Vr1wC4zL+yq
ZdirrenKPQguo7cDBtzqG+VeuuguQ7h21lnEuhHcLyGtfHSp47wdSfOmR+CTxJ4GpR8g+7yQoD3O
UfLHVc0J52TI/LEtk7m7G9vhzH5Wx+W+53x+i413pzEku814iuBApde9SNz5ti/Lna/qeynH5ymK
PoDAfcIx5Amt/zXa5jaX9fQBrWSx+phsXRM82T15pUw/ObZ99SgrfC6OJvIfBneq0DS+cUu+XCXu
lr27qsh7cLv+rp0Rvte5F1x7HwKxKkSHZUzjYrFNk871ACuL4MlRoUY5EJWr48fWtUXshAfjN3eD
23+smzka6R3k1v32Iz+jfLhunfewoB/PBs1L7EKXNWPXjdMJV2cHULC7aWNwxkQZNvOvtpO4H+b7
Na6rYRZ/cSMdRLx/BJxWzgh7Wkrh5hZ+0tXJ3aQu/I5mrbcV+7CfFzojjdvER5o0l0THl2ivi6VH
h7GAeY3DAs7J6eQCVai3wgmRRcU3jGR9uXDM/HGwVJKvR6u7ImoiN21WmM774sI8zEqYPCPfVvHU
HboefJjnH9iw5NM6VW3gHQznMLTTXpwSKPFiM5SoCb+FCS4YeADPedG5mYd7Zca3banPiVQNAOvm
nUzJA4uXuyFGAhdR8ZV2u0pZtHZoIeDf7PD7ZOmuUY2P9SBa9JvwDwxYn2a6NRmTsDmf62bK/WR+
B9r6N6wJAVrnkCxO5oPaGbxKR4VhDl4kWbRg1LPkFojwtAT2Aox6OfgmeBPYPAJbOcOEG2ld2QQ5
S+ob87XipwOIjuS5aJ1f216oQsTyyiK88x1PjsD2HqCE/CWU+GKLilLorZ9izKlVxL2HMVkqOgIJ
3f3PMNjvkX36AzkANXATgy8LsGmNo4fZdW0qpgXx8d6Kczr3n2pWMlOTXTLf9h9Jj5mZjS480rxF
3fdRwr4Fgg6vkirvsW3sAzDJu0l6H4CwgZuBZo8Rkb7U/WcsmHdyY/mn9WGF21MUW7k+u6y5aghs
iZYI4J6S7jT04/BEdVv5ES8MDgidIp6GUM8BVLalHJKC9rFb9M26PMY82rJYI2PJ8wSW1DpLMkFt
fJlUi4/Fgng1u0mbq739OyWQUgA8hL+AWtI6BBRV/wDwto3xQUEMTmAAtqIXLH1ZNcKWw5Go61ut
8n0ef7sAyKvdse+S0ooOM0k3i3phYRdSxKb7gBPGYSbbGxcKe/6KR2U3NB9Ntz4RtruAbIb7weF3
7aLLGR10LxZwSN32YHv/HCfxQ7NO96MTvyiCO40zc/Oa9RAP82fjDiV8i2/eAFrdctRWhv2QMFbI
txj+tAawKSYqeXAbfoCz+lEwCRDYeerX4DoZW1FveTZ0oFhGUlsJW+QLqI47f+cctZED0oEn1qLQ
8o3VHo9f1qNH9uOjscRl3AYHGF9kxPshK2ya1MmL2OSeel7wsdDwD5zlsjHSn4k3YcNic/vMkQjk
bTbnL3CFh7mTt8Tr7xjwjMJPRjgKjvFfFXQGlkOJuPZE34YAhvNQtQY4KgnekBE9nE7CK7Cbv471
ysbjRxv1B+7CCZsv4rqvoAAmsS3p0Bu4c9rtbGvWZ0Mc3YJovNmf1iLcNIJjmqQSbajL2G2xdPI7
NsjN1iKfl+2+xrHumu94F0Wku7Sb5xzJ4deOId+bQM5nANEC6+p8HAE+lU7fZ2aR5xA6OOrSVPt9
Wse0mF2QAMK7AlwtDGufhPSK0dDc33z4ANHxjSS4JB3I/nXgvRMPptfWzwFX5HoHcrg0uWyifArl
W9JH37viWbeuR0eK+8l183gOMwpl7zSbYo23yudurtfHYcCE0zf3NDA5XHQzTKDZDtNn6YOI9b9R
8QonCNNQDHHqqKCAEWFhkubE7fhuY3JW4+NoMMmMQe4bJ/e0OG4bvueeXBfhVZseMx8Q3zYtlWBD
ZYC9zQyHMllu3I+OdQIcAMqDDnEuSRQWGDtK37B820TW1AAl5WKqgTqHHqCNy8yVa/o8ueuvRW0g
Jlf+5S8okz0N8AyT/g1t6uO4xDVAb/IyG28upq1x087Zr8jxRShcs1NIrsQvjKFejhBDUmJiCA5s
7kVKKT+6ffA+JdsnbkUckbA5NiGs4hvflDhl57lTlxpjUqp7f0zHhZyBEn9CsnZ2fKQROiTcUyex
her1nPJ9LhPW3DTqdy2bG2/4DXzvb9PCT23CwKvpF2vq+3p3DhLjet+GF38NzrvDAdeqTHrTO1nk
CwSHOsWd3cARI7n1s3iYAu9X666v3gJRl26NBaG1Z/7u5yuDJN6BX/bqqNxV9H4CU7zv8CSJgLDF
CbhKvxz2BHj6eLIYqo3iFfVNVUvGUxrzm038aoy7cmGkjB1w48LJYIh8SnoMpD3B3E7KMej/dSoM
xyw1LPgGvGiEnw57e0RP2mRuB6NU8zVY/cLXRyDO6YpssA5nZwXHweB5q9yxWoR8gqlWbiXNvK0B
PHprQydF+1La1mZk0sWIFNZ4PXvqY1w+idPlMwFsAza1DC1L2RIUcQ/Z3uxkwYZoC19m86jveWiK
ZZrOEWeA8B9gzpRqKU52g7W41pnj7Om42/MyqMvmDSfuOblu4bwI507w+gAzp1Njgr9s+w329hIB
UveAcyfr9C0EvAgsGKVlLkCwZXKnmbawB5iDOyDHo6K/Nocj2WPOsSuaKdNdgsYefQxoYGEqq+bc
2WLAGT5a+j9N/z527BAqevYYP7gTjKSnpuDUos1woPH6Taf4EFhM2aAVu/GjFt9in7OEA+Ra7B18
IKqpfm3BILWUnuSALNktzH7AfEiZyy6YytqJ4Dfs4uXmtmi95LFJlouZhpINO8hOUKED6B3RZvU2
5QITORaTy6AeXz01ApFEfOqGHUK2XlzSVb19keMTB+JRMxetnVsuFIZhfZwZTMDu9ldC7R73/HGT
/jv6X4Obqb3M05j2mMSDAK5wzZa5UXfYgS3v816E3l8FJqJesSZJp5y1zzUlJ9VHR+59dG79OMj1
vpHw5gsw2W3mbjTTcWRrTrvtuI19Jk2I16I+NIBwaR088zXM96nJFL8l+ilypyJYQKDzOmVKlYi+
PNW+uqNr/RKa8Slo9lSjq2rCoXBbB0qHZxmg5W8eKMainjmPMwVm1m75YuFnxHGOcdwWHl9iQ3Eg
NjjLotz5S2YV3IhHc9x0f78uU8EodBvxUoVzXSXA3ib0bzwB0BuJYmnde6ECCDHtz8EkMypV8C5b
EFIdNAtr/DhM62Ga1cF2MKgOfaAaSLd0QP8b3h+2Mbrf9QNb5NWKi+M3kKgB70Mys7fjS8scmXVl
MrqFcvCgzSdLkocmdu/WGDLlBRQoFN8UDfWOPJZ+SwVxSzsC0EjI0RhbJJpXrnqnsf8QQHLhYSzo
97uadXc6/ovB4ARb1icHwP+iTRUNU9X9TA6xRMqtmnEbufnAu0w68a+4g4Sum3LDRLl3fb7Ge2oN
sEdcbiE6qR8mY8WXosYv1v4rEcArmlL3twX/eIIorMNyZbjuJ9slJVZ+YASE3TbcEHXwy5XtLZrx
19YDvARwqMBfMk+Wc78d1wnLXE4PQ/17wrqDNejcuu7Qa7fCn1hYAYMNBDY17Dh50ddUhzlb0XhN
yA5fQJ6HqIvrPd++Ebh5NXGS+TU2tkKMLjCwIfoADftxcJ3nqD4s8RcWdVLiHTamizZ8iBxAretf
l9cnx7w5nJ5bdLXOk3Sfif1jnA6P+E1F890GmqNfcPDB0tyv0xPbANcjQkkQcFXTAxZWMtc5NP0n
rEezyYfbKMHLtmTSfgaYmti1h3gD5GG2rXUaAgVX0N4s2DZetjIMtteIlm2NuR9vr1LmbepLd0oq
4FwGP0BMqg4X2exCitSCGumLOoizprkyAh6+F9lC3nb+Wvcklaa9n6PwsELW0SWVP0LNYkyUDXjH
mMfvLfJHQ8zaLsz1RBNm0Hiko/hGR6HlqV6h2vR0ilVh+B8nz7FOUDAx2PUOlB6v41Kn8yJy7ZrD
FMTFGIJ+ZK+ehgBMbnlL5zyOgNSBRxswV/nOUElwdE4APMRr7w2JUx15OKHbkQpsjmNg+pHczP3H
v7raGlg0igTW6wu0zSAVYGfaozHVzygkmRTjbQVz5faQQC4ztDhuYfvwYUpujbefNlQv7BYz+snN
i2Z1DnY6G626Je5x68mH7e+Vj6vB/RxBIiKGOIEBTqJzTNMcs1awOhm0IGnUsEO9vjn7X2vtRQ/R
Idk+OPAzgSYn1AEOVH8Eh5dC6JK686NUMX7tcz1S4CVT5kVgq6N0boAO7+YQh6ro/bfZg7MRdYto
aY/Sh8lDgHe9U/BrxVD1MaMrbaxfCMeUdfvXGBeKhrrqnCiPJNqFBFhy41+sUm5K9vsdznNws0hV
AtzS/fYaBFOMcb6YfSsg5C4X+ROCZ67aPTi1OhONwJX5QbRRYXHZt/LNESHUQNEbbc1BThg43c8F
bbb4dkd0mw79UloeMLC+sxgmXsN65LhoEb0hxG+IBWqP5Ai3PzTbchqIW/X7qwERgEi11JtlNsZB
5hFgxE2d6Y6nbIWzsJH5inPQ7oDGxZRjMEnr3k3RsOfDzNA3VfMIeaeds2D4fxSdx3LjSBBEvwgR
8OZKgKA38tJeENKMBg1vGra/fh9ve9hRSCTQXZX5smpv+sPWYCdTLZrI1xaQkSnOHl6wcfAHf9P6
z61rbWrFVpVs2GC5hLPWRr1It3Z2f3jwhbjO9kfDRe9zUlfJW7dc7fZ9EVd3/Cq1V7v7K4KRn0eb
wrqf9mtIzHBqh03vjfjW3It2z3UwhPo0HTEYrkHzwbSHLY9tyEYWKpFmy4ysTergfzRf1eJsRtVu
M+NDZK9O+9T06QaUEU/+nqh6MxnXpBCv+UjafsjevBm1T3b4KjWPr7fzJ6aO1yru12DfQVYoaWwX
g1Tmek78iS4eaM7ltK0OS/U5iXon0DYcdETVV9Fg/OvMPs54LqvhDDYXZtTvxvJTpteq70OVHESl
xf3j57J6x3aeGkOFRZfGXYaoASVXVU1Le9ffm1W7Unfd8l7bY1Q8L6k4q9KK0jK5okPsCkwz39qq
yQlTM+CdDaKit58Gv42cYIwaI9+vrcmkwuCrYlc11w//2RDLsJgh4w+A/gBac/GdVtO/LAcH8ViN
xaviZndzfPN9dqwl4mpnf6W2RkvS7w2h7nnth5Xdh0PSYIIp5jYXO3P2X1uzumSIAmUiYdqcLTGX
TR9c87y6+C2SZwW3M1uXqf6qMv0+WPQ79ETJKp5W+eGXYEnqIUL5XE7JyV0pzmoPjBVppY5b3Fur
P2EPcxiAQ3SoUKYVanIMuX1v+Sg3lRjuRq2fnAlF52EPOrzvVXa3VuvQ+H8sNUeICLEWqKOY5gv7
Or5TAzixvo71GFWltge3YLBwSgHvfc/IKpPdxsNcHxYc3nr8VwVAUelcI2o8e/a3az6VkicsYDQN
Z6TZYFjoPDk/BfWWCbBJv1JI1uB9Drnz0iOkeVb5zE7vKA0yrv9zjz4l56+cO38d8CJxvwxriKTU
QIMstiFZG9FlcTqJqCGTPtrPunxtA7TVco0zFi5ncnl6aBslPEOjIeTNV9s0XkuZxoCXFA/BTa0X
GNHtRO9dFt45Tz+mSv/O8QU6nD5AnsgW+dYQ8AD5XxumD2ufYu1S1dx4ZrqrR593ft7P/vus4AXX
c56bZ8f+Kcbutnp3bEr4eg7O5cuQSwTCszeL7lU1CdqPxgANutTFpGRO4hH7bUUXYtfXxstus/6f
JV9aVs9k1ApYwSdHfJtmdsuYNinc4eDrvw8DjMm6m0mV3F+vzWKwuXvAQF63CU4XE6+jiqBB5dqh
4waxl5nEqN9ly3hvLkJwsP1CBVDl7bbM/ahv/SdWCIUevEkzqbhN/2qy4DGbKNs4lDIxbybBJJP+
WI9PwwOoSvntVborRrqF9Gvxbpx7/DZdOPhDlPnvnvUPtSTqqjEcRoXL79y8BqCKs7m0miirTmX+
KrUWKgghwPsyeloErcdTMffmyCqFeo3KRVyyeQhz4Wy7LMWXyENbLDETciZBi6UDPuQkKG2UU4Ir
de3yc7eALJtg6uJhdY91gMPtzLdFML592uWm3JgupUwVuvNzmUBw/iuZwqY0nH87RSV9C7yj6maC
WszvVf3u4aFP5dkLWPfQ+F+ml4RtEhvFp5T1Vkxim8zWoVhIyaRM1SeHuyZyK+WD5P206+1S56/2
3N5T7GYzW+5FZhzq+ddr1aEMlktlTC+gAH3XfMkO6YGBiWW3GYV219ULVdFG6P5xHRYsvm1JQmYY
eVj9mYahBiwlXjk3m9b6TFGbwD5o+v2j17H+KYcoNY+98j6EKaOuB2urqXVw+rnhI6ftN5StY3Jw
+GbSwo0abYwplC+BVZ+L6cupf70loW3+I+x6XxZ3U/yZ0idOjU0X/JglYSvLO83c772mh5hdL8OM
rQKTRC+6McWX06HStOo0u96+FTJMDDte8UzS6q4yZ2viYshyiKYcOT0pPgoKmWB6TmrGzvNBjxgk
g0kZ387/eWl6cQfnaM5PSbK8FThUuXnSbP3Q2UGMkrsdqOFt7bXTPueRrdLiLrNvW0HGFdPtYf94
GANSR59acRKGaas3SdjTIBjLZUi+fOctzw9Fjc+lEfqV5n6A/fO1f02VR5S+9BL3rvgJsmQ/I6Ma
D4wQJ8gvgmvjHppk2aS5T323ovre1XyrmEDneC3NjxWWKPKE4yOF2juWFRjaQm9wra3buhKQzVD+
aF4l16PQDx6LzTkeBrVu65ZjXHD9YqonNJcN0Vabu6+XbPHqeS5r8uwW16P27ZlllNO5JqMRy+GS
c1oxH+sILsBgIFpSt4vKcQ0rRWmey7NmPrFgaqMZ4mo5r+wOooBp0N6ysK2m/TpnO11Nh3youcD9
65J5cYe/m3s7OSNWWS9Jb2268oM/MmYMykUbG85imr6AFrEnrAYQnHA7dYWmQqR7Hjcev7GudrKx
tqbFp2Q2CORMtgViXfOW20rc18xgxKSG2TMvV2Etz4HM90CrB4+Z8puCvqv3sw8cgWPHsmSeEDD4
xFx3WuZ8OXYNrNCoi1iTUCu0fQ6DpMQQjVYXj3KvyV9L6/wQ9DsPl9L8Z3brqx7kn50+hfYqYhNW
OWyE44ZQhuhKyjLo5bjJelf+skP8LEEE3Co5MZ/yZA3Bzba1OxuJQoD57WLNe7zqz4DbmJr5Ky3E
rWv6bb4ACxQshOJ1sb6k6xYbtynkpmuTv4HJhkFT3NnTOkYlvkdh6lDhtW/v1vnRYBiGjBGwzEcR
XSIil2I3cwMzeO2QzfN21NKjqh93SFUwsVYUX2vjit2Dftp4BBXlsNoH1Q/1ZqnZ5oD9GjKvn4ux
OUhjvg74B6D172Ky0MvSJrJoleyHVolT/0Dv66empKOyWi5BXeQ8TwF0nN86u1Gce+dH934tUnrG
4G28is5BXyIYmm2xfvv1s+A8a0eNjcgsc/jyrfdArGGNjzv10ABXF7zEAW0oShv9ENhfPSNxb5IG
/sraMwE/DHTni13VnGB6uNTtzhnaSIKItwNw/ngeFDH29I/HaW7bYq/VBe/nZ5+eML/55PgIMoxP
rVniys9DpRhaM6MNemQJa7nslnJ+7cx8m/jX0Wqj1ndPIIssyvIRW2vXcTaSNEqzXFqP9ac+u59w
eUK3RBDo6TpFeW6FOnrjr2irsPavemUcGpMtW7yBS/Cn9+NheF65N31xbRjE4Cs0JYEdEShmiGDc
Me2T4D9m42q9ZBboXH+1exYusqBPaQOaeBOVFfhLce8Zy9Saz71GtiCA1rBZHHwf9GvCGcwEbN7o
MSxWPVZsp9Ig2uaxOaaGiotexAvXUWI/J+tp9t4YV7sZRl7wrtoYWhnJvN946VeJkDzm5bpBRDs4
nHVO4O0cJz0L+z+HsqsIZGyOMycniERGLKTxTkWAZpC6kMi8ks3FaY5JXt+nnPF71A21poNK3Ea7
f+ls59bR8jV2sBkzvsklicWqneA4IP2GiDhIlI8XKhyonm5vlczVI68w2A9YEXZyAIYy133Qc2h0
n3O9nYsUUQCxy39Vqt72U3/Wifa1NMG2dKDiIZZZjMtqlmmMa+TugbqT7++qAhRdu6ZtTqhTHLG3
H66EPl2lZn9MJs+gmybAtxhbO4bidiBCDcIYwoY3eKepphtMa+vqldrBSbOjw0PXz2uzkZp4mkFF
erPcNx3GHDcAcJl77VsHgQcgpemeCz39Nyjr4rb9u4P2G2oN5q9cfjsxAj+Ww6UaXeYjqGZPaOpZ
Jeu5GcchsjLrrrTuJ5mN3ybpz61b/riqf+GoyXfmAEnW5hYwFni0OR6IcbhhVU8rhm3OU4XkOid8
6M1kGyHA9R9TyF9bzV+0uU/aOoE34OnmGjRBU5RY3stzIex/uep+C2N5D7SSEhE7ds2ehOUae+Xj
PDlT6OQGx4C9wXPbBsVwyThZVKn9YULi92RDbLZvY3Ic9c8OeChIqL0BYpXPfORUfMh05luvdjb7
Gq3x2e2H0Jz2AUEagZkFKrPpSOWBIoYPoLx1l8j168jAUc87KDS74UnXO0i0ne6+rdWPm5mRMl/x
4Dee1gELj5tFupFuuiFuomsER1n+x4aE2Jtzjgl0FmIWmFks9dkEOcpqV25ny75nNnWhJAvhkJJ3
0psWGGHtaXFQUmCNzDdq00OOQV0VXehnbIxJcqZ+EZ6q/tZiOSSWe1sdvIsFvguP1HLOWfK74KSo
iZz/fKlpJ/SaRw7Ftk7NsNWZtvaoIxyXOsXYm0G53EkRbHxUkzy9tkseG267G92Puvyv75EFirjL
CeQExa3Cx3KwakpKvBmLAYWGqbS8GG8gpHr7x03St8K+oaU01SnJg+Pkune7Kinrb4UsTwkHacab
xBJj+AMJrJAc1mXaDbnxRZAftwORWsmwx45O2iGGTI2GNNmuaRZTy28C98uVrwNav4WPbKvgmfAI
holxWhs/FAiiZZ3daeUANNgpAonFQsKmYN6PZdH6s3dqzA5tW8N3cncSiZsn9hrZP6xXoRBYIp+J
D/r8nQuLRIy1C3iOXAeiv6y3SbpiPxXnYfJ3kCVH3cRxKi1AeBmu1BhL/ZRiz2+SmtFCcoqCxd0L
knrCbcNBL1/dcgrLqh9DXQ7AfEZzbbXgYEPmD6Ublh7FWenHKOHwngY/gZSHzrdENNpz9LgwtI0P
E7Y8DPx1ghp3McGSbWrZJ7/+1YQTV+6fpjYwTWgkZhMWumwip//MSZL1qLuLNhxS3b6zxheUuI0q
00MVo1qazLAs0sMs7WsTDFFZTvuiqg5lKjnRSO118J82bgb4J7KKWMGfLCd23H7b1jUVshdaRv1R
1WykWZ5yyRwUOX7pQj7pbn9X6XWRzl6I6equZezyUo64Ma3QXkfIshQeBQyL9F9wgc3gVbOvVlNd
KFPieWFFJzPYCNiESP2hA4rnDEWYJSvteL8ZlDpWQSQ5IPWh2iYue8zs5P3xGJlUg/hRIYj71rXG
Hdk1ohQy7sV80ub8SrX1pLIldlW2tYhciYcvbzN3f67ONSEE2VfxOjD2eKUo5xoc0NpSV90SB7nP
8s9tXu70otlqhJseyozs/DOIdjziPS1ehKW+bWcGGPjvoqyjxsqPiv7IXO+k3rDhPyoWdYPBfvaJ
2jwUfsa57x67HvV2pGjmVcSBkU3wI1v/TfMohUldjADFfVlzVaFYM4xR0Ywpu9gH4q9YPmY73WU5
q3cDxpVX2bHlpBDgCqviZfUfsRXzsoJMiAT1O69CX74rdGQGyR96ORIg6qKpcvdZ/Tf365iQERh6
FpaorsWQn7s8uOjlV18D1Gm8EqoOq75BOQZecth81GXU9q8FZ6WlfbpmcU3mdj9V/EMr3znNfHqk
mQL/2yvk1h8Un6nxNLVsr9CtYwo5brgA8Ua1a1XLRPJ5p5c5hCgldMIEhokZT+pvafZh1kFQ8pK4
HIsyXc/z8G6MakdJ/jwD2HpBF+dzslvbMrLom6bGAsUBTlPpy+qdbCrJ8TEFhT5jtsVzP/6ONEGy
fgMOhwDtGManbU23Dr1aD4u827JC7J7qTN219E1DjCFPslDBZY2FOqRLFltafXSgrqt+3uUT4+Eg
xdIUpCZvz92cvMhaf3IGI+yWKgbUrNirve587W4kDCJL7z0DI/EJLdVRHqV76o/QbH/LXkPehWde
7pNXRutYRhOaAehhVCzjvMn04shog029iK1aEVHGfuAA5vnqyUo0vAlD8ZbOd8fAiab29WaDZ8q/
S8PbEgQ9PMo2wpm7ZaV2Vz6+v3toSRCzrg9ny9mTqw674mLAvo8DIeZKHKT3n2NRN5EGq1Ifsv+l
X42nREOlccgD+8bFxpAgtbt3ByTQOrnkbfpq5yz6BAC1VXcgUvYFdPOX3MC45ao8Z3V9yJcgCFM9
u+KwvhTKe2qQ9hytvuZtHXD8d/spwa11tORr1kTkddWe4PWvxqjpgnzfhvb7lq1kHwyh7TsPrw/P
70VrkR48+thFC35dGwVOTzX4dPHuEVrdtAoN8THUlWO/2Bv6+o01nfMvYXoa13pQCO6eEvcsFxfY
cQyI8mqDs8/b+Y9mK3axerIITTESEawtRaPZdeFaZGezYS/z2n7wpxK/HKa7nRYrRV8tQqZKzpFw
1LUq3X3JuONNUJi0sYIgl6+sA/x3ZBD03Y7KecqL+cUY65udWZ8J8eglK7dNncEmOluBsLt6ToSO
5Kco0fl0KAEkiz7zN32VPntKbVizRz7hyrbaW9mZkR/Yka6lO82ot1XTwHAV26x/lw3JUDmTev6c
NDtaM8jivDlqzq8LdOwv6W7q3Vs9E0jK2Oikz7s2MLcO6wF6SIZ+9vdF0kW58vZ+oR80gxF+yIHl
+EsIb2Np84tHNd0RK0Ca+WJI6kaJhuEuTo58ptTWhTIJpQsv3LvFbrTnQ1JVF5eahqjITuca0lcu
HBnY18eZMXZLPJv+3uCPWn2WeviTd9fz7F3HEhf1sq8672IqwqkTHe8o09CR3YfqmdIr2jRioA1j
N3LaLAghBqcvd+E6P2mQxP5YMbacAY7cemBbKdGeZF9PgctJMbYhRM77oq+4XssX4txuzpyXxWX5
Y73srBXVZ3bA9Xw1McXJUmTMCLFv7B4pJ1hdQn/jYyJY2UAwuVaxS+Y5bhzMA2OQr0TKnnJ9vQUj
JF3tZxIpyjs3St1YCl+eqfCGl8CDOAwk92XW+hndqcJk73QeteZaPBo8ptqHbqeowHX3LG11blZ8
rUC2NHRN9W7K8TzN3rUkNEBOhITLRDnigAtWqIWG82ouAMqt1Z00qLUyr18LRRCJSctmJEse3i7r
bg0Ailx0UPVmW2vtC5hTubUX+ze3icXWgCEp0H/bmXCGKGRkjYnDGxuwS4xeMvy+7l0doT05gmc4
Hw/2UF4GKhp/4gPToFunQZ+jJee1VBmCQNu+FclMUrcZWPSxijcp3Dcxi69Kyi8QieSUF6jrArUJ
xJCmV6OdrW8r9EgH32azkXfTZt63oVCHpgVxLmc8tL78YQPOqZwskxS27pNPG2gAfA2uUw3PlP9/
Vzz6MEk6ua+Ju/4T/bw3LEYhV0dWEpH2ASwXqF5srw94RWo75+LJ9r2XhSMm8UKqABA+mn0OG6ff
ZkBdPfTkxHMwzK8GOLbXT3BBz6N/gistz7bnBy28mvUvs/0HV+nW2NFULYwneBh9nERjmBTrsbTP
WpJul+WOfhsu0t+uxPoR1BfJcRBUyY4a3OWxLd+tKo2rTjuorDrzfAPhmcVfgw4vNZ1rs9CBDJVj
b3LXRHUVwz8z4Txt2MPRFk8eMCvDHiLHbqPO6M+dJHLoedu2s39McrtFkd76/NDwLZse5blWbrRk
AJIyEaNlVGj8OwfxdRReCMFIAbzeWg5HY0J79PzQGfwnC74/HInc+fI/HiHsw1i3yR0r8LmBIqcy
hxe/TLioTCjLP2J4nmDYteWfxeWtG/OuBotqS0SAsotq1G3XKJ9d7iTd6q9dVWwfk/GE9raoP2Oi
9jIJTp79W+vGGeR7v2ZeGIxUnWV/UfyGGie1h8yT4pU7wH/SDyJDXfFRmiE/qT4IvcbZOUEDRkaT
g6Bl178zRoRvUBAsqDpJcwzoMOgkGKLkyHM2159uK6OqPRYYSAlIBjfypdeZtqY9TI7iuS2SOK/6
+6i+mGiA6txBUXYnK2mjgXEfRmsUBHo+On89oc//8/LhxYK9JcQYLZqJvbVek5awt+fgFSTYyEZ/
eyg21jCQ+DI5YTAAmx8/rWklMQ0rRnh4etSKCaHK39ilOlekRAZV7ZioHiMM0XCscSAg63y85AJ8
lr8cY/XJ7O1bAvda5woZUCMA6l+dZLp4ibOdjYaORTtr2d+VzprT8GTMnP1LMVMJYP5he6zLeFoL
4GGP/xdF87jC5RSFE9uVj4xT3V2MrCY7t0zZKooyuPVibF/0XCEjpqSlocnr5X0wmlNbFzFphnC0
1JapQDcrY0lAzavRmZc+kbtmml5TzSDQIKJlfnbN8dQGb67nUAlMt8XVzzJd3hieQSwn/5e1aDO2
TsE9BfLFUStFdbNP+uK1YbhaVmPHWOa/MSWnlOfa6yOqm3eoj76188TbMk1IzU2PMD1jFuV5dvQ8
ZLicFW2drot9tazPZWlsphUprgz2E+mgPKkjjQkzqtK5ClEXM/dPpoFoCG5uyOWs7+O6M1/I4r/l
Ijm2Kb9Pc6ys9ZAbE3K1957wLhX0D1NOZTZrTyJIrwHksUcsjpRwaPv+SzoRK2+pzlc/Eo8eMq8Y
KGB3no5JA0VTWMnnPFts1jX85nNO10Pva3+nvqDnICqnmVg03UDHQig98Fvc3fbGJ3hxDdw9MXpX
Oxju2eBc7c4+2lr/OoDeCZ98JqHlxrF2NW+F0JtL7VFOV3PUT83nVJj3nr8zmR6PhYgrjDPHSPbC
NigRFAnYNU7ZfqZshhsjK9VodooEa9L7EYwrXHodWm2LF0iPtc80TtcSTDM0fA4umd/yFETUISuR
ekgLUzfvkhWEyebFHh4VnyyPWlN9aI9kbqePRxIqu9Wc+l2CrjO42vdoNa8FpSvq+CPBKtR18c3X
RYrXGWnVQy5Oyuo+F8axR7Ia3eW8qBqFQ364Oh1cMxnn1gwYSaT+evNAnsO5AFHBJ2KVgTOvjvHK
AR53rdvj8vt0WpC4Q2bjnTb5kabyDxF/1k7VPVA9PxLFttmiQB0MqMdePpaKDf270mAlE6Z4mFpP
YWoTANCq0M7oXfoFQsKlT24y2CpjTo9axXLayYG+ntubJHO00W3XCweRlTsV2Npmxdf1aJ644hCL
Ow4Qze+wnKaLNTmRvfLhGfW7kGOwAUQ6So6TmUkqGwCQBjHUf0voOyKjSP9WI/XzqBXmpm6MfyXI
mFbw5jh2BwiGlEnCV3jtC9fbjZEGt6Tx31cjP1a2dwVC29Vetc0Ng6+4Kl/M2j7YUoVe6+ubdSpe
EZpzFFm8y4LRQKHn+XFR5/fCy3+6GvJJGXqNrJIyleDhoHVaMkcMd3kuSLOyrileam6kzPEjSbZ7
YzOiZWG0SLzmHQ+44/NQp+ItqKvl1LrBm47kGvNG/9rwN41QqCmM2NqkJGb40JkaMvburjdt5ovw
ULR5eujK/tBVBN9daGjFCAs+56rfrHSqTe3eu746KxNwvKmaf1Zi1Bz3zXXu9be5Se4MaqEFF+Mr
Rd0C0khauEopr4e5OxXzcF0YluW0ZU4kTP41moyhPdPBb7PQ9zRax2E8r1Xph9kwspUYgX3sCtCF
jiHhXUPyl8ujL251VZwclZ5dmoEh795URhLThOibEkmsSnvTG+0/6QbUG4N7GNYu7hErVTfidZlR
XknoIOphFk+FrjDOhPHvvuZRKE37uu3j6SGLaMEHE0GeDEvExOLeu7HdD7m9p1V6fCge7sayd2pj
q7ccA4PBIFCNlaBiPI6+vVd2s0m74ZQgFps4mZzUByWyZymfAuK8pN42RIfe547YZTXicczjSSjE
dL/3OOiSbWkITvKx+c6U8d2YImppjyX7AQoAWkV43xbWt7tOz1mOM9hm1sGYjG3ndB9jMPMAOIys
L9+E2e8Hu34l8bHxS/kZmM5eGzCYC5XFA+GWjTG6zCmyYvYEbHxvOgLhw4TmIRmzMJHdXxNrUM3V
i2zkR+OP50Cbr+48v86MA5kJ7hhJcOa8eO0s57sLlpuu5cltZe5ER/wCtV+e2dldh4ShvEcm+Y68
fledfjHn8jZoNNBsI5AgqyuHVG23oTK8s6GhP5hj2r1yonngwcSUi4yhZ0nV3k1S+omi/6E2ldaz
DpyvM/i5QtBlsMhWA8KmlHmE7t79LLk0i/ZsefT4K3ikoVlh1xIr91wSHQoDJT1587qdapzxnLxV
neGesdzJrEZiisuFdP5eZuQCVECtI/AFAY8NTMQx6DczCNDYsklMOJvAFqEZMNdzlWdZ2/syl2AW
hKiZ6RuAVmDAUVmslo9MXtD2Gn94MejuEJoKz+AXIReTZf19om2o3DY2vGQjVX6rJjcCtji5Y70l
2H/3pTj6k3Y0GXrWmORwHZYHz0VE/oIj+sewmjOk/C5rMRVpBTWZXcc2uCoI23EmeKI14WwWCd7g
cHOH+ZC6KZN8snPmFwdb2BdVPxwI+zKW+nWlMc5s+GM8qk4OP8WS/1c7Sdzp3dVr82RbMbkt4Sc/
wi7Mwzt0CQ+6qHYNH3HHYZM4eaT3fDkMZTrWjL9JDf9pGLXjTKaHBNYhyAIEB+PoauTixrFjssFw
WkvzP7qWU71UUZLm+3mAMR+eCiegvcN6cZowDwiZFzMwKyEEW8X+I35qUIfpOnyJ8P7ZiwITMTlt
85B1RZsiTcmvc+gacpcbZjQ2Q5z7ZAvtjJEAeXqZXO9OY3pySenwGP/NM387wsYJvkNj9ckE5syJ
wTweui9TRzjP172jOf9xMr0J2W17uhZInlhzPdSB/9Y050mnOuLtMYEWSz2Nbcu6LZYb8jUTKE6f
8xRMsvZ2ZN2Ovs+yE4MRhkMZeco5N624V7W7awXbkpv6OV8h2SVYjvKPIwMu7PbHqAWx3CLMJ/NM
1JWAnv3qUwSYjUFmy9ppsxZJ7l7mZ2AKTrFDd5Uo5uuNFbct8r7V845ahxHyQYBP2xVPMJkjJet3
e2JciAbopsl9O5jneaEfUzNGi2FXJxnI8zgU4HVAvukIZ83Dqq/jwcn574BZWCNuimbQ8bmuoIk1
P3O7PShrOPZrG+JG7ZYMdAl/wRdzqHCfILBiU7N3Mz7DwkA9biFSJy/c7ve5tJ/FUP0WyBNZBkgZ
CBExLevGhJDfArZuo5XNx6T+FXn1kkv5I0mp6IqhH46506Q8p30XEVcCPhnCjl1cVK3bTqNt7ghY
lBmjclVINo3TDl4fNqhsyuuo9XtPczeFy/FT0/T6E/eL2DkJBwZomAP2yJ4cXOUOFh0LeKY0UdBH
tWldLH2M5wQb1bSiQK925TBCyLisZNcyfDkfmNL1dynEgDt6f5lKkYS58Wz0MHUMZrw43W8lsKum
+QLriDyl9vY07vVCO9Wm3Hqz/zQ+dFx7uSwV4VyFYaKlZ8g/pgqNVM7eFnhX8+WeIUrbPtCvbSXJ
OjLXaWHrZjFcG9y5vhVh5ljHoS3jNa15G5JI1+ezLl4Mu3lvELJNPNdkrM91wdcqGHRVWXFGZqRA
OM/01wxVNsMSR3J/mZz6aFffi1C7rkoj6djHOaUi8YzIHMbtPAfxWJghkXJCA9x4GrNKUvAaXyOL
TWdk/8B3HcWSUjC05NVAz/uOeShtbJmUOMylxvmronmAZe3xguape9as4sIwOwpejl/GpbHMlQee
VxBTeW5c3KQ2DtbkrFxx4vrd2Gh7fkPiZi538yNDEbQwY9Qh5J78DAK4ED+0SwcXoNZty4s+6zGR
wIuT60Ah/T7znG0x/0nosMYm2DDwiIpOtbQUK7Ea69nQx73I9W2ukeJtF2hRBsK1y7HTn32OXZWv
xGrly9DZXMlI2L28mNq49zIGNQU/rVUyyhgkpEm9qJvnq0yGGyOvditzomsHq1T7rnHwdGf8W4Ll
K6PnxGg+7ZbsEW4wm6L2aT3GTCBgTDhWrO2nT/WavPSNF7rG+Db38mX5n6MzWY5UyYLoF2EWBPM2
5zlTSk2lDSbpScwzAQRf3ye799VPVQLixnX34wFmsSB4OFFvj8mEFeSHn/YnNzI2YkqRDvwtgeV1
OX4kWLDGgJnfMV71nOzD0LoMYIKkKvhVWi8RU0zilKSmjHUVmwhfA7+JiTz7wyNbrbAtLtOQx9hK
r1QfHULCLB1Ln4ghLy2Tk2/LFeWxW3ihC3ti1Ug/ZmTg2FHJhhg1H9MXGwewM1n7pESeD8yj1dTb
QlaLMsOjQXlN6WjWve039JFMR0vOVKoDcF94xNjGDUzmt2FWmy4OYMm4a+0VK43MDILrWmrjP5zw
CwxIGyBS25QX0+Yvkqpq2fN82lm6aNC8YVOR68UGYHhIVxLnerEe5buDa8sPxLHJMNUF3mqEtUWz
0z5OxG4orROjOWZHd6G50wyWPnbtwB2tR51wT0PsfQ4S1RRjQyuDs2QYq6PyWMl5VeDhTwzWq+Mj
tsZEs85ReTP2MkUefLhT/0FM/MApezJ6eQOhuktCjqjWPxOOPZqWR1RI7PJGX4xseskyHjhn3ibQ
20RufWD5u/YOXmA/2EvQGAPbV2+QZycXJ9NsYdTiyrM5e4zgM4oqeDjq4fNdjRZeOOnfeW+YVSi7
DoLfSEUbI3030TmC3tvG2QPmU0GXiq5+NNyZ7zePB6bgS0GI/EV36hi68tSYUOesGWwiXnlyG6BY
v21fzCvpGatpQHzKdQdV17iSP/1MitcMU3GW2hvecwIV1rbowGuBk+hasJSsr3Ii/zPy61SMZNfS
i1cQAivMz0p4CxW1bwZty1PivD4+kty8D49v+qQwJWBCeBek6W3ferbN8Vb15P1LsuJc8cDfZJpY
Vfc3yfmDmNmOyYjls/dYMdge6Mek2WQktF2DWBMTPSzMQ9mOP7aNM2yECNWZ586z6Dv3J8Bw9ibS
zjlV7o1Nz8rT8zHuyn0p3HUVVU/22OzkXH6TmU6Yntr9nONLmqazO1q7Brup4XVPw0wFR8vP7Vew
qdpmQ+D+2+lYQiaN2JS8a6Mffiryfpim5LlHwnBGRimn/cmHbEsI/r2bp12qchBeuNmNyf2kLhOb
ErwEbWerInXePENS36jVa8V1jX/lZ638kxaUbAHBxUWhvst+PAdT/2+exkPPjrrnmG2Dnng6sqdV
rOu0X0dlu3FgjirKpkOYt+Vk7rvWWbf2ePBY7cNH2AW1OmHfuHVdcjQxi+dt/MMmhCfCZaeybGh0
WWjcZJ0rrhANaR9pj4HmZsJH6uQCdNFFsS4Lj1B3vSuy6cDm5KX1PfbwLo8NQXp2cWgBP1npXGuP
HzY3Xxrdc+hkYNjgkmB8WHdBvvR9TlDdspNSK89Nl0lgPxeVfWtqzJDZ9KrN5th4JL3a+d0CpJ9E
4h4xLECGXIoEfBoW2bT6VIS6DcFHvS5vgltSKoYDzdFwHqyl3+Q3CcJXGx5bIhL0GbY2q6sOTcVj
5IunBuvhEBYfUQ8ZD4Eas8xhMOPN6EggWnUDCbIHklvTbMPFCYbF0mK/22CLaHxsToBSpErYz+My
KcUqqOtNqAioOnSKwEZyWnuXme22DGDTpkikNbIXjAMK0Ekl2qeCkXIipVOXEFr84Rp7zjXWzrdP
SWrSl6fc8tjA9GcjnF4i0DCwwp4jPGPq4d/Ddnps8dGFsdqSBrrMRXdqS5IQZd1/YdMDEFr+dSFc
zyEi1UuEOdCrlixqbBb/RGa/EO5c69ZfBmP6B5STO8zAcAesUTSH2dQ4NqOL1s5F6PgwieLEUv6W
V8bKd8Ql6fo1J9kOje+Civ3UWFfVxOeGejY2eNukzy8FsnjdOS+lzfUz6plYXNteZfIYh4xFgz7C
UMJ/N28hPPxGQ/asAHziimQxb8DfYtgouatD2kuMRY3jka3g1hoho9j1NgMEnY/i1SJZE+FnhOWY
Vhppc9gMOH59hI7O/a4HjtW5vFTt+BIHTO+4lPyZsQijcZPy0PkB3na1qQBOmVG/8wFULpwARlJS
7xBk90OqbgMRDt8dVipli+ui6CSqx3tTkSpq/zlK7GxDXqKHQkh4T6XdVU74c9zwHAaCBIX86oca
gEABfMpjlSpPbRy/BbLfOzj1vHJcBCWEAfpp1mNkPz2s9lXrrQHxrh2CTCoMD305PBmd3IKlW3qF
AjZj8uQNEfY0+x7nDYRd/8wGEFmyenIq1o6DiwoniXtRL45o1BydqNgB6+64jLl7Nw9OJqQDYc3L
WRBYIaJh45nRhDkjsp58gZ/dIiMgH3Z3HbD/s8l5WN2RKyOCqH2IHZbRigtna5TvNDqcvMZ7ngMW
lJM82iz4HMPYJoR4rfhhSO/OAKCXZUZMFVlXI/V0GjWmUYvBw9nHcUA8kTn+Ybv2SuP4sF6YMjsY
0kS9kxcOyJ1szb3Ep1sz58N5OE7IPq1PYcAYmwfolKs+cY6RP2wKmCdpPaAIRJuQv1Sum8dreW8t
Yz8gCRsw+h8W7WVc1WtqPndG2h2QCo5JUl8IZbBBgH0YWS8e3CLTIqdilIvYpp/aF1fdyueJmAFf
LMbe8NwaDeyQcdUN/cY08eJj9ANkTmpmXre4MsMWq9TkLA1bb51JrVTG6ZGK5zxrdlBVCFX429Hn
qsYiOSGvwGP+lroBV+57Ow4QJHLvzfXkhjziT8+GTVXqFHXNFuLz0kQm1yJ7qr2EQLU4jQXWjYaz
x3WulSg3jsI9SZAjxUI2uGrtexJnnL+sEMqdsrpHfMd0I1Yh40hXTFx9MNdbRfDUednV7w3wCsYt
sFwIvwZLMCz6jHyV7b9C0+KXiInDpx7bIa7nuOO6l863yoM7MyO/CsZPaEIomGQCi4+6Fueu5Tqc
1tXVr4YfTUg0FTZuMWOfG9w9hLnmHCdOz7UFFRUy5D4nCycSgJC5tZBWswJSsenxeXQexsfGWnuR
jRuFKYLyzs8cuDqy9yksC+7VbOaHaj/lIASC6uQMgggkxEdizYep5TmLAgPCyUfo1XufewqkVh77
ZMc2eiX6bvUwz0aId9Ws3ooao1pH0hRjxujmPz6+CFWaz4YdrfVk/1WYJUo+tQacTDct1toZnjzL
fQ0yCOIk4LSWBHGGrS2bPbDvJczcRYODaLRQ0szZOA1hyKlgLSU4YJTnk8OiiJH2qyaqR8CAoJPA
5JGsesHiwiaHSKonZZk4woEX4cBbR9IZ0KgkR+GZBFvgIQVYqBB1yk0ELK5u80vzAOmopH3XDv6A
EntOoo5F01y7yfgwW/scsUHNanczgmOdCn0ovfIBjXgvSK7MSXVJUr5C+fwGpRhKzNDgi+tgKZJ/
6xKiHZja3EiSc+BiWLcrlL/NqN073oVrk+K7f0BcIJZdRDmcdEOQnNsdecuHW8xdmR4i68gFTU0c
AYDYoyI42WMF7n9u9yHaXcXfNUnoihfWuYymbRPruyfNtefpzWxVG7ulvxw+DP/tTT+6bFhsPtDF
DWHg4cfQOJyClar7cykNPA+4D0xnX009YxOA3wfgpI224YDox23WhyOReiaZe2DJDHx0DHwYMBPy
Ma2XOfJ/mFZXDSu8daebIew9aV0mCiw1dvkaN/3ZyvHYS6yo/RDR2KC/RDTcEvDq2CBglVBIMTbZ
G632XLWJy0g4sEUVnBVPy5gx/EAezHHIVDwgejT2plXIpU76o0M2xwhJo6KC9x4SoWzPPb0DXpQ9
Df7EC9SuXKxt2vYoM/Nvuu0wyFMnb0FqcewVqOC1UcwntrrLgW8BH8Rlq/ODj1baTM5Jp6h7dprf
8sb6KmyBAITgDa6W8rkczWRKOj6o7sUwow0Oj4NuH+lTpHoUwihiHcPmtW7TbT6kJ9H0B/o5eIKL
U0pjx0ypd1sm/+aOy6bgkOUMfPdid+WU7OMDDodHHsMocIKxP9dia4bQESaq8AB1h032XITF2Qo+
hNl1BIzsbWiFy6bNz0HRLnHMbyN72ImAOL5n4ZnkGSptvhYRFsmwu2B4WcyB2Gl7fGntYhMTvLBx
3eVxt23w+EwDJuLMjj+Zu7+SmJIDtMbQzH3Ss6CohnJdAyfsAn8fZEBY8Myoqr13fQ/nxT5nznga
2CnIVj/N4XS0E7rYh5GMnme/IjOjV0H/rLLo1S0SGpwLsIAZ3zyq6BK4WkN7nLJ8lwDmfPDIunC8
oLfSceJ9Qjldp158UCxUmyRnmPLp58IxMoWAb5t9VqUg9PPDYJHj1qQ7oJWeONJ+bVikoI3+IxBx
SpOcYNpEKtirxq308FpZwd6Ba2BDxTNGvnM9IcmA5fgjvQIAFM7+OVIZC6/qYlfUS2RkUISBodVC
E04NUKfJsy655ROYD8tuOwPAoEjo2iawjKZgk8/ukRf6rXHmpU+EzMq85eTKN0vWy5gZhtnl3gAV
KM3x2oLd0/gVkzT/7abxVJjOTTs+lA86E1wS6OG87V25qqSHqQmmucaMl4nyWvgQ0WBQVma3mMZi
l3qcHUbyklfTrQAIBBfmdQjC57TPDjqw+dsCRSBIEwb2hzvzLo9z+oSbkN1Wf0Cg2Dmdu8lmIvT2
47Wc5wRgeH+zy2mTqumUN/UhYnJRRBX4PW40qGf8LstJW4cHMGHG6DfG9JkhMwPo+soU/N2BAgo/
Qk+wLuPjloZfeQj0O2Zw0oPwGPh3HFHCRDuDuhyJfHQ/jhD7yoj5vkX7bqpIMNUH3u5VNYLT0B6R
KXJlYkJs0ojLmLKljK/0Cu+094cssEG0fS0wGEt0j06bv3QhcD5w52rr99mxrqx9ANvik0KFKem/
6Xkro3k4F4P/ilH5sZnjyyRLsUV7PbAL4bF5WEL0JgUSLRof8FnzG7vJGuL10XXKveLdjyaxDoDy
BORt5766T5X5hGTDTJUvQhMkX0cKsmqXbqk4KgOoBPI1L9Qty4gItArOJabUhi+wV/o3IP6rzFcb
mYKCECkDZAVn2GNDOe7Hwtqze4DYkzNSfPlDsp+qjzn3vjW5PQp18IHmnwHjlGHxY1vRm3SjRU+M
gnjHdtDpFvX7VEasmsDViw7j30x+fdD588Pt4dYFhr3shBHzKRHTyeQcTGOqRXnns7FajZ51MLOM
G8u8Gfyef8rgEfOC01r5a2E1u7maN6JxXrCvbglxLOai3FN79lki1Pdz/wP3E5812LK2Rtdy17Xd
n0Ll1Su3IuFbgt+Lp2Y6Yad7xACepszcVEl9DfqeGBsgQnLMGDxeO9oNqi45pN2wQ75YKBfOow42
aeat4B281IZ1wFi7GrpyM7eYXTEc4BV0ud0SbYebOsfGqQ2NtzJ1gTvw/fAp6jFZ7uf9tFO9c+3x
EpSpdQhB5PHFJcFrk17FdIgRsWcAw15F6BWJEelYngcs52WjYIM5v6Hfv5hZs3JCOMSKf785w9OC
bMuYZQ0CDCwrROnWhzQb3o3EY1BrqD5R27yYV5Zl46sP9lFOft4u1pXlcg7YGGy1RwqtZp3Xremg
Qecxlo0Z7FrbXsf4dQwuh7nQGAkC0A4QFfleCCTVGJItCPkTFpgVf/6xdodnk8ili5RJx8M+1sUN
DeWMI3aJgWIlLPxFwVxjv+rabeN0O3YHKwWpJaqts9FpPhz+tofKZbL9DRUkjm4kikwcK+OcCbxm
rTxjX6WPx6146qmRKCPrliT2Rz5Z3Jh4FKt+13fF+oFPi9v0pcIbAeEF90THraBcBR6nSFnwG9Xn
EFb/4DZ3rzPOUIuolvD2zdj9WIqs4+RJrJ7K+hM5y9eO139wMtD/JiNTvbWRNWknILMAuVQ1ZIu8
g8eu3LDDDbrnBjjaGYrCYsJXURXTvqzCv9709jqPCLunDHzKWxSiOSf4TWPyMzISSxNor/aLTdO1
DM7y4Lhc41pOujjVNyXaNWLLG1tNrhc4ENVjdvBu7M4/mt590hX1wA8Eug53g7I3JPtRSeO143Nl
h7uUW93O6+VFkPxctJj/Pb6ehtE+t527ZjC6+gPdXGVxHhnqBB6FqhFvPkaYcSZikXQ3sxdXohmn
vm2x2cqnx2vpO8aBLnLoB7gHVbvKOXngdt0lvswI4g+vLN5LwEpkjRlrsXYSDypZVouet4aLXF6n
T4Wk9G8eEM1CFl6290VokkgQZSsCszC2OYwm1Zaj5DI1VIN1VvhOz8Wq9cSS4MR6ygbIFxSPsVK2
0NIFVQhkH255Ol0ax15yX9ujx9wkM3jD8Oo4e1P6rMSNdUSYybOmG6RjPssjcg7wHiQGqSfGvHgP
Oe99qIncBtM9h1fnwd5KLA4HfyYFbm4C7OJzZ23NPtpjRrnxWYYFp6cVjqMV3G6uJj16iNhw6ryF
slYbv8s4x9n7xwaVPgW2W6cTNAP1x3mqz7Upvpo6/jVG580Wzqd+RGPSef6Xzt2VN46s0lCTbvP6
gwZD1kERAVm7qwqNvGU+mZxjXQVciHAG5U+H2Jw/+LL+GMo498N0nsd6m0Oexw1KAkqqO9b998BJ
NgISMrYDBrVcfU+1/VO22Wk0hj8vkk9O7u8NXRBcrz4SwYSAP+0+quEYF/3ZnskHugmoQiwemU+T
2xjw+DjWUfhsQVqM8ktEVo8qH/UIF2uCj7VPJY5xblI02GK4GV36Oo0sAiCoHVFY3cVoJ/gAuASz
crbmaG2w9TWG4twn1pPG+JZBR7EKfeszfDBR7t+8rPrn1jXn0AxziB3JJMdDQ1OFCKCamOzZYTvs
RUs5wNhdcnfiAQFfrOTDtZ5P5KWrtS+xdQ4TsjutbgnyUm09jQ/eL/jlBSSY88DuPGmwkgt/F9aa
fX1QHgG10iTinGNBMhJOvzKnDHs0t9GpLQ+ycz8bW6VIiScCX1Y1HyxfQ3LgWEmidkWdwysh0l1j
InvbmET82PjuEzZQsEBQI+/cA9aAaq59ErECZNpJbGAEccBPVJnbjvCTPdpIo7l5NFABNLFDrsQP
oOHwYVbwht0JNLJzyiE52LP4aBu9swvHPYwiZjE04ycaw19bRe+tBAyd+vKtLILX0pt+S3fcD+V4
LDvxXJe0Howy3WCMuAaZ2EqZAX0ATzaOe5PM8SIdBEJS9Ryzyu+Q0JDw8viieJZOCrMu33L0bJmg
aMiBCTZJ6L1BJ1dXzwqjPSgfyaZ+cld1QrC7L6Jjq3LmWepbVOn+/d9M12Ge8oLyGgY+cDL1qsfu
mBj6HqHHqBxsQA8Br5iq/0wEVVMAxQ/1PgsfwBKxk012gfC8iuFuSvJhxYjUCDdT856rlzFtN1oY
G+Cr/ygT+YoLhyxvtge2e9QCOCaDYRNb+6YqcLQ4N65jWAowl2TlxcGDC1kz3Zc0TPQzF9ZJ0lr0
KD9iLRfuu2o4dXF3U170n9+4RNPrAJ6P/xMm+HK8iWs4mC2MuG/CI9doOjEe2epqpc2bZQOm75p7
4/kE4cKPRE4v0zgmnJjtfcrEOakFK1Kw9qKX9WqGIoaQVB+nwX6JiLw4yfQZFYB5COIg0/hg0t3d
iNtj2fRmsfSEuwRnHq/0MNC9RBHAlONZLtv29mDUV9F06oPqL8/BinTTQUXJMRZ43XS50RzJQW98
TVwFq27uMCx3n4qpE79A9Mcn7GXU8lDUEgMxxXScJKpgBz5ar/UE59qwvs0Qi7sLDaTNzJ03Rh/B
YAi2W/KKf/A05cmTUZnrXrH7lIrtuX6OQYnQ+7Rt2/6SkKIgr3EgQvmqHW/LnoNrQsFy2DSDPVZT
2KUGSyexz5xs7QouEAUBROwb956gqk9NygJWOvvRLP7H8uXcdNYVXC4sYuyRDT9BPs//YRV8Meky
jRFCKJH6dQvz4o/GVbX9xivjr8ZxbxGKuRVDGcHWeaPL7yWUrKtKSEN86UwifQq3DALXf9yjGMUb
ZEsnveRafVYgHnDh8nXheIM/QPg3zlapGeGLFsekc28YaG4gH3G2AJyiLWHVuBzTFjfGyNR4f0ae
84TSw4QIgNNuQs96KhQM/xkTQOrVr9rOa6xleGLgkS6yYTiO+XCdLfdE+e2BvPe/2rU/fdUeAKJi
JIQIE7dUjrJk9fvoYkXlW9CAUlLEyaTMj5YLzjHA79XOzYvM1CacIEIm2ZvHRBN6gnBOD+O391hE
OZdxwPkbExMQ1vgd9qJYWBafT2aaDXb2a2HPS2kiH/LcKSk2o9/essn6r5H8OKJ6dvz+FZvvkRT1
LqOTjCU5PDzd7IzKvVb+8JE2zX8Dgw1DERfNRJyq1o/gpZWSI7d52FnTc9Rldzjt58koNuyS3xwn
eODB6EXAEuxm4ted5u+ocqkgmv+rNDlNRZzAhwILBQ63aLqQWfY2j6DqZjwbOJZuLPg3rD5XZoOT
JBuQbpX3B2F4Bkdgf0iz2foJo3TNmpDIFF9yBWfygbXqrfZnqqv3pLY3E2hxdt57PZiHMp12bcaA
llPP5kPonOBtoEV4X27xqB5hU27PL7MyXt0H2QLI15XOSlZlxjEEjYrTdpPb9JMApyWYy2AYFlsC
yH9FJJ/lAydtuNlKa/UXjNYxthtOIu9fSwPgso7a7wBnyEKX3qtXdofOwc7aecwBiMVcW8ptIPH/
jg1WBRRuwm7VSdWssqXUwFySZDPkBCDcxwYE4emNytB7UemjVbjvJKn/+V13JggkFwFFITAZMD+a
4V0X1XroXYKkZfYtFD2vbp6yc5+YB7OA9YxuubcUGL3yp7DERGgW/ge7gXfs6DbJEwP/I2LOZB2j
ITxWLf6MMr6URXkMI5IdHGJYb91DNVd7yEy7OWYGdfMjraQ4vLsO/6GNN2HKpyeiJsemcRX1NePF
o5rPbjF0jPUHPp6TJNKo7PlDZd7bVIpzGyGZGTjn0eRXqsjPMVty6WqMf0628pgXcfrJXRrNgAkC
9yNR6jzHOdJ65/zXajchP53v3aH60kn1pyls4jPEtp8fBFQabWeQueHgbIVH6jeARplmRBmmWWEI
S39qV+3VnJ/IWlPj4dwsHX4Odvk2qP6Y9vW9DOipAzq5nOOioFDDgEdiD5xa4jk0PLQ+96VS+ds4
ABKiVWZRZ9Soe9abCtjsx9YKU+29ZuHepC6WHGIyxBJtf4XQtWIZ9+lK8U5H3j+Qr/kRS867Hvsn
OzZfxwb769Cgh9qXKIvODZ9tgh/Jf4kD31t6ejvKmqSpibnImv+r27BZ1FVBq1NDHcO479P8u8Ze
VyXxBkniZYDL3TmCtI7IoQ9M/Rd72YuBgYotzy41xptfDrwvdDt6KvlQfsbWgcswNxsb15BRVDfL
cPkGEluYegojA8mTVuUVAW9QQfGMSjrGdylZlNo6eVV9+jkLelNZs3wGhoVxGJWlGoa/ftLoVCR9
I+c/GrNg9trTjhjLU9aYT3aQ7Gs+4mHnPucUdRDEJ6krJX9nFPZtTMzI9WPyxs3K7qAFJNJ/Nqsa
rn6v/pSD+VY5O/CqLCm7+l1IwOQ2U3ShrYuV8aPJhn1gxj3kEx61/hfJVl6TqmuPMnf7U5TbxRKs
1rQhlMqfmgGXpBDnJsQBw34USUzfRlAcTFvuq7r6yaluWLAr/m6gxizp9mNuTN3najQPcgSv2Moz
A1mN8tR9q0q8t050MxtQCCMlJXUIicbD7KGbxzaHyQBC6Z6db7eYU/OrJNvVBtzgEjd8bbHXnRVY
STVA+NN4mzo6x6IOM/4QXuVsPTg7oNn4fzSD/gnPF1eaKlnbpcZlPi/xUpyrIf0YZ+eehex/TULc
JnlC9BzewBQBqYeZq2h6dafun2snV4WZ2JiMPey/VWdY+1y1V5tYf2XHxyilMrlRevd/e3MT0MND
ne4hNKf3uS/MTWP6x5aStUUC64FzVJ1p/ER7rus3sJK/Iok+pmF6BRX8RMsRIJ3icWswm19sRB9j
midbai+tozQT7y5GLz+bUlxwXuw95RvvtcofRXsPbHuVfE8B6xls0eFirKcjDzIhVze2D9ojcmGP
fGca5+pLzjEz1Ye24+XiH5uvtJ8I46zGZl5z1RxORlWd28HcR4n/l9dstyjFWqsB6rCe8AWF0JfH
eTpyd6JbDAU4TJHIHZE9Gxk+FXx5LjE3GPIf2hY73+vBLZRbNtyvc0PGplVHX9q/RcL2k3Up7RsJ
3VwN91ShCcDEgAeDimjS5NHQ5hME9Cp5tx7u1iwvEcbGEYSeeTCH7C10sVDq5qR1STSsRlzobTfm
omicO4WlQ3E1ZL+2Ldr+Cxbm1rOt9diIY9GHTyaQUDGyTyiMk+8RJwH1ENoJUUprk3chlyYyr9HY
LcyCZSgug8kd9uSq/+tcwiXF0GwdM4JTFRVYbhOvW1Zko53ZOLqdeUBYAfYzTTR3Io4wKfQO4TWI
27tSJuTHy9UcsDTsJsaF7Nv1/F1ez8/IeSfM73jYQuZOglH1UG7rzt5nIwJGEiITBHiCK32KKD6w
w2BdePWOBABhOXCxLUMsibK0T95nZmNee3fDlwbT5nBCFrlNo95bXMySNNgHBmgWPEGFvXccADWo
rvhy3H2UUt+I9+5G1d2VxjViYLL8l0rjSm1yvXQiWp3m4Z+W3ouhW2AhaHYK610m5O5BJsiM6PdR
bGk746tS8cqmIU9bhBgMoyOzOa7Gyr/48PEOkCmZK0O5EZbnr7j0/2ZTY+DWaztMff62pnUTx8tf
BN85lvbZdqoSVAoXVjYEmJxZ1PuBk/5i7wq2aV5a+wDY7nXyieqmQWMvPX5hCz8JMIWVJ+V6+UL4
DlU65WXS4nsIcTDl2gS5U/zmlbm3wBwUDssXGX5lLbjxGqQrjzZO+8B54QbKl42N5uQN323a8rwn
83OaowdHPckru8amO07YXHwTgkxskDGgShxUWd6/VHKgtG9kjG9TaP3eXBKx5F+GPxUfR7vnnWnI
8DzWvEPUAHsuYQ9kTUbdUAKboXDvkIIvLYlxV7Ob0cljfS+I7aK2LBXJBqIWcOtwrZ0nOZyFKH5M
w6UbybWPRcfcRTbPadKLkva1cuKPmf+QC+IB6wqk3p78j98L7wSTg+QAPsOVg889a4s79mxUVkS0
BOBn7c/HyonotohSQiGwhsSLS23Nf84sUXuZCZt75+NloQ5nak4GDAQaF9AqMOYZy0QH5b4CFPPm
hPpe1mSLU9s21iJ2vwOzATXhxxCXbIBZzdQ4hGdzRsMBKGxUibcgMYDkA0ryvBK1B2OrytH1uki4
D5pJsg20xJaVsdGpDTg1XEv7lauKeuWN5GhHQdgh7c1/NPsCXmUS32tsEhlstxGGjJGWZ+h9LGdA
l926DKPEyCIIwppfHUojlUhYXUtOEtPaSBgRM2/7W5o2GxHbH/ctM9my8f0Rmhed86U9JW9lCC3A
sFJjn/GB2RYjv3cbiO7enGrs1R2Cb+6785nrYgyWF8tdO9dc5VL0HfX/K07R0gyEDuBLOgLcpGr2
xJvjjR2pDgMGmaQgg5OodJ+ujLqgLc6x0CkpUKO6okI8mXRB6L7241fhRNOSJqBHoQqDimrxTzQp
DHLaxMOVbRYpQPAChL0Ncs6Buw12xm23bc1sGPik8rjayE0LoPVeN363HTVTPlVUhJva3Lu4Vnor
6ycdVBW6lDEG1ynoBA8SV/PEKYz3YBrzdxnWxjUhJXoxc6FOjWMUOxU/rO9DSU18M6X3UMXiDTJq
vxxEkZJyVznAJA50IEEB1NA641sRpVRgFJo4iaFD9h+Z47m3ysEgXxkBHc9MwofWBi+4wIqo/5CC
kQUDwbVNAQy+dEjZJ7/gf1gO+jw5W2Y9j6AS7VaOYOXy+UkY+ECs8tOMxqe2AhEnY4aJddIJBCNN
P8u2QwQQLSMR5maa1Zpw6tnvOME5tXP7iDYuMQ6k1d129PSS5iRTx6qCSlLXP6rDgGcOVbgGq8P2
3ITGnAicxRikht1kV7RShgzWbTr5C20PXHa7KvjHf3HnZg4LKYAvAVgr4tZR8mlmRkbf4OjtxoZk
jEW9z7rle4QLInv3K5tPnhd9tAmO424kA6QLI10bdfJl0BAyJZhCjHoXWQNGX+47i6AdobA2AebT
2TxzYWcTXgA076V9631Gh4ZAYk86d+EyY65iGz6Iwonr0RzdsNYqsFumtti4vrw5eXS3bPQNifZo
FtYB+8wryI3fRkctjiB/LWOq67B2/YNOyHq9LKF9jekd/9We3cllKoyLGsyPufVvtTt3KzfPz7Rf
X+fm4ewQNRWeBlSnfD4EYXw1Id8EPEV4Mf3dIDgiuCTdHaujtNjkTySJd2Bve0wg7i11nKYbBRMG
fR63ECcg7E9FKxQ1CXRlJHCAjWvpYB6PSzbTuf42NSLKEJgsWubxt1X042Rz9GAaxT8t2+sAkz0T
ODmeh8fGjwE5pIRdFp6FF6UY1NWnWIwLR3jjw8DsZlwrkuQQeps1pM4f0/sfR+exJCkSBcEvwgxI
SJJrFaVla3HBphVaa75+nb2umOmugswnIjzKn9DSnXWV8aN0KMpdyZmd8+hUcXLrh3LvZ3JamUo/
wrda0kgRw2opTDWkYl3IwklaO3LkFzX/tTGwXaBFfagxIYA6odnOoJvWUfFSkALs6cq5VAU4OQv2
nFdZ2EaEj4+e+GytQyXZNRogcnJjIhzmsz97vVOiCY8k+2zTOvciR88If6yQBE7ZQvybpok2EBYU
NGVWUQwu+WXNURpLR3XLHCpZH1On0LiLMmwbdfthJ0O5KibJJWSkzsbi7dxkFgyDzBw/LbASFY46
J6pfS2BJ+IQmJEmkW7TD8iPukRjQfC4nhcU0Kbfk8+xiUeuSpSKrcXroEQYSZB2rUNQPpkvGVzPj
LDR0b3DVcxr6yTeDGqjQGIuQBhNRj3A5MJAtMog0A5COFVdjRLZbbAVPTi/+ulY/+6wpN4VmGRc0
JwR3RvNJZTxqBEIfLfSmsudMcPr8UyTqbWatMKvO4107o31Nae4C1vySnCfMvVqXfs9uc+ja8aGe
o5sPj25wwS/kI8Az5iuk+d4Mk6MJhwg+Oq1+aEP3JSEjbiUN5wkn26EPqM1Z4riYfOytCUDG0Wlu
2vidsd6LhEyyYt47UDIHP1NVbbKufE+InUSSE1xSvd5PBbnV1vRc2+yxJv8jLdTSg6LkFwHsT6NE
qFk4bwrBC+/mSGzqgIUxxG9ALiewLtcbsvhfGOLYrsfiM9BN/K0ZMyL1LVC64F0EXxQYFzPVF+Ur
2CKE/bEwNwgR0CM6ny7Hfj3WQKes7LnxRyLXaR1XYmwPEgiAMzafkZFt3AFkt/TRIWd59ZBzl2zK
oHiVbvs2KaLGR1SmIRqueMlSxql8ivLmDumATPPWPZJN8TKWI+n0gfPVl8vRHyDD6QoKDvrydzHR
12bJQpWur44IPvVeP1cF9E2a3NUwKgBi9Y+K+5NuN4+VVj7mjf1JGOsujRFH6DpXcDzLw4hyaiAT
KXKqnQwJAKvDmgSgFLT8gC8h6UNyA+P3oqy/nQEkM6HTfeg+EcPIqVTcgz69Q8Ha2+l0zrrwgwqc
sG7p/6A1Yx+N7JP9drguMqYiQ/9WDM6zD5KKRAdyw4BdPRN6Cm2+gwOFvgMHUK+x1K+rdVlUr21j
cjRlapVlQXyQbf5McbJGXA0npHaJaWdcOjS4m4bmq9eTWzWD8R5Ag5G1ZkMDMpl4k5Gk8hc4H3xs
AzcB0t1tPTV/CCqbQ1nlG30eLqXTLghwaogIrltt2E8W40XZoa0xh+nVoaAl9hLXVvzmVsZrMag3
Yxp+ezXfu4qVWFY+FRCe2EKy2p4d2h2dEWkwdCiCNZungnkWxBSNUSyCccMhh4377Z+w25+66T+H
UF2NarjyP5yFQIqnrGNjkIvkJluXBNw050VMGu2Q5f4918K7HOUWZRXWSR/kkUD+5NTW80DMk6rl
OdSWPA7JhK2aFhAu+zMUW+dAhAe/0Y593X9FiA/ESBPYKsySClO7LbWYTUl7gSOO3sKaP0u875VW
HXrCKgYr4wsCT7WsUgybGPg45MjMkcp4drz4S8TiGCEPJMtTRt0ZZ+K05EHjd9Gy5JInivsvJS82
srKXbFSbaoqvFQNlre2vs8Yq0A7lORd6vyN80WFxZL5xCrBcHWadZjRgPDx8dUy0Wmk/TBLbZoTX
idErt0bdDe8Bl+3Y+K9RYj6pBsho6l4ydxg3sc6hF7guYRgQqTOQDgZKLx9RYB0mxb4ocgso6Mx5
uzhT8w/Xpd+u9KH1Yjf5LEUAl65kB859z/K7a84+miPIKddYhzJlGTaiO5HuGmSHa6lDA3Bqtpjz
ovrUkVdGZnmYFkuHsuBMOgFN+8QnxlVZPCYZuzWjZkiQF2mw78NkZ2dcBlmPMjt3a8Kyp29ZhKck
TQgOd85jlZ0JDYWWItrHnjhyo4U+UgwgD8PhvcGibGYwpcFpH9k7wxVxki9u6Iv0Z3YjXfBMWl2x
dQz/O/Dzn9AfFYoZcO3DmLDkdMJvx9KOYe28JV34osLpX9bJnyquH7h/7sMU/Blj9qrJ+qEkWG5V
iEpnibGs7iZxmRhZiIyuy2/fO4k7HhSw5jFb9eiBiA9z92qIP1zT2sW+Oay0iBVJiweLmtwzO3cj
YxsDSAdOaCTFurV5IwsTpvl8qDr3loLMJJ4PKxYV+ipukHoSL+tGbGD6SkNKFAXZohD1bLAzjc0G
Ebk/Cp6Ga8EilSIZkj1AtN0wh+9Rm9xFPZ/wuMl1M+a/ER4ErSIASCCyi8nCNUILhaj+GPSCkNsC
X27Tc+GyUR4shjbNbF7NCl0lhoWLqJuHPCcvtBgiDpBa3vSK7kaLjsznrj4TzHFJu4KzPiliyfjd
GXhb6lPz9Y/azU51oZGmTC4eG+eCJouRadNQ25iEX01Tf9Yx4M/gb5x2XMY6tlhWOa9JGdxSkziz
IWTvNNR0qJ39iy//Oa/LYe+QB1jREliRfLN6tl1KRcc+nF7tMbgLjNWsnSDAG82LDIe9bUw/OFne
swjunCvF90iTRVKrAjs88dCWdFepw4HbmQP6l1onfJT+zDMzcY9TRTqGQ6CEb8zjCvfn0ZiSByGG
eRWO5ccypx+75BXwJzGx06lije+ljDTN3gXpx4yxUhhlTIvtyOhekPU7bw6aCEdRgbu1fpaNsypJ
b+gdtvtseh6EPbySpf7O1oxHCqAOwTAZNHMDjZ3uVF+Z7B7lED33s10DFXWMchFkJ89hUjYosLBv
Vq5j7bQAXYuPNGa2T8JAH08tEuxbgJhl42wkfwKeABLnuOnXJS9Sv9J768pr6bFP1RHSMWMZu3WP
Lqryg1bzpDGbiEqrMHsb57j5M7SFApHsszCiOUHn+DgC0y17nfA/jW16u24sGwpSrwvyb3w7uAZg
Of8inuQVWMsXdyCbsDIVEqfM/XCmpH+dEzasLau3yzw6xbaRLAy0wiy3lsWP0kBgRC2HdmOaFJTq
kZaCqoUagb4OLFAUh9siw1Qt3szMhVfJ0SH+hhQXQWrvG0BNRZyul+W6rtIj2eWXxbTTEbtlI3D3
7fEug/YczvPe902g7OGYHMYWsVyboL4W4YkC6ZL680kT/pJftBfitWko/ZBa0bvjjJgGFFDVU+ha
1GH40elBD4VFAlliH0N//sbTeJQyeDaMxms5QqiXNs6EIqEXqHYXvBMJyA7OjwAGmoUGtOMw8OGf
kbqHXwqYpRNwZGsgN4lLTuOTYLxZMBvVXXGXGLEspBBpS5ZDYZ6BqDN6rCB8FjvTzi+aUX4EYCIA
LJ1M0LlpRkpEZ727lVjyLFYQMX+GWLsDvDiOWrO18vRkoQpENnKaG0g/saaI25qJH0FfWhI4D8dC
H10+YbgoSNiYlSAoizaAn08KCJGySfbGiEyh+U/jyrdRUEWVfKy6jEM4OiJb3sxweiUJPVVfe4Pk
wRlFyagKy3RZ7LsJ/0FCOJiM4OPzyMed5eEAOSo3em5zl88XWQ4Qn67sPqvQ3pUgyi1iNVMX60F6
sNnI1YN/6Adzw0Jub3XPSZyeFci8tDe2dmofGrK5XC051w5xAC0z3AHJgMraR4JDPTbInp4onplp
5mM0LynBsgrT1CwxlEyA7Shn0Qf9jUJu3diA+sXMPYsKPs+WTUl4IwAVL4D+Lw2Di+naJHm7X4nt
v8TK+uf3AHF4GlBKlidptpe6lcRXJo9qcO21Er7/EWh01C22TE8ydfL6Uqs2OF2B2WezttOhE6wR
+aZXYTnNJUz0aluU5rvo298qUly9y88ZSfRd0YAMhjXs0ObekOAtQxXmdvm171OyGswLAg2LCQfP
WbRrM/VgGfeE8NNMo+5P+uZRCWBcoQ2CIIZ77gfFzTHY1UFrYnCiFzBJ7J95JPg0mniKEUP9kVqx
RfdzdwwSWs0AVZmxHSNialXzUs8+T9XieQ+2ej8ASTH3dtscRB5AFgnkfsa2Dot5FxfmyQycXU6N
bCft+/KJ+ap/8fXg5HbjNklqomVyimskG8S1BefJ6fdMnJlO0YeyFmfDVOC7I5bTjC99oBgxkjVd
4zSqDWTOPiG/IZvDvrkiPkRxmu0r2rzWVZdKZ4EziPJVRpKhifxgh3+xh3mZpqgfWrFtUqNJCwII
lLIogYJatzYoPzur8ULa0XWfWg/SQnBS4jFcmW3xz9AyiwscbwdECuJ2JmifRoQAv0jL19bq/5B9
YU/lGRJ+9mkH4sYk67mq2WcXjOWNxGum/BBU/R4NCXJKsngy8eJa0LgbZBZQtPbpEunTJtpx6kAs
dBn9Nx8PNf+AFJCULzUQ/eZHW2BMAL9MEm3i+J42LQOsenxs5nI/4KdbV34C/jKBFtO9De14d2rn
0FYuQSDakz5bRIt9dvGMGaG6OU71alX2UeYYWrv4Ppfi3gqxwxY/rNKAXFBp3vECoLyl/2HPM5Nr
I8Lk0FkGkSOujzM6zDYdofV0QWS06Bs8GMeIPOK21j7rxaGLq4mX9rvUey81yQCIUEASH9Tc7Uk9
uomCh9Kql26sA9RzyRMDHLSOC4mQy+aQVws6Q/9TGew5WZwCZvPMOiqORRhQZ7Brm77OboFOHz5l
xBCF1x7kkw6hLp7IPiC6e+Fh8q2TO1mCAIFikMtT41d0UOpXq+rPogq/ZMjaFCVRMBq8rf294GFr
fOzJ7rDPmvkLQP4Ozj48B0klj38zc6uroWPnzRtC2UB4ZB+yQqJDGLoGMYZ7/WLrFmJRYxNNzrYu
47dxAqktkOSGqdfZGh9auy+1dDPCJDQLn2eLliceceVk7qHOiq3d+4e6J1bQTJuXfiZAV4UnmQc/
YUioRI1lIoQN2kZnQXckge+MUDcik7ifZtjodvFbERKGLxz7TpxAZQxMpoRoTcho3Ai0EaU9bAym
9343r6n4WT101AlUNo38Rjp6CNzpaKYUnHP5lUwdEA3eep3QvtI52jD2dGPacTa+o6xiFMz2rgkP
Glm0FsKbqI++8g52PYyfzvAZYPa7BMYHe71133MQOvWWYgOVN/Rqu2ZY2z9IaoUMHQuz7rXUup1Z
9s9lEu5gaC1K2OfMybVdV7A/8cV2ZBWv67QjWrwdp/zRaewDHq2dTzpWYyZeGIinbnaeRWu/TKo5
WH197OP+nho06bEJXxXIiAiuqL/KNRoxpEHiTHTbEr63mpScOHxAUrfhs5aCvzBQ/07zsDdxdgcS
T5YhZuANZf1lm/UO1cqJhdmajJbNwowQyWNI/q6c2zsv+1bl6XWq4lvvB+d5ZjSdjgmUihStbw81
OP/prOSh4XiMk2iXJub3EMtdnhZnA9y6gbHbiXzcYCK/Ba7xl4XlJoQqns7uszTCnd4MX/FQvfVJ
92yp9te2elZp8Q2yG6TFoPjuY7E1Qdlz/G06UuHTAOWGK7fTSIgNzD3W9PlDVPN0syY5akhckz7d
THn4ks4O9BZSIMieHHTaDtAiRpAvbDR2qlEd/WsEyuQm0y6GPdIk0GdPWmxAoEk807JOQaMinNzp
qux/OEB3UhJgg+JWRSDj5uzR4N5HNXGLjRSLcO0ZefGvdyGZOZPi4g6ujOAuI7gsxVZ+jNwTKrt1
2HcbsAa3JOVTmOzxI6RE6JvKZEhJfdnRODclcwKNZUQUOxt0nqRfINdXlnwfmElIyPMMF6B9hd2t
cmntBnkEFrC2QYTFzE7HIqLD/Jilu9cjsg3y5iYS4UUi30UVU2kB4TgtnoQxEcczHCknX2ZHvBTk
PvhddQi0eiOwGDmpvCyUuky890qxOEs2Te5f59Taq9S+ar3cCjP+hYy8LhrifXqgUCvpdl9TK09I
RoCjJ8250K0XkN9/BnlVVthQmAr9TYA5r0X2wM73msQGYqgMMKddlveAXDut7y7RRAxQhsCzwe4a
TLsColbsGxci9raFP18tFe/KLHjPeMsJXmCnSC0saK0ci+Afy9k0stkFpb7uyon2aTwCMj4pS7yz
DjkWSn5VAWkhJVF3BRwHTbmv1pDutal5s8LwYZbV3S2LiQG9BreIG1UOZCDPuX0oGXEDt//WHSIW
bROVd/zZ0IVrWnwGeo3YxEUVaf3MsJXrRcHiQ66wSdQT2ataTGZ+uG/c4KKR8dSUA6SOKYtAinIV
m1b17JBCVxGPnRnJM7s8sout91AzvGmXR4j2UhovNrRIIsBAwZ0UERmb7aXCdoka7KASMnfCjOE1
b2mggEMNxnehJy9uOKM1Na+k82Ikas/snf1VLTOvctgoKHlzXPEUt/4//B8r6pRDizBlqP+CbJkK
kcrsTBipGPdXDzEWyIlzuMs+CziQElFDxT5Xx1qm5nqHDGMtG8yEqADBgzNGnvbJYH100+L97tei
+iGBd2daQJFxTvRVc3Tb+lA607VusSNNVraaWSb1I0+sAj9YxeiDQGrHKWaZhhBKaWKw5VOopgtK
Yio3uHXESfodBIwJ62j7FGCVDbr2kObG1mF5qyU2A1j9YmXCMxtwecS/lCMgT7LtSn0zZ6ekMJHQ
MxqND/P47FjvtmCu7XASlfyXj7Hq1nkLWQPtcdTQ93QIAO0lOc9cawE+rRTFJAk5QCcPJId6in/P
4nVXdDgeXYAFHZA3a9uj+RC12jBYODtJvNW17lhH9Om5n1zDmLlPgI0V0A+44mkrlwhEQECSvVC7
2Jw081XXu/UEP8dukTk7xWdLbpnb9RsS1iHLMK0gkTYM/thWg3d57WnnuMe9/82MI2YwE0lrHCMc
I3AnDTYp6aitmQOoKLcFc3rZxyvRqTXSwAvL7TWN8bo3MDS6xr4mNtadTsBXtnnBijoWnpxf45Kp
WUT0FvsGLSx2lh1cZlkfGo4C7BdYBmYvZCSXNuKphzPgw3YZACvY6M0EP0FF6hhi6m1vJCfpJiff
aKFjbV2y6TSQKDlIvxBneJiz6gNJNiqxB/C0jXFexcGmGG9hNLENSK7miPkdUKaBJ7m405M/UDcu
LFXULjabdhCFOXCJgL1tkXsTmWM6xNugJ5YoP9RcKRrta4xBF/t1Qoxm/llgO25QCY7kTUzZ2VXp
qZlPPdQIncdIAWRnWPSRz5JWAfkGgESmlhwJRLnPJL4gyzK8cCKAyo9RkczmRB5PYHXUtrYiOVQR
zdkN5illS4623Wb1JFtgewaFJPBSG+GTD7wX/R7GLjYDac12MfDrCBdkhtKPvQoTlUo/YggeNkrA
2LCnlClMPRinTp+MXT8wmVBGmx+1YSDpvMD8hlM8mr/90BTr3gSIRjhsuByJAWMtjXifQHcZfYzA
ERzCdfhmTPK7RvGdKxZ+bG9OThDx+3YX/Kt75klL+A2qk/AVNQ7daHOzwD8sTMygpvnQC48YerIK
Q16m5YmzT3m8HUrS2UNnEzcKuLD+3DXlS+QLDOcN9uBkFyM3HUtA+VZ6iMJxQ0F3bsibGaQPlwwO
Jzo9uPl6ujBYEO+Z8GQpKkqS5vTW4jaAaQ4FO7GiB1WaB9yyK4bYJjLdERVZj2aHx2PHfnGN92Zr
aPu2Ok1OBxP6tZ/glwISyIlu6kTwV5Bg1VHFwBl9rRHuUl2A14cXhKLJzGtsjSS6qvZRWrbnps02
mi7oeNY6OZBFU33VCO6CLNgbsNOgA/iPlclLlpVIRUmxRIDt4XM/2lH/0CS/crbvQYOUDgMuc+dg
U4ZiL028exhVg5CCBY0HzpiTY2NYaDkPegJCwTJbMYymuNxY5vxhm7FXJc4jgjhvrD9hv3oafYoI
6m1VVXvXGn4G6l6Wvlv+au4e6IoMixJkYpYen2KgW66e3kzmPQ6CRiJHPKU3pyZCnwD0kF/q4KYK
qgsBkoAO9LB6NCbyf9PhIcWSk+Dm1MtfHKAe1ewmwaM7zgpj+VNGFgax2Mz1LrbLDRFVpzIVuyF0
d1EzEXhRwdfoHktlIB8g4npMroaoXxwwVryQJADyA+CoZQu3RXEKi814qwW/v1OvJBljQaYzak0P
aZKduCf/goRUeVI8LSh4GgU++MizRZBIa8a7cfyISfgtIlzUVf4YY4dhS7fTQosVZLVuuv7LglAT
ws0O2URadomaCCwKu4SOkbdNGGfGH9+2+j2px7OpFSdQFytamW2rw+dnnNnRIztAgLnh1kmbncN4
QDS6bKbKFc3qenCnb1XWn2PQM+AvwRvgoPNRUunqreDQFflTTZpjC+xypP1OopqMz2Afm+E/pgte
W+WngamYyT3lxAy6akg9Fhrtv6K2PyL5V1ABo8w5GLweyA6WSDLE8m9V/jlTU0RknIrFUhGUG0m/
YBL/hI+BoK+Y5ACucY58GNvbNH5QI7d4gi4hym+uMq++CB/Amuyjud0HVboOGN7xsLyHzRnO6b4N
mRRp2VNEYlTH/eyyhKgJlgoFCKlYMG2dVykcBpCtzEdtlpMw3WL9AEjkb3LhKGpwaGfO/Xk6gBVd
teGHOTzmgEO7Ofi1oU5YLbJQxj9jwicJXYJfJgHr888f77Ys3xoDWFGkPD8yHmd1pTc2c3RgbXvQ
yQTRHPOtdQfCSaCXWQ46FlA54PYGy7mR5HVl1LQXEQu7oX0ZrdATZbtp7ZqFCtOqXdxBtRPzRQr/
7jJGmqAUJsNwG/P+wotF2A7PGnGUcFlvE/qyivpR58SJh3NBjuY0j54gINytz7hHdinuBGBOltZd
AmLbDIhLrbYkEdt4x5eio3yty/JotGobFnvd9CFajccWEYArmHUtFxoRqAiMQGLoGx+h4Tzw1U0f
idFdRwGI32IBr8BoCuupk+avioNdwCYHocC64G5CFrDO0mnTJYs3rIEnSBz1cIjqa4g2W6+fu5oM
D915aJeqidtAYFqYMIZDxjzUPlnT8b3jhJ8d/9r7xkNGsTtM/2fuEQ/2E0akCYJ+HKJyw4ZmMxH+
SF1GPNdvqZ8nfl4xA4ohm63BI+HADBWk6HaLw0QA+rXLjOLTj3ZlDQOvbMwPlvUAqHxFsp+MoMzG
WbsGqGkiSMEISQJdtXW4Mhn/lsMDMCX/FHVURFbj1jfD6lmZMFV+NVuhbWxgUsuxoB+aTLEGIS2L
lkwiN3Sj6tYRqfKhdRNTm+BzMoDgzGaNfX1gQMBfSIQ2FtsthEGedcvV2HsnpImk2VBD8dC4YVq3
4uIOiNTIW/wdUqsQwwB+b0MUciTDtJpNKjuyWmlAIvmFGHNyQWpM/U8fUAG05cmu+Bzl06KDQiS4
mzXzp5AJmTaNp6LhlxvTq+q32l/skxaw3cgjZ+gNaCXoaOsh0/6vWpBPT3tmKJhcx13mLEkA2Vl3
6mNMOTMM8Cssnsb8m1U8Xsqfimw0GgJfb/hqcKcHySuXc2wRVq+c95Cg9hS6oANpa2QIv3CAUuqL
Cd1HgDEsmrxRP2Jng7zt7oLY9CiAaA6efZc1jZ6u28LfpVV4bLL20FcjHfcS+3wsGRDFgBWq+tco
nYtpvMbVB3aEjRVA8u7Sbcrh5hcBezoI7c3KpShqe1KJu38GUeQNqmlmS4w8SHuhdTT7FwfUnOPI
Dxeyo+mS5NbMnr3s0BwIwjGijupU4PqPl3ovS0+t4bCF47tCTVsJpgC1CaM12zSIB7saQT0Bg5pb
v8nqmhvmPmvdh0h+tMZfW2PURuUBLi2MxLPCx+u03EKEwUjyspmp9ImLVfiszO9O5C8IFTaOSegV
Cexeqb3GObWKILp3XCaxlDhlvyvA7coExhg8sqzI7mMTbIP5lZnjwc95jRXsNvcFguO2cCAPFu0/
K8OR3pQML20fsTZRKkj2bDr/kXdkrhp6DfRmTu01ZvE1QjBt9NIjT8TL+n7TAx9l8CHZ9MJWWutk
gko78wrdXqpu1lb9sYzfgza+wmPcD6RpmFO+oXH+mvPxYU6DV33Kb2X1zzE+SvOzaZptzuWOGAgB
aPOQ+iGiulvPS2AD1Umr/s813IehrbZDpJiFYeQr17Vtf7iV/0Lw1Sqh9MkH/Cut8kCXPzA+cSzi
wjpjp8UxwdPNc635Z15sMqzIZidvOkEFbklfbpD+PnRjcOiZu1SyeOUNfFI8GlilH0ddvQ4M7Rk6
nQwGPJ1FrESUb80geWe0dpckite4MKQDhU8zn+QwnTTSejNR0vNJHO/6F7T4D32mzgvnL7TIa8tn
2Vo1B9b+V86SN13Pz1E2XnGj3nrzTRbtGU3rFUrgpu3lTidiSIXZ3nfjSwLwhdzHjw56uomTMGBh
KYHrjP5PROVv5WrripfRTTb+IDZzEG5jFpfFsoyzOH8hxSvxQsyGp0Fs1Jb9nCphWI7MODkn/rnE
2ZWsqmb26Sp8N8zWS9gF0AqgCA29UCovj5Ab4ePQHVgpZBFa/YvyjW1odBvk9NsKDEYGj2FE7t3b
Cz6dTViJ2QUD5TyljxUs6mhges+eU6E5ywrnOWb6pJjfj9rrmMyvduauk1nb8z09aEI+25q6NFhZ
AAvhZ36cC5NxNZoihA5ENCM2ZFJVy1/lPpv1d9V/kmjcti8uv7fDRCEAwO4wecEvg392XuU6bqdm
6DwmvbuyPOnml0070WcA9HEfuNShPtcVCJqtFdUboyYzTmV/ZX62sRNHrfx/pZmOzrEaH4sE+bpv
oYkNmF/oJqQN/dzazbbKtEcMRbcavuaMiTODj+TwRATfs0Fl66SHkCImDc1dGlUoxJjRzXINM9QN
7F3LiqEz9INf6xurvco2WreC+4+xsTPxesMssfvyWOgdkm6JfXA8TjFxjloCAZz2A1+EXcSeuWTL
Y3rhLdxNBcvuODwk1htaJrI5lmm+2IbwI1GMw8XiL2+NH8l1z1pmVcb1vp7BS9jpJsmLk73A7zj2
8vkQOSkqAfW3BOmFtWWt6QE9U7yF8Rs24s2EAzi0IFcirKOmP88a2dlR+OgUKHtRXWnWQy3ih1Qi
RIMKjKFvjVJpPWUDV9dw0KfyJ8Di68bj2cnxrNIZeml8Z/51KER2mumLVI2VtW4ecdRthjp6LcC0
D2QiTPSozdnMDyiOC6InstEFx3irxlNgNjv2LMeyKklL0feAa0ie0NoPSPxHO6Fj6TZua2OEhCiJ
QvpcY8nO/qqcHbf1NHEuTtPZiY91/8kaq59B50DrZJoVIYpaEPzj91zTbhXd3dabDTN9fDfhbq5/
iNXepuiYYts5DQvuaIC+xZmLbMyPb4l/6+f3CSxBiNLUnc9hl5M9RUS0P5CbOh+UAM1t7hinV6wx
tTMREy0faDmw6TFib+pCHpB9554Tktst0DpRWKI/Tj+EPInktU/Gs+tLzy3rXWkOu768gkrF5WWg
uNN3eERhRx57zClQSprs3XLb9UQhbWRUWrjnxh9c56chkcQIhKCkg4cgnfaT8g+qMt5iBB6ydNet
w/EBO8/yz33wm4eMI5cb0kESvtP7aJMSa++KYuWPL4q3Wr/1GOIcJnhRvIsYNzHG8ISiIlXXNPk2
od0hp/fYy65w2+/y+qxr59L2BnWpZ8qT7Oj06MHuGcQ+4wfmimXe5vhnEo9B+4ZReFOyignZ8qfz
k4AdppnyUKBZtn3Cw15s67Urnm3jORk1Lzd+7PBWogwr3b1Rf0WLPtDqiYTGX+f/ZZAWaxt+NNJx
rd3NM2scfirsg+tREd4h7y5iS2uayLBmnkEftcwvrN5du0TrsYFdhcGZ2ntl6F9x/Z43f5G8o+ys
q/3UI4MtnoueiWt5yarH3ASnz081vY7Rd+YbJ0XCS1Rg4GrCS1pUd7Rvz/HYvWal62U+S7jgt1pW
X/4AWxXbVtFdc/1fKB5qUjjZeOLBIpRVfxKFdiwNA8bdRLHndl2+pVBJ7vFQokCc7VfpMOemS4PZ
yj8p2+TR1MMrOme5qgnXzDJOnrYkAaGQQM5KhlGS2HZPjAXQotrBYKAxfpFJHlA8EaWcYU3DfPIt
ScDdhJkDXKnU/C2iR22jiLe95gVzS6VTTWRZKg5IibJVlWb6NspkuKsrhoEFxLntLCe8aiorcGTg
hK2+i2iOluGgb9+13ky+x3T4RZyTfxclCmEymuQ/kFY2rAFAwy7BnVpEzYk7q/ymYSIBzIUpqXLt
axzTEmoWfFsBvw0U/pxs89HB7/YxqKOtn1RKbucISREcsMmOzBxTYnZsrwGJP/Arh+o+JoEn8bvN
Ed8Rsskse8n5uoR1XcJpkB0TJJocLVMtBsdNTNWpQ4mqFynD1OySRGGH027L3K1Jbo2hLgbSNaFZ
ROc8YoVcaTNzLDzbiZGf+4KomyTFpUbZjFWnyW6iUdtc+ymYUNSMDhr7Nvzfspyq6XPqP1EjrXuw
sPnIzgqvd1szIk6Qv4zJ4ssgzNf/KRiaSUrpgQKBxGVuaK8kbqhhHgjPlQxrz5oxOPCQtXa48fWf
qn0vmfNOIEQd+E24J7YN7JgaBaJVbOrKPbcJzsIcGGCmU2MhZOy52fyFu8s7NnJSOp25Kyyf4QET
6IQxfB1G1xAG8NwzuhOoLqZxOysyZYmr1oilHvFkFwUu3oYxJDK7cGrvEMq4IFW507LpQszTIZoo
0OkvbTXuWJYdMsb+z3MvsgvZmLfWHb+QgP9H2nn1Ro5tV/ivXNxnE+YhD5Nh+6ECK6ukUq4XQmp1
M+fMX++PY8DTo2m0gOt5m04UycMT9l7rW9PeViTY1+qb6ZfnADIeLdKtoqrdQovSnVGRDpFDTJcy
4aXKC4/tuzSJ8RJjs0u7ek6nL28aVCSxzJnVU21TD+nLEJpP+kB2SOHB6cELW4qXsGaGizUHG63x
OA06rhPCTgJ/H5nDXq3NvQZ8ktXGPuo26udmov+bi7eEqIBaldteL9fCKsHwcxgY4m9hRUxNZ7Ex
mab3KLWPhnR+tNoA/zVDpAHqB/HWiHFEEuMht1LXP8w8A/WJeIRektbdqzVeOMSzaahuVJLZQkOG
JDLn71QfzkJRthN0FSTy3xt1pA5VB88Tx3SlnzYS80Ldqm5X5rPGlhCQ7ttoRzj4u0tBOxjD9zLU
BWI27xlxijtQu1LD/hlP+rsewh2N2IHkPbCUiVajqJ5MguPI6UZRUHrvUvp3jaZcODkiLOlOXcsc
IdVbim90VZyWlnVKN6iQ1kuRWODI7YNaYbvjbESRDbpIcph0sS9FfbUHnYOntrWz5pE9r6vE+XcQ
kVvclDeVJEzSIB+uC2/SfILHjaJFIN/m8YCsCkZQqQSqDPY+ISmkmKP+AEm7Sg9qsH3RbHhT/rAu
1OrGH3h4QJ80j+WeZ2ZoChSWYG32REBTO1T0x46yTwPRIanzQ0+6Sjk+BC3hlTM0WqCMmwutgtCH
JmBiTh3O1wi6SnKnK3FS7NCdJqyMbIkSFZJ0AE2PVjexMVtpk8yLT50++RzUum1kyrYuXw5+fCo1
inKFgjFBlvb3eQ9uYz8xx2qbZ74Ln/u+0WbfxUueTd8juFO5RyYgOr5CZi8jM7ycSkTdBZ78ku26
70adRvYg1qmSs62gFIl4nZLlvlPFiz/i/0/FJa/zIx4B5oIIDUkBpPO+i6LXXkAkQI829K+6bh9C
Xz84MOlk4LvYLY+Okd2No3PQGrkp1WgdleZ9Mxl0jSguFXQrRLqzZU+PdpgOYUFYdEOVOdcwm02r
KQNKYETVOQdK6EwW68uwQE+11UheAmWGzJ/YA6sGiCxWbLxRiRSLqAGO2lUnDXbPkBsc5azlvFkc
a1itNRR1r843rDLrVKO42PvmgbwAaJW0Z/vCOqTKtyYdaa+0tw1BJA7VUzG+q7U4BZ0HJ6U79fKZ
XheeqX4zNsFbqOkH29OuXZ1sOM9yukDpX390wIpdiE/rSZNX2YcXHRCtQsy2qU7Y2gAfpSJx/Zbc
7SDNH0Y9mXeG+76ZHTOEdJd5saJ/RNiZRYAnYYoxjbSygziA1rea1YxDv23YvWEteJpCuHHQ5XuD
hYsCDoEtxHPFCH3HFcdhSOtirRMz0xWOKzXyIwOQWf6zSigTXXZKHN27w1dv6dmBuWIXoX5RY1jO
InjU+IANUZ90UmdYTKiXLtoJ7wrgPPAo+5bAFitOQBxz4tDmLXJ/VyhkmHjJujD9A5qQk0S37ucn
sqNXelw+mYq9zzo+QMXieFpQxx2gLym7RheupwJxh0WNlNZHxdNu84nDsj0dIz34aCeSTdP6eUC6
gAd3MQlBmFP1CK0H87X/IzWNHQGG2Asl9edo7Zf+HT6bC0aQy1RGbx6hWgWw5GH8HlLFwLUKSDba
+z6VJSjc6A6BVafLtqXZmnzUgtAttNiC+gilQlyExh1pFpAM+NZS2nCyhopL7rgyWBvf8PdBT9sB
BAvplx92aL1nlnJbRdivOvQWVMq8ZZgmN4Z6bxMyaoPzLrpmbXFPsid+Vgf/mo2HVONQYdU7X0+2
Qu/OuqmsJatw0tjbIHlVJtDbSs7sM6Iz0pbSNgj/GbZExOxaM6W4ZL3PCRAjgGtILjijbFCf4QmW
wbcAEYIEhmNHLbHj0GprL1lCuDlQcwTZru2CzKDk+EMn0yJmK2JRw0ALyhQ0TSvbcL5pWvcciId6
iLdK8CCynoJQs6qEcwYvf5Fl9tE7oCqoc2xEVLyHUjuM1bid/OGQ5v331Pbe/6hZiuY+Ecqq6o0t
CiCcnA7hROx1Eqr0vnxMEzoUnDK9jiqkChzVnz32GaSA/tmix66o4iHIQ4r+NsWFhogJzVmPoD/t
JiTOkyp+YO8yM9t2JtEeHVtzCayrEZcRoV3ODqWPgztpYB1EP1WjlnWQ4Q6Kepc03tUjt7Z01Fud
NIHU7J5GLyUsL+ffSdg+yxseLtk3xsyEX/gKxh6TJk3YoMSj4ibIMvMzxEcxjoU2ma2SxNb8iJPq
Q1FBZ0XNoVAat6xQi/oES+gMYg+XOQ6SbU2mqoLXl/Sx1aDnW58jXluk/KB0Pbpo3w13QLr2PUwt
POQ6bl5EROuQFERE2yuy7s8V2SIhUVyaRsZ4kBxD8pcakDp6Wo6LqsS5YwdL34cBO9p3jKmNnpPh
ZdYugVRr5OKPpdBpBviI1GfCPjZIj+J3qiFQYgaluE4R8kbA31XoYSSetizG8LGjO0KQzDYEOqHi
EopY8sYG9og0CBri4Ed/VgceZAGKqfV5wrsf2krOVZTzkDR7PyEunknVz+Xa7upzTCU3Tiw3I3Gi
oVdZR+HNwO62xStkKgGbx+ngsV+dewGEaN0nxBlXvf+Ut5jW42489loMg0W50bNuTcRFDV8jqhkc
GE1wyyjWg1qzo4fPdxdHwL2ciFsY9xNOVj8wt1U3vcIDJWQoOBkW7gx4t40lTz0C/IjitMj1O4+V
3HO8TT+jVbsbJyAtAUeCEsl1k9+2CiRkgeFWneVd4GPGqv4e+90pcigsNCyFQE84C3tw4cibTfCe
Btmdgedngs21UGb0ITDDHKLLQHP6j2DhkACzEXlpTJBm+mYVzTYQxt6D3xOl9FQmnKHFnGlhQHOm
xoDpLJ6wX4mo2TkyWUl7OgWjsum19FwS9+KEPXVlQot0+GkRgm5v0s9YVx6SikA3kd8Uww+rSdaq
vAtKSEV4GW1J2bxDsWC9xY08BkwfEbr2XCVesiLIuOx2aWq4KczlMf5mDdjSAtVNRvkU2vDjAFGh
+aMrPM8+yjMiwXuP5pAdGg+6Dsu3dR4p/9PsRwBsiLNq4iy1X9E63vRTR/knMNiPgXrCkjYyb7H4
TdV9GJFkPIYsbBTlkYkGIXOehSCEAN1nP6X/N6JrXbbM0RTR/FMWhvDW5ui54IRcYOkpHFrI/crJ
Mc8LD4qhuCv77Dhi5R9lzXT4VI1UstGxElqF6p6uDi5UNfGWtjZv3VkfEHcolDiY2eiAb0f9QwvH
ZcrDag06jQZmvrkdauBH02lHQPBadGnkala3F71xLNXpCHl2oyfOzYAD2rQN9jcm42SQME4tlTKO
XKeA5+DO7GH8bwa816gTUZmV5Ar1+9jK3LoICc0On41ieFILGIQGz4GkNg7Fgm/TvzSEqLfqXRW9
Gj0tZOfZp8o5mtUhj8SlaAxJN8S890SB1UF4b30FdMeamqeYYrmHVEVLoVlMKCA3QZLmT2CIqNWY
6ovWhbcaBr4F8q6P2glCSr6knsdZc5NIb5uCHmBrfpzq6iRH04Hdp67zvD+kE0027FQLNXjkoE4L
AWMxZ3LbRPVZF5dQ6rtCgoehcKVaKnh8BndiPQACQMlDNaGVxclKlIvtEL6LTEuFP1Yn/uNoiYOu
eWvNxII9EiSrJEzuxKTH/NqcTt9kB3tMtiZ8dq9oS9qbQOzm3auHyKqw8X7Miv7CTy4W3fMh1042
nd+ueBvp96fVBDnAWybVLMelQCbHNQ2dbSDZCGri1ET6SffRywzlQ+7hnRetCbmnjhc97pTcFMec
n9UfJ9dMGljUzATePJTR6JV1iZJrcAu2IQWh0gpiZlPIA3SXS8IHYjrJY+K1bNYoOqUW+49hcPt4
XMV1u7HKya3pj5Sp5BtItz0aErTEez8cN/4k3luVx62O1VJN34zAfzY0+3utjXdeiB+4ildQqs8w
g27wox6CKHjwAh8cu4LKt6DUgSc/b25rh/Kj/+H7nC/b8NlyVBYq9aLb2Eg8/qjvWjbe74HGMyFQ
RlKNeCF8KhnWiViEnVPQ6Ay6uxqCXuknO7uCel2J7N1vgzd/hINHxMliKgVh1RkwC4gMCdH2qPzC
THuD0/Muh86tNefRinRK2iVodxVIuKG8SUiAqDaC1z7PHkNLO2Crp0ern0y2FoA9aO05WzxkO8gg
FLhx4fGFSk+63rzC2y1ymblz36qPrV+vDV276Wwgj2i0awUJNDu3us9vuyY9V7O/ofPPdZysHebu
llaDjC907AYQ32HiVglnTkyEJup+OMtKUkH2tzgSgllHaG+RvYASg41OnkTnWsme6h5lt2bN8Osy
hKCX0yxmz4K26dya0R3yLZwjqGpjUwUOVnRHBxRBPxkXIjAPNq/JM8VHTZBajdrXaLyFGcCe7mh1
h3rcbTG4adSF+7dW6V7Dpn0nUHM/yvK+CthBdw39W9GTFgB2TcCozS2yN9SOzZ3uHQaREEBoWMSl
mDf6SEunHfQr/BvoGPExn9tE0JHe7BwlbVBQzQxKqjH+PNSkBmlFVxSiBkAi+npBoRtcJ79O53Bu
wBmzFXdCAIZUmHAfo8HLkdfvkUlO75wlJ6nbx3DF/JqDtNIXDxOic56TvCZWUK1sLKYoNbXHXKTn
sY2vQaNKchuYkxOo+pOPAK2HaOVXr57tAEv3qqtROc7S0oyVkjaoNsJugbxW8pkIsCFY0oD9HMCg
vyD8JQvJB11CaJazcUirgL+o7f26Zz12YALqTnRuc//oOMqhsZWPHt7Qys+m90wDB9vS1jfq9Lvi
5Pe1Z3wfwYFMNOMHH+qGlOl1aE1y5lIY36lBM89QsNOKFGpzahjqykiHoz7W18KAT442vF2m4LMH
NnWDJW8Hs7hT7LRngYFZj/mM7J7ZKK50QYivrwHSzvS6TUJjtkCU5b5XddL/iGiciwXrIsy38LN0
ut7RLDNB0Av3CFx86lj5KoyhviFarxpOk5l/gckCLTjrzV1CagZSeRSR3mA9j1IhWbDi0VR3VtAn
L11bIWKshX8pWl7BUEaPvd08t8Q1yq42XoGHiC1Mke8Fc0oWqbDD/Bz/LvXwCSm/kYpbnYxbAJwU
C4D/tU7zAnMzZBuqEWE+1ki5jQ28zS1cg4OiUJ4wUy1E1QZLy66iB5kh82m9jsBgr+HbNlG4K6Kl
EjqlgBUbdju2xvgjTfASyXwDnPREv/KtLbq5/iCBNRr2W+ZREpnqHwW8BO47C77pNOyFSrW6YKZl
YHYOBf7sI6uBaLU+3cu+VF4bHDXTQIPeIVFWBY6T0GJdtIaF9oLVEa0eCioa6bBgmYefM73kTEup
9Ad0n4jybI2Cao46Gkzyc+tSHsuIz3dUxuLFGcW4mgy7Qp0a0uiKKVg2njxmwvkoHJihentfKMQq
ppLTgIZbSfHqgOAQlCMTfE9r7DaVg+nF76oD1XXKPZl98IoGaQ0qmgjgYJcZLx7wUqShV78Cra7m
D22mboUG79HET7Kk6gXNwvnIQvM6WCVQZn0Oo0qilJjvDgts/TiO5aXFH2Rinl7Edb0DXQ3ptIsO
pGfEnG4lNmbSUAvzqBcGyMzywMd/mFr406iYK1gr0VDeONN4nByflV6SNZ4ot4YyICkvNqbt876i
Ux00h1Dijm2jfG+FETzWxI30btdmLYKIekc442ryMXsIGbppiuhYhgdB6hUQAXbdgTso8aqLWcNS
4CtLuGI3hePd0r7CtGTd5/Hg4kDHHdER5taCfSua5EU11Lc2mb4xOy4oB6z1mJ93auDCoGPCxYBg
SfSvJvqLMDApxLKO1RG6LExu4J5a7FicdpTCfh9QwGwFa0zkAbqGjpqb1TEeaR573XJSs81Qy+UA
8Q8Gx6HWtGs2hS+O5z94bJMSLJeeAmXSZHTS1Qmp7tWPfkDKhmF/9BKjvlK9cM93KhEmVG0xCMeW
XOKqX4J6xrvihBvozycjle+U1zYyGFA5K+ElDK0XHd+AKJBVqCZmTaN4TJ15C8l8Lqq9TVyLCHUW
/AnvwKh9EO84HeZ6SkfkPNv9WQFEX89KNERcpv6UBtlbJDqaTOhpsKKAhH8IiP2wHDQTdNDJTssO
ZmPfeVOxIrVYW4gofs9Snkrm3bM9ePdy4wjtf200hEVLNCccfmWZumGDy3oAkTEFR/wHxYLw7+fM
IlAHqSw413VXatZySgx/DTiBtlT9bBanRq32U90+jDAkR9154r2/D2H10qQhnByOuWNBFCtQPyXj
EO8wNBGHotIlpGWaD44AJFLQsgvVS599j8/ImSJ4H+22Muobo2WNCmVPvazc1ARh1rX5pIpsPRrd
IS6ZBxNr27bMIiLQWDDo7QeFjdQ9uWkMc9cya4zx+JJi6sMkdG5S46222kcZg4hXtW8pZaI0Q3Gp
VCdyKK+kdd4XiHa0pvvWGx5zlLZHsnqbeuOdqvZvRWe+6UMBIKlx1hVflGkh/DcreugFbKhoxIvq
1d6h7KdtV5qs/73bWc6lZTMkZbm0RMOJRmOPovak/IAE6WJ5KIfpRh2MU6dYL1FLYlhqLeuxWBsB
J3NC6kixpBqJgybD4VbT9W0zfQtT7DXxCmydAxtsK8qOhRM/9+RrRFq1LuPoUsWAqWoMZit7CNOl
ByFtaUNjqBlYywaR/KJL6AjX9R6CCycCBidKtI0VT9/BeEEZatiwDIF3owrSe5T4BAZo4zuqxSba
wVg4QXQLM2c/mT0hjc7OwgTH3WvbjOnze1wG3bZxwhc7LrxNHnnWk1I7+dJQKzwjokZsP+W3jSeO
FhwRGTg05YaQW4MHUxnbUs/2hpx2w9DeoNg9Gw6cNklViJAaKiP9gxjaVxUqmGTYMfHOpJODbhP/
4aV3SWCwmA4ukYzraSoe8SPdxY7i5qb63MY9Y62CpB/6Coc9a9OU/kPcWojCywm00vg2BiNmv/Gc
CYwnOeOrifbEcbhlyMxl1ei3GuOWFwFy5dLE2h21kdM4zwYDVb8xPajteMffvTZF+zAU6TqgGMQ4
edbHbGU05rGwAMkprVwmxD2AjIVRjI2wyc2PLnIe1Ky8h4eP+5Pqula1N3lWrDPOaeGovLVgTRel
Gb9Sdi7xP9nnIoiZhuCA+Gbz1nfVoxZSPiacgKAm9ptDePKJpxrm8n9k7JJ5vVFpaHikklf4hKXi
LEr67EGf3Tomkuk0ggHj4XJdYI34YXgFkbSV6dY5XtgxyI+1FnBkhdhnE3G6gKd5wFJtPymdR9xX
1QwbmfMNczpBujoSN6l5LJddoWJ+UPHdiWeZmUiq/G+GOl2TFOiiNsFOy8S9NYXroo8OVj6eiR48
V6YOcg3VoM7ZzkHC1KGJMAUACKKfb0tVvtuxqtF/JWgzy2f/vLUzG6jJMQBZtEBBUe/0Eq+6xdLc
dkhQrfmkwJZvHkCvcR7cDvYAeRq/mY3DOMesnM0tAa8fH9IWmq1vbmwDsUMK7VLtOfWmPZnPE5yd
2j4Sk3ej1SU9Vg+FXvpHxBa+W0q53raJjHsjpkJmBG9I6lFjNM4pD0f6mLaJBGL+vcqfblpQ1gUI
laDuHnq++KTLt4FSsHnFjE0TY5nlzrAsLOdcR8Nd2CLj9qTG7tPzUftY6p2BKzhTsFRW0VtcFjdm
Yr8Cjdiz7dsHkaUvFIT6bedvIlGsNPpeFjqkNKpfpG+/AnnlxBA+BpDxMDeRQEl/fmaZNw0LjhGj
tk4nTvnR2fSJ4TJYqFLaxFq9lk61jMxw46AxzUPMmUaDswNgum4nrzj+Ll0Go8dHyurNpbuhQfVm
+fctadKsg1gV2TBA9XHYo9Usjr42rDUSQAML4ccUnXDMrz146oYZrO1yPHYEPBqU4GO8fVg4dqVN
ab7szwVERZbCxxFDjTKNa902XXS523po39jGuSXLaoy9cKSMY9j17ZAFD2qjsI8Pnznzu0Vgsqgg
Fy8dcYyzdO/hb9czba8osIYhSFhiXE+A/4KyQBRFzwTCEcZNGZ91L3Irtd4n9nDvzKYPlJKV3rls
0iGVBBt2BXSg6hP9xmfPkxBW/bkbAq0c791kQFa32ifgeyf8A8e4IWPNyF2Hl6Um0zrUaFqmUL/x
bkCmgUYpL76I3vy5ZWCONwQz7JQYdDN/r0OJ5LAIqiWGIJlh6MMm0aPXxE5ukmWCsf40mGT2kfqo
9axYSuniPgWOwRa+iHLXBBZe5xO55EBIwFbvx7A6+UnnUrVaJg4yZo2I4HA6ls2TxsGqFMPaaUvG
/HAsZHzLaQexsd+8NFDQEy9H2vXdsdP7aQKNmSbU9icLLCI9mah4Knt7jQ+dw2DymhGUyUaNzDmi
Y+ENTx6nxZj6vWK6Sls/Kb55dui0dam9VatslUNESixyUwBORLo8j/M6Ro+U80V6oyMnr8G8suRC
CpAFDcwKYxZlsTroNkGgwkOxeafFpinon8ZAvTpFfKuZ8r3E21iRdluwzFVhtO2T8i2wm/euhKsL
sXQx6/ZYPc+5YLZBxR9Z0W4wA7KSE66grJ0puVVSp17qTn2SdF2pxWxD7MpW6KhLH5QI8k8dJpQE
lMwryCG8cIG9jyC3qnG15RzYraRChVS9BE53LVSdWVeg52hhDkKSUZCMBkF0Ym2GPxjd6jnpYJ5C
7RYczx0mHcDXTYvVpuZIIT7sFKcIUEjS/FbUZ580wWeMd81CFisT+MIeypgEkVhrJA9a7d+GIgJj
Sv2gDn8YeOEXIRJrWJyn1MAHQF9nSGtEndKVFjsSR9l0c+IECUnjQM07sNfsPfcRNsZFp3k4IXCm
xH33pAx8p+Ds8A5chF+yvZ34hMAmiw45l9cnTx18GAp8tEWbJ7VTHqZQuY3JV3B8+5Ib/SUa5T2x
l2zoq62APEardcBxP/IjxDVI/hzHIDh/nd5O+ZTxP2bpuEmjdSvLUi7ABY8DjdkFuJpq5SvjjWYF
c2PvliAZ+qhkgWjJjcXF2KnUNxVdS6ERE90PIryPBRm9JRpMzXhSRr95ygHDLARy4dJAn9dY3mVA
6sutQHwjfFmxwmxnZDS00qx2U1VVmHuiP/xZcDMbn/qVzLaW7qyjqn0okMQjyVGs8xiGPxyGuq05
mFhHex9wAl7FOhlXbfRD7wWOL70+YkWH6pTSYFTCChPltDQA0DOtyVuKFKSn8vbyaKeaOKFsqJHO
8MYbXU+t/2KL2iLaIlSXjc9fL6d7LJoARjhlubUByXsCmFQ57wWy+y6AI6qIeu1XpKfm5dDd+1qp
PQ+GNS1VmWgXJ0zpU5bKgHRB3GdipKLTBf2z8OWtrEe6Ed4lDssbnWQpwzcYDTTe8Sa08c7x+/A+
Fc3LOLR3hj/jYr2YhpC9snNmZSJPOgARXZAAMjKjdWob76li8Sz1newFMmhbpWo8Z0GlEB2zKH2U
5MBr+EQYnL5CZ9EHjWyN4zku4ZCRxEY+sdTGXde1nptmU/lWDJ35GKtZvCpF9QFvc+PIOfwMHF3B
+vzUlaVyO9nTtQnttW3K6yCiWwdsfj0aj2BzuoVIg/JDBwLxEXN8JidQ68rbLGlwCdOlVJ9jauic
r/oGsZpogtolF0Y3FnOhCCRvZgzf4rJlr52jbG7orMTIwmyjBoVoF+lFsXoFFaPd+e1ujAe8Yt5k
3rYjkR91pOAmssjVoq/fD0wz1dQC1VH7p7KMfSg9Tszh1I4TEi3B0KbZPic6llR4w/Bg48lG/ujL
BJlGZzYOUWVFReRwHgEme5gLGd8ddE8Vj6HRPTfQZwOD5VTth2mPojpwRqW509EZKpfdVDgc5Il5
DldR7xvjm5X6hXloCklw89hUdrJhqGaARQNORJNuxXtVo4h+6ptcNfdYQmzmljQRdOZsD2Rdpoyg
yB3acSul0Z12LaQ1KRzm9PC2S3Kq6yBCsg/P1PJ7y2zr99wQ/bcgTdtnUOEqZSiFyMneKSFdG9m0
poGvvUQ9xpbId8jXyYLWFWB5Hu3Wi1Cwm/HeaibsJ+Xk5adWgFdbDOqgnaOZARRWhN5a4aitvZrE
Lq1DIFREZbuu5k2g3+V0tnrOt/Al4uQ5lUOy8XsTNXSG0iYIk8JERlMMbml23Y1NFfzN7EngpqTh
GYfWnhoaNoDwMdKq64w2Ld8BLF19wglKNuDLpBsB/T/LJw+GiC7GjXPoNYv2vIedrUlwgAKfNYMV
tWkKdYrGSwPws1ZNLm+RZYqJhskdCZQKNJHSv2t2AMLSVOm/g5ujP+oLmZ6nZsCDHqsEQyB78gGc
ExUnd6CoUL17hT37HsPs0QJ4pG3scQyWlE1Nsmpi0gfE6OvxAfLdnDdodQDTQZS8RmOr3VTmRERy
6rdXDcMRohQDoU+jx3yGU4M08t/UoGrNOAiKK7Aj3EUUROnRGyTWNNMrUVV4tXhyS8PzutU///Hv
//2f34b/8L/nt3ky+nn2j6xNb3Pc+vV//VP+8x/F//7q7uO//mlKm48ZyK1pm5bOXsUW/P63twsF
V/6w+DcOl3AnQVNd1Xzc8aBOfhpvfn8J54tLaH+9RNoZuaojJL3GM/epIqEpD+snCJ0L027Weiqp
xDGJo2l8+P2FxVc3p//1ynVXDiZA6uZar4mndOlaUiC6hMt2RV/brTbEwGqX31/T+OJm5x/pp+cZ
jEgBlKRsrtK+96a96r9Vuvv7S4j5x/7bO6M0bZqmylevfXpnMkAtbrBzuVYrKKkfyTfsLSsswCtl
E2I7db31v3RBR1c1wzJw+s5v+KebgttlguclfkfbQKx8Aq68ppTv5jt9WZ+BZy5/f71fDhjn/y7n
qH+93KTqLHzouq4UV7btptn2rnTJkvpiXIp54P39Of55nU/P0WtB0kRaO1yZ/1fRK/vuDRXqtbIZ
Ttnmq5v69WD86a4+fQaOXpjpWEwDgxFT7UONX4v96FIuxBL16qOnHPxVu/j9k/zyop++gDH1nJRA
vuHqQWQNltVO33aH6VKvSIUsH6DtLGF4ffH6tF9+Az/d6advgK1O0tt6Pd+pcOUyXYPRUZfxBZ3K
Ij/Fp+Q+XZLs5eIx3QCeZxitrX26oqD9/v+8/fkn/Wngsli2hfCogAAXBIKzl+vwzrnYHWfOJX1E
dWXi6P7yAXw5sMy/XtYf0nRQvGB+AFxzmbkk2S/SXbtTeeDl4fc3+dXTtv56sdKRduiY2nBVVCqN
fVHj6DMQmnp61X7xZn85nJgFLN1GAi6QrP31WsJrc1JItf5Kt2xyAVrzSrfeKkCjsBD7aS2+Q7O1
Vr+/QTH/q5+/05+vav/1qrVmdPk46f0VVrMb2yu5zjfmKj/2eEPWw7pZRnvNBRvByv3F9/OrBURX
TWFJQ0Mu/8dI/2n8iBzOLuyu8YrsnBCp4uw35u3v786cP8G/392f1/g0WPDKpCKDrX9tWyXdY/r1
0aGV9aFTuggZmE03wvJ7mlJpe61jsnImCaJiiocReTcChsQIscShsHlC25BtNQWtd9kjyI9pG7je
BGFPz0WOJy/uZ2obSaClhmMsNoDjW4q8bRNpUfpFTUYcTL3DAIaiSYmQzqgkiJh2AVlT94rDFJJ+
xIHDwVcWSKDjg300BxuREuT9x2iqtn4mOAoyLLpZRNWPcQ7ZDMiDPUbj2fO9aeclMO3ZjkeuXXrR
UjTgOpTG/mamA4I3wPjhI8DRH4PltHddSVStSpQfxVtV25GUXrmONsizakNKa6Ox/mqgzVPw31+F
YwpVkjkrnE+zpdaYwTigDvljioYSvQHLsadP4aau8y/tFHT1z4t9miWxvtsgs5zimnm7wEBetNWs
u9+PrT92Ar+7oU/zn9/Gqm/SKbmaV28DnHvrfXS36BdcmlZLZZMf9aW2aL4rK3KUV+P7l1/ur+Ym
HVIOkR6Wilvp0wM1RkNHMBaU1+IbL3UVLAksXk2bQF2ER5iIbkPq/ML+apb65Rf101U/PVnPSu2s
zqb+2o7LZoWHfdV/zzcQG6mTvxE4vq23v3/Ov54XBbtpTfIfCSp/naGa2oolmLGCHVlAZjCb+x37
lgOuPYDb6UO1x5rbL758vL8cr39eVv+0UaLcLVLNMIYr+AZvU7gB+wkyS6sFuIFV6H55vV8+WE3X
Dak7mjDNT8NJ0HvkDMhtyo25R6tLcdzf9rf5ES3rMrvL2vOXe7R5D/a3Eczkr5noMrHmfNqj1Q21
V3RS9RWZV7f2lSg5M1GjKoJRBKIkGva57jhH1NTlU0TF0MUnMOwaqZK3/sVL/uXd//SjzG/jp8VA
iTu1Mj3uXkXQwsq+VE9wjtpiUbYbSLxLEI/RSt58cdVfvmNdN02ND4nT5Keh5ZhW3UGS5YC2D7de
v0sfq+1Ay5knTmcyOnw5ludB8/cnbqksd7ZlQOb4620OXK8hZqS/2qdi15y9nX7qnqCiL5WHL27t
1+/2zyt9Wtczr/Nof1lEYSBaX4Rbpqdj+40e0araQO79/dXmj/53t/XpOQaqWfk0ntvrlL/m8TsB
H7//9395KtP1/7sb+eljpBNLOXUw5rsRrrpuL+G+2TrLdIcXAHjg9stp7peT608X/PRpUEls8qLx
2iuGg2qhYRtYjqdyg4X5zq7X6MjSFdFrt1/NAl88SPnpM4hHnVkH/fU1b1B4wgVF4vnFu/ryWc6f
4k+fmvCNtG8oOV1nW6dbDytkJytgQMTzuPoyXYVfbzJ//XX/+fo+LRopUa44Khn2/TLbaWxsC6hs
73I11wp0CLJ3zvH3A2be1/1mQMpPk6lBrrWwy5TnaKJQw57aDWcj/FED2f/9hcQXX7T8tMNsei23
e6F1TNvdLjtTRFzo+2gbuua/Nln9+RA/zR0xXZha/g9p17UjOa4sv0iAvHmVK9PeTBu9CD2m5b3X
199g79kdFZu3ONuLe3BxgMHpLFLJZDIzMkKFJcBTnBVfLb9p98kjdO1cUFN+4eGzPXBU+JgnK9Vz
lOqCpELnVAqnay0yMGav/8cPRUWOvCwVHYi8KYi7x0I4NokCuqibCcKXnO/EOdAaFUFAF91O6xIR
F5wWe/J0p7irnAYTiTvJKV7B7uvwL3WmG0K4Q1FlXVI0kXLDSiw7DIuYYwBlpM4yLvTmNW+ey2y+
4ayOxIVP/r4xRHkhfD3OohJnWt21sqv5wIvtEgeUSM0tbpfdl8LUxhzlijWGVgRD7afAiI2LFv2S
ep7c80tiRsKNCcoB9Ty0OnDkjgHmfh0R5Hip+nDeAjux3JigfK/CyGKZFwi2mLBz0Dp0hMSPfYiE
e93B3GcQjfKkW45NZiREhgd0kgJZJIMKvpUkmbGeGUMwv2Ba3ZkfmqvxAoT08b1+kWIs9pZXMGL6
/cYgFXqBT2rMNU8Q7TFIMKXQulEB1xY4STrPCuXoJoZB6qVBFWEGmTY6McBV/Crz7+c3j23EUEVd
Fi1RVqk7uUzx0u4mFUc4HTGgBR7e5L7Rg/NG/h+v+G2FHLXN9TiDkWjoDW0I0gPQoJ0tQlzLRlg/
Ql/aBVlcD0GIwg6d82Zl9gn+bZZyjFic2yQ34zHQr/Rdsse0s6/4mL4GyNLRvMEFX6Mt+sAP+sNe
dDEO62qcE8esrEG345/9pVylSS0MG4AhLhj9Ce1ne72YL/RLdM5/aI0dHzPO52TvtCaCvENCOqyL
1PnLBB3ziBjBxPmDMPIoHAU7uWic8JA/AyTTQYFoRBrOzcGZR/C32Y8bffOBq27ooxxU/UHvghMS
yUjqW9c6avzNgdS5MBR2/tOyEy5NRSdI0nTdMqhomYE6CxMDyH7kHThgnfoBFX5PuYIGva3u628a
L8Ywb52NPSp0NpiIwEwB7KUHIBy/dXfNr3EPPXQwBfhgdfGQLXjTFy+7jVnqc9bT1Kja0ExBMhq2
CIoxQXua2uqmhDzr+R1lBoLflkzqLh9loPygyV4HCogRsgwkFwuq/cCsnjcjcTaS7t8BUtTokL8l
Djq70R5KMT5Q7lehC0yVQ7pczc2yV+85Vtn++Y+7mPJpABLzDqpetYwxF5SBBRsE+G5xBUW9XelB
72Nvehx7zJfiZjc/RR7Aj/tMbIPpOHjkoajcFwc8E53I50U5if3lDNDZo4SEtIj8++bsZU1i5WKB
KAfE/ezqTuKZgk36a8ZOc0A6hWozQEucHWWmEtpvo3RyJDT12GYKrkAtV2560Ak9A/Tecqyww+fG
DHXMwU1glZGMtSHD9DS/dKOjeoCa8m7eJb7CO+S8RVGH3OjUBrLxCJ4AB7jiU+FFQbXDVLmrHUH3
ANYV23g87yg8i9T5BuUeFI5BiR+0uXalg/gEtIiJfd4G+04AbzauA8OURfrIzXWDCTNQ1cAZMaVD
nt2YDrvHeIxmSw6UNq8AT+Q8QZjr2pikzpsZaaZhFeEcmKCOH2XALxf3/KrIznzKzjcWqBO2CpWl
6C1K3/kh2nfoueLN4bU7bj2PGTk2dshKN6dL1GRpbI2wDiZTh8jWeicRheEsfNeAHBvMch914qsS
QX64zK4LMEHVY75vKvnl/HKZh3zzM6hDPoSRJI66UAeJBlhID6YygMLq5/NG2KFkY4U61VmLOnQL
FeMgvpQGpO/pa3UESD12DUAQ9GgXX2Ds45VXGGJX/XUTRVNsp4h69Oke9/WSmpNozYFFklxHv4ve
Ex8kMSDn3EEh0hEgf4hxVid+Al3u2OCObx3AlhzO6tlO+8/PoJ+z1tJZiwxF0kC8S+5lB7KbuCUA
GwBQD3ztbgxqHptnlP1df9uk8m/owqqgzoV7zdqvoniTQC2J4s35hTFtGEDOoLBsGZJJ+Y4AZqEQ
/woXBstwOq9OLjwV49N/M0K5jibHBpYCBxWy9r6CnEwvSqAsqlrOYpgfyTAVDCUbiqZp1LmHrpde
RGPUBDFUONYqxmRTzzHB3q/fJqgj30tpW05oIAYoz/yYZAuj7tV3wEy8r+zYbzPUZ4nWfBy7iOzY
BJ6om3C9bZfjeRO8zaI+StuoEEw0yEAFJmb6XgEBLGcR5C98CsObz0Ff0HhADokE34qbR0G+T5R7
C042AA19fiXMcL+xQ13NE9S00a/CZ1d3/aH5X7gXuYkb69OjrgRGONyVskEXl8a670s5nfoghawF
+Bfi8AVz/+eXwny7bI1QX8Xqyqpdc6tHmqEewXyMNlj9HWJmAPIUfnjPbVvIjG+0tUd9I0sDqEQA
Af/H40xyyeWveWAt8PtdvvtS/0dF91S1QLwjWx+r31yYplyECthg0eNTvfKgetGxcADiJcmo/vxF
7MrWHnVazUZrIMiMVEPehbgt1ovCAUfaOwaI9rkz81JEVmK/tUYd2gTIxRC0TACvaJAQyXHdlwcz
/QY6OIA1r3r1YFVPxeDpOhfKwkpEtpYpr5mhaxVroOMLgNA7NHdone5aT0R3wfRxG+K65Hgp02s2
35HymnWwxAggX4DNdsP7fNntQsVGArxb3PYelV1OHGEfio056oCrZtOu+mrMJPduUW3tdqY73Yo/
sK+3QBTf8orxXINU0tHU6jrnc/WBeWrt6ELaCwAFgc1oQgMFnB9XvIcaK7YYJtCP0D8QpU/vNHkB
/8CUi02Q6dDlk75rQwI2kp+cz8Zy0K0Vyk3QIpVVYymnQMy1C6EbH5K2ABsFaGVVGaNjhGdjvVst
5YfRd9+m3mh5fsO6c7Y/gPKbYo4s0Djggd//AB0LaCLQCQMfhzM7+fVwqO/48EuJt2bKd5q4wWLw
lAqMh/JR9kDkjqytflIv+bZkxvLQ1EdrH51m3BIKlX9gWH5qwN8Nfs1wwkSk1EFasQTHjRgBRgQV
1f7nCu3P5wojMYeZzGBKhJpdEgeoAFoFSmF995q2oA5RQNkE1fpVhPCgnu/6ENC+DtLSzpT1Kv5n
mVDd962sICOeVTczQHb+711FBTRV0jURQFmMTp6m3VNXLYuur/ObvOsvCUYNig7XIN0DxJLn+6zT
dmKLitLNUoptPlTkIQ+I5RuYQkMXKoAO2GQhduXy7wXGaYNBVRdFy9AVsLudLq5M1aILJUsNivK2
yUHW/AOqeec3kGeCRNDNTaeEazkWkjS/lSA461cwYAPLCO1asLpwsh+ZVN+oNOtkNdSnggYZuKuE
pgPQS3yHGtSFCAmYPcGngphktHtbfBF26NqHF+MbvuAVL1qSQ3vOPvX5lHXQQcIhzG9miYH08FIt
30FkD9rWxhvH/fltZaR6J2sl277Z1rWeY1nv9OGtxXMUqNdZBmEetEPQn6i7dW/2enQYmnztoJiG
6Sug84zqcP4nsN1VkwwTlXRNA7Tu9DfIeI5O8iopAThHnfhWsMGEtdPuy3fw6bvCoeEsmRlU0IEx
TUM3UKShltzns4AOgoVyYfO0Ynq3WH6cXxDTVTcGqFuhAtWPOU4wMOYinrH7AlRa1sI5D6xq3Uej
4+9lUKHfmIxWG8cFhaaPbjqYvDGrhuZ9dGteLN95PsmqVpyYo8I+snio0A3SiEOh/YCC3bADrdJ4
MTrxtehjwARy0nYCpOD5reR9KypviJJUbVs8IAIZIlTi24Qhm/9kgJ4m0AUFoiYldrEoHpbkhxa/
n//7bOf+7QwW5dx5vkALpMV1CVKBj3pxeFvvyyfSDQP5nb9ycmbiW59ix8YcFSYFfa4wDD+rQTRm
ftaNF0lYPYKm51asv9LF2LrEJ0BsFDW6DBm6oBXR4qvAd15Puy6rOZ7OOU4WFQ7xw0MtJ8cpV9tf
ZV/vgYkGiFgVOXGBGXY3W0fFBTEz8x6CeUuQD+ZlC3bJ2HxU1x4kJOV+5abgHM+2qCAR60Y8m0KJ
VR36S2BQv4UHwykuTSD30ApCDq59Kcxu1kcFDExhjwYktkhbRsfojO5U30ClYb0BhApWAr/c6SWn
IsJzRipmrPmEOm3Yt0EHSYFo2UOAG5w+na12MucY83yEihNJpdXKOklN0Bvfwd8nW28d75o67x5Q
iDi9pcJFDfUGxBfBLD8JYBaTTPMYre8SaVTEtcsJG+QHfzrHhqxYum6amkkPVfX6KDdZA/geVHQu
oz0Y1zAUfwj9dQEHSQom2PoIRlpv9cA1n+7aWDmkVzwMGivVV1GZ+ftH0MGxN8HbKkjjAHQp5HAd
nAgXUhq+7id+x4FrsfomJ7aoOAkepTRZsmkImmUPzhU/d2O3IsS+ru4Wh+rnfDXtuQNQJJOjdtnA
3iJn1WUJgyvUkUh6M66qqiOXmoIZcUCWY1c8gDrZGe96gCb4ZW+yDMqiCXIflFMxVQnQMpVbznqX
oI4j9PiugwfxrhvzMPnxvrvhPwMYEebEFBU3QVJUSUqCtKpuoJoIJoGxeuN4KWP/TElWVMCBgYEw
dOqjFQ3e2ZEsFqgj4ESIHrTcKxQSQHN3ANuII7xyIRdMiyrg8sgTNcmiAc+gEsnkfpH1AGq50M0j
LYvUBRVLs49uQdThDxe8FITlmaZkSHiCqmDe+1Rj01KQOlRQ4gOqpHxMQXS9Jxx9Dkijw6vFJWU9
SDprPzlby3SUjVXq6/Xt0C3WkqXAQICf3gd3w4607KH+4hm8m4HpKaapWwoKJSKGOE9DW7ckHfq+
aRoIIKRwFXR+ywdQhPX26kyQhyZzgFc8BB4rMcIQDY6dpUjY1Y8+1eblIc19bcoljBIUS/sIjCYg
fyAHs9cnNEm5mSQL53pij8qM0mbMYsz9Q1YB+XJ0kR2THeli5kfudpJrjT7jaK4BGydLqqzRZ7wc
pEQAM4AJhwl38ht0m90QfDUOgQksPsn82qsQY1x2HnwFG4Su82/blNtIo9AYXV1lQQLN2aPipn72
DUJZ0ILE1evL7rKHhgXHVVlnEoA2jCvhziMzS6fuAwUPCawIRfYRRQvgL5Jf+qVqt0+KB9Xnn9Hz
f7RHfUmlbGVJS0tiD1TSTQ9/jf24R8E01u38HmJ0OVhvXI5V8lc/fVVcEqom6Rj+oqd48m7CsIk8
prgMF09An93BKN7eWnAo550qglqes6+MnMaUEeIQe7CpGJA63VZ5Sfo0CvEprRRUOcpLGN8rESfn
ZT3rTFkmUBaQEKt4SZ0aEZNSzNqlxNEXXeOl2JP+L9jPJ6fdqyjOtnYj2eKeu5mMzPDELOWm5lyL
o6TALIEIRfvMi2+M0lXt2cv3tQNOTVsC3dWB1wBmBp3tcqk9XQbcZEkIu6PfXq6YFZ336/XqgIDN
6RF0uAkGK7Ju7VFZfqtFi5WDQijIL2fU2aHOEAEZCd0FkKSBVuil8sHf853jqcz4g76aaYkQujfp
qajSgK5V1RCjh1m28XIGkscz3eEF3X5wcACG4kHn/FGBSooNMVPe04ZVPzMVDABLGmyrqk5lVQBy
r01XtinOJ+Tz7iKczAzZTrhrjlpvyx7kQV0Z5PWQ1fBA8aYBMxVfcfaAdVpV3CuiouGOUT9S283t
ovfp2MWylATy3eob/nqRObXXYKIRk+T8u4V1VLfWyK/ZWJvHwrJq0IMEkKQpB2d6/wuVqYG9aXRU
KEvYy0Hcp1dc/2I8SpB5YejO0nRQOtLIzDTMdAzazIgREBV4k53mvhldDPMfGlc6Rq9D69bXEN96
yLlFSmbkwO1mGIAFWCbGvU/XrHUVcolKy4LiCVptDjhOlOfKUQ9gWnXKawV8fY71yk3GmN91Y5U+
UOA3gkIngiJ4z3K7vSWNJAi8xYjCf9SYY6Vh4EDBhKpq4j90bVJoQWKbdhD4JIEKjMtOAkzcAnIC
8YKHfmJ+SxPpl4RkSBY/heIK5V4wcC6BCgkNpzWzd4xovwyjAjnIBGIIYsLD4LGik7qxSEXhOVna
IlP7JVjHroSktnBMMChjc44i04oliZolAhP6aWTQHGRwpppliUQPMrsgw0QAAEFk+Dg7pt3cSqDV
4853sKqjJkgI/jFKlR7GBkz3BthvSI7QHkBjvhe80WllYAvR4OQOiLECgCZiL5HNmuInJPgIPvak
tpb5DRIiBvSRIsVdoEXH2UlWYAfuW1aQLyO20afdSMCIOEXoIQFv7nbXhWfcRHu8SCLPAHWO1xwg
+FYf6/sWEzM872Tu6NY4taOQ+ozjMCsJ6nzEee9sMAJeqG51qNC+5eWxrJUisOgyxiQQW+hu2dob
MUCvWRdMcSR5SVVfpxBtWRbF1+bkHqgA5SBL3S/O/rKCy9YqdR6MvI5FYa7LjycCec2uexRZ0IbP
98te4b26eNaoABpq0N/KtA9rgPE/QZ/+e32R2+rLuLPwwHTPL47loYaFOS4yH6EASHkarqM1BEF4
jLNe1JInDwEYHaBmEjv/2gps4EEnagBkfxrIVhYwrwNkmwRDk9ra9KTrP0Tz7r/ZIPu6uWyh/dFA
cwEheYnvJOUQGvth/nneBCtPPFkHlRarWd9bAM5D1/lFeKjute8iVOft5WYCJYJfuSCP61PvvE3G
BzoxSTkfiunhMIZ6FowjmIqb3jEl3AKxzPlCjMLiiRnK63TQ8MtCJSRBibKisu/32SHe86G85NdS
r6UTM9Q9vRQQ81tmvJZw2zkxJB/MlVcxJN/gnAkqzZwUsBHnSpYDpQbmYrBDu8UvojkWu+NT5coX
1q2kcTaPFQQtjEECOauJEkpBlM1Rn6EdK4UxgqB6FL3EQ0X0Ub8Rdu0uctfX8x7BSrFOrFEhtwAf
oy7J8HSxduIQ9TUscSe+dn56D2yuhGLQnzTzmR6yWSP59835UqWmVaOpzwI9gTpFbjmgogRVI9Qt
CpBcR5BvnN+NMOa4P9NhflulB+SLrMj0TkqTIIokRwEhVWfxtpMRcAFTF/EfFTXLT+N3szKAaXSW
/vp4BAqIuuFBv1F9cR86BgeUzyobwpoCbkQMS5Lp2dNtBARkVnJw5ATh1ej2BaYzAQfyVMWe8PkU
BxNpORf1xNxEcKmgtAxg9yfUk9qNQ9PnWGHWfVfTp2x84Xgkcws3BqhjHTaVLkcF/D+9hMglSj3Q
qvKby9BOvcT9CirOUgwVhDu4UTD+QsWqsYcWp5ArHU74Cqow8apCdYJUJde3djfsOWtjwD5OrFFr
k5s8jkvdjIMYFVcyVDfuld1yWfB7HczIZYGbT0QpycD79NQ1TMEwwkEbYiSnfYy5LGlvutBmVH+Q
2mDyEHHZhFh+gfcpttACm6NqUWGr6aISA9bYyKy/zMAAPY6codPPlxfiITAAAA2LaAjQFeRoEeJ8
ENciKKOd1IPOE/8N2tKcL/R5306tkGVuIpM1tGAfrcPwNcdr74CJIS8Bf7QtBeuRUABCHKv4ft4k
a114jKmE7km1Ps2/J+Ogr1M7pEGUrF4HjrwO5Pl9eH/eCiPdwONBQV4P5DAUXGjmtGiclHEs0ziw
HsSc9FF2/bNyTUB883XmJg/cZP7zsxYGDQgBaJaqf0ajZUtizukgxjhZ8a3lR8fObwmWyYn4La/P
54rYArwb1X7xMzhM6q181sACjKx68ubDum/3xUF22yte4Yn1sfAEw0MdvKUYb6Eurq6v8GgaYSjs
LwcQfif5ZQ9Ze863kuFkp2kHeehhHAI9L/w9uu4xWCjpaQXi+sdzlmBn+336PriiG17wZ1IZOQD8
QZQkUUF7EncWdXTVQVR6YPlg7kfvai8kzVlFGxOcLeosxSNBkUDycOYW9VkegixHwtSHhv4e3cSI
emWE9Ifx4SE/oVJ9mH6AcpcUWVzeIWNkVVjjxhZ1rhulWiS5AC1qejBaVwBntE1IyDAK2PnzNShL
/30ad2qQuljEtEkqa9XgkscRBUifVJHC/fpOyoOE7ozjMqy4tV0fdbNYWg925go3S+dBht7tnF5y
LDQQp8sKLUsLybHHschy0q1FymtKTYgVOfuwiMas7DWgRvaiy/U9AqVb8tDUHIOfL5jTDaUzVVB7
j+hgIPGIrnLkOIuc8c4dzwR1ulerjdTWUMgmWtBguZZQgDC88mm9W9DXSr3umfvdzu6iJNKQDz0Z
47mFFPRH5GpvszsBBGrWne7Xu/D+a9YUGQSaOO+GQTeY4gW5gqghsKSH4r50lef+u345O+2T5EHi
vXfPuwhzO7WP6RsMOiDxOb1LhwVacGCOx/muLxJwtDVv/+3vUx6R9lmqyiGC8VhdVfOD2Tyf//uM
/Bout1kA5Q+qilLpmMCAhp51AoTM+AzFdBMUx4Akqhi3SZfjvy+inNikHynrWDWloCEYx/Nkj1An
Wfsgn7hdKqbf/V4aDaeuh3RQIvJ0GP0R2LDcza4IKy9hmoweuDNEZKPoC22zkTRll9lrsyCt2MjW
BTfhaO2gseMDLGihYDp73eNMGAOh4fyS3mMWlF9YZF3bW/skem6yOgGSWaKowz7ovBYHOZbmZ16x
Cx8xOFnZSwVEnGzn36B6wvEg3jaTI7IxnEMstJkSbHN+qb+jsu9lV4S2OrT7uy89Zk59h7pzwmKY
U0PFMicHErskbyDPT2VHSAP+gJWbeX9vfIi6c5rOWIwMXKqYrwVPjxc/lHsIyGLW5g/uN95GUrFE
aKWpgpI7WdoHo7G7oseI+614LD0ZEMPH//jhqNiSJTGejGDEJy81AIAwS3EBDS6bTCr/AeUD6/a2
QKiOnia4T5ALnbqJZkISTgmzCOdjeS8iG9f3SOAGDWEq8KRlBzYdXnGYfB3qTJKHFFCGEOhCMks5
SzkXVVaSFfZVoXtxXr6MqXSQIKCk1yOvUsH4fDAGrkiwgaKgROM3shJzTDHU2d9GMPYUXnIsHEzX
3KngwI/cL9RFgDXYWCO/ZnPqljhp1jaMSWIp+au7BISfvnNbQKJNH0o6Lu+mYNx0Jwap+AI5nKrv
a4xzxMKxyJ4G7pgia/8kvNtIj1C3IJl8uiIRmkrZMsL91V35mEUYwoIc1U2HqojyLbnh3UEMUhdN
QSZgkrwcAsD0W9uoogHKKx/xOn3MoAer7mM3caoD6FWuC2CHh2dwV/EBW4yIcmKXCpeFlhdCQe4J
dZeg44tZ0/k+KxzNUS/KK17th3EpnBijDoAFbSForJBLAarxvfyWWy+lxjPCyiEUlJZ0kCGgYoak
6/TLrfpcNHUFz6+RmS+26gCIgkkpfQAsmjA7Lw/8fWRctyc2qeAFfqUI5AcJSfP6g3TR7xffOor7
ePfvg+SJHcora70EM5UMO/GhvQQCYm9465Fc5H+CgGAuCgUMFTkqxmroI1CvI0Ciw8ehxqL2yQ4S
lyAI4bUFWWERlVtULJCNI0+mjrJsxmWDB34V9OY+yhR7vdbV2F7B0PGVzcM8mwWaJ4BH6AodJFkq
uWzSCB+pPZRu9y3L0AgsLlev3w3aV9rVGrCXv+1RQbGfcqlr+rB7I/IPRBNg/A6mVkc7QoP9int/
Mm400DTL4P0Xgdo1aeJt6D6ElQ7B7VeSOis+Up8g2unAByrQXBguuPksKwKjFA4pMKIngyvm9JiZ
kwk1Ls0SXs3cW1s3uwcZtS/fzvdN7kgm+D7aHXRzXM43ZFoFyfUHMIdc3adWDSNP1NUUomC9Wf3Z
zX+genytXOVvi2v6sRf/4qJxeBapoz0lEI0G5DpDdbxPL0mFEnNsHhR/oBQoIYklw55fNKoAiIPK
LrAHVKQs6q5t1rgkJXntBQpwbuVkjnRn3RGLSPdeeRvLPISof/1tkMoszXbI01IZy6BqTRdqUU6W
gHZoMi866dtXPqGpYAKCeKlEo72bVlmr0cInNL+h4fYOxlhcraFfL4AJYwQT0Gte4sW6d5TfFg1q
ysOYjSIUjSYO9GW1LfOuGaGImEs2Z2GslGFrhjoRsQY6wU7QMBnjEa1qv9mNEfCraJXu+13kf2H2
B/FlsywqvqhSFA+zjPjcu+WBUO8Ckow2ACDe3eW8W3qbW2FmVH1PLFKhWirDKq/ij2suPCqAdmcH
8ijnYyyZV89maeRQbvLJ2jIq1RRwh3ce2jYoxhI9IIDtePcpCRd0Sr7dQuqcCZLY9E1cx0HjTZ74
Fkt2dS0BX226QIjUDoCMqB76kKjMHfn+vLswnRJC0ThyQPoB1Xm6RHPWWwUaS03QZM8lZBZj4PoM
6QtALTjJxgx1sA216qROxWmr3RpdjksFxw0Ks4SOKgYlFEBF/K/Han0g80LgsjRCaUkD7Opar0W1
SCLUOgZPRoc7AtBCv/yr2mG5PP5a1laqMnJnNEgB49aorZSjcc6EFVeRtEDaxMskSOHkHPApK0Ci
/YpwJZto7tHXq9CBFrQVwO4YpYeqwJx4ImJazK0UHv0D675RNbSz0XLDmBh9w1m1FctNNwiveH7b
hZHZVsnxPGaGrKmaYuhAY+noFZ263gDQ6VouWhRIN39xjY6CUziGZ9V4cGtOcYPHLxfAzPpIW6OU
IzZqWS+xUESBGrSJ3Y+25Wd3lgf6N5CjoUgEHpbWWb6vXHgH0zAZQUdJlHCdUjlzGkXWMCVmhJxZ
Pxb76kgGwrKrviD3jWaT9KiAqMNXKlGEXutvu/StE6tSq4khTh5pkX1gh2FVdUW/9MDo/O3fR5Ot
MeruSRcRQh2L2gaEOiFOH5foWgD70nkjrJ7OyZKoGyc3szgrx4iU66s3CwDsdVc/SU7kxF7p8Eb6
2W6qYYpIxHgGmlVU5pU1cgZ6R7ImkK49zpfTTtqDQmd0qks5sRtIyUQu7zHCOn0omPxjk3IWaYyK
StFVgL6TPBCi1WvKnsfOz7FBF5wjaRZScDyVQWvgui5eIpPbVCcfgr7XNsugi8162SZhFMPnO280
gXxQAEZoC8xf7OI96s1u9Z3jGbw1UZ5RJm02oTeFetqPqHBDzHoOuxgzfCpwlh8lQ4SUL8wDaHDH
fz6WSqUjmdWELUhRyAkjaHXSPBr3625AB27aW/vzS+StkPz7JiUR5Nxq48Uqg6V419TEkUVuF5pp
QkfBDkxCqEDSKcHax5kWQaDrFeoobg9S5gSii4RTCXf1Xt5HPvedwSr/AJD7j0UqKI/DFGaiuUQQ
FDGhJgRo2F47/gUZ4NpixuGNLerpVuRNlKsNbumu9ZOn7on0QCINfLTkUSxke6BK3cwXfp7/bMxc
hMxRWBh5xuA1jTqepX7qmmnFc+NqeIKCUeIVV/H30AQNF3lKpb9kHrEqY8QafrkxSbnKYAA3rpDv
SGqv4MD0oXneYcZadkVI6Lr/cYFk3zeO2eBxnopWHKFnNnlExqT5JniJkz2ieI4ZTx4ZBXd1lM80
VTGk/Qh75aXsQMsBkmmZoxyJtCPvhJMI/ymMmagZyjKZmKexYrEmdavaw1QjlbaYvcNdnX7a9Svi
prAck1E9fGUzUVdAwVxXJXBUnW5mLkuCIcyliTeVcDPptrbPrkbRUSDH0TuVaesGl8CU7aEbm9SG
TrOS6YJmIDO6szBddbs+Z45+aQiXLUaM3Mq3DiMXF8eqFqEv8M86qcOYT9mSxlWJj/gC5ogjGWc1
7uVH9LCOpVfu/v1QCk7Exhx1lYdJJuSLrGKJ7ZMW6ejo8oIn6yW3tUBd3GsKZCakn6tgsnJXz59q
427URXTl7vvw3zO9n6yGplCIx3Dp8wiX3aQcZ+VG0HwreeI4Imc9NMUMYONKDvQFIvPd7C9It3RH
2q/fzQPE2gENOhrHeZe5VciHdnFcw6Ku8niKoKSS41aVHmrAyQETmuxUtOWHgejH4hYKeQGTOPin
Y/7bO2hYUterHfDZSRU0YQh97Z3WoHbR/Yyqr1zhGztUXLaEMi1VqK8HmqpehfUAJqyVE43Jn6CX
gnK5BsgHSDY+6UlWiGW1UCH0R5pkT3iIIsRwTDDjxdYGtYw00bREgZz3R9rzEfAhq9NAX1H28736
XPxBKZu3LCospnJczMmE8qD2ELa2NKJfSqZPZ6d6RNmC3NuTzVO5Zeb/23VScbGCKvxa52SdtdO/
TB5AVnd5DcHDSLDJmJnYYfK9euYcPFaagho6OqcYgBQ1uq4tdk1TNfpHEqbvpgaTbc0OeNTZ6S41
J/ObQ+8s/MYOc4M3VqlDJ3dqt6DCQL6pqUE62fCVPfTP0G9HLZ1c5H9AxMhK/rYrpdJnTW0UKQ9N
4RWHIXaKzq4PYIQGvS3GEe6NqwFtpfVqfBdGKKLV9xBEPYw8MQtWlNv+BMqVNSH6X8Y715EzLI9T
nNoDtE6S9b0euQ0g3qelvJgIK1VJjlRQs135CBZFlPItoL8aV0HSm7nhPa9LwrNIufACmaN0SEPh
NY/fIFKpLaWd8whL2XsIkDZSXHCTWtTNl/RC0q3LmgaJIVzMynhIu3t1BBNUFzlKy2F/YpYAdIjG
/GVNoeFzrRhaoIcRo2BoMf5NhAMEb7rt3AGn4w9wRKyrYWuOqmusvdkg0sJHUQMAY6Pijw+NMz+3
hONKR6MJ7ZDUq3/lusPriLBXSubdFWi8ip9kOCGCrKRFP5O6EbQsPNC1iLb5E+LF4JiGSgEP0fD/
2ANM0DLwfyBIPU09KxV5YDLhfTS/kOn+ximuCI1BB6104cBFbJCAQl9UBlgoDA1AeEAcqLMAKmRj
qZaIVAji2/G2CKzrxNHRrNC+VaX9lbLK1hp1DoxqQsceQsuBIl6W7X3fqzYnbPPWQ07J5hVkZiFe
JR0s/FVty5DQZruPSVY//8Y71iwAt2JAEB26hyDx+EQfFGpxK874/0HrGw8EjOt099nRum8xshuj
tJ7u5QtIw/IgwB8t6k9fbWOXipfVlI2AJvZ/EZELN5grsHp4ZgFZvd7Tb6y77jDv4qPuyyD06q/4
pLAf0PRzv4DyG6VIEtUskx5MwfVjhDd0Z2PmylPt/l0GmHB+a25b0G4MYDfhvc2Yn1iDIjA4jaDO
TncVSmXS5MaSSfVR8rVLpPmv+cXgykBQlr+4eQDPGvn3jUN13RArcY5PPN+Ed+YxOwpOva/Jiyz/
g7Eocrg/b+vvtVF3MTLTWR/JkNdybA9kgnPySZzhvvt4q6IcSImhfVWLmBGJD5NnYEakxA4SphTC
W8k9JqysBvRa/3wxylm6skebqwRvfvtDuNEqm0grERza9AL+g+7Qom7MC9v/zxH5bZMKNXobG6Bq
xQqFfXRPyu7oiaokpdL85CgZtvUNbFSms9wYO9mtdxN6YT2XI4a3cCoa5S3pvZDPqVWpO5SKM4j3
5wMe62Lcbi31ou66NKvKFBaKPnHyNvd1YJ1mE4+OmNtDZCSKKhTdMfBogCnpE/eMUqnKYsT/uytq
RJvaM1AQIdgHblOb4aAntqhjlw8oVxprg5sCMBaiH49xXD/0R4/Ul75AUAhh883KqGMXGpmWhO3H
ysLd/DN328QnuNNG8yIn9Yb9jEk0XkeKcdZPjFJn0EqrWR4WLDFpfkRp7Czlddo/x81DA35S0Kc5
M0/FhFWzOzFJHcQ2K7XGWKa/bsf6Fh31CzJeN159DTh8Yos+gJrcA+EIW62bPuZoKOLclRfxm2mH
8Bg+zIq3ndRZ05Y006O0jcjs1hu6X6DoyOz8APwFyFDB6kemWROIjYPe+CPi8C5lsndU6D5Z76eT
KCmoGHZgRuoVH9TzN+C3d0dT4Fx/bDPgBwBbGYbUPr1LlyrOZgHpYTvDV46i+kNIn87HFFZlAUv5
bYM6fFkiJOkY4rnSvVv26mbH8NDvO3d1mlsR4tHc+4EdWH7bo46fvkwwmAnCa3wgr7F5X+7Bd4K7
aOJKmTJeSRg4xmgknkiyDJzc6XWuaJ2RoBOQBsqa7ifxpl17dwGLMigt9Mqyz28kx5hCAY7ARiYM
DSY+glnHW7b9NaS3jYhZ1tnJ9Mk/b4tx1WwXplAvpEiMpyW2KgC9x8bvhnGv5TJHyJlx18CERsQA
kO5+giRIS9xpEW6coFgjtw5Vt9NHLwG4yQh1zs6xV/PbFHWYDAwMonHSA64CWYhm3A0rd+aMeZA2
q6E8QW+NZBIHlFo0uwZdnOIK30NX85LD6LV2egGA6zPP0c+bBP701PnmvBwFC5DyYE2s63COrnN5
8dNMdL/iCn9vnkVzxOUVMDdTrKF/qLwuI7SXDI3zedgR4p/NA5HP6Ur0DtFpHKvuzbxanurXHEip
xAlv0vvGL/6A7pZ87k+xdWOOChAjZO1WidRPQsvy5ugogH1NEEByE9UgJ+vAP/3j/BayXuEbXwe7
1ekCTRAiRWaNBWoPwgMpb4RuefHRiOmdr1BMIf/YrI84zuaRESl5qcpWh2wnQdArV1utATgLuYO/
7ID02zOoOxk3/xCH5Fj1/uoDkOXPFwv0xRuQV4D7gyg5W0fzIvaS5RK9tfNbej56AIpGrXHOZbkx
EAzH8KbJf6x95YXhYHdS4pw3xGCDxW7KQIGBmcOAbgkVCtUiXNdFUVHQ/D/Srqy5bZzZ/iJWcQXJ
Vy6iFlu24ziO/MJSMg73feevvwfO3ISCWEK+zMzLVE2VWwAbjUb36XO85FPjAQuwlzfqVuCm96vb
uTDEnAKjT7U6qtAimZW73ig3ooGiOFQnJkO8KwWe/Ohq9FhYYw5BFaE/MhV9+TYRw4rHO1kFF0PE
ifHrKSIKiNDOAM2jwsKkBL9X0wF6eudpX+5oku9vfkIB+CTW64fsty0WGiX4xDeNGSlbv9G/jp8b
TxbQLLEk0JzJWzN2lc+3PWN9B3+tTWcdQ5rzBAU+OIb02U8PhXmuK97A1erNtVgT6xOVJnexgjWp
ngr4uyNhZKj/lg1WQXkR3uun/J53rXD3kfEMPTGGIBHz5ix68p6OgwBwA2J10aET71xrq9naYoVM
aKyjQBhEPW3hIcqGesgM9uqfmhe8hxlvM5m4KAljpkYmXD4OH5PoezPwGg/rF9liMUxEnE1UuCv0
3U+ih350+RncMIAr4aGZQbzsT7aPtyQmDFZDPci9jm5WAJqndL4n2va2k/MMMKlTDQmvXuhKgCWS
XYCet1JwIY3Un66u48WmMakTKNOTIMHM/ltbOcWXn+iPsrVA0BX0FiaZnWHLw/byfJyVVe/6TtYn
UtCna777tyDgpAfdM/5EsYDj42yNcRirQvE1XMiUUDwCczI4K1DsoMgd7jAXZzdZSfW5jEiUo0sD
WxS+ljuS+K/YTwAobKryGSR4Fpl4kRVBOeoq4oXygPH6xvrJIax4MeaEMGP4BwPSvP1kYkY0kk7D
jU8jfXHscCWrALPRKQ+TeynzjjSL3clHv4jCDPsZy1Z/13kCIIev+lv+heqvYEPf29z+T0fOYIJI
LSVpSWqsDtQjNkZSrUrlnjneDjJxo2lmQ4sTpG7ac6m56gvKmdCU2YmYQfrr6s3vI24wUWSSpy6Q
alk4/RwqSVzhU7kdISaTusHz31X7FtaYgDILNVjh6KXZb+JHtBLi3FI/C/eDQ3IUF4etxqVb5Wwn
i91RpDjzpwBxv3LBS+CB7eGbcad7YLV/5U6X0Cv/Rri8wvDUBCxTAt5j4Z3eoFeab3y8lnLdiR5p
6fk/22NSkLIYy0SYkP/SbzcdK1CdyjvdEyAcKx7+pl+JbPtXUsWidoI6awRUMilaFZLjlG/HdCFI
YDwQTOoM/IHD1S+nahjax0wlBQ1cviMqMyaxooywt89R3QO/2p3/EOCuzvm9X46tj5fG4l2WTIMG
wtPJP4E+g45WbbKX+VjtUI/4xkur6M++cpLfy/rIyxem+on4s+mXzZmUjVWgXuTn38buTAB1JFJl
GVLiKKbP49lcXyD0zCEPoKqYQbrczDAI23kWuuacm4B9lJvANT8lJnLV3hMc5XQ7TK61S2HmtzUm
qFTVVEMpExxvVWjTmkvmzlBrBru519vy9x54wG3ipO+8XtBq2r8wy3hM3BJj7KrZP0UKZCSGY6H7
EAb8cntxHCNsfmI2c2Bmg4jhI1CdVF3qyO02M7no6dWr+/da2MQEdO2hOsVYy7Sn0ySUNtH8RO6g
t7sjW1AL88boectiYwnJ4p6ESBXm4BiDZV+5i4VPt3eO5xYGk47ITahmSSn6JzJhRCbYagfkW7mF
ZJ9CESYHw+CJYemP3M3kLY7JSupYaDqQULfn1iG1FR3SjXmcSiu14jPUoCFWkXu+jdYPZ710z66P
+q9jwCYobQ36taIY/VPjljvZHrx4Q066TdNLaI3wMBfSemT5bY7JToI6Bb922fqn5Ev/oQfdDVAN
dJrKGgSslSBj757bd1HztB2pvOKb9A9nwbx9ZqLMNKJM0kaNfxL3vicc5H1PhxoSq4TE5AjhCuhu
8zvAq++gxUlhgk2hD/BdE0bLJL9P886bhGp3e2G8dTGBpQampkpQnHwzlX+i4clQQVI58Mo+6y+f
3wthU5UwgyJOKCCyoKIAhrn2AVB7yDJXn7uHP2jbcbaNTVaKRBeyUseZkJ7lwfEhT+Xv8u2UbChn
RuaUwJPZvLuPZ5MJMl2sJrWh4lNBRXnXKtpeHXTO3Ob6LqJpTKBhLEvKx6thcb/KUxZ3ydg2Z8Rk
rYNUSwXEmvBeZ87kAGDxjUv5tjIkDQKX3wbpohcGUSERwobeOqrX7kD6sM3uQCUNikXugNyqGy4s
0f+/sKSJWQNEIZYW3gnmPR3gmUEiWeR2odjSZM0u7dAPW95Xk+gJuopjC7tMYKlzuQ0SHyvM7zBx
4kqHcVecZwcvrk/KGxUKGTKIUpdeimENXgzl7S4TUqRu0uWwk/wTJfGgNV6VUge7Mn82fDVFWqyS
iSN9qQ6VMmGVskcJqcatv6EwUSjgcUtrqx+SEE1H9xXThSwfaKhVJUSLi/hNGhvJymJUb/w5mVyi
SZvbkWulzAs0IwhbKZk/hC3YxA/dXY00QzWeVc/A2Efm5cNwXwFERWfm1FDkHb/rvAX2dDStcSDA
ry4zPgq9u7EnaSSelecJ/L6NFz+YbuCpzzSs1J7Idc5VgyahQ9qUSpBVXElbw2xDEKWdsx/gVgUP
CtSvXPQqFa/Zpa7gaI+cHb0OYga0a4CipOwr1xpigPoU4TjVVMBDtP0S/AF0EPFDW6B15Y3R7//A
OdeM4hUEIAUmo4DCZW6gXjZBq6710jlIrRZyiZ/pHIC/mx5TNO0fFBuVpF3GeTTQY3157A3IaYL4
HF4q0q95GW6g/6SAkqQTz7MCDaRgF2nfiuphME6cDb1Oky7tMOGl6yXIhPSRdI6BUaNTgv2B3FH5
ScqiIR9vW7veSEgVahLelJDvhAYljQKLGCqCQDvKKl08N/7zONxNM68vwK4G3V4JwCl0pIC1BU0O
E7ACU5onlBWncw1JRAk8sdkL1VMSPHLwjwLveK9Zo8Ro6GagiXMFz1ZCqA2B1GI6pztab0ON/onS
Q4Ef1jG5w9LUyZYOQZe2NMbsHVhVAlJK/ghj7a7yKEEU2SQbXiJLd4g1gw1UTRDhyJS3+PITtUSZ
g0gZ6nPX4v4WO1tQ+m0LnTXppJnubXeQ1zaQQMYVIkPAEEIflDHW1zOJpKI+C6AoQxExhKqZeQRn
BrorxufkpduMbmvX91Aj7O9Fp8b9Oj/f/g1XfUzsK0DtYHWn4GwIBTIHze+zvNL6vD73amRlOT6f
tB3q0JkLya4Pcb2R5wMYxzhLv7oaPsyaGKeWQZUAhTdm6V2gq52WRDX6OyZo0xq7sMtDsqPMuLzC
HxtKWFNMjiTnqlr4AUzV7WTL5LFWS7tJH7qCM65wbUeSVFEExA87CnFZZkl5EStBGeNrdkZ/n4Rg
qspzt6/a/ZD9r28CwC3QdNZNjH6BXF5mAUb9lAdD4gvVmepih8YTwcxcUI8WxzfYrASQCwIQJpi3
EE4gNsyEE60N2jH1Y4Kq2+CWj9EeYi+YvjU25YvPcQjqZpfnTob0pwIxFw37dzUAUU6FME4A1p+6
eEeKO1V8j0EKdXs9bPjFcpY22E7w1JZygiQFyXIZQmXvXSXciu/1ib40wUSpPDQKUNibzVnY0kpX
+FA50Hr7QK/+AT6ezY1/LohACAL0+NdiMnFaz6I8ID/t9tpDXFDs+A/VrewAHwo0Jz5Y0MlmgEAE
5o3+wPzqN5MUSBuAQoAqxl6GL0NP+sqfsZ80GQn/kZCUYxDiPfBaV9/Pb6AO2/E6dKsrBok9cgMV
8xBsRtlG4RiVUMw9pXP2roN90UpFwSFC6naC5GSt0oIsB4xitx3n+mTjq4ItkCgYtaTzAJcL7TWl
NKIIOJ0RXZcqcMxkr9YgNSa8BPb69oEhyOBiugofFVJ3l4ZaPwKFTqmbKOKrT7VsBdsMn3M81Ifs
6/yU7TAxYzcP4ROvaLp6MhZ2mRBZjEOEaVVinnTUFQvxR8VDkF+V3z5cdWGB2cIpEkMtjGUTTymy
rz5NLyMENUHwuyNfRYdsQ9fg5ier7rkwSb/qItsayrZKMXJpnrp5tkY1s03DkVpOAsn7YkyILLJJ
iVIjzt+gUjHYc43KXlnXL6FWvoSJGXqtEm1uOyPvW7FPRTnT43DEsiplX8ivEoi2bxvg7RuTApVl
NwSCASdsQ8zCSpgKmzDcl07/bR0yg1OshFKQ/QBmZmO2suguQ5Xk9kKuhno/nA6MYIiN0FACZdel
B8xqkHWkms1TvWkdaZM/dt78CtLsBx+aTfI2CrkieavxaWGROUgglDdyXNvmSSLDtkvbbTjHD2pZ
uaYWvPja+DYDG/Q334tQlgBIfmKUj1mlVPfoCdSqcSq1T3rzbEBZqecBtlbvtYUNZl1FXcizOUrG
qd1MPxJa1sLh1Wow1sVgY+LF21UXJ3AxyHnhqcTCz0M5LcDdIhontfih51/k8QvHMVYSGwN59y8D
dLmL0NCOQ1kEldygMBFsh3sIvlka2IrS/R/w061v3W9bzOdpzTEr47wyQdBC32T5JpE3gfcvGb+5
4U0IXCETPpweuHNEPgPwejY3lDSIvRgj3TxvEFAxw2znO9SiyQOVxk6cKrENzrOWBtKr3A1nDCUe
ZPNX453aLKtDpuggQUZLfR7afd13dpJ/LcvU43y4Vc8AaBBjCXALwr6gm9IswQVowtedzhW/tHey
O2+rARPz6TE+ULJS3n6uRUMTpKjAkkKvDyyDl65SIf+VS31CDDG/KQUEFZWTkRXO7XWtLWthhG0B
A+4u9yADME9j701NYRkNL0isxkJThmIYQZkRumHMRSXmnZa2E0yQ+85NH5FX3ANHktjavYhyXK9a
fK3l1a3DExoZvYYBVoPZug4uAUY1wzhJ+mSVUmyZIL/v55fbe7fygoXIqwJxN0ieYEqWjX/DXKR5
S+b2TGrhPdDju0EkxyQEcDBIvUHtwfbafpOqGD03P+bxq101vnDcLqzTT7sIJeJQ56Mm6/opQKIG
ZBWUJ17q3Npkdg+vfDVM8KdQ1rpkkxd2y8M7r9w3F9bpJ1hYz0KxhIy21J7HEoOVoOztX4O4ckMF
xiF8UUedzdntlY96YZEGg4XFQOmlSemqBnWY+J8UmT5qFYmN10Zxp+2zxxhsjk7qqZwQw7PKeK/Z
9oYytYFxUsrPYnEeNOjB54S3NvpXmEBGFe9BkgomRaj1MK+3UE7GUpSn4pyENj7n9GN0+p12CDfG
Z/Pc15ZYQ0KFlreCZ14LfCUCXJhmbqR0rAZ9nof87BdfRNNVIeF6+8Ot7uBibcw1pJOkyrN8KM69
UNjpnG9iQEMrkTvxsnLdIZKpRNVAoYW6DvOl5NrPR1VJyzOlBp8xU0lbYIk9oVpXc1We16LahTUm
GY5CcDuXGsrCYIiYCwjf0XK40TrNV8rwBu5zWxf4JFpsX+jjzC/WyAS2ooe8tDQCRkP5DMrNuKWC
qq3HT4RWymQoroOaFRU6QoC1Z8630rbQUydmBvCA9r3fpRsQAeJZT7PX9D55ve0ia6nDhTXmbJsp
xERSEFFQeXAI55xB72ZDGFxzUfc/J1Af5SqbrXklimZgnzVROkOJ6TKaAI2HOn9fV+d5l7ST02qf
w4g3qrGSnqA+jdKmYQBAdsXJSkY/DPp6KM9DFH6exsg1BC2zdNkr/mfWAOoYC1NshamX8OuTOc/O
ZmjRF0e5QUHEDsHZsNHAqsPDHK0FDVx7GNBEXoJSHbN7Ndj4QJY0kVMeHPWuQcjnZeJr73ZzaYK5
3qq4QYXYLMhJ2E42xry6FEUJqnanuQRKBqBjqr3pG1dgYC2KLM0yfh/WgKGFRplBUQae2EMRgj44
KIMuwLV8QMLqRmLaEBc1GABBh3zphpJQyK0ZdOQkRedxPoXIlzlHa3VBCwv0/y+uTTNqWn3QUUpF
bPqigIiydDWMtaO6D0p/3mWy/tVMaLRj+BT++MFbsLA2zd0ADWa8AUDtGVnjJptBLdVC6OJA+S9l
Y6fZxre/80cZM5vgFIVLXhOShZLZmybuzyF51ce7tv6LLADVbh1FdihqoId9uYldkUAWcEzqc1oa
XyPBPOqVdkjl7utffCwweKJYLBkS2OAYO5NRSokoot4nHFrwy6Jz/aL+03+IaaC19c9fWMMYGaoC
0IdSQVt9uap0lnQowaXUNWQMu6CRdt/iOVoea/T/ecMuqzfK0hoT4w2hU6VibAlgUgAJO+Mhs4vv
EnSoSq/kjQLSX87mUyqI6Qy0KlCuZd9OEqY3mmnosjcFA+uzZ2adl2eCx9k/GuVuWGEfT3nlG+Ko
+MM5IodB6SwlfCTZXlPufJAL9fW+U9+N6TUURWtSAyvMeU1Xnn02eNRRrikF7A+2vJ8zm3yByASm
e4BTzpzoK1AAu9srXrvQFtv6gUJanO4UY8tpKZaAxIy5neF2qQiYD+ojlxhy/fuBDNXQIXiOTtCl
Z46zKoxKiKaM1H1Vqhpo4Teh/3x7MauxCoT6v4wwDtlCb11Vwtg/+feATM2O+eqfsInggRNDdJOb
BxwC7pD0aqoD5JSuoMAkQo6X+Wh9P6Zpn6u0NNi5ygaEW1sfLyiXyoJkmz9hXl3dTAWVSPwDQRJW
4WiOiDCoEWrs5B5tBDpcVDxl78SRvGKXPNJZ8P9dzp3mI+pvmxpTY226uVQEEaCtIcfsHAgGJXDe
3f5+a1enhjsGVC3okVypGSOC9oE+JulblmP6FYIuhdj8RxOMh0StoSZKiop3Qw5988qvIKwdqOUa
mDdLBMKwOm7QnBggkYEovS317osug4TCGJ6FrL0LKmlfjbInxN0juG8yS+uVA+7Y96oqD0GU7RAB
A/v2xq666PJXMW+bac5TXFIZba9lZ38vbdvW6sc7qqZBNinGgDZcFd4rACN1GABU0NED/GEFwJh0
URgCfgRhp+jY7iifdGaDqveouOET71G/bo3qW+BCB1yFPYRpAFq4hKAmpT3ItmAlbmFD/RcyUlR/
hcfvvBpokA79ssakYEgp80IPaA0bXD8zoD61cBCA/h73M+BhlG8zeggIBxSw+kKlT1QMOoPg84rP
ItTlKqFqvSj/ShvZBrQdl0O3obgpSgme27xRv4830+V9+AGZ0vEZDRMtUsabR98AeUsV5OdgnDwj
NNw+L70ZE/BlmnjpiHluQIgBvXCA+LVUcB027bduipxuGJxgVO6a6b6JiKUQ4g7Cl7Q+5JKIfjmo
yydROSQ+cZTQ3ylBvDcb0xLiwCLKsO/63pHAmDrROkklcQ4DfVFfrQlQQpS0sZFXwKaoRXQZx4Sg
qA05NeBco53gyVse+mclO8LeaapMETki9CyZa0EdptwXk558CJv1u2hPdsWdZMeWeCg4CLd1WyZY
BHTcCOj1Mt+pnSHg1BcE1SbJK3edZ+yElzhzKJL2b1JzgKeADQOQQ9HghYyxKvMlEXXS8tz2kOSd
wWtbqd7tgEX/BPuNUCInUK6hgjzsIwosTESuywxTBs1kZ8pRkp1Qcfz5MVZyzo2wEhspFuy3LeYs
G2lQR72UZoDtoexDxxv6by3mDFA/s7pnOlFxe21cgzQJXORcaIjKeUFLI1GKu7s5di+Ynkps+aG7
C9CSTxz+MOb1rUTXCE0jiAiCH5jNnhUtU40awu+Y4KCQ/M6rbL9AOC4gkmsZFHG91aDJXjq8ssJK
pFQAYdKQpdAb/YpxMid5oOcqyhjt9+iIjAzzb+23LLdJCYmx2ZZc+dBA+IunAb96IpZ2aa6x2OS5
DMy5hRI85uTVD4oBeRce6Tgt/8W/+kGXtpjcttHwZKkjvLomOzrSV5d5/E6nhcGfYEO01uH4D3VI
9nDgaQx8MlBOmGRkAkumyYIoQdgJH1PadMcKVC+6nadWuEXeZ4+n2+aukzL6AX9bY45Hks3KIE3Y
SEN4rAfo7D3f/vvXbQf8fZw/BQ0lYJHZ4SJ1rpCaJCE5ESF6MGXhAC4lByQH+2lON10GqT1x4GBj
PvAAVzu4sMlkgZMhC0YlfFRQ5H2mW+JeRqrgRi6eC1sMN+0gOeyZui2jJ71NNiZe7n8TBJbLZoKo
b9QQYpkjZGP32tdO9hSnwJQMAQ3cQAXOyAGSUpwvuZIjXW41kwV2edLQhCxDrVmdLPFcPEUvJHJb
l4rhFeX/rFCP5s7Fp6U38eIMjpOfGpMWoaaYyrtKV2y0InZRqPD2cu1AAO0noetBi9ssTYocFnov
F7hpf0rUx5u62MqfNW92032OUdRuc9tlV9qEELnRKLBKArcYQCGXC5sxyxFHCq4n2SN7yg4QIIVo
PT7721rc1gAhhtK3qKAbzhgiaT/pquprpzE1wPzfPIp9ui/TYaMMk8tZ1Nouog6GywHauejrMlEM
KqxdGKilRnNa4FsyTI5ATPAeM9+Yxqm+caythBUUR2m+gjFeorN1sciY+0g1B/mktyBQpxNOstvY
aW6ZrthZQeDJEDwWHv93bChqssBiYxYAfnJ1ESatrAyj0KZnvX0ap29N6GlcbOjafSCJ0M8F6BNi
gldVuBGjCJVstOJp3MSZTQWR0M/dTv+YNQhr+/vgmXslrO7mwiIT0MqQ1FMhGvNJ8R+i5PsInm9D
iZ1J/5KOvauWGE7VZcxk+66iH41sI6YQmC4kTihfeaCAqhC3vEqPBpr0jLuOeo/Uxkxo06dz693w
0m87QFYniuTfbgPu/NHqTiOKor2KfwDjVC4PomROgdyjGYmeVr7LHxswByRea4VHdI+pejvPa1fO
CDDSJvAwIi5etEAv7aWYwwBHIg5+4+LLqu58AH+MM/8Q7/4y0b6wxsTrMhQT5NpBhh4ylZ55iAaB
l0vQDWJuwgsTTIgOqj6X5LCmsOy3r80xxXNItXRP3cR76I5zrNE/xhqDRDxqZNg/E9NHl7s3E9Sn
Fd1XTxEqjgCZT7pVRYY3GOPGD6QHf2y8mZSHThV5fTtpJZDiTyPMUPANBiSYnKkPw9HvhyI/N3sU
q6GCZisO2GRfx094Yyp7tIIs9TV+5/a81g6mYohIfA3QhV5j0TuMssmCkJ6NF2BwJc3tH6Utct96
sox0E9ijl78Nr7x4sLra31bZ3mE4TchJw4qcMtCEGho0TrqThv/sQp6ltTwbsO1fC2TvXj0T01Jp
ceQBMr4D8ZAXeCAb/5lop5yLnp6uK/9Z2KKnc5FPlH7y76sQ/RRLKPbG8NqPT1K2C1POQaeeeMsS
E1fyVJg1I8GxCMl3XTmnem/JPOa6tY+kon5LB1fohBVz9KIkrWPwQZJTHXwCCMaKC3TwUDiO1IKz
b2tOuLDEuoNaaGEaI7s4VfpG8AFtKFuOhbXUUlqaYM4XQTNtqg3qBhge7ksHAkXTqXb9ryKSB1m7
57bH6Rdgv9DSIOML6kBqSaiDn/MkzScM/UDPjarrdJ9rz9zxqBdWt9BA30nHv6h8MIGfKINaC8CA
ntRkL5ZoDOG9xcmIVle0MMFEe7GW1BGCwMjO9yZqmIpDG9X9vvxCgbER/+6kn+RqBxf2GP9LSTBl
qgCvoOiC+Dtqia78YHr+Idrw+pJrBxe1IknC5mG6j8WRmmNDBllEC36CWnrby1ade4P2Tx6+Szyy
irWTC0FZcL5rSAegFXwZI3xf7Agp8a4K4zux/CTJp3bY3f5Sa9cYgI900A4lFYyPXJoYdD3wBW3U
wP5MNQ+MnQKqoj+YlV1zCBR74W4o+WPvmOsy7oJZymRFxrOm7i3lDiQjQIAQK/It6AiC74Z7W62t
jKhYFr0i0WZlVhanYhDPQA6dQkyOa1b15ac4aWY3J1P0MI9gKKjaUPyV+jq8pnbM6/KuXieYDjch
145GEPjCL/cWt1Yv9KIsY7bjJ02f4H7XwHKVcGXo13wSkz/IxbG92GBmrXomBIOp5tJJSPWnGrxd
bfJcm+mmSrtj6Zfb2z6zmqnqGF3H4KkMNABbtDF0qVSrNBSRaElfJzx1Goxopt8izMCBw0vka96v
rk+n7QLMCKPfyhyEshACPxwi8SSDYF6JLNntKmvcGlS696P0hgwMxWjtBXhddKFuL/ejuM0GFx0Z
HoBYqIxdpXokHquoLwsRRXYUxJ7mQ/OJCphiHvSNchOakH2R3P5JGe36BZ3gHbf6vhawlz+AeRGp
6mikuY43WId5Q7rfyYgaa2TPeI2MHqAXj9xUaO28UhZavCzx+rmCrOTqnMllY84IqBSdX9lx7RlO
45jgMSsgBV3YAg8vsBbtlibpLiwyIn0ehrTIPkwKD7MPYkToYULLB7NsKK4qdvMsi5YJ5j3n9vdd
PadLw0xsygUwWucj3d69ulfdYG/cNXcKZgP/ICqtXVRLW8ynHIqp6NQKR0es38UstMrqQTeeGgmC
4aHqSsUhK0AZBxbDXtY3t9e56kUm0JLA/NF6D3OIcr+J8gpz1ac5E+1YPINqhreTq16zMMFc+1Iz
RH4eBtIpzoqNP5iZncbx0xRmd0MzvBlN8qmQItEmev+gd7QyYhwhSfyIX+veXutqwFj8ECYfIGFE
tLkVxJPflF86BeSoaS5sArAFjbrUWbXJU4ZY21x0xkB2QQAIuXqT6dVoYG5rEE9ZF3pBC3l7YnCG
jXgmmCyx0hohSMVYOuVZYQXjPXBznEjHs8BcI32sTBIkvDDSL0h3aR25Y9Z6tz/MylwAVMYUFc9m
gFtQ5mAOWz+SUu11JTvnkTX96HcZOqpOAI1tSpIQAEtWY0gWEEBXPfxBd4M6IBvKDUyQUs4Ohc6j
XcaYuJ9Unwx4wpbf5RDTucaeSmeNr8JX2mQnjlbaGA/oz2DOqbjX2FqAw/WM8ifF6F3RsKhZoZpx
je5AUh3n8S4IjtFfwNgU2gtAj9aAJ17VBPPJjPShLGVQ1MX/VE/ZfY9bomys+k9SLOpx7G4ujLEI
M62YaqHWQwV5wOgIH9/R2Km4Iwo6cGRzPIdnjUmn5oQUyGRHGdaQ0dlQSsdINZUem3bTVjr9R2vM
aRPSvNBqeZJPhdu5WgdeJ+nV/CS9lcRKQbX8zG2irC4PCRWIejCSCaaNS9cMCXK4Oe1QRJYg6ki7
+aFTHsKUVnQAQuSB5VZfuSj+/b89FgOlzqZg5NNHdmp+7Z6oKFiLYRXTi76Ge+7HW7sZltaYjyc2
Wd0H6ZyiuJkcGws8alQTTHeL3bTD6B1/RGDtsCHzBjEPoRh69qSH0Tw2vVTBoLHtwOXUG0gcv992
Ep4N5rqrwrjIohFpqVGh71bljlwatiAkPM9f37zfa2Fcg5Q+SolyI4IJ1feMyqoFG9PNAI560Slz
2nejdP/yg/2yyY4ha1Vo+KTHhUaefK+xeiQoVPbX34ZH0TESGzN5vOfu2vWz+GQsyGQi4dhpEvKw
QH6Q+6c65dFQ0H26ile/feKDd2aRYSpB00dzMCL52mubZB+BkIHyX+m7226x2jpYLoR+z4UdvdGz
Tp6xkGk/OulnE0of1vxphFLqBPWr6IEXO9ZutaU9urELez3RIFma44ES17tKyiwzue/Ul1YwnCy9
KxPN5axvPVT99g16Lhb2cj1J57Gc6IMIj4M76FAn1nwsIJIqWtlz8Y1jjucXTM7sR7MYiVpHn5t0
dKqxzcYWjrrdQx+uHwEKiu95O7oG9aAP9/8PHzKTKGhDWrd50EofNKGU/yoDNXsJkc3GGZzW1iEv
OrjQvuW5DiekyExIEWZJLtIZn3L+nn+Gbtpj8mRgUuubakF970sM+KEDyNyJs8OrVsG0hHtHQlGQ
JQQohhTP3hCBTNj2Tr3DQJVT2MYpsSG1uQEU4yl64L66Vr+qCgljPEZE1I2ZG0FKh0ZsUdI7TVAw
/E6pjsbtMHrF9/6HbxUYn9FR7eJFUp5R5lYX6wRNYTFB6dOTCqirzbvuhYqoD5sSCCnZoNvrcDZ3
NXovFspEgwgAs0JAt/9k3Nc7PPRix3d6Oz+XR9makElwQzc9D1dhbmGQbsLieCbJ6KthmSOOtt/6
8NiUo9UEo5Uqg9UqX/TOPIxibSeFYVVzj/Jla4fVsVZjJzYf26ThIT1Xo8Xi5zDRQs9RE4xq3MTj
A50a6bzkpRmsnxrOVcufQuTtNxMuMFot1P6IcEEnLSklXyg64aZHsVGxzS8hYGnb//iFmWAhFBkk
Rqs6pZMOtQXRQ69+1TF2Zqdnxc3vxcDiMeatXzGLTWXiRCUqQzKjCHdOwNP/Fn0aPDxfTlLpVV/l
TeomiT3wWVXXHQszD5gWBIyDHVyvzQCA8G5Gld1EiooG2VtZ7FTNVhEToV67b9/lECeI+HwyeI5p
loc36Px0isYBvcf7hFi0Ox47oyWCnPqeOL2r2JjehTTYidcrWY+Mv5bMMvKC3SGfAkkWT2nSW0aE
Rrw0WkPxV2EfW/rvzppMXALJUAJmB5qZPKHAiflIRd2BzMGlT2IcX2EP8t+XpLU4jru6OjB+oMCi
AUvJVuVJWydNX9G+goPZC/WHak+JpaG+6Gn3VW/h3Zh8x7TVu/aZY3g1JiwMM2c0qXtxJP6H4R7k
AJIFQmoBt00BInW+465EfaIADIZLDEgHhb1qIh2SnbkcBufWR9XEd8Mwc28vaMU9Lyww36/zC12r
RFjQ2vhYJigJd++D2TuBxuv+r1lCBQFgYiCowPjFxBqiD0k0lUJ3ymWQKky11UuFLerAh2QtZ1Fr
27Y0xcSYsGh7v5awqLz6nDXtJioIx8KK/5GlBfPyphKEMUw7wexOUlBtzAHQKeT8sxFubn8djhn2
LdNDgCBOi7E/9eGnXJ8tqZisKeIJjq7VkZerYd1M19vK0GqjRXIRbGXkFYmd7MS7/OmvXrfopuEA
IW/C+Dvb8OnrqatQb0zOw1CcpPRHJ3ZbbeDGh5Wr9MIMk0kUw9AYQAhNyIJBKWOjJPGMXOlx+lpb
wAg91NyW2apB4PU+GllgjGSSwrZVYlJVMjWYHVVbO8Sb6IVWCXIX7Pz8OftVF1/YY86tmilxV+Vi
cg4Fo7aNTNYexEEL/rntf2u3NS5MSl2HHFu9apjJQ2r2g18mAKuCJRjSj5mdb4diQ1s4dKanF7bc
F8xKiEWRERhSGdMhQMszZ4vMRqL5oTZ9dHBCO93oGM9yR5siq7sDD49Lww6Tcy6tsfez2tWGYibV
dMJwjYNZIrO6K4ZTmX9vmp4TNNa+2WJh7JWc+tJUZ6WSnIM6EB2taJSXqi8hOn37o60F2qUZxjW6
TowjTDxPeJ8c46qy00SyxeKryBUPXqvEEU0GnADjpBL4q5mQnnRhEqlCQb9U+JkOQNLm+Bx89KbT
N251YvVTLcwxYV0RWqOA2E2CUtykY+QLqmfPQumaeNpGj9mptOv3dEtnC3gt+dUPtzDMeGSSpK0C
ejEctkh5yiZxW5uT9xcfDSRfAN+rJli+mK2co5zocaqNZ2E6ThAcl7Jwl2LUP6kKTtK/dqfgAv5l
idnFaOqLrOv1+CxVit01X9DTs9v89fZy1soQ9Jr/ZYXZshkc42aG9VDXCLwpwmsGPC5O7cazHZzU
71QmEVBUzi6ueyS6vyYsq+jTMGYVKTNjDNF1J7wk7ck4RaNol2S0gJJ1ZP1cD5PTpG99/6T2+yH9
envRa25i6BhoowzMqEgwxhOouXXjrCloUBqW2D6MKi+pXwMwEERhZIQmnQNmgTVdWIhDC3pfxOPJ
FQAJ8eJ+01oRHuQOkIWG1QZ8xQbqe2yIXBplPEbv+gzN9iE6A8rwrGaBsBUG6bnKjU0WaJ44F46i
Z7MVxUVsSY20SVMfSl4YxUav4LlvTQ/asBulS71I/5uy08WGMHuukxg5sY/fBkTHRnIwR+E7Ro+Y
0DmUjCN7rt/B980LCCtnCOzaaJcCx6rpgA5epn+dIGvDNBcNgGjDVww4NVZU5L1V9Nmn2y7FM8SU
YMZWiBLfT5vTjAm/JpcdIud2oL7ctnKlyUEJwDQAY7AmII4wMXy5nlES2rEAd/kbeap9CJsP7uwk
bvAkPs4gNszPYWNNO/kQgPmA9wU/kkvGuzBrrhkQJACiG/DgS9vNoAzQ2pnIm7DNd6KLefb/I+3K
luJWlu0XKULz8KqpBxoMBgzNi0J40DzP+vq7in3PRl3S6bJ9wuEnIkiqlJWVlblyrQ/ep8xJHrwB
b6vagTjO7ExPxhHT4uDQgNIEg4ZkC5h88TdQHl6GE6dxHf4G8IHtyifVGsF7uJdt1TClN8KlMe2j
d+OQvTP2fc07hdkLIPIAVAHWCt/gcu1RXMdKpfLam6L1ToLCnjdnJ49LcWdDuA1413ZQnCFzue6J
YZnko/SuqxowXpDEA2OCTO06L1VBOmZ9g9I0b6Fs+iXaKTvw79uB+xfTHqA2/zRFbW7WRlqQSm1z
hsKgPXGiE7aplQ0sclhy0q+tiIoEWa0po6w3DUBrLeiFiJ4A6ZGwamYbwXC5Grr7mDXhGMtzrb7F
UWaNqmh23huPibEh+2IkLL8kceTKmhTqVWEUM0dksNQ3/kHF04zoyQt30QG8WtBkZNZ7N+6vi6VR
UQ0T2SKnSV2DN0xyV90lN7Ed2i0gTHxkItYDVcTM9Tdy1QuTVHxT0DpuuQImSclzPMhH1Yqc6Da9
GWJorhB56PY5BGLuz0kucPA+fVIhW7GoNAeeaIDhFO6ftk+x8BxXrAfhVuBWgboDnAFi0CsmhBrD
vlpbVupbDvaY7r6RRmB3fl0/xJvfa2GD+l7FGAxl3bUqOIg70J89aNHP6wY24+JyFdTn6WZVTpsw
0gBezPz0R+4Wt2Bb/qE8cFB0xXjKhyLOfH/d6tbWYZ4dHR2gJtc45QrV4TITa/0tNJ6VOnbHudrz
CVMLatMMcCagI4bmAliJL12gaMKh1HTVeCMDvFDptD10rcAfQeDrwPA9hGCk3LPIZ7dQRBj9Jr8X
+SHAPNSO8mVdpinKmm/8LvPHUwI+AsNpy914nOzwTrIKt9tPu8QvnIw3o5e/2NmFccrrxz7NpVHU
jLdYO8ye20TPAnOBW065XCDZ9sXJ0lu0TKD0YLyNrgJKX8XFgM8eBCeg/4FkGmIIM2xtBcmlRRJj
FhZrPuuGpIJFAqEn8WOIdwY4VbpDeMT4XcbYxA2RF8CTePAiK5At0MGMdmlvasRWbMdu8scOnCpc
ZzbfZlvbi5hcFmJM8ksYeVX3pdlFptqB+6RyiUwhK2/aiJyEzQzsuBLw0ysqpwYTvFk01YIvKL+E
ENaayiymn3LvmdedZuvNoQPzBeSXiGCDav7lejlI6nqQX+XRwYBK3JlwYeHFEaHkLZrVo8Fc2cbB
xJQWYe0TJWSk9JRY2QpALwUN78vVtwxJZ12aWsOAJJKcg7pYL2xQobON8qQbFHXye0k0ve59BKFx
W6aOCpFXVPd3aNxb17eRZZE6+Gkujv1U17Pf6KVZlcBUgAe9rewBGa78PRllhr2Nc4iTrsuEcAgw
fjqtLms5NJByTz4n2nOomHNfMixsOgambQggEaSEaIdfOoYyNLJUVzAR+MVdbktIFTxM65vpr9YB
omLfxzcBq7K75RxLm9RhL5WkaydVmfwCQnDSS6lZRvj9+pfaKnoSdvd/10U5fB5UAxQYYcN7G0CH
HEMYUUtuS6d3FFBXBF+6F5k5zE4+P+2QOgAFEmg/8c3oEnxgKFptyIHgK486dMWV1qxfDABFBEt6
juz8lhmntzaSMDriHYuXx6olynl93PRaKvjqQzFb3rHZ6U/xZKpmc2oOhMXSuG/2hXN9azeNQiEK
xDX4h9HdS4+pa6VuM2Bw/FL5LkY/+Lixov7P2cXAc7IwQr03EokTowq1cT+SkltDxEOyU93r69gq
bxEqFaBs8M1QjKFsqGLbhc1I4ocLrjmwRmTBvuPMWd5VNu+CMMncY7aBCTTbPHJLu9QjJ4ib1FBT
6BMCBgLyqdydX2RQ3Vmk3VpbXWtOrHHhj8rjyjP/XarK05Rzcm8oI4eles9E856ImlXaKTpmFldb
PZIl1Z0rExLAHigE7Ov7vBXECJUEEjQ8kFfyq2gDZE2sqbxf6s+d/kvsGKnm5lE3SG8DZHcaoTi9
dMhICkslnEMB+wmqR9tLAB/SNBMsWWbyBGGP2OkEq2TmnpvrWpilrh9RaJRw5HDaRYLmka3xABTr
T+lr66iv41sJBBGrYsWySOLPIklSuKSQAw6yiDkgyPKjobPIr7aONkQQUZbEqBzavJRnzkKaDpqO
o90bZnLX+eV9iIpv+Ah+WsVsdUvysZcv2tN1B9m0im+nwi8xPkbz1oDYoo1kBbnJrL1zcmJGauu0
YHi4bmVj8yDQBiMC5Bag50RtXmgoeVqr8uRDudk0Gjfqfv1vBsgfsPg6FTfLcxc3kw8i/tsiHb/U
zcTIeLbO8cUiyFYubIherfR9Dhuk4gN0EcYH+pfswbjDU1s2O7t6Iq2TprFyJnht4ytdmKYu7aAa
m0QPYDo+lCjOoIxxD8Ju/j6B/hW5aqYbWTNVVvGE9dWoy6bteQlz8WTBx/wkuZkTOEoAq7WD6ryd
H/NbVi/xox9PxUrQugugGdAB11hB4dUceaUsYx5aGd2BEGurlmZi7s2EZsuut8h8QQuOo0PRYQAO
6DW8C6470kYRbPkH0NUpqPNmHV9g8FbejSdh3++lXXeIj3/TZ7mwQ8VNvR0ERYHYE0pFgts/Ymz5
LtjpaEJIz/lO+IsofWGNCpd8xA0qmNgzv7TVh7Y3h7sGEj+G1dh6bcdo+QFJa13fyI3jAjptjERp
H/cPKv2Xx2UUOx39JdAZtW5voyyNYGaUDvfyz7gB6HOPpLoYT8e/GOC4sEx/w16cdB6DscoHaji/
1xLwqeg2zoozYBqX6TIbOcWlPepb5vMsqq0cqufAH5wM5BEgwkPl+Vjh/YoWv3EIeEY8/S8mwcYI
OB46/B+bv4hFTdSmceeRKXu4T+bErqcQXIGrA+mIAv+7yjM+5zoCYY0ot2BARZAxlU7FAj3h24rj
AQCs5rdGdKP2tR/21z1mffQuTVApYVRGIZ6qIBQkIJoMgo0KCFx+g9GSXDaXMebSDuWYhahjXwlj
QAOa4xEU8PsWFFGqKVj6DeYyA5c1fLCOo8Qg4dEnAJDV9FdrzFnWBKJyDtKDpJ/FiDU+se0OCwvU
/RB5pZwJRqucJaAzS5DUArW+U0+TS16RAfNsbzvD54IoZ6imSgtiATsY5aGJwSUzSp8DhXXfbn+n
Tyu0P3B6JKYDto3MmBE0L+DT96ArMo1d7gzvrMjP3ETaLxKv6PgBPG8qCpcOoa5Q3pOf6kkMHB4b
yR3YTwOGZ0jU04CHgBwKU4hUtV341dfECd3Ghby3t9eO9bG0gtxk6U4yvp1EBSuQX0dtCWgXMDTv
ebnXpNc4ZSUOjC8nUdeNWjWF0UiITiMYfqsjolNpjg9kmi08tsNvgLlY345OMAc+M+qu+oiH7Wm6
g+h8ZmZWZeNhbnb3E9QDDn8erJCSoedLHv+gmri83Urem4Bg1BSwWrQY2GsRez+us911Mxt4DFBY
oEqJOh4ZMKbxClwcyZ0mZAiKt72Mo02SMIh2yq50JEIjzLxk69Mt7VGHrs4EEZNYMkhA8xuw2UGe
jPTMMEqaHLMeZf3qR+L+z0apk5cXVVAZwQByzufBqrHGtNjrJwJAqM30QS3YbTNysOg7ABAXDMyK
KBfhIXn5+ZQ2UsWhAR1o7yp4PxKSwKP6Ot+yoU8bLIv4gqj+ghgU7Ic8DdjMe6PiPAjsnNPDCEVz
zmnxVgCs22XBu7aCydIQ+fkyJ8iAXyy4JPeHLnAagNaT5onhjcSr19v2uRZq26SymjIlwBWd99Uh
L8BY9SbNggWAha1VN1UNsrX2WZt/RvN9Ggx7MJNYHhQmCm8vA3wLdCcrD2Ktmbr4gppXuygH6/Ek
Q7VgxCDrjwZbnL2OulXOIOfgzd9oum57z+c2UIcfLAr4oEJb+OBFK6141LNTahjRqe2l8ibmOv6L
khWB3VbQfiviTHI1KahYQXZz6Qp4B8AVusE4O7Vtnhl6k6GrUJ/U1AT1FrrN5R6sxP9IaXqeJbEe
EuT4rxxgYZTaby0Jk86T8ZDA+wu1LDK7lSQg9cEgoGPgakaMKJ4CKz2mzyOz6EOujWvGqW0HHr3V
WjzQAF8cHBm41tDWT//EXc9htYc2Kls4t0CJodMIztLVZFyQRLEABfbUn7+IRwNPpuQByYeNpB6J
oktQNMwMZPuTfpokP1+cYDkQ4wRTc6kfGsAQTXgzDc8pJn4xe1uJyOwxYxM8Mh9q29v6aZU61ADI
l5JUijKSkNlN9ik4GfKXztWOKbrTYsA6spuHZ7GvlAulDWfkAwRtff5IiqH9HiTT1aHd/QUhAj6g
itYKFMjEdUcAQ4aYLaga5UyKFyUoIVuzdQjBrWH/Bazw0hbZ48WXk8ZSTr2eT/3gW+hhDix3Iapm
R5YnYDxKveEOrFE/skurs7BYHLnHFwYDcD0AoQzvbLnJDKvaSTXeTGfeysTn60F/25IKgBmGDtZ9
jgz4J1XgQE7aTGAk6KF5V/qxdDZEJpZl0xHVfy3RSHI9qYQp43uZEM7e52iDoZYcv+PA1V+r3NQz
9sDgZjhbWKSS4SyRPA3MQ4BmFEj5ZzvKzO4Nn049xy/geCM4Bqf7AePCwJR03sxZAdMAIwjKEWiB
UJ8wKfJCzpWavOH1HW+FVnT0nlRzdEQ7cQcm5HKzILO0R0UXUOdCckhQELtDy/gyKWZ94lBXI+ob
2asemuJ3wJQwdGaxWfo2A9tiqVSIaSG+nEs1lqrwL9X4EkTn6z66nSYvDFBBRVdj3RsSrK13w3uS
zhExuckmY7bs1TC/HHURTUPYCP0Ia4PFfamfvMoMUK7ITvldO6PjEdncE2N9xBFXx32xPiotDxIh
NMKykVGzgK+AB8w7T2A5LFywYjEvhM03wMIYlY4jms7cPIHnsH3tvnnfyD1LmM6KDERr+fE35qQ3
j+G/BlcdsrgaurnSsLrBSnyic1BB+sMDghQvYQ4IVs8VXz0T44jYaMjUxPb13SXet9pcTGDgH0iR
V0AmCCOnnVJq8jnX8du5+DE3KiKJyerwbO4rUOcg/MQ40Aq61FRt0tXZTJZJ8MEhpi+Mux49aqQT
P39DZ51ljzrwSSShohEPMkYI/hm1jO0W+Rq2k3/V3emmjZ3rG7lxzNG5Io1pcI0hsFGOk3iD3JVF
jBl77YUr7rL5+/Xfv/H8WP5+mgF2FqUwmzoh9ytZvg/06nFsgmM49zsxQgfVi6O36/a2DvqFQep+
aLpAUHgvwoIe2pPsRA/qudyrJ+EI6d5dAJUDZiWPsYUalUgYY5XJIY/saDgWvlpZxRGVjCAyY0Db
qh+1Jb53e2b2snEALpZJHGmRTIhpxMmzUCtnIzcVUwMlA+aQoIR0QK0tBHcJoc7PLeZ9z1or5Z9Q
opu9Np0UAI4l4M7SL91XwQzdYEdqsXJvohhbvTC+6JZNAPSATYGIJco2VOj2BG7iAhxNnAnUVCzh
KUtQqxcP6TdgZW0Niqr2X0i3Aue2sEkFb04rgrnhROmj10MYRZJb/URS0Xo37Fngz616w4U16hA2
MQZrNUggkHoDGFPiRw1X4QePFOsxuJGvAb9HkA2YcASIjrrVsxhy8lE1SP8wu0azSeiLZULwMDsj
KJH2rELR5sdbGKRueWnk5TTxKny4FK4BtqU6+8bwj+01YZgXeg6SAA2qy6NQimWRJIGKu89tT5lD
1Exqx9iRtIgdobfOHQFA/scYdQCqtjDkIp+QtagOMDd2OR7msbcYS9retU8r1Gfi5zipkhKfiVw7
hNCzug0Sh5PAMz06hQ0O487tx911q1uherk06lPJZSe04ThkvpiAsV2ZWpvL0IgIA5fTs+NQ5Yxu
AWsrqXNd1kmZKuIsnav8Pim/RjHo2hj+ztpH6hhXDVTkJq+XzqMKdYoTrz1c3zLWEqiDy6V6q4oe
lsCX94Nyz+vvvcxYAuOr0OPwOXAEYyvCFarkWBqdmaU/QK5rToNgloW6v74exn7RiLw2lfN8nLvM
1wzPTIv7SGSsZivr/wAQ///5oafIaqPvyqFoScewx2ElL/wGtYQY1xW76bUx5I8hI8gyEgZJAqyl
QoNcqYoXNT0pP4nHaA92GRs1cjLz84U18bNOiBUNcCoMbwPHC3YmKu+IlNAQOwxV+ZP6mpQAC5c3
8jg5gtw4vLJPdUbUW3seMQd0sgp1iTWzRNfngQwFK8jbD8/5/H1WXuNiNv/UG4h+GCb+BGjnYgCT
ikJerI4NpF0GPwOAIwNtmMQc9iEf4DKPvzRBxRwxKPOk9JTeV2/LE8HNq5zZxU6K3i40lIgu3MB8
K60fZpc2qbhjQFYsniWt81PCW1C6oQu0gQf2lsIOHSbmdG0NEC10K+ATIuY/aQZ60MREfFLXpS/X
khPUwk0jSPcYfzuOurRPK8+R++S95wyzjkW3ZtK/rf2ElCpU1RDBQLFWr247o1HVNKr9UfrFD7xZ
I7RjA/7YUy6sfCQ4i2xUUKMgrRKu8rOgew8godaB5fC6MxJPuPSUSxPU+WqM1JvRLKn8uHwqwl8p
J5ujdDM3MmMpG3Ohl4ZIurFYSyqmcp9pMKQ9QptNMcEcdw/KG/CDyHZ2Ij28zE0OBObA8hXGt6IT
GYhUd3pFtDQz6EuYuHRt3hgat/G8kbXIDa9cusVHJX2xyIKroa7qYZHyA6lZEw4D9emfbi9TMINl
iwojRtroQMJVla98GW0ixpvs8j3vinbk6qwOC/k417yEiidcFNRpHxc4bbvGL91sF6EK0n9r/8kF
GWna+ra89BQqkCQZl3DaHNR+UP1StNblvcC+7vQbF5gKgVBonZLBMODBqL2LynBs+17KP76Tiu8E
UfGnDNyNkauwruYN9zMA9tSACIbG6ooVm5+kskzSgX+TdyARxUwRaSOrdrQjSlqAWt927ywa+Y0d
vDBJnbVYr2KVb2ASZeSdnIiuoTK+0daiRABYNaAy1HUGoMwKn1aTkvtTPd4nuvRQlin6beEL40Ot
LzKE2IUdstLFgRrKZvRKIyo+kFDSvsQEhXQ33aMMoO3im+mmYE1PrBaG578CRRgguQlKnEYBD20R
NPMYVb7ODZgVdUe8vnPDub6sVdCljFDHKY7jsdO8tPIFA1Rj7X0zP0A9D0xWzIGrlSdQlqizFEfx
JDW4RPxMQ6dQtOaDAM0INNK+VaLN27HjfWUmAiQ7vwgWlE3qdVA0XjXW+si/zV/a1yI10yfBFszs
Vvk6nTVgO7ln0IsH6AVNN91L8n59a1nfj3o6tOMUQcsAeUHb8DdxFu+5prkNyprxBRlm6AZNhYF6
NRhjBN850Kx0VhU76mLdNfiOY3BHMj4hTfWTJZlmxLyC2Dv05mg4AivnZRmgokWXF94gYc7Fl5v3
ln+a5D99/QjI3Xkg/oCmkfFoIHu5OMOd1GQyRsZKH6ybx1xR7o0BaqXXPzvxY8rnLmxQJ6rvBj2V
p7n0pzFy5HR+rArPaUegMUZZfJU8Zvt/FZgEUQLrGAguoP4CKAt1sDI14tUkUUv0xJXvZJxev9dP
o1V+I/l1/MwqTK79DebwDyVlKL+shHyMVJFDedTQb5xLp84LO+kBg0paRu1gHZgkzcCvh8gLOIpE
GjyGOVC5iQKj9PNutvtBdpqyc6ac3wsTS5509bCDypxALhAQR5KnJOUV4ignhMG/9NHs6JvQAuWv
2RCsmt6YXSLZkp7/6Z1FLKIkj3o8OKZQ+Lz0QzWtw3yQ8ck87p5rRlOdY1vtE8ZxXTcXYQbTkAY4
XXg8EGg6DJyEXIBYDkIDeAhACRCZEdTMKqsHYbOVQ6b3lai4y+88nuisvgo5qpfHALZFDbrxIiq6
Ar3EofU63sjDys9fCc1s5niH8GW0SFaISSD7+plbFx3ISiU0bAWUB6EvS52BVq9SrQyQZkTfZn3X
AtKVFFa0y/lbUtBNf/5xWgMpUpTCcQR4MvGuULG9A1mGFASpfvbSX430ok5/vn2AuUgqOhk6TjQv
UlFE6jKxqziIwg1WjuGS1J5voh0RHwj3/D58ZmzfOoRcWqO3bxJHLZpz6AUa8BS0MnfZz/w9OeR3
NeSi01uW2uLG97o0SF3MUVG1Ut9C7FR/+w8FiH7iXyc7RaOW9epao4YIIcxiM6mv1ap1oWcKVM0T
vPXAk2sJ5ACMoIAHW6/L30gYHmK8U9a3wIVJGkQMharEmJUCGvG40k48qNZ20hRou7COon1Xe62Z
AyHHMLoe4CQLlaEigQ4AqkYq9YQ2am0u9ACazuCS+zX3gJ9hrv0ue43vBMiBts8tZkpYoJd1b4My
Sl3amQLpbW4C6pbwwUc3wl4+kN5GfGRhKbe9ZrE8Kmw2QdT2oNshPfDM514J+BxxbN/+KhuTZyK/
1hfd5WaSZGWRLGgQyEiguqWepflO1k7p4LcdQy2euSLq6imKTCxGsIbgg3kP/8zj6PfDfelXbvDI
7EKt06vLFVFBpeOrICn6D0VeHsRi/YG8n9ujgIpH4ZZWd8PKFda9Wso3qMCS8Ynu8SNAxMPDZDXf
gA/EDER6w38XXdH8jVoc65tRcSWMvWbGgDS+mWDWNpk556D87WL2RwSKR7AUvw2snH3/8KvbDjur
gqIO45SYx6Gb7FMQ8FM6xjjux/qJ3HUy6pvBGQA6Rga7PuKYMQe+FFg9Ba9dcBFeeiUvtkmZ60aG
N7x6TNEltebQBKmYrSSQi5ls+TToZvnMumFXG0uZpY5ehedvGmLaEuTDin7XiL30UqtGhfA2CIxD
sWkKZDEQUidEqfQYVadwTZnhS56hy21zyZMqgrsd5dPrd97qLJAFgSRHgGI7jNHKDrkRTI0cB62v
T/umOsnytz/9/URSSiT/gdIDgOXyO3FRp41pPmZvav8sTZGZA6h33cLqikG3XAR/LUiH4XurvF8q
0nIEP0r8ZmBwhAvVfZoPpiLx/jhyR81j6XlvmgPtkwhyIQgl059F84Q5icbZOEcTZ07hoVfe2jKy
67Q1hZCxeeu4SNa2MEad40mUelnjVAM6qOVBsqEteSLHVzRB5cbm2ll73KU16luJSprUuFANSEKk
0AaNboq30A4qUz8JO0KlD4XFXLVY/aS1Byq8BClZJJHg9VToYjDnGT3Ew7TGn8fJGsRvfPdy3UHW
0Re7uLRA3WCeig7zwJUVSmNmfTDctoKqFH+f+tE5xk7mnc0MT1tesjRJtnpxaWbKHMd8Di9pHG9X
PxaZ2dwaoDnWdqA6BLECSHtR6gkdj0WqsBEYLxdLXW4lhIAbOVP1c3iaMkcF6YeVf4EkqWFNjYNx
OMmCDoM93LCKTMQ5Lh46ZJPx9AY9Kp7FKzFUdPFTrks9HaHf20n7bCftMCe261iBf8tdZF5CBRIy
fSrgvZc7q2K0IZM7wQNyGpldeRrtZB9/Ue0sMrG6ERSSnM2sLZDbhF7c0ih128RgOVQxGskBho4I
3N3Ne83h0Mg9abvKzW9VFsvJ1kmURR5UJ3iJQ5qPWuTUeQJEMSXvHKecM7eBmYCPsA9YNRriC6tl
4cZG8xOZ8mpQTNB7by4wnHluteih1Joc8vWANGdB8RUybBbjGG5tIugoMcIKFmQk5dQmRro8yyGI
pnEmuC+80+1izLfezTgLwyN3DnfXzW35o4KZNPAAAsOirHq6whRy6VgaH7T3DZTLJag3/sZQ2qrp
A79f2qHOWwuWnTiYCwNAMUJaLe3bmwHiRPL+LyA5xBSuaVIN0gEuoLyiGPJkDAwcMZHLAK4VrF5v
LKllDnCvsrgPO5gLRrlHwAAPdQ8Y6WConPSxJCL4198Iu+og7n9j/mzTJVAbgdQSJhVXcyyyB/bU
qgYFZmurGNgBHzw0cfJ9diCz6cy+D7ktaXfHUCTPg/WQNJmo/auLrJSL5CMoDw7pMRXWNJjwwv6+
+qnbndt+A3P7s/iuDFbI5MlYFRfIri6sU+7fhk3RtthaqFnpOxC55ZhlUZ/4V9JyEn7+BnXeVqRE
FQ/BGBkkFk3dQVw4czxob/UPaJ/8HOpmHZpkXnKwZSRiTv3saab89fqx24pc6KspqFYipVzle30e
t5MRg5xbn94UOTXFVoAeTsGKJVubuTBDo217PY4igAB0PBi5L8CDSHvuq7TLfQlz8u1tvmPdbpvX
KqrlKnjrUDxflRTqrPCasC91hJP2FHzlXqe3FkIat9KuvOt7u/xqsWdPt0KYgccNLgBgGFGmhD8v
koiCH7NhNlr9PGilWRiQiKpCKwlvBX1w+XqyAkU0s4gRN9dVIvgp7gNcrTwIo1dTvV7b50qb9y1Q
vvF8RyZeQ1ezotQFuTtJW36Hg38z0V0apRLdqMPcfsqVjT8dCaOKcNO+N2fvcbJzJ4DCi33dSbcy
QpSdEW/Asg55ehppm1Z9UHi5XGCNQBRzznBX3fYm5M8yWzcVpBR/MUdMxrwAzAIkFU+VlVx7JmtT
oEaV8SHnXZ4hNIoRLOmovxIAM8ee+trIQFFthmweKKB5HH/KeZJQBAeiBIzFtOMfuMfGJxVvDEs4
GOJ/QLuPUMondmoxax0bMR1mFQHcuDgweCZdei2nGHnbTlyDAZTBKX8gyt6WNx3kd7tH6MWyevmb
1gjkjajOrJmpukiZkqw0vDMGh4J9ToAQsUOqDqqL+nrMpCjYch3g0P41SBO4cMqsQegoaPzaTTtL
Dq3JAZk6lKI9yRFf67vfIAXZCOQXJqlPKQmq12iBNxAoYY98XnvX7eJ7IBNA4YnQKFe6mbPwzMyF
UveVVvdABw2jh+tDrc0K8PfACV9UDJ5xx+nA/zmAWoS7LjaWhPxFtJvRKinKKWrB7HfuUVtRWYFt
21UIJA65Bvh9SNqzMACCzlJIoTFy9t682izd6me5T04jmJys/vY3uu7bn+3THv3ZRuRr8ch5ZwND
LcceLHCGZg6aM9/lJvcg+BD1fmfi+TfuX+zip1Hqq2WZJ3V6k2IEa7Lie5Lk4CruLSV0q8IsfQUc
Q01rVrFlMLHcG3cyTBuihHCzQdfG4flXp4JmnIUvnRPs8Qa05ENwmK3ZwUTyDWtEY3Ol6GbgliIl
QBrC2/fxHLVKl75haALaq3jmglpAMiZWqrH5GcEtJOHdAp44mg0ykbNeifjIO/ev+nHOzR6UIWB9
CczowLvyqU92I7T3WjNj9L42AjiYf8FAjJ4rKKVFKn2T8jbBDH3onbm+BstEhe8HFMX4Zcjm8lZM
etESuaY+XL8ZN1IOmXBeQo1OB10pzT0xd0aEBK72UHDqT+QtA4GG02+UbzfO4oUd6tUktm0YS33O
nY3AhrYGoVcObe+prV3wk94aZ1bdduMjXtgjm704+2BBMPi85vGgVn4YUJ6IpcfrG7du/4goQZLn
GYDYQCvR3DWgEQzhJCGH9o8OjqjkWN/MR8Fpb1m1pQ2/B8ALun5QRiScslSqNEPkOExFxOWg/qVy
B5l77mPGrbq1W0sT1BUeVHXRytmQvw3pNzBZWhUwqNe3a9OCjLoeaNJBiksTj2hFFsdDFqdvXMKj
7R9Y2fzzuoWN2gYOz6cF8hcsvng+6pxXIss7G8mzqLxotWam2X4Ab8z/Zoc6plw/el3QVY3faw26
xF0cWUGgT47UElWATGG+RDbC7MXCqKOTzEKeFpLnndOTuhMtwY5dlPeiXXVS3f75rwp7F/aooxPI
VdHzlZ696U3fmYUif5nncWckIAnny6IzUx5KVj2YGpwW4Ebn+u5uZSEX1ilvT7lM9pJYxX1Wmx76
WNK++MlZihPeVffqO3u1Ww+9C4OU73P6DBTqHGdv4UkxMz/ZT5WpaGaAiSTB6p6QOIymd8fKmhnn
QadyE9Rb+mhUFbRJ+Deu+FFwjMuEtY907ShuvKgTorDxtfI2+sqBHxTNwPxmtFrxSGj52Ew0jAOo
U5kIyEKGTMbMw3lKRlMO92W8HyCHJ9asyMs4EDr5+eKkz5AISPL4I/JGfhZa4T1GHR7TG4w68G5h
TzesjsVmBP4MLToVWgQDsIZ26LM3L3n0QvASKBBxnl4Znr91RS4CGA3H8lJ1EHGfND5Ba5CeePUs
HrQdeYBHrvr1ujXWkqigMoGTX1M9qfarsuT3alGAu15D6YaTxpfrllieToeTEq1jTpZrX5kwCqK/
6XxlX7ewVcFYHmGdihlFAnimNGbk5dJ2Ox3icE61k8+GD8WGGo/gwMREdr5jdglYjkiFjngouSyU
+Oyt4lpXKDMrK2J7GhtLESKTK8rdoDX7NENKJaLyxg+i3SW8IyusjugaTE9ykU8HpbGwedJPXqOi
qQsCU7DLeIcZvZi/f+5f2KJeOR5M1eGI0zcdiZumbiSbwKJggrh8SG+ZEs3k11E1XJhTkfBDNRkq
EpS5CUSfQtNww4dGnoS7LwSF917bATsNSQLW7bN9Bj+tUTEsGNMh1HXctfyOsCJoe696RkMG5fD+
YWoemc2tbQ/6tEeFshL11CHvAw6eWx5kC3TsUC7fkXLG7ORHYzBZj6j/ci98WqRimar1ohyLCnkU
h/dEA1aGy/7oII12VKzERiU8YNncjjWfJsnPF/G6VkrIKBa5d0a11QwheMwFD73H5HLaDjSfZqiQ
NgpSOSRx4p0VUzyOGE8Acwfhl+Deekd142NghwzEBnMzqdimKKXYzxzcJUrN8KkGF3ZoJ9b0hbsN
7gnek0X0yNpJKtCBsX2QwhmP/Sb7paKmIRQ/+eaREU03fRI1RGB0AejB6+byc0VNF3XgkyE+2aTm
aEunwhr341fUEFurfw6YOMWtNyhR7f2PQcoldZAe8VpFmp+H/lBBYEhB5+6v6k3oH3+aodxwzuRc
ynI8QZvRn4UHuWWkXJsfZ/H7Kf/joLkYBzHu73xILK3f8cbPRGTOt21GqIUVyuUETqgCTSy4Dybr
GVNnhZU98wflCBlnlwWQ3TxSC2OUv3XahNYIrhZfCE/iUJpRzVkMb2Oth7pDq1CcW1HHegZLPFYY
Wh333h7od4dwHLCqAgxPoyuCkPHC5HKOT0RYnQk3I1F3YlNDrJXWyH2sSAqPTgP5Ty1qAk9qKgvY
t9qu7QksoqjL4ZYUHc+u7Km2uyfo5T6O91JrX9/ObR/81zD9rMjRMJaMAlm/jNkpYHtMvEdNKIUx
vtq2X3yaoS7lZGygE92gXsCVZyEi76U/h6ld7CD9mOjR8CvCEhb48i5PX2XZv75RmytQIZRKJN7X
IKS65bSoKRFJOcUXtJtwfLj++7dz0oUB8gcsLj2tzLQ5MjQP/UPgFb8raN63poZOhbZDUy00y8DC
FfjHChrE8RZWqRjXQn7UkCbcgb1xbKSHHN+Gq54ZS9t0soURKtDp4TRKuYL2hPQlu1NcYV++pJ5V
v8gQl4z34kssm6klsmb2tx/qC7NU5OuySptkA5kLyOKAWfmKgdvcxAIRbG+FyazRFwmPGsLIV8Z6
iTevUtCFYSoKikEYoe2OPkIN6irI9NjhF/FgIANFwGVlFKy9pSJH24opl2CqCOkuUhhdt9TBzu8J
4ltzhtdIuAdnJJ6DrMDIMEsHRjmWK37UkKIV/H7AC1dOTmHynbGPm6H+cx/pAn4UjVqdkZeD8Vgf
8E67V26JdgdhyDAOrKRzq8O8PAo0YFjkIUNskBOOR+Gpf6qQw/xD49w/lDvmdyM+f8VHRCppgnSa
JzU1ej/iLRfY6RPYnMDDl1jjiCNPVtla8TF6/PMRj8sDL1JhJshjVSzmyTsnv3KI+N1JYHTi7sp9
/is7NSfdDR9YS928QxdfkbjSIrCJ3MSn3Jjkb0I+ca4oNpk1ZKNo8bmumGGhAgalFIplpOqXIB2i
nwwnIht5baOp4AN8tBCJgLtj6g+sWXfZHsV9WQG7uvcdYE9LFdiSGiy/pQKPKEE5tVTII+3XAAnM
6Ag9DbOG8svvQSO2ryYMymHCCgMtdOVObWIx0ib0gZB/f2vRRSx+ouWECTKUe3f1LeaEGLf5f7mr
Pi2SDVh80qltUNzS0fEKKmsm5S2wN0OyITS11C7/j7TrWo5bx7ZfxCqCma8MndTKtmzphdWSbeac
+fV3QZ45YkM4gkbXr67qLYA7YYe1HohbejWepV4jfG7zj4r2JXBH6Tg3k0fIvUymBOx9j9KFdSkB
9wfDJ9NOvcsaR3oq90hpPSHoGl+B3mQyhyVFXyRxjxDZ+qAmByTuTivuKFy0sml/NWA5fW6FJXxa
zX2ntJhMBDytZaKUwXiHirKaYm2JzgzS+ZpgPx2kLfV7wlUhbqxaSWL8AZrgndEHkLT0KJ9TUdlz
66loTKUb0a4j1+etZDGeIJowttjFEapOHXYwwhBb+hednDtq9D/zRFIvR9l9dcz/AhiT0ZNYVrRK
ymK0fjU6rtM6o1x64fjwsW+hdvzuK62kMJpREbUY4hnJs5Tq0p2eG8Dgy0l8r2jxfDCNdtoZzSB7
HwvlmQCoX+kBMUP9buar6eVEaXQkujbKo0nfu0P0P9Nj48fXIphzTWPa2JkMEVn2Pe1vDSQW/78z
MOo9ao1iVpUG/5EYTp0VHrFEXXnRNTF6XVq1OvQaREiA8EcFy6nV08eH4BZR19fEqHNjTOHc5Pj8
1uWyMTfLjlwlV68coV/zuGtZTBRLWiUBsCZ6uvJ2+knZzKL75lneo1IM6sfyHi8DYT7Es1bMadAt
Khscw+y6fJfEkdFGC10vcrStuqFwy1HtJ5Wv3GcPltP+qjC00UkgCRDEF5FkJn9Wx5bYQ9AXT5O9
uDHA0LLOlcLLNN58/AVFcpjcubWXaK4MdICn8E6ev4eq5c6ozWeityk3Xq6uUmOad1OeL3VHBrTL
XfUnKDsiV70IHl/S2KkMzNmCGvFZxADAy7rWIhkPOIDZokw6zGloW+tAdumWUg2IKxdUx1kXuBbD
uIpUw15bkZv5U1+O2yXo73oVPXRJFXwpbuF0LYfxGCllTsAOWfBoXE6AdP5FCdnS7QCG7/3ig1d8
L9LBf7Huf9RfYxxIhxWFsJlUat0T0I7jg+WZ7oycCvNRgkKg8HSMJyFF959KdHTsgLOCStMETkQQ
gfTl6zNV+ZEJp/e4DhKrFpqCIez36w9R0dXNCCgx4NVHN8TDsoUXG8BXzpzRUzMHqRSA44UIwVQf
3unLSio1yVXmWAwW7cSi80ZRnSmaLEg/QNdAKRTGnYgtimsDK2FMHt5ZQxlnXQinCcTD+BBvdbzB
UyF1DdcGVmIYdxX2CoqEsoStuBacCcp9U7/kicgARBfH+CoUVXNs4mDZExxDR2gIQKlybOYnV9O2
2Ipm9Ln1SHBY/lc52BnWOVomoylo/nkE0CamOxev8ABbm2OLPCAOscBMhXT00vZEQ21ctVRp1oa1
pvcrLAbyqbADRsdjavxUUBqqjx/7fO4z31oJYDzWPIVmlNpYaUr29BrVHx3iaHnU0PDpnxdRKsUN
MXRMDngpr1yS5/qOVQHTBHyD/ajMl5QXcOwHR9Xuv3SmNynMmXIrr4hZ0k4CBm08Ey/O3K1840V1
4Ro9oWvkvU6s1aEYZwycjxFQ33QrzJPd8CI+FDtK1gcaTlF1i6v1K0mMEw7nUQ5BUEl3tIItBpk8
O0Ezt/e0jXGBnIfc/D8vknHEaVhlw4TBR1jZslEwt43EMXYnl4KjxNe2SBfpRb3zhqvjMd5QKrOB
xD2+27BBcy4OkRj034M9aLUzN2tRnchuFxFAJT8Z0TEcqGGeGoBITGYg6cHUhSHu1ETFqdja9E2b
ecE++TEBcsAA4xzQ4e9FBUOuXa+kMipqgnEiWTq8oo3+OSDHQsj3y7W0lQBGKWVzmZQyQmkAdR4c
aaNidmKLiZgRHV0TNLg5GK2cWvbgpl2B1tAbe/cZYX3YZwDiwDvmgCBcImkaUA6JjhWgIqJrTJ/d
YQ7sM1sbXJV5k8XuNVVzoQMF3m4BEzv/KXIcEyiS2Be2l33odrex8MPxk5OVREZfhiRNFz2HTaDb
ejTc9tK6MX69TG60K24/wyzDtfmVPEZT5Eqb9C7VsAUaud1R3wUeOCWbypV/qpg3CO+Fzw3hCRnV
SVq9/Lv2R3pnovkXLYpae3k/jN4CkPH4WmQNQpGMY0uNWZbzFJZf+6MfPMi1U17G2/Ab9dgDKMi+
i5w21/7Azg4IBKw0YZHiPBCBr0fJDAOrjQOmTqvkPktFoY6bBq0kMGkQ6N+HdsZb8pFoqewFaalc
jlYku1aQGwLALq6tr0QxyVAnY6knKhCA8mw/DH/a+GlANcnqfgsMmxvo3uSw77ZSa0dSFFBF+WAd
0kO6jYF222BDQpSN07t570H++Trs0FIftkkh9Unx1KTfQ/l7HV8CXNIJzcCpqgtpFqXh/E+F3QFQ
SGIAmh3iDwDR2XQ6MlZib2Mp8hL9tsi/1H+zAE33XylMdCujUo6XiKZyDyMSxgN9s+WXkqs+LQSc
BIoj3WTu8kvwzfiK/iaVUfScGJEFwgqc7Z68kI02OSiHuxKIMrBremzcBENnolqJ6D4Z1W/VUZuM
HBV4c8YAUS1jeW5SdoqRRIJQIxLEKH4wmZQ5G744mogzqy/pcMiXO8EN8kIMUBrw6cD7jOUZ1h0G
mGcL0DJBemdfo32BxQv5cQGvSbRTLkJveRTI45VR1/IYXzglUt01IDJ8VLbSdb+rfePQb0s8RftN
gC7mdJj8ZFddCn0wz4us5dLLXr1FtSYMiN4gJRldzC0BoJ4SjnjDTveXQ77HA2dHQVSEC4k8BbUp
gRLFHAR/BhPfSpUsdZ4jWwAtD0hpt3T2VEI7IVU8BxuCjphuj9sJX4tkviiZsA20yK9ptHEwB4Cd
LY50tdyR2xI9wBtQYHuAdmu+EhHWYpkPaybYFM4HxBxt2edQHvN78aWtGiAgoRdC8QFkdpk0V9Ve
T0soT7KHsbspqMzU7XwUL1lytQXcwQD0wWApiK3PtcWKxkWpAx1rsoPpWBIaTtLg1v2fLvktsAde
1AFIvQ0MDArwwaIrKKE2DHasWBiYzW4oSmmO12lx+AQpBFcV3yS9e+bPUyGPrZYCXSH6Nj8Aqvla
Qi5ZPdgHxSnvxdOkvDi3Ohrbv4tBNDuY4JsEB071Q1qqFy2Y/MYmft7OxyY2r8YmFVVfuR9udUjG
3pqqqoDMMuDDKaUzpdG+qRKnb+4tbJYJvhzXc65EsXYWgZQ5aGFnwEl0QfrukB8g9cUEj4Vd42wr
2gmh3p7NGta3ydhX32LNRzJVCxRG4Q5InoAnj3ZiBBORljCan6ajhsSRYE207h0zvlTib4J7E2i8
zmQKlTSMvRFVGerj4+tiaPPKSK7sRPPTr0McH10Zkx2oZpolpMeVNd70Wn9cnmPdk/DSj1PHvqoo
xSoQ8jGRhAElN3nCmxGgqJuPzyu6UCZdiIFmSuoSTKSq9dymYPBObz8W8J65AR28tWYwecKcqnpl
TBpFvwh0R920blN56UXmqfUWS7cOBmZdPQYjYi257SCcDuIW2VbyDfrB16G1R2Mgjdu/FSI6AZUj
BwMf2zbzo4NoNYWbP7xZHYvaYqLVm/YtDlsHN6YeOkbaOlJAtlFhbwNJcgR3K/h6BuNP6rruxmlQ
sCiFGYcrFWy5belqN43fPZQ3jZveF2K2VfqbH6itwToWq7LUHtD3cCyTR2uxqIRdaYBMKHzxKizf
YVqqpWOvmPKqnn88WS3s2CwRf+LUBkH277iyXK35JmkiFFa+u3wTxGhpGVeNVoAe/DFpdxVoykbz
R1aOV3NZeslv/YV07iRfKA0gYubN1Hsff0fBKdkVGIC/SmaB0z9i78bpp+9GeAiwz9SaAnxurroA
4BktFsCdYyP3/DabRa4liUbzqj+0yo95fvn4HKLfZ9SRtIMcZEjlH2f9W6J8z8svxc/VARjds/N0
HtNU705Z2F4HsvQ7IijIjAmKFb0iegvQWPJO0VfC6GlXjqNStUy3Bgsh7efkSQ6AM570wimf4t/T
HTb3AZt1EY2Xk0gs174wUQTIOBTxsMV/Ltao8KoKbKAFydtiT1v5IfqlFqDwEl+M0mWKpDGfrI4k
O6s1IIRo89xegLILOEHWhLpvnALPJrVmAEXa6q6VYsuXJ4tcqNKsu7NldZsFVCubgejZU6fklt/E
+XRc0srep31nHwLrPtb29pwT8EVpI65q/D7jqexHZdXc9IvWXNfKLggac3La1kguUSeqfNUMC+Bg
miDvs3MF3sVQ7E1FqsTVRtX2hqgfH/JR7tGtzkdwyed1s13ibDrm6tL+0PRZQ0vDPrWmlX83I1Je
TlgJdqquq/yoJwCw7ebhPu/qCjB40bQrZlPyOz1s3FAKkZGNWuCWgBG/nycLHZlKDXdStTR+3I3B
UevU0W+qtt3NoRK6ckvSm0wfch9bgmDECtUOz+Cxc9VxiX1FC7FUVpmmU3emLQja3JIdeGf+0RHG
DpS0KGy1m2yME9NVL+LU39GBdsFjDLKs8UI4qckNayt5jCkAxtCqylmjzYHR19zWBRpY4qu7aKPs
m9ynWEuZD4je+GIQ1Yf48Xslm0n5sizIrFnDWQH0mbv9FdlZWESIFQ8Iea59I6qf/Is8AK6ZwC2g
A2/n9teUejdj3JAW2voTZcBGfbnBICHFMRU9wPku5k0WDQwrF6MaE8GYu2495gUm0Dr0XaDUcirq
s3Dji/Emhsk0k95uogRoK49NNGz69LmTaicJQHKx+9j/83M9II+gmYOrk3Xm7op47hOzG9tTcDl4
i+6bGSCrKQlubbi2azia6kaxC64axcFE16WosMztJwEg0n4F8EW1iDloHyP7qguD7q7Mf5r5QjkV
16EPCJmf8Tcgyg1H5UJULuUOZ6xlMikKyAb0uYkQVClhw7SvYRs2iGJBbCxE0+Dr5up8TJbSLDVp
2mbClN8OcAo+2Q2O7qd7Ghs+QSvMjQ1v0tiSs25P1QLUNesxPNFOLi0NhUf7FuOYnu2JIDC5uYOl
AiMHbQFC2DqwFA5o8mtp9pQGvW8libvkguyE0Nt5F9CBTQfyLgvQnq9fcmVtRRKoWWSH9CWwbCjv
ZL01kq3mdT7B7ke/KV96T3XLTX+hg0JWRI7ONcKVdCbSxt2cFfYC6bMxb5Xy0tJua7vdTI3oKc6d
mEDm8M852ehQyaPaVIDelHajS6GYM+AjAz9q8AMnsADhnny//SWwfJqVfHS3TITo9HzRsbJAvTSI
ovz4MN+ohxBNslHMsk3//o9kMV6mIYMyxwNk1X6PLe5iU17m7nJlOHgwb0PPFpyN66SxagWYOF1D
B4H5cKllxiUIgqzHnu409xYa/2S7iFYT+DF9JYb5alKPxGiooR/6ff/Qb6dne6b48POG7pPmP2Ti
i9wlXyPfDsZ8sykZYky+2sDc1C8SABst1qOJQkMm2vukv/P+e73JYb4XkDyimkT4Xh2yg1Y6GFbu
fKx+IglMHC2TaIq1hGo83txYMwYF0Lf/nwQmstRml8kgXYOE/NtUP4MB0v1YADfFWn1+Joz0LSmA
5znbj5X0jUiglS6wGyZDr43vUVL7HwvjfHlsxgIACoRGrzTg+GIrTziOk1wp9oA2h/rYS+B20160
0PaC9uZjObyAdSaICVi1BCTEfBr+Bkcr3VH4a/C6XqUo/MtfQyFdy2NHEuwxVpQ4aijyKd1oT7eN
3+7FZUheonEmh3mkFUM+g2cS5+q8mvZraI6DFwdSnKTFLp/sYI9KoCC8RONMJuOHqswKwrCFH9Kv
G/DwYZD2UsOApHLMNyLYLp4zOpPFOKMUIzvWmHS0eowq6EXkFsCM9DTauCToC0WTI4swEDhu9kwk
443iwZ7VRDfLUxbIo2sUZrtNwtTwVDUetgK15ESrM1mMRxqUGPTjMmr/r7CfaGyg03YLMLeteJeP
fyyK2wrwP/IOtjwbla5AKaEDicl0yvo09cwwP0a6JMq96ednvCzO9CaIcSBEzq1myqEeSeuPIEO7
Qh0ZG7QPRugDj73wwXZpCtyu6GyMdZfYgOqMDvWeMIfOxy9TcK+1oujxsRAc8dxX4YHU1OkIMOPJ
nJ1Jeyja0AHqleAo/+Kp/nt94As/F2OCUxNjYQD11bZ0A7K5pvCzlANBf2i2X5myXn0sMFmcS0vL
pO5bm9qyY93+LaJa3ngzuXT62N6XgqluTnw8E8eYc5PoSdqaeGcWy6aUYgcM36L7oz/x7+qny4z5
DiikNXIMjzhl7uwaB4puW3dwGePmNS2LHBGf27844bdPxloxOHPBzAzNKEJ/woyUX3glOMKqDFIt
c0frA5Fwo1KkjkyqEVbT0FOkQIw9/Gijn6HyJ1IEZVruwRSKGQSWYbyiWTB0EgFAU2oiGsXwTNkm
lOhaGZ2+coBn59J8cEkuhi+0yPW1VOZkBcgMozGo8UAxWz+rkAk2V6ZwoYtraGsxTCa1ZIVMUor0
3jfoBuV+CdwZLN2lR2XTbV+bXR87e94HW8tj/OLQg85lHiEvAsDJ0TT06Cc4+n7OxqB7H0viH80A
nyH+qSZ6IIxVx72a5i0ezNiteYkGt7u3Qyf/abxgDbVzC+EgHfdoK3nv/O80RFotmY/2clEkP1Rg
gQv7oTy7xtrVf8/EbterZQ62oDowXzd6yTHBlkTnWPcUrA5AuUICN27msZbH+GEAQFQjbNpEliOB
mRwsCxv7TvvWe4Ez30cHkWcUymM88VxaapAA7OLRuB3Cbd68FjfB1eJnQCN2GmOjXYiqfjxvrBiW
TqkxAAfMjjoYQdDJaj8WpyHP3aianUS//1gTuYphEsyhgBQDo3zMJQbF3HQzMFFPnf6rH34Yy8bI
9x+L4Cs7Km22hbkaENky7mIMuqRqipEqO9kYIMPQBr8ClprqQtU1Zxa9VrlnsrG8r1mYekEz8Ny4
iBlWAaD/rEfa8qkBEtccSf7w8aHo38wGMZzkHxlMnMTy7ryogdKdUjuX3SKK+l2EWVJPGoPetSYg
430sjzcNBRKZN4FM1NTyyqwiEw/vGPiPaG1C+6JroEFmnn1ZJnj8a+AWsW9C0VLyv3y9N8H0tlcv
wKXU87whEAysDjDBZBt0cCqQwWjQd5tsRB/vX+SBgFW2gH4NKOBzed3YmalE5VFtWbwWC5y5SyEi
VSSmon4F5y2NW/1H2LuWvz3pILdsQHum5a6V7rMhcquw9ipL98evYI6dSWOMbRmCZgAOGH0Lkg04
L/xUc5pd680eBpcKx/YW0auabwpv52NMoZ7At1RgxQDPl1w52M5lCgBzyQfoAQb3pFt8Q+iMaLVA
JJSxjSbEYg/4UdGryH6UGPYMEeCs9ivMM2e3yVjEVOi1EiWggiDXJdlq2PMFjC5tuVqggXcR4j7x
mqf39d7s3+6TMQapkGPSJwRvNLDc09WeMAUsJK0n5hsd+NuuwOpF8hjXiS1IcCMlyO+oPMqv2T1r
3uS2+3wTbkSwSiJjYPItM0z1paIkNwGW5paidobluct/98Gt3YiQskU6wiRAQdwadIgPXqV5qTvF
0zBzP/WmL7g/+jMffS/GmaiR3bV1plKgoeaIDPlSwqRWsUk2HV4bdHsu2cY3xi7eiJqDgvOx5aWs
N4ze7pHg9fXVFFwUZE+SL0yigPAR3HQgfsKChMm4k6TXdN3KXpWj2gMt4jKvHQPc8NbPENNgYAkJ
nz++Tt5trgUy3kTLZoxY1wisaZc5aKVrzQ2J94l+zFDtsdVQoP28O1yLY/zIYuVhHYRZc7LJQ7Ac
Bh2Lj4VwMoqqAKsiSH5UDZUqTJyws7iDJOcdGKsxaYnBBCcC857mFhvJn2Sn/d7tKIv0cFccsGD2
CUQqblK5kv6Kv7+KrlM5kHQpw7/RVfXofmz0nAFiDCvbB+lo7z7+gkJ5jM7o05ACj6asTvPUaQfS
z9OGzD1xjXaInFAFmq+q91hfqpBmWIkVXqlFU2yHwsReWKxZtRPG9fKVV+z6Ehi9qkgk122Jl4Ny
m19hewpga4Ozn1xQM30OxFt4DYxqBWMglZqFGk71U7ttH2hSmoMrGeSHMzCsxLUAblazPiITrJap
TeqlwWOF1hEn4HRFnrLP96qvXWRCWi++4aCQaJkYTZBZJO9RrspYIeCvz5LKbQtsQ2CTJC1EfFO8
14kqv4mhf8ZKd0cDYA3NgDgfglYuCgvQcgqDPC8ArmUwAbDLwfc2lfBxo4tiG2YsOmdys6u/hXNh
uKXa/94XvJ2IiYBprba1bEIt6FciR9qhDzbkQG3xK108eO83WUwEHIBbOc7KqywLJIEV5rc6nI4S
4QYX1fZLNbC1PCYUJmGZosGCUPg3dem38W0E1jzpMsDKbuUWv0W5Nbc4pYJSSlEMwwLoKPPtWsWq
NYu+Xo3LBpAQ4FzMt+QOoM+ucT35mQ9ywP1X3NtKJPMBZ3XCSrk+l6jNVvYr0Fb9W/LlvbrNvzVX
Yt5WbkRcyWM+YjRkVUcmyLMChRxJNCveHCmdp07THzPR+i1GdWx3CkZR34VreyvBzNdsilC3SxOC
Edcckv0ZhOAlvBfu6uuxtYeizlt7XiBhPMQn7ZD8ontGgdd62VX3Z3GVDYC0NyKdEQllwlNQ2Wai
D6b5GIBiDcBlk32TxydFWQSpBW/+SKfUnKYGGnIMUDK+K52KVumTFkXo3pld/Wd7N1+W3/vv5SH0
m918nYGVyKHb7V5qOcJJIBpe3vkZEJ6CShIj7yi+nHvOqWqrJsD790m57DxqGJjFfpxuJ3BKYahk
J4Tw517rSh4TffJeWZKgMPUn9b4AU3R2j+40MFPIIT4ubk4zG6++EG5ScWsWgGn555jMJZfGlA2W
PdGgJwEMMyNOdB940u9RdbUN9oUP4y5zI80TOAGubYBG0wafsgXUDKYPJJcq2BdIjuFlTz4QwJnu
6SRgmmFgwRl8ihEX9UJ8CW7MXQllNLeqkgS9ElV/SghgkM0bLHQ6Rlk7grNx4+FKDJMqjfKA6nuk
l6fmJ4pNgF5IPOOx3fTH6fITjWTRoRg9xVys3k8T9Aa8WR4A1abBQeFpO8gYJtOui8XvQNzpmI+i
QCz6goy+ttOYD0k1m491DmoV9SqWRCkn1YF3FmgSQzHwwsDGAKOaulxKEhAhTTROhiMNTP1mROG4
2wpDEvcsK0lMFAwipQmKxsxP821+wsJ35pXYZukOduXSDk2zxYyL6P746eZKKBMHAQrWT3VbQOgh
z4AjhIU8tLoIUHYNitK6FXo0rqasBDKBUGmAyJaHaX4i96lxoaouODO88GC67XSv/JoQLmi8Fy3R
8KRibNKmBLaErh2e+9F8yIMJ1BKYgM9vhv5Ga/ajJpym4DnrtRAm1MYwgRCr53jKH6JvFObKDJ12
0/nFFUAW4K2FU3k8jVkJZJc8wH6wgCRd15/Ck3HAfu922mHW/kgO9gH25gWuKkibRAIZ3yU3oJEz
DJg5ne0yzJNi3wrcFv0F1tzWR2LcVogqRrtocMnDT+nFxhgeuTJeANB0KQZ55kadtSzGadlxO1Vm
HmFdc2vpGzt26BA6kjC3OBVX2AcI3fhFzEvNC7FrqYzLGhUtr6sedzjYgaPW2LRFZjGSO2I9CO6S
FwI0ymUMLmp0ONhV7D4G31SjIqrW/gyaVgOnA8i0T0f6xUAq/GO9CWMuk1RlvhAJx7JI4bTzt8K8
bco/aqq4H5+Kb8lvcpjra8cmxIh71JyK5jKocicEAGY7ts7HUrhPkvXdMW4fCLVppmPxCMunFGwn
2WDwZXBMNz8OPqUyUR/jZ4FIvvt4Oxnj/6XJNvolRGKAcZHASXfhgWIzhTfFHa3SxcJEhOv712dk
fH+cltkUDob+VPuDR7cosYLxWFHSsE18LZxP4X44xFEAtIDMUzMZaU3aWXHRJzmelUOPPT9apJ4A
NuxiGSK70tBo8ApXEZQ+uQ5rJZTx+7EUdgTU0/kpz/vEq7twccuwFZ2N/unvnNZKCuP4rcxG0Uaf
ipOVLKAHxnKoQwoLa07ZrrXJFss737+iK28SWWKLgIBCiBRlju0ZYu2ln/95cm0AeBD02+rwCVg0
rnquRDK+34oltSujwgBcPQg+L5YdRvf3PRCEFHTtQwQbwREFn46lvFBz7F3kWoKQfQi2qpde0aKO
TVPz8EYFqGh4L4pu3GIf1hj/q6Lsa6ssoqwlVpafgEuN2WUsXkSetsdibwMY08adhZseAsVh62/p
qCxl0aYYN9IfJPW6D+NDp9+YJN22qSiRFX0/xqNNCibqEoAsomRVHfvF/csH1W6qxZUOnxlrIqLT
MQ4tzNU4LabafCxKjOWo3gKsgB90ude4oc9JrJhc5L0Tb0rZEaVGIuVhnE22tFOfLnl+yuxCug2k
ZdqoqpQKAPyoXX9g92xWGZXBlCWjoj/NB6BqXaRbdattMrSKBKbAe4NooHsDvBQmPpVXvV3VTzN0
v4dunusTsSo/JuHBSNPLkWSAHQnxqurnb6GtPmGipnAqJckFlsh13CvpTMTVCrRkjQ4vyUz901Z3
mfItawX+TCSC0c3cAPqzkaLMYdqn2tw0AHrsMkEo4O2w6OtbZNQxRVO9JfQco0vD3bS3foeAvdWc
yTcf5KPsyLvwi0EWdU1QZ1tI+9iwNxoDTByr2IBkCLZo5R9ANbdB0Wg7bMcfop1z/j2+CWPC3VAV
kSL3Q3Ey46MxPNtD7iwiKEKuaa0OxAQ7ooDV0YqQpsR54GAtF8yOXwCOxJf65xhsdOuaHn95hmMY
l7HhlHctWL1oGUpu/VeSib0ILImbvIJcULYt7NahanL+PKykORr0IDEeF9U62k27keXOn5V+NxRf
mg4DJvE/spgXzqyHUx93bY7DTZsKXDb0bO2mONEOFkBGBdbLD2oreTQurJyH1OelJvd44SuQF9Oe
thdvswf6vKflPNFMBz+rXMlj3AXW8TI7MnGXwJ2yXFpSo/BPdYQ9OCAxic/HfeVoqmkRE7TtwC86
P5/eBzE2rFIDkw+DN2KX10BDkLgzdjRsTxRXuBsT2koaY2FhXYdhJCGKAl6nO4KgEpcJWpC/VQsR
vyH/262kMbbWGYAqViKEsd7N9u2D/row2Tl0NP5zZCvcJOFNIDuaGS6pVi5Sg493oEledp2WLujp
fyUn2vxBjW0QTl6IRDK2N9ZGTOoIBSEKcVXfFdfSXe6Sp+gKWIRbOxGuqPGf/ZQ1AwN/oKNjiYVb
nSx2FlcGyjQWdopnH1ubriE5lGYUqzY0FfoExgnXba6kMtHHkMGyYhgwC6qmgHDJd6/jat/IYfaS
i8YFbqzI8rlebSWSsQxjLKcmWiCSFhiQNoMpYnLoslR3UH5m2GqLnRlq1Fx+4rjcSLSSzdhJm9VZ
EEqQHeAtRJ97Nbx47Up+7GJ7xHhZ0NYrvov8OD3Ru4RsJZWxl0aRs1ACUMOp7vRDZEeyIxVAdSqt
EiNXJSa/rGIQPNsFB2VrcEFQF0SJYDFmk27zMHZrBSSUhhC7mVsYezuazZiJGhRJ0lil8Z9iDtLo
e/Wy3NNiqSXKlPgu9R8LsZkQpYLAJkgJQtR8255QhAOhZvcHq6N03uHmiy71TRoToPRAtUM5RWGA
vLyCiu3sO8zu741NeS06mcAibCY2VVWudtlig9Y+vJTa+0bOMEX/I0hE3Rfuw0CXwXlJMfvAXHUe
k9qwj0Ldig00DeorujOoAqJZTE/BOQ5FsUBiibQFY0nMzTVWZPR50xqPRvFQg3iDYDQHLd4kE+1x
cM5zJoi5tzCbMHtewUcPm+51B/Iv3YaoqcuxpTMx9P9XqUrSSYoVAe7wcTLuMLXvDN1m1J8+fkxx
/PCZDObTdN2cYpKqNh4TCaxlaelVmmgcjRe2z2QwjrfWx0GNlBzp5PX4h44RYs/RW25BBrTXXXkX
+B8fiZeUnMljnG0UjAuRe9ybsv1LGVbs6r0ChO5POHaOHzJQv8OSAdIt8g6RslukORyBFADVxlAU
6Gljd/xpb+ksVPnj43Nx1eFNFDvylpR6OikR1HvpE79KABDR5cfeVARwy/zPpYAUQTEVA+ORTNQY
CznVxhkuPH+ovNZHqWKXb+W9jCAFZh5P+JznuFfQchsyeNyBToTJ9XM1n2zAMQHpHO1Y33zpHygg
k+lXo4fFW2Dt5LLz8TXyz7eSx6j8kEug5e5M/ZFcN0fFzfrXSXlaXMb6Y3c7izduuEa2ksgYQFZK
UUUCxXgE2dAMUqDJky9jP+w9+R6sQOm38Ve80QtBvsNVl5VQxgoMPZm1EEMc2Oqs/Nya0FwJN+ok
bwXXybUA1cb2I8DbMBXCeN3Rsmdr6PH5aI6sYdkMU0MAFG0+YW3cI2nADFJ0QO0or/AjK4cYgApN
AcAHHHx3UoerqN72wfPHx+GKoA8nILhB9dktijLXopgQRN+0aJ0uv1U10NWOgkLZeyEIU9gkxj+d
qMi8zzVez+1FWtCrPGXmbsGAbA4uV0OUSLxXOgjBahLSejCdYpDsXMjQl0VjaU10wvSatFdUgD+C
jGf6n7UMUhSsCxEC9kDCwjGOmjpmZDHCkypt7PYH8MUBAqQLhHCOohAF9BWaBbf0btTYVMMxCWMj
OlVaFzgxZqczQx0EfoHzURRcGHyehrwSycr5felKKpX2qA+PmHYGzFhyC6hcb1pCQTbJE6MoCqge
iQo1Y2sr/ZgAqSM1gid5iP220xwQJHmxLihvc6RgQgrIxQpAp8FFwxgleNOnIlCm9rGcsaguASZT
PUph7H1sLJy2INC7dGzaAeoChF02o8gA+F3mVJmNp9affdBm+corr5QN6qwAIA3Kc6Q5nQjmh+PA
MRtFuUwwqETxNZjcv+0ru04jDLs1ngWeGMxL+HSdkK5B5xvbE2Fuce7yTByNXyuvk0G/ZRC3WI9q
Gbqmcb2M5bbv/nx8lRwVPxPCfLAolfTItjrA7s6GZ0Q7uZb9jyXwPtaZCPonrM4RDVjPxZu7PEV7
FJSDreHqP4BH46JphbFEoIKPO1G17X1Gfv6l6NWuRKrlVFWGhCl9tJE2kRE69lz7YYz39ywoklJN
O3/qIvpgoYPIGti237lUq+gWwNNgLpFgNyzrZMdUgGVInII8t6Us8EdcDVxLY2KrGQUAYcsIVmgd
MAdhqTBGMy7cSpeArkeKJKpjC+WxvrzLsnIYcbranzC/lu6WixxMN9ge+eScP08dVwdkC19xKBup
kkMdAUK5mQt/ui9dcP4e8/3slbFXXn+io8qzs7VMxqwbq1rqtIFM4GkjEcM0SOsrkq/52abbDS7I
//T+rgG4lmhb+PU0HygPSwZedIqsp12gP5FYPzYb7RDIxS687h3qYPDCw+elnU8cX24LR8YEb7UV
1WpEN844ALDLam2fYvqmzTBuvdSuYvwWOACeNa4vmHEAJMU7fKIDPtMmGygFwjfU2q9esAeLukm8
qUBnKj4X5zV2ZpkK6wOyLDfqUsGw4z7elQfMzmOFbPJDF2uGgrxKZCcKk9qDNrIKc9rTMu9DyTd7
l0YHyV+uyLJXNvHPT2w2ii6VCYF9VMjJWEFk5WVHQAZioAKTDoCTCIChad8ufwJQEn9mA0qkMIwP
SqNi0MuGDp/trYNxUDE12Dl0GlMDO9unRhBooHtnJkTF1pyGpXeb5alebBVJ4NhgLPmgHegzzfDy
I6Wk/Yw07vFWwhhlNc2+nwsLoSMIHsZmbwYCa+B6m9XvM2oZLHpPzAkTTZF8A+JIt6lbZxKuGoqu
jFHIYS5mMjR6ftJu6eNowcQGuVUPtHQYeiKkedGRGFXU6qHJM7ykTwawToM8d9rsaRHdG6ehBXsm
JiGA8sYbhs2+ohlI84GCBtprN1I70Y6dfpU5ABwzBnhn4SAw/w7fBDL5lybjtR7P6DG1fnqV74J9
AAwEuvpdubaYCZb62XdKrmL/C3OCgFlVmFDbLBEd3kbxaNhYsOYRQ6SYyBoeFGd2PlE/ej/LgNt8
E6cyM/ejrrVoqk6ov+0VLGLHB21P2RXlnQj9k+8bV5KY8CqTpgI8AL6bfIvuh+KC3A1wo9ZxmtE9
G7aSsIvM15SVRObDmWkMmN8RnaX6T/ENCMpu+lu9pEjGdI5UeD6umqykMQG0H1syqbQjQHfQJAyv
ZhYYTJE3HKZt+H+kXdeS3Liy/CJG0IDula7NeD+tF0ZLGtF7z6+/idauhoPhbWjnvJw4Eb0xJYCF
QqEqK9OwvtDY/fjlmAA1pGKW6QLstY5wE2whGHYFtPGueRStacttffJWx4SrrsmFMp9Rpw0vhZto
m2LQNr34rSD3FxJCPGtM2OqyjhiTDOSXf5Vh7gxjl1SbqXXTEVOeicPDUKz0ILGXYP7EtYIW5KfK
vagMsmAqXXY0ntBlOb0kjcE+DfX9Qp+cNndveQkX1yjzAUGtUo56F1egMu4d2Ta9GnKOmGZF3zN5
9C3piY8GWE0WFutkviL4d+VJmFDCNefrdGwsLbyX5n0ZPXMyvdXvt7DDfL+x6PIRx4GeBQlS7nRG
0gCpEOUCqZ94bYr1yLKwxtw7smCouZ8AchDv2kvKlU4pjEAruMluRSvhUieuXnN47BGQ/RFVU5iD
PjdabRYqukkg0S/BPx28qMKOs4Gr2QdGzFA/M3EPaMwtgIpTBmh1CPyvM2ELaRpZPAnwyGwnXlLK
XV4VfPX9+m6Q5T0wUykMZK3XDuqU3UmZ8hpNKt4ccv8cDLPXVNLb+RWubuLCHnMbmMMoZfKE6FXq
32UsRzrMKqfStVZwAM4LtHSoc0G1i80XM3HUwduf4kPdAGg8g2mqejOcGn33h94Nt7EbISy759e1
dunAKMS08N3QxGDfcvEUNSjuodmETru8/z0863sGtD7RvSg33Gtg5Uh/sMd4Y2ECJCvqQnqsvcmW
ky2xi7uxtchOfswupV/g8NqIhhXc8Eor67sLHCJRJRONE7a+G1S62c3gvjpklryZPTr8L9gRoFMD
+IwTp7vgAShWXEYD7hCFSwRpFFmYM+FHYt0LwD4ehBio7ty0Arm2JP2F8wFXErClGZZaaJDFovdj
mMGEGRQBMjylQjylsl2cn3I+vkTHus+8r4wtYjdYs5YE6HhNSB1m+mSE3I4GAaMWOl5cWDU9WkyG
ibErcIfpIt4fnwrNTd4Wcq+fEpUesP/QLp7afXOZu8OWqzm9chF8sMVcBB2pEtkPcZGLe9VLHQmo
ztiaryl5vvyi4v8q1vnPR53g0+LQDhUJdGepo+D3RcWvKlIVCsKnVj9tjbfbZEfZFHnhciU+04Yh
JBAMdB+ga/rRjBSSrFFKPzuOXWVl/cPke+fXseoTEhR8aCPoNIf/0YISxlGRDZL6j3YYnBBKHMoG
PVDg6HRO9XItiCyMsaiZPFYicSSNeujNHDM8cXhVxrOjdsFTlDS//reVsdCZcJDE3sw6FcVESEhA
XiojmOShel2Fl1YWN89a8/fl4qiPLlyi1EOhFDNVPUG92l31rYBShbopbosH7luRFj1Y90PMh5Yp
wev0UzuqNEbidyps9d43zPoWVnLfIB1JNuY3051iS9k0uzEB7rJ54fXb1tIgNCXfbTPrHGs1iFMQ
oB3SXXHtQ/8DPMSWcUL2S2+gKfOveRGZa5I5BmKrVKauSSkqemSyqvsQ4C7bvG6c8ZcM5beL/Irc
c7xn5cH6YZVM1pzKPfAcvqAiPKueuqXKrSrQPGDw3XIs0f069y3pfbTwm1aqSUgK8ttvKG9f9yZc
V06xMy7KNy6tyKqXLr4eEynjmiRDmsIaoRXfTQhtzHlDfoA8b1vy1GLWotfSU5iEudPrKIUAjnoY
NE/0AwvqTdb5zVsNKIvVMMVBgwi6BhqB/JhWim3itS01roZgzCUv5X0kJilQqlJIywBOP2Esibj+
rrVajFTS4gxfUHQtA1ns26fLJU+DGJ0e9aCpqq1CTipuErePNef85p3672c8jyUImyUIk9baTD3P
yFxdguwMrZd0bwaWF0Nrx6SYY2jcbvHx5luOdc6WsjScUWDOILnAKmkhQ3werigLfbYbjxRSwZsE
X3sFL88zC5rzAzWdZhCiAQ2TowRF09fYoS+d30T7TolhNm6o5H1IJoj4YgLSvAkAusaFekpv5QBO
UbxxaUU/DQ+qyJifu+Ns6+oBV0xTA2Ur2uIsfXYx5XnQNTUNzwhc6J8l0BLAAwSw6q+FLqIQvFHR
kfz0fBwLoguaOZKDfkPHZWlvECojNlVr+YvG2arDvFtjj0UdSPowJCZBqqK+Zm6wT4Blyh7j0wjp
l94dUEbG9A7GVg1dYU78DAprlNqQUgq4bO5lG4p9NEMv3a52kp/72MpuZJ76yIqwEEX0SaD9huzO
56mGQSiMvkp8AkgfpcLN9nFsNZv0ARTyWGtxqe8VN90LB7Tn/mJoaTWaLqwz0TTJ0gkcULD+m96q
huAPyplXPegFBtpwwRzAk/mVWamPi2Z2umyFaBoqkSAMzdD4ogPr2cbfih4oSA/cNG3Vi94XybZ8
pWruE7A0pziTI7SoGjt7C64aR9hoF3/B0Ll6BRrAcgHJtTJ1UMspmPIItnTOUSPKvksZT9VgPYov
TDA3eq6SsDN1HHhMeMpW+pPWpQICvYaqdxtvtpNb7QK31HdJ8tSfnGCzvpnvy2NueM1oRVKVkYpp
XdWrY8+MbbkDiU5g999Ku4OE8/f/0SLjo76k10U7GemJgm12NFt60V06zBdfiFsuKdraI11a7C3j
mnpJCkmZsLeqRW8NuCYaFy2eEKIjWuWGOyXG2U/2gVTnNSLqJNMTSLW2Q/vfgiYgovuvtBIQbf58
vU8vJKPFdOR8OgqSl21Tp5ROt0V6XXha4Xzx6L3bo6tfZLr1ANW21sSNTwXuaJ0s+Sa4vd27KNe+
8Z7OvHPBYsNM3E5a25Uq8LbFM9h+D9E9mDud0KN3Pmkg1Za75TfB4fYwVm/9xbYyt34qDVMs+GJ6
LPDwrK5DW3yLsFCIGG7oMNwIytAL7nXF8VSTeUVoaWPmQXvyHFptAaizRHoTgUNIsfUKL0HpwDmJ
vGUycWccZKkdVDzKgmO9S9w0t7L4VkHNhWJ1wsCenwBhEayptjmGVzOcxf4yQUdRslILC1QRyGa8
xBPmhLSY3Xz/F31LTvw2mXATt1o6FA2+5XRHyVRCW7LoJO+8P5VZbSiVOpzV8UIAE3LaqmnTRk1Q
tvjVO8FW2gZX5AbNKUxO/QUZzop2/GmGQESdDj0AiS1eK7khl744o81dZ8Imb4hwWUuiYNcjpjFU
0iY7f8zMX0WZTzZRcozt63loy7EQP2ah/FaMsQlZXoBB8qDq7DjTQy8uB9WTKynYBoVfuHnZmQ4h
fvUIniRtW/mZ6GhQFrRkqZytKmuRompp4YDBvrDzQittUhJjE8Ek+HxbYFk6X/CmXvEvfaU2kEXn
RLwWk+ytacfype8DMIoojQzh3FZ0snmsvKCuzG2ZllIGJJ6KDlstRy44fnu79gv09WY12tQ9xqR7
uQBTcSRIXl8UiTUMu2x8iZtfGmg2lfEASE97kerg7p6NchddjG1NnKzYmsNF+pomfW4pZiFZ0Pid
8FfIZJfFkLkTkfFkqzdFGXpmPya3wyBKV6Xpl3jfBCaukdnHWyudi7t2FodrEWwhrqIk6n7CI9MK
GyXddnqo7+bAD77ptanexGoKKjd/KtxuSg13HCB5kud66CSojLhDUhsWhMfVraLmBvYr7bZB2iQ7
MTMNa04a5HF9ASo9TT36wFBbvlAPttnkwPJUBpaqms0urfzurq5JtY3qOXBCA4ODRtPNkdXlrX+Z
CWO7k/2ovymgXuxIE0pooBCT3MZXgs1YZDr+w0afecdhPSc1/vgnE0ynKm168C1gts9VTKvIHlDf
9QwQkyq11R7zX72BAFf9LPmPGxpGPr2OjXfLTEStdDzDJT8FUs3FOHr+SLUNwpsSdI83JnrEkxNm
VvajAi8/H52xumqcRhE1X6ID5/nxphzLQAy6BKtuPW0zOl5DRcORFetucUk7SuBB8bovxdWFUeZ6
NiHILQS0G55e+hvaIhZ31a7G64r/lltfHzFRvTTAr8k2ddQy77R5IvkxU8Cy0mvpbKGQcw3G8ueh
kn+eD6mrF5X5xxibVEnSnE6alqqH3L8RyI1c3Jhc5Cp1w0/OsrDBfDBBQeDDjEIKUjGyF6z4lRYX
fgAE8ouSyJR29XJ+Tesl0YVB5mMZZt+XEr2YGpcg907cChyhj6M9QjZlfkPL40s9FlwS/34zNp8K
tbKPSYwMg2ZvGNm005vMrhz9r3jFuOtjzr0w1WZb9XhZUNSC+EyeID63Sa3wKGzGp+GFe+1yPJLN
nwzfz2K5QKdlqi1tr0EuC3Dci/F++GHcUOHHwFEd/ZaXtvFck/6rFhlxlrdZkPZKetTSfVAIVtbt
TSHhHezVSLb4ckzCFCpRrSvUV0JU7CFttkku0lvNjj1K0WBOVJ0IU1OWLvDRQ7xzweRPxSwWw6gh
myHfIP8IvXtwKwVPmAa5rn72m9L2r3lFN96WMvkTQGal0pBYBfbk19A/tm2Mec/U4hy/1Rz0z5aa
rJZg3iq53oYhYgpiZQfVR2BSHXNDmbK5zZ7V1H5hi4ktoJJRcyVG/GrczrD9X0AiAtGmPyl3UQsa
rmnb87qb5w+DyYoKll02dCGyvWNuyttQvA/CzFahfhBAvIizkbzF0d8XJ0CIACwwE/hm6/h34yUU
BGIvszsPKRTY8CiAjgeeXk2wF9vJRBaSzSGakCjJ4AkIlR1aky1Rla12hSc4wiNnfeuOAugjSEhl
grHWj+urfchyCQVeoWQTbHtoyCc4c4MjXqZ7Hh/d/xMz320xhy1UBOLrBC8ycVOBNYQy++lueDT+
mZ7gxsz1w/1ujzlq5Qxy81nHt/v9nkfhyYug11Va+t1wAtAJJf/5R//o55v2j1EWNxHrQ5InMYoI
dEPVbb9VNiAy+wpjLR5GoN7+58OxYIkxlkfZr1D6iXeYLQPsBGU1/yet3ie3gY0BcvsvwC4cb9GY
Wz1OxkGEIjRd3ARwZ36TbKi3xFtx+8Ww8r5A5uQNZaKYAq0bgmL8ktjmBXgyBCvY9K6wN76LX2Cp
+rihzLnrtSBMR5V6i4Fe9fgszJll1F/JizCgia6ioYC9WWay9pkUYNTUAf+lE92pYlHFS7qJ4bXy
jKr5sP1Sc3ppkbnDy6ghZpvNBN/M2I+gWREt5R6taeCwpu/jE6Sx78/HlLVjtzTIhJReqHxppE+i
0Qc5fXDtJ6/nDaw2y5YWmEBSmpBt7otTRb5CRktLdbETmwjMOtoQojO1dpxYJidWrq8LyqH4emAY
YBPMvDUaceo7ckijcaN22q41Ow4NxGqIxJTTHxuMEzadUc9z3WcAw/p38c9uUwCqR4/YhEHOLUhV
vnK/LQ0y/qiaaesDC0vQOJbQ3JCf1O/arQkAtWRnP+q36jvn061d3RgixhgxxAsA72eSBVkZej2b
KkxiXIm1JdotmjjVVUlHZuJrsDntZTDrl/xwuXarAolIQFeomzIKuR/vOX1K9DgZNMozWeDuST2A
QroDFU0HZ/phPnCWueorC3PMdxR8v9bjRiWHOEJlProYKuhEuuLP+Q5p2L55gGRRCkUi57zZtbtn
uUjmY6KkMkJQoMTmAjwR7U1X3VCGdm5hfu0aWNphQkoBnHg2xdhMqsUiXhVvwQlek+/NQ7U9vyTe
RjLBpJXjKA1Rvjlq4V1UHMrh7vzfXwWYLdfCxBIiyEotlYSmW8E95U0gjrqh6QGdpuK9p9bP98Iv
mJQkmcdEg0J1dpx/YGb6MnPpgNpwCz2rXXv1F8ebs32EwQGWMahcNRMeQb9UfqB0yrHTb7PXYge9
I7QYbO4SOSeNsCc8gIRqD/mVY3zZXsputKevOFThsaH8Qs3aa2rx9Qj9xyzS807rAqkIsb5MEy1N
raymVy3V4OACeZ+NMNEjE0y/ClRC8ZvYQqt7ggKCBeZHL90mHn9ee4UUFGw2IPwFZkHWTJXFvaep
IItmJIDc9DKa7S7dG7P9+D1wT3STr9Ulie6lYwkE5JcOwx+7LIShq6GtFowgplYewp/S4/jie8S0
ZEgghy4wNlxfWQ9Y7/YYX9FiPOUSA7kJHUqtbEWy41sBtcRigwK476LzZmeOuYN8YytYGiK2xVnw
GoxusdEsyEefZlUuBmQSIqpiAMZfESi1gkn9iotFWT+J70tlXKj1xTCNeommYbRVS+We/V3nNZcg
HEYN0+RSVfMM0t8XRyOZ5sgQc/iQ0lVeDH1Y4j9xdo/+m9m3znL3mPum0wepymeU3ChWQXKqTbZJ
bH9LYc2Jl9o951bleQtz7bQlkYdZhreIkASpNhpG9P4G1Pz/nPb3T8XcOZqYB3GRY1nmA+3gp05/
UUMkVfQ0r9zwe6OrMQxQfgXMVRDzZZkfEyWa4qYGZGCcb43oTWsHq+C+O1aj8sIIs3e1pKNWQit5
yk1zxATshe+Jr5KtYvz7L1jSVx1jYY3ZwTZuFEQ3vBMxirSLrPqBdrXp18ocgiyWG0dWE5KFPeYS
L0EakwAITzEmNIvN9uNFcKnuqWIAFwOxmsEubDFXeC3MZl+BFPugPgAlcDmHVvlQPWmxRX6OaLuO
my632jej4OfqnG/INgpStB6SKAIpUnhZPQcX1ZVga5cy1FJRGdpxXwYct2TRF2QcwKmm4P3de4CU
jpY2o6aO4tcm2MUaKDqHhxmaJFe8qs3a9irgH4OqkaITkSXmmUWtH4JeRvoARrA5B2AHE9RZDpqE
OLI58WttQ5e26O+LEOnPkL6TTcw7Uu7tCFzptFePQUAL2d8VD/CxFo+XxpgLQGzmfqpkAtjFdIyz
X3IfWJzl8LaOifhROMpi3A301A2u/0xOH8whsSVt4mvFHjfTg1RZfEwAb2XMNdAHqhB3WNohyfvI
6fI024RREDxwlsf7WmwIm8QIUuATrWlTNGd6gyecj7hM6YaG7wrnslnNwZbfi4lhM14eZjQCPCps
w0fgj9xsgPZc5PYXvT3vJdvcDzdmzBVfWMVYLu0ysQyqAFXfdC3GJujjClm6XXxL3vItRDTm6+JS
ssVLCuuOML/94N9zQ+la6F6aZ8JbH0hm3Ta4jfwrusvJXe6jm63fgQfGzR4qSKc9nv+uHO9ho1rn
k0QC3ww6acll4ofgJOLxhK7WixZrYkNZlesQDa5RUu/2g41qqehCC4UAIPA92ehX4X2jYTYqf/tS
KKMa7wZ4SBHJGA9KDVUImwyhjExXgdq44ehpJkj+JV4auxaqoVP6xxDjMpExpcIgoWrUkp96+uqL
t2Vy8d+/kioT3URU1sxPxE7tpI1ZOms4DeWul1FwLkdONF7L7pYWmEUIYd+q6aAoSJBrTH5km2gn
bGq+oN1aGFnaYRy8SPpBB/mk8gfD2Jxec5M37MI7XtA/sYGyKfLCGgvnRWusJBiTBmgBmZCCPJIm
x5Sc6gt0q5q2tMS8pUjYBKWIQR2s64SwwzyjvzU3uRvcaO55Z1jzt6Up5t6MVFHJyzbGWyb6BYFM
Kxqvm5annbzuDwb4BiGBqWPQ9ePlbMR+V6GWQP2Bqtb9ljH5iyGBtYCnyu92mGvFFFVtmgO87ZNn
yUshE/u7ByYrSI4xYn7BTax4Bpmw0M/RHElyjuvSumiBVABtGUYFaLFOdsQLXhDibSNzrOoYt3PU
KrQmWO86HCtlo+/5pM9r/FJwv/dtZI6VaE5yheIrfd8qXqXTMpNl5Jb2Kj01YK1wvuKBf6yxl4YC
BsoqjVXlEAbXslxZZXiHViYvoVqrDizW9OneaPTOkCO4IGXHp07YXqjQ0pG33fb8clafnEtLzIlq
yrKVgS1UDsD75Y8NaFPGF3knmqdp0Ogh4I66ci1SL13kvlHYJqBZM1D432ib/Ja2DwVbfox2UAhD
zVjkZadryelyhTQNWNgThmkafUMdj3M/WsA/XCQ6phqq+LsZal8p1y1tMaFDTkd5DAOUschde2l6
84XhTD9pCgN6xZvU/tKYwdIeE0IwzxQVkhrlaGz7d6ILPdYK6hTEoi/QWLO5Lb215+7SHhNBxBAt
ogQSwXi3ZMdoO2/lHbnpXRqveGnweqh/P2hM+IiMsp3IgINWTqY1zOBuUDZt+IPj/rwFMcHDyOum
GFLcXbRTP5643JNdt4NQwld4ruk9+e+KNBYaM4RRrMwt8ozWoQX/cet7+oa6hmgFfB2Y8/sHioqP
bo/G6ywEE67Kwf49oUEnlmjD9wTbOoEXdU5CvSIO/nGFTDARg7GNK/Q1TrvZQy+ugiteojoHBB48
07Rrt+pxyqGjW3qa7p3/mKsXDkgHKGkXxr9l5qAXgq9FAJX8vnCUbbKpXeK1G27IpH/nU2a1sMMc
cqMaQXgNpQEcAkmxo9ntZnTTMe3tajdDdN/sMi/wuCjDVU9VVehCSAScHywvWVRWYhaHhYI3dv6o
gwWttUaMMBkXfzGeubrCd1ssKZkcRtmcl4qM8irZy8+nCb++teQduMIUu9yjfxPkfKKAVZddmGVc
VgzDKQl9UKkM9tzZ7SNllks2BdCiIvhqURuh6F7extI48ulrLowyPgs5skCXSA25DehJF4G/LbPE
FmtoJdHBjRqP3S7nMOzTKHnOJHMDgh5jBlEBODLqBLwt90Gd2ROo5/Oi2bah6Jw/FbxvSX9fXH9h
bxZB3hP50NUARUwvaltwshWeBeY8hKmWlJkGzxRb7Fi3T4OIY2E9x1t8JOaekwRRlgLaTfxdG6DA
tABgI9q94D1p1/OThS3mjtOrpKlNUHeDHmNwJYf2LeuXBHJreNLsI+49x7XHXHRhF8kZaSMaTszU
NqFdGqHd1tuJDDHR7C8w5usWgQBCowF86uC9+egSgRqGopoCk00vPYIn9cW47a1oZ2JCqXvgl+lW
yyDqwiD7+eJWmnzU0P4gpHtMKItWXbraZetmt1ALIJh6cVMeVfhqRFkYZr7lZGI6JqhgeIYsclpB
7il4jMTv50/Yaid/uTzmC5KIZJFRn/aTekx6kvQswYLQbvINFzhJA9Kn6LFYE5Oy6KMwN5j0ktGM
GjHQVt/4DoVOSnZ/HXO1NlfP9rsxti/bxGk6ThXOtj76oQuipMTufIPL27sWEYECJZRX1oCCD7Mm
v2iDeq4b8ZC+kjtKuUbluWPBMTPrBxRu1doirz7mBUK3Jc75r7fmIhpVuRXpMLvO3quTUeRJ3Rfg
PzOIrUCsKiDthSR/oYq1sMLeqLUSgbS8zKWDYMSWFn+Tex5rxNqXWlpgLk89l8ukhbAE7uziKDnK
Vlc35v10aJxqV91EpkdeeJgqnknqqYurxQ+yPiyLUDxIkAJWjmHwBdlxTF29fxwWPDWoYxbFKhbV
vsaPsh1cTLLXvkR2mjmUTaErHeQh4v15jziVR9kTtrRK171YVyJCm0Pz4Y0DEBBWMltyY4Fw09YR
oJ15j+7Grr+rr/SDueNlIzQSfjatovRDO1EiK6gA9m5ZT3LqJ4lXdDeG/7PGoCCQw+eXuP7l3s0w
EauWzCgSADY8FGL9gFGEh1oaco4N3lKYMy2GTZwXZiAdwglaSNA4l4w9KRuniQb3K6sxiAmUHYjH
2PtMBdWxMBmCeKh1fafG8oXUGpvzJlbZ9ihH6b82mCssUoohCcpIxPGqd4bqUJXS7JUOEatHEVPE
GfIEm2OT5oGfnAHsfjK4NjAOpjD39OSX/dh3OF+U+Dj+oSIzuIK8FB0AwI0Z2PHbf9eHx3kDAEgB
q6aoQPvpo+eD2wosszE8X59v9WSwQsgTnV/UqldoUMsCuTJqqCKzpq4uDTNLB/FA/Owma3O0Xfxg
2ynVcUiru/O2VvMOvEj/GGM+mgZ211ot4/RYthsZ6BcdXTQc45Nqugom4pOkJr/CtVa9g02VYKwB
GiUsaKtX5HGoI5ilwOfM7bfjXtiA5cLhYntWd1NXIYkjY4ICc8ofv5eQhEnejqixxrvOUiyyp9mH
fyhdDOBuKMc+Cv47XhVoNXi8G2V1yIqgqYNJS8nB8K9JdF3XT5zPtmZAB20OJeshEnLUj6tSq2iK
ghj5FEbOBld2u6fYmfMdzcGr3XBTj3aHxyiPrXTtgb2wylZ2C1HpozI1U8z2WCWYgMeL8HtSnJq8
GNPmWOMskS3w1rkKAFiaKIfRuOki3fKjA2cT11xjuRz54yYSEoxGYeLdFyXb6B4IM9u8F57b7yAz
Ly1NRlM1caIHLv3qWsxammXetk1XCT7kjTBSFzr6D0rD3bxFT5RZQiwsFQxPG27/ibeX9PfFdR1H
0FUlABkdoHEGwi6MP+9QCN3k21kF/FP2YjSteUMiawkrpHKheIBBXeDymTAGKgLF8KMUNsNd1FyO
Smvl5MoUr5pUcThfcnV9C1tMFKtKFA6DHLZUiMf1O8gdjSA2J1b9W/0FzXg7ePkfbTIXgd622pwM
FS5vVJtaBWhhjMAYl+nz4PSRrbzh5X07x+55q3TT2PtONyCWqAN9CtAU4zt+XopGoQJnUUia06d3
JZAHaptz9pNnhXGXQM5n0hU4GFp3zMfLCV34anN+IavZwnIljHuISTCPfWzQDHJECHkVLGkL0Ih0
3SENsikPMfH5+cK6o7zvH+MoUqAkUuoX4kG76yrwLRd7zD6Dym1fyKDJUJ8wsA6wGCeSrb5+l2tl
XCWaFSUXBxVZyr7DJGuzCZ7UEw1A7OZX3JyIt0Ymcx37ORBbeRIPoydC2ew+dULB7gbMW4sACxuA
TeIkbnj8rKsfFIJtRDIlTHEALfkxxgiCoQcl6D2PzS8wnnnC9+BNvgGtM7Dl2YO2/Qsk49pCDVkE
hTUqNAZE3D5aDIRuFPDeVsB4Zux91QnUU6MM7NmdMzlRbhsNeCu4TsQzy/hQ0AtpOLcJMKHNdGtW
8kUdlM7507F2AJcrYxym1ntV6A0jOVZEdxU9tPIxt2S/db9iBi96XEcg/GPfjmWbDc0swy+V4Nlo
bpTsh1hwCrnrbkFV9v6xQXdzcfUkM3TNJmFWMIyPIV00kKJ9+X2+k2oQC55kcR7IzEmgP38gHfQX
kNvT8RbRPsEUm6gk8SDX8rGmBOflY9ZwghfPAJM4JPVMyroVgmNe3PTZlT8/nP8uK+VHugLAhoCM
gtYiYc5SG5pSUbVBeKxfqyPNEOYXzYHAdYEtA7yMD9L9nJPAIPJJU0XnBLo1rMNFQktz5w6Nt3xH
M+SwdGooik2QLmpAZe7wprA+e/hHg0yQktJGaLMO0ptxll+0CLro6rij33Dcj27Ux/uSmoFgJe7L
U1j66H0qSldzGvvJ0RcgF6YaVkRrxkPqZWW+69orA0jPSjx+5fMtrDL+gZapCuI+MzkWv6Lr6ZnS
K1NtiTJDWKrx+XiIi3V/WRhk0oLIjEexSrFMOkpEPx/oXq5NyBbKAESoB96QGW9XmTMtoV2iNTlJ
juDiNixQuA+XTaTVvQsZIsEeghCUQrWeSJacGORbAubN7fkd/py5f/ysTOSXB0nSwO2THEUcCa2K
HEHKNoJUezURODFSXj8a7y7EhHtfagYln4TkRPoIIh/H9G0zsHRlV8dIMQdHQZMlt8Or3Batwok8
klktMKkv0cv5RdMzeM6XmTOaGLU5ZpivPUrNPpfxvBN3afer6V+nnEv7sRrhFg7FHM9Wq4Iopx4c
XpJ9cFFm4C+MPc1Jn4Xa8l8hOuDxHim8b8rEvDQVA7A14c6rG1edf4j1XTSDnsI7v4kroD+4jizq
eDsr6EiwL+fOAGlKDwkwPBUGF+++PeWdpeAuHrxwdQvfDbGPZWKWgRQKMrbQn6wBzctA49FRrHqE
TCSUoUQTRT3GIyolz8tpKCb04ToXud5vwblxT9sdDcTBcxeqxhf8mY7V87+wy3rHkAfm0M4Txg8o
EXiyoQoGicfbwZXiFL4VlkdTSkMjbKkXIzk+STN8q8ZtniUncQfjEqksRoNlL3W7xvYB9Y4t7hjJ
6uUEiWNVhauQz4llC2qDDMTZx96bC2t0KvkK7H2QeO8BKOggcxZcjN9Cl4s+XD0CC7tMqKnmFtuR
kwlvIuFB+AH4IV6VoMVQAZuYbVR6bvK79In7YKDX0afAolIVGqSB0iccjDgbIzQeOuVYp3ZQ2aCb
Bh1zuVVBHeFBy8rjVUBWT8bCHnM99nHcYay3TI6j1EV27jcgBFCi0OcVUldyTx2oRqKAigOFWpWt
1apROwchCqhgYCwqO/z5u8QT2d2rMmFKJr7gC9mvfcKlSeZo5EnQSsXox0ffzLy6z725TVG62kr+
8/lAtuajS0NMuEwixShzVQ6OfSfs8nD2AFz1klDmFIg5ZtghZcNop9Kc9fjY+/sOjNIBZFe1kMfF
v+YRi8Wwc8nGMKWjlAtQqipkb5D0DaUIPL9fq8EELCIqhNg1DLjpTLBMBFKgwYmM8/ccGoa7byvg
icmOEjhDB2LTXSj/veMIB1zYZLwhIVoykMjvDtEzZa3Vt0XnKPcn2lq76qAnbVyPPJtrpxkVfRFi
8ygT6YR+0cWDq8uFKZ5EvH7iXXZf3VH1iWg3PmcYE/4LDN1adqSB6VwFvASd6VNmurAm5XMjdnlC
d7V3ivtqT7HFrTXbwYGSqvIK66uZ7tIe9aSFvVAG/kgFbA8yeGg8yi5e+DkaPbR46tXWfJU/8fKS
leoNPqKOljslPCaf5OhjXa0UXdI7aLqCY9ytMEfbnWCJlN2Qh61Zix8GpKOAOtHQ0mKp46tg7ntV
7vEuEjAL0xlWp++k+nnkQpLWDvbCEHuwBeTQUD1qw2OSbYvsXm+8Yv7OOXKcxbDHGoNn4Rj7QwgU
TecWYDPWL5qr/gVDRBjT+gXmZnsSLQNiZ5yCGz1W7IVmiGDBVyVwMIGN5qOTmNMcAlkvhscsfVGF
R12dwfDxJIiOMBXWwBP4OKEmP5lDOonhG5WAOIWJLIAtqPGswZx2NzxTQrfZ6i87kAubaMfMtpbD
X8xN9ZPy/lNhpBSsH/yh0LUYShUHIHOG/1FPl+HiZMxGGwexEOJCkKA3MyQgi+bB2FZ9ZmGCCS1V
RHJUn2EiI3ehelVA5KwpQ/u816x9PBDe48OZCiGf6ogpml31LI/RsZP2bZbZoRC47XDosm8B+YE5
JI65teMt08IHRrzRuzbYJLoHG59A4qpH0jW4VEMHWk+9RUndtK0PmimOvZXPhGuGom8VqHOZLDdY
0pNRrv05PI694qgg4YsL7/wGrrwKZElB41jT0H/RWS4kyfCrQU/n/gDK5I0pdtdEBguTlkDaBjwj
eeP+b+aYiAx1m2ogoup/M/PYGcJdRvAo7u5ikm9H9eW8rbVL/MPaGA/Mdb+tc/DCoG+cRHagW2Xp
ZLa46xzttThMD4mTgFSXy7W56iSSgv4xoIB4+LBfzWzANd1MSJHRRT4q29/0l6Jn7qubvwAXrxwB
rPLdGpMg11I4Ao+aKAgo0q51kvvS65GQSxsFonvqPb1eoYq0heYEd1xizT2ROWiQL6EVVPbJNctV
nRGpbzEqdFU/guDQAtByb1gqaOsi7y8oaVbXujBIf1+EranQ53yQe3q7Kj+KY3eUn/SX6C6zgV/d
pUewjmz7KzOwxS3vGbLuTAvTTAo9yVTQ0O/a0wgRVRlEiHENCCkKd7VFlYQorcqG48Er6ZksafR4
4mEiAYn/cb2CUTamIbct3uwaiPooOxqUYB8pswl/xHHlAv5gjP6+2Nwqk6pQmTrxCECLkxa97ff3
QzfuS4N3NawlZh9MMZdg5xd+kxtYV+OKaKyBJ8b+jQmuAPbHRvLi6Nrj7oNBxnH0OAoFBdIoxwZN
3z19tAZ3ZFeirybfTCc6EF5He+1soEsimwTlCAwNM/5Cys4oGl3uDln2qxnAPR3/97xFXhhgS0bd
YOqh0mn+N0VD0aGaHKmKwKbvCA2oARTDjpKScxutfralSSZVikXZSIMGa4p3yuvv+lGKQbr5nwFL
nsDFSuUIWrcoMlASCclgKRbBNm+Cf36g4YXqEyQbqsSacfWPV7/Uwgzj96Uf5FLUUzPGQ5xIjqgU
vI2j5/T/OPuuJcdxbNsvYgRI0L7SSZRSJr15QWRVdtGBFiBA8uvPUp97Y6rUGaM581BP3ZEQSWBj
m2Wukj48CcxJUfega3J9yxJhOp1lzRK8dXfjpcMGQFxnREP4IpkKR4L4goMXN12evgsfvy97fdt6
hixhRzah9dYcL9cC2/p/g91Q3d0sRr6BeV6cxv/1kFfBam1acrGon96tA5S0/xZGspLqUe29pMyq
47r7+xp6r29d87ee8ur7AShuAV9xWReS6FDEwVMqmK5Ajvk/EX77JxgNTwkesw+XYFQL12NQID1R
SnNcQbL58PSTC4kMAQMtkfX8MM+Zv54n95ZM8rcHwfEwnUah56Ny+DMyM9PJJWZE4u+DcGFi6fRC
Xr153dDvtum/1rlGpwMHQOdppOJdvenkcr7RDQDHTGOuB1OQm8JW38eT39a7iicqIDNUpwKsl9IU
hUhZI4G4KN+yUN0riM3dxDt8l0BAr/L/v8lrmbAO4WsJvHVFQj1vynbHuRUO/EUa0JCAV4Z2b4wU
v80F4RiK+I9Ky0OFefXpZqExh6lXMEr7O0glby63zpJSgFaM26O9y1/7R5z5bbWray4AfTWQLRG4
VyGf9Ex/1C7yXe9QHftj8wSEKzyRna+yim4hJ7+Nob8tfLVDJznDW60avI+uE/u1thNDOf/35qL1
25u87kEEw9QL3pn6EzJbR1rX7rNTTdu1cJe//ous6/eVrrblRbalHBs8DFAIG+tzwsxihZIkBU6r
vEkstS5/7d98s2vlQ6+CVIYUlkBOi3462SB2Js1OHy/iefD1/SCZ/tlkF4hyj2O4uz2g+YYNBvlW
CikQB+bZQEZfPe9FJK0inRAXBsyd8VqhFXHhv+in7nQzxHwTrP9Y6/Lff0sybU7zQFRSIIWYPi/e
H+iPxfLzIoTzH1xJ32zLP1a7BLzfVitFb+R1VV3yTHu3MnjXRAJ2nCyeUsZhYdHPmETdGrB/c9lT
82LXjX82UrSr19kPOCczadZPY7SCpLTaOjEZUzEXc3ArsfjmwFOMnbyABICu/CPL1PMo8gbWNXid
wP8c+8f23ELqxz2vG3rfZG46b9RzB1fOG8nnd6H794Wvs88ANjx2wdvLnim3Es7XZmTH+u3CsPO9
cIAMRjy/3ziX31xPf6x59WL9AQFWaKzZ3jXH/53Gchi5OjsnuiQ0txRrv6Ff41z86+UGV3tVzoHp
rzOi6bTLH7y0Pa1gLwIN/qPfjmCjkbiGvqS9B2XmlnfAN6UYVg5AHfDBnPxH5jsVDj52t7of0yxT
Z0hZtUSrtx/Mzxuv9NsD8ttCV7nTVOrS99CWfyf31ZP/q9t1z0RH1iN7LM8teOVeFTc/bqx5+UxX
AQ8Vre+i8+igP3iN1dZl5c3Nurgfegc0+kWLLnbPOm3O/4EmzHcvEqcDEEO4jmGOf5WT6qpbeN4r
AXgjoJShuYfKHxqREj4MF9qRebD2EpJ/N2F/354PDI4wWwHPBCXg1b1fzNLwpdNKaMOs6f/qtXjo
7K7RhXddxvbDv3+p331HBB2446KNB7Ojq+esisEzh8rEO+UqmQiyX5ds//0S36UylOJJTKRPsMK+
hhNDm4osi4vjdxEJJQlPL0RekUJUNp1g43wrtF1O1/U2wXrgbaFPjpbD1SMpxlaT9NiaY3zhZQJl
9uhmA0BK9jZPb6ljfP9wv612dRCWQlcwwuov7R2NPgtssLft/5Oky9PmBnvx28hCKZrvF8stG7D3
q3tphG2jIqN4p6cJR6B/xzHblM/mA4Vqxo6kbdJugj7MIYX8cAt7++1WcYBWQKmGARW5Wps7M/jR
Na4nXk6hbT+4+sZQ8bv7jzo+nE8o9aEUdJULapDUJMbACF7OfV7KUI9PxnizE//dZfDbKte1ipr7
FiggrHKRKWpjc5/vHGCpgLmw0yYNdOTeuvK+3ZD/eq5rF3Nhm5NrSFwHkFNIL1cBRg37Puky+ACm
Nx1hv/tMl8bRxaEAs73rsRRccAIJG/HgY75QNRMASsBh908XWR8SQ7jh5nX3zYIwDvMIAohHrH8A
YfuxNZt1Yu6HZT51/Gg7t1SYvtkXfyxweb+/JWOOoYFipr374ZEX1aSl8dPkm/97jPpjjavN3eRN
0RGFh4By5i8AKbZeQk46Nnawl09u9oS/e2UAKzvuhe4MANzVTu8AY+/aLvc/RFJZ4QWr7+TA31wA
5Ry+fZCD/q9gTojvLph+wBsBm3aVBFkud9VMZ/8DGH1z470hD0rqA9xAdBw8z1GxXeEEcnOSfnmS
q2D8x6pX3w7A9aIlgxugJFpTqUJoL16Qxh2Ua+f7/mU5eZs8Gk5tQsLi+RaJ9zsY3h+rX33VAlYI
U115Ab7qmA07ltFN93ShIf0XzkbeHytdvvhve5QFo1FPFM+p3gKwrfRm3QZwDmanGbr38MaJb+zX
787E71/z6pILOtVPjjX4H05YPF0U6UGIxkn/GxPxBSUjMCHq8Maa39QMfzzj1VXXDMrhXYNn9CYs
uiR2IjYs9u+sM0frxU35/ZpcMJs3H/abAIoZrQehccsnBBfQny+3rZlDWNfPfwOPLze6ROsf2MMB
1h1Q17qZv39zRUDnEmwygCPA/b6+ZTtH240YnAXzP7Yp3vJdbu7hZDNkeLq4+ssnUXVLIOObfBNN
HqAxgP8A0eS6O9i5BXrJA18/Lb4bmzc1CZD0HilQ8f/+I37Tx/pjnat9WoopcIULMLrZLEfmVDo0
qyYzGysqebB3myWxulsTje9ypD8WvdqspO8WqyQd+fQe7Z3e5Dsrg0ITmoN1/F916v5Y7GqXunXb
N3DOXT8hTPXMq56HY9tGbe+DbVkAWBMYh8G9hVVHAP3nm0XVDhAGuO/UCf75BWmptdPW02c5N/Vr
P9h5PFYt3/S66dNyHmloLTm8bWQnt8ofjLjRs5UNducfTKgODSGXbRcFgQb2Wzdr1tqre3AWHWQe
qXTcILhEZt7kMbyBly85t+7Zn0WemHaZRxj28Q13zfZxqH3khPnSJ4zZQOvCjkxFGqZTaSm6Yocm
7RwKA2bEHtjfcdNW7qYn+RDS2p6zEbzbUIlGHZqaOk+dUVd7oyFTilFRmcIUVUFvihrbIOi8jdFP
407mQv6QWrmPDjXU3Vp3/cafJ9xmTHWpnusfypNWPE+sieuxpAdjVv1eyxpi27AkOFFWwBWHjC70
FfhwJ726TkhD1aaQ5vxWQv0r4awkL9PUWdvG9eyfwD7CSzcYxyY0GiWSpa8dMExXJ2LNMidV5+XY
w0TAf1eU57p3WOL6Js8qGpCNhtZ3ZBTmFFkGk2kw1U7YdaTd2b7SZSgdrQ8QmIbmeN21oW227IMs
Ob9rLdeeY78M4C845o0D8bR+drPc6HMajlM5FbEFivuynbUWdkj4yjBzlTyDehcJK4CTfH+qUqvg
9l4on0c2r9bHEToG6WJPwyGgi8zmGkmvueLvFlSSPrJY70aTGtw6ls7k3bHS0c+XYXLYepYfqr7Y
wYI6UAlgJ1XICyrCxZiKdFICimTEtGJJzWYHXSOIEDo5LFcHyptwtZ2jq6ryvgxAiOQcDxNMi7Vz
GG+jjjt9XClmRCZrX6Ch2IZVEIiwXb0iMwwbG2Cq7ipjwUiN5V8TK5/XpgTEanbuNTzPE0vCqKoC
rTP0aWMckXGsUWeKV1raSG3YJBJGneJHAfugA609JxxXDzMtMnoJs4o6dGULCaJBnIHBe3HtmoQB
3nrElwLvsfXUebXHJexa75WgBZEN3QjBt3KiYanrPi4XH315OsLrOde6PdSuIOEAs6Ko9Nu/9LAG
aRAMby6z18TuLTdUzniBMv1YGD6/AiRjK7l5ny/Qhs5Lp8NDQIlmmtYqXqZBfWkmq8SyFick/vJh
CSK3LhvbDSXNQx2wB3M2zawdph/SNmXmePUY1sL7aearDr1ZHx2Qj6LZm/Y+6H0hfNuXrdX1ErbW
1vi0FhbU2Z3V09tcBl24mFWdmqWPS700zVDU416Zutk6eQmNUNs+XohdceUjvyH+iAji+N6hHxoI
dc/uHOk+f4Xw4K+cMuhLDb2K0FeBZoUvtq4HS3IIfb86tfs4ku6ZVk0e4X3+MEcCQk1QYq/MjKW5
1zXxWE9dKOf84lBuTSFT/OzDIfzUTe0bH3kQLcqzN0Y37PPRGOKhJP120hzbb/KnyJOuf+ouFJ5O
+k7COlGEVKHTP7Zrn64ubgN7mY5rDnEZ2AaFYjR4mpPy3ijKn3BKotFitSprKgOTD6PJD5Pf7Epu
9smomzaGIsNe+c2bbwBtvRKvCjWFoqOcP9tmWWNW52dHufvBW0+tN382hVKh1fSPzSJPSwNEcxUs
Q8yK8rTYuB7UPMNlnVvTHXOM596wxi1oQGSPn/iXcnFDLnrcjm3eHCE/20WkNvbLGpShVXptCO5b
v2nsEayI3C+Tqbf/IqMy42nKi61vrR9M1c/OZMqQVqUZ8gl2z2s/A+lPVEisDmbznfHMRX7XDctz
W4ufuqBANS7js915T5Ww8nAtmvcRnOy6Y0D4LpaMYYtNY3uuxrjxrOWOO51MVtP+CAq7i6eirrM2
96pXU9bTSRT5Bwv48NZ7wr+3CEfmZrMfweiega+ydhathlgEXoO/XRtkG/gFHN1lbmclMdewkRbZ
T/Da2HtlVb7V1FL3vugPSqNxW+ih2EBeTISGP8B4mXYyXovia3Ctn/MiYcdX6zH128rZwDbZ2C6z
sg7rahtPpjAhFDzTobrPOVPncs7JzmWBGRYa4c1fK7Y1KBhPVWWAW1wqFpn2aD6MY4kfOjBLJD3u
kIgRC4x81+IRhA9ODST0w7mYN6zUxX3vCtZk3HBaJ6lgXN7tTGeGblHTm2MR87XXgATZ0n0Eqm0Y
Nz3Ok3X0xmXO8rJWuzIvoERhimALp3u6baXwIm5QnsDSpcbRboIiddpCzFvTaUbjk9kAPWS1aWP2
QqBk54Y6lzYwqSszenJoCojb7XoENMjYgKSoM2H5rRkbgYEeXFN2wgxtb2mGpKI+JG3KxfMxla7k
ON6R3litmPYd+H5+KZAZlJHfry98sdNp2A/6xVLjo9H9CGYv8tR7mXtpHww4HAh3AkaCzd2o7Z2n
KjRa2q3RPK3zDBwnqgcITI5+ceDq3RlqRNQXo30HXDkpKuxmYwlhShUJrlK3aQ5Fvm7E2pZhrY2U
eF++x8IZBpbzCuEHG8SOWgARsbHwhyr3vEwsJtrc2H37yLRzBxZoWBoi0sBNTMb6NIpxP5nHzj5o
5cfYZyEGT2ErzcNc2vFcmxlM4O49LtOFrNFASBEOnpsJbG9EhS4mdfc0WdCiMuxDT/vQ6FHCD2uk
TX/LfH30fI0oWkRjXUV5UaUSdhWh0kZS1w5oqOQZ8T8uPJXUVYsPC94wBcNRwlR7JJ99gOkIwzmt
37322cT5btcXms/bZdDpYEMPq0RWa+YZqywLRlUya4Zq2xtw2GE5AlI3Q5Z35GcjuCtK8oBg/SYC
+wxv07SeFTA4am9B7Ar5IoUKTx06QQvJVHTZhnZ8abWXrIL/5K7/JYzxkHvGUUDsVLhTZLTq3jJk
ams4RVIMwEnxALEDX7phAUHs9hJRCva+eFZEF4wgOrDkl3y7ciNkvH8xbPlhqj2tz4uqzgyMfddE
dthgZhCAerd0hwU8JJG/WLMRDjkPp9lCZtQm1gSBxM6JFuNHC/V3NKMin06hk4/RyqDCpFEO9hiZ
NQ0io+duByo3i2P9Ijg1gLmDLu1GlsKb8flTwO24NKHqKMdwEXVSz2xL64nhf8TgBCRPfNrIhtsy
+CGx6Hk0+O88B1EwaBHmtqsJluQqIicokHZVd8UCRxpdHUqIwTYaYoPzWz6th2GQYV5D7oH0gI8K
7AWAPkrxvmjnQwxeMk8IYD6/p+OUQob73pwRMuBykIs8JORlsJfEp1DONczQ7xrM+62YAW/WNPOm
WaaosPMtWt+PQZnvx4rt6tz9ZQY/Kvo1+i6utArySry+H7S405gdYvh3lzP97CHXWZp+VwhkaORB
2DjXgx12aIsH85054uYP8AmVf5K0Shy8eeSJbVgu8mUckVFImVqTF7G639fKiyTzMt3rjeJODN7q
XVcjHxYsqyegxSt3R/gS1vXwPOTLQ1UOWd3MCQ0u4C9v61mAI08yzUdc1MWvoLMhUTGLJvKlf4eC
6TS73im39R1u5LRw5nQu2EvrH0Zf3vermY3er7of42quksH0IocYh37hd3NVpjRHOpHzIUV2trV1
u9dzgTdWbejgpJ1pJmwc46DDBNuVx8IsUi6sMxD9EQ7IxtHdnTOtD6uU2cK6pFlgAexPsVfN2UzI
qXb9l5qL10UVocDPsnt0BgIL6igqnSoznssinMxqs2jclMzHJqnHZAmsvRDWVy2royXttJLQs/Uh
SQkEjoX8yZ6qjUZKBy7PHTe7h9rWqbHmm2b1t2XjZ7bTHq3FTRwPFr6iTCXu0IqKne7NA7pdaWMG
UYAfKqo8apcyDcbhMQfMW5EpZtMSEQmSNoa6hcdT3olnkePHIW4i24r8vH2ce/elc58XcDoN+Id2
y4CQ68UGseOxtB7WZj4bZEowJYuBF9yh0NnzgSV0oACx+zGR0EwyfPAeqvNAmBcuFhCLrbmxxHh2
Vp3S8qtqzDe+kBCZbiZLvP/VSkvNf/BBbb0+QFk5xWZRberhEWn6fTuroxQnMtXJgNSlIx6qAf5o
cGBuBI84A5avJOeqHSPtPqzzE0YYh92O178W3qRKflidXcdzQIsQX7sKfd5ihOEMbcbWwTgZde4d
mFPQuxVE66wguGgDD9mjOYggYYOBmgCxKVpXbqcOepwf2K/dFpiy+q5k5rIVtqfDZciniHhFvh0L
o9xpUqkzVINgjwU+4tZZqzwFMdd7Vu4YZLPLAKYx/DKyOGpJYVr1w4oiaeOsphETl6idRSAZMPQm
hERrEwWNqIbQqy13Y5XUDMeynk8wRXHPVmujTFVKYed1ZjjBjnJHAzXiYrFUbEo97BZIH+wAQwaD
aJlpGVYU24ACLfapZ9/bdxAW2AtXN6+DZRUbNjgbFHARoQ14Tm6fwoI+6U2kD3lPs65iaQCU/TB5
+BFjsnYCklzQtUfgLjTYSuxhLQI0rvvHwp/QVwBTo+geCjbHojD2a3uW42nhxpmPHpLyOm2r15K8
cfXZAUi1GpAndhZUgmUkKyCkqyGylbnF6Ck2Gz+Z6N4I2riBJBdqCpS0IKqDZbYwP2nXTyWREAgr
afy/fPW1yna70F+w2NoZlxREiufSdR/LQEOGPD+2Yx4La0wIIuYs2J1kcPTrrKz0zcxV43NHq4+u
xYP247bl/Z42SBDe/RU3pAavJ3egJ7dk2qni3qgeZElPsBbYekt+zyonMVW7cZsZBUizNWzyZAdL
jLZNZksO52ERKtuF6okMUR68tq59HEw/7jBfCErMMWCuhGQvDkb/DXZITpi3CFe5TKV2tvU8PY0l
Q+Ys9633SNY5HEmRI+vpwsBkCf5tqFnsCrhZCgPvY353+uVozV7Sr/mdJv5ftjs8+pRs0X+4cwuS
uLa1dVetQ+E3cXNpPcwsMqbpviD9XeNNG8yr5GLcu6axKW18VN03IdrbiTUasaPquCjkuS36e4Hf
WvvDia5QFEb0tuoPVzbR6C5blNdhDl8O0HsSuZBnf37zbTRSmy5bpjZhjp1QqzswBJqhxWsc+NZG
YlpB5o0HBPtWhDkNjlXpbRfBE4hNh9p2dxMZ0rbUKdxaEj3YSe58FZM6rIYXL5W1qU1ogOnlzV05
rg2aDajOpHBj0vkNuhJrGNgqY6I7BZPKDIedBh95RQ8SqKOKxF7FoZoKVK7tI8aif/Gqy+ouj9AD
i4xgO+ogpC6QQO3X0npbvxBZYbFtrZdL2vowoGlVKrXrVv3LqcBS7Me9w8ydGO0HbwYpOOeRXt2U
eX1i5/lx1N2mMGmI7txm5Mio2yEkc7HHYz+psQabtxtS0i3HBdkCbGdjE5dKa+LivBTkog6F9vZT
yVOHrHlIi+AehL9XWKEn0+rupHmaDOyQ4tEp+meKwlp4xVbn5a7w0B7oSLPntEg9+5UOa9h59mEI
AFsuftBaZQWsj8tmCgXrUQqhQLwEyDnfwnftcVxUwtpmu9j5XjcQcIHClQtiH2V2jPl0PDbjCQDb
N+jBJW5u7lwZxGZXx0MAA4RqfOI+sMS9/+CW/R26WgenAcnSk6nWc8JLCDarkcQF8jrfNw6GCcGs
fgkL2ccz8eN5qaKOPPKuCGfMUecOhxMzLbkghVmL8zjQsCfjxnSMfT0MG5OR4+CRrKVjJL1fTeOk
M2GhP5pbVfAk6NDVH7tsWlmc6091cQCkYygufbiAAbRX4JQ5CREMCu3wRfMkFE3XuEL+bQZ+1NH5
MBnuY400fKYGxCvysKRkFyyfbT+FZospudel7Qh77IBEI1LO3j6YKF5YkBYlj6EAFRkWXA099QbB
gFNtoSEkx2cKuzAHFt6Nqy69s+Mqpqe/ueQLFhRBCOX61B+Pk0cOVR631YLfHcB0D75iC8l3nVvC
vbBBxY/f0gEXSEjYj9Ox0EVEASvJu/wOmmFJW45vXr1Gc60PQmDwWKKr6U/3tkILUgJWW6jHRfQp
FQBKwtQ1qKstnQFBnf+qhIgRZSKPWbt6oRvHMiInh5I+o1tWi7TSOOKdceyM7t5aSZaj/VlIiO4w
9SxmJ7GWd1k5mZDDAzDRcVm3UY8Vhq7fG1QlpSu38F8MCw83g/L3jQh2PHiYyIxZyJcx0C2cFEOn
biKhjGeFlqZZP7dMfZZB/5SjNpcOJlKkTA1kzwJYQQiNL9KHiLXA1fVhNnrTdH5qqtOAawoDkp2l
KwhS9RGaBmjFzftVQO6klUcjFxgBBQRZ47HynVfdds8L1Wd2SWYM+7N1IBRM4aYalgHHvluRIsmX
FsLguJinE6tPS4Udg2ZpoHVmLjIa+KsYYPg7AIrm8o8WLUSrxldZ26aIYHXWR0hIq+OoGp7O7TxF
rVHyTdBaQ8p9o03NfpoeA4ehZs2ZtR3kSJ4WTvUD0gRypxkaV3mhCrk1/BkiBIaUTpH0ts2N1Ood
Hts57VJHMzA213zZBi7mXdCYUZ3Iyjyonlgj8YsNLps7qzFphy5B7T5BfBwivkjfQW3lLurqEM1H
WiQuMYwRA4FayMjhNmmPJuLLBsIeRuqAroANTTRGGeFUstZBoaytR56vctcWxbATpKVHKXuOQk1e
xIKdEckc0BhyiJbg8nl42+3oEhQo3SWLpsI2osCeaSJgxJ14DbUyb6l1YiyOuytli6w3p3R86ss+
96NqKqHN1Qi99VejbuLJ7HD5DXI5jbbbM2SjDS64pYHrW9WSxx6oijuzm5ys8CVJQEPvEZx9KI5A
2WFXaBiD8inIsyGv1amSVBkhWOLiQ1HQjkPX79RjY653fA3g4mXX1hK7fj0eGFoXvud3x9rP38CO
hke57Xoohzh00AyrOfl+pT6gE/6zqK0RzZUco03TnLPeUyRsiI+mU9fZ2Ly0OmoHZaLd6z6s1aDi
fhjdnQOE46F0ekj/+fkHMJjoPNX5Vz06mEQB/ZUYPiKnPfCYMwK+QW72R4acY98RCfS6J85oaeYZ
Kk2IdxLhZv1Mgi8tiX+w4LIVoy01bCaRs7eAI+gyd+CJVS8eZgLUzCblGqG3+AjSVU4TRzi0CYNK
TQ9DQ9ufbC29eDSQ0DZNbaJgNyLDqfcehlco3boNpSXeAgjheoz7RjwHXftVYMzwpte6TwrXPZqe
nXgCY4jWzuyBjCF+tYugJVnqFupcBx56zbraWo1EzaJepW1sqGdkPfWiORheVaEfBtwpDupdu5WZ
1blJV83vflvfDWCrmoZ3bvP1oRT8qymKPvI781wQ60i5lfX28FSaznk1g8e+N/BDyn3PyFO9tPcj
jM5Cx0Z+7Qbe3hrrT5ehI9tOTwp9oslDu3h6bSr2xun4UFOoMmKjTNk4EAyEWF+GvOYJbcusnNB/
R0PTQim4xDWd9H7u2j622rnO9Dj16I6M3n1Q0CBbqrl8HhYw6xaeWrzaK6reWT5+BmouwpIsh9nR
P0tlk8gz5w/t5rhRC/9B2iJdZvvUXTZQ26slNLl1qOzlzG0xhXNTQPPcdv5yWZsEEqMO2b+OYrgv
a++h7+lZFfOnTeG653Z8O3j+2SgtM1QM7Vj0Egyn/woULm2wPDFHg6cKK7vnOijvStMFyxI99bCW
1gFTk4wvbItpyh6/zA3R8k/MZSpD3/GhbThCnXnuXkwxZiiJ9spYH0aX72qv2CDa5eEomxSzLRHa
bRdj1HBmeXlvOe25kN5xZSpsp2kfAHEVIm+PhbSyQto79Do/JqN4ctGMLDEQ7V33lDtuEYLSnKyl
2sxGcBxGYzfPS9SqSSOxrj6U9p/HHIOaudNnGGZ3YU3sNgJYLjMmc+sEbA8p2E2ZswSDzENvomvZ
5V/uaEE5K6CZ9tlhyvvTAmkxdNXJkzWhMlMtmln+epBI8Wftbta8fPINdZryYDsVI3qJgJy6g/9Q
ret2sdSdF8gXjgEvSnv+MEvxsyzyDffXOzYqCHxqO8S4xsD14m9ym+6nNo9d7cRoCb+6dNoM6HRY
HAHdzje+9mYMIIu9Q90nwEHv1ZJnuhtj4ftpa5InIEE/V2b/Ggyx54041YZ+45X3Zdtt2hnmzgv4
PW/JUxFUH7zDHYfy9CAFz5TCIMds3ZeSyAfsgdeyrs3QcL0N4Ac/awtT5hEywADwn0fUNb7jPDdW
hylOjxJwqGLMku7pUHhhYHlruHKKcjUPPivXGUJ3ZCkdnaeyd1NL1s9qcZ8mtWyYbZ3QETszWh99
AidSX+4wQx1C5fXvDePLdkA4hMLUURszsKzmsGUK8pltp5OSGjMiKJzuJj/OjRU1CS50H5uxoMMR
ICJY2syNCIsFED3Y9pxGkj+6q+mEzCjefWvYlKyxQncKMtPvIgepau130IBw/zZ6wJ3edQvylxZH
Yp2ng4HOHa8V0sbpTi0qFXSKW4GEEOKjG8xiitDWHho7Yx1Zgu+KUhzo0GfW2jpxMPwPR+exHSkS
RNEv4hy82UJ5p5JKKpkNR6YFJIl3CV8/V7OZTZ+elqogM+K9+yKSF2tu5uNYxhu/cR84GnZ2kL9P
tf7rKLEtl+wNa5jzZBl/Ta2dVo2bfciS31XEtREugm0ryvwtffkTzJnG9oSRmt31nrxG/dYifWJZ
7Xr5uza05dQ342EuzVuVODrzOY175agTTuJpZpqhRjSh9OxHw0jWTRus9cFEA0pf58n8rTXnILpm
V+Q1Jajz6iYeRVDZv0nb3+iqiSNfyDZM7Xzbl/JNG6xD6xjfw+Kc5kJehry45qLYFNTs8VDe0959
quXwrXfOE2fpLc3lNdG7u97z5dDdZvQ/LLzr3ed4ELdMgLA49ruY0UqSxZcny2lfmqA9lJp3avJk
V9nDzU2Xr9J1foQx72FggpB9TMjQmXzovPa9LNxjKhx4rV7D5XOPBJvXcW1/WxL3Na7OuoQpS3M2
dsfJR1kG16D2n3tffcg8PonY2Mb19GXWZrUq52LrVEg0psONOYiR/shq2bYz9b8i0G94o03Y6JlL
jV+/x6X25jTysZXOR1I6t6VzMFYsHI5Ye/aL6hK7xaly83wzpfGDHSgZFe5w6pp+Y+DpLrwgresj
zLFmTS//Xplk2plS2wdxvRGYAGGfOhNqtGeETonzpFsbhrK8U+BH/mB+1vPwYOhTHHEOJsx0Y85H
l8m1rzNLfgz2ws9ujCRl7q7WXuxFv7kBpZwLFjkJedDxX3uHEl9r3pOm3WXYGxRR1zguTkJWNY49
dluxpBTYFQp958xiZQ9yH/v1NhHGQS3jlm1cm6TxH0VebGNruZqyO9SLc1gMdy2K5iM2rCPchxl6
nvs5zgPqa4fcLoLqjsJ/tTQfiR8EJbLbqgsR5W69GJEpsiScxoq606zFKjc8wInesrFH2hNLNz5y
iayQF5ghie2/TEHnR3LRaZ7mndF1iAJ6k4YojRtdd/e5l50qL1i55jysiramSnRXLt2rg4aWsAyl
TrxDzn+iwhJV2DHCMZMlC744C7lDYESkTN7yeDoV/fhcigkvHHp1dJKDqOtTl9r2qhBc/QXe7txt
prm7mUKlKyUxsYOJUoslF6wS5gjTxvVs1Ecj024LWy/oLS6qjC9NM3xyTbIRI/3w8/rveogjvZIW
FzUuTCHN7wrvtGzSUz3Km665n03Wfpt1vZ2q7CJmelIjfqJiPjsdo7/NyXp2+mCv+7UVoh+c5zE5
WP6yFo54YMBuOce3oNeu7BA/ypjHcBD2aXaYNkIjZq1LkDf8qE6GqVH+kjG8DrJKUJL05yFvV+DW
l2bR7kUi2Rlvep8yx2agY/0ZanWwACk4vxDVRT2h7OsnL2UFjPSSTTtjZXv+v9ITp94sXouRA7df
9O/JxuYRsf+mMmAf191kub+tXH2j3OXc8TX5LgSNLIpbYXaP0+Tt67m5VDipiMX12YqHbDuXDEzp
hg1+yNltvAvrbFd1pT3EVueFWsDN2vZHlrVcrCzemFn91pTpte7tB+q2sM4G1oSY7MubgnVf8KKW
eroLpLoqw2PYWHywBYWEXcaYTcQ6yuSjcEuSOVX9lvb6oTPjJ1WZaJPyVfs7NZyxKaOiLRIuU5qb
GRImt9wH2zOYRqIflS5eZtPezaX6cpdgBzT1JYP6xrH2PPbTl+/XDmZcs7VogKjveBLbpjsP+vDZ
pkO7VrK5dWX63BvlSdfYlDrHZRLOdfPL+BiybqTCeJC5qZvK2ejC3jeTIcJMqnuVkuMXfv/GZJgu
NGklj2Xg8E3n5VsjpsdYcrv1cjq6nKirMU+OVonvVqqgimSNbpNk/jVlSlOjgkc1BCIcHPe8qI6J
Sr61Eq6W7MosePHwLlfOn947D+65qLMx1DRx7LJGrfsA1sTUu1+cIjTpqv/yNLW1hu44eFREvdqz
i2Zai8ne5YsdrOLJ/NHn8i2OJy4Jn0BN1zEoPZUPgdNcRzSxrT82uy7JfgJNvLl60m7EsFw13/nW
dVyexL030h5RieyXsrM3tfobyl8LLRxLf0V1YYXxwmnXzin9Xf9o+tk/wyv+xSo42fNIAzBgqLWz
Beoze5cqgZHo/6T5qfsUFe+rLw2isMXyrZXyXXPGjpNbTrtWuV3Y8PbzzF31fvFD/PRpZYu/NW5F
z0nEc2fUaRN1TjJtfDLhoWFPa3/QuUP796mfT/YQi2h2RkxfEJ7BLTTUGC3fjrrVHWHtn5W9nJ2l
qdagHGIriv5lhhOKbMstOBWXPpS+GsM4Sf4FZboN+twLpcmPq7FJKCJn2IV5PVL4U5KExmQ+mmhm
G1zONuR4OA/p8i7bMt67+Nqx0MrVVIvjYLtoU1VLorSh3Jgxp3mRm1eVGrgWmXs0a+1ClcrIxqW3
ooVVPaEGQRHM3mMDuBHSyw7bDgDASIwt7KOMKsfV16pvrVXTpTz8vXuePePVLKydLYK1acevjczL
lfDaB99ob0PeM8lDp7AJStcMNTumgqybHxOkMIp7KVdzrr2rMX+uPTHgVjb31KFJssvmvZwZ+Jgu
5yFIf6SRHGIv2PoSaw1J8GOeu9ehdpcQCXw3jMXd5mKD+fBXUzNRMybp69g29zzH5ei11Ty5z5JZ
evE8HMk3sLjDij/Jhb42TfDOEM2HPIBxUD34hdepVVks62Wsxossyg/a9PcamHMt2GsJH1IZh3Jh
wLWpX8yx3uRdIzZC5TPwQ/dDXGXl6OlqaPWrlIKJsYZ4S1F9eC9Hg5qDDRPKqq+84DVvlwHCyO6e
kEjEPwigQ6aXz7Pr77pFoV0n9Vk22NSJ7WwbpjSdjKbwQ1CdM6Psj7E7VivyFPu2Cp6NJN/Pi/7b
UgmFqmTLyygMGdV5fXWamQNhxgvtKrGZBnmfM9iqgTkhif/37DDmRXbLM3+TorqT/wxXtXB/FFj5
zGlhFd7CjKtln8Y2F3qrbqnLFFyj++iVbYVaWW7s3CqAxWLStSVDhko9f6Rves2N9rUNxs/ZhDpD
BavDUiy7Podd0LPmLmT/aS3JkzZO71pq3j2pX+hq1q7lvLYFCxZwyr/G2LvxiGH59e06zvIfkjJ8
Nw7ETfLcxfpHXVRWCFp5UgNIHMO/+mgU5t2Y3KtI/ZULWRpKcMFHEBDKRu7/sR6pJXT9TZ91L8zs
5S336TfQobbdqDC86BAinRmcA1BQueSnIPD3LgP8o7R2L5A+UCIB9b+qK87AjPI/v9PB7oah4Esr
g5Vvs4M7geWd8wFZus7QZhWdUt2nUYm5gdgVhxCuTEnqnXWR078bQbKiQbAj02Q5iDFcTZc3cY7d
dTq1N6dPuVD5Yam7D40xP0q8eGOw14M/bdzMoxDQ/4Akp9JW2jBlUdzQAHvJqvGca8qtsmXjYBt1
TXJAk/U4VXHkHUb4dTEjEIR3UM3IZ9cKFRqa85ZT/1ZtsYSTmp2oxnW1c4d5jaZ3rT3vEGjxvi1Q
9f9u71Tv/5WuW0E0ebjMDgyFOJY2UpgdTzem6q9TfouwXnq1iSfGqmTxiCAB4xM3zP9iiOIhD+Yc
7af5ZqwvDkQwAzXydgyJx1CNxnvx2+6e2HArsRu/qXTCwOoZjZ6U1dos8XHj1DuTn33oJWOnfezj
MGlNqkJ7flBdc7dmnuusTI/SXDAsYh7ZqVdRNRfMl7CehRF8T8V0Z6DHeZlc1P7YqMJadI+aml8y
y11rbT/sp8AdKbecnDfROBZeB8k1DJ+u1M/1pLgpjBraA0GKMhMZzdFwj9NasEKy7e8u1RjEXfmx
xCqPYq9VB4fX/MAiCHhYD7nMXvjbSaavunjwAEFxS/QEzW3MKIyY8btzsY3NZDoOabBi4SFNSmmD
a2bLh+GmZ3adPsxecUdyw7gvX6sp/VB5Cl1LB7oeJuvJ6yHIa5COYnGwE2wJYGXzKTeZ9qJ79mcf
GCfVmpcm7Y+a2w1r3zP5A5khcjvPgePv5177Thd0GDfb5kqux264+SUaktFdpr59SnlWOB22prGs
Dcz8VM6bBVooqb1zPtfPi96wQaV3PqxuuFiteea7k38bRNOw0MadNH0fKKf8FSLGOivVH3hkY4EO
9hcrCM5VE3O52h9/I/l4NlwGLA+6sU5zf6cHf599HHzWFi29HyN99YP4QcTVo6lvrnnS7ROrOVme
uvlOeZinctMHbD7U5HFoED59uct0Z9jImuVp4BOPzF+ByXGWK9OVdjlFnaYFXtS5xq+FTYdbrn0r
S6T7KuWXHRAVMlf46wSUeeq8h7qWXchI/68UqwRWSTzbtfscuNXVEDFQOh6wbu/4aUp+6vElMbM5
VIMW1mP+GaTdi8hpF9ruCC7ATDEU/7Ir9tTiW7yrg6C85Fy+kBhydl0VxGGWLRdzSU+aXN5z2+y5
Zse94VXn1jY3M74atOyGybIRITZs9WLblFxFTuEcjdTCHrJf48keQi9OYdfkqe7Vh4MizWVl6ShF
2rBtKwtY/u+Gd6ne150zFqxomoBjbfFWmvNdOBZ5iHpMVt5UPBMs/FaFsU8Z+R+VufEk++CuMi4B
ZH070lW79TtjTRKRlG1BbMFcRBalVF6jCe/mJ+NW8yFDNVnH69TDK/HngnKBU9OtU+Cosv6ycdJV
0d5yg8bRpRwuKvldchfVgN9W4M6RTAIVGUu57LrSenS17tfOqPnseinWkxinXaUG+9INPc56ftSx
5HFcT6UDMiKmwUd3SgCm4VpCS9OX45Cnl2LgeR7n5Rnph6N8gUpth/Zsi/kjG0hjICRt42B6iNvC
jVyrAGak+NBs+6JYOBCaLazV2NwHK9lbnvwgZvDtODU7q7vnQkvXKRwcxfLB0seT6sQlL9OfBesu
SpPm3AUJ1Y7SsX9soONJ4rBQJTrJUiPWzHtluN9DkKF9AuZk5HQYze3GHKA2z/Xo4CvX6Vut2HcA
gGpRwMuTbJu1JJIJl09XxVjz/ip9MFnNK3uYidiHHrG/ROx8dQqcu2B7ylZnYU9leorGJ/tNikmj
JZSvRcE68XFg2GZQ4JGVuvaoa9770nuPNYaEWWRZRLr0koygx4KO/G3i6A4RWJ5tc2LpRIrRDH51
KmkKzbgNMzfDR68d0EvnS2rJs+uX9/zvds4czJF+TKkDK8Qby/7Adj1XgGNhEKhve1B61BT5i5dT
hBvMGg5rN5kjO2HQo7+U71aFqVg7dh6Ovf2Uye42y/nBMb0kMpkGFLgTdvqIaIi3R0rHOaV06zAy
/TawOxEZTvY2GWUR5QbTuxCcE6AQ+1TJ/HPGTI9E0mxdlZxEWu+ELAFcZ3FQE2WPXq9NlTwx6exB
LM3AD6msg6GjkXWdfLU7/44i1UUt75vJI1ax23bVqvKYdawhQTH5rNruEs+gqNY0XWsLOltq2XG2
lltfdW8yKRBZrD1U1HOOjT8t7bGYs73ulF+BAaE127jvqTr5AWWvGUOf+r9O7J8ZHHnSlWFEJRuD
Q4f3Ie8HVoqaaeTWcCfAr1R6fnNYEnuGaesf3EBdWql9Z512g5xJMe8FnKBfb7Sh3lmj/jNRmWGF
M2kP+80OyybXINeml1qlGjqdeBGJUWwoo//JxcJpAel1uurRHyzggPY9xV1B7qXA8dxqz1r3XTv7
HC3WyC3aujSpmrsyJbUL0wHW0O5XflraOeXuUrlgn5YVyQnYxcIeroWrPY0u4FfcREa1fP/tyQkx
XymaHPCKGd6bR2F0V93YnEetvyAUP7AgZuMmwWNq+SdfzV+6VoFcZc63HfO+Merf37FId9uMFtqu
3PnCcdedPTahXxP8dQS+vrMbR64TR5fvY1DQpecnM/VecmNgri/msOclL6W1PMw+mzT77Ahh5q2k
zIOwnbKnbpq+rFTd2AM2RioRv/9LxnkebJeuegq6BSNx2TpZYoTCztaJaZ6twXz0pQjCxswf/ZZH
znKPRTX9jk45YUWiK+ot94UbdF9LzMD0DtlV2b3Y1GO89oo8Ce1l2E426Hefaz+mUX0vzvxo4gPY
tfbi5mjlFk9RVVrnFGcgcv1pK+xx7ZTddy8DUPnkTbTiMo8mRNGSnWXgNZFIQSUUj2uZskZs+ZNQ
HevJ5osOPZu3PJ3eDXS8lT/rZ9Wk135p95bef2VLwFgQL/5uaA7DANsqodziTR6/uBSj3Ms3DPY+
D+1489v8W3Hykhhpf2uLL1jrkq+lHB7rAqRceBZpNXZbNAy4lRrdNo1pGOdU8kbgdUAp7mNa6O5K
W+K7WRYXJ68/yjjWNkbH0kU/SA9jVcL1CpasIxebCJFYD3xgIvA+Ard9EoO+Kwdzk5PMKJT7zHu9
nQbhRFzOT2aTDmFbkeYTY8mBOZhPfZA+eJl2CCan3yDcidAciDVq/pSGRjxuO25UrujqmbDCEd11
5yv+OO21mmYGrtxSBXwdr2HapGvK7dOMahYx7eE8FCDGTqpCfM+dMY0rLaPWtsbHOeBQQ8tF85s4
rZVvXXF3791fiC9u6DK7hZK1R0HDr3n0Wv2O8KYhro7bes7PhlqYktl2c2j33aXEFY+ZGhM2s69w
pOM2av321zH6sz+02bbzgbmdTv/2gqyC1ii6qBnMV8C8hwybfW0EzrcbpwseennVNRbSYPEiJXc5
v7/nkMMQGg5RkyMDoZwI4mSeAqOkfbmZXXn3emtvSe1CgcWgeqyzsButN1k5330Vs925T0Ovq160
hccuHdJnNINr4hZ3jZ2WUxxQ0Yg9yxC2Zr6Qbyn5PBpNYkBh5HYNRmE5ORgNfrsZlr/RcAYz/4t5
L3XzNGXkASctudnxWEexcjw6DeeiaXqwmhu1XyytikZHkO8peMeqRmHe91MNWqU9eS40TVeepgLd
ljTgk196dJ0dfe5A/qKb29c60J5c290Pk/dJzuRB+ckh4FgKjQG/YvCYUd4chXIeArN5SJNBbsCL
5pC1WB/pbK+aejpWprgWSfPiW/E7kxD2U86ZGDcDc0G7S2bnT4ZbPxpJ+y+PyWwY0jonbftg6Sag
bvk4mtm67DQtkiOCjxDXssbPWxTbi5K0/y2U3pKgC/CMxQ66dNunaIQNVwcBpQujQKAns2XjsgE7
HUSk4uIgp/pHg3UyrfixMwEJnQy/INWjitqQfMJ76mQ79ixSkASQci7iRaOeJsVnGC8lqjx5IeUz
kchOd3KMf4BLf93O8FZ612OTm1b/WSbZOdami2UVNwJUD27DgnvPSEglUetWCw9hPVTPDkTaUTQZ
gwz7hY4/cIDKjH9CY6+IoS/NKcM/Mv1+Z82TFxl0LWNtPpVGcs3t/qcMuC/YtdatpWMfHdOtt04b
vAYDcrvf0NY7e17la9nnRVgmvk5nip8pUE2K1qBebP54iPmg6uHJYZNlyMibQ5tlKqIofBUKhZg1
0nakJlJoHiuYo1kKc9Uh7VCCrHPHvnoxOX08PT/FXvvf+Cp5M6ol2fXEQ5ns8TEYPPH+6ETUMcXa
qviOUli5eawvDAc61jg2YTAWbIMiCRmWwUJzDwaPDrlzXDAsq39KZt7mzM/PDdRU2BrNlyEWY83B
vhYpWkFvrepOX1nT8pPq/jZzOZ01jgu9tZrIX/7WcBrGm8gQNA3JV+cpco9FZ4I3FOY9aMBNapm+
et0w7GzbABWCFGhUd/Jb76fMxF7LrQXjPb6PRMMiK+/GyF64za0O38MpEduFaiMQuQ/GtL/4COlo
jPPeSpYzNf2FMmblxOlzKtnY4WR3zy70sC2sdwrUA5/rqTacI4guXmTpVmtdSWw4zXw3Go8uJG2a
Tc6u5L870LrJiVdGjXgYGBkEaDNV4/KJrRv3+zH5q+vF3rNHOFDwdzs+km3eU9fdC8CcUVFBJoHx
4MNez8O39JbXucxu2eLUm8CxeYpYSeH9eVoeoGIODTM5/hJlVb7V8/HojiOffH5NNEqeWK+gHj04
cacbrrOv7223eqrq4YJVzzc+B+iiLe56cRrJgDvmX23MH1bNtY/7l6CZAZq8+qD580G4FBmzSi5S
YODX4K474QbNCUki5pbugWumLitlWJkTJlrlyOJgNst1iatHCTWoBby7C7Hrrayz9rELmj8QWMrP
aZTP6TKX+znHY4ulIHUztT/WrN7jVtejkjd5p1Vmt5JTunXoBeZ4eerjZ23p1mmKSo7c1Gl7TbWn
rsDth5842aQw9HTa67V31HUBDvMomYpk9vFqav+CO0u2N1mXRfIm4k296ELfdDMzgnVmNs7p1XcI
DGj+tUcEgVJq1eidCSm81pUPlezE4HEIthA+n60yotkvoqW16HH6yFf/DIiBiNTspk2GfeO2q3xM
f6xS+5cKtZ6WVEceQTsscxJXbTEDxY73QNmbRAwYVorN4e2yT2brY+6fVcD6Vk/7yvKHhLpoxQSX
kpUdwFgUM31+r1HagM6e4ri5Fr1iu+G8Hexr1lenrhbXNMv/6TCEAYNmy1QwsEwW+yCgnq7FkxGb
q8a0CKMTX1PBmhkUW0aiRVr3ZGsAEOQ0Rjc+s4l+Zzv+GIqcHBsxAI/eYgRpzX3W0s+IUwPnMwPA
SNY3G9tPN3oV3EaLjiFJ1iDQJ80Va4zKtQ9Q6SpHhcmIidpYAIrTV1z1p9J2NgNxITs3mqgfp/3o
pZtMR35Qi3fA5sJ/TXcEiHepDjygfLqxWm7cirzYnERekGwASEj1ZU8IsXtCRRcL3Xs1ttlqxCyb
qR8ZzrnJKAErH0UpRa+Xkr1JMWRzuu0Cf1fA/9qQi6NbXZKU+xRh1jS1q2HwiWb5GktnN4/Dp21P
Y9i51hq/neUwC/aNNhShXZSPUzZEI9rbFIjXSXobM0G6rItNY5bHOFcveaLtvaU4aca0GSp3pQiR
u7BZpG8AxqtMY1FDxuYj++9mjpjUEYnMCYFcCKu+tE67G2YWAyTTyijfTEf9zJq2K8Y/5I0fQFi/
o5Hu2PuwMtHzR8uKDNLqyi42+uztYmVtAmLtHonUqa2QiburIOzVpOKMXIDdmr0qJ18N9Xzos3Jb
Bm91VyPljI/gkwfG36Y7hlXAAplaHRVjcfMKfeu28oj/jWIDNf64eNz+rcI8DtpSOyy2/rWkpBPa
XnNpi/nHAXuSvOFSd/jVPE7oG5V8mHM6l38dNlBVO+bXYfROnvk2980Z/PE7sIe3JreexvmcKeuh
nuFh/N+lvHly/Ep6DoW/GHR7HUuwGqR8zaa56ua1W3/hIEX5CLwdo+rXPlEV9kdS1BSa9lfxje6a
0/yWlAHRDhOV2jC2/tK8C26nkvhRQPMqJ9KxZQdW1nEXJYAGdHgJGyFLtUpJCgRxsZV9vFULAUmf
j6OdKZ+TlTGgKJr/2gWTEZZ70ftV24LrxYByg/Vb57iWyMM9IYRGynNjik/M8Vfpx+9GTyEcKIvp
/XX7Go8kH5M4rlFwxr3vJ4iwOLB0kEzThAxSt7py32Zj+SoGtS89r9wZOdTVkF2mGUHUvFeNvkpQ
Ya00iZy/3GWNrJDrK5mmm8ppVtzva+EZVzd7NauCKDoBSVIWad6Eeffl19XNaF+N7KW0v2TNa2a0
nMXEH3q5tYpyq4MWiZH85FmP0ciZWxP/OBo70jNkqUweirR9wtddG00SkfwOdbsfwqAYrhgiNOCF
vY+9/iyNi1YBQf7/EZExG0n7jcFjPsu1msnMOTH2aMeqoikKNBbH+t06S5F2Om9tDFQ3TnP0g2Vb
JGwBcvl8suFsFe06d7NTU80cWkVkpNMOUo58BhA1/zTbzbDHXdhOBfsz8FSLMP5LKKBh2rMXgUsC
K8yff1qfRdavxWGWmb7T0ppJVu5D4Vhb0Y6nksPbBgim4noqEf/9rPhtDQJR8bjuCgZ0GD5RevU4
VPo1sLgTmIag6e+ZPf8zK2NdSfsmnSAs9DlSxr9ekz8Qe7A/Dewjo1n010C6EQbQWvKiesz0LPkf
lIQSB/bahY0TACv2aBUeUUekusEtw6lkiaBhbrX8D1ZcImzuSOlq3zv9zmRMgU641NO/strY/vXU
QMKh0sZL3poviTAPIySnW8PNWq+5V62aSYOOSzfCm7cJ4cXAeymC5uY13T89Tp+YKHBmdQC6zvyc
68SNsnE1+N4qa8GYrNe4eu97b6NMqNIEToKJE2SDptAv/A1p/Z3fp5jizS3gX4eq6I8J4WFC2Ux4
wZNcVPVc1C1fmg/+kW28Tts1sbNm98VmJO3bJ/OW9DwPlDoOggmdU7mKS3xhQhYdarnjd6GSGBQz
YwIY45QQDAkUu98p75P+Aq28mSw3gq8KDfiOymOPX9tHzCjcxpoVLpweRcr0SNnumdpxEJA+eVmg
jN4hDze6QaR0upbDnWBPCYlQzcvONvqVT/teMuRDo2+fl0gWFIeBR+2W05B0ArWy0e6ie8tIc9ng
uXbmXeYqXfWiPTbO36/At2+ka6+1dpVmnjVH7hynXRdELqo4oY4oDkaWb5WC85x4lplI3iPJDLPY
JCVLeYlNS6LqygE3T8098wJ3gaZWcxVvHHuKaoXN4CJGs+1ow4qBY5Y0Jww10logKbp7K0jOio4o
kKVFTaNAT35Sw9v5Qb8lr4Wc9jtpxcpp3Edr7Fdu5hxKTsrErS+tNZHYzpEnZswKGIgGIVTyNUEX
nsZBAxcy1wvJZGYXqOd+YYEBLcROyjnqA/NT79I3Bm+EQzGw63b6qjxu0LlYBzoj+kUHF4smJ62H
mMM5MFkCR/g0rz/9+qazI7jskqNRm5tWJ0tGzK9L282k3RJeZZtSaWSiTI7cxpZKKhA3FK1+ziSL
TWGMGWYSysqlUbbXtkljPxf3fsovTuMfDEqdyW0/2SKNlMcAhplIek1BNhrMIOLGcOdrMpkhye+1
bo13j3RfSZAvMOiqLI/AzKeloYPM5j/beDKYitAYBOeU9dpoz/MiNnYNJOVIqC24HyA5x1oVC+Bo
8Fsyx0FN+CDuG2cAz8/y1uXGru6XfUDK3fUoWTV32yfGyS4ImMpfYjBUxCsoa66XZl1Nzi012lPW
fZrustNRa9jI/lccbSzmD+j8M7VRrmd/WlWCCy1Qq8nR+Yy9teczOELYq7zJDqNxtIb6JlpQFqdb
uQkyUZB+mbOKahNOzzJ3FTKABWqofEn8eAG4rX05MqGBjtLX9mk3bGfR/9hV/g/nfLNwNw5IgjPD
J5iYHKbkr4u2vGlggdRJkRubT3yA+2SyTo2R2GGvdRsjDTb/kXZmu5EjS5p+lUbfE0PnzsHMXMQe
oV3KlFK6IUJZmdz3nU8/H1XozhAVE5w6ByigLhKQhTvdzd3N/sUQ9dv4arY1GOIjf6x6l0X5XVFs
qDvYVVTVXSA3dxrJRxgSPexuWaneDQodL6Ei7Yb2u0Z5znYRVQJFQbEnv5bUYtuYRbNLLbuHxJyW
O5CHJiQ32b6uCurqrtvQ9kGh9AWkanPV6vZVkvgKYLDwR2Pb+nX0AdmPQzYiDEHYlmlYwp91w3Vh
asauaiNtV0QxqdQvmjdVNDHqVXm6a6OEcznSEamyZH/VArjd9oVFO5WuJIUmWjh+ck8Fr9+pMS0h
3oR/9egwQUmz5F08yME1nWHdXgYlx7DWFeUSDEszLNw6rblo6so2h/p+wwMcE0NR4OGZBjlcyEoZ
9j71Zo6azN1KRqEuExvgVoZxOaXwFlJL2dqUeW0YviKGrYlkkXfvmjXc+Q4rbldWQ0CTQbQqWj1b
x60MyEdrucm1xWAAuqXvSS3PvW0GNYG5GpY73yi9+xK2503OdSbeD7qqRlDPDQ0EAhA8XqWJ9tQX
Ku/qIPUh94awmB59K4+kp07DBWxlNmEeLC2rs+8TDURKWcAZTVAuWXogP5491/MX6ogYDGKtpKYA
gLTsOziBhV6p21yTwyeB0g3oozp8cCRasnVJ36dpCgSREu2uz4BRmL4CYdmiV4UwD9ovgYeylCsQ
ykMweasHBuV6cGOUREIPCjk3AkWE+wxc5Zi6ow10nvjOzINsUyRNsZTGkrJVPGPzHQCBIu8CYuIY
Rnb0LRuM/Fbt4+aqUHib5kVtHvI0AQUi007L5JRbvMz1RcaqGJRvjOajpkrbpNEHJIAA8+WZyz+4
/kiKNvPHNMiGnxxxPQRbI1hhFAsqhCvqAX1wSm5RbRS4USN5BXumrkJuEBwi9CQGP/4FvGpYVlqW
rqMc7JPugCJTDBKX1IUmV+dCuk8bFZ0IVBL3qdVGKcAQ7i2pIoEFHRrnuxNLQI8UfXAeHNHkt4PG
q6eJ6/DWg3wF0h6BYXeROVEI0bj1YYWBakl/ViatFrtHIcSVb2p1CHZQvwWNJEimhW7q6AHXgKeB
l2XXLU1c0Im5BQQ2VpeyBnF8qKBaS6qjbCGVQAtuh25rh1kYbO1Cho2admifUTfDtrqsEmo3plGs
/Toh89pJJ757WR4Fq7G9W+7kVOnkjVOoXgUaJi2gL2JSs1Nay17bCTiSpcdh9eihIolWa2RAJzG6
wXvUi7I9DomVg9KGlglSw92EkgfTt+s7HhRN9z2uNQ1CYay27z5VwSsx9O+J5kgvShbm9gqiQ3oA
GdM8W2CUvkWtrzAq5OTeLd9qH0Q+KhzJaoQQhlz5zjrqW/laLmLE3QqjDG/V2kckIkktyAmDVl4r
pQdSrEBCac852x/rVI3aJQ21ob0tK6elbBUEbrXQcrX1rjy39Iar2JL4ib0uddwYij7XISOF1N6p
fA3QQpO6kx4dPaQHgapiAcOxRVOCFofm3CUlemDXdebnAyVi3bz3hVarGy6hrGtECHV9BQ7AMfBb
LKp804dRla+CgiZ+V0XBr6F23RtfdsBmGkrbHAPTbw5B5lLWEkFWAJpo5F3utfF953nGonMjqqQq
V9408l5BhGX12KbQD8jSFbckWfEkl5K8cQ0eOKuwR6d4UaeU61EOVIL4uusoEK9lpc/KbZdUHo32
DlDXWrQ++jeQF/KfTZwPxo4Cq84jL7JCbWk1FpmgTJVRSi+Q5KsmQKkI066Wco9Ejc637JVutu2d
qTjVX0Pn2j8iHmrot8A1JzPnbnoHWq3idjbIh0GPeyCdsVk9gv9FzzHrEnATYWjqz0El8YyjQUzZ
2e867a11Gp1Mp2nVPRzf/mgYMnBgVQoLSCCG9iLkqiYlWE2xE4PRX3ttG1R8ySD91jqt9d0WcXYV
IXu/LalR7ZxUTx+7IO9VxG0MBNvEkEV/1bqOyFcrqoOj4dG3kIe4/6Eo2dJuM24OpmLSc7HLBqRa
K32TwQNRBS/Sp6bt7W+l3VhrrffdWyN3IcH0jth1jv+7p2+Trv3G7ACXw3GESggkyzNxzA7pPB6c
PuAAAkAFkiSWNzGCmXvP9XEyMTT1NgDbSpcCo8tvhW2mz2pth79c0YTrym+yG/Rs6l8k4+QHOHTj
UU0BMzdpCKwzs4unNmib284XIFI8WHq55vX7kMYZ71UZVbK4BdWkIUr4s9FV5xu1dv937DnZtyoX
6NQMyngYp6BjDS48CIVTjr6qwMFpq8Yy230stXm0HPreg0tvarh66imFErdRagqKJjWYPob1aUl9
dyVb3vDY0JNEwof23h7Fz2QNNLSiLEHvTSsdHz5JoP+qQpFd13ni0+3QRTRKcZnldUH+RBBFHVaJ
RAfH1zX/xVFzJ+MuqnZgr8pqDahSWoRBTq1WaWUwrEbgxAujNX67jd8eTFuqf6UtgPohFijdDb5U
Jqu6i+kSpF640stWzhad7UYvonf1t4pXw8aPDZ4YHicDl3653yZqxjI2ovIucunv5KouEQLR6V2s
KMMNlzh2tua5fwU5ZT3JKtNtkherlhNobUskrTqO6Oh7rTCBlCggV+siLH7ZUh/udHSNlz1e7VyN
hKt6S1v4TKoECIfSuEOBzOC10GVOCTcPCKPh9Mo1pHVl1/Rdv7FiPxiLc1hg8JCzBGgB0e3SoEyf
0HmLX9U4c4MVDDy0FmqU0qrWMp6zkgu2YgEWh3jkBI8yIKVkKYEk/GbX3PZFjBxLV/tkqUgEtIJK
RJloIrULOkA+/dOk2uboXBxSiSf4bnAb9yWSW3GoAQ9ShVa5dIUkI/kadIny6Im4e2hqWuxd11T5
wsPDlcKSFdwrGre/2uQlopbwmpI2h/ouNQjFCUROlk6tdzdeYDa3bmgAnapVyd95ZGY6DIH01ArL
eAG0PXauJMVchINtXcUiAxaUFNHGzJ38xssgYsYiUK4DEavPGdfJfS057l4Jc33UU5DzV4Uwa5Mi
P8c5eUWxBWVy3flFzYHaDbKI/Wvkyfmhc5UqoPkdK9cNAquYDgQ1WnvYdyCDg2aHLmXMaNZUcJO7
+ncfoAYX9L3+o3WU+JsEjuI9YASLNrajH5WsZtx0885dKU6JPXtQI5wqWnbXUm2E+9sfzPK31Q7i
yXeoVOWCPIF4TS5QIsnidgFUJ3vMVcPaS06d7zNdGjYiFfT/0L4BmBsk33VRdkCZ7eS6ovl1bXvg
SwxhNv26kUNOPBPm/7VidxZvCE1c5bze2ZSK7cY7rYciaFlpv9ejuvs51Kr3Qm9Xl8l19c9ehPQy
0DPca2gYbp26eKt8T6VMJ4xrTcBaJEHqRzRb0p3f8yh0B6nYBi34Kdq56pXm2T7vP22EmGhShSGx
39wZkYZuX8EHqqwsuIYfDSbGocP404alvWui6rukyAzczJtfkUbFIDUsyoi26qJ6GZlPSenQGTAc
fuNYd0o1HliqW/+O4tDYCjp5D6rlAP6QWjpdniuS3WCG1gFwkhTSzcjbLbJs+Z4L5rDQOjfc1ejJ
3RitKQPNGdTlSCvg3iMrxpPnNdKijgqKL0UzvEiO7eebJtDp/TuB8+A6RghAowOP1vbgVYrYorNZ
KgbkWLRh2IoKr3FVH1SwqHa6DeQu3JZqkqOdU2n0g7Q+pFJnBtZv4HGoDGtV5lPMyIYXWzbylzQB
2QP9qMO80gKSshR0+jmJzZIsoro8JoN0iGE01ANtxGZI1QPdOX+nNICHAS8bcOHNNC3w9zXl+Db2
HdtcCA7qZJ2qifUUF2oDEdau1XWoFrgq9JoYJYNSbvVhTmu0qMxl0Q/Wm+GUxg+jbsayU1egeKUj
MY4/lWr+ynW1p4DOhlcQguRd1ZT7UnKtnZn5PB68Zsj8Z5HX1lanW5EuvbRSn0sZNKZdBNG+VVt1
A5Exfe+1xtyp6DBsI661mquv7aIVi8SoH9HCEPsckYcbzVXwmA0CJAHKOuTxrUdPemE6Sxg370Pd
V6h82vrO83tnJbmtePUBS21rl0JoYdLasWRQBzxg4SBoppI9wNv8AYia6lA2IP5kOsMCFVIEUXJK
nx1lo7VJl/wmDEoMk3115LiWNGlTNXuS9KL+K2oMbmhFxntWN+rhCYTeb2Ej9kmNyAFsICmcVSrt
B7/t5ccCaNVrDzz0d5ab+kMrQVHKHA8pYZ3OEUKDXlBdI21j0MYS3pZ2RfqidFF4V7dSIO35efJT
qVnWrqf7f4/0iQDEhJiZFHMBaytb2hgmXShdiPx7KUd/Na2W3Qd6bN/baPvuRN2VSwvth7XeV1QG
JeAIiB+IwwA760qiXbrMOGLWTjhY25bfHixDtYnBEbgcaCRNZBD0NF/ZVoKSWCSJGrY5/WKz5/7h
i6TetQqlhMIpqXsEMV0uJev9B812s+fYBHppeqHzOLInV8hM9D+4bKFTJbTEQ4y0hQ+EhGt4H+SB
fKdYqAGBUIOebYcxfjCxGbGMyzDhKauZ0VJCuvsAxappgFrSaUqgsy4aelp/2QXgaJWq0SFUoGL1
wg7voJt3x7Ax+lsbKS0oBMJGn3JQ6Q+mzU/dcgU10Ea5Em5toGak8NTIUZyuYt3Z+OQqOhqhtgVS
kC0ypUKxOx3ypU6y2ZSuFP8ESCZv5aygq05e2uhp4QLN7OqfupO2V3KdxbdGkak7LM0Rd0Sq8qGO
5Obd0xJ51Zd5f+h5YS5E2iLC4jK6dVeaYkHBKUo3vVdee2mSP1p2h757RYNCRwLJll97v1HegiQW
4Kp8gCSBdhu4mXzwtIL2gQiVnVUP+T6JlGRTW4rMHdeGgyuLmkebkrTo2Eax3/c3tqKZzYPkWNU3
F+F2Oj4hAv2toOspNUw5kLCkJPlKYpV3hberrRypkqJBRxMRh0WQt90vGTGRO/As6cYaMvUwyHYJ
omoobz0pNW86+HOrTkINCSF1WoKJQM5mvAP01pKHWw/Ltna7b0EmoUxj6fbrMCjwrIdSRvavEbph
rZ1SjVZx7SndbQhm3UMwJXOeCxFxl61C5y52kRNcwEPLH6REwFOudXiWoQ1RLqgzJEUTfxXVhXkT
664BJ7v55Zdw3TITbEw23iFVTvuVWRj3vLXVLYymdF/WINrNlrRWx77h0sQAl4NQAyo+OYXA0OSC
2A/00SHKZTdJN2jvbpfIxtLxreEN0WZ6Skb8UTGT8jclD6i5e7XVUQW1i30mt9FdTr8S9CNFQwNG
5JVdmDyK6GElaz+2i53hxcYWL8LioeVbruWw756A8zQHz3DylRHl4TbO2/hbToETOGhdLFECeEbl
FiJv0fjJMQAV4qyqVvbvVXIhOAObam5WOerBMg20BR2v2eswPilMqsG+kwx9nbU+Kc/366c2tPXn
zMpkMHZDvbG4QH6PU8mAgFCC0qj6FN351u20CNC9oQwI2DjQoBqt08ngKRREnrZgicf6lxT06X1b
IrVrZOiCldgCA3h3jCde4skiARK4lrBfg7MaBDYiJ2hVa4OuIWhIqVlY1C82EVAxlHgRQngo7KSd
MfT66l4Dd1BoqsmFciROTCzKTLTCG7vL+6OQjiY8WLOZCXDGBO1zhNFr4cRNhUdI4SCLzwP3O3rx
W/QPN8VO3gPZ2ACw2+ozbipfTWoIZ6B5xPuMWrw28aeAcWamWkS4aO/ixVPt9K22+f8wlfvqK/I5
zsSaopNUsy9c4igPuEpei5201tfgqD/cqd1/wZ/aVg3c3zHUMnVIoROXoQ59SFmxMvVt8MbO6FLz
05mJO+NH9imEOZoen3woq6z1llNdfeNMWSlYNwcbaZ3/ysTSXOtbFICu0g3Vrq13Awr+P//jf/yf
//Wz+5/ur/T+bw+h/0jq+D71UdP+3//51QFnDI0mAG7KZyzuSyqgoWGm6pti0r+UW+M1jqInLy72
l+OcsYD/HGjy1VS63HmbEShfVytABUvk6dfSOlvT9lgEV/1uzr787PI/Hdpkg8VFiyRHT8Ry3a7V
VbTB9du+BWu+Gt2bLerHM85r4uxkGpbNdZlspn1YdJ98x0Dp7TCUPyKivrbCM2/lb5srlDgWYlks
lCvzPp3xslO+Wt7Yqj0aCnFOAR/6kkZyztC+TAsk4jS8IFA+f1VHEfGoQHgv5cWxyejFrjU/yVBh
giUh6TV3Liv5MRQIdxSF+CG5nrsG1u6v7DiI14j1+FdajmouOj41ByYlRotEstDVqj5EgEcRGsRQ
pUO3Hm5TG88syTNGN7aGmSreQXSHTV2ZeGyNtZZI4UVy1LbBPSyptbFPfrPxSCbOMnyZWZhfbZE+
Rxv//eSjRbqrASMLi6P8IN35O/8gLTnOf8vYwqOrOvO5zqwQTXCBMEyFrK98+Vp9YUd+oObHOETC
cGdW35N0xlT0bAgd2j5picq5Oln2qEMEdZsN+RHw5jJQwZpF2hKm7cxXOrPuNHESZnK4NJkIYxGV
+RFA/oPT6zdW6l0nhrrzXDqMl7/RmaPyU6xJCraM1DakAC2wJM8WDh4bVv50OcLH1vzssMYq+DMc
bZKCa7muh86W8yNU2a38GP8eE7F95a1giVMbBnS/GE9N7vYzifH8PJI0kHJWNMNUPy8/L7TlqC4r
2ldQdvXVoP1QbMT4qX7PjPDsOufq+l+Bxkk+WecGotJykRfJ0fo+/BgtUWnwUnhYqAd9KV/9C07T
44T+CTcu05NwJVzJWmvaFFYl0LtVttc+DLVNf9+uEHlbO+vL4zu/7P/Em5wvuFfYTh+W6VGyv0tS
vvMylL27h8tBxJh6vi6TP1Gmm8tVfanw85RLW7y2BLKrYFgzob30Of0/4DRVhXSzkWcqNlmWgZIH
ELeZ3zA30snO003Ya4bLSNGF55QBUrnBBtAzV2heLCFobZVdhOXFnMf8mYVKPuYGRGPDGr1TP39Q
rUGvT26k5BhlBpi3BlC1rF9FnnKobP9weYxnhvgp1mSIVkH3WyReetTlex1RpE59bfv3yzHOjcc2
0AbXFdUwrenGy0yQ1Amg8qPi3mQFoizRwS1f/H7WJPzMxjNkTVUwpZMtBEfGwZ7shJbum+MhdHgc
fhoHZZ1v0ZKCsbnGwHpjPdYzy+PMsD5Fm+wDIFFOrfWJ+hZmKR0laLTxL52yppvaM5HOfCRD5oKF
ja0uLHiMn8dlukEPdIubR5J/Uz3lweV1mMvRzDlz7hr3Kcwkb0mKLrIYVY0jhimHah+updti52y6
pYLRLFi9ObPNuWFNPlcE17qwQX8c6V+ACe6Ncl3UORlMTqKZnDxumUk2+TS0ybcqOrBXFZTsY5Y1
0AbuRuJZ1mK3h+SdV89N5Nl1ePK9Jhs4pGHgDjITGV0Pm36dcLHyb4bbdJ+ss+9zx5o4tw7xglMs
YRsE/bK99MxLFC0pjpSb1vbC3kA+3sivxvV44kiH4ICZxOOc5+S5b3cadLJWcklqFT2OiqOu/Crr
V92+HdLry2lDjJeN6UdTbVPoqi00DAwmlxHYJb0NjKTgpsC1+le+bK6cQ8Lb2t0KvKP7vbaj9HOD
IMNmzrv93Ho5CS0ml5TOMDLDGHec7pk4afx0LYw74F5nUGmVmWvk2Q9IUZp3PLdw7UvaClVcd7yS
WzjYlPS5+FZvgw1K+HsKQUAft/YBh5qV98uZiXtuek/DTvZEliidEmLDdQTqApzBWFB6rMKOAs6D
TP/Q/x7LM7vw3KLRTENYQgWvJE9XapTjCFFWPACogeMug7Kx7vw1s2jO7T0NKwKK7TrH53TReBrL
xhtjWDfdSlpQm70fQDPdwPxeS/ugmhnSeD5O1+hJuOlCoVHdaKUncliM9IHNnNaPupSMDXSdLPqp
whO8PL5zm/003nhtOjnizMoN4pRiFkp3125K6zzZyO0TCJiZOOP+vTSucZpP4ojQxPhM8opjUB+C
6neF9uK/N5DpmYa9pDJYPt8JRUeZ3pZ/a4F4i6iNXA50biS6zGPMFrIqy9NSQSTxpIeIVRwRIaEv
tsjVu8sBzu7f0wiTO1THeSV7mZMfs58g3e6xnlpunD07+Jv2JG9u0w2c7BmP9i87SZW5IfKKkm3+
/2WVS2XdKm6exa89zdrcSZathayV+Kdv6M9Rpot7EL1cBmkcY2GCyvadSWtXebo8eWcHYugq9zWG
8+VqY1eNjDRxFL8OlomcvP+YZ9nODLO5s+TLc2IcykmccZWcrOcS6Q0V2a8YT3t4RuZG7PpXU97q
h4isYCUzWeFLah2jmYqw8LNXqE9NTq5mGIos15k4SZW9DejUftPUWb70JYQnAt2zlyMOaEUb2TpY
mu38vDypX5b8R3iEbgzETI0vS14kqo6ACKsjqQ++86gVL5f//tmPBof0v/7+ZMHXeOpWdKRYfR2t
FCgEyQ/Xer0cY24MkylsXdofDuYLr6gAuaMrzmxi+JJKx1myeCwg8qQppj7JQFKgK+BypOgVOXIh
7bJk4+Rvrv12eRxfa2yTMJOVxwpQkYojjPVdX2T7eN3tvGrRLO0tB9L9rPf42Xk7GdX47U4Wugni
rpc8N35tNsE9XLJ1jP7i4u/CKP0hmnOb9mFmiHMxJzcJx0dl2UiJCb/1Huu+FYAxZ88iX2NNBt1k
0c9WPc6HxLdaM2wLBfDJORiFumVqeRi/4jC9yOFdZP23y6OaizA5AbMu82FfEkEyUTCFYdZHN5cj
fO1GfCyNP4OYrMBBB2tr+n78KvPc8qnRIzmxokC8hCy/jnZYGvJ05fKy+sdPVwIbphBChr9PjXSy
SCwb1W3ga9FrjBNZdmuWL3FG0bqcyRNfbtGTMJN1kXQ0uv1iGHVIH4cIov+uDm6D7LdsbGdm8tzH
whVbE5amjVCPSbbQDd0HPqdFrMDyOfsrWnUv8n23JGcAon8IqS+rM8tDGT/OpxvSOLg/IaetpA4d
Q8pROro3m+wnbY+Nfyuvw7V/JXZAVJ5ryOfBolvqB1zblsUWQbur0FrMVv9mRm5ONgKmPg4QN35G
u2zX2jJe+3DMFxKu34twPw7fv8PH6/J0z8WcbA0rcpQeGEj0avveamjuWrQ3L0c4d8KcTu5kZwRl
oiuBy/c05D2GhtjnPoCWngkyLopLX3Ac5kmqHEz80d2SYQAsQYsmvcl1LcZRudgLv31Ka/1nbohl
miZzl5Fxfi4Fnmw/ZA8KKCGMzrqRfgJbGhZQoJ94ri9RqOl31vLyZJ476GhRyCrYPyHb5rhNT8bp
x0D9JCReXntTBj6x1o03ucGCuflxOc7XAhJb4jTQ5F4Qoe8JyUVEry7YjU34mG0Qpq7kRXtfgqRY
o2GzVuc+4mzQydaPVCt3ZA/9qXEDcBuGcrFGQQvOF30s7t6r4R+/jT4P05oUByRDRh41ZZhp/dgZ
r85cQWCcpunyOJlGa7KlpTwrbGgkLP7IwdSJ2nZ51VSAcd87G5enaBa+cG63nQac7GcTVlpfGgTU
tumxvy23srvT18oPZ9Nv0HDFTRL1tqVRzKzLrw+nyUROdnkjkgrUIgtT2xpoLyMNt6CRtrLXDcyw
jfWkmit3CbH9u6rObP25KZ5sfcnC/Kk0OQDRT0aO7FrHziLCyMxyn4wGaiDk5st741zKPJ3iyZYH
F5tkeq1Er2YLk/63J81hQmY2uTU5a2MY/71RsSiRiJaiBxtxmd5fgbqc+2jnFwtXBEOh2Gh+7MeT
bAK1yaE21o37LdnLx2TTvWdIQD4hQ/m7eAxX0TZHBLJfXZ6/s9doU/4TdvLFsrzLsOgirLdH6IeD
FvLVrXpjbzHhe52rTJ//Wn+CTb+W2kmwIlgeYdNcWYNxL5XyZmZAc/M4+WBY+pqtabfRa4KD0GbE
ouRbB0A2EMqFRsEdheVl+zL7Pjh39pzO4+QwcOymDNCd5fM94FlPOdXBn5V7irJB0fJmNtyYq77m
sj8zOTkSXNlrCqcZN9oGoDJvHxDAi/Y63QAyntlicxM6OQhAvoFfVQnlI0iZZPSRBw8TohSq4eVP
NxNImeR/4YGpYA6i147HjWhAcj4m0Uzp5f9xrP33xE0fOErWSZGN5vJrtfr7XieQvF2ObUd1Wd6B
vJ9r637FDX1k4z8Rx5VzsrExvZUx4yYifWTxQ994P/Otjf7FUltYCxkiOpITizlU1Ny+/rhmn0QV
hYdlzLgNYOSt8M2AXrVARYcHULpp3+faFudeJCerX5lkkRwOxGCaRGt6iFzls+P9zEJ72YpbT2n/
2TKhIqjoiqWogIZgS3+Fs+FeWfe5k9K1ezCaOxPLhsC4v7wUJ4nqIwa4RsMEf6KpXyAodlP13CR1
xAS6dgNyc6e2+dM/DzF2X6AMqtSypvXTAam+WtKr7GjTAOEpDt95bkNNl97HME5jTLJEUKNe5idx
NjZut+bGP5iPmHh99G7dJeaQ96i4uS+XxzXZxV9iTtKFEKo8hJWfHWvPweDePxg+PitSu78cZrqR
P+LokP45KoVt087/vK2wCGNmbXsAHCc23tJf687SWFXrflUclJ13M9fWObckTuLZk+yk4zpm+oOn
vOXw0FT/RRW7mRGNieAkp3+MyEBdmoe2Tl1dm9xPkXMtqjDEuCK59nfRJvyFP2+3bFcoMuw6LHpn
PtSZAZm0noVOqW7sG01uiX5nFVVj1+HRxNq3QvLCnm1GTPGE45CIQbFW0+hLYW7y+SOpEQIJbSMn
x/ER0V1TwUIa+cpf9ht1DfZ7Cc9jNZv6zg/sv4NOKwiS3aDtw7uT/iZoqBX2Yzk1oOgKMSw0Hqxd
ttWCpT8zm9OEOx3qtGDgok6KFmKfHFGdP8rrD3DoEgOTdjOsqy1ItpnVMrmYfok3OVZETXtMDExt
tcGWEc3HDXJmO28DHP05vkagf1m9SSv1X9h2p1902muUuqw38mL4+4uOCFEJRCPninrgkfFkuAt5
piVzdmKBuGikYlnTjek6DWtlyKD9h8csSctXIenB3tewsLCzHMxL4SZ3daxE67ozlUcFqZNDoFfy
UkEbFo7vgCvu5YmfHHXjvFsKR8NY6KPIp0yWdNRotT1gx3A0fOSyq6UHeyqulogOdt7MEXEmlVqc
QgCXAZLaGLp83j11HaQ1jOIE58ejFtdrB1udhFvE5QGd2S5EwZeKgqlJ92EyoCJA0AmSIQs3v5G9
NzQIL//9j3bWJK+dBpjuR9QFzChXBQSP4Q6G5SJF2TV2N3GPYCDKF843H619VZtZN+cnDwSbsGWG
NkWRDpCVVLf306Pj3Erq3snuSmvurXEmYzOyPzEm56uJ+1gnOW1ytN31yBiwH6Vju4m/1fc4dK3E
zN47MyJbtrj80G+j1T+tN2FtpFiFNgxI/z9kNoqjt642E2JaOh9XN6AQIHJcG0yFtu7nJSdwAvMV
GTnCbgPC0lsCEFmLRbrE4lns7LW6NX4Mb9Ehu7FX6cz5d254wrDAFFv4LnGufw6dlDBsK6vp39L4
Nxl7SFDI9+cKFB/XqslitMUIloMyoIPunAwQlhxoOlPp35ofVbREScqjmyNoq7T3XbD33rF0xqpx
hTTnSpqpTyrnRqha1phAZBsy6WSnMbOoloR1D4OgWQ0rqFsr5C7Xw0q/6q7EauxRIO6yR7NrE6+s
J/Gs7PT70eftX5hpCDvkFUYK2mj8nSdvg6jKygork+go+uSbLGfLLuVLm8Y/Tl+aJWS8K+kbWIbx
MR0nYQwVFygsNcUbrk+689CjRNXMFoC+HoPcXkzL5lvK/DdtuSQpfiGDMPq3rHsRqOaPxhD5c2X/
vpzEvibJz2HGn3EylibrfIyYO/EWGqvBfOqxIboc4Ow4LFQOVNwihJhmYQX8pWY1NZNVwwxGZne4
64IfOYJul+N8Pb4YyJ8402QclyHXMSeT31Aqx6IsQRw+wnunaFp/dCdeRLq/vRzx3NRpI0TE1BTa
itNrrVyEWZFVhfrma8jFdu9dNLOcxyx7sqUtw9ZlYeiWBraXQ9KYbGkIurard7p4b7NiWTfY+tTd
wing71bAH+MQoaNoZkzTi+1HTAVdCm7Omv01jaARn1JLrsS7gxD0s3Uotz0U/EW6h2S4GNawczZg
Y9eXZ3KyRr4EHY+j00UYxijtDoN4L00MEmETK+l1bvUL8s3MKplkqi+RJm8DdET10q168R6KB0u7
VbpNNvwzhPSXEOOyORmMUFtIAzjbEAJ/AzX+EF1MQD1cnrOzI+HEgsGPOo/8BTLi93GRD4l49xtk
XJtbOt+LZPj2bwXRJ2/D1rDyUrgECZwtxq6IfyOWhfL0vxdlss41BWXrUo/4/Ol9mF+hZzjEL5dD
nNtKyp/Z0icrDH613jo1yzpH4hkNrx7EQYPuk6q/pt5d7syh1aav+L9XwUnAyULTY0MuBpMxNRvT
xrhnoW/KrbSuN2j0oiWCM9PGnLvjjH9zmi9OBzlZeXGvVoi4h+J9tJneamuQAevucWwUjvVhd2PP
5KeZJaiP/36y0s1QQSkKyt37aK7kop+Iuq3n/Svb6WQiJweUihp7iYm2/F6j8IisR5zvOikM9kkb
eDP4irNp6CTUeMScjEdDVs413U5+l3J/WxooLtxKbK4ufb+8GOfmbVysJ3Far7Z7r/HFe5/c1+la
Um8yZWYtzA1lciOL8SHLFK8Yk9CNhR6kc49KTan8ewvAmKSHwXSxw1IC8R45d2G79zC08P/Za2e6
j6ZnYKJITdRVhDDK68R/Rf9cnoPVjJ/1wrYxJrkhDdoCTdlYvMc0NkycpJEI7vFOSZFhbdp/Wt/4
MqJJZvC8NtP8jszAg7d8xk6XGt9hlANdjOYw6ECjrrmE8LnSbjCwv7zyppzUL8EnKSI3ci6SOcG1
3lBvG0NFdmNIwyf8co3rVrGHa8XoYfkjO4Fcke8lq8HWUzx02IYHaTSA65NSv48EvqGU98P2NslC
6ZuUOWLZWXr9C6Fxcx3keQxozcmxNbWi7eAgAFVmoXMji864QfFiLhPNLPfpZdnz6qS0Uz6hjbZU
IT/4xj0Ce4sOGd/LEzizdY1JNvJMtRh0yeVAjEAG4zuUme0Kq8p/L8o0ERl+UPglX4ni0SKP3mu5
wATy1+Ugc3M2yUJZKPtu4TNnZhmssW3EUiVaZeqNbM5cIsY/dGl/TXJRSj1bkO+YM6Sk/dpHiaVd
YRXTUz/3cFdG8WPmK42r+EtEOPMQbTWNUvpkiylSa/TNQIJV8mNTf291f2YfnT/eTyJM9lFllhEX
sJpT6WBs/V2+bf8vad+xHEeSbPsr13qfc1OLZ7dnkbIUNAgC2KShQDC11vn170SRQ1RFZVc0ezZt
xgYJz4hw9/BwcY5sQ/WCXe+o7rQFiGHN6iJZVL0jkeTnR7cGX4IttkX7877SWhfd8ChHAaBtYNyB
LCmUgnNyJKZVzI37qQHvw/QYAtBb6RkJg+XzITlPXlgYI4+4LNM6jNfuQ32vAp4fozysAyJO+1wF
PkVQTh2l3bgYNJ3fN4680dzUBpkegWyo1s1D8KAxFrSwa8juANeVvJowP06dTVE2YlcLGq5bgJeX
AKDiBjscnMsGSyeMifM+kUKdTYeOcFQioNb5LlgBtskrkKF+B9/DdeuxUil0wuxMGOWD9GGUxqaD
sHCtSFa0AsxlZ5EgFrgJk1WtC5dHgcpJXO5x2LJKHcQlUKd3slLKN2lF5gd4sCOwWNfr3O1Xktes
2REz69gozwRcwrLLenjzUn7XMIofb3X5++VDW/Cyxyuh0xJAs+niBn02e75Fx6fSbDXAgcscANBj
kRVasGRR7ygB5B1A00Ws5A+ILIWwIXBVwBAG2DXgjeti9i6vjXFKGmVjeuCnwFvGDTLK+X2cJasM
FBOKVG4FrQdSXOhVpeRmAMu8LJZlB3SpxgdsZisD5Huf7uo1KPQwL9/YkwsUCgsPkN93iCcHSHn6
RuDaOAWA3D5NAfRSrDsltGrWI4cuaNPWplEOpIvrHJCTjbAXbsrd9NTuVBR+OWv2yifA8KMjmGng
y8qC6TqSPzivkpY1mHjRAQaGDP3a73bZ+Bx3u4iVd1+0MKSxgIhGoIfoYgU3ANsqq9V5z6tboxHB
S7EOtLvL+rC4kiMZlLNoxlnPgOGJZxvQweTouQeypwL05GLu7cuSllejKyj1o+h5NngJwkoQUQj9
tB+Hh7IGfUUmW0nI7FAlz6Yz7wfcqf+IIQs+uum1uukwL1tO+2aaQL/ymLaYDQNCed75K1WKvDJL
bBFET3PAjGsW3kIYg/wUTXl9Na+BxZgK0z5eo4voabpWAH/ujFvQgaH0mq642oyRBUIRgfU0Wbbq
I9HUMaoVSLKRSp9x4TRPmjuvEquy8zdSSwffNys+YB0l5fr1seWHlkvIQrnUBSC1gUrzNnYxatN+
F75zgKOzMtDNf/3dtqkfpv65TnpIbjIqnhtAmLvnVpMlubIzfBRW/bXfzBApr9LAYt3lC+HW8aEe
oDOO9AmN9203oAFjr6AhIpdfCeDyZcNgSaBuAq2YtMFv42nfaVtdvG6rL5d/P0MtD+H40Qp6ne/G
RMLvB4yhGH+LsQ4+mMCDWblxyeoLXAruT/aLcvkZKCuDKEyJbmT3iYM8jeb4q+4AThUqtmYDofny
+n48SWibR/kTw2VkChll3VObl4GQP+d5jNAR1JytBTLhfjf5uvE8iKB5qzS5vo1FfwbYf2L4G7QN
iavAKJMNalGSq4iZvJFBiQnSA7CvKWkqrjixGUuznX3tNe9awiQ/1YIdtZVkIuNRuIBIHbeYgSHk
IVFsh336FeFt4bSqyD8BRhSzWGCvAAtSP7l8AB4McBdExV3LV/kGPx5uMkMGZXDRBF5TaSUBgG7Q
BdNpltZHxlZqZu0OYLcVuNYLIBmX+ggqeFRBZcIZX3sql8kVuJDE+lsfpcVL07TaN2AgIBPrp4UP
uue54sElJnNg3QM3xsekagZ4izKgtlfd4KkFRhQswU+ydwNoqB7XjBHcRSbpwRqhTg5IbW5WAbCo
++oW6OfFHVg6Ci9F+eS29DP1BTQq20IEqXKPsHsXR9V4B+ILEQSSPbfJ0VyEMcxcfA1AHADK0pxL
9y2QEAHqAgACzUSeVbe0ElQircyB6CyZe3S5heBDvuNKOb6bBLW3dD5RLVHz9TswD/vgd5CbEiS7
JJwAvn7mO5Euge8rMRoTzIjjDfp7o5Xa5MLaaCTgYQN1WcEwddauSyHib6XWj29Byd2tNb4FsYvG
A8F46DtzboO91E7pU+3X0ZsupcGu8ju8DtWxA+sQGIHvqy4WNvUAno8+R3qnCDruasp9IA+nfusC
2PTdj6PWK7hWsYdwvho1obLnrNYcnS94S0tz7QGEbuBDqgSgZ1lzHpSKqehR+pw3INyT1GRE5aZB
JZ0Lp9sS+JzJWm5eMj5UnpJkzL/14Hdb8TM3bjMN/OAtWOXuwL7U3egAFbX8aRqsouUVu6yVwR60
0XfB1iJ9u2xnS15fB4sICmqarJ/BwMkgAq8BI493WlvbYlACSFayZiTd/okYQEah40AHgg35jCN3
Bfj3eTDaXASwK9rCYhCkwFcZL/+dECpKkMq2bcREQT6AAx5qc5PzOaiT3i4LWQxMdf5zKVRAIPpq
q7ck1gYouBtsOy9w/G/AFc+/6+/gmFtHgFtnvf5oLKfDFYlJOYPU8RFp0S2Q4Kmp40SW533rDugi
AAvCPtqRzn30LjwyFrj0iDmSRbc/pmB/8CeQ1CDsGG/Q4natkoxsc5Vcqai4v/Lvoss/Ak31zrit
WD3b5Fqknf6xbOrBBlAipEIHfd4rN2h0M9zCE675Z8Ea1ok9rFTn8lKXLmkdcSsuH1nmzxDuRlw/
isy3CLAioNVidYnCQDZYNK8jCVQIBxrTUGmrYt6jMSLP7vwos6T2n6j9kQwqcDMKo1G4rsYqxgcd
JBI1sm4YnPyvtooubBQRgE6KoJz3KnebAdu3BlvsZQl089hPHf91GnRhQwI7LJJGOI3ebXeyk3n+
Stv8nTGHZRP+3DG6vqEpPFhrEkiaAZx/B94aE6wGFtjLw7fREU0MfzJHK+hupLPVUeGMEPYiCgWQ
OW1m13Cbu3Tdrgdv3AY78Xl4nuzW6jFua2cMk1rUcfRAGbwhKjLGaU89bxQqohhEcrcvQYqYT691
ec84N5YEyu3CLf2UoCpm/CjsqivlerrBoO598ig4pYfeK4ZIlkTKBedaGNWpIHX7tFrx3ZWssqPP
JT90tGuU3Y5VbyRTi13Tw8HSgdCtTQIAm3lvBFdpPKONIU3AFfpFBQp2ycerTvgy+s8gKPZmFpAS
a7GUeXc5oKlKTuz2Ye9N/V0zPjHOj2jemc/9XCvd0pC2YzHwInYTDOSKifwRskfI3T/7N2hntkBH
aV8WuPB0kWQksGURWGxIhFCWkKR8kuZqBZ/YE0IpoPeZeZ5wViEVoM0qG3mtdkPz+0XzE6Fkl48C
kDj0QSOkpTO6eFJrCEF/xOU9GM4wVH95dUTbqd08EUTbWzlhzk7A6sASH6M2mFvdKH+NkAD0eK1j
GAJRwzNh6EoVRQkgs2fYL+GcgomnV8Q9SFANuVlXCQhO8cjhQXk5KPyuUwLGlbnkO4Ga/SmS2kgU
REXgEXTzXuvQeWWCMGGLeVOLv+lBKflERhiGVaIx7obDVBG9UCgLWHNJUzY6Kk+Pr2vUXig1Hw9P
S/Xyx94Nd/Fa3cyPw1WYm/I3gtTJbdSvzRpau2nWMb4CcAne5bNdMEXAoH9+hXj6FaCy0Kok14R9
UYMwtZVBW6QyVkpDtpF74kQGZR3oGx25TCAr3egbgj4Nzsz9jPDkRtAwugYSYMyIcK4ClP/raf+b
nbln0qnTjZO0MmRORnIeNE7aSwF6QX91eRNFskuXzpKykBqF8g68Xnhy1KZ8p9+Ryg0ac67lR2mb
XMmPZBAGOS439VpLRQY7cVlhJpFw6QuoG6vKk1CJRXxBMz0W+lPQPfjx8+VVLqVMTs6RuqP6vgeD
hCqi4voKFvB1hoYG5T7aJevZIVE7a0nLqgmweZlHOzdau09VUyqLrs9VAI/Geow+hIC/b8OE4dqW
WiGxpl9CJKq7pc4kOcmiVNxH33OwWT5F28TpVwoYd+3ENxWPQK1Etnh/eSvJp5+f1qdUyvaB4t9U
gxqKe9n7gdU/oLDBr1g4IIwdlCjj1sBnPoEbEtX//CZHL4fCMdax6DqPt48y7TzRQHWToMCAbjTA
GK1AdQ+7js3ZQxHlsfdA7+Mpj5c3b1nVPzePMugEbFoZhr+m/TRJaz6InNQ3HBV8opfFLN3px0uj
bLoK0roAGyMckgy0JLnchP668cOnutgqLOyUvzCtzzVR5osKnobUHU6K3wAD3en3+k66+zHvGoCD
yhQZBS/W4ihTHlQ84EbAvO+jQbSN+UOX9xNnF/qb0ny5vI1L9/nxNpKfH0UpRTCkc6WQbSzUV3BJ
30Q8D0ff9CuQp3poOarMJlG+XhbKUnzKdfS4cDHbR4RqcW02cVaZuRKt/yshNGZ5AR5EMH7J/F6U
gMjJZS4zMcPQ9PPmc/DicSCy3wd6aUqiU+CtXbEw8ZcvLxEwsQK6GkSZHlGrGzEMQKeJ7rur8Tlc
1yCJt6fvs91Y6Y1u89+Ua9C0jN91F+zdZDKPACexAmga9ePHLX30EZRRx1LTwZRxSwdP+ZqghR1m
vgu8VCK7P9yevBk85OB85hl2vqgrR5IpO8fAkILXDyT7xte6/RD/QXUUUxGf20uZNjBUMWfSY3ur
9L0qStPQnRCkQJd1cdkRH0mhDLptQkWXgkOMpW6kFXet3IPxrnYESwKWIYjO9OvavSxzUXEw7wt0
LQ2l37MRGcFQ+8DgOX6ffc93JIcXP8p3amgFjQm+Dzu74m+4O3EHyiVg+IM7c8b0fu4xhzqXPMzx
Z1Ab3MhDAXpgZC8J0Uj50iXgHwYqgr4zrpq1cEXUNQNMwm3qlJbKugDJBUff5MfCqX3X1KnrwXSI
K/ZBcDGk7oAL/oVwqoi2uM2t0Lu854vxChkzI2PWAD4xqAvXEBsw7QJGdy8EtnIDtihHWTWVmYLh
9iZ8iwAN5NRet2fNIy7a57Fcyj7zRpfycFT7PeYdUkAGgsAgcOrViNd1aUmvnQ1MLBxuizkS1tAP
c82UhQ4CyJtBE8LvB0twUYx3xn0uoCtKfCh2o0MeD53g+B+MnRYXT/Zzpym1EgfQ1yU9VkxG9CVM
tylg3t5la9EGGNf1xFIkoijnivQpjlKkCKM/wHjKB6SJRwzXJY7/gr7Q8AH9IXfG3WSnDnjEW7AZ
MoPRpVvm+GipG1qKNbVVQWi9L5KN1jyWmGMIE0aH91KuEMB4n8ujbuR2zkWJG7R+r96Va8VN3for
AlJJx3SmfivjmS1YCPJbzy82/QvjJBdtlLDzoEwD9lmaOgHo/4MmgvYbF1wP9GfwO9nqreBxeIzh
UvntEf7DXaYeyaM2NJuLWhwkJGYGq1wX94RCp91qryOAL+er0uq2rEf8snUeSaR2NyhidK0oGZFY
PIkWKjcu0r/XvtvYs4WJHkvcc8x1LurNL6HgUD6N7BKDk7gu4yf0Ywumkj4Xxo2W7xlnt3Q7f+6l
QI/0SnoElkYFZyc8GMjOEBY1uzdB9fsIrt5bxYo3rDm1pR4V4LL8R10EnjiGo4hVilW+62uIrBxx
Q/xr31jtKlhX6/kqyE2JpZ6Llg9QcjJeqOI/lHtDFXHMwyggvSLzu+91HlZI0EC0KxDEAHP9kLGU
MxNBg8Foaf2LtX7Kppycwc8dULD9icR+LsHtCG3pOng8sC+5is04TPLbznzc0UopH4eKPfEC3LSX
X7kH5VlAlQKTGJoj3SlX/gNJtIUOh+yieVnuuVgQyCGJgDsT5Ubt7I3fllrL6w0qjTDEMLPasLeK
CEhCauZdlnSuraeSqHd9O5MciYxMaat8BP5G1BjPtgVDPxVA6aZcDGqsykhVYtg10RBwcQDHA4Ov
Nd7xNxWgIiOzWYP/0mY1P7NWRsUdWS8NaE3BHgbRM+Hc7hhVxXMjOF0YkX9kdKMSthW4lVElVYF8
pkVgP36UwczcYwLWzwxG6pz4w2NF1HATENZHHVA1in4WuWachp4FbYxfB+ExwwtRMUARXjyWrctF
oGNNQdjVMpTw7AYEAIgKwhtIQ773PLEtc0Ukl1GlvUzyc1CK1pB+N1oAvBQSeMtX0oQkmnwnS7dB
j767rnervrclcXLC1uMMt+djljXSHYj0B1FbXovou1H7UnshtIcYb7iKPMWTHH7L9Khn202WfpgL
Nw5DzpTdg2Ed7XByrR2goDug4iaqWd8Kq8CrdTi6yQXci/WWrclTZWa5V2ISJ2dNCadvYyPXM3mC
cL5OMUML/JzGt2IxMTX1rhlaZyQ52/o+n15E4ysYphnnTis2dhlBB3q1MG1NYAso797JYS+r4DN/
kVM0c0adGagFJq9GIEc3QBD5TXwxsPadiqMcusIlnD/nkfwC9GN/k6aGb+X8CBZfv0jWl53dAdKO
2llDMWA9gH1SlLOp/1GVAnUQNZBDAR+puxY3xXceQwQ5YZa0OjT0axZg9kC+fl1uco+V1z+7uzSA
ykjA1hEIdQgoH4nWHbuMpo8yrotbQPZ3w8Os+PVaNQaM88VFYhWcLL9jrA0+MdR9/aEvqvh1Uirh
Rq3VITUrQ+zfLu/HuZaffA/dZDJIlaS35HtkDAuBX9AZQIkqrliNnqx1G9QlI/mqmDR50L4oD/yG
1DZDG0ju6BBDnR+On+UmiBs4PWWyLNBMafCagNugjJef5TgAV2QDNzHhdFOXu29MeEkzsvhnQgo5
Mj3T8k5+iqRMlotjP4xBrQN/ATq3YDWv0btoNx/1ll/3TvYIBns7cOdb4eoftCj/UKtP4ZRadW0O
2Hp1bl7Cneolq3lbrmpndDDMbf+DHgpKGt2EEhcBPys5ljrV5uBMvpOLdvYkuQSCE32KD0ngpfya
4N1FgP68rLBnLVi0cFqTAPmljS2OlvdmVwHCnr4TNiTBx34skCOjtUgWwVUGJ2gQiPlTYy3UQlan
omlexvJG7D5QkbMaaQMya0tKuhs0abPWRj/6yNqOBVKOMFb0WpC5qnnRhdary9xKdBSQ8xs+XCN+
qfjG4ifR1EFbPL+FAPsTAlZ9/tzzn34BZThq5A+GAXyqF1V/mIqHIpvNeY7M2SjNPiy8y2dJP8bo
5VImE+qNoNToAXpJMbiVcSDO1FpLjx8vSzkr5dJiKOPgSk4do3ZoXpDomwB3YLQm6OWLyjSc2QOf
yRt35QP3ALVkNOS2gCP97cc89QV0Zz1YM1rfMLBQUilRgKsPkl8UkQWLZPpSj9nJzzhFuq+eQ1M2
wOogT/am1OTfjOfypULDuG/LdnhdP2mTqeZQLLMEO+7l3V7yvEcqfLgIji64WA/5XsSgyIsMzIVZ
vOl/twpE7yWxoSMBWq8olRFnzUvMvfFVZ4YVbpBiFZepGfkq6yJhWOQhhX0kTQ6yWOJ0SEPxeFcA
9zfYtKbkjU+iSTwO69W3eE8ebx/lcpRcyms5HMnFRcChAZS15RzoK27l9I6Fy7F0ZR0Lo9yN4Adl
2IACHGoSYIwyQShNKrrMUJq1iZRT0aem7gofUIKDNUuWaCkgYNfBqa1o9g9WEFafLo37hYjyxI0d
ZkiPjq1Qk4GLOBgAJ5jart6JDvesbREI2MVVY/ke6MacEMZQ7boI6OJmtg6+YbzlIR+ZvBYMJ3fw
TkefonFKjugXl8hUfKhBbBbat5HVy7FsdAaWDRo8AtJ7ahOF0udGL5fNS9XVdjh15jA/XTbrv1DM
TxGUYqYarj1VT5uX5GlwEGGsAKi8JpQgfwdQdPni/RRGKSa6K7gQRJDNiwEUTzkQrLm85jFiAAw5
rrRy1hDP8hF9iqP0s2v7novJ2pp2xyk3fY5hpOGOsYGsM6IuuxQ07CFQGUl8ODlFZkIVrXLbothl
bEYvdIy1zspfL9v357qoiy+GM9ElCSJru44AcWbGvim58Cmr8EFd9xsVvaF8Zulusf47g5wL2QNi
hb/k0/QSczdLccFDLZH46TBo4GXgc9bXKW9WKL3wdrfrXNGNHX6lMpZ+6LM5D90+RVNRIhr/sqEg
FtG7KL8AZJ/TzPShBeofur/tCF8Su4ZT7HgX6VgQS4eO8gROU0stnfgKl8r6J3LG/76P/y/4KG5/
yG7+/X/483tRTnUUhC31x39fRe910RTf2/8j/+zXXzv9R/++KT/yh7b++Giv3kr6b578Q/z+n/Lt
t/bt5A9O3kbtdNd91NM9aEvT9iAEX0r+5t/94f98HH7L41R+/PnHe9HlLfltQVTkf/z80frbn38c
UBX/9/j3//zh9VuGf7f9yKO3s7//8da0f/4hC/9CooMkOPEex9ALqXIMH+QnkvQvMLxg4FNTMHkG
RlhkSPKibsM//1D+hckLTMCjJiIQVmkV101TdORHnPwvTRYIURye1wDAwzv+j/982MkRfR7Z/+Rd
dltEuOX+/IO4mU8lApuUIQkk6Qbcc9LvSOfxEZkiMQHiQHMsS4ClzeuqCW1Mzlw1tb++7B5OXdBP
URrx3zJZHf3UEGNew8xRHeNNrK4IOGRKCGCSmOHGWWIox9oNioRZVoiR+QCTdZyF541X6SyYVirL
cr4cyqP6sjiMGpHjvxLu0uaAvlneEk6UdlXh2tWf/VXvAIzEGvbM1z9rlZSrDTq9axMivbWj6xEo
n5UFJqnEiqwMxMX8lhS5WSEHdUGeL5lytkocz3IzQmiCN7Fo5TZZqmwTqmTkkRjTBKee/acwZJBg
B8APRqPh6YUfosRbVFIVm0qiV+6Uq8F13xTKihMafT0nwrhSZ/FpGPzR9tOGRemwtL8GehtF+HZJ
RCPiqXSDS/R6QI+eiWlAKxgSU0jLdYkiyGWbOL0xD4sEjBDMH5yaMmihKWWVBSM1OD+NTYnDuzCs
DKTBhpfLMpaO7UQIpampPqFTXIQQNGJg6BAXVGI1tvD9x3Q3U0sWDu5EHKWaoh+NgWRA3Pg+2sG2
Ssm1jP7NVw0IfONkptfITr0JaBAgeLhMy2BtKaWkSTtOao5ZQ7N3AdaOsDhGjwCGYAXczmBYKz3l
hcnqfZqyPxyjTpoEJTB4opmX1hZJq6NpavLIHCze6pH6S7xsx3nxhgWIQV36RBKBbMUQJTrYdJBj
UMXdTBRSvikgqXc70HaRq1+1tBvRirYF/h8JBCqgxBQ7cJjfK6il626IBnXxeX6qvcBlPubOdxt0
sITWUURPHUhuKTvxEx90nXUYmcI7SDpEADsnd4GjIXBOr9N7BXNOzKEOanqL7MGpTPJNR88NfZSx
PURmviNl2cwTgCwUWKXFejxSZb2fkhQeTIVkhMugeV3qWZAROEcRVFnMPfmpb8F54tulA3Du2eIm
NMAV6F9qMKTMcAzn/gdrPJJMqidHa4wnra6qCpJVQTbjcDCTZtWxWuBO3yDny6MOj9MxaTd1EKJw
b1X8HMZAimsTWw4GpyklS5hZQNnLq0JxAHOQKG7TpQGlUDtNLSAwKYDBw6Hno/kmFAitfsVeP0Oc
45BmeVW/hND5/lAaUl/2oR7TvKqAaSu3AKapPgQZ3LcpCCkyJnAH2afTIAr1SkK5ImkSUqk0/Hdh
KFPgV5DYOHXgKeArzqx3RTHBaAkiPbDasbSD6kv+cXLHEin1yH1/Elv5ING48cHCMoMDbnqeLdEm
j1VWemPp3I7F0YpS9LLYYxTObIvnjPNqAU3Cv4cbd74kyqqnMQfIwAAZVTTb+bxGWsq5rBgUrNa5
CLLMI6MCqfTQN4dzqs3QNzXRDK4np74lXTk62lnFzgqfxOfSsPJXNuUV89Coy57zpRABDVYI28Kt
qNSgUEpdH4KL4kbbkLuJdRuSX3lJM6mrX6iBYGBIENkPaFTr7RZGABDcuH1ibO35DXhqAtSlb0Ri
ZdQNBMke99zh/uvc5LbcsLu4qO7W80Ok7vcY3a19IkBSrdWTq6pIf8lisQeStyv7eWllIOfo0q8V
Wh4DRTX9IHQqo7/nGw3VxQY0vXKjmX2SP0hGeC1n+VPahF+jVNj5vuQOAQs58DwaOtkY2hsZqJhN
HDn0eA1iERRfa8fYZC5rpIRhoXTxMQDxkwEWD6RAJKBvJG9TEduN/so4ZaIuF9TJoNwO0EpnTMcd
Trl7E7/Ltckjf0vmIuoVJjnN2QoAnoqrmKnIS3HGkQeiI6xIHGWAe0NyFH9v5PtQZ3E+ss6Jdj+d
z+sgwPs8JwmJ4sztVpe3cOHZeKoPlA9KkqbLqhlyGvRbxIE9fEF0CoZx/jkFidYt8Qbk0ZiAUrC2
dQ8gIJc/gOWFDMoLgfS1mMUJH1Dbvic6ySZDjq7f9E68IsTHLEIoqgP+p71iGhxECoihRJFyQUPY
qgDhgzwUatC0N68KS11rV4S/KLBVDG2zfN7SCkE4I6ogxFARmh5+fuTmw0AuurH1Q0TjgtvdC5Co
25oFilSztvit8HuABYcVYmlg7wHVDcIO+voXtCKQMTYamtWob0e/s8G0zAgHF9T/RARleD0odowx
AGhxpT+XxXvGHENnCaBu+FYYm7mJIEDTvVHyHYVnIWguSgDvEN4J6IUB08zp5ZvmNUfGCUFXyGX3
/dg9tsPvTf78PAjC88Kj/wXD3JQIqc+1qNZ17BLgWMrsG9/fXjaeQ8BPOUA0tCB7hbwZgj0a4kAo
sjTPeADL6FedZved1+6MAixZhA8e3LTXXWHm6SZYA6tI/Eaa78vNsFVZAONL7xJ8Bjg9QPOoKQg6
T/eSH6NQQhk9BCod6F44U7WMxpq3nCWjjFYCfe9WBH2zdstCMaFa/n/u8JFgaocFPK0jgTBpNg5I
CXbt7fSl+xjB4dNhioR/VCuH3Q6xqDhHMqnQwh+4ZlZQMTT19KEfvvv8t8uHSr6ZPlOkXghckEIY
waiAwmhGMAE2+P0yOhL8UTMLdAEa+e2kyFY1zuvL0qiKwY8tPBJHYyAANi2PgfcQ4rXe27HyXXTm
lWrrN1PoBK0zvI8OaJQdLQb8HdMzLoSDcFKGikZH0BiCgvJUbxoCJ6CHMBD5qkQYuktWxV3sttvp
NtsVIhoEWit7CGz5/vKal04QeQtkR/DwO0fo7QEwlQ7KHJqScD8BzUXmE/ufSMDEFrgHFWRHqIUN
RVuPfKKFZp3xw1ru+sxWlZrFgU3VXH+eHe5vjFapIDqi+XTKKO1KpcFC0ORwL1vFXXInPM6to1cH
WBcSABlIcIF6s7MyvMYI5VNkR5E78Gbt/YOYj6RC/vM1NLxtPQL3eObxNX0/r+bpLpCehpRp8mTr
zszjSApVZvInXs9ANAH08NRsFScqHG1VeGiD93j56e+lEBeCWfSlgtwR9Q1cpzSEl5b4k65nuFA7
wJ9EEg8SSVT1+t9rAf15mkdiKC+qTHEwhQkssWvAQl8qK2PaccPgtaPizAnj6liKg04WRblOLuCD
QtUApgADSAErKyP+y9E+l1lYaDK5+vvfKlAuHp8uCJpI6k+gYTs1+bHIRDk0sEiSmgTlBXhQ5AdM
S2DEBn05V8zs76KtQwyQ3jAJB7d6Ki9rU18Bdxa5IQaHzEtF4Qaz5y1Yq5ELsTEpFQaW0jLsfyHH
jZDPwPqQD0M2nVaZqupjReggljATE5ilbLR6lGEIcFkLuG5WGL+ookfyKN0pxD6Y0gLywBu5StEl
E64S3ZkxnataRW93CAK/Zq+ZV9kEYaLHiAi+J1gPWxE8Go3VAz28tFkOYWkXNNDraboOKjj4Qeqw
uXIEJEw4ks2XXLF1JTS8NPbohJJHGhVZxD5L4dCJPOoxU4Axs+A7zI2rr4Ir2G256hQb+edN+xBs
kO5H74v0oa66xNIKK34dP9jtRAvvNo1H5yLetQJy7/T7uvbLUcOAMi6VA2RD4hHIBravXQq5IEdW
yLXJo2xLRSFg9mm1skb4Snob5OhqutZ0kzQUAe/Yq9+GdZ6ZobxlP2cWDOpEMBWe9HU4Nw0HH4G0
5j1G8i2lKhnjRgthAQJyBbPkvAb7oUttmaZlYdJgbaW2H/E00zlzajAqG7Me2QtWo6EvXEK7PQ+i
RPrGUucMYNscBFVo+hxzxRY03k4zFobPQkQHMcjD4lW2QLStghsE3avYsii4aXrdHEpTSzdpv85U
lqhFvRAFLIiU8TDgS5nADARNpVRF8iIgeOjpAxmi5BzpivsyW6WJDuErXTONx8vxztIbF0v8FEv5
n4QTA0DkYSdlr99pvRlpZuwS5Q8bMw1MmBs767y8rZ8yqRtMSsuQjHLiBVcYj0IxmqkP1KnUmQfe
jsPCYSxxSfGPl0hZ3FgLcxfzRPHxjBfs2B2lwjKc1iFTcPFoqR3INbfMGHlZRz9XSdkbUNOVPBRx
T0vaOp3uU6Ww0lCzyuBd5QJvFG7HKV9JxlYfH6oOU6PT9TgChyFiDSYtGeXR8umGWlGJM1Aq4oQx
4m9Vomqn0uTpHMLL4h+Y/7Ek6sruh6qSMx8uNBVaW9GHFCQT0KE2lztLC5gWwzjXwyV2lJ5BqrVT
QUX046pOZfB3zyuAGZsJJgBRMLbULaASrcvKtKi6eBuACROpAdBenkYlXN6OmUS8N3BHnrJJtjn9
HmxT7yNmuWsWcd/SE4+EW7+kkR04WmGqJUGRkvh1dBMUGPKXQQfuQuFhHMTk3fQtvx4e58Rsr1gF
y8WtFXVFFZGgQJsNpbuGmsyIAiE4i0s3bYCVlg3m5Z1cVEtJAE62BGpMAExQa6v8Sik1iMAs7nMz
BILZtKk3gWlZ1WfWg2t5J4+kUT6gnTS8lTOoJglo2tby69EKH0DiYWoe3nlAqR9uu1thWA2Vw641
LMZTqF9jign0yLxOZ/aGDp5u8pFJTIF9ArRob0Zlj7Qqg2j+Kyum/AtphEhYBHuSetiMI7WRfXHi
cxQMsNh23d6UoRkC7q6ITM6TtxoQpRnPcmrO5PAAIjNwvwRSuysWTdYClh7g+7mh5BsdqYke6blG
uxrkFm/aoo+Ht5LH4CXBpcZca9Im5V4ODIC9dH48frmsWovaSxh3QbcKE6V7CbQkGfQuxfMoC1Sr
HgDM3TfuZRGL2qug100VJBnpMyqPGgkCotUOfiDMu60YjzcAWXjUC0evWRShy6cJeDS8YpFxOesJ
SWZBn4Bh8+P6Il0ode9GiBWzW3GF7M7A8qtLgTDyz7/kUU7HKEbRjwFeZs6FWc262/aGGWo3oaqj
yW4T9LFdFJL9D7YTPS9oR+SRDKWxEiUMzs51jjWG/mS2gCPKp11Yt/bMImVbVI0jQdS51ZoMOPUe
gnIfuFvziyiztm/Z1RyJoK6IgQzQ5BGiG35TzI6GXp6nbrTJ5UQifIRV9VPQW0EJ34pcDnOeZeGd
riE1ZmgSyGKBSkT5VXmsAUo8Hzyd7+FdOQFkBNY/W8qGB2CvPtusy2Lx9XYskjL/thjjyScXcbpO
b/Un/kuOiFm1bls419aSt9xtbk0Ebk9ywk1q6Zb+mxAyPz3Q0aqpC6uI4q4ThYOR+Hdg83ZyN81N
3ybPZtHGZmPImgmQsZSK0UDmRmC40doj0vhdPpe1mUS8AEAvLX+DECd1Sf1/sDvU4tFBYTBn+pas
81gkpcA6P0X6QKK5KN/ysFBdw1tZ+y6JgYXEpVkpT6JaM6xz0QUdC6VUGtPN6E4f8TYhg8DoNbB7
3uyRiCFJkQ6nzJK3pMPH8ogVH11gfVpJhj8ecj+j3T4O10XlVp5ukyf5VG8wicV6IxAVpZKTJydJ
gvkjiSBRVHzcV4i0QCcMtF0HWKK6WVnxQ/5V+zLqOFLFaq/6696LXBZCG1OPyG1zJB1kPRNfCVhv
7+Zr/3s8eAmwxCuScEnX8g5dq8xBo6XXyfEWU25iaqI4mUlo2RY3GVCwC/lpEliMMou+8FgK5Rli
rQFSTgttre3eLu453/RVjBNxTu3ImCZ84jDOUV8BJ/qLtL58oyxVmE5OlPIIYKJWeM6HzvZuvY6f
59wE73p+M+8B9mj2DnAQhHv205YaoPzhiABGIiPqEvAnOnKuU63XgbBEYi90VAL+wWo5C1RPyRcN
9XjR5lfB+/C11AhI9VreMjN3Sw+UI/n0a8+YknkMSBqBINJPqlsUnviUYZgrdCu7d8LA9P0v4Rbz
Gx5r3HhZpX4tnZ6k9CUDGMARRJcAHtcEbteI6CjLIkbo9Rcn+ymHcoGDCJjz/0/adS3HrezaL2IV
c3glOZyoUbQk+4VlyzZzzvz6uyDvs0W1eKZ9dPfTrlKVMWiiATTCWroMOVSpS33PT47ZNnLQJd1o
v7LWqUd77v6CbmpVP9qwACI9qBfYoUPBimqppva8jrVUPQBPB5bhtC+X7XYtQSECoX+EsGXIMsz7
2DIx5dDLkmv1Nw2XgXJVDSDoI2bJ2PhnC5BjMvbgtkeCgLT9GIT7Km6cRpM4Ppwnhbl+YVkpkTbh
5ptW5lXC/VSLziTz8sa1KRgD08LoomMXxEAgfu859SyWwQBPiSNKJ6646a6kJwkcZ08G6M2+jw4G
YewKZdzcAUTgFNiZaEscT7P2FEBHUgFZAYASP7QMtdQQ9NeEqwvrb9ko/jYrYFlVynlule1l41g9
1IUoJi5mvljJeLMj+JePKaYOk2DXWxPny6077YUU5kwxdiEbHWYM7abGYi1o64TCLr0ywcAy3TIw
JB2rcDPrxHDtaT8vq7hakFweJxMLwa6k+bEBHYnz1Tz01yNIqDHXFN4NezRBPWw5ciSSKX6I/Qt9
mVDYgUdAQL2eJGrP3SbYiYEjgrJ5KyNXb9wGna560z8qszMAaK07Jh5vLJZnQkyYFHsx19IIJ15W
w4MsgjBHnfdKGL/Ug8rBYVr3ngttmYsZzUEyDzq8GHlPZIzlcJbDe+lIXRYJ+cYm79Hy/h55vKyO
Y7wsnG4ml0E7kFmVg1DadWVKmDpJQcrW8HwPz4bYvHxusarWm/8E4fEnQAxCN8HjS9pEkq3vIu8z
ZUEFK3kq0GpQNWO33/oCPQSE/tAO6sJpc80RNWyQmmAXU0SglXIG0//LDX0Tx0TAbmxkVJehH+U2
CfbsDcsVxd5REeFpRzMRjlF/Mwv2XNr+aPOA29fz1YW6zHvAqrVASKhXNpjl04TqbteXt4LQuuB8
Q5Up0twsmk8NGOPtoS8DG6CNB0s3byQtuAL1MQfsi7zex/v7dhqMV8wtq6onKljUeb0Jm8Hpq56z
I7tuu28iGJdYgQdXnQbYbjrEu2y25pOVNok7DWG34XijlQFoY2lKjP9rUr+a/ByiZL20JwsDlVY9
OEF2Y2EFATCbYHHoMFaUtLdDyvENq1qawInGCCIqvwrjhvoWr0iVpnqKypTHYx1HPZ5CeViFmNQv
+pLneNdU1XXMwCFwi0RX+j54i0KvJoqPsiFGmo+065QiMaema8NZAVxtroHIDasi6O3rH+qvvSGk
ghFhXyQ9GZKbaxt5k4I+KXLK35i0M19Qm6gxxvAXq45rZ7qUzFxV0NS0kT6iFilfpafZm13xV34d
bKIr1RZfgBQ2bhMv4bV81m7EUihzsBleAX1OA1JtVoLyJ7HVgTOFsvbMWEpg7lyrammu9fh0ffFV
RduqFy2nFW+DCnSQ48S5E2vhEfvLWH/WZQxlskNZeTR1GIuFsKi2bgN9dEDx6KUCyoSovbiX79/a
0RmyDiwszdDRxWbCY6ZKiRiXsBTTL+00/S0Co/OyhNXoBO4iNAI0GSupbKe3SHTBb1KI0GxAfICU
/ZhsMfF1mCJM02QwQl7k5UpkfEo1CLkUBJAIECp/a6qA96IRz/jRxCqjmtvhodpxlFy720slmaSq
bA0tS8C1aY9hf7Is2S4aadspwUZX77JZeyw1ZW+CJ7T6xD41ukmL42W8mJBNgjiQsq2b74vdH0xp
vUB5zJaeilsCUxud/DydzJ1Z7P+iKrh25Zc/gDEhNfTnaMzwA5pNA7Be4ga2zj1wUzCjaacYbA08
jXMd10VijROgl4ZmsoMXwHjt/JpOW5JDx58PGRB7JZUTZ1evIbgc/yOEufM1gND7JoYQ3b+J5gcM
NgMLfC9XOicu8JShvy+qYaowVX5LVzAKpD0EjbV20DOJcw3XPBgC7b/aMHdCCRRZa2h9oQoqZ+qs
W6D/HFphcsf4d1RtOddh1a0spDHXYRQx4aRrr8sS6sE/GLsowcCeatNzqr2rriOMsnCuIO8YmXtg
qvE0SrQgokxPSgmOYZpP5AXWVb2wkiGjUSKBHY1p+eexEWsyGd6fyvDr3MoP62yg34BptW/TD+Hn
Z05yIZEJqPk8lab+53aVwOD/Ttgwva3aiWw3J3Srbvkvl9U3E7rg/2rJxFMRCAJi+EfL+XnEbtRm
PqUAZDxSI77o0fm3le/1pxZQjKVc5saFKKcpIsnVgJNQ/+y+hB7C7CY/dzelM+14JAC8j8lcvLAx
E3Gio50zw2tGwc1CzoTIar2GRqmwRYe3EmbE3t/trsoVMQghonW7jX/AWfoH8Sq7bW7bm+CgnYkS
Z8bYc7vRj/IOOD+by+az2qta/gBGx0EIDC0RcCsAxu2hXrRVjjES3lujtecnwUkxeQ0C91NzHR9B
kyw4+pmHayqTtbDvFSxbIOlF0Qpz8sxPKCTgbXX0EwZHuJ7AjI2S5QmjpjkMSt9He/FZfJG+db+M
pz9jn9KmqTfxLQ8CYD0rWPwOxgOC2xhAf/Qtem90MW3mVlehS2CY1T4/DE/cijz5gkt6Mz6wQgc5
zkborW7LveooO8AbwQGKp3bLG4GgI7wkivF9XWaIRUab/aFllW6tx/eR0oG1JOFxC65emcUZMrFe
1vN/zGkSuk2OFxtq3pxAxdGFrQinQvrPZ/K7L6r2UJfY6ND3l6/FattiYZPs2mdiiQVYgmALE/aA
wq/pDVo1ETAQaYlQRpn7Rr42tnQ1CCS1/8xCNTbP/r0S7D6oHuZJOtIASfQYnWc3Oiq7bJskdr8D
Zekp15EY1wf5iJ2gu5GTOq0WM5ayGecel7NZWkgYAWTl39YPhLuTOC8NnoWQSm1jXjrO+6CMD6zz
ADj2lEfN+l7Kr/rxSyf9uPw9OWZpMS7G8v1ZmumJ0QjFMG8zs21S22+LgIc7w9OF8SHRLInAGcdF
G8WzaQJDV7nx9dvLyqx/IZ3Gfamz9WGxqhn9trNyaKN/6zb9Cbgo+Eb0gKnAZvB3L6bVA3wTyS5X
BSPGjgsCmBAPZUvRHtma6arX2UN5ru+I4JFnFetaYu4VUVFELYTdqSr0cMgxmULumIDniq1yJ6n/
zP1jkgAwOIKtzhznsp7aLKQyxiiCff7Pe7d1zVulABoiwTF54CFzQTf0UDxggJM/Bb96vAupjH3W
UltpWo3jRSvsLlGT64aLy84TwVim0CZ5YJBlzr1kz805y75wzHL1ibtQgolnYZ8CTIriWfJoHppt
+0R9ZfmUebxoxv1ITDgLlBAbIlS+yrA6dZp+iyhW3QH37LWE1aG9jRE3R+bSS65nCAsNmeiG0exR
Ru2KIjaAjdsbYIOhBTR5MZjH/qpctupO/hWI/dv36aE+leqEwUWsFGpd4omqf6z9ysVsXeRyPt6q
eQD5FGwNBjZ82YkzaxADo6PXkbqVUxu4OKkb37c7mjBBjyD6iuYat82zfsUXQpm3S62FWWDRdxS3
5hbsKLsMa+z1U4TX0rwZ0Bm54uFa8tRkglspD2AUk0nNHO+T4mcYt87/8yTpJyye61Wca0rR/jHO
cp/gMQ1+KSfG7gJK8sZtbrrySd7x8A/WbXNxlowLkTVtnDXSrNmMbpTZ4MTb5JMtgQ6pdsKDn9mf
WUkD7KAGlgc8BbEiylwHgl6TOgMiW0yzEDGLUuxDzGJimsQBxabkhLe8qEA3+0Mi+yaSpbbx57I2
EPmgZa3U17OZHYd43JVlfLDkyGlMKffEZuD0Adb9zUIq86qPjV4syoak/gY+/7TJAluyiwIN4MZL
8SzybRhr5GKUjxuP6ApcUpi5IoFezrNC9/JP3S7a6PGW3rwE82CBtfsnx3opDFySx1wQMLRgyZdU
7T1Qg4M4KHkEmPR3yjB0V6/caPbyu8ytvyicvHP9Zv5rTApzbeQ0SQkJCcYUd3anBraacciEVp3p
4isyNyQw9ER7/Yq9+aWS97Fa2AKPmYwng4myWu1LukGXH2VzJzW+DlJtx+g6Xv5KvLNiIm2ZJmOc
0EeyfHOTmWitti+XJfD0YCIsRo/zWKD3z9hVdm1+M83EDnn7HDxbY/yHGDdTOlM5R1HrnVIUnh90
bucLnlDdXVZn7cDQ7ELBEf9hSJ359OlgSENPGfPg+04hnQoMw16WsDoTCh+ITgng7KwPK+x+Pjd6
TspMh+BO3kQHLFPcx2dqP1uu4P3/pLELf8OsRIVEb6ahmdvnITTBlTt+bbLoVtYGB+hzhxDzmiUa
wIIMznJTUr3ejNvN5Z+h0BdivcVCaYNxjH3QgIP19Wc4heblD9O5wjJD8ZsS9s7J9x2oCtBi0UHx
MWeA+JOAZmQ4/j3W+DXsPgAzC74MqbVqAVtpp9V2GWKiptI2CfYlnHCHshOX727VFt4+lMF41KZC
MIvpN+cy9l6iQzwlnGNZzWuWx8I40aDU0iSnWvqfDbtoI1Vw2t3ryrJ89O90DF49Xf4UdOUvfQnG
ffrlLKX5AJE+5tkwSDI8+WCixnAjwNAyZbBrkdeF5GrJXCol/c/Hb73se3FW8X1DTwQZrOQ0mNLl
v5JWcxysCYOCF/AMqJkyElU9mMOuwiKPupVQrFR24864wtIQbAjRd/s/8vf9GV5dymO8OWA3/EDK
IK+jMpDozO2u+IZZ79bunq2tadra9xm0jA7/ibNmpEvJjIeXp06oWlrZsYLkOhFmzxR4vQqeCMbF
p62Rh/GAexABgXeQ78XR4nmpNQe/1IJx8H7tG32skpdyUszHPwd3M2wTDQrBEW8aSFad8TvBVfHg
UzmC2Roh1hJFP5gguKn11o4a1cacqoNhnFtVvL988dawS4yFkmypsAlVP9NGyDKvtOcYayx3QH/Z
5Kfw1Luja/SOcgy9cifdzo5xCGsU02fTmU4p1tr5EK50A1g3AEQYQtuRKTdnPE/TdhIwKWjS63fz
2JxDJ78Or1GqwbzFC6huD9l1c0w4rmc19C2FMr4HEMhTNKFaag+iigE6scE+uHXCqnjsDEP4ZIX6
dSrUgM+rDd3RlORbLUQPSjvuL3+JdfewUJ5xD4o81FlBFp2BZ8Lwii1Cjpvs/3C48xESeGfNeIe6
yEC1CNIau0cD2Pd9rytq0GdEvBGMNdeOKR2wbgMgARBDTJA1rMivrBReaBq/dmG27etNVwiuaGD6
suYBoq0qhflhEyPXqC6yA8RTH1VCQI5HL8+Zdg79+yx7vvydVpteYIZEe5SgfnB5YMSLF7IP8PEh
8fGd6N0YBDbRqyEvEPE/VFGxnOwE+3D8Y7iJk015xXtErnq+hXzGXudeGBOrgI5i/6XGMO/gf72s
4RogKlR705CxRKHNezmJIaF2g7sSWN2NbXmgjfFajD30GlJp9PUioCcA5NHVBi7K8fqVNESsLWLK
S0VB5/0Ri2ns9z6NCBEXEK3YViO2v0A/dIiPcWLz2oirVrMQx8SSUSGEUBMmmgW3YvJYdAN6Sz84
h0pm8cG3EUcD9tpkIG0xh1r6QhFENB7XIhQTl26YEBEsVpGw6/Ur3XLJgteyW8w4/iuQueBpGYdG
Mr9+xdZNGrv9WXxrvtS+i9EZda/axb65EW35h6XYKEJEn2qMLOUzH7HVEfynBgpLmN7X9G03Pltc
GMnVUwXjBVqvqC8C5Oa9pfRBDtei4TLSxEL/EDrBLTBHHeE23WH2eWs8XP6Kq5YC6EhgwulAFGOH
veao0LUKWGmAnxJsA0Wq9H5ueOH/Ffvyg6kspDBfDuSfjVTIUEq9Ul7Ch3o/PtOsIeitfxvX6kG7
nr0YkE39Tvhudnb+aIKLqNmB8BrAWyUXT2zV3yx+DfMd/TBr58KAzv5oAbGpLAssLHTbywfLE8Jc
QbVLok4FPDcqD1/htZXw5+V/n/fhmFwOXcEeu8I40qiNXFW/b1FcHCTe4uq6FNUwAfoNWC12cMvv
Z1OtRUgp+7KWnFoyGx2ESpPZOmli6YFzWanVyh4gF2QsjAPsCPXK99avx7I2p5QyxICbCu5AxQzI
jM6THN0jCswaaC+8sulqbroQybw/O93Ic+gFX1k91nAdqfBcg2mvakZeSWLdJN6UY+KsLo9iDMAl
IK4Aylxyi0OMrh3Uc7GoBVBsJ3V4F29FNxMuRAdpNZg3ZHbbTx3NXiwJ16FVlLsWtLQBcDKCcHRM
ceaNWq04LppfRgcU2/lYLmS0ay0hEIQO2hEAG4W4GltPCLCdi90ULFZ/Js0FlQ+gqlDfed0Xe28r
2DLWkBhBOf1KBxi9dvT3VoNNHAFbvwNWNjmmuXqWqoxEDAC4cM6MnYhjO5TJCHH/GSWTsMXgPxJQ
j+TItvzkm16vO3LDh+ohh8S4TxPJy7+imaPtxHIs6xivCMWOpK1+AKTeD0G0iYCr1GxALTyIp+Ql
PYitze3tkVqXZJNRL5LDpM7LMpugNuGBgTuJ5uBVZE3hDpyTf7GgunJJ3ulKHmkhr2kwlTtHr5lS
8dg+JJumsgNMBDvTC7Cwpwfo6Dud4Vz+ums58DuxTIQCsmRp1ZQhCkf5MD8ox+hgnLUf8w/15nUd
1wk6O/vaXUeuv6lfuKe80qtF0wYAMNjIBcUx27oJAGuYTyVOeTYGp1Ku0wy8J5kAZoXCCeJj0Fe2
iPWdkAeJtHrab3LZ/o3SBKEWk1FbOerK5e9afuIcLHnsD/azkMB49KoUlNLvcbDxydrpW9kJHeXJ
Os9bzK9jpg2b3QDJpgEaXNqddaoDV+AM9a0FleXhKszNHYVG7UIClVa36u9YsYt5O2o7PbkxgTXj
Kod8M8vHqZTsaccbcl17A5sYogM9OEisZZWFu0hEva0KCZ8OOzJ3GFz6Sk3xBLVHUcZMJn8WdNVL
LeSxaUctG0NP8vzoV6KAMrv+KuY3Y8mLLKuGY4jYDwDOFHirmPQjw66sVvfw9qrV2xO6Kq3MCygr
6b4pvon4UFPHmrYuE1CJuvUPMkA876svISa+wHVgA+xgm5+JjkvZ51/SA+9Crh7jQjZrtSm+2zDD
4+ZJbuc10FFk34sx8ZhXHM+zbiELUYx1lnXfFSOBeQe/lWtzC9oqvLlbLMxhog0Lj4eGl/BwPh2b
0+mhUWaobmCqtMHiqqChKHd/+dLzTo9+wcKHj7rWYcEaX64cBzsSY0eH91RQ9fZ5TA08XZhoMQhh
qVktJBljvm1m5XuiCbV9WZv12LD4QkxssEx8npagwHpveAxBz3ZDdPDifeeGO/Mp+in9tq4IzRpT
UF/rLe8tzzUQ5rliaXod9T50JJAKmoPFFOwTAcmhruel20+AWKOgD4elINNB/4xJNpJsBNcI4TlF
XeQOCjIqnWMe6w55IYKxj3zye80Y4ZDlW33b7tMXadce683sZDf9GRgUf0GXtmooC5GMoVSyYI1C
DJGKDDYceQTgX7O/bCfkWj9EuoUIxkyaQNHbDrPbdj/n+dPQ5PrJBC+zE2YG4OqzMnxSq0LeiJFe
cYFMVrO0hWzGRpIJdJBgwCEbIVjglKjgjuWGAHAEl4unxpPGBBld7MsIySoFNSBWntBnuk+Pqi17
+WZoucWstcbWO4tkYk2XB2Y89FCOxPX7ed/ndrCxEAjGzfBzBtguz0Wuhh68PkFKqqEowj5DJ1AV
mgohRsnBvOmSx1wJ7EF/ygHTXdOcdvejH1WOmyEL/Gg+bzLp0BdOc9CGLKsVXPPe+JGqXwbtLuQN
zvBEMFd7FoBHZ2b4bq3xwxyu+vmq5HX211ZZ8bHe1GDuNiA1ADknQ4Y2DKi+J+poJ34Xbv2guvcb
8TzGgqdm4hZw6446F7tQ03cKZgTDQr+rB+1lsKIzChGcaZbViLT4Vcz118N2DEUCjJQtY1NptYNR
PmAlAMQ55tUwXuv/lz4k4wfqdG7BKQxzne+F7LqK97q0VTwFJKJ4f++taWNottwBqXdDm68vyQMI
CRz+au+6x3v7EIxLCCvDyIMOPyMPz71q7NAU4iTWq4dqiRYKNaDn/QCRGSgj0LmJ8skv1GxnJlaw
7SuhvkraqjsUnShy5r548hi3Y0rB0AQBfcT8pRJGLPL/LGMMena/PuHIF3ox/kaKKxMs7HgUifO0
zar2SZb6caMWABlUUI1VEhTdIsxHXJa6hlKJlhIgb2jpVv2wbu7naGEMVJYkN0dsU8kv9SeBQoi7
+TM48lRkBjgNeksAUGd0HOPhn/duM9nBjh71ypV012K9HTnFFa/KvJrDLMSx8+q+Ibe6PtORHugF
GIR7olYg3HRRJBw6sAtvOMdJzoy9hkuRTAoPDl+r1OhFL1+1br0n/kwBoy3C1QSYwcj7BLoUpnaA
OiupIAiFG3nvvit5zFFfh4Z6eiiU+ms0v4Ao9e4zSi2kMFcg19RIN4ioE1NNAqhpoBVek6jGzkAw
rH7ykefoZ384RdWirXYwWX7Ybc/GfhAKie5crd8BIGUrBvpOSPJ9rHUboy6qT0RBaSGPCR9NLWh+
Ryjwuqz96uril1n5v/M447gSec2XYCkUcAtAoQVZC2P/jZ6AwGl+vWy9Wz8ktdNnXyTVkX9lxOt6
BxYHJ91FGYZZxl8q3km3seWAY1azlcfEazHAwLn+a+568YPYSswoz4Bdp6gRRcBozaQ6sTE7GXuX
DWhdbROUI3izQ33GShOMrdQa9cjR10aj85RJP2davSk5Kf6a2cggGQK8OFDuIOz9bagbfMiRKpYS
WqqpWLgjcAriavCCTnKnmlcqWDk8TPkBBAki0SB8dT+L3EnoinzKyWPXbnsiBxO7I4D0COBTdkcU
EF1exk0KMPfinUTWTts5NWuq5Td5edMZ3XMfiedKyx4ufy+eGOYcGyvTe52AZ7XkWxE+jJpph8DI
uyxkzTu/U4asZnF8wwSOgZCAVej1EBRHCgihmz5ptQeaH8WJDzoHsIb3wRg7DDp5Gk3SKy2/qiLo
A7idK54ExlOqct8FjQaTKAjFRPoRjNx+zoqR49gM5D/wFbhMTDrdFlo7ti2OrXX/BGz1650J0niM
g+PMjsQyqNjJj3DL+VwrJdV3chnba30aaibb0wTgK+VettUfZuDIei21xzjS1s/xTUnGAuNwKswk
h7BZUWyzfPBFHvj5qgTZBPQN4id+N+OKrVIfdL+ELRSdYZth4KLX6HCOjB5PH67rmwx2AE3P+gAz
2tCCmjcSUC+DwDE2GIHCAzkAa4vLkbeSfFjyQh6TfLSFKMkp5Tu1m5zjr9IuvLec6Tk/g/Ps1rrh
Tkby9KO/L26wj9JDUQfQj2A90Xq7ppk+/V72Ci/+xXsdcz4Ya/e+gHUlRSD78xGkhOfY4GUB6x5p
cX70Exb6pJNSiBnpA+z9R4KgoXXK6EG48u0MvM+878XTiDHyrrKCSgWIFihFJreJOsfveIjsq55c
0YBdhQ4PhuKYLzQHmVoJFTQSlHyf5eO+EpLTFKqcAL826oRpnDc5jFPq9UyX5ARyiCCKQmEW3cce
dSnnzeR74oN1gItyA9c68VwFudQPl2whmvloYjugAUKgSyDE6RUkwipI1gfNGNJdYAKg6zCJs2I5
QqbpX5U4l//3fZJ3mjMfMQhkq0SPD2YpKndBHDxLUnKuAuHlM3d7oSYTLQWlIfI9yCGEQh0bErpj
7nvkiyrqX8W1XPAXHVftcyGSCZexYbWxkFFtyNOexdAxnquzjiTH3GOrIXVi3VP5Qld92EIoE0HL
upLifIJQNPQnWwPCNWVUwjea7wJMkMdzK2t19ncfkAkEwRAOYi28Ok3RUTw0CnfzsX5Szn1+aJ4J
ei3fJB7oL7bZsUdm96lA9KYwm4IX6HM1HfHkVbl6M+fpLml4WPRrg4BLHRUmMCiR3s0+hVMacOnR
0cV4pY5V/uRrfOh2is2xVY7XYVufqthoRf+a2em7Qd6rW5C4ub6bxa4BMpPALU70GuYPPnMMloVE
G6XA14QOR5mUzVVrGvvWMnlbV2sFE2DagqYWG48AZ2AfM1qo1lYco/70p6iQXwuwz+oUHqcdFxxk
VSHCy8agHGgLWIWSdNDLBMDH/wxwhg5AWLNvtF1JjLAx7sM1LyitfjuMAtCkMfh82P6nVs5xPXR0
HcLGLbVDCQZ4C+xrl02EJ4UxyGGYiikhEmmpyR1d+J3O38K55ySRa1VhDMC/6cJEvwgzxppewR78
LwaAkGusMAPiLQKeTXITnml+JnGje94JvqKJf4hIBih8TJTU8A5lQgJways5oxvdTjHwlzLZwBy1
fwa/uysLiuF2ihbYYzZfpa11yhXfvXy268F4IZ8JFUkst80E/AkKFaOb6F76UMKJ7g1PQgdDOfv3
knGcMbgDpq/0ileSWrXZhXQmakiF4auSBgcuRLmNUURHjjSO9azfQRNjzYCWBvk52y3UBbUKqwb3
AlTg9cnyggPQkIcXYg5CjY3zalz3npYhAh8XexMY/XqfFuZV3VVTghs/HZLIMTxKbLpnAtEer/hZ
4brVLsQxn0+qKlAQEAt0vC/OSu9UB5oLErDFoDZAIaIwmA+b5siDYFr9cAu5zIczCwUjicQE3Uzz
WZCAq2HyxvVWr/1CBBPczVltpLBGdTQcASCiliFSmdlo3KkZeIVtnjZMWDfisi/kGNqMJQpbw5XW
TRwr5CjDVpfBgi6EPUoYtjx9naMHdJmSjIckw7M9jXGURTJbXUa2p16JAP5Gyfzqpf09ufJf7A3x
FGLcpRYCHKSn2nUuikdN/h7ogP8ZNc5bYW0sGyzZ/14ndmTT6Puhz4imsnanjeiohyxz4wdJ2ygn
aWe68W+aqq/23fW80Q6NbFtXKISCljDe5HiNubxJhzXksXe/hyxp8errkkIMQFpHBZUCDjE51d0B
5UOPHn9jbRulE/T4Pa2DlQn4VK8F+/UzmCcdPpHemtGC0QpMCiBCVRS2oliL2DUoFLr64AArhsJt
TNm5HB14Ihhth1YW1IS2J7UMPMXyl9BSPiNBVjVMq0rwmexDPY0svdNMfF+z9d1Z/D7G3BoYWT0b
YeH9LZDHAfoW1d73n0zQraxS6XJb9392vOqd/OzbMVjqUo42q+6YPoVhgpAPQESM9y+BTFtgDYXM
Q/6t35pIZqXdr8gRX4YX81rC20APbF4QJe/0QcGFUCYGDKGmGlMFoQCB3hEmHEGwpAfe23nVGBZi
mHO0LKVp2gFi1HnYJKaMwayEd36r32ohg/H5k+brfl1ARrPxb9XNuJP3NEtXHyLuAMXqW275rRin
j8Hsf4jMqJkJsALjocP8cOMkYEyI75OrNgFtdY+tK3P2qhK8Cbzcb82FLn4A+5jD1kKvGDQZ1ieg
h6hnN4x0IMPyBofXah5LMUxUGMc5HDs6U1+OXyYt2JQS0DejbJ9XVmX3ZebFcsJJgzi2wj7qEj1u
UO2Dahj77wGzObQJYLr1YeYtH67B7sH7/Xvj2FcP1iLGcJihXe+JDoiuRAz3DIf5WQKj+7wbQID3
FAB2L7npsY215WHo8PRkHGSOGUU/myBd6ys3mysn8zkRcF0CmlSiAppmhUVZ6gczjAUNDjLJY+x/
oK8/l5vLXp78w0f/8SaCCeWYx1XD2YASgnZXt7EzJhVwbkM3TFNOFrRaNAUq/r/aKO99cRuWatYR
7YEUoDWcbYJNKtrxU7kpv0sbGdPN8ydIUmEfbxKZL2TWAlYe6VVsJVJgB3Mu2aYSALC7Lg5KPP+6
fJRcBZkAkGeCiWjzao7xTekFm8wJcaIOkBA3027KbIMz4bIecjCLIYOPCJu+LOCXPMsRLjQkKte9
ax46tMUAngHysyK2qaKaeRg7bUAZyNF01WoWchm3IimZoEoCDS9g3UPYlXsBAGDZL/9EaA79eXJr
W+Ryrq36Mg1gKaosggSWhfwZ+kTvBxpgNJSsttOqfenaFC/zKv+hBZOI/U7tGp3d3Wd0BZ+DiCaa
DFxBJvTNeRbDfEQK6+BggpN2tKMu3FHSNzug+Lmdqg0SFz92uKJX7/9CNBMRC01oZpTL8QoC9QKI
AyPMwuSecRZvxJd4dFFwPPAHs9bmGS1lIZWJjUUTGlY5TEi75ZM4O/ojJdtgEJo3venIL5MLEj9u
i2Pdl79JVRnsOn9o0r5XMGBAW96KtdUrR5bAzhJ6hlOc/GCb7vLR7jN3OFU33f0nU2od8wCYcqLf
wdxevbNMaA5n0QqBZ8p3fVBwrs3qAwKM0BJAqQEt9GF2ORSlXvUVEBWSKXVnXJkEHWY3C9B0sMXE
LXTHgr8Y4Q2lwGl/YbtGL9wy2Mvg4v7EigSMmeAy0e9Bz4e5w5UqREEe4sdgcsxJkskzsub28t1Z
TU4XIpjgMgF/RfNpd1HdFucGE07KFvif3IXZ1bfvUhUmsoy12anpiCtKLY/UVZ6wkZXgIJs9gN7Q
huDEzLUB8XdHx8QVPx/TSNJwQ6hdW4ATsLbVRypcK9/i83Dq76LuL1LGVae7OE3GQMdUUMS0hzdI
Bf8+MIDbgyLJXdJhKXSSNF75mieN/r547IKJujfbHuaRimDajaTx0R+wfx2LwLNJ+ufLhrLuc8AY
ooL8iTDbGZ9TJkqOl9NMJyp51Ww3EYgfxl0LPAKsL7a3yohFa24YI9f9Ifl5k/pan13o2ORjiCcu
pKJed9fc+ZVdOIWjXPk3hiN69RkMwzqgCf/irbiyUAcL+lff17rlQvKkj3EHYE2q1w+b4Jgcoi2Q
RzbpLe/htoY3804ScwelEfhV4JShIgpNp1fbzhk9C+jtqpNsOhNz+OMh3AFMI6Eqt2dsdJs6aO0V
75esO4M3lZlLqmp5n8YGfki6b/cNlumTve79BeoqKXTpozKXc2x1lGF7+qgAYZoxSyE1GDZAdXSv
71AX4qm1Nk/97oCZaxmN5dA0BeTRbMN8ikNUxJBwOsZTsQ2wi2psqwe8P8LS8WUXHdj7DtVoLoXa
aqV7aVHMfR3UoGuDGj8j3Yc/S2/E6xWrzX8Fl/Rf/O3bp2RSIl/A+pkavfr17JzhnnZeByhpzDqj
cc+LU3R+7PdUAV6tYskUuR9bwpGUCgxetDtiTYDhwyLotSH7jlaKxWceKEtJTLrVjXGs5xYsFAO5
JwOjMYCXNd12MzYeVfH4exxrPnYpkPF6tV+X00STUuUQHgcf7YlR9sRh8jSRh9jLEaUz6ZU6B3pT
dAgeRhIdxAh1Sv1XHt8ayWdmHRc6sW/WRhlDWehf/c20GfCmdEBa5Jr3JpYidYod2J7iteZ5yjE+
DlspBPOKl4Gg3k2i4TQqpkvUr1rB60auBYylcowPixNFQdOOTtH391WORU+seoPOromgmRy4n4iK
ZPbYXcAqK96x72NwPKtDMMavTw8JGxra8ZWUnd4dvt3fiU/xFe8kVwPxUiTjRnIxnpBM4PNRYOph
+/uZhgBA4Ukgyx0AsjyeB1175SxFMt4ka8V8sky6dmLl5BmGfy3eG27Vh1AD0NI1zOGyRinndZpX
wmvi3bsqINpbFAFesbgd2cW2zY/c4XFarjpkkAECFssEnfUHbDVkFs0EFmKKC9Ompll4qihaW7Xf
tlvu4Ab5pvde0tAUAjlECoUZEfaVKvqVNswJLLPZCNcmqCYKu3ok5zz/0L9WbvJgFnb2UwPJLwot
vC+4khC/l854TiMzmqK0MFpFpdRrCblF5YxPyYEGENCV+a594c9wfLz072UyztOQq6bRS0pQdcA6
tQ/h/FICY1FquKDKHw30nST2aRqbVQtQGGjXuv5tqIJzrtqarrKNz34HnqYaoFzc1PRjFvNeJvM6
M2XflDI6Uf8quiNwugTDCB0KAJ9sJ72XxjhQM9LKKaIZ18o/hUWyjbSBw362Uhx7L4JxncDNsMaI
FBoOwnV1R2vCwHPdSL+lDYVW7vX7eOXfy2PSwDDVmqomeeoWCwuaZUtoGlIeGPi2+KIcCNHBP/PE
rhmlpaqKBB5b07BExpeZSWapzQSj7FLTG0XV6UTJsdSvY/L4P8cGYBsQqKkErD/lA/JeIhZzh/VF
vHmx+3UbnSlZyZ+AtxI+yi9gAcXKHg9zeyXvey+TCQ4qEDrVgi7CpNkjcMbcP/h79eCOG1pa4i1J
rZ7mQkfmNKOgtgaF6l/Y5XCVzLILYcLC/i9h5r1216xleZqsAys7zDKQtaT63SjeCSjWTjknCq25
kaUMxmFlAIwoMsK+mJofQvh/7H3JcuRGtuWvlGnd0AMc87NXtQACMXCectzAmJlMzPAZcMc/9Vf0
j/UBpVciI9mMlvW2tZApFRm8dLjj+p3OOTzr0i/vn4m3F5GSJA5WOffjfirhije8RrvAtF8rsMwH
diwSsXvfyNur+MvI0XtF64rLjsOI1E7GmyEb1df/NwvrMl/kxm5jkmEZcLJj+tCIINOnGCVPLeHo
GBNnZgtZ78rRhvu6HQ/W9ifc3amtODq54J+C/C+UI4CU4vtB9Ydkkhuh/BNH6rnmfXTtRyAqx82P
3jZixKNrAsM3nd8TRIhrBwxNxHzZh9Cdorccejuo2cpMbtQnfx899derdGe48/P4I6LHAsfj3C8Y
VPc4y3GxFeMpEOcbjxm/GxjOodPqQlTz6BmAYTz0MYqMtxfU+Z2Pm6s8Nd/1hoN4ZeLotTW2NS1z
kfTCU+TOws8qN80SGwEIdwKh/TwA/8uThi4qhBohbhscQ8Yw7mLbqKIr8WF5297IO3sZf+r9wv9k
7ukuOKzY1PEry6dp031BxWxZYV3yRHb1xrGC6B82GjdM6EFp+vWr0TSLC2gSXo0KWBTVsaKnP0PT
b95/Ad9c60szR4+V8YFrBXHg5ySAJJsk3sgrYDmfwk/0EmTMh+FiFTOb7xMweunMe2w+2z09sda3
9vblL3HkLqfGgJRizbUEWJjKVGQz5duqI3vTkBMLfit+Bb0k8MYuWMwQyx25nCZYknJa3X976K7W
wvz6roD16Qz4ZrCF1+DkZydsvrm8FyaPnNBSW059B8szAOfVa/dq34LwqfZPwA7WvTo+t2C7AyUc
gfwzWBJfH5lSGqXLNQ2ZFRSwKseeg+B9xa8mPdiXSCFbdA3b+O79I7QexPesrr7hhQ+vHe6Kem0u
OG35wCJ2WZZThx5ZWtRueuau0Jn3Db75ZrxY5tEOKuRfoG6AJ/DbxwBk2Q7dmWk6YeTtcxKD0g+9
VoRex3kkS7w+jBdYcfYaujnV+XzFb9v7FbhtftIf8n58OjUo8kZGDrzSC5tHsXnvedMUrD6OFu1h
Lpp9wLbLPs1FIS/mh84F3uhUFWDdnV9274XJozNDXQwTjpB3yhyVboc+uijr5MTN9eZ+rZTj4NAC
q/MvQyKW9qVZq7RMn9nwZoZyYHfi5J8ycbSKIBXdQtcHN81j7rbQvwvlNjInevBvP6u/FnJ00l0L
tcymwns8QjOJIdkYdP7+0X5jTHs9AX+ZODrboSTULdeFhNer8udwxj9APQMcOmm+7Fb1pOCi+c7y
dHNK0fZN3/HC8JGPStk0RQHkhLKpuTD6XCdfwA20GdCsrONPohxOLHT16L8eu7/WeXS7zTZs5mpt
jwaTekjq/nYeESb7tNt4PvtS9dW33g6FcBO9ef8JH/viGPzQQGX7ANrjekWB6LW38pZB8z4Qq0Zg
/43UwsvR/Po5gq89Tzg9Ral2fGKerQUo6YGaBHwax1U9A0URPzKY0HCJdi7wsqkzpF3ixPX5phWM
h6JoDsz5L67KnakYaoK5IeNzN6dm0NdVk+gTs17H79i6FqjAeRgyCUNMZRzFn6rhpJRz02ZxPF/q
ZdhU4ir13eLv789LK0cuMOBDmbgjrJS02ad4zxxFNoFXb8bq/n1Lx0fweD1HPgMUsUi3FSxJ4mRe
04Me+aKKnX2Zos5kon3Cdt6P902eeoTrRr64KjHExpWRMOkymUWxyAj73M0f3zfy1ml4+QSPTnjq
2yHiDEbaZsj9ED3A5hRM/62XiHggnkUYhSrrcQyF9q2v/BomqvpSqfQs7sosTcbN7PUn7o5TltbP
Xzyx1pmGxh9gqWTRznTxmfKWKptk+Nh55kQy+ubuvFjVkU8aWKyTcbXVD+EhaPuvqRN+BmLtxAl/
c38CPDlCMLEGd/96ScOgfQZwXwtCirgrxOI1H9pwcW/fPwUYV8LPeelin893DHnUCDSuKE8dne8m
oU0YkBrngCChyYn1hjMWhf0dY277KaCCP4i2an86i+N8dWVTXlMIlLV5GJSmKuo5Gn94wVx/FqnN
+8EpzNLRp7STo7cRw4wmQQMunQx0bx3LR1Fb8JKFslZPKmxBWj3iaWpQV/thg3H5AdpdGPDt67Ty
QSAhW7fPhsArJ51VdHQ0y1orWsT8fCH9F48uU7hty3J+lGOykMyMDXHy2EuX+C4UalmuF0rZ8Lnq
5jZ8rNq0wazJGDtizgfayG996iZVbsncyE1ShmEx9gGgHgszVZAvQluztSJobCYZmpF5Y43BWGdU
2+tuku3HVFYaa4JmVnS+aKfC6dOV7xdxQMMrLley8dlJqsxOBigAFpHusmxRADQyXdIDKaO5AcDZ
izVsLZptGgHi0nwmnWoOC9TsusIwkI5v3WiZIR8b45YtyFAp6F0guhDncujoQ1zV8ZMwQrf5UA2R
k9nI4egtlz5ugp3p41rnzcgHU1ZZU7HKQfWYVl6i7iZXlh25SI3u4Vx4K0CPejB0liCVQSmpEWkm
OsfUQ26rGJsK2bMyAsS0K6VzDTa5Dg7XGYx3NVupwUbjA/pxDRZ5Dpa7xRixT7UD4jAmUey4Kb1Z
GraxQyCDr+vEVf8RCZYuq3OjWRVGOYDmIsSTNq0wRemlvZBZ6VdsOTjpUl4LPS/NLvFlExxcp4tQ
ZHIq78c0Kc8H/1wz0z34cLvxNgiHBL3nEQ34zdojTjcq7m1Js8oVIOnvKSM/Y1n3RdSHAd25LB0g
PRnReryMUUtEKVgkJAF6xSyzNZ87Pg0DKTwnFSkH5a7hy43jJtO4B2FNvNxOXTA41WXUmoT8SKiU
I+4HKCB6Kutm3QebiHjQgDrTMpoeLIH6xEXN5uYHch+OGox2QicfJJO3flzOw3YRtA8ua2f0okvE
J7wHi3Ps2K3rGXjRJvjulKDZiXvQ+YyNbR/7ckFTpZYmLShIiKLzxElVUsTUOtNFmTgW6nFGx8E2
jtqAFa6TdODpAqvFnCWN38f3XM9Nt2dpW4cbP6AyzuTi0fYevRQKCD5Gifjeb7p42gauDrpCQT/L
7pXDS+x1V04yj9jsY/ayS+P5IWCLnfaLY2T9Y6n8WT0tgdMtG8zxBGOXe+HQ6x3FRL9/Vo0xBohc
FUDDbSpV720RLyRJLiLdmAwRxqSvIrMs9oLHXRRmA3MWUMkwZp1z2c8zeZhsIMd9zcolb+Nw6Paz
1AuIEBIz+nAFdmwyuE/eXDmDiFnGmefyQ1eWpssZd/ohJ2UZ4OpTpeuAAYDWVn+c0xn4xrFX3N53
YggXr9CjSmO9kZ1wRREPUYIoIMVkaE7iBlUhWlQTdZTZOq2fYNQ3T2ktpgdvEl4NDLoVlQQvdjLp
mxaj6fFGlX0aZ54nGN1yP3HcQ4Tzbc57O1VulMkyZiLcxWJ2GnC0cstUeXjf5b95VyYeSkZQzkGX
9ej+qhOIW0CCGOcJXMT2gsRsH7b9NpT+iTDml1nk56vlhaU1mXhxK8cDLg9UIhHHnEHHT9j7VeFt
2WMm+Mz9nHz3xgIv+Xx9evTlzbvzheH1znthmHqOT+AiYVh2qKZslf3w/jN82wAw3CFAwtB9WD9/
YcBQYrRJ4fHd5vOEQTuIFJ3IfN6MMpK/LKyfv7CQkEl2fgALU/QtSM5D+TQO399fxNsH4S8TR0GT
7wmxjAlMSAkhBwkGA/ExHi6G+ETWfVz5eT4GEBYGOSkSHHCkvF4K7lEI0WjYWQYAW1L0ilqg8qZu
06YeErto+/6y3nxyYBoDTxowvlF4bM4ndd0ZvNJj525HTnf1OG1ml5zIpl6biTH6DSawKATPHEDi
KKcdvUakiikrO/3D1JFHC99ZfYlqvb7M26Ue5uL9RR01S1dzq6BJmCLwDKBedEx/WNZOY4fR+xaa
sfTIZ+O1BpdUPyX0E1t03N52GGkI79JSzc6hljSCThz+13g7+ZG1G4zDT2G5E4ZKZ84Y7oe0zZ5/
xf/4bv6zeqI3f8SM8l//hT9/pwyEoFWtjv74r8vmu6CS/lT/tX7t33/t9Zf+dc2exnslnp7U5SM7
/puvvoif/6f9zaN6fPUHdB8aZW/1k7B3T1L36tkIftP1b/7ffviPp+ef8mDZ0z9/+07hy9efVjV0
/O3Pjw4//vnbGhP/x8sf/+dnV48DvlaohrL/9T8fj7/x9CjVP38L4t8h1eKvdFToybjQRv/tH/PT
+olPfkey/3xIQ1QOUx+fjFSo+p+/ecHvwD5CpWoVVIIU3+pfMIu1fuT/DrcNcT6AYNcTAd6i3/77
N3u1RX9t2T9GPdzQZlQS334WAfkr/Edy4YaYDkGW5kOlivxSFGh7a1wVGZR/ayLTh7SyXNkMxDgy
uq+ZO5cXPvIpK3LCzdI4G6eZW8KLdKSe+uJXftdt3F4kHRglqhJnqiaJM34wiJEwLvQcBlZNhJBQ
/xEeQqNZ5P5z2CgY+lSb9jmcnCfC28tmSWR4NTmcVJ+s1oHj58NQRcmyqSbWN9B70NBe97KZEBk3
OzRESiPOQ1Bl18F1PHqB2XDTwh27NLbQaWzTya8f7KzKZjkjs67jGhWzsGuDYDcaR7n6dlpjwTLn
0Hto06twCBzB7v0OGCj5Y4R4TO9Dj1DpRLIioaWO7JVuxrRWZ2XZU/u5WtxYbpFI++x8FlzSfVzP
ospDv59SnalobtVNKghbMh0JKvZOIILhpnYIxQ9GYDwBAGowZdiWmO9faLhZ0oWpr6lJ/dLmdOYp
yhu10w17bkmc7EUbkrkIKmHira7CEtzxaqRIL/okdoHlI7LfhBDUdXZuE5TTue9N9bC1AWE/4knF
7t6tqtH9VNEFFN/Mmwb5aYb4+ZITBFvpdeQCcQtmYxkmZwMJRX8/6SWui6Bt0CGYymQkBcKsOWXZ
PEs36iGw5NSYdyeLN6MSnTapc1OH/mRo4YjWHXYQlJ/DbbPEPdt2vUP1oQRA2XtyCPPnr2r2loiB
DpQuVOQc+gXRHUiPW1J0VEXM7hBZlfZqGTmvse989cibBRSf/mWIQzdd1XyoynzEeNrazwiti16U
iPr0qleIqvcduGS7J+IMicn9JZ3K61DV6rZzePU5XqLgKTLDRBEDAS9bYGum9Esw4UHkSNHwA8EH
A+ZuFJskhO9YTdled1XNgY1IonFj+nD8wo3bQNvBqSxoaGXj9QVo4ofovG+nKM6CkHvdtgn7gR3q
oAmisfDaSuhC1zOhdR61nmWHUMQSALjRwZYL5N7lBQQWUnrepDKY7t0FArL0E6U9pGLxrkPZmHas
fXKY8pyDwY6PWTcES79npenJNkzapf2BSf0pudGeKIH7EsopUVYvFYHKc1s1V0nPefXTMiuT3ULY
HG0tUp+gzStGdHIdKG9GH7/BewMEu/AwOrZEMlU0V5Pl5qtfzTPtMg6/F+7cfgjiTeP7zP3YTaN9
wmufTDlNPKTVyNcrAwWM2knrTdiuak5JaxtockVTUxMX1Q2Tzpug7HqFRmqaDDH4v0Q57gVqv/QB
nW4PcBhAz+WO4Yzaq6oGOz3N/GRY1Qnjji2bubOR2Ax+P/cbTsa6WzP2gE6Fw6PShzfQQl5KjLiy
HVRI2zBr4G+SPF16aEjzsqqmfcB7UT02fROSz6MshaoKuOfpNgGAu21ykBt4XiaB46l2Kkwr+hXL
UtFjpGc5nLUS4HuauRr1jWIIAmOXAsnYgoWVYfS97+LL2KV++T31mYGYaMOcaUs7GrVbOfV1jfNf
J9u21xX0KmuNJxu6FnTtPSVjg8JzWndF2DL0AuPFLtNFXdfEu9JhF0Q3i3JifhnbHqj/gEjxYQKd
mtouMliAeQVJTwnpLI555aZqOr9IkopgfHPhBsJIUEmC8KHXqD5fkt5+bDCoK/IZtZRVWtvidHGJ
0kFWV737MIHWKNxoMNyWO5sGgl2GK13aNROkUZmxHeCuKkHknY+Wp3ZHIjnEWxlrrNjj0DxORl0u
WSfIMjxYR4hqi/ygd69TVS/uNZu6iWZqEXI6E3apyrtF1jPACFPqlYfAUBtceJjmnC/SKKDVx5mh
I547bT2WO4Lk8AdcWljxLJ1Ml3VtLPkhmcOZoeceybjfQEzz57hUynwOKySR+8Tzq7BQ1hIXFCKx
MftW25juJLSFgKrrfa7cXKIoNMaY2GgZPwSUA+lOAHURZ6GL0uY5xOdtc65U+9lYF6JaAxGXkcbN
txsimrTfu1ioeMfShS+bttIdy3zede3OhpPvQioJZSCoGksVp92OSleibSip4fFFHJSRuenHPin3
7gRyb5KPE9MpfRgCPZdf+R8liuiPgkWMNGG8XJ4rGWU0cm9TM6/6gMrcuLbIu/aR9Ab/iUsH70gW
REmDqshzhSQYZKq35rlyMnYYhy0qJajetpRVj+5CUGeJn2su1Gez2SbGn/+Yovj/UeNvJEBC9X8O
Gz8IXelH+zJqfP7GH2EjMNy/g4Q4jCO0gwg4IiKkMX/EjU6Y/A7qVrCHAYCKr4Dh69+BI/Bev+N8
QRY39kGIDJ50pC1/Ro6OH/4OSil8MVqjR+T/3t8JHcmavf8VOUbIQtZ/EDiC2wLRa3RUOJ57b66T
GT5llc/zgapZB0Ga3ZRjQgL/9uBJIIO4SgX0mCZKbmeAjodvwMSe+Vl8ODUe+zqZxQzOKj1K0HOK
fRTNfwFS4r1QfkcbkDiFyb1MTFaVM+qqAvfQiUGu43XDEgGHG1p9K3szZkNep7PWdRu/4Vh3PIJ+
qCuj5obNjtrVVQw2cwTDKKoRlQOEfmrs+HXV4XmNK2nvukzIFkKY97VlWTM1UwcTRoS1fAOhRFTm
ocT44hT+mSK8TAmOKMh+tXKUP5exESLFdVyUVmeR/eYOQBMi3mLX0ok3nkZlXqgNVOXft/s6n/7V
7NFxCi3r8eCxgUrZq7LyL4CEuW519Lea8/9tJgqQcSF8/4UWj0ZqCoLZIYUT2HTJ0PvlH1y9+Kda
uq+LHn/YAUkDUr6VzQYQ39d75U1UWtQ6APOfWpQ7GOqg0MwMUP8MEU8+pAN1bkCwWj+8/xR/eQ0i
0P2t0/5rvSCOj/kvJO+H1psrUSC7yiO1dUB+jCsFkho//pYheCXUD1E+hOoEmtNIUV+vj7bCZTUC
y4KyPq+n81Z2xbTslHN4387RsfjFztFpdPjom0QrVSC+KMrgyom6gqR/Dwu1+ljIF7seJqLw9Fa8
6evVIADuBTyIKmKPbkZKN2VwhywFZe1TNOxHG/SHJfRe8A6jIoDi22tLaRsliYtkvRjAkjYYBG2N
sw+7j6njbd5/ckfeYrUEzqF0HaXBMA26Pa8t9b03qLKbwELqIc0upzzpT7FpHFWlnp9biqeWgoIB
EwVgU3ptY2RQGJ2SxRQQ5XC+ryz283S5WCAhoq2+h8wv36ngxLqOYDS/Gl0f8YvSqEEGDjZnGF2+
u8UIlRokRN/THd06m1Pz7W/s1qv1He0WDdrQSRoXUuvA/Zk9Mv5+QrZ4ogn76xknYBiIcW2DMxOA
pKN3aeDIxiYO4SZOQcvjVOjeXXXun/W5V+W5l479lJWjN8n3wJofOeBsoLz+DOoukvE6/k6QaJ+4
QaLw6IrE0cNcITpbHtRaUCE/viJLX7Wshp4JagBQ69y1mFT2c66bCeyZvVu2H+YxdoFc4XFzVhnK
vgVSIQMekjHgdx6TkF3KPOZpkbWzJH2GakycJ+iGQIBoioo5sf0BMO2RZmGFhtc29gZXnQkZ2ACN
QWwayeZkMpcsHGfQKRn3pp5D9uBPIj6jagg2aO4mRQkRss9NuwCrryB7WZ0jM070o0wSNNy7tZfD
HF3f6bqjV5xY51s7IRH2JHc+g/qK0oyKunpEWuzd9wprvBroNJT7QCICZ4GKrjqR/HDmOMSoQDcv
H/is73Q1FUsPLs0YXY/Ybpza5m09zcgtK+Nt6yhYzho0hr8yJdIPYCH1z5p4Hgrtgf42nhX4IMTE
g2RjAkdB7mP99451jUz3EmUK/WEUM0d3MOHo320cNqYfS67L8ppwLfTGC1OQhsxT/0mYSoDuSXuh
k3U1ymaPQYtOaU6n1lSZ0mg76Ui5tw1ozQIIQMV4Bv3CvnZgKP1K+iC8JxONbtrZT7YOwqHzMZqw
X0Ys4c94MJAf69tAnXeGyQ0Kc+PGpWl941vEFHNNvcLx5/CilyS6UKh47EWgAM1k1ch2DNU2CcBC
jReBg3+7sMADXrSW0YMBY/xGB9Tbt90EH7MoJMx6SX9UowFTvdOPP6H9G52NqRn2I5kx5USdCdMt
Sm5CbesrGo8dxLuS5jDpbgESiPv+njtSY+R9qlEE6ccLAikDzMDaGVN00PyCoIS252jVpRupOCTA
KutkwnboHXtL/6D8sT2UM2tRuauAEV4I0GZ1O6MT7yI9u26HDpJMsU/yhaCKicoqpU/LtIqZeG5r
irrxWgjIT5PFXFasofsxhqG8mRpRzUFeDl5/OYRzeZ12TXPdmQi6rz6oylkYjVcd084tb7w0r3UZ
Dhi/sLEpOqP6R7/FSE+hYlQzq7hSRdMJDydJsQ+tX8k7UEu5tx7qqAepPIz9+kKWG5wb51NfodnJ
3HLea9d4HMVPKc8m1uofohWwNsrxRvvCXAVN3/2EJ9AXQ0PsR+TyYtP3qr9Lp9qDR450cr5qUOyi
0Q22qD2wJqc8GncxqhIbgw3/EgSc7IaqhtQ2FSTcNLU/yA0pR2wHvMWh7+o5B5edPO+FbT8uQd9v
poGHex41gDh107LBgFm5S+qQnAeo6176tkoOhrNxK8CuWfTDUF73fVzlEyMQbfQWc2FKNLDZ6Igf
qZrqcwpAUe6XKr2R0kfJZVagkBQrOVTUJJhoYVEA9b7F3UWW+Fdj3JAckPrlYDAzc7tMUX3OEGte
24m5XzEOArYxpzNXNLQScx9u02VCjNOZj9rfeRN18sEav8Qsgo9z7BunyqFu546ZhDvNrFvz60Qu
ehdRdyqS1ELuLmHzJVCcAtgqG6qd71r/osMpOydzPOyM3wWH2bLxk+1djSEHVlXXKMUB+DwlCVRm
ZZXstQ7RJMJMwV4LjF7lfb30l6yVw74rOwPtBebDr3WpHh8lJ+obyvVxbkYDuWz4OsBtAKesP8kg
CM+HSUTQ1ZB2C41goLiJBXfcjCdNXcCeIW66XM424g+q8ep7xRpguw1P1EXpQI9sKGWz63ESH2Kl
dT61i39WhszHRkhyVteBt22ZGC6NUPoKFd/uJu1U+LGFu79BV4Kc9wzvmrUL5kgsOg5dBH/V6ao8
8+NuPEvlPJ7FttJgXqJpekGogvyp30YHjUbWJkmc8qerelD3+crLBW9ZHoxe9RBIJIyeoXsMmorN
SPiwSasquGkJcqClnVAJx5RIIUTYPyJKS3YxnPbB8sW70AogycwZdfCgOIeEz+KUF1DQNJDDbuqL
NDXxwQ9afUFHcBMgb/V2TduRLyiK9gXaPdbPgpoJgOdKglL9YnYjB5pUuwT4EV/zPQdy5brXDTTE
Fycqd7X09KfJ0uFQ2rnZ8ojf9K6vM5oO7uU82G+ddsXB5RR15omZraYeaXLI2zn7qg7mfVNR/1ok
k3NtiA9MjPLBq66C6BoZhXvfkDLYdR1qvsq4Uz7UxsF9V4KtMinLXM3BsBk7EuWSEudH1DvsSnZ0
vk7RY/sQeLM4VJzCLaZk3vPQGzfj6KY720+Yzmza4AuEyOTF1HRLzgZKD8oVfYHC/ZCLcBryNgjV
AbihaSv9elZbFi7hzlkUmF5S3YF+zgzrDSsmk1EWVB943eo5E0OzePnM0u5AZS/wkFvo6mJgKskE
rgeAf3HW7pwYelxdqYB7jh1nnxCRXqH54n6ErAWbchbq9QgsfgsQhEc/SL/XdBM3Kv3ae6KCAIbv
iLycgv7BqRANbCOBpkg2WBq5+xYdM517KQ1+SmhwzoVJIFhVpNxE3cbBkNFQcFQZVZaiMijyFhFA
nXfeAArVMY6WKYM4m3yam8XXG9s4ySc3nDHGMkcVv3ErSs/oIsnNQFu75GHZgEV6mFz+6KiySnZT
B5LyzUS9ydum3jQiqHG7ZCvrRfxQvQyf3CHpNsLr0+BsiasQI/UrQ+3cBNed4BPmMSq/HrOhiScM
tqGskllSATOVVL46DDOmyDLhR1GL+yYcbR4pM4L5Vegavl048ce44q7NazWKW5WW4ZlwIkIxKcur
B1tDTyYHaMBZADv0BMEolIspn3FOmrzsfTRTZt+vTIYJC+iXTBxcMPkMqOwdiSb0bxDG+ZtedBph
cYo3M9eYt3sIW+Ig0WRBh1Gh0QWZdY8O023Vlv3BH9BAK3QAvo5N0yIhRX5Vxpi/C1OjALHkgbfB
V9xoR2vJq3yhzB3zKcJg0baFzOilAOtsk02KpEMeIAzFFk9mrAqHJsEXhvhlgFucwfFgBS41BEls
APAC/c4dWAX5kmvEi1FexhitBkd7Pz7ItvSHTKu2AkGcYI2bo7MI/gtcOj2acpydI7hkzvdAS2qL
icRkbx3Mk+XatvMNQruxzr0mdMHv0LaxxpDzAjaeOgDqo7HJ1k9pc0Xm0DlLe7f7wHsSfQaAAgcC
zeDlwmD8S2Qpjuk5SjrxtbEpA12y8EAFPkURZt+aNKfQLppz9A312Yi2n8kaVqa7plqGsPCEcePC
VUsHvyjoaLaYs0whdpqGhXU8F7TGiTJPHg+WixIFYuR9qLzZS7RxcWTCcA69fecuXMCegFOZHJXH
kDWetlWVOHFuGx/bozyxQAdBOdMXQGn89A6OrhW5xVvDt2FEce5Rsi7R/KDNBJdA4unMVY57HtXj
eOU1BiwbvgpnSLdKvGZjFGkMs0aJ/NgiCnIyQvvqvhajMvgbvNyht347xnw4+CQCH2/VALJcxunG
8lYVwoNaIJtFm1vHGbde14f3KTwB5ipBjf+pS9X4bem8di89THYyQD22hMb9p8BrgjsocCxqytAS
5frgWDPKzE1pOhVcV81lLFJ93bMuQXyIMEPhFEZEntHeeB+D2idjFhK0htbDhc562vp5hZnAT2hS
tdfO4PIrZxZNzsNWXaayh3yWxsvn7SMTg7oCbwvoPwIvyrgv0eXGznvfS5AQjbl2KL+rdZNk/yO2
i7eGVzEG2Wy7ZWpJDmzG7Dcf+SmU0q/lhzUHTFIMMrh+hGLR6yx9aUbSxwiJi2il0zLzcEF6e0rp
/LhY+Wem+W8rx0QMAUUv0SmRafaRvqiD8CGU0Tccq3uvLh8xp30dYNJv7d0+0Irs3i+w/JrlIl1f
MV+Yno7QXj8qfkwCGueRQkecttC7IIRfB2N7PtYuuMAxJFguyT4wqnjf6BH4a61+oKkKAmtMNxCg
/NOjYgE1VcfNEJCiSUA1R3KZeZ+c/LtNwQED6cdL5+8SMf5hEoCOVekMVcVfeEsGh/US3WO0/mFx
1eqmO8xosvvmDEnDZt6EYKAYd9335rq8IifgJEfI01+Nr+fsRbUHUzVJLRWMt4dw6+/NQV7Wm3Ln
X/TbCGow9Z7sodsAFgyStbd/wJfff+LrQX3R53h+4MAwYDoGpxlwoKNtXjiTakDNH7+AOKx82uZM
Hsie/615sj/XCc8Zgq0F+inu0b5yqGhaHVV+UVUPqP1nIb/73+ydV3LkarKk9zLvuAYtXiFTJ5kU
RfIFxipWQWuN3dy1zMbmQ9bcPt3VNt3W73PMDioBMAXU/0d4uHuIuHv862P5ZzwLJQHCa5BpFTLe
nywyQafF21zHCgySs2EArKR4apYf/TD9O5Bug+v/6az99U1/djhYqe5LzYazE1HeNmO50O0E+4du
R+89bQZb4d8c2Z8PI4V7WqbQYgNrd4pcfzodxErVMglwlYgovRqf/bqwC+FlGmGj9z+if2eS/Idd
uA5zlu+g3g+p0bAk/vvH29KMRBHaXaF44mFGZJ+60aE5T+etSQxN+h7N55weSQo35fRNJpb8+tfX
8U8s749vv9uK/t1DgUwY0rJSUoOKlnmHTCA8b9xBZ4Ew4v/rr/rD4mM7Uk26V/nw18UaeSPD/f0D
KGSRQoxRwx04p8/JcTNAUwLzx2//s3/nlvKHnvafvu1PzZAhLcQzkaB5HWkRPoh96qd4vHnWeXIh
PPY36aV4stz1/T8+St2EW6lp4O/mBsT+41F25IMD7di2aubqk4gczX36KgTEIXZ4+c8M7LaD/Icv
+/MxzLM5qjOhNrxaOMeDbvfdayV//usj+nP+ReMn4wSzMQUBaP+p90BlilKfmRxQ1CyAlrktG/+m
EPpPU9EfX/GnYncu0ioR9Vbx6PO0NXFENIHXBBEvHQ78xt+Rtf5bo9XtOvz9uPLHd/454ceyCvhT
l4TB59UXX2WevsJLvPCkPg0+1sS+fiy3Rj6/p93/T1P4X/LmrPr/pik8DV//+79/tckPbr/fZNmN
EXt/02+mgmL+l7jVOak1UUAzKGz9D1FB0v9ra3AsmbBMKRFuIub/y28VZPm/tvq1SQF2M1aGS/AX
TUHVYcwi+aXOjhpN3j7wP2C48o3iP8569BSweKYlEXor2AMc3G2G/7vRUk2gM2qjLG+etcMhTKeg
zMPwqS+SyF+s9qmKsv5aRb12whRqEuYr2GH5PE9tdVxhZbkV6P/HwHZ9auadFEJbE4VBeljFuT1E
mf5xX5viFPA/H7E9KnNh19TZzyEGs4EhJh+6gjxUGqfGwQGZNky0QNiXWKE89aYeHZY8U+zpvruJ
cBOh9NBFkvGOsoR0vwjXyxwCU6Khgc3WlsqLAM9PEEBYTaV+TlQxfspBTdx5BH+R1Ch5KkUJTy0L
J9k2fOuFKR8vWUX4HVlxuDfNKnrOoj4MoHAITr2YwtMgo+6R1Uk8gaOI9oSO69OcDUdrM0eEA6av
sX4To1S7DpaGv8C6FI6eL+XDmpXlg0nZ+ZTnxS4t1+XQjt8KJZtJeZfpOM7GdEwEuTmEckHOrGWn
KpqyE5zNxrcmnEtWQakzV4bCdkQqhRpB0J7buP/W9EJ8WbVFe06TNnfGSDb2rdDqzySdv8ZwLM5Y
XBQv5Zo5hSCGN7Mty5dJIBdtNO3S0oi1aburAq/5KoKw2QAiig8tN4fEoOl+0k3TzVhqT9MqI2jR
/jlGMlo7s9JyO18257icFnMPxaq/6U1aHoam0nZjIn9a89IcjW0BSlPXNoYGzZEu15qnS+NTLKrn
YpjDp/vClKWrXNfzpTUi5aCq3ehQBnsgl1Nv4dAn16lLv+r1K9ZyqidkeIeFiNPJOWSvjdRkF4JS
B2Mcmu9D/lRYY+GBZ4se7YG11TWh6dsbxTZQ6A53HirrCiUuu27YlRvWQrKTAXJf60p8Mefq1o3e
MC3jrVX1+Cmj9uOq8bkSu/GyAmXYmd6lb/Ak/bxuAE8iuXlNpMXyDWzLvGxbLRS+X2cedfjis0RS
Xdoyp++gbosO17+dQCqK/z8E0seyXTvOgh7wi5dvdLcujjLAkiMrw+eUJ3IQV015vC+Wei2PSxGX
R7GVQzda5QHmGZUnS8sHe5SEEbvASQmdYRpr7+/Wu21dmTI4edPwtPZzCyWSxdxoDpWz7GI2RfuQ
j17U5foZfMrcQW69LaE8HcW/LWKtn451Fs3H+6v7jr+2DZQ/DoL5c0BlvM+neJeEa3jMtkVN5mwv
Bj1htLCjqJPrXZCn+eykpZb4alyoD60ggU2EQnYey+RzUKTwnOYypkRq9VglDTSQbaHlc/HQhof7
Fjzhw4e0k4SHRSHhKUrRY0QGIEiz5kSd4kWK1TmALl2f7pvui0bsm9+r3IUUC9f2fYVr2+F+ZGGZ
n1HmGegpTt+T7RkkoKvQFQrxR7JEGePWlLryJI+u0anFJUyH4pKCmv5+peUwU+dZEh0IoZqIawu7
zW0x6Hx2CTb2e1veh4rXpisdXlWlJiPTQtGx5rT0UkHIdVcZR+WsNk8VckZNLadHTRlirtra+PlQ
q66I+hiSMVoh429757/tXSrBPFRF9QUzfLlkpWCd5QQozHrMBfPNoiTmxUtcXYo6jCS7zmVeGtT/
BkEsPdFoWZ3X5zUxDcLK6tRIeXyh1tF4clYyrhtTkGqx+Z0K3xEYTXrHwBKziWUCdqwVihOapR8G
cYk2DYDhNNLHRCZn2iLkWT/GVN8R8rmheDN2u77PFi/UgNdRcVqmPaRm8dDg8BA3qX4xE5qGr0aY
uiCsoe4YYZse0XL2lW1OqxQg0w0sK/VmoxsxPNPGZ6rs+0ios4f7plouMe6h2dchwrx3B5mI7H+1
kvMwlOlZGIEYRauTYeuy+tcOM2ukXRWOl3CmboVRVnKUCoNC9t+9LCrwdC1CeK3mdXeF1yzvB9P4
ZqJbdJNcUi7S0F/0qi8fMrEYXhQtQ9mXWbULyGscERA4nFbNE9aqey9HCxHuGn4XRaFwJKXrr6PZ
JCdq67oLQb//NGsH5FMykzpFlyotp9hYHopUZxXOt7RrIe7AUxBXdxFUgxlnDA89QobSHlM1PEDb
ljQqSbyEeXwzJr3bUUSWz/D+pXM8R8mBCsghpui/uPdtVA7lcxWqI5XXKXF+b9v+OCuX0TYsJqV0
Qp9i17Gq+oIE3o1aoz5nWlydOjSlKtP2VUkrn+F9E1Hn/S0h5vB7vcVENs4psCEm+TVNZX687+0s
aimLFEIGj9sPQ8r1ZzEd19ucQbdPNe35vknKRG7RJAvypkKEu81c2jZzqY1R+ooC9f6+zRyGnjl9
MHzNQGucDKv4NFnaEuhWVuxbJSkeVSEW7LBbz1k2iWfJaPJHtYAHHed9tb+v3hfFnGbOIDdLcF9N
1oJGmIV4Gov2tUba8FZI5egndT0E99U1Ks/FImVPEZ7NkRDlF5juXzLV47cIKp1flrXk09Uwf0sz
HHtxuuuvydBNz+KY/N4uFQ1JcpnV7v1d1ogOn8bF/bHpVjjb2DVfOtTN+Lc1r0uopNxlQgdTYkze
LEuM/Skf5sDqreStl8b3VTaGB6XM5ycpE3ai1i6HqC5MVzeVhgJ2IV/6TMoPlC6roDJ782ZOpCmY
041fg3ywZH2gzLHObil01mWQxX22UJZypGlFdxPJQnAPq5Y+sS4Te2elip+0RpfcKNIoVWt16OZq
pRyLqCoeRBPl9KyMpm3men6MLCZRfvKwX6I5fNaT/gFxhfipi2LtIM6uLu2smpckW+D+bzuo5CO9
mvD8KsX1ohAGeR0IStCiunhuq/UBjeWHVorKS85J8SQNQr806vILahDBm8q28+9x4V+r8hYm3v/4
vrdZe8SBRYUgUqjoWSNrD6pJvNoYVroLwza6iSKHkA/d+KVypxZtvkMBYAYooWo3goFwTHslug0K
gayRSPXnkg90B+i19YomXdnjK3PKxih3E3PV3oRQR3vSZ79mpfViPcm/d8qSOIkZZbc2npogr6Tu
UHa7ttDDw6RT+kOpMR1k1GAHZZDmPQWI/qj3lbiD9DGd5AkjJb2xVooLZehnda5dAEpzvyrWb6Eh
bAGQDP4YoqZIylX7rKf0ts5R5UpNau477Dtd6oXdY6INOTasqXyep0jcLXCADkmkzShsSzmoiHgp
BdELKtbG41hrGK+bRXIjgs+o/7s4XXaHvuiVVxHdgDQ0xVuu6o7SKQpGFerythnjIIibxb0Stctb
sRpOpJnqSzXkTlL0tcdQpL2b9auWhsWn2Iel13f7tmyUxx6fB1tqF+UHCgkA+in6aKpIwDNhhldS
pNklWaTIZdRS6d1WrbuKMudxCEscJeamPxMsZm6t1N7UZNG3spi7fTGs3+s65tYMh+qlXmAzGoAr
PxFpZCjuPsap+pCUrzUVxyc+aHyqzah3EGQsu/vqVrY7xpvTPp7j41OSW05uyjTcoXDpx9ZeH/iC
TB5SV9Fy45xR+TyZef4rE7XMlspufOSOGL1MqYxrpnKTom2sL1ZRd8Fg5MapRA64K6diPJZyiEos
nCunplIlpe1wuS/oKD1cxIzHiRtRRQy9fCjiWP+kBOpMitTge4iLRrIm7RfD4M9FSIVvESIlJxlS
aC6iGXpkUsvZQE6N4yZjT5lqA+0lI2HP428ctSHGMSscjIu8UEaYq7W4VXUZOiC+1osVFRJGRmP0
ISuMiKI1fClmFqjaiO3j7M5a2uEyoCy+HorSVyIo36hD1PtOYXRgto7dzFro7apF6VGZqtQP87R+
hXH42mX6/NWF8XlMk+oto52BVxjpeBpNKTvHY6i5JmPYezlN+1Zt5q9GTpH+Dt3LKIazH6+oZORc
GRklmtHN13awU3WsPmiODRZZKtaZQvn02CXaVzXHFYStQSPprGibNOrTk9QqaOCs6mOUddEVW00+
MHKLL1007e7bG6pUXmxNX3ST1Ny0D8MX6CaHKlWyT82qa3dEQ8LQJ2HbLEVfv7d3cmgjcdMuW3vN
az6pBnYtef4pi8LPZTLi22Tg19Ap5H5h+qG2pfwK6SvBVYPyf4ls6bVdezGgU2Dj3feW0HLwGGEo
uu/tCixJTF2Qj/fVWNSeQwkvkvuaDtWkF434kYr9aUTouyOwUo4tUDC3aWEcco3ZJ9Y1Yb+mMd1w
IynfN5qsHo1Y7Xai2MinIUykoAFVO1faEPqjxSTSvXYr9jM5ZlPHaZgJlsambRwtL3GpHtPqBpIh
7uMGCWbThf1piFUyfaq8By0cRH9epPKlXaIfU2dMX0qYQXGYm/fKUlS3KsviHM5Wf1pCo/Ay+gi8
CVJ6Xqxec1vDzE8z5iR2FHXkCBH8lyiCTGsoac5DfZ2sLvyABKnA049KWAKFdZtr5ed9v2rRrA+1
anLTY4mgdZEd1UoEL07F4RiXqXwUKsnwRWOUHqEBLA4WG+GbRjYdYmIS2e2piCtG+nZNvunZur7F
qBKgeWvtY4xuMeggFR6TsZOPlNJBuevoWyto7WWezDTQo3w6F1mnBL3YSydViLqdMTbGsaJxwV6Y
leRotZ2yDw21OSQVA3CMpdxeUMvyaFaZtcvGOjqpS1HtujalA7OyIi7J+vxJaWM1mCtB/b1630a7
chd7ke4hLbT8yUR/6xNxMU1/lpoVPiVGuV4Ga3qgPFA+Y4pZPEuUPkvyoYehAeZBFkpxlzZmuhRe
yzZsginSpeMsjPKhn/JsJ6yjdhk6xu5WlJcnQJ/c0esoe5e08T3jTPwspsGxjGrEupC+j0gu9a+y
KL5HSLHeYGYS4nZF8UTpgkrwysiYqZMRlNWISHcmJ9bqSjtANmt24jIml3VMQ8/qCv0xRErsarV1
SRqJDNCI4VJCkU0nu8K0xzOsInaMrFCCFQYLrsumxbAff89nRbhiQjA9S1bv3TcjW9UO4azQToRZ
W0d3/FFb4rvWqe1tMy45LROBe6/G2Ud3q5OqOKidFVAr7tIgTuRxR573aM2mBatNH56xzFsDGdfL
3O04raf7IlLzh0lvswMXN95Jbd/YIqK+aw8T8Spvr3Qaywebnsi+b/trB+Np7ptL1Dp/7MCvvfGa
HhGjSCWfsD16UCaxuJVLW8GWkUf/vnpfoGa96jlDalVF5U22QM3gBQYdPT9u902ZREQ11UeuOPND
18y3vJTnW0oKa5dWKBzu20oB9hk9pvf3tSFJlpsiM4mNAp0272+4L6q0OAqTmkFU4TMEubUxLdKO
UPLDU2fDF7JOa7KGvxdlgw7WrXNF8PqpLY5dp+2yPK8c3HsNV5NHG6C03+dl+lMadMmzstA8bJ7U
1K7UjZM294ci7/2+5klQ8aWC3dfmQRctJyNNdiMkCFuzEMWiobXWl85onDSF53dNxGM8biZ5H0bp
wgEaYcit0IqHnYXlCwy8QJHoq6VTdMzsibdZ/deg4aJXPwmf+kQXOkh/dUvELjakpgjbtccknR1B
/oDr6bTzzTx1eunU3S/qbQORt4bSOolfRXy8NGG0dRg6mfEamSAA0wpP9XVOSjRZvybz55xFO81I
9+WMBpRGEbqnEu8nuODgi/6ApnT8we8fQ9VW26sufZNnIAooXkY9e0L/iubVycXP7eco4RsqZl/X
c6+D+7q+18XXPWqBdzzHZPwNXfNyRpiDogTqsBE+qqDNcDMdLEeszt147DV6XxmZMxmfLXwuvfqw
zMqb1c4Ru/fImG2l+4xbw0lwAEzlXTW1tqS/49LqRv171A9uznke+8zlXE/80FDaLkXrwINwBJCQ
Bx1HXy0Pd3xXnC82Qf/A0UrwAiPpVPM5w6I4aF7BPxnyAGtE81y3N115EKegZgqSpW+l5RqrSkrU
OINpOZH5i1DHlsWfhXJr8sixJsIuDZyo/LEk8DixV0m+F0UTINp1U/El0ww3nB8ULowmD05M7pzP
t1BIbe6NfPqYutQZUgEO0OJAy6ZkhLdn+LE1Bxq2GwDUalAehPKHQu6IH9YIoYlztkCca6yvTsGN
Pyj50HWVf0VN+dOEFmJzAcZ+tZHV0kex8aYqCqL4tR1/RJAk9HccmihBPyNS8bJaha4EG79W7DV8
0ylolnR4rItjhjWYYGJAILnb7Ta2fFbW4P4/2lm3U9PT2PxYW3/gDC6OtexHep4Ktvkl9+78PW08
ceFyo9J3DAQ3tV9Pfi66Oo4Es4P/QqlxPtYJqz2VNt1PSXjQFS8TbEV0aAu7Vq6cuj0aroY7BpGB
dLB6xCdy9DrU7RlMJ+ld9Qv+9jDu/ZhIzKpfFXkvccwlMILTtHupCFTJHixbQ4eTdZ7aHdoiiFV/
rbwEqu8zfPlp3Gmmv4x0hnFzmdKgU4NyNAfhm5y5WfGa5tcB0pq6634KmO9h9VolR/BFBQPKTWj9
qg87A5rcZCPAkWJfTo7kZY38pOontYYhFOCEZLUwX4O13HfZpZL9TLX7hlkosFJHFHazQi64g7Nv
N6rbTY4+nM3hPOmWLQsY6hhTilmQ/hVWU7nzUlvOHK2CgXu0TC8JfWXeiYILjozIeDWdJvbkxRey
g9g8du0+g+MXeqNmcyK0xjeLawopjmxj9lJ0HdY3S3puWnetHhTpMP6SsSRq9zwSBcBv68sEGao3
VNdGOMjCIayuJf1kxs8aZ4aseYxiV1RvUXPGng2+GYjQDhZr1bzJDG3xq6I99guXEFJ3dx1UtzTf
G9RXqqtcRmOBG6gtYP/JsxCGbvi8Stxd0otBq5o0mFPH0g51Mtn6F3WRXtnP+E10TpqfNQIH1A/E
zPp86LXzEh1MQGfVFlPXSlBL/hKVJ1W49WJmR2bjIg23syA716JdC8ek/uxrTiBAAf1ALJ/+4lR0
aJfjhsZDi0IkBRqwG0hmnC/9an3X4x0DMVWa7U5uNwYOGoOVvjOTDQCSk7NaxzAr7HE68VgRKHUI
WLCggMSfAHbMjJogVgCzZ718UQDs5oZ5hGCiNe20C3B34YJ6peCU4m1g6unRgVRJgnFh0CEgzK5q
RUKFTwxMa6zcgoF60bTX1Sd9Qocj3tTuYxDfpiUAxOrHh3i8dLIfwlet1U9p+qUP17LekSyHWWBG
+0E5Wvo1yd1edpTEXbHro3/8ioEf2S2JXr2L54dW60FO8yMYDs4upQy+FioOYSQM+iU+tvw2P6Wh
QXbqrJdCOGixI04UFC565i/6TvsY04NQul3jWrm3VRRwsyBvoydC7RQKMMiugSo4/eDZXcG2FdtK
D00fCIpP1sB4oNcIjAjAd2nlwgPuwp1cniCxpqNvlk5T+VPl53FtG8DZcMobFCtYEDQ80BTr5oMV
OlHkbPdH+iN9Ykb5vplm0IiU04kRWrrdRyvOIupO6xxo68PMWCHSAtZV60+c78I9DP/elqNdMu3o
Pau+983Txi1dXH63ZB03oqPkjbYCe3EO+LVpR8HuuGC5YBJ+9YIqO0BT14kGN3jziFWyV3tbqgCf
TQbPPrqmNfdRZe2G9SgvFHOgW2r+mlhU17cFiiNucbdv1oMSRZXXZGMQWsXqSMWyL3OPODRQVKik
Xb2TYTS3jGplnB7b5aWtBz8HwS1V2pKOswAcV59RuzgqCXGOq1898bvbY9uQ+gqGhJUqtY5iwBmj
KDdDTVoMJJT17PmsrKtyLA2e+zl56rCCOWD74MhAcEeIad+tCJKIIXQuwa2xm7s5DpRcvzazlR6h
RQJXKJjdIGLPAxBIchSsLNP5R2TGB4NsmjgDTrOuHuf5uR81J54gAS8IvA5d6WdRZ7jblJWs81HR
cCxVWp7UxJnhthr9q8aMi//JfhBSf5T6B8qrdoJ6LSTWD2lYbH1WUZIezDWsDlpmQhW0mZn7ovpe
C811tdqPao3OQFehX60zs47V26JWPghN1x7uC6C373NhvsIT7e2ptvMjHcQTjXyz15iU0qm+QBjE
zGdYDwXT4Jzhb0j6rYifa4X5Z0qUlU+npV8EWFeNt47y0eyfY3V7HqFjIcNT0eX1RCBiqqJ1EIhT
PE0dwDNX29TmgNMghW/hhr/aI9tCrPqZu1G7BQrVpCiGSYsggQBrTOjtkcFi86Fsv2nisBxU0/g+
VwdhfZTiZyw1iBCq2ceAy95COZPQYxY9xbCt27jDAydOP5N16yxdBJFxMpOj2HffGZqRrqkiBxEC
QI1UDfpPSEm1C20XH1WdEldeOlKofSFDYNpXlKuIbkUwIi8SvmoUFjLbSxjTuDdq/G/l8V5rQPOn
5S3ESgpKE1vVLF92XY9QG6BUp7pmq0YXrMNPOZaOeLAe07vNU7dby12kR2f2LHr4apjpacKSypb4
k/D5/rJZ8hM4/Gm0ocE6S0Ys0e0bfX0YpReUULe0rd8TvX3P+Xcc9OuwvCFrezG/Wq15Vsbos9F5
jJEHC8mzPE/54ygU0b5auAcEKmqj9qNtYqffGLVSzBhbcoxdRUGjaUOR2z/PHzWI0+kUeljY0iOz
d/Ie/oMM/GSKX5OcGB6WLzVN7zWXcbrOYOeFeCqRwj1kBfWVTIMFPxWhsNdi1cNBqUfRpx864nzc
Eex4QjGWpgQQ+TDhYco8qZZq7Kd9p+8Z+KZ4fh31YX7th3m1JyyPzHHC2iV8rrCdtdF31bYV1dJB
G/hrVS6/S6UgY4C+eAVtmlfkPXQ4Ey5Kxj1DM/VOuAA8CnhvTwzT3a4Sryb27BRuLOoPz5GO5lEO
amvP2yjl2wriUAW0pmt+rtH03pQtZ0V6tnDwnbJpp21tisoPDOA9UU730EOORoJiBTRd64J0vmj6
azIUFPOeOtGTQl/EVEhPf7XStxjdZMS9sE7MQkFKtN4rrt7+QsuPisNZzMXrhvl9mZZDWC/+kuhB
kXnVOX6qHBI6O7LR662uQkKeMD7ZOuHZ8hZXu77ajfBLS8co9+KEZO2gJgTW4luiuRKNljm5wwPO
rSOPk2EjHjW/TAOhSWBIXjR5vK6mnVG5mLIKxkpIfxUQNtCJorFzv5vxNXa1Xa6jhluXzDXXpXba
/OekOWHpm9LRHD20PabmivxKWi8yjDAfpD/yxssmwjc3IqLi4q88ixehvcTKldK74BAcCxWlRhcN
U0MgiEls5UaSP6OiH/clI878Sjw7h26moR9yWrzmQKeitPU5EBNjor1UH6R1scsV0NSrMo87gvdF
P5n+2duKC268LgZgyQGpx+QZ0IChlkl+bj5azTdZOi6qS9d0HD/KatcMblI5nA2p5K1YeaWvBboY
9dJNu2XaqcKuE26d6qZK7hDu9VeDGKjpr1r2OAk7y3i0iOu66iSOZ4OObaZfVX5v+mv+Focu6JIk
uDzrJTJk0RuUABaIuQaWti8ZKjjDWjA26CcOqNnmzuF4V22vQEhLAaJ30bhXn+lzHCiXHqqc/rUe
56NxUx+oSWwXCTMtSsQTr/FhO039YCuQW3JPWhoxGNXsUIOxtspiowzxAIUeVY1LNaq2DmQa4+tk
L/OR8rVS/rqI9XnegunnsvrqdXGPeQcofsrlAIIqq2bmwDAHq0GZnF5HTQs3g5Ywo+TKlnlGFupT
+sx2RNRay2P9PTQ/MzOQpAMkDyQXcnFtl2uUUhS9EsBXuFgXwSL4pDq4XGPBdBIFf6hpFvLap+9W
eiVm1TEfbk5r9y3NMGDGJHuD0i8Fnl9KcRb0s5i99gQoKlFnu57M5VCV3wXJGZKfsXEu6QIx7XGc
StP3URwZfHxiUQVsorHDLV/pXrazl0JrTrG2bfEfWJ8HeV/I0kGXc/QdtwQGQ1EPTmFcZk5k3x7k
5lb0L3AoEaa7huCuEU+/9QGz3xabm9V/i7oHJl5v1XbqzyEhEFS5w3+2A27GoIhJMOtBpKROX01g
xD8F4Rnbu11snlesEsPHLv/SBdFb1md6IquZPcR7rLKneB+K2GpjED7KPzDI3ccrDom0U+3lncTj
CmtTCR9Dzmkov8nL+/y0oCrO1DwgVLZ8C0HpcFRE22gVN5VvtfURc9RoIAU9wF0rVr/TScgeBVfl
hHS8pGQ2IksQsV3+YWznbT+MblQ8lNxq4foscwQqDYYL+ZqAByV18Puz4AW4QwrJ4jFDicRdz8yu
NkeJ3KR9byrPlHZisZsQR4Y/CAhFYu10EwAfhOKFn8LrhQxkjC/SxneRdqbuwxaVkKtUk0tFvix9
MpK6Fh3zU9K9JfciqOEjz4xOrufN8aWjpdy8HtPMV7pAmd5a+aJIizNFll0bQaO/w4By8mEfGwEW
d43MwJnZGHRRN7ZcftsqQk2t38x5b3WuQvFRpoCPKneQQFRGqbxQjNX8BRDNiBXDNwhtemOBeMxp
EMKgpj1G3acW9mGMhzQRd8xkyv1CW94lPO2C1tSYrQfFL9+hMWHc0GmrMxeFI664RUuJ0HCDmIpr
toO172Q6qk/esjF+s65yDFOouepm6OvVT6y1TktC7NajYDzXjehZfdPz7Cc1hgHlI5rH9loK4jtu
fQFd/CxjxT9a32toOdH4dY/lfvUjfBl78aEEMp5G9UmmqIZmjMoXAsi3aWzVb6OZ7ady+EryzahN
XWaAZ8p3HeojOcTUER0o08HwPdV+tXtzSffJmr0OevVlpQUQx+B3yXSolshbsvhxgfxST+2rLseZ
LSoSMBK1nXK6dS2oVIREL1sUP5+RUYOPClEQM0JPygxgNN///Z/1SjnE4CLq87ahs6jSJYw5KjrI
DXOPnagi5ZTn8CTo9FHrxOsIqcpLo2PI01QpJpjLptbrhjik7D5c4sm6qK1wmYgVZlzohNAIJHF5
Q+tkR6vib/u2v2lK+Tjku+YCdoq6D5eeE0FTb3Z2wQ20s1B+xiAU3R4D4WxHPSS7hSaZ2ouUb+jC
/2HqPLYbxdo1fEWsRQ5ThEA5y7I9YTkVOWeu/jz05PwTd7naZcsI9v72Gy+y2duq8gGj1Y1fPlN0
0d9CToxIPD2qpozk0GYu75TjN25PUWWSAb4HVyhcaPL3gZlFlY7kwVC9zcSCg6+6KP5Tg45KbW57
y962/hNvs10/4uDUVJeBCzsx+eCJ7A6Ua6yK0yxd/HQXpk+NrrKsXCX8zqrs9eIp5DPGpNDaRNWJ
rwkE0nNu01pxK+HeCudC8cbq7OcEgdAo4CrBvsfV2uRswuSJBpdQdOXRSdRdY70P0tl4x//bpVuw
phtfxNIDt8P5MKpJ/Dy07VYs91bzyHla9XWfHszAFZUdJrXVZK3a5loUsBrXli0H9zMr0rbnLCa+
pugo6m4xfMvCSR0Vu7v11VmUtnm0ztKtaLJD/yTDt9Rux+YqNr9mdNT7b7k6KaNm4xNXnCFwLaqc
YO9hKCWmUn+rF15rsonIFwy2U7Yzpc+w33X1X25tJr43L5DXK22bxq5mDsJuKzylzOUP1a0p1sle
DN9jE/Ml2QxitHrLt0UqXUM9/2eY3ZI3eBEpF25IIciHbhNm5tYYmaOb4qfsuZgmcN5/H9Lc3KpW
/z7IviuX5d+gsAp3PCgtgRGKQE/gbBKdNPxYcImrfJBeqF82PToXNViYZQGtjSlOG5FQfmD+jLOG
0XtmVL/3cEGN0P6qcrBD/9OS7mNgKZyYvlTzVtcRcaTM2ZRvoKSaNH0rhdoztXr+hRCdUZ8kdpFZ
Xqgk01bTN9FkjaeyDGbiGkipKNiu+HFnvM34IMJmFyqjYzXKLgHKBTisuQZj/xEnBTd2fEnC2PTo
XHB9Mi4elTp4QmBtctHXVmrhmF14UhU1cSa9FWBBOKWkUnFrex/bdO5Z6BvWZSx324JUCGCNKUbu
rJsHEXq007SfBuWjiWjAafLspplSua4MQybiMg1cYWDvrQf9Q/UjEiHG5i2yCACJSvMp9lTABFZd
vTdR+scEsOnnfjpOOS00LZk+rsEkiyQmxwW11/SyuwNssILzXQuGUaRzOhoxbtpySD/UhDaMXAY0
a3xpnaNz6cd71SDNtTThPgQKJ5C9uMDMMrN5yhGZ7AXQUjkSDWBglakaleedCIh/JJusKzoSCXFt
HbGElBPLUrjVflRckYgQAGTsLcRoJzWdiqO5iPRwiv8muLHPqfDMB7U4N4hpRoMWRJMtVOgnlDhd
+i8cAs0rZsYKouncGGOmLUhj5U4EN8PFxWgzoA3bCHO85hcUneTptE4QU61IC+VckXGGSgPq45TQ
OigTCXBaFrlSIL4pnUFuDfABcgsD62E9IY6OZ6m2Q5Xcp5w8v9YYHIu8fRg5Nw9+kn2Xd2QnA0ha
E1yIn2YHte7fS4PIy0hOLyIu5khEs6ZaroobeaowjkgslFKXe6MvL85hhrJhxYxtvs0V0FVyR1zM
8r8ZtNyBXT9YFTlBORHGbEZq9y2bkLR6MYcbVr+4GG5hrAMwxhpPFmCTWW1bxSRl+ivpemuHNdxp
pyrfRfDehyYwzD0iRU2J+ZEau2OleP0vJTZSB7qWxsS/8i41FEi4KoLPvSRQ04L93plEvtl/H5S2
P7SiJnoqcT8IBRQKXJKzXPeSN6MpPKBYoCWwDDhEy6vUzwBlQ+3URFO5mchzIEFmpOelTVrkgkbm
UNb1LOs10eeqKwuo52yrbMf9fx/67qUmQeEFTXGUe0XaE0Lxvx+MIWgg4Ip0XS8w2P9/IKwVuPa/
z//nj+E8oFrhl/5GzbZWKGrdGtxUQUaiqWk26rrvFwgtVTjG6+zU5bes5r8zGU512JIrYhm7URrK
YyuXyjZo24eUVNNbHCjoUIfmo80TPO35NJCZIGRukFnlx5zMZ9op1EuYYtenC1Yxd2abT06SkiRj
mMVKF4t+mwBvT+mkbM288IQ4zTgSyX5hC+kcu1Jr9QcxyIdDHbPTir1RUBoTfSBeQrLkw0/0vX/x
Wx7LgsqdygIt8VkezA8hK9R9JzbZygpsyZTyjxHTypZP4KjXUVD1YBLiSBYwzOTcn7LwHlVdbqcL
HS/GvmSHoNed0m0DS8vuaZbk+64B5zFpR+KEQkcRYeu3FhWDLVWJ4pTmONpJRIrQKKiB48OfG4m8
i9IKKCErQ5Bxdadniua0Y3eYkeoC7Egndaj7vVxJtyHSn1UMNCZC1ueE5cxdla+FWH5vW4p1kpQY
rEgo3wvJnHembzSbIRGiU9u2kiPN6oqi2skjpRdr1ghqZg5W6/Rk2AChLxiSamyrrpj2ZM6uzTYO
TzCOh0rkEGigqk6ystwLlfRBrCHhsDGa965AQktoEyFDPrUOcgfWV53owliXJDnYjcGJVDtQMAFH
hfYQIIbAgmHU542b1vkigadKCfkyp6Ushqno76T7ik4aDHBAsp5fIL3w5mQ7v1N+BJpa3YYAAtto
9L3gc/pqjKRD+Khsu8oKHDNWZ1YR82cUvmVr6NZ52d+iKOAcqw3snvkviKm0U3uzu44TW3jTiZ9z
Jh2w4ET73pI/O6uvNq0IClYQeW63UyyQR1TejC5VrsMYSydfnUAeRkgWpT4qVRa6ZW6STR1NP+Wo
ox4YK3U3xNNP1Ybjtbaa8Rqxm28LP4FhatXxWmTZuiTFAjBpSTMfC056eutQXNSsy3MdhC5KWPOK
Ns28xg0GSNIhIg5ZbOVd46pRSXxOSaRpZlm+g+mvW0dRUe0VZX4jnGzuWsdKVNdXSNThVYTmZVI1
W9EgDOh/BgQCDNHzL2PZF2WhYpOoVrn1iDVMRcE/bY7tLIWpCuB7YtMRaKqixypPH/QCrTRWnzC7
TsEW9/lqnA/VcEQCZYs65C1h3TpTnwpfUU9e14M3jgo59AwHEeFqSAb3ZXRGgG8bFeR+l7sVxOuU
3dhC3MxS17zr1NySYPZOt5ZcbygkWavVdiqPAkK6gR282YlUe2UjSVJM23VZOwra5vpW55uJW0OF
kUYkhpdooJWKG9q8h9r7BG+lmjPdUmS4cBYMz1xQ4BOJ6waICICaAv108l7PNbeK90MobllF8+lg
zSTi15NTHImiV6tnBCVH3LeZZNmmqCLMQ8OjT2TLxXZMHhIpyeVrMmtbFPdW/F7KG4tzSj5+5jFR
0U8WtV7c9eZJBipJ7kj4V0LxkxmoMQPZ5uesBPMUAhtouzF/q0mrlpJ/0fCKOPrwn5GBhQig9RCs
o8k1o2eavMxm3cdbIdoG+ncsXbv4ELWeLB8kigRkioPIEAnMZ0zMEtokNUM4gcKXOHV6T3Uf3zdE
niE/+viVlaiEXpHpgWTbesLCCptdSteiOo7JnZwcAy49aTQI+c5Jto3arkeifbRom3EcoH/BNsgu
7+tuVcuovAZOGTCWXyFA/TgB2PDjklXKpW6WvqMTZLrpZMy6nWIuHGonoVqo93IoO4N/a4E/LYBU
WMvCnSSX4BRWVd7sFAaLm2d0yn2WrxqSrlh9NGFEpfnmHwr+QTVcaSdYyf6NNHfF39dEzPlJvZF0
NoypWGSFs2do7TkYoCCzpfoospjtU3vNcAPHOzhltJ3SD1ME4tigeuZkd2kEL4g9yEAAvQ4GPAym
ldgdRbC0ViMSSCDQD7lfQhbJLp7+NXhA0vyYRiSIZsa2L2qnVt/HeAeNtFLQmgwVd3U2eoqBbmih
EazuzyeDn1i1tSE/Fb5nOrj94ilq621jYgmQTxR32k1YI4GC6fXkPGMIQ29SvsSx4IgV2wUajLSo
dlV4IYDE5llb7sUqYpasVK4E73dIQhm6um0itTTfDvfA3MRdCsp2TsUjIWkN5wFf/vM75BEmwSOj
E4mXJrxJHOQnVyKHTUJfYUaHqSF4wvPlH4b8oTti9bDrVDiE3SkgN06r0cQeUw7ktOZ4hLvA2gHm
NzfVNI9VKboRb5XobwgX26ncK6gxE2O9cPHwM7jT1KjYwzj0wDS6atl4thwDJEYGIULqzyoUbcZp
M6YBGA/vufRPF/9VvbIDCQ0x+gzA6bWGKIVQjnoE84peU4DEQcGkU5RcNrQ42T4g8YiQpZVIng8z
i4E3ejK95YtQJATyn0QVRV99DwhhgrJyFkPmoocZR2RDa7aSMlsHwEm8LERWxgCMDd6pliGC2R5o
xm1heWWWRjCuROXW6IibQXN3HAgMI0tv3vKoJsqvXigr6h+8UCMDMf+18p+oAoimGiOtHcm6ILyJ
cnOl60+hilwxfFr4/U1GTdL/GvB8nXBDwsxC0xaI8c+nT6mTV5Z0HbV3HKfbFpZ2xkOfMhItB/VF
57qpm0Mc0GKulfbMRRQt7KvqzoqWZXi0RYm6PnqZdGIeU4gyf98oJ7i0pP2IYcO1gnjc8ps+GJZZ
6sO6Y9NtGv0g074uaRyjy9TrcQcgSVLrDJAVQ6M6s95+itJBsLAEJW4oh8coJya2PJLxvx5bxQ7F
2tXjg0WpA5KRikimcF6WacAlOWB6KiNuJtnxlTeqj1gtH7xaskpAQQ3ArVucvqR5K4+hs3A3pFRu
SU/NJTiXeOXX73FwNI1nDxPHWT8GxKzXy0uJj4jClegaUZlcekV/zfotC1CsHX0OsPktNK/yuJus
N4Qcc33XtGOlvhDMiC1C9qVGcFsMWyuR7CpOsE9FaBC8SL+YhVsnj5rPIxIx271S7kL8qKpTzre8
vkd/MBNzbJ76li1EcmVx33CVkOMJA1doX/i/FB8kHU7BjRkSWjqBwB+baJ+0Tq5fa/YHiNYQRdiu
LqlWOTGTJ//mbN8hdjBcS/EKlGpzTDYnHC/mpl0znSbr2NSbqjrmBKO1nrrMk9wd+xTvibWrmp0h
HGJpl0h/bX6SR2Cjv9B/RcYGtQ1ov+wfh4baEIQYz7H8PZnTS/FP4fjU6h9N+YjLE+NUq+9rgsEl
8ms7/xgkh6h573uYzrdcwyi54Y4HowChpjSa8f9W9Ve5a1ZNdIn6R1iucxnqoTvm2jGS8KTZUv+b
tBmRr++KvOmiU4+MKjeusb/nAvCb+sKP1EPTVp/ImnIWuGWZD5BA4LxkyLUttmULW83KV1D2dG/h
QirsucKw+r1yNrvHmO9G/dGRNtX/iPJpUC5ReYxVNxeZP+kJAfUWXU099ih/qgoEjgFm4bQWp98K
Mi0w15PCTETEoBggqjkrwUeavssYmGmzWSQaQrZNhp1o3ZQc2hNvoMfJ0Mg2teFmQ8Kadg0zD4uM
QqqTXvIebTtjO1TbJqM8pThn8mFS18DuHKIS8AZf/ld1vK5NIb+RTq0VmI6e5CEKzaGZUcr0AIZb
sTh31fGg5Xu92Un9c6wK3OQNSCSQfMAT/ZLgleutX9POJP/r879mfKG2CFvog22raStJXO6WuDgJ
qsjU8RyTXZvDjRLhYk7spBtErpPxHIg1UZnftrL+XZVHVWdmW/dMLjm2yWZnjq66/H4gfrqTT0wE
D98859K1bw5ZvZmLt0xAbbgTEzczPdPwqBois4vlDP1WfpmanXZSWOFrnNA5VOsmFVFgXCQuoO50
xhPRmBTDXe906RDX3yU3meCWa8w742eVnzPraEqH0L8YKgDkupEPY/Sq2Ami+DAZ2xGB4IqTu1Xi
NsPQxgan7WvrlcSfEFid/q3464zATfPOtY6nszqdynlDP1TYf2WYFsBg5X8sOmPDW3RLDSefgc/L
h8j74F+yaltlRJntm5LtcUXjER2UHbIfJX6vScORNWwRN6Pei92GvNcCjVl4ZoNOo3OsnKV6j05h
Gnb+AUkXyZhkBx8j6EJtp4zf4fCJWBcRK98VhcU0niwUC8FaGdeacRL1p4XOyNhywUT5t4k+uQqo
DwPB5bfWs3MkfHblMWs98VyLXqauJ/2JJHhGsinoH531K/FUqIv4CTSuiU5JgFg9Ovn6em5OmXyv
w2VcfrWhG0j7IXqDLbCr7MZfSfrVWmdxCox+rvVrZLwRiWf7HOj8C20yTL0JGyvbC4OpNh990sj0
DkjF3PryIeHwVCkrs7rKwXqwzrX84ODIVfpU8r2m2TmcI0W104acQFQyNtfdt3ZK9EqbG2KvJnz2
hMkV1zr5F47nPjxL0/cSXTn46DX7N/yVKz0JHHRZCRbIur4jddSLgx6/qbFn5kyMRAsnjzG9Zs2n
PDzgcBUVDDlAOfZMlSdrezM+muGYwADX4q2on/n4VwV3FnmIywp7gHbP5e+hfpZqBhFVUSXs07ur
cdLmZ4mLiN7TfOeBdrAg7qH61LujWlPTY+Z21VFCGp1NiOiQjfBkglL4McRFsRWnXa4+E4usw9it
wUc6WHCmSHS3Kex1S4f3GlHjovD1C55oCRnbI2d7Gc+FeeZ9LudjGm+Ecc3sMcb3hLzUwbbgUSpX
tXZzslAVL6aaEjGB8SVSecXmiD6nFA7cxkN7LJllhtyN2o9CW3U68wQHaO4F4y3Kn4tENvnHkhXz
894FVLt+eCihnLK9iMl3uhDKzEGhjDcJ44e6t0aiJssrye1sgU32EZhfbDwsjIb5Khjd2I4Q3qKK
lfv7mP4p1oWlpFqaoG1AFYq7Fgm7LL51vE76fQjlncAA+tc8fC7LieEFcNXWhR/Plt+R4M/SIr21
tWv0SD2LC+PLNWelK4XLEH9SXhYGDAQ0aETKvwSFfbjmzmNVVSVIH+nqN+8q/zPUXFNGhplsYolh
baFGjjOLYPlIkNBHW2BANIMGhDZ3oE+Bjidv9dwt4+tUfgJQxJAH0U+PGiK7tc1+iPel9WFJawOY
erwK4y+Khnn4CxJSjj0xALhCP6tw3iaS1qJF2x1idIuKj0G/7BmTRVZBNRstCtsH8GVpb6Xm01A9
tQpupQwH74fnoo6+c34wFhuAT1JEaK53jcm3B7F3iZpmsZk3U4Y/qTT3GgIKfgOxVXZWSJtdDXbk
N17UfBpZ+IoFBIymFHg+pA/+g3epJVOrMb4WZxs9zcc2g9Xk8UrQ6JqhQZWUicnO4qlV0JDe6mUa
zsxVhKZVT5VVh8Yc1BLIAUGRCN301WuGPdfovBscBXRyoGRTqej1r4apIZoWip2kRiJMbdnwSEde
0n+obRw57U4D108aZxY/pGg7cMcTp9isTTGkLXt7iJtbPR8RynEgVo1nXdv1xEYuffTSg0VeDByp
eOu5pWm0Ejif70yiHzMvGu6Q/HXNAdRGrhyDjolrsBZxi3Q2b/+QUIfUAiuLAGbgfBvtje4Pza/H
YABgSTCo332kxaZrz/rFmm6IYHBA10iGzSsSn4EzdmyWJ8Gq2j0lDYihVZIpCYzMnb7NbC26VsrP
hKcCW4gki6SvbHTfNaByK7qawvzUvBcUdumOfh/6e8HRRMFUnP/U4VlB+9+I+2JYaYTHENVs5ody
us3VXcE+zVDdIPPJD4S0OB3zfmpcAcz5yIwfoc2Ljgls6kuq7qSsLeM/n9TpUWgvGuGjonHI2nMX
n8pmX+J3VaOLMd206VaWuwnlK7erzwmufKIfFoS9Qf+hPOkJfhWhOLTFhCS2M7kravbEvG85IC/k
msKBpkAH3SjRG5Y1TMESpW+/qMWNeMfBtcQQysPuEH+fad9quFe7rVLvjWwLcFfFJ02FOfikXBsN
tCzfqeRatOvJuJuVbYqXCybtw1JRHP/2KmpIkgRAV+rh0OP6zVaMxwYr5nzsWQoFhcO1i61BjWBr
vFHepLieI5e5AWrcMl3f6V9KV37E6fwUDRSHfS6MWLZxM08MhIj8UNcVF3yuKm2JRYtPyydr4Az+
z8pjTidmpJH7anjlIrQXzZWUvv2brJ01npmshpa+9r/cvC8AVpz/5SU84QLUFJc+IVHiMNRXK/83
peCHn/XCk8JWPKT6p5/PrYC03k1ThjVvVq7pCPZzMMqTVK0UEUkUDOhFN34q9WD9w/TO32Gc7Oc1
S005GtifkAC5fueZzTbJ3DBDj3UWAw/rsyawgd8HZnz5IQ8vtKl+hdLDBalLhnso7YzwQdxpIL96
ZoDkaHKaldYlui7hl2eBVOC1j/iVsB2ylQbm4CH5FfuWW7QyVkhZc1von6nk5cwsi7NZ+1Gbd79B
9HCXps8sfgoDorPqaBW/cQiEHq7txa8hWl9IvWvpOjOvaHuOK1xBfTz1JLVzzv4YdGY7LV6VGseM
0f0ZJcUrB44LmL93aX7K/YpF59D0rw4rTx5vRswJE+7EcyP9E00vzaFw663A38ofmXix+q9gfo3j
s9Qeukz90U0qPL/dztY6+dG1bRtuI21jxi65PYgp8mhTsJVFm7pCTI/W9EDceGV46eSQddJykkbS
6G+LlkZyL7q04iaaX5n/BHWP1Q85OVjdjex8ufwghCqUPd3YpMKlHZy6vFDF0PjHcnCMbM+2wxgn
GXf8RLiDdA0vHsyiK2aHgAUWzYhc2jhDJd0Rxtskvxgqx9LLJLcYS4hJSOJVi8VBXAfRBRhe7Y6j
6rFzGOpRaDh3YU/ZIk6dojeYUVp4tPE396NNgiZlNYUxi49hPDNfz8jHJqKg8h0Q6vGYJxwoA/Ya
ih+ao1HeiJfgrJzbUopOlrk7FwO3VMtF6UmgfmeXb0Yoc/TzkSmSuA5qYbBY+yVrEyjqI+mu8iRh
WTDeDJoOSJ5n554r4nB/OwX1v23WTleXd98EFgYDCywCrS3qWPVhzRCkxC/ZgvBE1mGn8zbPODad
tGLnkxCeGdhfNSdQXEv3UImrLMaIPEKuL8U5qQ+DSCqFtJRhDXsQVxFvVig+xd+s1lbwyvXVFFoO
2E+zEf/5guqBhyw/CtFfW0cnUujpOzsSRcELSLKVQf3kFoAsxO4CPm3KHGPx+wbRJ1MdlHjf2o+5
Q1iAClGtwaXYRi1et1g0DjOIGXxJ2XrQv8v8d4D4wPzOostShJnD70Ev1kHilW+CgThEWRLSaYKb
N6qMX4PAHUQ4Lpt3A9nLqYwHmb3HSYsfgd0FlsgWkGsJf4GVOKSAreleWi1gWGOdO8wV5Umsj/WQ
2hn+1vIy+/jRTrHq1daFeWgwvVo8jmhpg9wesO3KgMYTqWWBfqvAcSbYOH2YVhIbpmw2rq7oCEUZ
THjQ0oTsLf7rj6MbZfGqFxlbkaVULLtLYYgurBqWD8wku0rg6ne+Q8z91KCaZT4r3yoC2P0LxuoV
TmJEWSfLWBSqM8rygovjyjxfsfCuSYFLT62X929df62m9xmPbamuY+3dKH+QfRfDqwLHm5LcCafv
PDlWxldXvYvpLUHkCvzHDegVSnusA85odz17TsRTraRxOPgJXayAHTnrBDsB4ksLKL4GmTOqb19k
eyRKG02UnUj7Xj2mk5whw8VuhShgouKUypcKnlXmdgCTKox1aj6WFlv0aiF7LaOj6pVIzWhYwWT/
a9YbPRPXWdasAoaUXH2gGihhxUP8F76dUqNSYSzet9Wlir40FgUsMUz9TNOtgefrzhrtI/QM0dVn
vF3rChUl9QKYOidk+ZLhxPjtcHKS6U2+qeJFIEqJ4LTKe4L+rolDl0LmDTHrJ1LUuak/AsxpK4KW
7JXBvoVKf4PODWK33vDnJcLHpY3HDg3glHrdWjjDllqSjz579QhC/M73pjFeQ8iswrx1ACx6nY4L
/a434aEC6OzAP8DBgU4D0x5q7uDUt/v2YCSbvDqN6WbUuUGeevXgoL3FCsZ6WVKPsEREVIAjfs/c
jxcIl0pj/gjZfVjsa4a1kUA9Ss1YT2Lspi2pH4076BirkRUZw7eZCU7RPgx6aPo+26pVg07Nh/Xd
oJOQXrU5oZ3v1531OSemI+lkK0ErcRSasCdqxXc/+kej8N0ug1GokDtXNf7XEZdVypeL8cScwG07
Wb+qod/7ZmDuD5rtGOHRLOgFmglE6froGYYEXZbiOm3CT02VSeuHeUNLVfg/Mlx5qV19NV2XUrQO
0I2l0B8SYrNeOmY8a+Q0bLNyKc3di/nDqDGboJzIUYFp1pZvTKMMTaFitaWXFAAfg6wafg04UGZL
c0n0d2Q0bMtLmxOCWe6NPjvYuM9mDuTuJw7nJJDrhOEIhnaMHlIurXomW8a2dCEZUVAWq1qICeYb
UFBzRhIUZzFcNJbgSL1vC6p/ZNxSlsaRTnUr5rd8q7D+k4W/h26gFSEFpQ9EaZUa0r5pxd2kCqzX
A8e6txSku+OgVmetE9Y/oljiIyGYsDhJAT5Nkyz3Qdt0JsGDDfpIhAwRGm61WEwCyGiyiKmQIUF5
ls3khLCXYvFuNoScxJe+++kMVJgcBSYDSaDCrsP8blWmY6ua/KeL7Z4Vktv8py25jqXHZNck2qMW
pnXbKkSXyFtVZpXyObCOSMoXpK3pLbtq3oGSallzm1aygdikBY8fT40o25QkF83ySGIgGjgxgTfn
f0RV2Mb4bTbNqhL9i9WVoGwULLPpEgGmdSWH48XiYXUHVFlosI0eRkdY9bgse3V9CFiSkd0rrEi1
eV8sYkMaOwurGoXiqtXMOzlp84peDqvj+jkh+rN8pCTrY0K30TRXPCUbC5stXTFyiJFOST+IMTtO
0JgVrQI8z+d5OGhkv0GT2kYKTArvquGZNvtX3Lde/k/T41Wmj05vsGRE5AAQcD30wlVYOHHtz9AU
AuVucTGqEIBUiFr3sk9vNQyk2IWHAcJEhsOEo4L08tn05fpsSvdyzw4WFbSLMjf3INYKTkb0AIWi
X8aGSl/UxL7/GQekFmIoTQzyw5WL0ODUGnYxAZeOFcfSqkV8m8c8WsaAIl7LdE5uvDS/WRk6v67f
HvXplCJeTgeCTQbdAx8nbQI1t+hVUAMKmGmRvJUtwmcpPBoITuJlT7OOiZXavZztGkSSMgVccvyZ
MteHibVCSZuxljEsLH0Ja4uZOGMj8aUNU/mYJ9s+O8aLPD0wkMiUmZVuBlEnENlSvsnTpFWL8Q6c
B5XQlw/qGg/sqHh/g/iri1nyCecIwGGuy1tBY8oqAhmt30V1xqiwF8SH0j5B91gXDSw/Zt4c1N+w
IaeTUy8zurhTZMSbiYmIs1Bgi0y/d9C+/hEHj2CnrdEwE5SCqw4YK3QEE7dJ/GVi3S3O9ZCsU2Fd
Cy+F6SVmY1Cho4hMgwQ36oMm7kr2ENpoFMP+wwLliPSkGZo0XdC3CcScrXKgAGILUB3bDMx5+2Y1
E6mJta02j469tf8ejB9jPncobgeE21m4N4Nvke0wTV9ZfYy1gjOjEK/oqbynBhRCIAwr8qJE2QGb
g6qQR1aYo+zvViq7o8U8EtL7oENhQWAe1Ry33Vx8J3NergQk0kQVaecqxwyP1yKn8KPVSKcwvpcz
ORiVlUGI0+85sLBzoEIfwL6c7YaOF8RUGZHlY473pHtHoSjgAAXuQT9er8b+sxkEhwp6IsM5GZO8
xzEJymsIToX6LWokZqrEaHG5rWG2ZVNwR3Ju/MW+48301zmohRyKf8j+jBwNb2tNlhyBZ6z4keHx
LTLsDPFAQE5B1rQGZsjphPYPO8HTadewpTY9kqXTisNwI59ta5lIQOOUImmM/h65aCFH+RhZ96gg
x4XkEhmAR11WHTbLFkeqTTaRzUPkWTkmLRTCUunNbenMyU7t5C9TJYgrE8i3qnPzMWUcXtY997M0
J0cNYacFwhkzes5BZRv45iNLxb6S/WTDifH3O+NUJX3P/YeZXXMdBEw8CN1BFxEd0Hr1agPsh1XU
1VTvdOueLiSepWRh3qbHnOnGdqq7aFUn2q4Pero/pulBFOw+k6SDT0L9ShtQPBQvK5kJ1/nkuTNF
k/oRea1EyiPK5O9cNha4mUffF2pvxIiHbMku4/4rXqKmjM6we5FzVjyNH4QO2VJLchf+Wr2FLaNX
Sj8HDCfq+EfFFgLTv5bJx9BgqmTTWQIy51rdcC6dMEhw8khCAxCECi5x4hHye9+yFWILkAFFeMIA
5oCBAreWQwHrWPXD3am6QdOGTmPWjyDW1RMYrWoh1JJFbdOMpJtYHxPdn2H852sbUR+5997i6jIK
Jzzhmn6S9fPcHaIg/RVM8b2ojwa3mrrck4aIo4skzh86rTbETmi4NsRNuQCK6fwTj/0xq6Y7A0La
YeIjF5jDOmhp68yqgy7KHN4S4QNHgzNG88mKJm/wS7fpkauClmtfY3rJrxlQYnrKRyDBUbaNuoGv
uQ3T/KYp0aEWUavIavY0ETm4oyK+S5FcHIMmR4Pwfxydx3LjSBZFvwgR8GZLB3pPkdIGQZUkeG8S
wNf3QS96Jnqmu0pFApnP3HsuMpI3/CptCl0K/wzsy1WJkvxVccXj/3zYww4Y7lyuUWzUsMtK04Hc
FzcveaIBq3jcxdCqyA+KgjqmX4PKhZOQxAh8ZcYDxjg8I+5K0cuf/aiYHGLCWph+uFHjr9jXebW8
vuEipLvpqpAjo0UrHseYXgt9YGPYvwaDvpWNTVhVP3UfftSUXW3+isps3ZZYiFQeO//Pb2/FsFFE
M+uOQf2PiWWnI/AoKXnqIt/qY0Rcm+65rWX6uMWdDbBY1Ady/cx9ovZIMmOXZkbL1gBNFFvy56D7
6zQxUZYr29wjehAjqd0+feUYSqei/PGYstZdeWmUjaj88ZBp9rMXHLllYyDpIundqiGSFUaJepdm
uWlpqW2by6mW5CdZNeV2CNtyG3vUdTobthYeIj+ZPSs9qMRpcpUKf4ZUyB9Rw3vJvK4YgnkLDe+f
VZ4l49NEA+81/tzEowBEleZTwtfoOspabZ8ZR1U6KZjLSTHTzeYdTaen/TUJw/GERy+6tY0bhpAV
XMGkwDdit9TDt21ieu9tAqecgM6xk55pX661hlkkftaW9jY5aRoTu7Fd1zQaqd48gh5QMjys1l50
Cf2x0q9MB55NeicA6J8d0bQrU0kfpRHZrPySGeQwXIHMwqPyasjx2xfBUso7i2g355Ao6qmT6xv6
wkUOZsj3SYtayiFC6Y5ZdgnGxHejAf1kee66rUVLg2yU5YIxV5vvOtrkf0KJz22HIYz8o3ChlStZ
h/RZp/Vv0S7q/gPUsde5hnYxvFvMrxRpuFsBmITmLOfDaMUumY6teUPaaPUpBRdgAMMzD/rvcXBg
QUhz299r/tOsXSEfefHn9NLMhKgOdOmkAfCKhksW/5OsfRhkaN03ZeXW7Y5gpKQ8y84h5HeQ3SDe
lu3aDv8pEWP77NprO7l2CQbTmXseK9xsQmWVkf+kgfU9mD8VfQYJThNigdlSi5N0sp4Ryjhiv/ep
PFkjAbhc6b72Kyh0YP0p4TbR7ZszqI9Y9/9pHRcVt+Gthj3J+ROylCG5aaHU/hReqoM4C95y4FVz
xdb/eQyrgmA/Ja9BbQ7jV8+WXz0NYJh76rXtfIz/FQmgllWVXztMtqeBHsf2Fjp+PeQXNh0tQ9z4
VcYXZPVSsDYUru4mvbVWiq1bat8ZzwLdLAspo+WLNSx+K7N90VG7YaLeAV6/xwpHMPB32B7NZxAq
+0R3m3FvjksRny2ANOHLCNYcmkGytbXr0L+A7+xHaZd6jHt/QzJcGzjaW0CjOCVlzJIDu8itE1+c
8Rr1DL+edgLx6yfozp73EagwJRA5GC/bk+9j7KbdTjjrKjiw4WbjDR5wFaqIkwUHTNlZyFc9puKt
Mifx61TV0g6M3vjGxdbPVMGMLRiM06D2axZtUKFCVt//S1HsFQ4TQDYv7KWszBNvyU447jcwvQuD
Plw+xMWRHdOVuog5qshsns0VKK5X0cm/cimu/KlzXlQT6kg3yPMg2eliFWvLvEHzeS7oM/0Pyz+Z
5rsyV0XxJ0lnNXpkIT9SspW1HzYBWnRgH9i//XPh8YM/RMFhd080N5VO1EhquDf7Vext4x7ZBD/j
qhWTb1hPoiNwulMfVuZ8TAqAayXIYwseQhkwTrL8s52qbq00UM1niyH7CHxIcAfTYA/jVj2qZ5uF
HRpg4Y4wCtRHFfzWpivFLpi/BuPJSCKjWYMsNpV3EmDfKgJiIuu7rJyzdk+vC/KBdSRinEJzNtWH
Grh+sk9ZcU1teLCr2+VY7ILqHCrHRmbOtZaKeYhS1L/yZ/b1Y1A+NenVtrPKQWrUGMWcUejgPZB/
OCzOHSYjI2C/eMILMSQO81PkPW1xMxDqxesqXqPQkY1raH2zetczwmWfbOQk5VJjXILIpQ7Hhg2t
+tsgGmHJDvAKTUwrXKNwI9ZxxpbNiJRtO16mib6uHUnlvMk5ZH82yuGnR20XQwMqUHGjOeOKxxja
XjT5aeJOy9CLC05CPdnG6gFDsCbvbQko9kH/kNRrZx8C/6Me3vjx2XUuzcJZaEjpnMNYXfnaVcZv
bLxEiLsF7muqQ1NR0LrxJZr9ZVVZVyGdA/VP9RmsaFH6tPVFyfzOcsI9JEF5Bp/8TsDhmuAALh5e
Q164g0fOzPjQwc6UK8b6lrmzLOZPRytcC+nAR9akbhFCVhIDAhD6qZRJ3gySoJZsGI9pOTLQqRwl
SHUwb1GJ3cWMHuEAEriUyM00RMf+O8eeiUjNtVTgwywo5j6TNqq4Q0SoxKoJtcPAkHemNV+5FzKS
ODN07UcwHHxNEbeAER91/dEPgC+v3egG1T6214754vWynF0Y5V9VavwYocJ8gBmWaEL0hsmRCV1m
I5O7i/w10gMwuCqDo8db6YNKsMofp/yxx3gXh9m1sMwPvcRSoLT1JZK4+NELZapuUTuo685+lVG6
ZmbIeg2dU8biL2SJNGq3ApaJdQnYMpbOTpf5btd+vx/KWyHu+hDe/LCGioYODrfscOiCTaHthgCH
iDgW4bb1LpGMmAEh4ncy7TvwGRSMLasBXlQ8BuhgHNbF6n7ZigRRdfAlhR19KFw9DJRboyy+RdKE
KySiZJbaGb6EzH8aqqfNieP8lkyxD0snmEtG+BlliIgUhwOsiV95QQCpI/ZaarVzjHvhUqhVDWuT
LjubdtcJWua6YJjtaSXj8D8wKNLM0pkn+jzoe+YUg3ntZVKC3SLfxTg/p390iehSSf9QasX2JkbR
z/CIfTzir0zScQUL+RbYLfcZ/t+Z0Isj8ipiHnMMDTlljlXDG1IUOrjIrxQiwtH1sLvntbY5ohq6
+SLLjy2oiWCuf1nhgi1BJ+4Smx6kIwXSX0c/T9v2ktzpK16gsoLFtzBwjNoLrBWAi/xiBVygVTbD
CEJ0yR/QaA95Qn+0JZ3VpP3R6feZ0a1TrMagmuM1IyEDOazQ9na97sAcPmztoYXbgj8VUSMlEogF
PyQFH8t2Q15G3YcDgGEVF8pirsFHH5UQYWzNlgdoDi7AtZ/ue9UdwiVjN7XZpbjvg0tvYa3gQ+M6
FbuhebGHQx0SxPI+rb07SRUMa9g0yrH1TiIfHfhMFqvZp2ybJ6tmWNRSnsgZxRSaRGRL5tnqvmID
+i7CMVaieQ6bbKHpO65Zr8EGnly8GA7NgBB6pWhI33vXUDezgnCX5IiLS/q20iN/OnCXeoO+EO7h
eoy7BbfHC0hBxuohOkO6xve30JLbbNzVwAGmZiHTqXNzg8OVTBjEO3rPyRxktzF/pw4gBXMWqFvS
vXvvqQZLOcgnaW83oFpv1tyoZs3xiE+WyrM86N0lQbKOmK1BKuvTFyFcm0GUcC1rJb/8DNF7PcMc
wjy1f1jsTaa2cWY0f20+X2mUjN1qg+AuPwgy02F6K+zYc6RHh7l9CoMl1r02/NAOSQGAUtsUDKNo
vcCoOnj1zn33weJ5iOe++obMtiyJzyi/cF2o/Y0V+G/iMcon9+RTMJ7PjX/++Kr9W1fdzOpXVT+x
+A7TtzxwXBDdOUQ/eX0KsgNbE87Z6VOyC5g9J3kz2hXcl3+e9KWfORDvBNp/9c3CgHWljue4ZT+7
6vG5B9pTQgLdrAvvXIp78BdAGqMvbk9xu0mGR45mJ2l2lE+KIbmmPfxZy14FgLpSGFjwO2Qrg6CX
aNzE5p8zDVI+iRdRiRgXbbSCVqorkJYg1Ptr1XlV1cGMdw4ebPWHqy7u4Ad6Tn8LWSKmzEkUF9aM
Ev1aJomkbPSCnQS1g/1H8UjaPzn9RnuP4mOmO79UDjML1ZYoVolPekw/ztN/VvdZOC9P+fOrA/ed
ZKRAsLlQpJQNVs9NL7p4n6kxArsmu0UVokO9+CS9Z408h7tf7XcD74vk62tTRx5iwyBoPKTiEY+E
otyxk00qfASQaKZXv20FcO6R5Et/uE1MsZphKZCVDylfqoJYnSWDgS7gGGqvyE+rHnHEsDCSaZ06
YwR/Fybe+W8TcxL2YP3eivPIHVjtVkGxKS3miUcJO1EeXCvUFuN6lJbqZ9GxQ0Sk7zGdivA1aziT
E37DslnUAER0ROrhO0UCXon3vFMLVprjAsWwlbMxpvqxxJ5heqT9tA4xH3tNRwSg35JqVZrBvoX0
qvRhsMIn/PCMeMNE7sNM3imSAu3AaEebqSVh8sY1s91FJQ6ieZWAgztoF7a00FoR8BohYWTbhQ6M
Kc7CIO/JMOdKzIFHcw+mKmMw7zR/VqRsJKZUGY79ZkyQue7iSCwlpsS185dS0ZGNJHdQl9E0TZor
jCVaBOoiCOkDapOF1Ohoa7+8Wwbk5nB0VkxxPSNfzGM2nrbfjy7XFGeTUyL7pU2yrcyVY6O6ykNT
rNNUTmdVS52vumGu1x+Dk/xjOrWs2u+0t38nt84sjUdaQQhdUXNh3YLkn0gRP0KS8aa9jc15VX/L
ujJHMKhob6WXsqVHKW4C8PKmYF85RxSorebJZOajw20L+0BntxDKAnWUovaTgXVOE5DL3GgOSh7T
6mDdka/up0RaaQLHTIa5B/vottSDJYr/Vs24pTJwLwYQRi2yVw2u6JmpQbwbguEVakwRlZHxc9n4
yTSTTUt4nmotge6z/K+GbQkfIoy7tnDmUrTFbVEyf7NsZa4CdG9xgjAAw/Co2jzv7cN1bC6tKn8l
FrPKlumQbOucuTITB3DD3yadQuF0XxlyjYrGfE99gndMkQ5KjMM6iFmKWmJYpbr1Uur6iCettYYS
oomJkBabOmMhFtqYoeuITLAGzaeVTxNdbMfAfFGOpaB6atBRtsmlXpEqaAZ/UgJwu20alpJB5eaG
81HqBAzHhFo0Az2B3YBvIQdYqwnmdVgbjon0xqb58HLUs3KnYauGccdCPOhUzBmQgSwgqqXC4yAH
H1IhvxJkieRZdcK5Dd6XEU4HiEQun6FGc4mmCS6DbLaLDMRXYBYB62rqk2CPzNtc4AySEsTVElan
2mf+XkiOmxYdTSCsIY0dQdk0/N6teq+ivHMdfTJGVug6gjLvdzFoDM8biBvJW5yzZEGFNM2z0ipu
jLwvY91b82Zg91OmRK8B4nW4PSfduSqKuVEPDykrLkqiK+uEZHTGAQ1lQxHJFx5mQ7bAbvgjElLb
3voOsisiRn5FE5XMusoeADrNXcJ4VCsxLARl8qjsF8tdynS1eOZKoazikaVoA24rjrNfHtUMG0ic
H4zpP8i5YusKmp+1IgcOQ6c8uqigwiLjM+lgFzr0t2NdL45SLHPaDjopn5J5K3vtonXXRj1YpYMM
wt6qPlkO0wDPzgaaOW6c1qAWSqm9215DclNei6vOOiKLW3AyxG2RF0FBavJHYpWphHycXhUBIkZU
j+0sJYULaIoRVC0QNM9+eKqquv0wcldMf5vEZujWhjLxvqN9SeCAKylbWam+YaCPCVzHg15+oZds
R3wD36WpzgYIdPIZFE2Po/bc/PWkkmDJcfT84PEjlPqvYb2ad9K9TU2d2YG0jNEadvUfv0RR/YPh
iCjbGJDbIK0mTr0tcXKwhWVOS2KaQVPaoNNSbXNXVurSjPdd962x/TQiyqqc/fg9dVhJUMt0JYML
HBm70AOiyiXFFBJfSQ7Rh+3Bcqg3U4h2BOh97JjtZ/qa5gladrPA5DYdQqSWDwPvyndATlwsn+3i
zm+WslDhmHfGTR0wiOGOHWcjRiBzodOB1uaaIVOJZF3Wry3VlEjAdbUNNld2S/nR0DalsgMqKmjg
pQrpHO7SAoHuX9LAr7pkwgLCHHO72jRT51iwiJM2qvTXAwPVgx8wu/zO7NhzRpys41S0LZoBhstO
2DfeMrRpaoGgQkEmv2LepS6b4atp2Sdkae240ogkR5LZi1lWvstIV4k0/maYVDOSP5VtFWQT9Udj
CfKPj5S9Z4CZylK2CAYoy9qCUCx+BUi7aCrxcug+X8i4MXjAJmdFHH+1lT+3edYTvpQcGV0Ck6jE
0Bsa/6RkQbkfVf8QME4fW6j+lhbeTMYaS8eHVQXW2TBWyBL9nJWuzPcHq7goVqILFka07nSsdQoL
7fxOMu9Mp24MtQYrM6eMjPHC3PXjAadQpBx0ba/3z5onjlRz9MwP2IyzwLlRRaHLMZS7lSGYWXXq
uuw2WrIcx01g7FArkBwfccXsvX4rtX9GzYcEKkybJflHmWNrXGfFDuVl3t1EudHim7DgEp5L/SrE
DiUXEkYL70Rwxo7caF8KFZnEXzXTFckiUeUnUdFG1rvEAvrdMjUwL6lys3Fz4FwltWwmMOOPaYnm
5e14qN+/lWo/FAfVPpnZ3ZOReboK4nr5kkbfODCK/sSpGpp7S12L0Z8PGL9aaMT8guYabumg7nMT
USHQXcfNw0nKPQM6onzJ/W2SJ8p3BMt2/emNcAvg0yDmpffO/VuJyyFJbl5x4GUs/82G7JGGx9T5
o2Cy5EtoXpdd9uf5byv9yzwwuNSll0Doc6376eNDFJwi/dU1AFsnd1LJCYm9VpWm9SiEw57L5S66
ycPyTzU3Xn/09WvJ/h1AwAwoO/qvVuUTxmoisC0AEtVOseRqvKil8x6GoybfubuXHSaMisCn1PlN
JZeViKO/0LgqmJADOrl9pLqxd1CrL2E8vfCsqW8e8kB88L9Y3m7ybU+QW5N/bm2Xa6ZYo7LFFQ5k
Fkgz7jlVO6p4836j3DzxfJi2h6Cos3Z99jvBwhH6Ixdr6muKwah91MWdOXTaXTgn9eDoFxdT/qVB
I5OnQviIGlJjq/V2zK+8eKeFT7eIO+qgGucUSnGLPCIeWBVZF5VNwicEeUTKNutizHX8jIZ1Bxb+
xFXIbl3zCO9Zl8228l8sYTZhdtLQqKb7NHsP4uII3hJM8lbKmgt9tEImKTPj2HHDigt3F1aMpvaj
VdCIn1ii4dqejscsAd9QW7OAZtbXMHjlz8C+9+YWZg5LiVkEABKvv5+P4F2fxDDKxV7DUNIutHQ1
+DfVELMoR++zsdRNgYSWaXHLcik8GQM0+m0qNoZYWflprOn6t422rKVneLSR/QUQSE6oJY18k+Z7
PdqZ6pEtlbMsy0UI57veroBcbRv0vP42t7j+3bJirOZW0b0onnhmQntX+psatkMD4nUzVheVV1Xj
dHd7ewNgqEn2ith52fluQVxNUGMi5/IPcvTQ/ENQ7RoLQfIB4kRjX2T2m4F/MLV/pbSSrC3epyJc
M2Rc6jPMhoKhZI+1Y22MPLzbwXJHcN4oNgZ30qw4DHqWRcl+46QQh8qZ36Fkzfer1IF0MpX7u8i7
AKJKCSs1D1l6CWBxpEfZwXiyEKQxxkdj2SCr+3cOQnCR1i6ih+qfNFD/S8J154R8l6MuHHY+QVTV
Js1e1Iw7EHCvTvmEMZ88ewT6+TYX94qdabjD4KhqcBqXgfGiCMYEFbduq+x5tGKP6+fIz4zN2o6O
nr2HWtd1C+A9G3xjZna1uj9w8LQJMd8FeiN4lOFSMw/pNrMOmn0XyRLDj+qtUd2xJTPydWo+/WEj
GATBkdX2pr0Q/QY3DeHtcrdGLkv0FiLKNnQZz/FgMlvSXM6gNGJr5kYRtrIVGhQwEPDhUDJ52R6v
q6rdcLEJnapvHS4R1qlzcyg3CuK2tsM+j75zsiTymOBNq3SM7HgudoySFQ2DhTjH2wC8jDZyO1wm
bEnrb6esv9ZRzwlxsUPPdg0mMhUkI3CNQQs4o+ykB962JxXCb0FimWP5WfgpSpIkfYneASAKqEiC
awP9AiPDyFI8AXAS/vSQqgyEv9UW32TCQq5LxmWY3BfY+k51+Oj8Q0NQRcVsBsSmbxdra8oUgqSS
LfIqWU5bjqCW315mIf9HvhSmtI5SNUX8NXxDse58VWr32/sjHOJYYqSZVt22r+27SYucqqg+ch+a
Rcm/1TvfLZ5NpMhUHIbihnfmigr3JVaJ7tLpsPvPBXm+Y6vMIikzV71qTCdACBJNuLD3/AW96IY+
RGr+ZEaBenNalWzzmhNt4KH3PhMbRWn0dgR2oV4MwK7iYJr+BGsVea1jEZYmiuaGfL+r9lr7Qdio
52+7YhuKpSFr2Sxn3Z/aVbUuRsqs7CIFg7lTsjX6Q8wH+JJs0TmryHYYU0Q8bPjINlW5RhWid2vF
WSmopM25eAz6Ef23yI3eDRwwutiAy9FWNhZAf013x7wbL6qc5le9VuOtocLp835ySXwATeQwPaht
4mIqMxRxKEb+nQaXTReDN7a/iVB1kQKi5lCkm4NdboHkzfEoPn34+4nb0FgRAdVDbZRBBzkbYfw6
cGp8JLU6c88BYywr1SY/xuoe/3gxrDvl7VeMhaGlfuQYfTWluQrMq6Y3zJpKO3iV2yQ7tdgwtCML
GRUpKHsUYDwFRf4DtI2BiTZhbBuMQ/chuZpmAEcr3aBUB85Zc6ny7rGg9oanM+Io7vnqXLvb+Rje
EnJWNTIhxQwvTy6tZClK5y0I53mIr1K2P2J/S9ghjzgzQhZXpfh0EH2zHHGg+jmecpZ0yfwale+6
CZEsvcy0v6ByECUbQWDI/kfWXOKGNIKzDmVQwzK608gAgm2YbFvGpjpqFomxrgF3a9g4qdsiep/2
hPGqa6uV41CagQVUDODlHkcblv0SM4TANxthx06HJ4pcET6QoGHRzLJNYrhG8KmxtxH2MosDxNTn
cPDdBBFVwqgFCFXGZogzR6I/HJ+qj/VwXcprndsc9hJxIMjEbfY5eIqbmYE/IGzfkcUPD0mcILs8
jJ+9ml6lvr0mtJ2lUGln0XcVS5UGG4AguTfvGNUgjT3DOguoLNbWAx9mmO0pa1bR5LJMiQ1mStz/
tf0hToncoLo4B+2yrj+stuAUA2K6CVR2XRtr5LmV0qsDzSV3cEjiDe/sT/ZkLFCz4RrV0Ho2fXMu
pZ+KFVJhbopg13XMcdzBf5kWs1MQfqpNr5P7zO5aD4esjvwhb9qNCRkM65ZW7xRO7jTWmCp/d9Fn
P/xm/gM2KzGKxIfSgimky/4USOWGEeVXv+pQK0qQqk2uhqn8YtdU7Qxsvh1b6m2AB7FgMjoz7EtR
LjPwIyLYptXDE5uKGSmM3cIMYUMPdbYroaeqcbyqniiUtKVZLZm7slyoTW/njMXFUbYggEXFjuiT
i8HzP4JsLQZ08Gmy8hT0IJj+m9MUgsGrFHUsdFlImIsyce385jBFR7KZKpugvigIa7LkS9V1SI5I
HtG0+4eqbvelJPjZAguyofbVoDFoySbNLpF9NqLfRN95DjPbdUEAGepPlqgiZQ1np5yXSofQwLPE
ro6JX7JqH51es0/SyfnpYInG/q3c4O7M2IsvRHaV/AyfP7JAq0H3i3/WSHdCugx0H5ATZK9hVLVN
QW/Kxg9LRvpWedmLAxR8Ut6d/jPjfMoZlxE4RxtJuB9rEEaOXrrwqWkGAzQ8jaDp2822Z0VjGOZL
SjJYM+q6CmkpjTzlyWR7nDLO9vrhC8fZfJzr0ZdVfZvmmhs19daUNJEG3uUggyWSr+okE7j4JSf6
De2r5aGHcRmSoPmByLULNRedku4szbclgzdHAPzM7ENuQSV6ZWhdDHaW3WKstjHRMilivoM9fjVj
Nm+LH/iwPnYYD0kgpk6lcZ3B5I5jcrZt6282gqL4RZOUxQ46sOTUOFhhkfGzWYsgwVTWU+3BRvWl
NM8df9ebDpPxYU7NZPivrPxBVYHEX6r2SXSxKfoVb4cjAw06TTmcN1Kulva4K+WbBLQVEd7MN00I
I5+hN4OsNW/QRyb8aI20b/1//Box6IbBQQOWviXvRQ4MaMNZGJJd96wJQlVGeZFpfAvhl4E/bG3H
aCWzeRgVi0FgtiLexktQORaQhSKa3IdNsuEEK2qGb5kjvrYMDpRmHvPnwy1qhswxq7nGWEhOPkoU
QyJ8tXzwln9kqjTHdMZyH4ZythQNbCkNC0Jcw6IiAIzpdOj/TLAejQJIZQWV20c6PLXDYUYHYpMX
EptPKJ5FZyLZOeftv4ScysTjY0lxgOkhk2oM/AwsZ1Fg6Jsykdyeot7HEyu1rE4ocGjhwWcXvNTt
eFcA9KzSCSVZoYuHNiEZ16jo5trLssptrSWu7//ZDRImTXImntc4l7nLHHoOmWYH6TWNZow9pXAg
L/j6qvXN/WiG8wG9mTIZz4Ggh5SGBrtWUuUIznIYCb7s9nuQjFXKz5ui5q7YWOUc6T1jpgpLQVpX
VGw1HbLBC24uoJTPu/GojggeQ55LYvpk7GXAAGol50M1kJ76/k6QH0nuJtPdbKHy3mmw4e0bclYX
1OSCQOAFDIZwmJCRUBUyA/SWZRywW8aoAnnpNivfzwh2VH6SxPZRmvvIX8H0acS89KRPIXaWF4UO
TvMjY+zm/786CD+NCv+VnV1Mf6BzA9zbqBJzeoo6XzsSlycPSxUeKCvkdK3YAe8u5NZINzeRRXbR
kH3m1aaKiauEjqNp1jrr+C46eZkXCCMKmBv1EPyLZJ5jn5urb/OfLBK7zmzYajbHuOL5pgEbywH8
kL0PlfghDzlQPv0P5N1VhZNaqZdMY+JAnsFqpp7UiZMWZe0KhB8P5twbP6xOwegqH3Gdzep9tazs
ArZmxzmaPsl9BQoIDRGZ6r4DsN2AK4aznEDlH/krqGCZpNDfh189/JXbehmkJ30pFwwd1Y5vUuYh
HzF9kFclOr6tbSnv+uYR8nbblVgM9Ukw3Kt3ETOVOPmuxC8KKKnnddBWrGC9ZGNuc+ZycfFLovV8
4DZoe3Iw2ew0/BXgF5OwpjQWT0+PJKP6QOGaA0EdGuelIiKntW5D6sDB27LXHE2WCRRiajQcgxwk
Xob1MMYCSiFoSUuZ3AjmYULp6a13gmJCRh8zbOCL+CGO8eBuIKGCGzlG9yrG1D8NSdDLydOel3Yi
f9XjpR3fMjKLKnkb9s/g6NRg03jrLrWvFsKrJhHxHmbUDP7fQIglaB37MmL3TnE4+DbRJDARPFA2
Hat/lX9B52uKw1eMrlWKgzUg0mPUABAmP8iQsCjyOd08S/k0LLJ6tJMJaMt0ekZfgFDfQUcSWjl8
2VE+g6+N+pHUGDz7fXQCYDXTIkYLh0Gusd/YS/z3Wwv2gEwdVjLqsKJsegeXk/B/KA9Briw1prpx
Hi1KYeDTsSCWQEToSbFDpmCD9O0eRUHmapWuZSorwv26eAt7oiHjuzO3Ivhp26/KXObltQ+wMc9w
LjctpAdNW1RBdcyTnyA5lYidh/Y0BJzRljUr8eOk+Kt0u91B8yXmQWGdE+4V/HFm+C/w7EWfvDpA
dCGw9W4tw2iSqY84xnyjm5ulx87YmqbEHNC39KtBwtV6Md4drN4VKyhvG3B1xBoqTrZfFuPLVL8O
JCEi950bozPXtHeEbqLisPUCEFPmrKx+UqpvHQVyxM/uTHFgGbdRgV4/N4b1IdcvffTpSdDOpv0p
WTCxDyKdQECFZJFUfVLZg88iJOmsmCRR+P8qTDNdfc6Hs4w1VNAc+F2PkO3RsPAefCLM1PhDQxXb
ycUit4juUam8SC7wm3XgGK8As4M+tLAF7FtQNGcyl/ckkboKfc3IZBHXCSXyto6SxWSeTbEzZWjF
MjIbS9geVgBMGxeqRuBLANpAx81fI1QcVsJQMI/di5ZVbMu28uufpsjEqno41sdFAoyC3LgOU4Zn
/1VqOLcwoSopZhBUBPUvAazqUVMN9DbGgoRJQVShBtmo737CkjA8y54b8r8uJiJDzTeB37tDri9O
Tf7K6+ZOaS/FiDm5YAXND7DFEvCIKm10zDzhAGYfRBRubwNsp1Wrcx+3DSLYRh0myxrklCdzXknD
tQGRD85V9hnTLncNTmXoSIW5Y+7u+N2iAPnDjI3IMLl7OoO1tpihURxb4dxHSmdUbqkUfNox42we
DzCYanyWOV8EdT68Hu42o3lHKSeK4a04f5OgmSv4PwheivpH77+SSaH71ZgyswZ0XlPPwpakkAQf
6ojZd5vzTIC9Sp0P4eCV+faCn9zHr/+RknFpQAqdzNzRbxWQLwmNo84GUrirRcqtXnfY5OLhAml/
ruFOnTI4cMGxLfntkYKA8Sef55M1etsaixIOEAQeotpdwTsKFkih/EjicSWclNKZ8SavqflEvhGN
PNlbiKGQNs1gl+M7dYiokpmCIkjIf/+f4fDLJuU/mULTG0hqEzeh/EohgTb/koR/0AFlQKoj9g8S
DphUgWplflATvRXz3930dhn6epqo8v8RBXd0MkzH3te0yJaGk+PTE0TtokIOJiW/XEOlcuur/Shv
0+yRQJWENQShCLUFf+AkGJcGgbEqra8zfMmGuR0HQMmUOOQ2F6ybDNxnGl+9ZHZrgy1O7kzKZCot
dk269I4mIsohViV23c+g3KXJw7f/2SxL6jICtPtVTG8SG2TLF65dTrRP0ZOpY7B2ucgM49WMGwaF
XA/70O5fSrfIqDVEKWEqPpWsbX3umIJBktZ5ixY+tycGhpRQvsujHT/YwcP/RO3JwindBASv5PcR
tzZGRZzQawJOfUouTTt1CNbQEajUQCX6H17ToH5aBXoUi70I0S9owxifN6jMJvKxYf9H1HktN64l
WfSLEAFvXkmAnhRFlkhJLwjKEPbA+6+fBfXMdES1unRLhoQ5OJm599qMaKCkJzTpS2YEym8473yR
zMs+jaUQMAG7XfDzg03yTcEmMrk78Z1xUtoLhmREfdEktu/aeMT9U9WYuh6tSc+i+p6BcBSJGr5/
hiUTz3HzkdaGV/sYAeufLnxvg24ttcQeTJkXIJmz1RvqU6nS2EU+6a5E5btGOgmKHqEgE5TWzRw/
KbAm6+dReoW8ErCDEQG5nhQd5kKRvxxYg2pAsDUxRaAPMZGjgEB1Yhfke1ExFSzXOh4P2To75m8f
vka03VQSGkWwarWdHbwqpDVPg4OAlgOlsSsu9wxHgNdV1Fti4xsrHt+1vJO1PfnFKxv/vD094vYe
FiVnmfEQGYcBhvdrhwCC3ZRZvNFuaK1bYb62lNuCg0vfOgofkbRTaQVJHNZ5LJk44FPpIa1L/2vU
b5W4F6RAdA5miNm2WcH2F92K7T10AkiLhN3bNOakeYpB1yfGcGSBHyO0M2VvHBQfo4o0Md7K7zYL
od+xvyKt01qRK/UPAvk4Rz45/2iVZCZG/K53U/R5ec60CaQCzM+kQIka/loRGsASwh0AlwCFVYU9
jjLYxmeT5CsLJkwn9sgO0SUUsvFI8R43CBaDhiDGOeJyp0r4AKktmvbTthicOm6GcFNK9lLdMmq1
l6FGeMydRMfBQAozUTKyN9T2HfErKsp7Ju3VZC31VR0w8gEDiIANjQUggH81r95gKA7+Eypd8VSr
d6VkI0PjlQABFxv/ouViUOAjRutWgyHquMQ/c1SARPCEn4G87F6lcaNqbkLGUXcVs+pG/UkZvuvq
r61D6ZG4+YukaZA48lUE1E3DphmPaD2Wg+QzdOVC8V/86JFa41odr+InJ2gh8h8Y2EqUOvOdnQhk
qtnHxOpiGaMrylddprVC68mOxlOFsnbEVNLPD/bhSpA49U65oFnP/D0ubxKjDPgnaE7HZidhTa9w
pozsc+cKLPSxw5PF5tWMgCpK4sTe9tMpRXaqPX2OUEHHUipuDQT1edBraj+sn0FruanGbtkGFvCX
XBCv28b4p5jxL7pVuwUSkagvZtAqu9H+Znd5t9LKQbX+mvcqA6vP1n+ruXoH1quS3U1UDB27c2Mz
jXg/sKNB7AThEYfdNSj6Sy6ldAQKLnJsPFidmbzkw1WrDyYmyWSJC2KRAg6in8mwHRCMrMreJBE/
KMxbQJ1jKJRakPJUma21Va9V/awPhGzm+UYt7BcCByZUGd1eR93PINrI6BlJgkejTe2aww/tVPOm
9VyjFY7aFGGeE/lfmcy+yfJpRA1p9d4DZ4l3uk5Ai0/ZC40ORiEjktmqmtx9DoagR1+yzSqKat2F
GYrYLtvLZg4sp2w+BmTWqhFEa92CM2tqYeelRffZImuGcaPbrxnz4JGynmfFI6+Pw8TzANOWzGPE
syLfizMmsdDYHMasTxmhlNKj0fE/c8FKkjWrrDax0IboWFehipfRDF6LMGDaORqwEAg2QAo84xXm
BmP6Zfs4BTFK2MFHFk/cxGzX8pL+BfpZuoj0DrXskUP0RvElDd3Cnh1NRb+cpIJtvzfIaDOtMH3L
R+dEDpAEtAN7W4g0bzLAGTW9tOhzevRT/NMqmNB0wWZ3JtDYYqXLv8p4NEmHQvgcwWEVSLwWQTLL
XOQsclW1hZuQGW9tMyEsqxhcqriOq9fepzE1iFkpDR4bhUpiP82A5NaY67p7kcOaKJFhHReopP1K
Z7gKur+R7E0RfofD2oKxm8vhuvAJTwJk00sfdi2eVkjkaPEy6m+KTPBpTUhD2X/DbaC1DW/Ghoai
TIYnkz/ArQKpI6BJ3QEqCxuZB2WUspiQn6M0+hX9hOxPb/G87KjmgQEOY0YS+egjZlZ6YfKiqC3G
ztZc9WAd2GQpK6EA2+7pMC7UPjiI2aRkTjf13jdXi0wIXz0jkK6Kr1Snb0sXYBxQ96oZ00FzQuio
OVQJbZ/ssqb19Elfa6oCXiAkskOYZKfmKFdaC2J4ITHDROLvh18EZ2xMbkX0V7B/lN7Yhy0PTi21
V8mQvNs2NLVx3GcJNTGjor1aYy2tSSrQV7GfHvSvMQ5ovGqbeASaDRyi9QnPFhw5tR0WVoS1KRO7
kvrJxD8K3J7xib7M2EkNKXGgqvU9EBnFy6KUKBQUcdU8WDN9xpIibD+J+FRzkrCroF/VdXXGCrrr
cBfiWCQEENMs7F+I6mgS25Up49QtnZ6hEqvyOOMhu+aakyvPop9oV5Js3tTeeacSrKDiazztEr/y
TCJmmP0QLCin1y5O6IF9Ba10zurkrmvTJQ+QsrfqKmIcb70HTXAqeic86oZCHeI1BYudWrb9cYQe
BU2Bza5GguAYInQmW07DpzK+V7Qw/Pbo528+9UkWuH18Rr6X0fN1nA/xq/AtvK19KqDed8mljqkd
lGaRScpGGr/QVWRw53vtkY04gAwJhEfhf4BcwDzafDMCY+vT86bxqO/rIiSMqMaWWlVYklpZOuqj
pBOPrC5O9T+r2LPY6QeEbGSIpIBb9cw1ZeaiP361gflu4gZUFwVwZOQVA8WSaGMoN81tJxAP5ua6
DA5W8IR4AKHvXwLGgMzF6Kcad32TrsrUgHMjaDmztBBT8TLgRZCH8xi5pViZJmNKTwGWZvmnyOfH
yWcIGKFwTZTpCj+o7+gqOMZvG2cEQogWc67xioNi3mek26ILWO1v6ZRsIAhyzR50dshSv9VL5OFo
hQq31LzYPzj1GzvhzDppHTQ5624RgTehpMBGos67PgTCxPHGzU0xaTx+jQPhNJAqYu6iHEdyW22n
9lJAIGBba8efE08/hWcQjL/sVPbWS5cDSKmyhm1S0QNbsBACmYJtVcdOFnPfE7yjspbHE4pHYO7N
zqKorqJVC3qeYAdnK82RA5Hh9qagIYsBIktzQVeN9mxqxuvkQyKTklBf8OnQ2KVsiy2XDSRlEN/Q
7jRc+DVuWVMoR99iSp6bRC2P9IXkfGPiqYlMNMlphXSLuU7JMMdc1W3F3tLZYFtKz/dkaDeDThCX
b1DiZViIo01Cm7UV8cY3rQt9uIBiKWMQIAg+9LV96BeXQKChqL+QWKn6oS3CctmxI4Z+s4l5vich
t5Gm2Dupy0hsrz+rHu4zI58OS5429wrek6Fi2EjOe0LlHQ/Cdtlj9SyKqcmuLupQK1X1dA2mdKdl
9zaMHiTV7Bp4D80SnRjPt6iG95TPhlrtwBs7TFG5a9NgnWGck1Dz9dL4mZTFFXBplhb4HzE22Gpw
NE2aEigMxhQFdOT3P2GGgjIz4R0pq0JKHpFID4iwtzIreKztEB0mo+Naqo1+mw02bRTapRZyVMfq
BqpRhDiOeI0mkqs6C3GaXxJEBLRqXj0DFxhJglgh9nqLYqT5SCYT4J3MqKr/nnAVHSyfLSTxVZFb
d7SZIGcDXyJX3BoCcokRiMQFR6QDPSdZgulgWQ1uFdDANB3iltWSNmKqODjvMgyKitGQuILBojB4
Dr2LLLr7qfRSodZoCRgLnKhmxRoStwuDQ5xfR4KpcF5gkcrEtZAGUiya4xCMhBuaR38MyZYxd/Is
cWh+ooiCslEwVsZEoeb0lWz/2cJHZGYArUMVOCBg6+r9xgKF05E5lefyRsuuhK7TbnlDa3lWmKAC
VyDLTyXEi71T4YXoceXGOCQifo9q42BysRr6a9DkKxNRxgj3jAvTYYxNzsIQWxtZU0hIQnFrPGRL
+enQi6Jt0NjiFzIGC+XY2tPLkE1LA4I7pkcLjrupoDWoStoioFliAmaqaByug8mOP5bOHVZ4wvDg
56nPKbmWhJjEbnTULvSvpIIQJb06S58ZYVKYz2iPWAm2Qcc5Knmqbmufhpdqf46VesITjVBMNr5M
RhslYnXG5xzCbuM7aJLGb+rjvoatDrnI+ZiFpGiKAhzadLnTl8BL0xp/Tw7cmTqHmw12Z3BMEkyA
B7vaqLTR0pWJlARRI9Osw/gewy7C8GZRu/4EnUdfvKKUw80EGkdsbYZ1sYsAaepvKkgsaa9L1D7f
5J8izJP01LWNi2lZ3SqaxG9uTlt82fR3n/GdkAN60rTK0BIEtMUq/0VE3yZUmfEihp2S7xj7gP9S
9GPvUz1hDVFpOvnj+1961hv49cpezf+ZBG6eeCqpaHV+WFiZeLH8Yo/i+mua7Kc/WekyZ9X0DE+z
YTTXA7AFeyD4ASGbwRDj22rldjcY091puAiCfnwa40vxLIt/EUHDbPPQLC19BqsVXhDu63jC47m3
JYpjNyQkZfxCKELtFTiXtDU8Be8/+M5pJJJuOen7kTIkJENY3YLPgvGBJ26jkHwgvUPkkrMDfUo7
uhE54iBAbG2wP82HaJ1/Ic9tygJib3lWtlUWgjcsNn4712ES4NZhAM83RUd7fLdSyTpDhASrRHPG
xDeh+7a61HqJILKKq7rJ1BJ+VXQlhCF7GRp+EdINYL2rOpffNGUalvrADDadnVAGTaww+lf66MNd
a4peCJMHss0Tr6c6L7bmPO2Pb0UEeAbhO/WAU71WcdLu9JgdhdEXWyumW91aXP/dgzHeXhtfUMSv
s7H9HlRwQ00qThaqF8IaZrUkdwCaO2ypAE2Q7RhnaziQsoJOhiug7zYV17RirIdixxXHn4k2tb4V
AgfChYhNXa9d2ocNWnhnoev3OCxfRW9cqIfcYDdFmEZ6Toj9OnsbA2gA2IuiFYaW3jgpAnOwK9vM
n12534Qx9cjw25sSbGzFG8mTLh+O8iVCNhf9UQ93k75hHaglvNg4OFeqfrJSHFPzDDQ+YRzVwugs
CxbvPo9PyJMVKtxejTea8OjWoh6ViSVlQcbNQSyGWBYNfYpwCZCaJ3u1J/tX9X9SGnMoSQUttIFR
pn40inszHGhOt4EOawjhxMLEu5X28Ee2nfogtVmwt++ln6h/1ViQtnmLuwNqWVl+wvNW2OMZ6qNT
38YOzylPQgIZpy98PjRD3/kZVnKswYznb7OetrURmxjwNpcC67ix5CrHCjMy7Y1eIMfwWwjPjqiJ
pW0uIY4/zqiV6ULgA90u+QOGZ+lv2I7l/oagmvSO4k5nGYVv+z3HInTLQcZuI3p0DD7+Pj1vnp1z
HQLM6WNjMA46BqE3+WcJRh/CYoHfu83BcNjTZjEi8bfYAKNrp1cav2rl4BXyW1DgsXEwlsmC+k0t
5HEp8lfdX4UWnlbejdeYeN8olTMbsNbSER5I3ESiEq62BnJ2OtmE12TyKoA0qrO17JfQhFyfCkp5
w8dECcb4eO4QJyxd/Mi4Ofd1cVVt5ccpfiIxMW1DSIAXqaKB+0/CLOush+TOLg7KDJAqBp6MIgkW
o/FA7KoCrGeLK5jH5ZfD9rcVIkCo4tx4jBlLQnm/pUrZZCbj5SDn4aUOZ22w6c6ShNiqer2cWmoG
5opBQKT3rcKUoxgdfnF2Hkij5PLUAvY3RmOhFc6CVrJrzECHPt8LtbwqWXeZpPqq4KrzQ+qHSlkZ
0x6Q5Vmysk+ByzCsZJ4dxcrKWBCompUBsyD/IyUMKlz2mqlDs8lGhPaVWnwbeo9DByRk1q3KAQYA
EE8DV0gnXxNxx+ezSGSOuQrcLhwMyCm3WB+eqUwPUI7mJC/0EzD9qGEr2sbh66hIkK42Rn1N+xMh
x3a+1urtYEoc5V2b3NsEDp9vdVcdDVB6LPQ28WT1fUoRvQRdswqsiWitN5V9V5jgwteme5QZZ40X
0uEQaka/R9pQIXEp+3bZNMq/zoD9WeguM6hrRhxyRko94eOeQ44d5iTGLljnbOw/RrXp2Yp0/GCa
/qlNDchmRqTXmqGjjPdnCezXxK8nqIABU8BcUpXHBKh+tE160OcM5IOaCreZ4QEZj2qV5e2W0bJI
yAbM8d9ImIOr7r0HLZNQs8yTtfnyGOQfQ7UIN6KVs2zlTqc96eBmMhU0wI0n69Y9NVXqgZahr6pK
u7xSoZh0x3qZCh6wYJ7qhOvgt6nCj95AyZ/onzp762Cv6QeCr8mWDIF6I4JU63/pkB3nCXFmHEjW
zSl/zR48orYrVJwVmeMFnASs0LJb800KwWox+Ix63BvtvUJwjqQk6S5auw51UlzyFt9z9KbSXDZp
ZVXa74hnokHjnL/SAq11knAADKljDn1PW0ns0jQIKgaBdzOyXT6ovrmRe/8nCvrNmLc/QpN+Idk8
hA/F8xzWTI1LAIG1vJFitMW64tZob4S1H5+0o+1k5waMG/LXRHqPWeeGS8N2LSW8gxoAQDqcTu3i
M3BznCJdOhKVdEwurKHrSz9SNrpD8pKP5O+Ta9FnlR4ZN9BttYfES1Rkl3YCx7/GDyTt5cp6S1Hr
4bJbGdinWvibFVYkU/7sbKjmsBJ8P93jreuoU/VfP6J7p1ebvBOHUJeWpmLfC4xyQYK3TAG+xQiV
a8mShIkEke1ODilhI1fKelUT8pkxJZ3U37o+GPHwcIDlBnWJfQPUNDMRE2m7HobYnuS9zgWa58Gq
91oOol3gZamznWYc7CFf6in6x44n661DU6vpT/3pQNfyG/27AT8A8obstPpol2il0i2+NabocGnO
pbiPmGZoDIJQ1RCQlUB0dFvsJE6cOo1U9mr/GTfqOWjo9P6W6L0wYOoaW+IEnfC83XwPI09p4Xmj
w00qDDb9pkwt6kNY25Tc4fjT+hMSLvYOyH5lOs4Tx2vECdaURzRDite0tBzVoDwE+YwDMFYWFWSG
7tXSbxrnIDC0Qz8Q0wBOQHSXamQXziAE8N/grCp0CqFFXWcldAZBDtDQ1AbaR3SHRovGNJEuoN15
bLemf1Wt2efBhrRG1opmo+lUilFEJkm4nVLVgU/N9tSvJVz0EtiqbDWWoIAK0EqsS+rnOL61xbPK
iV+ZVj41hDknMMGN0BVpXQjs31K3c2i6cu+vcT+6+TDT4C/wrVajiNdQbf7JGlB5q1lUX7pkHMKC
m8y3Dlk6cFaUS1A9xuZWAzSRun6xMocIfX7MSstWMoVBn1o+yqyDH8yTknxhlr+WrODXbDy9Dl7l
JNpnMQp0jYBjTw3h+AeW243kAqIZs8ByNdn70Oyr6VAZm3zcmgHrdvlBlB0mF3CqxnPWwDSQciug
GREIwUDbKTRSNbxEOjdlSTW6LBTpRRo54dUp4kklin2VE7XQFCu7ypfq08TuMIVM//NeIm4LAzuY
2oXUOfApbZzUwLcYvqEchRNAnjqI0nxfqPqSVUtQcNbxs+5flIxQNBmJKqtwaDlLtXxkVrdVQ/S3
Phab+mFQhITGb4+eK1b1Y8jNxJKko1mZVpIWAoWjKi075mGiGO9ZNdLicKUpWMG8YAWsLw7G/x67
lc1omMfmRK/NB7heiemF629jZT2EmPKlMLVdGPmwPH/1Z6uhA9R/aSl869JtQmRLeJTb1gRj0BNo
NhEqLn9ITzI3geFPXN3ENky7ZFKp1aBRq2+pAXQ0qtjiGJ2bq8jE+Da7wDEPy5SE1q0af9Xda+tf
rOQV/3LLDtXy2WYkKmFLV6u5Sv25cT7jyVjgvRBs13qqtyakZR5fTCPbNJxKszjLQ7pYabSoCsgi
g7M155lwlnNsnjp5Ero1uk75aufKSjLaUxJFupsniWerOpK9gPJ4zN+qRnDyQFdDJReoa3Ma5aSj
nWlUI72nvcoZ6ouvrqHo071C53k2Jtjo+mPEgFBNZfrXdX0WIP/1rg/fMlz+jkQZndcBuiULvV+p
Ey02Ds+pFq6NGrLSSSMLFwaps5R5iKJNA9EzBOur+uYw/M1xGyvhIRhpu5Wb8rPajp9SmFxEfXPK
6VyO6jLBpLAwhNVwusH9KPIFKhMrQLCW/XYvG9B3pfYo4lNTNyc4PaD6Vc4Sce5ZYLAaJluls/eD
6FcxY5McQWYuXSaG21PIVZ+zJS0wZWgto7HutQ6PqWa96P7MhGPPVqsrU5KRj/BAsuRbACNubjvH
RBDFvF1pMvcCF9l4GTvXz33LY37WWeXMaXQ+a2M8DkM9uF1OlKYMZ78nLT4n3ExpSNCzsHORPwSQ
pWAkrIfCi8o3qfDyXxsVpgO5JKyvQo5lBKNBtWql/kIIIhsK+UVYUMasRc2bz3onnpeoi8Swko0c
SVPbTEGXGrCiy7nxk4OjX4ow2uNXCt45ITgn2wx1GlIv/JUBHMx+7qIoCOU1GV0TB0ob6R/LpJNR
WMbJPI2TSRNmhqzq40pCVGkmL75uHmMJm0PfwCRpNrEG98/szpXSY50fPKFICJEQJqg27TKhtifc
4VTOnGqFYD0tnYWJKwBLS9sfD1bPuplLj0Z9FOGHPLwaRrljmwhgPUbibZ602JiruGXbXz778uzQ
qUgRerPty8Jo2ybGqzlpEep8zE11fddnfp4zpZu661ru/HmOOG4afdiyf2xqMqBw1wQmsAIVZZCg
n6zrJ1+pN5ToKK+z6EtR7E3E48rJwg87Je6hB6BBMikeZvicixKtXQGXsUKi7PP9TVJ4iOEcU0WM
lNBPYtef7RR5V6MLDIlBVYJ+6bQPiWlyl0m/NZP3yldBHubLAYEE7ZyIYi/4kGe0C80ap1a4lg0W
OnbPhx4lW4vwnqx3umELUnhE8Fp2pLzTEGBey1xdnnqwtR2yBDX6TBqSQBySIChgNYnHisPSqd5q
yvqUXaepdafevplmyz6/uNVRcFQKRqkMFeZkt7wOXWAAor83fu+WWHJrBbq8eImnnLGc7WG8WttD
6ppwQRTiSawIiBNWq6yzgSPj08sk8umSR07LoUgxDdn5RI5Wjct26dNdiCCwVP6cyUpbfoxeQor4
zGGbZdJIgPJqZa+O/2owL8/uJh5HBInswW/KPWjoiOajS/xZb918EPiFne9tRrjVrNZu2/eeTGVg
uv06l81/6ALtFqoIse1rpqH3bpJWChU857auhlut3VVrvPY6A6qaf3m19HeYXHi7Z1ofT4dFyK2p
ROaXMsrHth6ACDj+LiDl24dCJHEU2uQk45wMucVLa7ibCGoc9Py9+THWILJbqC1G0J2b0rxqMJZ1
UsT98sPQ2UTm2hpl8ht87XOvYYxpvIrcpzjGEz/tpCDBUAHVgSFZrZoerSeuEY0Wbqx/9zQqzLhm
qfno8uGgk8k1S6SyaThUAZ7o2K/cRu9cfbZjkOsSTaRT6L+9/BkyG6hzeGE5SabmGa+VMFXGOLpb
q91SmnNE4p8qDxmsBF6Tsuz38dbNGmelA4AQTFiGdAWdleKXL69z3KHaz8Rkg/HuNsylXUHfutfd
2GEZMSaiGiSKK5OgVBkL+rrBlTH47K3r0itAg/J40J3Yc3izkaO9quUsd9JkIBhS6Q6kYlbMKnuc
W0mt72PiRkhtvIQUA2QArfKh/Qew+6ixR+h8mrbRlUA0uAqtq2j0fkXsYS/i/HX6OofMythDWfmy
jJILYli0oozFPmpdqCB4JMWgepFGhCXzR1mBtDOoxVs1VGuN67IaE5f3kyOt3YWFeG0A6Wagjbo/
SZ2/a5AAyP1HypIeK0RnC2xdc2pKTLScqLA7SSaRMvF+yBMI7u0JoAa7umVDqywD6ZcTa7tyfIvH
U7JLseOYzc50kJNSjO9Vg0KdhKXKLE4jz1cjZOjQVpBLs/Fsxs2XiCJPJgrXiZQH6g8rEbS3cDiJ
ZNYWMk5BxWvl3/MfDXnpaDuf6DjyA95ts4rxNUG0B7sDGTjZ6InYDX3DoN0n1sA+0Y2HEZr8pNCf
66T+ikc054GEixMLrDGu5qDQaTjKGeBOv9mSh22z1lo4TxwVU7Zt/8voFZQEegHe89KOvC2VZXk5
sVvEnjSnXJs2MwaIor1R6XDvIZY8+1b3+lxyWztal0267mGAFCR9DY046U5LZtt9cjDYzBR+O2IO
PvX5tcpQH7SYGrL8CgbmOKleYMteRZVTMzjpSYuP5g6UagBMv2gBxIzZvh/QTwTIQsIT7n0JWGxv
5QTyROuMDX8eY01DSTbtmf177HOZsmZLurKCCqXf9FXXAXxYRhA1eAiAAsMwbJLJYd8cMEJFaqLL
ZjQsbTrzM4iFh6m6yAovUNK1ztAXvcImR1dRdNJqCo2NMMipIzokiz8Ytsw65TDD+1gMyLE6opYI
cs2mQ9txczSmul8h9XdXAVwzljylhkyV1VG26w2Dk1gzLRWpRAmewJ0aAH4Kgkj//o3VluLp769/
H5zfiKn4bjQbHqepCqTXHmEqqIrIdnBLYXll1jUcJwBEUpmRXs3f/vupVZYXlcl5rzAXSuYv+HsV
f1+KMSDFMbD1czPfTbHzwqibKnx+SXrV5LsktUk8nT8F/Uvggy54XfmR5AqmxX8/IU+IpRuhByOv
bstdV6f/+yFolIOmKITNFf1s25dM/kFWSSxWmT79fe/f6/j78N+XJawAG3PuuOQRtR0abEkevyhn
zvKEDWG0qbH+cxz++32DJjnEMwd7Edk4kMloTbDSul3kvxQNbWjGLNJIXI3Uj4Q865K2kmNCWXtE
QsV8Ppohc4fwHuUM9+bbx7CnHNTwbWoAejTCpltZosafWmp0bTjNP48NJ0do/pBKTGFS9DdxUk0M
kemUVHpkbRgq4iByonNoEMJYze4kpwogeiiHSPcpMCRjo86H2EdYmTVqvI3jXFuxVz79He+/D4lG
vycBx4AlhxrOmF/LZEfFDqsqpsvkOcYDTp7Q6FS6puqH/v+nAOCw7QbOotq16A4QUVfF7u87/860
3SBZG8PPWqsY/kXDLilJ8c5IT04lbfvfIyPC1PRazbj3eZIq3t/JzRSeC0Kj15G7cc9TJu2rYVea
gmjQFkesbUdcvH8/4+9D1hEdqjgsZn+fEktk03WeD/7fB7MjsSC2jX6hx77JWRegeoaIdrXuPNj4
1jvJturd39/E/FZAEyhlGnpBwVOY7atvObAJbDqJCiX/f+4a20QbMBCChOuY84u5MB3t/7wv9GP/
+5v/fn0+tXgTnWpVRPL/vWzDtugmJtQAf3dSn1UH4U9EkLdz/GkQbmUnvyL8ErtII31BFKxgfz9s
0PdhWm501CZ0zSDvIdo5yb14pbJDkW9eZA5lIrPI/ff9S9EVL8i/Im7pzlQsFR3EIxGgWODOQw97
k0d1RSwM7ZxhzSpwtdlkZ2UHFCtKLN69j+qvm43hCq109vg6Yd2brEKa+LdcxIYYV8tFta/2/gZs
BvIFVAWrYI1HFj0ThUi3rTbBelh+mItvRp3sdkbNGwroK4EZr7KOPmLcvMg95hCj90c3Je9+7b9M
aInE2pRWcBBoTChP8KY3B/mocOmfIHLmT1ltnU8SeMfpZCsuoLvynYTbPPBQAxAwPGfoUVVVbmmv
gcURjgIAy26W/DjgjOQFqnQ2GY+ShU7img4ogd4VoRWuZi0xgYfIvwgVDpfY7gkZrHHKUlDWH/m3
9kk5RJNHqGC8DFhenhoBeSRF2JbGFslMfOsC1I/U3d3odc/wxpub9XtMmQCg0rtIkY0uU8ou9u3a
zJiUSPdRaS8D3lnmYokeUO8WUFkM9gTu/N94yDFPwBhnIllGP4EgYkn/RvyMQAroyNC7+QHLho3e
wGwJ/WxpHWEwk7ARmnQUIScthwe5XIdscNXG07itEdNnHgkXckhukVcAeXBYE4lKcaG4IYHC2U7T
hcXkwGONvRyg+keA52/e428RQvD6qS2p4KgdsWdxrINoIdEXAFhBah1zbPZpS+LVKrob6JUZ31Qe
fZEEbStEaTfOG3e4+SDIELainph/HbZxfo/1HG7kIPQ0VIhL/Gge7CoNTjlsM+YKS3SK0Y/zRITX
PGZXhVjhhaRUBxWFd4OMXEaZ0XJiJvLg0MG0kixXevb/2CgJdgM/+Kd8ye0+HbwSWMtAa8MfY9NO
ihAahF8f25p1JM1lHqBT+7Ao0HdyDcq7X5ygGgmIn8G7jmBrVxbu8EtBU712n8pxODGOjff9dnj0
cEs3KKNRl6sr6MIMk/5lt+xBVU5xxRvwv6uH/Z3/4wt4odnFeMbURDdE0BwFdRbMLSroSWIZnMPL
9Mz/8RlNVSIe0nKZPjipXAlcD9VjHqlNy+7GLGvE2r7Qv41P9XuoFtMzwsmozt/G10y34hSdueAa
hhzALOf/BjbDBqpFgdUu2fIy9y4ufDUvj9cxD20QhMIOeyDU5p9DQIaYZql22Hw+M/p5jUdCAC64
B99hv/MD+YbqQbBM0R742ZJN6guvDE7MI7ugjaReixEHPxzyWBfRmZPDO+X08+I56fgIJsYey5P9
zTcn/0xUVelCf0fg1D20J/+nv/MLgh/KNTH/KxdL8BP9NLee98kBH9DCLyktOQiyva0ahtpnLtKE
IRFJLaPHX+D6ogGmCQKckRLdQFU236Z0F9Obms5XsgVBirXnEw+Fr0DhpBBcwpVhoRh2xmfIJsFZ
2Nf0pr3yFcUzOjCOrN/Tm4nRBKW1Z77Y12g7fptX7niWFED280Hn/WIVOKBEVf/ZhBNchLMYaffi
A0ebv48kkHvLiok1FmCO7AdPi/iZ4DjIdvI5/oLGAubgzbrYZ33LhjVmlCwvxw/JwKMF6YLPaXU7
ZAGidMtxP2sQt7Lefso+xH/c8HtrbtiXNRZHAyDdGEnkYIIjUgdED01rrxO90Td51pKIS0m+JmAP
SY/zXXkMkbBhX8hzeuVNYIphjwY35Bf/CgNgCenmbJSh3Ykcc1GmS94z1YJx5CGyBe3PLI0XwMW1
IFcHjSjSusX4L4P2+UtTg0/ognBP99NKgy6M1pGhWu1aA6seOpCFxpkrl05Jc2LJ2QXixlXjxa1G
UqP1GzZDclKB6Nh5clKqiLZ/H3K0eYFVn9yTmiaoaPofp6WRMXlcODxCuHLaFjA0oyFPEVilKAyW
VA8IrQEogYmebXTEMLBUg0/Cf5e9zMgHEq4Y7mu8WK9AuI0Ve8QM5AX1CyHiobkz0AbQYQymBvpA
rKyCn3psgGPUOBK1tMZGONkXr0b1zb0YnVmQ2631tN+7G4s3bsMD9KMtRPl3871hVbSewQ8LOxfO
vEQ844tcuf638pzZpm5y1r/pVZyLE3cFIstZd1yv/oeqM1tOnAuW9RMpQvNwCxKzzYxp3yhsbDSi
eX76/S3/50TsfeN2YxAgLdWqysrMEpEuWRf8/sUNBEEXcxrmi4IKzdmAygp9FhMOxE7EzmB99vf4
5nxGITSxuXZkvnZs3BkJ3uPUgQBjOsa39AYKAVosNKxrenlmdccSqxldoHG4XCNYaCRXm4hRO8sz
HqmrpkVeOMNQI2DWE1OcueiJi0cCAksD9o+8ajKQwQN3PeM8PvMWbfe5uiLnHWHkSi5scAtGKn2T
uTUQZTuqAPKxgY4WjQPcRZcS2AVaKubx4m6HZBiKxk25EdWRZ+YiFmFPHrr64vWv3/vdTMBme/+j
3k9X5crAAmD/bNbuYSDWbGR4LjI6iX4ZZ+lUfWX4BIiQaN6nG6gJPnOEO74Q5Ngt9OP2QnTvAngb
qZMjl0d67zYn/oAr5492kzbKrb4YvA5U75KdzEdveMQ0fO1OyYWzKPwHb9wOr7UBIdYj6qgP/RFc
iEdkr2wM4RcAk/qwcUvbNx6eWmykmD2wnElYztlTQrCDsvFhQlZnvBINkn3l6PU6hEe5dHy64hXj
zbrWhJQ6hitbz7FO6LryHdMbCAQFHiZUWoNuH7RXWyCEmRghZDO8UJ1gWOVN/W1WVFuNLcdzTWt7
ZoJjoM9gLXpB69akDQnRE7JwF7SMZAaPrfVpaYfcEoZh6RDUMHZRDHub8+5sXmaxoHjBtOOtXVmQ
ivM5A+mghANfgJAldHKHGaonJp9v7FW/ViGtdsvuigwNYLBwu8Rl6ouNszciWXUePfCb7eovJh7A
UnfM2Zeclu8Q3UnD9W8NqtNHegR5jaBtfrM3q8jDPRqqDDFJ8ZnPZhMEIeLmsfsdrthSpEcZ70Hm
HVFhT7/1mfcqhplJgsvun8y7K8doruY3ZBJMW1mIoKCYqhi/5ArluTtOv4y8qzq3+Zx+X/bMjxb+
d3BvPpnbZH68WNTxp/4B9fI7IomgfQB1R571H8GZ4/cf2qG6cpK6YN78IupknhwtW8iWGPdzSvgU
xZv0z2ccy+QiuMrxlweZ/QVhbTj1NuxoaNCIFFE/YKciPmCczKrf8BOtBUkLz6B51/MFIHyAttrQ
9mCeYUnOZZnLOBT+jsxg5iIXdKidD7QC5Hbw7mRGv0IxhRkNNWbW3eVN+zQ/oWxzv5IoIZZnw+Rv
3KwA74hC/jmXjrIVgyMEl5cKJqE8Tz7w3c04tcz2/M2ZQfghXTRBE3LjX3ps/gnoHZthBsGxEph9
wZxM5FmswFjHeYXXpFdFWeDO8stToHXlyL0Kz6YLxFPeJtpjvypyQzy0eUsjdmmotMiVpLn80fxy
ravrAMzCzMtvFltjUjnPuBFM3M3Q8PZejCvKuKxBRhM3MtaBudT6NSJ3ziarqZTmCeb04y7tPa6K
qmC7ukUCLlyoOXXJPHYwLHBb7Dg//a1EtyBlYuBMzDPCrQkFfIcMHyvWGfOJ2L10a49fvPYlX6Jp
G1cwHGaQ0iPMDcisTJGukjTF5oIIFJ9IxZKf6JC+J4QMZn6i2iLTIgXK0hW57oQhBNnjenKmnyD9
dIqSwKHCZYwTA01RH+gI4Ad6fHF17pkf6FBFUfOg4SPXJtMx8I2Z9/eRVLCCvbhhMyC2SJ9dOaie
nWq/NUOXXw/QVcIpVDv2FD5fmLllix55gRaXDFW117Y2761V3oKwHwgMcb2QW9RKrthubnzC16H6
okQhUyOHJUnlF4165Ema0D3lka1a/IEkcQJvc4rF1FLyhf3zVdk4+y+MZ0fmH4nnkO6B51A63cnI
+ND8ihop/EKgxIRSbFxJMfle4RyDN2rsV7ukRgKaG2uvAsfRxc9pxIzbpQ5hoiV+z7BIiycRNgAh
p5gcOW8ujU4yF8hneunKj0idIXvFpsJiYjVHR3ZNTs18Md8TVaDrd8YqrSSmnyYQxtDBPeR9C+Xx
HN6YC1yRknIKECfQ9CLb0BccAHLosaAEobIc9yT1NOT+yjk+OfUZH17AiRX0SShHrkJGaEMtEcmp
9Bl+UchKgxBMkTryC15CaHpGodgiQezxRDHEe/FHLHcdMdGAagbyA2SmGSUrUyPZPcja5NJVz/mD
dDJSmMFJhgmFQIXahwXtD//BkBtwU6SkNfcmai4W60/8/drZpQyvbR84Jrs6yhJGuj9MckEf2tzc
BztytOJQDqGxVhJUbhivwSGKDq0G5zfOrW4XDbQwY8JgXOGBF1m8SWshMFZoDmW7LrGYUi87n03d
/ZS69HyZheravbQtrVF2DWsw8d3BQELzlaU+oWZMqk5aJQZtiw7gtg1ea6UEvWpCGKitmbM6W1JA
RcWXHMb3Q87ieFPElzhKEgYOoqwzjIAUNiFS9wqZAH0bBimj51Ff7fsgFZ2nxfp3F8EjkdHcGgzK
LnToOiFNwdxQV1UsOXMlQh/QFy1MX6ZSTq2TeTgpSCDebl/pjEWlb2NYkNqiFAVUOZFbVj4j+8aS
RZJOGMqXDahNkk2YWs740LG5pZCgRoDGRa0iVoUOR3E60FBsEaSgGyb8pY66lRLeuokrHD0mMjOl
hVciJbCyXjcIih8NAOLa8j/wrmK0CD7VM5/pkHXBOsp8vXJlSTtGf/YPEw46MnbutBsxyzBIdEMS
r3zoKJ+b2NlBij85PcMlZGBwpomQj1efMHWGrQ+fjN69sjdwRNRrA64Eo+281Jwc+A1+v5hGGGQh
VyCcSHFMcGU6vJdAEUqwcto2sbD6fTH6cjDSO2tuwrj4S0QFuHtQXp78C4wlB9vqPWTy4Qhmtw0p
sPNt3twFxFKvdGQ2o8cAEaapONOqx/eyXdLJ1p6E1CRckmPSjWy5rXCAxVl62O4GRUfKW90GC3q4
+eAhqidCNQVc6CqjZ+qYwXmM4ECw3eNXSckQrxLh+cWs3haYFe/LbNG3XmrNDgbmwVb1yIguvRZl
y1FaaXbIJ/LJTtHdoT0MpU2HhfqklTB+Rh+jHvPlSoEyfqjr5DW1OFsbhheZeAK2I/3qDpUOQtJZ
lJCqDYH+VOyGpgA2NFKiZluWI5eKmZl+jRlC2kD2hi4cW8q91SdKJviTrsOMvjGAjPPyQbjTHmh3
gn+s6v26dpC8S9Xrkk779wrVPYXmghKeCt8ctswZAlzhEgD7iBLangcinWZjQoVIzW+CxTxpxQJA
EL8Az6hSR6wwsUphq8UyP9hgraDZ3UYZwKFynSH0VoQjGUhNFny9EpKqGI/OqpYbt1Kh5Y80f43E
Rulqw2tH8zfrsPhev5rYgsfIrS0P2yD/p0KOb7kmTQmyKE8tcpkJv9JIWoZhwASP8KerkOubpfP+
OnAbZvkyD94nuk0oaKAzfSmIyRM009vS32vmluqJvcL2N77xIOKi7GJbYQgY0bqXbG9EhjyWtB1l
07hOtGmR/5VemoTkTna7L9Xqo66dmrnH1qKiogw90SukAkOQRTGhMdZ4n1zG+OrXHtiDAy5m0Cbz
WLE1BVy8U6E6O++DuQ1I3gZ2BSbGIg8L3nDf9gsuXv0h6SZ9dvUyVApzzsH0RGCn0E7hZahrNX/r
rAUGmVW7wJW3bPYWLQKSpNiFEd4Y/fBmDCP1vEdKAIM4RRXlbDoYMBKyq+XUYnDWpPkOVtfVNI1T
20NNLlLAtgBpH/VmMBDCjQB3frtOBvgQxrFjYoXOLBstxH+vl/Ep0S0NR9yInbanuW4YOrvplxz4
G6NAxxIVhVvvOCQIlHRkzTDkmryhujU37sviy9rod+hIbO+05YBlCnUz9S77YfVEggPSF2JcA+ds
A0TIgHL9n3Qa0rfoaiLZ0fIpWvdSdKmKfjFIkuEVA3RKs8M/JOWUowzFZQE4x6ctBqWUGX4k7uar
iZa9bF07n5nkuokEv2+7r6hUg9WgVNcshRqKQLk1kEVNQ/+lW4fYVAEwGpTJuFJt8ZgAiGLcBjoc
fQ11mOkNf9PTW26SgnElxJFO8uzao2xnWYHqgh4pL1YQBRLpMgz0BVkLgbh/EOgBC7RPg371wlQZ
6Th/IUcfTjhi1xi/NvY2lOGwl/2qkkBUahnRYCaPa+M1LMoKdU7JDkH0VNa6gd++otvLLut/LcXc
M1Y0GJ2W1mjVIXGrb4VS5SwPm/HmzCtpAabtyvKw/QJxhON/ZwjbRrGx0ECGWG9TpeWK6QfuP1Av
XTpXcruCi8HKBOA00UhO+IJSmQ2nUZGx3CRXahUoYKWtMRuoTMx1rkueRGOFquaWmtcQcTBMRjx8
K82jrREebWE2yYAhA+vzEAYlU6Uxt8jU3sAhkr61w/6BXV58HEzDWPkVt1CIEY4ujQ3cDxB9xe5m
p0qVs60UMAwqS07gBig4RLIMUVd0B8j5iJxYzBM8eISkTtExmXS7J8x/9W4+AqYEPAGnmNzE7nyL
39U7CBMYZXcjCQVXuckop/4/Tk+Bzr0hHv5SgGZA4NmpCJZcdZJckl9+Uh0HPyXTOm64SlHqgzTp
93xnnsnDpSMPDM/wnRzVRs4zU55iw8MFFNT2L7e17SXPfJDb+udcFck0H/ynZKICB+Njk8aH/TV8
J+0ldweTtLHR5h1Dz3RmfE5uM0Al8B4GRAEFdbd2N93ilbMBIjCh4nKOGZpLgxU7lvGeGguwB9Hd
oPHHPo2WzHOSDYg+sEB+Cf6RlQOeM0oVTzRAZTJVtjoScaDaSKSvHuebfZPD4ZbDg3xQuiycW54D
vkRtkeyCtdMspN9pCS6YPsm4PwizQFCAolwn3prPLEC5o38GNUW//LA+nSviDelrcLbouWRkI9SR
FO4IgDECfc3yx/gDBCn9yufwOZz8nX1gBxITgqg6tZVxwvaJKVJI8yRbwI6dPuFpyDzpG+ecxHXD
uwL9IjpAcACNm9Ak8nzCDxcOhqU6bGtpE5gnceId3EA80g9+ivF5xkLYSxlMjt4K0cLfbc5ROWdg
Nayx7klKwlVV739VTOKzWDghLB0iAWuT36VP+iS0qjpScIf0dUZ2QcvJVkSlwSFoV3HmqAC46Vms
IZsX3GSED6yK/XinDsAMmt71Szs6en9IKUGNqvgHC/5SfWPBZCQAr6vO3/Yo+6SZ8V59oM97lUzp
mNHexNRCol4G8+CUSjiaiu07hoFBnP+u33iGtq0ZhNQtFAxVEEAih6Asl2jGQW6lsyL+m5Db7f2G
LB2kdz58pPvXVTq9UGiQ9ELMwWIPkLoAVhXPDjEkSDy9rJCgp6S93GBmOFzxGl52EGj2ipLdYfX+
8Lvl2gPgE+xUiXYYwm6YWfsuiK11MQb7DBVrmatsB7iTzdJMojMG9Ug1213GrNHgxefliHMb66Uu
WPt+jAObYK/BFGI8bh+ax6aAaK9dexVAuYd1u44amoN2AX13LIDycnvd12ANLmUhpxoQHtewDzyR
kNU4wSq6JKq4G6RPgDiH2QHFmwjrOIPjMA7mPc5l81vKb8imaD4q47wWRs6tfJtkj72lXlh4EW4z
et2yLK36TuWGbFI6YvK8eW/X3dfwVdLxpjDbYULDFDyHneUdyi/hxXpSVNO2oTqmuSX6Jz9BAwHX
o31DL5A/Gk+5XZLPimaYs+QZ5cWZvOr0XxrHbUbVqT9kdqMjYYO19JTv3H9mS3fVvAc/DU0Wopla
rwQuEUHynwNnMi0q+kc4sQEmRXCkVVhyB/AAzGqxmXFAYol/dt6yG1s5dwt/7G3Gs825zwAaOGcU
PdSjM0QdBywiT21cP0zonXMz/Bm6zEeqL3ukCsaz+Ar+Ve/xe3kBlLk4x3LHW2Zestcf4KZkDb37
jhaf5hFdS8a0P/UHIS2ePBpCi2oOtD4H6xQvWwDozYkYM1tEPGuDjHUuL3zRW9Pv+j3FwHFRvRv0
JRjA8de5Qig1C08Y9a+TC6HxqG0MIm7Gcptzzf+atU3L5pNE9WVUCLLNqhpte2t1/ZvpSAXN+/qN
6B4ZHt2ELl7jfkRkCXuX6jzRsHBBQjtr7/6eflWaCXce4jXtDOh6EN5zh4YESBp95fhkpZspfHMo
KwgJDDvIvA63Ebpb1uylgf/NRrfz2gV62hPN9c208c/jAyI5IMeDAMQV+K+MUe9odtyrv+U0jnfp
Uz07DOKrPcIPvS5CEhtNTwrMkgHZtV2uMSGuDQDF3MIGLuIw490nW6bQIlvmPODUKBbYjJDXPcmm
Ba49zekWvlAu/DWoWS1ATcXrPKDgZJ/k4vMKRoVQ3dKg/QO9aHLTluCFYoYOzk8s9GrenQDPuA1p
EmYnnio9VXtFD7R1vrGvwF6mbzdyYv6jOZDAi48XUr/SX28BshdgVwGKesovIJ0Mh49YR4WOr1q/
6GtK252f7FGv9FtgxPY7pR5a8faw2k5WOdOukPs0UhhEacNs+iVo4NebwywJ5uW5xC4JX4MP9bsA
JAQZu1rxzPhnn8rv9O2nXzEq/sOsuFNwyZnp7w5JzC/O2Eim4ytZZO/pHbKbj7i+JuOvY+Lm+G4w
mQ7eCNM4o7mwSmluDonR8I4FSJUTK37MbUp4jfBRAKVFU7WyUtiKOEyDFO2RVtX8Er47Kn75KhTT
bB7QQoTdNMsonWyamMkLszNryxKygLiA5+U360je0A5btdmo7ZJWTK0chvKQBAdaNM1njRJZOfH9
cxdnAtfa+A/z7mw0zwJijxeFv5vGo6ycEi4ojfKY+cZA0QhqcOYKmE+LABeZLO2QQp7XLWD9DL++
LvUYRYZoR3oSkZimgNmQfNElnLVo6QC9D+Dx3ZXqELORSCXizPgw//V7htcKQIJyUJgfyy6iCZ4G
js/1ANxXvxWT8OL2zkI19ma+cvo3LiHjhZIHABDq0Pri31lF5r34iumhG8aCdh8gezf7R9L1uqh8
P9Ii1j9BlYVKkUIY5RduS6igSLjoRYYuAYYteQqR73F/iHUPrlOPC3ZzcbdDJlBAt9fYiJBKEA15
MreXqgskgd2EzR60kRsGBJK/0onjtiNjIzSwZ8A78YcFVeLReAMGIglofA/EkS4zbTkYNVhePyey
C2xK6TzcqRr+wyshpgTSou8BP0Q3WD/o2BiwPdMUQHDOUs7nbPMV7Q/EYPj+wcbssp3GVaEEoKek
qRsD+0nGIynz8fHydYRd43mMuNg4uH9PUURRjpkQqQeSsx/nBz8j6GLSJWlmAysT1ug3tsSg8Dwg
WzOaPMi0yKNAFecy9kDKAkUY+H/QLabYxWcFgmsULRTddbpV7VNGsoViZjXrv+mWIDsnpXLyr8TY
twUUfBmxwjmkzRCA/ItVQcJCh2JycQkKP5tf8HpaJayG0dqUqgeaj61L9pk8wOl7lglngC9uw1yC
bj6j30W/xeFd+PnLGiFvGs84zxyiB2sV743m3blNX84TKkMK1QiMvps8hMCMdMNe7kb7GdNS60l4
JvVvvvQ76JKiLNW7NnqUemDOLI/p5VHM1y45G8kASR8VLjkyS8ZvlpR/crXyS8wWvLrf2mcfPado
M5tnLjtJHSh04XsBK0IMcZizWVAHZ9yJFtyrn0DZFf2OcQENuCsez/CsaDcz3H1S6fzBkGWzRUOp
uTFgKKEH8WpEBqnaXLU0RLjlkacPT0oW6m9y4HoBpYRUghgM2sM2BFfDfwALUQRxe1DisfzZlzIm
nLdLqCZ/3zuoXbIDOvQdAxKY1mLyBuh48GXADmzRdBiNMY/mDaNsLoKReC38X3jTkDMNl2sS0VZ6
qyNY4YP6aeKCHjvhucKuG6E66pN6Dqjc0OJpXAYESw1gzxaNZ0AbhpGciJomVwHmwLMhp6uBasMd
unWceMbfn2qZHBXDIdYLnHcXjypWDH0viX7GL9E4w7twb62N9Yh/FH4WzIqltgAgpeuEhwWmAq2L
XKQhp1W3abKcVISf7gsRsY6z4q6V3dTxREOQjQf0uJbp/88Nhge9T164ZbvJkUzRX8bMFT/6YI4a
SRtoubn2YpqubN20LRU/cwPtpOM/V8ziFWkWMTGTPbyEpQFSndeZ/3Qff4cZjSPmjU41q3bJ3Ukq
KFQ4+pyNGm4YUzgRE5QXGjXWRJRaUo0SvNp6RV8JAI6kTxEsABpNNKQxkHtd2ISpSGit0JGJfmgq
sUkHP84xPPFCSiVWfnOjuiHlYFWzY9+p6qiPBT1BFdwc0rmo8cgiU3lNUod0hpSAraV7QiIgCKbx
mkgHNkiXhpuBTIManKoO2/72LtN8sehxzMlRSnxOsAHDC+WFRm0egvZU8/4f2fwGSrZRUZOkOt2L
l0HdLEnJJtdVD5SEA3FP0YaRfp1iyfDl+LtI3dZgSGAc0nfJvvisfIPoohzFB3zgv2SvRE4BEKLP
SWg535z6Gj46olw2yGguJBnkK4CF8OFosdEeKwFNPVKu+CQq/hty1h/srDivyEDJYbhFSFdqTiXF
d+026QrrS4KDhtZuEukZ/DKe3NmgsXPDmUN+4IJE2SIh40S3p9A5h3kwQynAk+PRhdTAR8A0i/WB
4XyOkuvUfEU/6Sm/1JcEB6Qn2xEXjWQ2mpX/WBPjOXoIgLeY8y1CcEEm7yG9hR2jrPi9/juW3S3H
2rX1XY3q3YFTQeE2YS2nomHChxYTzFe8eMkgaihVZmy1eCJzg5b9gtOtf1e/TeLB5bBVj1wixtCk
nvcqcNZC/zbzdW8uoYkSWwsbER0kN9GQJjjTNs3CTWnsX6pooVbJ1tDPSrtHAMsoxbfodSRWiyep
W7riaULQX2TJDWdb7sZA9TJo6g0D4jCQ8DSFPHqZG/hd4MV3j53sWuU7yfLQA8KEZe0zmke4RWNs
gA8dWQKcOPfF+B6S5JqZzzPt0G6tHzp1+INLB+fHfMd/IJtrh7Lwsmv/If2E1/SXaEAQ6D9MgM9+
zk7H//Lv4Fxv7XftH11pjhdf2610cX7gEpORqf7cPBkclq57+RFeLQwpYFLhYIdm7o1/OQI8q5zC
kSKknMWfrSxOFt1oeZsWCzYrdiZSp8FEobkmOoYDe4OXY+80QHYSiVXefDCupJqWrblMYnFRQPXE
xeIypfspWrFwjFu/I2NGZBvMoRZABSAmkY7ZH9UnhAaCcG2L1vVA+GXOCHOw0WcQzh4oQKFe/Aqz
YtQDLYYEcxgeWuKW5/+ICFxcDsAEAIxHFSAB8INPXHd5nWzPCOWkY/AX2FhtXEy3bLaEPqyyiId2
MyMl1xKvL1w26ivHg6VQ/ZralbNjHYK9/MFxSZE5NzT2pWAVfyZn7A0J0kTi/puTZx1gB3yg7JIO
zVu7zcQ5DQfB7+i/s2uOLEomjx8/yu+EbgcWQBdoCJiVkR5y1eGY0JvXZqZF50nwC14fyZkXcWAu
sA6X6DviaSwkLEZivF9dEpEUS3cHNCofRD5iaislPjgx3YqFbtANwnkJssHLza4FnYZPhLC0aTFo
otUH4DDMR4dqza0nRuStWmcZ4twxAVB7sGnpz/nM9dP+kXoDEekiHMPTolsO3TLHdRFt7cPGOANv
bxdzbaEnMMcPHY9nWEvpO8Dx0ti0O4E6EqCefAp/XBCJZZRCdN8pu59YkRLvaIsNtL2CJYlrIUIX
iCaE3kHH+mr5X/eeMM6EojR7DyvcBEULHSqmADwFopdBmiBXBdXicfIWMly6JKS62U19OMfiBnx6
Sb/y3R8eSRqbX5hfgvWvtKC4APeLDtOTDBiiAZ1oxGKfmE+On7BzkeEkM8+/Jz8Cmjhgjwwol7kv
jf1QTNCVnrW/DHHaUGoUiRA6lyoMZNw1oP+B6mM/yWAXakMQ9BDDGM+6DbBNG5gCIOjxggE7UuKR
Dw5UK/zeuvq2ODKIwRccnpDCRyUAuhQu5HvWr8HGzJAmUmrklEAFOPvSssBS9nd60xgpQG3C83A6
4VZ8ZcgjFyqatcRV8G5MXO5boiRTvLi/IApb6iJOD6x8qCHxsLIST0uWcukZRMZfLOzp38LpYYlk
nxU3GKkDeXUhMiQKTZtZpPCWYJTw2X8TgoztTYbLU6phjp8LkZrvw7eC5ESFZSTL4beC2cK9x9Q3
BqyE4i7nk8JqCtOl+LLlgpvTpjgjqkNO5qte/W9hNNWIAo3qOaSpznBlajNzzu3dHjAQJJMwga4d
FJ5ipyRrYFnVUMVZm0AzwTF1BC+dB8WFey/UJTzrkdoeuBgr0gMokWghak+6Kj9kHvodKAh3D2BV
2tRwRABRzAcwAAknBRYpBaV/zyuhu/MXFqLlUp9xcFqGiFsFq1l4ufkzxN1MNmaTfPp3khjuErEh
CqyBzXId/VAHv5bw6Lkf/gPTBVYNEe9BHmIcQY44fOBC3ShdoD2zdJOdcoTbD3iFOBVUmpG2fbRz
/hieuUPVPaenQX5+DukJcDDcsoUgAXo2qcFfoyETTQRSHt7BPzcjk4c93hEoHiofH5bXxAL5tfdg
QEqyofimI+AD8OOZPXmA9YSAWnrDqI6kHCCZBI3XU6mTwIAfRcUexwthVQouQuPi2DwBXehuczZA
Tl4HcB2QSOg5J20DcHNixAxCAU44h+YkFhmt2HlmMQxwbtQwazGkxv7QTYEXlDUXsjEXBqJLzkmx
j4J3UMck8nA2onFuOghBljlcPLC0F9Zq4pLzbmboOs8RKikFUg3LhxYrzxApEVfy0Mrv8HchebIo
Snw3aUqoaKTg6Hi0auC50z8WiKT+KL4GRmJcGEn5oKHdfck4CnGxSMOowLEvv7N2gh+WF5cTKIvj
8aVpsvJtoQ6xLnIZN1FRsrOsuBo2dnnUXxHuQsRjIGFsooE6RVDkF9ARirkL6yJBY/C35gA+SO6s
J6W/HSxZ55CN6T5DBSlOYK/Sk69nPwC8iG72Q77nxmkAQnnQI0G1QcQE7y9APJmpyJe/s6xBykRZ
96CXC5VHrHPFpVtNqU+DZWQ2hUeh1zyZagdCoIoeBNgoTRfgRcpKwEe+NkVotOZpdTr/QMUSsjCf
KV1T8uQEdyiR9RKXP6Sr8xbeVLGuLAIVHAnMYWjGXYglTDVtNUEEAqtoSOC1F9Y5PjBTSekZDkgx
i55yrLc+G1X9V+bdv2QHNxAHcLQ3hP4vvhhrjk/DFgGEke+QVPIdjtM7PWjhnosqF6Rb+0vwb9wR
0HY2/JcPxkuBizSSCQ8KPwfcsX+wdDlSJv9hwTCQoZHQlwOv4qDMOYLTVpGk04n7EfoRioaSQfKe
+aDxRHVd3tHJUE1wdjmNfB4uAHAJD8oP7mP+UnE00RIBH+Fq8BioCeddQPFH48gp0s+UHXw6XqPg
t0hQ2o8PGLR/IEp7r54q9OLXkrfmleAz6Zd4J8IWUeovMkCeMj6FffUnuO05/YIRvaOZxx85YXwN
fqfS4diN5TJZQegrXrv4xj5ImwnVw01+9HfQb87EQK+/EjVadwtw7QsAoKID64s+5B80e6A1ZnxC
1aKyp/nDi4AGAGlpDfFx+IgdWz29lxnf4J5++efokIBSAy9xglhqSBtygGTOqDOLaW+EWC+Jlnpx
I2Y6R16xZz9nUd2mJwfsyQjGBb/wCj41eQIziI5s2jiX3uxzv5AffCB13z4AJ3hjnolAIrpwRP2R
i5XKebIDT3w2wbhHHzeD5EYTU1w6tgWuTY1Xr2gcTnHFcGh2wQo2vwRlXtyl3Grs6KJS/iUZJh8k
FQ3x4rhGMCZvPRGJAvkUSW9ESNGCAxMjIHypeFChCQp+4r96jS1AxCauLOgzEQJ6+y5nRpDLXsa0
jiL3qNXgcSNG73flBfhmuBHSfIZazvMfsgGgpehufVE0SYQl3Bx0qAceBRuvyxkx5hMD9IfoF3Nf
03RADE2H1fDYEynyBhjy4XtzYwekQKM4DE/+g4Kaxc4dz3lf1rv0vXWtdmCGoyFIiMVoMDc4pQSV
PgoMb8wBepScjq9D6aBpMaoGw/Lh2FjcQDavwPUowQQ5cA04CjN9IuRpbZySjJCkBUX2ZqZMcVdr
YzdodfceMTiDy91R+7T0iCdf9ZdYEsEu+s6COp5Xgbl+paO+Mc3OWU6DXe6TBOQ/Clv9MsmMmGs4
1qYNnZATWv6GSm3uutoWaneak4Y+ZFvVpz2FBRitFQh6iwQDXcbnoaLzUXEDLTbGplIYFJm1zHZl
ypqYuxz4x7Zy7G2XwxW1naT+SqV66dihdHsZ/bJoKPKioe/ONVaWe8hh60K1mSiWKtwlWvSmgAPn
fgR+l3fYnPpy/VtM012J9fJfoNRoyKSAs63iZaBoDGf4+4EoXV6pFhoaky6OEyPSrl+qekWUSjms
N9K6iGLtmhf5//svEtNuW9Uh6Gs+QswOYvlNMvXuAyQxGk0swYYBSytzQL+YsPACWZ5wHMF62A4d
h8rfklBh898RC84j/rTFHOYc5t/isUL8cGoS0cKOtcXfY38/GrlMXLusk//12PRyRndKoKX9vezv
edWrBFSHd6tUqQz5JzTOdRILZKr7VhBgV3PdGNdDVY7MPmiMs2ZGFohF+FUpHRh1Wvb7ly/3+7/f
nCH7x6WSUXj8n8fbwtw43avBf8JClp7Ft7aFS4sFF3teaEa3qgXDzRiiu1LEX+uoh1RryBUWVJYA
N1v0nZYWvue6z3AOqVr+/W/Irflg+9JVjeCnT1ghYJdtQYxNy89Cj/x/fdSiBzQ0ewOvjhmzfbPA
usj/N0hKvQgqaHx/T8PqrY8qQJBXaK2coDQ98CIgCT/w50ZT4sxW6NespFMwGmWxdhS0fEGuDsSB
XD+3OhD8GGfGp9Un73gGRLeshEZuqQi4xUUxfEc6/P2ImpeOThJmZctQwq636rORhcGZfP/vP6ac
NeeicNiJHHJYrUEqXeeWvmVaQbrtA6ZBtEkhHzSJIUxMNzkaSqSvSkspr0Gp48WSju+1+F+ERTY6
S1vZ/f1ximWiZIUX1GQO+qp5BdHaYloCw1dle5tWQ7fMZDvZl/gAeFanm6cqBRKOasW/RS3+cW2E
42sSqQfLMYdTlrJmGhtdTe4XJgovJkBASP2hKsjLgVrNtLZFk/UPDVK5FXflpxKMDVMmtfID6BjE
HK8c+p0QcqaycI5NjGWQajndvi0Ta0EAyt8MzWxWoHCvrWaW6J8Vq1z70pDspgSmr1SCe/h9bx0b
J7GOPS6YulEUqy7jli8rq7vlETY1UWv9c7rKWli2Oi7//pspDPMgVm5eLRPmnEmtT20ygkukarz5
+2/ihM6yHbufPKw+ghT3fVnTUGXkEszJdFAuaYi1uhT06D79gdYQ60XJZCLIa68i7L/IDHzlA9fP
wNL87RTo4xKN/8k3+V9UtXjPNgVs3KSu3i3x42UyeW6yAcEyS2WLEY+ZPWDl7O8vr1Tb6mEVfzG1
ZdkZOLMkTDKAVqoNu67T4l06eE2DjexLmSAedNlRTW2mZhWvEmRX/Br14b4qQA2xkWMcclkcw7D7
zY0w+bQceCFGqkm4s2P4jGtAzrgP9UpTmgFLZcnMX/gTb3gwGOu8ig9piyUVzOwCj+5ifMdxK8Ck
zYdtEjkZ/m0MFylzJowGbVSdwygwoH8XI5Et8lsswuQQa9MOxUbvFN/wnL/USGkOqkaBNGKntAjL
CuYkw4UPtnN8VTm+XeLHgFfT2rcpzOu4A//ET+DvhzpgEiCLH3bN4uOehTZtLkbIFe/1qGVLXIG6
N1/SZJrPlr2Lg+hsJYG/HlNb3tV8oa0tkKTMkd9Uu/A3rxSDoByqMbPSMqitkLvJsILp6qP+xp3N
VIfQ67oo2g+MMZdLTf71zeZhMiSXlAjsjGbXMsJoyZXjBj8TJ6AN3GUKq9Mgtw90SHZDMy2lHLpw
Hw8qA+aLe4KrDlB7bd/sgenuuTOqhxdrOzUZePtqsSzTcJpdJLUqI1ZxwhWCLHXb67IMQb4C2R9f
9dZHPqiHpb4y23paKgFxMLMY78uFzL/xA2VEBcNK+PLnLArfMBHxV5o/hfu/H7ES/eOOhw3bmtLx
VZMsdv7L/Ok/inEYfrqaepKpiONxzK3fJmwxY5dVa607RvOm6xZEiGowz7IlgUUPibIk0pbbQvzg
5dtmUD/ssgiuhWM7C0NiyHQd9tJFyrt3i9YhoiWCshNGi0KT01vlFPrmf1g6r+XGkaVbv9BBBLy5
JQlH72RvEHIN7z2e/nyYf0/MMDTqFikSharMlctEjYRVT/HTDkJyTop5pXJI80SxQNkSLoy1xWq8
sUHKXlp3io3X/fiRZ/VtUiR68g7xDoRewFZkoYumjydCJEVHLqNxvwxyeO6s5CEWUvhs28yddQVN
nwFWQ7Wgvc5x6UP7hOEQMTaUlw5UX0ggG+u4SBX5WLqWJgp7fNqaI3tB6VRaJ9ypggB94oSQ6SH9
SOaqJ6EW8+YsIXJKLeLx2gS0f53QCFjYSJo3RznWl6IqPCuMzbM2fEgTn3M4ytyXrFTS7Vbtwmkx
NRQaFnSAfBG1gyFABCpybqquKvKzjhoAIps07tpHU6rTOUo6wkXXB3FU5rNuiY9CLlabss8cqm1O
eESWV8q7Rjy81466BcWC2yuqJcYmLN07nyfM5KEfXA1/RyXsKbuNwMTlQ8xvGrmJY4kELmY84plL
DokqNAg2TJfHfw8ltvymKCa3ecw/0wjpYCtILLM5jC8Y4UO3V4b9f9/672FaJFx4ckKx2nnUj/89
ZAt7Xyxha/zf/0ZhYzl5A0Iepik5bUH1kkltcQ3F6H8PStQD8RKl5zVFExw0UVvsR8BNflka1Bmw
ckH8iel19bArmLVlDJXohBSlFU99r3cnpTezXSwy21MTWcb8kC3MVPUIM+Tgf1/BPqfiDWPPHE0s
p+qV728pliN0PaQwvceWQcnS1chMX+5Ga8E1NbSLvOTiPa+r3u+nEVhw/UMsENWdPg3CtsX95CDL
i0nnun65rLtR2Sfw4CpV2oWqqJ9HQ039dqoVT2/0m5TB7GkLw4ToN0cDJoikXEoDfmDZglBtDkNx
rykVI/wAKlWRHKkeuXXTQDqIKJbfpAGMqZeDF2NIURyPECOWsCFpUQLWHoxy9OOgSg/zrE/A5kYO
wY4hI4fHhDOohkoNCcQSKu9s5EVe9m9TIguHpc9IoVbrczgXXjIGyqkcmBunNVIARZ7VU7uU/3tI
W5HQpoB4zDhaipPQAW60ymD6RUA7INBIxJpce40C92leAu1AMYQhQk+Bvwzti2WZyZ8AUbRHAg2m
Y24yla62bOPyOKWxcZvUOnFiJe6ggOsXpY+qR5q2JH5WYXoda+Kx5ErFD1OdR8klhgPBJKiYTs2K
DKopHY4j9bSwH81wOMrmJM67SVXUU8Da9tWUVmQJKwuuiy64I0EE5zCVPcqk7zHMwZGIFh83/69e
gjodJwNvhcm6F5yw1YKcDuAsEmPS0bvLrEc/skFQUpChweEg9pMxP3YN4TWWDE+66j3sHQsGHvpd
AZkK8Blu/ZLQb6x6tn0vu4KYahy6rizIj0opUNw+uSC4DoygP7LCXBHfY4SbzdL8G7CogbOxAPlS
OxWZ/pWEw3fVq8zipOl7qRjemeCi1KMSLqVntDtogQsdGXCP+TF3d7mQzDyNB6nXNwDZ0kcGpN1e
MffuajcP//KRffQSmy9V+xO1PwkeDtMbapM+fUmkG6mymfQS5/dwuMnxq8LxmimXprmb+dEynlQA
FYQeegokTSs0qkBbcKl//xMrgvx9oRgENpQHcokpEVZzkzxzgC7D3qWmBadjUAlCk+NVt2IP9MZs
WUe+v1LIlBWG49k6BgO+Ze54evFd+Ge5IGrlexyvT43TdHsUFYzl6MO30RqcBDDtY0QDCANkNv9y
EfWL2q92LtZLTxI0PjTY+uFphs5N2ONEogHvM9nx+Gn+UGCzOKXtOz/MzpD3vvnL36FjpMOe7hgs
4JqQT5v51/yZ7lSwVxDl6qAkCEu2ZDX15oVfpwDQa4+WfEGfh1IIpr/QnCHMQl4er7w2HmdAJDrW
6G11K3G9+wIt12Y7FLBy/QNh5BfGti0+wi7CsR/TvxhBDV4Q2Xb+xX0BnRsritHaSdhO92HPSwp/
0GbzDc9cHUYYlPrWuvckhBARvlG1bct4C6maCMvfGd+BhZjk4Fw3Xnkl2CImTGq+4iWwIkM17JV/
+nW6jyGW1cwptwsz0HgllC58/tnd/MmvhqudJs+6h+G2eZM/pnv5h4MAtFIIIKuVzY7PcyL12i0x
cqBU5BfFAA1JAiZektMUXrwVYK+AzsCFvJcumD5WbBvovuGeX+s53eZfZfGpsJXTALhkJjsD3UsB
Yg5Da8ZVaxNVUGywX9hN9+qL2deiEze9mzOnfCcQMliUbWEd9OiuYdlgMaXZzryfwWMVGOgpVgqY
O8rnQb7IKMlZa/AbQMishxS8NagxcMwCH+lclJo8J+xdqm2BNZ94JNmwkeP4ITmZcQvVK9RzeFAQ
BJMdVG5Og21cn4rEz/712ITC+HnKxZNrkxg7mGCs+j6259xhSBCk2P0RHupX9Y++XIc9MCR5UUQh
h+HeyGzspaSaFsixSMqGyMILkKvOtvA6LFQiL6KA0nUbIbQG1Gz8gaTL0iHgtc9eA+0K9xoG353y
jrgsfC1hHlfTXSGjomZHJEZRNkEL0xN6Las7ZzghFn7aXYLC4T7ghiOOVX5sCJ4gw0R/nUms3JR/
hupO8tekXtadbHJZappk4x85sg0fJ1hr9ZbbFoVAc4bLwC0wfbP2CQPFxB+bR5I94IfjQEcQOWs4
H2wrv44Flx/RMTDhXL1o2UmA7CLaUXMQ8QtAvPPa/OK8yAIhn7wHe24JrQAp3BM5EpYvmE5UlStV
b5byHql+Utv8BRYWf19jnlca5NhsJ3W9FtzudecWxXlGS5+g8LGqt7K79DEMHZQOKC9LvtT5rZgX
92eDtLfaHuGTMd5LDoqGhGgjT55KQCNzhI38b4jJcttMEKSgahmnStiGTO0le6n2sfgu8fPfEhO5
0dHTVzWi+tCvGG2l/QV7zpHbNHhq+kWQv2HMYzJMbSdgBYgBDJg5kuHoTYXAIdrYtkfJBWPyeGJG
5fPbiAOmzcuxMKHrl6fokb4QYKyAaoVYVB9ackOSS/wpc4b2hzjeG6y6wtgP+kn67oGjiUWQo1+x
/KqyG1xRnraWwZzeGAZxYTf9/GxFe1Bs2bSx/W/I9tI/HdE6jtnPrByIl9Yj5vYj3BXqtk14696I
BBET3EUvZe/LNY4iButSfOjHhdT64Y8XQZpWlnj1vXTaJ9e9muB53HCgTLmC2b0ilqT4CvN7IDpC
eqN4LCsn03zjoBxh/mXReUiwPjw1/b9BUngzH2X6bQx/ffllNQ8ui6ocRon8VB9zxTrDGYarpDAD
gC7DJIhBNGF87VGAbWVQBiFHszbBq/DWv/BpEoFMVDumNVhkbJEHE2csl1hAGR9Zesuydx3PBBVH
UsbMt9R816oPWr+6ugZMKodNeCg/63k/NA9IlwgoiN4mwzrNznn8h2hb9biBh9LrKHTmezR/N8az
1zAQeC6Eo+pX8CQzYIhC2gA5lL5eYxH5utRv2O6PCSOK00TSEQdmj0fkqiWXhGNlHbr0xLqvISvM
cMls8xJEd4BiBkrJl4FK8JPjRCdw7aQK+Be/GapvLDsZyKTyNemuzH+F7k6wIlNCa76m0sdxGtfO
1XfTDP/imGyAH7XfzbNL8pFFpUF+dORUnHH4NhD3RNZCAVlo1zFDwiv/ukSOYR3WOypYiSGSww0q
pVtJwIHLJu9tYUrJZZC8Eoz79K29LYNDzQc5+pq8hQlal23w5InTlxESa4ZNpvIgQawQb5P4MVQ/
COJ1wxekj8A6TcNL1d2z1DNX71loE5uefEjjX8vtjNnnZ3KZvOybvCG2ihrPHihlyaZ44yYSjKeo
cbUjbtGvHiOKYIcSpGB8P/oGox3tzOXj3eYECd0jqkv12shePdhl9JuNuGFlN20FrbbNRAE4/mgQ
gu6W6VAc6tBITOPICdMqzghAz+vX5RGLFEKCuXnNAeGO/FCElZ3tEEwovEmy3YAmU/jo+FAxCiIi
tzok6GPuMnOj1QQNHs4WlbdjkQA6XFmcTzna99SNrPEQGgNuBj3alm16Zn/kUw+KbRru5YdEz7/B
nUGs0ElSkiaCrbd7EhfjjFZC90Ud5swRnDVE7Tbt52k/Dj5W4jXF5UQarj19kz4Y6adO9eYXQhhQ
+WjzMSEmDjpNh9MeMlD2yR1bWk6cpYnDA+PmdiE1Lxmucnyzpn+KZLcQe7gx2/g9GZKdpr1m8jkZ
iIGyRUpoYWReAh7BacShTmdQObl+5lM0Q5SL+34klM4t289+9GJiJdkurV0JIwhJoPw+K/sYg8/h
4oSBCRL7qvVXNW62JRpLnV9LXp5G1Pnh5OUB92SL6UJwLbpjVP5wtakTSX3a1C8O+b2pRbjEuJH0
cVvinkMORUrab4Gfx3A04BpmlleG/tr1iOpqiMh5cU7mCbaQjjyYWJPqAoM2eEsVyIgdSiR0K9Pe
yDkMiOkNBS9k6J9ysODEgy3HuyC+NEPuVpjiCJWbwzgq0vdGvoUI0TPorlaxYVZxYrSNAUz+ImsP
uXygfNqg8cZ/4J8q/Mn6VUamSPfZv5fd3UwfQTVvlHdoMyKhqiG0lym/FMLJSO9iFhJzjg9fJe5M
6MgxBgkCGnAjPETzocRtUmXMVcqCvQB6LYyUSqgfhfot/gGi9J8tnlCb4TGflu/8Jf+LHojBOK3V
j2beyX5zsGx913kIfTaYbNnzefINZzzX++TdOsB3eGG2Fah0uZSfG+UN8y+NO5xaglRYOIuJY7xp
3+MfV0N769DunhZveUsuibAz/wbcmag7fc0Z/IVuHJkGhrx+xcAJfle6mbBYH5xJc9PRzmQ7ekxv
ExHRNJ9EN7ZrsY/s15QOhuJxOOqCZ1IEqrv8VFBlmbbOmW46rFO+NgcvTEkKdDDejfqzOPgUwFQ7
mophzA4b/KplZWxo1QKQUbjyE4lVHvecZZPpRWlIPLXFLjjvqANVdEmJrad04clHpbsC6WnCNsIQ
Actw+YC5tyHbAnw59i5Y+tm5jPch+0bFVrE+1umVDdmCK0/KGAIfyTEFtx488hwwR44cVsmCT3u7
CiEhT/ejS80LVIHfGT18iVCJInE5QR4Xa28xHHZKTcQG+8BfIw6MU7ctX3DhYF6AmBxtAUZUUuPA
4UVjCulVpbcXT6Vq561NTSrMnOEvKhmI0l5USaJ29WCPwTGEFwPRNwM5IIlGvuBn/yE+wCFF7N8w
PH6HxTsTEkRaC+PxE71ExHWHMgjmBosKHqOGSN8XqKvGE5eQo5c/ompKeowatmEGHLnWvphIDFQ6
kCR5mWjTYuqwRdTNlywiKhFEjNIbWS0EKrZccvMYGZcI8zvmyRw8ZuFqyGvZTKsPnOE0oh/MXUbg
Dc40vzyjcRhf8k/6Ohb19E0PTsq4yZwgwYBpK7ya0YZ5Z07uUbijOwMSx8aB72Cog6gbEwRQTrqH
tvUg+CGXgmMQ/ccKgTsEuxkeUachfNrRca3doYU5wIaanGuQh56Efquy1WI7oZwY11aLV6Z5olnU
7iB6fCKGSEbTTiR17yh/4QEbE+v2pSyOCVnkX0gOK0lR4SEQzmZHuAx5JIgj0Lyu/6qWrR0pbEyk
R9BFcZAKkQCst52oc3RuA/0qEe3c45dCJs9uwDx9x3lEYqaIDyGY6LhlbZcAXzHlFxL4XUxOZ+Hg
pF6zvAVSjbddwiaMdB75Cm71G/ZQkBoe7420JdMWB3bKaaGkprIRiZLJUgt3XKy516wA/cI2pFxQ
NuZv8V1LB/1D01yONOObLYebw/rmUOeYWyBTIDv50r/YDppr8G9mjIUFHG1k7xr4fOCRjv//uMug
DyFdYwUjloT3sXIvN92zui7+yJjPsQ7t55I4fYrJxJYTFSb4V1ZsTZ6uAnlbIx3SAxbcA/RS8CM3
J/yqttPMbiefq0AlrAEyhCiRdh3mB6s9w5aoRJHC6iF8cyABgdEnkWkwEUNHhZmESAkgAIJBcCfv
KK6Td/GkCaiMdwTDcpym43G4KPFOeAOK1sTdiKumimUlPKBN8Yt0vwPTNb11nkZikbhF0Uyhi44+
UzZ4D4wIXUs3TLb8dMwJPuwKJHErS9AuP7lJ5NSuX+o/+lMGYAp7GwlOyGRKCGDbkCMVOoLJSNKO
zFuFIV3tsvHQh2CY2KHibR698M8kiVpzm2Unoh1p2VhAFJ1Ic2U2pD++J+AsnhwWiUp8W5W7ClCS
sF2KwsoNyM8u9hbRkiL957oPMZVjE9KKtTpDMDSx9AImSa0/d3uosmrvqpkjRzvYgeAikNzE4Ks3
fe42eDVPIbDbbHV4gmgH0S2wvhCtw6jB5RIDKpSUOAUDMyE/WLvtxsMwgy2MM1ycHJwbO+GoJHt2
xkZ15gkepFsIx1WGkzrYLsiik4NBJnYJ9xsskeWOsKTHrAHxx4ZtFDu5XvsQZc60gc7Cl+Q99Bpt
pExbb35m6MhJsZoRgrdC3q9y7x9+SSDsANnNCii52uIn8n62LkRFq7zu6gNCcePQ1AfjAY91oz1S
6PIuQrhs1gXT0RSXb2m/SDfCEdPZATPACjmntmOPxdllF8qEXXlognYltC1lC0IGF0hJ92r4VWcO
WxZ0INyR4awVqVdio0wZyOcDwDnbMYnNOeZ9m/lCz1krmzJ14sTm+o1XACM0ZVTY7EcUw+oHrqO/
IkcHJGkucQBxEWyS5fOhfoR/7Fh8F64EdTanZR165D+wmbCNwF7+ZpejHRGarWnYJkxstJZoAG7x
Z/Ko//q/cfSU7/pEIEJzoUzhvr91wpPP62Achotx0I45ZYotADER00fJdpie4106qoTSbtt7amwL
p3oY34VDdpk3eUjZAWVMv0xt6i7pLf5k08sc5Y2w8lNyqU94pHOS+8NbdNGvq6EqY+M/4Bt4bnxc
8VNPzV0v37C7hLjWu9alzDHdc9V0L0ou+XUTV8XwGpiZDaDMRrjoYIb09//iiQaBqtIhGjGAXV5v
m9bu4EfDxcONqyA5DnPxlRisREQQb0cR3rPduaiKmuxq6NsOqfwnirocMR/WIhJCEeD7a9f4pnbQ
zJcIzyPsrJGIINm1KfYEZWtAfcqAjwrVjbgxUjjIqI53i/7ZKV/BcOKeTukzgMzWRHkPxX/9l39S
3bFx9ewMQKRwHRfyMl1BpnLcitDbNVuARN67E5IveSfDu8OaGYtQBD68BdXtDLtRdwpzDws1li1J
hwCJFj6D1L0UO+UqvhgpVAjNjJwFAILT5INRDhSUnFoV/gVhnJBg/6UMyURA0T2UFHGluY7MG7cK
EpOQXO4Hmxbz90zAPWx1KlM5IINDKR7E9kMSVxszVYHU7gm4Ti6kmXiYtJG/CeEPbAybbwCf1foM
nhogwE/gZG8ATwE8T/ZsjsjRswYHHGU9/NdlS7qwLaZQNtBlkzFNwAqFMvEAW2o+zqqWxVreyhvc
oZfyPkHZE2xtOkwhx9BlMv0qAmvdKD/izGB3O3N75tQaG/0TbVLzQ1+SWbgBbsN/zXtwirBUxJ4P
KiW9k4lxjG/ONo1fCkke6Sn6JniMSO+5SSGc4cIBXF7dF+vHuGPxw4nckRXCgUvWGYUD4PZf4HO/
0ZbqH7Sx/Nt9cyZTHqH/tCBzdJv6NnL2PXKqHNDrLS9Tdsf2Xyzjg7RByVDLe1U/YAdTCXuDAxTB
At0yy5fFQZYfTDdk3n59Tu/JdTg2fnEdrt2Duh14gc+sRa0EVvZBW20C5gIHfDTfq5r93H/MKFms
VQb/f8YfXA6myICf+IMn/5TPDO7Hp/EivKq/FGDVd/mnfTPjeueIJFwJ/EUMt+OnBEBtHRpKXdE2
F+6hDYcudh9vVNO9Bp6MydeJQYCCBQY1FF4gZBa0EK0AzrzoQeLHufypf9gq5/f4abhQgeEVMqJo
j8Pr/9m4wOHT9uXT2CMofU6v4cfyKu66bbUPy5PxR+ohNCDFzvAl+pVe4QhDgIa1vtjps3vVf5g2
cTaxD0NGpRJOoE1flpsO3MdNRlTgJnTjE43sYgCqnOUP6r3sG8xD/+08CYQTI0vSXyOHDy1+4UG/
dt/Rg5ZprQOR/Xia6lkl2xIzTbKU4RZsZ3YM3W0Rqk+b/kWqdus2+pD/iJJ8lf+rkvBsK5mq6PSV
O/asBLY9QaNQhxltWJuR3/G/u/t/aCaEenhMaDn2SbwLMJ0n6mqrHZVj9tFcsVEBUyt+tcilasJQ
hUKb/WNE3E2HB9ZZ7cCvB5olaoT+TLMUU8dRJCIKQxb8zZVoORIQCHFtuJgALgxGXujkaOko9Nmn
ebO8E6190APwVnSKKXxbSTYddsqA8m9LLfalMbgbYFdu1YXe6mI1u+JKxTS/8l4j1GDgcvhn0Axs
8zv/Q/qyENn1mVhFhXMZZ8eYkECidjFe2Yr/amihzKjw51rwIdsCHDYY4ov+ig4gRPB6pHbIHjqn
+ODdi7BWq033O5/Vl759GUFlVwnHWg+ud5lsG7VtqR7DYjbX/kX8W0taQBUIV8Bf6FLAvYAKgyNs
JlZwVMPpXN+gQoouyvU/6s2YYp3qstoxWmJroskJOG35YOr/Gp7v7NK/VJcFCKPZpofwUFy7J6Zb
UFMx04EKjLGgvgnofCy3eoro/5vTjCf08paRM2StkMaC03ZnL7kTKTvqYBXSf7iprhnjpI2ySz0m
oZZjvkpPoO3kJ3ilG78uT/UFxqTAmvszvrlIs75lyxz/+FIRN23oV+GxD33WYkSJi+LFPMKkqlNX
C3ZsQy2NnOqrUDNR5/FOwPxx08eg9kHhnbw3Hyy15jpOuwz/aIQIx+G5+PMp92JvfFX/VUhI4AAi
XU/9sNhVzFghBL/zDUysOHeZOrCbIMbcmJLL8aiDLDmZP4cnjq7C137YQDWEEe9g9myzQFhsrZzq
nHB8UcNS/ym/hJ/wvjj9q3BhcUi4lPnDMbnmZ3bA4in/G1/7rwbHH7QvfGj/ZBgJoMzrx75O6fcz
gQPgL7yNp4y4hWnVL+AYraYyuAz1vPmcfeivdDEyjqii0/1y5ROFRrS7ml/YarIc+CjM16ZCFbbN
w3Xhrr0AkhZyc/fzV3Md/OpjXtjJ6xcAzARAH4k7lwFnYaf80U7JOqzUuEe95HsdEv/quOj8tUAw
XAnGn41L542hGAFZnKvrzoIjCtANoij8mEFl2MyBO1AQvgEYs3QBhfsbJwZc04Lyip4JGc6H+Fo8
rff4/t8QBDyckhBqOLTzvfRDnnrIjRfYDfvdt/aEBqOD8WEtOuIUji3Qrn6rEfVtWsWLOFTfEPGh
ytMBgAeHR4UMPOykgQi17VoHcbqd0WYaCrXBqhFPaU0SG4ugNeITyHGH4LNlDjXY6C8F5H7MEsVV
eokRBz+EkFPmqdvDLy8+xgQWZr8JUbP1LYDYB135NcSroduCy30wZx/Xr03UUT+LTDAod2s6IWlZ
NztKT0iaXI3+XH00H5yl/QsITv4H0Ju0B/Z1Jo0KLMzBrrtdCQaBNs3YMKKuhyeI2TezNNE8mjgT
42jBJSt2beaTEmxgKAUeAxn9S8Wd/XUkpEaDuronmiufjolx1OJDru8hxeCKrKOOT8iOR7gLPeGQ
5ugXDxAy2uWScUUo8wnsRqwv+tFygJ2pWJ7ReVW8C0s7BwhSIdWz3g/iBM3DxShUjPf8Kutef7ew
L8QmrPWG1hflfQ+4utq0u7p26Bribq5K/BIspzTF5X2rA2q0dxPbpIy3gJEMU8MNPPYcbWHq8B0q
vRg/BIUR+m7obAnKP5SR4lYurjzRdyOA2tFM64w8h535xeIaY7AduyZpNyWwz0sXPzNeRtGd6Bep
FFDeNBh9HCRp1+csYz5kgl22FFFhjY8QyNd60zZ4vrNNGPgxOFboylQvBGx2fsDT3pcnmAg7dk1D
v6wxdZzBCySLMf9SEEAONDnJlkLvs7634W1RWAyre/C2FnH2cMLsjc+jcFd0vrMLfBawuhhtxncU
1xx0Kq4EySuIB5c6XL2ld2sJ0gcEOzJNmzWS6hBDRSn1VlxZhBwuourX4XyQrMZl3ifpH63uQRTd
ydnkFh0RaQzaciDZlP+SqjuU6a+BdjLHrQKmDpFm1mmQmksUjPumOBGE/rdY8VlPojMJxfuGkYFZ
I0jnryOFJltiSNXTMA+2nDNIU5fXhlDNjv9wm4wLA3HlX2/gqoFUgg/J1B5qJaBizA754opcqtFe
/zgGh5oaA3LrVyE8+Zml5TBDWmSp53XbCOJt2n82sUkRnLy0OAFiC+wQiRai8iG9Z+wtIgBET9SN
3cqdoC1chZ0S1B13URmAezyKjXpQs/sc/UgIYgfKC4PbOWS8p5AEPpaHWUlPo0mh2wIqxGzYgnay
OO7rqV6ZHaJvzODAmsSGZA3/hnJoMDPpRTa4fS3KV4v2KlOtZ5uraNyUc2WyUdHM63L7yoh0IPC1
7yBGpF2MngEND6YBSjlfI+iy9HINyFMS2+OSYCCJ/UoCFI1SPVSk7SDQEDYt1b7ZZINTVUB8qb4f
s/bWZIRcx6APdTEBGyquTicVSOG9DohJzn6iIQn8LkUmhCI0oPMQBdmpWoxnI37//UzuOq3sGDTn
Ok9vREtixToherwIOj5dY9sGT0tM9/qUXpW5qHaS5UhUjV8hTFCw1z2wKQ1ORPqYEU3OpErs9OE8
+RCY7NIUfLnBBUFvVn/uCuV/nXXPGTP0JO6vc3mECegUMxZpUnaZEzSkBO/MKhQ04NtGuuuy6JaK
zrpBIriRhb9G/YojLwqgU506zoFeeetI1iOSWryHGEJw6iDtwj1IY8WS8yAfwBfq7G4EB3P4WMRv
KXlm0mM8VeY+KL/gxPVw5hLh0M7vKTtNVv6pKhT3ndUc22KbXVV0qJLPJkd7TFVCi4d9B+Nk5LMA
dbg6F96QQ0v34YHM8L/RFwKwoK44tMNJj68xNQrHi+Klq5mBDfCMdEGOvQCoFYQVbBou9dkUPUpA
Olel3Rk0vBlVFTgToPTCkNmPOpxUjuH8rIXXhklrS6PhtzkBY64Iw1n0ZhAj8dSYvo5h+bjr4f/I
ex00ebYesXCNTPw8B/Zk2NOYbpfXDoQ9QEvGjgilC5u8BeFjrxQ4BgYQN5AvAVFCqmFCsiuzH3l6
KvlNWad3FYpi3V30S44cuGbm6pSZXSA1FsIjM/WR/Unz8+JbIHnEvEXGfuYyGPRFhCEz/G1HyDDA
gW4evGoN8GhEm35qpXcckKdtIrhhw5jrUVg+xtxErCeha83nlVw+2TFKxhlSHIMlpxIPYYS7oXFZ
YA/x8Vg3S7wP6XHME2rhjiG+MJ6NIgLwlJHVpJdYauedJgsfWaN5JqidM1lMy7wsZE8g2dDXlWfS
eRS3ongpcpqgzlfUY0nYvbmJ0JJHNsVuWrrcmiGcRG95dldFPE54F2U2sex0SuJ8wy9Wro6DCnMe
AaGviAgFt1Hvcc6bFJP0u9OR55l28Z3/tbp90jyz5gkkm3ZMfGCjPPV8v1jeqLjiQhTUXR59rTsM
6MjlA2NbqfQXzOgwdGh39V2itpSwKrv3i9fbS2hL3TbOSWu5tOkNj6RBefQ08EZNA0O9r7fGC4mY
ZLD3zNKmBCsnq99TcWrASgv3sVJ2PhNCaN5ZeqHcNnlxxvmNq7Ds+oMSHXPFVeSdM1hunPpDyKgI
+tg+1Q8K0drhSaueavrQtXezJX/5wNE+FZeahScvpz7dD9ZF3LMcUV/IQBl4H8VfgnIkcVHr3UDe
V8KpzLCr9gTidFqnsvw5ONeZV8osEs8EV2icbHYk0lFNtxkPSXzMpJ2Ze5rhtgnpJE4o0SBAAqao
qsGXRDP+md4RDnFvivJLiqZM2XO7jfU5sryaHCpOAkodrJXkY4PJsPRssTmXbkZ8LAwvgrrugJWE
Cp1koDMOSXvqGri9vS6F59Sc7wJkjO4xsOoZXEJLMndo3HZJz7rxi/LDMPxQfuaEJbSEL24TYtEk
3e/qmxbs5Rnr51tUMgLeNo3wVkjWa3mbTVuBB4cdpmKLpE9h0UefDYwICXHxTR2LOi9O95V1gaI/
HnrzUUnHsnesguGBF67ziMtq15bMd1mdnyJRyBL/wKvE7cL8DkLtlhMdPbgWFmXMzhlHgBHtaoWB
jw/fIJ28CbXogFhz8tjJYYG2GaO558RxYcGFYZrn6GyK6L/BozMPksEi7FvRtyBJEePaEnqQ4Vj6
ofTE3ePfYf4ji1Ruj1UAdniCdivI4JdkHie+FNoVZE/oc3suHt9n/7eZO7OOjIGjqC1/LDIoXR3u
VZpEC2nQsKwtr4LIOAONb8D6YsPR9cfQP9jUl8ZlpzX0PYyDlWE1esZ87PRTqL+JxhVC8IgyQvOX
yuNxYo5B6xwlmyV4YbC34G5hegYBgPVpmN6s9LN9FZfLIJxiZS+J58S4x/leFM4J2cmiE2GCq5+F
4SzVew11CgUgluG0nj/xQbUNh5s97pwkctc9BkFMfZ4ZSZSHQD8Uwr6uX0PRs+KXMmTzwVxqtIjP
xlQI777w1CUvAtX+Mj2K6RFXvxPi01Kq7ZNa/FXdvlir4jDaJtOBEGnF9EXhmkOdRZ9KzgCRDgeS
G2frPLQ2VKWqc8nOjGANysqpjxxV8eEvRU6AzbhyqUdMWeqaxlMSl6sh9ictUW71XjJOMc5UZIBR
R+fjheidQkXAAa3f69oHWzcDVyuH0j79ES5r/XdCgJdxQIPWLNlJKfyODYt9EUZYadeSF+wRk+PJ
h+sMP+kgo5hBJOLMb+KdQaAV0/yaETE5J8wisFV+FMKH1ME581h+s0LJcstnrGiPguUmAxlaLrmR
EoYnZvCWiyeJUXW6H5HJ0oH12ntnncrFN4Y3C6DPqhma2uVyUpN9KXtCdAj+dGn2IlM4mThhJvdq
PojRiY8xYDBrPQT5qIxvwgzPw31VxT21yNLarMWluUnar8YgwjczbE2PqYW0xmVPNsw7CZtiDPv9
yCZTqaCpUFQQ2zpt4coYMRR4ZRoLiH7DwbonGNkibEGzk84G8WVTlf87i3jupd+zNcN3SmeP2NW6
Bv+i+nthGNcab1IAJ8eWYs4LjMtcAI6AqSSbZsIvUuSfmuGbNP4VOoYNrB36WPpgWj0j5C+i7/Pn
6CN7KZOLlrNttG0JLyFIyY+utp9AYi2N3eJCDlGYs8MqhC2KH39qU/E9kRXAtYmYm9PX94qjwEJB
m8lorr2NOCXkx7L9SgA38aIHkVsN7TWmj3ZtEcTmVMX7/+fovHYbt7Yw/EQE2MutJDaR6nK9IdyG
TWLvT5+PwQmCk0Hi8Vjk3mv9lcxgIzs12ckQv5/62YQhI70NYq0ClBqWa13EO134rXSA0dqNstd5
pO0EbUK6X4JIxsLNi1U87hPDxXiY+qNgfGq4M40TPh5w/xYTUy6fBp08J/+pXkacauZKo8TXkSSQ
2I2h98q7xQ9K8PXskg1ejYPobczYsh7vLQFrHe2yEOii9nCreLkUCeGrA7YLbRA+Ot/cl7BMyh4+
eEZLpQkvUv/WXxogWbDm5XHK+rd1ockEgDr0BnLQk/H/N8e3R+VN4C/T8su4VEQO1jmGuYLa9viO
y0R6hMoa5nLV1NCsgljd80GU6Tsb/fzAYXgAF2VnWte1SiP1yCHIE+Ieu0o9XMtqu05fJ7WB6UVi
3kQrNLdQoKbi9ne5QERCoTlruTr6rWX4jeFNHDGmwb66dt0dZx1ejlBjSIjJOkH9KKfM2hQTRULX
Qbmm1tswunLt4MeN+EQ4Yj+yLNSk0ABwU0IdS5FdxClkCGXp+l4nkuahfOnFNVkIxiwhsJW3mrwZ
GBA0bvDDSGu47CKTafUdIWy7fTah1roxonMow+sSvwqZozRMu05vvWrpfSltXT5W/WsbeQ/VVXsf
1cNQu+xA0uCIyV6vkA170OvYDoFDY8Xt8L4A3X5VHwAkzY2a9WpX5FgPEAq+wipo39D3pb6DCx/u
/f/vvoHqqHMzRC9wLxyaRkY6oO49QOEl1iimQZXYmei7t8gLlfZqSjBrj5aoF/O/cj/IW+AIVufZ
PLOMgI7MkJ4EL58BklGM8HEU2BqA+xDLN4RArQgH3QgD76h6SA6Jdgao0doPzpshZmNwhfHWg8JB
f45y9PWMx08zJgUTeLZVP0p06wn1YaoRrMoz8kl1HtFe8rMHesFrL39Y6nUBzCVGYBxetOeHMkEQ
/+OXeBLAKpluwEbGkrbby4M4KWhi6TJBHlhA231U4B9IDo/57WH5vD5oCuUyqDiLCtKkBOXVIoqZ
yaxzED6s849IEiFxFcBa5EjDj0Jhm1sBS4e8j1HOA0Ge1GRPm4CmHR7EqzKctgFGu3y8II4ap71J
f+Dz/Tn5rBogW4W4KxNvNGxZD4vhtVgJAvxdY9iMoSofE+PeWWfFcDTaRH5pAWHqdgXE6tG9nC7k
1X5na9pRZQ89m9EafhHDXOMNUQHFAytjddsrok90S9S7z7YiIu6FimAr9fG8F9o+Az+o3H7A9/v9
0GgU9nIa0dFEsNTC1ZUnVX9XlD9dZ7/8SkieEAg5OIBNaTMWqpf2yYKx6xCnWnajepN54dwTlZtY
vehGiGQX4+oz50d6LWcKsu2k2ifZXRDJkvHQNOsMUNNejLwhcZDsL2yPxMmDGoDv6VyxDp/fU/SH
aK9m/jS9MW/OXcj3wFooTUwZh1lm1TmyHYjSflz8ND6MT6AamyJOC/lvEbsYabAf8X7uZIVN45SN
fscJLGqHyNq1BNIVO8BTmnDK2ST/nYjWkY4x9ExyjboykPvQaj2o3rYPk/VKtqG0dQk5n/OkkaTx
msZrWYuZ2kBjFHbbvSpfzOo8ULEx0LmzYtJJ5GrNwey+zRqUtl18ZUoQPvqPKQDROjf1oZfWy9e8
lPK95Uu1e8NwJ+GSQc0aJoSWlh4XqCGlvrTwquPTa2unN9608ZhaAYdqj5FPeEmHsK+PzB/se2p0
FHPcs+FAzGW6zZjnKMGQPGfq90/BbqkSHoNHhNLaxeRZgq40yeIPYMvM8mAyub785IX52slwudIj
3X+KRIIq8K2s0WgMxOM0vAsEiS1QwygU5toZzN+2DiFoEOtKRHfNoWKQvkUZR/BEHh29Vtop5kYs
r8gZRtmxKhspzDxcnpPL/4mzc0W1YHubRo5tjhQrv1vqqY9vKWq15BfN6jgcpuf7MMIYsK3TDoqs
x2jcOfV0zVnXqsbrrBPwIRqCobpkEVMeZzPkZiEvO0O9lv3XiFdAsQfBNWUyxb0lPY7qp25cxMKf
pKCIPUIOZ3ZpnbOY1dBGJZf+1dPsihY7bN59y1+R7HbksPfhs/uZH54knGCGEAWU4yoXMkxn7E4P
hblmr0eebsHxli81T3/mOMC3SsTOQYSnO6lotTg53PbhabHb/g90ZImtIcthGRLCBjHlUrww53Rp
IMcfhrrDFUPu4TFv3hKmDe2s6OEqKchKZM7oKXnXxDV2pjvnxhLiupAWgm3QvuvHBAeEcbDisEmC
pT0M7aXKeC2fmw4uUUuvTIVs8RgwRK6+5CPHKxwNIMzJ3wADCOwhK8H8cLP6FFPy0X1rGl3R8bpg
Mpc9IncRdvrsZvNvP35o+V3iQ1pREiFgYVkelznea6iDwPyLcBYD6wlkfo4jb5pORUT1xq5onBp6
VaK+DKR+1+iHod6vKrDKhU3M04NOsBIH8zK/LdaL1toJwWF2wbvz/NelL3J+MxAQR+MnOQrFGKya
Q+D2KIzFio5ZUl1UgnRafbN7mF6DWAaxkGCnxBehVlL5l8GQ3GdtX1ohP/SmeF5Qayv7SLAN8djn
XFB8WsQAc19Mq2shp+wbvi5zkazzjxxuK6pAw53m8cUFTpu9/thDKpbJoSzsHokCWWAARf9LMbFy
R3ypumaEqhG3e/10lPJ/ErRaZwVpggwxDTTrQy+hUdLcTkC1Ddgb6yF7cfRq5BdDeimFVdpULJ9Z
V3LwRLABGouFgQwjlHVP6X4L42J2pyR35GlX6GsXHVx19D+MNYdGfTPQvD2h3JTHv2iEx0zDJD2J
8V4fPyYKZcRbVntrdd/ymxLsR1IJjjSCkcUQqT2Dy/gHgAKJqTD+YtrUgyqsiUNdJLz+5BuN/+Mi
3pMi0BHGX/T7/kUms2ynGjRHefiGdTKOZHMmebAViZkl+yeVZBYr2O4HbhAA5+d4zViXJP0rRmbY
pnu4/D53u4YxN+jLsJEgIiECEgPQHmAXfXWKLi7nkyaY/WBUBwOrZ4fSpkALJtlQZttKvWUz1u+9
hScLp1p7qrtjB6b05E7zLcMtn7bGo0i0kbUdr4CA6XSIrRADQjvaqByfDx+epG2dJ4Ums71EbIQ7
ce1PEy9azSNOgnJFrh+Xv4KJ/btEORaRUFdy8UTPb2bBwrzqzW8C78ZuBlaxDG7KMPcMHzQ/NX9R
+8p8a/Qoit4BiRI1rKpTWQZdtz8I2N4ZnZwy9dsmfBRhTUxd6+U9Wc3YV4z3qmn25byuhHF3by1A
H1SRpHlqHWbYU/TwWotygPdEvKGDlYQXM8aAEmpIw+u3ojuqgy9m7kP1RSXAfvAQTl3+okdHg9i3
PgSpmuO7YXqLgjY3mCnRlT19woB0n9u9tBzG2sNyyRPNAItBjjHIKqHPw4rsHY0991Ave8lCPumZ
iacRQam/9crKloDCdbw7CVZwnNAEImFDQ4+2T82bKntTioXWm8t9/TZE15Y/rGkFVu/Rg2GC8MzE
E18GgzPFiz10CE0Hn7DrTC8SvdpESAxscpZwzjbLUSW9IQL//xmYC9I+1FEiLs4wU5zm5rEDSQW2
D6zJi4JAFLVcnfhIToFhaslf1vxBN4qOJQvMg2o7GwExQMEyvo7qsTZCzJBF4RuKL6UnfgWhPSSU
pLsZWi4e0/xriBj4D721FaCLEQz58Yy/2mOYaWJA0BUBnkYmnH2J+jnzMnZrec8lkdd46kDsyIZy
2pJnxemeF1Sl5WDnk6sXoZgF2E6S4tB+RsDyrcveDjMZzX5a7kbT6cXvNqPoKpSMMDadNHGAjBsS
97nwezeFXJ123UjNso9GVokDeEADQQQMJ5ZSXzG8efEecpjMTtOCMbrPxhHJPAM2iPBfOsscjOpF
BMwc0ONNGGECRThMK/rgRhTJrT8vr2BNI6qIKsaNVjrd2kNuF9OlKAjwAKi+qLA4fHz1ovjZTtA+
sXbBQtCM00evz0+Id14tbGtW4jKVZRZDG6siNzHs6ammy9i8jPqnlbn0O479kUIbAprJaezE4lAU
9OvyTot9CA3VP1bKdn7si8VZehf5FdTSvDe7XbVchSZQyCHW+4NUeNIUqmh3e/wsG9x29ILaRu8i
+oqXE/dIXP0qbDj1+DIkX7p8iepXyh4njXNiP8QBo1KqO1L/jnatro6y5qC9TuKAnw44T5LyzIcV
/VZEPD3BZU/j/JJy3ZMyraBGddKHjTYkwvPFtyNsHAhSaNJMP7TaW1Z56fhhEsod0VFQeGLKihZI
TSgSJzd/5tNNqB1WA/YLjZiDhC3gYq2U5wkLn8L5j9mO6NV6V6Zsyp5QeWpyq8r3sfki2aNiF+4c
J1Iv5uRDAUDM8BQDmUpLoOWhs5jwB3aFTEN08x6pXn8vwDeGgvhM+Uz7JhJKDRVrMtEQkcrxV9yM
g1eN9zyLsBnMbAtUaQ6FeUhJrVxsjpdscVip2KT0efv8Jyv5i5KfLM13JvmaczaTmZK6wrAu0I/f
/nXX/OR8/HSskM5shH1/VNTjjpjoSOHWzDgxayCPZy7zyozSizrg4ioNNEFzIf17mD6iEhp06uww
WmAzDlIdS92inAeyQqpoYoMFoJ1BNO1y3ikk9Me70jp29aEruSp2kXgYqUhcbsx+CFkGJCtx0MRH
YoUEnizdARzV4mPRe3z9OfGRw/eAs6MzKg5SCb1zasXlYUKbw3qRPzy1C8fo1lfHxnI78HVkpK9Y
uVLFwdiRWuGsHTOLEeMqDwh5XUoLMFgj2xzHAKlzLoeVFkDresOMGeK4yCgp0vOU3cWMtpJ/mCdN
ef2NKxpf+b4FbLk/D/13Vu7jgvIVtNZX6kMzQf64iIMUk7PV5UUbiLD8giXGQlAku92EqZpwHHp1
qXms3Az/wouCeicR+n02bh8Zq9W+VnxT5d2nSAAMCoG/JqIpRQKhPE1m0rEMJfMHcwVkvwJsMC2o
EkJxhrB6nxoOeEB1y7GQYQogKDtsWwWdAJn2r+xDFY2C9icRXmhMAUkvNaU/ELyUSqyh9ng0yevf
9upBVE45b24TGP3huewe01Y09sWDRZx3gsLp8hfk2Wi36gxQ4CJLeTzu+N+Y3Ng+oTgsAwkI3O9e
Xzw+cy7fSgkBUJD0We0lQj/PskfEMtZdJuxsh3iXeHPqE0pgYexOpmOkLkS2qGJfCnncQOZU1Skb
Ps290O5y3gr0FYCA1BTE/At75kfAIYU/HtzDhh0ITd46YaDisHREu46ornKWVSxMK8h6yKn+EntV
zJ24GDY8iD799KbTGd+qGYWFyqZIi5fBYqfwdGX1RW2tj0dfM/2g3hUp3bYBYdrUX3rPGN1LupD/
xIUL8NYxXbtA+xLaVu7iEMVXhkMHx+AqIrKjI3Kj8d9QWGgWYxk5HqjUQsL1U/9aJji7CyMUCGQm
OAO8k7BX6ZvF6kMG7PzeZZyE+0U/P0CuqIRY6tqv6MViU2YytCXTwU+hk20AILsCgpvmF/Fa/hU/
YaVYH/heyU/1G0AYRfjpqTcgyRT96C842oSruMIRre9FFjmC11f5oNYe5v5blw5qhRwRFX5Z2hOZ
rsuuybYEGMsxcpXex7eDYQ1XJ5FGDoJAJJ9TfH08kBOAiniMT6p86CYKymPnMZ2xtAjoZh+XXnpH
XTp9Y+4h8RX3Il0ID3bl2PKk5qenNwhkYPawpusFzRenKTutbq4UMJsgBhcoD9UkJJ9tyK98Hugk
rPeY7nBgT+mgiGchQqV2SR8eqVbpQn0waC77J7JIrO8dwl4qNcNU8p5oPRH5oa//0R87rSanY/e0
dmaxS2TUhgeFEzZfWW1YLhy0+j90PwKl5DRcVvaCn0oK6JXR94UUWPeRYGyF5GzefnUh8IvSRK96
hoYMy0CcbwD32CAgELxsgtRmIDlWpMwrMqDPQSlP7FgSuTeEBjO6/rLr0oS0ASkrZ/wi4SJSKGUT
Dm/WNgniJOLr3wSZNi/EwM/IJWBT1OYsdo6IbQF+CdiKrI7Y6R82O2Ge4wlMiNfxshrrq6s8Dt0c
ltTzEWjfBijyKOEEbMDG1/qMCbBSJqoqnGyyOyghVww/b/mrvfDSa6U3QNvnkKTweNSQ00e8YeSL
RRf2ISucTDkzlZrpX6WfTMVpOp8hGIdc+domeAchUrbjBI/JWQihSQYJpQN+uZzEjmTR17lACXAE
Bk1oKOwQr/vp027eSSu1KoYH9V80K0SLIUwFDTHvJpXAZshihUwbIJD3X4lt1GGEGfKf4GgA69Ia
PyW3Gr57Vy82lgiq0FaEiylsA5GFvwuWbVBtpGC5uZ0AsDOa/kIN9bx0tuabSdsq7gx5p5Me/P6g
LpKggyIDvFmhXUULe+1iPV6e847zGRSH4ELW8gb1b46Tktgtf8TaT3y7tDXezD/uSx1tBR5BwqNZ
33T8xFuFEm46RSoeeEp691kW9Pq+Y+8neaInFBPxPrFJ6jUtH2coAMIUdihS8+WEAQRFh7lt2JeS
bd06NewwDzTLC2Q/MSl4EbaKDs0mbaEOz4hSiczLF09/BhUWS1JfHrs237NrNnEwXsvJz5ZQR1lA
6IbsKETwIoMXcHJTagCp5bMLLMy43N1o4J7wfm4t+yobnsG4fILYHJo7014mnGT6jyzLbxZHrI7W
TLeqbXC6GZ4uuRA2UBWiuUPVCtuu67sHgSFHBvgYqx/ae9HOuJcnJ00flzGWnG61bUYbxm6Et2Lr
JB/cnqZIQa43xEdAZtvE7qFzJzFa+AhCChibwhcTp1vNheh4TkS/ogh1DUAOlGaKw1+cS2V6GJ6f
u64DT3YSIHdkbBjFeZehHIXdxLyXOUvp5wBPWI2Z+I3Z4VoSDBc5QASQiRcHLdP7UvO9ky2N9trd
yu1NkQMjR85KA2MDdY9AW470XcUEGJEo5mu5w2fGs0GMccmVS5PCIQVeIXoRQWBDjk+wkCLX2tya
aI6Slv+UqJ8dsAEDeDHzZDsm+zSAq+iXopeIVL46CBYxyRfFVqKTptohCSxvjzk7ijZQPSJGkzZE
0gHSB0a9vTE4KZEqqc0EyTrk6hyo5FgjmaDonIao3Cu6fSxAka6/Pa1LLvteGr/r9Wujhk+a5DrH
5KaDIzBwN3vg/+aLPqk/XVP7j/QzmajDC0kMgHofiXog7RHD1+xYy1mjjlIPiFZFo0G7L7TGA+kc
TCo3yFMD5gGDZqBBMKNTB41UHEeZRQjLvefdBi3MD41y3I0SxilhznBhCARWY+bEiUT0lKidEUiC
OvEja8cdKuFcsleokihyDYc3EfF5FHO5gntZGVBnbf225fi3hnb13Xwf9/JX1nN/gVK4OnHgCBso
TROcKeVPu50JwBWRAm8QpnLHq0+3pkdDZOna0Sqjq75UhbNA4jK4nMjARIqT7s+KWz2xEF/r7psd
mJFxXiHvH14poGzUTOMDzycCfcopjia5mcMfX1JF91rdM5XTfRtzzk9d/KBHC+G3KNp92gVjMm+l
hYVNnfLCIdFyInDs8cM4/kSshxiTz0DC7qF4xQ0IKnuCZrvcbrwPyXOV4ToxjhmC5KZwETzyNK8E
Yn7B/ALMgSIRidKbNkrmyXegl/h4MBoNP8BMMkt8v4FM0/8gZRLNh0ZrblaAZ1R9LY/rQ0n1O5au
1dxKjepmeCMoxnt6LJRO/KXcJlhGJg66uPAmD06uH5jO5NSZSddhJgTBEuiFYKrbslhOxJjhClh2
Cs7hdlt709kSUehuEGnD7jUOiZaBGOt0JrWxO2OTZUPnnN3J4l58BhGSTsPvebJxhmHuwURDqviB
4IWg/BY87cY/os7F37HwPePIW4V93W/2AQ/Bz4j3DycTVKnS+Kv96iZ9wGRPL7G0uZFODZbIX/R1
SLhaibhAdAv4G6nI60sFLaDe5TtcF5DVS9Bu+8+RXXjT3JjT0qC796943X5qL2PW4KRd2+rY9dUB
0ymO+dypj8UZAONBEARcWRhdtNgebX2P1sMRjpHEfLLJ3dRVPslHQl9bfZO5hOTNYNzY0P0Z4jBw
ip/5qpCe8bP6w1AnfyySwxgDkku+Bvds3l1zbg32C9ONDs9XFeMDZipEYh4NcbIdVQ7oyKHwehCX
j/kjOY0vJr9JQPQUtRIX+VCQwbQtbetk/Fg3BD/pv8Q1zqkD2RH938JHU59sOgwlm4Xi9E35ugM/
RxUBlsouzLZEy8M72SWH9g+1CDv7pHoIDisn99ovMJB+v5xzxPokVn2Y8641cANsJb8fqISTnj4m
cS/Fj15fee7U1w79iJdfshM58BlrH9XR+Ok31Rv9zZHPxENawhNNy+TPXyiadnyEb+oZ3ahlp7YV
IAJC4Nnbzc4qHLADEufRVuHsRzZhy/8AxYd+X+zqA/lDaGCN4HHOX4G8owO1O3gdNgwmjXZQvOoX
hjcmYajaDGf5xeENsBkdvPwQnTluncqJbfVMEvA5JbJ4M/4lP+ILRgEmie/+DwcTLso1ZBLv4AWb
jZN6sk3ZoY11a/wosw2QZNgEpSt5rTsegF++sxNFbj5FyYfypedX6oNyJUTTiU7U9JxTP3WBsdzh
xsP9q/3U8wZS/X6pvyNxq/FK/l8ppZ2n03x9fpPujukNLT+owbtpo5Jj+fiL3h5eR1mS8pG88Dbx
k+E/LD18iNp7d1apRuWbFQ9pAEoS7iofFd+uD+Q3wRdC664f+2Dkf/lt9qIjUz+L0ZKS/3LDR3fi
Q/MqP77mR8mhmW2fXkj1c5Rdf4yDBUMgUotr9lEfG/8gnHgXowvChPP0vzGpPtbH9shb0vMfCzeI
eVR20Wf0Er28irqFp2cdk6P8knt8QuS81H84LHgAF0ZebnHNRvMQsTaTneLwauhrltkd7GSSt1nr
JiNZaeTOgSf5OMmw75tkz0rb8Sv+Yp0t5/XHRNAtYy4taCXPi+Swg5q1OwjsnFw4z5RrjWgKzYL4
2ZtciTgYolclDjmwsucJxdPnjHwDPznpCyVeXmeAa6nI9cSCBCeJA58UAeA+pnl+LYa4GG3sUsIb
Yi3khlqAeup5KW5oVVB2q2cTOIlHqSTVcKbX5xUACV/R1NpT42PimDKbKkPjI37DVwHLOkr7LrlC
Cxu0A3BFU9EhhwhVMRqG3HEFoUHlxlnecXQi2Xhl3Wd3Xax9Qi6RsdHupNzgrjflV2tGIF/EC9EU
xuqaeSrhyJCpg9gbSYOii0rQ/HtQ1NHJmycdegJmzqnCAaFkb620JXcZW0BOxgb1sVdSFz0ryANU
R3bh9wg/NtE/7LEIbpEYHZDHejgDPbJLPCzuwXyUX8XXx295Hb+4Sw/z5fkGs0Dr2rje9ZvHn4Z5
O17NPmufGhQe2CqpGQ4Nu1p56MLHXdx372N3jYOWgK9rck9C/VoccvR2rVCSPACQZ6b3clSeniyN
t67v35W81O0khZ5Ma+FWxVR6pRy2H92NODTOt+aeBwikONKmHQQ655ioeCYqTeSqC1LioGPE85Wf
5dcy7MStwvG4ygTWSvToDgvO6UWsDVq4+rrjeO5+GJOBKto99RMnjEZEWhjfzz3Hw6sQndCYZRbu
h02Hqc02P/ClumjlrtO7RO04trMUyHhrnbr36HOebdwga/oJGruFDdZ/3KuwwOuPwXbe9d9Icj7n
f1PYA6lvcIxUJ7z7m0WiGpVe3B3oNJqx5AX+lyuVury42gso8P+I0Hurve49CWtNJhDGJFNm+KBx
Cypd3vBefgWrnXjLetV+RYd2jx0Ck6ZX3tSQVCx/rqMdzsij/Df4kkOV0ff4VhzEN+TdP7Fq4uPm
MXrqyy0FESEJkVrpEffGvEzAMykfcjQRryFJZP6K6t5qqD9IHj9DlRCEo+M7LPU8PkZ1DaXW5tSB
vphP4VDpreTEqfgGSpVLL139WZsfbUk5JCfANpMoa7aRpI68MKxd/B6EqyD3dvlAgXoKbTs1dkp9
6k9hbfAMZTNgLCkpe23FNI5ZjS0bOTb6OPJF90byQjw6RJuSIuc/9ZyzpL3jAjJ3kNs5KsSEYrct
tAvPqxiMWH20tYqYhGXTBkAbqIEkyrAIgRfJ2JXEoGKOUAmaC9BrTFBlDzix+ZlUR17nTnivATnL
srC8TArIYyJQ1eIqkVrrq8HugdFXUXZWJaPWYH0oEwU3FerVSBr3laa9MQWN5Rlv1MDDYWwZt9SZ
G3I7TPu6P+OPo0mxw1/8K66paNuLKhP9lDTF94zgjEluXvTxyNhGqgSWnzMeTEREpIBT9XQxnp+w
H818E5V7rN6LwZ34Yy+4xESvXCFE5mv7SW2sDaSDSUvHIZaFsR5IFWZZ7coPGlPLiiVUr2lOSOUN
3UkVuwL2IHYia7pNyxFYKCrP7XJgydIITtG2Q8ZPyi05Nik/Iu2aB3y9+MEAYLqryMuZI59v1rgf
CodCChTyQ37sRlvUWZk27WkhE6fctpYzo9lYrjwl1Y4lcKBblOOLM/8HP02khJXuYKnQ1TB/hkLi
4+8eUg9lIYiRYoQqeFJ/gPoU8IeCCmiF0+KyrLk37IiEzbVD1o621m/9Vr4lNJWpuzjakYMATau3
sJynWGMxHHzAvp7HQuC44NyQPVH2ZALpepU59sQKpJNtoB2IBMMct3/QbE1k/arz2NFaeVbll9i6
i9aHyeQ07/MUhciGHN4NiGkyfCjKm5IdezypRRmyokLhMr5bgrdgTtOOcx9Y0yESQ4nerpWpJzPL
aVXvpT/FtNiMOOYviDZJkJpB9Uic1UPwVmIdVThADRsIOATRL7jaOJb9p3aGzPrXt37dHgp1Pzz8
h4JO3KVArr63Jh7Ek6V8ZPVZ0IOpcCcy7Z52QYpgfsjxyNGOToogxN8PqQAZZr23FEsejyCos3Hj
J5tnJKKFy3Dh0kp+G+UG4UtcpPyiZefUvNQDtIOn5d/TcDdSQMlz3x1NRuD4l6INo79THQM7zp6d
qx6B10MeiPD7dPgxubIQzXRAh7V8FJ7Qkp7CQXyMf9F+rsvyTo13Jngg+VjWdFKEMK3ubXHKSSBp
r/TbrF3eYM8xWV//ezuzMzwijydu0g2m96raRwQK8h478USCWEBiVlcGk3CuCY2hZNAHT13QL0DQ
kTUE6kd5PMbWt+4AnGsc1NMTx53518bYc1/l8iAQFoS+7ekSimsUxB+4OTUrUqiJYNC7kXobkqf2
aeG1MyI8p9UCVn1NJp2iZXKhMyeMjy0NJvl6YmH35xhjSWOmK7e1U1cnPh7q+wYjQDHbmTTKB/ri
qIvTHM1hbUabuQIccuF2zSH5k85ifsjSY1+89qlvdi86EWg8ruWeHze1O+YURvrl8fIYbDQ85rHG
ubR2tpG0u3b/0bXwdCLgJXs6CB+8NePw2hVfbA4NSWdET63dq5vuAHd+JFehxrg+BbS2/8urDeVG
lU7ODaJVKpd4aPLqVH2Zpk9+kPk++s8bATPHmZOYE+tdP5Q2uYEblrsNgQ1HCuUS/f9UaYDG3/k2
vbRsquXOoPhhW7kTpyshyrEzML6xuPLuKjZONgNQl7S20TZy8oztCq1MjhR0s9Y7Lciu5vzwbPXS
USmdaWfasQj1wGy8be8zKiJEJECr3PHFuKk9bTfxyXL2MhheEc7tFTZXBl80vyTwkr4un0UhASS0
xmy3jMrv46DXgmBLJdGainjsOI3p1mttQIEHjgXlOjXvS3Xp0agKbJNs6vQZknWEMmTxCjAE7SeV
L7h+ajauDdAfwFDDLotEGI8eHdZEU2+hKxHzMDkCPq25CMl2eG/oSZK3csRYyGsJCjWusnRGXeDh
B+JQ1XmqmJXQ39ikbz3Tw7M+WpaLdBv0kblboPWXl5xkT5f8UbUkumyvEhEDSN64+PEgX58eooj5
H8GDCBuQLBjSWZpxLK3WPfNrjR04LexlyBMdkvdUJvg9F2sga0SsOyWJRdHqHABy2DH2ZUB7qNyY
GMno9qQ1NFZjEH7G5B7so4si4wJloml+5mEHsC14YA+R6kBYIafl7/w5mJ6Z2dsv/blT9zCMR+M2
vPNHh/IqiMqkVReNMyrb0PhVPpCNER27oa97VLfSS3LJb9lB8SmfRZ3N8c4exaKLI3aDGb0YL2KF
oOjE6d4adOccWbabyU1IeyDFhYiZ8yjZcBYqCtIoqJFiWzvprPzvcWf9qsAnUZlv4veUvjA10M1N
hKCI3Qjk5RP90egvL/J3fpN5i9z6REOmwAlHheraDKp+cwsepmN5flyFfzxmtZ+zzuPY47HoPF54
vsKCIG1yrBJd0pbyYUt2qGQ2StAo4iF3U3yb3/ICmf2250J6YyDnAvFy6K1r+aaRIA0wW+750648
HtF2A2Tiar03RhR1fwoV3WynfHPleo17MpJMogyjLYCs+v94j0iTm1LIAn4T4aMZbVTnxZ6kf5ai
bnPLPlkLBJ/UZvW7+1sriT8xMdo4Gm9c8srrcJm+mOxn2kL/UQR6Jf5UMne8ziV2YZKGwAD4vcCV
UJA4bRcIMTFBxKraBW5mMh/z3Tg4fOvFJ1//0v3RVMQhxJ8yfYtIJ6J1AdVr7aeLx/o5GnDq4QxT
zeSRYakGS+Fv1Xvxo93ES/HDjAn0tq63/7AMAnozqbR7zU/cFqZv/crJ6Cf9mlqQvfCjGvEgELJn
7YRfXjCEQBLFtluUshwkDLDozNnfWYPWh4usCOIO0EpFO8MgnxG0mE/H02vifO2McYZfYYn5fQZJ
OF7yV+knw65+4cFGw65piB7s2CCNZGNtqjuImU7cMwk/zF/IAKFANjzwxIBmFSLEX6ZL5la+IQho
lmXY7x3hyxQt08e8VioPB/w7hAp916bDYMW0BloFUcDxK+Ly4mj9rYHwuGtMonIZaogdvJt45FlO
3fRNIxEOsehJrgDpj1isld6WeK5oVeSbQdn0I3428ZVXkx+jeYhf5eNy5qvY2LHs2X8cH9fk2gEU
zk61oysSCTclRhQOEJtF5uM2b3aEnWEueVyLffFnoQbYaC9qsjMSdvgjt2elrZmZCTcimk/ymthW
foAydbRvK+1mz1x7RFM2bmPSZ7mJvtfniIRN5lD0I/hfE+Rpe6U7SdlxmlzhPN6ygHwjgtfK915w
MLob/+hTbUjr/ONV5EErhe104Mx4zgEmCW6GpD7j/rdk2mG9lAQQeiR5Ynhu+zGYkj/G9daDfldS
ZKf2aDg52J6AaeLAEahWP/IaKbfBngcIoPwkzWVxqhhji3CG+P6PuvNajly50vWrKPr6YA+Q8BOz
dVG+UIZFFv0Nghbeezz9+dBqadjcfdijuTsRCoVaJAsFIHPlMr+ZMNEID0NT5iQu1qnGqAWWz2Xj
7mgJuPWK+ZXAmw6HM2tdmHSU4V4jtrQCuGUzbUxRFZ3jXAzM3n73szVlH/I6M+suY7IIBKGO13GW
LrD7wQGOcnnEs6WEmAkkaKujfwDchJM3Rk4LteKdREcGv6/oFTskjI5xAmEJa7RBks0gNq15G6DS
zp5CrqtZReo2ad6UisSZduka+5WWAbrLtdYKi0deFA8U+C8+HT8ONm1GT9pIt0V3W0akB3PDWnmg
X7VtjUc1YQwx13bJDo9xlEL15IFOgwEyK4CYCxhm72YOP+GzPc4tQXWxFAggd9tSu6v8B8OdvwPv
1KCg2CvST9e6zsYry90NCOeHaw2kUrPKDMcznKHC625nhrsiOWjGIcq29Bl47b3gmW6zeu62q9jb
ug3svxmm3gUCb7dIIIOnlEIH0yszXaCHgJA7sraIpgKUYlRCb0FWEJmhHEAaYpHBFMKfsmCn4mKw
J00lEbWjWXqbPYw34/eHwdQFbbYBVRVpOqJ6JBc4rX2EKuhdA3Vhpj95s0cS6R7w5b2Q96G9nNYo
MuLAh9BpbBEdmY/m0XzDbY9iI8ocs9mA3S7Iy5MrWz26eTlbpCz5+JBT1NYXHTYC0c61IFFuTMRX
AHHnS08FbLai/gNdQvmMCAPw4Z5G1CWUpbKAbUgPYAHAXYCrIxFBBcVY2DQG6hmZPC2hV4h4DAcq
cxW4OziqrJZgBAK7idf+4PggX3unxsKaUg9lismTcqEhehYtXXVTtxtbAv6zDdsD5F8leLE4ctyE
WTLU4yWvj/aAlS38bAUlt9DWLBIOGD6IUU3XMrCcER+6eo3rLfOozFtaTB8oPRGdQBMm29DrZuA0
lvC+towyiJ/Is5BZNgKtHQBGd4a0QN1PGdfxuHbtlZldCRBPbBDENCQ6T4veXjaIBEdHKjswX+C9
NMTa0YKXdqxznr3cA6NAeeYSC0kB9jTc5fALMuDnQOEuSmmNr2EGRUBZkPi1wY3kXSklFQmfTImL
6gplPHyNLZidTIM14agUos3RpEoEGY58J5kVav/Jmv45I3Y24JR/IIf9vRwj/zEYCyGXIChT1sxu
YwI9TyxcB+2KzV4eSEWUwalyh8qaojcGCRPteP4GbT3fh0t/qaNRbhwS4yIfLlGnxva8smZdTudg
X6PlmG0qnRppH1jXcYtq994js5lyimXAFqNUHtN9Hpwya8WJW8DAQuFOYs1nBzFs6Ji1PsMep0bP
Ir1J8N0IdiFADs8Z8YGoFxUhxLqO7OtQsFQvs4b6/K6QiPA7GXFAFwGWejeYjmScpAGbhDnWPyJz
ovhQQrxkSGCiP3tKKD0D9L0mSWkEdRc8RPvEMe7rizA+psO1inpjG74XkvzqsgVqD3RMQzuul1kN
PAj2Je0z+7JDJ2KAACdWXXovjIPmIf5n7fX+UkYSwecwX8ryYgSk+BLBgV+OAd1PK2wuRQZ009Kw
pDWWIbsk3oBpYlSv0e+nI4nUvrIxvvekgBF03SIdVtBtwR1owDeGpe0th3THRNRVHCnc034hTRpW
Q7aDBBQ3jgpliDS4Wob0coxNiWx+hQ0EICnoDpjBr1ldgJN4/EyfBSxlcxPSmU94Aojs0aneo5Iz
+ksfO3NwG9Q91gK2QZS9QwFp0p0dAT6ZA5ag6+43CHuLsy3j5rfEs1MKlgIFIPig6Px4y+xdhfyH
wBDTU236W3miB5L1LJm6menqNcNEhkItZVJT7VL9ZGjgUuYmdP6YULVVLfwR6O+UVMXHPjt4eH6U
wc6i661kB6y96gfesRYfTHRPlhlSgeEy9zYkVnSheVF5SBtmzXgTYVZSl4X6YG4ZwPiH4o4J6Ka+
ITgkjHOX7Y1Mgdn39Exm5OCMH0COdD2i0CM8sgwUZ19B5KtzrV6Po/eolp6TrmkW4ofIBQHrkzW5
x26TXJwTsF2MLYkt45wMnW5pcS1W1qo9arv+pgdORIy78T1qT2/bMCfDsIWChPaY8B+qYFU9c1zZ
eKQMe2kBlMK+9pJDDFkTsY9Fa5wSgEBMEB+R8aCGuKsfNWDaM3xvmyUtMOR0X2oGCvTqH3tkgxy+
hW3M0J9aUXqgpJxvBPJx7CoUOlbwDNEplVvwlyuNcoQP0HCEoIk7g1i+5jiz0LGdyC+cOVntTKMD
6TSwOACsgT2xxoUSOwV02HJhQqKXYcahJ3Ea61VXMqWdcZdUBGHxvZbAOYbHFh/JGvIAIuLCfovT
RYnKVbRRy1VNT6QDynjjNkubF8ODw1+qcSZH1Qj5vFQieyO/zAaYtaV2HEE/u4Av7DcDT65ZMhTO
OGo7vc12yBbsK096ccMafEe11BVz5WbtKwDcfKsZwWMQ2revgUpYuBAappA3TXtrNweyAOj5eCwx
t7XQBUGaOmPAHVyMWBxAtGmVXYHAgTnB0qjykgB2FQkdjvOYZzgCSxvUabINZ5nQgUE+jeFrMQIB
W5tUYvq51Lx531+nESnrUSOcRPPyOJDDy2shjmaJI/oJnycslfjO6JKTVyq4k2AnNzLzICCvDCQN
eEPJjQ1UvwDIv/dM6ivUw2l3kRP4s6lRAwBPW9jNFjSirDwhSdK6qD/WJ6nZqnQuktlAjatuuWGI
C0q7TZlr+KSndDnwigKuuka6HQgqM4Zonkl0VlaBsY10Gk8HHakvcAQSO3oqI0j8JhAoRNJJdWCr
WStsmLtNYzry8Opmm8KDpn8Z23uBek+1LpmjBps2cAiNPmJPpcPItaPLfNGh2gJrjsfVTw4SNHJw
XYFRiBbSRvg4h9ROnR3l/NqijZ/eDrajlDsYDZm3gX5aIFm8H99KddUwCRXSwgwOQTf1jsv+epTF
HhES3GmRpSctINdZ5sGxCq674my1twGS7CCk4mxP70sk21o7dQigSsYevIYUvBQa9lF0TvcqOrbw
seSrKr6O0+cAqByt1C2pdc4AHRSNfVnUdzWKHt2pxUFhdPJyrjO+dI+ReyPTZIUcAcf/JSuXXXNn
ieAqsrqDUtZ3vYQUYunRoqZ49OGShzz811jO/QXNN7ROMI1QNwk+N5Kyg8VFWJMQdp03jIf6ReKi
YacvcTTv19WZUxfrv9G+8pOnHk0MqOEUbzVGeHxd7GrwVxn3sgbTdZsUG3m8ZcbT9gcf8SfwPMlO
m9zraNIyyTNn0Tm4J0sS/tLQl0SSqAL4MSnfI2pAy+UiDHUqO3Sjx1RHOevsRcmtgXVWLJ/zse/Q
mE8epAAobKFZG9VGQUaPYcBTClbpnZf4ZI1uSUBQJbJDH+xYVmI9oFHSSBoIkZLBI2spuc+tPSy4
MKflSDTtV0NxLxsDk/RNfEvt9QLKc2hOtuf06/IYvGYSQJdlSzWFZOHOBEGjk1kDviixQXFKJCrl
SJuFgOf6/LXpzwWKkmBhcUWLlzYQBDipaLRX3nKiSOGWYO78ZCPruKc82ADfJ0c7cxwWNVIyjMtB
0HHAKis4IUB8QQqn2DyRAkgbQFm4zYjrMLqDTkiCjza3kVzoQEOZbG3G/qbQbuVcYtNvTBSQ2qsU
gEOUT/KtjkS7GagZ6KT6VkeRJQ0WIxrg7HLPuArci6y4xqnbVJws2sfBwUJLA3P4Mlvj+mUz7ePo
B80LEVvim9JXltZmv8xHHOW24loE68C9kpJtwQHevWjV5PgO65rKtX3tzcuA/FTHJWi8KvXHgvq1
dyaZBW9m7KOtMT2CHLWZAW0TpP4ouuPJgiK/6sNDxLhsX+37BJjSJhLv9HF0dFldVOl3PfQCNiBD
7HivD7MB4Vy+WLBGp5xVlTYAA/Huw1exXObGcehONbI48U4HcLWM3y116QFXpeCPpEc0AoO7kAYp
UtAJ6vPMSklCwmVRYMxEddAEJ78+4uVhlztdvdAyIEfqcN3W8llRO2NdBOyxQcFYJRhvjYYpYe3Y
VnJRIDNM8ogsNz0ErN/ALINJKzcpMqMP4eGS5g9tp0koLzrSpRnPTKsCMTcNJp3LykauHsgaHL5N
klzk1l09afKsm9KJbZTulnKwUGyEs7CFpFlEveBwtA4xWhEzJjcVYhkG0M2Zeqk73XY4D6DJ4rXn
rurH6tV7RfK4Q+3Op6Gxh8noNjRtmSrQmXmM0bKwNjb03WwtIWU17yhdHCLhYu6t1If+RNMrp1sd
MAA6FOF12xIon2rPYaQakL6m2+DMdA0bN4YtFJxQjdN9oG44CJX2MmAhNVR8sx6kIHhjG33teZrj
NXYkEAHJIsOl6RjQY6e3lJOGLdTsACErBf33QjeVCGRO1jw021ZUSwZaDq9FufQg+ACfRL4Lwi8G
1+ox7B2mpjDg6b4n0CmR36jPNoJcxlpwGoyg7C4NODSGsg7q8XbQcFDokC8RGBlHUPU9PUenxAZ/
1dVozwmL+s4Y49kgOqZVMSLnVpneKAXpvCLXSLABuqePSTP30I9LRkg0brIHe5xbECD6RThs9GKf
5ZTTWNFAv9jJ9tqoNjz34VyDF7SxUFoP8f7JKy50WFXDroDFFwN0XeLhEtAIz092uu6YkQJF4swD
2sYp6EPoozfyoEb3cX3sxLk2yHQmD4ZGW7DL2BkGrfucmudQox3EmtbxGAfcC7vkcnyurCUOO8kh
6i+JMXC7cb1BtbJixjhOGwGMmqLtAguBANpcTiRIy+dqPpkt1vDv0PpAhBOUY+RYYDosSFW0kWF8
zwk1Tg8wxtzo2ckTewvTbhm8MTPvOX+GxUKanvCSTFXcBpyxOqn+dVI5EdZUiPxc9Mkab0eJkY1B
TFsrYpuTaY8H10KSzGlhd+gg+peZmIxgiM/6jQTMi+ecos5JRTmN4iR1o4IgNWl9IqFrWiEgQg0S
jQplW5knyqkYV35xZNaJ5hAKnuE2iBjsn7Nk1byaQPlg6rWk0wsFuK17qJHic4/q5DS+dfud5SOY
ARFkTtQ1KULDvVuROR5k18HwUZedDNULdKHaQ8FpkkJEOOIihLEakki56Yw6BHne3MLGbqB5wPhU
fvGRmaqQ/ndyk8YhjYKVYFiUrFI49AyGWDzgQgCeKJsy3+VoxY4rpnHJyQZyTCe/2qicZKxn1oii
rrJIfzBqCo82QB27dSdBWst2PAWOdu9awbLy+cj+xi8Yw86gh3d0LweM1jf6sG4fFQQpsTyPl9gs
LuGPMx9mUMHpToKHYiU5EYKP0rCuMXAEiwPMA8miAHTonG4rjkGIu1c2SpuoJhHyxBAjK96wkZOT
FevKuvAYjIQtFMNWqo6pJwOzMlEZGiftUE3xXuwCFVrfhbmmUyEZAvZ0ySMN8y6bN6XLe0focazk
dzMbVmFsAxRsjXc1klKn7DWQYrBVMpywV2V+rEV+h0gmvIhKh0hIwhPUQ4W2bfWWd+3IBA2966gd
pFUgaoSZql0paIW69HyY+zqGjlHGbQY41yBMAT+voRcAbeaOhQLXhJ2XGXsVtQXmZqw9Y4SrnctL
G3u+ASRErrG+kOjPCrpH0ijXhw7C5VjBLqgTKaL4VvZ+MnanYLAgydU7u8VCOZbfLCyXEAQLgiuy
phD7ZqHfRuopyR7L+oZxkwXZ7TrDC0H3D2n50ohbrWPeWBwK92AOS+w/8PrEsBQNEt24jtSzZKOU
TStb3pkYslQLhVYlwby+kqiIRP4gG1ddd86gPZL9dc22s6/y/JZ9IgxW5zraa96VUGj4TcSJBpIO
TPXwOQxQH2aLDZLDu9eMKyNlQOY+aRlzyq2vXmtIy1UqTc1NZ93Y+q4ft5hR1SkCprdY64oGkYmd
RpOiN6Vgx4CEIsSnwCi6+zBfW9ipvOchBuhzl6zOVq7Vat/CwEpfObd9MEkeBGfXXtKCpocxLz0d
RJ1wiJ5gnd56TKwCy3uuc9vmAzp4Aq72pOVMR9wETXkLIUdqzI62fVKi69dQvHqJqGj+PVP24oWF
ZI3wXjsJ5cVBnYij1KMBthRGxJ+HfgiWj1QpsgFOCxkpEkwYJCm3mBNTgAp/Z46PWYLOPoBEXI1p
fBiPqGkO5UaYJNLRaOuLoTv3GC5glGwHOQ0V41n3iEN5DCrFtzGBFDD9nyv7hqRlPLbydQ6GQnbf
A/J8pXsV4dJPtqp/14Un2b5VcHWtcC3zT7zjuLqS7JNeQhQ55uWZAI+lWOY7FVo+QBybopnE1ylz
jYLSw7FMztR2V4Lc8xjYWQ8S2Q8KPKJbhYVF4aBjF2Zj0RcIQBy7FgGYmmVPBvhmpxLXlZEJkib2
BBNSE3GWo5zd0LOuB3LSyxA8S3dZCsShZSwbDVS5mDfl9SmBN9Q/lmhlEP5b2BgoGN13cH55hIGH
WFJ3WYXrSD0G/ovvnizOFiV7LST4HEdJXXE8B/5roB9VILVdxq9fN+Ujjrm5/Cwm2xeVcbiEvCZA
CMN6bknhB9jWqxSocSpfF0ypkvqBPkaRX+vFSnS8wrFGU28Z6adUvZHZuYH/Dpsqs5JyxpA+yNI7
X6mbTWkxEPR9BuES2ivucOfq0sGrevRXq4uH8b0ubvMQNBEBNYf1oIuHwiTXQfFIeoFswIzTxTKi
3EnG9WDS7F8g3WYg5OjLN4linPoyIrweqoduOLb5cczfqItUtgECCTRnmHX7ybrp1nXOSbgKw+uu
vS7GFsLEe5ziUxLu0nInQAfa1ZOdHFPEBrRDR15QJrjAmzOXgSSs6hyHaOJpeKh1RwmuxSlKr3K1
3jR87mQh347PSFLaRjPTlSejuVCRrjHBONz74skWm6hz0mrfoOdX7hBX8AFLMbZolJ3F38dFjwtJ
zUQG0b54nOXmQwKeCFFODVn6jpnFjRsFN5gy9lJwNrCY1a+T6KpXDkpyrgTd56fAvYlAmNXefcq4
D1Ww+trnPYBOGR/TowceMNzgoT0eo+sc3nHHBbU9AKRJXjuBw1NuFUdpbtgOPDeBvjLCOYP3hISU
2VyVqtMHZ4AdeY4X6zw9Mn0zrJsW0SUAx0lO/kArdTXpOdlXSfRMygVml+SlJniG0TnOXiI38BEN
jh0z7TBFkxAaVtnJTHuZOrMekXa0lJOfnkflkHg7aukEHTiV8Ug8deUYAQ2umNfsR7faSfqpIdEi
lvbSWcl3MeDtnlkbGFOojvnBBzZt5ActuNE68pCZojs6pl+g6tVNnG6t4BmXUy3ZY8+uT+q2235O
yRMna/EadIe4ukv1ixR6vM4ovNrJSGSPKP/cDwqAmkYw8W9a1ABc9OpwwFDfc5DtDTKNvCKhXklv
nreEXi3vZgZigKF1bfKyu87xOkQ6B3AzHKXpQxI+GohjRzSXGf7sQyr19m5Qr0S60oudDtJNP4kG
LnO4loILS5z1FGZdsaqSh37Y1iQ+dXOjWndx82TIqyhAb/qGgy6oiq2CD0Tu0jRqy6vEWmdxN3Fy
c4Cgii/PLTQ0C3dpC5Ie2bcw3QB+EQxMaVMaXFWKQoiVKmdfta8iBVU4WeINidR2pADQWSsXAF8f
lLIniKUQxkS99SBikaFCuwzk+r42Vp23I4FXUdBNzlHwFKuXff8k4n0EP8ykdO5QOEUVJhEnikVl
eMwG1JNX+iNxq8xemoA5P/rCiJZpeznf1ubJMA5SqdNHveQsAWrhb+zyJgLkpBB2XPkqLG9auAVa
fF36aJ4t1HjjafuYfHzvVcwowUOkC9YCTcAyn5fimkFgpr5o0uXgn8rnwlx5zIGQymegt8YTMdMX
qJLUBkJ398oIXl1T4Cnf2cOzUpyjEiWu7kU3H6IOEMyKNmFjb1JxCOprzZ0aDVl4VXuH0djlaM3J
a4MJG5N6Tsv81kSFUE/uNHebtDu12Ddo2edvXfw4jEezuI0qBHqf09QxxzV5lxnT30BlAcEbZArf
G+bTTUxbDHgDJXHDzMfYNNAD/RUWkqZ5DBmnW/2JCIcVG8hf9d1L9g17OiLugLMHzsNcM/fmIV8j
AyJB7kghhnf4vgZeDq5bOEJb4r3ouhv0/rF+jSZeLJWyWzzq4gJ/QwtZeuOUq0+AGu3UYeub6ZuP
EJ97qhPwEpsieHSRn4lD/td+XBeu4z9HOYaJQiYvqoKlJh1ESQqGP7j/1JYvlUmKZd63ySIpD4G2
192zq73WybsJWz68k62bEKhuSYo9ye1tPXrVGHIljp4aKAxcuoidwxKmEyEB3Gj23APtJ6naZ3BH
Y7gExQhambZ8l4hNmdnGqjFQ6JTaABCm2H9fyl3C8C0mm/HA+JrlibLFlw9938xiHYyH4V4huB/n
OzrEFUWF5ChY2tErM4C9SCW+wu4DM+yxvOmyQ+eu6wIZdcAieCGR4OAggnTGuI+iC2mRJs+KdpaT
SxCmIacnPiQ2Lxm17PcOyRr/kmazVRUIXJ6MfS8IQk4cXrYVQvT6M0dIUBzu7Iq+T+NT0VvCJU9C
2pzB3uAAVxXWptpz+oLLtEjj9ZKmhPTe4MTZ5VsrfxBQ9XByWNrRRADauNmF0t8YKCxW1VrtH8px
zXS10m8q6ZrOeUZiS5QoF8pwoUvwDPyWGfWlDHdXffO0OT/slKMMIi9dcDOFt5NRE0bqtqUbjwQK
4Pxl0SESdio7jMSgROLzQjOlxCSQKPG9TO6z23hEZuo+Q8YxOyVbUd0T62b2uDHtowluyAMTrxzH
YsUyNrqzp7+0UMk6C8PMeW8sgs7R1FOmHn0moQDewgbhbRnpt7lWTM6jEqxO6RTHdxgKWiBZ3JOH
jl1oLtoMGKwD3jSVTk0AagAJENXpklWobKgR7Se+ZGlI6GjswI/KFpLh/myK4Hr4YDTtqQpNJ7pg
sF2jIAH/GVwwLbvumPlHdEbtENrxFRzAPLptcw5g/RjDrwvGlj7yQ95cDNNUiLlSvU1kDEkRkNym
Hkg3RFyhWi9ZanGJcPZcTq+1Ymn0J829JEdK1XvBaMw4tmhFvPNueKCxcFr1MqQr+DYOD2PJNmvI
NNODgFYH/cd3vIih5j4hlmGMEumPeXQqLCAiqH+QdQdOPzrhSAP4cpBfWrwPNkOB0SbQxamHJuxN
bM7ry2TcD4DtcTaCZF/PNeyjqHT5rlEOZRdZpT0Lnx5OCycJj6lx2bdMMWZxcSUSUsjbsmgEZI17
Wi8KGFBeQvdEqeurD4wAaXBaNNSKObck6Sv+OjOvBngV95WGrsl6xJIpwBlhOUN9N6gxBWMmjt7I
t7/9x9//66X/T+8tO2Xx4GXp39ImoXWS1tWf3zTx7W/5P/7v7euf33RDF6Zmq5phapqsKZqp8vOX
p6sg9fht5f9YZm2pfTlg3hatcgvFgPnwDu3EAjkV44eD5SCqfStkSaIUvryCels5IHs7o++v4Jms
gVQ4MYYa/Y2mX1QYOqT3+bCuvmt1yMFFC/Jdnqsp8pG/+eZC/+mbW4qlyrIl0DqXNcPWhGn8/M3d
Tu8i02XkH/lFgcLe5B+uN5e2PsmktBKTB7Alru8hJ9fqe1dC0k2Minov41KRqaX73Nkqs4ZupPAv
bQk0ksnwSq6vTG6wCcuLNrLMU21ogPNQoF9Yqmevq9a9+PoNCPPn++CxG1QbiqariqybhmF9ug8L
E5Q8wT2p9CF1yzmiXoEGFEb4SXvqTHhEXgWiQMSZdlnQ8JfL7tSoSXWwhSkdC8u1yfPy5yLqpaNv
rXSmEPvYCM6hZQ2OXXkkqqpcQDhpO2Af9sZSOulsGql7VIaUgYBfm795Nbr911sStq0KVZi6YaqG
9vMtdfSV3Mywkbs2QNw0qnFVJkYLNlgLdp4by3eyp607tW/ORYXFWOo149Hyq8t8KOO3oCvQJzDB
gibR0Zdnaq9oF//9X2kUI9QbhDeFGZ+NuLb33/9rbBRj71+lFfKPca+1Fy5STIuq7jwyDJzuiiyn
Q2iCdG9bNEK7JID7U/XVJssrbDiT+lTKgMM1yG2LMWuQhKhDSHwm0zZdGuLb3GT9tBroJtpn5KNN
vgvVCemu0D6Ofa/Hd4Z/mmkm08uLHbuNmcckiLknEGK+/yvWsT/7vnj+46f9W33fzy8Zdx94fv3p
n3+/zhL+81/T3/zrd37+i78fgpcyq7L3+svfWr9lx6fkrfr8Sz99Mlf/8e0WT/XTT/9YpjVtssvm
rRyu3qomrv8Zh6bf/J/+8G9v3z/lesjf/vyG12JaT5/mUT1/+/GjKW4pOtHgX3Fu+vwfP5xu4M9v
SEzW1VtZPtV/+aO3p6r+85tkiD8UsljLZJMIzZBtligaAT9+JPiJZdu6ys4UlvLtb2lW1j6XNf6w
hCYbtm0almwYGj+qsubHj6YYqsmqpdoEJVX99s/b/xGG//Hefh2WFfFpC6m2bBuymGLC9A11c4oa
H+Ky3Mp52qghwsSKjtRFQ8eNwWmQHKTIfPV9ThQR0QUOtwVzKgnNAVdYZ1UFzxMY7bnuUCNSE8I0
cCwdYLAb1Xizheqd5ytz4XVOo7iLIRDJ3sCQo+vVpdXHj1mcH8pxxBEGB0crvWkjbdXl0WYsEfBA
b5SRh3e0pVhf5LqNDXu3iCBY2K1xmdimUw7W0QNJPeLKEJY+/RjGZ6gfx6ANkAhvQSkK37vJ8nwR
SGQ8XoY2exfQjXVxsGMYt+0pM1scQoEDtTWGbiVcf7SZPbrZHVCrftJEaGDBBG8DMMeW46moG0yd
4nWrMQ4wGHPBXVRB18WyyeZFtqMAtVK5IJ4AJ5kT8V/AbS0wjutQ+JdpvER+BizfAud9HhvaUEGL
hinIGSWS8ciy31IvvjRApGjKRCAP+l3bgNyT0KTEHF0uQnyYAEinBLYg24Z64ePM1+xaL3zN1eEt
15HhyyAE2XW5TbpwxDRGQjkwf5Fo1ZvJAPAHfHjcEY3hSnQDqamc0VKvlRxeCKK0kfTs2fprrlub
D1viF0e/YLF+OPpZpiwxociWrursBU2bluCHJda5fRYoLUOS4KmlwTtD8REBEwyh8rsp8QPot0KD
fdXOl9YMlaqV+fC7g0L5dPb9+AqasGzNsthpn1a550eNRGHeLybLK+b+M32HfMkDS1o9dAuxoMJh
DdPxW/hvVTL794Pn/ywyXuRvKVO3t7f68JT/fxAexfQu/9/h8fYtfRubt/jpY3T8/jc/oqNu/2HJ
ui6bhm7bCmuEj/sRHU31D1WzddOydFMTBFAC8T+jo/6HYSpCtlVV5+RXNDKZH9FR/sMgtbRt21B4
06qtmda/Ex5/Tv2QWtYtPsQ0NV22yZ2m4P1x5TaJ1oqmbhHbcLPkLijset+Vefdqmn7wm13y8wrl
UobQDU01ZW5HCFv5dCnP02U9812Ar2NMBKnL1zrujwMSk4WGsBZDn+2HV/GLbTl94IeEfLqgQdJk
mxZbkg3yKa0NhZsmLnONud/X7r0UeVAqwRGV63/3MqppyabMviOD/X6SfXyEg97Htme36HoLG1hQ
P5z9Atzu1xeZvuvHeyE90nnrrBSyQDL26T1+iDCebCRyGqJVBn0bTE2xsDGubYxbY3j++kKfF8Tn
C316aFqS9J1klrCtdPir1VOH5bxBOvf1VX51O5qQFVvWFcNSP9+OmfeGUXsA5lUgQiVMJ+3Rqnzk
Tu6/vs6v7sYyKTd4+6qwjU81WZsrXROPVF6aROm26GKreyi0Pm2WklSOj19fTHyqAEktTN0W1IGW
YcqWNqU7H19SkfmBZcrMha0bugnl3r15hOCJ0Ak6K+/5u7ls53CWl+CjBHEYm83511+AqPBpkVg6
GZgiG/g52jzXn69PygumMjFViCQI/ntgGPMES09VnvcFHlu1hK57P/YPX1/18zYzTYsAR5rG3Wuy
bBPhPt61VplDphZYGNBNgqUtnUQ9/uYSf32NXEIVggyNpa8pnxZl5EZGl7eqiklzUC6HUNuWuWvi
PVOdvr6XX12IfJRyWLVVXajTzz9sszbNRysNEh2JkUnkqHLDDoFavT77Pu23r6/11z1g6YZlWJas
aopim59WiyjaqkJwHNKI8KuLRodoGwymf5JGJq1FNrS/ib+/u960ej/cW4qhjUYlh1RtajNlzXH+
CXQwDHWA/JgQu//F3dmyqhiqonOHn54kLf+wVbHRmhuNtVMadIQVkEQI2bZmcf76Ur98aR8u9Wl1
iKzJm15luGrYHnhOXzd7lR615Ftg1If49eur/Wq5Gx+u9mm5G5oYw65HrdMzcUsL/cq6agYGm19f
5Vf3ZMqyITShGrr2vdn04WXpgT7EWsZWzgIhG8u6y2tlaeZd91KazfD2v7gYtRsjBF3V5O/p7YeL
GX1rFSIHtd0asDpAPdD8x+XTDgDlf32lzznAFCtMsp4p59DIhz5FKB9ZMs+iizYvOrgpkR1IazXR
njsd5ce08R6yrl5+fcXpdfx8cE5XtDTFJl2arvlp1bembTVAPSg0YsSdiM1Cgos2MvJUUw6fMKiY
Fioim2m5/pvM4JcvkQJY51QQOt/j52vXtVC03jUQpJd9tAP1raJ4EOCs3zzUX21sEjhSKstm+X1v
i314fZY3dtrgTeA5AJ4aODE52VcjbsPd1dfP8ncXms6fDxeS1dANU99CiRHnQC1N0FoIsGOH4qHY
6W/e2y/OMoMjVJDh2kRI/dOm1no9zkhOtbmcvA7JnQqBLUQvQCvqe0vfBvVvAv8vdvVPl/t0a1Iq
ZVXBd4GhLc2TfniSPVqzXz++vy5+WxiEQpuklM2mT9/hw+Ory9RoixA2sNK4jNf12EUbJbNNdJy6
ogH2U1st+tBGFwfUG/8qSk7/WO4fe9N/eXE8QRotOnGLzoqlfrpy3vnYDjfCmoMzYUTQoP6WaewJ
e6Rct4LR/s3L+8vCn67HicZWVkxd/hy9wjDzWjUmvYtx4GFz7TJgS5Trv3mgv7gMCYcmT8coDBHz
UyhWetXLCwmFpjSnp8tIU6CrYJa68qbUPuCXrx+i8pclaXGt/76cJf/8/irk3xNZTYy5vwd7N5Pu
MG5cxOqFuweZBpxpni3SA/wUlJ5LaQav6+vr//JuFY0eMPklaYP4+fJdVvY5gCayO8O7rAMlQMLQ
KyHnefuvL/SXvUDFqtqC5FzYuqAy/PlCRV4bZUrdOI9HH5HY4VH7v6Sd147kSLJtv4gAtXglGTJ1
ZWWpF6JEF7XW/PqzWGfmTAaDN4ia+9INdANp4e5Gc3OzbXvn00Z2cPUpYMJU5phsqbqiLT+FyUMo
S47Iy8smql/GCEVyo5qC+8DS6pOWwWAk0lb5+w3U+AA0U+cRytewWJevmZFvJGzgiMBuZP0So7Z4
DpXEf7m9f9cHxXOexwYxf17k8t3Zj2YTtAJJpCGCP4toGyGTFNF5rcBK3DZ1fVSY4tZmE2WZS24R
tqq+Sv14Grlh0hHEryC0TAkB7L1tZW1BlmRxu5DgUytYxGK9iPASD4omk3EMI/nSK/elNP716VBF
lmUuaeq+GFospa8CyUoD+GCUqZqpe8w3gJvWsY7LT7dXc71nPCIUnkcqNTsJR7h077YvFHXKaA1W
cT9+olLJsFMLnuvvrViWyEuQnhpxf2ElJhFqzMEUHG+AAiD2HzRhq+x4fSyaLIJgnSsDxAVj4c/6
IPShIPGAYGN9NHfSFmLioSmhcWg02nV/fUCzOVpsEseD0y7MtYVZaqXJ9WUBpnoLQyuHJLWR5B7h
EY2+7u39W0aI2dkopnJOGu8wy1hEu6mLq7jrOaWhQKzmR1H/6ODcFmi/TVH88He2LFFVcDrTkHhg
8nBe5IhdI2ljaDDrP0YV6PuuLj4FtZB+qD0V9uo0i157IRbfbhtduuHS6GKBnT6OfalGUHME8Y9E
ZW7CSzrj9NdGiN9zuRBPJAudf8S7lMNMNTlWeMs6U9Y9mxBcGXL6l8GBdWi6QoFN5V6i1bMwoRkd
T9eOUN41M5A1a71DXYjlfWeiCXR7NfM38z6X/2OKPqiuSzoXh7TwwEKkt9T4rGZINUbsS6CvPf8o
pRZowfm2reXH9ceWSdvIlCTqDsuYl09lbaS0sOhIouhh1qK3S02zfTYDlDj+G1PzeijcyFcXe6cO
8w0JKYkgQxsUGnoenmOvnyY07ph2vG1sbQ8NWVRweGItZYdLj0hDKyiEXFSYSwoYV8hVbUCqCYVv
rVfV74LZWxsf8oqf8wATqYsSCanBLeJ6lSd+mRa8l8c8UMvnphSM3jXM0pM2HHEZMTixuftIfcjC
HoWHy5Ul/WgkTVbyFY8McQ9oFQsivMZFB5uk/FX/27LvbE6SNJVK33wDL80pdaebWgdWfQRpU8/0
6crf+4VJCqaAzVAVSbUW7l4lplhWMVWvLB8O1th+mAdbh2njfFYcnbxWETVZ4pnMtXi5bc1UDznI
BY3RegniuC5S+tdiCP2zMrXthq3lY5w9o9krgmYQuXcxe2krH71K1jP2TD0wsLPvjv2+PMnH+njb
x+efvIgTmDEkAh9lQ5KjSzOtV1MpLwEe6VIWnyOzBchBo7SL28+NFPiQ8SftAMd5T0I9nNowASV4
+xes+OLFL1i8TMxIZ4Yt9i3o/Ue3GP+R+gb83qtJ1gRo4i8v5j+7SloGgyubSovlcrn5KCIGwl0C
NfsARBeClwgsuRdsmPkTXq+29Z2dxel1she3aZQiRfjgnZH7OcAvcUzOVEg3dm8lZJjUz2WuZBJL
aveXC+pbP5L6yGOspRrzx9yg0SwxFbLxea2eEbUF2TDIbU1tceubPg5R6NStY6Dk6EUgRJ1nzLD5
YJ4zGY6vYjrc9orVT+2dxcWVL1blkFR5ioaC3jK01fM1PueNNn5XR1RHbtv6U0pbnhb5tGjM4Asa
jIuPYJSzrCmK+Vv7BjTXqZ0YXYin/FP6GB/DM2SSZyD2OQqnDjwET8kDULMnKDM2jnJtyZKiUcdR
+ejNZfT3KiP1h5YSmF6E5kOQBd9TyYBXNtWljSRu1RIIKYlcWJ0frpdOw4M1rTuajBBPR6+j5N1b
KmMmJXi82xu7ZkcxZDpXtBdN2VrYAR2oCOIEo2TWKWAnGYpsHGEIN5xzy8riW6sVKZw0A77JWA6e
wxyZq5IshPmG24tZ9RJVk2g0A5HhbbzwEkOjcmLkSMDXu/BDcc/05246FnvBls8MyuzgogTJBYvu
LvuOaNCx/hzsYjDIG3u69imqhGqd/NG8LgtPfhgPic6eRuQKOyb/mIOghvQtaxP/W5FKMTHNZBxy
Y/HzF778RN6bXSyet1WUyBWL7/bpJ/Ogn9EhuR++DLBtp988V/7FzLcPh+OJOZdsF50zxhQ2Vj6b
WP4Ejcb7DBJQuYCXt68wDvAYELvni0KIO3E/pSLYGmXOa71+q4a1Zo7aEQ8CxaBFqCzMZVNdQL9C
SiGp4h1NtQeP8Sgvhrq8gJLFvb2/qxcG17AJiEGj/yourJWWmOjxQJ1RDJhN8UEfPWXcH+jMg5+U
0ge9ReCB8Cw6RlRtBB5p/g6XO/vO+PKxICdCSandg5bN6dBNgHb/oL0wkeBAT3zccqWVfbUICXOx
hyLGVcYRWQMNaBXaI6OSf/XVPAQJQ0yQAm7ifLde4mtrwxwtLV5CM3BjER0yXfWMQaY4rqUjzF6W
InwrQx1eaVx6r5h+7ow64/ClxIh11hbRQ0hx4BhPSZA7oQn3+e2DXl89B02Tw+SHLW5SyaxIDapC
d6pZqgFBPiMNjwYaDIry+PeWePwZAJw0jcrywqOKui1D5jlUWh1o58GPMHw2h/wYMU1+29BK/KUO
8H+Glt7DI4y8JAfEXg2T0biiCCjQ6Uso4NGjj6Ktzv1VxsPbz6Ky++dZxoDHvMPv3ukQ8Ie9mbUo
0gZW4FJVZ0AMwrnba1o1YoCL5mPkQl4WvgqvDIMmZPNKq/yie4ymJ7Hy9zbALc1wG5raKuiiy4UE
KtwfWclrQvRfzHKAzyfZiCpXJyOJoABEgKUiRdarIkAgqINhUF5DYxiOJ/93Lt97iroRPa48ejZC
jYuUBWA8N+PlMnzKg1ZS9HOmhmBIWeefO738WheNuKtUGPH+9mAkA/wEVYYZRGQsC8adaBZq07Bp
EUM1qA2Nur6xnuuIQZmQ6hbLIvjPswqXC9IE0bPSqJyvuglFmcSFXMd/6PfCId33P/Iftxd0vX2z
NVJ3g3ogDeVFfPJbNaGABs2LFpswW+WTVX23PDP+UFiRPLNYGX/tdhIpmTS3RbCqK4vvR5DqMPBl
rlFwoYikNp/MeOu5cO13EmUF/j5lQpVn/8JE76tiW5tcnT3sF4YoB6dxAmIagWDecIc/4fvi6uKw
3ptafERtEYJTnaDx1eziHsasF7R120/1Pj/NNOuoEaXou7X7vzqzGSJN0syYAbkg+bO5OLPSN8Wp
bn0a5ZEywn3LmBqIWc/V5VH+oaC1ttFlWvjIlb15v9+FvNHPplTpAYhI8KbgJm8JEoVTGv4UjC1w
7CLwXZlaHp0ahTQD+L7qCnLcOgX+4tfZVgyX56Dw7tiuzBiXK2qtya+KlnRSPgivo2YjCYbwnpM+
WG/GB2OXAxk5ea+iC0RlsL2deNCebx+hpGz8goXj1L7U63EEtU/zpXP9I9KuTuhIL+j2OclOcLW/
C8VXC15UObTOrKUqZ/xqYh6DsXQjgfFA9wMIoxpF3N1e3Ia/LIsCvt+2lVXz/al+BOkKPG9KVX/x
6BPuLKt7uW3sT/Xu8ixpSwLJBb5kztM3i3jZpVmaVRMMt2RxH82H7ASRoo1ozd7aWQ+QYYB2e0Ff
fSNMXzsqVi2VZwDvMV6Yi/PjfRd5msK1E6nww43icxNufXaLMMaZkdQA8dFBq1skqotcLeusWJI8
EDiCCdt87j9XSY2YgPR1YwO37CyXUpZJhMwNA8yU+iB5/SYAMXZ+tq5HCp69ZA4UVunn20bnD2xx
aIYs0eNVAVeYFE4vP0AfNh4dTeY5hOX3E+hi5iuLrzl6Z66utF+jDmK22xavnZInK5k9syokvyC8
Ly2GpsIsdEEiHkLBVyot0rCOBtPxvxH2F9NJ7xEcK55xYWjhjyWg6piE/08d5UgW/rVOwo3osXJi
DP/NoEeLzvxVT75lysyKKjxDtIY30YDwoJffhNbauKpXzZBbkYAC6AQ4utgyHy6EDLIodNFa+HeO
IYxe7fTz9rmsbJcFIur/jCy2K0zkPrIiblBjfBQrDw7fbONTXYm1zEq+MzH/hHf3l89QoSIpje9G
J0Tkzihf2rCanOdYW0EEm29UalY8jTGmGceskX8A5Lk0J2lBH8GrSyCHwGVKoBxEFLXtoRtAvff2
5l2a+lN0ncdBzXkwgZrQEpxdq14Th6HCNEuYHrSu/jYGfEpJYmI43WofXrYEMAaigLksYDX0Uq7R
wwwtln6iBIKTDan4UMtyfVJ8PTwIvZ+5tVT3sFAI+pOqM/ZKSSzf3V7rZciYzc+JI403FmsxPDP/
//enqKUlk5ICimVhgXZnLFVWY9ejgdCzNerDS04xKnRDE26ejdBx6aL/tkxhBDwWECh9/k7eWQb8
CcGmN/hu6z81SYhy8HS8vbY1CxRdZ/SBTCV9Hj15b6GKeqnzLctzPH+A2WpEgTODm+u2EWn+Xv8T
dP93He+sLF/KInArs5VCGoh2v5PuleNcZ4HN04nO+sbrf3Er/8sWvg+2BtfkwXS5IjXKurHmReH2
jrSnNeuG5DjxIT4FR3HvO/TgHOtUbKzwMmD9yyghkdaVMb9rFy6i52ZNaceE9jrxGFbQSyjpirSA
ABbBmNubuXZiDEVSArV0ALLLExvMti6DAe5esYMGqmYs2y5gFbhtZG09BBHKNaJmUexRLjcxj5pM
ZLQZI2kHCRgMxWl36Jn/3nDw6y+bW4RRFcABNHOoAV7asUalHoYQB0dF8gSxHs0+jmmz2bd4Lc3n
Q5ODShgA23leVFx8SGHjqXFTmb6bhXZxgpjNCVzrUXzuoSKE9nhvPW9l+tL1Fl6anCPou2+3t6wa
lD4VTekV/Yqv1h7lXLSHUYT7br72rs6In1VsbOfiwvnXOpn3ArVE/YsP4NKoVcmdLMTsZ3Tyj80T
ihVOCcvtsPvfC8f6eNtNro+P4oc0P+GJzDyPFtva+po/NXTSMQfv4j4+QCh8ltFnvm1mzgMvwwdm
GAwj/DKmA0L1clXClBVa0MCIHQQ9TJPZl8BXv9UGlEV1psFX2AQNaszGRq5z/aERDlkeUHMgA9w9
l1aLJu3LXpY9p5SHoH40eg8KurKLQJ7dXt58KIvlUdVnbMsi7TZocVwa8nu4BpIp4WNrRoi6ATXH
X7VKVxAeGayZcjUeUCtRxVF9vW145fgkGgpkWaAumEhdeovo12kQdgjkniHcP+sn7SDRwtg6vjWv
vLCzyPP9PvD8wquoM0NJuE93ARpPO8uBpdXxHfUHUWWru7+kq5g/eCqAzJXo+jx6tAzIdYg7tSZL
6/YKSmXaZ3E3l0kydzrKX6UPULCeYfwT0Lh1ZHfu2pQ/UhfFlGzWl7q9y6vLJ2UmWaIbSPVkcb6E
JogZWsrs6Kj89FGfTlHgRUTZMc6NE+w2t1u+9ifmkug6EuuAcy0njVPNGEexQEVAeTUPPDvOsL/Z
8QmFFZiEt56jK86LMappNKioRy1nipM0DvuxNwhzFpNlTFAM6AzlggFlxDCMvb4zzJop8TBvLH0j
+qxFdYDdPOIMBWT31ezEIEWZIY9l6EJL6wZO/iL9gBbWHhzl9xxeUXL4sXGUK6tl3IbCPrkYrYzl
UXpS2KWeqQQutH3jbjppT+gCn6BZ2wW/q50FSY58X76Sr2340FW6TW9ega6ENySJvbg80nFKctMM
LWQulWR40UYRqYVcrBFKhCMifPQrRdwova1EPxpH81ykidNSEr4MSnGn+IFpIeFdDNoESccoQWJI
RcXcgsGsneKFpUV0Fw25apUOTiPIhnbphwm5azw2dhJb/AK5dwxFk7t1ca19kxBKWHNvDLg3kLPL
5ell2466iNGAcdyP8TF5Sh1oMrUHnbJN/RQh6Lfb8J359bUI86ASSXSoO1BZWd4nTaa1RRZC/47u
7iP60AfpIO+L87azrKTbjJcyTE0hmqznKq7rk+z5njWEbnaPFvQhPczfRHmKKAxvBdpVW7xxwWtx
dzFmtkgBoBNQAGxBSD6eaSu6/tnb1/eRPT9vN1Oqla8P5C1IUmacxetA2nvtSOcojEjtxfPwpJ7h
Sj0AWZnuEPT9rT9BkO9k3/rPW4ZX7UILApRPMizQ1JfOknqSkg+DErlmz0huKTmdioi3Ht6VpkEF
d7NssOIpTKT/x94c4N+ljuEIhNnyS4AVyj9J/mZIJaRycGtNjCwWpqPOXdTqZ+F7G1Fm0Yz/kz7S
+pF4VypzpWqJBxIiibFxK0yRK+gQcbDgkk2h+xA8bcfA0F2Wp9+iRpf2Brq6beq93P5CVkLOhfX5
GN4tWzNKs9CGGO0CMXuuxu5BmpRft02suSuT/qQ8oBtA/f3JG97ZYMZoStsxQldhYL6b4k/zlEno
7HXIwNZf8+mzrvZnJUc8xth4Uq1srjrjHOD9mgfWrr5Kwdd9a8qQQfTyu0p71rRjDTH7+LFXP2hw
lYrJ/axyc3u911uqUu0EtwnugPLfEvbnS4I1TRKc7D1iP7X4OYq3ntvXOeSlhfkXvNtQFbrdQeyq
1IUzbZ8+zk+rcGfdBbw81Nfi07RrDvkrqk12sNtq2awE8Uvbi9jDuIOppEWKSOzBPGj7ArCoaiPm
+QwPnLMdV68v4UtzixedkVb0YBUO0JTOZdRBvz1pnV2r/fcsR3n+9snNv/3ytsCYqc+Ncm3GHy0+
Bj/Qi0CNcxy1Tb5N0gSFUHgoYwp7t+2sesg7O4t73gwaSc0CBENy5WOnTIBCpo2VrDo+YGsI5Oan
BgQily5C+UAZ6opSpHoY/tR+fk6OcIa6/HB7KWvn887OcvZuiOtKHzVkhkav/OJrUGNnUXNPAPtU
Bd2G369t23tbiyvBbIa+SMAuuUZHJ09jbfHb7dWsevecnkBMAcyV0YzLbYMNSqvH/s+2WT8nN3PL
N2THD8h6TTsRbghlC2KwaE7O4X+uHDCTyXcD+GPpc6rBoGRmNvjcbnC1PbqS+2hvfCjf4ErnzHyn
O8x1hOJNem7vtvKjtR19b3zhiHEeGWGdx4mb0v3PJNUeh61OzPU9frm+pSOWHXXzHhMZykhoYYsw
UCE34uiJio5buPFlrVSALswth6Gsxp80qtOpm5yCXz56CI4F4fd96ASPw05GVBmhsV60tzpcV0xT
HCOoPXIx/q2B5lqEDg5RSiOZZXq0Zux5EFVEFt6uERR1Dcc8KXfxAVUuFy5wJUaRWb1LHraehSvf
ogWoA/w+QyTkagvnVeo4K6OipP0wabsOLdMcXVwUt4b24+3PZMVtMEQritlGKkPLcq9S95mp9hgK
IwZiQjuB2P7vLcwAutkGBqCau7jhCtnP5LTpccxR+BZ04R1w0P1tE4ux4T9fHn+Z0Rcm2UDHLbFE
gSA3NK4rtutsvIIvPXF4rvXWPAVu7DTIPTnBMXapsx20X7dNr330PIPINufozJjWIpIZDJWLopAm
f54lmbbrp50AlHYnHY2dL9v+s/ap+11/TakfNA9UwML9lq+sRTqinEY9G1oVCR6Eyx32hCYOGxWJ
rOrLsO9O9QHi+73qtu7oIhp93Moblhygc5xj2A0gHSk2403LglvGOVfJiM+g0GW+VCQu3gOSggdp
P7nxrruTT9VOOcun8Wd2lM7yHuEC1+efCAVtPmqu73k+Uc4cgC8lcKYZF2svI8XqqSq4Xcr4e36C
atSu4w3W0zUj/H3y3T+liz/Ir3dJWidE1BMHjPRd64jiJ0V+gT7vtiOt+DCNWgB90NoCusPa5Uq4
bwNhzM3E9T+hovcCuCS1DXBI/yALJiHFawsHSu1uchgP6G5sHursp5cJ02ye0S56Izqdi4V5b0it
qpnmjdw39/N1Ge7CB/GhfMCWo5ytM6ImO2D4J+jhzzzCN6LE/2P5/7G/yA5bz8hT6GRTyhjSPjk0
X7OTuKuduQSff0lPwR666J20Kw6bK7++1lg5L1Na5VRx8e3LjbeUthHzqU/d0RmdjCHLX/lLeihd
74lSI97Eb/Dc8ORRGut25UdGzbud6Mp31UvAuMfH/HjbEeT5pr46if/8nmUwg7kisuRp5NM9xJ/m
ogCVsj1Y3AOa8HfWXbIntO0Gh2F3t7gTT2hbdfQnqBpmtn4nuFswk+ur6GJ7ljM8I5laLgrEVlPt
ClRUrcDw3LRh5NUG6h5/FmKv3JoMvb6VsAmygFAzz8Iv+zCDUXRSkaP0PVZvqhDamrLVU1255Sm6
wIpKe47ei6IsTp07VROSvEgohmSn9BFV9bsksON/0t7xTuELJUonv4eNna6CHeioo7jJw1bOthK5
L37EMsUpGIIKfROn12yd4w2ckhzDvEftw+FzO1sbRck1z6LWRPl1Hhcizlx6etMFEyGUNceI4FXF
WzNZiNI+iZNEY2ZWnNyIm9K8iUtXBm5LWJnJ+4jRlwatKo0KQcEg6mQIO9vKD8+VPozPxptx0D7B
1H2nnKggFoSz/sdWSPkDgb2yzvU0T/Cbkrz8sIu0tZRwolhhlWWsnIAnVMFhbKWscKxA72HFb6Tu
K6yoMZoLyqAjNZsVFqTTgeyjLNwUUto/+eAxYieVKzPfYyXooEgulG9yl0zTr6kvUpSnu0ju7daj
T8Osl474up9GWYb4H5y4iOWmeeX6ral8vB0o/iSiN9Z3FSga0/JDjXvY5wk/2sYXmYBZPggOKmYH
5ky1331oe/b8mt8ael8N1xqgCob5ecfx6Lk8WXHQQ2/Kh4TropBdlIV/146/o5nIKA9ydNJvKCF3
FsF8+5260pyCxvKd7eVTp/i37d7pd8iG78fviqsdOySd9ig43k1MvOwSN3eQWUMzyZWc4buZ7qlr
bLZW1zIDEH50VmfmTdj5Lrch6sYmrFDjcgfLmhQqG20ioZWdmt98T8m2UoS1UAwPIJN3VBfJdRbf
b2CUWpx2JHqZZUusmi8qcvXGtRzhWxQ6TATYqFj8St62PqV1w3OfiOMGT7M47bQZhLg0OzI+siy1
+4Zi0xRVdtVu0DuuxQvoPcFgwT1AlX8RlOMhLQQtQq9CPVTksSg37NX9f3VqjDDOwHmgExqT5Zen
NlXVqAYmpQEx7JJ9I0DOlHPLobteK7vbH+lKyGXgRGfiYGY5AD9xaapEtktOSh1vFCI0YmvHspi+
Q8ylrNGIfTLV77ftrdycF/YWaRQs2nFZ6ei19mLzs/G5S4Dwbr3M57C9CDwXRhbukPu9rxcdi6p3
zT3S2e7Q2AjY3VmHfA8TvvC81SZZ8Qs2EYALDVK43pbtJtWsDcubWFXplQhwHTQGQuXwV5b/mrzf
6vToUay6vY8rVTdCDF804y+86q6mamucpyoDa666mWAz0KJnkEM9bpdFZw9YbqaKZ8AQjDFxGcWh
CxPyfhQSNxCVu7QUHV/lwTR+ur2edSsU7RVAXTNj/KUf0j+vyqmhNZEKJQJJuq22uQsv3/6/MDM3
POkw8eZfPg2TKJJpsQb0IIw6K+0sHfOPRYRoAaX0esPWSjMCKsWZVoY5tRnWuHj7MRuShmHCmsRo
0O9BjUl3o4gSfao3IlqOg/hqRkyCt5Mc7pq60H8Obdbt9DJqNpxlMeI71x/mX8LEFwBL4Gv64gVu
FFM2Jgr+CZT9OTwm+/ixuNcfGMLeh+fu6B+y3wpSxtkOBXEbxTcn3W99Iovxo3/9BnyInwIWjHH0
yxOuy8Yz847dqHeIZ9JFMFGgckcCaPoEvEDZWPNaoIHcZE6sqHXSlbk0l4hUiph2ozoXv8FpaRd0
SP4LX2IlPAQoq1wh9Yo4NPyknkNnF+8aC8HF8lnwjreNrC2Dv8/8vDonxEuCJ1g4Wq2amxJac64R
44b/ZmMZKw162g/vTCx2qjBDsYGShXUgo4YS9MmgLIyGIqgy3a0AIuAX/THcurNX6qezXWAdkmKt
YHgsfxIKJMmpWjj5p+Y0N7LLg+lO5/F+3Gt/qjGbuIDV7VQBjoK2NehVLG6GLgys2FNoZ0Wn5lS+
aNQvnOKIllKzi47xPtuFLlJ3t49QXwmgeP3/2VyEtlhOzCKPycEC401JvglFtjP1NzhPD/9/dhbJ
yWT2fgeFBf0rsfvtoeqkpoYM5WIcO7Gwxbs4b9TyVjAopDEXQ0whc7j8vOKoKqLWx1hOEznKA3fI
BnfSjb2EHludb3Gfr10P783Ne/yuwiXVFBgLhYeoNWRUTJshvrfaODt4VrbVmFk9rncrW7hI1Wf1
aPmUW2C1thv9lCWkeNl3w+824PxrbxQmcKkLGzMHHZyEl4uqOlXuczhU0WugNHmqJDgjHeMO0Vpq
wqKr3k9v5o/4tfoWbpbT1hIWKCQpLvD+nO/1S9NcRU3h5+ynmPwe1Y/amO1F5Z9akG2x+Np2gyPq
oXvbPdcyzfcmFx4zA/zpXMyrjYWvuQ/bbgaRjR30AqTXmnGSBmE3lsWX21ZX86SZ5QBKKOqHV6lZ
FYk0WiGf5otHCRsMa3ovHCrK3FvtyVUX/Y+h5eSRmsmTlVoYarO7NPgIoxL6jr9ur2bNN1H2gDMY
kAz/WkyAjJGsFUGgl64gJPuUntNkxmgulg/Z5G/AY+nhrAXL99YWF0Nf+6bQ13LnTGIUJw8RXOjB
2TDSSbIHxHM+WVEvj/tUmCJjX6WtMhxbo4u/tGk3DI/xRJXSj5tvUVQJyqlnll3ZBUUXfQ8LJRnt
Xix7VFfVdizPYVGjuymXWv01kXK0wZEvbtUnr5ej7i5WDJQrFcgGqYKYRtO9iXLte47QmE24U6Je
Gc8RFLoocwVmHQFiKy3tYzE2d9OklAEl0ticTkHceXEKfrHssDeAmjhPQlYWZ6WwvOFsWFMZHce4
aItdbQzobPmFiPozay5+jlkhunliIrQux027b2Oml5GwUOrSprVSoQafSiWamXFTImme1aWMTndR
GnaSmRKJs9IhAVOnQ0bFNAlR1RxVX84OU62n5QH/R3NQz6tOcC2j0D6OrRj0P0UB6P9dnMSJd87z
1ur2syjI5BaqXE33vLJL3VUGC7LCok2r3A4rycyPaa3r/X0RqtCfdQnNqB2FHea5GpYHDLeQvPau
baQQrR8T3N9JhKuvuBs0aWbNBXUI670/UdgvxEAMd2lhJPV9X0sNpf6yU1ImjrIW/SEl77+0vZWY
tt71Zbmr60jyfaQ+A6H6mgiq9ZthUD34OkqZIT6Gqd9lr1bZ7AxP64+ZJIjSWalnBFSawCt6yizK
VQ8FsDbN7Q0lUkBgxUbGeBh4bKfg/YtmqddFnFYbabptVUkTfJr8IUP+VzWL7GPXmHLpNk0YWY9C
Fg3NyQgi0peZb8X/rkHu+dEsGOCwjYhKmjNYZvXacsQVuo2F0D40uaB98wtB55w6VesPKvK1MMjV
JSj00PdhZpHlKfk4dkMEBUzA5WNPcZn0b5LV8Ht9Sw7Hu1qLC/NYZUP9KgC1qk6TJ3SZ09KPlz+S
4XV1bue9P4qPUFugXJSbMlqAGVR9b31Zy6JLBp+V59LvSEyGUk5BL2vjjNBKssQ8MXDePwxlEX/U
klAVd21d18+lX3mPQ9DFs+zTMKHaGeTBm654zETY3DBisA8FbRhBs4zja0SxEOVEuDo/T7TQsuPA
5H53lEb0e+26iv3etvRafw1RmIMuiveSj/hB2Di+rIbFE9+f+gCOoApei2oSUO8V9UTchdFYagcj
6ZPyniWptCIG32+OfamIybGZJEM/RSX7ss+SMUoOaZf0upPjgZqT1qmeOFpSpF+MMjQ5xF4WC0fp
uTR/t1VWiShKpblpuLUyev2+UoAdv+QNLSK0uKwKxVU1tBLxbsZeNgOCplmEYoNShsJDiu7TG1yH
0U8xK9LnQPS8nW9OCNgPWo8Wpxiq+muRxe0/ajkFSF8HufQSegNao/mUl/W9GRhmalt9IX6v5Bp9
9jHr2tz21L57CJih121kacMPpThMuyJN1NSWNL14NOuYWVCpNjvAHFNU13aReoy5d3lu/VD11qjv
GYzJIY4CZkTEIDV4E/sgAo8xym1lq55aI8pZGGNwn9VS1/xSW8lCwjRsOoT/fK36pUOVXOzMoA3Y
qxIBIVeUhsxwEq1Dm6un+GnZXOeSCDWmNUauNABucoKqV8vDSDtc/FDXnlmj+R1YFVdWR8iLpXhQ
9/zFErBsXxZvFez/1i5MSz3YCaLWISyeK8dRkKNz2lXlYy2EwtcphWcHxVx/+umbY4vIe54Zlq2W
bZ7YMY9g/SjMn4WaVWgOy10alwwwWr5qG7o1JhxuW7wZiE3+lmNtaJ9lsddqV810JDLhYGkDxoQb
65cwlZIEy3eXESYHYB0vuGFOCj8BWdwB4IyyeMdDXG5tM5uiZw2qC5Efkxha90PJFIZxGIUTf06F
Kj7D9W9GbjzC7PGhTRtNfS0nOUGAWAoU41zqmmeddaVRcVWoyvgWx9EAYeGJQ73rhkIebS1Wx8+N
1fTtoRpGfpOJnk1tZ2qpGvd+V4/fxyIJqp0YFgRVaaj9j1lVpj8DoZQtG2pjq3ISpZGffW6z/kSz
x4OZ1ZdrRuh0QTwrUefn+1Yx2dCOOuHzJJjgQpWwkLrTEPRdfkTLI3noMt5Rdix0/kme5EAsbVP3
utRGQih8i/lPEAFUeq26YjwN6mlIq0g4tmFZHr1olDRbncKOpm1oxu0ukJTBuEubMkBIDb6EQ8v1
fB7bmsZDnURidKeEsiCfJe5y2S59pUrQ2DC68LNUlJb8FPR191orRf5PXmRIJ0/oCj6PnV6YGDDS
x0Eumo9GWU/tb02mb2GPVqd8GjxzQvSRH0PtVm5AHJ4rU8tBocat5dtaHlb+o1K3uf5kRv04nVIY
9pNza1mDYI+CIVQKJ6P49VnzWx/ItSc1OUrnEmK6aToaKLo3fl3viiHJRCdNYW9DesLQ4p1eKKX0
GPZ+lNYQUtU54sdi6IeOJ5hmqtijoeWZ23VF+z2uRuGJIhzweGjXU0eNu/ANXurkQ6h22ktRCBXK
lU2AL2j7Lm0jkHapryA7ZwwlIvOhXiAvOsl1O9q1L2bVWcjDtjqqdVVzqh4MgMjWMcf7nAoD8Qa1
zjwe96EfW7GrWm0UnZK4j6WXSvUs/1QA3vc+hOOIDmgM2cIXQ+yKHsYOPzXcYhL78MPYe/ljVCji
hyA02n98JRe7yB6jXu0/8b/ojCRVa0LsXmRy99v048T/Aht6lR3jnMBx7LVkdPu8nlS7YWqe6y5T
wfggzlnHdmwkOHtvhGiBJlGemTvq8nV5FpRpMg5iCDGqU5Wtqj1moyTCkw9gNnCmNhoDW80a8XPa
K0qxH+hBGI4Fh0T+2dJyZbqHoyaV83MftkjMkrWIcqU7qegL8V7Ua6i0pahqC1uRO7/d1V5q2vlQ
d9pj0Ctd+DSWDJp9TJW0D+G66GC1LcoyP6iJaBVvY1sl/8PZdzTnikPb/iKqRIYp8YvOeaLySQRJ
IBEFv/4t+g2uj+06332ve9ADdxkDQtp77RVcjpN6GqK28a5a7EzRglRBq7QwJ9eMJWM4tLHtlDe9
UTcJ7N2zqYSfptR9HXs1j+kgMQw0W3yYFmzgetc71Lx81J6zb21rj7yWIu9bsiuEtXfmmWSVFZxK
d8ChrLCjgAGEfmekXSocnspQZA7B3Ja4pZ3NndxZQdOjZGRNxk33OM7mM0prJ2K98ywQ/hXXUt8o
05ERtrCd1zdXrVH89nk4p7SGj2/XLHdz67F48qc3TWvwZevWjCrqQMEN13YEQx37XiLamc5pS4Ir
XftrJKoJdQIpdtTF0R5MgIDUQatwvzDzTFZ1O/vN07qANeMi87Vvu7twwtHeBgqR5M1TqImOWMnO
sLt/9Ad602AUmY82fVdT8dAjWgVVqvvskqWLEK67B9X+t+vyO3+trmUh3se6yoXwVIT0tF9zo1+X
ZuzSgSM6AdDeAayZHHaxeb2sv+DgmTtdVWWD2SUAjMH/9OCrtuDgjD1d7d25f18N8gNLZEhQZ9fp
2lRu1JQ4M/12Go/9LO5h+jImaCh+O1V7sBa25iEtzW0DraIqNNGKlsbb0JrvTm+mE3w6cEK2f4ou
ePJleIbXOf63whrTIuxphPHsoeeqR0gnVG8u5mtT/QjVDj4QjHKjOSA7k4p3PundBEvRyeoyFEFv
CqlE2FnPhg/RhsbqwMa5RJ6BSA4WIEE9qI2HemXz87AEVuQsZoegTQFpQuuR2MMxcr8ww7kqausn
94frGY3gjpW2FVPLzgZOz9xiMZwDn2Y97JxOZV6rkwXdcVTzAluLhvmNbddmZLsNeVx4U5RxRy30
VE5pmm3EW7U28YTR0FZ260yOiPgOvBaSPmHId+maDMc7Cgyz79QucIwb1gUVWrRmSEsfP5xxBsAK
BkYYZan3MKiPDGbtTdqfaDvksu6T0S5SLLwraYjzwo2ct26OqiSXhu6RwT49zJ5zY1fitpnXGRxs
jd8UID0eqfbKP2AKl8vBjKhvIUGd8mhUJEiwiK9Es9V2xq8uWN9Mvh4NM/hBSPEHlvixU/NzK9eH
3mhu4QN8jYzWRCH/vEPR6SDANRDsdmbkj16D06LZmNS2w2LUHggmLGsYIiPwtLeGI2/LXYdTCiVx
ppT14LbdaQ7aNFDGDzrZZ7upqmil1cFUZjS3+DwCbKLhrAniy8M2YWJIMQdIycqzlcDryxktOADg
ZBhqVaGC7HJL0JeOwN5Gd/lgAV3228epp9eMGnOEesuCx2/zrEx1x6eRRxSZ7Yavj5SKvDL9FK52
Z3TKO2mZZ+F692RwrjqjO84tqhVmv/I6PPer2k1Dl8OjeDfP5hHEtJ3bTWtskfq6KSw05eU+VDov
nAnkcQTX9foqrPkRGM2+kUaDvkDsmxnRs0QCoKqWuC18RJyLEvE1wd4K52vl95lPqyM617iFx4du
raQdVxZRDRsyz8EX2M33jdU8AZ6+9lv6XFpGXNZLornzaiw95k1eFQlC3+3NOinkcdm2BwdaipmA
s0eCbBys3UqLI7MaRJxOzW1dcAPDS+cQmt2uWNYcMSP7YGyPowf+TNehLoHNaIN9ujgQf/nNO+/G
mkYrctd5QKHm/kD9eoOCFYJD4d3UhonMVOFddWa4D9y+iyy7uAtKmEkP6gras+m2L/H5Y+rcD7Eu
Sp7CEQbuL66BeF3BT/U8o951nBNpl7eWFQeTj/ATZcitHUA6XDim/0OD5JoQ+Umir+6mAeI/aBNP
uvDiAmmFkTvbAFgKiWOhqaOKWEbE/X6v/GZvIDYzb6aggF0ocAiH9GfSICmYUlMljUMeB2GTKKzG
Puah4WStSyoL5n99dxLSg42YIezhWRo8x6Z2cEK2FdHAXmysV/VjwRrEStb3i6MeitVfHxnmV+d6
BIuyqV55Ud1pvorE8jhmaUBlr7rVa3ZTQ6qHZh3ZYWyb9lmG/nIyR1A+Jrwjjl1lGWBZAmv6nT0y
5b4qeJK6Oe9NI3gpmFEV12j4HHEnnWqZsQ4tEx170avpCUN5ir7NDDvN/5SVtvRPt0Wvewdzy7r+
2YxGxxJjNJV93DLJw9cgaIdTp7xApwZi1O3d5g/8WpgTkHG/kEObF0O/NFFJEEKD7mR0vfcatogW
jKCFKU+TAVvLK+HUqrwxNWLfksIdBY9m5EKbEcwoAgj+DapePdKIc4slK3eDTdc12syXOxi14UFd
hc6yiBRO46gHRSldN6mcWTbRYmIAEqGXceCwK0CfiAJ7MkQOSkv7CNtEt0lMhQz2BHZRaknrsdXG
Dz8Yekx57Y4aKaGdqlE4VgsUVXTZ2jTB10fYqmGzYdCYCbhhkMbY263hHFYTXdIrQvFE++zqAsak
BnSpb4EzODs8volH6zgFr3KZsOeKjtbZOmBDqCu7ux1CAx5foqTg1mF0ik84wJuMYFrPrjq8NJbZ
iA09WuA1jEkZrIGMzVIh7qwquhjt+QuwieZpEEGfK6GCh6Af+B4ljv8+hdq6xi/od5IX1nuNeIcr
n9brPcpLdAQVJIMJOEtebC1e84QEAYAWY23vakfIfSm77lS1CCkdTVhzJHKeHBQaYVPBpsOy2bvV
Tq2ZNCuq+wSDX4jUncYol6SiaIfxx6M0G18tvwuQqGohOhqrNkw2jLWJe+moMhsmYb6Uptec1Chk
3iGfJh6V7eWgNvEHhYr+rYfT6/aYOK/2q/ZhDUZMQx4L2922gInF/jyVr0yg41k7IIe687mdYaRY
/UEXPcZF5XW3C3JXbukCeDV2plDt22ZiK24ceXEwphnC/dj17VXZ2PZT76gXshLBY9UjOGQKpjY2
lWUm1JusE0rn6rEqkAFz5lOw0NTsHDdaAL9uj8wPY9YLzGgc6HZS3jnDueYdjbC9mGXmCFqqWBhB
WZ81o7zbmT0398hhQYL03Jb3lHLjDgpp/UeOltlEsPMhqYWPObeAYiSYiZqPgzf8XPwApU676yU/
dMxvo07pKz6bqULpKoNp5xfGDYKfnpgoBTh+zQ0ahDvYhcX20GPjwmyYLaAZ0iZFls1z74U/zcm1
9mvhpSOqIF2Wp4qZV9ZY7FeAglEHHQK6jp/OsD6Cj31v1+4a02ryEhg2nvpqwVlQPBMk8MUzVu49
M0gyIXqwIGDtDjJtKh+2cpU8jqS+rYp5p0xtY+4zt9HU+D86F+J3dzHuPF88UenhKwjETavcJhqb
OlUSwxuL235UNLMR+YsJ2NKy5ZVBC+yxXmMeQ7Hsl5rcODJMCRc7Ng5/jN65cox253XsGagQWre6
O7qdm/BZQIUKS+F7v4dLC9C0ALDKgBdmuyrui/4PctfSchK/6kIfMYx7Lml9U26H8dogsB2KryKB
cX42qe7Jo8ZOqY6nK6Ox7asn26tRfOgTSLyZgPXGEVKOX6uAoqQV1TX3wer2Z42qB0suqiZ5a8y4
xaY5wC7qD3C9TNdrthiLRAK91tHM2GONMRaAC1O9VWvLz+4KmbcsBwjBEF0U8cFPCoYoTpv3t95S
xgHQ/CO+ByvvLIm/PfAi6pIzbn1Ct2X59+b8U89Ix52gFUfeAII1wogJ4Lc9mcPd6jss8XzeJf4o
dVTy9lzpHqoGt0NAvadB+/eczLbVnSqcI/yPzm3NT8iHj3tX7Mi4PC5M306kvW8r+QgbNJh5tr82
SKinDGJ4OmVWzTEUbosdJ+WBe86hEOrJDelDsAHd+FrOpA2uG7+/gkD/VEm0w6yjeWV4MlKTBW3v
OHixiZJx8kKastHB7fO6yNFSYKFpG74jA9vVAYyvqTlGgvp3UH1nvbe+c9bFuu1yoZ2z7OqTbTWZ
6dZXVY82PJDdGUnGYVTxEJb+C4iVxSTf7L4eM+ott/AOUpHBoXaYAfqi2gL/00XpR5q3QmGVFoZ5
Zzn6d0vbxGysm46IB5xrzx06iVaMyCmj1hO2ibwJ7Xtm900U9O558qBp98yHoZx+0iB4poiaHEsa
h6r3Dl0DtNMPQCVtuz2rw5gHdh0rvjwBYoCHeTUZad1Yw4E39SN4Ms9BJygMwVfMPEO/isoVokQG
ICpv0HXZSVe66FJbf5tDgLyL7TbEx+2hvvLm+rHpZT715k4R6GypvqWAaqNhwTyRMrYkE0eTrNDm
1AVgFMyN3fPQG4+GizkWdOdGZFYUkTfoiTn+UM72vFSv1jJXsfbFncNxRFer8Vh19IxYMBtYLGpy
IAfJXPxy9FuvVjQBflzBh68cCMDn+QG2aC+YUSSMeLvVxdiPiHhFC2aU1tlB9Mza/wQfNaLlu4Xm
iDpwkpSQ+g39LfxfjsVU4oxGpJYOH/UIkLgL0gBf3xSimF5VXLttZqBY3aKysRAjy4fMv2tPTV1l
iiFUt6ewC17sU2VXOz0vmNbJLLAfB6R/uGEfO6gEg1Y9antdUqz5JioYyNRgGEN8NLvXQC/lFaxr
fg8BGrXQqXbu3KbMc3LkHd8qV6Q0HI+opp8w9gEB+b0hfQIPXzQp4D+WRubJn0r2KF3ILTFIFmKS
sNnL24zLuORzYugp7+X9Os/XXNyanhWP2o9GFyINfGMSRvC+q/9wdl9US0botV1751DTuArJEyUM
srLlZM3qjH3cRagiWWq0cfXOIGfd3EgAsE7hJVX5gDlKpAwdWao+dU2RG81wM/cv/nwTzM9KLyc7
rOOG3Xaif5jnICvpcPQbIFKYDW6H/cOWZOpWd9hO4R6Jo9suD+48Hxmhh2Ia04DRnULrZfptHEwo
1uy12K0YahBdwa0ryMFFuHcCBnipRLAtddH14tWZat+N97x2MvToUV8RHEskaQA3WX59V9oqBb53
sHSbEKu9dlt+xdvmYBDjRXrrwewHwDx5qObcllCiqv3Mi51wh2ub/DTU0RrnrNA5D/UprOZE9wsS
Pd2k9e5ZjxLMKJ9KpmMMNyCMaPZeAK2GfpdrjTR0D3xSBMaUy24yAY6U493YqWvNSL4Y3hXY6Bkq
x2NBi7Pi8tBRtatYn6CFyUuUinWBOIQJTbLhXtUuqAuI3aAcCoHRTWVHk8kMcK7PB0y68rpHua2w
XMq5jRtbGSdv1pHfVmAEl81htU5i6R64j4HjhoOaxpq5erh2XCfx8MLG3shnoczUtqQfO6MxZQtQ
rdupY+4BVoUHsoYv7tScPAJIjWISnQujCAnQcmYDusUMLBr9iuSiQCehPMUSX0lrL7h5w6jzYlco
3tF8/zdFwQGr8Lr71c1K4GuvAqEih5FZj4QvY4bOQhz4xIrE97XI2lq0JAYq3XnRiii+3GwrDSEk
0kkOTPIO49pazjc+0QTDa92G/ZEMMz2Opcb4tsOc+c1cIRFPek0V1KKlubTRMthQMJFluvWwmDIO
U0LQcYFQDRG1S7pH/b64KajDzZJr2dIg5UGP4bTtqUwEXWJU9lHOit1MdHb2db8sO8aMJrf0bM9J
P8t1jwrAThjrjP2WCps7DYpeXg8KwKi6Xnn/GIKsdz2MbXk7dIGx050Wd8U6YuvEi0CxUFXL2Q1r
tlsHO0wtQ3XnwkdPj2Qb4KUywHLzivYZ6bY7lDGmfSWZo+hhgC2GcW2ZFQH8swAvfSIwM7GeJKZT
OsFStCzgz4gG9e5bf1XwIZ1xD4lLhLjyV4MLMFCBKOML0CaanrvQphKsgoA0hwogf4tVynk2oaWI
ytJH0oHjMHKN/AlY6QGmAVK0KtfJq2BiN2soh3zu6HBXDq09xh6AFowE0cf/wtdvntvOxpAf8eWv
kPlSiQlFuMDYYaHHaRT6FdcQr6ok69n1FrTlfYu+1UMF00WYRNbpNKh159cau6FPC2M/AXlIJaEe
VFBM+ydQE/j1ihXwEG7EYctAwKorjeEXZofqZ7WsK+YQTWDf1/7W8pbmMN53mNvugPBia6EwZ6vi
sfBRQc4Du2GYaOLJ17p64zPcEX0im50B2p8XTcBpf4EGAFh99cNM1bVTA7EE6uZhVrIhU0ocMBWR
OVGD2M2Yrl8LZa0PqixY5hnNFoU4/UFQ/OugzZsAzKHI8tDiGpVTJ6XrzZgx0iLVsGXM+hockQVT
91MwTwwwFbgbSHBRqWchdp4N5k+7mDHjYq2L5kbDHAyfHmgzZVIHzEq9kWADa2p8sBpM7a4ffyLV
otuNqKTiqVD6IOnIs2oojbwkOsS029/zfvKxz7ovY8CaOAAPDpUNrxLau1DIFRC19uBbpJYoERiI
L2kZPTdqMda+dXB8j7vA61l1hqU00HKLBjr2bX5ta/M1LJf7EhHhiAkVK5YOhsyhgFDeMYBxVsNW
r+K794s/pmDXYTvV+SC6A7yAx3gxwDYawgddYm4gYS4TVyZ8TE2Cdt2j9+UUttm84jvv0MSuQE99
tDquVVcwCrHRIgl0lJhP1mhMwCMxCv3qceokkgiV2daIgOqS9SltinMNXXHkDeavDt17ggBkFgcz
rCrLFYMSCpAxEjZCJXFpSHAsKyZsQp8se73Ttv/qELqcvWLYS9E/GqWEi5iqx2fUjR0mWBhoo9w6
STTLESxpMfakaKu8UL9p23gNEBOKKM7wt1MYJ87QsgRrscbuBFpFGOJsV3QNokqE700t6TEMlZOi
2TSOjkVLtIeIOChVc2zL6jyCq4teYUVx4mKGVw/yD3xqTquP0tidajfCYPeHnkrgh/74CiIx5kjY
0tEgzA+2LIOIMBpg6N/usXfYUb0aVUY6SHt9gPuFKs7GYB48d3ojSHqL+FT/RDHjkwS1qQ7yIOCo
gTqDSK9AN6Gd42IZkBL2YTI74h6o0tmcrCkywYeInErniCa9Hs1uSRAPglQ3kGsAWi8sGoA42B2k
YlLdc2kXRY9nsKx1NMqlmuC9all75vUYaS8LpHRuQZ/NfnGfKoXxRLO06Ekd9TYCobhueha+cD1P
+WqDD1Evo1/GjeAcL1Cj91OeH9cCcR6RG7QaYHQXvsC138tDMHgSgik15quGBj5FVEP3GMaxzJqU
kbrVUvfxuEzDvT1RknJejocteyTu58HdVQSZDXSygnuM9bqnwBHereWUdlphr40xPQzf3WAxc3jh
wQpVeE79OFqzxsVYtegIgBcNsQOWEl2ON6FtE5bZ4o34IbbjloTjo3RYcAhCPj9XjuEuoC8YHkgz
Hkx2HdNzcMqBza1QHhQoBpRyISKtbHGqgc+/ldaKzo6Xi4EYH2kDkAxlYSctAF6tomIwyZsyEK2e
YOCDQTVCtKuoJZX6MUgChrYXFs2Ru6sCwF+XbhxA9fJuh4a59x1ZpF03G+8eU/OhG4zh1lr88mwy
4vCo8pb1pa6AseOZmVlYFsBgq1WCM70GzxrYTSJgCRThUfTPrgIvyW9BiK3aps7X8s0F3vgTVAYP
LZCNfdqcQEiJ8PTbxyasqnIPpy8MZ/EQEu0MzRU2+vWGrQNStgqpTZwEnSDZiESNQy9Id/KbmuUS
kxsA5Q29sirhz1FhDcaZhiX/XUufHkU7U0wvRHkiGMFfG2NvvVf+DPwPzOMFdUwuQU7YS+BrYPBi
wW/Ll9t5PThooicktUOCEWTMdqrTLNWS1IROJ6Hm8Cyx4t+XdfZfGndFA0dn7u4I7+3runHVrx67
EYpbj/wq1pah5rU6mlYWJExRACO4eAm0FSMTqUnGoIBBqzH3h5ZZ4k8gbfuXNht61Ghlcb6gNkVv
uqKjdkEG2YiHoVzMu55Z1k5oDNxaTFHPAtOj1+0sY7E0A8zyTaP2ZbIGnuiAujrjkU6B3vuQUAbB
veXVgTaz2m5hZg3AfD4p1LUemGye3ItgHEB20sWwJIuktI0c31j2gQgkvBz7srtXdgdsdVnh2hnN
4xhcWb2N1equTGQD5Foni9XBtUaM61tIG6BGgw6NO4Uh3VvfTASTNm0HD4st+19FABd0wLQjfDMd
6Ya/xdABFWY9vthM4ltFTzrV4z1x7P6VNj5c2FxWl+cJ9otGJJsQ+AqTsjiiCKurFGwE93pAPezk
vuiHOi6DGR7FFNFiPxor6G+6yZz7yGgxwk8rgpwKLFIQ/7PWqnvAxSsQtu3gxHhiM15u8gYa5BVZ
C8GWMz/xGnQ6G9FhMRzwyD0kl3TNwGbjxrtslzp8ULMR6veSImnzh+dPHYrIuS4yd0GId0plAKBB
jeGChyWlN0w7VouAZaVtuPYe8lXEIE+qJ+1ribqz+QEu5zxlTtv3JDMWSgjSw5ypSQZq4bSfq6ZY
0zqcejjIww7dbdvIGkOwYmd/kuXOGsrCPVk11EuJPU/KvCstfxlSuHBgdNOyVbjvoDkB5VU4gZ3d
Mk1+34NSYwMmraoRwWTLZD+3Fdx0olIGlpWwat0mvT0bUcdpF2bgrmF4JoJExTolS9ByGjMNatxJ
m0geJZHZodfdSQ/Tm7QqMfA+ClDnnKSZzbXaISUEI2evWCXGNp4/QhE3NADoo6rlunuRTAqQisBT
scGbWbDZ9+3imtABA44B0REATKbhCA+Hw9nv7flhMbf5S12XIGB0rXaWeJKMvHAA8HTvlKpocqeE
yAgz3Kq+n0LQds8uGyeYJ6BqVWezqHPizD5OaEqGNxzTbnuoDGMpbmowepf9v5nM9iY5+iwgCD5Q
mbeff2D027KqC69f0K7smr0FQyKSqlt92pKJcDwe1n2dbcklPDJjkgzpeBKnchfm6JwhVIJXyr2X
Ftklr4VvJVsBBKSQXYLKGH6OjbVYC/d93g4JLAhjerB3RrrZKRg52Y2X6P/fPoEP1/okNAApFkJF
D1y3zY7Jsw8spQmQbDd3Ms3zy0YS3+oNoMOClY4LO1e4mf/9yP1+4u3oGioBw3pMzaS7FzoOboKk
hxMLmJNJmywn0NJydpEc/53e4OOlP5H/TWzg9eJWA1j4xW7MQQ3N+v1l6fW3WqaP1/kkqVgKE/mt
Dm6R5HO6pVeWSXeUxz4x8iEPEySGXVjH394YLASgMMNqBp3272cqobHox9ocIMP8vzfWpdh9Luq4
v1XPQcWNxgkBYXDk/cTFb52BO5XS23UYAsLl0c/WnZtW2FIPAN8uP8r/fuOXD/TDFT99oEq6NeEU
ocUwXogt9QuccT+bsppG9FAdtkWjN3Nl/OcPoSzq4D4Kp95LtivfSXlRpRGT4KbJF8fzztVlZ0h7
+yARLYAAnup2eN5081bWZtSPLu0A32oekOoBgQWSDFHE/v0+KSlUyGoTKsWBizvfE+U7Ud2laNfv
rBHsAIZISMgzPVi5bsvqw+4XkrKdyLhuD3fNYFo/vSDjK4fyZ46NqzHbnE6RzTflCFq+8ES/W7CA
k7cMbs+BMPLTDZo+LwNQY8dkMwXfrMJmKDBBp7ygW/xWd/PxOp92N4qy0iMoZnEdKO1wa8BWcy/r
8ovC0u9e2ccrfdLXQS2P4sRD8M62RIIDzhJke6XdDlP6BI5hCj3l/4dhM0Rvjo8advNowcjm7/fX
DE3XdQZMw1bvRwiXtab24t7b+3Dl/vc5+Z1FCfJJXIg/Q2jcbP/TczRBMgyR1wSLEh63ND1vhPcX
KDQTEaPrnH8u180P87a4IZBu4d/+win1jWrrr8t/ergUyS3+aNo8MWfu3TqOD9wW1CHY5C4ysyF6
j4YeBCmn9NwLK+gbrRNk4JZpQjgNt53PCsOiUxMJDZhJOAV7HilaIcmQCWyhElgxiPj3Y/72Nj9c
7NNXETi0J6zBbVaQjYLhZ9cgm61V5oJsDxWF2+5mUpbHEPT69cKlL93npxcsfQXdgLHA9KYTJ5hr
XJcc3sr+8hOxBJc8C7ff9WlPxzN18U8Iu3rIo/9etgEVDtMdFhPIvfbdWPZPiFyAtIVAMdEVCm1B
5TWHfz/ab3Rx2GdQRG4GezB3/vSptBMsd+0aEKdQP335Mpsyh/dI+u+LfOdU9NdVPtU2ZdkDk+5x
Z32KPCTo2vvcv2On/23s3XeFItyFITIxbZwWX4J1KG8xg5phv7CUXR+DVXQFARKyvwz/bFN1rkh5
7cKrNAV//9wt9Y+pHS9UHv+VFp9fJkbCmEogntTBV/r3y7TcufRgobw5RE3JNEBTL+/Fb2j5d5u8
LrFjdY+0iX34WiMBhcaXkv++OUhwSoKKhKcApYv76QjD4QXyzebqt5V05m4r6cz0ch3ynUx8K60I
SiwYoCGV8u/brGABaXIPMnt+oku8FVlGimNSmInxptMilsg2ipZbQv7fD0pM/gFTQCUHftUXAwG0
/CJc4XcHyxywTeHeR3+MMBUrKiD4PVg6mqe9zS/sBl8OM9cKYJJgYttzEMn+WZgLrkPXAiia4XdZ
7EH4zUY5/fj3t/LdJTbpL1aO7brw7f37gWpwFv2pwGB2lj8ccWq0vPDkvnzxuAd87EgWgB8K7B4+
7TJiKcfagLAJ7mi/wVMF6nfTQmD877v4Wp9+uor1921M4JFMqhwmOFOTuL9rsmCvDnXivPLEALEJ
RtGg516z63lXH4xf4cm5u/AHfPkAPv0BnzY25oFdFzQeroPSn6Xt2T0irvWELMp0zOF7dAMVaNzD
n7DP7EOTNrk6DjqpI3qcd+GJBdH0+u+/6PvnHlr/7fBfg8ygxpV0BnklCcc5Mpyj1o8gsf/7Gl/z
t/676/+5yKfPURRdZSIbbU7ckEdSvbZNl/mlk9UTkncxZgbrD5F+txY45UbYHiYMxcSYhvyZBjN4
G+LCWvva1G5/T+iDvW7BU+RLxz4xzAHtaZlg5RXk9X6aojBjsMfb8mecF+MAue5pi2EZj5c2wG++
I6TGwTYOEsmtnf70/n0jHAMNxUSiNxmK+/OiYf6X0xpq9Y8X+HSmiWDFhJttF1h7wPwGOFWApg6Q
fMGNo5mhv7m0NVy64rbCPrQlAsZyodeEUzIjLIN6L3K84sMQFfadF15YrN8/PWRmIsvKNb3PpYiL
rAywrrFYJetOI8ZAoHpcuMTXu4HnquNjL4K9H3JAPhV1fA79ULujToT7wvvqUeCgKJAd4ysIw24v
fBfbdvPXaQyHnY8X+3QaI8qYQ9M5g6ub82AHZlbcnoNEnOYy7X9Vl5Gqrx/7X9ezPm1/S1dSuKFO
EtufmXmbD+kVfVAw1fUysvs17vSFh/m1Zf37Bv/zGPqwNhjYKTOrccHGSbufzR6zPHifeqdqjvkQ
TTE6yqR583bLTlzoQb59jwA6AczB9CD47EBlTauxOtzRGMbBMdkNnpZ+vkJvcBMK5xmqoCn597v8
UpFvd/o/1/tsmSzMwUY69yIh+a6WYVfYWonUhRzfP1qo9sw96YXglxbQ1w/CRh+5ZSzBEYR8tXmV
ZbMsFCe/XSSw0IVJkiAAQreEN7JebVbJl9OdvltEH675nwPEh3dqDpaACLDDO4UUuCgRB4IpGoMc
7t8P9Gt1jie6oQ0wf4Yv2Re4Y+5mc4ETIdgnsIrFsZjqnZmDeAsX0f9NksN3j/LD5T6bJjWtzxBW
jgqnBDG5BG0Hhd6FNfndk/t4iU81TgXdn8umAey25WqFWt8laSDDC8/twn0E288/vJ5RiUKXVGOU
NYWRH2z6ZvvS+XnpGp+2fIMss2UgeAf7VrVb5rRx9mEsTuymiAsXOCZ6UPHsXYhXuLQgvljfwP1g
rjTubEimZEtIV3NqpFM8JwVC/yLQDWj67zX4pcPHEoT9OLLwyJYlRj6d1iAvgWrcYhMBiaSFhmFo
otWCXRFtdnDjOJEVJLuKexfe4HdbycerfnqDgQTJX3S46mTwyMKwfnTCqEMazWRdCkf/bkV+uNRn
vCTA4yxbl8qkprcOTjqq/g9p37Ujt65t+0UClKjwqlSxq3Pyi9B228o56+vvYJ+z3SqWTnGtfeEF
eAEGaork5OSMY5S22s0cvV89uaUY5lHVgG6PWWIBJzccaCf3RnUD13AS45aGnATmw+PCEK89AJh4
Ao2JAShThLrn96BsCm1OQuwibhgKWxgDE10AgP8QXPNjDKwWSVQ7+kRHcgLuVx5O2eq+LoQzDy2w
HkR9iiHcr3+ipW0aT0Dt46jJZd2CaudCCKOdmZGDgHiCkHg32dUptFsMmOx1t0X/j41Y5jEPbAzl
XL8SK77zmVTCnGU3l1EoSzEeGORozddoD/rNE+YRUfEiQPCmWej+pgXnzrblkZGYK+7SYsGEcZfC
3ExNNHRg8nLj7ykjACUwrDe88gx3iUy4gragBr0UUeXUGEAfVKRqMLXSSGCh1QoPUK5uiFb0GEOY
cKiQKJ5LN4N6qSDmyZQ3IImDCDr4CAX90OrKlrP9K5qFgTVdxMNoIoPD+jXaHJpGouLQMY+rARDZ
Hk7SFsb3zUCnkaXfV08FkOZHDrDTSgSHtMK3WNa9EZG3rgZ0uTjB8EGUHpkG9W5EbZwiVpHpI85+
Y8Rt1xpuoRtWaRIbFI93dWXcwuX0FHR0Xt+GFU0wgc0FPx05Qng/zAn1Zhr5AsCjHNPoGgyehIeQ
kLdIBMKb5FMgoF2R9F7fmDfX5a6pxplg+mGL1zXOulwH+tAIFexlJ72DE+2Zp1C2YwEEnpRnSk+t
1i60DZCAAu+/sCtL8WzlsIr8DscA8UCksAGLi3agt25Wee87zeYwcclSDIsjX8pdEVeA+EX6TNuD
Tu+mRWak2bX8q8Y5SJXJK2V0qi1MoVeG/I6eLhvj7fvSqNF0+DTE90Mb7qQAY6c96CKQFEL7eZcF
thE+irF0gwzxQ5dWW1EK77VU47z9vC9j3g+kRKZuFukeIFXZ3JjuP6tEXT5T4H4DQC7YMUBPfuHB
i+kY6OGIeHMAhm0qVfbQFlYQ/yGY5ohFwjvZS3Egj0KiENlJpD0uCOciSQopqucIpzqXLSC6opH7
j+I0G4AI2pMCkiU0+H+RsHdbsuNcHrpl52p1Lpy5tY1P9NgosFYAaR6B5LElP8xNYNPOAR75+mUJ
jACwFwV2Ddlm7CrrupmA2WmruiP0cXTVj3mHMbf+YIL/YEb+N3TB2uJGt6hi4v945dJLG01ZxTUg
LMNM07aQcyPhj7WZ6wPglVRU2bVAtvXs1c80zlmuSUEm3UCugpIXstV9GKJOUacEU3KYdMrL0M56
zKIJCeceXHYREOwh2CToTirgf2RWo04gBWjGSHOQbxmd/LPbYMDVimRAIvqv/I6TtWWB7ggVEp1G
fWymuZtUcZiyGdhUiGkTIr3I6KGyUqDBcDyZy6sADE3sHghSNPQJ6MwFH1LcEwED6pjO7t90oPgB
W3K4ywbM1ivBYxrMnPhlZWE6JplllCYBOn9R08JcS9IUsagDsK1xwXIA5DugGwy8EsS6GMD6UYRV
WWQTWH7uF5JAIAa8mZaIQeoW/dtCxvM+L80jdg+s8v8Rw/hieZpWRZFCjI9GOXvG4Dt6ikvimsUU
occu+pETZQNM/Pe4H39dtyPrK6So6ehLEqEo59dLJmkqGSVEi5jxIcqMtsaiuKlor/p1QZcFO9Af
IDOuG+hxN2jN6lxSF5XAYAJeA6Z+gVhkzcDRGx0BA3DApxGmQ98bKqquHSA1w8b/NeqJ+ASEO7RL
JuLMoR1ZWzSqPCA6ge8H7FXl/FMMHY6NlMCmmBHG/YbfsvynjxSehZbxK+cWGgum+gmjJaNQR79i
4d7knYjUJ+6KQ27DO9otREl5pD+1FcNM8gisL5xKE68e6mQwkiCAQFKXkdY2gKiM4jBGQwvlo0Nj
BPI8pefvOk9+o4EEBfnmdQexuQtGKJvnqZUBrBaGkjgAQyjwxAbPuT5uOIpDT2O5j19CAH6PkWEV
cMcsa6Ic6zluNuBwDYwWgohU9wK338pP+o/Jk51yw4t2Vxf1LU+l57o4N79pZExfaInTztFd7Bcv
sTK8cNbEvt50TZSjGuqBfoaLgLoGX32s+mA8HmzJQ3sOqFEweL4R9uGe10DCKjsrillOW87o4Iq1
2BnrvRH+8DNPAw7Z9fV85Z7ZM1qsh+WAapFlUYoag7GYT94ExnCLcsBkyfGoWCTL0dChho91Ivt2
CqArFNQ3Y1DvMO/x2AC3FHPumB0RpwLdZHlx6AGJaalS8RKO6lufqQcyAXM9CBRk9Muq5Hz6RVqd
2R/C7I+BjpJQQMLS6d8AAv0kbTN4b76DLNxNsEH4/5B5giOUVvDz+p5dNGh9CUZbDehxKL0Dy2US
DVIA8Bawbfs3/gao0zvV0qz0Qd3yGrTYHBgjiG07TZoOE7kECm20GJ/JUwzF+FULcspQ2k6BPnF8
qYtcypc8mHpwZMLlQMvk+QXq0jGD39HAgXIlT7xB4wDg/w1n8KI7uMlgPUJpyxY8znauXqmFVCbT
pwpSVAINBHpuWgq6T+AU0A2tPwL7HzRFrBkJFM7+rpExt+nUkmhuAEdjTHaLjjBPPwCuF6WCaBN+
JJ/DEz++44lkkkU5iVWSF7AZI/lVYbY8aR85W0hV/eIWLxbFPNFFj5oMGG6oVUJc8S4dghv0J1vN
XWlPW56ZpT92RZjCBDDdJEUzqpOJU4GtUFFv4vnPqAOl5iWQeITvqxfge11sCO43WiTVPUQB48JC
JAMMINRTd37wztnAVVv7LYiNwKV4GGNfhCBxAy5mp3goH0lmKZvRrS15CwxrL/L+mzd4oYlsbhYY
1sCcTCATI/GAemgxFW/wbCRH9dgnUY2VZMCcVYIAMDnJ6PBEmsxF1vKt2IkOAJ8c7m1e0w44g6js
U5YYkDcwNmQ221TC+CW6CiRPsIp9cl/cU4ZF4cbcEBt9Jd5wAFurwznBtZUu5LJELQbwSgcMySSg
BBCqm3ZH63/+tsfxPdJ+lkZGhM27Cau+mykhvkaEgSrrF5/ZwuNImzxLxjEAIMGmd2Zn3klWCicH
yAugJjO2kgvQMY9Xj/kK/tgLuJTK2JMwKGtNwDAWGNqAWng7PqYOplAxClI+pe+pJ+iWfNe6JnqG
yxO4M/aBPdyCNC7cxm64z271z4DPVEsv/bVvYo4dgEdqmYXAgcGANfLwH4LV32b70DPRcN7stC0h
1giST/A+HniN52t3d7Ed7N2tEiPTA6rjwxy5QDneK2Zxr/fx63UNW1Xs77Nmr2s19IDQLSmobPZI
MIk7CPtBozVf5aASk/MUc7aTvbdpZQD4rIEwINzAgwn1I85csfIB892DPGwVQUYmJ/Z5b/G6XKQ4
ZFFCfyKb4QYOUyeaOVQrSS1jk6BlkPJW1lta0ghuNEsC1znMxl254Wn1+il+S2aUeornWCo6AV6G
HFjGeKPSv3JO5nr1DGWkoxQ48YjxmKcrUQEELAS4r9UQA4XlVxT96JuXUlHRw8uJIteeLnMhio3P
w0JEiwBEzdEPifxJ1BOFN6t4NYnVbfsrRhHZ1DGIJsIEKLJOJgCzO50EK0lN10/EX9e1f9Xb/l6P
IjKJIt/05ZmgodzBiO9R6q0QOX/tLtqM97RFDzCWu9Ku96HLeyXl62emfHGBLmxsH+n9MGpBCsNe
Ig3desEJDIKWuJ/c9hMjhyA/aq34pf2Q38c9TU+niMVmF0P4B4VTALp+phhzOX/biEQDjoJ+SlWd
MM28EXNjW5jVQTCA1nR9w1ffs++DZcdpBjJFapqHIOcVB1fswePKq6LxNpb++2Jjp7nK9LmHhEzI
PEA6UJL4ur5LpJeifb2+mEstRcpGAZEmxabE1WOUZ/b9Vg+iERMJtMmxAzyQEsChCrl12ctYAkSM
Mv6AZBjPMUsnWFapGc2qgZGA1KJcaXOL+KXdF7vCAXwTj7hmJWA6E8emaeu0kM1ShrjoBe14d7kD
cJYNxk73AAFz02e+x7Gykcv1sQ4x0lI5jqkpHTGf7QJBuh7UFgBdeN7UZUBxtjD2TVX7KAfyBuTQ
KSt/AyQrpKOAzO78E8rZS0WkwtCgoEmYVLsgZPRJ53cGkFQdXfspyYCSRBtVUpRWgfkANePY5fUd
/I8wkw3e9QiMnmXZlpj/Vx/QVwYQ3lpMrb6P/n1QhmWhIiHjP4KSAfOi5VOPafgcy8q+uL7nreaA
1uGJcrnyqy2re/gtjE3SBmDtDrK0QzNSEX+ak/kyAANYUv2bKifHJKpljnm6yAqbwILUQAwFqgkZ
Xbxsu3051mVFWvATB0CyA8dPs+vR/GdpkvAH/v+TOjUPfZy8Dmnu5UDZ8QXdu25T1lb8/QGoHp6b
L4wzYS5+EktHk8dbMgivAWBUrXA0DsAicYIUpcN/L5CuFlOkdHSNjWyaMtCThvKGatmJopmp9pMY
PCoY0b8u56JRiG7tUhDjpRhKAI4FFXM/4j7a6j8pYXm2iy3FfUw8k1unu6jms+IYT6X1JUXuGvA9
AjHrGJz8++wUvgP12IHltMBnWxz92+KJJmP+vc93tlCdWqHFCzRMsJ49aC+cdBo+mz4E3JkB3oec
l9FfU5XFhurKuZwEMIhARyelU6UKquqzeQJ2/74G9D2g/1ugGJUcP3PNyCwF0sd9sTA/yHtMH2Jh
YQ4TVqPMCm0cwUR1XVNWxCBJhySkTlCD0lgLA3S2XmsUEKeF4YcSHjA6gkYdHh0oRwhrWXLM7YHi
Ai0AqLn0BTqJdQDyg2WgUL0ZVBct5+lZFadjaAlPgY7hLEYbRcosUM2gRzQLfUB3tE5niAqgnFnJ
4Kfv1zdwJZWLeb5vaWwbb4IxsLFBchoZTyC0oDoR7KqdDC7gf9uzgktGBwdBISvRAhZhVDBvhcDo
JizLj1/V8I8CiK6i4RKS0l85j8LPpTCWowmFHLFoUyEPGJ0AL+wmaDUPnmmHmPIbs5E2Z/sunFQ6
Y0o54lWwHMO5o4e50PMcYxboQRonB6heLlpCrRiQzS750bvBO5gCHfOp5dXLLnzwc5Gsy9WHYBnp
BIDqmL0ESNcWyI7oMGqBUm/EnOt1KQpVK5TkFBNHh2ldxjzpAMMRkFGanCYY7K6TtgLojpGke519
ifO2XIZXQDRZymL0o9HBSTTRRs30WPYWEtPDR7QdNoFLTu1++pU8qUCSOQKJ1gs31w/xIuRnJDO2
qs4mJTLNaAIPk35q1PbJVPrtbAAwhML+o8F5r4CzkKM59BafKeq5UJPZWuCrJ5OijHQCrN1J22ST
7FRMX/AKKJf6ebarJrOrwK2Tq7SeOofIA0bbk/B3Fc680eA1NUHzBK6Ajsl2eHznlwBZmEYB6QWy
xi1I9YBDB0owgOnc5N3T9ZO69Lmwa0tJzHIMvVKGqELf0tCq2RaQnq5SZbsiHO4AnJhYYV3velVG
W2Jlz2ZzJxbx9voXXBhn+gG6iFkL8KaDCJixL6TP4igZAQJPwXrldANM6AHEf9eFrCnkUgjzAkTy
IPbAMYQQsXDi4EcRfjY6eIaCN4I5C5WX+1/TkYU4thTuyyN4xkSCm4cSFNjN7KLglTG+gnVG3eEi
Y2ALg9zowmI7CtJyahq0Ko1O+wZ0LtHN3GYDAoVN9lsFQo/skU2yoXNA2hvw5G3hXT6N3rAVUHTg
mewVZV1+CXvx0rpqoqbCxSt9AKaWvfIA4gW3z8Ifsxrtrh/kRdOUCdA5RTXpBDKdHGCziQSkq+Dl
gFGjmECyDRS+R9/5le3SbXLLjcXXVrYURv998RYBBzDtcZgUzALELvOx2aAlud6azzT9X9z6D8JR
v5sOvPzUhW9J14iMBm4GnkKEBediZ70FXysdsUpNtT4m3RQfyrFF3S3yc+DkGoBgawae47y61oVQ
Zq0+yadMBlODM2WlF9TKBnxOVp4APNLgrW/tZVoukNXdqszzAesDN8XR+KFtNMTKT+JzeKvtpE2O
0YzOAszYHniCtLDJMQUr9uZMNrPOSAOBmjjXnTP6GcoagVwZ77MEvLxNXJcTr3a1Lo3Od1Mjp7JZ
KjMWABHW4pb2wD6Mg3dTOEXT8fqd4MlgHosyhC8ljLA2oLJDc8VBjoCPSzhNdusXT/u7kq+HZHEX
UMTPVEHBvjVuvRtuio1xrN5o9h7EmRu55jzmKxYUp/QtjVlTNJXob9Igbao9BQQPlclrZF2TQJN6
KnpZFQzeMxJyve9DaTRwMumPungds5/XT+UyBsYtXghgG8sAYzwBaBBDaXX5JKS3RuoqagGeJWAf
iuNGA1Ec/CQ7iJWNj6eoBaaiFmeePKSeDMCTVJw88J84daZbnA9b0xeCJYPCCz3+GHM8Ny9AFSF1
nmdAGfNUw5ac1PPBMAOUdZugxD+75gto/nxX5SU7LpMQdEcWgpmn3q+BbALs9gFzZrNXPuWfdW5R
XBDDAuRuex8m3Gzq2lI1CZ1VMgCecBrMuw++Z18zgm52srk4REDoFGQMRoGPirOlbF8/fZUWchSq
bIvLAZztYAStMX47rRKg6UuVJbbCn3GKXSMaDnWgbP1IL9xWwuiQiuE33pmuabMGNBkN+U6Qkav0
SVl8gAz4di0sM4L8ToGpzkGzGptOBKMKlVHwETz7vGZsjkiNWbORj4KWyD2GBGcR6KQ7pcqd69u6
9g7qoigDgkMExgFbiCLy2GjTCOOZmKZrCIDQrlof5BzgcgTt7Vbzq9frAteWtBDI2rgZjVAdGGgH
JxdAwAsg0EL7cV3CmkLC2UWHrUZR6tinPS+0HLlp2Go/2ZbDn6QVwXPDc6m/xs1Z33AphXnj2iTr
9KKhUp6nfXISfgXb6FDehmBzsH3PuA2+oHjajQSg1a3gNNt0Iz9cX+jqG7/8BlYjmxKEtYYGMMW0
PEVzskWoapuR6GVNsBUIcatGfk5iACNLY7edp3nb9rAAAP7edoiPTWP0dClEp3WUciwz5wwMpr6J
IurUjRTJIa7F56qbQMk26i9CS3ilo8uuCpiFxR6wsApzBjInM8FUFwFiRGdJb4N51ySPIMHdTHYZ
uiPQNaO9fJcDLAyg0LYyucYjuQGBYA3+wckRfxG3U13Vy7zAyTjKztsG+dxkjGhor32AzzhBIu97
PXroVBm80OITRxEu6md0EyRVlCUM0l+i64FLFePfER5aQUQbqJ7UtAoD/rmgOiiDcZj69FS1poum
ZU8vu9veN35d/4LVhX5/gM4YqmEGk1WQJ2C7q9FqPkseMNBRn+f0ka8GZDqtNQHHR0bihX7GwgSL
KninWgPrVO/N2+Gj3HV7YyNYGI09RVvA4GTWTj/lWyCfg/f2s7kDY5UnAn1G33Ebl1bCXXX5Kcz9
N/uqyWcFhpM2XTaGg1AixzOfISSUb/OP6kk+Jm/1D8T3Arf5/CtBd2F8FvvAXPyi0ACHq8D4yCAA
CcUebsx0ArPYg6YmH3E1vehz8qc1JYzUGA6ygGDlwCSooQ57MQQDeeubn/mQOaUSHyMS3ylZ8NPo
4KHggbjVRXgK8ph/CMO4F1v5/rqmrNr/709npwDlkcw+Ws97UH51e02tT2LI66ukW39ld9jhIuqo
zyagkh1tqG6nWqFs9MZJCPTjnPmNc309PGHMFQ97ac7iFrAuvpHEcKVJd8gMtFiLxN+NesFLBKxv
H0pZJgHrt6YzakdIM4ljCJPfGzdtKFtpyMvxUd253L2/EgxGt8hQg0lDquBzKO+a0CN7qtlTML0V
lfqe9RyvbtVuwPnQiGqadCb2/EL7cZxHoDocHdJVd6DT/QE2r1MQme/XD4n6oJdr+hbDeMXqLGhz
3+KKKgIYJlTT1908VKJ9oD9rYAewDQ2dxdkEGtukyYXtdeGrUYq+WCTjIcuAvgdWNRY5E2CfBtVO
nJOPMNZvC0glAqLWJNGcZMoxBl1MHqYvdl1Uu2WnPZhxdgQj1XMAlEJSjTdtVHGiwHU79ndr2Jls
qY5MeYxgSkQCbDepy+61pLk1EuNeTaqTYra3gIjn4aNwjl1ndkQPm9yMST0A/jn3lBAE31ruEPJ4
feM5UlgnBOUcKYwRDzl5KMmurgyxp6pFZRd5y8Mm5Owi64WAhQYs4CpENUVjdUNjm/Fkh6ALhv1v
jdBLWk6pkieQMTuZXvZVGTZAJRN6d47ym5F0O20qdmosn1p1jwlT9/purloewOhiJFWWMEDBNANl
YJrOUp8qSgW+wwpsinLCsQarpmchglkUrohi5ioS5aBNdCr/mA33gXFTdbkNypnrq1nVjW9RbG15
aAYFTio0kDTxqfSj0xA0+zQuP66LWcv9o8b7d9dYxwgkw6gxgH7Jkcx0BNc8AOHuJlmZ3sJByQ4V
QBL+iFVE/iDZON3JmDmY7AGEhkgVCI30+/rHrJ6gihEKCUcI2BLG2ILJaRiS0ofL0oA/tPfdgRsW
XVZmqSf6LYNdr9/6Yj2RDPta3I7BuwqQLl8B8U+6McwPSZCdMQavexZwXuHVpaHuDFQ6jGlfdHSr
bS/Vcl7OTgH6vh7vB9gEGuv69q2HGt9C2BomYCO0qJSQW0mPijcCtyTSwENo1TvjPvuI33MPYIy7
6Fj86l2NIloDpGU6qtse0N3jD2lfn/gzKqsPGwacNdpQoEkm4w7k49iOCKIxybkjngJMUgqm/w8g
p1evy0IOozpgnFa1NO8VJ9yhN+kFoAKbzO4xHFAekp2w6TfT9l/3h1NNWoikFnDh6wOUTwnVACLB
cGypDQFfCciZxp5zqqs2ZyGGeYpUdBKkegeKianvrKT6nPsG1cDe0sa7vvCua9D1XZRZCLtaNOd0
aJDCEkX/WMQ9uryah1knm+ti1i/Df5QCcdL5zsVjKgokKYHMV/Y7H+B8mHDmPK3Xdw2dZOciOiFQ
y0QXeqDGP8jlQ6jNT7FYWGPXgrSH56KsJjW/VQFsDufSprQQZJCb4uJBy/WD0NhBYfd2+qKCBMWq
Hk2n7LfX9/D/kAlgCyKJiJDYIthcD5kO6i3QoNrxk+5Frn6SATcIMjAP7Vy7IeDo4brl1L8FMlcZ
ZC9opUqxSF0FHWZYAiAlKYnY2ABhEPckMysHnlnxhocfFLWCVjtJGPGQANeXDZwiVQIyDR4J9jqA
uBsZdfDi0LBWfiaNDTZmq9jlrvzaoxeF1xeyasC+5bFZXS2uRkCnwI/R0x48tCiLAfbdTF5nbdth
hIKCcZYSD2ZgTXsNlMOBy4cnA2mLc30agsDwwXBHnCCQ96Zc7UoJhMrkMxPeicYzMKtVnaU0xnGa
hlIbgFwKkutd9tCh753c6OAe+Wq04eYl1vzChTAW4Qo87KFQmtAiJRat0s/ATwZ2s6EG3NPsKNNz
LPHw0ahTxsZWS4l0sxd2GhUYJc1r5KgbIDhqduTO84MGWM5wm3jT/MB7FlbPThKBaWAAw8FgHTcx
igrZqIFikEy3ctqGSFUIdiSDAVi7C6PKvW4G1tTTWEhj7JwOpuOwMHF28S7aJvtkQzYUtYtHHrH2
MCzEGIzFHgwlV8A8hFMr+l+SP/8e1fleSqP366uhJuTiqL5Xw8Iryr02jnOB0D7FzK6W6pahb8Bd
Zgf9n+uC1rcNxUXVQH8NyrLnOjFI+kgKjOxi1K3eUbeEcm7wp4JXk/DwZv/KYXwEvSjErIypj4DG
OXQkgbMRk/0JSjL9H8PyHxH6ueUNim6AG6t3xFIxcrL5/1sq3YqF+rcEbe9Zi6WqkEBvd+fpe76j
t2qYF0tl4/Qy0KJAxmX+KuyhGUp1i03zXruDIzv1zXTg9SqsORELeWyIXmm+HIH+DSE6chEWUuym
HSZl4lzfvXXF/3uAbIgOg58XwQxzZbRHI3mZQB47yxxf5XLcA57kYilscN7nQzU1sMGOAqgOba/Z
SAE8m26MSXXFLe3c5hVmeKuiJnOhEyCUK/NMA7JtIIEhoezdJFWc3E85xmld/YGlh+QSxTdS6Xcs
5KhFUbcNfay7fedSn9yArRcsolum3bqKHVvFLfo7+k2E+lP/Ztif4Z5nj9d3d/ERjN/Sq1MQZjI+
onGVN+NP5g6/e8Q8hoUqd2opz3wQ39Wg2vgWSZh1lyqazdICTgPYtj16EbRjtqNQB/8etI5WnZei
mNUZ6YCsRA6TaQDiTNJgP4CYI4FO/Po9WDWYiMrBUmSAp4QFxVCCqQUd89c7Qw2mtqMG8x+walFf
4+IFWMhhHhqlqSiDIDwf/dbfUBSz0i12/4NKzEWipL91TRbzdg5dZg6+/mWxBjcE1OLPdqtakk2H
EhKn/s0TuGqxvtfGegaGb6SgboQtadI78IyHBc9XXde7hQRmRUIXqESQoHetFD9ImuYErX+aW7ID
EfRrnQWYoE6zR79Rj4HfCJYwd8Z/Yy8XX8Bofk70EO3GMGVT2W6LRgMd+XDKupCTiFsNRgzAByP/
BCIQeMnnlgVZ+AgtQdBH2gKI0tptsJk8xeU/M/SDL5TkW5DCLCjCKIJajSOIqxpzmwjhT7zo27IE
AM2/vmA6jeO+UNmAH8g44WEMZqUKPKjgr1Xep2byRmW8n0ftJMTzTVcUWzEUXPCuPF8Xu/Zsn8ll
ngJUoP63YklhA2ensSK3PTQexbmRrdCVOS1kK9t5Jo653/EoxXE2Y5n+8CFIBZhi7oAkzNnLrwIa
c2gLKWiJOdeOSQE3lmEUSPJhfsBEtRCsz/vyTnFip0C8SOF0zT0aSHYYJ3iYfyMK4b06K2HO2Rcw
XtfUS5VZxfQmCtKxaPax+gGyXmTf8QAaklfUnXf9IFfCjqVAtmyZz8OgBDKMi95Vlki8KX2ZjN9p
9HscHq5LWlcZkyDDjswx5j6YMyxJoA+RjspyjGo/gOpHETTY5maMu8Kq5OFd9OuHII7dLAM6yIhm
Wan3xDi+DyMursCKSUVb0H8+BXAZ5wdtmGIxFhT0fdpom+oEQCgcL/jVjz28C3Q8c0dTVvV3IZC5
polgZvUEtF5n7KKPPoue5jB9HbT8v+hQ1REIiTJsKRit2DQHbSVV/chEpaFBq0QpAMvwmRKFXj/K
te1bSGGTG53QllPXYPs0rRdc6Nf0o8qy4td1KWttQEjUoDBDJ5QkGLnzUypGWfElv9CcgWC0xia/
KL48WHnsqEMxwaMweDKQ24Rd+Nxz4byoAWNswVI4G5eYiSqV6SANjvk4A9cE7X+n6d3fCht0Pd2p
vLux4r+gWxsEOACDILrKlr97MYibRDCQrR0AeYmYvEK/RWFi4AwoJTL6PDhbu6KPS3lsMbyexCkV
oJF4B2d962+UbYi8PnpJyU3n+KACBJ0DWIvd62JX9MYEOCRGEZHVv4TzGABHr4kpvDSjykAhRM14
b18XQf1W9tiWIuixLkKH1BzrVq0hopMTr1JuiuhXTSYHyOHWdUFrTtNyMSxUaTgEeS4N2EKt0HTA
IuitlU9A7QJbeoshfM/I49bWors+aI9hoT01fTNx7uEl4I+knX0Ds1pl9mUlalCVQhcAejV10ttF
6yc3/TAZ+wo8erZZ1a2bgLLDaWLBAlW15PhFE9/G3dwc0EKiW4kQP2Wt5qpZ8e+by2HywE6KnCuF
N2GyJYjr03TM6XGDQ6ow7kr0mI/z8/VzWNPkbyGgljs/cDWOhEgp4TmOevg6Nv2BpIqXDjwH5IK9
DgETWlPQDgwmJ9QF2G78MDW6Mkk105ls4178wMR+6FD6WqCoEMwi1ycapfGR/Vfe5zOxzPJmRW27
rBRoISyLwJaQeqOV4KmabWl4MZzOAa0AjRAL8Scvdlvd2e8Vf12AxVWK23RqQEuIR7Ign3EGmMxC
fCV5wPHJV43CQgyzwlgJlCTM0VudTWaD9G5404J+ybquJWvOByZCCVi4DAkoC2xCBsjhhhhkSK9O
e7TN2tNvenrhh2HRQXJhJ3BU/8tvurBDC3nMgy+0UVFqBeRRpPL2sbgHPCOYlirgGG9biz5c7SaR
XbxdaKS46V55juSqHVzIZ3Y1asYkLlrcvXau7M58KvXIalCub8P76zu74rF+byz6rJmFpm2fzmWF
4nHhv84psWXztgTGai6+i9HoxajpXJe3lpc5E8isbJJjg4waBCqPyPZKXun1wAXAlej/DBE9Tps/
Lr0WN54JZX3XwJRBkoliQBa0+9kw3hJfeurnUThOZl1viwp4/2FtynYXJcANSMHAwFn2+oECIl7T
4Zdc5MTmUKulTgPitxkAJy+2K1cDMzr4RUKLcuRF+nZ0MZ+4/y9mVrHyv3JZPwgEmd0ciiLSsaby
2ozNr0FTfnPWRnfv4rJQ7EGaJQKxFPNQJH7sq/mo47Ic0epr6Yf5QBnXwi26XLe5zTNsa5UrE41C
f+UxcR64wIHRFuaakx/ju9DGwO9zZE9gPZ1//wPd4azuC1FqYUeDRhjltsEOzqb11WCAScvkqO7m
PQDovPjZ5NieVbv9vTqZWV0kkLYRQlp0meoj+g+PQWcAeSjYcE5t1XAD8gQNm+BzQ3f2+cs7xgPy
GSExkblHxWUf2gDFpF4kHexqH7Lb7pBynLv1lX1LZPRknJJqNlNdc3TpRQsaK61exuyFs6zVF3ex
LGb7RBF9iSNdFgXA7p+6l2wb7Hvbf6wPv1oXkEOO8TO+4XXUryRKoZJ/l3YBa9EMg0gyvIJihMe8
re1G2KpxBoqkwjERE0TTYCcKp++cs1SdWSoIX8ewH1Rwn8kagNp+9QNSDBNeKYCNdhGPG4GjL2zl
JSFCNOrijNrVqH9Gov/idyMnTbS6i+hkAm65CE5INr0nAQZ+ziYAwFMm12bToz7X7ESQn3F0ZC1c
Iws5VFEXV3psMewzg88DXll6l6M5XrrPLQWOWOSQu+uyVndtIYq5ZerkB4NvqCYwjUYMgigWn7Bw
VQ2+RbBx9hCJPUG0gqSTM7j9Z03hR+ovZ8XYifXtaAsbIbJjt9uavHBt3RQvZDPLEwxf1+sYiZGS
RNC6NgSAGFqk0LIvpqWF4ZDc6bTQ/6mQqDii/29f6OVPXYgya8pnXq8KZ6/Z8i7CFd1sRAJfxkxS
G30WEUA8O56BWVcehN8iqJUxxkWPY6E8pV+aFSElRu1Bmae9zFuKjiwBFLXc8Nhd6AW+eFjRe/O/
olgU2mbMfCWPccFraXZKEY6CAM4cbbYGIbU1KbFkYeTY6HVPG9OhlEIABWyTSWEWoxSlAoa0kFoY
XAypb2WXYo1NnlgJW4IKSbrhjRNyZGIw9XxLu7iQYgwQoahrdy5la0YlFAmU1qLJfXnLg8Jf11o0
9uuaCt7gC5IEBRiQE/AYaW1waI+Uo15A31agHCm7JyCueXu6qjLf8lhQiDSqJdKbOMfZT95rHyxW
iv5ozsNRFOo9BvOTfZn2nVuX+UNe1QB265vn62Zodcka6D3gN2km+C6Yt0KpxjhLczCzqDetE2xz
L3ru3hsQUNH2Bx6y5dpDvxD2RSS0uCJZXhGzVFE9CbVPYWhQnCzsInm7vqS1274QwvplWlYpgSBq
eP1G4OYXEjqyCsKDq1rfNyT1KCwdxqbZ6l2G6EibSuyb/5y9+BsQ9SDwHFJgFxZO6PLCvtWNW0hj
TqlskkGZAF+GMZoZLsTnXH8igeRe37g1qwIip/8sieX8DMVKhRHSkfmq4r0xo/lEGmXUQVXptmmi
u1w2B4so6G6/Lnb1vNDBh3ySCbKsr51eKEUrJlqHMS8d3W31Yy/1suWDKJOztlVTon1LYZtMZ3M0
CnMy0GR68z+9B76TDZZq5ZaGTh/fJk/XV/V/KMjfZSlMAJ0Bi98fCqgh6QqnwqRy3HYHNcs9vxCs
tp9NOwmyx3LuP4Mp3/n1+Da38n+1t0BFAbMOcHQuqBZKHXNEfg0tDbs3NXiRh9/XV0mfcfYh0ha/
z+jlaNZBo4UmnY6eMwuT9feCUjVWrZHfcxZxAqDVXN1CGgtWOwEwQwsSSKOU2qGtbJGbDX4YTulq
b7mrx8i4mHe8t3b16oFZRlWRxFbw8J2/QUVW+NUkjbozRBpiWAW+PDpwFStsmp/XN5MjiUWJM9LM
kFRYf8fIjX2vticSpn9igUeYwxHDOg95aaqjmuImKHMXYCAvd+eSHJJQ4k3mrdoTDMoR9D0C2YwN
JEXJAFn9jNd0nIF/mhhzaqdVADDEUfQ0JTx2YXActYSbwaeZogul/JarMY5Y5Mtq2o7wGgabwuVL
Vnb//0j7ru3WkSTbX6lVz4MeeHPXdD9kwhCgE0n5FyxKouC9x9ffDVV3HRHSCF09L6dKRzoKpouM
jNixd7uuCbqbjPLyH+DOcG0ieSwoE7pzXplzNV/z3QInDO16ROYvQf/+86741j3+MjAvyoUsM8Rh
gzQDG9ZOomWbWqrPP5v49hT/MjGngW+Fyk9alUF8LPUUiWnDV1WSFoWhVgsPua97DzJwUDSCp4eK
z5fSX8+2vaaiJqj7nT89iY02E2kcLEzZ14fPJDaHUvRUoBCBpbs+soXM9XiTizKs9FbKDzs+HCQr
4wq7LgS74eqlzNMHM8z1lru2OEte8nLh1nzPo6RJ3YO3inbZrg2M1GyM8CZ+A8upyZmBRyIjsXKj
2ZTH3pBovuut/q7R452/LlzwqiFlvfSk/bq0Vx9sjiNJG/QE1CUHWv0CGZzivmiemx7UH0t1VfHr
Nr02NJsBL0dNN1dGEBRome2JADcA9PCY8iJOPhPSCspCyrh3i8ZgQmeiD200dIlGj90ACoqiplqm
0bIXdjVvFNxNyb9oMhDMYqWn3BYqsLTxRlI3KhG8lwYXt6Cd2/6pFQLqDza0662RfYuD10R+lDA2
QcidRin0rGrWfcPrSckbQe47jTjc/Xx0vtnQqMgjJSHxYPD4okMSl0nPRzGv6BJfruK2XA1pcuHE
JVWIBTNznx3LLO8WPT/owXDHdW/peFbYJWD818eIAt50DspmLB55aDe4PjVcycVeHIUKsrWqNT3u
eNvdT3n3ZdjEN7vyytS0mT6FfILqe5KYh67ORiN1kfxQXZF6Sk/S7Pjz+ixYmjMuNUCEJOwoICrP
73vV0frnYOp2FZZi52/KF1ez93E+Pg0pFsU2KRKUpKXTABK6ZterkDZDAaMzVQJteXBq+pC1+nl0
/4tVROAokCpQ95t5Oi0OoRImBoquKEC8KCbgBd2huFMM1BGpvA57pNmX3iKLRqc5/zTUgo2FtE4x
1AlsN/VQCC9RQUSdhew73uWp5Z4DbmmkX1OA0/wCa4qrlgOPwCwMq8e47OsidsFQpT1qe2bFHkUL
yQ8zjWj+UL16/Zoz2JVLS7NiydKYvwrYAafyyfy8TzTjxqqM22l5GXabhR0dUGL3QjBWiFAZ6gsq
QQ9DVFA9VoGxKHnaj4nFoLl6bFiKLjrasOomqnvT5zQIKkMzvgbkLNPuE743RsgILGyMyd1+upDQ
WIpTrOA1N2kIql9a0ETJB5NdhelynyuVQqcIpMOg0ATLcW98QGuYBYsz/z8ZBHRI/uAsh2Dh3HtE
TSmJrZRAgom7SOExKBeTJd9ZwIU+bXNhYpOYhXUsB53FUYYFrDsU1VqS7j2wlexqMjW5aOCFOy0/
vGf+42NY3NRzNT1yJr6w670O+o8aSIQQFfm6PdVJaPBesFO95ImJhdu/vmZQ4kAdW9E0XpXmtWxG
4/w0TjQZgn+DAekRSWcMyVAswZAaHfKWC0dqdqdMQ7syN/MdjCJWyVB7qg6yiXFb54177thRO4b8
2C8UJOav7y+2pu36yWUwfBZ0kRhA5M+VN2EemEnn3UT98FB27FrL49taZPSExSMul1CDrT3CuPXZ
y8WF+HNe8P3yQWaXXB0FeKpM27QDrk2T4cHCVOeVBPSZks6XvVkqNxH/ACakhdme5wP+sIxMkQxN
YnBTzEGoYovdBTA03pFU27NgKR2Q+6IR5V/9VZvRpRatOY7pD3sAEE/CqBATmBdf3U7jurqL1KkF
GtD5xBotcI4T8BMvNkXO4u0/TKFQqEqKOjEdza7zrqwDCBOXij52HOGmjg5fJiM4bPqqIdKQ3v98
UL7duAjuEXdJCqDRM0fQahHwiTXOZFT4N7xX7fgheBiL3v7ZzDdHH3DyX2ZmuQ0pZyCI1UgKSD9K
IkXADle3eQlYx+Le+MazoecM0iQSlIDBsD87ia2Yx14rYf78SqBRg8tMit5+Hsx3c4aucXQH4zkE
pMx8MJLbgR0YcyaFG49lSaLdgUt64Q6YJ2g+NgJA+NPzDuAwkDdfH3NNrCGGFfpTH53UULUkPJCd
2VbVK33wLATvqDZ1q6XX13djw3PvjxcfsoizsQ3oRsn8HFa7YTvyROvuO/fu5+n7zoEho4Dl4UHA
C6nv2RLFmcSleEFMbXNAU9c2ipCtqeqCVVYmVKCsDhzK1s82v+4KFSkSYYI1gfIeHI7XkylC2t73
s04AMkTKqRuv64kc9Gcb81gOK3ZtZHZ0wdNYFWoCIwirXn2sEer9QUQ0g3lOGucP0PRS1Pr1YF3b
nNbz02XgaXnaFID76Lxfc0/Z2HvwEu7oO5qMv8RTwFsgn/m6QbApER+DYgAIak2YOYwyCfiihri6
rvJ9a3FNhT4v312jHdNfms/vxgaQtgIYLEBp6HK7HhsXlGXeq6mo81ZuRzn1nHzlP04ChZI1GtAO
GFYa6BWXjsC8xeFjHfF4w/hEPOAginltV+m0XvEk2K0M1ypkPXifXiFuQT545ihzHkx3ldktiF0A
Tily4jvZ0gPyuw376TN83L2f1rWJE5Hj6hIxZzThunNbgFAVQ4vO6cwQ7SOB3ry4SywnS0ZnB7OS
M7YZu0rQZcibIl9ANPH08xlZsjCLXYreY30pLJBmFtm7gB9vPB+9dT/b+PYc4rZhBfC0crhGZ50L
pTRmfD5g/UQL4sQK2tIZmj02OgvGCppakp7SpWP4jU/7aJj60+Zs6rCJgkoD0gcaqgjA7Fj3nifs
PXPwV+wqvlu09zVMuLY3m8i2K4qq5zHG1hyMoUI2DP3p+A+eyKJZQ8ejWeWP412weDqmzX/9GLo2
PDuUMnigAmk6HH/ARyJLwIOBX1QsXjIz86WlwpTlyMIM60wolXJVg6YTT1JjYa9862M+7ZWZ/9SC
LmtqGXYqI41prWtk1NsTSuOIJnsF2GXRDB6XBWGXhjd9rE/Hu+g81Ae7P2dxAuH4q+WM5TeB8vVq
zbx17vGSME5XLYrwBrLDesCbk9RtZcNxLXMWL9qbhQ99L3mey2Fc9SvUbaeOt55wzxPaDdFrbi2l
EqZf92UzQsQDXbogM4e7vp5GkASFQ9Y1gs4w+lCUels9selN6G+YZM0K/cLV9+1e+WVNmvmVWikD
ruNgrRWr2mwbtSNZpLWG5MnbVuwXroAlazOP4orZCBa+VtR98b6Kxl3hZ0Tzc53jH38+A9/uRRmS
d6ogsgqq/deTCC4IianURNSZ4SaLjZjZME1NuTyyEKYZXV5Qd3j52eT3LvqTzfk+GdgW6Oth8iI1
jyM3yTDKTxI0ifTshnESvVtVS/Kc30TUOAzTu2DKQUiojVwPtNf4TpRKTgSXDgkzEt33DR3Ok1Bi
1JEQMLWzaIoTY6z+82i/vfQ+2Z0ddl4poPMO8l6dj1UzRZ2Q6eUFE99GZZ9MzNawSnl26FOY8JPM
ySPRlAr+LnGL259HsmRmtmyV4ib5MGAGhTwE5NLTldEYmvefjSxN1+xQozQSdF2KvRG0zz1/V/hL
yZrvDeApwIJIBoCT2RVWawxqWgMMhB3IGkgIAigzcd1gAZX4/bn6ZWb6GJ98PJhhx7ztBFHvAdCJ
UpvNQzQASymAZT1lx/YhHpUHPhHN/2T6fpmd7XLP80XUILFGvTY8t1K/jzV29bOJb10TgLj/msDZ
ho4KNlJSDyaG5DTd0VBPIuxQ6F46/h8HM9vXLZR+xITFHMrAPHaaRxR5IYu1tBlmWzoOvXoIGlgI
kvuIea6ZiP48WfN098dzAirPLLimoJDwRW4m5KQiyltxCjG8I7/1DZAvfhTTBZ2/KC+eAbYmCfzR
EGVBMxxLuhMPJ7SYEf1uoAKmCk8pqEB9KUnVSeYnfYCPAQmDyFahEtsSqL/poK8mskbYysiCf4Pe
6FtX/9nubD8yQxvJ0bSE3CnY+TeNTJrDuFJ2TATkYVgRcO6FzlKz6HeOSgDQBH0SEO/7Ikk4HYAx
CjFYWc03Qo4cDfwiVHEW1vbbOf1lZh4R9FyUJABYAZXBnhTUbXJ/Sdb3u4FAdQItdchl4XUx256a
2mlRCFpP0KJmpM22bh+uYi00ft6jS1ZmLhdKClATUMGlpDAA37WizcSukdXef+A3Pg1GmwVQ/SBX
7cBwqs4JDOUanGg+2jT9ReSX4DLfeajPlmbBEzcoQyhPnJWuqjyBHfQsxIwT5u5IIPRp/zx5320C
FW05gBALnIC87bWfj6dg3lURFhZZvMLraKOO8kLO/4sJiGOzSPehUCPJgO3P1kfV+JjzRewzHvnM
9Kkt7n4ewpfpmnhTUS1BOhOoG1yL10OIVGVM2tJVUL6ICDtaqQJJoHYdqEs0KguG5mLYrBuVIcdm
eGNBFeFcplpgeS0ODVYGoZGoZUtw9a9FimloyASAr0ASRdAaXg+tK4RqyJIYmFzk46YW7pZEdvhv
vLW+nKFrQ3NsUcIVjVR3YNrLUheKF++pwpI0vPy8UF82AoxgGFPHPy+BLWi2rws5rTSlUBQ9rRiD
4RKD6xYeOd8N47OFaQU/RS0lK9Ul8v+j3gQ+zdtXT754w/HnUXx9Jn4MA0hKeDYwWM3fbSEKH63b
oKI6NgTMC6kN7kdn3IGW+A+Ovb+c/r22N/fTLJdiNTpMm6Zq8Rb8PIyuicpSwPf91P05qjlLdl80
fiB3GJXmi6SGQnk5PgfBX3UF10OZywJJfFgDrzWMulwVt0C824lXLfWPLgxkrqIjCeUgajX2QNFw
VtNndtNX+x5UIz9vg++cAVSQ/7UL5NlWC9IEW6OCGUl46zX0xnWXgk1p0Sf6z4a+PTXqJBuCpCk6
Q2cempWloRhAq6L3NXRh+txy+3Qh2P+aAJzW5ZONmQtFFOlnlTBV1LflhtObbSCSBIPZcNDcsGIL
D05uCTj/87gEdjYuVAa8uAvRtlKooiNE7G5Iqv9kjf4cFjSErt1Bk+VdMzIwAfoN0smmKmloQJKJ
1rALadvJEX/O5SBFivoqHucIkrEi1/ou/H+hoUkVY7cDeSgI4L2cq6jLtz6V+7Zf/Zfrh9XAVS1q
9yWzS3lpo0X5ooDa5D1/+gizu8KL5EHRWt/VS3RNu+UD1z74wxrKKV1zZP3XDDIOWbUVlgrp340c
tB4gLwfYWULz/fUcx+3QasIAydvQLu3UVO3SmPJzS1Xseb89QNcaKlS/7EzH/pNrDwehTMUQSDG5
01Zq/eKlLzV0Lt1sXUT3TCsRhuVJ6fOHvj/7gWT0Sk5F5bZTt0H+zIzPYnEnKac+4heunC93ND4Y
4FbgdkHhEfJqHwWZTx+shq5wHWnQqwzt1i6obwaWYvH6XxYXnmbgytAsax7wSlApXNPoasSpqy7y
urOPVqGFMPeLL5ibmSUYhqFIoizCgrJOsOJ9CDI4UzFgNGoKWjUQaTIdqf8qaGhudHIWnyaxYgCk
B2620bP2Lg18A6+ihdfO/FqYWRBn+3RQoAyUD52rhxDVHtjHTN1n4l/OyM+tzNYoCr02QL+tq4O0
0oL8zIV7YI7IWZsTs35olE57N6zYhSzAnN9/vjPm2EYMDZFiMMB9H0aTB2sAiGAsTteAAqwoCtQv
5Qd/YUBlku566u7Do0fBsmwNNjB6FFW6pabWj7zrzBt93qxzFCQgIkiFtZgI6SRbLHIH0QooLaNe
FXpkSwY7VQycCPkr6+O2/O/X/v95lwwp3MHL0uof/4OvX7N8KAPPr2df/mMLyp+syt7r/5n+2Z8/
dv2P/rHPL+mpLi+XenvO5z959Q/x+/9pXz/X56svjLQO6uHQXMrheKmauP4wgk86/eS/+83fLh+/
5XbIL3///TVr0nr6bV6Qpb//81v2299/l3C/TPkPEBuqKhgbhAn5+N+f7f3zh3fnBL/HruJz9dtd
XJfn5FwGKb7YXtKsvFS/vV1+M6r6/Jbh+2mA/yyauZyr+u+/M5Co+Bv0I6emT5DlwNXhE3SX6Vvg
jPybNOkgiYCsAWo/fTYYq/2//86rf8PLT+PwkaFxO8Fafv+tQl0K32LYv8GnTwJK4MTWoNwko0P9
XyO6Wutfa/9b2kD8DIpK1d9//zjEv3bdlBxSwJOosDIiJQFA7JkbQbqtg6KVkBz6WANHrtSpTt8W
oa1lKYAZfqVnQzgQsKi/1GxdbP74I/Edv0l8++OrauieUq+trCIJ0C+oZI0RpENLOeTyqNpmWk5k
rmBtl+toyfeZ8/EHF9avPp97VGmylMCXyaQELJOIqDWua67bu2nIOi4G4Ghe9c8/oPeYk9H1ENj/
+XcfPwe57KWssXR9TX/MjCRhhaC9xaF5fg5bdce0D4egDA94ZjqMyGzE1D+GNTSWkwtT1yfOBbVq
EO0Ehtvy0niqAtUcC7v1NGOsCsqPTsi+eb6wScXuVgnTc5Zph0IJHC7S1pDFfGgyOJaqA775JRC7
p6pOVlnv6xI0eoOy2WmZbAXcvcqNqsEJ2g3ASVaR90hpjL4lC4EOroBNX0dmKKJsA8ec+Xspaoy6
zg3XA1WuItNabpGi0AwAg3VRrNehFOyF2CdcER+FND11deZ0wiKCVprCxF+7Cs1yCnihOJw5dPYg
yJmXXhQ/5n2NUcd9E9hZEpAsDcnAy6teokEF+Up0ISNqjszggfFJNugCyOp8NUZ9zSMVv4dIrwvO
GvbAqw+gRVPKleRZIO0qRcqoqwzdDG+YA85fty3Ig3Q3JqpHa1bXSqvO7RD1/oLw9501BE7QbwWV
RCyVL0KuQ/Y4l62ht0UJaGS9CFZqZySynoML7FBHtJF2obRXbcB4QmkrP00c996WlzdAh1l9SYd0
wzGPvPvWhbAJLvKbQL0PGkhM2qP/ULUPWvdcs5a/iyro6VlNaSc8YaKHMAeAXaDcey8TtwEF2plt
nGJYt+Jt1jj9OWC2Q3moeJnyxaEs7jVkTCUSsyumJN5ohudkOHlvbrTJWgiI08Yl3aba5Lv87AMy
jflAFMXSiicVYIrqQ8PfjO/1LndiD+8foj35OGfhrs9M7g3QKxAngEMZeu+Z0ShkjI9+QGTWEAQj
UcCKhM1kZY3J4ByLVv/0yaX+0wF9djiSNnvFgA+JR8IB3dITP4oMUPp14OJzVZgpncTeSvvWrPq9
D66uo0ilVajHeKz7JVQxUrMaAQBqnqUqoonc7sK4t9wu1bnxPvRYEksjlUDOJ7d2LtZ6HWp6Jytm
lgrYODghfU3qgCFB9jAKL1n01vS3Sm5IvukHHGmyAhE/aMrGrZYMRGM2crf2GAchMBSFkGThGbMN
V1IGVY4ewQBjtFRKHhNaKshlez2B2s+haI2aaAON3yHZTcsKJZ7uvSPaW23KB+mmBCcaT/k7wcxE
O3WCU41FgoZjYnK9jYYNoX/S8k2U61Gzy9Z5QzWfhBpJSiLs2ZKEPIFfSHinvO0r3Xet8Ca1faSy
7ns0AopGEjljQ3vsmoEE9/Izs8Y/DqWjbBQrLbgJIo5ADyYrDO4SNHaImclJglGAuAy6lcVWy264
bI39hbPvavYQ6CK7iR3J7miM5SAdcV8yXQVpLSnBSEiYloYWRFdpe19bXU3KZg+VJwqkUvKuGvEl
jqziVJhqht9GFBQ8NvJKlPZ9T8QUTGyK3aPH4hn4P0uxuYu60pypU3NfbTRHRkSTgbztrkFnI9RO
cEhlmslb/LbHGIjHAeEWY0uRIXFrP28IcGCsZ7hgteLXEzORX664beM6Qr5rmNuhopF8n+jRPqVj
uxoOA+XMsTb4gVTKmnXE5ya3PLPzyeDvOhmHJTgGz5HBQafnmSGofduVgspwW76NyannnZuKVCMN
0NSnaOD8z6wYnIbrZMNRtiWZWQATDOKyqlvLDS1uMF0WEKKsntx2j+CMpJy0C8xqBdZRAIXsNlZJ
Y7wxNy5xVQvayzl0X/Yab/v1mg91z6p0NFmTY+mTfqWAbifVtW3lG9FGGUkr2HIhEo85xhxNQgv8
t5DCrRGQIr0p7KHpaY/1exvcJu1hkDcKd9ZGsIUYsbuGBqJWnqIhQd+0KaOjLrhAvjgEXMOFURBC
UNUMRxJtqqfeGVBUhgpMRlOejiuupOE7MN4AG41O86ruO40I79XbU1/iwtYlQxZ2TWgwmR5FqC1N
AliAfjCOdpfR7i6yOrODcuV9E5ICiIPMYUMrkNCKdch7JBjguhiW4C6LwOz+h3QEi1lVH5NN+oBP
zRzRb8i3mFzSdSfVM8RT+CCjhY2j7k0qlbRot4l3SarnSjwNyibCA6Iz8tDMeiMwJlqBSgd73jCY
5XuONo7I6HbcuusoyMiUGK97kKq42z61ypjIJ3XThDehKejie9+fPHnNdGtsHPe9SvR6k9+kpRGW
hvaSXSqcCUWwC24tg3iVRefijYBUZr1GhhuXrtVcptkIdTycepaARrhlCb75UCckl4h3K7wjlCoo
mtaJn7+L7C7VcJFZAw7gAFI6+VnoK5qjHSl+9Lp70NcaVcZRVb0VU1sJb5REMlMqyk6X2mWbofXr
LLQtUaOtmoJ0zvC0k5y8y5JKioJqr8VOg5RS0WPUqxRHKDDZEaUFvE5HmjU0zuyao6F2O3iOe4sK
DUpPGiaoUu8G6ZWxJoKSdCu9ycrOy+xCu+09R9SeYmDvmVUwbnLmPWh2blIbinYRB3iP8UUDEFVQ
Nl3uJCmHhh18RhfdjN7TwNYENCEE+hYUvVkEHQW2oBgVI5hBKlOJz8wcuSa16cEjfzNkjosmJa3Z
xqElgyQ/tIZMF5qcVt2buBN31WIB4SNt+yt2gTTLdD+hzxaNBkhWsx+xzaeHdVqMVYuXBXtbGdV9
GRjggWosz0PgQsJNblekPkkPQrbqRRt69Jm6EQLcrvK+Y+6F4TXob7n2EomgF5O2IyLVtrmRwls/
MHGIkjzVW7hstXdGXLzHHtx4RHiW3VXprqNoV3MvR394VYUCV8sxHXUFURBjso2hHKaOVxDptwa4
7nsJ7QLbfhvAY64KNGBIpMETHeT+uN3BmJAbY+8UKiYZDjJ6504dukgZmuI3DJYi0bTRc6uGm61P
Cu7Z3n9XxyM/6lFNIUUVqAQ9aK5C6vyYoSO0zDcB94JvYNO3IulF3XOJUDxoNEwMP9E1aV0BPJq0
th/YQKvrNfUNrXfU5n2MzDKd7IrDChVZtJW2HMGRUvbCLZuQsLTr0Ghfc/QkMU6m7arqRoz1Gups
CYBJ2IVUg08BSBx6DAA5ysEt1z92VGHMGiwCuHb0cSmv8pHt/rT+IlLU07sMPdYyOgPR6XMdn5QF
0yIlLQhHUX3ote1YWyo0ufJtU70w1WNRmQO39RUZdTPDbY/5eC+nLyF3LPKzwKyjfANNYtLyMVKm
F8YtVox8aJqtImw1F15863pGyzuV6MHx4ILo79o6o0j/uUTO9l5rgbNWFWibnIQRAQr6fmnJ7isJ
HPKDXT7nIPGF5I1KtIv7EB7a9Bg2euMCMwZWazKmG3HHyMYQZasmDhcAah9Vx9nEgGRRQPUZaTVQ
pMzyiXhlD2XlduoRaxhETgpmScbw8htGvPSaXWM0+gBefbsDJX2+Bn0uM5oZS0vX8qRDEhxGEOoi
IOipj4/K6K0LYv6XDM3Oo+N3uyBtaBIIBsgVad/uBBd9TWfuoekPSnQbIFaSb4Z264t2LW0HABjy
YK9lBlAobWkqA/Vwt1W2l+CwOCMkkxEhdLfqS+WTAPkTaaVwj1lnJjVlkwMPktE+A/NvYQpAfBbG
0JmjBJhYToKaCt5DJt0NpzoifXCCbjYNwKo14JCz4qpGi6pmjiJK2Wg91EOk9zqjG/XkJRH2fUjY
o3rHrL2Hn4PmL7khSWFB74J06fQQxdTPUnF5l0eNovj+AbBVezBQewaRW7VNaE0KxFAT22330K2W
yrdo1Lx6yEGdZGZ4lp3rC6WNpJHxDuNpAON4q0elmWqgstHhjYXb7iC8DirVWlLRELetFhHEx2yB
gNEs7oI7dxNt5FeBAmbohGvRdB+rV0EiQMA0Wz/edPEqV0PiKY9CQ1jEeSn1n6WbhkL6mPP0JFu7
JUEWQbzHsYtWmeW/gIUfjgkqAyFNEWYJZhOswLrgsTROqK9BmKlCIFE0dLxVVhX1daGk/UBbIzwi
iJhUn2/rXXunZWCuCfbNg7j2V4XpO+qRX4137U4a8D5AQ24NXRu0Rer8xPot0dgZn6VzfdQcUcf7
OSkIIl5dfCx37lp8iAviMqDqoOBGT5CyQ1xUUlkxRJ5OkUtA/HUGal1ZLwsCctvuJDjcocIORPyZ
wr8ajP+Exr64oujn5nuze1Qfu9sIW7gltWwmm4/GUz0C1XtK6ufshl+BYlIgCBdW/Fq66XNSDVSO
LTyjFXcVL1EFf8E0zbfBLMOdRH0cy3nuH9KMILfRRCvlVcCwBIIn2ZqhOd7RREboGtxWCAOA9MAC
QErq0XsM4biXKP2vUzNfd+UsaRW2yJqIfeAfpoR74Mi2AlA6u17iZv+CIJ0Pe+7x2K4WogTHrtS9
XXdfIlxZAymhy6/eG0/4lxpqS0vtKNy8TDo3OiuTgg6jUsRE8w6CpzOndoPXnlWZXEg9a5JacgkO
3rm0Fgc7r4bN7c7uPa1L0loVMamT/l2z7dFcENn+KqfL7VmLEzsrM0qB4gphDFvydmIj4khmTWh1
Vw+gusc4I9Qnl+b1I5N5dX3NXNk879AIhSc0WEzRcq30KclpeaMe8L96D+YJ2g4r36d9QlSfoBsf
beY8ES7oWfQw94R74xriSiQVQVRG6pDIHvIs0oV/UG4Wmz0+ivo/fNR5N9CgSiUvxB6O26a0NdA7
eGZ9w0hG3DgSEnttDM/h1KA3hnK8QId6M+BzSig7N5abU3RmwQ98RFU4o+FNcMYrQALeb4Bv2Qf3
HLTzNu2rakExttGTVUGTLR5j1WvtUwVNQKjHaSVhO8AUPYJvCO4aL8lIIxVA256eZU/9e31WEgf3
XwS+EIL3AuSQzuNtwRgia1d4K2UQnTZSkTChkT4PJ5A48HuZKE5mBsgGqCVF3KY81QUR7sSN8M6/
No/ZY3if2FP0GOFxE1LxeUjXae3ggR/d89tqjXgXbz4iPccPpSE50l1wyzz7wFG+DgLNBBAAUukw
0vSIWKB67OB5QB6hg6A65w8e/BZD2BsU6W03I3K/7iWzUG24X4TgfWkKuMUkot3F9+VZuhfXSK+C
c0YlmUryZ3S8ZCR7yx3kDvT4sVsttzZ8wcjMjt+cWr6qeNWTKhx7JMAmLkHfzFfSQTv0qCLi8aD/
HFF8MPn9tMVmF3sluZUqc4l/4PZIHbuDwQy70CVcDIZKBN4vvlnojY/HMxX3eJIWpvbMPU+7BHdi
FCAmp4kO/RH754+15Pw+Sq2fHl9+LQuaX2Png27Vh8gobkQkZ7AZTq3hr6oTliXB24PE1mKssxDq
fABbP5nuBVC2FxpMd0gZVRoFVHwEfuy1h9Od9m+uwxEulFi1aZp/WobZDdNXdeXmceQfah1cF+Db
Kngz64wevrc3+rWE7HN0V67A2uM1VHwrwZMP3rY7/k21oa826LK/K6C1gHgoNorKmY7HSHxmk7+X
Z7z2KBuY+ZbfgGG0INVaQIjOQbrZJazDmMxbYYhozT7ISEHKCs3ReIlMnAiBwREeeQ0i/i1jVmvo
nj0FJzWBhpVq4pFixhb3Jj8Xsc5Wu/DS4FmsGg1+ubdD9zIzRTgSIvxwsVf+S1/+/IzMrsZYzqq8
FODCY7u2+5RMwjcTT2x7SE5L8Imv78Dr++IjJv+0H1g/l2O1xNJ4zEaQbWQaeojeyDTfd7teL0oy
dk78KNmeifzu3jUEAuixOQYAnZH8hFxTQFptzZ6Qp8sicyypcvRA1YuKgqr3DlR6gIMOcO8YWq5A
9ByZIieonAapV0iGfZx6HXsO/ifsiXdSAfYhgOjJcNDCsX5CfUQeSdEO5OcTCIr6hS05u5tLv+8Y
qfk4Bx3yolMarWNI+MKAkacn6iV7brGpoCWYPOXe9PzY8k8lENceeFwAia7JFIBX+mhUpeEfAzt8
8e6EF/WS8I9yBhZaX3dNzkHW3BD3YHEl45QM2voorkdUHW6rSE9QsjjmhneDr1oqnPvn8Mwd/f3Q
k3gP4qOb4YKfFVICyGWY69MrCPiRjQQU3qHdZfga2YjX0ZFYMr6wHeFQwQ9ukYeUdv6+PVV3AIhr
FUFXTvMKlxZdgjVqT0JLxRiNlb6p0CKA6k/3qj5yZzg/ZSvgAYhHTTJdh9pZSVdNbzXdVg4RJFVm
/i4c41O0BUkMSgQVPBWyzQHJ0fbq7gYAqBRd5oiIZO9mNMTNmBpyY8mv4mnc4ZY6crE+IBeLdzGj
I4GZoUzq40jrRaXHCQEj8djqInSWxFfRbK3SiJEIvikc2UHCBp/2/1N3XU2SGmv2F3EDn/CKLShv
2r4Q7QrvPb9+T9Zo7/ZQs41092kjFApppJnsTNJ85hjPAsV9fAEcPcGKnAirdxDBBdB/cDPe5C6T
p4WsSUVs0Cwzh+AZhThpnextRDCbqrLQ3h0/2UOzRmajefvsVO+zh/I9eh0bZCrVqd34nVYyGv8S
oHoNVzAzuNJ4u3gdwk/Sax3B4VfeaSQsomNyBeGp6XVIhRY68Y16NPnUlNRtg7wIuRCWu9Ja3CVf
KJmfUF9d1fv8IK+CIzkoerBBLCHA1le0VGRrBI0qQ06MNNBhxZkwVnytRy0rjn006aOI9C7XWNyb
zJEo1wC+UNlGSEejz1bNYI/w/GHXqInU5MIHFk8yjan2eXNQUBT4+dAsPt6z2DJtxWiCw4qPt2Mw
qoOwgqAR5FGbXeIuezXMvWDnSfkN+PXtZqqiemoqWg2gvJJ4Vcu7kDwJvQXfC2GFQ4Kayi956eLE
w3YkMVsGNtBbVkpQ+l2MVmle8MMTNkdzhWySQIQDsTzlnKI3G7UarU2EduyUFxCwj+mFM+EEZKBv
t7DsC1fVbaG+LQQJmKTkp9uy/1KrlCqbHl8UtE9srKPmuFCIuSHjf5rsLBGWSiX22w6XYwXrUY3f
Ds/o1qVv8rF+gwqvcGb2qEjYyoE71S8ZbJBGrXuklwlBLoWLid9kR3/5EyxEEfwsHyZqCygfc1uH
3qwOLXS+O53YooUAYL0Erl5K3vhZzJLCl0RqJ4SOMEoTdFRomk4vj75LjYg9rT4kmYk2999gNy/t
tNnzH4uRMHg1BobUkFPAF0UwOERoiJNtzmYtajXL/AfWBnfnbZYZR9nAkynHDkflGbIsUPk4EmhL
RavAlc2FLb1Q2phTM+Ta4zpvQKUlfURBq6pwmdlFAOYdwAoQhEkMBq9dq9h1YnXFIfz0MyhfLsU+
4tLBmt1nfKWUTBwmCLQ2/NVzh3P0As6fUKGsrA3PEMrPFV04Iw1uV+gHr5g10kv/DZaA0Erq0eqD
LidHLV22winzTORZSMlY0Rygj93q3or66fFa2lvLhtE3cPcPJ/SG/Pt2J8g4nDyYl8ERwnBloo2M
WRyafbweNrXOrf1BzwqD1GgOW9E5HG38QoHtg3jGX/lou6CMqTSGfKH4PxzcHooLrrTD47svP/Do
JDAF6fT6s3kVYrN+arUKOqUV8iY0/B/VdXYIT3i4/EfhMmV6W2k1pELQgzeYFzLY6ktRauVZeGMN
FooeyZZHKRP+Eih9WCq0DqIv9TN6CPDEZmgJNMg1SaGdq8f8In+gu72nsaBWb9BqXcwHl0JrYVZh
jkTSCX2KQm9tMh+t3a1bK7/Q7v/fcP9Z2OM3Rdhvn0j1AJdTsttYldOehk3u8rzl4TUDtKI3iFud
OFRWhq/qS/E1aSH1vWMozrKIudxeAn+8NqSJHhQFD9khRes5RK03PAQrWu1Fhq8vHOqF1HIOspN4
KYZzOiaM0ow4aqIO+Y6HWEc1etrVxmAmJgrDS/f0Uu1+7rfcCGEiphEqCtR1ooE1lxWpEDLcphOo
nyhwGT2YUSARAD6RuDwQSpmywjmuhrOKH5FbKUYFv5/UTuHRhLWJ1h1/YQ3/GeVdoJpkB+Gkjq/1
mG7aDaQrX+tLfx49jQGgADHYJxS/HrM1rJY+5VBLBa08CHZqq3qioSGMgkKh6n59UX2LNaLduMn3
8EVbDpYIJRn+dB/MH42cyaAcl9OcUbBKV3hCxfitd1WnPtNcVtzxx3g3AFqTGvwWrU9YRp8y7AMH
OAn400H9bec9oH+t4GfeiWZkoPPQBRrzrPhbWCXoObvlm414ZYEysOUXfo8rYkBtPmO30mv0HqUG
pydwRkYoMJZHEcXjPYdmSOKO0SZ4F/cAkmy6QZviXf8uOD9vvF9KdT/NfvZ0pZ4cSiF9qxnlLQam
ybNE5Uw8N7+it32bYrmFCbeTBGaNMJ57iF7TJ+ksurxZ7ONXCSyWZ0jMwg1cfO/XgiMevSNrpiYg
DSDXHcpr/higCVHv+ad6HTgQl/ThWNNpfPbFSs/RpkZqBsn5ZkM2zLngjAqlwmvnNJnmud5R+gwc
5ixJgxHKWuJUlgq3tmiNQuYrfRnAIKZ/38OxL3Az1A5RWVAsFibUt2MqALqmx28lMgIHoqGetkdT
L020yAdWSEOb3QKZAREykh8XrCMAWt4nDympmqJVAVzKhtlma8hLWaGJl3YVZFoJO6ENh3xKExHZ
Ka+AViQHYA6fskBTP9S9qMPz9gP1sh7cIvm9gZTFB4rDU69D8FtF8gi/S2q3Qpyp0IYDagRdpHm5
MaoGsg+kLqgd51fa+M5OzCE7hc+BmdjxeQy0ltNYHKiH25Wn6PKRPFeXIjAhg6pa43ZEOgEI0tp/
5TbZvqrXOfMlRzhNoBnYIRRkNVkTdt2TDGSiPQybOLf86MCGByBc0sYo2TV+hQMTSjZ9BlAoxyeO
GDxkqVk9iWilo7m2gRTss+wgHeRQFEL6WlOoolRh1Veceui8Q8oZ06kmqyQ10ho3iUkFa/kVcjUo
cQu1hS0+Rau8sYf+le9tof2c4m1J4WO78SvaTx7wRCI+RrCnZ0vstQB3DuD2kFeFrUOkTycIc3T9
q5rYqmihkeZDc/GpMfMN4mevdNRBSyH9DeARvuBn8K6qJi8YCiMDG/WKGksDYONzHBgDmu+P1ZFD
PmiDcZ5khiRbCElHB1pXLPQ+qAqJEeGOCzUvXhUqhM41YR/k1nhiylX85j0Ih+CYP6GMDb8xUj7n
qoFacLka9cxRPwZBZ1/bK7qTO0Uf4A+OiYDhavqjBjCGekGfTon0fE0unmcoRGMRhncGbLzZAl2q
7g0b2cQr73vG6Ok4XdvwJLv1IwOTHFQ34cwboOaLvkuH2jsChPIReNVjzpl54UY6foRLi5FjK1hX
uhR8laLD2xUAgy4Cik29b0uzSR4JEGdLbcClNFeYlYa4tC4UuUTiSW2agIeyUFNwqTRhefZxUn++
vO5oNfSdhvou+PwQX4RB+izPKAcSxXV5q432pjQ91eiHoCxOoJQcCxWgEZAvWHo0+T90waB6D7It
NGuJKIizOCjzICosKGF6ZFayGadQhsZ7AUExJkNLGH1nzkaVR9zDtcNEw8hmLMnpXhYm/jt6+tbe
/O1noOnet/gIyCymDTL8DN3NZTuy5M8KTRmgzGo7RNfYgK0awkUfNXp473aQ6l9Y+ps07+zZAA4G
xHNVAMUAToa//wRcn1YK37T5MQFUKOnBGiu6ybGMkBSpHVR4FlreF500nupdGgYAl5LsYcySdu1n
NGouW3VDcth4VUA2diL3rIxZf2x6Hq7AFT0e9F/lPChNSeyxo0cS2g07PrR+muwgBLtXSjE6kqbw
HuDlMaX9uImQYJKgO+dcUOlBAZhBJI6sEQwSsE191rlTBkDAlNXNifjejpVBvfJH4eHnbwP111k8
AUYJ9iJhRUDbBfDnaer07eNINR/4uRwC+5CaqbQWxh07SSZXHqtQY3zgeODrq+dmPa1QtdNDn9Pi
HQT8a720VYv4NqpheIt9/O5stJRTug42+WMVGGQPymj4ll3CVWoOEqKREThKoN0IgJqJDnkkDuBE
GpAHeFJZW5UOuZlGEKiNmmOKVtdzupKQVJkA55kTfxDQoeSvylWCO8KhOcjwPjqpaGVa2T5CJYwF
ROMAoGTCGDUQEKKGgNSN9qGtggEVHeCkLKI/YPTlseNfwumAsmLZGsxj7iQrpNmHRNKq6qPQOHNE
V83yk1cRWQ7GpJeCfJE3LSrAYv882Qlsmrc8jM2BD2G2QDMA7KzzZ+riMJiMCxwpUJIQ//fxTgBp
3eegjqD3yj61KJImrDZkVx6Bg1ibSgvUA8CztSmMr4W/hfACfihdSG1c+pGCyFKlvDEAp8kqh1Cw
UwKZjRcXmPlRH8vXIrwIg4nwzOQ36WfD7jMzAAfC04adoIuBwW/y2vakbF9ucMNTyBmYL5aiswQK
Va0z2JEbPKRW/6ni32P6GYDabtfMJfv4eZfdXbS3TQbSv0Lg/grt1NkN0JVxlYdpIFxKc3oOVyUw
6GhOI081UXLYTQtkZonu2e/HfT7cbE8HrVSQHoJrl0k8SSVQUI+oZdEIyl9FQE/5OjS8Lc/JB6fy
LlOtdxDIR7tnE73hqa2hK2MjD0BvgkObSQfCHFeAeG5fOpOKoKJZ+OC9o0mlN/1WMSOnhkAiQUXe
UJ0qMoNSG7YI7BKdPy2s4vwenU9rVhbLpswXosEXLmCxBiZq4Stg52i/V9ixTuwkOw/HKUYRolxP
55/HvvmE/rSksxs0G1o4HtOxOWRP4GhsFBdY3WfxGG3aJ++JMaiY9URQxlJM0R4BdkXcuuaM0k1e
5GvkALUOuNxjyjmTk5zJiWao/Ua9hjAVwx5MfODOyw0wRADqUpxzd81W0gmaYx/o3XM2OaoP/AuA
zrE+uaWD0BCHrTgVCTDX0HynT2c70dgESZcChDqKEuFiUeFGWfxpEWa5V+OzRYsyknDxHkAVEJBM
IM/KXKXU41X5WhXAAIJdrkXBAY0MI2dWZQ8AOcL/DIVEnlwjU/H0EgK+T+k+s+VVZnOsldnon+wn
s2etQkfbAPE3dmxvxCN6ljmryQtc0cXDOMuhyFiJsEfGYeysXw2x2FY2VJ+yslUjXUBZ3mE/5pt2
FmNlCmF8X8Bo3ugk8MQ7hSidMyvOolUiZtc/wOezRXnpgzswq9ZUDX7Ssm1uDla34V1Gk3XqFE0t
m2rfQO/akPBMAFcH2LXgfBRXuFYjedc6E0hKtNTZVWeySFCgmAS7ZwgoIZqDo4zbAVzce3qNxh4s
jO2fTwd/N0u4hFC51psgGyUyztaU6xNBzRXZf2mrTfWhbPujhLLZWyaeyB7kWmRxChxNAIVHBeKj
r/TW9QGXt2AXDXcc7oy6KLKpyHMpHjJy+C1+Qy9pDUgwvMF9RID57dijwFjFc+KUngliIbS7d3Vv
fLZ6tmme8c/u8CEltEaXJVZMjGgj2/CRg8cpZzRWjyaVi/9d3Qh7dS+P+rSX9hXamY/MmuzJR3vt
nkt5PYmm9OE/qnthr9gqkk55nXVAN3uJwR/xZ6FMOn2AMXgMNpAYEHwDNkdIMEAg6s0QKrUI1WMD
RjygBdWvTKRhxVFj3nPPaO35WAVjUrQkskRqZo6g18p90ATM5KW/VuVxYDl9AD4I0JeGhzNsko0b
tO4NigQXVrk+aKhqAioe8SuObZ1YYQzhnfngG9/qUkCEOhBjsHoQeiBO9jFYnLKFO/2BF7Va1MAX
4Tj4DW1bcLEQflgssEbhExfoSA2zaxRYU3GuYYArHWJmQsfLG2jlN84hRw0oIGBqaXHMezcUTkH+
EVSA+ab7oj6w3bpIrgq2dGL0INqVlwwkhKgA/kqrOLvyUN4GJwHtT/AzvHPzSOz+AhCRzX3B9q/v
d5XoBtokWCPIPrKTT+u201PPHsoDIesR6SRojYNwVEPUVIpdH55q4bFhGS3mDj2+gepv63gz1g5h
t6T4lGuTzQHm1aQrGr2Dgj9Kaz1KqZsmPUCT0bdh8tbBcv3UO8M23Sc6l+n90X+skLgRS+httLDH
Sv/5gNwMOb7fnPPzMbsFmpLx/LQa/RcEABZRgZ/XcADg+AN6FjouAqoMCnCVmwDpKdTiXf4NtQEX
3ekBp7gwFYcgWiid+nk4Je9Mo0WWtJFd8O3eUUxB2VN8zbaJrpjCmXUFC0jZh1RXehvNckSdtInd
boXEUEfcw61stvx7hX0q6yJM56z8hU/19NCAy/XzrCEBMQtE5tOmleNvwXUVVNXQj53/IhEbhznn
jl66rkdHSUym0b03X3AylAg4jQlePwOTBmfBBuxFtVuP+WOm7rl+jTicDXT8Iv8qyGbomcMhQrvG
kdCt0NVwU0H8zkUlC0C5aRUFiCxN7wvxIUB11xAL0Z191m7LdQQAMgR0J3sQVyBkVXvo246gjW7Q
4OxjlKSwMmcp1ktcV/k7Wz3E5NB1uwpAmYQ9NQDhouMPNw68uQDyOghryagh00Wv4LHvgZQgaKvH
m5h5y2KnRgGCGKV88nEp1xbTE5QHtvhV6cQdQxz0nP/KekrDOiXtWwPuJjRnco3JPwfOHUJH5j/L
2OJlUxJea4O3AM6Cv4sRDTZKmole4nvzFm47wPHrfYDQrN3GuZFmKzk30bXnMksWt2jOA9idRUsF
93l7cvZVpZkOXCkrSVVApuClNgeDIkr4XqcVOA5RCNgoi0iueQ5/G0+BsorISchh2VnY0Q8c20vQ
Hn/pLNoWphkJMhn0nMRl2/M/zu3bWLOHrGvYPm5jjEXF46NnipZRYcsFIi5A5kb4tHBCloab3QvA
5jSMxPc4IICjQrAiMYJ9CYSLSxtqgFMuAvLmqcF8LWcnsh5VSc0azI9WUoGSyaxhNR1vMGSjODLG
UnfmrgAzG3COfa0CppvImAUYkNXZN/Cv3fSYHAQjghEAKGyOguoZTRA78HLoFl+4eu/UaX79AAol
sMO1Spg7OkaEjINaC/5Ltrn1el3RkdDrXXYiXxyJrv23267s2Akri3NBp+qvyy3vUHNudhX8U8Wd
+ZxmmRA0C5sOJl3+C1Vx77eoVkIVT7SS41L9jG6Hu3dL+Z/Fm6U9Hdf4cLNh6UCNI6xC8D9pjLk0
zF0Pbz6h2RFvgSBvUcbzX34RrUVA7JAGIeoFMTfSui9/0fLpDvYwH3J20uFXLSoIuX6dBBplcSvv
0GkdfXCRjFV6/7RkC7G0mrPTztUV8UiAIWmZR1ilgDkwNppH9s+3ytIwszPO5FXHMyI+WuRIFsUu
UVOB5drqwjDzZ6CTijGQ/IkOE0Laplkh37Cabb36eTZLx0qalXAVP2QzNcN0qJfAr80egsiQ75fi
laUJ0cv62/mF0B1bt+jsYkKKG7vhzRshtZaGWZzQ7J7Ap+nVsrktHPT/XEqqFgE6XW6W3qEAZnt8
bqPMFS0TRyOWDoRSs3PKrWd8SJDmSvdLe+4O6T0fanZTMNkw1Qx/u/wgcwAdNM9NwdmObVHLNwBU
AAON232xqTBvB8+HnV0cRSOPNSNiLVm3wVoqTrqBrhIQ9ovb8M9RyL+vwrlOLKTXRrVUMEFlq7ig
x1nVGjIHeu8snyyO3j0/XLtzznITD2onpXizQLuyqLw+95RZ9OsRXbUho6XxTz5O9P95jrObI/IG
gk4BVhPdErfZDyvWgSmpViEwWHyX54X32ZeTZ1FkAtCGwiUYS9kWTrqK9hD0sBFa48HURm1RxX/h
cM+NxRQpiAUPDqE43DAlxqEL8WBiCRfqPXfVpfm0ZpeIT0iSdhleMhpggS+o9yJeMgL4HhRyB6Tm
/7fbUZ5dJgiNu6FqMC/6Qv83zQsEl/XiSEsfbB50CEQY0likgRQ9AOERx+2QrEFVpsJ4gCt/lUtX
/x/DY0hj8QoEtQTYVf1+I7NDRqawUf0XdEQdso6ADQ+dbJca49+JFP84wW+jzSYopa3PpbC6e2Ft
yDJY0GSRbPGlNEonBzcGfPp22U31rit62y/fBp3dmzWfV2WiYoq0B0sTgPJLhV7eoMeXGgoZgB38
Jxvm24CzGzNL+lGQCo8O2JvtKYJMBrFzyB5ri9fJ0uebhVht33d1KmGoXueBbgfQ8rVYf0CLBAhw
gFAWJrY02iy6GpsmDEKF0BgSps0AV4LQavAOpJGAQlkqef75af22jLOrUhwJqRgf3y1ypg0VFRJu
kFUKBPxrrH+k6HfJU/w1F+n7Tdzv/5ucH7T0vn1hKhf4m3zf9q2q2q+PvP6uzXf7Pf+txfcvFrZy
0HYQYUQoQ5sML/YvLT6GI//icGNwEPyAT4wiqNgLf4nxCdK/VAgJo1ZNdQSh5YdT/pcYH8/+C2bK
CprkMm4cmfaC/4EU3/wl4Fi418IOHaLsUB2RpTn3rWcH1GIF9r02OdCMuFUU6/KBQ68GSFDeXGIA
zjfkr+EUAe6ZkBSAssAsTE6FJIb+3fRO9gNOGuXl/Nr7f4NHTa/db+EJlhbepqoE/Ur0zGV+HgqF
XMuCPh6+o5iPegwkmtBB1tHqhaFedcy25PPbdz/8+oO/a4zN78jbeHDegOuFir/BiuP3Z0D0iMdH
IXkT9uGuA+4315sVeR3hNpmgkvxPLxIMB+lEOGvDDgCf7c7g0huTcMjkCh9uBGEKPfUGAgJgoyCT
h8H10uTotfT7YmI06g8BFUgF6zp746D4x4+lUr234OmxZmZBI0WvQU7aeZcKhRFfz4DFTB7kHbcQ
OtAbajawCMsAqFJy0NfHSfp9VUnHykHGTO+0hlCDYvD3ssT7fYl+N3Ykut8cDEkhvvj7MHUJnjbr
gbgFbn/9SnubtO9dvf4NF7/ZC0A/3G9D0f/+LYEbIsBNYnV6T4AfDPQmBkYhROCVmbUCq9+lCJau
z/f140Se8ALsCaDbSVi4XP4+mqIUU5rlQMIBSMjt235d+JefN/7SCLOnWqpHnxsF9qvrICOpOiK/
E5slXcx5HYS7TYM6dCISkXk4a/0+DWGsetB9ANC2OYs3gScRnbw/0tIVZ7aBBteKvrRF1aisnydH
f/i75fs27mxywUhyImFcjwAxugKcwweu2PunXgV305vFIGwAh6O24L4iUEx7yVAOuDq2xBVXkJYD
Ou8/2hQyBEY5WPPdOzww6PRwjcB9ifIzaQuNBTiqzBctMucbHd8MIygQXIfEsArd+t+/GexKSsg5
c1+1G/ylOT5AfIpy7Ze7/vebEMY1AM9BOwva+3f+R+lQVywTiVcejb1aOjNFrofS28974e6S4BDe
c3BZgpE1HhR4Lv0+Idj6Bmog8VcaBKvonay6VWsRF4TUv8GNuF89KgOmShTtJeEBm91IgyhKETbF
R2cBaAwmpeewL9S6OLdUoDEWblmEE7NtDtSPCHF/OH6wMh7L32cW9VMf+cP4IUO+II5eg3Hhz5+X
TrHBfx9gdo4GKWhZths/WLtD4AvP4hJOuzdgTAUzPljNLuJA5jV9Dm0YxDaQX5axeJAsnn2toB1l
Jir8K+vGoU5ZQr4bHt9F7A/EwR1q+ur1Jh5ZuNVD5S5Xfe625Gz82Zoq7TS2Kcbvote8eWxVN4FS
5c878u6zzYaYXRsSQ0pxxBAF8D5yAeDvolvB3S6cjTBLV9K6mbysGr+YVbyTLG4lG/x5BHkiBZ9w
KZG+u2slFuL8eIVZkVBBtNkH68vUr+pUvBbQGBkeW6gEtBExjj8v2byuSbcFTIhwpas4W7wyP8Rd
KJZqjjUbUf9LwU+e7H5DWU/xwreZVcfuxqHf7tsz71deKAsK8yUOJcpFffHklbwBlUNXkQFGzzj3
53nN+bl34822m+yh0B3k/hXx4FUFqBPEfS13uXVqt9ZYGbr83DvFmwehS9+CK/rWM5ce6T99v+8r
Oz/jXkdYkvhXEdrLJIZgG8T74hSU+fefp3rzh//tUZ59wtm2r8pGLeGrcO11xR5B+jyMr55b7Wso
f5bGdAWHoIR/6jZwE11dCHbuA5HZ2LMDEcflGKmZf5X2Bo9YESBJ/cM7t4YPaZLVcnH8T7fYb9uV
xsffttEQleXIYDxgg/wdTEvqU7GXH7s91S2ioHTpDdurLjTmODwCzWf6iwIYCxtZnJVAmz7IC973
r1PfQ+fDSUA1nEKHna4lVD8WvuwfLrTvs50D4blQkYsh/evLmiDgb4c1fSXQeqUk5sXo+C5pm90G
877rmOe/Tk2yiYCBpl8TGaIVAZobmeFiO2+ezMxGm5dBWbYMxQlnlIZ5tKUi2KoLNMLSY0tDg/vz
oajwn+Vpaji7Crq0qcdGZT9ohxclJq1+ICbn0m7yIkzxD48ctXT791CzMy+orTL4SvlZGOqZT9e0
IhlZEP0MnQJyC1hGqATul6KVpUFn538c2DT2Iv/ajOcifAkJaEPREv5yaQ1n55z3/ESeZOEq9tCz
9oN9wKIgL+zqSEKtvLai4VPNezuGeiMbP/98Cv6XM/8/izo783IQTBI9BSJ0n4Gq1zBBGBgArkqP
fHgBTvJUUIQPdHEv4kZcseuloig/61j99Zr8+0e4vaLfrh0ui5pMwBULwvIh46jmHmWsqibR000J
NETzIDyyqxYqhpS7ugimoU/9Dzv4Fol/G54kEhE4PCW12WwS0JEYFIpouRnIb+lNnsB4W3q85t2s
uxnTSOjbkOKkhNKIRYdk2VvU6axi5K6wBgydMSsTwjmBDWkUcQ34+GItZ+mDz4twHtuFTYlLPtqI
iEpAnuhtih8SD77jH1RXMPmnHeeyRqWDOLFeavj/eepgH3GI0XkUy+bnKWpGqce1FD8CaaYpUMUr
wUjnD+FRNYGJ1dqL/LSsOfiHUwwxfmRTUBfl4Jk2u6Vi0pZyyvNXToRcdQ/N09oohmD181m6q2/i
ylUl5IaUUMT/skL5/lkrPmn5USRftL5JFUyrp3hDq2QxgGmLVbL7KXEsj/ASDhQwgGHnsaUQKw0J
VO6LnCnhGhA8CHzDacp/IA/Ma3woIWsMgLG9WFW9fzZ/H3cWa0qNXzHwnPri9tADSSctMYBf0qcd
32rqkVz7M5Cs0cJb/ee5wlhRAm8eieMsWpdU+ECVNf/FTtupvmTVOxkXQvX715K6hHK34jmroCz3
+4lMuqmKpEB8o71QsCj+ZukPxee7ywbCyywKxTAQQQJ8Ox7fTv4kMUwzjP5bnIzquI4rjw+2iSfk
4NnEOXDxj2oXSYUhRWzgeYJTyOmQjM/QLohaR4lTSbYTISogYJD5SnOJeoHB70wLNWYgUCylwFqB
iZ4BOqTJZa2WTz4f5wm8iksY3439OsoZdqihON1nXA4XKqES81IvozYElLMrmopLLbnNprKzqjgL
qn1bZWF9qdKifCyUYQhfcrhbNOdcTerEHNOs815LtZQ4V5QCiBSPGdfx9gCD5ETz81wJtSaWBfS3
1AIasyVXeiP04dV+sHKBqzehXCsxCH4ixKR8EjKAlnSM4KhNHAHPjvXYlmJAhX34olc0RVbaAEpx
dLGUXCkSG2vo6XFVZ7FWsmr6hPptDb/pavRe0bSv3jIA8N+itG9LWIcMyVZkmbQ02CrpX8pekQW9
L0rBFRsG161UZ6UFpZ8KGFExyxowm6Weg0b8BEeapvMyN2nKyYyTIFzFHDxR3bgrYDyhQhCeAbea
hZxeKyflLh47JbTTrhEUrWlVELsnucVz0vnjZPPymPlmNTZIIho5fBg5LjsJac+uJJS1GAw9gPLi
CQWovgyKnV1gsxVcZPchkfkIWFsG2D0oAzc5rjP8MFMgn8mYJAC0x2h7i5DZ4ho2eIrCpKo0fgIt
KEOfP9XBx6RMPZLJkPrKgnRszaBixAK0ZkWFxEoQQW4sEkT2JPrlFD56kZd1ZuEHQKnwaFrWTi4H
6bEMeJLoQx2XkP8X2/pzyoT0LIaZ8iWTHB+TyujK0PJrKdq8UaL3lpuYS8eMwUfKc9xH1qQ+EMuE
TBAhSVkOOg0F9jL8A1jGM/qeY9x2wKJoBEaNnBt6UbGtSA9VIq3JmEQVz0nXpPCVSPmwZqARnFb8
xsvzABq84wC7KjOTkkABZLksvU+eVHF6aDniq4e0nwY+tPi8Y6DEMTAKaNllw3m8zQRpnK5kIRjh
aQ50n7dpSA6De9VPRWQ5Vchln61XcC9iEHPlOe3TnoPpoFozAZD0SspUelGGMJDw6y4FPUMIwEJn
ycTn+3oQfNiEcI0KQH8WN9kVzkUCb4Sxl0H7tB48AZJjDQFPKRTCxqyjGrBwIax82S4AsMn3nRRW
yYb4RG4PQR4ynInjOZJDxARS8FzVUyDp4pSxqOOmcoodlGYwQQJDNeTCc5iXivSUjyDcaigRQUi9
ZJiO3zNVgANKoFMO/YQ2dCvOQwZdFWMOuTI+Z/qDyA2NtMqqIM52tSiX6X4Qmki6sDk36mmmVDhC
IYtGLxR1x4MqxfxkM1UrP5VdC5sDJvL9bsXihhDXyN18ChRnB1AzJNwVnuePL1EuS19sx0I+mZVy
NngJpojnwWVsE/Dnurgsd3yiRKCcpJPQrmIP4/IkniAROaihpAl81klP1Rj3OdyPWpAzUyHuIOiS
By0kWwtpLCCDphZNA+F2NCbU+ClnhSIpdM5jZNR7WhDm0wbVWxCHGKYPTCZVg8Hoq9QDGYQIZQ0X
+0iOXKgGK5wVKkoPEYE8auEclIZqv4aOvhCYHqPWktVnGZPr+FTQWA2JX219MnYQemWmooAgD6Ok
MNOR24qvIB0JBFoPiTjkuAmoOWPlZXDp4YWuaJ+nPIshXNJ4SQcLF3UQhxZ+Gz7PfMaVCG1qeRxy
yfC6pmHgLBJl8b5ImjzUuD7KAvg4qAT8YK1OZCZZCwM1Epl80AEnpV1lYeZrQFuCGoWdCK1b2WXa
YjfJw4PnZbvWJ+eiCSGO6nHHQkgzKN+zSEIGGULBE3eCJdYm4EE/k3jwQbvBs9mRVza9ryCW6jmI
MvDiipmajdIWwVniAhtKVu+sipCAeKCwySW4KUnUbTgVllgh2mJaInA55BiqGpr5fSzAuYrNrbom
je536kbFsT0xVflAuN5ka2kVF5k1jeDCJpI7DNKeSO1DwUC5ohXlWI84edPjHEAyEqJ5Kn1XlWIX
CgI6smkF2JjaWHmb430sPT1IxQTuA7mdhhA7bwkkGMfmpebE564FVTFgjAwVNTTMWHU/Mn5+EmWm
0LyexVnz/C/Fyw5tAamqIX/Hs7EtQmzIga8hflMqUDnoJsWBE/CpbL1Gg1FY4E49lEvxuqLRncJm
RgiSd65svF0kBtM57mPOUOT+sZWiAwORVl1t1MpiYnyrQS3BmhIayUxFNl33U8lrahSXJjjaj1GL
eKBVzZxrd0UrO2yYTjpR8YS1Y4JD6JHqSy3bRq9iBgJipOzN/+LuPJbjVrZ0/UR5Gt5MC0B5eitN
EHSC9x5Pfz/wnNstFhWq3tOecCtiU0qYxMplfqNUrSpcS52S52aQ0n1v5j98vwmqTajH5V5YieUU
RY00TlftM7vu34s5FsdWq5RDJCcGQS5pEGQwzGhn2V2GtZ3F/RldKcGvi+z0vh9ixkimLyN5okBM
ui7MicOgUpLAXll2Mu6W845vpUCfomlLZ5hs5HbiEI7ebKVasWqLYfqZjyOEWg0FDb3G2srXfYbc
fjgc6FDNxyntUadP84dGglgKJT+kLkePrg7hzXdkN6swi80VruyY8tRqgWbponVR59azro4dTdHy
1tZDAelb1JDOez94iIuAfVTpQtfWRpW3Ypfbbd54sZr4KS+hgZljZDNCX5V9qybjayundXroo8mA
mpf3VX2ZDyaC/F0S75XQMvdSmIZPnWoHkNCASvK3B7/3GCs1+KkUyWUzQaYrR/tFMbL+Vg/ih7mN
Xo2p24yYt2H5d9PKEABHg9s3L+jybkPpvjKGdYrCTV6Eqz6FNj83WJnYwXzbmTZnHf4ZuCnQfNUU
dEgVCafNXnZHNYGTzxeUT8t+iLX3uUbxx9aDnaggyIhk2meDGm7LEo3/JoSCB3vNQEEZF6lskwpC
xpyZgddZJm7GHJcKxhGF8qJ1dulIkI3q3FC8yYq3XV9djojWCFWaVqnCMx1MxqWiUvaZsH76BQ4p
FtboUTePq7AFEhh0CIYO6ZOMwKrT5zAfy2iycfNSj1UtnqxSPnZNiyBFW0pOrnYMjmTs4ERcJ57a
DNediW3AGInLTtI2SpcjoNLaMPITSSkML4v6ckfk5WqiDLewCKvcrDarX4OUqyg1pMiuGLmVOakV
TJKjFQZZ9KyZezlsdl1c3KZ2VL8bxVw5c1GGF1avPs9BMk8rbETM55gvxWkrCWy+sB6LqY+9VI8C
L4pFs2sG8SaRnKPAnWQfqZFnGrqqKWTGfgAmK4qLvPSPRoP4Rp1eRHj3cLh2t/qItoueXCmdBtnK
yHQYWEgUqIHqtkOkreNS03dxHAXXpiygNmqJudL7tN7IYkApSDIfzd4w3LnBGy1RTWcqbMQcogQM
gCwFB903i01FAryjlf/eT136kwvbcqS+TrUJIztooQmGULwcq6onx4+qQxSqGIM1xBbA9L90gZVZ
jsjDSpMbhFoz3lnSw8cbhKOb7TrN1I1akxINfZk6kpxgCiUhumz7ne9oowKZ1EK5BiNVx27aJwJ0
QsWCe1A0tR3+eGXs0VWMdvIkNTDosdoqOKe1hMLGt8q3ssWEzJBnGkURWrhGBUVUtoZiI1loLY1a
4CO4lgRuO0tbOY6MTWFJ2XVktMmjKldm5Wg2FozdGH5EYk6RAUtyt2vkYlMOPiPPKmmDreorAXZ6
ZfnUh2V/PRdKFq/GOBXKakwb8yGrrP6KqFReV0keXxaBb16Oui+2hZwElTuKBF1QPbc3cdwsOtVD
tzbkQnoQGnZcUVuLTZmVcJvHNu3XQhj1WqvxjDJn9FfsWka0Xk17Jxq1cJ2ZJXnQ2PRun0+PVkOD
3h4knNlq8RzK1k08NfBdBst2NGEmXm0qUEVKZM6K9JDXw31okahoTRFuQ1+20+cGnDFc9Q7eZBRE
qaOVTdDsyTdlxUnSXu0uR8WvXyI/XUJB2BhOoI8VSrS+4hRaPA7UmmkdfiiqmrTXuRGkN+Go+Zzg
eju95XOZveuFrgMR7Yr6MwBrpjOQWZO1k7rbCSr7I7+7Eq092LhFFu3kJaUdvcdhG7f7oRFVcCxL
hZpEBLGssWNt1s4tGUyEU5dC4d8SbZCGDyJETDiJQpF4IhjihtInaCNnsiLffJJ4kflR90N9eGga
y4oKl6a/wlEQ5DSEdqkkImVeJ5mm4r3Y++S5+0Ge9fDIey+S7ZBOCXoGfifph9qeJmUfSIna6QSz
EmVz8pZwbOHzVo0YjwLD5XTEd48+P1geijfaMk1oK8HKqDVB1iMxTUq2oSosfTuzmLYt9S7PDiUw
KE1bxZpU4kVmVTEYuailZkCULdFCdKm11Ozfe7mv6EqSx8XNVqRxkd8qQhc/K9/wE7cL2th8C8xe
y9MNdGld8526lvrgg0xeEr8oU3R0pRQpm8eLNPKz5pABqJGI/aU6vLaUR5cz4+1hVTC3xJUyVbDB
omPiQ0wdcestnHgQvnZXVwE1CiBEDHJJyIvxoia3N+8UJRT+K6kVsn/MVnDES8c8QXxCTDjIVlIz
6J7AbkeTnLieS+WeyUFfbYtcC8VNmWVZfBwmEEtebw5N89hbnYCabw5js+Ew7zTkuuYMjwd8hYsR
KRbqip3cJ2b6a+y7ZEEG14k9vEpKmFfPlakH770k55r3j7t8X1s4J936rguEyaD6ZZkIUiOU8AUj
RM7Hx/4W/fgzq33vttkLyxNYlUGB/w0sYRZpHXdz97OaUqzWR77DzZnb+d5bYwWDZhSQO/U7ti/P
lKHve+Un/fc3fNAwKkV1GsN6XiJGRovGLga8Zxb93oQ2TF0FsWMhQIUC06e4yG9tMLvUmhEBop81
OgXqGtHBu9p37csZp51P9PylSdfE0Z0FPMx5cWEVZ57rt/nxcgGL/j3tWv5wiqOnB5WZWRK/4Hg8
hB++8i7S2bVn/8yk/HtL+GSdk26pllXj3HOjCM6hgiqvEF91qS7XQBg3xbn+87c5EosB1WHyzTTO
xBH8axMz8UWVa1byku4kb3pA+M+h5ipAe4tdco5n9G3bLGvxIZiAhhaM4UkfX/JLKUry6qXwOzwj
cQpF8DHLzTMb5fsI/GSZk48tThRKjrp7kYuLFO5eum6f1Fv7pXhGwm/ZIMuU4hxi7Y+70wD8Z9Oj
ZX9Yy73/tju1Oibjazu+8EUOJXVL6ZYK1nxdpjOjF0sLrmyzXbxwS6TKcD84R5n508MFhaqoMjJt
xjcE7BA0iZH3w4t2kYYu4jrzET1BjAHyA2eqcaU6iCnG+3OiyItV+9dJGDGGQQLTmQUjzojm632b
RTyX0dy9fOJf8fg7aO/2bU/Wl6M7lf5CxWOHHpknNKylV3QCUH08E4y+f5ZopkiKgoSYCZDqG2Q7
LrNG4cZbpBtw2wK6dVnsK8fEEuUWUYsKg5xlWn6elf2HjcaBJdv0kHWmKcbpcD5I2jIPU5N3vsyx
Qye/woMXv6/FCGBR40xRdvr7zX4L7cbXFU+GGnVi2n0h52/dcCvyfSPyM0OT7zi4kwVOYk8azTQ0
Z/OlXzNO9vKr4qE/6LeoEjj1qriLC6d4+vsdfX+IoH6XTwZNQ0M2zFNdAkbJcTj2Gg/RRtiH+el6
wb8NJTrVKKMteELpyaBgPcfg+TZVMWWVPQMc3lJk3TjdNgArtHLQ8rdFoqC9ite+ixfuL4OTy9xJ
56b1y1fwZV7MYhrrgTZlHKWcRll7lnOKovoteQyP2qY/2uuFWlA+ybcqgiQUAteLF8A5W/HvJwlo
cUVj9gbre5lgnmwXRWAoy+TtTb+aOEkYmq61nXFlYVmNyfWZB/ot/pysdbJzojROs0pp3poY8SAZ
D+almsex9Mx2OX1t9B54X9DYTFRBCDwnQ7eA8kIzwItnv3ocoRale+buaL+gz3QeIvntc/hcTVEJ
LbqCvOEpIMYqlIBGofJBOx4aIih1NALQ9T+Wt0uWkW7OHSOn3/fneiB4LfCoIJ+lk2hqU4aEKEb+
SpvdlCYriSbLmee3HH6/78RlBQ0GCI8Pggsg4a/xulIz1S7l5mPhrWFC6FmIAOEH3a8GJsGufjmt
JzdzqdYoBHTnzOJ/ur3fFz/ZI4NKDo8txi9q/Z24UnLPXsdX/iI5nG5xDN+mF+ce6DdM9Of98nnr
OkoEBg/26/3iw1E0tOs+kuZobRbwj0XBeVhg+cl5dvPpUfS5mKECUgDVy0l08vpGtAmsvmo/2ufq
cXjM0EjtnyRsKNfDOrhuL3PM4bCj/KcKtEs/zgL6/d/LniQ8VVX0THybj/wIO92JrVWGkoz0/MnM
fbXfz7zEZYd83UEEEkkmzwBtDiHr5CY7uZjKlqDSPiMQPB5x14Mfghm7vloonhHar2cW/L5roIgo
kilRL7KccpKiTiMMm6RtP4oaB7JLaM4021fCYShrPSBxvEOw8iwz8fubXNZcYgzcHkhwS7T7LZ2L
kCo0uqj7SIMXUzpqKWqZ0jaSz0SzP9/Z/6yyXMVvq7QVIUAoLVbt8aud0+XoFfNcxDy3xunrUss6
gib+MSbwsDLbkY0zh9tp4FdARUNpIGopsNlQCf56EzGkwgyj9Y92vNOUQ2/dtcOPMzvg3BInz0ku
Zns09eFjyUoCHfiI76Ihtagi9F6zU3HldLttEJ4JV+dWPXlyQm2V2s77j3BEXzkQbujn20Cez6zy
LQE6fX4nX69c1SgGj90nt0bPbiyD3KBwtN3iB2Lp3rhJjafzNK9zN3fyUeVKnjCBGD4y3PNqax8E
2krzz7y3M2uoJ8jcMKtEFDX9hwXgOpLuk0rx+u7MGn98fBzQqg4SAEnFU2acaOoQZ5ORA81vb4Py
0gcV5+/QNrtI032SPPifoOOz58r3KLhYoeOFviD9vtfNky0svHZHcFsMNRHG05zFYEjdFPcTbpA5
hJFzS/7paZoLWvaT4/OtwMslkujQ5I3lTEb9e5txjTme6z386bZ+X2SJJr9FpDSXRVobw4dxYd75
m27DPMRRf+Lrvlbcf+7vCb1L12lVUcAZFuC3UxJRGEpFFk/m++IQVtwuYj4LAVzFH+s8aPNbSD9Z
a8ksf7s1iRYsdaL5PipHMFDO0DaunQnmXpl7Jlx9y1FPVloe8m8rGbKvRdq43NXgVbf5Otm0yMtq
60UQ/h9DUU8f4ckbk+S2i2LVfI93yaXsqofow9aucJpHihWIuP+jOtdoOHd3yz797e4U8u++4e4W
3nJ/v9wd8sFus6uu/hf492+n18mjPIn8TVdrZccG0VeSU/Aobxenp3z1Q2z6i//FcqfdsH8/TNT1
VYMDTT9NNSrZn02D5aS94lQrnK05ZFTkpRSgxH/fJN9vDHoPPEBI8uRQ7P2vT7EdrSLILcqlLHIC
5VI9p5d/7t8/2e3yZM8SaIG3pG8OyVitZ9Bpf7+Db5UE5PXf7+Bkl8/pkIZV1L7F+AeqwHCt6zFf
y6iyCql0Q/X576udu5/l//+263LmXq2ctG81qANptNdGcv/3BZbT/Etay+2oNJDomOu6Bi3v6wJB
WDdDU81vKaDYUZP2kt1v01E/BsvEmW70uc/oTzekWij+avTPZPmUBGFno663BTbNAZNnrT4WfeGE
6rTy48mz4cxQ0ANnRP+VTprZDmt/hjaU166dnstzvoHpleXWf7uUk4+staNqqGr4GALaIXq80rAP
YoWRZvsznn7OTIBjaEyFgsSsflck6H+Cq8qze+zWUhHsyvG+6fCdWbAX9uPf38o3AszptZ0kYTKO
9obopLcudBTkXgFaPtEPB8r37Muu+Wt+yB+sczSfP7waQ1OZm8M0VVX1lMytGKUdA7l9s/0L20Sc
yq+9v9/VHz4dQ6MfBE8cDKWmnew1q2ee24rhLU5K7FZzdH+r9ketK1dhNO+FXuwRULv7+5Kn0mIc
tfbva54Kzcm1mlRtNdLvmij803WY117TRsdp4H2CXW4wCQS25FWDv/VtXOiOf7+Ab+kL63PYU8Dx
H+qFk4AXSwYj6Fx+MxGqjSj1nxaqyt+X+NaMXu7x9zVOgp6mzGUOPPMteLE+ZUCB29xZH/YTZiGo
frePuBFNdx318d1wODtJ+fZSDRApOo0VhVxGN06Lf1AxIgg7EwqxeVVDic7xG8U+afH2mhGgSC/F
PltH+ESfVdH5diKfrLxc2W+xUY9CvWCm+fZv27wEIkyLUZ+NHlH+cBbLv4T1L3FyWcxERYqzEk72
qWyJFZuxnEgG++jfDSSMAk2YL8sZKUCS/vjPYOMf6fZcRG910RS/2v9b0j0WL/K//r84zjfpnsvo
7aV+CbqXL9I9y9/5j3SPpfzLXPqgjCRpUfBJEUb+I91jmf8y4MowlJAg6UPPZ0v8R7pH1v9F0WID
M1LofC8KC/8t3SMj3SPRd4T2QlLOQEP/J9I9J4xfEjeSG3SGVYjM7JZv4z4zpWGgpRWjy9LYaGXt
9jazMB8jaQFzMpoOfvYaBCg9ZfYK7O61LI/HwQJfQiPIA7UHcy7f9bO+L3zlkGbF5YQ8/irrsnu/
a1a/Pdrrf+/f39Vxloj7P7v681ptCQ0XzdCWjOy0iiwMtdTjCADlYMJay9qbuCTzy68rLbgaKpL3
+bo1xfbvi54QhZdVl3GygvTSYiuEx9HXDzcpJWsaItzEFLvzhFy4qeg4gfGWnpw0wf6q7Tyl+dnK
OcrVewV56lS9A2GnJo49R14rGSByDBKEM9f1lV33n+tiQyFlYtoyzdOv19XXjV5PHddFKbOeusDL
AnGJ8QAJkjf2qK9H/Q7E42qwtDOivJ8z4K8vglkeA0xDZify8ySr1MuijnNrotUHyLYs253k6yuj
j646S2I+5IeAubrMm0rfYwyAm6nfVm6kISk0IodmM5i3phHMiITsft3cWFN1FQ/DrTxOd6o0/yg+
ZhDAvdFcxPboqEF0nTWpWJmqcq9KzaqeLEeMvpcbEhizyMsl+WAo7OA4dqSs8/So20j2QwSSKLHw
dul8z/dx7JjNB2vSN61pOhbnW25UV5o2HxC02GQTqHxRuU2hP/DXb0v8zObqwIAa75pCf9ebcjeF
MmxJa9hWY4j/CWDHXBqOk1FfyUF3y8U9am2LnLm/Ays1A5SZ3gLIKbBvqnVnTxgA9kDTylAGB/vz
zF74lJD88kYM0iBmq+xSkxbDaWIc07+SUzvAWte4nTCICV05uK0ZCwaeHIHfd01MjAoPDX52COTr
5gFXnunR4ByyPbXdA90J2hVcjOlBnt05uTcGBwM/5QXN+ekJJXYT4ywOkAKssxdEWxnP18JVOpc6
1t4nIc56N9m4SxbTJByJsLHoSYUDzAUB73oKWBpyQe0yioKVhNFzCd79Ssa9ECxzxFAhukuii1QB
CXMlZW9N52LM3JbLijXm4MJpkIDPP9nA9brC/8/c+fYe3PeE0nWMjxOwxI0MZCB22mxjBF4+uCMm
x8V1Z+3GeKdhlSNhc+WU4a4rrnJOfWyoRo+c0W7WPqI/pav56wroITbJ1n0Z7VN1o9R7qcRFZDrU
qVfZ66Lal5jhTU4D/Yl9Zkbbkfspg+2kHeIBVPatbG786GZEBLABTLypois2XVRCePBG+7aen7Px
cQzvgmiH/7TWB5B6klUb+e6MKXShOAJCbo/Lohnt5eFGstdJfznVBwM7NW2lB9j3hiWG8udCyckM
kliybB/E4jiKEJaCMfc1lozkREqRWskaOFxiP5nDnV0FjjVjsQMsTcWbZZ75mMAiThc63gKNojjg
6y70oLkNJ3E1K/h2V8I1JuLOiL+PBvulfUDibCXGu1z07lgpa7n1rCUiNvhkDU/ABDAl/qh63VFU
aWt312h3uK1GN6vA16XBCGS0VuDSVtWM5iD7dUw/pFJbTW2MZeWHWQHMtTAkQZPNB4AaDptJrkBO
507SuilWBIkHZy2r73X/Op1cCRYDnII8uInbVxgCknSp5DdjdifMaztdj9ZWSS+SZF0Cha6dKnPx
cWmxLOvSqzBDzhStOTDEGoYGeCkomBIM6uyq9rVqX+IwaTXbQt9m6c1cPUgt1M0nLbmqfSTAlGFl
6k9q9EZi78DxcgdQ73o+7wsDeLHkQTDahqLZ6PXzmHUr9CrPvN5Pk96T4IA4n4IUkAzFkv7/17cb
WWEc6maWrSsxv4xZU3tmqZhelKvyys91/eCXVbrXsHURZSZdSYQ9d4RKBaIw8uRpOiphcSO144Xd
2a+mjwBqnQy/fF3p4FZ1e73x39LeP+pKUTtqnVWOYb4NUW95qTbHmzZsLM9St9rQp04e40vS5fKr
wNMlg2d1Zs5BkvQ1xV/yGWItUw7yIyAv2mfG81uiHROaASra0dpqAZ3bTdavOkFRUYs2dBttmCGx
vWdKCki5BzlujrBser9bj6ZRL/DGfT/GmTsXhP5Sf7faJMHtRnsVoXwB0vFo++brOKQ12BV6DtSE
HU5uLezyZBcG5rXQBnNFkgQDSOzs2IA8q86bMirkdeDbXpNY60n5kQeaudGNovVgYVWAx/miBDj1
GFxKmm2rWPb0qjkal2lKqpX3Wb1KA7Ht7WIrmQFGZiG6Enrl9eUsnFHFENTWjuW4oHxbCn7Ak7Mj
FcRsyQc+GWRIRQ8T7yOrL+Oko1PS3yN/4MUK/ekysYCEq+M6r/gVGPsL7cLPV0U5RLumeois+lDM
vdibxmKIqgPoo1cmsLPZJnFYvhbY/bkCf01MR0rgo3IS3kmYJCpCUvZWmWlObUNaauGXYdgl6/dT
NHJNncgPpvKaGZN+DQIkvtVj4RZTjeeQbTmKFinXfqor1/QBHwz4G9vKDstjmvfwLLK8gRtU4s4b
p3j+iJrjWsO4NBa4r+g6KGZJGHuC0NqYNVDUIuuuh2567GT1mM9DvZv0WgV+P7deWgW2V6rSVaBW
oZPxddyYdfOkMu1bjeCl20Et12VVtLfmXLWOErb2pqrCDWyu5CpUpIdATeVXf2r0I28I6l3Q7TXo
ZLJa74DS9U4Yl437+aexU8QqiobwKGIYRUYbfeRjDOms8KVXmLG4ZoFHXtWzDpkxkbVjbGGunebB
ByTh2EnKCEfbwMA3RxmqY+XLjxYvYx13UEWwiX6ZrEm9mDIjX6ddOHmtboh1a2mVAzfHyezsoQZb
uNfqIUZOp842eW2/+1Vv7uy6KNYE/6aM7Y3sS3dGAu83gzubhY2/l/GbntJNnSg137iKs8sY7gOj
aXhdKaev/jqngJznLN6qbfigSdPkhjKJXj7lt3qf9K5ZQBlKzNreqAMUvgJuip4DepVljoTMxqyz
9O1Vm9o4aAavaDu1XjDAGYyHEZk0KbM3Isrn9ZJK9iFUgpTEI/dHnIr9G21E2UXhHIi07qnx7V0u
6SD77P4RBlsFdEKFBKsbXi/aQ2jJxyHl/PQTVHYS8M/hVNWur1+JwoTOFzSDF862ve4KaJQi/jCt
bnBKHyvBfFAhZ3xUXYbfuQphT0lqZs1R5Sqp/GuSenkT992xy5a0Ih1nr4EI7aVstn1U6PU+HZVr
JW0jzqguO8iKmh30RuXbsDSCTZkEV6MJfzsEnO76ik4mL2WvNe/pYIfzuE9pEa/AgWZ3RbEZiq69
tHvCTwItaiU0vIWNaHoftTjZZSPuPISFfdEv1skzGIrWFo40mTd+IR5BBYP/FX3i6p3m9DGHZ+73
xcb30QOpJzReMrcySXsMPIXVaBfU87zxM3taBx1HRjZANVAVlEL9pl1HU4xsYiWTk9fJuFETzYPv
gZFy1sNyCKonSxf+Hgj8gXgN8cWy+KiazM0DbFFs9T6eCT9+9dQnEplxcBEXH1oS6p7i+z/qrJG2
xaAd4Dh3gZY5Yu4Cx6jVR7+AlWX1Y7jhK53WetLFm6G9TaLE2Mz5pPJlFSYkwHTcmPzEjghWXToS
JIdmgvtZkwHGZenKWODObbmv8j5fKxifxQKHxbIFqp/6Q+9ieS2yJN2HAENrC//RsUSlT6OmcOOK
pkAqGatywW8bCqsM7OdKLecNdIxiFUp1jXFnK5Fst9FKbw6zn5WuUmF6K1mYtk+2Uq7CWrNgTDbv
VswBG7T3di8wmTdbyAIQj1axUe8KM9hqtvgB6zRxgd1D0xkasmSollG5i6PPf2HusYPLoB7BceEc
f8jDhxEc70oMo+WZ5vBE2A5XMu1EN2Jy6VLarZW+nbYiHlFGqatNAuY/mpJwE4zdAylJ60gjLBWh
YdvotyX0CnXOHX3u4CdWutNrxbQdcvOgwuQIoI7jOtZgiDQpN/B/XDEXsB5GQnJmwx2qI8Ia2C0X
2N3d2A3P6TTpW9MWXjk0/k4kgUcLnsSqzjG6xv8pzpvGyVr53u+VtST6kL35rk/M9xtzvpEM3/eo
hTJUdOofE7iDdVtpl+Z4K8LwbZZyrFBJHUMDylQvKCGHVOOxZ9gltIbpxH3aeWltUjlG8BCCxOzd
rFCsVZNdJJniH1LybQkrGDJtKYIq3/hrk0PDHnzFTXtE7tMydxAPyNSVIpvGMap9WrJWdal3tStE
1Dgp36tTZomOAdlDNtjtrs+0eq1a5SYPsJCfROvvwr43LnD78htJvYDZpDpjLOuuOTbYdAUqHrKc
vxSeWhwYRxme2LpLZXMVCkvaWBpKCD0tBl8a7K0ayeRoH5KcirtYUDykPNZVEYh9Qr14leq9eWWA
hjqg93uILdgnohp3Y2pB2a5neZ/Fsww9rRictJfDQ2u925OWHKHC+Yf23SAHOQq16I6ffyLPjudQ
XDdImrLPW5Oo76mpLV34RhnvEVzf2z1+4f1kTN5si1vf9+tDXkj3YaJIu7SozcvPHwnp6mVQ9fVa
lhuxmnAdpceiL1ulzS7a5cfnnz5/VPF0P0oS3/z8WGlNn7oI0v4ypl5eSCeS4UGzUw5DHYD2r6D8
VUkir1sJxiB50FYqfWvnT3F0zOsfA+zrS0QGFFfLJ8u1ChO3yFKR1gDGCGdTnu3DkeI36aENzD7a
EEqVJTtb0zwjSoqLsjbttR4C/QMXj2VgzJF7ES4/UqnZwE4rMLersXmqgn5jDBV0VaPE37OnIrXx
VQwCpnHc6JUfM77q4dw4orYjp9H0eWtOAtJJFt+kWld7UWHad3kbCBz/wkMsptUoFclLZxu+Awve
hBup19t4kCO35vOMrCG9z5NmXmG70v+wgvJGVvHUG3PleplkHgY7PVjBgiORquGnFPT1TRBC5pMh
el/0UdJeEo3wbi+Fl0xSfAM1sr0v2bvcQT7s1c58TXkGF2Vlo/WAUIFnD/MOLQekYvJppCemv49N
OGztop6vzIw2fqtAzVaaqEfjyqwOWFM49hQkZEtwJUc9tY+NT5EphITvo4mFmz7nw+U8iSMV3Xw0
S813wzQnU67ny2zS6n0QKuMBMemNWcv1TaLbRwtS0DEdxGsGB2rbTYF1kZWNeZGYUr6NY/VnN/3Q
Zwv2WFKwScrywEPSbmsR67e5PDZuvByRTdddJbpW33ftxB7353Wk4xydTWV/11XqfZNrjpGmlWe2
dEw69B7WmPDFETaL0RzZl7la307VHOxyWmKk/b7hxE0Dl0yLHlVzwNAuthPX7umOTVHmjB1V7ygR
W/xghmkmPcqSamy18Cf6gMFurqOtmK6ERZsR3YxNy36H7q1s9KY4Kqn5ENjA9KtRemki8mJpeppH
pkUd1tvScG23qr2V/OlyKOTAU/3DoEUWnpzqOkwzOLNImWq4MYoR1PiAcIg1AIEk/cSiEBIuHzvc
3fCiCSBpztFSJTXY+gICWQ/tuGhLZB8JnDsPLYFqvmnk69CmhVLH8OIQCzFXJNnHMG7WKB8D7q9+
KAw/VhWixEUxwz0y1ae5b0raUVUN9TbqHP+HZfc3Prp9mJrmE8lkSQNqki/HiIEJcgyoXorSa/qS
eKm1EMPWeiNbK623Nk1rvar19MNUnoMpKZzA6si4FYSnJCpOOTA/+kFz4Lkjw5VkR6WvV8OU1m4e
TttG5VdUeThKbbOdp7D3QqvfQ9x8LpGfaKgwHSUZHkvZ0Pn99jrgWdUlrPda6V5JUOueQ1Fqf5Dy
7dko1mqW+v3YkM7ET2meQLvn4UGLeMu79jFQpmOel3DU1VepjKGA6qtJC0zMV6sb3iY9r1E6wp8P
HM4hiop1VtSKp4wRrLhAuuvi4aYbqrtZLkgbEv8jaupkVQ4cwaqGAVHfHz+XNqcAH5ZsY4rSX80i
AiQBMGkVx5DdpST/QaZ8hMOIG6pS/po/QlTSHCm2KWIrfT+Q5c+ZvgbOj+AMjWV2cCPSG0ONBnxd
H4J5fI4n7ckI4mxltQUdTWKjZbmRTj4Vi49OHSk3shfy30tQRQ9DnmEjrzi27z8wrtpaJXofCMok
w1hs1WG+V2X/ObLSt3aGWejPWHvq4sNvfeHgmTM48fyG5ILLjOW1HrS7ERUlxIviVVbWj6qe3JQA
IJxMD++GtIDJ0g+vmpQfuzLv942f7QSJ/yqO3n0zuvFl9Tr9f6Sdx3LkSLamX2Vs9miDFou5C4jQ
1Do3MDKZhNYaTz8f2H1vkZExGd01Zl1dyopOd7g44hdmtAFuWTimOfckDT9VKZWcKJnTDSJDT2Dh
QlxV49w1cuGXhqUsssqFUwWaR9K9GfPgTUz828EAmKRqb7HCKBpJuJD1W73iF7kbk+RGGgrPlH2E
AYT8prBg4hpiC608JhunYrGZK6Tbp8KH73NnWcXFoo1gEbKkGSACVLD3DVzhUM22ptlczfNtKmhU
uBivnKYr0yRUk+uNmEwS2ZP+s8iEG614rIaA+mefXwmTZbBh4pVRDwez7NmBrfWg6dGVoKvXWhDe
ay17Zp7V2p4NeZd3o60GymXcJCAG1Ieu4RiWuRnaiDDs03SMsJqV73Je7zALVXw2+/s6jG5Q2swd
RUcJQzcupbrjP5LTx1IvV7JO2Czz43tyCruR9H3Zqq4iJZQFU8KbUNUfq1T/qZotxogyzPAuuYqE
BtvgtDqIsoCahzi8Kq3utlPg6qHsDjMIPtsPEC+KJmqsUfZMVR1po+ZNaggtTZNrY2oqexKraZVg
cGbznq6JbTtH0ya+YzcyDdVCjys0HZixOytDT2dStLWVFHdpGt3zrBWrGUoYEgu3g4QZPFr/hz4L
n4KxfySc/2gBXKPSMjD/NvCGYdgOfvYw0vKxoyZeJfwRIznjQi+G1Q/PSVfzlRjql3raDE6GgW/W
Zo0N+RPIsvBLiuTGDQSKGKLVQcZe/GGjZO3HeLQOeYcqPeFmHGawe8PsEGkSBtcFVIC5gCheuMHY
BqjeiI4hpKjECUFGXUW+HOa6okMCV1lOpjVXojdOMnUaf+HuJKaNqNI6aVpkGM3HLPfrdVpgWrAs
uq9AdGnKa1MrMJVNcByeNPRFrC2ZM1J3RhGsokCHEFA1e3Io1RGDEZ2vYLoU5Vl09Fi5MaWpsvl9
4rUsm4hXGTRLNHFEFkTbYW2XcMuq9G6q+mqaejsz8l9To75mXE05NIcyFUANUewQjGcdsRDD6t4F
sV0rlvgjV6MfWo8MFwHrLN6phRE7w/gjysW7OO9vkjy6Uo3poPfmq5YL4MIS6PQ0d6R+WgfIDjn+
IowBC58EOE0vE3jHplL97JSUeysk/YibXWL4T/m8qRv9IlDZ0JRqSVZzO5nD91YmsdaQrxCs8rHz
o19xQ5kMITC7gbjQILJmm374YebFM8fUVvTqtZ+ZYzjkz3KIUkAY78pa/aE3wofSltfaEHa20Uch
TY65XRkCBoZl9SuTVrEc7oTZ+tGYfP5VHtUUivg6ShkhymeNb/3YXmoZJQpZQd9g7Bv8RQuE3qpG
vlAqamZLAyZAe0X0ERNIw3BV19lTtS6oFsht6FXIGdqU/B+CsnmPjfQhlqpdFNWO30duEgUHn9fG
GEt22qRDmRP6J2EQDqVwb6TN7KoqGTH510YXc9ObRf1VRzENrv5M3uSbTmV4ZZL/aFIKLLmscuVF
yttQhhXrTpXTCpqVZlQ/0FRyazj7V2ol7scBDz1txo8yrUzSEN/DUHvyR8/01cc6YuIJBVgZo1gh
JpAekpKajMa1ENGpMWPlehrE2ykjQVSj+3bwD2MeBkgP6JQarVoh9cpwlIu3WdOsixJ6UGjRvjWJ
vOqq30tTuNT3cKLXenC7sbnxzTd1yiTQXp3qNfW81bv5YzDzq1QfXkqh3OR6FDnzVPUuaBO3oIxI
YDLgqRmoZNrNDM7euGhTDUm7im6DaWjXcTS9WWW+qeViGzbpZOuWRUVQwMy97JsLke0Q+sXtOI3v
OpktL09wu8h4rbMRay71MU1G+Uol5XEllX6GgQxlqk+uFE0PckeLAr8fVIz8jd6nKAHJ0n3Ak+8I
6fDadBgsW20aO5Pc09Ks96NgoDLjN5teNcJVBTY7j8NbVWy3y33SCwkKf3FFLSVHFmPOsVLvcmR8
qsuq2jXyFHqdau0HoU3Jr/xHHyErW6Q3bhrDfeKT6mrNALLWUH4E7AAnTPm7REAsZvSDXRkhu6E1
6CuU6Y5DEDh9jzKLXg2PRdc8GaIau6kv4DmPoIYwIOqgI3GAdToiVoVQb5J6uOpL8VppcUA34zpw
gqeyzmkqIpBXaLgWkn/To+jvjLl4Wj6Y31MsRNDJtiLBCzSUd8E4GbFXU6vIgvw2QgGK72RQSiyT
FVJ9tC5Nn/qk6SAV9moN5Qfif/06BjXZI9K1yxQieGtm07IbX/zgp5rUF0NTa4giqO1Kbtcten9e
FcihQ8OWlseKGtbgqlFwmxtorRiC0ez6gqhNlXy7LRMBgRBhbwzYlqMi5c0FtbFmrLajkXz0/ojO
Uq1krpb1nZ29Qz1/Sqx1VpjUckQK16Mc7JCVuo8LDL2rTRRnd/qimqQn74Zf7VAgQmJ3EZyQU4vC
UZY4kd6tEgtNwiGlQ6Wqv4RmCh1zEdEymulBGWOUkSisG8QCgm7igaf370nb945VWneVT3BjlZDR
a0RVsDYmHqkHWOmWIRNuosBki3S/6SG79UAEEO3HJvjI/cGbkuZV04IDWlKCE+fvmTJdI/+WgC4Z
7RI1IPLm7qquMYdP9OKgGs19l3Yfs5676hjfd6XyFvY1JBM1C5zCoA426Ye0Ux5aDRknwwjXg1kT
ygnXRqZIO8Wkzte8TI3hKiBdVqHGq4UJLxE8/eBBQypk6ClpC8qbkLUX1ujb+Me8CiQgLuJn1FeI
Sax+Byz+IyYZ22bKQTcGjLJJy/BOsoPYlZxkmlMP6QvJNuQXP6qVi3aeVkMabVO1TezcD27EukLK
p+BhwMZQc3K9vUVG4ZBI4h7vifde8kkkpB/a2KNaJZT3oUWzOc1C00MakOR5VAm/Rf0tGOtDH2qv
Wh0P69an8C5GyjPBxENsSTX3oYaTktys+5AieoHI49xTj6wonoLJMOd1MyEC3U132VxSS9Ij7PeS
7Kdp1uu2jT+6GqkeOcdfw4r0bdOKFxbNE+ICq/eUgKM/UckX5MiitMjjN/asBKR223frrPU6Hc2u
uVLfezW4qRpP1erc9dH1cguiQlTvwDeXQWkr0xy5iirvJtHYz7mPhk2JdGI/D7s4qXWEr1AaitjE
dmRINvIYSBIp4kCLtL8bEv9FJ1ZxLGm8nZr6vRt5gTW1fRrTNUieH3OUwZbR/dCldHpRm75OuT/h
MqWePORm6iq1FnDOy3ZFZYqm6JwpXqb4O/BYuBTnQXeNkazFVsqKC1NpKgd9zhvNRLZPy0hdBskb
In6o2GjXWtEJl4EpP+i1xJPQ0wOEz4v+HZGKj/ZF7D+jbRmhBDlUK64uXtg0XJmaoi5dn0OT86t3
YVKu5x5N2MC/mBNeFb3QkQRQ224jcGo8LmyhqDL6/52xChOVjzyEO9VPX/W6fAnmAW0ho7/Ej+eS
K/Yht4abMaS6k4CTiZIHJSqvRdnXXQsMIgW7ybQpUFxjzvxUD6nTwTHypmB+rsSRsyRI711LvQeZ
HdZNSqL9YK5nrdwRZnlVFVv7pCnv/DoKVrRxbDOpul3slzu9a9It8kTNehLluzINLScr8utIqK6D
eSo9IxlvYiU7iOg0lkln0BbmAdIbHvSgTievUX2Rvmm0Egcjuog1CMqkqz8lsV5RrTAv8oBnQKa1
Fcmji9XRTVNli7opdo4GxCtEKKmSE/NXCA7JSZofcuMlwyVxRT98j5Yk/WvrtVH8xqWVueqt5C2f
aHZlUrAawVa0VuoatIlcIyZOyEMOoYSiNdqaceAMtWa6evrW5qgBtr4iok6aZx5tuHVBsbUqiSeK
8VkXB4Vgw3i21vg4K04WC14n5h+aNEjbepDIYeXoPYniB70LoPAKisE+DW6irojdZhaovfQAJijU
sil1wdj3GiUka+aMiXPplVGcrKlbvKMR8mEqyKHSBplmWhaFj+IkIrSBZ5obhGcviKHSLa9j4o01
2pBmzXM7p5eiACrCl66zColnNK+KUMxutUhdF6riAgDh2PTS7SALz6U/zE4nhzdWO7iTjqVlICH0
FU833SheABloVkhhKdd1Wde7EcHhIpxeY7neJ1o67KW5XxKWwDFC9n4pUj/v4sA8IIRaeHPZyktR
UASQVVduF/kBLR7kauvozpBaiq0jAHuc0FWSRaQ0WzuVwP4Ewmtcj5FrCJYO/q8mWveXYLH5UfS+
4M3KeI+aNBIPWqFcyAlOn/0Y8T6Ykp2pfcSVQhyaSZZbqOOr2BdXUdz2Vz3CqaAwpx16rOkiiFkZ
BLSS+tpU8UeQ8ibEAi9F1Mlvczw+075KsjK+7kYagJGaUqnVotiB2/Yi5Xq/FYHAZK38OgGRQAhv
STUHvNZzypFRfd3wAWGpKjdinJOoE1MNYv9mGtGlaaGbFYhZQUTqv0oIqjn6ODLY5O/hUhCsvilT
kW8isZ8dYYLkHlGY0PCCmTShcdCCjMeHdogjLzKMi8KP7hvB9CQFtEKO8q3UPBcozcX1+2wY93mR
6QAS24ckHu+KsYA04MMemHXjTpjMNzOWnxWl2hgwAx0gE7MNpM1wpNho14Iw7SQDrJ8Mjo8e0P2s
U/n1x3FlCvND2NhxOd1aIiVIhPC9MW+289yvZSG6D8UYDrv/YajtbRtEzVpFSNYWJh8Nvss+nArA
NdNGrftiU2XGjYgyotqLqGwJTW+bQXtlUFBXpGmLRmi+inKh8UZkLdGVrEnD4ZzspBnQ4TCnOzSx
1D2wvNHjSlrYum2/L0uZ3fL5l1HdzRyj4qqMdbQBsC2zmyZpX0rxos/896APo6vS7Jt1Htcf5Vgj
RhlZa7xLQHFO2FFA87AtZjqHxSHOjR/xXDfboSml66khaAYDSO24iK4xf7CtShkvrbnVt34XDGvf
bGWvrbIPstrxskPBskjKfgNeRXITxLIc3xybw8QbatahcN/yyJFIB3sz9x/7VJbcoQtg+plRsGuR
vXXURLiygmI4xJb1agYDzNcQtILViAekshddqeRRVWL59gH50GxvRVbuITxVrWOI2g1WST87KX2Y
x1LfdyUmFPxgdecHIR1gvYpf9CGbbGseo1UkmODxp8S6b4CsTHleP0eUIVJUWV0t1bJb+NnOLOco
P3fa7C0+pq6mbnox3LUos3hokc+2Kmn5NuvjeFOpW1rOBBxwW+0++oh14H5memvprqBNuyAT9/4U
tvZoIPKnpFskIW2lBVUxtJO6KiM98lQk2xxdq6VNl2lPbSyPm8LiVkBRcqCQUEnXQkFGElSrKivV
hxkSxcYa74exGj2dZ3lrpDT8mxLbHyFQ7HFQ3rWMKAHps8SmKSF6SiyajiIG5aavzJmwPk0f+2wE
ZJK190VcapsRvbB7AKF3Rd1U6xye+G4iSMhBtD3QEiSyLuRnE8X3Sy7oC3PGFdXU9tTzgdP5BZl8
Xr3l6UQARtPH01TEcMK6+kGj9Xaa+Rz5jGBXaTwVna7upY7WYJOXrJo+X5Z+igZrRDFLRZ18KfYf
4jlxy14d9mwuar00Fx0x2cOMlWx9aNFxMvtHM0IaL6kXpWZ97hyQPmO/mcju4MNWMfjp3OB5tLw4
E8eVItbh2jAT+ZAFmpsAi5ykXvihllStzdiMrwRQdppEFLN0tqXZKt8A0NGWHx/rJrnoZ2XwglbW
18Fc9k+tYBHiN53ppjR4EbBUrNtGaG+kTOhfuipQPEmwgnUTGC5KCvLD1Ee3hUkW3leo/nZSCyJr
mMCHjMNlJeAe1De4S4RCugl5we5j39eA2mm3aWnmXmVI1UPedTXcjjR3lQCoEOJP/t6MqptGmfKV
P8kduWQkHtIYWKgSV46ijPWVOghYbg/Kh6H36iMu5nUSB2ujUqhyhShjGgNnMRZyp9C67odBjEoZ
Vb+viCsfhMiA8qRX0pVQRYkjCN2dqFj1VUW5USDcvirQDXS6IrsE/bGke1OxGnUNCpeayxh3lsVm
NrghKHZEGxJhnQ3eBocxfgxHLfuZdPpKmZX3aZSTH1E0XzUTe30e0/kmyoGRjkIToV6LALQG/GHm
Nbk1xu4DTexo1wfloU0jbTujtsmDkNaIuc4WB9NNxKh51sPxeag6xbViLqTQT6mG1SM7OM/FvZB9
wmkRKtb6xpUa5obsqO72PF12MIbKYQarNlDZcCpcBaCadS5q/9qVXqXpquFXE1D342IxiZyJge1I
Q+gTNfbdx9Ca3hS18ybL+L8oACs6mj8FFdSR2BFe9gYAOrOrr9AWVPaTL8YOkA7fG1RejAwo3iU7
CjwYk7J6pb/uxHi0sQGeC0xle0C4wH8Ct25F4zIPtlHkA1XXTH+dZwsAvAI9ldMtXAmqIAIByt8t
1Xxrs76/L/Uh3NIft5NBl2wRvcFVGiLZ6wOIMzQq0ZncxQ+iVuaoi1OFkNrFMaOs/bupGLL93L3U
tA8tcXBRI0u36Br2jlw2+SFtFUesiQwFiXKJrPmrtmk7MIAULPMwkl4GH/wASK01n8tyJml6acyO
EkwXvCtid0N77Uqw5uwCWHpLq9N6ktN5oxXzAQfI2KESVl5SMtvIUYukF5U6slCFMmM6k2hgaDZE
8a2adfHt5BcAYiWyrc9/lqW5v8n99JdQ6sVOtaJyB97hSTKKdq2b1f2YWMLDLBnJ5VAn7+bt7M/5
fW8EzR35kikNmZN0Jvzi/pcx0aKCQeL6g3op6BAi1Ck4aLrfr3t5+pU3kYYwPzhmwcitm2qYrZtZ
F/FcKymVt0k+rc3ZbxwNcd0b1NWpwed+t6u0yr9JMTQYDXW8TNliTd72FDUAhDk64BVfSVa+mKBe
IEv+U9ugv4/TRnDx+bfBpYRAQ1Dr7TVS1uWFPJZPTSGtu9RUnvVYwLG9HXQ4G4r6bKGgOgb5RRMH
/Y2mZoDe4q5w+jH3lELZ1D4y7rQNA8/KavOp6elb11h67MUaZbMiy8WVmMvpTSovQufCKpzq1Jmr
5KLq49lJBQERsiSs1/I0zteieV9QIrLHKjW2JEQ/FXMqt4NUqgcMRPXVtA9z/kFWIdfEZUX1pnwV
8h7cyS6YIlIMMTt00qg6qZR/WAF4GilWd7lO1RM5SyJ2bPRco+x2jTTv1OXslbW26iyQWxYfS1Fu
hmq4zTU2GJzbys7C7LFolqZbLN6gPSysZ2gglG1bcCtLpYVyNjLm8CwEqndyDHkukomwK4nmYTpJ
zmRY606sHov4ijLqjRTzm8xNFHld+TSMFFrMMaEimhC1il2w0aJ9OOM7EQcxhq4DgBq16a6jRL0o
DR9kF9Ch4crP5iuIIPdhCoPZF4Oflf+Q4luR9eNdpBuvlUgmV+LcYeu3IhYsgY+MfIN1WDVVT0B2
N4Og3aRi/JSo6JeDZXoc2tpr6S47SmI+G6Z1L6Rg8Qc9/tlqFL0FYVyp02CSDCabVCkOlWE89BkN
mkwYblLl1xRfTfwuZfODwpW092XEziWtBcNS+K+DkFxMcYIoObLLjtU37zxo776ag2MbrW1AHyQF
k5hjzuVQf0Cex0zuhMa6nQVzE0OAwjEizew64MEUzcaJqwioJmo6A74/ChVy8ohNNXJHUZNwy7D/
wFDlXlNToGIGLpFJBU2lUj66XnyrqkXdl93USvWlQEG8bQwq6oTKcazSDidYdSq5dukKt1Tb4zvq
e3ajpo9aK1/MxC6OLoJExgfyk7DyH/EF74uM//2RLPjvUQrXv4rL1+xXc/yjlt/mJ+431CLCtvmv
z38d/CoWDt+3v/HyFjnqm+5XPd3+arq0/cr2+3f/5f/69flT7qfy1//53z+LLm+XnxZERf6VGagD
Vv9/kwm3dfqav3+jEi7/wb+YhNo/iJsXBUdRg4wuyotZ0r+YhHACFxbf4tTH4wP8HbL0v5iEmvaP
RYoVxctPiqHxF5FQk/6x2DbD5ELZAE0gSCH/PfF/cfFYM5aQJTvBzVvYZn9xDEwZO22s1XWZWgya
xjATv3MMTLxwyt5YbFOUd5r7nfhRZDdfFuPEEMc0c8bQaK+qJn+oOn91xMhWRSAHqgATLH9GSGaN
RrgDBBAUkTOiQIge8Tn6/0J7+T6pbwMaR9o4Ui2LAAYZsHaJP93FcBjcwGFaKV65PmeX953duKzg
98GOVlDtMVMx40ywY4yu/2kLbe3kzTmJ3pOriBaUYSowUhW489+/FFXuVILiIdjjqt42jvJkXYaP
wjpbBa7pWdfn9GSPuEX/nNfX8RYi/xc+ht9a9DpyxpscyFWOziL6W9U1YD5HV2dndyQgs6wi2hAq
RCb+AijFESsy7ata7wWu1kXXJTy0br3NV/q1eA3a/FK1qW140yYXzlBsTk3y27BH6gyiylNhIhLg
LHrAs8ut7SYXuHNtqxUtrDMsfen0JKF4w5FCCuOYCBsrQ9BSP1omWTxKK55/t7tcBLdKLwm9T3N0
V3vRvTPn78RxkHXdMEWV+QCGPOIRSWWQ6FEDMWxw4Ao7dJ43/uGTw74Stsr2zGjf+a2f++bbaAvP
58u+gadAgJUxGnmcE2qmXYugmjBUySNhU0O/rKR8kYPnhbOK7vnPo/9+nbGNvkz16KrJAsWvFb8M
yKHpBU5uDyhZ01d/Y5DFrFqDfa2qxycxNNRM1oaF/2gpW0UQXyOxQM5EPrNdTs7lyzBHB3DqOyFW
KoYR5LdKP5itN0DC+PNUjtQ4/nnsTIkihaUqtEWXrfPlYwWQhMM6pVautfdBdCtnZ77HyQNmsNm5
9mGkI4XyfQBRmIVOypvACbfmWkG1wcJkt9gGDrQN5+yddeqAGQiH0ZXHyp6u0ffRGtA6EnYUfJk1
dUt5XQOlv1rurgavmicaBCWutP+ORPWJR4CH/a+Bj9YRHx6tCZd9l+JXqGzazbBSV/LmnLvvp0bS
0cuGTbpC80NdzAqto+UkawrDKVs654PbcWGRSLkCzrtYz2EprNrZdvaqh0XHaXb8VYN4JGAKx7gx
bZqudxjFvfx5/5zYo4Q0iFNLSBQuwrHfF7zgLNJGAM2k0pUFTFUEjRMkV38e5NQmosmrI4kBbxA5
hqPPmgVmkGsiuj3jyl9b+3lDn4JqNTaGbr5G8pMe6ZkRl3U8WmecFVAaMRHCXWKX7/NCYD3gnoZg
J67HT7XmKNmXe/1qcjE0owwW/8daY8tRVAwJ3X9o4Ib1mxFrFkpSOCsi6AGv3Ar2ADrGprDmUsR2
Mb27k67/xhy/Dng0R/LxOJk6BqxdyApOiYuarXnUO1YINaNuIp/heJ6KYL7N8Ohy1mIt1OXwywzB
RgXrxWBX8v6dGS4TOP6IKG5QKuXtQ0p82bxfLjeQKqEp+LJv93W3mfD3c82ZoNDv8qdBST2/TDzs
drZ/XtZTJwJdB+whVEv+3QbWh/AwVbniY+Jx0da07S/T8JyQ4IlrDouEv8Y4ehmq8r/HWIIlwcZE
aAvYiOMfkKjbvp25OPaus6c/z+xYAeifO5RSGpweaOe/qUEG+NfpNK98W13XW+lnvV0cXmzpEqCy
dtkQNLVYmqceKrwv4tvZCHG5Qn/7ml9GP7pifaQ+2rJh9OV8gIWivvl5PuApXQ1vZ0/H6e/412SP
btqmLv0uhVVkD47yLHrZrrho3/J9s9LtZis9lA5WRWcW+MQjwmc1yetUVURx8uh8KEJeVYhxIqq5
9deQ0teAGC/bsxbxJ978r8McZ0eFkPl5pzEMqDzhPrJk4aAIUuac2S3nhjm6tEGJm3O3zIYyZo+/
D0YmS6hrOdZFVrvyKsO5wHDPDHr6ZPzPEhpHm6TAfCwrBgZdpEONTbyyPKiVjuFo63iDp6s77SwM
TM6MemqvkN5De1VMg0z+6KKp0YiM0569UrvKs+Rqm2WvmIdlr4Sb4e7v7hVTRj9GkVFQFo+lt9WW
bntafe6VYNOtze2wMsg6zyW3p9YTXj76dSbJO7Y0369QOnlKDkyevZI++cK7JndO1N6lhnXmw8mn
Hlx04IkkCBaJpI6Omx5HguCXoQBqwM0+RogNqJbSkcWepVjD8eF2mdfaZYvfh78Zb4vteImZwJnf
4sQBRHNL5eShSC/99gSrhTIh6U+WKe6QStnUG423d/EsOLNfzo1z9PJqc1lNcU6jU12Tc9pUJ35B
GN3BswEK5Ehr7QYCh9tfRMaOtmZ4RgboVBr6bZpH90zSJUkkyUxzOSTxzxzKpYvLjzN79Q04DkzK
Tdxwzi3uiUPydVT1uCgzTaY8yyW+t8L0AwO7jaHQAw2L4P7Pq3tunKN7R9N6ofIprdpKYdDorJ0A
c8g4uvv/G+XootE7IQ39gFFyEENJrLqZP9mZf2YuRzJfn8n0t0U7Ohai2rWpOfGpBqd36T/jN+UG
tOnseCUPTv6krUU390QUVPsX/RanSfQlLuvB+fNklyj+6OnVRJMQXEEBkCrC0ZKWcqUU/kjoBMd6
rTfJrVyLLk6aWjOse3O4/fNoJz7gt9GOlracMnruUFbtzp92UTgcurG7VFRj9edhjv0nlnAGpirX
jQnm3fhUePsaHvY4zabgi8G3fLjjc0kIRZ3dpsMALNdrnXJtnlnG0yMuleDFZ4s/HR28yiRO5dYW
EL2x5RuozZ7q8cpv5M4muXeBUq5878wsl9U6/nbSX2NKR8dOHrATA8XIDtpBubtNdth4/jDvltHE
zVl1z1MxPihIBNck3ZLJnY62ClqnuIfL0IIBLk60rbblChD9YZ6chI6JtyRs5+pbJ25TjVhbMlQ0
5kja1O9vlIUlMaQ4hlzC0iUNVtYwxs/WeU9loWwYGRkL6uS/i6E3CM7BA+6Wa3P6MFbVOlhnh8HV
VzWn7txteeyt8bk7v452dApmGXKUqdCbWoQnl8qkv1UukJ1cBatzJbsTt4xBXKnTAtBIsolivq+g
WAymVekmWfwaJ1FXX7cUXz/NXzgJCKrMe3pgnzZFCSbRa/Uid85Jbf9+6L//CkcfEda+kkmhhXhV
rz3DrMCeuNiNqIKdOQ7LVL4fB6wnFItQTWSJfzNUUBBdBlYSo5G4o9G/qdboH62RQnBk+7xx2fJL
/2mwJbr6koAm0yCJoPsWk1cYt3lyMQTymSz+3BDL1f1liCkqiq4zGALlcFcX4tWcNmeGOPVpkGxe
qqps/t9vrUntMd9mCN2fHARanHm+TxDn+/OXOTGKYtKslhf7EyLAo5gIilrehwCRHQVRCgF6ZhI3
dh8Y//kdzM9mEIsq/GIHfLTXsZGLC1z5+CY/pZXkRl64ghvc2sE9Qe7iLPBwzlvgxCf6NuLR1p79
qRbFjhGNJL/W/exJrUb3z4t34m76Pqtldb9sA586VipnjDE40WV7r2xwUieQrLbGK4Ja59bw9zdl
0ailKrZIF/6uxovBsCAYwxTC9LZRqNjlq2w9QxfDR3qVegJs4DOb4/cAhAEpe9IgUjX5N3uGORDT
Rq9mkJbSujZfGgiO0j4lRu1N+88r+XvNiJFww4HhrNCX/a1XMmmKEqgKIosNGpCQkzax3G/7YAbg
3frrOVOvq9Lf/HnQ37OsZVCIZRwxfPaO3TelXJ7pIGpAcwvK093eX+SVsMCKfv55nM/H/uhC+jbQ
UQAiDCamswkDyVb+UqF41kyD2wcgttK5OQSVhr02UHfJB1HtD9O5fXPqjNMMN5c4UjZM8+g+TCdg
86EGM9GcjZymEBi3zk4aI30kIQSGhgjdsBZzDKoFKC+PTWNNnjinFmhzS3NiIPWwUlL6gyPFNbAn
0ZltduoYUXnBZxsvTUrax5qxEgigVk1FFOQUp8d9KVypbvho3Xy25s6mm2eHO1qPSKm6OMkZjubI
rr9Cf8dpnk381pB7vj4bUZw4tYTuBPBcfZ/eS9/vCKOQwTZX3LDiTQD/aZOv6id5a/0g07ysL84m
uctFerTXvg13FMCUOhBX9AohwWwwdN4AZrQBRTqlvVhWBu45oe4TtyzV1kUbXKG5qh+LJerZDO5t
5OBmFhDcoLa7s868J4fAN45rwQJ/cbx9Rxg0rdZbLOB6sTuDELkXLNd6BZbv4B97IbwH5d/ZkRIl
bHSCiaZ/U3ZvpClRpsQPHfUCCadNs54NOzrM5OryxneytzMXxBKeH3806VMyefHkg7H5fY/ESmDh
kMsUhZZgmiBwFYHFXI0e1zowgzOjnVpQVKEpdUKRo+2x3BdfXi0osQj6IjvsQN3wqjxxhjDehiG0
E6199/3CFUbwGhIqteZ4G/XjZYUQi5/QMZCjh7/zu6Cd/2kZQOZytF2txpeNPgwiB1Gqw+xKIGRB
qSx9tPgWoRjXgKTo/nnMk9PH6A2TApxlSZi+T1+RC60CekrIo93q82BHwAX/PMKJdMwAn/8/QxzX
ekUxTtMWop6zFM0ld3Gp1GMbPUsKsKk3ALQ9902XdfptB30Z8SgBLI3OSoH6Qo53oe4vEXa7h3ta
2+pKc6Lzd+ipa+brDI++G1Rea1JyRM/71eABwgYguCl9F+sHd/Hok+XzKv0nnutvi7r8Sl+2rRwM
hpV2THG66Z8hhvaHkmyp3Yvv8YQMjk0d2FafsByN/87nJPzBbhQaOAnb0Y7xS6tLihzk+9L4UR1U
oJ0Ws3MC5vVyQNUzHbvl/B1/y8/6yAJYWaA53ydakWzrGWxYNEkvh3IFOQfdEevvTEpbvAcRbAeO
ph69gsGoSUJQ+Ev+rqz6K0DlwC8vRg8Qx/8l7bt65NiRZn9RAeXNa9nunh5vpZfCaCSV975+/Q3O
ubtTzebX1NFigQMsBEw0WclkMk2EXT6vt6Bz4JwK1sGDf1OR50XYhULa6bo00J53uQpFhd4VHuOf
tZ+QSdj5QXkAcx6e2Agx9AcOpszYS0g7otsP9UhIrVMPNb2SGkkcgKnZ5V50YkfaCV6CugQY/a54
aXvWAk2Ip+GdQzLqdMG8lOdwBoVr5LRgSsnlyjYkTo8dD4Esd3MGWt1U5hDEz04hHbTyWqt/Xd4v
3t+nPtFq5caMkSv0jSgv6/Td4omxnSeNiGSpihI/dG6huUF9joVwqKUVacU6kK697HpA/aQPOs42
sSLuExzqWVuDnHhZdKxDPISH4jDuFGiV6VeozzqXN4yRMIIpI7rHqjTkqOiHbSxg8iIfwUE1+sWN
5Yf78YDWAbsN+MkaZuCKhACOENSP4Reo3dOnWmnGDF09qO2R8lOMsp6O4G5xTT/2uKVfxqMMn0hF
qACHA+FQyhjUwWz7jnDmYKLW6d4VN8KTs3nW7zAA7CkeaAz8FDz9D3zRMlZq7ASa2OnGzsu1Vbt8
ArR+rQeziys0mG7kl+6hc5rr5RtkGlzt3bpXj60D+sofy44XJDB8MORudENBqc1C9E6t3TRiZVw6
cLMvKbrNd2X1CtJEjukwLrQTDGqRSaPlXdYAI7wO0aRVfktRqAVBFvgH9ujh83IkOK09L1RgrQyX
GRqQNbztz/JKozyVaQXOM3Dg7poEBQVMKvSC/hfOHkpT/4WhE+BmVxiYrwOMnH9mUtM3tC1gZA9z
ik54q71P4GTjn0aGuwcqnK+KHiLkpqkTomDudNE/F/e9fCI3dYNRlF3nYroVcxd8dWTy96irGnp3
GkbsIOFNlHxP7VRO87nuZswGTA4Yy28sNIU0a4CRWRmyBQdQdgeSlxBm2fyGX9hgOOsTcMrJjehm
ihDkIn+Mx8M+GUE7W/Wgmbhspix7QTM8LJX0vZ89zrNkxKBWghQxpoPUEuQW/a6UHy9jMK4FZMC/
MKhYBENlaZsVwCB9fB2knjTsWxvwPBpp7Kc+F0gpoGGNbLNloNpMRVZGV5q9/tkWeaz3iM3dCQxP
AWnmgeAIqCNs9fZX7kIN5MH4btoSqt7QrgDjCCfAO3es5Gcg3wEuZ03Hrp5azQxyDrlr4MfndB4C
eTZxJFqz99dMUYNR7MALk6aSLwhC/nB5o9kb8IVMmUw0LiNob4Hc1HcCqCgHzspYf19W8YBFvyBi
IDrEG1NdrDHTjOZZY/YyAXQ70/vlFZybI/Q2NgjkF2xuBl1dUVORgKBY7zU4xJQW4koar0GXhULa
rSzo2UGEl+5h63NhwvCYEoGSNPZaHXSCg1K584SR9cvLOb8DUNfaAFGWb84YNMFgGULGGDcsGkvK
MYTSApizMwx7XsY6P2XAQmMe/BVqr0innG4dyG8FsDrrWBROWemToIhInPFOGXNJXzC0RHKfRx2h
bEEneiEFCxgpwD95FRoPZbS7vB7GMxtaXCL0udFPiRZHMv2ztQW1soRRLsA8vd6qB9Kbtu6EF5IW
QuvmPb+uxIhKLFSuVU1CRw66RemgIB9kaQxFpGmITuzwIr6AG2/1MfwOlUE7cwZ3cbvH6ZtxrePZ
nXrdj/6at7m0NjSqZ/gNaIRFXIaZRqRLT9ecNUskl2EG/mNPuMXjzcNkvGe6oV/sZbe9JnMpvCLh
edwpI7enwEFrOAxokqMw+wSztZNZFY5+36Jeb95J95KDJl27dqYdz0rPvyqFRu74zQkvFnnWFQlo
7Uf4PQxUL9yL+9pbPkQfvBceF4/8vZM7nMKjQj2wfZtyR/DAvrL6/R7FSbcDxxsSwr0jcEvMZ84f
aito/Ycd6VBnO9vMUOkx+ULop80xchULJz7unK77AAH9rVVjOjYPLh+TM59MADH2osgY0sDDi7pt
NL0klDpi6cTRuxC/jrrzF38fWREUiZDF0+lIT9BAewJCOMwV1KBhbaT2aS1M93/DoCxwUcClUkrY
NAtDsam8V4ZvlwHOnBbZpM0iKKPDDK2QixgLdiTw4trKZLlgbvlY2gm05Zb8NzsGp68CEbOGn2d8
Y+FgplKrXgIYiK3fakW865O3v1jOBoG6VowFc626AYRGEH2wudh1AZ7WTsh0BxO9nNf22WVJ9g7P
UsgRSMjRf0Zdm+WA4qVGhmyCRfcFemyCNSXdpxwLOAdR8BLDOALCeoTb9KSaUNfQX2oQzovtj3i9
wtMJOT8OxvlJOcWgdw0CFGFV4wwOEB3Q02cBfM2Xv8t5LxJyQ9tlUIexAuVbkUG2BNToYKK0VQeq
bo56h+xw5oBaaLSNd3HXvF5GPW/zpFCpi3JVjC43IcvzmcD81MrdDy34wzDuVz2Qtm4S9OJl1mLi
T8oO8YPm1LhAc47dnx8ysnj08JAyL3l+nnr2KTHxXiqryll6vMyaX4N5FEc0B4O57vKCzyIdrBdl
KdkgZSmUjil30SdFFS4i1quip0a6gowMZh34vUk8GMppRG28jmkHcmxkKQ5DINzUXnKncnXVmUaz
XQ59Q4lSPS8mecp+rP7yQsYlCydxhg8DAVx5iHyNcxAYNz7ZQHgIHDYNTooyU7xqW3ltsbLwWvLJ
/Fh5NbggEHNS5Lu5jdzk95/ewKdotHnOhQpqWKCR/LrooWrpzTsdzbHpTbqroVDIMQ/WOd+ujgqE
5cEK57gneBNo29MnweS43/Os4KcB/mf/DJFu/zPzFuOYnytCpHiToD2utw20NRePvIiQbYRfUJSt
K32KGW8FUP90TxPda90XuVH9/2GEXziUsVcz2FnFgSzp0LyMe8muHMFp3Ay9eGD4C/7ALC5/JiTi
Tt3FKK1K05LP1KO/n8yTz1fLt97ujqQwGDrxgZf0Y/kndJ/IGkoUMqTxKLsY0R5taSsYSsz8Thru
1vYoYJ4vjnmni41jkYK5Cj4BenBBnto2Qz8gePI963Y8Fl50P16BBtRZHcVBEud2QWlC8C/7ROaZ
Jr1XJOeArk26DXZtDXMuGqwOw/k+aW2MDvL+wwpKjHjzuABYRomNlDAhgbZbVF9OPx2ICWUwGg4F
jPKfhA7Jv/PnJFhrkpBsQGshQo/zfIMadnNpDSJGTR5VeODkELqNm76TeUGwpD5wdpBhkHhkQuHe
RBsxusSpVUHwQ13jMsSq7ovWFzAt4elOFehuBm6ZxR89CUQHvCas87kBVKm3qMSaNuGVhFbvEayv
BaZr2712W+3KY7+v7gUPWigQ0iEzPf7wyjsLjGcYZlxAeoCGBPQG4iY9hW2GIREqGcpvvQ/2ngEM
7T4ZYa93vXSYPQQI3JUyjoWMOh3JzCHBo9C9iEkLVRdL7lA4EUZHmWW7UaC1M+575BA4X5I4K+rG
QRsq+knIm0gHG8jp4oa5tpRZHMrP8jUmpHywSyFR4XZP8s68kX5ehmPErls0i7oN4nZA2iADWmdM
+rFftHKXhREoZESw+1yGIhczvTC0iyqYvUSz9FlqcQQ7lpwmiMXX/Hs235bqc4rEot49jrxUIutr
bZGoS7uP6yU3CyBlEBbA+7USLMdUXlpelof8nUsroj4Vhv57iCIDR4qfle5VLPJgne2ou5m6oO15
9TzmqkwdtoHRfPTTU3fO1IhybJC3TDY+iw34xzChm+xEaC1c/k4MV4JjjXFVA7UKfC8qwFpaVZ7C
GI/mYQmdqem/l7P16zIE8wTrmL8V0ZeFpJVGfSEw5bfz2lYlnkxQyNyJXofu1MRpx+fVK9zolp9g
Z63KwCsalxoyVDKdKAIdOZimVjQSzG28tzR/lMUdZ1HE7dDmYKBTEBl0zIxJGnWWAL6MitzALbnL
b9lbd9JNsU93pIeY6wJZpgcPATQd5d2zydA0B5F3qpOsQ2y/rT6oyBzwaKi24JDHmtHai1tgnCNy
f/PMkIGMsACjHFDqQA2SNkM90dHqPcEVooo92dWc30QQpBqgEDFV7U8QgT4py+JxtpYRhkO93YJb
xDAlGjIpjx8X4ACUGripdD+7qgOd2uLZQpeL1tq6Xx4SF2IyHEjGcTuBJH56c7fVWdpIVgJIMm6h
esbq526eOe1Vjgpvr4Nj1QaNZOaClZB3AhlO+QSaOumNnIqJaPUlmk6PhnbdR/dmyTNWxjWDDjMy
2KgS4hmV8l2JaU1yUi1Y3kd5BI8i2gPme+OezDn9wRQuEw3VCtQs0CWu0u0B4BVdzDGFT+k/4ifF
J320sNPB1g6i22K4kPPtGIddkWXRIFwp6Fmk79BynmV96lTo6L1Ab2EswHCTus3kkOK8pNtgcEdT
Aq+zgwNKX6WTpAz1UgE0m9ZrZdCvO/T2XF4YD4I6BtYKZbsGJKMOiLTtfsVE4/h0GYEVtm63zqLM
XmyXqIJmJMTQUEhIUPFMgmOHkSZxlzs/L2PxVkOZOcTxwLpPoEZMSsb9w9LvLwOwHoagUIOItajB
GuD7T89wJxYhRsE0RDee5M/79O0f2i8tUBANJx/8DDrrYjtBpNYEJTLLCiFggWkiM1DRiOd2v8j8
2XBE/7GMdkdehoLlprZLJJu8cVOVloQZXGYJLenYbiUouqN8nGMCtfi35EMgGNsCEae1AYqh/9Q1
EoCiAtVn8TUjvX+i7nI+GctTbGHIejcw0L1Ed7MMGHDiQ20F4YCHNhcH3MpRAH5nfmjPNRIq3un0
uZHCCp9MPPQQVHQalLz3zWR3Lpiq7ORjWt00c3kNeVxLIffsZqHpWhhd1WKhnQdF2ivrdd6RbkPw
zKLp2Y6/W0+Xd5YRfp98P8rhj3nUFHGKZY76HlTnXq9CuRPq1jh7ZflwGeu8m+HUWOjCS1/LbWsm
WBxpYdD83Df36w/QhEq7+FZ3Jx/FXRvsbR5UInbdD2EHkagg/xX9uPwzWPfoxpY+U2GbLW5ROSxW
Fb+isNDXXEKbMwJtaPN+GYXpxlBfQpEBtI4IaE8/pAn6XbERif1A8RvqbmixnOzLEJ/7RYWW+Hhf
GNSpUOPExGqAQbLGylWMee/wUffTg/VXp/wLiDoMshGbFlQhEFfW95FyNSi/RYl3O7OP+BcGZfl5
AhnlaSWW6FuKY/igAPNUSMnYwoHEyjwPyb7SUCLGwx0B5HknlLUaSieBcZhQ+slO50ivFua6CVlU
+8xLLzFtbgNGLW4GY0SI0BmKJk2NMgaayQKl5lgc8yjj4YQhAcwlgZDq1OLAzz1DSQDc5bVwnVyV
oTtZt8LvTOPQQrBgUKjANLyJRASaHk9hVrlKE6mfcXwgQqe0e32RfQUv9umnqYUcv886RLio8bhF
tgzpTQoL+lS53oGJ2gmXW3l5S/O7yyeIeDf6AGFcEJwsSONA/4c6pLM6xi36i/BqQbbKgnRWbCle
H/2eNcsuutex/iVNHIfLsgQVtKwmaNCwIPqhtIhlolYaICMU1FLte9oaIBb/i/O6BSH7unFxhSAl
tTkDRMcE//TU1wpEAlTn8uaxYgy8nSVDRGMJxB6pq0PvajDZt+TAhqgKKodJ2OF5As2pb5dxWLUJ
BT3LFvp60QN6ntgTu1SSFYNcxQg9QXTik57MxU3e6kDbXwZjfZ4tFvFSm51bUt1YIw1YQ4SxTm1f
J68QrrmMwYwttiBUOFgOkHCGOju55CdvssCYCkG81wGRReUaKygPBVfhmB3T3W0xKZPIG2sFdSoW
hsBiBEFIeRu6cm0vH/Gu8CFTyAsszlnAiBvafDXqbInhanRyhEWusw/SaxC9kxQ+NGec+SHai376
Qmg0avj3ew2DjLzXHlkPfbS38NTdiEFZCxTsgB+N1E7ih6ZxL39FFgDpHiH9TTpIDSmAIUkgR1hH
qL3L6UE0i299IT/9bxCU+xuEXs7iEhBp8b0vITs5ct777DVYGDUx4c7RXH1q7YUeLUWhAiCbrwdz
145/cZpMTJH+5+9TLiIuC2O0QH+Dv38vZoU9y4cEInaXd+kzTUB/6g0KzRhkIt+qlAZQOtToHctv
riGs0LgT5E9QoEqv0HLvpM8m2rO4c5CsoMXENKCloEVVB3vg6QaqWayKAgjZUBgTHXQmoEcx2hsB
JnPRhcsrnDId4RaNck4tiOs7kLCShS6ecsx9pbCrBG2/bRDeZD8ub+tnb/HZtm7WRnkpIQMDTWMC
Tdj1x/pIqinRPXotiPc9mEdQb+z1HWlaRKXFiz2eA2G+FtBirZI+JwMi35TxqOZcT6Ueo8EMqbbB
id5FZ3X1++ZG9chvgXDVHt2tBroYjd+QTjkMexn9fQPniDDCHWQYkUwlYaKC1PTpF45RE9emNEcR
Mn9KxO+pequmx2W6WTReD8h5pyQusS0Uddy1BfQFdQQoPBswTiEatzUkxCWokaGZF6Jk8UGXwNSw
6ge11R1DE2LoK9e73EDHVJ1fF5H8dtkEGDf8yQ+i3EOXR0ol1PhBYZ841vyxDEiUxwpU6TjxCsMP
IR7C6CB63ZG7po/RLHfpYHXQR1PUhzB8GAvOR2T+fTzFQJqqEX4SypRStIPWSo4+HrmOA7EV3Dgr
vMt7xQgcSOEYDENIm4JhiLruUllKm2kARGE9ZmATNEe3R2biMgjjg+DH40AQjwpWP+pIpvUQr72O
ZiwzxveGsO+qNlei1f1ONPPpb6BIh5yGsQOZbtttprxVyhlQOWqa4eyI6p1kPuYKpxWP5bxNCZ1P
FlExgAOljB4vjLSPip50aUh+BZrQHZRuMfBISP+t36ndXxP+Z8iQcr4XyyS2uJRtz9YaJ/pIcKEc
t5Y3U3h/eQN5AJTNZQnEvbUehNIdKMat7H6FUuNlBJY1oK5vgO4YzzA8xk5dk5pHU2810K7p0tc8
hdppYs+rF6cfl2FY146pgt1YsyRM1501ABtpLdaJARw5IDxd0UG6r+BrY2+yuSNm5AqjLp0TLPLv
m/h7lswJKrxj9ZloJgEjOsdAtC/6pZfdNhy3wAqKccOArghz/AzWBNVMyy6f4XcIbZ6KHECM2g3q
AVag74Yf/54Ph0x6beCoxcFvWMaswZ9qj4sDcYYg/AapQSUwDtDJhsAXxz5YFgh3J+FgEc9Hv56j
Vo2EZMXq2kZ4rGNIcEMDj/OCZtkgypoYyMbQ4TnHPTRtKknrsaTYeNDN1o6lwwoGN5Eb5TEXswEi
/74xDCjZozkdPtxRlz7I4v4Ws/wcX8Ry4eAOxx0Bj4R6LeXCxXRFfU2BC18XxZ3mb3Ud+aPJuepY
GV7kmxS0GhmEoYgeaunAnGHO2oSFXEfvw4uKJ9G407xuwIsWIkn8RBdj56DKjao6+rcYFLClMsZi
JGkkaizKoHhA6txtd+UCyor2JvqJgUdu7x3DKj4H5uGXdIMQJ55+LGNqxyZpBRLJVBiEXdv+AVQ8
szvnIOtQzNlyOC6K8elQA0aKCO1iSBNo9C0ii5HWhQDUpyrAi8MN1/CnFGd7QcJIFw71btQiD0Kv
NoQ8XmKp2WFGxIeqxxG83zwaetaGm7gxwUAFUzqbujH1OC6KAgpoo7FPZQjLIHD2LBQAr9YFzFet
kx7wIOFsAWsHMC0F0n9Yrozn0OmWd0slj/OMFj1dqSCYsR8X0Cln//qEoMqOZjLUhtE4f9aRl3Tt
CEFSbLOSdztlSg+IO/ZaOaocz8U4JAAiE5yYjCXFWmo1Zmi1YzFhC6uWTC69E2meGCoF6B4jp4Rf
iz7/ZgQQXwy5egDT4Zuwzlq7GgA0TbcR9lL6ctlCeX+fuquVaoqhb5nUjrbipu7NYKpy7zLEuQWc
LoE+AxMJGDUsYbLusuZqjGS74+l0kH0/vZ5PMaioKdP1NgYvGKRVkaNXmu7nEIuPkQaa5a6PAJfe
gfN5p0Ti979ZG0wBzd2IrunAVzLafq0QiDjjeNXNyDP+TkROmMP+Ql8Q5N83F4wxKPOiRfhCc3SD
9HzRcNj4yfafb93X3yefb/P3dbMqu2nMakdOWscorhLhYxS9ClItEVoeLm8XozJEvtMXGGVullTV
bQZleFxlfjz9auR7IbvFd/KNAlqBR6Vf3FjgtR+de/1TUMoAMasTip2Cj5SUiQmlv/V+aj0FqoV5
Mj9wFqiwdhPqLYRYAs8T2t2hA0qS2wFi81msaEHckhHkKFOOXdqYjhRag5s06CLLh0Y7BlqC2Zu5
MD1hTSR70uWI822J2Z99W8KfguILcvr09G1ZzkOrdAVUVgq8yddDXh9q5NzL8KYZbwyx4XxeFhwy
3jqyj2iSOwvIoSlEBNSw0ab0pDd3haKBuCUo8nutfmnk58tbzToX0qeSDG4XJEAou9UW6ClIMuy2
tHKnTOJ9LSyP/xsEZa3aVDSDHAGiylFaX+QbadCf/jcIyjbbcB3bjqwinN1kVZw1lt3LCCz3u90n
yjUasTFGgg6ERRjcxpiv9EFxMD7EuedZbmQLQ92MamImstIAZsjjh0LQrmslmW09aZ6VRPK7af2L
Kx85GTTLiCDDBcf/qduaURzX2wmmvay95kA2CckTFS9aca54vI9MS0OmDzUe1A5Q8juFwtg5cg4m
oOR0NDzUDtAFNkEl9i++0wZFPkUx1Fo2+7HC4VGhpb0zihup4cT4rIXIItJNhE4E/H/0kcF7SC00
OKelutMVqJ6UPy6vgeVptwDUgRkNiPBmJgBqKwH9+YtZ3iqg8ID89GUc5j1C0nIIq00M4NNyC1FM
vA/5+voESY6GyJcZrm4Iu7oU3rJe+KFWq6PibZGYE4eZgeXkwBuLTBp82XlOEDVMwTJGQKNaJoED
NJztRR4wcDUUylXZiKpbDdriVtpccirc7M/3hUxZyIAAvoh7IAvS0VRfR14zAO/vU0eqH1ddg5BK
7SiFudfL8WbS/ubUbjeP/IRNsBFrbd1Cmap2WgiOW6niqhhbtBReczPL5+H2xXi4qqB+TqfoI31W
LXHAWcpjEUJGhRtahZ0JvPYvprl/wdDshIaU9J3WAiZaVjsNFW8aG/QYv4wt7+HBWZBBuaBkAIW1
FAFJTK7NUHPrrrAFUC5ePlYsH77ZNlp9JpSyTO5moITCGIR1/2qspl9LoT+mobtqI8fj8baPsje0
woqzWhG4+VqMf/aqb2o7AS0Ol1fF3jtwpZFRLXRVUFesJoRVvNSwudk4lCr0yKFvE/I+EHstiLDQ
tYEuFDoaWSUrbWYRa1Gz1l9R4rNAuDm0DwlYQS8vh3lKZTDwoepjIFlD7VpfCm1h6fCxuXCrW4co
4lwSzO3a/H3qiIr5uiathb8fGldiCMHo+qqAe7u8CKYT3YCQH7HxA2EfiUVFvklYpGimNZ3F+jnF
QWOBClK8TlOOz2YkVJEK3OBRF1OC8bo+JoEwqVCOT10Q/YIuABE5BMUm1Ns4y+PtIWVyfWki9h2x
PGFB+vtn1XrtwLkMmGcVV7kMi4NZ0xSJsSCs5bwCQkzWQ2UO12Jioh7WBLO5uGnbPF7+YEyrw/ga
5sAhwnpWqdK0sBSUFHDlVN7V6/BejtnDZQjmpoEjHUlBkACeUY5hQGNeoKFUO+lwsFKo9Ib3k8Dj
DWBu2waEioYzTSn0xgSIlhwt5V1KH9fh96g/5pHBcTtMmwOXh0Sym58y2Kc2nsux3IcpchLGBCZg
vHnrZPK6+Wkwb9XwVQGZ2dyoP6CQihuq8Qzr5+XtZH0xvPpUSOYiOsbw/im8gW71YijwxeLyPjT3
ZsJLJ5I/QD8uVfghVMHJe48Oi4tRGiC8DYDMBkt2vded7ND/QC7sXU1sGbMmPPYFRiEajAcYTEK5
B1U5tIacLqmJ2jUayS1Iuv0bUMQptZtBgYYMHIb2O7iexD9gBGav87+o9KQEtA+KNCbXlI5BMG+C
iK3bVVbjmkZl/krjAhzLyHsi1Fi/G+pqeLEKxvfe6LIgKdAlIEmqwdt61lHZbIRFhQNNI/ZlhlyK
A8bl6fcCn9bZ4L8Iwt2q2ZIDrvldxpfiYW8EkXTHkArGuSivNicDNO91sv23ZtDfEcKNzlfI8Bap
D+TOEly2YEaBj3zvL0DqsOqqUrSGAAub/fRuCsJ9dmxQ4CODYrzMFCuBiCIE0ffEQw+Z+lPTAr8i
wKoG9zdmg7sgg6xnt+fP9TGdwhaHuohUcbLargHOONhmYPnzleC0nvFMVFITn0cq/3/AoQ5LqtiY
KqEMRSkUqxiTDsHCsT3+o/kjXEsYjodAKl++mGkguJL+gyafbuI6WXptikAzHjFuofnSroBa8vQW
PxDVYhCrOpcNhHEMMKpOnBxGyDHmRxkkSgtzu9ZQDVHbH0lxU8Dv1Lw3MyOwO8GgbLCQpR5NxcCw
1I+sucnMY1qlthDziubMtRCFQvC6YJqVjlKrpoCeRQ5KtLi3FjvUwHShyXdCxYu8WDh4N4OwHtP+
aJOlDD1tzUxZO2hYLMttaB5bo7ab/O3yd5FJSzd1NSA8VUDLhOlziBoQQ9mEd22WhUZuJgl65lcf
9esgdsJAuEVj9uARSnXtQb2tTSd+6G/Mq2XHI6tmXH0oOaGlRkYWFoZPwYNpvwPvd5E4q/ls9Hia
le+XF8g6V9BxVvA/MPpKmNU6XaA6FvMSaxUhj1OhIYOhAPLsR2uI5kDMzp451WyZYYUW6qQg50N7
jWnSXS/DMIuQD+sIu7/ia5DZkK9wvUCSdLXHV9UlzCHj87DD/NE3DCT71pMInp7YW17zxubp6DJC
KAuUeWCGRbYKfR6UBWVTDx0UC0oVtfhbM4JK9EYoha92KM68EIr1IdEAD+0cpK/RokC5ry4f0A+T
k21e7Bn6gWi7eIRa73qT53ZpS/iPZ+27xeV83fMzAlZt+BTCP064xWj7UcSqH6IJvWWoVUL6FXOF
oQvtXLd4gtbSeCD8FOJO0v61OzuFJbuxOTV9M8trHo5EiFxw0hVaftNzxVUBOTclgoLJH5SC0d9E
XwnxotQ9EiRgPUIJM4dYxGcN09e85Xb46Be7SyD6WgfGXfbK2VY2MmwHdApEgIAK36xCwTh2AWTw
9TXrriqhHlpCHtVypo81vLMWdMWCkN3lE06emywaJDGsAZcAopizgWw04k5mP2hYMxoGxfSu7NNg
6X5DlN3WIQl7eZ0sMONzIoDoJEIQ6fQzSoMQhqGkA0x9y+O7PlaRbveW+EkSvMtI5O45dbMgIYSI
FQY2cBbPuA/EskATqG4mKIHcpuOTpT10IubxpispgfjQ7jLYeYR0CkZdhKk2m6M8AIzUtPLuWiju
BnHXNrK9pk/RFLvTJPmXIRnl9lNMymJ6C1Q7sQDMKdmPaFgQXmPfcub1evic8Q0dmfOqZrT9nSDS
PdsSapO9ZgExVx/Kveqlfn01vpKJztWpVA+U4kLQYhIivOEFM7zF0i96XFl5BMacxKnf/unCInNz
zZv+GV//wfAvicbOrQcMMehxRJ6UTlnVojmjjAE88X4JIa+iQkrOcqJ2T7Q1+fSgLKcKH/5fOOId
Nt7N6PpatErAxXUSlN0a4HbdF1nFcd48GOr09RPurL63EkdJjsMSDPX1wnWhvJ2jjgJS+0uUk3Mn
BuF1soMT3QHMhf7wHyhpss/d175RZ0Auci2BFgS8Zvs2r6+xeZ+N77PoZ7XsLWNsC/3H5VN3fumS
I/BfwM/ay+ZDjUakqnWLHcwwamSKL1PBOdaMDn6CADYrQmhFylGnpiAvFgRTYoLwO7wndCPQ4Rvd
dHRQDv+UbOpaV9olgYARyLfZm4PM//djOKc/gbpri160skjET8jTY1M9rCMni8p4u54CEDvd7OIc
p3WaVgAA5XUYEImJzOkgDBeAWNhvOTvKtpGvDaXOVpG0SxzlACPMVkTNUAqsoA94mmhsy/iCoc4W
emuGeUVpz6nrJEdfAwYALGkMLpsfI7bGzqGmhwFigwQLVNCny6shziYMHs+F0SXBVxaIj4QTuvH5
3DRMf7FBo96sWSpIUa6RNYWHSL3Jmmu15ZSqWbYA7ke0ooLKHXL3dPQu6pGug8UtdbIFfhYsdeCZ
rotPxeS/suwTMGpBUEbHOE4GsHVobHm5qyveB2KYwQkCdXwtCUoXRQKE+Lise/AIx8j8jTvjun5p
paA7as4fJJ8YPvcElDqw7RyHxZAD1Nqph9pPb1U324Og3IZAOl/+giyBuhuBhgckqKUxsky38YSY
3bKUDmit27cuoQTod1Xu9J54LHyIqd1l9mWrP6dEB08ieiQNtGfizaHRghttNyVSKsUpiPI9Hep8
TWbfZrvUN7wldzRv9BQHOZTFF11MnbvhDTQ/ON+V9VlRRyBC1Gg7BznAqcfSpqztjCFJnTlR0Rrw
MfLUGhiTU1gj/riJ9xyo103q3pT1Lu5rTIqBU42MvqG7XXSaB/1gJHZ/Rxx+UdltbiONM/irI3kk
SUUyR39AiUmcCP2BVR0qiNDREs9TyVZmhVaSFrDhfRgUYEnN8HFlMO3wU4uMZgUs+wuLTiC3sV4N
YgKsFFhkFE8KZP9PZsIYvuwEiPKcpioMA/IeABK1XZvVniFIB0wNc+42JgzhDSOkhufplbQQmtxC
C7+ThXdy+70Fg3Qy8Pj3WNcARExBI4ExVl3BPPepOa6KEItjCpR0P+6H+f9PV0vOel1+/4OPxDQI
dPWSZB+mfej2dww+C3o3Am72xyPRdIjgXQg1f+L+e+ol2MMXFJ08apt8LbIVUIuiQacXQX7EuXEY
8cAJArV3KvoQWmkCgooQqhG9uZVR9n6z8N5eGvy/u7LgJdBZz5cTTOreMXRhlooemCWuNziw1DW/
aR6SYisGCP7kDDPNcLON1DWE6axlrGWyjUViL/lVW/0UZI5PJIET7Sbgj6FLhGFP6eyF3eqrmejk
HljW60i+SvLDmmKIt+Zlulhr2eJQnnGEAgfuVODM+fQU98K9YdR3qdz8vnzLsGBAMwYkeGCwFlBb
BgxF7/IK15o25LbZVYZdaqanJNzTyzpOWyTquu7Hck3SrsaC/Pyp8CqUpqq99ke+nPWcwH0Jmkk0
koMykZ6inJSqXqO0S1G7GSF9mrvI+CKxVNybrubpmGzQj+TezNzYVvEld8bT3+zqf/HpB1OXiXGc
J8CftV9N/Sx0DwJX15t1OYPOVZJRGyfHjDrRWiVAQD1qgJE+yOazrOwur4EZo5IOYTIYgimgz03e
vFeUdEFz9IBFpGLf3aSKFLv6pCR2FsWdLY+KGqD0KqBUvaJtWBjTwonjdvbXEJzBl38K00g3v4Ry
JMUigqdUb/Glqhzudx7ehCj8ocfl/t/jgGEFmQ8D5+GsSKGUua4n2pA6+TB9gFnW7cLZi5uC04PN
Ws4WhjoJ4qLMGDYCjBVhXrrYmUZmpxLn8/FAyL9vvl5SRx0q9SBxnYwO/vCmxqC2OfG06FjecLsU
6plpqV2XRjKWMg0PcvZDeJmEJ23wLn8WlqVvQYzTpVTzCn9eYyk5umEdaU5NZ+0ynnII64bcolAO
12ozoW8NLEU8kDolETZQ/ZorlMZcDCqiyNIqeErQUX22Fmmu9VhMXH5LpD2kgTjvBuYn+aRvhRIE
2jwoj452W7mMR/JJTPWuK2RX60y3UiBePPEkRxntF8Q7EKrYf7AoSx56YxEmA4vRlbGa8Lacv0Ul
cgCg6JeO42BM+3IyBjsGTZzbZiFa5vU5c8rGANHrkum+Ws+Gv/Ryd50YbcoxG2b8gSFJzGWBzxZZ
b8pD6kmft3o8pk5lPiaCB0oGMIqDtnO5S4aARCCJz0vZMr/uBpLyVOjFReBKNr8RXhVsRLg8/MVZ
wNAn3DFStGe0p8pgWe3UYk3GoHqLecSEhX8Zgek4vhBoFuDarDQhioAQlondFo1d4Xkm1jwhb3Jo
6TgKVcv/LIS+vvpFzZSmAkwTt0GmXC/WSzmabo/mJy3lFEvZlrABoz5Luy5WEZvkTDj1UbuNdgoo
25qPAVyFc8DPIPHWRh/BXDE7qcPaRBMhSLKTzNwdeqdDUnMqef1rTJPbrI0+g0UKXU4LaxNU8yFD
Jh19ZO5lk+BBUHeJnoR6JpB70VxuR+MxqzkXItP1bpZA3SJripaBnPz9dA92wF2/Ww+kDZP3ymJ6
RpAQYBwUb1VETaf3CCbaLSlrJphcPY1XQhS3P8a+vp9XIw3UJucqvbCX9YVHLatcDKvP4yVFDnZ2
RajJxb6611JHIvoQlmd8t+5bJKsQamu1HZtey1VXJ3Z9fsi+fgF1c4bzGqtVi1/QD/lPxHpelyFJ
VsX+ZGiBEFer3dfoF4ja5zIOr3sxxq7wDjrbeL5+A3Wvxtaih4I8Y9dz9SNUs0eRq0nEvoc2X5Z8
iU2wg4Z7oWojrFOz66P1KH8qY4QuXoDgeMVjs3DT739RL9BgSmCzIPMzZ82OctTP2UAOebo0TtNb
dsKLSNhuawNBua217eZGHwFRQqV5wRuaVB8tp+gOeESTE2K5Iud+YXr/DSTtuqBJrUczIEcQTBTN
UQLpb1k//3t/gmQRRh8JS8dZ22CaYLpRHv4fZ9+1HDmuLftFjCBBA/IVdGVV8qZfGK2WRAN6ggb4
+puce2NvTXWdrnv6dSZaqwACC8tlJo5EqteYNZr8vrli4eLWoZWEYXjggQiEYP99IsaxdERlw8Ts
C7pZNaA7Pwksk9Eq1GLx429w2Ssv40peAHWW3+UNCqtY5qRWa7Rx44mwBQvan3ft0qf5buDM0U+T
sLq8xiF3nDnQ9N5fvJtpvDJIeunp+m7kbN+GLNco+L8Ra+eJzjrVgpLOygnDJBpb7OXJWT7/vKpL
TtIzDBSXQUnk/VbU0yXXRkFgsFbGoTUsH22TqBqzG1C5vNVShCXUflk6z1fsXtzNb3bP7lZNpJnV
60INeTM5x0U/pu2VFOwCeyKOBNSIV8UQBPvncx/UTjQHanrQ8IDA0squEKWhDmFRBhr3vICQfeLf
/Xk3L34+kEusGhugQjLPPp/pZSNmhmBx4gXGefzWuSvrT7OJi6ux/+q3z98WSDn9x9TZ6+Z1U69K
vi4O3ORmgNnfL/mV7zl6WU4w9QwzixgcWucGvK15LaC79Kh8N372sC2WsCTcIyoCGIw4TFvtpYjy
eLGZ9ODw11kscCka16yuZ+JPSz57yiprJEnvwCq5U6/TwdxoYRfYMBqUkM26BlK/WO/+vsizV83B
lOk8rotUp+Suuzdgrg8bAvHUdXT2GufPxQvx3+95PueSqWGZ+rVm5oGIvax9rQCbVnnlfF75bued
3LYjYDfpYGTIpgDSo77Z/EWt6NumWWf3Wp/yJe9QlfCncgLD69bGfJdstn++ZhcLjN+tnD2TNk1E
JgxYWd/9m+pmxDhg+bKOKqgbd2TosXzUYR3bQX7TQ2HjOvvrtY08ewwaMoMoJ0FJDGz9TGkGs73n
P6/x2vE77/4NkEnp0wprXF7nMIUAdLtZJ8WtaJ0nvXb6LnY7v+/omTtJy1kjcwZrxVaWrLpfFS+m
DQAdmya2HpfdiudYISR0a3xYr/U92VxrRl521xbqxZClQQ3w/HBKCWABmELWFi/ZHft/2vLMSJmK
u62I+yfrCgZtXdJv7uSbvbOjavPEqfRVZ8nNpjYipNZiJad6N2nGELTl2LI/f9ELZwaxqgt+LTBu
mL8B5LtyFk5nISYCkbRvgs3Z/YtC7SqGjIkGEORh1Pqs4tLoErIsCUIUDZVNTX9oZ8UG98pE3oVt
+5eRs21rGuKWXMKIAfHdkRzcZkfcdzu9lj1dcIj/snN2x8tSN4rRWSMEN2GFjpnUbGTIHP/mq3zb
s/ObTLWGUw/L6SxQkdgBRLn+9y7xXws5CwqSlsz6ZMFC4s23Qw1wVlHcLpyHfz5el78LaFBXKDzE
48+eK1saEIad1pC7gc/TT6g4MwpkhHmN4//iOTb/Y+i8u5KIXvLchKEhhxo8iLyX+cpSLltAjQBi
lchcz4u0lPZdblV6geepZSb/WtK/+STIfAAVR2vZtM7iF9fJy2KQOFu2oYKKL88S/XkXUO4/f5KL
6wBODZceqD+Mzf87C2qm0aB2YaDYTC3tXk7Cvmv68vPPRtbjc+bGQN0HTD1mVcDqRc8OcG/KSgCm
wn0XWmEl1JbTKSpTGf2FFXC3A+JMAPA5P13eQufZq3IOROt70vzQoPxB//fBCQrz/zFxfq7yHiXJ
3MRCGm05TXq5nzEE9udVXPog302cOcjMqmVO1GpiJTnkKQEPQX//ZxsXv8e3ZZz5R9l3ztyN2KnG
hHqsBYQzjY1roKFL0QHo9IE0Bs8OdCzPo4NpGpo0r3EJSca9GxtBV5iV2XACu8z8PBACbbPEGu4J
beSrmnVnB45Wh/U9KGC00bhWZPoffo6DXgSqMQCfnp30wbDw7nTwcZUM/0n4qzDZ9hXTk50Lzhnk
Wn8xHIUN+K/Fs2PfuD1UaAQsZojADPfFukbTc3lNK9EsaA/AuHnev7BUsaBetr4MEhI7CC4x/Z19
Fc8kWmLAMYI/H5v/wRwycCBrrN95+aCcm9SZgjnzNIcrMtADmLParsLU15GBFx4LQEYpRh9Rn1kn
zP7tmUQOeoR8gofFD/lI++ZGA4+erybykjfelfLypWLQv4yd5W0IrwyeDHCD1jHrg/EZw4KYvXVB
gLUCtJqAXCdAv7a+s8ewKVtTGP3qeQ+6vec0WIt3QEQF1Ws3gitwY9+psImub+wFD4PxNewrwHyG
ByGXf2/sSHpZNZysJV9UCycS1Nee3wv+5V8W1qV/K7aCK7gd3Bafrmo5U0B9DcbX4lwLJa+t4+yA
KEc1xpJjHcOUvFZCPKj5GrrqmomzY2GPdOoExTfqm2piMx49KEk9/PlWXbNxdg7AnQjZAoVlZG5T
HhOyjMccqsP/+xjy+yc5nycsE/Cwp+BZ8yt98bs69Y30SsZ75aOf48vpoOaVUwABSwbmAHUCMjEa
xmvruGbl7OmywQ06A5CNGmr+IpDTDl/0GjHoem7OohVsFTi7Vgp0zM+cPRSuJ5fRaGCCD6gVual1
qxZvYdwUQc154BQ8/vMJuLQmED64ILpbo/BzeC1Zai2Vq5Cv4akYLwYQZ+Om6OrgL8xASceDAAAF
FPMsshgUrZu+w7qc7tfkRfZwX14DPl9aCcin11ImhHV/K9V6UsfEsufggchM49ls3PleG/B6gbEQ
ZEp/Xs6le/Pd1tlJ4MrMIanuIpNsTL/0Jn9q7v9s4dpqzg5CYfVT3ThYTYaRhLRWkAteoEfZXvku
lx6Cf7QbV2jl79i/BtRfZVtjIU2SHVNr2NfECgFhFcwq7c3fLAnY4/9n68yhQbGOFH0GWwkazkBm
sNQcojm7pidz6Qp9X9KZT2sczewxHVkA7otXVB6n5E1YgIj1bw0AuH9e0sXtw2g4+MjpOpi1fsVv
jw0lRdK7KoFnW5IINFdVTqIa9dD5ygQzWT/3uV/AKN1/DJ29aoLnOkouGt7NYP7SwzoSoJXA5HlY
nFaedZmz+Rfq2V6c/sOUAFJhYLvS6xzY137H2bvXLYtWjBy/w26P7cQsyCKnIceQ364Ef11UoNBs
/EWlA0nJf9d+dm50pU2pGmCzSrPYnm601PLH/NqVvvQpIZ5OVnJ+MGqcY7yMpTL0gkOC2Eun7q0h
w6uZIROytQ56kRo3rwpdGBctghQQ5lDz+q0cZbbS86wUNiAyvQIoG0jCTFYMCfIVvJn6fQxI/G4y
WXdNs++ScwGS+j+Wz9yXq1m84MiM0LmlcZqD+kIBxJFei2AugVPpdztnTmyVQXCyAnYsjBiAwQFt
JgPjrpClKIJf/xcnimgA5DNvf76WF5MFE4cGpQuw0P+mdIa5L5N3ecH9DNJ6UearvQFpSjZ9rVVa
uc/fr9i7uKFgmLEIZNd/J6qkFUHTGIzOfsX2WumTcGUSsZjaOSf3n4aItr2aEF2zeeYSKAfG0qJI
pPMqHCEd9I+Uj+bTJ94wDuYZPbL9/4887JIHML8t9cwD0HlwIcIIs9VX97x2mXicbr1j+vhPmym6
OqZy2R5ItkDCDPjGObcBOiY2+Gc4903jAFaTte69bKwPzwnyFPpQf4lgRWMedPtQ6kCp/ZzahA4Y
6JwtuILK88LE3E3qaKnQkNuyfFEeKCqiPx+fi1/ym70zB6c1pPVUBXtdo+2aPA+IUb5rsr9S0L9m
5uxhtClwdgqUiX5fvVnZA+GQBAHFwJ/XckGuzv6+eeeNOpEVKB/yimO0wb0D6hJPbwY5VUigZ8CG
iS/6VPxsvwy/udV2f1f2MCFjD36ddYr1/EHWSq1PEw4OQ89JWInzgsfqShhzafIc6gAAvWFY0kAB
5OxzCa7mJtfwucqDEVk4jemhQR2CB15wbWDzoiP7buvsm03zRCvlwNYow0KEy7aMtLDeW6wCAdPK
LHWtbnTpkHwz+A9TzreIJuUSDCroYICY/iV3XytEnfa1SP3iDoL/CJSQOCsr0cW/wyZZeGOpW/Ah
9WEFs0EPOljhsiLWrvJkXVoPGAfxrgNphpGbM3c1ut2oSA5TBfka7SCVPWu0K+ilS9kA/jy4dVYF
XOKcHYjGI0IIcAj5NsdJh+zJ1anpSyNkKJD/18TZjiUtHVH1h4nZLwmrb9ewKz2C5VvCy2N+7LhW
wa4+MZd87zer53yx/TICmkPwjCafuM07ul8LU97PIVhrfNcHUy9+q/8u8pw0dqpdY2lmmKPTg+1t
tQwgsGtKuBdtrGKTGNoEGfI5m4w5oTtT8XUjORSD5miqC0bNKw4dA9zOpb0DHBfCLeBU+R10KMmQ
tfq8eol6CDrXBSaFgPugY3I69Op1NB/LXKD264FSFEG9uZ35HCuzwhTYA+nNSJcUSrqvFlCfYE+6
HQt73yhA89MZ4w8ID70IMU5sJbE9ekE+WRiwzVk97pNmwXBE5zftvWs8tO7AwH55R5CfeBWySG+K
y/zoTW2YLaFE3t+TvXJPnE4b9Hemjgo/aWLadm81oXEyu4FjQ9nbcA5mu4eWe9hBK7Hnp8ZN/FJ/
aSGlKeZPT/N+ygHsElNczB+lndxYbfVcGnKP6Jn6gEBpbNJ5NElMz+bVccAwKdR0njKumCrLXb+8
mhTtUsCu+o5h8EJyFdICau2kjYeMHpuFPvYVCU1Sb0WLhn9ubaxmY3bpL+LEmZturJ7vHXsK9RFC
ELkdUzs/OcX9spI3y9x8a2qUNhuMmNJN771U/W1pp3cL/zmgQ9dlu2Qe/dnaCGkEmngBD1deH7MC
QlZt53O9vZdu2GTaXUP2+jiC82yPtuhGJiYzbBDhF7eme5LdZ2E8CSdjYzuERPxsi5NQt0P6Uqh2
nyU8bMptuWw7ogcWBVRkcA9eGlk9xq5aKy4mj5m1ixnso5f9sMUCpqrIMMfYMNtQn5+94ZUaD6N9
mCdINuafqXSOWfppljKQ/ANMh0FWvSIG3RcQSIPkIzCu+4S322J4znAmROL5kw1NeMExUluz3j3I
SYUQh0RHQsZZ+sFdzkZ1yKq39S/kZGKe9WryktGuwZAKADrFYarSAJHJRkNSZAxZqHft1i06JhLO
6ualSl6WDP+gatkElkC5HTCln+e7tP6odR4IDbLG2r6qVNhWBjqLDTPEtsxPtjuHGXnquRXRcop6
qF5ZeoW+xeQ7tQa+yiow+jtuzXfFoI59Cg5P91grc9dPeYgeUAR22UPa74SLEYwMmwy63NQN3c5j
KKzvTDps50YwiM8ePA5eBqL8RSsDVwB2nNebBYcZ4masXSqcn1ulE4bBODZCX2mcb90CQmZOFoE6
KDTlnQShV9dFCpMRnbm3+t6fO/xTCT1yEzTq6UFzH2QGeSbHjrJCMJeqoE82dvXlzlE/7DJcvLpG
P0qsikppMMsFurQ8NDBtyvXYGXeL/lx3UQYobCK2BPjN1gG3fhco6jKFGzO0Nkdwk/qtLVkhZWRA
INFzHnTg4JN62QlRMjGeBs1hCyVHbQKtDHZ+pm3QWbpvtCc1OjW+kP7m1eVahglLa4inUryq8dEi
z0uBDyPXK/s5aaD483LohU0AWtje45TT/aRpO0TrLO1npq8MTha48Ty5m7rZr2vxVFg0HAc7MNK7
whl9oi1hrn2MyXCbQpeAZUNzckcOmZt91u5RW2HE+FkW9a1mOqCn+1nVH3O5z0YJynr4NpRyhDlG
qZijvARLVdoxVwMsHcNNqfEy63cmiWswiRaAT3ifLfjIPOiUeACWLXkpmdUn4UhEYDf0pIYh6FUD
/ay31txn6PZZCWQFJh2duFfTfnBXrdt+3mazeVpKa8eVjOX05iQvlf5E02jJJzZ571lX3JSL/NJK
O5ZaF4PUajsndqwvlGX6u1U9UKc+NWoMZ3JHpO6XgzzoDk4ItyGLU6CQX+/1CaNRTg/S7bsi3zvk
mFafSurMSG5VfpNoilVaGtt0CdoWJ87E2O6OVqdiPs1OG/HF3VZGt2/cH3yG55ytyCzeq/5RmC/C
bndTb/vj8gxGtj5/SsjPQSL4WRnM3M+qAzHc8qvRTkgECt2XabttAP4onU9SJYeRpndauc1lE0oN
p7PeyPbFbfvAK24sIWKsapmfcuMpK0DIBk8r00NBt335kk8izkWx5ZqHx2QtkJe/3HQ82T2EeQqF
/bLHgc0CpY6B7twFk7PJkj+NtPxJFXf8clnwO/UDx8gAS3Lnx1iL+7kw37xs8c1p6AIqtA2k5p9M
km5K3ui4tQX6t+RBZF0oXM3PdbIBxUtQWtZLMfB9Uzc3LV02QndZa7RxY9S7ol3iIe2Oi+MFM8nC
mmDSqJPt25CufMcIqsqxetK5fBmW4kCyZA4WavxQvPk1WEsI2tVtTtPDmHuOn9reQz9oY6zK7I7q
IzBVQ4Kswx6fTMtpY6PHVRqLrItd3Yqp5hQMZ3pmg1c/eATjy4me3zg6WCYLuSWL9w5dW8Vs3h8L
gNKqzthyoj/WFhqe2XgkQsV9n0aagpxoYr0TDehdfdg4BI3Qfo6qQT6OwjjZuVLMJTWoe2aLTWYT
GQUkHgTEnZE4jA9VnUYEU1yZAJ5iJMDAmYt2cjvn6CygNu9BAWQTBLJSG1x/cnEpjfo0luZhplIP
jHHcLI7Z3+nNnEOgtR53rbt0mzGBq3ITKxxFCk9BgRoxR0wb6kZcO+JX1cxdBH7pU9Zjei4ZoOuS
Y160jXkyPml1cyg9PeaT2NZ6KSOnm066oofJM/bQn8PPFOSg5TQYpYFfZznbLnfCUtonbVyFTrK3
ucwRKjh+NYofs5h8YieBdEqLZYs81i6FS8jNI3qDx7bkj6X0AlOvn41Cv08qxM4UTTYvrw7YPx4k
dn2qUie0cVR4R3bzgvoYIQhWhKEhgoNXn8V93RrjJrOGF56lL6ShT/NE9hi8BNTQLnaaciJ3AqHn
UtT+6PaoV+gnvUq2gOFt0qWMUlvb5wrD6xZ/mpb2uLRwqZ2LEa7Oo5vSFVGO+KKE8p1TaltP8bjU
9VcL397jYBAA6+adh63E6LqvceOHR7WdMgh4t2gSk5aq0Gu/mpY/ZbL6VWkzZp4NCOlMxp02GwcM
W0XGmBm+k4xMtihBZkoLR1uE7oxfkDbWwgZbZoFhaQ/DBGKEhviCO0FjqZ9Z/2bUdDtP4FDOlntL
MyCemx7V0kXjqMcLL41gcewgmdM470pQCuLva13xPIx2uh4oPymmDbQUfihSx6PehDZE8BhIh4KC
i9HHAfDYPFkblLf2bqUeWpFAnQDTO8OCQlBh+mgn7fLEOpX1+ORikMKz1cGzvIS5woibFj2MRbs1
eWFgNG6RSCOMQ1FbhypJjhohwD8mZSiI+1CIJNIHcLjkY7WyZMeNY912wn438pYVLV6CxLvNIT5r
LPMDb9KnStWW72kDw6f1E70DSqRbAswXBe3suKyq8i9NIzeidR5HaWssVdMDiq0+LZdH2hXBaE0a
rmaKWT03QcMNMAawGZRsaBJAGbGhHvpwo23v8q44VK4XzQi+eA95C9O7b0s8JVW6n/Vuo2lpANHx
XZmY0YAA1ZHZppRjrBXo3+bCAQeVfbe43m4uZcwbsZlH54BuX5Q1JoR623ZDOEK8YUwmtBdB7Gzz
VyVQzustPbBT9VB76imrprtU1RsbbZqwd6fYskuX8b49Njq9n7nOJupEXV0GfWl9VZ5+aB3cmL5h
knYxdVIelR5fmJFlzzNYLZno66O70IMLVF3QpcMPA12L0UofxQiqQk+fj8Siu4Z6n1LmZeDk1nNi
O77B2xOvyb1TyVh0+k6neJVcHnq5fLUySDZNzk5QfprltIQI828URTph40HIiPeVYKsMCt5zK8nu
hGeFTms9tGn7RarJhmbxuAUpPsV3wEyrbOySGbV7xCzUfBLt9AXo78FemqjVnEO+1JGXphtDFk+j
qcFviuQJGZE/Ddm7VsmD6YLDaiD+Yjm7vte2Fs6ZrRS8xPzBtWUJHdpG3dj/apCxkWZidUbvIJ98
gwdhUxBsVdLOX8JRMX4IE251k3nNw7JkACcLbZfYmFxaXOtItTLWG/PBGDEBrA1aZOTGrrC6nTVl
GluEHhq9faSmiha1BrJQtLIQefWOEaFacrTSqfKBm8xYW8oKr/AyMmdAZGbDy2gko0yrAQXNzfIJ
o7pZWGpgRxE1uNoHN4Y+aDxzxHVYz4/CLDauN9wj0HwzHPnEcWlwntyPipcmy2k3sz4Zbzy9fJF8
fKnVAA54HtaNQDfAXnQGroP3OUWq71So1E/1XjTFQwGfAEBP8VnweqNlOUfRxgwTx/qZeDgw3NUZ
N0B22yTpI0iRpJ9PSOcN4YWzUYR64oUypbEnh43dVYr1qruZ24/FGPG0jwHJ9mm1HBZw4xbilOUP
XYIcw3vleAgb+6nvJOvzmwYDr4b9mE2Dj6jRNG+TMmV9czdMSMaN0OrCWYUm6K6Qijb1ViaTL5PB
t7pii7GKOMnno2W/GJWDQdC4SeXepb5Wtog0eZjwFGyrJoKi1M8RF1aaOHS03KTWQaQt45bwCw9Z
x/xaeIdC/qg8DKqKygcGEogg54bOJ4CTQ9XwYEEBQ5urE3wvOvepuqFjWNt7xDwFMmETUVWyS8yv
OXlzhiRMktt2iCl/b8idBcdIeoEX5kMgZnFVNNjvXXXXtcduWFhXP4IDFokKHCZrNc48783lL8J5
FNq+5xNiLWTWInttlnlDnJQ5y68Rfk2OSDuKIRir3dhmW4Hn2lvEQ6F/mVkJuP9R077c5b4TmxbF
xRrNU+mQf0haPRQCWj1CzdGvtDyc+wPU7FiChqJZ237SfYzVnWWAmgekR6mFU21GmscDnT+mmQpT
8y1N56g2VWg5j/PApqHykTRjvC9Gm2vRs3DI1qbzz254r3FDZmKHhg1dolYgpfpVOKEyQKs3P/RF
5Gb7BFlBlt/3UzQiaRLpHno5fjbXUTMeyi6/L1WyR+ecNci8kyHSnHACofQCGKtjHJ36yUn9uRZB
4gyoukS1lTBEj08eatOY7QBn2F7SPU8564rjhIemyj+cbrPWa3KCyAvnvwFGb+rwkZsfepkw4W1s
LaYK4WlBokEiEIeSRI0OoQHpHgUEd+o1n8lEmei0D2fuM4bK0uNsjIE2DwHoBvwJ1U8AT26gJ7BJ
19IOmKOqD7M+trxmClqTw7yjJuhT1I4Wz6A8ztNPr3zrKPRiwx4VOdwl1dusMPF3xtsy/Wkut+28
l96wK+0pyHBMmxoJs8NmEM5jRDAA9nsjeQq+kvwIFSMIzLiBSsrYVUOg48/Ng/wpq51Qph301RQm
hnmbt13AU6QfYnjmM5S9Cx1SkMKDS3Dhfro7MKGwGvK8Bv6TkKhr8N2oBxRAQK6/TGCTzLZ6725c
p2IA8cPRbcxq18iNtTr4vMafgYjBcNPbC0OoidJXYd/zOvAmFE4s8AMn25w89MZxdSok+ZnL22pM
wyUN8cwbJEzscasWlEiG9wxNcDJWIZK8KDHaIMHj6aitVyaxZw+sq6jvpsQH8wx+GqZ6ZhQhCiPK
s8cMf6Bve5aWlOXTsPG4etYBLqTFq0f1iL67fbq18eQY09ZBvVJ1tj91wYBG6ozCXbC4B7N+WqCs
ncbJcGMPoeo/LZwuY7J9OmgoDDxp1Ryn40tB0nWEJNCTNGobXIyFIIwWvuOdlCliCepnU9smQ7q1
iju3e9f0/r6cd9lk7hF5BBytfYULCBEPHSU6bWdaY8wNBfWw/KhUj3DEQNmm2Rc5j5xhX8omGkoR
CHM5Zs6XXfe7Ucq4R3Y1efDzSDNEtTxnYg6Eq+5MPBFp2b4JZEqin4Cu6Ty8afAVaoo6XCmZQxFX
tkHTwRnQQ4WbBBrOwM33evYqHLDH50vUKMoW+GkOzlLCY0HTjTLNIPWyQz2Oj1rPNxSOgOSYaazG
2KwfZ+FEVYV6gGGEajhkFHRjyMP07KVz6MFAjoJcZxIR7x4oxk7LumKu/KJqwkZI36nqUOgE7toK
Bo0iyUONr+DySFTDrGzeFR2KMTOkukcg6829y0EM2qHgi9KaXT+OcMJjspspXlFcKA0akFYrWToN
KHtDpsRDRPxQFtpd3vUYl5sDKwGSJK5otykxNeOkFUILF2F+MM0t/mACKfdXgGcYII/Q7bYOcjQj
gpqdgkPVEbW4qBPkHgO9S9j0923/mCGM6lv1Kk21WzzUydq3hSeMgxjfLh90780yUeLDmXWzllF8
+c7p/SRpmJqMTYkMEXmnwp4s8tHF7zNUuXcUHFYtorpcNqh6M8P4MIutaUSdOfqCYL7aicDJE9fW
xHINMojd1iwy5AMhoABMq1JWuodlSHxqR+aCscqQjkdVg3Kh+kpAvCywd+Nw69IvKW/tbKcZb4N2
5+g7TP9B+utOy2+9qWJmWoJFBY61PExQdJ3FbaOAFk/3mYZORtPtKnI72yPaoBgellUonW07HjOa
PNjmpkW0KSAPBKghDtw9RLqZBe45u8XUYib9mtzqne4XYr9AlzZvo2Zx/JlmgW57B0lsVsOHDwbj
yadbTFvMiTHKjxIlKz17bLpnTYfbkD+7pNkj87AAQDLIi27G43AQmFKz8bxM0BVb3Nhpnoo8zJIm
TNtDq7y4bU5mvV1QB+QLgOId3s42xyTdguhh2xklrvccUOMdAQiUCmdm1SZ2ywsVOB0aDUXp6lfd
D48GHJ01tIE3SGT6NwWKt563EWUReKW2SQc4Qkxq5GAS1CHqWaLYhMHk7kYZX0P66qV6SLpfJpjT
Zf/Lxj+ay82YeVsl33X7TeAJ6bMJ8k2vM2TxEqDApxknJb/NxaHNUt+qPJ+mdWyK4n7Uw6KufVcI
RpdngzyTDsU9DDk2rrXrm2rAw4ykEEpoNcPUAeLVtrvjFGrcoAuKUlOPEPHDrUICwAFNhC7nJzV3
YKsgzl3bYj6zh5bvMMyPTj98EirIJivX/03dZ2mAE6zlEoVlI15GF+Xs9fQXb/iNJBhqfSft0sBZ
Jh+L1753qselIC3UK6AKPNkoOExeFel9+uTYmOA3e2RfC8eH1b4KiCUnY+O7lfipQB2EKw0JP3D2
nswBJJo1RSxlGD+5Ux+TxtxqjvOQlLjqiVWytrfegJqMB9W/peiheLzJmZNpnxYW7CE5irOpOk4Z
SiwSdlDkIo9yFD/nJPnlZda95lS/Om0Q26RrUUrBocu7jo1QL0Due1ujU4WYqLlx8+Q2k26JyKO8
kWDCRzwtkNUhkSQdCI+S9mleelCcoi80iAXl/IVUrNIhgUK1Z0zZHvQmqZk+0SLoJ/sRTiuGWMG9
sKqjuWQfbSL2Uy5jM8+fMpveOol8p4P+5FXOg52WD7WDYrLR1n5fTPFk5yPuBoKvuqZ3ynG2lPdb
2Y63IGT6ysYBAaVs8nDo0RXqhvIm1Uw/HWc8E9P4SZVzn49I30tuPBEATRED2Tc60W+SBT8RtdlN
m4tAK/UCpRsncKT+NK85cWKCBsos4NGMBMV+grxZWX5VzjVrKHK4wXPvXHRahW1vQVP6w6qWuFBa
jUZH+Ytm+Q+r4bdySHMf1TzNtyd6T90eTjIlBqs5lMnFgPRUy+6gXvPDhsAqI9y9a0f64E1kRr1t
eR877UAKFWSjPrEqKdlsIGoFKcqhSFLJ5JCfhtpB/SM7kQJhbwFQPSNt9olqsrEGSEHn8ZdhruJM
8sdFx8jPYvqjyhX+fPFRN1bi5544EegZQycvWoy121aTV7B2PHTd9CVwzjS7fcQf19n/4ei8lhtV
tjD8RFSRG24lULac4w1le7ZpcjcZnv58OndT5fGMBB3W+tPKjfo/zBAPq3K5Zs16l3l45BffeyCn
jWbF/NaLrbfLMNj06Ob0JFSY71PpT9WGEbvyuV9VclyN3IiC3ALhWfL63tP0HEbnJh/uBL0h6opw
YNslv850lnHXm0wVJ8tyeJhM6hGXC+TJN5Ms2xC62781S9E3HL0F2VhiZHpM6hSHrlTGxVyr8UKA
hnlcE1gpw1I0TVqXsb/QGoWT651sTT+5qm7aO41R3bmDH4p4Rjgc280sP1NjDR7nlnECG3cexrtE
SIbSTIP4zgY/f3VmQj/qYaqitaQBzKTVXHCVJiefrvRdpJyn0zBnL4bv+bvSFe3O5NphMmzKsE7b
GrZaJ4rHuPg76ao09lq6ySQYZZRauouZsN5/omLxtxgJy0tW6m7TuHKNvL7xztKmfoC+Tt/nYMjO
MjTqrec3KwP4Vtc6u7MoorIZ/6tucASN9Pjc+nP1ScZMu9GALnGZQPKZJYd/NoMxj3nBcbf4YsMw
uP5EhIZ756Q1j8dI8pmWbKFmcIrlmE5N+G1xPpnRFKzhASAN0k7qftt02voSyQruKEN34Mt3X+Vc
AViOlld/CxeRNUjp8lqlof8WcpnuGreu9rXkjghUne+sXqUHNfL+k0zgslrnYieH7EaDs98CYc3k
Udn/vDL9amx+vWf093fem+t3s+Cp3EyLCzPQFeveta30xFohTtvumpdhbBinPIE0C9Xr2KQBvCZe
NcWWlWaHrluNDQYxSbKrCj9bqwKTC/r1KMW8PHnAop8+x0ms5vVvNOwEVNKb/nKDUTtbnbtAOQ7u
rZs0etotRhAcC5nxgyrdp2XuXjon7Q5WObPrE2OwX4h64ajxUupvw7uptoehjxukANvSqyizp4GE
N1nku3ock2hES7s1vVxs0K+sKDEBu4eO0IElUEPsh0Z7SLmR9uGc8BuKEdHlpCvG7TjEdXlzdzc2
xV9W9YIia0IrUI/2fRrI4N5fPOsM9CgQJo8yZqAs5MzQFBvLLZOzeWvPTaWKbJNKnbCUO+cTx055
qEqKPNVLSgR3gW1sJ7+LYNM+88WgALdvgZNW3l8Se23jUa8fxNrZ/zluVv8UnZc8aGnOUcl4JYM/
oS5zQgJT1HwereknXQyWouvSzfvmbSqLA66UO/pDBs4U+3Ufniqd6b0sVRm7ckh3zlpJ4iuS5K+Y
LaLTi7U5FXXVXL0xuEvnCTa87d9SPrIhBVu/ir15ZI6GvG+6LIZi37B8/p9r1pfmEWPegfOX+opj
PAzmTd+bn76uPrrEfDR6fyM87wAht5spm2dr3nG0xfgZdgJVTzaOe9V5mzQM6ZqfjGo4TTZAg852
TZ6T6sHwsE0+98fQ7l6WPOEEXi4lqy1eg9HZ4keM3Glg5My4HhKLltZ3GAkzNbFTfPpz/cZbP1k0
A/ZMhpm1VluvT3gUKnlkjvLFJLUaKLTcNLb7S/o/l8msNk0/PKHPGbecsvS0absb5yAKUhCLxEwP
S2Zkm2QEWx4n/ynJ1wwLb7LXlf3BOY9XL19+rEnEKoELHuopglQ94m8xorFhLfXMrymZEl5M57oX
27kro2l9blXxYAvzZyn1D+bzJ8dKQbAYarcJ+yZmDHO8KPoZc5yOTuHvvYJE1EkjLGhkYm+TVJwb
xjjZk703unLP9t1P0EuO9S/tyfRIh6c5LGNz7dE+2OeZb+L6085fs/tKQQOaSN4FQFcO2DEo96TD
5cVywpdhQHzaWe/MsNwSGQyFO27lSLXheZdqdmKrs79b07s0QVhu85zmuTY3/VQ/KZw8chm3aWpc
eaSX2iFWVQ/uc0XfO6dDbEnxI4yA0VauGRcIAXqK+yyX/BDaeuqbFw15Zzb8zbHb1XWRMuXLvmFm
5btpz/RD1vqsbwyQEybDtrBEnDXBrqMVM1IrJjFpVwXtFaJ6nw0e9QFA3NIrCUXQnBsjOGajjYN8
BEfoNc1E2pqvjUr2CaBCIoK9WU3bxQp/m9rYuiUbE+vOptTzyUn4PQSu8WhZu5rJfEMR7od2PfcB
YRkTFhzLP5uu+l5H6e7Lobk0xZvplju3/prWAO6WrDvHSTZ1Vx1U4Z7k4t10Egcj895S03/iXN2b
uvI3heTN9dmTLOtv02zPMww1Q093wIa7QYN+VsXDuhivY7Ve/Np9NYTxGejV2vhGQoB9kWbxMCZ0
C14C4JpAqvrp+Gl2Nk3RYyHpf8Ix4tx8gYx/y7L8aBiCTHDkUX7ZnydHP3hdHjv+vSjLq4k0qaBP
s43pa9LFpyq9uC5dHmEptrbPNLZZHN0qeB07Nw54EzAI49YNikOdS46p9Ify+tQpcYXA/JmFEW5u
KSMQgnMdY5VbIgMxRmAAzpeBMLZqdP9rhHUygczyHK2+47ObfFX8WN4/R6vfQIobw8ObWnv0Wb4E
FJ7/1JjCqRanNSQtDSP+dV6LW1fGIEVzep2oWXedM8ptlgYQFGFIk6qr20wuST2vSXTrZkRES2Kq
K8x/+d0FEj2Fybs+1l1S75mye85954rYB/Sq/C5r4+LiukmLPC5KHBtmMkYBQq/SKu8KPT8slgIm
7NzuYbVLn0bTG+/q2u4OtbWOsGouM44pq9sDAj11spLia5qbn2WRD01lfMBVsMOb5E5ZoI6dkM91
bzxPUlWblUMVTIBuzE0oYeewvoZVT2mul3PrSTJOjYQ+eeD0aIX3UPb5K+qKz3lZjjxFKlka8Anm
fqc6AkuVbedxEkrnCeCq2QV+Ived3ceDNg/JAu1sitTZzf7APHPt60iJ5FOJ8sTR9hGqsL0LcrOD
yZnvKPsj2YZvVVcEm9Ka/quN/gFVE4/GPMyex23D/2yxaiyug7o2023QQlb3pniUcw1+2rsDpWTz
NIbeaZTgUlZxKSBhn8Oe0wW2Ztx7ufkpXHuJCtt6nWXxtWQmuSa3nopL8p+oqjESgrKvLesoYCmQ
Fptxf5LoscLlbbSV0Hg6HJ/OlOaxVXN2Op57XbP5JbNDlhxTAE5+NTwPpeSrrI9ibcqDrNDoTSHI
Z7Akf8qXFDV0+0kaPFT2YgCsW8XGn+jOXeI9mCxdfWk75/Lx9WfvD1EGXlVZLKi66t9vGRQba/X+
Enc9EeX5GU4UO4Pb3USL03NlllnUg9xPI4yz57YXUubOYd71Ozknj7OW90x//+tE+GOGvd7aA4qj
Pg2MuFkGaLnG/C4X8Z5QfauhTxg5RE9fa6e7q2crxf0mYd29vNPwE5PHHVXAbmbqYRjQWzhryjV2
2/1mUO+TOqR788z66q7KuFNG6xyDeVQANE5eQtsPRNjIukb+2NnBZezGBr9NKS/Uv1McOAUXqKGf
7IzwZp0iaVJ59oBpv8ezGjzXEiZHoPtoq0DCT5jwevoiQvnup8l1yYv3IVQffTc5m8rlfrL0OoJg
6OXDX5YbBTfkkRXWGLylsURBO/xw5wexl5TuPQftqcnxqoyKYQRCwItUZgCgQ4ukxVF3TbPV4pZH
NRQXfvqfW/FOvOEn89F1ZS7lYLD03jaz/d+a4T30uhLVRAkiH3AfBOO8RKOGRROTf69FcqdziT2s
xLM8esZzDs03hNUla5r8tKL5jFdGgMeuq+WZWMz+vJYd+j5zsZ6C4samL+N/jqXlK8ByEMlGnPwc
FIc4ApI1SgCn5FBmyPeEDAFeOd/nyYD3MuXeLIPdaGd7y9VPyaCszbouH/WAgsIVZwulkkj7Zydf
rpZoTxnDqFebIdntaL719QLG6L0RgL4Rvs73mWLzzFX1LQb/I3BgKyflXUeXfM0l8ZBiV9jxPCHf
p7KB5wbVCJFy5c6fIdRn4zft4zJzPmW6uDbGuPOUswv1fA2aKmJXR0PD4Mxy/AmYcTAK4UW6dSg+
FvU82eGhVNlLJpLLZHhHlsrVVmO7Iem2iZaVNC1mou5Uzl1hLrvVdw+M5wweRg/FYOJMxsauIG5S
/NyipwkwB2rpcLCudWb/Z8i53Ft1/ZWwtFWdDVsnGU9qNq+GygZGeC/MowvcnZn7FwOOyOjSpyHx
4wLPLQqLKhJNdjL9/jy04b4URVz0CHocCQZs/KlcbPO03uGN2qxLRx/hHzLXAOWe2Zj5eh9QirSo
igNTPo7O8KRT/72dBDMvqyWqF3/v29O97GD+HcYk58I/974Sl4JmMao5QrZ5YBhx4jZ3eVDOu8AY
D3TECGgNta3NPu6COqoDQndUZv0DhHsMx+x38UbwQGjbtLN27Vw5x8VFdmRYvtqmwQ1F7wbEZ1aB
uChd88ckoTxiyjt/l+YpHaLRbSOfaEZvHKPR7Pd9XoFHTrEB0cqYsW3r0m2kY2yM/8h0Yzt0SOfq
6aWiCThnAu56TZwHMMR2ryT3k+n0v2aaBVcTqcHWE9ZhMcHCiYlEI4CIm6Cln9kYacRbM9+PQ2mB
kYciysLl3uixYoKLnprAewAQ2nfWVG1bjq44Lcu3DqIdMaN+sEv3gpPsLsnbetOxz1s/IfoWJqL4
a3trO/e5sUO0dK+sEpxM7LLJ3DWOs0uS7oUzUPE6lmdyo3/9htO4bO8184mRpO3E6u38fryyCKKV
RgRRRtx6xT0aqq+ypZ0dGM8koXJn+etUebrtXcCH1SFYLBDTJ9T199i4eyvPZ4TxfX+D6QeepXo2
zPkOWRh8fnZc7J4ymxGbGzkEv1Y4HkZjuXhpeiqXWwp+YtylQY2wl2TMYtEoyLhX2kIeLHQ2prGM
98z1cGI909NOi/hhcG5/mNWc/crQ8xFBGremqiYhr9dpdVFMSbwL6kXu3XFN/62jKz5SIx93heE4
rPO22mee1R7CTEjoVs82+FfXd4iTZGPY7c/E8bFrWhP+Kpn6RxdL2W4q8QFsVGeO59Jq/f2skVwO
zgJKZLHvBpyuRyNV2XG+qbLLXundaM3Bv6IoOSYAHbZlY+m7wJmdY+2lzoMHbzYxOnVmcHhXe4xn
EGirKpYnL6hISNAasshzk+Gh98tGwmrK9H4eJ6466USNVM8UVyU6FpWSYdD2yWb0uuHYr2axV1iO
TkU7u8fEKJqXsOsQ6i+T1tSIvZQ7azTcI47PKvJ8Ib6nW+FAhT7uO2CY7ykP61PXZaBWnuOWd4G3
/LrhNH6kavqtZdd++HlJSUsYcy02S4HsCwl3U3NXpe19qEQHFCBKkhedShkHAK3gtIrSQCGSI9ux
VOP9lGNjl1saq3XdisQMmZjbmKfaCyeE2W53GkRW8wnn7IFaZEVp7qjurHw1oE1u/ctgBcuPtJT5
UBX8k46DhrVsZpRocwdkZyEXT2c9vadp8ZTfajXfMquv0kr7b0w/nHN89M3chNj9hfgLG3wVsjWX
yEmlNHgVbRvRePTH0U1ZWIaNLRPADVR4RZ4Nhgj3pgPCmMVibTvutnM4We05mRw4YgQ99KpysLFg
FX+krjEQY177D7OC6WwzTf4a7N9L11O/WJKwxTr5REDX/qRlh8kks9O9SSDivrdzlMqEI4JNhOk+
z5MhVkv2UrSVGWngqDxdrR3yVCDUNgz4RJWJJj0faONHezuZ6lVZggwAxu+It6qyFlicdjq1OVWx
YzgLyojqu0p0GjHdizCXIBgjtxidXbXasD0W7Es/spuVN9vHeizlZiYAYmca41vdJ+Io8zz/1N4I
TSx8pA3Jmvefpg6GfVnJOtkmVKU/fu27XERMFxKtsg+WW/l3Rp5KTuwMeLAS+XwQaeIC5HTJj2py
8yEPCdxa9ODERZYlrwN456UqW8B5IysevEWIiLVrHGbhPns2uguRNdbWmFISWg09XgpJJJNjU4O4
KLrvRqZhsAOJRE9WGzldVgMYeHUJv0xvEFdM4tpnk0ZssnT3JBcZRzZ4fW/MNV22rse4dBbYWydR
W2VW3rOlDagVk+bYbj3qoixM2FstkyG09iLp6eEcciQcTDNodkVvya1XOV9JOzl3PBHzP2KjsN4n
InvtVgYEOKlT7V2JZRQxknvqKwro1E70i0yT6cMxTOu/bHDBXNwqQ486MMRAlmYWt4NRwI0uIHAT
TKe9TgWrUKDt0tiG3KF2/rUULxftGe1+CfIU2LBBY+wz0eGRDI9wI9ag2NqJIFLckt3dkCbpSduO
GyvTCYj3cfMEK9IwTujVApsI2sAZEa83zDI13fqOzDd5bAM/iOkuw6imgY47361igNXisUoQ65c6
LZimrEwRUxnlTIV0bAZ2DcWDmNz+w1aTMrd10sn2IDud3Dtm37zJARXR4pgfnLho5RZPjxuQ1+IU
LFrF4ei0Z2sVIZXcaF0cR6aseiDWvTKcZBdMaXpXO239Dn/l600djlDLC7pqqoPA+wkt19zZy5Cw
84EmN/WUOf/BkyNo8jN9GIf5XwJUy5WSopaideyjPOiKXZ+XqIFKr9DRPLHZxmSp93idxKlaA+9E
Ll2xD0XeXW2m+tyVaaIuS16mf6oSzjPyygxJUFHfgT6/joVyOQS1ffDclfllvmh/FTt+iopkNY5T
nbQPLT0MpLa1HDCmV+/CaqYH31uaF9nZw65sGHTIHSnkfdmW+aPPgY3SBtrRLgDLU0Czc1PNfoSI
ojsGbYZMv+uNh6Bqyqhew+ZgWBJLdMEYq++kXd5Gb3pfy/7YmHc+FG2OSnD2/xVud+hH+4hGkItb
Q3O7iz4kynsAjzn3Y3rIi2Cbe9ZuGiCfMYV8dAWzpNcZREGLyM04HIcB9D7MnvyaNhZd/V3QZYfK
GDBsqQ4zDNxwofsTvk8obii9SeyUQok+JE/KxU01IDpwRoMuTyTxVN+rm4CI6iYJKhvnVrmt0OpY
wx/o9wqV5m1uqq3Cn7e0VnFmmbHoP9CT8Xz3Gpi9SCs+6BsMZtRneVwWxbFu4wAeuUN5hQh+kwJf
VmhzrPRLY1cywuSZmuLLH5YNGVEEg2SXPC0fkgL2bfDkoVtzIPzS36qKaaGrioNhuladHZGUGKMf
PE1T/zat5pbVYm2RocttWdj2PjV7Dj4Ob2tccGwVaZzLJo2cOalQ1mWHccU251QI/Wx9TGjy9+0Y
PBnrOKDqse2oETNwW6Xugz550pPuL2vb3Hs+cFaj6cK0x+fiJIfrlsXJ98gCUkPKnayarzxFB2Cm
DsxlZtfPpa/P8CfeXe41ameBquwLd24eld+pixwr/aVLxOC9PXw5M41IlabnbnzlU6BHdt19AFI8
bjDdvRdhL/8oq9Kox+q0op9MMVIta4/Zhnpq22dleuda3t9a9ec6K/a5Vx/lIi6LF141xggo10M1
YwLMFWqtRtwwLjAmUj4LMx7WFW1DO0faqBH9iWnrzJr+ed17qdxVnkQ+3D1TdKDJadHVJQ9LuBKX
n2h8OqgcpyR8dlQfoUiCxUZHu+lrFLeV9r6S7uY8qsPDmJrbuZVXL1dxxQwXlY733Or/Eb5xMujU
N8TinFI40qz0r4boIM4EmohuJKgCXfTAJKQysbl66uTVydwd/OMhLDM7WqV+9NGFbypaTODkXryW
ZXvw1fLtwuIie0DAZ8tigN3qXkz8QZlej6nT4oIyAcyHdo+7AYJkEMhHAKGden+7a/0aAbYvPmdL
XKbUeOwb+DHfa3eLPaNBhxhy3U0KgAdxtC/K6iszaxj1BMzQXgOUSUTfLEVkuKTTd96z21i/ARdm
6lVb23MeGj35OEutGI7sqjmKXG+nFcRzJa5178QduhuUTQwkoCRXnXGqlhW9QwudqZerE9YsjGWN
mkw+S5EtqMGrJ2VabzMdf0Ms93bsy9/8/5vJhSpeFzQruReFrfmltHodqvQ+Near8pqnIi9PFb1m
mxifrtmjktfFS9M4YGSL+TulEFx++tzm5fqT3W5Ivy7aSBacEeYwnl2BetJ0uColibsYhoa7qsnv
zDKMU10qGPjmQdmtHwHneRimwCAyG11E7rzIxXltvUDt1kmh1Q9OZQuigvXjhPnlbvJod3EXQbLB
uVo9MqCV8YNCtQdLz5fBRFNCubWR3BjmutyVi+nuatsRO+BrFesweJgzw96EdgKTHdg7s3LWjcq5
eiw4zlOSGhMKJXPT2vPr0PHsvcqnb4XFuA0ZahPvOHGcUWydpdc5+1YAtfZVuBksVlSXLVfC9dj3
Toh8KFzehoIjBAaVOQR+3Pf6z6S13cD4mIhtgitim2Zrujm/MYmWA6u5W26QuKk6JKJpmmz9bIqL
GQnvIt2/WS01csH+CJGBasjJ9nbvntPh16rqYdMbFdL7kNI/4TFtg65rYhFUH57KWrYWJ7TrnLyw
/ze5zB92FRn02XKpBqxXnT75hnVhNlqwNY0aemJFYSCCcmKSAztorew/3E2xmQKhtytCnCLfBE24
S9wev8VABC2GbRbie4CQEaP4PsRcsglrFRUKXGZiJG453iMY3bmUXCZ23dxxjkxH+SG0KAZUPAAJ
noEGS2c32ZCdF6Yr0Eo7utrlCIoRS1ttv8nd61J8CQCSgDTBTdJGRXasuBxs4NfGLDZSgURjbzQC
I1KFQDoRcr19JP10GM1DMGDQT3u4ugKl61/SQJ5+DP0+6RX+7Lt8YqFZEEo2QnRMb02tsE2fBHij
C+bTiuk1cauzJ+cj/r9dp+6z6Z8Xxh0wg6K+Kfx/+dLGt2RDjhQEkTxILXNs46TdsI8G2k3GmG0k
S72U42mEXTe5olQ7HPVq31NfQ/mBUsOy6vKjm83XLvcONFKoymWUyJrqZqdFENN5RUYFgiBlFKzr
mWkbz+NsfJn+a49mA3dPGQ83f3lAzYRwLF2R183d3giKxyYJ30SJeqJ46PDHOP0QDUakNSXW+qYN
QBlu3V45W7cdKAgFTz3zI4svbU10fymSO61aLH0kHFguLsglbqaAYICEKM5ihy4gSh36Ag5XsFC1
CSx8F+X67KK6cBzyK9d226IxTfwoKHq2SYpDFVuvheViKn7nasVk3D9aTnV29LNrVztqzwi5HtjI
eueN7R4QB6X1ul59vEv2gCnxOpBZaVYWLIRx7oxyMxAwhn4gW8w3EzqJW/DWsSNkghQzEIlPGAkc
v73j+8IdasZOjFd7AOUt6z0ZuDtDyJ1hlqcQSkk5+V9a0sGlj0VfvahqiGGAo740HhPDBCmxyWfT
Pr4zccD1teFgaCO28ybP20OgqIMqhgmZflTBuGITeUwnJzJakdN6YILqMj7pFHkFekvtL49UvPFQ
Lux/XLYWNjAybxA5pGgYI6uvx5s+ITLSn25+XBf36obVIW+wB3bDldyVjTnMe5tpMlGGWqkMl1/q
V5wi2b5M8HfBJ1hrtmtBhXBxv6bG8pe7/Y85KzaHtQkInrHAiwdY4KS7CWHFtp6qI1XKZ2Cab12i
z7ldvuBouljpGsvpMqqbztkgPdCSO28uolZWx8Cjj5HrTtb/SYSwoODnXNP55Wo/G2gpk3/SPddh
R4Bm3DZIWm40mvjifJxFta2S/i5Z/vF6gjnHiE0LctVWFjG+hhXE5FVE/61cYhPJdmWjwhqoLZ1o
9Y+a9rAp47xqI9qSUyHXPQ0bLZULpm0S2yrlg8AZTNOyn5fndMmObtPFCWE4rfXSgn0sxtVj6wsq
u4oAweZm1rK67xDCoyq/SkYe+5a3D6WPlD8N946r9saC6tmookxlG43gnP95a3BJa4wE5uRGPXhQ
q051xiAm7dA2WF8K0UWArSzl9oNjiXLv0rnNi4+KbOrSuOsRvFFxuhb5cRjfjal+CX16qyJMUR04
RENoO9yMctzJYN5l1qdona2kk+iGH5nV2FaDs7uEv/CEMVOHN52JY1EDMRTo6C3uRzMgfXFiFeDD
w78G9U3HHZjpKSnfiyKh4IKBknwHZZ+Ui9jMEifki9mmbIy7mw+mF4SM2MMTK2l/A9dlw76ETlMQ
rfSy554N1tUDOw/0fAieVT3thFd+9Xya9uZsp5rr0t8cFUlAW50FIhqFerSs/qdrF2ajYEueiUcG
Wp5YiG7fXszwtUZPCJK25a34LY0hKBqJOaes6SKx3En35Oi912RRe+vgJHLRDpA+BFSYX7Pp0PkQ
90BWY2ndCW/esweRG9Azr/hPyvHgsenyNoy8aj5YLAm+Wm0bu3lo/wmL65DAbdcaD10maftaiGyc
gu1HLd/Dvrgn4GJj5P51DicuF4kkYYZireq9FH0ss+mIkrbGxZTkTISgFAFViZZObSdMD+CqN0Ut
DVNxnNREPu6K+dPYo0f8DmiNnSaj4zZ+6sY43LBU9BDjZraYcxF67w7W8TD4UeZThiZ1RsV8K8PD
OS6WV6mM+2o09s7qnyaU3sH4Zuhg65nD4+z9Iux5CASPVNQGiRATq3SN7LWotsr1EGSW0bLgwcTS
3ut5P+KqnEms1lW7pyY7WPOMz40jhkZr7nfL/O34yJoBn237X1JeLfefL7/mutpawChqea/cX4lH
wjST6HazVdfKaO7aLjiBaACjbSt5tJ1/YVlv7J7KnTNxUk+39IppereoGjL/GQpxo2SFPrQ8JAyW
IhZ3Y2SPlSh2nTwtndyp8KFHn7yWAnvNub31/MlbKV6VCzjz09d1nOBgdkbMHN52pZO0BdKhxIkW
6F+reyjwiVe3dy/+wF4NH95hPfQaJVr1bNMIpViIG4xRGeqFvHiyXWQ15aHVvzR+tHuHOWFYmL7O
3YMLu9B37t7lrrZRuw1HaC5C9DfWuPfLJ9feV6WOy6yJai4uHZZnjdsm4/xr1pPVPFquv1NAIBYV
NnBAgDsEHTCv5NWZLh1+Wjf9GEbo5Ws+vGF8WpqbbpZjf43QR9TOT48/Qepnb/ZwHQJA0N6N0690
/pJ1P0mqv+B91j+FPgfZ2wTNVKc6su0g1o75uXodKxNVlvnAOuS4xNmE3hCXgMCWJcPX1Dl34UkN
P6sJM6LjOpWRscrH1MqOkrNZpK9jP6uIWdYdBY8+glrWTPLjmGzHcz9xXGX2v4HCX/Xu3p/m7DBU
48no5RWJ5WFynXsYpb8+13fptHwuXJn5OCFVYIwRSoNxY87jbupgsdqMfA76TMU0OAseb12pRn0z
RsZIIgPMbQ3z3Rjr84ygt+6zvTmW94NvXfNMHpG579Va7/pqPDIhFW1X+eaV7tM6uMfBdGOw3h1q
5xnRQP2m2pKx7dklCaxoKvAfkgk+e2onQ70ZVwdLAdpOpo5Z20ThCq6bB5FkFzOonsZMf8Mg/I+j
81huHAmC6BchAqbhrgS9FSnKXhAyI6DhGx74+n3c68bOaEQC3VWVma9W7fySzeI5mn0zKKdpXguF
iJkVPTzsR15ZdIHTtWun11ZZPb1U/aGR9c6oRtIT896XMUGskSMg3KYmXYCDi7QssEXxTRcAglmt
8apPM0Urk0CB3IUN/dFYnrq83jextRk06+Tn9gHjAwRj70QkHEdj+qWRCSqk89UV+lvJ1xeYEdBx
of6YVkTLWGtvRjuuhgHpxKh9Z4ENqFn2xIADty0vMs+Ih7bFXmjOP3dyDogKyP3x/EHke6tR6EWe
FZh1TxymteXKLpHz9Z4k8gi7whE1McTBcFZM0OK9qpHX8fKt2sLcJE3/3eXavGxbE2s5VVwujHsS
VydwcktTy7f95G7sPJ0DeDp3ovqrKp42RcQDqGGD7FTK2MG6FVZzHhJ7PWgNCnwdv9j+fJFgWnIh
1p6YgiTNxUI44xPG0l2EaXkRez4unm7DXlkK9+kNZXhdT/XacJvzjFV/zvhrI+Oi9J7PYxg3jJCh
H1jmK37XDbTopWe9z0l1gz7GRMGZl5ZprLvWfEud/Ix4saw8/1sYhDQs8YE5ug5Sa7yZGrM4OvU6
5VOYSLsyr7TFvhkOD9uDNe08f6ZcAEDh7fgziw7TW5N86vo5YU4heNcL61nNycaR14Q+pmw+CoLD
cdxipU+WzbTrW8ydjMwLRjpJDK5uPDZ8M5mvLZHTuC+ZIUXvkfmow5hZAdrxGgJclqBsK8kJvdvh
IVbHkd9wDN0nxvrBqPQn/HkLdlSsw8FcNZ16wt0RMAg8uqW4Gtm8SHrto9Xi1Ry3+xzGU2xYuAdx
Y3b0vSatcEU4MP9XdMnOx19pusVeoTVjNt9aklp50quDL7SVKS/1cEhxN2d7q/lnkx9iTELAo9uz
ynNaodrxjdY4L//5qX316cEk1y5zwtJTd6d5Di1my8h90oPQA1EEd+t1SIHHoL4C1loZLUAEfF9I
8+fc0jeShqfvyL9wk2HMWWnFHvWTgNWlSN4jFKCERWFVuE5xBRnm00TMqZpEUMO4CKe30vzu2vci
PLhMPHomjfz72aka2NiXO/fn0ZxUw1Pk7UbjKSqHc0gLlfOvU0V4NJz6OxmP03Crx8/YXOEP5Qcx
iLTfGv/HHzaa3+aLFAG/+9V74moFKSgtWwNdsqfkqTLGVZ9LRuVMsnR8E76z6904KDnqtHNrf1qJ
vqk8LOMlalceRytUnb2tPbPdEFs9pjxLrUj9LIzWRWObV73HFLhJb5HHM4cEGeMabkwqHame8YF6
1dPUFtshwTdsRWzxDleRq20VfMROludQJvvKeMBZUMFpLz2/3dalveoYLuUDGhi5sPkRtqrFwvSH
VZG7QGhoYpteC0zzdQIiUjvGZqqcl6kewCqPazxmGswnm2ewHW+OsAJjErvUzy6qroCokLwr88dQ
VJK0guTED6+uaLW8V5VzaopwiVHqNRPdl+saJ50xSxMRnNPm+W5lNSMF5V79fNqLzge0VieYdvx3
DXtd5dZLY6q+k86kvzOitZq7oEmjd/5UF/iG9ssca6eGaj1l1VOC5JbkEzcbABMsP0Hi0NX61rmI
KQRNrjy3xwqKfjYU3rUx6lOrPLBYYtdM+MVI6sSo3AWdBu3QNF+9xoHcaW9aW51zrzvIWA9U723A
iAZgUD6xDe9j0o9Op79AVV7aD3NxjM9hNK3FMGebOiYDqqfnueDNqgo678S0ToywNkWfg8by1t4D
dJRUWythXG870x4n0vLxLxKdheMjDPKWdFBflR2B/O6jx6+ZWNM+zcx7HdkRNRsZ5imj9OASGzKE
Ekyqjd+dDfJ1mpYc01IAz7M/YkdbZNG4Nt1kNelFUMXat0wh1TTF28j+vdQLn6OKw8XMK/QHMF59
cjYq80PPM9A+1cPgc+HXAIPGiKvTxiUrNSkhtW7lM5DFtPZil9GnacMSC8dDm5V7uDwbmbkRHb36
pBk/iNR/zcdoSa+1HGNvpzMrTkVuLlvMSJjw6NvjligVVSiZlJANmViG/QvQkKPdh0SHy2Os+k03
06RoclvCpCGzjbWsTjuEkoKRX+lkI0kR59hyWAbpXN/yqL10EjEMB+i38ItwMcp213bq0tniaMTV
pi5peNNUMpQltw+rIjAbYGyGuTSLhqFKh+jQpbxpwvhu5gpzrvWRk4QvTb/Z2JN5RhU9uoX5lffZ
HTWThLfA6yjW3JHPD0nJcLDyi05RCGtUE9GaZU8YKp2b3tRU5i7z7aylNzPX7AVZa3G0xu+5R+r7
IGD0MzgoHKM/v2UouivARus5BwjAHOAwO+ZWzHGxVoYWLkuj4o5oJCGC7J64LfFzXBhB62OA85kW
NJJgxlBXu7gggtDbCTwGgpIiPaow4eyg5QdBzH9U6xIRKBLjCd/6uwJyhzrHsNRF/HROZUtZ4Vi7
FjVFZNFvrqt10SLmC/ysqf3OLRNIrSW+6SN3Dce4zgkRDBlJGAyAgyO/TGNc1Lp5wWXyXGfaETNm
vxqJkZIv3VZx8dYa1pNLYmyJyDAR8oRaX1PQtEbxF9VM/4fsaR6GbhHx9FlWsw/N4sXvAcLb2JZ1
FTPTKJ9ASO6lbLepZ3013XgVsf7qdxQ6LvK3ll+s9AG4ccMbryt9kTry8Z4dLYVgkCV8XfaZ7vi7
9f1TkQ74ZwWDRyKR1hBvY9ck9+cDhAoDxCCINem2578NJRccoajzCNgJwY6XljvIA3jiWtFdq4hL
6NHaLgH4JWCP9EnuZxPjMEktoII4kQNXrz40gzrBcLT3sfPpu1qIaWWTv6ZGctbmsFsyKNjUnTiX
iUpvXWq8zU6/L4ma6wXXNVN3A+ifkZprGsUvtvgsbc3ZDl68z2F3pUPHGUMBMqm7y7PU1clraGCN
jfF3cVxFLhO4nLG2x/ElMWuMMwE/tbKI9TKhwf0frWozDCo5P1sKl3Hr2Jd8kHcTJUN0EB+McauP
O2ek/8vym/OYuWkkxomu91OxdFL/ZLlZUJmEBrzyHTsEKVHqvdzZu7H22WlQ/jBrGXia/f4XKeTD
CkMwJR78VbLhHTAgETHswn51MTkVZAm7TaVYg/IVJOuT6VXQwCBIM8dxAdMGggQ3g5mb53Kyd+Y6
wX3njB8cYSS5GKChIQVVOaxhYp2dJPyKPe3NmuN9B+JuFpf60X9BBola76KPHd9vBjhoLKvA0rQD
b/B3ybrFBRmkEXqPjadViVVTOryBxbbD8lfEBUEhhqWtN60rKKTQkf4KAmypr20blMswAiIu9Kvp
cTjNnvvyUFS0tsdXGf5NdXnH0e0sMrd5cjQdoAfdMsnmwO+MVfQITvbuNVS8vNzAXGjhSwF7kyVj
FBTWuLPr9LVhUuZ79nHEtDRG0S7M5qtTu5t2eBkF1QRD/HQet97DOFY7EFJ4GAnwFQSdAr0x7raR
74eYT7JkpJfp16qVq6ggX11laxBAu0ywpKNgdSGuhrSOtuRsufl9ucFVSVUYYpQs3p20vzn4G3XV
BwaVj1vgRWAUTN8cdCgqNFZMrJ51ozr1WHWI6OHKgZUXlZtUK48zl50ghx/nduCPyTovXudu3tdq
/FP69IRQvycgs/XpdFteJtmgJmpqgeV8VVd/GtQ+3x7fZm4j7s+AHOmHJYfnuJm+RwQdFnIUKxHy
qzISTNNx6wBSQDNYTn1GlPyDNPCiBgISPYiL6B7CKRnWCGhrPcHQZtda+tnKcRX31osuYSk2UNia
YasjrhKDXLoMhWf8u1M349iluAKEOSPq1+Ai6wHXDgexwQcxFP24pL1c5snnrIylVeRILxssyCQy
osBSJpQCGcjRXnapG8wAA/w4XrUdGX3mEn5F0aC164gPMOqsYEqA4OEbGBnUSmFuJ5LO5Om3CiIS
lSUoi5xH3HsWxbAjRfRbuPnBfbBIJvMaQ/7QLPfWIrLr/Nq689WUFEnOe5dn4CN9NEc/KCzrTkJ2
I2MJGz5djEym7eo2UMzH6ldieCtmcy0aRAzQJxHnQ6zNOytirubfsqrapyXOa5SlsoX3KYxFK3kj
R+aJxI+oPqnn/yb4Ce1oXhR5xzHBB9wSR40+54RutIkuuo0aMkXnkm5HG71r5Kffozkhu4evniDh
R/ThWcbR+xARGm3yf1XuXAtb4Kyg24OUYRv+TaXGKUm4mUO1pfpZk58IZrA2ZfO4qQGGQK1DZ0CS
KZAkSm5Uw9aso6/jDeHDTvw+cA0iTeMg3CV2JbW2oohGzdnPsltzUCrkiedemqgryabJYIngybCN
4tpVNY7RbknkdDHoGYAjF/8Mw9T6dWpANNRwHtolnsKPsezoVyBYICt2Bnl0JO5KwbnqnK1h2LuS
wQqT/37gawpNrOZ+D93Kam6Co3GaLeB89dpjPGXIf8RugFqWgZU759RLv/H57DScIn44vphV/VRG
+p/IcqAZIQ67DFnUpRjrFy7QMpMZdlxzPFc95Q7vi2ddRDLBpul4YcvKPptEmWsm3zNKnxH2X7rV
r3Jienpq7mxCAbPHBJGfNpnayiiSA76QtcuUY5zUTWeqlXgJRUqxysuPolYgiIcYiXa+pEzk3LV4
0ECnB3lV+BnHue0x0pDNsh3KcVfHibZNXC1FnTCNczsX1zqG9RDOQcscqvK41bxtUxCl0bsQhJrY
y4cqDXAGyXidjQ49enPlUV92Ff9TNzN3CCtnT2b1WJbeqicNu6gowLKo2sZas86IjpOjuobShwlU
zgfEvBVK3BEwHJ7vZO1nXM/we2DWjqiV+TJT5VNaY9Igucx7+xuV84JyZxk/KGaT82MmLJ/LGUNE
2hMZEC6K5Kh4dSotvjh+8mmE4w8YiO0A2Fngb7Lr91Sk38OQXYWsAgkCp2K6THR0SVqkhYCCUYgF
iP4j9iQ5z7AsjNZJK+TSIzrqRgJINMQZkKAHCYqKASSlYAh+wXkWPNSpdE/NZBxLoIYJSoEmQzrf
z1QXQe9gJyrz+8i3rUsXX7K+LwuxL4kNyQJob/dmCjwsFE4dIZ54XMP7RlS1QIt2M847nBYOYwXE
6JJGJ3fnjRsLTB863FzOxSnfkCe+hV53HR6N62PQBDINdfkumUbphvXPqirge4Okw+rjrVv7Z6tx
nv0oH1AzSZBZIl9njwVFvkKh+lLlSPDVGS6zcu51KOwV1RRXECJgR7gy7uyPyS/PeFiWycwYu6ze
dGeGHu39+Dj7MmX0Z9W4f/EEcqp0ur2LgLlQtuISDdO12TmbObZ3jaNtSKiX/GjVkdeJXiYFjZOE
wFgCUZYfhote6NKfo5HFefvRhzU318Dz7C782d8Osn8yuxKggs0tmRkc9ROVNk40gCrSOnkd5Nw4
rzENtS2aSF2RhQBYIoyhClw6oEgiLHl8wDWzdjuOYWKok2w9wQzqXedKwL1BoIYHrDs3Sf5SSLe9
DEbzrIewmCvV70IoYrVX880WerFT1BVB3e4aNuImNmJgY5jDNh19vMCzYMCc+5jT+ci3Wpq5S9/L
8GTVzYoydUToFpBnHXmYyf6sxwgRUo/DBbaLitUtqH5KZv6b6qP8pe9L5wyRttyR2DBWzVCGK7iW
9X6qCLaGGesZB53eMYPuQ9dT+PgAIqW0jZfr99Ll0k99FfE5whiDxZhSSlA3FO8kzfuzY7L8dsqK
hywdkzNxYMvQFPGRxZ3VHEoy399ziacYQ0Zv7UL4CAdXFcOXn5r8jn1nebtqlgCOaLTwejfGrhPA
b3wKi6FPh9dpNN1XbDTtFvlOh11SZ0HjtBrUb1w5ObqHHXiiYgrIzEGu3NGyt0ky/cyzSPY5LfRi
KjK7Xni6OTK7bwyqYB90c870NJ0d7u0Bb+/Q/c/IdIdllkTDM5tcre1Q470XNr5GiUN3ibsV2Q17
GMma6ldvPGhig+Hh7aKCxi00Bm5JEepYs2QgqUUwdRGF98DHOZNTYF5KDtC0vYf4F7XldCj0qjjp
IFvg6LQfJZnJFUZtd+c3Vr3DEOgDRVXjuhlq5r0dUbKhNIg2zJGx80rRLBu4uzmGYKZHSfLw+XY4
nA0oiytoCIAZe0dyUaYZHCTBH+R/QZPUyMR3KPOEu0GZxSFS3sLSxxv8s3W3L5xUR33MoY5x2JxE
ppP3qux44bDYmTRpFy8zvclRXSWrBOhHqaYzaJW1mhc9MfbxtQLQDtArQB8qido5w4sYUnlVs1iO
F2AyWofHC1fthKaruxT/Cv6R1npopth28j0DGcmuRRg77Fqqr0WkE483wgfQSk3NsxZO7qVPBnvb
juQaXZG6J0gs6boeOnm2RYMxjxRj4FXcsewZzz+ixEoZf3nfhV3Hl8TP1LmaBZ6nPgcXCkGY17lp
bmQ/5zcW9r5i+x1X+ZhpK417LHDc8DvuMWXOPP+L3vTdndnl8YKKDo8VD+cKjAXcRpzWgU1sd+Uq
k1McKMEik/7dUYNBXacQvHsjOSkBkzwYB+kSvrL7N03ruVN6VTlfNLMtpz0lgUJ5CFIRY7y2e5MZ
6GAmm9ZjwE+vX6CLdMYtBVxyJ/kQUw/WMih98E04ZaX9nXcvPchEPpJR1UxfjgRF7lFTHyIKW2w9
M1Zw0hC0zEqXy1m86AlCWc5ozebjdLG4RFgEnlnjt53YjgZLvAA4oAeW9VnT6Gm2vkz432L12RCD
JOdLAWEY1zwl/PbUmJeeqKMzJTTle5QaguMPX1W2lMVHXez0tFtGcsJH/TJNB53utARf4kKI+3AR
46yQWVP/lzPrZPLuPnp4119yWO4t2XzG2WXElQgZJaR8MpacJesOaX9gFlVlEGX9dwd8lYKkVXp4
dbzmGCn2PhB9gDhoC/Er+/jY+Tjr9Vb6SzgYgVt1W5m+D6wNGLA+JDgeKRhOrVu+pL06NM4tZwg/
V19GcxhpZYBxLBQKPtEF7tb+R/nqdxrsD9kxKapf3dy/RkWzsSCdS8iFEhsLyUttfCkUZmIDVZpK
dvaHa8HlJb30OCSIti2A2oi9SXFBhoHD529ouANQxDMTQeNfBzJ1PDsPsQOTUSLGpzKmAEL4aW9l
RM0JeWzU3ub4ohN0sJv0Ix5/TepH6h3GtuIZ6FTOhzQ/9ogV5PEZ9Y+uv27poX2jXWlkqVtkYFf/
y9wbCTQcEh7W2Y4pOknXEct4Py20bvwKNYNCkURQxVodFE0neYNrvUgRM0R/0uybxm9rOhUY8KsR
aZgm59MjodVPB4jFDIc4Scg49zbXmUqedHCZafhWJd+4C6ALlgBAsRuCH/KKGwuzbnH8sMKKRWLs
H6NUkQCKxJGrDGM5CWI+HS8T01OBUiCErZiOh8eMXZHBVCH52W2+90OHmSnfBkXVIi5J02RXWNC4
lPx+ZUX4yNBdLIQBvzg8vE46apx5xoIYxFG5R39c1fXRiq5RDQwV/FU5GmzZHpmwY+SW+c4f2mVN
4zhXV0LhcXsRA6rW0O7i3r2zOAXEBwa5EoxAxY4lCw9IV4qbVGqR4cuquuo8NTOTRNAdPf7Yovkp
Rjic0qHCmLEqX7v8qw3vY/tEb7PlX3hMmeljRYjFadB8eipr3cotaZQlY92dy+WSyx5og75qgeJK
+FVGxGFbG0FbqEvVMv8vb8SJ6cqHhZZNXLdgzLV3LvWHpAQAZwK1tdVI0eksqHCnp0QkyxCa3kRM
qMZG4PnVOScbEVEt+/ZwneboEmd/A7BaWYPI+dPxIub915z+y3Ok62lNxzuZ+jUcRCClsUQWI9yQ
eLy6FXG2uf1hEr0MAS5ZFV/y5CP7cbiGDqHY/J41R9fM9+bDfvvwZrbyaLcPW8kit41VF7bHtvBv
wn+wsf54ugI3Abrxoux7TTaR0Ti0g1fS8nv2QeLE9rqVrfJ/tYHphGgvAl06fgL+ons1dwb09Zog
n0W6j2AtNN/JgEFCVNsdvmaXDUWPnZQZ11vbfiYq2xAAv0wVuaiyeS7Iy5VKLtM83rNM9qNPAIHi
Ny3c8V04ydFlD00YPdaR7OZqXPQOAcrTUCJfgBnc1k65iHSXeVC7zLGKEEIIGsHsLm2BPa69rliP
THUSS8cPe8onXDgmfFGthkyDP+U5gfZVhIigIXYID1dD3RHz6LEywVk5PsxaTvZHrO0h1hO0kEsm
CjhsAyf5jKgPgb0FYPHoXejRa/gb7eO6a/jTAEqdKnmCCMeFurLY4UF2NGac3u2ld+17PkFqkT77
DamQCDxrX3afQzlkdmob1ms37QFtMVpmtDiNL8kjroHbiUn7Z1l+pbROamg3Y3SMhU4UoQhiQVYx
5Iq12M9JTUtwftxW7EFJEv2o2W8Gs7DHiGjyv81UneuJH5BuPRCeg/lN/b7pCeviMR9Mxnks2CAQ
ttAQPxPl46Dybj0oTaoftqrmX1r7PQ6nWNGrtOQqUnZ+TJn7qtE79jU7AHqSbLl37sfsOIH0RZ9G
OopuSePpS1niXlBOvGdpw8pOeEywFBtFHyRltJLYJ1sGMeFBkp0PCVKxd9n3MHiru4FQaFW/tcXa
JQENpEe6mtWt4HbtGkJaIL3xy4MVombHd/mYAPgr1wZtapuByweDXcXXMEYSgxiykOdPrirnWWHS
H/DNTV5BmObZdFjgQENpqpLpLI5GmywXqCmI0YNl4c8+5gl7QMUqKuOSXD3rkyzHYDyEw7JTB0qU
t5G0C6Q83MgYvaXWXbuuCYpqRtgOr6ArjpZ6mJ0Y4Xp4hTyhfjNUYoKoe9qHZWRDwNq7SH5ad/a1
57l9yYp1V7wMjA5G/NiFOjbUa2QTF7L+TJyv0rqr7iLZJCRn7cPgDtQ0RZOO02y2nPdprA9FdtPN
ZtXaLwWu1WqAX+O5w2HWxkBSTSbR0csYicXMtsOMgbIEqciUUD807KkIxfAIr2KR8Ha1pm8bo3qu
FICfOAduQ0tqV/WnMbbHGD+jm2E7CeV6Mq5xfKhsFx/CkzP2h7rWVzR6y5RVKghU5ENGDbgU7PGq
XlfTdHIyqCjlqxv+aXwdlcdgmqCWJmlvGII1Agtn9U0PBDohC6IKM8u/uL6ZrDWCo7As4FOr4Ueb
9Q2JM6z5TpCQAJyVh73MP+AV7DOCPZOzIuCCMvEvD3VAQ+cI3RQSKe0MI2COz4H31gfJbiuBJlJs
SOwsFLY4hdvc44a1yDvj1F2H0kYJTU8jgpLDlNVmSMdEAG8OP4gJqTduvPYdYZjJD4p6sa6LX9Ue
Ii/8hnPDJOcVP82uiU5j9FKzjyR+aVB0tXGTmcc+3UZ6CCKPrwTBNpf2xY3Ozgw9Mo+2fmlvmXhq
+a0Wf4SwjDIhtEPIqNqkJpldzmbekYuvUezHLHva5vYFt7upf4wgjdpBBZmGh6hxMVsswvho5v/s
5OJ3J4UsLr66pgedAHJ365Q/5B5QztiXkoy7mQukWLPzIlS76c7SwGVPDeYgbmVUF6Cl703yTI7B
cJjCkIzK16paOmGLRwFpGqYmZOrfzl2F+YWJ6OQcnWY3P/xxEd/oOdGOQ3ca7mZ7Tt9jwhV0b748
59OTTbw1P3ghvkNtXeHXRi6j4YTJ7BUAkN88k6hb9Yr2xYz/gahZsfkSQ03GDblRyS1UK4M0bKu+
q+iqkw9gz8y0NR872rAPyTc3h0buMevcOfKDhjxusPGeTP/VZl6unqNCBlnGBB8iuS1Zs9x/JZ8O
wAc7yRbp9GPB3TD3Zl6fyEXJeCsJpgI20ocFdvu97WYnXRvffX8sl2zLrNC1WQyiSW3tVu5uFozC
pui5xIosHHD6dvpRevgWX0fMCuU4feqz9dR3q1Tx9+sQuEaYxJ52bnRgEkb4pmz2EjAjzKLXIfzH
Ou+d216V/xyHn7LfOZB+pTcwkGr3tvcuTQrVOyoMUg30rYyF3CkRMNriY93BVMbyHwnGkx+sLaH5
CkqiLfbwavX9qdNxivPi8E0U7n6kqPDRbhVLsyydRcLZS+0+s8DHnyxoLwNv0pU7iUg1yRD6LOno
O1t+9F6yJtZ3agjUK5t7gqhYPx5my9jMVnkwMwboibGEibbsLfa56d3aGfaaRW9NJxn77LctnW0N
/GHE0xhF2FOqw2x/j6RhtAF9D74Yno6Reaqm7j1Gc67To29dNbYujPMLG4ha9jU1NyIBLsvmJNyd
mHDZmJi7Wm9+qbXa/sOYD/XwD6vDtpnCYHb7L+YPYVD4xPwLtHjHfrEIykwJWnGbklfDSNMfIBDO
fImPHQCJTW7kp6x+Y2eTUNNRFqbWT2hDSTJ/xVRtBSIZzEvIyGytZ3sk8DIeT3bUWGo5ZOvq8bEA
gIbYpSYnoL0nZKuQYjYUxpi7TcBazp+R/ZFhJdOMRaHZ9cZX7xAyYjapAAmFbC+s3UPOOMCHbNAi
CjkMmYZl3vvrGrN1G2IXbGLKvpmdiyKfkKAb+e4De/UcTvl76LKOaiK39whHhTllz8OWQCO3zyT0
ed4iAPOyPkndwA4vvX3SHyvPPGGankkUsPp12YO28zlWiR5dECXWGQx+2+3XkQHHBycxwnnDqV2H
/+AhV8kujM1z3LENSJXCWti6gP2GTlX12Vcd1wRiErEfIpcYaeSfzFF+WzU7DLsKMBJNCD5hWuJx
nRSEU1q+POm9R6U4hGH36adpE+DAnnZSqGGRFKoiKk30y6qtl0KUAeIQpunHEqACnFrhBLIDdAni
7CXCSTVP4zGeiFx76d8ch8cyASqPKDIu+6L/ZUDwN5n5TzulgAOzP23q/mEG4SqcB2xiZsvdkNBB
Gu2fPyX/ZpNArVsfRt7stefmwAfSf07btii2nMEi+nDZGJfZ426UISN67Z/j2XcM6BUpF55ujybk
JXOpS6qRepB5JfQujo6agyJU2SWyB1xk3qGt5Hs/IOW3ZZ4uMFXiIGGPgKg6qvnE2Y5cdoaCrlb0
p7Er31qyw75d/IvK5Jz25dFqWPBcYuwUoXmWFXxe911PX7OMnZGICFIJ4AftFnfDZuQGiqKaTzN7
SKpb05q/mcRunNb7Jljr8VcQcdKq+kg1u9RwpGjN8Fsb1k23rS9RhoeJfFvDRByZiRUREXE2QooU
lg0M/1biYRiSuyvCnEnSdJuwyfiMFhctm5MEddPCYeBuAuAfp/DNdNUyyWxeaGtbhPmp7ZM7e3Qp
tS187m7QC3UwHfcwT/YFq10nxY9K9Gcdrh/kjruVd6c0jFaVi0GuSJqr7MDy4CHZcd7vqxYgpBuW
5IChcuBAhGnLkgGjYQOQHe17d3yNTGR2u8ZsaI8vkWHj9wz3futtJy3/7vxSY21Ztopm1oFUxsar
qw05Xpdtgc6bzlYjP8mp4+S0VulwLmaHrQdAdqbEiJa9lmH1lD9zFl5bBlxNz0PQGGWHvwxYVSqd
U1SF52GuEIUHbRtix2BYpW9ENv5oecuNoRU7kodHbLGbWDVQMIuMS6P+zgbiSjhgmajxXGloPmaD
j22qTwZUAWx6f4OgaIhI+JE4juXeyxEae/vH7G0KknIZiZl0wlAx2uBw82qILd1YXGHF72u/u/kC
LXlgCA8lS5GmAPckKpduzeZQ7colL/pTFek76EbPyaDngIfasz9Q1g0mnAQycv1jE8Honll1x0id
LQxO2b6XvHZehoAc992eafmPjJonRWFrgesk4Qirp905CWZA09dPOD13I2hS1rs84/Yk5IeOOdrL
tmfpKLt6IIdgrTEJ9kUMErP0kEsIURXwXZfbUUHXXXSugZurixgNZTj4lHPNXDbtZfXBnLOdCXqq
LMd9TK0vdG6CGGQEcaBt0SJiz6lkSQ1g7rDeqTZGNXO2cy4wnPIGVdXOreYDqKWj0fwWs06cJreP
pHkXKrLeVcZuL7zrZs6xPXVqQ8ciV4SitIUiKltUiDHMGf4Gr+BdZ+pVVd0uzpjytfH0Oqno3pTD
j4dZJNWKJ8AGNzdyyWH2B1B1q0LSIc1l/CGH6dNjw1tZJ+d8/IYv/ARkl7y5tXEgZQ19sYpC7ytx
e1KzbFrUzGGDG2wfdqwxa7BtWx50wPCoIm0vopYwGA4euwFZibhqgZp1/Mlh5MXJM/nU2223Nobp
TBpvZafVQfFULwY2o45N/F6AiCymF+E2y4Gyih+5NXMQVC5GCIeEZMu1W854i9qLYsOrtCgxEcmA
/6FHMX7eFZN/mELnZvVsYwO6bT4KNtsdtrLW94YXb+rkb6JdBMlM0DV71gztC1QAiotjrgb0ybiJ
1h6dlkfOv/PcJy/02RYX3eIIB2s5nQwhn8yqueQzSrFPgZwUxxKMRlywoiclLGBn2jnJ8/84Oo/l
xpEsin4RIoBM2C29FUmRIqnaICRRgvceX98HvZiInuiZKlEEMp+591w25JbO/Jh5h+nmS8X48nPe
giYaAZM6E5LtnxDqhjMCSES/N9zojmSECE7QXwi7qkjf55V8L0S1Cu0jPIijHOWyDtWHoUXo1JI1
Cq9n446LpsfLQxNipeYWuOTRivxdN3kHIzKvtH5qzDaKo25lLt9hYawziuSkqb7KwG/xzzbpDluM
MVfDDM+zYODbUudiRfipAnfJulTYBhwptgBx3jdvRZp9Jy7Qcd8XINMN5Otw93Hv9ZSuTbqPvfQb
J/UOHTlxZ3irKZD2+TilZlfjPRDoU8RUiGJ07Vd6ZLxrTfPlq/FZM9prLDoGu21xKuxyXbe5dRxp
2oFyIXz2Q4sHuQfcxNN5TyNQ+GkBN5uwGCu6WMPwVRKVBlU4nbEkx/RvRPshgjtd6v08q/t55Bof
qgwZFmK3IlvL1ObJmKxadAKruJAeR5V9DgYkFH6iHTqJRIwxrG8x4iSv+Qadk2sTW0UTjO9ozdpJ
ugls0AvURWrix42JOPrO4Ruu4U6kW90PWJyHcbUMh0hft5gs5hqM9nSBuJkxbTu64lSNHowl6C8q
0FyNZqYQRrG2OxwMbYoaoiyh7ChyQlS05NUCQoSCp4pWebjIabYhMLY7+iZlYjoQcEF+KJHF9ket
jxZwr8A5l1UgF7KL7WWKHnUfKmPFShI5I4vhfC+TDrF9YipnxusBAHiFlI7OIEGIMifSwOgFIYGL
rclj4LWChRwhLsgVEQsNkd2RI1PXS4AOyVs0mO7Ww2XDJT3637HHilBV2nFlFLGz6bRAOcgyq9ic
RukZCJD1SWaU+i4rPT+VAqBO6kYAFKi3T6UFMaJ2yOFAzTgmd2Iscq6agMWFBPM1JpziSCw5cTud
lwE9CnUuE5oCd85QpT+uaeSf/ExEqgF3OVqxmpN8HOTHsSDzIo0d/0SWqH/oYWzv1RbVCNNMokSJ
HlkM3qTl9RX/oQN9RJeMn1R2pULhN+SrsAgZoUSMsWBms+ij48UKWwYdQ6M02gbgszcsaYp5l2CW
7uIY+6SCdNNgHc1kGe6kLphcVorD0D9wgVN7DvzA1ky3o426anDiDnWdFq9Kf6wflWppi7zMJOiU
ZriEacZgziSK16A5w2rqFm+NER7zBr5AWCTWbtBtLi93nI4ir/XlkqUhjSkmwlOUuP2uwVzLG+1W
jyIFOB06hNKqdaPuUCdUi0ySgB0CO0I3yuyF1UWwgE8DxTTkNxPamAHqnAFC4bN/dJTO3pUYU/lT
4qWMxTLxDHQl1A05S82vAOkTY2bMKt7aZkKqs7NIBWJf859TXLK+WQ7O1XH+GkIuoCqiBHVBjSOf
ZMZqbTAHw0BhkjXGxxzghWNzHyv63Yy6bZyylmtMwXKYnQrtYGawlEDTVyDMUXWiInjPemtuqckl
YyTRtpJNPO3ogEOs1LmNDRagx1z+9e5Lmg+w5h+NCZk2n49GwaSy4k3+RBRL+12tkPQxNifCrrUP
KS2/6d0tFLUl8Hv+P/xVFkZtbIGrmlntgLjPTFGJSF3bgRMJNogYmI46GPsrJmCtT2eRrGP4Kglf
kfR+9bg6WQT/WXa2R9H0FZheuS4ineWzZLwLba2ZnJXBLFeNkcy2DJwKg/EWWVBoG68go1zviUPJ
uQfSqlJOkZ1W/0aTBCUxWNE2jOB3QVhpeaMQ6i+6xMlpdCvWz3hXdqNvFlPf4G3LynVWmkrMpK1g
10UGLTPtPckQFrDFyyd8nbd2zCfoMNLlJq0z1AiMmYSAJOMeQwuFFWZHjWAw8lxaSVBsm8EDI6cG
6wbC5CE8BglU/uTuBTla5b+CulGgPXJ9CrKOTJ/qPSw+J9JjRE5QQjXKVv9dD9Pmmjmht0iU+Gw0
/OB5vImragXebJkY1QX4+qlSGWgb723FEyFNFF34+EjHyFX3hrtscg/gt1LfDNfnNqv27NFXmVc+
savzJKlL6U+b8C+kDrAL/U0Emsdl4yEhWnTOYVouxLyxOeJA8ptYoX61nNexLj9c2JxpX72jBwdR
jc4jK67S/Zf1r9g52TCkKvVTcGOJId9Z6Xiu43BDbcAaZRvUOpGPxSLjo0/vfsSitoN7mPc6f9NX
ipRR1MTDeQsdUUmFWrfDY+dWrw5sXNgh5OZoAsCF2p2AthCt2SrRAbOMSAuBRwhn34pP6bwH5ifL
SBhEFFnc1UkLJAFqtPoKgKMaJO8KdYubh4UXp6qICVOqyK1r51zZc5cjWOdNU4sIhNXO6S9W8yv7
S0J4ZpeFFxKZrRxLAzEsMoeQztai771d0rCCQCSBXKToIFbDpId5IcxbWje3aDIttaRQYm2yEVHl
WMisiL5FJ4gH4RfyR9IrEBsoy0h08z7e5KM4EJq6Hdq9FA77cn7tPWXw0WSm5rmM5VrEKeGysnJU
RtFat8SmyKAyMPZT8SLbVc7qKdkocDXK9OyPxrxGdZ0yw86Fx3amnU1+ONnHqF1JNSpRd7bax5gU
tBvgen0k59resJgdNjn40Cr+FX0MS77aoOieqdPQjxFRyZR+CPSF56obBNgZsxxn0k6UUznFemsp
x3DT4oHyJKOJbJeJahEWLy/HulMNb+DQZnpMEK6lYrnDswQ1wGVFGPvMbfA7KZokYuXl4UboQvCY
lKyugOCnxXeWGAyUy3VGi1JTrjp+eAhqrCW++yBBeqWjWZuuScW16V7QKybhnjONiBhtlrFIHYhv
yvpTEsDfwiztqywEpjJNPbU9ue/VLeH7Sulfc8Arkyud9fKqwyftoqx0yVdDtg90t107gmE2/nvP
w0Orjco99VhEdxnUZYsljq4jQQTKQd/bq/nKc2niWx2Vdje6xUrxAqZ/RjO5tZsfhQ9w86zQWVf0
rhfo/vrCV1s0MAarG5ucG3KbscFoBUehYgxQyVv9ArQ9X/v80zqUipgTT83aQQ/GE/JIxBIDkIAG
NGEFf9a4BF4DLQuoBSYLh5PbEJ99SxgklYXS6X8RXMl8RMRWtQRIOf2RG/Q+engtouAuSipgZD8I
cULyuTrjKMUp775iQgbG8AF/b6UyllaTP4gnK5W+j90cub3M9dotaO8TvdvF03ECwUYBVWo0P+QE
M+suHeaN1dWxcSxoBjZrI1gzsNsjweITC/PXR6o8KgzsGUnAZp4mlo1oz0XZMGtorjaLQPJWxk0Q
o6Vz4ofVMV9DnYwE7J/Pu21hCpjOQB1OWmS+C+4M2kpsgsNBVfEadWnFjJRdusYvO8chbvbdg5Eu
2gJpcH7o+8JXSEWkgu2KbtvkBvNsNkyN5FiNdlPqj2fZ50E/SNOd1e2hxUtdBzUjcPuAe4BrWkKW
LT8CnkpsEGDKV0CGTmY58t8N7xgY/Ulx0D4MhCVkfwT0slrsHmKUa1dHi2xqL7/Ye6SsleqJrFzU
8g0Jd1SQhbrCnbcSKj/09AOzlUsz1DitnXw1ZTYH8T0zqADC8alWzG3432ejs40MpuAshN2AqDRn
kwu0LSVYj9qCpeO6G8+s3xOcNNEI+9GGVF7bmBfiZaU8uaQXLec5Zfp2yNo9mQtsA94S392PTIoj
Qls8RnBkRV3jMvyXD8aPYv/rB97X/jXkaI69YmmNV4EcIsZya2qsRkbiN4kmxqLPiEPGlJA+CqRg
l5jhstZhvqJFk0xbY0SIyIqIrlc4wVFO2e1PzAMbSIMw3+o4YmX0FGR/Lb1AV6yJGpvTTh1I6JlV
lb3vvWopOqZvdIAoK6Wabwx7mKutjnkbrAID4zirEVxJ6AftpQHZln7VLU2KauX3IfD3ScncWtVe
fV+wLO3oxF+lDmko4cHMaGQ9ndKNUOCAh8OKxkPn0x5U7O5EwPCrqwaIyePTyMQCkl82S0dQJcz8
y3jtu/6vGwISFGHPd4YfZoh+67gC3fZCsD+P1WkkXbKs7HYYmlnZkEBIP0wa96fXTCtG56MZ5R6d
0i1xzY/StJ96Gz2U6NAKmGImLUre3WLRL7yS2RsUg/1QE9uR8Ym4GNBCkeWIHA3iPKFdknNcCf8J
IIt9Ayy1bK9Z/u5LcZYDekP1njDSDgjsTt3xkLYODl7ELbV3nS6AsftV4WYP7IIKxB1ApJNBbASk
VFsR69b2Lm2IcQwQaoiKxomdw6AZKJWpTXizmK9SW6CUECVQK7PW32r72kwRbkFxJnhyaw0CJRC7
O5F/k4M+H0h/LPmtNRCcjZRTAXYcsRbaE2z8NhoogDtmTWW47svgKbH0dDgfCxeNcoThGisw9gd5
CVSx8SPBpsb8NJQzHvJDKECCjtoyKQdMaf0/kjq41ZVbGKcoaNkxqdEFVfvaN8VfhmfDlwyVWjOe
B+EEBufsF4n6Z4/NASP8ynGKDfnk3Oy0DF73RxLludQIEG0RpyUWFPv+rUoIhctQi9kMWayUv3U4
0pJxQ5FdaNgb1/0WnvoRBDalICZV8OEXkUbn2jH2jUpBVLlrU/0Z8Cu5Sof4fziVsuWExzxXP1Hb
bk0YJzal4twicteIltjy8FrTwZX+r60W742j4dBr2PB4R3uMZ3bsP4vJwBJK2Hqq3KNnQI0+MfBc
50tO2L/aIQMnOhgRHjsjb77a2tqZVpjPuppsXJAMcfXSZTefRnmp/oRGq7J1JqTvQDJOhAzEZo0e
7HSr3jIn+Eyy5MAZzn8IP9O7Y4n2OSURmgBlk7CcPGueKAFnxFf1wl5Z3dHAJ+fENglliCk8/0OP
8zVpeYz++xmd2CYbr+RtbCA3fRicQAMbY2XEG2a3l16HnUM0AHT3HTZ15j0LibKdQcQq0nArAIo3
+1dH2YW9hQZR2bP6m0c59tHqHTe9tMQWJOp85F03dbGwsdwNHWaFEDJJnP5LW6CmgXzXA2NdFNpC
z4pjmVHvYuAMAjIAe/eaZBFH2yDPbDA2NISrIfz03a1KErPbKk9vFHsx2eqpZRX1NI39Rn1cCeQk
ktZMJ+iLXZGSE9gbNuxA7QLiOvqK7NkW4WJsYRySDuKgMaGNfStkfYmhimWUiSnr4NJS8OhPlbI+
14P3NqHh1pU1CFqb0AwcAkGwKvOb24YMKFCcor6ocZIw4NkIcIVhYYENBn9CP7RTQQQl6iOwPkSH
CMDaRCmIWZw8veEtcBHPho4mbjCWEmWWWjiLQJy0KQQbnMhINqnD3LK6GOpH6iQ7rQI1h2oWreyK
FDSYDjhiYIuyGDK2HoQh6X5SBpBr5Xy1Q7eAWrK1NPulFAbxUfnRVWL2z3rzp+Ycuk6G174w5rFP
0Kr1RabEOPOi4FfLg73WY0awhf7PVPS5b/YXJtHFgr3QrO5U7kKJ2hrFh8tJy9g//tdZTDWnlZIs
6qUZZE+qL0I2NPNs+vlt0JqrZ2T3jguaYUJ10RgTNRaeAl/YgHHIj48S74xpI13GqnN2epwGlCgw
arRw4yQATTNkTyzbjd9UfJMj1py1WvzT0myVmu4psfnFZJrwz4LYA445dRdLUuqHcFnoEi+DMvJN
j26GmFuyCymLAnO5F7ewtA0iivEfV7QfVvGMsii7GtzQ/7LSQc+Wg4JPeeD6oPmxFA1lXNogZXRy
xcX1a5F9Ifzsa7AhK1aa3XNEBU9bUHQYcEX0ut7ZvkJXjaW9Q0lalEgpyxE8WtuIbD0Y6JXHCrYB
LdtEWPA15z7m4qgwdFcr5azT/gbSoWcQuy5CM4mVHdmFZrPxMh+kbWxYOKIzihy5ShXCsQn6u1ed
BixNS+u3Im7RATLlrNPM5LrugMjb+8SlIqhV/sktFGXDit18xTmaNG5GjebGs656qXdPmhWPQs5v
Z7VNxvwIhxepJ1TrKCeKcGjUZpPZtv7nOXD6tKyuD2E8pG/EImh3MDbKprYs94vcCoYy9YgKtqjh
1lgB22H80sqqZcWOA6/wF8RaPlJvZAwXG/VH77jaOpapuW6K2lhqHiBWq9byg9Lo2SUQMXdV1ULT
MxwTfXUp9oFulxvfrONVEifKaoxS6vUGcnjr8uETAsjnapNLeIChdoMrm/wj4cVZhEqTvOXI8FbI
/ai+QR0+kjrhgZYJexsrqd+qXLCkTIf2rW0tUW+SPDTfsNe5bzFQGDBwsEasKvgr3YEtT9X2CFpY
D0SfnSYuQ421yg3w0vW+WuzcQSV6tuG0IsdJwX8QZGQWZul76PgMPUwl2MqyjZYoypnV9BjcqDfQ
Dtcx9lAfOdPgTi1+xLrUqRR9pVUgg+3UJEgettxSgCdYFkMKCan0q3Wnm5wnEfTLouXHUFQqdfzu
QObgPj2SyHffErPRN8ht9IU0U+dNDdGZSsjuU6O5KQKH4bnX+JxlBUUeuy1ImaPxcNSyw+lpMikH
gI9xBcCknKwqQt9qSoDmqyW1yo95Li2Pkz1Bdr8WbmVfezJiiDJtho1HV/EWJw3aqzav36UWjNjh
LZC0GgLztiNhnTAAUJwFgVeePqhX4nCw4kWYvoY2LbeZbQUoL8ArJID1WaNx8/hmgpNGJe3NtJJi
ZRdRc7ccAjA+YxZ/sua8VyRXoUvg8a3lxsiL7kw01UR7m2RInyL4ADJb46TC+RrjB3V1m7LanevE
O8ovL/ZmEuCS984Cz1KP7Lemjh9hG2rPWiXvydy7/qZMP4VCurhOAYVxnb9UqeeKya5DuI5kn8VI
yUjxokRhW25V2w/WesHgQcEpuRN+iWfE1AlHMA2mMEPyVyMNxfGO+MOmfVNH8r4d6sbs3HUTM4nm
zFxNInG7/WizWy+ZnuMp2JYoRzzW6EPE9saIFlYIMqyjU9RebcdhyQJWmHDKgnSR679qdiyEdmKp
Me/tpcLwjPyodYF634CRMrK5Ioxq9M8NCXFN8WM476aNYTmK73FPsEwGaabqsATzaDKPgv24HGF6
o1mfa9GPkV7zDBBc9dNLrBoEIMLzH4qViFgm2SBYSmRUZHpxiBEn7pLzVjMF7hkc8gcv2xKVfe1t
5XDRUn2OOQRVA99XeSqDTeBF68Zdge9RIzlPrfagtehb8dwM8cMtxBw7WNzjWuzrK4J6Cx24Y/4a
CitoDDdhs4VJgZQpW+PrXTg1ZchnU1+VBM7oi1lqEP8Ske2FFxvTU9xd3Hyrj8FWdNqhcbGfAHR5
lQOAN0NfhZwCECBtPAIArOrsewqFcpHA9KTlIi5zq7mTEPR8l9k9ZNfpJn+40mYYRoAz5vOQZ01v
D4y2ZxYEatCFDgBJ+C2wkRG1/bTj0TVeKB4XeU8s9cFHWKeMx3DcKb2CNorOy0CAcZHwZ+gppD2R
N5CIrWvsxRSd5lUDRtOZjGq8TdKCrYQEqciNRN40MJH31HWhJQswwFsvWeF40jSMRS4LJ1YMk7+2
XgZwzQWwgtyBeDEcialCk/gK7MOUIVFEH5xN0F9REavnUr9G3LMFSpgUFmxHcTXxVErtyWRmSI0l
6tf59Hja41ojJK97U5r7yDg1Mt9yppFM+5cuQlXTM1at+DBd4wG4g0EKNL5CoftCPqBRi+grqW+6
/NY1lekwZq0czDhCWXixwr9F2c7jo7FuhXLOLNFhYJbaJh8I6GI3ZjkC3CzeJoLRgRMLgBcJnJGU
xE6qKvOulOjzwS5GW/AhxYrhEDiDYMqby38Ju7W1S9gjxWR6RWQ3+zGH35/TfDYYY3i1YblSM4+U
VNaJ+msesPwpqrMZMmz5a3vgF6E9a7uji3RLgyzUoVZ1cZ1axxJRhGv8GOHZ9D4wRtPuZRvP4jxp
uPp07Ns1YADovXjIKB9OurKzGVQ6Sy34B3QoM7+RXSzT7tJgfUJWzID5CzQSwDIsgnBNXsCHfHVf
k0masGEUIYO+7pB5bGX4FUAXLfya2ehFyfn2Yny8qHfxwCaookLtEHstsXn4dKyzqexYaKf5HS3C
PLO+bADK9ZcB3S5W9gaplQHyTC3f5162DIONmUczvG+Lkd656d+VKgICgK00+ib8BpUSHqQE6xtn
5LT0MrdyYsZwCkyWE0u/KNmHhZ5Ryy8T8T7pT4xnZ2O7HONbTME+8SJFf0+sG3GiVGmM5osDq4My
+nE5ucUIEhEVuQVmdtopkaCxSFhdBynA0WYV5b9WfDGJkW+P7G1nuV7xCVHC0xHEv3pWL/n9oqR0
+ltmYmUr+SMzXKkuzXFlPEK2uqN8jwFUUOdize7+RSS3eME+xnvgBTeIrk+oCGDhyfmNXyQBmGi4
HePXZcdm8WoINaaLi+ZVGCA834zGlzRYBRq878TbjBCWJ88VEe/Fvya1NqnWrCMMgk2dvydJg4nZ
hsaA/pAMG593P0+HgzdmHxCZ52S4asqBYmru8hSM7P07yK9et8+ad7+qcbJm6IlYykgHOE2ywWoC
rJDo3krdJhHir27djZhfar4vBOYWkxu7+RQmAt1yZUAQin4S2iDbuyqYi1RG0yJ4ojeMffDbNQOU
HmQLrxKLUXoZnXUDvBBwKo6ZIyvpt15DQIj1oeSrAq3WgBcjVDkbU5AQLubUVzX61O2vJGTRBbiO
C0YxmKrjVvo/Gz45oZH32oAV0tpwXuE0PRdUkOOvy0HEch3B0ehMTdZZHZDv9yDNdRcIFXMdbURa
2PzUuBb5Q3Bpc8M/9P+9hOVtBC6UhuYl98VMMcljRRnP1646wEd2k985KbMF8v1Zrfyys1l7IZNz
2GmQwmVVfLbTWgcsO/OCIuA04k3i0ivSN9fns09xbxvW6mvB9Q7YGs/3wjKZH8MBimh3KFuqdCS7
otxkxk3gHS3bXdX8CSaYXIs8w2zwgPFGZI1KrJgrS2OlU8GHJR8yovTjUyF3FOAXNHy0TO35Bpro
RSb9Ilf6q1OJjSv2XEb++Bt4F0EWQghg2I5+TAVUjoRnAEP/iYxApYiGrjbd/UIKsBvPwDmpZD80
HDbyvTeoUbjoGanjqGoYrnir0vvRk92on0di1cefrv6QfDmIU/ENe6q9KkgbrmNMqixyWg8pOFQt
a0uyy9LmtYFinVpPJfzRuxHhxjgfQeyLDjmihaSIKPLxHDkpusinwc/ZlcG6M/A2pm+acSY1+Vj7
V8LNWJCcJGdbzTQ3wAYt1D+PqsdnukKLQdd6jPI/n+RyAzNGNx5j56tAXR8B3Q7f4KGYucbFe8ea
cGw8sfFoIRuzwwx3R9S6K7DSclwBDFizgmWrECD/utVsgkY7XkuYLHVASB0NngVtbCycOQQMFPSv
HPYEsc22Qk8IfbxizTIdWD0ePd0/SFa0sny31Y+8+9ZGda3UN5jzM99xVjaqssTYuOFF75Gq4EyF
/BvW1NnZuqSGMhPj7sMPQZVJ6ghn/YTSwBM/HjUgyMmblq5D51ZJvHDwDQluFdGjbm9D/8/s/njJ
tiopy+F+srV4kJP8hk7iCTUs0yaToX/0u/yfoStI8PBC5lfbOfXy0Vc7IdKVzjdpWCpDBRLSr2Wp
gEdAFBHvO/Qq6bDVK3+RBDB0e3BDN935JnOImR6Ur6lWpucwo21Jvp6hLvmjSU91q5MswKffQreY
SYGurqcCW+US6XjR4vuHoE4BbjMfrDOQc250hUofcCj560F5DaSDmTljIEIF2vjN91iZgQ9jONBo
5wLMuHjG6GCdOcg11hqryP8GrK6Gm254jeVJ9MYS+aBuXSrUUaNyDdRvemJW+x+lNnKGYMFDIhXE
bFFqstaLV9t8dv6RiXArGUnbM1MgWG0J3PDXNXCH4kjmISu2vQC+ZEYUUozheynBqmPuciDlR9tJ
qxLrWIlZ8oaPnibI9LcS6aXpbcl7WtNPkkq6lizYuT9iLVzxjc+nEOvSfatZXXTdRQH5rOn3BOOA
fE8YSDri4VvvlvKuIoDQJz1+eW5dpgy3Tm6DDiC0yRG1MQduf9bzPW7aZC67bcC6edD2EYyaDt2e
lC8lPJfePmCQl3IbMQqdB+MHWfAlyjwnuxQ5log+Rvqp78v6ofC6qsVe+jeD0XlXLXv0MTCfC++X
m34Gz0jlckTo0cCyBz7sHEJjXRKkHDw7B8XByQJQOH776d7rdg3XS6S/dB/LAb+gtnlJa1yZOKDs
exDvVJVoaGJtAlud5aCr4qPI8WkHzIiQSTko0uxrZxKCwhY9h2J98tNn7qx7H49jyfLkqzdR2LBD
ydVVwE6jN1Zhh9uULD9iM11Mso4DzPfZcu9aR9KUItZ+8Mbmvf4FPlBlK2RFx2TKCzYvPvka5amu
H+QBVhGiE/2pM2JCEsV4LfGQEME/IHJbNZltMK8cuycaTMRBbykTVKXbs7aMWwBwA7QK5RzLB3mr
BsHgrHqNbjtg/4nKg2+vdWMd6tqBucEmILLCxLoe9nwVZFv24TnCLq7lXw63YemwyUTL14Od5GRB
ptS82+KqY9CY1ogVnPiQT54D6kw68lIY2se84mEJacQw94b3J/JHrA1LhZmoQJhg2RdijWcUxewm
sESaHsZZhppiJ5m4qtgKBVRv0h8rE5y8/xc4R01dCPQBhbgPAA6BkDWKs6B2Xnn51g5umrtLUBkE
xbQVAeHLqsskKpB9BsGd5PyAQ3T/hEOt2dOpF4vBP0WonZl01mEMH8aCG0OSSfLd4uLsKFDiJj5M
ARdQak2aTvy7avqbcEgbTGjM5Kr3vBAQxAB+BS45PtnOb4jWyS8DW4BMfCmM2gkiTPPhEOOSgZNP
KVwdWOYsG+QRCYvxXCAnzh9EEM4HB7sV5hUHOkew7cpiXTjfZfKLtmymmjuuVY+gHL3AfbD2BNIZ
/lo/o5u3GRL2Nx+jIjk+TfahMaxXbX613A45NVdhoMPsmUAeejSyHb1ijivQvvfxPw8AWqZM0kBa
i8vAh8SFpY+boXmZDPJTqh6cIMy/zxW8Po+kGc945th9p+zuAnyQfcNDAVn8hywtchVmBeV0OpVt
gAhQdtQ6K/jsJprPIvyo/HPcYZtDH61taiRIbXxI+69ReZYSDkl7xHASpdsSqYokNRMHfLux+HBk
3DKmmfQFf52vczWWE8E4qx4NJ6hLv4DIv+KEq9n6Kuma3Ia51x2z8EBNaTo76Z1qZc1YfmOzMqOR
9j1uPRBnZISW/TpKf3P37nYflruKtaeZX8cGlXLBI2nfKxomTXsP7U+Vx6ccrzXLucp6c6lPXfbD
mv9rxLuBUGJikSzM5J6jXoP2GtHbeMYpsHGIwr1KDj1wknISdnLWqFD5kKLtgMoP9XrA7+vpOaWB
yvO5ibM/rXlCD5+5WPrDcgfwm5nbzkEt5yPi1E4jZiVCsGaTQIrDtcCoGoXZPgCxTHKyObDFsMAS
7Hp9VQt03oeqw/2Jd4pwtezs5auszZdhkW0iK1qD2NpE1D1jZ0FzaQ6MPefIL7E9motUPXjJl8YL
0FPclyi1OvMw4Xs6IYk4Bx2rUf1tI2sPisYYeOvEx1RsVHeLxL+Qz2YaBZnry7GuAPzhSbIm0hW0
ALnLefal+iztX4XNeiz5s9i0a/fY/rMsIMjsT+TEUKPdD+mEu1PmJCtJAD2RoOu+hpWRJaeKGQMT
slwg2fDK5TCc8pR65A8iBxF5xIoBW8besPQM+kWDYPIcMxknmr+WOPQpPFv8kRr+hU0KdhhAOIPw
RZp+mOk+tKyfTif2uVmGGmL+6c5Y2fU5rQmw3WjpyTTWXqRy5q3t9soJ8EQ6TUNoffgoCYYN95Da
YUYiGoWXZkB3CMKybt8JOBrTvR2zv/5M0Rax2KrPJeef5e1wC7dyn6nfnuAQNZJFzjPdXCLcl+i+
TEKjfDQPnuEzN0c+ph5bA/nrKQv3efQwlM1YGDRm667/KeWtwjfG0EFXPxILZfMVvikCCtt+szKq
ZcmvdU3axUxYF5feIfTOtfXdMBGpeadYmpvpyUPtF/e7Nj+7Ddryg1TgQXQfJesZ49xV1mzQ/2C4
a+UPsCezf+TNwun2IGx05YBzjhwtQ654C+nnOKeIf1JeVrw2SN8aJChcSIdnn8W0jqjBV8eZGaOB
jBcy+h69o0p/GVOKO/O2fMCgJ/BxxdINz+ApxqNPiNtsZHTjafve2aTFwypvqjfwpf/aAf2Beo7y
7wImBxRDj5PQruVGiJUbPhpnGTFaiTnEh96h8uMh40OM7O6Yd4po2SG/RI5rKq/WfTDXtJsNLaFF
a2LBlFpm7G6LdV+QxrfVsV7kP6nNgXLIMJC3NpEnz8i+R/07G+WgY8G8jaCLa3ub0KHsrhUsV7NT
rp/oiCGlrwNGpbWNPfbWBGubeg6McXTWlFOr3rTmDGkJYeSTy2nUtzC8QGN8xLYkLfuXzGkLYEtL
jRh+A3CYwhwcQpH4GcC5jsa2bl9kWVIzaUjB1GUnATtoCrHdv8DCqdps5WTE6zz7rV0wloIXAcZD
iIZyhGrE3KPAWNx+5giXC6LcBRatDzdmm/ytyBXm8BQVTqq8acqf0nx1fMbwoHVvDZ7vqmHnGb37
GY/1zazIIPTe4fssdNz2cfuBxkHkBq5CIsTdmzke++gcuA8ZvVUUmpzHJo0KsAaoqQapi3h0xclJ
FuwNFQyDirjUwRmaN1hY4HzHujpExSeBigMvlbevNS5q3AHimmHnMYivWifqwYXFi6SjuEiD5X3x
L1e3sFkcuE4Be+k/7A2O4a0SbVs4vxMSvSE704CgE+FLZTWhYTQpAQ8W7Sf2N4BDcAHenB4hBGwf
H6HFp1t9O8DJdbLVRpNJKEWSXoerVp3Cfyq86aiRqiOuZxz6jv0RltCZK39umTawDfA0nMw9gJFY
t8+l+Q8xyaY1lX3ifFbKrWaBWHQPg3FP+uZhYAstoAQkyjg9a1sW2OOn6u1lTyBeQD2JqT5EGmua
DBK2owU77YuzTeHE77qXiZJ48v/nc2T3yCxuDo6/HBfChwXf0MiOgfcsPDxM0Vfi3wd+k0LLFmq3
7ZGtMbOmgP+dmBZsBRobzBPCobLSZ4S5ELytZPshfKaWNjNLtn1hjPCImGH2Xf9xdB7LceNQFP0i
VjGBYds5q5UtbViSJYM5gAnk18/hrGbjka1mE3jh3nM7jQts/CQYAUbGa2Nna93CuJPOTnOrx+O7
YT974s+I+zUnXGwqrUPmsQmtVhCZybxBWgznz3iIMVek9Qv6Fd88K4qcePqauEfC8AYnw1B84ZZE
k9eAF3xoX4lS8ZkjEA266PJF/upb//zprw+dI5YM0Qx6b8vdDsOhoIRpiU/HStuq14pVeMZiv+T+
7ZiOGakFiHzf9L81Wuv21DWXoYQes1nGz0bYc2s8TvVj7l1a0Bva/oPywHcCfkk4vkhj7JcKv35A
opqdH+uYouoXTQGbZnqg5NOp4ODmmz5vmXqclrSjevzbxDc14MBx0qvkE7NeAxXuiBUi6/FWOjDD
z0yAEaiAF8PZzM4cxaaNCt+npcBfSl9IZhbuWMeBBZG94SjAApKfMw8RsgB3iOpXZo8Al6Mo48o3
WadfDE4Io75btEEOq41iCRmGOwLbxRkuOWjQrH3xi0vhMf1i99NAJlYIrFqWiuDPV6p48Kf3idGA
/eiEitES+PfkhB8sJmMFB8Yq4wxjf1TDdTby19y5Sf0aWWSjoavwu3GLg2kOPyb+rbVJF6LEVpfG
m4RnH6FnjTws8OQmMIivq4/ExF42r8M534IXWxcy2prTh8XgJBq8TT/KLdZ3ZpGXfEYBdC0XG13w
O4w3C9tjb/z2AwiMkxVxebLVgxJmJS1hjd8tLcH4HaAC69sfp3qUgPj0gyY7qzcf69EABlog8qu2
OjLwjhOGQZhTSdgN/D4M4Hz7OsqoW7xsWNKH3Psu0VNEpGNgf60tqqZobVKlUCvyC6QnU74UPZ9n
wETBVLuwPav0EgGMnWkSyz9kjcxw0tg78BFDj5Ms0DiTmEp0EjIBq9pe459DbJL11oNHppI8Tawo
HcSwIJpWJl1Sx3hagQHDArtksePdzcJLmYZ8igycvV22HFY9xEWarW48uh37yP53+Ss7n16fdfIS
r7eL9IdYspOwAxc2BRk2pyXXxlgziqxHAju2cpkeXmJoAsO7Rsjr8V3ExrfhR0Tdd+5uMjWsjew7
Fk/I+OL6Ixofoh5j66LB2pXZNZv3XfGQxijRTPrux47WUYRXiBZ2QrzoQzg9sCTGFE092lZAzJzV
BIPUKV8LCtYe+4iR8JXw9tnwXIh553v7sM5YGfF45MNo/rbtyxL1Z6qTZTibTifrrHnX6m88sroT
x4zYOlRaHg4WnCGpu+6h8OuM3vsNkNDsfojsxrcE2TUip3eXhnYgxIVDiwaM7mlrOv+80IOZn7+Q
xjozP4cN1obJxsRl3OqRczJ4jNl4anf6CljFxsZTDlI0hiZl8IHWCZuYrnpBqD3GDBbGQ5Ac5/BP
EV6xAWowJpNCDgACi8NpZIOZM9mVF2qMAnp/eU/btx4hlO87ZK2g5kHbi+oTnszesaC+ctHU1d9U
XbSg72C5ydAeiCaoXtolln2TIhxzeLAZj8zRLXb3FgW/yVIeGMLcXTKfssveB/218r/bnJaTIMqZ
kQoOeLROzDqR11nXJOPXZtsU5DU8WeZf08A2kx/JZq1XTxas5yH6Kfh/rEBsmGNtA2ZcXU4EEXuH
6Fb7F5N5i+U9TxR/dXDj1eWHQJmoFlgOwIb+I8/vIwMcYtzXhkX9zQ9w+1Mzvk0wwfL6Mar2TMZd
ilJ2wzGzC3yGa1nC12Fypwn4ZF4Bx27F7MNYvP71pVdnliMnC/U/Lqq1W+07vM8rn/CTEmyIDi+R
+aqpOnIK8K71NxOVRu0G1wgs87ZbNj4UyKoUNw22decgsMEMQsWUeummzCLYSkirGmvvBozCVEoU
1MyDHKYJM9NCiw3nGwkH8b6Y8PKUXfecUJJtQruDE76IomQcUx8C1DDGrWODZWIcZpv+h+va1DnO
vnOjlzqBzZ1M8lK7Fnzv4FmmJHNb0VRvdEVuph3YL35FixWbh642gTbXPiNQVj9ptMSbExBPfZkg
j4xTNjRRRnpMKXL73Hh0+kXPYd9E8/sUtD0D7tlbjXX1Mzj5dyO98wwrKGGV7PXhg2hzLD7x1udt
bUHtDRmsYnT7QTw8FrJ67TvGK91wGBjh+Q0wBLYe2Ji7Jrv5pf4t5+g5qvBXVAyiuqx7x5NGYxO1
kL/n52Kwdm5MWdbTN7eV+PbRqNqBt+dP8mr/QB/4Fn33ryaFwe2JP2ITb3TXQvTcTwETMT5l0xhv
mj65tGzumHBRfqxr31gJARXNHJFxh8MyuGSjhiuPV+fuAYpEdIvIDOQcxVejul3npIcmtGEVSlyl
0QkJB0ku0v9LWtEmz57KaLGXutcIQGdX+v+m8iVhfJzLR8nMS9B+qvqpLkDb1cPeNsut7drboFR3
D8NqSNgWWlDCQ/33uq0enCnmzJBf4JOAbaN4yaWPKo+9KhRS2yVkF2yvmqujy7hY5uVGhAK5/fDt
RkQ+M4C9x4qDt9a7WsKww6xnRz5HwKuhMxzXfM2g2qSNek2Hm5vHT9E4n+JUbH2CIDY2fg2bL1tN
NW8lsIeyr4gJV4HIJSnDU8Ci3gQoPep4HY7+HhXXUfr/sNXeOg5VC8XJjC6RkLF1MqCUGA3rgJuS
ZOqRKpbbyPLPqkfePsCxZVCvRMXjkNiIcDeBRkOedMsW+HBMungXVUcP3Spi3UPBcB/L5K3RH7Gd
PRMYtDJFj0Ahati3jZi2md4A2xRUcSaaBA3+39XO0Yvasy+tE/S5nTXbdznX11jMx1JyDzbes5DQ
LCfxgpKftX9HHYo0ga2kr37j9EX3aCaLFrPvvJks+8wcOG7a51jHV6JRvT+5/Adf5DHNht3QEbMu
Ay7ToMu+Sda5NiGSI+ojFJhLGIvySMwV5yn29+BAf6XpXIPepdTjiGuDH4yxfydsJTkr8C5mIpbo
YV1WXMJVFqzSpturpdyro/ZxwMbOTKmW8snxid0S82WCTmMvfJTwXyM5mtt0n9Ixszm1yOqLkQvX
R3Ocdi6nuSGCcO2EI24udxuWxSHu5a0mArnNUI40OFY0IbIoAoyx5kMGl8fW0UR7DT2Nx5qjuCCw
M6KNmKBCG2x/GpGT7JiykggzduEF8thKN6dUN2dhfpcJ9yCG4ZhgCixdZ6wAGu2284M2CdYMgi2d
PinEyA7EyyA0H22JzgXWZIUSuNjWBVgGf/GQsD2aG/sCr5YxMovpNnlXjE8kh/WYf0Rm+ikUH7cc
/S+LGZciCYJXfjdCohQiy9e5tt/470En8wXk3rmaxb235RsM+qvbEz0DkXhfp83zrBAks8Es2vSa
lvP7YM3Pde2/DH51gqd5dDQrZwe5lTH8DRyyM42g5aGVFysp9iVLxdTWD0Fqviq7gD4KTgYOnUME
bFmjAOBm8llmLRd4UbQPMUjOskE9wGKrQq+CmYxNFHW0lfx4FRbReKRmLZg6zQMeghmNgegxgkJj
az8CSkCfGWxAoJDRNgfDkJtuopNOSN1JW8R0ZAhZXwWSngpclceUrCFBDSngmrjDHZD1DVHie0DR
O+XFhEWdYRuz5caYBchRJMZnOWak1eOyKMd1K9pjGpj3gpW7jmBLLZdFxKkQFsdUpq/agFTJK0Gr
Qs78pgiMq+mLR6rWrR/ZHM7GwYehmnzHDIHxR/OQ63M8lCC1BbAnbxvMGm/AO0pSQtk4pIb2rdZq
nQfDpnL9lYVGWsJyCcCGN+64qTJ/1+IUKPxzSCfctHKtIucxdC52yChwpthyi+vQtbRY07boU8aT
/zRKnwrgjL3YaUD0tnX7qpbpIBmjfTtTh9a7gaYtZRoBK+eQNcXF9MiJwefVQ46mgfSX0tgtuDKP
RehvMnizfcnwn1SdMv2S5HwPzIhVw0Zibol/+HAjOJytsyq1XtvZzfCZXs/fkhfbQ6q1OEUN9B6V
DZY3eLDZzM2dQI7FwihlWyfVm8Lck7bDvgOhppLldq4pbxA/N+GuMCnXiKYtEmvf59VGIeVACsBE
9RPT5xrv9XO2ZKvigPCm8jstX5NGnDCXAzPBDY9SR4/VN8EuOOoM47FjCO2yDW/m5tprEOpJclEp
CpgYTeiqSdm1NEx8PI9oDGcCbGcIRjStyA8xLphlGGIvUp4xEPNqaiiqBaT4lT8oIlLQNeM43Dh9
/Ue70T3HPm6U/kMkKNGs+Q0/8lMjEH52PhVN/5JQAJQSOHBpRW+dcj5HEREMohSeDOOgtbNCQINn
faYHBIUNs52LioqNiteojTWBbKsqwJ+KTjXkDs6KP147XsY2PXIMTZ77VQPnhK1Abty8wfLI4mV+
MWkbldf8aQG8J+SAVFxVgt4VrOOuJffNbNkvO80hYc2nKE4I89o18athfZpWsvEMAwQOeSKDt7eZ
+gvTfeepXxpeZMdCIcvrldXRq8+IpYixf4pfHI8+DxD5Pw3DbFZvqgQ0bhEh4WCrVHypa58i3yYy
q2++spphKMfpxikyXCE4mAtd7aaWqecwMRzsHOATXvPijIB5cyofc2DMI1LY4hJaNh0K0gYgAF/w
6dD259HNsxpQHuHBsQE/s5bPklM7tyeT368beTgdNpypeOzn8ZQRaJNk7a7zTEYiuGlhuVjaepdg
ajwengrrQ5POr+NUnnrYIvWcbWXQvWsREGPQMajyqeHvFsoGryOESCI/UeZuANo8DsU+siOUFdHB
CMtD02VPgzldEKId0fyvnCo7gSG5UcWuxYS8kiC4P5ONApvNv21xNdjW30C9tiiA+z7/O5F9OCG2
SOyUZTVcLb9+DdHukqppIXtvkC9h8OpYMKV9iKFTk0cE2SMnaRWkFyLqbQaVjmYc2UVuveMpuqQJ
mRXwGvOciBqHyBnt9K+xRRGCEv6YoH7EgWI/RAXd8xQwMfMCKjSrXSKM/RSWjQDS1c8GLpYY6/Rk
zK8mWW5HvLE/ssmDndlFBoeafcS0jqkQp+rWAzt+jNJiV8LuckowNxzTRV18aQe4fjNGH4mIPmwV
H2pFO+fnyGxqO0LbuiietWYZwdRZI7GxS2e+syp4NrPyNYtQ9xRxeoC2t1CD7N851RnEXxuKPw0J
sfN0xXHsPXSOIbaDjbARP+MUIMOqCIGIq1DuM5rdQDOXNkPQrEGG36dqJIQegoJst7lYtMcxxe24
iERM1ItyIahUPrcCNqTEIzoXjv1ORLW1IervFM3mB5G1RAhU5AYZ2JZWDfXyHJYgqDu6kD5G8OZh
eFXmELG8dj611Vy1rR41yQy72q+CZTjwJLpoPYjwiOboDKV635JFoppK0PFZkEptiESoIArMhu7G
WgoYb8EQz0hsdoNbrntH+zACiuPoZs+zzd2A8BZ6WnWUwjh21gJFMd8bZAxB5CMdEGzLwE+SvDoh
mPHTXeL3Ox2hHVM2F7vw8Xwt51aSP3ZTCC2szYm2AiIlAISVovuOJXn0od0eWlNeM/Nn9kgkTcRb
Q9trlWR5Bs2nkbkb9KqbUkwvtpu8dbF3DL3w4BG+i179AfURzSw1hotlxocTyawUokjSMkxZDjkW
QHyr+AyRbFiy5g5vD9gKyF5+1pm6dh1t7LS8JwWp62hwZJk+KgtnHcmp3qbrsNaN068buryKsfM2
2xkRcro446I7Oklxn2W6F0N884R79O3oTeOXL2frXzR5PwFZgdfJ4VkHTn9lE7S1JiqM1DQ2szMR
4NXh7Gl8GnSV8PgJXji7qR0y7zQuoo4QuTF2UWKJjTTJwpUhu7Zo6rZ6KqM1aB5Ay03yLnrnVZTj
Mv0i2iuaP/1Cbt0sPpd0U6vSSeaV1sZjEg2P3IdvdhMzQk7ybeTiT5/08NYyV65HZtEV3ocpb83X
xao89cESIj1ua2PcOFBRxZDuB6yE9PdoOIl1JuN0Q+bGnyJF5xJqRintjDDQN5k+D9OprcsXpVFc
ZKG7z/ppBCtnqHXKywxeM0H7S48TK16N2YEM6XFjJBNWjdJFU+cnD1ORHApWMbZlY9Ph41K+5Hfr
j8qJ38IsOY/aPIOzfkSDeTMK9gRwcFdBu7Bm2TnWOWwYGUKQdv8Ndv4owUSZsf5DCCRSekSAadKe
I895oBt+cgKqsRl13uRZv5ZClB4VR+GVB89irCtJBZt19go5kqYT3Q+Ctqx3T7VGYwgQI0F6jqni
5JsZk9fxJ7GlcyoUo4lhQqbntxSmqGZCHB0uFJbGkmSzO3iiVLroWp9chZXIm/6FlvvcJPVO9FKg
yoZ+p9D+xkGFAKsiKTW/dwkgQpf+NHPolFADw4yknJFbQSJJKHJk/ZBaEV2XXXFpzPpIsMldOMTI
ZcZO6qA4lmP3XesGujPAD+ezcKyfqYeXkHeXCIK3hxAbiuvfmVBv5k9xhpvEgsGXRCGBW6jFTtMU
yIOXYiqPu4DNQJtw4nPsGQ8BQKg8Z3ZY2uD13XY3aw3mdvxKOliSVTP8uH59L/GTwd32eiREheBK
EuZFmEOwkyHbH4SgcU1Wk+2iczWZCtl0yyJojmM83ppGf3Z4cZSLXV1Y0JvMKT0OJo20HoNb2Avk
WOM9762NZh0581n7xoTgMCTtzInHaGv1YQ3vDzaFq4unyFN/ZsvnrYshhGpTfkyOrOH45gid+dC8
2DgbTc48VAaQNbvXiRCoYzQvXoyCEOBxYIZipSZdqfsUuPpd2PM5GBnFWaMgymI6EmgOiStky4Px
rAPu1mvrMgBCO0Atw2TDlpyswMfBcRE3Y2WQmCYMtFE9Kwe3tjEKwbxVgWA3RBEap/VzpKrDhOi7
LSFBZADpmAgF23ZR7EJVhAdudj/ExrCFlfm40V6xpWW6e0qxOQTxRNjhqsrjQ+lBRyk5NjsJ0pC/
il0w5uY5k6dU5N+tPV49tDXuZNBw0jqspdduXX/8E9sIbR00texSx5KGJLCgEQcU+hGtIyIc8ikp
aw+NSu5Gxo9QPV1M4davTV3gCAkBrJEWiPENCRo3XcTiNQznu3ab8I3zsEN0SpBSaOb4Vxw201mv
NhgPGVsYabjJnJGpJj+/0COK2QAYyZCFa+LAeBIFI8AkKMxtb+VPhWnP+8E3blVcnKUu9kPY0OUu
Mv3gyUl/0xZ/onSNjNAC9Px2FO3tDIHW2O2UXZ1alQLsoN3GjL7Lev3PTImCQgfHnBdFcy23Afnl
LI8VQhTU553ojEtjq9/MI4Yll7SCDCd3VT+8h1OGBSCr9kANpjWjEfdUOQVPmO1KvnKS8BTB91Ap
TuTAS19LFDVhhWtYQ81d8A++30HqYs7nkQDVO4exMuaT7EOyrrJLOKLRHcFNsYqq+3PYuE99aXzF
KGKs2nk22XSYDsNP7vQanKL7zmf2JBN2DZX+qlWqyLOpAYtO495pvVNnRETBGJtIoWpF8bv2zPYD
OyqdeHnUtkdNWtwpP3dWjzFIBYjLrcCI2D9661njjVYDgwq1zaT9Cv6FMLe+sLbKU291VYA08n4d
N7kh8NjkLv9rBbop1USgkzAHl2mwCQkvB7FrDY/ha6d34YA+XwxvlWhg3zqPdYn5y6ouwqdycaaR
8nt86WJzrwUBgRPqlUX6hGvRXJsaGkpIFHfdP7L9PtglDWYmeY9sBa6C5gxDwLtVoksiAYol0UNN
1VVl5lfs1t2BT9HcWPE8HtMy+RrSDsuxQqLdO1xfiDn6yb6YkyZvYzo5I8z+kKV1iL8Si30XWpe2
QAM/iPHHVOFRWbwbkrwaJ+crFuNa9RHOTZin9PgA5OzTKN2zNqdTkhbRCjk3AjxVPuU+zrOUITtp
X1TgGLS94UOl3g4o9cTEfAZJXmObhrzcYMvBVbidCKi2h+EhhzDtNhN00aY6pSp8J4HBYfSHXjPL
unPIsbeqe1j69sxB7+HbGYzxTYl8Nw98CkMItC04+AAQFOQdw2I0JQj3lnb6yXv4kasKE2SNmhPu
cdZj2ppn7Fyjw/IlUy0PkEpe184NEN9vOsY3P7MffBU85hmZkQj9RrCqK7jD6AO0vkdtj9o8jZ8p
SCfkxxzXffBbu/iq+4gKt3G+KItpmjzEOMkuSPST7Is/WW+/Eafx2VY93mavRECBuEtOGuomTh9B
zz4E3VWO9mdahLd4rhisx7DzqafHwd6YEbL/dmrxmohxgL+UMHmeto4RI/nKtmSG/8ltCxopvacp
iX1CEwE6YcDcUdg/ydAQmxq4fxMn0fsuX2oK0lVucrYfxrkkKyxnL2JWXXxGKOiuAbpdTVQRnNjx
a1FSzHX2jOnNsP1LwXTjYrKyYB7mYOla2hRVtGvXsdbCYIVgNH6wSWaK+XpZbpstGpAAsZlUqFnM
EH/SLCaXfXCFYjjM08X4JVlkkdnnzDj5qG1amzlvW+F3N/1mhKmOwD2khGL/QPDLq+TN3EJqTFeh
lBM+ueHeBurOnvSL6v7Ujj0YpIoFUdS2zJys5l7ixJwwWru4JNd0+58SFLff4nhVpHivZkbHm6rs
zqrIPgJS6bK5f0WYhS8lbv7FITI7UyPgdujWLIKo8AADblTDU5u2f3wb046hCFcoj13VPQi2AnUb
PpmsKNoWrSI15yjHGEdO/neIrDsC8W3NCEyZ3TnDcw1C9iM0u10fx9csNe5es/i1k+cwl7sIkOZk
4eSrUOWN5SkwfOSqxo6W6qdCKDZ41TXv3N+a/Du8DE+GPxxqfMy2bl/yzkLEwUbNID1X6XhjeRHf
MAZscQLykEiKCqrgCE8jMIp1EhlXKEXFsY85sDKXm0ZpiwYPMS87yyOhdEuzrb8ojbcTtC80U7AF
tbwZOZjaucGdU9flMc7w2aaMhpsIOTQ1FKIyRqQpuYlAtJy0+8jBdZjV8DmDzJeLktEIq2Pt+Djl
3LsdpNt6nD8to9s2fIneyjj9zgaDFJSQdabn0tT07ecAV3DV2qVxNMwI5z/J8CvhZDSAiiYlzqaP
0R/ZBtvtkxjafaCDzz5l2J14hO748w0Y+tOY1xxCIR/BEPzodj6YgfEdFqNzwTu1tvr6VBrYVILM
/2kYhJ31PO4xzqNBN3c2W26RW8Y+kYxah94BnzuIv+FUzLfZw7ybOBjMiooLBXpiBEytKNK/umPz
OFb3cnRfyVYHPTCAlp6UCWaVqVBFptsqDXtzTfgw1S1JK0cM5ILj3ICpixH6YIX9d2X79c3jee2C
AKH6DIQOXzWM+NAa0UKo06yLhyYnsUlxlle1y9Rl+EeskdjUOf7lLGXPhQUAHUqDCDYFsTSDKazN
7NsjDxhRuDZPWRcF+OWQg9h5zAiza3ED5E0S7NPRd05N1rAzisXdBFhFB8ZoPJEVFUAwwVEiPWNU
043gqzdcSei6nO++4eosChhNAgQGFk+kDKKsKOftB7MGJ9sTLiJRweD0JhqycDZ1g5+uMptr3EUn
N5D/AiclSdXadQmEjpl0Tkefc3Lt10nBasj2268+jDglkLizqK3Nrd3Sc/gS6T0xlj9SQD3Nui/4
bkh225vrdeSDBI/gEvZRrb4N3GC5BiVWcUElM8FjKpmOoSPRAxY7nwEv/HtqITwuqCxQVSOCLbzm
2GZUvWjTLl6VXJxyeuj78acKpluPhBdU+skeuGGW3WK98HKc5oVURmD+9t5jfpyJjnX3fOjaHzHm
jzqZ2EV4pHCYTK1Xtt0DdShm1JOel8wvEpA1m/OeGNmWUKpAYp9k0orFu//nz2SxbTy+OhDh0Z3E
1TKyTXC5YJQsYPlspiRiJ4oXoGbuTkyFjCHRTNvRjteWUxGx0k9/YRWf46hMmab8alXKvZd1A6IQ
fTJV/15bIUVJU7xACUcxFTV/CBN9VgmsnCw9Mwm7E6a1dqwOZkp6Emb1ZVcgVeJ6W7q8uYNZO2wy
R6yVtsrOAdq2dnI3akCfZ5S3ZvwG2Yz3hRTQyLgYS1o4CcOrsKjfU8moOcvm4Zi38FWsjMwIpmjB
0U2ks0pbtHbh3E2PKq4wvzZxv25NFngCRUorgV0G3WXU097F+dSU6Xfv4gJia30rhoK0OA3BzzLu
umO9Exq2ifkg5+ub/QyLLbTV/BkXBaXZhVQBeNVDzwKv7waY7weYKwuWRMO66aJwnxXdORJUyomz
SgA0Kle/hTU+30mzYnBJ4Bln00U+QWFmGO/kVe4hFVNWWvw9eDUi3lIMp61cLK9y66fjjtpsleGs
GCXipTi5hEKPa9WV4O4qxh09TqyeQ0MX9Vc9FCMzJRIfxv7ZDIBFliEVJJ1OPpIKm/xpFWgEsnwp
PelPSLRctZjVkUDiGo3Iq+mJYvVks2oaeAquZ8P+MR9DtuzTROCWjvnUEzYFgcsBVZYaHFBiPToZ
+ZR0ds944jGAedjLHV20l0KoG/k9/aEN7MvkoKwOZ4BGngf4tx66Qxvh1R7cjSvhPxLb5SOZiDGZ
yKxi9wmT0fVI9VOcmjDPWFaEiFdCznN+mwY9ZGJPYKCsXU/iR89hLgsQJWXxXEcYu7qg/VDLWL5M
SEEf1U/EOQlW3TlECTlFQYqGxjKGPxVjvtRxr4kOn5tu+B4n8cvQZd83nItSxW99ytHs58DZiyDv
cZwO+XvcluY2Hzx/Y2St/NuMLt/Bvn/JM/OVrNGBCTTqXRsBY+a14VYgdRRzbO2I5CYtI/XfHc8f
VrFOrUcP45TAiXtmVUNMsb/MaKFQhhD6ojq7x6hbUGvXB7UMCRSCwzy07sNUPY5cZa6DNHjGWs/x
muzChKF+GqFDx0FVd58hJxF9BFLPYfoJJcLLstM5ckyyC8eU6RHhGyJmGxQvAYIbr6fgMWUPaSVY
t+iKBQc6BcWpzQDPhS7xZTnSJMdNt6zm6GJrwgqcZfqJFMHubbieHOE21xUSIYDLZ3JR2TyHBOaW
etECFoC8yiOt3D5GTe+W825mLRuP8xvSFk5GcpdG74mKLyLwx0IU4d0Ln32FleDPxRjbMX8NjV0I
lKJCrhJxJqzqqfktrfhWe9mHlc5IqJwIRRZRTGVA2l2RMfRTFxuPMGFYDvTEeUsQ2X1sov3QyFMU
caClAvxJyzHi2w0TEKfc8qW/l5i7y45ZTgw7MtSnPERDMmfq7Eb906wxQvkhO+uq9H+KokEw4u11
WdyFeHGRe9Eb7jWRDZkFuwClx0zyjBV3rPLpH8y4kVst+Vg7pDguNJcMG+WEH8GZxcF00o3r5u7B
MJmORHCJZIzFhdECPj3AoQU1WgnnYfTfmgI1ZIfzbUzwuoHP6NzsvZ29v62f7A2TunVyGeJPjkqP
lfdjpWKXRP3eiXCZBF4AZiO7hcn0hLbiIU77B1IMeSYKEQH0BNJFuF5aYV3SmrEY/J1XUUyb2rEe
Ggw8fcXaLcEWE5Bzo8wPbN7kjIWvU89mtOdtsazNyNcqrdNNMiJhq8NHMzP4DrNxFD1pWZ+Yro5i
mXQEGlBFBekogcExkaUxrv2wZ3hHiYQBoIAEbQKkHC2apuH/GXhGTJHaNU2yq0ByzyJlo5utS2SK
0RBc+TiPDelG48BA1IfxA99SnWLF98NnrjVxfo6y3YGkcXi5GLJFRnqpqYDwNwXfeurJfRwlTbhr
vymNlttsulevJsl99M9e636nKQ44QDJzMB9dBeEOnmSJABbEMNtBQhlSQkcyDyJhJXb21AOqb/6l
QX2oPY/oHCqczvzjWk81Qwq1KAMRdXdB+IZkZOXZPENJ8OBYnIla3jG5Xg+zfc3T/p6WRBjaHpnj
PEfab+SUSFvsiNPGWxbxnlxqcRLFs7b8bJbRzVIs+saC0Y5wigT2wfEdfOuFvNqE4zltdbWx7UhO
QSMwrx3fv1gmWxHMB/KGLWj2GDXldw2Sf8q9swlc2Mi8jQZ30Xj5uzYd6AXDdmKyCeuJRhlOsDQ+
6jq8eWW8yaBOE6lnH6qwwRMWPBVhkq9FypJAKHKnrLnVUDBi2EHmu44Xg1kkv5O+/hJ9CtIXdC3V
wS0AiiAnJEVGKXZkc0/srDGzgYYCag1Nrt4lwDbchqk3UW1a4sBkRhC4SCUrJJVQj54HGlLgTDeL
OXInXwagm4hvjpBK7+Cj3wZEYnUeHBuWqCPl4joy392eZFZRbFJASbEKDorIkVnVNSdl98BaFLyL
+CejFpcrVBZ0TF6MoUATNi5KmmE9rTP87/gigelE8scb8WXmbo5YCdNBFpdPnUfwrxA3qKZkWCRf
fU2b3HV/hlKizuRPk4zFEBEELrPZdlvijYZbMDVrPaeg4BCxl/lV56z/fB+WE7nx/Dtx44maAN+C
7Sa5zkHAtCDbapvwnyGAjYFkpE2YKfUeCq8wQiwszGcnRcHNhIQtMbkOsPTCZjfm3RuAbrTAZHR5
dUfE+GA/9I5hHt2FjJg3ROL1vCpo5t7LNAEC0YzaPdnCRP3nIECz2uiB7hZqp3lvkRRMgq0q0xuf
ZTGpO6SPHxCkbTMmlmuiiTUiafOptKt/KNFAbyImH8mG3LgO9rNY239T5mt0GfKcSuKeSGNbB9n/
KnaSCB0HFa/upu5MNtDVnbufKFp88s1HWnzHo80i9aNa3pma9VePAJHlUF+Z24WbVFkj2uf84oPI
6zCWu9k2m8WvZ9vrqBMkMLK/8FAYLvwS7ToPBtiRMZzP3piuZ+9HCXTlCfsHKBJ+SI4CaWvS/D+i
htCh4WZlpM+YyZVlveD4IrbCdK0z05x5bWjnEEboXoWga5UEKhTXGTEuPDDSd2wTJAgsGKAyVFHv
dnMeIJYkbbs8zv9IO4/l2LEkTb9KW60LNtA4GJueBQGEIhnkpSY3sCuhtcbTz4eqma64uGGMrpxd
WjKTznNwlLv/AtxhJn0Z6AchwQaCSwvMF43eTIaSYqGmB9AXHD92eW8uRY9spkxdG4vDXfvQtIDO
2qUa/sOY+reAvxEDpI2YuWrAWcoG0gVaAjdd8b9oY7czcMiSi19FY+7smFa4ar1lU/uGTqqTCaQO
JAlqZj9JD5ocPhTULS3/JcLjC2a+mLX7kfo1xzjFDVKoBF/jJrvPbfgamJLGbeWG4GbMen4pkCeX
FevHWNZXmu0fMTKUKDrMKrpY8C0AEzk+IBwSUVOhVv1kCf0wSs/lDNOIaaMmptQfNPNAUqkbM0+d
XoV2YTYbI30JzBjNKM7LFqKlhe+hSYkiCkpXTem8mfVOEWPuxSncMBvF/7zvJ6dPUfiWVfkmzpJD
6sffaQ7jPFw9QowGVQNKDNhg001IEvabRlRvOY1YYdEqLWknlGLe2HW/j8Jf9HYQzDPu0rnfpNok
lsXsmH6+aeN3XznmwF9iEyW8CEl1NH2ydvLk/kHiihjKjPfKiJ83QgOB8ZEBWa5SHyeb+ZuC8r8z
S/YXE7ppK4Omp6p0RKq8AGjM80RoGVrgmnIDkOSoLDqqE2mqS4v+q2zJT1K7KP2gTqHofJ9myr4W
6byNchSKIBvYBYQqkjDyui1yvx5qYPyvQLmrGOwCOrtwvfHNAzNyldq/VEDtVAK+1RMk4Ei4etyT
4lV3WoPwSe1jsAPYWy83cAtp/FfSq9zXg6Nbi5Jj61OSaMSNStEITZAfso/3j1HhT2UilU/RfJSA
VtKMdfIU3qggbTeM4F2xtFsp6I5znjwKTK4Xay00fo3qbgiKX0EV0prJepBiPqlRbWqKN5tkYBTy
Sf+xzvFINSw38hX7qsfqoRXthqSPYjguoLJxZ6JOZjUzbZ+43ndcQaaMjJmgxAXYp6ru5qF6CVLQ
BukofiWqrmwNo42eAZ1gvNz54x79qGAXVD5mNdIQbQNR+7c6Oi5A7rsHDGZp5KDI7VQK77O2Qi9M
QS1+n1m840md4msRD95USOb1VLW34ej3SIdhfUUF5odYNkinwJRoaM46VMg0D/4aVi7IUt1ElJ9u
uekapxH+nZpPIQrIQIqGDLIhDc6Bdnud7HxeB44c6SjIySBogcl0EngBE4TW1D9bdj65tQzuzTDM
/kZtQOILGXxe3AI975akpNYRgaKnpu30rAAZWCvjFu4PCFHdDm61BrJ7zQvdbTsLEiIuewhbZz9j
K8bQaUy+KJRxXFTGAyeerBcJpbsOLN2zPOY63Sl70UPr3/xQUW7EQqPGxKrb6nxepwhn02s00AXg
FFqQRaLZm2n3MVYDZDHVgB+ixFA6hVX2+3kuuo0om+Z2GvqvXY/+gAog5lXK5hIRToCnNtaraQSU
3OokjXM4HLaVNEh3WqDnGyj9NF98TLnKKUcPpRopbVPeuOosciWjW+TUpNBGblEdr5umeoklCTBC
BiysIfF5IwPHPz4VP0h2yl2nZ4iRBbKF9m2DlpYuU0MxQHxKk7nrESlCD6fQg42oKYY3iVUcxxL+
RTrgPBK2erjTSuUpVmAAGZDA3TCeIK8Bp8DIWtlQ0d4AwXyJFShIWW+hIS6aR91IBip7nQlksxu4
SUFD1I0JZEoJ7EeuC801omRyg0i0KJOUKDkkFM1rXQyHMDNArnTQbJKQTactyhMpFnTLLa9RcqX1
M+iDjqg7rwk74OgM9YTCKTyVXcyzz9YGf+s3XGYIr2sowtDFwt2FBWOlBghXf6SyH3ozoHlLka79
rrkOQyV+1izg5YpeguQFL9gJQBWmqVoHQV9hCnGqTyXeMpXaiGOgNJT5FVDxoflTiVLe6NIm6uRo
E00ZLGBUvAGq1pAn9ICWZBMChhvea7l+MOYfQDO9QmBDDQGJFhJce4DC1Swferzekx46eGljGZzH
T0ETHeKJAjqPRLkdD3EpAAqNt4ogAzWzJEPVTHZ0XWMKK5CF3JYdnqo4ikum/dLb/tZG26WESpWh
y5gi2+qn6VGPKnAuHWiZ8EHThWPY9JiGCPqeQd5jcKVh87YdzObdNrWPUmg/h66/jsrpKck53cCp
IYwR7/H2K908MDcqwGgUnvN9RB9M0OBNe95s2jxCJ+9VZ4z01DPgw15NyMD5kvm9x24dhBqeeRzZ
NcqMXUdLsi+kr7TZhauih6JqwS0d02fDpy7ZaF+VnNVg6bVn1SOSDuJnOyPl3M7pK/AIpwyQ+Kya
97nB1JFCN4d7fEzt4t5uh4VmxgO+T/ESbMzXOAQw0lvAl6CYXskytT6r1L9QPngPB21rx9+yKNi0
PLTMyXwMpOIRSTqXqvY3g9uyxGlwUPv4kBqhuif55Q0XzSiJjsXVUKdfJYiRdYG/Ju5vd1mH5AcV
1LxFoFnKpGMX6t+GgK550z+i0goCEZXFEBKfWX+fBv1dAFqi9+6MHWiMOfZvUmyNuAD3IaCWQrPI
hHJvytHcK2HLjNGmK/1NYM6PSdXvZlCU0NnIBq2HZFpMv0dqY3lVU4OlpeH3KFRhkYgZhVhk80kM
JpSVZrTUeDdgUPcyx/EOQ1AwZQD1S/EqqMLjEgi/Q1Mq7FES7ZjEb3hozzStZJ0FN9hQJ0jHrxsa
cBuF9zebQkdKES5te9Q7aFFmaNr0Y6PgCYgZj5oaVG7W5BLCJBWJBGI1XDDRQM2u9+072xrGp17L
cXgcKvPRwi3q1qChclsL1Cb0xckeN0Lpuq2ndgexZXwXAf6GrZ62eHYBZUSwFgW6DOXRMCjx7Lan
j0bT2ls7RiltFiAvWr2lK1RqOMbLXUa6MvMIHg1whKrd7tJ2CrflkFHA6EIEuMmW513WcXf1g9be
hFX5064DHuYADrcqDiMUsecC/TAjw7iZV/wMM8JU9aPlBz+RsH8I7GPRkEV0vfKmtmiYgJWDRWZI
CidUKF9LESW/KiApkSkvwbgtzIQRWOYP6rg2unVFfy8VerGbR81EEhvfNYA171JT5BulHr6Ek61d
x76aHSrJ4sgpMwrEyNPXOFtYInkMJsXw5nzet3HkdtRL4YWyhyfkaYMq2yp0s33fes4KhVVISS9G
oQUrB1HJ33AJuelt8WGqE9l1iy9WGM9el1svhQLQZ86u6zHeamkDVaygomPB3YmuoXnsDdK9EvVH
FFyvrSb2sIvi5jDcDtubnNIS54RnJlwDEh+U0N7QV9tcV1BF7Z4UKfzIcD/jZcg7r9C7h1RNH9JZ
eVJguTSFODYDZo70us0cEIrl3wsFS3t6CS2v7qjHTibJKSJYPLoSyMIc6NtEtnbWYPyyzeQRExtX
pglZ8UZDyNtLKxzOsQ8BC/JW+WJbyDMmY9IXcm2qfIKbujDZA8GAtk1Jv1K3zR6pkNxVaAIGyrDN
Ev7YyOBBGkA9oMGvGRtukI+pxBytt9MdBvAPNoRZBwy+Qa9JP0rGvAvq/kfS8nfAuckq9blOkLXC
/vKbtIhoFTTp2n64k8YcyT2kfEzbaxdbat6Jm8bA0gfDBFqevJV0nt/WLhLcaj3dCDliGUmQFotJ
+ab3Qw4q8GeLiY5ZgWMbkAf8CECKBcDRSS0Po2HtBrl8o8Oz063wXZ+BRIZUOyUZONscvhQ66RyG
ChvOOE47I6ah2d7wXnlsxvy+9Bc+ovLdjqEa2UiXdkHuNfr0TaZbby5eF5khNioHN5Z9j9ChvFmC
1Rd0nGlYSnCkSgYYx0Rcp2nronnynIcKzjaS9WCyEB36rj+0rNzZQ/+MGDOuySjAQwjjaV3VG60Y
BnBX08NijTwCCdvRlcGJS+YhIr/rMY4NVZjyADcWopBH/6O7Qot8i/vOPmmz52BGiXRKE6R2sp+A
9G/xv9q1wIcxyEDDjaKnJkkKwGvldURu2sms+K4uFhVcmq8Gf3Cpo7XeNZis1BoiT6YCA2mEDzPA
uJCayfV1DAhE9Nr62bexYiIt6tctXY1hhHQxCdWDQZQ4hWFsbcQCr8asY+Onh0iRblOk2gs9gQoe
biimb0skFiTAhwIYmtdnJC8+KrnoV05lu8FKQaBGobD9k+lNBWbUz16fb9PohUbakqSMx6766Ayy
H0QpUf5t6c4pprbFmm8TyADBAfCpPntafjPRlA6pioh2+iiw0sqlYl+TMyvpwe7QQhBubCk/Yk4/
c0jutF67y5XrsnsY+wkpNTndmKF1XEww1A5YolVBh16SyK08yIdOFh/l9CMPACliChQjIWz3nhTO
P2RjG7WwF+rUi+ovs1nUCFVgjg0K0GgAdAherM5EZhSXdzMttRrmAWVdfcQJSVHf/fZpjMknjccp
lfZkHvTb4BlC5X1U/e8xaHq5pzNf+xHCicpdQ3bYd6CojQOIx8XpgyqV+o6+oVQsvhVXWP5tsV9D
6B6miQLMCiHCCAGLYhtRCK7RuB5nUOaPhWy8Q4m90oW/U2Ei+2FBWX3YqiB8WWyQjinzanhupI+p
FjiJ2HMcpCXQFtxREi38CuvbahCHWgxTivy6BNEcYJ+ThsbXBqiSIsuuPQIM40+qYCXeWgZQrIce
K5yEEmSFHs9UAHUHnpspoWujitOGC9mMWLO1DbsSXZXxUE3VHnjwLkzCranT8OJtiKpnQxmEKu6V
YiB6tStodqWmvMfuLrZotIyzJ2MGcCXnxlPMQRPgfBEad1bnu4HyKxsQ7WH9JbSSfUQA2ELGgxjE
gxJ8l3F3tv0HsVAMfHzQYAFxPgMXG/Y9qpYdmRQC0lnN83baJcN3GWx8SXErRKckx3ZkOlT4YLWy
hUyznX9P0AGXydtAvW0lVbpVufALMXyp+wVjJXb8eg3z6/gd3dIndbrJ+LJ+flPR2QtHBfIFzTf8
RqoWS1kADtBalRfslPmn2uv1p4TJzOOHxv8CbqNrIK+yQyf1Fkzph4QQC5c6loH1pg7RaELDymxf
YGNehahOqjBEpXfLACP+ruXdIdReKX35wwfYpOuhZPm/azLcSjV7VKkQJbBIEUg9zHUNyuNo1rw0
cALmPMg9w/5JQ+dOx5wkkvZLD63EuNBASopUCBWvFt5pD5xmBNdStNA69e9mvwiNW5w/Q7Ck5iDc
SNAktExleg+Ig2TjkvaCGZX1tyl96QH4KVATJOWW2t1z12u0L7514z3wXDnmdY5K3GyEL0Onwg9G
Ckaln/91kgOnQ86L+kfmhvig0aukQfyGRIgbgTbCv3MvcbUpmURbYOuDvbFQaJU5bLCSl9GQq80b
JLEWPQAdtZcZ2HKk3PsKWtbB6EnRXYMARg+FEhZ7b+i3BlyxIjjqKku2fhUkVKz7qs5u4P3CweU1
u+lJtq5ymfcDyJGwMr5EpY9VSH0TT2jkKTzsjF0xvsXSbZWHb3ZxI034y+X71Jwx72MI1AUGmCw5
ziiV/tizIeVpuBHzglw+UjaAjvlUSB056GOQ33TZawndjz7mBloT5jyJ26Yfo3GMesOLcInIZUHN
dkCcaN4MeeZa407pKAWZ1xU6B0ir2GRp1L/3kZCebMph1MQwi46cJrkvMulDpzrXWuGvXmrhsGV3
nA6vcwpMhoeOlVBDpAHTZSASR/rNLa9X6qU92Bu/RmcB9PFIRi3ofhmz/aKPWLpDjMWO5lsAqalG
w1XptENk+1zWxpXU3/kIDQputBlmrdrdj9J9MH2vzNItFhelEeOxa2VAR8IMfuaZtPdpC1nBACfv
o+nSB6lIjuagHeeMznb6Wmnaa9WUtwmsnqh9M0PwnVaMkVR5GCGMlip1NJQ5U3GP3ifSBeVb0fee
rG5lIDcz6doiLWQhzGaq6Q8FJ68SsRIBLN3EPsBqQPwjxYcImYQoFDo7WMwBmsZesgkPmrDeAg1Z
a9NTmq8TCehMxUj1hdfO0nagR5Xyu2dytH+IMMkwuXJKox1lpJ66OI+XukAA8rqq3uXmqIIU7mjM
UhcW47dAZqoXilzZbXLAFDLwSr52wWxODeq5AEtkCel6TX8Cj+f6cvoeDAA5MjTqM3DvbXdHHQ25
h6daehyalvz+UV7Afabd0ODJwSxHiBsoxQu2I14so9nwkZg/NFZm22U3InsukYQGGQXnXNDLRsEv
kIDWpK5PkS2LXjsVTQLEKpHb1IArsjspN1yXOTCiEGiWvymHg8W5gDyig8l5UgrY3QmnbkjRk9+Q
4ic6Th9oKS3yO4liP9lysE91/v8yPFCVdebgWu1fcafxetzpO/p/TYQkD59tyoa7EIdSu/IyXb0f
xn1jH+bsRlUJgkMqyhVZi50eTBfKybIF0IqTd4IAPHUY4ZC8JsMXWJYsXuS8ktlT8w+ZP7CcgCQH
u16mWYFnQgO9dGit6ypv30awdn75YUHoHKPbTkZdEJQ1ME8zG77jzsQjHHa4+GVIh34wWX4fk/KB
jSTioYd64Thb5VZCr1GPMT3NR3i7Mm5621ovnVE5FhWl4AUwhTUsO2An20+KWd4UMyz2+V6gO+aH
z/RkvQ710YmdlxvVg0x24+fI7QOFCypsdXLOj2S66UNowciPKvHPIW7fJtiUVwFgVdvHDDam0w64
QKGd5+N6/iZJqPTL6EmhyGR8zTqAUkCeZuXZ96t7rC9RQVkeetATMKIybhSqcl3yZnCN8lTeaJjf
wk0IZxQwfy0wO00ccqQ7lOYRzWhUlp5EGW0pq/jiLkWIOrQPso8NA+w8fSmqDPqtjZNJBcS0NkBp
dNF1LdJrKgopZ7MVYmKTILs7PsbKN+w4y+DZIH0rqLMN0XRs1NcUxftqUreSduzINgZw+TSeF5Tu
Toq/ReM9FNRNHn6n4IOU1nCTQQigCYY6DHVfdXZFlFLgNzfaxEMNjY/5LlPfsUTH/WDTtpiF4GBR
8l5HJk+vVbBNQF6yI/LEuzxEXAOwc68IV0K1NYke8BaCEg3pSEQszQWFclPWb3azkbniKdn4hrwA
F6E95DB5qgnvcnRb8xRPndzVbNKSHCwUF3Il/Ecun01q+WCAN0idbUY92TYI85DKB118S9t5m8Dl
McOvkvJqCuFN9bdx+FoiT9rVTyY06tS3PbVE1YStVFE/h3ttGtT/XrGz28zRbaD2O+q9uzR/wFWI
2ai+hAasDuUtZ6OMUPUnyFVkp4eo2ke06nR9n7NMRgxWw77Di2i4aU0caqtXX3uBiPNjaKyXobCe
gR/QzAZumdIkxigvpPok14+piQx2FntQ1yp2HrRWsuFhRGJIBmHjP9jlXZSW9z1ivTVaF51MVjuH
yT0C6JQAsJXuLdRswQqotZcvLw0k2mzooNoW4ROgE+0PU34oAbBUFiAq8GwqKidygSMvXmUxc64r
Ciw+KGwzbqo6b27z0YAkbxp38eKBVll3ajkeKQOSI0ZoCHAIIp/wGNfDK9VfiB2gLocXQGyeXj/U
7fPfhWFnerGIOJDn0KWYv409/H99eB0C2fs7VNlAtNgLOWm3J4+ctYcZlPrfW92OB4V3PrZ5X8i6
oArIzt+tCZ47VlSFM/XvqvYWmQ9/+4//8b//1/fxfwY/gYalU1Dk/4Fv132BVWvzn39TtL/9R/nP
f73/8Z9/E6pKH8A0NFvodH4UW7P4+fevD3S3lv/677qlN3NQo22sf7RuAvPXAYC0S3G+dDEu8nAP
3n4e0b4QUPweMB5pKJJSQLtb1Dfbb60S0zLxt124XepvKKQgTXzzeUxFPxfU1FVbNQzVknXl96A1
dY5wAhXhhLT19/U+3/gucoCgucDuedDWndyJnQtB1QtBl5+fTK2SBIlUADlwUmvnb+n5EXIxX3NH
j47r5lI842w4y1KFoUJdlZeJPwlX9EHUGTmQJbpnbf2lhh/Hm/evjMlSFFM3QI1a1mq59JE2jGNC
VYecErX9ZSb7XfFd1pzRQ7lrE19YLea5QVlC1kxdF7Lxjw97Mqh+qij1N+CcFah6w30b4r0L8ji+
+3xcZxelEBqdCdM2TGU1rElC1CKB8+Co22C3DKn2qr26uzQaRT43nJM4q8UPTw6O2xJnOvwzDqeZ
o27arbX/fEDn9zWUIKYOVIgtltVyOnGilWR5JlK/yff2FQ6QW572bnpEt9nBnvHq83hnv9NJuOXn
J+Gy2AKckxLOjkcUkLA274Da2JrstHbz8/NYZzfzSazVx+KtCrICQKMDzWFTk4QH7YXZO7uVTiKs
PpM/GDF9iiXCiA3RouSmP8T68fNhnAtiKbZqCkVjt6qr/Wo0oagDjeNBUX7B2tPRBqo79/MYyrkz
yFJNRZdloVimuf4unUJNoONQKN8oNRxR43GoLKBJ7JE4e9aFcGeH9M+tKmuqZa6HZANd8pcjyEDn
WmuPjf2MVu7nQ1q+7vrCsoSiKIbJjWUYy4V2stKkoa6E2S+XewaLijeY3fxqECus5VtTv3AsLN/5
s1jLSjyJVavhYE+IKVKYUyi4AN26SUO8ERvjSqt/6Mjcfz628/F0w6DOiSm7urqmZGuQBLa+rDuE
bCnoyb3lmAVyQVJ3o/EGrKuXzwOe20qAg/4r4OqKCuc6MvpgCaj9sPVbUV6YwLMLQli2sExFFqpY
LYgq65O2rFjjeos/Q5ltVK1e3s6fj0I5F0bIwuSsMzRQFasTIZORturhIzqG6kyOeQBl7MLSc8IN
rYx6v1xNSDRtL0Rd/vj16hCmZoBk0wxVE6u9penljDM0AgIIgrUuWgI78gbsgKEMXGXYDF01LoCM
HYmYi84mb9+Lf8GyHv74CyxNiOXSsvT19LY2EOWhUXFaFVtxIL3xkC/KtjObe9pd2tzKudUpBDJY
KJsh4aguX+FkNwRa0s3GSLQUXNfedIoPrLCdyAtd8s83wGjQz9xy2z/brnLpC597pgqhK7YOuAFJ
utWuLyc0KMuB2Cj7fO0hH7rxhgqvu7SVnsCgbS+O9uyaOom42vtKMsettoyWr4tmstgi8+xmjvqk
fOFlpT72nuIh8+l9vqjORbURGTV0U1mwHKtxdihHhNAzEidD48qHC4ynR9Defh7k3Ic8DbIaWhkF
SNZKOcsGfWdNOU5YOU1iAlrkdeJYaxc2yrIP1quUs8y2ZYOFY+qrMcHSAvCRcAhUlIXx3bSbI8pZ
hep8PqqzUwesw1Q5AxTepr8vT5U8fyhMaMLYo14ZEjpl90F/+DzGufPS1ngZyLphm7pYDSUwUwvg
KZ+n6OjVHTL95+e//+wYTn7/6sskgB+zYfn80XRXQFeBEnKlNxe+x9ls6HQUy19xspHbAkGBueOD
IFJROahr74QL/4Bzo7iJdwjXbaTN5+Na5v6PJXAyrtVRCaqvKEJMEqlJhSPS/z9oz25s5MzCsDdo
v196/l6ax9VayJQ4igLQYo5F9btXIeHRn1EKcWFYZ8PoqimzqAEmGctGO5lIzEssVV3CQOClbl00
B+vSgXB285yEWN2galbLcrDcoBKl1wTzo/QQ4pfafPn8A50ZiZBlSwjb1kyu0NXLI1JhVbYWH4iC
MvKMaH9i1qYZF943ZwbzW5TVcyPxa8zNcgbjLywP2feMvL8G+OciD/Xvf5rfQq12qvDjvkojQiGc
040UijpMg/0LO+nMcSBkRdG4kBRZVdcpd94qIz00giwmmYl8Perv//5nURRdJ/PlVFP11dfPcR3L
otngOpjMD+jowC3qfJuN9uvncc4NRNV0kxKJDGVznYtgax0UfaUvcfZRddtKD5///nPpKIio/wqg
LYnxyU6JqOHblgTfpvHgm92VdyHyJFelB3PzOw+kDf3qCxHPpNo8FAyVVUA9BMP63yPqk1WUfoS3
wHTwt1hZ7DB93us7aoiXIi1LaXW4/RZpdQoUEFSKKOUj+T8br97rHr0ihIiu0FHzzF2yufg0uRRw
tSrKeUbNJCcgTWnhZF/9rbZrd9Oip3q1FO3QEbkUc5mtT8aor77fbCpCbWRCzjjciuRLK7sdVujJ
gWai8/mXO7sW//Xh/jiK4h4vnGU6ZbwJ4aApF06GS79/dQgJetng1vn96QQtTUsxUkmLfvf/N4jV
8TMoVTd1MGaw2AOvjpdRILufR1DOHaaqqSqGKlOKk9dPRatp8jqqEQDDZGErfkH94C0ebaOb3tMc
CHj72Wu3zV8Z10nQZXJP9rGvDkkEeI1xgZaSaerF9suFcZ3duCchVq+THAqwbxWEGODEFnSBLB8g
GQgqfDFl4CsgDuP0UQUt9Hngs0v8JO4y3ydDKyY9yUI0ZLCS2BaagSsErGCTLov6nif3n8c6l7GK
04+3Op3oCKXtXBJMsrb6AW6o6+/zR9qlAFg2lARdfRd64sLOurRiVgeV1ha2L0EmcUybzh0i3W6U
0NyeQX4ZSEZeGOLZU+pkPlenFHRZ3QZymDj1Zt7w7E+8WHLaHSzHQ/WDVkr+fOmQOn/L/CukWJ1S
vRybUxcxq43XFnctkJttt8UC6RFKu/SFrt3WuPQhL4xSrB5OwdyoQEsYZeNBf0K8Mb8Sbu+MDvxg
9AXQrL54Fitn0v7TxSNWJ1iZNape9csOcaS7dl9t/XtW7Y25yT8uPaQvnTLrjKerRN4ZI+MDQ+gl
D5kXeSiEZFeRA3eiT68A6t9FLlYa8ubz9XPuRXqyQ8TqpIGREsEDILAK9wrqc1C/1cHT5zHOlTR+
m8nVWaPOjS7i7h8LZpBvl5K876bf4hd9I/PtMGh2YYTQHYLLc2EvXhre6rSZE0tCdIbIHHfPeqMv
6jLIEqiSd2GIy2L44+Y+2ROrk8acDUn0y2IRt+Ve9eadRZYnrkBkM6q/0IP6bT5XJ4w5m2qjzASr
aDTnlErDCkc26IoXBnVp9lZnS1ioQ2H83133a/qqiCtEOznX6KaUD2hSOi1dgYtNjgtR7dXxMus5
kPaMJVnmd4b1YDUWTJ4LtZlzMTSTciKeTwbN5+W8ObmFwEqPkyRT3u6Yudh/QmTnKosv7K2z6/40
ympzSWYLRLil7tt44X3p4rjrGLtqG23no3YsPXQwFO6gaVe8ptKFa/bcAGl3CFsIi9f5ulaLvg7t
+GFZIpJX9O+gkCz/54Xlce5QPo2xWoah33ehCrbemb7g5LVXrkP3u/k4OxhYutHFrXz22jkNt1qN
vS3BLFEYkpHf/bPRi0OkD1SFWSQv/G+sxHM3OVkh7XuT3t4fiWc2D3MaphLfr/FhH+sveoacUahM
T7k2/oUn30msf/Q0T1akzW8tBslfbFJUp0x/2eWFRti5JhVFe9ScVHVhuq6zT78c7RppWHL1jfxL
94JDe1W9ZfuWqfMfLj4Szh2IhowokUobG9LmH18rTBAut2nqfJ+c5chvd/Ljcl9jbbr1vQtL8dxy
P4lmrc4MWaISkSyOVHieAyaaPN1ZtEwomXeuf4V9a3pciuaX3iXLBl6f+tQMbPq/dCf+gHW0fmcX
sc0CUWn2hfEG7umFfXwpwmqPlXKVJjlgMGfGQElOjJs4vnAUnl0XtMJ0upcUJjR5mduTlUeTN6Ie
yiDazXJ1BQd1j+MHW2rpYPuX7pSz60KTFfo52BD9AW3Am0SUbciAard5wWTKDQ75N8uxt4UL8fJS
Xe/soWGchFvNX2+HRd4lhNMeMYfbRQckw2+sD5I3nqmxo1166izL+o8VgVyPSh3eUo31xZKaIyoY
ZZg6OBdja+jAuXiK7xtyRnNveKg7IW7rmLt4h0rl9hLo5+wu0DVbprXBTl/XsUjn/LbQETzRi6a7
UwrSAaBc8e1sz7Z7Yced/Y6GjPiykCnMidWDx2omCdEg8FeNV71Ym3mHhdC2uVkO4ujig+f8ZwRC
pRuWIavWumWrTaWeGIsMt/+MSO6CHbm2wVmULwBIry532M/viZN4y+hP9oSEOvFAL5B4H8NytfGc
Q4rE1Zxig8Tfhbk8+9lOgq0fI2J5Y2GWBkEUrYEQJiG08QZ7vAufbDkE/1ibJ3GWs+ZkUL5oBpSC
GZSk/EwhTgHMVOx7TZ3cuNrY6I7kYN0uVYjP3aHGSdDV6VJEgRUE2GA5QRHgz/1Fxl8T0eovxiX0
2aVAy89PRmcj/oq4AqMTGkqS0hHDw7r/ak/bC7N4fuH/aymuFj5aUVE1zAwIVRRXcSNPcrSjttU3
6My70vXn0ZZP8vsno0Fp6ybvOBOox/psLgfEJauMgm6LOsrwQ0Nb/f8vwGrWSr30x6ihJD3Coo+i
5D6b9P3nIf5c3r+PYTVhtCz1bEgJ0SBoVeDbzFRVw4XPcinI6pyHD5W3AOJZZqrhAard2ggxNOm/
3b8BtMbdRR1WkYHZrMoQA9R3YLDUG1W8Wude2Y9Sj1+0deGrn2kd/h5ndfzgU+eDHSdO68qO6qCX
V3nLYwZ9latxO3f/jbfuP8B366V2OrbVKYSkUxnPKjFxNkehYsEeQLx6Tm5rSNGcfNrP6qlwx5/R
46Xz7+JwVweTZqDxbCz9l8HB3I/hwpjKANIhsOQhX4ahk9tdeIecWy90DRXrH7Bcc31VVr1mtQ3a
PAii3Nna17z5nmNk8u8v/JMYxupR2tVKGHUxJwUINNx6o5smkbweUaPPw6h/nuusFpWmv436JG3F
1RE7dQqmUjqP38GRnX6PIlT6KOHiXuCNDKjciba4vLNy/NcYnRg4fHTStuP753/FmVoru0IGuAKk
iqxzPaNhikqLapFeYGfigg13ysfpufu5fMfOlV04RvBfuwtjP3NRL3tR+ccjnJxmDSnthnJE45r3
nXGFc7KrXMEZ8iwP31svuvtLC/U02uqUAZLQB+lItNbFmpkk1No2z9m29tQNHBQUcXLuuMt41nOL
VVDHBXqko8y1BiANbVzMnb/kobT1UMOr89u2dJOfuuvfzV6ASAciJZ0rHv79QhOzq4MfRZzRAEO5
WlkinoysVHnkJXMrHlBuKWFioeGIxP/4FzYkkGpLR2PVtugk/n59a1pSd32RpfgfkeEbd4P6aBT+
5vNFemYil84rHAwerQA1V+c3UKAhjQYeyFGI5JcK41/6mmBa8nmUM5e2Cj0XvCmni/xHmxf9JUlL
keJzZFNcY1SyG8zswnX352OHWqMKSEw2FTLPP9quthW0WksISbIPaTTu5RGv9Cyyj1KSNhfGc27W
ToOtVn2hYC+FRm7qqBkK9cldW32HSP8X5uxkQEtedfJ6wyBokjT8mh30hjvxNoM4/TzA+UFYFD9A
tFp/9PHksZyifAmAgYPZTAgf3ww4Wn4e5OyXB5H7/4KsLjK9KHIhtyzicbhXIBJ1F3L1s4PQFQ0E
AWJ8hr78/GSWmKNCRPhnOH3xbqB+aSiBWwzRhVFcirJ6Ew5zmbTaQJTGGtwKaZ3eN3dNcOnCODtZ
J4NZvQvt3BybICcM2gSH5kglwLOO8p11gLbhWvvoYkf/fEAIDqqucYiuc/O2bnFERbwd3SCj3rXV
lG8tGa/qv7AGdGAYgmIlNJHVGdOKucf+oVik8pbs2x2m+UKE89/nXxHU31dBbPbhUC6rQNKNY46Y
Ke6+7pj3FwqGZ8MYVBI4jBWGs/z8ZLF1ldyWwbKYE1NcVdNXMaReOl+A+p3J7Jeuyb+irBZbE7d6
1SD1RT1oAldxo1yhhep2m9CkefLfqSOfXQUnAVfLzhxjO5yX2asV/bYsa6cb4gsf6Nxb6LdBrU5M
v5eNCaWclHJF80upSRPTjeTZXylX44LoqFfZI7fDX7p3uA9YGf+HtCtbjhtHtj90GcF9eSVZZG3a
bFleXhhy2+a+gvvX3wN5psWC0IW2ZqYfJqIn6ijBRCKRyDxHRmWG7dknRadlUUV5KNOp8CW9nyG9
nlf+O/x7g0LXd+MW1uwQzH/BNjOb9s6YUs0QAQTX8zA5ieIxzQjYfAdKOMvQKA2SuvSsJh+zAfoy
iuCOxcVAdu6go8yEOzBukBkaJAAoRjfk0Ud5wvGptsiPnXESdYKKoBhvSMnSFbhdIbVxwOSXFfuy
c6BqlQhOOG5OYEE8EkeD/LZxXM2yWY/nDh8GXbNFuMi/jD5I9fdkHhsUZr/aUB1SMyj+gEHhrqog
JnMwMejsPF53Mv6SvdrCfJ08i2VJGmALaELm1O+6D0UucADe1QE54CsG81n0zKSvJHS9btYgfXmX
y89QdPxXT7b0D2Zu1xdgTH6jQxFpmClYUUG1afhYTAmoXCG4CYHSQnCy8rEcBYHVwg5iu/jTNGoT
bW1B6o9hJ916UPJvPbSXCejf4iq4/qH4TveKxUQDKpIDfSDYJWsK+TLoFgiybLC1W9CrelDAaiHI
Tfih1XoFpJ6zCT/I7toBfV+FB9EbKwZ/LQoVeMza2T6xMUHuRq7q0lkQ8Iz+uaWqjMzLQUu6Y7Ap
txkTcDq2ONe1iLK1Y8R+lX1VegbxxnUgnu+rqHEjKsmWY+mM7zfSil5HGeECk0+gby3XdjfUNuiS
LWjtXIfiriZOC9R9MOyFmy1z68J9fRhqSA3j+qz8NeHVDOQvu8jwIIo1+GAQCaGWkd+JXmW4Fuq4
IjkW7i7w0stvSLDK7TrAwt6ZpWdFiUEuRSyINzgghLtuIW8vgA33byhmkxdxpOiQE4Cwpmr8dPIK
7D3t8LQoM2awIRVT6fU7Ipeq4z94HrBoYnNp29q3+rxiJN8bwbugP0fz52LaX7eJ7ik2lmwhmBA8
RBohjY49l6r1TV9imn4x33HR2EIwX6hKMfWvOdQvIAQm4aEgjuW9lQgM4fvB61oxH2dYNHRWQi8T
s9Sjck+WpHbNYgKh8aoKQiIfCY33eIuWHezey6/SxEOUtXTJ7DRJQg2FjF2WgUm/Hx3iX/86XCgD
dRoNr2ImKveXUGkjS3nfAQoMmbdN1J1bC9Q0ddwLzi+uF5h0DA+FIdT9mHvGmCsQ7khxEJekubdz
hFySC4I7BwKzYA5aCDF8h1duxgsSklZQmUHIq/LprlV6qAaJeow4q4VmePAro26IuyB7o9X7fpAG
FaEgBScMAeeadF76z9e/CK++jPonRumRUcpIj+gfsTkzwBHTyGsBOzI0IZ/Nh/IWNAGgvQZDtKt4
zq8uFM0MUs9ltqhuqBjysFULLzfsu00uRVFaqpDQbuVD3N8lKugkky9tDBUx+2RUAuIFziF8gcYE
BDs2wasHTTpPT9HIK+XpA9HAWVKN5ymd/zwyXGAxPoHMM9KnBFhRc7/YT0sMtWPBOCsvMzPwrXDQ
yvBsPGRffi+QcWSYNoDGQPdlQXMpJJR85Tb6uPiUKUN02eB5xwUa4x1GXU1jD5E61CGgGEmeIUzm
Sx6q1iCo+qUHoJ4RViI4nWGIQxsLmS8Gjpalm9K89OxiVx2sIH6QPkC618P77xECB04I3S/koZO7
f8fZe4HMfL/R7GqSQGLGk4wPdPbessD7KBoL4exqhFnVNulMMoIgU6HoTDt3egLz1vYR/OWQMdqD
51WQkHGi0wUIE9PpyHAH5nVYEp+6/Is0jf8jAOOG0IFYQaIDgKHTH8x59UuoHglCE10JJlDACEQI
DQNByIYY50Pr2YrsuaTOR9sDwfF1b+ygVhqWQeVJj9fROHHiAozxOtzbG7PNADaOHx3yWcmIC/mh
CISV13H4n//VKMbHwAyVQD4JOH0HWmdobT7amiBGcALshSlM6iDJ9GDSACFL9zeUv1xebksbUgvf
TO1w3RpeieoCiznR49WoIdIBLNVw6yfafVKGIEUqz9AFMgN62TAEH0pgHTsHFJmW2cUYSvMc5WlA
Ll5bp4hgOaFWmK1QKFm/XDeR98EUDWk3Opcwn/jSCr85ICVdtYaWVCWlcoJSLu5RvxTRkciN6lsQ
uhU2IBpY+Ug8AgTEWIfhhvL02B8hEuNmu9Rf769bxFvBLRgTHOxJNntDAVgHGl0L2VFmrufUALtc
3XzsZTXIKkGWwV9D1Hwd1A3Q/MV45DLEvaTZ8BK7N0OrDKA8HBrveCZBT9krCOOKEHCqlSyDWSk4
IQvjWLSCdfuHr/Q3AjvcEddzBe3DGlG196IHGpHiHd6LoZPuq6BTEj2p8oI40ksbFXkTZUP2shsZ
auagCAvPmz/qxXPbCb4K1x7ajKcivcR9mr2263nRZk7Xl6Ad2zWHBuwCYKQCW/OClkOw6u9zUccm
N5/YIjKOYEnmZI24PyGkT7vol/pp3SMpe9Jjn3Ydotv7ZA/BdW8XWsn4hZNYIHq3gak+gBAyUPba
B+cGZQo/Q8YkGjPnHSN0yhwXAvT2mqyLVKO9LO1Aw7uFDo0kkCFMO3yZ/3y4jzKmvcIwFxwIDkO8
rYavN6Aml2Ko72SCc4r7qbYQTEhKm6q2+xwQ09H4svqa33o0LOmggPFAUos2G9FACs/ft4hMXBpx
C62g/ASjpttZezRkwa2Q6wlbAPoHbKKsvGqtApZDGmVBv+jPexN5xCcoSGPOgOzBUX7d8+hRzuYv
Wzgmf5mtXp0kvOJ5Kyg0MMMEoQaw9magyV13RHm+DiY0jklgYn2yI2WG50GP9oweSS/5mIatLwfY
yd/fE5q2pjFZjDopi5aYMM0CdyPISJzi+3VzRL7ABIq+ryDVoMKazqFKgz+6/K/rALwjSXMw5YJ7
qEF7gC59wSZJURkdYnlLvoN5MksPlS7wNxEE8/1jp3Bmq6AQFQQHDwZYdKPpx3Uz/mGbvtrBfPbC
rJasBakb3giNv2ZfcqGwjuAKsRkC9p/5pZe7tR4EqLwwp6OCh8oBJfszmPjTtQ50++hJmD/NaGjC
C95tTmcKencGhf5O3dsfIGFzEhGWcdPNLS4TlIgS21afNiXt9sF9ALOVZRjtpy/m3W9GQ2FLPs8P
t4BMTErGrmqaDIAlhs7RFwNCFHoF3s3eNHjGhAEKyjkoguV5zhaVcU5zKVONFEBVLMkDDetBAkXx
Wgjik8g2xj81ee3BCduWXgIZyxgxqs9F1wP6PdgQuDWE8c7SKJXKieAnzsdlR5ma+u/WznSLWztY
9uvX617JtwdXa+xnOsrDOCWukYa6tFg1vQLxZHYjiczhBXQweOLVCLMgtsXWXjIoJpSqCmuKdYYe
aBHoHXjPU9Vd5BazST/eYc4Gjfk8ktEbMulgTq9hMqKMh9WfRmi7vgNF01Bm1JCzoHH3Mg5O9mpA
rA9OMCrtrbpieBhE14JEk3fhAD3N3xiMJWva1nlnAMMy2mBO64/ZnH8uBwg2NtOumuxQldPev24X
9zwElyZa5jS8NYAs6dIw6P71Uloge6aNgeUuCVY4+FFH22yN476rBOvIjYivcCbT0ApRucTWIW/m
rQbozMsEinGxDH7yLmuW/ajm366bx/V1Dbk7rQtrtsYEwjYZTa1DBwrUAuTzpK17qgp2HYLr7RsI
7XIBcSFBJW6kefOInuMs+rYq7SOaAe6iqg3std9fh+PGvA0c44hLCs3VkgBOJpApKiwVndxNfRcr
0rvi3gaJcUe5SaFc4aBmsGhhgbKBmTnudVu4pzKYXNF8qKFGi7aTy7WTtRms2jkgHFDbY3iEljGP
a+a50GOSvyT73K889c97kiDMi5c1DXtZRh/+JWZSSeawLlhAC9Gp1Vq30GoUvAuBbVy3QIBFDZO+
4LCeV+ZD1HTQz4GM4OjWy2HWDmv2MY6fFkNQTucimSAeshT0TCN8XxrUQhQoT5cB1+2y/mJDw84z
1kK9TeVGDVdrKB6JvbSfrn857jZ+xWSrS3KmZ5FFgDkbBBJPJnRlFV/tPvdQM7+OxN3BGyTmc8EL
CfqUsI4xdCWH4VEXTbzxndDCiK6BgQy09DHrJ09lXowObIHEWqD4JFymhzScAj3oQjT2puCQI54o
deGa9QrKLuCwKovT6SPCbpO7C5QHZoH/8QP7BoFZOEkdk8pUYVavYXiWhIlvP05oNgdRQrWrwjl6
T2BCswjlD9XQVcwsYwK9SEXLFmTYa+IlDjpu0H/XQvHquj/8g11/47BTzktedq1uzvTAWnbzD8UF
X3IIcc4dFOEk8bApDd9vUrNXs9i65lTI1YwLCr0Mx3uowkLDGnIBoA1pD3UAgUIxWSgvwhvoptAx
d0+7AJiFdCrFtpIJHg+OFHew/VVHPggdnuvryHNAA0HD1vFftJjSqLK55PfgO7eHBu6hahNYTzGB
1paH6xBcQ1SkmLoFa0y2P24kWidl+oTHj8QOOnOHl0WUNJ+ug/CSJtysQB4GLhzkTswpRezBIDpk
ICFcr2jIKnofkjA7q9IeMh3sCJZm3JRzJypx0s3DegVo3ky02GhgRmAPkUjGIQKZJeqEUKxO9+se
Wq37/ACZhjwQTV3ygi3KWDi1DDyEvSHNnSalI20CsF5pkbT/qNTUl1KI2MzCapbKs8vGwD0G/MFt
4TCrCbmofF00jXr78ES52DA/tpMDtPGglPWe6gjuxn+DUbs3Lggdsm6sVIA1zjMqhW7diFi1uU6+
QWCc3CrSTpKoOauOZh3nWOmP172Pd/ZuTWASmKKLpnJQAJBBzae3E2igqdizQ4hig9eMu+toXEcA
geEL2a2KEMEs2Jqj3yUCmg1+VrP9NFWYlW79vHtHRQYDCHjGcQzbwgzKJU4B1jWnyxHzcvSg5N2P
Hmqd5vrhujG8QA42ZDp2BtJnw2L7NmIHLdtzP9HmfSin0IpzGs7H8mAd0X4npgnmbNkLOMbb+gla
4CWFi26UoAnqsNrXB8pQ8L5Dw3TQQwtuW1yy3wyyASnPuxha92SnBP3dfEiPzd4IVX++6W/Es+2c
QIsOHptO71m40LOBNrLG2Owg3eeZSzUHhJRpqJFI9XtozghiOmdH0S4/TOkhhVbe9FWvVjOnRqWj
NYlqoSc3xFgDgV9wrAEAxsWg/oGjiY3oECzHwNNo0sUD1bEKOjJokrvSrttFbuNaz7m/H6FALCLM
4/kjCFoQYmUVabTMTqr1SjMNywS1Qe2OPoCkRwxfBDXoCN7rIjYiH24hYBCCrUx6tiRGB1JaoE3Z
sXqhe6o+gxwf7af/loqGwxBmop0CVPzoDDXedmpW1mzPuCrQQ4s8mTe/52Qx5+mph6RwIavmd57+
XURMxgla+Ja4AqGHA1OWbDej3EKqq4lRoo7HnLjS9CseIYylRP0duH9E/Ra8blRwrNOWUMNBm63B
HGBxMY5QmqcPSxh7dsgedEmneU/nR0ECXuwN0Mujg08Ql3mbwgR1C0rkGDlAN+plvITyQFtNHUDl
aU32XWNafjp1otdv3r5AOMEkPJpeMcbJmGa3BB1o0Pv0SKWdzfnTajk3VSq4TPJM2YIwUTJaDT13
bNRncvOkLl+kQdB0ITKCOVpGFSpVOf19Kf3QdB/myi9nQSsb50yGkAHaGi3LBqEOm5v1i5ImKy3I
ZBA+jaFtLjnQaLBAKmI4UPqUBR+fa9EGjqZUmyxm1ot6kehnkaEOFbVPGSYcV+vL9aBIc34m37yw
iSkyDaMO/bMMNlV2vR9y6IMaUFjXv+qk3INAGdOuhgfWa4FpvK2LxFql9znQ7LB0T+M6alJvwLQe
Ay39CinLb7b5CTUh/7p1vCUExxj+ATkt/mGyKNVciw5UOLQl4Qi1xll9aJVP1yF4fm2jkxJXEeQb
b6o+MVRlpY4mapCznq3I19NGsFgcskds/g0E4wj6AF6HogLEVIJcuIKKlJq5BXoegjIYZFc0WM23
CMPVGrp00fjAXBP1Qcpy6Gxg0dIJz+iZB6Ht62vG+yy0cxdiNDgN0Vpx6dlaXBtygrgGSadsN8mn
Sq5caL+611FeslbWt2nnGjJA3ENBzXMJUxj0YBjhZfoDzgN5l6OdUQvISwvliFq4u/6aziDNCQxB
LsNxbzR1gOnIpLIjb8Ysa2Psu4QWh2PjSzPcVhADbh6rRYDCe4y7gGH8opQ6dchqwCwPvd8dBlRi
5K9G6ULOgV6sQsUSeSL9RWZFcRdGTo2jyHEwv3O5otXUSmuSyfSNWwkg7LqPDhY6AilB1vRd1I7A
83u0WGCimFY50YjDxKZ+LaWippesrn9hyI2P9uOQBxSt+Cm6M3KC+wUY3RWbaEv/gLnoAZaPn5T4
PFRnFZcg8C6uUOK77picDeagrxxSdMjlTYtNXIpyBZFNbyCwx0vs1j1VDdZFpwev+ggmfzz+gX8C
rQIsyZ2arms6pCtOqwG9Pqs/oIk3DaM80CxwtUDyMICKtGjkipfrIjnCCflCZYBryuUytqtlxI4O
VLK8xKpxv3ae9qHbgeZuJ8FlBAUT3lriLonhJwwa0J1+iddIUrxkNTyyhWq1Nn0bbMHHoj9w6fIY
QEImTfsU6DADEw2zClQ6ZWzhJaHdGdqNBu3gSTDp9NaGCwi28NhmSTRN4GFA/9+H2urcrhQxhXMR
cBN+eTgFYwZjRGLkulJDq8JLlDko9fwwdX9+pINYTqHyLsghjTfDElNc5y2RUEuSu3MS35ZmjVa2
cIlm//rm4STil0BMIlkriQQJY1ohw7zU4/yYHjG0eFrutAftGLmgr9tln2pB3YITigCKwTcQyNAR
VpYDuV3MUW0d1KCb9YeNXq88/VKvt9n63emhbtuDs1uGdlv6heqMXreX53+YAsaNzkH765ui7YDs
BeKktPqdNZ5jNyfbWvfzFH26DsPzkA0MywfUQNsKTBrYR1b1NYGcfNF8uA7AiUdYQjxC07owmvPY
qNcWVoJmR0SGCREp/I9sZOZaCwbq5x25hyRsHCyiufO3R/ElKuMt4OrQ6hwK6r/Htfeycq7MIBMd
jCIUJuqpeSKXoGxBY0K3l+2drd46k59UgiXkusJmBZlsthm1VqupLTMIHCESLyWRu2jP178T/RE2
3m0/ExMqwAiBhs2YOkJ3BIsQUcB9kckQfACjYfGXJjwMOScGvhCKPhjpg+SDxUa/FNK9pt4g+tk3
dljuMwio9UcnNIN/w07NyZnAr4K3UwcRHS/oLEtal8djYcll5YFPnCZNy83slh50aGeIcM6huImY
6/dbRPXyhFrrpsltDYi936huvC+Qv5uNi8IIKseBjadox4/+nOyFmonxFhQJKZsQ45Bwx4hgVrfy
Cu1XutyXIrIiXrjY/j7jinlM5EXpq8prmx/QPDLL4LoXcr3C1iiPHd4KkHwxBuRF0Q5FTyq8vhwX
b/bzUxHYvh0dtONyyIUis7yttYVj7KnVbp4HE00ppDwR+ZuDMnhshQKb3r744dVUwzAzfB1N2KxW
1GIlSZ9o/Yvv/VcmBtK5aMPBVW4O/0VpmveZtojMZh6HOAIl4G9Eqk/Y4PZDm4hBm/dvMelPMvFD
URRktqixYpexA/6TXiWQwkH8KA541oQoDX1BlYW8YxzLLmDov9+k63E2WvXYAYaM1hN0Ak6SJMr8
OEEdECbe/pD/4eRni2+zXY3QdsDRsdx2Ywvm0zyc8gez+XzdL0Q4TICA2nujzQlwsqRAmcJpU8+u
o8RD+8d6lKVWF2QU3KXTwdcJ1Uj4PHutUqoeigCagi/UF18LDaOm1VD4123iYSBNQnuUruDlgKV4
x3ypRAoHNlnap3k4r+Yfl+JQbtn8PrNfV0tbYiLh90nWuTmGgqyAOD+idg7tvN9dt4WGGtaj0W0I
Mg409WDFmE3UtSu4FRLEunRNuu/lMEGNVR6qD+s6jKcSxdNTrJuJIB/jbSMMBaPXEYrsSKkZ0DJq
pSlqoHdfD0Xyc1gKy3XMeAzUtKr90pKwu4qRPOSDZDWu3OqawGhOQMSdilaDIdxqYPjvcn+tczF1
6MKsoGuHWhOaiuf1URIJfPBO4wsUZheDptlBpy1QskMUTrfxTvLiQ/G80lfhYHCJ4KKl0q3EfMoL
PGr1JmoQrcgmYgJPD5VA9abZhRiG1/+qb2hX7AAVUReE85CK88mOUjaaIOIWPQdx3AlccrhPYsYW
I8QWs90xxUafdjWokKG02iWWnzcxslPLnZunQpQycvg34bYoTqJVDIcOOuIuLe7HwZjiEmiUFVK9
JbtpZwVDKO2Gr9Ztm7lGqD1RoROyjz5Ne1Ez0ouoG7vgaH7CeWCYaOB5SY42C+7YfZG16lJ5FZHB
AKqN5qnKx/ncrKbpFSp6DPVitdxOqzCdofS1WyRz67b2rO/R/tudRglt0fOoQ0JN77vTUtqgxMHT
/rEnTazhQZyot3KRzbd15cQ3s06kD2ldtK7ilLbhd5Jxo9axRdylScDtP5jpwXEWpXZXTTL218ME
b8fg4IOdBhpT3giDVoNVysa8Vl5iF4HsLB8r8M0gGzi8A8bAMC6+J9I7jTmV1CkyFFIbSIz6D+qK
Yb5TXguealROooJqOW2uwYg00keml3YurU4rqqjCfXOe90lkP5NZNw7tHEvHvskgaqw2fdhgBGWn
z5Lsy2Zd3ThD/C1vl/mEqito0lazmlxjlsogikwS4JAbDqOxZOFooH3Lohtg7dX+Nu1BrqCS+c+J
6ECghTdelA8ho62y/cDVkCZRqWPAaFbPi36vD+Egopt66TdnvRsQeA/E66dsss8LtozYjMahCip8
5Nn4azgqH3sflzJQquEW43gYK299jMz3TyNKbuQxAr8+FS4QVex55Qlq699/CHNaQNDONPHmW+EO
hV2+a0P53ghlvwzE+j70ZL1iMyvjOCUY54sNQFnmX9V0XAzZnXsPfCyuqROopQmuoy9PnG/wUENX
kTUjV2HH9RWzQW9FZCNpvlMw/KFCuQCtlN8gxByavhEav6bgt5SRfFfcqlC0Fza08e4ieEt//ROY
GJpg6qUeS4eeGpSdAwPWyJ7bAyX3n1xRczT/W2Li3sHU6QtN42XEHvqhVfReok7V3pbH/lS47VkK
aZA2BR3L/2DZKxaTRsXNOispARYdB8XoEn0audV9On0q+aKUhle5wzq+ojFemhUmGacEaMlh9FXP
ClL0geE6HPSuFq5e+yM5qiJmLO6R/woKsqXL5WzmbEnmmX68hwz7D7Mv94mnneJj9Kg96Afj4fck
6rQ3DsXR/kvzcPIIQjanPwKxSAdRJZWcQf8bvQFsTsE60rOuWRFP5SPNKuSb5m7dJz4Unny5xrhW
8S0LpYMoKvAOpC0qTUQ2qAMxcnNSgTqptUumuyht0FUtSPQ5lxdaFkW/DmRWTTzSXII0uZNhc6a1
py93ipH4DVl9UEYcRqdz//zgQ50Iz+4qtiIa0i+RRlLIyFWT2pOKr+PoTcXsNUnyP4IwCWJXpz0h
OcyZ7dxNypsOtyNbxPvFuRzBhFdLGHdIygyJfQ0Qe/nWOsdZC66vFH9bbwCYj5IMTdukeBZBP079
TFVzcOPf5Y8G9E+QanvvQYMOBNpk6UWFVVuZwOfTSQ3Q4sJdvPqWUuKsH8ZfeJ72EUVCARz3ANrA
MTErk5dUtcE6jox2+ZV81YqXJvR+n6FJYu+gVrTDhkIfOkjIhWUiGqHYw4gK9oC0jZLfvSROmy2l
gI9nzhcEkwzFDQi97LVQCrtQxBzPM5EWylF60OkzOZPjIV6VikTozq3Hxo209OcQaw+l5DzprezG
ah6MumgOjRcttpjMtWSdijElCjCrCXIYq2pTesas86oGKff1T8jzf01BgknFgNCjybhnY+s9qTV6
6sgPunMeYlHRn3vSbBEYH1msOVfzGgjRzXhGQtZB5QhjCnhpoGlR80xfcALRCxj3NrtFZc63NW1a
R6Mnd22hsgxVsZP1TbNc8HgdyUE/Db0rGjkSrCQ77BHFxFa0BoiOopyVzArj1d5f/1jcBGxjFVsx
z1YFw0bgo0UwgUSE7pmzuxw1NLpmgXGbnhdf+mXfVbfo8QuTD9k+OUqCWg/XM1/dRWc800ozB4Qp
8My6DBNcBKWz1ggipgiCyfCcEcOeVUv9RTnGxalXHpfyy/V1pE79JnRsrGCOr6wii50rgEBVJYzT
zHNmdCM32teuSUPIlIvCpMgk+u83oapdIByf09QuO0y7yfa1vfQBQ6YgF3HJYbhrIW8q+Yqoz5+X
DmydhTnaFHsxtaTEt2q73IXsqG+Yklunu6p/h7gw4u9mQZkoMuCIKFL6zWgrdFnvqMwv+Pn9/L69
B3gj1BbmryhaiVDXRk8PO6nb5kOdWyYAh8yCBrU+Hdt0fYDU6dN1T+Ee37SZ9r9AzKdrepvKBb18
Olqyn/ckQJcpmLlz8G6Jjm9+CHkFY75YpESanK0Aiwm0dNTOna137V+Ma9OWENQSmf0LqYs0XhMk
btUsm36agXd3qpPFXdZGxPjB/0SvUMw+NhZSDoUeY1BR/kWmzGvX26n7eP3z8F38FYPZyGkOMse5
B0afqzu81+/7rNsNeX6qCtFu4n+bVyjGESxdwtmYYeVqdOIlBXgaLUHXLDehwdjXf78N8/UL0vdt
GiMVBdnMjawvN1O83pIkP3UF5Grq+GZpbM0l1ipIAXivoti9r8DM7m20tkhRlKsx9u7qobxrj809
CSmBRd751q/MFfNeij4ckxTI3ezYJXhcPa0/GDp6rpTeBfWwa2gicaV/yARerWMygVqycqRNgEJx
TD/m+9Yr8b+9v5Yi+N31L9rF/xAz/kZkeY/0olkNCJ/TlF/BrGm6M2J3DQc/2csnR8gBx91nqoHW
TeT8GHdmlnIqnbiXZaCZzmf6OFDOp9L+en2f8U3agDCLmEkyiKZtgBTn5lDu42Ozs+8mv//daS9y
SPonvzmf/0bT2DpBWteRU6hAoxJRqDB5Kx4I5JsXus1zeV53JUo+9F5Rfv+f7MT14vKktgkqpRLI
015K9LR0WHsQcbtT0TBXhPVegHb902Gu8RJNavDsQOiqkl+zn+47FF93JJS8wsUFqoGYwbH0l8+i
SUNuJKN6BnhyxPs3q4Ebt50CqSacMku/3EG742MXN4LHHREEs4y5GVnox0fqIUXZ3s7lXRrFwfXF
4+ZwGyuYtVuiTKoNExCOFLT1GSUPA8wgrXEex8frSPwIoqFWhCL/i2TC5WdS6jTtMzTVYT/Lnv4i
RWvfO1CdU4M6yFpX9FLDNW2Dx5ycfSUX0uAAr1HVEN3frrau4drVq2voRaCWmn/dQO522+DRr7lJ
TzELMsUqreZAvDgNqk5FYUyZiK/06uqv5bgeMPgSh1PT/bwOzPX/DTD99xtgI6vzWqO7DUpYfq2l
B1sudsssYr3jHjYbGOZgzfV8WscU26ztz2n7nDSjO5AorAtFsJAvjzFvAtcGiTlJbXArK/GML4eh
f3cmj72ZuZN2TOYfefM4yEE23xlFLQiX9PNcA2UOgK6bmxLE0QDtzkv6szYFX4n/+w5tukXWiHbB
y6+Eb+PkDT2r1ehWXu4T+z05KZhDaQ+ThhIL8/t6X+jmQGtWGcYMJ7nw9Vj+1Kbqw3Vn459hGxwm
YoAjZqoXAjdoBjTEaC8vr2AM1ELFS8CXuhONcnHXbYPHbGOLQC0vT4A36p/K6E4VHcr836cdsOiH
0DDmf/ldNLKo0qTCnTr7+4yH5PE9QRzPaTq6/XG3s5n1qrKsnFUNvx+PzeNc6o+9tYh6ebkRYIPB
rFGd5opR2Pj2YxB/mH9Y3+kZH59HtKgnz5RTuwH1/u66I4gw6bpuok4yGSBlKGEX+nKg5bN+UQrb
z7RUsHwiGPrvNzBVpUtmIcO02rQhUWjuRl3+Yo1F+L9ZwwQ3yxqVdaGvvJnys9aPUTO55SRo7OfX
8DafiYlrS97Ki7bClsmba5eyl60nvXF7t3uCPrrn4KmvgEr6dcv45y5E2UHHCp0qlX3PmJa+IqmJ
D2XckSf9iZLNRT60+NIaQrPJvvo2iMa7uCfvBpEJpXauGUkXAbGt77PEb+M7ST+ZJnG18XDdOK53
bJCYhHqRoyGmtKK4lZxJ1I37PsHyRmopGrvjRolXILaZfLbtNqp1XHmMDM/RyRjIi+h8FdjCEiD2
STVOOQ0Ua0X8zLoBW+W+nEWtcnwnNEwDVLIQ6EAv4OWG6hs5txflxQnb0ifrzgSHXhqCcbN5rp6q
FCy2OZhY31XX3cAy4ULRU63rJITxAdr1wy9zfnqPJ7yaxcQJpFf2jF4MbOB4cOMlXNb7OhEcsXwn
eMVggkSidBigmoAxt4+AGBPR2UrP6Dc5CIQYDDQXod+UFTNMhimZBwsAVF43Pil78zBjrqnYN6Hw
0Ynvbq9YzLmUJpNtLg6w9G9lfVI904tP2j7+mWog7FlXUBO5fQglaPf6d+LnDxsbGf9r1LaN0haR
1rS86qCXR6pEaSJv9azQUA7iIgm3/QDqMH+vKuN6VdvI00hoB89/2CxI0O+gO4bGOOG7ON9FXrEY
N7SRjEvZCqwxWHbrofDnz3gvAYepJ4XqXurxgica8+MHeKhGYjfDb9BaebmjE8shcU3tI7vikV6s
5pP9SNtzUJh5mE5Cgn6ul75035kyaDvYCJKNeP8aNPoFbxa0WCin/GZ0ywM4Wk+iZ0PuclJqJ4wJ
aZrDvk7G7ajElY34TszRVaofiyk497lHlYPcD3zlVJ6Q3QWgvEnHFgBjRRI3Urtd68yhWmQP07QE
0Sx6jee7v0M7JzDBCAkApnkjXiYdM/cNSkDInSX6hmf65dmGkNp4Y0lo07y+3WhIehNRNnD0W27S
J5ukeYfH/9pTwDOrxJ+W8QT2SHeYfl7HUaiTsUA6uiFfGtNUvCdcAil9EjfVgj5UA+1MFMuHX4SF
n/nmIYUvlo+oT/YelW8wb9Pv19G5L3ognEeXIjqq4CbsFsfJ3GAsgL6cJPfGQQ9HFRWvdFd6hxG6
XT4JVu+WkuV04YOozsBbYqpyq7y0hb+VtkThHPUhFIJ651O3nnVoOjjJ0zgLyly8eI1uEIxboIeK
inZfLnAtW7m8xrR8Mpd3UxzdSiv40qdckG/zrXmFYXI3k+SF3EXUmmV8aobMxyPfCOXj7AAWJMG9
RYTF+IzWm5K9jDBpME7leuwazR3bYJrfwYMHFhdIXtG4DOYRmXGPGg+ujdoj+cDozQiyk9+jN2YH
BqViD+bC3XV35G7yLR5zCkTl4BhtTc/xDnh01CfdgeBZPtaHfzPqwz0Btnh0oTe7nCxRtSoR7AMx
KB0B01ByfRnD+T0CJh7D4TnjFpBxRmXJKxv0OOj3KVJ3WN24WTwjF+xqEQjjinhKqUkZYxXtrPcz
xfFwzJ2nJjr8j1+LcUMZ3S/WAg5hT16n5GxJk75bFOL4jT4YXlksSBRK2QqqYT6lSaX7FuTmbwsN
mjS2qecC3+EdSJuVZRuVFYcsC5nwx6Bp0k26OxJ9i6ejXe+kRtQqSTMtNmRvoZizIWqzgpAO66sM
bncod1DF8iwr0N3V0zBLjwmnOri+1IIv+rJvNn6KwJLlVgbjFvC/SMu5mO+qUmAWL2XYWsXkl4se
tWqdwaquTnYNaUJ02QtiJNcMDFJpICxTcJFiHCaNshINJLipkXyvS60nmcEAkop3rNUrCPu+UI8D
Ia0EO1YpUOS/QJNDFsF9hnsXNDYYjAf0ejHZ0BeuMSKNPjdalU9AJYacRFsxykmTkqX3xBkrf/10
A6RoVLeRHT+q9WZcCygEolsQtJNGstysaj3sULh8T18WiHLAzodnawVEH5eBERfgMQPXEG6F5TcD
r81K9+36V+J62waAOVmGbESXugKAPougDEogod3lnSgN5l5htnbQFd1snNbA+NxSofwQGfp9l9aH
ORvOVtMEYwfNWmXxo2SEuip4oNfpU9yKJGhEVjLnywRmo7gAZbI3VdriWXVC/GFOVv/6WvLd4vVj
MYdKKyvdmlK3mOJ5l4/KcR6dw5B0z9dh+Kcz+A3pwKBp6Zf9/ur/9XOv630GnDlClmopuVvH+de6
g7Rrbdx3UWx6dS49/5/Vg7xPj/F/VNOHPrpVM0GrAtfgzR/CbD80F2u5Rrd4UslubcaeOkRhmohY
17lfbwPD3HHkUTFAZYH7mtKjbIGW7WR6T6xC6yPmRRwwvLLtj8kiS4q80IYAWbpxZHJXWJhISk1R
jwV3wTY4TEZQqina7W18ELMuHtccMp9VlWvuXLQipiU+EtWUBaknveZebjjSZkY2d7DIquPbRZZB
9F93gSxZ7zmtqC4zpZBA/zRzlFh5EqnD/5N2nc1x49j2Dz1WMYevTB3UypYs+wvLlm3mTDD9+neg
fTNiQ3iNGe1u1c5ubZVOA7y4uLjhHIW+zyTtezUbt5mxBJftnTswh/fCXxjsTdIoyaQbC964s+Lb
O2V0tRP5UfnZrYNMj+1WV9HjHAwPveqi43F2xQ1Z/M18/wGMnQ9zb6lRj0UmVnIgaXOTxeWhzmPB
XvKeE+DGAkEAWA1xuzD+Q9XR4a6A4N9TStkt8i+zk3la7suqIGDkLcdUKd8rxv/AZscsx0kUPUrX
Hl03eX3sNUrUTCAcbgrcIe/YbmGYYztitKSXNMCgYSlcGgOKXKpgLE60EsbK88VyyqkCRL/MntH3
oaSgIU+Td5ctUARDV7q9vcwUCteovHud+TArT6p8t5JvlyG43x6HCCoFBmptb2dgA2FNC+Z0QB3m
VdrqJ6bmDvFLai2ujKavy0jcuxhM1phVNzQgsq5BAgm+Y9OgqTjRiKnfjRCcyw8ZHpKi2if3YbfF
YnbOXHWjgO40rRhRvVK08FxhIOVqhpoeWmlaV0hQRtNP7JtgC0g/5WYfV30BI1KMu2LOM29Ng46M
bmKo0Bm7irXHQQdLi4HYUBdpnXBNZLOpTIRh1Ek2mOhj8EAKvZe7FkxvUei0uuDjiWAYFzFWKwid
kKP1MntwU60Bo6b+UnciCkrhd2MuKvBG1YVEbWTxSNA+0LkKzPeEk0975ZqdLfB8omUxt8iaL2Tp
CHZPIhjSzPPXNHZCsxKVfLktjhvrYB+nsdFJQ5YAR+061V9Vg3yLFfkxK5bkql4M59D25uCjj3m+
sTvLPEaGRe5yMg83RW78SiBftidrND5cPpHc1SN9i7lUjFOCHe7cZiGVApU/B1GBETkeOFZiN6+J
P82RIFzj+hhMr2jgewI7L0sViPdYpi4JYgJDx2T2mlUPDsK3sK9I5GEiWzS+IoJjjsQ6JiAVpX0u
jRW5lrbrZPAzfJ+TTzxmzc2qmCNh91BpIgWiA6dHJGCOCELNR7khgjuAe5vpyI6CEwn82x8S7fKs
NCpmxLy8Xl7tpAB1UBk7wWVLEIEw91kbzxhmzwHS9eRI6sZfCyIwNi6EASZMWUfnH2ROz42tLqWo
lel2GVr0qKnFvZwt/uVVcD/8BoKx5xmD2a1EEC6l/YOlg1EUqifjzkoF2Vfqgz64+g0MY1/WpJBI
67GSvvrTDneghJmTU1udzAiEEYsooObvG1UT0iEOi7jmfN+izhnjnFZyKs15Xpf6frZENXquHzDQ
jQluG0g/sIIMU5law0JwYKJVK/cpmnlv2gpqSWNiqQJD434ik7Z7o2MILV2MoVlyomW9gdVIza20
ZC7RTHc0vq7Or0+YwgaHsbYyqbrViIGzKAeNBMt0INHgJtLv/w6GsbixUPoppuemWaQaSmOmr03R
ztYwz6ONg8CNcj/TZk2M3TVNj5x/A/OujS92892crwbN+Mw9v8FgrG1W68F0ViwIip8uuhZd3X6a
hKEgfyWGZaBhHPcPS1xB5obkUwKUPM1tN8+gWZ+N0nd0gpnB5Q+kcA8rxlHRbwzxApC9nR8f0BIN
CpmwaWOIIdHnBLGgW4Trz2HfQue4Pei35JS/lGHsa6KRDQ7pMKRb/sb+MG9eru1cYZYMLo8SzMke
KE9PxavixsFbmnDyMWHzXbkWVxn4p+yvRStsG7layqU9dVi0qhxL665sK7ebfpBaREgpwlHPN9ey
66WzNOAQ58ZYTrHm9+ZJnp4vf0MRCuMz2tWZV6XHNtbVlb78yNUYqd27qKkF1wfXKvHF8G9wUiLJ
db6aqm/HBA4WnrZpwBrzpdZ/abng7uB68w0G8wQeh7VJJopB7KvceBAOWNHz+eFu2vx95osotVqs
44q/n6NQAHENNwOxz1I8oKVnbAQpXO5+2UhaIX9lYQaO2S/Mw2dKlQELja0hUrn7ZNJCNV8Fn5+3
ZQh+wJVHmRMU9nYqk0zLIHuIfhsy7NAM56NiLUhMcBunQVwAbkEqqYLk5vmnT0GX2zQ4MV7c3kXy
k4mmrr6BXCDeUXN7p0WnmaTeLHp781f2jso8dpzRtOaaoqZqecob+WqO2k/Y9HZhjPvTZ8iiJhbO
jjJWX9HpeKuYMwY7atTILh9S7lrwgaj8Ddp12dKE4ySxESUEuR2HJA82qdAIpcTZ/jIKz+Qgd4P8
M2YhMFzHfCfHHhFTzANMrlpOVpntEU/cj7OIl4vuCnuKLAvzTBi4ly200Zybw+TIVrauI0pI6ZLv
m1rzu1K390ObV/dF3ai3Ndis3L5rG7crtJ+X18hNs1s2FHaQ16RcqHQTNqmEVGpUM+8nmrugZN29
V+9MdGPUByqpJ5qo5i51A0ad7wYMDY291VIwdEBDwK+EJiGlMRAmZKjj+bClGxzmy+Uz+mtjCVsK
ISaUyUJtn++kGemfBYIww28hHi8fQynrwHMNeR/HZtY1IbIghYl1gU7uiIFnUNOvHvknXXJcy98g
MSurc3Xsk/ntc4G0LNopp95Lv6N714doW+pDVEBI8sQ9BhtIxnGACUzFnQhIKCUconzcT7Vyba7O
7lOW+L6JjPcwKjNFrwlw2kX7WkrZHQ1sbSO5zjrVK5vmj9yUe9MpfsgWmHrL+d6ZJGEURa/Ej5bz
949wmGtGm+NC0+n+qrvhYF3h6YABNTD1nMpQ1IXI+5RoOYLKDlUMc1hRaUur1DiVZLwahjBWTkPx
maO9BWCOduuMtdJpAKDKSOm+3UF5EbqS6Kn8BwphPCvZgjFHIItI12oqwBzl97i+YhofyX1BPMOt
hG9BGOufqxwkPTZAUAk3XCp6X2Di33sLcWkLbudWzT+ohNPfzhoFZFDgHMELjJckdTcbt2WQpM1X
TYFlNsM3y4xDw5QPsYrIPpnuL58C3gtiC8WEn/poWOaiY4XdnIVpdOPMz9byU5W+O8WrVInYmrne
fwvH3D2LopPKnABXnOhu9jvzTodulg6ShtT/9+okFgiU3reRsceM4NU/V9jGJsJkVRF71Sof5Gk5
2bnpXd5GagiXvhhjjdXSL3lTYV1DPO+t6CApYMof/kwQSFZiQZjAtQ7oXSC1CeVH1FXPrWPJ1jpN
ShVGqa8huGx2xICMZRmp+7WsRWRU3IVtwJgPlqAWumo5wJRBcaPxRJxfc77v2ps4/3J5C7nZcfQI
G5ingEAXWMvP19XR3JrcUquXx0etRae+E+8Qb4V6M4RSaroLaVy7lG5XjMu1oxRIXXSdQJFK8Dv4
+/v+O5j9JUvcZfGI3/HW/kLNFO0vdFh5dJsSDTD0ZYtjL37YcrtlKROeDbIgSCyxo9lK5yydsmgI
I47gw3gZ/OEw7Vo03gxu9NhPbn2qbuqwQmfitBd14HNvhw0283aTnMlZ6ggfukz3ZfXUlatoX/kI
4DnHrBO6VVl1QDkxF7mIsTp9J+mBiiJZ66Wzm/ixhEZ4NKyMfrVbvwm+Jv1aH04mNID/QmVOphql
EVVOByrypV5zcHDHQo86c6maTxv+g69I7fQSInNppF3mDGasw15iv2y91a+oJLuM1lm3PijX8l7U
zc1LxUDVFg2syAFB/klnLVaL8fDGJK43vDSH6b462VAM8SoQONaT20IVx9fD2kfXopAnjHNWzpAZ
91A0fZsq4EXzivpLTH4u8wyRkFOXCS5izmVPGVVAwEdpWmW2th6nRlMQYuUY2k7A1aqFnT4fbEkS
FD24q9nAMB6ojtdFdhI794zym6M/Z9UARaZfxby7bJOi1TCfKx7J6vQ5VgMawXpA40WOf/y+jMFL
DWKUiwpAILUAKgLGCqMOd601GDkGfwsiuU0aw+CHbvzVqBNaj/UWZMRmOX7Ri7h4xE/KnyL8KD+a
omgfzZTX3lBGyLBl83yyExm2a5bPaHh1Hog+EE/wa7lbQl2ugYfpR80UBR2zUqSbudfB69Gnmv4N
/m5AJDz8UBEaOH71Ipx14hzUt3kVyCmBvt9hRSc7p05QH8TnJsdihGAFZYdAGr1Fn+vwDyJWHjvm
GR5jXrISoXdgckA6d5udCARSc1DYpoETOE/Zs/5qwhlF3vIg2FqOAwQqJJbpTA4ei4xjz82U2DJ6
YPBW7GqIBEOHcN8F6QnS8ofaX/aiNnfuIdrgMatMMHlZaglW6TiV5qpRcRwT0wETkuHHTna4vDqu
3WzAmKPUZ4vU1ASLk8oknJq7XMYMV/t8GYT3DDjbQsbLkbLLuphuobSPdvmf+IFeXUn42r/qt8kD
3jfijAL3qzlI1RoYBqJ0IufBUBurDYGeJXwEcUlQ3U27NNAP/Uv1rAT1o1hJnBd9IZv/Dsi8hvOl
7tqxByB9vM0nmlRQv/QhlW6h9YPPkMEg0YWxNFgkCnNsNEDUfESyLkNkdVJCPah3OIYheP1A3Snm
cuZ9wTM0arSbFxXp5mI0Y6ANL/V+hHovZODRNzPv1V9KFAy2t+B6zEPpi8ByODEPBOLwRsQQHprt
3n7XBtdqMQzf5Tk0wNd9c4Bmtge/2iP2KFaPkmQ3nrivjvcpoS4EiTITzaxoSmBcP+iektqU6oIG
sEMMLUjqZaSgRCwADtEva6AKVUp4vu0Mk7FXR51TvYyAKe+mwh0c17mNdk1oHzTMdyeI7kD9f/zs
SbHQrI7ePh36iR+8eFSTSu/HElv8XB3kH7RP3fHSQ4nxJNjSIoy2OC7nDI/xbwPBIOdgFFip8aKv
xwgjqs0ncufAwOnAoigHMHMYM6WsUtQeoBGegEBa+R23grCYZ5cbADbtFClWoWgtANa1c9MiaEbL
/YTpg9kCejI6hspBh3d+5ByJWFYSVwVEO/VjAdlxqEhH4XrUX1VQMflpmFw7gpcx/ZNM5A21FAOh
MEb+MBjK3AbJqoOhwcaqlvGJ9E9yEnld7ifqs2L7gtVxbrkzKLrBm4MNYo25xiQG5iL+aKH+w/ja
fK3+zA8rbNwOi/vCk0Ljm8hpck1vsz76/29A5w40dnLXFB7m5kFhGBbVnWHdXV4Z1zI2GIynxGAT
KfMCGJEUI6o/Sr1o7o7/lTBdi08E5/SB9LduSaZG2Lq8vmqGx0h+ztevU/u6pAIj53p9JIv/RmKO
alkgw1umXeGlNooN/eqiYggKFN3FfEn1YIEhF7S/nig7Tw/nRyt8R2Ws0LYqPdcIUKnWC0HRYT6q
4bATpXO5xgBpN1VGQhzKTYyPsMqqiuUcMCNohaN4r1Ux0hKCWSCumb+DnA9FKP8zK06G1zO+FQRI
0N53UybEN9vbtRLg8O8sJJOgKkLDOXaOdVwxp6iWWE3+bO/yq3Wfewqo8psbtJ+7sS+azuX1LCIc
fsdj7qtl6qWhUfsCFZv0x4RsdRFKQR9Wb8l3jOOjY+Jw+WDxppHPIJkPNsRKV9X0g4EMGiwvX0DO
eAW+RO/VVQnSSiAwxEMnVRGWg7QZXBuiDA/XYJBeAucB6sxohTr3HqrWFXZV0C0e+xs1HnZG3fkT
VN0vr5PnQFRZN1HIRMzzYfC5LQ11qFZql9l8VZV4q9uadxmCZ5VbCObjEWWw494CRNz/bJSfyfhL
UV8cImiD5/mpLQqzX3VeSZFhAEUddT91anfOj2r0XI+On8+m4Lrk7hq0aAzD1GidnrktFUm2pZLA
HvWo3ztJ5Sdp83R513jfn7anQ+EDKsmIC8+//1jh7hj6FJ69Nf2u3zca8VTt92UQ7jo2IKzLrW00
xHZImA7GKcu/NobgeuL12aMD5H0VjHdV4gldnCMA1jhQ/9A39LhH7/msvKnvEdG8pWg99P/fXLmR
oi1E7wGXSPKXsZOOzSrqPucVRc6WRD/cBmOO+6hOZGBkpzVM92DCCZSdHNK6WeoLe/n5ZoA+SAj8
otGAdQPJkhcjcWAGgy8pyDD3OyeAgx8Tbwy0gOYDlvs4FPJN0TPJ3oron/gLlqVKipumspGMpQ5e
AxNutqcCIct1vXM86Sm+Wy2qU5/f/TPdIHpUL4Ezpq87RClHumb0yYGvPt8R9AGoe1FnBS+Bjy/5
vkjG+qcefBCgFSjQJ3KtfjchbQgCnXWv+0Xhktexc6MEQmTO9X86/sXXGtdlWYh8cciplDzjGM2y
WLtppfgg9FieCRTmetBOnIS0EyIgxjeiL05twR2CMLdVAwLh9crGA29cghH+MioFnpiX4EbJWkZP
pULF5Ni3RLFIZMqp8QyhFgfFXXNIUJH5nfjKvVT4ESbUxiD2ZGEui5dFPQNmNnTp5F5OJQCPL/bO
CcFgAs8c2if1hSCl9TIHFUoxzj5JQSEiSqRxYyIVnWcKFg3yEnayADFKRjIcV09drxcbhYQ8SEJo
ZlqHNPHlkPIDi2JXri8CJzDVy8Q/FDY4V2clbhUFr9vuBVxTSIkOe+uJ+JQVWBIWaLnbu0Vjzoup
DdDukYHW9iep2/eFT+8krwyy0PStcQUVHaoWNUpu/2kiEHklnnff4jOXSdmaXeyowC/GxDc620/i
f19SQGM+uroQ0oJjhL3Xy3qcjTICgtbf2+WvSD5AccQdtJfL1y4vItrCMHZKonhW1h4wurKboj92
/cXC1tWVIErh3R1bGObY25VNC92AScujDck5GYdf0QQg3Nj8HQVq8Of3IYQy0VzfAWXK9uACC6oE
RcLc0x9VxTeOMvgQoxtRcMy3hL++E4aJzzErDAmY6gpMq3hqnButfvjEB0LDHW4HKpvIylMmzrQs
sYJsiNVWX0dTuqp6Cf19Jp5u2SSolnEdh7YBY4KWUe8VO7OpNSCX+9b4hv94HYPpQPONyVMufE7R
g8JesFtEJoTJFhTl3g7SEB2nYESmUwpyr+8DPKhmhBVitgjeDbRFZPIUY29mQ0ddxzIbnaehbdZr
IwUkXfq1aVzZVf/18gfk4qGIjNlO5Bktdpgd1L2GDaFL4KXJzsyQXTSfZ9kIcmPfd4IPSE/rh93c
YDGnOULktnQGsPTl+2AcVOdOlb4a8amGsFlkJYLXFPdQb9CYQy1Nq0VKapokQVrECe1hciORiokA
hG2nLiXMLmUSQCT5WQKreG2FZr4IBh65XvB9JSzZsd3mrUNUgIBzay4fGqjP1a9G93rZEvjHawPD
3Fp54ZA6JoAZw+oLBufRsp8GEJ7ZNaZroDMYkr7lIHCKAvNjS/y5XoLYawRmI2cPbTqGaZl5sR7q
duaag+CRJfpYjP+wojUl6QKw1m5cTat9czH2siW4GrkuVzOg1ouLEdOTjMvtDALKwBwoIPO7T1s9
sEkXXP5UIgjmS7VtnmhWgYRwTTvcZ5TSREMiIgQmgigqJzXbBAhyFbmVWXr5J+j+EdG/bxPzMQbS
q7Ec0S8f/ZDtH9MYXt4jrmVt/j41hs3rM2prTNPAPaHxp3qM02JxIdoEpr5VDSIlRxDoxE+XEUV7
xrhutY7GMV7pnjnq9bBGbmaU/36a7GzT6KI3i6rGVEH3OYpC/WxfdWb7JSE2WHFE/NDcstf24zCe
uq1aNC1EwNEpwSEi9Kv0WHomApZn+pom4RzUvnRoPjEYf7Y+xmcnRBttAwLQHpgq3YYEeofeJlEm
j+/o3k2DfbOT2SILxtVxQm/Jnw6ZAvQ3ugrENT09zPDwEREKcf3OBo/xCIWUxtHYAW+qzV1Z5H6p
L3fT+imDt8FzbEGkFB0y57aBZIu5VNS7DZWGqD9HDJbbyRNZHMnN4uQ+FlLtcNeFXk103KCz8QMF
ydrKdtc0qKnk8rcVOkAjKYNBNBjO/1q6AfYxvDPQP88cZMskE6bggVL+ifFKxFyAjcZBBQ1T9zok
VtLwU6kkbYPIHORqGqtaoYgTwmaMA6CmXvnpvYNKfqz6KuR10UB1LXyjcoPNDSxzuGsLuvKZCtg+
aOJdvs9CSijqoHHeWgLyC0QKggiJ67A2gMwpHyJT0jB6DUX2uQys0fR7SYDAdcIbBMYmyaTXCgTh
saQ2bFcMNC7PI/6XXD5JIsptHvGPtflq7KlWM6ns+oViBWh7sl705/8o8bwmN9lzfiCv9eEtC1e5
dmDuTEGMxs3lQN0ar2JwsmD+iDHTyDFnW64QuNOZHPloBs2JSoyWu/VG+t6BUSnobtQ9rjtJEELx
cxsbZMZcE8kYpYQA2b7W/+jBfOWAfCP+9Z+U4+eeRKaJ2rdBE+4GGxlEa5x29EVJhaqoEnO1wkZp
oysAd04W/NeITKRQJ4Odvr1hpw6XUb4vHh3oIBY32Q2u2OAf5HS5B3GzROZTLra2WuOCJVYv6lHx
nZ/rPvXIq7XTAvWrJCxg0e/z4VmEEUbK6IHyEtuvp5ht1K0m4FpN9ttR9roOfe/VN30R0eFzHfYG
iYkbHTCZ9k5Lr3Xprht/O3nvWr0sOPNcEBwDShwiG5jVZu4hrWgrQhtXokW5TaWvS9Neq6NodJFb
BNc2MMylmoE2x4lKwKCTTK5uHLxgQe6vfM13ub3TwF7muItPs3sie+R6TbSugQ2BJr8+FKh7pWoS
2q2gNZpH25GUfHc5kORfeY6GOoamgo+Nza41WqWks4K1DcOOZopodb8xXP2urqEfhTvP174JIPmr
eodk7oK5NZU5lgEJJ3JUgyKEClENOmsfhfGw25mLLy71/z/rRCcZ5vwxLcw2yy3jKk3tgq1ES7k8
+UsAnjYsdb0v1j2NMHG3B4J1UrNgDxvUn/Ht0B1vYWjs3DqrfrTLDPJBXlpdgUIb2dFTUcfh4+Ct
MyiY7m1nNwquBt7WgjDBovLqtIDMeMy5XxMjpReTNhs3k9TeqXX+iTOnAwNtxpD1wRv+fFX9VKRN
46DMusSFjMd6EqRZGbmDLSzq8U73Bom9ZaOoaSMTklU0SdDvpVcERuj01W/zeBe5tMg/eMteJHrH
85BbUOasW5EjySldXpnnfoc+3+puMG1X/QTRCcwQPY0O2u7QYU4Xv3leLYmTDFpMkDe3Z79ZWrdA
P6O53qSOqI2MaxMbJObO1jtdabUW2zhJNXgmtPkJtVL/sq3zP9X7ahhTHwl4RxobGLn5Yul7J7pb
RTTt3NiDpn7Rf4GeTIyQn+8YKi4jcuewbVrjtcJ2Z6HGO6F0VaLT4zOedwtGN3X7ecCoFA0mwKy6
eYyX+FGu208cpC0EYwFlBo5KbQWEnIBKxUrcbFS9uBM843lh8RaF+fpGAh7OjIbFEurjQWMNGBks
OzM0xvLUkunkGFosiBKp/2b9HjyQBp+HxBT6V873zkhKLUoqmHZvhA5EY+ZfSh1gSMBVlP0g7S9b
Hu+8oidIwRHCQULB9hyMqNM4D9VceMj4umiCtm/N2Jf68L9DYaKZuF1sta4mnFbHDE08q53sRc/k
YDJFXSy8k7RdD2Plc6vM87IAqS9/axjudApXFWlziPaMMW4oc5hTVWDPpvJXXPRuI0POM57RUnp5
1+jf+WAIm2/DGIJNYqudM6xlXr9myr0iqgiJ9oqxbamLdXma8feRG3Wn8VQUjrfIn1kEbbPEbYc3
HxuDJVmjy6mCzdJlPOfGr0lyuLxL3Occ/vZfCGyHoFV0czqmQBjDKcCcUU01iuK3TsvSUw8mHnLP
0q705Z+iPAD3A+lIdiB9rChoZjk/PJOZDqokLzCEKLqZm/7GtEUzi9xvtIFgvlE11pj9UAGRjl24
dtdaf1ci9355C/kgOqRfEMdiNJI5NMtqqak9jnjWFBgJqAe3SBWMYgsCVxEK3c3NnWCrQ6slK/za
aP2U9EOePhWfaR1GWPD3QpgPkpSjqlYKdZ1x50rFvdQuAufMPfsbBOZ75GCbAY8REBJ99VsNk88/
VbN3yWciUQvD92iTBC0dOIDON2tc7Bb87TibS9u7qjJ4Qyoq6PCWYmMwBJo/GkgZ2F51KLNOZqyB
2l7GLGpZPBfa4usVOoSM4LJ5cR8PWyT2yzsdSYYVSCAnOSjheLu6ka8+2rd4qqCFxGoEH4l3adsK
HXbBNKD24d03lTZoZxwZePNTQaIgykJjCdGw746aoFDFDas2WKz3qQtVHmYTWD1gDkaoIOcZwwVJ
AfTqwsoTAfJO0RaPubDrXI76NqJr606pUbuZdFpnUc8htwECHT8QkcCEFBLUTEBadqNeVZWK+G2Y
r9O+vyo1I5jNaTfV9oNaz96oJNekrd1Cxjj65Pi6Wnpj11/Jo/1FYD3cFW9+C/PeHXL8jmbFb4GI
DMpC4BvGK3t0zSoEVe6X2MvcNOx/ihpzuKdjg8q801De6MzVVpC06F/iMZxTfykg4GcJSL4uw3zg
sCPgS1DRloHSt9IHIznazg+7uwXxl+BICL7oB8662EDoMZnYxeV+fBmgxNN6EVpa4tQ17ulwQOy3
gh4C7in8ewcxFX7uwqpxroceLRkoEsu+tBY/FLVyzai4dhzc05bhX7YT6kTYaAlvG01DzY72HjIm
m08RmYwFOznjv/htrveeNXcCEPrVP4LQaUEbRGZIIJ+vqSv7TIpLHdHMjlajctA50elEUWDBzZDT
edm/cJhrps4JiMUKDb75Pr6BlJEzePHDeBcHSLkcdT/5ASEKLz/Ziosu3UBMIcDfzHd8ZjO1ykr7
NsE6NbJbZcuddSHJBQ0qLm0lc6zt0ozLCEov2ErjZQUTZkBHLozvRucaRwPkFrnowuOfgc2uMme6
bCJSKDN2tUQRhV6toIws0E2pam4O0iz6GB4fJF/IjiBY6hs93ibyKSeQmmkES61eJq9D+y8lWar2
+ektcybGE1jpWwf7Bm+wLdx6PfCQryOB9aL+oMxjxk10sE9DgE7KMKHDn1RosvJSWeRquD7tfZvf
rswNvJl2lTERbHP1YugBqa+UFznIg3I3euiRItmp70AHQWd666+f8QF/my2b42jTOsp0+oH1HAFs
iknXTCSUyL2NNoujJ2ezuEbt0jFqsLe2/A10iiCB/Fmkr5eXIcJgvMxsp5DvmYARmbK3FDcqKWCv
P/87EMbFpMrSKD0kw9CVUvsqGq8G8lQmVngZRXTm3l5vm/0Cz19pYgaHNk7Pr85LQufWURTuX6kE
XHL1WdcF3gkVTB2o0jCPmd5s/s91EmW8JkVzlfeN0JPQu+uD80INCNqmuobECROF6YMzqktvYPMg
bF5idlz3jd3i01Ex8ez4W5v1JTTmJk0GM5EripactJfIU6/tnRVGgXpNWz6kFwx171BuR45ql+6m
l+7KvI1uZV8VN6NzDNPGWDfkkkFnTWW7z42/ggZRg26FEsFuckcn1sa9glkRqtYi/VHhTibX+nLZ
gDjOxKZFAPD1gAcNk7znkE7X26bZ1qU3kZ82iHaJc20URxlCwJdxeMNxZ0DMJmvS0jeQHIHPcKcF
IwsuxDp9JUS+zwOLjRXkqZvckBPkEnxcT8mxv4oFJ5ITMIF9ClMGoCZCpYXViekhz7uiFxc+O6oa
28dl1RxGu3c8ZB/kzJtQtchduTd/XV457wmD3lh0vYB7Aa3+bMKRTHO9OB1wi1P/HB3To/bQBYqX
31FyDhHnCSeyOANj3I4Ty8NSDfRh2zwbY2iJJC54JqpDF8lBjQoco2xCM8qzFnVb+qq15TBFvWha
lBuS/RDsGTU75kiCwhgyTCYmIzD8ygRIsgZx91hHtKlCA1I3wkHfT0Xppu3JjgufLK9OF+byTm6D
fw9Ma3AoUoGhlQ5QnZ+HNo/yZh6Q1NJHFY/nOtk3dvdHn8wHZxg8TSFo7++hDIXX0eA0uD1EgRvn
QNKSC31YY+RXZ/2r3nWjJKkIn1QzJsdKnYfQzhQLWR39MXMw2Hd5wZzviR4NGbxg6Cv6KGpUWQby
EmmEV4SV3uam4aor+qwXVXBPcZLukD1WNPwLE5cfkiFOCi6eQkfEsErGVxCA+k4phdowh5BBm10Z
o+59I6qV8ZamKBiEVNCBCu50xoacrtIqyE6WyIofumVx1/JGIveXt493uJ0tCBNmZwjikzbO8ToP
tRACcjurw/g5xlkwaKc/GAJvzTndzttSTIMqXrHWWWhmhPE+XBCd84PkuxUVs8vrEQEw7sMm0SS3
NgAm5dqSv02poN7D3S8VbXKwAuhAghjm/HwNGIWanb4pMZxovWp+jNdWe3rrmIFCtKhMxstdO6Dv
pP4KYm4fRujlGdJCdjEALQ9LcMAEFHG9kdHORtnaFr8KumfaHiSOKng7qSl4LKMxAtInOnPfSVYa
a/PSlV5Sml/NZb1t80zgrDgXGq4VHFsDHSbodGR8lYbIT2oJVrfsJvUoK1eTBnXVWxJ/+/dGscVh
jAKEswMqaaT0pDkJ49K+lpVpdxmC5/W2EIxZ9NDRUcYJEPG65ge09p4yaSGnNZNlt1TxnrwMx/04
DsYo8YGoKAkTxLaO1U6YV0Azd/srVZ+1RbAcrpnjzv8bgP6ATViuU+m9LhlptAPhaZRN0iNS8gc6
JyNu0+I5OtzJyGODTQbTbsy7e64MEL31M8LGORghT7y0gZIWn/AMdOjUQDAEf8pOaFrzEjdDgxUt
Uh7vdTP9VtZEF7BE8CzaoMVzC9nlj+0++tgMFVKDOK/65OX61ZqD//PF7O6JaOKUhwRJGtDyq8jR
Yx7//AOBpo1URr+UXlsNuZvImdumxZFM6g0Gcw5t6QiydSo1KSaigUAdVApRDEBjJBvbU5rKcTHX
0kufEXaGzi0lxaIkY7pPKURGTEKa/uwNzzIajdQQvNu3ipCMmjqdSz+CPclNWjRjhB/RN33sSkPv
Sr0TVuiGsBPr3nH6wETXnZTqXjqA2ak29uYiStfwzh4EFxBzIATXP1A9Zm1fzWM7lV4mfS/m0CZC
pT4+goEeI7D5q+BQP/+2MRQ3dF3GeWheKtW9XoJ+Fwcp1ET8xr2hvVSiZDYfEEwYtJUBK2KCACuy
9WxF67AHCYljBAKuNhHVQWhB6sOXQy/tXxDMmuoql83KBsQQPRXjHGbTnWEV/pKFUY4yQb3Thm9y
KnCT3EPyDsqqKxZKHSv4kSjzgjUalBy3pv1nyuSneEgCcezBGxZ2EHTTdjT65GLvs36OtFo1YJ0Z
RJ2JazuYUBn1zL7LI+iT11ICYZMk65a7Jp5Mr4vj6ouVWX2wGPUUJobd3TmQzvRw0Sb31SRVlVtm
xWtR5MUhm5boX0834YWCsruiGyaGH9kDLenWpDnlDHqhKuzHK9MQlC4+GhUSLMgFKGhSwVApm2wr
McId93UCK17jx8ic94lhHi5fg9Rozo3Kxgrw0IGcKR5zbAczyAQmrUkrQDjDdTf3h7gpXGT4/LjN
vVYfvVixdlUlSr/zVqYgx2HiejQop9v5+Zxl0PZUC1IBXZ3ujCQ0YcWXF8ZDUJGcouXdtyLbOcI0
Q8YyytsSrAWZG8tgQEsFCJwb3kYQ+w7BuNIoU5TFqQGhg9e/eaRJNyrPaYY06VsLbg8hGj2pm3ii
6NLGWDSgtcEUyAHNquuH+bgGBdq+hWgf7yqsTaVdbOBVxoXFhEfGUqap6SB21b+ToHwg4AiYvfmB
3ktFsFz9+xsBcJoFER4NXJho3jxfHLFWySps3AitckjwuHa+fcIa0IINpngbFLRszqKetUnuJ0QV
cXUso2vj3yubYVwYVzuOK3ggsYrz32/kWS1VuYJbdb2Vsta11mNcC7zNxxjvHINa/MYABkKGrtFQ
BZ5rTMdPg0sMy+9qVRDl8TzCdin0Z2xgFojRKKWEpVR67LbOL4X8se0fZXOsh9PY6a6u7y9/G07y
9XxhzDnKLeiHrzEWRiNlmvOELLHml/fpE81kg7WQ5so6t7h3/HaffEcJ3C/D6CH5LrT6jzknxIGa
AyNBHP0x81K0C7opDfwS6XH2Kf0I2EdurF1ytexbwarpoljHu4VivqYd5cmcyYCammezuJKy3q20
nfa/pF3Jltw4kvwivkeC+5VrRGTkqlRqufBJqhL3fefXjyGru8RAYAIjzaX6oNdp4aDD4XC4m7WC
I4TTGXJpEvM5m3GZo94Ajvxs/gCV0kly1fs07AqQkXUh2g9eb39Nrl1oeIESM4bvriZ+sbgZjjTg
dTnUEdXkrivzsz6Bh73/fVk1mLaDYu7Xc4IGT1KppTuOnVtWkjNietb4uSmi+QrezjM0BCYkJNBW
Y29Xkx5HKi4liE7D9wbnojbZ0E4SzYdxUSAIgMEpiIteTRCqSzRDxFzHNpDJIalmv1Yk09FH0XCY
CIdJVZsl16RcB06t12/owHA2TFaABFAQrngHMOIhWLwgyg7xM8bxNrXKWrs0kDkm8VnO9eOWiSqX
18kp6JGhGAHRbRsjNux3KYdRs2rDBkRnvvVy90nOz4p9yq3TVAW33ZpjzfsAD4jLFYzzsJdFdVgl
M4cepxtBlq5X75ARCuIuDwFVDVwedJUz/6FGJCXjllQuOoP8Brrywqs1Z2uC8wcqqWCfU9HVz3yR
aloTq+wjfHgSJtlMG5u6+Ysi/bi9VLxMBeQqlOndAv0iqnyXJwhJa6jLZ1DRGbIzJQimXTCgUrIU
j3IpxYHowYMLiPwV4npIVYDMZA9SKZVNVld4aX+jhEbKIQ3J4+ZSQqNY/PZ/fYOGhjGYk3CXx+vn
VVaeNSDTqGaMe8unKNyOdEin9SynfKIk9kK6MREadZvdcUxiCLOkeDcDq/U/thnH9cvQQVCnQn25
+IMBSliHZ6p3LUH0qtIjcodnSmuq9nMHR7+PQvrummOAsj4SpwFRnejWzAlFdF5CRt5nQfKBZeTp
dS0toKWLD5eMgYUmsD4558rH2/7ISWhwnbTQQwz1NvR/MXeNPLZmuZxgUVE/atWLPIBJ8mgYTZhu
udPrn6P20/8LkG1G2WSyklxpK3dR3zRXTp8G9SmWEkfS8SxgVQ7o8wWxQ2Ai244ylra+2jMQk7R7
zvPGaas46NPEMaXRW9X+Je30c22oAs42ESz13Z2vbH0uyWiernABogxEeaiGUHkSEo9zwjxK+LTK
jUI6CkZMPBmGaNU2AzBtgeWUDhXqRWMbJOZ0r6Rvt78dN5YghUdbsIkT/2qIJyv1DHTIcMnqvJ3p
yLKMSBK7dG+PdyJGKg7TJXbbDo3Z3YOujzahG2A9pS/Ej0+gp/32T4+DEIsbSXZYzDLavZUnaYQo
qTzSDs/2XvOke/ruQq+rop397uRMfmuruG/h2YVKnrLHf2JDWWUlPf4yGJJLfzlQhuQMUWQUJNK8
GLIHoqfezgmrZljlVQNQuuqYrvlZJIuTiobhOIezTXNaiH7TOVu29F3Pmd7XaI5wi/TbMn6zRRRy
3L+PPhcM1rw/VjFRt0j0wkgqRPl2MLwyfSOriE2Et4nUHQKzV6stLyLbgqdBnyko49VJ6r/aDkIa
B6krXMEm4mQaeJainNyoXKFBiDmQM0OfFDJiueJvC8jSITETQawo9RMPXTRSIHfeSqCMQB1P9OB3
DY0TGa0sqoFxfBXFi0t3GCqC0mFdQpJWIy/DsGqOakev7TC5cmZ8u23n9VcDFng4NcyzWigBXpm5
qKMxQszV3Fovb/qQRKIU9zrEUloBgn4VPFJdF0b0SNFnq4DQFBpvXRCXKNt3lcROPz+Pc+FrxX07
fr5t1PV+oojoBUDjBW3wZ0oZ1SDlFSpqtZvg00HIz5/s1tGH0bsNw6HVucRhPpS0xGVrV8DJC1z7
Qb2cQHPRfJhKB3XtzpFBwwn6GcuvfsiCGeTrrXCJzATCTes7O1mAPE+RNyagVJfRbdW+VOBUiExB
NkxvU5dx8BKMDU+ynZr6ADDSvFVS6cQ26LbS2iui2SuGwBY9o3I/H65E4IZBsMJz3aX/q/GUoVQP
mVpTKr6jHffFikEIGFuC2x2nUg+7NFy/cZs3calgsio1XddiTRcIToNU2FNrR9YdGbye0wc6OgC5
t821O0dBN0kAofBAVDDkmokNTnki0CXIaufYbSqn9bBBUt2O3XY79ZC+GkWPH5zjGUbSAIY6Pz05
GSO1UV5HawGKFhZPpR8dAeJJYXUSH5h8g/4DBT5MZhxJyxdbayKsZwG13yioN6hZhre3nAiCOWT0
NAPvUr0iNE54V7SG5VSsSZhHItVdXgj+d9VgCnPUmF2kzTmBKVmih+b0yUSHVNN0TjxZgrOfcLfy
fz8QoBhv16A+UrQNTMpABvFTe8mhI6AfR7d/MyHQPN21IBMtD4qzUNIST/ZAkwK9HJQT+ycxsS53
qyPhoWQYFhoqma2e9pkdVwpEJauocEpbdpXkvOigMGnuWtVwbPQy/8EH3QEy589WD7kNnhQALtVR
Tedv7aL5ZlQJ0nzeMYc9/q9d1O5dhlUPqVzkKWBIJZnhNGRdEBuLoFDJdRrcBGnrHTig2X6MVenz
Xlug4TjE03Mnt6ehMdGwpWt3dbqJOhm4O2EHxpw9Rpb1qZ4CrKm/TMMncx6dNBaRdfEtQosW6hLI
vNh7Zz3PC0jsEfkry56dccxfIQz3XYrAxNLEgtchvkH/YrFXznKbe3XWobspkeHD0o4BuDf8pRv9
33c42o5pwr1RomSlrpqxLao0gkm9Vj/HXeXJy/S2xCIZDZ41SN8wXCiDmgQ110uHm2aoFwyqUYOt
lDiL7PVd66ymwKu5IERHoRW5joGj8hJkHWdJlRdkVkP7Ome5k4NmIEVV7A9WbIfCxARidaiHb1ix
roHwaTO4CBFf+1gSVQA4dX4IPtCrpAq1NTTXMWtW2pIkpT3WTOrGNFjQX3HXLVUSolkocvJOs8IO
/1dX6cn3QW5lPy7WDSKweu6luj6HFaozggyPFzb2v4iJzc1SW1Zt4xdZ7Q+5PIuJGblfEKRAlKGE
DqUxR2aCqXcp2UzIg1eQfZXBTBdn7282KrQi0DAfQwX9/yDhK4JljtEpw6MHySwkyHWLNqsyLp3M
UldXq/VF4D3cBAS+iZ4hiGyhzYAJvW1uV2SQgVWcO3AfLZAZyF8xuoVOSWF9gHfV2GMxyY5c6fZc
mMCSw9Gf3/TD8l070he4+F4N0Vb20J/Bv+8UofURN5Db24Tvvr8MNZhviQ85S+hTwG706sPoU8kK
82ELqYDlAK5dUfrIi8140ZFxNUWDObb/5eaPUL4f2zSCrYtPKi/f0AG6HISvb9wtsINhzpls6kmx
bHbtGs1PI/5bkkSt4txvtgNggpgtKaRB2koTVOtUYVik880TOYhqLJwZIyon82u9mDA2y1bbRRZw
zA+Yl/K3Y+7jXPuuh81D52h34oYAvkPsEJncpoHIukIkIE5BeadjJhkzOPd4xQRbyzsZlqjQzv1U
popmG9C0oXbB4IFLpzBaE8FEMrv4WKAoF3S1Luo65cYONHDZKIuoVDjv0u/yfjVkVIBwna+gf9ul
f6uLdLJrkc4635hfMEzYkNS8q1YdxuCONjhyiyvZCL3o23uWawsEqcGNC/YETOJd2pIp2TqYEg7Q
tTvH3bnLP1giHhg+BC24UUb2q3kdRW+TYiE4QpTko2SHUTy6diEaNROBMItV1b3VpAZAdAwcZyom
gU3HtkRkSu8HMFsIoKTy/7WFCa/lVK2geMY30Z3kNf0JeZPaoXKh0bH41Ae0sWY6Tf72oDyXaBLG
044b/UG5CocI5kpQlUOawAQ9oi9xBcErBAs9CvBDjzNGx3/fJ/YQTMAz15bYJWi83Gxonarz9Wp1
oFl+G4Tn3bTkgLdSPFWhh/TS8eI0qWsrRVkjMX7o0bkR3ZO5sQfPDLRDFe+khGVradR8jBY5AxH/
371Pz93Cs46gLaUDlUuYC4n4OKcRHhRNPG1gAE/W33/P7oKVtkOE5h7g5VHvgkYYDdZfa+jkYvjp
9spxXB1FRCTvqMsjAl21WaVGaSZdAXbn7ihND/kKsiBRYYhue8bPLzCY7YRMDdPDMjDqMnbyekZe
1DhFHsrNvSx5lXSu2pc6P5nT8bZtHK+4wGX2Vxcr6zakVQMqytnppTelrf9k9XArQdzGu9AVIx6U
k80Meukop5m5s5hfFcMr+r9uW0FX52r1ULnDiCJlzmX36DqaqQFpWDy2gohjtL+p3dmaD6rySvdq
nIgqCNxF28HRf995XqtWlZr3NTzP1DycjJ41pk+3LeL63A6C/vsOYpCkbZMphPx+TMzzhyY93Iag
G/7WojHZSQEiRnUt8emV9WEl92Oco6T7IIOZTEpEBXnOwxZe/3f2MNGnwXHRLmg4cK3pKzGcBSV/
CReOaA17THtJi5Nli2vOAu8WrSKzqxbDNPJhgYlt8mFSXjPdMUaB64lWkdlA8azkGuQn8KGST8U4
O6RvnSkKKvuuFD2ccAhrLxaR5fSJykpVJoJFtKP8SDLDVbe7LnpS5tXNcBvV0YDc4K3K0jevz2PP
kNC/Wxmf9Er9IDVrcNt9BGurMolMo5ndsjUwPLbvxrhy1MXphBd0EQhzP7c3I4G+ByxWu9OCt15Q
7UiaICPjniO/XJM9t5IIZa2cOslU3ZNEdRTtc9k82noa/sGCob/nvdsVOsLq5ZZe0Fe9bn2D89GK
Q6tb3M7ojrkqGhjnBqcdDBOcdCtNFCtp6XH4qepGV4YG5G1D+AioGxvoqZOR9l8aYs5lYss5YtNg
Dk6p1+dWVj/+/yCY2JRMU7OaEtYq07VAV5djptV/4r8Wmp/wEAnFRzYf6tVFMwaLQthf++k5ncIc
lcDbZvAqEejQQRkCc4Y2Gp2Zj2H1ZT00Gj6GrfqUHIGq4cSxb4dW0ISRfxuNu1l2YMx3yeWtiboG
idAYB1v9ptxbotYVEQLzWdIBOR4Ei7BV2mNnHBMtGMifhOydEcxBIa9KtNYrzeagsNOvxXlqHnqd
CPItkSHMwaCrhTJlJgyJyOREeemXSuNPjag6xN0pO2OYwyG3IeKX6XS9prsBM4yJ4G7CzXt+/X2L
qf9Y1mJhwAWLBVkn3TxF1qMFsaA4lNrjuApGDEVYTLw37U7qp6SHd2Feux+CoU4deXuS0oc8+9RP
i3/bmfmH3c42JvTLlh2vqo79iTrl4NmODSamwpsOIAXsce1bQjFFi8ArLCZC2/oYR7aC5YyVz5vx
bMTnyf552ywRBBMQ5sjSF8izNeCBvVMMHxXesRecM9ygg3xbMdBBRAWBGa+b5lqb1BJfqpICSqlc
UJXAUnfNsNgcImw04zn5Do4tQlrlRtohBhzWLyR6fZLzSuAMPN/bQzC+Ryp7Q/kdEJlRfy0L8tJU
mN9p+7d0nZ4WE0Rk8yAafuF9KeTuuHnRF1K0dlyecnipV6IqG3Aj67+ny2FOvxbdx9vOwF+5XxBM
OC1ziErlFSCGAiIHa/SlzH6fwRtUI2CNx6QdxpJMVrXUVIoelJ2AyDAQp5e2Jy2tb+iK4DClv5S9
SyhoH9IUEI1Ch5b5QJ2WNO0Uj/CBIX+Ul+HRIouHUa/XXEsFZyov4d5DMXEhQWPPaOJURZfNISb3
MwbdC/1Oyn+AIF+Q6PBKGli9X2YxAWFu8z5aG5hFZ2w2D+FHB/1bSKVK6DjsrPimIXB1rtvtIJkA
kbazbM8yIOv4vlp/WhBR6JXvt/1OhEH/fXe5RA8DCGgtLCFGDI+VCiqqEsNxkyYIRFz3xtsaHmLQ
A2iyxeEGI1GzlCxwCiVxtunUgxjmtiGcvlO49w6COcelpsDgmjkhWxhTr5492XjUze+t3nt59mJv
z/l4mtZvpv3YVs+3oUXGMUE206FNXtYzvtOoOkn0qVMFq8f9SCijYbZPpYtH98HuI5HCTLNtWJGi
bL0/gMobGbdYr4Brxg6FWcCuk8elq4EyqGd7eaniD3+wTLu/zyxTL5XD2m74+7JRP0QxmAJE1AeC
dWJzoKippdqKt8Ytt/rejqRAj5aXchYFUm6E+2WIxUS4IikkEG/CkM4kf1fGy5Qnx5I2jmidIJYK
PonFBDhMyU/9OAKpQTlhxqOh9ft9udg16C4mNoakQbFCbd25ltUsahav9KNn/Tf03D/32ioInfyv
8guC8d6lBlXUZmLvR3b8HGnT8zJYp35ufr8d4cISxn37cVLqhrrvXKVQG83AiATJDdE4oMgYxoml
NM8KQlFaEmrjPbGOQ/TyJ/vk3/ViRVHqLi8WKmTjKtpfsSJOCgUm6Iz7RnWJcYAKfx955yz7Q3fu
I4HfiiAYv53bqRrsGJ98gnpSdW9Zj1L0dnuV+BCUXQx9tpiTYhx3TpS5Xkvs9SrtoGCUoFS5bYpb
5b8/VUh3yC8gxn3X1uySnGC5Ir1xsuF+WlCdFOkc0F97lTTtQBjnLSbkUhUNKWtfPhbRtzF5S8b+
IRr826smwmHct62UPMatunEJtGi68Q59yo6VyY62iXQxBd+H5b1Qkl6RuwVIG2YKp87vS+lxMgUX
UYE5V1PpJQRcJPpt5nQ4N6Rz2ykLZPXNMkXk1CJzGI/W+k3C0BqQ0vHjmB8z+1NSC055kTFMhtmq
vT0qJiDaGUzwki8ND2v8UiSTd9sHuNfpnUcTeursYr4NkeQqbrF12k39lATHvHCfhnF162509Fn5
TJTsoCS1Lzd+JX1ViSthVv72b+AsJ16xUDDEpRT8fDLzE0jSbrKd4CfE5FDX6D5a7zb0P98G4Szo
BQj9ETs7Y1DHQoQaIDnoieoBFC/lijfVB7MtBEsqQqL/vkPCzFWlzTOQRikOY+tztDROqeVhJbom
8pr+L2xiopGyJFqr0YXLf8YPatCDqxY98dud5Hc+Cdqzferc7Fn9cnslecn1BSwTn+ZZjgo7B6yi
905unmZZ83oLCibTg508TvKxJ6ljqG8NOo40xb+NzqEaBw3YzluYqGW1STYlJtCtxaHvyeWBknfM
GMCtoNJQHfovgy+FxiHx1co9VGCPEHzf9y3BxOf9L2DbQxVtSDqbxk2tzByiWc46fR+gDlRUryBZ
7i0/035s8kPT6040nStpdpLG79VTN5+3HtzkEShxuy9GATqY7tWadGfoU/QNClqABbvqvRq0c0Ot
TaVFVrBOpva9Hl/aFnv6DxLGi5VgAqE8NLG1psBo9cnRwYKQzsHtz80rWl1AMIFwkibbXCtAyIZx
mJvUKTvVqVWMXA9QtPwiWUjwx8xVUHWcp1lwj+SvoYYBKGQVOv57uZUNaRvNtZNhX/l3UjzmY4In
XRFFpAiE2cXxlkeGWgOkrp4WkGPgUmzJL7eXkY+BRmMNmT1EB+i/75yhrKbI3HIFJ1a1OWN1JsWz
DGKV2yC8+QF8q18ozHKhIaNorBGWTN14GPXnAe3M8p0OGT+UuklxJBHEatXHSPve69GdXt61Eh6Z
QeitYeYL4tIndfY7kE7YjiS9WN1pyKTQstEnYm/OXGyCfUzX9Xob//q1zLoni61IWwTPimS0XhuB
TQ5ynQTFcmx7wYwUjYgsFHhQCKYRLejbsm9KpLDqZVIxVVmqLbqFpUky/CrT0mCMjO/RAObfZiqU
zbGJlAtuQnTNr6ChbY1ZAFAIoLfs8svXENQdrQLQ9mB0Drj5FIek2xhCFa7DE20tmhikh/UVHtgD
TNpGTCdWL/GKGDokczJiWDFVoVBMpO9FI8+CBn0a4xkQTQbDEd7pqV4O23kjoTCCSySowuiodBX8
MyrdhSJeLc6uuYBhDjo9VzBOb8+Y8QX7mScPQ+sqEkke7SIX8VXwDlUIHWoqnYnFeyDL1Uaqzdg6
GSb1P6OQss5LD2Cd9+rX6iTWBX5/hL9aQFwjQDitwTnYrzRUpZ20C8ZiO1CFqdJhy2WQXb5ZBrJn
42tcfajNDCPAYZEdtfG7UY2OlJ36/MHSXor4KyGlRyn5wAbplvNyr7WnCRLGdexECCrN1Aa18U2L
PhP9oE8fNP14O84oV58fOaIBdg9U4PGEijnfSx9L0YkvR4ZSuflK5dNkt34Bj4jsp5DkgITnofcy
XMgfQRqMoVgxz8J1+Zfim7SejV+BiWwmBdEUUFgvOdILUOX5mts8Qq+pdOrPVF/ooQ7mwyLqEbg+
BikkJA/xPyAcwTe7NNle00qW0UfrJv8ZAI8OdkhpJMSt61cRAxhgmiEKjgl067F9Dy3B6AuRzco1
M7ypbE5HBgf8rk5i/y34jjQWXHghRQJxHR4H6FAgizSOcxY1kkG5P+LNyQ/xyfD05+2nAoIADJR9
FEnuXO1nBo/Grt0pOMRZP6Ya8EoZc7E2JtvHg52JHiKu03IKg5XD8BXB6xTLbqMUSt5ImDXAsL4e
WKHxn1FtzZE+jhAS6cL2k+H/dXstuab9wmT11+SpKOalBGZsI1GBBsF2hKxY56HBVxe8kV8Pq17a
ZzI1o2pc15zEcJASOpLHyms/Ks5wpFxYul99k4/kx+pNYYeOS9cW3PGvTpd3aMMi9A3z+jQr00yu
atOqXEM1Nn/OpDSUyG9rjFIQnF3YApTJkWX2iW1DGtCgj+9nLl4RQ0gMEuD6qOJmqv62nhawKBUS
jEFBH5Taly4pxRqGmogE3bX2MZJUD3M9JKodXVQh4y0cmPRA+qHhWeQq4IMYY+jjPK7dVo5U7Oyl
CNqotb3bXnjdzkfNAVkZ9jRwrkiNtyGbwFSR1KClnzzo2ybTGqRqaEXfjP7YmEeDfDTkbwJQXhjB
XpMxS2cgaLHfK+ml1EyjFMMNn+vUXRKHjjak7ubmfyW9ox3iD6Ir4FXqCDP3iEyiWzTLFOc9EFft
k9R9SUFBM26Zb5PEaUCCfds+zqfDwyk0GyARA1ou9oUhbeYqUxNs7UL9mWZfx9+uaWLFqEIDJlLR
7oT65qULzqSEqq4G16i2LLA69WTkrlRUAtfgWYFTA5rROD0wZc6c2bI+aooE2Wi3V9QHcygfNWFX
FScGgh7tFwSTrhn9BoJbxAdcpDJnlY+J/C2TBXz7nMPxAoM5h/NNjcweWaGrKV/SbXCG6F5FwyXq
zoLLFNcYjBeAdANMTpgyuPwqWyRZ65JhvVppPFr2uc6nQLP+uu1aXBBMFaJkrqgIC/TfdwdiY5d4
iy9AuSGP03RvJkZ6kqxiBSdy0/yBF0M1groY9iiytkuoGCrHaJavQVARP2O4pRWJU/D8SwNDAzpb
8KaMq87l3zfzWkNJCl3q+TrdRW0fjkTQen2dotNpkx0E/Qm71bIwcCznJSDmkxXmh9bFMOY5h6Jj
7ok56EX2MJ+m0zP0b1UdRvhAsDpKjhmLyq68PAWcExjXxW7Eacc26FRxFlkdvglkTrsjEuaTDpV1
CUoO6gkZ9APm+33bE+Vg/FWEhAOiANwapG+Xq9h3UWMWxYjYebKezYBWKzWn+Ab1UU8SC1Zwrgo6
krF/0Zjg1udbpA050CLT1U7VOX3R3hW96JWx/zIHiHaYFlKhWJH4wjk/Wv5i8luMWoH3F2NdNm30
vDQVMjCamlBw2iZC3sZwOqhh9qC6xQlcLIINxtvLuBegvoPdhf8wG2BpZburkxkBo8w9vf/U650/
NoLc77r6SvcAqKhwCwGhDcigL02apnWpzRImqR9MECse228q2l8iL3ySP6euHs5IcKHshal89MGI
agt8j92h0wXf7cBpmKGJIwN9CXD7xH0PL/sP5cfcTY9SiM4/ZDcQVxXdN3krS8d7DBNyVwZW+BJ1
7MpM09A95yrok5p78jBtpmOaQrI0+oVYd4FUGYaXEI7BxsJ8QaOX0Qger3T89L2q8TV6Ik+UXqN+
0g4G5um/347+vGwNbec4MkERgQkCVv1mhmYaLisAzI7dkXonJWTZ/CE0jwIk3rGpU3FoFd6Dvjnm
2FznSdlSHWQesxuF82n2ITzsZJ7ltV5z2H6+b/7j7zNZwlmpMgJyeJmm9Mz+0zCLo+YpUElYPtB5
7y2kqncx9jquzYL9x6sKXKAx6Qecw7L7CMQeUzB54Ab2pQftyXZ7rz/Wj3GQC74e74AwTAxQIa6A
tpfNeg09UaHrjSRqiZew6LNj04tuW1wH2WMweW6CwQ3ITgCDemR5wuFK5Vxxg7UEBVK+MRaGtGxM
7V1dTxpL0so8BZAy30lp6yjVt9seyAVAcksJ5tEByybR9VQ3KQgykX6ioSlNuxO8xrkNcf2USt1t
h8FEp7kbK0mOgGGD71pyMJX30koOKCp77x+nmw/1dzP1bsOKLGOjBrRT5Rrkw26X4A1Glh+mNP1y
G4J340eKgIF15G2YFGXrrXoHFvaFMpXMLq1nFAH5YvwVNY789CN9xYg86lDZPRIULXeUvwTYnLsW
ZkfBaAo5HrSRspWvwk7IJisYgsWT8AAtWnBhHyBmQ47qwxxs/vRGa0WFq6iOMEPiBX4UcsCpiqsl
uLGY+FHW+VqUMUZjjeonGUcvjp6jSaQhwwWxLF0jkOpCOZYJjSTN4ybCnR/T5cfJ/GBKfiNqLudV
DykxiwYFF5QarmYt21K3Y6JhDWc8SWL2H4X5F/N58d/V7AX+SH8ve4phsQjWDEVEFOeZ0xISf6rV
J5gnnlunH+JwasvAgl6rtSoQ5SFjgBsHljITOApvHfe4zO4jFbEyuwDuJr3mOkED3qtqL+Ftb+SD
4MyEQyLTYJ0xL5q4NvWUTniuh7JsQ30xXVKKwqEAhuViWdS1q8skQ3/xcOrW3iEWGB9lEaUSFwUj
0pTxhQ4FMJGjzBZ7tgsYY0OGLFWJv82RpxuFIGfkBSiUnnDTwL0MVCCMQ6BfqukNGx/GIqfW/Fj8
dt8Pwi6aiXGJgSGgH2F2KSpoo7z1ODvWab1X8uIpqdFoNrae3cvB739+rBXusHQ4DC24l74tt1Di
izeQG6h2WKcP+uY3qeBpi5tG7DHocu5y3LVEJatQEWtpGkFc8z1R0h+2k+VkDtiODrdN4t7H9njU
S3Z45oT7OqE29b4CwcUskNzxiw7dlfRxdOZnARr92Gx0AM0A/AAMQ1RM5hJt7vq8UzKTpmTpCw1E
uVs4w9sQip9peIEIXwqnFRJq3IcYvyirEhSAlO0nO8aHhkr/hu2xOAlzW942AtkTLpnv5VWWuQM1
DcnMahsH8Of429cF6mMYqzE8NCGuAT33xfNI1wQycPk9JBPrcAvT7Z5C9r75I737R6IaQsN+faTJ
7XzQ/6T2sUdkPL8BJxsEBYFo3dPRoTa0fQhRhLpLawSiqyz3y+1WlNkCaTpb6pJS3osjTvzHNMyP
kAEKMsHTuHAZGddvUvrA274v41h6PZSTkw8g18eja/wEVRQ8HYosIxzToMhjoAcDBXLDYk/7EVWY
NNcQ2bUQ1XHXCLVn6VHxalRCZOx4EH+72x3dE3KwdY4OBuvFp4s8+bIXfUczxfH2huQE5/3vYfuL
Y0i+mZ2N32PgJXN4lGbRGnN2xwUAs+FHKbKHqgNA+gbOnOEIOYGP6ksfoF/HCPRT5edeEQo7NHlR
DWUtVUHR3MalkyXMtozVGiUDvBnas3YivnKwPCWMHmO3/D9Umbg27sCYa9JUpjY0dwCWy4el+Nxn
X61UeLugO4yJnBcWMeEMTVBmVxQYeS/O9uNyhv7lE9ruvM01gvKDmPmZl/Nf4DHXWSObmrRZgac9
y6cOz3xZ0OONPXGVuzLUHAPO2T1AQjrxhRGVc0hcQNNNtDuSinrW7JHyGfwzXtU77X0UrAF4fO4s
/7b/82IAfcSHjjgmvkHFyMQAZVLnAsJmyE4+UjMNVAcjqAA65Wc9lMLhvghFF3dOLQSDdxCkV1Fy
xyQmsyPUqdGnSQavQDJkfj0Uxx4l2ElKz2oTv9y2jueYeyjmnEjrJDZn7Z2LYfbSDCXPMnPBYShY
RF4QAU0rvVrLePFmH7wbMyJ1Tgf/G3PztrX9PJH5y21LeJdrY4fBPnATkIPXqg1TttjrMGHsI1B+
srziZ187FdTU8K3C2NtEsHRXsbuOPgFD6kLjiBJm6Uqm1sBryBQMZyp2vHh4zz+pD3pIPHKIA8Xv
IOUhemCkHn4LlokoQ232kNx8h7VO47sWhB0WJ2Hyxwsqe/OYoFLPhV5iUgbjH752sk4aFErAvmKG
y2n2iLceOt39k++4W1AmrGxq0nbWCl+BbsKzHpR+Fti+HipftcfJp5BJOIg+omg16b/v4kkbz3KB
whz9iM1R+dF4SxCFY5jS9xvIsbyOQXMYveRADvYX/S+BwQLw9xrbDlxuNlnrKb3HEKQP22N2pjRl
SQB+VM2hHcu5azyiiOGh80ooBMiPbqgPElyNTIgHMbHGamJdTrb31UbLO6J4gFrek/qAOchX4tU4
N4RSFdxgsINkYk7cmEoPqlI0fD6T0+Y1QfpMhQrA2Lw67w1LQrVY7lGl7CCZ5DSHvm65QswU31c6
yNiiyzH1y/C/onNUSLIwQEfrNKHo/OBG2B00XY3d11VmGWPAGaCLKUy2Fyk/WNObwIN4KwqRenAe
UEULZGSXGBJmjTZpwYr2/j8iQtAX9VM8YBmBfFe4nScJumx49SKqj4DLE96EoQDFhAWSakuWrWja
lU/p4R8tTuh0nY0gOamCmwVvAfECgX4b2mqDw+rSOGvqdKVbsIAm/KOtPmrLh1QkbcdfwF8YbDRd
VeyBGBhl9CHpX+Q/eHvGcv36+8xyNYaapH2ED7StD8N6lkWjrKLfz8TMZekgOTDh9zdbkC2PRSVI
E3g1hwsDGA/DOAOB8O5/PGx4Ug6oAz0Ub/RxVD4YD6IM6H/xr38XjL11WGOrj5sKgyD69U602nrK
SQqpwJjwDYOXTKK0qhhon4Tu0bvtux1q1SuptBy+TKVzKEHkGGyu6lLxHFHiyvXlHRQTDCZtKIoO
DPpuPJ+V6E5Swm2qHUE04GUke3uYDROTLSpWak/ndWcQermZFx2zYMGt8Qc1zLpLvs4HUULCvVDt
YZk9JFcdUeryfRmb4/hMXUQtnfycvlLlSysJbpvJdfndUjJbypykhqgZ4Gwp9knzWfl9GUqV9rj+
8gtmU8XJpHVIRnBpW75JYwrK+jsDbzW3zeC1Kl+gMDtLzzo5zqkdnacE5aE6Tuf8DsTTr9ud9qXx
Z28F1avT3JvoWBIe//SbsFkkuvHQVYiuruv+2qkuyr6gZaIqD+I0dTDm5/TWC1FErSQiIMbx0f9Q
Fc0AoJnQsVgcwErqEW17lUUdhpxsCnMU6FynDYYYUWcSmnJcSsWiqRwt6imHPJwD+h4p6vznuN8F
DJPEJK2hpe8Xp8H4PkTEhWqJwDNECEzOMtVRb2c0M2vkpyl7VoSFF05qf2EC802iVG7WAs+eqDSB
nvQHff5OvlOGEgKVHtzaRaUtTvC7wGPiUi5Zld3RM2TqnlNyVypPlnq4vZt43ScXGEwQSttVyccZ
l8DBy143r/RNh7j5XepHXuOPZ+IlpxidIMRB87FQXpHj5BfgTEiy49nolgEGVtrfCYS+NswfgFZi
FYkBiRaSCUxymlR2P1McNXFrEMSbkWPFghRP5H5MXIrHbEb/M0AK40fZPI8iwfj3J2Em9uxXiz3i
ybTZ0UbZE2nrQO8WjxpuevlhO9j+Dz0sXmglrrccsxHsK15ucQHMRIh1rQx0M8IycOWeaIwwnqh8
QXaHU8q/7Y+86xXehyHNhnlUhHk2T5Y7y4w1euAnU/2VoEPIIMlfU1yEgzH9jLf2pMpdkJW1X6dS
qCuNZ9jZudxiv7REr2Bcr6EkkgRlerSAMdtvjezR7umcXWH+lQydgxFah9Qi3m3+6u5gmB1oWxXa
VUvwlK2Qa6WCptWhPta4vIpvktz9toNi9tsowyKJkuTZi+Ioxmm0vjXaM8lElVXuVtjhsPutt9Gi
l8MkGbpb1fJDiQU9w8JFYzZbhy6kEd321CW3ALToofRAG9ame/HwjsAN2Jfjusq7DePJyGp60A8t
T6SbHaN8ve33PBAwXsPl0ZGOhlvG15ZyKYsC2u6u3J+JdU6kp1nUaMjdWnuM/yHtSnvjuJXtL2qg
9+Vrb7NoJFmLZdlfGrJl977v/PXvUHmJeije4b0KEjhAAuRMNYvFYrHqHMbRmmqEBAsNULOXv8R7
NJ34eoaSifws7VBxC+MHYeWCLjQbsraQjMMNRrKCMAiQg4851C95MO1lVEySUPcRQZ5p8cKYXTuI
hGfn23TfJWjGBxsjnbKW3lAh+3Z09s2zc2j84rD4yqn36p0V0Oipv0J9IETZpnanp9irQ4xo+ZdX
lnvCbr8B46opBkPKaoCr0tdn4h96N229OQBD6Q8r0FCPD2KPXKvhy/G/CKeCBWBrvMOi4GJIa4N0
ro6E9HITB5Jnfu/D2S/xJNd5q1t4yUlUB+VllRur2Ykm3col1aZHu76bDu2u29P3b1qKvPx1uYFg
i8OklTF0PySbcstWJy00TmmA18awuiHXkjBb4RXFKC3935uUbbiv0GRXgRAP7PRh+bLi3QZvtiGV
18Ye+tUeSr+5/ksaV7iPeJnnFpkG3M2Ne7DVtq5S+JC+mwPiW1e1V8LO6JagVo5/ey/4qrRj/MLm
sZhwhLCtmY0GS9XCQZPJXpNPcfalVv1p+F1lV3X2tSZPlzF5Z9PWRCY6jUruLKAeps1GhauWnYuW
BnecrzJydxmId4E8W0YmKGHQYS0zB0j5k/xHO3UITXh+v24yrOPs06fh4kYJsrsyFB8moiBsMWEp
HuOlI3gfwG1LRwHQbdEjHIX5gXiRW6Nhf/wpdB66BS4tJhOAwOSklAW94DWOq4QNPNaApOiVDumi
7g5vjYKAJzKRpYnLFXpcUmelvQaTv/jDbXSYvPpU3WR7DHb4nygSYUFpLwVK8uDwYy5+8RrTMXAA
KtWtRHy7PUjCGQv+DnzHYHYg7pV2vvbIAgY8eOT7zE/QaJ0fIvcvsatPLto7HrMDp8VRV8h34bDG
E2ri5ZAmXtwJNf/upgxFYxX8YP0Oxuw9R7PRs0aNU3GzoG9j6UEPVWjbXt55HyVmtDdBq38Witl5
up6k2N1vnpHe5/fmk3qsHhPkId3P5c50I1dO3Be8XKGUWIf2f1GEeJOn+LgX3i1ltl8R5ZJupbC0
8+UZszF088f7KawLN0og0JbjkaMJ1mcD3CEY9UV/w+qTa/HVntcHfuazzKa0y7iTihk/pMLr1byL
Dk1QPg47MTEBrxK9RdKZ6SB9TFt9oWVGzBaTMHqirU2TW7hzjQ8+337qpfUMkLkuSirUW02a8MgY
fyqPfxWUQEe5v+xN/APjn6XUmZMfF7M81im/c9n90qAXG5tBM34lpojm6j/Es3cgJrxk+WItkwx7
Oj/aab/SfbsrvknXIzIoFL2D+PYTHURnH5CJNXkxrj2hlOlz8qAn94uoc59bSdgETPaFaNR1MhUd
Pp2+A9c30pn2Ba2q+3QHhacVlPlVUO0sHzm7UEaP/vQL+4/lwyTxXA8Vvbf1nevcEt8Jq5AmpL1f
qm8zY+IGMV6fw9nnZKJO5JCiNlZYa7hzsKAprfvrkTh7id6eTx0/CUxBBkXD8wc7bYyBItahYYpt
yuy6OaukGJhjl4bDNH4FraVrrbJgD3ByGYxnOXiHMQ0dw/ts+2xlSVrXlmg4Hsw4bJU17Mf2plLN
wCbNlbEYbt2OnqE1rq5ibqIpA5SoggmkS00/BqOVHR0jK13TSb8Rm7yg6bd3L+9SzoDZ+S9knHnM
VmNWK/Qq06rVJOFtwC2/St7ktYf5IdmPJ6ioX7VXquxdBv64Aue4zAEqm7ExmCZwnTxsyKnEVPEk
6MT7eGyeQzDHpmra+PYdILJDiqpYt1/RuyILj00eDJXfor2Niqq8NUBukn9wpqSdWdN+vzI7rJPt
Th0lF0cMt+t9YY/3WpF9b0aRogLniELv0Tsuq4GjKamNR3L4llrPIc5NNx/v6+wqXToXIxxu5Twn
FoTHyK/LC8e50gEX86X0eUVXwUmDvbWxd5y1dqoV9P7R2s4a9KDfK65or1qzE0VauvXPt+k5FOOc
y2jao+0ASo07d03APSffSPWxyR/QmCzaCTyPxAsZpNox+KOhh/rcrgIUl3HToVF7PmrPZe8WfuZ3
V/ZpfQY9l+1STT3zRqSpx40QW1TmNJZ7NYMYNlC7X2vn5vckBf0Mmr2KMPEHULa4deJn9+kjzWRB
XyWeF/4Y8imDxLvZzDmtpAp4N1Hb8mpyUEJUXXBhNlNfR+FDPhEv9oadqPjwMTVQZEvGBBDYLw1w
hDERv3CWae0Huvfrx0Yt3Fo/lpoUDmV3uOyrPNu2QEw6qRpO1ko1gCQdElGG7C6J6Mjkec0Wgk0U
q2QdlBgQK1hDUSDWezc2BIGM8xR99sHYrb4Sa5gaE2NZb/0wxyxsrsjNAr4P6pSt8HIj+GysoFW/
VpJhEtg0e84tbYRtr/OdspsCzHEHxVFc+Obtc0uFdCllUdE/jOUqtZw4bY19DnZFF6XpYMz1Z0Mb
XtdeVndQp88EPTicrBtfdIPInA2IKrMDeVbUim4HpI3jLvG1+/Rtqhp6GqEUXnZErpeAUVGDt5sm
qCfOY4ukT+1KCbrxLv3DwdP7WmvepK6CM5WTSsEqRwFZFQg0MDHBbCy5jKGwlOR04WbQdOVBZV5j
9TzjpvXp7BtpQmvZifyFa9wGldllpVn0aUejdN6HjXGtLldpJJoRolGIPQm2ljHbbI0tpW3BMuVp
t3Og+OkxvXbQRkh5s+S983h5tfje8W6RyRwFOOXbXjNgEU2KCszszBhEypAFzz5q0DvjNRUO+lMP
uGAgOzPWzAV6FyZA0ga03vCTNKQthKs/eLbizZFXXQsxufsc1EgGBtXRDc4y8OVZbJtOhU0g7+wd
vWGU8R6WtjCzCqbfqa98B+fo5W8rwmQ2Xq1NJJNq2ukuK6EhPQ/2IvIV6m8fP+W7WcwuqAytsuIe
n7INVg8ldTe+VwPK8wEJVrlx0aOEpqHSz3GmfyGvl83j5tMg+fjnmzKbQU/HoUFvGS1EQVN7p3uY
372mYmc6cgjyNNAbqbB5mn9AbFCZ7dEVuhqB4pBu/MnXPQz2fLUPKXSOMG0CctXgspH8NcSEI642
mMVnbzXgbFCsmK6hrkEwoXez6fEyADeQYdyUkmpi/Bqjmufxsh6VPjUaxEs6D4HheJ9+RUN+qwAr
OPPAZneni45yXlqyBWUyIQzVTGQ28IBfFc7NoIC6FdMnBy0xCtepq1XwEXln3haNORJIn9vdTEcI
2r48FbUUml0T6np6iBYp88YxKgUJLi9MbwHpqm7ydnkhczlUMC/S129m078upnRlSqJmDupq7O4D
vxtSaNyGwO3BuOJs6qNT0SetKfqhEk+tXhIVo45W781O2NcF2Bs0gWX8hfsHkk2PHDMmpKL9I4ZT
fsu6bJ8qZuWmSvxqFf2TwDV5zr+xj02OIDJnGgPVo23/QCooMMDhKM9uFOJUp6Q6aahnwhZzXkTb
YjKeWTkF6PToN82d1s0KS/Odtn9QplmHsnl2yiTp0JFM8BDD9xdcah0bLXXoxD73F1Qm+sgY8XRX
O3IGFuPmZoK2latIIj09ERATMlWSTyjiASiaUWQyh9McnyDHI0iORCiMX1oxiZO+RmnLsuKrvllf
wHL9OOTSn8v+wd/Wf3810LCcf7U4pQ/b9HUlzQ5m/DsztSACN3AyRl67iJ5XuX6hYI6d8jVATIDa
vNnS1ZTLOqGBOG0iV0/yL0O1emZDRvCv153bRqZb1833yxZysyPw9fyDSrfjBrWGfUYe4XylWaaE
GdIUrx8mJvMwsBOkoag3n/tFN3CMH1ZpphCzg5FKk/2QZlB3KbiYTvFhhFLloi37y+Zxg8kGjvHG
qBlAV09VutVB+VPIT10Bpe6q+GJWQqlzPhQYqjHmpSsfHsY6ZypIRcW6ye2IQQdtH7du9GgEse7q
Pr1tdR7Y/KXXWZSxc7MUG4xLfyMzZ8Gk5GZs0SxFv8NFAZlfNbjFz+SPhRmvdW+9rne2Jwtbqrmh
c4PKuKuJsXWjIECdF9STFXeahIZxd/kGgvHNKOqXuZwBMT3bO+VU3MZfJweFFOLRXor4ITkuklsL
Mk7ROjIeqsT6CiJMnKyp0pxiu9kv4/qrSMAfneS7y94p+oSsdxrgW5JHQOEC+6S2GlgyUsMJLoP8
hx3+7h5MrCSRLIHiDedNccpv6MUg3rWoBVFyaShMCCuZ9Pj6kDK8Lxr7BNY7a2XUMf1+YLc+6Hjj
U5Cpv07H8oApsZ0pOgr4EeUf89iW6lrPFD0p6HEa2apLaln30H4tH+UlrndzX+vBuoydf/mj8lcO
BGPg37fBzsWktG2KpBlVU7yHKW0A/oQTtEkPlyH4zv8OwaQJ2rKYaWnjO9bqj3VcX4a18+Y1frqM
wvf2dxQmcc114qwWTUaa5q5YniTL9K3qJ0gpBFmdyBr6QTfHjGZLWrv0sCZa8zBy0uPY9zsLudZl
c7jrgrKMrlkQlNPYUd48Rq8r3A/FyKwEg8+PRtTQwv1e7wBsXTnPTHt9e1VvnOpU1aBcMMB0Xzt3
2COC6MB17A0U42OrtGDGiE5epnluuWYV39eKed9m8f0Kt3abVVRC4NsGEjjMWuJPjf6gzRrlGRR2
G+rUqGN7EF0IUulHWU6uQ3rB9uHHJIjF/w3FRL6k7JYYQ5ao2P2aA/AbXNG+LnKUQxrYxd1kXO/b
wDEhcHQIbhUr4Ij9EmN+PLJytzdjQaQVoLCRr44iDLrRYRlbQUHXLO4Ma/meGaJxQBEM4xfTnEDV
O6V+oYEtRTt0UgdNjMfLG0kEwkQfUg4pKWeAlKS4mhLlxem1b8bSfm7D/uMI7PuTooFbsaAXMFW5
y4ufmilg5uNvovf/PxN3amIWnUZgR69nubfk9u+krH7MLToXZA2Nb45d/7n85fgh6B2RftnNLop7
u8uWEojOrBzyKtq15ShI2vmLgyof5YzCaD8DARIny6kMPHjHlZ/Gr33keMNah5ftEIHQaLGxI+nt
eWloY0RNL3Jy/ORY61Fps2//DoYJOm3Z5kVOG1jKsr8uVu2rarW/bMn+l5+MCTiz1Jh2tkBqe9Xn
O9w7rrvOuS30anfZGv7iv68ME2ha07alnM4XkBFEspN5XAeR3hI/Sv8D8faSvFkXpdOnoZgAYfUY
HcPYn0zQeWAfrMT4jAeAPhAj1FAKRxX03AO0qjdyk/bijMUfYoyg3Y9ckLj4n/hkGxTGz9peiuoq
piLoitG6TmfKbkNUwbwQNwxsQBgvI1AKkXr60XS7z8FFp0C4GdrDpkHupMJOAzmrPlOh2CAyDodx
m3aWwIHtdbm9l4rkkMfRFclFj6LcXQrxBRv0vrj/sdlv4YAuU6Za6xLpgqiqfvaQonLM/jN+vYFh
jgNLSdGQqWGRrLz3pynFK68qSN24fr2BYDLRqq9KWUphiaJIXuHgYpfKEKDbLZFoB/Gd4f2bMWcC
6WeIIllYmikjB0O19njiu5qlcXV1ufVBkid4n+Rb5qC9Ai+i6PJggoJaamXa0/Z8My/crhuOg12G
pWkfV6fdX95M/MQKbN3/j8VGh6ZcI+hXYM9SOjxKehR/1cHlejKOBu571vdBxIjCjXgbQCYbWUz6
uGzguCsMA5VFOWs0D+X2SiAHyH9E2OAwHghpM/IXSUZl7lVQYoEhAzSGvvqo3/YnsOeAxcbx60Dw
Ofnb6/1zMk5ZlBn+HvE5rcStTvaxu0VrsOWSXQzWldmHcrmb3kZEsBW4L0D2xljGQ2djlpWog8dM
oYZVrDHSoT52wQpSG+mgiuBES8jEeafT+0pusISZXH61C2dw7VQkecb9kCCOg4obSC4/SDXoS53I
DW0bXzX1Grqfj/1o3NgoD19eMBEMc5jEadat81unb1Ic0xjtKF39kGWTIKvkfjET6jpocMBFn1Vr
6Cbojdg2wmFR1bJbLqrsgjNWcIJww8YGhHECrWv0pcsREKMmD3RUE/t4PIz9ssPDiChs0F36oWiz
wWJcoG6SfsLzCtLwHe2fAMHursILiOqubi+or3GXaAPFLFGhNble0X7YrM/uyz4tXc2EW7eWgLeV
+/lwiX3jKaPqIOfZC3htIsOSRjwA9sNDrZTBYg2Pyph/BQPuZ0zaQDFfT3ZWyOZk9BBuWr825ntt
ggpF2f1LGObLoRekzYgNmH42D5aed65t/lGnTDDvyflw4JUAuwkoYkFGwLJl55U8dzNN/G2CdjVj
no+WbX8hGvQRTPt/N+kMi8mSbFJJxaAj9MSj7c+aeoMKTmgRKbgcFrgmQb1SB3GrpqHj49wXNIxz
xRGBe49xcRN1GO/HyZ/W2nMTN/5lKE5oAGvjOxRzTkmLNcYlTS5kSZvQ8idfy1UhiHK8rs0zEOZY
Sm0tAWEMQLSqPqZrU/hV3R3bPn5Oo+rBzh3U83rT8kcDrETDWHVBTUpBSsjZx8iLQGOBXhML/2Cz
mr6diapPcPp42Q/Tb9M4rZWoUMRJ1bYg7Dyw2VjxahpYODTmuu087dq+3dfqdNLa4jodFkGWwfWT
d5scxk+MJENonxEzclL5pDmaTbzTil06ijq1uV7yJpapQdEMhMLnDgkuGnsqohl+3w0gFb8GB77A
D/nLQ+U4/0JggoWFm1sqlwvKELocu6jcPOu0bbIXld+5OKYDWXDQUAKNruDmOtrPaT46DXDyJg4S
Mu/WIZgHQQYtAmHCRL1O2TDM8LWsVmZ3VcfT0g4nJddEJVDuumysYZxaT8CCMC1Yl1rJQ6Vv70HC
fPhEgHiHYKuEuSXVFi7w9J7jHOvVfumjVHCcCz4Xeyl0pBrcQHRrZop51dnNF2kadm0yCiIA92NZ
IAN1KIPEB63cSkUJqtXpxyotkIkvX+S4/YwXbyDoT9h4V2JhVH+YASFP1uOyOhWOvMFbYdLlReF+
sQ0O/e8bnFVtbN1EvQtNlfOrmTrXsQ6GX1lpPnPebXCYXZm17dhULXBSx/pedGSEznB+m8xT+O/s
YXZlgeJdWZrAgdrbTdqYpjck8aEe45d/h8NszHgmCxlQWff0RPqdafJNGi2ZOw7p82Uckasx+zJu
IdY41/CDRVHdoQWp9CJiXhG4ADtJ26HxaK5W6gKlFBSN9KrJ067S7M9s/3cPYJVcokgypU4DDJhI
giyP96QVHGJcQxxoS1OhKyhdMYfYODiONCUEAcZe3SoKI0VB6S74xIJsQJg0B3JueGcrANI0U+9G
VWv5ujSIXgd4F2EkU+iyRo4BLgDWFl2NaxWjK7g27qiwNO3szr0pgUAXLvyhiAOKVz05g2Os0rAm
zWQDzop+mDsjLELbX7tbJfFmMOH/VxMbNFVjbl6YMnJsXCTBVfmBTtnqlUSXJAuQD33r5WhQjgPH
W9DY9Cb//F/MqNI9eQmRMbJsq9nJeiAqt9Edil6UEL96mL6AyRZN0R3Kh0dldSnBkXMQna88bA30
Ps4bsQPI2c/j7DgqxqT3Efrt5vIIrd+racKqRk6IFOs2njR/HPuHy57Ky+k0zELjrREsR7gNnkPq
SYkcckxaTO0Vbt6iXR+vjeTWGEQSoVzvoYLQ0LzFy/MHJdK+L2Q1USVc2K/lHW02r6DaYJ9axx0C
ykQJLpvLpvGKYlCbekdklrLpKqeMk7hFnUhGc7S1r4/KVRwMrvSjfZNSSHNP1C/MCy9bTOZ7ztEa
p5oCKyft1YkqdzYzVyl/Ciyjv5x10i0Kc/BPEl42nB4ohjuChKN3lX25G9z6lOyTo+iRkNdBdfYd
qc2b4x9nv0QsahOtmo6YW8335R2dnVruW1DUax7J3XW/fBcYSdsHPxoJUk/dAsQH6ZccwrVNHWH5
9N1wKB5SyLtpEBSQfNGacQh6UKqiAsoQy8NVib1vWJLS2bUFLhzorD1GXh+7f6nYWfsktIL21+gX
N6WX/aRTCgrGxGhr0LArdr2gKMM7x7e/g8l/ypQ0utFkrVeZQaqc5EKQJ3APjC0AE2CKGsrvigZD
+z/OcxOSbwX0PW6zewy+7p19LbplcebVzz8sDXgbz0nW2ZkGE3gryNqy5xizASoGWd6aq3Y1SE1E
TXHc7bdZSSYTskYnGZqZGjh/jaAB3w+HZBI5Jk0RPjjmOwjbg41O9jwp4vwvx3S+0UOXUi/2X5qd
qBzIIfo5+4JsCzaeLeMpUmBQcZiPECWC8uByZR97FCHB0GoZb/44XavfpEw4+8A7GzbeojHxU05N
XUpsunrRTRwf+/pW7U6zqIjBDy+bz8mEzKjT0UZTwetnD0OZoOCI/G5P//y1ILFQAnU/XomCC89P
cPfH3UyDKAvqXueOWXdgAzOgKOzNPfq9p99ldp/3iyuIYLwwjXcdNHtSJrUPtH3EUqehsZC4mNcQ
JIx2ekCzF5MOqIGrBbwGAjzegoHrjqrN2VBiZgt5ZUH0JDHA1GoWfvtU966xT++GqyiUMdV7O/sQ
E7ldvoppNrj7HD0diJ1QUgAfPfM5LdkoulyOkTQ92Pijdgl0YykxFB6Pod5wp5+KHyIWVxqr2F24
xWSCZbRMabdS6UATr1+uqTTOQZmNIgPTn96OeCqXtCsIkwm+MddxNpYyETQGcUKqqEC1uuvMuI3N
V0sX3LZ5p8DWMCZoLp0s6fECzcDU7MJihjZY5AgguKnRFoOJk6Wej6RYYYZ+t3prUO7zu7p1u6vB
NV25docbvG38tD/xlAYBkX/chA2cVjsbalUDdZWzw6jpX7NW9Aog8Ao2XmamHM19BYhsfNbtJ1RH
vBUsAVn9DW1Bu8v7TeALbHzsk6TXNPoRh2HXQZdwqTyjEnUM8+4EiFCYHsdsGIbEGIeL5JlSJWMC
IS4jN46eyl5xVekIMT8S3xu5oALD8z2qqKvhKVJTP2iBKuY6agklZuxy3VWawiPJ6+WPxs1BLA2G
YA4fqgdsZbwkpZMlEt5pxuMYaCABoyxA5itN7vSfoiDB4xxQVUz9W1B1hF1ssU8mZSujE5Cen/KT
cxvvtb1zoyA6TXvwqKJ9s7oJ8E9QgXWiFjFeVDzDZs5PsjplUihvCay5unbhGnithhijZ9yttQuW
GUpuM4gmxHh7G32xoDkAHT5mLdizbTWksV9TnZIEQfbrZVJBoFx8c37MqApopuf4+k16Kz3+78uK
Q85WIH4G6TMoNZ6fqM5QaxUpcZHscUGwQe1UeuSGUskNd9JBpMnA2XnQV4L8OpTtgcdelDFXj2l5
A5kJnshN7WZdvhnqt8sG8SBwcJtIDxwoGrKOM6B/Pa30ocVIWOSV6U02vZSi+UERBuMgy6J2CjqH
WhRUbhfrsaiCOhEkqyIIJrmyMS1l2T3M6M1pv0oYEraWrzKZBTcXHoxD30NpAqDobGPNuGp2tCpy
65HodsJctaEdR0vgYpzYpKEyotoWnqvp0825h7UTVHCLWms9yUQkbJ8tkZYpr0QBkiRNBiMK1EpQ
ND1HGOwVXB7jTH04l4KUvM172Zj2mqVjjOd+SUhJwsnY3ijoEKDwFv9BPnW21Wns1hVeNiI8qPer
kbmd8X2a9v+7N1NOwr9xGE/LFSiAjOtCcU75COIJ7YRHee8yCC/gnVnDrJBEVYqkDtZYDzM4SYcG
1IQp5A5NDdejAoSLjt+Jwh3HK3SMmBi4vWPYxGJnGswlblMpIq3Xrd0v1M9Qbili/7JhHO+GMA/O
RADoOrLZc7+I12LNBrBVe8v6ZY7/yPCQKBe1RHIyF+ybtxY/eLnN9sFFo5mV0mqhCDHXfrocKzAF
Q0dKSlo3r0aBRRy/24Kx+9WYErxLpDb8oV7dKH5QRuLGkI1ODpe/HG91Nka9PdVvCgBQpjbluIdR
i6GHEP3ct+sYXoYQmcK49iwVPdqqADHPbWA7k5skZN8WIJLIRfVZnoPreHF3cKVTLFBgMQ4uK3OZ
TpEJlpHE7YMO81v0mpN7dQYVKjVsjmIOU655G0j6hTdfUO7M1pY6mNdJg9vYv9Ylx93jV0R+Xv6M
vOAH2yzwXKFzS1PZxwQTl45JGx0Ev+NCpUp3ka+CV2FEoX2gQyeC5JmT16LchpMVKQrUy1lKeyXJ
i7WqIeCbytqubetglNcrXNhHFx39CTrEIXhfGdLDZSs5X9NQ8FiiQJzRQdM2s4DxIKm5VIHAbFIH
pCaa2nmDjjl9WyluJbsTsT9x3B9JmAxxdhwrH/uPx2EesmEGlctk/nTqb80k2Ma8RTsDYJy/HtK4
6xbKFZOHqwdKk/sCMTfH/DBKlQtBlVLEdUlvhsy1+wyR+YLO4jRyQslbWjPqXb3X92blvNiF/ozW
tYM+5bNXzgOmDNX2E8+2Z9DMVqhQ6U/bCsYW5EY3vwz9T0KeL/sHJ9KfQTCR3kgkY1BXQKyTEQxN
vssr50ZNRIVRTqwHjI5AAiKTjz3PhR3N3UBh1P6UpTsVysRgfEvl1l1LgUV8F/wHio30BH2L0QJp
e0+vspdiKDy5SAVPqrwKHqr0oMBQkZl9bF9t1lpfF3pHnZ4pF1Pvtffr70HxTH+s3eSeDrY2mPVw
ieiJh2vcBphu901wVMZWmTUqmyslyVe8FvhFkf/vmdOZbXQpNxC6bsy4yAJiSfVwwLzKUlruFFXB
ZcfjBqaNJTRcbmDkpqhjK8EnzKNva73LJuVQSp0/Ra+XcbgOvsFhCj/L0JZ612LSdCofsXndYb4f
IqGQCOfpZvvRWH0YTA5ElZrTjzYsv6tOfq3q8kvbY9hYJseuj/y+HXe1Hl3n8dfL9gk8wmCe93vD
nDqJsgOp8hDWi/kFrx2FexlD8A0NJuiayrQSQimz5uxQT9+hRO3nlqjQKDKEibNQHESBLMNCNQvG
ge35ZVTk9V8aQn/DxulWDF7EZg4Mzfy6DHu1ehwdwfbh+zWCAkoCIG5hMybwFUfKTOe0LRv6Fup3
Yxn8oQXx1icuunC5dyDGlrRolqygEsIdFGzcVtVy16rb20G1BCkEN3ZvgKh3bD7aUHfyNEoAGgtl
N5Np1+mGV+jJ3lgczyryT63Ru11MiCuyorbQT4+OmOmYzo2rxb/rUpCl8x36HYOJcZNtxLpC1b3y
6mlOT0mzi0XLwyv7na0PE+DAf4UVonZoRA/yqn6NsjzAfGlQl4Xfz0OY1PVezlCd0hyMoJl+KZf3
l/etyBeZ2DfOcZMWVGAMitAYS/hm209RLrtS+omxM9hq44S36agRm0o7EZroG8qu1VevahwS2/Qj
onuXrfkPX/QdhQlDpGqIYtLh4D6g7Ew08VO/j6EaDtBHq39eRuOHo3cwJhy1Ve1IlUa3V3Nc0m9g
hRL4uQiA2b/VqkZ6m8IaW5JdbZqv2zb5dtkG/s59t4HZuXgvylKLSu2OquFpoIGtDNmTOrJLndmz
80FAZcp3t3c4Zucu8qJOtgQ4S/ltxNnecWa3yF7rYQku28VNyTfuxmxfbcksXYE7eJOsLl6WRq1b
x4vXg2/XneI0cWdFc+tGAk+yKogcdNd+uA1soJldjXS5mlD6xXxysbPavS09pVLpjtX9oO1I0oWX
DRUtILOBOzxMrNUEQ3Oz9FY88i3KoXK+k/pGr0XlGMFHZXvrV2JEnWkjkZBzu3G7yTnGkm67ihbd
RGq6wyzmrWWtfl0QQZTiUOJD/xJ/gWoXURHK9OcHjJbPtYGmUWTsuxUTWicClajMr2S3QDfaG50j
HVYsdt1vEQc1P6QY6LZTLTC4oiB5Dp3Wif0XWwzVUMf0fKBWXh9Swmv5SgVPjWBQjLueGzhmh0Tq
oElWivWsdVRTLCWUc01y5TY/YLb+gWCW8bL/cM+5DR6zUVoU99QigbeSGRy45bOFTLTURRVJMK/z
doWJbAc9WorxoWsxk7MILUWYEZIHLZDi6EtfZt8Xe23DtYwKFz3bPlKiMCH9fk6K/eAk4VL0O2U0
TvCrIB3QzKUvviTlQWMQX7JTsJy12mkY0nspqZ5IpOxnud1pivxdytW92aj3ONN2yhyFpB8Ktx3r
0o3t+WiU6b6bypvOQFFetmtIGU2o5ijyfVrkN3Ne/FjN4gEjZm5KMl9dqiunrF/yeTqpmXoXReV1
4Vi+NWkhKdL91P4pDMx6OpkZRkv8ZTZAnmUp11oSBZg/DXUluRugnqmXC8jzKgVzefOVaWq3RLeu
LJM8qAM5aN1wI8n2Va+BFLUx70dpepzkKZwTKUBH+z4Fk9u4giS8VXZV3x6teT7FFViSrDbyillC
J20caqYcGkaMKYEBNA+4/ynLPh9NyGkWbpUr11ILOSop+YqSvm9oEyRVMKmg1sYY2ll3347j02XP
4hdiTBsFbprm2uxszFjKFRq3sOT6qPtqqrjJrLh2FpBi39ehmV4b+R2xvqXWXpXAad2+XMbn7iTb
QEuzgWYW8F6cb1zVKNLZdlDXkgqjcocou1Kr6jFOS99Kk2ezUneX8bg76R2PfclP2nqanBEFjNSc
g1KDJGYFskZRiiOwin3MRxc7eFlroIBXIVgwP52Qn3OleZF523yq8rOxiM2mSIx6rwysadWuQBQJ
cYEWE++dKGujiRJ7YuKNFCVkBbV+k50flPBym2dUkJLcSg/lzbiD44KrBuU6SKSHzkEVxFhuTN8C
Mkf0XEmq0mV05O5u8gcI4EFT6bSAIw57PhRWyHmhTzVpp7aDZ7oPT2hR0oEYg44IUcWdDhTAaJuu
T0qgoA1I+HrG80LVwnQNSqu0O4I5ruaWrF1Fh1jjtLmRe3tnK+2B1JrA2VVeloOGCLDzouwP7nwG
p9Qra0qo7ubS97eOUYfqMjxp5fJ7rVa/kdGXXfbgozTDnCo5Ec2TevUwFumJqNOxbZ4h/hEaA/FM
RQpUsoKxkgzu6nR+Veb7pjWuJsM4DfP6hOnMx1oGl3MsSq/pUcq6nY42NMeE56E3jMnfMQw2mSsd
erL7+8bUXMu6gvKFa/SiR0BeHr8FYvJ4p1fHQYoAlMs/ZrxmNkI++48IqqPqiHWoqoN2hU1Sxslc
MgLqL9BOp2jlMK7iO/V7vKM6wLJf3KUPorsPp6PiHJHJU2rHaZe4A2J2oA2YyQMKGCTD9BBefZqn
JSgC7Nt7nFOXg+zHNTuHpeFxU2mobCValgGw6+SPf9oFqtTXaxt8AsTASC5NfnSN7Rm0o7qIbBnt
OF10XSInGaIgTl+WSg4v43DezmDNBogJsNMCrlZFhzWdr4RU8dWJXfuA+U6fMtuXD+CafxRAfowP
55CM02cLNt1EyXOkvX6ERqZXXsdf0fBZnqiw1LpXDubX5H++9Z1jMv6vrRpZF/o91+SbMrqFGQyT
gxX8c9k23iZANACZqg0RCcTAc9+IZ5AfOBZgWshuK1/HSdAhyPM9PAXS6WWQ8dgOs1qWFoHXg876
tovpd5HuptaudW4bSUQ3IwJi1khaSlOSEjrwmURXclEHjl5C1bjrbseWCLrbOGchBLQ3VjGL05C4
zntwH6Ah19ylV6DUkl35gc6fqPvoRvg8wQ0cWzzm4FCUUpXkFas0PU8+7f7K/NKrflZ/qMIgRG5Q
qIkH97Jn8I2E8gZoRNDGorOnYgnCMGQeuD+qmJsw9lRibzrOfudS7kCRu/8faV+2XDeuZPtFjEsS
HG90nAdOe9Isy5L9wpAtm/M88+t7QXW6xA2hN7p8IqqiosJVO5lAIpHIXLny8zMZKwrIDC5f1TAx
o+ncDnN5xaGn8xpJetWEpTvneYDpLU6v3ptl7YzLrkLyQaAh/dHzy+xcKLON0dBNoBGAUDozkbqS
OABrK1pRQPm1sz1RWwbPjWx1ZHYxSaU4tTFtxJXQuFAOvrTsmsxwLyslEkLPycbZZ3UsJTVYTdxI
2dum5jXWvYQ5kJeFcJ4p5yvHuA1b7zRilJDy19QUjJ920SWufkGdTg1ydIHoIr//foFc2iwm/iwS
E1wPdM4lFbl66F/4Id9JD9GVhOvzKN9aOAqqEzvp9fpW7qQvhHiXlRatLPM2ypfI1loc+3eWhCy7
S7U+GHJRu7dACltnTYBlmML3lSXBYn41JM8ggjor1+d/nDUWTCOpQHXm1OyjrN9rJlr0Vs0WMVZx
ELPURAzaBgVYlc4CqlZjWA0txHI1+jtD8bxPf/Sys0wOYlov3qMS4Q6HFgPQkt/2negBwdXRRs4c
eXOYOYuCkpcks2VKDJesu0za5fmPy8bwOZSHdh+/z25TM+VyMy/QLl1+Za3lNNprWB6VYRcR3xBl
R7l320YYU4xcc3lOqhHCepI4seTJc+/GMyiz7y8rxb9nMN6RxgNEN1mQuFEsa4dQkd4zxlFzyd6Y
nOlbVjn2Pe1XA2Li2nwrRdV3/lp+SGVOtrQWqaEMuE1b0DzFGI5StuVx6O8BFHU6ZXZC6Z+/Yuju
fUhkjrKa9G05KpBY19fmABLr2ann/4PP4mkGVCFyKYCCfoZQS2tj5WoHOcigYfjoeFVeya4C31Xs
gGkIlAelcIodbQekDUqzS/t5MDAbPXTdj0XY18NzLduvYa6GBk0M6Rrha+hoQFJUbii5yj+vVqjg
OvlQmbkZKrOV88GACa31dRM9turo1OQUp4LzxzvfmkyARKUNSgDBnF9zOcYw5cuKcC+0yc+CkLth
6g+XTwN/uT5E0E/Y3KTdHBlhSiPKXlf8cA4s8GLU8GCXpXDDrK0m9DM2YtI8LkH8AzEt5orTjgJg
XXfzUdohqguW3WVpdPXZS3QrjDEBJeswRNeihp/lx1pXwfCwuETF3J6qKJ8rdXq8LE+0TYw1yJj5
bYwG5JHxVy27kshjcfeIwv4oPxyF2J8vXrPEyDlL4HnQFr8tD91yFw2RYId43lf7kMG6eiseJGUp
wL4xTd+T+JBiHs+gOLpIFe5SIdWFwbcE6SHWoqvFbOdmBtdDi/5ZOYkeQi1L/0AVHa2KBKh3HBq2
Zwao6iICRzduLVO+VtLXkpDrJJf2BdqbLm88b2M2ktiy17jK0VDUVBIy7r0BWrjaSwrRAFKeOW+l
MBcjJg5YvTVAytz1g6c3+s8sXUdnjtbH2Fx34PYX9CdwBQI4ilZPcLbZ78PYN4d1kSPVSBsZpd9l
RgPmr358SuvZaYdb2fh1eQVFohj3U04wEjStIAEmzQ86bCKrpkNkSYcyH726zb5cFsezcrzzQOpv
I1b7BNvtxjLCuKQQDjX7ZUm+Bcq22XjBPwQmyDPzrRz1/MQOSUnyboCc2d6105XZ/2NePZphpV1n
qDti4i7jcYoZyEJCma6n5FrOHiPLH62bZHi+vFpcr70Vw8Qs1ZitUqpQMe7srZ7ioOC0w1jWA7rR
AxHfLPcwbXRivFycDUPT0ryxMhxr817vH8Je5OW4MjCbDlQ2yLt/6vmV+jLWmwr3dm8f1dIn6qum
CnJBvK2n1QqwMNgYcmYwd/awLKM80MxdEU+7IUpf2zAW7D6Hsw8/DCZt9K1R+Dlb6kFgl9UreY9g
V89Avbv/Ue/Tm9JHX7uoT5p3QreyGFOu5KzIqgSXW95dVzEg7qiwa3ddj8d9/wfu1KD0Kho6OOF6
mKWT1THuGgvlEFRuSXjKyX1B9pdNmrs7GxH0zzeuTWthG2hMqN24H0CXlLz0UiTIaXIXDHkshIdg
5cMddy5iidHbbkaUlak/GuZVEmOSTKR4Bkqq49tlbbii4KQxIgrIGcLyTBWFVJazjks7a77aOe0n
e7FAoZIsV9Yoms/JOzoYVv+3LEYtYNYX2W5xC1V57GQpCvN6oInaU0RCGGMz1gGRzojroFJB1ZJI
V6WBi66bvMvrxheDehuaMMFIzzZ9rlaU5qkMMUDOYdZKU9UYgfJyWQbvVYS8Iro7aSsUekXOzSBJ
MdJKrSGjNQ4FmBnDSHU7FOW1UgrS7LGLdMGdQ/0jG/VuBTLOOi1HudMkbJA+NoepWINQju/iaOpd
XQMLi6Gj7Xp0RwVNK5c15bujjaqM58bET7kD4Bbn1lsDgrRtD/Tqofc1EBUlikAa9wSD/BzlFxl8
XRbjJCyj7sPeUvH0KjE5ddW+h8QQwUj5e/chg/ESKobqdaNCcK4GzDBCZ78cjQHak93MWq5kDSAU
VVRC4JrkRi365xvHFEtK1w0l1Kqyx9xMgDh/lkxBiUylx+eTiQBuAc44VJw/jYE2665ctQF6ybv6
EILVJv1py07kK6ZDvtP2Y5TMnOlHvo/95sdwpbvlvXkQGAtX0c03MGbaEruf656u7dfRi/bDroyd
/jlzl9vmkPvlU36M7/95ZxHuS9vArY/qD95+jM3oS27HUweXrK+ncimduBCRNfACS/B00foS+gXg
j8+3r5YxFYQMVAKquFpTOpVZunZXOs0iMk7eApqgO6NDdlWMKmccy4rZCVGT4bTl82+jk/GPa80K
BR6SW4DE80ylg3bBu08YexyBcU50UwFednHp6LXIb0+a5i0lhislX+J9ESB/JppTxlvFrVD655tD
EPZqumiY3uga5dd+Dcp++FqZaCxuwv1lK+Q5EXCdAU0FmApN5JwLWmzLzjuqHcqTFrBPWfs0mYUi
eEfx1fmQwqizTAR8QCF2KoxBrDEdlIY4rXbfk+fL2nDjdJSTZDqRFRhqk7k243A2kzCF8/hr8Gbs
VsCtaI4MKOKyF80W5drfRhhr6k2z6AX1VIpd34+Gsq+a1jfaRqAUzwebuJ8RSaNXGfV2ZotIvlap
idimTDGngI5alpIvlbReRRAtj4hvjGX0Ly8kX7UPmYxZpEouJbIEmWttejag95jAc4yKUnBTi8Qw
dmHlVtOqoNp25+k5A6B6fLbmr5c14d7JqH5odKqgbn7q3cyVFB5ohe011k15UP3ul+TWy17f5atT
BCKvTn0Oe7HAscJZgOgdJWPGJyGxXa1qhY0prf3YPtb1oxld19kpTkTtRNyTu5HEXB/pGBM5U3By
e7ULoqi+SipRdxl3ezYimHCmDZNiBFAUXsiYH2xtcewi/1JHq3t5iwSaqLQtbOPsljyWu5D6oMkc
fs0YZdFUImZVriYwATrcC93DFuMXQO9mqV2uoQZmZveqpPqgz7juZdH1yj2qGzGMR7AbXdK0SEcZ
yurXY4HhtTtDStTbsBnvs6ZNj2q+NOhu7EVvEu4SbgQzPoLMUafUHWKJWVWTk4nR6WACrEbBRvHd
q47mRVy4KuiFmJ3K7TxKWhqy0N6RKnIUB1RQByCI/TFzMMJcJI8+pT6dJh2IQAw4wUP4vei4sYxu
1qO6iSGvvCJBgTJKf/yr7pt5jQDkwbWQD1GsEXZaI41zhq1bjJNkDc6kv1nCiIXT8qraeNWDNxWr
CJA3YyBtCBinVRpIkD/233pUADS3+R7dW94ou8WVgsBzfKqf1IfLB4x7/YIqT0NRioC+mOq+WUZ1
zTV1LSzEKZkaxHXsys1xApupKtgvrhVu5DDuvLHkuZoaE8FE+pb1+aEOJ0HCh7tLGwmMe5Uxo1zu
ZmjSmMClSnmgauXNOoeC9wHf0DdyGOc6L4NS9gnklC0wYMSLfMkdwMENgrhd8a3diWgNRCvHeNoB
o9J6BR0j7topPwetCvQxfLlsBFzf9KESW9cwAFBWCsqJPE4n1fQVcFEQTGNowPhsj25aB5fFcTEj
mBf7P0bHwg4aJTTqUYa8pH+Y9cJparDEgWZWTRwtCnp533XAkYT3edc4Q3iQZoG+fFOhmSdkmRRi
MC5xGqSBqAXkL9K4HyTi9WZ+koUB9P9iKh9ymMNlxj2IeyPIiQ+yK/udGx7IQ+dRXIzkifiy+EoB
UYy3CF4+7GMkN3o1Gxcbl76eB1P+HBmxF2vzH53jDynMOQ7HjvRdDil59j0uDsngX7YNas2f3Lr1
8fvMKdZWSSYlsGZuu1beqO/sDsMW+9Fp0ipYom9DcbVKgtc294DRUgd4NSwDvMDnLlBRFnWcZol2
nKUwyQhTn/ooFqFiuf4d7GJ4Jr7/zSZu05mMilGDzszUe/kpbJs0KKfO2lddFj0Uy4wmhCGNrlpz
6nZ6Y5cehnLOXtz3ZjBEpA/CWrHuYqW27odxXR0yrZLgXPIsCHRrOBKYRmSh8eN8IcI+1cyJ0ryV
a7rXy2w32sqpWUqBGJ63sTQ8W2RbAaaQRVvLkx2XaI1AwBVbx3W0gxxzLmV9dLTUvtbK6qW0sz/A
OSEfBfiPhZsVKMZzzZpJneYeXPNuTcLfkzb0gbUSETMRd/kAnNVwg4OMnE2gmGieJYUFvbQsvrOA
CXO0JEKBWNtfPiJct2JZgFOBvRG5FJZhHbQO4Ri2YAvux9Ymrp4XReOYMfBN9qAr+zGP56c1ngCd
TGwtMIp1/jrPsvRimyuQyu0sshvuhm6+h3GnnR7pcTfhexZj8kg1Onq5NzOQTEWnbD7Z8x+hNW1F
B7s2sQHfYSkZRknWGzyJcV8F70CJIPTS3gEbiFvdAXbrg2778pJTF8B6pa1A5o0QWbkcZpiC4g5F
7iTSz9I4WVBwDhOBIJ4NbQUxQaDaz/Ok1xA0RbGj94VjVIcYWbLL6oikMBtG6nqdJaqOaj+TiDwM
euKmWiw45zy/iioypi0RAMpl9pwTSerVuIVfjWbM02vzg1mL2i+5TnUrg27cJnyt1zXXuwk15Egx
B6dZk1NuyleFte5UJfLy1WqcpvmVV9m31lYwWH281oDTHK31ATkBPy2q27QWGct7uPTJWpAwQ7sL
TUGyDRCZWoTKSFmuWyCca6fTMBUgAx1foE0jKjaZ1h26kOTHcUAntWGszQkz2USrzzXZzUcwJruY
StMlKjiwJcNAQm1f6VJQaF/nuPMvGxN3mzeCGJPNbZJlUwpBI3hrZQRugyqQwAUjUijZ/ywoY68A
3UiFaUMERWdTIujIB3jUOKw34ePs0zp7q7vLwx/oBQ+DZlyQjABcdm5a3TQncaPgvraV34vyJieC
48HzmtSD/fv32YZHTdLtEVzh2CDlN6n9IfbVPId73s/N3TC8XVaGG3LbgHG+26ONRP+5NlItS/qQ
Uh+9G/zFp5NqtTvD0/BoAUj7WfQ8/2x9eEuCchAt52gOs9iO80pFD3aX4QiQBJTdDRrUtARIs+eE
hAKPybkNCSqHFloFIAZBC3O3owNXX5Qcmmk74zcAzPtxHz4uAZ2nUl+LmhM4rfTn0uiubhyObY1N
NVFpujMC7QHsebD4dQDMh7sE3VV5o3pZIB6MS5U4dykQq4NHFAkqZAjYqW/JEvegdYUxrobVu4Zq
FLfIl2OqxJQQTzOi3I1bdRIEGhygPZUKZCWmOCJlyXLbxZnUa5MGE+180Lx64NDbS5U37bpdpDm6
nx0wIBctn9aNdlKvilvpbRVhhN5nnn9W/OMTmKPft4T0mYVPsPWy24119hYXxHzCXMnSb9R8DpI5
U7/2hR37ttmmt53RSztpXB7rIgydxUROnES94hSdme/DvGqdqTaGA0o389OI4eeOBMjlqcMU5102
F+39RELF7da4dta2RNFPUm1XodeIOaUYOVEsRZClRnRljiP6T2djcac17Zy0NqTCDdfWeDTSTgma
pe8erE5Wrju5Xg+ZXqaaU0ip6hC7K167YcSQ6EQtHNCfqbd5psuniKh50JFU7x00rht7CQ/kB0xm
L6+HZXolvYQh6otiFQ5Q2ZO7jiOGTdnR8lOe1vBnl1nNIZyi3lvkuHU7Es+YqZiObpnjWasnZfhV
63LJwzyQ+KAA4UkRceUuTVSk6pp8llxCJvvLTLQaoyt7PbCjtmlFR/XzVQE/ChobAOYUGLHBwCMU
Sa4yvO3oXIb8UD1MNzlGvvzMrprRSR1wuX4TuaHPgc65QOYSlIHQTIsGAk2AKKVfMToC53uBZxUp
xdx/iV7VPch5qFJK0B/gEZ7lu9ltDk2QgQS82ovqCFyBGhCHeDrplBz53AUNkaksugIXFNV3BsLE
eRS8lrirthHArJplr6syhxAwaV/MdfXXCkFvJkJscq4kbM5GDLNw5jKVZbtATOsB9uPGLghCD3Tw
ieWoV5iFsBNsFM1As65kK49xJaoqNVWjUbVc2W1usmO7X4/xvt1Zogb5z7npc83oAm8uiXicikEq
IKlHvKIEsZscw6vioPjpvVArkSwmAk7HQo+aGrK0nfmi+bT3n+yqw3otbo7nXUKAA+F5a1FaRhZi
3eatma4NVWtUk9vVDNu7RqmIg4Jr6hpFWJ80oxAxJXOtHTTWuOIx8vJTI8owDHkrDyX4keu3qpOd
WlcEbkkkgbnSKwzrTAYTEkilvpIqO8Iw/3EFAQaxUYKJvvR87tpKAvjMHOKr1gaZfRldK5khyGTx
jxSG9wG4omIqGksTtmqTAiK56i9fZLiJD5DRGjkaXsaKL5+MCGyggtXjgCCgG8YvIJljAm3BljVB
ybug3RbLNxqyeWtiJukzMiFgYQv7ORiyzHTisH6K8gTkF2ucAKmWP4P14Efahc+WUf0CK37qXT7q
dDnZk46+cwLsL+ZcYFDD+fmTJXB8zONIh0TRGYbWQdl1h34nKulxRikhIgN6EWEZRjJbbHxkL8Oo
ruXwl0cBcu29Hxz0Orr5noyg0VGFgW3PiAjvhK3AvBAbyDwT44AwnUBjQ2y1RXgNHmxERmiri5D/
iIYvObnWS0HBg3c8kGQCwAAraRrv1EQbZ4ZQU9KLeYGDWYHYkXZdLSjccK12K4HZrlpH/Nqp81/L
iOZzJ5xcCbMe9B3t46yvO0XwoORdcEhAoqSHZKAGmz23jzAtJyOX4chq7edsm2h9+pGgDHHZCDno
AkALNlIYtcrFKuSF3jd0yF0BcNAwOdEBGTLgTSpTIE2kEnuZ2iUaSlJ4GGOSnJj8iNfZzeNHgUo8
m9uqRG1lYwuGqk/5u5TBTV5TXG/0eEUGsDsYuSjt+l3phm58bwrO83uFlT3Q2CmToLRB+ZAY/5lk
VQOq5okyieeJk92MlUNAm1HsJBhLYDjWT0sB7QPx612OREDkiWbm8K4+4AMwfAVOBUxmzPLOljIC
ZiPTJEe4b6X0qkJWc9KjX7VaeEtnC+4L3pnDNYs3tKGgJsE6librFDgXjAcACO/Q4g1jLa3gWL83
qLBrupXB7OUEDtBQziAjPajH+WXIHfn9jdf9ynZhoOx6Xw0AVPjSOjetO51AleSLghee0W4/gf75
xpzmOtT1Cc0GbjpKXkQCDP3wpuJeYLQ8KRi7gn4WgiX9VG+YQAhhISNHozHZnW7AZkUphCjyq7mL
H+iYWfTRCk8/tQh2ebdSmbgsmiK9GpCEc61r61gG0oMqOcu37ltxoOcfKd1cE5wSntFsJVIb3qxm
Xmp2bEiQmHbXg/S9+4NZj2gK2CwkEyjJc9imiDlowG7f0oA9OZoPvUPnLPVPIlZ4rjYUgmujNAc2
EubExcrcDLpswaERw5un5srIRGVgngi0uAAeTVErnwYM6fnUF20FqPdqX1vZodX+eXMxrSjKaD5C
mevzTMB4LlQ9laLWLerEXzChaRzrN9TfHLPsBMeZZ+RbUYy5YQKDNIKOtnWrGvNvJbTdOJO5elVk
+JePk0gQY2UD6RF5NhAUF9JeTmqviSQ/UhdBKMsVA1geqoTI7H0adKilazflbdKCzz4c/NRQMWsw
aY0dhj9IgnPDKSJgmyyMtaLTvDCwlTE1TU1GPTdo2gQXdekp+yH1QuLA7NCGLXsF0lyUyCJPBF6e
F6Zu5VL73BzYcBnkUkY3l9uOzTepH70iw30WZdXq1uMUumla+Umb7Oe4ci9vIjfk2oqmy78RvUxz
KZWgVnOn+8HvD2SfXdd7zZOuV78I8p0ksE7e9QnULcBasgLSO7YiAgRrs8p52iLLZLiKep/mL3n3
kBfHCmnhy6pxD/VGFBN1jfY6pUoIUaAZuu5iNZDUTiBCpA1jL5gX0fTDAhGlfTTk+0l56ZI7HfPz
7EGUwOIFXNuFY0wE/FqzUQwQBQbXY97MXiIbxwj0T3Mhoofn2gSa6AEjhkSM7mai4kYtJ3moq9a1
0iMFNtF5zDkIMn83V7I33CZ/QLYHCAB6NJGuBvgWLHLnRqiFSV9JIcqQ8WogbV7b7S5MQLeJSqsl
CI95VvHe22CA7BtPQyaALAfUB/sEdUJpJbfzZF7p4NW7bHjceB+tjLRxFhUjPJfO1TGkrljMCPXO
oUa9I3xYhszpIkSlxX2O/o2quE/sH8BIOlkY/JFoYH4sYqHDQmfMRJ01OZ1XiJat8dqYR2/pB3fC
aPlRl25WUn8Z0sYv+8bXyOBPIRHcCbwDgVYZ0wbVj4xWLkZzs8gmcA1CPNAcTl7mFAEBqEXiaR1A
1aUpaB7k3Q1bccwVVKWA91smxC0Lig+aDZbZBRMzRcecey+gZkZ7E1C9Rih+vqGWVI9DJaOIlV+B
MtdZLF+lZwLP0hfk6D3Za3fmjAeHLMi/0jiKDR23chkXNthSatUq5GaWHJRtdDJy8mYOyOGM6T5S
K68AK8qfWJCFOg8a/pDDsZkDMmAET5J2NLfXH0JddiwVBTTroZqf7fpZkr/pqu70lZ+XTwLB1Fl+
UvZvwRj3d77IpDc6Q+tR4KFZWeRQnO5J8jF4/rAc6l3oi7AjXNvZiGP2dGibOY0niGvawMS0Xf1h
GO4uq8R9rdobGcz+VbHy78rudJTag+XOQXsog9jrnQ6MYuWpsjETtwPhkXm0gloIGOVm5GwLpV6c
AzTqfuqzkjIL/HcoFpYZ6pJrfIduPMNpihakgcrPaMi+YC7cTVKjlBV1XhParhomHmJTL0lFJDDc
9aYtXzAqzGdl7QovzHqcNXxLC1YW02i9LBsDEif+5TXniFEAXkY6B/096LthXAKmOHVmVyD9USzf
w+JHbBauoQmOpUgG8/xJ7ToHtwRk5Lnlrj1yOjH6Aidzf1kVzuk/U4U5iVJd12kUQUy9xEHYqm4Y
2fuGLN662pjlM9wjVn26LJJzOwKFoAJQBnI/DCSkmm+iQUstQ7OqC6xefddlP0z9+fLvc1Xa/D5z
PxQGgPqhTFWKqiBu9K9NalyBQvp1lbTv8kyOOrLE/5lIxiAijbbkD1AJW4Z5zYPXlN+WNDBHkJaH
12VTCK5grnFsVGSMw1AKpTRzyLMaEJAmL2FUuPny7bJS9KMZX4l0EBpTES4Bp6kxgaemt3K/TDS9
v9pKkCQVuBiRevemITdfG3UxHvJ4HAUryXMnZ1KZ4AJNjprSFDXNY3aWq7nZSTnVp/hrubq6m/rx
dbkTpdt4mfUzmaxFzuNsrIizAbNY3PZLpu7MYN0bnv1dfglfkqvRJxCNeoa2F2X1uTu5WWTGWBOl
JWrfQXSkvwzTt3C5GVfRbcu59M7UY6yzsId/q9eDxVNzyyA6Wnc/QaEdxCf1JASt0Avnk93YYIuw
NTD9gCLp/HzXUdighxMq0dZHxevc8WRgBq2NhC2I7w+XjZS7fhthzO0XTUoUp7QeXq43svpogeBB
EwSAvKeKgkF3fyvEHIQiiVFzMiGDvtiH74k/njRvfH+rN4F0wCG/rBNXIMjFaGBPCXLZJjG9rhZ5
MhE2LMf2C8EYC/CltW6CbD4dRdc8RyIyMN4q0s5iOnIbYIl3AvGNSy6axgbOBC5Ts7L90A6+Jg0B
iUT3JjVm1jK2YpjLpij6etUUiEnQdlsAzQK2Zoo5TXVhuZ8a2QVRLN6NmH3frgu9BLzRU+FHkqN+
swSKr54sX7BdvAtnoxbL/aJVI+aYT5A1uSOY1MCVSMUZ3zKkfRU3PnXgj5fR9DvtRQ92wb4RxvqT
NgbVJdVSb+4V5cEEKrUKW8FTU7BrbDWixYC1Jae7ttpPA5kcTb0BwjWPRGbPu29AvG8Dyof2MIsw
rrDta6mXatw3FlKjRvQ2Zqh97CPzabFE7b4c0CzsfCOLcYllU8v2pOECzcbXKXur0307/VbNiYIN
nHB8KYFt0PTdZUPh7tZGKHNrk9hOczTdNa6qF+4IRom+r9BwvP/PpDCHbDFSMtZUyprYeA4rJ1Nv
fDOtBUk2gTIa85JSw1ZrLUKjOPm6yk+rDGIFIlCFh3/ENuF1igtDwXhxxr6nSTOAp4JJND4G617X
B0Da2sOwi4PEjb+CH3QiGFus7ktQS4qcMP1t1oPQZnfkcDTkjNh3jdLYCSYKw+u33lo5CAhOFC2E
USwRYoHSFR1lnvVvxTFxTz6sKDpS8JjU7o1ed4f5FFv3a3g1ZpHgQFMLuKQZ3dqNt48NvehbBaLy
Q3/owEtAdvFeFYY2PDHvKXUgqW1CTOaMxWqBkjgt4KTWky1fad3rWlx3VexHWdAAGlnGL5ctn7eE
W4HM+Vr0ylTWXEUslaDuJZ0KKwKB91smAyORme5lYRyYOKGEUkCJaxaAx2yVWM+sEBwIEi5phDkq
SLwDu3AyUKpaDnEf82O+qwQZfF6KaCuSJTe02xkNDglE/kX+1h5oP6h1kO9Gl/KjV7e5HwWKIMHA
i0YgFRkG/IVkHwt57lcr7uXoXSqdV4GGbs2JMIFFC4pAixykFARLy3EtIGK3kRzC2oJ7jPFgxmKW
cTWjGmOXkQvEKjCohY/U4uUNpAeKOQXIPsvA7AAxhkQiE6a2Q7hakooEtKF8W9XbRJSm5Fyb+H2C
qww96tonxExa5rVOAAF26y72lSlY0dlK5sOgiAjz+YLAykh5YUCgyJyzuoHaHYEgTGFpfam3kyBr
q+k2Mud5j69LdpcXjnOuodiHPOaYNWZfoYW7gTwZfA8L6EzcWnkiuM4S1LyzEf0fmsAZc/cKTEHA
QyB1gJvg3GP1S9WTbKhhEcmThAkfYEgU+ESuzW0kMMFHM4EdQY0hQUEXcDg9KJEGnIBID+5WbaQw
W6VGMcoQCaSMxn7I/RaDNRUZj75WsEW8NgVV3ghi9kgZOkVeO7pgUoohf2lxiyrMcMiLEXX0rk8d
FXWr+3lIf8dq0znrbALTP8sgIwNBiWDzREozx3kEd2lXmbBPOwus7GQPbyqaptL7y1bJixXAcgLi
ddpPClY8RkzbFXU4Zn3ramDDG1ENUAyMLvttptdW+x14eYfOlCvk2C210SFgyzPLXRx+rbNrtfcb
SeCreRa7+RrWVc91vCQgNcdOh9ej9JIbAq/M/X3EyYRSTqKbmLGkdST9UhoDXoVL5C3krjJE4TjX
hgDt/FsEY0OhaZerpUBEd0wPFHo17uVHw5n93q13lsDnC6Ux2zcONTiHNEizqy+0HthQpvJ+Z0We
HNAuF+Grjb7aWf//oR46h859SjagDyE1qXp41YOxM7C89YZiV//Cda2PAvvkycM0TBR3gP4AOoj+
+SbqsjoDc02kd3nWDvXOwPbXGwo/p4/D9A8ayvCe34ijBrQRJ9ngCAUDduum9sGObnvp4bI+vFMN
zjPKZo9rGq+a89/vwiXp4hJoqmG5taofWfVlyb4Dj+teFsN7qQHvC85GWskHhwOzbKGGWWWkATIn
PbRfCiDOR4RY+UN5FGXieCdqK4hZsHywp7gdISipThYghm3xQ6AKzwIwEgJhIwIOdG4zEcc8I++t
rwZeFDkI3Ao/DVbAlZ81h+aSmsd8pwr2iJdMVeELZRC9wC+isZDZpCy0J2MA5oj2jWGA1M66k+/s
m9EdPAO1IDV1s+fLSvLuUYCPkNrHEEkDlBfnErO0IdmimXjj9k3kTRXpHE0ZZp+MwgicKwod9jTF
iEIMa4HDhDpwY6PO1Jl9MMlF0JfaTwtM6X+g0YcYNpNkFN0kpW3Zurne+zOKePLsaObbZSG8cj4Q
9KCIVoA+gy6MP0+aKayUNoRtmOaLLck3Umt5kbH4kab5RVh5kmn6U98fZzt1iRX7l+Xz1/JDPOPr
1QRdfUoIQzF6083me6u/LqxOEAhw3y9bJRmfQUc5yksKJVfFSV6rm/GRtmRZb+b3+iuQyi76hml+
c/+f6IYa5blJJqpdLZME3Yj2UydPZXVXTYK3xOXlQxvjuYiIaE0GqETjKnnnwl1iOOLBqEVBnUiK
ei6lCEHxV66QQvOMmos+wMD4lvd3rU/vZHnfyM5auoUoNOZezaAHRfcwMB/GJwYIomoDyJSwbeou
uVH9ZidhqDLl2kL04YnQ15x7Bak5HGgD4T5wLXQRNvdWUyRk0Fe8NuMILYiVlB4HZXqKBvNWkQxB
Zp+zoMiwA8ICEBImBbFPwCHHYEQjwtFupKvEeI6i1zT8etn4OLcK4JjwhhT1icYJxuTbQUvLtaHv
CjR5JtatFcXeZQm87dmKYLnQjAzTFdYU7zF5Z+1oT1a5p+PZ6NgccZqKdx9DGgX+QCdgjxhH1VhJ
uYICAShTsLYSLXYSI9kN06mNA0UNxvKUhg+VIoIQ8naKFtpRErFA5MKCJvNSNhsDxHUuqsf7SO7c
PlvdpK39y2vJMz68bfHOBI0/5qUyuzUnGA9t223rmimmVaJ7XGnNh0mKv8qz/gfRAFGJgsFzwIJq
oKY/N/TKWlcppvmHol/2kjke5MgsHFNabls1QzdF+ZLXg1+T+kqyin2UVEe7X/CqWUVT6XkJHnwJ
mjtx7kCuyt7Zk96Wq5FjSyfd2I8YIVxn/SmJdd+OGmfpxpsWLH6RVPhDM+yTtN1j+Q5N2fy6vPjU
cpiAHAaF+4HCNgGCojawOfnFYlWSCeZSFwPrFEfLfmaF+dqXuTMr62uiiPJaHJPCxFACtAgo+8Gh
zvhsuU+MxjQgzraTu7ww76WoOJhN9npZq/eojlHrTA7jtbsYuKo1p8dTokSpTlW/mYoUyEnmmUPj
TUqFIZuxE6aPS/EznV/y3i8wzi4Pu8RRhtuarHed1cWOUl/p41ut5V5NrlNjCrL6tszurMT+Rm+c
1Ii/rMpeTV808hTJT0bsDyPmd6JVSzdvpcZpF9nT7Ne1fG0mEQEt59yc6chEfZWdkSEuoKOKSeto
RHeq+JhI8XFdqofLy0kDkUuryUTpWtyuKSgzW1e/GtwBrCZWQEBanV8NorIvx3Of6cSY45TFtTZm
8AUpRt6rylv0byT4//s5///oF4IIDOaryu5f/4V//1nVS5tEcc/867+uk59thSxE/1/0f/v7Pzv/
n/51W/8qH/v216/+v0m7ju64kV77V96ZPb/HHBbfhpkttXKwveGRbYk5Z/76d0sTxC7xdc14NnM8
p+1GVxWAQgEXF8eXmv6bJ/8Q3/+HfPulfzn5HyAuk365HV7b5e61G/L+XQh+Kfmbf/fD/3l9/5aH
pX79728/qqHsybfB+ZS//fFR8PO/v8nQj//dfv0fn129FPhnFihm4Rp+/6Y///rrS9f/9zeww/wH
pT8N3hDjQMBaq+P8p9f3j1CC/w8cJUGaobUTn8FhllXbx/hngvYf2dAlhM6o12DeK2kW7qrh/TNF
/Q/BGZLGDjRFkBH3v/35007O6OPM/qccipsqKfvuv79Rty24P0lfIm5zMJcTQAAdqBsNl6yjbAw+
f2iuOq/wxPcJkLkTO6HFzIqcPhmJNB1XBFpSCKgNfCOUYYmrJs6Azg/+cisf2q+5y1liMBNa+Bfc
7x4zKXJqyO/yQNeiG7gDkUjGBNZTH9ypSiTqU4mUQW8NDm/NlyraTMfv8g3mB/zgByT9eT+05q8b
Bfhjl0929dQZo7hGWD/w+kY2nxfQ/kmZtd4pcGx10Qdg5bbaAJMSvOhi9XU7CxISygD97rFGNYq0
UHD8kGwMYTDEOar0rI5SxSNdEfPeayuQQlrHwVHc6pBij6UL1HJGjB58rN/wX5DuGzcxxmRnN5Wd
uKnDyj2cejW0UOOXEDJg4CiJetFXn5ZGotKAdNgH9Yr6HGNMkW6WGV+uZm4sVWHjMn6q4mKOnb5s
GxZ9PRXTEfGgycDQe5gcbl6ZTkzobbe2VVQvFykKgqVbeIPLeSOG+zKRVqd3PJGE0b2qIqEcSACA
tPVUUlXqUgfr6Zw6UJ3OSW8KB0ROyIDcFJeTrVj1t+I+vDIY1WqqWkcEI0VAMiA4a5AK0GFrJ4T9
0ucwpBZdpDwYiRbV4gDossm7E1RSpdVdlEem/VL2BLFAcuPJifQimqfRCnBqT3U8Suh7xM72bvFU
XIVvmjsdo0OI59OSmLVqkmQjh534h/aE7AsKrgrpIMWZfmo2CyO1GVTAN31CE7I+KBfNMQwSS/Om
4Pd06nLBTGGcXpjYYjgrvNcw5U3BQAeQkZ2udS3auCs0ffDzS4Bvnw03cgyrfVvs0sEEiQObpoi2
XwMGgwIh/DqINAH5pZwjpybVOmnTHOTtbVOtYIaozTlhYTvpI/xdCsYxwhUTCyW/YhOWxuESzdw6
zMEq/+zXS1W5FPXMNAYWBovePloO+R0bORlulTROIKfh7o06M1Wd4WTfle0jdsJcKvx8TJAjxKO4
LdFZfCqhy4qq44ZhgpMdbe1+cBK/eywsDblvxPtQR78H0DH3iYcfv/7TMQWf5RMvuFnhIJOyzThO
QSzdxTF4864NyT2v+LR/oZdI6eAs8tVglBCBsVKezD1nXGKW4BgdVd2MR8aG7ukfAYGj/QO0TUhX
nK6nrUZl4psWUySi0FrA1Tgg/7i+nl8RSwj1fJDnVEnzGUIwcLQLsjBGAmaK5Hsh7jTv34mi7Klq
k7GSZIjKxdWKypcYOGm1ZvEy7dkTRkAiyAP0G4Vxyp6mNJkHXsJMwZAP6vRajK+a4bAwZy9Rue8/
tG0jh7KnsIPfLXTISS/VQ2cC6nXUrMn9nbY9sQ17sM5vH5XD/SyRsi9thMddI0gkRCBrgDm3tuTl
d6mJJi3/vKx9W96sjrKlKIxSZL8hSzGN6/DbaPPOeI00+FviN57hKF6C4ckg2xs1mzukgIWwwCjE
kj45k80PoCwtigTOWMGyHiTJrQEq7Tr/lgtXgv5Qdr1pLGjYLlkZk31T+Etz6ETXxKt1OhCR8/VK
4ofajV3Vjgs08CSB6IKZ8Xq4YIFRqOzIp1Ol6V+zBaljpYNU8ZYUbSIHIaIdPogDKCCQAvUmFl8I
VckmEtHQp4ELD+MQSW2D0iOFz8sEQ6L7oHU7Z/3CXatPkh8dDKuPreUHCVgKu30E2dfzeaX6FCTR
gimlUtWl7fii6TFr1kQq0VL85rCC4ik3uWP9wh16iwuYTw7iVU4V6XS1lCIlXZeVQK/0AeZhgxIC
DB8HDsDZ6hKTiJFfZjUH75zniTxai6R4DKWJwyJ/bwGLrfy+sHpTvybvjOWClWb6bCen4qhLQkJ7
VtQaOEzULwG2K7zWaQLZZ5Fb0O9SWmkU6p4wlq6qlh5ywiOir++xDRbYYLkUMTjsb8Tx5NvOHBqd
jy0bDuCDFdLyS90rfKIkk5tfkYdaxJ6+wVARuuFUntq818na1h+EBhPGcAv6Q5+48uQL3mMMR/45
EiNHBmAFCCgAv6fjpLSJ61mWxj4wpjdN9Ljw7pfs7EMAZWdhVQ5p2aBFDUyXTnnTee336sg5mlVd
hl/AQWQZNhPgRJzGpxNDBIsIEAgZYGrx+Sb4moxonEtD6jH58PsQ3vfjW8YFk/Q0LD8Zq9vVjY0k
anXdBBYBo4EkzseMb3ARAVoRTDeGVzrxLav/Y9+cN9Io97HyGYf5rpAmIaAt7mKMXpVvOhcMPeja
AfcJkyR055qHeoAiBO3kyP8YNIN/xnFqGI5LH8SBeiB8XwlcFWGUzNn5n/29/JBFnZqgVvLIjUIf
qMf2UnE7L/G0bwOagcmVrtiMk9vXkQ9p1MlhOBEGvkp8H4gaCP70Q+GDBNWfcd8V1uD2aA9xyToj
m5mB+Hy1Y09J1gkzATGekw4KEUpkAzJ38F6PaCfH81zAaGPkYBIAW8l1V171nhYwlssSSkWIXSRq
cZeofQDixLfqanU1NwcKqHWmL71ukVab3JIeGEJ3fdlmpdSJroqqVFmo9YF8K7jyk2DGbm/OlrGY
7fvWMlMuLIHUoUp5XompAAMhGBC8Lj3hTgV6l+CO4oPwVWSUwvcvos0CKYOsUl41Qg27SkYzhYfS
rqzC4u+J+Sf3rNr+p9TVe8jyIY2+zbuRm4puwXby7+R7o094+TlP9FkR9+66kIlFQgftkISB8NSB
VqrW52VUDgH6rO8TX0Jy0nhRgJznLzibVVBhSaNRJ4reT13RF5CGRvX1so3N2E4s9VqwUrNvzH/Y
tPd7zLlZHd3DNGuVpKK5cwgW5AbQGE/IBa3Q1by/g8jYdaFbacTtbS4jri3nSV3/XB2onotHxQH7
gBNds/AE72Qb9MWHmsA7UQYq8BoF/5gAf+oxAWgIKmd1FfC4RXeKFkQ+6ZFv/dAtWju+knP0kUz3
yMUxEo97PmYrnQr/CtBHl3izAHqb3rXr965w5+iV4VKIBZ9bIbWbiRyG+qzi7NCp4pKzC73SJT5b
tvFEsURTQ+Se4HpiXRhE5c8JJq5nc4zx2o280GNxsjcG3THx3kEhR1Z2/P85QuQVdUKn8qkDQeZC
wJJARR5kTwlGJ9YPZQD4izU/o+v5onXkH7yru+pzZccOU3327kTCyfGnbMp9pqhVjWkaIr64Xl3+
CZOiLCkEYWRjx0+dOzoER7eEVvfM2lwKLfWHSW4kUw6H5xuQ5BSQHD1NeHqi1+PAoxfalzxSkggv
qmsMtpVumLnjvQtjs2KVMphsauUY023Ii4VEHPF9GtqRR1pMVBR/tGCcPYYCsyRSRgJEghotJSRW
jnobIejQbwwEHKtFMhh/48m5b5R/nSndVlaOo17zI3ZWu68TUz/kbmVlBNN0qwFcSvi3ErYf2ntV
bLeVMhYQ0cax3mCRAITDw5YYLIGsqwWKjqt3OnIm4dH+HfKhQPTgMa5UWm2Vscz0UvZCj+Qu6mfj
0fAqd3pm3ljkkD47g49NJZu+cQZlOs6NWGF95MZK/ASv+N7UPNGOD8ycAUsWFbnpRoOwLcLKGsQY
6O7yOcQ0JMLgvrLWtXtsuO5ReyUVJJVaVhuvSZFLZEoXfzdNhyxjEULvH9NGArWYRc9mWa6SAQHT
74cEVLDmKI50IO+XmjWBdCcxipLyRh4VgcJh12mRQp7sDU+CnbsK6mBgGFKuMpCG8z5Xm6wkyL4v
A2oMVRriw2mwUyqVWSJrKcKLwwxYC1racVM5uIvx6AWq1kECUXtKXJb33kmTYq0fcunLH+MTM5AV
Z0QuIVXSTMNXfhhmX5v1PSlP9Q5YcS7qp/alvCPDJUKH4dqIs6StAgBlNJuQ3/Gpstspg6TUaz8E
xVTFylUYh/HNCta6xu5CVUVgjH7dh0rmxeGQhpWy+GC0lgez5ouMifPas5rtb6EULe1WremKbkCm
TT6AzON+cDGP2kLe9J8XeklcjrcxUg1o8cS0Y+ryMoZu0CsdsjpntosOR05uzsLqUrNzJzuy+tvC
nXyOOfd4z5yAFASqDiSYhEmLUu+wytdY7hsSOU8OCRPQcAe+QYe4vbKymIm3nQDhRB4VICQh8kjR
CHlx0IrmapNhNzz29AhsF5oyC3SvFLZxw2PoJOupRQ6MUi5U0WFNBlgrRXRjnLpcSayVuhYmDBgB
CdoxPIa3nNkhATL62WRFQXMZggT0b5Txd+K+rdz3R9nG1Yd93qS6Brk54mjSQDy5pBmU9UDfcb0n
YqiwII/GqJ/1eQjU4rVoXBVv5PPWKe6e3ccGvuvSZiF1ts6FKkECgAijyT9JZm/HIyifweHAw0jW
yw5g59EEY+sXEXizy+5ydWqnwITIQLEyprtgbSwVI3CR0KyDgN+TYmNBk4mNJcxdTJ3dVRwyvYiM
RATmhrrUxhqUnOn8DrfB/RkUV6qVu+ggMxwNsO70W3pBaIpZ3ph86yd1/ZBKv2mlctDGVVuHIEnH
yR2U/iHMedlJ8+r7+XPdPVYwc6FZFOk5TG0+tQtjiGsDUxzGoI9lwTJCvjUTzIF8Rc0UbCq1xlsc
ZicyXnp72ortBEAZxOQEqHwqdB0bDBOVMmQiNMUyML+ZLxhw9b1TgzsFGQGuE1miPRtXCT2fjqhc
9IPsaNHNgGalvngDy5x1fv92lgL0CJAymB5qAI1FGV455YIytdwSpN2XOr9tuod/9/3Ug3UuSq2L
9RCce8aPss9MafT/nQDqLIy6SqV1hQCjVi61KL/qtZFx3DvKDJQLAno0naIDk96jSC9BepBEK4br
Pdd8ZmpTYfbRz/Pr2PEHwLsDJgVOFLRe0NgTOcTIh3qNIURKrpukEqyukgIdnHNy36nWNOVuo7ZB
rjCBSzuxggTiIbAzKsABonvsVJsxNFtNmiJbgwmwptVOtHJ+i0a9lEwBOKrZFPQ6CVppSW8GUS9x
4wlT9W1Q2qp34yVdG4an3tttQwJfMimJgqmesuhBQ0AxDfwc9AnSG7Ji8ilG/yGUPL/fDDH0xcan
U1MpKGsHcXPLVf4MNtrp6byIvfAbEfBfS3nPjW3uHC1ZjKLrIOOPQQ0mgEtOdLlaaAJsPdCLMrzG
XoUEAoGMRYCA0JvWVGUJE4FvIFD0CEwgc4B70wPCpM55hZtcM/sc99zHViClOxLPVc06LXMgIGVS
3Akm4THlXmQwY0xBYXM2KxDa8fcnK6TMvW+aZDVarFABndpTH6m61XQ6xrQmqWR2Gij/1rphkfzu
68rHtpJd2JxjyEWhPJYQigbYIbNF/aVP/1ET+XsGCP0JoEMihUg4GWpd+sq3QJ+Jc1AoF+IEu2fM
Qtk9qM33U0vIwCYhR60wBwmhtWkVM1+/nNf23U3aSCCfbzap1maNm1OsYMkP5fi0lo4yPpwXwVoE
uTU3IuKei/sixiL6MBiNK0FjOPo9VMTJKRDt2whQlXGsOCJAMcXWHH+QVvgw0B/yC3CgSFbsY5ac
zcKW7dz1aK0GUBaEHng/0RFaps8ipy5AA8bC8yICsDfa3XwdJhPD4+3lVk8EUdvXqzM4/AcIUhb0
9XOzE/ESGisiU+lsfeDMMocN51fCfD3jITXVhlPHsaUtD1z12EfHsi0xTfsnxgA454917x138sOo
bScovnDme6jObX1JMtqxu9xot6TVkZ0o2NFTMKGgKxstUIgZ6frjgESrWoBHN1ine165RU+dqc4M
z7+jqCcyqJ0eIylFMz1kIGgYtJswfDy/Y+JOruFEALVjqa6Wpb7ME26WPjEnR3/BMya5KO0QYJAh
R6qxNnsL9dufJNmRgST8+/lfsKO0wO/rmPoKODvgfVTcGCpDXaRqPwVZ5MrSZGrhZIZqYRoji1Nk
77xEAdBmBU999ItSnlGZNTUu2g5QReVurfwl+dZXL+cXwxJBOceBh2NMOYhI1cTEMDpTAFt0xvCP
e9EAiCV5bBtg8YgiqYWgxUgvqwqR6mSVgX5AVfErQNNOUWFgTGUv/lybSnB+YXuWBZmEUw2IeBJO
nTq0vErbOOokIhOvv8vMCW9ItoIg6Dgcms0Qt6f3W3HURvZtCwrB8F0cb9U3iROXZuaVqGOQ6kl6
K6Pr8YEhkyyBemqCcYnX0FOvI+wRKU00ujkrWt3AAwATKzG2HRXGbxyQzioq+oATsAu27994TiIV
9CxynCx5ioNs0NUg5mb4GmFUL6o2JPgxXurWHL6MTgIWzyEx1/fW6YYRLuxlWbFq8jgEoRU6OYlK
b26qUVNntdOVJVCugTUzBX/yUhv8YBgERJDdaBL8tuB5bzE2e+etQHo2ecSWZAANfVelWjcVWZ2u
QQk/PQDiBk5iu8EIvMRmEarveZitKMqHxooRz0KeQFQbNKuXt5jdBpLZmDXXY9cugb+UZDCOvD86
TrdSSIZiWgo8gcUjqZ2ActDWnP4i8kBtHqA+ZMcM703ShLT+gOAQ7a/ojUFTMGWU4tiVyzzj7IYF
SrI8dMWdGoeWoHijbnNVy3ICexaylUdZZdfwSM+KkMcfks403mdK69dVILu4GuzIZb4oiQGcWyCl
nHU8aNxoQGBqPEYSiN2Gn1L2nCUHEXNMeA19lsJbqj7rdWyiQYihozvOHP3NaEpBwzrA+jRUnx/5
uZ70mA+46pofvw71Nd/eM8xgZ0dPZFAeAFXTalJGyCA0y/ohOxBYqXHUMFcQwFlmeW8nNwAYPSaZ
AJOCq1AhCrU1dr2YNKMpeDzrCOH/6A9uE4hMYOnuziETQCCRaN2iPakcL5E8NAkfzMmjIhWmOHgz
CxC5c0MgXY9WeDSAIGtPX4JL0re8XFV8MDWvSYqivsg6mx3lO5FAaXvBG0MyypBAprJJbofZ4q3/
QzoAkuiod7+iCJvlUJperWGLk2n5IBfs3s5HD0U2O3ps7Cy8Ft3ib5BZsTaQcoty2rZSykOitmp2
27X2OD+cXxRLAhVbDoLKLUlV80GTH7j4elEYT9FdNdvsGaXNMzdwWVXigAbOmdv7VbsQWKNFd+6O
Ex2gckhGb4TgJMImpapqylFtdb0VVSka8hlr2XHlCiySMCngEgbH2KllTmssyFnW80E1JFzhEqIJ
3CF9MmK8kRQqeGGBJAkcOKuSmdwoyj/OH9XeVqI7WkBgRwhHJEr8ykVJNqsjH6yFEiD56eDmDho5
98+L2dOIrRjqxEpNWRsk5WC0LZo9qtrpc8E9L2J3JXgBI5UP/A06/U43suP1NZQ5nFhcXmPU0JK5
g+r9cxGKhI5QbJQEZ0ptFoaScdM8YLMi6TiJjdlNF0LICoH3NG8rhNqqueAaDBiEkF4QTWF6LVGH
XHOPyYG4t19bOZSG8xoGMqwt5PBtbqZlbxV4uycM7d47d0VFHR8UMPDVInXN5W3eoUtx4QO9dsPh
QUlYfKZ7KQmw8XxIIBft5mbT23JCnLfypGgPPFtpD0fU6h31Xgw0h+CQIitH26zxIN4JjLCItTjy
+UZ0CuD3NGhYXFp9NfjFlOPc/AWF2yyO0ulSFxc5IRIwRMZs4xh08W/Isf9LKdSFEHdrJSkJtnDO
ZbOJfFWJLT1jZJZ31W2zFMp21ihexyXEUjCmdjwU4xDfd4KQ3M9Lz+rVF8h3UdGjgrIXZjRC40D+
QIHSEk0a10zEgkhDM/x38S1yUJqV7dIc394HN6Nj0axfmaVSos7nBFMvyTIXlTGcIFj2pqc/HzfZ
DenS+BuwiZ0UzskyKePSxRRdnvy7NB29BaOvHUkbVG39Qsr8RBBlY0MljFnWQRAvHJIKk9qHY6mY
rfalzhiv0j0twbhTPKRQRfrcP51IfZ3y8oh+yNS4EQF86ePmckhz57xd7V26WzGUxi8Anw2KOK3B
GqquPIjHYqkcJNwkUza6Y6rHXzDL8xe8BQbRIQOFki/wLpS3mMLcqEeFX4OE98v5jtduz69pL1OD
Gj1qGyAPAIMJ/bLmVDmTF1VeA7HWMxGkvYYKqLLePS45gEOBKKXVoQHGqLnsalXxxSQqMRF7iSvJ
rKsao19hkyWLJGvvQMFrDa4KdBNhUh35fOMjy6asZDXVkVuZLsq0tGbBy4aQ4cDIVUWb3VYIdZyr
EBvdWkNIWdWYOKGYTXMRal42O3P9HAKsoUUqK9G/Z+pggkOTPMkofuYTEFMFnYgayYutkkWwrwTi
j1Sc+EVEKm5kJTN2N3Ijj1IfI55qqavUJcA8+tiMljk2UzyMlxWzDn5FkTaiqDMThnhQ9BVLWzTS
T2AbF2EwwDTM5QsaGPxfSGZgbjk4A1G7QHs8/aCTCrxcMVB3DcDM099KS22glppLipkkg/Rq9BGu
VYm8yJ0mE8PX84vd21YdnLHviCiwCFJR0Fi1xTpWCR+ErWTG6OITFtuIf54XshfSkWk5pIddBWcK
taGZyulhWsGrCfXsFh1vq0Z5SAvV5FLFPS9qdz2EmwUsrmT6FeWq5UbJxKbHaPYUqtiFLZi8kOAv
VEY8v3fD4inylxhKGxPg64sirlGbSFpzxXQSEaTL4fehPjZVb/27JVG7p8aJCMqfag2k6rqsn1eU
C0TGcvaSoWAj+VgP5UGaTkQxuIaMzhnt8K20k0PmEX5nAPHM+I47EE4hgaEWrLOiQqIuM5RumiDU
mMESpIiOMdd2zpwkQ86C9o7btVEPinrUdT5boBJzdNFrt3X8dv589mqeJ5tH2dDAd2Gp8lgHWuMI
TYiHZpIgk9GPR2ZJin7+yEkmK5HM0MD3+tbmYlm0RTSSGasamhsO86klL5V8lTuUDdMfEps5s4F0
Vmuok5KbSqwvPMoH4RIEyQBh1A6GpisWiJ48VlPFXnSiY9qJijyahkcEtZ9tW+mV2IprkMePdVab
UXhXGGBFTqyi+Jn10z+3L6C3gAkFZ6uCeV6UfbVKOBbxhJ006mOFLrxKMbsmZgjZcYEnQigDK/sx
0ysJQvIa01sB7JZ5M1OddGbMr9uxKVXAEB6CwReVT0HQ1AliOXfIq3ZNaEpl5RcSKDVE0WXo/M4Z
Ae0EzDDCCXBT0Uj/cMQtWeRIQamZ2f/IE3OWMNLCVEFGH2EC24gZ94Jt1JYA9+gALM6kJtix6pMf
QG2o0kjh7zkwReo0Kwqr1AaKJWesk3wLpfqQgouLTK4RPoFKMtEIZ6NAkqBI/FJ7CpGVWvCgEmJW
U+9OCHciiLpQimGRyzJDgkj2yJih3ico4fTAeqG9JxzOLYhS9kGVRaOOsKDRXazFQdMyCP0zH41w
Zm7Hdukb30S3cWdLsEpH/B7ZzNLG/sF9bCl1cEkhFrrSzEiOOrqX39RoJ1K/RuhzAFFffojuhwtW
6EiNrHyHBp1sLnXR6NLCtWkPkeuPBOh9yRztGZVcoGntsDbxajxirx3dx8hq57ydsPSHunukvlUK
qSbJrMwde2uVex8AXp7JayyydpXymdqEsFgfsMTyMgWB/VACzZ/bra3filbmE1QZumQUbDJ/uRb2
gl5V0hZv2Kwe473SLro38DKQwY8rI3SFRW3upaRIs0RrkfsmDTr6N/UADrlblOes1QztH5Nhlk+N
rdu9o37BwNlbJp5ud8c38qmNKNZ14KIU8vVjHdvqbfdENqLwuq+6rR1VCazjJqlps7j8956f24XT
FzLfq5lUCxBcXhK2ncpDQ6kroZkUV6T1C41WJ8KoREuut2s7cxA2NpiwlqggQLTPa+7uRfKxj3Tm
clDKUlVCOPgwi8w+vhrkzlQq77wQeecVSUbmEqZ0wIlEOv2Oid/vqWyE6/oqGXafc6BxzKYqGc1O
WAu8ZhF5xJZUT+Fb0SsgjJd1LizsaknSxwYk/IMpxkPH2b0yoDIqz4rMmaNmVJpZN6H+VZoV/bUp
pLKx005oKpOr6mgxDXHUWrPnCvCQ9Qk358AASVxq9XIGhmE9icbejqpwPeQrz/EYhrNGk6lXKv4s
aM1QmGHPhaEztOJQm6XKSaq5jmLuFGKpT+bE8Rm6+ZZEvZp6EE9Z1VAYjyMolDszRqcPa37nnsqD
CRTFcDTw6AINP+bkdeybOcJd3PCCrcVtauazUZv6EILkflhezh/aXnpRBXKJhGYgif0UY3CIMBow
C5OUM5lZOz39TlugOC2uFJe3yRO5uoAzZcRQ73lL+vLaCqauDq0K+SoeIViarxLFlIzXrPCL6b4X
rUW4nPs7kTWFcu9hdLJW6uqIxnZdpQkiZa8rbFIMra9xZ4xWr9nagb8kLbcI7i+Z8JSdoFtFBlBC
Sx5YdVCyPvWjnSTlKRpcePSpt5ek8ZA04Je+4skuelyOrFz+rvvCoB30W5AkBKrkp/LCDI/mQYNH
6TEDdkUD2uz3GB9jeI1beiwimj3ngrczMCMAzIPFhHLSijJo8iARYWXnacsbxpU5c94y9GUvRt1I
+dTPKCtD2jUNgjfhQVvum/khbo5tfsQwQjMrWeDQXSskTgzMvDwhvTjdwDyZQJDSqHygyKkP5D1m
aDXdJQg3RnPSEv+8De6Fi+hhU1SQw8o4Mcr/T0ParnrEI8PfrWNs8kKhud3oJ7X+TeLnO8y1Q8lE
eOmUiQVb3As0sEQD6Hge3al0gkVtmjnORwSqsYLJYeGzwQqZdh626lYA+QGbAGLhJtFY64EP0E8B
USbGRVhN8mjEHf7IUpFdRdTIBSSSAYo03H/s01hGsEDQB28Jb/ForQ05hhq+b8knt7URQpmWJgmZ
lqYC3FaP0Mz4IltFZGGAlmZxx+qm93IM0WPI3FNG5GWBdyETz9ASc7qJKN6KbbKiqi40oTeicFZF
HKamj05dMO9wfBW9uq0oShVjQ8qKVMF51dFVNt5HzD4T1lqo7eOXZgXtHQQk0a06XbbFg64BC/AL
RR6AY3U0KYFVCWzLlP1KiQFO2RChepfzsVn0AoCXhpY6osK1pgH+dKvV64xxTnvW9I4qJSNj0FtI
OcJqKcZpUHOgH+r6UGmt34bVL2QEMJQXuWUNqRRVogJyQCZErW1Q6+H7ZXHzQTT8hetiayxl1kNr
96Rkg3BTAYgAFudTrVs5KY04tYeo9FDCPWS6ZjcY1yAnv8IDoKJHR0TvMpb1KXBUS6Hl9W4mCcvF
IQPi+ov0O0lYigg/AHQ87253b8etOGoTpQzzodcS4vhbQrku+ZzVpugaJjQftddy5nl5e25pK45S
i1rq9YGvIS5s0AIeoazfPc7Z9/NCdv3SRgo9lbpJQklPF0iZDv2l5ha3nNP64GfDa7g/ds//mFYc
be7bM6MvrWWM8jwnZ1a9RS/hQbmIQaPQP9cKKL2Q3rOa2By+Kz/Pr3LXwj4U5f0FsrlOuDkS03IY
kJydQQbcTg9TmTEsjCWC8hxaVqly12NdqnoR5i9j++38Ena1gTQe474VP3fozl0LAAgPfLbet9m1
osfKoWzHxcLzR2Eo+q4Fg94f84rIrB26a1buo56XaiB5E/GWm1/RyDJKt+hZZOj33h0PHn2QawN1
hbuXchR1NC8YkwUQ9Np86Y1HoX0WcSVmkyfrD+f3bu9sUAcCgTJQUWR41alLSodG03MVpdGsNW7F
WLhIE+EXYjFS2MK3AxOFPvFTEYix5hFP2xUptfGyBDZ4cIfLnJm6213JRgzlgrJFF6tQW0n9PHGG
VfQNfWasZPdYNiIot9PPGCu6CALqdFxvLrmToi1wlA+JEJtqtXrnT2ZPqzfbRjMnqYIo4M2MbSuG
Fy20ufyVi37BMDGO3gCYAhr9aRDWXOYlhlZgPWIJNuusCnJdeTy/it0t24ggp7ZxLziRdqr6BcWD
9svSuMPYAKn2yM2B3LEC490NA4wMqF8BI9TphgUQ+GMGV4eyCF9ijg+n2k2deFHNuedXtHstYMQH
QdZjcjXyeKdLMrhMxRQvHZfPN96SLWh0By6SFkmP+9+vV1lmqAJTJBXiaUMKvgoM+QraL8kL4QmN
bRF0XccMTNUlKBZY/IS7trRZIuWxw4Tv4naCvEY6iKGfjgzY3+5Rbb6f0ookM+pOKNQ10KTQS8Ko
NtGgeEiGnhVx7bVeqBgzjzEkZBzJJ/9Wwo+K+tyt4D0b7fRn4awmZw2lNVr1C4rfFuZdRQznvbd5
W5GUIxo46F0GwEmQzI85Ou2Lh/MKuGdS2++nvNBaZTkX9eTGHgufH6uXpsX7JZtdPdWvaozVOS9u
N8Xzlzy0yFFvpWIVCjD5Yz3h64gCboQewOE1cuJnFCX4L4Q+jje5r9MvoA4/Tg5iKTOLKlmPuhFi
q/wwJBd57w6LfX5pe2oI2gXEDEgjIZFK7aTepGPYSITaQ0tNzfiKZ6jJscAdDCE0qWjUdmHDT9WI
161gqtozCCDsWmGw9xCdoh+ZGCaogRQEKUeo+qlPGtWxqWa5GwOltafkhp+v5flhCP2x+xkvX87v
GtmVc7IoZ4RehD5L1XZ855XJgIOYXLQtuywftL9vH0uifFCcNqWR5hATTYnVi7lV9neYG8pQgd2X
y3bniDVvLighxuREfuxHRCd5bIOZ0cfAg2PZWItNGm1Yl9Rucngrjyx7Iw9PwLkcZ8gTv1WLOduR
D/IsxA9B5HGv4T3vtiZa6w7xN+bzgmzYuXMjse1Gcq3UCCeWZkTlJ31Am/4h8TA66BZ9PqC6TI8s
lAJzZ4kf28gb+WRepRHyRjcD0APzzWKbMDEKb9XXv8GtydIX2u0mhjFhMuL43ohKqLrSe4yjcQhR
BKElKy3thsmquScTxGAAVYoYUqTSPipdME1ommvwlTriIb9RLipwagOGAWqnxS7c5UIDC+V569t7
gWxFUtYXNWECzj1iFq0rqlf58JKqdsJKQO/dMVsplPFVHDp6tQRnl6VLZNZ67ouFet/nsl/zqEo3
LQPXu4cRQsPnx05SZoj+M35eFQhMcjMvLBSi7wht8OhHFUFKxC9ALnsTb7IWyjpB8vlGSes1qxox
xQmmxXDo5+KhT3MfMx0YERxrPynbK5eyr8sFl4Cgge01ln8sBn8trJNsZoJhY+G/EoToAm5NINyR
q6MxSdEgDFMprWMQD/6cHaSKgW/d3bfN91NqOORxl6/k+zFb1syKH4vwJBuMd/1u2KuL0AoDL1QZ
Mdzp4aRGx4FIYsLVCTp+jIdwQ1sOkFRyBadAVymraMyURy0qRYKxj0fI6w6zS0idQ3uYzMYGNQeK
SvmRRW9OlJr2yNv1UVYWV5iIuaqQhzBbGdwwYhzSvlVtNpCyKj5TkrlqIYDzV1CNYDreMZRMUifj
XVDO3Y9Hdu2KKZQyKXB2ik1MTo33BgcVQYzOMqNHw+rs2G+95Tm8Ci2WV9yN87dbSRlYX2H+8bpC
aBZb0ZXgCujzMe7Kizq2cMVdksl4DQtiuBd0kUmHCgo94ECgi/NyUwiDIiB8HJZvUX4RhW9TeFSA
8uKR42+7wjrv+Xd9CFrLdNIZTxh8Tq1hbbW2qxGyBnE+HMGhdeT5+KoUubuu7UtzVYZ/3pGD8QmE
sg2YPzTLUFsadnybyJMGE0cbm3pMq5uMRUK3W7HeyiBr3rjfOa6XIosho0A13VcKufkJ++uBFED2
vLKaeSzH/yPtypbj1pHlFzGCBPdXbt1s7busF4ZlW9zBff36m9CZGXdDnMbY9+X4RDjC1QUWCoVC
VqbfkEXXr4saA1WuAk5SxYnRn4v255d3I6OZeCtDvxzTJfigXLKJlyZTa9UGC8is7zMJBI1rAQy9
kfy5ZhmaytClwKKif/Dl5bpMhkanvTThcZe+pGl1tVI9docsCZpYm53zXm3lNPOz9wa/gOHkh9WN
JDaWMgHzCNPpY+/W+R2T81F3oDD16JOQD2Qjp4HkAI0+CJHjK/DkavWAB9AossfQfmhD/RKNMtt0
ipfh1XrtXeM9y53sVyG4kWx9OtVkouOgJMPkN3ePk2o0K4ZkAh/YcK+rjLhJpffn13HLBIRVbQyq
EEwGfZb1R4FKQTo8dW0MhbLoRTF8iWaYvRRsuK0kBiTlbyNcCVtXY1VmGYww0OHKVBpAM/JWhQuG
FGsAzC1/vj3v1tbXgowBaE0AZYLaJhf0ypT0Y5RkE3D6RmhHyn0ezaUgBDfyFrz6bYM7VZuux0RS
loMOKSm8IvqWlYtjon2epJgoCs/7sxnux8a4IzVKjSHNFzjERvsYsi3BsPwPdoCXQRzYjwJzG0fA
iW/cAZv0FLOlDXyLn23qWFfds/2weoY7XyjXwytqV4xKsg5J7lFXdPxsXbDw0fB6jW0GdkUekqLi
+XAGxesQQj80tS7UJLdtVzLB+9zTXOv9fs5sVMz2DPF3PGlqYMgeuwLq78M8j48SReM3kkfyfn5N
NkOKkb3h1ADAmm+qZGoegeQMX1ZKSqeU6OVA/4LLF0oJ/zHBt1TSdk2MiILZVi6n0unq9XVZMtFm
ZGHJFWcnRritYa09Fn6EkV4KoF8H4SnbJYpTf4w+U/MRIRK2yqYTe9w26fVM1SoCe4xiSPWq3TL6
P0iYXOvQQZNujXvbm4XtUeYE76QOTBNusAytpnLbpYbQm5QyuviiCNSAEX/Md13lQCEJhMSi3sdW
Dj02xm0WfUirRm5grClTR4ocG4PlGFE7H35bcjDmsRX2K44ytb5GNJEkWKGVw4Cm6cG+Z8oIVupU
f8MqfWKMq5HUVV7bLAclPOTyJLfq4gz/kf+8W24agCgwOiYw6fJ1pjGMRlPk+hDG0sNIvuv2dZ2J
5uS3di00nhnROXOIf3Fs86hQIuj5hrrsNVHippMIMLuZrtBtVcA1rFg4qblaLx7XohlmJIbGpyHB
fppBm6Je9T7TCVBFob3p0JE17ixtkjJTponRikM7aKeoFFxLKqGeINq2soQNfBneNVHwoDA4jTa5
y6YhXiWYucwe0b04WJ66o98xwwJlM1GO2NpAYGcH4StYMAF95FZwwg+A6h56P7qZh0M83ep6fNDz
RfAsuMWZgA/12w63dmuNtp1Wwk5Xu9bVinxkuNmNCjFYydce6gvtZgKMtfCHW/H1cWsCA8wZGIbE
xQPE0fw1pypADLQO6ASRO2PX3Y830Kq6ioL4YH0SNti7wUNvDUIgjIw+c7MnWdQ72Vzmo1/AbWq9
WvQWOL4xnPPLOL3OO+yIv+h3wUuQ9UHjBO+IfMmalybmZPKYtTbWHwtrBIM368WCLFdKgKd2imuG
ExaNt2y07j/5l/HYrypQS+bSvaZ3iRRLsDoGPWie8p36D1x2J9gVWyUf43n+tx0u0xvalCZKCTvy
AQTjowOi9AP5ttyOB6tws712sUAVvP2RPYlm8din4c+zY8Nc8u/zcQVeHYbX/HJuL5TUV6tbxRZd
4bburScLyYVIufS4qFPY0cCXBbSTr4D/uAVHnbDI26owjz3i9rzVLxAEN2FpOBShXkH7Qn+HGPRj
FNQf02XmZH7x9MkfEYga+BvbAB0VCxgEoOZ1JOzT1DZbcUpLMx1Do3jQ9aumRytMRFm58b2sT1kP
S9cJQ+Gd2ohGO7IhvjOGZj3vovw2tT7sGBO16cf5iNz0RbGw09gD5hcWpVEqjEaamB1ivfU6dP2M
+SZpe8FxsGlGAz5Swxw3+kLcRXROwGZO0wJmlNmJcNdVdc2Zs+fzznxqLXFRbhkYqWUIJAYS4lat
M/p+HWXQ7IKBFmztmE9Pr9teolXiRK1UmJ4KKGYGau6xvGiLYbBAWa/UAwZHtHy509K+v7bmRG0f
FmqVOOvLSXutY2Oi33Rjllx5BNDdi2trjN4brWGfhSyrvo9Jnd4WkqVQvzHiGco35jIWXpfpcQX4
COo7T2+yBPVxnem3ZVs1wIQ2QAZ6xaQ3HRjLGmz/1NRH04kwiDJ740TL2h0TBTeULMrtn8mwVMVO
LarkdaiIFjljaZcfeq1KTzQ3KMiD1/1QNDeaudxXeKUonFbp8z0+L7g58YoXk5ssKUBxXMVWQvGY
UGtvEc3SBwUX69VpdCWrAmtI5fGmiZVqCFKEPgnR6pFzX7Wb6BEaF/qwBzy4LDybQr/x4fzH2yqD
bEyEEkyhYprWMLkNrawyXdsqAsV0YOyYbNGKuRxo67EWM9SSRG9UGyEJ5gTsMSi7AAnKm0MgmgaG
UZZwpJlbq4M7KdctKDAEXrFkwIUkbhAMbI9TG3gfLlnYzTR2ZNZnjGP0XvOd+CsgoAX4/aGDzWSc
/6IUsjHRg7cNPA0o2NaniQOw7S5PZRPPmMq3pEID/UdZvp73aeOwRAMLIl142cPbg8zl+LFsJr1Q
S3SyjKf4JSrMazsjPybS/qqHX+oUveaKJdjZG8keJi1QhoDyDU1eLjYmMJ9VU4HH4SlunKJ7mKfV
GYGOSaQXE4ojyxicd3ErODRAvzClBJrQL0yWERSB16gfUWsR5YJaiduZne4MtPw4b2drwtQ+NsRd
buXCniykDPR5Me/MaLigqLzPbiLPRo7c5Y/tdenh8PSpq92LONc3bgIntrnQbJJRMXsJTurWThp+
Uu3lvHOif58rdippmWWZTCMw6tp+oMoPMBN+O2+ChRq/uwDBgYYKUKGYW+dcGNS2jdZ6gQv5aDlF
k+TeMpj7pe880g6CoGBBds4Y548MiRt1GfC0p45L5qllEkqt9SKX8e2s1Ac0d3fnndsKwmPnuK0c
53qHuUQ4R7TSrafArgrw8IbnjWztLHa7xesT+IzBNHSaLzC4ImmJDqemVHMNN9agk17+ah7L4hXU
iYJsuPm5joyxvz9qQeSqCvJyoErCMn+ohwt57l19OUTgaj7v1FbDGFdc8KPbeKYBryGXL5q1VIrO
hCFyNQF3f8m6VOlVcUHfayjgNj/LQHSD2AoOdL/ZOCWKDyBHT10zYynTAOdGUgShAO1m3bHz1nL6
or/BmOWDnKsf533cWstjg+zDHq1l0vXVHC06riz14sZ5GJeLNxsXurQ/b2fLMTRAIFKDeULZ5muq
slCMjoDZN5SkQLJQKsSNb/T+Wu+0VKTju9WlZjW9AlZtG9c//q1JQ524EF2DTsJDfr96NQR2o58g
5Fk84pG9FQvZULZy1LFBLv9WlhEZWYbjWalU10QVsLZP59dvaxfbCs5jjCor4ILmalJQzQ1gvzRx
aY5MB1w57zhSXUWuRK8JmzFvowj75PeF3BpnCMjHtElsCYiNS7RlXdRPe5164JzAaMuybzPMiolq
qC0IpH1sk1s+iHGZ+tTgYUbaG7v2R+9phxJbTXKVa/VeuevB7Qg121405vI19vEapIBwXma4+S/d
2VGdp0SP5ClU9OZWnxenJ6U71qm3itLjpiW8DmoGohFMs9y2rhu8nmGMYQrbb5i29SKwlrT9TZn2
/vko2bSjQ4HKwHMF2O44O1Zpt1W+4Oe3pepS+UdL0MsZDlP6eN4OX2XjUQb8VhidgNqvjf/9/Puj
tGFreabUWlvujTslwBXnYNwyAVlsMKe9Eg0jc7H/L2NsThfJAyPCzOsjYyPVtaodSLmflCupeYis
fdQLAJ5cMfqPCUUGbS0m1NBp5EC4uJwlRrPARBaqwQQuxyEwD2Jh+k1Pjsxwm0tBR4pkCpYtmm+y
LKDWtT4JEi3/0PHFFW4zZeaEvCjDlaJy2srB4KLi5X4JUejmEhQckCGjePPIhUeXyDeuiFrquK/k
lZZ7Mq8QcvreN9dGvTsfd9wp8sU3rnYy21hPhnko91oPnZQitDPbIct1V1Cn6l7O2yLsBx8Vav8Y
Aw8fOM6RHDBXeBp2dVFWNm775b7JmktlKcKhNe61KJ2dQm5bcOJNF7ild16f24nb6/Vjl0XXct56
lTzsACPOsPYdmPvwXmg2HiWEOjRbL+O42XW1fVhiuXLTXsT4aHOl2D8/G9doNJY0jBzxgtkakYq+
iPD9lZyEWT5cyqb2UMjy5GammYJkD9iLKS3epLYGTDTJXEyeQoNL6w4QG8GLUdPkEILRD52Ze0be
79cJzZapkVfPornlSFJ1mSjrXtHjvV3QKyMzLtTUfF9s9SkGss+pdG1v6+UlSrRLGLyYjOmQoZlz
mLrmxqBSMJWq5C4J9E4Ly2icmfSp16DedjBnFphGcUnrch+X5FZvk9wtmqJya/BqulUrXeSFUroz
UT+SSNGuax1cHOYaa16dqM9NipO9XqwHomV32mTdybU8Ofac25cknW9qVX6BqGSz08BStSOZsXpr
aX6Udn5bD6hIkhjDjupCLuOahjTq7+ty2SdkSve93YEzBkqLTp6NC8ZKrSro5um9taPLpF2+NcRy
i7X6pna1Z1Z6QLr5YlTpVaw1QR6VV5Wa3EiRvTpymvhlY9+0jX6XysqrSbKdVcSCDLC1SdDXBxM3
VAEVSPycxq1Oy9KipVLu6zVyKEjTRymUrX01v82T6BzgDpzPYMP7OMoSgBXR8+aSjVRMCjzHHila
r7xuvRWNb/Ul3XU2ZEWW9LM7waTyOoGP/DPkF8NctqmmbmkaAsNjkN2WSG89pjjNA8jGXBFSfvOw
O3aSSwQthbCCPMCW/ZA86oGC1kvvlMSBY4Cw/2lL+h/XACcCYyvKMADgTr9fWXcSxmpgrvOlm9br
Lsag+s6wFkwLEKQ+FdjOPv5RpbEExyBfOX+xzWLr6Ki18qZOwNyAoxb4DjTxXMlNL3sfJHhu5seB
IsDHbC/tka8smR3ZWyEKky0jfM1w43Hqz+nF+pnNBsgXYsrmrSPK/G2Nl+FAzpRn1U7tsF9+adW4
KwGujbT57vzBwb9e8Iuo8xtw0WJox8CMPT5o6oNW5Q7Rro0ZrAvy7KRVoMTB2P5hyw7gBpXJUqEY
A/kwzizu0/UZWoQg5FZCE31dHaM2StJ7VCSl+glZODkVOTPcF8ONIUkmkG+FtZKpv8gYm89r0umL
NyxyCQGnIe1/2YPBWI7i2HzTILUL6i1dsyB5UpjjRV7b6wiJPLRi3MHou+u0B/WRk456/5YAwECu
kyrpun3aU/AgWBhjK5wk07vWTdTF+pGrI7J8NVXyu5oZy42u6/3iZ/E44IHPKNLMacoSp66tx5d2
V9ovWh0RzQMzUvJnsAGsN5pF4K1F81JFzci3ZGdK9TIpCThQIOuiXDT6/fiHcolfTHDlTllFYIQy
GXMH5HbUp0j7EETqlxKH84FLNXJZlWCehgEmg2O/opD3+73mdIPL6NkkT1TJf93vnEGulI/yjIwj
msG4mbeXjLW5fl/vGERB22dPokz6ZbszY0BDYF7LJKDW4KptkoytEuepEuprUCc3dupaoiD4cv4x
E2iP41KugbSIJ9CYioHaKagowlRqVTeeB4oqJi+Ccigkb1ESWQCb2nSJAdJwAWNv+JxL6ap3q65B
ZaOj1wPq3+g1skXpaysoGLMw8KW4lGt8IlELY7GoNCh4EtV28TObh0UP4L57le6Sfb8Toc22XDo2
xyWUuQb5ZF+OSpiislYh5EtRxakCQMCX+x2+07ERLiUPrdZP8QAjsQ1hl3anRW9SHzu5ljjS/Nrp
+1Q0crPplmniuQY9r6/6irGdVJEWJUoI3nenXXMvkgrHlBLn/BZmKeA0HeMaLoNgALdKaGXxjdd6
HUZqI85Dq+iupGTxwNv187yJLU9AkgA4BUPGfxnjNJJ8HWapQZKIwejkGcpzKVJ24cf2PjPdkQ3+
/p2NiTpIJgiDOn94BpEBoNTjbbNLr4baKUNr33+v8IAxOfEfArO+GOY2lAKtMV2yYHidO4eaFwUV
ddQEy6dzJXKmpnpimdiyA2u8x2DHT+4tLTz/jb4WbghwVcd0PkTO8djPd37qIm4LKcNlP/oEFI23
uNBgHBBEqoVTH1LhA+GXSwZnj9u1TVlkizmC8FPBnbAqLhry0kYvpX5ZjKMgxDdNQd0erEgygbov
94niwa7lluITJfbiTDGGKhf1AFW66yaTbqU8F9SkmzvKYnIJQPCwofbTkrSJKHRlLPAczJX21FId
My7rr/NfazMkIMkAoBnajxj+ODWh6Zmu9CPm/2fJxEtdrIxXlba0HpVLEVPypikQIgHuxRjT+Msg
atW1pj2oAJKWpH7cYGC+WcxDEwuJuASWbK6F1iVRH0W5irn8giDGwUlv/VCE+W4rGNgjHUZI2AQE
74/VTZE5M3JupapxO+8CuuTvZU880NG5pAAg+/yn+lrMI9BRzrIpHTTDv8B0prhdlDHFt6oGe1eM
9sWQ6QkaOHMSzHnh4ukEDaDZMaz0EmIGf3wfY9aBYlFBdUmAGeQiZZHn4R/pl86vQ7AkY2azdJfb
5rIJMLHgioaYt77hsTluVytLUkwrhUpQLl1n2U0eX8u6oILZ2l7HJrjtVceZBkQ0iCXXcrlsLCtM
EiM4/822vYCYLM58NvXKLVqf5P9inxtAeKGvtmsbF1khkh3dtAIoBniRGFvRZ0Y+urrWY26WQ6Th
yGpTR1e+y9lTqVbueVfYavDHOx72AYbDxA/yBbdacasOidybjAAc04ZBgq77EMSkyokHTY3oAW+W
0VsKCErvUkvPkl2hKZIq+BGbnwyUaoySBcmKf3tSDIrhhhLUkiM0EY1QrsLzTm6u5NG/z52QoPbP
1KzRQV1sfV/Wm1F+iu338yZ4hMTnOQ9sGn48boRg2WO/4ehr6dQqqmqCAmf7Y/CJm+7rcIL6rXI9
vkg+eVR3Tdh8y/zhPeoEGWRr9Y4tc1eeWLWmzM5g2RgKB/z4To0+znnvthYQ6AWm+okyTeZvIXlr
Kj1EtnFPxFCfJKORUj3ktub9jRUIi7J2uP7lEUsZpViGaMYaWtDibB+y5rm2hMjPrcsHQHfwAVh8
Fm+n38nEBGYLLBlE3S7XV3ZBZMKscWjdgN//fxBm3Vw58FTi+oYJny+IQsmMFmnsOvDr6q+p7dvl
hS3i5xKY+DxgjiIvkc1E7VqYiNW7loaYYc0twZVtM8R+e/HZLD0yoaeYPymNGq2IrH6qVPmR5rr/
Fx9fg7YsKNXZDCj7bkcmirKQtbhUlbAZ+h2VtR3oKj1qZYIY2/QEiCm0AFRW7nG1npmAk6ZHazzs
lH1C95FoomzzY6B0wC0GlBLQkTx1oycrsds8IWELIFZHHxQ7dk3yen6ttpwAfpTNkgB1i0b8qRHb
imcZQA6CG+0rGtVuO09/8TVQ6APhgFUC3JY74egCkKaVVSSsgDkw5+lgVVVgCGn9Nx05MsOVA/Vc
rXK2UhL23XBoZMlFdf4XqevYE26tQE/cyAOFCZt8WO1bKh0sUUND4IXFFaZJ1BSJiceCcAEpuWEf
plXQXPj65Ioq7cgJnsbXkCZD0ks4Yb3Z1k4NmLIDnv+a19kte98+MJXuwhXxkW/F8rFVchpmQ9wl
+jwhCFS1c6bKX8GUr0WCs3mr3sZpCdCOCmQ3ehmnRnS7spW0LPB9uva5s9hUPKaKii5s5cylkiWo
DjfPaQPzUQTtGlxa+J7dZJrToE6mwgZMX6fvdpAFgBu3F5oz+jreIMDm8at1iCOejNkMEwzlAA8C
UTlUXKeernmOtvoUoQ9lBAB8j9L9+ayw1SqEzBrAGQr6NF8QUJGxdGY7DySUzdpNMN8zv+kxSPt2
581suQEbsozCFzK8PEZemrqKkjkloQTmNXX82U+Cvvdmr+bIAn+gxevarZMFC31ADtZBe17eihvJ
752icGZfC8brKiB76ZtI24OHJn3WcAgJC/xOYIg3+dhoMXSLWUC8arP5bRXS808RBnoYNKm/Jk7/
C/NKgsUUmuT2WKLLIAvXS2aSHNjc6Lwfwb4/+rP/v00db3++3z5yB5Rmt01X6Tg7huKhbw/QORIk
3M1O0fEqsl9wdJJ3UmeBMxs7mg0pme8Z1FCgdh5m12xOUA/Tl/PxuNnyP7bHZRDJTpYm7vDV5Dvj
IKUOeKqC6RsGRlEMO2Kiqq2seGyOK7cn0JGvqwFzUn3VTs9VEWR/0yFCZUqAyAfv4RfSw2jUtUlZ
bUgIKXfWctDqb4IlY6mGv/VBktFEaGECBdQLp59oAcdhkgJ4Gmpv+uPkGod837mxH/3UnPjR9PEE
HM47uhNtsM3YOzLLRQY+E6TPMpgd9Eda33ZCOhKRAS4UVqJIo1nAANnVoQaBngSv2pG33q+Y4jcb
R/JEat6b0YC5W3Djoi+K9s3pSpar2WHexJJDSU0heHZNICWP6TnRnmKF0JcP9tsMnxLBFGBk+A0o
wA80ZOOcqQ8I2a7A3tK84tneJXskqJ3ktZPAtMBBvvQfZblp6BwhFkco1JvyfJn0ld+NIqLZbTuA
QaMXBRQeP1A5WVYRLTN6AL30Ntt3LURoyunjfNx/VvdflhGYXfC3o6fyhYKnXGuSgBIHV+W78lpC
zzr/QFPPbW+SwPTpR/1CUQdMGOUx9tOFeStMjVvxiakQDe4ByQ4Bz9NoafHeltlM1ijVAvOGuInb
7Mz75KPeFx9LYDDlE8EBs7Wsxxa586WeJAzsU7ytEON1nW7z7C3SRCrmm+XpsREunUR4O2pB/YNl
vQJ9RmAH+V21M5Dzzbf2WXfrnXVdCUpikV9cKpnTLGqmASaj9rJoD6n1pLWCpds8m4/dYr/h6CBr
oEbb5zVs6I6xM1/nsHETz7hkZO7ZReGngSiZbIaHhiY6OrEA2fKXR7ACJtmg4s1DxjQNip26ExGT
bx7OFgpfTAyh3YdXiFOfJtwipEVCU3Ee5HzyZ6qMe7VZFNOpGqWG/BR6GLILOQCzd1LDztqAErOn
vpEmde5BW8q6zxSrqzx1tURkNpvf9Oi3cbkUTXKljXu06Sr7YSnep/61EM0SbdXIR+7zkgBDY2ng
YYaJPjpIEwibVPh9M9aidd5wBXgADCJg/gzZRmcH8FHodEpuAHuyoibBY7MW/VKAqbJG4bGwaQbQ
ENydVLxe8d2MQUKSGdqaYOOZN6OXlw7EuCC9IitOgTxG/XrGmScCAm1tDAXIv/+Y5ZIK0Voj6U2Y
XRWn80tgxzp3hZzSem9faa9aAKyFaC+yf5LL3CcmuRTTSVWnjAq7Y0NNIWjD0k+C6HEIxgJDF9pe
CP/bOHBP7HH5RVtGRY4p7K032p18UALJQZ+FOrH/WZ4/Gw+jP4WgJQWp0/lD6ivyEPMkx6vLPvpR
7JSks8Zigem4+dQdH/e2C6YVKO2imhVaYwt3bmG5chaDVcU0Srjkp8/RDmwr/qe8KfhWIgcMZ8Lz
iB/FYHesE++4nTEUmW62EmInC3skVLV38icQ2d6aeEpePAwWuHiDtQLhB90OILDKg4APHWaeKce0
Ym2apY7g3i+70Q6EGF7poqF9MIJl/xenE7qYQOvIEItBl4H7hBjBi2o1JujX9BBBIl4xYNxE9Ok2
TosTI9yXA2fowFA0JASW06myN0002LdtQAdhGtYLTLicF1lWaOVQyySM0pd63GWA3QtCfTP4MEH1
bwucCxOV5ixL4IL+oP5oVojtFRjKGd2o3Us77RIsTYLNJXKJiz4lzlLgyJGXgb13JCi0DqLZwa3r
KOtg/8cn7oSFUhnJANgiYdM60YJQY6kK4qTlbsJ0GGoh9/+5iNyxOSS9UuJKimADL7QZQKDBhVDQ
Ibtmk9upWOB266PZsoGJBeBAAFDkilgg+jWrqWAPBHCr7bBcHPs2iO5k25GD3hXXRSzQ+Bx1bJE7
b5YFRcNizbhyZ52bmPcDMfx58P5iHY+tML+P8m6dAFIvxbDSeovPblj9vsZ1AFdHv0Ug/kW1A9ah
38vIQvXIHBpgRKXQOQkpOk1j+VQbupuuIgZZ9jHOLR23h6uE6I08jyzdEohdIDgAZNd3KloxwhQr
CgxuNyslqeJBntC388ihxf07PrBqOXKyPXDsoaha3rp2nKwgt5lluzc1Oi84ulAEHNb1mjGgsY5d
X/pG4ZLXaYRChCSU5haFI7fDq6zpm9VGoGSAhJTm6MxrfKhFA61bqeo4PvhtrZK6NCJ8uba5w2BK
qYigH+xznAkNlXu2MNJVMmoLywcMjTk40V2LiQO/c6NQvhlLXwbjZ+bIDiNpEuw0gWsql0FkO0ur
tkPop89y6QPdwCCgKHOe2o8SoLJdBqVqUebfuvkcR4vKJRG5jDLZyvHVGpAa4/gP6hfd74LRR5W8
Mx9LwQVV5COXTeLRJHWRYzMk8UXXHVIRpuG/+INXbHBH4rzhOQUMtdDThCI+UNAsPmO7HvcNekF6
i4qYqTKL9tt22P82yCUsY0ote0rxvmDIV1J9mORbWYgy3F613za4dGVGQ6eRkgW9F9GLNhx26VO0
7wCvd3CD0gJ6kPeiOkq4klze6uxa6mnFciRon4GlBbMWoEk7010P1o/iXoxIZluX23kQ4wRMRNbw
FgS02Wnqh9Ziqecyam562Yf5Ae9dCPlcSG7Ii6azWvvEDhfyuZ63aq7icWHB00K+N6HjC5EDbw4a
58pwlb12GwXjwdQxWFuC5IuVCzfNheig26qICN6RMS+IOS6MG3F52p6qZs0NXGjAoYBqaN5HAbte
tHi0FBPLbF1OT6xx2ZmCTMfoshrlUOFricvYXKtfkDNcXDOB3C/zUjxTtZFLT4xyyZr0VtYNA24X
Zn2XFjvLmp2K3Mbr+/nMubE9js3wmmJqRUxlWGBmNd91+zYzRZmZRcSXyPz9qfgXsALDDIMp4VO1
nuksfod+QuLVUGVmBOwivn6RN1x42kXbG0D8IIM1PycK4qfw/GptbeyT5eJyMMiwqryve5YiZ6+9
VZxq1+4XSB6x9/LpQgRu/C/2dAvk4BqYlPhrHzhkkqQ0sN/IbvmIDmyOD0Lavvaq4mGZusI+DPv9
X7/Wb3tc4qrrnKwYW0fUPaT3+R5D8l4ctj67Z7RXYkj2VmcC6wk1CtAqmeQLF1WaY5JKJQkJyw8F
R2i3y5+Ue+um2PdPmqg62fbtty1uGxdjtQIrmLHCNd0XwXhBvkWYHJo81V/2xr3y83ysbMfib3Pc
BtaHziyaDuaWIfXBIxKUluqdN7G9fFCjBeyIUXrxsFE6gnajTbG5oqvFx8sUCKdRrMqB6mOuTdQx
23IIzHIKuFoxuPcFiBSDk0ejjQE8VUxTxQVjpw71+mW0Xs97tXWWsUFwBQg3TD5+7omja4xGW+AR
WBW5gCpS2RuhvmP3JZE7PKfp51mmM0iVoQA+8UXNoAGLoq71qD6iK8bY2O/7R+gI+MM3HSp68we7
60alU73kz1TI7bx5kB4b506wXiJmRCQkks6fPcVT9wsocGWfXsb7xDXfo7Dx6metcip2imZILjrq
Lzv8U0XbfxYBIjvgDACJLCh8TguHQYkTOU7RV9J22od9UQGr3TuGE/+kfgu0tqji20JigKzqtz0u
wUhRN8UIWjzlxz7jYs4Cwyvx6pjgT2UHosAg2ytPYtbMjVLzxC633tTKU1OCoHko2W+kbgI9e4Ym
tn8+crd2yLFzXIbJqCVNOEtx1o2g8ases9h2zlsQucEllShOaAysIEqR9r1MfrXS7ZILwDICJ/ih
iBzTWbUVwUQ/P7TtjmjP513YLKeOVsnmalWdtNFsVSo6Zpcz6PAxnF6/jLFTvi5Q8QGeY3L0UCTq
BJJLtvj80XZslqsNslJaMwQeHlBkkkPzcWom8N63xeR3Vf00mlW+03o6eVFUqnfpuBpurUho2RBb
cqZ6hZoXFM4djPq1QR3ZuCLlYL1c6DDvMOYEdM1KtJvVzoudYmX3i9XokAsBL5FDpsYKLLWxd3k2
yVcKVTSnl9QeD+sL/T4PkX3QezNypEECe0tcd1dZV8m7EXQJL+Vs6bt6mKC4Veb5eLeq8rNRaJqr
msUQ9KPxnuPFxmNqH07ayJpDY1XFGIteaKFESX+3FGMSZHK73s71ZIeVMpMAwyHjHXrXy161K+ti
IdNwmLOiuRtV9TUC22DitFlj7cuG0BtLKahnZ4uSOz2k4tyWxO1lE5Gm9nJwEPljt4DlvKykd9ka
sImhV+FIsWF406CRp35F88ZJVqPxmkqzXX2A86RdZGhs9vEPheSRY+aygWHqpZ3xbGiqd4m6zotb
ghAmXBazqhyDjnQ3L6YZgD15cFUyTY9NZdtYEyWurwZVStAwGdErHLJxRZEZEfON1oX2uKbD6EfR
GgWGrkarU0eD5Sdo6Dt2Xa1+pZn0LlVn6dAkS/I+mo19EUtKFQx2Mt9rZVpcDYmyj6oE5BspFBTL
opz3dpnZ96raQ6G0jKFzD2Yk4qQR0KxjlzNSDuhHemVUtkFngZWvplr5gO+9HCTbfqX5Mv4yZ6Lc
SKoNSfkur/smMDHxoYIxTflZRon5Ppm2FIJI7Vc7GZWjSdozpXH/MSWNfo3zWX5OzHbwFUKtq7jW
89opxnjA4NIE7JWsfQyq0jx3sj1FXiN16U7X1+mZpnr9FKka2EVkZXTKRrs19CgdvaUr8sFJizSx
MVe6GtfyaJu5U5bGxxJFigN+2Np0MPlVOhNdC/DkKT/1bjGdGOxhfmuN47d2orbf2vniayCtcopV
Nj0zY3ootW16WqGmD2uRas6SkhvJAGNw2SzT5NIIlDuT0j+aECFMHXChjB5grz8qC4wOTjOSFeKi
4LOdnLnLfsUjqd0SMA9XizDs3cTFcjGht+r1CyjnZLOl7izN9jejXUjmmiYm6Kla4ta0AJz9SMce
gZmjAzb6vTnWeNmEPEmw5g16mJMN36BR4dBmWcImal8Q30lAIz0olhz8/WMr7yCTQQ/EjMlTpsX9
wS7MLDRq+s3q5+iJUPVSl0jnynJUeLFtXqft8JQt+EBtYR6UsYwvlxq/E1DH5qWEwJFDSfUdbzq2
o9c1dpwMzW1HBkGVawyVsVPLYnj6P9K+ZEtuXEn2i3AOR5DccgjGlJGjMlO54ZFUEjjPIEB8fRtv
d1+FWNHJ9+pualGSwonJ4XA3NxO17FlgZwpq0kk7qDhDOfs1HbPk3OS9TYI2NTo7nO3hbFUuedM7
zBUz7D6YCmV8B7WC8o0uT/ZE80CgI8ds8o1ywKVU8SbdGY3ehmWXfUu8Nn937WQC9wqhPfUzh83v
XsJM5XM778qgMfmibT0Vd+Chp8E0ZHMa5Mqpgqq2xQOFVm+BKYQ4p4+fWXrLcrc8ZeDEfsAOFCEv
tCyoSwDLjdnsvrq9Y/p4RU1hNeS1X3osfzSbke6lJWy/miYtdOymOKGN0vLhXDwgrGXpG3o2/wAt
2Q+ZpOnebJFZqeam/+htDcyDE9KmbuOIb5Omy4j36GHOwE+74xJshGmPya+kAwjE1INtIQC1sLeb
INd4X7K28F3e1+HQF5hTPZfBlNUUmnKql2Vo87JhPk9zthNWoz/obZJTn9htd0EziH4h3LIT32qa
YT/NSR8l7mSD5qd9FVrygemq7lpJ+TciuDrNWgm1I94NkccaoOKguHKghSgCgOrkjhoWuolqVxxB
1vS10hv2NnuGG07gq+n9nCXdEZrmKoRvK0Daawp0UGVSj11PNX5BCnmec6d8GImm+aNVGQGt9flg
eVMe8MoGKYozTQrwbvhyS3LsAlJfIIBwZ9XsyFJSB6wcK9+FHOmhLicRzGPShznDpAg+nGVKstBh
Zu9Xdb1juUChBqMIht6UQZbryS6Hu4+02R5DabBibzvmGHii7X1WdFYMpun2Hn0UdPDZXCchs0cR
DCUrA5130HO06z7uvcqOJOi/fex6ccGO7EBwajbIJkt8GhCGbmTlunMHJl6wGtkqjTnQ/j6pQbuE
q+mBm1UWFI09xUZdyrB1muxXaVTOOeVudxZgbw4HZj3omfPoTP2Eqwmmq9SBmOBsJMCHmepDq5QK
eietLgXrvA9TGk4o3Z5gvozXEUgzv6JDcsgXqsuZyGE3cqzEPM7QLyk5DcgES6X9DdCwD212ftGU
NJHp9H/RsTV9qU9QVk/EUbpV0QXj2Nffe8cafA5QZkenIloAvGGie1/namLBRLwfdmIXd0Nrm4/U
KAq/YJq9G81qZzC32Q+z15wah/yqcIdfpBh/2TjkJ0QIIjLQ0h93ejcFpEw/cEsnHwZ3zSGQop8w
iU35PRdqCDhz7QiFHRoi5hl9bbJbsP25YPNxRzh0j7aRNxWPQMADMs1kFXSm/T664wO4ptDgmdkv
aIZLork0jkmV1xEYaqYpdDSUGMqifKoSeOekstiu83LnNFpOddAzjZ1kO7/QGjfPLKThgwIOc2sm
VuC0XvWOxIdz6OSoPRrSBOuUniYB6OGB/J1t4qtZzCG02J9sY3qq2+4tb8GVrSX4oyypHN9Srnew
9f40i0YVAdBG2GgA0d+jy4XFfcrHoxCTBF2L6oFumTBMm7xP2YyHmFc+ggWfRnOm9WGql0j0lY0e
od+2CqXAUdDaM2Q735usbf2sqparpn9UnRpOs1l60WhTfEouze96zsxg0ImGkMr+NvceyMa4bSKm
axLIFOFyqbU8jdLKg2CMybVd0Wo/GLy7zxx66tDZpfTpl5nhfuxxw55qbr9D0QA7Tc9/Isf806Ng
kdGbeQqazJgee705GKJGjsjVksBpzBdk9/QfWldAp8jNu8gqQcHOkS4/dGW7B/5Tj+C/Zh9swnj1
sZzsW8j/hMgLwi9w57WdKgs3JhhtIE4xgaSnckOWI9HgUG4ecq94G7SW3Q1u80FBzB4bqeh2qSG/
W3REeNN4A7RArQxroswLnxj+35xMO44LZZmJNHQN+yu36iEGVqzZz7X82Qq4FjjR9BmAmXjILB7R
ott1tcGOvSA9Lmx1R52u9YvGsnxzVM9VgrKxKyBcnA/QJCgHGsw9Kfysry+e0l8EsJM+74gegHEA
wY0xxMoAB5vymizMPDDc5252aCxz2Q/dHHQayIBkzXelsLrAyJD4bSp4zFQk2YloMK0Pc3/KwPIY
6KPXxKznVpBx8r01s8436cQekqKaAgC6KGwa2lMBUhb8LknCUvHnlpiObxSlRMyB31DN9NygmSMA
leRxkAVI04s2x/QJ85T2E4lSgfupIe3XvIYP4TqS60rCf9p4DXxjeAwd8yzFdWgkeAi0M36INejd
A88MALaG8eHK3jvghCTB2KHpN+mmi4U27R+d67AXiGc9al77VuFyDnruntqRm4HdVMzXudFHTlc/
OCPVg8EzKh+000mQWePTOCRu0AsHKV19ZGHVOichmzsheRtSAZ2ykJGBRmrsbDx40IblgVzcn2yS
RlODYjtziftsOSUJEDY7e9GK3B+qAsz304x7p8qGS913GOiQMeC7vZ+UGT9HEOj5dHYAsaUtCy2e
9Bc6lt0H2BFmLdQTbr61cj72spKR26tfVVtVvlO1Rgf5ha6P8q6rgoEARGd7dQJ+Qznpzz0x6n0h
+einlQ2QVG1wmeLaKvJwCet8SXI9FO3shVBgyIOxbz1UjgQA2rY2CAPLUKCxHhDHX2YxQlVhgI2k
YPzMKqA88aTrM7u5KxWKTp1WIj6r8csuVxwDrsHxU3LrUlhlvZsJ+oYyS0Y2Hml7W8crFJR9zRlP
sQL6f6kbuHjmHbqs3DlqekwJEIBZwcElMIzJrhnsH7XXPnWgRvTn2n5z2666OBb5S9X5Qz5nDiK/
jOznQXxUOR9e5sS66/msfPBKsMkndLCDpiDGLpnxRaKyS3+EKkRoaskx02d17kHZFaTl+OganEYN
SL1CIBZx69eZEXZV3ga6pdTRscZnQtSXQq8u4NaEWafIn4ehw3tmLDUZUCgLnt2sLx8t5RHsf/2t
byEFW3LxrXOEfVdqLD3h9FiRzBNCQ2cAY+EA8kRf9/BpDVPFfsqg9jDOoxM2qm0C3tEupqXhRtTB
6lmTOQeaWeoxxA3IfeXZ0k854i8sdoN6yviWJJnm155ydmRE5KwGPUEgqFy/LityNhrvZCA4ROzE
4HMKxFOQdcr2javxqJO6dYImBnrL9OrewPu6T43ipSZmfz9ZnfCFRfLATBO+PHMQFCHkk07zWiHd
GY6u+YEKIRyVqfNL1liR2VL6pYQaSTDQRIRlwbKgzJfg00tqfkzKrAwzLXURdjlDmMvOAy9UxS+O
0bs7RZIXK2m7CE/iNOr6lkeg4vYOpLHh0lMP+uomHjCtKwFSS+yPNk+9QLSYyiGTbjS1Q/WoRgUY
x9ziHww5C8YCFASp7PaGKH5VnERNT6fQwt0Xlgz+ygTHPJ4k5oRXWw4mrNzBSwMI5DBBr6o/TfkY
SSlkpFKr911Qx4camfqDURISMZp/2LxLdniUnPsJl40zI3QqFOgptIZ+5F3eBEzD9evSCU5jAPCi
dGs7RE6iCeGPf5GGaz5gclnQuMNjxat0b8GNAQV477gkOdcUmrEgkT91RfarUKTEdjO7i5b3bTjX
dAwdqo64vx1fJxSFnESJyDY7HjBkgnzQTJshooshmLn3ZLD8B094HWqD0gBOSr4D2cjwfSnSLgh5
mGjtHaxqUWcBzGmNXRfptX1hPXJbiV2C6M0rx7BxUvh78OlBkiTH2aRGuVNCHjMbbzuXIodiNoV9
YCXEW4phRLkdOB5/hCDJfefU58a0x9jq6ovTdeUOFMmt7/b6iY9whuYwvKVWfq7T7BXe2D13HVId
iAhwO4z8sVX9G+RpPF830gL3GYbJGxMsIK2GKLW+V20LF9sbni8T7ykpqBVIJr9WsuDBLEzENySb
A4MkxRFxJzmYVYI3d83JvqpNO0hSrwgbamdRU7A3QXFdprL/PvWzExpglfURW3s7fOzjgNxWnFrk
ET07aQwW9M4XuSkORdYkT5znGu58oR8QUeMZCv7kL1BRUJDK6R8lruM3jpTPobNn+3GcsA05VGiQ
p6qY8FGBOA0uQZTEj4PnGLtmbGlQ8BRlWUNVQT5oIE10KjLcyaFYXkpWjYeHqc6O1Y1hZngf6cyA
KlINeGL5OPgmn+yA2EgziAxkKZakdTwJ8lR77FnORedXcOJfEGY8EFL/kLl7tjR4fGyyF+51RVR0
7neXJXiw0/RrrdXfobBXBrzWgKaQzby42OaoS8r8pAJFOLJad5qNxzltcn7s2wlnZuBVwNrmC+e4
mUZNDpFiMt2LptKeTZO0AUtBe4/upD5qeertEhdR6twm2hlMQM9I9DN/7AfuV0l7J4XH4tKYG1AR
QZNwFuqtHCW5syZn2AMCjrAOrIDBDL4L3JsmHrP23AZOpqaYl575UKbGs2WVF6DmaGjO8lud1l89
d/R8kPZ+6Bn4mubS/F7ZFqqgeML79kRA+dL0SIYVLbIHtvSQI5yGQ5cawx1Dx3RSFUbESu+bRobJ
L2fQSyP1Z1Ys209qZlFvy78m2ryPfZHhWhsfwfWP5KMYeahIjmJdNZNd1htVTHsDSTbHaiJ7spNA
64eH2sFOK/tGHiFLYEfJPB4SLrJAjvlDWWaeP4EuIlLYv890Lt8LsD6C0rf9y0AfD0XqonmcIRFy
z7P63XJoEWjudG8gfekzaAr7vIRmWYEgsU6HORxQW4qdXH80EsJwIdaDr3XNhY/6j2FePsrq0XuJ
KhnOX/6Wg0+YZ+hyzbA4wZDRV4/QE7PrL7hC/kKG60KWrq/Ood4eLx2Aw3UHlM0TlB4d6bBQKd06
khYhLPjT3gpX/+p2veW3fIDXpVVL/LKt3FjWvfjCnCG7x1XT+VMJoR8JGEzg2i3QUZWRRx0X3kM/
WvmRuCnWUE3+oIHfm9covFGVtAE0VbOzafGLcKSKtLGm/2KUNnIyhqTGAzvLzbBgpAvaClUcC3lo
6dXfc2dOQ0ERyyU6QkNtmjNEg/lTnw7UL7qhD/VCnYk1Wj9K6HrAH+ppbDWy301VkQSVJ3Q8DHrz
AR44D3NdPrt1J46g+SkDM3O/Fw589NyQuPEqPK/b+1xVr+h49fycdu0Fr5Tz2GQ/vTlnfmoS9GSP
QxfleTvExFJFLHgz499qj2M2/5Ipogo0VyEyQH7dNwsu991I+0DY1hwS6GKFEP2ZYmE7L3WJdJqi
6qkXaImzc6L2nuyc0BvyDi/LBmEsUtehnFO0PfL8HpLeH2YD6dS+T3tfmoiCaIInqmcXSP+ousbD
SD0wkCEKOqk7TjLrnM5VBzH3ElOgMSvoXT3BOUruSdfq0SDMd09msz/Vhh3W3PyQZdrHCHvdwLMT
K2waw9iDgVFFVT424eym7yA3T/dZl8un2YGAEFIy/CG1CmTkQMh28LppPntzM6PJELpM82S1ge2C
HS0rnGznkeQV7uebwwrQODnZFzuzQZOsui92CW4QgZnx3ap2INLuwRd3U968zPOQhQTsEWeLiipw
xIg6RAV2bpOCs8ZT70SX6qIoCLIbvEcRjtJviEue9aZLEGVrLKJCzJHjTiSs8Drzaw2JgSqfhnuw
uzS7slBg10uEfswMR+JanWKzoF6gCZCY08FxF+2xB9m4TpC14ux0cxf2skWm1rx0KVk6a5XcEZFX
g2/kpYKUR56+oeaFjJrtju6dU0gZiB5WNFTysATzLJ8HJFpPI2Htvq5BgtsXY/rSMGSu8IItn6ss
gRhORrVodDMZNGB+2ysbG4tSWoPEDNyxOSTg9sjcJ/d9meDK8awUw+hadCsMpUKWzEb2TW9pj6yo
md/jHrQRXk1OLIU27RmoIOsITUbGz7yw6juDKusVSS4Nf0d0d40nf+lO1l9Su3nr9Ll9mycD2W7V
pk6LiAQXFnJS3GnwZDSyp8TrfqKRSwPsWYDNPXNJaAGEEVptXo7+5OUs88XYDPKYDyD7luk8+i5q
Yj+Y1lrvAqdsx2jC3hUSNUgVM6jRgYo9H79nvXVnOUMb4TmYngxIzJ/a2tACjzcTNpOTvDUk7Z3A
rKV6lFZKTr1QxlMyMU/3dUAL9pVkiMW5LD9GbvdHhhyC34zz9CLyZrikaCiIyoY2ITqc033SJ26I
53wTMtEN91bWTl/xhirDppP8aJR1svfytI9sAVG3Ck34R3gZFbHKRZK8Ir/0zCt9UiYkRMdKGieW
iYdiZU/tjjWIaURLigjsv2Q3Sg+JwrTLzoWt8RdRpCPyFwBhpoicD1yYqGPiqqo8YkR2R8wTwtkh
KhTij4ShzlImUxYjCWWCbWC2CEJyMLXrDf2C7DY5gDeg9Vta4SZ20fktPDs7Atdh+kaiFy8aah3I
QFkgc0dG/asjkSEGovFQeeDoF31fBmmG+mRJup8pH8zItSaIrGkESQez1oMsoS96A0p/s0KKHMHp
X1arwYGUlActRyBPe2aGxGi1vSKOERd00EFa32bglczKoyehvpCOPQ3Ba4+tlIFPHprA4w4ZA2Nf
YmZDBXXBQ0eVOmjI1gfWoqpLlI6GYubAZUmdIkvcmsFcjdlFh0hg4FWWCEau00OGKstrxTk4wjUD
eRHSJiBOdpsiGvEPY23WIbjjeFmstC7fM1No2OILpb1dGq/MIFU4Ib+G98+4TLxXP1iDAQEWUuaA
TQg45UrlPmTGfiAa6nxlo87lLrnltLKGBwOQnD2bLLwECk2evEnlJx1CAi8giuBo5Ki7XW4s0V1i
qy81MrwRKTK2l6qn59HrwIdBzHT3eWl8q/S+QpcVFWoHuKSMQ+GiUkOhGfL4nxlYPuAKWtPh1x0g
OFHbn89lftTHZgOfcHMENui8wUoC4ZM1y48DPlSKIi6wO6gaWVBqaPkGPOEmJA5dIv82sQJZTLRg
ArpqCxkE/HoABeJAPk2BCBfwQBKYL59P2aa9FeSiciwhWh1DUvc8co/mvojBimr5rr8gGPOAvX1u
8F/dLn8DKvwe4Jr8J0mElrbgtUGT8EKmP4WgJ016f+kfgaoskAsfekB3AMr4JAajx/3wtgmnX7AQ
n33CCqKxUKW6SAaCrCly42yv9kL405GHdJcekeN++nzEW1PsrqAZpitblQHve2CvatddUHIP+8rP
Ah62T9WujDcN3sSCAJqHnISxkPasDtpk6t5gjCDOEYHaDa9G1MU8boJpX+8pAIE5mjy0cxvMp3yL
LOjWAVmEWnWAdFBtWOOtaDorTYOwyiE1fP2d7Yd4PKHCd3Qe8eqN6G5b5OZWU4txbXIFuVL5KEqa
wyS947+sY3dZKCy8SMXkUfsB6bR4u71qQVOt98+1yRXaCmRCheP1wBCZ3aMndm7Og9FkwSxPsog/
3zzL139mauUOpNJ1DiQ4tip5QAFkqnY2OLPMbAM9ehOwdz2ktRvIax2NhbBjxc1lhgh6egdMbkTe
Bx8yF2j7KI645XcF0gAf3WECcUYSbOMGb2Ejr75iDc7C+8EahwWulx8SbNlpv6hMb7cT3IKZIScE
3gzQ76LbfLV+SVIDK5DiIipdoD0Ps3ge1Mahv3UEgd1fCH5NqNCuceEA14jRXraIpvY9Oxv1oUCI
TI8y632HbenX38L+XltbeZi0FbID+GhBobvxdAZHVzi90TBDt667K2qfbmyXmy7t2uDKw0jDypgD
stdDeq4P00uH5uAiSPbVQTsDLbTJ83Bzwa5mc3Wx15qTDcjG41LUwXHgisfU0UKebQmA32y8uB7W
8h1XAUTqNdRFIhT496PaAT+zL4I2qg7/TSy1iUbf2iMrzwXdMys3K6waKAEuyccUEj8Nig8vGEI7
UgFKMOACgcjL81YH7N+FtNDncj3O1QEgE2nVMMCyOFYXSGNRv96JSJ2hNx1PxwnqD8W9EzegoRLh
8FKF2mn7rN923FeLunJt7iBSo05wCqFpsOdFuLCj21F2GA7lkYXu8gkPW1f/zfvpyubKzfVuaiIU
hs2hPGrZgyk3ItCb6M+rmXVWPYJ6nbuty5cdhA4KFZZhfk8uBVr1ZQTug5/edm/gcrb/dkP8HpKz
CmbmEmoNxnIU3Y/6sPCzpuGIshF62qpwm77pJib/eoArV6OP/UzGCVunPjvvkAc6DTv9aAbqbrsz
6WaoeG1r5WWAyNL02cZq0Ts3kLulZU+9L3jyLAJHFfNB0nNP/QRSSNNPFy2Qm41ut+cWOguQ3Nb/
Dh8nXZNkObAbuI/c2AGaOwnnvwR4h4odedkE8d7enL+trfxBIlFD6CZYQ1Hq1Zp9NPfj6lWXhgfp
xTkiPRQ3+8/Di1smIVLhQYnDXVqrVzNcED7bUOMBmWRCARiRd66qd5+buBXBXJtY+W6o0Q3wczDB
gBbOJIIXeVdnl3wOPrdz8066NrRy3vj5TLDlcWY/U3gUc48EXTAirFfRP+QeQvPY76lbrdZU9Dh1
HcZFzS5i6XySQDF9PqSbq2NooJKgtmWhxP/ndTQVFrIiHUakVce8OblbzJS3rlWQ7lBnoeAGafpq
xnSndpUqIUVQotjRVucU0Mykq8LPR3HTigPBdcBuwNG07mZEqFzrOEPqgLR5hCx8MNPqgXTFRkxy
a5+BIezfZlbXiSFn6qhWVwcP/VZ2kx1GVbxpJhLFyT9phLg2tVoXE6WbAZUgBVHCb0Q9mulGPHd7
xlzQh6MnzkPr2J/rbqveBlJUUygoHTPvqcnvjc2X2nKy19fG0gUNZlXAGPR1gEq0xDCqHmsP2uXF
uwGJoPntCckhUOfQHSpMwVZf663tfG1ydXWIMR8BTrDVwVBNBAmRvyDe+P0f7DWE9Hh+gjfWXvOu
ly66IMDNog5cfnjWYfTeJrFxKG9Fbcur4X9MrFkAnFJr5rLH4oOX/WgPyLkP4mCa85OGnDKY2r9U
zlZcemviPKADQcNLHQdkoH/uB5ozUepTog7VAKXBOY0Lbav7/tbpAXodw4I2FwWF9Z8m2KgG0elY
G108Q0GVm8DPKhQFfny+PrecNLIPziLirv+LVO1PO1mG/h4gduAMjjyqnjhkP/3h6xCme7pvAy+c
cv9zi8tZWe3za4NrHSMUMJEhrph2aB3nPTdmyy9mb8dtHU2L827MNgLAG0f3D3OreUTvuMwUBPYO
5tDtUC6Irbw5Urs6fD6qGzsCRVwIC0I4wQTT9coMQcLWsHipDsqcvheyRPVs+utzEzd2hAlSHsjt
6tQGuGXlhJzKtidd1vCnzr0pT6gU+Yz+YN7L52YWX7len2szK7c9DoKXetupw+zOeeBa7ZFqbDek
2hk4pmObo8CeJUR9OMSKPrd8a2csA4P6NwghoKXx51acDeVA6QxelhgV8WF5Cko0ZfjQaUhjSlIO
lKLDtvK7tzbItdVlZa+emEY+jzJNZljd8+gDIqJgodCf2ogjwZtH+zIo3j4f5q0nCXSoPIh1L+Kl
oNf602JHIcw6dgJu92MMFz6BJrYeUCfIwFlm7ard8LbF5nWLs2yR5jHgrBxX/xudl9eMDevdUR2A
SDrqQNIfquP0Zn0FXDOWC0fEPo3Enmxx99ya22uzq5AMpGHC4x3MSqg7g05HIdPanpbX9EKG3Rzy
0/9Dn+1tow5kqYDlhULVyugwQu6tQYn7QE4uOm1BXvVcAoH+xHc8THwwxLyZwt9y1//HDP+2ulrU
1u2GAaVXXN9osF2kaJkbMQv9LMF0NGMZjUF5RKvhNIZiq4xzc0NRcMG6Nni/8W5YhT9JSTROIXt4
ALryXH/V9/V3dvDuzLsJGd42ZnpAdht7eHk2r73Elck1nS/6BuC+W6zsoMVmH+vJh6dOjH0ba3SO
tOeJf4Mc0MbNccPHgq19ERxz0beB+/7PcwM34OZly+Wh9boO4Bgjdut2k/3shheCFdDsAXIPQZ91
jO84/YyKcSYP+rPz7IJQMEXz1Pf5vkfeaaE0h8oqKPbTeGsH3fC74FGB5wV2RPOQrf9zdNkomz7N
AcVuB2hlIwPUD3vh/mpbc5ctRDUnkz58voi3RgqAtwPhLOpALnNlsak1j1GhAP42fwBm33hPOrAA
ANlRwsLPTd1aOsjTQX4XsiWQLFi5dqvztLw1NXnIx6Djj+746/Pfv3HmF74K21mQN+jlX/1+A0nm
WdB5GcoTBd8ZQOt2tjFdt2wsn7/wmkEBQVv5lTyx0WBrzfrBaiBlC1G67jWznI09vvzI6lyB8wYv
M8RkSIavGRaqoWEEyRzgEid0sI0nUX21yVvdbhE537RjuwacJEhQvfVLk0hdDFrW6ge93+f2YcL1
Y5YP2j8Qf7VQP/i3mdWcLRo2TZo3+qFRH3by1c2/ax7QuF///1cfFymmBV0yUD9YOQZ7BHbFNKHw
aVpjJFgVWdIMk7yNPjdzaxNfmzFWJ5QzoVvFCPnoURwq4oFMeEuY/tYewwUNdR+EBvbfmAmzTACK
MC/PJdbHaD08ojkW4K2tfPOtk39tZjUSmXZl7SDeglDZyR4uQEmACpnIMDe23OnWgFYHM0FTC2B3
GFAJbVdelL5nfK29188X5pbrvB7OsnBXIZx0RrQCeRiOFS/MGkXcR1BfibdU7rfGsvz5lRk0WWhF
s8watBSp9WCkEcs2otEtE6vzwhu0co10WX964tNjAqxnFn8+WbdqKtb1bC2b42oYoIdhZbmodwLB
FpcPPK7ussCM+28gvgytp8+t3Toz18ZWrwnRGUWG8jcyJ+qunc+9uZGZ2drJq9CnN6RTFAS/3wPW
lnSBArrH0VBAASaHbBDi3V4cEBuDEHvxz6u9rARU1/mSaJAOSpQRyY/mP0lwY3F+21ht5abr0e8w
4dkvAuPI9uMzIHPxAv4YXprnTUqaW7fAtbXVjpY1MI8tXxJAsQbBv/Sw/BcIl8gKAQoXSNRWYftl
S0Rjax5Xm5yyKslEB6t1UvgDqCSo9VP0afD5ztsa22qb92bXkX5JoBiAGdpJE6VaXI5LR/i8cWdv
jWe1x/N6YAnalpCqgfSk3zqGhrZ33gCDSOyNw3vb0/3eHqvtbgM73g4ZBqVhcyy8e/9d+3AOn8/d
razQ9TZcY4KUVf/PxuhDtftX2YP5NBxCHax3010Zexsvxdtu4t/jWt/gE3oaUmUi+amhWatuskvm
5v+hidWdB0TmVDXA3x1aqu9aoD97Kr58Pm03MpF/zNrKQdhUFe5AYcICmpvb7G6e4cCrLy5vXpCE
CgEmffnc4ta8rdwFuC50o2WwaFZ43Oriy5Do7/+ZiZWPyEtIxPYDTHS2HH016fvGFu3GEbpVe0bU
C0pJkLItmgOr01obSeIlk1QH+9461n+BJHlXBPmrHZmxtmtAOp3+/Ge+9srm6tym0m5TFFuWJ/tC
Brf4vX5fnVVk7FnobKzU7SN1ZW11dOtKTzu9Q3ZLBGiUB0sti9yHAsA+L4aryH0n/Hzdbt6Mv+0Z
q8I3tkVRtjZG19EyrKqnpngtxySi9L4XfMPW7ZjiytgqAvcYJIu8BMZ6z09isI+G9KA/jb0PVZ8T
gP/7z8d2i0vtersYq8MsuV6D+wX2QHESLVX9LHLaha35QL4l54Xy2ozKI8SErHChjvsP1/JfcI6r
EErzQG8wFDDv7eUuA6gugYjRAE5QDTV+tvtH4ToeBIgLoC2KfsA/IzZ0YyZ6biK3ZOnHwnLRaXVM
tTocrSO4MjZm1sJvrR+gzpWt5c+vhobyFDU9AOUPWmwBbwaOxC8SEXUW2LF3XJgLu+8bFm9v1N+j
WzmYavKMdGxhMfnQ3xcREP1s75F0Ac42AA+B8QPI10A8t7G9tWtvXtxXY10FIk2fgaNmhGX2mgGk
eCb3S4oy/865L4/jLzgCH81EG2XR/+OsIMODTL7toOzy5wxn0uZoc4EjQI/swdux4+jrsbdAa0Em
u7V1bl5JkGr6X2Org+JxPId7CmOoKIfmgBjZ3dfuS2odc+8yjHLDj9+MT67MrXYq5I81N9dhbtHG
GOKFS9HaaZtiKrcX7veoVpuUaBbUaSSi/tq7r8QBPYfGVqS1ZWK1K+Us05Gjtwn8TJchv0jnxM0N
L3Z74/8exWr7uY07ewMIUA9OfmbeWc0qyJwvFXvNvTraOGRb+2B1vyak90oobuLtuoO49yt7WnjS
zdGv7v6LtCtrjhRntr+ICECsr1BAYbu8u9vdL0Sv7PvOr79HnhtjStZXmul5rohKUkqlUrmcMznU
XcoAM/qOLm+Q7QhfGSI96bftXMqmJ9k6FYggltgzXwHh74JV/LE/rGhn028xm+OCGeaY/FIFJ00k
l7lxyyTupLZEXL4Y+ogp9nm9iqWiCCrdBJht28uYTwVO1OWVFtgNmxiX1nQy9BbKKsqnujxucu2i
FCQ4ZiIhjAvB6Asob3L6qm7u06l09fax0gXpzv8RsPxtnm9+bLdtvb1qyDu+neUuTF7TKy1MbyTd
GcPkKnKXO0UkkEYkH6+ed4GM81i7du1zGmlaQO3DJI/b2D+V+HpotdBSD9vUAwJsPUq54BoQLSbj
TJBd6yzAxcFMuiMwDDEI9a3DfOFls+DVaBCxvCtHv2K3mgMSl8DEwpbpo1PddHCOUWj9/AH6Y4zq
vmGflp8vi+Q+gHcSGfdiWFskYbJvC3OpdRrpBUAqmE7aHCXuRcqpgp1jvItRRSrAnmAqRdgAVda8
rgO0WF714fBVjFT+9ha4ZCeMP2kTa90mFecabXm3mDzz09MYZE80SAGsQHK0g8HFwPpTLWpW/R+v
lPdNZDxKqo2WicE6VPlHpwi1K0CeAfTAiQNg9dCJCuAgH9I7UfX2LVRnFcZImm7IsCDUv5iDkccL
xolnlKiVO8RId01ISXaLu+g5vrE99a4MNyDZ0tLm+rkcHGGtj/79JfHMAUkaAhxH2v20PREIByuK
l7tmdSBvd3sR6M//3nD36jJHRSowr6uAQzmc5MSt1de6Q+iSnBb712U5vIO/l8MckHodY3UAykyo
y/kN5g+91rbdXBehZovEMIcj78dELRScQ0WNn0iSfO5ny00yVeDGeMcdpV/ULE3NVDFRe+5giKxL
YxbTFApy00MjnwwtvjYncpPkqWDhuCEs0qAEqCgouuLFfi4rT6U+KmabvmUBV4FDgMn5Q4S+Y0pF
JgqYeaHLXhhz6IZeG8AdiGaruMvCyUDYAk7ABbgiBBSdRuoBzvCyXfCCWNRgMC5hUKpfdmYKJbhc
17O3JJtx1aAdpPGq2ykQJdm4G7YTw5ifXUkpOHlx7xBl8MDGbJcY2x+Ig26oy/pwDXAniDHAIgVb
Xd3Da2Es5vsSt4dtjHwiVcfLYrgBw37dWKuoVvBmL1i31tt+0N5wKwRXzevkSQHaPE5rIJDHu3X2
8hjD6Mcts4AzCytcXYrtTfkUgQg6+1JQXRWBKJwULCM7CzUlnT6qrYUDNgzAiXlearAOkafLSomE
MJGdNG163Ns4xcs4f+7LzsUp/lJ1ohtbYOI2Xdp9NFJnQHGhDbNZSBuzB/C3JEfxO41a1oeb493y
2D7JTkJZHocXrTj2cA0cELcnNrj4hudubX9PdSpI8QpOlM1cVB3g+aQyxeJ17XOsAVneOM0AiTI3
USBA/+iSXnQXd8vXRVk8rgSWNyk3w3DUrFwQUYnMgPENEoYOBnh02Jpu3GCYzOmL6lrNVdERouZ0
SRHGNYxTX9d6BjuQEcvQyUJAah/+Gbkad81UZHaBWIpQhr2fyrLNG8z8b6FR/pqmH4bowc416d3/
M5tvGlEKFE9cs3LyOV7tsIse+vhHbM5gBKYoOzea/vXyWeWa204iYwVgpbBSnWYh2mR2ywSoI8mL
UX9JKlGzBq+5DMmi97VjzUFvZCwdJHWH2ZO94jB8jx9sl84OqweaNsrQkiR6j4k2jLENW+v1NtZx
eKM4e0qV7rHJRWw9XDPf6cXcGJYyR7lKV3AEPmI9n7b6lyVi5BLJYG4JrW5yvaQZsBywGnFOAkVd
fTQlCIrD3Afebo9YYuZ0zUEMT59b8pUOFj+A7B1pDWPw0nvFq5+iR5ET4ipGZBkkluhFJ2zPk066
vNNoQSvd7pohARC8b5WiO51rBDshzKmq6mIxe1ohNoGZ42iu4iR3tGgx/e5v9LeMpR5ePlX84HIn
kjlWNVB/zHaEXr33F4ulYjqNR2cg5eMyO6IMqWgZmbOlrVZXRTRho7X3hYVBtvleiVVBSPmW9vng
aA3Ab1togwN9DnOvo9ZkWom5yWjsUXxzWD07Nf2qHAOK7YtuQ2exlkAZssBoWoFs7hYCcBYt/oqt
fmhbUJRE6gErL4dTdIqnz+ogSLNxF3D3/4yJJHMe50tXyCEmo8Djm7eZgY5JAIdrByDHaQ+XzeOt
tPNhJXfiGPMwomaoiZWC0/4pve18FdzWgz/caF4U9gBS8DQfjUZobKau0cIk4j/oMOZdNThyKnom
saGywbqUZVsmacFMAQhyAW8DoM5rWgJKXeSJUYIqT4PTrE7xjZZLCHHi75eXgLehaBEFKbttWXQc
4Dz6sBGHAggMExRr97O0X5ZYdAJ5ibi9ACY63BpTifHYktFP1YDAsAxGlLaIqwrz+Nwnw14SOVdl
AIJWP0ZQRadZjRvK/Z5j2lpOsXGAhBMO5/JsdS+PsVW9A6dIueZyaBZf0rV0dB287yLWNl7UuxfC
WOgAnEEA58FCgbtxTKsWQxRDUCvbIWrzIy38XDYHrk6KTdDGKSOVzGaHqgqwtWXWQqccbBvlrRS7
SrEInAgv1rF3QpiFS7QpGjoAY4ZlRaljeicF38GQPHS5qFWYK0k1VMw/op33w5hLTBqkZaRODq3y
OikeYjTAgg93eb28aNwztJPCRB66opAmUQArB2nutAyPAMp8viyC66nsnQzGTZQR8nbrSKHrHqKX
CuzFipN6C9xFhSF0LfzLRY03Otr0Md/v2wdRmVygpEHP+e6Zoo9lBVxWLCWw+4fq0xLFgmcKNzDF
nWLAHxNFl9l2ZSMZU8zWl3BFIMY0j6j5QcXoYLrqXU8bKRzAGQ/C1ga+29iJZXavyJdoNBWIzcLs
Pr1VPWCYXY8/Ji+5pvX3P2li3GvJbOTWKkh3rRBHiWL69VYhguCRe4Tf9WFjx23I4gkQvXK4TdfW
AhTpH5ZomJ1+I3tt7nTQmEuDGPmaKFMFn75+3fQw008d4InbEUgT1jcg2a6G4KLmpun3EplbRMvt
pVd0rBoFPUJtkxwKPzmsd/NBupp9cqpDOgUuPcuPl8+dyDo05lJprHVqZoyFAqWgBIgrSi0Y2g+q
wmlv1kPhiTEYuNtHDDxqTRMngR2kGIDW3q061pag7dTIg8YEzIQ6iw4bXbAPW7gTw0SqtrpmGB/B
ghY3xM+vgbLoAg/Ezx7fGncFUR33PQNQtb+VYp5/k1qUkxbB46sPVbjcKE52iE/WE/h24a3QnH4S
1Rnoob2kHnOo267S4sSoIbBND6V2ymV3lo55rwZFetpsUUWOe0vv9GMONXowOiNJIC4BwOuovE5a
5s7q7wxMPyCV+hOTfBfGVoWbjdTqkMATj1fpLVAH0d92oAxXr+B/e6U4EmBcuyySe43uJDLnXYvA
KDc2kLi1r2b+NdZtoIl/NrpOIEdg+2yVOE6jWEtrel0vLwpog1bD06xKIESkDHOitTXCSGMHW+ys
+Ggk+RXqGuBCmAoXDczB5YUTKcREOnqrq/Uc4zDP2uuYJs5MEodMgj5/7s282x36EbubOQMLgDzN
WDUgfSfjp1qUmuK+N3en9+3i3gkYkiqaTANa/JXYS9EqTOkOc78XXF2irWHchKn0PSafcYxaqTg0
1oPeIloDptbYLof/tjGMfwBHgCrX4KuhDNWGfjv1N9UigBIQbQvjE4re0itzxqr15VMKPk3t6Q9U
wKAaneM28HRjtn2I7SaNFF0JmxX8VQASsYNsnGav6BbRanHdG0BkTEz7YiSKnRavtwEeoJSVcEtf
NvtYA0xCBSx9pn0ZlVrwOOAemZ0sZmd0WW1LIFYqYdnKQDGcWpDZtFrsxbGoWZArCXGmbBogdPkw
H2UnAHbOgAIT9gDlPAxGc9ssYHSzs+lPzBrdeQBGgJQPGCmKknegYwA/gFzdJzoIWkqn2zxgHV82
CIV76aE3Fvk7xQRgPWNxirTNUywBGVJ3wD74aQrBqxwawRQqR9OTTqCJMgP1gBInuNAE54l7ck3Y
oq3h0WiyY+ja3E9ylEB01JkAkX8s49IFBxwoST5dVpKrow30FEAzI0NqMi4CNiolddcq6OLRnG6K
kRz5HJnfbPupUMOm+H5ZGvcM76QxxgjiRb0oAAYZWnM1AxN7zb1NlSb/shSOIeqUFhqldkuVYYvn
DtyGay02FfOTzbaAFXBCzH4TtyLrUD+GRGdS6BbuvPiSZ4k8gK3uDZsA7JBAg9N+0raLDIBs6uOf
qIQGfIK3tw3e7XNhdbQWwOrGeKNqAKw7L3x9eVblb5eF8MJKqPQuhdmeulSWxdwgJYN/+EZZxLdr
qUcqwe2/0BuqA/e16EXAsfQzmcwhQ+dVk0vgXQorK37S8+hhkkHvaHTbwVSTL5cV5JgfZMHtohse
LQSssSdjl7dA18aQaFt+Uu3lCnD0goPLy5DrsoIMJHCiMCj+oc65JhmwQGAW2c1fqIggmPPAK/+W
MhOhItJtZ8LyM2GMpatJlk7g04OH6vWDPf9KLMmpzdXpuyu7EQV6fPPYqcZYPFKP2zoBgzFcXTu6
IiikTMfFBJ0gRo+ASXwNShlhvxF3ywBPRAFcVExdsxo20QAeOJgHIlnNG+ttdQvFEE12c9eRADMB
BGiyhhLo+fFSrDRtweqrhHbXOlVeHGY8aQBX5BDp85D8umyF9M8+bNpOGLOMo53XcmstSjh0z/b4
WyqfQKxwWQQvxNTRAKQDaAPTkDqrkNzkDYi/sGx9m05XwL6Xv5OkAi1ZFLWOBLbmezBsmB44aQ6z
DBakoetEZXLeU19XUFMBVSntpGejHGsDMfe6EvisINE9CrYIwqdwfZUepABAq76ol5m3iXt5jPey
8qbK6xLy9N72ifxYmc91dDIWqBgLHAlvC/eiGKfVpH0F6hMD91hzi7lF8KT6TSnYQ87NTB0I4g4C
7AlAnJ/b5FSAOTvKEOW0Fki4qiqwl2tpBgoNmHXAkutma3jZaHhHbS+QWT/w7ZSlbY+UhXY4Kuv4
CAocQeKC5+z3Iph1y7ZZLbQMZtnmoOF40asfdfRFzwRRBtfyKDqIChA9IA6w7QxRrEdKgqgaJfm3
CUm/dk2MzVJww9KPfUWwcHx5mL4BtgVApgibv1sb4LPpK+SZT3hl03anOgD12PV0VYbD7T8ocvFM
HUTumkIxzoB6x9gGmXKwW8QKTd+t7hAON+Ux823PPk3u9ogeMmDCy0ewsYoSlbycsr4XzNhImie2
HlcQnKSOdjUHyRNNKUe+dtd4BlBUMdn9NB5T0YbShAjrMvdiGbsZMgSNVScj/RRQ8L06qI7kCmhB
dCJC8F56q9D9b1lARDk/dxiEzEixQMU1MB7eUFSP1qE9qffTsfRwzgGz3Ya6W96tx+FEcN8KXjfc
a/Zd2Q8zSNPYxjMcK00PpMfCz19ACqLc0iCCjiGB6vUGnEOXjz7vXO5Fquc6F01vpL2ECrgJfjeZ
0tPVD72aO4PRB5clceMjwClbQFJEszS4JM9FESVqCVjHkJM6YZIYA+3WgZzMBxltMtJBaK88R43W
HDpHhnNisPNcGIbFaE0NjBPKnYAg/RD/aoPl2gjB6O0O7vRixI6ot597+e6FMqsp6UTvK/r+aG1y
tGekqZJTtZ2GxVVBAZXa3wywfmV/gBikA2ZHA6gWCnPwRecLO8ZyF1eYbw+zDiUEw77PDROULF0w
ke1YpIYg0OXdFntxTBSjj3kD0AUqTntZ48CwngWGwjvzREcDEgD7iPah07ecVg1skRrKz3h9bwc0
wD1pIX1wD6dWdOR4/nQvi1EGVGh1Q2oCZW7ao/YALvpbG8YyyE58BV7Y7BvSC2HmZZojcjdcA91p
yXhykKEnq1VDS0pOPqeOvP0iUio43lwhpgEEf43IWEkmRWtNmlGXWY5sQjs6QDE82mS6MWZBhyd1
wqzjRKEbQL601KKz4FxgwLPMrRox+IcRmvxqAP7BP0F64d62KKcrClhAUAFhY9umNwt1RDMuxuXK
T5Q1IwIWuvW0uf8MxJtn6BRZSkWfuwUARGaHyrKY5IpO5zWyvwwvwyjiyeHtzl4Ac6cWGdEmPUNz
Gpn91vyGFoF5EgF7ci9uhAsG8iKYDQDW4Ll3aOcKNEsUjCD9TVHBE7e6m661Q/naHcHP6mVO8SCF
kuAM8zV7F8poZkgNyJVtaBbLbh/9xKBYZv8WuAn+9rzLYEKDzUh08JlAxuzWn7ZDfUVndtOTCbxG
4rZ3ydc/SM0BGdICJ4CKaY0PwWUBgODFXps1nDa/7IpgJu1BAtMtWoIEbomnmok0AmD1VCQT2D0r
lAgQjSBNDKslu85A7DxYm6BNViSC2aECXSVGB1eL8YOHTPMJaCYF+0P/gfUKgLGDSyDoRPjQAROB
O20Czc0KDNv2k+2vHkjgveQA9lt9c8AP9oCmTwACVME2O0MlCOb46r0Lp7/vcnSbpCRkrrY1TJT2
c7XMntZowWUFuSIA1AYGIQV2xnqjOM0LIy0I9Gtu2sVPpF+X/593hszd/zNXU6236CFa1TWUQa6J
Sn2dwQvJgl0SCWG8Q9w3ZG4HKFFOL5tZhugmBtFiK5DCWypLRReUAfw880M+3VDMZMtSFIl06esw
pI6yCACneDOA6EySEVvS2ROU/M/3e5b6pdFslO7kr7qj+Cc6d6KFPQAHA9TXDk8gq//877cHBRw0
G1KVCAv/UNvmqhXjhAbOXHY6ObvTS83VmlagGd1l9hQBo9uir1mkc97uxJ0hoxogL4CZQI06+2xm
d9kyOlNyVUkCY+ZG53s5zIGJYwOEVCsePyjsP1NOl+poPigusg1efBAhdfOsbi+M/r5TqpsB/RyB
CTPMx5u+QsV9BYb2z8v7w104Hfi6YAYANCnrQ+XO7IoywtNcrxJ/GYkrlcvvYegOmNr8dFkU1/qQ
VgZIqAWPBzyQc33KflrNcVrlcFEcOahC4gNI5io+dcccBX6gMxlghkkEZVFelQowxejGIwAgQT6A
xtG7VTQtbRmtZkBdlILbeuSG5u3jK+0+ukEXzyfNByjqVXFqB0e0fzyklzPR6rnotevbuO0genZl
Vw4UoFGZ30Hh9Hm9M+7in4MLFGy/w9ihGYpkc21npzUT0spg/MSDFqJT8lCX36womGTB9csVAZxi
lBmRR8I05bl2WqcVOTiS5TCufnXrj60MtubxsslwrfNdBEuAk03FlJEFBXoiDY49paDLPBlNqKf/
TRWW9gaU5pMt034aqQO0+9dqemxFAHycex7BpaVbpgFIfEwrnq9WQrQxV2f0JZdrepfKxcFc1Lum
UYIpHa5jYh/iUVS75D20z2Qy7n4rwWo7ppA5VF80G4D139AQ7kRS4kzS7RaDHbv0s0WQl+WYxZlQ
JmTSVmC9yxWEylvkxwkgDZvY06RRELrwvMmZHMb8KmmseyCtwfxAjO0DF4BS9UmPwzU4iQ8FaNYP
ygmkhH9wA+zFspOUC1qtgMKHBmnlSQsoTkziF9fljeqjkc0X1a84EcGZMMZ36VPSxn2Nlu/C6n5K
OtC3ky5JBXcn512KxA8SIm/wSITNAUntMMs5YqawqWTHVhJH6YKtI05lHOLmuQO4ci2QyEvhQST4
8nS8F+Gamb0ztBpFVtqrMvl+eUujEGcL6A0wIINXuaIkAncZVYDy45WgGLLOpCztwi6UpUUQogKY
OCH2fR01D5c9FdfqdyKYneqHLY3UakYAsnxt5Bz05d/kRZBA4N0nGL9514O5T8xik5uKQI/Bt77a
d5S8qjjkLxUmH02wOi0AFEOpsT4knjI7yR9ZPtCjESjoNl7IjDcZyg2NIDZaUykIHL27MTZ/wDH3
K7TCWoJKCC/Sgq7v0hg3Mq9SXUQFTL/3AMp2yHwTb2S/DitvvY6+qYKLhmshRAU8mAYrUdgMEFGH
epkjnOoZ6db1e2oL33lcA9lJoF+wC0OGYTB1M4YELZg/UdIxKXIlL/vceAsdT3GyrwWAYyTnslny
GNbAxPWuGP2sndhYSvJmpO5KOq4u8Utvulaf7aDy7FBkIKI1ZG64Qk8SfaG3TSuDFkKybkFyL7in
eWkahKqYHDLQGaajgHuuTmVqzdAQUJWoQfzYe9XbBDj4WR9U8FCf6Dqmd+BhvxesIm/z9mIZ1apU
amZlgFgMTRnAae6xg5ROTW4cK6Gv9CB9xcj7USCWnijmVXOmLXPixjmR7E2D2AHZeeWgA7Bv9Ro0
0gxX1ac6nD69NYQ//0HseCaWOXp500dzv0JsI51i5bqLbrdK4Mp4trJfUOYC6DN97CabakY+EfXO
FvEq8e603f+zgaOk2FORU0obekeT6zTQAwCEHUUmz/VSaJonFiVnlREIn9tjamcAkC/oDBiS8KoL
aMwgD0gATDAQl/4BhrexE8YqZZXDZhhFgtBjvR7noE0CTUQFxEseQwaxVJWmCAhbGtbycpinEoAl
g/9GeoLdd9H1Rj1vfZDCTXdBunfZzLmHy8YkIl6GNmCCGCtvMpPYkYyJxKi579fXCZXL9um/iWAs
uiCtGpc6RBixX8nfaoxwiIay+KawU4MxBeDEp528QQaFpciB5xmNXnugtyPoTmVXxLXOeRoZ4AxQ
0MGHG1lmMx5qNeqVpPSApzAMf5NvVqM+RoVf1aVge7iKoVsATZawcpQvGJ8LlEmTgJIQw+EoLlP6
b2v0cFV5SwBAzaMmgvfgXll7eYyzrZuui3o0AGMhAXbsL0fwwQR0GkscGPJMby+KMb1yRBt7rgBE
U+rbw0LCovlkj4LQQiSDsT3SdCSVCqADS1YtO1GVTIG2ti9mpBuiJxF91LP3xV4dxgQzSVPXjqKR
rg/6U4RGgNibnO0xDcuQNieKMv0Czdiweutkq+kTiCOkPCxq5+pz6Wgi8muuob+bn85E1mMrG3lB
AWTNyXak+dYYyKEvX6TeEhk671KCeeM5YimYRv2Qqxy2cbJ1GPrbpfFd8nLdba51DHvVPiWYMl7y
+nDZMfEP104m/aZdfAYE13GMVsic/PSRHLaj7cn3+c1fiAHjnzyE9hoyR9le4lFJQdMJ7Jdfy/QJ
0GGX1eFaxE4b5ugWALCRjQb/X8b+oF8pm9eJIgeuOexEMEe2GkA0ulKAtWp+Gog3j5Vrqr4kcuf0
b5ijhMZoC30R6BXA9c5YHZFiBanRmIRzD7sGd1xxZSTEqdffrYg3gyfqrS0BrTPoMmev9QXtF7Wh
QNRCYtmfM8U8Lpm53WqLLbujVs5Ouw6TyPDom5dVcC+VUdBaVXMqSUrC1f5MlNy1k9KpipM8aZ41
3Bv97CxJaI7hvzYQtF6gBeP/dVXPzV01gettNJCqIt9aKN9VXB+5LhhQ4piIqeuoPNJ6AOghGRNB
wa4y5BlCxup6UB9zIKb23XNuzP6/Vwaw/zRM0k3K4HmuzGLWtT3bEwlJ2rgbKnZT/gTCGJFb4u3U
TgzLEdpag1lbEsRYlL5wKpylfK17f8DWyZijnEZgRR2HWfT44FwmqKtpqgmgZ0rjyfiKTVrQwo9x
oBBYEqEmb140Woc0Uw5ZHrkqOkdbe70l+fo4LfKtsuXeYt3WumiijbeXNsoFyJxqSJsS5vaM6kGZ
miTTQvjI74axWKe4bLODbqLCg65/YfsVx4NZSNMizKH9keiJOt/Trqj1Lekgry0O0Ul5Rf+EW9yp
X4prAMLPo6v6QMkUAuxTLZjDeCaVOYxVU9lgg4PUgvR+1EuOZrwU9quNDc/WozYI3rPUMC+JY06h
MYFNcRghbjHJdKo6Ff0oUzJmzrYNDRo0O6v8rkVxCiSLMskWh6xl8wdsURZSgOi1IGgewe6eL3Q5
WFpRkgLVx/pnvgVr8jKJwBd5j5kzGYwJp5IsGaMFGUntrFcN6BSXo3Jrv8w+zYBUgWgKmDc2bqOb
DiVceDgMXzEeQbUiVSnUXgvtyUI1+me2gdVH/a4ur0r7qUkbDOD7S2qDYgXoQLbizXKgGrczkq0R
cNIMVPwveyiOXWGmG2056LkFfzFLTdLn6FgGqLMWAsr5UOa1G82f69FL+9Vd4686soSX5dFNYwzr
TB5jWNWaSijHQ56+dA66l61JIIBzPM8EUKe1C5dqXV/6Il1xUKqvmxZM7X1rPfw3HRjDrLU8jqQK
IuL1W7/Uh84WYXSKlGDM0kphOPMCCX2BR+KRZMBpFyTKuBtho9yO0i5Gedh5qHUoV9mKaxjicq30
v81UOL3AccwUU+VvCYxj1qrBKhUNEsAeHGRzADLkw2Q86/lNkjSYDVF8PUs8K72vNsnBYJGbdfeL
fQWoiJtEEWjLNfPdtzDHrlTKcet6fEs1Ih2XmL11Va/K85bLmaMOWeaMprY5YLEpBREAJ3TbL8Ib
+PHOHBHPLctmQzCpaqeSbFfKG0+OHyt1cc1CVPJ6cx8fjte7nix40jiRETNagBSPi95p0SESx6/G
8E3SMPiYpU6GsWW9k7xlipyeXBfa16h6LmrbjYzWiSJ/aD6ZhuaUE64wUjp40jtScd1ju7roazEC
l2G5mYpbYsVOLDWHy8dK5RsMTBGBGdo0PhC9qraSglEX2DHdzRC9DOtPKY0PygpaJus+Sk3HQPa7
twDhGANnPHPL+XErvxhAq+4H3EzwjUtNPJT8nCTdTv2A7rXlVl6eZC3zB/SXDYoQ+YB/iv7+5Lf6
6m57gR6sSRLg3MLydzI55g9aYUSV+xZABCaGdPq7KhAR+whW6S05shNpoFbV1FTkWN9bzWMPMPc2
LQF/8OvydnB9EHUMf+3G27t0J6dVNCATx5DTzddV66lt2DWCw8ErP+N0vMtgnPVSTBQ2DrdBGmOm
Ht46/VYDQX6NfSmenTyWjmb3aQb632XVeEWCM7mMBy8rKx26Arqt9hO+7sZGDrOQNVcFx16dfJb6
e818tLYmmLrFjerOVcfZHZXbRPo6p00g+Bp65308tO+rwHh7kK7W0SANWOnX6WBdKUfkFWw0XFFu
kcKdvlwWJ7If+vtuXydNlSrJQgQSYXSzsf1USx1T+4IGyctyRPbDvLHyBMcNJgSXm0ZXUZMGsZk4
siXQhjruS2vHXDLNGLVKU0CKrf6uUkCPYKhS/WU3Rzmy3daevFl0cfJqrGfGw9wlVULWLSnpmZdD
W7qu9eu2yhzkaY7rrHtgQcOMoN/jPu3X+7ItgsJsHII4J59alyTHQZOdtjmiSHW8vOC8TBGqoZjR
wFMTjbVsmhy41z1QuToNpS8Dk0URgPPNgALnp/+Aeoe3vXthzMJHcSwP2QBheoFumNsqP7bKD4FC
IhnMSrfmPPVrDRnK3QyupsIfvs9B7Nm36tPwWwEbQVa7vSgDJhDKkgMOltJGpIXQzkYbdBPgLeiO
tiju5tntbvnYuHszEVqXdK8oqeuIklAaSoF6FBUIebNYe5uwmHi7yHM9STUEBL3XhKavy84mO6Vr
/SxfhmPujqCp0W4qL/EANvO5eak0B1fpf9tGi/Xyqlql0wSPs4LtW12MIAZrWZcknpSA+zN+qIrW
jZbcRTjo2rnlYSomwOiw2+pR0Fr6H0Tv+5VnfP8yaumq21iRIf1mtEfVErSu8Pzr/v+pfe38K4iP
S9WiK54MiRepqP+qvaP2QGGSvlxeWJGlMp68mgerjWKs62C9tODm3MrPdiRwKrwAZ68N48UteRuX
aYM2Vfl17l5zEXgBr5aDIBjdnrj/0MfHtnyug1QM+jproZEqnj5M7rCaQB0/JeDs7vIra8ucFW0r
25q5Nma/Lq8gr0XsTDqzhONid3VcQHrXHiqcj7eGFTQ2ZfgMHI7IoXn9/HMiojjiGslOa2ZZE6ks
l0jCHSLFngKUOnt66eTXsvuDO5i21CODgmeewTJZyGastZUGMUl/1VUWeo7yA+lFnStcO9xJYdz0
hDeVUWSQktnHpL+VUnckgoStQATrlFc0yabIP2F8LXlJKneV/bUTtAFz3067xWJdMoYOK400CCXW
MbntptZXrBPKIc7QI/az7rK4Cid1Bqyx3wJXNcsKL2+0q6GPnYKUVxuZnHFtnUn5LZk3hnENhjUn
iu9r6zmOvqcdXBzIm62tcLThu2QqAkt+e0iygdD+6xlHX6MTPJ8bOAMD8YXUTP4C2P56qx11ArJ1
+WVYVse2GsQpXyOAmy7oQIvQMqtEr11Xe+qUHxbrHtM4TmyepEI+XD5oXHt/NxH2CpgSe1AXGddd
BWQzQ/pF8qfB8qbYvSyG1zYIZJK/Dd5inHte53o6qbCTInXsH9VNfFSO0aE66qYLJmb1kFz16A27
LJR/x+6EMh5/ilS1MwheMYDtdKd6cqZI8Yj5uwAES2aZLkiVHnP1l649KS0oeBLptJbwZvKXtXxc
qoMKkGWpnZ2ivAZdNQrNpWhVOPUBrAp6ocDthIQ12wlQD5Gt96qClHWXIYdbrxvtvyLmKiMrIBHf
1rf2BQGp8dSSqpJcpBF0w+sakNb+gR1QP4Taqa5qQGY6vxzBoYpgBFAroZ3K3Yu2yOD01bp2O6w4
ZegtradWNJlDXSl7MEz0qqBIRzBcyUbFyaang2XmBm7JlVzhdPSeZBUlnnQ5KnaUiK3POu+ySfDc
1V4mExzXdVLlXVUY4dSdChCNAipb1HShcvXS0OOm0+4OXKHnS4kBFk1adYCdjiiUDbPhG5UVTDbu
E71x2gjjdEl8b9ju0EVhakh+mT+2+Wsx4bE7e2kWOe343Rp/Z82pLutDq78aaF2TGt1JW8Wdtdlf
+9SdAfB9eWm4b29M+/z93czajLU02umM7578DhAWQDCt0K8m3zdeGm6Pg0dZ2VMwcAksj578D2aA
IpluAU8Fk3TMIc2l0TRQewYklzK4UmM4ZvdyWTPeplvARsKgAyqKqPedb8iMrGKiY8gtLPXrSHu2
dIyEtv5lGTw/iq4rAI2hOxrIFcymj9ooGTFao8MsvVG12SEksEEuEQFB5bIgrjKYhgd2CrENVC/P
lZmk2DSnzcLYf9K4cppdFYn2w1Y1YSqGty8W/BIBsCwAx1h02cxatbZGixx6hzYfPcPBcrTuaUcK
bdVMHsz7PyBjxzAg9kijnHOo/pxrprSLNm8FBCZ1Agj/4row8z8Iu/YimLtYszB0n5cRbC15lPB6
BUNhKcLA5K/buxqMtVlSh0mz0lABGnrUs4ehFVgzrzR2tk70A3bvmDhrjIzYJjiuvNUtb2Uv9RKf
PBp3lgPsjiciqDhyDW63LfT3nTjVahLL3qCPjNw8CBe/tFHvTE3zB4HkfmvoAduJKcxYIRPVKt5O
VQRimyo7tJHgiclzzXshzOFpkTiVMgNCpKV1TXn07Qm56SJULFCGW4KF47qE3cIx/jQGBD9Zeizc
pgJtrkuu8vJrY//uAIl52SXwBb01PoGn8UMHPBBO7EVSJDVUtDEFcGzjJCWwcA2pPFSR5l0Wxjfv
d2GM9QFmLt7MPEHDXWE+jNJ8zGpDoA9/l95FMBan5XXaICYnyOM9L3FgKceVPGnkh4E6/mVl+Lb9
Lokxumyp6lEdchKa1urkRe7E6+0qi1w2b8kA6kDHdEyK9sY8w7pWSmarx5Lp7fNa+7YkGLjg7b8t
a6gRY5gPozmM4+wbbWsrVOdCSf49k6tVKlFvuR5q//JiicQwzlOOZCTmZYgx0Ntglq0jt69L+9NM
f1yWw30rAAgSYB44q+jfYjxoDfg2I10hqPk/0q5sN3Ic2X6RAO3Lq7ZMpZ3eXduLUK6q1kbtu77+
HlajyzLNSd52D+5gcFFAHgcVDAaDEefULjYm5cEoDtsBBGs/qu9Ujqc/WoLuN25QdfDQbtPGI8rh
8zb85Bh6cOaRnt/XVYRmZhBlazd4YnDLO9oPLkp6uCXhPR7jedqWl/Ig6+pvBQOqq5pBdh4vOR/t
lUVfAzQlDTQFYVWZL9ciQOTFRrRIsiJ1OTRoEU8+UFzbQzDfbNaVuDLNUotiRXLzLHa77F537qRa
8KF4O3aPw4SfZNaLaSphStJcLcNNn9yUItoDEQTjCp1FNEzuASJV7ur1pBSfwSl42cV5EW5vBfP1
8zqPTTnBaqnLbd8XrlV8rfXFL2O8e4lU3LjRZ/fxmTPPwuv6ijqIBjYj6bwR66zYuX/ZHBEEc9J1
nT2N00Q/iv5UdhGKyZd/X/RF2ABa1uVWOPh9iKXM5HOP+n+xfAQDFQqMUIBFBlvlbQDAkEi2JgmC
9FhEhpl5enzGiJt32RD6Xdm7Di2D/APCfHdNaka17HDeqMpJL+4wO+y2INGKRePD3AXb4TDf3EzU
frXQAhjVyRdlRRPF8jiimHnZGK4Tq46saWg9oHJwb1escpKNpDO+CkltV1YPFmaUu9JLhqc0F/Ws
cD1sh8UsXG3J2zK3WLitPevFS7J+umwLf8FebWEWrEvtpiVgx0P4urdx5jTbt3j46zKGaL2YXaLH
Fm1PxHqhXTLQC9D4kMRVKzxwGzeDaCyeLsh7T3s1iNkytRTHRgbZwShPJR9PdX4zDKdGQSFCEvmB
YO3YsWqIkmnFNmLtiuqX2X0zUUisJMHaiTCYFKegFDyGA3PS5TEGQeMWfzYy0XuYCIQ5JmsNPF+9
THenVoRb03/JO7RCLWtw2Q9EMMxRuWTqqBYbYKz2nNfR6NxK1cNlCO52wUSvDCp5EGewd3dMHs2m
vuCes5W4tU/FQ9Gbgqu0CII64O6+1mpS7Cgjva8tzwvegsr2A5w6oB56NYLZkzXEMrexQD2g0/Jw
3Nag3kRdn9wtuYNgtiQ6XMoB4oG4SkOo2s/apQzTsn1S56Jy0SI3Bk7cGP7lb0N33ruducNkdqa1
5CjrVA4yvwGsAyW5lxNL8XrSZK7WDeEcl1+2BRPiSSlI0d77HRjCwZGG5mj0uOJ/3n4xzBKnUwOs
iFhpJDurl0/ZlZTYAvsEMGw4yCYHEoyYioik9W7GMJ3+kHWHy0vIydbfmMJWq9EgWU3VAFNMtHof
qFQgSUO58srarTG/mQYlMgRRXvjeWSgoaDZARIA2T7au69ikS+MKoJmMrqvJdp2xDpKmDbS+8UnR
/OuQB7i/51gsFOTZ+dTE2mZ7icH5XJRoJEMPyyZ5ZJAFGQn3a72isBMsRj1KrTQDBUUKNzVsf0s8
B8T4lz8YF8UAe4oOxhlKpfLW9czZmIfBAHO8FkeaUblFHqqmKNEVgTARKRmSCbrIAFFKvLCtffWr
J6M/GpnAwfnet7OGCUzGihtqqoAEdTyRiJJ/m3dqZJzBXx12B+IZP//b4jFBqlpMo850wFX9Md8K
t8h8Zfx6GUNoExMcCgfNNbmExesD6wcdZjP9MUTHe2B4aVB5ojl17l4yHdTL0SuPNyvmDOzmwkKf
H2g7c5RLT8MMAh8fg+0pHj+cvFpdOzPV3O0VNG59JArukPW3rlgTwwQ/RQ6FFQckm6vf292pMmRR
hKI/8zbKY/fuYBiPXzsz22yNIEKdx4BWMCa8PN4k10WUeHWYnqii8L9vXXqLyW6ARmtGuQIj8JSj
205NCWQJpyE7LFPVP8xOm7pWm1qHYnOqoC/TVLAvuPtvZzKzLdJELtq+gsmgQQaLiepudhc5diuA
Ea0ssx3wHJlOlQnXmZvN67U0SiX7eHk3cCFAeodYDzZW3G/e+ohlZ0nvNNgMnXHs18SLC+UjRuwQ
GCNWqBjYUgGEuO3Qbq5+i0fyfNkIznse3GGHwWzpqdOqUu8RNyiFWX49+dlRucrOleX2vnIvh7W/
HtWHTfSOSP/0d57/CsuKSq5xW5EhgRBOufjTcCfpDxrayKbss6NdGXEV/DcrWYL6zdp6J9vg9Gk0
EhdkyhB2wQP+z1JyJ0/xqFh423v15170zitaX525LmzLaJHCwfr2gextPqX+lLz6mcqUl0+JB4Jl
34pEDNx0D19aXSZwZuhb1XID5pLmLJmquyiGl5XXxfTr8rqKcOgW2aX3g51V+mLCOHPSEndWl5c0
6xIPeZE/1p2Q64au1SWzaGzZwWWSbreE/F7L/G6DYqcd1V+GID2W0KddBIcd/bFLYEyc1MmaT7WK
NYyLk4ou/YJ2RwmeszgF3je7T2diyFg1uFKUsIjSs29+5dfPEGpwf1Mu3RrRf/taTDjJlWyNiQWL
VO3QOHUAbW6i4pZcipxetHRMTBkrFe8MMqzS85Oz+VP+pcs//Sdb2DHOsUAZvtNgi7Wk7rC8bPWd
uT2kUvqRzPc1TrHkBJs2zC1JaLrYIi0Ns/xbpwruyPysaofBhAhULQq5qLBcQ/i3WgdYt+4s9C/S
TNG8EV1n+Xg2Jm4x/Q6qWPYlaM27EpdyCKvoh+RYntC9UXm94UEmLJxA+dHHHgaAL38uPia4Tik5
G0Th2cmmJNPGtTaAuYRz8FtG4kX9SUOvSs+XxBUpZnBdcIfHrGmDusCkLtAYWrf+VG4kDqq4+jrb
o2j8g5sF4MXOgZA5SiisYUazDnan9tBnwoiS3fhj8eXy0tEQ8C4O7QAYSwyizX2z4KTMB8fV9ZPU
/xqSs6KelEEUjUS2MMeGWTd6XyeQP6OOKAdFUEEjwiVgv5oOkm/4zUHEryRCZA4QC3OSTZdBcge0
bClmhnrod/235WPODFUiPd7tsYFzHUNmeKmruqu4DJvq+yCpAiyRNcyR0WnNphIqrza0AJusTbte
jCQRxAvuobtzCObMGFpSqYkBh6jKax1SCU56lJ1zr2Uf27Ovrs2cFyQ1tdEcYQ5oBwMct34NUWfT
XzznMBySsD5e/lL8w3BnGHNszOCyc0aTLp9PUyUF2hPOP4dhKJK84HTc4uh9RWNZF7KRrFXiwDHk
k/FFDyjTc/tlwB1sOQ7H6kpB/3qgf6FT5HYZtS+iAMWNiBCxoUwEBrra2Batoe11EAZR/MNI2RYx
8IP+2mOPqF+G9oNICYbnm3s45mOq8lLZZADc0tx39eLmohP5d2WLDVQKHqOpNABacNhMV96SrcYk
HPbyPYh8mij7TvPs+jDP7nZjnZtP0jfp0IFEtRgE+44zhYC22B00E7jmceohRwZoyiVZotEJ15cx
lEMSrMdMNGH0P77cq6FM0MLUtWPmMUS8/qFcrL3hSjvTOEmCJNQFjRtCPCaEyXE84kWWioYFW6gG
JLRu4muwWbvpsTv0V4rg2ZkzVfF2NZkwtihKn1spzuo2MA9DuHrJ0biSoB82ofugeDK8/4egFz3F
LjkPE9TMPo3RdUWPnt9MiMRfrjKvCxysaHUQsUzykgNwUlhQOpQ1yIkyYPNUTTakOaBel5/aOagX
JCLGKgifIhBmw1ngZZZ6sJvQ5+4OHVcxjgRVSPPDyw72pjAxs21KqUSyg01nKu40xIFqf8/JabKC
lIjoNuhvvftGeBVAooPWQpntwc0nsAykoMePeudx2V5qK/cWJxwwtI1RGHctr2RRCZ+u0SVExhM1
8DDHG4EQb6WDg1Mnbtc+tvUtFCkl52Zpni8fQNwQCSkiPIWBT+OdlME8dpLRbBk6gNtfjTPfyEYj
6CzkByqQ68LxFPyHbfKCnlMW2yWWcNF6d+lMNyMHVakxgmK5pCtcY3lQdNsDV/Mk/bhsHWfwFdsa
xw2UiUDpjnktLPbu9ixPvZwVBVJiKqsGkr+7+Gkp3frH5jVuAnVWCbTCSahF+rf0ICIz5LrODpvZ
DE6vyijhIqRQbOXYHSldZ3MQzUty99wOhtkNi56o9UojF5G7IN2cQ9EaLklEKhECmN+pxW4lJaLW
lTIDxqqqL063hWld3mZjKhq74fS4vflk7OVCy/R4UwpEfvubkbq/+Trd1Afv5NQgFFOOG9DWab7A
UXgJ5s5RVBqrd+aNbVZ0SQZH6QMlNL08NO/M3NXv7KfFs93xiTJ4d7O3iGqCIlzmFF/LpV4UG8uq
FRD7XgsXyqxuV2LG8yOvj3sLmRMcdxy1lVqsq6aOkI7E08MvkNUK3hC4GeYehbrRbh3VeITiLHiF
caZBeAfzz+gWTNzhs343hmAUua+OGy7AHWqP9WdpDDBUdPlD8jcdpiXAKYv/Yzmvbauz5aFWsRso
izI4cudwjLqDqKzED2poXcU8g2WYOltchersOC29TGWRJ1+DxyQnG9Ibdvj/EPuQeSfCDovxTegU
L7WjwTfn8qqtDwRFY2OuXGNd3blv3aZ8idMZLJJScHktuefsDpfxzUZSJcNOV6TPEoFw0+aR6VOH
JyiSRmS2wstg/FR6h8b4p7lpZBzXDVWn0QXLzBokV70rB+Oh9lA4vl1/Ll66+P1jJlT/5O7BHTLj
s6teglYZCl/RXGDcsfVMvPJKXVhXkcBEumDvjvYdEP1DdpsjySYrMSaY+Df9e3FKfeOmCVZf9stQ
8uVEdEfgAaqUiQxaOLYJici3gFYyFdmEjRKlCWjFkUb703Eq3fiIxGkLhoPji2RxednLHpExse1t
ML0QIE7JwUkwSQ6WhXJ+NBa/iw2wdQ0CH6UWsEu6x2MO+LmI5UYdgNdJadS02d1s2wGkJUVlIl5c
2eMwh7lhFRi7xoBTNP1IHjZfO5pRXrmTqz5Zz3hsu8YFwaPCHGgpK13RooqMZI74ZAXlmpkCXJtO
mnqUtm+1/HzZN3l7YGcf2+3QlbNhxTMgyuV2SK6M1nSnbnBtmQgCNGf01MDo3x+fZGVp6mHGfbnE
JojPW0hlfa3SdR3cmenz0OZth6+2q3lFiOf1kxYJb7IiQ5lgmiuzkW2lokRN/k0mLwQ6YUvhl93D
5fXk5dV7K5nYmVZJZeBkV6IaskjT00QOl3+fWzjaAzDhsh7RmiJV+GB/qyMvRznakKkMSGoT3xZ8
NN5JgKZZGX35SOIt9tm3mGYIqjStFslpQ46GBvJRDVwObj9jNrszFFxcbWcML5vIXcIdKLPlcsWs
h6oE6NxeN+gO0AXhmG+UbmC+WKFXE/b3O03LmrTTomE41PNL50iuJD/V2+e6EA3XcqMHal7/QDEb
WFGIMbUKOs2rFq3AGVLYdDs2cXMoVcg7p6PpmYV0dKxJUNbgBo5XXDZpb/MKgx0GcBPFOW9Sfair
5XEhlX/5SwlWkk3Z8eqatjrtcocGqV8jD9GWzTeL4mGwjaBVUYG+jMc3Cw1TUHeD1BnbAGZvRZlb
HajNN1mrzlISO8/6SsgdJva1Lx+A0qC/h3E1SMGyPPFGI4EDaehBS5s3d/Myga1pC9dFE2wwblTa
wdB/32UGHdmyfuoAY3bWco+/xvAqZ1lcsmQSYmBeCsKHCI9+0R0erotJUnTYW0kBCvJfsvyXbdwq
879XQUCsx0fSDB01J5W9+i/SmqS1Cv8z4jQqUAPF/3Pfo3Jz+SPxrfkDw1Lagd1SUm1SaeiHhebM
GGzNFIzgpS/ajzyNgjfYAl+VrWGojOm2xtgiCJ7WGh3d8lHXP5vtfZr+vGwMN+xhZsACAzOawNhm
VPD3LmppwrntAXVBkl9nsxJehuCGo1cIthG1nPPFyjMZp2vh3Ctd8WNo8iDuoERX2UGT426havNd
Ii8CrxOYxjanktJSs0KfEdHn74Zz1yb/egQK7raziznb9QQtNnWDpevA9N1PvolZ1tgUXHG5wQe+
jGlS6H++u2FmYDtXtBlE1fIIqQgUBIpGQoeeqH2Hu1Y7GPrvux1ajLFRJDYIsh2tima0W7WpqF+M
u212ENTSHcTUzFWdE3yOOk29bDnWaextld8XApoaepC+y9ENDHmCygOcyDp7+pHBAZsn3A1CDh6U
KVDfOE3SL6N9Mepfs1UEl72b236kvuKxfRJp3sC9wUCBqh699HSpi96jc/zU+r1vgaKwT93mMH4W
8kLx1/OPnWzfRDKY9mSBmzKKn+37xV+uqZx8+Uu9U76BBqq6Uf3ubJfCZ3++p7zCMl4/tna11XDL
aNG9TL9L0q+X15Pv8K+/z6ayYA6s1h6/LykP21Z71hylJPEvg4jWjnH3oVGXDLVjgMTEdbRnUp8s
q/EUVTQ7IbKGcXoZbP1pZ2w40OvVVcfbanhocoHDizCosbuNBS023BUlGFP2KNfUups32Q0G3o//
bc2YQzzJNsssW3yY3Hom06mcC+gAHtRekERy3+L2+4lJlAu025etDHM6X7qlGnnLcZZcdQk3b0Xh
ojpUIgo33gJCsg6vmxbk8qBw+3YBJb2EpgLIcaKk/WFrLTQcPrejwCwRBmOVboyrrMyQAiiX57oO
dSiViM47+meygW9vBhP4WqWuxiozcJTb5DCOeFqs4gM0IsNmba6oDse/9wfQn0DRyAAtHZ6r3q5a
Y8TodRtw/IHa/pcio028TrVTl6DLThsFDRnc1XvFYlMIaQVDsZquWtRW4GWev6qT5pOsDi5bRP/i
dwu4Q2HSrblp47rHTTdSLNPL2jwqHON66sAUkOQv8ZIcq74NbUX/ehmWe4IgbYVemGFBvoStInea
rFn1DFwbNYrhaT6U92mofk0i69Dd5FfNIXnMhSzJvDi+B2VCIHQwkyxXAaoWR3OKhlTgHhzRaANP
vxC9wCGMB2CWyH+T9ZYU9KBY7ymFp3ZMfQfiAdbNfLegKJ945a3j15CiFM30cy17BWbbTqBira0g
+aK6MwpksfvPpC4fBZ+M6yo7DMZVTBuCdhaNufph/E47uXo39+uDE0ze5sl+HmR3//DKiijMuQFy
t7AacwKnpCArodjx8/qbHMrGu5HuF+BH7Q6Vh1Y/gbH8BQVfBnIqBwROdHfuDpgxq/U0phfgNlB+
OEd8zesZPTxxaCd+Gcm+ehRRePMRQTwBNg3N1NkdYQ+mMumyhHS0Gf5aZfWXvojqMVwIU3FMk1IE
oWHyrVEpXuGHaTaRx+TK2QK7XwHloMsLx41aJmpYeIxW6P3tLUQsF3arWrDCnr53412s/RWLkl0+
BBi7bB3CvAYbhA0iSaOWOfBDtXKXbHZnO3P18ddHDPmDwobfWcVdXSc2KiCGPrpNRQo/TtTRa7ZS
NLzCy97Bbf+PQe8ubbhTYTYGBika5vGzwVUbMEQm7tbcdOtTun6kZrDHYzaTWiENbEfgOU6k5PdL
eWxFk058T3s1icloh25IJQUThFFtTqe8KtDo3AjORxEE42l1MxljUsIKmQxuM76M4wdoyBAydx+G
CQKNqpdlMsGKNOqoCgzEVNtDjIYl4wAlBTSd+dIH7td7RCavjXMkbHlKP02fnZptDOfGjgxpEayd
YAu9a1XqU1RFVhjWFM8lxM/lUykJ6m3cxhA0vagWJJFA7cgq9SSyaWHQDsFmPY1/dT6VEZ5ulyNo
/SFgDC7Oq9af/S2ogqYIRB0b3LRwh818uLm0mqkskHl2qunmW+p2U+b2xo+1/taLREK5jW17Q5lv
tpBaUxMdYPJhNdChOB9wKD7oP5dTfJseVbfwxytRn6nIQCZ9VwpjzvoaeW9eTi7OiYak7gK2xzVq
nOADgXC3lkwW3xWdnmo9oKz829D4qnVYneNlCO7L9H4JaeqxO21V5PAOtHOQvnhb2J/sQx7R0er0
VvIyT3vIP63+eFc+ityE22OwwzVpX8AOF+e7otQ4iiO9AZudgXStO9oKneP28Twmyg65uw4ckLhk
m6qtscwI7TIOVTYjiVEPg79+XytEEylIouRpvm5/bufuPAuzCm6zj7YDZbzTMskwltbvrC0hx/aG
+KlvP01erfrWSb0mJ3IQ3ZK4L2d7TNY7t3qVbFr9TCMMF3jN4+8GA1fx5GtKoPUh53ldVsZBzcJY
ra1b8fTzZYFWBtpKwyKwI/lW/UmunLN0b4dSVL+Ims/4OalFNbugTGO+63zTyyqrkgSxmjqtghm8
+Kt10wWUCXE4V2dV0LD7O4d/d1Xb4TF2altS5ltsIQc+y38112ug+Y0vPWbfm+j3BOAthL6PCTQD
8hvpW36TXtFX3tKnrlxGtBehF5wi/CD0ugDMrnUmqUAtEn8QaepbYoy3E4QE2iKAFN6xywTm8zfP
HzD2oY1AVcdeVuRjpf0YG49b/XNsBXVnbkbxusBsetwjN+6KHhBkfJTqu6X7JvBUutcufEG2BS41
EOKUBMduH+gn1Uu94lQ+t4cUGUV7bYdZ2D6Ss+heIQJlUjHSOIpUQuotmlHEMqTRnUzpaZIa0PmK
2AlE34hJyYrCyct2hkM08l23xO6MBo58FFFO8msHu+9E/4xd1LaydrLyFTDSUT7Jnuqh2H0koRSo
jyAzifJgvip8UZgROQcTR6VUqbdVxTLifR4TK/nsHEDjXfqXXUSEwkROLSkKxW5gGrh2r8g6Rbol
0g4WfSQmjGygmMo7mmJ2+rWjnePkoKmiUoHIDCYyzMlqL0sGM8wz3ge83msPZmSh+wQqXEe08RxF
9Y//ceT8CQ9sAUSHbqtToq8CiPYhu8pOk9sEzffud5Yuatb4HynfKxpzkc7ram7xwkefwcgPkGLe
J9bqN21x6JKicYcWtEqmetZ7ciigmWjJ7WFV1LMxleEIbutRlFhwl9sGwyIVxcSVhf77bkMsUuNM
OaQKMFKFYpq/BtlVclIeTJy4+bH05WN+uOymXB/aATI7ULFaRcJzNDKZ7GemXttOqOZfLkPwDhcd
T0ggQsAd4l0BJh4XSwJhON6Bhyzo5LC3Ps16D3mC8ypsPeOFyD0Ws7crHbzsm0TL/GhpJX5yak/L
sVGPRSSHuQvlhK/6TfxdX/3LJopgmc1ea3G9gFQVl70ORBlLdzPqmBazjU9pKRp54H0wMO3QxiIN
BPsq88FQOlPnVqtBFVM8O5bur8ZxzoVC8lyU3zVd6ChjEIbZFtgM29RNC+il7uN7zBA24XYkL/rt
FORX2gk3PTROOU+XF5Hn+wZaVDQVFLQQpWEsq+c4U8GJg+xveSyNF3MR3MhpOGTPbJRz6Uu0adoQ
9367t/K5HYuyrnHYJFM4ly9Wl0Od/BvZpGdTOjeF4M2E5/Z7OMYVDUVKQEuLRotpbj07kbyueGzi
3FvLr7Ia/PulsyDGiZklyECArO2taSOBNLNTTXJUFzixn2zl+b/9PnPSEHjDitlLOTJt8s0y1gfM
GouqDLw9tLeBOWmSwrEHMsCG9bSihRoOZ39NwMiFQQaa/pIAWl3QrHwWvZvQz866xQ6XTUc70yCj
PMG2WF8PdTYd1RV+kazh5SXkucMehtlRqzz0sdXCPOwArxpPSgM5aSN25Rh80bOIhJD7frGHYyqD
WzVaxWhjTmgIu2t0+pSIhuWBEkzNXyh1gOK1d7+FrKNWNFYgWlAmTVWGamnlFZZu8fdhktzF8JVK
4JBcDNWEppSJxiI84L11+M7MZ9OQZzlS48YtOzhIFbTNIPJJ+qe+8w3VMRUDEUN+15PlZElFJOS9
eM1VT5BHDYbea46mO15Ph/mqfxEtHXcPvOKxzVm5bU9Q3e7laF7VM6i0PLmWUFzT8fU6UxBu+Uv4
x7bfFZVdqqFuWaNnPbCI8ctuV68qXQzbC15fRCCMG4LxdYtxJsMguXJTyF7K2vUM9dTLe4uLgg4w
PGnBGSDB9tYbxibDPEQFFJJWoP5a3Lq5txXhFDF3C+NBx7aoQzjsu86yTLJaF3C6KZx8Sn+Q+vpd
+6vweiiJpUfMvPv6TXr6CAcCiEn/wNJzc/eh0KA3gzUATohZAei+9KPlVH6uQqP6cHkZeQfwHohZ
RlBzxOOcYeMuDooNi3VVyKJZZd4ZvIdgDsV2GFp1XuiGgnyKrT1lTaCqoWU2/mbcb/NHXHy3csyx
WC5zWcj0SDH1yTXr7yqG9jfwvl5eNm7tcW8UczqOi66kUwq/SHFD0j0qSQU50EgP85Po7soNEGhp
VTW8liGVYU4RiRRa3ynw9KK66uY7khS+Y3qSJhpO5uJgXIvmFEg12R1lqVrVmhIG4HLndusXdyWl
W+JCVIrYS7iPCwD6g8R4xOxs2gxlAzosYh7mm/ROBv0L6Gafen8J2tA4ldeI7qDrT/yPjHnvoRn3
kAu1tQYKbY/PZrW5Rh7p8dfLzsHdUzvzGN8wkqGutwELaW1X0vSJLLbA+7hThHsrmKOwLpu2tzrM
kVN5YTkwbqni0nRsiD9qrgKGtg7vFlA5hEgsSNQeRTwV3NiLXm9cRXRHB2HG2+g0qlJaxqh1RLjj
5WEaW9Zt15WFqyW5EVxeSxEUs5baUs3yooJ0kSiSbyXkU0cggzWR7/8NhlnQYsOoQ0th6q2CnGrt
5pVvjcfLIFy/+LNsIN54u2zL0gzrnGPZ9PW2jCHRbH+6DMCto0ByE1IhmMi3DJY/RE8g/TYomIRM
r9cTFaHNntefc0jbLKC6/gE3xwSpKlsyhtdVh8n5pMyJ5VXHKKkznOZydGNLxMvKtcdWgACREpB5
aAzEWNRymaEpJpLv6dNAf1C/tuCaoXpi6zH+gKvtwejn2525YOSb6s6mYCTIrKCPb4fxA4eTDf5k
dKZAVMxiWbamFWOIS4bIUNuQQhonE+KNkp26pJ9FPTA8Z9tDMVnYurWqjOZlykF1YypX8Sgot/+P
b/NqC/NtulInut7DlimM762Q1uz6kLYPQ4vNF1UIeWFgbw3zbcADOWdQEgSD8jZ+X9PsulrnazxR
C1xAaBT9O3Y+UFaxRKqRHg/fKMVJfxiu6i9rCIcDm2D7gXhAJ08xxoDU0mSnP/KttLp+dOSoXL+N
09X8kYL+7vfZm4UkWRkZavx+SnKvtIlb95Et0k7n+pnm0MsSShHv5G8mIhcdRsBxxy3VuxgjW/W0
CV6quK+g9g6DyRea2WpAQEIxRrBOZUdyC0H0n+Ds9MaoDWWXHDZBIYd7l95DMkccuA6csSE2qiuG
2wdjIP34TT4V4J7xo1d80w30UD365CDSsuNlYXtg5sAb0rxbE9x74Ona13Goe0/SixtdHaE5V/64
fF7wvh2IlFW8H8m/tTTferuNjlipzJFZGpZ8PaXT5y2bRYxhvJ2LsUh0eqFFGiQqzMkqWZOGAukq
R80GrYpwBOPNkIhKH1xDoGgIAUB09qKW+NaQqlzsvpP0LYrjm179KbWCtz+uEbvfZ4KpMqRq2jTm
FiXEDvsiDvO2+b6S7EMwINkH+y6WymTMMLscaiUjzNDrT4aiuZ3pF7UobtO4zNY3QIL4B4SxpRny
VssGbYvIdXNthCSM/VpyNQTu6tR4cSB8aac/eAmQOSiyCTJmRaVCOsqn1CFZsFlu648+JXsx7orP
l32aGyz29jFHhW5AryRbYN9yqx6ayDiCy/LnBo4Nd/apBJieCOfPucfGHpM5NuyhTTJMbm2oYzo/
rLDFrPZ2sDqoE+Ouhnf+yyZyvR1UY7oJln8Hw+JvvT3PlrXGROYWWep1q7RuPYl652h0e/fJdgiM
j2hKoaw6aJYia36czDPGB93MOmnFaUOed9kY/trtsBj3aKC1nPQZrOnBdk5vMZYVglQswOCvP77o
otIv9+aOYVWEPVkB1R/bgLpqIxgYbOzlbLHcRKpu6kF6KHvni1rPgYx421vl2dCXqy3VAsrFd9le
XnzfwbOdqZgqLWsjh6so81Vqn4YY36+BFOLzZRhuf8seh3ESTarTElUzuqx/E/aUXv5Cj0y67WLv
I8zImDdGeRadHPQ68NYnncyucqWStkjO0och079uKyS6c0UQvehp8c4xdzCMs1RmbfZZmyClqaTa
TYiy3DfVarr6qjv3mqSVAcZcDc8yNdBJ5dYggOeeAzt4JrZIkqrk4wArM2n4LFvzg96QH4shPV7+
eNztt4NhwglJ4i4mPaw0lORxztGHNZNAKybVW6aXOtvCy3B8X9nhMfmV3DkoZSnAi39NofOjd3uv
PJhPqNmOIO4A+68g8eUvo2k6GMXByD+7BQs9czqnxJbP5ChJVb9Snz7GfOLgFZMqhGPgh0084PuV
Plu5HOVTE8jolG5H7VT2mmCjcb/VKwxLDCIP5VxtS4GXj+Qr5XbNnKs2XFsUYEgsCB3cRsudSSw1
yKhITiPlMEk//x0sU5/Ibg2RDezrCryW+k0dQIgdtLyXPYR74uyMZHa3Gtt2Izf4Wni8UhLQqHWl
wAf5CCDVghapjOdgJk3szEYpsh4Im2EHydId50I02ch3c+sPBttlsvaNbJXgiYmK1MshNRZRhlc0
0Ey+fYts3pWENzw+pCNbYP/EsxVe1d+GxRy22gaR5ch+Hn7rDaF9M3KeF5xvBI1Oomsy93DZwTGX
h1QnbV3Ii4zZgKVxG2mr0Ce0Wi5un4iMGLsUHN4iPOarmfhiM5575EghtduuB0jYhm2huHom+nhc
/3i1zGZqZ4klZ70qASlbK5fImruK5tZ530oBJxq4HjG2jlYcxhgFF1lQ++PmpZ///lYxhFznuyFQ
gu5gRaJEgHfFxJAhGNIwk6iDwZE5oW2zIP1Sqoi6zxOGocdz/ui8JIGJyTbPOiieFkxoKVavcLsV
PdFxvtsbaGY/42tBFy9W5Egyj/n6ibSPvXUriZo+OaERKHSYToNkKfhxGOfX0x7FSF0GKfVWuwa0
rkxjcPV+9Zes/jqUQhkbjpO8AWTMsuqJWJWFL5gvV8OSuXn3/XIcpC7ApB9vAJj0Y5PWpsLsFFwE
LPn92Qnm0MSLj6jpk3M+otgJ/mcMx2r4LxM1tFmLpbzH51GTszrcps2NOQgacnnXJAQfjG8ayNlw
32RMwdScpqVjiY/zBYQg/nhwcm/AhBxZXQsckhAubtxZJALB9/kdKv2Cu/oaaN0rGRqfaFH4TekL
KuhfRuJKn2w0tkJ1pY3qkBxAmB9Ug1++XP543FXdYdN/32HPxRbPgw2LSQbVUXQ7jysotUyRlhLX
63cwdO/tYDK5mpSlAAyGdAJHs/xGBStZYYRTEl+3mkgpgruVd3CMryg6VA3iDnCrWrtbV11vvf00
KttVqS6CopgIijldpLStRzRryZEsgU4xNdx1vYGKUiLiAeRuY/AuYQSXErywD57GWoDQLWmwgtqI
+R/nmIFR8bIviCCYSLHpythVFEIyszvNBl2xM2198N9AmC0WK2Pd1DE+TVGAG5nguiLgUeBv4t1K
MduprM1BVpYahdHULT81SGjiaHuwn6BmSJnA6QOqSFOO696WhqlvtF6AfYDZRTjtyyk10UJSK2tI
ZwXyvgFvUazdE7Uf3DT5AJkV2PBeAZn9tDTKNLQNipQO5isxKuMaTe31m6gXjRvadzDMPuq1ohlT
2rWSNcZVt8Z3c2p6aVz8inXrSznZ3mhW4ayr//5G+cY6Zk/Z0mbOToHlLAcI9CnE+qRv/0fale02
jmvbLxKgeXiVZNmynTlVSdWLUJXu0jxL1PD1dzF9T0dmCPPcXKDRLwV4heTm5tYe1qp2NXokrtsi
L81yAcREN44xDGtCgSZv2lGmywwNC+m5DSk9vXCGiJr2p4fyYzfZUNuUlGy1DKDR7IOGSanyxvbj
kBqleshuFIFn4l+EDR4TaoAapVwsmsle76SnIcRkxt65VW4TNBXuKSVyte8M7/qOUkO/tkTGhYyO
oVZOhCUSJXEN+1A2P1Pr8ToGb1hCgXCobOsOFG3Rg3T5mMTJOOYVeCfD8js9Ne2EZyuFaCnGBo/W
kT6Wyexa96LvCO7aNrDM2uwEtODKCtjU9p30OdZ8OxEwhoogGOfYJpKRSgUgVvSFK8Y+a98WEVe2
CINxj9qc2Y7VofMoNU56ccinl4T4109IBEH/ffPat7HSZCnBMkj7oMm/6tTXJMFbxfW4m8NgHGCG
CUCtS9DRFGGAc11LXzfSowWq0zzqPDtLRXeJHu4nw97gMZ4ws+eepCU+Ik3LM0HNjpb6nfrDKXwV
wn/SvSgZxI0qNnCMB4SOcp2V1BAiS35tE+fQN9pPZJ8fI10UwHCvE3SmNAXVSkPH/y9Pq8i0fFh7
cKvKD1Lsd+/FAeV22JkBKN3u45BKSywH4egozxtuYZkdNSc1aqcasMqd+dDeamgWaw7yHdKWQXNE
pC2wSd6Ai7LFY7Z0sgo7r2fgqXs6wNP9Ba1jH8En2L0U+jXryS+iU+Tdgy0k87ysZYVu8VoD33f3
W839tYSu9xdSbVgW+lpU5PPUT6xHml3FrZqC0jWayA3ywEEz3q/QBHZs6bv8hbq2ouDLFYZCR1jY
1hPdHtS1x+d72JNfuf5m1MF1x8FNN2wBGOeU4wN11BMw4E6eggHUFEOvKfTW/tECdvz+C4HGFo5x
VMpgxiBOxHrmRP1rSRq/7dKXJf1K7I5chg0ZFbxW8qemoDU3UVy0oA+1NKrjpokzl7s6MgeRhhfd
HtZLgfFEtiFbAcpw9iNhSesy1aRYDR35ttH3TfIkOB+eRW8BmDdQLdc46hUAUOUpHVNwC2qXN2g/
grcowVQ3HfoXkSSeaFHMo6hmE2i6J2BKyr02PBqiyS9unLRdFGN0mSONpUkXJR0oB1AVZL59n96k
nvIHYwkulJGEHdTU2Vw7KMbwMCOVx6MFyA4Fm8NUuNlf1puEEkP8ED2rTzVx8WnUPBaP2i69S1+u
nyJ3Q9HDb6B9Fj6fTUFhaNYwSZ2pYd7eGtZT3Al+/72H5tPqwGSDDw+UM0DGdvmiRJCH6cYJajRF
tX5r+9ojw3CMY22Xr4NnJtWNVkHnW5u8rm5F/JS8egD8IeRAFNB0IMnGvCsruEasIp3UUENbTH/b
e1Xixj8bELu+D9DE3ngHIurMX06i/nTu5TBQ69Ogwo0HlTHUSY6hNgdNz7Cxbibz3Jm3siPq+uHF
IZiKRBujiVwY+uUut5ZYxMgJadT3LxbKClDui9PsqcGwH09CAUyupWzQmDdzsZXRaJKWokEN2HyI
IUkjebov36G0cltAVUuU5eN18WKW72OBjO3MfZxbJMIC7Z/oQl7cnFLUpLvIT71R8zRPP2gYg7J+
OnvM8gSTK4wT6A5+Ml4HLBlgJEcikCUeJS1mlRcrgf3cza//fKdZKBaEuj/s0DN6W4N8wAmzvbAG
zwuINMgpIdGOsqPDtpr3diZX2vKeRx1C7SUJwJdIG1Unvw3olfGISEeGe1dQB6TDqGBZ/UTfAUKb
QWkhgArPZ+4xjeVjzHgX76LnwZ295Zw+Zwc64NhN7nUPxLspW1wm5ERWyXLmHI1kUxP0a+bHZJ/E
7e46iMrd0M3qmLuSmdAbdSiKdvfeIAfN7uaeGrAFecbUsx50xe2hN+aqLl2l5StP48n8//4VzB0q
CerjRunQr/7Zp339q98EWpB4NV5O3X+xn+RAOqpusgPVq7f8FomRcWOq7WYzN2pIp8Eg+I4IMfBh
Ho2z8jvyzbP1MO/mW6il/xDVRbnufwP4/u+bz786Hzp8qmDf9T1lhGj3VMVKw9iiyOHy3NMWiEkE
zLMDnS6NAvXkhFY9t+vUx+tGxA0OthhMxNNJXZSuEnZvHV3DtY819Ff0+6hCLpH2AdA+SyEmz8mD
w0cBkykcvcy2AhRK0i5pH9E5GuVd7cI+08F3yrtEzVSwQu41+UBjm2/AntA6BYJXGKj6Zz2nu9pz
vP6VTjfTgE402se3xw0ec2rqNOkYJsSFKM5D2INXytqtt3lIh1vAovC8CE6Q62s2cMwB9mVpz7aE
zexRJF2UQz134AoWvMv0DrGPxubE2AjfafShXBOA0BqYdsj32r4PxcRAIhh6ITY3qy0ye0UHPR28
+2e4ZcQYA1hwDtdNgpd92K6GbukGZs6XIZtXnFBWJzu0TO3lzH5Q4j7UEtGrx73Cm9NhXoJ4UdXE
kbCieQir/KZI/r6+FG52Y7sW5hFwsqaCn8DJkGA4l3+cJ0p7R3VIEe5/awp3Og/48hddKl4QsUVl
nL4WVfbaLkDtSOsp/UnqwrZP/Ko4GqZgml9k34x7rzBZMU8toBb5pp0eHOWYf4GQQPlYzacZHadc
jFY16Wrsg2z/3SMpf/2Urtv1p+/WqFN6KMDFmLILtaAKyn0f9KHYrtXr1oaq9aVhZzKp+sTAQgrE
AjFo2aq37Fx2bgHG9/wh/VadSselfO/2XeJTATFwTP0XgxsCF4iy9uXfUXS2OWkD/g7aAUNvchJE
5/oV0p37MoiDUuCdrpsIKtyXcLMpU+JlXLLB2Mmd7sZ27sqJiIVHcNVA28LAaFE/JzpgspCES+sm
d2bYB/ne+bYEMpp+i7/RdVPsRXUO0eoYF2IbSjLnqoR6Xx/9qBaENcNE3IWkr9eNlFst2l4DxpXo
JTEh5YpTazH7MMCNJAEigQOtFi0vojkYXkvuxaVjXEg/9tRIgCbv/wkC1LAOYyiGxUItO/pTn18v
TMaBDAQCImy8UWGEOnN69BHZxd+d8X1A7TKZg6L4Myr3SWJ5gn3kPy//wrEBh6MU0lLqSG6bP8Ey
Dpa57KnfJwEqb6F0M/mda56S3Soah+CbyQcqE3aYRhk7azKj7tGbvpU9K43pDtMXCjgYt3BA5Itv
c5ktTY2Tqc8mjQMs61dF7guyogtXENDwJoXpJCNapBQUwD6RnExVU6RxCm85vE07I5j9hiaR6BbG
5+jJuFnRMpLdoq3fTX0RZR9vF7fYjFWO+pLrCvXUtfMiF4dYGXYY7f3Cc7AFYZ60lNS13Mu40bmR
yy6pJF+L9GM0T66dJLJrm+3egZBYnTgCYN6zjd5DQ8W2qorCHl+rlV2mGYkSou3yJlILXx5rv61k
F2KWXtcMgqeb61G2eMx7pMZTkpYtFkqnQEhIx050P3pSMUXlfO3o0IWOdj50kWDW5dI9S0vRk2lN
odan6u5o+FMNXi9R6Y/7COgbFGZJywgJqr7HPG+8uGu8gz7Q7IOlwZc8DfzCuxTqh2hrwrduI8wd
cb/VttjMs1rlNpQrtYzqsTt38m65oSSd6vMUQDzWbR7iwBIcIDdbtUVkXtZ+rklvSECkrHCSW6J3
VsKUi3Jr/ZwPlA9jBhvwdKoP5mNyFt1FXjSzBWfeW0MZrdboAN4tT4P+alSPX3DUWwDmZU3biHTQ
4gSAj/TQjXpEud0zTuSAz98ydY0bOdDQRdBagmsoPEjmpTUzqKdVJR0K/zkHqie5+UPpDRjiX2mm
0/svqoOivWT8mhPLemN0uBzJGRIvTdgEUHP2yVF+Wt70oAyinSgo4yGCVN6QkWJECzCbZ1SnqG6J
nelhZT6Wzc1Uh9dPT/D7rKAR1OFiNZ9SPSxT1XUgnf6FQUkoO2qgHQL1vqazTU99hI702UjA1Fzd
Tc53Uh6uL4DbF7kFYMwvqQwnk3pwi+p7+xjt29s7DdmJ9dSV7ujXz/ah9slN4xk/RLNkvEduC8yY
X6zUxVB22DoCqsNO9SDm5yZE4Dv45/OxfYzFKdI4D5qN7avN00ruk/RBsH28x8wAVy0GQHUECWxO
otN1aW6mUoeUPE3DoZZ633uZX3pv0ysoK2/oDJ7kG4JOCf6yPlDpv29yBxjCM8A5V+mhY4x7E+xh
GVrGBCujfpyNV7crYxxfpE7QURixsiQECTodLbR9Y9f7tExsHpKd6Guebw8fa2IMMadzGMuANUl5
d7/20zmPUJ+2RKIJXBik+6A0rKB+xRYAIinXWwvxFTpzmmNb9EfJnMF1lAsMj2sXGxhmNVXbS/XS
wPFIVvG29obfjKq7RsubOqZ7TC0LnDnXIDZwzGWSEqh/WzIuk6P/6fOfEQmuW4No15h7ZKddZlgp
XY4drtldbWauFYlmP0WLYCJSw1qbqFKxiJlY/tJV6PQV8eTSbf9k1IYO8hha2APT6OXFaeMkJjo4
1jFO5KCv8taUwiXPPFOkd8h3qxsg5oZiqEx3EgVuVXqKPMrnRr1DiQfWfjZ2hYtS/p2y0w/RrWiK
n39SHyuk/75xDUWcrGSi7OJt1p+svH1Io/YhTkUzK/yz+oBh7LtLBzkl71ogeX2OisUnTe5ftzkR
BGPTRTfpcZ1iCxenm8Kh6sDRWIobE7h+bnNSjGlX6QAK1wYm4TyhEHmGNJGHpp5XxRu8ZGfci8q9
olUxRu6Y0tJiAgbaxtHNqJ0q8vv/tWumfHn+0yg7o0aXY3Q3NXmK1F/Xf59b8IOE43+uEPv5Bt3b
wkxaAOR/RghwOId3DpYdin2oH+uh8nM4RUH+TBmUZbTtpX7hxYI1clN7279BvVzkgELraqB1G023
4//ObneHGbNLC6p7aSBqjuEW25DUQEcWFBgwPcG4DTlZUWpLsGaadKOMazmdk0LlRlSZ537ZbZGo
+Wyub1mrSpSnQFpRTl39aa+9xNhbHRQCVBOERslxIKwW8Y3yY32M0zCg6CenJVD7HWTwdllgN25x
Iu/zZy1a+aVA1A/EdVPme68gLfyxjniSjKQpWwRmtnocs1u5vnPUp+uWyj81KGIZFmbqcHDMVZNQ
tWwXEBsjNpt9KHAeOzAzJ4dGKGhAf+jTq/IBxPacF508JagZQQAAPNBg7kEllip9ifZMBMPkFjRz
0PoIxAL/zIABBt/cGBAUwfCPxkJ+TUWEB3ntSxM0ETODfbzTQ5NMZzuVnm21fu1kWfDlwYWBmhhO
X1OQE2VWkyzw7asOmGw5mVHrGeT3WleCuIgbhm1AGEdRZaO1QsBbD2Mt1adgBo1lfVDrxgr6Gm/J
LpXGxvTTAlSR3nXrEy2PcRmZkxE9UUcgk3OX39hrEIv4x991Hz7Z3WZ1zEkRxWgXQoBBC6IVNPVk
TFckT+nf2m3v/1PlaLzKkx/RWQxOC3FOW7S9dBM23kp2moasWGi4VvZh6aRTpqajuy74S+pmp5Qq
EZwnf1fRRANqNqrcwhhNbhOnnOMB0ftcQrsNDeL9jZUJUyP8dX3AMGZTl2pXxDbMxryZkTxXDvbk
Vi8OaOSfKdNYTTngVrfHSOmjKN8kWiFjN2WvZ+BPAzTJGrePHpsidyfy/bpxcsNgSGth4h3mg/GO
y3NL7GqQ8HxCOW7Q/NnsXQkTsWYzuetq+9ehuFu5gWLCqzmzVjydgDLi/LQqvTtZxjkall00Rnur
yp+vw/FXZjsYEENxQGNHqec0jUDTAW78OLofmh+9qrpjf5CT4DoM95Sg4/q/MGz3TZpaapIkKsSt
0jPIW5LmLclEc7L0pD/d7g0GY+sN6ZNYItBD1u7sBy2gvfvrLc3O6UG3nw61wB9TZ8HCmTKoXjV0
nRtINl3axNDroPDuoM0gD+fYrrxOyr3rm8bthNtCMP5KrqzCSqj8hXPQ7lbFp2OD9b45Sbt0DwGk
O532HuZ+5YkCOP7aUHqDoBxYoNm3JpZWsAAjGRX2fQox9fjeylfBBz832gBp8b8YjM+YU+SBxgr7
V4RD+C735yrHd6apULCNPOMzVTQv2ng8DXzGXp6UqfdyolT4hJg84ucHqvsc7/J99p0y1+sn2mYn
+moRQdJrt3H0TaUmikUViIapc4l9cOIJybrH6wvjxTfbdTFeSY6LNi4TgGQhOpf/X/GNaaAAC9Ud
+o4w96qdQWOla3g1NfugpQ9p4eW6YDyW54W2EIwt6AkBPzjBuzjoO109qX3k2apvO6Z/fce4x7JZ
CnNnI7IuuTJjKQPZm85j7BxkocY49+5sMJhLC6HbRo5lYGRhcd/n7nqIwuWHcWPs0QAAdi4aVigC
98r3FIjbQRAog36RpZO1rahbbGtBWnW/ePof6y49NBg0tncOMpB6QGZ3bsEnhZgmUP66vqfc9Zqy
hXgeRKlY3qWpD0mtmC3kx0Oln4O26neNofrXIbjHtoFgbpOmgFS0jSC/mKnfwZA6VPfJ/HAdgjuJ
ZW4w2MtEas1YVCxj2U9HdG32q5ee+r15H5+1/WoEYB/z00CkQ8otKm1hmefeggw48g+AlQ7WW/EX
zYVHZzQH72V0p3QPaZAIrho3F7BFpF5l45raUpaLbgUiYrVXqp2NXpghoLLZbTAd5NiNX65vLS+i
2QCyNZ94dZIGdJXItaqzW657Yhx15Y8z5G6qiTgsucaIXDWmmsBI8GnaocjHsVAiGRH+OPlqFKK1
xL2+Gq4t2qDIVDFwhq8xZvsadY2qdtIRb2I1Zk4OpVmAK9MRVCz4huEoVBVXV7VPH/zmJNmlRA0j
q10oY7+iZRl6rs3B+lkUrhpEp2ovimiEmHR3N6bRKFU8EZ1ihtGRnCkDJKaKf6XnMqR8jK3simrV
XNvYrJJxHkaZGiuOSg8j9UhMzzZBopr+MiTi2pZIKZdrGxssxot0krOOqP3oodXFngZiDMUQWLoI
ga52s39FYySGVMBPzdK3ugUfv/UlLwXqXkSFCM2Qu7hEyJCYVgdMQ4bK6CYJAkK0je7HyY3PaCCu
fq07Sicf+7Ig0uC9zyAVQzCIGAAGyRxTpjhRYRAcU2mTo1qv52WEiGvcnNFZJLhf3Lhwi8UcU9Sq
QwMwPRy7zlOdc9no4Md6cZRvk/XmIOMxaPBR9s//+7W2MJflgGkSTyjbbSaVYDszqZMq+8cV9lH0
f2RNRMLFsw8QGtq6hk4XRC/MNjqxPZRRB9EptfUSsCIuYh527klZsoU5N5TxLbbdMe7mLLK6hkrU
EZ/WUIrcs8PmZN3808XWedPLnLljLDg2nltEb9m/uMypNVrTOvbcIQ9r5m4yQpMi770k//6FU3Lg
1kFSrEHUgDF/w8rGea4IVLuaZCfNkt9UCbS1F9EXg4prxH7bwRT+xWEcIb7AiTmqoxbaN9GDESjg
npteV3xslShOi1QOeVtnK4qjW+BWRYqX8RqSXspFnmHrQJTpTRlEUGTpVNmiT3AaSbBrslGrswAF
D8HmMGTTyExtLrQwsTK3hZa7s96WquFqju3O2m0tiXKJ3JBqi8jENtPcSUVMEbtXfW/uIbK5U9zM
d3bEK6CW6JfB8iUdZmULyrzPJmjhdbsBqPqQ/urO0VE7kEN6jkMLgTESAda9iB6O/uKnjTXA/YVt
xbw7O2EpSasxVwNuNVU1rNBaTOcfxNlsbqkDbgO3DEOA8qf0fKYMhWNENQ4wXLxlZyIgAKvk4JaT
6+Az4zjvaswAEsVNMv/6teO90shug+jawKC4zCaJKnlQxkXrgZwhBNBM1xj/GvW3vkHGzRDFpzwn
uQFjU0VlhEp2VuCOt4VPB7ohWICCDgRTJLCPICzWdhj/mUSpFt6N36IyH7mgf5KNIh+ormmmuuQ8
QjHc8jKoV/i02V6UYOFG4Vs8+vdsQoUGwZ2tJBMSBG/xL3JugnjneDHUTL7TD43pIDJSnpMBzw24
/ej4MZLBl3hyX7ZQZJuBF/fVzuqSoJS1e1vSZ4GtcI+PkrjqSBYY6MO6BGqSPpHiCAlFa7HuqnR8
1obpKxBgvUM6W9ch9sU4TKORIAfeRwhT7W/KeGvqgleGd6Epq95/fp/xW22iQtErwe9r/XEZfsZF
5DbLWamRWAaJq7Tu5TYR2B931zaQjNfSOqcn/SzpYef8qGa/EJJMc+ICZG4UVdMcGXq6bOBo9WQA
q0RihMYTSATPVC5Dc/wBA4Mr+E1pK6p60O5B8HPdc/Ds/AKXLnxj5+q6RvkYxcZ7pbTy0ZKQoSgw
BfRayb/10v3C7NYFIGPow4SuHqPAQq1o3zX7TBTjc4zj4veZQCfT88Z2Uvy+vh/QG01QVETfmrCo
yIXRbAyhmY5jo3v/ct+yeUg6Fd+ZmCK1vN4svXr9lQyPcX6fj7tZjoJG/r/TjkAG+F9E1u8O07CU
Jk2AqOXfmbmTFITdy15gDrSbgnkrVXya484iYW5iWuByWaq5VgmkqJBlgWBjQ4WwdtZx2FeekKye
/tInJEOF4KrhUPoDxg85crSg4tDQWt8QdpickrzldfLprIoE0XJRdybf0Dd4jEMvjLmf5hx4lC8T
VW2vwPyUfZYD1VdfCmGGnvetDi8OUQEqdggmU8ZAEFkVFimQZpyhzBYfxr1VusTVfe2BvAuexE+i
CWCOj9oisnmcwsr0eq5RSxyVH4n8u8kELz/XRRkY9bHQLQO6cebESKtHupri96f2rzo/pVkeqOZd
bTfBdSPkr+MDhzmpeTSSqKU4svS3nPqdLkjdcJ5a7NPH77M2HlX9nBPaD7CUd2BVPw2ysbOt4nB9
GVwYdB0g4LRpUYN5BUmMJkZFwjL0ZgoiU57ddl59s1m/X8fhbtcGh3kNp9guZ22CoSX6n6F5KxKB
3+Ee++b3GUPGp49cRTRfbiyYeVyfRijwtnCtswBHsF9so5dqNZIxEOyXEkdgrfC17AmqQYL3TgTC
2LBjk3lNSiym0r7H6fd2vVVFtWgRBGO+KajR2nnCOkwlD8Dtcj87r72h7a6fugiFMWItNRN0jWEh
svxgVzvT+SubBfddBMGEBpISx8UIZq1Q7gt3sXfG+M0RVdN536BUlO4/t4RNuazy0o66SS/7g/Rk
JL5JE+w+mvXJEYVhNJqCOKXYi1LegjvDstdJtW62UIPVQWaUuq32pxP1vXEBwLiLvDAkBD/Xe9AI
lNgWrYjYv5v0ZV2+cFkU8FlC+RNTIAobxUf21NpOUhthEx2dxneksyx8MTlflRhn+8BgDFmOWwfy
LqUBFfs5aJ4L4ip+4ef7ygBlpnQznulb3ezjQH+8btvct3OLzBh3OqdGMVhYHch4o59NqPmZ7Rq3
+pP5JN30Z20nhb2oR4Zn7TTtAkpDaK5gwOYy8iFL1Ua2XBjh2GQg66z8vsoepcXZfWltHzjU3W4C
7mFQu5xUwNGeCvU84MsyujfDdT8vrikFGrp0xV+zPGtE3grFFIh6gQiaceErUviZWUwGPtl1Unhz
VJRvKtHLH9fXxnspsH0Y/kKvHSiJmKVJjTFLqtwaYRnF0INVJsOVxjymScAkGMepFTzk3GVpgEOq
1gIdEbOssgdbQp7DQDurfBis9ayor9dXxEcANRfEWWGQLHHWHBkj6TDtEM5oqu/QI2BYgjXwzI7q
ftoYt4F2PZu5x2RlsU5DrYe9prs1JsPznxoR2JwIgzkXmSRNa63A6OLGM9WT1eK7kog+HXinv10J
E++oljJDxhIow6tpuOqf/pfpUbbMN5J4w3cZnRzo9S3ERTHehwRoJS1ZViFFhfze5YXKZFke1qVF
2ehJ07zsng4tDYfhaBde80tFZ5uwQksdH/vpskWkVrO5wqVdFWk7oqVt8urvdJBIAtuk+hqD10cS
jtnzTHALRg93A2aYSR4pM54qQ09cRX52DEFfFs86NHz04SUxYH9s902t6alMTDxVEtiX1Tjd5fbv
No696zeJlx1FmfQDhjHCNJt7uS1R3Zsaz3ki5/RU+OQwBqnuL3e9r3iG18zudBJ9FdHwlz0sfLIg
M4oyrflp4FAlWVop+C4Me3vym/ZYgpcsSe9MEpTadxWTYNfXyd3NDRyzzN4oiK1nOqI/PQqc2gyS
Fg1gpoiwkAuD00K+yILLZT8u2qJMdbSZoN28o2wBOTofxjFx22kUtYHxjB0iyGhaQVczuveYa61Y
6mJINqLADt/N78xcN+QwuC1eYfkgoh3jGfsWjPmWaRdVnwfaf0sq8HLnz1EmzDvwIXQbzzweDtQD
Lu/TOpG0biTaCvszvQUXIsRH1kPq5WH3nwYcESmHCJExicFJ5XGYEeKu8v00PZjVw3WT4zlezBzg
iED+pYFG8nJFJDbVPFEwy2aNlXZyKjX38tRYfIlEYJpOJdEkJdf2PvBYnS4QCk/g0MTEoTp9U+cH
TG6iGeD5C2tCngFeSTNsnV2TJkdpROialPTcQeA5Nh8nfBM2sTDK5a4GTY4wCBkdiGwkneVTVTpE
QnXonCE/80cDb2S5j56Nn/FzG5J9fKefRDTW3BPbYNI7t/Hpzuq0eh3H+DrQJc8hx9L6TpbGrzPB
LnLXhswD6ODQe4b/LnEqe9HysQVOAWkYc4EqzNC5ySCgL+F+w+moPCHPgb4HdJldwhRlLU1GrarQ
dHVBeaEF454KPlUWdGgoBZ0ZdA/V/gui6WBs/UBlfMWkErXPKKpslF67goI36USPFt0g9vHYYjBX
S27GIe1HYFSvixftKXlPd9KfexC4F7vqRuQpeNQe2zV91uYidQQKfBV0403YHunctbIHDSJY/FLf
Fjz8PL+k0ysGbm4ksNmCc7oWpB8jE4y+pj8M6NkYTMFjyE26biGYM+rLserBQf4P8Sz9eiQH26e6
8zQWtEJRgxR/RajzgiABo+sy42nNsTSSuNJgiJ15GGT5nGeLSHiJh4GWcpRaHcRKskb/fXN3a1vv
2iR2YHamQ7xuqOKXZcoXwWcBd+e2MMwzlWZa1pHFBmd2QOmlDVCsgiPkls5qSGEnJO/jeQrwSmB4
DJyNKNsxeTFL0ftEyWM0y9vRrZ0vbkt60MGn5HDdr3N3b4PDeD7U/lfDqiQVJL13k5Yei9wUIPAo
sEDA+7EUxulhBL4rmhQQVJ6Fso1DwexI5QhSoTgLz4/D5dGoSNVgCsyuVQqGsRwjRd29B913d1ut
hzV9W5sivL5r3NMxdQSvkBcEsy7jhuKkQotmh56JViPu5HjqPLtJIfiA4y7GQlSETmF6ZxmL09e2
blUVJqDYIPs5FWPuW9IfCd1d1xfDdXImhp1Qg3Zk1H+YA7KWcWzUeIQeQOJR4Yj5YKHjJHoCOTP4
fb5Aw4Ag7wONua+lluSVM1I0+7YtwrqCmmP0/fqSeFu3xWC2TrETfISqE1QpOsuviKfrrR+bb5aI
JoOLg3kPOrFLm2gZe5sX3YylcVEwZPpjgIDoOwNI7qel4EWnbpl99hAK4T8LjU8w8EsfZyttJVkV
VTiAUNSUpp6JT0Pd+EtCE2OJ7sVMEMFyI4gNIFvbVC1piWVQHuPd60L773ZPToNr/NSfjb16pk3x
GDiQnq8fGt8OP1b57kg2nrwliPvsBKDLQ/FMHUX5LfWywtWOdFL+C5p5mLT+d0/f/5oNWhRpsjV2
QBuLpzE6p+jSkZIv0NVdgDBXS0NcqXf04GyMWRnj5DUm5KkW4RXmxUXbxTCXKsJ4cKFGK9RfGo/S
HpGD1nnoc9IR7VFyp2HyRBM7vJcDDPmgsLdUBOtstNJnqa1GRMf+DSBWV/+yjZ3AHrhWv0Gg/745
oaJeyhJzcEpYOW5xnv3huTxGvgMdETWAwMwT2JyPoPbci1mdeIOv6nZxzIUrtKLMSIrF1TsSaK9l
iyC63EF3EznN0VOg+gX+aFcvPAhYYlAEjPJoI059kfQ4N+rY/B26fLkFZrxmS9tDeyYLrVcN3SDF
qQ9GJGdi3Ij4Thjv8g8VilzI3qomuoov8aRyjIwkHei9N4/qkUoTSDvltn5dAtoLqIG7zxOcMv3J
T77N+YBkIpAuxjfDXAAyO0d7WC6Cg9UDp53XeF9KFKLR6t/lMddxxXftANoSkOeVO/NYgiTf9qND
10EXlC5PNOjOex6wh7aJRxXRCNvoWJd9HiU9njoSg65Ve1ALlBPa71UqeO64ubwtEHP9c2seZsPB
Hk6eDUmDcZein4LW7dRnYmBxNOs6lq6IYZpbF0JjClX4NTQVGXPGXHQVnUqNA4a3m/S786Yjv5z4
6T566t+MIx3/+cqH+haQMRbK6UWqwQLgSg5EmrxCAeu4E7kZEXJW8HzqFosxFo0gTxTHwHIq17iT
vfhAh0njfTX5ZFf7ye4rNcotIHOKDaobhYQETBiR6LFb2te86EQ+lUY+7G3bYjCREcTpx77FIBD4
6g5ZOJxXnxqKtKsWd35IJTe5TQ7JUTS1xXMrW1R6UTaefFUrfbXQyh1G47dyfs3yL4TKqKbJaDRD
s+0nxs9lSNcsTyJcNOdGSQMH7FEd2rHIIoiLuLu3wWHMz56JUmNKFTiT5svqKYL6TT0J0gDcDyYU
qtGrRMtQiC0vd0vuNEnXonenT8J0R15I7E7BeKYclCh7Cfwv75XdoLE8vkuUg+YBXfZo3ackJtph
+D3+MG7Xk/a44jON8jqYmWfc5y/mt+vQPPe4RWa8hx2r4HoeaAQW3Y9DII+jHymPEflKELbFYU6t
1KqhbnPsZz3pPjE7H9Q+QTb0osw8z2Ggkx5TMUi5IR/LpN2cxGkcfYV1lIabnZvQAvuk7RcvFpiz
s0cxETrPGkECiwkcdPXaaHG/tBOtypJiNTG6Estg8mygLF2sXjRbh+vHxLu8WxjmmNS4HYy4w7hF
jqT34tuR2i6HZrZlkeyoCIg9pym18jymIzFr0JvnVkSAL9ovxqEXg7RaNl1IMWhekSl7S4pdDOq7
1/eLC4NmTRMyQCrE4Znrq0+SakQkB60YOcs2Yos57MA1dx2Eu1cO3APUgxVgMSBrqS/dpKL9vqpz
rya3TiKIKbircGg7C5rS0YHKAMQzGpoy2v+eZT+a3rqJomebiKTaBSAsr1GNbGAhNwCZl7+dIXI7
2VPLYXd9q0QgjP22w6xmED/AgIvlm1GFEbkwiURTePzz+He7NMZ29c6eohzp/TCfb4rxe22IBnVF
q2CMN7LaZC16ACjaOZl0T47Q9/OFWV30bnysgq5y806PRIkxXAWQwbyz09/O6JuG6HqIdooudINh
YJrabOiZL855SU9ZJBoa5CYv6MQW7BaUG586mecpbdGIh3uenEmN0I3WCeZD1uycb87N4qvu8M2O
3fLlupnx1rVFZSyA9FJvTWuLG5lBERqptEaqvmDJDppfsDQwDYML5HLrpnFw1nVAJqGO7LcJvdpu
N9nNCTJNUXh9MTxrc5DYBA7kBD6NzXaLUc52B/eiyP6yjP6MLmlb8v/PIBArQ8UcE3Po2mcrv7Fs
dcNMTXpF67Kb2m3hGZ3a+Is+COI2ztmAqUczTMOkPfRsnm5ROgN68p0a9vrzAklS+wvVAZQrZQwJ
YrxGB+v85cnEoLXRm2VQw+in9Ub1kGwo3a3HMXVBSvBfNJDxcmUXgIy1Va25qlCPhzjjWT/SxICx
A/vYLn5n4RLV6Hnbh3Y1E1qMNm4V29xgjqTXIFkINT8QUE9j5kmjIMHJX4+KOhFmpfGosdmkDDl6
uTJnFNoeVvQA/NPCI79q79MHopiXBmLMRxC6DT7AmMRSDG6vse4XSHFUU+CUN6kdH5YI5d4XW2R5
vGD+Aot5RxUZyQEV8rRQLipvqR9S9gjSwGvSeKMgUONc2i0Umywiklk4kgIoPbpt/4e061pyHEe2
X8QIevNKI4pSqbx/YbQbGtB78uvvQc3dLQrFEbZ73iamIyqVYCIzkeacaN9kD2H9cPnKbloCxlgw
4oLGh8h6oKUJ1Y6gRhuUcnkalPZWL3nhetsUTGRPcAnYKGbvkogu3zRlOT0x0Ai5KYiEsu+dTWGp
xP3AW2TcPLSVNOYiTf2g9WSBtEX6a7Ae9eFFqZ8uH9pWeQaTVpijQZYuIp9iHgalCCpMqVRxah5I
q73aQfQpd786MCiAGdatnPRkXg9vHKlfH3aoCGPdBd0jBZzFbC1P1to+yvJcxyS39nfN0tgtR8NR
DrjIQWebN1NmY8jLx/Sh8ZMjnB7b+RU7F84ca9HLZddEEN4fQP+JmbxTcbTeB0+8ytE9UDjh6utL
8lwakxxhT3AEQ2OmB1U+OHkU21pROkW3m/u/Luv11VrOBdH7sUpe4qw3a2OAWqoBxA3ruZMid8ak
8GUpW+ogVmFMBFTuwEyhv2IlJV8aNVzCSkdavNOwSJn9NVu7ReEErS1d0L/EcruJ7SEgz55LUcLc
qHUx1QNdie6Iml0tWnkSm8X9fWVATQUmVqz4YDuPUQY3otONUsaRNVpXOpHQolRX4ClpOaSQrByb
DJOUcYTS78Can46GPxhowaONS3CuG4xhjAkVqnSaXRWJ3WXeZbW+xhAds61QR5NFYDmx38iaZo1I
pNSDbGyeqrwzbfQrnlRpODVheliU329pUnkaqluIwkj9mK81WSIx6xg2USWtY6iLl1eVYqeWeCMk
y+tl3bbsT4ftYUQY5odH7PnpGfWozFLS64G0yKWzZGNuNyoAKgGHYNd9ujiXxW0epY6AguiFyVoW
/LhJxFCa80bHMzn7Ycx/pYaaO4LVO5OOqhByRI68TfVW8phLXLf1OKRRrQfzvCCDntwcwFUZpr3T
30/Y8dEM6AS2NkCYsOFy0BUyjY2qB2H5nANRMSpspef5+U1bXwmh6q68hTJFMYiyTR0IJgloCneF
grmeyIt81VYkv3Mm2iv6g7bNuWpMTFPqMu17rO0E2Vy6iuBkxbXSHabh1tSfhkGxJUwW9U9983jZ
Vrac1vpEmdTN1NGWy9B2x76JW4HBMAp3xsjZ5dm0RxQMDYo4g9UJRrWsB3qoOg86doXm29KQwOye
+0WfH0klSrapJu5lnTYyHpwlgOiwqaEARIV9nqTqkJp5LEKpBmzn8Zv4K6ptzVNtvbSn9+qJ15fa
VvBTHhOcI4MkUbRAHoh33Ub35uxewzslTJ1a5yT2m8a5Uo1xW5iTmedKXfQgWhZbyX/J5F8KoD9g
Zf2YlpjVdIYujWrcDJN5zFLu1CEtpH6JJislmBDW52MXoWaso4tf7BslPVqJ+qb17fWg6H4zAj5V
6B1BbndJzJsr3zo/ur6DlWX02FSLsXd1SLAa1YXIo0xtl1XhXRk195fNb+tKrUUwL5QwNSx9QqMd
a8pt5qH+ajrCEEu+Xur1H3hePB9VSh4jy6jNnH8sID2ZFUKKEUyaXB+zbGges9hUQxts8eReGDtZ
5NytzfPDm19XEVeQDDCfTqmMhGgTzk8crQCj83ZW8fo1W7cJ+07/FcH4X1MtUNEK4X9b6RRr36Tu
tm8reyDXQsb5UpvKYCKMJhwGsinGMYl5XKdVpyFjAxnUlLx0sn/ZFDaY0NBuWklgPtCoxUWSNQY8
w7OU2NVgY8mwzkCY3WKC2PCMd7xdX0PLTr9Ft3T0AsxDnFR+Y+Th/Ccw5ljjNxhjpetB/ReqDRTH
j/ITLL4GrvXH/wXudtP+P3Vmn82FrBTFmENgH4EPKJQdYzE8TSg5UYUeHetEVkf7pVde5xGeiBCj
hiBVrW/U4Ycidw7gA92lwTNQ/Xb5W3KMRWWc/GzFC4kIPqVMJD8yUj/UuvfLIjYtf3VyjHNv1LJq
9RYqpTU5Nk18rfaKnWnzcYrFo1lzEp2ttG19gFThlacfsDNZdGhVBoL+JDV3YoeNlDK2Ca8pQQ3s
64dSdcBtYJFXZjN7YTa1qlJjI9Djl2bQ3G7y42G05+KqlTvPIh0KlJwgtq3ap0jGhQiZljRiApFz
1ThK9xClqWOaQZvdXf5g26b+KYdxIEmpGSNq/EZQ4V4viRsK77XKaYNu27kpYgEUa1xfpkkR68M0
quBxrU5pdrkuNFdTlaeulKuD3YRLdErmsrUn0LHxdr22Tf5TNGMhRhG2elnD5EslOih1fiWi6H/5
BHkimHiC7BP7fwVOMK+fB1mx5ZbXSdr8Roj1WJ0E/LvIdpETos+6OePp2lfxbaPUV9jxvDGXhaPI
psmtxDCevuysMm5i+jQRh32cRNdipd70krozpWJ3+cw2RaHKIGHCA2S6LMUg4OBHKaavoLwL7zu8
IQXSPkgGyH2m36d0wqGtRDEXKRcqaY47iMKKxUuv9FdJbdqXtdl0DysRzB3SpEIpM0B/B+YoVTbq
bu4UYSo3bJ8FtXoWNOMtEZLEHnUen+4G5ReyQFHGOjyGrfBUZp7liigIoWXlBhB6lJ22z/3EEU50
eMe8GnegQgIacfeWBYXPK69tdNSoZIx6UqJLrFkwMTmu0DdvG4K8rbc7F5OYGDHtXppjs2/d5FHy
qnc+9cdG1RRCoSwGy8CKpLDN4TZb4EGw1B5o0y6qnSWxBVuyKZx/lNhW5TQm6ujax44v73W7cQch
GgsrtGyKtRUmdlqk0HsTDZFgTuX4Zegz8QguUw1EyePrb1sTzezRZYc0ACQzBqvkqFwKcWYEXZm8
lOnyEBPLQSfGLmtwppqNUzSyh7DKScQ3IvcHrJkGaFxgPYnM6IjWRFO3mKkRNCMZ7wkW7fflIB+q
2dTtkMSGnRZLxpG5eaiAUvuPTMZ8q76WlbKCTLkiNlHv0i5xDB6aHk8I8+Umo2k7QaWKNa9a4jUV
kKS63y+cwjGjZ4AtEzg0hf6GVSJSjzHAxsbWCAQNvMjKOxFOGvl+2S629FjLYOxCEyyhrWvIaHDH
LM/C1jxvv2Qj08aOvi4CPQzwdlgVZGSI+D+FVkRWkMevRY7VaDMrbKALla6EeVJb6dJ3AC7atTzs
p1QM4oHc9FgDLubw8XeVxfAqshIsLAJN2GAvQTjIiaIIiRVUpRwkQtrZky5fz7K5uyyHKnSe2Z3L
YVw3slRzICmxAhRubdSsVKF0yfKg9TxUo69ZwrkgJrhiiFMRxCW1ggXlZ7VvrglmAi7r8tVAzkUw
Lnlsp7RFkdYKMgw7tsa1NfROFe//lRB2NpCkShhlFQ4Mq4n2UOv2OD4gvnMi6uZnwQgTKsBohVoG
k7bpud5F4wApQAN3TKLt5kIuUIPQH00t4wEs0qNnbUChuI4wb9D2slFFiOpBtsARg1bR0t9Xc0Fq
bC+EIUqJ4mKldt6h6u/kcaFehwMKqxwn+NXxYlsMoj8W4vCfzJOJtEquFtagBenSeEKZ7ogAQrw6
PcWG7I6N+Xz5A24ZIpRUVZwq8iIWAWYCcFxSIgsMKiV8Kef4CIRh97KITTeylsHcqn42qrTvFCBW
HrLETh8lV7JDzDA77WsIDtL4wIUG2shHcHTo74CiRqIQOowHnvBwE7oamD3zXRzUOqr3NmUmm/bL
3WzZYXiQd7JNdrzVtc3TXImlhrxy/IS0mQVD1YKoau1YqNw8lLzLp7ktwgBx8MeoCpvjgZ3W1IYO
mhnzywRYDsL5+xto8fToPgUwAVKdlXQqVOiQXYkOxn2P1jXmVIL0YASXNdlyUBhg/qi6IcqwOSO2
BTolTSFIFW77uXLa9L7SR47r4AhhHVSaVF1oSBAimD/CvnJy69QLkn9Zk81vgjEyNN5EAN6zo5CJ
kCWDmAH9aqpuFPJg/P4OLo7p8++zLkmcUoIRLvx90SztHpj9Oidh2XQ6dJEKyIfIpNn1QbXW+9ga
gMuUi9UBia2dZ3itYPBKlOigvP52+bw2P8qnOHZ5sIrnriNzoQUgHflZz5krCWVglO2fGNhKDJNP
6mObo1KDY4vNp8q6k+XnpeLUMjbeIPg0KxnMbRHUQlpqCus2H6Sd7M1P0cEMsqPil4HilG5+k7hA
euMtAGwa3EoqEyQMcZjyHLvzwACWduq31iGITnfqrepafrlbiFc9hRy/sBWDKW4uxcfDi4e18Wke
QjJRG1RUw8/n3hPD6DgWnTfqPLgSmpkwERhlDcwU0wsFohZqPisvqo7FrMazDvCzpVzcyApfMfyl
fddm4QYRCuyZRoPxfHOoDmU41b/vMM6EMy58FAE3ZA0QXmWCp9ftvstGAInxUEw2rsCZGCYmLqlA
DHPUECmUx1TdS+Vz2nKKrzwRTI5ZY34tj1OIsMZ4luxJGHBY8LdC7vYTpoU5ictG9YHSYX5+NvpZ
V59tXsCZ1VWQN2t2EYR/UWYC4isn/bZ2e6C+Y8zxNt53TuLywu4GIzREy5S+AlN7sFLmphfYVFQm
EuKmX4XfQLVzVzzqTnVjBvNb42XfJqd2gVDktMHH+CPYi4vT71cEzn8C4whMYzEzIltakEhg7BDs
odqJHS833UqlzhRlLr7WabGayAbC2b67UkGTnDvE6bz+SrZFO3J5c50bw4nQSgElHp1PAEQHY6al
2mvTXAxo92jtdY7GdtfXt2am3gFa7xgbSWhPc34HTJJ9GybeaPLW0TZdAXJw2n6UMIbEfFi5IGIa
WxhBkmvjUe7zwCLaoU6bndrI1/Uw7WVVOljj/W/HJ6rvf6Uy31KtrCUzUWcN+v5qyFPsDrq18fbv
ZDBfEuAQRLKoDJTO7jWKCKpk93Or7y6L2UrnoAvGFOisAi1Znd/KoSzEZV5wNeiifu/nGPrQwXbV
+bzh0o3WIGxlJYkGrdX9B1Q3MbCYiCzlbpzt8n64akGoYXmLX+0bb3Isf/rrgz3cjX2+qW7EpzPp
TNAIK2HKhhHSUwWZffqz07Delx5IwunEbPualZpMgEj7yhjjBoImyZbvVF/7IWLf+288dFDa+L/C
28ivsYGd7idP32NAmbs2vO0G8F4DyiU64li+Oz/qWaxGhRgFCubPy052Koxt5g7myR3jL+BfcREN
N9JDnO2nOOY+ZFVvjUYNcXV5m0dB1H3vzN42tMHWxpwTRra/46csxl7B2tPM8oCxOctAkXwgAEOb
cmO21by+VbJU5IjbGK2hVvspj7FajLdFKIJBN+kmC5J9BraZdmfe0HCVIFBcvo2b7gyIWwBEACUW
6I3Pv1sGFthWxF5coJk3irWT2re089poCsbBj4EtIatPlwVu5gArgYx2+Ti3FmllvBar1iXjmy4/
Z9yu2gYYAs5wJYW5e0s06zPmEpHPv7eH6Fl0FlcF8BbQ0lwAs/20Totv+MZdi0dk6Ew34p6XAGzk
w2c/gLmT5TQUSR3hXAmC/xgkNefSb6X5ZwKYOLhUeW/U2Ib5gCiimIrJodghvTmhQu1n+8q3gv+B
n4iaw5dEeHWuTAbXVnU2ldhS+EByXNzYmTqb4J4PnnUoAKk8c+Le5j1fyWMyOKvUwikMIc9I3kj5
lCzHQtpNy67gwp5se7BPUexMhUyUMpUXiIoDHaTxxIvBYqWcJiBlZF7mW7x32tcJrTMTZYcrjDwb
hBi0AUE0PBXaiZQ+uMMcyzz2kq+CSra80duHy3dv05OtVGS8pjmTwiwS3IqwJt7Qv1SycF3nBVgG
ye6ypO00bSWK8SsdmWQKKomaTRD/BJ/6fvHTb5OHXHvH25HlfjnGpZRqmGZGBbVGp/fy+wrbF8Tp
XfOVbqzw4zrHg7HzWWoBBs2IfrgseZeWxp6r95bwWrYbOBXn5sE4kH4ok3hqPswxvg2fZsBcUYyc
5VqUXMHPd4IrcUouHJelMh7FHJo5G/QFJZcqtZVhlw6ZzbEKamAX3IfKuo+mrXopwpfqdllA3Qel
N4u/G37hxXe/j01xfoKM7zCbMQtrYMUFivHU5/dc3gGOHbBcKRqQZv8uVIMAb59gGlUB8T0yeN6h
cb6LxqRWlUZqbaSevtvRgk66a16U68rrPMlLD/J96uve5c/EcRMa4yakJkm1doRAY7pOdLfXZmdq
n6fw52UxPB/B7gdYYza3A/1AEeKV8Y00nTu2qmcMJwwSpdatmLypy6nkveD+wV8AfOCDd/fLXsIQ
popZFHiypgFNDAoXKx41aHVGF+QkhzCyeUxw21/wUyD999U7pKmV0sgE1CEy8q6WKPtxPth2yqh/
CqCmuhJA+qXo8r81ougo/VOIXU60xe30GHv6/eXvtm33n8IYz5RNkp5mrYn3G3nQile9t+xc40Fk
bvS8kN58CmGcUagChBMgzqBSUFOwPE5xHrpiNiaNvTRpn+6MqWwfliInor1EADg5/jsdGUeVkNIS
ygYmYpY/h2HXAaWiyHk6cj8b46GKrp50QCkicAG4imb6gqN50SMQ6L3C4WWknM/GcuOUphIrQgRh
jelH8b5dbhOdMy/KU4h9BQ6qkrVGhmPrdlViU6ZMwPQce3SuwaoKaCX38lfafvlSMCcVlBSiyjZs
6n5YjHRAltF6tDOUe5hrB5cr8fRb6b76PjnxtX6Dxto+cjU39Aqv8nk79NvH+t+fwLZzDGHolLLB
T5A6BJpraXITHhvQtj/+FMEEgAL84VleQMSEGUspuxcaF4bjaTzSLJ4qjN9vSd8qAz1NUlfuGILJ
NbKcTix3l7/axzjg1yzgUx8mN8zacKTLsrQVKjoTsgCgZXtAWLUVnwKpSU65E27bPe+pu+1SPsUy
XnjoSThYMZIPofPF+dDJz9F8p4WRU0ZPQn/HUXLb539Ko4e9cskU/lKKJiiZBs0jXaKuXuSfxru4
i5zOn/faz4LXWPyHePopknHM7SgUFIsTTqvZ6cW9lVy3pquqN3N0yofKEUhkN4s3lrwVie06++c1
ZLePMCAxaBU1nAkZinYlH2hqt9hmYH2znhY8oPQjcftjvVd4OEn/EMs/dWYcNdEijYz0+tG+U+wU
SJFBl+eYNo75FO14CJJbbXzEpU95jMuO0wzEpOiE460xuIi19nLsjtj2TvHgqIPMm/ejYRc/OMZE
b8Q/3xjgjZwbk1ZpVqzN/68lKFEQKOSgdhfAomNkILD2l+Vtv7r/oyRqtOfijHxI1QwQW0FtiX6o
k+Mkl362RI6cYKPB0jgPj39463zKYxxPKGGiS/v7rii75Cgdyakdbbo/LzmFJ+9VwzYeL6t42dcB
6vBcxSYa9ESLMAEyda9GJNkLMMUNHuIRxzqBTHIuhaRCosaYPgI7tulbduskd7iRD1iRBkhEceLl
mVx5jNMRR6HHKePDDTtynRzp6ypxVNt8pdCUhfPvPCq2yc7ViwpxUGIamDQ9dyfs2rQPpuX3hpdF
gzti1fHffTMmJ2zHDNhVtKYgyLHdzq+J9W2O3i7L+IcU5tMWGYeSmnGnjzEdDfJGjybTpQNMyqAM
6l3h/8HmEH2jfkpj3Eml9Z2ghfRlcDV6ALeH+8qOA8ppFNszcifOTVPozb3gSNg5h0EHe1db4gjn
w+RSP60j+MJlutq+Qfcu8gj6MdI1OdV4DbWgrih+FYdkFzrZ6xOwte0/wdY+O4GPoLaKk6PUK8mM
zdbAisixJ8kvqzCPllHw7uI/lIT/e9QfH34laBgLS89lCBLvZkd2utvsYXIBi4s7ogZRsDiKMx3q
qx4EspQcrnzhEpBfzuNAtsJcFytO9TzGL4gVLKrVbijqdgFc6jy4bMMc9/3hbleaLtLSZxX1OhTx
YUyuReEgNLo9zxj358FvbXfzAGSJzXv0ktH9OVeqsaaxTFPclzhAe823rjO4bR3UDLwN4O0sg6LH
qdhclGW2pT6nSa5MIvrZcSCfOvAILWBwD93qKD7oPxe/dxWnBtyK8qb8vHye2/FpJZmJT6kyx6RP
0WBbbnTf2Cn7GKQaqltemXjYAER5xxtt4UpkTlVN66oGaCx9GY6eS/FXFjs6AatpP+8UvGJCHsTZ
dmKz0pEJVb0YzbMJmEhwDQOV8ZYcQFJiW16G3qy+o7OJ877+k0f2SiQTrVJTXHKS41gpyl1M7LYF
zvgr59vRb/PF462EMDGK5NjdzXUqxA99A0QB9evfYEaxlzkS5+bR4HBJGBOh9FxQ+yqEMGz92RgS
8IaluAuBDS9kii0k7fWshe5lBXkimXhlFE3bUwjsYMFijaTZIJazFXLKwsi3cleTeK+3TSe2Ok8m
YoWGWoUWQlZQSBEWGZ+tSLYl5W3mbSzwrgD7sK7IWJfRLKACFE+2rFxjLEkI34QRo+Oy2wl/5eHe
TG6mNMDipi49dxpv7opzshaTBatKPksVvfWVpPr9nHuCQI6AV3EaA8O79bLsjY7LgLgZoD+P12Jc
TR8N0yTQa0jfF7JD9slBvjX8dN888erj29niShbjZCYl0Xpwe9FUZ/ZAmrtLTtI9DfyUQ0O/Tl4u
WypXHuNiujkilZDgQLudCpz2bKcKtv5T8UMgpze/1Nz+A2x4JBcguMUANFieAE58Hpy6rE6aPIIb
LV7TIL+uQNce+cKT/DjvJK/xQ4er42bsxWAQ3QsAkhXbHEobwdJbJca++2n2zXdyjZEo16RN56sM
K+jyTR2Uu2hXclwpPbovjmcllvFyeSRHhVlCrBk+TOGtqvmcb8cTwJykOoAb0Sjx7VrvaPqCXR5C
jK+ZN9iox/hcb/OMc/PyrRRi3JqS9MuckkQHNOV7KmOzR3opsPAwkNZO5cTB+rtzWcPNB+FKIOPX
zIgo2ZBE+HBiUGR3cX9VCfeXRWy6zk8RbMOokITRnGSIGHQdPK0vRp/bfecJoEO5LGj7EbOSxLgu
Mqn13Ku42aNDOxyUv8h0fxj+//SG4anFuKyYNEoYZvhUlN2xeWxuyifBSa6E1sbwEag85j35Dnwz
KMvRkmOTbP+omPRoBvm2Dn/Szh7lEAkDoXCF5+nQBnApfvudx8DCud4a/Umr1Fo2JyGeTFyDZAkB
K13ctVp8FYFjvG1moII1vA9JXfCFe80OHvekE5Q0gYqVq9IWsLIXAGx1JMBuoT3ggNzEnJvOuQca
40kMvagrsLZjvhHI47Uge2UanbABx9OMWsUlzRiHMhRKin1EeCwa6MIDbQWDqO66DGSMqHO3gXmm
wriTrASeK2icsGR9Eh7+JhcMMVdFJw9nNz0m3L2b7WC3uoKMP5lIBlTFHF9O2BfBcAu0U9FrP2Lr
vAehnHHLI66jf/DCgbL9nbkOB+C9UBX9aN/6xB/Bf5LveAQanJNkWzzAllvqaoZ9iGDuQa1ufOPc
ap4ejDsZptLEIA706J0soPD+iRcGtU9Oc2pb35R7zY+c1NYOmTfu1ZE3lcOJOzqTE1WdAjJPEZ6z
gzPrAu2Idbd94cZAxQddfRB7gOSBaGyI7S/rzbl3Oj33lWfJBlnKwQkNYJLpwQiPg/wo824B79Mx
760FAI2SQS9BWvUHMzHdJRo5K57bPQgLi7GYfTcxTsicX6bVWS+WNPIcKDVOCFZ6XGkwDfHncLYN
xQSTmWYA+YxFnagVmSxSghaxijlickj87qNqxqs7bLv8TzGM62jztEt1WjLLwpu88gVguDSp5pJJ
cJXx8U+M4FMWVXllBIo8dHpaQaVWeSv6X1V1NLjYe9sh5b8yPoamVzLkHPD7GLOgNWLttbXpCmLl
ffCDYsCUP6m7bdef4phURFrirBELiOuGQzf/QH3YsHjw6VuGjUUP1Nc1lVLbMccmp3kpkwZlb6zV
OYlU7aOo5i04bR0bHctVAf8tAuGBiVcIivEgAP40EH3sGgTFLnSbvRi0roHBx2TH8+abrW28XYDO
TWWa7ALcFBoR6YG+hErt4NLHUqTaIQZYE2J/OKUPa9ePH40uXzxqt9ZVKdq8va6tO7b6FWy9uEok
AXVZ/Io00Ha0uaaAdYo/V7qVQkrYpgB0hg7qVXapozMWXWtESw06UCvOzbUm995QuGb/8/L94slh
7nJpzoXZkRCbN41mz2Lk5CiNJn4xcMLIVhSBOgDeRbMFS0DUYFd3zIx0IVfrFEYvp53qos6ViU6O
jQiMdgBr7r4Vp1w5LH0kTF4bTzKnzL+pJjivQVUP+kWsUZ+LpztRVoihiaCbDHeunmThLi1pyblw
L5/nZpYD0nBw2coQh5ryuaRGFKtkKbE3WVHcM8FufeG+fQMj0z0QqA6Z8ydtu7U8JjsVO5J3UQV5
GR6D4eS34SnMHi8rteWx1jKYm15FemOpKWSIcnRo+/QlzWK/npSny2K24gqwusC6IlMeMra+NfWl
XtVChAueAKDxGnODViU4pfRS/T4whwFqCUDhyzL2z7+gJgPCWE9FuihZtKNtWO9hZToNVhku67N5
bJTiwZRMYOCwi1EWtmXbbP5Ynh6Gb5EuJrOjRSUgbyKrWvo/sjywG9MbhnoYO/rT4UeQuKUu40cG
Fr4cPGfirXyj+ROIzpId71m0+bU0HXNGkmwAXZIJY+D4CUsafgK9E97xMY9lrTtWabpxQdzcVHZ/
cJgrcUwSrFdymLQ1xGly7ciC5PalaSdK71wWQ/0Q+2bAQWmAxgcfk8YGNaLkozIVtRqUvQ5kgOJa
qP5gUxye8FME43Krag6NcoAIDO9dJzH6CfGyv6zFluWBRg0FKBB/ACeAubC1ZnRVV8MUiKEEuhnv
lHA+lFLEceo8MYwmQyVNZg8mdAzsfzcK4IHC5Q13l1XZnI1a68K47jLtjChTTBUg9L2H149H7qIn
HUHxdt7ROmlxwGaHm78oHKfHE8w+H3vdQNMQPBco8DVX+nMV+4qbHKY9tuWutTvt0D9KTzEI633e
zdoKViuN2ZsFSKXQMCoIrvUWAPgPqazYpv5jIj8uH+2Wrcu6rmIhF2gmBpskdhUMPSzg1gdBsPNp
V4R//SsBLLcZcIl6Mi85Ok0Zdqj0ZUl3VWRYnCu7Wdtb6WEwnqivS63VKbQDkD939XWBbYcpx+ic
ig1KRbB5Mx6cYzMYTzQNpdIIFE4gF7x2eZXI8+VT27xVn5/FoHn3KlWygMYpdeQj2vZOUtyPeeoM
Gq9rtZmorE+NqrkSI2MslaD7rgX6++yEvgIousEWb2YQ0NDJVF75eitvXoujWq/FCcsMwApoBcLK
oD4RX/PjPQBGvcuHx/s49G6txKRzlHamAK2S+a5TFzs0ee3Fzdu5+jyMb+2rsZ27EYoYKBskntVF
dmTuTcLxe5vTGesDY5yrIo6GKRjQJA5Mn5KymsDv1VInegIlNK1kiftxT15ysMIaruxTGF+epW/e
LCQUwL5HOosgz5hik/TFKLfIYOgeEa2a05KkGNDtFL7b22y4r6UxFlkOVUlaKq37ofujp36jKUx1
FJ7S5xmYRLCWfh+9XLaXTS+/FsrYZWYMWWrRJE3qgYiQ3SqYYPwg3Q2UE2jL2wQ7A6Id3ym3Mqcy
tHXP15JZUy2GtsfyPCTHYKGOg1IFEF3MMaPNpjFI0NF8w9w8eK2YT1h1VdtgxY3uJxZ4sebY+ez2
FSaq6G5HeVOc/qTxthbIfMWxTkBJhuFMrLMmh7YwT7kpczz+li8B/Bfwdixa4WB1mstUF2sKrTKL
d1L4jSQ/5xQT9ZGjDC9GeatqnHRq20hWAhmdikYFnKIClw/uHzrFn6OFKae2GPQjIP5p61TcZ04j
2NWJN/iy5dDWujL2aY1jaUw53E1SXYtAXh14a7PUANiMdy2AMcNGGRZhptETiCo2Xq/XxmjcR4Jk
R2kejLN1L/dw12p1EqLYJ90clMm3YeS5mi2vuv4VjFclJZmFkeIAJXlsl9qdNFRuh1n7hNMW5slh
vCrqDpLaqTAds/iZZo9ZmzjSfEh5YujPvXSoTNLaqdIi9grEVGagVg9DeTNFmg3gVyeNDc5t4Fnn
l0S1mcemN2AiLfLj9j7b5afWz0/a/XTfedW9vI+fQBX9q/7OcZ0cy2HzVCstiTjUUFJ/aj1a26ZD
YPrVdKBbrbHHa5BxbgKL5yqQMi+aD4Qt9W3GqI3E33imqdvXzwakWtWSwZbKjnmDGwd1fIqrNv0Y
3Ggv7SFGtesrEPW4gstlst+2kk9xTCaZqWTspw4HWOC9vgTLnniAiEAdUwx0W/Abfzzi3068g9wM
PIBw/Y+W9Luuc6RezolkoBZXT9aN0ueuZMw/OqH8g9ehshLDOM05quQx7HCY2YL0RPwuVooTFzxA
5e1Y8KkM4x+HAoFgaXCGqt8FEh5n427BgPyfNKMAqoVhWWRBKror52empGKcphNAdmpdurHIcJMB
CmbqeGI2QQzAngj+ROwwmTJLNjSLS1aPVgUeCkwgSS46fY+A9ja8xlNf6Z4MSogn6S233Mt3efNu
rcQyQQATgVHaL2BvUnps2kmIbWgP//x3MhgXvyTyoOklUEOE6i3qa9tUOKFs0xRU00SzTQdmvc58
I2CegyOtB0yInkuZk2fSU7qIttwpblnVXg1sZiulvPKhf1mx7TSZcqBiP5PCvTCaTWndJK2B09Me
eo+6jdAt9vrNx4qfy+u+caUxIaxWjbrOTEhLrygaSu2Hj5XXu5JHaxG8hcJNX6GhOEBh33EBmD2b
LjcLRdJhj0KnuYvRuKPU7AE2410+Qp4Y5gmv1mEsWiHYvMo4fxeXuLErPdz1scxJhzfD/0odxuMO
JIbrS6GOXOr+YmSOOQsPpQWobGvaXVZpU5Ru0Sk7QMWi53DuMYyyztMarN/BHL5IaW7Hmt8sJ3ni
YbptyjHAukMR1hVQXZ3LIWVV1TWm2YMSuO6j7JdgLLbqZ2RUnDxj00d8CmIRLqe6BZO4TK2cJIdK
LK+7OOScGU8EawZLPZa5BhHylB9MvblVYh52Kue4WI7vAhP77bK0GJHSvWZ4zloV7QYMEukFxyts
mvTquJgoC6gKQZKzDt6ovK+V+7j0SMfDmuPJYGxsFhrS9hmUQUPBFtPrRnoLp5+X7Xjb3xgA7AOw
pCGZBuNvJnGOmghcj/A3ALLylj0l8skB00c5kXkQfZtlKcUEkDSwl1SQJTLHVsm1ZQk50OTUO8um
yyjJXXPMryqsL2Kv4IHrTTePcCWPOcK6RSwOKXqdFdu6V3saenZARcQolPhTeBJ38RGouu7lI+XJ
pP++SsCSWa5yALODdq8obUNS7DH8rkyvl4XQoPMll10pRi/CSsiYw12QEELM6idRH3Tz1xwCweSO
LJw8j37/S4KY6NdZSQk6cwjSwm5PyvBKmMh9t8yVTVc0vVkpDukoc4R+NM8uSWWs0qwyjOEtmA7S
7PgRZd/Ixt7Srglipz2Zt/LPwVswzzz55UPp1jEe5rxK43a5anXAjOOthHGWVQF6pygJ3Jf3FEtT
8KT3xjPt5TkHIzAmoziWQ63xgtbsU29M8q4cQ2gdJftEeF+m6v9Iu67lyHFl+UWMoAHdK00328tr
pBfGWHrv+fU3obk74kDcxoZO7ONsqLrAcihUZVrXrYbnf+ylLtGnvhgkSEiP+YO60Q/Fo36ebwfH
t6RHvBPwNFqveN+Pkb3WdQVmsPIYx1g76EI7xRbUGXawR5C57d1hF+6hY2rzEF14B8mEGW3I41zU
6XDZdG8qmCAtPzWMq+AOKePKaGgfGCjF1ihDUmMuULW0bQhglR6U8oI93inb8oz10y1ve2jV4xcC
GZfIshIocnis33XjcJSUYhOZlZsJbW43s+DUrfGdYys0HX+wxoVAxgPGMZLQn4JAumouP0qH/KBv
jU36Gmy4KKdXlUM7milENb0MZUl6O83eSTzpoDjZnrLnaJh8lK3anhzZCvdiwHOI1YLhHyUhmKlJ
kmTw0ZnFjKBi9WihElt8jLFtTqzsWLt0carYlCcu9faqfZqgksMoBOCcP6RBPwXt1YS7TAJUfJuO
r2a27qI3YBkWYCsP4eeS0kIi/UWLfKEaUypkJlixNexI9lF78rXqNlH6n9eNZu2SBkY2CbgLYEIG
HtrfYhQdHbiBlnh0KDdHmu3wlMGfn1pLsUsxjH/H4TxVcg4xGAHevO1MAeFFDHjXo1VA1aUc5tRC
v0eLe8KFYr5ET9lXYtcvlf0QO5pT1lbnaNbslr867A+JXviTh0/GU5KpI+JYrkaQi+Esp0uinkUQ
opRCyHEAnhCmjhDShHS9SIUUT624aUViAeueI2TNyZbHyNQQNQmBjft2g668MLdD4UucernGKRpW
O6VLMUyErNJ5HmZQoGCWoHiiThU6ul0+64/RMdtRXAU6kzvfc5ENeeoxgTKsIuBryZBL+4rhD2yW
AXU7/JaAkBDWn2y6A/h7v/GWvThfjr27d70uh34LqWANsGOhcM1Ct5WGxx3CUY7dV0+0vEirGi7g
V08+1qmV8mxMnsYFwFq9iCy+3tu/LyKU4SuGIGb06ubMG/oaOVuhExyLXeEIO94QBidOvdVJC2GS
GfRhRd7iFO0rRlgeCIEhymv4rRXP4GZHj0CSFFkhTDg0i7nVAXqJOD+/qsATyarzlASOqd+H8iUM
vOvBd/VTLaQxUXGSZt9vQI6zC+tbsH2aSWUnpLX88vm6nPVPtRDEhMVREf3OMPCpwDOU74w9tnTc
8Vba90+qnXAX4VcNfSGNiYN9Q0jVt5AmSYMNTKxzrwaOHseP17XiiaGnuzCJDO0xaW7RA27MwJ67
5yDBYAbhdKi4R8eEwiCpSBKU+Eb0NQcAGE540V3NMoG5ar585tltaX5MQBynWWzrASc3AzauBNUa
yH+K6b5SOW/d8lo9sxTERMB87KNeEzq63JRiPXojWArWSWan2wau5pivFa5OCE5b4Adgmd94BjTL
fxlooAbOVqyLn8EuHIpg9AqiGIeb4i28exwPyl10lL+PAEIbPAql93LdZFZvN0uBTPXoi6FadTX0
FjxgRjqRJz8WdnuoHMw0OOgtWKGr3vCuphxDZeEqswmzI6SEUFl8mNuDUe8HXqduPZViShcg2XjP
R5/zb2eo/amZR9oNFLcGqBwwC49eTXZCFtgkwIYRj8UmuaQ2L16u29G7WMYHMRbfhD0tFJTkqBhn
SfhUhHz/+4z3gZ440/0YDtG0AN7MZmxmkFEmVle1mRPrasbZolj/VO/yGAdUZFMpxAGPIjWRLTSM
3cCPD36TcOyQd2yM+2Wl0OeEFiBSkltm90OZeGx59C989Kx/FME96W97EI2ohYvjw1SqaMvprpVa
qxKOfriv8KSkVjclt2ikZ3NNJONbWq0mc1xCKdKmVtuOTvlWm/4qm4ss34YZF6x3PX2+68gkayHT
iykOYByUu7WVEcKqremGsV1gkxgEqltlsJLnweOhWFGj+6AoXh2x9iJitctkjR5vWnmgwUhUP9mH
0+gIwYz7p5Gdg0zc+BHYFK6HrVWrXAhkvGAYscAwUasU9NbuJOWm72oH7HNP18Xw9GKMXyyIjPky
XHJ1wyP9bSy2VqB/mwpv0CL3uqhVB1hoxDjAJFZRIRoQlaU3qfFSGZ8ZHAdH3/9/ow9krLmfD8LQ
QMA86Y4038nlpwb8lyIYe6+MRpYCEV8lPU6pJR3RGX+eXprv2nc6fxREXGy/1UMjYHwGXTBQxNi7
uipWY1DnAoIh2cfTq1jdf+KjELyQUd5cYA8zMQOPce2IdS/03oXWkgBiAC4pjiWvq/AugjmzqOrR
bBchopUGFNmFCDuWA2N7XZHVwLBQhAkMKtB+8y7VQcFDUMCQn6J4iGvwABh31+Wsa4N9FR3PIxhR
YRwm6cw5GhtQzKeB+KiY7bHzeXiOPBGMo4gdbiH1ABFj1+7gkXdxWHF8cTW6kD9asEVYLcR1pekQ
Afw8eyiV7TCgbWfIJrdpuFrugZUZzLj6G+bJ30lpDIV6NDQfX/8LboxHyTMcbHairyy5CQZ6eE3l
VTNQVRAMgpAZ2Crs2Q1iJCoRwVNs4b+txFbDoTC9KSKcE1zt0mPw8R9JrOcIsRQKIFrF4/I2+EpB
EHw0MvTTgOFtSijAa9KvK2YYGEuRVRqC/j7HstEbH8NeOMdsrixQmN/XtbrX5PmiS8XDJ2xcfZfF
2LgcN70KFgjkHv8Ui7dzz7mKrOqi0e1oXcc8A/ucKaqjQVpZpnRZ8gm+OpLoPkqOQsSp7Na/EQhx
4a1EMzEz9PehQQYZtAp868DDOAee4iWPvSU8FUcKvzx43Jbxqlst5DGXe/QWdLGSIK/eSF96yaHk
Y+Mh2IqBW0XoQwb/CfFy/b66EEsDyuJWnMugZAAfKcQ6QLhudyn2gNFUSwEjQYfmeLUQT0v67wtx
YSskBipNEJDP3lg+m7rTRzefsMCFRtSCFiKC0ez8ZsJBpuSXJh3xbHr973Mtg3GnuQJk7jBBB6Wz
OkxOUtA+0xYvlNIIq3pc7r3VmI6ZNbRQZRi8xMQlbQp1Mok0j88XczrJPCwkzt9nF+iHqtUnecTf
N5PXOQ0tKeb5EvWVDxUwaisNxQiiEJsy8PiD2ZM6pUY2uLKLsbjSqhzaPBW9+KTz+sSrCoEbXlEg
ENtRTNVQGsAqwdgT7VbgMmM3GCzHk08gWKlFx+bp8wupOZPJq4a9kMmEi1Qu5pESrO9CzbeC8aXX
HH+QLI7p0V/+4SABxUV3RLFIz87IYbdMFoZ+wjW9lworN0GGEEzWEIJDVmvNn72U7c0S2Go9OCEB
CGwZ4cxbi119OMda7J/fwPhXCxY9raflGIb2Wzz6EluyKKQJcaaL/B2ztpvhIHA+6epdcSGTcbkh
zYeWhJDZYIVmSO+D/mT2r4b8s+Jxuq9790IUk8DUWI9IK0BUetT2dIUFz2n7zimt36AfvGbPaj5b
iGOcu+pUo5Z9dCXHKXTU7pzkMdbrf0Q8+1x/6noX9GGbLwoToaaC/JN0XzwBYeQcYi0JLfgtHjJq
V95UR1pXocPrpDavLuVZDbvlhymdsm9GNLXqAM+wOpi9sIpUWmFryQ/qdtghEGxNT+HkglWvXCjN
eKU8lXCFER+z9U9k2FXNl2TimOZ6Bl3IYBJ3oPl9IUYjbPNt5pe+LktnFeuLIjoJPPyK1dC2EEb/
fZHchsKIFBFAYbvAOFepV6UFL8SsFt0LCUyGnjsMwwoljkzwyD7xZq/2KDD75AClyA24E2Ori3KL
cKIz4UTTGzQ7K8jrN/kuM2ysZEaYHKM1MXHGvXRunNAjh5c+tJU93RiONp/BE1j+BCa6oOyffUPF
T5jTHjiY27BOrLnilA0cR2cL11wyRr3W4QCRoXlSndv+KF4KJXR97rI9z0iYmJKKmkC0CUZSlxgm
HdttXdS765mI/okriYi9wYRJ2OkKjSbScG+qF7EEKLv8U/O/a9ppBJ1NnGyvC1zTCTwB4MdV6WK8
xoTlojXrtiRo3mElR45vtI6Tv3l/nzmzSSLZUIX4PIYiHPpU/JGlNWfAnSOCjcDFMGl6Apz+XaB9
SaovQsBhq1n/+wpwuOntHMsOf8eGMGu6sugkHNEEUthAtvTEuf4RqCOwXx3UAn8kMOE0IG2f6jPK
Dynt7Vy8J+ENZRIqwoMR314XxVOGiaqT4Y86ySEqUx7U/EeVcwyY9/fpvy8Cqd4XplkL8JExfpzF
F73n/P3VhLc8KyaOBhiSySbQZu+ke00Ccz1xhfNwI5zmW3yZ3gUGtfW5p9SlUCaYhpUQq2IEExC0
b21ri5VhtflnmnJLIUy4DBpYmoD5oJ2fVpfMIFZjhl+vf/21YLkUwXh7NHd6rJcQEYgvrbnN4sg2
E82KefPDa/XBUg7j9bWRCIGBvZCdnopWmt3quP6IAg+qn2NrbLDsIt+fgwi2XBlYaDEmK+TB1K2e
FzY8DLR3ZOzVMo6Zl0WUKjmiY25kT42pVFapg2TEx3TRpjG7xr3+eVaTNrqyf+Qx3jnLEWbjAwyN
xEfzMrnqMdqHzozmgbGrvQZPiIOjPvYArim34TZz8u3MKexWF6OXv4D130mY65q+cVBaC+WYuD6G
trT7akcwBVS4EXebftVUFioz/qxV+dDFIVROlMpNJuztGMJJAYL29aOlFvchxC7EMB486g2Wo+gG
2SSCWE9SYyttWqvsUkeeGkfwi4PWBztdDTlyeRbEOHVfBe0YqTjPfigcTAS5huxK46sWv1zXb9UX
Fvoxnq0kXR0LFeTI0i3o4vA8+/O6gFXERmQoMNkDOQ8NT+ZDTRWIMVQJtO90pbC+D53WalDAykfR
411LV/PhQhTzsfKsDXMipnjZ60IbnApW1zhgcIlUVw8j+3/Ui/lCGLuUMZIDvSgER3FL9Zr3oYc1
jh0vLP6Ld72fIfOVWsUoiVBCscE2QDOg2QkuwolNcRUnp7Xlw2c4GJcfjQnEs1BHxhBQgaJ5IWMF
QC+pfVArwrMOGgk/+hfF11SA4Qj0sL/zvqSkERmADrWrXOGiOLOnHTVLsukIcsAlI1+9G6rAKftH
GqNWXDZtl84YWBns+lgAO330pDOVpz4K3D4hNewrqrEbXn5SZTTWw0DGxBa0k1xXVu1zrrvrJv9H
ozdCnkXdFItSDRhzDAq0oRy5M2le5UIe7FIxvqeAY3OCWFM5li+vx6Z3mUx2kyjTYxVDpnrJLCCL
2MOWooBT2hL025z64HuB21vJkV5S0UhA3snuzZvb6NunXPD9hzBpbzBjQW0HfM6i+zql3/rhnAi7
Vv+hhyry+m5oKjsd9iWgLK4LXg+a73KZZGeqClZgWyo3Vgp3lErf9YdB4EhZtR8g6pnYQyRA5mDu
D00OGp8+qXCkxrfIOFb+KRg4aXtVkYUI5ksO0TQQmCWaa+VLXj3HEye7UH/64AKLv898IDnzSwCq
0boEq7XJvvXU7W9GuevfgyeG+R4dCUmm0LVavXyYiRt1r5H5qykd7GBbjb6vQbl7XSDv3Jic1iE+
ygkdITG172F+IySc77KeNBcHx2QyYEQnQScjdmi3sq3ZMyZmK0ffFhh853GE8cyMyWMGmaeiEnF4
SpRb2nhryCgUDWl7/cR4Upg4P2fYUSxquExa3UrDD9E/1fHTdRHcQ2OiezRGgHL2ocnvd4bQju9L
T9+CIQDADxxZ1DOuWDb7hGKUaln0dB9VxR4LnZ6mKEe5Z+ITCTve6PlqExywwP+EApaiuyBF3I80
ytPlp+Ru2BZYXUmt8is2ISz+q+Ab/sI17Zi4kJjl0BZ0/CzcaXvBmh7nA8B5W8s8B7eU/hIULha9
RhSbdJs4uV00dg0Mbj4DIMfR2MWd2gxHoAbikxbiyR+/tB2nB8Q9WSZ0BL0AkIgEjqZcStny97+H
GpLjbMd3isvvCKziLi8/JRM6BrOdseKJkDvZ5iW5w8zzpsSaZWX7O4xTAAG5ARtW4UyHYBfdDDu6
Fcwbxuc5CsvB0PVG/3sxXLlQetwKHIQy8B+1Tbj/DOCSKhO8+ilAH1YU5nxNWS7iTlCQAeZnEj1m
xPuMI2LygOKmahh7Ev8uIEODxEEaE2qqxpbuU9OyWAeGPwUb/8xzOVp5f4QxKRmJpoqjCcI69dB2
N3NyP/Oey9ctciGD8T2jIkY347XxdwN+BhMOdsRdAtY7sbcU1Kk8pVazpwJoU+zGKbihMUr5qhkI
mYwSXNxjruKAIIPpS9nTeSGTfokPQWUhh1FMVCuwlBHIiXXZEvBSMiYPYoNn00axEsURyi9h8Szx
SHHWG38LsUwNMkRNl2cYlwdBm2FPWP7DaPW2P+RYvK9AqZvvg3tudlitkBcyGauPJbC7a/RIB1ve
E7x4G/vuFJ1AXbgHQrcnW/Eey/4uxxVWgyWRFNHEjBagKxipOnA/MpPebvxTiS0R8yBZFF+1tcDc
NuNCFTmEVwit30wXMplwNuF1NgRmNjxixmPUOLhJOHrGKD0S8LVmJBstqY4SexKBPjaACTMJ3blo
HFOerUxoOMNIvANgq6ZyMNKowY8RxdwKwcNpcFr6b0teH2x4oS5TLBVDNKdp/+Yr45FG62AnbMt9
bvNmxFZXHdSFJLZg8jFXENGtA7ItAZRX43F/l7h6YM130l7eYMPCEZ14z2s18I6QqaHqIQO2+4h8
WLSboH+ZB96D5moh+EcvDKr+Ha+1sR/mOcfjXkxiK4p+6FVr9co9xxVWr8ULKUxMI6SJzImaZfBV
C+3kjm63CS5lf/etCJ9MQd8E81Q7XixdT+8LwUyQm5VabgcKiIJhJG1bPQkb/1S47bHa0ysx2uan
BHgfqaVv5Uu0q5/orDEPCW01+ix+AxPxdEGQBUWB6ZTTpop+JsFdmnpxz9tRWO8DLOSw8UYrTbmV
ICerLWj5tpIDaNUNWH69FPB1umuewnP+KzhhuwQtnXBPqxnTqTe8xeHrVquwOF9BovayUtFT16LT
OHS2bgSc2MJxSDxC/G24cqSJuFxA23qDyTzlja1CxIiyldit2+zKW8FRb/iosdTP/z3iAAr0b7Fl
ThLRpIBEU/2tV72EqJZQpHYfej0WQ3nozzzTYaKO3v1jvmXnJW1pi+PPKPFG8vw/+icTZjRJ6ZQk
h3/SvXXfVp3ga3rTnZJT/IwJfKvYKbZ0mryMJ5f6/ZXTZJd4W8HIC3VGMTDthYu+mT15J3+hIzb8
BwrOUb4V4YvOnDJIYdkFsJc5fY3GvTm+KoPXD/9bRgL4+N/2oRuFgSYLTH+w542/T27rtyZLf+Lt
iq0/Mr27+1vhulCoypvEkGhMBRvd09us0gtFWVTuUgdbh8ffY+DRRnZASXsI3WDDY79dLVQXP4CJ
N40/pkNIewjhrt5l6CYp29D7D0TQvC/H1DR1KifS3ONI6QRR/CXZVz9bL7KTB0oMNh3A6+mGr9yE
T6PyNdNk4ouvpuNcJ9DOOAnfiTsfdLd1qVQV6J/DgSdvdQDtvcDAfMLfhlOouTkrJuyTbAUAPAKw
ybidHTo7GJ2MB+2obn1Pv/2NFBU4vKcaTuGovLFxL6wpMdQpbA2o27gdgKG/due3xGFLW/FLfjaf
+KXNvxRvQN7CxArWGNhpTaEwWmOsUXqQbb9LLxFgt2j6Nblvk+t3DvIuifmWDZ2hSjBfAqeke6qS
EwOJJ9kDjhQAK5PT34V7HirCel31LpL5nKba1LWp0muOf1ar+2Y6RITTLOGJYJJDriupHCrQKqh+
jOpFC3Or0bhAP+ve964IkxrKpEzUNqXTXxcK/5i41UnQrWmwE3u08VJjVzmYhqziG+/+xBHMzgMF
VQmK2wCCBeMxAQKWNm7jNgWh0ueK0z8asoNBkRl2QmhCkHbqHexZ3jRWAn+nA3bhWbIH8NmltwGm
PjlJd71KepfLpIocyCNgWMKMjekRIMLLtp/AMAXg4w4bAIS8NfR067pQnkymFp2BhQoQQugqBg+G
8qTwNozXc8K7TkxOqKKp7CI6/Ywek112aEym6EP6gKAk0mEWFScwyaOQdLvranFcQWdSBPZHs9DH
SDd2k/CUHZ+r+CjWL9dl8I6OCSKGWM56QCcxc+Nb0QDUXpo4H2e91wTSFcPE26susq2fWNPnRMWS
LOIUncxHUgeDdWb3trhB8/NT3K/qQhxjgKQR8gx3dABCN7f6eBwTEGz+vH5o66F3IYMxuKCZAtxh
IaPfDL/0TQoLT2wCwIdhg2VCVHr8Btrq9j4AcrHegJUCbBMyMudgwoujPgA1+TV7otDdxk3pzoEF
OrvG0i6DU4FKV4zt8MiL+uu3koVoxv4JCTtYe0/5MA0ILk5GaYHsy62c3k29cF+0Vmc3Lu+KuZ6+
F3JZB9CCoQQ+CEjMXlWLUiMXtnlu95jfg+0UzvDMq1e4Ehl38KtAGLIOEltH2iiO7KZOgZzQfKcU
hdUl2HyGC275VZmMqhsGWFYaCNRmrx+POTg6PgPqvRTBZNSkNP18nEYA2zeSYBlAxN7Gkq9ao2bM
znXHWM1uiw/GpFUyS0ppxtDGz7aGUQMo86Got0Lw/bqYVWiSd5U+bG4XuhTpggY5GEI4djXg1ogt
XMYLXU3pgBAVnCZ0RqzRFe8xP7VN9y3WR/mvmhxzAa3a3+VtlKbpkFHHICe8Ne7whmqZd+mhc+Kz
iqEEPhEpxxUNdr+7a3R/Jik0NzCu/mV4Ap6Bnf0kpSXdRqGr2GDPfPZt5YFXt6xH8T+f1hCZ8BPH
udDFEQRj9whLQL/XOYRztE0kRIFhF9/yuoRvMMgfLisLkUzY6eJcCuYeIhFl3QjdnvYb6H696SaA
7nfzPsfVYXRjr8QjTOmkOwX/o3AwHeWN02PyRk6uXL/NaAbQHEwAvX9g+OwVLQRn4NvnphU3NqEf
KZh3KaI9U7pAtKgcw6KzB2FlCcecixb5Lx/h/QcwrlzUOZZBtBb4/OCdAaFqg0c1NbAS7Ira9DEq
dAm3VF6tQhZKMz4t5b3fKiWUNk75Q+ZWPzHro2EJ0tE25VbfTYdmPx14jDQcoeyDW5L7CUDgO1hb
9AWg8LIWW4XGw3/gCWG8t1XbuioaCAmRQdPgMYlKu+eRINJP8tGI/3wygylH8mrytSiEEcv6QYlu
wJdpie1GEJVtPp7EhrN1SdPFNWmMl4oIRgmJqYWqTh09KebWT7+NzbdUfb4egnlnx/jmNMqCmk0Q
1GDCDZG+x4zq/O26jPVJunfTM+iPWFzfpSAPQUOHD9Ttk3OEtSTxBpVHu8cFBtE8K93r8niHxyR/
UwlLoRmgU0q+R6nb9R2Ge+7IfBZ4QM/rj+MLzZi0PydKZ0g0USZPMnJXtI9OvWVcNOyPqbwxH54F
MkFjaLEdoOo4xRb3QEyvnUHEjKqm9sJNYhfH5Ebfik4KRuabz42ULNRkYodZJNI0JFBzBJiD5Ege
2Um3up3tKLimb48cVde7h+/yWDrauVK0MRHwBatfzUHcTvbkKk55nNzMQ3MEhZxwavftL3mTPgnb
bINUsbtuQtTsr/gfu4XcmkYRijnOWquOw3xOCce/19tLCw2ZcKIFY51qNTQ05cbqG0cuX4cce0tb
EY93crFLshc/Na3rWq2WdSDexZqBBn4ThYkqZl0mYijNiMaSF4sHafg1pii4wqfrYlb9byGGiSl9
W8VGp08o9/36IEfdxkRpV5fpE/jSfylVtrkubjWELcQx0cUvzC40Q6pVcywjZ8LzddfzoFjXr4oL
KUxQSVKAN1Yaqu8aOKL+Nt3NTgYUU2Mn7hLMAlnFC7Koc10zrlAmvAAQzUxICtUmLCHRgWfznPVe
7tEb9+RhcbzyumeDtyPEMxMm0OhxWJhpCak5+RkQedMJ+zHAbk2tceyRqx8TV6pMlLIkhqXUX3SL
zi7GGwAy7DAcb0c/6EsLNi1tzpmuuvb7hyTMm3IuZ5OQZdCucs2L5AwnPPba6TOgdVPcDUUL7y4x
T0+eTKZCGQIz6AYDMluH7uVWtgAcBdpSbtC+K7f+mQcuuZ5yF1oy8WXuxUInBCfb7cmeFrfqXb/v
XUwBYA+Yd8FfzUwLYUxcIUXgm4DHwjWu/Qqa8rrx/Eq25CBzBf1elnjUG7zTpP++KCfiCffGqoC4
uO/tLhJcQx84MWW9Ql+oxAQVWUljo47wxQZcECgMRXRrvs1V+Va+x43A41gltboPCUdXAbEBHHBT
FBlPQGg2ZG1GPojJnaY8D/WNUrQuJmYsEQNI+mPafm963kGuB+o/Qt+S1OIgw1iaAtWgMS2bU29Q
tfCIbb3KLgORuEU4gv09Uni+QI3hiqYfnjoLsI+UhFbrsjW5oR25yUn7AcyajWT7B0S1F87RrpvL
u5aMKzRzUgkdzXr00ROE0rsGz1b6ne/NtmI39/xX+H9xvneJjD9kdMpwqnCu0turBCWlGu8oOVq2
ERye6aynv3dhjDcQTN2oUgv1gnQv5iC7ORDjgXOE6xnhXQbjDWpLlEGkcTo8atv+OB8xLo2is91P
UApD03bm8KEXqclfMxQm49ZF5A8koy6xoxBOIDjZ0Ts5rz3BE8PkWHMeJE0ecX4i4mQDUEmKNl1v
eWLWOz7vHs6+YYK4GKyHGc6QrraBKPIRIJ1Ye0yOIuaz8pOwqY8DsMivfzmecvTfFx5uVIWRibRn
2AyJ12oGYPj8U5cp92NJQDOaYhZN0fZkGjly1ztq79q+tWAWgicyqrEYQFua8YqnERZD99ox1KTf
xnfja+A0nCVIjh+wzxNpaQb6SKvOmYSWoD8Yc+3Gc+NcP1DeZ3y7uiwUy4VITmICq6TNLNFNNwSw
yk6PSWLaoYSDx1bzjf9swNOOCSlp00TQC1YaVg855jbEXVZypkM42eCtWbvQrJ+jvAxpNpDbyDGS
3lPbxArqe8N4jXh8gf+SX/9ElLelgoUweQyUSKH2AQYfjGIjwYYX05UvPbDSNI9/fryY/DafthAY
m3LVqjkOkO4ca/hkWHxrrdFudu0JzTbe2Dwn6chMVNFI1Oo9jcrj+Cw1X6Xh9rod8uyBrdETKcuF
GR+rnZ/ayTGiu5xLP7He3Vg4MRM9sMAs9VoCJci2OOcbsNTvKxSskfMfSGY4CrELkOrcGbJAW/Dl
lwkIXxZcywk3BE8AxnG0i1328h9iMk39V1IMuxCZdapaK7RK7tHXkN0K17muw66Msqd7QOXAq314
8phSRDSCXJwKHOhgD65gYREIiH1YOAape7TROD0G3okyISMzqlLqqbC+2Vepq+bnufxcmfzHjdmN
jTjroziKcIBUIWWj2eNBP2Nwlc5aoSSQOSrxvFihOi+8GIDd/99v0x4nW9t32+ingeGj0a02wYV7
iaLXsmvmwVQgfhePWCeiQer49rm24yGxh8105JPm/MtV+P0k2YCRarM/jZBFWRsIZn43kqUcjJ1u
axfJLm7q1+Ce21/gKchEkXqOiEkqCDVzROFyM3ryDSUYBJYYt87iRESFCSadEpBCHNFDzDIU4P4P
gfu8zSl22Ju9KXZdJg8w+DdOLKQUPOm0IIk3YZHp0+BQnx5vfLt/QX5zr8djXkJjF3CHoseIKn0f
MF7pJBIgR7f+BjsjwGXLEC8/NcT8HppZ8hLw38VBkiBcJr3vlHN1zASZUw9w4gdh4keITS0DeJ+I
yNOzHz8ZdLGYk8V4Vk+o0Sz8eWjzofE1XAanLU7tTt2AzMyNAWwXt9ZwQ75XL1jH5F1BObcZwgQR
PyqrpI2QOxOSO6pc/KoE04tUwbSqgkeWuD7usfhQTAypFcwU+SbtJN+2R9HF7FaDIILhtF/+ATSF
TvZcYDdSP/ImcNc7zAvBTEDpjbKTmh7eINepBUbpBMwpZuGN4zdRGF0BLOfp10b9ZJ/0TxxjcbKB
otlqagR9+03vnAQrtEEreCaOskeOc35g8oJTka9/TVMSiSkCZJV1vDAfpqwCKvSu1ierqR8BMR8F
30buljVPDpO7y7Jrqtz06Y0muBs3YAKwJCu8VDGKyAG4GhhPcNPtp+ZK9HftGCfszT6NxthEWAlO
SnTJkmOR8pYV1h39XQbjhLmSpIVZQDOaeiq3eMpvFC+zy4N2EW6nYwvaIG64XM887zIZH9TKSg7Q
ZkZ/Mnn2U91u5CfBcEzxIan2bXWq66PYP5YJp35Yz0HvUhlnNIIok4MGms6inuLdqhJwXevRDeZR
Ha92RA3gkGOJXFdMjflsddcOghFFAAycL0H0E7uulqTfK+nWxzj48KkXEDzpGETXMZ1nMKnVTAWk
PgMNUVNtT+FoeLVf46otkh0nya1ayrsg9l1O6QHjV8ioF5o9nZPJN+EFZL03wmN4BtWfl27RU3+4
LnP1ky1EUkNaZIiiVytREKFb2+/r9quCgd7rAt4aLx+qvIUExrGbOFO11EegVC7DL21PIY5zJ970
GOpF5fVGmmXJG2xEbrirnzzlGDPRcj+d5BDK+VG4VfR826myo+bV/dwbZyMkXmMSK+wAFzzmmlen
4Y0wdE4RSPtKrjjpfr22XpwD/bGLkx7EJh0Dgd4XNnQeafSII2EDFeTPG/6u/mqtthDG+D/YfRrd
iGV6tYw8CYundI+4BuDY9Y/LM1jG4UWiYQCT3vrFxsqH74ls1/LzdRE0j7Lmo4mKBKJ5WVOND1eS
vhdVKSDIP3Fvzf4ljSqrRcHX/ajU1+ui1rRZimK0kQZJGPwSolpskpm1bOX6oVK+XheyWskupTCF
g9BnXdQCZgZ3uh5JDh362wytEsqDJjsYEuX07VbtbimPuYTkaTYFXSehHBuak5aKu1YOLmmNxgzW
TqymFX6FpDiRuHGVuDwpMxKtpL1cV5p3skwE7SvSVJkAnbUksOT+pcxvfI2TZzky2OvJVIM5aKaR
LDMHq0lvKvHQBLwxr7WIsjhMthrqZCMoIx2K6PKTOX+rq7vrB7VWBS3/PhMsu2GWmmLC35eNs1we
q0K1ib/La4MXldcFgf4G1AmAM2Ihd81+6MJpKnAzSB068ELs7DbcBKcsRfE8AiUK3QXvP/Sh1gKT
Jr7LZSxhltNixH+w/r2p2LRHg80V/Rz+AtQ2Njn3E9CuO6uk2/HTFuht9vXzXf9+f8SzA3PNoKmS
JkJ8n21yFO559ikLAcwsEOiJIQJ+6u8wL+cyUbCVjk7yeECtPBccC1m902En848AJo9kTZr1QoV7
o3mvYJbFBhr0C10TMC71udj9pqbgjXSuB5GFUOp8i+TlJ2LRNRK0ou+1FEShbS3a3pU37VZ/4aUV
rjgmEmcJCH9TFTpOe6wboV6I3NAZb3838riTX6s2uVCOiciDmQt0ggApBo8ptD5JTslP+WY8UGrU
yaFMhoNHezbqC+ENg6xGrYVsJjo3SRlWSUe/Jvgf+occC2ry/XWbX+0zLy2G8blWEmZfnN4+XvOE
l+ct7em9lV6O8MCRtRpX3vXRmPEPs53SQKGTXemRLl/4N1XsjvZst3eiRadNxotvCx7vkspzCo0p
YyNBaETBgFj6+qcfip9g0ci+4M0bb8KARGqBuGE6wbfryq6WJgtdmWDdGz7uWPQuLujhbZEpR1II
vzKi2UZSe7kycW5XHFP5cOlpTbnITJiK1O2x+25Jxc9A5w37rj7ALYxFY8KLHsUiCWsoRbt8GkYu
QxC4VNv2OUJiIJtsg8MUD58ZcVlKZeJLXEeR6NOpBVX+kXT/R9p3NMuNK83+IkbQmy1t+z7+SNow
ZEa0oPe//ku03p3DgXgb92lmMRtFnOwCC4VCoSrzlC29q4ynrkztVHd7cfHuf7nNstEajwkwIGaR
pE5FhzhtWNAdjDWiM926aB51GXGXO9I+9nKn3N3H3fyEsgjxFc3SIFLC7ERdmkjbqQlgdV9vr2Lu
GzUnid3cgB8QLBmaoMsV0ZYU548wuT36yjLyZFStjW5nzlm6ncmuoJhNZyjGDIpoQImB8UwnSoSL
cSkFe4R4TROYqcMrQfNsYzacNVSTNGUZ7nMFuq1q3S2UT7Pce7Vp+n/yoRQDvJK6BSorxh81vc3k
RIJpUvcpV742ZWSPvOvGthPKEC6i1NSqYjLrl85kibI5R1Z8Xj6hOeJMAjzIPYZu6Ftn0R9Pup+i
5pWPnA+37YUfuMwyaqSZ+qICrhWZe21KjwnJjqlscNZwM9damcdkQrpci3o142sV4ORAbwK43ez7
X2mztqCD/kPFDLkBzjF2P02mhbsFICCP8p12jKL57wwo5VJ5iCDgOcFI+QG6GLFd8+5Vm+Z9YLMj
ylreppCGAvZ8mKDKccrd5HH6pu41yPBlD/1zZEItimPw5gZYYTIeU6oixOrAY7+PjebUpf2pLkCz
NmS+oKeP99d2c3hstbasyFuU9dmklrCPvj2qYDnOVDsVnBBdsYfUx4QRFK3puJ/8bh3UY/Fag/3Q
73fRM/cGSx3ltxLAymrGkbQllvJsxC9pXPqMXGB+PzknaAihyuGIcLyuns39scJjjkC1GAw1k7HK
GA4/DqL5Ek44IHKZKxfF+5xMlBGjUK6qCEDLFZK+S+9IIK8MIR7p9N/F7zRDE9/p6xbXd3nA9N9X
6XwFDbiuVLCikmRrknubVnWIY71KkV3tlkfhXO/b6/zOC+DbR4aighpQtSRK/fBP4GxapjZqF3TT
vVH6N0rDYDnqlVJBETfhk0xvb9IPPMbQYkqzUaCtgr86AgrX/Bz9RV0nvoBuDmm9kbj398320n4g
MpeJoVfARRsCMTfx1FtbXhOjxjkpR2So/n2o7WvSajWZy0NqWHI0icBKT+YjKMkOpmvGOH4lL/Ws
B5NzbGyfVys4JtoOOWlriAHjxdIFndYuP5mB6sXPxInfW9zOaHpIFQageHrfTs5HZFMaEjdRUtHW
vha8km0wpd/v/32eYSylq2BgkJzQNr7+oB/E12m3PJFTpdnZWd1H+96l0kqxR741PMagzVFJ/WNJ
WT37Oo6TRR9gmnhYTjSwgfERcg3hS/298SQHMiVodzMdPUjwYLvjKY/RD/Z7YP3bV9lahZiovTnU
+KDpnrKtUrYimv3yejN534/++yraLGTUBE3Gph/LGOJRaMxsnu9/we2IDfkjWnWxIPHzTwT8QxrO
0IvbK/OD1bqj/COPefV7esr8vlgfGEwoyaNWJEMGDMrP8B+WYQQv+9Zgyh1i3V60DzgmjpjaoDSW
ghsK6kiCfOXbQ7O83+yBzC76DKAhbFnMbjaEvjBAuEuzz9HDjGyQoS6QgewrRbss94K+eVf+Dxom
0Zm6gBanU4j0hdYFJD86kl0BlgIxta3ldl1Qj8Zn8ag8/A9DPnftBDKTM4H2shOkGd4nn3/NvSd/
Wa8T3pOJH/m8A27zq63MpD9m5eqq1bQyWoKxqCSywwhtD3/d9/TNLbsCoF66ApDbtptHCwBU6aIN
fvFu8bfs9kG9wmH2rCFLWd7QPRv3jj476oF2L82FI/f2/En9ZPrJM1e3ZnMXrzCZXRxahlRUOjDn
Q3tp8UaWPwsgaJw0WheGfIH8bux7Xr12s5FDX6Ey+1qIQiXN6ftIaZj2YPa28lQnbk+uZn42sgMd
C+G1DvK8hNnbKJGVc077Ikf5s1V0TtvFzn034VrFpAZC0w5j3MGqFo5YZYGc/czRjZKTzinnQGme
lOpnanIEMLYTktVaMjFFwJO93Ofwzs6ng6xUeQjUK0qwgMM4d8i3f2ckO2CjFKYqdnRSiTLzx2Dm
lzGkS+ftec3vvO3ATtWEfQLxhxTLqQaK3zxHmC6zvuL51sN0mSdeeJIvnF1+W+fVLpdSlWgWHWgT
Cyhi6Y0bFm+deJnzz8XyRTb+0qv3+0vJ8cib/SvApMviNgmxktX8V6v8VIU/oZpd7bLbQMMKoC5E
qRSoRSlkpxc76l/0gZMOc8LHrUa8gsBDcVJpE2xohciBUmFnPs/Rw/114mEwwWLEMEsc0vtLgQcq
EMvZseXOvI/B20a3fHVlSZgUqanQkSrlWT1ovgJ67PkBHID2vE+4DV5c32ZCxWT0S9eqQIO6+ndQ
coMtVvOyALz7nrnj49El+q95B7hgmBiRo0NbDSdspWpRDovQPUi66RBT8JVcdO9/rdvfuoPFjslU
opxYYQPTrGfJt15kMK2JHvFAkflQ7FS73itgRqFEVHwzeR+RHZiRjFadWg3umK1UKdSbcEjFHXDk
+CU7NhMaklgPHcByKFt3yWgP0aOc1zZnPTm51I1xeeWYRLbqLKOTqJA1dRSfxvfwpF4FiE9EPuFU
2DgxiR2YaSxxGOoUYFb6RdehaZF8vm8OD4DJN1DQkfKCeocIzluoLS9hzTmGeQhMuKjM1MzzDCYo
RmaL+VPVcWIe18OZVEIVQoxYSEBI3noQXHdu/oAN7Hd27Fue8tielgPmIkGpK4NX9P7ybVdfP057
Vi+skWYtjSl26c1OhWcU6Dt75Xl4T4LKk8BJ8JSg99Z0oGzBHfWgQenezmaiSNKQUlDm24FMj34D
SosSOJ6EJ/lZB7UcNMvAKk6Hv7mtlRxkdpJm0lTSxvTKrlwln87XCsRWcHM3vOxELPTxmDYdra9F
G12JvCdHjkOxEzXhKAwFNJnhsujyjyNIa2GWgfNZtzFwKTQhFYLiBLMtMkj9CsqEd0b5ccQAsfbe
XSMvCqwv7UlziJ+jZY7TuvNfYuUHJLNP5DRrJbG/lelEx0JPVPsXSAPs5IXyMPBaHrcfi9UPNGbP
kFzDExydJWjBKUwHJ6nnDFC7o53GjV18sfa8WMbFZA7ZourxfpHDa4rWg0ThoQ5Uw6tfDTw4Lm9S
Rh31knEnULbzyA9LmV0Sz1Q4ED2euC2u2wC5e2L7XPgbh63QKZ3RF0qD79egmYiuaXrtjphFRUdb
9syNO5uVmI/vx5br4qJoiU7RBn92RK+Fi9JH6sor96ULYb8/ql+t8Kj1q1NPMmJCOkopSYxPpvSX
knIe9nnu/1sdDs+ohGCkdz/GKIq3YOZDHV45SwcVD4CQOeVWY3jfi4aAlUWGiPcN0gEwAz8ajZ9l
EEIzk16e5h1vgn5zWBlPdP8JKKzqaB8q6jDSmV79bAb0hU4cbf3UeLTqL9vyt9Dh3uo5js+qKqlG
LElWRFe0DE/11PnahBGCgvakLwHkwUuIqw5O02cdJ3pygqfGxJaoSqdCpMRD4M4gykWv/+ii9rGW
TByRhVAUCQ7evaJAdaw6NvyxVJ4JTNBodLUISzrpHe8lCPWEwRhEnun2nwcnepAhW8zr095OXv+2
ie0ZyjpTnmXa2IIm7KXd9/K7NO3/3aHGNgilWhxBpPgWM9IXEW+IsS/vrcvg1IgZ1et45HUabj8q
fHi9zkSNeYlJVFGSLc3uPcoIi8e9oHWiw/JEVU6pRttwybjXOc7XY7uEFDNF8wdNT1JzZw1vGo/R
7jZa/Xvm9fG1mNhRCSgrDXS0vDjpB8ktfATcU3bJT8MtkiSPgkMFCHS/eYvfb4p/19v/d33qcJ+G
OYGMpZHPx1RLMlpJ0577WxFbcMyTAsaM0k98LrcR5+DRmTRF1MtWiwqgqcH81to15vc9DdOPow+t
QZ9ULm9nbL8PrZyICSdzlEhyRF/45gbqrnFlZ6LTBmpqF8+WNzigr1/s7GV4onP9TYCjQuT21vEc
iok4cYxuMEHB6VdN9b6es/MQT5y6IS8AMBFHCLM4HhpA4IkxtU1rBFGnJn5SyfjKCQOcL8g2bYx6
rpKOtlveBiJx1IKA96X30aGICqX2wOsk+C9l2L83C0svr4uCYlmU2W8UHrBr7EL5oZZBm70lyqXL
n5dwsIee19zNWU62c0MZKpIPtEM4kh/7+KcCngld2XFWkvr6nTBg0JVepRBjoVdCSRkSJH1nBoaf
+saT/KI+TM7gNQ0YxlRf3oWe8YODS59rfsPVVHRlQcAQzZcM7jA3BsawYNyvthTaLxGd6n2Ot/yG
c7neNHEFxUS6pm303BgANZjfsvCQVK+deoi5IoObucoKhn7O1UrWTdm1Wg6YFLKv9uIv+S0JDN1R
sdOftFNXtrPnA+1jAu11wFlPGkHurScT06Ajk/9qJ0/eOr99a2db8itwUUQBvmLok/10iJ/AoBPw
WoU3vXRlNhPaorRp+iSE2Q3lSe72Vaja5cip124HUB3TQ6YMYQJRY0JL0tQ5qReIp8sgVrIgMhSd
8yPlZT8bwY0BD0xE8y4FLbvuNS6vjr9p4wc6m9mklVzEUk0g05P7U4HLCdrm8ebv/sk31E1VFWUo
DZrsjT0UVbVfRiizioF4QHIDLTwFXIbVTnm0DsRF67rb7yTu7ZJG/t9cZwXLuI4eQsXAWqC8rOHg
6YaHdHgvk8QBp4OtRwHSEO++nZsn0QqP8RgyyIKYLjDTNKuDBcLLZJC+3ofYDtgrDOa0S0tZE3K8
Qt5uzMqRTmZpAbizA94tdts1Pr4Z45jWIOtlocE19OkcSoPfKYOjaTxK0u3i/oc97M087Po80Weq
jr3L95SZB20ex2lnONIh3zWvf3RVXsExj+3GUEkYbgOcMB2HPra7ljdPynE6tmNmkTBoH+dAWKrH
WAy9yETVT/ZDsKOgm7rNOfGR43Ps1XzWCi1KxULfd/mrIL8U87/8+8wZMwyxWbQm3KCH8lKmPE28
joTN02X1Ragfrk6XwcIAIDwNYt+geaOToL+6s/+lO7MXbpJ0XSp3gBnx+GYIqqvVPxY0Ld3fnpsf
35BMA/y6CnSqmMM/7y0QF/cp4im0JDV3FkWvkc6jdm3aQyr8vA+2vXdWaMy3idNiSJYZaJ1LC6GQ
L3nujoYzQxRa3kFEhNfnxgVkvlVp9LUWihQQhS1aRrsR119UlJSFg8gt4G/mNyv7mPjdoNuiEhTA
VUJui9rzHEpOJMa2Nlac77YZ7FZITOTWBCNtoJuOU1gfbDnH1Kvy0muJc/+D3VjNfjuQVjBM8J6V
ZJSqATA0N+we0NJU2y/kUlEVzAN4MgjYasIrWLw9YR/vDKgPQHS0OqNNm3cxpQb9/ksgT03lDySN
pUPLMTAQ6hWYELR2gM5CoS21Db2u6DqSrPDKqZZeZqnOPt1fgP/iQKYBuTNNtEy2p6tK+1xrBI1W
RoVdD8aoHh1C84/WXTywZ5x5dd/bG+bvZv4HD7yq/wwuJSSsTKvRKWmH6BSWvfzoTgYeRcqgOELN
ypEelXP3s3d/DZvFB14hc3OZQcmg6SImNUQ2HqDMIcdlBQH3Qn3rY8OGtmpcv4KL0Zg57X+be2WF
xMSCNNS63kQPyF4orh15yjDmQuqXKOLchLdrpSscJgTMKkSg9AISo7S2PbkKGsJrNIVOjvUY79Bh
76pPHJ/hWcZEgTgzq1iLobA4+FSPO32edhqxVZe2vUJk8VF/6h3xyC0Kb4bylaFMSGiiqM41cF7v
jWuDeGddaeG7Ow422eunKreFoAugYu3kAbcyt3kkrqCZMCGKcmVKOs6qCXxIBej2aZY3gVEKbQ/7
6DMV5zZcCAW7gs87JjfTiRU0k/XpyWDGhgarR9Fwuto4Z5L2fP+Dbg9ufGCwLCKkr0GlUAODhgA6
rYtTHzFwcBe3wHgRzQDIHjzLXvxIGaszDG1k/r/9vizFP5IBtZYRG9AqEAYyFnNx8SzkWk+UfZxO
KYdX+kxbObzmuu0guLKf1gxXGc84W2HYRTeHBs0NKKEIpvtC9DaPJ+L3R16CtX1lWOExSUkmNlM/
hlSitNfdWFe9vAn3YjZ50Pi74Mp2KbPBN5LhE8SgQ87BytlFrMx8m8tjUaVY5TyLPouy4OcZTrSh
xgW3QrtfKfVPRiLznms5IcNigpTZNbqQ06R48MsLvVKgBnNWzmRfXRpntkOHHMcdL1PmflcmUI26
1pWNCVvhSz4asO32tdt1iBdTIB4jfrV3s9K0+q5MhCobZVZkBXhy8Iu8bwlK0HOKNl+vajM/WkEx
EYmQUaqnAVDz+Jr3F6X5VjW8ixMn6rG5AQqRxTxXcFPxMOx/NfvjRNnxStb3TZHYlABN64s8jzgo
+7w641GY2FkU+xBo5NmzCWTJqiWDZkZR2ABD+nYq+gVOGM37MHrFnHBHONWAzSVbQTCRJJbDERKW
gKDK2LRBXglUSM/wLs3bTTwrHCaCaGJbZ0kLHPLTunZ7y6+dyGsF20AP+Qkc/EjfFE8+po/R1dgn
3zjnBbXityRuhc6kNjOx4qkfgC4+DpANOhk76V2IbAuHIqVwR4y2Uc05mi4a5k4xaEHMp4k32Mj7
mPTfVzEbMmKTEtNCWZctPycQth2rYoFAb2nOu/vm8pCYKKJLRqEZGi2IdKmnWqmrps2hncL9n8Cg
3Rnac6L022TqkE1xUotQdAavFknfCAYXQQL6rzDYx4yikMu0MhA1KmvXCj+q+mHi0plsHjDW33aw
DxgG8iRTEKmUcRHk9XuLa0T2Gpavehs5SydybnCb6dEKjdlwYr/MjTph1aT2OW39vHq9v2Kb94XV
32c2mt43wtioNKSTY5d4bWV4ppXaFbl2vDRs84xcQTG7ahD7uSMdwu2S5W67YGOphW2FD3ztnG2P
/vhEzN4RVAknlYpFU1W/BTFw9ZLzOlR4xjCbplj6ZByR3qC6M9pSfu3r2UnVY5lwVK23vc1SdLyK
qaIkMkcusnJZrkKEopLEwRQrqR2mCoggkxb8frpsjymxR1l5u+8V2wv4gcqcvnUUEaMdUPONK8mu
rOdZx0trz9msW66HejgdtNINMAkyX6kbc32q2gyXDo2cu2bapVO0G0qzBI9HaOsVcf//jVrjMZ8s
1opZgb4JbgHhtcg/Lf0JXPN/AqHLUFRR0aTNtho0lRDNKa3qiJbl9cJkz2ZnK+nP+yibjRSG+AHD
7KRCE5UpW2BJ9FMP0O71mGDOVTsvVID83OFkzKBQ1vnGH0TwNSzzweQsr02pAKxqnlp916a+nPIS
6a2jd43BfCQSYvy7phgaesQV3EVTl8AoOlHIF6vYCq5rMGZzYdMZWVsCTJY+V83TLHucD7W1j9YA
zD6qZJmIVguABKXsrzLaKim3SuKp+6Gxu9muvtJ5mYaXO2y2zxkitpVkSZomK8wqamlYKVp8e7OB
krq37CC9uVykA+62bkjsSuBs5e2F/MBjFhK8MlAHzpCsmN23PI9skr1wVnLbLz4QmJUcxnJRoSaK
w6MznVR+jYtLvJxS8VFp/cVC65B6irOjPF2tgfcR6RHIZoPrxaQ58SoTE5s+kmcCaHxEPVhcw88O
gqOc+9Lu940jcHtctr3mb1tVpoYo99Vc1iIAsybzynn0em1y46X6g9RiZRfL3Jej+8sSKxwtyfLa
hleJx33LM4N+0tW6CVJPojLF32/z1taEY9bVdq1xzsdNEEkHXQyirWSZjOcZpqT0xFDR/j19WYaH
Ek1lKqfQuVnTRVr3Nwbje6WVkFqWUUMeD8kFgsIXcqGEb9GXDCRzPcYwW98IqIoupUqibcv3fZ9n
IuN/IRiZjSWiJWVFcNCkGoyy+moa1eN9mO1T5cNMtkqm6SWGZhaYaT2TS/K1/0pb+RHsbU2zlyD/
Smf+qfQlt4Flc4OtgJkn0ljDiPDSABjtlXRGEgRb2RnT/bceMgMZD8fxN2+Xqw9qMZ6JZ/N+iukH
xXCIbPdv4iEP5GBBCyxIXYZjcczf5GvbO9Mb2vuf+939hd4Mlitz6XKs9gUYtqUKwmtg2FY+W+Dz
0juOw2y21q/to79ghVBXZd/HJRAQsWQ08IM3OXnNHNBJin7r9y55qDESyuNQuT3h/BYoV4ZRR17B
Fp2wqArI2HF2y4dSt0F2d2uyN935hxaUp2rX+8hRwKcQOnh8PxUOOuGn18Tl1bN5K8wcf9lsQqOM
evJYHYdiJ1ucrUJ33O+GWpZhmYohKrdXt5WhzdxbhICFd28NyVsspqIDSu/a1oo8cqWxrl6atkjc
sSx7J6kL3hPPZtkPJ/vf8Ix5ljm3nXJTP3R671cRmTi6W2OSjrYl8aRpedYyIZZU2VIVdIRZqx7b
+lUKMU8nHOfkKDSoh+SernEC7nb6sjKQCbjQN25rndKLR29dYtNCk/4AVQ3MM4PGBeet+wcbUkbv
nGZKIgorzIZsrNEgnWUgHFh7UPHWC4/WaHtnrBCYDQl+W8otAQQhArPs4mbErp3lm+UrfgdVLyWk
zP6u+UPzkgQC6YoDYrAFLUo/yoccTxG88trmibL6OcxGnQYdPdEEP0eLs8nNoA3vWE2K8TSpyf8o
1q6wGGdN0WKO1zvsxdLL3mgkImfKyhM/o/ezxTNo5KjvhdPCSuuBt1N4djKeK1lDbzV02ZX52SgP
Qrrrw8/3fWd7M67sY31VaqZo7miscUDHLUOfDU8rPl7NMDmlOXz2Dp5NTDYwyKUx4VKNft0OZRrl
NQbxfjO93LeKA8JO9GHewYrKCkaRvvFLsfRSrTwOWcO5NvBgmIO/rCY5wi0aMMs1HHaJcsq5byTU
v36L1R/fR2HO+gWtXiMSqF9Zje6UjxNmxzHYdkATqTu7pW9hytt8ur9+m02WxgqVCSliYSUd2Plo
hlHsp4fiREeKFAjRd3h1izHHF3QeClN+hGBWBNwEhzrdPaOZeNMUhRkZkUnhJZ94EyVSAptZ7g/v
mSMF2oGgY4e4hc4lpOTtB5adnjRW2oVIEjD4Nv+sLzVeOA0Pr9d0BpSqkfLO+tsg9z1bmQADjnNN
J7gF037W0qa0PYLTpnZzjP38W4K5i3YPS530HLmhU3yKz/x8g+fHTJxZjCQvhQY+Jqbvc+lN5Kfe
BPc9apOyeO1RTJyZygXZSAuMXzTCwy7aWwEdmYncPyrMrZyXCTFdYmjZQs/DMAuK8aUtPAXy5r31
mvxRvewDib3pQmIyLDqIHOwntMq3V0u6Wrxsm+cf7DXXavJJkQtY03phMFwhbrzL34cjBnjPgwPd
vZuULOUUpGmpcQJ7BScY0K9/x0FZ5ay+zUQ9FPADjPGdkGMZP7flq9b8iGfx38VTdhLANJOa1oqB
hLb5uvI18XO+cBxxMxtcfTImtMhjZ7UWsSjnMkSztC81iGDr5XFW/orMH60QNMY7x/NpuePe+tHd
t8q20x6XikjB+olZaPfJc6RehGh0zcntwmPaGbbenInVufdhqR33UJmwUoMgLCl7rGUSXvJyP0ic
wgVvHanXrKwKrTSB1gr+/n9oqzS8pP4PipP0pLlnBxM3KiE1LWTTlA4B5ISOZAtP44NpU/aoysnP
3HyPnqf38JjgMTdaotYZwrG1q04YsT4KTnKqT7Q88j8Ef451bDP3oLdFAeH0XwcdukMDSOrgSpR5
3XsORlbySQt6P3/KIQ6ZniunAIt1yfNPjsXs8DVmT5Oc0Ja/6fvgUtZA4yJ9+fU14794x91mO9zq
HGC7vQVJrOqqApr8GD+0T7VTOngR9xqPppv1lc8YuplAKaJsIlEGLTNLOoLQ1XdyD06QOJl2etee
ZiF1tDH8VHQRJ7ZsFy5WWMxWb0dDqWeqCJSejAbd2QXUSg0vOpWxi2or5VqPfPXC2embrB3GCpXZ
6kQRUEMcMcSYvAnT8y8pxeKYnfKveeJUl8WRQceKyBYYex79+Xa6pKAh1qLvBBLL02hmfYQJaVx1
xaD8SfUBSKC/iHsl6E8lsiWZcxZtktmDhvxvPMbWMrGWXFawwgreV2hSCm2H2jZdA2oZtXt7ZtnN
eFLkVEz+y5f9wGXCXauF8axSbdjOr06DbIOqD9AkaJDH0MWdQxA+8HoLtzfLylom+CmknM1ZACeK
dC1O5GsYKLsYU/1zhI6/dt8Elityam+bx8YKkQl/4YzEX0B77r4358iOzVZzS6GXvPuH02bC+YHC
lmqbDAXTqgGKEIYPRiqcxyz5qkUtrxCzGV5XOMwFLU0WCB1Sth6IZscvv5avOva03P3wq0/yvl2b
95YVHg21q0MxqeNpGWR4CQmfpRG6RZc+8hcMv4bSW2J9uQ+2XWYCw6aFWTgQ2rPKkY1I0jqhPlkS
j/azpVfBk/fGuXmDBmHAS0Q34+gKjfGMVEzilBIE7aemg+LU5IWqlNh5pviWvnC2GweLPRazJKxD
lTJ8FuVnPEo7ZfSgLmdhfOGs4KZ/fNjEHn2VUP0/auf5cfluHsghO4cv3SE7JQ9DMB65Ry31t9+S
ixUe4x/DMmVDTkXOG5dWPil3QH78VfXkjoFu7uQVFrV95YtxWM0KucmZBotv+DX4QMJTd5h93afP
6+3O2t1fzc1NvQKkP2gFCF5aqdcp+ZZBrlHqZPJ7zWum37QJcxCioouYAGVJ0TpLHBU9E+CDcooO
xMxTtJkTmmgg/+0TaQaSBQ2NiIrGhNw8tpIoxX18L5lNaZem8ICswsk17QEzH8dGL3gdA5s+qGOs
BEMlimiYzIkmkhEF6gUxarkava0fCE4V+SEp7eUg+/QMFTgTCZubawXIHGUTRq2XnJbfU2hsks/Q
rrOn8FldeEc1debfVnKFw6ykVMuqQRYEDPXxlwMaHjktDn3Dp7pB951v+/VvhcaEp6hoynae4H1z
UOYoWsmedDQFW4Q8N01HyD75fMP1pP195E23/wBmzzJc75YooTmfal0682VOnsCocB9iO8taYTDn
2GyGjdRR2cvGpVkP5G2QNmcOnVzr9/GB2+q/uc9WeEycsmK9NEZqU+3Rcg0a4H2o1Ae1O/uKVzzi
DdXlWMhxFouJVpXWGEtrAZFOteYPt0tIEF8UB5Nd3AcTzg5ge+znqBHVVsFyJil6Ys3ETQS/hhhG
JvL2AGdzs331lWREml4DSdhVpR0GBTiX8abnyN+pIh9krDnryHNGJpgIpdg3mDhC6Wsqz6GIA6ZM
L/mSc2C2rxwrB2FiiKwU+aK0sGs8UAru6gfGKffFbR7VdBPLlq9kXzxloJbeKRwCAJ5vMmFFmQQ1
a+njpRlHu1mczkvPu8fRP/F75ALxvKFaOkSy6U9YnWRtV3Ug1EJTRqWZnlC5kvhiyqNdzNcevaWD
yKHF3DxykMKZimqImPRjdpsOZth8oiqlev0mtMc4jfdh+iKVx7zIdvf32bZ/fEAx20waimnoFqhR
ClLs6Kg3KyomUVOejA8Ntr8v4AcMs4BJrHQkCwGjyH8V4JFMLnP5APKsPsSLK86bhssGtb2lPxCp
4atP1sgQWq7oGhafOtc8gNUDMTL6S8ScHVgj3RFvks0f3s9WX47ZbvPcGzNpgKoG8YluhAKDqeie
/EHZ6Iez4PJ6FLa+H3pmMS8N+XYVfWn/NHMCvWNXZ7G673rLNkJba78OMSf53nz8MTXFogQbOv5j
ThttxPsLqN8UPAkml/areBZAPnpdnkCv9jN9ojX7/NyNdkwLGuAh5cWwzaFfqICrsBI3TTBO/NPI
rCSdoikGxRedG5dd5ORo1hz3QusM6o6cl4BWi8J3pXQazRUGL3uWd8MXvDRntmnYvHv4VsgxdVW2
RAOaXnj2+ucPwlVE0zWo3YLqmgRh5TY6r9Nyy32hH4cSCoSRDRQ4/omQVDkREhUIIxR8hSZ2zOgr
GSZXmz/dDwCbhYw1EhM+h7bMVGuKVDwnZBfZIbscE4TGhZwoKU33qu4ElzdUvOW0a0jme44EEadt
4LS6hAOBgE+IHFQxczmWbV2uVjDsY0w+S9mky7CMji7LTuGCPX5PCSvjA28kassh1lDMDsljTQql
BVCy9txlu4TwvhIPgDkSqtlSu7JNIFbzcwD9ZuG2Z4yznjWoOKVH+gzJ23QcB2SfXqDI0851gW80
dOd8wbRfe8CEvz9ILecz8Syj/74K1BNacSQ8m8P/xvIopkOQiykHYjNdXn8eZr+mmTDmEfXxwZcP
dPWiQ/iC5ldbcsJjwW0c4+Ixx0BS90MjU7x0r882+DAD7RLtdXt4A1vqlZ+/blZ+IGKoWrTuo4us
zmDTZH2hxeGvCHlTrinsAfK98VPtF4H0+f7O2vxkKzTGGRfLStpURnCCxPioPPyR1s/aGuZQ66sw
lloBfz80LlH+NkdfhYhXCeTZwLhdNiZSNOVYsdZTD7RNUjlRbuv54dat9Jp/4TEgbwY93VB0C4rR
mBljfDBTdPRrRaUKFqwOmeNbUb7J2uv9D7PlBzJavmRVNYFgWsyxMdTdoJiJrqB3AFZ5004EVzYV
maJSpzxtqY0Q8Q8w5uSwxk6xch1gkWDZQoTX0/pojaItDdxHok0oGe3Q9NEGYzzMiaFMZqQTHJU3
BgPita+V5OAtGDuYijeLx/7dUqCexQuC2+v5gcvO38V1IsijClxhFz7SmlkSyNcRtAkEJKk89TVF
2ho0lyVVxt5CSoeIxXh+2oSaPkkKvl+DOYAJety7YVATJ0Fp97vV44rq4EaXof7U1fOLIEXksSjI
csDEoznYhklb/dRBxRNluKA5YFKWl3ZWjMKOCwMCoHo/RHaZFOBP7/rMToxYPM6GVX/qUzlvvTrM
37ImwXRKi3uwkeCGSvQhD4y0TWwZMnSnvBmN0RbndH4ThrmDjrweqhaaccas0i3VNopEew07FYwo
amEWqpMqdTZ6pix0X1J9kEU7qaDkOveq4IbC8E1cmvkhImGJ5/1ChwxQoRey6S+SMBDcq4q0B+uY
aTZeJdXJZPepRUY/0UW5tqs6ImjAHadEc4bBajGFrEaqbrdNGFu2lS9JZddJNB3lDI97NtgMhV3T
zyS2myJLDmSR0wR9PNAUs4tS0N+XSAZdTYmC9imesLUcJQ/xiDNGgjjbUGEenxcypWDraJphdnU5
ns5Wl4W7Ph7H3CepaUZ2Go/RxRpC5MdTF7dpUGu6MfuRlWJYRSGCLRQjRDfqadIDHEhq5OZ9qPe+
2rfJ165T6uekmMlh1odMdsopxjJSLonXYQgxH2cOljXYyVRjQq9cZPIyFDMevnMTgp2mPKEZaEm7
76kQ57hQJR15m4S8uyxaqL+QgeRXI8tmTCxAvOoHNHbjazZo5VdDbdXHqCjT5ITLi7zXSiVp7H4Q
ErcpRNXRpSgmdtyUs7PkC6hI4UR2FtaCr1aj+CbJ0JFJRFntQYEz5Z5sdFgHeeg6Tystw9NCywo9
1ayKpwkuUtlWLBaam/TSItiykrTguK9qwdyRdCJf5NmInbAtU6/SFtkZp76GmpyivrcYTtvXmR5e
S7X5P4qua7dWHQp+kSWKMfBK2TU7vZ28oNxTbGyMTTX46+9EV7pSpJxkB+xVZs2aicoY+mCu2Nq0
L91qwFSmg4+Ofc+y38Ir+ph2aaaPXSjSFyE4Owq6kM8k8OQqFdRzio4qHZSttiYoEpP2ruqhK7Qc
XW7lUGxB0v5OplVHx2TaRQ5TnqbzxUhGPx5mzpq+4DSG3nqQ939xruKnNQzUQ+pU5ou4k+mnMQbc
9Flu9DPu9TgV0SS5L0zSUNyetdvOHFkgKJPJAVWDVFLm46Pr0v6d8XaJi8Au7UFPYxaV+8bZgO8Y
029Dhu6x3e36RPcm/1LxSn/3mdrTIhzS5Q+hDXaDRaTX7rAkAS9zOiVljqtRLM7NBQ7Z+Dfq6OxL
bLwLWbiJYsCBc/8RRtN6gqNbe0+aXD3JTGAlc7MM6FRAzC+MX2g1BYw8tZLBjXXaTXgHFgbIvqEa
a9Iu4hBa0hzAALFVDhiIVSGg+WfSeuAjJpzb45TtwjwEJPBPzmMsUPl5b/fTvFl/jfsJflx6btTT
NIVtGcUEzq9LkEz1NC0yxaFzgK7WKJfj3RZy9SGjBkq5ctHRdNkypj47KUlfZHTazxmMHot4yfNL
0xNWxoIjeA2zhv/3hth44W0fHjPD9UWkKi3VTsQxa9uxjoUmp8TqFrHlRyCrR0V/jBMKxnJI9e9w
Clx4aSKZ/4UlJzblA9UtQMqj/Dlo4/Sg1wTmEJFJVFJAEgpKiWO6nfWQkTMcwP7quYuqcAnkf3Le
lSiCVuXnPdKw2E0bVpEhMAebB19blAlTik2Tdx+5+BqHcV7AZGa5BlsqTmHYmncs+nWHuAnlU+aW
4ZRZNVS2l8wVO2MUES4XxB0sLlYFeU4qSmH6DulB6qoTfP5Icp4e13hZy55H5DRgMb9oETHvehzO
ylibnGS/jOc4Ty0tpoayqbBuly8UxkvAcKIJa1zryY9K3IlubU4B1K+wA9Ev/NrAjBIhoaWYWjC5
dsVA46n4ESm8b5clesjJMDyZbYUnNbT8CjkpWwMyoYVbuK/TTLjSEES4NlqjaoktFvyaHVY0Cd9E
QWaykTvEaLdV+xhuRQsppbKFKOFhVY17ySafvzS2j59s08g7hEbotEyxOo2kw5f91vwmwm6HNW+C
Y+KYu2Xdok0xgIIMC9cf5Xg9Jt9qHxGRBmkBeMyBBTjGAd6IKSsgLIT91JauZe6D9ivslvRVIMTJ
uo0pOe0ii+41G+Au3zn8NfGSIOTt+K+UeUieNZVYJsy34K4H8+S+CzxeU7iGZda15oScnB5IkLhX
vgTh5Wfx9mv1Jo8eQmHX9JKKof+zb1NwnFe7ZCXPA/4cQCPsOIphO+8tZadgHO6JlqIkQdQcBxln
2KkOIl1j0YpUecNgmbVtM6rBdulqu6U7kqUUWPloJpH/DUTkLy5IZJmmpj9EkR++fJcvUTm7kFRL
M07VsMjmLW3dOlcTGxjUhsYBFw3/QMAZ3jT5twJZGNc+zNxZRiYqGxaGn5JTWS54N6i2ncbwYOzD
E8+8uPezxtrQ3BGgN6GgpWmDEbYF+66Q/3gvapUy+MyMnp1mlw8f+6CWKhWteZkBVr3vETJL4eHy
FxbLyPt6bul4HKEEUKR76n77yEM0rGXpX9ulQZVh/+1FBCqJSohi+YMazI1MCnVFk/RZEaduig6k
16DvGxRgxR7P/dlPc3q0ezeUbm+w0+ACBUcD0IIlspSXkLqboHlnds6eAjFNqvLB6mnRZzBDAweJ
FID9E+ilZXr7B3OX7qyAdxUZVqnVQiXW37l/C/sRqdZFKRTOk4QXmVjSEtmSIxaGzfsaDGyFGvgA
od4WOWENN3JsHYodN26wO8Ds0v+341ieos3T2m8jNjCkgV2wsrItO5OtTy0z4i1cGl4PBmK8XJI3
m/Z2KBOsSxySBdrcm1PTd67sL5Xmezk4H9ck3dSfVM0pqrTOy8topbh4hgX6wAlRRj4z89nHCqsf
Wb7k13Dy+1vUJ6j/omZqEF5ZlBVGGV+mS0Tu+R77qcxSmdVyGG0xcTfWkwfJOeRD+uJyjvewduHw
gRAVioq1S1NNg2+WkjIoXRYoKvpyw2b6WBAx/MxpEAKLPiDJs1d9dNqZQ+UY9PNY9jaPD0KrSVRT
RBNdWqZTVU+D6IYz1Sm5+NmOlYJjzB8HHYzTNjWkFgmswON9JsWc2LxYdzXUNPZhvQR7NKLMVfvZ
txEcJBnqNXhRwG0g7LJyx9pUhSLTn3PHdFt6M+oLPi3Zi0WRoY5a1snCm+kpN9lzN2O7OLPNy7hP
j1jiA12LN2igdk+xYerhEXd044rVNr14W7vFYB8zGftHmW+vdh/db2y7xOLU5FGyYXGJopR1YsFC
r0Np652j91YTUAchCgTavuyUrruMQwFGJa2oHN18aaSStmgs5J7KnW/xDVW+RDZt36YtVmdqsN22
utsUG1Jp0eur7vD8o5mpB8R8pD+jIP0fDLyyhLxyy5/zkd/yMXyJaRMV0AmSZW6JQv5vv1eVnGhk
x2KY9mdsvyIvLxNyhUET14x3fbNpWO0JNDJhON8P+44DvAXz407jly0CdJLhXIOld8r69q3Lwkec
O3nka6sLj5m8M2mZ8PhzsQmt5lQ/4d4/bYpCWa+N/4bU/UpD8p2hgCqjbZvulpXitawEpY6kcOgJ
8mLQ3fiMykaAnMcaU0ZTZB6aSOiyT1hbBmQBnCMzeQzzziAQ9v8a4tYyyD2rxs6NVzqGv+JQ/p2b
oD/aZv0kMfsHmci8mHO47hIDGS8sQg8t9sxiI25OuvW0UVsQM78nLl6PU7t9d5DsPjhAK3TNFfjA
8YIddML9cNZED/UWb2h/V48gk/VFusTHLl9PhkPuJuQt8EG9/aZyfkVh9IJS7nGY+VxuXNR+zaBI
Mckr8+kvFGRXlAsWdUHEjk0epxXrCalCrNrfAJxmh1i38mGHjkfJJwExLhPbUtn9njWdQIOTHMgi
7rNhe5HOo4yJuhcadL8T30e4O66tMiKHalvQ9QUqE0h+FoOXbfwVtKmqIvxGxAR2kiz8sEtyH0/2
6NoV1yPHKxvSZq+SbfOnqV2QwhT7RE/77YX8ajCQgETJcPRxHj866JQV6ybdSTmljo7uN7mseTna
XlWmMzXekioiH9MiXFB3tYMei5yZ96DZ7/stEoVIUFksVLxkYYtdp7BPCubC/jIEM6uCIQwOPpp8
QTLD7lLaIcnQ4DCzML9kwTpewz7CTsoEkEAP5sol/WdodllNxK5zC66SFf2KwoXTizK5+S+NouYl
mSRITKxTJ619Xm9cf/Wk/6tDBGCzOv7YZ+B+rNLWqda4n3PalfgT+9IHTf44Tf17mGFlnxsYYff/
wtyBGo9zODX5ebHu98CwSwUXS3FZouxhHvyCLKXvhEFAczPWunSMun3Ckkep59mVeUReM78ivfYR
vU46vEyTu59o/2sO+VzM0TrUTYDE3aS7+iCuweabUAovKXujcYOmshGv3PHfiurvCeOMch/xq9Ca
PunEP7togjbqCvl1HUaF78GeXlKoL9penxqo2BWZ7myZ8x/TIBngI6a5qZgyGQpx+jQMqjuZLXtu
Bpjo8nz6aHfSHGco7jwMUE8ouDPd/czNzYf+S3ceP8/Ff9O9HY+s22WxZNmN9iI9bcS+EYY+gfdy
PBoz0YOIg7bkTLFiDjwt9yYDSSl2xRS7HRk2+XRZ6io3270glPovyzOQZIQAcGzRCNOY1ab1D06Z
O7mnWClrqnjKn2bfwWXMqD8W53VqnDzSdcGgbBuCQo9NcIjCaXxow808gFrEC1h4yXNu7QrJ2sQd
mqWfH2IoxsCOwIWFJIafBxYuf0BqicotHxtesCbHqippz9skZYIxCv8aNQrWGVUUa+ej17Op8759
lJBPLZpR/qHeh5iQZWM5zGlcTMTuJ4BQR6fCD6Pb/9BqzWegovVIorOKdszzur1UnizFOIdPG7Rg
UWWJJ6tRzgrJgJdSqHEzF3/Ldn4i8xgXOVfPbdDrP0QNf6zDIx0FBxt3trIac2R4lkr3o5b7tDeQ
pwz8G4F2PwQ85NF2OJjE6poYii/4r5XA2GnyMK0yyQqYwNvTFENkJETFXGJBwiNFom9g3boVkGmy
BUVtIgi5WDEcyaDf2cweEtiPjrmu0hQVAvCaf73ZQP6kwH9P7bq+ZyS9hnrzkETuwObKz0Rs92nm
8Av35j8r40uqcXrjfZFvAmJcNeHt697Jx3UaZA2XQJjEBttc5Iihrl9QOS7uKGd7azZU9C4U7wvO
e4DwU/J4aqtuIpcoG5LKSvLywybrTXLyiZQHZnQ5GP2q5GRKmEAd+h77IbuKznbIPzOyVluw5iiD
ky/TqMeEgcRksY/JtveubS6bW6Ey3//n1rBCgX6BQtFllOw6YEtHqW4tWxmcQByqaOaf1yw9Jcmw
lZQiG7dYSm45VBG4S6/a6XcVu1sXqByQT3tdKX1sBfkdpUN4D8PTYx/m7WEc5C0F0SJM7IVG5h8g
LVNOnXL3Ip3uIuH/Ba2bKhKjZN4bex/F6p+e1hJ/3GvY6R9bw0gcoyjDOl0LLTrxc26hLHi1JEUD
a/FcKVVXk9uPJZpJOedQyGvbL+gxH5XInlpwXC1P2kIqtKiO0i8j0qAMFL/17XxjA0fe1PZ5xGkq
eN4dmhbYXbqSiq3k2oGgVax5+IPkYGMy5f+B9YMKMtnjKs+Wu9kAool3lAcjgBwp8yrSGpolrnvm
M6IQa7s7EcLzMtrye5OOJ7riibcT5n8zWg39qefsaeqa29oM7z6WvKKjedwBXirSXOG/+Dg07Bb4
9ZK67N0q9TpM3b1vgO8k69uyh5gpB/LIFoA77SA/DLOXJdw/zGDf0UZBJdhQc81b/wd8uovcIIqQ
zup7jsWTWuCBsYq+sKapk2x4B2/yBxw4u5DJql/ofyHnh90142Weu6chit8bwAdBwGURZQnGb/bZ
hDQofAQtzD39Hi26fyGCv8jBryxUN7FYQJ0xLOxgpFCiMHtf9HhCpPsPjuRTAc/upSRbdEBAdcUw
NF/UQRqyy9auBDoSlzlJ/kRD/yqlrmXD3gT6gAwKP8WWTVHRNxYxRUx5OSXWAbWi3d0UiBO3WbHE
zTXiISnTfnuYouyrCbS5Ih33vzLV3DXwZwqVOqHQRxnjELPTvCmnLH1bWnLvW55dh3x3741B7d9k
KAaSldfrtKZIQ6gYeKPKGWO0a4gmCymAz1cbmbdWk/Tk+jVHjuzucotws6Wxq9NxuGBV+lOR6IWv
4tVoL4qeCNyjNssP6bz90itvj3uq7pJVv7a7O0fWT49G7tA+49mBCPYwt5Gt2JYfcodjEgbzdhgp
kIac2EPGgw+GYojhUx2Zzc+ezU8CFPZibcP9oJf4cyb9UgV5HBVN1qLQwupm6aIBz8qOcxGFIN6S
btTPK2V1kuuuonZbD8LRd2oyZEqDw7Tm9g5OH2PplgAtRLDCbRUhDCAavwu2rmzQZpdJO8wVS+1f
4DJR2f5wX+PtOq5rbVh0npJkqczit0fZm/0Tu6PkCJAWogAj2BiS8PEeVg4Hlwa+wPmLj3Lc+8fV
kyfeGP8lxmyvfJt0J56k24he1pG4iOED8WAbQyvunAJGouwLcXH7uG45QD2mO+iRr8G2lWK3TSEC
nRx6qeFPS0ZW8zDyr5JGstS2z2u2073MpiB6i5exr3bGTY6RQdSVsQ33Mt2X/6xQ/S2iM+CqfO8x
x1LPdGqeOcJXALHHRx/ing1TBnAiYs7fJr7w1zCONEpomHzS7sl1/Q2pbqsAph3QadxnnWM1o6Y/
BjjEJaegeWfBUCWBRQcpIVDfApat2tiuRzk1B8CJf4ACDsjOyV4a1cB0aetERelmX38wuZI6D+fI
yI2Vbfv7nHfYZGi2tEhoc6HNfEWbvaE4CZ66YVK1nfnVbOGvdWqelG2ArUI6PZTiY4sAGWRhgwGG
BMq+W3KvAC1WUK7+khDGgAvDg8TmwgH8NITpn2rIBmD55BgwUPQmI0D9/Tvs5QeJw6boZPSYeQWR
RZg2JEN4ieLwDnPqthgz98taYGH9Qm67wuXWexaUHRWfcsx8JeO9Vma/C4BkFkLvsMtqo09N2L2h
8yEemvtdJZdmTJ4H7+7GdjkhNmwnbNlPx3E16jrvGKQUsYG1wWqapKRL5sutpQBpeMSPtFv3Y6yy
EXhK+F/ajS9jvxxCOQLcHlVfbUKDMORuoyavKJT/7dH81ru1Cnco9ZC5H0rdxQ8J94dkVzX2m47B
6O7TqIOI0NbcZQBhY7Lfo0f9MoArgcM0w9PYM+ylRwYZOn7WALUrP+j8xrPlqDFpoUBUqmDMgnoI
tgiRBn+sRWqO2qaO1fAymqDeOQIyZmbnjjCgEia971r3d9fpfaNjgPPrdRkjB/h6Hy7boilGPoxc
uevRm6HYiatxhOLPYrQ9zDQwdx68ischzpAsA/a1rDr4XEKLuMzj+LmdV8zqrNjrrW2nezg5BIUN
m+0D9Zav22DBT0rsfNvHXpfpHMDwcKddbaaAHLDF6iph8eKkgh+yduIllWgrtZl5uW38NwAlxHZ4
yh0D5p4HNaKWlqEE2s0/ROsR/Ty5R9YXpevGtsgUTl2TTU8xcCTANR72TRFyRTGGlD1AiHt648tP
kTySuVoBhOI9A9jGfH0q5YJSQcwbLVNAGlUjGnqMNhyuxXaV8tv66KKVoLwwUPldE/LLjz4vXWhw
TujIj8yzpO7CLrgkdA0PWeLl55xs/taRvLssLY5oTwGgDGncozTbwiJfElPGmGDcsBYlXqJhGMoO
ZXkdRmhgfZN2eT0tQ/INir2sx27CMicqrK6Z/4Ep/t+QjgIJogtAOdZjLVOPd9shUZG048dslbw2
rk3QFDK4HSr1hVEEjCY0QU+b2yk5BZnL0eHEaKeGFMqCOwZ1WwZQLbb9S8tVVzeTSpEWyfsqlvFe
G9G+LmYjL5BKbV9ptqoyAunuMAQOIzRi4ILCJ1Q2C0DHMkr0fuwZQ3MNVaCaquyn++0hWryj2IrH
jjzKLsk++aqm08oT+exyYMtLa+Lj0Ixrxfv0FxasKVQ+gYwl0Kyv+DyBkTely32ypUkpukjVPAdY
1KwY2W5p8LtZlTio0caXgQUwdW0xtd5Z/x7BRBSYx2IODTNATYWPmwPGztcJYDoEZkTcVaviLZi5
k1xvtAnSOkxzyBvrOD5uIeI2byJdtmrWR7GTvwPKqDOM2dDhsQTYf8vkIyy30UEw/msOaPqgMeUu
QsyqgHf0GKml8Q2Y+HIkQfPJYuIPbl1PK+AazNjI65hkaTVGew6xr4S9TwTrvBVp5vZOstkUK+lR
xmCNKJwuAlu+1UDZYSbJHfNa1zud6pkuyDtOYI9qnB9SzY566u/DHj+aYarLpKyjpa8hNKoODsts
ZRbDwy3HEmSVBebirOZFF6xXr6K+7PF7A4Nnyryp9nnXlY4byDROcVwm68qrKPc4ki5G+TNjlsK2
5RNTi7XIbP6f92s1jMlvz8S7isxWp2y9BUzejc2sC2P8XW7cn3aKx6Kbtyu4dnPBRQCX5hh83knz
M7KMKmEJg/xEAYzBFA1IS3dn4uaWJOZMBrMCeAPQSTYMRXY2n0VHr42dYfSnpic9xNcx6XGi4VUR
zusBLQHOzf5zeCxq9SmUZ0WnqYwbsaHup+Ohj4IWQX17AqY5/I4gn9cGHBJEc4OB4Dj/HUJMpfHY
oyz/EwxYz8ynUyDag5hR/+ee3oyzaCD1s4DiM7AHEZThHNWq5V/t3D2jvHhJGKSOlEUUHQW5Yu9U
F0HX1anVrlzceIfOLv2krkkRY1iKUILatk27uYRsz1aMjpKzYvICQaitgiLNU5jqx27uK5ra194C
9Gsg9DzKW0cxsRXBcL9kCDfU9mc5s4+mSWoarMeAQjsKrNis9OmIxY9ef7Zh/CdQYMSivU80QmwH
YgQoFNktnoBOTyn5TKl8B6QBFYw2wOTGPGLmGBaDHL7CbbnvmKrT1F18MP6Xw5jxMC5pWiCoHWOO
Pqmb+hgjcAPqgciCgx26tGjS2Jc6gogVDv6No7SoKYWa1sKILeCteO0y8+EFXeuUoiH5mU/02j5q
h/VYfMy5n+Ji6aaDnJfngaysQI58mnn4TmM86U4+y5k+DlL/IxsgmWaE29jUAt1X853MUKVB0AAv
NB10SQOryp4iF8A6/Hvlw7mP+uyUNGgam3Ss+yzsas2mr3iMv6F2hjOpBg5uSR8URkLxQbnoPAz6
bu07DGVXjqfL0ZRO2YzVTbBHxwx6My7fyhGScEg4air4uNx7S6vUO6Sp2M2naUU/ypLtfUbM4S4L
yxDtbtGx4W7a/CUU06sNQeSP8pJJd+a4guGQH6AZTPFNmCrhuw/xSG9oaQ2oNX29bqMHiG5UgU7n
kmnzPbLwTsXd3T766MJn01ZNmJ/tmt1voXhq+wbq0P2hW2P09xgS2RCxZEeTW0bMlrvrHiaJL1A1
/oXXHmCoFe3BxrDYG6FzM+PFAFUSGyRW95/nk8QPbds+aOD/iF7s0PDkRLL+W3fdFb0AsIPVHZfR
3nKM7IohbJ6AH30Pw/rQ6+w47ChSyPYKiOu/aQu/wY1/GH46QIxKj1Maw9LtB/tK8jfvVsiPR5es
Ty8Ird9YVYT4AWqeZe4foAAS/nCOfLVk/IMvBIDI8kMtiq8zm0FoyqIqbsjvrplAAwtRWAHU4C3K
+65dbgJ/t9sQnfwYYSo2b0E5m/lznGllsuWf4hiPd8to7vd0b2oHIu85SLfSaRFWuR6eRAKmihhJ
DV+6o+L8MjE3PkZgt9ztxj7kM9cP6Tp+DCrFpWOgBOQOO1gYsOQke4w9+rGdgZ3Bm2sAEkPE3d+g
xaKFV+6Wq+QwWnj1MX0aJxOUe8ueRDSfE4aSVuTiHS4vB0+cB2QmktrpHCJqc+YvfbJ+Y7wFbKEB
pL2Gn7kwK1qLfTgOM0ZM0dTsr7gjyUFl5HnkC0pvrMHjUmHCFy+/reEH93OoLUhIyd6/QQTlq2+j
oR5lDJHiKRpKgLowi0/RRrPJvgVs+RdM9n1q1aGxiIJxn9427d4FTz9SI8HYYID1d0J+ZhMC3TEe
PB4e2uP4OgxIiaD2PeyeA9Yf+l9gQ+bg7qtncDIeoyb4k6f7Paj2tzG1kFBLs3dCU6yjeMTOnoDY
krgB1JLmLUhmvN05ewlWlJxRDyLQzvP8Mweaep+iGcCMPkfNLl8Ty+6ybYgA0I1tmSuwuVoM8+Z5
/zsl4531y9+BRUuhJ/3eZu4IvfI0KpJkPS6mvwYDx7sEQyc8qiX8Zon5YhJ10ZSBsDACRS0YjStu
MTVqomapOjQBdHbY2cHnjzdzVvH+sQzhN0UXDaY/+BcqQCvchl9Kh5Vl1JbAa37FKy6EweZDgQX4
sFDwpqxhgimqwYTYqVgBuiLpXLMYVtx0OoceuM3U2fNkhj8x549pjznjSJbTpoa83Giua7VFfyUF
LN+tP/WAl4D5kAIptk0B0dFLMIgDtvoR7KKtwFj3pd2TYpiHXzTpykxipiYMDS/7BupQ02CqiGXV
qcT0e8agJW0xB0dRARmyb5Kbe3R9X6FZfkeEf0IUHdJ3edaWJBztYRgwhWUyQXGULkfa9l+dAPGn
BU0mXxx6Ngo+mpz1SWfiyhIHFHuJwJVukgsbcVANCwOUEttHC4L9zUz+iIQPVVqD/2XjcgM4894t
yT+Wrxem9lJz/W8OwQ3clQxLlI7VILNzLnxQ5mgZ+znBcmtXAyeBNWa8fSeYVNRSjCeQiW64RIDH
WvE8hzEreLzAwInduGB/sr1933IzFw3serOFfM/eQWh1bICCsFNjMAhBWzpXhm2nPBA1nbCsGzbT
wSAP+UxcunRPKr3zBUU1sjkAmDvWAf5eufxCd3EFhehM0v7Wy91XZsLkhAFWgb3A6wYGRJt3+hKQ
sW5ZDlqGgHlwsMSQWcNaENA+JSs7uGcfIOeiF2mPgNkP6Ot/I92c8lD0pR4AuvAx/eAUc+gYbqSj
pa9dyPdCQiQXc3L9bBGBL6CJIFlgmFmYGfiCpmiLCCbGgEOCWyTS/iGGQPU+rdMJpdSJdvLFRfy5
m+L9EiB2nLdhPyLf/7Mcl2Zs49oPdjgg4zzsmLMUQ75dGhZ90L37hfzbY+1rPcKC52trzP3ads/9
2HUYUPH80OVJka/Zi4+79mJUj9uETBoEAeSKUeWVISo9qdRz17f/kCPrDF6xQevDYp/Tb6eA//e9
Kwcr8sps7irxYwqY2qPVI32FNP1fZAJbLtio2XcMUygGu6W3/gvjeF2zVmA+vWHg23p9382AsUCg
/GfatalCvHLQznKALpmoArT36NGfgaEAcFtAfgsD9J9IPQBY4Rq/bB//k3ZeS24rWdZ+IkTAm1sS
JAiWL6nkbhBSlQTvPZ7+/6CZOWLh4CemNRcdHdGKrs1MZO7cZu21SkbEnUTNIiJWfvRIXg+OVT3O
nXMQ08CBxOGx18MnIfJASOn9XonQZk5RaYwr2mBC9TkrKpym59034BV2IkWYXad1v4pCdGPKUmar
PE5ycKdGrWSHaSY7wkD9SxrpOGre13Qw8pOYAS0xjPg+Bqu4UyPtVz4pz16W6ue2D1TwwDrPHW/y
XgY2xvVkTQE44rGUb30lc6XKvxmn4Jtsthr+yKC6VSrl3PN+8TyDsVJB7m5LZkxpXCQ7RfIFIHZD
ZoMXoobrUUNiyAgsqrnPe5rRsYngbmGhJ0DxkPKLZQ9qf+gnbXQKwCNnqRS8va5pN1YpPocj/cQY
p5614ckfzc9cubM2JHNEqT/KRf2qKMJ9qUonni7rZAyaPRRAQ/qhvo8SaaK3gTMRc8Mx5JAGmTgd
M1V9iJS2xUMqJyHm/EBBAiKFQn6rj/ssaezKaDtKgNpX2Yu8naA3wAvzsN6ng0/FZlSdeejHjYaM
GkCdUysQOPNKGzidimYBycpBHqqzNIkHqW0/0m5yiFltf4z52UX7EMZGSTk8se6CQpieZCjHSs0X
9mLpOboYPhaB4UTqDBpN9dci9ZpTDJ58F/TBizUF7T6hABSW4GED/WPWKYcmVgJXmURlz713m8zK
SbvG18kLyLYMO4nSbwYlz13kt8+BSgtDBqOB4MeZKA76xkg9lAa9KkuiMifxl9XbvGw/tGV8HkPh
1ITCQyZJD9XUExR1b/KU6oc4njNC5Vun+ATA3oCAbnLDo02cA0dVL4D+SagMtTimJhseaS48JS04
gtaAaCDW+Z78sILod0+ucC+nurXLivGc59KvSpLvK+DxttkHjiTH36ymv8862gOckXKXc7xDK5CA
n1inIKZYxeC2rQwGMaxikSXMDUNcR3nnVXFs91XR3qDjQwChywmYa/lBGBGz6JTW8RUahwweHpkv
UGzCDQf9vu9ItN5JIXgd8grQidZbZVJPzHuQFrRrnYDMaV9QanuJjW5E5U92GsoQbSrRl538H16R
32Zq2e91qwGy5hkOafRRlOJp14BRBpd/C9ZaO4D34n/JBiCV1a3l+/13v+ur0xCBdBKgU3FHzdD3
ap0f2t74lVXFQyyWdxZTwK0mntMGbyB36lcU4uLj0OfFsWZyGHhPRrWyLosHJc0Mev0FpHbpwUvN
p0KT/PNYKR9iXro7eRB+AXz7IFv1kxSHt31kAoZPCulZGNJHs28+AfrkBFrEiao+4O5G8XuuVI+d
kkUHagDnXvecsZBuvJhd1OsxuimU4AUcYLfz/S45dHLa08mHs6Iww9sh57LQlEWQ0fJ/pmqSohQr
qiCPa45dU1Gy6EXzUE5ENH5S/TQ6OHynZiLr8tTwR+Np7dHTyvyUVPJtSgEJgBxQk3TM9gSZe+Af
j1ox1NSQpoMgqE7tyQerLHPCCk3Hb/KwZgohT+HnDkXiahf15VeIg2kLNFQvBREU4Qham6557Ege
OBDQ0reNoUf7Mq7nAo7Vh4fQDPZtY30EHW/tpJiBOF9M4l2nF9OeeVDpFEdk3pZHaA92ZtcL5sdc
Db/LTX4sI/4vede9aJDR7jwYi+cYCDYgQPO2nOT0Vk31oVeke1FimkJQRXsu13FUjt44GOe6qYoT
2dCBXej3PtTkYBE8qpFi+pAJvNut3D/LJdCbfhhGJ2kkxwiIVDU5a2dcyUtci89ZTU45NZ6yVzs6
nDSR9rURAL0QlNvSjId9KBAOSlPxcwjj5y4Tflo9iF4kDol+6H4eU0LMQpF+FSBg4qD/2ovNj75K
XlIZbPgIhmvyRUBn0o9WoYvry9Yr6DyfwYXsFHTogApsrFSM37p0UkCdZtYxNIVgF1kGnXNwiefS
47N2pL3QJBVfJ7UibQrzt1AzPyrG8IUuDIePbmLXEjoHA65cE8dvipe4nRJS7QuK73Ju0UAqWv9t
AtWw0wb1l9IpxUkby+9lF7lA+b+qYfkWKtq5tfK7WtZPahzemL78TGIBeT4ltPmdPDEAQ/4/Fi+A
N0h6POVFDWufsLQXb70mcHzLPPd4W7K03A0V4VlRPLtpxG43WhQlzS5/9cb4h8KeprkKtKjrj7og
PputfhJSRhJpw+9SjfpFWaHLZkWg+gS7bukqAal8i2qr2UdZdKxzAlu9jQo7HKIfYZzKsMKa6W3C
nMquVmM6pEoObC0pcSkm+a4npB0tNLAaQiUlIGvDwUE28j70SCdRWjla3UCmknoPSQcAAMaZQy+A
UBgBle27gvZykbz1FN4mL//A/D7gDLN+kEgMGBf+Gpb5ubGIauj/ulC5jg9yG3+m+rMXdOK3YoiQ
G2iAZ3SWme69rr4R286RJonSSjWAWhuQ9G2UEwe133tWZUeZ/L3x9HMlmA8W2flOH43TiBPfTYBW
HZlZBlHyin2tIuasleVNVdQHXQYMLVGbt6MiOtdz6TGuABxpsnanJiIJuQGQYkrG7wUNRjVI7xRN
uCP2HtxIpRxMccPJRjoCrerzeEhjVB0otLYgFHFoSdKFZzLD/lUOh97x5Nj/2Fg+Y+9aHIEhl5+r
erjvw6EisPQGq8NV8l4IZiG5ZUfNeGqq+G4Qqv6xqiQr3gch67JUdTwPaKDtyyQ1joVu1Xtw9x5N
V6ZlOBdi8YaWNiLLUlruDS+QX/0yNe6SMkWVWIxAKaX+h4QyxImspqK/LVcOHGS+rdNUcz3Nipyq
CoZnKw7jWzBpjWX3NUXMnS5HdC2kNqsOQ66IB18tSe7FFmc+AUmPRDS5gPS2kR1UVLl8Wp2uZlT9
C3XRwO58WflsdF50TrQcUGYFVC+Q5fJrMAWp27dN59YhqUQp180+Zx71wHyldiN1fTRhpMuBbaZ5
CSa7jm900hBtb2ZJ/FqpPvlWwvygWkT59ymu0uPYKUx7VU3tBFpdvuYeeO3dJLWyug8Vj36vETzG
CWLbodwgXUJd+iYpwW2TYOnMkim823suL6jHYK6dSaTftKKMQ0nwcmy8Qb0rR+2HlcH8aAaUUyDW
AHAu++U92H3qZLX+zVSzBiUeT0nZshpAqeLHR0NTm72a+hRd804bTqOk/NCsTD0LZZ/eiH3ZcK7q
od73ap+SK85zCnXeZE5Vj90er0AzXdHzW0oBkEhT5nYpSlaE6kFHuxBYIyXE4UNCQ+ag8h7aCgNl
J0pHqROlYSxSgFVo3Ew1cx112TyaQBaIpa3ymIaF+hwz1XKMY83fkxrWlNS7uVvThm/6BEfEru+E
htcjwDVpNNlsXwWfR/lJfe6nur4ph6l6ykLFpDzHnGGZ5P69MNHIib3Ap3IUzCMkSQKoREvAAed5
cz9G3nRvdMPbEInJraHk5oyyIOYLkomuo0ZZU1arx17z+wc1FgbyHS/NdtTIBxJ/nwRLCEFR/25Y
nQuPtHFnWWLbHIRJMs8iNVGb+a4cb9gNP4SkoAgRU91ULQbRMrWFfKifJuMowxzxtdMikOBtBmha
MGkDi0lU/RRivXpRaEIegzb+YBT0IKpQnW6novQ+jKzBLpKQ23t9DHdltliWVEuFGAK2DOU3i+PF
SLuc6HUQzHwZQIhsFIs+owv7n9MyyjCEKbIKjRotrgXhQARmt5Mlj+cDJqb+p1F+v76E1cnXSwOL
GW/0mizq9RiIXP95niTWbxWnO/AWHdqTfrhubW3DLo0txl7BwTMFSejjpiAEu+KtVk/XDawMX7Nd
fBBR1Bm/VhfD10lbxNSBLUgGhoMYvsZwIdUbNERrTKTvbCyG/gW/jZnrNdix28QdbDi5HCb/Yam3
9uIrLLMuicjNJqvf/B0WzDrvrC4mvulADWaSsLIeLfnh40xBah1SF8Tsh78SMX5nbDHxrRs1DeyS
76QDgDXa4SCAXRJqa+M4rHG3vbOzGPeWjYgOUMqiGrs/lM/Q6Ni8BLb8KDyTwz2BD9r58T4n0ds4
J/MCruymtlAqU+J0KKTZsNSggTW8JjTJ1DsxAw9/S1F7i4Rgbaz94lgu6SbzsGVaZWA/68N0BDPu
Wp+FZ5pDiAvkj/IJ3UPGzDeH2resLq52VfSM1ohYHR1ypE+MjMuH2jGO4RkoxFGTnOo+OfhHa4Nm
cI1p5vKraotbLqZinffzUe2QiJFshEWeAZ816MN4u2gXP7Q/6lN1vH7x1z3LPxdfW9A8aMzM+vRh
VDdHusH6adAhvG7g/+Mo/1hYuBZD7Jpa8rj2MznRdDtrSMdw53BGT4mzRYTwm9Dy2gFdOBmv1MpU
q1lPvzcdsovDLAIAgBgNkPBWu89/jqSNh9qGTe5NulNPxlem9P5ixaqqQvCsSLpmLemg2oFaQC7w
vKnOeED98aw8N+fuoCPB5R26/5xrRL40tjisgyRQlzItxRXBzzLgV6TJxhdcOyKqJpmqLEPppC+Z
BpUOQgZyetVto5DNM5vhuY7zboMef+0FUg0mzJBkMiCOWhwTXxtGxU9D1Q3lM+2OgyadEB7/i8Dj
0sjidDCFQIQ8swSFQ7uT1dLOaDRufP01F4m2rUk3zJSgF1v45t6LCAtmG8xIycW+cNVDZDc3IhVW
BlWO1UFzhoMP5QiFTsv+C3JNWVNNSisavFiiuPAhegDoYWAMDO2u0JWD/oeaK/Y0FRtUymtn4tLM
wm2YpjlFmiqqblLkNNiFkz61n65v5JoJHXZXrpACraC5ONia14Ych9FwozH7NbZkdAxkXjexduZ0
k3WYqqlJxm/Sxos4tBUtz4QCxCAZfVHjeaJm12wS6cw7vvRIqBDrsBJqvMpLflxBaSYVyK4BXa3y
ULnpITgCvDvJDzOhJW2Cw/U1rYZZ6AXIJg1iQ/kXPS5TtMxqSqLuet8YGXyrul1mU5RztMQOnoNT
jE3vhtmzLbsrpIzypd1FoAVJmiyAMWV2D1p7ZRZ1NHflC6wUtgnDDvN51T56ChFX3FR8WvuMl5YX
URdtBggDmNGb1Xio0dfgEWoKoaPKUIFnW8OHMnYU5VtsxLu5ygGqdZcCBZfSLUa1rR+yuPpkMpYP
bYXudj6wp/7kqW9mukFtu3YtLha7ZM+NFTnSMx0b5QTxXfzLF+2NA7S6CgVFazIOLrK5iPEy04MX
uE8Nd1Z1LAm8hF16knhAoa8JYCOGwvC4GXOtLuvC6CJf81s4FJrhv41OR3C2bnhWbYlBxr1+jA6W
vZVTSasX88LkwsF0YHiDPIkN8F67ca8cUa+0vY+qPRNgjm5w8DZuyPy4/MsRIB8Jt5XFTVmyzw9l
wcBMGBkuvKYOg3m211oOfu8joMSNwHk+aNdMLQ6ilMLnNgmC7iZueY8CnxO6MfFyvcHDuhrb4WP+
Z0nLdICgz2IKLDBc865wjeN0ghXIUc7+Hi+zKfy1mvUYqmLRxYZSyjLmM3ThroEmDVM3byATvsf6
0ywWHp/DJ8+eRXmVX9Onah/awN+d6xdi9T6ApEC3nlqCuaxWZKCYaqFVDDdFt1stIATodrr0ct3I
6vmHPdTSDA16q99x7cXaLAZtR8/jKVKBuNcxcMNyS9Z4zYQpagbBCQURzVq4yTYr5DDKRM5f2dyG
qchYn2xfX8XaG8Dpln4/dbJlLG4xI/FtMHgGWwV5h+B3ql01hd1FzB8CstjFgXW8bnB9TX8MLu5w
SBw6tB0Gxf670YG73TriazfJ5NlWeVDhdl1moAnwHl2xOr6L07jJkYfEkQ7bqk2r67gws1hHHwIr
DoLecHu8uul/8JOtWGfdgo6GrKxpGu2xxeVJWznX69Zw4+jE3IiZf73+JVbdqan+Y+A3Se7FCQZM
XfVah4HgVn0CvHvTOkBgPuivCrHuNv/m2q00NRFOQFkGbruUdJayYFQsi/AwLUK7LO/T9DsT5Rv5
wpaRRTQd0upPBQZdgJHQ+rSOQvg59jcqlWvi1LT2/6xk/nIXG2diQfZNjEBk0h/GQ+uMn5hptoWD
T73vINyJduWAdOM/8mlLGXaNmFw2dUgDUYkw2cvFyQs6sFJJWBg8FZU7j7fsRHJWqKAP4X7YG2eL
1t9Otk8FEyO760dm1VvAy6zMGZ+i/66HXCycQcCoFbVOJ1P6iIqi9jnpfiXTQ5S8Xrfz20Mvn8OZ
APp/DC3SvgkddcUwMFQfwKH8RAHpxTiMx+hUodfaOVCuu9ctrl62C4OLWJhFxS1zibqbds9p9KJs
frW1WOJyRQtfLjHP1xZRr7v6nXEbuKCHDvnLrIzHC2WDM3OEx+quPW0Wc9Zipku7Cy8iTYaPqA12
u+NvsS4X+oDupLGZyqFwQP9sFcVWb+CfnVx6FcZBh0RNR87I8FkHGVbShWyV0/XPtWoE7OXMXm8Y
HMb3NzDKgX+ir6S7Rqns9UC1Zb05+OVgXzezGi6Ra/5jZ+FOChX4RhKUfDXaSyWg+9ZzZAYuwPUM
Sl4/MNvZ3Y5wit7XUtWeaOLWHwGzWJ/kqMrveqBP0n7jJ20tfeF8mGirB61l6aoQRiAudnEcv4z0
Jjsl+hC1T0pbQl5JX6n5KarNQRG9faKAYGoHJzPEw9/8GjyRKZsm6Ye+uKhzKdiLpoa49XawZ+1C
eADQf/jxCjfJHhwHmObjFu/sfFWWzsGS5ZlLnAjvvyhHL7yQHlZpVkacMAb4QFK/ejITCdFR9YqD
r5D0WNmG21vbckumiy3rMnWiZXkQ5F2ginrAIqtTkh1b/3nYKpzLa/7h0sbiRMP2I/dQM+p0p/pf
E72WyAYOd56eYVW5BwD9zXS7fXeQbfHUoI+rHv1HiJD39WcGFDe+6ZqXv/wpi0MvwwPRBF6Iy3il
TORMtrTTPjOfaoco0IkfuoOFOLEOMaNz3fCaD760uzjZpZ6DME193QUpvQ/05GmGbFw3sXp0lLmB
OUftKPq99xuebHgDcxe8K6CaUpG54R+FxhgU9Kdad0iYJ7hub/WrXthbeP12gqwOwhbdHQqj2Xsi
QUnbRrdx2g438I7Wf9OQgEz4n/UtvD2TVW0DRmJ+oHf1oXARK/xZfTZvQ6j0dt4OVKFtucNWIDmf
zX9dyH+s0pF8v6uKMZa57qdcyD2UHvasSxGgxJW6KOlsKlKsfkJVkRiHnuNIeXE6lSIcc8NHXbMV
JPCOB9VvYTgCC2AdzfYlGU/Xv+Dq3b8wtziUopdAOEeA7jJq+zVtkfMcqWwwU3rdzGrEM/e9FcJK
UzaWMjpBXxTxwFwQ959c7yY+wwEb3kF7e/Ae+lv5lDm+Z2/YXP1uFzYXzts0RyVJcp6SWasNEsh9
eie7yc5yckQ8/0LXQ4HKHU4lUZMsYKnvDwnqnpNRMx7qQpygdh+t4KlXNjoSKw7knYnF0TAgqcgz
KCNdzQQ0xETCf17Je/f3F2fBN8AGDil/fzBdJfiYbUlwrpy1d39//veLh62BlGtUW/5+yBBtAaqT
pmX7a+Ojr7ikd0YWH91Qam+S8CFu/ItB1vBZmjX6qDZL9/KD9uQ/yjRo25vNOHT125CswO1KlRIh
9Pdrg34UNsHe1F3lIb5P3hhst027Pna/gmfRDg7+pgbc6mZeGFy6wiT29B4v4saeuOuZB2EQPx9f
N3Zzro8sXJ9C7ee/l2UuXZ8a9YUlNRaV7PN0y9Q3G9kcglP+gJz9hou4viBTXJRqDGVkrFtgQX5W
74zwoa2+jP3G6Vj/SppO94agTv5XeVAzBA3mP96P+NnIHyt54/1dX8Ofv79YQ63Kg5wY/P00+NKU
n33hxe8/bXyS+Zb/+5P8sbFwNHXNHJPfY0N6mI7F45yYz8IRSrWbdflgfN1tGNzatIXbEQHOtkpv
zCkWmO0JULUb2VCWubQ0HrzXot6ppy1Yh7R+8P6scuGLoGaOmWXFKGMbj9mxOzFmdEQBGV2ETVsr
ASGH/I+thV9SwzQZoomTp39D5upTvYfgm2BQ/9rCcXv2HmCeOE1AJ79p7sbWbn3LhbPyyqTv9fm8
KA9tuZ8RFojp0o/t0/1csv7bS/ZnqYsAcVQtAZAoBsfxWxy+ZRBDtJtOY2tVC1+YC8VQJR77WX2B
GsmdJbRNGx62O/k461pstmpW3vl332/hCvXehA6ZuQvOinqe7PTkn2FegHCSg7m9hWvlsUtz+iIc
rAtNZmqS5ZnfzHHfflLkHZiKQ/wzdhi3PIRvgLpTN3punkPb/7DZ1pz//JX7v8zWEljY60LV+ITJ
BwEeTC97VtPbERyxfkjDZxFWN63U9tdP6oYPWEY35aS0jNixxVC7OXJcnIck3QjuN3ynvnAzcSSU
Y56zLk/NdxYzabrvxFsPwJaRhVtBucCvR59vFwoDhBbCMU27R3OQjte3a632/O6MLFwKNNWSFNGC
Rzm1/F59nEOQGFKwfer64DGBwm1dgq2FLTwJobUmZkxju16Jp4L4zHpoORzXlzX/kWtHb+E9BiVN
fLmcnx4tvlVgqN8LwfTZ682Pw6RvVaE3vIi+8CJln6RmaLGi5kvw2H+v0UsV9gmN8t20l77HmziF
rR1ceJGh8hsTfh6i6xGqDjiBYsoP1dP1HdwwspSnEZSsmUmvdZjEzN1EcxeKGm3oNr7TqhVF1uQZ
I6Wb1iIMaXu4FEc0ClxRvJtItCTOxAA51fW1rD6bF1Zmt3wRzksRU9XWhBX4GXeS8FL3H01odSYm
FDSl3DC2HhCoskkTb2YaWCaQ5hSOGWP4Oji6/qAcW6c7gSc6Zmd/M+JZPeYXphZ3KUMjAIET4Bt5
Z8C0ezAZUOw1CtmtvrWqVb+qKyiR6lR55SXC0goYHxhrVgUxli0ejKP2Y5YF1p4scAaASX3brLds
rp6OC5sLHxibHrors81+Px3zcK8dpR0Sgt+gJ3YsaFj3cHrfGBuhznxb/+U6LozOP+risKCJEGhm
RO7XTi4SCj5TX4YloLTg251UwP+78Zqse+ALg4uPOKhK6mfa71Xq9K+KY+7AFXnQfvn7gq78Vvay
1rZSxAt7C99YDz5zNx6HprLz71D+zjpygwsA4dCcGSya+dhuNbo7dYSM6VZQsHoVL4wvfGU2GNDe
xbiVRu4/Wn7JDINw09VI4CBIYUxls3GGto7QwlcGUi6kBVTKAJzcSL+Tp/tW30CMbJhYRlmV7zee
F2MiUz5Z2kOs/KrKl+sObOPyLSOpRswmtTP4ZFb43ESfB+F0/e+vtVcuz8QyaqpqARmCeQ2zz2rv
0zOm7iZC++bOcrcigK3VLOKnCWqMzPQ5A8n0qFUfdXELq7oG5Hu3nIXjyJQODjKR5eAPqa0kLrqF
uw5G3oNxrzGa5w6H+M27Cc7qRiywehZm8LKhgY20lIVhPx+NTDWJO1Itsw2l/FxD/oAww/fr32t1
By2OLcz5mPqt9XbhoyJoEssyDEzXZO60F/SnxmAK9rqNtaVIiMUZQIoVGcr5937QGsvBkqAWo2zz
eVLuzGavl851E2vP14WJZYcyi/1SrRlhdxl2uoXN6QivI+Ic0RscARum1hBQ9LCBFbOWGU248HqS
0iRaAiuLWyR762GujScInQr3ZM4mZL1P4tHnOUk/tDfS2/VVrg0nvDO98Hl91YY+VGEs845R/C81
KRjcYLodcjI/9ShGB2cl+5v27zuri+8HQ67vCbPVSjhrAYSrjlhtFJFW75nEOBo9MfqLhrK4yZEi
WQ08OIZbn+Ff6u36OwJodmATFxhAIJRxV90zfmFvFkLWLsCl4cU98yp4m2gqGbAbwOy90xkxmVsd
0Y/8VUTTxskYMim3nOSW0fnGXNy6hNrjZKSsVnkowl36XNNegbL0gOzeXvoFvclmcWn1Dl7s7yI0
MJEo6eFTB6mD7FMVfFOK/sgY+Mb5lFciHmiWkMGWdAYiloMshQ6Zcp1nphtZ6ATuoAYJvtR+CTt5
YnS59m0Kg/KpNYT+DT5kE4bVGgrErItM9Ij9Al6c0Yq34EOrew1eEYQkkyCytTi9QgYFjN4VtA8K
pHuSX3m15RDmv7CM86iB/7cFKvHvv2bqCYVsUh0hoA3vtcfu2NnIQzieizCbA8WHozzxWQ/iydsb
GyHf6uKAEaKfZdBnWkYMQhtqWWQCi5SpakE6DfWKu/FNt0wsEis5LONunGSwSZQoHmA7C/A62vP4
MJyhHQ5O4sm83wKcbNmcz9nF/ZBQfYHUVTXcsIOMqBVPhR8fNta1elYvtm7hcbSGOX1RYev0O+mL
dqydGcIK3cZ/IeW8/XVzWyua//1iRXlvTkJVYs2CM7BlSFrcQmGuv0sXC1o4FU55IYGTNFz/kwJp
4h5uwrsZwEGec4id9thO95BgHvqTZv/f1rbwLTAoTV1CfOEWA1wj7Ys6bb0Oq95Lk40ZtA24cQlp
RW7U7PxM5wV6nYXFYUg8KafgiIDpvvoOJ8Duf1Fhnb//v271hc3FGZRjiDQrH5v+J+PVB3ufOgqD
neVtOKM07rbQaquBMyoHAG7AVpv4k/cnRMkAStBzN9zhYR6XgwrHlT+iXcs0899B/ZULa+rCZ5lJ
iaLJvDqo7l4p6ern7EgH9Jv+YfwiPCmH8bSF01jNTmf0LqB7mdEYdXHhvGkokYYF+mx8MB58PmC6
5wOevQ//O2zq+oZe2FtcubgM1VppJTbU2inH2RwcTof+y3QAon7cTIZXQ1B0sylqMG3I8Mf775fm
GSLI9WC447lpHXhP9v65pCVqzE0Ahe8oHfJj8PQ3abBEvARoDuO8Au/N4sWSyoiEGVAOGUZ6Emsk
dutnSfgAHfHu+kVfQzSQkPxjbDmVIgLF1dMBY+ZdIO9gjdhlD7HTVfvJaW3pkB5ho88/Xze6evcN
Brdkxg7AtC/uYdWkXquC53O9QS6PEvrH9mTAXVr4f+PGLgwtzqeMXhOAQK5EJjS7kjG0stiwsH4F
LkwsjqQAUbmFLN3sxyaoNJlDy53spoYYYyed1WN63MSorr5yBACkX5YEpm9xPOA1SZSAwI8+kfFl
LiCiPkc0opChhLbx8S8+1R9jy7Eo8GVm5DN64EZK+gSpmY0qKNS/GRKu1w2tb+SFpUVQouZG7ksV
y6qO3TG8r9z5+YZhC5XU5D7De6Vb93v+NP96DpiIpTOpMOqwHEAJ0QkSKoHZEASLd1H2Fhkba1o7
57LIiIM4Uz8oSyxAKQtIArcdcSoJOBipXSPeVdrj9Y1bc1KXRhaXKRPgNdTq1nQNWYR1WLT6p6KR
shAVtxqaKjRV4Su4bnL1W13aXNwrL4hVQyga05WdmXKCSdwH6th72L8npsoKBPL+rxYX1ywZzQEJ
CLbSfBm+FC5yFk5x8pCpPs5ReLIPN1zUal4OBEayfr9torLYVquqcnQtenMmK4BV7XUOulDkflQQ
Stylt4Ijnyx7K/ZfPTAXRhf7qmUa5DcxuCXJOLX1Q2La8Ote/3ZbJhYbOQpjXSbqvJETGcbtVB9j
6XDdxGqTg5xfZ1aWhgBp1PsHjAob2uEj+dkI0hBS2f1wMzkGeXfmbObd85YsLzHAHu337JohKQu3
gRrIFGQ+6xmfUCbublu8RnEak31w39/OI5VbCLk1r3FpcHEwOhiu5QoqBFe0PqTeKUvs67s315r+
tSDeRHDMDMb9a5wsk7xq0CcTIHEy3jfBeDsUwAyn6mfpIXMXKhup7up5UDnpZPf6HAe8/1YpgjFh
rHLOLaXB3xqC8iRIg36wtMzacIfrd+qPrWWEWmWlWKsttkRneo2YBHXmeyy7/u0sdnbvwRIK9HWr
Z7NaiIIAQZuncPD24uKLIUVljWaPh6xs5hvhnN9LJ/R3eDeD++KTwLmETuBlCxWzvrGmZZpQJsLg
Pf/7RXqIX57EAH1SVxwffOnLQKkit75ePyurZ5HRd12EK2KuX763EdaiCYsnXNNykrp6VKF86n+4
bmKuP/7rOF6YWGye1iL5EVOQcA04U3LxW67/iHJAj9ZTDmWwPm2VXtaXBMAcaW7NAoL4fkmDOgUN
qtSmm6O2UEM2OBbZxou5YWIZ8rZSFBtKSoG8EWEEZ/xDvBvlptro/KyfdkbATBwgcuDL+mevJOhd
R9SQ6gOqTnZ8mMegZ9aZYufvqzvLLmxz64atBgMXNuelXxy6tm6tou+wCQ+dIe1Mxzoy8LYvDskP
Y9+dS4Ssj5Xj2+nGc7nGD8Mk55/FLk57XPX9hPItL9eDZuuO6AR3ym6GmTcPIVqyu+xHctPdFAw0
qUeoUxGDOm2Fc6vVksvfsEjXYLE39GpefF3m+ykT0GQbzzJBSRZPL/KoORM8dE2W3sI0eAM1112b
DJCJVydBiD4iL+1wHsAexa/Xb9BqikWbBNpoODGYwFl8FGXU5axAdYuDMPPWJMAAoeA9dKSPcwFR
3GRaWj0FFwYXH2PsEWJJutJ0E7U6CNpdZj22GpNX5FnXl7bqHC4MLXa86VBZn3RWNtSQGtRvWvxk
GRFsut9zpCi1DWD3+ge+MDc/nRenO4yCji4764qgZN9Pdubqn+KnGWlgvVhOdZ4cBG4Z6hTeri9z
9jn/8oEXdudtuLAbWLowqgXxzFQoexNxSAMafOgwHCGsTvoon4qqvpmMfsO7y1vbu/SFeWqUXsZ6
tQfTEfcQcKKsY6OkbWtH/7l3woP1rB2yTwPEa6ptPqCbtTPhP2kf54l96+P1XVh90P7swjKq06cp
a/2EX5OVcC43D2n0Da7d/9yGQsRITdPQKLoo73c68Sy1mDR2WkzqG6HWj6pg7VtChetm1i7IpZnF
jSzVtImlgKX4qAn1zHV2dmUeOiHcXbcz/53lwVGp+9GlUeigLDu+CIiLSa7DF9HLX5EkAeC+BSha
+yj0kjUwGzRCTG1x1ZEqrmpxhGxDbb/L6kcF7dw2/osPf2ljccsn9GRTUv95Wjs5yYO+98KM7HLj
Vd5ayeJyJ51XwZk+W0kRyDoo2b2ubcS6q/XDy5UsLjJhrqh38rxbTv29OA6nGWDrvSKQbVv2Vn9g
a0GL2wvruqBGFrQaCFP00he4vnYqzKPXT9jWkpbtophp6HyC1J/gFtrh8FQ61Ul7am3BmWE6W6XJ
dXPz+J+sKDqR7WIHKwbk0ABjUWl1LFzFjo4WCjcwTO+Qpt9DVGtfX5+8tou05CH90k1TU8zFsfAz
lIhQdtWowc79D9QU7yAnPvHfp/AQ2ExlU2hzYBGgVJm9CG+Iex+8fXPcGntcTWovf8hi5cNYVX6E
oIrbsPDWGU71UTtD+r1HdnDDbayumYSM08ithi3ovReMkt4QRoiCeeeeNNU/RtJDaEpbl2HtVTPg
sqKAL5E9m8trXQVKbxEWzUyr6BegmPpYOvpjfEoegmN1M9Opybf1B+lTM+yCp80y5uoiZV3jq4Ks
kOXFh2X8HOERuHrd5AuF55TpWTKyQ3VTflHOhGqHdB4D2eitrh5foFD/GF3s7BCVRhuXGJWdyo1v
5ti4Pc610+Eu2285gDXvb8BAIYrw1VmquXjMzDzX0xINeddqUc4MXjx94xOubuGFgfkHXMQlVWFC
YNtiQNW+9L6LQtRu8k/XL+DqlpnU6X9ztcxF5/dGgqm0IgQuNeZm+gMioqQxyn17ZAjCsey/gEjB
bkdD0KSiA2PA4vtYhRHF1mBprm/Z/4+0L1uS21a2/SJGcB5eSdZc1aOkbukF0ZIlgvM8fv1daN9t
sdDYhWPtBzvC0Y5KJpBIJHJYS+332RQS+/G2QoJFgwjgAakA5jA+ZH3BPxBXKjCgDwT1dWt+srzn
RQYeKZThqOiaAEIyMJU42y5sY0zIDBmGRoH/PeK5HAUDyCluq8JWgwsvkFj4LYZbrQkMAy4wrjE8
B9DvckrQU9P5SBXhnrnEdhvQVgJPKEr8Xknk7rReAYGwRykbSxxYP/uObqPdcBwwtbUtw3Qr6+V5
7/K6oSKfMuoR/lpjBRWTg/IDuJ+7/CW607b53j22gXbqTmTbjWH0CUzN6Eg5yryUzjIoH+Qz2EfD
RXwF2Mlr6wdRmpY7g4NROxAEP7rHHnDA6E18BiHTE6ioD204hwnA/8ZTtysCkOfJblyBEwHUtoPU
nIM6gsdDN7RTas90UoFLl740zQlc5rdtSLilbNAeHVrwix/SFLFXLCAfXljvthr0b+b7WLj2lB4Y
OG4NTufDbYGis7GWxzmtqkjGWcegxaEEIETUICu2aEFJJFKkarHPWPlGy+0b4lYQYwNCrfqahaDf
RdfZCFY7DG+Bbk4WiMn04ixlsdIIrc0jBi/Y6OyDjvGBrYYbDQwroLDoD++hgrTHQGQeeF2gu4yV
cD9c4onT6M6c1JgE0h899yWqZFksdknxBwARgoE2TxXQ8Xx+HZTQYAqgsD+wyDs/gAAZgJR2596D
/BRZLABQydI4Qo1WAvXrjRupFSd9BoHjYIDjFlSMlSwKEIpw2QWAIXfkZDgT7HKlzdIM0CTmt/RL
8pexL5ltHPsfKUYxQAKxlx1isTWuJHLW6EXlOPQqJHZbTPehI2nLhkFBBUXdQN0W6OBJZesolckZ
JB46gM9gED/qLrqL9u2OIcJXm/LMmjMiaaQulKcjYfuO6AY+d04e0at8MlsFAXKobbUwPybPbvjD
OCZ7VvjRvt52I6K4BI8QhjILLGigFXCbODf9ZNHItQ6FFppH4DTh4aPXe4Zh/n+qFrPP5w4CMN5c
572mpSHPeG2XZpdoutE5SH9Q59FYhg1RlkPala/e3L3d1k3gSrCMFhqbEQS5H0AL1caIsyqn3sFo
YutnUvSg/0Ii6JyPpmQVhZLAGPFePYMf4RYR3DdOOuU2Mlu1dadabaguSDFJ+ylZvPNh7SwdXKGY
dUZFhIuH7CLr4xYkfIe+N7Zl+zY7OzrFmx7cTTKHJTjbgOX4LYqLiby+MjyQ66F+EGkPczQBXwLc
8bf3R2gKKxnetSlM4Glutc4EBm/sBW38KwUnfG3/SCbJJSbcnd9y+IybhznniqKD5tCUYMD8OjFO
tP7fp13W68UP2ZXpMqYL0MMPdt9ectd7yhv6vSucze0lk2wLDysY14sOIhuIcZBCNZG/NWQI3cJN
gU9/L2QCopu7N9pobDqa4nwOwHhsgC5VoeJGss/6QCTbL9wWJPPe64msse96+9sa8zZlje3PQAUZ
O42v6I9V3MsCCvbBHw7NSgynUOxUjoeGNyTX6Xxn50CbovF+wQR/6UZfbX25uKQ/ds64cfXpTlW6
3RDH29u7JnKyDtCu/1GVe8KaBpl1I2Xblut3VdnuRw1uyLFDo0ke9MbYzRTo69k0n0B/uAHb0aeJ
6JJTIHoDAIkELRhoRUOnlcp5j06JDbWqPTipMrZaH+g1BKxyPdIxfllW41Nq5wkmarsZyNhg2ol+
FPpS/AKNUk3vErSKg6i6HkD5HoPY6bOXg2TTB6MW2nGQdqoB2mVp5nNJK/dUAuJ9n2VtIns2sYaH
D1uJ3iZWp9WAiM652bo1ItPx0NeR63XyBC4yAvrjBKh+Ck03tFyW0Y/xfgtNo6InLbZBD6Q7y5+Y
LUAG3yurSN5xyxiZY2QWrAwVDZ/BG+2C0FOX2QvzfB8V/S2D87561A2TkqA5ArCuW5AQomfSjx8X
8Nc9mmF81o7vHZMbd7Pco19zd9taZcLZ31chvwueSrxOoaC5A3PLlgDZoz7oe9kD5r/Y4z9K8m5Z
H2lC2xFK9oG90x9R3EW4ox4nFHmzrf112WE8XveLt2VjnuSlVlEVDMfht3jO/UQNCLpK8r7GzcHG
Izi+xBtW43XQDWVvp59oHH0spElJoQdfieXcEdgfp2qaIHZWC78z77Xux+3tE/VpXCnGOZu+1LLa
WyABJBLJAVEyBvPQOoSKRqhvbdASn4F5BWgYWZJBphl3Ok0wjFFg+LpAU4i+gcX2MvWZxJmL8ghX
urE7ZWWbLVp6l6pBx9wCi8j8edNiFgq9Lxtj36FzbgqKO+8uDpI6YJlPcqeeZKdDVIa++gR2ga4+
IQYAozsv72Xo/lcTKs/vSKMYx8phx68G5nllIgX5qSuJnMehee16SgOJs7JxvMgHYXiIul6rK4Gr
SmJm0eTylTDO9cxITY1xil1khFT0a7sDzu+m2js77Vt+QIvPzgqbkGyqsH6R2K0wHlidDM7vFK2K
F6sLyealewfWy7beNjpOyKFoAeNSml9kZRFRc8lKW4Q915tpgKQ3ypV3X4f6Q2Du+rf8qGyKfXrO
viybbAPqW9mz+bZ/Rd7xWmbZkk6fB8i07jVgxNNPOoY2vM1yN3sAwBs2KL0cgSuKjjs0cYW3F5mZ
yn+/WD5Edz1Jad3qkO0wPK29l+5VdwIN804fZIAQ4qDnn/3EjBmnp+fSAbTc7kHZV2c2JqJslp12
BFw0quqyIoHkWCLBfi2tbZtiUUvmfb4wJMj0SELAsiqPBGRjDXKKf5IXuDIdzhWViboAFxvF7/iL
eUQvnE++sr4c4ttbpqBs56TLyfmdPM6WWeugIMMvhOPDrFn3YobloQzn71Jp7NduGQrnc+ykbrXJ
gqF4+/TODOgPQBrtljvQMKM1hCWo1TCRY2/dvkIclXM+xANNbO9AR3LB6/auDkioAqPROoISHUAN
9FGqp/B1sDJSzulQLRp7hUIiaypCc/IWZLeftB2bOIhC56/bp09yNQM3+tpIyxYpyJTFdawBZXxE
qjjz2Q3GpnnzV/uevALoSxrQvf/sjc3k+xuLrtO1FKCE72LjfXxEZ+87IrasunvbhTvvNry6G5Vq
Qb83C24UclSms7GAAV3WvSTZsff82UpGW6a9XhEo026MV3MTgYaFtewwhDSUeCUBh+QY8LMNal6C
vZgZpDpZP90Zk8GF/WTV4x1YsCWiZGvH+RMTrWaex8JhinuueYlQ7FQGWalLaoGcF+m1yIwMF6tH
LtPDGOgUzDKAp9zaB4XRDvnW5r0CdS87aMKTjQZOlv720MnLWb6lJlnqAef2oBvZTjXqE7IC29un
S7iAKxHcvapYQDrKC3QKG+DXNd2TEqehm32+LUSmBxe+u3PsUTPTYeGZtSvAfR13saxWIFOEuzjJ
0oJUMsZatbNvzECyN8Bu1PnVGA5zsCCyRWseml+30jtUaO2rFWTKr44WsY2YJBNWsLZAOaT+YgCP
qFQz77RkIbpeySu6YYLoWWYdMo3Z31eCk7SJ0wyj3IekmXajSfdKW99P9bj53zaPM36iDLE9UCxs
VzqPTaw/WYkuOcXiJXQsRgFkI6XOiZgceyZqj6ggGh2/V37lj9FYhlb/R48t77cc7n6myNxFw4hz
jFTxBrDGQKesH26vlkwV7jKuZsCGGXh7HKpobreMXfupMYphU6bjD6WKZM2EgtAUiLKmAa4P1AYA
FX5tA7WddJPHAjgwxJ1QkNulXfuXtqSPc2puDNtU/dvqCWwO8hx0+4M1ieWUruWNdALfAktzKBho
rNQnJ+4249hv/zcpnFPSh8xt0U6NdGo7HfWJBF6TfTK6YXdbjKhqdKUNt3pD1mRKFENO3vgNJrvQ
UhbmFyS/wCLp7NjU8iC7sASuELi8GuAtUatildPrBcyMaVbjDKcpHaqwLzO/nqc/Wb2VCM4hpX1r
JImjY490e7PY90YXb0rj++21k+nBOZ9UtbWu7KGHVoIDyhkDs36+LUFwkq5Wiv195d5SbaCW2kIN
N8kuZTEGSZ491SVo5q1IsmJiUSaGguHH0W/B2VtRZG6X50yZ4SU2P1nmGNrAT6E/bmskPDwYTfuP
GM7cYrPSM9D8IVhJTL9LvxZqugV5nEQZ4c5g+o3BG6D9l29j7hVMHNUKsj2mWyHTq/mNjIlOJoEz
sGKoqtbtIaEol0M/mp/Hstz/wVJhEA0T6KaHNiNOhJrl8QymAlTSSlBz1SRU1INVfr4tRBTiI7X/
WwpnxGbs5lozYX5vWJwwHRrDV5QZLycdLAXTt8ZTToAfOOqzdsYojQSJXmgMK9mceUed6jaRB9mm
MgRx1PnE63wLtYTbOgr3CksISC4wCoMPlTtFxEYd3m28Q1z9UoqfsQwmRKjG6vc5m9bGoSr6Ar+f
zlWomfsEaRGrkxHwCrI/LmvCRSeIZdu6zpmDTcfRKubOO9iT+5x19HNUdHtFn85xY7+gKLexFP3S
d70k6yT0CyuxnH301miSQWtRCx9G7d7GxFbQ9GDJ6WuSBHpeyDABhbf5Sh5nE2bLissNU7MF3BjZ
qhqevNpx0PZq1f37mAu3OHtXAIEBtxF3kye94fYFZWFrSv1odBGtxgBZ1JTqDDajPzjOIHXTdJCi
QQcezMJonCnvLEy9GcW0izsN+McR9efYCP+9tWsYtkSPLXqSMMRxbe2606ul0WGEw102S535evwH
5Xe0h/4jgZ/fq3SrdE1SwmXMWtAW2i539Ff4cIoU821dRMaAoTEU7FB4RK8o+/vq/iviPAGNFHRp
rDEo6tcy2xOC0k7rhvokyzuK3MRaGBe2Ettt/x5KSfWvmfeSytyE7Pe5jdEo8FvsGmFxQbNwHotA
rSQmJpHwXjhbLVeLYLU2TUTCCBz3jtKeK1r8jyI4X2qhkQSYM9gRs/hZu2+drFNLpgLnS80+VaqG
jc4Zveeb84SiscSmRPlQWNI/RsVT4zRa25ZDAhE52TCCOUaxMT0NFjKUKlg9/oAe90oc03i1KYNR
IAHLEqJ50Z46iwRm9s3VqV/LgkVRJtvVESjgGYSWVU3lDKydym4AHSGgZL6Vb+0dy5u7Z/scn6NP
yhEDr3/pEkBNUc1nLZFPSzp1PHXo8wFAz6MCAGWgNrOK4d5b/HznbWJwGzVP7VkNGaOS8fW2bxDd
uitt+dykOjWY0MggGw/mACVhf3TzkA6H21JEg7VXKnIGSahSO2SEGHIhx372h9ifDl7pp2h4UwJt
R+/ovt6iw7R86IFtqPuqL59kEOqKQBa1EIxrfJgyQ4dCPVo64MDG6i5ZzlMZ+VQGMyuTwV28xOw7
LSZQtI2XTRxfIo+iWejz7eV8T9dxGWUXT75/NOE8el+UzWwm0IQlstkkj7KfgxmI1d79vEFO8cTS
28vW2honwKdnPtl1mIqx0Ott7cpDf87/Gs/Dxr4vD0oelufsDguOIv8fpG+vPpO7C7qxU8YY5Jro
1Yi3I3kuojMI0bbF8nZ7PYTh93o9uDOrR2MElgtAMRkTmDsAq6XD7+XqvVG+uFbsG+pGU+7M7tdt
saKgbiWVT2HUzlyZNmjeDnE9+471fUlpWFIAossI+4RGBTJAtKXC5X5Ar1x6o8L7FaECVWZ02w7L
hAb+2l3MoCfWHzwtdYzGAcwO8SMGfq4drd5mNXVj9EpRwGOC6CyqfTWyzmlaSl7lQkcL+FbNcZCn
wwOTk1QPUWzVC9qJnOc2D80da+6lIWYZ0231i+71PblLX27vmFgmMH/ep7WATmJca2chTWO9Y7o0
ISpOv/5GV7Q2BorrmOjfZzsZc4LoJkbS/R+BnJKGvUSGaWPrxjLxnfSXKePoFAlgwBymiQE4FxNa
1xq5ep+btFCQrV6q45wYKPk0kseLyPxWIgwuwKepmzq0JSgeJOpd7ikvQ6H7o95/ub05MjFcUGRm
o5LbceId6nJaTjUG3OINiz8OZtyh3+S2MGHGDgDWgNpBGZmRbV6vm2qamQG4S+9QmDq6DUAZ9nmw
C8O3Aa24N3RPCew5K7c20uAPy9hiJF0FqZcCUI/96JXFCf/0sm8SORSccgBRW3hN6fyUwrjEea8t
tncYH+2dh4nQffzZeIoP3ucBPF/qHsG6h84hWeFBZEJrsdxSIOtbawTojwezHLdJl5/AuLCVLDcz
Q/7GWsvgDh7JvRZRlQUZlp/Ovnk0wvqC3qFLvUsvzgad1Pv2AWMtbL5E3i0gW1i2AqvocexITK3I
9Q4lQbU3Mp6NDA1YFThZ6izbSFRly3VLVWbnK2EqHdLRSBzvkJhPJX3VzVNePCdICcXJQ95qfky+
L8oSDBj5tWIZIKlMOFuJlfB+GTokHbGX01bbMoigkuE3X+pDt8t2fwAihVc4wMUYPjuIQDnHUKY2
WAFYB3ncpr49PGfxH7yT8MxHwz2AFPF65ZwbrWcaVVGEnFMLMLYUcArfMnWev97eMZH948yhpxXg
duBQ4azDKaZ0UlRIwczta13qG3UsU/+2DJFzw+gdmMwB3wSwSC4UUusht5wcbtqM09wnUYqgrCzo
lpa1dBZOqA9mnNjW2DY++toGJtIQo1YwDpGdtW1LA8w8kV21ZaxHhYLuw2yTTb4MkU0sFCcYjcHo
XebRrJOuUWdCMO0ROycj+jqakhjv9u9j1PtaqXpQyoJM+H08/u9dRT0acSQ7ucwJ8ScXlSzAcWum
iVQW5wiVYkRGsMUm1b/cXbzPtkpAX4xHcs8gbpLgD+Zr3bU4zifOfZ8nqYJ7VXHeLHePsR0/NSUn
SGh3K5U426ZtVFmqxlSapqBrD0U6gjhQElYJ9wZsq6zogXcVP92pmFS3aYqqB7g7RuOJNM+3D4/w
9zG8jRI06GoBEsbt/UTQfjWqSGcoXwvd9Ke+DW5LEKYzGBApprUxTIfG5GsROaDqtNGACPKN4dIA
VBnDdN0v4jPwPdm7SBh8rKVx3mBOlZg27wqhB9EIl715qMN5O4YW+o9I0EhuX6ERAF0FHOZgMjd4
eJU6taMla0YkT0YF3Yb3ugZYgnZ3ewlFd6y9EsJ5nQSVg3ZMISTx3gxAlpsEZFpBushS2yI5aG1i
nMweCmx8ujny7GimbeqBT8s4e9po+mRqfTB5HJw6lXQ7iQzPYWjUIKR08QDj9qkk2mhXPZyOrn2y
iOm304/biya0hLUE7oZL7c4eihl3T4P+++ZTjm6PPNA/2b6OSfSx82WtHhKN+NVbHJIsC7vrzGLT
TE+gPritkOz3uSC+LCxMt/T4/a7BfOgUGtFf/5sAzhdMQKPNEg8Cave1QtdsLuUBk6nAueVksEot
tyEhN9vQdi7EliZP2SrwF81q1/lHtuaA3rkdYFfzHPwNtqxjwUCGzdBuZFsuPjAYEma4bRZw6q9d
W7bEXkfdDAcmIq8JGZ7czIyDZVgu3jRLrlCRpwEKCkYwweZlgl/8WpYyTZZJqhix73Syh8ei2FUy
cA3h9qxEsE9YRbh1rM3EyiCitLeFd2qXp9sGJlOBW67GNfupafD7XfOiupHvITNJPf9PhFiMgd1T
QT3JXTcKWJSAQAGfpWCQcEoqHxNogZXIijFiXX6L4fyXjQITXewRplx/0c0HVzl2shK+aCbEBagD
BnzRPOQZPJaS4SjlYqkzSpv3DEWZBt0Z8yDgQM794WSj+8UK8q12NDb5PbvdjK/l5vZaip6WQH3A
FLWJCiQ6iq4NoiNjlaB1Ey4NaDjtLgW3CYOHlI2BCNdyJYZzPKONGCRlW5Yu+5j+NI3zNEium/fS
0ge/sJLBuZ7Gnj2QSUMVFdnbeeOdyl186XcFpoZ23XHYAKsA1F5h8hn4gBh+lyUCRPMY2MvfS8kd
XwATznPP5IN8YWuDe2G+xEfzIQ3Sg+trb+o+epa9IYXLaiLiRvsEvAY/8OpNeUpmBde5rU6fiQnA
r3JsfKCFSE6c0G0AwFxzYaqezXvBBiSLi0dcxED5S6n/XJbX21Yo1GP1+9yJ1iYz07oU4511+81V
Hqc0tHLZvSGTwR1nYmmF4aaRd/CUR9NBCir1vehwWw/ZOnEBiaHURdlqeJRE2j5pz/IGcokAPps4
DjlACDBdD4zVASQw42X5Hn/uv9Ivzk4P1b1XBFol2Xuxj0IIxy5AdCjwj9NKA/LlqBnYfP/LEC4Y
cdT2E3hTmu/GE33JDxYwQKJQ+ZQdgX7zJGNHE2v8/6WjTZB7utKhzQcysPf4ZD5V3vxi6XR/e9eY
dX1wHP9RECI4H5h5qefFIzIxrTYcEyBbmsM+B+mlM8z7QtbHKxPGecLByB1HQXPaQS/rPSk2WgH4
0DQAy7Kfkk+3FROb/O+14zwiVcuoyiPImirXH0kXjhMAgRNZflJ4h6zWj23hKqjoltJZpg5VDzU+
9HYAXoAwotTvquc8vTebyreU7k8Omq3quP8Bw4H+rWuR6QBI6h431wHASH6CV60qY+0Uu/OVCG7x
HH0sAfeHUKY/5l+oGbCXZncyP+nP+Znc21v7u/egP/3Bhq1kciuZT7U7YLwfOWza+A6t/KQEiYM5
So608EyhuRqJewQeH0Z51IpoJmH5tHh8iwDmrcsSqUIBDtrITSTiAeTG6aHrSQakBwAxmN+SAXl/
1FArgN14b963Crm7e5aPl92FovEQQLMA0AdcPRqQljlPsSSOS/sGoTqrhqk/k22j+hkQ0F5ADxQa
iJ4weIDcXd75Uh8p1NdF1gvFKgtzUNzdMtl1D4ZvPEmWPD2lS3qwxzG4bRrsJz44qZUI7mqZVWBO
OB32bPCat1o1duCb2nstgC7SwYu3w2ghV9lOv25L/S+LCmQwdLF6hvF+OazOtjG01FPbEi/GjXM/
ojyeHisdJFaAEg9MtMcgVrSfSIVxfolgdoI/6vtbMHfC+2y2ornPPWAO0r9MAEOmgfFYgnQeo1LS
CR/xYQdR4n/U5A57lpt1MXkFO+zRW7QEzaHY0rDZoyWnBS/ZcQ4ZQFMimwkXOuiVWO6cZNqozHqP
1UVysTcfPG236M+ShWSffmsh2TesdtCt4qpMCsiIv2gIS0kSkhDJmNgnfgMYNFr7MkIO4X2w0op/
BA6tokQKFlOfvzn6yxSdZrTlUfWQK9TPTNNH26jkdIgP4O/94wJIwx3xvFGhpDGdnOELtV9ur6Js
o7gD7pJkVhcDKlkuZnyee0QHsS2DexGGBihdojcF42Q2X0qpqU3nqseN49a9/YpcpHufkyLdVGbU
7rOc1ptu0ivJQROtHAM3hDdGX88HdMO0NYYUpHho8Z4LX3V/0kqyNaIsnYdZC9CLYEYODEScOVjo
0rX7agab5TdycY/N/XAaH9offchm1KN74+H2VgkUQqs60Oo8tM+gMsVtVdQWSqNljIjevRjWqci/
3/59gSl4KhqgAU2OlDq6oa7PU1/XY0+GBPzv0aWejtiaSQa4KhKh6SwfAAIYNItzIrRFhwY2EC9J
HPTGQ4e+U0mmUdTLgYS9i9gJbh09XdxlOTL6NRAFMmzEdgwboBnbqI8vfnecgevaf2KZez2XxB0i
vXSE8ADCBaQQslzXSxe14Ngoe+D6tUoUGOpbPr+MMntm1sS5O28tg7s3ckJ7Q41A7U0cCxVqTzuR
ursH1c6XVvM+/3tTAJ8MAigGXoyU+rU+eo0+VKAL2YclOWsAJMr0T7Ul470SLtpvIXyjVDHFBrw3
uN0Ve0Rg3fXtKW2Aq0O9cZEcVYHj9pAcxGyMjdrnB9A5kyitYRU4OvrOPraglWPoOd1ONv8nND4s
mOUyqm1Wmbpet5QWady7MD68SDbuF+OUFD5B8xJDYe6fi4v94hxu75TIKaAlBDi5mL9gkq8lumnX
6EUDzaw2eTD06X5QM4kIkeFBAtCRgV7McMGuRViNobZNBi5mtTb8pr0MjR6Uahc4iyHZJpEyBlq+
0BQKnwqa4GtJauSWSQmO00PVtequKr0sSJNedlhFMREgby28E5g9wHdfi5m7xc3UAs868+I853co
EwXRBi21ig9KkSmYwwwh0SIrhQuNA73DtoswGjlRPgs+xug26dgoNIjlBh8kdiwWG/bkrO3KM4D6
75qdTKboiK1Fsr+vQqSxLDy1bgf0+NfFqbCqrZN2+9mSZaBEdVJMj/9WjbsJ1WaiaLWEal3YnBlg
Q/O92vydcC0CGWCDUClEETbrhTIBI3mtFMmnlroGhj3yvNoaaOTs83jXOK+3D5bogYDmj99iOJ9O
UqP0ojwGwM8jJj2Q9AT0js2Iz3ftlkQhumMBueGFsrUUnba1WO602XqTkYZCbF2NdxMhd4rpO9U3
bQpv6/feysbfJ2tBxvUyutTOu3KOsGd6WqB6rvXu1kav2YuBWuBji6aznzGGXZS9ldXxSV0qJdlE
2WycE3Nq7qd5Npr9WE/ogK899TH2Ujv209KwnzygiX4DfGn0BshCoHV3o6Z+oiBFzrcNSJHprog1
1Xqc5pQYh6ay0iycxpgqL1420zzMozhD3g3drZiTbSo19WeUdr+p7TBcXIBGzneaWltegJmP8UBV
o8HLm5pDoA5AFvULVZ+Bipw0sRO6ceyQrRk79aUzsuR+1m3jPsmAVedXZKazX7l9Bfhi6iXqsa2K
dgiq3FIf+jTqnubGsbLAdoYJBE/LkpqPrTnh/xuHxDQDt2u7LEgWs+l9OtXxHQFZyV+9sRR2aMMl
SyEi2Lbf2i3mOlcn2Vq0TKUZzKL7EbmoDhpgyXbDFn7rcQ71/R85Dt0AMj7rLsZsy7U4ta5pC7h6
ND4Ar0ED5IDabYgpKWwITX0lhHvbeItRl5YHIVFpP6EV6tC0ADXUxnMxypKTYue7ksX5fLDKIioc
E3jCraX5+ReMGpjgPEayd59jkv3X/wUiTBR1oPqF6hNrxAUe//UioklUSxfA+B6aJrmzaR8UTXQx
xv7HTI2HpaU/Gg9dHaOsj0ToH9FrxRDVwQLA998pRY6jxTBL3DR25qC2iiYOvCSeENMXbav4tx2J
iDwEJRoTk5MehqzAZHKtpqlljeVQLC09VGhVSIDWEx3qw3JBSUoSIIhV+y2KrfjqFET6VAI1FqIM
+tRX574bfUIlg7OiwZu1PnwU0sZtxSbc0bJySO/iJ8xLxHc1aO6iU43Bm+RL8QZ8cOfY7WSxnFg7
B0jMeBsBrII7dIiAaQucV9RAZlB2REaA0thDP8gSbiIxFhwvSL/xFMMs4/UiLnh16/boIrgvyWOk
gCfi86SqklUUnW02islexgzin9NlKpZ4ocmA6SU33dvJFNRNsjH6MJleb5ufILfgQREUCl3W/MMD
qLogcJrbEY/w2KqOajNerI6cRrXMgsHudu4ke0qIYtS1PG71tETte2KPGLLR7DTUq6YIIzWVXM5C
d4X4hpWuTcTC/ACWXmcAom3gOpID6wSZ9hQTEEZoPLWYgypBBlQmgRJvbi+lULWVUC70mDXFaiMX
dOl5TV/tRbnAt8icheges/E+Nx3w2SKTwd1jIBTJFWP0nMPyPKL/FKqd6HcTPS7lNpbDtsuksaOw
8hfF2M3AOII0chnOf3NioZJz1sGJFUkJKkXnaq0aZ/L1aNpNPuKdFOXPg7v1lktiP9zeIbFd4IXJ
WngBGMz7diAxllHugNY7e51pwKDhgSgClDJGU4UbDcMqJMhlRQ+hYjpUw5MJ1YcPxDUdkNozC4oB
AK4OGKdAulPusnvEHwiDl7f8R/JNFoCI/Ad8FJ7s0BU5Fe6YEWLpldJRcljm5G6o78v22JNsa1ay
K0Vk9GtB3JUy59ngaGlEADTydepP9SirSQnThCsJ/Ei3Q6IhcjXFw/0Y3ZEd4xVr9nS73DHWaPM7
lURVoqlK5KD+WTq+88Uc02xaCOQxsFANnCBbdQKgWMHAZ3bsCsN/HU0wmpn79JlGPjlhQl/WFyOM
CtZfwTmTgvZ07G18hbnTA1BrQO4IftQZM5wyWcIttNDFqkNpQ3W4OLLurDzqmCiC5H9R/tJtSVJR
aIwrAZwxJmkJiosJArT0mzoe0uqxwRs++XL7cItuMmclhbPEYRrwkCqZJTaPyrhL7J+5ZflOjH6I
UgYTJDrSK1m8TaoNZrgrDxrl2iGadlO2783dbXXeAQT4JwtDBQeFM3DBEbRdO9+sMdD3h1TwITkv
W7JzH81f7zYYOAHAnZpfyR0As+8B6PjptmC2G7fkcn64HaveGQcMFenDZy/6arhHJ/J8AK501ZPm
1dvb0sSGzrJVIBJAi/j78V/dMVbpAKtywrZZ750rxt57MpHwU8/6Xmbo7+79o2q/ZXG3Z9RpPRgK
mSECImTvTQDmVzRd9SO6jAF4G8hD42nZpZljbTsQT9mQRYsl/kV42lb6ctuaKzZIvyzoO2Tl0e1Q
79ZMSZgvE8HtIGYKBiebIWJ0Bt/QvrbVQbJpwrOGHK2hoo0bgSOX3Jm73tOKARKKs31UAVidaH60
sSI/2jUbb6ee53OOcmzeBrK+W1HXEaO8+kc07xj12JjLyWWdkdOWceXoQRX78xFJpiXMQVDobdKD
8jkHow0N6H66K3Z/gAh69Qlc6ofEZlSh2xtNi13mozPXT/XIL6VoEEIns9KUs1atn1W7i7DItaqH
i73rXYz4z2+3t1LUHYmpZOTadYyboW+WUwYsdDXx0hzGQu3+xPpCfupNRZ+U2JzroHOIu+kVCzOc
vZnaOCq1oeaBsfTtFKDNfnmokIUA5y9NmmKPm0QfAoAeZK+WMhtREM2DTXxVoYMaeLPT7UYke2SY
L8J1wrQpPh9DwZjHuHaURdsPXV0i1kHXlN6RoEDdQLf82+skzNE6qD0gMkDTt+Fy18tUF1FemtgN
F6RhSB8dBwBbJ3fvfQfSLKYwx76Sxj+iu8ab0TEPTzVsrdfyidFQqV/jQwn2ZiVk8bc8OSD0Gr8V
5FHWDIsAa3qEyMp9Kst7232UrCCzpA/edyWAO7mTYXdx30IA8ozLNgYCaIJOCqBqARH0nS5M1nkr
1AhgIy7gJzzbMbnAZm47ohYE/HHO/BCPZ4wpSYxCJoALbCyHoAcmhYBhfM6y2E+cfz8kjqkpRnmJ
GSPkAzgNRifPqtioYdpUP1YVPS62sSscReLPddHWrOVwipRzk3YRcNwOOUVyFMETXkXtV/wbT2fr
hIcKpqjo3kK/uXKYn8ot8FK3UpY80WquP4I7YaqbF8idYzXt1Dcf/4a/UQLlDWCPj/qWzTDLCo4i
z7GSyJdQl6VCA+m72tZr423dOOxqCQ6NSARqZNg6Q2XpRK7asiBvWaYF66PXl+c6f6CgIvDnPJLk
izS2OPzhQggF5H24aANR/LUTNBYdGMgAWwbuw7RNCFjktJB5DSWwwADfbBbchcojixiV0Apvn2yh
jgjg0GjO7kWewmY02tlGUsw7RJa3r0163/bgNK1ctw5uCxIGcGgzx9ggiuvIEHFaIvxUe6eqEJvq
5QV99eeiWfaRE50mRz3UvbO1qupkV8oxWYgEwZjdIh8WeCWaOyIWzYeRmjXC8a4t/NG4qHH50I6K
45t9//m2nqKTsFaTPwk1MacWdaED1dUI0/RROMR/gFHkrWQ4nGGiezYeCJOR5mWAdMG2yKzTvLiy
+F7kWtZyuFCxcIzFWyx0YNFDd9D8BIWXwfcuWgBMV4ASyJgohLYIikjMSwNwF1h21+dg6L24czU0
ZCEVV/qgwnmMiQF86dx5ub1HwrwE0kj/SOIUW8BZNzcUkugZ4+AsJpj21T4u/ek4hqy4KWt9FFsF
8JExUO+xcdpr1SK05s5G2bOHWQ62hGqeToOW5pINk0nhbK9IlrybqgHTMv+PtCtrrttmlr+IVSS4
v3I7q3bZlvzCSuSY+77z19+GcxPxQPgOEuXFL67SHICDwWCmp7tcnEg2nFl6FOzcdRPAo14uRM9m
pVoy8CgihT//KsIFmVu9DW8ANWNCM8h3euJdt0n35uPp/WvvADu7NFm2baEWBCZbNEEWN5HN6AVz
JaNySJtyatwyXEDGLLeV8V1GJBdNEnAf82gn/f+3Q7J9aT+ScwmZNKgqJ3fyJzdHed2L9uj24KKN
U3d9mF6kHZVnEGlhcs+DiTaCBewgkncmOYbAYZ4OKQzr+ltqB3IRuen4mTyINikwoogGFrB1l6uD
2mVTJybg6Vp1WowvpZCai/f13v8+e6g1bTTX0C4Qe6P8CbJBwSSL3pXc8I4ZDwMgNFzUNvOBiNkB
DqcBRl2qBiYUnAKaZLLixurTdUfklqChWPe3IRovN/WOrE/Udc4xbtTU9Td7hCbpHN+NYXFfjZ0L
7sgnFeIZ6TP05vwEOJc0blwtbvfXfwW9Jz8ch82PoCd08yO6LMQzusKPKHrTmXu3s3LHDr9FuVuk
grSfv7EqPMOGtPOHMfkJy0ItGmFSQ05Q9L9XZHGz/LsuGpnkPtCQYP1tiPH0wbDiLtXhJLhoPNQk
3OhI7mu/OaDfsxNdM9yylW0B/oRkBHAkFgSl132dVBST25WmM9XrTlXRM6uLKgCAzVua8mtVVS+y
ptyahep0YScoI3EDGl7r6BdjkB4Atssv2K4aRmuKBZQ00NVQVjMCBYH9JZ5k1VF7GXBqEn2Pmvr1
ut9w36X2xixzTKQ5mdKuw7xmmDnS0+xJTvYg+fKPHP6D7DI+5m4fqIfrVkVrZY4MmHBRC0lg1GrQ
t8b8XLp+iarmKVMwltqXjqEDZHLdJP+YbhbKnBDbrhalqmAzrpzBT+87sCpSHjXyRDtgdOZWWJ3k
hmog68BrpgIryPLyrL1hdHOCm7f6iYO/nvM7UIy64VN9Cp+0AT2+0s9vwEZ9faUCqx9K2ZlcGL0G
qxjDvV+mdg+5Al/tWoEZ7p3/vji2YphLTSvHCS5gYpy0WUHdVVQG4j+BNiYY3xwLUiuLTdOKp+SR
ouiID6FpMKiqN0r9S/8w9ivAl+3aiQ+imiA3zG2MMz6qy/Uy6RW2kQxQ4o0CvUy8JPELVfDQE30u
xi8hx2sYc4lFWgg3a3FWq2Q/2z+v+wQ/twWvkgYgO6ZG2bklWVnXPgLlI/SI2gOekTvTT1O38xS3
CaZ9Fznqj+sW+Uf83SCTQVj9UndlhickaZPaUShoOiniyMXctuznuZrckxKkYtGgibh8Pjom7kFK
4mKYiOOEhUMW5lzOS4wHeqXivSB1Th89XV/bR9e4tMCE6nTGMM9qwzVKgya4selGcX6c+xQ52b+n
QLi0xZyBzuqpKBZWE3UoTf/phtbYCaKjaM8YZ7dTkCZ2EqysSe0O1cOsPV/fMpEB+v+b/CTFICya
5tT/pi9zCf7cTJCVfPS3y32ix2xjYIpQpig7rMBqMSjaW8m+jtpdrM1OqeSnVTO8rBDNIn08upc2
mQQlTSd9AaIC9BTxb4n0mIKAYB5EVPycEsmlFaZEosYFiExXrCw9UIVdZd/u9R2l2hJFPNFy6BZv
thDayZ1EVri12SrOat4A9OX05r8un12uhokLZFEXOBpWU03A6EPImsxPiyi/EHgbWwaU0qEb5BAr
qWrJWcMiyLJ1d92hBZtlMDGgrfJWy3SsA5whkXXuALvW1f+2Vyz5Zq5nkVyoODTT/N20Xst1v2af
MmHqmNPBoMEH1pu66cu0n5HMT6nau8WojIcGk2humvciaW9u1ARROKBOMqYmWDafEPoikZKj2jH3
O8U65n3kWMqtVQuC88eXEBxMMSm/GoRGPsw7Aag4tEWfh4eozl2iVc7UAhCU4yrIg1HETcd1NAxW
o7gmy0D8MNHZyiVtJKREry07ZtluigRQI9HfZ+LyNJt9P6j4+8SYX017/KOO8+C6I3P3C0OI+P2Y
M/nALCLPcYyqoYXJVCWnSogR5gIHzaq689TFBnT3pGouXaAvFdGlww3ZeEFCJwVgCICaLuONJkVp
rXVteMhX1cun2ImX36P0S5M/hPaXOhTpO3BP7Ls5Ni+GVyPDoq0XubonEo5rfzaGr9c3k9PMhvfB
uzGug/lOFJYu14SBwQ64/yk8tAPqQorX7daAPl1p1qrsRrTS7Rs6o072rUOcRFhSpHt2WQe4tM+E
pXw1+mnqxhCXBWVthksG8V78tOE6zWaZjN/b89qgsgYzbVIaJ7SGq12z1slZbtXBN8JRe+jVSoT5
5waQjVHmMFQmWWxlgr8Y2ZO+IIdQnpT2re8K9/pH5BQeLjeRSVZivNpi28bq9KfJHw8gMsJXG31K
fyIJIdz8VekIViD2RXhkVmVrM/roA1bVh8dW8pQhcWhVcfwhWJTIDrMoOaurwkxgx8qc8SV5rIMU
ionNW5Z60hf1SKBGAcqf30XCUnxPeV8ePZWbpGIyICc7LHR5JXQapSPG8dy+DT1L3w2hMFfinnHA
Mv/aTLoJG2tj1BLTbGFNHRwlB9wvdovv/Yk84/nR605xmPFglA6SqBrNdxkTfEkY1QO9uMUYzucw
75URzx35CIyhR+fYlAfFpZP3SSBiS+eMYsFBAQJFtcmiyFfmW+aTloco39JORTw6VNo9vht0V3kw
HCjKo+gcg71W8v79wPWlWeZbDmqu2n0Js3o13LZmfmMn/54n4dIEs49Sk6rI10wUU4vV1TJPmqVd
VmSiE871SoyCAEsOvD9g/5d+ovV1l+ehgsx9j+kX2uqJS6c8Qf3AGRCnycv/4xcebUH/n+8oG8tM
kh3pRpJhOB99ixfjgQ48Fjvdbxdn8Xp4iqgI/j/MGTrgi8SmLLqXC7VnCIpUNdLU8IZSqEbHaDe6
0kMPPojcFdEDcSZF8PUwdPCXNeb2MeeltfUJKV4bhN+jxSkPdpAG9m2YeNWL8jABdKBC5JHcqvci
KgpO/fbSNnMlZUUpzUuFldpPxhHQ9lMYQMPjQEO2CIbCizKYrzDxmqe1FBbIGdqK1JboOeCS34X6
t6SsHBQvr8dreoTZi3xrgzkIo1XNIUocqDHMT1L5Vv57fkgq9igbmHgBAMpmdeqKtZ5TEuLvL6gr
NCGGb4UtMl5+tzXBfBFztZVkWmCigE5ver/8pHxio9M7S5AcMAHuY1DPqXeDIygFcMMjuKnBtY6Z
L+iSMYllJqlyJWcwLD+MHnGH3XqSfM0b/dEtgUxC3uWBSM+//sG4TvFulNWOjpUGWXMHo2nxWoO+
pn0RMopxqnj0o1HFVwujuCbbdKxMKlaHHAIYculN8agkO3QMY8QsaYdh6ZP2eH1NfIOYmwMTuwHT
bJ+u0GcNbXEdjwNvrBwzaHaS3wXGE+2Hp0cb98x1g1yv39hjAsigzFXWK7A3QuPZsfLhpRtEwV9k
g3FLbZF0kH3jQ2EE0jGmzB1E6u9cV9isgknpIgikQ+QSl9hS3hN5vxSvoQgRLPwyTApQL0mZmzNW
EZ/pLA8CkWd46U/KiFwEpSscoqC/+UM82qyJrnmTWYGIlUQW1YYYA+nO+F6Cw3T6HnuSm9+FnumW
X+m56s5GQPkCVJ/ycwvnbkRfjomJ/QDAXJjhN6RnCAPEP+j0ueSjXQfqYQUA834XBSJWQu69Asf/
+wgwqUK8FKqdQQ76oEJEik5uJMf2tARQSRXTZYg2mU0OlHpMerrJ9YsBZv3uCxTVI6f3Z1/BjpZu
8e36ceO9FrdrYwJlS6xYr3BDINuqXPDDOmpjOV11yvrhBIHKMSHOWAfXbXI6jr8iyV8byj6RxyYt
pjWkZ7zxKFYEDALu8Jr4cKObJbB3aCrffaIVR43S4WPQ31Ll7kv3NWK9TAcUwAAX8cgx20fH5bX+
Zrq9XwNJpwWlX+7We8FKaST5eGbejTJntJ+hqGwDqQ2EsQVavOqm3K84HUAYI0UX8ST8j4jwbo05
oVox2LmSaTgdQM+7f8pE4Rse1yPeBF7si3JLfpR7t8ecxkRu4hETeUgttUBdTmrbO/0swOhxi98K
mEgNFfTPRP9wlddlsczGjKINGA0sq/LTWT7pZX8qR/utTCs3LqJ9m4wHNMpn5/r3owv48PnebbM3
Omi0AIQM1xD46d9GaELYp/ZnJgsKsLyYBqYsaJ1QNjDCovZKbZ3UsZUx16d+VZXnVDToz/37UGTA
1DEwpKiKXjr+DAmVOEwi6dCAIaL+BjkxwS7x3IBsDDDxMQGR2YRZsPAwl6/pBHBj8jjrgk36lWew
n2JrhAmMClAK4bzASH4efEyF+NHecFWQ0yqPoHzoPOsXxx04Hy1/VB0QUbjXXYG3i1A6wXypQoku
2RFxvW40DCUs+Eqa4Ujy6xQKEh/eLqo6klaMNmOiVGMSnxkj23Mb0YKaljpGuevsH7YpKCZzI8TW
CJP5tCAoSvscRta35itV77AO9R4dTPWo+Kmf3gjfg/R1yX62rUEm6tYdOqVz29Fq5Hqm1UhlZx7b
XbkTfR/R9rGRdkygQxzC0GQ9lcbNmB56U+ACfBOYaUOBxwIvHGMinBp9gqoS/Nz8bZg9e30lsf8J
L0M5QrHou0xj+z1jnetREeL7GBhDauybSpRe8yIaRFlBTgGcEWZemGqA0szQoC6wTZquQ18pHk3r
YUVN3Clj6JlOWinANnDLD3gn04llSj/Hgtj1JV9QjVNh8KE+J3s8H1z1VjlKu373D4od3FO6scZE
iTVRsjhOtfAwtJBO05Ad4hHxNgRLMJwrUMGXO9GIA9cpoABJNX1Q9WB7CmBRUUdoEoQHFFpupla/
0UNyU5aiqpHIDBMdWrMbSKbDDKl+xK2fgOajS4LrzsdBtILjcLMWJjrU5iBjLg3XHcoZ1g6sQgGF
3IBl0yegcEQX4Zk4YDy6EzVruYuD0iRV3kAviJXzs8JkGSudYCouj+9rxdxHi+HmVuRdXx+vGgGS
s7/NMMvrZFiXU7hi0UB2Z36q9X09Pyrj7dS+hF0qsCZaFBP5FjMBAj+BtRDckcmt0kMaVAAY5CbS
2xUxEamvbES9EBu33oUPIRUGdYFPcm23eUl/6w5F8LkK8NYkXfbmFZhpeTNICpZlqM9zebKIf/0j
cUs3WwNMurKu9rCaCdZk3JDb3itu9f26Nx9H19zND7NLIdXDSeSBHKAZMHogEAWXNHD4kLO+XNYi
k3TOFjxJJje5JbvF1YPmIfLbU1s4tCLcHKisdLnTbhMxIzHvktwaZxxTKmN0xkPk7aD1ejUbdJha
yU2m6VVvF69Nmru8RnlYme5TWdQv4XkpBuwpsQrEVUATerluDXxL1VpQFYP00IJ+ebmLU0HSwYvJ
WxPMB1UXZY0LCayzYXaskvvVEhXU6UlicwwdiRmVPqTXJhP0YzB1JxkyX8xJqW9qQAshvTMEYB+n
JfVYzFfNNQgQg42pLB2DfMymrdMsTTWezofcdowHGUwSmh8d5Yk2mIw3Iyie/j3k30JwfLfI7OEK
BtfQ0lZQ4LWPunqu1cJdRYOJ3O+0scGk8XanRWYozdZBj8v7qlFPUybSlxCZYL4UJB0WvTQWfKl2
vtGz7LXNdNElRrfigzdslsFUNEjeFO1S4+MMVDJK8ys3u1n3KC34rd+cMYvya95WdD9z3yebL8TW
Se2+lrqeQNoPjW/cnl9SV9vJruYqp2FXubYvH/RddJ+BjeM3pNpHYQDjHuT3ZbPk7eOSh0WNWa/D
dLR2w0/lbfYydAWR30Muqw1o2ExvKsHR5gbr7aqZyKUs4H7SKMtlajvNz578YpCjSqpj4XQv4RO5
m33ikW+iKU/uzbc1zNyu0bouptnBkxrfvhsD7TjgQVgGkr/cF+duxGNQzAAo8CzC3LZziMSyX/GJ
MWbhNt1bu8reKt8tveCtK/qUTHhB87NTqxoHkeCYa6VXfqtz2xVcs/TLXDkmrMxPQ5RV7QYYyb6u
6JE3buzVJw39cdWvheLeohUxoSXOdTVsB7jJCmiRpQaRrHhRdRAsSRCWWYRzmpO2URL4xABmUlBI
BNFD5iaH6oDhepTbRC9OvjtYVKUWkDbUBC6vzhwq1Gs4U1HfqXCMaHBVVXMqvXZCYWLO/1jvphjP
GwwwXZIOpnqIH6petQufDQ9Ym4B4y74XMeFwo7StAFSApQFIQRe+SfH0RFFUSUYEJUjHp6TDayMO
rn8rrkNsTDAOoRS5NNbYWej63clQ8FjuVV1QexWtgrlrUijYo55EtVZV4qAy7ES9IPqJFsHcNFVv
kF5CrflQY7o9jFxCEnATCQ6qwAj7YNf0pFJSfCjITL3qMyZ0oBsxCWqsHH4spBfvn4N9gCljDVWF
ECvpPWPXvtlPxDUDWmaL8Z6QbpEDdy/N2b6hZeToabz5HAZq+wuYiyQBak1TOyyznL4Ry5+Hr138
OIs0MTkjQJcLZc7shIBXziPMxGdQPhc5gB/Q/gbPje1aSPF/NQF0QVwSfUHm8IZmNTYF1dRqDNDK
RMGUpO68fKJ6SCWlZXC+mJRy//LMqvVgq3MMdbhh/p6mgYqWvjQLbPBP1N822FIHyGKKZKLT0et6
X8pf8kXghqK/z7zBon5u00HGtB/G44odyaPsWBqWCEMossJ42lSCG6cg2Kkw11wJDB8Tebwe3Lg1
r83HsBgvw1xUOZYWTMS4XWkbRoKiOMgIFw/QMyEWRbQg+v+bcK1VXVnVET4LWdB5rW5k7cf19fAc
GKRlmB0iso7WO/3/jYGuAyeQ0cBA1AC/o82nAr7mYqRQVDLhrWRriLl4onBSw6WCA9jkLE13trCX
RK8VNukxULzVIGGPu4292UgJ1NcAccND8tP6bt9RuuMc09rGIT9JTZABG9iCkiS/iUUEs9zAA2wg
prUhtQBwOuPbypinJEon3BX0yThhkAeW40D3h9y1nqJ7CooSvQm4321jk/H0URo7Ky1hM9OlUwpZ
s0QvvFCUrXI/GrD8QELZv+p3l97RJBCoCCMIgkertAvT3gXLoehA0QPz4bthLNfWMXIMKRZmJfqS
QSKqRWY3ub9qkqBlwDTlbkbbtgC1gAhmwN04A/S5YPnGv+yAfaUOS2gUiNhGJ+fApXfPhdRhUlOo
Ick3BJpe9IA1QMaZo9vnSTpByRTXEcQI9M5wS4Adw0akk0KD/4ftQ0eJ6paAtIZNjK3UXJCbIteX
8WKZ83OI6R5JD52qdZeh9Af1LImmSri1ZPAz/W2TuZDqOZFTiz5iMFU8B+t9CrhIgRHOzqUENsvg
RK3XnUu4vQgHyN3Ud8tsxlTg/MVjAss9kr6sPS+gWa7i1+sxkZf8gxYH9K8GsaGHyISqwWgzyW5A
tQJe/a+VXd4Xme6scuej5OtdN8U9YChJogUOkT3MaFwesA5t3bIANeWhiSaMs8SvZZg/XTfB3TJE
RYzyY4IFnnhpokibuTBWgM5Tzbhf5vBZ7vDCtQzBSngFeJPOeegAYIBnmzHTmFbWa5WNZyDUtX+T
xsp4k5Kh+bqmmSo7pjLG637OJvs70YrIcq6vkbeNW+PMpSwnBli3VlQJjfKPxL7ROsHiuL3VrQHm
O43KkpOit3DKHuwB6hjDLvZsYGqc2Z39/vEz5DEW+sQEW6momEBiaf7KdqwTaQW/hZ2NjlJ+lXX/
+pZxb62tBWZJ86ImkWbhvkzPGGv9lcm4UIewHfkwuwP6C6B1eb5uk3ewtiapq26SjdJeJC0OYVLL
Iwcs4kv9PQl7B4mhwB+4sK6tJeYI97LaJFmF7WuhTDSjOd3vI0oY3e9sj3yipLO1xbx3ST0XdYYS
7mFpTKcFt9U8u9GnRhC2Vpgnb9UuKcSCYEV+aAFfP6ACgsRT0YI/Zx5E8B/+pwJwmGqjARXBeoc8
ddNEcCuHpeJryb4lWdCrx/ozL3mw7ACnLwP+Y1pM2NDTeA6VFuJE9fyNjE9NI3Bz+jvZ6xEicui2
IzJpIN+4dLmm1CQ1ChGWBum+Uc6tEO/GS1/AxwnRCwvZCxLjSwN9KucYD4EB46bCewAQ6L3xHB2i
ZwohtG6Vw/UjxA2ziOPAFMGiajBXb6PoQGpCF+tg2ON3WbJ+JNX0HEbJs17nj5OUOTXJBU833gUC
Rca/TLIYptoiKO8NiH2LtqASPFqyP2hK59hjL/JyrtcBHkEDnwaGa+ZrlVPZlUD6IyYB7jUX5xpS
HrJ+lsNPVHcgSWUDiwNieQAGLz9aquRJO4ag/p+7l0p9ghhPWT5e/1DcXduYYJaStL3exFGMogeW
ko13fZtDleQ/roMJPVNVJTKIqiDJqDxI+k5bbkkrKAxwH7zbvWICT6NqFejFYCM+tGfiU4y/7od3
wHHivSuqu3KPK3RVLKSXmPNlOdNaMyNpLOW0PI46f3zfyJ+oHFKsKEW8Y76CRRyqs9RGuWSZBwgL
eJLy2ivfr393bnK8scDiCkstXU1tgQXpFOXg9fHUFzWgZDSW52ieAmLOwiOB/g/GgXinB1qZFhQZ
gcWBlMClV2flqkMWcEAHTmtnBx0MtC21L2Zrpm6T2QLX432prTHGLSppWMZGhdaaLvfuOEFXpXKv
7yR/ObgbZIjD6B+oAWelTdSkaJBRmpafKl8wquwq6sOQvfw3O8zzPZxI2Goa7BC59FRrH6KGFxsv
6b/nA7RAbfu+HvaqCxvAM7UWQkXh06wFVhpcXwf3i+CtidtahSIjS7bZjU0sTXjXHJp+tr6nqyUX
e4IwNP9HO8yXL9uhGQZMiR2KRHNn/ThPqyB948VOC3N7GLu3KGU+YyFK8yGeK4ScSWqdxK68OoWa
1Bx9wsHAZgh2QUgU2hAYuTwvgzX1WTjAhScgc5s9WuSOkX3PyGemHrd2mHNZIMEhjQk7oO11VBPN
pD5zVmgo//vvvzXD7BrocrQsznD8tfRb2N6Vtn/973NfDNBxVMHOTKWUPvDG2ho4NAt0EnSnPkeP
9C5AD85dj4q7+qr/DyB/dGfY7A00dAbFZWoUhXz5hXrozmlSU9LakLXrHrPb2G3vKoiY9cckcSwH
jOVvy6mRHRHyj3eWtoaZNEuv23bUFRhuRtVX+uTW0CcBwIvn5BsTbOKYrGua6nOFsKO95hYBJm50
ctChX/9o3IUQcO8ig8N1qtL/3zy5WvQs2zxC0CmmL622V6yX63+f+zK2NwboMjcGQmJWVaMjeo7B
5IdQm00exj05ZOfVrwJ7ckUgV6FB5tTKVatO+QqD2vfRC3cUEWT7YTBAKUrGlHso8HrRBjKHdwIZ
gpnSDUwTy7XIeNck8tt/3EPGzcMEpIVFAgk7WgJVvcS3b+tvK/gk6Nh+8y37/bo9rueBvALlQhRq
UB28/GRmSZpuaVJ43nxHVl+xvzXCcRXutv05VYiWlcXG1t6Q+7TVEIyMxdV0ULvRCaDRBVql/Ekn
clCsjhzRo5W7sI1R5lvFRktyS+/h7E3l1u1OTzMPWoTXd48e/Q8xaWOE+ViFaZUqWbAy+Rjts2Oy
U3dGIAvFT7hrsVUDJV0CLnmNyRby2da1bIFaZLZ8h4CGSybFyTEXd30xPKwN+oq4YjGcAIAdWw7X
B3nMxxIJd3mevc7BTNqj8cM6t3510N3U72RHP4R/XDfK8Q3YRBXXxLQrbl/G/8Y6LcaOQiKR3z11
lvQtLSv/uglelADnuKEA44AJaJA0Xvq41qTQTrVBcUtL1C/GsfDjACRhuavumkN5nE6ihznne10Y
ZLJImzSA3NDWY1s28/e6WAwHPdUIxBSaXH25vjq+LXDUE1SntQ9CCZgdz+eoiIApVV6lxm+bzGlF
DVsaRhk3hxKDioF/+J6KQe/LDYymIrZ6YJOg5il5czVBMMW+BQleoLeiRJ/3ZIItKHpDSh7zC+w1
r7RpOMy0Nzgdx5cEQ3Q/Ma8Qo4mG8c99bLnJ6DQ9gmEKrI+IbYPrjBvbzE0/GWGCQgDWGdV/yM2L
kE2QB6PbLo695+vBqqRFgwHtZvI1IJcMTDHtyb18l3+FTMLeKJzpVFmOiAKA9wHhkSAuRlVeAZvv
5Qck2QJV25Vuqm76MtKlBgPRc9U5of183R15tEhwkHdTTKwCMnGIpRic8aAmSjFxPS/57TTXILxR
PCnuhrdkUDrAaDDR/8UeDPNUdFn/ezPGU+mF6VRnXj4u1RsI+/V0p8T28gcJh+FYRHI/PUp6ZD8q
edGMTmwYdeSudrc+Xl8BzwmwAnARg0+AUmVd7lXSrFOZSi3aMGZcPpdL1P7IksoUBSW6D+yZgt47
6pCKBjg6270ieVZHZomBXP3OerCOyr78vYd21vqVgtiEQ7HcReE1CI0dSmTOUmSrehrWKYadDrg1
2vPa7yhils7UZYObRbvQ+ScFHF65CFfJu1X1ciuHBuFdrmDV7gHRpTREtluUbnWm7VzbEwGbeaFw
a475ckOq2nVYQUejaKudNL6M4DSLoO993T8475CLRdFfsUlyx1aLay2EFRSonpS8vLXT0svsxZvm
sXeKsPh63Z7o0zE5bp1jUCCZYA9lRM1bSFKc1nJqRf4o2jwmXwIzbV9WXQhKyNgxn+IQilwUuFDL
TuaWyk5x0WgAHkwEeOdGJsAJaNcTRd5fzZvNbkIPOE0XyKEf8m5yMtlPlMLLoM9b/PaJXdzYYcIS
SUbwP1CpLKs/a6QDVeSP6wa4+2eAhAQ5hgymIcb5SkqfQUYoWfXAtIAvKQUju+CVyE1klI0NxvVU
OdGkToEN9Y6KMDW7wsVjB88d2UtBAiV6XomWxHhePNdDp80wJyXnOg20ZnJaUf7HPU2GTqVOoZNo
s6kthm2jYYzq8NCtyI/COIfuWI+52NB20sh+iup1f/07cY+TgbFODHWD0IfNZfIqVOdKSegUdng/
DfJulgv/ugn+d8LUCPQfEW41FkA+toOutzliu/kkRWg5Uo6wtHUk0HbcUti1dSviYObVY2gC/bdJ
xjUscPrqxgyT6x2a0vE9RTuOp+4V5OPKEdxI6HWK5tmFNhn/MNN6JphzhyTjHeVA/BPrhHTmiURe
UzlGQE7daRYU7blWccwIhpkIEnoWpRapM2hzdFgtz7IL0jc/xzRA5uoP+S2o3SFunHwTfE7eVb21
yKzTMpVlDCnJS3qGR2L6IPSgSd0FABcE7U4W9T24WSI6bGj0g6oTEDbm2hytaTLrDOfOLB0wm8pu
cQs8zS4NyCtRnPi39SdVriuFo+/c+3prmIlhCTiPevRcEMOwi7+tHsgs77Rno/EoAB3VB8FR5MWX
rTnGZ+O8UBNFx1GspsyXitSpkZHmksCKcDuZz5cZ5ZRqMsxombPUSBkdclQCMMpAl1fRndnwfjH0
V0EkVD8QrZC5VE1DGgyVSjlbS3LXLSF6Fuu5aoSXN83f2WRyu5NMHaIqjG5JSywRAh3UQYudfMBY
HAlajMV9orICJpl392ReSek0pKUBLa9DDXogBGxSvyafUOnFpMW7EXbMKuvqEsqV2LnU/FJLXp3d
qIWgl80N01sbzKsoVPMw7nTYqF+Wn+l9cexP0TmfvNU1cK67/ScohC/WxOQghbkMBtrAOF7jN9l2
c5DWX49UAndjJ1XUBWKmNlVpNOTnKnoY29xRo+C6Dd79ud00JkaQujaqXBnxhAXvmRG3v6/N4H/C
BPg3VFQ1NPKh81+rK+iwKfmTvN7p8+MgP17/+9xtAqca+DeIgooQ8x3MVOsWPQa3WgK13d9TOVZi
x0jX6SUsUDb8zDchCOPgctNNi20B9y0ZoC2F/ZqHxtHlB2N8GGtBcstd0MYG48ijVpqmDWKGgxbe
l5KXl6dcqPUsssFsWmpncm53aPjIi9tWFCOG0ZE8yHbZWbYdfdc8U900UcWdb1WFTI8GQDDR2MAm
aXU7t+BVUpUZIJNbrZl3tRCPzo8E5N0ME9LsUaqKXINAbPhFPraHYSfdZi55km7+pFiTnq87IPcM
vZtjdSviputMlAKNg1Te1fFdm+2u/33elLtCNgYYhzAnDfMblLBpBqTUWSdcPjFmX7IY03Fl6+td
uKvizk8TUjkrNNfR2QogiHoayNucmj4yu32m6PtfEoarnh4h0io4Fvw0bvMTGX+yzC5LJbBWgh11
oKg8OoDk59/078053dc3KM7+uL4pAldiecG0HqDUEQMOhyq+ie3ntvlRa6LclGZmH+7hzaKY4Ghn
c20bHfbdBsdshaEjjCXvopvZdMkdZULJXU1EykSzl2sm6bI3D2gQUdqoseGE5NZvVX2W1J9gBnMr
EacGp9Nx4VFMElWY2DsoSSPE7PoDhVACYfTrkvxvH4lJmNqkIrU1wkyHwWIdZ1D5g8jedRui085S
PI1tvMTQwqZvpcFXA3U/noxn7WkE9Z68xwP0d4E9+qM/fiKoLkBmFRU/k9k7lKCMul4AmlPu8sPi
E1/dh/fdQ4yJlOJc3qru+Ed4+tS8ED7Zu1l2L+sWAz050Ihx/9C0+6F4uL4u/oF6//tMbCYSIKgR
NM4OdfOgr+cB4OQ8zURxgsaBD5unIRCgGgscCHsDtK2edE2MST678WpE5sgvvyXo3IRvKEjtBsFj
gbumjTXmIphqokQtZXyQ8fDSUFiBdJJuuNc3jhv+342w4T+tGtmuCh1t5A53DJCucSyS7KJ7/3HX
QMWE8SdDQ9pxGRVy0PFOtopBYsgVjtWxKjpNc0NjkvZFSdY3JTMGzIJLqTI65VoPgkKVyDoTk2JA
u/W2hue1tuaaYeeQ8WTNJzO7tSTbHe2v1/eTG5swZ/DXYpnzVa5WIq9QBEUXVg10gG5VcI+RvXm4
boYfN36hTwgo2T+IuHZTCcprI0Zw0h2thgpoc0vju+ku/c66I4G2F9EfcN1xY5FxR3XM57pPYHGJ
btLhNq3f+qYUnDCOgDieWn8b+SDpmqVJW2ZZgmX5k0+fxfWZ7NQAPbe7wgdH1Knz4tvytt+FtxlW
SUcbhSUP7inf/AYmYRmsuCDrit8QHwZfD3Jv3FvnISAA6U97kVCB4EN+GDPLB9CsGDa2dXzTWnAd
F0fK3DG8Lar7J1LbFoQV3okH4RU6ITqaLx+UH7JSQv46dSChr+xgiM19LFe/C7yTt4VbG8yRn4sO
nTVg8bCo8kxz2NhL3Mn+NYyaeJ8pAmytMUc8XLVBqdGeOySQGi70J1KAuEkkuCraNuZgEz0ec+RT
aFvmT0b3qgvVjHn5Gsge8S7ToRYBmPllmMRjuSvMASNXGRbx1QBbbObbj2Fg1q7+E5RCRyGRCvcr
YbQazHwQJACS7dIiqEsz9APRAe78mdJsrycbM+mULl9+/gegOboA9h4ALePf5pjPBFJvaRwnQB8U
kOE+GDsloFW9ODAhzOdE5zR3ZBxosTgN94htDTM7q03pGsUZDI9BcUthTKFXAqk3eDRrDF1Io3/G
/XWqY4/vCZItuvGbPJiY4NQKqUNOLiU0QCHRCz1yMHfEk/eiUX/+tr4bYyq0nTRmzaDCWD/aTj09
x6XsVzjaRiSCv/KuUnWzLMZfzKk0YjWi2JXO2KXSFOih7fbKvAuX5aex9P64ijjN/8e3Q38EKAwb
EYuBe0ySIVl5g1MRAlVHyUPHvenWPv12OeY4RVho3iUHqkpgmwAuwRwGc8n1a5wYBu7vg5mtB4AS
3DBUnvSCeNc9RGDGYFZl9eYQhoR6ZK4fFvBR1Qsku4kZXDfDLaJvlsPKxanLqJCohh0qF665GTxf
O/x5ldmeiI5KtCjG660htJZChzHVmNyqgSphTJxmFemzisww/p6Uq6HnEq7nXorU41r1wKCVPZiE
el1Id8+NkO/uwCrekGyyemnFkjp/gaxWGrS/y4cl0ICrw4zOq+BrcW+AjTW68k3YGFqMFYFVDs/n
ytFArPh/pF3Zjtw6kv0iAaJ2vWpNZVXW6nLZfhHssq193/X1c1h35jqTxUn2eLqBRgMGKpJUMBiM
OHEOvTYNb97cfyJVLpw55xY+zv2DiYwVBt/6VQIWJ71FieB/0GhW6pBwe094pkMv8EnR52NegvJs
y9NYUmKH7X7S7vTmsyXStuV2WVQ8NcA1i9k3VWWWhffGlm5URHc6dptTjE995lA5tDiaj+iytHmU
Ta4dKrdof/rXPyI3TTgzzSwPrMPFvqYrvqFquFoGngcRA5DIAo3SZ14St0mmGzksgKHHSZs3sgre
FiIDTAwsG1mt5B4GEnU7zLHtF6b6Vzfkn21iK9FtsxYZwHsI66fN1/z9RomWNyrTQ4VZktfr34Tv
cv+6g8Yk9GAeLupym3CK5/ZpJ7YzG8ujpYkUPkRmmPi36HmtrxbWtOPT62CCnteIZIKyHt38D0nU
2cYx0c+st8HqcYiiMhoh41SE6zE9oEEkmKLi4m/PjpBGneTMyxZIso6Lta6+7ix+VUNCx8ihIr66
+Z0RzC/bzXwSs5uJdpD++5nRZMpkReqwuFQZXZWgwq66wyxotYmMMMGhKNtFHhR8JlN9k5NgrW62
7fm6w/GzFgMUG9ApANqXnUip0mUvIFpGBWyW34rfhfWrPmAmf3dpBliMQlAlDSsf3eKPQWbn5qbs
1pGqnBbT5Oryj7GAClz5kug3RPp1fXH88PDHFLN/27DP3djBVJb2zrr+KExBxUZkgAmhttXII7QV
YMC0nMZ8mTWBc4sMMBHUqmaw3k1YwV4EpXVqREVW7scwIeZjqJjhRefw0o3bQml6MsLDNql9WlIr
cYxq9yWjDHNjSBxCSl0QT0UWmW9CcmlSth09o3Tv7hqANPSHsUuArgWyVg2uf3/u+cEjFZxCmNrE
HXu5uk6XNyXfkJEr+k3WBmZ+1PTwugl+3goXe58XBPMfE7G3fMqLhAC4u6EDNoTpve13nvr4j45b
uwh2j39cz8wxkVuyCzLJDXKSwY/DOlgPEnnpDxXolwvPzL1Z8zrR/BN3FymJCzRbMUj2/pPOQh1m
U/DOgMxblOa3e3Kb1pAlFnEx8dO7MyNMEFfA4DF30KsHYakRrt47/ZPXH2yE8dU3gu1G9Bblnqwz
g4zngwd/6BPaXSjzp62+1zRBakL9+EOYs20C/UkUWKE1eel7qdKs6mYhNEhl7pXrz0n/kUzAxguu
CO4le2aGiUDlpAxmATFWOloeqQdQd0VSqAgrqqLVMCeJYCaoaO0EsOs6cechtHbJbbRbG5WQvzhP
IAHDuA5k2rB1TEpXtabZQHUP9ETBHqCkCdSY8VMN/1u+TTCIxHPtM2Ps49YYtGzNSzCCzPGp748j
BJ4KXSDxwHO0cxtMgAAArho2FTYy5TQZt2T5Ktgx0SKYkGB2o7JmGQwYp63yW6RaVLfWGsIZdaPY
2SL5ELu19P/8UAaT3ulykec2Ze0gz6NHdTrTYH9aj6g9Yy7/bzC155vIhIfJLNQRTRB8qCWdwk2T
fy9q3x6GrPxxfTe5m0n5xiiTivqBckyfNnXMVTyjZfDrmPrPhhhOvggo2UVG6L+fRVTo0rUg6UBd
oADRJXow/m4nn+JMRCdODyUbglDS+3ctTAiy8qXr8xqPdASJO8wnxU6igBg9M0+L3b/KafpVrURk
Mdz78NwoE5DA2FEsqHHgzg3VN6qw3R/Sz9CydEtfjKnjXofn1pi4ZEzbMCwDHbEKzOf6E702JF/3
R+gB/EdysaIvx0QnSHYnlIAJ1bDVerLU+SGz7GOVVYK4xAu3Z8tiYXzzBGVLM4MX9sVLPRwV6zYb
FicdRUQb3Nj0x0NYVnRJHbS+ALEFkPEGAAp01ITOVe2hepS9OZS+igr5gv1jmdS6BloKAx3xU9Pv
jX63DF+mTBQPuYsCRB1UQgCqoVlwebpMey5NUH/hwf5reZe58fMgC7PsLokWT3dlZ3otSXA9bHDz
Fzrk9z9GmWjYZMmo4KbHMyrQwp0CvYBW+Jm+ru4CuXIAyaebXbBQ0TqZmCit1WJmDTUJOoH9SReN
9XEf1udrYsJUi/kSyTawkcojQV+zOM6vxSm+rYhHJSxxVXrTD30RJdRc3z/bSSZqra0u2TW9L2mG
u5yM4z8yrnl+yD/bIS4XT/+6QZpJxEHKdc0zu0zgqsZdamOC1Zr1fb7fFnpx0+qiFr/ICBOvYivP
lsGi6ZqRFKdcNwEkyJoVE4W6ugmCiPD7McGqR3CsB9odhtB0cofilVs92qYjf90fty+0R5w9dzK0
4K4fBcH3Y4c1+6bapokgVcyMwbXb2bH23bOr510TlC64e4lRQ1CIQ+5XYSlOllnplN0AFK7VIXp4
u+B6MQQXNfeInZlgdnDR9GEEUSdeW23m2KAoTqq/qCCAluO/F4H/cxmsxk7rMi1GQMS4WrTZ9W0m
1EvgiY5jSOiPDSYDnUyzHzMaELdji7magASyj5zjJjuRu+J2+5I8TLe9Q3XARQCF659IZYlp92KQ
EmvFmPqSj9DRe0uLo6mKMHZcIxq4P+EEGA1leR5ThY4p2FheUf+Ua79AxqaLpiFENphYm9N2xzzg
3Jo7ON+LSB8zJ1Z/XT85/EvkbCX0V5zlhUlWJ522Uxhf7yybE4eVX4XS4MgtuhwElA9NkH+zf163
SuPahyzxzCgTb7XV0Bq5QwloN1ZPHltPUx9bEyq+qexOhaiYwMXYgibh36/FhFlwlgHdtNAMKugD
+nAo/Aw4kuGEd96t9UzcBDd05lFtLtFKOR+RVoEUShmjouTJnIOubWuyTYsSDc3mtNJNrWhOr71e
305eSnphhUk/ylLGNbJRK34fma+Na3nxIYGcO4VJmoAkiR5iNEQwHxD1LR2jeSqd/Hj3qjOvqQq1
0VapVSKwGwdVvHjgKA90w/48y7NX9aWHrlOk1uiMoK4kCPY8l0VtBq8lHSN7+F/mQsukRbXifFMi
6bAdldQ1jnVAGYxHOSyi8o6qBjemYMWcqKyg4I85NkrIhIfa5TEhVVelNskJ5jWi2Ppd9yJsF39V
ZxaYVaHENlbVWBOqFNwj93ao0EN2ssE5dbRskKDKB+PuL+YrLpbFXDbl3M25WcFokSTOVr8k7SFR
RO0szu18ZgQEgZd7N8pJYlRSRaKxe2wV2y0wxDHUj7IlUgPlZR8XlpjTFo/rFmsDllP9XnwFzMzO
fJDcwdOPWQQ0yzH1Y/8vGEQubDJnb2nseEG/jkR2PoRVOwZd0zrL+vkvjvgfB/xw4zRkiONtLAne
uHEIlM6xCtU7yp+UHuQbwP0EIYXr75iDAeQK/AoQ2b38Zl2xrr0mY1XN9k3u70sRKxnPJxCSQXsI
gCbIUJi3i6KkRE6LBl+KfJqakCilM9hP0DUQBAte/D23w1yiSEaVdZ/ge5NpuXWb+VaP6d5qDK5/
Hv5yTEpKp4PzkI2HcmbOeUI6Ekl2dVfN5KUzq+8rTFZTJsjeuIECM0r/2mJubKk1ADKqe4LbjNI/
V6ElRaS/qQ9NVPvZvZK7fe7JIuJI7kZaIHkBBSdYZdmZjBZN1TXPZxJp89wgt16SJymP7aPZZLGg
RMDbTJPKnoLcD2SfMrNAMiqpvVs7ibI98UbyImE4bpIf8uzz9Y/GqxtBmvCPIfpDzm4xjHvVTbbC
0IYpU0jBh28dVCV7PDLFE7u8/aOzUTr+B4PWLM2jNOiFlg2NElXNjZR/hQCNk6nfry9IZIO5Qrqk
VM2yhY1p+V5ON2v9UE6ie4r3cc7XwdwYhoQp+kKvAdezvydqAFINrT+1ohYDL/ycWTGZK4Poai5l
EqzE45NlnfYlur5Tor/PXBSpphVrFuPvV9Kr1Bzz/uH63+dhbMD+9u/nNplbwUaPuzZKfIoxgKQR
RhWpIOVwMhGyKUYboqH2sQuWQydo3vI/D0gTNPAxG+rHKh7wAWlWKJFV3azTgyWnTt662vD7+vr4
+/fHDLN/Q4073OgrBcnK93aZvbQQCRPQC4bNMAFr/HchzAaWnT63UlEqERbqtGR09PYpVt6y4lts
ZP711fDOjY0nPcb4KX+pzJwbSFDJajrqyIIM4rRQZ9zJFy1eBVcRN0s/N8McnaXclHruYEYDZh+T
36f+h9I6rT/7VlCHJHcs0WwJbxPPLLIMGvleNxhyUkjUq+atUn1v0WDo9KjbSGA2i2AXuT6P0VUD
3NzQvIJ67WU4tWMC0sLBItGwOTvQy4WfP6dBf5NE9iNx8wO0vt30l+i9z3vdqYoNPg3I4yFZYWOF
ZQ9gk6skFUetv50VB3DRgNxYrdP7SlA7++Pkbd56V/rxXfVD9667Du+jglkVTgg8LJDiBrNonIKi
wlCqCnbVxU9uwK160vubzvuHiC+537S/uP8BM0bZl1KWQOOH8VZitk2bZqYaGd/aDYUVzO3cDKf+
Rr4ff1tvHZXZFJJScU4IhEhwF9vYYUhc0H8/uyn11JTUzN7VKPlcfEaZQPYrPyuc7NT6qFDNlkvL
zWX4F+XmC7PM5kJOQ6q1TlZBg2p5khrq6yQ4lNyFGVBYx3ZiZllmLKzTaAEuG6tRUwMEOQYyBANX
UVWbawTKNLTDDK0EVg1ZU+M2HWtFBfTtya4epephI09/4YcgU6FMOXCMD4HfHKCrWMmzBoYEYFXn
W/2AKWJfJo5xrx/RVvEkQZ2S7gwToOH3fwwyV0BPMLfcthMMYstSOZD3wSuRsGHOUHDG3js010wx
dwHavkSJZ6xNHUyvmt8U2T5q3Ysyf88gcJWW90X+Y8qaAKWsYNJjN+/uJWNyMDPtjHKQEvSzQK8A
tfdVf97yzZvmTFD35tyHIKuEoATYbDQLrybmfMw7kORar0dj20LZ8lVZAsH35Wy3JptA3WMCBpQ6
bJSbyFjQGRstyiOzcZrOpUqQ+b3hme7op6Uz+9OnOaxqR3j2aTxhdh/CDhaSfgD/QenOrK1fumFa
UlXBe2MN3mEygSE5GDPP5gg6D4HqF7UT+zW4Jl+t2BX5GWdrNcgf4fgQRPgPJzSza6srNKRq5RLY
0pdxFqnO8HYWYuhgsoTAAE4P411lvscZyK3UCNyZYLLyzKQIJ3V0wPnnCD4ip2yG+5aSZUA4SgdJ
56WbAHmNDytNuCyyb5BzUoZfWfGTKPejLjuy4hfZQ6YK0S2c6HNhlEk7DM3O5KaY1ch6Wei4TYj5
A2l31BNpXcMhboM0NNc8WZR88K7Gc8Ns9qHoq5qBcoRezDv4kasjhdVMAS23zi/DjWhyj7tOXIgm
TiLgT2ypVS8LTdYGTYnavXYryXAT8iybn65/Qp43gjbuXyOssxiShjEOGLE6txu/9vHv63+fR8oJ
4nSwBAPdp+G+Zb6WuajrPucrzSc2d8aZM3/KoICsML1ajk7xYru9v0PoSQ4St/2WeH9BoX5mH4nc
pYsWlZTlyQL72XQLBo8xE4DHFN5nMnRoxSAbxCwrO7JUbn1ja0i4o+1x9DZMsZKAePqNbLj5lyFM
jkBhYYZpC1RXQvnuV1MAxWGHNUjzRIORdCvZwHb+S5gbbG3lvk5m/BIttFBCpsPIUlgehQGU/p1r
dhifKWy53SS8PaBD30PbtnGNhzew5d6K8zS+95xtLlNWK60SFMoEpuTj8n34vLjoIaJtNEbkQJNS
IETd8nMX0dZA9lO57UPhYnkH5HxT6b+fZYppvk9TpuMX4LYACuEOzJTeDGz3/FuBx6KyEoo+I9+i
beFMUgmi9zB0brGWzX4fYFEBH3pRfbJEc2J8j/1jgFlSYUnFZhqbGqX96MrNo1KfxkL4OhQtg/6K
s2XM2mQ3244UG5Sen+pPuNw9yS1vsmgAJ/8cioFM7wOsH/3yz7roxXhm0ZjL0pTpxtHxt2lwVG8q
nPy+6pxtwTDD7kKOMkh94tKKWBKML9tzDXG55Ub4hKNu+eGXQItLNQn0G/EKv/wlXdFAzr0mKpC4
/zwck+N4MLwFKmlgYnkRIft4GQ0yCVSdMcBLp3svzfWmPlfxBnOaedcWLy0G9bPaN7tXU+k+NYMI
sf9+83xY3pk9JgBohpWMUODA6+lOcQeHHMbD2xYYQXsSHT+uq55ZYs4/oJHzXOJ6jHTpxQYKqFdC
TUj4xr3Yz/ePPRDrsNg1DWhKaIWp297TmeEkHDGhrAIWIUxBRatijoa9tkmbqNQ9ZLBLvbRFRObH
6/cu9/SdbRxzFqRJ38GbAxOVfK9NjUNa0Xgw/+I7M8G0VKCjvDZ9BxNg/VSD+eFdODfsI+J0LqaH
hhd6AW0e0sJD/DTdV7dVZB8tsM0IVR6ov13zR+a4zQ3R2mHAL9Gd2aMe2Z1SDxW2EKn8vWjkT/Tx
mIRmlDrMqywwVvenYv5E9vvc+nz9471nklcWxGaaG8gUmpLGjzVZg1xHQq30lTNVxYNm776tS6/6
NodA6H0ps78oVOIA/xtM2LRTLvMtAdQGt4MdWlPlluVtY9XurEt+KpIAEXjpe0PjLGLPkzXoDcD/
kZZBplpXnSH5KthK6ujXtpKJIIaSm2udUBOh4kKfGqT3VeGAdMNNwsGTwirIJNeMDP+6XYGXsA20
faaUfBn9gtaPYYdAa/qrbgW1cdHuMWHEWKV0mTFOE6Xx9wL0rP/BW0tkggkjeZEXy5LDBGTq1ICK
3CSh1jpTsPujW4f1YyI+zZwi74UDMnEFBEF9WsaIxvE3yhlR+N2LfmjcwtWcGryistfdt8e/ohW5
MMsEkX42l86iS13R/6k7J81O2p47191CeLKZ6AFKpGKvUljJIz1YTtBkhHBVesiPwpFOwadjOyeG
ncikKmCJYkDNm+ym8Kk1aHP+o2m+yY5IgYHv9NB+o0AWMNUzecG8Z91momoetdZbvRZeJ7+2ve5e
30KeERNtdtB7QSvtQ/nGADZZ1i1kr9b8PV131zQC3HSC78SLGih+aZqFJBy4SLq5Z4GpqDel05sG
RnrjZK5xmKrdd5ADtI6pZiIsDsfh8TSmBJ0wRRSWdqDSSiXd4gnFtmY9dPgu3dR4CoAyjRnWrUj+
gbO0C2tM1GiXYk5SaN1HjQZJZ/mOlNCEL583XQRi5bWjLywxwcOKkSFX46xHkyY7q7JFG2hn13Z1
ynp1LKBKpjj3N/JcZqdOS0O5sUXBn5MYQN8CBDs2KigQBWc+Y6llE8gkQepvG5ujD96Ytq5cRL2M
suMyeuZa+XZXOYPyXU8BERQVVziuCvMg6UZpDLPB7HlodcXYUy01kL2C26/SgyJ7SnDLXT8QPAAF
SOUhYSDbVI5XZ9P/dBsttc51nHRKLg3aCtnRvqp3/yhCaaYzCHHzvCfAhU3mqBMrG+RsgU3dmfz8
ocUUZRw00XonJhPkoaBsiMaZJiRFNbQCGD9qlgqTIiv6fMsRfJ0e8cybLjSiBJJXIP6jkED7pwgF
xYmetoKmH+RLCQAibJFY6ZottUfY3IfFMYyItKKOusgCcw6hBon38VTrkYodzA7oe6EkFmcgtV1L
p/E2MAdNaXDdVTgOebEqZietuRgXtcCq0E2Xof6Yo0K8zoJGCq9vemGFucDbOJ7SJIMVmo7vHhKT
44CEXHPkL2jmAZi63MS+KOGiP53J8y6MMte3WuYG5nuwnc2yO3r8kkiVoxqIN2t4fQ95x+3CEnOF
6ypE0FO9AZPPse0BvsWQCiXlL3O3uEXr4tCGA3HR/b5uVrA+dsxyX6R2auNWj9q2uV/11NGs5LAg
nsW9qCFLF3BlK1kaoXVrEm0EYOH9+xX7Oyle4icvVFAcdT5vDSugD1H6QtFbhPcQnAq2eQHFnkGt
QO8ZZckjse4qkY60aBuZ54Ctkm5RdXrq7BLMMJ9AWJ22d2UmSM0FB4290u11XkHrjWWUK6iKKuSU
pWusooNGf+y1D8WEkDHrSwj5VnoEKZEvFDsX49XbefHz5kG4zBeV0nl1knPPZ7EBPW7obB7gGIs7
N0522A/AZQe9jzIJZLjTo+ipzf9YugFuBZCBoVt4mYXJcyPliTkgMZpqt8jSUFlmd5ftgy0ql/wv
S/tjivGLfJ+tdJZGmPoye8mBHCqX3NkvFI7ahsadiAeSk/JhJ/+YYxITs52zwW7QX83n9VRkiws8
gpvGcjCoqbt1qyB48E+VjZYg/gO4N9MEUbRiLiuNxn35axKnzpxE16MTPyii12gYOjKtD+1cY5jS
JlmR63l9MPlQpITEV4//TkEXKQeggQTXJ3dFKLsTC+kdOkvUdc4S9HrO2n1M8L2GMnb03nSN/Ydg
SbzThY4OxYiA0wWY4UsTembWZd4viLigEPryj2oZhgBOuQUyqZKC8g/XLfKCxrlB5goDqlxOVhNr
2q2omQ+9Huyz4DtxTaDbbhFTAecki9wYm12v42alqYXh2Nkr6Z7NSTCszz1LgFJARQH8A3gKMs69
x3ozjX2ugQ5nRrYGRtXXAsXU0jGPfZh2jqjczl0URM0tuJ5FHYL5UDma02OvowNntk5pVlC8bKCG
Jiwzch3izA7jc3jeatAHBG8HCDS9DC5OixL1YXqvIk03Io0anosDxIchG2ga4hXBuIMhS7rWdQbq
qypOrPpNKgRniBeEgESAeBM0Ij7i29TF1qu8AYynnUxv7495ix6z+rtUJafG+MR15+apa0JjC2hy
FcgdGSwol19pyNMBfE9YTnk7A5P0LqyZ1o4Fcs4saqLkq+62bhKkp+ov7mINnmGA/BZFN4XZR0yG
5tXWj2hE9V9WGUqH7V3XPV9fHe+mOrfB5IRZZe6yJcNG1vzclcJZOghEKZNTE9ElLLDEhnJpByi6
zelq9rsk+6nrtTMtQVWJmMLprrC5BRAqGqIr9DChFHn5uWoidaRrVC2yFlAwxz9G7duK+RPSLEEi
3+2ihInn7Ai1oNKGtpaiWMz9u9cmhH0sYCt2ZLpBro1DACkz0VNZZIVZ1F6vcl/OsDKNTylAPxOK
EdcdgftYNSDiCVocGQg8Vu8U71jJyJBj4rG6Bv+wSMqaR56U++3L4tX+clNDSvFJYJXnFedWlcuv
VUxyaZIYmJh9+GJN0HswMqeC/kZbB+3YHSVzc0prd3oj8UtysAaCKdwawx0PXfad9LPoicSLyDjh
ukqADKLSvZc/Z5ik3Exa7HPze/iMgTp//bF9VU0X2MrVh8qol5+mXKh2wPu6iCyQ1UHR+6O4jqIl
TUnh/FGlPppbZGgHwS7TNIk9E4jGoKnCLBfm5pg0KpG2sjeWTI/ScnZ2c35JCsiXqokLvpNw0n4m
pPTnIg3NUths45vGnAompfSPsNyFJEajJziOw+80wtx+71mhmYHFmd5CkruH1rN6bFNg5+I33a2C
v6CDx2gwNldGKQv1UCbAzfuaGy34oyNZOVlj44w7Jo9SV7DBPL85s8JiaZQ2sZaqgpXBt0IFnBO4
zBPAnSWHCtRSaSyj8VTTFz00uCnLuWGmhFaCUi3N6fbOgfXY3WVH2299NaQPm9xfDiKIB698dr6d
OnNeVVlLOxmiQ6gh0AnlBumR5uhHQKDQi7q+qfw91cCzb1voKbPz490+jdk2WzA1AuOcnog+uPta
ieIe9/CBlh1jrDIAVyzweNAHZd4HFATbt+1dcRcd2MPykN0aDuWdEvMP80KeBaAzeKzowJ3JeGS2
QBixlvCS79XMKSTZncsk6PVPWSNAePFX9q8hVsM9JciViYHKi639yuJfmiSEUXI/EZXpom0NAs70
y3A51em4NqutRTcz8O/ImEH0GYJ982hAybKAXPEgWBKPzgA4GXDRqcD4ggqebu7Z8ykBq+NgjJIW
KeixEXCkF5ozuCpy9RhCySgcv6mfx7A+da8i2mheXgHT2DGIQX9E+y99CqlffdMiI9MOUtH7BlIl
K3tZs99T83XABXXd/akbXMbs95BlGMBT4bnItgBIB5nfTsVKUUIGucXipuZPKf+0doojyzVUyTEn
bIjC9ccPCqNA4EOOF8qoNvtByT5u6UKNDtJrmS94jHwHw5jgyH08ANQIxNUAr4TjsO+DrWyTQuph
pE50N2meIPLnNGNkzOnfGMLDSsF8q4yqPxOs4kVKwJKDhuyUH7TCrxJMSOTHSW0E4f/jQcO4KRBv
6LnhikH77dIpl7ySFGSHWkTGVfu679uwOn0ydiJdvI/vHmoH+G8M7dPXFbOezZg6O0bJH1XwX2ZW
OcZQQsLK9oe8P2xCtD+nDQZzSKDRoDHApcQGKptksLdgWWmkHCmnfeEmwMLQmwVwV4G7c26yC2sf
opVaK8hOYA26ElSRszqmge7Prvz2n7F58T4aGiUy7hbq7BZTJTFBnZhgnAhwGMWV08+GJrxZeIfp
3ALzfkvJrA9paQPK9LuM4pAq5JWv0HInj3ZIkXzxXQJw+4/rYYNzQ8PR4e3QIICQkf4eQc8i5DQZ
cb+jKocKnQstYGdXE0cbvpW69jpWr5NaHhJ9QnfhU22JZrC4W6qCbMbA5Ya5aPrvZ6ZbdanQz0vR
o7TDNLtvF0GBn7eheITDHSFtCCUJ5u8nktruTW+jLWn1fmaXx76IfXUv/+91ILRd0X7FDWNiG9kA
NRmythIc6WhBVvOsHVUv9zTN62/0kx2CYaa6FxGS8kIiKpDv73xgIdmh5LLclj3JdSOKMfhIps/Q
bs1I4SSLSCpAZIjxSXOaAExuYWjs/GiR3op5cOav113w402Jp5OG6gz4w6heOJMV1IYy5vYG4qRl
kRzNeLC1t2wPDXv2Cu13Y4hSAvrCZi9KFDnphCqGUwyNeYFvtQLOFcAgo/0t1sG9RrWmM7cB5jlz
djzaoNTyF/H+3CLjh3kuDx1RqMUN1EmkcfK/OEl4roHDAAgAG0kis4WyVEzVrg1mJK03Vt06jfbt
+jfiBXcIxNEhKR0Cux/CxJB3BCCp3nzvvcPBg/EgP5AQBDJ+elxF9QvOyUUxUMNLBZkTHoNMzrsm
saJNMtaT5aar5p2r9t+0fAgEi+LkTOdm2F5jlSmb1hgwQ3UwDGDmSOVkyTHB+AbeY7d2SHV71NxZ
JUdRDsbTmgOqIkg6OEGQzkch+KKOgPo78+nUeV3lrgSPE0ZwAdC4AwnK9VXy9hJoG2wiwIzgb2S8
Lyn03QJJDVp0caSPsydnfl8KBR95y1Aw1wpJGzCsYV74MpaXiw5efaU0IvnRvJ+j+r5y+0N5gzaW
K3v1UczJzEsAMPZFGbvxOjJQOr60OLeQL7bxGoym1lUea+iAZpB50jGcH1C0o5gwhrdEQM9VTAkq
qN+xfRIQkMx4phV6JI29kyq1Y6dv1z8Vp6iGWeQzEx/C7djlugQT05ESGqOCpXkmWPii5lZGq7N6
lr4O4hyA5yEYWcL9peBGwaDr5U6aVW7ZvY4GEOlT3+5P8qR7XSu4JXlGDLQ3wcEE70Aif2mk7MAY
UqsUogTe7vzzSE5m/HR9+3gfCOOGpo7PDjusIIbZQ3LaqnCR1CCI78fvTS0IGLw1nBtgNmq2yqyd
KXHn1j9JGsQwvo+J4K4QmWBupyVLdtAwgmFtHo6ZdtzUp6EWpEWcZwE5XwVzVDsTTMiJYoB0cVCd
ZHzTQd6v7jXyiB+b9OUvPgmSS3o5oZLI8u0ptTYmK7KmKJFed+1L3AkqsNztOvv7zFp6UkxEHvH3
W+gZDydjvUt2QVuFA/MBKktRkR/jDaoB43bpuXZNmtpeawPiWaTYw7EAwZqTSVs8e31eGqtLukT7
PCZN27uF2imupQzlw6IupvRpzTPDctZMRWsri3tUqqtVMcNqqMgO3rNiHwQhhLch2G6EYERiVOeZ
DVnQnol3LCUCrRz4s4we5TZ9Nr2JrKJyDt8UOmp4mXM03pu6V/JqBmt9ayZSaPXlvbrnRdhqcie4
IzlZKC4uyM6h16CBgof5AuU2D8RMLaAIoPDozSmuMJSqHs3Rbt1+SUSTAZyEFObAmYRHLHhFPkw1
7fYQG7OmR4YRDyHEn4lbQ4oiynq0bGatndyl1PdQKdTdu35cuJbRUUFPATcMeGguXW2RSAb8KBWY
tFAQM4AmtTDpOzbhDLq+XnssRMhN3vMPpZU/Fhl/IdJK1mHDWhsLNIqKFqTN6G69+bzvTknMm2b4
lAy6J+U3ySx6XHCTStumwAOM/1mKzlSjZxKXoNKF8cWVMRc/uCtEHPCEDygVoCQI3lwnOjPGBO8l
LQFzHFQ90uLX0Typ5uJNim+Mn69/Qt6iMB5rGKATwDf8UIgbV7tvSZ5RVADl+ICresrDBHG1Kki8
6lVgjbo+85rBowkAbuBhIe/Cvj0lvbKzSuohf1emrmkr7lZC/WVaDoONhDa5SevdqSsMKxmS4NnG
2U/csZRVDDgYaC8wh3LQ0raI8asQ2h+K5F5eR9dcDzpZ/u+HH9V2ii+28BgAlPjyTCTlNDd7g7JI
Ab3oZX3UwdaW7p8gxyE4fLyMUkOZAHVpCB1TxshLS+mQqvJYg1MEx6CTv4AB1C3H7G5YyGe9+B0b
Jz3rfDBcPY6S4SQZVOzEs/ecoHrxG5g0aQeaLmkXlGN28jPvDkbS+fIWVEXnS2AZ6PP7uNGdHC1O
M33dlU/V9Lw36N5YkogF4MMPMVGWUXVQUUGhkiAxvNyMZJKSXl6XNjKV1DEw2VNoT4pQdkBkhQk/
w7Au8ijDygCWTAxhpTvQkKIT+cFTmaXQH3FWZ9ogblCnydpiuDo7qD/ILWabIc+6BLO/eYqz/kqP
+Un06BcZZdwWkhOdMuUwOhME1GU7bv0jyRqXKJV/PQaI9pBx27laB2MuYKmdwy6/6YZDtT9dN/Ex
B2K2kHHLRUn11GjwnaAxeKgjxQX32v0kORsim/1I1b8k3e1eRVI/ok1k6gCdadajnWFpq/Vkr3dG
E6gyJrFEELiPRDVAy6B0goYznbQBeObSQ8AK3aHItkOZ5G1+y287zNubP0oIVSrvxMppYLsy8SRw
ufaRNNzKEgacdbDLPwsbpvRYXcRzE8KVlk3A2aRS2ibmQBQIgHMzGWsE5DNlPNb8zp0PHcZMPSVY
w1Y4hc/5tCCIAuYETW8TpVh2firJDAICDj0GK692VKBP/o+ekumDT23yLEfx+lMS7A/XPYqu43Kd
l1aZqz8v+mVtmjWOmhEDrFvtGCJRpQ/FHdxL5+ti7vuC9PYCqvMkoMSrE+g2B0A0x1DUdqaucW0h
TJxsrA7YJ2j2RMbwtNpBrQU5MsX8JcNo3fUt+5hZMCtifCNPtnnboIoRbXvUQn2cwvK2zjMSb/YV
wJJbkczBx/YpY5GJnFleyFqTY3GYM3hS7zf/m36wckf7VETpk/q4u0fVlQ/p6f/rHUzwrEpgMJrd
iCOoDYJEUHWkVoApF/kfc+IHOym6qushUhWfcvOxLQXEUiLvYwImcDtLATgeVqBXnj5+MvbVibOb
vkKRrz418mnXX6+7x8dr4NLfmVhZjnpr1ITYkd2e1PbYlbPbEpEinyhasMX6dDUwxEejxXI0dKf5
PN8a0NFJvbdWB9816DFlr8TQqohMSrA4VjlPRrXP2BsFOi27v453SxpqQn6+D6n0pbOrTMAAD9Gc
VckOtcGROMryfVOCTXvSq9NkFRhVDOLuk2wIajEfc07GKBM+NLRxRjLZcWSd1C/9A4TjPdP/L9Ku
bLlxHAl+ESNI8H7lIYmSfF/d/cLodo953ze/fhPe2DENY4XZ3mdHqAywUChUZWUmgQLpeIwaRJ6Q
U5+ugo1XtNCHNzsi/pe8Dmhbs05GEu3SYHGJmx3o11Ovm3N8yB5EwZF3yrbGmIhlyvGSdNCsCGz9
96K/Jvbuss9/LZhi+7YGmABllrUWW9Mc7b49T37XOSCU34+OA5oe5RkExMLt4/nh1h4TmIZC1sfF
VsIgBRtsf50lnirSEXkHTXz9QgaQTLj+NYNFVjZq3UhDDRuU3kg9JHusRtuJdfq4Zxnpxt+GGIcf
dW0x1AyGqti1G096oE/wdEcmR7lW9iDhS1dXR/fe9kRvcf42flhmvb6VsxhvWliuIcmdEzcukXXZ
Il55kRnG/RSrDts8xPWlraE3G5iJja6b8e2yD/Ii/XYXGRdshjrL1wKSuymki7s9wGB464spokRr
YTxPrslsJhPWMpK/lmutuLFF7TD6C5f8jrkSC2LLoUr9rgzBfDzdSWiPDok/zyKtua9sV++n9uPz
M5dj37VTb/crqIm8yQdbX+/NnuRkaME1iH8Qp3AUtz7oR/1u9qm4h6h9zg9LH/aZqzK0I6szYwlp
DWYoF/I7z73LPvF1TOjTCpFXY683T061mmIMn+soIV7NYHvPjoUr3+YmKAkoNrrcD6az7C/b5H4+
TSUYr0c1DRC7zyaltSkoSSJCk6Ti+lodIyP+oN8XonE87u5tDDG7pw6KUQ4DDq8EdLCdfosmUYue
dxObHxbYJ8k4T6tlJz2Sp7b0FfVcLrfxemrTuzIxnAacZO19nxqi9Jo+Ob74/8Yq8yQZEiXMpoqu
62AAlNvstdv4OnJbvPNEt7DgW72/RzfuES3mMJlGLAVTpe7sYW+kpVcMNqQUvv9fTkGYQGtLajgB
gRYGhYH3avpqA1LdS/tJEjg8Nzpt9o76zGZBTVHYRYWBqMBYgqzfzZHuFJ0Iz8Y/VRsrTKiVrGYp
7coMg+QZ5Hh0etG4Xe/z1un99pqyVKdPvWgemevtKD4CV0GBpOxJJupi10OKhHfsikMyxodGXf3L
H4m7eRsTjONpXWUWo5lLgWSGD11S+dOgH+SyFJgRrYS57iNV7y2tgxnIJ9P26CgS+OGvA+1rsENi
v1ikQbnMJFRiJNAdnjfZ1YQXqnq4vFX8hM/4sEH/h42jLSB/XLUmNALUaW4VTz00+wIMR3nuNGcK
/KOySabgrShaF3P1hlm4alODdS3VrS1hyAMSHmHjClbG/zwfK2OuXyk0VBwirIz8AJ8AHlJ+50Z+
5uo+lE/Uo+KLSR+5CzNBf4xhQowisa8qOwLBdqiWYVBnhZusd0Vs7hpL1CfkH9uNGcbxzCUt8mZJ
gQ0Ba1rhR3cmpOMD3V+QKEHs8qX5JZow5T2rAKkBmoHi8kA1w1yGZtV1tto05Q6UuTdt0N7EngVi
hsGbf/Z7pGqCj8fJAT+ZY65EJezbOqRKwDoobLvWdMbsXEA/HvTETp6kzqKAe+YPZJUp6eLHKtm+
qFRlKegJtWhn3NEEKveSH/1hdskuPpBfoskYjn9+MsZEqTHsJKgkQUIRz0p0J5abQTVFp1uwj+wg
vB5ORdl0+Gw5ysy1gTl/E9VPyEIOyAiJUzx0Z9DsnfJ99Mu4TgQFlK+Tm8x2MpelYjbtMsZo9IdX
fZDvir/6zgXFjHzb+pSAtfJSv4akiTuFrgjAxzmJnzaXbv4mrM2DNC+qIeOejhfbaeLxaCSh6dZh
J4Dh8AIodC5R7sawsAWhHiaYKbW0JL3UhkHrIb+nsLfUK67IrXnd43gsnoluiCLIQjj1dTjqxigT
29opw6hAP0uAhlt7+6F5to54KZ0m1Umf85/5i+ZMXrNLj9PBclOEiXwvKiB9bXTTj7v5F5iIEIGH
SbImANTsVW/cgiiPaQKJUzpFMK295ZRdK7lLGHlpEvt5tXhlGQpqgtyPDO5SFRMhmAB9/zSbj4xh
yqWQsirZUYx1EoMCXj2awAwLLhLqpkweCzjchxnmC+fhHPUtxavI+8GX/dKbX9qDfmWhopQfp9P/
LNNMNxbT20D+o+8NpMxn183N0KgKFaqk6/QiZyjN3RsiMhNu6NmYYA5mURphvvR1GGDSYR9L62tH
iOhciGwwJ1AprbXVKk1C1SW+facADOSghcaL8k75kV+J7gxeOR+j2nRWR7Vt6C1Sd9m4w5qmWS9L
C0TAbmi4w7zEPjnjhgLjYOyLCGa/qq3Qz7SxxniF2fVWp+ZNGJxUQMZfu5/l7Qp26WKf7Nfr6dvq
Wq8RgMNe7QI7IIjr3L0FIkmH4goH+6eNph6XOlYarRjVTV+W4k7g89yjBS4+KuGAFIqdyosnLZF7
FW83EoKla9hHPgZDwJ8dOfZVd6bUWYMjXxv3l83SPfty0jZWmbBmQXk6DxPEUlJd58vvbm19Ldnp
ZBEcaf7+fayOiV3KOFSF1ldGkOrJXV9q59Ag+8tLEW0gk8EU2diqqKbimZN2rpk3AOKnTl8LNoxu
yIUNY+fFrG6oLXWClXVCniT/WM3vVpK6i3UAp7VzeUW8XAI0+AYk794lhpgV1WkMcg4bOVmxjN8w
feIo6XRqxtLFNJlv5y8y3qcpJnwvW+Xt48Yqm5IZNea4zHkwgoxEXi6HN3PbBcgsvMtmeDk1VWv6
z+pMJhtbyqrNV0WREOR7DeKxE1zedptv9Zv2uvopyMdERTNuerQ1SZh4tRh5k3WIkHFQn8kdKnc7
/Zd+P9SO9WDdqMjP8N+AzW0WZA+8gjjyFGCuMZ8EqrovqLghGZVJheFxN55VhCzNMRwqXDQI4hT3
420MMXeAtEx1V1QV4pQ+Og2YpNXqulvfLn863mGGPCLBZB6wRiZLLkXCSQEXvomwL98u9m9r/Ovy
73Mj/dYAE5XIaMhklbFdaYAUcr6dfBXKWpgx96Un6WeOVEt19f3qV8CjibhjuDu4WRwTqcIC0tdJ
3gEra4IXQql/V636lphFIFijyA5zuEmGVCoFecuRGF54RSV1mqfiLvRG19Qds3X+2QwgL97jqQwG
HqAzQNTF3KF1mWsloDBSoA+pn0MmQZWPIYTtSCaIIiJDzCcM9ZgkkUYvzFoZvLK2v9td4TcgsZgB
AxMY4+7lZlXMNwMK3CZrNIJoEjICUnqXNrdm+ir4YFyv3xhhPliXqh1mYQ0JTBnhnfFWYkTOuCU3
026BfBdGG5IbIZRGsInsZaNaytRPKZHeR5Zid7qq7imD/3hsztPO3Bs7WH1oJcFuch8aBBOVFuRr
ASjSmCBShZlmSosx+pNbIq3roBtCgiyQjvJBxJzEDclbW/TTblLIKk6MPo7bCbYmXAL9YzA8Sa7h
AZMO3b7UMQ7tvnRF1Wte/wbkNR9LZM4BqJaWctLSyaesDh2e6EGD4UN/BEipO1sYoXuk5w/aEw/1
PsdbWazKyk2e38WlUN9RlS88bGFXkFgjAJ+PuTtYruxnwNm2p0XC8E93k+xE3sTzX0LB/zLU5iAG
x5xIzUwxdS/VGJpIXhrLkzHJd/mE8Lx1a4A5heAqLqVRQQUgAUTEKhMv0h/6FAKTiuClI1oJexL1
Ep2pLgkhBPtUTA9FL5iXEPw+iwte1lKSNAW/by+nXrlrNcErWvT7TObTjaRsSL5Czj2P1W+13iHy
T/3gXf4cvKC4+RzsqxaZcDSBBQdoGvI8GzekQ56FqsxlI3Sr2XR4a4R5147SrK/1sgByt6esltme
to7FZV7RjtG/b6KE3cx1ZxJ8kYjsUcRzWjAjXl4IP+h9HA+bCUQYRV6XeMBKKJI/OiVHSoRnQpdi
OYkwJUJbTPRZ47AZsmymuwb18WE/nqjmTfE7xYy86OXKe7BQADTg4ISoCluyCZWZTv1haq1Yqn2i
pF5SxTu1eEmzkzVkAp/jf6cPY8zCjGLUiSwhBBggYyfmdKrzZ8F3oh711eMwMEkU1P5g6rMrpDNE
ymJpNCHYM6E2lO8iHwnUofdpeyF0RSQo3NQdAfNve4zrZVNptg0Gpt5xw8NV5faOdBUfAPYWRAX+
ef0wxDigSYqxBeEzCqiD5hVZ4sb25IWLoBPE/0IfVpgvtIRGkSZzGgZ5etbTnZyLxqy53wfT1TJ0
TdFxNBkD2mj3FuToaQ/a2ve3ykFyyePy+u8x6+iX6E3H3bWNOeZWI5Vl9HMKFK49nsalcUJQq8Td
k8DpCM/pNlaYq02RSgvkNyjOTO7gE5fmfpIfvsvei8lFeagmvIo/tpC532QtUdOZYkdRa/5RPWt3
xrHww6A/Qn3orsxBzIYilxhGzY0UH2ZZPpKkJk00lGgSYqbyZ/XTODbXnWtjhNf0IU4f++gf7ORz
thMSoXDAEtv1Wsx9qBq5MXY6LX0B51zvir2yt/fEqV1hCVHgnOyc8DynZdOr8JY8UHfdswbq2/U+
CSgUvrmxA+HK+H4DckENOG0oRjDBQ8pirZMWnDZtcUFDChnKHvpO7uBRsijofT5e9lPu4ca7HE1+
4O9ljcHsKK2BObg4DAPZDKEGFINA8/ayBXp6v0TfjQXmU6VDu5ZxAgD32OhODVSpXXs6lHBN0ad6
R8hcskS3dnPlt7rVxOG6UAxh92y8TfvUmw+Jv75kbvpG1WVUn/yKHjBQ4EqeSKaNn5xv1sncMlI7
drYFYplg2Rt7tJT3khvu9D1FtEqeqI4u+myMl8zltGhLjpBpgmW10n8REciUGyQ3q2GuFkVdqmQy
4Pbg53Ek+UU1ZVeoAy1yDSbwZ3ZVacpMeQe1ZQ+uyXMrh4B9TvJLlqJ2edkPRVvGhP2uaKRlibEi
uQIr2PSQr4LElhsMN1vGRHw6qzjOik1hsrbXo6GKhle9vLbFnvSPl9fCTzE2tph4b6vJkMojyC2W
qvXkPod0puzU68kaa8dWHrP1ZbQmD9nvZbsCr/g6Fa4nY5tjiWX53ap3Uv9TiQW7yM90P5bGzsca
CYRbyhboreR58WM3OSaQkVWPxCMvooghcAmWqFGyKyQkI5bTFqMT4zmvC8M59/rYrIaJCpDLaKqZ
oreWOyoE0u2pdl0U6PvQ6d1EiMkQ7h4TGPTCHM2Yph1pkEO4ZTzQBnd9neJqFL1JBP7OtvLUGdJG
JMbuqWYQQcGuGhRnVR6y9ToUjSmIPhQTKNbEVmbUIsJgKA6rfAVCsst+Lfp9JjbMxF4jgsneIC/K
l6QxHiIieueIjg4THSpjlZSBAKlqgq+ht6C21ucoG1mCZJ0LAiK0sQpEClqPOuNwDQYD2pIsYaAA
PgIh647sMne+g+T9ebySX8JrEYqDv3cfBhmPS4wUrI/027Tdt146GeHT5W/D7fpsV8RcRUWT5Y1C
XToPKLF4upMiJ39pEVz92QfzzQGhry/dy1b/SzLxsSzG5eaqjrQme5/5IT8SYMPvaBJPB9thmUqI
yjfS1bqHiBdYn/Oj6A0u2lXGI5US461rhTRQ6b+19XOb+ZfXJ/p9xh1lKVGliEbyeDk1xfcmfbz8
+/8lHfrYP+aGyvRWLsb36PBAVZ2UA27DCcqCIAMD0kXUghGZY1mtorKMpLHC55IO9ivFMevX61Fx
h4AimUV1Uf5zC2RqlCjDVsDk9znTzMGJoWjdAvY2sOFShtXQS19KD9USaIFrO90FJ27Q/c+sWUAz
EEg7EKq+IKPO/tkqGfSmWjugGfRJ9aZ4DqJUBGnmugWmgsGZBZoDxWCihzRmg7SAKSAoa8mXxnQv
lSLWLJEJZhWmUbTrhFs3SNTSy6aXwnz9E9ezVXwaUNFCdYB5B0DfNJoMJGN+78lu/p2KpRdnFVOb
+TG8FvUFuMuxDc0EE4UNwgbmAdXZid5kDcKfWkVuYv3U5YNgOTwL4N9E8QqkcFSz7PNnL3RU6Yxx
NtEJjq7Vb2OQHKOncKfd9M/1NcEgqgj6y71DthaZ4BBhUJl03USLjf2ZuOqhP73SLIKSu0+OiDSA
m8xuzTGhoin0NFwTdFbQWMTsVwbpN21XHsWNWtHC2Py1L0Bj3VLE4aQcm2fNxeThzvoN8G/5ph8B
WW33ojjObUxvFsems70chVolJbRIXOL+MtwRwgHWc4aQsV6PPpXQUZ/iI6Vg/BPX3JpmzoFqFpmZ
hjjMOTGcSX2Mw0lwi4g+HZtthGOqdxOJjECz+t5whtRQf9ay1GHyp4wz1ZG1KIcsAAh4h4OZZyBr
SAsMOoMQqo2bR8FB4SWk2/UykaVZRlnuk4FutbXvrvVTXjrgK3lsvII45hXQjX4MVl7T08zdZdM0
3rOVh61lJkVZFiiA5umMim/XOFHWOyPoxYpcdtJGpJDKvemAc0SKh2IpEJVMwFmrfgoT0If4xbOy
syHNOGLAqvwJ50VVQ1RnoCf968IAFAJwg6C7y0SCAoTOJK1WxJ5YcwrD8GJSuVoJXNl8qgCia4RK
MnSrLllkggHJtKQpF3qRx86AZOFMT2nlglkRGtmvxoMEdabuRfhO43/BvxfKRoYFzEHFnKNmb8ZO
rv6WwP9SB5QdU3LVzlm13ULOavuL4hRr9Az+wH1w6YKTCkqi4Pr6HOGR3q4DBnC1oFkxIn8emtIZ
pRclFTGMche5scN8TTL1BFo2qBqVluZa1X6aFW/oAlLvL6+HH2c3hpiPiMkAe6grPEKWO20ftg5l
vS/2oLlanOxR9sTdPvqDX7zmwyB7KOYRdL1Dq/x7HlU5ZXsdV0gr5L3gR/ONHaaYmSCQFZWO4sR0
xLLK80Tf9G70w/Cmb4rbXlsOwEcoDedH8fywaI1sOIfgXBnOuLwAcdqX2M8ogBaM+MbihlHQfQKr
rVF+FNZLqqmckwgnUD5STdb4N4owOAami9YmuG8puTktaQqTappbfvmGkCyQTV0BmyULNIrkYlql
BeOj0qn3KFY+9jK3P87u6gO0IrTHPQwbc8yhw7VMgNOCj1pJEM+7koD9VvUk6U+QRoAA/70sZju1
olykVUaPRFtvlPG2Sn4Wog4d/xre2GDOW13bZmvTDpp8XM8037WvqGvkfxapPgy9/yObEnsXl9lg
02m3yPg2xrdr9xC1CqZThdcAdeYLzvBe59oY6rtQg16MFe20K6o42O2TK/OqBMTtn2hfcrE9m2/0
fudurKVJqlWdimXJe/lY/CyJkz/WAZ6RlBngOzrtR/2YPktX6hvx1r9sT6Rvyw+Ym31l3l2TZK1x
RPAByd66oxy4FNA0gKsLwRIXjvCs0Th1aXuZVCnU6MiNDlBfHhT3NJbQUYnQaW7+gWgB90bfrI1N
jjQztsHdHu3GHX1NFH5/Sx/MSQJQZnwwTpjq90RFKX6WtDFKT//mi5Y1pLkLC90Y6wcNJpTv3DpL
oKb/J3MG3Mi8McaEEmhsdXiNvt8+ySEHS3jv/ymkZeulTCSJ56YABhS9usloviWW/WY3mvMnNzd4
6cFyaFHiV8YxBtJMUyUjKho/2nO9y+4qBP4ssL4hFfsH+SX/O4F/ENTSALUBZPD5OzXKtAwSaAnA
GTBCdpF2zXS/AfGz7IizWe532hhjNrBcLLmWKF4iW0CBMNyMkOLEFqrlbZWfE0j/NJOgFsGPLBuT
TGSW5n4GoiqSoG+hHXNXdVYb7Gqaj/HTU+/byFNCR/veO1RnNz/IJ9FJp9/ry0H/sM/2d9dCaWcr
TYBft6rJafL03pSMg8BpuMF6Y4TJivLcTFMjxiKBF6uc+lZF+NKcRXVRcnl/cF22xw0oG3NMIlQn
AMwnMta02tI5SqGWXdu7uBVNdnNLwBC9+o9vsqIJUNZagFnHsqyrNhg98xwn+HaqFyEbKltUMzsg
atcjnTyg4paitxcX6Lq1z5zFWZZnZbXRMmh3yqtykzxLN/QxFB1H0zFuxmP4QHbaub4S+Yxof5mA
rbT6CqZXrHtNf0SjZyy3Uba7/Am5yddma5nw3FZhOhQDqBOK5rchvZHGchrtZ6L+74SeIPPc2GHC
Sx5PeTxQzols0jzIrQzaazkKWi6i7WKiipQAv6ak6E9IBD0J7Zuq77pYsF98GxbELjSI7ypfem0N
SihqRSktIBeiLA9m2bpWJ+Ll4p/jDyvMV+knZe3mAR8+Pxc/ia8c9PuRcrfcA1kjzEG4LqBrFgSh
MOFisxleLSeNVA5gQExRODWMxS3QhNWz24UIwpPIEBMuyGBArBLMI0FUncwRzRv7rVS+yYMQD8rd
vs2KmCROArhFN02NdgVksIyBVupGAvbP3De7et8IEMeiVTHBoVTHotC1AXQ+ltKbXpFb6bnrpxrI
q7bOn/q+KwVAHq4PbpbHhIW0inuzQSU80PVXo5PdWj4u0ffLcYGelS/X1cYG44Hm2LelWllIxI3O
H+e8csJl8uweVZkZ4rTqCFZURcjvx7Vq6IqNEWWwZ8rMyiqpxgw0yTDi8gCIe/E2LY7sai7GCu4h
axq882yodxIYKVzU2/eXl8ztb6Kc97d1Zs1hXi9lnYOipPMhF3lYD9FVdAbjO+gt5QN02Q4i0iQa
9L5s8sYgExTDUK0KAmmKoAAnSi5r10mYuap8SEdIAMciOUJuBrKxxoTHyQb3XkMLem13l5HnZBCA
YLnD/ZjWAXEzONXB7cecBE2qQWCYIR3I3kZPBfs4ptujI0oHfvKY3UZudSOeBuF2AGm9DtJXQEp/
YefvdDmP7DaVQHge3uXndQeG4Bvbj1/wrMl/Gjv5lF61O9HsC+/LaSjF0nli3AKEcVQ1jIyF6BW6
ttJMHJKBotG0/FwddjOJM2dQQv+yc/KizNYg45vzWlqdkeA5oLQBgUjQ9AKphzkWRBbe+dtaYRyy
n8yuqyo8bBTwd3bKoUL1NZU9Eg8eOETU/OflRb1XrdkDsLXHuGS4dLKNaj0YPdSctEdl1SpHUq0g
y4qohfbM0FzbQ6qCsWwq1MnBTzeNX9dqq+4wsD/OfllHGFgZm4GYv+xiGpVnqR+lH3o71fMuHJOF
YEqun+VfSmIqKxCPVTpDXTFcvaios2A1m/gZuhr25BjGmqvX0mxNma8jiJvOkK9p7fZkUB7M2QpB
3h3ZcnJnYAxv8dp2WGQPvUhJ8iKliENXCzNF/9GRash2UlzFr+2QyLOXlXqGGdyk7hrXyBb9JgHf
fLLTpESvPZlUy7C35wLyuwinXfWWrtaiLM7lfeZ6K4EGCoamIOzAFhITmNXnAYGtrDCdtOBg2sVt
vDS7sOhnB/ohfzDkg7IlmOAohzsmTT+/JUF914HTHf1xO/5JyptB1LnmVmm2Bpjj16OCP1itDSmc
Yx9AK/Mv7Rb3A1iL3rUb5MJB1+fyFvKC59Yic/7q3O7sVAd4ttfcDJtIni7/vnBJzNEDR09SJyr2
TLmBZHjlUJx6BjmKKfb+zQIn7PbyyrzbJTGHr0bnz1BbpOTx+d+IuMKFbKC/uvDuf4KIE20h8wKv
hgK6sxZWSAkX8+8KWoLtoQPH9xBUXoYxPRGYjO/2f7shC4q3FynqockOnk9iOXF+k4x3dZO74+rL
nSBwcsPzh8ezMPipW+1BjcDpuCh307S3tYNcXU2tSPee+vWXeLkxw2TQ4bKqkmVgRcnyw9C9RDUc
uxS8okRLYZJnIsVUpxs2eivIIXuLw5W5cfz8//m7xcQIWam1QargfYB0aUfFy/zsL7RsXJ1yD+MV
LxwO56Z3G3+3mKDRLFDnwrAC9b/JbzqnOlpBEqT30hVqhHD40CX3gkXS73HpezFRY4rGuSMRKDom
d/S6a9oQGDAiWvqyI06FuOeLUvsADAXpeHZItC3zJl0o6bc+P9T9tZoLHjqi32fiRTxCWaoNEQJl
9fs6D05h3l3eLl5VEGPL0AAH7EkGq8/na6NRRy0eYnP004BSD1P4CXqiBxHYmFvqpMUkgz4xgK9i
qmTLrMUoE9io6e8tDAish/o0u5YDsBgKq6KWMvfIbowxR3aI285EJmEHzXTfFLObVXekid3LO8e/
PaBGCPVoMFSiOPF561KjXlcyxmhJVk73jNqfdYR+BK2LhX50+08avVxv2FhkTpNdd12p5AkiXpc7
lmQ6sS6IqdxkdGOBcYcsngott7AmeRgn1ybafZ4ukSN31ZPUrYsXy33mjJMi4rvhXhsbu8xNPA+1
0fTrYgZ4AbsjMEl5mbux7M9EpKnA9Y2NJeZETXViWf2EG7Gw63PUzTtDfZMqQZLNXQ4U5KBDjPoO
EPCfXQM6Y2GSt3DAOn5aQwga9CejuBm6xV0SQd7HZVrTNrYYZ8e06izFEdi4ai96lu+1H/bDugMJ
2G79lVxpnrKvztrOcCAedDSPlVfuhf07bsTd/AfM7WV1+py10jQCMbc803m0Hmwt0EFGaVg8n0s9
8Et43xhjTp3e2mY3dEhDY6jsqEbkpCg5DuZ9Nv6+fL55hw21dFRQCULWF+62Lk0jAxRhNkgyEr8u
UOy2Kv//M8GcNlmbJksqUDOTkFSEc+toRGCBp+cBJLwMeUwZOtWoXH/2RL2TjBGo1gnxPdzH3/RD
B1lxTGGgnHSklA3yISpR35yfxHcjtzG/tc2GKys3J8OAsiXEzYFoyPZUE41CG0XNAu6n2iyS2cde
jUEJpUp2AP0qRwsPUv/r8ofiBQ0d6jygF4XYssoyHNhqZIAIE9wAqTbep6R5HE0042fRmAQvbOim
grkF0MtbgIJ8/lhlVdRhH6NalKj1uenaE0Qjd5LS3xND2w1WJ0guuHWcrT1m3xbLXsOF4uDrb6On
ucvitOCzp0M67RvY1AKya+/bvQhuxt1MaM4S3QBjiqUxVmWCWX5NAt4Acj0n0CU5s5XdNrqIY5lb
GoOc4992mDtlGoq87WS8DzpfO/be+NoG6M2BH85NAmAiFw/0nnciyKtoccz1YmSSMalNAdabOnVI
rTn96meWoFAsXBrzrCuUas41LQHy9E4BJrq5klM/PBsP4Q2duJxepNpRbkUSDv/FXf7eUBYmOEuA
38eURH98rXIHELD4XQimPpDvi+ItZ9ru7A5iUBb3eH98SBZFLIH1SU8VgOZzjFGU9guqfpePN/eZ
snEVdhZODU0jtOnDSHnovfwW3FJu6IGG2bdu6MM89kVdRm4+vLXI3JmhrUVyDc1P4Nr7oDnGHm0a
hzfxgZKaE0GVWOCUbKYqNe2kSAmM5VPlVSNgL+tLlymOYBd5eQD4QKFligEDkFwyXhnZpi0pM3aR
7JNr4idH5brzJpRSqKyN6KDxHi4bY2yhgXRpXqQ5jSLokyQkcqXwmxU+aeHJHl+k8IXogtlMGpbY
xAPIPNuAWJyNcjvzxXS9ijQrQkOaWJ07LT+b5KmubNeoBc4ossPc2OaYavFIRYlIddtXB8x+OYXk
zYVwaoj+w5cWRL1mgxIy5SodZhXHatnPkB7PjgpAgPvap9P2lK5DJPHF9cLNBjJxP66LKc5a0wxy
/bmQa8fAGKCeu5edkIs52X4mJupr2RJr84LnfzrVVuy2ZrLelvqgEKcJrSV07MqKr+YkWQ9W3pMX
EhfdbxRqqxFyl131kktZtpvzufzLTPrkyUoi46WNeyBHQGryYGlzeGqTYsXv2GPRPVplYYeic8SN
d5uNYu6QnChjWha0TPMW/qghCDifJFe50/cqIFyln+yEXTjeyaUcCBrkh2wki4xvo58il5mNLr56
U1z3j1QganTCg7kPk3/Q/OZeX1tzjIsXcAQrpSo9ZeLQrtUPCnK3/Vbed+CjrrzpoA6CU8VzPjD6
gC0WiIiv2rXtXI2JNWGF0fgEAldnAFyhsn9ddj7eh4PAlmnoxCYyXn+fT1Rd1F0VY4eDsn1si8iJ
oz+IQQYyUPCRGaCKYas1Vj0SDb0NI6i7xyYKvcWUPGW8aSxZcGPwgpCJOg2RIdRMeco/r6Tps0Je
DTAEtuF0WOP72Gq9tVNuGkOwIm5SsbHEzi7KS0MaWQED5wi3HiilHSqFtDQp+XKgQKZqX3nLQfRm
5X0pcBKgU2JC/xMVys/rK9IZdKpJjYFk68lsTlK9+989Yfv7zBHW8xjiC3Ra0dbvJ+tG+yO5A0zE
0ak4jE0YbC6GsBRD2EOBP0dX/RkSC+Diyxe39qWr2bcSDHOJS3i8M7S1yVQ15IRkU6oOUC0BEPM6
7hfg1DUjcyDRPpVAloB2121AyvS7zZHOO0SJa/RpCa5qR+6N2vDKRSXXaaaUv9M4Nb5LgNwYnhYN
qeKqfaQlLqiwZN0FOLP5aUyjdZNaems51Sh1gzOFZpR5gG3ai2MV8WTtJHko0pNk9sp10ULMyumk
eF0c8GqEFhqnUpe4WjYv+zHps8fUJIN6yGULpEc9pjOgO9XXNsAq5mz0DppAVYA28kiOayT16Z1c
qTFIDNXWhFipDOi6rJPWU1t7VX2UgnvMVNUF+avHpDTUMSO7+U6UYSkPqWmHMaZmGm1wCEb7zktL
qtTBVCGKMkNHJH9ONXXZo+9YL15Xx1V2la2rEt00ubq8rHIq/6XWhXJV6p1pu53emK9VG9uqU859
dzWg6YFcMZmmxFWycEAzZyzWyl2ianhsl35IPW2xUGhv8MTc18WwnrIiLkxvhYpdF2hDmhxHVVsq
X51mciOnE8qjYZrOuju1atu7xhDjixJTX96gJGRXnlb3WAp0wshv/C/FKZs10OQOplWch3XM3vqF
aKtf6uAQXVQl/GsO5bpxrVLTUhfa1gVYMROlw9hSk2Ud+rukeKnisb0qJa1PXaPoCOoP1SwXvpZK
8VVWZnO2q1SrAlNZKuUAfA2Zlbm5XOYPklJMlVNh9HVwVKuLa0fXynr1si5t0NhSpxF0LUpflp41
jvZRNuvYcK0+6l4NtVZzBzpZ07fLB517l20PBb1aN1lUP6aqifVB3cQhsRvf0pGY5sq67b5jyjIY
bsenUviC5kavzeFnrusiy6cmsnEQw+6XFT+pIipEbml7uyjmgq76ZqpG+r5svcGnvANoHO7CcxGA
NA5tIlEuzwV7YsYL5QAUqTDex1yceWp1UkcnK7R9flv46a49jaf4ZXTTa9Wv9/Hexg1QCrGe/HXq
qmbIKg4x8vrPH8/WQNydraBZ73zjqHpgTL7WfjdAH6nIstbJEbLj8XJukOL/xyD7apGg0Zo02jtD
LcWzxu58IreJWwXWeztMEZTzuY6C4UWgAsA8LbMv52JKdHuse2Aalds6vLVF+Yjo9xnnz+yibcH6
IwUN0MFZuO+T58vHi5uHQIlcoxPgqMQyH6g2Qb0H6iygkAk6AXK17JK6Tr00x3hKXAaXjXELlphV
+o81dpxdVZKurowZihBG8hCVNS4K9TTI+nW16qeqVEC9EUFUg2g7VBy9y8a5l+vGNnO5ZhmelVqK
C73r+qdRWf1JiX4V8yJYI/eLbcwwX0ytbWlKyhE803LpqP8i7bqW5Max5RcxggT9K10Vq71TS3ph
yKzovefX30TP7jQLjVsYafZlI1YbfQrgcTgms/wp1wIBfJsy0VI0aJvvw1JDMWnl1uTQOfmh/qa5
KtAv4oP+MPkrmHzEk7TcSgoGS/+Wx6RamawZy1ZA3oANmyZIguq4uZFDHNkRN7T51/cujNHHRW+K
EhOTUrjqgaq8WPbzZS3gQhjtTsOuLMxNa2YAlImD3k8fQTx2BC3rPR2xFyMq09/Kvv/3ohiNa0tM
ReU2zkKxaCkXyT9b3OEW1/ZyGJUzq2kC4iSq861vHSgCKcAp8pfo+S/o26R2Z8UVvmi5jvZdK9j1
BTCgtdtozJRqxTpITu9ugGUsr2k16h+t8siCy6SKs0sDWnlLFVWC68jCLqQ7ZZR7XjuKvxrfT/yt
gRr9952grmwtO8rgcnOCicRjvd0u0/FfKiETju25t8ZZA3S7dqhvx0N5mDBP2gJNpnETwdg9d89k
rx3sS2zJprapVSk0O9+AeshuBtiCUwNaZ/C3PasPyPj0B+A4waDpjJRwFVZ0oYz/wEApkCLiFofN
APChvc5N40itYMDn/zkmlnspC4QMrNLzz2YqcoEKNz6bdFzQaikdbPgrn+NjeZq+b3COin/dAbEe
e9QEz10hcRw/jr6LZ2x9TcmKFwHVGl12OkAYpPGrqTbuMn7/I915l8RYO4CjVqOSEbHH1f3fvlCE
PmNQe2KMdtGxmERYb+oRBQpYeSFhK1tqXtKZBEAsBWijKWiWiUQxBp5WPTqMCzg2RqXCMg3xC0n+
amWml3azyP74zuv9DlkbTzXFbjfURHLHOHTPKkXydI277BH4C67tidrQ/4+HfpfH2LvR5B0ebAZQ
m/wqpB46/w/4PDAYJh3KoH2tbv5kQMekE1OgEJMtXWVsjtj9gtwUZB6NrTVuNyg2xnIn1WkUPP8v
KyTXvHeimIidRXK2EgA7IQUuP2W17YzV8EtKbNE34waAdzls4LY3GdTjfY0e9KbeJfpNvhquPSSu
1E+eHkcobrpmL+NRIeLW5n+9nWTGtmNj1CODemvpaN7B5I4TGOTJz0V36nA6zMfuByZ4/tWlaoyR
5/oSzZGCnMtOsRd4MAbUVERvC+7ogoluu0U3cg2AsJy7TKmvtWJTYdwoPQabV6ExVyEqlC6FDdLu
ils0RuBT9FBU/OQmRjvBTEiKCeBsN9oNjKfSH/NTlWqOXryYQ+bHZPDNLrmP+ofLN8p/Au+EMiYR
bZNatdFGYy49La3opTf0KWzjvH+tp2cP46todOL/0Z73W2bsY5gqA2DTiAxoxRgnBZSiU0/X78Ge
hb3/MUxO2/0gokzhG+XfQt+i5S6J0Rsjlq1MRrY0Sw+qPL7U0fSCipQgm6Y++UOG+36n7BjWFiej
2hWUmisBwv5xyARVctExGDNYomHc4tGOg2RcpKDQTd1T164PRkVVA4F+8M+CHAFDmhaWX5j4o0qj
SswF2Tow/u76W/rQAUyCU19X33Q0qGMhigD3cLaCKQ1wjlE2hHPzK6qyKqQVpYqS9H7eah7J9Gs1
TgUH44uBfaNhghcjO1qjgUpp0CXMvJDusbddKyJO1X39k8uzLYVgvVNGrYcxLhCvz1rXI8mssSUV
bw6lQLX9unYy08GCG3oMAXDpRXurvE9myZqN/2D1ESid5zdI+qFarGI0wzm+yZTHyf58+Vi8q9v/
ffrvOyuabT027AZfqG0zRzVORvNci3gWRTIYJ2x3el8ZGrLjTSOOhUROrQ8NctfLJ6F/hTVUS8Gs
GGh2bIyqMXncVk/rskgwVKI81Ivfz+qxXoGxIhqW5J5mJ4f5IkWvDYtu0cSqThyQKTs9BhREeL3c
lpalWCb8G46EIYXz7xKRqO1kE5RorR89JHg73a+LkwUg+zxkv/prDLg+6LrX3IjKqPzTvctlLVYv
MaaIGlKYG7OXrVuI0fvWyfRFkOvQ+Pfxa73LYb5WgZaJ3PR46w7rq51arqTdtfbj2DVOr86C/iDX
hnZ3yXwxNGdmcAmbqCZ1P1TriYiIZrnlKgtOTtEtTHmiYHX+sSq1iTc7pwWxT6Nf36pHgLO4nV99
Ut0Bo+miwR/ueXbimHCbJJZe2yPOIw2fowijaMkssCXuQPDuRGxwjbd6sRtM2IX2MQuXHrQvzZft
tQSYieT2AWBoXf0bRbGqQ/PhL/gGETi24JBs3LXmCdMNMVDgu+nUW4uzypsgq+dLsFHRRu1AN2Xm
OS3PTaaoFcbs1r5ziZo61iBQcpEExojjdWiXToZL2ozvMxxebf+JZpP3IzDWalj9WloVlmhRpcJe
+WIUUhws6SBM1rktKtQW/r4sxl7NRu5LkyCRVu+qydFoM+fOAsASwDfReYhB2yYuU3HncPZC6f3u
glNn9ua8lHgizCfz2vi6faaYANWTFdJOdetR5JA+AIg06h3kKEa74UaU3ZmZ2Kjn7WzaJp596zo6
Y30iQ0BgbsQQ1K94b4X9MZn4uCZtil4A7nZP6FUGItdOvdAHlwsQRAvqbmkyC0WZ5rXUYY0WbmNS
PTsrwmKd7tR5DNKOREDu1/Aq2QQ1K24t2toJZXzVtlSa2lso5ZDDXwU5yuCDUs4/ACfiVvF3sth5
hkpXp0Wf8Ijd7uyn6IBFGo/OC/yX1lNUf+AaN6aACGiqCBClma+2bKnZx+2khKq1mQ/ZusZhbRub
wBPzY4tqQ5Bhg6CdbS+2ZjMkm4m0s7huQvuKAn+B9z54gxRBQV+0Xco/1d/i2BojJhSW3KoxtLO1
N5TVU9S95NoUZmVs7BfbGBZjPFZhxWsLoll0aUG0cIx1+7qYo8XbUIPzpmGovctJIfdpivFwsLAZ
AH7RWbw9RcK7wIgjuBBXCeIrQIpgdaG50hwLWBT9EzJ2QY2Pe4Egl8QLgR5PZ9RiSIpyXDoMiVXx
7dL/qiqRRogEMJUFRSVIowHWHm7dF7u+t9uXy1fGLTMj6fz7BEw2M9HcYpHxmu9BAQzwYUoqRmGT
yv9UQG4yPOupqPzsKveKQym4PG5WCBhOFeqhA3ecnn3n8Ms27iozp+P2SfZzwqRlbkT3vUFum1F+
Qj4iCJ/8ALOTx3j4aks2yYrgeacAWN3uEshu79vH1aVj/kmwPKo3o7f50yENtYCApfryVXMd/048
oysgJJSrcoRt51kVzPOznb1OkpfmL+PwUEhfE1Fhna86tm3quGEZ/31+vUSx8qZOcNwV3BYTsEui
6dflE3GfD/q7BEZ3jG0blS1C61HdOod0CJjSBjjgp38nhQkqozkYlZbiHIDm7vrbJLkZRbhz3GD5
v4Pgvc8kh5uRV1uZYa1l0XrHtIFJkrcYLbuRCOAs8pfKuL98JH6gxKIY2CKBsaCyAFWGmhMFsBe0
+bd5vVPcdUflFDmZswKg/rIsrpXtRDFqZ68KGbsEokhTuERyF3K7Vj+kNvVjEc8SVx9MGXgSGFeh
47rnGidb6mwlOnLsNlcyZyNm7UypcSyGWpDM8+PkThITWGLLnDQtguvA6JnywwKnHUWZs3Mn+0Tx
hHMhty8/tJiYzALktKZp7FpcZ+RR3RWY2pK/9r9WX72eX/IbE7iIP8pwvu4eihcRpz3XfncSGXc1
ZWa7dlUPPBDpppuvm1mgGPyv9X4iRjFkfc20vpqxy9Wi+k/Gm0aLPWxdB5f1j38MbEPqaNwQFCLP
lUIleNe94TuUq+Ij9TkAucb7dyLY58rUZfqcV4jCYF9r5GddVEvlX9X7GegZd5GqKfVuwtg/ZmfT
BfOpt/PytMzPlw9Br/tDwo6i3//uifncpVyOc2NjnGdMh6MJBtTudVu+V9Ms+B4iOfTfd2eJcx30
rjImwqX0ZTJst1YWR1ZSJ9YF+iX68Ez8marFtiujxJt+Q905LrxyEK5hcR337tKYCDRleWUs9DCd
p9+tfunXL7PhSrfATneLbyR1jCDz11fjNn8V9u9456OuG6ktsFhRiDy/yDFKiY5ZdOrDl+vknvjx
CXvbfvQ0XtP6uvUo3L+hpsKqCHIlBWZE2arYKolaDRaGWlU7JA9oEQb9QV+9BvCvoFA+Kl9EXJc8
RdlLYwx30Iyx0kZaLC5yL9sGZ9O9UnmKQFzx+5q/F8SYbzYbJayiMkLD3AoMc4A0F8TGljw9T6Bu
EIQOXjjcC2NMuTVKpBNgiAn7FoDc2q+iXJ0yk44NaA5zUYLEjRp7aYxRb7LVVZKMo80uTTkLL6J4
QQtQIgGHfyLH6jB9uXyZ3HfxXiRj33pijJsEfobQrtGyULu7cUi9VNauKoyLRFPldjPeQ+bgKt1X
gF4EhUEEZQBeorv/BYzhp1XWtUqMUDkk/povoV1Zt3n7eVIDbNcGetoFg7QEv39sFPUwGoDpPYxj
sk/ZFLsVGKlC6UE+0JfzcgV9PdFVEIpSI8TL5tjGmTQm0yFDTDLSA8Wl84qw/9QaTvGTvjZpvVTC
6N23/rk5yVeqIG/kuLszsYxJlj3WOzZMZIbVPH2pras+X1xFXx7TtHRyOXe0RBCUOIEPAoEQhpUX
GRPBjGliSn5Ka9C0hnmBsuYGmDl/muTft/8zIYxJ1siydZM60hl7kpt2Yyw3WjJ7ay14APKyxjNB
jDXmBtnS3lBQ1nQoyTSWkYP4oXzDHEVN8btw/0V0e4wpFuNmtEsGCgr0RWdA10x2ETsSVl/GL0lE
FvurbBZF4+JXKbkzW0VVBcANmizHyCdw11ubWn3RC2uy3RLENpazTmNcOlj0AwLDZfPh/1ITtS1g
mMN4mF+qSHkJ2F9UARL0ZNK+dsztFAs3t6i2MPELOTtGM8D7ZaMsxERMxYrzfupRLVHeSnZ4dHsa
CFhzh64JJCfpWVR/4n9xgg1FLPJhu45dE0h6C0WnCQCp+dw8JrZ+X0XqUSn0Y7fqPyoTG3fALPSq
ntxqsn2N5VKvi5resSPVu3zBPLeMs7//EsYprnKXQ83xS/QnytCgHC0QWmFB840cRKR51GI+XvS7
MOai7bIdkl6r0CnYIsDBGp5cKYIDiUQwr/I5y4shRR8+nEA/66l6g2q9qYmq2LzO6P7aWKYaawFN
1WaBEJYcZHfzND/105f6RQ6z27ymbXgPHr90UuGUC1dXsQKhYAbAwLOFnn+XJlt6qplqCadkfO1X
kBvpx+EVa1nDMfk0Xi83ZuaI0Eq5NohVeBWURqDjMxkNiTol0vQVH62N7vPmRc83t85ERJ281g6G
+d+lMKqxRoM1g5cEU4kn86m73rCqU3j2LQn1G8PJ73Xgu1iCoZe3nYsP6riTyegKiaMcmP7omFL6
eUqP04NxjLjmFfIhT/Ow9upuznRc70B4tPiFb4f29RiWQXGQjpGvHUXdRm70fv89bK6gmdvQ9nSC
eLWtp7qejkZS3RRx6bZpebxs91xRJqWfxDiaDf7LczWqY3PTWh2VJdU+Ye8b2JGOkp9kUvyJA9/J
YdQV21etZBWYU1ARou1S8YZuvjFy7fnycTjZM1A7sUGqaJaKSRJGR+VaifVqqYCpT66r/jABSjX6
Oktftkx0IK6i7kUxijq32DxvZ6kOknALmueOjvK56X8MgF+ixPOytf8AnI/rbvZCGU1NsiZfs7KO
T93nKszu9af4WJ8k33Tj52x1KOjmcmhuRO6a90zYXyvby1rnNFOLtMTb/wTkI7BV6UBcOhZXlECK
eNXipneawChFR2U3vYqonFaTHrX3y296UIDyZTjpMTqtBnpoxMke2itgZh0uKxDPHnYXzFaDNNJm
lbbAHkrQmTbydZY/bJPh5XXrXhbE1R9NQScIa4KGRdjVLFnKNjJUXXwqgYI4Y2wrLoCK3nwpl59L
cV1lwdDfF+XDGo+uPOhOXAELynTMJPsDy7TxG9BiwUgcEqxzD0Chk1H4kCTUlhE+zK+2/Uqq3y+1
oDf9LoNJbIcJa2iyhVG/Ia9nZOjacN9ldiz4drwAtZfCJIn1NpjrrCIkEvl5UX2p/qELGTIJJ3OB
m0Q7SpZtMAazJwHkRmIuE4Vg0j8Dx4ISsgd12DnD4Y9a/gBmeRfGHEiTm2yVG1RAo1HzCvLd6gCb
otw0qeDZxk3+9oIYt6mlil7NCQTNI6onU4QN8ChfjrZ9Gy3XdeylGDSQNsAnIpWRsuEa9/L5sjlQ
LWND8P4XMN4U5MzqGG+413p6mQCaAECLywJ43bWzy2RdZ56k2qRAQufJp2zwaX1Kcn8gpKfXK4h8
DuPn/hrs38fRAfyl5SetI+qwcRX0/Xuyk6FTYS3ysoHkoY5iV6sfFyl2Y1H9VPQx2S7HHNnLos1Z
fMpCijuB8eejevPX5oPtiV4wgu9mU3vZpaHKaPdqFSN16vHF1PlrOgt0k3NnGGPDDjWdEbYVk0lQ
1qpViogSj0vEn4Borem5U7WFwHXwLu1MDOMFq62XExKRJsClfatAw7o9WEg36XrWeBSWZzjJ+5k0
xousUtFNRrK1QfpphiJWd4ATjh3NSR47AExGj+X3y8rP2wM+E8h4kgFLdoqaQSBAE08qCDXpquI/
4WSmnoKxYwgCmYFmEQN74UzhaanwirRTRG2SxwHwXgLJ+NxjdyTKsU3tXT4VR/fOZDG6V1iRgfJv
1gdW89NSXhX99Q/+PsF7B7Pcuo1G1Llug+eu6zcZk8Jy/jrojaNtgs/CPQCKVhb4NDCEwmarAO1Y
eqXFRNkkIfars/0kj3Vw+RBc+9nJYByrlhsLqNpwiHJQg6lRfbs4FrrASLkHAUAadtaJDmtl9Nnq
rVzVUwVUOe0n3bqVW/8PDrH7+4z6Tlsfd/GIViOwxII4eVUH3a8GYf9CdAwmDE65WhjGNDUBZfzJ
NFcPWjf2ZRV0borbNw6gRe9ED3mRTOb72NWQ5oYyK9jmqp4T4AVHySLQY64K2PgqmmLCKFmbxByL
nCgztn9kPT9ieyzst/Yhs8w/0bSdGNYcZ1VKKjBwhEYfqdLXIbKa/scMTJdwk5P16fc1QlE1E1Mi
Kn3uMRqHltugVBmdrtuqZ2NJflRZczWl8sNlMbyXj7WXw2geBkdWfZkxITZ4SqBet4e0dZpX+W4N
aGVsRU39phCkQvSLsy4UHwqDwLqmmSA8O3c7Ui/Xm7ppZmiaBsZnMQcpuV1ae0YE0ohschoSC95a
9BCXJFId3QXxaiqMQlahIEVaOYYSSuXPrvvUC9FZeYqIXQigRytYg8P+yLmcLK4TEChGdTApDoDS
JNsBqjNWQePJXx51BNz0Z3ZV3WyiJw7vrQXXpMmAhtXx0mILu2PXyfUcgapEO1ids3kI80+0ri59
pcAK2ALP/8EEKP+0QG9SUaFTMJJxftpJH81UBprSyap/2H245D3oI7zL+skLt0TVwDeFSX+LvKU1
uy83R01UF62th7p5zKJDn4NmS77TyLcK6O2XRb0RL7FaspfF6GXTrAOwUtv4ZCq3U/fUR6ankMpN
7diZK4BFZZ7VB1p90033bdr6cfvF6G0n00oHMyv35Zo5SmsHcju7fV66wAM2PbUEIonxOmR1sEG7
K+mTqQZmjbULICGtm2u0T0DUzbJccBZuurc/C6Pxmza3ddni8a0Drq9C6WY6gnIDTU/sarn6l8s3
x5umwgP//Ssxzio3S6nrurpH9pUeNc2JfdtVTgYAkP8BoAfPmPfCGLXr1WiJk05tgrFPvUVdnLkr
vBjsG7kmqoFxNXx3LiZeVsUm6Y2JpFmRvquS7ijlrSmL4O2F34qJkGRZLKO0IWXwZHf1wU99GI4/
zAPx0jsRQRb3RBrgIlHUB3YkYWSNVdYq3UBtFtYKyBzZupOtXqB93C+0E8K8RBe8RMfYRpGSZK9y
fi+B+mDOgk06XFY7wVnYAlPckM0sdJxlnAn6WLeytfj2H0weUbYIIDJhJRB4V4y2dashx1qG9NKM
I1dq74quc5VSkMDwVQCr9bKF1gOweJkbg6UaiVoOeLt/nn/FR0r/PDiJ9UYlj7KL4OJ4KRkWE/4n
zWDC1BQD/a4E2h62ziZHAm9yKiiH8RbBsc+ENXDUNWTDZEP8NJig0M5Ri6A7FvnJfiwfDbQdSpeE
9oNSeqqbOcCWCMFhrAhSde5TcC+bcX2rtKY9SDHiE0jDndh2SmyER1hkMU6lDSDRyZGHz80kyqPo
nX0IHqYNCFFTBew82+hUtAY8HxEc7qL+xBKDV0dBmt+0zXfJjF25nly7jnDXIgJs3qek8KgKXfjF
0gJjz7bVAravR2aTRYBR1L+32svvG9leAKOZc1JvSTJuCvDCIm/OXqTkmOkiLhH6R9jL2wlhm4yD
1A7DEOMUIG8oHEIhGcrCk5LxQW6T1m209IR2itcujSDL5hqeqisovigWGuIsGWOz2C0m2NDe1A4L
5oDLh8j7oaEHlhyTkyHIQrnfaieL+rNdLpNVjTRG2LMLgZDpgsPH60eB7oskMM4q2QqNbHGKvpqc
B0Utu90o4j7k+fb9hTEhsVsltAoKcI+2+pWcgL+rcnrdV4XZmPDLMJot2+002FUyov1kHRRPvVIU
bEOm1+P1dFi3P/KJ+3Mxeq6Ch0IxU/reku/1+rWKPl22I94kBGj+/tY0Fm2kmyYAY2QAI8/CJhwP
8QnI+KafhuqJ4iVafm8KojCvwXQmkSnvlIU0lpZsDXgUNCHxt6PkJ5VTKa4cDr4R1EHq1XgiSE4q
CGdcc94dlZwr+rrWnd2u+HS5lsMLpo5c1Vfr9LriyPMMK0s2J61GQVTjaibKqDIGpRCtZUaqrC7m
kJSI1MBNCkApKRffRin3ukXg6qmGf3BWpo7XFmixgE/AmHFDpryINwAFg7/RX63Rt1PAmrTlkSQH
rRU4KP6h3oXRf9/5jJFMpDQkYIyMq32ULe0u29SraQMclNQqj5dVVCSLMe2pSEpMDRWoq+uzW9jA
y13LU5TfSaBqvSyJl7lhPezvK2Rsm5R6rJWVbFEewNX+pcg3o2h4lofOgg45XuJ4fIHq7cNEVSYR
sqxLhJX+BXsxvuF2d+j4ABZteQSArtOA/PwRnCJHYWOXKhqrIJoOEG60lFFVZWNKnWSzPtFmYKGB
QLVvIqcmhpct88Fq7IMORHCnnBYnj7MU+Mf4ktH6AI6k4PIdcx9lmqEoGOnHcBoKLeeqoxRtn1kE
gybaw+xT/rbqqsRe1T8hreTFnb0oRkuzsSiHtjJoU1lzbODRywLKLJ5qgg+IoIQMrPYPaBOAeh7W
Wcbm9TJmR8W+a9pjOk+uLtn+5VsTCaIn3dkbsDmSbWkRBiQ82W19OLbjsVYST99i97Ik3p2BoAgj
I6jlYSGeubOu6OpmbDEw0safFfmw9gJ3yA2gewGMOaP2Zvd1DDWcT1ugwf1XRwyrushG/0EtSCiN
MekNkICzbOM4U5A+zghv+g2FQAKjDhAVRcvA3K+EcgMcvWIrKuvqc2kaxyRp7dDUSw/VRKdDqq/3
mGMkg8BVcf0IsGBsrEfqqHVZ1Np3GpESgJJXdAso03wVgEudM2P9qPTLg4kaj0vwP42OrTubT5zU
Ew0c8zwl3lFY6EJxT0F0O5de5ok2Gz16nX0DYGeMyEs9caVa9GLniTFQFSDA7NUtjIeeiwHI+1JY
PWKnsbx0OYBWjKCLfl5WeN5HA2YHyJ4xiAWHxLw6q9hKioyiNmYYODXWh9TWKHa50y3hZUE8y9oL
YvIe3ZqVRl2hHRg4eVbi+QB2Qu+yCIWX4uxlMFoh9eUYxwiXYfwNFRuvSx1yM3gdErvEm2cnvsZC
pt45yLXAsVQd1D+5SyxJgEENHWOQxJ1/L3mZB3VZNbzgF+Lp9Z0kD6gzjn5rCZIdbn8ABBmg1cPG
CyWkO5dktqgh5RYuk77kCy99GHo3v1ExOauBcqb8PkaeaKmI+/12IhmdJ2psxTN4Ak8JEgRd8ojV
iD4f77UOgD3DeoOoVllwBjlKMaVAEE+KOEN3BcRf7WABVWpOa4fYcyCZelDK6V3d115hiubtuc5y
L555bLSdmcGyEWUozxnxc384Si+GowUlaiIi4gnudYI3A21YHPdDbyAetrJqZ7zY8MJenSkrwKoe
vV62B57/QLaDNizBVPmHwfIexDsboAbMsMpe1P5qKJ4M0fA6z30A6RvKbqN+orOzJZoBNM+imSfw
1b90cPPJPIW9FHlypIm0gyoYm8Ahz8DOhQnWKJ2txjUFUrjJgqdagrh3aGUApXtvO0bPxdX4WXrQ
XXIExqbbHUTj1rxvtZPMVubSBqUcSUXMTiM9iC0LM14iQAOu8u1lMO7RAFmVPqFiD/RtC2N3/y02
miA6BbmkGD6J+93eL9NgPGURrajTxkgMjN78NRX9MV/KFKgupqvNQj4z0f0xcawv5HKY8jw5kUP8
uIAZEezIj/VnutpNiTOzF+XnZcXnVjr3t0l/0S49sJOO5Ojy0LxnCdpvxM88TMn623ctjEPwSdxn
j5QdCdMVIgxYHmoUHjaYgn9LIj88ROW4rbJCJ1NAHlB+qX35aHuju2JKf3o2PhVee2M+Si9ECuLn
1cNkzNc4kB8vH596f9ZS9j+BiUNFmvV9npg4vVpghlwBtLWhHYdSOqmt8hCXpkAe7/vu5THRaIvG
KAMMZXyKCDZ47oXYYqK/z4SepLfTtY97EgLQ3Z11T14S7/KNcVu1AM6T0VPQCfowjO+PpDkfNQPP
svgXxvBsxQFtC+bvlyMJrTzQFMfETkUaiGr+3PrTTi47cy8vwzwZCtjq40/Zs/UJm1dAddIcQ3W1
ADSQYoYyXkygVVUsM4GPCqRUjGVo2dKrsYQwfj1iBgxEnq4OAKnR+/atc59iT0QQxU1VUPACXblm
A26TzdQN0tqVQibQM2KU4a3dcAOmJWf0FHQbyNV4FNYYqDv5oP4aLbuj0/GR3CuVx0KSIiRH2515
Fx/VK4DdHNPrMgRImy8JSVe4NwrCN5ny2YLii/E15izhfTMQsGrOT/P8RWk+VY1gdfSjAYD/WrYJ
5czFw5SFeVYxLFaOoM042frmLWjcxfGnywbwMR6cS2D03wDvEPAoOjTU0pfvgzI4+fbzsgTBGdiH
RpapyjrXwCup++HTOGsvE5kEj/eP6f/ZITQmhhJlJUhG6JcI6ZhtfthONB3+/XnaczGMCVUrMcts
xvzcuEzpMYniGRtJYMDaylK0lv1RtyAKQ3r0oYlSDlsusySr1pRiSE70/+OtY5zBByrFCVuJi3P5
+3AykHNZjBfXtQUUAl2DKH1jHFL0B8GV+EhvkIJDi7a6uPq2Oxjj0rc2R8+i7O0wt+ly4cFMQEk2
PUaiepvoAhm9LtduiQ1jlcIGLOdbhXGmhRy2efQEl/fR55xdHjtjVButlnfpjDm6r0BBAUQUkRzN
o4t4Ka3tecZvh1wqz1Bo6k3Znqi17RKccSsSNc91NPOt7VveJ146rgKnw/9EwFsDjMPbnui5CHuO
Y0zTavGpHdNg7n6mgO020Zo2FP/y5fG/0bsgNj3MsKeR4x2DZ/OLpN5ZXZimXy6LEJ2Fua4+U8BM
ij2G0I5XX7Y/aQX43RIny0WFKe5ZMJQA1DNUAGyWuRL776VhdSgBLGC1Nfxt2px8/O2OJXCLVAMk
TsB0Q1+bOQxkTE3RYk/PjL6VeuaMook5+gfOAygEIF5jxxMYdR8A42UpNoG6UiQnK6FrGbMzCtFi
RSIYZ5NVNZ39gwi7xV5E+igBLz0CUuHQOcZddLf59M19WQe4IjG8iOI7hX9kO0Sm2kV9YiTJCehq
jlE967+PpYpr2wmgSrizST1S1bwGqktoKJVTl18K5fPlE3ByqXMJzK1Nq1Ws9YAKhfVCdGzfYqDh
Bt276orcZbfJsfbE7XGe5ewPxTjqWIowtdHhXdqn8bUso23YLoo3puPR2KSf//J8jLeua3UCJUK/
BOXqb0F0ak94t92s4FT8vLmqi5kN6V4EJMyNe7sTsiWMeqoqA/yNJlaaKeYdnfLRb/vP5C3uiUyL
fqEPpvWuI+yWTGYuS5Gp8A8Y0nTAgenJPeZPZcNtmy+FCDtJoPHslow5bOrUKlAXIyWOnj7ooyBE
8LwdYFTRA5JtA5SDjMZ3kiXn9YpMKGuWg1XWvr6uh2RaPYFe8KLrXg6j90XX27Nqp8lJvWt/Fffj
zXBlVQ50sftESW0jty8F2ZDoZIzaF92QWFOFYlOjomQcXZH0sRhE8BKcLgbseXd/jL6r6WQYTY+E
VVv8IQNHzdvC6b18H/1UCk9+KgEsjP7FXeRuT4Ir/VhrPRP9IWGZcjJsYFk+FVYSNkn13FjtrZFZ
b3Szd/VQ/Gc1yhD8LvcKqb8JhHOdCmIkKtcaJhIJ8z0VAKzLGzroITGBNZnf2iBhkDO/Oo7B4I/X
WjAdEt/29OfLcrn2sBPLfFRDqas0p+4TjO1OYr9WIq2hf+CDdaMZRauhCppTTCZTSq3RD3G3BJYp
PU/ytYWZ+Xooj+XwMDavWfbr8nm4zmQnjp53F3AqYNRueYPzmM3D3N6jgoF93e6kzljzEy0N8QwC
3XNsl2NryDDZpaFpBLEw2Ijt0FAnpwPFZ/mzLAXuhNMcR665E8J8oEYdK0PCyn6I/bv2eo1j2SvU
t1AzPUdlpBw3LSOBrlSVXyz1eNPl4LXdokm0tclTFB37SbRIgi0P1jg0UJlWi4RUYZb8cnxQI0H2
ztN/Hc/4twoFWjiM3TdlaY5KJ6MJbNT3vVL6aQZ4lbq3XFTtfnv6DHf6Loud4pt6ZS4LE+swFWhS
02dz/XxZCbl3tfv7zKMbPIt5q5f4+/KwOuMKtP90PVwWwamSnZ+BnCt6Oa9To3eQMQRbQDsz0q12
b3j/3S4FZ4cgVeQqu4XqGKhUVDBp0H/fGZa2pUDslLf4VJXyC8BH7sxo9Y2pFAzkcq9uJ4YJn5Wp
y+VSI2Fs5CIg3Xotq9rx8tXxXASd+MWwr4qJBnYS1YzGNGkXC6XgDXCj0bhKztAbvS8beR8Uqd76
va4J3BL/9t5lMtptNVNMVh3aPS252xQvufYj/pOmAnTi/WSsXg+1LS9dBSnaIb9dPP1IaRnA8eRV
jxSJf3ZE4w3c7BuvIbyLUNVXLZtxt0pR1Os6YV2dHJRgmNwRFaZl9XR/cfuQXMmR179KweXvx71L
Gw9JmSDJAoLbuSY2o9n3fQFwgX6OPavqnS5TDm0j0HduDgyQtL/FsEY8t0MBqjxMz930PsV9jjz1
VgWrxT+pQXPVfieMsWazqFqET6h93wEj2WjcXnq4fGs8CXi/4jwYPESNmzGsVrEaS5VAclzPFZ7H
lYPD+f9OBJPCWIhSndJvyQmtlZvemB5XADReFsENh/tjMOGw07fcBJ4veI+wGIq+KvRNOSTHt1kx
gYulN8JmLntRjM2qWzqYSZXb4diplm9vZeFMrQqY5yqdXbVrFPfy2Xh6vZPHbonoVT1gNylLTqV1
ZZEfM3DHG1F6Ta/nwpnYBVS5SMdSiQAxIk1xHshJO7pdo1b33bwQfzWVyR/tcnFBOiHq5gr0T2U0
vEFeYXYZTtePoNCUWidvRaB99E9cOhyTatZGsiAzrJJT5zUqCEIpxbHugyfRxoZS4gsbVW/L1JcE
Mt5vWjPw5f4fZ1+2LCeOdvtERCBGcQvknLnn0TcKe3sXIIEQAiHg6c/K7oguV3ofZ/8dUTdVrrAS
IT59wxrO1vJdWFdsHUoTxIcwNGF112E4+KLIAgoJbNxqk0VqCSKAsAYjN6RoZAlI0ezztB4LcD4S
SLnKXMy1FrmaiH2Zw0T/HKGU3qcVxAifjO06SF71Y/KXO6lw56O7WqaJXyRdBhMWuqdJXT1Nbgux
nHKsLM9t61g3tbE7okUQ1IZndu4bmy/Bwk7V6Ix9XvnN8tm1JTmGnmpF1o1LbHNc9WLIE6JjDN0g
AMwPpPf4qefe9L0ZwD3KZjL5xcq0Z7MucpZcTw0vaZnSnoA34s1QQR9MRG67OMEDAkcqU+XIMkkT
PVYik+28tFmDPu47TO6GbiWJK+OsA5ahTjtKpnfMzhB4K0T/h8WdkiVfbEceYeznstR1RIQZdbtE
zY+iMKzOoaXnPYXR3AECQ+Potm/tgjEzXSaynWfXvFeFwrWLeY5uNxywAr5z/CbsVyU3qs1aVsUJ
eI5z7GRFQ9lt147Bm6i5fWGVM9AjpGWDZs2lad0UnRH5UmtLgx0vC4BwfJfR71BrdO4pn5IhJX04
VbkcyXxf46HddGrdxK4q0hOxbUhf1inxFtWlI9zMxXPlaBWmWoQYqbqDSt4j+Hv+Oa5ci5n+OfD8
kro1nkgqHeK7CP41wwCEB4jHs4e5k5Nrt+b5VvzTJ3FxzQwSNJw+7kpInlQwIBabIB1XmDgBcXht
5nQtolxcN4IlqogT9HwbF1mpltkwdVfQvNdC8sVt4y4JGFoSt00AUwSlV7F8Cbz/oRhB/xVStIDo
B+QSIophrdFLjMDoBw+x2gp6jXP95UPAPQAkAIhbYsr9z9dfL8G46BAKtLO3ofJIXJQlV57hy2oE
KMP/rHGRLGlWG9LViIQRINzTrtuwvD7YD5sTUEbCu2suql+++l+Wu7hMmoU50WTAYdODPjpLsA3o
zz9/NF+uAJsWGlPMmCF1erFpXQm3rHO5w91XOTxocW3HztnDbx8K8ssInU+wxS+nVUPAeBMTfCge
dAyPxc3Z3KGCM0GEqA7c4pD2x/L7GQT93zhoff2+Ih/49BgItd8MOEuvDNHPwqxs+Qg//q2/pLbx
t7OpSbsWt/93oGQEOByON/C0MWj/F6mU1FEBW3kcQThW5m085pRf+VK/el+/rPBbe6IMoW/h9SAr
9ShzSp4JfaU9+NVn9OsKF0e8pxVjingQn51Fxt28IMco/PzzqfuCCfWPjfpXUfJLqF7QHFw4xcHu
V6rMp6O/FfB1DB+K3ZIRDIA8iFSb12v2Ol9luujPAbSdnHVnLysqx3Z1UcR4tLk3aIiAifRDz9+8
Jf/z0329g38vc7GDfotCLZwTYBFGd+81cdp7/m2B9uqfl/n/bOLf61xEh6hqABtsY6Sa++h+PJZZ
l7Un+i5fYT28bo/ghe55lF1rkHz1QQOJCSU66Ae59LL4FrWqqiKGtQTfAWCD9+YDeOxtr2WdXx50
sHcxVotQzMUXSW6zRN6/Cdgmmd5b0R4Kn17pOX75nn5Z4iL2gRUnBE8wfI50d9uV9r5V0wE6Kddq
uS+P3S/rnH/HL4edDMosrKqq/fTRxzjsxSGAP3xwV76gbea9tU1Gwfyrs2tQyGvPd5GjsEUtuMkE
PjLzvbUngu5t4f64cgivvaeL7IQJNfdhPQEAmKxqGDiD10jgnd7CepuB3tKdRWtP/3eTMYSPX3b0
Il8Jaq1ME7FyX4DGWOzEtVzl2hu7iOPJYFo9zkDKBe2L0Hc1hIdDcWiHK9P8Ky/ot4ylL+JBgbu4
h0Vr5k/9pprkJ9L2v/78jr56RTTGPJ9i7AJhu4vzF4yu1Urgjm/0kCb8DZ59f17gC/LFuVf69woX
Jw1tFjZChc1dz/v2BhLi8ZhNMuW38U3z1h7t0X+Zd+peTyCapha4v2s/4F9dncssA/Eogpg9Kp/f
1Nq573YuLYJzOt6/jCB9kHxeDU8zWhl3XQYKOVwe7+htu3M25Huw1ZgeqlSCB2KLK1H5q81GoxDq
bVAPPEu5/fNjH/zQlN0ilzWPf8wTNGXY0583+9oC5z//JZpA6Kp0R46rM/FrkgaFhVB+JNd/XuSr
k/nrU1wcmUgKQWaCNKMpTk64EwZOi2GV/3mRL1uPv65ycWwwnva9Ad6fe3pa1mdCZJBXO5q6+X+T
C54D0eUROQ8AgaQE+jW4HL+rdrB93Zlib0MPVmbTsNNtBH0rFh0M6uWOeldOwrUFL65nXgG3yWPk
nqxrVl3kZo6pUqQnq6o7kfBKKDlv1W9PB+ROcDbfwVTp4lRM3EOspyXyQmgZLXytOEuJs9L/y/gK
R9sFZQzDOvSy/nn6nKLjoKM5kEE2AEq7LMN0fiWCBwfTuD+fji+P4C8rXcR4Pvu09SaS7OAzBRli
poYw2MOKTLkp5oKNuHIYv9xAMDDBy4HL72+y5GUV8TGWqOzqQp6iGOeQ012wdFCipVeW+nL2j2nq
f9a6eFkt8QLU8vNZC8qGqYuYeZach+ju0X1MqUm7XbtWm3j3vyAvkxDGkmePPfc3Qn68hO2YzBC1
6cje8w8dK1PRnwb21//w5gAKgQwZrhxoMP/zjITQ6F96sKB3OmIpbYpVAIk+r1vWf17myzf2yzIX
u4gRkeWSWoAUyR54O8Gq1JZgdF+ph77gB2D24gHcHboQaPpt9tNoQoGRdnC3tKl40TpfcrhqYeLU
vSF/CxKIkwxwt7oKTjr//otPGuv60ChOKD1rm/5zGz3JrdvPjgttyDEndFt+mOlfhjrj2SypT5dm
K9bX5KiuLXrx1QmhyznUOJpTv/XDe3XNuvKrSRqeKgY8H+U4eK0XN4vXNGgbUyiiLCSd1urO/YT/
02Z66N9Mrh/UXm6Spz+fk68f6e8Vz+folwuTeCKwS0nPydxNQF/UeKUk/+IcYlgMnyXYVuLQJxdb
lrRjp5ltqn0/mlQmxcFpva3u3M823Pz5Sb4IiVgJ3kMUtyaGuheFpZzgJzL0SLPoGcSiprTsbsLq
yk3yRX33j0Uuri0zNgwPgWwx0iAbQGO5Dwns8Mq0Czc8BAZ42Crv9c8Pdj7Kvx11DKnRtTuPdS9h
rYyD3rlMeEUFHZwMblmwwXEmZwOIS7cePVNuJTXXCtkvdzMCp/D8D8ywLnZz4sR3KDo2+yB6G4dn
DCRje+WFfdV/gjP232tcbGZMe4eGABmAijZVqTh0WQkdMZOb8V+N6SK/Nqn+8jDC3xbxChgkwJH+
edhb5tVneUZ3bUSU2vbBYGhRD8/jNam3r3K3AKXEfxa6PPXGBJ5mBNPwPNjDvSfleXHyN9F6PP0X
8/cvD8gvq10UZA4Rwzz2iIW4MVdndlYwb5YDnCd3UeqDSxgcRe7wtF3ya2H4ysqX00pbtGGtqKz2
lD6KoDrELja0wUM7YldfI/t8fdf8/ZyXc0uH2HmBxqG7rpN01mnxAOrgHdxomrRmmf9tyvT38Hn8
bK4RoL/8Fn5Z9/KcnuUJ3aiu9gUkHN0iOsYFmPLJtczny1D8yzIXmYGEsm5RWyT8A33matslP/4c
R679/ec//yXUY3YNxVBSVHvT9MhOi3S59oaubdT5z39ZIfZctxzgobVXw1s4/JV4m0jc//khrnzC
/sV9NZm5n0AogcJa9CM0e4JeZVXl1LtWtH+9DoUvYXjWnvzNcbmH8ZtYzk2UOnXBFa1hQQSZ2jzJ
kgk6tYBz2fzf2iTXgtTXm/j3ypdPaEfOSoFpltPdqypJWbMm0HT98zZ+uQhEUOHNc5bquCTODcSg
VU/xphp0AdTEb1lcpqzSV27/L4/cL8tcRKZwMVQ2Ep2HuG3TqfkMi/LKg1xZ4bJr3Uu4V8o2xLhf
8mwan9k1MWafQJ7wqxv478e45M/VnDQliSoYqQ4RKFIdievNVPljATM6Pu9JaczZFYZNG9kINzfO
7L5B6tXDhCNY0oh5EEKp3BCj9RgECEvItjeuTV2K9lZaB3Ao47TKoA5DNhHAnTdFEHrHsaL6cVg6
tU8wHr/vIe+KTxZebSljfQDxYsdr/+prwaCAXZv2J2GQTVaYg2V94SA6jo6/Yh0i4yIg1hpGmr+P
U1jclgZgjwxTa2XysgmaPvNZFWwiysdv6B0yJ3M8yaZ8VpV9lJawGyWdIUzZINj3MeHiBlaoOC2G
2woCDUypMVMRSeZ11/blYVZBeaq6Zcz1yIYTrwzZmqWChOtAgy4FXbnFsY4wHZ81+k1etayc3iSb
KaT109IHn7xk4lCxac5cb3AgSw1drENAyuUxTpjNQrgZ7OQAUn7tMHX+V4nURKKF1bnlOhk8ccPh
RAuZ+ODRWViyxUkPModU8acPs6udFsvwIRK4p8hF6DwJJpDtJ6RusE4GfhKYwJ8BD4OXGSjEe3eR
/veOj/OJLiK67+NQoY/r2g2vSrSky779ibmhcracuuEWcLTx0TCHH6qoRTvbjcedP1ZapN2i27+C
rnduXa8lT21C51QPDT2WqhseGetg8VrTJl3q4XNswzg3BXWyZRyRUcJ0ecOg7JEBdR8epfXCQzD7
8XH0FDl/VLrJuVLJqhzg7unHVqyBPTBbSKYWt6Nt28wuKkGQHOA8Is30yGShbmun8W8CnzuvZcCW
rJcwqq7LlsgNq8yyh15MAJw2Ma/OpOyhVaK7W+q6XOvJN2k/okc0OU2zl4l56iuv2AWx1XM6kKnL
ZWPLTAvL1kHV8Puia8LcTGLMp2mheTVC+XPsjb4ZPXda+5LxO1TlxHkUSkE8U09RdytmTVat1vVK
4O/JY8ZxYSVduzJVEsGXkWgo8wk48VY6qHcoS7u0jBqx0rBjeiau8u/mvo7WMYE7ZdmMZZ8WpG3v
Zj8gh5BU1QswMPJn2ARtFk29ziGgEW0aUhYZr1qdKmjM52LQcLeipIg3JQu7ZwkV+Oci5mfWQylu
CmzvXTjF5H0cCwUlJ8330p3GJlWJXDLbMThVsoBnWiYs9xjXObciyaSJl+9905M8iYHJAQbZ3S2S
6Iw3iZM2MQqYLJ6sbU9dgPJi4uFrADOUzLU0U7Gjs75v7kQPVLRTOCStHY9uGbXxFp8A7OyTXm0n
BmAV9ypIPdV9kfM2fATB65twSZ21DS03vFnoOlTt2iPxo/IamXadCtKm79lqbJzxCOGCYqu9UOTL
7BUZXSTdY4qNXa/JIFeIfMk3YICCm8rng5s342AeEmqD95F1pb8LeE8f5lg6z1UVOh/CbyGbL430
nyDbRGxm4O1y01QJ8DnTDPOSjMBzczU3cQjmMDTVsog0bZcm0HLtoCBVmTor6MSh76/1UKzpUNo+
HwU8wlNsl/ay1ql+Wqn6Ew/m783smJ2rQ0CiOTbNKZgGVj1RpxKepUHa4teQO5fP3SNNJmlPrfSC
4jhFU+L+hJhaIreO11n/xP0W+X06OpPr8R0UoudB4oeE6KbYOi5uk464t6FbsgYSveX8PVBxks0J
SjTEOUyThigxSPsDr9jwvoNZYhg4cMkA9in1h9I9FTUNk5W0Fq5YVSLMhk96zmKviD+SUpkn0zFk
GtLUTzZQ4eegx/6+5W2QGtq1+L11xDOq62W9zASWGGgJ3pW6Dp/aOFLrOmbTY+WRbj0kyqzqkrZ7
dLdQWLl+912TWeq0guNnDho1/6jtWGdmwAc9D7beKR2jGSujkXkpYAuRnzaOE24wx4Dt+1yXThpF
HLMsVB1gvcW2ygGLBKmjKDHd4JTEt5HDliVtAtO+g0oKO2tH9vtRR3ofLvixTjuKLeVdn6rOG55K
FYxNxonC3M+bHJhUyG4/V0XzxriKcZaTqS+gs2v9W+HN/TMzzg01XmNSHZHCx0fKAcpyNRqvy1An
PxzrCJFVtPSzynrRJsJY5DYUTfKtKZS/BwYtTEuBr4+Lwh1yp3PUPrBFlWm36x5qMK9PdJDiBB9G
b6sK33/lTmVfyATFIsQ9w5Z08HulMDBc2p1RwfLC0WLeqTY0q6gnfc4KT94tuL+eNMWdM/HKOeg2
jvflRKfnAopG22mO6XNvoNSX+sCDb7lwJrpuF1PYPOw1/nM9OfQ4JmUFUJlxNqGu5wfikCDFLzC7
SRLMsLnkuBKK9kmVNMx72dp1GGqWF7Xkr1XSOysgSvnei1i1h4cw3U69o6AHFwblxrOMd2iULXrt
iX6uUmZIha6G4XStEpGgjTZUt1AncO7hDmurtAyH+XuCQOymNd5ldT4c5K2MebAToZUQx5ZF/1ww
BrG5cvJA48M8fM3w1R4XgA6zxjbN1lc1PoPRPRHwqI9OLb1bzUCnbVs1pvCEAJKvaBlOg412dTOF
GTYDNHHWPvm1dW557UXPVTP725F37ms5c73WwdyfKqDQH/rBs1uq2vZhcEPvVQVOlSWyYadxxGeq
TKAA1SvPkugDP2rthEitY/uwFFPxUNQ14PhiuQWxPH6gDDGrn22wtsEoHkOl9Nu8kPk0TX6Za1A7
HrnXLpugTeBkK4X7o4UdPUJjpXaWmGHrktnfOfMAIDwTsaRbv/Or9TxLb50UABkaeK5nrdBtJiSn
p9Awmjo+cBdLY5ODmWewi21Bs6kdqxM0nuSTMPVfiUx4BkOnZOuMYbkKCgGlJxrFT+7Ewmyu42Hl
CTFkkCsAjdIWDkY3cXPXuLPKap+VKwBI9V0sqyYTLrRthSubzwRtkdXUGLXDACVYD7Dz2XhqqL8z
pDZwEajrlcHvTj1ZsLRHn/x1NpG46UR3NpMI9bSnQOFv/CpEgmf7arotp2nedB4unA653WpEb/Dg
t96nELHdAo3qbEMVQpNNeu4hcjX51sazj+TNNVknqrgDcNUFOtIlXOQdJG78lNjaARBa2iGKNszT
S5D3jmDf4uHJ8T9pYFM11sGq7fouH23BN1G/1DyVtQ8eqcBlN2b1UMO82YMRMUBWnUIHyG+dB6jM
lHeiaJJ1CIhuap1iWQ2q6Vcs6MIjoyOUn0wcf4w8rk+uHoas0V5xV4yMAaobapOGkwSarjEdbCm1
OFoHYlEL8how3Ca9niAkdRjl4LfpHMT6M8CViBxilvLOI+PysfjR8oRzGz3TqW4PoUPL/SImcyNq
g6lb73XVO4ktP9ae6r8bn7S7KpTdDxEiIKaFjWaTD9KjiMRtMobwdCfVS9K6UGuddRjhRwoWzFsP
V+MRRQDuVQDnXTc1TSKysWu8CFF0Ks5QfVungtBqFQkP+gkqFO+c1sub59XhGTfrvjhFM+a4EP2P
LpqwllP5QHW61chTO/NwC0FNejs7dhDp6A3NKWRDvMKf4OIKZPGtaIJolxhW7GrMUFfRoAFEjLl3
G8+Ov8XRDrazDIN3p4LroS5E9D5rvP31UHXVHcGN9xgxZqCDsIQruMD7W+1qfep6C+EqQ0B9dSZE
MQM3jmdROOqGL3r54ZsuBB+27zDFrJ14U5R2GtLOTP2HX8bjvTSqylk14RlcPQGHJJMYYruYh+q7
xW/lgdPQPQ0OjmpmZmK/zWcNqVRF4fhE4U+xQi7vZtWo3LsiViUKEsfJhZIyIziwd2ro26dK+86G
zcJ7rxnyu7EfIKgLf8d5JaCUcDIs9o4LbwcYrHjB97LQ/QfYhMNrfXZFQYHo2F0fqx7cPqG/ge87
0VSGyvPwGIjrjqP8KgUFB5A0gBlM7jPVrbjV9mbCId42qltyshTyuFgVf9ZubR/CwSYPURnbtY7r
6rUZ2xEI6siW6QJNIj/lvDPrhojyxmNU3hPWDVAh9hKElnAOycvAJ7LqlS2fPTULP2VLG8APWY09
BJomgtEL9k+kVeFUW4z8de7F4BssI62RZ7J4fCw4Qmvk2PmuLMSylk5TJCsvVn5OAsYKOCEkDqKO
W+8EUgSdUdwoLx40k7ZSxzgSTi83gelBha8ae1tSJncAchvIiJXFpPOK8OZbRby6QcaCEURWGBnG
aekW4YrosV22FjTHOUOmVwOmPsCt1wV2sMnKZMH1Xtce/2uhweylTjMvH3E7iF3owURCp3Pdoyqt
Bxx9IDfpnixNv7XD3K6K2cZx2kVjdSxbkaQyZuNt65dqNyTD/Fq4hXh1os7uHDcqkYp5ikEbfi5W
BSa3x6HpZ0SQxoMspqzz1kzRbVA3XYaWnfdTlN501mjRH1q2zWHG7PeprPp6Z6JyyCEDPKwHVePi
CBu+AasnuO0WXBCNP/8EvH0KUyH1iHsvcn8Qb57uij4haxX7dgXCLoPHvV2Qx8auhaOo9HTWxjb5
AJgtCs5NhDbDcAJ51QLntXqWa11HMIuqgxvVYyKrPAhHeM30YaBnl7FO+gi5rtd9VlYWh7CXpIdy
dOO++cyXG4TZ4IBn0LjuYme7LL1esbKdfyyjL0868XGCmGn2PS1xip0wwJxe/0jYgM75VPofaIPo
TScL4NaRXOXEzFEeey3P2bmj0RcWhkYLvZ9QkW/sQuWhnZEGt4n0n8no/CCJLu490akncBjFi6M9
+jTWC/lYgFvJxIj6qMDDZgSWB2nRVOUrL8r4E2WkuyFD0h8K+KkVaejOyypGNZuTuFyqzGDGhc++
i1PADoPUUjxu3XK740PMv/XWJ9sRKecLsYn+FvexeSicSJ26OmoQvkPgVWWLUUTgxBIouIWITxC1
3CNc0MP7ynWCb60B4cFPujjnM8R/kZIH5hQwD1p6TTgRlI62vg3HqYaTKVIBYvEV1BBvO3Msar4K
aRKv/GRRmzL07QcC8LzmQ+cdFm8JnmQgnLXjOxMqzrn37jsm8T8Gkb5pQXjIfdQoeT/DCNZE83xs
J9+WW2s6jfDtVW9uCQ2mdi7YsWEo+FlDXjhtBHTEnWDjT2he6nF8q0HCXGHovWRT2b4rGT66Ywhp
xb4/BkhhMUGzrxQ9pywZAw+8GEFyETogs4o6WWsTFOnM+R3qOlwugnyrPeNClFzixjMu/IHam36R
90VdfGCGiv6M2sWzxoRdkweP2lvr+kuGnEZlSzeZdCoE5iLGC/OSii6P4xKTExzshimalmO/AVbG
gAGFPq+u65M/J+DL2RF+tBHkUeaEgDIFJknaccTixnckCvvltkLDExgy+o0iz9uqRCfriWm9SZZ6
7crlsW4bjkhYwlxyiBGTFn3AmOrRJ90zHL1feDGSPGQVy8YJ7znk/ZZx+m6k/qtULM5EIyRujH7O
cL88FQn22srPwGV+HjnmoHSxVdP0TUXMwF1qEWlccLGKi/B50IFJQf8ZIKkh0TtZyn4NYeUPkF58
9BDGD6XFjfIFEGGDaFJWe5uGEzfFx+nBA0G8JVEB1JqS9crncCMWCESbzsAUZPbV+9zWz8hw8wRW
G+lIbZLFlO6mGXKdJTtW1P0rKiaWlU11jsNACbQzrHVkMW8McZAiEmI3tuQ/RaVQ0tklSr0xHtIm
4reDc56E1y4sv00IW3UPfSrgrYY0VjPNwlruusYNcmcaf4x9ceogY5MZLei26hGr4rETaRn4cUqq
vj0mU/IWU2dAl8+NAHDiCFuxCfUPacW8NbQlb/0s1OeIK+9H0iizrSJ85mksh8DPfC8an9s4aNF9
dMQ6guE8TVuUI/cVq8htKWS7YrYGuahVPbh7dtr5Xg0qVGIi/7BUi3+roY7G076mA0SeITlLDXVz
Tkv2OZFmzEa2uMew5ChslYzrOwgOkBwACJLbiHc/leciN2vD6TWZO3uQS7LINImq/mkGVHKrUJEd
SzNAbGSszePoVGLMlqkebj0TYD5mrY5SNHkHmGgk0tkvnvG+RbU/HqbZCd5w8EFTc+LIZIRwAgZ+
p7IAdqtbOS/lxqpB5yTB63KToVmJroueRjPNN1UzJmhs0/nGjLj4uAvBsgHt2ZUJ7XRviqpEUu4n
DzGdaapsBwRbUyLZNcp9D4cSF+w4khcwrpY6nZgX/Cy4C3sRx9E5nQ3cVMbKy8hC95PLbO5IAV3G
itwjFfpRDeIkaLttWSzO9haoJ9jBl6B6namt/Qi7Jin9965sOK7xJEoHSh78IUKXpYQ8lG+Dv2KH
fo4Bj45BiF5TGHgmG2bzDn4YS2savVWhRf9BtkUqEG+zprUbfyYk9TW6ZmoInmEDFKa8kK/zVIts
iWi985l4n8Z5WtuKkNPSEOCYY4scqeRkHWCPZuOg3UyXvRt05Samo5P5TVSkjWxuGa1RcAzqPR7i
nyXVzVpBEhC+Qve6QULqlGjUV31qC7Yd42XLe3gNDh20p/kW6vN4YGEfKMFX0lAvdzDETwE4ehz7
5T0mwyPwhLfuUOtMO9VpCJKTHYv7KQJSx2+juwZBL7ONHPOks72LiJwANl/APJC7LYRIRvNT1N0b
6RXaxJD0QG2qn6Dx+D6gXKF9Wa5nyvs8gbFUXgodr5waWSJtMdtwhk6vTWK8h8WrCZK07rObLcs6
4JSykrsPi/LhRxK2L55GXtuSeV3Gtbcu8S23KQTSz9mJcNkJhWd847ROcKQoLt69WrI7o7sgX+BJ
AbyRCe4L00WrhKG8QQMlyhQbnuCtpdfS75qT0y8VmubygXkuRPjbEUrkbgJAAPk2DOy1rVG8dbFq
0rGFuazVd95MkBIt06aO0XUUDPVgxTF46EN093ptKLaiR0WxDHL6WcU6OJWJS59RvNFsXioXZP8Q
7rhqmJ7aaG4PQ2ucQ50M4SP6VeRUz7aY0zrSGEM4YVU9zFx9p3FVIANz2cbvXmjzhjoXWlM7hzCA
IyarMlbWe7fic1bVxVs1drvOzGicTLB2cUO4vLLks4gqiLNSNDtiEM82izfvA4ZboO2iFx6oZ8dW
PGvLeH71qEx2zVSBtkhQ3pa+OjQxGPUR5kCZO3sybSCXjZMLjQSf+2WK/xehtbmx4VjmkOE/hBV4
HGW/rIUfneoIuZjTSpGHoag3tXD3mjqnue2gH9V5b/3gqO3s+mBhlKg0QoH8T/QyQK3OfwyDdNck
shgmWeBewx7qH6Wznj3upkPgBIiRdluPHnLvRj32y/IJZ81vdThtFt3bHATaee31plkxBWUFkN7w
d0MfNBdBDJYmdcq16geD/Ste2FzfeujOYQxnH5ou2kUDvnXQlopDF1WHkYAzzD3UqbQtvqMRWTwn
Wsq1g+xwbxvjHIcJA6epRI+Yl+WyLRz5Lq2G3039/zg6j+W4kSWKfhEiUPDYwrRhN71IkdxUkJIG
rmAKHvj6d/rtRjEajdgNVGXee/LmtsbEuP0DpsyOoqbIzV2riqameha9e27Ush0t2vnIHFiwMo3q
0s850qrXs4OIhyd2neW1yvwgGRbWq2+dOSVrNrmpXvowysf+r8Y3etv8fDy4Rpcdm32+mwxyLIow
x/nbzCZWqG6U1eZzVewfy1r9Kozt6vVYM75auGUNbtPQsVCFWn3aBvkVeuOVBvkkMvVvYPcz0qn3
axv7LNnzoqaraWz6g+W9q7FJxswS8easD/NmTdewHexPvhQXmzz/ZkZZRUj8r8PmegQ4DWWytqj+
wtiLRMxsImV2n4kB7BsAxXtKBAckvr0PxyzEllx+CdfAk5ybx1zxqXh5yWqfTvwzBNGea1js9Btb
cOQ4rqJsX7aIBpL9BSpLpRSPtdPzInt/58GC01hMBKpNvSM/Pjvm6CeLYf0xOqPiZxd+ZM7OQSMC
R/5uKGzVpmM3KqjTnvn/rYP+Zw1I1EGGVSusdXjEAv6q3No43MQdrxczkS4ZoT9L4R6cKVijgZuE
NlF7iWhyMzEK497y1+Ck6L7jchOvNLVNJMvqjoKDpWAuhsIUelfL7s2Ewd81KTJ6C0ubU6QGnORM
DG96a9u0m26HfzFF/tAixC3mdfXVG85EEa+yuvO8aUnlOCFZzrOVdmLr42XkRqtbVxzEsvM220sR
j8v0MFX6o/Y3GM2u+5IuMo7IFUGWynpTPf8Jl/UElNrdd9X/18Hi1wV9ywg9iF/qV/tXaxjv+iZ/
5+7+uE39eiSgp4kzrV8rZsSPgUcdOVkr43fgtIdi5wQZ5fbfPHoXCZVKgEJxdteREx1X5eo71YeN
vkJ5OYWRNa19jJWZUymKL3ryFxr6b7MonHSadHC3MYaUYBjw97ylysq++DGd8VjJnHcusP/Yzvjq
TQB5YlTc0KS2To79d7c1t8i4yQOoVBD5ueav2e53hetiZtitQxGqi3j2NkGpaOfx2HDKGv3+SOVV
omRSOjmjo9Pc1D0aqqVSGrO0Lpb2IMM+Zxd9/kqFd2k5uknPNOeEROS0X42XorbKxDT8Pip1+4oR
Xp+KoP0bTj5bq0ZJuJl3azm8HXirGz4nX/3Kjepz8KsOc3Ir0IRsEgxsOgenHy6hoEpbhfpX1L1/
CKseoCAIP8IVhJ4H8XZ15+9d5jz6ZsvIjNG9GCWPa4QN1DN5Xqq48VvMvbLJT0DWSyomSftXU+5I
DrzAyeWhzvY7OYYTW888ERWl290FnXZThWzM1ezlKVcl1nlFQ1gU4bEy9y0KC/PFUUocSMl807nX
IP3i3ejZpvIPl187iYkEFRZvRqD+rX6rYndvy9hw6WmcrbtX1ooiK5bnveH8UCxi9SAOYkw+uqVm
diIzo31p+9xJM8+SSZ4Xj85mJrmSWZxnmYjcmvrH8HjaBoHiM7qUMD5BAnfOhpPZgBIny+x8Tiza
OmS3w2ZaCFpwNj+1jEVePM/L4nkMqQrqaomDEXSjz+k8cg3HpMW3DrdzxR4z1udkj0WtTpXfe6kY
rOra+mRPY8gEtKa3DtbhYlPD/Fhs/nvw/7aqaJ4GwAaeUf2VOTaGhPqsyvIwFeq5aPLhaItCH5Go
/3Wr+x6w9PZAT54dCns7bLJ2IwKcG36FwuhUTLTkA+bc1prPlMYHd3GuujMI2LVNNngSeeFMD24Q
bHyfRsoJfDS74NVxNz/aMJcjq5vuirl6aYLqr+/oc1ksFFCt+hwH9V5IVPGs4+sPm+05m6u0c9YP
qyZkMsi4Y6el/ePbQx4vfJLgCa6ND5RVaWXtQ8KFi3bnKif2y+pDZl1BK877JN0By2OmSHFB+KJC
dhyIVMsngUPHzhLBmw+1Ee1BYSc7dEUydy6nXQvnZ2PyRo1lcfWp7nVhF0rsGIbJ+mqFWQFcHIeK
493esmj2+NKkJr2WxPB7Lbh7zFK/2IFEUBZ7mI4ir9JSmV0C4IqHzYkjx/F9WysztsrsF0gvj2sg
BogRUrVgtZNlQ1t39hCTw2rY3yF+sX+esSJsjmKr3tlqQNFV09dsxTbHLX+sH3Y/bWkZcd4GWdx7
5FXMxt4k2TrU8SwCP1aKGJA28+RxD3ImHK0iP1Dw99xPxeuOTResGmvOMsao792XTtA29kL/RcQj
+NO3vNTThkq2edypaoL//IBhKnZoFzHLpq76BnXJycFq4TN+3DviJljC93vdMTjYjP6fM7rfsq1e
XHiNSNrOZW/x4tn163OYcESszhgmM5qYx8MblRto1d5X5G3IuYgda6aKrdv+MCtb8+66d7W9sm0V
UTPps5GqkgwM0lD9z2xQbBK3l+fe686NOXywAWJNlOlqhLYS+6HIfgUObaYWT/6sEJ8EHz/uFIPv
JupKjmiTWK50o7HEaMlszsSy8ZqTQ/5y0pRu0jX6EUW/j3xrCuOWSrsAWz51sD3kGLu/NQ5ZNI2C
G3TQBWzG8F/dZ3SCpiAyxco5fsv+F3l6D9w7609O48VcKI9WhXxV+O+o23PCfXL1yZsieWXX3FD8
kTgbM4fLjAneDPd7M0vUXpClTGfiTy/Y47sju/T+7EdFtb21eSHALiaWtiJDysq4OJ39a++8P/7G
SpM+yGAx+nProTCx4/U6lRveeL9fRqM3oqHlu1a79SM65LzKMTMKgyJ/nLfJ54Y37xxtkNBqsC9H
Gii6iEUnsg4vhc9ltM6gHcvU9w9jN1Bg+awA046/poKJ79hQN11fsw3D1vOCuRf8MElUJ7m9I44D
SYHLNYdw3uoXu17O0B8CiUily7yxNSRolsjnSueDUW/kzSzRnjdvWW9Tja//pt3dLq07fuqO1ZNe
zZJLq2jqWJTOr8ws3SjcvBvl8u2XxUrm9F4NcTfQLY8Wsk1glOzWFfahMUlBzvd7H0gJvwtiboKO
KO397M32ydT2N5/Kq6ooE73J/DK2gVtnnB+Ezd6xUK5tRIIDWepDxR2Sb1TQMmc779BxEK661E+6
HFSqCsWzPVFUPLnQaa88sf2hc8rwUtoTt+oymiOOPK8yBiTgnz1M+XXJbwfzsAwnnKCy5Gzr3yg5
u/dbmXN2NbmyxNjtT5ty+999nuuDJRvxQLmO/DZp/WclmvK4to3xUQ7QYNIWzaWrw/nOmpbyxepV
9cf0no3RQ4w0w0Y/sQnbpZHZyAFW4aQvY7d5v11XZs9yVbwGVWABX0HVfflt0F2qasN9neabeunY
dbysS/9o7Z75OxBmnfrWXj1apcdma88Xz2gyFbJIoIufdlFN0pWjc2IzannfQtQfSCBmXnQjthsN
0b+gmJSkEzga0djLDIJ+kMi/ytoa7rrGQbgKJi+pg91OXUnjy1ZVp/5dGdN63pybL6+Cyrq6mq96
um2Mq2qxP/aOO/xnc+m+1EZJK1OtRfAwGpZ8d2W1IZ1NvsuQbOjeWoxAtld05vnblF0403KK7nMs
Bn3nWqv9pTwIvcLBbJxbc39qDKF+edNuJnoo8pN21iaphTE92sQzknakYVuavs9hyZe+PvezYbzg
YTTftZr5xDe3205j13enxTStBzXWPGBztTyGfZl9MopUvrtT3TIYJPbrPBTVv8EzSrwbIIeai5RQ
pEgbBi3LJgPr2mtjfDRxX86jFMZj0OQuq64a76cf7O3RDprNi8Rsly+yafA613x9tptdnfKmYb6J
NzStTeHdE0ZuvRAN6r6CYNnoYsMIZjLtD5xC+IKOlSWYjuPZ29ltvnSOfZejPf4XDs3403QuTwUo
m9dG0mvqe0v25nlbvOq92T1511i++WoOxvy7BemkILYtPIh+PGJ8iVc9C1zstcDZA7/1PrlR80Ow
zMtLP+8LXyl41mGfHdYlkK2Cj6KK7xCnlTLFHS8C0c5YF/MgjdE6Qo5057ALajTX0n2xbNn/tmXd
vdF2qH98l92pnvGQLcoCIpp2xaj0aGX66hN087SF/ninF69+BcljXToYnEP61Zi3iT9W+sD3Xpyy
7gYbteOcvzaI8GlrThtvcjdpYpkBTs+Sku2Ecu0/i7kP/xhybq5Dq2RD62lxBuQ4eVbBohHCDvvP
YTPbS1jUBc2ZX6Rzu1apah3ae1zP6eA3XvsaNB2qkOu740u7BftlUp7xrWxr+ym4p+86vxLnJuia
u6JyEDh8pzzNXVheZsuuDn65lylNl//PrOrlvitc82hUg3jpC8CBhPBKCA1rXD8nUwdndrP5VwZO
8qcGNfsCRkb2+VSUpN56S/CTebV1xxlIiebfiI2efPmXNWhAN6W0D3ZbhF+dbgkLsARTKis1f0ex
9F1Vjp1mWcf3LmT5OpV6ed90NbyTgN89MqxQhtwFQfM7tDfzp0KA6KNR51y15rozKzGMHyLQ2REh
a0y2bfohy3X52DwhT8ZSjhl2cWW/2+NYnPsJZlIiIudRpgZ56YVLqcQu4eJoTgz1RtoZOCz6mm7V
3AoncfPVtqKKzSBHc5iz+67X7Z8dLNLFLSiIQ7MyezvWzlIuiHeS1WfTEt6J1d3LyOGbSowsw58o
PGs9lW0QJJbtsW7UzrOE0kE9uLvV/qY9NxIvnK23MXPLNKdp+ZjUipAni+27gX/73IgPOC6rIqJs
X9t0XBrrL7UU2lOZCUWXZzXX0K6NZwv47sNTmpyLETYvbgyXY8eXxhPhADn7ELLssBBCcbJ9W5zR
8lmPNevmgQyT8UQdq+/LMMxiSV927gEivurS1s9dW07fhpaS5t827/a6XJPGQlqrNzknere3xEST
O00M5lwDjIcYCcm5n+qxfyjGVZx36YQchv10KSz67FrrOemWYTl2oqsPk98FF59m7dA2QXYNuCWS
nv2KfDXCZlGkWqjUvM6dCcs27cPQD819MLMdNJqHIDyVGbvWfbPy/jilsT8xRN49eb7T3/uOVE92
pbOLj1VN5a8Un/vUyQ+aEPtIQGF4qIOtySPIlFnf6kN9HByDnVPa2V7M3cPmlGOT9bGHFPzELtXq
blU1ljAHw8sIoIw9bY/LcTVw9rDsZ3xu1eR4muH6OnSucZ8P1Xw/CoaVXDWLjoBhNeASL/1XmC8b
msfQrzUNiA8415gcaVYgtivjR+W9j9OcdoitR7lk/dO4rcFA5UXBikTw5PvLx0pb8ySaMDx6dYMt
MBvBu1k71m/wX++aNV59sYO8KWmEmu1HFp6+8POGyYIrMFGiBwYvTBO8tjOsqld64RjPlCHHvG+W
ixTT8t3qdaRmNdu3G3/xCrOFmjFXUE2hrC0Eh60/UiV43BZt8FCRcPEIJppdHR9x0ll6v4uGxbS4
HEuYGde0w7TupHU2mCNLahWsqeEuIH4GUbKXfSjaIZbKdn+cvBzvtzDoXrbAaO5a1qe2GKaNc8ha
AJayakMJRTQyXMfXH3VozmiRAkYBxYMt56tVn8WsxPPtZX1b96q5r12gPcDZcY0CoikflsHYL1Jb
2f0Off7q7T3JfO4usz+tN5iAGnbn/CeqzqQf1XOZLu0srHQt/f7EKJxxbWvn5kOSVQ33jYb1Xeb+
zfupjes6DeuzVzbVP6aKh0thmF2klxnPzs3ChOtDgx3gGcVOIYI19rbSOPWwYydi772nwVocDh0u
hyem7xmiyvs6iIJq7Q6GOdR/wnUsv8knxOa0htb9T7vmBDDn0AbFzZhRYVTLXP0XFGv7svuNfRmc
bb12tTEdsSWmZ790Se+fRn8eH3xXBp++HEXSbVIxo7OUSNkhNfhYj+3BBxapEtOa1JvTaTlyw1bb
udBiu1v93vqwWI76LU1D3eU65OnWeqehb5ql/ivhcejnGGT5XRHZhh4/gamjjeUzQ1X+OsWkrtRN
zNLvXNwPtlnaCRVoth2qnqjF8zB0BQvKqrJAzXM8ebUAsP76S9dxFizWMEbmjbpl9YC62RUm44EX
K2vC4U6QprZels5tnB9pbRuwqVPxQCWV5w7+QWNv50/7Zq8v3iryJvVz5MaXJrSMLAUCYviDMYp+
J75h2H4t3rw6iYJHxi7qRttLgx2Mhn40cJmV6JdeHZAagikpnHkdDnbj6+ycsY4P3bn0xxHyRDMG
WrthQK/X425xE2SG/ea4Y/3jDFVjHDM3nO37zdf+dEAYX+yEr31brryrukhQjuWvlZeBHYLW0Nvs
BisYzp2msl2hKcYtu58QjxGUllXK04Te1KQzdOWUZAT09JdS+/vXwrk3XBe74pWEOgNRzKdlWa5t
15kSjc7o1hQwgAbOn0I2iWZ7Wz91wlvzdBvpp4/04qSCstK0HOKybWFPIUtGFVG55uKtm82WVVX5
VKlToKqmuwDXuDv0TlPVF4+Igp05gQboKVAWcZhoktMQFwPd3MWpLIe9oX1XBpclhKs/DF05g3kM
VqBO5Tx38nFYAsIKx5rRvwTGBHlsyWnG2F8jRHFaG6OUaUGtZ6cGSfWwGzzTeVTYE7QhjRs5sMs8
VFnaVMQfv5nT0L9IoG4fQWzp8V8pIR7MkA/2P3PLfRGDbKNkR5uG906rRfRh3M0t95DrZnTPAih0
PcrS8/pI7TsOOfBKb94xdr7bkZ1ZuBuNRILaRLGJA1xEAxTbsHr8uMmhsNEqfXw1L7fzr7ogRQlB
QTLbQ+VUkuGkXQabTLhChcQPfENSbt6GsbW6thGbpeKaGz0XSH/flLfQS5SDOJR5VX/2WQ8hJQHW
qyYeyLVv34J5rkoGqTT6I703Q9z8LUQmifj3FX2dTy3oRYpDzv+w80V/DGoZgIAspmBuNxPhw7se
MKek3zbXJlus96mrnTDdS6P147oc6/xY9J0egEUa3zz1OFjz7Q6lOGYhvcOB2w7bf4tl9CXnuVpM
xlDGLyL0tiqSVgusJ4TX6mdzYqQobQOnFA8WQJOzntcbA7LElr9puhpwyM2FQtTuaO9m3Jil03ix
63c8QuQarU2LyJXPWTK1dWsd/dUYEaw6L+hiRvrt37Jnjv2gujAcuTPGno/OG1moFYYdsy2uLBFU
Q0P0+2kE77iEStf5YfJWu3lddnMzT56qqgANRE7eJQfZnxKvkx3uHh2zE1gRdVRlsHpsCXeT2Zlh
8Avww2ya04UF3/LQbK0sUVUXY/uALpbeOVhveyRiK2hdyRxSgcNu8vH57+3eYCu5i2xmmmUfEE15
FvdjGSoz+Jub6sYWrJsNTdLZhkinzDEt4qUsUp/wJukKQugxDBVN0O6l3osg7OOpHPvCizfYxLJg
Wk9mAe++aLoUOIPOnREsJ4TP1QI+wBBW99esdgSMcAkip2j38MzcKGtr3cpf9rdVGeic3dr1bUpo
rspfxl304hzYEtUDRLDwDiX5mR/G3q7/8ZlZ+gMQ1wwOyg6z2xDTuI6MRK3Ct5/XHvv8t630itLl
lbmXTmNhUFvB2VNxGUZZX9SwI3XxAQwOX2CLkfSv8rZxi2e/z9uHrbXn/XN0WV4cDfbAT1i1WTuk
4Mf2TVtE34n8MjOZtfJmsfyx92UgNXigo0WiG0Nmv+70vizz1WDT0gy0JoEeTFmKxDKNvrqzApsC
IBbNFAY/G1/fr3Cl/DkTXNeGMHheiDSvpB38laPHUUexZ36Fc+u/meU4LmcQ28JMM0duzXEcpuab
6Ru3vJNeXqEmGcIjTgRf37kTS2dgJ1f0sqnm4zUiXzlu+TUao1Gn5bi34RPFFTZndZsMjA0jEKTG
1p7GaRoMnZv/tja3VLKs7uLGOUC2vq5IKQJ0gzUfkd9js0ASurV1sq3a9i8LJn9wMZcsXO7wqvJb
LpdqHwvfyPuj0uW+cyeDjTM02VBwty0o4EHby+pBn93m9cKwmYNzyJLmv93uYYmLpZicw16F4r9p
x/i/7vhTrAZg+kZ/djZT/UdynduNtmtxfgByuyoBgizbk8Vx0n3W6+BqdBirsZq3WgmHLE8ibMwH
HM8ef16FYX4N99LTV7uSzGUp4VfTa92HnvGKMM0BS+Za91P0VN4HgZBTPiP3gP2z1nwGax701Mf2
uNIF0ycxD2kPg/Og+3D9kwWNoxZmGxqBWLUQar0kt73zDrHaXTEeQ28e1B0DnuuUuJOzbWnp3ToW
QjuQx/PcaOYHrKZBIpW3gMq6NGz3zratRT2r0h+8mP64/bO4oYVRYsAjpCUCFvMFGoYonhX9IE/p
6vn3ocbFOSz2LpnJ0L0fQO9XoroEjMcGB883JtKfKmiGmDFdq0iyoZqmM6Q4ZQyOMvNk6SIUsQz1
hNzQLh1XUa/q0IQFhs9GLQ1N3IpqEmU6D85cJl2x3+g6pguojsyMh0ZDAxVpsHVjcWEHTAUK2IRb
9ZQLV27PQ2jxaDa7OUOgFP1P3za+FTPuQqvUw8Hb8VwXOkuWUXXzp80m8SHBbGvWVJqiHxKwuWGN
59AUXdq65bZ+GUMgs2QW1NDpUFeOPki71bAEJB0ystTOBmysW3X/5ZvnvE8K+SLBHvZqIm57L0gq
317nNDQCENa2JkyHQJOS4xQsx6zOCOzuHDNT7blJaOxu9VehYBr/vCErix9wk77ktyLRLM8Q47Tx
G9Io9mvbDcV+P2ufiRxenMF+Vm6BWRB2O6Joz2hBdVDjnv8LLIuZp2IeZHVs1IbMBizi4EXO7dL/
jDrrZ4gUyTJEZ71ZhLeRqO5cThKz2J9l88sOFvE5ZDDsJ5XZnTyY/6f+l9AIf3vTFMxJSQmDN85w
zE+JJwUu4zbjes94oxRxA8KtEq+nEjrOxFzhB9WNhE1qqN4gp2qMyHWYPMyfzjTkG/2T352LSpof
TNKMFsEDYRim9P6Vf9rFwOpqQ7ITCOe0Ml+VatgRmRnDL8ODnPelv7wO5Nn8LLXr/+VKHl4DxwNm
62rWYhJWYy3nlWBy8AmuqqQptp6Xj/GLjvEQT3xMFX7glBfrmhAUtGMADey9jFrHzf6Tu8XB5oWa
6s9q9uXUKxt6ldj0J0uVzXtJV3Zofc4ATPMbsFNNDDlGBkNpVeSYLGi6QKQZxbmtRklQ+2IzptGs
a1/EPlABYwvMZBQJPyGuJeaMQ3r4ZBP0HgZUrmc77Pw55Sm6eRqO1FTBgptwnbjqZODdV/5I+z7v
iFv8JRtDJmG4wS7UIX+c5+rsqZ1LAhezNRTMtm9q/bEbO3xDKg+aR+Y+oN72kD0CkSmc8c5lRGU/
Tk5j/rWdMHsfA3/92/ZQpXcMC9mPYpTeIcitgcJs67aEhbvruz8v7CQZtXk3cChju6wrw8aLl0kj
FbN03DOgh3UyJgfGbVWT8bQTp/ICn6wSJHHTYvRDeGnTwpztoYH9baqgOGDu9gclFnFGqq/ualf1
f8lBb1PHWYzDgKH2zT/FKykp9nAo9R45+ECM9D9aXP4IWJd9vXd9IA9QuBu+0W/Po/IiGq9kM74Z
IYm2pmWQ6J3z+pR51xq4NH90cRZr2gq1WNd8Xu/M7X7O2ge5ydNQ3fJQytc9Kw4F75TVDx8uQLAb
vntTd+yFGcJ0FHGxX4ZCg3nqxCU7oF3+uk51RvU6DLo7FCsdNJhEPx48r/qsxuraaYAt9bgWEGND
AL/QxmFrH3ENPkr3yTHwBAvwcU+fsWv+tJLFZeAS/zqWs1ZZ/hlM6rXywvdSVocxWM8dKsc2BXEw
GY8sj3kt5XzI+v19V9UzD3mKVZeMai1wybyYbYR3atqOcxj+cbH3lWJkqfMPxoA+O+uTt46vU84e
LHKma+NfEDa4O6y6yUqc5DAythC8TLVRMTCgNTx69FlVR7ZDLu8s7byM4fpOsf1nu1WRo5NwSZ1J
0zmUIoBv+W6YJJjb/GlcvysKlrIQEdyXtN/C0QPUs+vrbEr+hyzv9VkmVE5IPvqQT28Dsq9v3Ldt
ExWClpwNEG28D1yV+0x2gXfewvql0dYcLSPrU/aR791iPKStk/6WxqyCCKslmjI/7uf6SrtcUjzv
9G3s01wPrGGonafesaOhfGBiLQE4jbQq6Db8yLe/WwVsnQfxUvDm7M/2/CEE0HhlJOai4hAzxHfR
2dSJ4/3oMT7BTHy91mngtz+hk/PLkG0SM6Dyzqj2wZHvLZKWTtgICdCFYGUygqZrUl+yVw/qCIhx
J5HFVPCxfuwuy0Gx99ApkrE2nqyl/BmGgKE/2z6Ht8/hhoLPIAb9RIJFU+2gvIw2gXQu/quZf7gT
Uwa3gIKm+Fp7965o/Ask11PjLC9d+Li6X611165/FxIpbBObZQd0tRJpnsmAmDX3/10xzEQgMM1G
Ec23vk0EMgImQF2v1YPoyqdg2tGcfMgHFIGr01+YmJfZV8OfwyP/xlmKXBskrc31NducgCPhB3xL
2WUcz+In5/4aQk36RPffXF52tAQ2MXaga0Zz0OExK67Vr63yEyBY23r28FON/p9RfRvy0/aOvXzM
zUPHv3cpVwFktscOLy58VYTMkyQBOVB6kVlGAgHBTDuZwI6166VTRwyf3T5rfLP6Z7fi0rga+snx
Tv0Qa5la4qwVS0Ke2qKJNu6V7IX7QdiPbXhfyoMn/+2gen48FUixn604ygFX/73d3t3uaVvf9z2e
Krr7B9ydEOpIp16ZCrLB3BN5I9A0v1X32Kp3LJp+uDZDzNhrWnwR/IHfm20x30HhXDSHPnu7Av+J
GO6oNUVS4PUWHbkb925j0OClWG8kLFTpvDHQN3Sp6yQZEiaTyU2YeO2B4892T1UBT0jqiRqKh8kS
XNDF57b+YTLQ7O72R6c5bs8sDxX5s2NB5DlOqsOcIIWF4RAO1flAz9LDjBENaxRf7v1Qj38xSSND
gLUU/njszJc8w2qRjsmUR3WvQNU6zU8ahu5TQxmatf2x5zeHWieBlC957593U6ZEgTyACAnjq90Z
+c0IdhzVqbX/oP6hAq206d1HgUBO9EriFAzfb1pGC4kEnEQ/3Sp+5yXVkMquvfG389nFXDwMlcuE
V5ZYhneEsI19iSOkY7tVh7UEr3LMKjJkAQw+pyYas+J9Fp171Lo5CDP72xUz8/ZmQsN5Mnc2q/iY
nrlHxoc856ti1FNc/OAPo+gJ6G1UST/FWTxQ1L4sc3d1RXkYWiuum/7YTuJpFHAZuXc2C+udPIhb
GR4j9CUTNyuyDx4fn/womQ8c4nUbk4Jt7BRXbZYdWfmdjiYCoLWdBa8iREXMaRXn83WEJEMHY0r9
d4Eot5pUo2WYONSJ3K0HARfshm7sONNhxTndpz/kLpw9859e/uX9U1FnLG2jcDmZ1QoZITfBDdt3
dYUhvyue2R58oo8lHKB/6PM1r55XmK8srf7H0XksN44lUfSLEAFvtrD0TqTcBiGpJHjv8fV92KuZ
ie5RlUjgvcyb956sRlnC3zmDMdGQB8yLsqzzcqcbb0THEpa6IBO1RILHjCCbfM7jqN1E7IRpPq1E
6P5EpWcKUqfRqh3rcC3bU2ms9bwXxpxwktYQKsBCmKpi/jPQWDdbLHRi5BE07pQgjoyo/ANZDzSQ
Iy9kiSM6owUBha+zELDfRyMh29rELmeNOMiNRsR1ozT+JCuE7wr9R5bF+0qSdJJG7nfN5el6SVTT
T4f1mPc83CztcQxBL22dso5m/Usa5DtAiU05YSeyVuNRWtP2GVIsmzp301wCByOs3rMYo0QubFoc
0SnWhnrJ6Ogsi/F5WKDtLVm8Z4bjFgTThzBz4xBK4ELvgQffnsRxA+/6kEdi8yNYYD/7UP3XilFk
d3NyqGTzxiR1n5bdOdGj19m0sFLh9KpB52IuanvX7OrGGUz6oIm8eTTC0DOFeyQMu3burwLJHA3f
MU2lSMRT9jpRf++zundXXIyOoTydSHOGkaVVnGpVD7Mi0SkruMpEpfs0k+xTi8lh4Xpp7EqXtoVZ
YWoppYNm9t+tjLewRmwZlmFnFM8dRqOOwTIqWFYlK922tAD3lLV4kcz1wb7CRy6r7xozY+JrmGRN
szkQpcrsPH3GiUP2eKTC79BVtJ7mkeROz7xBwnunFK+JgbtKlTQZP1C7ZXbKo4AxTmRChUDxUiqq
i48AYg5Gy3YxeUURCnY4H2iH6/hUCEw/1PacxLhtNBEbnXGiwN9UjbwZGHbZSd1eQqn/FFOBkjrE
BneIdWVDJfsZV4PPbJSsxfATlYKnCIZnDOYbEBsbjY1g0g114BOHPD0X0AiVJICBiUm0zkOVvPNC
OxNhOTkFgGOFfmSsrmr2NmEjUvbzGcWwtuul30a5xZ34aeXjZlxChBfthknJWUmEPcd/Pdgdmi4R
kXKAUiiX817WyUjOSeUsfAmkBGjuddfUO1TCS6qJZ7X9QQU/qA1/A+C5oIg8o1xOehV+gVUjXh+r
LkMup5K1X6lHo5uk2k7DLWMd/Pq1a8RbcdnqxnuKWUwsicJgOeQr6K10dXWDkoS8XxsWHkqn2y9/
hTw5NdZHnCs3jrvncN0hvO2xKJmdPYR1wndCsb6ZyY6mz3463UfyyI0x7jJ+UVVDejfdUtioxgVU
rR+K2BFV5t24/nSWdOEUiNKdLpsAv3wG/F7T+0ZUO2UXoN45S3Uzx++OvD9mQ2HFG1a+R5JvyJnD
UAKikx+VOwEzRzkcF/29ppwDAObILJ+w3svY8ONoU3StM1NNjlLmmAWnSBfE5dNh/aGFm+aZeQ4v
6MrOM0+q6O/hyLLIcacmeOXzoy4AeybBJbTqBS4UDqmtlS2BOs3vK763UFjPpaS7FKGaRbVVrC8V
GnM6vWlGexoQBooidQjNejrh+2hUSW6Om8ZI9wvZ6+fv2X88jcphGd8Wfbn3PAlFu0Ia4YcU2r2b
ITH1ZGaUMjCEym0baVcZoVugcos1DJz0nsv/CsLgEvPBzMUdxFKw76r9TJA4lodQniLdzWkeTdNr
CIqxUAXSDR0HKVMWSD8nNO7UFJwPuVeTYo2He1sfAMEdLda+zdNVRkEZ6HOn+iTL27hKvghJvqUy
G81y5QpCb5el9YkWf4RMtTS8rvExa5k6p7Qc+TvTdaN7TarNYv4Yw8bqBuR961eHchXG51ki/ddN
JO1VR6nxwFPjdeu5rpiAGqGtwYsoauyV2CbKYh+P5m6QEH2XDRYsbxYGLxOZA2YndgbZzMQsffBa
0enXjVUfyBoxaS0J53BQWxdd2XbSJek/ovUUpY3bLNBsIg2y9mrc2pr1btjDRPk24vDDt08O3BN0
GrtTpHhkdKCQ9G5n1dsw/G6Sh4E8mRe7fmKEoH5NjJA6ujNtxoSQ7TSzsKkD4b0N+VVf/03VR7te
y5o2g3t/YAiJf/4tzQ4ybov5BdosmDN3TH2mhmITxPJLbOwjdM2eyvi1RE6G+j05TXXDuDJLA0qX
2/YeiCOz8orSe/IeJOhsh67Ya6NH8mQUESoPM1QnIwdJ59bvk3HkH5kEpQiIxv157XZWtmWoFov7
FBtddDCIniXpuUgvJRjhJv6nzm998pe+dpMzEZ+U3fTpmntXun+M5HttT1Pvm7qy67ldJsyI1y67
Cqo3Tq9FBB0kgKCwSN9jT3TdwytlP6EZkVMk51qXt0BgTKXdzaRn1LeC72b5KZWjjkO9QWIMwmiT
4hg3P6Z1x2KSVICJd+T9FYVA0Pna+JrxZjwa+VVm4t0xFCQp7ckpl3egahc5CxYExNWBvmJRY+pv
lbxXJdvk0lE59euP3GwPCGN4Oy9VuCuSLxYM2mIbCOLG6D/N7FQUr9i5bNz+eepgMPRwh8wt0UNx
8Zb4Edaf6fSLHCFWA7raceYAYW8e5y0JvFEXgprKswaWPXiStIuf/n+FjQlt7sTZX4hVLmFU8Vsv
wZxuZfVVoxpORgmq2cKf91eiNGvZpcy3jWo5evYVYeboMLYy5tlbs4An+SiFXt7uyRhRVj4xLiw5
bDF+Tl/SIrs0Lq1FHGevGpQdwjnptkoREHrXra+OcVaSH8phoy2fGo1WNR7ZgEU/d05qzcEk503W
rahgZZFmT8Q9XlcABHmPHXY5G8Y1H/51de+LRhYYlK9LfMK85Si5j/TsYn6wZe2QK2+dZfDDLv00
4okaHCvlOljQfKdjPO+a5ije1ekPi3hGEvPDCj1qlmY+AbTr89XpCZS3zBbkFrIusbC56B81dms1
fTciP2813FaR1+Wqq2gEs2ih+STsWUndAZaXMa5eWf5JI58wyyuzcZMr9VEp7rqxBAJwpKlRSZf+
mnMWyEvqmRhCzCL2GBK4Rk1LSThFaA+yusU2b4szQgswRgmbZyFQZ8Vf7JtmTMLmxo48XHrKkwoJ
mPBHJTFn1IrA1CJyJTWiU+Ut0XpIytaflhA09yr8pXzRYkOuoPyIVPOuJJ+kV23cVnvW2Ph9zMh9
IetRGpsFMylJEhJDJORiV1nUjSmV20Tiya5UN8sPEgIaDI0+fROs97AQ7GRWNt2zVsJrtbbTbzYU
zjD1fjwvL4uSQ+8gDEFOA9R/5yz0pETd3Kq56Y3JiUwbE8l7DGKcLlggxBdsWO6M0ZeGCjWo8Rbz
q8UpTf/NHJC/GFNFkr/0TBA5dBK1GXaLkBBWtSUEuIvJ1CtG6JOeDrSx8EPplifxc9co01LdfaI2
MOcwheVKb+Sd2nLLFToff+XnkXUsWVQVnyxp28NBY8jEzzpjs54ZgFqaK42rU5a5baqQ9YnKiazB
taSdIYes00Ah20RG4xIbugrmVRLXLxVzQodl2zqH8S1SoHvNhFybbdLtgHFQen9OyXsxParKFyde
LAgm8smafhUs3mY029pAnEJgPBbepeVdQlFYh2wnNtWjAjyyztaHaaTgLX5b7S/SJpucLptVg0yw
fFWNN4rebthedTYj2CoSdyXYh5n2ruHwHEDCqNrsRunkEeSw0RRd4mfUnW/y0wE/ooyQ9hrjxe6w
ITf7qfrKircFZbcQz4K8iZ4e/Oocoeo80RaQfux2EHBHLdvUDC81L+czeR6yxlSsKUTITfbl4JpE
rAz2r6a4oMLZDFr9tZtRThTOUrPxErJLHcVi/8OIeavM5j0yNFuzzqOaE0rtbXNpAj0EI8bwS1we
IZpYRc25UMWwjyYoktBt0I2rzHAYkbrKgGMFD028CqhZ/IpEYSodRpGc7K1pObU5tjqOCSXFEftl
Fj2uEyoPk9R3iTogpP4qXpn4OEJxqZb7DFBPDwVXGVlHoCzbCIGZ5CRiqB4ky6UXUI4+UhBAdcdH
G79J7aHu1mDV2ayazbYiyI4hyvsC0ClzrI00v1rzzaRu6XqW0WY7+ikXPg7IPWlTMYltQppvdhO1
W0BHm9IYj1X71nUbkoN4kJ1V4niiWRCfLSay4BA73cxIjHYSPJBd4s0ak41WXmqDeAPaWKV81/JH
oW4tEIVT9GlOhzbZclow8IU1MvOvP2UATKQMxCCJ5LoT5zM1vkH9XXXCRZTkTcUfkxGd4it4FzLE
0rLv9r3RHeXSuEZtdKpl/REnmowo0aWOGD+jYHJ/ncveNYTEV2IkcoPsP+Abw+4y5UKkHDegWaE6
04YM7aK6NUE4alA5tRHcT/NAo2Wsv3EfbZYheiFM/IEhlhSKYLxHz3QOxgdAJWvIxnUdWuWkBoJW
7OYKYVQq1EBDRUv0ludAu2FDCB3Tij4sHQ05LbmI2Md0agX1LdELdNeqYcDZLDtJRwNdG2KFCoYq
gaQs+WlewqEXNXhUygiHAvBUhshiG8mEmUhkyiDIegrzzzzXsdVtSDTy0OP09oy2/ayypzTfrShE
k1+l4p+EjDZI8z2dy82zuw4XcZfO0aWr06sYAdboSXgB+yuJNIQb2aRl62QsHxaelBHpB+Oqyhhf
v6ZpclVTCEWwaD2tGTABMHUZ2+xCcir1JRRv06DdUBXrUuQoy7JZX1m7if+xUJgN6QXhD8LdmZy/
yhU+nMJCLJcVq9x28fgaI5x5ajlD8lzxUWlLhWhQ6fRDOaf2sLK9qBa6TRTJ964jy9Ao5qNM0Clm
65ZI09dQll95g4EvCtNzlT3jddQEvdhdtIbTm+Hpju3F32xwgFNEsVtJBLiL1pMhMPcqHZtVf5ip
8qf1ECTT4RvaGaCQRP5j0epZayuL75FGKG9+JFrVVkCrgDbI3S1/a8hHVTs91oWZSyHL3xGyl7PE
0wOHpS+uJrGO8a0OixO2GzarGepuZEKFG0zjelJnp5eZGycEBHENp781WGaRrD7O6ludiP/CCiib
YW3rRd0B6jrh+iOrlf2DSXYmJ4Zft79SnreIy3VlGxOaHs4rTGuiir9vNH0MFvumDDU3ezIZ8Gzq
DsafxA5B/lqDGIzz+lZDwVefI+F8QR1BFymaTdzOmd8J9cssoQmIjYZAC6enG4Zdjcw7rQjVmUGC
WJhDOl+4fQRI+xN0hSmIp3W/FvXJSBVmnE/XQJ9kWywAMIrM7mGsHEmxgtV81nYLDEQP9DqK+Gy+
pavmx5Pp1bVxAvu1lQXrFVvfVhd4UCwmFSmPKLF4DxguFU5Sv6dt+tZFqPeC1H0k8byBfHlaJ46r
WnrOTLR3vWRf9pARnaBx1g/aIsP4lT1I438SLsNxJn2PEcPLM7BqkhYFmMMTe7SogLK0/AOOujVq
K8AO/lem6qVWhzuODTr3aL5KFTk5gG/0/YTv4o40vFUeB7ymgyqfFwxmJM2kHS/3PZJNDwD0aKt0
zI6QyI+sBzMKMDhycGEhiXbzV9Kpr9FS3gU1fLR11+2adNir6/oR9u1ujPrALGSfTeGJHa9PxT8M
5MT8HFWTVXILFJMWFJZVk5/XNH8c2z3MELTF9Af26yGe8DQxSkvBX1py/UXGm4GTKv41aGlOCg/P
lnM8e5oeW+hjAt0Y6DcbmuEb42xOsW46GEn9ykj6N02FL6Mcbt0CTrBvzeZN6NSMcpU3Q4k6f42l
97KVdtgBtKOZDcRmcF84nV49+Hs6paQg+ieoCUMouYVS3iEnPha92XOTPrpmfTA1v+Cxr9xwWYN5
xjhZ4qS0o2p+y8uOV2KlkuFglvTkt6dNsU0GLkrE9FGCoVkSAqZzQHeArkLMMUmuSdpjDGPxFA6L
d5xFhF17+ca8FJ5UdwE9cpgm+bHIuq/nsLihZtdGtGcj13fWUVODlmYCPjzamc2mlChw1DEaz+Je
UmVWqhXCNoaiDZasdTWDv74gUGGWm7nqgZNTYmEN91LL2sujsNV14V/Dngj+bX75fuRvsdBFxJXN
voJ9oUy6nZjoTOjNhqeP6s1Kx9LF3YKkM3d39YnMDomjcCvUV8mYN0oXX6ukpsshnreM8uoI1njs
Ru1lkLFdtCMga1wuiVOqwr6LsOAWLNlW9HhPQIvwifC9RjzyjWxdJsuUiUI3RHcJ6hK1ewc/9N5b
zfsgcbFMDD2FzsDiX0y7IUaMybSNFmUuBg/W5RILJdBZuwsMWOLD/UUu6rchf55Mvbrrq+WMbR7/
vxWoKi9ymPGbGBgzSJffQ+R4Rl/WTzvi+pCzL7OntJnrryJK7oJp7MrePOozGeNC6lmqHvIVFqPy
WyzjB/cUwjb6JJOa3lcMGvjI8Ma6/ZZQMPqoJGRRbBcGqJUmbnGRvih9uthlUu3Npl78VfgBSYfQ
ABZCYgiDBocKTBp83nZlumGsEZLCTuerTGveqcZhIFmfcvUKmuBGerdthWJj6iBvmxAND4RRojrk
lWDGk50v611IlFBLlJ+56VI/jBf3KRkaIjJuStc6IMgnUKKV4Qcfti/UcQhoKl/QT61T0pRXfbEo
lI1foXoQOLcjSudkDb3aMHyCBU4Cnm7Of0IsvystpTDKPHCNL7IMVYr+cAK7SdIGc8bApOT9iUqS
N9rMVP+IkepEduHNYqRiRnDkGvOYaAqSmqg3DJLTRy0oaHzYnYJeBRWoDNFNX58BoiHgppwcHTev
IRauREkcoaxETFRs4JGYrm5SrG3ntt23pW82Pdfl6kMidoGtIrAwQpPvMO65ND8E4x/YRre3lEu6
Ki+KgLSry3606oExNA6Yym/DlFyjyXe1WjAS7C7lQICqceGz5Tw13ECcyHkEUc3QHkrxt1aG3Ssf
SOpXc3qVS0gFKy3JwDGIJosf3u/1jmOuaXBMK15s5m/p5MMXhKm6IK5zQbN4GuaQLaeo+AyvQZY4
kBDq5ZJyLkxMQbDCpCgU+dhRp8SusTB4lP+k9a+GkIZ8jqNm0b9m8aSng1MO71UFLEd/rClw3k9B
8YWSiWdRH6ZmtlP8bk1ZBSFOnojXPpULRGacatPLMEh7saUJlg0k6NYRRGTHpMEi3B2hQCOFaH5o
tMeRnlsMq5OkJhgsSkrIptxZZfyWFxEmQ8XAY5mvX0u+YM9MzquK8TeyXmHHfCfI1eLQ7sFzv+TJ
HCRRdx0VedfLXLIMXsXy1JsRw+7EWVKmp72hHgTyvCWkyBT6wKBuoEfqpu7K3An5QFTVcqsInVIt
WKswfxbzZyymXspoctb/hYY/DJx2cRbU2N0HvEppAjclzt0EoldXmZsuRETFu1PM0TYxMWzXZ4NE
dCboe9lSwYp0wTBwavKlVVPhF1PljhgBuTO3Nb9oH2VXI4pP4YxVTErdZBz/9QPwWXLybmJolyhX
XLVTA8gtO+Ke0L6vkKPxg0Hjt1b2HpRBlQxb8i9eKSIwLJP5qGbxOJcqvkTzzHu6jcxEphUMrxj4
n1qVU+WXBGSflaeX3pq+IqSGML2Z2BCYr+Dz+uUb1GmIhvxImuw0JcZDXe51+pIV36H6WRIt6BGP
JiSeuMQUNMG8GJEDC+mYZbwv0vBF7enT2O7F+Rhnrwt7PQpG4vaU15uwbHeKDpu1Obfm65LfZNDK
dXERR8VdIp12NwskpisZhoTY1DdapV01xhH0k/l4tNofrhM3jS0seMohSX+i+a0d+vtQi1erfRaS
IWjHRzsm+0y65BYWNdEovxD4z5CmlzjemKvGbF7EUSssO8r0G1Q2BiPEMYw8c/Ww9km7UPB8EVHW
pm+RESS3htco5ScrUpCJ4w125oCGClRVfEuNapMpKJSrTuObETrt4XCbArMzvMy4h56AJcza2NUT
SeudfIDIaXC4eOWCexCjsDUyQS1+y3XYjFOJxoLQqM/XtZcdS/9JJ450dXJzmCtzG2BO/h2N/Lrg
BKiH2CUJFKH4xhHLPudp08cUG7gqRgYvkvhmIExgVbWF+i81ky0BnVERPeZeyHWdh5aCJQkdiaUj
2OXhRw0Oo1ISWBDc8YTrBzCaGGdB42zTvHNL1lHFX1a/By3FrcRACqU7n3ZmWnoyg7G2eDUA6smW
5Bkq/gkpDdilAS2FaWdMSUncfcQspNJbhDz8cM242pySEck0YAIoIe9ALSrYAKfVTKt0rBlQ4aQP
Zvj8oLdUkOmDjX1aPVI2ZXSWCuphnt5YWWdTvTCy1enzMTzmabsb+tANTQJIiSg7gH78Sp9VJ8mA
TIE7gna1EWht1HRXa6qvdC9L9pKSDBPya8ysP/zS23NqXvWOPU/jr1VqB1FE8VUfavtuSphAg4nl
yPS4wNw8yI7IhoR9TABhi84HoX/ypipJ+CqHi0tcbbtaPwQD+TCN5sMSMtdqq12dgwXKKM+rAiGL
XMS9HIEvVJU47uYCsmbZDKfVJEOn9c02rJ7HwOImGfQIufkna8wpjZcp/2unY//MHJBbh+9af4dL
Ycc9A4x43yvewK/NPp8flOESCuynjC0l4wa0Opacg+kiseTMxowHGS+RsAchSSJiK+Yu5QncCPKx
mFZhoWtTEJWB3ntZjE+3lHZtUnEyU6Kc5/cRW9u6WefNNP0CObNL9rZH+7m+01ChLHTG95i5EnMV
yTeNEzNIE8E1dbTu0KufYxnEkrcsfnulO7LBytqT+tU134Li5MwPR44hjuHaKSKftHsOAl8Iuuyu
zSfArUwBh7uFUKmpL6ayxeW6RKQgnDTcpe2xVZC8r8PkT+NW177leWcy0xr9WvrqzYFnUHdMJOH8
VcrXU5We4VyODGuicp+Y5D6jwBo/atxYTMc0DFMyEWC/bwGwCH/64lrlBzyYtQgANc/qRUgPhgCV
0w179EBJ9ksalnG31FvWwnBD+aISANafWGJfv0otrIYLviMoWjnKOHNy4QK3pAZuhhu6Z2ansQPo
s2KmRt4okKevWjqxtuQ0164wOgpvYtpe0+KhYnoxsKjspAZlfisVd94qprgohi1v1IOxWFvP20g+
ouOG60HlXBi8Ij2DAoaVkAxn8bkVRXLq5Sskq1CfeQ4dgQZU+Ijlgz5/k0kDZcQoZX5ynzxZ/+sb
9HgOF3TJVgtq9mogF/Vi83TWbssaoxq/2HDHO2ercrPXe2EL08Nb8umcZ9I1Fl5EyN2J/rC6N5nj
EWI+9BLZQ1oHAFALFYQ80R+LP0v5bFVfnt9q6T3ikTctHACk40FC7rX2UmieCh5ZCir8E+utASir
bKbZl+Qdys2oZ4GWcI+MKHjKjdv6RorcWnkFD0X+KbHth+OyvyEHyfOeyonWupNODRMA5O5iIw4B
/EOdWPwWrBEPrTfjR7Vg7bBlmfjHrmqxgRB0ctJ6q/Fh90edMRRfDqiXZ3I7WNhZAaWBsUILLoh5
Rno1Zx84b2xBBGNIvEvkkxEfgNfW1ts4+RE8rsxZOvLbG6M8LO1RriCKPOPELuA4I35leKgZAagN
exgYArlz6i/DsV7sjNBheu/Vo5Z8TPKLyftdbdXOYzA/ZT86JFlOtAVq8MT34KT9Hd+AVHqdaufq
UZde4/7P+FLw7JNhNXXI+/9IIce4D7N7UfmpckT4tRsmWoqH8suoUI48shB9tzE4Wm4K024iKxpD
LV9+mnVO1vLDoUm5MA1Ozkgr+ZXMe8w0s72RTU+yu/w5iW5efHfyLa0CzTxAobA4nkaEEHSajSnv
x5RDe4dtGl+3+/+QFCACcyR88642H4zwAliFoTL3Kuc9ew92YkQKdd8oXvlHsU3mU+n2tUHpym6D
IIc0Sb67DepkS4MktfuowGA6HyTEijxEzNqxMB4XAK5/If3pava1BJbpRUlQNDejP8lQ3PFbAtqO
nOEJ8ifuMWDUM691sVWntwWKmvhR6LgXPeISMeGBCjHHkWZKAa5dgp7hTiluzXqQTKd/+t2OnOzZ
ui+N98q8yvJBEnbN6K3qJtf4E3HDHubuyitd4IiVziyYh+9X676GvFQ7S3mEuzFIPtUQ+Gkt2ZYC
uDPQ/cc4oa4GmUnrghf/RCOqLBdlQuVikmW3gJuw1Y4Upo7GyKJn7GZr5pvQbMXI7+ZNOGx0OQgV
FpaxYccmjwmk33RiiFu4ezE1d/dWxbYKKmMbsugOnMm8S3tPM22lQAQNgFOw8AfaLvWcN+ab6fkW
0YsSc8M8xNlRop38YVR7RkuclrXXyEorrj5QMe0h1GeP2gsrynukHpeepVF/IoBbCpue7KCKFEc/
bkf9e6mcZOtmGtx223A+ioD/psFn5u4Axk35LGBpk1aQAkHOiJJkxalXHz0w6xXInRgrB9mIN/26
7sHkOVq6zftNBzA2xHPfM37MRM3NJeWUysOX3g2bsGLXCoA7RVxY41V4SITHqmddGfHmw1SbNyqj
55FT/1MLiOG6VO+MWGoDQBhM+00+HjFaH11PV29J099QCf4ExsnWlK52picTPWzjZ/RiojgjWWbG
Y5DPkPiUBY9qtV3wo1jPyeQMa8nU/pkUYylV5pKWdHPH0Up8A7hQe+4ak5UCNVi2q943dEvA82AW
pfO/eLg0BUtuCshlh1h4ewocs+mqT0QBa4f8NN+BDReEF2tB4wTxnZUwmB6WspeSd/XJGIWq5Bi4
JZotVn5RcUgZc+kezPooqv+U+Gi0/1ThUTY05aXbc8ksf9H8O5ff2CDYmPEcRNUHXCIVny/9DiXu
bp6c1lk9JNH3JzJjcjF6QaIHORXOfojZK9ok95YpaergdRa/kVF4nNhzoSUvWHjD8ho/IY7n9TXp
GRD7MjsoTPwzONd86psQAhAfWOn1eMp+CF1pg6MfsdKCWK7s2tM/ysVB0NcJAP2J++TbwPeMM/Bh
IhQBOEUxMfYtUuTreOW548dhqWo/Q4O6+0rxiXJQQhZgX0RzeJYDBkgMF7Sur1fbqN/TUjCXSEjY
7yMY1tFGwH20n6MNxZCEuBcotD/pNsZHAhKv9odfDgWMF6zZY903AyA4us1W2PJ/wwAOjEE8pi+Y
7cC5UGIut+IP/5qBvgq7jZe+Q8qCtI+vyEnvwr/wKJbuovvTrqYXFF4oZGR8Hof0QH+0ctl3WFls
yFMAK1M7Os2f7LcJIHyY/Epww7aRhI7C9spLPZ+GlluYJP3G/J4/8le8tbqD/fqrw2JW2mkw7RK8
GY1dfhbYp+Fnokw0tn5ctvlj4Hc2vqb4yA5DWhaGzsu6yROOw02JHYfJCntQTuTJ4m1+AQwFCrTH
Nf+e/srtgexDUm6Vikgs429/Ie5uuY3k5vJG2rFVUtuw9y99TQQapoDZLfqTVl3mwLoAzJcpl7+J
lIzEvR+S6feYaFFRFXos5JnbPPhMw2GzIa25DaAY2IrbZHbkc3bXXT4v683ayH/khZs/YgrrCp51
15/xR2MRmkiyXigQcN5KL+VnSJmSelQO2/I7oqv+F79gbmC/tHaM/mGHAdjM/x5n18ROx1zxglVj
ES9jwKxLre3wbEFp+5lPBqctkESMUabNxga6U0V5a3e97qwU48Ye5wbbOTQwOJK93IkijNol3WM2
lPDZIS3EW0jDeAyJo2MrmmApAww48PB2GmCzu1F7ZvLaJqTh9nF+XYdTAbTttf3mPyLMTe2rNjuU
1PWrPAXdBURE4ct4u/Vg6vYjA3YnU88VoyiHHWoRQjBlMfwo2KU3FcNb0PvFydowrsYdzAsiCDbZ
NlxBe93rgxhQPEgXr4NWMNnGe/dt/DJVZNz9UmVOg2eeewvuP/YaYJESBvZN2jzGK6xIqfIRxlis
EWeexXl8Y8KeLGfrJ7e+sls2njMAI4XNnhTSL2CYHZSjP254yqrSY+RbGjsqh+YTAdr6ziWnQDiP
dkRUkSTt9Z3kkxD9NYlfLzvBb17nZ7uI999W9/McRONl0DCkO/GmyP2kO3b8tGirn5gfLlaC8WFf
ZUEUGMF4SgRsaU6GyfTOHW3ek3u5L/7J7+03dEACAvKPTpgBr/pjkvyYl32LhNyRtgC5xxCBhZ+r
TqvsFLnsko+z2ZI1pXuteG+y70RdOLc0X4RfjHwPn5bjk3xbYv6JMowk7WQqTMx05oO8Fl3n4d41
F2jN8ytqFIfuqYx9BZkJkLs1/Ku5Dicc9eyKaY3PJ8dTLL/JDFHdBaRzway91iGTQARcNG1bzw5p
xtbAFA2t3xqlZ/UXI7kzIqzLY8m+ypnH/UfpTkrNd6RUp5zlXW0RaOFBMF/4L0b3K7amnXAwJ8WX
WkI5xOjSW9SXtG283hINiosMUMo7qfXpwFhk8tGKIjs7tMoza+3NgrTc1+a3Ov/l8b8SF4qgvGgq
tIDiS2MTXhqo0kno76viJ8VWYGD5XF2B/qPuQq0+wgKgsvkZNlhRiDRwdmKmo3kYM0Th4ll/Na/q
AGyk/MXtCMzqXmJQ7uFrckaUWeT+x9F5LEeOa0H0ixgBGpDEVuV9SSW/YbQcQe/t18+pWU70e+pW
GfAib+ZJYpT4RQ8Tvj42KIAPY3kwmqcEycr5hDLXuuRiBhpSw2/JjZxyyI2uzRX58ik7+GT3ZsxQ
E9eqXr2mDcRov30t3WV0SXlhuAGB7nymh5hF+30a1eu+fdHYtQbyDynyN+yfxt6KcTvWBMFwXhgm
l8iNYeDeBnJmUwgyndlK1Txu+WMHm2E6csBx1fOufb535g2pcZpbxDbnBgsuDkd6SmVt/Rz383m8
I/ub8l2b6THkw8wdx5LFrTbiFZTJhXDw/oL8M9ka2w4av8pWqfuZhuYS5OOiB/08N/zUKF775qMz
HlthvDYWA+0QnSLLWgTOAZID+4FmC6qFe312CCw+8ZBGd0Tjl2M/E60F8itgwgwxDHifbxw1hwFu
N55/3bFF66QOlGkyPSWus59b46lqaqx3nEKkSpZVEON6F2XH/9f9cASZ2pKxjmW8C7PwQdssH5le
cHltyNkLOD/zJ7SVlnZJuet7C8L/LM82xG2Nkctrq1vMZa8wxGKC2OD0kFlbulzAfUK0QsbCDgVo
RBAL0mzzsJzXHMWWe+mmL4eHjBFjrwNE5wkMe4RcBRExj46xDgUY8ZQpiGWH3TGae0P2LkNol3yw
TPOnq/lrDcfFDD38ND5zTWwwUbXqLYw/XLDNfRlty8E9GapjlCadHs97NTjpSivjuYiaZ4rGXiHU
L0LyuURa+PaxRS0MnrEBHAndEhprTfL/KRFkvOZ5JUjWQufxf3DZI2zezYqReaqLiLgH30DRbGig
2IeqWkng73NiH1p6IISB644vbN1KjEATGlz+4/MMiXzkXj9YD1208GN28dzok1lfoTI4wIOqZxAM
u5raIA7ZjESDAqXSz3vf8Pf+HO+FPb44FnC+wDm1QbNTdrp1vXKrRgvEpHke82Y5g5HPhEfmDMMM
MQhCtu84DJdwIJkqGAHK6nUOpvWYAKVmsW3jOWX/AvCauTnYe/bNpXgQckrit1zo1LFps++wP6XJ
W6pqmKlPYYYpp0yOAPUA/SNvU4jAmtcazoXDoBU5rNMwGEaRY3CEhuNG2kDhO9uGeOBwFdI6vshS
m7uEVo2Hyepfs6BdpsjNSoyPfUdKsR6ZzegTGWGVghecO/AQ/FR1uZdMWbjwff81s345BdZN6C0T
zbqVQojkjSANjOp8b3fZlp38A8DKtwgTj02hVFJwsZnO4fRYWY9xaMBPxEU4ux3fZZNNJXlxikfP
GCwY/MoC2P5ZITnGFb0BZA66TnKHpvOLb0tJC87Y0CXsQ056yCqM78TmKeqlUO/BbHjo9fVbMGZ7
YU6H8h4dkCHC86As0lquT8oqf+ly9U0z1C5Kk02afrr8vo00NzZf1TRHgHHXBjmoITW3w0QhVSsw
/eSYfrq7pNaaxzKiNFOOLudqU35HpqEI4s4bO4zkAprHZ4ZQsyFba63rZNh5mfMEJaThFrF3ygPQ
Askt0YctMRDYM5C62rAnb2McVNaRGZxxj/c/Tew+Njat2m23apgmDctZBnWDMcNfaTo6HnyLk6mb
aU8KumofcOPyI+9kRsYubZyT00anIMxOA6+39xqE7YmFHQI4nil+S9YqlxbqLZDiV5iLLxJmRZf9
5dm4oE2Gp5v/QGwjaII7P3sB6GQVls13BAlsAZn9t9DDuqzwjGB+3+NqvfpwBKmFeDah6NWwYzx4
hyau5MrCZz43C2Haq6pzzxNaMF5z5goMcWTIuL8DFnD/BXlACBs3jfyG3VIPXL7ZvkgkSSPzcNiq
QymfuQTSosFXsyWivDB70py9pPvAYa/o5kj8lPrhHqZO8DJM2caCXt0MFHRk+hhaTIA0ji0bN9v0
rr4NHdZru3h1s3hHi/kP9GfeGMppeb+MHh27QXHLx+4dSvu29+enGq986uEWJg1LseHFYhNaozg3
FB1NurjlJrlfcEUGyG3Q+0Y5fvP52Kcmd68cHFvzaDRDy+ycXAwDrCpLGB80WkFSeNJg3dG+2Yn6
nBbT+EwXJEgbWkGKzWRFiNfWmv4K5nOb4UtxyBjkAoiNqeEMtmRT+cYmIfoztsED5OGyTqh8coi7
Md3p14h8oiwOXfThdixOsw9FFpKmt2z8J/zzOHwZ2ZFedL5K5jYldgMueJNzm8awty19hA72K/gd
Fw7rLr8v1rp397HzBgVr0tQHWgXJFF5qvE9cCkNM8uCqHnRocGHniCAUh0WOwYlHYeQTbieaEPCs
8eWbi8DAg22fFvWWx96yKq8yK5fECZf5MGGoC1Z+h3M7EQcXtScB35BYyVfcYUYvO+cRHOr9m7Aa
YCu6Um0mbS9D2T7YiQ/HrYyeKLQF/EoI/6Fg6oIhjhMI/sBIuq5kIjczsrdRfbTJmkHUOkuvWeqq
PAtek1jht+coZAXyoJAYySFiFEmeXAqwJPDmUeWPBSYMqe4GlHiRz+M6EtHhPkAGPwnkHjYcQ5d3
lGtwxZDJDFXgl+jvNlb2niHuUFmUqVnzqtd39d1icc8zN2HdxLPUnU64klcDK7JkmmhnxF5JL5pL
EZsWMADQWTG6AXGY124z7HAmbBLsihpsyVBYa8Z0wjwT64y++b3vE1mxLCt1ijyOLlY9uct+ukhv
6WQcqG89tZV6S6r4le6S3di3y9qMLyWieR8PJxctUArYNx1IUhLcyZy+eKb/1UcM63774kOysbhY
DBGFDbY++F75GJbZE51/Ow8N1Y2HfRoku3zkaaXbRWK1cplhVqAOZRMHHIB+xTze+DusKPumLZcJ
CzT+FWuJKMLYRXH3K7TeQxylGML7bUS9rOB8mfJup1njEq04QhsAq+VdXWv4kAXubtUPJ9YWdwtZ
kAQfrlFiJU7Sg9tbrH3CbE83MyNW0r1mMa5sko4VBQ33MhqYf1jnP8K7zF42vyXjnUJi+38NMi3G
TG97HSzC1tyBN4CWiaiXANTFheHG1n6+cy1m4N/ed9PwniZwDLhMhe0/gbM/6X7mkG/vzAcEYwX5
u0l91Nwh7+XyU8UWvsArCvBZPzf30N8MvhLeDgafdTYTNqQ7D6/Xw305b40sAFCTaUTix6IMueWm
oxEvGMZ/TVfSHxNvdEtVH6+g0+qd4SgoE32ztNAFogwvlaqYHJ2zf7crXHHiLaaq/AgCpDgfXiZZ
w8jeZY27dMrfxPzKUHlMIicW00mn9bUPsetJpVeYgxgPC4mzlrS612c0A9EWgpXyK77L2Y5dky1r
z0NAOJNVozfQs2BVpxbXOqlaeYja6OzKmlsy/+HA67A0X88+rNch4uZDNTno69ZXBgTp1/q/i0iy
27OH/qvs4bjmbBRSmYNIi8INtLsLqeFHv8uY39N33xifsf1OUAjpJkhKLgHl+ATSFDZTbL102nn0
FR8GZ3itDPuaSPduMOE7x8BjBF8gtfD2A4gfkgA4W28EUC8BjpS1fmU2YpMbYqmQ7ctQ06vsam9H
2d1HI73xcbSC+xTDOFOQmEts1rwgsP/EzKIXgNx92zFThJV4mN3BLwDgIs6e0BjTpeck5M2MivAF
9Ox9f5afAEZBmAZJd3c50WlQhD868glRjTuW2NCj72Ycg7zsIgqSv8qKVm1i7uEGPrTFo13Nmi4R
PHh1BbaVtSAN0dPIeTuRwArN7sUZw1fXiuDfj8jvdQPR3i9bPBq4guCs9rTM8amJWY1DCaJJrcaE
MpbRW+8jhMDEQRhIefWtxrpIYuSrzJ3dbSPwDCUeBsfYcPrPtGQ9GKkW5Edufcz5dHG0/xkHRrjl
SNhBWHq0WqS3JjTabTgjAqt78KvEp9WbTJDKjLgf9IV7TRy0knDskdybw1jgNJXzo/AIWEFZpuFq
Ry/Jsg4TsdaZuxTOfAEO9aYEaXGIjoywYE89haelt71mwxBy6kXyL/AJg2RESNO6fYRTqjaDVa6s
OmP10GZvvctMQB0FHnMKaI1WEy62rrK0WBmw8fB99Y9bKJTFMP8YKiqhmk58sbjXC9eJb2nun1DO
cZEpDlx7mwweiiRxSJD511QOL0Btn+uelVbbsarPplMJ+ImJqP4ePXZRvWcC7qSSY5rGnaclG7EQ
x3Ha7EYNnrP0x3cFGxKgB/tr9itwANgfite5jD8tl8cbb2J0Au69TCL0rFS7r6Tv16lTP+ZqrqlT
63BTYYUbs+Sl4dJdNd4uzHDKWiGLLicNwZtgYGPX++O1cl0bw4GmoYXTxgfTQEsijuhJ/7M2Ge3c
u/oh823ktvQU5a9zIqdLpnCcj7yY3YDcpOwIJdgJPnn70tPg1P6+LGdWSVaOAJ2awTKnvA5JKSRb
TwAUsyzbk9Ch/B0CAl8elyDzYGJ54R4cFAXVafxbnRw/bKBvSWiSsp0YMIN766Iq/jHgH4Q3frtl
s1aOu9dx8zTzJFuZjjrTwDwsIgfgH3iBnXmHBPtx+Dan7A/tJn1JhDj0hANoCTnYuHr6KkWGNs5O
2Z6yPjikcbMOSjQBs4UYxJN/piZrzNZT7O8JeBNwCPHh5I5/LKb03Ry8J0+k+1i6SKY6XScmYrcP
x4RmghWggLem7Vxw9XxaXBSbXOpbYGboh6RK/TB4N0rWWeZc7RJ2ssphCI4M+dFmqGyd7ZPkdPBp
xqtOYLlD1ECUbZNp71vtZzBa75VRmvCazEswuv+XcT4lGZG/sPPQSBt6YByE9bwjImTfM2KR5nrl
8iwpmvxunybE1awTXI5WSJlpGcIa6q7ZRCiHtApYM9xl5fg3dOZZC8D8xbSxVUqDX5d/QR1klApQ
m6Frz2sgEwZZW9NDWm8+kAGyB4gT3S22VX8vCBdnaTLxakYMExbxSrbpn2MF3BND+cmZSVrCHbey
dx7zdihXdE/tc+GdwQB+D0OULYwkbLZJNn61dKM+aELIwrDqta+qb0dyWeiy37FruUUC1lroyP2N
4DauGO9InqXJR4YJFihqq8kwNeZ+nKoEQ6j64pP+riCGLcq5CTbSgXhp8J2ZBXGJBvIaJ2tAGNui
FlxaVK+p8nHMglubMICa5eEOORPYTec5XqRN8ZMbYsP18SWy4vPgRKvamk4VbpyVY98fHXQlLGpW
xQqb9Wj5nMGDXTzMkfqA0wufWFfvNHk84T3VxLsgQopq3xX9ofOzjU4KWIX29OZWGRiWysCKZubr
MuS7yqDzJJkPx05O2+au3GAkK5ctHTadyK4cUec51heQ1CjgLnRu0irD8OwSA6kkewPPvKR8U7Ni
OnMQLZXXA3ZE5KDKZVnRhet73T50pNyXqii+wL36R4EZz+AjH47RphUs3Gr1AdcanSRbRcpG82WO
ZA9BDGLvNOHeL/716Uhh28ia413Xp0L8s9Sj1gW+lQIzBDai6d8QvaqcIkaj2gbi2nmfMw7zod2l
WuwscRQZkgD4R8Smu4CO8biNuGyB9udgX6e6AFgGt0LR25faDzPFib58Dowd8uaJKwhcZ9RROfUb
Tp1l3jiPSlngZtShr8SxpjxrqvZRJdZGeI9NGNmPbpylgHKTjfpQ+Y+5Z7xljVySCdhHwItEFh0i
XmSNKU0Qh+3YHoU9hq8sou6OhHC/skMES6fdBSTMO+o8DGHOdBoD6jOnZYAjcubG3ibjUqXeOZAw
Sf3BOVl8fe6X94h8X0vsaLDFM9DF3xhuBcgCRCO3YzLlT0LseqQTiElSccCKo/qFHM1Ksk6Xdqxe
sK0eDFneGvRu3bTrhBB13+NBdfnUkKtxhnYvZHisLZtlOC9oX0vQXiiPkQXfgey/q6dHCKCYnL8M
zbKxSNhpQdGoXrt2eixNE1sLCmWvaG2cUrA1UcheBocZkxYDTJY7OycMbrRlkqrtuPx4rKYqInBx
fCwD8xbUuPvMFENkPlh/1EU/axNMRZTTnjC7Pi6AbO+l+bQXlFSAM2HjRCIASLNxBDaNCsV2tEaB
XtNQeBzhd3HDqR6cFml6AmRxHWB8M+YZqzBnUddGxJl1aaOBmF+p42/cQsOuCo6Idv8siq5qN4Nt
oZYOuD1tYiirsgs8wKutXUgTg1gZQ3tzeg37kLh0W9KO2oV/cWwG65IKJsty6cNjCRmkeEaDPnwy
ipDS3FDbVDnPyDEp5KOA8Y6q0D06NPYEinltGlgWZcF4XjlQCmtJ4WQnkRkw3qS9S69p6hyaGech
Nc+7qEx+YjdaG2aPnp8+9a7/SfvG00C04TFF2a+kPkGTnujH6jzA5PYhCwyiJ0YkDxTSlqvRHPlw
uaT9qwKVxHe6r0E7yM70bdVW+61i+1iO3HToQbOxYREPJk2A0yQhiGEZ4nnw83ZfO9yUfc5DWpNm
7KL8VO6xPgWdqASpF+KSGUK8XAnOllTBfdfGdOq61qTFan6cS3Wia5z/JcWiTBhIDcr1bj20XbLp
3kEVFLQLmniW7Tj8WGNItCNqMQWZ1KHlxcc0Bd9mxmYC5uiz6EpAVgaziBz8hhU/96tMdEebHusu
bC7KkPs0pqU2rvahR4A25bVMCZbK/j66eVhP6hhek/amF9cuS/zeihXhqBGP28pcdxG2t6nroZzY
Bml6JsCPyUGdNxO2sqIePscA7oRyJ55dnpVtXM33oeloJu5DdvbOEG2MSZ5AdsDCHc4WDnJq5NCM
uoMl7Euk5j9/9qB11dYxFL2LtFdgZ7IM2DNR8+m4cuvkbNLdiEkistUEoYXfQ3o5blk9KdaJ+BdR
fh+C8P4CNjOPrcnAkAqGaYJA/TDE3cdoR0cXXD3zdoeJt5f8Jy1xLPkYQkaVXoFTrkMYr1EU4I2B
UiO4lEJgd8717Nw8CpYhOOZ/3XSnE7vzshZs570hvWbK/MWJjIIK3fShd/pkx2d6D0r8kLA4sxhh
+AffaLehyiB8cfvkOsR0bvS8b+Y9Aies6oa39jNMxfdYuje79F6HAPiUaDDiK9SwxvycTRZVDqsL
TmZWa57CrWbFwzdc/4tjhEepwkctDezivAZ93lMvEctj0gSMfhbxvxIButLxNdEBlxyXRdog2yfm
o2uJX3YZcJUJIjUAk0LHzEKzXZRd9mGH3nsAvC/1Cg1eQo7Y8rlTaZhZD6E3/U4dCbq6VGuaCDBl
+I1B3Wa3UbpD2ojncBnY7bPpuSyXJ5xwqjLeUopJKT0wT63o2K3Y4dZ0Q+A/A8PkZADQxfvem8B3
/A6haEgwBScErPkXjQ+VidWss6MPihv+aFnKwF7662Jy3unGmdlCOOFambDaHAkb1zeJrGinOja2
/hJlsxlwDZqeuTczMDPC9X5UjWOiId278oygJqgA3aZSeHWETwUGJbt6S1vMBwPSvCi9/q1BnfH1
3fjT+Xv+ioMsMKNqBBeaCrkvxE6HDlf8i1KfZlMaDIAJox4a0qZwvX0ii/kuXMAAXkvhhXrWlmtu
4apiWTGHTca0BP91LpezhI89Y0rwfB1tm1JsC1prjn0VCjL+eYU/1bvYWfVJ8ejfDAmTVkGD+ysQ
5Y3dT/Lg9zGMBq5C6VD8zsPc8kAob7CR5GYeuvRIzzUNgANfFDJ2bMr64FUV6N5mYFZLc5qtf72X
K8wUI+RCHd4P4RmEYgBqK/IxEHgZoo3SHHrw8cle8hB2BblX22rXjso/+z4WhD5dkFgFOHTJ927b
ZhLLqzLOFQVsx3iyv+jR+QdGEP9R0p2CWd6ydF6VhftMNdmnlM60DzsU8SGGQmGKvt87Ug2rWbZE
o2afjglCXZ3hbcgbGHxk9dYoyGw4SCc4D6Ra2SmcAElM+qhEj33OBYM4iRrlwf2uPUykU2v+s0yN
ksMx7SYKPnnY/+sKB5nVgrgWtvlTyQrURtN9QFrrOW8sKJey9UjSUvzc5jj47BkmmgmdLzWgbESK
+PMovOch7TclkWs0KgocNXljeyiObFCOGQO5BUZCOPXz7LGdq2yq1Fh75WuRhaQz9DXT85HA4ZWa
ok+Kc7+NsvqNAAQsZEmiXXQ+jCenB5QXwRVyBvO1L6kipDSArG2Q3QztYDyDhGAY3EyNdGvW+UWU
OGcz6xSlcEt8fWFpeaEB44oc+dj17CgAN7meuOQTUfxZXoqYc7KpdrUYnse2XY1sj4jEl9sust6l
JPg6cwaZncEdrsGTWK1y2IOIV0vXJHUlqaktNNAIO9vPo/1MBYW/H+3gFwjDAu74dlQ4/lKr2LFZ
WNm295eMHUtEDwkh/JwpemSbx0w/yW1vh3y6be7d0kzZn2DmgjBA4V7HttekzogAfHCHUNhjdAcp
G9uW6wYrqLM3OBdn8E6pZh1rY6MQLTQNkTX51rBJxuLtX9IRdait7yKcNsJUF9gQ16xNHkG7sYDz
1hFEpDz3v/kAfllZtYYRiROVUWUMARZhgHPL8Wh09Ulbd2t+yOAv9cbhCdX6jPDaJSRKgfaYZzdq
v9/4a1Z0yy7NGlWtDbGxDmpJ4OV3VMZqZF2kuQHkAWZG+gOz2r4HyY+NYXxxrVmhhnCI2tNzhDov
8oSuz7L8s6b5yWrqH+jn1AsZN6K+JAOVB9eex3QfyL8yMD7rWm3vWnCAb7SuK36vYpM59m4grD74
eM+lBpVVOs18LasJNlfq4pTKXHEYOb5rcoCric43XAU4X3xMd90M0MmfxJdN+UbfO97aDyXhndFY
9NpADeUvlwVinRLcv0sysneA4gPF5AdrjK7+zDYmLiySDgZAk3GX8NXhi9tnSzud41M0AzrhBWHN
J4lOuq18qXP/0vD2zHRsKE5hA66wgDtS9zgUyUnsR7B/Q0muhZani7YSZ1uOBB1acvtwqCsN1jth
5e/dS+kEtqmB2jhLrhvYxeLu9yCChmv+l+s6sCrnNb0H6yN2nrDCzsDszkhUNqbR+Um6xufQNmCH
zfHP0vI4UUaW02rTxP5L6HisfFLxrBsDj37Ja9tWmA0b2IXaGr+KPjc3Kc1pYOPaCRegomm8RgcY
OjZQji9AQAj34nQSr61O9o4mzpsZ8tGO9d5hfOUHEQEocLyDdJnqTWAQHwWzOWGa7GeoOZNr7V30
GlpF3kTfvJc1PbRJ8qNoVVW2euPzhfhu8xFsUBzqu+fA9UhRkbrCAVfgLRDu8ESp5NNAH8Xac+cP
8D/nNEt4AFgwcFvKnXxXPXYgkbhiyBpNegS5YDRfvVWe06m+SMvDWOKMnyA1PuesWhrR/NRy9XMj
i/4/hqcSbqIyamgoAANGovqQKZxTHgI0FJPlATocVt6sronZ2lu3jP/g92+K1Frx8fnLjOjkDvHn
zD14JSt5UJb5ZEjr1Q0YrAF0WyvHxYpbuhxJSDC6HXjUkpO1J+/OKZ1tzI9Q1rIso9k3zV7CIWSn
MT5p0F5REN6GIcTEZD4hPLWIaqM6WZZ4mlH8BTEBPv8uXPJdSkhp6zhJssqCedpnXfhVqP6aqIEl
uQdvrankdai9dsESGTQa0N/O0DGBuXFPrRRdAt6fabfUiFXwKRuP9jU8p2P9WU9gsF2uGpWJQGD7
E4artstubY/aZPrqO+TXWofURayE03I18e19mSnWomCi140glKcDLANZk+yUU2zMpPgOMy4gaNOo
2X1pr8s50ScxDSy3K7Syrrj/UkbPReLO/JB9CW3E2iNzPttu+ZZrRaRF5h/aTsM1t0lYo8hPnYc/
DWRq+ljFGIW61OA5YFnTIsxQPJGvGp8+Vd8/94ViL4kFWMx85dyJTEyXRxhkG9CtpU4+hauon0+t
chkViH15NDz7ooFEK4RHm6wPuDjRbBqN8F028rkyxM/U8HEFiIhXLRuBRt7bUpmnc2+T6nCdFWfL
o6OCxAobB7Jtb9Cvj6wHqILh5qMKZkX/EE3VjgD/tGr1dGmSYm+ymHLsGGMs7QdR5h7btn52SWg3
/quyu3/TbFxCvOn9aK/xmFzlPG1SmfArFcS15/izj2acscWm8fLzvXBkkPTU1Qk3NMrYN+gR2xCR
zLLG/yGdl6GYX3pGcP4h3GCIZUJqNd3nbKrWfaw/bU4AwObPXOVK7puNWNMDuwyrBlCDuehaFL2n
bGZrRUmUcni4NNZqGvHtmO2vTwbHFo8jAncR/NyfNE0IuZNUDbYAQIEUA63M7CcGEq48MML1R17e
kjY/5EZDLOEDauwiMF3CpLhsx1+sgudB/402/tmpXPoZcdyMOm+vOBDbPCnr1GJN5R5lsIQ3kX8m
HkSG9o5FRwz/FewnaSbUo2Xsrvvu3Ga/pUwPOnvFVmzinURSBW3MG2djOoaZx2VMEOAD4zVZdFsb
yVsMe9no2PcNyEau+jLZyQa4xqbcu9ZCMvJdVbRqegbbCkePvS2b11o2mygQiL1M6AQMRqKporuq
9GDh60g9iTzBvXpMX8YC6b1yzjnrjyKzjzOX/wx4QgsMCkj1onJh6PH94ODfTdwimayYorl3AssX
FaRwAQvV7DYSPb+o8U9214CAzHigRI0fBH7M32lrB5fp3lJ1CeVtMhl27zCrGniVcf/V8LKX+5J1
1pycmQTAKJCSfi06jz0bx4b11XQBsbTuyIGBB4EaHnteBa6zCSpzYd8tP2wVGG9o0CBQxC2q8hZ5
5+Ok53AHSBaCoaaAa1GReQsoy+w6IhfGrzevapMU+8bvb4naz7YNSe4nUdxeSs3nhFFzvFGzzO9c
PHCzWSY4RmjBYpj+uDeE5cA4rMbk4g3lh0cW9tgs+DfMrwAbDnBiH9yKQJFTfhRu9FljgurTcOdQ
nUsDIb8hS4bEvqAQrWnOXlMlDgb7a/QAC1DsHGMW8Nx9m1+C5uINLJh5nPscNjGvuZVuInH1WF5w
mxzb52E6UalCxOAWZPi5mZfaediVHEZe9smBt7Skf3ALGPvTpjPeqJNZJvXZ4HbY4KEX+bcXkidG
BI1hEjtFe5gFdyD5zyi5B7jpWtFCN/rGaXZQDIAQFB9QGjv/1qJgJIxN1fQVA51JC9I6zp9A5nex
QvT0EfX3qA9kUK5iPIxxPmYsuyGyu5JHKI7iwP0wga9mEMdsPoBeh+5JRWGsD1Dr/ndJUB4C3v/b
9YtzIbC/WRC9s3ti/QEpZx238Xtbl+Si+s/Eaxaphywu1nV0lCRhIHSadrPxIz7aNN1Z4PJkR0Jj
dAiSDft5+hm7V9vblzaGjtA9DSIgjg7oyoWTXGNs5RBOmnDdO90WRxMHEHFV95tSn2ubAaTgfTLc
n2x8RiPHjXpzLC6M82PW40p2PoCrI6gNy6HvnpKGkwA2PF8apLt3i8Opivk1imzDLqgbzj6YEtP7
rW1vW4uEvFpH6INEf421u2Bb1bZLgVdj7rnP4M+PKuxsA4eGw7XGofebJhITnSLgZCyOpnBWoW4e
YnPccAXZUT6FPDstOx57LOkYZ8i8ppTGt2+atfAw/o0xTo5Gv7L4ZzI0wE3dN4EvSbbznNtAd5gX
Vns2x7gq5CrOwyVrigH3k6PzFX5p+g64SKO6SsKolXEpakwWsffY85D2i1PU3DywyaV/bcthQ/nB
Q+gzixlgrQv2zUQE3emnGyZIiUQyzOhF3Jels+amFCBNs+EMPrrBXCA5Pta+v7BEtU4ctZ69cA+9
iNY0AIilsaPK5Sn1OkLmagcoaBXw5UxsrjLyPbKykzDuMHvC/A3JiuZb8venHrZY8R6oettW6Bwc
fnH4iwV4awM8S6xm13ovNWDjpEbJG57pSH7IfI7wN9PkKZVvK5RcpyZ/eqX4tvFuFkpOBm1mMB8U
rohQ7qDcBfEx6Q9BckrtA+2VnbNLi01C6MC5tNnPEH8I6xoSWVDlYZCnqieZfxQeOnkGVgLsaPQ4
Br9ldJPhz9jQRF4vc/vLdj5hyaiQvA52HLxD3vQ1WQQQ7H9pu7Mr+gevcfwxWeQ8X2x51Jhb7IlP
4t73yZlz2Hnjn0fP+Yx5adUV565CM8BefAidZxIFdrIv/a2JrdG/zeMbC6QoIDjAW12C4ALjDfH0
qQ3fu/YdtNJDWN26oX+2/XMR/PJcq9FOp2kb8sggkkLfJRSrmZ15o845ve3TF1eqaHgjIW5nBtTD
DYaiqXoug587krckVBPT65TsqmmZkFoc+nrVheO6Mnx8i/m5Y5inTKWkbKekTCXTjJDTZzm8WqaA
tfAUNcuxkKsq3lKMwh/TP+hu8/yrmZb9cGm6ddNflWRoxrw97NkjPQA3uQfBC5ytji4fdPPC5ncp
1bidkBE5x7r7vLuAymOySoeklq0mk4Ac6baDiglaPqbBr0kxDR0qg9g57bb2sZZAPVhW8tQ7QCeu
hne1/HVHqXS55aMmWth1UAzYdlDrqNIXx/j20n8C036waqHCNOcM/kOb8ETiHl+hBSfDWYjnlKRC
4j8bsO9NoudWQYgL2LOobsp8rYtkW1J6I7J3h+KQ5GIyjExbZgz0yocoPEbQ6uv0ILG7zu0mSr4t
c9uNv9qDDJrxk6juMLX90ZONyWLqdStOk6qMloVCEpJltRsqwqWgDA8yZ3OV9GyyMWvAQ6qLZTkk
i1CSqktCtWPgZTmXg1L2utsYol0Egn74/+l+ETc9XG7rEF9D1Aq2bLSvtNU6jaMr7p9VlPswCBnD
cDsTXjL7gdX2HYnBmEZxEiM1b7FX2bzPRIjZbRF/iINP7alNicg/1czOyEq4xWmkjjHtwxlpyedx
S9obJYHnRgIuJ3cv/MuAgOPLG45ZlK3v0J0fY39ga2D+x9F57baObEH0iwg0M/kqkcqybFm2LL8Q
x4k5pya/fhbn4QKDi5lzbAX27l1Vq/wwEChq2N4jaxfH2UFwfXJt43meovMgB5KR2Ji5KXma823O
Dwr7YPSEB6jUt5wMhqpOW6sVW+rKdwNOSm5E2PYHqBVDvKlDZ93CJA6HiRrXfC0CVM/8KMAQO/FR
4zaoFLMHiXzNs4lamhYnjy+Eid/Aojo02oxz+eJG/6hH4y/9rUfx5ODwIJQYsGWD0Oms+BnAAE1H
IM4fgDPXQjM2Bhs+Qfo5VtuPlCHN6e/m7JJ4mi9St96qRD3B6llpfflPCMyapkuLMXlhZVQir015
2Yyx+YgEn1+t93BDoGE+JN/wRqs33NluLmBF1q5eLW16QdoWV2OwzQyNfvJ5nbNAifVtAJA3y98Z
oahuHFZ12uxyaa0pzGZr/5Zr1SaAMhoQNdGAjRF7pimCyVNvL2NQP7Wl9WTi0BOcURYxShbE1y5+
TRT+p3Krbd54D/3la+F0fzNADCWarrDTDlpV+TPnVFDaW1Ord+jpEv1Nv+uJdaRg1qvFR8jrNjls
zJLmYEx/9EbTJbiu8u6l51sSmtqvIFhGLQ2kcTQrKJ6ekxB2QqsgIuD36rS31Kee1HhZgjo0gq1l
smxHolCJSQqu0kqJ9amLTxVhsZzhn7cpJsyBFZ9Na5rwSKvG12XlbiTcXQ0d42u2ap3OL/WQ9V8w
0DZeI+iG26bX7pIUlWBLPZDYjKA8NQ6jRK88VEBDRLwOVpgw1JH4D8O3jBhS4CreUkLBUbXjBVzH
g/XkQNE1InAAAzVvBndeSvUoW6Um+0hB76qhqdBqrKcGor58Uk2+oGwfRzTT4M9MySbPbzZLDZzf
m4i9SA6p3g7m1xjgX9n1O7RcQoBXgwcKNWVe45BHCxqWItdp6Hday2W5yz/A6yDdMDKBJp3abcWd
P6UoCn/vqo+/sWi5QfOEyW9F1Qw6dt2RFWVGd8Cy88zwl6G+GVsGt/cpcCF4HBePIhvMtQxT3mOC
iwFVOXygC0f4esIIpH9UcQxEFukvNsmdN/ss77awwFHixV1Ujp9UyrbGvkG56boYw41OVpYWTW3n
lhhjhIbP2gHdH5AlrO0nvYYoPmHpjprgHFvGKcKiwl6QI45DxQ2x7jw6kmmQBHVKowS4Oq/Sy2Pp
Zlfacp+Hydkhg2I7D9h+VC9Zm4JhadjXsqYQK02j+8xBjpxZIMfGH24wDg+psWcZy58soon8pWbb
aPEQd6uM2l4mqrTFLGlfsTht3NIAD1VsQ7BDoRPy+CAIDgVBniLjT/bHkQCwJNeXXUykDLb2iAF0
OUU7PXprFVp4RrAL8bkzbmn1arQk3Bd/1q5B93fIADV4a0a8peKjKn4jffEH9efcYuVYtue8tC6T
E1Ol5QcctEkTnqwJGk1Lu1t20fhpnExsaVzwddKKnUifptDwHecw9X8amyR7+iwM7EOqfi0GSEaW
s00p2CQcni4Q5nA66MZ0zmMF1HLCr7mUpIU/nBVXFcMgeFEDT9yQMlrYEc7pGsv6pWiOQ/RSBY7X
IDjWkhm2dJSEtTqJwPSHJdkDppsfQWMx0cfwSH9qSvo+luFL6ppbaNV7HPUcyfZD61khslSzMv3s
DGRzui8CWPSQAsFVPWS8Y5JWPs6Jg1WNSORHqz0EggLOubvWMch69jSi34cIZaVgh2xJMpDUP5RN
/WKNE9cX2lrAN+UsmmM6tLWOPJ36EsDeKKrkFJQAA+PgEejBRRWQYJzAk42+d0Sxybv5CmqOrFay
IQW6lUBnLK5PLvEQimK6vmdWIYaakSsLXx2h+l37Icn1azCkAr7JMT72OXrrLYfrOBgP+qop7/Oz
6p8Nf2zkBhDal57pMqOHkORS2d5RVgbKvsz7SJlKgKQpOfVrVq5B9ij7i5XdW144w+aK7myc5HN0
P3J46SpWR2XtAuus2idcbgPSZGWTqTRvqfZGVzbY9I8qVWAG3ScGo7bnlTLBiCmsB911iVN4+ufG
8K6+mung9toa/Z2MJ+LDp2wvMcBDu/wV6XPYhgTZXgxSJNk5DF5q9ZlKaZAkVL6Q+ifRheliPSv3
xLkE9rXVSIOp7O56w6sCBBX7ovLNbAb8Zeo/yh09SjHpA+Z6iVwVUWlG/RAeBxNuJXZE0u89/sSA
n3ic72AO1tIaV8S4qm4nbZqtjL9weOOWN7A6h3oIqZY0kPNHi8vg+KnN3KM/LIx+ivgNyUTwvWOm
f+lorQwPpDRXCjdtfTa2TFwsEJFligCPKS+M5RxQy+D/M9olYUB7BjU5eF7f+6VFiIRmemyV74BS
4BAfMGVS4AXj76J6MZXnNj2HOH8auZ9FSdYORiCY84kLU2oilpkUj3DxY/Gmyytd3Eyoo6ciPtL5
oDsHyj1iC5faARKisdBmkvUkh03fn+TwHE4OfeE8mGCpk2Fcd9jEwmVeo/ejsC2va0nn4C107fci
WkzAVwvzwbQUdA4RxnLWzEBZ+53ueATS8ga5CzGt93s5zgpeH6XNcc6E5hHkbvJv0dT/bBilbADs
YSHEasVTNGvgYpBh7PeartXQS+aFNasxuJ27njQr553sdlFXxNfWhB6MaSH6U0PbYUdfjPFPYccT
pO+M2BBLsSTc9rG9c3v91wRTk8sF3jO89uFLRtS8sr6MRVikjsxiT1YOYh9m38KBdy6bE48cBLAA
GRzbe9juqYQmBNPvZ871wpjItGIcZ7gAwGMg82hkCV2uPCrvRF71R4HgVugHI+UpVRjPqQVOwIRB
VLzF0iXCX1IDKDc571kulrSL4ytkviGD4E2UNHjPiDHgPcmHBjDeLSTiVuetYC4a+Mgrw2eLKT5L
/g1ps02N82DeHYM+0Righv5sap2nTLsMg3uVdOeu+O0FUfziT/R8kWldhf6KWYQ1XG9ebfo8dLLO
o7EUk6voqhlWWwNL3sD3kkely+AFiCHKEo64YjXKHxLFU4Rm5Npnu3hzKeQpWZTMtIgofO4ng6j1
PXNgltJ0E+hnQdSvn38M9uy1swzq/PLlNSPEUOKnLUM6+wqCR9aqGDO/Q4WYkdrzOwdf2bbHrh1B
hEfH0JxXDMjktX56dlc0FHP08gxmys8r873PrOOE+j8ZaxoXyHO82Ny+TePe5uZLUznryX7RjZts
cJgQZhmRzC38VoLXOzpXzKQxz47AgFcCQ3YafyzrV63ek+6XSTFD1R0pVKsEfdyoQBFnW7Xckx69
/jfayklHhpflq1VHvgVlQqf9PcCxaDf/LPImFRllJJUqfx0AqAeK69FgEhT2ZsIH0GU1m+azmXyn
Idy0BQgynezmJVe+K5SE0NzmTOIdMwZ5QQtyGYknW6eRKvVF+TLwfK0YEDum0f6BM/yAr/k2D5dK
eUaHu3PYr1DwmEIhFgD66/gZsvcoF5i9liZJvJyu+EimgBOHZa14beNPYjCr2YAEBM0g0Lk/LLUE
oDYr323RLmK6BANWYLt+PEMYz9BytbtwnwzDJfwDvJY5lo6VYp79OOGa7ACkLJ0nk5WMBlnDnern
KRmJM47EiEZW9voiU68qyWaRQWCJcCXhOzwbHwKQw0Jkyi89wVq3eM4d4kGG67LZnesmxL2eRToQ
QCfiTMRHkqmfDXwfWuBeiuBW0fjuoHKp/BmkhBqZbR0aHImssN3e9yZvbr7pOsgEkqUIzbrT+AeD
mX3wv0jv/8au2SiKtjdDBIiJFQk51YbcLDnOtVr9Lqa60v20q3eFE4Wj/CCNk042DZD5Kjf2o/Zw
s0cWgfR17HYd9t2JAC2ayKmbPwbtt3G4KC2vA0Ixo+A6n+CIldeGE7sBKJBQIpuhs7d6wL9WLm+9
n9napZyzk9nhcxwHvw11XEvvptbcM/Y61WxvZ6xNAiJfSFeyOiV3JDOUBukT192YpbwQlWHZSkgm
eVflfLKHhxTzd9BAfWgFGLLf1H40/SfE8qMWfikh39joiAypVFdyP4AC3kJOvLSVfgNloiT4VeKn
tErrLPX3rMFzWl5D1hCKG+yTvPYNrMAtOoiIjU0Lmj9h7qyGnZzGh+ArYQqHLqqf0NX9DCqVIb5y
dllu1jJvRl4VHnT9b/mkq92jjzvPmEpfmpj4MWFoSu/VY7ZLBpM3DxlqMDC5hGyzPmfjxFeE0pNz
X+1qgsfYco6SXVFDlrSlEiOZYRTEXzNiRA49JnHCJ7vrVnUCJ9q8GSyYwkUI7vSOFhMbnkfDxa5t
i8+4VkDtoV1RGmI23Bv71iJQrG/rZYlglZT2RCN5ZLLORfLjtlDZpHrREuUD0O9OidH/LDd6nvRk
wKreeu3wY/eJnwZbikq4zwHrB+VYN+puCY9BsHcZM5KZzTxfxMGQT6Rl1oIrVW5MW7LKGzvCZzlB
8k6Ke6HNG8f4zKdXgZ2lCqqt6nyyQt4PCCxl9ySgxGTc8XNeE0KZynAhjoz2v9cpWdAi0hlF+q7M
pP5ylTpqJk4FuYsL8pTdOveqxvSGIaRH3aMpf0qi17Ia92N7tEsgYhm3ORBZKOnVrgFYFJU6u1vr
SKP3rlA1Gmms/QzcL88xkpPVzivnu2wTwuzdTa91uUkxV1GSNXMKlO6L2uIUcharMxsDvWv/n0AY
6tNha9bZkxsFp0TPN3YG3IxbIQ4AQvGjDu1qStGbbSXilZRnvecJq9Ya8Jq5/hWl9uzWpNwHWyhc
feuTZWLcKnIO2wjOmsTARWUupl3S6vV9MsrjMMwaT2zyeL1IdWo5CyhNNsCfZpDaKo7CS5CWfmxX
dABGT6FwWTjHPx1hI6dc1DQKr1VR3uIxP8QVJNjc5pwXT7otbbKN4i+dCbnU6EVakxwxy5AJDQPw
xsFtgDnDk8OGWxD9CQMfiDsQ3zPmA72a9OK55zLBzqHgi21lyBNenzC6dP5gNcHRqtLvyQEdorkJ
4df2J1VInZZUBFha+WVa/WdrcYY6E7VWWd2DoObyNiAyRy6rQdJstL/hiaeU7zlrKCgvyF9gtPDy
qDxaIDk9mcGXswETBAW9r2XxjB7AMV0r2oVMMOIF5y/XbmOnKIggQU6zayKfw3xkq1go0NBqbv1m
zp66giOoUiTSKJekZbrUmQE3nMOKV6jxrVKRWVutu3SSdhsKpVpscQYFdKltYbLLz4ah36c5n2gm
l8daTpuut/ej3hM3kIdJiD/RyO851i4WCfbcco4GEPaM5YQaVI+8CT6anmbz3jnqOmeMITryw+ol
beQjbvRXAwspxiaYGo2IjkVqbnt8l0Ednw1R3XCJH/lJ94NL9zSf/2Khq7EymWj1tqx/WUi4YDB9
Z6yI8bQxIzmAJvxrJNs4sDCC8ZXJ0t9CZ4In3oaUXZD5DGV3Gie2o5Wb7tSBEsxkMt9dJaxZD2ub
Cq7S3EvIkYqX4dikZk87dk3+EScJdB1aJfge0rpdSpt2u+DkQlc3uRvrxUT8t7CrrQCb5rrtrndw
iQ9YpTGd4wo60OziknHNGfrzd5VdZ6bGOtkS57lVOTYM9CZlSUqGlLHrIQNfPnVAqjBxqY5NhWzb
AMys0DNFH9yllfll/FrzpQ7aDlpYNnxga3hTJ7FTU/cC/HlT6c6mFkAE4wX1TiXZkjIQ40Mv2G8t
WDbCc7Xgv4M0IhzXL8IO6l/qVf/f3xKODgu8YGzA/8tizyjFx4xUioWGE9qUWDGGFme664zhOVhQ
ApmWHTC+URLqcGbgYM0n4xhHWHORgikOrPxuIfRz6q3iNvwrdKZtPDa+brjnSFQ/5SRJ/rvMObBZ
YFEMxXM8oh06y82mLtxfQ8u+I8wKZIA/wqzcl1FxxopN/yxbQ+Cy38OUS3+2+4tGIYTeP9Wdu7UT
h0S/4bV9wf1DxeiIKbO2BnRhurIMEkqborSoZw64czXLHbOnBDN1ITABkJNscTQ+D/64lHayk2fe
K4Tm5zoWH534UKzogHuDj2p2oOGy66sjFb7YtAlcKGvCemtt9z0X81HjPZQRt5q0BaQ3AH1wp6+8
dzfEXyE8OZuZVvS+eKFbUMwuZEPrIEY0E9yiHGrLQUwteQvmoHrOCEs482uk5ZuI094cB/iB3zaN
C7VJ4h0PSq+IU+2StDcvoWpfgcQe3Gh+NVD4u6wnz4DHhbtRr9uUuTRrImHrMFZPi8JBYCmmeQ1I
YF+6TFqzN7Tvoc1tQOVzPKlvToKzJ9pK5C/FIGSSvonRhaxT0AA48Een3kTQhXX4rkq+jDpAQZGQ
9YMdlI2N4sbbMHqrBIt/E6b7LPjKss8jWBya+MpjwF+3xSiwtFgmuzRhA4n5pqZeNqEOrHvKmtPC
3+GGt9EAthRTShB5F2vUwP4Wir5b8iNWiL1QExcgk9gJMAswiCyWyXApIY1D0tqXmjVPi2lsUe2j
DbtdCWN6gtRVBl9uS2BeR9MafumtxlK1EmCJZlD0LYqJy2E5jBROKv9Ggx0qSmLUmpfRWMIhlKD5
uLITY99o97yPN5QV4dHHvZn9tPUbskqaHo3moA3iYKYE3lC78/QRU08WAMmybaiD8FL0EKR9wPyd
N9s4I/3gUrCFmlnM39FDwVHUPFcLKjnNQ68y1W1VHqXJkXYY2s1kc6tpb2T/espzSbtn6jkyN7qk
VsqGSQvsWX1lw4lPGULONmJ7is/BpVqZbWD7ofW7jtuWoX+DN3CdwzAUl7H9VLAwNNXsKTkUZWvT
8lu3WL8mKn8cqR/U9K8jEtHM24QLeg0oF41h3VePFshu04BjMUkAjZm210JBzO+1MycvZz8TkNSu
cCeGBFsJ4vtjlR3KNFE2DVPFhtel8ybhausuocppIFW90g0HgHJgv+PZTwFUmeXDrCFctIQLNkY6
ftsFkDk5mVDzCowIYezsTYNNTCIBZhZaJEDSmPzR8buTxF+xGN9peTZ4I9Nj09m+xpZdLfV9lrrl
WkZUizQUpRJHL1AOTEe+VDOseQen0GroNJoyFR6UQdDT5AnyYpxGAtUJnlkVxkWYgPFs+xttuPXW
mXn6BDnTpr50604aELCYtYnZpRbtQ0m0G2eeSlPfsyAuT90QSD+KMc4UOO/A89sepwLPofJLqSUJ
Bi4DUlBHPaNF4vKJzAMEmXWIvVOf8WAio4Ny8AsR/2DcO0UBe1tYzyysVpidFzvjoWBNLRUYQyku
j8A1cYoxdOXqoerqGfXWmsvBN/UAH12eEXRgwOfmdmCDQrudCNrY8RwnnYeNqiasqdVOc3/J5LDE
INufPJdwaHzVVpLpYLJHpdmiyugokY4c3y2355AIMQKb32lKxn0L+9VSkMIqIzjyAxO/JgjylCf1
F+LpxHlMjkc6LQBTW7E3QoK0nsrm2htDBxuOJttDNSg31aKNHoRep39WSaHdZEnasCr0+DfPTO0f
Q2L+HMlh2GKlpOSthwSZRZAt25alg44lKkp4kXq9Z1FjsbkqSKdttIQWZteSf/HM7rXSlif8aDoc
wDo1YiqnwJAk4wnQyzEnx3yxClLJhso5EpPgAfaIiItzdOZMSFEestDlR0LU7QZh4hVQLV8D1/Mk
ivjbDDRrVaX6UtOSc9MnrQIaPmvvbsZYl1pws3G/ldDD+vxfkSr6ushyAE7u2G1loRnHPiCD5thc
M7Q4QnJt+QJ/GrMk7agrNnRa7GrTGFv7MiHLpau8C86oz2spre4K57D8Vxt6eApsa6kFUKm8Scto
Tzqj4cRIMOzGQQ1mXgzvqh69uIN+7bV+K5aMcISN1ranlWKTMuUmfJtlcVEoDKMxVT2CPnoDTbzu
jO6QsVcpRjie2li/zo56mu3UIDNEcDOW0Y9BTBVEicOL3mcQEYZ7ltYseBSFUpTgWFGV2QJCb0vq
NjnpvKlxP9pE7qSCtr/kzhlgZlDgyVOsBttuWrh6FcvhOXJBpkIBzjW5L+C0hU3y6BaOnxy9TnVe
ax3Yfjs9iuVsGhdOcLKYKCIGJD3iEcIEtUoqdYlyjitrzi5qPNwDhZ6qPokPgybQ/ak+pEzA5ppO
UUFO8Uo/lMWhIVO+0itZeAi6L44mN5paEmgHlgHig/+eNFxbinsd6Ey0ETd9vZtPg1kPXmeyTSrE
dEj5UaRtnrSgOLRW+IXEPiGi5s9hR6SxKsH1NIzCY5ELXLTGbqaaOMuVVzPI6HdUaCUcYV6WBcjp
ufKjyri5yrCfkukN9WUbcG40hu11FrwL1sJH4hFfup3veosWQCv7blOd5j4O/zS2TpQbYmRhgjes
/dDSs91UlEsy/+ntDbzKPs3qo16C20nQXBWB+T1Ku5dcU/cj6zYzRmhx4FBja5kH+9wlGUvn7Nfq
crYG807KbsujnARQ+mLUit/V466vs9didCo458S+3dSdEcJxymbsUHM2m2vXtW+dbnQrlxAeQl6E
kpeg11FBoZkjc5c5DJvZRPM1BbNEEpvNPpTJOQQPzGwNoZmGPIQCfm+2arZXgBFIi+mE3Z1UFUd9
CAUI7MbFbRkJYO/AVhV4deIAQgPff+AkQO96y9qn/Aue6Fy/Al5j4Ix1KohnIk0+k77+SrrpdRjd
2R/dgotPvAwocOp9HTJWGjB3dMKoD8Qx2Bu7rE9cheIaylept2WPZ6RWceAB9mlL+ilq9muMH1yQ
Uk3ntdSCzy63kkNdKfl+qlx075CtvGEb1EAF9LSCRWO73d+bjp8Ifx0n0jRmHgv/7753FK+xDHtP
5RYRu6xZ6Ehsr0VKTRCPKpLrBArRQwcTE7Xj9kBRHSsFGSPkUp90k/F4tvVGrs2SyPpQRSYTYoUc
tigmLGpZAn42Fh2lpsUGgNM4M7tNJ63rpFIU69bBxhkajU28Rb+3/TzTmZ3WJtVQ3IW1DGSTRgsl
E1scavt4ci7mIHe09x76WRyaPD9FbpGsxnk6OnH2K41+Xtsd0QX+bwILlFIjlO7QEV9qrJaoo+PH
PCKnNOJs6lwgyqrfJybRG4pnofZl8AtpOWtMm+dRuK8z7IS9PX0p1vTSTvKErSvCSsPit2X7hmhM
xHSIxoeqpRcTSmzDb/lch2byZIIPraJqx4Vnr7qASdNEX/raNQfpqCJDYxpvAG+Qe1tCuSJX6WTj
XtyO8TeTFBnNCrdMHl3ZfJpIGVwh5ph4Z8M5242IR2Nmtv7MXY2tPEvbJMJGFpjYPZOGZ9HY4Koa
zVsy5e+93sGG5oHcqO6BMsDfdAg+2pZAY9DyNybJb6FmD2JST02rHueacSuuc+yUU0OVn9bleD4m
v2x6bg3ZsprZ08R4tXm2LKYmuAVgRbfABq1Fv//hbyOtab1aLXtZmGOmcH911FKantd9hPfWdJ80
yWSrdrxBHcioVWmr22koL7Fs96lQjvBLxcGV06+hm6TRdC/LdJr9WuGPbbJtbCK/k5Jt22VBr2R0
b6EZgJH7JXIEv0K7pVD2OzPaYyz2pi7EgZj8sb/FB27fopS+Z4USUvws5zaUn6rsuayo0YtmYme0
aJPoYTxqBFnisNAxb3S7QSvJLxIzBPrJXZOXh+9x2AFFtuy9NihbKJz/6J19pHjBQZPByQ6YfnXJ
aGun+dOMk83WzC+htfdyYdfXSLbTHD4ostrOWbWRxH2RYWHCziHF1VRKojdRaPXZYbaZbbF3e9jg
Rjds81ASRp0jflSuLh23pITLlMUI1iM5NIxBOzb00KNdHMhFMDwlrA2DThyKBn9NXUNbxegUPOfz
VLPVTaydGmToKk4oYHEG9OYszjvMb+gGfEfXVi3ebDoyc3QqC57fUKTbIYdTUpvGxbJN0w/d8Fcw
QSLnbLtuqSKOTrnR7KRJyghzc+har8smzJzF7xSqt0Lh1lD/WnHEva+/VjJ7FhKQj+rg+uZV2gjc
12LOHmbsbgsc0UtsrJ1obIkoeomhIf9GikC/tqG8YZsa632JUuVa1HTMzE6ZsylwelcE04yJ57wo
bgP3zrkgLBZ3ZH3TdysJbrNlBjA03Ce+QlQk0WmPMdqIxCVDykDq1i91Llh4sL3J2NzGTftPUeDg
TJE/chMYs/xR2pj3dTB8fN6es9481NKAS5CzSmIvnU1AHSyMHkX1T5laAmq4dvvWPZSJTnFLEJ2i
EuXLSDdpwniMoI4ugiuTG6rxW7hXx8RxWt2UHm83ELqBoLFqfA7Z+FpH02uhyCuLED4UpXkza2fT
GNq7nXCjVIjbjJzNTW955DJ9ZagpYQu6N603by0posCYlkg/yAHdR375dnj66YJeL8PyHAK4tosL
LxRyr2YkJikBdNppj2cPZ327zxxjzQptP5UcT1XqnpWsPVSAQxpzOERAQeu8P8DzPUnucBK7aIdD
gCAUf6rrS6f/qrAxTTH2ReQhSsi49OLXcFSerqG7m00WfnZlnd2ehx6UBi9DoBMqgNVCU3eWQn1J
qe7DAPdD7XimE1wtukb9KSapkJmVZ+GxGVXzpCZMwhNnTZzPO4PvQ0dduczsdy2CkzyTPaBxF5az
R/yNsg8svlj9rLB+EMFec+huB7OFb+H6dvibpPeg5B2nSKY3/0H44huU+wH5BDXkMayx7id2wPbC
GyviLG443M22exkQZQUxlgKYaVlK6L/cIpAnDj1aiUNR0xiPfMbgfIWCGE9pdvsxQVkZxTeZ5U1Y
EylxQx5TxW6oSl9TWefJ5xjDXsD6bwY9O0MDaZSlCMnaug0BjSakAAxzS0PbHTKGdGKyWrb4ZePI
tXVCGzRH5RBrsNFlGv8SS77XVmHQ564pfp9mjzZXQr9M4/cggU8gQdOYqAisHkeMC7buXgV4LtRn
QjY17TwRPbxuMf4biyJ6zm0U9KTmfJioFiTujfMYSoBsZur13H+13QBak34xT48cxtOyAArQKfk5
WRAoqzqoz1Ei9kqmXYdqmrxxKnFMM+3oNud2Ce1hFdVKfQUHCFsQHWRKMP5Hn9OQ0sqVozBAQ/X0
tAUroWDrVUpCbkHCPi4q2E5VhvKimsEzqJJtkQANJBK2ApJorwTc9TylJ0WRhTwNMXDTEgtmFjfF
Drbw3nXBPLs6faz4khVRddx5qAIgC0JWe5v31l4l+LJuaD+SRYYDakgvDZ+7jaqgGw4J13I16+MD
d/G/PMJSE/RFuG3HFIRFWGPmtLPvZBhe3Azd2EkRKGqdPDvkMQv7/gBjLoPuPAcDE2OeUmw/mPsK
85dXgvNcWXy2VpqOpYFAVI2aUDmMGyg7IDiMdiSkwmjcMkwvIwWux6i9GWm3Y8rVCX3p1T4XZ4XL
a/7e1edQ387s/EboAnb+VtHPW3MLKZcFb4/xYmlZeZrYBzJTLljcnrjClPzVLH8AkgZpx47lu4mO
0KJXsC56Ep/tkijmzDav4KZBUT277YuOl46WdM8hBdipXymh/lFetfYlAivPwqey9nZ7ALc6THfK
sKvqQnc0d9CJpGr2KccNZQNwEWlYikzOwGprBZdKYKf/SDU/i74H5YxhpnZWAlCNUz2FzZuSLf+0
U8Y3SqxNlXou+Ag1saI7PGZCm4QjTjZpmCyM+F2iyssEBl2Q3fWlfEXfxDQjMqzznkJLJ80BcONC
Bn58cL4ePSc6CxC2CRBNwB8RAZhepiPZpZTn+dtUb41pn1MIAgPT3NEQGWbbGgG52QyWzyvf780S
l7ZfN6cx2iU//IcdLcDTdqa/DbBH9YYVBHAZUGtX3ZkVEJ9NZx8TcQhBC9i78RST+yFkrq3hIjO4
LwHPFWuENvJonmHQHdyPACCqCZ6ARGuzg5IGVBAJKioeS6+dQhgmOY8Nm8Mb42XCotr9sZKb2eNM
f7I6QuvxE3RfgxUhaiTdtNmrcdEpQWQyxScFcYqnq4ty7xExzp7hX1Oy1sfPoHXt+audDioKlbbJ
8FVpHsW5ZMz49e2Gee5Et4sNJUeTV4vy9ZQdGVeg1r1M8ZdqbBE5+mKlD34EM2rZs1vnpPns3o1X
NbpE4gWe0vjMbla+UUTD15wDptkppClijq1ThPkQITH3Z3KQcjNXGzpRcvODXDX6RMq2oMl9J74T
y8/SUz2fu2edKAyU0fqe8swYflPrFQjEuqustas32MAQ8/hLb339mRdX1boI+Dp1/C2BVpXVOUh4
9Hp2jLGJ8dEvpDcrLOzW5uRbuJ2QlIlTxldgyHerPBvfI7B+fPVAp9jlsfCFND5xJbwX9kplUc8W
6Y4KCWeFpLbYiup7eidrx5GQ5xhB0Sm9eYFWeN2tuzeup4MbZTn4058tjrFyjYHO5HO9L4YdKhvY
XjF4vHv0tMDQQFzSsWxu+DaKv5Z6DMJ20mttArk0VW6gWhMInmkDwJOsEL1jkl8PDaePz72+LTYK
jmZPfrsfJXEZLs/G2QGDy0sPmuHHvvAdGX6X7+G7Dh0Aa+IWj7XqrvprgMkJniJRujUkIb0DxLYC
0uM6W/2Z3p8ZNlKAXYG3c2Ml+/wTwJCFlR+jCJjs1/SrTvfWb3EnBejkl+RpOdl5DmJa4o+kCB06
0F8LOH0NAwuMSfEXxVR/gNLw9BtvFs68tvOqd5zifXsgP4i4+goZgV3WaHMw83E+jBj/3hXcS2CA
etpT/Q5zJi4kGwcu+3TgVavuy8UChr+Jr8iFBKBCaxwm7tFPKAIaWd1j0TxG/6i7tKBW2R6deszZ
xrTJXhW2Fnc4lcAaGrzuiscW05BQVzdsd9m9Bm+o4B27LWQVvwH4/RIFXnxqyPSKIx94pf0XRweu
yQ24ADjLJzTl0jeIe1DHVB7qgNP5c3qRaEQxtZT+0hYGFfP/+iD8SIxKQtlFCW57Eg1cz4+YpRhc
EtoQmJqKHXiyBLLzvMIi++k+wmizNPG1azx8CWt0DHH/UXQey41qURT9IqrIoKkEAqEcLXtCWXab
nDNf30vD96q7bctw7zk7XqhXQ2kz3bEgItl/Fzlldr+wMpsnbr6pBe82Txl4Jx6rdStbw+Dq4prg
EZ1O3RxjzQf4iPIh3NuCH8EjgVojrCO1Un66eEcdWbrrDukCwNcRm2Mz7OTkrE1O+TNQ0xTtChKC
IWEKT6YsT0ddjMhqme7691eWy53oxSVJy+TMLk3Kkd6PhzDc6MKEHeClD7bjS83tzidoiqMS8xhy
taWwQ8SGuLaPrfwnl7fqF2nYSeKm+lri6QlJoLBQt0avarbmJ/86ofLj27xrtz/gNQTZ1HfkiY22
KWD18HK8hMgiF3D+zUpPqwjAPCBDAz3gKyY8LNN7+GakB0Tc6Y2r7hJhVTK6f+RPjHdwYci7VW4k
rppqx7DxdjY1m7A/qi1Ph0L7qOqMfbVSq1dEEYSOoJLAMdM2z8aNF0VTDjRoLCcsKerwZQi/BVJp
+Cx0PtmO2PVMxWL4LuZBfILXO9ZsoDXj1P2h3iWNF3WRmv4N8kYiyKH2/9IycLTuLKCtfo9fh5KF
rcZegt/wI6tc47NSDFvkXNIBa5Y9reviXqluEq+wyO51UsqT+aGg4oaylWwx5M5D7UciJpSUxDtj
Ze8yHWBJpxsc/0ggyLsrtXDbmII1REfoZHn0z/CJBEXYEUvQZ0NOmb7LRk/IvEqzy3Q3sSxqqNJ4
pr8lfMOGx+cTf6npP3xvONYI3l4lvGN9Bab/K2GUYgWKVJdnVKBwvFRPgUGmNceVeNFoGieAWdmM
kh12sPIeUM4hitwIbF9RvyWOS60/6fF2ig4CN1c7vRqlWcL7tKYCnPSu1LNpbDV8W0loUd7m+8HT
pH1xVZSfiowtYaXB++ARzpbSE7Axe4h3Jgid15Men33wl2DSE3hdPR6G8o9YrjLYq79AYjmAYEvE
EMjtUsRjwrQFSnVXkcn90q1bDWs19ABZaTfEif2mg9jXJ/iRZQm8n1n1ZfhY/AkEgjbHYLE2rv6h
ySD6dtFH0axzARPyMjotzEOgLEm8wmPDQ4Cvp813SEfL1smr87whOTFRN/J8TN6JLnd8qWJ76Ynv
eiT+pjF5Ih2yw5USm/Na2PYUIaNrI4sis4MX2Na0wRSaM8Teu2ktPSR9q8MixNv3miW7UfHoqOyh
NfQ3ml1e1RwfzbSmpHTm8dJIRd0nnQfjYGr7XNoV9bb5xCsIuzkTbQHPEFD0tSI9opUfxfAlmld8
H2HrTQy97Zf8nH2up+QqL7xSYyPaxh2P6BV+dgofdf9onnwvGux6ti3Ev+zUq++ju543iCCG2ta4
ytdo2pMl3l4QWEi9+R5oe0zDAP4t1Id8KzCeHhEpMyAZ3xihlG/Dvxh0sR41GtSFj7LziI6X6428
m4naIN3F3+PHFH7TlG/6X2OseTwGxgIB5ySTZCB74rzPwNsU+aDywKnzZSSUs/xQo3OGVsykj8zr
k73CAdvyI2TfhXmMzHt9mF4EB2ABYsrie+O77vAvwUFOhIpRYj+8/H/VrBNq6qqwzem2ajelUC+l
h/neKsCXd7nxAwXIzRL67hjvTHlnqB5+1KgocAtQH+PV/V7icGDRT6iXqI8deo58DWIMBj+9M9xW
cremYyfikdE/i+o56t473ie2R6IxAo+kEEW+YVNLuY3I3yUOJAD/Ge95uGJuIpKk7K23VEW+mVC1
0SNoXyx9C9R75FBM65DgDvUXX78srSE7uZ2wztSJ23/3iwMTM845rA4DNuwZeeqSogdkxRni7wVO
kSORkzhfJPVUaFuZIgX8A2AVQfNTthkyA8hpGlrn/hni+JTjzRgQ34QrD+y9fRYgI9MxRqrYfcM4
g7/W0Clr/Oe+6dSSF8su+l8sTpEin6S6XZa0Fj9wkzMvIweGCqGd6sswXvRC9axZraeBrYhk/YjJ
XnvvII6iXHPElsqvIR8IBMPwk/I/GVXkHSN4A51TfDfhSY22lGhJxkQgJAsG0gJZeSwehrGqURIX
XNJudOXB6vFlU4vE7SK3DSjhMuq/2uAFrUkenH5YMAzOi6sh3cbygElO+2dgTcUnt+G06ueE43Gn
/kHMFuyAFFPhJYNa51XS2R3bzEkvVbxGpYEZBZ6Xi0aKnJw3HDX1eK2IlBmRFfFpIcRfj5xlAlCz
4ObmH8Ugw8xXOCWzbXDJ/RTGGbe6jIGl3UlUHtLfKu9IoyWYNgI5LR+Y7SmORKfHcKjtpYm5TP5m
tpUNh2nFnNbBMxf+ZnFNJVzN/Ua8141pQY6PUnxQfX4Csv4AEMfjGPyQRUP2biM9usVl4e/0d9QX
D2LMfbhv+puMGdyn0sEv7mL4KJinivxuVIndSNKqobubQl9jW00HKpsSdO3S9HqDZHFEbRSleSmS
4ZqKYdDJC9ymUrNFbakNVMjF8J8Fjq3JjkRLkdakkTIXCncaoImDBtDBcT4wpEHWOdNnH984oNRw
OzDyRiFPSbcs/H3mfwXxveAAMqy0OfTKJjBgz54DNy7PHv2MGqMZaTvVXlC96UeuKcjcJoI3MnMM
YF8W8SDmlSVibg8j9ySyB+2K0ifiAxZfuJ1bzuz6PCZugcsskLbpwiozMoSt6EaDtDl+iEDKorRr
ZIvRPIguIC598BSlA92RvXKkxK+RWHPzL3Aq4GsnYcXJAPX1Dr+3mLrIg5cdWKzdfAAhyc0CrxqR
QkTidhGFGgzi3VF8S08grlUc0WX+MYJtFjVwqhIymBLuPe3HyFWJ4p+RGs/tX0OdQdbvS7rnkiv0
9hVNx6GsT6PgGuVNyjrqfcnNH5xhgE3qynWSf9ahWzO1tAvFkfp2OVCi8pa3D01tCzMBJyWiDg79
XDFWFa9KZVSrvGp3aYs+q7mRi0ccAgnQM/cF5V/ZtkHwgag+PxMjn/vRUZFyN5AUqwSfNCkBw1dd
nad4/EaBlajfBmquNwktlgKqk3Svt6QNvF3sCv7xGr/or+YTTTC9h8mL3m4HSeUnPqn4ZiOcyJRi
kLqeYGWaSYQIcoyK0sOou7+A8MyUMgPpuxrJKEZoyl4wb4Q+26SMPQvo3MWh6NzAwL1LR+sgW6WI
Cz4S/4Rw5i3zf9Ksc/TYsBc0nMtlcimnY6nQ9uIbNAkX6FclYlPRyikfekUwXzfcppQTronrl552
0MbTGfczzzyrdtl16MBrCCixyn77sNwQdZqyfGsfcZQgWQpTtocqsiRd/yL5/kEMGeto8hjxWKC4
UZ2mlDcz0UO9iUo+9DnNCcZq611qvhMWwgcsJhXAA/7qSVY/CeA/CYW/7sYWMVY3iiulK0BBgNqq
svwRu/nYdeQhLUwKiodBkdeQdvKjQ3WXxi3WD6pwIQPy8Mcnyb7nN2Y27oKx0WeOxOaULBOqNVL5
HTY4n4ShJ2sbM1iNGM0kmhRNRQBcL7bbjqdYe6GJWXIOB0yf2s8Q7jOx5LVLbJxuFbdky81LMH9N
G42Xa56JcwhveFrnyxGwnaA2N3r7DXZ663F3ETNj+4jZJ/EcGpb/CiSReMkFfh8YFcsAPm02peos
+iPFn5IEjElCyLwaaBee2u941OyZtA6ZmCurzr87mBUspdopFw/CcDX6u05ak3BMBSdP6EM9w91X
+jE0t2lvd+ig3slJLstGWdzn6VRMpKito5ic0+bW+OT+qRzz1Dl9UziMaMmT8RHWXqd7SnFJ2AML
vd8U0oKaNOhVRAz0+EKkCMkpYh2jHIMsHExhzwZYe6RIYZtBs2pHRdsSwM173DEVv38wZ4RlUiIa
3a7T4lp3lzTu3Vy91sBoo6NUa33aNuZ3034QSEggUSTwy91SHRWJdmyKhHb8I2OBgcANOwDcf8NO
wyaAlEv8WSD+NjdigUGCwLNhPZTruV8t+O+FsvO1zjPijU7fOhJgZILr6ntcS1cozHApHvSv6o9g
oEv5hAOiqkjfV6UjDI56pngWAGZDStSfvhe98ah7w0UTl+ztX3G8Ku1hjd9+9IoH2bfphs6Gj+ms
XcuNtANHPBG/ZnWfzE28x/on/bBP/1ZssayYq+qV/jMQNvK3BtNKtrRAvZI99M6VJKePYjU44pbK
Krv4Q1NkMbMgrTgOD0NZyQzAK7REzV/Y2CHDHW2/mU1YfvEHdgKuO+NlXSGX+CIcWqXr/RLtJZV2
CXpRtv1LB/Zbmz/xt7LH77karPySWVT12cZ7Wix2wrm1lX1nRafykn4NW/bENU4SO776t8RVtoil
vO6BIUo4miCeXrUHC76rv5WlTFiIuBTnS7LjkbCMS2WZS2Ch3bSXdpEtrGjLJY4TceVyclTKjcdt
/ooQet7Al80bDA5FZgASwSt7ERO8JkX1ZPzWz5wrYCP+ox+G41FbkcmwwQh21VwwpI/4jFsSJeih
tQKXSoLSY/bCwWlQ/LKc/CvfJoOS/83Yu82ANsrldFKPJO02a+3M+Ed1CTJQVrbhJ7gZX7CgK/Ia
7uHVtJr8iBjYyzbEEv4Ft2haT095XTu8ZOtiL25Km06qrLwBbgLR+sfqNOyGNQUujBT6euENv+Me
jJsgas4Fp90XnxE2CVSG2yG0hWmZc9Mu9XXhNXvQoxWpGuWhOuG/OZH7mVQrhJUbY0trpmbXO+HK
TMavtVglKwm17VL84dPW3vCrfzWfXPO7dm/+lIeZ2DDE30t61q3FPT5IMJDgB0sfPsbW9tNaPgpf
oAoaleSUfZ4BKcFd3lb0XU2jE1mUZK6gXbBmPioHk6zd7hQLdWZo4WZdLdbdPXPnfFk5+UdlATdi
pi52Ivo5toTD9JiZqwFFGcGt5hBdqHq1GS4f1Y8O+LEGQfswV+3P/KREwxns8FP/m76bVbWHioD1
KrfCQ9gHtv41HqEnrekrsiM3/KmWpjNbiM7WjOaSV230bbovthUesiUfiEcSm2ccCjd79JvU4vJ1
GKb4SVeUwjqsW0Bz8Yt39BC6mRWf59gScfy6AVf0LrhJdo22cxUuhw06ddh12JV/Ix+4nf52l8IT
bRmAtPqen+OOaDVIyy/T+jGPioPg032r0OzZXpyVh7xW4AZQD12xagByLCvW1BWKbnWjXcKNeUbl
Nz8hvokEfCpP5RoceEyrCzkJxKgrbuQQuEtyuLJWLGnLu4Fo1YsPyaa2x6VmIRJAfLTO1/S4WInb
nCM7tMI/Ji64RZg8T3CCW3ZLH3yhi+iZHEzamqD20+Q0Lp1FWyyfT2OXb4A79u3n4pfDHBRxMlba
UlqXvwDwVn0dN+U1W5m3wCZnxQcd3743tru5Mez4792Pt4rshU2jN/3fq2wNWIR/zOEVrpfFoT5W
l8j2LSZFpmykjAghOmv4GU4Lu3cNm7Si38LFN/csbzxYYMjdcjxJwHS7dJMccI+ttRdBWlvgRNff
IJRCub8E+dRtCife/KzbINumfwmX7mbGdcVzLGHp34+yLdh8ThChyP2e6Ve9POVXTVghonWYNeiJ
ACIsT7iihh2x4qw/v3iV4pJTmueZm55JFY7oy+CPk3IT2mq+LTdFtX6jVh7Z4/3e6B80W4PwArb7
N7COyBu30b/Cwar/FewxdROGf2F4Ni3xCCzPqsUf/Exf7VbdGMay3iK3R+BlGXvhDDzM4kzbImYF
uIUV5SLEJi+1f/KwlmWIbfzoKL/OIsvLC1+3Edkjn8cB2uNA6Csf+nVeR27lCHYJDMmwv9U3/oZQ
38Cht5prBTF/45JNNXsEHDSPRHa4HIwn1ykb20g6DHovzYK76+4dL5pgI4KSVVv1RI+oBXoYkW1x
DHWHDJ95AAa76bfahWct3wYbCX3X+u0XIEqL/Q4g6Y+PkxCSgNTgPyp07P6fAFrcuwMwsbRKHVDj
t17JQmJuYS549wrbpK29eMhXXGzL/rVYETGdfhc3s+PkHR/NyfCoNIoWSF9WyUVp7HJTswQjIlpl
JuKqvW7YxZ2KQYK53YAjT771VuES9k8Ac7V/Q4DcHtDD6qptLMJjQh5ewFtbvirUUS4h4Nazi2Y5
uQMrA4wyKzvBN4cigPezOJSn8dp86VQt8lsybZk/Q28UoM5e3lA1iMsMAfsr/5C28XUANl5REUJI
0Gra5F70yYrd9SuyHBZ/3S9LIyEI9KkRxoU6Cfjd4mJo6I50WHwjJDUkM2zQDjmV4hKqPcZ26lDP
NeEroOXYMrz63B+4MsAPN4Q2f7Eu8aaO1/KEDUL91iRIsKXMRNF944OYbFSodCM8VC8I1igbYiSa
uEUe4fuLXmguzlSPSFvWV7C1ZX4s1GW1H+7FCuXc3VeW2iE/hkf91NyzPZwbtGJ2h+9C/jJWDucp
MJ94inZGarH3XdrLaAcrkCuStx1wm0/kK5tqhyoYg5gjrtH/aNbkZqccknm12PCIr8nNQk+6pi2g
H1elMzqJaIkf3Rb77fQempb0ZzIR3FOv2xS3/syqe+u4DpdkFzrtQ7I/uGku87rcKccQ3mgtcWzO
7sDsuEp4LGbIFXmZg83+Lj7I6fFDb0KWdc4oOsD3xBliNWcuecKfjsCAy5ahY9rLuC8BWYIVe68D
ZjrvOJ3Bhn4Y1laCi7vCd6CeuVeKfak776tbAWm4M9/YgDoceYLD++BpjvlDstvOB0bCwnkbD+Yv
tkR0WxNZnjvjEr44HDRbtWHnk63wosR3m65J0UFHw5T7RarlWvFYv2Ri5B3yGyHfT6WTWSpSZJcH
Yb4DDRDYROIkzBmVlrdoQy+vyy4dWbh1OY+3C6aVVaHYIAIZGDqZMssFCdTLais6mArW3IShI5za
O1EI6NQQUGBsIHhSglFfUrgifQTvkYOjbIOx3ZVcn6YAdOfLhJOPxrTsThjTkuRYHl6H+KJzuBq+
p/fVWR+x924JnUITyYxB3t2Sh5DgNj6j9ehygGAroQWCdIiaKoMVYJT/Q6cqyklJ2jS/0TOfHfVF
/pPAoTCnLx/I8B3aChuK8Dc7ixP/LPR7soX/NQJXMGxwTIOJHYy+3lJQFCJAEWENrH50RmMHcE1C
dM+t+pGGGyWxYREhnKIOsZ1F9F15J0Jfd+sDaHGbOwNz6pPCxwAanpD6P+mv4H2+IUokUoeACowO
JScvC9nq7QuIV8gQhPA0g2rzakiwR0vO9i5Z0X17EeWl/mTsrOJdyzUEYq6sFmfk/1xH/bfP/I09
6EmMeFQSor5+Ry8YypXwBtU3VqTCGuZTbDYRAumQfV5Jmawzjwe6Blib/MLryAtRJHI5M65JmQZI
cyRkHpwK/korjSXoeX4JF3uwkWIAq8bCAYFC9pQ24iCSKaI9DPnFHxz+M41eff6DTn4ywcz+pJBp
srBm7h15b6hYK5f81QlhbKU8SCvFubyL01PUHJrxEE3nYn6C7axSavuEv0RDZGYT/iv0OuIU512N
mMCzIQmHyKk+MHVBgZmwfK1Nl7dmrjUYbWkqf+a2u/cEVGTN1QcYVgOEBinxMVLmJISvVVOAN+jv
rXCpFtM1GHWi66RlRnRdD4WITg04VX2GFHaJ80lmJmrcoWbdwqvTHnoIQaponUKsP0U62ZeLhLB7
TUl1wCsMIsqAzpFGrJ9JNKhKKr8WChnqM4AdxXTolVAeZlIfWJiPtqHYeAoVdfIbNkUhE8hZuJpM
Y6OY5U6bwE+bxQwb2M8aOglEJguhPCgNEZtTgk5T7JRfEY+VZ4yKsJY180KS1qoZZYd4MV7SqBMO
iUgiQKrwp+O0POSk0mbV+CuIRGgKEW6C0H+aZfORi/4lFKgV9KfcbjQ8xqFcEIAjEVCS9btY83cl
3byRgsJV02r0ipH+bWRQvoU5OAUKr+WoEvosTi0XnYnKQRkyuyPMxw9D41uvYcXEKeksmrNzq+r1
qy9TcSuw/ozVCJbSMpJ1uEAmnLpqo72EoXkjoBKiT4pso+GU8tmT7WAvlMETReEc69xSi2HhdhPG
rXqeUJz4XMemT/8KOtexML25Nc+Jmr4yGTTET5SvPigtIW7PWjltZxKs9DgA/NN8hKD6NCKV5Awo
hJLs71Avt6YekpjYN/UqiaCtFgsvobDbr81XjAVconpvlPp/qjJ8JFJP4LcImBsLV4pGvEUDMpOR
C/ROgRqRGL3fvx65dQD5FKD3SOeKVE9w7PCr0fCRz0RMt6K0GWl84GNqor+eTjuVC13o3kkkYP7a
tWhTO2O40+v2SCfiMiyIaKUzTuOhimHGklYDezlNGvu7Li1TmYqI6EsJ6MSrSrdfYE1UPzvarSPt
JaqJ044Ldxg1hK2kdhAEF80sGXCdgXhShK/M5CpsBU8kxilpFsgifbIQKnwCv7EJTIAlYoLpSBqY
reqdMoydTONXSUDCJJtkrJm8l0TiaAavR+Ggw16GbCgCcFDZFZgD2dsMIv4JpkArfpmgJxFGovQH
AQbFQQa2ICldRWNp1HhWYwrejWCVJq4e/CtTjvBY4BSurrTzMfIcssp0p3lbSGsJ9rsUUSKBGZSb
GE+GCHcc+B81R4oMixLDnggZGJb2TVbVvfLfuYS00i786k8xYz6EGe+BXFROWXVHIyFcqIqUYoWE
+VmlMayIeeRs2zfj5NaTsB98yM8gineZUB0VXbBaud3GTbOS6M2UR0SjXJYBXdpZFj4nTX6gikQ6
MX6UUveFq5yjm9kiNT/aCmN/biK16WAbuAMUSTjJEuDHQDLHWIKLYZFqctEJDGz14zaZCMqkbo6Z
xCeV0u80hqJtXh/Imlbz20yo/KJP1yrZsKiJ9OCXJg0QQk4JNKdpuPg2zOrb4AXsjJ8Am5BGKAgV
8YdIJYCNyQbZIuXOe8nn/e+hQ1oGSBnPbnWq+AZS7VpXxIBNOUsx8caqdsI5lbUIV6C0E+FzxFdE
WC72mY2e8DuEl57V+dS/05bJP54ZjheuDASLRZKWrmUZUmUhRPCBFYXsoGIF/aum4haDSrm0G+jY
9wjk1PJ9jR+PnSPvHqQIrotSIbxp47Pc+Mqvny22cTpbWnKQWEQyhUWytKB80wLbOadA8cCUtmwU
NoOxfxudOT9aKybJgbAR+txsudoRNQ93hhRE+oy5YduaKzgDcVu84dvgDpIMHXkhNMqMVJxFnwoM
AQNZdsex+3aUFRADvroalWOsI6mo8NkUy1D7qIlpzMK7CHmQ+QCXNdxqtOkppfFNgl2PE8tGvhvq
c8tgKgDMNdgNSDNx8SBIXHcCwmRJ8bK3XE1/6EVnGzELUPBPEDHVdkfCdqvyJxjeg4S2ilh5gwqA
IgVjaW8JThGFkBBFL79kQmWFIVspkoJ5Y6fAM3cLOBTRFRbNLYNuoP7PUgHjJXB/YgkRSO4Wqf8r
8aDnleblCMpD6auIX4h/YXE/Y5Npuye+kdeygGPv92N/MWhRwJjhBBWK66I+NkR1jkGOJY68UKjH
sThNfYx76CXPjoRQTgg+I4V0y/ZgtgScdHsCfW2xIoTOfKZjYGFVIFdF402cgLASOvmqdt6MIkY5
tRLIqQBmLd8sit/bbT3bXT9vKoM7CHqxuyqjuZ0nRIIRDT74V81tJ+gfstrhYSsRW2jRPmGe7DsZ
bxz+qQPF6pxOAvGSb5l/gN8ssdpBgvTPB8Ka5GBXlCxAWJfR6kbxluomr0yGhyQvPkmYcCIadZeL
jH7QIgNiCZGT5dEjUXNC8bBnEvIOSYnpw40pfUnkZzVQGaIZTk1gZVpOO5Jbrmo+/XRR+VI1ZSPl
nNUkuS+J/twaZS9aw6LFYI+TDWubGlQfYVK/Bp/1Utaitci8WZBz07I9zMNXggoCthj/oslz3NLx
IeaNraVMaMBJpLsg6qhPZE/QYnlboBTCxHtpCVArQw6huImQ5u4WeGzb6W0R0snAlBQiWH/YiGqF
Ha+OqC8g1AoT7aGfMcALLy38qxV1H0P3loQsLEYNFyxjGY0MbflJbjFStcoi34I92Rq4VDjDcurH
/JgyCtegWC41f2aSy0TlNqaIR1tOLzaQCh0IXsj2ovIBBuup9ZBv4PaQEfSZxHOtS/M8d1dduUT+
v1BfM3ZGZKxCvmrkOdCsQhsHdD/ZEAi1SI6UYHig/+jssQgQJ3u+G71k4WjBxkeOBAwWHyvcwdpT
JOIBmQrxag0T3ciIi3p0PhLVwmdK2prf50xhkAjxbTYPsXoMQKCZoOSRlPHjBK80Lz6IrvIV0quW
uG+k1BrGWxGQZZEtmEfoOiMh9lRFuNwSqy+RKXuNv8sXDuUceCoKuEe0t+Mt5xDOoSdVL3vqVLUK
H0O5SxbEFdMnSxPYq9Z/59LLyetly19XwIkoJmTA5G+0Bm3oscEY8mMkilJbCdVa1Y4JHAH8gu6o
ZA6ZpJ7xXum6I/BzBoFlKr8RXQxoTiUHElHtaMlI7KTb+couoRnAkOnVu1NcQec7NRSLrSp81Ool
mTD9u1JLSduWvOGh+ZMBdfMsIdAP6YCOEpZ4rZzHBwKGyDJKcumWImIveecWL97Tq8/vRltJ47YX
vjBhviO6p/XAh8jJOaHN1QYXMdLMnMnRRPbQMoRK6Cy1/KkQbrJhzmwNhcti05DEkvqZlRdHCSoh
2UWhK7NMZWRV9OMarzdGm++GfMsaHHbRYcBVrZjNFAPZcqgPTaquWKHgmIXx3xCyCviHiHAE4z2h
IMYR9JfOs0AMy7gOZjuTbxmhvduGb4PBnV2P1BzqgZfKBuUhz3Q38eYBATa2MB4GbWsMW0q+CfMj
OZspJ3soG/Ev/gqJbDujClZDNDjEyW1UL9zPzwi10AF7zyLBTXXA4zEdiHeSQaxRWSCLrNxkdsll
0l1cVRU7NZB8RgwXWDAfD9+26swnpMeJg+ix8xBnM2oalvmXefkHJg9l3qHqIxEgtvvyMrw0K9GR
zNlG47bSg+8HTRAhxJwOMlPFFzefGTmU+mFpMGkMY3v5zRHBWGy2usMfAVgz+RhBYklZnTcNIXf4
qPEMUSi2rBeOX64ySsUI4fz09yk9E3jGm9X0GZy6g/RTH81fQvwhlu/Rnt+OcC4QH+ZHujnP+l/Z
EUgOHhz+Q9BEYskOjSZiiflIEky7yc5Kuu4cbEgLW3LGJzHJmiWdJKJNwSx2SMCBiKcZCf0XHPhc
b3qmnzz9EoRjZlpqZpedrWlOHB9nRP2FHf4NVFaIn3niyfIuLRgLl4bovcPNGJ+X417G17ZawN9Q
RZYRSehApQfWjKQAfAUQ+ct35fITEWEr2NMRfJzb/i0nGC1y8yXhO8tpDuD6XuYWQz9ljByyQeYW
RDdbicdp+s6p9d5O90NN/CdqU7t4hoIdJbs82Lfauk68OKdI8FSLxy5CwI/9ecXagnSLcLgWLpg0
jcf4CZmpQ+GlG5IcZXYU6uy7CyoozNZoPQv6MEzH/FK0i8KheBAn1CpLDT4btYAr1RYDZkwFiaP/
hYHDe4Ity2LNqS7hSbtWJCCvqAdxpOdbCP4DH2T+61/STtiUFphSivMaUB2AKXgmx+jPP7ODNX9M
/ybafJWWk5U4LwsHAJykDn7VQ7xs/iHkZHOjzhXjoL5RvPbFkKcQ9hhTDr/KFAS7HCPoTQSS2n66
BydmQuvnWnpVyKIZgC4zM3VikYe1qT+rf9yOGnD+K/zurqGDyOoc3jP6HP5CNzxX6+a3oxQTqtoT
TuKFcGIGWMc4oKYAtKs+J1fZmMj57BC19Tl28z1Jd3w3hp1tIsZk7GOBzaqknYdNfu+/ze3g8q+h
WEMMhDCQc4WKohax+0s/Nptgj+OAUdacXR6H6gC7tdi/C9cuysm8h+9wS/gB6ZxgMF0FruLyF1DE
VG8QlcJeonKIW2Mxc+Sj8iQI8AHSwlefd5I7XxDcmR/Frd5n/wauLkfDGAGab1rVT/dHh+y2tVn5
XBzHw35+BRBwOYH9w7K1+Si+xnvgCHtpP7z0hRV/8RuVrosbse96sSEnYMer6p+aNXNFtJ2345kp
JPxuL+xXC33VfYzgsRwJ8z2FBZ0w+9iq6yMsVbbJ3eBuZZHnAeBZVPeqN7K6YarAyWwze6ccoBbv
aP+DMg3cgfYVYip9yE5Xpf/CM09DtNPmlX4EA/OMk+920FmVV9/KY7bnZ9/CIDQcHOhejzydMUka
DORuzCmKPhWV93HYCJvoFT4wxb6lqP4n5I6MEtybdtERSkFYhdRZW81P4C8peNi33/pLQBjKdfGZ
4ch0yxcQM7IupV5LTv49PHEbh0iOK7s417/vLG9vgfsMG8ppfJsElwiyo30acN2CsO/D33JtHNqj
eRISctFWsGPNtB6hBmKmPaTB69mwhOimMKWBXf0Or4SDi6MW/J2ik3uIdn/ZdSv8aXBUBnrrHKEn
GTYR+cWmB5YK+qoDO5YOg6oyWUFxQZ9V5rfs/eAAeSzL6dImrI0uiRUUve/o26qmHSk10WAuFVgA
Uuyw5HfSOe1XNWN0SHtaj2MPImvhIvhNFhed8tT6Z4jWMBZBtRZRJNx9xGyhylHsJeY9K/8RcOiX
Iz4KsteIffqc6TSnpbmPfgg1jqu1NvDrTi3ft99uNpAZiN3E0nArdQc9/Ne/1SsE3H4F80YNj+/g
6F5AXPfWUTt6s9fGc56jMGW0Ak5f3MT+qkh3gvrVbO+nTpc+pZwzgsMw3DfEsRM02G8y/RjhGui4
Ncf6UnUx44glAWKDmC1pdLTHTgR6wr0GNwSfQ3Xx7P8R8uwYVWXhzh4LWKme0RFot0xOuGcDiD5Z
otiKSnbEeiK0YHrxhZJpaK8aH6RBIOncC4tL3cWHrsyJWL9Lyo1kwgSsNM+BQ8AqWlweioik2w/R
bdh98ENQSz5uDbGxMmWwCkpNhhq18cTWrVT4E6Ry1f1DsWCkzoSarXa0Cmv3JmodyqrGD5onuHMD
pjXU3Rh1bFDu6GUWiMOepuQKDVH5tjzZNcDmu+6Cd0D/FrVbjrHZdzom8eakxmykj1TkRs+u3bl/
JbrLID6KdgSlBQvXjoQ10oUFMUGcXLVdcBmbZH1J/zk6j+XIcS2IfhEjaEAS2Kq8V8lLG4ak1oDe
+69/h28zm+nukKpI4JrMk3drRnrKAnDh8uHJ8xxOzwJmP/LtiBUY5HpiuMOJoy8P/s0EhIQiWw/8
otjHOStZVMXJZi7jY9Z8OgD1iTMso3lDgsCulRPT/HwP3+s0E0mcomdoyx9dH0vmuN3VEI8OhAhk
v3W+Dn4XH8bvlG2Z9f3iT4V5z23tHsS8D6xd8zWe8QcBhsc4h1SjyNCY7Nq7ekFwHzBLWyYoOweR
dbQ2DvXWJL/njVU2L1z1n/FBCkd+z/FqQTSQz1Sp6Zci4pRqleUVDeMjIkjMN/zg8SHksWO6+8cr
znbneWRE8EqvAliFWSU2JlKEFuPWg740ZxJ/j/GrxqFHGXeilkIWVh3aXbdn5Bg5gM6g0R+aCVcw
hAcUFv7b+I4dJTsYTw4Dcrw/r9peqy+NRfG+7M/35Y4qfLyae3ct7ngRe+OBKw2sBT7LnXcsTuLI
4gUbw6ZzdyYxSNduG3z0O3SbI/CpZ31i9YVoMaeCxOmw6H7ZI8xrfcxPrKQghh71W/GOfin5KXH/
QA4b/1AVYPy31gB76DIC5hxwaFbmPTsjOmt+2eNln4JNyWP71u/Sy5Jyh4SNkY18IFsv2KAaQ7Db
sV04yWv724OBvcqN2NnmHpV3gwv4IX1tmi3XBuFgDdf+d7XDeI9h6MbsmfVpjTt9WpWP6GwO5LI7
b5xxM8/6nRxbsE4xuvSdtwEWi+CLK+nY7PMz3ITmh+fB34ln7ze7LIZJ4IHkF2/sH9q/WGzVJc83
wwejAMB1d+eTEI8nnvstJ3rUY8LCA7Gsd9DzHYs9biz70u8iFHgPGh0umP318EEcAhLhXXCSxTo9
G+f4ZbpoYtnxkG3acRW8UvLfS1AWt/YabPUjSFEayUNzlTA4VtWzuCTc/z/lNWKEuIrurAuTs3sk
cRDDJT7GWw/U4ZNQGKhEW1ZXxr5iU/9g/8d2nLjKQ7BGjHOPHy0Afs/mI6727ow50XhNLv//ED5t
OmtKj/l9PIS3Ds/hpj2Gv8ykWKeLe7qfGImvmuM8wMVdNVg5GJUkj1Sf7atLChXUcUqe19g5gfAI
gV2WmBZ2nWTVvA1f8XXGf/09vaZ79LqMCSCNVbyG/XR3CvexFcREMugJKQ1dQJJFJa9ynncJZvEY
b0OkPz34NkMlzqQobwJp7ZxkfK3EJQruTWlso+UPV2wfXfrDKNja9Bx+kZwN+FVSIyx3oFyi5JPd
mw03dCoONtbuHjpHS+k49ixUe02hDzx5cOqrtP03qdNtUCKtSGhnoaUV2zTkYn2oHytaKOBZyzLU
k5sSmxa6jvA44K8EyozH0LdSNgSfXkzeCw8ddD0T8e054sEYNgOkOjRG2UdY7LV77VIfjwIHJG1V
QzbNunvy5c4W9xixVphtYSIyH3hT6kYTmWSbiO7I5XpbT7neJuVbUTMKLo91czQNmqMTdCinOYTd
xmxeseOX9splOgcnxeBxKteyMvDLw+neJ9ERC8HgMtl+MgX4BqJLbn16kyXJNv01rI6jyaDiOHmY
9iClr+xXBNdU3YuU1VoB8KjJNaB3FKdsPBQLTO0eofNC1AjzPhhpl/wDefAQPDdlcFzygRqNwniH
1BoAwcR4h5UAvS5SmyZnd4BYF1f1CoRFGuzyeYvBfksmLXDXDwgSKgWUuTRSGPsYPNgUSIq81TOS
Z5EsLpfZQ/3Fdl6qazMD335w9be27ph8KpavWUa2yklQwKvdyMQB4Q1TkqH+SeOz4eARxG7lVHdM
/CV4h2F4TVDUkVmSeNvI3CtCh2VMJMbeh5S87RTjIMtBbeok9r9OTQSKtOtIwoPOQ7FLligMtgsA
8w3EMmQj80BfiFlZdUiuA8WaZ8wc9i2RIYlIaUMR/taW564Dy2ZdAwY5Am9gVR6/qKi+o7S1icJt
2t9umMuf2iBxQRta/UtJp/hRQVEfhoG3Ih5U8ljYDZkqiXjV9cQMutPy6PsanIHXBKhnWf5OcfkX
T5PA5N67wKGEhkw+UZn7riYsrhIuxq8yKz5IUgp25khQXF1MFTYncLIbErPVNiSx47kZWUhGZW39
G7OuvqFZJ+bQokDsTNFvbV0hiYnsmsvSJJDQ7+RL204Y8AvQIlYVtY9jVnDeZUanmWe2JIdYti3O
fjbo4SHyUVtDn1eHvirISpiLkCAChfDG8Wm/gpFnwW2d9K4ic5rZznP8d/ZsvGWZtUy3CshuDAF9
rNhpF34kcZ+Rxjk0b21cm/SMky+3DnF+G39I5S2u3AySUupjIxckCTS+/IqalFvGF6V5iDJyL0Mv
YpBX5hbkVuk21KIwP2N5aruCGZlb2LfaaxEwwcFmTMu0intUMmSyx+geByp9TB2yZDzLMQBpwr9j
C9aIvcXmfB93GovzSODTEBFbMMZW/mxmPZODgYGc7vDUtgtK0k7a6VCqEKqTO73C0x4jLrUeYEWW
FS/dGPk0ZBa91JQw2iAVozqFrWPyQ3V58WGnCZRkN2nwzTuiRz2YT0+FVaL4NyFLM6jO819D80gi
NhhD/gFzoTCNrtFUu0Io/ycap/RRDy0unKkEGG7HCTVJaSqq68mPn1svpc0qHVJggHqY1VftGotJ
Uvj7hvABVZhUCVapKBpSh/6E/+BESdqMc7eqBhyPQXcAjSJxrndt9dboymDwmALPs2WH+XfG95il
nneZ8iZ6nTVhoemY/AvM4XeqWKZq0TrPhIYxna+LeO0U3ZMT9vZpDmRn4K8sq2xNmNKA1jzmtMgT
b6H6kaH7mQvWbbNFwHMdt4AaRoPflfIwLsz9ZFtVc4zIrTg70cQ2KYwbnjadxhMDBLtIN1JKrlLh
MPwLG/ZWcA7tR8Mtg3telMz7qrmankKe5E1jtmTKtjiTgxlQEvtbAIQDq0aI5e98d1g/Tcjnh9QA
esL02NmScBusG5nHj2GpAvJjU3BQ+aRJYex/KsE+BZ5g+FD7bXecnIzWprEIZ5j66VQCuRnJyHsx
o7b+TgIiBXgRavArS8Kl25jXfmqiW63BPPgFfGAXytZ+FoT/sDatWQPNwdaTNposGCzkLJEEejYA
aW/FWFHe2bUED+e5A2qXxsp/rEBPK2l5zN6wqZDmXJWLylql6Z5kKi5Jr0fM3BmkCJocF4/eGOir
b6bDZYh965gRmIDlFGueiJphZwRVg0qTl85x5XAsPUIEG0/2J6c2uit5jO2LbJwCNUtk+yelhg41
/oTTEDoWehgq1sAmkY/5nQu+BrAUMYGg7JygtBkJiuBjskApmaPFGMKns7b8RBJP5y1/hkAtGIdQ
AQSv990iEHJlD0AiCNRisDYo0jijyUFcSWpLfWhY1q8JbkyfVBuNzzDlGsUV2fEY1chKyqKgbOji
xcBThvahJ9ceLR+h577dFE9tWeirOaOoCdgXr0e2aE/cA9au78gIMHODKJqutw69HaHGAlIrjqkX
DVud9OKSl6P4HoWNqFP5uK2HWW/ybBp+4nri2S7CwGd6XfeI8xxJ9Vn481PvzPXF6yY4s1OOcipx
E5qrztrLtpES8QbqELdqsmuVFlDuJw3VoUwX+9mQYWS1jDq9ZMPInAmPJZAZUJLxPqsQ8M0D1MdI
CPI1ShOmWCT0Z1ZMDFNH+yMc02CTkPq2mcwJbUvQY+pNw6jCOoycvncE/IweikRbN9D5tK2PHKCM
E/MJBtND1eoEr/QcQ4cyekpFBdoisJfcyaR0UB6G6rEIDRQgfpQNT5Wr0bMNgvOzTckFHRIy77gq
KAdrBrf9FEiEd2ERAYYn3gMAY8nQrkqNm1P2Hpv8Fthjwj6Rhd1pGnX6V7dRkWxBbw370MsggRSE
/rllEd4N00Pp6xEz6ItgpOFpIcJwkWiAWKDB3yEdLbAaTzITauNy3Nh9mFxGL1RobVI2v6MqPaDT
jCvtukhvVDJIwhoSqHvbZSviJRDSdO+yjkwGm7UOVVP3OFlm6hM30DQ7FTbttklNvIQZvICsJxN0
RRAAHAJ/YmP5ANaJXs9IgOH0YUzDDAsYzXRiILiJag/hYGBXu8HBkNvV4L8QPBTgCpjJxKivzkGt
ecUHrXdD0pe7qobXS+KEwVk1IQK0RxapKuGt1CnGo6GccaQjbIkYuGUyvEg4z5tscEivt0f3LGKz
PkconQ6WX1bnZibBGaT3YH6nRfAElSt5dQJf/Aonbj9ICAgPpkGoQ+hShWsKg11goUiqzI7X2pGs
Dk0/i8BCixnwTtsolGxR4uOeH7Q49EI778Nsxq+17VdvdZy7WGLCoTpZtQrf7ED/N6CQWoo0nItp
iv6zUizSdDR8tsKdjJ3vDPTsHquUiRioFC+/x8BM65+4i/KtjuNoZxFPtI19yaw4rmF22WavXsny
Usfaqb+k26ozcbR6L/qwPwsvwqHVKdYmzEY8HbxG1SwZwEhFZG3rSGxuY4aKsR8se22N9aKBVIpP
u2in/uyUcf/PbnhfV5WVkns0ohT5Q34Vb1Tpf8WhW627YQCqZvYufTVHzNWJZlXsAyhJeAQTAkzb
nv2PCUgpDvF6tbQaYo0OjCuPKoRVoY17sevK7BzMS6RZWZiPRQGVjjVflO5sRW7prGHzpjJl9ZmN
RJWsgtqyd3HI+tNuQnlg2OYLUgEtZJ3aTftDM7rYa0rE5kWcdbcRddKDVxItyiM+3MEQ2/fKbrud
r/P46PcDQ414oCmpw/m1LMuMlyOLB2xdw7QeKySfXdESHKySiECVONiYwlUbDw45OEDbOAcKTEke
B+G+cX35GOesxuBiFdsR3PSW737ZJSTtl+WNHdgM7e7niJGJLd2BfU5unGYBzcKbCj74yfN+SS8r
3kRaQM7KR/GfiCvnSqZbtsO+mn41I7OhVOj+wlVt76wG1JVMk35dDnV2VEOT7uZmaF+8dEKOHI7t
ygWQigJqVBfTt5JjJprkZJWsV/1uYIBDmn1DGT4CrNc2/OLSwaU54OALyDNc8Xj0z7M1fFfu4Kwr
LqSfcpmeeY5rHd16aXgEvxcAOf/HcJkMVrZERDp7tiaKXTUbXRPRVdkgaGoDcIaTiGo9uLZHWFG1
NAU2seUoHldxYVgAxobgxhECQSRGvVwmbPbsmNjOMU6MV3N0FKq2Jn3vE3IpE0sap9FO8vsMK3BF
7Mmz1hNkQTMMcU8nep9MvnEyyfzdNpNNc12lnnjvVBh+kAU8vqTI13aGlP5PGE3ky2sV7HklIdY6
JV9VP6LPbcds2qtyCv6gPVo3r17W3SrvQAxVyVEimAWx3/vM2kv6fgYEL3ntEjZpOwPLB7sTPMnV
OHK1sNOf8phLPSx78aN07N3y2eU1D9mSEwBLD4zZ0bipAuR/qjLogHMmEbOiEzONmTbSgwMLKKVh
42PqMGXlWNfGU+7GNbODPPE3jWImGMpyOI2dPQHFdRcopTOiqsDJrNyqPYUVitXYjYKjZzRvUziV
l0FHIwMAf/ahcIf9IU+Bq4UhYEvTEsMWyrtN7GlKKTUN+W9hw2dgpl2P+b7W3SORc8OuryMg6l01
yjsReBOEivxfn9fGZvBn+S/JU70zgY6e6nCwjkxPnr3ASJ+Mzh33fVrQEFvc6veoVdnPECctM1OF
2qqkda2Y57Z/ddiGSHl9qkCrKaKP2o+hMtASf3O2gCUxg/wa0I+98+jMa5+vFPuDGJINnz+GGpH1
R1JLy3OcRBBjaFc+nLTwT2MRsdSnxJ+Q+5YAjtSEg7XslwWJtJYhX0cFxQbE8x4rt4pfQpqvjmdx
67ZRiCfaCl6CGMeEIQJBWLNd3mbLsA9jl+mrKBWLK24g8EYmrI9Rz6dgtphskfIKwCPO3qUwZ5dN
qDk+hW0xfniShsVz5mI3VHjiOrGgVibHYuImCIzyPCKT+oq1dk91FJYGi7LIQiAZ2MzcqkZsQbJh
WZKeta9FQcqcZYZ/OoiIlosaAEFO3f7H1+7QdsGzqmqHRaDfpUxhqgQvvGIcXZGFsgqlS9yuJ/S6
yvLqQzRGso/NWZDarrkyS3f+Nax8emkqlqW5U4I3d4v5nnsQ/XFgt72LdNUEMTPOPYtRrwDnZQXN
9Jxmtn8sO2U/EtlwtUt3/E8mWXCR0HSZkk8m6l5KF2fqEAGMCZLxLfVBumXMRQZtZGGhR1WePvGM
NUjn578xRfQF4hcL60yQjD2H2CcQ1p6LSE1PnsxYRpp5SEwSGI++C/xL0EfiIxuH/BQPVnjxzd7a
x0WJgDPOltgCqgN3LSeifgeHsaHf+fXJdDoOgRY9qFPwG9buVH/KsYrBuC7iYjcI8C47IH45kRkg
TNBBmP0b0rd/+6HTL/CvvXfVuurWtRq8zyLmzpu+eqPQcndN1ePtU76rSK0SxasjRXQ1HeRaXahh
mOZhvR3qLtxWiTnvleNis4HaWxZroy+BM8k4LT7k0JQIkXLnm/Oc0UtV2ocqwTVSpdguwE4wYG4t
LlyUwdjCBW7ecBb/clrC1ZQSLRmPg3eopwD/Xl7/JrqQ626sABXqdvgxBGm2SUydz/ELRw1ZIXo2
yVOtZnagHjKlpmUFbZcTNbafngBZK+JSQvfVUHZ3CmRdY32Bl1ERhcU90k9QcjxmbKZlOOdU6Qwr
bDrC7lj4oeC+W9ZfDpl9Zat+48R1Tgwj/AOJD1hepSJTo7n1KnzO3P7Piep/5mzxaBDsV9bJAGcP
Bc1coBddwsi9RO+y1lwVfrcda+5HPyV7FAD2g9lr3GTOlmp9lULDGp3kPZt9Vvcm8YLwKUnfRezB
2bSV5vxCDgSFRD2evXoCnlN299zovguF5qXwtr7GcziHzr1IO3h0A7UFZVS16QckjXw9ycZjXWMx
YRNNcPUifW6S5MUlLmDltCiIpjy4tVH+G9jIXXkQO3d+tklK8iwOM0PCqjGPKRRjvsLxbITTGegC
/DqxJ41uE2DtcGs0oK5BJSgP0hOPc4xL07a3ll8dcDS8BDo6tIoxWWm9dx6O1FkdjOuIaFEb0X5A
/0KxQxAEsglb7iLDuiRzx9UznHsf9WfD8mFKa0lnUDxNbksjxLIrhJUY9I9BmT1V1MZ6YgnHsk2w
Vi55R53Oubet2OdmdTJSfIR+zZBdwfxEQEHaUGRhJgKGQjDV1Rs53p3QPpnl/JoIF3VhvAo89wed
4o7GZqXm9rlY2jTJ/srHaBJO2w45sMDaxuxmi46h+/ZDuYISfGAIRgW7KESC4dbiJ3DS9paF3ZFG
8Nly6j/P1Y8JEgMzxVw+pk/2rDW+0wC9r8Ckq76GsMF3EOM+asGlWuZtXlZp6s8JF2hedehSgpbs
x7h1doR74mZm0Lq1gVnpsNsZ6JlKyMYOEhKm4D10Uqf3jt64ij3xSkRTaD4CmGwwcxheezHR5ilv
PvgO201SPPoXRhbQNgRvgFqPqCfmD8t9b8wfLyfHCrHiEX6NkZ1buYGBAU1z30l80fPeo6/o/Q22
EtZdhKViJLGYNmTj31j/q6Gt+fc0fwUlaaiTJNKBJOxQwyEV8qtGVyRQNLWV8xmyNjZzBSNlfkhb
cJIksJrJvFNttc3Mr0iSrvppx8yivfucwRxbm+a+1RvCrx689JsCGr3YrbRebBYFMbPodMM8yzaf
CiI+qF2JSyx/C4Cn0W9VktvKBTHe4hLrxSLzLi3kG5CDfxKbHVZfsj+O97OZfdowRyniN10dIAgX
uxgBnsb1ywCcmoQUv5U7MB1QrK7G7D8jajfsTE0N6RJdOaOao3K7sxUgFmSBXHyGeg+lTfMApsNT
ATKF6sd656B/iEhzLseS4pmFAAi70UUgXf3Y1nCpcdOPGn3hwEhy9nceQm8GXrGN6GxYvG5Vt48y
auBl14HaVehrOAKE+wELvsOgs7aAM/YB+ozlPksXXvW3RMERGCynhbjF4a8/4DpCAyFvC/RiCQlo
h4UoDyWfakvn385sH3MAIYTHrWQR7OwscXZmV7ELV1tKEpTRes+plHEQMcps6vxvrsR1igAB4TS6
aL5O1+sOEUxiTw7fERSGILbXgcGaE8Gd30UsWiNyaHmH/QAzAgFwIYOMhGuIwTUtdMc1FwCPE+Q+
qIDRAVIZ7LLjhL/Hdo+Zyg++PVwVJfyAuSczXZRfHTV+Nn04GLVGKZlZ2xdyMD9ny76oSJ6UiVe2
mftDp4ZtGzI4mPjbtv7KlMXPkLifdMaP8wL/4yZFqsTcu0PKv6JAdzay9MRJl+DMvEG+tbQGx9ht
gfFQPmMTF59hA7QoSQUNycxBaVUGRlF2GwBk5xIbZhrMJ4Kul6kx3Xa4Clo8tDIHeB15F9uXXJWe
/SKsRSfq9UiruB971/EfjCmokZy5J69tWGO79XVIyZ3UvXzoe2quTGT7Vvrsm6saWSUxB0soEcfe
CF4tSoGDyGqG6+t9T2a8lzQsuYM1OnTvxqh35UTym2Z2FJGthYvotcJkKAeO19B3GdGGCpon3VPQ
S6LQ8gp2ensPCmhwdfvRD0Byx2R6y33n4pTtMSCGkuYTMr8TtA23h7vhZPotrPimtHxsp/CpU82p
d4mgYi6yb0AIRy3bONNxHu3YOMQq2YQ061QMe9eorswazo6PuCoi2pu4Vr+oEHmWWDPLQP8E0FYH
GECmE3+mInvRvfMWE7nxMObtzjPLvdNiZArGvSeiM5F/a+Zra49MElPknwPlBc9p8SjAF054EMoE
p5GXp3tisA9+DwKXOmq13F2V368TZ7r0PTpzrEMtzw73iUJ6mkhggVxKqg+2Dvduyu4zXnQtto86
iQBTxiYEbqcvo8b3XJTPIWGa1ADegW3AXvJYPRj9/CPngk/LeSlsJuQBKfGmdnKmsS5zxGBtj6Sn
0PbyRjtZ+Q/VDlJrR2/ZwmyJXn2Zu/JIY36fSwmbD3myGIEQ49eMgQx7tvs8mt45cTGLWGSMlupK
ZPXO6eNDH8PHqotz4yIpKMNdloGao8Kgvzp4WX5oEsJ3ckg0zbxEQi8sgSZg5VW/hoqR7ISuppoZ
IJf2Vx/5Fyq/LcOzb+bSq9Sxf6mg9l4zvQap3ivFspMJ0KZJ0x+H48t1qrUKrGMdolAIWMk0gN2p
6wvQu069oHi79k+q5NkF0DcGJgLw+V7a/EHJNU/26lE7xWYg8OmYCKCcikkit1p5syVq0ZDRisyL
32giUNLo62cLNRuNULjuJ2fhdRb7Lg0/DBeOSGyqo+0i9yPtfSQ866GRlNqpuaEi3FCrnAxjOKSa
iOmcJyUhAY6O/9s2iFZq5ulABiU1j2WjPK3uxOpQEMGscaBrs2BjOqh/0gHLFQ417rKsWBc6+5fG
85UO9TXzu6eyCXBmG/DLBjwRfoTyOWRAkZZkpREntw8T66FsHtWEFVYPUIUccZ8p6Eu3gOPAQebY
H641/Tfn+WOaoPUlL2NfxPkIkLL+sftlvzQ5RyKXj7KpX904EJeynjkm2AOuQpeJSN0xSNVBWO4G
ThI+kGmTmHxHDsMkLH8MEpoupo+sT7YaLy3GosJBYOJP9r6aIqoSKf/I9kqJw+LwZ1WGyANvRhOZ
TFysm9ua/WaY3WsSxnS2bNLHpfV1zU+lIEgpDZ05crnefHtR8zs+1MfiZPkpm8ByuI8ZQ3MzMo5d
VaD8sMAdaSSmEt52E7MBrrEPxALufZAZOzVzIFeFvbHhApFgdIkYUHD6NPqJXsb6GeaOK7Ph180T
Vqo+RBVIR4mOeiZf5S3tvZfYN3eYVVk89MM3E77baCncY9oI17Q+3N1R2a5yM37H8LuyIphW2t1M
Wm1cv/zxeP08bW8J7f2IEXkJc3iSeIBWoTOm25IREEDUob14Cmd+jJXabfnXYp/BC3YNtvWSV3Ue
T9JESCqq5euc3MtgLKbnIftyQiAPQzy+17FprDMvehxTEFZJeKH9+BVZ9GGJKVn1Bcrgiko/EUTV
8H96J/7N7Py/sakVI+D+t5XNo+PiSBB89VUhJOkPJQXtgu22h1sfkPg74Q8nzBQgE3paimtoCHP9
zOTgMjWD8ZD5jIAWOGg+Dfhk5vnuOiaS//a7K712z0zL4i/0tzRF/ZFMDnv2aR8MINgEk66A5En6
nOs4cosLK/rM4TAaBuoNUV14YG86sd6KpIKpbRtXS88Wnc58IYEx/zFaZGtkORzYGa0Bu20LBJp1
LZGeePOpt7FrNq6aQeP1u2Q0j61tnayEag2EME33i2OAswo4wu0aZXhUyB5vcPaTGfqHDwxdKprO
Ws1nw0j3AQ7TxsNLSSkzucnONLCtZvX0x0Rq47jzVkTS4pZeRrEjy9TMEBiGRHKn9D1WmF/S2ftH
tO2tKRjkh4ChvJBKKPUXm/eEd6CQ4BTonQGOgChJws5eGyMrxtqKv0uLltiwTHlTM6OJBO44O7bv
oC9BvDXiOXbDkw+5blVT4STjsPMJRGCGDHWVHFSqu+bN9RF4zqJ/zQmfqZuF/F+5uDIcLA2MU4kt
xQnfS387R2Z/4a3311qiS4ubcBPXeDVq2KvAFlNriDauh/S4mZv6VOTNQbAxrLoANE5inDIboKar
sr808B4Npre7VgRY7xAez95jMLevxnIUFVP7Tmj2QSLn4Im7sWDgKFDRG1ZOMB6miu6ETfxicVv3
NYb3pkcmn7VnQjOhjZCkWMyE7WTqPobqGNTDh2jzn3pxubf0rnnZnJABPM6wVuG6jWczdY4Rpapb
zmdmaJiAzGuQpD9sZE5Ny3ynZm4BkTCMgP41Qb2OkDInhbWv6unGYbY49C0YxyK9aw7wBw/rmaX1
2VRy78cVcp/Sfq2VfFYj2WZECNho9OYWeWVplJgcWuSlxV417amuzPd4cH/TJjoYATTJKX5PM1hA
0uCAzuxfEwNVmaXbVrpXg1Rd1sL7dhiOQTru/c77wlO+qQvjq/Sa4ua1foJWp9UfjQXA2YLz+hD7
y1oZCtVIAEbSbbLWgrRI6GZso6uG+6E8RupVLrZMn1A6th1uRkxtYa9+vL7+ZygxEY7Hz+5VoNpp
SVlVIZCDISBWhuuAgWT83knUxHIWm4Z9tp9WL6VyXyl94Mu0Q4NIa4QUlKKuI8PgwSG5UKj8JLPu
xLbIeggJMoUd8FTU3lV68y2tkTEOmf7N0BfWowk7DkAn/quSsgARBG0P3iC2rieFndbK9KuLTtCU
eA9j+0MKavg0XOw1FpMrhVJ7YP4Vu8a6igksImkg8hw2SfVT3EG+J+wvaznBY8ySOJetb41LM401
6le5cjpSaWp5LdzsmyClr8Lyd4waf8XgA3OUX3lsXae528wUMVGJMkuGV+mCNK3Lu2NUr45+S6QN
3hQDk7R+og7m+8Tt1hXPLUlxvjn5hHCNe7Npj6YaTiWKvgKUYUDWOfHGhyKr7l66OMgwZgoM2fPI
FKGvniJjuiukPjVBB+hKNmSzrGKgMxMKpV41a5terubBCZ1oS1u6Y9rGixpebbP8bFP3TCjpbsa9
qUtB7JxxqpvpnfHqhz/iGUvoaWkE0WUYBI8N4cUpBNaVFC5N5F9N4hIDQmsaOv9S16t5xJxoVPe4
HjHn2sYhqZPvKQp+G4c1cBQBo/DUQ9y1bzNA7Swv9n1PEWz1tMR5iUWoGk6GY13o+/CG9OouwnFY
DX58z+qSla8riBE0n5MlGaPQ5260L+lgHkWEOteEWBbqw0CVzlrjJehxnucIQ1YRVoa+aR4tzozM
Dl8nPFCjSVmilm27Z3JeephQTMsnKKTGj2OBCGoWO13JNuvAmmiDVojfj6d7tKZqS+p3tFNQ9vM0
gX6N5ccpk7eYGY7pUhGOPCgIjnA8DmRr560f8jHE4RNrmfiQtk6zc1p5MV3oWJWXVh8xP72DIWog
w+zkdfD9JhNrRTnrwxzzY4YVunsXe0zZcyIlYy7QdtP4K8v944aIjqkA6J9H0wlv8KErkQcT25ky
pDCWz9x4pt8jc0Kb/bH1xUNtl+fZqTBnokGC6utqUilUsamFSU8TMvf5v7hIiPzZb6FApFZ58i3q
yDZOvg2Cc8TY4wfzof74DqDchr7BJWY94Z6qu/y5b+jXxBMaPUZgHUKrbqLgZjp4EFH86aCPiKIE
9AYmjADmDJZYGvKScmpupstk1DuiflBCcKUo7rVxaL+6bnglFWVPUDRZ7MPBYyAxTE7wHPnpPp2n
v7Ei+T2XzFniVjH2KRCDti0C90Vhb06vo7RrRsreuyVDgBq9PqPMubr56Fwrn419jHmZ5bgFXGkC
hTJrA0lw/BrXCDOzyj6mFVYmaeHonPyvrnCvjt/vo6k4p9hTpEzOXLqQ72MgLRF0Fx3O/8JYZSui
v9zrMALX4x04pnUX/Y+j81iOVNmi6BcRgUnctAzljbyZEFJLwkMCif36u7iTF2/Qrb6qgsxj9l57
m5f4+Epf20cjPEJl52dTB7djlvl1RlQF8GEX6ex5GSquKsHQi4lf6+SfQpHN3HrGccztR+75m8P6
f1eiFAi0xteOqZcTPuxDX1RG8cqyTx5i4RDOPZvs4EEHI3i6pIT5EFO567L5I0YDxEGMzcFszHbj
W9jG8tEfA1vT1r7uAHRSDSh851E206Ykq0VYPqSb1thaNT53yfw0Hu1rocSbb3QvPvbdiNVBkCCw
bNE4Rk54otijKOwptZpG7GMXAbXbxZC4DbTsMFixmU+4DGijm4bs266gL6xID5P6yfPL+hP5y8aw
8V6R+rw2lczvrEucHYSPQ4iN2MULNPn1AzfGJ/Xax2hE1AD+U8mf9jS3ONS+R468wTraIDSTs52V
qM3/WCy68R4lpEBZ0UNeRYge8dQHscwlrmTUbD1h4mw99WrNvoA6bXpsMzWc6sSpg8Zs3jILh1em
xXhyEL+TSf1b02MAEiJtiKh1wnZLkp8GGuewJq28TiqmSaA5ghGJMghlbEd5gMJ2q7eoATrwzq77
VNfUnFlf2fu49V8bB69a7KMbSQvrYE36tu7T36xlx9JGA0jh4kHkbBEofTBM4GyV5lOKRIweod7I
GrqMsHoOQ4l32Jl4gYs25ZNGQPoQDYQQozU5zG7z4GUE5KTZYbb6F0/HFlbn5lej0FJkZYD0ELet
0F7czH2rAL51BUkaXqVeTFseIJBMG9EMR1O2OrO3IgeLosqNY8mL63f3qmNbMzp41bOMUrxp7Ocx
G549OyLPKXdiiKPG2XOYZbmmDjHSdeSmmL3PYubcmyoO7771nhLdeSq1dKexbUgiZh20p/Ruw7Qv
XQ+19oBud+zCdw60bcycHVcGacUNvymiFfWQ68YtHvqrw+yLkCnr3HW6In6pGE+0QD4om9Yla7f8
Kj3z0JiM7QWXAr+NdS197OglkRJ+Y235V5sDi2jzgurpy/bH98g0YWKH8444eHfrsiPeGDGV8tyf
Hdw/JGbrDJHkgCKUY+gwa71G2SlhzvPuG3PjB7Mz/83JezX59xyATOKMLFRmJvgeobFoXRiK2La+
H1KOj3jsjjZjg6ZmyVliu64K713O2KPTKP0wKEH1OPG44vtnusS9nQPbnlogdL49b7PF/RXHQ3Qr
7DbbuZoO2m2G81jEnrVGgn2aoT17Ov5WQM83yq7dzHELyJwUQ6YwbNjQWlOQpDu4EZx1ZIJUmbP1
SwekRFUU60ogsk0LPCxMKSnVI8SzsfGWa+LZaLuX5v9BuxG9jlNy8kLx0hqpv9OT5pBmUCnD81xB
+WR0EPnptKG1bv88QOyilE99jjXRFxZTtPZaWx5UIvTlq9znYPVd7dd1e4zDPbakRjLOZqffpojT
IhQjlyhxqBlCpjxjaYTAuoViXWY6CJf5C37H+tMS5q/ii1iZYfgpKwB/PobCxLl2XQbIG/thY6dv
WmUopBIA2oqFq0jk3y5z5i/Cbp/T0eXh4MKKfb71sfpwS2wtdoxLuVnu00G4HKmEDsQxMy3BgsCe
o2O85IuHBWI7DHVT/2TX0T5uyn3rx59SsZRhzXsf4hGxvjGwMNQELG3zLL3orWAXtys0dO51VjFy
dOuX3is9khkSY6umYV8vJ52LtLQcYB0isFtL20fjawa6q8GyQpIeiXZnxu5ioehMcuNipgJlM+8n
vtg0ywDOTFDv2vapV8MlwaJiV8WTVWp8z8WLaqdb6bqEAZZYGJOUHT1081VOWjcUQ+OoxESIPLSo
sHo2Rvs9ze1buXCBPAwZDTTAqu7vnOknKeCAWIRFRd6AxhdXnjtZ+6zyoofJEOCCxXNG6iLfNdxE
ez56JPxk9FaRh+nRiMtT3xVuUDd5MBv8JP0+kRGpFd+aNgEGZwdtotbeVHmUrITpE5jhjY8ZQsZu
qraT1RImFoJPzXokgk0XJmvyyP+lXv2KjOybTx1NVrbPUrAFwK8zP3pJO1exjEFYh364CIu3lngR
NRD7J92XiZUR7h4h9kuv0GXjLm3Sgza2OYeRde0y/cGs+BXLzqTI4PhjAItMmNlihkoW2IIzyWxj
goZ5LJmfbXrlPBrt/3hvEg0nKA2VhH9K8UB5sLdJKC4jiifGSHfPmOgSaeQ8Iz/G4MAde8YRZ+5C
xDNxZL8x9HhHP5cB69I25CGTeONb5VpTkBTKAbM8LjMboh5CrMARdGWeSDfhyB+e2/h7LhoQomyp
ImAX7TBsW0tfuz7bmAZyg+E2gS+H3zL/aUEwCNMNZN8cag3IqYruiuG88JqN1/EGz7AqhH+nusaM
qgsKNR5XhVqIHAv91LE+SiZ1CC38eUPSv7tZfu0mVIoldQfzjWhXR/NfHfWByHAKmhHhjwSMpnX0
1Rsx3u+6zLepRrpD3TMykR1jyDqXnGcsKl2Ex1yz0BV/yoZ3ti7xbosW/mRjwNbvcflWXbstPZdg
MdygHfyMsPcvFTJxzVjGULFxNF0qzKy5CJMBnKVDNvYEMy6jNuDS2O1xTMLrbGovQvI6T96mHJnc
FkAJ3JE855HluvtZ96ckIiO2ywuJ41GA8ThaEKSG8kEl0wY1VDPgle4u9OCYwahuAbb2/ZcxjfJH
xpX3D7WOIDN00IIBbR9Tlqb7zZM4fUTySmMbhVlEIpxdQaPFaQK6Lff6pxyZzTYbQu21LavpO/dS
bL56obXnItT0zxTNwMke5/EwcqpdzT5RL6M5gj2e2xrkUAFZpLdMbKCGjvtKVD2ZzsqotkYSwo22
MYX7ehgeoCVxZ8TYcyub/ZCXg9Dok767z5hxtmmDzrzzyz/dFtmWZeaEyVfF/8rKxmlWoTBsuwJu
szIIbom7t7bwjxgVtomHpySNibYswTKtheYDi+sbrFRTVd37lloh6hp0U3DgTA3SycComeF/NPpv
yZi+K+Rz59RrsGVrE80pjhm2mpA02PUlez4Qh8Uzn3aLUpx7LEaS3LXRdOrmmZQ6NHv3pMKxlC8h
z2UCP6QqqJtMG0ZeRDQ2Z4yEdphKhf6jZqTm8RdXhU9EoNPYFg/hUBO5SFBP19lMMlnq07gZi3Qg
zpMtn8+vbXvzXR8MKz471vKzO82no4YH6GY+1P1Ki+CB6lqSTWs1zNM1ElylCKqh+1AIeRD3GCE4
6cLA1DX6RQRwJOOqTkeyoH9onNJFSJ04aYxr62WFolwqk4YpiOwYiBte0ILR2mUlI3+RzvqHHKkj
mHlU16kwHpPWUttMubdkkJ8m0vi8tw6+cq89EM++YzSfVe4/PDz4fARTLznHBwSUz2FB4EKESWK0
hntV9FVAdwL1oyHjLsGU3XkFXnfxYSMZmHRpsH4u7nQR/yaPXYrdQM+3JHnXdhZdE3s8hAlEzs58
yufwaRbpp592FMFqH0f5U+Ih3iP6PAsM1e+bPuaCLrfcMslOR2Ea62ZAf3SWOOUaT76WHkQR17uY
GYEsPdvGaahuMwJPdLXvhWXedaP8dRBAYTmqH4Sq6bNqznvvqZ4ZvaeG+RpmAmmVeW1KoEOZSZEw
JOwH2u6BXdz8VvntwUo8NDpm+NKidSO6CkI1CI/Eb0HIT9a0LSnQNqHwHzRNC3eudJ8Gg50qfd1r
Fo3bvjXfhp6ImKR9KimjVp2F+1nPOfHTiGS5BMns2WaGxMXEHn9OcOgk0jPRJfRylYWoSIbykXtk
FbKuMch9buwK8YnJatdc3rAqTBnCYtkpe0rQwd66pIA1suCLFmct63xqXA0inP8Tefo3R4m3bHPN
ICb8NO5g2pr9g2Y1wHT0hM0Y2LWnzO5gQ8XpiwaAZETsrrP/o09NsaO66O0wEmzymSfTSAz0t6Qx
FV03vmaZy+S9FUDnDfPoRpW74zPZZ37/R55xfa5d9TgQ9MjYsd2g8YKp0ATQOvdSEFyADW2TQp0U
pcZsKAUGpvFI+YliqtIfEtPb5FJ86EN8RY9KuVE6B5Xl/RXl6RoPoc/SmFDNpYMrdbR2kc8/mPdi
01qMQ6PUveK6Q1yulfFOr9LfKeIkiNUAuKvD/aqsaO3NEDRyXAjuRElUoQcbHP1TdM1fJ6i1OfGa
U2+Ef5Mt7l7EBARHJJbMebHgW4W1sXUJsRfIxdyL98Thp1rlxfZ6nPJRtUrUuNF8AwCIabz7BkoS
x0TLTGpL4fLPEeiqDA7/PHrpbEWTMhziHGC2H1/CRVEKknUb5oC+68x5UGkSWGO1ZRr/McgRllCN
M3pwatqKVg5Hiv9tj5B8zrE56AK/XcWMTNM1Z19Hpc4sRulPRqihYqrK7ma2vPW5vlgijPaacnDV
7AaGYl7HPKakqayoorZ6Y65NUmfsSj3ZNggMj2AkwVPQMUdhCbM29OzcILGSRvRtp9O5DCWbMyNI
Ews66IcHd0NZ+zrsfiuvTtcWm4OKoS039z3HgMr7BT3Q/84Qtij9bs7Q00nZmsv0IlCdeuKzoqRK
I9BTvgdyxV5iL4GwAApnRUlA7vuEJRAR+KEU+OUh/U1efUMTtqUs2ioFLSF0VqljBMr9UxpBiOa/
RopngYYodb7YwSyHbuTABBDHUjoBeMRrNWBDhjai4dYwzBHCKaIYtoBdSLIHgWkYI7gNoHSPUObB
UE0lEGx7PKsCHJYA7MBTJCuOg454KkudoyZmo19vkpgpLQbPGMoAQzGfoE/LN841IqZw+HJJ76Pi
WJkUwrEDfpY/VvXhlzuV3KJ41m1MzwpFn49A1qybTSP67SQNEgfE96BR7vvcobq17avm3gIp4GkN
CrwcWa1WfVqsbbMBDfzI78wueFNhOUf01XY/Jpgt7I+LjDyo4WZh81m5nh7E5QaVO5yoHpcPwAe0
OnmtH52MwKTeObTOLvGe2YWxD5sCt7QZ4IzbHCK4enFtNhjypbbR+puISeYNhjaK5Yteypd4WicN
j6lJiBEwGVbrPiMB81jE2A+iG2Lexe3KZQDdBIoz5VoJQAQls5yf6+FTEusl8K9PMyp1/jnUuYGV
aySfam+hXb1F8IuihUDDqRW1zhoAYhBSB7Du3BHKjc4eoyYAC5Ubged/YJXbL1ndTqV9OfIMi1jj
8uhDAnVB6gkUYRmckBmfZy5MeL/wDFk8VAhCSYaC2WavrULdXI1spfpFkEXITqkiZTaa+UTn7Foq
fRNNzhe3865wr/Z0mLyTAV/OQtnqdHC3oMWxesLe7JMmnA7XusgOaTOz02AIEx+U9WnM4FPm4pDO
3amddEYn6KreQxYvNqlM7lHrGL1vfHQb2fSc83ZCC3GwMJjyqHrQ7M/NfPXgfLgEeecQXZGjOPW1
bnSix0jJGD789FWWHdfPOpUvBkYPl50yeZbubga2kenfE7QoHr8FUwRuICIvyK9xMDxyyuj9srkk
oKxvdu1iaiXxy3g1RAkb+hSBxxTVQwWfCbWDKn9ysvz4wvLlGQ6Bl0Gi/uuNx5iKE5coVRzTm/bQ
dM9hTJsDIqvRFnEvGHROv66GLvmLkGuFXms1FwNL7AVWUe48eOcNEC4TkhGWPTz80bocDWq87ua4
+oMvbRCh3akfu1Oc/M40D206b8YENhaXEW43MnKje4JwT8PfgK941+ePo0OGYcoy375GEU8RjR0a
Bp5xJHaEmWZex8gVXzMoOFt/SCAN8yrn4jcFtDCJs4DVrJvNVqKj8Gn7zMnd4f6CfTY9+p1/aDUu
9/Yxkgk5W9baSlh5AhouCIbWcu2zHP29LJ6o1y+NAqnDrFpBqoh79qivefojIwMlvy0IFE4pziz/
dfLAeSEJ2imHmwoYNNJTdWBFdZyj4X2QxW/Rii2eaLiy0cUNwWKOz1NCiBmmJw0NG1KSyzz8z0lM
QskkHiYMo8hoAhHm/FKMrEb5WyXGymqZQxnDeorj76a1Ai3OfqOhOgsLlDQfCW3QCr3dRXeAuCN3
mcfhPqZMP+x6jZ6eAchvbw3nOnlr2l9tFqcMpcSIbncV2QSe6vsRXV0RR6fJ8rZOw94x+ak19GgD
/lmruEYeETEJhYrffnsqPg1Rc+0ZxVhd+jOnUyCITfaKT0Mp2GPZxlEHP+/3GgwJW1/EzDCiTOPV
h/qn+k9KmNMc+3uLEiNOJbll4dbEgMyvxX+Fvig2HYpeGLVh8SC1dGumjxNwMZfpdzNgx+l+JYtt
s3QCaf+MxLJx/QtOCHu+M+p8hIcso8c81ndjdaEi4eJgT+29dAi28/69LK6YxUaLoNFNqYKauTMP
/9W0Lk6O3gJyba89aKBrhJpXc7bgXMcTQ3HIFtVq9v7m5kWvbln+1cT4Hcmps+DgjgerfyjYNxAf
1FC25rD8HYZSFfNJPz57gHMTeIOQOOTzDN3J89niIkO2nC3WsnVWXwzY3kVCjLlEYhySpWvsOp31
k+cD+iKHLkJuDCxitHtEfN56xM+xEg0DvrBLIXlDmqSxQvu+r72c9X3NrsI62BSfM9X1Gi8CJHrA
FzGVtj/AC2T7Q+XtRT8e6O5OPeg0/zQKK/QrLiW6/ZVGX0XyVeaMdBO5splTlymYll3ln0Nwxa29
ZL7C95h6aqwRrVBr32o8uehKJIsdn686w3YGOC8C50JarGo+VQj2RM92IvMfjIZ1YZw2/2IyTyYn
uxnRs1tE69qeNpi/cMWxkKAMryBHrKRK9qmHkoxNeoOveoYRUMG0iWf/0bICN/1mTwfHs7hLqQdA
EbYecwzh98eFPq0bH8b4FxMTY+HBRprrjYcIqEttHTHCbvCF7vGOcBTxyvf9VZKRxgwtaAskyr2x
DvUuGNBACCAKGm4AyZDPCN+iCPK18AlyxE1F74YtxWArSrWavnUO24+iAYnWN3vyLJmuWSERZE7C
XknypyVyF+WYLPSL+cn1JxrI9EP0pO+iHTFHGkzTK9YxuaN8W9t4/BV6+NOgPar5BGz9H+mIEKae
C+sl71B/g1DQ4mvmWKsi7A9jcZP1aU5efQ6yGEBN6cGWy6ClUnlhgW/7ccWcsJzoSp57kxQYE2Qb
3zJdyXpkkOSmjOigl/qNcwHKUyhwd8a+wp+qSKVvFlujoT77Bv6AbxGaouO7Izc3Cy+Dam9t8dEg
npllezbImR6jJ1mlL4U2BMjEAfDtPG46LLtBWmf4lAhwEBpiUWZryR67EPtcK8js+EdjIt8LlCC6
v9NstoxeseUsSUEoml/STCroVn381EJYsKLiqXSKi8LJ5zL8cvT0yevurUkicgmYEv8ResBLiP4H
29hZ6u+dB0M5Mh9k11xS/Xm0fiyK8LZ+a2Bej969Td8xsjEe3ebyJFRy74g9tlNtZwh7ZytMkbQQ
CVGF2ZJzZGvnPiIqkO9iIkdYS8W7UfHWpO2/sE0CJnukBOT+y4A6mAZ/B9QE9D51ZMSshKgLC6d2
eZXz04zIqB+rm0Y0W1sb28Lry1XImKzv442R3KPurQz/EOMp81TqZK6lBGxiMevdNqDs3/S+4lO+
WeIJIgyv/XBIKrXVUcn3jrYHWx+IwtgJd9r0LDnQOlTklZwVCvXGC9+mVAv0WT/YTDGr+neqv1Dg
bDPMZq05HZtMZ2vxrqIntzgv5W6EqG4eCOcl3hD9psYLDjlTCPTyKjkVEe1ZA/W14aWbaVSET92H
5A9GyUpAZpDRPwTwGzZL+CxTxKxM3ofHsUcqxhiusM6KjCph/0zzP/j6B9GT+YS0Q8WvLXklOeJJ
l1WGg5EgmdkLti13PACFVm/oH9D/uw3/yaQFdRcXFlG5ROt4yS5zO8jtEGPHvDpY0dMMF63hu5tq
Kjj9RQKrKvQvRdwfThf3YWYOaDG0DOBpZNNvkQEiVa+6C8Jp+jT1Wz9eqISOw1AcHe65EoR6/1yl
ewMDhRt6K6NqNs7I+I8PKec3reZ0nyE+SIw/hp0BoZmd8UCyRyQCXb6SwBXafKZbzX1FP7Qrx8X3
Qp742Us/lQ97Dg2shFfFpVV3Qdd+64DQKGIGhtgxtwtlUnjlEpf9Gz2JYoiAhhEiwISI94RaTWdB
iXIVyjX/n2GLz84BD1YNP17iM9Ax/8QZYtvR2TFyAycA/hetrHJ48GlumL6tY6iVLsPbXiOeqHD2
JX8PCzjuP3qSMLvrwCcM/d5Gi8g6RkAUB5lDkwDp3W6/aTWb+F7LO9bHbU1Etw6OSg8q3gLJD3bK
58i+oSMDtNuCheIOjoblyzvZHhIDwEj8eaGdyYSwzZOQAIYnEfQ8dghhU16T9GqNQF3MLCi17cy0
HBTYUCLoPIXtk8qOfbXFMmGXZwcxMtoimMiPNBEbNe1GvdhZ7QMDflF8GXwwMWL0gX9WoMsSBqHa
iE8ndiakC69bKlNteM2ra9ZQ1qh+g9r9kBZLbiujf/MrnOkcxMxi821UZeDXxxk88MxMJC4J7HOx
xQxE7/r8gnx4eYn8m7vZzpHjS+K9TqS4sHmDwcIuM/c5xqp1h3Y1RoCYNawU+t88Pul6FfTshCdE
8XkGDADTAMw1wyPVIxvZ2acWUd3RubYfZXVQhOY0CQDeUjyoosABRvwSlXEOhT4UBx1hymgXgImm
u6F12GIV6s3xEk2bbHEJ6FhnvtToH3AOByb3LDGUieZv7JAvNIwgBs/wrbpnqEBbLUGmLDzuY3e4
UgavLJt7mSAqfd9GNlvm56l+RyDFOnFVgz7V7XETWxipYRbk8MR1Cz8OJiKdfB58BVyvzXoY50+X
LNqpIH6J5UWY+rfEvmThy/8EHwXMfK5JJBZbU75ZMzICStbQPRUM1M2Iz3bsrimtdSmA2NxKeYOx
YpJcQ0wlIsCjQ4qAj600xYzD3nOH4m/DrJBH8GzDzIcIYPfOhbsc9G1+YS5PZFJ2M+1HEUEXm6Hd
jSKEbOoHZdmRZ2GiyxqDJqq/o1njAzoiW9Dh4TRjQRIVgi6cA2DU04E3zL44jh1vcEL4TNCjs+Pn
zMrzur2OZbLEnAzNtck1Qq2y/Bdwz0cSpv22WHKg4wLBnIaIcQ0TADXDwFQMvQlWWIvTMRYLN15/
VrV9Hwc4RjIk4sQH+Neyj3HbGMkb6g+FJdVQ+g5967Ki9076GH5gviYEkkWIyq1dZyVHW0SHFFGC
3xEOCk4GeqJPfp0eFze0drxwybFzu53wB6pAsYBlZ3Ub54k3qcEw6jcTmH4H1WSfzKfUznFgFDUx
f6Yst12hfTKP2Vc2g9lp2eBPDoFgkUt9SHa47rCsVzrs5UoWeLGgsDAEM8NDsbSCmnkyDfsYm9OX
NjGwcknF7izx5WJJRdVGpcTsq+Cexccx4hLJJZRU82hWnFhFtonFVw9i2ejDjYUCuaIlxc5DWqi0
7uwXb2blv49jxKoFtUxu6TEK8hg8roZqd172z8P0z2O8iL/AnoLBH/4xB331Pe87jCeFHAhdpbdY
s2bkbxmKzHXkMwhGI3DFTHCjQzO+eRiIL8+J/4qa9rPuHKAWuMP8mnDMAX2I12WElil/KWawCDQI
KFj95jMI8Uy0G11orzUwd3YqSe1eqlj/x1Zz19J8ugiXSmFCUpHBkCTPtaNxQ+C9iOONMBiuYFoZ
Q/sQI/a2XKAOiFxT76ZrIAlL72UktQspOVYK5IJwe2Kd9GiNGmmOrnYhTl1/TzAaCMkLu7h6jF7n
sEP1rsb6aQwR0+Nwcll9aD8xwdiak++ZjX+pRge9CWcMgaf3COfOZCqndp5nAR1MN67Dk+kNxLy5
6j0M3aAH+IaW2WRniKIWiKJLnIOVpuiYp3tvu48moPy4sC9aTjvLmDrOX3BIHIYMwIPWU+ChdLXG
K53QJmnak2k/6yAxEGcSgUBGAkKVhL4bYx0FhMX+iD7J/8zq6pCLeFdN8tXGUZdjnhiXXXgrDjB1
cJgxC4dimdK1ta27HSQGoTwkBCxGxGpuisXE6o8MZZ5kBxaB28iMkn1GPAsdHYXGcO54aauaUYuz
1fg2PNPdTu1rrx5V9AIEwMdMTDcXljd7PE3J3WwvDTToHDJUxYCR7KHJAaPPrpXNaABSYVejDs+Q
1RjMB8diYEwPSB4Zcgqc1gEFbTOT6sWXBGJRvxqI2UKn3SLQ2dZDfpmp8XLtewE3eghDmuGUMrhm
L74yCzj2CA/bcthNJLXQtp9k8zVoauuEX07LsYC/FhDbnFDTpSF0473B9IToB3oYxA8dKL0YEUJh
T58zM19BKGa3+DMwTJUV72oTJE32VEJCTtUy7lmU+HioWoX3J6ZpYf5aaoER+o+Qknh25/gt19Wt
wOyzvNHljM1wIfd45YEn8dDo3XOJ19lmiVu4wx6V+cmbfiQQ777+Q+W+ckDOzhI8S03+KCvcFiNz
1pFojFLVkBxD+rgl8mWdlLw05t5AJF+b7oP0F5/JLO+i3k3qe0reamKMKuVdtQQ/4s3jUUtaB7W1
OI/dZ5bcYgDW6ChXqd1u/Ujxj42B4fT7ItWhGauNjSvPYm8B/wWfQLfubP81apeIO1FafMoZZHRv
+GksgpzHqoXaG0UnIQjfUdbvkOYIG/Vz6iavrSQiNMdVmIWcbbXZzZtuLHajKRgN1wZ4CqrGaqJc
4ixl/DUcIWY8KelcJKKEmFlUCj/d7/K9GNM/F7glB7n7mIfj3QMSF4XKXMc4HDTUQUiT9UtcG5gq
LY0zQN/qmMFjxql6XrHu6bezDRYtnki7XmwQ1tmyJe5m7csHnMIoh9InSWodSkV+gvdI5ZQkOxZD
7Aiy8php7GlNFKwrABmgkvPugrPWXjuZ3uNxAmIldAn8l7gJfxTHfrlaPRMZfSa1n8gY9kIpouuz
LdwiD8Et25Okjt/wIH7LUCwUj0/HXNR3s/uWg9Rc94YXkmoF3MNmuQhjLeT8M3HVEvXVoAVVHrPm
CfPD3i6bz9oGeWlN/Jk8enZG9D9F+Cej4dh0NqJpztyBWJ4kmvYtzPautF7tIrrVMdbL0PlWlsJM
Vr1kVf8F8W48dCoktlavb5X80pjFVvbAV44mEaunw9vPvKsC9j6YtzIjhsyAcBxN13kqnir0OXZO
ILs0A1fG63YcHyO+fLyHmzCliNQ9CLtyAdgbSNEMK92xwAliJQMpuDNz48H02g4HDoP3PEYwkNfl
p5kDDWjFqRnJAEjj4VEyR0K7E91sx3pOtORkgAiyovLS13KZ1rEbAyGhMw2vQkw2qXlXnYNhQ9uy
aztqUfWnCETwPWgzvOgp4kem7Uzh4pCFNo+ytu4QjbNZgwjpFuRw1/gfnRq3t1f8zk73JeF2JtlA
plo4S6jsQJVrNkGdSj50C1R0wwntp2B5fXaR+TxubSMHJmAPD3WPRl9XJBAVqVUfNLMLimxio9hV
b7HF7ZY2QYURdV3pi+fJBmcrl4I+V90HijL0euhOaX/Scz342Fyz71CDWR8jzZozklWtZnYveULv
JWS7izQyB7RQ3KcQ8m24pBcRRhjMEzgW1yL3sKpvbW+M9GzmxE9FqtnGFOK1Y2zwx2IhB5g0aRot
oGC4y3OXqnPZFJ+TiA9Y3lmfDO8+O8Awat/yjFh0DS0fdqSjXaQ9Y32fs0nbNS4RnmGEwb3zrD/H
tm6J1dyREog3fsCjm3MGDIV8NEZYXDFOS8ak8IGtwsgJMsCf3NfZtjT7ct8bzTehjpdcFj9mLE9m
ZF4sYxKb3DeynYfgMlXFG7aWo3LdZdi2XPv9H6q1IHLMD2fUUAw450qxYBllGGC1D3C8bWZWpY5n
n0ZpnMYG0LBWXYvZ/tN796Htw2Nr1h+eSfWrxa0JwZ02axi0N86OndcMcKHiYwhYXOjFa+O1PABA
AWc3uepJ8mUVE7NNZ2OQW6GlzqHP212uM6BzQ9SOdvo+9XyCeSkQpHsW9Mio/mG1jNl3WZYY98bo
mqtbJxe/c3aubn7CAylwD6WfSIeOYyQ3mjAWavOqD/HFEBvXk5Hpo+2sq3SHXGfT9tk+gczsV2j1
yTut6ukDMdSmCMNX01ryDrwjuZkYoAVUhzRkC1AwTgkbbRPH5plEvSfIj+baafxNIYmY6TgJIfTe
kftdiI5kTUKd10v4CGk173Of/q0ywMZTLFhpdmr9fID3XjyOrbpOoMw1Z/GflWB1/bYNqhGpG3am
giNY/3MVEwnJhg8rAv40TSeTwACeDQ8RUazDiSwd+PgRfOV8epxGaC9dcpIyfUqq9DLF7dHt3WUY
CyrFYSnjTv41jsUL5AMCzTvjqYj7a6eDQxdiW4l437kO1YdcG35yaXSShoaILLoElBUlafJpuw2K
IK6+JGViaEnn0agnA4lBhkNlNq5qkJc8TPINLkAISb5FyW96yQZFJwkeRNodZ1f70Tqvgaig7oPv
8p9hgk3D85T2CZ9DVZ9FQq9rzkR59HjrEQ0/Nfbwag0ESFTgideo976wu13A/V2cVC2xn923MNiQ
5u38mjn1e8nWuYoJsoAL8pCIBGWLsVGSRXtuOqfOr4ytwakKqA09++ilKBvT7J9uE+5hW8M2ktir
Mr24aKpD1sgyCjEAHgdR2uYWphvtQP0+IP1iEM1+TZv+RdI9JgQo7BNnaljLWlkw5EvQKd1EWv7H
0XltRY5sQfSLtJZcpqTX8oaigMK/aAEN8t6l8utnax7v7Z4GCinNiYgd8gWzabNtmQdgvMmYUZtf
0GLpIRBR/4Ipf1xj9ebnIGyDzQV5aR6osqpawmCG8R4XLSvQrO/qDo8or9iqBCG3JjbHquLE7Z53
4SWpOTdZjBxQI7KrctVDozh7VQKLuHTGo9nGhL2MAwvf0ffbRx3SGeejxsJjWppv+LiOMiPZk+FN
3IqclHVLdnA3APJgB+jP7UzVt6M2FvbvtZzFqTWyaNvp1NyQVVoaY6InFVJ83xsDo0sUIwc3xRaD
JOAd3jUhW1y4Ab0rff8cJx5ncg+cAJezNJrgEwjxZFN6LAyuYx2q8aovon0/oWITRuEgKTl+RXyN
OGKEaYUMcam/dVbmhKadVNOLmLAu8xXfRYvAhsdhH5pUUsXDPKP6dOYljQoqqVLTvWknpp1omVsx
MAofsFJzgkl+W+6Ime/ANK4v7APUkSeQBB3dgRKA8Vfy1ey0zHdVYJQLTfA91V3PD1i++TFKVuLS
9BzYutjLUDFPjAJwVpO0V6M5vrqVZucf6VOIRmRVzvZTDk3OvAuH4uBbg4cczhU2FKAW0dtSUsOV
f01UucTfp/opGo29m0ywmvT0z0rsLx1DGil0ynrCB2NN6qZYuLrGi0BosK3adXqpcXK8QshhOZ88
HkRX82e0GUS41XFrpy/CdF4UQAuUNex+wir+VApjxQLkxkuFxBYZTPWDqRnW7BRcwBuOCe1ItXSF
YmGyHa3EWNCDbn20AY00XgHGUbX+W+D3L2XlpTsiJHd9VcAimIs3wgNn7U57S5TPntXu8zx8zuT8
7Jb6Phqrp5GYkQsyFijtB3S4ayPEzogosLYmdHHP8LeNhDIaNkQsPf8x6sJDX1a70oxvs7vgTTIs
jal/3xJOLgLOVADCd5NqWY7Y8xrueSQE/gCfGmu8+Neauu5wZGuedHYYpIVBZmIcn/lHoLTn0oJv
gWbM5pKnu7hZ5I0lcawiwyOeHzDqo6V25sMPMqrFxiUYMjj3OD8fAmP6aeOiZOIgrmbl4QPl9gi8
I/uhHpTLKmOHZrDOHpwun0AF7GHN0CzcqQH0sMvlxGHdIYD+l7DTEAUpvokjPaRh+OFMNA/6Xcoi
7P12fnuFCvoCv5xjmXu3lJbOScloM6qvWQYiZPQf1EzVFsx5qgRtrPI8ewRccA1Y8CNV0jI/t13W
v8LBPVBP5BUixMbQxDbqG7zyXVczocz2xPI5v6QjtqYiRqTIuQE6c3BAkD2KOb60+fhk+YJgFidz
1AMqVynkwUj32LjZ2a3y4uDmdHfKcb5gsS2pJDVvIAz20h6P0PgfSj3/NOX8zpGZTwbnD+L5FFJD
UcDYLOe1Y8XGuWa54XwqjOnBJOr7Dmo3ug1wfQ/tgvcPGob5SaIrjtO0Je+UBa4a4HJx51jZbS6c
9L5MsnZdDeg7vQ/EKoamDN3xOg+Du5WMUVh2uPMpk8mOEbDjaIM8JE3c+7AzXxKz+BIEqIgAd1z3
a/MXd/pedaI/Vt3E2E61ByFEdRvpWSaqR4C5TilRHMa8Z/ZnUtfZ1e0xqP33KTYhi+VYZkGoHmTD
VYhJ5rprkCQHK7ilHUGiBH/IKsvVXaOnJaCfYxUNPoLYY5+RSBTYXvIOpo9e1maKxFFz/Dfb8R70
smgZ1j/mUA+1PwMyiQNq3tuJr5CMT4Tdz6kxPYWleQ5dcc+Y/jNS5guHOlY28lqDjRCnwb6FxL9X
9cwkctbiW/c0aABPvYDu+EfA9rUtOYIUNEFNrfUGc4RC6ojWDj/s/sqcydgKimMMbClzT/M4fsee
L7ZsUsMBb/JmolWSt1RRWzXMWwOQ1hgNHostahb7QreKLDz+nd0zQ58cDB50NqQbo6+RXtyGRtzy
nASwGwTTUk634DHK2f0suJ1tO+AyzPhTLjBcq5pGE6CQGGBHf/4MC3o7+XMidlTP+GLfBpjSACd+
sNu8p/zkkFteABvcu8DvDNueDqpkq4Vsv5tSxpExr9Aws7srH1pA+WLpjI41cHhF7d1LweUY0xYX
yOcwHFhiqVJJ2mfoFeTJbKY+kfEwcM9L7eFi5v6nRbQfPQjKPlCkjRtaT05pPtaOS73EXG9DTt7o
jO2DzCiUmcxfPUdMGUyMtcBqLNQ6HdGfl8mj17moJPNLzvidky/Dl1TPV89zb9OwtA4Y4S+TMWb/
xBJlLz/9ftryGewzHzaO6z+wBKyS0ibt11jRDlRKf4cB+lE1aHAKi8OWmTStVW1inIee0Ubgkzht
GCDtehtHFepevS+0fs54+/IAu8KQku+L5HxlfiVgkwG0ylq8Q06BO0k6Zr8yjXreA9UmNhCEb6kB
6qQMsF/0PA+hlIQ17HwvKZld8DBsYcc2a/ejAepdW/rLn7yz6z+JmKNzmcjPETL3xud1ObhACjlI
LQtfDU3QrOjIlQk1WzARovQUkifkiMXIjVwyopvJzhLn2jhB6IN1AnI5J8OmPBhhcUw4mHC8ee7d
xnvu41Zh2GK5HbG/cAatTSaZBZ562wnWysRZYkxL81eLsEJqmydrETCDn1I44drAMmjX7h0JwPfW
Mgv80+0vsjQ5NKL4VYYHLYnOBQ/DOnaY6HYDiXsbAonD+03eM10bERfSMJcfGcXSa2ijxxjMJx1l
fGgCHxOvOd0HSSR2Ni4kPsZ6zSEGZwCmjg1OXsCpbeacesy5udn9k2n8z3TzBS1/a6Ni3vB3d247
7FLmK21CI1q3dC6M03a2WHwz52ZpXLBTHf6zcw6yRr7Azfxw7yuEfGixBOEMjAJ+sui6LiGPeFoK
gToXGzBGMJf9uJcab5oBK0lRMojsvDCQFuxMvaOQGatfucClbPWkAzqNlHhOZ1gkdshbmAKfAysG
6rQ8JK7zELfJtp7sp3Kof7AYnwC7YvGqy8+uM+fl8ftLWxSTmOoWOvV0FhzKkWbQ2LfKQ91lr6rS
p6Dp3yJH/Q4Db3YmghsM/msxdfQUJTEOlFavxfg/05AjXtdUz5Q6cH/sdwKFVSWorQQLALj41Q61
8q+jVJnvkXsyzUIJR1mT2jyA8weSwTQKsA9vw6n+Kdnt1wkC/FNRqLsE/Rn8FtU6UBB+IGg/E0v8
g1rzPUxdSEWdc2xMCQI6oGolrS/BVB3itNxxGeca2ov70vSAQwR9fWlE2D7GsXmBXnUt4hYIZ9Qe
2aU2TtIyPOPfJvVz63tMt3OSLGz7n8Q2wm3lO0cP1zJ6hskT73f/Aq6ds8JnKAfE+VJxYafWq+2p
w8TetsSJ3rzoMkz2mTEOB3STnyGk/hscf33IJ7lQQoIzo0776IcUTc9DCww+K8QdvlZWfy94SiEX
EFhmDVKEijp4SPeGLJu9I3BhOpb16nvN45zNjMFp+gYtx6Oh0eNoS3J/DDd4gnK+60f3BHGDuThm
sMMSOdKMtndFiDwY4EB0K8CAScZExAZrBtfKLui519bb3Dqf/oiTKW/E1TeMj9qgS0MBQdpliBir
JK2+QL8nqBkZHkwypNH0ZKjs1YvnVVP7R4dDtSaESzgvvKVR85wIvRfm8JW49tdMjwPqsWCe7/6k
Kn7Cs/NE1cRbXY5n6BRUOcfm2s9gPqaU5c5625MJy/hnYxNDjhb7oEg2Tc0xPx9J8rRj8jQIm3Rh
CfNDbDuzOZdqxsuA6mCPM1NyUoWBJ67tVH31YwwhLeJupCc0PIhSQ6pffWWfQkvhO0nsdw1UrXDC
bVwE+yzRr2mYPXkx5VTlt2/gExbeWWfpdWaMOXmU6AxgVpW8RVAaAVhRn+exOVKgmGtcu8G+4w0N
6/7THHgRbXrkDA6TiIP4WyiDqtkiEZrT2UNaxEkU9Qj2P+b0RaqKI2d/NDqinlBuyY2c2Dwosawo
ph8uVTFf09lmilq/6YSxeMH2g8DeVMWhdjraxYdP30/vAp091fRMhZ44icTc9hSf51l5HmgP4KBx
zOnXaBv7LUOF7WgWMpkG0yXb/Sb6NwN9jZL2GDDWrVPKx+jqnRdBOsspOEM729e+tatKrm22L58G
C4+ATX/lbMTXUEdvcTUcCpbopqDgtyOTWjundOSQbxLr9x0TL+OfVX1VkEarKLtMGbatrkl5A3lS
t1XlXQLP3qWD9TPPaudxdvM97reN1VLeGVJaww22y/8G3z1UccY4axnxv3LTWPW1+5TjparQJxL9
GDA4CRuKeHlASSM8NN2wk/54qHq17SpJzHbGA+qum8l+mSu1qYsx3xgDcYulL9zpX2hTe0uS+Wol
wUsVJZcQZzbL731AlzaSL4AZA+xHevKTettU8y2MA1gFCzCDNZnes5zqgbqnNVQM1nVoZ3VIC+5j
jmJLzMDL2mJnjchfVqfvDRu1xqQXW8X6u6AJzsaIAj0JT2Ubt+swab5ZY+91wHiiU3wOnjf/pbn6
FbGXQ+UyoBelVFg3Cf74AnxRBKb60qMhHB3yg0Qc8uDsBST7G1U9MkYOdtk4Xgzhf+q6aNdEdp78
gtCwjV0wzKvHucImH9EBymHSZd9EUjGcAG8rYG8vgnipO/3O4/A1AAmgZGHHzQpb90xWEd4j1Tmp
C87VTHeIDjtVpFuZYvUCSn6hQyvZGC1UhJpBmhcPV64Mq8GsTwFePIF4NMjinJIl98PiCPb47FSU
tkGIsgeIFQ7wWdosyNGUlKOkot4AkMfNSyYjASm+auLoHSYy26opbYblBn/TRZF3MxBD2KmZUpvA
IRg2hNRFzMDWA7oxeqshjAIpLyNH/byswprp5cqWYCPdmcPL7PhEK9WLzVmntXBA6uLEBeC6zMtS
j3SYoswj6bsdZ4pTZwASQvzqHWxbaQP1mj4oc5MqxnhZx3/BQazfuHkN4RJ0Pu6l0KQ12GrtS6a4
PrXMWxqH7qccL6XBTk72QpzbJWFcmiHuK+6eWPjG5K62rXOkJz5h+pZVeZTcOpSh7+x2qTh3X6xZ
voTSPucddgEdoKNqrF7YBtCxnHE/ZrTB4ihAyBQNdW6yGg9O3/6RpoU6WOJJaEx2Q3sHhu1ubMb7
QgBuGGhz0O2SgkDfSqR9bXvvFmvEoLDRR4SMg4LWzbxwx8iEFgjnPKa63PoyQGOyi18wFetBIi6m
86uJn6M34mjj4pBJWpj1+I1QVtdeCG0/0TuofBcddg8eVb2eq78QpQ6WX72C5x4IA7dHe0qfe7//
hUKFVdsMaRnHgMrjxA6O21CeKYTa9ubwnSuO4PXg3DINF1g5f1McfwQYxGUh9pzv6I7P2mJjzgE7
B2Xm4XjqHJiQlXxuTRShYXy3JJAKt7NfIq3uHCcBaOQdlyqw3hvaVUdxBAY/69KVrc+3sfjJHKr8
ksa4mv6AQz6qPsLM+Ym6eNFslyLC2nti4hOuO6vbk53jwpGBX3X0g2OWTxDXvquKH6thpLKVI/YZ
rhC3wKse+y4rdlMpn0YYBmgEZXSNqOdxHJZjLwGcRvDBdRMicXQ2oZeW33Ob/xoB338akF6HrkvS
b5ERq7TblDLeZ928RYGBgJXdBMMTI8exqiK6SQuyA3/dchtyg/ZdILfKeD6bRXPrO06D3IEfXcBh
PcRn2zaAfGdEr7L50KTjjhjCqZPNPfbkW+liR4m5muJjQSrQWzqvmJvU+xr0A2dj3JFFUSL45JsM
fp/iFL4eWlC2sbP2kKHSsTl1MascobKDiquTV+mn2rXeU2u8uPwlFSDjNu5Hw++ykgHCaviYZsU1
Jgmjp+lTK5qTBlFy8XRnF5NA8Mhd9WPKsTX2mAvnFtPBgDqf2u7NXJJ8onsbWrnNO+LedB3ivCCn
5WQcfO1zYjt4GpkGx5F7j7D7akfVg+OLd7rdAJlRjq6YAuJ0zkK1B+78k0/BiUT/gxXF5OSaO8PO
X3TKMS80nirMrt6MsKCKE0PngxTTw1iOT6FoD0BBTw5lMXXEyoHnRvU0XBhRcZyn6ZgysAoGm32C
AsHJvgm3xOwxMEzoT0Pt0mgSn4wY34TZPnVAN8rC+KLU6aNm6GBSASBhPCJbh8v+j9oosg8OLbd6
zB+sKbplE5iQwS0e+rLcxFm1bnAdppX52wdAY0XnAMzy6PayTDCLbA0WUzMMxpIKu5muX2ZaeEh6
ALZe9kEeh1zl2PM2YSQAbVal077lwSm0vItooo7D+cGRRKKE9xflwc+A1IHcLh7liF5Eo4KL8SRz
OW0R5QvMS1PBTawAPUMsujen6A4RcKmu/mfU6tHCtk5HyFkPfAd6ijYVTrkmUkv34jbOyBPQf4jx
OgblWod3OV/TjUK0PfUIiXrfkGgvfQYjY7jXmbq5IQLC2NXHqfcuQ+leIC5+pehvAffsyknOhtPd
ZXVgLN00WEqmOxnFB2+EXOrX+zAznh2TRyaiwDYhtAVnZDUxa1xlbFIR1xi89lQCpSmd59VW9Ab8
Mj2PoN3DZ+zKYm9FAIyyheRlNVpStxgfFbaBkBL7luAyibbOP5EeTJhYFK/aQ1EPAqpPcOAbLEFY
DrZemDG8ASLVuIOFoEEzwWjoN+TT81wxikonVDB1V0/Obs7nN2W6b75KH5jqbOJkupvbaWuW0LWo
QqRqrd9xFLt4c8LNnQsfxlpwqz6FehDNMioA0G/cV9Evc4UEf1EAf3Nb5QIy5sgoaFMVbnIF5FUv
tEXg76lIPiAOVJvZn9srHouIgiaMC46NH1JiWT974AbWJm7rBw2i444RxZLRUukH3lr/x67wf2vW
7V+K7WykZJt4Si5HfxNN6fzhS2Jb9uCzeNTekqAtnA4ohu6drXZZ4EVN8t6DmHJXZr44wQyT18n0
zLfIjcN8CQj7Zw3EdTNGGKhqOCG4qXgLImGRKBjnmyxR7+kYl4KxNgkY7L0zmD9O9prbU0D0jPt5
5zD6aY01kLx1k6lX4hK7Bt9oTCbe7PurnzxaFG4P0rya2Ee1Ux/NgLTi9J5XSA/DwurF8OMuxUYA
vfn/VAieZ2pWQYIeAzAaegQ7ULiaYE92RFS5umEZC7oPLjT4sd0DaWD0fnunG17YngkEBoyikFCE
i1UwmquhYMwXOBtKCK8lheDSpB+wLl6NKD2ThDu5eXEcQ8jHvMODMXHuEudUqs9igvnUuQ8jb1jk
vdR+dEoaZLuJ9RIwLA1/u7n/6zK9LSE6oJ+hRVBkyFSqD+meHr9Zww+CY2zHPpl3nwLfQh68gp3c
mcBZPOG8YMnadEH/q635rnaLx6gmRqeTLTVYNwrkNsuwjKD+QQwDk//o0kx/tZkcOquH/6HWVnvB
vrIWmh6Iim7zKuA0iVC+whx2nmlExqS58sOJGh4A0LVc++kN6AiTPipC62rrJOThRHCHF3ON4ITV
TGUX2yheRNOJUziyoRiml55JX+/SdH7P4NC+jDntqnVtLgYXEn+kDZggk/Pt5/liV/riOs05TaAB
TJhaeR6d9FZL7MFO/uZiBzinXZZSARoXF3xRwz6MTZOnJ+Kqh1yBmUx1jz5OOwbt+feU5L8B/CDI
OQoB2ubAT256NSnK0UBPGLe0GcZvPRYx8vx4nsrkqKU7n9vMHrZ4Nq9c43lbl49Exk4KD7d9buNm
+vKr7svuxh9bebe2hRgbD2gdc0TyDIusnNxfxpzksEZIB5ZJEZzklmtVZJQ9r8+fmyhv9vYIRCqm
N2KJsvnheENCOXoCgHfr9zgvfV+O94ERxM+4QYxPf5rkyRyK18YR2btv4Chh663OcU4Tki5t+Ke2
hFvIou+YabMp4lqe+r76oYXqyTZqvCa+yI9pouQLmvYvKO1/uZkHcDdT4JRBSJUx5WRdRWafgFN5
YhI8nVuO4ce6KEuA58R6EH/kpzGNGSPVCHy3XqDAbJMpZnhi+vWsIEbXQjHWDGHP42P4rhKq28EB
nNk36zXguz9A4PKNewT/el75d4Ovf/JE/SUVMWO/fikd+qRYHrCnKc6zvIp7A+veoVCD8aGbWBxk
0nQ0YGX9xW+66bGNA1qNBztZVy0z+9Rma6yqGW9ZFPwAvSPblXjcRThUzIyzaQbIJfTAyiXQI03R
PpR+118dWMrrouJ6F1fQeupRJRfqWJJ9JEH+uNmpqTQzh2bhgsnSmr8Kv/w1a0tcs6Ft79Jgepwc
18F+kBV/vjOxWimrRTB0cO43I5qcExGWkBZ2Tp3y5AuBBUU30RKzwIdTNRbujIkqSMDEjKeq6iz5
tbEdopZVmhXDqyDRwE/qdtR2DUhlAVqplTY77Nw2YW6re0Fnkdsh1vD6m5ZhcRAUMWnLyL3qxqVY
1gmOVmjV2xLw5VPa28PRC+hcY8h7S1KXiogIAgJ/xhvZxC+dnj6GgAxNH9rWgzBJ9rkQPDiOjsM2
DbqB2Jg7nNu0gMdhdcV8iWAJ7+I5PpOBxpECEgIa+6Avfu32G2yyX54h8vvZM2HZxtQ6+oFIeLz6
lPY4+61ZsN+Dbuf3VuctWDyWS+gCeJNCTYsj6SEOkKG+WB0ustzk6j47GFRVwANUx7C2RXh2usIG
eJ8Twx2cZ9C7yJyNC4ytoCVbRrr76suUI8fMZGH2QufZ14S4AGVqBozBU9wvYk8AVtOk2uloaZQd
V3Gps4zZW+M7WpZM4hIN45/WxppCEz3cAOim+5ic1aYtaZeVU2cR2IB531rTzcRPQkWlP/T/Qg83
DMCfckkut2Tx7eY54mh4KI243tLG+A0PPaCjpAHSk3H+HbzG28Z2kayIKM8M67g0yqjB04Fvct/X
TnGpZz/e+VYn8MNVnxG4WJDzPs1IemRJjguO6EE7XmXDkFCLjixQlke3AEDi1lIUWSYGblmfkoEV
v9pNJkWwas3+Q/blNSgZ4JU2cXbYIsPBsycHmKUrz1ZuFfvMwhUXejbR+cbHmpOkYMgbVIhEwUEd
M/HZU995SDvdvBe6HPAqtx+edHcgNc5jkaN/ZbyZVnA3Ts2H4TDuzyM0wcogNJyBcDr6FvWNnYkT
ZQQSSMGGvBpliqQVVH+eBvY9wRpbIT9b97IennvsRYe8To/4t7gekSGHBQYWxI+Gp0njKGYQ9Yvn
8L1u2nfH8J+5qt4QDOxVxWwHczwUp3GmANzMJJxNEk+Ts/B7h6j9AZRZMOZLAOcNC4qgnfUmtzmT
dqWi7HOEGAiMr9m58EcYTRjOzuXfgzbEjXegTtH0idq2MeGTMfdPo5vTc7gcn3GUr6qiTe5cnNgr
roLi2w4dADhzR9RfU80D3MreYqNCSLV65Af1xqd0qR2spKONzz4oXEJDVYET1O2Cf9KgNTe0lk3R
ZyavZ9Gcgl7jVsnS5CSt+ZNlI1yZDd8dsDnjvWNPJoderh0VE+6qqzWdRTeUkNcGcsfa59mGGTB/
cAFE/C3nj96o5DaaGaskjKFOUcz9w3a49RZLwWDOlDpg3rJ2FZCMOaFs1gQ+u9Wl/8hM09xFtGPw
RLpol61zrDyn2BqKjYcplcQNZnHKrqgfirES0DtEFsX3X8dk0gfHdY+cwXhK+vkeq0VNxBjIZN1p
FLwK+ng3POB+uks4nu9xvA+HPsX/6cuo5alwjV1YcJqjsIKzaDoVsK85KQVmYu1YM8QdTenTru8C
HzaAjtxjWYXVXRaN9r5Sg0d7RY61oK5niNyYco55QuY2NW2cfgZ/4CkPiW2K5etAHp9opwgOTNoU
VWMSeSwA3YT9yqt2niCE1lYFoRKcFbsxEOHJ05XeRmaKRGyZZ88PaN4MVERWJ8Y6gJvdWubG32Ja
/ORR9mPlKGasUePWagtnJ/xu3oNf5lfuhgwaMwebK+kMno1k6J4MQerQZrCTe+pBklcBvFMiwA0F
dK/MdN373HfEby2K5oj3tV+TWCGoleliw7WVPISaXDxLQX7U9Zw8WaH+Vw8pUAHcos/TqONHaTZs
TO1y1YqH0GS1wCUMuDHZN9y0OPWTqmgMk3N6QDWWl0iMNd40vruKMt6qKanWiAbx57j9j2Wn8T7t
QjAzdLCsKEEGxwkyjcuN5SO+pvnZCYCk5CX/M01wMlFS1W5nP2NiZ2dTfMo6SlVlU7i7GkjXKqWc
ZUukInmRdQdRMRWE6qzgNY4dOqdgNdhc4xZj0JyHeyODbA8mnDYLVhIKyXZmAcI2Ybfg8pi+dUMF
grwaifSVeDtjw/kYG5P6bsMTL6Pto0IHJhNhLn0r36sTTmjQqQZYfzpsvmhn42bY9EQeZITvH7D4
VjZOtYGjSSvaWA0nawo+ZB2OX04Nbd235T+BlExnh7iZkf8+Q11acYJ7wZ4sYI8BynRUxpaCgfxC
dysjNCqAVmogEo2q7RxItxnXPmp+rQXWXAg/PfK1HocoeaTMEeXGRfWzSb/fuIZ2O5nHB4rkvn2f
cdo4wrRIHQt+YB7zohCCjUYr/0uKSB3dMrwJRrYwhhANXHjxVFnN041yTpi1MJeORaiIYfvwD2qw
3zh87fux699L0wL+NcLhKSFO8JB8y2RCZeICi5PPBQ1P9cUGG/errxUw1KSZ8FY4mFMVSj4NbS2w
B3tZz9LoZQ78EyO1CUtYWh/agqK0KmBh8Cp5r9jgi5KMyqyIMVRtE7MaY6HAZoPUnQ+7OYses8D7
CekTxYeggQ5nIStpY5HPkv6ucsvmwCS92nJRhzjq0obWj+GT8K2QQQgFhqr1Sna0iYYce57ee6t7
oA1VMNFz/aPSFA9lBYmshlTgpvUI4uVOjd1YcRas/NDYlkLBaHS61vvwE82otsiiO8i+vLPw4l4r
0fZUFvkvemrc1axaaLBlyasZle17NgEcR/ZWp5rf3IeNQ0kjsrLxhREKfV9xwjSHqrpVAkQJ/ZE4
mlR0hqfnsiaVCPNtiK3SCc/AUU8C1f1NY82GvdBx/RH/iLvRLt6b9ywYdHK4ZNVyLJEd+yqnKSad
VP/OwbMZcmXM4dQfwcICJIgpsIQNW55iN/k25zx7VJrMsd0ONwzbQIoGk2mYUzxnY83Zw55A8Eyh
icgRJ5+OM4U7BhIITktMN6vzgDwmHJRMxvmrxyCOVq1pM1vThQvgtxUioCfserBwlhnBqEjh1Co8
FWVekY6S1zTPflyHo42nGoZ6aYxw1EWtjas7ZipQ1TW3a5OtywAutrZT4f2A9vhsfQtH5fzE2K89
uE6uNnQtgINlmbtvpu67yeOPYpijx7jsKauxhkuR9j+psJ/LJP4z25K2HiBtIfGdddAPJH2Sf1Yv
b31uPppFRe/QWNxz8F4c5/zCEKauBeaWI7NeHjFT7hDKEYSKJqCvuBYnGckfNp5oT1YcixyHsU0Y
gHvocvU6MEkPYv1ge9YFXj7B6QmMRSVe69F7Lz1oNXMO/3jyLtKbcFNje171M+7s1vMoAjBCEGxh
Xn5lMQHeGKEiaRv5a4/uRPv65FIopeiyZiOBQLA0MInUfjSifNyXc9mCDjNhV4iC/h8zWW63qC5M
XNr6EFo9xO5cVeUJgII8GsDyD7Ou6cg1dEZyNcTOTVQy28/4zFPGVOveKCFs2DYhZ0sxm7EIN7h1
oE5WpT6qSn4ys/hLbFoXF6qKbcfGdeRkK/qFwZpidmBbswnsc32hRHRvCJwdIkdhiVJZkkwmf2SO
w3tWEN0k4jXNwaM/+/eNJJLbuhjZ8Hf8C6ru9D/HNrGqJ0m7GtKkB9Uk6b4wosRr1fbUJrbjY5V5
/7yS1g7biUiIzU3zYJgteqjNZCWvxc1YGjmTVmARp0/uiEPbeuK3zEXGFvGBsqFDDGJ/PVKWgfE+
xRdum8N6rmy9K5VStwhXDjK7m6wxmzPZ8I1H+gzM3aC6ik4n3oMqb76wIVUviS7xcuN3YWJDwacd
jeBD/aA5Jth4mxVA4uTVzAYfLLHhnggqW19BBu5G+BVbu+/NL+OEqWllUW+4iWSnnkJyISujQJng
roq+aULBcl3J8qQW/K0t4ZlKaQwHldMexrjWuWHgsLeCDNZmQfdtDDjKZDKwloBmQw0MWVwSo8Bi
GM+NeGC6/Uh6S+E4J7sdxLizS/SxVVuZ9q/G73WfTh3JH/C2qHKNA8TPHd2Mz6EODVjgVAYFjmGA
DWGw9zNH3V4MQnwZVq14m7uHticHwzSzQ/ORSwUaq1zn4w0J0iphVRlKzT4lOgbHPGj8OVSg0ptv
GZdRIpk4ZGMs/DTPleOtaWGccfPHoNlG/D7czB4fI4qBUBzzS9zStGfOkXnDG0q/RWSAnJkrwqQq
NZ7kQANzahU1nUsolrmOgU0Q0tmhH6NnDB4BNloA1kj9zx21CVvHloCFHO47bg+q30gg9IECbvfM
MIxtNY4sLA12lgA9osN6hn0wuM5Bdiid7uya3mtf9jD+Ovy4tqv9fWpCIAC1yCeXgE3oBBgb7t/c
ltsq20wLPr1Y7t2FxB7RCgWkRzTHjrYBXlOaUFP3bnCGcM+k3dpjd7vnil88JdzeN1MBO7II5xfl
+Q0mQKpVeHs3TpjJwyTt4mT7y3JDBJuoUsUoV0BuXfmB/OdJulnGahmSW5h9mgCLfeZPZ480BK0A
mMgaL42Qr6FtCtv9pctT3oG0psiEHiGQytZFdGa4rxvXfWY+yvvpujvt4BysyKieyCbpxyQZPgw7
eSsNshY+6RLm9CwKTH+MB3pw1a5wGSvkjL5WBSx8RFcbBLM9UPAaEQ6xBbvd1MR6E3WNTckRqSHC
MSnU9ejPkP9xdF7LkSJREP0iIoDCvrZ3Usu07AshaSQKDwWF+/o97OvGxu5Md1PUzZt5kiIK4Rv+
hcefmgEJjtFPw/cAiZklC7UpyCPBXQvcl1gi/4dKzG9pxP6IbxEX2xTrS84OBFGk/DfWwVPkiGdd
pyYyU5GTXE+NsxvHyBx2Z+DcDhM8P359nuzua7BcDx8RTHM+WA0IWH7nDcF7FXc/ssnqTRuN1Jey
U3vQXlNdRBAuhAmnPEvhtQczM6GPuhhSMsPqWIgImFcG6+9+zvReN43jona65nnozGIX2AU9v245
7Wpjam4tecxti0qxLkvGyFpDzU2x9CVigmMUdmTpaywahi5oUxqH4uzk3ZHeEJXiP0rExbZ90A3S
cezHutcWBJgKqdDLuACT0NQfkaW6R7f0qqU5I9w2AhpGGVc9e/M4P5iV5787hkuaxlbmtcqN9oTv
tjyMWdsdS4hCxPuGYF1wpcXNgG9NJ254VbIIgDNW/nOaGvrmm05xjCgw3bMdibei8QKqP3P5wgVS
73kbc1XBNW/iVOh09z4JkHIZrklYIhGdvGOLR8Fpq31UWWx1iewcdJMsL54GIwRS9rajdSzyctp+
Z/VbttLYKQ94yRQjURo2H/e43FTJdQcPqRoXKYtfGkNwcZlqZ8R+QzLTpqh4U6r4vWsgCWUuiS/+
CM4RdQRsREkwKi9m4olJdSvDONgm0/zae9VDmhs1wBw3AkTQUhfIfoykh40U0JfTlj2iuykHmqnq
DimwIMA6+XhKp7zZBEYX4e4EBg/P8mkK3K9+wMw1LfGOkJAhoJ/+sR+D4xTqHzMJ2nUngquqGUSG
oN4A+81eVWeEj5FPBCjuBgygQdtyoEFN7RCt94ZpLXhQDCT88tmVmm3znffYeqCvIyVZabaLeXcA
TyKIR9BJ7/IhMbZd0Mpdwdy8YIISECxRc2lnu3r2ene67ygNcPHVMPATUzVgtYzCEbRM2vV9FsTh
c06jBbfDOBCfVJlwp/CoayEEgVf7j2St+uEdCVMwwOOzi3sqZ8hgW+4tGBL8XhG5MWPbA73pWHlN
M+KOEeY37KCSTWlLXogqWUKc4ENr/TJTB7YXRJEOUTTenHgW8J7n8tm22wxWDN0++0oZ/ydKxIE3
ybD16jo+M665IEuM6M60sZQlYeZuMt1fGxJ/65rVwAkvSnaIxn7mBdLTW5iQk42Qm1dWZ1avraNI
zRm+5tvHLeAZfGMUvqDrYOi85l4UbQsT+q9fQo03UmRYt+OGEFcGGRiXpze0PfZ0Buv9xIadakXK
2taWYz4aA1tsKiCSQ5AOcN94W4hfmmH0a9eJvzII+LXqRJ9HI130DkTqIGz7TZv59rrhE90JI6LZ
tyhol4MMgSAku2Jvx359JYpEJrjDCMvlOiUw1UiirkIea2oINmbJC5D/6lsiZc4uw9NnB+oqAa36
DvtGtDICaZ5sLwO15Vr+LrJ467ZmR61tih4Vhv5tdPqLEwj9Wxi+vBaTF7y0bQHk0mgtuCo5tbI4
AyW2LZg5ZKzpDk7GWG5jJDz4T5z3+7rnLCRk5e2RaiVISO+exjpvlysqMAwm3DtZtxYUl06cHUUA
LMlCoB1R/tg7gnQ6LTs44OJ1Xyc3LLrPpOjYeoImoCkjT/iqDJMCQhXMl7i225Xjqt9krP/ssI4v
VMnfTVD/n3FNTmsuuvnWhwQOkEMf4qy9j2KCxw672a3ZOlidpixhgTUHW9sJJypBTYK+FkaqHH1u
w/q/OeQj6HqLPeBmhp/8SEGfsYjWVgHjyexO0k0ZDbR9GrvohbUEhJEs9TH7UFTI5/KIn/3bdlAb
0s7MjkmcPdWZ7b0xTODuX+g1yonrY1f01qplAct1MdwZLSzqiFYpzgM/2s4q+AalT5u2cLYjq5Q3
FCG5d/y23RO5IkXnI7UHhHorf0m0qbL9CB1h0EluiHMm/b/SatIdJ/OFbuGfrPCtQzhr+JDge/5q
N/rlZ8pM6txRTCD31kCtu6fyryZCPGe4MYlvzXqfy3Q48LnUe4H8SD+cWx74sQ7oP+xwwVkFaz8M
2ZG2HKW4gqaNoD9hU3gwJtoJZrYDXNsVzQ5+Ub03hqjbjLRlv4pE03jV4wQfzMAg192aT6lyyDDw
HsOA3BblQxP2D3kZ8RBwPBOwKA+NC4LFsPKvrks/AVfmpPA4XFjOtJuqdGljolrnpa9d3AJ9U52S
STnnJlYuZW/wsHIP6j34j19fuu6+TlBRqeNRp3Fq9KZAIF9mo27TtLhjelqDLy75wH0V81imC19W
jzJ4TsVccTsXXzWOgKOdEQdQOeDawSy4D7JqsLwiPxtBYgLYguweT8TByuCNelbSNmNOYmcqrbNL
rdZmigL/XA2SLV7cUO8dYp9N66GH7FJsvY6HzfRQq7mWAtWuvYuHHE/o2z+UcfckvKjHqZl/eBMJ
h6Gv6w2Brac4jJxNUDK2Tnn+mgct3Ga//h6d6kuFAu4NhBXXVYAWchRWd6HZpD8QJ/Q6kJBp+5Fa
LDdzfocw+bMNoH5s9q5JE8Hngr/+ZDToobMiGgeyK95nsKChuAPV62dFoQ2lJfQcjO/cA28Arj6c
QQf7BL8ryz6oJCmKCxsB1hQJQh1ag6N2DkDEo8DXvKJZF50/ROzXfnjOvMUHz/b6UEXY+sy5xgCY
d9F9pVIyWRLmi9k08a5tEyjQUBqMkjGmEI+2tJFc7QTLbCveMjz/toOzF+AQtoqCdPxIfRvZ3i9U
f9yQ6CFDEcDqVj4ExVbtQVHc1+PwTY4KwAhkaHoX2VKVVffTaJePlD0O5uf+WGT51rXDF79snFPk
Ovy/emTLzsFp79EE6ESLIewOWd05KGcx4rehv4lmvs1yzF8luuNHMMU1u1kM/T7xuvWsw4e4s0OG
qdz+yWbxFNLodON2EbzR4ePvnB5RfqJSaItzpeXMpHF78KO7NCjaDTgW2h5i55W9EPlDuw43jAX4
Mto8vM2eeIsJeaycmMJxa8BMkzVZcU46ptQmbPjFsYO5mAL7ZWpyYtpClxcnG670S3BhQFfyOKHx
Vwa4FWGdzHX3W4ZdcwxYmOzCTAHJ80ym69b4xE6x0H1hQaBF4rTJ4KxF/J4JRxJTjkz6eDVWod6d
L0kQY/tJ4XZ57oumkNuw2+FemEgVkZnQtGvrF2hLb0EqQH+E/DeZsOfdHEbjxesW+C3Eg11WTt2K
Oo7v3i4fpJsBJqq4EjSONxwKIyBO1+DytmeIunRENIl/8l3kUiz76W6uom8qoNlQcjFg1sAAV42s
uA2uyuum4b7P4MvHUA3FjVsrEkZC1i4b1YkyluTU6uQNkO2/yoCRY5nOE20+5hP3DoL6NCGA/Ida
Y2FNFl07PYWO96/gRkX9CO+2KbKXWuWm/6hHZN1YJ6iwKYVRtG/Z/Nw9AtTKSz+rjPwI4Q/MMKmB
upUVxpYTme2925nPgUfiZTSMuuE9rYZNGXCLwC+SPzQOmMh47gVkRwWkyHzIFDo26IztMPRvqpIH
EbtPDDJUdE+5OI8ZQbi+K7ONTwTl6uXNrzthePHtylsbRsiiX/y0FVd6x6Rho2WR4WbBi9nFNlhv
l3hOzjyfh75PbLCO11kJjGYuLxH5Cxx9xcO01AWVRj3g2qp7FnMoXI0fnPNKHZWXJzvkiF3Zt8aW
1WCxA5Y8rmQHNM5e2kWDXJ7spAR/mDQQuTJEBcwXb5MuvwGsbAvfjx5cv/5U44zBKUabOQV+SrNj
ggg9hZgtmjEtj04NCGBu9HyowxiAWDiW6oEhn11mlxY0SJjD9xDK9s6iBxwzsqO+lIOSzolefs4K
rTeP8XMxCWHtCdO/HksRbBuQUnledZuAlh0es7I9pORrdlR4ci8oqvDMgN4fHKXU0YLURckcluGy
tN5Nbjj0HpZ/OqkknBp8joUprdfRmaL3hLXUeioIgnRC5YfBbsU9Izo9hwXNEbXEzVfEiQGXzzfY
mbbmY5raGEdNHX8I1npW3NyEvyDFFeV/UkF7HY1JAXZjyBqRcg/gR2i+Vm26Rbp3N42076XQ7yIt
n3N0rrWNpfs8NDEZuHQMDiNpoG2WwMFLnNQ/d/zZNqMdWtT7ugCCOXUAW/waaBMbVo7lIaTT/lwH
bKFLybsu09GH1hTJiMTE+Z3ReV7kNMjwPViBorLQZPlYkEdfUdDjXHu6SSDaKOtgp91XNWfuKcEJ
RtDDvXfatkSeMasX9mhni30m17kufRZJMN5nFhdo2YXyUEinwu5D/tiy2UV2Tih2ydgS9ErFVZTJ
cI6nNtiP/iSpbfG/eIBhPUaolx25oD4SV9uXBxT4LzEGT5i0n3w7/qcMgnvNbJfIsYB/zJnCtmXw
zztiEHYRfY+athiZNdZ1gJZ2NP3xiQH6h3l13IgpxbPvii29KsbRwjy1lXN3MEN5n0iOHbTp9GJ4
2e/MT2Zn2hWs8LLQJ4w5ePKylhw7khNeaLypA6hxCa/0TXu2uEojofaLOa6L024TO3l4TVl/cz5Y
2VO7uOSQG7HIWOTSYy7tjd131CrFoJ96KB53FBryUpXQbhvFNp5MB00H6Yvlmo9O7DxkWPy3sEfc
VTVEx9GGdBtA2QKywj409oRxYCNIQXPQXuzGuc3p8BYFHFTtMCdHHHbYDgFu88Yd93Xo8JuJBDeo
hltH0dXbMSyf6Z6nBgQD8bJ3RdmyeT8NyzW5zv3voIp81uTyROPe0g9G1FbHePZN1rd109HFi2Uk
jKyb00VnLxtPVc36v8upIEAYy1dthJFjiMn/W1RAhX5ASWAS+CcjCLq1PTRXzFgW2sS0Z515GRCw
aFEk9t0O3bMIM2c7AEtYl27y3pvq2cuq6eI3IfQYv/1nVwY5icWwis6Z7ssZSa6ru7+qZ8M0mTZo
AlbHiLMQpCv82+tuCunfieR4Hbxh347JdKni6TGdxAcGQdTPCI+B7wELzErNo5vCCY8BhSPbdqzs
3SfXq15S33ySFYZqDjsYkNp/5heDvcKv6yuzMCMGFzX0XdwgYGJNQpsD/wywwcZqA65xyv+Emnox
ENfXWT1tx75hQK3rYR0ZlThoMR1NcrOrxO3QFLEKn7OaUPA4YsXEgbQsDFnoxyaDoxLvDUtO/prV
mwXVZMGPJOupMfxDpjieSygDK+Z4indQqVfs3BYF0DmOmfOSdQpqXcGVS9nwghJgSpswR231FjND
Xn9UkAwQa23mhqR9hMqNTECYLOQHydpiJiBNTn6fL4YgPxU/jmthmekVMAnTfdeq/LHIa69zh2Mm
EPG+1s0TO413T8x4p+fcXKdueYZPTy5omDZdjtVwLn0bMDvGoog4uPDGjFIctCEvNO5Gp/2u8vCe
3QiOWktd1DzgLszGaxV0xb1XUQJKiQebNNbWFD5+DlHxUUXWtbZAy4g54BDOipMRAREl8WFvWfEj
XHXkOwnAACufNb+jIPgdbXUfZwn/JAb31Evwpb0Y90XslKRImoPL1YRSDVo1XPUj/OyWsu6hw936
7TuBtml9s1kl9Ti7vAY1uLFIMWsIM36tTQc3nkGPUmErVg7z8Aqm7I5K6482IB/VjGwPF2tUP8Xe
QXn1ywydCBGQm0Ah6UV2KAjxaED0ZNds9RQcaMaAt2tzJLZJuCVx+aAk5nUg76daWre5MZo7pGko
grSWWfwieTDPgW9+lpqMYxEP14Q4g+tNoIQxtxGVhLMKPQcbkM+GA5/FqHTOeAgkmse52kuLNh4M
DxZ1BdzTanO41ob8SAb1qrwYImSCJyAd9V+d6zfPt56DeL4BQXsl6Xwhb1BsgMo9GzOm2D5AS5yr
yT0UVsDmIkrE0XD1vUq8vbLlV6hLnkO/6Y5CdlRNWfYtXvxXGDvRhlTyh0hJ54bhYqnhVv5rcj7y
sBXsFbwg5qLhxAQxTH0n2/anVskb5+zXYHNRn6sCaRpkekb5i4Pqe0gkrHSOesInPEA65f9s4QYk
30UHcm++MS1Fm7TJNdUhPbXhuV/dp0ls4Hmh/VKyRz7GyM+nhnzThvgXfdMZGw1fdRMmbOseuexO
OfrLnJJnHLCUR2h/m3nevC1UbG1D0kBrjLjbIPCPQeokD5VjeicB92lPHgfMfsjWscQNTL1lFu7Z
FbQYzjVDjD29ATD+szSMIqs6Tm1s7GeQ7QfiRt7amiUqElKk0y9nPOzQU5T6RIUrT7NEdf+ZfYsU
4novKiZuOptduvGC8LNGubr2pfFS4r/ZZIP1T5Mex+qTP2tcw9dQ4H9wCoCP8+S8dxKhBn/s9NbJ
9BVMGApgVniw8eH/CdIIdZSeI5yPG/622AclsRP2wZxbWYC6LsewXeWVW/3GeIxoo2HRN8u71Jqc
sxWUdw36Pb/Z7lR7gzgGrJKZ1ihhGzq8Gr4e9auTFIepgMWUROI0+IKqraVlcPkK7dHy131nQgCR
7ZZdJu2IYHG9yX92uuabSkBqx6SqH+a6QVvpKMLE+MKq2RQX0x53SU+L0+hSeTYQhV4ZrYTNMbje
pQ50+8FF6hB2af3T5lrROy/Hx97ycfg5lXizZ03hlfDnU4LzfY+tOPzgzMQX2KqhfJ4tI9/DImC/
pRo8QAmtAmVHsM9LHUDvBcTMGD/LDioKQP5aNTd0NJrosCSizhUO/nqP76xWYtrlIqD+3eqCtwwQ
wh2MdZ/mXswIhk0DjB22P2OtkfGy1K4+vdGyt9lo/QyFqTZNZpP5rWlBzUfPefFklB3Dwal/VYa9
le6HG22S5kkhkawYnudf9AMMFyOLm5pFAKQIFxu/yqX34Ra2f+G6D/iWz2ncRBNQTrepf+gpXmyX
kCoZEKF4VpQEDg5xXzlNtzivsrPPFuFiuCJ4xN8N9NWoCMFVppVg/ImzL2tkKyErASK/AXlR2Dq8
OpIf+8p2R4QxVukohL40ceXpVv96uU3+IupVNZyYBLmtiv5fqoX/XKaMY/0weth+aBaudDLj+CIz
lcKFQ2diJ6SJbKE20xXLD9MChYZRzEu5BY8Q29Qi5MYiszHmYg6xkpoGiVrxrPuLJdwpbMqV8+mR
jsL4kxeIj9uWBVhJG2QmqKbx2e/uTFr6ZMU6zDFjBYSqJProGBtWqZC+E4XcZjwKVv0P9tJ12/sT
VZp1fQgKf8nNGRJiRaHdOzWZ+BvjpcvdtP5Ei/midNwAK9C0C1x1xZJir8LZYG4fyAasipppgFFx
JtGpLb1TNCpuGGeCpUWyAK5KQGJXSbBVYZswuIe4abh7T6m8tqXBcCqTeevE+bji/V3x8SL2hVDI
CC6RVCdTw1v9ZkCKjEVBQhq16ZzF7BQ4XwwQYmW2msTE+r0IX2I/1F/TVHJbSbjtzXLZCTfJaarn
145YP7HjYxmE6PVxiC44q4+SmlXc1s1dFRRvKvaCYxTK8EPHFnOOQ1DggTZaPHZovhzBlkz+iZZY
o8i6iJ23yo5QBJkaoPzQq+hWBokR8Q9cJYZO18a0OuSroaWUr5XRT+vq7mnEK0xXERW9a6sdi4MJ
V0x/5SAxocJOFcxovymGal+GAqCgxi/23KlJcjlpHjIwcNxsu2JTa05g6B5ENWc6AYZiTLd9R/tj
2WYh/sH8Luw8ewO6ZK9kDINVkgtm00/HTWzfV4EHulfBi3c6GKKicu/MxIGnWBjI/ck1d5g/hhrS
o7LFiy1N7NgykwavXXpMMN+BY7NZ33H1bVlHK5s0IHatUfMyydu3IumYclukSfADtWLG0JK0J3C9
lm8J4r/bsijpPMi8jtcoYp9t9g2F4wKMFBnYM60nNjrTbVSRxs7offdm+EbABhNkyNjEAlIv5IeB
ACUbcYdtCsBe09tAXVDIzc67Uw/HssS91gTNc2OjU2q+CR7Ioj1YPQxGYt4DOWmiuo3AczI72N2c
geVhzGcN6CYkrZczPMM0CP0ljATN3O3ofWeb0hJTQx+Qh5jfiWFKsp/h1G5ixAeEImACAT7Dra4b
gIFEl+DRR/VO6/ymku4KgGaiM5eYa8TsTJkEL1ECUY99xC0jWESbqc5xkQ4DVwgH/1BrsE3g5Kph
f5FYTY/xbF1zoyfagO+rzYnCZW31XVmKGh/ffyo5Z8EDn8vco6M5HfiVOVW71BctS6n0WzMdr4O6
/mWrZ22kzUtV0Z4g7am/DkP+leX5H0amrbY8bk9YvzGTJnq2uzWU4xKPlikoua3nhpAZ2ub8ZScq
DQHD2jPkhNplHhgzolLMDE3wnDEaO9swLXAlhi3W3S2Ot+kZ8goibiMK5w7FhGIjTtj6zUs1BVCB
04U4o/CJtw+zWSgwMrk5vGO7awn7AptMcSulA2bBkh94GgoKBwoK2eAsOPnEbg3f2bpvOLgaSz6b
UvsPlpv8G4V4qcfugSHG5cXruNh1eEXbNe71Osxhxgb/uoR1R+87+VcctDh7uvxVlMGwrg2rOJuT
s9zQMMHGy6DotCwrcmSX9Qwf+95t3PE15CJ0BAiAk6tjuka9REgqI+O7NHtSAoIs3X60yYYRXq6A
s7HKPBLSiCkrotoZBWo0aHMfqCphI+Szt6W+Sl09xc6RXG260VANV0QEaFZMcJ7irUzeAQ3nX8Km
fhtvpUlEF5dHgPtgVaQY/JIQ94brk29ORZ0/2XkJWaFqnE/2YRmtbpq/eETZnogcgGZuxcGPYsMQ
ZtQ5/NPYjlYua/0d97UUeHVR3Qk+gX/cBq1fX7X+npboeUcrUvybCW/6GaIwfrBG3Bq5S6Uwe3F3
HzQB+R2kEZq8WVjxtA1euBVZnN8luAE/OkIsj4g6zbM7WN3akQVbXr/yS6pMsMsNO4v5+iWwZ7oK
ER3VLqAEHvCw9NRjWdTtbZJheQ1YBOKHGIhDuV2VPUUcMW98g+pqimR5B7UICk1muLta2jiaKrOg
7SHyeeHUKTeLpptBxevcsq+z1+FNq6n5tVeFDVhh7uam31gL2bOwQ/sE7oJ+4XEGwF+4BnsjBaVb
Zu1pJmSw0trgKMoDiV0NdqPbY3iq9eAwyqv4HPAhwp1jeo2GMN658GNXXZl8VH0Nm2WBscfFwldf
BilPj/laZjCLSm36Z7+B7ZYMCMppUum9sII7i/ANciJy/mylTBileBlqCk9TlnEi7zWeYwQgrXoy
UgK/eII+WnuSTgKJkJj2DPl5OoarYOSQ8w2uAYAGF7Q5botB1sfGA4AhFmJfYTkD5THYvNX/o6SX
B38mHv+NW8WPgPQp0IuzN+gUNL6ltDwlScUl2VjojSxLE1IlMw8Bq25ZrCG3Q4mdqpZ+g6RGG+4e
dTmFmBkGdnI+G0362XGORzWl6v5MQ3eYOOGNDrfys1wWV+VSzeGP2fdUTregZX+oy9e0GHLSLB0f
j2ssMUv1U5rIAGgyMTlY7teFNEAJGzwcvp8/cIy/K689pTMx32CSyMVtj4ndLp69oHydi5qUeRJ3
W9loffGB/zMV8FBabre3OmmswwzrJ+OXfLFt/TrE1IyiNqxHy3rjtq55OVpZfMorwg4sKLPiaBkR
G3PNYL1nQM/vw2AhcbXoFWlXBTud2YCB815dQDSMa21wbvNg1p8FlntKYzkcBrv451QxPNlpeIyI
0uFn1V9RhLRUzE74AJwyeaRPuNn0Y3pLSzhirJegFi5R3YEZ5yCdIdqbDX/1IFl8+dWIHO75/T6G
+bCWkj+rZbAHYgxhN15ZLFMn+wGjzPMcdpTUqFnt6U0OV73ofqvS+Fe6MGw8Hz5nnPBb4w7ENSuP
zlEw0X6lT4XPPd4voMCkg/2FawKhNy8+m4S4oDIne11H89swuljlmhuLHQgkTvzXI30DQS/oSh96
+95NOyQzsL7boDGOlfaMnW0YtyDCPzsE7C5HseCVbTvZzmF9H/vuAnnO6LCw6WHoOQQ7/KmuDZ14
lP0/jwpKIItkOr2QrGbSMjmag/0Ssbtiuze8RmNxoxbK5XtjMexm9V8xt3dNhO4VBPkjVhDF0En3
Jt25+76d6F4bmbMc7HT0hQ30B+FM1b71ZTlhc5jwjZPclj+lVQFwtywPfFv5Ci5Q7a2gHYhZ4REf
Qpr7mphgfx0hWvG2YKr2aYj3kaXwNJM2rZT12fkJU9N4R2HAXxYJXPu43U7YIGEWR+A5LNe4d53q
2qWk/MvAA48nENEXQLNDij8LaOwzpgjeKEt2DD12CGNzOnpVFh+VH//lugemVmm4oeA/HyujB+sd
OSlD/zAcugaqVTEjY8kkT899PqWHRKMLAyIFphHVGtoHnMl1Z/p8BVYZHgjun8I4GlcAiW0OYhXg
/Cre3aajIqFp7D3rPgu9nqhroR7m2C3v/c7/mRXPQNGLhVcQIgM3f0HGPIVX9z2JmgfZ2uZlkoXH
Harh7uPU+KRXhtfjNVRafXI7Ijzu2e4/0gr+ZwxUkgA6y/VqaIYtPpHpREM8dlDmY2pls/CBKRN1
nWmVbKIlWGJZ/ilDfd2VTWVucPQCaE7JOiSLhVa24Vs9xYu1EkWX8HZ87yUMQIpAAxEj7w2/X3bf
JXX/kA46vwxO8hz4fBk5tppjYDYf/VBqVq4+ql0k8/WQhPm19ESDbZtKeeLW5lcjaaixPdt7TPzx
wyh7/B8Nu6imO2hOGbaz/IlhwNHawaMcC19uuspEWHPDgRm9R6rlRjzvs5iXTN4NdN7X0nsIB0mm
iJbYg2kY9qtH2ffBwyewKpL63zAsjNnS9Y99WPxUVEGsoQE/1kT8MxV+u2yntly3OKcLgXqcTdhl
8mDtOeoXmyWuT0fB7e7z5lJk2KTDETgZwpqqljKlZa4Zp95e4zORKK0znpkGhB3wJmMJK88bt+Zg
tabi1RbDAUU/BnzSF4/SsL0PZupq0zdqOthkUx+dsf3raiy6YdM0eyViFomyDkAG0kKgubCaGVEq
I3PkmhvqN+NJu3JH79/UUBie8MvbJsJ4V36SHD3hfTnsMYECBPPR57e7HTFPbEYv/KKr6qeLE/pW
fNRKHzcUKlv96qlUXAo3GLauXu7XLVlQFYvhJLog+SR9t7XjDvt9OKvNoOphLz3zu8iBYgBlbo5h
W/pXNg5n6KW0PflGtNcR0lXrSQuv+eSf88wwVo5gyBdD/B1oFzOvO7xjEX90m8A/NDxce74xH+BX
aZ2iWGIFwjyOi/S774NvFGh2JRP9PWHbVfe+5bIjMoL3EKHryuq9OyZGAwFMy+hXOnK49/wW78ow
dBtu196aku2e608v4QoMdN8U7DASwg27YQouorN4xD06FxIcZMypRumRzaNhpN8k/BHBpyOZ1KVN
Vtl2LHCY8wkg6EHQx0ow/yzs8bE03LcwrLzsaISetZRgD0I/8CO4hlO4T/EkUQgHK2mSz06xMI+N
fU5poWPIm1mJq5V51SamRm5IoKFbNmeOroyr5L29KkYgxDDtx2F+QlJEzse2KZNXmzoVr6x4sTnk
HgLcqy6Y/CVoAIu8lWgIUwJHwAPQEIVsQ9qif1oIFjU8dRBjMRq0FT5ls/wMZvskFtTxjIzQ8ODn
XbENLX5dIboBDIN1lUPFhq7rzeY2TvsHt04+rYyklVQ3rnRsxcrxhVqqw1iwiMMUxjFcbWcKYQWw
WNy/zsl1zW1WyfdQd1//s2dwyZE/6zWljVEMxJQXG3On/NKT12Lo8IlhwqdzQ/O+Z1cFVSOg61KY
90FeXWYs6xv81miPOPHWiyX2pxwjBg7Zn12PNWfMC3aFUQSrIXeWfdvXBJRLDIOfyJB0YrcT5Fo3
faAu/NpR+9wDwkcQMFd13Y17vx8wQgh2ve/sgv+Ulx2KhPvcPOsPAtj7qhOnOsw+StXf7LI4ZCwt
fPhzQILiV5uYbGYx1BaFfyzM6Dj0watdF6CSTWBA/ZDDw8jScevh2T3w+uUSwQVgZZmT8WBV0SPG
9uvs6p+JAroD0baUzrKRM1zfWtMXfK/kGUHYP7iqsFauYJ0EMfkPsjM0QaJge6d1zJUL2HzN5mmP
z8XaTG7SbEkqp7shqZ9IxPEvJd9+VrzQ0BXtcFDxF5y50dYPcUU4gyYp6PsZSbAqJUI30SG+oSyH
xoBu8n5i0DlvnNBnjFtX7JkSMKz3iRJpXgJIyIUY/3ko9U5e12TTKGnyUehMlMGg9w9zbn8k/fzu
9pBQepwhhm/8ekWAeOnVf2YdR1uEVDiwms/EsCb4xIl61Cr+U2l804XPmjx8M6kAXi9sOREtbxCe
tJVD5XM64MoIsZpthMkeEyGPTP9Mks8ofwhFFJupZyzOrOG5SFku8wk+g0czeELMvUkvtZqYQbgR
vMaxIpWnvuKEYDeBaP7sEdbRgVvw2pTt2XT0T9353ork45+hiQi4TXobE97Mjl7snQkUsEm/udaU
7Vx3hPPJ2LmBKo4HhdCVRBkiipDeYXgvod5wpaXK+LGaRuIIBZYTy7FZWw3LHydznonTAshudzpf
Ls5u1e6TBEE1qh13O7FmeiJbC+cizN9NwotxUKHUWPPacNVbZTn3luPuXE/VhMX6KzHYu6Rl5oLx
TDefywaz4dRJLYe8ZlRSrjER76g6/z/Szms3ciyLsr/SqOchhpeXdjA9D8HwTlLIpl6IlEl67/n1
s6IHmM6MEhRA92NWZeqK7ppz9l57Y7Xlwmk6zj0q/LPmiETjXuIrxevxEmjGIlHsrTA0NqxlT02Z
SS6wznK5YqBrqKk39DuP46Sc2jZbaGzH8Kfz+w2PigdnpPNYzJiNX/EYdCd9pMmIUJi+Tetw8a2y
sBQagKLRQB2KBIdtVm2lKI5jT6FUH3alBH7SZ484+e7NNp3Hil4Aca3QsELm0CZvTWZgO/eNuN7V
Ijp5uYbErxxY59kLi3ba20Um3T6u9l4yomPMsbX1wbFlP6BYEGesMwUq8qefZQVDzFa8ZV8DOEjj
4jZUw1PlaHf0AilUI3FKqffrfXAiaWFhod2caW1370X2e9pKHlD8QeziR1g3P1LgCnUgb/Ea3dQO
i4cDot5wyLxV8JFVhLdVXKscqcqyZUaRkLm2iMmncHYqbAve0aMRINROkuiI0/gsHKTlMibqweZk
uyLDet7DP19YeNzqyb4xibUk5WsReMr9FAmbpbvmlc/fi9ZuZqWDOGpS6VNr404G+i7NcNGHHES8
sF8lafTLnAASts49G7Vn07QeVXP8xKmyJHxbc1GATO40gChUvfxF5g1qtqp6d3Sj/jlZIds4UItc
jL9KSiHXEnb5vJR0PZrCD44UU+VG9t0TWLhll6DpqAWfqqb6N5JzOetaCbc8Sh86iuxGiZmh64Oz
G8vckwPpz1u6v0BanJ0v65OlJLTMZbipqAe7heWQIB9YR64NMGRevWs+CQDR8GmNdPVA/laLsrY+
VXwnOJVOkcE/1odnYwC/jhppjRJllXfqiuDYN1UxME0k73wb+2EgbXjk2aUUIl2ZO3etGsTruAkW
VSlXCgYrrEyPk+k9lWX1FvqOTWhg/Ni0zt4KxLPZY0LUHMthpdB+aWNDX0GtYLiVxUIT3eM4xW8Q
D2883ArnTBuKetLaAQm5TcqxZ/caPYUcYlDKhMcE28HoUxfJtPaZj4/cBrs/VmrO+W0MboPGICWF
mZcMldeIsgni/mAT58OxJLvXzlpqZmp3Uk36N17cvgpQ2i7HgddBGr8sB3KvA0N552GbM1R0gMlU
bFs1JaqL92lW6tHz1JBkzRZxEai2PYM11lN6yhF8ESvgs1GsgbbXW8VENtdkWKBD06dAEdAMGY56
o9AWC50fPPh0pqJ9DhG/W3Zx27FtQMQxEAeMdMKCo2BrCrw1s3gBUUCWHramrFBYFgLtEHXcWwqc
hD4ADAPacQfq35VhCDBUg4qbbf1q+OlJkhQNU70d234XaPJ2aGl4BM0a6PnHuQxKKliD0sTIj70S
LdK627CJmQuRvPnsfHngmYIjHGWIoxGfARqDzSypUtQW/E2nDsSXVPW9PwjI9z2qibbcR6PzHuch
OySJ6dZ5CSXNaTneWzbhd1rvrH07WvF2DDeDo0Zrs5KK69eh5wLYfJuGs65PD8tlysNYgt8xZg5l
dFckaYrOF2rZaDXLMm5RRbH57SckeFF2UHP72RPlsoYhwRGEjS+n0Dm47blsuamlN811lMoLBBtL
v8meyiR/TBURurGTPdoqpVkjD7bCgW5URs/InZBQ+QbMBIpdcTktRy+HlkPsiT5mS8zJxaKAYwdC
54hQ9Gdt5O4wEi1qj8peFnx4UdcdAdNR77Es7l2IvFlgN3CSlswHaPyAMG48istNhxA5KYsdoODE
9WxD7srU3+mDQQUymVa4g3/mDVIIdFfEP9jJh+/Ei26Qz1oq5nRTPbdHQDYbSYTC3dtGS6sSj3j2
UTdlPM/G3sdCXxfAhVDNR1u9zIKD75CMxlcIBzhtgWjwzxUL8AlVVWhY09LKnbkFqNcKuYA2pSGS
pO1z7ycLb0xYw0wy43ObeSox6jtmYXItzuHbNTaKed/JnYSmMzOlABtU2hwlz3hpTB1J/hEN0Mjt
+kccBhuMcTtpdIDMbUKVGkS96KAIr3JUMwabipItJA57NGg7zqQ9MmnGP/tgegzGFlsJm6BZdM47
8IS28xSBg9R+ILd2M9VWsBkBQzeD9zIhjAE83XpL9BPIWxsiISgzz+Mw3dq1+BXXLOWZt2ky5TnJ
S0lKIRLa+IyOaSObXxNc9dCZN6bDKRsesmOWJwA2G0cxX9Dm7ujJ3lkoIdysmx5FbY3wp6IHAd0j
Y0eLdXNLhQ+FgLDodGX5fEDrIrPAAu7aPYBcwsk8KgchnI3eGOVcNB1l8GAT0dNPRyIlAodDWJgY
qMpLe4fi6agX4tPRtBs9z9+aCce2h6kwTWvd7RVzzUK21wvONGn/MHmeWE//2tgDb5qK9icaBZIu
7RH5Kn8VUi4+efJey2Mpz9kvSFkpJKlz8iXuyiTDQZ9+ehyQ+ojCTI3vM/Oj+842fwCzQf3a+ac+
CnZ9wL7MaatHu26WVD1PIVq+RdXQG0Pz+sEbQ68XQKwp5VZkyaMqIpoMFvtILaoAIJL/OrahurKn
Ap402hhFIhKi853NiFNbT12ytwqynB0qjhZnz446MKcG7zQBaifBhRWh4YXhPq6nyP5Eb/pUyHjv
Kca2pmXB5g4dkFZwIIQUiCCiCZ+KDvXz2BPbC8KDSnWFWQbBN10oh8KgEGtizN9l4tNJjWkU9mxJ
kY7qGDHn9BOhp2R7R4i71B7ffKM4kqrwWdC547wazkNk3hr4deEZB5RNyL2z9AOmRDEb8ZeZmXYf
2SUJzK1DwMlZFA2Aq+lhtrLJ2w1dvheRsReEQEwZx0MjQs4alpsiIgd4rLp7ttl3vS3WZWHd+XoK
G44dRAzAoY8Qp8b81NwfiCu1icSowuCtcqxNrAUnI+62FjSyFalunA6n6Kcvcn6FUO7QMm5UHQdq
5RulO0BSdgdAV7EzFu+Vw2EuEJS3KVbsEPd0h0CQ/JKY3Zso6cD6Z0BhmRZy5VQxotmq3dEj+Ry6
7BnqFR6LvLPZqQRbWZsWSCP9CLTcdvVw/GUltbdLLX2lx/UDJn+Q8jHhChTSlS2t2MClWkkonsJW
qRmHrRGSfhk4O506dpNpVHtJLghhBM6UaXhoRHNDEZzZpo7WupID6FSaXyoapsaLl/A81pQlnoCH
V7NIQZ3H+eVHmKtH7QzyF+dWSxRYi0nK1xr5aRtg2UU26Bv1raI0jzTmbgpT2bfWOWeA0MWqrd+g
tH6WjY58Se8Iq8aLD7BlzXswuqri3Ku2NyyJb2ZxDfWjRy9WJNUvoaLGdcgcn/VFeeOoozrTyFML
HY66WZQc2uiMWQeen4bbvs7eOsO2XU0tnA2WkgpJVMCSZ7g87SckKcu+1T9bO02WZpt7S7itd0lq
Vkhz8c/5GA0591MTD2G1u1hHyTf2Gqh9JZOvVZy6oHpEOQjJofdz8klyA3Eq9Rf6C/NeN3h1mQGI
M5hWFHozdHNwiyWa9+WQiJWXOtBqieWWaba1MNY7QsFNQLgR7Yo5M6g7mM1HG5vxoqF5tKRpDF8J
ltuqVD0UOxa4fSjurNSAgYp/FcTOa5J+0xbBfe5lx5o45kbKlZzUJWEJ1Tx2BtAK6rsmmcmDXv2I
BR0Uq3MAObbViqPpTX2GjSvWhtzLidYJ3uE+8ldWjXwkEOFi0Bq4BLguFypaSRfMZ+92IW6adPL8
ZW9gMtH4zgqfMMaxitbU+R/DOiZjcoiWnaotKcC85I6xU/1kXo/90xSTJJqLO81PHx1t/GRhfXTG
8S2ONWShnW6sJgmJWcADbT193wXJwjb+Nf9m2QKHTos2FvmN17FxjYoHPi/2IU2D38nGHNTuLL+A
olzivIlhXGjajyiDdIew54gnfZmkHvs7EriCONvHhvUjU+N7W1ODLVp/dn1ZcJvE8oZ+xF2jQ4Zk
sVo0LK6zyVaWyaCvvCZ/VRp2pFrwKzCNQxzorIzdasrS/RCr4GkwrQAAsH52CVl8+PhEzq5PJndI
l+ekP20I6jipnYOCSvusJav+kCBZOesGhJlsNWG9eGO/7kV+YyRdwcJK51QlxzdN02YNkWWel4io
DfyxcdU8OF51gxJ0BZNM0sOK6RDGAHECSl6ujQb2VpTtKkblkkfqrdpAG9KaXRvkP5W6vDUGAx0n
vjliOckHREDcp3sKzr/Iy5p3XrTvG7gxlunfV7UoZtak/vBKUsDPYaBUVl8SBLPTYL50kShuOr5t
/MqUkTiYsiXHoo3PjDSFRFD41OgZUMewjFcNoTJXsCAKcNNpwUdNgKMb6kXsWnF5M1HlRpfGEsVc
tbNSuWqD6m1sTYSPpoAylRYGFQbOcj7IDVajwe007SGgIKcVwYIJJFg1Jtxrog4MGnQ0LqxbRN7e
vFdx6GJaACdfJtJNWkIg2sir0c6MCYVkLEK2M20T1TQQj1VLzkgAdqk/enbwZpbFivb8BF2s7A7j
2B2RqCtkp3LE0BxbP7sOn9RIV5dOB1O1aLU7lXbgxvBs2JaQOx5KM9yptXxTBrlT0pEU3ww8RTYy
GQcFODIrrejXoCEdqz3bKoq1wdzE3meO09JQ0NBJbUVz722sgk/iVCIUXswcEbgTG7v8rKOkDJb0
KcqLYeNU9g28E/LRGSfWxnVQjhSme//UxipUA+yvbHXJ5TXrc7Az3PXIg9Tg5couU7xNOEzYDEwy
jajmwj8Nbjl0nmzd2Tg2MWRNnuw8dvpuNWFNA4j3HIyUTqpOO8XQ55N8fLW96SZstVe0zusUD9OM
vMLIHUV938fKs6JToNZbnigRvqBtTByNnu+9qbSr0JXDTPWbcyIr8C60eO26AkG5wKTLyo8pnsYD
ktIyJ0wzEaSE9N6bFWkmeZxns5aJDWzyAPBVlvYDjTK5KL52QLW/hCiSu/mZHo4Pa+BsVtMUqZp6
3uX6/QgxY14ppA8hqLYRe6KwL+45DwOx4NbVg3nGqZv+aijMR1C1rygiOHuaL7im33SRfdqTj3mV
v16yc5fVD5qyFC+JP/UK59Ql/uuUIlRpibkzz69y7jUPhE88OlRZyVEiO6q2INtj35jHE2CoaihI
YtC9Zac0lBGdX6VNc24M0Fk4nB/tmrJnTdvRt+M9eMYGZzQtFMkj0tRmwHbRbL2BDPiaEkOX2TSC
i35r1fQJpUxY46tPJDfocjrWrqnlMFRYA/bpsunBysNl78lZspXyLhtY64ZARHPCKOalWpL36kW4
oowCoRS6zgUErEVS5U+mbKmgWuWiN8cPte6eh3ToZxmMTbagJAxbFUzuUmUyQKgiXCQaKiIxQclA
5isZD7+ElMAxiDoJQZVro/nmj5jmo4EzdNt5aIbskDQNwsvcoUBDMqnJqxKom9oD9Aw7Z8yap74N
QDR22Yqi9E1uqEddb9iQquONoVuU+3PqviahEJT3D16vUTjEFULtmaNRe6uXkrJE1PLqED8YNf3z
GEq87B3tO9kor2ZFExEa45wKz6rUIBA46TYD34rn1iGLMNO3ZaduiQ5fpOV04Hjw2GUBfX1WTETa
00rDAIB+9S4rDYjzNZhMH7fXlOi/ikHbIv4fqUtMBzp2AIMsYxZl1jNia5QygfPi+9lhoqxLLAUC
INXal3blryDlv0p2MaNII9ds1EeRo7oUWAxtZJPk3PhbuCzrYfKe47ym2kVohiWonNrbFiLnrO09
fy6deg6WDo9WTJieV5I50izZhH1g/hqZUTmiK6m/6HNrVVk4Tu2GcNsqMe8DpKc0Gvl9qMfOJlg8
kA6owFNDrXiE9KQrKr11pz45evluRGN38kJSf4vWOSA2BAQJ89pUf2BmX47tsLZNzpqN4m2dUsIw
phsD2zRCzTDu/Gra5eRpIGMiwMuYAP2GbTH30OrN7CT+zAr7pCQdIXVtf/Br+ctqnCWZV2vyGY46
vZgmxYjc0gftu5zQ75acjkxMTyTsSm60+BBxfa+33bDXKbPNGlUpZpU5yoc6zJ+aijtkdDbnDEAL
bJ5KlxP+nVlR0I+h5hpW+0EU948Jxg4ufo3eJ5Iulfdaa5iJgj6Gg1UbtxCwNw4pT46Ft1209qef
0tX3JiJCgeQrhvc8KN1tSCgRtVMEGkO5Iaz6nuJeMC8TsZd2/IwYF4n2mL/apbjnh0n4hvXPiIgM
XyNxgjiIXc+KEZrjrW7Q1i2tKYRQnz5rTvcpwW/ikhyAlMozBCYz3sEi42pKd00plG1jIPlALlcu
BhG/qQGnolGDvxDRuUYqGG/8kWJ50aOzRnsMYjnLn6s0erG0sD/peCqXtRN667pE5GRlfHpaRoXZ
H6E0aj25rWdp2D6lFrEOetZcpcieoePfgoa56cOYKlNYjitV8x3Oio29ria9eVVa5ITnSrqw6pLj
rZrs/JobUguYp2CT39mp48gPgSuEjvSJX2jrBTRpBYZIIVZVDdBnjMSm7SF75BhXj5Q682Ut+W2V
qMVtzhy4AUeX732aA0u0LeDIx6z8GehegLJHfaS6LQ+gJcqVTpLpAHxtemgKodATlZjO81Ro62Q0
JG1wUjI3ZJ+kTyJqqEdO1luNKw18i7GFX+ZxvO/7RYAM+wUStbYDmzeuLaepXgqjr+8qnv2J0NKW
LE1R3uvdlK06g5DaqK/xkjnRMaJ8BSeNtAGUDfc6beebtMsKAo5s2qk4qzlNA8jl/RQKHr4MmVfa
3bQ5O8pkJPnNcep03XGU5o5ZTxiG2pPdtr9g8r734GRWnW4GGy/iJEnDRdlqk5IfCBXzFplsVp4x
fhKrjlYgap9lKYlU5WxEEnjwjKsBJ2mBHXqCSE4yKLXo0kgeW1idCLMzXJTVQ0F1Be8MIMcONN6i
srCk5FBfRMi8FTbzOJEvST3mq6Y1fJewjBXMV/qAgy7O+sTSmjdmLTPXDP0PkibrLWILIrR0laKd
5nioXFq9OnUluxs7wIYXJJnc61i6F54G2UwYXrOJjUw9EWRezG2rhvxMO+YpD5yJcir5wD1JMGzt
WamrIppOShQDDkvyJxWoz8xMTYeim8kBjrSminJf8ORNw00XyQeP/C8S7ii4IuInBlFWlEsaBQmv
FAZsqIg9kGMifjMoAepV/g5Bm7ZM3Q07NN8GPkGH+OYRvkaDpKIJqRlPcZ/t28KMHg1MyghFOnY8
UrkB90ReGG1a0BXpC/w+lnu13CkjVDMQjwGWUiIfENjxKqTUwzmVvldGj5gCMCZVy9Y7DBnLcJz1
zWoc2cIlsU93tElg9Dpio40RUIS63XaC0kjZxx5Gq24lOppJU6WgSDGnV/x0AHC68AgxgEwhYbx5
EkzI4MhpK2nrY91R43BVQFc4mEmL09h+jNXQmFuolle9Rw3eUwZaclnfL9Op62eWH3AonXSNHb5J
YpVdPJq53KkY2RdFVt8ndfqKaXU6gMB7KnAvzbXJAmCvwzFLhBo/ynAol4PdhLcA+dRFX8G1KHCT
rROKmSsrdEASezgedEN/M0BRLywNlIfsdO8D1qCzUnzY+zX92RKEw9HSoQPVlNQoB1DUGGjEsKJz
q9uE6PCAP6Iu2OIvflHT+iEfpwdL5o9xaXQrpUpLqrdRS8Ynp349Mx2qEMRx+PFwqiu1nAemPGpW
J46iVclACgX+d4UItDpPNkplxWu1Zg/okLKA+5sNYmuNrFxpDwERoXSE9LFCVUOQjKvRzaESIgvo
kWwrYg/KUxCMoLbbU4pkxCbLIPXRa5tRqCCwZ9lDA5WSW2vCfgiKB983IHEL9sKY49u7WhonFu14
QUJQhja7vOH3PRsz2VFM/akoknUCutGVUbRRvWxkI0RTzwPjvbNBp7mNAX7GKaidmKaKHEqgZVtL
vZMLQ208/tjdpUCyFqk8Y7bbhEgbs32mejoe+iif1mGedG4Reg9DbRMWq5L+MZ5l9FPUnCcb2oNZ
idO/iog0ZuW05yxyDc69hu+zJYJ2gbDnDN+JlOeBFY1dvMj3o6zodSLWZ+NEhNZUnGClVju1w3eC
pfyeUF7OxJXQZ5Q+iOpLJdRBC/swGy6abS1TkMl5G8HbQJoh6lKaudW2AzDmOkHzCaE3X+eln7ml
F72LuivXiqNocNns5qhJXXUbLSP42wjvpQ+gzffITjXtvHtNLOUHhkZjB+MpXiv0qkgn0xD/2GEK
9LSnsIxQkj+3SoQU01Zw6DG5VLlvPYqRfUwKy3uIzcml3HyOjc3L/RR0JFJGkBOMkjYnszOZc2yZ
h/o+RAX8YpmVIMJexVifZeNeQlyaMz0mi9yBmtxHk/aIMUV/o7xvvQAV/lVwHlmzKws3eBfUjejg
caAyLm+akLAmyOYQjVINMSgOb+whyD67H1HPeWgFFMPad+xC3wEEdSWKUw0DQFZWxAHYseTAafLy
mb7hvdITFA+mh6+O3asVdDgIOFSjyxHPMgNWjX7cO7RORxcgViRacN8kNKyzlE08hfWB/qRD38Ox
4fm0jkkctE4ZLjKFvOdY0n8IgJN3tp/w0DVADBxuI6BzbW2+2FVDF7CXzc/Cjka62VX8NHSU9gO1
ae6UPDa35VTpqKIsXL/R4Bkc+FU6jE0mOYRHWlJtLWX80EJdbIiYasCejSTv1eCo8Ijn/XteQUwq
aMPjQmmIgCMd3rp16gHFknSqly61+elSQH8gShsDrFKw95N12rNnBSSn6+ciWkBiXn3eQBAKwbYH
vLKrAT7cpyVHaQM8ydEOzV945+xlUOhEB6gm5wZb44RY0fhE40BaF7sJPwLPZbL3nPeTYizKIPxs
h+LTwHq7CaSNkbLpujtRKwcKbO1dqFIdMjN6V3Bl0qWM2c5iL3svRmgOQebQfnFoB3kEBblO2Q0/
ptyXz7xw0DMNf1qpuLfW1JD8NR9R5y8btSdMGlDKLIQ/vaRJXS1EnxhLuCbeukh9c6mDN0EvKanB
xl5N+XUwXkbU5T9wi6QH7DicehUnh4CCb2GT9Ha4aSq4nWYVhutqIBKCad4/w8FBCr/YcaXsOnJX
7/qmoJkApw6SCVMKYC9GI/4rGIpbinkmzFdtXPW08e8MpTSPHm/Q0aA66bYgdnjQ/a4r2m5XGFbw
RrMc+VmJYDBp6/FmahmYklOibhurI/1tUiXQK+Rl51RfarB5PjFr5S3HZzuZsts6Nzl8jwa7ahuP
SWManLJzcpSAI5qbIahh+o2+/47dMtz00n8cCHPemOT3nurA4B9MHJuQ6XIL1ZFAQc0a9krvs9Pr
BmobSZ4GK14B6l2GL9jq1FRLtWgUZ11+v0v1sro5W3nBuWHWszgmWOinb2jyEu6kWVWwiK2JGK26
ipESOLgwPN03dgVvIXOtYgzbFtLOwoOYvI3ssDu0jXZn4uN0p14rOP5igxCAh9mFYGEeVE1fGBqi
okBXafdR38Xq3GDmKKUFQb4lg9cVMu12cJ3Cmcf+HyWl0dC7ylIUuT0mGq8YNd4pxTbZL3XaDqAn
y4mvstdP0wSiQqD6nHoadSjJN5mEeoQiD99fQSa/E2Teu62EnK5SsWQrG+nPdDy9W60RIRWfBr+P
R7GEeFw9dmt2UnRPUEcjW2jVdYVxuZt3CR7WGTkkpr3iVKoTkYXagE+0JlcX3RnkxJqvLUJYMcN7
jn6DBZ2gRSAZ9S4fE5TpA6bTEmejAUUWOlIWr80SzwCLYq40K7YRw/J/kH/Y5D2keoS5KYChKX8s
EZIP8OpyAMfzLqo/KyV7ro3+EBbMEVNMhklGKjSRlrHYEjHOnBFYXUn5ftK6u7/+8T//z/9+H/6X
/5nf5slIxeEfWZve5mHW1P/8y/jrH8X/+6+bj3/+ZVo6kS2qjVxVo/+gGrrG/3//eQqZgv/5l+C3
s/V8bGSwZZOC3Zd88ueRJt73g+hfDsLkZNNWAFdr/jlIhS01ztTa33b9c1VRdv35/c//+iL+/fOt
P39+pHSNFvv8fNU/+PJ+MongvnKfnCuXYP85RJCB9NczPdjqK38t1/FKroJ1tarX31/JtTt1/jV+
exzqCOTTVEyqgjVLRrbFX/j9AP+6139/4P//XmnqnyMMiDPDyo+UjXEzzbHdLpSTt9Fu+9voaVhk
i2zVUymdrrwAVx6QJv4clNlc1BWgW5JAnwrWCj9YZd7p+yu7cuu0izfZHD0RKDrAPyoKmLuwCde7
70f48h1w2GKYuoTe4Jyv8reHQ4JBgbbzX+9Acpst7Q0UgK22jlbfD/PlzfptmIuvJaWO37ctb3Ml
WTHznz7pj9HD92N8dbPwVuq6Lk3VUZ3z///9UsoMV0GS+FsDNSUSaioN+s33Q5x/zcsXTVDiFaZU
6efpF3erptVhNRX1Sm0gj01/BFxA4fbYXLtd54/7u3Eubpeje2YqYE5tHf0jC2pQpcuuR7LuQQDI
yysvsvjq4fx+VRdTjZMRtSiHs5Atn1VLRBiGP0dpsqR3vrTBE55wDiyi7bWLvDbsxfTTZeS4SY+b
WcWvQXRjqSvNuTLDiS9uJGs2pAxhqcQLqBcfUDhoYyk7P9yKeyoAylohc4S1jEtjknCHUzwe7Xtt
ydlxfm3a++LyGNoStnVekVgm/nwdYzMbC+LEwm3h47W39uMZryUS9/s3Upyv4OJV+WOYi1eF5c+y
7B6EwvnSNnLtzUPUtTNzps4bNzt418a7dlkXL4tlqyMp06QajduBubZeTSrerhk8uWLRLRAGrwW1
L6TN/pXX9MuBoQSgAgA1aMqL16VB7Wt0ZuNtIuVgs7ebjiB4vr+ZXw5hCXYOukPT27q4l3j9JSy3
nlScwqY4SWoLFfVp8d8NcnEDlYlaQS8LmG7KARJbGe+hTH0/hJBfvRS/XcjFvSLHCJ8F7YONvNdQ
Rm3kfNjJQ/uesB4aLn34+X854MUaX0QxRsaxC7fxEzkya743BN/1bHDDW22O7hsWWH3lffhiuje0
f1+jfbHogwrya6Hl3oai+MysXkLrv3sb7IsFHvO1h5OmUTbJtKxQro3aoh1O39+4K2+cff66f1uz
qJpXijWmAYE62XKs241FRBfxavv/ZBjdtNAcsB8WF4+nLXnntfFchzB3zbAfxyW5if/VEJd7sCSi
+4hsMdwawaoi4nCatlP38J+MgU6Pliebe/vi00Ey0pJy6Cib0H5JBGthC8hHu/JeifNz/duMav17
lIuPp7ILjoIYdTbNstgUy2ENLmhzXiEyN/qPZlNbMEnrQuLeuXiJNQtVqtOCWST0uJuPCyQzb1Q9
AIzMke0umxWRgsKNn/+D+4gSwpbSNh2pnaeP3946BRtNW5dhuPWJUp6rRogyO5CHEpLu9wN9PRH9
NtLFnizNFFvpM8Byw5JkAbdcBTf23Jz3S2VVraLP8spu9ss5wbZ14bAFtLinf14YNq/Gq2rvfDs9
N47ruXSerlzRl1/sb0NcfLGIw8IIlYG5rLfton+S83JlHIMbc66/E6gzo3lBv2D5/aDXxrx4Xq1O
cEpfarAKACoNiMenmGwmRZt/P8z58/nbi//bpV08rMZLWkMZ4pDAFxhClGnK12Kw3KqvoFJfmS6u
PanzJf/2CrbJKDQjbH3qlh3F1lsSWq+8e9du2sVi7lU+YPS+C7Zt8qvT2MsWtCgoyH9/z84/5bt7
djEl9bra2jJkg6kEw9rKlUVvj3fgy+fSvrbIXrugi3kp0aIoRzcYbtHsxPm+ideNuPL9iGuP5WKh
sA0F/rIiyZPY24t6UWza1fCWvLGhnFy5AET9w7myNH29Rf/3W3c5BY5B3Fexig/RuEf0tciYcNHL
HIgr3FFudFFXzROkWq59be49fzXfPDrjYrLQs9rpMTNxgF/662w+rM+Wix/Y1VcJJQNMapy3v39Z
rjxB42LuiFS9KGvB3tlMiqVJKq6YlJ0KSPX7Yb6qhwD3g7NqkH9ncgT48+OadLMQOcLvTct+rNi3
T4Fbuvatf1A3Ia27WbshamXuPHw/7JdX55wH5nAMPuHiUwApVlDyHoJtZr1lZ+LdrdpfmQjPr/jf
HtlvQ1x+AnC8iEk5C8wmbS2I9iBWRrextNeHWKcbotx/f0lffQ5Sc0yDWqmJj+figdlV0EksEVyS
aoBCwyvbdYvvh/jqrknDEoQGc0yF9//ns8qzEPZxXQbbEul4YNWbAsu5UV07jX51yDd+H+fiUjpl
UEurGpncF8aMjQYAyFlwg1TQFa7hdqvoVZlf3d6cty+Xz+v3QS8WLj+QdC4hbmzZcmCRMF/TXIMT
w/YKD4r1yc3tzopXJM29d5+iNPz+3n45nf0+/sWHUPLBATxko9O8I+EknG0ZzIEgDsvsVz8Xi2Cr
fKjHK2N++UA5QEpa9GikLstQwTBYYpIaH/khfdJ/BS70tPk75iN/1c6JV36kk3ltKvvqu9CJqqL6
5ViSRtGfL5GZOrUyyULZ4PjeiqXuNvfnFvtSnhCHLxq3OYhfoOTZwaJ2vHK9X22XkfCwJ9eFbTv6
xT2e/GTMyYH2t72rutOcYtUWQSiVgGJVrr8f66sNyu9DnW/9b5uGRoWAbxbsJuE8Lsy+WIxA8/ze
+wHozBqm1+9H+7K08vtwFzsIq4kLxJh5sqKBwRJBv9JV3HBTbrxn/+oz/OK1MVVp6aYwmQ0oP/x5
bblnjkEW5xzZLRvhSnjjO80CKMiVx/XFjPbHMBfXBNSwCVSonpuufDDle2lcOTR/teM3eQ8owzKZ
qX+bMomYB24+ABuxD+2vc1uBWuwiecK3v6rcYHFtU/TVQzI1lZ68im5YldrFffPNZIjILrc29QL7
G2eMaeftBxdv0irYBqvvX4kvXsA/Bru4e1ZqdZgGGUxCFLGrkUDNfAGhfQYjKrhW/P/qIPrHaJcL
al+dNTN5v1C33jZbdmvngKR1hoxv1V55La6OdbGy1tnoN0nNWMlmfOpX3ZoEJzf8OB97rx3Szjfp
YlHAEqg5BogFXmDjYqipDC2/DSjkZR0hTbX+1Fb2wZ6mBSrAxffP68u3UQJ90CxpgAVXLyYnnEKq
HxmTtRmW5vZcz6aYLlbjMlozO+369Xi6MqD25cX9e8CL11FNuO6uz81N72pbdZH8X9KuazluXdl+
EauYwyvjcDSjYEX7hWXLNnPO/Pq7oH3ONgXhDO7WfjihSlXuAdhoNLpXr+UmfvQw+rJf+9G1FnKs
sbfyjzXKH0fTjEUD4plwfnBOAsPox3fDAUogZ+1Iklj1evtVOdzrhhVEFMNAKVbUDZw7sgm7OCz1
s2BBYikK1W+9l4LDHdX0MgA9+Fk6prcYEvN56Qvr4OGCQyUdaRK6rZTPlFYiKonQo2haPxTA4YnL
eQOV0aTeVTHnkmElDWiGkXiiyzKJK+9XZ8yxnnfpmuENlF9j5MXfDuAN86IbIcDIn5vy0yTy6+kT
sbdIeSmKtdomazmc5qgHsicdZszIDs/RaXIAW7MBU4dynwfxT2NwjcbWfnLciOW0eCeIiNoAFEsG
Zd/sx8ZKukkIITZQgWbsuvRiDzM5mNX6ojgo1HDCKMt/1Lc8Be8TVCSpnFfFdHOuigrqeAXGY+u7
svnnfTp9b4ByUNBcRVCRVEBTNIDpYL4Tla9gDvNkfT5e3jr2SgxZJw1BRXzzpd1JgEa7so1SFIX4
M1Sy0lMjZpwHMsuEZuhoaCKf1DCP/t4duz4GxyUolMIEXDQyND1WjbNbJCbR7re3QO1WHU1iBQk0
Pay2WwDUTOuMkenL+yQxXgK6iXAvgQcEm0WHDDXDwBrEBTAOHyBHtEGReJCOpr8eBP+yJdZ2WZIo
YWocnqzQFfVuhvRl0i6Qkm3PuXAANPryv89KOAw8qTXRsiSZRKP336OGMPGojurkZWEGcM9VelRd
LVB+Q7jITn1urCUVF+rjGKAaQZ0W50TW6MgHHJcqtF02e9kJ2vE3kj9+qXzlGWN3bn5aPNPHaJhX
u+09//nG8Iu/PpiiSpoBxYf3Kx0gFITqHGAVAvrOVR1O+f088ipOJJrS63vziv8Yoa6woa4AIYpV
zPM94R1/aIMS+WL9svpQBwoiZ7m9/PkY7mFIqqgiY8SANYij3q9J06pKnZI59mUDiNXqZzlz3n88
A1QFrenNqC42C2I7IOMHIZ2+/Ly8ApZD7FZA18tKFAE7UJOB2kLqLQz8KOhUjqEFemMg8tfDuOY3
vaJD0VFxLxtmuoOGM4yetqhIKpWORpAxiFdZwq2vYtBhPHXD9wnh9bIR5vbtjFDfp9pEaGGmXRRq
hIBcegLvyWUDjEzCkDFNYckGCEJF+qmcIYpCnhSZRDr2V6KVn0ygHVIFPLzCDwl8TZetsfYMFCiw
KGkWigKUNwgChni3dYxCE/e2KB2yCUoe69NlI2+9NfoM/bGiidTzXxbnCJwia4Q0cPPBY/UqHJSH
KgSZOh6s+oN4Az6T1RHOigP+jYPwcNk8K8lGXqaKoo6aJbJs+pvl2TbGYqGHg0uaPAVmD+0BCASI
1OIMQxuTcwJYm6qaBkqMeCwrskiFDOgFQ+QsKvXQFJqHDROiT70K9CWY9WuOs7C8EXwzcHYADvD9
qJtx7MsSpCUibkap8XITEvbNyMmFWIU51P1IrglYA/k/7yPS1sRZWtYdRn9fmzB7aR2QxNrlyXCA
PLcB4YCmELfvyNpBTTRFAmFCoUom696lLRjiXHShlpHwDRh9BPBv+WYtIccteEbI33dGFqAX5x6Q
XF84QMHZnYP0SJa2OKJfXUPvywENHK8QRjaLPgn7hVGbKVtzbxiA5fnQRkeqAQaTL3iCoea33kT3
4HF1hkC4NXgrZbkJSZ9Bcobyt0KH5HmSrLgHTUbYesJ9egCTmEO6nML5WnJKFzxFLmdrid/RywQK
xlJIA5d09N9vrSxAlLoU2ogYvMFUNsr7grP+tAKAHR95by/Wd9wbo95DyEhbdZpV4CDknwPIArav
y8jJcVlBeW+C8scUM5yo8SAJaMblaCpoD2MkPi7F37MWH0qwfnLCMvPQ7Q1SvmlNUN62CqDV12MV
pqhSQen9MTq17uqDo87pgJE+l59JdfZGKeesjR4veWgxhPH3KCAtGetLekJfzQEV8gEcYZzDwDoL
e3PUfQ19nMxosg5F4bj5aZY1ZiR0vfLGuVnPGlQpOK8I1rsZwOs/TkldAxJwBChhYk/lQPLj2K7v
loNW2gTLMLsaFF/tPHd4T8k36Mqlo0DdsNpc5vOMrD/Mf1s3UHO46YDZgDrPART7nuVM6PniIgLn
ggveb54bMWrf+yXTB1/WQE2gSHg4Q+7tNxhMzqRqNn2vfTA58myRhXxYqK4DqCmjZqbQzUNzNBoM
s6JsVv/W79Tj/ARCv+EIunMv8fWTcIby0gTt4yoALYDHfwwwvWlnnooCAyb/h7IFGqqG8jiG7aYh
hh7Ot3L7wolt5B+6tE4qFrTgiNFUEKKiGDKEfSBcl4MLyW2n9eN74YQpoc8cS6BDkaSRGx5Dsu+D
qSRgvjnrcU7+2wfG9Pj6c0NfrPbnQwTVOY1zMpnhx1CQKqEuKWsG3VcU4g3VhHHTQkxPTK7sSO4Y
gEoo8fsC/RrhCIEXzKaeVc7esiI5QDEGaWYCw0Q/ftoSg5xRu8Bd82M1X9fK0zzwdpNngzqPU7Rp
wpY28VG6KeGRJ+Uw/bA8EdqDx9XFrX8ufajcce4PZgq6Wxl9EDFzhIGlBlazU/5d86VDep5ve39z
kkN5M17p3mUnZS4S70ekT0gPZZM6DHWbJfEWi2aYgeKyhDBXK2MCr+Ais1ln3tjZoc7CmIPPQYTy
AlIZ/ag6GJ29AiriWAaWY+juiBZmFyi3K06in/vg2/vEKlGtga+QRFuhLhARNMUQjAJ9LJjcr3Nw
+EwRtF51dThctsO8OUhZ6L+GqJsDsgQtlKUSFBoOby+YUDqUDlgdXsnlWLr8YMY+gDuLlJeaxrr1
ywYWoQGZ4ur1eLRMP9QQO+pA+8MGBYFb804GK8kxRVSlUDcHDpNuDC+Y5jWFGKgMsKaD0uIJU6nA
obdOGaw3ULwDA7zntTfrD162SHaPDqjoDFumCUJEMN4RZ97l4ZaQtJHeaDj1YAFZjdtUecKUvhuL
X7b1WswfLn9M1tHYW6OSHEPHhPaGKcjjVpxa4xRrT+LMOe2sU7E3QfklNIzAyFqu8dGAXquW/pDV
e0E4QWWzk290gO2l+Pe/WxPln50WWS1AuRjHiL+Y2ets3YBN/bIJVgMO2Pk/X4nyyAaCzkUEao+j
GKDncJgO0aEOB6QtxedeSTtbBlUvWCD+m08j1qOBLwqgiPws3uaP25f6hIFduwtwCX3lv1o4n82g
CtlRvLWL1MIqNPKQcQ8HJYDIz+Ezz5X94qjrvNLXvk4wCR6qGK/VBBAMGeDcmDjfi7jxh0MF0A5a
3CjtSyb5++5QQYe4j4d1QuF/SzAb6sfz6C4YUa3AsPEZz9iZotx9E9RciVJcAmUlP45LedJ02Ve1
3K9idKNE0dfUGBTS5vY8ttZxWsRPXHbmzj7l/aKuLHG2EFknU3RAw20bItintoZz2zDv8L0d6gRA
6GrQ8m1rfAIkGTa/8XHCnTJUKswsgG+Z23djhqo/C7OoYyC2kdUkPV7R5dZ8B+Xqz1KHpKzOi79M
V5GhYoH/AApNJ3ta0U5rJqNHNID6Q1Bvtj722vqcdDy8CtuQoaO6/XZhUx9K3aK6GYS58eU762b1
8kN7F99B8PSUp3YbQojqPr+JHO69Rg7Uh6OgSxYkjXVV+4AmR1FYXCK8HJCk4LGOGs9kQ1PVTQ65
H/u8JxfJeC4ZozKidouyKo9wmVl6/BViu1dNsbicA8d6gViaiTo3ytzgu6EiiG6agiRocHj9LJ/x
sjta/vYMZnfdReXKi+8/4SAgIjfRrAIACFVpKpaYTazUo4Y1JSO46JqDCClJ0BBE/e/LC2Ps3Ts7
VCARegjjLmAGChthBft3f4qngdP9YOQ470xQLlgUE8jxtAm3GFhgROVBhxBZXYII2rgfDF5gJOeT
8gUTfRz0q5FUaRbdtq43KZ6bAvsmB11YemRQow1R4OO+vRmBAoZApm+BzUZV6M5HamnQ5wOXLnTe
p0ML/a7ChNo8KJAufx+eGWrzVh1MqpYwy6EgLqDieVyR3ogTzwor98VqLBGlXw1dEHpSR+/jKNvQ
2kS2vfn9NXLtwAKpvD94pFqJhOPcX/EmTshP//ip/tik7n652OrGAMtFqE6Pcv5j2s6l/pwKr6N2
kvPN/+f7KImowwJTi5BLTzuhFaFO4jaN/jRCbguEWcasukmuce5FVicYmOC/7dAbCV3oPDGKt400
AdtoA8uL/DKMncwD3ynHGss5JAldSeKCQNhRQQkU51BILRGUTLBU9/G91oN7s9o4sY9tBQ8jtPhk
GSw++I67tMYC5yr6Zph9Eq3bBpIZYLAdJw5mgmeDuueVta6hEguwql5CTgHK5+3rkn9qt/5eB93l
SyqhhQ4GyVms6HqJQVQ71gXoXDKOHeZhklA40i1DRvymQe/Qb5+nwYBjm2fREeweaN/0HEs+0Y63
STbdkGHYQgguuzjjqjf3ZqnvZAgDYLBYZZhVX7fmAComHzR6AlT6LtthfiuAdEjD1EALjPx95w+z
sg76PCL3FOcFBJpiUCTRC8hUecM6rKsJc/V/26GuwASsawmoCCBqGBnj9Sw09+24rOEnFoPcCHcs
8hRQHrxfjCRNgN6OkhnijrIVsAdbxRE6CZeNvB0ROtShP/+3FeqWxegiBDq7zghRlAYTimgv1kte
9bZcrD/LLczjzBfV7zohwEHhZoV0bxqtTlpB7AvUbuh5QnjuWYaiiTgJLvIQe9KhiFTCkwNBv5aG
0lHENmjAq9VCn/jyj2cN45j7H0/5VTWPiAwLkFlW3E3HNkHwbIZsc6oKtIwRoN6HQY9AE1Ll4Nqt
RzQqAScGrz34DlcBFHRFEeWuVKAZBY5B3SogWZlmd5wfSULdhx0GeFTG3CRgQxb1I+UplZOxBhAB
5FOpPTyoj/E3zBsnoNBMbe0X5L3jH5dNMt0T4DjZQp8W9VMq+IqQYzWjBNxZgj47de5D+5pz0Fg9
fGScuK9A0IcuIo0kq7dWWRSxm/3eQ+fSUVwI/WY/CfjQcvJT3iH3BB9PkN8WKO4roc5J3MiefdjT
nXnqoG+xZEpzGyegszFcTXitretM/Z4pUKccUldqHy9vKAsP9m651FkUFjCPmjJOCaSB3fkaoG1/
9RVvOCc8QDpvZdR5bJoM2MYmR4RGxXS1CaRTdXpU3dJgw0RGH64veLcvwFBV/Ll4Voq6/6qUq0Lr
WILcFlD94hHYJqd2YoCPJYxG8Koe7Ito9wGpWzWyohGE4Yig1YmUdMpzt7yuX5cvkJVG8y33QUim
N886D+BCdu+C39A5UAJVHF3uQI8ZGRB+h26lVAZq/1yJqbda3B4Y8zr6s0iac8c0IIW7Ws3sQyAs
BCEdqOUxt2e6AGeE+W3t56gVcx2I8Rzcu+qH52Azr2MnLGYo3w2n9ftwv1ypt+1r9iQEQwCSYekr
52wwDWIoHKklbik8bN7fU5mZFBCTBu6u9xZXcgu3DqBDdFgwEF762eMnmhkoYP0xR/molS8jglsh
hIb2U5wPLRTlo/knZ03MmL0zQrkn+J3HZspxCjdQ+UOz8Do9bM/SdYypDZwHEGV7HIPMkP23QaAz
3m9iJIrWX68cqDK626l3wPNpZE4adB6ZiJpqkGfaPPwJ0z93RqlnDthEYy1WTYw2QOxgJJrJ03cg
OF3O2i5vpk5fR6vWyZs24ax3mGkjUw2SYUcHwtIjHiIPHcvL9nhbSfx1lwSipdB20CDAtzOQz6om
NJV4J5u3ceQn7ExMIGCNmwxPqRiq9tMEVmK0mIfs9fJCWCXGnatjMva9GXAXzxaY0cklO3sp1OPu
agdyMWj1AqnZ3/NHJXjroq45kOgt6jDB7TVl84UST9HsWU05WRvv+1DxQgIT8GauMFIVp1KPQEHL
m3JnP3V3jk3FiDiFYoU0EI97GT3RG4HSrZ6H35tXulbIC0isfiA+EzqrmiICE06/3pRYSaUcIpEh
kl+XwMWhgiBc4/r2t6PqZ8c29cEoc9k32F/qj03q6HYLlFkNpTJDVco9RYPcTAapMfXw76yQk73z
8wQF50lul9E3rft6O+aQVkCm7fw7I9R5RQ6fyI2AB3Zj/qg3yJxZdlS+XLZBHPfDvb/7RNSBLSHJ
CGAk3r2ZfNqqs6C+1FGQR7yeKTvSAVKKygcq53Sqj0HDNpKR26BWRUosoF4GmgjSOg4G2H1e9P4f
Xv7HGnVJLaqQNxH43/GwmD3CJAjBDEcMrQBk2j5vDO5/ePl/rSn0DVVCw3vUB6yN1M0Ld3uOWxvP
RelLGZKZH+EWgpcQ7Lr83f5HCPxjlfLzpljbtiobE9BBM8Ar41AAqntSgvkNI1WcIdHBsXj5Gyr0
baWpEA5qBlyK+iM0Rt4KtdkPyAEagY75Dwy0XLbHjIaYEJMMWYMSHY2nzcfVnAYTw2nLArbv24jH
Acj+biAhQKtDxvjb2993Zzg1mj4BcfHsQ4vkt+gZV20QufEJjSoM0vc36xWvP0Dc7sNZs0zdtGRR
RFGTChoyBjOJgB7OWghhLsyBgsQh+BRHIzTEZDJkYoAyT6cypqwFeC8GrDQkKkiEP3vSX5SCW7Vn
ucPeDOWAZakZ0MrGk2g86ncYNTsa1+DrPhrHwUl9LjyQ5Q17a9Te9X1ZT+kKa8OrYtn5FwK7LANg
1zJU8b+TbYzd+vmyB7KuEowYaMDqqaYMGt33QV7WQIc2m4Q1Ijq26B9ZZ5VH28kxoVLfKslH2Vhb
CS6RGPfQqZCvC4gUOFDwEO7+1WJoSiUt1htMAWG8P81byYVUJkgMIDUIxSTO1cg8V7tto0HNjRZV
oIyfzHDGi0ezq1D2oOwH9R9o+YAN3CYztHxYDm8nqctS7AtplAQZFS9rebEEMJMXJmQPNU6O9vY0
pQ+xDApKC5R1MuaOqEywj+cMkpmwoz9qoKuzs1sVg57pL7DW20oDYce/UKoYIEt/ELQqGKc5gZG5
UtAaYpSQVKvpUnUDgHpJBhrCNbsv4iutXO2BV3dnXi+oy/1thEoUu3EUZkgckJ6ccD8AyCU4W5Cf
Rld0SxcKq8Fl72QebxUlMx1IDBVSv++PGtT8wJE+kl3FJJKWPUcC575k5TmI9JhsIY0kDG+/N6D3
oyL0FepU0QDG6gZiaadMfZBHjnswv83ODLWOFszyZpPi2+Rtf47Eb7Gl31oTD6HNDL07K9RDoayA
J2xQnQ2VG/1I7n4y1xzfoq6IWQzevc/8NDtjlCfEY2SNVjsY4Gf8phT30/Jw+dMzs7X9p6HCbKon
OTTfYhT2DFBcgtrFl0PV7X6T533iRR7HHAkEHw7w3+v5kK7NUKhQtwHrkQPtBVzsqB8aDumZQvTS
55cOmY6HF6qiA5cMlBF1Ta7xEtVQtDHDsTfQOwjq6ouxhgsITy6vi+l5OzvUBak2KRQX9Cw+NtKT
NrV2guE+vQkvG2GHBUzvY8TcMGSDju1mBJXnJYF/d266OX/Fhcaz7uSX/x/Ak7l7QOeapFmK/6FW
VZZEHwBSm0cZTF7zT138vXbPkvWTsyymGQsFEBEPR/SvqMtjrLXRNIcIwADUEza3AoIbUoXt7JSa
E58Ifi/1cwkyvPZU+Zdt80yT47fLQgsdbLVqhDnnFTQI0ZjaQGaBc6KGBHBhaZ8Ym8V005+FUmGw
UJciy6sMZHrNL7z1ooKTZTCDBeGjBCodrWeNOstmErdI1Or4uMa6nYFsVTPdy/vFsUBnt1bRbiDx
T+Oj0kCxu35YeAZYBwkMAIYO+kkNg5CUy2W9mUlzDzq5LhE9gglfZPVZSOfby+tgfXdURZBCgAdD
RUnm/Xfv1K5pUzJID713e6oPcQV9B/GbmHLB5+QH0wFvb4n8kp2H6WW/IvGTLbyGCaVU4dfOBIgN
XsMIdwpnWeTquWSMupo0I5e3ooAyqIh+utcJElAwk3WnPTYKRHtVY/3E8dkvjrqd8myZsi0XUSOx
zs36S61kDxLNTddwXr9sr/jzuSjHBrwwUbupBQMa8j4Lj97ykECN+rJPsIxgCgHJpQrtC5EewE1B
p1EkOYBdChrbs3qVtLVTJPeXjbAOkIrxRrAQgNxJp5+9TZoti95gLkeC1Pq6vHQS5wHAcgE0O2R0
WKGoJNKo5LyYlG5Zwe6bSE9tetCG8zAnaCCj+63w6kokMNPuhiVghBg0L8YHti25K+teGOvel24m
V7BBB383HV7RDXwg4H/uK5T1gfbmqKOktOYY1VBT9aEA2+EV+tfAphq2rm4LOFExUgheR5D1vRCK
sJkAKIMPg/JwSIwK6kggMNN8pQq1u0Lv7bJHMG91PCYw1k5wUBKdHAtip7dWgrmNzl38xVUd6ZCf
c6ewTXu4FrnIbmaPc2+P2kYIE0VKJ8Pe5FsF0DZ4zD8KDmR6XpU70yZtpOz8CT4RSzIMXO8YOAeq
gwrrYtxaWUsYXrSiBjgYOsECx+9Z2/jOBHHWXaCt9Bzi6oM5oSuhHqewAEmhdh35eZgciM6bzXs0
MQ7aO3vEc3b2MglgsrkahXAxH43h9yTe4tm76Jozm5/AD6EUh2tKwZgwaFMoJxwaBXh0jEeHlbqc
ZTk9iiO0trPt8bInkn+GOs7vzFBRVmvKIpZkdKgyJb4xYwP60S9m4m3Db6FTgL76ddkc6+mxt0cn
EyArBmBJ3sjVCDE/u/QA2D1onvE2f81rZTKCxztj1EsgTYZOK9YKY1iYLC2gAQP9WKzYvrwmRrh4
Z4Xy80ko5TIFCwwuxMcyOQzJy+V/n7cKysmXPltRx5+Rr86PRfGgJ99L8cu/M0H59QJiw6gCj1Io
SbcA6ubDMZV+XDbB2yWyyt3R0fVZhQbuPPlKgXpsVVsgZydTA5et8PaKinOaoGK6CTyQ4aRaD00v
PfRlOtuaqnKuQZ4dKukSobcI7KJphskGtcHqOZUHB9R1lxfDitrvPIuKAYUqzemogr1cB0Hjk2Sn
Xv5rK20wkoxujuIDQBu3kQMNtct2eYujYgKaU7WpCpWBcTvkK2AvmL6nzT+Hsu6XRqcs61RWbYQx
+xDC2faUeqr0Uxz++dMIdX/wWaHIhSkBOrlDyWHKoWcMcpd5/L7ma203U8H5Rqy9AtMd4JeYTsRV
Tp0cRE1j0SEMHs596hhD5irQhl+UzzwpwNSJAoCBqSEwSlFla0hdVOMG0AtaXtUDREmAbdPt+gEp
EabzefVOZpSWDRAWKZirAJMmHXJAFVtteW6E5iLYKtomwMrWB6GJnVF7BrGm03UQhM+edPNe4BGe
sQLF3ja1o1o7p/0oR4Bj6U/S9Nj0nGEf5hfDxDPmidBlAGPs+0CkLgCKliqah3OnTHZuia2tAIBp
68n6z19mmBL4Y4m6GHANg3igQR5ZSprftc9D9lWKoBkoQuZHevznZ1YmPNuYtiA04pQtDVqi0pYg
M5HUzV9TaBML+WHhjtSRo0+nC4ByEuoGBE3oRLzfPKuKQUO9oWyj1KbiDmKjnIxN6m7qWYEUeT3a
hrY0zoBBVnvW1tS9vEhmvodWNpp5UA/ERC61SnMuamtSUQzTz9NLEUbBGExXxZVs2YtXePznB8sX
QTOAuSVMaQH3RPlKIrbyNisQRtvMyVuT266vObGW1buBjsgfE9SSIIE5t1qDFHaGjAmBV7YxKHAa
b3YVp7gjHDj6l8u7yEpigceVoMiJMQX81/tvKAp6XqbC26JAH5763XYYRFeornKV45TMOLIzRWd7
y9pt05wKRCjgjULch3Zx+0pKv4QgQuP6B3Np0KDChgIt/pEgV1v7XitVAPKk7GUu4Bat7LeTejMq
s9sW/c20yUGs1X67qN4aaa4Yl4D/4+do2UuXq7+KzQhiVeJ8ZJJ10KcGnKgg0QUIGlgM6tRImVII
CUmvFF26tkpAdaUs0IrpUEHC+vLHZfuThXFJALwxikcTVFlmuaG4ioqGUNnmOQpKcBxBnPScP+Yn
0ZdP6jOPxIkVUJWdRfL3XWaHMQeitwmLnfYaW15TQytV44CsmQdxZ4PK66S4gY57UUI+UE5vJlkK
tImrB0cuNforYbgBnHOoSePxT9mY+rjbFBXjz0KH1yR5mZTOrNiGo970J9lN7nik7Cy3gLIAIpkI
PmCN7nZLOXS4ehVofMG8KScwGQh2nEL+ZOH5BMcQ3fNeV8OI9QEsdxPkuOztRfbyo+C8YuAqNCFp
UYei+/+oObD30wTnIYZ8PioIQjxcL4xhi/3ujalF9vog8aHCA2Ze9cSnxmVeDhi2QQEZk6AqhNff
+yHolVJ0zlKQ6fndCbjVILoFiZJ+mn3rmB2N2VE5TslSCyG8sn9bpDy/yctMEkdUVZaYkKahs6V9
6c+1M34dvPQ2kuw6LDwrzHgsOKyRh3eGKVeNzE5pm7WIQukmewCLWSB4W9Bcdc9q2Hj6fR2iaHXQ
XOFKCecrmXN/sM77ftXU2yeJlh5K7Rj+bqxgSG8M+a7t/+3OUi+fqZX7zchB3asGhQVSLBXgk761
a8eC/yyGWz5kh84ZWptHDM5aHCqoaBGABVn/ULSycj2d8wZnMm5ut+RGwHAsVyqIVXPZ2yAHZxcw
E1NOjaQHU6d0k7bO+F0P4i8EsUE4/rrfTWfrN9pRCLIr8cC7+1nLw9yqiYQDuSKuiPemU7OdF3UE
05iwgWkvu8pj1ZZ7bsCRGaHUUIgyKgIqJESp10o7DGU0yMixxUA9kkmcyJ99QIVBRpC6PPAhazsx
/02q+CbE+OhnXrZsTTbPoMAjLC2SfLPG/tpptiBdGfWV9Yn5QXTbSAKMfQQXKvXxhiK2Cr3Egy8G
u1ZZ4AmEUa3k+zKbvKjN2sS9JSqeTXiwSl2NdcWYiMR9VAcGZEIgOzOfBnCDcmVCmdka0noizI2t
RDvuvXMkerfMRQN20L/aVtB+vyE0cGR0v7zheSIzUdlbo9JQqLCr4OfQErR5v5qarfiVW5+7Q9R5
gupbibO9gRF4iECeWbrwYChro+UTqhpyYBJCbcwAqLeWp9pWoHiiHd/Xh8sZGSsnxYai9QMmVECY
qCOnJ20n5zLY5zbxqU8xh9aDSQKanlP90/iEJBLQjigXI5sA1xudaArTOJmbLILxXO68RHyc0QJC
9v2JBYFSW8F/ANF7m4TchS99m/BcmmBkA2GyGvVX0zwedDW5kaPyuirK4LI5VvJi7sxRXtltZhF1
JThyzfz3NAXjHGTI5QXOsBsrwdxbobwRjX+t1VokD+aq2OBMkKBOnVTO5aVwjNAjX20lQ/keqGyI
iWpOFsVOzIOLcDaLHvPqq1GSNgt382SVQdXPJ6tfbVBrudHEy354iyHha+cGmrWIetHCDXIxxoQe
lHHsNU55oFfWhbX7LnS4naRmLLcIqSv4N4Kia52qLh6NIvpEUWhvhoq1Ul0aqdDgyyTRYIvrURCP
Yvbl8tfnfRuy1N2GQek+s2YF/NmJqttxSzQpnlJNxkzQZzoS+9VQIWertm6wQGgT5s11NN1NvJFX
dhD9cyZpQGTSyl2z6TiTWVg8JL1L5gssRwmkY3XdPgxfuoDXymFfTjuTVBiY061B43n+Q5VdBujm
pOQx4XfBNHOOKtserngI8mkWYDWUvULp5zirGv1tkkZ2ILwAtlADjSrT58tzMc8SEWcBryWe7CqV
VCzl2gBAUGX+GldOFaOXwIMJMc/RzgLl4CuExyfTqPRwlFRbk91IlDGr6F/2cKYRlKmhG49CJKjE
3nv41Eyi1i2qHq4ddqn+tmU9LomJkxixrJCJFgwRgA7Qol+zcmwppYBEPVybp3E9K9pktxPnAcKz
QRX+QF85V/gOwIVst3oWiP0xUsPLm8X65vtlUPFzQo2mlBecoc3IruU1O6/Dxrk6eaug3ErQq7W1
SuyU0IVSc5T7wyBzPjn5pHTRZL8Kyq86s5rAAYv3kiH+UpLGRvqGmQtXHlTOgeSthfx9Fz0L9EUG
M8d2VelpgWySfpJ79/IXeVMEubQYyn+lCgQUQgPOjvTpTZAvGK7Ax5TZqB9+HUHFjKLlVXu1Bipi
N4eZke0NFnQ1QJ6FRg9l2pjluNU6yB1AePG0iYmXDeorZ3nk1fVxeX9sUA93wzSXSUm12C/CIcRI
faC7GL3B5CsPJkGSpUuGqNgJsSB0ehM8JMh8Vh/kweyTIM0FBxH/vWSHStrSRDXTuCcPluN0Mg7p
Ny1zqqvyRIjIURuoRZuX9HBWZlIP29LsKm2c++ptC/sAljGDLV/xVvbWyLiwMpOKP7PalslYgo2f
zHHegObY7oPMXW9bZz5nIOUvvekE3PZ9/k24zsFUNzn9iVD0t/BQ9Xn6PlZg/Rvt4hj7zuiUdhaK
1/cxl06ftx1UDFtQBZr6rq18NRhCQkwJfoGw41M0MD806LtBV6aimvCWj+wO/1YbRlOrAFSKx/Ya
zMhuhkLiejMkDhndTjAoxAkFrEcbpmcBcoMxvIepsJb0IyiCFk0Py95PWzDqm/mV3BzWzXKqSPUu
H0xmaIMegYYsA+OadDYVdVqZL2Al8iUzkNpnRXrQVx77H7M6ClaEv41QZ7KplEZdgFRGDbgJJUww
AB+PyAbWdTL7bn5Zvl5eFPNiUIDABw8g8G00RSSIfDLRqic9jAfwSIOFB0jlh7lXflncyUzmx4Ii
IgZdwQCDpsf7q0EulWJYelwNavsUJQ9RtNi6AA0c81uicVq6zDANoDUInUTQNtKP+TRSlL9mnsT4
pZ2vmo3ztv7oCni741/H6DbICT7oT4P7p9AHpUPWWdzkMSh6zNty+n35yzBSWxiRYQN9YsPEdPD7
/YrWXKvrFn1pESUQA1yhkz366HsBT8IfZmE4HqyBoMqyQIuGcgF1lIRqabIkRcHlbST9NN3H3mSb
oy3B8UqUqdMfl5f38RO9t0clCnI0SVUuIHWT1Ke6O5gt5xMxiu/vDVBXtVJM5apM2L7qVB8ICQ+a
+ycyzZrdiLcFmNs945g+yK58hQFJ75+DU99bpy7xCVWJVG3QAp/WCoRKgRH1nEyL+8Wo85SCcDDR
KqRBxr0ZpIcU/jHY1ZNpE34+vocwfR7MTW9S4TK6b+/dsdWTFDP3ERzEyG1lPIrrAhILTn7FwFIR
NAseV5omo+tNDxn0ogAw+TBIeLKqmg3Zer8b3rSWCHJAAsP+EBx41zhjZRj8QN+XsKGiFk6tLI8X
xBAJ+MNiuS81d9ZeR8m77O2sj0XiBW4NAIM0oJ3e754ZaSsCCYBBdfKfWS4NEKEfYBoDi6yluuOB
17ZkxY+9SbqMlU5RtKKs+RfLjmDnnnmrA45tBaUPgi1OxGXtoY65EAQQE8ujVfyUAayHloZ6e6L8
blHzjsDnpXKKf0wbBlwD0ljQiqTBVX2EWpYUm4CVWDngdWVTe1m2nLZa4xHQfLwVDUmHpi70YsCR
i0W9/1pdPmtGOnajL3Zga5F+dNlhqe5V7qT9x4SJiM2RlwT0+tQPnGhjQpiTqxyZURAdh/v4aD7g
cM2+aUNd/AzOufT5E36IcgkYtKGiDoVAKi6N6VzWQoKgMUfp1242vltVIjp9sYZqvjxU7eIMVn/Q
MN3Tq8tdvkSRI6jykznyXqTME7H/JVT4MlNBzqyNTMy9yKYzPRRu7Jmuei91tlK8iVvziJxZ/oN+
oQ5BMAnRhYbL6XhU9R0wHmEsPcTFtdLmdv7PywVopO9s0J7TFrE6TeD5KarJUSTN0bYXzidk3Jyg
YwcagSg8fmwOSiCAN4oBuE8xqELFJ2h6E6h9dFzLB5IcWO74zyuVWBUcFdWtN5JvsrO7xL4DCfEs
ajC5tq/C9K0sOSebuaTdv0/d1aPWVK2cAGa6mleLcDtX4eU9I770/p32/vdTXr+aViVoNcCKWfQj
6lCNRC9XeVWl28K4mw2FU/liSB0Qc5AylXDSMHtDvbcKw8o0MwPV4eQP4QqkQe6koeQt55hL8c6M
8ntbJMTsPk2iylXRY2zJJwR89bE/xx6RoJOc6Gp45GGI2N/pz8Io79YasHOKIlhZO+U09LdKxrlF
yHf4+J1Ia0wyIDVHC7LK/RrHhYRWmFVUzwCAumZiyc6gT0el1zD0EPGa0qxAbxp/DFKOp679BPI7
DL8IZeys3c+0snxLekmX18sOyFsY5YDjtq7LNCqg/4qEb4USJtVVn1duXo1XRiJzThMzidqvigqt
6EeXYz0DPkCEBrbJliHTngd15r3qNqHYK2TwTDTu5SUyo+tuK6kMZwayOlaUGlLt+nOz5u443qVx
zssPOR+MrirnZV4aagIr8RMZTKlQYjC/5pNXvhBe6vglBQeD9hOsrp9YHJALACyKuK3p9K2tawOc
dEgIZgFSOs1zPB7zNeHEDeYO/jFCJ2xGnUugoyEZ9v+RdmW7ceRK9osSyH15za2qskq7bMt+SXhp
Mfd9//o5VGNaKZpTnHYDt40LCFCIzGAwGHHinOybtD1tGzTSVUEk5D2LgJFF+oSEAyUTtoqRSbMW
GzlC7RQqUOdJg/RTBe2J2+GcokqjefZ5dR2MK/QRudvuRZB1XgDZW2c8cxi2OJ4caPvOYFiW+u+z
Glz/UJyeF5IK0FlYEOKmHQ7WwlZp06BQmOPL4Ce/6CDidNSB1F3D/F71m4OQN4FGcyZoQfiCSilA
eBmUOIxFZ9McwJ3jOtTuylsjdjXwzU/RFMRu0XlZJHqt8G4XcBjh66GuQTEuTBBODYg7EipAVmmp
O8bnXLov84ehfJE1f5WOhXPbNg9Scby+sRznxAAFyh0WCImRuDCr1O1taHujxoC8pBqhXSubb9rE
fjRMsK9dN8VxEqDH6Yw5KEk0QHg+XmkN5MfbpTKck6SbYdyhQjrqgjjCiccfTDDBqteaoQDbN+U1
0EYzdTs1PrRVQ9xJn4NxeP5PC2IfmGbXTUQtsXeFdJf2+N+XP/n9kEWW8TzHKA1Thu5kbY4bAq46
a/2ypF+q+vH67+d9e9Q89TeqDszlMw/ktiLL3G/ge9o01e2LR9I+1+3hug3+R3+3wawhL8mwzLMG
DH83NefSbPJj45jbv2eIQa1ztxR6mHfpUtY7XQPmqiQikHB5jQ8aBnrLl6Fzi1sqrFH+uL4q0c4x
2RkxnDTrNFTVlLb6bhb13eTIniFVD9fN0BPBhqD9qpiQMGIOfBocsAQZBCPeKBjH2lPW/qxW2S3N
H2YnSDBEq6I/323inMjWkDezdRox1AGesVJ5rHUB1INz0X/4UExmpkGq3JZb7Jyk/2zaYJC/ViTM
rOD6xomsMHlZXkG4I6VVzxqsAMe5k+Njqh7rbSx8M91KQXor2jcmsHVrmv2tT1MWT5l1KDTdLUQp
tMgGE9nQspQHzOKTaJaMb2WinE01R5la2KigZ/6Ky7GJWIWu/6ZJIExJt+Qm7o2zLRerVyf6ciih
TCLnvQdNidwtwTjvrsMiCOCCcMGytnVb62xkNJ3TkF06R3I7dH+uuwbXArAe6FfIKipOjGsg32tJ
LiFl35azbN/oheAQiX4/4wyLPI9OkkKJYJ4+gQrJLUUMpnwDYJgFJRHSIRbdKxNMzpEGWxSrtWsX
krsNgjPKe3xCGgSbA9FFdEFsZg2NNZkYQB3Q8EOLgvJt9XO0eJTHDnxOFoTpBN+E69w7e4xzN1a6
DIWE7hgOEMl+KtK9aj9f/+y8utR+TWzbZdIG5Pq4RE4LEmQglY8LGqZowIGYFy3TL5LAkTkRCIVn
FZxAb9kqS5tHkDnO89glUVbPPzo1fdTlIhizOso0UceA4xAfTDEevU55qtkEDiEZkGzRMh3CFnoi
Ip7hOcUHM4xTVM1ATH1FZMAVax60cDwkvn4CBaCKpycUPwRBVbSBjE8oco+d68YkwgUZlNMldsxw
Gy9d80ngGBzn26+LdYyYyEoKqYUkMlq/yS7t579hyabf5U+mAxUC1aUifqISBf0qTKD9YJZJjBIz
saR63YAStNIJ9DpW2Ngt5NsX1TO74ZZ0xuH6QkXrZFKkQpLxpKnwgkpUKdSl1W/UEkMI6em6Gd47
5sPCmNxosgc9WztQmCVackm24YyhAb+XbFSgm/tSSwKg1P7qkulYLOYBCWEosE9//7WNpcdll8VQ
kVXdljTnlFzUyI60o3mPITJ3pBOdx/UogrTztxUDHVTQRVXZEgIk1qxK0fskgqSbZ8idm2Sxi/KT
IETyj8M/ZtgigtEV29xVvXMCr6mX4Jzb2k9ntFxjFtxf3PVgOpUy0GEQ4TfV3XFzqkkZnVNRfnL6
7zFkEXVFsBgaKn77RDsbdLG7T6RaY9VlLe5gMysDo0s8oly0+LYuK6+HOgYoyQQGuSFyZ5AJkYUs
pZsVp4jGS+WVauo2teB08e4XsKi97xsTHsF4GLdNAq29OeoL1wgxFeY1gXaI77YApNi+iCaCH4/f
kAo6pVhgbxjDqIfJkpBo2J+Glwbzb8tRedSfklvZF3Msc90PXU5M21E2RJM5VFtKgPSaQaK1xL3r
JOAFnDZXq4lP8P+vH2CRKeqgO+eQnVROjdQm0Zg7XgIMluMExHFTkeAV19F3S2KccNGhOjMOmFZe
werlqxv4I5MJiu/9vx9qswDIRWeOcgTiP8b5wFYCvedFwYcqXwf9KBXBrAouS/5a3k0wzoe6rNaa
Dfy7NcKpeJGan4YiIsHgf5d3G8yF3A2VHEMeJ4mU9kVZzlL/15xddO14/evz3fp9t34rqshKA6gZ
Al33kjx3p/5QHnogpRTQrqu+fG7/Pd3rh69jMPfw0Eod6foJahDtcCmG7JCbg/8f16R+dGmosqpr
biKmLnfFhNhQ3alf4wRX0nhpwzQU0Xtyox3IV98YHeXfEEZZkg9Gv0CGooU4W+k8xJUAhEM99rf4
DboTyuUIVDs7qlZIQ29WJnIXvBULt5ULC88ckgR1NvdQkt5mvLKBorq+i1z/2xll/E+frMpIiI5m
IlhRsmR6bMDX7IL/4GLliqgzKjDGomLUtU5KbCEKPA7ywuc1vTeVxNXIX9fXxPd2KLMqAIQB72gy
nmElU7fIeoVk6WRD/ao+UGZjeDp0FMRNRa5fYLiWVnuBtLCYHTTM1enweiRRUuiS6klbWtqe5Kgg
Ubq+LIEhFqfbNw50gXMFqxr6xh0oPe82zaJTxftGmAUzwMxLFW5/S9xts1GyDqN9Q2i1fv5dDnpv
OQMmeufcIKVeApq4E+HFy1ucQvlINEvTUadn8tt00Yp4s4ok6iGoWzlf4lrg6G8pI3u89hboX7C7
Aecx0eJhUNfwpQJ1n+JDZpHOZ+ZU8F45DK9N62Wb276J3jde7P26/vV4l8nePP35zvwk52pWVlhg
mw9+tdxLdVDaQ3DdCGd6n44ov28j/bo7K7NaJsAtAiOjja4MQLUfR72n9N5w7oKp9TDH9Cr7nSdO
2DlakbBMMTJImtD4Yzk6psUZdYKS4Im8ku/DRUW2lrqQKwtjQLxRMq4g2+Oaqqu6STAKrjfu3u5s
M3s75o2zjXTSTcvxqBzOZVa7WiLqOPI3d2eG2VxJTYa5mPAoGXw9koY3aBoJ9JNym15AThth/hGj
4CJxB+7J2FllEh28ucxUM8D4ZUHPaazdFI76J16zM8EkOknf5NBIwUAihbyjZZu4detKgXyirDZa
0CcurlN/ydxa4K+iD8fETnspxqJcKZtZfZ+kXyf1wRBNN3CfEOgA4lgg4wS9K7N/TZ9rRpXKSQQ5
huzrRkzz2QDp7oDsJ7b+SnpiHDJLjoHCA6ENaF4g8/QlbWNyngHwieZhnlySd5lgGIvXesV5ef+z
mD1XJ2Wr+6zHLM4DLY7IN2kErtTzEkHbFUDbPATt9fXPzN/sd4vMZqdZsfUlRKqjbSs7d0I3GSNt
l76yfvwnO+w95SgLGbYUkSDOB7eg5dT10qii1y4/noPOnUKGDFAyMJd8U1i1NidYDvmuvWihEyrn
7i4LU7STldfsdkWY63Dl5378qAnuEu4duTPNXFZD0q4rkLeoRifJS7YtRyOu78dBepCcRfDRqBv8
dmvtTDG3lqJn6jq36Faif9C4Kloti5bcSprqkXQNZguigo5opJtbbAKXHCV6A9GgaTHxdC1to0rQ
ZIxiYOUS86Feo2H6iffPGocaKb10DKzxZIuiAS8B3ptl4uuq2rkmbUjbms7XyOfUctdfxBwPS9YL
4g7XEoYRNAPTMPZvlG/SrKR516CaZacnyTlawO1XOPp1YJA/ufYpLhbMK5hTeUMf7S5kS822rFpR
Rl7iUz2Aoz37lZOvf3DgdjaYfdOLzJrNGvfS0gKgdxnJ97l9um6CewnZsk3pvsE0zyJhSytT2gH4
mNMsn8b1ZRIRGHJTdpT1/zHAhMMyG5VKUnJ6BVEce3xffVG+WaCvWI/JDcbwry+HFwoBe9EczA4p
MMqEwroF3USpIPia42MnvQx9uMSv/8kESxNHVB3o1n4gUUms217bAD6RH4kukpznfRiwKWPICehW
MLcwUVBptz4e8YqKYmCE1ukpKfzr6+Adlb0BNtbNpVINq4ZXR2u4WZ35VqEcawxaAU4ruqFEi6E/
3x2WXgUMryQmierhMsjfdVG7ivvZ0d6DLgPk4H4bqhrMrWq6KnZOjf4qN5c2eVTVH9e3i7sEB6kw
+LpQV2aZOGU8/iCCjtBJlPzBbtVLqYnegdxV7Ewwn5wQfahAugKqJTkLhzE7N2Q8yJ388/pKeDcP
BtBMerkCdM9eAr0cy/lUAF4KzaMcPRzzKbaK+bspAXOubGrjFSnafWat//tZeDwBd4aZcFZUCEAg
Co8xp/i4QQh8eoqJoI/I20IMJWN+BdV4MNjQn+8cLTWyoksy5J0DwfzzRO7tAfPqkiFgVKZ/KXt5
6yheo9uLQRa8qj+a0Yy4zy0JMaDoZrdKg8JoUNe5H2tB5YibTO4NMVs2y8rSGkq1hYNvoKiL+WTy
ybyAFOFAX3vpnXhOmbuDmoIqAeiwHJvVVZRlE9SFBpT08OJ0cRw8x8Ys+Sa4drjXAsphoP1BG8D8
TblnmNXESHpc1H0AzFmEuuVfSPA8qjoiK54ILchdFO3RQA8Na2OL/8tCYogbQ3ZERTBtiASdHuXQ
1aIyGH9VJhCCCgCQAIgzMTVzJBR9O3q0ojEgR+XYncdw8f4WPxK2NLheuLPGRFWyjupgzHESSWfj
zniZb7un/CHxLcCA7bvp83LbPmWfROMjfJfcWWV8P1vlPgftcRqBdmj5SRW5lmNxLhV/ieSQXuux
JwsQFrzYCzLSf7aVOQX6NnVNhvk04JPOWhp0gyC2C9fEPCUnyKKTXAXbzRjNrzlxe4+S92k3U1CY
b4IThecIIhXv+t2vicmLVgyjx3YCV2ntp3T5tAyDFyfJsUj+ijVBj/L/WB6YkDXZBGqbbbpKQwGg
WpulCFdH3O5AqMSNWx3LS9V6MQYlKS33nzQKdPMfm2wHVppS3HTFCjkDSYmmvH1Nq/h4/SLju8W7
CaYX0VtmOzk1llVPjhqYmaz6o5yJBHy5sWO3EOZWNuSW9KjsI3fRMwMiNWu9nZTUjPuDVUtl7f+3
NTERxJmT2SpUVGwUpfu12jEoT7tG8KwQ7Rv9+e6SbFvIDg4yPg3en0/Z1pySWaRNzRu+QElGBcod
dPO0nffRhtVXk6HGiBLrQ3Up0LoGJyAJ8sMQjS9aGXSf9fDP2q4GWoaQ3dSBTmLl4NZW1sdEMYCe
RffBSr+ChdfrnMAohYGed3oxEImaKMhFMYLGuF6nDlZrymhR6Yfxc/NrvFm+5FHs6772sASdC57m
c35XAZ9yuO4e3KLX3jCzr4a+jZWsQ/bY/lZ/p+Os5EE/lZcJIKMwB96sC68b5Hn/3h7jjzIQKX0S
m2hjKpLljkt8yfqx9PrYEBxmkSHGKSsZbJ8E/hTKMvEntXSn8THLBcU5nufvV8PcXalljFKb4iJp
s/bLuEp3AI0L1iEywdxVppm+sW6SaHCkm4QqEmwiCg6RCea2KusqmYZYh9iYjeriVP3VSqWgEMY9
v/udYq4nEhdyvMmAFSSn+jW9nYP0OH7LfPNUv9gk2FA8Hj5hcdedjX+qqAAryjf0n49BI6/7obMo
KKSRt1Cef4zSGPWZGlZUwCHRBGeJ63GQBpBllOGA6mdcW2/0di7B9hAVNXhD1ZuWyJ4pwqTzcjRA
Qv8xwiypWbN6g2YzynxlpR4SZ7ae59GsI2Psh2DqepH+Dtc36MNORZMUaFfGXtIDiDxLEKLD3BRm
OeqorUbBvolMMIcIz2OpG/IMxFPbdLthBXJrf77uCNymExjxUTfCGwHYaCbMNcSM87rU0TUMzNVt
QjQSXPshPVYQE5H+WsPVLzOX/ExDEfqEH2AtSm6D97GC5/5HHyzHqjUyG5ancA00vz6QCXyrs28g
S+p/bPfr4/Wlcr1wZ485aGqaNOtGKTL0zvYLgMeV1jxIRCRbyfXDnRmmMGbaQ1PLlJO+3SBkVZ6a
/NmCylleikZLOIh48Nr8s39s3ofJ2AZD0kgunCY+DEPtF2v2qOEFK2ndKR+Hl3kBQ3Zje4Y6vlzf
Sq5j2kgroUyNO5Bt2Deb1LWqDvaF3LACYyHf12l6vm6C+7XeTbAtkG4s5WVJHchyWmBNX2R3JpWb
riJqXO5KgEhB7kRHwFTmiIEhehlsG8NttSUHzbqG5iriGOE6xM4E/fkuCVyXdtqIYUGKNXtKwHhd
gc6pflxnx7u+YyI7zHna8klKBhl6qYXyqssVKkw4yZMeVFkquD1ElpiTtKlta0EMCrIL5S9ow6UE
5Kj9MVsENRmemTdVIySYOq4qZuNAitq2VTdBc5jkviZpiZvE6lfSz3eZJLrp6eawdSbgknCccIdY
v7GFOzqGw2sHRHuNZRau3jT+ZBlndWnPpIgjLa6C6x+L597QbQIFFpghoEPFrG1QlkWbVlyJGRW6
QlErUw+x/AdGwP9iwAaAKCpbjIlLzL7WTZlG0Ik7p8byjGP72qUillzeGbIo0AVgIVBRsBjMhBit
TRq4g70FY/wtI6KiNvUn9uPsDTCHtNGUUkqgTB71xsvULq4ho6u8XWawSUKQLjcfrn8bGqGvmWO+
jeWk2lJ3qNeb+nM1nTQQymbbpdHD0fnRJKEj4kTjpoCUAAYFTkrzyk7O9EkC6ICZohkK9UOK8k98
UnvV4DZHSJo8UKb1+TjngmIF73jtrTIvKzKSLQXxJO7f0QnjdQw2u7lUUukqS+df31GRKSbJKEhh
13UHgoDcvsVgp5s3l1Sp/UwVVIt5p2q/JCbRJCjnW7JR41QZ5G7pc482t1HsCa8vhwtj2duhJ2IX
0pFmAofXwCGXu/jTFOoRqAd9PEqfu8LvqEbTW3GuF0nLcw8aVQpCwx4iFCy80ZLXfgUdPw6ag0Y2
0jVNKMRJd+g339+ZYLMXre/mZIJTxJ/y7+NthYF2Ekhe7+dJkKK/ezAErsH9ZO8GWUDj2GeObOdY
E1pLft5HMhndfBOUAPkbB0gc8kxUjNmbBBjQ3qgU3PJzvF2GUr+QSvqjdVByJUzmO4bMbFzRrdtg
K3hRjeXB6Q5kuyXtn4Rz9R8TbJhYQGbYDU2VRlomP7YxRP7UIUCDRGCGv1nvZpi4EK9q3UwL8NQG
BhHTb3UqSlz5PvZugIkGTb1avWQg3IFPC6AMz4zGg3Or3WgP9eTKYFwT4b+44QcVWUhgWxaoDRmD
61SUchpnSPIApRlxdvq6ckcLKNDhDzIjWvv9X0tMAKrMNI3b2gJ4EHwFi/QMWW9FXjyifxdEIF6+
sjdEP+IuAlltY652uuqQOE5BG3+UwAQLJZBje5N+crwhkBL0Qqqgg6ySaA7iDYf4W4wADwQA3Kgc
gKTho23HAnuSvqmYLPLIo/WrDUyIT5qHxTe9PILU8iM+pCd58XHxUC2T/SLqHiRh2Ztba7d2fwaz
BZJiduqSvL1cu8t00QPEEDARjT560sAs/T8mW7gnAw8FirBxVIftTIOKyMx1QJWj9HN5S0X5kier
89rMHSLrUIPrY7GCVRT03471b9u9s8p4b1da8SwpE+r7ifUpbtSLg374NuqeNDaP5jh7UtkfurI5
TeomGN/gHhxUbBDO0IBEq/fjl1YXqd1yEwfHAip0TB4mdXK15nWNBfc2t51nGTY4YsA0hm4v/UN2
7pxWLZ2DGpTQuFNXNz+SB/t5i/qLFA0HwFcO108Pd1monmBUGYJgaGJ/tJZIRdMaFvSGS+dLnxz1
pj0k+tc66QSRlHu3vdth37BtB/0QoM0lsOtHU3MEBYjb9Log5PD3DsAoaMmA/AuQ84+rabV2SOJ+
M06DL3vaJf9Wej8NwH6mv8SknNwTsLPF3A1Z51jFUuQkUuYvdXprLf71L8PhWseR3hlgnV13SuBX
kFl1P+0b5efiWwCY97geFKBLwyUyXrvb2gd8PhSpV3CX5oDtERENOLM3RN/OBRuil1upUv1LDaSV
6t0YfxKsTWSBWZu11ApU0uhpwogNmtZthKagb3n5JftO6UZJKJLH4Dr6bk1MpB56xSiGacFuboln
KLdDM3vN/F2rBUsTrYz+fLd3UouRv7nFi0k3XgrJT2pREBQthJ60nQEQioO5MkVrMJ9xm9YoUltf
S0XyZFMQGkQrYQKRTpRxS2zgUq14uTU77a6PRdo1fBMYYZUR8OBpzGbF8ebM+Qg3SFUjyOrpjDbh
8bqr8UyAkI3iSgxoQ7+9X3bbFePZ0zZ4R5zWenV7I3cdU3AzcKu3exM0QdmZcBLdyWMdsBLzhs54
JneJbz4P0RCYoXwEnbioBsBLePb2mJqT1RRtLWn4MLk1uV22eiYeCmrz5EDtYxEVuETGmAvCBC66
sYsFF0QjQe3TblS3BQg7L72tGd1Gfbr+ubhF+N3i2FJuN6JFo6V4qxoupP/6z/2tckTVIb7fHkvI
s3YupF+eURdPXJTartvm3VF700xE36Qx1eUZjDRyQ4JRU0MdEjBFLGLO55Vw9maY2AeqfofUMT5f
WinB0D2nzqu0lC6RvjX5Sd9+XF8UNze0UVsDsz2tsWnMqpZy1HS1w5jcFJLbISwuZlSFSdicob5Z
YBA5D0X9Yu4+OphLd0A1b9msxpqzmmpPespPk27Biq64BLpXNfavL4xnBVk3dOVBK4sSAHPq0DEp
AfFVIECTToe1zh/nOjn2U/t43Qwv3O7NMIcNQqLlos5gPpZ7pzwTOYY8I5gRvMooK3/e7D/BYuzt
MedNG/VcWTFeFrXJ4soo9GuzICIKNo5NxZaRNE0vy0jFWohTFVkAAe/bbhGxitE/lM3V8S7AFJcK
YWd8oI9RUc7Uol5mfJ/ZxqSfORphamaj23VtYBXGrQZ5YqPSLmUuGjjgrm9nmPliud6vmVmDRKN2
Gk+pX/I09szJ/INg4TgGsL8AY+JgMVbssS4WNUV2BjKGH6kFFh65vSWLJPhYnPBLoSzQW5YBLYdK
xMddHEEk1DQpztJY35v9Z8uYg7yY3cH6JIsOFC9S7G2x2bPV6fa8DhgqTJy7BDfLybjgXRdaHmgG
M/lmCZKzWLZMsECTCU91ZqWGboGKBDzH3tL4FvyhM3qvaS+NnAliBucwf1ghE3rLJu5rsuJySYaD
vaZhrX0255O2kOB60OClBB8MMdlmsuUITXQ+c44AKgigjRbpvnQDcnF0dMUFAE6S88Ec/fkuA5mT
ytLNTEURNjkk6ZdO+vUn60FPA8AjqjFjMOvZHCmlFPsraiyadRxOyrGQXQRBaDl8bh6nT9VBBOXj
veUgZvNuklmTOc+pBOLXFeLY7Weoc7mZ3/2YQ+MVZHFHkTV6Wplg9cEYjSm7DTQyp20NA9/LLkiY
1t9j6xznKrocp8H6TFKBe3B9frc0JrMGj2Q5qw7c0Opav5h/5XWQg3w+3Z4c0cAiJxhiYRAWsYFr
QMmP2UVDS/pCouqQqfwVullqcqskp+vOQX/Fb3sHYl4IAeIWRiXh494hmCcokkLDwXKmxyrpb7ZV
9q6b4IemnQ0mSth46zRpjhR7UXzpKcYY/nJWLEiXxyP0eYgX/xCLz3O3bmeTCRbGWmQQ7aHDVphV
0ZejumBUoRQ0dvluvrPCnKx0JKMF7gk0958wq26ELZTKV2i/RLIP7ZdzIuh0iRbF+EOutlJVpD0u
R6SciXQorR9k+feANx1q0w7o+yCxi9ufcYisyJ2hByQCdaxg7fvD2BThdYfgJBc6Ru1QI6O0Ogr7
cMzGCWKXOgjBHAxn2/VjKd90de4CwbVU904fFsnP6wa5+7YzSH++CxBQUTN7rYMzlPrDiHHfzvja
Tr+u2+DfGjsjzMapFiaWiIVVpa+zN35W/BZkCet9r0HBUz06fimoNXJP7s4ek6LNw6qSbEWmRPrC
k5Ta7UeBBdG2MVkSGmi1mm54UmXrrWr7q/3dTAWuwF0EhJrAX4tuA/rdH7/MoKZxOWPq46Rqoenc
KZWgYcZbgqoDmIAuDUBh7GtGsePZ0HJM9y3zl3K+SYyXZHkQfHjehQALGOoB64etmMyHt8ZMcRqt
QlN4dalikuypnnHub6Yz9FRvyL32mqGMP7uiaQ76e9nQjdE19C9kVJsBvWT2ri1LUyMgkdxmyOyW
sfozludnIHRuUN30ry+S952o2j0+FO3WsO/QRt/Q2Z8BnDfTxW2by2qr/z4lp4gBtCMAlgIOnNnF
SlfsHgkDqknO0wRC4fXWFum38hYBsRgVhVkFg6usSoJUaHNdOTTRAmt1Orc3cyxEwdKIz36UvQ1m
GUrWLkZVAUOig8GxgvjYPLuHAWhAJcjD5AZj8Nc/DA9zQfnosXNUdcdgva/rwTBXNyhIxDeLr6Nx
Zd3OENkFcd03qF964MI6GgkINwRPG17OBVodYM1A3g7SIObgNpk1YhfRtFIrwJmKU6k+5Nt3BeUJ
50kaVtEqaYrw27buzDEXrQZJez0mBpgbog2+jhZZH1qdq74RmAiZ6Xkna7845mThlOdxa6IxqN9U
JyuUP+cQR87BNrdES2Bg5Ez1k0B6FnxJruvAzQ2MI0OYkWXgr1fMggE1QCLtbsKXrMLtCHnBE312
tE+OsO/IC41QC0MAMQwKKGAyv7qFNORWY5FN9k2u/LpqXN0RrIlrA3OjCqY4QefDUvxXQHmYSQK9
dh1EIplxKtvTIFTt4O4bZH2wcei4Ich/jINOueFTgbUjUsxjfqsHmS959mXMw/LSn7IovpXC61+K
G0feDbJQD1JpBSBGaI5v44ulPADY999+P5Mvm8ZoFOOGBeXN/bjeF+vh+u/nwX4w8fLPjrE4Alke
wDWY4tO3gf0AXvUwBlC6CPMDHjSWn9xm0FbLbhZRqZ13Ueo26i6WSv9jq8PVjIbBVtQQAT7IkXnY
/AQiEza6zq7pqqF9p3mUEcjxzeD6ernHeWeX2c8EmHlzIymJMmhLYUrhpBnqTbF0XmGPgk/Hfevs
18jExaGo2m3W4RtxPQ+f8I/2pFjzqHg9KcxfSQrlRgjlLNPdhDbt93LroHhlS9KvypiSX8kaK69m
ketftdiRN1EQ5R+U9/1ngqiUqXMxA2SNEaTuJN3pQX1wvNF5Uz1S/TQUcqpyc+L9bjCB1FDJVip4
JUVDuIUGJLfsU3dsgjl8U+/zLUG44R/M9wXScLTL88nYWCjq0s3PBl/FPHehfbnuSsLvy9zvpEja
NivL+NT5k696oJpxa68Dz/XoU1lmiE0L3nzcNTkg0kL7UwNLBeO8kwEuOVleMdcgfVHKcy7q7Yt+
P+uwyli0fQOSN8oaYVU/bUnwiuBumQGhF8R/UPTIOvNVstjRwW6KCXvyebi0tzPwPWABPVk38Z0S
6GdyJxqU5Z33vUHmG1VQuJnTgU45l9XNEn8dl6duUg6pKQCA8d6xezs03u3cbbCdZZVHnKfsRI4a
FIcNqFKK5+t5X2hvhnmGmX2ZaBKdxS2Xu257GkjiCZyaFxiQACANwEvMwgz/x4WkyhybVgunjm/W
1ziCJa/168vw2fA6r/L+5DFB27moNoE8E6QIH82h/12uY4nrp1A/V8aNUKSG+/13v59JCLZylIca
unjROqNMkofDBOVfXXdtOxfcLHzffjfFkqnaml7KygpXSxK/QGJ6Ox6gWO4twDO5G9QYv9OCsfwH
JRrkOuC9R2cQczPUYXZ+l7ZWaWgd4Fuz+WIDEKE4rwKH4O7gzgJzZJPKccYO5k/JKT5kmWsca286
yycHRXDpsBzU43q2H0X3NNfRd1aZczvZvZ5PPZ1h2e7Iem9lokjES0AMDWAF+sxEgs8cWLOslziV
sXHrwRhda3TLz/HD5hc+hflJnzbDzTt/CUDnJ66Ic8/Yzjbj9Fo7DZBSxFRTH1D9sO2oVp75rENO
uQLI2rzVRWVX7m7qgPhh3FgD2pbJ73tdmtH1twBhsPLYN7JS9iAwIKq9808ATjHGWlDJA/btozPG
G4mdYZPksLYB+k963wLGINqOxi2QBrV8S74OB+ekPQs8lP5a9kEIpJgF8XpQwGDq7qNZy0zVbkAR
EZx5zUmFOnVzAtcJGl7ksIaa10QSBRtQXYE/0DcBU8y7ZebCTPO6KmcK1yyz44RitpBaguspaMDL
6NSAzomdZLTU0kky8PjjrZv9KgMw00DZFnelR/1SnB1zi9jgU4FAqYw7+jfeKAlyXjLpYW/w2wKM
McrRfp682Y/d+JwEouDPzQn35ujyd9FLIcNsd9IGn7gbV3f9Tpkz7NMUoR1VPBqeehYhGngHYW+Q
/nxnsI0Bgs0aA/SKW3k3msthUmZf4I70MLHuCCADeH0omxSUbz7aIHKpoya/YAaFNJ4koUz2bVbP
thYY6bGpoxpeqXwS2OT5iYlk11DwL8BRzMmbKhWSch0osobuBvSSrtJVUblWx8JC5XmJg3ooQzsF
YnOGE5mpD1W4m3UchYpGvKi6/zuY69ZKSqkpF7yClTtHcZvUnWqXUgWXN+ppabxt9Wy3P/1dqim/
XN8EehH9vu//7AH7pFybZp1WE/dvEQ8uRvhMVQW0yPtvRphYo6zb2K8OErB+yNxNs10VqLDYOV63
wq3k7faRlXCXJ8gplbVmhtmpPBcn+jxOv6U3fWgC6qN5NYjMRbhK7tF4dyGVOYvt0FX6pEsgzmwL
b4UG4yTKkHg58n5RzOGrIAm26RsYvKjMbn+THkp4gljcUWSGSVi6JG1lSyIgD4n+TsXnEC4nVLzn
MY2iwPTub0yKsi7bPM/1akKhWAvfNDLvUIr81H1pfSMqfUgdedVBuX81v4hmP3hMnB9MM8lLjOmP
AqUCPG5vMA4NMYr4WEO6lTLxiFRbBSdaZSLL6lR9t+aA22LiPWwS8wy6nFMl9WFHNBUdu54ITpjI
D5kQ0rexUpsVqI0267gO8sFM8sP10yUIFGyfu1sHy25jVCIK67hh5LJ56OLP101wU6Gdc7A5SazH
cuMMAE2l0EgMhlP5AIVY89m6MV3j1Q6TwL5VhUUdwdaxrI/j0umYKkf0BXfpiOlb18FJDipQbEHV
wSgPtgvW4v/HSaBpzpXIqzGho1djkDooaHSsD4MfH8bDcFweTJDCl6iNi7SceO+R/c4yUaTVllyX
6znBRdq5ThYaMUipyydTPQk+If2r2VVBtg6spiZYWsFC9PEeX/tO11IZvbzZm3wZ8s9QBT9bHq1P
1iHYxAQvEt7H25tjzjRZS6kwB6xrkuKnEqi+PO4Ejs/bur0J5iz3yhajj4t5PiIDRX1Z64ce2WTz
JNg40UqYE5xNfZ8OA05w4bg6mJtoET77kXwpOrc+VUF1sJ63X9dt8mL+bmXskUZRZAELGw0axdiB
gXTIvKZOVi+3MpDdz2u0GM3sW6Y+BeO0/kkzEehBzN2AOUrX2NmbKp7GRKf6c8R4scoXZ/xxfXW8
gLX7/SzQ04xj4mikR5PBzt1ZeqxGjPKTURB4+VYcMKagSQOOZ8YBJcDp9GZGbtw5edSrjTtbxqVe
pf9ohnFCe9haGwjf/yHtOpbryJXlF3VEe7NtexwPPSlp0yFSUnvv++tfgnOv2ARxD15wNrNQTLAO
0IVCoSorE0BItYIYgC+Y51rlnKW3XO/T2YWKL0iqVRmzN1Sapqlz3WNqFhdkZtev+V52YicvbWRR
GPydvndufxyd1ZG8BIB7lLt5LxvmEdjYpx6GzVrVSzTDfpqeytQf9LvLHsG8X/A+w6AiUn58L/ID
Ng+ZserzsIwtSLsWGtGJeghNBKis3VeFbndgPgol/SiliwsIfmHLUuWv6XQjRNEdxN85YYXZQ8KI
E4ooKlQmPhFkoqgQJ4YE0J0amAeIB/VA/NvR4zr65XHCC7x3MLYuipBR23NHrZkxDbywJvAImD0x
qWBT5kbdNloNNAK+eO6YQ5b9MrMElYcBjJCCLfZKvIDKYyQjskMeQfGvKObGHsNFe81TfUmcqKjn
zmmBlniA4EEYeeWSDKnTt5E0Ot04ThWWlOSNPWidcISmhCQ5ZmYMgj1J6/ItbuelCVK5K3U71LS1
86te1dAmjsalcHojF4ECi1ctt2ujiWuv6avpei7GNLbNKJke13m1FFsHC/EPNe+hQiIpkVa4q5JW
km2t4VzaENBo26OKReBf1LYL/SGOi59RmOS9XY1hue8gJCfYMSoShl9Y5gixP6Xo3WQq5coZJC1J
HHNtJh2rEtsb4DeKOyRZUuKtYCThURGzJt7gC38/Cq0WY3WlsKokBe/d6Y9+K/mSazxHu87O3cKJ
QP9gvoquoGP0ntuvJ+Hj08nfmKZOvtwtKnjTAENOQxRNIHp4Nl7jB8UH152XOYKBRp9jhZ5wCwrc
gFdeYNZPtgunzn1dCn2aG1i4JrkE8xG69S45hfekH9Recc0xw8xmsSSF2USBfsJsNnRIk0N8SveG
4Nf7N55EBx4vqL4VEMQHr+PNXSMVevDsUMpeRpYpHDtM/JU+1CVxzMkSMVLhcQId2bFL35PcWpsl
glZ8NdYVpDLhsiOcFFWQBCEs7a3b1ePnsuybY7OlVNbXSImgtxBB8sdvhLcEU/x+c4XGdPJo4MIQ
AtKaFu14djD1YEf3vIuDHdiB4oHYIC5ilX75q2Y36MKMXNpUv8mEg8M33Vo4GVfLN2hXADwWcauY
zIsfJDdktAgxnD6tZLWyKUfgpF9+jmXlaJFfZrzHCdMIZLAwYwHa5k+zREOUlnk5wFWHLvGiWgNf
wfd+3F32FqYRnWBJwb6h4/L/6CxRXuttWaMMlnV3Y+eKSWWr8uNlG+zbbmOE8pA+HNMyS9Ahm0DT
bP6ZAukYI8MdnRF4IHWXYlI/cXlHnXnSN0ap5CyJYiNXByRneX7SOsOZMx59Is8ClZeBcbW2Op0Q
EmXPYmJ4Vszj+mCG5s0aqKtaqkp9bg0URlMZZSz1qV9OKR5vetG5+fBQR7yJR86K6LRZEYR5NnTA
CCtVdBujDKyEq0RKrpNP4el9TSZ13WgVZmkN0Bge9KVd7F4IT8NYupYyuRBLecqGOrLrXL4a5f44
G5qHkvH+sjtyXJ5mrRXkUpDNnFR+ld/G9KvDoLcy8Lj3eTtJ3TMqiGC0JsoNv1Vu1PJOj3lFH2ZF
C8+v/55cuo8JNe08b5W3FBLwIze8iZ+L04x+WAlku/2FLTM0YBWhR0awwB+jREteH0Dq4rHYpanX
WuX9MDTNrk6q+SsfZ2OJikfqHLX1iN06TMvtID4lrSenPKlQZhMFDfS/y6HiEQYNdb1W8RSIT9Jr
uy/97HFIbal2KpRXlx142HjoLWbOvbFIBaMO7dRVTTFKudQSWtprmdm9PIeNA8Y5/TpVQp6SAdPJ
Nwap2NRXVW71QI4clOxHjtJWXXb2sPLwszwrVHxCht80i4mNTOIrdbqtm9dh4A39s1Pjv0vBKM9H
58u1GepMJfJTYYfeyOyuJwVNZ+Gc3CaBihGY6iZHmuyJx9LhUYRwPMUUqWCVm8o85UWfBZ03eapT
A1Vqea+6TZj36yB+vHzMmAXyd8c0aUA/bt9ltAqcs/IkBtYp36t4hXe/KzIYc6PaEtjjS08IUpvf
A2BeNZtdpgJWARoZjVBTHEThtFiik6z6EU8ySehsVTnVrcoJKcQ1Pl0DG3tUSJHNVR/kBEsdfTJT
p+8XX/LagPcFmXF4Y4aKJ+ieZKZiWYRPu/PDXrQ1q/tKeWZjgoomQrI0C/BBgAKjYC13ndNZQWHK
HCvsRwR4IvCnVAz+0FCBzmrUAeAjYZ8Pzj9vCN2VRrdz8bT2p10+cQwyQ9bGHnW2w3IchmEpUKIT
8hxUKOgttOZVW4zPqTXP/84YPX8b6mjaD9BKO4TKslMy/agYhdcY0y5ZJx7IVGF53vvC6LHbPqlV
CGtj9Ee61+x6PwQgOx7QQidaKCB0L52x5vg6ZytpTEIq9auhDyYmKlfDLfufSf1dCk9jx0HUMaMx
hh1N6DKB8YPmrgHRZzHEAmL+mrhjH9tS4mRCxVkL80BtjMgfo3GFipABamNwm833q3jQav9yDGQu
wgKOAvyGRAqYigsAa1aaWOLvS+03xfJjcLUt691lG29Pwk/BZ2OEigpaGQl4kyD4dB4hnQZ5MlpO
y+3ikGQAKJirTnPqXfY2PVDeyqsb+dXz5d/AfhRtfgMVNtIaRUooWmBU8FW4nl3JHa7Ad7Wf7/I/
st8HegSt0PyW9yribS+diORT04wpfMSajhlw/qrHpVlkR6rNyqjcAyVPUVuTEJJGuUvqK+G+jH0I
ihsBqOiCyLUSl7OXzCO9sUjFKkER8oIA1TH8AeEmVJHAmrqegaY69M5iW67CO9GcbaThYTGktVLI
o2GAx3zWrMCwKluI9pdXxbYBbm+gmQwJsisfT5qZdbmVEiCmrEKJs8oCKdR3vcJ7SDAPNCYK/muG
+lqzKMYl2CjQRSvbl26UXrqYV6Ihv/TzcYMOjmrh2ytv2I1NRaovhCgdCSZLH5ZdKengIq/9yXqV
tZfQCr6ya++2qGMlC0Zt1jjgh0L6HoZ/pOr30nJ6JawdM4nkrGlCxeCT7EmfhOtoag1CVH8o+7NW
c8YumRUtE1PlGCBGKAeR6Mcv34I9BNOSkfAm1kUC0po6eKBMeJc4i0vGPNQI5fjd5Z1j3VIbqyqV
ZxdlHAFYtoInugmVfR/K7VWpCnio5It1X2pcECK5KWiv2NqjcmvkTFY9Ljlu3xhxt/CKIPTHQ7Yn
EFJ+f4m3qSp1cQlRrw016qKHZHIx6IThmXlXY9Avs7P9myjTdeSKXOEapq+8f0qVRK6N64NwVmlX
dcwD/cfsR7vqgMh7Nh479210/znypZvLX5G7TvKLNhaTVUpUwRQUXw2qu9gpbglzb/w0euBUdVKv
fOTRQ7JO9/Y7UpdppLTdBKIxQupkOaJZhk7WlbUDgN2vxlo8NU45jsp8lW0tUmc8aoTJyhC3DjGw
qm8F/J7gNYwfq0Mq3JYrcxIGFjUXpoT/nkg6Fvf6IDVjIwLEBvxxqdjrvgtSX4cGW3rOnySntZv7
OLObl4a3VtYtsLVMhefcKmprSDC7qc9gWM12VTBB4+ahXBzy9m1tlE7vhV/R82Uv4lmlIhBao+Fg
jngNjt1Os76Xwo2+8qCPnKNBo//LBspeRgMo8ITaRAniB1PyLq+C5yh0U7sVi6HXiK6DfDt4mi/t
QIoZ7cmwUfH/YIblLYiKMOlcCItKFmQs/TelV93JaL6QE2y8gSajidsU51vEWZPLoJ9/ZcVJ5VWO
eKug4odcpnK1dljFMP5Mxufy395uGhUv9EVToBySgFbsQFCaqd++hA9LbVfftANpvxF2So3zvuQt
iooYcx5LhglWnX3e3Oqt6BQ9jxSLnMMLt5lGouQm7EqQpk5SHdsmV6+C8VKpkz0sCAs4NmC2cJqe
M8bCzLK3rkAFBjAWKF3dkCLmXgC3GAJSEWBwvRoc0Zdd/DOvIMCE2G4tUkGhkzVjjFOcJvNRBEpu
Oudu7LbPlpMldrGfEhThll3Cm5FgfzpVhfoHiCTB0/txY/UC6HQ1AiNrmoH7MAx3XccdbWG9H6Bh
99cGtZeJ2ZeKUiGjmyFCpDtVECq2ciaoVMLhj2Sr5RFZ/o/P926S3swpzYW0g0nlevWTHbhvHM0L
36Z4gVTmuP//CIR/rdFI73JIgC0oYC16Ep3VBf2hq3+PTsV+9SBr61YvnMDLzAkwtKgheZXApEul
PWBcjjTI2gJXGdvhT6G0cwyYoEnhDt/lmyx3YrBneZInQryUl1cy09iNaSp+KWFTj2DdgaiZdlcJ
sTuY0OpLaruGoO/lVTIvyY0lKpApo5GE+oA0xCxWZ2y8bpHcQuRsJdP9N0aoyCVYRrtoDYwIglBd
JejQBDpQjxwH4VmhDtlQVYU1lvheo+IW5rVofv93W0UdsLxrxwZ0ftCJL49tfVCsc8ujC2QuAQQy
mMXBQBNEnD7GiUiNjUgp9BgE6a0tVrUd85BTPAuUU9dmVQzt0OLyTfep9mOZn76wSZsVEPubKyRZ
pDKayQr09D7X7zJjsaFHetkGO4hDmVlBux9wI3patRFGqZF6+JNyPeW2eYBkAGZNhu/JafSmk3jK
UEsW7y4bZR6UjU0q1i3RilZohslytVydaXAjfXZb5f6yEfbX+e/CLLpNJEuTgmnsKQmUfrJBNGsP
1cTbPFbvGrXP/2weeCk/fqG+T8O8TWRQUgXRTsPMcuuJfuQA6+LyEv/LewZa1I+moEMlqHlKaiZF
ZMvmbEOPseOJcDCNoFaCUiOZHKVL4WYjJ3lcwePGOd2tsjvWIJZYvcsfhnzdT5nRxgi1EjMmIIkZ
x2Z+6/RkQbbX/TrodpfNkBByyQx9OvVYhg4jNKWT+QfErgqrdEz1vu3+KHPhZ1xuYfKrL5mjDmu8
Wm0JYKCwb7wVSUOHmdToEbqWPnjpn7mYLqZzQ5RMBO8HNOJpRWmU7yxRKPGhWjftQEKJZM/p7ey0
trb+bTrJOz7GiXmFv5ukU4aiXMV0WUBlN0qFm4lmEEXmrVpjWrQbPNUcOM0LZu8T4QgClJC/IjME
Hx1+muclhnpZEoCZ9ybbQVv9jBECFL/C3eDqvnwsn4xDA1rxyOUxRbJ39900dTtJ6qwqRYQm4Wq+
VN1hCf3LrsnsN+AIAyIOySaMiVKlNUUeBWlGETTIK7swHfFPtzoNpt3nXfRbvMFEgd3a9Y/GB24W
jHfdCQBroNZ4vVBmaWj7M6jwla3DCAirlQSNp7xWZ8IrKjgDmH6sQAFXQeLySNZY8WVrkDr6WSLE
GMCsi2CSKm9IfkdT7GKkgpO8sDK+rRXq5Mdpls5NhGLFkj4Xa6D2AASbtT00X6J62FqiDv3UoQ2c
CJLqG5F6VCv10KT1HYQCHswcsNHO2I2riceCoB1N6FiVppSAPTM6ykXDAweyXBbSARhMRyEadJO0
yy6DgDVj9mVAPzsdqqDoO5vjtWTf6BC3tUFd25GgiVpRw0bvlrFbPgj33VN4KO9NlL1kP/dqgIJR
chPd1MsD4RjBhfj8vuyP+3eh9JwKoIkp9hwvF02ZbcWIvc5U7XaYTjn64JcXzHyTQV1cQoAFgRhI
Nj+GIENrqqwG8MEnNIRvrcDr+XYChnS8ygNlf9ka82yAItyUwU2rQ3DkozG1HQCmasHupaSntbuH
VFiZfSGhJM8vyRQBdkJU/WgCwMGoGWZQrGTqEoRdcppF1ZVng7MS1s1LGi7kegLJvkVWuslbYwsa
yFoNlOIqZ8EgXZvxE/5Xp45+N4h37eB+ZePezRGP2ZhLLAK4MDCMaOh3igQZk6CbOBvHfC+DkwHI
W5wtC9yXH22UkRWZsPL2fm3+mCDdrQLzQdPd3ot3IiZjeQAx5nneGKRcT5rkdATDInpKcmSbU7CG
nHoR0902BqiAsawqIUWTgMHtCg/c6m5aQVRi4LHTMivl252jgsaYxJMq5iDOsAA+n5CyOqUb+4lT
AFiMKXtHdrPr3KmO/EjBfNpsTNMFZb2MSqMkk+Y92vm4UPdEx1rf155+PS6YrSRYcD4fD9tXQOII
yQdZBISa+nT12rYr3gVEOzsMYqe+bpzCsZzWq/a5l5Q2d2CDlXoCG/HXIPUp83RVJyXDsSZCofl3
Mk7QueorXiUg7JC+f+G0bYxR37NRsrKoOyBzlKVx5F5/MKEpUJj17WUz7Nj7boeGHhfIp41axy5C
CBfUYJ3dXKnAhAFm50RfGjazQBSJCSjEEZG+VIzeSK1x6pNDZYaORcSEoq/0cC1wixEOEhAZ0TRN
oKqzMEBVAxUGIpcOc3R1aZN5GtUFdlC3l30BUAmvQsE85Buj1MeaVbzupw5wxTxZ7dEcHAOwMFHj
Cbkyc/XN4uiT1iqDlaY5muzQLXD7fQnd0/ZF25F0snGXxI4w8BH5cZBdd8+8thFnjXRPB9SpVWUS
rEe3mIfRFGyMkt7kmb677JA8M9Td2WJcTRliAq+Wbtc2WKWH0fyXPkJ3c7RM0JMFkiog+Jt9AgEq
r4urEeICA3IO0++veDc1b1FUztGB1t2sBWTKhQC2JuM4iWBu4j1WSbz7lDa+OyHd36mEti3kFZ6v
j6ByHm8iNbUV1ORk2VOXl8tfiXltbmxR93RniqsyaZATiHQ8SvGyyWuDkxWSP3FpOVR4ryotTyE7
jeVoo510hSND1qcqvnUVbwiQ93WouB7lQqPrDQRPitDTZE+Un0NeNZltAmV59ExkAPmpF6DWSWE0
iXNyaFBgcqdYqXYTFFwi25Anxf7Kt3m3RZ2grlqX1AJ2ZN9jBruaz3Pv/zsD1LuvHXIJYvcArJjD
T3l66LSny3+fnVAQ3cv/7BZ1XBZtKZUG5LsHQrka3RGKrNQ1XeXKvCeT0PkB0gXuZZskQn/2tneT
5ANukluzzpZuEIHP6zxM5e+yYPJVv/B5xTKZfOhLdqiDU41J268a7Lgk9uh/0Bx/WHfjDix1iD6E
S7YNRLc7lV7hl47MSUaZIeJNYBFiRRBIoqyHY6jPk4A6qjoMD6oqeoo2ePIyB2UO6dZh/oonbszR
R9gc81aPAWWOp/q+k4D4nXkznuQXf9rPjQnq7IbTCMwEEX7urHM/zm4MkqNRFGx0hb9yMW0sUXf8
OFaRWi24/4ryD1EMCoVDhEnry27IjKvvRugESVDBaqmsI4wsi7prhhD3E8gOOEthYmAxsinJkL0H
3IueYZJizLepBQhD9KviiVyAzWxnjb0eLU8myg+9U872tOuOvM/FjIMbw9Qxs5RFqwsJzy1AzSM8
Wstrw+Dd7iS+fXaJ98VRTl6kudxaCvZw9KufBiZHkPzZ6x9COsTn1WMviJCRQ/4VFAdUsE21uo3C
UgW6rMCMgz7fhqAZSkOTw6fLM0OFXFGvu6KKMPgaNU/DEjSQJwQh5GXf49mgoi7SrrnqO1nYp5Ab
1lU7Mnu7szjvDcZ51UQUY3WUz1CWpSfaRsWMOgtYNUwuQSY6/T1JsRML51DlbNgbEpjyAk1EVxbc
veQZQL8DxHKJqmFE7En3iAqOtGuPi6/76YGXdjGO7AdDVFxYhirVQgtw4Vp+itJXXeT5M+PK2Bqg
k/6hFMAASlYC1L8vPMeu5WhBdSMfI59X0WWuRYP4G+pwkNGjhwDUKZtNyQJWM4q+SeHNwpurZb3Z
cau/G6DO/6Im7VR0axp0hxIEmJ0TeeIN4Sn6R6SMx3rJcOkP5qhQMOZJDsInNQmW4U5YX9p8l3c/
Lp8a1gP6gw3qkhvzSJ9iQ0mD7En0oEjgGKmTOZjcAeo+nW2B5w6M8PbBHnXj6VNdQsFOSAIxqCHz
UAUZWglGQKrAEVdugXVTfLBGebeRrktoWmESaJItg8XKzn9NZ1DTnNddeUx/tqsngEEuuud5Im9b
aaT/VKRJKANRu8+ezMCARlWBufUZUZwUu3l+wurQYJm6SXTloU5EWyuiJU4XDST/GcBcezKZUh7L
xcXwxAweSMz+7ZU9D+vJPGygxZGhsSiDt+DTh8ySttMqiK5Mj1J6SHjdL97fpz7dWuliXi0ITCnm
XEBtMn2/7Pmcv0+TMSRT1muFit6oCDGVIRvtftx/xYIBilfACkCCRH7BJimvljqM1jpHK7TbD2jw
qCoXJ84KrhLgbVBC0tB4oAHGRmVNkP9F/igG+V7zO8DBRGDQAnAiBjOPuIB5mrbWqE+eTBZcT0Cs
IESM8147koHC2B3t5Tp+WtzI6RvbNLiaS+RL03ehBNIxzNGC7VikKwNNBaXBrDNws78t8Z/HDZ9T
hhVtIU4KCBCAZyIIqz9+rgiPi1wtUOpe58yR61NbLPbYcOIfzwgVbqO+bsZWEmFEaJ7kKvSrcv6N
ZJnjesyIsF0M9amEKMZWkt60cMyeutyW3A6DC8LP4VV9hci2jXGqh8vezrwctybJZ9y4+1J0AOzE
YM4Yfckn/DGqfmowZkpinvUdIkwRL8qyjjBpUkGoEaTNEv0OyHOrkQcZLR0dYgqrbYlDDx4qUU40
7/LaWGnf1hD5qpulSWJS59IMVM2KpHKWQCIV+knixQlnRIhVOtC2higfXLtkARsV0EigvFkdCPO9
6kA6m275R/xG+GjHu4zLR8v+cJttpHwyzNMwa3oYFQ/1Q422ANboGOjtpzbmMQLeV2PmtttFUr4J
+mBpXk0xDdLT6Ao22PvvBj+7yQ+8qUXyhz4Fjs3CKI9s27HPzBQLQ0V2N0rHbHwx9INuZq6xhG7M
K8y+Mfd+sgeOe/RYMIgKZb2PboJnW7L2Ma4sMShPtWwrfu1nP6Q3YubVFs5SED2s4OocTiURq/RN
sAvzKkHsr7n5EeTK2PhqgWZtZcSERzazZ98MVPBxCY71qF5PbgWaUJ5BZkTb2KOekGKCbmimNslB
Hsf7aZW+x+LiV0kdXD6CLD4HvPXfN5d6Q0rtIFThgNx7uR0TWzoZuy6IvMQhs22KNxt2547QW05v
Ixdqk5eNM2+gjW3qJofDRnBo2E6BR5Z2OJ4BkZbjlddY8QxchjJQBAbGmE3q9PdT2A9dPEISpLvL
4qd64twKLM4t3G7vBqiTPrXykII1hPAHgjQNIXoB93u4q0V76l2MQk2+/G320H70I2UH8LoR20l4
5EGtmXnE9mdQAcBUU4QbUS2wnc0ZmkgO7qaj0CJDjs+kB9Q/gt+s4OYRrCi+NUuFAzntmyGz4KnT
9DhZkd0YP43uJQkrzm3BOhEbO3RmmQ8A44mahTKlGQu2UfXxY6qP2R9FEXh6E8zTjql30IhiDkHV
DWorR6FQwiWGzk/raqoHsLw/pa52NTvxLv/R3fCPO9NHAe8BQN+CyoVKH4U8jWorQisgq18H61c+
cTaPVWLW5I0Bsrub+FVXEKGXhboOQGnorQWYTBrQAoPRRHO6wHSJSEKSIHiWvydXaZBbYI2cc8J0
lM1PoM7haAkTRFHAnLq0d/Ec22JjeRGwuhmPIJt532MiGHKAEuQAFZE6kF3bZi1wtvGhfJ2/5Q8T
SCV66NfqEob0Qls9Alt35k3GMHPDrVHKZ8wRHYpcQferwY1wLg7ZVWR4xbfFJ5CsWLWFm9BZ7i5H
UKZRSA9ByhRlW5RmqPCNymlipfKK8a1bXbONVyLVS4RDerQsr/OzCoQm7/pnuaqCaWiI7lkoQX1K
6NXKBDss1hkbfedkqWU6pmHOX8nZ8OUway/qINGgBcObKAk1M41IOxY8guC/jF1U8MnFFIOhjqih
WL++oNoDyBSeQ1gXZGbod18G8mWQJGOwVMzuzXS1jeyF873ItU3nMlsLlJP0i1rIVd2WgRqssWv4
mO92rAwDW5EDavp73pFj+wdkqcBYSAR7ZCquiE0qCzP6S2DYNCQ7vAWWA5lv5ig/yj/NCZ7JrXyy
TrmysUgFmjky20E10Karm/QWSACvMqKjbqrnolA5rz726ghZIhoWQF3TsiHTrC+ZQsA+CYYzfpDh
Y4AeziSamUgP/fjYBrzC7v+wifk0HAAFBApUFIvzykqLtqhQGejOwxME4JHYK7fVfkbyItplwJs9
4FqkolkaV6NUDrAoXROlSWW3PgtOtJcOEpoyZHSWpz3IyssAxvm7RMpJkz4WI2wttNkNqJoV5Qn6
LAG4WvHezSpHgQKMbNaOqfBa7sxkdGuYSiXSeWyNqtAwVY1Jcvm2McDGj28KomF38lFUXHFQFA1F
1D6If0jcgRLykPh0ON/XTdf7emVspiWOKiRQxfntwx6avXnkF1CZZwSCtYgwUDuGANPHyzg3x2Id
zCU6aHL8p1ojyUkstTqBwM20s3X8Aq0oNNbezVHfM1OqtAM+CGHNelba2e7EGzV74EQ25rWgydg+
4J/R+qKMGD0qdfVoaf5ym5zFNymkwgkhhQrVcIfwIPLGKJmbqFvoGgEWisueMphIQ2li+jQ55Mov
MQwdcW29VLw2eLvHPn+QCgeeFtLrBv1+GPRYbMWoVP3aRV/c0Z0SRMweyapDMvDvlijPcdI1rk3K
QwB3AjF8iIJWYjpEkQKstndEW1YIKkTtPphsXv7CfMWABP3vMqn91BRhSjHxpvpQrDuvropJGjIR
Tp65DZTkZPf7GgxuvOtRaucVL5jOs7FNHXylnEtN0kA0ma3XXXEX82Q0mQn9ZnH040E3liZsQUEL
MHk62mFA9G76FwvZxAwgJThceIxS7BXpKljdQRAH0eiPR1zthz6RGkwkTcjLyuGp0Ll8CuQm/RSu
DMzmgIWOACdJrrFJ6SW1NJohhV8S3qzpTgKisd0JZ2jSuuVd5YMlq7d5mEa2Y+LmA/sGqjEgN/to
tMtisck1ohJ5Gv6Yhy4wChushNDGeIOHBmrqdDuetggzoSeRRdXxGIPqPeWboRZVZrPmMZgf4wSf
r/RTNDyTU33sXBl34HIcbJ5yEHN7MVVoysC8QMKOuugR5tJSzPAGTPTRLvPf4hjIanA5arJtKDqK
rLgLPkEuEkHOtX5FaUsVr1XlOYJ0nPp82QT7UgW+9r82yG/YuEmmdLNejKhZ9yChmTzBBpX8LVHI
HqH+PiOJaG3SPYsfeRNO5KN88s+NYWoDFTCcFmoEV4FuetBloK6PjN+LqN80cWE3g/GjX0TO3Brz
TrAMUcO5M3WFphWapGTGbqJYXgN1XpRuBhqYxVAdVeBxJLLON7I/fDPkgZb5dk42u9qU6wqGESi2
pNauMx9VjYO7YK0E5L6gLZMVjFHT3RkExDlVJkwGW+CY9nVJz3xc4rGjaA1IEUaltC+7CSvn29qj
PlanVq2urABWSinm59Uku1KmxRuVObLXyjgPza4CI1OrvV42y1wmyM7AkYjFWgZlVgg1S5KiQdhr
jeWWueXGcXWvmX2AC3D/70xRV+pQS4RsD6Acs6vdNo/3SgSV2/VUJJV72RLrVENX8++iqGglrkuC
1lqCYo5Y2mKxm7vRbaovqF1rUFGTRQsOiLElKhJX6WrEKOkA9h2ajtzJZ0kofl1eCDPag2oJwHwD
gBlY+Rg7alEUqrioUU/wiyfMz5F+V5hCCEy3JSR10f+H+5Z8BzpsbG1SlXalNZesNSxobAsz5Mcy
G6mym8iLrQgnc/4Cybq2tUZdonpizaU6NCAlwgD+vAyP+qB+v7yLzFCByxKHVMM1Qo8v6aFcLUiO
8aqJrvT4tZwfLv991tHF2ISGXBh0xQZN15oWmpaqglyh0fReRufXfVhHdWuG+i56uqwY9KrACltL
f2SruusF5VQl6606cel0eLaor7LEdZZYco5hMk8/tDcQw3XHXQIsrOyTGwsgMXfYaTxvJ3+V9jxN
BQRWA/rCQGj/6O3tDP3Y0sDzlkwcgkRSspEkQmip2rd3+YFbm2GhDOB7MhGqRQ5H13yrukdQEIQS
3y39pez6oxKA4gal12U37C67CBM4s7VFJQGKOFYWEIklXtaEOrvw8JR2esKyC/Wo5iu1u601Kqqv
k1j2daqV6NdpfnxjYfILJadAdwco8QIJeciueVVJZoaPVyeybYmQZ9KV0DEZoDJULBBSGh4Jh+FJ
9VLfcsZkjwFgIu7Cf7UwOy5bm+Tkb5KAFookRdTCJpJStASdzCOc5JlTe8rtiBcTtFw99Fycyx+T
FU9AMSBhLhbX5idxsEmqy7krEzQnhCsxexnm35f/Puv62v596vBFIH1PckAyD4Yc3psLlLDV5H5M
Q/eyGaZPkjWgeI03PCr1H3cPQK6aCBQi5bge3QgNQAHzWDpIl0hNi/e8ZW3a1hj1qTqlFHRM+YJz
bIrtHoqjJSdh4xmgTtgg5tAQIwaquLExPgqi9p+XN4z1XbZLoE7VHMWCppHCu1Q9LDHIJEfVWySO
czEbRXivoqgKISg0Tygr4rSKCUhC0KW5Va4lf9wvv1dQE1jn9GV0yBvv/j4PEr89557AdW3mKd5a
p5K0NRfVobYwdRMtbyOjM0DHe+FpeSWNm8qtg5FHRse6arYWqaAPURrUlrMW4PMqno7gpQv9WehQ
0lEHIaiLpfAvf0XmWxapAApX6DAQFt6Pbp8paYZ3EYY9itghzTgFtAQO2Lj2oZ+dhg6KAoWfX1Wc
G4Dtnn+t0iCKOmlKvbVAUKeXCzL619biOA7bO98NUOlBZkj/Gc8JS8Wb5NYX1XUHpO2/NEMFJ1Op
DKUXhuSgplIwFPdtrAF6Yl/+Rry1UJEJVIHh0pU4aVp53UX7Ivo55DwoOuv237gBzTigNGmjr0St
Ay9VUuELXfUXlPYIHH3ZtdzaNiur3pqjwhP6rZMciSA4l+5Hf67sjIxkEzjZktr5c7gzIcMM/afY
s9wl+He7SUWUTJjKuOoAVc9Xv59fes2deSNMvA9GhY1MEePGCrGZYpPZUvXczcfE5B1cVnq43UIq
UqRL3Q9ajgQ43quHbIfpDjD5VnuyaaHXcqy9iR3TyejWGhUm+qVcUBEDb3v4iEcPKA+uUjf+rpzA
lCza6J43jW3cEZ4wyRs95FReeAdkyVvCod1k19M+ukG8fAzPvL0mn+vCD6OfG+aKoRO9J7Xa5lUG
LVB1pRoveZZzziAzYKHSJ5sYC8ETlHJYS20GeX5DIVbpy9KFmpMStcjLrsmandZAt/XXCuWbrVlg
6E1ALvVtObT7dT88jrtRtMPalu6yPaH3DkXbuNHvknvthjf3xL7t0OTGYDp66RiB/3gVyNGiJ+YC
fiydwPaJELq8b16V2/VAWIcWbh2V+enQczJF/MeQDeLhm3zVSqDXJwvol1ZhVdlJL/q9ND+GsvRS
GeszZ2tJkPzkJxtjVBDVwzGKchHKHupVj/QOeESv3pkxWngkMUYQ4NT+JGZE3RikUjyrGZJ4qSc0
hPblA1omQbS3AoLK5cN1mPFmY4pyTnHVQARXI5p20qFtvUKOIc56c3kDSTi5tH+Uc0BoSZNDCdNd
0FpE8U3wmyxCjb9e/6iWdpzW3ytohy+b5C2LCqNDUgzFiomyQxkvZ3Da3lnIjGxrMTgTpzw7VCS1
pG7UalEAw2tU+aL0w5ysB9Oo3curYR+vzVeiQugkpZEKFOVbrwJKn4SmzULjXLf/4VnlQTbJ7lz4
YDRpRj0avayUEJYZJGs/S5OjRv31GsVBtaKD3SacGSPOJtLSfdU06N0sK+HeMB6H5aBGd1HzlTfN
+wbS4nxhHJvCSo6wXj31cmFnKufMMoP8xgAVI3pJ1oeyHtElk4LR/K5y0fPMO3tjgIoJkoFhlDoB
O0v08x9iX8trXPkbxHMxF/Wl3HRjjIoKqiJP6VQgAMnJcw/ZhD74P9KurLltnNn+IlZxX165iKIs
yUu8JHlhOcmE+77z198Dz52YglHCjL+pmqdUuQWw0Wh0nz6nNXilFWYI18CpCpIqWQPc8TKE12la
NlELn26BjcBIkgde3cmRS6ePoVZt3qqgArMCbbgf4t3148R0741lanWKImdNl2F16opJakWwKz0L
ivBGyIJ0ur9ui310N8ao4BcWdaIJCZx7cqSdjueRcMb14S2Yv2994RcvVDDP0sYcFfggCW5CsAkw
qWxabV34XaiybfA4UXlGqKg3V3oXQnkQBdQyQqn5wZgKu45+Xd855onSVEOTVfBLoSJ86R9hruU1
iuVIKcKXOb1di5frf5/tBe9/n1pEFfVSZxCi8xSjzXr6sxJPTflQZPVerngMfzxbVPzOu1DVOyJO
mkpAIkjzcZWn+7Tvd6M2OZDj3V9fGjuBMNFwwgQ8alI0Q1sVG6LRY4oykOVy0l2lFdFrG3NT+N5W
snxsikHAIKAw1bpdlQLY1IysKAVPbdb5LEmtnnjXfxDzW1rQGzYlwAgsmsqtHOdKXCOw7Sn5cV33
bRT8b3+fOmSCWeSxUqBPNYUvKyZ9mk8QTZOuBPra2FNQd1DOUnZG2CpWBgVb85zpd2v3kAi8gMje
JEvFPKAJjS66XpU0rZlINXhHxp+6LxNc80lwEgcqeZNLkLeWy0vbmW4JGrp/LJJ/32TRvVzrhiKV
ySGNO0dKXtFet+NWsUWpcerx8TPf6N0YtYV1kzVhNiHqaqOlH+ZEHHeWpHD1DMlRonMXA/0pC16G
ErpBVW/ieir0KtYSPz6uOwzWnozIliIbjzyCu73LgiaYz+aPxQZr6jFW3euLZEXGrXXqXaLV6QCu
OFSCx/kl1BpbHRu7mH9dN8K8U8jYKITJQTMAxNjld5PCqYxaCZqN8r16IPj38A5MeEfD753asYLP
VJwNWbfA643ONhCqlLlaLa0hI/ROhXY/1X1QACfDWRIrvdnaoE7wGs/pUDagbtFPf898ZU+9PbjT
kcyYdZ85altrlONPchiKXQm0SvV7+VslqnLQmrXspLJ7j9zMw4v8cH2JTNfY7CLl/4bclXrVYtis
jn5EViDph1R/uW6C2eUG+EwhYC0yQ0LZqKtaUDoRHFnjjjQiCq/yk1O7n3blWcY+oirMOdRsV9xY
pFwxH+e26IQYmaIfQ7ZsxCxb5oWu4QjZF+iVoifHRRQyN/LdJF22UVWI1cQNhtnLCvKKfQDi1vAb
yYbFnzNqSP339Dt0sbzrW6uywsrGKBVWpGxZwTaPGyyKbus0EAteFZV5ADYGyL9vYvGQqREe4/h0
abDktuytaCIp/pqjy/hvmA+IJ3wIk4pCesMysGg0JmydimQUVHy3vJCDvHpRVt3T4uEuraS9lbZB
nPNYedifzZAldOTQKKOHcZupmCFkA26cLj7J5cNS3+YjZxNJkPi4qHcT5Cds9lCNa6uJVzDGCil6
3u1pVWon1XctF0jL/FgA05FpDl2CdO6lISNfJdC/EDotIvVa7yIvOoEh+hZlKKfmI/VZ97QBJBiB
CKPD+AGiVYtarfSY5gBwvXpO76oHwAZ37Y3S2cYpeRRdGfNO2S5/kjiVG3ZA0QxoX4DVSLUsyitz
WRKanJDsZzhqbZA8yB5uGzIKSGqK0xdU9ngxjOknG5PUSzqxqrQuipSoqA9vA2v5/HMuML1JJsXz
A+Ht7JaHgUuVwKryAXTyZ6kkAmycR6w6dR0k8AOtt4L0N8urmzkNOF93hH3/X0ziMs8g8nPc48jV
ATa/tJgXUh42ip4CXFB5o1ucp3Mre8lJOisHxW+fzdvFnf1lr4MaYnGvxzN24N4YpwK3sHS5tMpr
4rezcmi12NGFZjdYqL7cNUPh6BaE0/rHuiQ4TqP/kWSfeRhjKPGf1dNcYNqgqtYa4cafML6XgeSz
UG2MEH2XDgvmkIVASDhLZjqWhRojmPLBnkoT6i5JPMi5LIeBFNdOmA2eALmQYbSvbyzPCvVRLaMT
BDGDYFeG4kJtyI68/FwaTrWJ2XoFL/CftVBfb1RqqU7KHI/j78tiizmIYIkMkuaJt8Wxz+0MLZNl
LwXX18a8BN+t0nXBTCwms9cQX3PlOQ/v+ozzhZgIX0igmqKB8j0RnL48EXpUa5UcocFmfckeALhx
iu/hobMTz3RBAAsxXAMcgi04B6ofMufuYH03UwNDimpijAXvh0vTcVlI9dDhiT5K623SYkBvUG40
yKNe30KOGTp5mUtFrFa9iw6S9cPKT/0aRNUnWPY0zDxBegWTjbg1qF1s40Srm7hKDkP9l9otjmQ8
X18EM3hgvhckBngPY7soJ4/LrJiUEEqyC6anwCAw72O0mnarXwUlcELpE68izdo2C0IXUGEycQnS
yENJyiBWRch4QNRt952boG5Sc0eLWf4NBmywbaOVhYoqtXFRISfmOBgpsGWmX94BdX0PaTEoc6I6
aT5OdzN0WDAJG0C97WbGNDwCV6Kdeq7mDHt/gd6DtgfGqjAmcOmM85RWlbwgxZ0OJmqj6944r60T
7quggo4SyJe5rIJkaXTqBIT7H4tkaza336BYrQSmeMLxIT5rewRJvz6vp8TlfUlmbQpPVkxxknoQ
EKuXltoSGvJZThQNF0E/K3OSBNPUPorW0t+ERfV76DMpkK1i3KWWAYhm0nsdlPQ+cQ5Jo9JEPgrs
mU55cILGDRlUz3yjVJwkkry0Nc5K2XnXTwoThLS1Q4WVKZ4XVZ9QOHqDKz5bdp3YfUC0AMUUoixv
cnWgG7mrnSfIsztZjLrE9Z/APDrvK6Vj6rRWEKVfUORZ6l9C9A1C1nYLWczrRpiJImq0iAaoj4mY
qrn8qnk210avQR6YjPAo7nRqJSgJqbbkgPT1pjwI7sxFgrAytq1N+dImyHwUczKI+tv34jXaK+CZ
LW+Q8us2ecGXjsZdJVnFh1Oig2EKczQohtCJeDKBPTABOzDEMf8+l1JhS98LBL1l3/PwXMwPtzFG
/n1zJMsxlsJYgXgeqILteTJcEJK5cxPzPh1zGzd2qANZmuWamQPs4KowRZ/Q0RHG9WyCppCfntFh
8nk+yXaXjU3y4tmsbYplq26UNnyTuYKkzW7+kZwiv/UIqrY9hZHN00VhQlwx/PTn21EnvjLKsC4U
NC0mR/fV3zImrOOd/E11wWTkpd9JfaR0PsW8Z6F9AYY33CiYW79c6KIXMugO8M4mXS4Q2u/S+SjJ
ezDvCSfjUOwsjCY/5tnuM8fRMAxFsTB4g5nZS7NVUYdjLeG+jHJ7+D0eB3/ch/tJcc44lljnFx6U
l4WB1UVRw2rwiEIaRW3vEIMptEPL0Jd9TDgM5zcQrJ0SPfJqh8luXqpINo46ijquR1WUwPOMTIS6
Igtp7RpjxExWCn574L/AFuFand1rGJdvMDLIJaZkPMIvDFJbWiqzMSZgHkdysO7aQH42bggT1oDa
PEFIE2C2uM8/5UGERdEArgbXJXAtl59SMudM7NMihrrW6E6v4+0MuWkD856WvxzXJ4Q5TpbPOpyw
iDKDhs8pG3S3JpNKPc10jOwKsT3uUHMg+DoCQc8qO1/QjZC82ud+UEYYurBKhaG8m6tV1bFO6RYK
L2fpx1y56ct8iPfdbewJmjNFnMhH7t4PLqSCeBFFHHQL6Dsr0cHYVBHShcp6iTF4mf2lJnejeF9k
pV1VX/nayoyIriMh/2OQ/pTJVMshGcTM8Fw71kcLhaPCqX5mhkdU14Hw2YcPCu/WIhv3cZnosoMn
WIE0J5WCgExZLcQZVpsqtc36r8w8FjV0zCRe5ea6oQ9SmRgv13KJECQu9wOuknsBr9J0BymIV+07
qc0S6iY+Hp4Elg/L09C0J5RDKgYML89HImSyNg7oeMtlHrZ+tGBk4wYka9UJ2O8VF4lWVq/dYkW/
ZIz9hBwf4lmnvLZXjEnDeSEE2dNNNxVer6PJL/THxRifU6DhQn39eT24k0BzbcHU3SkMKV7QqDIE
bXpU+jsh3l//+6zXB+7J9x2lQnmuSkvZT5jHA5bvKHsoCD+kEjz070EQS3OiH9ct8lZEeeiS1EPf
qngSICMPahH4HPAc8jg5OEbol3eMVVVdhqg2gdnEeI6t5+uLYB5uQOEBwcfYlUXPXFmztjZ6IwEN
X+knaQj9NdPAsAdey+t2mB6HSx0DkwBzgMn60t/VugvHAuFsN9WhG2WzbSJ2LZbgNiIq+W2BVJED
nmLGSbT+MKADAU0ctEuLbZXXS9KCTyE/kjl5Mt7VBTKXjomdQmzsUGcJkiu1numwQ+R/5iOYLUu7
hkqn4EtPaD7ymoDMD7YxR52jFZQlbWngwum87NwkjnhKd+AAEH+JXyWnuzN/1E7+l/Z4/euxKnc6
+gZ/NpM6XG1XJ6aA7goeSqG/ZHYEDm3QaZt4GZ4Lt/TXLwaKn9w8lOk1b4AQeAy6CJTZJtQm8FyD
dwDXuZI78m/hK0rNKNxkjlQ7kB3B7YMCWw5GqtrR7jiLZlQXgAtGPgHcCcoqdPlG0EOlXmVYl/3u
FbnoTY/rrnlUuT7EXiYhR4Q0IabmSRDYvCvaSO1SGbo6B3GGIo1raQJqozXo61E96QXxdkIuuVvF
KHpKw7XlFZDYHgwOl3/MUydlMSWpBu0WbsBDCHG/wh/BtWyBvDz2JpuXcjP9d2OMOi5GKyV6EidA
IHeHTPkSRX7Dne1gJWWgEQMYBWKFhL3scj9jbVrmIougfYckm/AwxjtA18vFaY4K8noriIbddV9h
hWnIV6rQyQQu5QPSJoYKoxbmGIupu69SBh2IlHPu3xJm+v7EWBjA4wbA+NCnvlxT1UlV0uhgLpPv
Q0ezB68GpnIG0azyIpzLfXY0zv1vQiZRfHnT4N5xE2xi4eMvQD1TNUDlYqpUnTFNJW2CPFxyQIId
nYkiaNvby136rB1Kr/5UFw+30rs9qjgzEerqcgS3ngk9FAy/Iy1zBU85IbkGsV5z+y+eZ8zPuDFJ
bfK61G0vrF3kF7+1r6s7PAyTVzylL+aXye0ex/uu8Sxeoss8fhLQglCgJ9A3+go2elyJVoYmfecR
/vEGbOcT5h8O8hGJtTN+zh7ueqAq8UBT3kQrN9FGlrOoKACfI2y+b0MPoz0fDF8DCifn0iKzjju4
x/8YoyI4NF0FENIT9pMBN0RnfE/DfhdWMgeMzWJfRkv73Q6VjOlJa1ZZDpI28dAHg9/vMXfsZyAG
5haBGNW0rSWak0FeCuPvgUXMD5IueuUA72bZpB6z7HkcLiQafjhzGpAOKpgLkKZRZ04pmzlLFDz2
su5HOIjAuGFE8X4OeTQMzOxZIkhBwG9AKqlR+Zmch1B2MIFr7rzZTVqgsyBO/TA76lfrGdiABx6R
ESs729qjrjx97bVcTMcSXG+kBkrY77vgX5TsmEFrsy7qbhOzeJ5FoyScApMnuQnqZyOk4jF4Twia
9tdvAbazv28idbcNcz/XmtFHft4oTtzeQg7T46JGmTuHXAjXDWk50sSck9ApKuabhSDRCmeSgqy6
W/Xn1chBqnI3o4sq15xlMaOiAYoMwLPQu6VZfSJhNdd4QOCvxGCUb6Phv4+j6NBv1aF9hkYYYKSX
Vxu4fBKYBu+DId0JStCET9bA6ZMy/VvGCjC1r0PqjxZZa+dGwiyNhnHPXQE4ylnZh27iJIH8c3EL
hAlemsM6uGAOApkwNDJAZkFdXoNcDUprmMAOi0r6vCpx/DVfgXB2mroEkXc8d7x5FPYSNyapy8tM
hEkZBXTXxx3hmMhRpgHF/p6Q1oGUnXuC2faAVUWZmEgp02JO8hCnRZViem46xHfgYz9YXoh3j2lr
TrYrfV4oZB0ueWOOivBWqE9goAYhbbQWntxXgVrLuzqyPuHsGzN0N7WBArbYmiEEYBJMIp7U+ROk
qaj9ymhEo0apAZ1KebsqhDrodQD36p1xR27gdW8G8Y/WM0DihsGYxI053v/m3fQ1guawRrjqNNCw
U64hKc2KBxzK3CS6i6/iSftZPeSQRVKD9EsG3vfo14pCV+ZaoBTAfLpHRnRA8unxOF5YwWv7Q6hr
ZlQaXZijDCTifh90foKwL0FUkUc5z/TNrR3qemnHWK5EFRNueWK3R0JuYQbpi3QPcNJR3usPMwfa
wnJOsNFa4IG2FIDeqBdHo1mJbuVomEgZBAoaq5VdIeoMcGyXPIYI5lt8a4tyIGkGY7oMWZKD1jvK
zxWUUJD6IWKcglPvQwlYk+Gu5je/2Es0ITUG2gSw71Jm40UPE6sGf1f4V1Z4RCiswfczRzT441dS
Js3ciUtuz/6QALf8Y5U69fk8lxVeCdFhvu3Aqf0GK1DOYqAOoKGtdrnPmy5gXXbKu0EahpKJVjlm
E0DWkXqTJed1+gTUCg84zGWAeRb/091YRUOtFUqPgEV2vW2s35pu3zT+9USE7SPgbkMDBqEGTOyX
QSZL9RZA/iF64xsyD82D+oSaNkhTB1CJpvtK+hdDuexvtTFKeYgJLeoF76foIOyz5+pcortlBlHQ
JW9hjT8FzPxUG3uUb7SpooRTR1BJ3eNa/BqhhnZ9G1mXOKYV/n8Xoax8uYtqFlmDXiJp6Ppm3yo5
Bo46uzOBoBkrjinmA0ZBDoQKKRE+oBtmjdWsYm8iCRIP87HzM/8nGbYrdinnLmA+N9FfJbgk8POj
r3O5KD2c0rTq+9I3bmVHsElkHDEUnu6z3adGMgF7IjMYMmHv1al4D0mMqsLYixA0aSLtllhMnaWe
RXdYc3n33z/W1hQV8ue2Xk11LOYdAVsNyb5MdWeJniIe5//bA4++TDXIZIKjzER5kD7ADabOrHIQ
IYCGhioGMdbE1n3RyfCMgaDCsQTUGClQ/jx6K0RHphvemCsLE4C3IG5xNI7whKC/oCpPZpirGAuO
noUvswxWQGj/OdO3xl2d4q59Xj3SseK1kknI+LBswxIRTkwT5LPU/sadXg7NIhJlvO/5eqNJv6M4
aJdl16Xfrn9J1rkmaTNAOXiIfsCptwU6n9VbPbL7aUav7bS//vdZNxlKWCjVgZOVYGovT8Aa5Qo4
GxW8oHLUjYUKAuYQe8tL57oZEu7oDduaocIhqh6WWkwFVArDU9b9Fqfb0fpWr6c5BEeveX/dGGvP
jDesPabPgAOljCWdKkPZoBSCupO9Efq9dWpySpDMDjvq4CDrwJSOAvb9y32LZAv9rtWAB5zwhkof
BTsHxBDCpyfru3KQPP7znfmlAMwQwYoN2jO6/KGOQimEMjx9WZVAD0VXnazFNkZe85AV6NECQw8M
lG6AK1BhqqxmbZRkfKpVz2whvA0jPNRCEFJG7WecYmOJ2kOl7s15HGcw5Uy9PyvD3hSBqkkz81up
Fd+mBc0cSw7+u2+YGP9EgR+PNaQEl99tyoFxMxrMCNRYUi0TTUjepcIKDlDMxJws4eLFp7o0MUR6
jJjUhAE0wnDd/x6DCX0pM8h/zPcaKmPFF+igQfeFh79gOcjWLvXM1vIkVqYEEna58L2rz3X6xWwe
r+8eb2nU28nMQlAp9nivhdJjNuUAOz7lKoa36mAeOIGPtRoLk0boI+AJioHay13sw3TOZiGF1mBc
vvSqCmbj9bZVeEhrFrwT6ee7HSpxakp1Vi3SKl+gjzu6UJzfJ6fYqRzrjOGc8TeGd2XwGEz7wVFu
x8Fu+bgZ1onb/IS3dGhThG4nscuaCbPPaCYYkm3qpFODwT/5TpcdJPfGPeFPEkHvz6vMMDcZ7OEQ
eVJwv9CiJWLVp1Gkg5JiSKEesICepssds+U17llTASBUBh2sDBY/kBxRfrOA+ULIhyUM5tsRACv0
TSU3f1MGTkOnAaEedA/vyQJDPi6aucY3yVyAzzGWQHZ/s7vgNhtSzGVZSFG6wiUyAukX7ay6mr86
y2jLLgZuXR5LPOOTolEqIsZgPgYaPpT3ZqoGjoAJeAghrn6rzfI9WcHet0SWBHoRRFdOxsy48UDc
CmoqFbzZqA9STqwKyMGkGPoTS/cwhrsYlI/XDz4rUwbQGv9hfBg1PPq+i1VjBP0Kiu/q9+yV9LtC
jFaF0RtoDhOinJuBbQ45HSppOP5ozlx+NEUEwXhYog+0VpCPquLqrBamo7WpK7fg+QrD+6Ur9lJm
7VMZ7TD0jDH3aHjXF834iEjV338EdT+lEWYR5RrDMhhp8bQaXfVQfmzK3GmiTzyEL0wRJ944aTFX
RTROqJkkgunH0p3eLI5V8HgRudtKnQUjNdVuWEEwSfAZq5u7817ziBL4v+kAsHKki0VRuWUntm1q
RJgXVU/GYIPCnbDEhIF+LFpXzB2i4/EvZvIYZ+HCKnX0EEvrpCVTqsLevI+Dv/kMoa5xP3wlgdy6
4w3XMwIMDMJJRQy2IIxSm5pHaxmvFYpBq/LQpL/GqLXX+um6K7KexDBikqYe0IcaPXvbWRCACHvI
9Bi1dBpjwe2X5rymUCVS8h9yPhyVsfAnAKNWLf3v6fSFaco3ra7K9BbOeZAxxJm2mS2u7vXVkU9C
vQ4uLFA72MzaUKoZxp2S5CUZHzQt80Nt3RfSA6CPdsqbP2d6CHq90AwRUbD/0MNRTXTuYzzEQ1m1
FTCoTMl/T14wG4OyAhGBBOiCWlA/j8ZQpn10iHNwHwzdcRrNo2iGP6/vG9PzUEDXyBMYFExUgBoU
UZbMagSnSR7aoirZY/oihjw5BnbUQEue0L/IuNCo27tMjVUpwxVFVsjNkhrrutcDFV3e0hP3PJQ/
2ZoPvrAxRkV+tQMVc2GA8VnQE3seQk9fbqwKxD46745h7977sqjdmxoLw/od8vTWxcQESJZ2eMKh
caPamt899vflgX+xMV1vszrqLElGqy6phoSrDp9CCbqTGq/5z1sV5XpjoXb5YmXJwfzeofCouBKG
L9UgOpq36IdaBzxMT7zZM+aqMAksojVPOiqUzVZutbSVSqSRFZY0pk6f8BRwWAVVRD6cWeDn0Zmn
n6WJiXnZdACFiXS77rTd23CC4vYQGKrQYNN+rV+uny2SMtF+uLVHeYc6iN0UmwX4B8NbNfvZLLeh
dDMB09pmmd2KgaRwOr8sx0e1E/qBmBbEs4dyjalLsjYrQREgF6Edj7+jVLWb1st1TtON8YYDAvTd
DvWxukHrgHgBseJqjJ7Svbb6aq8yEC+1E0vV7vousupzF9aoHECrmmWO5zyC4o94KM6Elz7e6b9a
z7z9WztBCFKfB6hgRqztGqkcAAywIRgXkblNjuhIx/q2cDJn2sX7+YmvoMc6cVtjVPLdKlnaRRZy
fS3tnFbdJ3Lv9IN7fSM5RuhW7IIyCcRlRbDrKHXlDXk0u1KsdrusU3OOKd7uaVQhYahaNPBK6P0I
++gc3XS+GnS71TEOb9QYvDBMbo8PB+3dHzXqdsnAumgVCy7/qBcOGPs/gabyVkymzs6WwSumh1US
3aV5jCvweEflGcKInASHmaiii4jUygKY5AONAwo2URYp6HNlz1HiLM+dA+7dl/5G8sWdQArXmF7h
nELm99yYpJxmqkIlaQbUvlSwdeUjRpHNoOLSRLMC82ZhdHU8nOd8iURcN9Fv9b49yqAYgHTnWfhL
vhX83It2yt11N2W99LGLGCsHPBM1BRoI0QtjF5cCNGzIpQqWPFc/YLLLB92IDqTkY/bY7PaCC+Fx
HYkdx5WYe7qxTe0pXoqR3g+Y7Rwhywv1b8XyOh7zJKubuF0gfRBjoRE7DfIHwXRP8N9gjrkXHPFW
rMFvYqKaIIJPZf72iV2FwhfGclGoQdVZwRnaPA/npRdMvcRs9+RoP0W//0m0SCGxBxnGOwvYczQe
ghbKd4fS4W0qMxpsbVMXYa0aYVVUXQjuZOGLfhh8w7DzH9ZT8ohppxvT4kQflstC9wZ7jFIGlEKp
4JOoIPQAKgQsDurvUZhsgcdix8wkthaogDMmUqgW4EtBhpS9jkdlHwP91FR2cySTlZ9qzaLijO42
GfcALJNakSEglCYKEYKTda8UtFdLSJ6vOwjL87cmqCWBHwq4dRWIxXL5Uiuv1vCgrw/XTbDSBgLI
N/HcMFG0p67UptCaapjAAd+0QHpq495oppu0i8+jXj1mEq/SzMqG3ma0RZDIoBFMrQhT/1ZdakD2
9aHpyZmfjJadNwA+T8H1dTHdAaqYWBQQd+RJeHm2lGpGZ0ORE3/cERiO8gPt5iR5G5US96Jh8yhY
mCnR1iDlD0INeSAJijP+TfYs7SR3OTUOyU8AMLW1+/J19PNT8vI/rpLaTwtgzGxWJzTgbpNXxOS9
8QA43JfymbSqQifj2GOdYrxJoTyH+V70kag15nkF8Ig5RYek/KIMT1xvZIbhrQFqPYo2LmOswoBm
j64FPHwHmsZTdEoNe3YgOgr88QxaYG6/mdwhdLYC7U9SAYUw14eGd1obRjRKABYu4PUov4nPupN4
2VO2b3zTXe97z/AFwMdFA3wJ3BEgsmsfjJtoymlAR8BlKVftZ1lOR03+fyoKzHIUp/5AJg6m/Seg
f1BOxhWum6IkQi/u8lRMk5o0agSuz1g95tVZi/Ych2TFk60B6gMueaFUegxUmmE3vwFnEg+Lp74q
N4KnH0cTn1DAU8uWbbQ4OSeeZ5m6TPGo04esh64Pxs9tIboR1XlvYKIQhRNVv7++TFZg3q6SujzL
VqumOsZw6ZCabgacRC+ifNLInGySGcTQXiFCCqj/6/TU1DCXiYAhTMhq30tfxdfMq6AWF+4BN2rP
1S7ZfYZ/E8M37wbJwjcZidmYbVOvKFjrOgTqIkgqRB7GvZvII7rMzW3iRq7Kaxgzc5GtVertWuDE
G5aK0SLxvgOv4r44oD643uNeEA7y3nJXTjrLdBWgIhDJQGWl07eQpJTKlOqoutazJdijqrjAoJyr
bHHWStktbcX5jqzoYoLpBcSEJHjSBzzB3EOUx2/AJ7Bm+Xow7YRDtuOdAKYZwsiNARugsum64axm
c2qOU+Grfosrb9wrvrr7F+OgJB7R8QqQEpSEQKBhirS2fBpq6tIXUgocV7LPDrGLGSlgXOUb3iAK
q4uLKuu7JSo7mWRVUKw41ncdONvKAnPqEIsAn40X6qprlqHdqz8zqz1p1qMS5j4G4k5WtBtlgHYK
z4Lofa2eRPWv0FLsRC4PtcVLa1meBBeCwiKAB9h6KnTnVlmigNaCO7Z+TAuQWiqZrUiVE4GZEVpq
nCT6bW7pw84DnAq0owm/pbvn2bjWmNfE1F98LArcj7Iz+Nlp+dbtll12J9yLboYDypPjYYYhADn/
mCWOt4kKYij3aqTOYRAPjn4fPQAh6BS+5ilwL/Reys+Qupobg3TrXDPzLGtkgvNfzql+W6Sv1+M3
K4/BNU+uQlTkkMhcLgjUUqFVKWjNR/JjBk6b0uBEGFaeuzVAXYNTVQhGHoM0VtVuGhCDpV/W/pgL
P68vg1nh2Jqh7ry0wVzVLEEoSfRzDBmVu8aPKoeQVoze/Fp6+ROfjpP89I8++L531N1XLTH6/q1B
qJbaoDnMN6qt3zYBUbgPHR67L28fqfuoE+NxnqBlt4vacUACYWo7yCmpTrU03Y1qtbySN7Mht91R
6ioye1nrQmBUD4Y4YIq/y4vdLIbiXYxXij8IQ3UQrLR38iFLvXaFlEMutXzmJxLXru0xCTubA2e1
GXQ5QnzX3p1dIt2XVE7jV/fprv/RIxNePek0AA/5ogTjN45PMaP75mxQMTe1xLGWYynxF4wZZgc9
yAIVCkf/gi+aZQnwEVAhQYQFM3mU9w6DbrXChJnwNEj2ys1sZ45+S7hWeFU5ZoKxtUT57GKmKzQV
AEhPj3lAugyWNx56j+iA8gFbzJcgJuSAq4DAJWE/ufx6+rRmFhRUiBKucNvv1p0Cwszku+42x/qm
CLq7FkqxvAEY1k20MUqPLofJJC5GiswtHSx3yJ4bObGtrnXkGjMFznUf+Rg+LVAsSxD5Ap5QwqP3
coF5mM2GEMXpQdMfdEincXuTH/PrSwNU+CwqXIBTgwl6cXzVxN5u1GMoPV1fxMczdmmD8j65XdNO
jdFRs6IkiBLtC1hpzq0wxHasa6DKUve1PnI2jrcuyg/zuamsuYFNY7TA1WzhXTt4QB9wbh/GhX25
NipsglKpjMQM92fnRQ+6I93omtN61r2Ezu5S2ELAAyl+9L5Lg1TYVMxRKVu1QflUlCI3NyMfWTDo
IzH0amVHM8v86x+PcfNdGqQipGmVUG4Z8/RQ4T0JbYCgvY1dA0+WBLi6CZRf8gvINHiALEZ94tIs
FRzHJpUWyaiEwNpjFCNtXeFWQDIEUF+gJMg67Xjf+pbLvZbYJw75CnAoyDbpiTrNKOpBMar0MFt2
9tqcpZvQncHBoNny13jf+4hi37j9k4+XL1nsu1EqjkUQQ8yKFIX3/mseyM7q1t+IVod2lh/XQ35u
H6QnI4heOF+W7Up/rNKFu9Kc8sFa4ErjLn40oICzb07kiaHbzePgrofZq5DlGnc8F2afzXe7VFAz
07Bc+yZK8faM93k8+fJ8E5eclyDrO6LuAvk8UMYD00cFAKtXcqtqMM/Tr2dpCW2pUGzO/pG4dZk7
oH61MUGd/X6UhUgfiYmd6YNK5mDe4TWtnYiwMtjhvkk8tgXWxm0NUmd/1Rs1ywmTotg9lJ3f1ikf
28NyRQmoG8z+oh0K3pPLG2cscymuagMPn+IbmDftpLFcpfK75PH67vHsUOe7mSNp1At0LbWpcmfN
K7LOHaubjDe9xt6z9/VQR0sYm7ltJyJPqBx7JXHiZmeln0B3Elf4Y4XmcYBwsRDJMWgwxh2pSGeH
7MnwJHBElQfzgZdkMV2bUISjLkBYlKitSxq5VDFoBmznAIXcrh8VGwU59xPfZ2OE2rdpbM1ciGHE
gDDSsqrutPSOUUR2yHsiMnRbsXnvpmhaskqKBfBrCaggeua9DjUfZQ8U+dsc0niIH2qPwCvLU34A
rTYnTWCFwK1pKhStemiGUHADT7hsPKEw9lxBDgC9jLNcNegsxzInZjCYdy7XSuVbS9PqqtlirZ1n
/STsgDVedvEttIsCw9NtZbFBI7Azd9B4AFi9Bt87V8uIeSLA94wJbqTM0F24POHmNC6iNaMz1Gmp
I1Z/6algR5CQve4/HCt0vabWC2jX1UgsdR2d3QSXWgvcb8KbquSZoT7gWMipNpcIV0BXOyWuTfO3
ntUcLyE78iHQv+8YLQEidOWkZiOeT9b8xZBfTbPESr5Xk25H7c0IXVokztd3j3nEAUhH/LXIcD8V
hftoGSI1ATAxEZVA7NW/8km9/99MUFFkSNu1qAQsSrTOQ5LZcfN63QAzcwQU688iKEer+gmjESUs
lGB2CwqwpWS+epf+mAbUuAWAH6GuWgQco+QAffhW70bppCZcoiKE5A/myu7XHRkrb/frgcxHFC6f
eJOZpW6WSOu2hlqdi0ofkjLhatkFwD75LgawPzqmk2vgFUDG2PAOuL5IptNv1kj2YFu0yENlroCu
g9T0vYExjBXw8M+E/40JkvtsTJShIJVthjS4Lio7in4vk19YmV2pxqfWghI6oWoW8ca9NCSVSlqb
apIeTKk+lNJig+ngduj13fUtI9780S3ezVCpkx4nkHrJi/QgtW63jI6Ffkd1bKDiJhbQCUGh67o9
9gEGBaaC+VKQVFL7t9aCWQoFllUg7OmpCA5WzhdiPj3BRvnHBPkJm08kt2LcLSo+UZzY6848SPvo
yXqFfFsFUW6CCiw/QTeP2wsdTcI4oGqgqLg0CQnm2coqDQmoBpNvSOYX00WbzAWl2S/+LALT0d/t
0WlVuPYYYdEwbmEOk+kuQrkfE9PyskL1rn8u9maqmEeW0KsCRTB1pOJULiATis0USrvJbZBbE5Wn
u+5bAW0EAHVqH3oo120yFwc6YkitEKl2mlNUiIx0rmTEeNl0B+FnomH++z8zieB7bUxQXr92gvx/
pH3Jctw60+wTMYLzsCXZ7GarW6152jAs2eIIzvPT34T9X4uC+DUcOgufs1CESiCqCkBVVuZgVehq
Kt2+C99C0QuCp/OrWOmUfLbBHFWgchIxE0PLYf54OHYbeMV15IV27xRgxuq3kOayy23A27CvJc3P
Zpnja64SS84J0L5jQpw4mW9RfnMNYhyHAAgGi3hGTll9JChM8GTcVkrXn20zYZBWcaGaGSQu40ra
GEoHyebAlePkxhLanRJM0LRQ0pehKB87Yvw6/73p7/6SyD62lEUkmlOnpJqIhgqR0sauxtyeAfAZ
LRVw1vJKKZ5QLXVD8I2cN7v6XFuYZe5ZVifGuV7SskhyKOV7wIC8mbyazcjbVxpo59bHBKIYoTnc
dRb4wSa7ef8D09PdnmzGzb9gy/5H4P+NQoVJ1AHgwHIASBFg8aOHnrEzg4x2eLbuq4PpTbvyezl0
8SWZtC1GUiZrWKE/dYO2TxrNiQ2hs5uqddSWTE7UGi+RqvipChBVnpFNn7SHIugfRu5MACcDKfTn
ixOE5GmeTxFQb2ll6E7dSLXTZXpx6Ko84dzLVhrMn2KGlfatR7DUFDk0WMqn4Dq/o0z+YWhT8I9+
VRNIjhp7ih+U7fBK98AddVVxPJi3WCZPaU0s6H2HoBU6CCS0yi7rAzdPeYOrqwf/YnuZvKRHfS8R
WYXaRfQjzk+dwDn2ectgck9PzEhsUwU3zvLUl7fQdmwUzqnBy29shyMf5kwwNPA/0HZRhWklYxNd
Kqhoc6F8NLq+RDvYByVIO4ILzWKCoWvqMUsnsGf0ldttJE8GJisGC0QAax6lfuONrq3GuyxaqGxB
3AH/GDfAnGgggFaLHle0jdtfKMQ2D+P+D+SteDRnzjG/5hBLg4xDFGIfj0HZAugD0fv6Ruwfzmfm
1d0CyY+KOWmJ0hfQk3IRxZMiB0M2moKfpXPpDlJ3UYoA84V1B/IEYXa1dE7tbgLbdK7eKABqnbe/
uj6gPzFcBDoI/O+zeeD+KQEBJo1l5QJdHrtNeILWay4PD/lrgXESVAmBlhJRL07K0BnL3lazwlYl
HsUK3XnWF8GYi8InAB+YQ2WOuK41LaJFWMiQhBiMMlLrQArMYslVKdiVNppON0e8yU2eUea4i5Oy
IHTgdt+EEKKX/Er4lZaRN+nHcHj7zkZ9rI/ZKFPomnJs0EvEsNlLJMRvkfadduXyEzI7BSrZACV3
sDii+YZylgh6kLBX2t1/WwhzbCVtJOZ4poDuIQ+dXqig2st7la5dd5YLYS7OJAfePB6xLUR8nuTr
OnopYGvApPz5pawWEJaGmHRUolYRCjk2RX2pY1x4atRJIi918IyD1Ix1BBRjG3ryDccsdatzvs4k
JS0zMZQw4DCsXcmjsId+p7r1hpJ7ht7EyRDr8fvheMyRpfVh0MZdm+yD6qeiyU7a7ythdM4vaT0N
/TXC3ov7WVLrkqahPoPA1NvMRWtwPhkrlTMQYsaFIaDS6GkZAJvNlvbKMlBcUq1WLhkNJzEo9M9Z
ZPU0rNW2pv2RcJxtTPPq+YMl/whn3dF7XlWa9+2YzNAadWTpUFPdJ+Z9172BIdE9vzn/44z62B0m
MYDPPkCHBLe/JpF8NYa0byJcDU14lRalnyp4Y0fCc1yEBAQqyn9LF19uuSDKNUcNSUkbb8X0IZt5
dc61J5kMYgEIJ4BbEnSMn7cq18w4sIQOD/nr5K72xwB96szV0ArcaNfBbXSDscltChBxds8DDK7w
x2H8fmGbSVS1GnVdFNVUnUAC9iVz09kefaisue1j6mAa4lL3zEfKqJlBlTQW7fMbuxraVC4UfwLK
1OxQcaZL8ziMgD+k5m002FI+2v33Im9hhHEeIpdZrqngh2hwQ6QvBsExD/NvjjCDCwBY3cyFMWYz
DTnT8hishvsy7Fx5GNypF96r2TpAdGYjD/lFMuWvSgKdtfNfcv1iujDM7KQ4N9psyDVuOT4lF88g
bi7dZGjG0yKydsV7p6xgp+A5C3vMyWPqmS6A5iMEUis/jLGdXYHtdVc4qLOdokvZA1dp6yT7ihON
qyfrwixz8pSRGmRZg82MzB9d/aB2nas0npDzrt3r31NVKDWfiSsoS8zXo7099Jga8AdHhhRJ9wJ5
bQwIpT7gWhRCKdyd38DVUFjYYxamNn2aaSDYQSF7P/W7uN2XAufbrdba5IUN9iTFftLbKB5mBzly
gtqzLJtOhIcb+ard1+luNn5rxENrZcd9OdEw+3Jn+DDOMr8J4Zh3uoaStpJ6gU4pH7wKcgXapbYZ
pX1xkIGA53Iv0692zihzKbeCUMnkHuGIFoQzbUpPuMnBRT4MduONJUa+xk2+ye/Nxi5eLQ6EZLWB
tfjcLNO1IU4y+sD43NCBkG31IXMjV3eVLQitY0pMTkc0OCQGXJvMWTwlXU8Ko6IJPb7U98MWjBpY
prKH3pRNLXInsjiOy2oAxIMcGnKFQKG6xxI4XItj+2psUJQZvGTX5aD/jI6EZ5ZnlcmzOka3gyZA
5z0bLnLxkBa4yqev50NyBY2KHLdwWSan6m0LfsEZQ3vArs1Pv4eNN7GD1tyfYiJvimI1t0E/GpNt
6HpiYuPzRaCItVrqjB4X3Vl0y8ZVKxMMv4EdS/echa3G4sISkwhyEKElKm1nKbfdRn4H6HUT+Plj
94xunVXbdKCt4U1grH/ND6NsWaiz8KhrSwN30SPkRg/xdZk4RgqyFypWoin2wOtzrp9RC4tM9Ge1
MGdB1CT7+TTto9423v4IMMk+KCISTLZd6x668ootcXCdq965MMzcvjHgVqG9D8OqUNmzYtjK3Nll
xzky1l9/CzNssFul0edKSrNb+k45C2lC7Z5LzQ59qjEq7kBxfHPed3hLo661eFgAETKNcp/jm06e
ph2F4k38FnxBXqyLCe7ZSMHNU+HzkQzDM6G1FdOS86hcT5QLG0xsK5ESSBisT6AYMT/FNw1UZgJX
uqwspK3f0PafPEUWTtCxpcOmFcowsLpkP4XHVvyhJzx3oO785bBbLInJH4OZWGNEkD9aCx3I3IM4
sw9gzggCjdjj9Y85yUplUghUJbpczke0jyMQ1xiRPSAFV9AbFLgcNjRazqyLncrrha7sZvrhhv3w
3vqgHtqA/kC20RqEKNXIiV3ONrEECHgpDL0sY2Q0MC5aso0rjhbk+s3yY5tYwpUqNSYpilHPSA5t
YYOTD/IvyjH2lT3Vr+fvFCdiWTmlQTXTWqDJaBbupVm1W7IbDF43mvfV6M8XaQGlOtGaYqSizPoh
B2+i6p9PO+tfDZdx8AQYYKbQmXiFrkAIASKUALo9ZjWuIBoAATbzIIcuxStMoFjfcCyuuh3mQsAg
BxZhUC98XpLcWiHRSVBstROd7cFYz9ECiZG0GY98KNBqOJlQ1pKBjdC+8LYUCeSFrRp4tym4yuuN
JkLKa/QtMNJ+Z1ULQ0zcYky5EqQemjLidQG1zKtuS7bzjSZu4zt6DsuTe94gZ2Fs8A7lEE6xjIVJ
oWlb2kbueluTntFp/4YdS4WKBf2HOuDn3VKNWQKXnGj6eu2Z+Xw7jY8klrdhSzgLWj91F5aYU9cM
ymoydZC9jp7xVD3QsQJ6ydY2NUi6USkZj9mW9+xdjeGFTcYXxWyOTEsucXbMe73z8/GeiLw6FP0d
bJoFtyXAKyqQwV/EgGQMQglahpEJNDjHN+VN3GBhaKYJ2aZFOw2XbI93411bFnRGwZKoUsVKjQnq
inRWCjlXwAJ6RUBl17R6084T0XrVZjLywJ7rC/ywxpQs9C5rArFBoU3L7szME3kULbzfz5y/YRK2
zTwagESSd1mAGEOScqJ31QLojKFxpUAYj31DV4pFlLIC/zfmk4AYzI7WXHK6t6sQY+Do/tpgLs15
qTaGSLQcw+nhTt1TlBZI+HaZO20avO6sjXHEeJxdPYMtGnq7sfutZ9fyL2BCuS4a4BZC1K6Fnb4N
9hj82qCT4Yb/hMGk+e6L1y+Wy0RzRyR4hSH+aehiSHtLxRr5lYhVT4fEJUqdImi5RPrzxfkY6knZ
EANAY1PcC7OXmhjFH36eT4G/WV2+rGVhhAknVYUYXy5bdJ6x20B15BQftWsKiqCkWOdtrXriwhQT
SwRz2VNhwdeNqbLr4DEbeQjw1RMfBam/n4wJJ3kcx2qEPtEWwKxD7bYH6Lpt9MQWTwKQsck1t0JF
/erL54MIDTSloCursmgCgr2LIQ8KXCzGCBRwkaI/Y6tPIcRIc4dXwFjRQbNUBZIf4C028ORnO05k
UjA4rNcWCozN4IZ4q5m7ocKshAPZbsihtfbwJHrZrqycNnKMa1C0NzaKj0LpmPibavxNvMmq1U2l
svUyiERpjvnspHVfj3kOecB9Iz/L6MVnPEz3ahQsDNA/YBEFGiCSskAQBYJ5CjAdXb6BA/O8Y/JM
MIGmT7qUEg0ADdUoNnjkHeMmd6yg/sYrAVz6fz8VG2rzlIEvUY/3gdbbjfpWZpx18PaCCTDMrceW
FOPeRKzAEUrTDTte3261IrNcBBNhtVx1eS0CCC5u1dgvfcoU2JYbs9lHu2RjJDaPXHj11b20yNw+
x1mWuomEVNpVeaJwucgrH0Nft7W9sCdetxNv/pM7sEUnQw+nrNYo3jHonzo5xDBJam2wd5x8uO52
dChGlEUQ9DP+YHRFl5MSjfhQOITFlgjbIeXUk3kmGI+IwwxabhKFHg1hYrdy76optOAbHnZ/hUMS
mUkHXx7IuUEDKDObhHEYAtkjtKoFlHO9xMkOlHaQbA1H25p27KgnbUuHO/lUfatL/LDM5sSSxOU0
pSgu1for2PidoDoWMu+eS7fiS5pfGGEuOKQazKYgwH8MpTPUXnppeOOF+Kxf0ZE7aZ83HtUP5A+L
rR9oC8PMvSZqZykHvzd0WG8pj7eKkU8C8kiIGdDxEn46531NJp2bENmM6wR9+RLgk6TcDeIvOfoG
LHLhK+wjORrT2pjTEXTh8xXUhm3d3Gkxr6lB/9BzO0YXujg2jEbRAwIxgz0UNFEyqX1aMtE2oW+e
0jvRrbe8vhFNfOcMMtGsDF1VB1UGsKeabgvzQY3vGwviMCg66bGXCqp9PkutvimXn5GJ7cIgDZkT
hFz7FAobYoC2tfTINtwq0KHQ7OEtuawvW66QJs9DmAOgIY0CiF8LTSs59bTI3JrGfKPmHeewXD9o
Fp7PZJSyiwV1wDwk2AKp0A3I+oRN4xnXBiiN+WMfvK/JJv0iJfmsE/AJ6+A88g3PT1xrM4qgidW2
l4g1z3IJJw7WT7aPJapMVlGHeiiSCjsIP7Fu//SKUkeUbPmk26pHyQZ4Njm7x+oCaGlZZwMdElLJ
Rij2RlI5icW7E/L2jsVoRHmnlIGIGbU5cxSPVpUNR8aHlL36H8hauXvHXBHFosyA9cZ3RKyDQP99
2rS/w73FJIZjXdOr7zfrEIvNYxKMFQU5CoEwavQXraYD92o50bjjBDknjalMVhnTTgtLpUE78R2v
JaNzqFiieoVjzthB5tgG0Zz7H00yeaUqxDZqCJghamhaKbKtuPMudhq3/FHe/Evocc5Wln6aiOMQ
F9B33psFOQHyZPdpfqjE6V2aBU5SWfd+qtOOWWSImjO5yyQqfF8HrFdXsguLJH5hARrGqYbwjDCJ
S21EVc5jMH6a01EXfUhZOSBd5GT/1av+b8X53ythx9Rw1Sdm0I6Wnyj5HQSGT7LIuTr+jyD++7FY
cHKd9do8BBMScAqZ79IrwHgrPMhUBAjKA1xJtfXPhpc75FckvG/Fzwf2mFl6YYzI94CvH/Vk2lZ6
e4zI6J9371Vvw9wneAd1dMwNZneg29mrEi2HpZ3hpNlsg3QPMICLGDqa5y3ROPlyIfiwxI4FEzBw
h0KMkpRCzMSXBEt1wn7Es2WM74xQQYUCPPqcfLHqFmCnAokv+KlQ1P78EUUzGUeiUNBjcSHkfpZ/
pxGF+z1U2A0F9QdW8cISq0meTHBbyNfGiSJSAzc4GEdlP2+SjeDyHn+r61mYY9JfMWtqjmED8NHV
oVOEuV1MD+d3iWeByXZBCdoWSRoAvps9NXmVe273ZNWxF2tgkk6cxbEZhwpUEcEV1m0BffaA6N2J
/uiYdmDXL8IVeT2/qPWbxcIm4+VKGUZ5IQDSU3uti0efEznkBXTwtnA09sSNrnmOt4oTWzgG27MB
Cf7/Yd/w8tsGW4pcIlsLet0Uq0x8yaEPpJDPr7waZR8rZVuv6oBZbhEsX3t9cow3xVOgcxSdUPrw
FQwMo42NN5Jf7r8JYgJVGehYkbTAfs94zgwWMaPFCOZ+uI4Km0IpQrtw5CvgREantEubQOTmO0Qs
S6OMM7UmGPeIBixjOTwS62ZKHY7nrOVHFeVM9BTBA2Gy0GVMqEF6e0CnuUOvSt2rm+Y+8gQn3zVv
6gl1RgwoyobNQ4isReHSKhPn+SBIdapScNFcxDvLzKVTLwm8icDVI21phtmyHi/PrImAdigzsKAo
ENYwLuudchQ9+SDy4Ytrl7elOWaz9FGz4uA37gXSyXaPmXnI91ExvQJULFtaDOFyPPNMMoHfN1Ne
D+UEGAzleaHVb8FJIGKbT5jRp6pLYcTzmLX8tlgl+3JKS0lsshhsbdMe0jOXlJ1Y2Lw9kkP+oPyT
OMPqfX9pkXk3xVKix1kKdEIFfjiqa5k75t10so49WqkJgCvdzrhT7jiRQX8re54vrcqfz9YQ8wJK
UaOH+wcTXm0N4N6RwinzFn9ml/62c9boRi/qF5WuaoNlYI2Rr6KxMO8Cr91Mbg1AJl8whBN+LHNZ
3UvBNGswlpJ3VXqUeMAf7o5RH1qspqlbUYP0UYKqMSRtNtIOskvzJar5Tg1kNGZvffOGt2E8v2Ry
ymBlkWRZgJcUzaEHxg3SbXJ1e94peDaYhCIJJqmsHDCjHGKBxJxuDSHd5enMuYvzzDCJJI463Loa
mJHJZA916WTCVSc8nV8LzwmY1GGasa5GRIG0RPMmKu/CuD3/+zmLYG8IplybSkcoH4p6MxW5ben2
KHJKKvR7n4ka9jZgRSjjkBb1bjlIkxSCm5K+hYbUY2x1iqf2tfSYNJgQPL8wzodjYSSBnAtKU6AC
PUDCIvshWO/nf///OLYwUCDpmoJxH2b7Z3k0iZhiVZH/R2W6t+ODAckKBI7b8fI5zSxfv+GHNcYP
WgnCz42MWBV20hsdWI5ctbRDSjxN5V8nTLH7nAVyTLJHSC40/RjHBA24reTl6ChB4PGiBIQEc/me
Hto8aMzqbRWChP//i7KVt6qywiapccuJfErZlO6DxI27EwazVX++Dk4UB5ujmSvsspErZsHbT7YI
F7aa3OYhRTXft24EOFXkZY/poTvQdzWvRb3qnVD2MkGeg6mULxc6swmNEcRo+9Z8HeL7qXQ5m7d6
Ui0MMHlWKfKmnksYmDDzUuyxdRBUCZDWKaEcjz1v9WUDrnpoPOM/WBB1pcVJkpCxsWQBQ5eZT3uB
zS/TB/lJsOtRlDAvxJ1R2ipvsGc1cy1s0k+8sCmRJtC1Bq+pQtoTAMGz3q55gzY0qr5E3cIG/RsW
NgozCuJIRvljAjO3tKt32lba8KuWPDPMZgEiA1q5HlVLoavc2TxV1VVP3vv0bhIlR+tfxmB33j3o
Lzy3LuaE1CvdrHuLjv0qbw1A0vnkRqgWKBUnCdMceM4OkyONucmqWcPCUBtxJPXYBxhkUy6DebSr
7jIbfpxf1noML/aLyZLJMJBKVShDgK++0/sZFYOa0ZlDUuZf0NYvUB/m2AzZ4C4oJwl6xUrmJD0e
Erkb7kBSjCYFNDLFHdQywDvOrQWvnqcqCNwNBYoUIKr67JVaOdWzWqOGRYe2yzsdPMHjLZ1qKzcQ
InXaLXLWfYx+L+frrh4IQLZaCgjkkbmYiAOCh/SBhDITivn/N/j8Fh/0k+hSTj3u9ZRnjgm+cTJ0
OczQrxC3A+jgUNYCccZGeOlx4/4nFvnVMFysj/muohpFVZVaht8rkR2Mr6IyOpKcvgWx7rbt06zf
ZfVV1W7DuXSq7LUqGweYi3s9yTeCrDimtYvM0jZ5zLWrwWqAoBPU7yL48Zggmpo+mdqRwsy1jRA+
Z92DVB0aePU3thdTHxhaQrVXR6Xys1v1WgJ+MkVDE3Yjvqubedfb0hZjp06ykzH7xXXjtSNqaY9Z
F+jytTmcYc88Sl54MV9QAUbz7U9Jiue8ax8R1zRTh7Ayyl5sIRvzihDtaFFRjPQ3CIXYqXLRC0+S
zKMfWItNKu4tgjUc+qds30RAg6PoBRL4RnE3BvrFlIMQWrrEsKs9ppx79doJuLTFZLtmTBIx6DDg
oLXkAQzwdtm0D1b9i+MXHDPsEwEfc+hHFcQ12WF0IQp0sm4MyxVvpb3kKJvU7V6Tljv/uHZBAo4Y
GY76PS4Wn50xapMiUTrwjEmx25VH9VvcRksD1DsXR7uYWoIWEQCxO+EgpIcweG/nt6iK3bq4UYIX
KFfkDacHtXpNWtpkrknTBPlPE60nDM61h94XWpQmrd/c7jjmHa1wugveEMwqVmVpk0naRQP+MJOS
boBUGeTkwIXtpJt6Q/zf3ORu+8zxlrUjXwNy35A1/A9to8/f1bCKjnQZvmtgOGN+6hUHhDbTBqyv
lM3EiR50w1fyi+GN1tpy7sV69Uxe2mdOjbQUei2v4DjN5KQP6WXp0ZNR9sfrbLKTH39UGsXvAFuW
VtmjIx4KMy3x2myfxidzT59nvd29advCF6Fky3s+rGeZj4/MpOq8DWbwPWCReijbppU6cvdcq0+d
cm+0PGqHVRTZcm1MngZZmiH1llpvwUItO+0dZbYFoNYrgLFOffGAiroz+PW/4D9Ws4CmQ7oUY1ZI
3EznbGrTIaK9YZCP2w3ZtAcAGysbYOhNoTil6YCnBjcP/rzp6tG0sMtkH6BOxiFSULClNO5Q89jF
vzDcDuHubB9cyjfnQ4a3SCYTVZD0FscYsraC1dmacKVJPK5BngUm78QBZOU6Wn9OiysULEL95/kV
rJ4Qi89F7S9y6RQV2TzIEtRp6slRuoupBq1C8nDeyHpkI6GYogqmVN1k/LAPhJqEBA90+bp1Wz/z
QpBVu+VOOw7eBHJRDGlYLk9/dX1pH0aZM9ZUg16qOxCbRJ1k1/VWgBiqrnMauOv789eIxbi5lY55
r3YS5EhLaxuFjd+FvNvWqgkdInbQg0Z3jL3c5WIGnZNUF/y0/DkNqZMFvzjbw7PAbA+IoiUxbiFZ
J72Bt+RAORJSYN/j3qbiMFQbV/A4Jlc3Z7EoZnO6QTKTiYIhkkN0pe2ik3HZh7Z1D7VCIDHR+r6K
X6GNwbG6epX8sMq28wVtrCHRgt0y78PKyUFDB7LCyIOmOEYYE3QfqEJf9AKRO94ldj0EFqaZvNQ0
iShllQig2DH+kd0ZXryB9uRP5WhcNz7kk0ARxuttcm0y6SkSsjxtqgaggpeIOPkdHbAmYPvQbyHe
9ENzqtM/FJToL2ULBxpmQ4H8wDCZxmKC4tSMokadMbub4Umde+kRDHIxSHDqBww3XvAAeKu+awLu
DfQJwtBiju9I6rUgMk0kyC7cBGZkizovPNZes8CU/zXBHNlpF3WYr4evNnvzGl1HMPuAbE0/ABeK
Y2XzD9xuq5eEhUUmIKXGqNQqbQMfLXfICRUg8MQXxEhKuyvfk0vhWtCAZyRu6EVbToisbR96YQoy
jQyhTlY10+zq2agVE08Gv/XzU3KbOpULTncTvU6NK2C0FpBLa0wamPWhi0H7BvIpkINbpuCI6uw1
eutM2dP5ha0lnIUlNvQHoVOtOZKBHgLzZGkeQ62xrezqvJHV6a+lFSbKIdcx6XElBr6ZWqEtacbW
yCl9AghKifQQQe4rDQcbosHHMJ5taM58J68u/wAm5KvYSuaERFCveQcjMYXAjq1t+uXOOOamQzGw
xWt25F1q14JwaZW5pXQgoioyHdtI+kMubcGDfv678n4//fnilhKIUNIoRqD2J7TGHZB5mEfTqHrO
x1uLOl0Di7tkGCgCyIwV0lplEsx44ynyr0L3xqJ1REW30wYK3BbH1uqI59IY9dfFkjBEIidCisfW
4OS+dEDpMbdTSOYkrhHaymXzNHl0t5pHSFDhpgxWR8s37s5/1tXoWyyY/nzxN8hzZQW9HuDyZyYA
1V8p6WMJpQ1eyXr1IatDcABaR2g1iOwNxiJxrkkFCVH17DHCmoMZDb2gXeeadnuDuUhOcWU9Chf2
mPQpy1lRTgXOhMgHtYM7opbc/lEgcnjn+rrPfCyNSWBjbQTKbMSoRdSGU/XVjugDxM0FT5ICL9MS
9/yOrWaxj5WxWawWSA5uegkVjnCe7UYSoPAqbgSjvT9vZ/XqsNiy35944RpNHEMClFZwNRQcMlQB
KGlffC8+ZxEQ4MVVi4HMkFtYpBHG3h2WVpnspYlDYw4qrPbKr9x67EtO1K1/PiioKgZiHLxynx0e
jA5x3s9xCqlkr2pPM9RTB84ByjPBnACxEZhdo8LXe0C9Wwzm9uGAKzvnNFuP3I+FMB9KmkJZMenQ
fiAHnlSTGzmDfEdK/KrkNYLW9+TDFJPbg1mJzT5BfaQP0BM0s8vMyDm8EetB9GGC/gkLZ6vqqdQj
zDf4U9NcysH8QyS7USvukyG76UFixvHtVXM6ilyWbuEI1pn0kLS1Kqda0GzlbWcr0DUyQEdHOXul
Gx0ww031/A5eKk7k8owyicJI23bSatR9FPNejX5K+V2pQyDc7DdQjtycX+GqD34skHXzxLCICL0u
SJD32UaXjklV7bTk7b8ZYRx9wnZ2dWahOln+HEluD4PhmvXjeSO/i8VfMsJiKYyjt6JQTUKCI0re
0nk9Oq3RX6A5uEluQf1/0XjRJS0g1Nv6V/JLv/kO77G+MM84f5yrZMzkJN1HxYQjsmi3rdL9CnuZ
k5hW68tLQ0wICHI2zXBXWl/Wt+GN4aVUAvlt8sIryqHfvPJ6dKthvVgZ9aFFzOXxWANHr5q+pjpj
jdeZyNPv/X0Ynds75npRRllIck1I9oZi3Zl9el2ZADQY+c5MiotOxmVfyO6zKTui7My5iNMQPmea
RuNidUUXaelAgKGcewmkduBBNH0jvggQdZZTYqz+vJvyAo7JKGo/jm1NKcBL4Il9Ta/kHUhc4l0j
KwEnj6yvTLMgiQopLCg5MSsbdbkaFBXCNWbnju0mGyLbbO/MyLQHZdPVvLsUzx7zJXuhlKysExoo
O1qn2p29FkVjN/FMDH8OT5KDDvLdvOnuitvvENNgjX9XynxU8I9YmMgBPjSbr1L1elJu5pDX1lnf
uA8bTFaOqHxKAhHWfQ6ZxtvoKkKFxPShFCz64R0wN7/ZzcLX73jLX6Ms9iAYI9UqVLwzxiZx9cS8
jsvIHXXeo4mzNhaTpWSaNJUjnoJEfpay6z4Hm3XC656sXkQ+NomFXumkmtRawVl60bqFHd9Yv3s2
rX1Ae8FrTjs+dGM9cX18PSYl922bxLkM1gdLNAAwa46jwSMp+h/Z+MMGk40LBUz0xoRsbB6tBsOP
6CLcy3fqLdilKBArR7na59HG8raL/nyRshIQZEuNUEP1ULqbQY9tnjqRkzt4JpjcMcSTUKU51I5T
iM6qoV+3shNIP8579+r+oH+uGxjioPLbn9dB6hwkDKKObzc8D+E24XGJry5i8fuZtBBX0K8DPDTc
j6L5opHBHqqZ2Fabci6lq+sACayB2SwgS1joax7PejxO+FhBexMNL6Z5d/47rWImIVT31wBztZmV
SexyI02Bfw+2TWiL2z8DBnj/x4fksXfUJ92LIaNkfKeasjDMRlDTxKI2AQwEf3MnZXCU0Du/NrrH
X47fhQX6bRe+nGdy2WcxAH6z/FBgzrYeT4W5K5qtOHNy6Wr+WVhiokYMIVZilfiIcUhiO5UURy0L
L2viC7EfN+dXtep5C1tM+EhKZ8y9iQglSXdn1eW2I+I9CIo5ZnhLYgII7IDDPMxwvEo1K1vLS4hP
yrd6k7lWnu3OL2kVdrd0QiaaSChWlVDlKe6d5nY+YOzLlU8UikZVRHh8S7yQYk5bxQiNaaL8kbqq
2koJ+i2J4w4cC6wOtVB1MarJuK8LwbEW7+qEc69cFWtYfC+defXIUVNrfY1DtdgYJ7Wxh32PVxwG
SihUoXsWT4AqFAf1jZIQioBe8epNHOfQ2aQxT0YjUHAwSQHfEUNHaDLbKC8M9KzOuwbvUzJZYq5V
NYqp2ptYhF5TaM9CmvJuD/SvPZMndCZPpMlolkGLc5aOsRjevCuhQzrC+/6F+4W3ICZVYHpMGBWC
pKQZyYsxi35Pwv+WWVl4Z1/k2dzrarIHh+IvK1Xvqiq5/m/bwmSHSSETVCkJXqSNZhdjbROePB3v
OzEpAfPcehkFISxkL1bT2LXKKylxEqnO5IGojcVcrGFBA5daPPhJ+VD8/E+fiS2BpBAkltuIfiZz
ssX+UWu88wZ4mdNgMkEVJ1EHOst0b5wwogeFvX437icXA8gOOoW8PE0/+plIYXUMRKkLeqVGnsa8
obwt6egjZccjjvlTvmveIGN+R0kGoz1ArZzziLNbBpMIwjppe5AJBH6oi45UnlK935CU9xLjJDZW
wkAPR/Q7FRR6hJ28Vd6CvXKRVkCc28PV9BTYulfcZpVdXfCaBbzV0Z8vriq6GOtFEeMC0RmiM8rE
jrN7veM4C29x9OcLI5VKZgGi2Eg9U11c6JMhOaSp8lvVKmMHAJ/H8765viZdlyRNNFUwGX8212nD
2GLADWko3MaqZOsduEDqb50PH0aYD1dAcLu3MmyY2LyK2XNWfmNGD7LbfxfBfDPQ6rRDk6NWH3Xw
gxiKwO2rFH0rTXwYYbNpV1fAAyMTlRP4Sy6EhFc+WU+mHwaYZGp1+pyRAnErXo9egvpC4VB8YRDZ
nfsbfO9/q9C8+G5Mci3lSkTpBN9N1RtHo1DOWXYjA2iXRzXn+MC6X/9dHQvyG5tWBqYGWXaUf+aV
OwaIUG1T8VgreGaYVBurVlxofQW+7KL8EQzDZUuCXToPPysp4KyIs1+sZpuKJrOV6Lj1mLW0G8bm
ZhwmzsNyvS76sUPsyBWmQuJ0HvFCTtCe7LbjrvNmhw5/8B566128hSUmEYhtPKrQmEdy2/dPBIin
OxDebaKT7ou+ddSfit6RdzzqCk72YQfk4q5sLIyTp/vZuB9y18relc79TwmOLYLWwDSZVYBr/jC+
BJE/dL4cvJ43sX7gfrg2kxlqOdc6ce4B7EM115266ecIAhCHKM2d2AyRm+TKfQthP+e82fVe+WLL
mIRRN1mOkxBF82FPgebzRep0mFS3thiu8EKXJ/fJtcekCymxSjOekQEprwnFi5BtvqPuSLmw+Pwi
9Nd9vcf8/axs7VMCLSy61njcaqg95EHpqUL40hSDU2nzThXq2U7Fyi6FnJOI1xtJH9+VrYbmk5wD
UA+v1E7Z3eyigXTKPIrkgoaBM1wZLzMYVcb75nU8QuXP4cHUqLucW7f8+UiWElMWMTCDiVyr2Vd5
fBuH4aZudT8Ii5dxLu7OuxEnBr8QxsmG0DR4sO0N6b1vnUb+lWmcTMkJEHakLJIAGx5TOI6IGfqk
eVYwVFI+CgSK9qVvNrynIicxs0RJ4GESBlXCdRswvXZTDEnmdVCiczpS1baFcdqNriT9rpJ01Z0E
Q7XnfgTqyhJEW63q/0faly3HjSvbfhEjOJN45VAslkolybJkWS8MD23O88yvvwvqfWwKximcqx3d
b46oFMBEIpG5cq3EKZbK8Eo9ag/Xd1r0dzFpigrdSLukGJrVfGnrb5L5eP33BXcfq1gzdOaa1QMd
hi/rHzEkeRNi34/g25rXRZBxiWIBOwE15nNm4VmGlCs0MKkOkRf3RxqSB4i8OOlBFHpEO8dEnmZQ
pixdEcTN4lcKQHg1H/+rrWOnn5q8g8hWPSBtkO476JPHN5HaO2MngIALjjZbKE7IlPfLjHJq1oDZ
uH/FKZgMzBcC/5O0/vUlCc41S42gJ0CbWxTet+AdJh3tAQwJUf1fGmEefIY5dmY1IIMk5ubHee9b
+urXQpQCVxpsl+Eb1EF2r6Kuj+MB0HlkqreJCvFKzO173RFyZHPjjAftRMcJx+/tTfrlv9tEusk7
u6nxP5so951bjp+36LEeBPeN4J5jVTUGewYHOt6VJ/mU4iDp4QrRGlkorijyByZLmZoximoTZ2is
UqesRifPnqzkx3+3X0xKolSjoQ8GjCyD4pSIpeZAvHYQBDrRUphwkFhLnoAnHD0DcifZwM7dtKYg
8xZEHLY6LNsYxdVGxLfWylzNulQiihx+4/BPlsGWhzvDWpa4p0cHY8ioqAN+e2N7CQB094NvndQj
8URUX4ILgq0Ilytq0jNVPOm61muj2ovTp1Z1rUyQEIvsMFHBLBPJVGeUT60yDZI5uons6oGMoMGz
7MN1hxNuIxMZLC3atnZAZKiguACyzBK8WyCB/rGcyjC7EbM4CHzPZCICUPAVeBXw2Rr1TOZDM7+q
2rf/ck10f3dRp4GeFulGhG77dvQxZ+gpINCuvg+OFVQ+xmRvhK8/wcVkMsEhk5CaaAC7nLS7/lk5
j/9g7M/tfslfZ0CLzWPqzTfmxQpFYPD/pbH5O8dn8XWx2sx5TRAvUKg8G3flL8p2iuGMn2ooPRUF
BkHepDOCdBCkpKLPyIaQsiebbMJFU3Kp438QC8n6cv0zCkywdeVtmkuVSOhYGEXvaunD0v9YRe7P
DVOASUP/BDMYQE2/95QSipmlrSFMkeRTq5zjTHS8uIvYGWACejJrJJd6FCBmEASZJ9XvA4z43kZn
Sr/W4AkGxo1N0DkT2WS+jVnEZFAT5O/RoHvGEEGA7LMhEh4R7Bw7jSe3ZqHXhBrB7Ji+nHoRdIcP
Lf+zdYQpRTWqbM1GiopX3OXQfgimJsiMF1k/9kAQjeld13weyVMukhUS7B5hno+jsiTpQm8uEAM5
WXTodNmJ8s/XfZtfLiJQ2qaTWwp0/t47XjrlbalpEEsefgyd9x+icR999fUg35l3mw/2+1uRJCd/
aX+MMnGRLNOkS6pMwqb6asqRu8pQaB5Fz0e6QX+9v3dLY86UUnfqUtMzhdny9JPkKM5yVEMD8tOg
4BLT39M/+po55oQ11jjFBBRjiESTKw+H1sj8TDm2Qi4EeuteM8Qcq2QakhUtb4xTHGZf9YuDdKm+
bMGIPlTm5HeDSGNSsDD2hG1SIbWTjhA7ZpFT67FXqMdcV4/zKIgX/BzgzxdjT1q/mlqiUHiM/to/
xzfVo/3V/GxXDqTZIUMmf0fDexINiPLjx29fZI8ZnnEjUSNU67usu8+j8ZApIjo4gbsTJo1qUZUB
vT5C1NbeTs2pl+8XEfUV/x2/2zq6zF2qEc1EaXKFvgpO+qnD2GfsQ1vlXPxaD1RfstK964FDtG1M
3CgrMg19izVZ9V0yPm+i+XHRnrEhIge94Twi6JJButML62dUvq55fLy+Cm5stxBpLEiPgayXpTIv
lkGzjDmVwiJcfcXZjrb3w4IyNuRgw+umeAvaWWKpzPu0y9OcnlowUR6yooOxPnIkPIE+kBFZmqKC
uhyolb/0JCWpMdRFwiRUqQRV9FXqobNdiAYquKvRFQOClTaxFZu5nNYmTxrbnJPToBSNY8b6gzQP
T5siBJRzDVlEs1UbCk8gHnvv12TCZKMNbDdCwlz6FC233Aw3lq8FkeK9gZZAKfERxI21M8o4n5pH
aNdkIJUpFcsfpmBJkRyBSmDUBS1w3inaG2KuqDqSqjiP0bXN0d5Xal+SBQZE28dcSl1vS/acgzA0
llDWuaTSKRGBWLmMI+C5BtM15kFB/sGEtzIy7bWyYaP3V1/HzNhq3Pe6o2dOd6yOgz/jYgIl1X00
XBTlUH75wLnaWWcCn63Zm6J1sC4rD9Jwbzafy0GUSdDPwN644AyFFomhyxphiwgo7PRg/MILYACF
m44ZJVy55mfzcfUKEPa3X6T74lg8RKXzERzG3jCTeq5bXGvljEpznM9uIlWOMW/O0FeCYM69PfZ2
mOOsQJ14LfAED7sf0cO/hDi5a2FwExWsHK0R4+f1j8ZNO/cGGZ+ZTGlTswnjSvLi96uTX0AVAyH4
KnMbwDEodUDyid5b21eBYV5SuDfMuAsEQaVx7mB4wyuY1mqO2XftFtWa7rm7QHhKUF+n5+ua5zDh
yy7mSSGxHoXpUDjJhOB/Z4NeUxu+zO0L+OcEdWnecd+vjglczZqjS0odVSN39XwrJ5/SUlBQU2h6
eW1JTMwaoNSZ5hNs2E/bzxUM6d+/Y+rFrQOzcQZHpxQi0Y+nS+JrovRQtDommMlJkw36iuJG75sn
UJt5/dPyJQ06fz0g9T12LtBCQhkI0dlnsm2p04pGHfAF1WA7FAEkG09zAJVwV4EYHzS8A/mAwVjw
pfx3jvpX1SEd40LLcSRJV/nTuLaeYUCWXMq/Ren2U9La18mGMhQpD/ZqAAVGNpdYmuCv4O84Bmdt
A3IGKkvis5Wtsi0Ggqs2aXcxysC5Md5rm6BOJrLCbHGq1mM7EYz6l/UFXDpAgP0oNtEYNRe8B41t
GVeUqRDILL7PJJQMGiVgPAKmbXXGX1Rlu4bQG7Hc2VM9sQYU79W0M8eqC3V2ZKmRBnOStTpbpDlS
OiMR21w1FvQdVG5MU1E5MkFNDFEeJnrbQ5SvTZYM0B9+4zVVHAs6V2+aYQDTjQdKwQkBkcN40wT5
OTm2j2IOGG5U0GSQCusywYCt/H535ajKFAj1DG/y1ZT7czwkx06onMfd1Z0Z5kKMrKgn0ghKD4OU
F6P3MO99sJbRmVNfcP5ElphN7UBqFckjwlxxnn0Zr2zkM8NdHaif5wN0g936rjDd/vihG59STCNx
0XSFTabarlbbhjbipuY2UkLw1Dm6aJ6Q3nF/RfCdDeYO7JRFb2Z6S8jtJU0/WZZg70S/T8/77i2K
a02WCK37NRlEFSGCWS1Pgq8jMsFcdMua23FVYJuy8/bDekncwrM+xYGqAGO3+eUheRXePiKTzL23
rBD5BrkeZZiY3oDr6gymc+2VcjOuN+NxyxwRWQc/L9t9KebGSzBmV8Utxk9oar29veqJLz9uGMG0
b6onkT1utqLhQULjiIp48v7DRdYYJ2uGC7YqvyqNZ0SYkJzuSdo6tYqBKBGki58FQvVbkzVNkQmL
J1lNohfpQnswng1BBtCdo2sw3chheS4uEep1/6dCHf8m2Jll/HNbxl6aFtRKsjO5i04KHv3RUf2B
VBfsSh8ZurZ3xpg9bQE2XcsFk5+K9tOqJn8bhakCDXp/needCcYzV61u5iIeQU/vzf50R8dSjFuC
FtN8kwiyP7o110wxDikX1YbeY0bCqf5sLM9mPzuZcMCUe5/t1sPc1GOU57Vc4fskiqeil74djYv0
bIFKWoFOTORfjyXcBO+PNRYyMiVS2lQVBI3kNT8MfTghi+zq3EnH1TWFT0nBBrLIkWhctSlPQc87
vdR49FDq0S1z4/PgL4Uj416BOPKRpN71NXJj126NzGU2lIupJBMKqxL5ti2rAz0157oFLsJ15+cG
86IjdWosqAWh89guN7mFzZP0b00K/GREKs3Rkt5JKutnqlb+tsaCPFV0pFlcSZrHSxNFiCT6K3Al
tHtMNaKUFbX+GprSoj6raD+ZCBJFZMEdhxuuqL+O0436kand/WYyQaMC/NlQZByzMQtJFW71pRLC
1OlvXDnKBhM1DEz5d6i1AwV6iAIMwQe04w7u3TvbAR3j8hQfRHMXonhvMNEDox5QGGjxlQCVmH6A
Y6g703reeh89Jr86P/mEJrHwfAs9kwknnV0nSLYQHomRHaVKAkmbCgZnKXuct/qlKvqLrpMvQNR4
ct4JgovAUdi0WJMriD1T9qE5vrPWxdUT4eC6IKKw+BM9z5KptqjrL74OSF0ICvOTPDvqT1Q13hp5
+iEDY2F3EJx4QZhmUShz3zUEry0Sxr9Gf37u7iIv+dL9Wnz7KHkfUmUDN4kiq6plWwbbhRoWiNTr
wAyeoltIIz5lgPBayL0oTrG57W8+glSEaAJBzU/Fs4rNw0ud2LWO+myYKZ2fmcXtJjfH6xvI/XA7
E9R3dmlyq+e5aUGj+zRnoY05suxc1YLyk8gE/fedibVttCRNwUAKClTPgAgBSUw8rzVB8Od6+W4l
TLjSU30qehXhMNdO/fyYiWIV9/fBnGeriv6WnL5fRtmrA95ieEvLHZoZjebEuuBb8C+QnQlmCVZh
onkzpf8p8eI5gRc7ld5UD+oRDM+inI37YSxVQT0ZrC4Km2kvdbloFWWbmPvDYLyupj8Kob3cXdvZ
YAJ8PzWt3newYd+uWbh4+jOlE7U9VJK2sP6sn/Ev/nWX5vbT7J1NJsKn2US6zM5pKWLyNg81ltvm
KKMFmR5EEYF7f+1MMWGdTEkdGTK4nomxQvciaoxHyFGX0AYmY7DqjYgKgP8Y+2OQjUBNV9lZl4P3
RA/io+4bX8AB7v87OLE9yV+0r4K95PsIKMtATAl1Vo2JD1urW4pBx0KmJINMSa8atQ3EZzbHuW/K
ufHF1of4myorqeF0eVYYnjYo8V08r8VNO6fqj2xRe8vpKgOTdL2iy7FTtZktKN7xT45FwPgu65pK
2PGptUnkXiqBLNKDIsRY/HH4spw2N3J6lJlE54YLNLN31pg0MzVS2WpmPFGLs/2Q3A9hepP7YLiH
FjAejMklOzYXaL4czI8IWO0NM19DUTetbHoQZseZbDnKjAS3yFanX9qPxOzdCtmYLcmxNDZKFJaj
iRmGQn+07f6Qq50oZ+bHhz8fjgl5VaLYgJGsdhg/QysAlUPzNAb1U/QZPo3BnEN5yJ7MT9edWmST
iUn5MiX6NILtcYEAGEm+1KMgAokMMAEIhSdNHWiaIEGEoMtVxxpF55IbeGwDmsWEYPKEfelo6rQA
gvPGJQji4sv8iWpIxU8L3hqDCyr9oD2oNyJmLC42xt5ZZfxv7YseHWk8irc7vXGlO9r/yO6icwIK
vjvaYG0CUWeX+zLemWQ9sV5VaenBlKUlT4vxK7efp/HbaN8Wk+D25X60nSHGE+O2UEa51ED7Jeeu
Gb1OuqAvxo/d9psUlglJApmxMEWtjYouHjtyYD2+6d3em952GcGyq9+kB6E4Ig1D7OOKyKBCRxWX
qm8xdWpgBtNtpnw7beJ2I4YwKRrW+rSiNA9ul5f2IIXk5/WjxQ3Ee5s0X98lezEhbdItuO8xHTW9
NKFxjEACXc0eCSDhHYj4/HnHAP5PkAkDZKKy/RSibKW2rADvK9XkKqmf55kXkUDTRNQRPO/YGWI7
KWAsSuw2h6EyQYO2ni/mqIcf2TvgSwzLwhWmqcy1Ap3sbpYtqUJ/rwoJWEnAdHegguvd/0WAkesd
O2vMWbbmtp0tCdYGrwqr++mRPry3gEDyEXCgxBfNh7/9+X+5owqQEzHfeK4Zg1I6anmnmBVSl+k8
f8p943v6kN03h+qRqsMM/uZPr1WwepWv32xP9Z0kvLl52QzZ/QlMMMnmPJEHRcHTtPukR4/TuDlR
F1z/jLyAtbfBnHLwQRGUW3HqrCh7iQfrAN/1ZQzLOOMgl448xL+uG+S6pqEotqIDomSyo62ZBhmh
uTWgmIhZHK0tqE7idQvcbdtZYAJJJBlTJlWQganVUy0dl/peCG8RmWDiRt13sarGePrU5dGqfmjq
QRbpInPjLzHQeLUAszMBFXofm5K0nGRFgtSj+kohA7TURHzpeTz8G5tE7AHcJZk6USEiB4nTt47p
LhSutdQPtVojzTC/k+1sdYNjCmMG9xTvjDAxQ00XGQj3GoSjj53XYU1Uq2HWHJmSaaFQ3YpgaVxv
2xlkTvFsVrqJajU20bpR6yctFvE/ccfzyM4Cc0gVfckUolBhLE+GTiXUPHx0ubLlrMnu5JJAdYBB
v1iQik1FTWzaIP4rRAGwCAZBU8McBNNArjW5r9YeLFcb2Fv9BhfmckNntaOvg6MFQAX9m181bv5o
3VcPovyKu7eWoUIsE1qKKkt+HhsRoNvtBrVMvTtsWXxoi8a/fpRFJphzNlnpYEozprYkNHWL4cZO
RKhMeor+2kMLs2gEWoaGwaJZO9VcSzJDADeNTUhAyOs/UkmeVqn4J08gtQM15wsYQgUtIf6yfhtl
ga1Z3adNuoDoJoay17xcYpE+CTfRQIIhGyq64oQdgAWsXrPmHEE21pUEQgIYrK+CFLRetaOs7fjc
yUvyeP1TcePHziRztBelMYvCUuMThm8xRp46pM+dMhK9JLg+vzPDHGhFipoEgDR6LZeX6hCF46G6
ZBB9FvUruJV3gCRVZKKqBSFrxvd0FJwkXZZAA7o6zRm95PMY2CH5lp/NEaMeqtcFmBsYnevbyPly
BoA2KGAQSwa1KnOmZTB5l6WMM53OqidHtktqvFRa42hOoi4er/IE1TkcX9RKgEFlewuprVjZjJEZ
1Ie7sD4lh9LVAuvUnMTwYI53UIE7mioC+Qys9fvLTF6zhTQtbhfbfuzRo4a6TCHqjXNO1TsbzAdT
U72S5BIX5qKpzgS6hUFUq+N+HA2gaptekei+v19Fpkx2PRNYKMFR4XQWQt5c3plG97kYu9cPOAI+
jQ5MgYHWFfPsb/QWAslaDfrR1HbyqQ3ssQpLG3UUaRE89Tg5oAE4wW9TTKaxLQDsaRACP0VT6VRS
5A/J97xoHu3yMIyiZwMnBXhnjLzfw1LJsrW1wMwwnsgd1TzG4G/tFQ5NANI77X67v76PvHO8N8i+
hfRqthtFIlLYvFTn7H4OWjfDgOf3+GwEm58Y9PFwL3rNcv39z5a+8azssql8AIhVkhM7rM0bZKLb
+K0lnwUL43vj78/GZmx1kep1sgLnX71sP4wXjeYeD+iM91/rc3qvnqdgPkb+IorAnBvz3X4ygb7V
lLYbCkpP+lqdu5AGxfZHHWSy03vQ5Q4owZ7sFE8ZcUTXGu+9/s42cwAxABcTqcK3XDGyAz2Kk+5R
kd4ObILiwik3nuy+If3Gu2+oyMsap3mPEoty3/anXDTeIlwN/cA7A0YWpYNa2VaYnCuoa1B9aCXA
KM1HeT3fbR0TT4xZt7ouxblTyIOevq6qqKNFDy6TSb0zwEQRNULNw2wQ4vPmedTBcvOcLqGenQdI
9rXhOh8E7k/D+V/2gE3FyA7yX6iwvd+9AqV9WwYz4Cl/nv0ciJc4GDD4Dh0IkEGL3hHc87wzxjie
DYXYPOuxOMlMPVMbbsf2mEndk2BNIjOMyw2Wllb1FqfgPNMgyzr/k1TOgMJK760eSqTfm9vsVlSy
5JVJAfD9s5GMG8ZzYpbq+Ga0f9a87Ri9MWkZwNWknle4gjVyj9XOHOOIaU4A0m6gAgGxAsxi2oEF
od3Jafw8hJt8boIP9KXfrY9xzLUjkmUmcJTF2LyhBTy8kAW3GvcGhWiXQRvtmApmtlBr8rkDKT3K
vqvptmgaVZcavEpS3blW/Xh9A/m2gFm2QR2PyhtzgW59B9oAjSTA84IVAcgrEhtO1hbuivdK3CSi
78U/Z7/tsQUbta+ruDAXCqikUsGpH+sO9ZB/ddeEwwM0E/zrWIOQU9UxH6SA9/39sY71bMNTTJFC
+WT+Qgn4JIebq7jpi7jGx08NdrYYz8hUvWtLGUszb2VXdesTre116FWGdKCxCUgDQUKn+4BasQGU
x+8lMl9QbwG/rjvgG6X2oTFuExGLGv9E/zHApjyqCkmoBrw6p/QZeeq/t3QZNP78I/u2euj3BaJy
KTdwGchIZTrdaFpM4MJcY4tZWkoIadxM0fc+rRzZOH7A8Xc2mEPWRsVotAru4zQvwFlenFEUvqx1
HIIzbnV7eXi5bo+/JpTeTJOOUrJ4FtyQMcDzEw6afKmG2GmhcBH9vG6DGwyB/f8fG8y9okDRSJvm
CINV6W1iH8bs6/Xf51URDRlDhmCQoiUiljDYWsd5samKig4+lTeuAk+9p9hJSlMQ+UTQif1f7KFd
BDEIXYNu2PvjK0VRogHCiOMbpN+G1ImPYwANwx/r6AJk7lWBiIZLaJE5xLVaTjjDsBg/r2581ABN
XpqgPAPGeJiPW+O0opoR96OZf9bInN8im6zaLgGjWNC8sdfhZp3afz703X7bYFFwRou5EYsS2KUr
KJL+ZZwcNackqOzN6DmsR1nY3ebUVgzZUnRczpatoHT0/tuVgwQXkjN0tyNoIE/PdV67JF7dpP85
4ZKG+y/+XIpqfPwPuDPLnOtq0XDUBnzA3pfuMNQYRJ+3IIUwDp1mVO6JIIzwo+POHuOiSqmVC0jt
7XBF44qSQYT6PaV0of6Z+KLsgxtFdtYY9+wxB7taDYbY8Qx1YpTkyPIVCrvedX/huqQF1Q2VVvww
mM98OtC8ZlolkXCOlidDXkJLWwSJAM8EhmsgByirwCvZ2nsTYJEs4gFsEycDGPnmcRJVIUS/T/99
9xrKEgIUUgV1XB2D3eb8RRIRHb5de2xqsV8B499Gj6LKOlq0h5heyJ3s5kfF6Z+AinSJDypMtw/p
ZEoXjMf15iM35N44+4VGOUlyHXMpdX/ox8mxcpDjfrvuBdyjtDfCuHY7S+PUyaQKupfRp7Likq+G
mKK9gDfZ/RA3JYYc/7gE49tQzUqXxUABcUyaQ7PaN7HehNeXJPIKJtYO0iSTqMDxyTrMqj9tk6AU
z+vf7NfAFlytPJMlcwDVbhZmPzEfCy2ZY3JQ75NnsM/f14f4MXvNblVBj5KHsH5nlimIImEaunyM
qiCaR3dafxbNfST9XK0MedP9MIyOud0RVTScyi357r4YS92S6cM2REC4ngx0jCjYMD5VxzqsvSYQ
NRT5X86SNVUGSMB82/jdeQaHYCPrPQJer9wO9XNdCL4cL7AC2/r79xlfH9qx3JK6AA+JVDhmcl+3
n9daUBnllmggD/BGdGJqf5GdWJUsdWmFHtd0UMCDnPoRBP3yM0V6FYHoZqIh4K/49McY2xYCYRrJ
bExrn+rxmwxR5sWE6oGzzj+uH6m3wuDfdiygbAhGT60339x9mdowjRYQ2ypoXhBqMZkH2qDydkMt
VoK8KxgEX0aPnPAAAt1edhsNjpjgmn/s0NfWLdp2w9zm+2i/Vr0USVB/DBvibDqG02l/ezhKF8vt
vQYo/MSXvcwnnmi4jOs2O8PsJSDLa9cbgMUUza2s3czzYysq7FHP+2t/dyaYUA9caiwpU05CFW2q
OvYq9euo5MCblbEgvRcthjkDpS4BrkHwJIqas+IN5c+GVIJrn38EdqthgrxC1nxKGjT26Kic7vZu
fgsWaUc9IDYeREGDhvO/tg4eiekShegKG5/WWo7LEnoW4JO3nao5WpHqxTLEtFvwCFSXJnqMK8EN
ww/FO5tMYlPPbSyVa4u5hTehgRLP/zZUjx91+p0lxumHxpIgNvCvjubkVT8Tt6mcxLM/k6fNrS7L
ZXlK/CwQtUC4kRhlKQXxS0MoZnqK1lBJc1kBR1Qufo5q8/z5ekDheuHu95m7LB4qYybQcDoNlprf
rpW6VTdm1xqV2wEWIBwzFy2H6fPZVklqIy6Tk3oLNsHkM4V1UqSg/Kg9lJ9lD/zBAqQF36JFgA8w
LRkdzPfBatT0qVKnFjFD7Y5Glbj6Qpzre8g9ZoDd4MmM2pBusuXsRhqrrIhRha3M3DGS2dFqL0oG
MAkfi+Q+nW+srMMcyssm/dIhgyiwTn2cPXd763QHdleCjeE8aV1x7mhjBdNQ4JFdHtBad/SDjJNg
CDxGuFomCg/2midtiTb+DP0G65Ad4mA7UY6AzhU3n7lp8X51TEC2ImOpphpg2XZ1FutIwazJIXVb
6PclXnWhLiNK93l3+d4kE5mlCh80pdqOY4nBvepFXXJXtk+aaMaed/b2dhjXlHs7i6BViiwrC5v1
nNthvgpqOjzvB1ZVoZVtTdHYq7qa4zSujEoKDRPakVMLPUL/uvvxor4KDJNpaejjKDbjfd0Y20MK
JegT6UFHM2CQGHTqPbr4wCRumO1VHubp53WT3H3bmWQcEI09I7aVEphifJglrxx77pxoFR1rrhvs
zDCeJ+XZ1CsLkuACq2mBPsuMEpw7h019vL4e/okCbhr5MDExJMVExbzGpZphcu1U2q59oqncdllc
K1jPVKJE5N5cn8DsikZUQBMJm0IOcYPc0oDqdNk8b/2lbT3BcrgBSTdRSVZ1AMJl9lIecrXvLSC/
1Af6ku2D8ta66J//rVtasyNq2PNjxM4g44NJtrVGodlQjDhFD6qvHHPA97QHyhtBR0Eb0QJ5fQ7U
aX4vkHHAfCrLba3QlaLl+dJfjgrqeppLoUwiqSFuxWtvi/HCSjEkNY/RciuzI+a7vfaU+ranvEL0
zH7cfNUBvc/x+gfk5cB7k0z8K9pOmjUTyxsBcRvbwwwWNqMHTiYLy0T0mOZ745+9ZILgmhm2ks8w
Nh26M4hnoFZjhpCy9xdXCiDRmkAR7/ry+O4CpJaCwWcL+utMzmNEmzzJJkLWS+c1IeitAt2Z3Dqk
agxiqiDuAnfWmMOtNrY2tWWfnUCS26SfeyKSKOO7iKEZGJAjePCyYnhGVa1lLaGmTQsDlOkpXhwJ
RTELAHvV0W/wmPl0fQu55TigjX+bZE6Aua1ybM2LFOqYSlPdMcifZLQYdbc4RN4WgAIdRKwAk9T4
fHfxQREAg6hT/JXy7MwzhyK2t7lq7BItqzh56Ozu26RJ34Z6Odegt3UKS3+N5zG4vmbed8T9hnhG
IXd/zdQUQPKi+SdLIeqQTq71TrN+xAJmMgC208GyzSpgahOxJmNA3JQXb+g+9aIXJ+9Cwxvi9+8z
cRnFoyVFW8IO1Xh25epEIieOIEAyCF5l3J3a2aH/vktIK5DUq0VkSGFSuXX7gjkEUcrLC8D7lTDu
J0tW1Fi1JoUz5o3CPpiO9cvifrw9urfF+FpK+mHsLSU+xcVxHAqvrrCiX9d9i/uO3RthQm5V11Vq
UOVeE9hHozpv04tW/0TsJWOCxtHttjxpUy3aRt5FvbfKxN4aVbhGUeEQa+cUYXoEt7a/BdmzFcig
+iSeCAPGdQzdpFmiDaYEtkhWJ1lqp7EGnLF0am0os/eLd30j6T6xgQFa9r8tMKE9K9qtXpEdhm2R
zgcz0sHNOqXonTZR961u2uEwWNLqXzeqcg/WzioT4kG010AyFi8wOirdo2c6o13bnYvzW0T0luPg
KIHpGLdq7cxh6RGgxv6l4ROhXKnjX1s/c8RtbSGqRIBaJLFvqN+U7lwL6Q+4981+k5nznZLOUqo6
ImEBpPgbDhQvTtNTHuRDBYLY2UlFc9CiZTHnvaswlqcXNgkXTHWPcxasi+kvyweGnjF3/sd7mKPe
tBj/VEc0LIroGzFuO3Ag22MvOnXcU2DiAlE1IBNAuPE+POIvQLo/WF1gOPFlCNsFZaTcnQ8QS0UK
0gXzF1HGz90+VNvxP/Dpxpv/7gKyMqSbqa8Y3Zmb+z76NBSPsv4ByDOo1FQsRycmmozvF7WAyLJa
oJUaygXUk5S7BixqGty9kIUc2dyotTPFRK2hHcoqXcz4pD1OHj1v0DfswcvlynfohqC2v0iCi5n3
xt0vjv77bv/qZTXqdpuzk9Uea9ltIC8ah1s0+WZbeGv+apb5R67QP2tkO1trF9uFtcJiDnr+fENu
HNeCHoxgUaz6wBZnlpVFMEGDFjiK/M7vQ7F+Fxeotds8tizcFO0ydS3ypr7D0fUy1PwKhETpOVv9
twz1nPixJypGcw8ZxmhtE5gIMMEyn0xZOlmDbERyMpsbG0FjWBvROeZG/T8mWHCdnVVTM+sF5tOC
QjrRjm2EZ0uKOQzpQe2gfdxBZuZj7wkNGaiKqS3b/mvYr9bGFQxuoI8dtktPTr1oqpTHOWHsDTB3
SJbJWVO2TQ9Sk+pNJqC/TSDlVLuYscLoPV65UGrN/Pr79VuU7yi7hTHXioyGXVTb2E/arzPxkgCx
evVlcic/dsuDUR/q3k2EBXb+bbYzy9wtipmRaEzRJlQfKD9X8ZjfqmF+LkNyKnxa0o+/XF8oN0fZ
GWRumbUlzX/wdhpGn9qHVEod3X5ax1DYzeJ+S8y5WZD4BpW7yjZyp5aUC+qZfWDcqRiqOZOb9LV0
Te/fcoVeO32IEhPEkESga94i94bpv+9CZgVUWxVl8NJ8rbxheMkN4sh9aMq/xj64vp+8c7g3xd4H
W5lvnQkFiF46k/VLOU+O3RtOXoi4x7iG8MDWLFTpgNdhejG2lY8bydECKrbc7bPnrvtuaqGkiRrX
fDs2vhpUXVEZYRZkm4U9xgPAi28Se/klcamWj/4T/CEv5LYOkWTd274uTEx4GDId1WKwHICmSWYV
Hbdq0CY7ySGV9Z9mGlXtjqHaLZo+5RY895YY75AnezVTKaOWFi9x0QPFWD7y9QNCy0E0lsfLfvbG
mO3U5n6wphn1znj4lKfPEF5u0/9/3QkDWBqQoyCjszFW+97bk6XB2OOWgi1nUhenB90k+uOlJ9uN
oPDBu9b2hpgYuZqG0cZjFYWZLrl5+5LZL9cPEzcc4nIBFA3lW/zHWFgmM4mSnPJMJQ7qfRfQanhp
ID1XvwbfREOpcEVipVx3RxnOsgwT4HeZOVZJPdQtZPwgu5i+YlzZTWfoo8bTWZsFGQ9383aGmMch
yrl5SToZvGrjp6yGfFr7KNg8mrqzzy/UhX8vhUnt0TftNlTyIRMUo7JIx6tioCHXl9WjVDkfSev3
1hivq0pLS6wCA/KZdLsNF1MCA7WgVso9O7sFsd5QKG2vQ7QFZ+f7GP2T92ESPV/fNJEJ5v41Mygy
I65SvS3VWezRKcwXxfgAqwo6s3++DHXC3X2UgFYF7PRgUl8V+z6Hh0XrIHgCca+8nQkmqKUFJtwV
yQYvcfIkDX4x6e68XlJ0YFXRTSTaMyak9cacy3ECdq5OI27dKY7SnseqOFz/MqLzwuTQ+mxnoF8A
w05cnNTxq5ELvjw/1vzZMfZCjZXK0osIlG/ma1c78af0mPvkghw6lFa3xT1XBR8pQe384A1kt/OD
uewTSWki9FzrnwW5j2Pv+p5xmwt7A0wISOtNk9Mkx+xL0J1Vvw0kV/cGX3HpaKC4Py7whLc/Z7ee
ZNOqwl4R0zoldizDN8r7ohVcOlzA135NTBQAX9W0GDTQJOcGPRrjJs2dCZphvavfAy5y14ftY5UH
lu7lIsFTnv4KugwaHnGYo0ZOwhxcqezsJN5s+hoBT8Z9j9c35R/TndzVHdsB7x7Ye/TLfEdfkR/q
LEIsEhwC6GQaf83GzMv/I+26luNWluQXIQLevMLOgBx6qxeEREnw3uPrN5vnXhFs9U7v8kToTRFT
LHRVdXWZTHHuthaaY4HqhZxmhw273hUBIYBVxSOPDoEo89f9sRNHKTusXQRUH3SmjGgDMljrJCB8
aNXDrH+BFEFTTTSMUG3CICG9IKOV+ibLIgGFxwRmVvzuksN5R2Aa5k4AZTObsIBLuQKRTBS1djYc
l6p28Mg6L4TEub++F0DAsEpn6qg9UTc6WBEKUa8xdy4A/sYZBm1xpqiXnDxKZZsEF1sAJqgzYaDV
OS+ZGRt3kik3Hy21s0rSQ8TslB2BLMPiXb1sr9uJoK73VOyaOa6yISCRRAEtx+bmBEjIMU7ZVY9h
d9GuTrycgh2Td1Kpc5tR3VszAZCmleTGd3MwISFzrNPsak6NvRz9gv9WZMZMXIIaRlSwxGLQM1pZ
pG3pghH7ULvGmKJHSJwngNGS5fAccOa8tylbHpBGJVD8WEACpb7sZOZLVFQjmZiKgvyQXZeOeASF
25vuE04sgZNEMbs72k4e9U11szf1vAEcX3EpO6ojHboLQlDNh01kWSUocch+EeZyUV/+nOWAPlfJ
C0IlgK6OrYtPFW99iuVwmklwi/DW0f8aPxasPq6kWSPjgjO2LcCy6/RW8Usc1Lfc1F+UPqmdNFMX
+7y3sYKJZqF+beqihB+l/NxqzclMjQEF2O6YR3dK5WHJ9LwIVuhFUV4zMcFH6JKo7C1Zik1VZy0O
166w596Gb9sA4MESFY+xkulie1HUKWFlMdoIlkYoHIzr/+z1vUpXUiAEXbAexsNXiqF7gVQiJ6+t
OKwtOB/KdvR7XTpZncxlRCBOQ8fiDyFYHPhse5U0/IdbdPIVv7/NfNNVr4vnApe05AHogkfJyvRi
7KyqmDLCCuZfk526MVWzlRhx2IGmUMF8P0jK7iYHG8eeeGgvJI6BsI8NrRkTlRmAM1nU5dzFfaLW
bY4uSmcDXhoFyuGHdqUFxXf00fG8i92Z1+hmGuVOJGWUmtkJsZQM5lFoJrserwXxuxY/S1n6hdtM
Rz3Zwp6EDMpH6uw2Y0P6I5Eet/IApj6Jh1PAehqhKSQicGARQ6IbUGC9maIqyeJQFm/X9qldPBHr
zc1Tu/0678WsAKhj5szQZSzYg2nnsxFGCwJtYmWYd8RYNtgAmuruvAC2FQANl4AIqfJf9J9j141K
3M2AebiMr9KDdNBfE6DEHch1NTgI6Y8xLwdmRT99J5K6PsS5McGog9MxlN9GBCC1xhkwfM5RjBXa
sWkMxHkT3VSF7uCpWzMYtYSXkXD4By1ADCfX8MdT5lqgyRBf0psRvev1gvckY6q3E0yFw0oTig3z
nCgClvdq/a02gejKuYHZIjDrSO4u1JnI/+9eSaPWj5sEkNpwlk999mNQAI70yvl+PBlUeEi03ARH
hJygIwPMMfE3oYYljd1RcrMn0ya1TSD6cJ5mTKFAcNUwUgGLpzMnpDFNY5UY35+lW224kDcN7MQr
JzowOzNYcwc+him9I019/nzYUV+1FbiZ4eykVxsofEDkQ8CYK6QxQI2d7SokjZLzH5QV+5BgICc0
JAkVdypJq1VrFhId4bboTlW2OnV12SivvcYbYGa+MPeCKPdKVngECCbJFmGeOs3lhor0dhBfpwPe
X251kR61EEi1QZW7xSNvsoEVGQ0JJLuGjvcl4tbnTzsJqiAg1cjDtIrtVb0f+jvBvFX0zEEyx/mi
zNi1F0b+mJ0bzJogla2APFu5BtmtVwGkubsAPTtqLQOm9zEnyJnuZIXjvUDKtUEfJ6ZLDqYMs78z
+97RJB4eB8sB9hKo1KYrSmste3w/Y7uSi9iRTG9efpy3ROZLbCeEnlsSl2IQxxhpdbk6UW7Hv83b
6UgSnCRz1uvkab2Wwg27xzwXYKY4e8FU3jtNbYrlTBCSTm8jQAzLsAyku7xGSpUc6uvI4+12cM6L
xk0U4sJogJKXhWlzlbaj3a28mTPOedGb6FE2D9OqwATN7WRoBzOf7FF+5JyXDDumU9H9Z6M8utSV
NOoy8Ei3nnBP7mjLG99mdOTJUuJXajZ7YUTjnVPl0gJQXBGjeygUXcmLEihDCsyR+dKcSm6Ljn1A
Bp6sABZEGkqZO9DGKzkhRCqgMLDeorDy65P6mvyea7v7rh6aU3IaOBcb+8T+iKSLtCZYErdFhn5t
5xvTVZReriIvqWK9HUC7+1+16KpsmwD2IGoRJ6RrDQNl0MrRj62rBFoogqyW61ecz/jen9ydmW6m
FppOMBAyoid748m6ko/p5ebkNyUKDuYVr+fPvEJBqQNAV/ANEczdz1ZS4jrLpxgaJkc1TF7wWPHe
Bq99Ia+VsAsk3uonU8OdPCryFpEU5wWYBcN4+yZ0dyJvSoT3+5QhDnE8NibhNluFG7EHfSbPh1np
6O6D0WY3bbouDYRkSX8ED/RwOQfRccEODuCRrwQD0/qggHDGC+lmeqsCbt2XJ50KvGmkzWujQL3k
KPnDEfApduschav4l/4QHerLyNawf4ZBR27JmeluHwdHmyZWFuZWrwD/D0fH0rFvzi8VdwOCc3rv
987O/vvWKoyhkaxj/ru5XNz4Yl4O0Y167DwZQ7NBc1twGb6Zic5OL/In7UQCY7jvlgY7TnrS5l6u
SI/ykA+XqzZWQT6m+rU+TBonceWpSYXmThYEVW1gQ3V5NYmnOH84f9Gwz0pFsQ11CEAzUK9NXejj
epFxmc3TY665cvTNsp7Oi2BmwaDqVvFoAR0c3f5YwDGdiFWVhyNSwsk6yCUGMqbvknx/Xg5TFUwv
YDwUCyRgyfl8PH0cG1raIsWxBskeWm8tM/drQsDyDFUMXZFp0HN167MyLjY4cvkqjCHZ1Uhy97wi
zDNHywYE4ehrYJXisyLWnK6mlkERo5Tvt2V2Sq1+OS+C+a12IqhYPkVqlM4TmuKKHtmzAj7MxBEL
jm299y7+SmJ2UqgI3uXg3VlVUIzXII48yqf4Dsj+BxABethxD3R3Cbsn3Ued3jGvyWCGwFkd5WlJ
Rfix1NMpxjhQqLepDeYxexxfRoM3nMPOrdHaw7VoAQSJBjnbxNps1llL8CZZXMlVfmB5qXTK2dav
yfBRZtf3gmv8bAT7/CEy7URHqUMBtLUIpr3PdpJMSmWZxE5yOdDE7+v06/zvM0fvUG1AxYGg+Zk0
510yd5pcErZn9RZAfuCy8Mmu4PRjfu3f4geQ+zoahr2tG95WMeuLokpO0gwUwmSDhgKzpL7pwECB
q/9KDjYfax03IGvAa2ULxrfJ05z4Jb3n9o0YKdwnqZTfjas5C1MUA6LgiATObX+pS6AeZz+yB2d9
tiS/fj7/gRn2+Ukg5YWLnkuN1epgWIkmu1wlZ1xuoq3mXCGMa+uTFMoLl7htRnDtoiMrdocqHi7K
xzqW/X6N7bT7Cm49pFnAFAQjuQSU8s9GmVeVOkpgZngvtFQP5WGzy6C40ALRxwM9ILkp7+AYmc5e
JJ1nATC9S5dyBSCegmZH9ZLLz/rPttPsQhW9tON4HfvQ/ihIJ/pAoJyw/wzGDbXp4utC7DAditdg
hx0IZWz1fymNutTWNdOnKYYnpNmhNfzI163H80bIeqF/+nzELXZpTW11YwKgpDxcrrGLRqhelsP8
ql+q11pYhYDt8s4LZIStT/KosKWUYwUW2hRcjIJ+kSh9mFm8vXeuTuQQdzpli96SWzpF8tsAZA+g
wj/NygbppCO768H6yXscMXUiNUzsomHvmO4cRXFeZoKCCbAtf1Sb29bgTAnwfp9K5uumNxetW+NQ
yjD7PD0rMmewkP3FdhpQhqZMilI1hG9tuR7AjVP51lXy3GN6VkJVKPJ4ILFMn92Jo4yunzqlNyb4
LCz8p9Qak7MODdmU1pLtsjawdDvIKUi25oZ3XTP9dyeZMj9tKZaoTg3M0lrFheWPevwrF03/Cza+
E0LZn641SiOh3haa2WHTrreJk9mwb8idAOquWjcJM4dmFx0HX3qpv2uKU91gbe8i8pFUFXZeOs1V
669fSal0kDX8MXTqyhrlpdmG3MAqeB4BRNBpwArOXagntkbljZ+EUDeWJsyriNsfFbaTGajw3uq9
N/UPPMu/tQfqwjLkITHqFuForYKsvV+QZIic3g2rdLJXiL6hNHlZMAmD8EAmwCS3dera6Q4T4AEK
sD90ADovAi7EAzNmoB6FYW5RBFQ3FTOKbZ3GtMRRyUEUjEEZbKub/OjdxctAWBBdraWd8uZSeDKp
KLKij6NLaWIc5Ua9FZXSndb1+3nXYrUAdOBXI8FAJQHdXurJWmADVxs37GWop+JYp4DRNH7UQRys
ficHA0YUI4dXIGWqhc4REP2BkYRJvs/XiRkrgiiVKLZF0c1UAiRRejyvFDMo7QRQ8aK3jEga6hrr
t1UG5w1rvXKWL7GF4Zn/oQcVNba4UZRsA3h795L+kG/fmecxc9AKdhfbwomUhMi0Eq93zrxc0DIn
HFcEmJk2RXTehlnXwWoODl4ABR1BFfa83cktpkqzQ3kdcQfyWQe2F0jZoYVnul7ngFNZzOOwvkm8
QWnWecGlUN0DrBkeRpRBrLlQTTn4wcKsyR6Q0VxgcCR25CY5nrcLth4fcii7ELeiGAUL0CIzYKRR
/5kzXveJ9TrYa0KZRKGnm1lK6Ctb02xvFoa6zN9d7bXYay+2nvMUYd36gHCSNDDWKYZMM0+L8Zqm
6bZhHFsuLpYEFf9EvLAMw27VUcVq5XBcJ/HH+U/IjBd7oVSqkaxD2Wo9hBKY/c3trs3XyB99bMed
ANLtCkduFCTfjL6/9hIp69CHsQaI8Qpz71NntpwGY8ZJfpSmh/OqMa1Qxbq3qgIvG9/1c1jq5HVp
0YoCD2TzFkVPm3WTD8//TgTlSJG49aK6zXjOVRc9UBCV+dUQeI8cppW/s7eASQWDm3RSEVfjWPYb
4Jxqr7burIg3hMRqkAOVirBM/SOByiiUpIxKS8Cm8OCnV7KjozuuAw/bLkMyjVrMbntJRvWrylGO
yTfeA5UZ/zAWCgIyHaiS+Pf5oDBVIatNJUfH1iseZC8OJ3u7Ja8Rcl1lJx4XDqtwg5LNH3nv2De7
588kx3FSy0IOdCfsTC6X2E8De2d5Aqmm3deAGidwzEU4X/Du//dMhjb9vWTKJIXejOd87LKwmtoT
oLzvQFV6lOLstklMJ1YtAOwZWMWIhUM8lq/nbZVlRnvZlK1qRbdVYryg75B4nfkqqRxf4P0+FUhi
K54wwkeWJ5WfcYLc19L88xowY9VeBfIn7A4uxsM50hvSiXXj76Vuj1fKD4xV3lYt+AsqD/OWRx4Q
Ec846WLb2Cit2OYwlvRJDQW7RL5tutj/MwLJy/3Y/UJV9pNxUjcOsO8GrREzAEvG40E1oVmnH+Yq
59w1rOC4/5R0UEnyeWg2IEZIS+JJWe2u5eRPFY++nnWl7cVQkaUVpFocS7I3qai2lEl21V33022B
F2yzPXZDw1Hr3XfPeRgVS7KsAAhMOWLWB0gsq23eAkcbnb3YSxxSWe88zAymD9FoR9eERAbDJLfn
jZTjBnTLKFvXaMHstnW0sPE9mHZb8HIS5ut291Hpi60vETGrRYqOwgEQ0Yo/BpGru7pkAx8aAM0b
qjjiof7BK0oQkzjzaen0pNL7pl8ylPbmYTacIWm/GetaOkKKqVh5HbWrbJQf/t3HpGJKWjc1uJeR
pRbKU9ycdNk7//vMp+f+U1IRRctzfatyMLBkl4BIkhRHqW3dyfwyiPyqdDtA9KMLXTm8ZzUvlClU
6qoKUl5vJcKKedpepjfSOSCF4OiQPVVX/xSVzqvKcXiFiisAywMadR9HwL325Ol2xpXHfcgzbR+P
GKCXaypm3qigMqutVDdo0IXaff87vVOdFnjU213/sr7Ml0XYX/BMkh2ddxKp+DKDC6NpYqwraPfg
HDyU4EmNfOCOkOyh9lGyGNzzn5FtMTuJVICJ2m0w20ZH7aq8qI4qSLL11+JZvu86e/gtAxOPLAHy
Nqg5eqLt+fnmk6U1aiLZypGhAQ7NUZ6Bxv44ug3g//LrwuHxSLKMBShJeIQYIlmZoHKFaMsKK0pr
tAaX62S6UZO7OuVd5uRPpsOJbmDGiTSyDCwAflapTXtLFObKOpqxFSTy5EQlhjA1YMjIx2kAUlmk
tPYcoS+pNgoPY4hlqSCOIvUKJIIS3Q2v26xW6hFP/UXElSBgL1nlpFvMIyPETip6g4CooWcK8TSN
+6bCJFdRoG1Alp7ayZNvQBJUHmUX6C6Gx1sDYUXovUgqvayVecs7Ha9VI8PozOaYWPGf6+tqQROB
V7QjJvDX8e3Uo0wkE7ZOadHtx+IkaeumXgPCOwd7sCiIG6+83QwSnf6SBnx0WZTfD43SbAF7maSm
aOYW+WWqBbWuomNdudHyxHFvplo7QZRaY59nzVgBe6q4zK80XzooV5EvhQQkw7jhzQYz3WwnjLre
2gVUTznmPsJmOKrb5Mhram8mRyWmUeyEUH5mal0SRXVhHavJusC81V2PCRMpMty1diVh4K0Z8MRR
F1ullXUFTgJEZGA3q81Frz6b+lEQKzvrHs8fFu/zEaPZPQfavjPKVo9jIFl837bCGVqfvzbBjBRY
P9J02J6FNeHPQsxliwWlzqJjLoNZfLkXjJvzWrA+GHDbNEQJlG0VenVBqcp502U046JmuJyGKJTz
xBnQ00Tl+levtrzeCDEq2pX28qivVqrx0KL2h3LCb0LJ1gd5UGk2YVgia1WFM3ECIfm9c/KI/rtT
ktKpnkDTAipYQz7VWKyxjcRysLDsRm3KQWhgHdZeNyodwLDxKmZkW6LNsUu1LpeSWHCOiwVtg3mS
j/OiEgC1y4emTfD9QD3/Dlbvmm50INWyweHzo7JsfCeNpodIc6NVBAWbrJN+N6WWPSwn6wsDwHuN
dCq4CijfK/qIr2bFI5aqQ7lZAituvfN2zjkbnYqsUi9Ws7RCky2JHCUrT0o9cfrAHFeiN0p6PVen
rgAmnGQIvhbNYVqap7JeXHky3DxT/fMasc8GezNkwx4sRJS1pVUptU0JjUAHtYxPshW0PMAZYkx/
OQ/20JCFASFHEqmjKaBNWnXYD9D7Nyl9HbSXvrnIlIOW32+Fp4wlRyXmIe3kUYe0zRG6ICAGCVXh
ara+W9Pt+U/GDAa736dvvMpapCFacOOty3YS5VUOt2yMAl3pMw9ghebbeXk8fcj/74LPMieiWKYo
LRrNUZgetf7/jwtFlqT/nA8xkd3vl5K5jXKNGaVCEBa/UUTgZuRbip2wVjn8O1XIp92J6uqlw+I3
Qc/LLkG+kxt353+fac07Vag4XVtRnZkTyvI9XmrR71nzrJRzGsyceP+5KI/BxQOGPxkyotPmk9Z1
c2i80TXRWWuCwuFNefOsjQ7VSZG2U4w3b1vc1wpQPVAUMjN/bCZObGMGno9vR3ew02nWkWahQZnr
pTMnWKIEYMRk9Y6o/1RXzkFxbJoesapXhIpFwpBtq0+2NgD1+HjeEngCqCAQaVhHbUmDZlEGDzZ9
idGa4LyI/8USML+IjitmM+nXn75OiWAZKYG0V3CrHaVD6QDc5jS6PQjvxANvB5VtCh/yKEfdZqlI
wG2OKVSM9Db6txU73qJ2WSichTi2F33IobxUwEWaa2WFeYn4NOS3UnzSUl4Gwj6fDxmUp6IgjImJ
FueTHM1wxnCr3UWO8U3BEmPnDI/ojQt2zwOGYFYdsQb158Ro313QM7ZUAgqN+c82t7cLDHMdo4Nw
kv3YmQKgGR6tB65c9gdFIUIWVQ0DxJSyBgoR29Bj63ZMtFCxvhVzjDGyX18xR0Dyi2RAHhMAlHlE
raYoab+AevE+eVB8BZh4BghGRlfAzETKZWhhKrUTR1lJVW1ov1spyo7yLwNcauVxizk3LdvDdjKo
Dxej/DFFgBdAyUh6M0PpIHggGcdbdnUxZurzels8lSjzMCbUHAAJjySy8EUhtqfiaPEsn2n4O5Wo
eD50Vj9JgIQIUXCx8VRzU4m3is+s78HW/msJ9PxM3FpY+tBhb9Fi69+qo+FvB8BBHwfNTgjUhep3
AeDf/PMGyAxPO6lUnrdNA3iyexhEPKPHtAVNCZgV67BqnAyZc0o0VnOuJkraJJi82+QYi+SHpn1r
eBOsbF2wBQIKS2wx0qFd0CyhW8wJTU4TyEnja7WcOqxSaQkvm2Ar8yGI/P8uI8JIJkAF5tI4zmH8
vXhQPUzEY9+5fttC0a9vSl8vbZ5ybBP8kEl5brtVUz9KaBgsMAhLnfAgc75iCh8SKL9VBWzQaLKM
wTQTkLrqtBjOlBazB8BYyxlXwXTPy2NqRJ4W2DfFgC49rBNP5VosNRgFBoDeiqv5c654z3K2U+1k
UCfVZRmmjXOU76rUjnDj+4TRw/o2uiu2XAhtVOlbLs+nuFKpsxKSfm31Eog/zcvyMnuk0a8MNhwr
qAEc8pTfAA3KUzL7/PdkWiWG4DD6JGkS7P+zVfbxIHflhInJOjmZxlMy+FHCeXWwaxA7GeRMd5Y/
phWmTWQMpYv/IeDKg/iSfE1yWfGqlO8YE389QnfSqNNbtFUB+j82P6rL6ViGfe5Kqd+aHiaToocR
OFf6RRNjTM4p1tBA6nHgDRgyX8G7P4A6SFjnrCR6BDbhpUBIqbUksIZZ8sYlsg7FEGFJPzemC0Wb
wKHZmMnT+RN9z6jPfQDKJY3F7IukgPnO4eIKtnIAJ31IwMswccApz5Fr8pwo6hpdJ0Hp2x7VwEK8
giJ6ZisglOybg2R0dqkGHM2IMZ4TR92o+QLCo5WswWIFF/QzyQ3p2U0XWxAXvozdM8HlIUb8L9Zk
mMAaMYEFTLeyxG0FYFuN4cPuRXmpf8fPwAYFLHvmllh/BC0SGcGZCgAuYZf/yMtSiKX8re+HcOqe
BbEFMDrIdGzSHEozCnqru576xpmX5gfn05JX0jlR1CuqNcstlZYoDluyNkKgOEx3nIMeXkrG6nqL
E8fZQYGEcAKVaCoaZTopIH8yZcOi3Rhu2HmXDutrLthLaGGMugoELtUrM9BhZdUCgRsmji3KdvpN
LQ3Zwv4ggfWFW+ReZtogignrIxbfnOrUhDGmjTmflekgf6RKtPkUjTmJc4IZav1EMLpyT+mdKD5I
xUmGqgAVJJdJp10Va5CNbi45XMwuZu8eIxwEJx786TKNyRMp1TCMIlpf661xTUrAYCUOospeHGDl
OChueLz2F/NT7yRSn3qbZL0ohzE6Nio6RMWl2M+2yIuyzC/7IYQei1uV3MJzITUA6BkHxma4kZDf
mWta2FYkAr1dHm+SRJN5IYjpJzuxlEuaOjqxqAYmwPIojjrIMQlaI0F56x9kQOWdNx9msrMTRjll
2il5ks5FjGZLbFzVTVX19pAsOg9RiSlHB/iqBSQ55GmUUrNSy1bXoguGu+o0ZJInVLJ9XhWmTexE
UKrUmVX24ownQ5Ld6YAkE4TnhYtDzdODSmYUGMWkzRgTE6xAkY+VzqtlMC+gnRbkD9hlMkLSNIuu
xQmQOtM75A4OunkOHOk3AdyrHB7BPDsn3MmjcplsbbV60PPoWL2UGOgTn6abNjDdzmtBgfIbDE3u
fOBdOryTotKXMmoHpIo4qXFT7L5t0W+rXFmPOEtqzLsN+SbACoCmZdHA/pa6GFGrIizNfQpw8vhy
ix8k7UcrFxzLeyew+utq20miPuKwLIKoxShFd67yIrcOaf/XJ/Nn67R3mLPzU2DiGwEIiaOLNrHz
xK4B4cwdG2Z/1g99qc+apJOBliLucn3xikuMOxD43OWA2HUaVm9M7dUlw1s8bBmS7J1TnkoGdb0E
jF48AWB8GJ2tPnZzBpgQrPBjZl++P+/j7CLO7ktTd/ocKUUbRSiTirfpE3A7QL45YN9LtYVbUMMe
eLqxPylIh8i7RVPosRi1kNTOHFDH1nvTjZXkAAopL50m97xaTDEGiMSA4mgAZVb87PQ9xngTeSXs
npISRErpFV0WNAsP+I0ZvBB84VyybEh0x7HSthIQ91gPSecfElAH6q9AAKDt9yGBCo9jk89ZTjqn
4L/B2tpVD8zQ9FfxvPokC1ndCRGFkKZvnLDJdPWdXCpqrnUplPpsRkfJ+JHoj6mQO+amuMJgeedP
ip1U7iSRo9zFZ9PsVbyvsJukngi+gXLQj+K1/j4j/39wad6JUS7dCVscRSv2KdYQE5FgpEImYPdu
Dzge2U682ebdB0xLBEYEwEQsUKvQOU+mlHK1SugPltLtOB8a67ksbs9/Qp4IKhUYe72dlhFWmM33
mPHBAqBt8YaOeTKoXGCrpWracthDndSvud5eW5mlgw5+cM7rwjwfC2xrGO8E2Ct9xYwA1Z6zBu3b
ONMuwCwaZhvvcmE/tncyKIvrZ2uOVAH4SObqaCgUzUB4GcERRiYr52eTRwnJtvCdPMrmtFzOoyjB
mhAopUiEzQDpKfxaHJQQUSbn3VpMz91Jo24PrV7NHGBoZO5ecor8kaTXEfBei9E9f1RMk9gJom6O
XqnGVilQSBgwzJkfimmVH7t+WDRQKxQqzzB40qgHyhJtijypPTbxKuCBzJE3xMNhmlRO4Ysjhp6G
QeG12bJOSsNGyIMC5TfbEDDwXki8bhfH0OmRmKFTOmsVQfWCJ3xv99IGRKu04kHUsK/3j0OibyjT
7JasLiSyfDd66YFwiUhXnUd47UlFtOa8flifzxQJ3qqCVRyL7qWZKGRZ1ozw2uepOyZKILWqU6Yz
ZzaUmBadIe3FUKYXr2Oxlgs8Klmv+ub3BIS/6aEeLFeyfg3t43k7ZyajiEXoI6PZgMhEJRNrK0TL
bECpwdeD+kpxTSD+F9fx43yj2ouX/FiAJSeE2IgQ7dgXr2Ju64u51oUaCGbWgHEEXBdKYavpZm3d
CKVWUYdiXIA+pfIHJVPtuBG8JEIRYuyvV1m9Qer4cF5/5plKQEfHACHYWenyfZ8pqyHOlXDsNCy6
FF606aiGfuEOAzbZHyHkj9hlAYIaj/IQ94D3jhpnWotHVQIcj9b8PK8LKzjuxdChuMUadD9hf6Cf
k5t+WF19qr9l/RQYtcwJj8wijikraCjLigpMdEolvU6BbWFi9lYBla1tvOhYAtRviovsKX0QXf0g
HHmlXeZJ7SRS2lXCpop6r4JUxrpPAXOYxldL9nT+C/JkUNdLbYlVW+dgwUq2K3EJSvly7TnezXr/
7D8cZeyCmUd91xK0hhmYXbks9u4oVMsR2UIZgqpx9Vpjez2vFjNQmpgBwFK0aAIpjxIaCWVjWV2B
2mZnT+5wzD2ysrmEy2/F+b+AJrHiv6moYEkk29jg2/hs8G1vzgCIQNKGMX63HYvjrBoHjk7Ms/qQ
QQ8NWUWuVkWsWcfuLQXQfBm2DsAG3MXpL6VQQQWV36Rnnt1OJJWLpsY0luoKYgqz66+kbL4u1MKd
xJ/JsvprUXGiBnNkZPcV31OvXdiYhkUwxQ0rp9Gjdd8cN5esVqWP4o10W1/mD7GDwvvF8pUGnImj
ex/MI0NZn8+uFPG27IQpD7s4aIWfCtYTeGOMbM12MqgPCRhlXRVq2Ee/OjOQ4CsXbcVT4g/Pgx0f
RbJE3N/PFyYn/2Ymq3vdqEQ/zyt9iDDjjKg1eqh6Y2oKCwr3m5cRciyOp7O9TlWBkgLSHtQyKa8T
JmERSw3PW/WUXf6zojaVtoIhLdVHNevwpXUuAOpJqo43Bu4z6ujyxqjyVEPalY2OGK6/Jbd3pkN0
KAt/RteE39tkOgT2bZENybAYml9KWmJ1BuZHFq7YJrGMsFrvVLAuL4u9pCnv8JgOvxNGHR5W7JMs
EjTAmNyaK05PIad3Jx6lsL5Bxwv7xFgdMzgNRZ5QqkRhZGovkF5xaIIMeFRmu0hmp68kjnLMgLnT
jfz/ztXnGfwVAhkcFlbdkbfZlsovjK6gZ4iSEVIEBSwtnyVESQcWgRyjK4PQPmatcCozxbS7TAnO
x2WmJjs5VOjXBRR1os7AvkxegGS4VFIvLrDIe14K25MJIwBZgLNQYaHUmRMFw/ASOq8HOfwn9SeL
RgpAD75YWDE/pNEPp1hSFhTIUuEof9OuCdbycgCdYHFRIgyLrmjPFzzIb+Zn3EmkIqQwTd2mt6jx
pWo/gECte+43wT3/EZneu5NBOdRgLCkkJAJWmzTX6G43qXOkpnCi7HEpeXM5TEfaCaMcKUsLTMYb
pXC02oNV+o3c+PUUeec14gmh3Cgu1Kw2DKwUCLF2LAvhYtrKawvLWufF8D4c+TP23qqvora0GZYQ
l2lwy249xaN2SLP62Yjnb0NZ/Tgvj/jmXy/C3bejUt9SxpfKY8E6LrXqDV3+ZtURyCLy0rUE5WZW
13BQdB4WgMTTkvz/TssmlYUi0/CcwKaO9qY6qM5eC1eFaAu/CNtd6Wa3sSPaqV9y1CXqnFOXClUA
6QNUaomVp2pGUdZ8U8oXqSmPQ313/rOy5VgYVjTwkMH44GcFNbHbgJGKdG5Rf9ZNUGOFXV4v8oEz
08x25Q8xlDpl1orl3AKApo2eW83Vo+//Tg0qFNZy3mvtDFiPSbm0lrdU+VkshwG7q+fFcNSg8+2y
bMu1IzwHSXOtDT+N6Pf53+ecBj2XP8dlCRgXMQ6xBeLMpjcA/E+J7Y6bSPAUkT8fe7E1cwJkLSSB
KFnmiWn3AifzY4YhS8Y+IkBqUVWh8rBNHeW0NVDOK1bJFeraraXNtZKUE4Z4Yqg7YhpnHX6Bq3Yq
rjUFQ12mW7c8kDD2TbtThvpcmo6RKqHEO+ufTeXWwdzagGEN1S/94lG5OW8FzA4zssk/346+J1p9
lZMSlKWaLTpRkDjj4/AjAvOfZ7y/6ubBVjMHSRhHLlHjr6BjYYhTBiY1KhqUl3abWMSJjCE18wRA
cbLYGblgUvgmBFOQc+vYxCfPSaN8dgB5jJAlQAhQA5LI5oESkMloHmAy20L+KEWjqayqVA0yQcMt
m6tc+6GbdvqVkWiUPRFAwbiCRwdx690tAXKtqo0FwGm2IJ1svdZ8bL9SPrMUvKLAYIvhLJqO1Opy
RU1zvKMMKbFj9aFr7s2KR7zDumP3QkjU2OlRp5sczStaWcPceNOyebp2JY4P6xAm5du2xRx7Y50M
eMkMLIQQtGeD8t1xamYRFx2ZJE9tCSADFfKu+njeqHlCKNdNptpoDQOPF6nw2+i33hy26HBeBNNf
LVTeJBG8owpIaj5/t8WoVqMZYWL6Nzl8f8k/yq/dQcS2t48JTzv7pt9JPzlCWc66F0o5qywJc4cW
iQUIH1L4L3wNs7vvK9hdUJwmXkmE5a17cZS3SiAVUrCAC1DQgKxapcHgJQfsMQTn1WJdTDsxdDdV
7qJ+qTNMC6nNzVxdVjonEWEW2oEYAkgNEEKj3E59tk4sLU1pMeJiqT0AIO7KerQtKSz0UzYrtiHP
dtv/WDP/vFpMK9RUND1BOEFYjD5biCXXawRWNfTsUO1BZ9TXlClspfQL8zvoHhjg5iAMGhpliFaX
ykutIBCtSIXTwo26awN7E7X6hXRrL4f6iFlf4XFWYm5mVu8NLzokVWBEvGSL2ZbZS6FMLi3WCXlF
jiHJcJLtCMXNzI0uGyDzqP7zzXQRB+a96E9B9Tjak78G/0PalzW3rSvd/iJWcR5eQVISJdvymNh5
YSXZ2ZzAeeavv4s5345oGEc41/stValyC0Cj0exevRbmUa6fGtcZL9vJfvKqKUSAc4ofIGHYVH5Y
JFHg4BpYRUhNxUYQZL197roO31BghrBv0+f+S3RSTtaj/jwdrX16yHedDiT89SVxmxbOxiQTdBPb
mtGQXGvvmA66C/eat3ar5fOoeAUlkEz6X7S0uLFqY5QJwmGiVQUQ2yAjf5hezWMFuKsc2D16ax0w
ep8ZsHFMUAkD+2OirccsMW2Gqo011IwzCVcgqdxK+F3Ivc8bE8yCIIKKdwWyz8fRIFHtgl5sFbTI
94mrNSSaTpT+Xpu4+c9NRbeLY3JDSU9CxSlQw1pT0fqu30fgY37ObhxICTjgp/vrur+IFsoErgEo
+x7M+OBDmFTMkqGulLWEqoLwyF8VADTgioK+y4cycSXVcbvYuAja2dyvnDmSG+7s89qZEZeyuLdu
Y4yJKxaiV2J21vrG/JVWX2YhMfh6Bmxm6/wx8IFqa87iUI5ThMfavisCzaMQVklTsNQSUHyB4mEn
edrb9XPiFtq3NhmnDyfVyMMCnC/DrqUkOaBau9pU9kBRQvnHqogseEq5roFBVx1q0AqGBhhPlCut
BfZZxxRG0XtTEgd1oZM4EVF2ck9rY4bxwFI15s5ZofISxD+Oit0sdxrkwbzP7N/GzLraTe5b9fOQ
d+CHOkZfku8rnXvoqYHWknV+d7iltyI8Prf/s84J/7N9zEfD5GhL0mrQu17l41ZuL1RTS9f2lKOy
n/y1qkRvp7fpE/AXx0H303CgaQTK3vfL1PLUqJcYy3QAhupLYhS+Ef51fS+5jrGxwaxsyeN6Whrk
cG15V1WH2Hg1pMfrJrhOsTHBJDoRIK2jLI9gstC83m5IotPPfJxsLLApTiIrXS4h31Xb3jXjjgwY
kg+1f3kcTChKpyg0mx5JfLsEcxQkCsS7f13fKv7XyWUlbJLRW/2ijgam7l+Np/wuywkeRU++J+HT
6EVvK1OCI3AAvm87axaK8SxgW5nQ0JtdPtU5vuxqX92Pvvyl8CI/9AaX1CVoU9ccg7oiRCvfJy5G
1//f3GDbGIelMgEpXwmCnNPoiHjJ+K/UZlnM5cmsHNzTK33p9FM9ZofllLs6SQbyu9MuRKeL1sNc
o6SodJOC4iLo7B9QqyXzZ+hgnM1ymEvUJmgVGHQGhYA9kyosCcasBb7HfQk3JphbVDhWNfQhTAzU
NfdVgLAatIYbz6QDGrNxs92U+tdt8kTxzO2ymDsVhaVqU+k/4/ed1/v5TMajc1bdGJMhyqMedEeI
Co676W8QlK/Fe0/UY796ctAqYmqfhpKlybC6/6BAqK6jfo1Rguur5HUmkCyBBViz8S37QeWXyksp
68gGkQeCc3bycoiN+WHg+NaL8mCfFeD/hluIqr0JvyDWTILJbraW2SL4mNGhDDMAF8JvUUusXb1H
D/rW2NOFiOWtVye/ZoxJaxpDmmUaA65pVc6uSiI3DNtXWnQknYWSP2vSfs0Wk9SbNLHGbgEyopjS
Ry3GUyx1p1kBrahS3DqqFiy25RBpNE5QospIaOdP5iSo/f6Oxh9+hKJaKJmvlViW1XeutQGU3U2E
wRjl57JbPO1UvlBP9aFwgPnWxi++lKugzW76JnlGcN2rOI5rQcnmj3Em5GSRFat2ht028vp+akOy
VLagwMNJDmACCseWpWuYomIONJ76OnOSFdlZfivSltiGP8Tq///j/c4Ic5IDBUHFosJFo3EhS39C
Q55MoQAWscaRjyd1WQnzyKmZpi5KZQFpAg6dFvI/SdAGzV40bygywzxrAP6nEVQ88O28HJqU9LaP
OZTafAHVB9GbtzQSgky4F3xzRMwzJ9n2klsU9BGTc9ukmKfrD5TaZKhMovbHMN3bfzWJSeRP1Ljf
nRrjfQN4n+UG/ODHxQqW6tCn3wwRlIX3hEPJE2CktUyr447hUDdJQp8MDrgy10ZkAQ2WZd4vNggP
Zuf7iGfCGfvdkKU1SfrUm8For+fd33QaRKBt7jW7/AiW1zdMJ0kNC7QRLSMlVe1Fhkjwgxs2NxaY
W9ZbzpS3LS4AUthd1R8wr+qpznKQi2V3PWSsScKHW7CxxFw1HSqAVTqu+HPJ8Y1m8JzkSz98Heih
0b5eNyVaFHPhEoA6jcWKwyCN6hrs8WNPTHs81WN8Ss1ekLpw49RmXcy1m9SsjqcFztiiHabfK8q+
LwVwJN43+9YZWcqonBqo4qrAqrXQhICEuHEYDsWpy/15h2bfPrwTfXSKFsXcsHB2miHsEUsiq6e7
eZo1Nx2k3pP1RISOFvnF+v+bizbUKSRDF5T82hqP9fJkjDc5HUghH3JTsI9rEnnNBZkk06zsrihN
BGKzajVS2f23th8hFtWBKiYtmgdFHqWXvC0VgT/yd9NxdAPcvng1mTRPArGOuVjYzSr+HmZ9gMjh
daKPaW6sWGV6gVizwRPKOL1UFUhL2hm0Yq3thlp5jORRsH/cdeiyinlN2wSSjImJJSi/aQ8epGNp
gVgijKFc6+xiO/auX1/uSv6Y+VAVs8phcMBaBlR8Bo8zjD3UIPbXTfDD+8YGG/equIdGEKQzVh1A
3aX47DSDypf2K5O/6DaJFsSEPnM0Uj0CB9ux0W8S55zPggSDG+82i2GOvk/lKq+12gqoYh7xCY/Z
xRmFZa3VwaKgCPAavMaABaTz/3mBLq+r3VxYSVucfJqBpHDalHpVIquunk6lm2FihLRd1/5sqrZ+
iaYaM3uKAZbnKsrQiqb93VLrkdsO0DdTmqkSeCd/lzXIcBtQtoPk0vvfVQNGMtgdHssQ13nsbkMR
YS3f/S8GmPDRK0Yjj0AIHBNL26t169s5RBiS0Lvum/zTvJhhblmTFgBXwV2Csb2ZQL7aysQOSZSI
tF0Ey2GjEmrExQxMDpZTdN7sfImayJVGwesoOBS2da9oVU+tAqOB+mC5RpeTT6kDwB//7JfF3K6s
BP9b0VUYNMiI+rDKH0yH6hQB1b0r/GQnajxz02zdUlQDdHMQvmSCudm1TWMUKFpm1UwkjFQOdGfW
N2b/VuflcVk5Pr5cdwiRRSZWgUjPCPsVVDTihcS34L2jSMFcVp5Vtd9yDB+YrXyq7fr5ulkeexI2
9rJSZmPncZDLHFW7QEGvxULVBx1AyZ3/0vYrX+XgN6AAnX9YXn8UkelyvcbAA4P2u4KZeib9qOcs
lWMZCZxUp7eqo9teG35mjhSEKRcjTLzIlNiyWxvAVNXYGU7uJ/nt0n+Cj+OdESZmTBa8v5OLGHAc
qEPRQ08Hl+qCk+JGjM1KmIgBgt40G2WABmKzO5lFe5NO+VEpVdK2keCp4QaNi6kP3p/2kzOW+Cwa
24y0w0PcU1IvP657nuD4P0xK5EucLRPm5ajzoiVf01nw+osWwTh2U81arOcOiunUl83pVKv5frRE
VWDRKphXuaunMKESPq3i8GwsbzQVVIBEq1jtb97hXDfRx6vQvQ6772r8BKweSUNB6OE/9pvzXn/E
xojaV8iaZRTKzVvnXN4p0DfDkMyN/pQHig/dwkMpSC9Eu8Zc/U7OsiocEc1bVGSyOCNUNPkj2jf2
3pcoz1shurqR+drZz5bysBSP/86BmVuvVVNthBZSEbk0982UfKPVHFw3ITwZ5tIr8aw1tQ7253il
hiHr+FK+V/8CN5i2X/wxABdIoArWxQ80qMcBvgalJlZ9eVCyeR4NUNDPy7noRjdOQXCtBkgV/eur
45/RxRDjdlBGntNJBXhBVp+XCU5ge0Ui8G3RYhhPGwBnx6AxPjO09tgZAe1Df9YPsSMagBCthfE3
JRvHyE7QblJBeEMqZF1uOVeowk/q7F3fNh6hBZ6by74xjmdXslkaUR4fhwSKXXqgdd/7PvGlxVtq
bUet16wIxvA8939dN8y/tRe7jDM2NJ3Cyirjoyyb2b3ZKeX3KhojQTIpODF2/B68mPKim0t0tJKX
yKiJXD3Yy07+zFSnJZuybQLgDKoWlrk4zavB6Qu0TBbp2NT72Q6WQXB9uRu2McE8DmWfxENYhPFx
GRSCME4y5+H6kXA3a2Nh/QWbyO1Y4JVQdMSgRaKEmudBOS4g8a9ExTaue69zywZmN3W0j9/bqdrE
zKQSm5VX91BaMctzZgm+7Pg9rI0N5qpOkyZ1Vg0blRfeTuD62qOfdGhvw8C8wYeutZeAlcFg5ddY
4HG8njhcAS0ICNRBalBlzmm0pqyiMSKegVnw9E2fCRAYt+FuOE4zUXeGWzxACPbt+tFxtxTTELBo
YCaCbX3kU6ZPSSghydJk0rd0Verdg7aQXDfD9cGNGSYN6rs+z6V4RMWoepbbQcxZxV+HbgLygxkF
jEe/dw0QPGpLGQIm7ozmEwDRbqsML6Ml4t7il0etix3GBdu8AUYmtoAyRTEHEjyaFx0z6MNpEDp2
h1vxbPsaRj8UEjcGGX80y0aV5zW16/vHvsnJnHwL84FI/VleggL8ttcPSrhA5gnpsiE38pU3SN2v
qtXpzv4rAvnp4pq7bNcfhAGQ7xmXDWWeEbk29AVvCWAZJZX3ilnYnl32s2BZIvdgHo0wrE05T1HV
VuHiXXFbD7Nr5oIbLDDCNqGzVJv02MZHcjGcJut5Rvk8ERH5r9t/xR3YaSxNyluAt+AODUDbZfiq
G2COwAi03D+VjSA/5ud9F9/7XdncxPV0qjV0XjHg0frR4+S1BFq8nnNngsyhv1n9QYTs5D4kG4NM
COx6o1CtxQiDWNZ3Omh+afjV7B4qUdLMr8luDDHhYtbkdq5+E2G8rrofU6Cd5DcKYeXzSgEwWwL3
4zo55v+hbQfqRohxvI9OCWaEW0VNMCkj6e5Q3EWGCBbOP6uNCTbC5vnghGO5wrarYLhPPZwUkJYg
wPDsHWgUdqLCCf+92lhkDiuZwg5yvymmWM7Z3XBvHCiwANE+CoC89Pu/1ql/R1AS4PoHUOkGKFOg
VcdKREfU7NSwnjFSibou1LbdsL4d89tZExFl8UYyoJVxscRsZ1IlSzR1YGaZwY0eu9m3aF/exKf4
KPoI5V5oRwEPBXBagKYxkUmL+njuRvBuRonyMC3FPsnGH7Xs/NKb/t6SQlEA4W7hxR4bpCS1HHt9
wRa2xb1d7geQms0KxoFEEL/1d38IVBs7jMuHg62nQ47aZeg8Ue1rGeEWdy6o20iXonB0F4mIu7nR
d2OQObFRgdSo1GEyX3Nu68yf7bMtAqfxTYB1E2VCWwZW9f01NiXkhXKOvUMp+2ucT3/POtTRqujx
+hvMjRbOxQz7JC5xEQ4z2pRK9pwWd4NqkOsG+OtAXw29XMU29fX/N3Hd0CJdssAAcVQbTG0mfzVN
48oiFlG+o12MrP+/MQKqVZQjKzweYa/5SgHewTby4oE+WrLotvI37GKKORc0MQZrzpDEOnX6OMWq
36fL39e3TLQa5kx6DSAN2q6V/9I+moPhJpAfNrr2YPefaZZAuhnSJYqCWSK2uwrJvVwDWxhEnKcC
irZ7A3wgiogEh+cCWyPMA2gkS6rHLW7LiInAUepcmjylouecF9u2Rhg/08Z8ALHd2m/XnhsTw8nd
XdYGGX2AdKrApXkusDXFeFsPCj07jsGAbtWpm5nRKXMkwWwBLxPfmmC8LG3QyKUzUq95ubVaoBQW
IFSlmyW8A2KeDJPgS1S0eYzHybUVmhQ5UGDbIAlSrVOZgrR4KneqQQnEbT5zibbLYx4iM05so+wp
JBz6H3oGCT5REYybdG0ssDWVpJWb0IlX1c+H2de85ZC46lk7ruNWoSuUyRF4hME8QFkJjpppjFBz
e5KeMAm1C1PitGQ+Ww+aW4IkA6N5IqSk4FYZzBs0gD4LH2t4zI3uONs3YXE2xy/XAxE30YMwBWZ6
ZbSfNYvxdDuL4sZZAJ2fdsouX5nBw4gYvryD+rqPBm78Mudk+QweY2uVcX4pz8p4gIQzmMGMX1lI
T6C+gZLYKIIpC5fHuL056flIF3A0OD2ghGT8AnI1tAIRPI76TzCQaa5YPoF/bDbIuaBUjR1lgmFh
pLkENQMA8IaXHHSoY/M81N+un5vIBhMLEW/lprdBaDk2N7ODMnpGTBGjyX/ZvMtCGN8oJXnu7R4j
gMrZOVMohYGYzvaMb1NDui+Lr9wmZ9HwMv+aXUwyjlFH1dTrUYsGWtcFZdR7Bngn/93WMS6RhrSj
OWC7AYaIu3SnjD+nLBPYWHeGTVcVXKh/XICJfjGmJ7taQb23LfZVWbilHLmLbRAb3Ev/ajUsFgI0
XIAiY578WJgo6+GrGogVQxbM8HDLOAr0m2UHci4YvGYikaamQ9tK+OJsdvVMzGOxK0HDGN2YT79l
bPaizgPXDTb2mI9BZbTS1EpWerEBI4wvalp95oA2Bpg7mkvj0OsrTHCCVoxi/1TVu2bMSTm3AkPc
d3djiLmoUTtkc603VtCrwy3UOX2jiG4zK7vR6bSvFePpujtwHW9jjrmyaQnxYGUAaqUYT1kczOjb
GDSgqYiAXHRAzD1taZbNToQeXproxIJ4BRUx0ogsMNc0nOJp1AzMvy1q+hjNw1vZZYKcSLRZzC2V
jUEy6hpf5bY2kCHEcdwkdUX0yr9+KNxgfTkUNlNxqgVDF4PpBHUSkjb+Oxlr12g/8yIohq2jXo2C
tcU4WpkrUCai4DuKwzCgzVvhgDYgF+np8LfsYoXxLwxPdBXSbfRmUEqY7YioIP2L5J9C3Ur+noGg
BzPuum2zny15WvXqnK60ZJj1rev7WVrcaRQcDLfopCgXK0wYMKpCq+sID4H9zfq5ZnXxGf5sPi8P
mFF1x6CriZ2T5Osn/OG32AZUwRBOmU2UdGugTQfClrlUT8kyxG5XxvvaSUVsfPwceWOJuaZNAUB5
3gHiPY6m10f4zIzwFkGEqwMGeyZrW81A/yS1XjvlRm3219fJvcIgfjDAQwLQGTuJYEHAZCkyFAYS
TTnLWnOvxCItFq4/XkywcwaxUpUTJi4Qx6VvlebNNjK7xc9CQe16DTYf3nMVpwUxPsCH2fcvkcYC
c6wxYBGh3gZS2D6qStfti26xSUpBS5rZuebqk2YLSpTca6CtnEg2SkQQB31f9lDMSE+sHPkQPgFy
jBWm6e2i1oI3in8NNFNH0xW9UNNmntswCbM6WfVaI0oAQf3PEGMauuXr8ltTosE3VeSNojo29/A2
ZpnbN0TLnBaaBE1suGVuDSQOSz8uwPagiwQsuK4I0gXwSqjgjmH5q6zSiaQmxmdOUx/N/kGeRS2h
/7KHFwvMVevkVp3UHimScV7Oo6+6LUGWtJd8ZSHGflW4qWryKfffLIt5JNO2/j+jYzx4ChaVayoB
Y3VYC/IK4fKYt7Kp28TqrA7f88cVqpr74X10qzxWfu+ten75Lr3VBRWSdcc+XLrL4hzG9ys9Tzu1
6OAeUeWGxWGUfDMvvEEtIGktSmh4A92r4sM/HsK2rmPkg2mdWVCi9IH8zimyXBPoeuexOViu8y2L
f5NBUTf78YkgubGrvr/hSU6XbFYQwWYnd2fZOhVGI9hI4dqY+w315yShDmCJ0sm8VUBP0zzHWNuq
dV58aVsMD6xCGooA5ic6P+Z6z5Mq5XTGpwnUSBLfxujFcVko+NvlHm9qX1pkjiNZ8OZwA+YqMYHM
AeNvLBeeJFXyrKsYr+uLzPLmMTYfh7ptdz34WnefOLmNKaYkRId+SSYJ9cjalgM1Tp8LiwoyVG7Y
2phgnEOzJ7UwQozjj21HDP3VlL3ra+ACVCBC/me/GNeIomxsLRUj+I0HPVTXdBeZmG/ZSGaHoAgE
oLR1H32tXuMXUfeNe1KGrCJX1dGrYrNivZMy2ZA6fEKEZ3Cf0O5GE018cLcPRW/LBPce+m9sojVP
XahbUO0uS0whyjvH/gxKWsGfhjSGo2KUmQnAiWRiOBDzq8eusW/jYfiKcdmXZBGRgXD3ytKhu4tB
LKjBMa5mLDVYYWJkwxNYEgr9xjFat9VervsC9zneGGGcrUWxNS7XeftGbgyiaHWy69W8JLRSwS/Q
1p8JDxZYEVXkHMoHZVyaWl2/rB8sdVIFkdVCqgh9A1p6RaEf8lARBAb+C/bH3gdN3FTNpzGx1nFH
P3m0fy0kzlzHT34PW0CWG5QNfuKJ/IPrgTZKJ7aBx0VnxYTM0FnGVEd0T6evvaaQWSy0u97QD8/k
xgTjguMkgWVVBkozg/ZhC4Hh6aB71RcFHOmV6wiZH/hVwY09JhPI28KpaQYaJulUfgEn+zcpJ5ge
vZNubSJ79TkriCEq13D9/2KTTQXyVJLT0WkBOuyLG9qGPj6oD3khorkUnBabA6iDhk4pBKKPjR3Y
gMLos6gwyH0TNwth7lgRyqkR/ZaekTpSTwEkmTDxhY/cvV19vX6d/8tBYXRTh99ZKAy8zyxSQzOL
uVSiY/VToW4RQLVtZzxaji9lCO0RuEnw/Z5/zuMvVpmYq4YDYPchcIcVpGrzu0kVfIrxXeHy99cd
3jSCbQPDL0aHPFuXj3rizhh8FA1K8cud2LB/do65Um2RpvjqQqiYobDonCJ/ABeycqzuwErhUVfU
peC7nQ0WFQDXTFVj3uB6trWikDUn6A0bEfBnoT59yhUuFtZfsNk0tQBnvjWhV1a8GgSDL/+ZG83c
pCT6efJX0RAR0Qb3NcFH6z+LYrwvxzddNJdILMaZ7i0z9Oz2uaWAfC3x4frqRJYYj4sdLcdYJQKg
swB1akcgbuhl41AVX4uy/XHdFt/7LqtivK+JYluKVWzk3OmeA+4bVOQ8SD+7183wM/bN7jEeKCm9
IUUtClPhRDJKRgihYGB5Zz1aLQYqifPgHAEagAxzJogaogUy0V3WMqsOC1zfZVgOZmNB+KgkiLTB
9QUKzLDyQ6mkVekcr30eB7IDQ0yWLPPUWAR+WI/jw9voIL8FBNvQMfv93u8b2kmqla5IOTrfqGXm
LVN4plTZy9V0sttPrWpjjvEOaMMn7RAaEQS4fkh4B/OoINb8/RNbtzHCuAYt1QHdUkBqp04hSfzL
yn9Nyut1G9yItLHBeIFVGHodr4rmVvYWGjFRRWBQ7p29GGAfdH1OBkmHvNyx7HXqp4MDRUKqJadQ
QocMWJ+X6+vh+wGewbWFhWoksx57aewwLcD3Ui7NLlWWQCuaUzYWjpsV4zmLKlGdXGCQ9W8aOUU8
TMj75KS70UPJL4uFmCr4uezs3CWiShr3Ojk2BH/ANK5oKuN4TVWEvbrm0m37GKW3snPU2+frW8h3
iYsJxu2Gqp4lPcSJzd2NQX+NneBzQPT3mSOqLEvupx4VOktyx/hnXU/kXy2ArQyoxjCaSyGhQdI9
aECqVaKePN+n/+wQ+5EWU7PUkeoDz4dWbBXvDQcKZzDkOL+ur+T37MbHsHaxxGSRTRwv2mhl63Pe
vc5uEwDaDB6IrvEg6rmLvcQ1z/M5vksfpf2qgd48REhbrv8I3nmpa4kFkdWEjBxTnaMRxskjhULb
QGoftRR6VjNKx5+xYSMpAo+5CbnM9+GbqlNDrWZA+cO+W/SISJkuWAU3SYZa4h8TzFZa8pKrTY8v
67ohawFE87KH5kcBzad2IPVuPoDh/vH6qniXVcX4PSCZyMpBZf5+VVULTJ7UIjOqijeIlBBb/1VE
h+s2uKdzscH2RXI7VUB7CLikrj2H+mMjIqDmrgFCkybQBQ6Kptr7NdiLk2I8DxXFODzK1alUfs2D
ICDwQqi6MbEucZOzZpMBvF+Y2sGEmjZtn6DWTdJhIbryaJeSwA/W6MXeqK2xdb0bY445RlG8kvJL
0jq0lKBrHpGCerL2M80CavnXj4fbmNvaYxKTctBslPRAldEfabBKG+j3zsu8g7rdLvRFLC7c7xlV
RQPOVABcVD+C17qoqOQQNPMNid+qndIRNSXL3bJyNc+B3KLIJ9IrUlY3/rilF6PMzWqXWIHEHR4M
7azv1b/DI0pW++mU7Jd9raHqkpLCl09SYAWfXC/4CgFVQe1PZVzHoH1UtR3G5Iedtotd5dD9sL3K
n9xVz0EbieiDke+qF3uM92hVpc0Y5QLcR9EiP81DlAOl11TO/QGyxySyCoH/cK83uAXBZgPQHkZ0
3rurIZUTlRzAV4zuYBQnAI2u+yf3Omz+PhN4ZcuJ6dJXAEhV0c8+sakbU+h+RCpgqvFd2GDgZDBG
QVzk1qIRUv6sivEYpEwyrSjAejqEvldtHgOInFvzPrzpd723MqWnD+Oh/iHqx//erg+uujHMRLOu
GasejIoYFLrR95Nn7FqMaMy/hjMcFqo9yl39aqGFl6suCoXpiy5YONd9NuZZd7WMQUsn3Q5QyyPJ
+FjWL4VWufMAuq9MEOj4kWdjjPFVRXXyiCqYXdPOeO985TCQ5dH+D2HxvhT46frHrm0sE+acdIbQ
z4prH1T9NrfzG9PSvklL4113V+70+NZzmPx3rkE3CBWutWCj7KodUKyBs29IhqznU3nPZv+YPLiT
WlWZC8MOmhCsPbnsjVUj2DXu1/92OUyGQKMMxDgrC3MDnfb+e+zWrnmfuL0H8jJPRVfmf6lCCbyQ
zY+LWLXAMT5ER0wOSeY+cr7E0LE1nYe2/3L9uARewSbKQyqDd1yaEV2iL3Vu7KT8Saua4N8ZYYKJ
ugCTAqYJUCkaLQlDYGzoXm9FnVXuI3fxBrZ0l1Gt1eQUVjDzIJ0h6x0/6ysLsy+5GQUefXGtY6iQ
8malgo59EU5StJNM5GiHKEJ+XuMdMHzHfgNxmBYKghNPowbq7w6aNDIGuvHP929NM6qxGoIO+Ti7
g2fttHNyJ/sr27l1Jy3QOZYxS54Hyf1KND2ewl//w2wg3zUvP4Fd5qSoGcQ4wyD/G2TXd9rP6Qb9
a2CRdc/W3OWh9RYfAufnT23v+uGBDx3Txj/eL10NFRqhBRsGc3Gf1zvbmEkq/brup7yvRvDL/bGx
HvE285RGCdNhWRgU8UsIwdku9I3oqUGv6Lodbv9ra4iJxQu+eRUISLaHdda80t3klPi5a/jaXgYv
wWsJxvr2ZAgiM9dBDZCxgSHf1sBI8X51eh43yRjnSOLNH2byd+mcC/Pt+sK4G3gxwUoYgSgdbRpq
24Eem9/0Hnl7omGYoZGOembtr9vi5kUbW2xeNKd6qMtYTlaVbl0VRF1qH8XSuHfOUZGS0DhcN7h6
2IcHdGOQiWKz1NpxYYBOppCKQLbDp6QfBSb4ifrGBnPBHX2So6zAa9PtllflHN2ZR81TyHBod80J
Uk3u6CU3KlSo0oxIn8C3oav9j3+wN6wPFSvOabxiRG7C/o1K4Mx6vb6F3BC9McFcsLkPJ3zFAqrc
pkFh7OPwsDQPcX2YITurV0Gnfb1uj5+MbAwyF02Vx4XKFvbTyHbmMQfrhh4Us+/sSw9i977AmshD
1ti5iR9F0TVNHsnZsXKI81Te1Q/SY/W1g9JKgikNlUA9+G0RSeWJjK73ZGNU1vI5nnQYpWFdvjig
cypdY6FDKMhWBeHDZMJHhcwcBRTU7FqjCQalcOUlfMoGUbWWnxRfjowtZo1aMWZqY0FYo3J1eD9a
H4F2a0J7zYCAg+jMuM/ZxhoTRfJSh+QP8NpHK/3WZj/U6dxYewpOpbmd/l38ZSkmkyp0RgcZ/1Gl
T9R5buZvkmgsk/+wbJbDxI+6awHuyFcy9df4XvPqh9rN8SgvbkiQgu/ae7H+mShmWauDbhyw1Nu4
oaVpBx0kEwgoA1J3PPbQCxv3iZ/djimGEkjXkOpL+WweIiGuQ+CYLNo+sbO6kpwlOzrh5HXjF60p
3TYTTVYLrhk7nFdJajpZtWMHSjftaRF9jy3hAKAgPFpM/ECV0DZnB1e520272c/9yK86Ij2SzDWJ
jROMnhV35RYGM7/xfD14idbHhBF1KKWq7yob+VVE6iHDfNSnKiUb52QiSNzV2lw7U3ugI+hmwKde
UpFUHtcXTM1woHAI2drfvrrxxc7MVVDqoCGXmMABVsMdquJeVor4YPhB6mKHLfqkVVsaKVjH8VVY
BPp36sU782ZyZy95nQ9CPg5ukNpYY4IU4hNtzFpH7d1tbuQvXQJALI33oFLdZe7gGqNX3IWvC7x/
L9Jf4brFxjST9CQ9RFiTZR2NjsZ9oY+3UioKwdykcWOCiVnZFMWOIcHrFeD24yY/JHEJAZafdiXI
rgTOwZYiqa1p6HOr+KpG6TqddpHWklaUlvJTDvRg0FAwHDAXMJc40WhfLDJelLWokx3KW8un31eE
jySMfPzDuZhi7mw4VZ0dYojtGE3ASKNJAnkO73pY4O4ZqApAB4/5WTCzvA/uEZWU2aKlHWiTfLI1
aVe1GHFtc0FywV0J6uHoX8gWlGsZHxhHy4oT1UmPVWiecgXVsL4TmOC/jRsb62/YxIZ8Nrsuj43s
2LyOfowCeAcBVMdv/PpGcVUiH9IXkWtzL+7GJLN7sWbOhbXW3Qdpp3Unp3oyVRDFIpjX5u4zB3XZ
QSbTjfCBZdQJdrBBc64fAlPajYqg/sB3hosNxrWVBpqyagmCxlkrSad5lv5a5p/5CtlsGePThg1o
lFSgm9Wm+qFCxcuGz9Hg320W8xIVGGjsjVmGhHZ5ipRTaAepUPtFsFks7CBTwFhfG1F8TG/K77FG
zF9t5kFMpzmYZPaGyUtPqeOPp+Xt+tr4HaaVZ9CwIElrscjJtFfkEGJBGcC1a/4M4k63f9ORPyh+
s5eem0853sUc80KMNW2yDKRAQd/uTONenU6piNSLHx0uJpjoME1KGjsrW5kUPTr0OXc+9Q212TIm
NDh2Uk9disszNz9iqKep+qcc7rICJhAA3pilzgxxl7FJvCaaXRhzqdOQ62fPfUo362CCwIg8PJZW
IpPcTDHWelDqdbDjsRJJSXPtIFJD1cgwVKCp34dSXQ/NoVjQZLPsYynddyDe0J5rMZ6ae/AXO+wd
0swxywFuQFEn0PfgJ56Cdp963QEDeAOBxIsnn0RknXyTYIrAa6fats3kWmnnjEkvY07BzkGoqurq
KcIirx8TlxRftS9GmDuj0h6f0xqQfMvZ/LZOcCV+9NLIxOp3Pxd3hYurByipzwcoNolQhfzW3sY4
c5tGpc0pBZLsaN9OnkSAzrTJb9y4HCj7BTks+Mx/FKipfVVFJfp1XR9KaA6k5gCt1TX8473fgCem
L4FFpb9x/z1EzAbQT8re2kSJPE1wGbgB+GKMxV1UVQOJjw6P7zjl37Swu0/a5oj5KxGOnGcHmBhb
XcnrZEtl7jb6atKs1qCjkQb5ixrOJvqG7W7oymeB16wHw+7e1hBzuy2a9IVWoDUaUr8IVH85zffL
XVQSKKXtur3jiRjseHdha5B976vx/5F2ZbtxI8n2iwgktyT5yrWqpNJuyfYLIcvt5L7vX38P1dMt
Ks2pvPAAgxkMBDgqkpGRsZ6z6JGMVl4D9N+xupdEGeFuTLaVwL32eVwUA40xLBc/j57hp6fIZX8t
L82hdRHSImoOJJDQiUZ698IyzOcpOtoYOjZQuRtQhwxkUSpy3XiukElb8l8DkW/VcnTmYgnUZhbM
ye+f44e89e+byHMAQzElMdxYqw92gzF8pRchue+KWGF+dV0G4YXO2YY+GcD0VADZmJrDNamRFHZC
AOW926tuZHDmMBmFSso1szEztzkWvuRlV7Ub3awARVUgqjfu28ZGHGcb7aTTPMVDhgBq+BoNtvaL
ovkaYqKONIfyCLgguwqEufbe06bK2BCSNQs7ZArnomZjHhSjUtJTroMIhmp+dcQi3iEPiiuNHkjm
TN4KxxQ6ojhq/wv+K5jv+S5SkYOBtQGqXvGXpj4kmXfZfey6qQ/F+E4vYsK5Mk1sDWtYwENKb4/q
s6ULBsVESnAPG1bmogQgT4hzCuZLhXFsq9a/rMe+CBN1JA3/Ud6ft81lqpomi5elwbBjFtnG8J2J
unMiAZzdJZGRLENTYB66WM66XN30bele1mE3RlflDyU4KwNosVHUEqxs8Ad3cdHCPWGj2tUwA1b6
44uoebobcGzk8fUqcP9oZKzVFHdJA0W27Ga+dFP8GL/pE0axZrf2xyv2bDpAThNuIf2Xi/yvsjwT
y7iQIZHiHkwS9y3KwpqDzZNHy8EisNtfo6jvWq6o17me329P5cf5vjfSN0aihoa1mGo8HhbdqwvD
K5PyBpmSHTeT27QPCaNgIRQBG4i+Kt+eb7V+UqwYDnI+aafxZu3pLkHvhnZ0tRI/C7/qvkP+ONjV
kjdaIoGN9GKq0G8C8TTmHZzlqrnqgGSveuIG/O61wH4oViexIIwBu8/CMmWo1QKo8mCnesm7I2sF
j+Su4938+5wyjDJWqm0EGLXZY8VazwLbefTFQMn98uXbVQSxmoZ0jFJCOR9lkUYC2DaeSlNhHpMo
uhbF4bKIfZPfyOAOK8EBpoYMbB4ZA5dhAMLNA0ze073pxO4Kr3HYI3m4LHP3/DYiufMblQaNGBnz
J3n5szF7W7EiO2IvY/frspzdd2Qjhwt3G1yrKVYYJgPzZ9260ZoXQ/CBRBJWTTdmnRgS+LzWl7Ds
Q5fNGWhHlrOWiB4SkRgunBn6tJ2kEZuFeekN6q3U/GiYaBlk3yVsTot7TNKulxq1wyI3uf97jhLx
S9B4RjC7mJIRu4Td0HYjj3tYyr4egZyDrwNvjq5baZsnPDJIm0O3s9U8kM6a36D7LZ5/2p2UW4tO
/7lXfON21tWiVNn7pC87RE7xCDZM9EVaX7oHNLRDDpIbOuzHZWvcv8xo96gA5IFv4qZvpciijVZj
+jaNyt4zmrTCaKguKk/vniqQESwZuD/Ab+ZOdcoGaZgnpCkk+4stElbHQUipa3YVdr6VepdV2k3Q
QYLyjzQ+EizNcB7zGPAn1deeOPOJBusuBDCd78zrpXLGr5PH8GqO9p+F3BvJXPEDzNRyMnUYcYl/
mWczqHzmWV5muaOMHBO7qaCJQEUJS2gCjXev4kYu55IZto0kqcd6ND0DYiyEyebOlNvRDyTr6gmQ
Nq70TQH26c/LckViOS9twJb1Xh9Qnq/P1eCT6iwPAuaI3aWW7cfk3HJW9tGSxXgJEmwGrZNy76N6
GTaFvMXLvPFAiVf/CeLvVuiq+MaDjk0HCneGTpe03Knq96wUvDWig+M8dFcUJVCqsFwJCjxbpbc9
uEVRdbz8dXavNu4aiBXARvVbwCEx3QinBnupU5e7UX3TdMS5LGH3ydxI4L6NUSLln/QZWFsY8W7j
A0snRy8iu2XfLgva9R8bQdz3iEFEmNGegGieyMuratVlAGrcltqpkg6PlaGEd6lCi0F0r1YD/i0M
3sjlvlOhWS2TGV5S9lxcq/5acateDIwZ9tfYp7r6E8RYdSOOe1EVOdRVZd310NjkjVV7LWWSIEoU
GQX3nhpjVaN4g8U+K+++VktxCkP5x+WPtf9mb9TgvL2im/VUrAvRoyMDaLd2Sif8mdmTo/m5z1zC
BJ9JYIa8v68VubDIBAR6VmLRSQ/SxnJV+F5ZGI0I7JCvAWSVVKqkBvFmcm3eT9hQbOGQwmMMLqrl
pJ8wpnmI3f5KVEfcD4c/TlRVOH+EnOhvQEya2iUGkV4XDDUuh/Eb6D2AgDF41Q1xyUFUjdh1Uxux
nH/vWV8m+YxnZQkzm6DAGCu2WvqXzUUkhHMi5Vg2wPFHc8qwgi4/ho2biLCT9h+RjSKc/wDoUaXJ
IxxV91Y+s9cw6AN2Lzny5FEMFppX88sk8Fj7WlGVqiAwQbGekyjJCRmtGj69iUmQV20Qx0GvCrCM
RUI492RqcGbNBIwX4F7ZpGsdXbob5dfL32ffY3xowjklaZLa0Fgw1D0ygI63s5eA0euyCJEenFOq
h1axUmLiuQ3Nm2ZYnvUF2FCpSv6kf4LhJgNsxlg1AzzJ53tkDajI9wbG+1pP9tfRyNzRfg7O4qhe
dJL/pIGylcZZNl0yVa+wvgpfqxj3fWdNfmqli5tiP1yQMO87pg/FOHNLJjkaVQqeD8pACNofS+2m
jK8nmblDLirT7LvbD1mc1QHH0CiLfr1MRkxVNGsSNjjpVNHRlopGOY+6Jk3eZQvZN8IPmZwRqp3a
zuwd/EJiB4bSvBkKCez2rfBDBmeF696aNERIG8wvOlIvTDujmWJj+hjFgOyVuIBdc0Sgl7t6ATcM
OJ6KAroZziBNFNCrceUxr3Rqa2PhhObT5ZPbfzs2IjgrBPm2GlMKFMHR6YxDd5R+JP5gv2FvNcrs
3qU+/bHyhwukrm/8b5HTRipnkDUdQ+CSAFzGehy97Jse29JbDs48y4mP7yA9kbviNuU+YIklIbCX
6Fg5E1XTMC4LE4232Xxk1YNmvAnU27UVk2hoclgUWBycAE3tpRZIlwnqUxUCw8JPbtMzVojiI2rB
dwqiAP04CJ6UXaU2Mrk7MMxto88MA+Ss+qliQYMUx8taiQRwFyCdafM39VtJ9DioSVudoqUUAjmv
Nv2baWz0WE1nk1xVdSRZWo493yppE2oPsRxdK3VhYUFQlzE8UtTZfDZjcywCcyiX56gp1GtZLbIX
0uSLbFvKMI5+oXRNHlw+gP044eOn8S3v1CqGIpxRp0hKGywbFXDGAEVxiH6puj37a+XHckVM2Luz
sOpGKFc0qBgzwUuPDFeq3RW3Ow/YtXWWTzP6+qkvupkCyzW5ULKZxioFDtKK8tjfkK44ThUmJlpT
EJPvV7M2WnGeDfAkTYeJuvRU/zLeBuy49WcKmplX9b56lZ3skPu4I9/Up8tfUKTdauIb26p7dema
leZ5HL60/W2xHNpCUJEQiVj/vhGRZqU0lGmEFqqyYHP8exkPgLEURCqCq8iDPaUUtGCGidCBVq1H
GPGykglajUK74/wJ0EiyImmQNilBczwCjPhQAT33lHiF0wusYTdk2BgD51mkJSqbUOvMI3i1bIa7
lOd2Wn3LhIG+wLeYnG+RSR0rZQUfCdDj5hrL70Hk6jfdaV25J0/zgXr/k73x5VMD3F2dCV4XpNFe
kzwtrW8RQca+f3aqiZYH5odlXiWaJFOUdCFqilXmWKTGMi65ysOnQSTovxjEv5J4ZTLgYmOdHtux
xXX7CoblgLrS+b3DiKxdWCvdN/EPaZzbS4syj2kJ2BAtAD6CPdZ2+UW6YUGLrXDVy+6t0Qb74uXP
tV8aBrDUfw6TJxVXan0BVhd6050vPWondoivWmd5AWSqJwfhrRSoz/QwXv3RMCuK6yDnXHkYkX18
dhpUzejUrPzcCRBSCmAxYP/XWR4olqpl70Su9G/NKNB1NfXfntmNSC5EmZSs07VmLc51pttJoZst
5wEJb/4VXaeosWURsOl+pLl2N0EtIJsY/vusZGEaUjtSNISKt3P0pDiaU91K3t1KVvssBUi6OvuP
JpE2Irn7DvaCvESVE+SDZmnP+l3encL5Ra2/qN23y6azew0/JPGXo89QaI0zoKBFzXHUTgu8WB8F
oA4XfLb96pll6EDYXRGSLe67JbBRBDsqgPdO9TM7yMhRm4N67jzZ687Y/hLEPLvXcCOOewWqiVls
MQYgw5elK5PFtojIEoUqcYYh50Y0qSNeM/OL8fieWPnFD8PrfXaXHFC2Ol7+VCKVOKNIo6yPEEgi
iguxDq5p0lmKMv+yjPUn/367/vlKBuH6ZkoWAtmC4XZFfeFNmDpJWm8Gj4yS3CZdQAfnsrjLKoEF
5PPV6ucKpTigM5wGLZXdHIMLXqnVoh29/RfgX2PAAO9nMUA3BytOCtsDhEWD4Hf4YQIgz1Usm/qr
kxL5xd1YaiOPCxJHeMQot7BuFmWDbXWg0S6vQhHhiUjIerabgK3STayaLbC+OfQMeprj6zF5+t8+
D+femyltkmEdV1Db+wINEFUVxIMiHTinEEaFiY4RPkwi+cbiz9iKYoJbs/vxV/TyFXnRAvMSf05p
mtaZlYTHPgNUi4ZkXbnTntjRCBJATYlWe/YsWiOaRimWLFTMMn/+KmW/1GHTwHNPCzA5jdea1e7l
j7LrdrYiOLeDHQ4rLQdMdBTXMOfITm67g3JsvxavDbgApOMcCZzC+hV4p7AVyDmehqAS1q+4j6Dy
cRW5ca3U/FKFhtcZIkS53VT1QxYATT6fHwrMYdFjOhdkl0gaXcz8Enth9kpiglaAjYp24gpXY/YV
XItVBnJS/O9noWWsVuATjqJT3PjGI1tuVfBslo7ppq0XYlixx+y9ita65IoyiP9inR+iOQ84A6rd
oBEi7ektwhI2aPvyYHqoDBfAAC54VQRrVLtb2RrAwf5RlXOFTTQ36hTDPqWDcduf5Lf0xvI7EIVh
+POoe9Wz5lJ7dJmjvTA3F3GR7933rXTOMeYgKFTltXymTIbp5tOM9tlEohMRbfXtX8MPNblLnwwq
ULQkMzoZ+bfB8qn2U3AJRQI41wjIy6IoYjQDFV3BSjYpHWJpX7pEDRhIC+IEcdTYTG8Ki4JojJyJ
AI0ka9QTaUCqkgrZqkUHyzlS1YjSpM3RYtWbQ6zfZMmjNYjaxus1/90NfJwp59qkvp/LsUAh2QIv
q35K5QPVBpTrOr9TsPqXYYrySXDKe3nv1l44VycNcpSAgxve9M2cnbW/tSKnDiH6W4qfecz/kzUf
VD+NdVpJQzrFnWMfZZhlj4DzriXHfMz9bLa8yzrtRVhbCdwpDiQCsWk2G8dcuu5oEPU1OAyIp2Yv
VfrM/qSVtpXGHWBpAXa7sQABSyvTsLWiNmzT6r5jToMKAvz1d/9mHZuT4x4JuigtLSc4skzprgCI
8zz2QEW3epa54YC+7qIHlw9y12l/COR510bgeJc9aABO0vBSZ15EVFsbnEGETbP/IiHvkwn6qdTk
8W/aho5KV0Kx5bEpbQNrNeBlAqqFHeVuCXB+VE/7g6h6un+aH0I591JnhKSa1bATsV4IBcxt+Ncw
FTZTH4xC9CSsT8zvX+5DFmfzeVuHxrSgk5Icszsy2cxLnRFVYam2Y19YH9m90lhEAWfkCjj1Ht1s
wtZ+qgclN7H0smJcoWl4yE+AnjqlTzp24UHD++Oylez66Y249e8bcc2YtcAfRQ+2C19zciWEm9qP
xjYCuC+VZIaUGhoYmOm5uS7uWkyFpEHvjzGIq9flftEB7nr6jTzuaxVNNbXFAByclN2rEzilo0Aj
Xy4f2r4MS1Y1uEFF5su0lZJbkAIw2qxY8bEVm013cyeI/XefEwwz/iOEc4QFUZguaRL27tvZWSxf
MlRgsTKnB824Gn+Z2zszEwwW7FbvtY1Mzh1WpW4snY6Ehp6l2xkgOADXNH+Sx/Q6upGC/kiv2GN9
ZR0uH+dueW4rlvONU5JGUaPrKN/+WnzDLx4lYKlIIDhX/Pm4rn1jZclhbn1oRL36XfPHPiOhQKAF
MyZ/yOqwVFYN+DNlUJwlCe1RVJXY948bEdyZNmq11ChWYbT4xjosfnesz7mTAl1opVQcgljY6tl1
/BQTKBpgdVfIw89XWh9qo5NbFMOV+TCM/kBetT6worfLH23XA6ODraM4jYkKHr6oG2prngoQGq9j
wySrvTSuHBNTStX4OpSCC7f7mcAZZlLFIgTrS59VAvZlP7QzsE7S8Eal32j29bIy+15qxVlGO17F
uDKX4aDEMkdql2PaxQnv40OKKnhF7NBfq9JYEU1cUR68bxYbiVxiEyWRbNEISy/NV3ajPIOLymMB
eQP12pPizof20Ivm5Xa91kYid4haomrgNVr3EIs7K/ZzmdmzcX/5IHc/lLnO0CoyCsKUsz2lR544
Wql0bCrZDivJpbMh8BYiEdyVlTqtKNFDwK7cfCqSQ7sIXsTdera20YG7sKbUVhVbm/zlbEdP60x+
jTWA1jcf9fPfGM6VEPFk99tsZHIeUI1VdRkXZh6p1jpkxM7BUBwUkrqXP49ADL9rwOQomtsFq0Fd
c9TjWxkgcZMoXFrN6LdwyaSWSrBIpqHz8fmulnHWt/KwwP2gN4Z118gFM3nlTM7ihVdVIGps71/d
D3n8GKiVFBR0BCNQGwAcpPsYzMSqyOT8v1dFdt/ljTzu4poSVSSTYFdT6u0Q/ZRry1/x2kwgfM+u
7tRH8rU+AhfHZo+JI4p7tdX4fjtdi2ADSwZdI+VLtXnfDyQHksepZQzJCsgF1Mbpy8asbBRp5if4
SeMlTou6tot+LBVbinpMaCU1S1JH1dhfZrGYN+CMR3um1QiQ50D6O/6cKtUqbA2bw4NdSlJ+pY9z
e8PQT8tdJinkCVAfLbM18B12dtpEw42BjdXOTQtpqLBkFOsT0lu1AAx/OvWL3QFx/aFszfiMKLdM
vcFkctDFRYs/SbX0jArLYCEnyQHIOYQFG+w0LNoh0Is5Luwlp1Hp9RHmylB4oRCcTGlZ+2Fv1qrd
GZL1Og99cqdmY/MnDmxzvlwFppBzGg4ynGSv3jcYs81N0Rzde+J16ROuDm4Tcleg2M5UY8BjFgMT
ykwOcwg/WSeuPqNYWYLnLkxu8iV+yYaxtS87gP3bstFv9RAb4Sqd9GqKMHY7+KPX3qgHySHH0Y9u
ZI8cMkcEj7frcDbiuPdAQ5AwxOtqpzxeUeNaW+5mUZ1/318jVSJAVFHRLedUstSIpTlppWNyPTsM
b3fkHgd7vm2898FzX8jNsPsCbQRySq0041XRYMO+cbPIs1RnHTjoANiu30+/+usENh6I+nX/5cN9
aMk9ezKbY5C84OLLsi09Tsg73BRAh5YT1gCKL7wiEAHb7jq6jZrcOzgM5ZiZEYhhw/G1qF804Oia
lRvWt/1KY5IdQXsusk7RyXJvRyyXclHMWFKPn82APgMf0C2uzMcFKwSmH3lZIPmC+7B6698vIyDB
TRnY4KrKKzmxcaCsZifdHty/mTaaKx2bwNlJtJ+5n11ZH7I47VQlkec+hyztPPk0yB9aewVm6Oz4
Kb2myIc7J/ZFrfL9G/ivUB4LyEqHKCpn5MNqK2Oy4ls0Vu7Y310+RpEQ7k2sy7Ehzbo4pRVXRntV
kLOQCHk33/g4PD4FIAR1cUDsA66U/GLKOaIL1gkB7RndWML10z11dBlAhFjatrC3yF3wscYLQy1k
A33nD9WE8fdzjMzm8pnt3migQClA70P+hP/+7IrTObUqpqCXLB2y2F5DpRw8HdNp9Jd3OktRyrGr
1b/ykEd9llfPGACM8xK+OP6iS642AfxesHv2X3TSgOZjoi+j8CiOWmkWQG3BpD10uv67Hl1dUUAy
gReogVMUjvavn4K/v7ryIZC7v0Ada+suR7msB7j/5C7X5KxfxfeSN4CfZx7eGYTFg8a7bSJdMWUq
oyEGlEfuLMsaW7uVjoR0vm9AXwauiYcVjiIPmgO6cVrtGvcAPAF7B172G9GSyW7uqKvIvOG1UCDi
syyyjOaMLRDcBZzyOjsaubNkV4f+67olXwBTphMVSnaNR5MtrBSurVu+UAIwMS1akJCcpkK2y+La
kO6WahakJ3vuX98I4T7mLI8xGK4RLWAGWGtuh05Q39pXAkzCQGADo/B7cL0JflJrMaqoAyBsZr3q
5YjvxJyOvQju9V4CpK98xf+Rwt1rtdJhwAAVwoBl+Qq4qYPu6UF5XLFMMejvCKTt1YsBJofYh5qm
ivLF51s9T6ZBQn0BJ8IJ5ffu2J47jA311jucRRX0trCOsPuVNhK5SCRqrT7WU4A/topmN1Vqy7FI
KZEIzhCqlEkFMwCOOHzNH0DP/aDfmNdAvXfoW+1XZ2LY8s/L57jrRzZKcR/N6EM1NwZkdaQHY1P7
pmiTS1mAgfjLcnZN8EMO7zhiNS2MNIIJFs2hIY/UvM1ywWO864QphsgIsLpWNKb1N2zMXAK96hQX
WEfPeofMSMIr5MQGWj+2IrvlkYAmQxSe7qm1FclZYdb3Eh7oCGmpptlSd5xz4mmaYAR71+9REKAa
imEg9+Xr7olEy9FogdLQn6InMMUH5h37UhwmzMwzR3kRb2CuX51/XdDSUmQKQGJghHF2OCbZoFN9
QmqBuSgAQhzUwDo1QrTovdMzCMX11WUkMLw/l0ElSzCRbR5JmlmHdsiaUySx3iZpazxftr+9m2Wo
hqFTBRiUv2G4TVCy0yMMx8TFYzEAslPIRLCrzEbC+gs21idjCViZUhDdN+U3kv1QARvUFqLYaVcN
TBEpJugVUWfirmvdJJHZypJxrOXJUcoGAwSJHcmlnZkP6pI5nfG9BZCHET/rzVtNfmKKwiba98tn
udu3AHvoP7+CclFAxaTWQC4P7B3Utyxbld0woE7ioiBe2XJQZbbxJb+27vO73BdlE6vp8aa5lc2F
3KFWyH2ZY6S5Lx+0/gvLfvTmVS3rdlx9LZPKu6zq3kXYSlvfvM1HxW5fWuhWH526TD8msnEOs+la
m0uvI/Hj3NYokaNKU2YkEjwFe2H/VvD6/G0Ex6U+FzlapcdMzRaH1fJDTdIAePiR3SuROzYiQGiB
ZfHtbEQgQ73Ckx9J/TrgLdAqEVHnrn/e6rTeoI1O2izHwOfDHTRu6a81B0zPcpDdhLbqrQGjaM1W
dIScbx4NmhaM5ABuMssvc17Hdt4OjiRLnpK3djmL5n5FJ8jFB9IKwgK2HOk4TFd6di40wWaE8Pw4
r8yqqZEYtTAWpdvsxjzlpxRo8VPkRA9AVHSYrx4vW//uCWIpU7csIHgp/KOtAZeh01H/POnSa5k+
abPXm5E/DQ99KpoD3xUFklNqgBvZwPTJZ9swBkUnVatCt9ZwzOpqlmu7Xq5kZIhp83hZrd3hupVR
9R9hnCHG1qTXc0lBrXIvPa5sld1h7t8BG7ANdBYtzeyFWFtpnB1mmJPEkk6EZQj2Q53f1P41yw9q
TwRvw675bZTizI8UcYl4GKMhSvWa0PuylAUuafeB2wjgzG8aaTinCuDcO6L5Spbe0FEJ+iZ/uPx1
RHpwT9yUm1iUtCDGSItgWnR/EhUE3hEEf3tDPjTh20FRGVcRsSgSxvO6tpHejzdjkD2u7RPZsUCe
sjY0yMG4i0GuKX7C9g5ynQLGgAkYmDFX+tnWs3Tu9WWKESko2VuXjXZRKg/aIpq82nu7NmJ+2+5E
AJGZNMNLaTayW4Hb1mnUiNgV6WJPqZQWoP/M/CsM9ew4y3oqcFd739EEwD/auRoWB/g5rFQnc5So
2E00l1tmYgQyuGwnu7cYKMpUR0wnawoPyysxudbTOIE9uuFaAFcPpgv8RAzlglHQEnau9/X5ELf+
ffN6hW1RkjqrLBDIvdUY9+oXEbzxrl0oBsG+1Fp807nQJmtncGd0Fra1VAk9K6cuEN1noj7lnqc1
N1K4kKa0mtTKR6QsBVguM/DRGH6CxX+kZfg/KOncgh7GW/uVCGwuf7Fdg8Sy1DpooKmKybndrKAR
MhwC/UJ/aryqPy/WYaof1XNkZW5lTQJ5u+e5kcc5Xn0ctBIIQCCjGbF/OR1Z/CUSJZ14hvDdeWcC
4Pd/teL8bp0M3aRGQ3Qqk3E4TwqNAHKcZcwxwkazk0UbTnE6Js95RfNrOTWqzlWlpI0dRZ+y14l1
WjDI43Bv6g0JHUUDMogzmQOocDGpfDSTVnpQcomdJjMtXyp9Jg1mhOT8kICw+pdqdOSJxMZod4Bb
cEDoYd4DAl/7C/AYclB0OkoH6tS+YhFV9uvGqH8oBjWYnU2G8RhrKoDh5FmzI2zs3ellXQeJMWmn
amalqxopRa8UFbDJHqyCXHVtugRKxF6rpZGvNAnoQ/Oso2rb1PWtOWrd1UC78kadaXvQzag2nWq9
oPYMBr/HvKzpbdbm1TFV6vI4dEb5nC5N4zbT1H6lxZx8bwyreovJbDjhaErnREvYgQBZF7FoVA1u
v6SGr+cYfdCW0LgeJwsMeQjQ3bYIDccKl/FEgI3kmiZGSkctp4d0qKrrJcl19KNVOfJiJQemC1BR
0gOr0uyvUOqaR5ItsuImhhyxo6zQQXPmlmjAbiCyAoLIJsGaZlxKB8XQ5Gupocpf89hqLejlC4N6
YBhNgAA+zrNd1hpGTPpc/15pdS/b2jIvwRJnqUOiQfXrvlUDhG/SvdY2yf1sVpMThlRyF1iDZpej
EgdKXC1nLL6ETxbJetAT6+ScNYVEbNVkU4Vudt08W6Wh9nakddbrKJXDVzpjK0DPNWpnbTX9JDQz
mS33jQTcd0VxUzPrr+RlSAL0llWX9YniMWoav1Lw9ODO52iLRHnyqJeginWGhUg24HelyKmYARjN
dJofy0nHA6k1+o0qxdm3QqvlKzmV6tmJxzF2QPGUPZBpYHetktLroqKm5UhFb2ROzQqwvOZIhI9h
0YwHAjJar5BRi++UtJWCUVdA4kTNqceQbrF0VxqhsGVjyEDX2uSoqZhLSzAuiULBDzaPcWajmW65
dKhRUmT14GEWJzvIYQGcQ0kaDyFlJoaKu2X82rRSfx1bIXFSjSS+TCPF68a2P+Ygg81BAUpnTOyG
Wdd6PUsqX+9nPPVyRp96bcZubNssxzSrQVQy1MtbUyjUHaQJVUWlY70f0oXchoNRevlkLYpTmnQm
CFXVuLTrjkmzvdBJRuXT0tLGjsZ1NkAaNTdPFv2qLKzxnFdz+KPEWIqjpBGq17E1nyMcUDAbamHH
aRlb/rIoUuWkDC0m5LcKqNaM3ur8uBvT61ZDvoExh3x+adu5xoI5lRW7h491mFkYN1rO6tQO51jX
/EnK+tGT6t56y9siOqd1V/g6nAXMpU+PeaVrB61kwCBO9eklIlBI63XybRkNq0foMJg3VtR1byBK
bVPH7MP5YKgVSOeWyajA15eBvU+ZLYctNeAj0pBhBdFEH7rRp1+KXDf0cPkl2U2Ftk6Xj0WzqU0H
ij2OHttOawQfutVhue9dzU/QLi0F8nbffks3ZTQAFLTcuJck1odsNGIZBQ9sErdg2Wh097JGIgnc
KzLGS6t3MaYlEwP4zzWmyIV9t708xNwowZ1ZNg9mO40IyIqvwxu9N9B6G7E3Yd3QnyCFGL8WN9WJ
3VpPlxXbLV4ifdR1zQJFPAbMPsdNDUvrso5C8Id8Mc/F0fIjHwu+3+WbDnMKTcBc43+VuJ71JlJb
3/04k5D4h9/N+8WNnHWp2Hyyvo8gm9YO2fmPZl2hnYVSsKLo0PKzxKjVcz2zwB0yN3a5OO0NSrQu
+JnBpJmivOEUpywQsdnvZTEmQbBoIco2kcxyVbhcqlExJRPUPCdP0zUgX7/jwmembRz0q+4wPRAM
D9SF3UpOc1Pck0P/IurCrHpxsc+nn8BFrHSxmrGawZc7qJFdKpHNhEWj9Z+4JIILV8EOzQyr05uA
nOp1bMfTgOIkBdpV5ohOdCdexBwoxT6HjJTC4m85HeJoGfQsPCryKUr8vrgd/4DY6ZMI7ppncddU
jBDpiP7tlYkmRbk0XlKJupZ7udEnOdxdN3r822VuYo8Vc1Ugk1N/FsSyxzkwsJo1Ya4sBm6aegWC
Pg3USIIbv5NhfBLO5bcoJpUAJx3W/Xcy29VTaycYaGFnYIvR6/i6BH/eiu+MMCUWLRLulaa3svmB
5kqKtLFi6xoJcMB9xYmc2AOx7Kn6wY6D1702zyF4lWNXtEC541w/yeVuQlqrUfeOkGVMiU/otToX
tix/C0VQ8QIb5ZkK0jQhSdkBStcoz1UUTNZLLdw93b3VwK0mVMYwKzD2P3szNTHzNNQgA7zU/S/t
hN1oN3Xmn/XXqXnfaxL77F2RcJyYndUUFe3czyLjoSRh3+KRQGvhNFILpOKae9ksRSK4d6jQJJlU
Ct7wAm2mzDJPkS6CLdj9OBstuIPTkPVJGAeSjnX7gG1aWwpnbwg177Iiu9drI2X9FZvnTVaWZOih
wHGFKV2alyxTH9oWcCNOFnUvl2WJNOICH/A3GLEUAfJaDs8RIqymQ2NAIGPv6qCrSUCOZqFp/x5A
bPSxujoHnx7GCvvpe0SPZviQ5yivDL8uq7L3/RXMcKzwpFRFE/DzsUXJnMc6ugAnOVLXncC4lDMv
X9YO2WVBe8GpuZXEHVo89llURwBBfYf6ccC6ex8HnaccezcC/ofcCSx7L8RCRUfFvppsaQRYBp9V
U+VwXljVRBjmaxt7BW5e3W3tZldoEmKPw/gm9BF7z/JWJHdhF7Vn2jgZTTA6g1s+tMFw6GxEPk9N
IOr4vb+7fAiwlcXd3NzSuwHJKQzklDRu/7xiLE9XzQ/5Rv++zhtl3qDZ6/TP5e+4azCbU+VusyLH
Y9arK1hlUtiZgh3P5A8mFgAchCUsWL0MtCTuFFtsvyY6eLxPCMgBCwXAbQdVgMfwUQrWyFhEqLfn
Od49OpiGAW7C93PIwJKc6bhp3fhCl1dpuq2BoD+9EMu/fHS7n2zdwgJUpAHkNp5fLP8/0q5rOXIc
2X4RI2hA90pXxZKXuiV1vzBabei959ffA81ui4JwC7vanaeNiVEWwEQikXnyHF23O3mGaEpRuFvs
SYBgBlQXy/SbzilRqAoJ4LwHcowD0U3M+2x703QTduGkL/QoaSU6KWBc5PnL0H4VrI3n+nsDTG41
EEwypwYMVJdKgDLdMQr0k+42/4FiMw9vh+kYTDygI4Z+OxsbpTTSplJFU2d2UU9LEjTaSz8K48vl
wvBGr/xCHjZMC9beeqEeRRV2/k4CSINWiUVj5vudREWnhM4y9c76C0YynUV7EGwl9W/2ZGNo6q8F
ZivV1O4qg2pL0kjZPdQHrQ1oDwaiVke0K4QQNRopztljMlOpM8saMA2Mu1HWgAb4QeNWKl7bPrUH
qbN7obQC7wLdrZCFIZsZ8sK4TyDvTewgkuOrOZpdoxZRlXBP9ttGEuYGWKzZXKoYb3u9kJ15LN3e
gh6idZTTb50i4k16DUtntpHFJKvWkClVG/WHJci+6EGJ6Q2nCDevd4qHxEP5G+mi4TSP6bfshxoA
oOKLpAO4D5z9vjJ3gj0sVWZVdv96/wxhc5MATz4DbbuANEx42wn8hjBXQdGAnjKjC64u20fZ74F1
IdBInnzlsQN2fTyePxeir8mkKuoW9+YWg4wlHer8KYqN9LJDz7pxhr7ZlOskMarFLUiaDv55w7xU
bL+rTOYiTxIEwkyENqm9M5pLowerQXQ35C/nzQgCC2ECSxQVWby2JApXYjm25Jml7Z63wF0IRoGh
QK9gdoSFE3TdZkQNlQWPTOlilEe0f74AWexmcxmet8Rdy84S863IAm3Eti4xFmceJe15mr78b3+f
+SRgswB0nf59Yj/F3fc2Evx+braqoRFt6sQAbYbNLEADj0rcExBuRlf283CzXKQgiJeD5KhDVVgM
3OXv15s5Zj0mqQwLF2h8auvE6ewLaxT0nenv/RCcgE7XwfQtG0itmFtLghK8mQK0Iksg75+ftQZD
rOaf81+Fm3JrOytMwEXDuzQrOx0O2+j0f6KD4kH3A6Kf27V604b9rXjgk7cucN4AQqQAH/MBxC3n
mAvMFKQCQ6rdrm3h2Ukf6kkUfGJlezvMHZl2OYaAS/iDfNICRXX1l/q3ehuHszejfelUi2MiGRFE
PO5+7qy+dll3WdvSW0NbRYg86135CPonqkFGvplfFxfXyC8IkJ3U+/MLpY7G+omOySdo3gNSa7L4
BHnFwHaXDUALq39y28Noh1tK3mzcnTfD+2xgDbKBcbUgdvMBa7K2UY6WI6gltuPWLk433muNEBfK
u6BMhDrD0lEZMNhxrjSObGtR0D7oChdPwCYk/nK0LhXgM0/mgertiuaPuesC3F8Giz94AxTmAIw4
xk2SWCAIBU3vmjsjKsDKpgniOO8mRGD6a4V5IFVqFgGiDHn1yh4Perm667C67bK6Y/KSqA/nPxUv
NJmQIKBPaAyZsNQOhjENK+I5nkdgu6nj+yUXxVoOVsCygHRGqRB1tQ+jT3JnDxVkqqSwiAZ/q5bD
oio/10jLoBxPglY3gmErfRlYGWVd/fOre/0irMO/Gf8wByWDTwWAI3ii/bAihSkA111vqfgnWBcE
MZibnmFKCO0QGbPaH+aERhlaLZmCwzV4SgAkC3Sk+gCSD68NH9FcEO8ko+BiA6ZoKaapMRErjsqO
yCrYWzboii39QdXGgwJYkCFqofF8fmeIvVr0pZxKU06sMEGTlPwwjJckSR3BZ+IaQW9TxnkGTp3F
3rerPEu9+lrtIIf8WqVkNBfgrBgbp3/+1zjNVZMJvIPu0QfnAMYT3Cl46oFy5P2tCQmrxAItLmVs
jg5VMB2hw3hA5UhwAnhHzNqZYc6znhTlpM9YHIZdHYx6j7In2D5eJMTBAgsHIEZU9Ob9QtQqG0ar
mdF8uKp/TCH0TV3irM8yngaZ/x/wetO/x2ycLSs2ooUOf9dYe2u7kkzNR+ibHqRnOsqoYmw3AuEm
ALk3oqDL8fR3xujid7ekMVdSlYJj4LQ1X2YZrGZb2KP3jfAr2EXRquh33BmSoqTQuw2TdtFVfk0w
y6WG1sMMVGTuoZojgqRxXP7dsui/31lbity29BLLko7tD8mZ76fKyb/mbo9+7eCqL+rkiKsbvMT3
nVW62TurZjLmGjIAOtqHSFH2cQDyicZJrclN0iqwMtPt2tRPGpD4S4X8M46ny64aA014y3FOBRXE
wXghsWWC1PX9L5lXK45mKccvGU6VfrUIx1NpHeWDk+4MMEvFsauUfsYjYvg5+wC8+tlD6ndPKuhu
8zB7XHwIeh8TyTFvRcgJrsdqgLniJWYDqslk41kFwS5VWaNQ0dXbKZF/NkVxbWeQ2e5EHCG8HBLn
HkUyADXodjLVpK6Sy3hSYilMQu1Z9ul4KNEc3UdZwI3d6q64EpVdePfcO5PM1bO0izZZNJ7NJ9xz
rxoCk0uDND0nopF2XlV1b+0DH20mgUlRBU1qZTvLT4BesUiPciG03dGqnOlkOIpLB2EHUUOZd0IV
TMHieoW2JuLdew8t5BxwsAaPzxjlMsC+LXsMuuy3IOpwYjfW99cK27xVIHMP+A0ax8aV/UDbGJIv
/Vga1JJoSbA6rJ0rsMjJL+kgsUKHtkHjyLY61bJJkIbNyGLRcfJpu7jw8sMrUxmK1KlTX85eHcQ3
a+zgeJw3zjv1imYbkBUHjOND8V+1crRzGvQ8U3Ja6ttIxEjE/WYo8iMxwgMEkGLmmxkVZi3SAd8M
GC11epmbxinjl08sYmeEiSzLYCWQAO6tsMwzZ5QfTOnwGQMGMnI8A7AI5lDXfRyhaAMYnqFITod6
Ub6JZDK4HwKEB5ByoAkQO0psZ4U+bQSEH2sROZCrt1dV4Gc8C5Qv0ZAp4B+Tle8/RQrmFJlUGkaR
TNnFjLajNoIHNO9jw4UwtWCjiy5b9BfsLrN6S9dNMzOQ8MaHND7V3V2kCcZQeaF8b4LxJ2i/ROOS
o6ezRSfDuMbPcPX8VsFE2n//xfd2mM0q46rYtg0l8376urQvsYgglhu09waY8mO7jpLS53hUGvIX
Nb+YlutY+9ZtP/P80pIvZvsmKu/K7DLa7s8vjMfYQ8/534/E+DJQquqoU4B//lg/rj4Bj412BNXL
cQ7qyaHJlZhhjRfh9jaZyL2lcj4nMyoDpLe8xXIaJIstuS+0O1UXOIhofez9FGe6WscdGOSKyy3Y
vPm6RaE8+kI7OuuXmo6oCe9EvlOiqY9XBZ0kZt4tyhhNjbRWlJJ0vrEr8APp+eanm/KAB/gnQhHS
ir+21PdnTM8TaZ4WULrWw68N7xcQMwpcn9dZgYe8mWAS/Gqzq7xX0WhQD7F66P3Fa0+QRrlKoCRo
A837oLjyZV26aPgdR1e76W9S4ZbyQ8nbb2BCyTCQHjwfWKYinTLtaGZhLaoPiEwwocTCTb/iGYOd
JLJj5WGjTY6kCUhZuEF3t5dMHOnKqK/rGIJfa/0H4tKpqGYpcj0mjMgrZjHjlPJdbN8lpF/9lrik
65wpFmVf3Mx27xZM4EABUU6KFXpK4E/qHJqmtK71zXZl/H/Hcuab9ViK1B2ERpnIIWWYWNBbtNjI
wX62HosgHkGyvp2Sa/2kudvvwl1M/zMRkuCWx2wcbUowCzVnY2ytBS+hNnHj6+oLZrwB4BuOiuHN
wQzlOZ+yYQkFp3mJpwpQBJgFLVATvd4Yu9tTtTC7o2i4cqwrJaDUJRjauCHIOhGTQXUtYt/iuv/O
HHPKwbRZl0OmpictRjHYm+pHYwoEOylaEnOKE1zUZaOiPpuFsw9ssG9fEy86UgVU+Whcix5fvMMG
5l0QoQP5hHyWeef15RqVCwHuUjIGHyzlV4bxCdUZe2+CCfVLVjSrNUBnoIWmmeZAOoGoroFDLmr3
qqLFMIG+idLEHmR4oXVl/lyxe/3BNJ34aMAXbeg4KScZrwIK+gDA9np2ai/3CldU7OH+ClUxUbvE
eOOHktyqDqoedWjEFOtFN+Fx/hm+L/Ql3iww6+zGOimQXyenqbpZhhA47kSUNPJcndJ7mICQ4FVu
M24Yd2bVtBMeIUSt/RhUyUl61xuCSM8NVZqGBwKBCUOVmQNV6tDUyFQwv2Ag2Yd6JB7FwxFEPUHj
NE4dREAouJ84X3uTzMIWbYghvZlQnWEZ7/DWVS6Gp9yFtMGhDgoMLgkMcjeS4PGN1SnA5TLfCm3T
QeoJdMljUjuYolqmr4ryiUeEBv4cPFIwf0rYh9AqR6keYToN4OnYAWkqQJgPNsb/zm8d1693Vph7
s8kHUkcJXvlld6vVt3EpSkM5XRZAit6WwVwiU7wm/aKOgBecaC17OW6HNiTH2REhBLkFmb0l5ooc
NjMdqrSIT4p9KldH//kKOD91F3NDydBI7ENr3S0puYXopuRlHzvTLJYvMzRS50qMvuiVegCdbRNG
J0y6XERAfm66U4b6KbtQLz4hhELhWsBK4K4kJvvObKRGMmS9hw7Tet0VtIlVeefdg+voOwv03+/u
YqmrminXoCrVLBfTcK1aYSPSTeV74NsimMxwkJPV1Afs3dg8ovazmr3Axbm1ZfQCbPB9yDivOuPj
9aIYg22gpICJ1+bHMqqRBa2OutAcI9u072kX1yD57Kd8dOplmf7kmHt9SUmWPaibXGB8so3rm7Er
6vUzYWT3w5izsWmrjllXsFQ3PYhMn7c4kGdROZ/rmjsbzKlQzEoq2glgNOO7EuRHBZMQx/pg+hBg
j26s584pTumD6aGmdt5zuJ/1zS47EGU3co9vAc/ph5cmuu1FvSX+3weiBGpgqBWxZfp0burGMEoz
jMwnu7m2irvzv5/r+RSx8q+/z7jluK5SVzR4sBQQx1HIj8ocffKpIgSQKzK4NxX8ozIeMK3zFMm5
hSJypeWHzmxGP5KV06yPizvlLRSUZL28yKU+PtbgCXUbSUZpmZSPmp5YThcbrWOQIXelQph4cTd4
99MYx4k66HCMMfIus/3SGFe18Xh+g+l/z7ZBdktnY2beVr3VWECFdUVQYzJuG452jCaB7o/KV3v9
qmbtZ44bKnKaAkwGcmMmDsTDRlQQOaWnVoUQFm2/u9Y2fVvrSCRHy3WenSXms1baSKKESmhXmgd1
KneaPKWXP7EcMG2oqMXKSBzZOcdYm5qq6BMqsns5madSvbQyAVclzwcItgtledOUdfYpZitbTsDP
gs5jl6L/tgX2UgtWwUNC2Hsb2vsrJrHUYutAz46ebXpUfycBZppvjKD6Xh1EaRsvFu5N0eXubrNi
toa1QmA/lRMYH5KfSQ/89vLYRIZgUdSTWN8mQDvioQB6O4sl15iWdQaaQIpCfTYhbFse4qg/tZNx
srfiOlf12/NHiedue3NMrBq2HoP6Le6RNX+wjMpVLH+w78/b4O/d25KYw4NJ97KUoJJ3ShIQaUiV
M9iNk9QZGP+FACpVsH3M8VmUrVenCYCVDKB+M9iOtptfmgc08iAGPgq+Fd/HMRWBSTeQOrJ8rIlu
lYk5r+g6bT/10lPGb+c3jv9x3v4+E0cHjJX0RYM6bDNAjSS7zSs5IJ9hjMMp+muFbe1OgJOay2Tg
RdJQUrqHSaTRxc2iiA7eMYzGQP5GpevcHZ7ImIBN1ZBekzvrMB9qsFEH+lV/SSllx5d8cKIf5zeO
2xrYW2TcOkUyNmuKZIedN/uKV3iQGaVYdoxYBPa3VgCT4p7Z3foYB1+HCY8HHeSruPgdjPV5cfU8
m6MzlUEE4c3za+M6xc4Y4+GjJpfjjG7ASdW+KL0BmbqnzPoEQsomgCAi5IEQR7aZyKqBuMMcDMyk
933udNt8TJXrSFWC80vhvrv2ZpioWo15u6oN0ErzaQso9yRmR66Mb/Jtjn7t4FqyI92ORxEdHvfY
7hbHuKMugdbDmDAPs4HeowbeMZIFEY9byNgvjPW/zKyNNMLt1/v6c+9UwBRQnN5yv7irFz1l3z8x
42MDJAVVFUygAaHKhIqpANSnmlE5qYn1ZE7pxTiI+O94WdfOBIuaA5i4BuwFVYUpJYsbK8Z9aUw3
ix75cQ26UEsLrWa8VsopPO8l3OvjbWnsTAyphwQ8J0in5zn3N+sLmaDu8qMofp43wz1XOzP0ZtkF
KXXSy3QkdNSg/Rm1mAJLjkMpiEtcz9vZYI7V1EHnoKGallmuH6aEuHH0cn4VfM/bmWCOlDwmsRbL
lRRqDxiyVJ4lp/KicLlX0nDwqUhK8vsTcug2rj8Mt8lAiOIueb9zJbiuipRs4AOdQCW03I3N5JbR
N8HC6F/5kBjtrLALAxuZXJhwg+75VTsaqKDBaZ+pwhmIAAKRt3PdYWeOCRIgOdXKkdQAIa2Vu+SG
a8zXai0qeFKnOrcoJk6oyap2kQz9PhAqHfsSC8mWkLRq0JXTU1JJvwdZ/anO1sU8bX6jdgHIxdzz
G8u9vHYLZS4vshjF0pbIADG6CA6g0r6OausmWq3vNvqF5bj4/5s95v6qhzKJMgNtSdAROWbROJaS
Oq3mZ9VFNojyQe5XpFgKTLACGMKWreXBhITsgnZGNumogtZOUikHRa5FFxnPOQE1B+QWb0PICTLe
0qza2jQ5alD6jfJM5XQsj1InA/AEtCpUT5/O7yEvJO7NMW6zzJ3VSjoSzyUHxZTVeqP1kupflZY4
5w3xnANFfx3KklBCQ7Hh/dEGgdjWmhquFaW5a8md3V+YauPqSAqKbvbO2+IFRwxWWDY0eKFuwOo+
Dt1S6EUL2D7ykcA2plNX9gLf483holwIoh3QywNmzpZ+uiqNZUKAFTW+2zdd5OiX7QGQpC8APB0o
2Bdd+ENxqr9QJRtRH4j7XNWJTueogVXD/95vpp0pcYFmefw2cHy06csEZWVRW4PrIDtTzKHutyVb
aLP5NMoHnYQQmXNH+TKeRMkoN7Xfr4k5zfIYt0TCQx8dmxkdm9w3Mic+UKQmMuGL2FME1wD9e2zA
3NujScruli7zzZ6jAZWLTboa5snTkWPlQE3OfxarRS1LxFDGdcq3jWTHftYxXrpobO3Qqi766H5r
BEVWXoCCKxq4NXWQWrBE8Gh3FVU1gxayLAcPdG/QZE4rD3fO4/nDpXA37s0QW1Rt1kmrESVRyfZX
3w5k8OUqoO4Gwf2Vfk1A+aC5UKm9UsGxKEpJaEP3wzeDng59SKK5x5br7NooCkJRIho0qpZLsCMc
4lA6NKfKFfk99+FnEAuVelREQaTBnLG12zIwI8h0CjJaHc3bjoZnjVCogv7WyfZ6wQXO+3z0q+lQ
OcY8EJt2g2BTlVOoAJ4W+ybWvTG+byXB45LngTsTbNqtkb7ttQVsq7V8U6uXVX447xncJaDZCpIg
MKpY7MhZvZFtHlIlPqH/FbTb5AxV50WWCPvCM2OibK+hhgpeLnYoC6yQddVNCuY4DEhLzleRsnlT
IrLC83IoUeA8gUcYFz5zX1l2s24GBqpPzSyhfHofNZcyaP62NHHH8soEVdX5zeN9HECZsSzQP2vk
NRvfhaPGJAsE0eBuDVBdpmI50qeK6aDThUgEaoJAbNON3ZmwI9LNGZhjoSDwm6ZKZBSUAF8vPfZ8
7i0wZ2aROzXSUjwZeqq4It0Ql6qcg8TzCzQvV9oI96RbUX4ttMpcUdJqVRWZcXNsD3RWqQnqQ4wB
VTm0rybfCJpDdI0pjvOfi3ct7lfK3FZbnZFFM5Gmycr4ZMbQRCvUHrw3y5J7RqWLvIMnlQnJt7dv
x9xWU2Ep+QYpTPBUERdS1NfpNv0A/+7F1Ayps9h1WNv1TbbWbqSIhvO5ofDNOApv7x2n0M0mXRd0
R1sftSgtKP0kMDxFBys6TW9ETXT+Ufj3WjFJ+t4csZY1qTB2ecqLP+uGmSZJcIWJDDBnexjLxtQ3
4IaG5IexXM9ZcN45uLnMfsOYdyyROygXTPCO9DEFXq3C5ZFsXqpBixfkthd25tiad94md014NgOr
BrA3qnrvN820TZNEJY4eKI0dQDndDFyw/5sJ+hN28aOXCNn0CUNZM7mrIJihing6eW8EUGVCWQ3K
5gamPt4bkOeyk9ukhp+ZduEo64IBXzOs6vZGz+WHrbH98wviHuKdPcYPpjSq5ziCpEov+XJ2a9i/
4s5fU5GSBffC2plhPk1bVKsup5YdYjRw8UZiDV5mmY1rkl60Im4ddL+FzDeKl2RRp0xHufU0PI+r
D7pFOhJUu1ZIQvB/yyiWa5gHEkFfuWsEXwSe/5gI+oDqWsa5GfQaDIHrdF/ltlOkMZiG789/L66P
01EukKtjmtNkvlfb11PZTjASSWCNumhF7Xbunb/7++yHGgsj2QgQknpzpYzPefNSbPeKdb3WtQOe
dvf8avhb9rYa5lORuNJLFUwuJ4M8j5Vn5iCS7gQpGXfHUMrFK9jAa5VNmAHsyCG4iVwJTIROU/jD
dPeJRYB7AiMsgKBhoO/9kSVDM0/qBkhiDoBYLrt99L0fBceUH053RpgLPq0R29YFuVhyaT4MSPuj
sHyWoJf9z+3uzoJF8U/RziBzu+dyDRxXA2bA6OuKfgKVBClubJDk1x7x8svsWvObqynzRNODXJfY
2WVueYCdlaFOIC7V5kPr1TPG69R60hylmc3j+Q/H94x/fzjgc99/OLCiGnNZ0o5jkxzN0gjAZnR9
3gS3goyX07+cw2DjeTTGIG9XqOBH7uTAQf6TDx6sL2rr6XfSQYXO9v+2hR9k4detJ7WCOv8JrKJh
Z+XHGTLNIv097kVFExQUmTBnwr6k9FaN9cGScL83xj1GadCX6YjXNqkH4vOLrBcVz/gZ2M4gczO2
uY2mTAT0GKjjm1DzssD289npwXs8HGxPhN3m+iEwR+hFg2vOYIXEo1iZc6Ud8M7tjpV8b7eP7Wda
Z+bOBBM4jDK3LNSr41M+/7CLxElFr11unQLgWBRSgQCzAZh+7+ElJjyhfqREYRf/o2kSSJgArt3u
IvYlVzlMf4yH5gcdjs1FxQN6Tj+8g8A+IRMDrCEfcGFRZBejHNvozoRDqB3Tg3ZIjp9SS7RBz/TX
DLOHmUoncwzUDMpV9expcWcM+VWfKEyg4v2av4ALhWVrhxhYWlsTiqnpdpSMQ19/IUJGeBpsPu7X
mw3mKhy7DsLjORYSN8UVio3hIM+YxdsCc8GAgjS5S68AlphcJFBLEVzDvLOMEjHkoHX8Y3wovDSg
1+ihHBtKmCt1SvV7Ya43LWVgwayL36fW1/NRUWDvQ+wwLHkZy7o/FsNyVJuXrV8cVethufWyLBXd
nbycZrc8tudZTNVqrGPWHWcXZVXDmW67m/yU3Bi/5HD8SVEM5rdi9qfWEdfQeHfM3jZzAqHogsnx
FLPwkw55PVRPZhEZPC9Q7S0wGdum9V2U96D2SuaHQXIttUeFRlDVEK2CcU5MS+Sod47xSeruOsiQ
wI2cz7gEVLEg34iWhMXkNyS1SjpWhVK0rB+3YvXGBRRKuXLsVutp7FvBiebmU+D9+WuPSW8mayPa
aiK9GQINPab0hPaZO/+Ug3+Gm5Tw/PJ4zyyaHVqE9nZBrvU+EKfmKmMaCMNNkL7xMvUl6y+rcXDG
/um8HW6+sTfE7OMQ56m5QQAMIJDJi04VxH6jywEcCBIKT1QOcRG4hmhlzEYmmPnUlI3micvNoLqN
DFZU3xARCnKdfLd/TFaIQe44xgQ6ZNuq37L1ex18aRR8It6FZSmUnAmkssimGR+3NDNdJC3ujlNQ
X9OyehrOl4NQ3pdbqtvboUvdlRDkhcQqRIfQIu589c4A2BKZzLV2H18OSGweNcC4Uk/ULuN/pbfF
sf63peMAAi6gqLfFye2LLI2DdLuQzEpwlfw/DvhmiXFAM5FSEqm492eqx9mFpV+7kjt+iy/N7/kX
FSO6zSyIHXzneDPJuGATK41cZyByWRBfjfmK5lJ2/HD+ZImMMB449TXKyQsN5ObXSHoyzSAfRUGQ
J9QAti4MGmHOCBxhNpPjYpapb+QqRwXcqy7VEyjEoRJh+8YDHZ1BW0nxO5Qt9G+i+jE3vu/sMreU
ZbR5lRA0AsHXqfS3i5DTm/4BNrvB0xvTMSCJBpsJ4/Ro2k2ylIxSqKNrBU5cUJUbHkE1vPLFCq3c
T6Vp5uuQyUehbj3d7KbYkLqPMgRnQyW6bT65IJO2edCMAxf0+1NM5jJpexlhbz5ZB8oFZbudT6Gx
0OUSNqD5C3ozxnyePCZmP2Um2o3F3FxHWf5bbVPr2sqa7+ednH96MQPx72UxyQSA5nVRETigegfW
gCFUwMRgeFFQXq5Bcw3Sl0AE9xStjQm7Q24M81ykmEtUh5c6wkDMmgdVIv8QrIz+8o8e+LYyxgPj
1tLToQRajFwVoXXqoQaQu+ZXDGtBGFPyRCNhomUxATdKVztSJWyk0k4u+OAxlX47b6sg8nHP7e5z
scG2WPNqnnU7zDTPbp7sRARJEC2DCa2WRXqztUFvoq0zBDzUAgWu+tIoRIS+XDu06q3i+QHiYCa6
aklvGwulYbSaKujW1ifp5pBCpNbL9+83OyyZ0mYvGDdppyiMvm7PUEe9gOyj9Uv9hZo3+jhQTLDu
RfoCgqW9Klbt7nsrn2Rd67CFo+UNaJLV4IoT0sOIjDARAuQtzdgbLUoJUOjtE6eUvSURZHr0W384
Qbu9Y2LDGBtVkysQmc800h37JipvRoVi+Vq9d6dKTvwejYvnTk9FLzjR6pgYgZEBvYxsIJuX9KsE
JaG+dWzyqcwZwAMZ8rlovbCchVvRGkNWgAY/CaFk73VhAp6W6Ui+QLIvmA5iCBM3J4PiBKE3ItpW
dNU7x5BMtUyAoYrCtM0yZ5XQjk7S2Dft6STPokjB38I3Y0w8ovMWmLwE4LPRflmLFyvo4YuobkQ2
mGi0lcZmlQoARDJERB28GU2nL6UfWtIIXm88lbdXsY5/bx0TljpLN9cl77ojOSjoS3jVTXqPOV8n
8ZqnybUPKPQ/Gd7iSocygGJkfiNCiIuWysSreYpHbdDR3TTMyB2M2LHbwVFV0aQcF+VGVUn+tVAW
MVXYyazmM+2bgUqPympshzoEtAhJhojgQbAkk8losrqdp26F7MSMUpRjkfyhaVI3UwpRlisyxMQq
ue87PRlQyC2Gk9Idmv46JoLbnnrah1BFJ74gnUUx/Eyo0qwcg16tBKbdsXWWonSU7qouooNWHdS8
FVzCXGCCtbPGhKcklcHl0OJpENe3sorwvj1GYEvrmhNKs05W3ELX9gCOK4Fd7uW/M0v3eRc/4q7v
4tnGQFMVHer1ui4ElAGiTWRCRprViTrVGDzV1D9l9KivL7EJFJh92WiiAWz+UuhIIMYtUJRmTE22
PNqGhO6Wtl1u0u3SC+YnuS4HFBtobCCx/WFEE6jwqUQHEyzP0BE1Nqe0Tu3883yGyV2DobwyeoDj
mUX32qgPz0oDyEYHSsGkeahFPUC+AZT6ZJnS+BqMU0OOVpG7MS4QwmOnVf6sIiovbs8PzZy/Fugv
2HlUjxFTLZowmEsxRNsXVCbAGRIdZ9vBLAJen+CbHC8woR6JlCm432dnmHHlHqLfECIzEnS1QeCb
yvIfSalQBzEn0egpt420XyPjavpUTl1vA8SehBUI4bejHFImTYocFrOGcWtKu3UxN+Ja1Z2xRRKd
qY2P+cmmrKt4wotuI25mtjPDXIetLDclxuaiUJ5mr5Mu5ujXpB62ZvXS3FWlWhB4+LcSGBlt9BZR
ymLB5au8qEUFSakQJBshLZVtB/tAbyVx/ZzvkyZUfIC5QoWCHTpo1h53rYXcz8gd7YZy+OPTefHk
L/fkp+XE8MkUtLKpCIHFdcmdXcYlRyuqozTGBFOt3ql15bT9Yf1MXwmsCX/XxviiEpWyOWuY3pCl
1pnMxhsNP26ePhGXdkYYH1zaPso6GbA5EHxA5Tdfu4M06r/OG+E/rHZWGBeU4BJzumBqM380n4tv
/SH24ysI0D0W99tVibqBSF6YGw0txZJBtwCVYXb4oFSiDngbhNuy/tUu1zJxP7OinQHm48TFPGqp
ZNOp18VTMXHYKG5+SN3RW73SS3InuVLvz9vkrsnGa0CB9IZivW7yLv5ahRkNUa7mp1hZ3E75psd3
5w3wC4xUdhokNZBEtNT3EX6C4LypzPF83GJ//NNAvq9wk8E3g8orD60XFW5phbJ1WHyoi/iiKjS3
6wJSbwJqYTDl2K/96t0CRwhkZcrSIR5eDR5VKE+87pgiAP9ThBEGe94htoH0VSEQg4oqyzTR4o01
VAZYlYafAMsnngLKt5Q4GljfRm/6EdGYlQoVBalnsNnn3ipzFgZ9nUepQrEzmnI/3k61ibFfgzh1
ezj/OfnLg8o1JE7oQWBilEamNoMKZH/EIyGQm9+jvOETipAXPK8EP+9fK8xB6NStKSEmBTGn5L7o
G8/sSsFZ4zJ80olHjG1oOmp0zNtjqYq5rDbck71PqdjHg3Eq/fSuuUiPylG5bz3lj+LnnvyUua0/
fa2+Rv75neR75u4XMAcjbjYSpxLIJFv8gn/I0kho+v9IhdqhiFyR+4J9JYvC9WlDBZ5u+u4kDHZi
lqsN5Fu6OsAp2g455Ui3alf9Rrw4tA9P8kPnR0Ee/iMPkgtuBa7rYHwAkzKvRTfGddBVHTs5KiH6
FyWlTzKl9atFkdysm7Tg/N5yj8POFOM/WUWMYQQFUYhKul9LrdvNlyUU2UcRgSq3tQbxor+LYq66
Yms1M7FwnxqN26jO9hwdAJRDAXs4zc8quDpf9ShFD2ehWea8a1JlLOAIQtH8e3EJBmO3uckPSQJW
hg0D6pUP6eOLRtRoE31ApgKRVpUtTyraiAlKOQmGFrPMNWPBwRQYYcsPoHGTkk3KUKJSvg3zr9b8
AbiUIJvkhpe3j8bWHZoo75R6wEkot5syf9nyx/Puxz/aOwPM0V60BIV3HXjgxpNPqw++SiSQICW8
iG8BA74SCXfw14MOMuaYFDylGG+oomVbewsnKwM8s5CeMIN8fkH82KG9WWA+/aKtRjokeAguS6Ce
psJVAg1Ka6U7f+t8/Y48lLMTh4ZXX66X6tH0IGd7PP8T+H7x9xewMmE1eDlTaxuQuEa31nRD1F96
/Oe8Ce42UpZPyGMQgPWZqGFqQz3bKToCumWcGol4Ur8G501wV0E0AxUioPA0FvakLqvetkuKe7rI
IInbnfpYDzoZMOHzdvhL+WuHhTuNVto0owZOZEX7FU93hSZIA7hvWsD7IN8Nll6Kc35/mayFXYA4
Gr0tSjFOeXqMy96bvdjNfNvTvfOr+bBrFohsZbSncV0j5WD5zAdz1bbGBC1qqeg+CE+CuoOkqtoI
vPwjdpHaQTvItDB6iHyROUerikK93r2WPhePuNKL9lRfoSPUfiXhclr8NaxO6Y2hHa17UTv8Y8h4
tY1iDtQVZLxwmYtEySoAJ/t/urt3NE8tXYB1nitHcweUXv/rt+arOaTlWBIxgFR///1IU3WYWQC6
pSpBkxpn/jpaLsAGAj+kceFdXsqYoV92l3PkaN91RbagBYpqBJWz0g4kKAORnBXXQdS31TDeqKW1
UdUp6rumkviZ1VzE2fqw2MXDeT/8cKroakCjoCK5VzWVBehKgO1GUYIu/ypfjdm1kgqaDKK/zyzD
sqWxbgYcKtv+invWiYXkQ9zvQXXFoEaCwQR2ilMfQGxTZcg5KURWAUR2DowgD0TVoY/5Cd0pG9Oo
qBoiRrAMtmXempthLvkJOvE+HQ5sD5KbgsApu44cFULEkS8i8/oYkmATo6kYH4VJnGLm0q30oSnV
bKDqVTQkQevu4p+Q1EHvQHR+Pr4fqDUquIiXJfaTvSzmarY2O/4/0q5sSW4cRn6RIiTqftVRJVXf
t+0Xhd0e675vff0mPbtuNZtbnOl58oMjCk0KBEAQmVkD4HNsMMj3qjvkfvAg0nvZb2CsUgPJb72u
dfPi0BV4EHD6x+5OHBq5cYOKrOFqDZq+DwhmIDS2cV0UdPoeyu/0m2oq5nYsR/a0iywQPyF+bLv8
Xvgfg2xqiZqpV7KxwfBnSOdqAHYHAdMjoAWn+iB5fVBdiea6ecdCIThwaFMgWrEloVZGWlmsSGZN
dErz20Q0D8L3HKJjzhr6PxiYVN9HKZJUqrW1aILMJ3IiPiZAoQRCQYPlP1GPor/GxkSMPf+xxoTe
OUGpVkMf7yTfbV8W+E7QHrsgDovNnS9rTw6E6+OFRygcwUUw5YonDzoIvovCc69KwzjiLUJ9ADzt
l3GqT+VV9hIdpKvoprzVLtLDp76ZjdFTU0ejAG8g702WXVJittHEZRMCHVX9GhuiCoQGww/buLPA
bqMk62ti4+ZVQDLqV5P8Zq+IUGUPiTv9im6mFeQtHfRWRXRJ/CO3s8wktX5WpLEFr/7v1oHi5X4J
uhjNMxxcMtF2FE1z8E/czh6TFmqIWy7mDCBwj1Cq+VCPAxneMT6CDwqcD9ld37sil+FvrgnyTx30
42C2eP/5GjkuR0iP5KeyTZyse1gyw1GVhyIWlFw8O4ih0DqHaiO60sxHXICeq9cVlCp2hzeDth7+
qogRlFF+s5nz8/nszbeFuhu9D9SRv9v+u1OgWPO8yT0k8DZ7w9hrQ65Nvf6rbo2XtJRez9vinTjc
I0C8pyFmYdri/f4NVrfogIZjAqe7HvG+RIonPfnXalaIxHsjTMIDMldqIiish0pl/5WlfQjS3sfz
6+Du2W4dzDFO1KSVc5VAxHXoAhXwEKJuwSJLJ6PubUGtSL81e6AJAaMt5ZiARDNzrPQkU5S+GzF4
UP8cUf0IR0K5H2VngC525wD5YNmZthZm2Na3WXWXgMVUkf7tNZV+k50NpoxXk3EbW8qarmiAp4G5
RM4qxxaBI7ghYW+GuaksbaI25kRHg0eHviliZDd2IE6bSof8khwKfw6sTfxoys2UYMcC1BhrtKDX
934LO2PpNKOHXakNjFN6oTixb3lldMIADJpOInZ9rvu9mWNn50zJHnU5xyM9kW8atLSX/iWvMNwo
JJbg+p4GKWhUdASk+kyGzAe9wlgHPltdnEhyqwuHd+kPsM6t4n3FRF0KsiCdCQiVsmlZbcyAEpq9
G81Ph0g5KPWrDGJYUw7Iv1Y7hxvuzTGhoamUjMirnZy0+jkvXnP7u5ILQtzvzf+wJGKB6YsKfuAm
+d4X5E4ZSVxiSeigF+CniEsHOJogOTQXdHAcSp++fpKutAMY1P6ybz9TYWCyG0qBGthvcejem5+h
nrGmRQfhD/OLojy2muAk865KyEsA7ICZELqNzBFL7KkCdAPouKg3m+cuLl6XTQbHk7JoTl4X5XOb
FJkra7PpZ90mQvZzTzgNghBPBoYcbyHvl9fHRI0astEyuwoB66cCowNGA9NwKiC/1Lnzj+3nvw/2
e5PMjkZGjRVTDtLezlxluFiUyhuboP3XhALUOXdLY5LKpDeVlZuws1abvySqtw4iUqSPA1KMDXrg
d7G+JLOsVDO8429uGpAjh1R7RCx8xw2J+9UwaSuWhmbCeDGGcDrldel7b+36n53Uu9UwHjQ8EpdT
f23XkqNi2rwj36JE8c5/N17w2v8FTF4D1C/XQNeBWVUNKs0L6E/z6eW/mWDSWpXgj28HLHIdylDK
yX0+jofzJnjZeb8K5ryZc553EaUqHBXlBpA9v2ojT5pGwVwW/2Chu0dvlJqGf997xmY1yZAtNYZu
L0dfPUCXZnCmoAryMOkx25F7Y2D+axpL6o07m8zJmnr4RZSDYiWZ+gmwtREEjAZYXY5NtowC/D93
Hyk+niiwicmq9+tLjCUiCYgfw1k5ZtNz3beOZi/uJz4WqmhiybjhYSTivZE4Rw99tBEcy8U31WMe
YwZIcDXgrmNngvlORTV1tUXaBGLcSw+cdQY8eTw0fg5GUIEp6r1sJsMUNh6CqUA22AXer6ZowQSv
JWBlUJGVh7L6hj6SX+vraS7lwBbWiB8HjOAOOPkyVGnAcmdozCdaLWNKEkx6YM4DhLv39hfKcye5
mqdfZc/F9XJsrvRbER6Ue20FMF7FWnQd5GpMoMq0eCSSCpWx5bD63dfxiRLwLu72K4nBnGl7Y+mc
dxLetu4NMsss7QT8DL8Jn8rMG4xvM/lLXzJ4449oFCn98GIgeFtBUkgwpo20+f4TdlWBzt8IzfGm
D2zzcdIezq+FGzb2BpiEkkptChRJHIXToQsrb7lQIrfHtL47+ToePerNk01HhHTlnYG9UeaTaUVO
JrXEi5QmKQBvpo9js17GnahaFG0e86HsCIO33YLwhBeIO4hyAPIqwvuLTDAJJNLGcpmVIjkVUvK9
mdVr1G8Cd+Nm4v1uMcdYh1xqr8WYJW2+UBhodQDSpgq0G8hk+uvFv350xSHeW2OuQtua1ZARLqTQ
jK7K9bYWIQ4E354l/ARZOqhwFITYPgsn/Vs5nupUkAsFH4WtMduikxEP2vw05j/jHowdv84fGl4J
vdsitiNfq+m05Q2YaPQqOUzbF7nuXHCoOfniVTKYadIybNKf522Kto0JBOhzSoadGXZod1credCr
Y1X8OG9CtG30/3e1ZWwueMMz0QHPWlK7almXIYJ57p+3Qg8dm5Tw4AlKajzQ4S2F8a9FGbRpQiV+
KuYHuQiJYjgR5pQ6AT0pPRRnzLC3uHQs8qzcQE866H7RPUxV7WjZ5lQKKAfnO0kWQhe4u/e2LvYm
nKb5ltQ9KPOyyyZsDumdFUq9I9+sB+I1R+QHQFtEU3lcp9jZZOqvus8SyOhSUn09dWJymKGgBZkv
UQDi+jvkknDPB+ECwMDvHQNQv5mQWMOd7XL4ktYX+TVxS784WLfyrfaQh33prqrbX1LCh9gTcfvw
F/lmnSmYNnXeptGAZkrTQG6xmC/MaXRHsNqe90tuVt8tktlLuZ1VIypBBxdHL4NxFQ2XRWa7xRI2
1ffzlvie8rYg5ijHHTHSXIutcNiqe8gEHuKtExxl0WKYo5yo+qArA7y/T4mzZpq3KCdrvNDUnxDG
dM8vR/R96P/vwkZiGuu2UDiwtHROlzYgfn+ydUGdIloQk8qNrqvzVAEZh0p+guewaB5SF+o9Tpl/
Ob8a7sfRNAxj4AUUGEbGUAWdYbx+5sC3qProG33V+JESi3gW+FbQ3cFgBGi/TCYIoiUxSASKG1DP
GoGZzsrINTu1OZ5fC3fT0Mf6XyvsbabspbiwRtxuhzUdHNWaryRL/7b0+v0UAQXX6ofz9rirQtPM
xu0MUwtsW3NQZ2vNR7xUK0PrWMXXoRO4Gjd37AwwocCSY4nUNRS7Zm19rFs10PP4ZlbJd5DP/Tq/
Fq5X70wx4aBtekgURihTcrTT1fRmgizuUN2fN8LfMAtjlrjSQmGAiQS2XWy2tqp2qElL7mxFAgTw
IiAi4C/kzQb9G3bHk+SNntgLjmeuPFrqIZqB1Zd+nl+HyAYTAuSsGUB2QBU55ccsOXb2LbGC/2aC
OZdpralzTsnaK/IcVZszLg8jJA/PG+HOd0AWHiQagM9bhJ0lViJlnhMZzDWzG9+P/uIZ7hasswNd
ejdytiv5Avld4NTchjPmbsBCj+srGhzM7kmxrEdxjJHtdoUIOMXlLEFxKN3qIn6KL5HRLwtQe5in
yrdDKdAEPviby5etlPbmmZ2tJKu3ixXmpYsy8qFFYj9k7vCKPj6IAfMjbu932mP7iuC+fsH07+Fv
mubPlDL7v4LGsp2bJtagqvKA9hX8JxlvSXRMJoELcTsFexu0ZtzZaGeoicgjBUBFfhf2xyloM6f4
RZmCMLtzV7j643l/4p2LvUEmzOPtZVL1jrKzJQvqivYQGYoLVxaY4brtmx1IAr9fWAnpiSpOVOhN
fMseyXf70Lqxn1OFwTv7uHyvD/JFLdhMXm6hg554L0MOsy1maUmmSn1DM9jS3FVS6RlZ7eQmiNoH
x5wFtrjb+GaLnZPMDVTySZ6gXbCuj1ayXuJh2K17Ijr9NBR+OAk7O0x6ae2uIkMBQGNnOwYIv8Bz
7Cn3EIQETxtuKVB6nwNVRLXN98qdVfL+41kFhLeaEawWPeIN1QQs3fhqgEEKuceDa3jeJ/n2DArl
JuhwAivy3t5ojtsGYQfwtB2gU3IovAjIIdP9G59RHEX4DO7H25mjm747dIreLKY1Y8A5V0K9rNzI
uDGjTyRrsEpixgk0dKC8Yz5c1m5LYucY454kDDHmixNZ2W2pfKaVvzfDfCklx5RzZwEDBaCA0+i+
3TxsxhfB56E/8sEJd2thPo+dapCkNBCkssspdVIMUaGD6tg6BmYpu44o+3A/z84c83kMc8qGaEKP
eFW+xkPt1NPRNgRiMh9RrugpoQLByBSkmrQPjWFZScxeHRUM0V1ap/E4XYwQ4gGe4/QP3q14hxg8
DypG0WyQUbPAOKtMI1LlqHeSy4Q4+fcc6prQ/0ke4uNvNB4uKGLYMLdHhwFnKNUAdIWJHyaJ9mNa
9L0B0CY5KgfiZwepc7fjBGW75GRiHkN0iHmfbW+PSZda0+urHc9W2Pqyu3iJ21KEhJtF3nqrH4EB
PEjZBWRtRaeZF/b3dpkUms12vrXQUD7Zc+eo/ZetPw7t4mQayhQibDzQXWPPgkWHxomK8gi4vPex
gzSTAg7XpAta3TFvys0BRuNyQ+a2gaXHzbb4Pk9Oc18eRKgM7jJ3hplTAQSdCtg8MkG1qqdpkH0y
QYPOUi6WrMRzjYi8nb9ODHBB/BqKt+y4WGWiA6Dg/ecE1aXvRjmGVpdddTpen+xE0BvlOQ4Ge6mX
YnwRz3fvt3Tektiy0hEYobjDmNDXPB6dURckbN569kaY7Yu1OW6ilL5FboOrJTken1qQ+AcbJOE+
ES5RsIMsHnSg5gdlnTGeSb1AzgST+NGpPdr30ubEpq8cZZDRzkG03AsM0lqK8UlsGxphFAYLOmhm
A6u2tZp+BVpsPangkZmCAUMhbUgC0bA550u9M8RsYhZphT4nIG0fim/Neq9FV0Ut6ER9BDGD1gWD
QbaFcQwT9QBjAxjUvrFmNQqVB+1IXBMKgZE338ozeK2n0+gZBzmYMqhzihZHf/jDLuJ+peA5V1Ew
2f7eDdEmB39Jgzgy9BALfOwjQYDkbt7u95k4hUGhIYa2ItjJ1C/mcOrI5EDF5LwrcNcAkAneVhGa
MBL8fg1lmVqNmTVWWIICef4lR3fnf58ThBR42J/fZ9ZgJFoDLVZMAm+94hTzUYOcbTk/buMlMQWm
REthqvlOsdpVTTGKPqWNm4P7s6qP/2kxbC8q0nu5tyrDCvXlZVweJ+upXu/sNTtaw/yZ76LTWRxM
cEHfl/rGruIsSKxEPUQxw7Z8KJtHMxZEN7rvH3x39/tMrh+qaVu0HkrXvTl7JebMI8PViDeorVOD
rQst5PNbxysuwPMJMDfBwBbOK+NoUxdRiLMBg6VP3xYSD3PZkJGAbHjh54kjIhfghO939ljHwxxH
ZCoSupNT6xp16uigr9LgFcMqWBrvmO5XxvidXBl2E+ECBJ3Zl1V6JctFlwoegninaGeCFS1Jm2ky
NwlfK81etuGilF6QbJ2sfFBFsuG8Rs5+31jsfRqXTWZFUKJeQa/n9KvTXlO8zAZal9zV7+Qvk3t5
qfjjw69f9s//5iMqczcpy0ae5ULvAzpXR4GLuTudzCOeZID1EDVrBA6iMjnQyEulJRpIbrXucsTb
J7RM+vviM8Nu7/aTRq3dQU6XuJqkGUzm4xS5upW7eP/BO96c3i7djSTXDmgUg7pavPN7KfIYJn40
EpmSSYFuSibfStKjOiYOAddzvL3EceOftyXaSSaWqE3XVQkdOJLXwB5PJka0YvM1ET058SCgFM9F
SRmhYAFS2vdbCdKaeh4MkBaW4B2V/G5yNDf1o6+223qbWz7ifjl8lw+yh3fZoxDWT+/fbMTcW2cC
WLt1ZjJWOkDOx79RtdVFGf6tMCuyxctke1NM7DKRULVJR6xU0yct+SYbn4lYu41kItYyKU0yqXiI
ku0XLfdWiEVP+u15pxCsgYWi4bGmUeoaCrJmh8/SXbapoIjlht23RbAyDgBpz11JwXWj/WC1lbOt
3/Itd86vgnfr3/scK5mSqktKZlT/CIfRsURTezjppwwgSfGtX7RjTEAiU17GxYCvHimaM6ayU4ie
h0UW6P/vYpFRE1Dtrlp+AiFQfD1CpyjME03UghRZYULPmnX6mOmI4rqaOJv5UG3H8x+FG29MGThw
WaP4dtZ9lTzJrQHduC0Cs6dVOt24HrYlAIbpcN4Sr0qCMvf/WWKbttM6rvU4mlKIRuRxkvF4Uame
Fac/WgmjZVMRSl0kMMnrg2P08M0mjUO7j7SYxjS0KlZnV471TVc8SucQ+/a98RiPrmY76a3uJr70
eH6pQrtM8p20poiqCu43n5Qv7TW9RGlhf7Cv+sMKIHJzJKAZDM4b5Z7h3VoZly+VlGg1zRy5LTt9
9DOTJadXCkEtzb0h7reU8XsrR92J4p0i3THapN/Ibn1NZVibF4wXo72lvUbOePs5PO67b8kcBSke
yiZaAF7VrpDzKdZ6Ctav6ubkl4ufBclJD5Wf/21LmSRpLVFBxgVpipDaKcv7BHD4VOCj3BNOwaqA
B4LwnoV3FKlM2blnKQT80QWzqtPYom4r/fIfsq0J3Q30qoHlZt8TJ8jNJaq22uF4Mo76oTxNLzF4
BetLqpGmfxW1BPmO+GaO2bUalWAzrIUV2rOVebmFedt5UCRnjO3P5F70KgxA/NF+YXtXkkS0bWhr
jOhAI21rjggmefvyCR/Y2WD8XVahBZ3UsDGRZ6P+0aVobqqCKwnvQgcORowE6lAK+UiiWmWL2miN
YoezO3nETdziIfJSdz2ofnYnIpHgW1PQ7KPa45rF0jso7bLm84SOeHFZf6cEAqY/v44eaj0fw1Te
+f2jX5txPnj2mzHGGyBUNpTyiDeSLb6fzdtp0Lxe/rHWgs/EmzWHHdDvQZwCEHqNqfMMtGfBdG/2
QWS6+fP8q/yeQB66PErfLQX1jLOm4GPIvcoV3X047v7OMJNB20nJddmgxARd6+jp93JZMOvydH4X
PxITYWpntzx2fHHdEDrkActbXlFhFuAzf0x+UurExDN96bm8bICW+m7e6RClVvzmiMu5/O8BF/gT
fktymKCsY3HFpYn+40hwZZAr6xTna1At9XEtE//8UnkT6O/sMJcDzcigrNegUFhxOZB9NPfvrUvJ
p21VStgW3ZuP5y3y7unvLDK+o1tmo0Enow8GT/lSTY6K/FJCSSXD0IXmDMoR+FYyQiIGYt+ujd6n
LDwmvJIBkEzwN0KgBugMlrGkH7PCatVixH3dOErOcGu+lIubIAqM3ubrT3LlyC+iUUr+XgMOClQ6
oTwpzF4jXRRGnCxWaDxFjauObnvfH60wCrTClUw3uTdArVH/OL/f/AC0s8rs96YWNrEa9EU27ac8
/FzNUMcwrNI1hy0/GhX01G/l9aqXMEEoyBicbEuBr3/WyxzWONeWqLFGjNZUqZMbnSMJEbCcbLs3
wTY2275YVVw6+wBwUcv9+70WMxC606LVk+PFVlT4ibaTfe0uVTlbShAYgITGfJWfsYsvINTpOmd6
7h8scNcJzgtvYuDdEtnyFoQJ6qygvCV3WocRpf4o+cudepdcUxBscRRBEHg3x3cGmdqWrIDGVjZu
jvYDSCx/M0unj7SVZX/m/fudKepBuytDO6WbHluIclJzZSrXZkacXsgGzndDOLmJN2kw7DLzOToI
zdPEknoIommoyRavOdRPtjv42f0cZo5Y9J6bpPBkqoMQE8+JLBJrU6R+NCv4fVr9lbeHuJicTtS7
5bsF1RiEAfAusYMkOlidN1nFIyk5zqAGSnHD76CqYDhJIAORSu4FYYR70nb2mE+VR9bU5r2CRHEq
Hv9ucRZOck0OGDv+B1JR3I+mg7IBr1TYxN9OuvOMTapB8iU1Ei6qdhfOJFVuqTixCDjAz0Y7O+zp
Skw7HhIsK74G45KMWYUlmMLtAoKDtxhAd2avudeC5rviw0m/isb/uJ6ys84ctRoioSCHS0DC0t9n
qj+undOKemZ8T9kZYb5cJlutBGylBJBZdDeFLfJc7jaA0SPB/wOJPn5y3dmji959Ol2LzLzJcN70
6QLMzMrBcFs38kjjxE/K9WoGskftCsmzaDr5UPzu7DLFb2Iui1ZENlhTK135K1P16KRk2eBuc1fr
Lnj5O8MpRrtLHKPE0LfTmqNxEdll8oNY/fqjVMftZExjnrj6YBa3jSrFsWung1R5aUMSCIiZ0/Kz
mLbpYS5GqwaznTz+Zal5GR3QnUIJUQFw48o9UOKOqXbx4EjKaJyUvkGXL9L1RIR/47sP6CvBaIOL
mc4k2GacLK1Ocshmbdd9hDJVBxntZwpR6Eb/rw0WMaYlkWZBwtcOh17yINJ1YeAVVInI6/n4wl0K
aPihIGQQPO0z51DttiyPNhlke0vlq93RUHtnNRPnvBW+b+7MMAeusAGsp83KQL3BuJV1QpMKyoSU
FXFrXOWk+MVddC+a8uLGsp1R5gCmUw4uhwIXzqSLfyazeUlS6yhYGPfmt7PBHDpotI2atKGzQQHo
sq8G4xQULxDAoaIQugs1rcxpX/Sfafdft5Q5dkMTq1sxtqC0uLJOlVc8aJJju8kv5URJ+Yq7ykW5
WYvYdrnFNOAbigXiE0Cs2axuLbO2LNWKZ9keCpOQYnQwMop5abM82k9liOpPSAhJK2U2wGCkDf4J
jlLtA6JbRukXTyAROlULZsJJUPbXVhGCvdyRSXaY61DwTel94IM9zIYYBhhkcACZb0raLdUqecZD
gXysQv1gHHEVVRFO0VR1Jeifjq6h+f9MqpHnT3jy/mOb+ar2oA09kSk3r0KcsfJa69mUv1aidhnv
2IMODPdt0zIwysxcTqKIzLVp0Z5x8tSA9bUEUq94FOwj7/yBqQ53Ltp4/0Ara+irNOFOTz20f948
q3VoPppw11MkiCbS9uknBrQhJm3S4gzkPDobmbc+g+SLjhq6WKE207hldQ/MmdNORzIIAvRveqQP
bvJmi43QY2KNGbj/pgAU7LhotUER5kF+tyVOf8wwrDD40c32TF71k5U6DbjrBNvL/YY7+0zfXwZ5
/5ZMuNZqEcYh0yD3Z9gdAntxksIxj7TVleieiMaJHwF2dpmUAY65OmpNXGwHj5ziYP6L1jXzQTu4
p+5OTG7LraN235TVLZJBMx/bDRj67AftRCtgPOM65h3V3OmgGPOf95VJG5YR2fXWILCaD1LhDhi8
lFwK+aQqE8Nx9SD6IPyY3G9pyaDDxLVFg/jD+9qttIGszuMsOVkZeEvSxrOV07yJ1Dj5Lrszw6Th
Ns22tpQh8zi7Jqas69xRfkw/SjjJ1+ZFxQTtcuyuytZPQXOGiHCvCc6MaJnM1mYV6VolhUTIYG6u
vpm+YSwQrrEPnzgaaHbJyBlAFiFdvd/OBajJrW3B7VuW/naQnO4mOWg/Z8yEPFBaa6BDAzNcGkFK
5sW7vVUmdhcr5HWjVgFPV3/opswRE2PwHqZolQZGXOh3gdCK+YD50rSbFg0xZgqaS+vXeFxeKtkx
oUeyQF4LqP9TeSPd1i+ifMFf2ptd5sMlXWbOy4Rb70y+Vuo3kj8Kvhh1cDaY7hfGfLHK6LZY1Sok
JHDq/+bAs7wsccnN5MuemNOYd2fZm2M+lQ79ykpt4iHIQkplPQSdT9+JPjHwic8FJn+qCUph5O/9
UDPT3B7HKEYP0PAhXnPC/VrQ7OOW1nsbTCo3lA1i7MWABsEdKIshWDFdqKVTNGhWUU7RCs8dRX0Y
RLGEd5T3Zpk7UJa0ZltCjgek95sXNzLwolvpjComkc+7Bt/1/uwhOxcylm1ZqgYokDCe5KjVdSQJ
dAp55eVuJRqTR6283uxJy4fA3ArK8Wz1kMhsjO0AbsTxtJCt9My110Dd0Yv0Mbg9v71tJu4DpCpP
I23V2jH0jCoMOeYu1BEXlEf/QD5JtJVM9MgU0IN0avo392wJpttEdkYwk19STVDZie7ri6jyzn8+
gZ+w3PS5MvaZnsE9y/XbpIZS/TyIOHxFy2JiRwNtX9SaGMyzc0B5RoApBR7CLXn2n4kJF5kWpfNo
Y+OKy46gUnbwbOLFT8sdGNdxGTgUp/6lFLyXitySiR3yNi26DmLWMB1+SgSFSPvad19r6UKDcvvw
6799JSaIDDpGfaw2jk/WYLbXSddoGOWcm+ra0CdUJOeNcXv5++1kYsek5hOZJ4xXFJfW0UZFN6Ci
k+7+mbwO/TYfM8uf+ME+KqbbJPWVhpqn6UI5P9qZ4pTJsdJEsrSiVbFcKKTt820ucKeSS58+F0yB
hcvO4OsrUJQkGIPzuyjwD50NHVG5FWTtpRDEzlt2MNIfvfZi4F1W1oLJ/mRJ9baNTOwAiVTcFRKk
16RAyg/pdX3d3lG6bMtrvay53UBiKSYeFwQPFqmRLe02pQUFTFTxdVxLUJwrAmWtRO1ofjnwtjgm
glj9lMzNijCsrmXcQ3K3qAdntTLIX4K+Wh0dY427xQPXR/9sYxLydSvy5v789+SuFW04oHkUjLv/
7pjv2rdpV2eW0kx2OPXeot5o2WElApcRmWAyXZZ2XaZm8BdVLw75qDlK9RyPoqTGDcdA2aoW5Isw
qMAEyzLF7LDZAPRAdNlZ59ozycsntmpngQmN0rJIbb6gsScPmCDJS3/ScS3rN0HqEi2ECYptOhO8
Ofb5KTMkV+9Tt/tUWb1bCBMIMTA1mFOHa58y4Kpyn+sC3JtgBWyzriK2mdlRS9s8EJGQMbFuCfaI
61LQVgVoC2TfYPB9X+H2YCYutgEvifqYHKSmcPvoKRHSfNLg8iGGaxg2NW204z4okEDEFVfmuLRD
9Yait5Ugv1LutztQdWFaQXoUcdpyWw5Eg6oDFQeF1gLd191ZjIc0HUaKPZkTF4+/XagGlF9xfo0e
tC/gTRBeFLjbuDNI/39n0FKkOq1jExIrGHwxLDx5LM7aCa4KIiPMwdTGDLpfrYG3PXiCWRru2IZq
pgqyOzcv7ZbCHM5EAoOUVSC5gxjTmRUCLI3qrvpPS70B/t4Zge8+Hw24Tr4zyBxTLZ1GfduAdcn6
L7F80cju+d8XbRtzSOsSku85BWRkyX1Dbk2jdOvpcN4Gv8J8WwTbTExTOTKgwSyFvR9f0+fQlBJE
h5Nb405fHUF9LFiVYNdYukCi9nMEvQZQy7QA2KXfYpEAF7fu2q2IiQxGu822PTXJKV3qF6JJj5JZ
gC2wjR6q0hQkBH7ttTPGVCe1aiV6PWH7jKsZarSQCwrGA7SsnX/CHsBto+3Cg8GEB6Uzl0RvgVGM
fyWP+sG8QLF3sI4UAV8rh/FAaXM6t7ec+ec/mBHmB8M/wclgYsU22eVsj5gRTktfOXiaH9K7iF54
k0/+QauEntePsffNHBM1hrrNbTtHD8OUf5HUcCpzc4oXs1Z8e7o7fwq4PmmASEs3DRAlWszKzL4g
kzUAAlLKvjE9DOPX87/P75XsDLBrwTDttqZo+3QehkMwOu60kGYDYUAKkSUVozZrIDpn3HC4M8mE
w6Wph2aQOzvcVsNIgqq1im9dMlq/VKM3okMKmPd3Zc7Jdz2bK11wyPn9wp11JjbKnd4V5tKOAbQx
n/PWnS7rUw8F6mtKuGK68sGWb+jEaOGKIEncqAkYKlghMEUJHY33GS2pjWawQL18GtLSXSBluRrN
MZv981+U6zE7K8y5H6uywxsvHbxtHnPlxpxSwQ6KDDBHXS9WfTOUJT9Z8mNFEcI/zy9AtE2My8ut
bRukx+83Sn+Q4mPb2l67Ppw3IloE4/aIFvoKMB+qi9ZyzXl00Ow6b0G0DMbLodwURTH4A0LbDCSl
cEh7la2i/jo/Se6+NuPNfT+ZZq9rVKSCjuRd9BipwZzwxfoKYhVIlUa+qLXEDX47i0zuj5YhtQ2w
96IQ1FwL1H5q/ZLE3dGKj039dH4PuQnzzRZbrFu1rnRlOyH6qXI4WhdVDg2x5HK1I0HBJPhY7IxX
nBVDs9i4FbQpOFNwDVzG+mqWhn8P6AOd3J8IwL5paXNGNHkmQGSQUxS9miJ4p2i/mLNf5clmyhOw
QE2lam5Sz+axVjW8vlYWiKRKIroOiraNCQV1V8T6EOMUgWzHQTfTKNG6sp/POwH/qCJiUyVz6C3S
P2J3EUhrGTjFFUZS9XFYvq0iyXf+1QbDG/9ngIkFWiz3A4GwPOYX+2fFa4Hakp7zS8Oh0pHSowgn
w/9Ib+aYwBCRlCSzjQOU2lAKjS42C+//1pMuTO30a38oU3brYmKDoqVLpJsrfZWW8WgL7iOPZA4u
U459HI7m7IjewbnuYOPKSxXYiWkwBpcWPZxiS8zQtpzO0rwVN2z88wl32Blh4s8y1FOptcii0xz1
PrEl9TLKk+rLeSv8gvbNDCvKuGTpZlWdZIR08zbMZlWNRwy3ShwrzI/LfX5JcVSopg9gISVPm4gZ
ll+Y7f4ApjNlyE1hSTVGfDB6Zl3RsQL7ovAoHkJ7VXVnxaMt5oX988sWfEGTKVFypa9LpQeoBcpo
rrEEMvmF/t55G9zzvFsYE6T6vkZDvYONpe6e8PR+PW6//psFJiwZW2uuEwW+SUQPbKMNQBkqeP8Q
bRT9/11Qsu05WVobM19R09rOMJLS0Xrbm8Wk29xTvNsuJjqVS4LXnBjbpd3R+9SGFnocDv7m4maD
OfhP4JsxVPbnDLPIECDV2trcojkoIYlYNM0IHoJe9Nwh2j0mUHTjNuXzgPua0qOJhNGKqFndeRCd
IZEZJlQMvYFKe0MJtoEktgKkBYIJJfSYznubwAoL/CCFFZtkQE/U6jq0dfLBnauyd804Ppw3JDg4
LN6jX/U6r2vId6dtrH7J8tYKMyKJWC/46fDNAywmBljVrFYGNEBD+TSE7TF/6qEU/1yGlb8Gc+Ri
BEfEYidaGBMRdCmLhinBwsamUQC7SPy5TP9bTLCYmKCSOFLzFO8mVg5q23ian+piFHiCaB1MUIhH
zSjWXLPDCqxGSaCaoqREY/6HjL77NEwsIGVPanlDa3kzX+3lS6XfV+P1gLmaXHZnorq1mboYKnYG
KREsjR6Vj5bBSQehOAjssr7XyWNfqSayEYHQOQYqIHQuoYgQ8e3xd/DNDON7zdBJ8UK781r7agJA
bH1uNgTa4P+3EMbXrGLJpAavAKF00V02t+0p85IHcovbeHlJ5Wa7JyCnRCUfvxm3s0rXvUsXabnm
ekvJh/Q2WF0F8t0gsQ3BL/03alOUxv+fM/y2SsYTl20Y565F6QdJ3Q6CPuCFdKOQjiT7zXWNlpho
RFDkH4xnRnWdgTyMvj+hUAEXJASmUR2hSXs+BPKnQ3YbyRTPalPXS0uzoXyav1M/zEGMLXv9zacY
UZEJ3/aQSVIkHlvd3GRILoFvLdGv1vSbnQkmGv4fxzBhR9cxPk4Yx/gf0q5sSVJcyX4RZmxieQWC
ICIjt8qllhesa0Ni3xF8/RyqbTpJFR2aqX67dss6PYTcXS7X8XMcG51TzcRlwHopfjpQP2YAVAOV
93fjUlag/4tfvJkT/MIcRpPTlUxhpVJ4XHcqDuKL/uS43qpOEvsyhafdBoWhglDbJQYGzx1hw2J1
YvO4YIHa+FF5WhlK2Vl9GPl9h3kc4FVVTwlkjba9LLK1KeycNjGSmjZs6h36LvZfi+w9d/c7YpoT
ApkEM50gbH8fzwkAlqDlxHekzFvCFaakHKCQDQ2UOVhJ2q3Ddb/fX9GbPSG8qkwvnIJiJiWfGk/P
1aChsvnr9SeLGX67JGGjWss1WgiMJee5/j6kdwtoQZ3hx/VlrH/jmg1hY9IJ6jGYwvx7gofa35fa
QqflLzdtPab/dd2WbD1C8ZfokG7lMYdczAKGWt4Hbf6qMQl6V7IvYu2XuBj+r2qkoxbaRRBT9XRT
wuKx7uzvnwzTAqD8g7CdLnyyfhmhwp2inTtU32/d5dFqQGX5B2/iCM5/bAifqjXNRXEbaEoZS+sE
Q26kfp6PstS9d5EBWwcomSG5jikSIdXNsV7npp6QU/8tf9ZB0pDfT0AER3M4nMyb4aNsCm/3y23s
rQ6yOXMtfVGbsULMGLp1UBQSmEsRpiT2m+q/mhLCc8n0CdreMKUpYPJomW8Pr2rVeKXb+Ne9ej+f
blYlhOnSVU45QLYG9Yv9pP40/TwAa9N3+tO6X+G6yZP2Bz3L7bYJDphVjYmZfayNKLedFhb0Txxc
h3NroE61gGh4v01uOlu8oyjM9VZ3wpYZ7qFHU9tryvEnU2gh8XXjV27+LaI2BgU/LEdmkGYq6FnN
HbX3co3zIMmVASrPZQ0IKIjqwSi4YGCtt5LaCgpzrBM/J2ke5vGkBE7nVHFY8dj86RQNpEd1Pjle
msTm5xwKHjekbvGMpmoYNBuNWfuSWGR4AOsdO87QG50OY5vUEb7pcBODnw4YMd6bPwG3xdRksmTQ
0HLyak79rrKGV2NixsM0aHHkkFo50zRWHjvTNT845kIIdJptG/gS2+zOJO7acOjoyoij5eShaxuQ
60H9yed8zOdgMWz3K++14cVp6dj5cw3rnklo/qMvmX2YS2I/N03XHGdqGPGh72MS9iph6rHSWu53
Y2N85YbTcU9xzBg0zim0g5SZ4QGLdjP0fyGr5rpePPF69nhp08zPlaIHH/g0QzqnTZ3ps1PE6ezp
vHW+W6PZpd5gzi2goyRjaBbO6mkpQdhGbYu+LEMc34yYhw6smU5B5TZtiKEtirol7tNHzW2dp2FK
uu+sSzMS8qbon6suBuK7BTt/wIniWkGNuEw8sFR2J/TlrdkrKpDxBHifS3/MQ9teKD6DHdCmTx7K
rC0+O4Phhro+KD5f8WgHmvVGAAbm6Xka83Lw4tFmTeDaC7OOjq04qcetcal8bkEwO86H8TTPaI6+
OrUeP1VVUZ36Sm+euyxhJ7tthgcDPKefigk8qliueUrNfHxko+KcZlSIaIHo9pmMsQO5xcY4Wszk
Z4VpwylhRYEaA0O2nTe6Wv2XXva8eGRuNWIwZiizHppvrH0e0B4F4DeGug8mAatVH4e10GymoI4F
bebC2bGwq/jiDJVSB/MMedumz5vHsiu0RzqVfXUYQGvr+C4OM0xM5U7xsZuMrj5UtsvyQ65a3aWM
FyM9cqPt3ZNNEsUIxnSZKrDDmv1NohD3niq0jixeLGfbSmK8I9MJ095E5ceGZfmXpkla8HMP00Uz
3fxcgtz9iNjrvhODLx/oXIwXg2pJ5eV5wZmf5FzVDopJ+vRI2EQf3amcTb9qVLv3HKcFhEZfRuuU
DBqUdDsFl5yZMe3GgO6t/VDNQ90daqLqh3mMy/TiuFp/O/HU6s6GMYGfqjLrL9Rc6MW17TEa4fkf
KzI60ProY4DEVkHlO7O0tUe3gA62T9pEvSUQIvuS0FrPP2BMsy69vE3NwWOLVbxMHd62KYDsqVcP
zXjX8hojHOaSTih4LaANvTwx4oji1CiCBtmEPNe6M0xeqY7EDggHb9dTPNTxiRWN2vh2BlbpVovd
QOPVhHedmtpg/ZnU5WkpGuN5BrjonPWj6ycasEtDnfHUz/DQfGPXZDC8ppowfdPVGvFZbpNDb89a
6Y2xW/tOwt2zVqjEG5kzH6hJ8cDW972vjuAyYrXdg2uf6NTnejw9K4OWfNBU1iyBnedapBjDSDyO
YXOP8hpHkVEUn2lZ6QtyhFWcO2qXj0OWF6XXaOP8nNMJlHG2O/5Vxg67h6Gh9GZOc7hmk1aXOKbt
lySeq8RH4lteisZip8ouptLnTta1EaCoyQ0uTHPkNCqYEYdkmIvHYSYUA3B9aV7skmsnDBBkt3pj
AboNENmNaw71S5IBaU8sqz8RkumnznDzTzGv6wOjZvZkp8S5t2LbuQUzvxUl2qSyozKUS0RjOw3j
QdHC0qjyyqtLS/9rKDDfOCnmpxrkGmFiZBjzWKZ0NDytMuyL2/YsAqeddTuWTRmSqZkPlj3nQd3z
EhpSzDCfIQAFwmaa6inYlBPIAnmpklY3FrqH8RQH0HH07borPLWyE+6ZNvbgSGotP2t2kRl+XWKo
ugTRmhMAjDVqfjwUPQaFwErqs7Q38eScNlz3yiVDdLBhserAbHvrhvWsC+3Sne95r6hRPrXsriht
+9zTMv5Ehw6HwmAmOMEGk6m+mqmT7fckb2y/AENE4LAJCmVpDuCEpSx57rVQIXpuuG3eLDlqLCgd
xbcDtOmPGuZeIgyokGM3OM1j6/TFSwLy2Yvdx/ZPw86tlz53rHt1qaxHM55dDMAzW/+aG+oQqXat
AFKm5K+KNaaWP6VxlwRFoxiqlwyp87w0LT8WgEZGXHOSD2x0k9InpQFVQzCBy+5Gu20HkIv9U6QI
tWQGf+gdGgOJHGIoxYg85fB3g0M2HrVWU9eKE6GSbEy1ipdpffG2jY89ZlV5p58Kmx0nE1HU1/nR
alTJ4/furWyzOKGkRPeho04NjFFZs8lTYnpUq/qJzMSv5zkaXCeU1LBrF+/aIoWSUqedmhBrJXII
OGjvoDz02cK0nnI0MRLQSFosu/fAzeqEy01S5mY84Vg/4bGmyr5aoEDsJDXl7lvdxj1EbvFCU9iC
cKXn9GSdl4sR8Ygdk4t5r/kQjXoEu95JkXzE3Zvn27JEjnHw6aqjsj5a1yvVfPtBHY+SXdq9r20s
CL3YbmGUKhMKf/a6hP1zh1n/NiK307e/e1OjInFDyUaJZOKELgUaEOjaYLQt5CzIehok1s/rq5J9
NqH4j4chW1QO5KoNQlb9qeqerv/9X+juK74tig4MrmtYQ1OTqP1U/E04c/yR3Lp37JAAvprfNJ+W
8xQYB+XURNMjYrn4KPkFe48EW2cUUohKW0qbtWOQnqq7Aso/+lnxANSClOnBAieiX+PxmJ/XXaSH
QfV+yvB9u9/YQG/MWJt+IDh9f6PL2iFO4Zn0HKOJrz52anB9hbK/L7yMOwp1aY0ra5SDpGjAtclp
Dv/NguD61aRnJOF6HyX8g23dZO7j9b+/6+qbLyTceXHV4O5IMYwd98yHgpPHjfMkU77eb1JurAi+
XqjFzPIJWWmCMtQqKMejDJyfQ7AKypHPsh7lLzTWb66/sbeuetNwGXRec2bgJp8amm82L1mbeWyl
0TC/Fbgp9fVFQ50DPWRJ4thPv1D5gIid5aJPJhxgemw0+jSjC9d/sqagW/yVhEw51Id+9nrH12ZP
O4Dx9iSbR9xvxmwMCwcZrbXGqhd84eZgHlHkobeNq7UCsi5yHh7UG8gESroxUpPCcaZbKcX9HGvV
NDQbw/qkH6qjg9vzPcgKgAkAvU7AZefbbsSZIHbC7prr+Mf7nVV7jvZhidc/82hC7Qhc2udVmLA4
meHK3p9IO/i7tK7Gm0VxxDkxa4s7xi9cY33Sgu64jN763GOCbBrMRZGBDQVRnySz7MYlmATgRSu1
sCo4Uk4dI+EcA6Zx9d1QvzpoHgzgkL0e/LsIZGNjRfAaLbNL1POpekxPkGAoafCpP2k3Yfs1/YqC
umFe/zoB6YaHEVlm3k8JFhq9hgolNXA1v9/IpZjQTig1cLkek7t1aghkaA/Ki30EOfktXn9kjrNb
Q+DB2AWkBA2WX968SQk1rZmO68U6CwWKqxzD3Hnv1VEXFqc0am/piwyduuup4O/RHTDsAGMnZFa9
qdMq/qVLBwATJTXgCpII3LNgWi4AboDj40IgfEJ7aMq855V7SvJjvNy4cSLxj/V8FtMoqHrQ6l8p
LTTxxazSjNRqUxhoWtzVY5p4TFnboU3kTrakXNl9f0RA/1I4B75SZOcv2lmtm7FB6/9pxM1mfQ9E
K4/cZs8lSpRMxpW1F2BQTFLRA9OQTHShNuEU8zWK0pBorNWXHO0PNW2/krGT9JR3TwRCHDBjQWsS
lHTCAZ40ZauWNB2i2oBYDIaPz8pBu+uC9a3YOK8sOYmUj3XPMSBghvNnZSMB67oQWxPvytzGdA9P
a39G44gVkrJh/QuiZ2wtCIkjmacGkkwr7Y+deUPxgKczgGbcOryeoNZs/psZSJGD8xlx+5sKIVrO
jPQr66oJrEcJ6ecBTEbyAb/do8za2BHqBeCXSlLVFTvHX8oTi9g5/zqhUYwCJcG1qX4B0siNri9t
91zZ2hQccFkcNpcgKoToLQRB04fqTrsUGFLKMPKy/HQdX73o4GGVHSyyTyr4htXY6IuD+uQ8qehC
Xdz8C9MTdCoeBuUYqw+zI/EUmT3BU9JuNttmJf0aq3sjv+X9rZVFrvFV7eiBxSmw2jKVl13f3Gym
UCJMloakmNoApzHT58UtgUrEhEnnsn2pq1KSIvfSyGYXxeoAb6V6lqglO6fm5DOVHGvXd3PZhXQv
EW+tCPeMZpqoM5eAkTamfXBa4J3m/KWxCV4Jmh/X/VK2ICFfYVQzc500hTgyCSflR6HctsbH/2ZC
OBkZYY5WcUy6lxCQ5AyPBC/2IEHFysJLpDaxG7VWeYt1DOfyND5rXnJgtyUkJKuLARJG0POelMv4
+frKZPsk5JHYmkAbb7YUUg2QV+ERZx/V+p7K5P7298g2f81vgSNQcAc88yh5lmNtdXnfUUjynPLi
D+AE4Af4x4TgBlNVZJ3BsEeIpUsy9Serk/WN/iXrvtkQ/MCmTHPrBKmomT2QUPvGx+LW9tcJTehJ
evxFXnXuHoybVQkVU6VpzGJrMiLlbQoaRxmF2r7XQX8eFwbwb9qqsDM1eGFjBc+yJ3oaDlAyD+l9
3fn8Izt2gVV5vQ92Dsx0XGRY6V2P2NgVtqt1U1LGo4VPOdp+anwdNIp3VRkTx657b6wIG4Y31Lke
jYJEmK45WipqpqzyOzbcKK0MfrmbxB0c+5gbNnFBEE/HXE20Ag/FJxNMVt6oLpPfkPQvwvs4tA2L
AUIBRaXr0bt3VNmqa0HiVLOxfcLBYeVjiUeHGk+JqfrKtD4ceOI3bQVb+X3etwESSqTGXHJC7i31
zSymMd9XazGGK1S3QZUNiIE/oNDF24y3FJ3XJok3j9+uL1JmTfDQoldR93YxcEIqdYPSqVmQUBdy
D4s5+ylvf5RaK0O/7172tksU3NNpR5es0X5ye7/56ZyVr3FgYYglyk40qo/AasquLnvygvrWpOCr
FiviMclrEMBjaiY+Wn5PwTRYHV3fONK7Fe+XHthTe5w/yuRY9qJka1lIMnbXjIuhg/pTs2O8G7eR
zqCK4jzkbStJ0ntRDw1W4P4MF6pKIj90VgJFEQOocF7YS0lQHHwgk+Qc3TfhuniqAp22ZQsxkemV
6RZu6p46ezgxq/pczl3vdYX+6bpb7rYiwApr/7qdQyRX+GrLWAIbMusgTL0t0WZpn6CsiebOkoKV
vTqZl/a1PLAgvdVklBi7F0/bBeWVYTsuZByEVDNNIy66JsR5bYMP3qiUHi3Hj5k5HCGc8KDS6RkE
fsGoIdXNaHOZyqHrJgn7x67PbH7DGrWb7kSZkWWsisU5AXfhK/mj0v/QK/3gLmnwJ995Y0mox1ma
Areca/GJPC0hD1A6QMCnv4mtQ/oTDNF+A224JFg+m+pBYnnXlTaWBVdCo3nomDFDb7k98HD2dd8N
QY11yvE/n8bDHDRheSvDu69uI94gN5sr1udZWWfOVBv03KfECpeFl2ExzzIKdcn2/cZS2FBjMXtc
8tFCmwDk6OrEM3nvj4nsCJZ8RDHkDRyKCrDTKM/LnyOffXUiASufr2/V/kcDoBjIAAMS9uuP2Hgj
xIn1obWAKV6Z5hztUwvoy3ULq5f9vi1vFoSYm0eGjONoiLnKDhSAfK3lBQ9D7Vw9MlJmvjbMo8Tk
7unuvpkUQszQF7S4OBsi82iEw3HtJawwRVnhIvt2QnwVi100Ez7pqSsPfHiNnc/Xv9y+qyFREeQr
JH1hGfE0DnUKddEzAZ9iqmrhUv3o5tdRkTH37B/a7pslYSVWlei4zSTsbN8boFhHMrZ97q9CZkGP
gU/nILsQyJYmJAgA0voOcYRxTLMIcgybVq4Vms3nuvhw/Rvu79H/rgy6d+/9u9X6NBkGGGoAEDRW
ZP6fPNvZ/3w7MHC9t1BXDkCPDN+OJjem9ZJMr/9tBUJBFfcE0wwaZWAJqJ8toHrGmB2vm9jtXG7X
IFRQ3I6rYTZQx2By5wiY1nqBtg+/nj3w0oJZifspkjXN9/PC286sO7fJPHk+1S1ZG3F1cekBwCtO
3eeq/8iBALy+ujVMfk9Ab4aEFEeTjmMmHWNQ/H6ZS79of5ga9wYbbPGTJGJ/0QJcsyUkOyAca9XK
CVSHH1+NT2P9mF/qwcd8rv1twRRKGgLMZByAdxu6Q2EeLtq5/7kyYYP55Sh7d5F9YCF9QMQBQFsV
jrlOiJL8MRlIYJUXYtykOl7kp+j6Z94/rt4+s5BDGtpoVcyRrZRi9LJO9U37m07+hIUYagngNISQ
1aov9d5rNLe0xrlENFionuql94xG8tSyt46tBWELlTkZm8LU+mhAxsjS26UEb+jy/frH2ktLWyPC
3mhAJo7ZOsk9pNzDkrxZJvslW4awHf2iGQutXSuiONhV0E7PKgCW0nJIZkZI5LFdAxZb4WsZ08dy
CieAI+pRcjHZOyw2H0tkjqVcGxMADvuot75V+g2Qdl7bA+oX/qc9EXljVa0xRpvGVmTEzUVffgKG
JLGwe85uVyLkctBTGOXUICT1owNx3BwDXPpDcuwPZliE7oMuOfx2226YfyTQYnPw9iVSlM2WmrWJ
q4C/LlS+VQXQOATI9FX4w1+gZRxitlpKtLXbGNsaFQKo10haK5A1gdH13Z6fKMb5MWAIIe7X8q9V
/Kr0FcOTpbv9j7tZrBBTRLHSflxRjNBCPBhAnixfHXzcFeJXhEnmW39wJd+uU4iwXKuHziQKPevV
XQ7kqAWBk6Izj9e9ctf5dReMKgQPmL+9i41cbWmSKQCo4WaqANjiQtrbvFF6yav5biBv7Kz/vjmO
y8micKICwkkdkMAWuZmL8qgq9p98tI0ZwTlIZ7JFn1CPQe96CUjsvqC7umDohcnuHfv+sDEl+IPL
hqwra0owHUxC5evQeL8EUr7pYX9sVM/8KmOCXnOdePg7G4OiQ5BhVlkJzSCmKFBGSRPov8zBWE0f
KhQeHpDcgWo3D1Us4xPe5Y3ZWhayMGeW0kAyFwO9t/TZORcIABOzbglYobkP3p2DHq603v2RBbJH
Rol/irduNvIqW2Z3bUfPUZbfpXYWLfGdIUUoSBxUvHinepFqceVCmkU72gpGynk0g/T9erTJvqR4
6c7y2uRTOo1RyjzrSxvycAmMS/OIgf2AtH4TWCuO8Tg8Fw9FKLtQypYolOFqPTE6ZIhBVvRQsruf
U0yxtO7h+hplVsTCG6qL+uTAWVo0h7yeNgHRxnOqtU//zc76OzYZxc1Ns2/1KTljXMKzLBMjJXe1
/O66W0q9Rd1vaqNWFtMFrOhneqleEeM+e4QgLVd9a/CaU36YohhSeq3MUdaj+kqwi8CLypqSxsGA
Z5RfQO2xKu/GtTf65Kgdpie5ZoRslUJugbWW9A7CrFbRuLMb3+Gv17dLZkHIIdCSqp2cIL5SN6rb
D6Xy4/rflyQKsYqrXGMxGuh7nAfQWelAhc6ZvxjhaMlgODs7A8o2TQPcxyGOJeLiu4TPoApOChRZ
5tkEUNEMplDzW9Broqss8YOdYMLz0SpxhlF16GkL/YWuTMeOj6oTlWmveQ1Ii0iWgjuLyXLDeloJ
/gZJXctWbQJWeltMf047TJoz9cWZ6XH/vTNrx1NUFfOjGuPRQpcYc79zc7q+Z3ur2xoV6tWeTjqm
5kxMy2WqN4H7q2+8SZd8wh3HeLcy432eaMex02wLd+bW+StvP8ZD6YOJPaXf/ttahLQ3to7e6LmJ
5BpPB2Wa/ApqDY4rO0F2P5kOxqq1beealvDJ5mJSh0SLzYgsH3UXUM7+YGVS8PHqVr95A4pP6D5q
YGMXsbHlZJZWVbT2kYcWjvsxaoIpiD0Q7Ek8YCcrGJBf/F9D4vFOBi13IHZlHzE/7Btwb+jxXN8X
mQWhf6bVGgZT1R4+pmMYKx9vXEeXLGLXwzaLEPYk1tOuq2Oenw1IKmMcV/0LrIHUs/WVAoLLoLa7
HrCxJvgzcQfaWnimP8/VXcyP6gxaC8kb0p4JW9UtFThDC3pWwjcbdFBuJuWCp44s9ds+WrrBj7P/
/40AqhFvRoSvVoEPVzeYnZ91DcptGnh1iPJsdMPP6/u/N+ZmuBhCXzs6hk5E6ClR52kuUpTN6WUB
R1FzVB/I0fDzg1zDcO+7bU0JpyjhBUFZUhtRa35LgdDPuiYY6Z+kAMDVLcdV8a6Clb1PaG5GcyOm
DcSIip/QP5+0y6RJrlF7p8HWhHBYz5WpQu7dBvN5nniLezSK4+xc9CZSieQ43QvPjSXxNDV5bmYD
BYjATY7z+KRLNR52l2IClothaExRiOjctq1dpxjNJcJswYjBvOIAmFOQ3xdH4E2183LIIWULtj45
RGjvORjCEm+mhRtiamsxNcY8juqCHxM1ey7s+YxRLQ+1kN8OdVjUqBnKLmr74VlXoOczxX8Qyduf
IPiKMmK211LwE+Jx+jKbacDj7gGkuZ+uB9leBtyaEfxlhIBVilySn6dYeU0BWjJoFUAx9kRZI3GY
vceE7VcVPSYxqs4YMyypOwDxN722z2ntgQc2ZP4cavbNKnGWSAuxvev+O7NCTuRTUYxFYcVQgNZn
P4nW5+4xqvPAGTwTV/70h2zobW/26J1JIUOC7Kw3tLnCVD2Ezv3Udi6Vk4KsUJuh60GrG2NmH5eC
e1Pv/HAGWWdIumLhoGkxbD650Bw8z+fqdZ2rKPwSsyqLr5x1T34FWV1RrDk2PmQIBZSrO4mi9cgE
UC+JuhgcIDmZz3RgQa7mp04ZfbcC8ua64+6kH1NVTRejCUDU43h4n0sbGgOwkThof6WpX9aQlJfh
6WQW1tDZXFNzo5uVpIUFPXkskg+28uH6CvayzLslCFkmi3nSuyRGSXtZSX3JVxqO3joVwO/kLYSd
QH9nTMgn1CpBeNGjXThxzF+OxyR90EkRVIPklWTfjoNjBlMHli0KV+P/ZjXkpXhk48F4Ns681Pwa
jCtV7v6RB7xZElKXbihuT6s5OVfJU5xAwwDRLdmhNTUIno2P9o8JcXa0x+R5Vg8wQTRoDJWhc0La
yBFIBthHuQyFtFOEvLMmJCo29zV0LDFyXGmfizyY4t6zq/D6kmQ2hMwESepMhyR1erb0yhtolFep
VzWSs2s/ct4+m5B/qJISbSFZHKmghl6mW2V4vL4KmYH13zehqS1Ob5Y95OC6wcZtFyw8sqbHvwTn
2xqE/JJNOWjeoauCZsF0wLhqaBkYFcM5dWiP+dGQSSesznrN04RkE7dmu87I8V96t0BcR/0vvVtZ
s2APYodRGs0xTbwaENUWfIwkhHACeZyoD7VwgpBRGcaf7Q/QMwiHoDvFN+khCfS7QsbqsP89N4YF
x5sNkrogI+KRUt3r9HlVbLPmx3Zx/Zh1vrl8o8BG55DEjQ8Nk1xY9g7Ed6sWHDLr64lWFJG1PPVB
fSrQ+4kv+Q0/ry3/JJQxCO9u5matgnumlk0dPlgEm0nCDjCjVXy9PcrYOXajYGNGcFGu1Enq1Kjd
FrO5M2YSuj2XZMDdbL4xIbhlW3Q1s1miRqRKg2yB2Bo9th0gpjL/3yn2TVAtotJfBQlBevQ+olMG
mYu4wtWIduBcbr/b81cFB5U1f6zY8/XksZsCN6YET4zzDDhQMAadR/PbwgJOIRhbnv7ABmgPLNVA
pP3GLjhWfdJPjY3es/agGFG/AMdayPQudvd/Y0TY/zxWbW4lBfZfLwJruScJPf63ZQjbz8Ft1tG8
gwW8ZjLC/byEbFb3B7p3Jm74/3wtoRBS3NGqZ7R9zwY1vdl+mGkeJKZkS/YzkEEc1zKAZLbExjwf
MV2YZCqmPcPqbrhr/ASkx6sq+/BQPMliczdwNsaEcqsfIbY9xDY9L0ils/KqdiQyyN3kygQodgNn
Y2jNRZujMF/mpjUHrIrZn5y6jHK83wMLqJafW0UJrrvDbl57syX2tM2czenA4A550v1InDmMZ+3e
qMllatwD77SjAU60uMhKSRaSrFEEYLhTDSox1s2R5n51yiRcxsk32aVxJz+3ZGy6e1AteOM/fiLq
9mpsAqtlgi8KGrJgCcBgGI1e7/GbxjdfVtoK92D7LZTbW49wvB0kIchnBozw/gGPJ36Iaxggfga9
nwhpmlMXkzwlizF6zXxVKQNm5k/JXEVNkYfXd3Y/lbyZEgId02RQac2ws1bzFcyao9NJtlBmQAhx
leTxQLUaSbdtAqOjXtNLOhkyC0LE1R2I8MbVOUeSerb6zdRkbrh7cGz2Qwi1sYjLesk1di6XGGVg
B12ZcZUImNNepgC1nz7+2Q8x0kAqlmqla2EYebCfyVJ/7yb9kPUgPCW9ZGf22qxbNxOjiyidMyum
yQCP0UCmkYbgj0suariyd1SyZ7E95NE7a8LpW+ctNdV1xJ/fK02wcoxXRytI0KYGCSDgTmCB86W0
35KdI8b7JGljtr9rc4ue22AEydfKP7/cOJ/Vh+zCW+gPVWF+tKWgLtkmrh67Sc1J3xAEMHy+ab1R
C/C45M0v41fr0uNW1HpToIegNQh83I6vR/O/HHVv7iNUBnrM4sZtCWZQVzbwIL1Hf6TElYJG6aPz
gacSe5LQI0L2KJO61IoJ/P5GC5GeQT12eIGQLGndIvGChKdbkFzY4FEAPe/7j8mWvuFj4VDIm2M8
H8pykEc8JM/rEFcWlP4fDHCtL8X/mBP2rq4au5+V0o5svfOM5a5wf+aYDNLbJ8m69pxka0jYKjAU
qQ6nDVDcB+sI6d38ofPTwHwYE3APAA58ap7Sx/ggjcO1oL72PYU9m8EzzE19VbbWvJWTgt/U0fRN
DVdYvwwKtBd+2zUKyT9JDRBrjJglqfoP3DzZOfUI+3b9Q+754NaGkP7zpKWKqoBnzCm/8/RTI6t9
1v/+2vcSkn/VT5DqntcJMT55aAcOJeTGtepAmO4Py8k2JY4h+WZi64mBUC+3VKAiZu64PgjGEs8A
oeZT2ToywkCJC+rC3aspaFV2ncvOOJdXQkvtsTamx6UFQ3FXVsH1fdqr5Tb7JOqRY9KIQdg4tU+F
AajWmAUtnsWgg1S8jhU/GmkbXrcn8QuR0BsrUZRBL8FeC8WgLPdWwtvrFn79iSuuIapm8NEFdhcq
SOcKzLShigaK4bkQl8Bw28fiyHwLqb7367vi2AJpC522KmRSiNhuZ2f7YYVEoikFCAtrJMjJCoyn
/DRjwK5rEdsW8kkclLOPmXft/H/iTpF5kJBMiha8Q0ydcdLlgfFN9zHQEGCSIkUdUVymz1M4Hixg
ihfZQScLEiGxDDrKlhiU0eek/N5gQK1hVdiC+/n6BstcVkgtxpAp1E7xEFCZhV8T0ILfLS1gIsmD
k8pm+2RfUkgzRQMtD7VT2HkZ1BvIWVKvL+twbdhWtiIbgJF8vt8e5EjKBrMBs/M8vAzKq1M1x9JW
outfb7fi2zimiEloVcsmLeSuzm2YX4xPK4kP3DEC9frf8Pb81jhJTMoWpr8vFsCJxct2Xkg0nMm3
lUeKBsZdrUGtcEVpVkH7QhsQhEv8ZLfNiJoBz6O2BlFlMZFOaldXSozHd5b/VPTAaEzPtAMrtw8U
TM8YF5nbxluG+9iKfbpwv3da2U/YX/nbTxBWDi7HpaYzs6IalW5zV0AdS7txApR/YB6E6rkeuQ9J
L7O6n2TfrArF2ehkRG1SOBLOp9MqplG9sBcVsMfzEFgo6Z27SVbAyEyu/74prju7VuPe6eKT235a
6HMvo536F7d9W9P6pTcGCsMa22LFBjVrVsdEtlc8xgG0ErzlbH7CtMIf9XO37iNk0XnJG83U8I7a
T5iN7uxz5XSyyNjPZW+rEjJmZlrDZHDkF+LlJ3o0PPIJgHCvazxwFr0YxylII+ujHGAjjQ0hiWok
MaxUG9Zb5nTonweEZA36We7jTnIePmqSZ8h/sbcysIAdDxQ2gn8oSQchKx2UjeaXYUZVTW7Yy1yD
Sy6+r56rMAkzaRSssfV7HfBmUvCYnPcEzNUquqVATwfOub3HwMRdPOCCCfLq459V1W/mBHexOdcr
i0HftnCCon5RQGNoP0oSqWxJgrukJnoeIEsB1OuY3a1yn/pp9RHiU1xcZXeuPYAILl1vKxJ8JE8q
1qklHgH6TwWEFgpvuEVK+eC+4NnNV00fmpnB/5D2Zc2R6kq3v4gIRgGvQFVBlcvz1P1CdLvbzPPM
r79L/u4+hWU2OuGzI3a/OIKslFIpKbVyLX8XvWw7uZ5JLlaZLVePEzOZDFzT5+ouUN6i+X77++sp
+T/fZ2s5lWb2k5whLCYJOKJ9gX4TyIps21g/NlxsMEf4qJbFuhaRrLLuqcx7AEt+DC00hgpetYjn
DA2YRVYsal1QUqCoofCgXJtEuI6FbN+nzW7bH86csAWbNveDVonBK+sPswVFAzQocmaFzurGYtWY
/DC1Y6OTudUOlFbwv3+j400MkxOKTCnaZGzhCJ6KbsUq0p5N9NM7OekykDQZf7bHbT29X+KAyQmt
khjKXOGW2tavQfkuzr0dyM9gBhtE3rWHFwlMasjN3BD6HIASPQxiSyPjaCnS7DsNnl840f0ve/HF
LSYx5JDONYYIiUG5SZ711xAk/WiQ/CM/SMfslnZyJL+3x5EXf0xOaPS5zaHvgNbw9nVu7iV5v/19
TvQRpjtgSKMUYnDIOeqh9hQQYSsH2un5DZD2MqGyJHHa1Ai+NBE0h6SNU8yKnYwcR3hTw8Laa8rX
kBvIbv1+eM8+WHzNXXaVeMKd6IBeiVtMWt/ZZQn8GegNktHJ8TkFabkgp2k+YOygGEM5p1VACE0b
ejeNcUBPG7ZaXnpdDYeFSSYcegDhDZWq5OCymWsOmthF3VHqKuCkvdXCLe4N//jGxkVSVfFU16Pi
pl7gtg8ffYn7yamt/I7/vsQbSTY86mJE3zGIzY76A6mt6fn/eAjIg6rYip05gsdT/OSMIxssFXRW
arnB1Pm5cWxqNJ9LfvS8vbRW89JiCJm7SB1EUOiCCs5RQt/NDGwQaVyJR4zBM0IdXWyDqSJpeUx6
xCCCsIhC1PMrt+h4yuS88aI/Y2GmStBDFEUg9+oUoLX8n3py2B6s9eWrGJCm0RQo3n1UlRYWDOhh
aSQtAEkHwQdeCvbTYOcvkU2bRiDYc5ZjO+Lk1tWxW5hk1m/eKmGTNjirpLibR7olkvuo4pzpeDaY
BRuRLh3nQQmOpokiZgyJbd/zc96bxOr0XDxha7RmI6h1E0AurdjpN8g9++Bne8p9WzuLe7qAILml
mg5nxugJ68vBZWGUOeoFZFQrdEpTPuTWoweXXvzo28+xDYrXIErctscZSbZem2SVWjZdqnut+UQG
b5KuGpFTul/PQwuXmCU7m1KomzhXHpXgV1Wf0vLGzwuvjlun0h/q8I7M58Lct9oAdhSvajiSPOvX
joV5ZjGbYy8RiBoRd7Br4NJ3IwDisWPu5kPkDY60G5+iPa98sfrqClr/fxYei18exnEITDEkLtpF
dtABd/q5vh/r0IPU7U0XZX8Ged4PKoCAAiSeJN57/OpBcWGeOSiiehL6Pb2rgqjgFFb6T6ETUKnx
Zyx9qTwmxfi+HUe8tcIcF/0pLdOhlwHwmmswqADsN9Xaw7aN9e1z4RWTWqDl1stqOmqHwRbt7B5F
hr0AKu3BoYhqHsRnfQohki1RIKWCfz9n5x7smXGgaIprxkIBOcPMSs3XIPexcQvKrdCAXEeTXvMs
/JnH3ELx6rpcGGcmsDD6loz9GB3H5hih36u4nnkO8kywU5bqlQFoIXgs2qc62yc45scBB5pJf+aX
bLZwg5kxAlYAemUBF1FeWoAwqSUE6ckp5VWhV8NvYYfZECBOJaLLGKnahHy6GkLrmcc2yrHAbgaa
GOTTlEiKW7SQwOqeomTPie7VNXvxgS0vq33caLk+Ky7kK6Z33Fqt1Gnd8ZRBTiCyExld7eJjaZdn
3m7Kc41uSYtDgmYkYB5v5AAE54FVaq/adPgfXWN3gF7L07gGeKeA9uyp9HqPPiFltvgAXhrdFu4M
AUx9/83bNM83+veFb5mWanmUIDBCaD4LZ1/jcBTxvs8kCVnvIdJKAgLs2mSF2XtYccKCs4LYNrmu
F6ZhaGPiisW1Gv1V8tRW0ucs5BH4crKBzGQD6FG2htzistBMP2NdsEJxN2a/OHGwerhZhDiTDtKC
kLwOcRIYwNhe7tF4saNIO4rx4Lf58aaGyQm+onSV7KPxO5Wnn3oJ7UsF/MfbHnFGjX1iE/RQacZS
VNzKKC0ll3DhaWwl4HVD8fYi9pENzLFFZRK6n3+oZPieGoGRZNwV+8ENW2fbKc7AKUw+kOO8KwDq
QMW0HazBuOkz3smarvev2wIkU3TVwJOIzsQBgchqbICY0JuOJcRU33U0seFZ+86srfq62oc7f7ft
0r8M4MUiEwxRPcdmJOF8Ug0ObfUJnd5K8UT5rNiy+x1cNUj2/nHPYMo/ohyUKvEV4hVicUgSKE37
g5OYM28Y13PDxQ5zV4CmtF+X0CUCfaMKZL0z3EPd0tHtyJPf1Nf8vr2uD1Ap4JF4rsfHxSwTH8ng
z5BsQWNChE4ZKGqj9cLanq71rfBigdkvtEmAcEEB+n45cZtq2PmB18aqrZmaE0g6x9j6BWExXdTf
xR4x6XWBvgWULZTOek09/1AiPAxH2+Xv+bUGPn/eyYs3gMym0fkNGVQIpx/jtnPjQTmbZsjZNtbP
ygunaOwsnGrqgYA8RyUoNfmTBYyBS1/HQ/CUQI+In2y5g8jsH3UQSypB6e5Yvvo/a/TgUOq3Zq8d
0lNKE5XDx8TwooTNIuGgAWwamF43RAUab/3CMqZ4OFTJlO4g0j06vjqr38r4l9BkEklbzhqqrVhz
aipbYNhLQXLU6rznTU6EsEpZg5oKapjp2kG7GQFRpzhatDM4wW2HciHdLnlnwDUyfTCy/8cvtkMn
DcY40vzAcKdDh2wS/zFlK/2TYBrBG7gvIqv8FYNP6arYJ7nFKxyub6MX40xGCQgE7FQ/hVhAjd7V
MJp/GE0WAFoxpoftzMIbWCaz6KjyzkTw42NSpXYyxXeCXnAa4TlZ2WTSSdMnjTqLWAnSmNi5+VTH
s41OKysunrZ9WY9/9F8rVMMFRI+flziONX6KTAl41GDeQGrlPgjMY1gnuyQT7ER937b2LxnlYo6Z
JC1opxEXOjQRnOf9h5zfFYWwUmLH/wJQQL/29YhwscZM1Cz4UZhTFhKon9OWvmAn2ONd5P0PEFbA
Jv4ZSmbOhqlTMuipKW4zarvOD+1eA6mj/rg9hLwJY/J+OQtTLslIWCCOtqoqceYMREGQ2jbFozJ4
28ZoItoaQGYDGHTwEtSRQDwTEu0QrDciq88K6LtLnaIBf2KkjtRLClU8ka5N3zfvtu2vL4PLkNLB
WGxAYdaCElkQoAzsH5Xk0cSdYozPvcg7K6yv6IsdZhfoq9FoIYidHkGLgiP4s/+dZg2JUqlqaGGk
meizI7Iq5EQQDcMDYc31PMSCFcfDr0zSFCcJM07mX82EC2NM2OddWZddmxtuEsno3L5toPJT9JyD
42ocLoww0Z7PeQdQTWa4KNRbY+BM6qOSQx443pXKw3YU8PxhQj6JOvCCTGV+nKq3Tn1I+6dC/7lt
gk7wl0BfeMMEull0o96Fgw5xlNIe/0j9vhIKp0Xne0cOgpnY2+bWB8/UoNqqEzQQMIf7MTb6RMyw
g2j5TZrndqD8Kfq7UbsexcbZNrX+fAMmOxlaRbSDkomGVCCinIg+tv6z9NZm4MiJdu1J9HKQFLzX
1zFQOgInR60xYarSwiYTHOJcTqWmgyupfzNvKJqzd82n0YaimhNBa5jKiU8uAfo44CKE6Ke/zCR4
kkVdBp+vyF4LdV1PKsMHEjdvQRVMiqd4DjkFybV4lAlEaERMoGayF/ZaHUqtVxXiCkI9WlUY/U26
8iFSeCz3PDvM3jxAhkSZZSM6ZvNNbdx1xm9V/UbpaekKk5eyHmMbQmLyKGa4GnUdXss5W8jqlr80
wcSfVMahNIeBDkGNKbUyFwq0tnQH3WDtqOzyQ84TQeSNGhN7XSsPXVRHGare5zB3yua60zjZYm35
ykDvikQjGm01+pzNIW0mVlmbgyglBiQyRwOo+NzkjWP6f6uSWNsLeC2goe8MO5pCySKZ1BSikNbK
0CJz+/EUZL+q8Mf291ef1pYGmE12jIqs0cIuPSbv4pHWNQKAoP0WIh4UbxLsG87OsXaoWNpjRq8c
5gyqHYn+wWOBxnd32IcuHyq72u2Ahx6caQk4FTW26pmReEjMssqP7R5HJeOndKtYuWzNDrFHN/2N
DruodvQDtsk9t1S0NmlgcSPIuboEUWRmXfVZD24nKp+mPajHxhrOswsScRDyAlsugzzdt4vd9jSu
WVTxWgiWbxXCdCJrUe0rHUpfeDI350PfxYeZV4FftQAtPVGTNR2iacxCFqOuTssOV4XZP8vi38R4
3PZgNRDB7fAfA/QHLE57fqP6Qq7q5ONprrjOqaAeeqmpsFe+i9sc9V1e/zTPJ5pMFiZ1uUqCUqYE
TjjCSP1oR8N+26u1dLR0ilm+lV/4gZ+gc6pSewhO1JaeX7fp27YRnhvMEk5rqdTlHkw0cSXv/II8
VKN52DaxtmqXfjCr1pekIDP1GrNfok0gfA79X77yMkDONuyuyzABkkF2tk2uFlxVFcR+OlrboblG
f9NidmoIqOHwB1WFeajR2jZZnXSKlPcKko6ZOUKL8CiHN3V2qngCGHRS2EPEwjCLx/WTBv0o5kDc
UXvWJ98K2pe+SSyKYuS4uDpzFxfZzurBkMQxEA1cGoF5l3fdvfZS2FDOc+ad+Dg+5fa3In5hkMkT
g6iUJM9w1fFFt5Ue+UQ69Oy6NXZMmogDoxMHCNXhYkCk09BA2gCKx/IkO6opCpMN7tkBz95qnWr7
JJH620nLi+hW8IWOkxJ5s0jHfhE+PlRWMy0cdS8t5cKuRAKKsTyorVhrDpPJQ8Gsp6/FyDK5JA9A
jW4WeKBs93G6/6gA73V7eAMljrhPAXPkTeVqvW0ZpkxuaTM9CKGCZHrKg3iMb8sf3Tney4qVPgiI
oX4ngejeGs/DzeRWHETM+tgaMmUQRr+1yYQRuuhE3xDB7jyNP5M2sSJx3ivkNpR5V/PV/KleDDHh
pAR9XOlGrrhyGVpT8E5K6JkZnHLb6iEVhUtNRuucKIP/5XOoxIJRggxiMLz8CmIStIvBcMBJeB6c
7g9tKNhe9as+Lawx6bqQxaYwtUJ1MzV5mqpuJ/nlFbpuvjNHCzNsys78ec7AyHSUdcfUMojFGjvS
ehKAU9v+rCYx6IvgKqTq4M5hgiGNZD0fFGCIm5bgaBBBxolH9L06ZAsTTBjUvpyWRo6CaJjvmz4+
KEF7lQ48yNPqJrewwmSMbpbDeoyF9GiU9zIE33olsX3a45zeGUXjxMUumn9vj93qo4dKDEhwiLKE
wypTC5irOAsMrSWg40Zvv7wDhy1QDd0+P0kUqnxIHtJD5XKM0uH6kqQXRpmrpTxrfdX6ODCIMAvy
uivI9+0Aj4a0506ErI/I4RxeH9iLk0yERIHWCV0v456JG0Z36N1uP1x9i3FcXY4lEyUjAeApUoCZ
L+abML/tvnWZXRpgAiSdigRyKfAjvqqvErc6J6D58W/+y/r1WtCjYqijpEx0XWJfcKDnEQJBrudH
8lOH5OxVcYQqi2KhRTz8JRzSXefFQHTy9MVWI1LTDIkA2Y2KJYue14VEHycZRwTxrjUBSLElp7F9
T/hrSCjdyFBEmHeyy3vQXNtRUIGDsDWQ0aDGZUKyCEI/G3zMXSn/qed9Ba3nbjzF/Tdy79IME4l+
EvRQfk+AgpB+Tsr1rKoWkXg0nWs6VurSChOIatVNs6BH9I47QU4H1xiPkomhBcEqvOyPesrt1C44
q5puG+yiRkFCVAh2MBBCMcHZ+ELkC2JQHEuzSQSrb+vOnfRKEq0E2HOwhUIMLT2RmZSv30gnGs4B
SF8GpAu+yLDrGu6GeEAFtETZQzr3kKJ5O8SFF53U4M0JY0fk6gSvegvkOfZssF+BAPzzlg1O/nmC
eAYa/lKrejaOKDa6/mMNDoyfIai4AE8HEMQ2b0dpz2sHXK2pgv0LBXvUgChb+mfbWah2WVqNtLEJ
bZygcdhNf8Ob8iTeoJlgQmLrTjyCog9w4JfZXdhkjijEbCZxjmXNJefUq64jSAfvlFOPeprhSIdp
rxYWGKds9UXZUcIxHmHl2h4PsRJNVkXdNPHs/9nlqJVjNaqgtIFCi6UBLyTIL9tRxLPA3PZMuYuU
ihaqNeV5CO4b3illNZv+xwOFlXNVNdwms76Jj/lbgYJQUDyN0jfKqZdBUtjX1LEWy0ATtAZCaIlV
h8RqfM6ZbjXqF04wUV/JVVirEwQiFD+1asx9dqMK56HePW9Pxmo2XthhEpjmy1KXlojwvhQc6DDb
k/CWAz4jouV22xJvWpisBYnnyQBlGlTdjFF8QGegvE+rLnpC1wQP0LIdYYrILNtUFoquG8L4mPbG
Vd62x6zM7G1veCaYVTp14MfxhyoGK1tq5dJR563D9dyzmBkaIYtbrdwLbSigixO7M+pwuKs0B0jN
77Mr/TA5GWSKeE3k6+eBhUV26Qf9VMUBFk6FFxvltfagXG7HDybFdMjAAlUP/wUWiAbyl3S3MMpk
g4hojd62yAZl5YHqYNfdUUU6tXKNNwVidDzWY068s6fwSIeKNdotkBxqyc5Cf6frw3VUx3hCGr7x
fASUGaCWokaf/5iDjtwrUWDWCPgyys+lP+0Kqb5HGYiTKdbX1cUMkyn6qjfbgTTJMRudQBR2Y/LW
N8a3Fu/FCJMmhBx6WVOFWRJTN0zPaKEqeEwt6yvqYoLJD3ETJJleYuPJ/ZvcfCljzjj9y4K6GGCy
gljLYxpUCG/jXFjiO071hwTnNBF8nYC5YUHxGnt4HjE5YpjCDFrEeXzMmtTuG+giTTxV9vVwvvjE
JAnwTKDrJEYaEjLF1gHJ7/PXoTP3enH4Tr67GGJyQwAiVLMeseMJvmrXfmADXrltYS2OiWjivcFU
IVnFPrZlojjOCpXFDqVnPbMN30s6zovUaggQCLyDWQLU0vjnc07NfE3MAkoWL7j+XXCiZEAmUOWJ
1z5T7KZv895SPvIJm96WFplxi0nZT3NeBMfB7h3p6v+ewRqvP/P6u9ciAW/VhgHZa9QYWEGhDgd/
EoZ44agAVcYjI5SrgOGJLGEOvjNRC0tMxk4GOSx9aTS9Iv3bh1cBumgKzd0OhrWls/CGfXrv81Ep
1VIyPTSrd/1jofza/v5qERfABUUyUdOU5C+FQD8VAf+EE8kzhIAjC6Tc2HYaR+5sCnoNuL3qqx4t
DDKhl+JEp/i5GAOmnN6pHXkwA14GXa1uLp1igi3smyzWZIR37EWu/hLu30a78MYdlF6O5uP2CK77
o6BZWCdICzr9++J4kqsBvSrIgtdXN1J+mrmlWrqlfFk5ysUAk667ulCyUilB1C9d5Wjsrw7RoQOf
HoFcrbSjBAkmpzq8moEWFpl8nZhtXNd1FBylCoooCtS3E/9PGQZ32yP3L7F38YwJBaXwcz3XSsC5
Pfmd/Ip2mR2hb1epbCrJw38K4hpk4qLVpUwNSQC5+toSJ8iXNAcK0CkKq3w2D7JTHrj8PWvHOuDu
JZMKDxrAI30OD9mM51z3W8Gr983u/0oj4T59GfZkH9/xSkr0938NlYsx5nQC/4ZCVgow0QCnkXeR
laQHcbwm4mgRMEqaXNnotTLn0jsm+Au47ItygzLn4UTpFYMT+Su0YAc3nMoJf/XP8tVcWRkquprH
CZ7VdaeKREahEMz1H4f4xbprJn0sSAiy1h46w2dQrO1wObySRlwNINkORRKfy5nMM8msCykNfYDY
kCv7eS/EZ42H+1udvoVLzHpAVRR8ulrau0EU5NVBE/C85kixDjRvmE/iu9/WebdvBKGJ7b6eyLDb
HlOef8zywKO6EAw0bSqgVdSzv2BL2jawujcvHGR2TJAX9ejvTsEa2U0HBes8kY3eytVqFw+86spq
ErvYYntPocqQdrMx4xit/gmE+1F4kUbeMWo1/MG5gmUN6N0XXFSeUlhcr8Q41FC1qsbWb/QaZH+K
0x0KW7B9N2jc8te8S974nRxrDkJyUtVRogI6haVY1dIhQV/8bHqtsmvVc0Z2sX+/PV88E/TvizXW
FmgokgQEhFaHe5DkOaZ0mMfDtpHVw+jSEWZZRbLa4HEQ7A2hNzpg3jtET62rnYf94OQAzIXn9se2
xXW3gGUErQwevwwmJ5NcN7Okxzo2hVPWHjKQ8nCFlemllk3FQELphoJnBbxzMalYSKYIbY2aiR7a
Q9qiNlLrqGSa05VQis86AdpsnneV2Ki2aiQ3ZdJ9Jz8ufwBd7Iu5MyvIbYoNTo7qXe9QyR1VcMtT
cNU5kxNb8ksX7YPf2+O6tryXJplwycpZkTNFxEQmuFgKL0IDut/Y4/J90Dy4NbZMwBSFoWmQ0zK9
MrkSA5yD0MSUJi/C4CXp7G77tBori3lkcnKVg82pionpTbMbap7ZPaXx87YJ3rAxaddsKuCuFRBr
5UVvD9F7pYJ8ssNlotxtG1o9Fy8niMm/UhiEoRDJCEo07CmAmqHLkhKgQrEjtXm3/lVQ9MIa+5qH
UyRIoHuEQ/uWZB+qIdUTbWFPDlCbz13dlqjOANmXh/mHdpva286ubWZL60zVyQeOKk5KWNf8XxqE
3WKerjBn2lhESOk3KVRYJgGNKacpcPvMknUXdMHbbnDiz2TySJoZalUB1XCEUphtVoFbtsWhkWRO
UYg3Wky2CMqAgBgPu2WhSO8Qt//bNzx0Es8T+vdFQlJ8LS3DbsCq1Q+S8FqOzhDxwDOrZYblrDOp
QcyFOVNMDZ2GJZi2cQIm5R/Ff9T1xw7IPR8PFenrZH4r7xHg74FHBXCPCbWmhtRDkDXwTMTzuOZR
KfO0Tm3gB78V1BdLzM7VZkqeExCLHxXlvYmvpeBxO9rWDjS4PhCQsKA0ZLAMkH0QVaTJsBX7smbL
WeKo9X0vqHamjHj/Uq1Wzp1xeto2un4AkBUR1S4DSFtWhUrNtMBQIxBojpKlgS1Z3cX74By0TjhZ
xRV9UkW7Km8oVy+D+sIqk3aDCAfRMkSCmO6KZ/9A2XcTW3jS7uYdeN4cXrsm1x6TfBsjUOe2hSKI
eDQOktP9pfb0u9AtbcFLnI6zcfHssZhOkLM34N7uYjDZTVBrnN3sgPvR8aMKAhQF7zF+NYNchvML
sDMrimEWUX4fyuasGvN9zu/P5tlgwl8NBHB4oNHdw40omyxDs/D6DikXMbaM0IJ2cf6ruJVBrb0d
oKurgnax0QYYCjj4nLnmJhd0s0b9WgEhTzLkzgzG3fyurX6r5KeAdsSS1w5LY+/LCWdhkckonQzG
w6gsIUnaRHstlCw5Mw9otQAz1vwWqOWPLMr+RyeZsU1ls6/1GibnxgR16Rki42UXWHH9IJkvKhoh
m+7v9rCubggLJ5mtbRxntRZUHMOzyWmabJ+aO6Uxd9tGeCPJbGxpZ+phiJTn1d2hjh7lIACUGv/j
Bl8+KdzuM55P9O+LTa4ehdyQ/Tk+QvmtLY+FeGtk3rZH6+eqxbgxe1waa0nXJrh1GrpdXiUNmlNt
KFt4EgAh+ck8F1fBnyLcVVBoQy0fGLfvnBUW9pkjsQlcxFAJGFLIoZsNUEsBjyFm9QUW6vb/WXFM
bo6HUE2gmi14FF+ju93T/NL/VsGzLRyaP4iUM7nuuWeH9exyMcokaLOftcwnuun5Z/Wo7dO9cK3e
zgftYFiBLZ+63wVnIDl5hWU2jaOoxC0G1+vR7x2hR1+i8RJJki1UNriLSAUceb/nBM/qqfUysiy/
aaDMKVDpI33bJof4dvTm0IrQJq7bGNy74tE4gVboBw9/ybPKJJcJdJMDEPGmN0e9+Rqnxj2ZpP61
0v3anvOSxxG6vgpNIHMhEIy2JCazGGRM9FxR8WoyvYitb9f6SQft8/ZQfry9fE3SFytMapHnoPOL
zO/c1qmv5jcJ+jVi6ui3xQ68lwXQSgUEudTHbh/uWwuaLyjHepJdHHoruTJSe6ICODavFXU1iKnT
Jvh2ZYVtAuuJ0uO+YODaDw4M6UHy/257vYr00xWCpn8TYDBdZFaJHA+qYRYAykidNb8JN8aRAO4X
7qdb5Wf3mj+j2+cgePOP/80si1eY0TVS6DouKNMRa6WwZuDOfhFb+92+6Lb42qeWb5UVRIR4aJDV
WLr4+9Gzs8jo6lzGRtorpjfImmRYuSJPv7u4MR+GLGs5g/vRFv8lpBbG2HUSi92shFQVLLQDPINk
lmEPx+5dtokd4V2OQEiEsuwkCCHI5Y07GkKBw6vTrgYRGvcxuyDJgBjN512sDee5ltUsPOpksIfw
KVcft6eTZ4DJ735sFsMoDtjCxHPd/6149Kmr3wecV6avA4CcMAnAH+U5GRs8MibhOVXc6TvPsvSz
/3yf2l8ExZinUmM0UOcNwA1hCAAI+s/bI7SaMQGC1gwdwFq0dH624GdxMs2VIXh6dJVGh3Z60+Xc
SiXOFrR+91rYYabaz0C70s09Ii7bJbOrKzZVRwz3xInzvzruQjGe4njvVKsb38IoM/1TlABOKiOH
GEJlJagGkWavC4U7KucW5025P8fCw/Z4rl+HANgl+E/H7Zau88WUmWHc+WqNU1PyLNxQ/D9tGer2
1ZVwpL1K30obC3PM/E0A8DZajR3PaK6K4N2QBVsSJM4WtJqbDNVUDEIJ4dhW6TIEJ5YILTwvVv8M
qmYlYIas5CfOyK2G4sIKEyIywbuiXKCUTcV/P5SMQMLy0p6GW+PBsERg8DqUpnJb4yQJnndMlMhV
CuoV/C5vDH81Ao4pwo3Ko3Bat2EAAa8ZBq2rfI6KWib9HE9J7w7NlSb91qtnjVcnXN8xgUf5/zbY
l6hwBEbdDzF+w0e3efigxHYMxsPrckcsiLhAEgDSW6p64DWhrNZ7DYmCl0G5iyYD5hoZQSx51kyk
QSCZjZ2I/SoMteI5LMSbNq1MK5MAjpEFlRwq32/2sSy/AN9EnD4qems7itYy8vKnsDvbnMl5KqAa
AfqPF73rfvWE18S6NpcfIuaGLMsK4D+f59KfGjX3O9wncYl/azXxDn2fZ1Hofn/DE6qV/v/NMJ6I
o+z7oUIET5tuk/qq1HlDReOaPQQs/WA2L2Gcm04bcNSZq0dB0C01yyy9fmmUP5X2XsScVbY6MQt3
6N8XeXGgfRWtBLbhoP+dkbeYh/xa/b6GkwTeYjWwA7Df70AaVswahTM+tca1lnDqFivZCR0gAN+o
ughmGbYVo1VmTMcQaW5cn6vaLcbHpnLNnAOJWdmxPllhcmAVAoPs+z3qyge8nECcpAP3ruzyULlr
K/aTHSbn1TJI16OgMj35QF/t0r0x2PJDC6nI9il9Uh63Q3ntnv3JHJP+hqjs00GJow/NldQpc2ts
bHPXOJRfVvsrn4Ib4YoXEWtnjqVVlg1I0oUa+FNCn82pIihS4QkQVKiC0seo7iHak/ttP1di8JNB
JjPMY4WK2ljhAbaiOug/soATHhKdf2bNfrLAJAUjLAIzq4qI3opiPK5R7jXiCcWOGjxXV2ipx0k9
foLOYGha296tbTCfjDMJY4xjomhJGaGSPaWOcUeRCDMoTRzjkYBuzrgBClK2IoenErCScD/ZZZZ2
Q8xWRMtE77Yt9q/htxz3lk94ipzccKE/Y5GhAoOAYtGMercHLJ7Y0ml0Kbl3u6MdT/mxO8mccOH5
xZzdYgP8UaPSQsMieA1V9FbFtSUJ79uzxskoOpNRzKKqlTQqwcQRom/NMXywmO8I3cHsxGjj26Ay
ugdj8usXxVeHuzEYB07mXHVTlYlCUPOC1gnjZtWExG/AqndMoOJdRpWVi17ru9turqbnhRHGzSFN
CzGtInSOpb01jrd1c9KMyREi3kWGBvmXFbgwxGROse3VQfSxCGpH2itQbckOxPFdKraZ7FOuYsvq
gl+YYzKnVDV9IKCt01My0YJkmhg3u37OLT1+U/Votz2Iq/nrYkxlHiCGopm0IaLdy3H+EEB/RhZ4
2I31nWdhg8mRnVCnIUlDw4tNiz7BFQcptoMr8iAcUHB94tU+OXGhMgmzJnJJhCBBnarPdtrU4qbe
X/ezb1fS8LA9euv5ceEakx+7vhJ7dcT7rHbTPUeu5Cq5Gz3lbruj2Afx5P8un8h9L3HyMidEWLnN
WpzFXBshfVtEXjf/1KvERg/yrka3ZlZxoGictazSvy9ypCRmUkEytMlB4NOWk10TPfnGG2ccOUtM
ZRJG37ax4Y9Yy1QYqbtO9+1JfdQ/eLPkE7rmeAgSnlNM7ijTvgsLKQLjuf/gh6CiD1+NkbNz82ww
aSM0Nb8Mcgxc0/wetBchD1GQ4HRJrtUeNHERgEyyEMBWNEQdAnC6K6+UfXcX7ZKnPgC3dAuEbPkk
cWl26M/eyIbskyVRSZRMLYhEBzu6lu0byQpvNTc5q07i5b/A3249PJg/eEUPnqPsIzAUdOqu7XBl
H2xpT0uW5DY/qVZuha7oKre8lyjO5GlsEhl1qKfF4OHIS8WO0yuwxlmm9JMT9px1zApvRi344usR
++QQ6PegCjjMRWP3RboPlOg0xKpTjGSXNSCgAf9Cpnc7uVKtMmg8eZIefG3YpyT6O+fkmfO7OMuR
BWuMIzAmAFmhZXUv7aFlKbm1iy6RK4pkF63plL1sG1xP2QTPCuhIUQw2n5WFNo2JhHtprwcngx5s
i2jXdboT87AZ6/vdxRKTzWQs/FKZ5NaVutApxPex+84JT70YYDKZGRhN2k0xXoXnv74cO4b2qzYr
Z3u8PsRnvi7CixUmf42KKSWj7qteiyOJaDjpLdpIne4nIHBoJTVe++v8+KvfafZ4aHKcz3nLcX15
XOwzua1uO7EvoeRylOKfc3U08h/lfNj2kWeCyWwVOjv9gi54fXiIReg/QtmAV4BcPSlfJovNZWVa
6WKJIpcnBmpqpfNgxyFUlxtit0L3p5Z8GyhyJzfynLOB/0s6A7TbQO8qioPMBCaENENLcD1udhSZ
3B1wG//ndlyFVnrmNRP9yynsYpGZMrEyxAS9uUDRoE1OtXOnsI3bcmeC/CS64b3Kri+zizFm8sJp
7mW0NGFgDRwpNd9qye12eKxP3T8W0HD4+VgyJFLe5wThgWaF265MHFkCG7kh/JaCdj8EmpfJKHP0
Ja9Ndw0HqIG3ERx6qDiBsoLJIEY81KKk0CsxxjECZ0TpZh4l4eWN4Ron2SdLTCopJ1L6WotFhpcy
MJ/QFU5+QILMxf7evLY7SNxQ7t978L7q5bcCdOEmE6CjH+TdTNAxYpz9O7jp4qXoGHk6doAPzk3e
JYt+70tGW9hjwjObtMbUFWw5/hMeURztJIAg/SaFqLtxVU9W/xzYwVuVW35gccnfVqN1YZuJVq0L
JYjqgkNaPugpXqmaQ3aoXd/tj6Cd8LqH/MDTbFlfjf+PtO9qrhtXuv1FrGIG+UpykzsoZ/uFZcs2
c8789XdBc49FQTgb59NUjV9GVbsJoNHd6LDWu0i26FyAECQ2DOQWgcGmvYKe9Q15oLVQuwfwgJgA
kevRN/KYN1hZT3aW6og0Rj8CbXCDlkQChBPEiSniJ+uq+Hn+evJfRhuB6sf7mRJ9ivsmRou2P/yJ
7toHqr5oWvCm18Hrr1QfkwJ7USek4CDfrO7mrRKnS1hVVIni+CJFHlWUWeEnjDaroh+wEbDGC6A1
NBxb/6K9Zne05zz0dCdSHe1ITy7eiTyt4F6wxcVUTcMqbfFSyVDQJInuEP17lXVemH4LDcFTT7R9
jMGZ2hqlHgUUhOVwnK37WjTVpHJ9uoEITwYUl2W/WbzN9sWhQhYjhFKYl9bt7PUX8s7Yz3vYtAvQ
6/mS+2pfRjfpXR9E15lXPRyRWxRiPfJXiRYT5KZQhWLnkrUsmqY1rgD3Y/9Q+tiRRK6JG80a7wIY
05l3S5WmXW0fTO2WRCCwtvah9mMsVoGN5u4mkRUVwJVAo2dtSFh2QAQtEQRa+m2r7WP1kojmBrl7
tRHBmA0DkPd9tfboRpizXSw/topoEfwrtRHBGArA0ta9Gpkx2m9kV95lO1Ny9G9ARAFuq7rXwVh8
EpkJfnFiI5Nay60eFmYnmzZqIb03ge2sCQCKabfu6HYX/V16TLyk8si38dt5m8jVi41Uxni0VYcC
TJ6DbyR8jvSTFZpOBRuC0sh5OXzbS0zaP2aj9Z3t1FqXOtTqJh3380tyB+xFJKZO9q567V7o/Kq8
p2Ac8a0oXuHqCoYUNJXW/HSb8aI6GsQmq0ORtEsWpfOkUGmkoJEV+9f55XEjv79yDDbyQzAea/ps
xUe8yXdVK/thPX+ThvlPHU8nw46OZjJmzqR3X+iJQLxOgMwJ5CQdDekftaaM1tpUWiRmATNouKOM
N+pSFLE7jZGoY5S3l5SJD8AJAFBQ2NImKoIzOtIRZMrKgzLfVbJ3fg95EGiGoqPJyLbQ46HoTLil
JZVkJFE67GsveYrRN3g1UxDGQLrLwOvTL4CbKzxaXFowQFC6iiB6565vI57RlUyum8XMe7RRZo+T
EjkyuT2/QJ6SbNbHvuwUeUKDYYWq6jjltZM3hjdF65UVp3+GWvFmMt0W1q/YHkQQXNygfSuYsZhD
vchJTsBElg7u+lr8oC+tEMSxjQKKw+g4Ouq1HVR+2jjtpaj5iRtVboUztnSOzME2F5xqfkELhXgp
OC1eeJShrBRO4Ym2mDGicqdpaVpAGKVGHy6tQ3FYLtD9uz9/ktyn8nZRVJc2xlqriJIMaWYcUKTL
0fsaHQkCV+O4Ir1Ru2JMof8iEGwDhmUCeYPty8xTrWwUa7EO+UV0V2KcBoyOk6M77ROdKFRQNheU
y/7Lub1LZM5tMrqORLZuvvWHJ6fGjT35QDt4hhtxRMkLG0At93d5zLl1YWmvLUHqAZVIv4x1f5Ty
U28lwflzE4lhj62VpGK2wHFgkns7052s1Nyqfz4v5L9ct/fF0K/YKMesxCXQzZJhP/v1ob5Yvdht
XOt36sXe4A+wX+Z+GZ0UKTDR6I5QTZhoOdXmvioLdNQOaI+7mvCickZndJPqjV/xq+cGmhwAg8Jg
W8yGygQM4UAaNveAiTp0AyjIqxHTSeb6INhT3ltRwazhfwQxe6oPKTpuQiB4S/thF+1z0G8iOEJL
I4KHDAy3hijZwHvjbAUyO4nRQyuaVsxvGsg639UtOkWyqv6pWBPwlNHXD+gtyRAESSKZ9O8bxbH6
3u4THc1DJuD0LUCYyDZasIfVsQqUrW3/X+4p428jo4lspENiUC2Pnrwr/Un3KLSqgnpJ/j28EpoU
+oNsPmW7p4yHlSagsy9mjGZUDBFofrHD+zt2ikfzV3SgYOwt7du4tyKn+ikC+eHfDBT+gWKL1kC0
zH3cWzKRtp2SKAFIkuEb++h2mRwZRPDA0acZq+pnI5o/p7r/abUUq9d4GyBgI96G9GUFunRQg1Q7
tbjWNJGdoZ/8WYBN4BAAy4uI7OOSMNkSZUMDpEH5NvrxDyUtzAqGSIHyLWak5Sqn+S6N0ZY2HUmb
5I15SMkjKFNNoKVr9a9l/mMkgkCMf1YbUYyeTLUR9nqlWPQphFnOZNc+93uaF9J9dd88CwG0uMbl
XR7bsmqmWghgT9y73o8f1J0CMh+g+hxXdIUVCFJEuT2uF9qIY8KxJhrsUM5r86DY4L9VOy+uYgfQ
Puevt0gKo/B5qHZFOSzDXjIk10ieluy1bZTdvxPC+O0YPOZDqmOqmLa2S6EzT5KTi6b1eW9UZbNf
jJMZrBUEBLFsYZT+kZivemi7dbkrRNi7/Pv6V8HfEkUb6zsMJnpRSWkeZjL+irI1D6q8bwWnIhLC
uBXZGkwgvMqg3ESVYNiH2cP5AxHtFWMTFjnW1kxHqUFKHo31t97qzpD7JRHhc4vkMNZgTvsqtmeK
ciq3u2K8I/3qdFnhlrX/hQURTQXsuYEpLPaBa6M8NDYhIkMjvCTFS9Z+l9o7PTcFisw9F7TT0vE5
il/DKPKQDnpWFkAl0aQTWfZ5+eP8MkS/T/++Ua4+B2/BaHURaOsmZzZNj2CE4LyIN3v/yR9s1kAt
wkbGZHdGN7eJAQwcxcecNgh4HUqxPdZucZH/gJs79ROImRcwQAhEcz37RjSj1ksRr0gYDORQOCMa
qlSnvaDYxcC9PEWBcav9iW7MV1Dz7CJvEARN3GQdpp7+Hh2j8msEWDZd7cmh96un+ZVS3BVB6Hcv
TeXQbi7JE4E0c1+ZG4mM8se1EZWqPpt7+ShjjRmGZnVfTHHHteAbMYwbzOVWLoaQYC5tdEd9ddr6
goSv50+Oe4/fZXzqtcsLAGwU1PVl3wcjKJeTXFz02rfzUrjZP7CfyATDXRjvshj96OtiMhIdhHl6
UB4q1ChW6MV4AhjhoUKBog9kUCYItZIbIG2ksppBhlxZCTRDv1xfw6D0w8PySwtk3/KXfRycXyP3
hm+EMUpRTD3wWXN0LY7ak13+UkTAYVxt2Pw+ow1NLYHwOoaFAomNs+h4Pva79CsDcnhi/T0oFsVI
z0lULxW6+NoXGZxT/xST5F99i5eW6dOuJtFl4u2bqqBaQKkN0WfDqEbUo+K4GkjZGPb0HJrG7FSD
iP+XHjRrGVGMsFVNAUsuKAg/WkY9bNdmnXXs3RDtjBH1FaSEzeog1ZPTjqL+N+6KbBPclARoaCYL
aQwWjTIjndGD9M08VsSNTspPaRcCqDF07N+GAfoGkfviZmswF6dqOhylqrK72Ea1qdcAtHlrVuyc
6hYVrGA8NofCT3VhdZqni+gzwDSahXQwqOU/7mc7TxN4w7GfVfhsj74aPyaiGQOuCPAnwxmDTfQT
OY65atoqzQWIwdTFKyvJTUjqTIkArJ1n/vD5NkZ1KBqwzChfkxuWpJlAFYwt3U2jm2YC5In61FqC
Jw13Nchqg8vEwD8WMwlrMaHVhXRQ9MQx6mNkvhrCChKNUVgtxzT6XyFMxL9KdoTSooLpPrQj0mcT
uYsu8ZABbi7wQe9E83bchi/dVlFWAUELKpeMFkTNCDqPBhg4+q32Wh9Sd70GTI1mA6bGxOA/BuuK
oLpQfXtnXqc/5p2+F6Ff87YV+4nQEMoIr8KsOIzLvJTjODrm+u9hvMzqb139hYAdi6PMXboqfyqw
6Fal57kBEN2wQyd1ruzC4uH/7jgA/QE0KMSeBrAMPl4mpVyjeZRRFphygNZiCH5Qd+clcK3DRgTr
5ZOOrHpRG90+PtSHAs3ulNdK9v+3HDzP/IH5AAzhgNRCXYpxhI2ZNaC/Q+NkP9/X8rdR2p9fDffQ
dV21MGSKbWPrUNlkJkUrtcjqj4AOLEP7YQltRBRo/z0viLsQ5FXQUggoY5tNC6R5VgAKEW+cFh2v
STPt0lhQERJJYDIB7TBVUSdbwGnTZUctHydJ5It4no/Cm/1nDcwNAUJlJSGN3+2Na2txort/shug
h0fAultd029RhwmvlFLICcctaJvYNUwryrTwy+hBrqSJoUQILavFbV8i9GWb4MhqT53mrEGoOOTY
B7a3fsHSmiggQiSGfIhGt3zzCALmNQozLbZUSwcvml9Kw3JI8/28ZnAzVIBRMuBvMW1ss/Mc89hq
RSODKK587Xb0SqWe5GJh2QXlurY9Ues3T1FguwGviigGEBWMn9KHRDVaDYQPaXyKtAtTE9wpnh/c
/j4TKSttRybNRLabdM0lqcbEr5Us2WdqHvrtRAQXi/tk24pjVKPsdFBY9Fr4Bnj0Fpb3nvoweDXm
BjPPumsnd7k7f2TUirLOcSuSsbJtb8SZGffAh2vTuzxF52CYX+EjLkNiPGtFchra8Wc4ToKlCg6O
Hf4sSdYoEcV+0NQ/fQ6gxME7vy6eNSQIngnm3ZHeVmlQsNH3VJEHo1qa6Lhmj8iguK2MM1wEQvj6
vpFCl7mR0haaodZTgv6Ga/VIZ4qsG/PBjJ3mQvXiY/fcCWvW3HUB6BywxYalogn/o0TJbtoxHjBB
rwGGYUXpuMar3nYnX/azAwUTSnwR6g73rEBiqas2QVTBUs51Wd7VSQwcGAV+xVpTrxtV5wunZSt4
E9iI1ExWHZpyJvOYNED6Cm+sJVBnxSV2I8jG8LYO4AMK5acHST2L8iBF+H9TBbiZtmmcOn+WIlep
H//vC0FgLuPNge4TjQXzsoZsbuJOAdC/0rir+sNCdE7i3/9OCOMe7VaNJcMc0ZExPy/Vj8JIHF0R
LIRbrd2uhPGQi943djEo2K0X9RgGyZ42hSZB/lTv7Ss82nzjqF7IpwnMgw/nl8cNyxDDAAgUgZ+M
tvuPOi4vRdrWCkQbjuyqbowJonlPdouv7eJb4bA9NaqsBbTQCaUAL5q2GVK12dzhptSmvsny+Khf
ZuCpV5ziadlRmZZnaZ58nbjEcFS/d0sXOC6782ulP35OOLNUNUsSzJ6hNT4bLtThQVIDfRLMtvGu
73Z9jA/rtMWahxEd00B5umwK4vZWLnAiIhGM30Jj1QTKL9wsI7qSw72qC7LEXMe4XQPjpbQxxJSC
lMVHCVBXFBkW8FfzqXDXoLiQbhWqFoImd8GS2CBXMkgDQBhInKMfk/HT+gKis4GkDl6HBuDpUAr9
qHVzZE+F3JXgKcsmXw9Dl/Ta1VAK4lxe/LKVQle51e1WH0lTIH5p1stRP9hWYGqv/SwI17lucCuG
uUJjW68y4NhpU357SE406Gu84oICOVCHpH5J3d73jrk0kVwuY4fx/OMaj6vbR/ZtQ1JBKMvdORgf
W8ZbTfnEy5u24zJWIWwsaixu22MAOpsccwU9b6wM9+eNwJsyfbICG2GMrTXqBG/caAFb1Z9lh2mf
q/RA51UoHIYFMA4w2sc/8h/TQXYiDLEbsXNePtcIbcQzuqgmmPmuO7xMI6V/qs3eV2rjSDoRSSTf
rm/kMNo41UmSWBRRgdavdRdgLZgyCH0SaLv6UWTXuYtC+zpqYzYs25vOblQ/T2ulGigNQQv3OFUP
TbfPRJeYayQ2MpgFNTJyxuMARVTV29o4LcIEBU3AflKMjQDmYtmzUY1FAfeQT9FrPGTHtNIP86j5
WSQFYTPswdv4ONsN8iPZy3ml4L2QrY1o5pJJI7E6Yw6nvTo+1qbmNCvy6sTNegAvpq/nZfE1wyQq
6O4QNaHu8tFODQv6EzUFFyA+yG9xdPmcXSw+7dcId6K+Bu7VxuAquFp0ldJVfxSmLwBop6/Xw9w8
oALjzdlJ1u/WtnbPr4qrHRs5jOO11l4pyhkNDFODsdz0slWDfyeAcbt5FadaIYUgHRvSnT2SfW5I
u/MieHuFoUo00djYrU/8Sqa5aOYyl2Cu1/pXKTWPaWr8sFrwapqdYDXciHMrizmXoreXSmnG+Ihe
3D80L6J5TZDejyfrIaE0r6oDEA9POgx7YZmAWjj2nm1FM0dltGGOhE0VH4fYtXQ/DPRd7NtgQfUW
pG2PILoPRA3Aop1lD0/F+1eOMXmihEdpfurWDoTDN5GReOdPkKeF26UxoVOrZXFXtZhMnHXFNWY9
kErRhRKdHBssYYAsBdguUENqTw/mt545TEqQU4xAYHbtIF0xuta6kmfcCI+Ou48m8o0a0A8pHtvH
24zwSTXGFmliiktY/ip2xW32WyFOCI6bCe/hcnZq4AFojqiMyt3YjWBmY+XasOJcxZBuVK9uEh6B
2SXwy4KlWUx5zpayylo1SGiye8kMknS/jlfqJJpQ53lKvIf/s4MsYl6rW0YUDUN+LOObQVadqroc
sWXn1VC0FibEsZJYTowyS45EvRjVn+WYOEl3K1eiwQ/BqbCMS+WstmU7wbiXdgaM996Z2vvzK+E+
Rrb7RT9hE1kURTGuSwI7NaKxgk5BZZfGnbFLDuiq8JA1vhM1iIoOiIkC2qonxawgzAjb16n6IdvX
mv6VKZbtouj5bRbVFcWA6XeM++VN44Gld79oQi4KakU/WVmAcdCHNkCp2WkglKWUsYAa7BFhvvUd
FJhTjn06l/m6HkGAvsPEcB2IxjK5zxMMJP+Vy+RLQKedDGgAoog1UeIaPpqGMdyaHexAOv4vc6Dc
89rIY3Q9JotUpDp6k5f6qYy/RS2CT8HzlBsxbddEPdr2vHRjlOMIUHMd+CRNN/XVEs2ZIyAC6yCR
HREWNF/pN2tilT5v+qyi07Sj36NUOzgACPajo01pM2PAPTxUGIXWBEUL7gD/dpWM5pMcHNUzgILR
nTxjXEDZ6wcjoGNxotcCz4WBblmXdfgQE0gBzPpCHW8FeUGjwPjaFN7yZGPSMLksDDcCOdbite7S
o02LpoG+NOUK32UgH6DioWIQxpMMRWiRqZT7vZWrjgoQG8N6Om+zOBq5lcB6kkkNu9aQK+lglje6
etKT74p0d14Ex8CbCtaAMTh0M33q7ggrsNNqBVB42lx25vzRii1n1m67QTCAw10K+D6RAwe8K57m
HxXflKZRlgqwR+ZhdqGO9k4xuqtWFc0c8BQeT4O/ctiYpje6CD0Qa3zET1dXGjL77f4fbMreRb/1
1/CwIZHSY4P3WwGw7MeVzVmmdNW8ouA9FY7ZF45UHdaqdXTtT6zVrp0DcV7wyOOqPWJ7mz6SUSVh
1X5u1dIscoQYS5A85QWyrVXkJM41pX+eXQ1VISC5ODbMZCkkb+W4apCOo0HBwL2j5buP69XVrI8a
HbMrpXS0kAAIRWkpumGMv0GWX0YThq2g/4fNsVkohPdyB0f9D3ALpqI9ckchW9H88yjK5HJXsxHG
GBBtyWo7i+gkuUl8VeuC0Z6+nb9iXNXfiGCsIQavAW+I+s++tzK8x4N4GRxNxDTNvccbIUwgYKC1
ssIwWHSUjdSV6zupsHZWfDHqImA8/g2zwXNALPz3qZSVNeuw1hIGZ7Ga9h+4QcpB0gI1JHbCe4CF
YRTsKyOKuGIoDeKGIenPlt/rbFIKRauQUrmYdip4tK0D5l20gBb9gdBylfw8f2i8/VRVPKAN2ET8
Y7R8WaVIUgkmybX6m6yMrjkaTh3vVU2QsOT5ShM9Z5gTRt8WYOaYKMfowqWeKBsB0qPO2N0vCaaC
p0vLum7r32v4O8wsp25/nF8dTyW3QhmblXRDN1UxuKYh3Ev7Byk84ar754Vwt3CzMibWqaRIbeVe
B9ZF8pim13ZiuksD8jshhC4nQP2whcwdBrNzY+chJirWwUmeAHpxGAJ05F6S0Zt8xdVc/fTH9pQv
XGvYXhlWGH38Nmv3pXatdaTbwNdd/lLlAziPPE0VPFq452Sg8wMBhokpcsZ0DG2X2fGA2cvVeBpM
24lMBIuiASXuOW2E0L9vYtLVzqGEHYr6GZTBKp9jZdkn2k4Tsdq+Fe9Zww6s2r+rYdM1mllHCbAU
EYwCAQjBb3MElqL7aoL+pXhUbzpP9img/oRuZvlUncy7wf2CSm6+gMk6ZGBk67UKTzJJzsBjGd7b
ZD7mRZmBji4VRME8z7JdLRPxVDOp1LVUkeFQxifg/Z0yEv+75bCuGC1DBK1KyMzPs+0ndmy4drsc
tNQM2gV4Xef3jm+p3jeP7frM9SKUGqT7DtVSOk14n+LZlxomBqUaBw15ThTmztI8DIUgIBBsJMvV
OhJ1NlsFcjE/8Jyoy03biiBS+PfMQvwGOA+wzjB6ASzgMVUzdG0nFXrwjOsqzJxFiCTKXQgslYwJ
Sh2BPWvqJ8OuzBWPFUqMJj3nfuGS3Xg0Agow3l6SGyEinUgiY+fXXOsNJM3NvXadv6B881T7874E
7laROLJPwZVF8RR3JzdrZIy+kquSrNYoSsnShSXdSy1xFtGyuPZ+I4OuemOwSq1PrKEAT2wthbsJ
o0GtnoDl1HZQOHDSTuCheY3BwMx8PzbGCI+K1NdVB+gACk69YHx5dofM6YJpOgB2wiGB7I2mA7bz
W/WEAbVFctXOzQNR4pLai0/Wc/MZjJk2x3YdlAm2q5K1xS3CML3XI+CzlHPbOPHQWrveVDJPi+f2
iLm88P/e+vVhFxjjLRdSq8WU6F1Kx8CeZldCRHvewoi0lbmFRTJLlV6jD38JnzV9b+BNc16ASDlZ
k4z8WwkSY3MfR93v1W69Yq6+52EtWAcvc7XdKxYaRQNcjWn0KGKmF9ZtdRW7lUs1RUVRwqWZCEvg
BwQbxyL3tpYM3IIUQyCRrOa3KIkA2iKtRVj+dPvPKCAL2GuuedUhJWHuDeWPNHTOMGH0CH1lTZbu
J2uvEss7f1z/ZR+RYAEnHipyJnNeptKnkjVhXXbvRqZDh/rBsGjjCg4Ona+3f5eNE+7OS+WGQ+gt
/P9C2ci/XfMxSUpooQ704/Q3OrJ3lnSShKl1vhV7l8N4g1KbDQ0hZHZMAFudKqETWuveAt5EVl9L
ZP6S6r9LYzwBOi9IGoNxcF/m897uI0eKSl/9wgA1IAJM3QDwHMo67AQDktEWWVL0mBf56jb5kwU6
2n4QGGTuLUa3IZjAZPQ2EmbjVn1sasQhKI01l9a0b5pbfRE0X/Em/ExM0PyVwWwXRiSKxFTRgQPk
EdNwyEvtVwGoZ8OL5WY95j+Gi8idf4d3IiPPIxGkxJcUVgxTIKh1f/RtUz1letEBcY5cWwHa2Zzi
SJ8zyj70AOI0gmXFegGfDLhhgdnuND+n0xfm+U28sjXM9+EcbXYgoYjNyh4r1TwsMwK6Pp2AoTYV
v7phfjl/0XhWCyMPpo1WQWLINhMqLHFuDVUKXIS6uJUxc2V+JarbCqAfsIkT8iJMawkNhId+uSnW
27IF74gmqsDwtHErhP59I2SJgZHbAGgYBeHDmk7O2txp0q/zO8WVAZAyFTNqigZKwY8yciBtpamC
p6bdvnTzIdKQaJEEpQnuaWxkMP49UqOp1roI/ZQ9cVQaUoyC6TTuA0LbiGD8uy2jL6VPa22vry3q
iHmWuVO51E66ytdq1R5x64Kktn5b2po6/Wx/gVnWRO4ZVSwkLwHxw7gTBf1icdwibjRioFu1990E
rl4iTEdQvWX95EYM6/1Xo1XssQDyQu9L99HdcJd7RbDcADvZL2oUykRFJZ7D2spj7KHZVL0SA+xt
nxXofSAoBbZu0R9G0SQoz/9v5TCmqZ1jK0pICOpoc9jF68Wa3iKXL8uNMzf+OlTOV5T+72mxyP1A
ee+0BPNwR6MPUEtyijCYMkGjJV/p32UwFmJVwlBOZwRqkSk7+ah6QyfqkReJYOyDXhjhKOkrpa9q
3ShGV2L8fH6jROfPWAdzRiYqHWVAbVaxP+V4isg/0gHzkvrteUHcpQAYS9MJrpDBKrbUhMjgdBiB
SgzrflCUq3kRHTpXhIEpOGrqNJN1Png4gzdyQk1N1cZTXrbXaGT6cX4VXGO6EcEcSJoN0li1MKYD
eZmifYwur6JpBcrLQ69AF/z7QphDactaKgiuzDEGyDYykp1bzWiJB7ORC7bjGdPTtOQbX1qV94W+
gw+iGUveLLkmG2sCGjqNuHnUXyxl7ar5F8hXPohhrPk4lhKYbwF/NXTf9cSrsysi4oVS+eqAbbQQ
kAOok1lKpOJZoNThum+9MOgQC2Hgz6dN/qFHh9RQUnEUoEID4OvYX8kn1QGhsi8JgkHew1vD1OF/
PoJZqDnmc2sYcFtJV+xa0h3QMyphjHtV5N36XcYItFzfn9dR7stnK5NxVRi4j/J+iHKMcfReCOzy
2clc5bbfAbEXgM3CXgvBRr+57k0UM2n51Ccy1JVc16+jb6GTLkJRR5od/X7eqWgSEIL7CbaVxYAs
9aU3hnwhoJtZX6zLJzpmnfp3loZccBKsAVoHvcbvL2N0YX47v71cT/Z+om9dGpvVlmoX24uK3Z3t
aDj1pWa7SRRWgRSR6grTiYCiHOVkFy1JuzsvmSrsp9hgI5mJeWu1a8xmxaUJ1UG/ytcZ0Y8BeuHc
mABXWpTohrNrwXuJN7qKm/pXgd8qepvlSiRR+iFOkqN2bQYRHXc7RIH0lFxMgHCAU7omD+Tf3Rl2
OifXwOsJ+hRKb0OR94GtDhQ3MRo91/VtVsZY2Z6YSbLWU3QsitwZFeKsaHU20HMa+efPTXQ/GENE
EkOKqxDn1sd3EpBl61rglXidQR8OibEy42J1tTZBJ+lQO31trgGFJ6XMk5L3FZShD9IY+9IpraRk
HTh0Vjwz+4fcgzF1XsPBoZzQwDXyhZ1I3Kj4/ajYxgxttLVQbekOepSOpXOLyyyg+Iy0rm/fCJtb
BarxltXdKD1yoXm/ZIkWUPgIdYe5sJsV2EY9asa6j06Cy+Q63NXeeTURCWVCZGM1Z0MucYhDcmgi
x/rR215fCDKx/ADm73VmZ2RLuZRtSZ/IQbMDPe2dyk6dTno5vxKBwr955s32ARCqJ1Y2A+GrfdGb
yVNtSRAi8agKQF+p0jyHDCBLk9H4VOrmWOnIvFfuo6fQNXfRjwrZloD42ewQAH7t5qP0BBIWUNpi
2MTVrwePtnTbnkhZuIvdfAlzG0o7H3u9HTDOn8mPhtXsl3IUGBC+EX6XwaYVQyVsZiXCatuXEWih
5CTdqTd47x6aA1p4XetK3KDGVRQg2gBOHfkV9G5+TBtMS5dlatPmRysFMGkUN8coNR6y0BREKyI5
dHs3umIVvVx0TRQeYr27LqOic9JxxuwL2Fe/oJSbBdEP2QiStLC1hqgO97H+pKrIExzO/z73+m5+
n/598/utNMt6vUzILErK4iTTeIrn6GIu1BXYtfn+vDDRrjEuBeM/WhHGFtCbw3szQ4iV3tmLaJ5e
tCLmjq31YpBwLPJjU7du1bqkuInQt5NJ7vnFcOMazB2bpg7cZKBOftw5UtndOKwlhkjtAe0rqdsW
MTbw1lCuteHhvCxuQQ7pyb/CmJ1rWjuao9Ca9ykmqAHXUyMCd1evOeqN0wCop0ZT95Q4+Q/7GF+p
nvIIdybQFH6edvMNzMbqdUcW0iTyXp2MHanb47ooXiO7Q/MTafEnjRyTanBsPdlLc3IKy4uim/1o
0NxMka7IFPphOe0mAxllMgBCKUOPT+qkebc7v1dcJbNMJMopFcAnNJ6CRIlaqQVSk/rq6dnOTnS3
b0SxC9e3v0thAXlCfValRAfZh3IPcBQgFka3auos3zoPPIontOCKnrhctbbRSyoDZU39BMqzWt0k
IVOQHzvkbaTxezXtwMXg9H3und8/nmdAytVAZx0SryhhfdTrxRoVgObADTbl7ykvnLW6Oy+AW2nA
DyOxBsgkQli/UGvgobBLhLDla/IE/1ceiJ/6yWMjOdPNMgC+2nDjHQW6PC+Y+jT2JbKVq3xcGRrt
BnsepRXcArQnPAu0QArSo0gMt11wK4cJiSLQ1MerhaJTqJ+UaIBjb/wqK32zJM4wkxNJn61EdaMi
PuVkuDej2Ot100kqEYA1T2e2H8J4Q6uee9B0Ay1fx23rl1/DfFWYr8X06/y+cgP5rRyqUhsnYoWT
PHcyNrZDrqJzAM4NIlXEMrtyJ02O8OVO9+/TOWL2EnBewPiw2FZgUIwsfSxXIcQBs941nmMQVKZP
uHj77qcIFZJnTjBOSBGkMF4Ni/JxbYBElSx9RZepYSw3fWc/y9LiGCkR6CY3/bGVw1y7cDA6ldTo
dTDuh9140PbRUbuTD3QorfJDItxF/rqAOq6hnmjjtn9c17BGUpVPGR5f1qOlX2nJoRZBtnPvG+hm
wNqD0N1mLQlyqr2sSeiG/M99a3dS0AfCiQj+Ut7l0O/YqF8xaqRcwxpqftku/ozk0RCEXnhhGA5g
xf5XphKe/9ffV8dOKlg60FNUK5b3rSa5VXq5dNddajlx8WyIkoJ8i7KRxVguZOHMsNQAJGuXTn3A
tOlv6OOdenhd0eo5XCNfJOo+Fpwd2+o59olBauBvHFvkOeObOJp9tQ/07FpPb0r9G14MArfDbfAH
kiNynhb6SwmbsolCXZ+UJA4xV405eKQeMavWAVT0VvVbJDmHk+ZYl0PkZM8qEY5Icg9zI5yq2EaF
jGbWzLkzl32qNvWF1WvtQymZ6oOkYQ7LToviLkzQIP2F4H67ZCaETAvdzKMVhZKwDDHMWDul8iIw
zVQzPtnKzcIY8zX2NunHBddcPq4XpT+ezIcoQQNXCRBp8JGdl8bdRUyGoG2XHqDG7KKqml2drVOO
+tVOVq/D6HKKNafTTGC0yoK94zudjTBm8yTJJEO3DGCcOSZAxaP0NiYQyBQ3PMViviDuPppoi8fQ
k24pnzow+rZUm74ODwjA38bYPLz9nilxafsoGrjmb+O7LDZ+qOMWzBML7JkdBWY0O3FcIZL9vgKc
Ez1v58+M+uZPCkIwygMEbpQcWJbssIs1AEN04SFsB6edHyOA656XwDXPGwmMViSDGqrIBWCoMSN/
JkUvPblv80NbTqKCPt+JbkQxOpEv1pSskQKndvEWGwQRmq3B/G0ElPav23/JwxFD1wjKdzoi5o9m
o5Qay06iNjzUyZ3Wf5sMgNyDTbZ6DJXEUfJ7IomgwfiugM6haMAm1tB59FGkhsBnzVfECc0uy530
ZgBFkO2Gexnzhs2h8qNrYR6TryLvIhkboppGWa8aMtvSiVL3AJ39EjAbyy8DHGCtW//u9njIndcZ
/hths0wmHJLSspvVxQBrAGqJFFmrilzpqjx1Hp655Fh5y14FnbUoic8tYmI0/+/2MrFEVnZxoY8S
nVZV/BKDN81dcaQ7nICB0JGvK7Ay1wGwxESX/q348+kiWshcgcEaVUR2BkwPTRkTn0mK1z2tRc0n
Y9c+pShWiPlL3kYPz8miJ75xd+lSW7gmkBU+GtfKC2jKVZDz7exTfp0F3WsyOvrgyp55mi5UhyKb
nD9drkXYLJWxCJJqpzkBd/Bx7hW8ZW/IgHRuLypIc83oRgpzU0ZJy+1RlrV9WiWBPF7Myo8FPnat
bNcUkdzy9WYjjLkjgBPVMz1qTfAiJVeG7RR3itO4SuHoXgXCMMvvMfDcX0qeqHeNm2VF1PRXb5ib
EiUIWxaCFp/eoyRQ2a6o3Oz/kXZdy5HryPKLGEFvXkl2k2x5N9LohTGW3oGeX38TOntGFIRtbMx9
VoSqCywUCoWsTHBw+hMu0jFIaRFC23RoBOApfq7d2WV2ylYXel3JcnlSwWYRqYfitQgwDkff8070
/XQNdSJoufHop8ydr59q7j7TtmWGTfpeS15GTJTXPgZrXEqzplyPL5u3HfKDAR4UWSidzo9a6LNj
aFjH6CsTT8uoddliTCXmedc7w6g9kjneZhkCzBj9N5/3JkWTmiACADXtx71ZqmNdEnDIRbk0e42V
opn0NZk1rzNE/N/8EooqJv/HFLMP1UrTp2bW4dElAeKSPn//kK5AOe9LviheuBeKnS1m9Qq5JHPV
qfTT0XYZeHow3iq+DHLPqp0ZZh9m64znUUMDlFl7HKdnyflyPnXxk8r7kjG7raua3lIlNTkpw6nt
LB9j+i6EFl17wMN9E5w3xo04BwOSlgkCaJQYH0OhcbpuLOXCiqzuDjPIwYxxKrM1BbuKHwbgzseU
GiBOoGv9aKbQ0QkYQP2Ed1j9pPhUmq8N1x8bSOehcSTwifuBdsaYONj0xEQdbeFCIj032s8pCc+v
GTfOcIGEapvhYIiQ6XnVgwo93QL/n8YZlXb55/FT1HTgu/FuhtmlFdpF2KOKFiqVHfaF9r1fZQFS
T+QJ81m21k7jhZKiUynUEu1KcqDc1KLCg59UdyvGfJESqMOiUZbytCX+vHpU75Im1NRPB5xe22n5
nUWrBs3X2a9R+xhR8nz+k/HD/H0t6Z7bVSNgm7f6ZkZqaFfzUK734OcMB1NUDnDfL9CK+hMZzNZt
E2gNEND3o/2rHTfoK5R+etOG8WPWAWnU+8Yp/eYEA1rPjuYm3+Vg8BuBp/yydvcbmEOz6dqswCtP
eQI/Nh7pUw+4qspVI3IRh0YwfcFIVWBB1FCEC/8ve/yP8yyQcTMnJbOMBoYtj57WwJddyD8LsJVR
pJOowOMXB+9+suM5sxIrayKl2OWtZ9xQdMcSLrm3rJ52949e42QI0pggithZHWPKSkhTYnw9q8rr
MVlld7CkoJezv8EW7eKIRenK6jICzoR9mV4m1/Q6JB1wxcQOkR8ofKU51kEC45roSkQz16fCYLem
TMrpajI4Ww+7E2jfqAZEphxL900XFn0r5fj/2pQGk31ipZy0QUJWkPPYnTrVjVEijAIj3HfN/Voy
uacwawPaPvApj/Lb1ZPC5ca8Jr7lEnDnLmH5vSu9fPZX/yCjB5j/EnX36f9n1xQ4ATCyQVVIVlVm
PyboRuJAneLIgvpYuno5ckE5N645xoLPxzswdpZYGTxdQrW8GTKE5OftTf0JMkLnvxg3we1NMF3i
1MpNCeQ20DK7ouR2zf2A2h+9aa/w4gcFY3hyqIeJZ+HaLrt1UBwTX/QbeJtw/xOYiqVrW0WuSQLO
isF+Wc3O1/vmpKaaAA/EzS+Yn8Gjgm7LNqA0H4+MOgU6TZcRnRnurSBaroDdLLyiBIkfBVclR1H5
ynfs3SBzeAANp08FoNqnYrmpJ89WbQ9Ek4IY4UYj1IXoyAFG/0zmTaY0mqLDkxcghHUf6O0v0ppB
B6jTJNrcdHk+hf3OEBMpjoGLd9pZWlhbYTY1rjz2Xq1O7igVPlGUx/OByV27nTUmKDDfakgq0YA9
XcnB7Bu3y3LPzgVWuBsMrEQmxDxsCAQzhd8ab0ml9jZITJcnM72W5JfzXoj+P/37rkrRnSavTNBG
RP10r6O9p2kiJieuBRU6RYYOnSIIZ320EGdp0W7bEqNhYVdArGDgz9tA9PFXJwloPP4YYj5Iscy2
tNHW+ezJnnxQ3C2Mo8wD+STeGp2voqTADeudOebLtNmq4X3OpuyQz4r52i21V443swhBTrfgp6De
mWE+UJM71jhWeH1Yla+1fVdU97b6K5+jvgFZqeCSzg3pnS36910wjHO1LhouZ6dcRSQ4wWLp/gwG
7PMhJ1o4+vedFQmqIAapwJ6QbDfjBGloowj18RrSyqJ8Klo7Jp+C+qqrDLp5uoN1Y7zIX4qQAmS1
+/7rctJOiZcf0tf2NfFF058iF5m8OqX9OFnxAqA2QJfFRSrfKWVoiwY3+OeFSjllgBsA/pI55zvQ
rtt60uF7Xaqn6bHDoVgh3sEYpsG1xBdhFPjx8cfep0wO8flspK/5vRKk0kWPQVYdGOrz4cE3Al1l
i4pPgJLnY3hAVw/K9kNmRZjwjypbCqWuu1GyWMBjx707GNDw+9cOs7HidRjNRttomyi7tkA3WHng
5PlNm/+ZsJ/JT4LvxpidZakDZJIUGFs1+6ExzGNnK/75dRM6xOyrXNvmbm4AGEgjlUBltwd9fXHZ
4WXPr3AbEuU/kUvM5sqI4yzbgDdYB4yJXV8exu27wCPugQ7QK6T0MCAEPMfHUGgXbUpLEylWvut+
T2De/4FLvJccptB6Ipixd1uA3EkgjHNu9xm6EH8MM0vpTGteOBo21uC4hhUmibte015FdpnolHFT
f4kb10DlKWrAcIOfciSAMhoD8SYT/GNvNdZk4UF21ZcbPbO+Lkt335BBNEHL/Xg7O/TvuxysFqpV
mc1sRvIWpcuXzBZ0efjBiNPepvp+YIpiVjB18t6qbQT8eLIBBG+uCm88VhHV0ZKE6ZbvzbsxJhST
TG/0NcYZqeIm4thT0BWrJ4hF3lM5hNv+OMSk9NhKLHnOwfLQQVhN85tgNjz1Rj4CDAZRc19gjesR
wN5QzXQ0GTwMH7+PopdpXzZoHumvzo2KIQvlGUyb9+kX88Z2IUdxQrVx3qTIIvPBANfLSb1sZthp
iyfbT9XweN4A93nO2PnEfKU6HY1RKWcDgxygdrvdjnR4ZLsAHQMmKdGFu4c8t9eie575Il4V7rba
mWY+Xgc6laEZDTyaDZ1rO79MvJhVuqiFQjfnp1LNoFwWKNgB92GsDMqagjEctynzSl8980TbQ1lg
Qz3ztY+WqzoQoRy4bpnIjpZsY37y00O9s0oE/JoZ3m4G10ZNmMtuJ98Lvhv92Z/cArO7hUCEhC8L
bJ1aMtv5+tbdg/aEi9nX1K1eU3+7bxy3dCmutaCDP7flVT4LopLnIdAwGhgTcHgCcfdxH3RJr+ZO
AhmYWt2OGlC1DepGIxbtbl7w780wwU/GqbCMBCDwVHqUkqta9L7CxTdQygKQvGoQYGb7JCSfNKdI
8TY8n1avfixCjDFhoOgNslRfgSrGFzXAucgzygNMGSlRSrGToPrSO1lKYLI/xAGdyDRxLdI9LZS8
KcGbv3Lqo/EGdN/RIGpa0uViIwYPOxbFqoP5hFV9tiZtsYbRyk6qk4DlBwLJOho3QFko387HJjc8
LDz0gdTSBm6dftfdMSZVUlNoQ1mepFw99pp1VIiNQW0R2yD3NINsrI4bA9C5wHh/tDNWTly2ck5H
XKe3mbf8xvYBoQumQIzK4jq1M8Y4pcy6AmIcyuRMJH9RMoxs3TjN0/mV40b8zgizsZy+Re1mrWak
2XVUoItR5KqAN1HkB7OpBkOfN0Q9hqKUX8P2UJe/lPrhvBdcE1DJxsM1pJDRXvr4XSoZctz5PKEG
lV5XQFTBvJqv0Xkb3GIQ0q1gYERBCB1G5txKO512WlfMx5+WY3XdHvGivPqmr7tUxty5Vb+Xnmj+
kPt5djaZo6Qg2QaitjqOoK8EsAO5kgpFAHXgrR1tDiOiwXn+ScmcaHWpThOKJrt4UKyvevuY/IWG
EQh3QQsEvUeMrGhM66dOoIYLTnIAcoqHUQuy+t6eCkxoP+nm34BO96bUj5GQjA7pBhUFE8Zwom2p
3SkWjZBwM6qlUDprB4UgWJU+2lgHNV4KB8CCNMq+qXfSj9SjjDAJblkj3tmSRwBEkMlLrxScgtz8
A4uIPdoV1mUmHMa8VAHhyrBLteE75sxPYDKGhOYYTFV6n0rJkzS1J0kxruZaN1wiYzyjKoVvNdyI
2f0Ktt0Ajp/ebLHGVmODb+cuI3ha2F7Obzde5O9cZY+tlvR9XCmlFUGh77Jp1UhLRdU1r6CB5i7V
fkZpjVGBj9+x6p1igswvZCiMYb4p7XT28hGQXqObyVFP9OwAiZHEq3JZpMLyXz7kH9PsgFW6GJVS
jYkNQNV2VL/hA4agvv6NUW1wbYvYpriZCxhOSr+CWTXMj3501DZrnZgUNeCEIEYhEW6yBxIqgf5Y
RDZ6RCXeZUWjl9zH4L1RZpe0vYQXoRrl4nKzHJvr3nvDMPtDOLcuWJwp/AIqRKngwskrOSxHwf0C
HWq8njCuVmNT65iEhxRc/FwkkZXfpVPlkkH+q624M8S4N0yVMtkU6bG8IX6qYDpRBkP6kJf4omOA
n3J21uiW3BU4haws80TrxmJ1tx+kcSH+sakupI4wpOhV4BbY3hQCEumKNq7EV2vunt/9AOYQL5wx
QQShBaOCabYrD1b5qxMpj4m+HXPAylsZ53qJvKLW13r3S5cgyI6BSjL3go/HzS07Z5g0qqWSVY0V
IL9l/DRNT7UIBUR/KFv37oOQSSytXpZEJTbaRvKXcn6wdbedL40W1LIiPBA/kby7wqZJM+4ylL5o
1ROfPnaAlciTDvERTx3/g1IE9/qyc4yleFnrtCbagIfJ+dReGkdgqWxX8ozD+oP2FuXBHcO/kJY3
9yaZA32rMyuVCMYFBuNHFf/STcFbBz/odNzFgDHVcGH/uLPUbW2sQjYAzzEPJNXAIJtjXvF5ISJV
eX7QvRtioruylB5PHjXqLHCN2IWJeYSiF7x0iGwwgW2Az7uwJCzW5Hwz7OfpbxoNdBLt38ViAntw
cn1SYyBUx+qXavjS9jSPgnJU4ALbZcBDa5VqxWxFKuQ0N813dJH+qcgCU43GmqRC9B4KIZ21lG6d
bpqrxol/vnzhH3/vS2UxcTulC5Sza0CS9KvBJ9Ej5MmCWD4qm2uiEd8cy2D7WogQJyLXmNMvzmyr
S+YEpEAlcYuuddPix3m/+NsFTSZHtTWQLjIR0KxO2tlmb4c1xNuLfrpoayuw+uFrlmuiJeR788cW
yzDjQI972IoSmj9P6SOE/e6yp/K5BnZz9iFKEmpol3w/753IIhMaKtR+wC+KYxbUB75tTL4josR+
S8ifz4Z3p5i4aMZUX2IIGQd5VN9i2CSYvNF3Tph8D8/78l8i8N0SEwx1vOVdVRArpBUK3jtv9K8p
BNduQaeEQqV6mJ91y+0vREqQ/MPv3Sxd412pMnVpZuYDBqISXPaG3LWl13S+apfXWMSTyftatkz1
4iEfC90iZimVzuyNciirE9RC/Fj/bm/P55dQZIBZQStrFMAu0IGxytKfkiEsFSGNDG+59k6wy6VO
el8WBKzAGHDQcZEsb3GdvGl+Vd7kzQj1MRoftNwXDXdxw2NvmCkp9YpUzmgudlhGWbi2x0y9yH4t
kI8DJbHiQY7X9Or1ZCoH49Z6PL+uvGJyb5o5c/N0kZNCwjaDlp1rxpqvD2E/CzIV91V8b4U5cHvw
MCRjDgq8wgLZ4BgM3yd3uZdfbJe49V12FG04UbQwh2+urA24H0Y7TIbBLQF9HQUcbCIDTO5Vxm6T
si2ljz4F+EXmdXUXiQhKCO6k1m7Z2IrSAAti2g7obujGhWb/TPrvm/FqbmgnzHdtES3Z7az/6jRB
B5dbWgLsBu1pFZNgECT7mDaSLO5iqwd+uaYjqNMtFADd8mIuvfWoHQq/9pyfhiAMubl4b5NZ0K23
iobkpgb9GgIQbxUoGDJU3dW1ovMBz/9yf5xjT7LJidMVUMz6lIJcco2/bJhbOm+Be8ff+cLCqypo
iK+KPlmRHOh4cUpOLVgVEtc5bJgu9+kdfw6H2f2rkmNvl0nCC1gdBq3EXWes8Jogzy4xBFmYmy3w
duzgmgPwINum6dNEjXNthuwUuCmWmril9bJ2Iukd7id6t8J2ZKzOyGxb6eIISmmnxRxu2lGUIPiO
ODIeYejUC3tegR1eyZN+0sJ+fdW1h679ughfe7hu0Nc5RcEQl2wxWT3N+20gOp5v02gFr+o3ijSG
JlOQflHWA+DbFA7vnQ89rls7k0w2181pyh1J3cJGGW7STL9MrclTDfv3eTN8z0DlYUFuB+IRzGHc
VmvZbfRSvTk3pfyUqoKLBxetbavvBugP2BUuidJaI2Bvekgfd+Rv5AGz3NbmF0H1kl7PYKprfLT5
v+SHofCTm+65vBKxOPJddDSdErxhHJ8pP/vWyBrHAlhisL4P1U+rERwgvOIdKgB//j+zV7c1aZdy
28bQNqXA1hJPjaWjboNZC3Tc578Wd2R0b4v5XIWWJqCwxmrqAbkc8fRYv02kFIF8Mx0Sz7z4BwIi
2mP8U3/nI/MV24JgWzg9EFaj9SVe5eOcDV8JZn7TyXnIseGWuPLmpfbRJv+lFDOG29tbPR7uzvsv
+pTMPlSHNN10DYRW+XarS9eQ8BIssMgAs+uq1h63TiJ6SJJvqQ1J6lZggB647EVl/wGZ8mnN5FmS
Oy092c7sqkVIqjtJQuNRX/2iO7Xxz/MLxs8i77HJnP9225vSKgFXM0rPy/grnZ9IIpq7F8U/c95P
OtWkATEVuqgRhDI8R3qoZcxMp4IXT25Xbrd2LEDSaJuhyvBac1JflxITSfohP5JQLY7y0QC05W/a
MhDRBNMRWM2oEMLHzFU3ihVLNtoyy6gG2tp4y2CBcCs8/4W4Tei9GSam66aWpliGFJgk+7SnYV5l
vxVMmqHWuOgwXfeDrMDv/NN/FiF3+LXazkcm3s2CLJYUx5jYme3WRYffdLveMl1oujw0STleAEO1
emtTQlJlG35Tdh9f4D93y4HgVKGUT5gmZdKnAbV5RZ5VytpAwVipJzfedJGhQlX96kF5+h/G32mW
/LQJdyaZLKpW04rDfKUa99qxOkAOYHbrC1wMMay4hlvtNQeBk9SJcxaZWGpWs+pG4HtP5t180DGH
5Rx0N7ul2ToR0hZzN/3OPSai9L5v2wxjGaDXfZaMb0nxqqaCM09kgombfGt6qaRsDMb8XBphZuMB
JRdgiLl5ZecGkyoXoJPnzcBbULyampsqpeQlGVDlnXo5pX9X4u2sMZkya5VYapwZILZLu8V0UIuJ
ZjtSo+lk36T3lJrg7w7VnUkmcQ7ASEM1Dybn0wi1g5NygVn6JUWn4B95z05Qiwk+msOMCi1T35u5
gc5OX/8aq2uQdbnzLErStJr6HOkONJnwDot+JhN8aywtktU1ILB+o8ffwknGgJXi1bgp5SJcAhf1
SPEP/1pj4tDsVCWRtVlHN65F5izul6inBD6BDoru8dI4NJe2CwFHX4o6wQWKn7feTTPhWS1LPThr
ZQFFPx2dEWLV0Og5nzb4H+zdBBOTJAb7wWQ11Qm3UD+eW9A7OIdWGoLzZrgbTTcBZQO0EnxOTIE8
DyNx5DFOTkMOyGgHqPngSQDRFYLqjd8c2xliUv2mZfHQdJMZ5pF62nxw0j0t4XDRH2No9npUsYFS
0C6ikOR+KXq6gHIX9xwWx0bUeXQ6Be83clBGzksKjLvktYcZTHj6MT3UniayyD1gMBaO2WmgizVW
ixXktV2WSVMGOLNypHDmXPHy5yqiItxO6xqRiJaD6+LOIHOiWUM92qtWaSEB7DD5MY+/z4cI/9Pt
DDAHWKHbg61Xmx1lX8hldy8/5f4Smr48ujo4nTR0NqvWN++3r+ft8v0yAem0NRtjOEzKsjNzWVob
n26Tb0sMFOdioXb+t3o3wUS/vMzQWp7RrooXVw1oVQmhQemwXaPu0k7dUYpMwcHG3dbGu0VmG7QJ
mUmVl1OoAC89TneKcpengrKSu6ctGcwzgGwA8cMEBAa/p9pQIBsybigrjZ+GWRwGfC17uz//hfgt
RqCmQHeKxogpM5+oi8uV9BKeXij7VepVpyrQb60DZdXL3fq1DIT7mf7HT0fMziLzxZRSrsBJ101I
I/FpfqJMrlUknaobUYORXx7vLDFfqp4Lc41bGQnYeZbK13r7tclflzLSpJc4vhjrySWqaEKLf8cH
xgf9WhvwKYPJ+iZZlXreUCs6oRm0k9ecqtMUEggSZ1HyuB2qI4S4c8zViWaO+Ld8tB1B2I3XH81m
FtbB2MyEGxbGYT3Q1FCaAiPG2BaEfCfkZxCECye3uFthZ5FZYDIYw2CUoN5ZskL2E6O+KhtFOxib
UN2Fm0l2lpgNkc5aPVsZXsDTaDkqx653pe9L4S0XjjccilsD498PhuAcENlkkqZZFluvxvBOHb5r
a5hbx/N7jxaInzbCziem1pIsJZ8ATqPEc//yI6VhJXyC4W/xnR2abHY9vMGQljYfJQo6kzq/uMbF
26885XX+Ib0uh7++e+8sMsWViWbl0BYyFLnH57hX3EF+6XJBOSL6Osw+G/u+7jAVkZ+kBmQqWXzp
xJmgsqI/89wHYip8JZnsqqXtpH67yfPvsY4qZ0MtPN/PolF20Udiq/vV3AZnmiAqqzxY4FA4aZjF
rTzn2+RNuFO/dUhEE6uCFWSl7smUx0tDoHQ3Dvdp80XtBMvHT4XvYcDWUdJUx7JS4fml+z3/1ldw
3Hj9fQ0KHu1eetKIm/xce5+cQG7/V2InQPBrig1sp4yH8I8xrzTJYBMpK044XgMiSadaE75S89fv
XxsWe3SqaxeTJUmr02y4w6UE8r9YcpfEVV6Tx/WSTsoaX20RrQ/XqAMVTxQHgK6yJC3E2gbZ3IAk
yLov83qrqIKkxK08dv+fSRZxPmXFbAP53uTPxXLpmPcKGb0xFpgRucFkiGExpMzR8ewzyb3lDSMI
tdGGzw/nMyy/Ath5wyQJG+rq9SoNaEKMcgLwyurJ8XxQYjvAhKcrx6gPdf1bbvanLJX888a52WNn
mwnBNV0o5QbRws0xqyOUUAoX113zWDvJfdql87HPl0Ww5bgH8rtNtuBW+x7TfCPGnFElBCkZA1NK
LkzZ8c67xv96AIirhgoGe7bS2Jx5KCY671kW2l2vd6NbGPnDeRt8V95tMLWFUluFUaeYk5JLwF3L
y9GIXb0XGOG3bynU/T+eMHVFPOPlxykqK1hehsg8xHdJCGgViDTzaxmFqe7GN/R2JJ665EfHu2G6
xLtDeYVkDYQ8alT47XVmpyHYinySrC4Fx8mihyfepnZkHQ8JmDuTnTcaob2xzVq0fu3zU7kYrqbc
6WnuSnVCyV8EO4731faWmPXM6rZbJ7nWw3FSvS29LO3YU1LBVxMZYdbOXhtQZDibHrbqpVxGuvJF
3gQdUm4xvXeE/obdkgHxkWtg/qQMCBhGOJRH208C9WE90iZA7K2iexgNZ7bW2Ntj8m4L1kfLnoAb
1IPqWnLJDZX9BOjoSw3dLBEFB3cBARzQVQwe4c7HGJsmO0lxOcewivONyI/JdjREtRO35QDSTAxZ
0hELXWY+EjTINXOrCK55BgibRuLZndy4aTa8NobmpcuN0m5XGhiWpaT+AXa1Q58n3ma8EGsOV3OI
tnn5cT6j8LLW/hcxn1QCBnRLtBpT6s5Dan3NKsGYhej/M6tKujlV9QzjgvUbx/HotoV/3gNe0th7
QP++C8rc2JwerGLIVp2RH+K88UAc+9LMpexqyyB5nV3+Om+RC6HZm2ROULQrR7mzkerJMc0v19+q
V/uUSWUEYaIVbr8V0LRJviK4enET1i54mLMTgkQKUbUBw9vz77W56kd3sS4HkcaW4IO9VQ8fllMC
252E2YpWbUAxPgO9OzQicCvXFUwSUkVpBc+RzDm2VEvTkVHRQykFhEsHX5l+nHsAXIWz6Fx3dpaY
3JvHnUwIeDGA1Vi9KVpLd3nMDqnfH8tv6nHr/wdJXW5A7kzSn7RbQafBqZJAeu3k5NjUm9LYYCwq
h9OY9q0P/IsRARcthedjUuQns4/XVO7Am4VJlbYzorIuniw0Hs6b4If9zjFmLztG2YwSGLsiwx0P
6u/NB1LjAVIQEGA90IIAqn+QM/QEVkWeMfsbVFZNaq+FhQm4yQdJjbeF1RWY2V35uATFzRiKwDVc
eUrUA3+ik9neZdLrJN46K7BfJagnXls/KPFE81Qev4PYBXwyp+TKugOp5k19PZysAMDbG6rpLaQP
5W8TwzBkiqDH3O3HSJq0ssvBE4zLmt98y0JwmgMEDg6lLJICzOj54xv1kEjzhnsQqu9WmZaZVS7q
JlWJHK6K5S2S9qWpszutFc38i8wwOaBfoK2TaZinaZznJr0y0ketEtRE/IKFSnIB/K1jgJPZFXHb
YJYmUczQCcmlfKDc3kOYP9NB7PIgP+t/0QUH7d4fc8wGsXvgpubYgeZi/6PtSzfRDoMUnN8P3JjY
2WC2wwY9coVk+hZiQrvxk2VuAkwwS3eQWgWZuNJBQ+C8QeEiMtsBBFQYz+yIhW74bByzEKLO/kIg
ymoFso8UPnvCwKdZ+VPhp4NgA4SkaBhrjMnM7sFdJqHQpLIXlMIp92OIT5Rug++WHUWvyNxGk7Oz
xxyt8dJusQZ0PYhYykdKhIWyAYptXgGtCxD21AEAsUKNDbqPzjjJAkk13eyMVAZQpS09ckmRP63s
WqUvBSRIxJzLgjXVmW1da8BPmAWeypvVowxLuS8dFsdfQERMZ2zta+Pn+cDhJu73RWVp2/G4IpUF
pupPlvK76F6yQXAycP8/SLfQ1IeK8Ccyu4Lo1RgbwHkmoJK19NHtRcUrP/TfTbCtg6QyihbvCkao
vqpBHGh4IHRQMlwCTXQcIEcsSiB8l0Cdo8sWRC4NZnNnpWwXcwoGDKO9KcmF1D2d/yTcnGu8/39m
X8nF6Ej2gGo/XUjq9ok2X5JtkdzWGUVMsSJXmC0FBak5Lidcp7a08jDe5kkifIvAGfbjLNCQnkaC
JGHP2DIdSAwn8tuS+sfza8bF6Dnvi2YyG6c3lKwvKGc41TiNA4qiyQLrdfUpR7qo//xfQu7PJzLZ
Y7EvOtWUswoCiBSxk9w5B7BBHf9zxz6UL+e94x4nO+do1tgVq+usYCYvrvCes04P3Vy4yUKeuwLK
o7HoLY77vSinkSnjiFRYHcR2LZJeQREJXPYTah1I5Lok/XHeHZENJursyR4WGSI04ZC2UA1ZIHNz
US+CyReBEVZ+pcYAQmkR045Gdb0o6fDfiiHAhAiwTfxT6X3B2I4iGNbXBT0XOOPPB7m7Hl8rkEwE
VDGk+1rKh9SAKJEoAEXOMfFXWG0r6zGYDOOEuJsR5XrjEu14/jPxo5ySTVHFNcVg95RkL91sOOjJ
ag/23XQJjqnDcm+9dpe4OoeWLzprucloZ451arKKdathzo6v1fnBmKLz/nB30e7/M7tImye0qXK8
uy1JC8w4yrIsMqvHloj4QPhf533dqKO77drKRDa7DF8HjzlevZVoAp+qWuAN94XA2blDf8XOyqDY
UFspsYvU1Ey8dlr8LU5C0pgn9FEf6m0+ZjWmOMrkxxpjCuv8Woq+FV3rnfHGGgjwsygbpiU/xq3k
r6JHCH5G3/nHHrPEUbMqfSsvQYaQhZAOj2iClcOfosukcC2ZIzfrjEVKzbcGhOwlFwpQD0aAgutK
dBzSH/2pnMSsEJWYxeA9SzZUY/ap7yvFjjRFP+bkphq+rsY9OKc9pRDcc7jhjooLszkUyceyC3WW
GTdbjcSkV4B2WuTOsXVIl6Va6quEKH8TEDtrTE6HLEsV1xvdvPoMggw1jV0wKwmM8Jsb71bYvtfW
OtXYm7i7LZ1PUK08LD6IC0HhKmt+1rj2QxeBbNIT4Sn4Swm4p2JbsqaxrBJDASFDc3NqdJ03pNvW
yyA3I62BtrTh+X3Fj3oo+kGBmL5Psc3nsutHVZt7tDWuzJMDqsnCU4ImMjx63RDFPTdR7YwxKURa
EaG5OgJNXR2NwvSyLuoa0SgeFysL0rM/LjG5AgjBrrBjzQy3m/gqfqJIt+VCuS5BePo8/0iCJFoO
DYCyleXqlTuJrsb8j/dunskjRjPWW4OPGnZDFprzYzqkrtWDVWcUNUuEnjJpZDGrWipAKxfar8m3
3nAz23vDQ6RupkO2Z8A8hXPqL/UYmm9Ut0w0rM/NyruVZjahqW4O8HJ0Wkp6Bh2JW4nAHoKAYfff
vLTT1GmIzjW/UqevZnmpNZVok9NV+pQj371gaWnMYbWqJrXMsCBHAyJ9iBeQInmy5mqQKIzm2/VY
3tdfkD8PY6j8PL8BBUv4tj93BxtRE7lrNhlzUnEfX5NxJV4pT/XxvJX/ksj+BOVb6bUzs0AEUSob
XCCIr7w0q0tvLHaUpzdx2ERUMLRq/PLp797qdktLvd+ZtTrwx430+/UHO+hcOiS9BTbotodA/FbH
rx931pj0UquqJLUtRvb/5SqVvPnr4tUAxq9h6WXfzy+qKG6YPGNpc5l2LeYtV7I0d+0mx5DTBaeE
O5bzt6VKbL9azToYjVyECRFl7Tc80W5dy6yvl7REC5NeApZHtKYO4BNXPMoglvnIauc9Fa4sk2iy
RUnBj6kZIfHXAx09yH3rvvOp4KuKRy1AvQUGVd6epJSP6OOAToB1EMNiBfTjc6rAYusS7p96U3gG
mZLCB6x4GN3R6bvJN60GT6VLkkMAAkgg5bhMTlCkGbk2FbUQMTNz9+ruRzGrIJdjvIAk1wwNdz5s
qATaFtKaUEqIylB252cEnui2x63fdiaZDJsnxrpMHahJrdTVHpYfdWRR4lCQeE+Wt5k+Jdug/Hv2
oRz889+Am3vfTbPvDCN6sEM2LcDZLe3BLnxTm72aCJ4v+UuqUwEFvJ2iavyYIFSoJ1d1Gm+hY2fb
rZpJ83Uxx/rhvCsiK0yzxpbWIUlrrKKUv+py6saiiQ+RARrOu/1Y1+XWr1VthvUC/uxROZm9Iiiv
+SkcDwn/LhVznbQhNJHKQ2WGrd9e5rcaBqKLJzmawYe/Heg8nwVYzv9v3ajbO7eywei1HOCb02rE
R7MZr1NbxNrHj7J3r+jfdyaWTKWT7IAGbtZT1wTa9MOaBBxtbwf4pwN+t3JMoq6NLm0SrB7g3lQv
u3eVMLmqItUvjsINy/EH+Ea8Eio4bA0opH30p82yviQE0lGzB31sd7msj+kRr3OWh4nTaAhGDP6L
ujM0CTD+fbDJVJzdPJBB7w06bkSx7JQMVArUUHSX5KFUP9hh8l+yxUbaVfAt/gUhjUsqgyPdm4/S
oQ6Vk3XSXyD/7Tn+9PV8FL5VeZ/9wzGgmTYesHTGP30e4t6mL2imE/cY5aswfm3cZUq++HIL5TYJ
8x5rtwR1X/qyJnpR4OFz4Pa7ecbt1iFyLsXYePnlP7Td2SmOprC8yL9MB+LiALxtnhdR0HIyP0a4
FF1Hz0WRNTb92kTPlz4dTbDLxEF/p4QT5BssNwZtGYD8tM88/SoghzG4auJKonqRJpNPS76zzmRM
JZVGbbYB+HAe/pnjxUxqNBxsyJXQSV6R1CCvwPjgLZNAwbSgVbYFb2nptkVK2ATQ97ru/e0wBDYU
0QSZjbtNFd22DVPTEVTMN20cPJlKRo83j/iqKq41UD1LGP44H7icU4FO4f0xwhzejjpqbZZScsjt
CM4Rrf52/v/zN+S7ATZGNlC8z9BAs4G9kD06Up7f9EH6gPM6vmwP3eUcFTdN7w2o1h7Pm6Zp7HN8
/HGN5QtaMw2PbBYaWEV8S8on0Lp6pZb4DlQVzxsSfCgWkFkOclKr+ojX8yp1l/8j7TuW69aZbp+I
VcxhyrypnG1PWA7HJJhzevp/Qb7XoiCejVP6Rh64Sr2b6IRG91qxr6ABnRnOeSGcg2KXyLR4M4i4
9Xoob9mzmhneMJa83se/mPjbJ2OSaSdoVY2pU0D1/Z49MEWBy0Z4GkHfSV0qu+JNLvJ0oh92l1jz
Cuug0ghxSnaZmcTH0B3Hh3gSmFTXrkOfxtWURp1a2IbyuH3i3Qb+A8wIMDOgEca+B2iVDFwlDa+F
ANxoO1DkaJadcbmPqat/NOU3KUzokTpxsMiElnkma4udxcnXXFzsvMue+nn9RrrhS1N+AjX/nWZM
LQeMw1GfDIAr5qVHcJ8yTp3Jmcs9dBz0fTUDUBOaynZ+LU3Y+qRogPlsTCB/KLPOqco5aA3CMYPj
/LiTxFhaLM/GpiVArpsd5ae+2s0pD+noIwmK39NvJZKehyC54SGE8/RjrC9Oqn7GoCBeOohuz7Fi
N4mfEE4WPjTxnWps5VEJS6fJM4kaFZnWtEFxwQk9PDWYRDSu+UgmGdQ0aW8B/0SqAFxj15P8cD7C
8cQwqciYwNJQKljU7qebLbsq20iw7s+LOHqZfH1p+GNxH+5yWLXBo/iICyM6kXLQoI2WePpJ+CdO
7cGjo3CVQ144Mg+rpL8HpIlMnbIu2dbF02CGQhhfLbWt+Os11keWkKJKT5RWCB2KUA/JDa+COG8a
4Kd5H183SzEbAIviTpmCJqLK7CIPOMrRP/EhMu2UY6LEAjJh0rXoZ9WlRxlDQK8qBKPiaFHtz6H0
UPJyxmEo3AmkOu9yxqZMVtkqmAaaxN+C+aNt7kCqbRdZuCVfTDS2zut3eG3ZSWPihiZ0eMc2aODF
MIiuVK4sX6kJ0AbL3s4XP55f5oHTbji6RL+zUSZqlCRbCzDWYEj75wQkDcrCgiavWDnLvRTRcVXx
hYg2d+CYZ6b0/3cfVi6VujcVLBAuNz1WxzGytuGFsQD20XaNRZN+dNpXtk3A/wtc2rLjymP3oZkY
ozbLjAqHgmNpdvlMLakMiouhs/WbBZ0D4ZPl/E4iE27qsa1L7HDkUfzU04QwBmUQ+8Xv+vLPGi3v
BsyLPexDAWC/5aIfeh1DscCUeiSTm3gW8FgWz5zs9ka8SO94Mo9DKjCsFdQgCoYW3p/pYCkTxCaY
dRTNK0GYAbQhkxYP4zPPUQ4l4QaIoTJRxcgmc34KCF30nGCTETWdNxpVYIhY5lW103l/PLaTnRzm
1LZMxn6KhZKRoJ4DfIgU5v9s973kUsbF0p1fLB5IN0cz9tg6dC3ALSIkkQycdrTJcwlX24TbTaZd
xA+B9E0x9oUnT81NMaSuihohkuTvJl7kzPVR0zc7kS5H85RmxB7ilpPaj41yJ5axEHFGfOvX1gzT
S3CVX0s2XVQmTvZMgY8ogyXPJHkn+Pr/uzjTktIwTZNg+jHrda/WhyKUl6X0i3j91oIM1N4AMuSU
wrw48TYSr8gqfARZEYTbSRZzX5LbwudYFe/jM0kFdN3Yi5nA/ZF08j0IPX01Ly+13PTlCtHOGGxR
sKK0EU+YfOSdAM2Q5w6eSTHLVo8FHCWPstpeo+ZEMdBIEIfzzz8UF7yigHsATH6R621ql3Wm+aX8
/VoCRWj+iZK9flH9LtBueROVXIlMaqk2uWxqApCVzjWxkymBmE997DzKkSPj0YuHeszzWCYWbR1g
0wUB9/FaNe1YCsssc7aFt1RyWFztPIeJRAopNCHWZ/Nkta71sIElEt3u+GQ8jT+rwta/SM+YhuWE
P45mbDOlrKVuK9UKU2eF9TSJzZ05qR6a3y7HHw6rujfd2NZJsy66iK3gPzgydIy9fupCurjS+t0T
75bEi0Fs/0SNZ93KDeBxy9ormXPszgpmldVHilVm4l10e+h5ZSRXKFO4NhOIsNYGVRZJHe2GzpVT
JCpAh/U/F9Ad4jro80hzqGOd8XSZiTJjpWGLUo/jsK/N3tHS6hHEwY1fCdjnmscvnDPkxDQW/G3E
2MO6FIUe0FWE/loK1ROd3xqueNh5PKNk4ola19LSAQ36pMoj2Etbf9Xni0XVOUZ5LAblhQSCVhNr
8e9rmWURYm3aGsBq5aY9Ax4eyK1OrQyciv+4YYl66f/LYTLiimkVQsx8QqtAdIpf8+bkoWQnnnlS
XTh2Mtl4uLC7INVcXmjmqcjYZNtlqaFucO+lvJS6wh6ay4W3JknD0kcjfFOPMULsNcZGpUE9NRhO
ysWAhxhKNZLxwiM9jnNyqK67NK9ua2fWLVAp1e3qD400cXL5v9bWxwHrTSvGBnU0LrVZrPHlvkzu
hN686W539PlMDInP2+yj+eODati2NhQV22a6zKSzYTNKPAClWLrJsUSEp6YeYyOGv4i6PanXGHvg
mOThzWwnj8lnkmnVpb61ejiKV+J0R+qLbbgekjtN+IcTMw4/o4qdFEsB8+MHEmJV7HvSS2BwmqPN
N/wtTF8WILFS2uPY4T7gHJr7TtqHQyuaASDFmAke7fjbQmy6rbiEyv36q+ts9Se1y/GFVx0c9wLB
TwwwQEMBshbjZaI6pHk6AKmp9ppLwwgzXGv9MTBP0jXum8K3/DFOXaB3c0cLXxPZR8N5k8z4Xl81
VlySVg2tCouoyhfFn6/re1pz5wElB29+S3cUwC++oANPIJe54FXfx5/87RcwXjkJpBF1BeD5xkiC
pUE9Vn4rmieOGVE9zunJHOwwdaQRemBt6VdmINiVC+RRu3W117Eqyt3H88jjnsnuTBmXnM0824CY
CAyTS+Vncq/4lPz5JyE2yBRWX3RlyqXEhYs+dpe3r8k4JgXdrYUWX3Pw2+K1dCmdwdaAyoGrKJ+h
8FhLDdMGkgJycoN9bDDqVi6HEb2v5PfoiaUruVIYu0tpC0/d7/y2uG7Rc+tmTvg5zBg7qfQr7CK5
UdS6UZqFABqdAZF1CAcvDWUuBO+hae7EMG6ZE0FeGmyEhpOyJqqtCqTu7HYBoqE9W7HBg17iacX4
or6RaloK1H9W17rKJPmz3jsVydxxXK4IqV21S/2m0MPzvsHTknFAkHtUS66gT1IT1amyCu103DY1
jpTjG9fuYzIeOAlikemWACBz4EFj96v04pNyNf+sL2eQPKTepyqXnTzG/4isLBsIWl6JLZfe1bLG
N/TUO//tjmv2nRTG30gnS/kqIcsrN7OH0WxPn53mwkzt0V8w5dA5yU3Mw/U7TheapWkKeJCB4Meo
tqzplIwjYI37yAymxzoq3BRQ97GPLvBvHZi1wq3p8VbO6Pl8iKA7oYymVrwO2YjkFa4Ktnq7zRMH
jFCobX7RgHuM4+BHuEk0nACdVNKBISMyKooDEdreTPVgduAHwJtQAB5KvNgFnZQDmFmgYMe2if4k
7+pw/HF3khk9x7IGJneMalTA5MriY/DJkV7M23uhCZrSpgVcGq3xhcTpsR96IQocCUu4iiSxZ9ok
yrrE8WJh5QS4SeUDaNcdhUe3chyud1IY5QbDyBdtQVLCsglgAHXcMQnumPngWrldFLhOv+4ve9xW
/mFs2wmm/7+L2ACI7Nc4QZ2BLv7i0gRs/CivVE/xQYKGnvPkgJ/xV3ah504V8Ez3MPm/CWfpLfVB
LrdVHjNMQj3Mpieqz5wocJh1dwKYiyCqgLZUKtwsisv2mRapQ9gWTvqMdpmPUWYuD/KhL+7kMflv
lNY22XpAwxeX5b1CWSHAYRe7g72iQzc4xN+uiM/tT9B09yECWLhiWEB0omQM789QEtapB3ELZe5a
PQVzJaF0r76STyj/VEHN3d89dok3eUzG0Et5MqaqSqMsQ60GS5Fx0U1O58/u2DDfhDCBpunEQsxN
CWkizS7FEaSNffkoxMvznDd2TxJ/2mCtcfrjvNhjk3wTyzhiPStYdFxNPciNi2lNLtRh4AxBH9vI
mwTG4/KWzGbcwONiYCJM2+wQ5bYFDOKKW815XY7OCcRXWIUC0B065WyZ1IlIU3TetZksV+lLD1Mt
62cWhIy9FKY6Skqw90rYWgurorZh/Y64AWR8nV3CRTM/ahRIoioDyk5TdQCevDd0smSt1ZhVgslX
jA7+bjAbqnntyXpGleKc/3ZHOwlQ600W48rTuEx1Lay0YG8uSbiF+mmIaFcs9ebwE5PJ74QxJ2Wl
lrGuMQBT17W0BzxaIH0H5xU6Muy9PswxzZOGYf9qVUJdWE7roDnmuoTnRRyWknsZTCASgYawFkmW
R/Nd8v0VRcDHTH+AqzJW1EASwPtsxwb+dkZMIGqMZBEVY8misb6uksvZ+r6On0j/e5WYMLSVjZVW
MjoAYv1P3/iSNtnmwJmF56nBxJw1yxeUxCJYA9cbs6/trB1sPdM5Fn0Ud/aaMHHHyEHqp3eWcZJw
7ZNBuzjITobj4Q3OcAyNfQQtl7YYgFaHMTcxFNYfpviJCL3Tg23uDo00AxUcObZcntTliwS4qvNm
zFOA8XxNXmpz68AQ0usvRXuBp73zf//4uA0dNL2yCewYxhO7oakhYQF/TCpeF0t5hWvljSUrD+fF
HCVQjDxrsmni+o/p/ffBctDiAaU6GnSdOPZ36SAtt1YiTE9xVn5Nh+abYImT09Z672bg4+QY2+sp
sDXJXjrjmptujhpZ0LBrsSoHxpCgywBttDl0cKrj8ckcftGdqoyT1qucCvO4gE4GN2RLnk61Gt8a
JeHMIB4axk4M46ciOK/EhrKxS3P1vZGaqKp5E3rHaWcng/HSbOtJZso9XfqTwHGVud0PGRyBFDJi
tGeeqZ+3EZXdV9IAx0xm5JsIGJx+2kaa9ktRMyfR73tyMxR42K85uCLnvyHWad9b5TKZwpaMgL+1
tO9zd2olHuTta0v93y1PZSfZuinW9IHgzdoEh67m6PoiXEhkHXs7GVXDVwtt83Mt1q7LWU8N2xLb
Un7SmqQaHLntk1O/bsRLKqsOZKFsHUVTAQQ2rP2C9Ze8lkPLyqacTqDWPpx7cNTUbH5I5WJ1NtGK
PByK1vDrre+fpGXUL8sSG36cCHJ4XXzzLlVk6oVt7HOl7JoS95ryu4wGomUPJ/SnPP0h7f1kcjDg
gv4ej9yU49UfsF0TQRjkhWCPUYziSLtIceunF43sogu46zlUh4/nSCGiUL9aH3YaxrwpxcGQK/Sl
wNzha6GVgO2NnCj9WuMkvshzhmPfA6EdtmPQ6xdZXPxtUoWkqwGCNPmLa6AvjDk+d/35/yYdvPPh
+dARdsKYLCODPQ+jzhuaz2bpZv1ix2nlnhdxmPFlleLwWkg3BhNL1E3K0TMRjdMgayFIluwm9gBN
7gEAmBfuj7X5K4qFC1pKRVDWDZMpgnmDS+HqAe2fIieju32pd6HyCuLIe6Gg8faDhbzpx2IHDVNW
bImEsF8ZxCbt96UABaBM7K16AOGqm+g1T83DC8hOInNo2tKUcZ0ApkMuXDp+AyZ6B2M+iyeDSpin
3mFW2wljnLwdF1w/Ziz1qJ0/N09Sn9hzyasKj2v2nRR6srsGkKYL8poKoK3ZbgZwx/RB7Bpej47l
+oqx8L8qxVQl0qbO+VakQthjLHaZfhuAXtrmu/OGz7NGpvhokFUwxg/G0US+avKHWeXM0fMMj6k3
zEGWgQyDQGFUvavA4rQBtUA4beJpqXtbk17O68NxZJMpPPppLOIuQTGVz6VtQkKCl46liu025jQn
DkcapJ05MDEjLcw2BawZwRy4jdfOVLZrDNhm7hBWF7b6UMK7TGfzKMnFJ4ABjZ1olglFx8ZcLyZD
Fhnt3YSlf4Vb2XO+Ixvg5bKV1zEW1dDoLZcsT0MTLVPpaRLHPjj2x/KfKHqiJPUE+yCj4RAM6yUJ
55x4EpjYUKzSJCTjlkatrNoyJPTcKVMay85EV3bjph9SEYNrQw0A8BW9ft3BFMH18IoOUAU8dFKe
PmxYAMlTKyuY62qB1FhLKdCPPpVv/2Yoi4kJyTqYfUrh0aoEOE5jpj+mZu6f99N/qSDehDCBQRU2
oGh0GA7FiRiKg7SkveRBhacZh0yO5ogXPFK6w4euvdcwsUFIhyG3FHAi6Ffd5XCq7zCJ4Y4VGvfl
ox7inStF1rDP68nzIyZIyCM2l00B14ZU+VUs/iBotrC4Vs9xo8MnnzfdPnDUjQra6WaCOC7e5c/S
6Gg+fVDTH01QTEQUd6X1cz95sD5zz/sbA3X2jjILqjR0DRZdTbIU3ztpw6hFUlccg+QYCwAj32fe
Ke06C2uUdIJG+vkn81YX8k+8t/yHYuK8g+nsjQFvS6DKSgc1LPT7Wgg1lXOvO58SdRZ4Ky3l3krA
Mn9K27ukBuON8WJksw2ORjsXCFgDvp83wX+pW7ArAGh97AwrzNcrzG4A0fBc46K8YLqBPkEq9xim
tWm5nrj5p1Lwmzgm4EqTJWSTifBhqN4q3Ndo1aqObnzlaHV8TG9i6P/vqrG+rasiESFG6KKksAvg
o7RO6q63uuxYgIZH/5liR56XSoPrh0gPsFJspWLQSWY7dopRlYVWC1vYK4r8DyZBrRcidMVLuZKB
YyY8Ucz1v5f6tuprkkfTdK13wPMybonZcPQ5jhs7hRjbqBsgTk+0PhsjNRAd0dtOJJrsKtwwMyWC
oDyNxgte1JAPXWAnlTGRVBHA1FkAQ3xw19/1/fYIYqFo9uJvcTAH+VXhLhd0cUjzFmd7Lk+SMzjl
TRWZ4bZ5KHpO5w+VxuBzh8pYUi6Pch4XyQwUjQEIR3mQn1SAP/JgzI8PVAOwA6AsAGTOKk2fSQQC
JK55u+mm58R6qiWOq9Ok+VGTNxGMJunSjCahl64Z74xJn9uGFmKyw5/bG0Pk1FXH9a/yJozqu3PA
UlOkOC1kyjeJ7SssfZYRYJGw+ekqsJwN+FCATWu9xOW+4lKjPKcmU6CUUrwlpEayyy5Hj24+YC41
mDGQRmttnsvTb3ZOGFOobMa0ScmK3FNUqE6NH/XMK4V4Epi6pJ6qBlS6K2rtys6f01vsJtLdEWWz
xy/FdemihXOj/Dpv84fTKZJiYioVvXXMpDLfsLVmScn1HjWrq/hisDoJCCWmHzECaBJIQQ/EmvmC
3Bgub9vi2PffBDPfU54HTDXpMxqpqYHqUhIXd5VrLOyu/+Blr3T7FBCRasqx1sM6bKcu841TuZ/y
RQWUej9/mxXJlkRgeF2Khs35rMem+aYdU+8BAxL8ss2IvXF380Uv98zMBvemJwRqmD3xdoCOLeev
NBbzXBP6AWihOMRUc5T5myb8PK8O7+8zOWgGDNQ80JsA0ZET0OQepafzEo6D4psGTP6xJr0S465E
56atHUndbKsjXpW03nkxx3lOlUVwSIB0GI/574NVPgCKmVjgTqHoTJqvR4AGxTDrElkgsJtdYFs/
zeGnrumqhoclHdubOgvebk3dqG0zIn4zyYEECjFrrjkGd/j9AC1imngdAzEM68ZSWamClJWRJP3W
K69RiAuAm88IAV0yhrsxGgGw2Pcfz0ykmBhLXkZtdWFMvjw1aKusHCGHtrYTwniOMm1Lkhvo3MRC
a0+kxb2WEwOO3wLeRLCLXqIoToWQpDW61vSWnqH9f9IKj2INlW4VZKorb7b67VNmsBPLeFFlKAJg
06HZuIy2DsCKqeZcw45fG3YiGDeqiI6Zv0XXQ7BauctJulBP7aXuE2jFQ2w6jN+aJQHqGR1xGN17
Y2hVqYjTHnuApIndvAhJNdqt+rCVFwgX9jr/Ou+5h4F7J44x8NSswPdR1noYj6WNjQ07wWJeUw1u
L/CK4UML1GVdkTXRAj4Uk5kEESDns4bMBDxwoOfMg+nJasGFGz/UaCeG8aYeiDObOMZ6IC83HTAs
3d4GB5npZrHXK0CWVm9kv/bNxObWTbTC/FDK7CQzLpZ0COdiIaWRCD5Zd3FVx/pRBnNjy4VDZSIf
82Qexqc3kezc4iaPa11UKNUm7IFom62V10bCe8jkHJzBOJgyAku7LiAkxU5qlszolrvnrfD4Dr3T
g3Ewo6oAyQayywhIczi01UtBrC6gvUxs2oeYPoeZbUg7kcx9QbKSRTEAKhjJ1a0Qu9LwVPCQ23mn
Qz/sroRPGk0XW0vWw2J7IUs09D+3mXON5Vi7wYSLTZoMs5kSyrUg3ZMyu2wltcF8fucZPW/wmWcH
TKzAI9ewbAW+mKgBtSS3s4yTQXgCmAghlZuZVC0GdoS5PU1VGxUJD1Tp8DK6O3UmOggEt0Qphw7p
tmEuEGwbmEEyhtM6V86cBt082hUPMeq4v7YTygQGS4iTfMmR4OfIuKGEV8lVPdtaoKJpqH3lXf+P
b45v4tgn0MYk6UwyFQiHX8ynwe0ugThhbz/U207Dw4luL894TvHMe+nXeS8+Nndd1E3adwaw2Htz
H021MwoBoNSzdd2uwVA/x+bjZ0RYgOsAaAFuwIzTbmnaJ6Uhp6jICbiDiW2hS28tiXNezLFXvYmh
hrpzXDSexjghSMJC/6WZrzNp9Aws7+pZxRH0L4HvTRLrv6IhJcC2tTAxnd1KbgEEmcwH0oDd/abt
w5w3DnV8Rm/yGB9umlFrhxaA01N+OWQ3WnxNBI4X80QwXkyIOGqdgqeHNZXvs7kPREH4oY69f/6M
eGIYT64S1GOpQPQwGQ0b+89OY37JWh5M4nFIevtejOsiOhh1ZsxZlJdoGTQPw/C/qcEWze1QtuVS
yNZJXG/0HCg0YPgM/qcvxQIjbA3ZYjkFvGySCIojz4h4yjqbrj6q5HRe1Cui48ca6O/3YmERprGW
hKaHLPVKD1SnyGzti+hVYNYqw9aJvwpO4+k/y1vtu4RBXPmluRM+g66MzP72G5gggcFyvWn7yQr1
8p9tGdxY5fUhOLbHgiKkOdgStVy0TguodNO+dVZcO0bjMyg+e0Xoz9iFIRILSZzLgBrMBssmlQuU
LSexOBfDf0kXb5+LCQmltqnKPOtaCO73xafw6+NVDeD7CRtUqr9Em0OHZv7DYDv9w+dshQkUa5p3
ZtFgE7X3knsK2EEiU7BNt3Upw61sy2HX2saJN1B/KNYAshS6BkCZMpngTmqFJGoxltGYP9TSjV5/
z6zGGbf7865wnPV3cpjTUzCiV6UbGKQplS7dEqcckFOEm4ALVEKOjx8nkp005hQxdjU3RMJLaHbC
PBC2BNrKUa6wSuUlgEE177mMssc9H8MyJYAKWCKWe99bZ6xI1WDoGNCQHqzFR/eW0mrWgYSFCB9L
zB2mM35Ty+HvFB+6304yE/rVomt0zP5hmWqVzMtqmDY/k0UtkLuYh7J0KApveqhoML9svPY8di44
xpmqTthYiWQhCax+vOpVYFMnOu+Bmd6hPvjCTg5zfPFSALHfGDDqjWlbUM/dCQ4IUU9ZWCUO70Hm
MKeZ6NOpCoDHRHaIp9I0WZUJhk+6LnGU6pfGGwV4jX8ftXmTwGTNXm02yazBIj061BzpKm97JYAc
RYUTJIA174B4nThF9LW4oKCLBMTPn9vJeFOTneKR825WsAKAfsPUukMJzhIMzioJLxcckQXhxUkE
iaIiitgGYo7OREvVioc+AzSVdoPlxRyjun4FNXMnt2ys+aIrKf40AgpIgZU/nuPTq/GHb70Tz7gh
UbByDr4itHiD4rEB0ZQOwtTYroEiInDRII7DzE4a43oNZQ2pQLAeZZati0F1ohP1uVOo1OXTa3T6
/DHkBFKqwTkNGWvKGmB/gVDwlZnRcM0IQI8RRoBEB53Fwo5vxpMMVZfMrgLunDGtFc7IZu80XQEi
FYXKtlIbcAnqb9BD+BhB+50DO8sbnIpLOnDonZZugRNdNWUQleEX7SKOuiUdkdeaUj0XXloAbJG7
HXVkMgCRBOAhRotlhfWMIsWOj5ZROFLLpsQGqRv/Em8Gb/PQ4bzgvaIchVDwu+PKBqBFOkr8XiFz
3pqlmUD3XFkBwdtQYkZWwUm2Rx9NlkF1gpapDCxFxkSEpZ+yjqB/JEn/5OnzQjj3tPN//wMEb4sV
lUxqFvr3BcfcBo+LoPpahbOWBoo/4AQahiHj3fD9Z2qEyVLNtY5fMY6qB3AfI05SIBsSpS6lJjAi
BQt/mZOeqlMO1ppfHDc7PCfDUik6EEIZW9QKSgXA7qq3TtmJhHUkvQj3zUsS9K6EWiy7ixO7eSpf
OEKP/Avn9lco/VE7a2+KbJmHYaHGYWs3UwdAugq8z3G4lYH8hWKg8Mb5X29UHz70TiTzocdcmQpT
bi2kWpqYEq/4QWeMlTAP6OeWQdol+JTPhFI+lT/OK0z/OCscxAiADxcttE3Z4lNLsPS0rG18Epqb
Ze7tScMyTXNaJNE7L+jwzWIvifmyWpNVEpiG0HyM5wvNKiS7Xpon2VoCIjQh0a3nvl0au6zMEPQj
0ToNXzi/gKcr86FRVUvWUkpAFAREQmcDZF6PFDe76S7axItvzNF+JUOn0Doc5Y/cFaMTuoTVBTpL
xMTQbB7rslon4TRWlnCJbkR3qybN9O0zCu7EMJFt2PIqnRocZoduf3Ur2cSO3WywsTRpU6dxpqfE
X75ypB65jKJjxsVEjoAFMZ81LuICGFF4R8E8A+n8PwgNsVuKF+KNFRTeOti8IY1jY0JLzxKBwAfy
9w8ftMyyvJI1vO9O7nhdgamTYIpHv+CXGNQuP3jIThTzUfVx0oy4BopIsch3QyJcmgUGlhaVi5l3
aJ47QUzOGNSCgMFaTaIh963cp8uBxFts6XpqnGV10u+Yz7IpKQuPsYL+4X/X8MMwqbIKRtGICgaA
L5Ow9KZwilqUMDw0u0MnMGQZxFaYRMH9/n1obYdskRRQ90TZJNma3tgaDxvyWIKGl3dsdhqKRi11
F7wLU7A6tbZWsHGCpHiw/G36DBeGYryJoD9hJ6LqhlnEHjeGHEv5Cqx0jp5yx195ajCRUtDjuWs6
nAcFT0Qfwt7C5kX8VfxeKOSIXwRc2shDC9hpxbiwOAoJNvwMLQCPaoCNqNPoV9cA6wnPhwqeYozX
zluXmWoKxQzyNNZ3bRec//uHqXR/OoyvppNUKTme36Met4/qRBt9dEw0PpEn4bv8IASlXzl9mLhN
lHrW43nphw2WvXTGgcmqlkuV4uKlX22+7ElhE7au6P+3ngPnW36YBULVWU3UaTfhW7Pcp519XpvD
b6kCI00zwWhvoTv13tLlWcoEYwPvhnw3emC8DM2n5IccaX4FvK3MNq7S70D1DISnBdeOlbtRSY+K
DUp78YytYAYAyLIqosUi1E6mnbopdcnwVVbGQGsvc9727ZEH7MUxlqN1BRGGtgHfl19f0xhILtsT
XuU+g+ipqiqg3BVdVTHn9/6rLtuC2eE8AWA+PE1BZTlE9YmOTv4HmtQjE9nLov+/i1V9mqtGnYMu
bvlp/Gy+tk7iGWDLyK7LR8XL/eyKN1FxmJYx7woqT3oNFdlSIAWsitGVWFZJUVDdGT5l0B50V4ok
zPHyCudD9fDoBr4gGaUHe2u0xFSM1amMQyJXMJG0/5YLGH497waHQ0TQyFBxY5TpM+L7j9gtmTgm
CV749CugTb72UZofBprRFm2guMQdw0+1UPYymUCSpkuvJioR0Yj+M8Ev0AXfwaMvcFUg8pZWjj/k
XxXZnoLe9WkNVhotNMynbbkXuBheRxWiigkbLBBraHGzKxB1OnepsKKotwanOc0glRUc6U4/AeMO
hNX/YUOalhIfgsdOIJNBxynpYuxdoNIXc4fMV7kpgnvjOcfWwJzboOJxq7S1ByHkGMvhl9zJZWKm
CBQJY1Ma6zSuUPR1C/Z6/bpd55f06aILgJ/ZcmQeikR8xhIzDdXsMExSVGM/Nph0XfWLerzTMg4E
y2FWQwPjrwDavNlFkSbtEgxaxvR6ugIvsA0AyHSbn3SMzBeO8sj5gvSvsScHjh2DQoWh6aQwpm/2
W6rV+QbU029YstQjuheAFVITm8QD3nx4F4mj4n4nTmVq0snK2rxVALpQ6fdGJdm1kjud+nJeqcNW
Cjh8ZBm096hKWWjAoVnboSjwAo23vzstdavLxc1DBetoJahL0u/54/hldin1Rn2qQPILlMLzv+Cw
Tbr/BUwUa+RtTCWgcmMnqC9s2aOn2LqzX5/oFL3gcvuU1NI/niMoLTUTkIjo6r+3GjKteiPVeBJR
A0zsVyhhlfuhQddo8dbLGjITyFwkPGHzVD08Ugm4CKBqodcA6jA7e7Xarm8Kggmk2YEFaX4eGZZb
f6HMVABg9tagD+ULXi6i3++DuqAWwYwkHbFnkWtMYVrWErS9Yd0pXtHdSGNsp0NuN+hTgRMSd/Dz
B3r4eTVVUfAKZGBOl3ETscpFIbFSpHYDMGmkdGUdjDGddlrFzfufRLGF5jwYU222ShbF1u2GwbdU
dibN3zJeS/PYRpHL8WaBjin+eX9wetNLbU/q+LRiN4ii8grOBu5xMF97XVA43L7F4TfcyWOCtZFU
c7kmNcEL5ezJziMlaBgumhf5V34CmFnU/pAzlL3nv+bhKyUy4V8tmbpWVy1S9ymg5zCUDPMHW30F
inHaY6xCDNQuHRhr/A73fH4ngyubiQLq2KULugx6aD2MkYboijkIT/2K4WHsI/qSo4HAL71qP1Nf
aLqqq9iFMg2Nbbg3wGNpdIGW8stDkd6ueuqc/6hHOVCDzai4pojyh8H7uFgmvadXlV5Cqv+uTZ/J
SuhwgX8BjWgJ4DXvTdOaFDFeLbS4am/Bmgdll4kv6dN54VmnT5nIXhrNkbsIFlNY+XrDzErvTeg/
904DGqOTequntj7a2XdKlTteLF91i+PqR6FzL5i5nJCh3DaN7upU20M2Xs9j4W1r5p4/rMO97L0U
JkBj3XxoDTp3DWjqCjxJ4fhkuvLD7Iqu+KW6RonIHWI/nCnBBCI2J/CagesJ43UxkeJsWUH8mp4m
vNiN17kX385XtZPj0U5IneY684TMjq95QHxHpqmrYCQxTaCNi+z8USWLarZtAvB/RwyogsHS5K3U
HF66dCwZinieE/Fcw8TNGXMdiVyMwmlwKaBz4W+xkwSAwMcdr5k4JvK68spmur00JmoqeinIRT3R
zqvoUJIICxREqg/f40VKauYfJMGt6QMaEA7YNzRCinRWM3Q4llb+vqHrACzP79U4E28afpn9HILr
K5jW4oSNoiuwoAaaOXPS7LGt/v0NH97Ztr4Gcac2/+kzT6fhgT59WVfmjQQgKRqjucBjhwZjSBJa
jOi5WCbzfRfSjWInYQ94HpFocbElvAXEo1aHvpPA+IJUC/iqPSA1ZZRmf1jkVb/0eSURTxEm2RC5
L/NRBJq5YOFRPC9tXT2djySH4WqnCFMEKUveq10x6WE1RlP5BTl11DlPKhwl2B6DWRllslZJGpm5
bIsjxs/E3j2vxVEZohsmmgu4viF/MccRJw2sICsByWMUxI3FSqZvX2NjC1Jv2GRVMIxyXuLxd3uT
yJxMuejNFI86cOCQWKrssVYFR8fA6nkph/UcZnoAvQzSCLy2M9lkU7ZZ7FoDkcGbiA1qqIgEvQ8s
dFt2izvC3xM+1GsnkB7mLm9OS0lGa8ZLDVj+/o+061hyG8m2X4QIeLMFCIJgkSyrUqk3CJUMEt7b
r38nq2dGYCofc1ozs9CiI+oyE9flNecMvvqVcoLE5x77flKQvFAmvngv6uz9P6dEvQuzBHDy7DCr
Fk0g/exAzR6/Ll4b0uEFU8PEGa3WgI/vk/l0+1r5h/wlj3rNzSFbc3Fyg0Aj4yR0onFy+1kH6G+i
BbflcNUS3f9/n4v5ekMSpRoYYrWDVb8smWfK90nx1MjPt6VwqwsYjUXgoouTmPS6Po6WESc2DbA1
6efkEh9yXJ8e9j8pxNafcQ5thTFnUi1SZVW82qFsDV/1pHqUV8A6FvV7RcidqUqnsc8EBV+uA9mc
j9HJrDQi3Vx69LNR2QjNuRoOpTwkAh/Ck4LGMuTQOIkM9foWQfa1LGMD/M0arTViKdgOEC2qcBUd
D1wbs3gOJRunirlRPKMZotWIQLrx76LkDD4aQPdga6TYO7tCMLXPPdJGHBsHx6yp5kZGLtq8LIXm
xcgWBbpHPzebYKAfaTomXtCqzoJeybPZTYYCRNGRMnJLgPKav0/pG3GCFVMQJtDLFPmgaGHUH5b4
aVgFW5w8S96KZ1Sf1ETuyxFw54pV3hWkPipTfZeiCXf7mNyLBCMFrakpqsPGl1LXYmciqMTY4I90
yxnY/llbihDVRVKYmGItxAEUxUiOhYX3YzQtdlhiO16QE/KcEiW6wHFQR1bZqlLRW4uW6816aBdL
19zZ1LrPdqVP+8Go1i9zC/rT/R/cHs0/EZwxBPXhvzZab2u92aalTTsahRsbkYu5DZEeck+1kcG4
pVS1wYFEcZsbn+KJ0Y5vF4x3+g4TcF7r9gDHKj1RhY77wRwbM8QmDABLsNfm7CyLEikGUCjGDnCu
oTz9uH1xXO3e/H3mUIUemd2SYP67spfUG+w2dbGMESSDKrg+0UHof998oR6rZSuYNqFv0lmfH8f+
9X87COP3ZCsrJWctQKpdP6SKBgzN3Qim+/9NCFWRzSGqyC6ItuJrEOupk2tXT7/GolyWW4bGlPp/
PjmTac5Ov+hyje54v9cDG6C8CLfAtPQS4If5CyIvHsNvlAAkD4q79c2MXeXh9jFF34rxEkuTSkU2
YgVhmMvYtaOy8w01bwU7qCLVY94FFdCNU0KAwyDngS3v69WvRHt/goOwfQMzkruiMOAWNFTz6+c2
ESgdP9r++lY6U3GSZ8kq4XqSD5Tw9gFYLYfpy+w1YYEt/+Fd1AcRnYfxBq3WxIZNAGnYG/6KIeZZ
bQQazs30bAXz6GjZohiiMyJ0UtlRCmBpFD7zAoB1tAWhDz6y2GMbjNVeNNXErflsBTIeaCLo5uZj
Cai/XR4aLehb0b1CD7w+rEc5cQHHe1EpO/eDCLKR58+3ghmPJBOgUAMgLzvO+YgexGWSHqMFSzbZ
+z+3pq0cxjOpMZZs+rhIjrr6mK5nW0TNJzoH45TkwhgaDLonR7PYLYPtdsqrNaFJLOJP59kranLY
2UFMByIzcw5dylKJjFg5rOofc/nWDu9t++n2VXHb+FsZzFlGO1/ApwTIYON5/ADzJZ03fcEru/fp
ZGTrpT+sl1q0Tsu9QdWwLKg9TsfCtehm7wAWH8BnCnqLcdMEGmBju6jyTVU0NMDlxbQ3shjvXiVG
2gGM3Qq05x4YT7qffY0P4Kb9bB0wRgji4tbPE7DSo8560k99sLz3Qg40XkaNpSHUB3XM8mNm+zqM
zYuymJHZYkEwweoerS5FO3NX+9XpY1pC+Prmua2tPMbE5cmx1H5C4ad1Atv6qiYvArWhP5h9ImwF
MKbcKv2CppRKaxhDjhrGesiAHyq/mfv/BnuMr6Wb+2MsQR60oWpG4LrYtZc9/f3Qynd0IFNDBcP+
BtDw/Z9sX22PyFiGDII8Q6pxh3mreVL/qZE/Cy5RpBWMZpZLVYB8MsZcXOb2b/qx3leBcZGfhzcr
KP1kL6occ/3J5haZLGMCaWrfKpBHVmw5ScmjEi3v+SJctOLtyG1vjskz9L4tSlXCvB9wfuoQMG5+
EoAqVcZCZbIX2Td3rQsRCxV+DY4MHE/XttXl3VAZhjQe1PP8RoA2/a18GcPMrz5Zl/qgPWrn4iRX
bvY9Re/yT6pOtLWgYH4B7CwOc6UtJcsqV+BG1uXoYWbf1aTJLUsRnyg/ZoPA6m9SQWzEXh+yyOFJ
7RG4XYM3Y4fSVcChiIrGvXYnYX0NjdEZYxL/zQw0Pz3ZSGZMT88MfVQ/aFlAC0szY7oba9//XYgS
Pb64nVhMyv/nnIzROZJT9jXJ7FA6ROfqKxDf6Ypsf5BDfMijrbqlT7sLIiXiWsZGLGOJZhnZfa85
8M+GM7mK+TqMM/4FDfZtk6ea/5vb3Mhh1CXLogowhJEONgw6gOH4GuBZxROA9OfeEsMY4AxFnKMC
FeYpBwXAQrSzAxLDrgDkVt4MOwWcI7fPJfpubAFiVaNqVCSs38mGGxlu03j4dARpJVXPLHE74qNR
sOyiO+KLAEX50QGjNMDgoHfL1kqBCptm0ooIP+61/YKd+OVLk7qxX6CHOe00rw/qs14HgiNzY+xG
KhNjzQEmCfcNYNp5wUSWFCd7JTZHNOFW2ceaM5b0lwoDLllc13vJMFPMoCTjd7XXclczSvMio4Di
ZrKleoJfxs2uNr+McRaqrebEMHAf5KQfTQ9MIUXmznfG0+hVoXKuveQ++hw/i9Ji7oVYtKGBKQ5V
Y0GBx3JKlnTGQ6Yl7xicBFW14JVMreM3tba0f223oJB17QRJqkSAI0bS4YxQJ/Mhb6NdG13WJYjS
zpX/iOfY3shj71GKswXL8yY2/SaMuE5B5UledChCKVCxclZ9vv3d+Pf363iMp63izB46bcHTVk6D
0dT8pqr92yL4dro5EuNf17k0FrXG06U8KUiH27C9J3t9N3vG0QLKMMU8AICEQCrXu26EMt61l8ux
XrrUQBGnsly11B0XVFvnuuq+3D4eV/E3ghj3mueoohUUJK/UwGe8Jp5sBdgDd2NH0P7kliG2qsF4
2GwclajW0SrEunHylba3olDXdvbzdMr9ZJcH6/fbRxNJZLeE4nJdkzHCl4sXt3bcEjjf8bECxoEB
5DUdG1DkEUyQAqGCL2cw1ZaxKRJjoC/26TgDK3J+awEMPbuSN6A/brg0TS0DLRJEE8FnZP15mipL
2hPbDNsZr4r2vGqonGeyW40ChyI6HuNQilquVXkF3lcpxYiNThU2lXJOO0XQs+GOS2zUxWA8SW2u
OEOLV/aA8Ej50lPXwQC0/DwubhMaYKeyHppld/vrceuaW6n0+JviaZavWQpyOAuFHrovRYDpML5n
QYsF4c/mqV1cJ2gpMRbQjed75X7WXNHYMjcR+WWQLLpyWmpKj/ItwEzz2K1sP3Xuk+VICiXIe1mg
rDytcVTgxHwA/Nts6bEZweC0DGiMFfpbD6A4CcD+0Ve5/3H7VrmGuJXD2ESm5XXjZGhPTcc6LHdt
6dICMRp+j1LQB84X0RODm95sBTLFg3GILDntrQTUbeMOaZV8pnsCaI2dMuxAg/uhDJQH85PgmLwX
Ptgm7Y/CJEDcmGNqlTbKcgF+cfVsWxja1/10Xx/s3pPO6l68Ased1trKY04po6hrxQoqx3ScXvfa
ZztcH+mabIwLFuRuPLt3dNUAuim6w9juvjaMtiwaaTAUcKcDTBWtmBnvw1QReDFeOEcDCeMPCOmY
vWRsHkA8pLNsjGl1XepKNWYfrEGQ6YlEMAY+kCWLoxp5fgv4u3bYt0QEGC2SwOQLGTG7GLMjdljJ
Z8nZa/HbbTXjGi16rxgAlHW8opnHu6F20arXaPHNZnMpJwm0ZcslNYewG5bwtijOR7cptTWGATEC
j6rj9UcvM2SNWAwEco8alNiynyXfGm2BExIJYe7LInGnaqsEUBBtdvPsxZIHt5r+oCuGlist2wKx
XgVT6/VRBl3v0lFHaUpLTpb51ANbsagFzSJezNoKYf2poxdSv1jItlvlVIZ0NaI/DPMe1Jbq8+wp
XgmQi1hUAODoG7BOYBsGBY7EisT1yaJpwPJcJBmHqn9qkWqgO3pbC0QCWNNvLCum5nrQ61dDfsmc
/e2/z1UAVFcVS3NwCrYgZLRlpBBM3B4ka8GYxE6xXlAJExyCJwRjrRhsAQq5Aj7R61tSTSlrl15O
j3p3yuwTSUN9EQxhcCI3AKV/iWCsxWiXBVi/yB2q6ntCHge7Rx3hbgHcK3m9fWO8L7KVxJhMgjdJ
nqqojY/RV7yB3GH+flsAr4R1dRZGqcoSC8F9agBL86M+kB1B1Pql9h2E63IQEmXw4vWVOEbFEjVR
R2m1zBCUj9lriQJo5YXo6T0bZ/2+OtF9N9FMKTV45mXsyLAWzHAbGBizmeCpoNZPqiGefLpVpKFe
Rjc1Wmz0/PObdABpYRoG2EFBlMvIqcjad1muRxiRHUAfkO9pkDZdKQCB0t4RSaPpN3sqbIQAhcU2
UN5kR34L1FT6oTekUA/Unw6eO2uw7J0zmOHxSAVUt2CjjyoaKw7oCDBeE/g+CnuJci63Y15CnEyz
ApAAVS9F5mer4DHwu2UpMiaOMJRmA9IN+eq18dI14D7KsVGN1purL4NbtG/5ELv9UmLs//32F/vd
U1BoFRBeIebhKtkrHMiMFCQmUuiQvxyyw8dz9U5Q1OQovIL/AW8EI3BwfGx3q5XM0Yg7CKH8Kd0r
GjR4aQDI/acOKq/QRs12ORQiRPXf3QaVqWCMVqXnYp+mhZpki2lAaFp2/R7QwqNfKlMlyLDox7jW
iWspjMIrxqzWpjlGYZN+duJLSzJ3tRABjXlnSJdGOOXOibpUIPoZKiCyMBDA+Cpr0Ptx7i0rlB9n
eCuQ4j7rD2vQohurefrddKf847ToWiCjjpYG4lM8E6WwbkPDfomXu3wUGDL3Eg2FAkFqOoAgmCSv
yXKitg40Pu0boCQASGk+58PDbESeVmCNLRcoPV8hwQSCDAK6r7MtIbNq1zKNEwmgBTMy+9C6py1X
yTd8JcAqDRaF1INoBI8rFLBgYFaxFQUbNUwc00YzUoFiIIW54xY/J7/7KrkwhL3jZYNXDR+IVUCv
8W8bOOc5SqWBqxk6A5AcdnykqMligpgJaGDtYfIld3ye75RLnbvSX+0r0FmFuFwcwwNKg429fwys
wOKZc6YzVuLbDm6yxExtmX6Wx+D2kTg+60oAYwIknpcVfRIp7Kp63y2FN6jqIY9Fpi0Swyh+105m
luQQA3phz0KRXNJGt15fbh/m96BCoe4sBS8O6KLNPjXNnDhDQuoY7Lh5OHZYdDJQlnEz1JmGaRXc
HE8ZLDR4VZTggTv1G87EbJEkNlIjDbT7+Y0SRCqW+42CpuV+eqgD0XQURx5GTlHwB4ubjEV7VhdW
u5atJcpTTI9gfbp8KMH761zWgHzFNGjqYldU4Eo4uRzUXDUVGYYm64CeuI6eqkMh4QorPtrn/qT6
60F5ok0e44O9XhRjOOVySMNklorgBtf1gQWzqaDFUyXruSLDOb4VEPLtb5wLjD1/n1F2fUseIhed
gL2QGYCe4jrsXMtlii8EoI+tk5L06BxAloqaq4RJRCA8g0VZjO9M7ek3YYZmOPg/sgWTMei5jktT
rYv0uEyEeKpWmaHZdINXLE5zSid5/b60qSqwC06gwxE3Uhkrb6cEUB6Kg27RtyTHmAAFhdAl1/Ll
++ak+MoPMWEeB/T8WiZj8s2k51pflYCvPttoTvq2t4AGa/hJCcqiB+0CskzPPAGZKDCO2UkKxiDZ
i5pYXJvZHpx5vFfVvEYrVhPp1Ec6eOVHZa3ssRbvNohN/SV91J9uO6HfXd3VudnubFSSIZoyqJNp
Pw9K6BTfm1Kwz/G7n6MiUFZRHGwMIC+7tstYr9Z1AvPu0UhHbyocz9H6fdpjyUiESMS/QBg/lsMc
4BiwXNmj3CxJGUnok/1EIyQKGrznejep3Ar4vXsMCAiDLPdwG4lMn2ABudgwpzhclo01HqjrebWm
S1N0NWS2gojO/Vh0kB/JHxwdywpSxMqoaJpEAGB1JFnjNtXLDK6n2xrBGSjB99pIYTyMnRvY8Zcw
I+k8t6H2ptNpkmcHOBTLrvQBm4pxEjrJJarviA7HuG8APf9L+RftRS1Wd1TubfuL4GwiIczn0rCg
BYBUamH5zslB5lruzS9Vv1MCCpYSfzc8CislBBP5Pc29vlLGBNIVK0iJROxQU9JDLj9V3THKDmN1
jGqyt4ko+NI/95vb3nxBegub2KTqrQSIFohragztGuCsUve3L1IkgQkMIMV10qKaMC+mg14d26q6
JgrnfBGWpgHe30TvnvlU41KsTVskWAP/2fnFZQqisLxr/dHvdvSZXwciUgF+AoFVmX9LZL6S1ljJ
UFD3qwaLr6KpoWJ1IQCRgV8DlTrq3Nt3yHMdqG9TZkcFgDoshntcDKC8SzvseE6zfOztYj0WY9b5
VVVa+1wqLcGDlZuybAUy4QWonKMVL1l2jAsf21rGt78ZDUYXbb+o2c1P6Su6xYClUwVBhvcpN4LZ
Uv6SN7WDzbTkWBndxTbn57Yw/kAh0SPS0VHEff72xJKivhqdGW9+Ml0Uxd7X8SioetPbYYwK9Qvg
zymKCrgV9hAotsfOMHT2B7YyLaQpR30PAxAk6pyUC7gE9E0Albcg6dp2gbigdLORpEdFLrFxYufu
QJpdVju7ec0O/Wr8vK2FHI9oYSgHuD/Yd6MPg2t5Y4eCJYJIdsysfKeP9xGFUzF+3BbCiylXUhiP
BBSSTptWrOhrvZeiZwCIycC6kHf5O43Ow3726biA3nqvtwWLTkdtcOMJZVtdO6fC9sw0DZ4ud696
ulzKuPx2WwxHwemnsjGDSf9lQfz0FTyzJbGtUJee5eXST4IUincMWvMx0Q4DDiyb1/SmYY4zyICP
8frXkFmuXGEKvxVNBYikMB63WecRTOcj2ECUUzUfkuXS1AKvLhLBaJvWGwp2mWbkFlJpAglCecMT
G3BlBhHustDSEWuvGP210GhF8VtjS0vSkiytoS8YoQwpPOV8UILsodqLsYB5WSeQAVArw7oClks+
yj8bJQNjqmrSouOxAEL2PX2vzNg8mh70e7p7JIVaeFvbOJd4JY9R6lXt6nQagA04oTndpI5HVuOh
WR1BvOCLQWkOik13mBkxZNVmCzNnoLdfsJsf5YWbjMq5A5fR7ePw709TUDZCV8z8DQmsJSWxusFM
QLSNbqJHZ0Mp87DlYTHDTx9FHRH6uxnFoI19FR0ylL4xnH3tE6IJVH561aTHIpY8Us4XLJujJFEC
wjnXRKuWHPAX7Uoac4vAjNByTW+jsBisVzI4l36tz1amPEqAy9dBDRNN9nkC00/c94KL5R5UVyyc
FEHLYjOoPpuVVF7gNfLsXpd/qPXR6I5q83z783HVZCOFMekBEFOg4MQLsu4OWjO7tRxO+Oe2EE5U
/IjqsqIhUUIL+PqbtUOZzXKskaOlJajGnRLjks8A1S1G11RygeJz6rX4ZgBYAAY7sLEwNXQtrQDx
2BglJAo7zLYltFZWuPaX9q6b3OotCWn6KYVV/49Hzq6lMiWInFi5M6yomJlFhDHp89Tdz5ZABidQ
4WRIXzQVbTrgs16fbMg11OKTFdlFdO7nd0u4hMnVuY0A5vE4JmCytWUcgpzmfQUMfTffWanX7TFb
jraj/UbHY+OdKHcXnYt5PGIMpU46okQhWZ87C/ADgs4cV8k3x2JC40hkoFKYCCaNUYAS6Ec+fcqS
/W0d5zwSr74No+PYaO8MZLBO2Oumm1mvDflh1c/F7LiKhHU76cdtcbzngC1jdZByOWsATmI8Uw2b
HlWZ5mTPzcE5qJhknkH/FYNoGcyw9U9aa8MX82+L5X4pOF/UaVE8RaX2WgMr0IuPGBDHyJoqOZ/A
KTnd6WatC/IM3lsOPdRfYlg9XM2qT2UZRM5HGlHS/fg571353gooOUir/Mm324hj9M+01syYqwgh
DAElmMGwFLS2kbux1aReWc/2E0kcyY+Lqf35v90no5naVM9gAkrAMFMMu1VR7/rMFAx8cJV/czhG
MTEK29tqb6dHdbnPrcfGPpiD4P5EWkF/wiaF6tS+yAw0v0Oz+pEbd0sneFXxw7CDzQcd0CUAk2T0
YZIbEmXWB1Kmti/8IlgDCiJee53AU/Cq15hT+iWJUYVKSZXMcWoA6vuVC74U6J6Z+vndsqd1hK53
bc/4/s91AAEeTQjqQGy2wmoVfW0SvEpCFVw0gZKqnZepZf/PHyEgCrTAFIHOqYzHNvONljwvRpmC
fzaaR4qXfvlr1kRkrTxd2wphahQliepS69XkKBVAXskb157vSJkL0gmeum2ksF1gTOiTrtVGRCmp
d4fxWTMF+sxZPUTOhSkvGV5Op3gh15c1lGaL6fg8Ci1sMRe7FBBXgExMXExZ2AHde5S8TPMi/UlG
cSvUUHZM/igobn4DW9vXU7KkdRYhjWmrb30kP2IbUnCRvLxsK4IxqzYGc52STckRHXvXHAtvkn9U
7VlBbjZmliB0cHXj151ajGWtQ5UPfa+gRzN+ysu3ITou6vttSzLxWdi3ATiHHOSYmGL6bUaPJNNA
7KwgR2l4K5zYbeufnVm7eS44ClcBAbhsI8hCO9jp914Gft2ctjFoYcNW7V3ALwuSWO5JNhKYHFZb
2iLFanR6TMwvUym5cfKXLWVuq/5BKRijSr+OwriFQVMN9M06WKz2Ssq7UtS55n11lSLFgYhUNtAe
u7YkTGOti6K2eMdbn6zsvs+JO2ifbn92brqwFUK/1yb+5LGjt40MyoJhtT83xP6UjpLXLuUuNfS9
lNa+npN9pWdemgA10TR83SgEr3reB9v+BHoPm59AtNSa5QY0OZOFYY3uUcmxsJz3O1NUWRddKP0h
G0Hw7W2HJZr0aPeWpwD/Out28SJCt+JKAammhngL5g6bcYBmXpsgKs+tUAL/olsOvdebyk+MyAgi
O/fafslhy7LS1MT12uFFY0THyXyo5J96HUrRN4GCiMQwjs5uJxAGKBmN6vaxxdsG7HI+yljoRuRf
8wsFN5CE86KCO2TLftVQjotOyvio9++zflar+zh/FByM54lU9PcdIE3jIcBWQwZNiiSSpNmxfpMU
V29diqwd+6NbxL62eA2Q5+ugEQIB0M/POtqtWEYJY3ChGMtaUWg8IIkfi7u2Qqd/CMZ3czfsi7B6
0wLgKmGBBTCrgkSGm6LhZQ9EAIrxBm6tawuYlBaofRkKI3ShJL7L98UPC1OWrvGoeRggnV3y45/P
0lF2l18imdilxE2MplkKspwxKNY3qT/NYGMUfEv6dmIvFdgTaE4AgAIdCsaLoUAZT1PtxEe5nhvs
8gK2tHDnokeJfUzk9UmaiKHuohSb3q5kVwvZ1U2VtXg0F5EhGJnlZQbb38K4s8Ii01otMZBwJhtl
AAljkbqWlIfGbEB3V1TI7Kxa1CDnKfNWKKNV69Ks6zhlyXFc5jvblAp3itpIcM08V4A7NvBKNShu
C/OClQcjJn2DbtaafrKnJxAVYocnRaog7wTfk3ucDwBJGxicCH7XejrHa93ZME4sWsWX4tK5jUf2
5V12WvZ0uSvZixrHfMvYSGSyhqVVazhUDaukr9lF2VGoDOUpDtcWJOQVHs4kEK5dcGMv5YHA5ODH
KZkEworNGdH342lGJ17WA+DVQgoW/Tfjxe075arlx8oc+lEofTAmkq9VP449JppW7WcVx640SMGg
Hwb1njT9/rYsnvsG3wSGTNFRBgQIoyh2DW5z2Uazoxs/TfH3cr3Xl6f/TQTjyQanaNSpwptMqarT
UCZ3qm59BcWHoALAU8TtSRjvlalxDmYsnESbHmztVP3Ro3krgEnyaiuKqt4oKQG3abj56OpeuYt2
jtfhBR3vsHy+H95FM3yi78PogpbKwCjsEF4xkFR5i0Jq10rL8iApi/YH2Tgg7UFljgahju7DtSUT
EGATqaoxbF9pXg2Yh2n6rMyfdFNQ8ufNsQEojuJIaTqGPVls5b6ZnWQuYcDNT6XdDR4wCVt3WFEC
o8CFcjgeo2/Kp/JV8Xp3Ndz2dfWbPfCERFUQnp1tfwejMWUxxEUzDdSRjDs4ErB9S0/9nfSqPC77
DxawffQEWq7s822D4DnnrVxGkXJpBKuZXuKiLUDyAYC0Wye3s95JLEjXuSaxuWhGeYA2mBHSlOSY
6c43EBg9qF21u30WXo6ECVqMNKCyg0otIyJZCOCCCAZEis7yBq3baWaQTvVOs/2s+DnU92QRqA/X
IjYSmaC9rlluo7SFMreVfTaN6smoi1BVS4E74TZYtidjApuVdx2whYFnMebeYO7UI50HcPzW2aWt
qz7TtulyF11EBs+tAm7lMuENnroDRDLcjIEGehnfOSpwY+fUm7rUt5wfffScKp8a4VImN8Qhu0bN
G2B9FrKGa/PPVhOVuTGmNJcghjwqhxjIUzZAbwA8hVHT22rD1cyNMOaQqTr1k0yHBXQHpECZ4neS
wLpFEhhvFhmlky605be0QAnQCw+txdtn4Jrx5gzM61HGjE9eW3Af4/pQJK/rejjmQpo2/jF0jIuq
OtIPiznGMkkG8KNxUeSkPprAWKOtj9Jys1OBHTkZ6xHx++1jce0L3CaGrgCNDCOq13pQ4+asqITE
YUj81dY/VwSVGVMW2Rf3+jZymJNVrSwt0oimABDAp8K3A6zogzgtOtWFm7b7ZW8CgBwFxyf5r39+
QAymYlGOLtAb7MpJrekD0J6xPt9AKzA74KlS5DvZ9z+QgqFAjMMA7+y3Ya+0R/8+n6UYS86fjOaY
97mbGPe3ZXBtFlV84GsaaI9hkOT6W01tWWFaDjXi/BQF1t3wCTByofGYPtWP1kPyB4qxFcZ8sETp
rVLSjPRoqeXTFJFjnZf7tTYEroHreLdyGLtSh7EG85MKLtVPdr6LUIkm+wUYBI7XAuQSE9LTof9C
ziJkeu67YiOXTYUHPRkkZ8b5Ut2XaY3BBKqsDXxXtwX635u6x76tJ3L3PGvbCmWS46RRUsxgA1ol
i8nLpEUvcQe2sFUXeEORprBlmmLSuj6ZaJ39g+4x3SOijN7oUx+ifZkfBIrJe+XjuYTxbxVvUJuF
38iarjeLFEEsGe3diFRv6NfvhQRMVgOp/6S5maLtynR1k8g6CGTTtI2tMGxlM2kdaVbTjkAtGxru
3zxb2LbZAd0TmpPsRaDA3HC9lcYkc5nTgfmqNeGgQwXorPMhOjjA16o90YYeteVbx6KRYlMS7Se5
rCZQoYe2Xd0Vc7G3laF12znyDMCyKkX28j/eI5No1YmaZW36cTLqnKsAHJq+FVCgxj+zg+01MtlH
1fRE00cULDDXH5LU9KVMP6R55wsOxbM3CzibCmg7MSr74QQ2t9hagNszDMjp3xwFeLpn8AOSHTbn
cJXw0A+aR2OqQCjVgd8+HZ29tBVLp/WD60+nDEbmpCoWdzKpUA5jZkaXWQZ0dNuPw64fNdNtVNU+
DSRO/UlLMNuQxK2XjZm9J92ae30vcju8tALzhhg8RBsYpIWMj23UJTLBmwLM+CoDyqmy3CeRJohO
vAC/kcFOUbT1oJC4wjxKvWD7tz8YSb9LQRJf7m9fL/eTYpETrRcQcP+GM53acucsdLTRMTtUEh0Q
OjWuoYsI7kRiGA0t1RRw/ioKXWV+IpnidvIplgUhljeDjCVY5OA6ti4ttMuvNQXdyckyViwHjfs2
bB6xGQSuqLPhU9iA2JPdmLjSKT+pTyIGc/7pfglmvAtW6NBDHDFwqOG5kTmKu9LVfiKKC1yd2JyP
/oyN+ZmxbOTqPCNheYsvUu7FXymeWOwbl7iCOL87aR/s2yJ95w4SbS+W+XpLOWhlXegAVT/Lxyjo
3Pe43rd3vWvihdPda760AyGXyPL5t+oYoHZ0FLAgMVILI1rVyUpRMrLTtyhWQzJMvhOLJlO406kW
uDixNotuATZor6+1QusxVwZKwHCkKLdNUHg6Qt6Kpfv/BtCaeyxwi2Af2DYx6s1kghXo2ce2RTtV
G+xTukb3SuPcdxIR9H24YoD9APwHW8VaHqMsTl0WmW42GP5yvuap4y7KQ7683XYeXEe4kcF8IStX
Ui0ysVqA9Z69PAwhgMcFfpD/dTYymCw9N+y0LmsUQJeAgiJ0AdlhWJMCVnYhVlkuov1b0b0xn6e0
Z1mNhsEKG0N3B/PiYLl5UBf39s3xKj8YWv/P12FCSOwsWtE1MWARwviQHSUs+NLNHCO8LYablv+S
8xtX46RnkhJLiNjzt+FndaGT1xF02zlrxKOb4fHe2N0WyXVSCCaogxoUmJu5P4KK2pT0YNU268pL
rccKZd6qxJyccIiX2uVviQGg3GQMuirYemcSAwxdyI1aIMVSrb83aYE7EmEs5Tj6KlqaotYJ/eGs
OCxy0YFK+CM8G6/dhAPEX3vOohils+e3GECw02dVfa6NO0USsR/xtGMrivFIGLEdkfa0dugYne71
kVp6RWHrIDFtu0sZobnR2kX2ELc2qKDVUkRzx51t+pgc/aAmgf5cHzXKVEIK3RkOw7EMh0t735me
dSnO3X71Itc40s6N9CX91J7jZ9E1c1V2I9xhongP3Ak9ckDmV3+Lv9ahtit+RC/LA3lNHuy97E4H
0XAd18VsJTLhm8R5lDsjdWPnxetB32qGS+0ihNPwluPFXDkCI+FG1K1Ixjsb1mKQStZg/yclbHz9
qO3ixywwX8ww8QBO5Y3/xQ48N0HCogDyPMy+U+Jm5ruWhTLWcQc28SANsSrldd74Pk2uBmDJewoz
07rVPrm3QmPwb3sFbl1iK5qxHs0BT97cqlE4fxt39QuloSTExf4lCJwp3Ujqzo2b/wAO6W3BvBC1
lcuYUoHV9L4dED6s6FyuT84oik9ct7C5U0ZdNT3Bi7nEbkv8s0QdaQjyE2VqR+0ljIPqWxKSp/k8
hJmQS1Z4pYzaTkabxSVa1cf2LXpcd8rJ+pzukrN2th4Vj8QuhhKP1vfb18m3ToAUofvkYJ5EYdy7
NpRD3uhzdzBrz37MPuiDol10mo/laxHmT2LgMf4XBIuLg9VM7IYwSUY1yxqZ6wUVrfZd1Z8zKMzt
M/EiPv6wgcVg1DVBFXltFYuNuaUY7/Uj4E7c2U72YI1xk04XPGS5Th0h0aCFHexDMp8rV6wBuNEI
jNV0UKS9lj6OZF+X/mA9eqtoopvbJrRxZQ5Yk9F3ZWd5VyfP6kaO8+P6LX9ABcLTz//i+NnVhyyg
aPDjwdyt044cWsTKyk//EkLG8Z7u2x/BZDmTM1uTM+DI6315KlEsoNlH76o5co/eE3OZcr/kr0Oz
U7+a1Ktjr9gYuqzTXVmt+xrTMJPcCxRGdLka48ya3FHmNsa5tGfyILnOnXJQv6zAAo5PYPDyzWcn
IJcIBkjXyss3EqjvmuAxyLWKzVEZv1bpkTKuJl4RQDQ1k8uqP/+BUWz+PuPWGl2d+5l+Oq16IZpf
ghwzUkRBgasf6JibSN7QAGVzxXkpxsZKtfQoP/YgoNIO1Y/4U3Qw77uX/uzsVlFexclN6SKMjOek
gr4CW7hpl6kwSoqdWSqz35PFB1fYIe+mC9Itwf1xvs9WFFu/yQZA0a6Zghmi5hwRkNAcbn8f7t/X
MXuJKQAUidnnXSzbVfp/pF3Zbty6sv0iAZqHV02tbrfTnqcXIYkTzfOsr7+LPmfvqGne5tneQB4C
GHCZYrFYrFq11jKjNjyPltuNpSdPT5ctMA4TgtQfC1TcFSS90zLFwh0yP2flndrediXnecJeBGgX
LdjBE5+6TERcJU0hjG1gGlcq2hJTxTmpJFGlcnZwVoJN1kJ/h9A+nIf2CY/gMOxSPO3HH1p/b2XX
LYHo962tJBw4HHMtECEh7SSwfqnk55viDCYK6z7qwJYsDkeNVEOH35f3g+m8GwNkvzYG9HRtU7Lr
h6V6UucgB6u6lB803s3BuuEtoLX+Xgi170s0DWAM0CO0xVpIKa1gjc+vjOvV0X1Ivt8Jx9a/vDBW
/g2LKPBC+ZcMI1OxTOuaIVmtHqjG2/Ca6CmYe4jQQWnIVn0xiK95UE2mV2zsUbGtXJQVM7nw7DaP
3js1CQRz8tcs6l0Q4+wmU+OUYljZ/tkCKd/IeklcQHcV7oeDedvjo45X9bP6HvqjU+zJZ02vhYf5
9fJnZZ7fzSopf1G6YkzFEXXzuEkme5aSF6gCvSpL+v2yHe72UQ6jNqYUAdIOQ5UN1hH1YPkzOqnd
T+s6PIG2jMt4yz4Jf/yFep52o1KXTY1y66Asuxw3cDX5RvvUdJwYzrNDRQ9otDWZnIFvzgBlRiE6
GqbxNfmQfAGvf+YeVJqUGLkWKSPUhHrhOqkfewwxdrxnCscb6C4KaJClKhyqLujd0SXYu3E5rtAC
elBt0yZ9zGJ1hRHg5S+EeBUQWrQYkPUCtXweteS2Ayg6Bs6jLOJAmOo7y1o5JsjnoYP81gTlf2Ie
lmZE4DCTtPwcVNkfosXTlOHRkpP3cEp2ABM8KnrM8Q6m3+NqAfEE4j0ue2rbBFUtgUZG3ZgM1soe
1NEgzEBoinWfVJ94bWHWBbMx94mTXTabbhlRMjD0H+J0sETOZ2T+flCqgfRQRbmYjsJTN1VrtgDZ
0U6Abqup3XGHcFiBF6NQKA2KwDDqJhV48zQeqzHSLYzdE7Jq6Mioe8xgDZPzc8WToHCLUwHGBkgt
PVScHv4HLpL2kq1tKgY3q6LX0Kw29vOL5JevZuT0L7MrO4R7MGogLm66rTd7Kv7zgnbmG79Ly7xZ
dR1APxBmYlaA5tsQQgwMJyLYzrtes+4HIRkHKBEMpggGoLw6NiFEHWzg0Udwo415hRd8GoqjnSWS
2dphiv4LZDmMyqljzDBBGlviuQArSMCfiQeAE0FSqcBaTeFUpuoQHepRfKys4jVczbuqWL8wOmRt
7VCBdY0zZBkTwW3It9N0a2X3ZvN8+VZiLgUyH8j+gM4GWf553On7JI07BVWDdZDssH7s1Pdo+udv
MAuku3/boFxqqZuyhyodshUhP/UypmpqiRNkeMugwmcsR2uFyhmgIMtpGAEGEZ0ORbN/962oADq1
mtUKZMBPg7iNbUgrEB/aBPRYAmXNy6ZYVyp02gAfAyoPbSnKVG1Ki2UtIJGfh/J3K7Wx04vRmzlC
u1PpdE5Kzqp3YoMsKBkohomCJ7VBWj4VHxVPiLsn3/ojSI8O1dt6Ze4nf87t/nscYCoX04aB7l1e
JiuWGnjVasBJKCrem+fepw9DI8RAB+5NSbDj2nzMFvX135mgkuYBjcUFjTFQAKbvRnydpQ+Xfz85
g3S8JIOr0ExRsVv0HAW0p2MJanEA+gk34+hbemkv6t0AcLIEHWMeaQTjMgVCE5zSKPIhS8DtcP7F
1KpUcqtAGbV/IZcpgB4Y19JPpN9QQPST19L+7Ifn5qhzpU6Ckukz5h2WyutGr57etOFkDf84CJ1b
obwdQpyTnA4xhk6FFsJtV+HyrpSPl/fps6ud26BiNkYjtWIUIkjbZNpbGSl+GhacQ8u4uM5tUPE6
rjKpViYTE8BBvm+eFB/seFfiPn3K9nFQ+OG3f35+zg1SqRXGyuKu6UprrwBr14F6n6eiwniSnVmg
8+EK3a1ljsz0ML7ot/2R0LWvz+pedbVbA9JTJfSCzW+Cf3mvmF6Htg+OFACnCBDnTj6DUzqdZPAe
52W3k6fbNLacVRvtpOexUjG9YmOJOk4ZkgO0l1Jj30aFU8jPisW5mNg+gXK5LmMUhchpUWuRiz6v
agx1RU9tYsc3Ooq75o18A7Fn81R/Gx8BIXy4/Pk+hySgqlG6I/TzKLDQ5cIelBdjWmLPsuF7s3xv
DdXFLZUJLzpGPHk3FTMiAekMcn3UQjDhTMXwQQI6t1diAnoh8tzpfehqXvOi23D5U+iMnHjOtUcF
dA3Kn6CYwYS6uDN3hN0cKbh8I91We+Br9pFo88ogJMadR3jyOf8skPLGVu+XSW9QIFDD6HaIM09M
ExCYTe7lXWOgZ8/tUL44aaPY6kMSAYU/eCTr76/UB4J36CEcI3LufNai0N0ERwrEY6xPGDB5lXt9
kTC1k0I/sk5UWwbB5iLqzuVF8cxQa+qsKMwx4wp43gDSaWVwTa25DaVpd9kM85Rtl0P+jk3RT6wi
WS4mAaP8j5ifTkPoKucugVwmiW0tUG4lSAceQynTFbdWqXtLnsBUWRMKevMaw2X9njQ1pN3g6j/J
I40/Bs862IR2xsREM65/GoGlqe3SgLkWd9j8Fs2jPWTHVT8Y5n053641Z4KBFYQRt0ALiHowwgi1
uCZZ437KQTdhxcdCF+2+yRxhjPaT2vI8n1xT1AmTiQAEqPXB+AoK6PPdk+ZQlTsDhUYhyJ7Cne5U
eGUqV7G73ICrEjRzod06S1Bec9u05Nb//y1/wv0MqSiIsUDQX70T76PEkVHyIRLGZeoIj/MBlXbY
BtBacFdOIGMcDRDrkQsOX1nDdOz5oivFXEKtasEiJBe3cp/dWUlzakPt8fLRYJrB7uFtB1DOp8tA
ako1RB3D2pNDrkaVZ62nWuWNdbKCFwBGmgbdif8oX52vxuxSGYMbAK7Ge1xzGvBnBQYrNc0WXUII
weNIJx/n075tzFHOCQIKUUUxAB7TTXYh3c88bA/D+8/WQ6WLg2JWVdqB+13IasNeOjwo5bAwbSOB
IpUUNgVnzosVS84MUnnCUuc9+F0AWYqPpA0NqvlT5kR76wMKH/lfSOxBkoV2D2o9oLCiVcrGsO3B
CoGinAhul2o8xvVsT3HnmBaPf5a1VWADhg6JhEeLQg9vts3cTwBgZYfFMLzKaJ7mxuRVbVnHeGuD
Cv9GlJdFJE7Qx/OL72hX+uAHcHXX3BuecB1CZSVzLbe6501L8JZGeWExDJOVkRn6zqxttT/pGo/J
ghHx5e3CKDecCylXwgzFRsxo29Kce3n2IqmDt1aJvcw/BtH/59Fia4/ywlgWQaFWqFhReaMk3wXr
OUrvLptg3dUYiQDwHLkHag10dVOEvgjGJfFiHn1zZ/nGFdAO+/6wOgR9nnrtI09OhLlNG4Pk55vk
QDXrSpeUAfDRqtwNlf4ktw2nxMWKsuT6guAfgSrTl2Uv6Dq4Xi3UuNfShlqr3wknDF9zsilmlJVQ
D0YRXUPSJlION+hlihsD1ToydaRiln2+sjz1Q9FDcHllIeaaNsYo38smw5BrE+UuFW3aULVz8H8N
GW9JrEC7XRLlcda89PFUYkmNF91pPhr1z6XkmA8EWP7R1tSd6Ufo/XP4LV5Hm8VRKYeZJIMGRXNM
ioxXEO1te1CcNU95yANNsVKbjR0afFvN+jKvQgHmoh25FLPd5BNxSx6EiOniBK2oWaIO3THqUaSn
WZL1ZGxSLGNbKd/V0OWcWvLKoW9cWSbZCnwc2pbUIaprI5GtBRZqt3r6637PjhCFcP6XwhPzPoSf
yx9M7yCnptBmYylgQDGfcW0cIL7ykQ1mDlG8qO9EMOfyqMQZKEHU0zAQA4uaJEIo9DxI6MjC+hWS
AwHUC/26cPIHwydp6OQvg1N/F10gE695XsiKhYoCJATMEtQe3ayqxtyYFowUBUOxI3zpUF290bzs
mIzgmSEDfvz2CsNVzkxS73VtKvtlXkDLuVqnHpScOefdwAgbZ7+fcsU0WwVxVPH7Cw3P5XlyDUk/
Fqm8u+yQjCsfZgjyCrLY4Eon/roJ6n3ZNFaZhV3QTQKaQVA2ikxEKWeSfgMhcdkWyxnPjFHOj7lH
yA4kMCYECuaJ8DaPvN5WJUh3EsEGweWdZ/ZH/LM68vPN6qQ+KuuOJDTl+g4Fc7BlTnYiPf7LZVE+
Xya1bHXTQN6v6YPmS0EBrnn9fvTg7W55zcs52Z8RQ4aQCPhP6D1f1VpbAji3JNT1ju2HMF3mNCA5
I7KdqRdxWeNkEiOomIUI8rc9+nSZq4VHwoCL37yuvmd3NYY4CI25BE79zgWpmo9X5k7/WX7rHb4g
1v+zWpDsoghHKnHU/RkJbamtI1Qnl0ODiEmsNggn2oE8ifgkp0yXQU3gL3PURaopXaxMQgR0UFy4
YS47Ed60AOr4HKfh2aFuzl42BCntQCidH8vRll7yyiZYJIzPv8oPKRlvnTv7SyM6BJ/79/o+Nntz
JNqmUoWk1jIoLXkoevgdtBGmG1ByHVSUW742Ng+LCh5IQC6AsojOtsYkRxlGGKz9hCmACrKh4r5Z
eRNOzHAM6UQ8zjEJhNHd8zMhiGYbKguyrFoASO1BKnnpNuPixvWJbBua8SABkCkDkFHOq7nQM8Av
yOx46ie7BUMMpq37S2B6M+ctxlzPxhwVuYyhCxWMbOAdK/9OrYei4ZRNWBf1BzYVmtcAw2ofHYuN
H/TqnI4z5N0xEqYfBPRDA8HrfJAkk5cerszr/NH0/jmMFK5AuJ7/a5Q6y8kayp2ZQPEj0a/GLrar
8YlzrJj32cYCdXxTcYhVfbWQCRyM6QrknR8FTH1fB4buSpqdyTaiJJanvMo8F2Ee6Y1t6kjHWd8t
YguuKPk2vln367Mo2EJn60cJsaryy19y6lgPvG9KbpdP0fmPVfpA14JqdrMKMeDSEI59U3vxZEDv
IVS/tUXN8cqPeYvPxsA8BqYU9GrpNq04m3Wth0YXiG/K/eDJULwjszXFThMddLpd4zopPpj2yl89
DzfAdlk8CkF7BjwHsMjnZ3wVFCCv0gk0LffZt9W18OKtHJTdvdZbc5uQgJU7bmrJ/Lwbo9S5V42o
WYoW6D8E6PxIBsS6XUSauJAbwpWLL+33qh2hRXPZk1mOTODQqipDWhokCOeLVft17mMBiXsx5tdi
mf6oWzCQGX1zXNcOXGtGy0k4WRFna5BKODtcR1EcKta+bL1yvpsbHhU760tuDVDbF0sJqpsrnqhS
O9lNl9hVmLnz8mgVnIPIWwm1ZR2p+lcFJmySJoOEZoDdtS9vDnMpuMwIJQNGuel3Yh922hQvE+qm
89WCSWFwEv2aZQ6GjBVOVAN3GuEXkIC6P/eAKFFAQ4Gc+VDNgi1Xd2H1kGWcT8VqTIN79I8Ratf1
QigFVEOQDkDz/aCiq5rMTrIjM3I5+gX5d0IhwtfHZa8NeukYtgdvFd2qqI28VpMarYpI0kEhsjiC
ufzMjdm/vE+XzVgi9fpVZCiChaqI1ZWQNE5LR1pFV13dL1gxP4SwFcLISFlJ0jFOs0G29hlUQCdR
PVVT7M0GT3OCtRgMc+l46GGU+9MAcm1MalIkBjKQ5Lkz3bmvvLDheTYDxKQqaGhiigssZoSu6tzr
mhBnp6lDYd+6EpL80sdjxtNTAo+x62/9brp6F45feadtjVJe2BR9H4YRapmJdKvOztxhQnTiwQBZ
YQGdddImIrD/jzHkTcaTdMDmqaDdRj9fe5lDLUYfRw4uuwLTBjTKIdoGFjjIcJ5/vVAFuUMjotDc
RK1dWlDjyjhk00wLYOXAoxZu8IlwdlayukiKqA/acPYaUK3LMufmYVoAwyQU1BB1Pg0ojqLUmIWI
Bnq53hvqtdZ8v/yNSApG5xAaqLIVgJjBlS1SaZK81pOVjoW1z6H4sfao8ObSXYKhHQi/Ij2ylOuh
7Tl9+g89lgtGPxUQwcxaajlmv9Td9DTszL2KRFcA+VPiCxy2POb3+7M+WhqmKfIhiTOc0zIBiM08
xTweYJ4B6rSEs6Aa1YKUxMytW0VMT3mScwInq0SOAGCCeQk6nnjzUGFgDNO+AmyOzMqpUGiGZpmA
Us1EiKL/l1FK1oW6NUctCfSZatfFMKcZw+Iq3YCBgXV1crn7ZnG7M6zvp4Mz0VKRWQF6TBnrl8Ts
MrQZ9pVSunNiPhazcXfZx5m5KmkWE9yV9HlgLkPxZhUG3DyTM7qJ5Yyn1RY8DX00SMwpjh5kpQ02
MJdjluRQtJtvzZLvvIlxVlMpgmAsIFz9Hd9YMmBmqLAFozMD7151Lrjvd5ctsi4lTLzhDQmQvYXp
t3ODVbF0Ql4BMRyXOnprQA+bt21uQGFeF+f66bIxxiQsrqWNNer9uBq9MVYNljf6mmVHd6oHnU/R
se4nNCu7b2S15lHZDYCM5rac2LoMhoH5F2hgvxAjt38I9cxc2gSYdQnhJJQCS3oN9dvLK2WdBwxH
EIESjKDjDJ5/VgCx9crIMA+rx7FjDqaNjNxaXhtwWV02xCydby2Rw7LxGKPIV7EcyzEIHyF82H4U
z5PRm2/NExgAbfk5vFM5h4P1tMHwnQalBBy+T7xuuTgYgpYq5r6wavAwmF5fpoj9piv2QcdjNmNW
L8E0hhkD6BGbnwjdIr1ewO2Egpd4aB/IuxFz4TstIPylnS9cqz9Xr8DDcb2unXzHJaoksYQ+kMA0
m6ZqEflHhdrISY2HRe8sZKD75FsWQJz7Or9SB5toUSzB0nL8kpnPb+1R21mFkR5F62igrCOisVlB
lNRJHs2HtrD/Mymkhs4g2tqeV4ZgBYKtYfLzjR+B+FZo52mMDnpV+/KygmEjRZKqV5wmAit4b+1Q
AWdtBrWP8HI8pPmxl15jHjU9yzkt1URlXUU/5FOWvUQAwU2WhDnkSr6PqsxR6mRnTijqYxjW7Yps
zzmAJN2hPARcYGSqGhBCXEtUTAuHrjL0MtH29Yv8Jh4mYBa1yp5+Y8TLHQNA00B6q3oIaaTeHXE7
dox9OzNPRbI6KeLUiGBeN2p7lR0hPE7dw+U1MvbszAaV8U3rvCQNOYLDWt+B7PlUpLxZe84y6AF4
LV2UUIWsz14xQ1u0npLoDvOUvGDJcA5VwmihQpCDAPNRe1VFNRHq68cAg6BHCAssH/XFYqe/S99q
TwN4dvbGuyWQbi5/QObq8EwntJQWfIU61ZrYpygSLEOwoKJhxr8mabZbk5O3snI+ZPy4xtG2VcCP
QGLZ5gibYl0hbxUgVhZoP1sQE42B6kayjQAJmWtemsxc08YaFRlN7Fgt56q5F+TI7gQAnRdXG77i
eRsj1IdLciXKBWUFw9KU+UrW7dVYcb+wN3guE7f48Izzr7YIUab3eqUEkX5lGdqhL26qIfQuG2Hk
A1B2Q8YKvnc8Xmn4e7tGTVqYQJGKIMKR1O+d8D1JHpsvjEyi3ojmBsYF8fb/NJWZtpGuWUkWQ+Q8
CXJff9UdETXeHGDO9BmoDkBYxm8Q3PU1gRcHyVbQcRCJMubbgKYWRdrHh7XS9VDG07l9scDi/0Rq
UagrexEinwUWsBHw7er58mdlVTug7gA5cjg9MnVambnMBUlMBXxX0PPK4HGxCcElpMK99XY+NEcN
zGPTc+TE3hcwb2eGqbC7zEU5Q7AAOhbtz6l9qbkvAfJAoz+nKmFdwEOQsTDqngSOL9HKEYW9UXLr
fe2PwfrNeEu/YUncCXn2Z9wYo+KiBi3UomiaKWjd5QCq0HAXg+yr+ZVBhGHwgf6djuGVHExXvCo5
61xsV0l9RrXqoqieUVMWQ82u630qtvbSGG4icTzl41H46XsCL4bwD6HrT3xKEFxpjKRE3UV9g6+M
UJaHHsoKRaPxyuhs9V4f7PBE5L4kyMyTxn/k8igW2J+ZYJBx+UCK+BN1VIOBq7BHZUFqveUArPzq
Euya+p5A+vNeA4MF4Z3lj68xb4YP8PN/DX+qBoD3uGg/qidibqNbiKkAXzxJ+BugGwU0IA+wyQoG
W4PUVST2/WAsc4l52vZ2sXp7yV6+cvI335K6fiKz19okGVFyXOxmsY0TwEoS3gbhft3p9+j9myAx
dQl2KHK/gOUFmRmELAlqmDDBnl8ZhqSUY95iH/P6lFvP5cR5PbIwEzAAlVhEU2QpBpVwqUYMggcx
IWFc8xfVBgXfZP8c3BoOUr5Fp3HivDtYlznkEyTwmmH6FUCN8xUlUmmB2QQFXEFAgS3qd8tonKZu
5lyD7IUZmGjHiC2uQ5Oy01hzDm4LSCyBIGrI7SzofhE4W7Nff6v+/6RgRiLIp3OP0TYMgAFe9glA
181TDj5WAAvka+00eSC+c4e37tG4W+8I9SfeyEc9kK/Ka+n1socyP6mJ6pEuowaLF8L5J61gNIw0
hDYzyZ+NeripFjmzQfzDscPq6eJx/McQFbzxUi/nosPh7n8OXjtCYToHtWl/MO5Aw3NXHQnQEo9G
xzRQsbq8RuYx35imwne+xlWejUA5FNN3SXqYZJ6/8AxQB2FU0iZbCUgadWxIN+FFrF0Jka2hK2/3
T8ND6i1XFY+wjXkp/VkV3ZEfutbs1V7GnLeYWaVvNK3iC7VQ30u1KAugzhKXfy5ADRaNjUkqooDp
JEcjTxsCtXnvx8eMy+xLwuHnY/C3k9A1U62dVuxThwLtCVcsge6FbrRrXG2nvuBhykXiMr8hWjWQ
HCPolE9XXT8acxat1r6R0Jr0NDD9hPou4mL3SMCg16WhUkc4VXDCaUxBost5Fqe9sJ8cyZfcxFMM
tLpmYKbb3fDjn7M9IyxvrBF33bywBnPQl75D5Rl9u3G9043ArDmJCitsaLJkGTqpN2Ga9NzEHIc5
YPpoTU/aVaOiAZG+5SbHBqu6jSHVP0boMAxI5WS2ClqRb+LiYNDGa5zxqnwWB/JCWD0QWrrTFa/o
yjVL3dlSOdSRqY5ks6D+iQzTlHxUmsV37Vo7VJgUlHo3BuyS0zzifVJq1+RQ6pQhQpQSpN9LdD9N
O/2fs+3AMUiVkLzuRE2kPuhYrosB7SZ1v+oW+pP5DlWA3eVYS8L4J0/HCxLpo4z7jO6AaWWRrqsF
lmU5BdHwWkEHsXBQqrfF9kHgDcCw4q4G3g3ANUHuY9JTeUVRC3JaEIBEEt+XUnKF/MC9vB7mrmxM
kJ9vzlIlrEZaWIBH6C3Qtsqh0UGIGT39OyPUJTw1o6iDQp9k3C9V7iX1W7VwTDD3ZbMO8vPNOvJi
1KS4ANBHzkF6BxFfWRu9cXmRylNYc74Z8wWx3RfqwpU6SbUEfSL3YSu51eK1R8NfA8sZfkpvzYss
uZP7VR0CkpFCeBBNawVBnfJweVi0PhmxzFZ/bAfQXM9pYP26vFvMT7mxQcUHQQPNngC08r4uUkzj
FbZkgAoe79GYN3XKapucLYeKCT2IX7N6QgQ0H+P96Irfy/vkGpOab/NiE6UAY89TomQeqc3iKH+3
YiOUBAlbNwzWKa/NqyrmKf2RbOhTiNiYoLwdWqJylGRE8SO+izB/2kLo2SgDULnZ8YwZ0R/Ryhvs
YZ7ijUnK+41VsBpBhty6tGqvU59dD4ZyQtPLu+wZH9Ht0tIox7caq6mNGvXhtZhwY2SYNAynLnKt
tooPOOCSW2TWd2VWip3SzsWzbIWFfflv4C2VykWTqVGXRcaYIyAqnmzVb1IPbvs0ebhshgV1IG8/
MFEBJgkkD+UoRbimGKwFUXe6x3A7kblq3Lj5oHlP/JFHbcL2mT/WKJ+pV2FOBlKTIBRrfyazeH1m
ZglCM4hsKQBQImBj52EygqRdDO0gzOzd10dSmwxdkN+9EIaAhDvywHr0/W0MxUgKxlPkumrNJp4N
hTT80vIq6DrlqObTQz1m35dM/aHWo39525ix66/1wSSVt5Vxj/ZlZQ5B0pfIddvs14R7YdeV9c5M
JF+UQg6Wl+mOG4NUQI6lNi8WKC8cQquxE/laAXgt4l44rHfD9ktSIbnpI2WNIgA7asWxTrPb2coV
kQRZoG33gSThJonMOLlZFxWZ89gSGyFHtpZD62S6NkTgk7NdHUw+udqqE3iledV5Zlliu0rqyKVm
oq71XGkBUexTncQrrqNHy+k98oxQJptHmcFbI3XoRkypAJcMBFCjWkEcQvdT4yJYeDtHRWYhNwdg
OoBqTCGWJzs1WFZ7u3MJS64a8OfpyJ/8KUBvto0K0FOeh0rZ1umh6hUvB1jfIqgZ/SbPRPffnTQq
klhSvMSVPlr7CPCfeH4frIMu9KA42ZnG62VTnH2ic+62ruNJXklPA5QwNaR95IzXtCOh6MJ3o2uJ
AmxYao87G9H+WByyXesJOz2IXK4ADschPiL0JlEVSnmaRhVjYMq9AJLDDy2wDNpVU46Rc8XjS+Cw
33t/fOLj2G0sphBDStUVOePoV0+SvzwRgE/hlEG0N3aqn4MZ6d/dMyBboMKH3PYTpqPg9r0/eKIH
OaF9GQw+UYxH/ym47B+cGPzxATYLlFZca4IA/9CWxsl6y85W36x3XzGC6iWQ6hjzpKF8g9n3UwVS
tYM1lw9aKdlToyO3kw0OXp39uADR5l+GqBslmbMlBq0rHkundE8QWZlHqHzS3i4mm8xDgujUWX6k
1ylP7495eZog3jQ0S9aBRTtPDpa8NLu6ANquGuJvozq+FrqV2pKCKb5J32cW75MyzzXEpkAwTNhL
6X0bli61JgsziZUYjMaDOT19Ycs2v5+K720eizVRp9xbAGY0WeIsUn9VJaV32Qwz5m7MUJ9NCxWp
QlkPw+HSeJ3LYH2VVj8dDLsxf162xCwyow7w9xejwnudj1a8SMjz8VoC54anetNueBQMW3cHd3Gn
/fxoHeAfj1PAzQiI330KkRvbVMDXlHCdoC2AkpiDEPwhDe9IO+H2fxy55zgHXf6dZqmayhzjJ8r9
HLvyGozHCcfAPJZZoLVg0QcBds/vwZIE8dMqMZtoQfEFLSVavxC81EkfNkiQSSWzfpWCZKfs4iD8
8T/0A1lLRMUUGBFSMwUl3/l5g/BJKqQdtNCS3/kR1jDHXT5LbwArOXGAi2DPxdGxMnIMneGAKyZo
O3XqRHSiFkJyFsCE/KW07NBwpJ8zmp/ItHYdwIOD3UGzEa6kgUYhcnn5Fiu+6FBdwj/MZH7i3rZG
MG9HZZpB1snCMHBpi9J7W94bnQH5c84cFvPW2xj7NG5dSkuPwRnoBaDJHAUFBq1jn4B4CYAvP/TX
/A1l3UMA1eHjyhbQH/SIrhKPcaZbgOR3jRoU6nq7QPbIivuHy1GAZYYQa6CgL2JikRa2TppUWjp1
MPdSGTlji27kKgfxNHIe2qywtjVDvTn6UpzKcKqsvdr6cTrZlTHbUfhghL1zeT1MQ+gdYBxH+yDG
OT8G4BRCnyeD3OHUowSZ7YUO7OJp50xfuA9QFVZxstHyFD+NUEfNZIi5CRl3abqP1hepflJUDsSM
BEEqfMAEys8YjyGkOFSQFNaxlIsF/JO9rx+GXbEjpFlqwJv0YRXOtnZMKnSMWqEjHzGzA6Tofso5
GAYhzeY2gp0+qS8fXZdnHt6YbRN4PRmCq4Bg0bC9eh4K08obsNQMthC5+oHM2dcBKMjQ5CcydARY
yettsh6FmHj/Y5W68sysrFo5SzGYmxBx8yMZlE2ALRjBzzTvYu8LUoZoLukq4GHAGmMPyfHbZJNm
oaF0pekzUDjCqT4SdhnrW/6sXesnUE8fMH3MKxgy4uKZRSoq4yGlzHEMEtFBquzYCgZZ9ETlrtIe
pYQ7/st4f2jgxsP0G9TZwMFHLqXN8kJdiyW9b5VA3Ok780CkWcVXKHG7ql/40FDjBX3G6T6zR33O
BGx1aRqZ0DSTZbtf/cp6AlLe0b5CLXBmiPqKwxSmRa1BZKfOnXqPmQZfvZkjexYdFd4puzGkTvzL
kYtVTjuzSaV+3RRqertoUE7ZWSfZg54gKJUWn0ht8stpXGvUUVjMIQyTGoe+88LdtEsOlhf6hPVI
wrOx4yZ8vJ2jYlncFZaZmcCIC0F9zN/l740T3UpAmfrSwfiNQXE/xY3gc1nFOXbp6b95MgW5qXPy
UclsvD47xVvq1s9g+/RF13qqTu1hCsKVc98xQzfuBQX9Nugv09hnS82tHqPxyg5q2QhtY6Dsun1+
4EEWWYkJ0D1/7FAlyl5axiJbFNxCEkbhSdc38lTBhh74vkZpY7Cbfe6VOyHxLjsrI204s0u9K0Wh
7uN41vPD2N4qyt6AiHHBmapk7hyGQg0wcoEFidYvNMtKS7s+zA8YF7HnzLTnobP7CjIhKe/ksVfz
xxTlnGWpLEq6mHOwHOajcVXHdvEIRZAMM1qyH16BGg6Mt3tew4qzQDpjt6KsrOsK3SMrP1bmUxne
iMXLID5e3in2QbfQ4MNsjwowGBWjcfsKlRppoJ/zJb9AJItFewYsngy7SDcdr6XCKjloGME3AL3W
TUmmIespjvkcSSZ5Fui71R1vpKD+sdysulvsCSGE8Rrv1vvymle4YacUG8NUjtnlTTdrcxUG6m7x
dKe7JkwUym52hB0By7/zWAQ/NuhTfrYxSH1ZoKOVdlBhsHdVEDFNKDNPmS0+ESTmdENoOrWd7md+
6GX+cETA8yxvdEiEBRT11P1Yrrj5ButChpIiiGoxjgwlU+obYIK4iWJNWgLy4gQcY5eWdvb4H0fG
oPjKbcuQNdLfYGuQ/gYqMKHriGeY0u7j4V355wLzkKHbLIgc3U2GYRlLa/UzynHi8D3Xr+fhx+Xj
wfv7ySHd/P5cH8M5K3UMWODOnV9k8/by72cd8u3fT13qaxkJgpkgz5XWmyXeL7JuD70jxJynAs8M
dZtDo8zq5bjMD5Ws7Lu1xwyt4khpfp0XM+dqYzUzz7aEipaxmqdFXEC5fgKVoOJWu0RDoDTBujJd
ZdzE4eIGmZ/6flMpFJLZNXg5JnuwYUCrabShzZ1fJQCYrp6KsjoPC8x8JiCntSBJCXKHT/OJRjHn
RjYCSRD9Nq/7I0n/kB0FYFwXPxCtvHcJc42g7sH8MzS5JVoFsxs7LSo0PTlkyiEDW70mc8ekWIEB
qD1o0UB3ihC5nvv5WlSh0XSQgxCuloPkgzLnOj5NtZ1+a0Etld0rr5f9nnWlyphRxwgy5lbAwXFu
D1WvNEvXEAL25clCs1Z5b79Afgta0D8mqKM1QNwQ1UsV1bXhxyq9Fj2neM5bAvXJhrKqFKNR8kPb
SM+mIDp9avphunKOLmvzt8ugjpPQV6m+aHJ+mPUOT2FQsg/uv9oLGrhZdWnTLnOnB4qaftPXaJeJ
IQp0Ybq/bIeZaoDzUwbbPKoin2tWay4IUzSm/001ql39Q77p3OhGRq7xlQ4D0b2VAHrU8QbVqBy0
iOqmmuMiP9TtbSgXAJ8/R8BqdUsaaJHhXF4b2Wz6ntsaoy9Wdcg1bE4OJOAdmG/tMj3Fyu9JWL04
hHyi8XTZHOsVvzVHnGZzLemxWljLgtRi6DIbQ0l21yiOOfqRhE7N+xdsQXYJo9gYucIExLktMRXj
uWzwNFvr6hTrpSM06t2a6HeqPE52Fo0clAMzvBKdp78MUgdXNIY1lcmshQC+l124q/3YRab2RihH
ewfgCs7esSawP4Sl/jJInWQIr05hXCSghD8kd+NDcxB/gZWAENDt8NqNnO6dkI58KRkjwuuQ0CJE
GjS7jTbG5jpLYGJWr82d4acn040qm8htEn3I0ImeL28k00f/2KO7HIs51lavwl6u3IW60yaPgCT5
hu7oRWKv2ReiCthiFFEimT6KlOdu0wFHYk5rq+374iTnQSOJXifxjDBfE1sr1NapDVoMaZspux4F
tArCU5juCtbn2FXfp58f5EeB8lrc82qi5Hx9Ou54vBO0NqROaMDWnHRdolgge4iUwwDmwOnh8lax
Q+XGAHXookpc+mkEYax8CzKSAMKOtrjXMKX2f6R92XLkthLlFzEC3MlXslhFllRauyV1vzAstZv7
vvPr50CeabEgTMHW9YPvjXCEsgAkE4nMk+dAj04oicC7yaBSCNVN2gfGgNP5UQ29Uulzk+TH0HpM
83sd6Fy9ywX+wNuyrRGmFDGmSpwAdGMElb5Mu7U2J6/LSSX6lkVmmKjf56SfEwm61wAgePM+ugJL
ppu42TXZQ2n431TK6AXM+gJSGDCymRj6MQnj6GoZqlNcGKrf7sOfFmYawQ27a9z+lQTWY+iHt/j3
WwshBiBwDuZXHGVrnfkAsiQp9M5YEUQOKp7v6K1Nbh85KiTKqr0dDCK6LO4zWkPZinbtQarK8pyo
qwLPX2zQY1TgcZl39T7LHOC4rzHyax8o01B6EuVA3M9ha5Se+ua+izWySLWdqX4coIyMCh1QLIiT
0Q+McQlL5DwX0sEWgE8BNZ9PvLHJmBdgQ13yo1XdzMptYgr4MLhbuDXAPFpJl+iSOcFjMBkOLUNI
nhQ/TS8tvB6c8uOBzm7VItAntxS4NcpElHmaoASYIGSBRa1/G20osmV+dTK+mZnTw2sXoMT6Q/gg
Yufg7qYig3mKyjai03F+dCtYm6LCKIpj01/3xn0lqgPyghcGW/7f32eDV2nl7UxC/H0d3qcfNWWn
J4JM//1mZD9xkN1hCOO9YKsyn3inLJksxbX6XjqiXPXWNyWYr6hWQ3pTepNfPbdw+9Rd3MIxRWkz
f4Uf1plPHOPSS1bMsK4cCie60SGuiJG/nQLtS9n7N/cB91bdrpc5M7WXG6B2LBXgSHlvuOVt9T3y
8qvZ/XFjoHMjBZZnPQif8jRHvrDLbBddmcZxxosOOXTr6LdUFCDdSW5dODR4qyiSiar/fNe0wM74
fvOxCZFUxJUsJ3haWWDS77PIWSXv8j1OP6rPS/qwwFx6FchTY7ICdVHqZHTqtt43tnGfddZpXmMR
MF9kjLn6wAMh97Yxq/7St49gNv7eRSBLS2c36ltRCOPlkvDIP1vHvHfMpjGqcoWtCRp6TllgTHOZ
HQrxTlz7vqpwFSi78aQ+QQMLNYXLuyo6N/rfN7eBDJXuITXwQFil3JkS4mi6ANEhWh4ToY2MTKtW
5ZrfaNX9SIq/k7G+XYbCn+bZK8pSckxJ+1K7dLupTIjW0kyJMhPA0PDnSgnLbyV3+pE+YcYI74Hh
SigoyXUYDRRGKKCCmoBV1QsBwCJxqxh+5S0uOAPzO4rWDHfhPn1q3kp0+n1yJamOqBTP3V3wz9Gx
JpTQWIzttAxSWbZVcewyyFMNv2ISo6qhOnH0oysnR0Mj57LDcCMonFWhWQuYmZmN7QCYkxYLpYBC
BRXrlbTeFiKST/6lvrHB3BF1EzVhn8mGn18nD/G7qISFeYfeIxUdr4RUhih8iVbF3At6q4ThQoBa
MySozZVeD/h1VAluH+63tlkWcxVYFanXpSrNQzFONxhoxrQU8f+n0zGZ58e0VHaTFyjUDXPlKTHx
4nLXic6H5+sGVAAxzAYyWZCYnscMhF4LmfIAlrX1JpOJE2f3Vnuyw0XwAOEdytYOE4SBdl2HfoiL
I+V9qvoaGPKHpigFVrjeBrZf9O0od6TFastVZTbYvdmYBzq+ELtAx6CdVByGvQXRxvyIudoflw+J
m4LTjBg6dmgoAw12voF2PpOhLUrTn+J3HRgrCPf6TwMdZKrSqvz3AV76FP1jjfHtJjUkyQ4782AM
f1UgiIS4fS1wO65H6AqAl6g0gaCeucKKyuqNeUQDeU0geTk/Ty2qBuHtKtIJ5nrExg5zW6VaMiij
2QPgT/x8hoJCjzyxEilHc9suoLn5sxz6MzaXImiRCqLN6FT1e5o6Rcf1UAWKQxwxFfh7ZYpNa7a2
mHialtFSaWloIh8G2vFoPclXmVte6T/zK/3G9Gi3R/UWn77X/hbxGoiOjfHDBrzTeooTDSbV9GRw
shbTsQvXQxcJ5jREhhgXDInVk34AnwH+z560dxCzcvUeA6OZwNd5IdYAkZUMyVkZnAZMyCgsrezU
BSGDoA6nSi9tdfjCt4vCBMD2YCWh9LbnvrEayTh2GZYi+SXoZbqD/iDfDzvKAoF5SsG+0RuBdY6t
MWY5Ua1HJJ/ayZ8Waf5mgbUHVKim3gF3mxMvjYrmNrIS5I1QgHHULrcF9WPeuW3tM981GAdaEnVZ
cdTsBQlMk09Hyyw7L9fyJhgGaRbEEe5raWuQ/cCzsIlJNtp+iFo8Jpe/odIJFc7CBfva/NDpABnI
UNhQntGHEkRlnutsTTMfvTxYSdmtIxIbHTHM9PVB2/2PvsN869oyNuMAMVWUXubkHyi+faV7C15k
iz/Oh+z1skHRkpjvm6R1itx+AeDMOHTjczSKkkFuf2G7acyHjQm5YjAx3QBU4vpC51Lj3Rt6tyvE
uHKIcYlAidy72kTtAMUyKAhCt+3866tA/a4UMRqF8qN+O17/086wHrVdtyP7f9PQ4G7hh0EW1BZj
1hDThQAVRD1A4dGoXmEXBTGF+5VtbDAhRW0LabSg0eqDvAR4KG19yAjUB9YUNNmRiKuKN4uib7aQ
7eV1qdzNcjyaKEhMGEMhnn5d3RiYJZA8e3bMQ+nFP6MXcFcEouYQN5qBHgulK7wekD6eH15ZKUoH
evgcvSEVhRcqYymhQidC6nGPbGOG8clFSpOVLKg5LormJI3u2JEgTPEXAqYvqgMEphnGQhoOY57P
1ejPKvCOTjEkBXjgomW9XqwW2pk5UiRALNVlHoKmKkZtN/R1Knzjcv3GoKh1zGGh4cbcDnmHCUGQ
RyN1uE/v0jf1yr5BPoSRxL15VK77A0Tj/PxfAEx5WRgQbsC54RvETAgTKQcgsDGMUltQmcoBFGlu
svfq0tvyRl6oCF/pivAH3Ixsa5KJnGE/pNOo4jME8hLY59nPXDDtuFPwL+gc6aX26dK1ANaDqAko
Z1mujkxfjXCVzBz6uO9jfD8jVHXR7M7dKiiB8CTxfhUR+HJ91gIZHmgxbagNMu+2mmR5hpwmP5bL
4zC1TheJLHA7s3iv/zHBRJmuLAlmcTEXEj1R+BykTU5orO+KFyMCeI6K30V77UYVEcTSj/rzbn6Y
ZZy0r2twt5YNBu1r4GWTyGmG1A2XGwyqO8kgAHhwPXOzRiZfUUlmyKus4ejqwBoaV08ypyF/Xb5V
ueX/7U7Sw9w8D8Isl4zFrMNAj3Zt5RQ3uIb2irYDy7iGN1y1L2q0qKQ74aA9PaJLe8l8eBFocIex
bzFwYJKDrEO+e4y+Q7HvilTkaQkTX23Chz5P/xrbyEuIiAmK+27dLpz5CuU8HnNwM6hAYU6eBHmF
5lC4+ul9OlioHM23BrzJu2Awxt6YbTYLvdS6tdRQF1WAo5oOIX0mHxXQUkrCeRWum26MMVurdYXW
tCtacVYWYw5ZcuRoAgxa2yXhPhINxnPddGOM2cfBUsN8noC0NDLNjWZvIvIuFxFac0PKxghz20Ym
ZuOTAU0quT+G0VPWPgo+A26c3Bhgb8HBytdVbqCd8BNQcX1PK9aji9aldB/7VFTgK6y+uO0+PILJ
/vIoLwwTLDwYpJhQqcm85GSe6PxLtF8O/9vqWMh4B2pdu5AwtEHahxx00AmKuXa5k0CDlTjSIffy
g6juwDsxYCDQLVUUgBNZIF9VdynAxkt8TKPrEOLNSBzcy6viefnWAusTRhvpbYm2kNRIyUGptMWb
oIH8qKdWEQDUYpzyCmQQl42KlsX6CWZfpDHC3RYbXtjeChsMor/PeAUxo9qKZUBIe/PVNG/qcXf5
9/O+1s2msZg+w1jKpg/x9+2pcU27cubltmgE/sZLKS0ZzPq4+wHpYx82k5Gbg2znkk+JLIbDCNKF
6Vo8xcLfqz9m2OdMNK92WZiUr6gDGdIjaURBgR4me0Vt1qEzWUaflm1a6r1xQE6qYp4r8Tu3OK2Y
57rqr4wdlYwt7ppf5Mq+Ez0vRGtjMg1LGpc+rxt0dPU3s2pB2vXjsiPw8m1LhowJ/ZcFmNv5vV/X
+tojKc6OMwWyKd1OrW6kOZDVL0GIt5Zo6N1kGFncNmEXdxh9UxzK9Ygxhx1mSaxHsNM5sTe9iog/
+Mf2sTS6txuDdq32VazDoJX9bhMP0c8x6rtZAaiiQxfJ3l/eSW4yul0gc90aCXCQ4Yq2Vb8bvO6v
HplMAPGUGkNqI9hUitvs7n1QTfCViZbJXLy51WlQRARqthkGt6rdcY0PahU5cvLWT4+T+YW5qu0q
mXC7KKoUqjpy32keG0fry8gxLWvyEr2XnWZqpS9F2o9TZCJtFvbL2jXIK6TsWgLybJZEM9/cgg84
kVUZOtM6JoqZg4tTrKjrZ0Co3xKM2YAJd/Srt+ZleaP3cP5dFmT03GR7a5A5Mi0y1DRaO0Tf3lV0
h87dUUar7oe6BEmAIQFAKOxrKNsLPJQb9elAHFjkbAzeMnuJkfNuHhUpPyaxSwlX8zvzKt6nzwPE
5m1n2IVO6WFSgniX7XLNWlAox1CEAePMh1gnYVWoZoFuuYpkd2quI212pi70L5vhxkqMJhAoNepQ
ImTMNFW66pENnPpQhk5X/jD64LIBXqzEHLZC5ciBcGNrPfnYw4nqWvJV+XpdrjD0tyM2arrVLEhp
uKFka4k5qHXA2H7ToEZtx+CxN46Fh3GZ2gGg6Gg4VMw72yV7e6f/urxA3kGhBIJrAEqB6IUzL/Ym
L2s5B0Xk0dAQmA2MfylBmAmbk/ROYe/TrRnmPq3rSe7VHGPY6uP4LkQY7kw3ffp3xH88r9gaYy64
lPSaNpVJcUwNKDub13HcCj4rXppjKyg/UvVLAJrpf9/cM2RajKVWcFiNiiEPkBORU9GBD6f6oeP4
kr5xOpGYHP+g/phkERIleNzSPkMAabXOUaBIHhX7JhTAaLju/rGu9/rVZl3z1GojaREtwqHe2QRS
cmHk2qUXgrn7K373sRzmjPAezhp5RcU91hLweqQecFduZmWCOMR3hQ8zTAaCx2miWP2aHCUFtIWq
7NRCX6C332fX/jDBxKDU1iIiT4XuJ82b2d335LqF4FixxruqrHaXd010PtRJNudjyPGgdhAq8lG1
Wadfxiy7MakdDB0JwhFn3wwwWGMkB819MMow36tEwjVRCxIG7fpmRIcl+u856NnfZ45fLjVjqmYF
9Dhp8j2xFS+Wu841x3ZnzWso8DXebQ9rVBQJ4k76J2hEWsxGW4cVSulH66CgEW7suj1Vx9YhChS6
ogfw/8eeiXo2SJKh9sSsrrWVvi9VYwE8Uzkuf8UoMPXPyjf1WB/rzElPoo+JbxDIOzSUIKkBcpRz
v1BkJZOG0IIC0nHwEnANgSdBfugoWSa0EeJT8nzZD4UGGUecQ8TXYTHBBHYNQn9QxhYuOMDAPUEj
eumKBmO47rhZH5M9mXnfSnZCIM+VTW6Bp72aCzru78xazGcM9PrHFjJJbozHZtnJGD+cXAPT4CgL
HrJD45K/pkN36n3pNHsG8qZpT1uCUhAfpJ3mJ3sNLwxBzOLRHJ/9FCYVUAygXudM0w/gSPAHGKc9
gtQHy9Lh8jHSU/q8Zh1fhQJpkk8AnqiSjaadI8NvR9lZk2+VajiSKbosed1OrOfDDLMeMNrIk9Ys
EUCM4KOOHqyj6hcuCJz7g3SiVGPDleiNy1sZSk8y8kLA+wDnOf8gamshTVEN0bEAgEKZg9ayvaIV
6qzTX85uIATCKWIRmKtPAhetESl1nETJUQU5UPe07spdc1pO/wwjdIO74p2r+N1zet8IbmreAlFe
wyQjAbYMo3HnC0xmuYm6FXR4Fkh7ZPNWbnK3V/eX/YNXu0YRzwY5AEjigAhltnE2CohlTZg5opVy
KikzE6e+Ug/SoT/kjSMaXeFupwVmLMy/oSn+3vPdXG9zajc9IYkZNKB2iZe7qXtOzKtUXRyjnbww
jQXr420iBJwwa4eZNOMTH128JlPcZ9BKzHsp2bVDJ+/wzNV2WtOImKE5NzcuAwNi1VRx8hMzV1Nr
hlRQIaBBte6wA70zKBOykQYK85kmCGbcdX0YY+m51q6d5t7G9Bamt+MqqMvWMUBpf9k5uCsyVTgH
QEoQ1GS+6mrJx6XRUrwsiXxrqpnhrsuY+YPRF05Zdr8uW+PeONBC+WOOSbmNLG3k0azKd2ZE/Trz
oAC0JFeaMwG0VLvDa9wLUEO8S2djkS2dT/VEGqIMpp+ue4VMDkmFus3cg7I0KPshV7A/6SmEpT4o
ZWVQHrXohs70WeCpLa69f8Y4cve3HFzeRu6hIVxR+W28mNlygK22q2RkSBSkqzKEjlK5THQWILqx
inQUHRmNDmx0RGcdImkmGgGfwOR1Z2Y2hIRjBOEDHWeNjulzdK3XLtkrOykQ3Zu8zYQMJFVko1OY
hMn1KUAhN9JZ80kPkt8ou4+L9bjYyxfcYmuGibxplBpgaqrB0pylTtOe2ujvy2fEdXVIkb6LoxEM
orAW8Jjo+zpG8fkA0L9r+tHP1k8CC2WA8RShPLATGOQdFFrbtikj7FKpyfPLxEyWEbSZaEgtACcH
6m6+Sl/xFXc/wlt6UMQWGeQdFYIg8mOMrIOQgYkdS6+aUG/oKnTAxmsD6fF7XZhKNgF44bQn7WG6
ErXdeDYtxCkQ2IJhC6QZ54u0186Ml3IGfZn9nAzXErCbSy8IvPRkWI/f2mA2si+BsgI4HpS/c++l
ynKoVRFGmWvCsMBwRflGPk1KhLaOya8BbZx5AQ1teiKSYJCHu082rkRURS36bDrfp6GXkVyEYAgf
tGWnhvfFgjmCyhO4HG8ZwE7h7sC9i6lpxooGge4+IyMYunfhwXCrA44jG4MG+LcKXHkrmGI0jAQ7
XzEL+U/QTamQn2BJJKOCyDXSKjMgR33fZLv4NjtYaOfkN1Qksm0cfXJEqRp3qRubjLP3+rIm5Wia
gV6eTOnOHATleR6qyMBiUMxGQweUrMxe6nYNUjCZSIF6C7ZBzI6mO+MuC4ag2AsnDzmLAWIYB2eC
pBipJ/MVETnLqn5Bh0W9HZ6QEe7tm9Kn+wd9aRQoQ0/UwRYZZD4pqbHUbFJXsPYOMuj9f5JacCXy
wu3Zkph7Y5WneLJHWfMB/7yntKKR1/u1ZzxSbonY+8KMzpk55rRIrULRLYxGH7m1Y4w/1O6hwwzA
ZUcX7Rr9yDeZdGaGeTLRdDOzHxuCp4/wS+KEibNl0ExjYyHpq34IqVho9XuCWlID3dV8L3mA0byB
eKQIOmDaol3xhcLDmVnmmb6GRjVqJvxvkq5LXFWJh6n6u9CvM59KXokRNaJ1Ml9vi95JaDRYZ1+P
rhp+y4zU6cGUePm8eP0hk6CYjC4NohNkUc+306gUaGcP6Hk1sQu9q/WNzvCAGNs1V0drPU12/uHf
i4VAWk5KaBKNlscwiY02B9MBGFOrl2d9SGlnyjgkfnFf71Noh7beOz9C7swewCJfoYFDugF8ImIW
2ArYCyAajKFpS9xjWv8a2bd2vRfsKO8TAJcgRrtQwgQbJPNZ67UBNZ4Y6nXd0Xx8n3/xwtqRVqfZ
zZ7iKK/2nSSYc+BVOtAP+rDJnGKOIF13RR8fMzxZ3wmYB6hE/bJP9iFC2cj+Ubyiei9YKF0Ik3RA
IQqc5mhkmgb+99x12tAY8jGkTNmnftcG5d7qd83kjO4/KnAlwHyiwWzeR7E1yXwUJt4QXSSnyXHV
Meorp05qpe7Ux+7lpXGPcLMy5s2XmugcSuWqB5L+AH7idvnr8t+nP/PCzhmM60/mXKpFG6PRXIEw
NIWa2Ay8s3ynpPfWeKhERBmCXWNnbvRIRX2A1ICuzj9S/WqZ9mshWJFgx9iCjZFHfaE24+j3cR6Y
kvIgD+Xr5U0TmWC+q3wK81S3Z6DGSwWwgzmUDyh4i8ISLyqBToTWStCb/PR2HIc4b0MZCB9Tbv3J
TK5Ca7k3wtGroFZ+eUG8KhceqCZlz8K3Cxz6+QdkzpJUGUkGyt01+pUN1SmdotQZU3OnlvGzbUEN
dczm0lGneg+6+GMyxtfTQn5d/hncfUWHGfzwYNeX2YlkJcEANECwkJBUj1VzP4+CPIfrfSZeeTII
9gykv+erhFxMP64DnF2dGjDS3C3Tswzh0MuL4O/lhxWWsQG8N3JR5ikliV685CrfU4x765n3lBVe
F84O8DYN7ISoT1p4SCosuLbSSGP0FkoM88tQHvqATu6oN6FfgT19wcRhsu980SAqzzW3NulGbzKf
uV4tkkjYyFxNnGy5l81HBSRhqeAtyb1Mtnbo79jYUdXZSAuqM7zc00fScFCgiqs6PVhuaJdl8uvv
o0iDh28U97KOFyZorFTm6zajVi9mMDGCnRasReGRPiYsdHZa7CYwy+0hP1SCUja9n9gorG5M0jPe
rBOAN11DJcwOwM14ipv8Sbfk15JQ5Ghh7kdZGFt4X8LWIHOA6AEp1qoXo2+b2YqGh/6zH1E1qiXB
9SWywxxg31Ypptay7FjPzz3Ip+r7eRAUo7h5IwYt0ABAlwNvaeY9Fo6aNBCtpAJvzV/rTnqNHyU3
up5e8r9UF2/aBnLvoSjl4H4BG6PK+YmtmT5qKc3dSkV2SYRhiPz7kNwUSAQuhxO+Icgk4x8FBUvG
EIbVorSwrAxQYuIaYHrKRneI7rTSv2yHG0aQiv4/O4zXr0o21OMAryfxS9b6/fLt8t+nsfWTi2/+
PuPi46oZhTLjNkuI32QvsXqnQ0px7kMnVUvQ+8qOJYSw0t98ySbj5eE0FitpEKYosTNGur5TcmvI
A2CgGJzaifhpJtpExt3VrokkJcQm5teLS0XXqu/t64iaHgjYr+tjftIFuyryDibxXbWxqa0mQSnM
QkdY94Dx9NLyeRKN44gWxuQHtjoqmWFhJ4nyLbIf0lrwbOB6B8TrwXlLUINli/KLnka2rmEOb9xT
asvRh64VGmxfYCjEU4t2odBwpUWu86+2z+JEH5UZ59NqD4ON4o0pKtZwT2RjgtmpuM60EpwQut8D
ZzEHkvpzkf6SAIn6wucERCMkRABSASnE+UravEq7scl1oMzRIEeffthTuWYRmpgbvzdmGIeOiyYp
hgXnkiaeoj7Xst8WD5dXws2X1I0N5lDGcJlmEkF0tH8L78d3yHy3V2zc8JQ3T1Tp5161QHyDG80E
c+unFkmmxgng/3YwWrMX1atXmdFpUSuMqFeouuO98JXlbQwygS/vKgzNYXjVX20nD9qANv7zV/mQ
dyAl+RdDj1wHxBgpqhk6umpsEm1KMUZmQa8KWgNyzNBSs18Tb3Yw/3Rt3Q7XoCq7na5EBV5eARa2
CLJzNMkpY/a5P4YkNrup7bCt0J/YD4r+1gxR/dREg32NKeU7U5mrozIO622UpK+yEq/OnFvR7vJm
c8MUtNXwWch4z1jMJWZrmlqtnWIFja4GelMdGlv2/jcTzEKzlVhLVgPvUKu7fHnopd+X/z7vi0Pn
S0F70kQ+w4aoxJqzVNMRolYtu21D1GtsubGB+FG/sJCtISZQ5ZKV5iWAy0Ey9o5tPSr94+WV8EA8
JtXVs/B+pTg6utRNVpvN8xyW5mQH4JhaIOG9kieSH4A3cPR+P6PEVxf1jgyCDeR94FurTMiyqrZT
6iIZ/ApD41H7QLraXQcwEM5+WK0Ch+N9bFtjTOyKM1vJEqoEN4HYqJ3+Loxx1yQ/ykj0zOO7BZpd
cG0NDz3mtMBDa8tRFBr+lMtebKLkNNkuqQbBeribB0Ja9KttxAi2QxgCNEzMEOppU4x3ZLQ8RqN+
GvTBjw3DNzvt5bKLiMwxya1Wm2UxW0CfSIn2YKrSQ2N036wW7VAQrDWF9uOyOe4moucPYXoTNFFs
kNL6qC+zzIYcupUkd3kuzSd7nsedriei5gAvEsESqroGuNU+sbp3upysVU/Al708qtWTJOJP4gZc
pBkUs6OhDcrq3Fl9NNqhjnx6comrgGkwOpZXlPPhS6gC9Fr/mGKxNEPXouMFAGkwx0kK5+vCW6lQ
rFO02Mq3yydE3ZjN2EGED4iLCoFMwELOQ8aQpfY40LccyX5r3eu8po4S5u4UnpTypU8EIym8r3dr
jbkuCt3M6yGckA4avtwFDVgzZoCjC1Wo7yOyRN1lEwrlMZEUI5OodKtyNF8kJ7lKfiZ/T3fDTtmP
99VjfRqE7X7RZjLxt4qiQa5TJFZZaz2Tpd31bfEtAcDYXpTvSdr5kt3sL58f7wvb7ijdh806Z2BU
FRvhJQjl46A/kxa38PfLJt4LWp98RMF1AmYQDVc9897XrclKOjtM0dOQbnVp314vXnNT7vtXKjZ3
pJDm/D5yDUf/mT5lwQQt1fqQn0RYG+6Rbn4G46rjEuK12xgRplUg5W0dzRIDJJ2TmQLWTR7NC/oa
H+tlvHSW1EwtV0kDLBez+pXTQtL0KvIyN7k2kCRDKTaglcXQS7KvoI7PbDN+WyT4Flcw94Eg8qXs
TWeA8uTl4+QFSnzqoN8C5pEA+XjuMY0yKxXIjfCylO7sMogjQXmI65Gbv894i0pCQ9H7CE22+WcY
+Wr2OCne5SVwv7ONCcYTSpSb1yzEIzwc02CU210XFYfGMH6UZe4rTeKZSSyqjHKXpVF1WIgI4EZj
DqapkGcXFbZN8tc9ebL3yf34SmEIwM25xVuyCx9E0l1ch9+YpD9p821bUrEonZ0jNk+qp8/gP86m
gOSL29qayOe5XrGxxcQRG3Jo0LpA3VC/lffyrrxNhp35QMmWlT0GaRunIk4mGm/nVn5Bv4oWIkVk
wRnPV4ipTluRI033JX/wIswQ2Kaj3SlB79EPLLpteqE4J/ccNyaZlkQ5Zo1pRkhJYvUJfHSO3T+0
Q/WVb+zDCDv3HqmS1pE20wP0iXeG9jvsDPfyJ8A9LxQoNZTNke+87+zGN8KULLlR4ZGrKZXTzS9h
sb9sgLtP6E9R1WBEfZapyIrA9h3VKKuA0pWAC6YmeLSLWjciI4zXxfO8YChLj45N3T52jfZ300JH
OM++tBYqN2cim/+EQF3XEuKXBp54ZE2uwOJ+AEosaKv8cHnLuGdifphhXKtNlU6OkgUlaqBRMuVv
KRQEIYEBtnccx0k+JD0MGFIbWEm1V3JBWVBkgQneSZvNeq7UIIuqb+fyzkwFfRfR32cidyONlbbq
kxVIGQbz7fRa7zJBjsn3qT+nwBKqjqD7arS2To+FHDRRvZMT14LU3OWjFhmh69x8fvZI8G3YGaCE
/Usd/jDXU7aIOh7cPov+4U8G/REbI6mO4dxECbUgrZzqqVucfxAlUJb7lYEo8Jje5L64niVaGvNN
zjnpwqjt0Knqjlr0aKh/TyLIKs8EiFtlSuGrUCDQ+cJ6M5K0WFqtAClIVqEZEXtAhgtiMO+puzXC
uHJRJuqq9engp2axs9tvIXrtkJdYlVtMBglsiRbEuPWyDCvoYSQ9aAAJm36b633xetnhuEXb7XKY
pBRxba71sjSDcU8VVtJ9JT1EBx3SUMRf9Tv722V7ohUxDt4peoZuqK77ZX3SqoNdwhcE0UwRnRD9
DRv/npQQStN1n0EkZ92jXKXu9P3UOvZtfje3J7RJO6DRUI9LrkMbxUsHlYqX9Gq13OSXEoPNHOLa
JxHYlL9uXQeiGl8ecszz3wR1StIa+oIywnzTWTsFjGvD9Pvy3nLTHgSoP0bYtKdJkCJLmKsufmel
Rzv6AC0kh94x3pCKZHfp6vQH0croibGvOJowQHMV86GQjDxf2VyORb8MCL1rF6hF79qtLshJaGT4
ZAHCjaAQBqZQfR933JyntuaW3ktAkyQoBCpTMEJ0qG/2WnZ/ef+4K0GxDEpHGh4xLPZYG/U01ksb
I1TrjT78ro3ny3+fx4uAlIogOAHiDCpkxglQz1TmaF1TOCYVHkk87Um9QjXmCFRO/EBHf6RdRoSC
BDzf25plTqg0LVCbhZRJv01Ao4uhBL1zl1AUSWjgY48JTxiN7iBA6WxRzjInda5ygBTzoA+o/nDv
ABXmRS76xILrnkdKDIUFzJWoGID4TAViV5VS2mA7DhrPOJgv8i7AMOZ9dgj3LUahV+/Yu+lPSxBY
OH4IHiWgLVCxAMGnxsQuo8s6hTQAJ5LqplP2Sf6aTY+9qgrcnRO+zsww4UsrUU3H+ijvne2OSe51
Iwjvl5c5C0BIfNklOS5/Zou9lOfBWOQ6AcbOQh/tW2n+96QJfx/hgej4H+BjmeAgV92cJxYScfXe
6E9tHijm/vISuL6wtcG4tynVrZzXKMkNxzQID4U3X5WPlYsAX/sd8LGRCwjksy1UMOfv3cfamLR8
WCdiLtqgQ5BGRVPidzwnu8tL43y4291jCU1kNWrl2Qa4xwLx03BHmvtuebtsgrsIjRDIEeDbRdJ0
fkAFuhBSuhTJMbeG62gYdhKpBavgfjbQKAVnAbIJTPmem5ggSh5LczQgnbC8auidNYx2GQbf51FQ
beAu5sPS5/2apCiScj1IUgk6r2bYurnRi06FZ0XRMKGCuREF1XTm+1TqQY5K8Pwel1JOfkYylC7d
ubSRb/73o9naYb7NcVFSk8z26itW4yhje9Uu2bfLJnjzImhD0f4QuI3Qo2S+ncWq2znFe+nYte88
Tu1jvK/94Y1ONRqv0k40uMZ7e1CkAwFNv05ANsMsqrWnaY4r9KWUg3TbX4eLI18n4LBIrqtrwHnW
p/Rq8UWTorwey5lVJgy1vWkmXYymG1WP0Dw0EP0qiNzaFatH8Lx9u0BmR0cAOMFsMVsBaKBv+mka
HHvO/XTGAP0CepPL58d1xc1uMp9WvxR92xbYTXWEHsCvsBWh1umvZe70zcbJhAkPYODXlbLExpny
uDNHpA4W+DZfzP67BWqTMpqDywsS2WMeV2EutyUaHbj7wjuSuWQApnEEbb1l7EMTviLyR16E/Tgt
pGbnsSnO1wSMOnl0xCwxGvRFZB+WcKj2OgY6/nsJ5GwrmYfWgjfW2HWYEkQ6GzRz60Nwa3d59y67
A2hLz1djNP2aJmTEVY55+amsArIoAo/jvTHOlsFEPzJqq6pJsg4K4GVBbRWk1Qc9c7oX+Yixuf3g
L1cigXhe3nxmkwkaMRA+Sj+YEEWhwyh0VCp9tCb3IUIt2aOTITnK2A55LkSFZL57qECb4IEjA29+
vqFpbxatmqHAN2b6oRpsN5Oat9AMBefGjxl/zLD3Vp9llgq6KtQtEoBcy9jaD6Z6Z0XJ96bNn77g
Ixh4BCsmCL8UdiR2JXPYdbGFx9QMboPuWiL+fzcAJAVg7Bjh+Ux8obTguNAN1HnCxu5ewSFW3oCy
QjgSRb9MNjIho9CQUFi6DJDU+dE0KChOXWJGR9Buv8tctP7wAnQmJISpEu3lNfGqJIh0aFOiyKtC
hIiJ6pY99aVGUFkaqAjmw3BIH22MAtg6cPmQ7BaW6GgwYFeHKgFqisB+cbgN0rGHRwKcRGmVKVkJ
OOa8ZmdAxbQ92DvRBckLHLRuQInuAUwhzPKGRLOzrrF135rr/TBn7tyKauUiE8ynBM0cWwYwOTrW
ZG+COWq1o6+Eps0q2Ok/wMVUfSYxaOV24BtwMeACiUHTNe/hFKBote9EnEPcbAYIPYB5kKhRTspz
J9TLtVkHI0Z9zuu8GQNr6Dg99E6PoETQz/3iDCc6Mx8mmaOKpH7uSQnPSORb8G5DaysIIxHVJi8g
gbcG/+hgGYNQ4vm61rkosmyB3kKtXCvzaQIKqktLJKEi9mvudQKIo4nxKDyrUbk6tzRFZWG0IxoD
Y7QLTXfdm/v1qryK233+NHv/V1da8MDmRfWtTeYKw4t0CQ1wDxz/D2lXsiSpriW/SGYg5i1TzBE5
TxusKqsKIUACJATi69vzLV7fri57Zda9uYu6lkkGIZ3Bjx/31fv0vbKRT2v/F+GBPxbW/3zGbymL
6J64UKOCs3m5FE7RFKwkWVAEYEO30Eb/myvVnz8SMCUQiGPsiP5Wx3C7DXIFD/A4i7pswu7czd45
dJe/rOf/8VyAjwnlfzAbvd8TFWNmm4xGnIi2u7q71i0o8UmhyNtfwu2fwh+gvn8/57cysPFa4wqL
54QXH2u8akcAJtUY32IbG3T/v1GJv2LP79H2n4/77e3VdoD+SSKq/Tb1a6bmOdwFBjtXJmlKGy17
FcgTtJjPozP8Bcj64/eGwx9+Mcvw398uGl0NmkzJqsPavw9PfH72/raN/bcn/BZ3QQdTdNxYuGfO
mrpshwCSmyj5S+z98xv89+f4fTANdYpeVr5rYZmnD+6/fIT8kh//lof//GESGH2D1giG8m+3ysJf
R4ihqw6+q8M0Me2naHiYd5uQ/4cYgdU/WNYlTvzln/g/45Kt+m4FsRceKdAkW6NLAxfFfvlbyvrT
ffrnU37LHxCBStQ46u4YDRBnqMzjGjTXaLTvsd3K/3yn/pR///mo307aOro0URR6ZGx8j9TJsNf/
3+//7ZyZCAoo29dHEYs4NX1bbMnfJNX+/LbA9oci95dZ+W8fQWvGWrrCrApRqBjB72P1nWZ67wJT
+s8f5us3/R4QIB8AOTCMHXyMA/7nt6902ECSfEMTNTb5mnxfxLMXvI3bdwBC6Uj/ctb+WF3+83Ff
x/4fAw7rLzIQBIfN2Q0HkrYAKPxHWExDJ7nL/tby/vEt/uOzff3/fzxsmVrJZRPDsQM+JLZKoS6V
Dt21In+Tgf7jifvHg34/3Fim84lW8OQR7535tfZ/wZb/9vt/Ow42dohHx6XDWAMTLnmp6/9DcMYK
M/R1QFUBzveVpf7xppie0LQrSNNXPTYEvo9zGkQv//mgfb2D/33Q/vsRvx00X7txJDmk7YZgug2W
7eJePww13Y9G1ZnwvW//+Xl/ovID50VZ54Ky4ga/g5fQbdN1M7pw6+POl6uyz9zUJTgB4b1Ynhu4
jW89rALFX9mBGG/98bP+96N/O3gmCbuJTfi+Bn/LmRX3s2ffF+V+mmmFN33UHZZguBhtnl3INKFN
eSEuycAqhHY+uycJNv5Qi8ZbnblUXoRxfm5ud4NX8PNc98elT3ZVNP9YwDTN6EDXVFTJz0ToDxuF
Z1/MB6ceX3sLo3OXdruta7rUH4DMqeR9jVjWzfajGmuvgGe4l1UJpJztZE5WboVYzJh2Qt0oMk/T
iFtbkyflVeeVw/HTSx4n5Zyo5TQT3Zx7YQd5Zng7ii65V3VQ9AHLBjfqU1LBWoHLC5y8r5X0yoR2
uZqCfKM0b8HKSCFrkkerRI52zr2MnvhgfnjRfJxGlookOM+d3sMNu5i24VcyjEdvbrJeNnd94kks
DbL3SkZDBvjsHp41WaTowUZwgBvtY8LXY6uitzHZfqqu/RwJ5oxLizM3sTHjWDIa602nmNTcGD6H
mocHl9nCcvdkWypSMlWZ3CYvTyJ73Nbl5CrnGVTWciaqYLqnWWv5nDVEnzzi7nsFLV1jC77I0s7+
pR/nQ7VGS669+LyMwBA9KNBwNdQpbJ4eTN+etDXFBrwvc9o1baU34a/adiysS7HC2DQRbmoj86Dc
DgZftHCWCQNGn7y7WKBLO8fgPXsjqMrjm9Evy+AVXVI9DrHjZF+ctsJvw1RPza4n/n512o9Nx5lN
/Fz2zh28pukXO71LayHyQKhMOOOnXdyCzzW2F1vxqgPhnKGt36VD7XppZZIJ3VD3ohY40oWwpsLf
WvWRzBBOLkMDYo1evBupoJpWTzyLp/7a6uYbEltSQIMBEd56eyxLYkoV5qsOgb47gOChpXMf2RgK
uYt71CM/KJGMORhzz62DXwUapVnHHmaGMDvo6EFN3Qa/MfXchLizFRijvvudRnBZM9F8z9zuzBby
gVT2y0Thj5qRnXLkDytIJtbuMq4iSJnwX2ZZFWEffDjCHubYHse1OXv44Gs0yBRmxHCgS+rMl81l
Y/LU+zNcnhd7lH11YMtaWpaINNzayzhW+TzXe99dD8r4T93oFmoFZrfR1O/FnVzYD6HaF4yhjtp4
7zAzvLMwzV3m6TMhvHQncFCcYT8GkKzAwm9OuHO/MHoIaZf5IIhjtfQAEFoXCYEEqPR0HrtwY+bR
DgtYOZmnkmO1NQ3iDX+UzBN4bmC8kY398lgxu4vj+rDGakdpfwzgXQ6aSK6sTTl3nsZ1zSyJj4aq
a0y2JzAaDlXiFXqKI1DBl30IUdB4xlb4hm8Z7MJPEvKbcPRbEutjPdLnkeByBga2W8PXFnk97cwX
taqWZ9+Bgo7Q78CxjqBJ/1wCr2xNfYKBUUn77b2a+W5q7Q8zwEIrafPE7X92TNwRP/m0iZtNU/TN
t2GbMofXKQ+8nzYe3+aI72CSDsabuRsbiM7xAUnc6TNns0+qo1PaMHqjESstLhr0B8YH2xKY/EGC
tm/tiDMrrp4v84D11wApoFvHS2TilI/8YVDTkQrzEVdJxtvwNOJ+wXmLpa6CVK4A60kOJai910DO
175pnhrsCbBmeQ0kLb0AIEjUQ7eyKVeu886DuCRQfLUN+BqTfF0ggKuXgjryV6QwjPHInmnE2Ljr
Xz1KdmFdXZcKjmXWx+DbvWuTLq+5um81h/prZUAcll6+sWC3RFzsRyswYOG3YZiKvloLz1n2fd32
mXH1ic7dcxXircTDQW3aSUVcn5nCq/ebwD2oEFgUYumls/LWdOD9180cpvjqQGhxsLXizHbAJ25z
6BacXC0fUNseiJRbWiV1l06rn7qrfAhHJze1cxgatpdN9+aw6jJZ8j2Z9NcIo31ihmaUQfjCg5oI
OANwYkjxJe9Iv165Swt3haYI+J3+Ss/862aKwM9gP1lui7it1mYxhWic78LL1GpzSKLxXld+QTgv
GXHzisUmq/Tw2fn2LvL9MobjNp3jUzDXtxq8j5XEXWZnSL9Mqn8cWpFkMvH3uqt3q66/j8H8WRlx
z/zwuyu9lLjwHOpCsaONLmXsPpit34O9cuc0bIeMVrYezUcpbvA4fDQqKnWi7yszvCSOKjspvlky
5LzaQPMdz80UPrdEkHTQshSb+AjmZCnGmOyIYoCvUMKzGBIPdj6uTvyZhGtzrOMmCzz+PuHLT2M4
u2YTCJ6IV1gJab2fweAg2FBnyvwtrFO9Ds/JDIgKSllvvOf7Rjql04nrVzyaJu8cxWJnZ5UPTtem
81esZyTKnKF64G6LROI+baF3hDqfh5W1umQVUhpbsVRceYcFxYNyozfusEcx+jDJIEGqnTVb+q6w
HdUl6tDbqn2bRi1gg3EcPhZE43CD3Fg03ZugPukeH9JZT55qctXJvKXmgnpvH3hYbIl4TrvxVoUK
+WUO3XyBD4dE9NyS+dhUzk8t5qtHhzg1vnmOuLebtr7JlkV/WrgnDEaguGj1hdXee9W2dyMzbzDp
Af+rN6/biAJ/ravSrYKrlEOYOQ7WADn07sO2y1zX7BwNPl6IXcR55V4urDVZLccYAgRa7JBOLnCB
uCTaL7Zl7TLu8oL0zc71ZOY5IDBt6qWXbV4p5xeNowJyzadpjLp0mXCNPecmTfweu/YGQ8eXvp4Q
oKn/ArLurR2B7UBVTE79IbTO3jT6UPHJpGNA7pa5zjeE07YbznPjPSpBTlo0yLUiDnO26VMkhz3Z
aInWc0eX6RXvDw+virWqT7Ib8tA195Vf/5ymuNC+OqoZEGaUlLVjsMqnSqzovtCZRUXXqouLcAqy
SrEG8upv8x5/+N0wtqc13j7YgNMwb/FPUw3PW6g/xqo6kcD+wgXOsZaq4TcsDu7qgGvYgqtD7F2r
W1wPKGLHCdn7su/Shs+HTkPJrG2fIOdG99Pa5wa1GIkGXlQulAe7lhdx0j12q3mD5cJDGzPoanfr
xxQ7B0niC7JEAW3bXbs4TRrAhCa13nyQIcx1EtRQ6wS2K/yKnJQbc1dphMBYBie9xIWd4J4QDHOK
je0hlUEyp5Un7zlP1jNo5SxdYg+wpLYfi26vKore29YtlUuuZKrfhnrs0soxUc6Zk9erLDB1flGT
RqkGu7WmCl58j33OmuWOW+9GD2dpnKGa0cFPAcWrdvC8zvhFN847x1d3zJlLMc1HaPVi+7CWN4Ea
Nw+JyHu4w5S4KSbrNf9WDclO1eZCalTnc/MT1Oh3K5H8w61O4Ifm3ItYxHmHb7PSYe6OyCLRyjIe
Q5ByW6Zi7UXamvVT1iSjc/IafQVQXUUH3a5e6iX9V/vDXoZEDykgwl9GtXtbYTsBfUSKG4MoCS4J
VrUilk59fL+Rrs5jLu+mGoymgN9H7pQGwZfnLJV7O86q6BuDL0C3T1PTXCRkA7BUFu+7eOgLVB4f
jRpfByF3WN29006fpJoue89Tbian5d6g/s/lFhTzMrcp6vmrtsvnsPoCYd+RKAGCPFin25oEJ7EG
B9mPF3AqXlbZl6HT5aGId2aC19gg4c6B1XZc+C1jGJwbKR+ddnhW0EPNmtDJ/XEeUuzeP8W0B8GY
ZdTVe39t7xRnB/Rop7nfxuOqvVeKUq+wkdumbSIxgm3uq6mXBSPekxDwLF6ght2PuRtLeAYQiN3G
bXzo1Cjh9OtelVig88T9Y8T9Uir/1ifDk9j4PXNq1FbhfNoc/xsQvyc4iT55S5hSnkS5dLwui9uZ
3qBg/QTFyjoLxhnyZRu9wo2Lp8n09U/RcqqXGPViGHxHQd+m/QinPIEVljT+cgLEfolqJ5IpZ8l9
HX1Yty1nn0WYNjSHoDHnSkGcd5HfOnB0d7GnPnxvfFLBDAwGd0bZ+qGboqO08EmGc/LDaKuboVs5
9CpMe+sm+QKadEiHPOC4gWCHY4AWkasf8qSMe/EW9e50DBnSFdJngSb4IiVqbMkvK538dJvEL4K/
r/V5nK6BA8PiEHJRRpCCKLmf423HxVPbDC+N0776IwdNX44FOD0s9z3Ucm7oXSifsNpkWZBFPGq/
TT5cHkmcynVpkbzlL82cG6m9qQz1BselOToHBtPEpUVrUg93rRl7dKa8xB5FlIJMd3MYtDInmCkj
L9dIBi7yUONnfh/eBo6YRyq0l/ObDPrSc+VHN4RoQGkDcx2iy7Ctuhwyeg8kaOd8leOniZfd7JED
IfpInDiCTrv+tpBwLkJOvtZYR3yBtOlh6t3gl9W3pV7vHGJ/8ga6xn6396N5501zqUFSjLbqgK4b
+5NuBIVjUj2OW33h0jmHHgq9MHLOENrKZdDgQ7XmdXWHEd/E2KRqhrME7bF6uUE4KwtHWgx9VKW9
i6itub5wa28eAzVJuLJkXn/iOByWo9Ns5LskQbbAH6BXLWoVM2eddl7RGd3mugk/x9C/mwMUWl6P
rnaVmAm7AelTLkQabdNurLYr+uzc8zk7N9wrIBlxnBNWjA1DNzqlFRcffJq/dnxN3vSMZA0CmRsS
1Mt8V7m9kyebg6UTTOzFpK+Y95xYCN8WGaaonoMcsTG3/nZIFHsVHjEZBkKfc4TcKjZ0EUTVh07i
Z82IFlS/SeJ++gbS6M4KLwy23c81u9TreAtc/8pUnG1AGLoNA/bYXhsLnCgY7VvlDmcqpp2vPdQu
QUnUlnvbxPaR/TpRFizCZGvfwdj+EVSTyboVECP24vpcN2EOVPe9XwSqV2hfjVHe4bJ3iRgy9Lln
mDx8byrsgvG62SFk5qFxjltL7zk03Us7JSk2us4bDtWXnuET2nqUPq59cnHaeetNqYS6Vi6Nd2rQ
rqdy5HuXkKc4EicTJ6jXmf8xze4JzO+XHmI1KMFHmJp44YmS5qTHClrJGApGMab7a33uaXXn8fZM
+/mX0hSE4sh/bgJx1X18JIiFevV/yAYcw3UERiRwjjxhr+4EO6apN6mIun34NTUVfcMuUvd16tUb
ErDFQJWwN0qCn4FvvmNTiaWedC5uDItZLP+UEB782LAk4Ou2VIzcj7G45xQSdqsXl00w5NVEp3wj
9oEAb4IIZD76cj7AL/SJc/qIbNTn4czyTkEhtvfXC0avZ39eSzmNXyy0Q5h0bcaZ/HQjSbPaj15m
7h5jEZ2REhCe9ZgaXc25L2PnQ7iLk80TRkd2RnnRLHQXR53Nx0Auad2h5JrWMlAig7D1DgBHiTtz
ZZX3aVmIYMZ5QTn7CZoDfrbvQeBnwTuZvDKM2GOo3dSBnUemNIQ9wJv7FdZTNlGK1EXqTFbrralj
kQYd4DyzvipHo5atRnIw8s0Dap6ROL5AtiSvZjUUqyvuo24jeyponK9t9QMGLK/1iAs/O8NY8A2a
gzQawmNYez8NipBUM3pU9cxTErMPLI+prIZJd5psCIDxjKZkcLBEZDUWfOYWdlAqCFN34ntDl8uK
0JPQwV7WSQepv4S4firIgnDhWbehThAElZIIkydiu7msfKCWidukYcfxLsZBFui+TraBD9PQzmkz
6E90bZctdh95U8HjtYuvvl5R8a7yaWZ2LdxA3CPq+GnjyW9YW997s5mLhdMxbbCalgbufPZ8c/gX
SBgEuULVvdTmQJGdEVajVH7dE74ZxPXxebLg6YcYnXGJmjvw/AdfyhPxQiAtc/gQ9QpHGpCBCr17
HI4fFB4lQ6hzf0ZrQXtazFV/9n1z7ip5CJ02F8buoB90ty3uzVmnl8Vj5SzpvavFIZbN89p3r1Ff
q3Qbmzf4YF4pvFFRjJK9cv0CCjPXOAmebI3gNCp06zhzKIELSFTmVWWPQgdROmx010T6aQFwJuT0
AvOFfGIDLP6m6OLw+aFW7Y+Gwc+i4ttPXsHFRfCi6UJUACwLCcmGPr5yL8ibiBZe67A0ENV964wn
BR+iFBO5NBnjR3d851G3Zm311nfIaYAd8Jwa7RC8CuoWXfGCJdxsHOljL8htHdSaegwhZ5w+e7NZ
bCFakkfC3QpuW1SlG0a73QZbngiKPQdmhxI/A9V0aGWXCY9+VhtMluIKctytvz0wHzir57wpzfPV
LACjo+WJVfSJDKTLRixoxkY9cNJcbOOWXQuPiQolqgTpIGWGHAZHH9shvsXxCB/HOFt9+8Dm7olt
US7m6CFBfnBlckza4Azlw9PMTBHS9uDOHVZTXLQB2IMxvfMMhjsA4qEHEu/630YeSNzp5TB0JkCX
EQJLkvIbgPiyAvaaCr956xayH6YRmbgJvRRf2r+KAT+zHviCvn1ls9oNpplT1vtltFSo97oQEmvR
qUvwr60X3XlagR4eR0O6LP3LEPIDBaockmgfNct9vfEHDelhL2lPdEqO61TfiSC4NY58rPzpF6XV
Sx8NJyn969DDGXxeAasHeYSrulTxOdi2LlP1ks9QWg+x7so7+YppVT545gxQJWsmsV/p/GsMF/Rf
2/rKnSWB+2bwVFcO+loJPaIxgFK0nU/OvO7UrJ5rpBvi2zoPZL2lgtd01wlII1FUyukcigUjqua1
cqbjzDbooDv9vp6MTddh3rEBW2i+Se4XLOZI6oHLKGvUFyjIU9RzPIMSHfRG4Ipg0U2SrelRwLO9
IOCE+/7VnQH/Nz5exqo+nBpsCYCNPRBpbQgEp6x3rWV1iBJ86MnkkldFZyecNer/aGN/OAad8Msu
0Sd32nZ1jOKyoiJLKoFQF8EbOfF41jJzz5i+2NmmvhxvzAP4a4YgHVry6SRwZWpYfSSKPA9k+AEQ
6+pXKlvM14Y3MB4zUWRtSm8tri0ftoNUG7CQ5cSsC8HIekx5U6MgHXeO1c+RxpDH1sxP+wHoQC9v
1qJsnrwf2gECKNRwYGuyR7G84zAETjs3fnJJBTBLvmIt9Lla3SBbZfDQ83BnBMr6Jiginjwbmfya
Pf69w3BprPq9u8VLmjjWR2nRHFxdffpUXJ0KCp1+1z51qwv6dmO+tzPqRnf7MAFLHX9FTeuXjDkX
2Ziij+iVjM2rbNj9lrDSmKEBaq4ExmvdR6z4r2nbXkIP2bID4CwrN1sjlGCi34/K222k3n/dDKxI
f5ucn5Ytu2oZnbSxti2Eobkb0ue+Ebt+ZmPKVPCFXHXfAkKOyGRDxpMGx6WGJICMIbXnb3dyrSAk
FIbwpHPqbGLSFkYNR8Gg9t+p4dml9hSH9WlDgw8dN4rWqSE5I/6Hp0yfxgKSaLFzM3ooK1ZJlALq
QFY/SZ3O/NBreF4ldbLEbmmz+QeXNjcmO1PyAeOuwAWGlORAt29tVWOeEqe6mQqzeuW2useJ1nFW
+dvZH+Ji7mW5CK/Y3BF0mybBCbInF/rHGycZ9it2i/+iQ/d+dND/2GkfCicFY2Jv6/77ROA5QWnB
/SgzQfIJ0inKqzEqmIqAkiXJLQ6bKwS9Pv3GeVnItyF2ASshqOKlnRqOjR3cjTaFpm2UBioqhPLO
bRAhY44RQlq8kyZByYqLRVf/F/xX7utG7AcF4NCg+dF99zRV8uospOQJ5Ib4JPI44ZegpRfqCyQx
LE+goOoZe1lqWKhrm5MqgJDOcoEeFmpVmOy1yw80Cu/Qwbkmk4IR+ddsS0OCPFrTYCB+Smo/k4SV
gi8nLqZvuPmfrjHflQUtAc6sc13v1NCJDC/XSWnM30NcgdYND71HnpD00nnrd+7UFVB/uQODvkSK
Kp1Q7Rfh3hnMSMZAnRndsmVGkoynPCJd7tW8DFdWeirKCOWZNiBFKf4ZQImaN8seOqXfWRcf5239
pvsfQxvVaUL8F4eLzAd8hHakeTGdxLCjuyYocSqAL8PW5mZoTwFQr7qChqtXXbxlyek0ZY6aC4np
rPFEyRpaqma5QI0/G3z5sklTNGTJE98USQOD+ElWUO/YvIdwivaqh7nlQkEKh/5sIFE0eQJSmlgD
wixtwX5vklERe2CLYP4azfwULkHZw14+0ShvN+AGG3cvE5K0k8Cfop5fAzIctBUHquM0bJzHql5/
adIjHLaZ4jSd7ZsY6gs2fN20G/xise512eiDbLZLFGBWgCWDnUPrHY+7conYCVtiVw9D5QIjx0PM
ya7TySuzc7YI9BS+ulft90qQK3CACqKv4Bk/tpF7rthPsdAT5T0Ms9GeUk3uZ2KvFo0hBlofgfMM
OGK9WzxEmkkFJy9q99V29Ka+z7ZEHlY93ClMStHWYbCyvKGQBHNuQHM6j/odc4OxJN6sUsmiK+Xo
zzFVqOP21zrHH10jqqOQvCQ6+YL8jtb1ssD6l6SHG4+vHkaPXCgU+rNJi7uu0teay59jCyDEml0X
KKStBQjNYD7Z5qQsmW/RGJewfThWnTwn0bu0VT6NpvBM8EaCCBwrtOyJXZs0CeYnCNR9AqgHlLYe
jI2PjW0e6hDlDSFosGbEpi539YskHvJlDFzDGaJsdFAGT0Q/0lg+L0711oT1Zev7kvlYn4uTx20h
D2Sp9yZuz8r1SrVgwi3J3jJ6Uax+9pPkzgMkTr3hHNDlaUYhPg5z5g7TzdvClIM2n04ot7A0eevc
9bgJntYBEG/gPc44PVaOLAChNDkN3sdK3PnBdLDUgzdXnLdSPbebfnZo+7ANceaZCKwvjlHI8Gh5
DSCkfsbcxKaJnN91OBTCVyWMuRuMPKpsrNle1cMjRlwIb057jyBYkAVz49WjuPnE/bIDUXk9NJmu
kldXdHLnM8Qwu9X0rMWU+1VzZHCF8qck+A5qS+gAZGpI0ccKKByz8UXCdRdgAyqPigfLKfJGyG0J
9EYt6/HFAkTGgA7QGrzjgSeCjIfxjcxipb6rOPphSXJCoVpAND9IZeW0SEbsHA00rwz51sL5YpFx
uEdF/m2eg2u1AjOo5mxSWINhs7W7vg9xJIAW0yG4mBotbp+Ih81L9v3SPuiuyobIn1MHvCU+9vvJ
bzLAp7uo0grsg4GlioocpJ0HrKLeOcLdWSLPERawRgtcLAyblBDx2EH5LhyCh2QFTFTNV0DcuynG
emoVQcW0DyTmBgniwSA4CBYJVu+0dVKMqk9qoqWAnfy8kXQMPZTP/o73Jl+MeIhsjULDK6ZB7+GB
+FiFgJvHNQ8afVcL06Vc1qcvqnPheEux9Ij2cvQ1glnPd0s3t1M2NE1y6oNguIeiu/9kWgg0wQsl
2Tkxhh14oxvPXXcVxegmL5s3T6kya/8Qx6r0YgVYp8cXBVeHZeKgV2D61wAHEGlFOrLzLI1ewDbB
lB9trd/hHY8yLLARhxOdjFZ/T9zpJ1Hjru6HMuTWTdsOScOvStOaI+CbS8zWg6YYYSz+rsYd7j+J
Tw6ty8tpAnvCo68TfHFzxx/f3Fph5IEqSWGuQJv6pjpxJlA7I8rPOvWigceJpHq1RucIMAV2y1Kt
ISs6DHfE8Iwl9I4GfVp9LfkTgRuxYBY7pJsKd17jHrooyr5qaDXM97NGQHOhaxZ03l04LoVbfyQ0
htk7JgIT3L5DWYAidE1Ij7kf2AoMUKfb9Qe4cjzxYIeeCGOvHoeNtHVBFwEpYZk7EDpVGEvO/vdm
9IE88vPotbfVjdCCm/PgOwdfreBc0Pt2ROYZPdWBIuZAC9e0D9B49NIpkMfVoJkchXtt4aSTtqCT
ptgBs5nvWZO2NLjT63ZTcAtwDEmdZSvxAeZUJqIcohDGFv9F2pk0R44sSfq/zHkggn05zAVABGIP
7mTyAkkmk9h3wLH8+v6iDv0yIynJ7prDEymRqkcEHO7mZqpqaupLMdp7RoG/U0/czMgIBilf15I4
VcwrISCDSdc2Tc8taSqyLbnIjlDbi69oJcUxhapap89JJj1IqrKyKRvylDkWHEE3ruRXyWYqgkVO
v+DA5QzmS6FBMUZKfFYz3RdjfYqceR1l3c1i93BcceWNlrNxlpauA4hcXLHjS2mrURZPSF5ERg43
0xBjS85qhjQFMZl+ciNQ0/ZloX+0kbDw3ugcMmRbyaL3IpT0D2DO4mdj99l3zWmno2F1LWDdOGcv
Y1wyqyGaQ+tnh0hvo5thpLs5JGb7Kgabf5bGuZG9slTqU0EOebTSyhI+vkxmvm8XpFiuJUnLThG1
ulNyiVRKIPmtgmS0J/hDHfxsycvySUQCI2Pnp+181+absGB4VKJu9DD8WTtPeZv4NXD7Uthba4Rh
M6KegnoUXs/URXMhO2kHffKKmEWYxAcA/rtZDQ8JXTSu0fZ7Eqhj1jdP8jAeuloB2Yl7P4rnc1ka
nqzrOreK6DxTASO0FmXd1NMqdTjzhe5bTXzqpiFoMKS1HCzoNMmbF+dOAfFVdHpNek1ec6wHd44A
keYFhrBqPaeR3ywwITdVrQDHrUc97c9K3DLwyxn3gz48EfbBe5pNj5UC6je18tqxPUay9AYb0nmh
xexME6GGgyU5cXqWIKdlKu0WXZUEslAv+gpe2AHpL74rs/ytcVoc+XUPsL/wUojNdhI3qZz/iCOl
WMWDsQeyBWeKPhx4374a3LGMvCW2wPnslUVmLY36OiwWv6klV3XCkxUT4+0F9LsbD63ozs1CdYST
hWv3qQfgTCeR5Ddw1nU5QMIzhgAbeAm1CHX2QxQtp1bRno0h2VSFs5fkaKWU9XclaV/nkjl/bX7i
BL23dgZWX2r2SjIc17ZwkZjD23ySHpkmu5tjIk8y9+1qXNLTmNQMO17WTWt/nyR1bSbJ1syo5Czl
IbalJ02PSFiiO95qIyWDF+eqi1mG1+nlelwyz0j7H3m5rKTZPIzg3tzg3Hn5DUpHDTgl2tEA6HVM
MC9GtKBl6A5O2qyMPPcbpzw5Rh2UVhz0qXQ/1Vw9XRrtx4qsu+h8omEgZhQK8uBFM48owPaH5qw2
ps/ll56ikQOcU27HlfDVrN+oo/AVAQJnkGqYhnmcS/mnFtnk4XDgZfumONqpkJq1wwGYlcZvIN6h
Q/3RLh5n6tlMdFuzq3XX6lmKqN7mGhI/3Uld7LtvtUp5bPqk8RMsxVxVb/fp0sl+nAkwgVA/If9c
5wPhR6J2yyNnl6Lf6ZaSCRyDZ8poeorwlbd6KqcCKQiE5WIdAIUe8r7dAjDfzF3iZdZ8nhrEfTkI
doPhMcAO6oym6A8DCgZncW5tLfyWKYyJiNpVaCaeMMOfQx5V4DizlzYtFrX5cRGUtDVapfl21m3U
gJKnWPI2Gp29XQyrTB7hVAAkbIIz9on7bNH8giPhIRSxD0sF1l9Zt2Pd7s22OCRa404jasO8fWOs
9KNdpzOER1euushBhHJhtZJyrS+Fr6fZlqnrGIB23FYTypU4uu0m+7tclAHiJE/Rxlvuj/XYNb5A
9SFRxhDtUUtNY+HO4hwCDgj72EnljRD2KpotDq+9qXt7peaKCbqiPNs5kT1MpdW8LCuTwje1zUcy
/tWoFUervQlF8VBXacS+KJ9J8C8yKARNFVcbfezuEhnjuq4NlEuDcE0wQLXHIV5Rz46oHyI0Pq4Z
d54ywR6Gzm0zcu8Nk+H1MXeQsIt1raeUts45lF4q0wqqMEGV02yoQBN8DFVG8swPI3KZpYfzihx5
ZAJ8kcKmMZU7YfiXbLjtnAfymJ17PnQSyZvCbJgGA1Ak1dy7Jrc3ABH/E7anxMrOmOzXxFFutUHy
USjuhgERYDis0i4X3qImzxnqtDoVG7RI/nQZxFJpq1E13prGPMsOqsBeIqHqm00NzZAgBZy0b7aa
Q/RH/IVJTX3IhZOY4ETSsfNbbQJPDM/cJkGTt0QJ2Z2mBGH3vG5HO2gAbLiF/alc3EieHi2FbpKy
7t5gvAJddMTW5nkZ1cSLoMAM8gUhZs+JmEVndNtyCncziV0jpBc91e9BpwIrHv3QyQOH9BIncE+w
+kYYf4tJJkMrTTxzqDbxRUJXkCE7ojlA4CCAHX4ULRK6IZ1vZjtZMyrGj/TqIacsdEWr79OxRSIz
Hp2m8uS2Ped9cbdMGw5YEojJVgi2NXPlNRkQ8qEdtFdDmd7sCIpEAMDIXYEEOHlQjObUTHGOLDO0
4CushQ8dnZxaukln42OawK5qqZxQSc2nZqaEbztOzWiWW3kw91WtByKx9mWnvFu22XvZRfh6UYiG
IgpyR2VEOzKQAYlXDr0DHau6eZ+uZLm+rVPpuVT7VdaUuzbttgn/DjL3mMvtaYjlda/QtjuO72mi
BVyjXj9RSczpZkxkuFqnbt1xhr4t7XzvDPaNGl5EteQ+ot+Net+5mibuZxF9s1IBR2luge52uI2S
ig2vpXRpE9Ak4C3VeW4M/aaMq1PWhSDVwz5JOkCD4TuWHDxIiVxD4jBHPcq+kRM9DbpfVOwL0NK3
DEmQN0Y5FEGKLV9VkRDYDet0KVGG0X5IlHIbqeHGBOnlVz9A/rwJE8jd6gS3lEISjdC+dSS0YdpD
AXLqGVL7QuvHvtSmm3QAhcoFSbl6oDH3kEopRYkRAxLW5nGq7dBT86liJKL00PbZt8FwoGeifacC
GoB03yVWug6V9tamU0E2htsQ95h56TggIeKLOAqhtoVnlwt0+ARERCsarb/tIG/ii9qvj6W93iF4
XFA9dZ0u01jTxOtuiu610aZQEHHr11WZuELT5yCsjYApejtENcjsm48cXnuO89Ht8FHwlEbfxzoy
7mbq4KmJ8uSIO6d1hGd0FVUm6g9DVO9LKn9Y453pIOBA1sd7WA8YU96T/xwiPfuoyvFEK4g7z8XK
6QSFuP6R4l/jEiXOIWKCBKter0cO1ypzvWpQ0+mi3Ktq269FEq06p/0ZlwpVct5zWURG5Npa6aEz
9CN+Gv/N/GjOfbey+/IgpvJxzkwHrM9a9eCu3F2duZKm/pLV35bqeDaQHNWVGUGvjTs9MvOgVq29
EzNSJbGP0MeeVEikoHzbogai0DWReRrWd2OPVHjp+3WThvuWOwa66KQSycJBCamkpoMWl2s1C09K
KL9mkV5idiyCqRueJmEDgzqveMkxhkjbiTwhpVyQilAz+vnQvQOQwCLimiFK81Qpy+S1SbUxawXl
fBJeZGToV9sSc2vJYkLphRVLltGFbwpiq36ZteLJauE180q9S8lx8zp71MfUF/R6sJLbstDcxV7u
y8HQ/dos5HWGdR0WOz4jZ7dapUuIoWZP6vOgcKw2kPLx8tU11Mb6Sy0gukfnPlUH3WtiEMi4eNO4
w1FgrRKqpAwhLKOLfsTFeByUcZ2a6Z3gr+D9HAxLv5bU9mFU0p99TD931BzDbD5bYXc245IKxLgl
GYT8V7lpFZO0OFoN2fBei/mj7JOgG7NTOad3Y4NKXrfqZ+viJ6eAtTGozVdZa0LXMYa5GVA+9+P8
QBPKuuwYZqVEshtVHNc4ld9aGprkpLiFxPRxZr3VopyvVe2SHrsBxwCck/dLaj1nthECzC+bQo/2
lwoonLVzizK/aeVvqpOwk8ZvltAfTW4HexmPVW18V1rpIQTNk3v7I0QXdrPo0K959GNSxHYBfMxF
e5pi3kxeGle2h8Rlfh/Cv9nQgUJqLrPy3hHtAR/wcVvIbBD0XKqbVMPjODbVivbh9ZIRCqoKxbmO
1q8rfkb8nFU/9ruqjAMprPdmZ54yWzpIKHbSRkIaYTRbNaq+NbMDob1kG0NXb0VkjagW4DWXGs+A
WBbfe36mnANumEW1V5o4InWzP4pcbCBNvnfydBPbxXdpGRfqzEwG3pqqrZaS7qktsX9p4lWx0Lss
ev0lYhu4vWSZ/kDpGufxWpejDzmTD1OW/6zSIfTrRnssFXpfJMivVFZuxmimdsG0T2tCOuMFYo4a
0aSxvFGwPpZ6dR/LlepL3XgTatL7POtP+TCRCeEi0kNaznP30VUg9oy7e641hNbARGZbbSStNdys
bB7CEn373N8XHSU+nTl3Vt/0qyXOME6Q9GllYC7ospN+iEKcS0d7iaxS3sgZxFLcLi96MZyacAzG
tHquCmmVT9kbvSV8PKnH4VMuftql85ANMoVGmPiiW46h1gaLXOxCo/WTWHkcRP5j6CykBOG2EANW
mqmxEih57pWaO6lDtgPN06xb2xHbYprsVT0xRxW84uIYtEomEuywrWa3p+thtG3Jb9MSWaPVoEFJ
bLoaKn2n6v1dEmu+Mk4W3T/KqmVGhNa3H8s4Bo2wVCTeM7yGoNiTAOeWXR2jqLEIDBTgOldjGPML
GqSgrbHRGQEqN7h9zu39YkXPnZ12Xp0RiNtBBGol1lLtEF41RLBtyZ8cNwn3PLDkU6WXTcDMUu5N
e9nw/5k2dpjMgUkTErVH9tFMJkCUkqBHQcdZT71KUO9fui7ay8kl8KbtLh2y1RgZG7rkjz3681CF
6qtiwK0Z+W8OS4Tt5HuKXmvGQbCACBlb8axjXUcew0qFU7kbw+yoTCLg9s/8AjUOrgmrqGx+phdB
kDWuLXT5Ra3VlDhc14Q1y4Z0MMN6QSXTZXuUnS9GZZ+yOH2XMRwlb7Z2RR1Ovho5zR497CqRKdli
xP9JZV3QNoX73FT3SjE+Yyh1o/ZakGrDXZYJv8zyk1nMnIkJ5C+/t+iPzyNg8yTxDRNRlB2SvaZw
IXbUwdQpZKhMA7QzjckYMsqdJR2fdTVcN4V20AqoZbgpILi1ijATItjeZnF8Z0Uqc7rlpbtHhqEe
HGwCm5bIU7HnOe+DP+jaQa6yDWVyty7NikzQpAE8Rsfmz01/zFIgv95KJ//yD6VKwddj8UWRBq2e
7nMkOW5iNe9MXWW2g7USUrxp1NQgCdY2rYLYIInFDiEc9vuTcGUxPspmc2uxi109gRSVk+hHqtn+
LMcb/RLYAD1eHZA/tWeOXiwoa62y3NBEOLpGOpRoebPv9hzf2LJtAmahgB305Rw6411VS2d9Bu6R
FpOw5+wZo1yhJxxXpYEYZUqWU27pRxArd051L9blcxQpe1sGsXBiiP56abxInRqvjnXqtY4UpzFP
zjS6E1XWlMXniuYCRr2sLmp5fSg3FRrPKSkfy1xycTraJHIbKPm0b7X2uevhygzD2lvqdMG7N41E
F4vRnrohXMt6yycRgYizm9K0aUJBReTFUUcr0QJyrKnnBE0Bmzt7Mhc4omU0nvUW2TFtBTfVTA6o
KnQ8FEb2ljLpw9PMwfS0mAy27eJ1o0y+1lMdiuSxU6reC035Xpj15cshuJppWBEYUTeaQWnRw5/r
qddZ0XfLrLbKnG/EAiWcxQPZEZ1bvbayYDcF0lFtHu4U4rifZ9ETBeO5tOpDskDxKbF0EEb+AR+R
e9NCp2ZNJ4Pgkh0l1xrt2Lcb/dL5WW6KBQ26Le5sR+t3WgaVSGRac38GtZLc132H+FS/IMGCahHq
B+e8JpOAcqDfw1jdZCEvQcrG1ovN2jNL48Babo1WwTCrf7AxclkViEPsrsRnZaYsUg/IW951uXvB
QqkAvKVbJ+vkFy0P+Z0EW420NCySB4yhZ5p5GlTDSmAZVLJYb64LqNNFUJ9r+quJ0jORu1tTVKor
inaHNiIQ0QXQG/vRc/r2R1Wjpg5DLJIVxLQRzuNuKUW9i+5rdCXAk1YMx7KRJgoCFVyHnlEi74Sw
atESX2Ha501a1T91zPzdBGLQK+PI9KJsnoOxJ9M0dfHN4Pp1e1iaQbHQETsSoaE9F5ySKuIyB/F8
Ebp1X8YLSSD+TT0ZwWhjcj/cRJeO2DbqT3SHDr48FislywI0+Meawo0WUWjAtHsqS5vuIbELw+lJ
G6x1BvZuiR6Vkpp/s2LpLKW9J5DKmep0MKbkx1Amh36eNyH9qujxj3Nc0BFgG7tIvqyHVQRV1C1r
NSpe87QL5EI6VDAaQUwqgHRPPMrowb2mLTXXEOmbkSqbpqT1NZ5f0kn4gyPEqkvlxm3i9Gnup2Mp
I3DUs8l2GbZEXmN9Z7DOexhVCM2G+acxac+kfq+ROleuOSZH0YpNkir3uBwgdqzGd2iwgf696UOe
NHrD9MfGIpseaWUCJqyPDT03dMbtZxHT+CDRQmu1ixcxJwIM5bJhwxG7WrEKhfLci+zYy3UQdeJc
Z9XkpbOcoleVQqQllC1hraueo+ioeJp1Y8xopcR3GUFgATdkcHmvmjK8YSABm1ppaQplSiGWzKh8
Gj1+zGvtgYlnL6kqB2DIwcSvU/KLwi6uQ4/cg66QRXmKtXRyVZoj4ZMCfcwPsEewmrFE3XGRVSVl
c0ZwAogxBYuunPFlPnSFzDgWxJ7g/nslVO9kh0p16BSykMrcOWX2MOpwYmKu75YuDpLQOi3FGMQF
6rS2NhENQRgZ8+L1mX1LF9IuFhNAlRXt4yYNTEV7ndTSwtELjRIKamSpABTOmN/a9c+4gjYTYflN
i+labhELU/IaKQ5gxgLQkf109LLw5Uq+C2mW9rJB54Kq0I50cMHORdEiuM3bkEzT7EDO9QEYN73R
qHvgrpBZ4fS7AfrZzaPzgOfAs2rCXIaZb+nIXeTLaN26hOWQIXTa+qUlO44VdWd0kjvJ+o25lIHi
AHDnnDyhvM16sV+cfJXr2qvWmZtKV95nq3iaEvmjCVW3LMWpS9ODVCwvpT3csL/uJa4Oo0kPsjOC
CEmrhTaHzBluuo7LdpHi0zQoP5rR4Jt2G0WF5y7Db7EBJ8/MnJsWHY7rWPpHlBALqNapMPao39BM
y3DXwwYGYJd0xEOMsYGTkdgtNaxMtuoqmpVp5na7wvGlVvmhiegYQt5O49tAuFer/Egq+WjZxY2U
aJy5DltD4dwPPf6hdCqYOjMxKJLqElTSWIaXMC9JDIrNkNJ74Fg3kfnTqYqzcGqMQkChFlZfI/2L
G7qM7VE8V6py01KnFCHNzVP5mkT9UaW1mg7MDh0m5FUHHMOMccOLClpl2/41tcpVXJoPYSICKPkj
mE10iYHHOpzvtUZ7aJyqcaO0uZHm+Z4cffKShsGCSmKBe9A7qpv1jWapN2U+vtmQjbKensNQWdt9
AVdt0cWULz3j0pBWZwMUctsdtN46s1cOUa0EkWome/xi8BBIxmHdTMVjwW1gZXWgqd0KXYG3WNmq
j5v3cGn54uF4b+o9uUvUvhcoZjVbHIUqaAGEibSVejeNaNRrcTKRk61G4hKJMMABGjClng553Plm
yE4pbICM2ESe5LxKwLNSq95petMBRtNTr0MVxyZyH/NJoX8UeMk5MtFCdSNr2cU9/TwYM3zvh2yT
GzWYr4rOOofmUrOzPXADRPPoRfg2j0VyoBXDK50ZPQVdJQlKjWqxvwup2lWiaXAj67xGTCtH6d+G
GoyIXkusF6I+KKL4bNnduSIYmHP1EdFrxQ7r6UZVxoM5iAeNn68jyeoVWkR7bW8P6qpNQakiM6NP
tNnQq06no0REau5bigD+wkHJiAuN+mr0xjrWoiP9ziuNjNgdaW2w04vdRE57Vt+SyKblW3eBN7iW
0FXFmwkzfiVyXpwxeZ4K6ZyHy4qWwO2sJRDocD7hfEJn9QLvuZetcdfbABEXwVBEPG8YYATll+fo
XuUJAjnVtnms/2iUci0PegDoeGNA+smt4njGeFmALPMvriWZMvqpiDdZGtLIZ5xbhct97rqV5lgR
glh9LcXGXZYPzzTzPdP9vY11pfbp2D/RmbRRCstvzGlD3RdkzLxDNyCeOiP0RMP+LXJwUcdlD7/I
jfRzwOMi7uIV+3JxY4tx941FZTU32yZs1gTvO0Z5+n09AdfPbJu52M1g0CRwvoWdHXpXhucU9ZYH
f8Mvl7aMZj5edICNLDap887w+Q9LTuDVomOnK14u0V5rLftJlV+mQt8lhY1WSduEYn7oK5S88bRP
U6q5OisQiBnfTYXvhlsfGUyMgYJsI8kYybHqQd059JCpBWqsTKPXeLIRanc2sjR75OdL/UFo9v1A
GrfYxUnmV0fwwLpIzpVhEqMk4rjjzaNY/aMO7OTZq+FLLbW6nUuVMpeCte2EH0ITa218qtPhOQut
20GL7vtMCyTIIKWototgNsNQEXGK9xnysaqyIJ+smyQqt/MyUh9LxTvWAcYzJzp+Chf6ydXpEdt9
OPsuV2hLnm6ahq1qwdHYTr1SqA6jFH41qTl6pNTs3FKgTJBfKApxNZBPlwYF7Ee2USsjX1R9w5l8
GUNDF8ExETTzzcb5NuT5QzpH0FTca3KTsfIhM4/FcKqSF32qN6mi+MYQ0taz3JTSEkz1/H0W89a5
9CDTO4+coaebuxyeE0WnsNa9tvxqAulnDmTMnmNCBE5KjFK7cgNSUhQsU5SaOJBFGw0HMi34nziQ
fWr5aIHN65bJsAvr2gm0zhlG3raRuVGP8y48mruL37xxJ5/h11xtR2fYptv83bRH/ezdbFXW0I3I
lqpoV95aZTEP+SWF2iC3PuCd4yWvXSD22qb8dplNT+GxRxy5M2iB+tZte6YkGn6z0n6EjN1eHiU/
/TeGVb/8IP3KFroY6QWtkVtiAozawu+8+Ey/jSevKz9Zx1+YDn665LahWxqOb1hEKlcmSQ6tL3MT
q/EOhtq7OA6HsE+u4w0+O99rj9I25oX/vuafDWu0bVMxFdmhjDXMq1c0aCdBni0xdOsQBoz6xlAU
UcRW3+L6GiCNCphL/T8y+Pznda49oX598pX5YSu3qdSjFd4kT5eBsLi/3k+bHwMx3W092uy/dAT7
8olX/odOPY3KWKt4BG4tO5CfLsdHBRo8pKcld+ctnT3eV5azny+wRbzSsRk1QV6wi/rx/S4po+7/
/R/l/yqjKCqpjvNd/8JNI3voMb3Kw5oG01bzYL3Gi+fszE3mDxv5i0Een+8ohsZf4oTmGP/8+1+e
PddaSetZnu+Ws224YTAElQdvcgv+V73MawYz7+w77f3vW+oz80L8ff77oVf+V0Ybj3mcJ/ImN1f1
fFGSbpbp5e/P+GymKsv5n4dcma4xw9oahrTBfdmubsISS6OUcKGVmwsx19DOYLbt2hLZ3pmfGEXu
hsawqRGkWCgt5cjNHGCH7pw6o5/0jOwdwC0i89lJHEyp3qj/vjBFVz4zQPv1916FbUcwDBC4Eje6
VRhAH93j/lQ80q7tS0G9u8zApElgY9+hb/37SimX/fXHMftlpa6CqhYmYdHbxLB0a+6MdbLKAudx
8vR1sY78fzH2irdkjLTM6EO8t68c/jq1z1tnMNKdfIGeMG1y9tTcX4XlTxfzl6dc7bB8HrVJw81h
M97OXn+gu48eIi/1bd9YlU/6S7wRQRW7+fHLaHn5y9eLiS2nA4eraPIf/tha3ZuoLOdw2/vjCu52
PWEvBpktVvGbcTscKr99nEkdy8N89/fv+ImrnANdDtAmmyrjwK+ipaPRbdmUar7TgdQVxdWmr3bK
V0+4ClTh6CRhXDP2R6/MYKDRHynJw//+JUyVWITLIMFQu/yEX+JRaEQjo3O5bAbpGZ0PQNEXq6Rc
luHqAzm/PuFqA2aSgOSRcLRE+IOgRjEj7lDHcfU6vqWfI3zok/6WxhU9mOwxuUsEfXKl0L+wbPxk
g/72K642qK1JuVBSPpbc3dVjMFvbueZ3wGJ98b6ffbNfX/cqDNZCRsOXinxHH9251NWHsJa+Om2f
PoNBpsjBNQbnyFf7opHMeZQyO91N5/6HvmMogS95kbVSz7Q14Aqvn6Zvf98mn3/FXx555Ug5tPBs
Sc7oGdDTgtDe+k1cP2aJs0FUiGuQttIHnGHg9Va5NPi9HX/l4/jZ1Una/p+3vtqqiOOKThlmpt8E
lN3qbb2t11zbK3w+XrhunKAPovVXycInV+dvD73avSaH31kKHor+xS+x7Wsgjr6K0V99z6vN2RY4
HamGxDCVFnX4KZe/8gT/9AzqhkyExOgAp7PfT3lkhZCHi2IE0Bl+Qvreb6RjvGFgWvBVhv5P9vTH
ef/Ps/5IX/tq1qN8NjctARkZNEiC3+51/OJXNB5vLM+4LR5EQJHnmy/qofZA9Ldf7NZPLgX8yG2d
8c+ycglrv78v2jFjkEqZybtrnaI4X5u7y14pMFKmxc7Fh8CdVnrh/atZo789+WqTtoMV6ZqEy2lU
7ZlEUfKoeP33t/t0S/7ycldbstPVpVfJjdBw7EPALNroluDvj/j8uP/yjKsdGau4iCmICHdqgFdI
IDZix/niU42u/VU0u3yMPzfMfz7WVcQcTQDUMBqsrXFfHi5FlnljkRGjj18xf2fdfFHTfrV8V3kf
hlJZhA+mhftbCyyK96OGZebD3xfw0xP9y/pdHTirsBTLwDF0lzjZpmuVN0urvjrUXzzDuqoTO3lI
TT2bsSL07MDewfvEvnA7f/SZO7dSVv3xKzjg8xD8n9e6TnksEXcdDOVl+OHkK37u0086QCz9xAbZ
Td5VF5tFbaN9cZz/Mff/Y4cYtmWYjorjp36VaVVw5UZVKRDmaz3ID/KuP1zQCLr0AstDNH+w7+mS
3TZbfe98+3LUxqfr/MvTr27bSY6EbSLv2Rn3youyjqkT+02+p+Fx121rQmj1xQ697MC/ve5V9FJx
6dOsRiNjgnnuYTztTnEt2l5axJrOWf5y6MFXb3j5978kgUOmprNtg2CNnvEjuQt3DI9wWdmtscvv
Ii9b/ws3fYcZFaZq06wqm+bVkZ+0uq7T3mQot9rRoHNcaFSYcYf7F4fwl6dcnfS5b5J8pntqN0f0
6NE0dJZQ9f39GZeDfP2tLKbJKYwc0hzTuFq6xhADPj4LEiDAP6Cxzbi+1HH/YtQtc1sZsaE7DGAx
1Kt4nBi6nEB9xghLfbl+Lcb3v7/GZ0HR0agRZdIDxfqjDMjqZnIa1drmWN1YkJn5ZhK3f3/GZSmu
lwpxmGbZFqiWrV99jipJiijpGe2i0hXZ582GJo77/79HXIXdxB7kSivTDM1BSTuZudcZOPD3R3x2
OH95C+Mq6tK7lCCEsgFw7GpT4OUr4VWTTPcqgrQJw/kvbsdPP4whAz2aDgywfPXh5yEymqqa0t1o
GN9HGiV8bDbuUqdV/kVW4aBqNGTT0hgwebV0kT0YNAdTF03hdJourHNZHEy4pr8v32fgBy/y38+x
r9Yv6fKmqqMEZvp++AiDmiFuJd0Y3rS6ILjmF4/7c/kMEnTGFikGLCljH3+PbDYi91GfMGmPMYis
tNskT3240b+/058xgMxahue+jCDmfrra2H3fxQNTjk38UWCT5f3QfG/oD8Wxw7bup/jWUr7Y5peP
/vtJujyQvNYhHMiEhd/fquhHLJ9yy9hEIXYR3au0rBw0NPr8Fbry55H9/UGX5f3lYrAMI6fjKmS4
jyygzWJcwv7XQeH3J1ztbzPrFlpPzHg3Sbm7FD+V7Isd8AnE/PsTru6aZeq6wowbYgIOPx//VMvr
fhOHCFBcQZokbxCIfBFOv1q3qx3RYim9OHKS7my59DWsdcavJneolyTgb3vg6rz2DnW3YZTmRg60
l3zb/sgP9bZYRbvL6DHGWGHPGNiuBlEQc7Iuw7DbwP5qbf8Mhr+t7XUKKo+JI+f0ku2aj+xOb938
AS3YrvISOLBim8O83V6w9EsaL32F33566rh2ZYPQiIH51XdtCmeWw1qYm2Gn76qVHST72EONfqSZ
wZ/X3dY4XmbJJmv79FUJ8UlCynv/8uyr7ytMqLiC4T0kTDJD+UZIsW7wY99ZoSBE+X4CyfdUtw2i
e+ZaSIb3VZX96Qb75Qdcff0MixwrkRM2NQ3v4WvT/JsI85+//88C/HLwM3ScRbzE+maJ8np0GUdi
PxpaxFDUKlKa2tVaUXz7exRVPo1qON3aimzwaOcqVmdpQavHnGvsaJpMD9Uuvk+Rxx4b1DmwbRgT
rYc9Nvj/Rdp1NMmNM8tfxAh6c6VvM14ajXRhSDMreu/5619i9EJiY/A11pz2oI2pBlEoFKoqM3kJ
PuuOkCBQpMmWZaKiRr0uxGSRhWTrrANIMh7FHJABGRw3VceRiGYHop0d6h3Rg/1c7YB7CntP8tOw
ctGeL4PInRwrQHU8d2KfWzNjflP0pdECMGRoYlJ+AlzliOk+cEu+yDfDS/YJAH0bgLov1ufWBZg6
gIdyOw4SMzT9NooL+PLWAEmyjkRlidFZ6Q6gYgZZB4an7Ci0gsqbQ+0t05zrvsM6DrKIICAjvZRN
mdpC0PtDTaaty6Mxlc8yuP+Moguum2B5yd4EtXtr3puDJUbQwTAOGFko19uKpyzK2qy9CfJdd4du
LgpctwoUCQcJkJIABF5O3Ye9vnHeRYzqjgbo95/PRT7nzhAKdLUaDZj6I5ppyqlEB1K3ZxcgiKDl
pMvMzwYBI1NFxo+8j4rSjSwaWwW29+MERDDGkTGwHFsZ0PqCf31/mB9vZ4gOyRqoDkB3D+mBCJDg
PBAE0BUr50jnJCzsj6fKeMSoKEhAZvby42EMpK7gBzm4SVIwcxfp/azLN/pU9XYpbIcul4HQ2Xyg
8G5Gs7yRjJ7jiYzOJbZv9wsoVxQqvAXKBXIyk68eRQ9SPqCjKG0Mp5lui8kExRnvRFvVgsIpOdsp
k/2i0w5ZxUAlFHAh4vv+7zvXSUWw1U54c4cgL0lvN5f0ry2vPpbBYOdQUh/ApXCb+ZbX/dSO4918
Sn9ictZVvgJdyJ0GYR773Y+h9ryYM3NICwx4doIC5YAVtSlMJwvN+Om6bzEjmozmmGkqkqmDyO9y
z8tmSI0GPDfH7GzFXvQTYCVXflOfdBuiC8OtHOqcOQGmN+8MkmO1+8xVL5QFWPItDMaVbj2sN2aV
vA4KhsxV7Y2zOOZX3Nkiv2VnS14LYMaKojzq3/Sbhkhc+2AXdcUnUAZhrKYJeBcuc3GWgQqACI1J
hIZLg7ilxgLiYxDswxgA+JBdNcZY2xjEDadEynTWnSHqK2pm061qU0NrpMI8r/CmgdEslo7RCkYO
zsFg3u7oAv9eFPUVBavOtMmoAG163sCUc6+EiTsrdnoWvimbA9kN9PZnnooj0yo6t6JsAHInQyb6
8lMCXJylWoxS4eCWYLdDBUoATYMvPVgg8MYAA4aFAETiikSTCENFAdzvioUcGHqIYJu9NLvURTea
+ZwfFelMXlRbWH1Z7xIQX7loEvg8lVRG3Vnb26OnvsamB72JiclS5a5+LiJbIj7qGTfbT+tGgfp7
F0QerwrLuLkMQxfRGidvDBz6yzVaY6VNpSQAaizroIY9WpDj1FdOns3wUIheayhNYB5E/dCYUw0Z
ZNr9jNxT+SoqmL02PxXiTQ6ASlPUHBd9z4LoXdsZoztzem8tU9yglqQGOUJ35QI1HsReGiwP3cm4
zZ7AdHk2ArwUHcyGoyozc9I04hb0D4DOHxJRUcSC6fZBMmU5as0SOqiSgtt5skDj3UNmrSu+Y+LN
hYbdrTnLQd3mnLcFay/3hqkbU+lULY3kGmQJ+Tdjvrfkr63IeY8yghqGJGUMCcKQKhpUrCmGFjWg
Pk6PJUDsZZS89gbqqCCFAgUB9Eiux2zmenbGqGCj5FJbgck+P4rR/FBV83ML2TtJVV//jRlUmAy8
ZYGcpu7XxpqTph8q6FymUlN5zZCk30yo/RnOnG319+vGmB/QFHUTQuq69CGzkIdmguzRoh96E1SW
4JyfpNoBmxIIHXvO52Pd54a1s0UtDPQ10F5dkxR67SCtcit/+0FSJ+2ohslDcZNzEm7WKbdMVZLf
35g6/SBarHWtsgXlgm2TbKDXfAkkK3H8VwxW/NUcOaeM6Rw7a1SCGlXV2jUIz8cu0k9KFz1GgBxk
M29RrLsHUsjIAy0VwgyoRV4GyGwG5ZUULdahBQjxAWI+mI4VvyZfeldyYgeKR2vIuwgYSzPR0FdN
TIEgLtMxeSQUOkj6QDJRv1XgoMeo/Mbr6LCcAxK/CFMaBEx0Q6WCRbtVUNnpDTUsDmmIN0vsFD/W
e3Bq2LrfBMDYqY/XPZ+5KtQ7EBAlSVHpAfJclIG/jkrrsOoCIIDrERyKoHiSwn9hBoOAkFvWVEU3
qaChSUViYBvxgt02t65Tby2zT3lSedfNMM4xTpau4bmHR6ZKvxCkadV66EZYh3hpjpnaeJi9gsip
hIlis/hy3RbjYF3Yos6xCq30TGstcEEP41mth0+1iOJnUR03QTqAOYk3D07ufOoCQyeGhCcFU1co
Fl26vNFsTbX2onnoMsWx9PXWLLonIIUdIdFDRbfu9RZCkzMQG+1QPF9fK+u77m1TblkICqrKM2KW
IvjG+gZGDRtU99D44MRhljdKOpJJrFRBZ5M61maUzWMLybFDnUphP1qPuSED+zN1nKDIXI+JqgAa
JjoMUesBo0QCluxOP8g5CBBFkBY7s5neVCt0NC1V5HglK4WEMTglJuv1j50gXS0Tyywm8wDZEBc0
zCjA+XkAUZBXKCKG6xl76Gqf/vmWGRKR8rY0A9AQ6lOmcgPxr7gGqFZCxYjAYeLHJnrSS16XkNFV
w4DCzhLZ1N0bTozHHL06DWNdYXUwfIgf3gMB5mqY2o9dXveeGSH31sjW7qzV8YBXm9mbh/EI+QRP
ORkAWdmpsznNLdBfos3LxRmJI+otmLKVMDaPLjV1zsHtGDedjhGMCJkj4EZEa0mymw50KZn5IudE
CaiBCuZyuL6BrLMAYh+UTk1NRpZOLbTrGzNPa0zHEkESE0yr4lZ5gyH/RzMkzO2+J3TDMFmAGYWj
JiX21LsRZEvBnP7f1kJ9Q5y3bS6VxTzIEcBXP8B+a/acqgUDWQE3RHKP/jH+A8Xhy4UAyrEVsoLY
Af4wDGP/OGQ+GBYNr32FoIPT2SjiR4/KAZ2462sjB4mOy4aBp5qkmiCHojuwaTrUQ6eBfKrHoIdi
Pc2zf90A0+UJVsRSTc1UVHqMvjO1WUjRJziKQXboDrmXPIEHDxO3QlD68w9eh4m1oL05yvH6HFqE
5WTggQ3Z6g1SYBD/4/gDq99CRiMxvYJUSkI+fLlZQouBEgBfs2PrTX4J2k1vDCDZe5/8HDzJGQ+g
2YDI4P2/2SvEYUXF2A8GGuhRlrGbIZkFKbZD30EM+s7MXzhbxTq0ewPUaarzGd0qVc2PxRnakWDx
6b8DsutErnkG9hFc3EhXbTnkRUXmlu3WRX3O0Vi7otKMBEDkm369h3zZ9XXx/j6JkbsgMSwxRG8V
5L79orqDMEMt+f66BbZH/FkCPS0B+Y411St4HVSHHizVA7bXQx3LjwPtxgDbngdco1cEXJid8vH4
giVEtpAMIG4gyFNLy9Ye5IPAJwHXGFRu+jCE4I+BTJAD9rKD9Tby6mYMF8EkoaRAhB2vCDT/Lg0C
oV0IsQ5+NEFUXFObHqq+/iGBIZUTl1hvJCAnMYLyDlGBkNWlIUswCi0CrPgoNs72EgWghXCHEKjo
VxMUgIEcgpvu6/VdZPgJTOrI81UkHRj3pkzKKk5A1FuH0nzaIBsP3Z/rBlhR/sIClQUn1QD2/R6L
ylK7epFem8McLCf9DFXLm/q83RL8K4Ey1Vw8Ktc0lTSmqwFB6qgFBuChxIQDaI4nzPDaoNtz0PQD
J55fPAMMDyRC7DRO7PKCF6v7YymSiAIPaEYxw0hceXcKa8h5ADkGUaPhBZP0YRsIcjgBfiq7Ylib
vFuH8d64sEa5Dx5MGaTeyhwVO9DW3iVu7qzAUiXHmvOQYjrNblnkwOyWJZvtvJmrbB7WbnUN415K
Bs5RIDcWdUVfLIW60fBIM1PIJEcH0bxt0KVa7gfoVMXhdd9kTWZcmKGCfw6tibGsqvwI2d/4S3JY
XFBEKD5UkGcEMwAB7iM/EnzJcMt7gqKtHF6NghVF8ROQM2Kg0gRAhArUKtBolVxqRqjcQWVm/Qn/
xPsXxz4/63fZ9+S7/tIhTeZ1Vf6Ha/62K1EHv9XLXimqjgylTC7ouxyI/oW/gNG8IUi2u/wxRUWA
OK9SsZP17LiOICBYWojStBzfZ4Xo3Vd8f/HsPBIqdPEWS6MegpiytdeoAztmcYL4wL+5C/aGqBNt
DYm+gFzCBPLmtMogzAUXwqfrXsnq2O5dgm7T1JmptbGGrckO+e10yE+z5kLb2fJad/b7s+SBdu9p
7B3zB29wmGuaOtmLMnVWKrd6aH5bf5a3BI1jHpTNVm4S06nPyjvKNf6R/5Qfry+at4HUgRdB6tQK
ZJqh2iRHXWwgRN165Lw4mI6IY4bRWFnSNYu6D+Y+1sxBAywtFfojaM8cQRvd6+vgmaD8I4uMehCX
zDg0E/RTa0u2oMVpDc51K6wHhqXsVkJ+xs7fxyUaRkMFzdEMVIo/PkKI4qCD2QCMGqLbAXnDjVPk
23yIyKoE5KeEgiBemJcWlVQBBepo/QKFyeAYAL0jnjRG0PprqHGeuKwKhaXsrFHukKxQHJ07TH9n
580nFYrmRJ4ZnV26KXcwgB2Dd9aoawCShHEPdnIUdkAravctytGe7JW4AMD6Ix6gnJ48pl8z0RsC
LkiGBL9r35XKZgVk6nkvANzQevpR9pAiOMKz8UCAmRsP4kC+Gm0LzL94Rcka+BNFyjmjrcwnK5an
sCaafZZh9wmYSAfzMc4kTl2QfLJrpigHrasI3DWCNIVSPS/P2ThB2LmSu2Ac+/lzVKri8zLr2efr
x4IVRPDiBhE/SbZA0Xnpo5BuUYVSR1dNSb+31nO1fpaGu+smmCdvb4PyFQNaak2xlCB8ADhSLezG
n0IQDoI80wZ7uzf/4A1v8hZFOYg1ZcI6qAMcBMRcynCKwFWj1pwDxwpbmKRQTA3AkY+sNGK6js0s
Qe81a6H6XaluVkgP178cywQUrdBPAIwHmAEq4ZjqWVimCuvI4xewE8pacP3vs74TKgQEwok/DrrS
y80HiLOvQOGMzd/Ayfiso3TFS2SYJlRRlwwdfXi81C5NgDgdFFg6vlLd/0glqLxghDhXOKkvMxoB
ofPbCpUuyYU5aXhRKWENeqOD8ALeUrxYjkllQ9v2EZKuAAxBqAiTE8r99U/Iig8YRsZ0tIiJWpUu
5q8WZlpFTSyOGpSXjDy/2aCcYSzNGa9wjimJ5LV0gEAhXyGzpoRpgvqWcEUx7aUZVeHONoPsrf1e
nVcnDfMHwQFM0E1CEwowt+nbdMvH3bJ8Ed06KMeiG6nqdAlBGUAGKhtZcjSir1v6RYKY1/UvyfKU
vQEqq8/Ftp5yGTQGBTjj1G18MPK/RsN0/5MVeu46aRRj7jPMQEs9yOgqARJpvd0Ib9etMJ8Ku8W8
T4rsko0SWlk1aGUJRnvBU4HABsSD6EOC7IlHDcL0wD8bQ5Pt1FEHDsxpBoRE+qptZ814Ko3HLeXM
tjCtoKmJEhISbYWus0DLERwyUJ07yjP0R9y2EMXPWyLpD4msS3jjGdnAPdVMlwO/L0IHvP1DEQnR
SS6VEkPHM5RynOEAIWo3DqDoYNeH+r72/w0ZgUZuQURcQwGiie5Mx7k4NokO0t6hRZ/sXOknveC0
OFm3PEobigqugHdmk8uAiKpOoyeiVhwTsMaX6lfDXJxlqAMjDomKEccPWSmoiZkZNAxE4PV16ibs
yk2BuoqEmmbidAeUn1HgiFMbkgRu7UI8mXOGWV6yN0edYWAmtgHTA2pYLUCDTU+C4a2Q1ZEVThWC
eb52hug5BWtZ+lYZARJU7n4lu9FZeCBYnH81A2vtTVF3S6Mr1mwNALlqy9PYveSpz9kjlpvvDVBP
LEmc9W0byuSY/1wgQg8lP3cJS2dypjzEPCV0pZ/m07+JtnujVF6rj3FbJRAaO2opxDqnBfqRS9gV
EWdxvLWRf9/FQXMQBTMhQ+MWBC7EqoeaWsHxOaYJBXggtA+BMaFLzcPWj1u6YQZ1ycBkPRm2UHBi
H+tmMhEPJAnDFhjIofLXSQeOFmS7+bFWTDx1biFYBuEaTq7HM0Kd1DxpQTnTgy9WEQentwRXgicY
0MDieBszImDAGqMwKK4i77/ckWyZO+jsjCCSArIKHOkOnk8eyEN9BUA97lONuBGdsqCf/Nsa5WZF
qc6iWgEeA1kN7c4MVA/jkDfmGapxya3uJ0deksSMQDuDlMNBP66BPIuK2xBKqOsWbFCBgepXp/A6
D0y32xki+7nz7CaVy84sN/QrS7caEggBZPb1rWJ6xM4CWerOwjiKwpZ2aLNBG9NZi80uiar55P0b
KwCko0qhigpdb18io1qLdkVC1Nxp/Qlq1bXKeSkxH4Cm8ccGtSmdMutKrna/mODE3BYxFjsAyA9J
P8BDbYgq88Ib0w0sA8qhGAwRNXqOKK/FdEig63Hsyy+W8i3bjuJ0itOZs0U8M9RhWlcQzUFmDJFB
7Qco2M83jazeWy2kLPuUU4ljFniQ+f9eE3WWVHmuInDT4DUIQt572SNAs/UeKT9BdvNHAZkOvjNH
bZqVgn22TuI5HNbnpgyWqeZ8PKZ/7wxQJ8hoQZaQC1DTbKT2BvNkEBGOlFs15oG52e63M0QdpG6U
Y8DX0OSJCwhQghOy8mNPeQR7ImQo3pPyO4i1Xj9WrK9nIcXDkxDtfxTmLg+vnvV1vCSKHk5t7Bg1
ZDNTzsFltj5RlsXfJuivD6PtTZl2chcBENG9Qk3wFdR8AMjmgQZpSAdS9ITZh3MRMr/kziQ94F4n
TVFUOVgsxKN+XD5BuwA68kADy77yGdzLqFXxEj3md8S8yXv2Suqol98x12fwR+NQgb+0OBDuovRB
PzThgta1GQ6fLZeXwrLyc/As/jZIOQsIkWNI62hqOGq9YSfdeoAozENCZL2TtX/VEpVz8TP2EQPL
oIUwCToWpRgqiEjoj0QD1I6O8g1ktxws0SNpOhRKDsKRFMi4hemPHxUWCTcMYiMGwelCQpprZQ4x
GSVYHxaf0NBm74Q7oCV3ZLcDcxiPJYLhOLqoi5aMkSVMaUPb4HIbi6VQFzHqyCjM5oPXyE9cHHWX
1Cy6oD9ZHLdhLXBvjkqmFrEzmzFKtbABe7vaG24u8tqtH5aEDSNAahEgPcB/P5DcVl05qdW6YMQh
3PzlTBhuZ0hXOcOzTKLxJx7nGn3X/LIHmCc4McGARlfS5HUAfrVD1XvclLOWbtDbkg8ZBLszbOQ/
C160KerJgyw7RV4wgOoAgKpW99Kc4/N06KcNUC6/9M0cZ7OxhHlSBmnhShb0JdUf11fB/GAIGSJa
V0AWipQTWEJUobOEt+8ot17eaU6yjnYC0TUd+n3XTX24m98XtLNFP3zB9l7ipROBpUjxKz/x5fv1
Lj2jTgGK21HkXC4fnr+UOboTLQHHMcC98WLzF19E2yX/q32RfZREXOHT9aXRR4k2RflCool5F4lr
fFQhKJYnpt3kHG/j7NP7t93luTMEZKEfh7e82kuBkkpeXwCfUmFCLs15mShxrP17hF4NlUONOUSE
V6kg+5S8qWjHEWA2hlkIsRokTTj7xHTzP15Bd6XbPhbzJca4F7r5EFSvHF3ZfOiR8LyP9wWpS5LU
TQH9AvCAvOmyrwhHLqjrQ+gNQx/E3rzBKR5GblDnrY78qt2+ydVcy1slJccZKoDaPRFNRImQszb6
OqY3jLo4VNNK9UJBuSzXu8LNBwGSooCyBWturnbRY8TRHND7/m8+T0WOVE67ZFiFLRzHsxR/ndeU
Y4B9ecgWKAJwKeo63VasMdoiQQk8AaxU8nH/uuVNHMQBoC++iMHJ/Mf1BbHj084eOeW7vSriOJKq
2tLCJXZ/vcJNN5YwG0EoCWKXx8JOwt2HYwb4nEy459BZooLGXG8dnnvWEk7K2yZqbmkUpyQb3MpE
TQP0ASi8Q4CUdyUzQ9XOqny5SIjk6mVWQ0xgbVPbwpRaPuqcjWP6/M4EFT8kaYDCXIEqTaU8Dwvk
DH+MG2+veMug9iruDDVNMxMC1nd6ILnDXQXpwJPlzK+LV3nC1+EvXpbNs0jFjx59YbFYMTqgg1k4
EhM7V5+vOyDvu1GxYkuteBtrOIQAwUn1S988pJCTum6DGQV3e0OFCgVd7KSROzDDogJYWqoDPDOS
pJtV/3rd0Pv1es29qfjQor9s9AZWU+m9L6tPNaqOK4Trtjazpey5WGtvyf6Keb3UDy+F92AIQL8E
JRRU1d4bhLtTvBVZBjp2zIXOR+uufCQpJwFpG5+1QAb+3bi3OJhbZvQF8Traz2BnMOgGdLxVtTbU
GIkuqvpboQ8nazMiu567L7OuO6UMcbjrn5blJ9BeAc0beN/RJqECR9ROJZQxwfbYCvcLRKlMCNRy
2qgsExomMQ0Ty0LNmDIBIC+keUshO0rm4kHyzLVSFXLphtJy1sLcrr0l+TIeRWpjZTUo1/HoIcxh
dQC2pehtAoqHdCqsrwCY8R4+zECvkW40JhJU7QMxcwXdTyiNW6AzPCINAIxCBp/TF5Ta8M5KWpvn
IB9QX8QldYL4kqBhg+ohdRQEqcq0dcnK4/guF/M+/TY73Wm7FW5iMHRVn9sfEY9fh7WFOnDMCgYj
8ACjS/4YtsuqsRSNg1R8SyBspr11OafaRn43dcQtUNBgKAKvO6yOCsJCrrYmmkxGsIi3Xf+0icGG
dqPiNuKhHDi2PiwH3mjqmCVXyBwBkLeXfgLdbFnuTVD0QR3MHtS7HgCvideS/nCUYQQjwJJBBhVI
EfHSSLSBMioHfCLU217qDmWWt3CQJSn+apcq/TlqclwEbZpsXBgMa3kYflNASYrZvQ8wGBzCpp+q
Flq1P4t74iCJn4NDbgMjZXIaHPAVQfjmH4YRsliyb1gw4SinTl6SpbOWjlV53OZTmd2u2RkioNdN
ML4nWGINAyhmC4MndNWmNqc6Bd2JEYooIqrmdpib3OmkwknGzK5FHjKW8RE11E0g/o1iH2p+1PZN
sjbqZp2C2xXKl3HVn3MwoQ7V6F1f1YdJGsSrCzvUQ7aPBWnJlx6Eg170UH+PT7ln3kdAHujn7Ug0
mfQvkG7kFd0+JCCXVmn6EWOUrL5G6/g4TMEGWNQCHcXrC+N8P5rhuoHgqFBIiFPrkEMnfHMXAcQO
s8X7fryVUJ4HSd6ui/q2JHgUIiCW+NA4vOu80ZfJ9IevuQ//ZmFktArkbECjUMGjmnNl0msM6CZi
eguiiaCbZlfsZo67KySzvQiIkog8AANvZNwNDBLUtVmA/63J2tl4Vzggw6zFUyY7qECcqvvxRpIc
zEZuP7ov3Wn0x3NzTB7KOzm2K0c0beCOQgv4XFv4lLVQukpd9Z+H0ItfR332XNiQqKyoL1bW5pib
V8+6o4ru9U/98UKnvgGV/edd30XmMGbg3UOVB7x7EDs2PEC3QOkCMMzTdr+9XTfJcNuLdRF322V8
upGtSrIq2XGzBq/Xp4dtScMM2qjXzXyA/eDYX9ghv2NnBwwgqYU5bw3z8wkUU0E3Ac1RUqe1Vhdw
2bv5PH8aD8N3OfwbkB+ea1EuLDR1VWxllx5NFMDR1wpNd7AHT4Pi3t8Z6Pj4+H5fLGB4kBRENKU5
G4UR0t9LsxmBHJjB6kXPqSd4EwpBMgQgweaqcTLOj0kSDKL0jQkCIFu1D+Tf0CqwisjEFIS6eFDE
PqheC6kM9a3SbATVF+I8/OLTx1Tw3SpYjzB4CbYS+hIUpULIoDy0hoOL3p3mkznp3tcBxydf9V9c
udAvlMHPbJjg56EncnJFFqtGwutLMYKyDLv6LeMxDX944JEFAcSIsQXwoYCV69JJzdTYlDaV53At
8RpuNm+dDXfSM6ccuQpALJ/c26J8slG2oktrwvv1EgPaGpBIjvs9cYSb9iD/Dc42ZnAB4x+QjBg1
h/IQdcOvw5jIwjiCcuhBPMpAF0l27JUOykL1O41yFyi84XbGZWXsTVKX/ZptUEvXOi3Ua1y4mSp/
xf/OuRGv20BCfblpUHnPq15tUmAZH4v62ZgOnNDFM0BdTFWjaM2aCAbYZDAi6C4/DDSWiEgHYZ62
PhU3vGYWKyb/+WpIpy9XNI99NCQZBi5Nw/LU5k2dsxAi39eXxUgv8a1J1kzuW1Gl/G9QlTYGWXxy
VJXsL0FDraxsETTy/m5TjBOEdTn22NHinecOzwRMUlF32xDHvVFBef24Ll4BhosCYEgInvevRqA8
//NxYnLhoOeJeapf5uiLLe2mpBMx3NIMM+KubMs8bCdxXjph2VugooUcpWqXao0R/FKNHUItIMVO
HiqdGZR2C6E2CmrFVqZM8G9TEk7TBiykWPQ2lDChWF59vu4U7ItkZ4x4ze6abvNGRQuwNAIxWCH3
RArHwi0knzzC/gCErJ08cLHjxJ2vfUcqLpWlOJv51BlQwZlcEpf6G8JFWiIKlk+8r8k8W5oC7hPQ
2eKZQx3mMV71QrWg3tlK5tMcrRDnLm77MuXdyMzjtbNDnWFMm4xTYwGWoDwVh9VTZFv8Dr5o33Sl
AG9+b0qd4pYI/vIWyIxWO8PUMRtXSTfBElUcm6UJ8sz4IW7/lCjv19H68w2powXCf9mcc7RMxPKt
7Tu3mzTP1F9TnmoQb6+oAzYmlga1VfTt5Ez52uVZiD6AYNe19sTxeuZdvPtm1BEDNzrwCKTzPUju
8kraF2TqJPkiSrgYrZ98MRj2XbyzSJ2zsm+zUli0+KDfiKhPgPUzcQ0vPi+JM3mEpKw98Vom7Djy
Z9eoY7a1tZ6uyYay5Ax+ylzwxGoEnK1zxrkMrn9QdmT8Y4q69g1cmfPSpiaSfQC3j1OoBEnId3XO
GaMf9YhTy1A1MNNP3+fpPFQACZZ3s9U5Rfp8fUVsV0TUQLUHItrvKtu7uDgqVr3oDVA4ZnULQYik
/GnyrpP/EXt/2/gwNNPn0RzpSOJNJBn+r2F67bazXOXb5PUH2V5FG6moYf+npdEREcOZeaxNFmAx
CarU0t0iim6zcIoI/8Ph/yyOiodrK0rq0MKK+q0BtQMwenikAB97hoZHA6JpjLSceGNIbI//Y5MK
hQKG/0Y1gc26WqHtGhTR963v7VbkEaFxt46KiIu0gtgoia2DdAdhSzM7QFodWJLBNr61igP15Oo2
O4knroIGO3D9WSEVIbu2M+tcxGTX7Gw+ERmPveEEoOBthCLIHG68W419ufyxRwVKMD4bS5SvRkAE
EFQPHEoVIPC9u4EucvosHMYTl66Dt0QqUkZ1UoxzjE9bnOvvBHVMxOLLQ3/+pSfBm6jgrZCKkiDH
GjVrk/NjYoCdpJmdLPtvoYRmXo6RmZSTAgsrxDnWorTntXVS3hvif6Tbv7eKDo7ZBIiYEGGriGtA
hR5Sf+ZhsDenegSCmxPwP84LvWfbf6xRadWSr3on6v9fvNvcxImP8sGAWETq83DonB2i8QXtGhXx
IgEuA0EnR5UGTzQ+XY+IvGBFP1XKbca7tYTPCaF210DRcgyiQ3OSHtYX4wiysJDb5WLnwH++H1n0
7n4x5UWtOw3VgB6UTQoKf5bo1C/kA1ZB+qXhDvQwPyJBiQH8C0lZGlWabG2xYAqgPPa6m34nE5p1
EN9UlrsUOMymTXjHjdS9/l2Z8Rgkb0QhRsNVSt0BQ5LUGgIyMpBBwtlyFQg8KEUoRI/X7TAv650d
Ku5LcrpoDWQdoHQ8C14d5+nztI61D16Zn9ctsU/ZzhS1b2Kz9rlp5eWxeWnO5lEJy2C9L1Y7u1W8
NQRH8HV7zMRqZ46K90oulmq8bpj3MuI7TSoz2yqLz1aM2eG+/DZOVWjWsj+ZK6f6zV0nFfizSpCE
vkP5OzmMnoFKX/RpeQQjj0sqVRsPmMnbQCrml0ujtII1Q/G+txw56XHN4HKbeS0H3tekYr0op5js
0pD2a+Pw0sTbndblvT2i6GIVspNFW5CBk0TueDM+PLtUelxMcVWWJBeSxzroDCOwjMKdJ8mu5VM7
BOO0OpnMm6xnn/jfh4/GJdfoAZPJc5Db/azwINWdVXemUBzBkoBnKCZLbOGel4DxbFK3Qh+J9ZYv
eMB1kNXTlVez4UQUZqVd/nMgaGyyWqyTOo1mfNhe9UDzJcAaX5XAeABZq8tHajIDGJirQTkH3A/U
bC+jtIEOO0aMIIWTr33hNQXw8KYe+1vSgQdr9a+fdfYttLNGnblFXNquqcQ1TM7KaxyWXvoZmPjG
I9AE4Vg8zKfp63WTzHO3s0idO8mIC0EmjE1p/dYVrT2Nj4bBmfhh+sTOBnXohMEqQb+MEaN0LHDW
chsDl9dXwdsl+njB0ftoSbrDoJv+3IL0e0VhfWi8aps4e0Q+yIfS1Z/F0Ex9creIfYVyWWhknzXQ
jCti7Zhm56b6qwHan+vr4jmESR2nXEx1MxURN4wnyRfsCqIdZebmgo0C/uZgbMqdw6bnde44n5Oe
Q2hEjE9blYC+rGSb3uyoR8tPnqQY6oRLqCJbEF3zVN5xaa84jmJStzhuumzMxdgM3hn+P6ULtJE6
L75v/RS9JaJkzqPQ47g/Tfa89FEiAFuCIYFqPgB6cVyz+hzLRcjZR2b8x/yZAgZLqK/QuIEhG9dI
AG89XlHiTz2YoV/Q3YH+0JVupePok0vVCGp3+MznH2B/1D+mqbOhyWalZuAHOCbrly6aEfa/cRbH
dpffFj4gB9QNeDIya6QG/bOIJyKGS0tHVuzXuHQwDoyXIhR3v2rcwRLmQ9E0odsBjV3oV5Eftkuh
0eCNBKE23gmjgjLExLNDmrxCQCi0+d1P5joxqADQNgSXP+Dv1GrpMHAcgUCvHl7B5Hmoi/oFMKwg
SkZOyGT6JWlj4H2AlF2kwvKUl3qvqpCKHAfDnuf1JrYER7HS4PrWsXyDXGwY7cPgok4Pf66zNpmT
gcmSTO9tqzPsidenZn2znQU6B2mkeSynAjmI0srfyzWenKiMHoRs8yBpzVkNKzRDyReDdZjQwhmj
3EEfhFzsMVYVtttN14YTRuwTdFenLrIXi8veTkIvfREomF2B6AmYswEJunQ+I6/7DpgqlJpWxwwM
P3NNt1rfWUX/hpgSc6cgaGShh4E1KtTaWmgexZ2GkEyicevNXnqSQgLoWwCCd4aAn/kwK1wYsPtt
kvLBvkK/fEnS5NC9xFv4S4NXP4xpIN9tRyvQnglX68pjdpRZrr83S2UL1tr3jRKlHV7i08syOk1/
WCCZp/mYscJERR9YXvVz+tmf+0/DcwKkzYsJFqbcLwJerY35S0AfDmJejQwJkD3ZhRcwo0HNJoNs
nhTfLpAXXaXHeIz+zRUPEXcMjWgYwMZhv7TSFFO/CClGGdvIM8B6qnrpg3nfgXgUQ4YynuWxy6O3
+MAvSdo5e5vUysSt67G3ix7q34qX9Dup3mR+6WSGbXyW70ZX9wnBX+RsT9fjDdundosln3z3Sec+
iYQ+WwndqYyBhMrNH5ZwCFGFBi4VrUZvPPGKR8xd3JmkTk4JcpytKDG32SabJyWWk+VftpJTf2C+
lvdflDoslWGsCkZHaixs9jZU3mKPTK3J/t+SUeatiTojKpSCsrbACJf87dS9EPk/cEHd30eQj/BV
H1PZn3lngRl/dl+RyiKsTE7bEh0sgFQSO04+j9xBONZlvvuCdPWyATdJvqKBitEi+QgSERuA3jvL
Ix325XPl/JvZIgXE5WRKFFgUGkxvScu89DUmLuber5RDX1v+auqcG4m5T8B9A+gAqSWoBF26u7rV
BuavAaIr0u+1UDt6ZK96xYsgzJtoZ4XyBuiKrQsmNsEA7/7qpm+nKiwPpBzFkzhgLQgsUyq4s1Rg
lOnXD4DzCvQoyFdDS6dPIckIxaiE8/5g5Qx7I9SjB8BGTR9lkFKAsvu7EA2f4ullEwdPnhKPE4/I
JU1f4ntT8uUG6R0APvmMkfzoJjoWbn1DRjoUr37iwaGY5fK9JSrMTy24V7QOzBS1Z90RDnLUXp8V
h8RZ3uQzs0Syt0WF9ymvK6PYVOsAzcDUUYESsZzRX30hEN0pSH3eWWI+U/cGidvswrrcY2BwjE0D
su7lbfOVkA0MgES/03GSZ1t6x9NaZcWjvUU6qssiKP3ICJiynEbldZ6eOZ7B83Tq6ObCqo9EUSwQ
j9ERwCSwDB31g/r+6h7v6qcq/xtSacz7cb8s6igbS9cOgOljzqJwZc2unzewKRFpVxW0GD8BvRV9
zWkCk3cOWMF3b5cK78mA8qdYCRqC7+wpZyXEFBrYlGS/s3N4KK+ryNk9Oncu6kme5BmHIVdelj63
8+Ll+va9vyuuHGyarGdStGmsJMQQKALY5va5NcHZ2i1j4qlgj/s/0q5ky21cyX4Rz+EEkNySFEUp
pZzT04bHTtuc55lf3xdZry0WkhZeZ2+qFnUqQwADMce9bhwVr71qdKe5VAe70OTQjfN4AtqCnH7W
l6eysePMsUjhS+riWikNbb2IZFuyElGNR3QXnAkKh6iS6xomVS1+k+xXTAXggAJFtjjDE5llD/x1
VN/KprOn+HmqXjNRlic6A/vvq/ffytZYdi2ofBrp3IFytQh/Xv+e24fAZjaa6kAZ4+H5O2OpUZCS
sCOrpgc9kWwdQxJ6/Hxdyl/s2B8xfCWjiDMyzxPKbd1rfBs/Ki5joFEP/Wt9IsdiN/qieafti7sI
5FydFUaFUWEb/Uiwn5W0od2I2LBEEjj10uWpmtoBTWGl3QVx7ATC/eWt/R4QR10OwWlYrKqDHg6o
yHeZo7xqX5L74RDvSmfALAS9I/NuAlqAOCd+q/S/f+MXuezoK61LujprTQlHGzwNC+/tbY3lVflr
pji0spdbHfSPb2xq4MOef0jP83EafFFt+y8W+/IjmOaufkRjpSSpMFW7Z5ZzOQR7CswkaZf9wIzr
DvkMFlRc4gr0dDtCQiEAPJ4yo6n7t1B9wEqytATUl/fxbbCXdxXrz7mWo+ytB9WbD6mLxTv/utTt
N3gRymkSgEzTziCYJouN1Gtq45Gk4Q5TMN51MdsKexHDaVOj5UqfT1N6xP6bDhoO4//KlciSXx30
Wf97eZza5AR8MKpeg/OuuGllx2oee11wVaLvwylFUSVmH1gYlzTm+XcyBPtJqW6WIt/naOJev66/
BHuX47DfslJAY5YkZB+4rzeYGMB8Ko/zT9YwYvYq2quirTcWgrx/dRd5XGBUIWmyWr1GbpEZi1d0
U3tMtLLIbamslmc1qpSj1aEhotSVqIwuulb201ZHndIgGzOrhxluniOQHgyqTQYEmpKgcyrSdC4a
ophAioYgAPZJX7nmLO9qFRDjijBOF6j6u2yqIVNR5fh02l1I7e4AIvhd8mN5UF/B2WXnT+1NLjjZ
X8zVn6/HN5RqeVoSi8LDTZaNMVSGucbG1oxd3jtZDh4JljVG5/8zeRf36PiWktWgr5N32Mey0Eaq
c5/iX5MIY2qzCrN62nwDSQJKYjsHJctDOlfzKg8zPL58sDBUE96JuHsEWsL3jiKpD8NMldLjBOZH
Q0GzCpNdbVo51x+4SAxnS0Cj2SxYj8IASDnYffA4AcN1mkRrOyIz8q54jnwKQdzbHqLiRUBwBZ29
+rW6mT3qpZ4Z2p1wIolZ8iuWxOQsCRiba+D2Y5SxcbPBXtzkNfHCXwT76jVaRsVx9KdO4DkFFsTk
LMhQSlnWWqEJfEjJyc3skfTFKTSGl0klj9e/21/CostT46xIW5dh0bUoH7c7up9cxdUBUSrdjl8n
YoNT6rEAKx+JXSqSy67tyrXyyZUVGQvmCLCHwHDiMZXqZndmYoe1Xd2kJ+0YopFavQAdVXoWzZuL
rAufdUUSEKPGAWg5xLYybLihiOfS0X4FBmAJMoGA0SW45Y/rFy34pjydkAXeZ2zWwdkqGE2Nqash
jJ6Lr8sg29cFib4on0p1Y0ISTQoNIH1hkgETGo/J/YTiawJS4uwmPmjHKfO7vagvzhTl2gflApZJ
Vmsti7FbyraO0PXZ/wd6Yy84nuA98riYEVohYdOBLlWXpE+hppzlIb4Je0jL9OfGir4FobVr2hlL
IKE39t2truVYC/+/ogdzrsLiAhq9AF5LqkvxUS/uh/lmKo6lIXgjmyqjvOFWABLGpNzTDJbEUAcp
wsbMWOwSbXroylvJ+hSMoohl08NfBPEbrLPaA8MyVLBJ3/pD+ZmI5h4FB+ETAYTk0wB+gRib+q2N
3jR4FZ0ci33VKCpTbCv/6ijqv4OvLtSMSes069B4oJAEQdNYO+qnfp8DmUV9Cgdb/UJ+L9jmFqn/
tmtaSeYygl4jBTjrY2Mv+f2OeO3evEfL6PkfoDH4XlGv4x0pypsGrgRyD043UwN0gFjzYzPv2WlC
e0y7yUwgZlE3P4AWWUV4ln0rviUvouH3zbe+Es15+2gx0yLLMQeJtuuB3AQHbZ/eq74IRH0zqFiJ
4d9YOhZqyEay+uI+AngxKovN+CywJ0wj3tmtlRDOvzfdQpKyQpaq77vybeNJcmJHtTB9iLK3Jwqn
RW+N8+3GlHVqkNTx0VjuW+2xFjEbbUeXq/NwVmMhSqNFwZyDgNal6Pgv/gTedqd3Nafu7dQTjtgL
lIHPDzSgGASxgv1ZjAN+iX9jRjSwUefYmwfrZcEyofwKZmSs3gNoUgyhsH2d4MIESZ8KhAFuvkEp
1d4qKaAYszLy4dj3Fi296xoiEsGVMbK4l2mXFQbgWm9I/5PmtSB2/ovpuByCM1ommObHUmLpzhe2
vVKeBzs8BHeKQ1CQAqS14EDbH+wijrNUVRa2BvwK4MeBFfQ89GV8G0UE6Bd5UGV2ODfhrU5jPOnF
KD+RYQFYw/Ub3fYHlx/AbnyVIZNB0/u+7jCHXvyMgmrfBA8dkV7q8fW6nM0vp6oyAzyj6jvy56Sc
klExsLzQ9PWBaO2NJn3s26lAhQGDHFDPVU47ajzoYB6AtQtyxfS75vV74I4tD4szYIoUFa5Q2JbY
tIoriZy21MSagUiLQiYhjU9zcltWpT3qIviC7TB5JYdTkyaPWnlW0W1RH9Lv8m/kBU5wnwC/Okb/
fqod41fsibactp/CSiinGnoV5MaQmQiT7+gDuhjNofCmm9QJvBRGBDgAnsjJbI6Z6CuRnDNryjKr
2p4Sf7ljACWanwC5qMtt6zY8t96wa2w0tH7Qx7J0P6KeF9Xh3JtsLmXV9yXa1LN2CJXiTIgmMC3b
L+AignNutRUltEwzy48Sc9/mzVFP6IeKNSroJqD+GrDHuE82ygs8qI7dj+Z1UlztVd4xfuB4v+he
+Bzf4/KAcyZUlE23vZLKfbUR7XAS1uhJjEHwqIGe2KubTLXzaMx+zKEk+WaeoTeSD78DNZW+1OCI
dswyo+cyQpvsIx/ycgPch8xKOdSnkABiK36oqttSBNy43fFZHZb7jKCQt3p9eou3BnfGVF17Dp4V
gObC03pofd6JgsttG3M5ERelzGWUA2Q7ykEkiPw4fGiS/NBbolRO9A25UCXNG/BT9Fje6Y/krkFh
Md0r3yYHIFbYkRAVwrabrZdLpFyo0NNqAMwMEkeGFc061hh4kRz5XDvSLnZKoDo0DoMEzt3uV1zY
op0T0UeknKeYc91IjQzeiA1f6U66Q6eTHpCRA+l2N7tsfS9IBG3Vv9jTPx+Scs6iT83YzHp8SKCy
YezT0Z3iDiAWud01gMfOdkAlEz3NbZtzEcn5DbWtQow8oBQ4kDH3F3mOD02YiKYDN2OI1dfkrE6V
9wY6O2+oAU+EnEHr4MzDbY9xjutvezueXgniDI1Zt1TqQlSL9Aq1IlasHWzaIZ4Guvge2G6fr8sT
nYu3JflQ0CmBNyJgyTMqP6h0Ow9vK+3puhzBC6e8SbGUjIwK6lFmi+YxFvMkCtXvdIEDEl4fZ0kW
s1aVZGYKCMgxw5v85ZFBtoCTYGe5lXv9UEJpnEUxxlFt4zzLjwGSDYBXgB70UIKMYHa7DyJ/6RfV
4JOPWtcVKSxS1DXC16Tey9m3rhLqHzML7/LTlRDObOSAWx6CBBfYZE4FIsMEDdSOAP+DAR+LRmzY
V78mjDMXYatPrRxgbdQKEPgUBVAdJjdtwLqKqgJ9EHwt9u2vSeMsxRyToJ26xNqPx9khX7RX6ab/
vbjLwWgdRq4ToSFiYRos2Vn3oiRIoP88km5npW1XFIgfiuJrVjhxC0NYPl4/4KYlxDINSFLA/vIO
/5XOgdUWBAFeH57l9mslGmjZtu4rAZy60zjISAKwb/SRGJh+DIa56oZNfzG8J/ooImK5fh6TRzQj
UVfKpgygNqUIHVJ9bsnP6xe2qX5/zmPy6PnBOHTSAAj4o6E/xsqXYcKWrZXZg3oTyaIVuU1Du5LF
qXqfgO8QTLXAHLCmpxo4XElmuFJPXSSS3vVjie6N0/PJUMJKiQHy2miflPZxoiIju2kjVmdhP2CV
UFvdNJaRqeVHGn8miWd0rb1gAlrV7q3Rq8aTmjwSFUstliD2Fx2M843pIJG4klt8rxHPBwgjXfrp
A1cHkCPwZwP9ncicBGqmvTV1YXYMyJd0xN61e/3vb5qB1d/n3C1pO0vpCXaL0g57rNLshHTYaXMu
+EKbF7USw3nbpC8a4NoZbDKs2U25djLi9CNKpluEEssAhiLfpyyTtmmrgE3Qzd8CmFJjd/2mto3N
SgDnyXWzgnfFROuRAMhzOCjYiIh+ty5AbsGcZT4KgULY1b/zDit5nHFTsmRaApC0Yj44RsjwJb8F
s7kTpjbDr+l23QIQbdX+L+aEN1/TRTDfmlTiuJHrJGkO6r46VAhZhqPq/cOTI/Lu2+r356PxrUgr
H6oUIAls0OE8Va6ufLJE323TpoIyATUwRnjP74arElVAHoPmDnJhp+0wXUn3VavZSpC5RCRsU89X
wrjnREsMu0lWAczL8HsY+csi2uLcvDBGUW2AKAZAtpwShrSaRrlC2Bqz1uY/WFT6wfgWS1AJhu9a
/bJc5ed11d/URMDHAxcNhNwmX+PTEn3CLAMb9rKWX9Ug+WE+qXaQovdopb+uy9p+ZithnF8CGKrM
ppdYWyfYq6mtgToBCt+DanDZqTZdXNHUv+h4nHsyjHBUphJ3OiSB4dAQY/gtRvaqCOU2WZgQbH5B
bKaC0BN0atjQ+LevAjiOpMU6VtOXu0pzisFGSgpgfOqaqpOXNjCpGDEl6t6iSY5N3VwJZj9s5SRp
Egy6MqFuWqcMtAPU7ar3kW+3EsGpf62SSulmlNu0pzJ7q11GHptnGL34Xka4Luq9iI7EuZW2WFKp
jTFwjP1PewLqijTu/p9H4h5cPCyxkaCDe9Se4rfyNmNemR7RKJD2uWe5pSCkEKkHZ/V1hBRToaSm
T7Jvcp6jhQtUtkrEcyWQwq9xwcAbuRzg4qi8B03JoD6rokacSASXtxnq1E9NXKF7rz22qNINT10o
0DfB5+cRp4a662gbIjWsgAmmtfe0FI1tstt+54MvCs0DTvXDMGLrFI81Oylfltdx90a5d0zuJAzx
xhh7xSSe+hlrtkjnA4HqbZqllWzOUEyLKQVh0FI/K0Onrh7T4tRR2baWL9dVXHSL7EOu7EKkDtTS
pAXbLNJuqg1bJiIvv30SFp9jUR5bw5xJn4ukrqsBadpi3hnKfVZ1TqfUu8KI3OtH2e7ZmBdJnCnX
wsHI8gpQjdpdgpGHxu0O+UN6BitUaUvn5VNa2cXxv6jGs7/7Xk8ucrlvlWvtFFvgTvAZJob5qfDY
tmx9YqAKHVa5RHtV23We1Tm5b7b0U5ZEI77ZIHkMsBGjY/phBsQmnEfpNS9CgaIDcpZ9XjqTzli0
8juv6VFaYkTKuivfseISxS6rqBCzbT1YoMO4Y2Q+7wkqlYw0AlrFWOwr46HIfEIF6A3bszLmRQZ3
phrGQ5NmAJl0ruwEmV1gPB8FM1fba+h5eTU6CyjRvYqc1rZNuYjlnJYqTxZuE6vzYDiy9SS1MV+J
QbwXU/2Mhu2OWA4V5ami2+ScWJl2g2ZOQX4Mw4e50TGg6ulC9rrNtGF1nZznAkW5YvY5Am1yp3gW
5i4o5hhV+79BPdg2WX+ukN8AGgoixX2KMl3XPNRhYffKi8CQbGYNl8O8LYqujGIKUgwdoHjj26a4
7uTAcphcjFHtu+PosfpS6al+dv5Q72AllrOUE23nWB3YmkAbezMeVzjvrp9MoApv4ffqYI2MzY0F
M5JHo/ia9g9DgenW/XURoq/DGcO2IQREU6hZRLLi0kFz+4/FFpfvzw65OgT4uf4D72ROsdN19z3K
L6MlXNneNnoXMZyBGJd40BCMsUWz2WHsvoAL8IfKYcvHmL/fa8/XL257pG31+TnTQJNkkOuJolHw
NAN8CAnXiNlcDb26wO1HADvNLgPNCe+mCQtLzehcl7/tpy/n5cxEsRQgTZ5hdNGYt8v+FBedV9Tf
Q/X7dTnbrcDVOTlTMdAxBtQ7LC/L8fLdciPddn7gdSBBZaTg440lulnBp+QRbmo0e+KJJtSXbnRi
sz5W9IQJ/cfRy5/Hg3iqQmDk+ZS5Cssx1gdACCaH2Nd8eviHg0A0dSl4zTzM3kzNJoz7LjtKuboL
8tExleh7PIuoNkRi2O2u3tsi9YpcNQg3FnjGsc9O1YJMdWoP1/VCYHRVznAEoT4a8QD9K4B5Uuyo
9tnMvgbWcxULkqztmRdLNlAqpBq4KDhNX5K5H5oSL5t+Y2tyJx2cK5M/a3Z2Q9mU7D8MRKy2JqL3
2H7jlo5xdyx8gfyPy4uCQpt1jC+iovsSfgc49JH+trzMy/eDHcCTocyh7awGA4PdfvQ/5F9Wwjn/
InfLLIUp4uNe+9pW50K0x7r9stmtAuBJBkMK9wkLc+q6PEZKVs+AQEJJeRe+aIu9UJctFrAionmr
ae51vdmuGa2kcv4gAqA4qn8Iv9X95KlY4IjuGtnubB1JOuLv1BFxY2w+iJVAzjPoOl3K0cSY1twr
flGDdXtJzrQTpYDstvi0AmNFQD8hJuj/+KWJuiqipG7Ziluy/Fiq9CVeRLM7VCSDe9t92cQoNS6z
H1u19pOU8X1S9qmbNJ1p1/GEf0RZeZe35mM5ZU9D1+/mKjjM8nQAbOOpl3NbrS07IoEX5Vlo07Da
DTpyrR57veMCjHXtlM+GH1jVScnyp0Cd7wAD/GR1jStn+dnKDWdavi71dICBOclLupvxv4KF4a5o
jKO+9LaePddy6GlTf8rzwC7k9oceNpVdyfTQSqgPtmVwq6TA8aknu1C/hxrm2CIs9NYZOMKru2Uu
bBWYZuYMBsq2309DdW7mfqcWE5bgGwxpBLrxVeonUUtiM8NYfz/uNWSA56Vdi5aBftaPcDmeclIA
2pCfrBfr/A9Gr4Ees8C6bSknkcHkA7Y+RsrFvYapgWbKFdBCO0k+Gy1QMExrJy9CKpUtn7qWwz0C
LDcHhRSGkKN0wMsBNJeW2xhRThJvCBWtcQk6YmMoG/cdRteHG2W2AuKaIBI2bHXSmtw2NEv6MQdE
BOW+mR+vfxoXSIUTmNfkHI1UltqxWafgEO9b2NYSU0aiVvpbMvD+mV4unPMmIZp0dCggbT6yhslw
Q86FzdaowAQpAnzewsJZn4wLnXTsdyhY6U2Ok5oON1ObWbZFtG4XZbR/mVIavAKeKXpqFetzQ6rB
rvSyda6b263YZvUT+P5Ql6TTUpsleoYxdh/w8PPYUt1OwYusAjfTQ0dZ6H0iRT+uyxXoNd8s0sok
1iMdtCKVEjmFciuB1ngYBUK2YuD14TgPmY5jWOWYSD9WpeZkDXiMYdT0Zm9F99dPs+m0gFIJVCsi
U/QDuOej9Zk8BaZGUTPKnlH7BzImmnvaLSi9ve6h+6U+Xhe4eX1AXWR4law/yhmjCphuDSqKaJJr
mK9f9pE+2GXiXReyeX0rIZztAcNw3kzdgEMpr1P3XU4+Tcsxq2b3upi/XN7lMNzltW2m0TCN2kNW
2pPH6lERA1Z4KE/T2/SkaHpx00uuzsUZFMzaFmMU4fJaDT5jPCHCuX6izUe1EsDZkGqY065JRuov
1deue6Lybqxu2gqUGlllm+YPCc/rusRt74S4iHGha4BO5FRdlQOl1jpwDSyKrT+wMmII8MYkcNBM
VJ/KA0MVCu+GERD2AtGbt6kqoI3UVQbOzY2ipkuvGUUbpkcp+A5cVXsoBBmmSAAXZBtzF0q1Zsx+
U0U3rdTvR9FremP9eWf0V2fgbo9kHbgMqgDDTXUTZW5t5FpsKzoYCW15TLQnvS2V2pn1YH6hdTqN
dtdSc3L00LKCx6xvx2dpXozTFHdDfChS2phozEnh7ziU6GBLWZv+NBUSm15TVEBKiQNNmxxLCvKX
aYzHxTbSMPsZdXr2iUZlcpu2WfPaYnAytZNJR+wWxAtIaicjCn9c15utLI2sDs4FjFQiBSlqOT7K
5c9MRcrU7+DBd6ScHC0JBQ9902ithLEPvco8aaIGwM3rLL8Jb+bgt6I9JMGv6+fZHIxeH4izWVlv
xmllNTn2oQd3AA9t6yh++av5MVa2/jRicUwFBn/6w7ytzqNvPF8Xv9mzWIvnTFkd0aRJMrafgGII
4/uYSlbsQVgMwrHUjY7Gff5ZCBCy/fpXN8tZtH6cc7U0gZkfHbJDm++SZ8luQes8hFjfIQ9B5tSH
Bm0t0XlFX5QzdEZqLqo6AkEyXgq7Ts6gGLSlSTD3vemGVofjoqS8mOWxW+DFkenvtLa5tfLpdx50
uwwv4/r3E4jiK0tGrqd0srA/GeaVeURpH5QfY6J/ljsQ8CIUq3f/P3mcaQNGdJ+oQxgd8lTZhxqm
ROHHjbgBXr8gQhEYUd4/mF3dVsglcAr9Zx2EdjB/un6UzWrBSvVVzpTAiAwN5iSsQ4vqelm4ip24
gZs6E5CLGzuqsP4nQkEUHYozKKRKgXGtz+C6iaRDEdaRvRjjo+Bc7Btc8Q0qZ1GakejLTNDiUSbv
jbUQqNOh4kaP/80QhMAeq5z9SIrAUnIK+0HCvZ5mdk4jN01HW1I+pfMs0HaRtVI5s5HnmVQGoNY+
JAfQ6pS2dmIA+YM9OUbkzEDILx4kIVamwGaonM3opTloxwWQDhKh920fn+hQn0Ni+Ne/m0gMZzWG
PIybFOAjx1jRbSNSbGk5YKX2upBNxvWV0vN0gqVZl7lBYwOwYDKxzWN/nm7Ur2QHKBeyU++so/Ji
wu4ne+1JFLRs58UXu/iOU1CqadfoEVJ2L/8E0mRPyfHl2hPmpR10glzBUTcrBCtx6r+9t1r0IXoK
S3yU/OSZYQJIDtktD8NuwXx26Oqi5FjwuDXOntAlsyKpaCxfuQMb0heAcgLkTXlQ9iVOiCl64bTO
W6R65aXz01xZrZF5mRos+7QIhdRBa5yu1+woNSR70cuHvs1e1Gi81ZX62MyRQGH/ErqAswtYaYoG
3MV/X3AbaBIKbIBS0uzklH5K7jU3HXeoC9j6Pdkp++g28vGLfuk+duR+ir7vtuu7SOdsqdl1Vk8t
khyxiGuap6mMHLn40mPd/boebb/LixzOnMYmxZJEGGPaYSicKiX7PK2ehkJktbcN6UUMZ0irrllg
W9IEC2rxrYKiUflCO3fKMVpkty6jWY699kYuXQTzQugt0V1ydnWKsKS26BIS56bYN1lxUMrlExCW
n2HbRc9kW5ZJLE0DKQfwtf+tNZROddtOOQOjSx+jA1upRP7sjaMt35Mzm2sDOEn26yPNBxCZ/BHL
W3FazTSo4uhIk8kd29YvqvZDIctFBGfBq6gvpzKFpgBBzYavt6kINPAvJvSPCB7uIdKAWtv3lYnJ
gH9wvLUfjNAE0J0ApG4/Usq9XBkPBDcMqjIWI2sWVYkdAf+DTO5iiRR/20xfjsSZaSvBbHtmTc0h
Ov2H9Dh3UgfcrPQOg99+6IpoFbcf9EUgZ7bMHCvZaBMBp175pZi2pR6IJNCE7QrR6uo44zQspAZH
NchZ/ncVbpclDkU6J5+wGwdYCRIJzNR2HXglkrNTSRtkBgUXx3FgFSk3fMCQ7QTSRuohhv4ISNrq
NfHlQ9OgeWOpOfK3LHFb7WugZp5V3RtCnqlN7dBUGaTsOmuZcm9KB3Zq0esDgN6BbRKimZ07wIF7
yE/LLneLvWjvYVM3/oh7t2QVpUD3BdkTaI9bxLDNuQ4rZ8pEJnAzUlhJ4bKo1Mykth7N0s/QnydY
CvDDPUt7RzfEEH32Ij3XoqLXtkauZHLPrCfN1JAQi8EMsIhxiaI+M2pwLaNbYJ4k7uzhI4SNZCWS
f2hD1ujhCEIIRfmtxd+rLt0FneAuRR+Mf2imuozViNJosdyPvdsAWVoTsVdtBzqrg3BPy7D6VJWq
1PAZq05zbx5BSgJs96/LDPYxGYjviqPtpPtoP94sT+C2FViTzdBgJZ4LDeYU2XxZWQCXn8+D6pSY
v1FDn0R+Pf+4HuuIFJPzzWQgJdpmY3qMzQo1vMFWpMfrEkTfi3PDE7Bu8kUrsqOm1q9JOjzLzXKI
CtG6weaMxVr3OLtBJ4UMqow2UZKcxt8yqmqRlzpYULdSW3lID0CmwEAAA8cgz9dPuBnfXL4WX15W
C6LQGrhIPlElR+1kUGoG+yGJnT4UjR4IPhc/J6gbSx+WHT6X2WW2Iut2qL5cPwz7HO8yjNVhOKtB
45TGxEIVRmnGO9pVj32q/bBi+q2LqtPUIyBdRPuaAg15M2SromuCVXgr1qICaCmHsjxpyh5irp9q
u/SzOhZnNZSiruYytqwDC6Pyx8hJHzrf2FGAgU+3EYBgRR0ckT6+VTbWpwqkuo6BigJWFKf+PZR2
F70Bb8L0H6Rv+qsyO81vY6+6si+aZt4OGlen5exHg7q9ni5wN2AWRD8a2BeyjTKXo3q6n/wSQX2I
vh9nQyZVjfqA8diORXavS8U+zALNbiLz9fpHFCk/Z0late60TsLK5WKl7pj1WK0TqclmJW11cZwR
IUsxxEs7h28+M/UzT9qpz+mB7XdrImcpctB8KTddJjVI4zb3zbPiyUBCmm4wD4518vJevxEzFW7X
0jSiU5hJQMQb3NMekjrI2kYGJfs3chfdRxhCG24w4dP3dv82ZCz7yUv6IQdzEcqFBJgkCsylofEx
Q31VHRVnjL5eV4vt1sLqXNzbJv00E23WSrDoIMNkqTTqusNnC8Rw5l1+zxiArcOHihEoPMqKalGD
8GW1DOFcYJZwNyFYf0tVgZuxnMl0ifX7+vG2tf4iiA8dhyJVlRyCrPhRKu6b8XD9729OCIJo7s9J
OLXABmagkg4sZeoDUjKnPSeFUx6zJwvTNbca5oY0h+hg73BAWyDfhHcftFaXH8CpyKCgDw0Md5Cd
PCweI29mWxHhcwhASDHF119s40Uapy29PrfxqOghZnX634zCPN4b52HHSpJiOort6uvqcpntXHmB
ERurZTlSUMA9dO4buloAQtLU0R7I7eixVp+KWtl4AyRYwbMQ6Q3nA9Q4WoZ6aLCsiG01MwudthdE
qX9xqper5Ax/VfVYLClzrD899bv0scW+ODub/LQcpX22k1xhKYnp4vvo5CKRcwGh3uhS1xbRwfKr
k+axSWf1aQGEVQJpoie+7dcuwjhn0IPdezBKIzpKpp3EGI2HQOlDxcaLgvCrkaMcznVamuExKO8p
MZ2q+m1SET2D4CQ6Z0Mwa1iaUkMxi1P+7M1dnXp5LlhvEqgbvxxpaHqlJEAH9au5tkNptmMRgshf
/OWf78FvR1pVY1YlWGXgnBlxPQC2z2NiDw6AxBFEzYYtqg28ldOvqJvO2YowVIa2j9riuABFvBgO
fd3aaXy3ZAewsiNdkjyqVM4on6n+rUu+kzx15ugxHs/69FRNPxX1aGKovAEXcOl1Qe1jQtOL9cOI
VjQMnlNPd2lzlNVjMXyuUPgNmkcM+pT1/rqFF30azgY1rZEYJcuM5ALN9gYtO/Ph/yeBszX90pAR
PFpAtzKf5B64Vl+u/32R0eY5E7M8N41i0BibIQNzAymfY7rL3oKVKfYi/qW/BBQXReOsTA3KgzQ1
EFAsdzpouRfA9Kdsa8RRbnuvPMgnJlU0483+6DVd46xNhJbjqMiIzgw9wYaZDzoVO+32Gr3thhdN
+3z9RjctAtsKMFQALZgy53OB3zqYEoXTl5fB7ujz3D7ImQgoRySEez6SBJ6isqjSY9XWdl7tKcjS
9OD5+kmYk3l3b4AiNjRV18E/yemeGchGg54UALuaEfOMk3ybGfL9kKfekrduS0UT7Nth9Eog5/Xi
JWqC3JrRYzwVmNd8jgAElQPDOvltnWfPOuo3oSda0998wiuZnEYmQWeGZY6ELs8x867/KEStPXZL
126R0z4AjQKHZbAM31IHjCzXYBUvaKd6SqGqHga8E0FasP2iLyfi42elHo1eiypWk3cJtnswDDT4
HfhfGrt8lmHPRQn5tjL+0RO+Fy2HYyYvCaCHKiOxzeFg6o+m/HhdF9/2Ta5co8bF0v1sLWRgdV75
2Dxjrutzjhwyd8ht/Uva5V/IA4AnXXS76tbR7OLwkD7Vd2KUbpGK8o3pKJekIgtwud2XETFu8ZQi
r6xRQWfOEvhBAOf7ULdt9T25t94qBer5C3a2SDplTquAWkeVXq5fr+AVaOwTr4PpuWt6Ka0BjrEM
LokWYH5MkqiQKLAnPKl6i1Qvk1KM51nRS2ieyuGlJC42M290mu6un0f4nThTUjaTHoHXFoMm/pdx
p+6YX5Pv/wFsRDrigm37ukTRDXJ2ZMiMsK1TPAJr/hwMn0PRAxA9Ms6MTI2V5QQ4IhjVeR5r+LHW
snVDMG23nXdcdI2PmRNLGXQzAIJOAkSbA0q9+0Fx0n3lJ5+yGFiXqTv7QWtfvzqhVC6IplPQqEUa
MEwC5QtB4tj5ao8XxTr1s6+DGelRtL0n0EU+qAbC2BgSGe+4N5/6HjBcwWjnOjaXDvLoCY4nksVF
BNMcB5UykgjRdbBnPq161vzIM5yqsRm5BdBXj7mX7bNRcLEiwZzlSCvwIc0KDpnE+JRoQzT6ebSm
naZ+bUWhsEA/dc6CpKijLFKHUYRUUV0yWg62MndFUIgetsCd6lxQEqezQYIUo139MQA9CMCzvrC1
oHBnOdLgGpkb3FFPtgtHFLuKBHMWZSjr1lR6xTiMyoFOuWeOew31PSkUYb8KLInOWZK5iaygHPHV
lvilMJ9J7Av0kenbFVeqc6ZEHmgPipfIxL7KuKPAP/oRIsxi7J0UEEWv4sqQ4ERE/rd36RekZB1I
Xo5Ko2CiqnYWUZAlksBZEL3PUqOvCaa3FuMcmPpJxZqi4DWJZHARiC5nckKk3vRz+VusfioqQZ4v
MoOEsxNtEBSYA2hzLIn64y5dACiGsg/IxNveMScPVKOsoyGqYLCvfUUbeNR7vUMATEMEVvoeI4wA
xui98SRm1dquMVxcC+EMRCyPeY9lTSybBTuApS1g+Zn8cnR67L09SMfGmX0RHpwoFCacsUiJ3CtL
vSD2fgpAMQ0a+O4mdozGlk//DUWuSEM4E5GrSjUDuMjwieUjqbBH2giiDKGOcMahjfvcqAIM3MgP
Lfgk0YJiA1+6O78aZ9lT3Woviu63nQigeywVK0aUH4wMQyzB6KEOkrnap6GnDKE9GE9t/N1UhKfb
tkwXWZyOBEs4hxMqg+iuzTvJJjfVE0OJ7j3tqO1kTIHuBaaQXdd75b8I5BRE7ZJJG8ek+B/Svqw5
blxp9hcxghu4vJJskr1IrcWWZL0wPLLFfd/567+E5l43DdONCZ0TE+fFEaoGWCgUqrIyffVetGVb
3ikvqR8eMIJm2rM7o4M5eOhhAi3IoyDe7mKqF9OMs8ytPEmhOGuAn8mHBlTsdvUYAeU62CiZP+VO
u6dD9iOX1X67BrMyzLhQGOaZScyJjiuq4AU1j9G580m5gxw7SEnKc/y43ClnHh08/XTXdpq5dGS1
qqAbCKafnhwxxlFrEJdJeZ9zO5b92lM2fdXFTlowsFz680HCiPZ4o7vagSb/UKm6DfzhvdMstAB9
JHzRDW9am+NLbCkYHUcAiIskOgQBBsg6vZH9IVFbN8w03UrTJLOWIcz2lZ6XnKRoOzW5LJu5mQYZ
JBgx5oN9aTzq0DDLiFV1d0rZuNePC+cbsmXiGvCFIJhRJi6rn8bYWMXidVyUGm8baZBdPUU1jOy2
0aJq+IYGpLbTHaS2vxWiNXaO6gw7SqIOHggopKL+JN3xlviXa+qyl0wIkuIhkUQZRa8JRCIvTeQg
wjrBPjzl0JuAtEZ0KHkPfN62MkFIkCOlG4xK83tJdSYVI2NyVn7JjfHx+uf7y+VxWRsTcrK6GbVB
BZxAkG1yLr8LlmRBNMTWvxajM+P24BN7cm0y0SYeMOhuVr3utwcMSVAmkegx+EK5ROtT5JfYT57k
y0dd8kqoYfPbNJnCoCK4RZJ9fYupHXu8qb3hWfLnG/1ZTj2th2w3rswG/dfOjl7nxgMvZ/0o7KvX
VLC5XVi6rVd+D5v+iqMpFWND8HtOoKgrrehOAcc9YKU7vKx3ATACsdXu4fDH//V+YzlqQACtKpKA
qKveJHv6oM8xYF166Q1EJPdgruhtSjU8PufAPXPS2e1k6JezESYoaaqJWDgEs2/UT6Z67MP/8e8z
2XJR5xNZJhIehkDft9p0XJael23RZ8O1L8fEojwKcgLcPWy4ipvvJh8MOFTrXXaEfcdDrWyGASJr
KpHorrFg/rhX+qpP0VYOo9QxtAZsKHix8xigtvOOlRnmQMpyIIdBgjURCy+xGRpXkulWrW3a4pvp
QTModeovlPEiBC8Z5wm1eVGtbDNJQKlIYh0gmzzEar9XNRD5z+mLMQ87tecx7mxXAC+2WHh/VyjG
XJZV4We4jGOrf5J3kp+rVuuSQ6c7047YeE2FFq+hsH2DrAwzb9FRS4AFigEep0ksGKFQhHc0p3Vm
J9s1qsVX2pE33XRlkTlqIjTROmA9QDWMuWdaDUmc9AYsNWfzAUrzLzPQELkT3aOQRsltp7tPNdhW
9pmj2MmgCO6hseiH8eR04mKPMJVkqZXNz1r3QlCluX6TcY4KqwU/G2FXzlKJ9pfhBeUprO57HrXd
ZvharYnJA9IxFaJhom08ci8qT9N4f30J2zMGKwPMrQ/ynGGUc23GLYV6oDMdm510mJ3SLTxebZp7
FpiLXxxGwZxJWnyQYHYAXet+SQdD3kEKdZftokN/5CU12wN1q/UxcabOJdJ1ATrXAibQxSbFaPNZ
bWJbSV9NTKlLPaSTVfDcJbyN3bxuV4aZIJOKMxFKAwyB4mHYgw/2psBkwALok+QZZ8mjbZr2jGF8
5/oH5ZhlyXS0VMmbSCkoNWuuWQbB63zWbUD0BmuORieSAw7RCOcQsCw6oRlCY0angVw+ieptEzxm
vMti24QmGpIENQ4oSfyei6u9oGCeLSvQ1AB/AFHcZcogRK1x3hV/8c+LHeYsCCaOQmXgsMk3ESga
3oCVszFFq+6l1+AxvsNT1TP3vKi1fcIvRplDUQ+5XMlzR1sALVKxntRW3GvP172CZ4Q5BWkxBjk0
CTBzU2Z2ob5G8rfrBv5yn1+Wwbj73ICYVdY+cHBLhlJCgIRXsoJ9W9jiOQeTyb0IIsLCmxJuisex
TVgdJcA5pGqR0NloPmSbWm9yZFvxU4/2RLNbzc1RkCJ7Xl623Qwm/3/NIGb73S+XUm0JyLN0xLMe
hAOC1YOvS0VnxXQp70BzHFDLwPv0Xt7jKFrEHm74803bT5vVr2Cu3SqvoTURoI4+uIEHlSIMlcA4
VbhAUn3feMIdN5+nH/OPhHRlkrlpjVLvDTVBiRi9D7lx1eH7vKtcGsvNr0rjSrMFzstqtob3DFX2
HVRlHOHL/+RwoNj6ffPTSuyVzgjQnzhDu6TZY5SntgBp/Rl75EbyRHfcKz+FO52rF7wdYS9fnYlG
U2vI5jDRFmuSHsNRtwtymKtxT3rZbos9Z5nXYx+YvX5fZpd3M5F61MWn84hErnBqO60t+Vt2FF6F
e3pNKz86XoLMM8rEJCWdSpWY6KKZ2uIaYNuK4txr+Kxb9Mdf8yMmLAlVEE4kBuA/6W1T2amzDcnZ
0KfQP8MRsp2Ep/p4/FdskHdR8tbIBKwhybtwxiIP0nIniZkFMpeFSwl/Pe4SdnKonGdSEyE0/H8F
5TI3/YmX/YlK66Cs+pXcyQ/X/YXu2JUdZeeHag1sLmVcVP48a1LrVHXf506uxxGybzEuA/Bwguoi
QXMvsyLcqhHvrUqjzbUfwEQjgCATfR6AeEBO5YV+5gDFiTi82Mmx8biBiONAH4+gVZWuDFHplDqc
xQQ3zBvoQ73SVu/M79ojdZoYfPsySMd4EtecCPARkVdWzX5JoOoOXuFZ9Ppxr6uLVRj34uAloepc
/57bvaNLqP3IWVa28nDs0rEDWiWUDlROuwZ1N+Rmh2BHK2V8oQSexzLxZhl6aMsOKDwu6o+o+FHM
nHSR9/eZ0CItUd3JKvLToHkS1dZSjKfrO/aXZ+iv+PyB2F/tGIFbY4wOFjSMF9+mt8WL2VsGGLrD
XXcku+TJeIvt6ElprOyWUtLxG808r2RCS6cIvWLQKXutfIvE2wIJkTY9ZuGP6yvlbCU7XjSOZj8J
BTLHpijdfiD+2P/83yywCU6rLnEHYtWDKYKnOy3BBcSB+mwP4l78myWFIp2gp/KC2coeGivygZYk
+6+odD1rd+CSEe8oyWr30L0CY3278HNH3h4ymUxVG9EgNKLgx0CfHlupjnfEAEvi9X38yyv7l0+y
NNaCGczDoP2/7na+AxCSCs4CcvMftGM43seSRQnqRInY0G1ud92pfh93xTftZ+ZQPssZSE9fxuNe
cHjXKc8q/ffVqdO7sVdyEW+nMQusVIdwTPJQt4dKeL++lbwPxsSPcS7aySRyfMiLyh1zTC11ZcWF
gnGuUZYgqk1UNMoqfC86TSqdysNwTnfJOcUskfJq3hC07iEwXn0FeQt3loO3QiZ6mGUoii0m+Q69
WFha8EpS3hAk/QtX7mgWmlvkKVFUbTIw/N7vRDRfI1t/nhwNNIXBvoMwsjU7wy3wiWcMDHrXvx/v
QmNhugUKv1JWUjRYacnE6k40MJt2MLnDrtilLs8xOXkei9jNoiasWmFGVdIAzn8afbBgOk1U+NfX
xflqLCK3mvNBMFQEY0P51sjfQnl3/e9zcg4W/6DrSxlGUhPsy0VChgzO/buQNnNBd2g6ZrMUPp4J
AUevjLd39N9XhzpUpDzTW6SvQnJq5gRIkgd9frm+sI+G9DVvZCIHpsPxvNEwg5OYtZGCwaKqRIsE
sXxEW2U07Nk0yFmRpqCCJG7efZtJ2D8HQZt87XSCsesknOLnMF1CYkWxMCnWUMYqcKOCEOvW1A8Y
gA3GzniYg3R6kDAvcZcA/4vp+tyYiB3XZtRZAiRmrFHu7CaKX9tuae+lcu5Eq67H7BuUF8Aij1E7
E7RbhXaYKug1g1s5zI/JRILEIQL+54Slrh3jrmqBUJ00RbZVrepOA83+r+/YX0r7v24ThYmBRlMB
A0YBlUIEVj50M03IPVD1rAlgJuiY/4cxR17IoAFz5QmiAc0L8B+Ze4F0j2FEwLFDbtLSy7Xmpmlb
S+0AHA3AItufOvIiQIFKrQ+t+lMdIwAiM88wz0oiWXoZuNc3g3fumGgZKdkiQdYWXF6KBnhD68So
MH3GhEkkHZRoGENhcoRkXPrUbIF8n+T3CqUsMnDO9l8KWBcLdJGr3VW1oAikFqhq9QZzBfsCn7MG
yvmko1ztSVDuyLypt4BEuOVNwG2f8Itl5oRPXT2XOrqAfmHcZCXqZBMYQnKeYN9falQXM8wZ15e4
0bU2gV6zJozHcEqjwhl6Nd0HY18NdmGMBhhQlkR57Qo984tMiUpb16D7YIJiUPG0OY8EK52ClqCM
TSVdrn9i3jYwJ0owxyVICTiJuopYEnSDMMc+fO7pc9kE5gylWVAHSodUt4TsYmv+GGZez2H7lF4s
MIchaxeiNPRuDWcrahzDk3eLT0Er0JN81r0C9dca/H3CzYd0iseDPGzfUb/Ms7inVC+VosoBilaH
xRLaxO7Ln1GpuUh/bYFHKrI91k4u1pjHSVgRta0qmnHe97vobjzQpqNmZ5FVdBbEIOJ9GSNNQ8Lr
j8/CiYezoi7757V1Mc8UOuJxVpU4R5o2olcgg/JDJnaAfW05dEh/6UpcDDHhJxVMSRVyfFQIJWIe
zXz5F7JRh05lAAQApUa/uTGdmTcHR93x2gKZoKQJiRRHKiKrVqsYFlOF2BMb0I41w3BUs/oxnpPI
SWrCC4Z0PdfsMiGpSBUTY+B4dErnpoS0Vu+Bf5ayx6FAt6N4WW5fkvcpmegkzUY0ya1Mkej6uURn
bqc4tVd6Gp1AncFbrT+lTnbDG/7gBB125nVJ8ZKZcsRetUusWXzSs7uCJ8b6l5fnxXuYoIO4Cw02
JS9AQjk40Gm2w4O4NxEKQrf2/6cgygKemiIv9SJsQZI9HyeztIxyHwQv12385fnwaz0siikkSSuo
dKwwOskVhoPUXempd2kPET00GnwufmM7v7jYY6KM3E51aBJB96e3+Fa2xZsY7RU44/xG+1mVlz9/
CrF0iWssYmkGPV4X0rtogoaont/WPDqf7fxRk6HjIkmKJrITtakUq6YJnVRwJQG6fRJrK0K/yDhH
fgpEUeNxAfCb99LKIHO9hkEXxxDM0/1oL76nD+oTpq3/yT0IUrjTDgR596aH97TTfcXrjFd62Qwn
K9vMATDBitD1Aiht652BsafuDA5f4FF6sORlfgVlKO+6h246zMoecwcbYT8mwWRCadY8JWlrzWnB
WdJm3LhYYJ/vfS5nkCeDZI9BDGsuBUtT3iuh4WS92ycNcnYYk4e4i8KiWzRNKECuH0X7aK8eVCQS
4QnYEIDOUkwtEuf6rnGtMVE/VSohCjLQ+I+2jqkM1VaOg5/uE18FXygvH93+RpelMQG/FJOoahKa
qBQ/le5rXnEi4XZVUzOhESdqkmx8rHaV0CeqEoXDAn6/wc3uYgfIE6/Z9x7lou/B/DuBpc4Dgu+9
sQB79CGJwtnN7QVe7NNDsbIfRIJKiDYKfpAHo2N0yZtJ0KiU8vsuLNE/GNxFJZEtB4uLCdVdGC9W
SJqHuSJ+VTScE7Htr5cfQ3/s6sekiVpNwQhxOxL1ztw/KB0eNBWXDpMmXH/kDas9ZzyoUkgo5APi
ZnKKvoQ+ZRlavOKJgmsF7pztNq5oZY1xob40pqwq5vhgmhhUtmchSOzc7NWbqE7EfQLo3bmQxoVY
/Zx1VjICwt2PZvf9+ofmfWcmsM7hshh9AwSakpzKCA2VzxSAVqtkgqfSB5mhlFilZLTNTm7r/i4T
q8IiYaO615eyPRCyssUETi3J8wLSgUDfeNEdUJLH6dh+BZne1wGvRovSqCaaHexGXp77l+vwl3+y
fZQ+UmUQONU6ABR0RjtGeR61LtqzVF3R1x7UB85K6Ve54qkfHazVgWhIHBlJDgA8SqBS5zUnqpRS
2sNRvpvPE7FQgF2eZKAkEfk4d8df4uxlsfQUrWwPpQGdJkA3/OiU7UO/9Yp/Bptm1ph8O3Iza86Z
ZAU5oq5pZU3Sw3290/AYrb3IrXzlXnVz1/wcMOPiQGyTpQyaLukLEMcGY36YUT/Pv1exaptpYEk8
SBrn4LFNlqKJA1NUYrAlz+DZTTUtt+G9HP6tj+35w1HAewLtUwXSbix8YDFjtUtzsNQS0Fea4BYW
d8Sfv1MeLjQi7uXe1h/AQvqhhJqeIS7/H0p/m9GbCrDqomhA6o0JAWGaB3Oi450LqY4bcxL3xLwd
Qh5LFg2Xf6zUgOaADNdEKZFJs/NpUZcoAuIkhDyesrij/j0UDqrxqSCzssO4f1qaIW4h3PyR4HYO
fNKmCkkNtOVnDEC8DIBj41Vhcw/Cpr8Y2ELVVCClaTCBejTUQm7nClIgGWhBwmPvQfs7saN34RUM
4hgm0qB7yhtk3E5DVlaZbzdoszyWEACnD9s3DGpGXyZHd+NdjECKdqAWWdFTSQf87gvVMp4Lm5do
bRf+TFFVRfyfDB/6PdwEUxFm/QCKNXKmALl0F0FJ7Id029FM0mq+QuiLC/nd9NiVTcaX+qRPprqq
C8TzpXH6p+ZLTYU77NbRTEt6z+8KvNt4baZNB14ZZRxrnjE1IZjoGIZB+3UJhJe0BwBPa14HSJVa
nAuEt0ImvZvDLiXqhAFD/azdDGCdFSDrPnXQezFvqieao4v+5wbPVytk0ri6yDJ1STAfpsgnXf7a
5ZxC1+YRMRUQzRu6ISlsmT2M46TSBUP30Ubz0lC8L1L92/WN27x4VyaYJVRSm4SQl4kPaVs5jeEX
XQ/wot1ACCHWZd5Vy1sQk5CWQWpA5LHWMNIe+iIUeOCDsT2iz0ls6ERVX0cu3J1nknrp6nbvCElR
A6YI5uhnUnlBw2kdbzueruBNg/EgyI3//veLOkoLiA2lB0ISq1AwUKo+NHyqbxoV2NtAE0VdNfCC
MkRWIkAvSFqONfSYxMMETFfuxfvxROeQP6N3fzEE9rXf12MqTZ3Xiwh+HrnTb8siwJxelga2BFf/
cd33NkPh2hYTlsaA1EKkZwB6H8R3yoIKUR0L1MMfowCUTPNTpY+1RSYmFVIa9xElftUfMe9H5ZlS
L4EU/H3vRH5y6P2Fk7Bsud/aIBOXarFshXKuIWPe4s3TYZK9er6+i1sneG2B/oKVg6dVE/cxJSI0
jfNI7jSxdbLpNc/uQcnuXDe12ZVb22LOL+rfakE+uL6IJR+6veIgyPoDlB30195RQRRI7GSnf+PV
UTdfQmvDzCnrxylrcxEItr4Bm71ihd+7wcKAnCU8mLYCsMbr8IT2oPuZ0tXaLpOk4OYqkzEXRl/F
nMycTzY8lnd1bZUCNVHXZBGdVAgHMycuVYJoRpO1REpCL67MCQ94T7bAjt8Px3if3AJ68prd5+hs
O0SxeF2bTQ9FIk00XUUYM5iMqJXacukL0H+MleGqsrbTedP/PAvMM7YK+iKfVYD/InMGpWiC6bMv
HMfcyjW0yyLYPQyVVCRZhkV0vdXuxgVPDw8eQmkzaYUpMeykuh3wiNx1Hg/7uln4WBtnwpiUhbVO
kiT4mGtqKSDKi3zxPxTptu6atSEmeo3TLLSZgVRdGh5r/TgOtV3KX69vJW8nmYA1t0209CCy98VA
Ia7exT0oXI3KThMCqrZO4w1h89ZEnWcVvkIhiptEA7pWHc3z0PRuJiWHoRu868va9kEV7BqQRJZQ
6fvdzKJkRidXwBNo5W2TvosSZ9s2D7F0+ftMoMjqRANBADo9yT44LH7jd5CW/Q8yB5vRfmWHPa0Q
FiGJQlu8dvkkuVTUIU6t9oZ6uTI6dLJEPsaOqFs8mi3eDjKnuG2HuicxvHw0jkJ5F1ccwAFnZRoT
Bk050aMwDEofLVa7Vr7ow08d7iBGRwgO8hJRelL+SKcu26gxR9YME0MQaUdVBd6u8at95U6+uIee
qPGG8ig3Rsi81TFHVyZ1k6YKZIKi08d7NzvRiazQnb0Z8ArTouzO4aE4UjDNa3BWPxCAgBcLr/lJ
8Pg/aLPEp8lodqmahpxSY35QHJRND3gZEFPHyQ0OCmrDxbE7oBYPYvHC5gpHbsYV2ZAVTZNAMWAy
jqtr5VJCD4H2sIWzWNnVPkefMjilJzRf77VH2oAtvNK/fuw3j6UC+XXor6PGITKrNAfcuy1pK4Tm
bi/5sTe6mptwR0w3zahExcoMohkKs7i0H+t8TFFjI3WIY+gJ4WlS+p0M4EWYWmb/PZ45JAvbGRFe
A0TG3BGR2Y5lNvdSFmioDYtAuCFtoHQs5m117F2wRzgagNTRIfN4snKbbryySv99Fa3FCk/sYkHj
Ip+L3iraXnW0dgQAKdqnBkTVOwMIjOufcNtTVzaZzQ2lKQ8a6Heji2F40345kofaSWPAxRVoeulf
BM6LbrPGiA/5a2uZSBfUIK3TqhCTyL2VoCQD9Flidw4mopBPuIHzJr8h1T2D9b+3hsNiRw+TN/s8
1928GC+/gu1pBkWTFGYbYsR3SG6kqKQkRQ7YRr3r27sZ1okpaaJioKbKTtOIfSzmkJ4DpkXO9mNf
fiEienHXbWw768oIc/vmgRAJgjiDI1WySoxZfVnwcAAXgk2yXT5a5k35pdjR4n7E0/DbxERpGlYn
KzLqfmwZVaoisTRGcMxnEEnZGZGtHehhwVyxrT5iLNQHYlh0Q1v39IPq83LDzY+4ss7EnzxPy9oM
l+ggCrsIMMxu2UuRztnezU+omSoCjygjCNF/Xx1KFcUBvR5APafP87thGC+ApTqcL7i5EB0SOqqs
a4rOVmv1Ygn0fkL4TmdLeJRcOtuKJWGmNtwRADJp8FYfIKHJsUtv/T8u6pVd5vC3WTcZiTTi8KM1
U7h4au4Fj07Pkj3H0mZow9pU7KEoY6z+912Uak3LgrCpMHbTPwFV1vygWunQZYHg78m8p3Q8wr5E
RP/KAwlufr+VZeZ0xHld4FVkRHi8eB0UZ5bw5/W1bd69KwN/RG25LWoVZwCaKJZcSztZqbxwfs4+
I3ynrQwxX8uUZSInmqr7QVXaEgSo9a9J8Xx9Mdv3gaHIkiyZumGYzHaRWFSiNKbqeo/9Ow3OdK58
ujceBU/1+QIsmzPtOFq/7DG7Z8TKHKikDPedE982gFe1PzUA4lSQWNAJGGFX+PqNdDA9ysJcGhY0
cQdPPH7qobT6GczeRnlbDwaKERDLeGvxY/TAVjuewOrmMTc03H6AdusIJr8fAj2ap0HV5mAfVYld
BuOTXGfnMk5541+bdkyFyKIkmQoAAb/b6YapyAZ5DPwFSs9J9bOV3oXW4ASPj0m5P4LHygrjKXqY
BhiCyJJ9FIMOeNcoNuSPeqvaz9/xHVE9CnfavvIDySqexNmdutN/g0ZsrVbH/SobIu36mMyulmFa
dgStEL/JWvDE19YYPYjNxFvuVqzUJVVSiKnJKnL73zc1FWNNjqQBMTqyR8o4NO8MoOfrW0yPQ4Fp
VixUVgEabazlfcYY8H8YitiKNOufwKw0QIkC/eYi2XepS8HH0ulDId7WTXDZBbVjenQ+H1S5y+P1
qPCBcmS/9doy41ERKICVMFWKQ6q4vbLv2vslgORMjSJQcqukhlUKnhmcMepkKZlo6QBFy0Nsd9r3
0TzM6rtq1naWQUatsgHkaKtTVHplM9t5C1646GaavijSuy44g/AwNzc5cGb6cGrifKeXpV0nbzrE
bAimtwKweUuTFxRQDqu8sT5PGI7DA1aUvnSTb0Z3MaiuzOqVs3x82murZzxdEOuuTcMhPZSiob2l
pIdGAFEJLhM1biVePrf13NHx2IGwOQVMshztGJYLF8GIURUFMzEEavwW1XM+M/Fm5NVpFNIxaQL6
NcabjDhUwyWUzQ/6rOpuBhHsfGschh+S30i2viM7qlMoWiC0Uv3yTtmh/JJahcfrn26eX+jDAFYO
6TuTHdCby7EU8AZJ9kQCnn65V6bCkvOc89DZfHfoKzPy7+e3zZp8mMAWsKcSliZ9eFTODAz/gJcr
5drN9wvGApt39OULPwcQMDosikV4xRG6q3/4kmFCJUcxaErJPH/kYdAHtZKTgzA862CBy93rvsr5
+yyEI58iSE1Icrpv6wdF3GHShxMItz/XrwWwjA8jICJSIPfJocAOJl/idi/FnDcizwTzqUihKynQ
WYIvIqPqxXNmPEYi50xvtsd0eJuGcToRbxjGiIJiAujBsFEdGgPSB5HP4gc/dFDoLLvpZvaVb5/4
MiYIpUxFUQkANr87YISaBRoVMbg5Iq+Y3xIugnbz068MMGGqEIOa5AHAecHUPaQgjbCikVfp3crj
Ie6k6ujIonOtMTaCtAtyAZzwB1UAY/Pg6XFtDQjsY/tJTlz6bIYIE2A6RGRywxrMXEOVYmqrc3Sr
fCgCS931Hohxnem+dzFf9FC73W3ugJ6bi2jd8sG1bSYhjNWpSciipXvQt7ZPylt+S6kCMkf7FnpB
e2i/DJ6hWzxUxyZczkAcBP7JBAaaDcpwmzoI0ipElJp3/avyjBFwjBoodvgWu6AXvO6Sm4tcWWNc
sg5IE2g63p15cSSLU+vfa8I7Z3Sj2IC3XhHjMUWiFnMZYNglO0H1/JycR2/ym+cUwIRyP0M5PjnE
SCU8Y/eZGs/aMuM+SijVQjihaxCauTsCtDKO3gxS6ut7yP1kjKdk9ZzVIlC4wF4vLhV2A6to44+u
6oItBZAr77o9ul/X9pO5QKQomKJ4VLGfmSycMao1WbFoDAezNVvbSBWZs76tqLLaRbZzIJBAmhUd
eW+UZ93L1E3kZsgMnhWOJ7Itg9IYmkCd0WdvxaDNLBKbxVs2ArE2TCXvecTZQTbyy1mBjKhHmdWo
a99sndEsnTn6lqcVJ+fYXhSwRcAxyiJhwWi61Ee9rsTJ3qgDSxTqDpC7et/MTeJc94ntM3YxxDRc
EqEkbZTJELzF9WPFihbbzRyDZ9YQIdAYgX6GKJ4OFtbrZrdd42JW/v1GKyHGFOeLGB+CVLWjYLDr
gHNn8hbGProw2DmjiYmhx05erECpRWtJilNAlHMsI1+TU3cUgrfry+J9NrrsVcUvSUk7di3tN5Rf
2jHdCXNyaJJPoM+AaSK6akrEFDXmGNOBiQWKarhIdaLdtCSYnqcs4rE4bGY5KzN/uCAxw0pLca5Q
4pZVF3CjHX2tLrc9XhTARTcAn36m4ra2yXhjD3CyQVIpO2RxbkeN5kRK/RnPu+weqzyeik1YJxPK
iWHwSKbAqideQNpMdFYWGM8TywYzp7MZH2I0KdTwZyk/qRhGKG+rkNOa3TxFK0uMu4VL3HYVADho
ns/WUvxoRE4Y4hlgbnnSkTSTGyM9LPKOjK+myatr8QwwV/xAymkJC3yNGSBQo3lpFPf6idycSV67
FHOVJ8IADGpGj+RZAQi9dgLwaxl7abEUvFvfwjtUXa3RT/+5bpe3MOZqh/xu3maBGoPc9oakqS33
XOYf6kd/XOerr8/EgbCS8G2UGnuHqfL+6V/tTyh89eCxzF2gsfbXl8Txa5YfXBaX0qzLIjqEnT7v
DR3AcCV+QDXHxw3W2bKQcAxu1hlW385gwkFL+kVrqXbkrLrxbeijzu/3dnoL0lJX38lnSlmKmdp9
fpIfC/DsQo2FRiUeJH4TnL7+HcxthYGi1qwLYGHCJ80bbaiAvYM03CL/dH5sv8V73dNOdCa1fIzP
vKRtU7Z9bZwJJ8YEJpekxbupyxQb7NdFCVi+7mauuVvmm8m8axK/A136G2Utp3KavEYvx5XZ6UpT
MjLQjoEvKBeeheYhiDlHdPPSvPixwQSZFAylQx8DAhSLN3Pi9dFDwoMLbjY615vIxJmezM0czTgr
ySmu0ZcnQOhQfkK8yCIMUyTfzUNyIHue8D3XLhN9WlEya7GFnIRwRK2bSE5d280X/RjcGSf5DJC/
1h0UtCdirggq12+YCFTEcpRUKsbBOzwuTJe4lIyh+qfyMyu8K93ZNyG+SnkneXJ828+a1QdlAlPW
l8MSL4oBjahxp7uLL979K5UEhl/+OmkQuBIGWYhhkbcCGhlwTxFA7F3YVw9SbdqYrLg1Y+VOJq0j
ZXN2U6opSIdkV+DpNG3CDFe+xdKKJ0ItF7LSYcg5wQStojmZ1HwpxeABuQz04GfjZCyyW87LgznM
u+sxmXN2TCYyFSKZIeUHtNBooIMxvWjlNy7nD+f8m0wAquqaBLmBs9NAgqotvrYVJ87zHIbtwwRN
apSVtBgfei90flvfKR4dt6eUl58pGq8/FxNu0KKM01prwn3VeZppl+055KrCcq5mthU6pjPYnmh1
pN51L3R0MTwAlXKmkDHczC7vZuZ5ARNlChPUl8IIJttSBVldjQquAkFEKG9edzbek4DFikHHWayg
RxwdlOFY7Im7HMURMijVk6JjtI/qScePvMv3L84BynIRPWUdqLjf31SGIgAWUFP36226lQGwIYqX
3AZW6fDJIbnmmL0U1cAcFBPAhuKl+8gVI8dwcElQ+RP+LNZfUovL6pgoLUuiNIO6JkRqAVG7H8Nj
vMN0VPw1BQMmJM93hjt9DR4iMLJ/VinbIBfrTKSOQpSfCrGqwLwUWKF6ggr0p55bvyywr8hk7Ou+
Gg2kcNVPMoIZbPjJccrts3axwCSJQi8NcVkhBKo3gwn2XBUYIsPpiJWf/iPD3FY/d7Vr7BOy1eZl
mBd63AAqjmqrl/dz75TjoY/+kcwn0GhYi8RpbGzipdZGmSgchCNIAVFy9YtT8TIBZeeITy0I/IsW
DTeceJChHZZdCnkwStXKqy5v5/6XTaZ3xKqw0aOUlo4EEVpQVVdN3poWcFkoHoWKzVW35tliAnRp
pJnYfgB+AlEDN/88WFMuuSXICbJJu1FLzea40PYNd1kdE2LQoA0JyZBCQAYwpkOvoGTI7c4q3sHL
Je2gpeHwwIw8k0yYMZUlSyLVTA/aENdOPrfiPigmyeGsjLeXbHiB6oMwDqgQmLUf644IxQP0IiBh
t6vfhgXa1pb4Ri/aCu8G3kQtzzYTXGpVSTX8Fx2KuLJlrXbqOLDN6RAlr9whd97xYB+nIGNo266R
kO06Kihvd/pRtLvT8pLeIp84xh7iQfYkvpCnMbLygkulswl+Wh1P9qlKSN7EXYInIvCodv3QeqkH
8JGN96lLhcG4r8LtK/+XyxpM4pcLzZwm2mz6y2NwP7yh8L2gfzD50TNgJFDIA7YCIFyuVBf9s38m
2xezTBRa0MKD4Czg8rKnvFDKvtyGogWq7raIKajPpWoXa0zUKYMlE8QIm1rkN0Z0G5pWBJGb60eE
t5FstAGZZaMZuD4gfeaKgmYF4XeTp7bNM8IEmHjp2ywZ8AxEBd+KyT9C4hdclkF6lq99Gyak5JE6
5EqfCh8KDsO+9sKvrVt7NJDRGUBgMLzGgd7J42fAtGvfZ4LMMLZ9P2XQp9CSZ8OQLFF7S6BycP07
/aWQd3EGJpz8H2nftRy3znT7RKxiDrdMw0nKlmTdsGzZYiaY09OfBe2zLRqiB/v3dz1V0wTQ3Wh0
WKsf5SHqVPQwNs8zVoGm09A1PAH9F/U+vqKzGPy3AsdLs29LBcl8odERDCptUIcv9fR6eVGcI/v0
dCwSvbBSWkVF+hPDXXYlVV7bB2mN2Wuhx1jh/WWB7+MHF5SEfTAOsQEUJQ3J6dYTjsVjs9cC6wrE
F2Czn/3oLN93gXkC3pNDmyZj1dbcyRd3t/zIlxdos89KqRSAgWI21l65R1kG2IlTIN0hngDKA6Dd
ct44J+8oGV9S9TlJBgXFyF76GlIedYmnoLzDZDwJBikNwDTjoSJ1jg4iXowk7JcEALkWiNQoU52O
su58LA/lmYeN+4dkzy/jYB+cQtdiHKUAipbQOQCMnkFz3jpLkHn5fbJrYke7VV8R4Tv5bX/kXQrU
eV1SKcbvKLEaDqWJSfswD4A+jG6+UzV5pOYh3/JOkHEzWWWaWUhQLQcPJib65evElDkgUjwRjI+R
Kk2bkxrhkiIg05yItrTw9PAPj+h/j+oTBRgm9zvcBpBRPgvGXrimiEoUVl5tD90bXiz/ATuAK5N5
I6WlaYURQbm1BfkXmFmuSj85l42t41lbuHIHjk2ZQ5fxh9TnxzppKLF6MgDMEG2OM50QOC2+gYso
c0J/SR3xXviywMGogXWjvpS8wZLtIzRVTF3oimayvVKZIacJiTBxHC+S25GnsSAcQ+dJYC7zzCym
MFKBjjBHsWPKozPlPLrOPzjHj1UwNjVXY0hKSpjSzcNXxSzvJ1n9Ii21jWG9cyP1+0pI7jM0IRBl
8RB47hPMKl6+Kv4Q0n58A2NvMhq0MRlIUeok17xFz7CNSbY7MvmNRxtUjNSueY/c7SfDh0jG/nJp
UFG0x8RMQdHobOs1imxKv9wddBsdw50HTsDJkf3c67/zgs0/BBi/hLOY0HXZpv04QHPMF8WXPfDI
1Fc03RQ/JfvqUZgdtLQG0t90dQL98l99feccWJlJT1TR0KwY3lN6WIoftRJwjnE79vwQwNhhNRg1
sTIAPJpnC4NyStA9YSftLhjsxhNuKUF7QdzLQrevhA+ZzDOh7o3cnE3JDJTxaRoOeSg7CwntYeCN
EnBsUaW/r3ZvQSPEQEaEnkKWOmr4shR/VWL/WAlzqVeKnqOTEP0xivwmVN/LijcvyjsexpvEih41
ekgREjBs7ER31QMqNb6AMbgaLFBep9M05175cfmAeFIZ/1IZgzRNyxLuBemxrA9yZc/L02URf4hJ
PraO8R9zsbRqX47I6mNG8gcFdZad7p7sLK/x8sfESc7aOQHC1RxIN5dF87SCcSNNGJnhAoi9Q6qe
OvkbmM85vpGzfSy0s6DNkjlR9zz0pQdeQJto/UnreVfodmnr1w6yM5KmGP///o54T7sWhoBScdMA
IXIzzop43o/Fci7A7LrkBEtCu08928U3cNdiGDTcz9f56A5vAJik032ck+JtJOMo9AZ0JGYC7S+E
09QckvY5UrzLysC7x9jG2EQU8rGU0QESmc44Y8qIwrRbGCqxLd3VMFyK4IfTosVbFv195ZZElchp
OgkZrs7JlhKkpeuvMQ9zkXtkjOso27GNe/C37SmyGmhkXcDTRLfVU/w0+qDicGQRyQzb+t9ch8a4
jrYA/jJon5Aw6clONDJHSjskv7kTphwj1hj3oUlpUWYqEjODT5DSiG+APoFAGbDEIO31CVq3eUk1
3qmxbqNpVDOimGt1OqNg3itpDD4ey/R1uUt5eac/xMe/jJvtjl1mfYTN4e0P99g+JkH/xbhKe7/y
MD/vSGfMkHzFc843OarJ2Va2XbaLi1pLlyY5zOmPxhptc144BsfZRrZJ1mqIZaKyBHsjjaPDv6eg
TZn+RyGM42jIWFhR0YWBppmR0/Z1GqRmmzmColqcqJS3Y/T3lTEvsTiLqRIlB0U51ejpV+vYueyi
eBLojq4k1MUsSyPgFA6TeDXPV5HKiwE5cTVbQ20s5IuNaBKAaj+4ij88gL/BjX1xPznDo+jmV7TU
DoPiXWC8hTG+ImrqJUtDVP9QBUf/FjhPv4Q/xhtyMlFWGb7033mOl+fsdcZr1HUXl6oZIwn6mnyj
LKuxH/qo9ed46RJgzvKmf3krZHwG4D6KXDWN7FDpbQ1UkeklH9PHy+rBWxRbRMUQgqyPJXjHaBA1
fysC2ohLhzaTr2rAz3r+oaPll2symHTBmMalkpF3DkikCxwM6GAoQdhRHL7LK9t0FTqwzWRTweDi
ewi5UvwYMO+NEsslsIl78QZTuMRPBTk6ZkKr3f9vopiDalTQMRohruQ4jK7V1HRVUz/OEa+fnrOi
93r/akVW24BnrA/TAwZt09pVh3uNVwreVLmPTWMxuaVkVCwBqPRg9R5srUKLPuE8SjbdxUoC82RU
6gaN62Ub76229OpIcOJotJN8sJc6tSN9f/lktpMdK3GML08MhSQxzbohH/YPpdh0h+isfExuZLfa
/RWihLmSRzd4dUaVKseaQVNEnVt863IMn1PcjNhXruQHcipiAP4ii4rOOB6kOU85GD8fN5oRRgWt
Nan+AoYWLbN7Xklhk0ZnvTomKtTGWjZjia5Oir9FRZxeq4L6oPWJF8mjr5HqabTEhz4mX8ewFiij
j3v5PHn6yTj9PJ7ELq4m5I2ib3GKye3y7rKAbX+4OkDGyUsdWgQWuo+1tyBTk7vFT/kmwUiYCbT2
PuB2cVIF/JThXsljfEeVEQ18YTTLcOw92oNUOGi49SeHtjzFHq/hlqMmLMJQJkuxrk9AbDeKAfTZ
NZi63JTnRXhWxw5PY/SyTUIRxdXxIB9AYoAuzWQvORGAQiP/f10S41HCVE5b4E7DZ1E2d30X94Xd
K18u6wXV7AvHxMIyy9GQzqWKa1KfrsfqboyIp0cveEVwwjXe+TD+owHU1mgoS4SZqeNg+ql1b6ic
dzFvKYynmOVQnHWasC8ivwA5qDWVrhnqoE/lYQZs1wY+lFth/EVklbXSYKB0n+7pnGpyaL6LXytv
fIfqj2/Vwl44i+OqHuMhIqieosXwEONBQmkASLXA6zLecVr4Tnf7oYVRKFkHP4GhsWRfoTEmmjII
8QFpDdHJbyiBRXaWb7pDcULs6xk3FLeI13K+qSQfUtkUUaMRUmcRUtlJtrfMzLPMY9m1HE3cVJOV
ECZQy5XKiCpKuDfOC1iRS7BoJ7OtiORqaWOV49d5whgbJnEu5gWAoQ+l2DmRcNVYqitPx9jgVVI3
L5DVqph4QEdLFICXAIvUKIsbpdm5VXktx7zTYUxYyroalAMkOVTNedJfiuplWXrOfm1b1modjBFb
cidmcSFFUPPsijIKtGfBEffj6z90LfV3HmTwJg60uZLI2HLRlnMTlWGMiyp8Ea4piR5eeV8noEsp
rmrTfiS0kX5FEUP6cdn3btv0SjRj01UnzpFVdZjoPI+e5OZ+NfiJA9jMNACVhKvG/mWBPCVhYgDD
lJehpoOrVZjdm/n0M5QTzgHyRDDXfjdZQCWPCBghwrNpnJqSU1vYjmM+9oxNAYVJmGVqOMcHzNXN
jnkovNoRBXty0FFFiWciV+WETts2jKFR2RAx0MvyMeehKUxdh1xGspRoOAHmTno/mBjf5zX//UH5
PyQx5xOObbOkHWBj431zwpv1gCreUWhAbfE+poWBkO9/NT0KnO5/F8ecF2JOIC2JdPAy92ohASMh
r3i/rRG/JLAlwkXv+6hJY6SCYi+e7xbr8bJS/8GAPwQwDt0QRGNWCapY8k6QgNOknXAfH/MGOkHT
go1TfZEosyi3wXcTk8v82DwWOyhFUwKA9tAfgxmaq8atTsmj8EqHpGLfAA2veZJ25nX72rt0Uip3
ZqAKcta+7ZM/1s64favuBiFM1AVkKKh2yDboXzA10WJGCygWXg9WBdrCdlkoxx7Y+qEgRL2ZDsi8
yYPmdXXm5MtwDouXNKy8y5K2s/WrDWZug4rEZlcVQC8tc8c8UzrQFJMFqttVaA+i+Fs5GI85MumV
/CkiXsmky1+9dPtOlStF601sKY3tlmPoVsfaBTAkStkjD8+Cd4DMFRCLJSAXNChvqIDHh5RngtFh
21QJJ+rhWSHjWkClnE3TADkkk+06JwDy5Xh+3koYTyJGvTgZuZwcUow89YplF7VbDrec06EKfeF0
2BBxJJFUJRNMjhIMDKcCgwtd0B3IvvYxl7f/qzfYhzKw1cSkiaRG6SILVKKA3Vu+W8UP1VhszqI4
KsfWERdVzo1RASrwO2MrbRpxYjekkDugMhJ8jrTNLTRl1QIiFiBQ2bbvOSy7PEMFAFs4erGDpDaQ
QQ00Mwq7HM/Yvxq0Wolj3HM5ablhUTxpKPWtFRf7Wo7sLON0oW2ncFZi6B6vzNasiT52kwT390gH
KFFmS+2EAitL2EOQlV/exE1zWkmje7ySNsxKmytClh8ykBcqw/Iwi9r3yyI27Wklgn7CSoQQzVMy
TmK8r4V7w/gq9Xdp+POyCN4q6CesRExZ2KdGgqNB3vqqG6oBfdYV53qmZv/JYFfLYNypTgDCq45R
dijaSXeKPNKudU1/xWsCQLtzv3jpZA4Optaz13nIE05WlrdCxr12Sy0RC3wWe0vvb6ZR/NGVPKx/
ruYxrjXJSQ0eA7gkClOJdntcGSrG2/9TGpa3HsbJWlFMljpCm+jQghPe0PapKLh5lu3Rb7M3s+Zx
TqWnZjLtuLH8BPykVZGc5ih0wEpxd1l5OAfL9nnnEkmXsMOnLOqPevTAl2gP0X4SJFsXjhmAY8v+
62WJ9LA+qxICcESroI1iK3I1gLFHLL4KKqMJ+vQnrkxbVWDmoLiO0JB5Wdp2XGlBEjCvAezKzvDP
cy2mQ4f+YPGQBJJNzuO5ewAEKEAEepT/FjSWIO8XetbAcS7b78KVZMYuDTBDVngJv3dfWM8trgMZ
T+HE1p9lOn9+zYvouEtljHRII2JGMSBF0v382N+imORNRw2p/WRP9pi17zEBof34OzBKc7VQxjxz
JTQyecFC5QZoTeLPOA963qN32z5XQhj7jPCssyoAyh4oURtdWNK5EyCOafRocLvKN932ShpjoUIW
L3hSgdemtOyBTl0sLgURwDweGoN6m+xp2fgvB8c+xLLWKCvJWOYdcLdJa/aAih0rN23e5NI4F+bg
megs55jHpidaCWSudRkIn1Uao4hLSuEQVq0dJvI9xwI5e8kOXhSSnmKaRI8OaFL8h+FM8KSr9A24
Jabd7+ND6MyHv+rVWS2Mudp1o56W0gKdSlHdAOvfDrNTNT5cXhlv8+jvq4u3mYQIYIC4MoxYBYxc
n39dTIkTEW3LoODJmqGBjYuxrXKZhMRSkOestQGh61cz5QSSPAGMXc3VQiaxRMV7jvbaANXO6r9z
hB9rYIypHEQwnpQhon0frcT0NQYswwRj3oqX3f+lF/wljc1UgAYkjwrafU8BME1v8GlhFXlvp0MY
abqNN7tII/i8OeFtLf8Qy1hS1zZiOY0RYslYcOQU8bhh2vrInXXbvLDf0bTfFYLNVlS5mKqLWlPs
d+u6egCO19Dt56viVvxCeyMAMOot1TEVPeuxR1Mcl1R9e25/9QGMZWVpa1lLF2IazcLAMNCxjvoj
5W7tAq3F5Ll0GF3ZLa/SI+2rUR64yRL6/5/ih5V8xurEKR3NekbQXj1nmOIqvNjXXeDdPs4AQeKf
K700P4uzdPAdqxawZplbPJaqXk3kMd4bceoYGHBqG9UztGed167OE8Tc3hFS5sPQ4RZdot6Oi1M0
BEbYu33I5UzcUlUEcoDJ1mSF8hD97rcqEVTW9YwWaPGWYAfb3dDZ5g8VpBLJXrcpSdgCEh3v/+4s
10KZYxMaMzcaA8ubwMcDGG2gtnEkbFnGWgJzUmGk5ZkoFnKQpiU0X1dIOgFkf9EB+VOEFQBpEjkK
7RnFj87WZXnJT4CgqHlNgNufoQNbQgXgMwB/f99dmQiJ2cUo0Wea4ZXTo2489u3szFJmK/p30fwy
82CkNruWkD38JVL+XaTepNZYD4iNhq62J2Q2autm0XZWbDlT9ohRARu9Fza6+TnRw2aIuxbMaBIp
BiMH7hCyAmCYeKacZcWX8KT3ACQTT3zuy82C5loeo0TGAPp4vP1wkzwvfhbk1yCMxuxmsR8OykF2
56A+Kte8Id+tGxIUCUi0AMFZkgxGaC9JIzrEMeUXiUFqlPYo84aetkzfkhRVllXw9Wls5mgU80Tq
GrzgMfEdqGm8i2PtIE2qSwTnshVumv5KEnNgCmlzTDchLOrAOCBIua0vjR0LvBZfnhh2y8Yw7OUY
EKSK+LOJjrWFYFnhtPNuypBFGZDPFsjiWM77VJHSEVW/8kBi8sMq1K+9nvsmF9NyW8fBK6CIIIoD
CA/jlwXSDlY6TuVBCLTrKFACgnZl8T69QtP+/fL18vlsasJKGBPujQJav80eVSoK6Bv3+344Dktv
d3+DpGqt5DBRn0rG0RxkUHmpxvNQvI0tp3OYu2vUS65iY8nsDQw5A0eazl3KqMaiCBZonuyXIFHW
7y7vGk8a2yaaj9YQCgKy1mBK8hSfzq71SF+jc1MORpt3SJsFDUsRdVFWKLmJxZzSLA8gj08Lmunt
ThRkzvClo+lGp2IPx+fKQeJzwaA21X0lkzmxbOjVZYlQRIlPdInGMXuZjoJXBcYuA89EeZu4M8+M
N6+ylUzmEMXOKuU0BOqVDnCYAtQ+PW5RnbxU5G3uzkACssfub6z6l0iMU/yuN2DbjOtkAq1y0WR2
HQcSnj3F4F/Wl02PDlotyn9jWAZLrFXq47BEgOY+LIkLomE7lHOOn90cAbNWIhivIQukq5IIg1iN
+4/+A7fzLvHCvXYXP03O4lDsw7GzJ8GOvv9vq2O0Mx+1qqlGFIMl2c2st0jjzYBtVrjXi2N00YIa
6oAOQq5UspdXeu3TMe5kP92Ofngtus2O96rbPDEwFYEvU9F07T07tHYn5UQEYcR2iobo0PH0peL4
EJ4E+XfFU6dZFLtBj/eRRpB5eSWie/lYNl37agnM1du1qt5kkYKeGMPtNeID7ZOQ53Ba/kr1VoLo
Sld7lZfp0pKIeqeDAV+h4yJBMRv41aBecMKAnEY3csD8RLleuapBj559Llkr4dSNrYSnlpabVosi
WPNMHim2RbjHlFZlp08kxdQtFZ164C4A+MVNOdqXt5hq9iXhjNG1dWkmshAhWTIIdiHutXonI8Hb
SvaQcoxswx2DvRWOCuSqeCu8ozKt1qnHjYT4HhBPrY67LfxpJE+mxXFTGxqzlsF21A95aUYyUbK9
Wh715VlsRbvOrouE13W2FVZDkA7EAiTJRY2FVFIHcQnR4A4g0ds+stVb8Q04wygnZhg6208H2ad9
F5ar/d8tArQoig6GK9mSQVjyu65E2mAkcZ+FAYggXPDKuKVwI+U/yrDh6MXmYa0EMaZngOSlEwFK
HbQ56N3QHhNdDxOvpWnztFZCGLMjyTJZIXiGA7SQ7DEYWz6ojzmqsqrbJjbl7EhuhpfY49UwN9dG
M4MgyMG7XWTWJoV62ZAq0QLN/BYC9Wt6igreMBNPBrM0pVIHMnWAbCNvpMEYKfX31fcOuDnDIXqQ
fRkkh3+1LlDL66AbAvsPCyu2VM1UV2JsBEmDmdw4tjPjNTV4mPhb2SyUhj7EMDoo6BoBEbQ0Ait4
9GQnC6ZmN33X1Gt9tF8nh6KSyE/5GMSZPTa78txiMPGy09oIsn77AuYAEzXP0SzbGrsc6Hv/DBzF
QcPl+94KWn+TwxyiWaV12Vt9BiMfYyd++KdFsgkALNHmznLQDpQIj1sGo3/L+GSIRYsC+HkMbDQT
jRSG1YyWBhBvKZ2fk0xInV7qbi9vIU8GE4+kiZ4gPO6MvZJdd3lQCsHl/99qV/xtEUwgHA9ZVRUU
UVpDH3WCN2DqU3AxmsFGiWj3F/0qa3Gs4zeAb5/rkYU9Q41dr9+iQgE3oGLxIoVNlwWKQjDagaNX
ZctNsdgJ0VjEZiDv0hv5EU7/Ovui7ltffdZ94ovfy3O+4yUCeUKZ/JgIfGCC21MP8ulomIo9aoCL
/pHzJrm2z2y1OMaywewTW1UzUAdizwf9QA50hHqUkKMme6rqPOqkTS1cCWQMOQIpepR3Cygj2iBK
bsLljqOFvJ1jLBhA0a2o6XUGmlnleiJAggPY4pfquFxVb/kVxkp3CdL9Em9mYdP74yRAumJaoLhl
DkyPReRKLRWvJckGYamigGqWAjdhJmPyACRQn6J3DESBm17cXvCHZOYIk2zOQOo+ogvjlk47KUd0
SILI1259Wve19qkX344Bz/q2NQd0s8DKBsMi2GZ+j0uyKo2AZznBnSBVjbjBcLSytsMwd4rR8rpK
sVUZOLCYGp6JLWlt7YxqsZNA2335wDeXT9OBFmIy5RNR+Gj0upDkQrRXyaMq7SMToODyHkhgHDlb
6RN0YnwIYva5aQqzwvAuEOIaHyBH7zWVzCHmjqINVDse2sD2ukCTDGY2GVydzP4CuAnY7YKQAzat
8iUZlHiWoydfBC7CzMZ7AOv6EEQ1exWkYzjZ6uXC0ILxVt5Z15IP4uwDmjDQVKY+qNeUcTa/Tfy8
trnQ+NTYP117K9F0D1aiSSdHqpLIelB7ZWKHOyUIXQC/nIQzKEowjc2LpTeVVqJ6oluGhYiaWWu0
jFHZUzTP6LFz/0EL190B6FG03DkHvHzU1hlKoiWDCF1TdE1hrtxklFs1zpCJV6cePaKlnZEHTfND
kdfAs+VV14KYq7fJS73SShAjqfqxUiqHEB5Q9x+27tda2IqxZc5TPAg6JpfRSim5GBf10Pjt9WCj
o5j11sNls95Kn4Al8UMe41AreIqwtDCQbURu/WiiTRTlU8Ejr8J58pq7HiBVO968+Vb/zG9CGRuf
ijAGjrauB0SY7rSewIlVzbFQkluyaI6skENdTUdJmO8FMt0aYcO5RrZsUZLQpYNOIUP9xJE+52iz
1yjjuy5YnjpUrh7JTlXdL4p0rYnEv7zHW3fWWhoTdcbLEncmEBgOBG8Ie67qXW3IN8vLZSmburla
E2MEmqAbo9Xi7RV1GRC6Z3BE8LDo3suFrCPB8+Q9PJMUcP3+7kgaQ20zcy6NYHTyh/Jk3lJcgtKP
juSWgpcq58GzzhQPYfoy76sdD5hueyP/Fa+w+dimaVAhjTEuRnrDSbt9pC5+rXKaXDadya81KiJj
EANapwsxlLWgKciB6OkpilPFzsTupRynx8tntvkO+thQRWQMIRe7pMuTKjmgEotulDMFyjBP4v3k
CLvKiQEIaXHaV7cdzGp9TGTYhqHQqjK0ER1QvuoAhnwnoFN7JLbigImV26OxeaGv18jcsAnpu1Jr
EWNTj6aCgXVBtQ8DJTRsEkBvv+PsKd2zPyspQpXflXSZ1bJUFAsI/K6RO+ROCgTabjOCGSP1yjOv
12bb7j6UkurT6nI1FyQMcsyoYdAf2N/pcBWZEm9JtNBwaUmMB9GEqahSgKIGqWIIztj7elqQH8VA
alvKEvWoGkrvtWSe7Jlyipaazv2ErRhifYqMe7HIHMpLBk0lb4Mbgta8eaoK23qZUUSrduQJk+SX
z3F7Xy3NFDFKKelsb9FQGy3YxvP8UCjA1xheF8G7LGD76pM+JDCWkMe4H3oFEoh1UzyKuPkoXvwk
HtrX8F4B+ASfxGszuymtZDLGYCjDPIMuOT/omj2Burzdpe4QaFcDwMHNV+mRZq+iJ4ez0q20zloq
YxLpkPaJTvo5UM/K83Rq7X5HMePr7p2vrH6gdG25Y53AwvwfQPJ5J8lYSBF2Izpe8HKaDw26w1Ka
hwTmrYXxJwyTeZHLnXqkyvjJXmT4bt1EIkEUGYm5qiydLA9jUGX1bpwH4nZJFtrJRG7GAp1oKM96
xaK56KS4Vo30XFf9ZJtjHeSmdChrQ/DFZX6ey+IbyXPr1Pd/wUtoSqsPZAw6HNpMUSa0umbCE8Bp
qoznMTb3fCWAMVelmNFhkzbw8pgDprMraehEA8K6HoACxB8DfTyF3zhqRrf10rYz4QGaLMRJzAEN
vVxTgI7Sl1H3RqUlsk0w9yD8B6w4OqThKiJeS/ZmaCDraCIzZaAY6YwtD/M417RCEtSIfsT2Wp+O
U/h4eX3be/ohg7HdDvwE8mIAiTcDz+cEFp2i5rmkzR1UMRugGxKAWVnMkaYqOymJDaQ3ruM9zW3H
99lOvolO4vXo03pV5ubnfOT5h82Vqdg1WbfQxcJCdihoH5iHLDZ3/SG6Kh/oEyD6SW0U78M9AvIj
95Le9Egricxe4tUxtoKE6hjyOOotBf5RfBr86CcMfShnOjlG4SAoxnC5E//qbllJZ/yhmYiktGZg
RyfLyxz9MKavlzXlPZH8yRJWAhgHNGL6qW+lDvb9Nr2We4qa+PBAs1RNY7eusgNx+gnk4hz14R0j
41Wq1GwkaQmRBU6s2LEEEbgaqc7DXdkieTGl1eIY31JlRlPrBsSEg1tCR2mrbzbadCaBxnXGjgCN
Jwd1AcItLm/ctoV8qCrjYyalIH3WYOpUDYv7yNLhWKT5NZ9Ai5vIHLvg7Cf7Fi/QmbEMJp6JCTmO
4eugPF1Wk81rSkMfva6ZBkqPTH9JXsaaGVsT5qkFy+nnO+AbYSYnQ7V4cdX6nDdfLsvbagRBNuZD
IPO2AY90u0TpgvzFS7mXXCWQHRqQ04b0+boA40OGZCZAt7j4fJvmvhLMvHNaLU3SXoWDoQMzSgAi
IICXFz6vO3Kr+dSksaJqagp6Xtl+1wR6T1qKdDga0nDbd0KzC7vCcOS2yX257QF6UKAcmnRSa0/4
k9tuAKnc5V2mzuOT7a++gVmrhtqu0qM+GqjhyYyeFfU5NjkdbZtGsBLB3Hat1UvjXJr5oTWvjOrr
KORebmjOkvP6RLYfbytJjJ+Wi2wZlCwyd+UJ4LZevUt+iteUx6YBvRnXL2+vy0DUpoFm0GCT3V2q
Wn2lR0ag9ERzwho3nYXY9WB0QMaQFlH2/+KoDFXTcKmjY5llKcg7ogpgIgeHQNy5CgDFhObaDAnH
LW/WddGq+0sMXfbqiSgWfd42PcRkDcXTN1wLfXkA+wKQv9cUtniP2N+VHyYN0PqUYXDkZkg3dXL1
BczNIDSFmpIGo8yprkU7sSrJs4k5xKuk7wpeCnPzEFeymOuhRTCRoq8+2ufD89Rfd+KVCJ8mxryK
xHYWcSWIuQqGSUNdRECwRKQGODeRXfS3GP6zRcDRDruxRYX3WtP3I6bXLqvN5r3wIZi9F9IhHGbL
wG4OMcifQdvRDRwJ247MMCzaioLWQJaWpy8lEZjHuHreUTiAOS6h/kEpBXlr2fTMK0GMgaeVVCa5
1hmBuqMsRCgd7eZT4XNJS3lyqIaubCAcDCluTIO8Y2DEjhRUNzT1NB0xd+sunnbQ/eqce7FncTty
t5X/Yy8Z8+vTYogVWlnWLdPOrMbOy3tz5AXRm0qBuEgG7jaa51nun1jWslhJUZkE+NMJedg92Gc5
WrG5kJUIxooXqRaMPkejdG59MbofCpo5Y072k7cKxnjHHARG+UTLYdpzJz7ovG7XTTVYLYGx2WbJ
YqDAI3aUCdCoircWd0k42qJcuGX9vbe+pZZ72Vg33dEviZ+SxnVuxGiLQ5ZnbKq7RU09qxWfC63c
K3XOEbUdX61kMfFVlQO7v6K92PpZ3wnPMYhBk7PhtIKdnHo0Y9P8ahs0Z+PG4KR1L5/bp0RyWHRW
rwOW4CBL+zw6i7weet7/MxFHbKVqmgOvd5eiqrCEz5PFe8FvJ6ZXm0c/Ye0h0JIa1kZlBPoLCF1B
tBC62t1yS4nlkDU481B5qLF8CtNW4hiHNC0ZkbMCmm51h2Y6adroAbhckzEbH/N6QS9rPdIQvy8t
wSAHZtIFhIS7bi8FXTCjnIcBnt3fqDoQk1XFQM8OW8tOKyORmpIaV7Y4gKuMTOBtxwGROcq2bVIf
cpitW+K4MmsTvQAimmlVjFZKsV1m+6LcX17P9rYhCyIqmmShs+P3bTNDs5kGmTqjdElOloF0VgqW
Hhv1SgykZ/Lsxgh7jyE4Tm979CRy3O12stb8kM8o/dBnqTJVlrVXgb/pVXvxW39LY7Yq0K81hHKD
Lbqo6An8mslmwn8lmbGFTDST0orCOajKZGeItYuRLNClGoXfJOFdJhmHbhmfpR75zJLPjUbX9dk0
PtbNnK9VC1M5zIhX1XN0ZR4oxWMV4J2k06xMkHO7et7zS5cEMvZB5kHtU5IZwfBankD35I2e7uRo
awM50hvwUEu3vBa8wel7JzsPDu0jkO3iOkKjp3muXiPHAjYK/9XKVQDmwjWlxcj6EAoo77K3NPIm
kAOhKE91IDP2GC0MffCD/4eulG13+3ECzDXcQa1rwJQBqFe/a8qjNXIsa9vZWhKyDgqG+dE08btp
NQr6I6tkAECYT8ty5Q1meL6I10h6A4p1PtbfL1syVx5zwmauIBmtY7Jf3Gk5CORLwM3CjB4msGU3
h4I7J0m//5NGrdbHnNxkmSiDz5Cnq8Q25v1M7kCEzHMQm8e0ksIcU1wrXV/niNLbt/ntnTIKOTDD
CyOgK1ZX067acafLNm0T45+iKRsK7WP9/eCipE3MMkUSOgcSiFPtDbQ/m64yuABzUfFCAIYP51bZ
fousRDJ7WVdIl+hmiGGRpnQJ/AAxgyXJ7Xo5VeGTYXwDdGXX8zSUOvfPJ/ixUGZv9cTSRmXGg4F6
A8PPsbPVUdoJu8IXXOHhsn5uH+SHMHoTrWKPrmi7dmr1JegbFR1YiRYWtaOUoDD0LgvaTqh8bCab
4dfisqr1AXjfABu17vXDiPFA0L4imYLBhv/A77p5V6/kMSEpaZU8TmrEBMnb8FqdkGFUgdQeX4s3
6r1QOQpwikFXH/ncFDhnS9mBCs2oxH4RZj0YD+oBg3Ow+KNxpVb24FBQayLZoE7kwWhvm/2vc2QL
GeUcSf0covFMxiRMHTdgiUEPYc6xCN7S6O8rbQF8jEhkdBUFKVDus/OU8FiXtgTIoqaaiHkkEaQc
vwsgUhhH6gz3H2HwcJr3yNhy1HBro9YSGOsqm47UmAE3gvBl9DR/RmMGbaOlnSBAu6+uZJt/nfJW
xRhZtCwSSUS06YUYv0rEo2gGl1dFt4V1GatFsXmZaBoVvRAB65DIc1AsO7mJfVkNsvxF1TgbuL0W
tCDrkqVaskz3d6UCQhKDyBhJzCDLoodRQZ2jzniTLlseUEaL2r8yGFdP6rCozKzD+JrqhbuCzmsi
a303HfI7ZIL8iad1W65iLY/RuqIHarUmASsdY/n9HhPoi1NbtWmXxGj3YaRLzuXj2vSFa4GMEo6p
LM19rFGwW0oHhyL1U3RCKxLmk3B+Bu+2pq7us3p87Cejf0kqL2YpWUYw+R0oiYodZWS3dsjYcKtU
2+b1SxTr5UWtNQAAgiZmoBPaU+KO0o9W42g7/dwLy2GZIyYzUWJAwYPB+NTtaU1l9OOg4067bvao
rU6JdeRKXqlW2VcWmv5Ep77T3wpvChJHvx6ABtw5w0/+vNVmyCGjUgWeelXGGCBzaxlRU019hfBt
iq5IdDKUu7H4Lv0/0q6jSW6cWf4iRtCbK003m+NnNPbCkFkR9N7++peYfauhIKih0HfYyyqiawAW
CoWqrMzxSmtu+koN9PioiMgHucWbvU16HHdH2iorVS512Bw946b6aj10l3qQIiSqN33myjf1ZX8C
8zNUH0XjZdxgslst884s5NToq9ipQz3XPdvc3iYiPZ0/ayIT9N93i4vLrR71DhdjbZYeyMIwvCk6
zdzwsVsFExLtMVvKdQEXk37UDoAQgIggDczXLcEraQT4rvNW2YVcsfXt/NK4UX9nlwmTkm2ka2Yi
UdTaK7MqwTmDrwQg+Ei+6NV2PG9MtI9MjFR6Uy+JA5EkK0u/l5J+ueR/oakHop4P32ei4uAMZaNB
APGUjICYlIlvlalnxCLFY26I2plhouHWpMXcynhILKWh3stGU184qfmkaY2IKJof5z9MvZ/2nfNJ
XTVaUCVAzhtuhyRUAD1rMPqN2XyM8oomZgTrYieEQHgPYhkN22dvIZG/ZOahkO7/Jyd4X+9uPWXW
z5s8GlBsVk7SfDmLFHS4kX23X0w8KNdhaDsH2lHGisdyVangNlDcOZev86b153K5G6yu8Sr8j/ML
Exzhd8TkbmFZ2m1zM6Pw0zepn5iH2H6a19u2Fw1TCU7R+5WzsyN3qtJbEwJesV2oIESck0QQjURe
wAQFJVPGNKV6zvaYegkKHKPltp0gGPAdG/cTuNhMXUGV8ueoWptSNrUZZiMRbihaq/aosoh8s6CN
+wdvOW6k25ljFlXUkmo1E4rwCxJ287MSxq8IrUhkekwHSxDuKe5mxeuhpydInbgOSYdrVFmznF+G
pMZJqlDARqygTcL+SMdRaCVQVL/mInLROvthh9nPZWutnNTIqqkdql6yfYl9+bb3G0AH1XDsPWFf
kkbTX7KonUlmT00V8P7cxq1fvUwveiR7kksfQlbpQlvMN76XIKvNoPUsMsz/lh9LZS4SdOPruklw
1MY+PbTjZY9uVNxfmCpxdZGfco/bbo3MjQL1ORD3lbCV9l9S8jjl/vmwIfp95iohytbaYMSG+mbT
uNage6QRtam5kQmcEDpSQhw3dsSrSx1Zaq1KDot8XYM8L+bOVYGdqpFdaxj5zEmy/k0I2ZlkVjUM
dbkVm5pHaTd6GKcNCNrUqSDi8rPrDyvsm3VoWl1dDXlGmUv+DjGKg+2bl/a39aY+ZSGJQGwvXWiC
8Sd+qrszyqTXaivVGdGQMulH62t8JB7gz3m04HgFOtL6LVB9kF/jYQTK7SsRSpEfNXfWmUSbqvia
eo5n3wgy8Xf+BieQH9KTjFGCVCgnzcViqjtzzG2aWiAb0IrRCqtL5aD43aV1wOiuaz2aoPxVfbAi
QY1JLOXCvYEAKbI1kHXSKcif74YG06ZNleh1KJntySCvyZiiafNy/uRxo5dhATAM9igTRfufjSTl
Yq8j/ZBF/yJbdCT6Mo2JXxX/2G1+rDbRxf0bz/kwyIaSodChh4dUTrmpNG9zUJ06AFVHyxOUpAUT
7Tnxy9Hr2ysZ4zbFleitxI2buxUzp1JS5b7JaIXPktC4MIsLZ0wvTOPbaH4hIngYP+j8WCzL5NaX
RrMooLmPUrtZPzc5MUggT45uu5m5lPfD0mmCshK3T4KGzH8flNX8NR2ldSZag9Etj74/kyCG8o70
WF7+S/8vOozc0L2zx5zFrAcCrKZM5hiss25aO0t8c9On4LybqvSM/XLLmjIgcChpgrmSudjTsogd
4DJr1BDMY/qdloT1oP3Hup++JI9GMH41b/pL2hInV9ZlfxHWYkJ67lGxZMvULLBT2CxJUqfPnUMI
cs7lhVY7W8855IEENIib3MWvkB0KSNg+ZKOvzcJyED/kfRhnSTSKWoPSa/mu8kklh7Yw90aIsVDe
NTFxO/9OgZCz42D+GmMEzEeVlVJeVwe8dTF0f65A3kj7bcR3vHcFbuexBtJ3DUWT9LyAh5Kxo6Ah
hg/NDmxly2xKeQspuIyU3mq9qF3rZ8XpvCdxjSA/pAz7SLpZ9RyjNK0saWhresUYz1Z4nRJmsgBe
y0UWajsrzAaSctwsdcJ88hzZR83fwuqCfqwSH0sUz2i8Yk8GWORME6gQBxgHekB3T6ExzbWiLRbr
HRn9L+MOBdcKkdG84ufeDnMCZ3MaAcFb6RBWfT0fp7AJoP2AxLbyRC9wXkzZm2JS6i130G+2MSXv
aN/arHbtWPR9uBZQFsSGAeqi2cy1ly9VnYOFtYja71Pn0ycJ8QeXzP7o411yQRHsojFP7hHWdjaZ
m6+rqsac9dxG9ZiWt/qrGCalt/ePdSGa0uVOWoPi1YGbO6D1fL+Hd25h11WjLzP6Pti/8kmPitNq
gLkBoKhT/XV9kY46COzMNMgv5YOK/MW+X2VB/ss/BdhdnGnNkZHF/Oya9ZCSuDchoh5fdScotiOA
pKf+JLtrKLqGeDetZiND0W0byAN2ZrfWwFEZx0YRkUaO6sQIrOqftm/dLBekvlzP2RlifLPaikpS
ShSzO+Vrbfxjm3d/EZ92v894JvBKo9O1QOYDcvvJ2OrrskyjQh8FvSFuGLR1BR0mbBbeQz9/GimB
Zo0EeZXTgCE/r62LK0LKK3OzOv/8erjYdbjAD0uME+RSk6gN7pMwwwDA4lsH5zkF0jqo30qgYMgT
+bz6TST7wxt4N+YLIb0tDwmlUapNqObYGE9j8r1WnYYmtm0whUXJRX+kXQ4napCvC4sPNKj/Eokd
UNDbUC1VZIsJ+kuX9/ZarpAG2a6a/6ed0apb+0bxQGl7zEWRn3++dgaZj9iREbl6AW1O84ryKNA5
HOOaigL+QWWFlzaDG9h2dMswYJNu8y6ezGhXas5EwCi6ujmmFyEq9UkCF2eNj6iYfgNN5q/g+0Ak
Ebc3RLaZl1ARy71SlQ0IuB3dc5LZdfLTCmHQZQubQnLPOyw3TmOCUtPwBbFgmXEYZVnLfh3S7lSQ
6UBA69mnlt+m5j9TBbaWolBdAjUdF+T8jtsrnQ9maozRZOH5P4N3QHd/BVvydma1axBV19Cyw6Ls
glZ+MhURsa/ICLOx5boqtUUAbZZkdBlxIymm2/xNx4Mef0s3VYPyi/zsOcin5cJw8CLRpDe0MXX7
cH6nuE8eXQG/FQIZQBM6cwxG0G4qvW0i9oMgdji173d5cto82jJKD6Jjx920nTkmoPVaOYMdAm3T
YVIuh/S+krUjmEUElyfvQsP4maObBnQXZLYLobbz3A/vzcRY/1ZnTmgRW40KjEITNKEFtwEvh9wb
YyKXBA47FTc17bzF0X+sjWoozCG5W6eCX0k1wD3/Sxl41dRyrrQZdLkP0o12yC/6qyRIrvoXcq95
VUABmaagPsa7ryE39MMk/ZN2cStzJDvFzpGokK+z/MFQBKmkaElMPtAaZZwsCSaBJfOxdzwy3NaF
AC3Ne3jul8CkBCMoJ2PJximFsoJbKmElQ/wb82xVZ/tptflKtgicjx8Dd7vG5KqzNRhm3KL70QM4
QrzyjgBjZj9kwI3M4B8THGDeFb1fIBNxU9LXBarZeaRIdXoa1UxFPVZP3L6M21M2TMTddK33GtLM
fqpuqZvM2vj1/B8h8BMWcGGNnaNvM061XqdurX2r5uC8AX6Y+thTFm4B9KpOVGmzgGBtLleonG6h
OrspJI6qaw14FRFFBO/W3O0qC7uI+7bJ48zIo6JS1sNczm+VhlaZbpaJC0SmdeiHxf78Py6SicXQ
QV/zssciKdYD82AH/REIiKD3l2DY3D/ISwTnT2OisdRIud3JKIxMhScbbv2Ztl/IwfHWr9YjspL2
sgilk4gdk1vG1LG7mJFQQDHNvrrl3N4aMhXkVNXupnkoWJDYVQGMLI/SZ+utepIhDvfZKFxME/6B
bhXfmXb2mbA25F0LKh/EhO1mQPEUzAconlbhfFiCGoR8f/V43a+XCXNDa6Rqi3GQaLWAGaaE2nTg
VL4xjvT9Kkqlua6rG1CpweQiWLyZiJfJg55J7QjqHinxJhNEDlp/KJJQBXNs2/1NBN8ZY2JdnDqd
1cZ9Ho3S6GeAclW3aytqJ3NLanga/FgSE+OmyjbNMcEkwHo3HUyMRCRBd7G+am/zwXY7uElyU4sA
a9yY9mGTzSFJ3uVFloN12jECZ/66iav5vCfPblVsllIByyIbBAMufaAcytKlTxD1RBUhhvsa8ybH
8+GFe9h1aORQ8ghoCzGppLYteLQWaR7po1Re5BWITf1aXqdwrvVUhG/h7h7oYCywuoOQnK2gDApJ
Cq0Bal3rngvzoOi35xfDbVZjbBx1O6iXAQDPnKnOyFQrbtGN14/5fXpNq7oOJO/IZ8WT/dxvrkTb
x1+RY2G61DZAjc/ESlzphgXWoiRShze9D4r02/kVcX8fi8Hz17BR9WGO7aSYG54AaOPKDqUPxMvb
B7NZfjhvhX+UMLtgmwoY9w32Ik31epgzycSD4sYpvPgop5RCMEqP6SlVfe37/Kk7jheikM+NSTur
TI6cT206ZQUFt0KOUOtmT9pCk9xk2XMjLJxxMz6gth1gQhS05Vg/J60BRZ7cOZlbc8hLM3O19qHN
Hnv5egXda5I91uNVbspBi1mG5Uud4C2cURjM9ER0UCZ1itfNlqC1xH0kQK8M8RhHD5wjP2fSNRnH
AVkokvfpoi6erWnw4nw9yH3tVuaLGZ/yPv10/lNz93xnknGoIbXXfkDfI4KEbfEgWz20L5U8D8bN
BrtDurypa9aK3Isb03ZGmfvA6rpa0Ta0mswrHSrLGNKH0kjxWQOvgrh6zw0COIuOheKKIgOw//Ou
5qgl1V2CGqn6pmKWA1p/tCw8Fh7l2cLFd9N+6QQr5B3TvUnm1a9lfeykGgRvNMX0iN1jhuN4/rtR
V2ArYXsLzFmRGqhMkhg1ty1TH3Qj8VMrf8sl+VNb5A/nTfGuBNQWQPgBQm9LfZ/A273v7A5kVH0H
yH4rzcG0fJGTEey9p/NG+Ov5MML4oeEQRatTCM05qJNYzjEbEleJn6dJ8A7nf5kPO4zrVb1ajZmE
Z5flvBXqK3CP7vmFcA2AShY9PUdFL5XJQqqhB0GdkqMhPT+W+UW8PZ//fW5sBpbwPwMsCX8/6k3c
pmBwo02O8dg8xJlLW5XgzQHyGaD8Q/FIBLvGdYGdTcafk0K2QC5pgJ4hAb67c2UnlDUBrQH/nO6M
MC7dWHOyaTlcIPlu/D9W70q5By2dcrcCy0bZbIS02/yvhW63heQQ6mGMTWfDGK2jzejhnFSQS0Jw
6xVcITkaN1TJQ3bt+1yUMnIfNgZQUv/ZZB5wjdLNyHlsKyy/m8cVkz0QOP7iOl5gumBFORqRFmQR
FET+JmLszNKt2B3jUQJfP/7LIiORArUcg6WBjKsR1piRPe+ivLt1v0Dm5aSRvB87C9FvMvpD3H6r
xjzY8qNUEDezfSMVvC5+cyI+NpTGlt3K0GZO1L7EiTDvoMkSACUFOtniefKGz1CfAVWPciviWuA2
BvZrZOIVRuutqutxzAE8MyAgSPlrU5VCIN0/EPOjLvFLtN99OyZqqWWzZYWDvgd9BJhgZiF+9wxx
eSBKwTheuSLiBdGxYIJYihtab6cYmdgQdkZUJH9zpXysh302tVMymDFe/eFUPCrbvW2fkHgIvJA7
Gb77ROzLibROZtgDxiqBYeuh6TH7A/HHz1SMyArUmwyfbYjQmv2TqXTBBr5X/3YuaQ5aqhUVVGzU
N+AfrdEDUta3T5XhWm8mhoCXt+xO9PYQLpgJLE5iD4k0tk2oNoDwaAYG9Cng62tVvIfQ5nN33UQQ
ZwzOH3cuem+/0UxkKRRpkCVMSobZafINiCYUNynYAW7X2w0vOwhEr+GCP6RxnVtNkDbwQw0I89D/
BCkm60g1yJztTkeoWc3Y2/AeLq3JdWq/V4cADP1oZXmCxXKPImY/bOCTdBky3z8HG5I76pT1yIaq
l/RpuASg/CjfbngYtZdKIAaFcG9eQCMBOIP0JAA1P5vrFz2VzBj5+dpZ15mdHOytxP27mi+CddGb
7pcQszPEBLR+kEanzLMUApQKsBPvSmTQcvuXRa4UhWxuurezxuyi5HT9mmEpEcRq0eisVL++NpDN
APOCCuPomYAnQtbAI0HsiZJzvr/ujDPRbe1SA7wlELxMv28v1gsFmiXBOrvxZe/bbgKIfg1GVbEc
NTco/LAL7bWfv6W+1SkE2zUwycMtBxOMQ034P31FPG1/NlG0pjSYBKKR6KveykFxgJgntCmuKJOj
kbkiTIhoRUz6FGPeYIubnkSG7pXkcdbfzq+HusHvnRLTGz8vJ2/ncdMmCMpCpt01pPV+tWd/0goP
c2yXWgryWTt5PG+SW/c1dl+JiWaJLZOOqDNBwS2m2Rnlpu+C+CG5tUCAJoeiwq9oD5lsCUKKcZ0X
JZDc1pWqPuRrLLoI+SHLhtwfBNUo5vDnXTSTajasBFhDctLj4N/KaOqtIN5HUQM4chL8nV/8sMhi
KR2nqDfdRP6wxVGjPCqqKH5wl4SCoQMhQzyyTMbx1Hgka2ZpJFrx5PH01U0uqgOaIK8m2LtO9rMY
XMYNxDuLjCsmcl7ZuVLkEXrTrtbXQVF9SbXUO+99Kj2gv3j8zgzjfatENtQLUANbj0Dhhu0xuRoP
mwcx+UAGkZOLVlZAJ8unzK2DEdrYImQgjfPn/gDGHZMqzupewpFWEpBZT1DOhezrpPkEgoeS6p9f
LrcLivLij+/IXG8myYuFkJXgMbtcau/sxPNtDsVZBe26Rgg8Ee0uc8mNEG7W6tqG23igSvVAhxyp
J6i7gR7ob4RQ9itjbji5NLayjGM7NLQYT4RCqT1H1pbDaBd/Q5W9N8Wcb+hNjLVeICUhMWgo/hmA
8jr/mQS+z+JLtG4szUSvshOR27u2dTxJMmZXinPBseaGwg9vYJH1g5JrBEB4TC7U6bFrNVdthdMR
orUwkQOdiF6XBoeGdxUyudF0KkDdSZ62KJlc6U75jmqKL5okEy2MCR7ArthaR8WMGiW965X+WXXS
4Pw3Epmg/757cYBTrsqXJEmjbTqW6+1cvJz/fe5VvPs2TFxYoCbfQ6S8BL0b6JqaFPThSfE0L+aD
3A9HA73horcFfidaExMdulSqi2ZF8puv4BbWIMCx+edXJbLABARt6adlyZEv9cZLIgfyMAuWIHI3
NgzEW6XoGYZxJPKoyjeZfV0Wj+fXwM2l0aRBD01GO4Otb5vE6cx+xuQn5ozcrZY8or1azpNDBDgf
fs1jZ4hJLktgcJol2RA978wjwA1XydXw/V/IvSgp4m/bx5qYU6rZRBrpHH8kjf8UefFkK4uv5Jsq
+Dr8z/9hhjmXE6YwZL2Hxm0Tf97GzTVqwbfhZ5O7PaN/we5YohSWVIOh9wg3zWlDEaAEdRVakOA0
CeSL+F5Ue3t/8f56f38sie7szuCUyGuM+5pE03bQ0FNpIhutoyl0etO3sqcmD4f4/rwDChfJnFNN
LyZoHMGmCfUEzM4oLvHBJmWhQLUE2pMYvUBvtF8WicaurqBzhzI7s6uqXSqNZZfZSUeOpIQdyDrB
TSwUnuQvDI8BRcPzm85G/byZRSkDWp2CSsIAKuJ7cu8A219cZN+1O0oFJmYHFRpkdhLSUM2QOBid
Ky6b03zdeiWa/V0gXYFg1ZdO6fP5L8c9Zrv1MeFP7Ry7MLquCcepPlrr4g9GCsqx7nTeDL8ytbPD
RMElG7U4hYxaNCPvggRXQA4bprfnI/muRO81U1+7rcB40hzPW+Y6ys4wkxoN9K6XZWBCKKsr9L9A
aaEfskhUhuKG4A8zLGoicxZnLGKEYC1+a5UrpXmulNdyE6AURd7BTlZBIEnLNw0dkvq7GmkHLZSC
IcqeKNd/6RdHkdK40B4ThZ1Kyivo+WEKmHhSApl6Sp9g+111Pb5U11RR10j98x+MX8zfbSUTksE9
rWNIDx0ZC4S1qTvRAUv0h+fqYFyZoBEF9WW4vMqCQgO/+bQzy0QUW+qkurGxta3hrqAf/wQKqmdE
sN5x8xMtCukXLcatBc89blK1s8rElznvZTumFBjrtLn9cGvpXZBnX5K19VJaFvsrhCR0e/8LaAYT
X0iW9n1Cm4cZKFt7L3+Tkwi6JqD+AZsc2A6nANPs578o3blfYjUdaKCCwUAVMUdwJVsWmyliTNyk
LmZh3FGEGxFYYJ8nDvjDl5jATY0s8+SqcRuR8jk/Tv5YA/swWVU5K7IavEmddbIw7J/3oOD7dn6f
fhMkHcyiGyom43QmvUoTyL/pI+Z87TcAllCUrB9z3V8zd72lY/AeVZbKWteKw/OG+dv3YZc55TN4
GVRM4KNYI/m6fWNan87/Pr/haXwYYI503WVFb0EfMUow5bF5fXXUo+mSYIUUiDGsAYQtJ+QlTwpk
CudQNE3AD84f5un6dxmRtLSpNKdZESVlsM2H2iAHPZvdSWkFns4PIibkzTCLgXkCmbE0JIparUbf
hHJkHNTaI77pq1AOUbzah1ghiF9NEZCJ+/F2JpkIAsKNzIwTRBAtvRz0y8TsBYviuj64zyFrDgCN
brIpghNbGSlwuBz1GwZA1qSB6Ivglua7volRaE3XLUjHM6sw5aSerBEumD9pLxsUq/CfD4GzRwPd
MgODT+jRJTeGCB7IzQ52ZplouJQJypTgcAaJdvOyfC0/UxprdAcTVz2BAvUF8tEayI/l0L5uL0Ru
yf1yNpQPFcREML8wzjJuqg0q+DSNtPV5np4TEUMV1+13v8/saVd3oFrtHFye1auehtm6eEXlp83z
+dPN3cOdGWYP1bQay9SmzX5QYAJS5zlq0NnF0cpOlXSSVN3NRNgnrkvuTDIumZVSPFYzQaBUP/Ul
WOTaqBdBlkVfh8lY6znXSWEjZrXZVSVjbFIEvON3oWwTqmIAgcH1mW5Qis7lv6K0zkN639pIipNA
PxVuE8x9UH2mYJ7YQsYhYv3lr+zDLnPNrHNt61qM8fyMVG43ra6SCc4V//t8WGAulLXIK6My1yqS
QbTVPJrqUwZ1ofNuR7/xL1nFbveYO2UyFFLojYGjW/xjmq6FSrw0PBInMBZhyZBbNd7ZYk5qbQEF
Pax5dpo9qveuuNL9ENEHPC4yQY2Fu3WoA+NRi3FugBV/vqsKUEGDXQkEDXMFGXJUimcdSZNQu4gb
G3ZmmJwsr+WBbBRqpTvL62SHQy1Fm2WGsfx4/jPxC/wfltiXkZEVjWzEKPBPh+EEvufHMTu2L+sh
8coDMT1VJCXD30AN7BZQGgWiiwlHCyhwx6ZCbGitKXJq+5NjvGZLejq/LN4ZAs8AumkqJGIVtv2k
tdVsl/2EJglyz7cm0bUndHZFtRzeV9pbYXx8U6RUAYDFBuN57WELSxANZMbrOj2dXw33+t0bYhwc
cn2zbPdlFS1f5++K6ptUFOfYvyA4jH6Ox9clOGsfzcDwzxsWbSP9mLvMzK7S2EjzBO3j5BqNC6sW
7SDfgKWD5RdzIYCvMgZqWVMt5J8np4/s6aYavp5fAPe1iuGZHwaYg9SqiTzYS0NDgwqIUaAHzUP2
4Fwjbz8oAWSMlas/kB6hAZQNfjurbHsVuh+zJluoaozRUP/LHHOoQgwEUNCieDSJd6b25pgbQ5rn
dKhMYN3G8qJvbxMAzoxVAH0X7SQrJJNZalf3C979BuU/kZ3rNaDtOf1Ttp0K47Cg0ExHjf+m3blf
G3PGSC01agOp9mjOHK92npQmdx35KsuOohtL4IvsPFsFPGgua2isjlD+mRHa0/Re4I0iE8x50uR1
W5KhdICrp8Xm8ZjcUVyiCXoEExQkqV8Lkj+RZzDRttj62OqVMYvk9Nm0LlRncI3mcH5VXBsKrfKC
MABPA8ZGnef92hcyYu32UMffZ+uGiB4CIhNMQqnIpbYqEnyvBWBvtA6tcWqJ4p9fBz/K7hbCBCNl
mO25SJAWDT7qSiD4Se+yB8hvW8EWWRF60J4eezGomL3zhkWrY2IUxoPWaVCQKrXoD/Wa41qLL7cP
541wa4Xmx+pMJp0F9WOp5q2JFqdfXGqHEiVeeQb2yHTbE16+t6Kpc+5je2+QiUpFkqzS2GnJCSXX
AlOpzacecMchdK4Wy6+u/wTAxUs69ybZxBbMN5KcLhgJLQnQENA/okdZD3olkLOX8xsq+GosfYw+
G2azEQBBcnDZSdpbVX8jtaCgzEWb7BdEA8ruAh7szBjWCvdjDyyJ6vVudqv5ygU5JEfj2vKqJ1r5
LA+QHD6RY/Eo8kxuvNr5DN2Dnfl6m1VrGBAS6yp2CUit0+Lu/C4K3ZKJHtkIbsCmxidTIEfWoYRN
HdPxrCXYoHCJp33h5YKgyO2T7neVCScqiZU6HvI4NKXbtF28eX2ptSttTKBC+ujMj4MOzXRoJ+jJ
q2C1og1lQsw8GuvkbA4aHRCMolkc8fXb1sdgAb4jiaBgI7py6P34Syqy+4RscLEkUpYOGFi7A6Wg
0sAbDoW+K1pRHv7guhacCrbUK6v9nGFcvIwW++tcO35tYf48TQQ4FJEVJrQM2mLVhtNmJ8UYPKV8
GcbaM51P/9vHYsmMQHGiFLYEK7gPHLdT/ThCKxP6SfLLSoBiaw8k+htg3s41LSbdAZF3rBoFwVti
/mRPz0Yngmzw87gPh2D1ocuqxmsFQmKn6rIvffuODkfYp6l0h1CHOp3sm9Of8G7T6+WMH1pMKFlz
sjppD5IQhYD0dOmX5qRLI2gtVmTLbg5SFLdYVONQjrYMmvZ58KtVjgXxVHTy2QHONTbLchjnFEhL
5aAj0lhq2EI2qgpAHlyF5x1IcNgtJsxsVZpL04xawbA8lOnbbApSctHvM8FEWxt7W7Icf3lsZodk
mybsoSxJ384vg1sIMxV0hlAxtzD7Sv+O3S3QpX0FTns1P00vIypFrnWjehvEXzCT63hK5w7Ea1xc
55g6FIrec+sTe+OM35AFdZ1ywhzlGCXXqFAcbV/3Z0jsleB4ED02+Dv6sVLmMmotKe6qfCbR0Exe
huryUG/u+d3kh64PE4xTVMtqKtBJRbacx2lkjWWMkkHRRoOpmAJTotUw/hHPsYEnzVxFeBkS40qu
Xs4vRfT7zNVC9Q/XVYVfxMrbrD4YrRAOSvf716DxY7PY26TJzLrPlTo59SCL/E5zA1qCnUCL89q+
1Jf1iYocTbO7iEYdaaJ4zjBzwaSVDkIjC9SRKngaAaXaQv1kXjomQoUBWIko6gucgr1p8gU4yn5c
ATFfHor2eWtuexHfp2grmYslH9vVzAt4QobJm0a/wYyqO2pPZXo47xSipTDBoq+QKk59QaLGjN0B
YCoIPAZ6YXrnzfzmdQEGSEvGdBHmfH4OShYqYnENFlsUdiafghAgbri4GKYC+bDX3RW5OwrC+W9u
zg+TzHnKWjJAp6JENcyl4GRK/Nc9Q5cauG/1YQhWXw/HcO3/ouKMOuaPhTKnbIsHu541XJx1jfw7
/Tpq3wZRw+Y3If6HEfag9dZECkBECWhKweMDEusnUEzRISOqGCutgWR59fv4VByogvWJtpXt3TtE
MhZ5pNfL1/77C+YRHmI/PhSFa0GocvCiRsit85tL5WO59PjvbrQklcq5nlBU6jGTeszDLTTuyxdn
8i0IgHRH0fHmB8oPc8zZ2+pJkZIGzdnK/lJLb7mIlkJ0GNicTu/ArlDSQ0e5yvCsiIqbvMVhoCw0
YA+6ims/DgQHkP7Rv4bIj0XRQLDbQzUplcTsNFCyvWk32yGOnNjvnmeMFGZhq4InQrSL/Aj2YZD+
+86gCS7KMVY6J1y6uyz/lBmuDIGT6l6wLn4A+zDDBBanjltFHTCMM3tD5wMw+Z8ozZgf2he4ZXVN
GeDUvxkS2J1zdm6xmkC6Xtk9ZNsBwUmXU68tgnxAeMqZUDIq+qb1q9K8i/eloRYmGALNiJsfqZ6o
DAImIFiSB/l++xtZxN3iWAi0OrZqiVESaIrGt870z1Rmbqx70ijq2f+mhvfj67GKEXY3GPWc4Jrr
g0518fUo33PmO4GuUlnOT1D4VYEMJYEj7EIKDgTLGN9tjko0Wtztg/ozeaWywpTNaPH0zh9vSSCC
YP+mdPKxViasSFu/aiBfLCP5zrihBGhTuF2vN+W7CAAa/KLHEz8p+rDHXu0aBM66WI1DcirfqZrM
SzDtIsCQYLwQdYb4MQ0kGjKgOpqssI1CUIwOnQr9qXCNqk/GoYF6seRZ2M7lyQSaUtxF4d8KO4vM
yZ8VtYUOAJ4a8ZVRHNSADhaOh6L11MMIPiXRODj9uV8C6M4ck05YTaG0etJAnyYjoOD/pKoXMnkb
MBsgT3+TlO1MMQc/VkmzGSPaoWiEHrMZkAKj8ZA7nQ+d9A8+syB21js2W7sx+xbcV+rk4qXtqZXh
ZWmgG18KXXcN3REENG6o1hRDB3eQCfobxiGHUZ5aJYGgkbIo7miMb7ZThBPYgs+vi/uhwLVmmaBb
M22WRbJUV6vHS5tE8wxVckPfkNjq62MxxL6ZOwdobL+eN8hf14dB5mD3edMnU6YCjyfXT8v8EqsY
BB1t0dTYe0frlw+2WxizfzrB1Fu6AK8I8PWl6lGACy1xAR90qQYteMKrUImojnFxjSmSQ+qj91Zc
iegJuNkRpUdXHRWogPf8cHevV3qy6SBKisN0Nu+tXDp0Sir4gtzUYWeCSR0mezTSXsV4V+o8KAZI
OLPJ7Qw//ivCPAhr/VgLE0LqRSnrbcCTu8sfB/m4LIKF8D3j4/fpEdztlTJXlaFkshS2zZNsGe4C
LXJb/3ze/bgjKvtVsOHCLiCpkU0N5Ys40dn79EjnN2QhGzL302MiCooF4Lk02Gon0ec8WRNQmetO
Eyrd9zVp/fNroX/qLy6+s8C4uDzX85bNUBccMT2kZId+TbxunL1yuZadY2qgZd0S77xN/tW1M0q/
4u4rGVovr0UiEYC458BxMTbrJgFlJp0pitvHBLTALfhX184i4+Alses+y7CRs0f1udJg+GJdp8CN
m6Am1Yy/WyCIIXXKNwYpEmaBs25kRqLldAYgRUaMkaKM8s0iCqMSCPZ9OYwD49P5beUeYgSI/4wy
Z2uRK7XL8xZom9z4PLT5zTR1h6bPLiHMJ6j/8P3ywxRzzKymzcpNQ+VWLomrbYWrj6JXL98Etk/G
FD4SHMYx+1oaNyfB82k66BHFpWQH7dq4Mu42KCU0x+3VEfgI/yR8GGScEtO6BiAiRn7KTmnYH/N3
qWtxVsN/zlO/+P+FMb7RmnFnasYmIQ1WDvaT4qJKEuZH3d/eESLQTHpUBPcldy/pzWFCkgp4TZq4
7s7bope6trZ6fhq6yVOc9T4jy9N55xOZYK5knOhuUFBBO+UppqsV51kfKkF+zf1Au1WwHlEByNak
YG5Lk5e8uLCnwbWsh2aNnPmzYr3M4AD/39bEeESGwVpICmsIGnjopqtx1XWxyM3pvvwSf3eLYrxB
rzpMhep4+M2RgpR6C2XgZgt/gTABFU5qvyzp8fyq+M+inUkmTgyWuuYjdCPC6WC9UIqV8soJmsB+
oBwr0kkRvW3p751bIhMsmnne1sIhGbCGJyM+tdBGkzxdfrJtYT2c20TbLY260N7Rm85aNB1eaLhU
BJrKFGhHJxKzGgncnZU6Mbt8zZoKc5XTdkkwRTwKTuw7WuzMprGzNA6JSxD/tnPY+bJXvCZ+EVH5
yOWQfUpC4mkhGMcewSoIldzhc/J/pH3HcuQ4sO0XMYIONFv6qpLUsi2pN4y29N7z69+B+s4UBXEK
9+kuJmahjkoCSGQm0pxjl3c8l7kbSZ23kmVaU4D30IGoJj1m4W2derH0WvKyqjwRjM3IqwgI/iKm
F3TDj4u7Nbo21nuOsvMOijEaykr0YRRRqFgWe5UczCW5lY9aBfwyZvMWC1ReuGbx02WxvJXRv2/0
EOMEU4ueYWxeLd9Pcf+7NRcnGsjDZTG8xTHGwxS7sc8WIK5L5k9Vz05LOHM64ekvfFRDDL/Juonp
fLYqnep9FGsrvPDaTj/zMVWtaC2e8sW8H+vh5fJq9u3EWRazmq5djLZB1c+n+MSCcOyW2qpAomIJ
8XAEay/H3++yTmnkLI+xg4YZV0kP3gw44jLywY6EOU3JATPAQ4KmL9qJOrvzsRlRujWeS5/XO8zb
WsYsJoPZKdUIdL9G8kuwM2E+tQq9Kq2cy9u67zbPy2Rs4rCok55Qz6yZt4ZyjPLxptK+A/PKibMf
guJn2WeCw/O+fshl6njhtVRgIh0iAfBdOa9GvB/Ob0Qw5UehG6tFbVWQEgXqkT7F5dvcoqn8EoBC
vCav/3CY/+4gm7gUI6kDgcuU/Q94JcgqbvqgP/4d2a9+VJzmnf+w/Wd5jF1sp7wFf0vyt3TXBbUz
tBZ5oaQVKzJu41E7qF9Cr/yhfUnvKdhL5PSTfVlp9pUTVJGGrukEVKbvDZgotek6yrD+ZXdUJm/U
E3fMb6KUl6Haj4bBkKGpmBcFYDhz6cHJpqYNQf85RgPaq/QVExa2dlsHynX8bAAz5U8FFlGZN1W/
azg1YopgA4SPY+tB2RC2oHtbkMksb7VOtEjDG8feNWYbCYwHAJxRWqoTeqMaN7kBNWphNzeU8z1D
ll1+6f9kj5qX35U+N8FPVf+Dxd4IZjbUGDRxmRO0L6n+8rVww8NfDtjxGqwVHCXh7SJrQFP0avdh
GQYDeUXEnyXcksFuPLdZDKOGZOnDsRZ6FGRm4iQmemlIOvpju34NE6AdkTzx1kF/FpTVaWOTgxm9
ewc2whnDOU9iG+oaxe4rT1J5iJJvZobh9rvLN22/6HQWw5pLY40mMHhDU0QgyRez1WXWetJQkrmp
Xckm9twAsx9ZiiUIb3glEs4JstWgpWmSUEnQ8xxH37UQFO1o8eQsj7OLH4ynRgp9kfIpqFG9+zLU
yHeTeQ2DPKnrq6nRDa+aVdWeTHKjGHkKmpxZsKQoLSxzEgGLRwTt2qjlxTWFOLHVmde9tb8FpgIi
VMMU0fDz3tIpbVWopJLQ8TY/SOVXhVfFoCr68T6ef59R4QLIsmuJYU8kx1EpmSJv0gy7l0lsp3/y
rP02FBnn7fAfNvUsklFctZdzoVl0sBJ4iyuBLeCw3s/2XwqZxFndzJkC5ZFzztQpXVgnO9LTCtGi
Rwq6FCir04owKqPdJqpVjcCURsfiiatadBkfJOqyrsuY7qZn9/7kIrkYm3VWs6NRmqsV6a1XGQsq
OMIhXLXEWsPppZTLIJ54UP+70f1GMGNilVCU4qXW46PSGPHPOelFYCPNNcpGij7zumx3HclGGKOf
ZZ+ZKqml7FBLs1WX10VVW2WngfjMk8vVu3yKu5dhI4xRVnlZY0XX0fehp99I/0tIOekO3u+zmlmr
q0CKNgf96dHsvycRz2Psx07nFbA1toQ0MKYdalG0gby70b5iDB+05ImPLnYnslO3pXHigVZla/Rg
KLc8VuX92HTzBUxs2odKaeptaQayn6EKHB1rl/igmUSgxnfBHFV8+5jNQ1PptVHUUyUMmqr2cCEC
QUQbNrdKsO+kdA05Sw1di6DueX/X0kjMc1GFk+pc0NKhyQ+tEaMlf1n/rEDzLH0tWA6gdfV4WYh9
hTnLZRRmQZ40Vus0DGBBraZ8LbiApfvW8rw0du7HnPKh12YwiYt3vUNJ7AVXWC3he3QQMeQLKMXb
5MfCS0vsWsuNUEZJ0iJKonRCG0b01fBNL35oT8SVjvRRQXn+eh5R1a4X3siT358fqrPgdUpyKKX8
2s+/w0KwyGpY0/rjMwYEBKvA6hUJWnLfy2lbU65pf/4RcNxZ4cjLkt9FbT4pzv9NDmMVJdDvSuoE
DIBoLNxBKpxS52Q+9m/WeSWMxgtlXwhpj5G6YS2DRENLY2Y8F/PwdHkh+7UwQ8GsPDFAmczWOaYZ
zLeJDJObvyygzaMR+4yUR+nU7t+2e/Mx5b3udj3nRiZd+8ZqkFEX+oqsIuraEbqcelTeKEw6DzSU
uzZGG0xtmeK2gDYogxXdqzZyKyB8Cx1kW9B4p9jjbMm9xRtf2rUZm9UxutHFvVAWBLo+zU91eRrI
4fKR0ZP/EHdsfp/RDLD0CYK4INJZCsWqEmDOJZWjma/xBLSDYrJKIea45d3bu5HIWMF0bqZoKsLs
KBhPXRxbsno7Ri9txcuf7+r8WQ7rPBtShaTXC0SHZHWUEQcGap4x/Xl5//alaERC8s2QFTazbERx
10Yd9g/QJ54Wi3dNIXrg6+BMf+yLMU2AhSkyfee/V/K2iRd1oLg/RnelqF/yMrXiTuU8b3aFINI2
QJYHdimZ2vnNTcoqQRNWFS1mC8Lq5CbNXUXkHP5+QLGRQfV9IyNfFGmJVNUMaEgjWKXTNBaoBSzT
V1z5B48paff2bKQx2yYAezNtUlEOyAwUufCkGk+Xj/8Nrf3D/dlIYKyC0QJnrTDfCq29bIXEku3h
JoPdi56Mq/pZuF6cxkOP+jHq7dLnZfN4J8ZYhzGSEprnxlBGcz9m16BHNQfeDNmufd2s8IOFUDMz
H9L0DbRRCkx38uKAPxXB1QzGLhhapKd1hYpoj8IG3lxWdBRv39DAwRnEyxXs58vPq2IZB4VyVkQh
RDm0c5EsB59i9zvOkKwD892pLizpCCD+45La+hXGGnsLg+C8hNOuHdx8ARs1tUozkchAJ/z8rMiL
FY4nuXsEaDTnVu87ro0gJlyq+zyWZwExYSp4tHmjsYX78kfYuqgbzUfw53oIeUX38sXY10zNkAEh
BgJONhU6Vzp4S2s1OSJFUjWNL0nERpBzf1nK/h6epTD6r+stykZtiFOcvkeLaJmabq/z0yiJwWVB
u27SPAtiLoFeCwbI6ccMuFovMTnMcn0acmBdmV8n4VUJu8fL4v7jzM7ymMsgFkYptZFO1XNxRbf4
OjvgIH7QbRnMAyBJil3C6/Ph7CU7FZIJ1bC0EcmPMx7lWS5Yo/mMrnQFND6XF7cnSAe5G0XwVWic
+N4FTJnYD4kGCIlsLZ24uzPL1gYTuTVxgez2lHArif5942wAmJqtujnoQePOL4ZPMVoL1cJMoTU5
1aN4RRuLeUgIey5nK5OufitzUfqV9HMG6sSbuJ6tOWrty/vHk8AofSjGhY7ZiPzYkcHVItlLuTzH
u5mH7SoYfa9GkqvJCP1b+xdxvALj8Kra8RxbReM0uQfGnLYKoui6BfFq6AM1ALBYPxrJWiR7BFZR
8pprAUld1eANTvCUh7kYXT0LrVzgw7IotCYDTSZyCWICzRq1zrm8z3QfWde+2QMWLCsJJbHNa5T+
1PYrsK8tNJ6R6IpAHuhqOWe6W5YD8TKg50AjrCLEe6820qRLIylQo/o71EOJbkw3BLSPLxxFYMVo
n9Ois0DmhHtSz704o+oopVdZ9KviAR7umrDtipiT0npC4kJFYtG4noFhlXtGasm1peTOaiPr55qH
EXMhn8GG3Uhlo36zSnSD9iAdgQBt6fJ3Bf8r1efLmrFvV/7du7fB880d73oipikwaoI6Lu+GurrG
hJnXDs3LZTH7F/0shnHcw1KgqSRHdFfMTzlG13VOTWh3QB7xoaTIqijJeMG8VzojF6IEDKaAVL7W
juZzeFDuRuQUe7u+5j2f97fsLIoxi7U8kqyM0GMkpKD1moFEiEHeihfr8KQwt2ghdU4iHaPWeRuk
xlFBSlYsuWVeGpl9NAzntTBXJ+yIXOQa7qrqq38GX7gZbfGFDhrxIZ12E3rbI2JukYCm0bAYaNf+
XX/oH5pvkWva+dfwp+RS7kB0NDs8D0Z/8sLy2BxiPmogFyHQClrDo72jyaE7tD7vbbZvyf/dRY2J
f8umzPIhxEvQnB8W5dSmmDxoDrLAseK774rNDn5AB1wX1TSnkCbRDZ92CCZPq9+7cQAQWz6FLX0j
X9o85g1dTlUEXiH0I75lo04aquSCvfqtm6BGvgQd7xXxH2b2vI3UiGxsEZl1OphJH6CtQx7eEHW+
GIpFbsSHHGBP2c94trjjoNTyXFolYziWkpB6xezY2yt+uF9+x05m9y4s7vfigZc25+kjYzq6eu2B
9i0BHhMJPnC7umBg8OWAV9vct7bnjWRshxEKg6KnQAtZiGStK9h418K/bNB5Ks8YDkkyphr4w9mh
0kSrnW50MjmN5sYa10TxJDFmY66HKAHplYmOS1o31ezhW3VtIA0LPC4XQ8I+WObA7M25a/T7L6gF
+4QY56KIjBSGMY4GpyaBqiA47X906q042qEquZe3k3NiOmNBqkgJ13hBxkDQfjbqvcYrje4mCTam
g0VqKDs1xyaOdMgTFysI/e4+Bm/qaQ1CZ7SB8BiBrkyxlaf41Nr173XivJQ47oydmMnNKCGxZiRH
TbpLIS4xAdv/cHkTeUEA2z6UKGGeNASHRvF0MYlsh4fli+lX3vCDZ6x4B8aYjVqVslkrTSCMRV4q
PQF75f+4YYypyIZsFPS3fJj+0uktGi/dCeDynB3btfG0ImQoOhE/4JiOUd7BWwFla/ENX7qS0L6M
wFZ14hvZEQNR/xQBtA5+W1FVgG2qsEwjizKoeqmjcXVWfmtqaGmAUrq8Jplatw9XdyNCfu9GVgqK
rjSw6FQLKPcrIPPt+FF0l6f1yjzlXubrdnaI7xdHO0ku0KS98mv0C7Uqf+Q+hqiwSx/DONF0bOZ0
Md5UUj5Slz0HxhVazYDcJDjCI2fpe31Z292lWrvxoIABDZe8Q+vs+iW5Ea4AMZJYFFc6PPTWQsfJ
wdga+ea16FVOe/0pt7PZeOZOtCXQIqSB8mIXXydwF/PeKvvxz0YAcyeKYQlLgLKliH9GgJoBxnV+
Q/9CatUrMpu3Hq48xo8qVRxrgkQz/DPSjfNhDbRbcXApUsvwwMeM2vV0m+UxPrWpEO4XKxICiQaE
ZKTjEkuJEis3OY2s3HUxLnUheCwJg6bhhoh2+KeEUqrWemwO3QO/83HXk55XxcbgJB4WfdZNIcj1
H2QEaQDG/JSrrnzJC1+VV/vyFdidAd1cATYWD2uhGCQZmzgSwLOlp9Zw9Hj2suj3pNxHiWHraejV
CWdLOUfHRuZqCezAZMBbfSnj+7BTjiNgPvpYAhvV4lxeIahtLtsUFsGThL3e5QmGJuU/Veav/Q2o
QG6bKMjBUg59SeLfy3Qdi45SH1ojsSpNtRq8TweRuFN4kyrOCIqx7GRmmd8iD5Ymnlkc0ocUOcTi
VZ09xTwJaWMZsm28gjtL/C6lj4rqi7M3yq8d2J778NkM7Xxxs9e5tLVnAQRbxqt63f7ObiUYN/Gp
fMy+aYtV3rdo1Ui8rHaLBZ22Elp6r5bCbQqrar72qy3A89TWpNiCj4nFKaVsUKJ63aHLMHXJ5Id3
5KT8mnKHAOr1ZTnk6QGoid+XU998y1orlq1FPGiZFXW2IflJYy+aVT4MJ7D6FYMPZJD5Dp3u8i8F
zSPEqkUfrGDEmVYHGpAPNgZNKuGQo4EbbUCrBS4hM7Wjymu7mxYsCQ/SdTF6tWbH+q2OXHUZmJMF
7G2ltkLFW9ZD3AZa6ff6IX5tBUsYT+ML8HefQ8kyJBmT70Gy3KhXmNyiTnWwdHKH8yhMT35YF8sI
WuDUt87ysHR2oSFYtzWMLSOZAB7235KIQWzQlVsJuc+K++J2Vry+OaCOozwML/i3+hJErxJ6Bisn
W4PsWRQtvXUn0xJ/VSoox6XQFUQXeeles8WH0bTj5quZW61q9SkiWrv+md2k1zH0Yz1Uq2M2Frpb
0AM5FKAsd1qv/F33lrrehs2xAlc6wGiJlX4bgSmZOlnyJYaOBI0XAWqivZrak6w7pHFwgvqEZdjJ
l6j5oRMbunBZ/bkXnPFxZtZODSIjvOmXL2WiO0kMdFkZHiG/EqPBjkMBiy4dEHxznjz7iU00pasA
d5fREs9ITrNVSscI5Abglk8P2pGiuhnOXNvJAerrobrGsSq7QfNGIONQC2nSkPLHHFFIUKqx5d7O
jZfL27kfLJ3XxLjUyAylWOiJEWQKGMpSpykXhwAbrE5FS1QqnnXeNV3oVkPLk6lhfJiJzRZdncou
QfdOLTkqNhAzG3YfWc3LSgcrwZbMawrZP7SNRPpFm5BI0Mo6H2RBx8NnvKK816HTYWKZjh8iD/m8
fqI9iY4Q/7NARkcwvZBqcT2hu6H15PHaGE9cXMvdJAK8ggQlFFWVTebrcm0Yi5LQSQJQD7rGgXYJ
8ZMIu5BE+kYO8yZVKhkD0Sll1/rTDhjPNz2KHjcha7GCpg+9tQAbdsP7zzQCbMUyKqJ1eTeRoo8P
qLk+VMrwQCLyXTT6u8uKz9tFRi9mrR2yuOvC4C8EkQCNyG57n5fxoef9If7fbCKjD3KOhrvQeIOJ
lv1VbJ1IfL68kN0bvJHAGIkOOClV1gK0oTMi+It7BWiPBci0BPk6jxTrsrD90HEjjbEXOJkkmScw
J/+lkc89ctN5A5rXU7xneAgru/ZvI4wufXN3h7ToMOdYok9t9fQiEFZ34E0c8UQwMXenyWk7tpSF
TEJZRz4Oo3as0sfLu7YbHW7WwcTb82gAUWgCAZ+QoSNtHJwQ/XbZL0OSONaHo21srG2malTJqWQE
s6ZjPPMw8YDAOdvFRtcgLBnSDqRLx2aa01M+tQhE6qRKf5KqlHPn8rbxLBAbVXeVOOfqMBTHMLMQ
XYKwCH2YhT+klt+9Gg+yF58S57MWSAf5Clo+MMfA6IQ5zqOs1kJyDLUKjORzdKUu8XeZyBz3vtu9
TTvS/xHE6EWe4sEe90N+bH/GiFweAZQPpoHQqV7S3lKuxyN9aU4PU8DTk33j969gdrapH4HsuGhQ
SFoXoTTHxYE6X94Del9bzmIYD5KGqxTm+QiCRDEcG2Cq1ylMFClF2yy7jAND8R+e/iyNcRwKpgoL
c4CpxXNBvVOPCiYMwCm72OAbcmk6iwfsuHvb0OAHgDIJ6AUsp5ahIaOWpUpyVKvfApqCZC5wAk8C
oyBNlbe4zytQAZfqB3ipKrwNal5MtntK52Ww8UQx900ktXKJev3kqja4LNH7+0TcEWQ5wDIFx6QH
qG454Fzu3VBwI5ZRDsGQjHKZpBa4LpiSx/Q/HcFcj5JteC0mQHgJ23312Mhj1CNJZVFN6wgsKV59
UJzKr38sihUGIjr7MZrkCp/phUdg/Y96ECbCmJq1yxYJE2xyfz+Lr0N5uLyDvHOjyrPxjpqZ1bWs
Qd/rGCWK1FON3JrMH5eF7LfPbFZBv2IjJULjW5UhrfCWU1dtyQIVimjlXnSH56F2GI/rjY6GVyD/
oFI3AUm9tAFRyZ3e4WkLE3eM4Pmu4wVcq/GVelRtMBAdewvJDhPAt7HbnXihx34tYbNuJvbQ0j4S
ainOsG46N4c6WlCDDZ6utOFdBarqH4LEjSzG4UhNi/WNawKkeAmAkYW/+sNVhHr45waT4G8UMNgB
6sg02H3UK1WQ5waTVrF4rwsGGGvLGyHnteTs6+ZZDLN7pjqnaWms8SGvssHW6vim1iWws5fKz8v6
uR+QbhbE7J3ej3qR1GYVKF8kLwEicuQrPp0Q+t8YEd6yGHsc58Uo4c1QBaUWWaUS5PP3hDdY+B+G
6t+9Y/k7q65tJmOBoap/du5fYJQ2KImF7i1A2YW2eH95C3edDDEwPiaKhiGypU6ANgKhKgOz4QAQ
Su2xmX5d/v3dTcMQr26aiqgANO+9BVlI1BSmKEVHDQM0Euo9af2bRBwh+3qwkcLYKbEGWnU/YYB5
OqIz+CtF/5vv4xtAG1HQXJ603Yh+I425RnkjFmpexflRnV3lJx2rTZ3ZSlJfu6IDNL29BM1t5vGq
0vurfNtGsCZLKNm930slXnIF7bT5sZLK1K2nUULbpIQGEFMS/DmpCl9fqzmzaspLIodG4ghyhR2J
E9PrMPPzcPlo97bBAIa9TtDrBxJ25pobixDNQ4T+zQJMtu30S0x+lGh/zY3UvSxoT4e2gphbnoOj
oc0aPDvHMXaG5GTEqpU1HCFUEVkzvBXC3G6VDKG8RKDFbJLWmtUX+TMILBsB7Omly5IOZqxER70N
xOjnIj1d3qXdDpqtACam0voOHPDlUB7VO621gON8Mm4TvzEt4Vrzan8Ihh88GHzOphEmrBJkwPxH
AOo9ZqbdDI9j+Z2zpt2jl8CWAJw/mnllrtoopUMNbp3iWFaW3jjFdzqv9gbtGTnLYCMtb2HClRsv
7qq2rGDmhUiQzr49J0kUNAncjQGpH4fuW9Z9k9OnaeSN/O1aezrahVZZymT/9vdNfNWV6bxGBXBB
iDW5iOBKuP8RJMAUM6f3+XHw7nZu5NHz3MjDc1oXFrKAvRsIAECTsU1QKE3lZ95G22XRz9iIIXLW
6kIKeIU2uxrQvrBgoJCjGNS4fLium5UwiqGgjyqrC9Ba0Gaq/osSJGgAtnVA5q1HxSbf6Vz3EMyK
xfPQuyqP+ThNURVFllh0jjBapj5raiFI60lyhnpdgwW93Jw5OZ4U5mJNSwV2sArVdJ0cdO1kCpzn
A+/3medJAsbQedRBsdmJbig99C1vOGLXWRmbfWJUjSSqYgAX+e3p8Ed06ShZk1ozYMlzd+i5U0hv
pLsfFQJo16aKKIYojLxSwEirlmPAdLEXu7wVc0v+Xdmx0wC2MbQkt/66uuh78Kdnnl/evVQqsgBE
MURAXjBnhYvdV+VAcVfDrrxu0OoKxBjdsFNge1/W+l2zRABTCuQ3wDOxY8l5Y3QLKQBxXHfAUv7e
TM+V4urm78tSdl8/xkYMc33VeW1j4GnQ3s/snr5IQB7v/MXk47VT71vAjSzmHo+tGk9qbGS4x4qX
uesp/IWSEB1sATeX0/VWz81i7z24tstj4hZRxRhgTjAgZLYI5HVlCFQygopP7e00C69kvb6LYlSx
+x5RU+ybsXF3eYN3FWazZiaeMedJWmOK/EqaxyI9lcP9PH/GfmxEMNFMsqTSMqGN8ZhL4yv6cu6W
MvUur4J3dOyIgm6GtRT2QIpc7gYXGA0OBvLc1QcYsFs4AnAxOfLoPfpww8HHQVD7UkyJHXVcsrap
mxUDnNHXxf7bQbv8mrzVbf3IUT8BimJshDHBVFErRdytiDmVKrVnPb0SZoMDybfrwjYiGLthIp4Q
iI6GprCxVTQgRBiZlPWnGWwtQstNp+/unkEMitoMQjz27b9GyJ2WUp8e0UnrAC4EkG6VLd38zf3y
euJ36/SGSbn3TE2WDZF5qgyLUE9iNcRHU4V1dMuKLCd1KNbIAhxmGjvjupRoOOmU2B61rJEtM9Kq
xu7XRePkCHY93eZLmIPsxxAvah1F5yoCQmtP3EGY7cuayRPBHKRMSDtHiYZwp3Oa5FaMXy///m4p
BH7FNGRTxOy8wqwhAdpFq5R0ON+tr5L78rYIyi/JHTo9Ep8ClxPiZD8Tj1eM3T3FrVxmYUY8RJW2
glVIQKdPLAUYvF3a1QY6QDTeYD7QasIvOQ8/dc/JmSIG0QwDfamGyTjywoiVSqtHNF8X4PQcrCnq
rbKKrbDi2MhdAwZPKioq0KrA2cI4AnNU9LDGfBW6AyYXIyJ4WIACxMMhHkCKxs0qUrPO2q+tOMbs
j0bcGoOADhIh+2YMvwTxJpW+lxNxcxMIdo3FUZo9rTQJoOdBcY5cgcp41nzuhq4tV7CjfSsfI7zL
HbybbOWuNezZReHOBxkUj4py5+xMGeZZFvFykjWWqVSNEwCqJTouW5VaS+bMJLU7EBfxwtc9zXwn
iDm6pIqKaBwS2E7QA2fH7FrxVa888lOme2TW7yQxpxaacj6uHbgY0qvi++zUXnWdP64O0pmeepCA
mSJXVvqHciGHJ+G2e+54s2A75/juAxhXbvbS3OcpcvCgbbHlunHGiROPcCSwBcHamMJmLbrkWLW2
OjyS8M9lVeT9PmO+cmGOZdVc06NYLYCH/CMkHAMs70RU2z1i8QwFQVbDRDNIgJDtLw7CQ/8QHUvk
QMAb7Yo/5Z8lrfUgL5z/BrOEYi30vxMvRtnTf0MW8bIBKwxeA4zBBD5RY8y1AFy4GcjWBR7xserP
0kvVPPz/b+lWkPL+hd2SrjfUDlBVoZrVgWHouW0kCQ/lhLccerCbd3xZxL0W5ooezKqG5ggJHX7f
ZuMlLnjYwXsasl0O8+JQysTIRA3Q3LVw3VRPWfd8ebt2bzGyLDIB0wI1Tsx+iUhPD60hgNUYyO20
0p7famDC1A5KZ6kHvDjQPElfHJ7ZA35uOaZ28ePyJ+yp6PYLmL001S41ShG9Juhxgml0e1jIkMdj
Sm0B42IQJJyXyezjIJQDWTs47PRAA2S0+GLErEXq7/Ja9h737+RQxdkohrJq/TyATBHBJN1OAc4l
9mgsAr6dE6+RgCuNMfbSGAqZUWR0TjUKwPd0F4b3ZuksXvOYu6WPFDTHd+6r43kbGZu/tGZSi0uJ
4mp3KMZnmZeq3b9X599nTPpYgwBm7kCtmc3EXcZHZRKdKnIk7r3aywmDo0gEBxiYxpCbYA4K9Jqp
Vs+0+SioD+L1HMT9bfeqWYuDKV+vRS/wZC+8+t/u8jZCmfPqCi3U4flRZlwbmyCtWXdTUNCO/IR8
5qQ2opiTmiYAI1a0SXaCcww13VGmiiOCu4fMaYVFViRtLaMj6CnHtUKqQkBTOR4SjmSDp+DJfF1f
L9+vXf07r+ot+tlcr0ye+rHJJT1QhsUupOHUqT0v+KVO94OpUADvjRSmifiXWVWdAKjUjEFgtpDw
V2SuTqOk3wUJEN+R8CKbgyXoMWCO5dewmrxy4g0y0IO5IJ6tO66tMqKMivSglH8bTSRAJCuqFzsU
M2ssfuc9J3O2v6P/rpYdsYwrdIdrMUY0+vBaAcpHLvy5fGS75v28neyIJQKcJsmpB6tEX1ftypgt
VebZpf2LhXobRpJREJGZiwVY9lhITCE6mEoeV04ZKrNpDVEulH4joV3OKrQp5Z0UVYSPJ3UWylwx
I8dbrDZQkVb9Fkz2I8hb/jcdx7sbqEqgzQS4PVKbTMYgmUhuGHIcHZoR/tFsQNvXYrKDS3O2u4cb
OUwwquhAikgFJT6OuY2cI2pIb7npOhjd6nG5xczF6ubAJGg4/X67GriRK793maEmoyNIrgAXWAxO
O46YZhE4IvYd5UYGE+X0aOtI5Bz9HXT4UQUR9vwjszsnvxn9yNMfP6HxG2F0wRsjtYaGOYYTRrsG
BDT1lFhl/iCMPGgP+skftG8jhYlo4lIds0WDgaesdCAC8fuT4WhXiych7Wf+iv3Li+KdEtWezaLQ
yLeaAylRBV4Sbw6lYKqzw2UR3FNibnE/h9o6gvgOzUVajAk8mncQ7BQDTauNOoXPRcTiLYq9wbo5
zXGeAxEgjOxF/F3xdo13dxlfYiRjRoZVwjw0JoqK7ks0nCqB54f3Y/izKrAF9CmeFb3QBhlgDaOT
YYodzEHf4sOAMd/OV1/z02yXN9B9Z9TACY2Peb58cPvbqBs6AW4l0AiZG6zkUVEkS20eAH18jFfR
MSviXhaxH2uoZxnMDZ6MdhKUTAc4/JdasSkKcXiQboSv6kPyaHi1bXIT3buOeCORucYx0EVXgyBl
gyLWKc41W5EBkoUmkkS0uvh+lrzLS9zXlfMKmQstkgpQXyqyYKMOxJSrYT6VI+eG7XqszZKYS4ye
sELOCjz23rBLQOP3F0mX9wqi9/SjaTqvhLnHRjgvgzxVUpD38kOxJlWM5sisH7yo6rNjFKMMgovB
iUb3bwFB2CZp4B9FOvi9hRrbSiSq1FODmPwRW6t8BCycPQYEhe/wSnyJrsSftHdcdHIXnbvEUjhj
BrsH+O8HwGG//wBpmREVLmDgaDshs8uyQvCxkudC7hVejEpv1IcdJiChwbwdWiRMZodzGX3C6lok
b692iv6BCpMtHnS/dBOPV7PYDQw2whgrSZKw7DuKGiss3gRWC9KHVlxfzUnGuQH7l3wjiTnCzowK
qR1gj43r5L67kazYwSThcT0aluz014nDS8vuWq5/BYKa/P2RdRUBUJtstIfCWE7g6f2KvvUfl6/1
rhnZiGDCqkGoZTB3qUhITStQuQVrQiuYtGRWm8fWUnROPXDKZ/t+dCOSsceTOE+lkqD/rHVmzKZl
7oz2T9UCvIE3cZP3/3Hv/tFFIjKW2TQLAMKUMCo1hR+A78m/6Lql3xC3+lmgz7D16zevs95GN8Qx
DxnH++xfu7N8xk4b5VykgtiDkzL7Q/qXZZbsJuJMUezrCXrvFRAKoCmUsc2ramSZOnX9oVyKoDLi
U7Vqd5f1hCeCsc1rLMBSEuCpInk0k1Ojfsb2k/MSGJMhh+OYZWGD9pxDf1Bg++l4rnziTfbtG4uz
GMZYhHFaCHKMbF6MlsRVuy7VwjYw8c1l3N2NfzfrYWxFGoN7Luow8IwBQtN6Y0K4Ifc9jAVN4aAs
xvNqe1UxE3Xif5Tgw8tcRMfWPGGkELm9I+3JAAv0D/2NfA8Iu9c8d8JRCPZlHhFZD8sS8cAcqgAm
GG0j5RkKzh6yb3NMYQyNZgI5TXkQj9NXWvruA902CdJgssWvm+7aQtAsSCg7i6qsMKZCEso16eMI
DSaYo+6m6wmz8QVFTshv6hYkqNnPT9ypjTzGNIB+o9RHHYNCKYCmBaxo7DhRx76t3YhgLEPZxtLS
rdB3YIq1h9KLvwiAb0A7V3PA7PuBO7i9a+028hgzAbrkIe6nPkLFW/LGA4UmmgPMCH0Jv9AhjNCe
bJ1HU7Ov+RuhjO0YO6E3O7VZAqH35T8x3s8h2scIUnDj/yRMuRX23QhnI5KxI6aqLoM0Iugovkov
OsBSwYL6ID8snoiRtZFHJcA9RsaaFGPVT7WJYwyfSsWuAaJdXOuulnkg1sQI4KfehefVsTmdphOb
Zl0r8zCnV8Z0LUl39czxJ/+xJAD9g7cAbehsybknYRTHphm+DcQ3dvd7xtXu/9Bpie6Zl5jdV8uz
MEZDFtMYYmUOgUE0+Fma2F3maa1gf+Y6n4UwOiGkSiTDgMxBMyMZlcWWypOw1+GHQpiEbgQ0k5gA
E3gfEPZF3YjLivZSwHL/Qac4rpYBTGTMgWJc4nP3aiONsYdFtcxxWSDhQTGB0fZzVCc7s2e7O9TH
zFEB98KJY3aPaSOQMYj/j7QvW44bZ5p9IkZwJ3HLrdmbdsm2bhi2Nea+73z6P6E5425DNPEd+2Zi
ImZC1QALhUJVVmYTDOqAQli4n9WnYTqVy+PYcfBh9Et/eJpg96AKL2oGIOK/7mBbDRVgEBFOktna
w5KAWiVzGsykAZQphZXzBy5xZY31u1lsiL4A7iALn4YcrC0q547kLYfxuaxK9WQaG8GPygpDyGS4
F8zyCCFQOwsMJ5Kbx+0FrR/bqxUxkWiOA6NtYswdCZ1NuUAgwrkTvmZW9EAjH5foczXLuJhjOyo1
kLlCp6Al9W8LcTo239T9dG8AaY/5gVvUOngizbwVvp/Bq1LiMA9mM0OJxkdHA8+TyE7vA4cysele
whUG51pjTnRcVlWnpngeDJBYp2MEWe9NAPrQ8V3tLeIRc65RSiKC/PT/97v0anVVngSmWqMrMFa2
Dk010QUHviPYGe7N2o6fRw+ddfTiFJTSw2/RQXvjOBB9UH48gABaEAgzAGjIBBW9GTVtGN+Dimjj
NeakZ/kW5MU74kicN8V6OLmYYsIJ4DEQlRcDwxcI9GIBuqjkvodGw/jCWdNqNoCC0n9roj/kalML
yBYIAyi5DyCnchRPx1yZ8BB4tN4Rvf7BkAa+4MUYE8FiombdXGeod3QHw7gZeKV73q4xMUsKxFAQ
BuyWUZ3j8d6cb3peEP6NF17WwIQtVZySQezxlKxd6HQ9qcCP68AFZMB0DP78JZHsyqcDyrIPVUHN
rtUd54vRTdryQiaMDXMqynVtgt+utHpXfFH86pPW2LWCy7Sxckc8jsBDmK3FI7fm7O77zly5CklA
Fdi1wCeXhWsO97LmCjrnFl3Phy8e8l4SubIxCKWMFggiWOvGD4vT7xInt/XTYKdPE+QFRR7SjbOZ
79PoV/amrpKGecE7Rqg/iVDykk6BcY4izinj7RwTONQ0Ett+AKCvlp+UbnCk9tRkIufCXuM7vz5d
MhMzOjK2Za2p9MKZ3WUvuuhc+U0OdtXFprJucmKPXPgZ/aMb3vgOk7vawDYLJSki6MMY5Fbv8WhB
XrLt8O+/e8sEEzXkUs6VHIhBvwTfgIv3w4HSUE0QI4lutRuq6gkRdMzeoAiXPpJ9AskHobKqM/eF
yImVbC+8WhTdNBKEl+XW3Jkv9c4EdZklPA8ufSDqhPNB1xOkn5FGZiKNkhR6RVoMO0ydZKljYJsG
sksfQumg2unt7V1ev81NjDkAv6uAG4CppgpmgY4aRTxRdTF6uUEs9SztQBx7CL0/ypavjDGpQyEW
UJfLARoz58bLB9SVBuG5HXVOiklD4QfPuTLDnLsww3xDK+N0S2RXB8dAQv0Pw4cktIYmtsPRK4Pc
3d7H9/HQLZvMKRwjQ42TMpnAdQpFwKf5n+BuQF2wcErb3FeP+Q7s6LfhHmkSkk4TU/07qB+CNhSi
qbz67RrfDwGC4ec3pXHp6nDWCSD8aJaYPnANwWwL30fQWEi5tTwYr8MP0aNgouxQnAP3j57hV5aZ
M9s1mWbOSYUWnzDdxGJyLwyN3YAucXu31++LKzvMjS9nsUaaCUdSup08LbZoY9twVSCWXckVff2G
x7e3xk/yy54yp9IYdICzZtyCtRs+RM/yjpxaVz9Mj6Wd28EJap13yn35mZwlO7HyW/OBNwC9eplc
LZm5/0kptEaZltlBCAYHMyz3nYARAsn0OFtLF/J7R/7QwcFcoxaLMsWveqDqdt5FaMY7irrsrN6h
FwpxRggpjz5Q/du2Vy+Vn0vURCYWkWHIk6iG/k0pj4EVdunsGt3CzaTo8d9aIROFarWU5aFEOiq/
6juK0FW+gR3yMOMJgXWFDo93hTr9lj0mHAVjEuXzRL9c2jqRdBO1uavGD7rGaWLyto8JQWA+KZJq
gmCMXNz1YWp1BidN4y2EiSthlRRzPyRoRVSVlaSjJdQ3snSaDV6ljfeFmDACyosliAUNojSfqQSJ
igmI4C0zrN4b39k7ufzp24cLkItfI6Yc9BlpABfYV4qO4nlsacm+VPxt9+bEZU1kYkgeJXWnzH24
7zwVo4WLByjkARh08MTHjWOcg9sGHAPjURY58XL9wwHMJ4FnTv6gHxegwhIvPWoSBB6YQpzRABhX
f5sAA9pe4vo+XgwxHjKQcp47BXDjKX0lGM+UdzNPDHdNPxSR+GKDcY4JxCSxCaoQMGoKt9FgGd/N
A5C/9Ak7HCEp8BX0ZU0GRIlDgVvRM48td72kefUDGGfRlVpLgwbAi/+EMIFiuafMvKHHtbV+Ei6L
ZVwmIW3fze8spT9Gl/K/lHbTQf6Vji23d3w2Vt4HZG4Z2cRge94TTDrN/bxY7aBGjRONxQQCh1Zu
co6//Cb9/Lk+FmmlioM4h1WY7UEH7jW3qOdAaEjeDy6tqnfcrsR6iLyYY26YNk5Npa6AnR2BeELo
B9tW+DzHoOtGW8KKXOGNq9+7fp9eTDK3jU4gfZYVQIHKXW7ps4Ce2ZvW3OfZdIga0EpiInX7DPLW
SF3qKvsDz4ZcKSL60lrdfOsFbbHEeuLcBLwzoDF3DVD3uSyRFhhTP76h0nvFJ/Gz6NDrk1c94gQv
VnJNUWJDGhWA4tFg8PLyXo1fRNU25NL7u31j4oqpJ9C8alDKF0i1iwf5U5vV37ZNcE6XxkaO2UwM
SCKgIBB/0joXAuK2nH7etsHzNyZiROasSpWI6NQFy042rFwZ3T7/WkQgrceTAHgCzr6tGyQYaoUk
nvRBh1GpRKOaZcR8LU3sTDG9PpddBfqIkuGm7VPT/xFQ17wYZFaYkCDoRnWpUCya8WRNAFyE+IJt
ACxOB5B4ifc7m+3H/O1ij4mJsSIVmilggaagmLHdd6lZWFIpd5mrB2WqWPIcmZ03zkJQO0kDoRvb
1Ob5rOaVRm7MIg7fpn4Z7pWA8uBUija9JJJmBF7ejothB42pHZPSNDvbiOLXtsFT0olKWQG94WRk
phejCFJbcQ+u6mkutYcok6rMwhxu2ztTkA6FO8dKaVqJUkKzXQHo65tAGkG0VWVszoOwdMGJKFG8
7zIzDg9pqg3xa1FkhV+DYTnyZSEXb3S1URRbChVT9wKwfN3NiirkeKTLOtBGcxC0niZP0mEIx/JL
3SciNNJ6AmR7hqmg2y5VgsAO0jDaBaEmtZaMomHuy3MufRJmJbrPibJ0Ti6mwJGMQ7JwfHD9xf/z
E7FNF0KisJBSIQVUMdj1mByQdsKu2/E4RNbP78UMc30kZA6UIUOpTdCK2C9nITlWhSG4Ub/8iQoA
0pyLLebeCONAiwrIMx3mw+AMKCREDlRh9lShTvUxw80lLqV/cMPN2TZHoBp9SEIqIXTA3eiCbOhO
tyQbwhogOOIFdd5OMveHWAJjtqQqgLkAlobzuVT/qWROGYhng/73q4uwBU48ISrdwXj5Fgmmk1fh
W1927nbAXb9vLx+KuTeSUQySQZ6iQwR18BowWJU3xPebcsfFBHNvFJMcxaGJq2m0q5PmZah9Gjfi
OyF/s9O+8B6svI1jAizUGCttGDAUZmgvIZSS6xw04sPb9rat0Sj94uBMWIW+gCFPKi4q9TV8mJ5q
Oz9XR3NPWZTmOyCmJDCTFTvpy/LI06/ifDG2o1FOuqY2qR4fUrDz6ocx57xfV/8+kTXQdgFKrLPM
mpFcNKnU4p1cdH5f3JYtZ/qG9/eZMNSEc2+EdMQ4F2/l4lbgjcHy/j4TetRRFeWeqIgEISRiej/X
HzjfnmeByVHHJRwCqQabX5HZy/dFsSnkutwZrlB71Y/4adzPPo9nZz1nvfos9EddxQOiD1NBpPc+
ruQBHOI2pjfYlLM7f2yMP4kKV8aY4CNhvtGMWgz2FvKPVCWWOX/f3sPVQ3plgA07uFZ1g+SYR41B
L5VZBhBy7Y9tG6vX6pUNJu7EGDdY5j6GI586DOTFZ20X+Q33WuV+GSbgZHPYJJpR0fgGEuTTO3/I
O91MecuD066/OK/WxIQdeRkntWrRapw8iq2u0SzLjstB9ZKDclf6f7OBBguHXzpZm0qKR6IaKtLR
cKmKbsVV/1jH+f9clMFWTqdUzuQ0RXqvPE7fq32/i271vfSgg076EN/ROFoUnKf79hE2WAKKYskG
MhtpfFBmKK2h3Kh037Y3b71edrUqJkrIWYH5D5DNHsLMylA0q/aVNxxDcCkA/bQc2hOt9bdg4uDm
QjSCfsiFriwzoaKCoHOcTRH06nbDqd/lu3C/2I1FIbw8FPT2OQaf4K9RSa6SZNK7wfRzE1JIyZuu
dPbQ8kgSeVaYaGFWIvayxEme9aOmH1IRAmMLT0me64ZMvFDlqR3zFG0ZQK2ornK9Q2Hdwqzhw2Cj
Feel3t9dVWBv/XX3lDozl3rGAaOUVfNgJ0HkbHsh3ZktV2DihZ5D6EYkneCHdWlj1MSO4+d2+Lwk
nHi+nuRdfI59w0DZpDfqBG+Y2i32NMkT0NLKjmgZIOQGNg9guh3bjfeYfH0bypJaJYMx+pRpAL11
vzy9I1k5ucp6ufZqWUwykcc5YLMtas/JqXiqTooHtziPzxjGO5JnKjyiTSi8gW4cwBle6359lObK
OBNB+jYOOqIAOybf6/c9oM+pbtFp5chLvuXn4B23Jlsaoj9G2lU/5tL7cqLk+4m52uW0kw2lLYB2
1LPWGpRXsd1tuyfPABs+DIKRBgpOSNAGjTABVaUc/CnnxjTeOeOu1hAsgxYt5D1vmn/Qwej0LNjR
bHWujhMNXcDtFa1x0BHz6qMxUaQIuyCKUw2Eu+YNBWzSUbzxLvmWoTNjdTMeBrRPR7iza5wY+f5g
uVrnYpojqAEgAxQWDviILBTOpIh3ynnHjgknZqgN+tSqAm6W9qv8XHiiSwVkOj/6oUFPIEADqLL7
I/QsizNvOI8Xn9mHT2oMJilqoHbagxQ64K93Kc6qVyyMhCc/KPgP4jw86mnOills14hEWJ7Ska6Y
jk+nSOxU+A0vseMcBBbSJU0oEWftJPiDARjs9I8Ino9tx+T4h8wEk9hQ29rMEaANKbR0+GN3ygRO
wsjLeVg0Vz9Lk9okwBlmJ2B5IeQcP9e73FYd9Y4SkELis7OII3gq70lGf/3GPcciupQq0KE7QX3D
xdiNEx7C5xACISPQIqUz+0nCOeace5XlWzeg057JSRvuzexNSu8L6b4NB+B4P21/tHW30KAKASFw
A7XIXxMEQZv6tJCwnxDBArvq/ECM4GnbxG++2cUG/Q3XgUPtWyFogNjKiDV9rvZUCrs+Dz4ExJIE
qp0mxjXHx9QhTsCjM1vHpZKLbSb+j0VCzCZDcB48Kp2YOeZZ8lRkXpSPuj7R3GFBcytEVAF5/R9d
PhfjbFYZmBDwbeEzQ3gzhODz2W/vLM3ePvrk5e8zN8E0jiTXNIw+SLlo4d+saHwzJ/DsNXgMLLei
8WXbHs9ZmGyyNxdlajpl9MWiz+wAfmNJevu8bWQdSnT1yZgrQBNLtSkDdATzxkKibMSnDs8Zh46r
RE7jz7fCuXmZbCiKQcs36K3JpbAAwek58ew318HP7WXrVGFDBrQHkZp1jvY99CMbzQGMR+T2ADg/
Jvv4BfTfJLkXk0zpqoNIPYqlQHbQB3HmBXeCXTvmLYV1zD5W+3V7r9dD9sUck3ymPUZ3tBCnf4m+
9ktoT8qXgky8feRZYWLMMMy6bqSo9QDusFs+U0hR/Ryf0/1417mikzvR/R+Bsi8+xFLXZvnYRFGA
hYklWB+fq/4U8aRuOIeBMJElM/KKFBHSoWp6VNIU4zl/vXFM/BBFoKLSJtD87FRE7gIIgOJj2tMO
fKgufg8+K+4MLN/fuQQTU9oyLLJxgQeO0MLQD1U2W0Sd7W0j6znPxe+YQKLUhCyLjKm3es5vlaT3
h0W9a0rJRYKy0wrVH5X0JC0Lh3tsHTN95RZMaIHqixYJCopbdPio8Np/0Bh1qyO4Sf+pfPlOtUyL
+qNwp+1TEKe3R/mBvJXfthf/mwT+/60ejNwMCUSYa2NWa8Dx1cN8RCfQS1UNyuPAjOXLi0gGYsXl
+NRFNfC4w64fwoNSZW4HdY3xUc4QeXgcpr8pMF5+ERN2AmQBahsZZD8faHUMcwZedgNGPZtP4/ub
B+/FFhNzWt1UMjkw0nf6BtlGXdsaDz1Yn2mpsfKF5/ApvCMHQJPOPHrdzUCEjWcCEc5S1aU6RrPa
6bluRycJn/pc4vj2b64Nokoa9Ml1hX0PgihFnWoDQ+61a4RAjXd7DUPTwrNyb9yTXelgKMDheBT1
mI+JwMUke2inKtOLBOepOFHUjnRU9+8MoD6vYvCbx+7FEnNyewLdI0kyJ1A/UQHA1DVMz7DpkwWd
tpKrtLWeBV/MsQe2I5maQV3mIE3Fj1jQa6tNNKdGEz6JCQ84wTHGPv/yfGxNqagpjQkFVoKkxY/d
+FkHy9mI8zDtYgzY82qpPKPM0ZMiqEbnVRnuQ6mweuFlHmpLxXOX+3Kizr3hI+wDMAI0QlJa8LcZ
jxQyigQ8t+RbZWdiMnBGmbjhTqjQk7xlkTluo7KUwZKMwY7mT8UTFYwqkbd9SbwUKVTz0p+Khwby
igLKnpFff0k9XhuddxY/PBfVwcyx6NGvnA5aC6pdOMmjgJlnFTwC0w2k5/3to7ieFfx02A/PRA2z
n3LZx4cqFPwxCe/qMHO3TaxHsYsJJiuI1HHClYmyfzYIThzHdq7Wd+YofP47M0xMmUeUJcQZsJ7Z
tEfyY46drr/fNvGbdPeyFCaaDEMXgy1zSXHitO+imzkJ+JeEry00bsAnfOY1tn9T77zYY8JJUrQk
lmhoLvFkwL0DeBRVKGz80FKcxSd28QMjU5SCYfY7ADt6X/C2l8w57gpz94PrRYPkPR43Sk+sTj0V
YHoH74qVV1x+TfqB2OMHzQgTKi1EV3VW8LHWlDw0giHYjXZ809e2jJIkYAQlmg6t059QKay+Ki9o
KO+49xHPNJMbl5LWD+0Ahb3G6bHH/4JztAfgFwbbeDVRouyARJu+lPl+e3vXzsb1mpmzUTbNtEwZ
IOQAbkHgpLF65UczPW0bWXWjayvM0QjAKTsPpOn2IALC21T4HphOfw7d8Gw+znfAZzjRsTo0X+XT
8FK4kMlxpLftn7DmRte/gDk44HkcxqXHhR8ZzwZKlPEdQW1b5OnMr0WzazPMeREyZejHlqYyKC2X
8avQO9vreO/abDgp+8bORz1NerXAB4OKhN8r0Loe0eRBP1YTPWjXLXvQL6uOEauqFcDT7akseHqQ
q0nN1TLZIT8ZWeEsDnjzGOgPoIma75LOkh6UHTnIvnbHG5ZafQBc22NS4E5cFrUC6fJhecxH5FE0
9jRo+OQ4FRjhaCzZCm/Vh/lhe7OpU2ztNXMfq3onSKRBMlW16A7orSMq5UEwBkuSBH9GPaUJDU4y
zHEg9h0OATNpkET4aZk/GkR1dBL+wW14vZdMqFHSnoy5Lgr+outWo1VWkZxNHsPuagnz2goTV0C6
FDZdmGYAUC6OYGHGNbHIg0AczbC0mww9XJpE1c1j/o2HkVgdYL62zUQbCQou4pIjmIoHSl6Rvw7f
9PhFuqFCCfSiCsIvRLF4o4pcJ2VCTK7qU9XOSJ3mA/Hjr+NLa9W2OVpoH1BdngJ6BhgJOAgc6Py6
x+gy1CEAmiCEORuxWKXJYiIg5P3o5RMk1QteWXY9eF5MMOdAj7QunkOAK4MMeOPsWUEMD5vKyibO
i2K1lAmq/5+LoYu9qnyToZoLKDQg574FRkOLrK60ZvBzgE3CRmX/lO76LxrmmsTv7Z6WMIkferyu
1vqGglhekVUVA07sASHKZBqxiFeNkJ+TElCoIVB4idx6aLkYYc4HJJozjcxFeOgPVWyJu/pYoX9m
eOUuADj2LTsa595ZXOMluud2Ztbv/Itt5nxEAIQvfQfeuvBl+DJ4gzOd/m3c5aNVKrawU498JhLe
rjKnQ0/UfmozkPVKkEA258nSeXUEngXm7iVRUA7SAEiK2leOrmReUz5v3wfr5+DnxrG5qNxHUTHh
H4d2LN3GeFWDzC5V2Wo7Xo+TsxZWNm0oIy1LzC7ZmzX60xKypprs/m4xTNyYhrbtEo02spa3Sfxa
CY/ReJT4xWwaHD5eopdNY4JH3ItjL9TAdfW2cUtJtKJHgIVqh+DFkhZWyAdb8SzSzb0KIqm4lEai
z/Fhuu3BZHJDha/UO2nXzFZ/KkEWx5uq4xwohYkYYS7GmtHNgd/F01Hq00eFxLezpHIiPSdmKEzM
mMWgJPIMTaNFm9N/tGlu7pe06iJLzuuydQxBbj+PfRlWVpm24ODe9pfV0gBYm/+LiwoTNpI6TNsm
RGpCmR0Eq/ICwcrBhda9oNnvjkftjleNoCd2y3XYmNHptTppeFEro7yrDcPBtEyM0NGloKv+MbSG
pcY8eNZvEuzLMpkwgmtWKipKwa2A/AqEC7eNj561iytpv72hHK9hKQaVRRTyxEiCnSYC1SYnbt2a
Vg5g2LaZ9XQIrNsadMYMYujMATSaTCWYRIuQipU3U2zRUYzBGsBIOX/WDpQ3z7jjvdpX13ZlkzmC
haw00OzEA2FO/B4MMrrfxLx1UX/74B1XNphTJ0tpiMl7JLJ1DgolSpkru7EruKNkgYEH9cfqBnwq
6FKHn7Z3lLc45hzGapXjMQk2feANClsTZbdvtcwR9MH7O0PMidNaBVMFamX6sxS8ySM5lcYUWQl6
Mta2ofUH3dVeMiet7yOhD5oSFbgDQHUeJSzNT+UeJR0v5PaJVy+3K2PMCRPU1IjAnAtdp+grmVJL
it84y+F8IZYIOM00IZKDGB1hYBEx3fLYd05xBLf8CTzAO2kvPKkPXLXD9eT1si6WD7isc8zKZxOm
uQp0aGjNOAHmMvkk+fFu+qbd0FdAif1sQRKoe/kjHkPO9sLX161rRJOIZIrsuzwaFSXKQvDhKPW+
EuwS+qPKzCPFXP98FyNM4jDHnbZ0McagdFCWgM65eNhexGrUlxUV7AIKUU2F+fuFauZtRJtOaiRb
Rf9o9vdqCHJ0wDTyL3HzlPPEZ96BVh8iyZVFJkIOQ1VjHGoy/e4zBsed5kv7LNxkTnkejugcS6i+
gWvxrD8oT2C4AUFUcATA1N1e9eqnu/oNdNevkhbZmGVMsJQxyDZeIsUy2y8zl9mL7tzHdWJ+CBIM
iiKz+eswGXGBESMUwj+L6FsqznSsjnIP3vkMqgTc1tdqHgZ5rv/MMZ0atZdBBSumePL6OtrHGSQt
Bz846bfCLsEEAdhT/2QLL/YYx8F9oJDSxPLG5SyMXqjElto8bttYfQJcrYlxlbBDlX9QkTW35k2O
XVMka2zcYHjZNrN6xq7MMN6AtntbdDOW0gVfteZUTH/kbZetot545W2LamhCryBQFM2nroxsbdx3
Oi+V4i2CuSehjLkQLUFbJx56u5wlmyyft7dpPSe92ifmhuyUIVFHk8psfI7uYn/c1efmCHZvAJ0o
m5r4SfoSfuPYXD+pl71j7kojFuZWkvUAvPajm9wRD6yzuF1qZwSyPvEjF7QdnFxn1aQiKgoRwX2s
K4w76CCwGdSsBz802Ull3lr4H287wjuxqx/sygzjFVlWJ0FQgr65aeX2Nc71wca0Vs3x7dW87coK
4xbpArXXpI0CXxkxBDaVqASElmokANl+xRQ5JyjQv/Yh5l1ZYzwkxUxRhMmb5CDIk5XXcW2FUmLY
8hi5aRZyhhN4G8i4BjjDDTSMi/hQpM0LWdIfTcBrZq7ejlfrYZInCIrOhqJBw0bdBQdoUeyontj/
MAG2GrwvdtjXSTCZ6RgWhDKijW5wkPzIKUpngJhC5It+8g+XQpPjFipzW4R1KBsRJLgPeest6ZOQ
lFaYHRVoEcVKZm+fYc53UpmbopeqTsTMXoJhSqeNvqsLJ0ZwzqvK3BLRUDZm2oH1BmDaVzSGnUHR
T3Ea/gH0jFx9IyYsFB1tjU7t5Oc5sfVSsMISSEuTx5jMOUIqExbiJF0gahA0+7g71VJgpwOIkPTG
izvuqAbd+I3Tyiq/l4kiTqDHmHwNj+/6QbKmY7zL9xF4DUefV9Ze7aZf7x8TG5q0M6OawoHRHfBk
t3jEh4L+VO2U75OAAVeLYg12dG2QiQ/RqPVFM+iBX5zMAwU5gWbKyv8H2iWegzNRosyWhkSgINtn
JDxGBLyNRjhx4jj9sR++lQHyL1CA0WuJ6czrfZT3dRUD7wCWjjnCzlHfyI3akkbhpigAHjd5gMTV
dZkg5lF1aKKrOhMk2gpDNT2y9YNqHIOisgTCY/Jdja9XFpjQIBhCIRlGBaq4PUWPdu/FHz4v1nq3
6MoOEyIW6GlqKMqg/Hqq9rI77hY/B3R5OWivokcVLQKX8EfWV6P6lVUmYmRdmVbToIHb9xwBX1SB
aMlwlfvRmZ3a48vJrJ8w1J1MHVoaIBBldjNGMa1MpDrwh88UsYgZRFve09aGBGLr0OHlSau4TLTA
ftpjdlWRBrGJCabXRlHrrEpKboBweJz16LEyyFswfC7beT9k3Ze2Gt8SgXjb98pq3L8yz2zvEIrJ
lGhztNeD+LGXmnNdSZ+aqviybWb15F2ZYQLyVKdjMZZxtA+NebbmWACSQQofq6A4J1JvK2G1X5KG
szbu3tJr4urNMBFjMnSM1oPrbHJiv33OMYtbIjYD7eBvL3A1F7haIBOY8yTLRbEbAXeua7+RFUss
NHuYoLWQV17Nq6tzvZQJy0kiJYMSV3RUaXIoRjMMbeLSEePSw3f8xtPOoTv1IXJeLY+JzsaiYP63
xYUaCuE96Pk/lU20l8XQIRUvnK2/kC622DwukzpJ0sYI7EW9lZ0q+X0wJPJU8GAWVvY18s1vArdw
z1kgm8u1hSYQYDbIviDB4xDEXj1MZ6OdwfqyuNuuwvt4bC4n6UI06hrccrntHApSxyvJ7az69K9Q
PK87vH72oGAta0QUNfYGUvtoGo0ZEXTR3iRQLlfoD/cQiF+iH135xMX7rEeUizkmgIakqptSa8Br
VCROmERWEL9KcWdvb+LqtUouVpiwaY6NCuU5ICTV8i7QXxA2t//+eg+CEFEDzSXepmwPok6VNqqE
Ij3EP+QdrTyhoe/W0G86mbcyJbDOrejccvhr173wYpSJxkphBGGNpfmTGNT9Tgp66vKygFHcooyi
yspJtfDY1tc/2MUoE5tns+vrIaUVCfm5Db+m7U0ScKLjb1z+YoOJxIUcBkUzQstJPauH8bU8V9/A
z6/t2sEqaCNuX/HIOdYbBFcfkInIglSVixTLAUa7wKgCWvfl2Piq9R4hHR7sdN0dL+tj4rEekmGs
pwDVL+VNjO6ikhMzeH+fib+jLAMENSP36lpAkES7LHhYBI4XsA0IXWlzoyE98QXdL5uTiH8af8BG
Ri5fhO02zIFQAp6GRDUMzd6KW+lFr5O7BCp322d3/S7++TFYCcJ00oIuy1HTiIsfU/ZUktt2OkXp
p5CXPPGChMFEoWWp5aXJswTwqdYdHM2rbhPQztSf9e8KtI4oVYr2tL04rk0mRmjmSOogBnd3g6Z2
e4NBO9CvxzuUIOz+VHsF6PR5rNe/uZIvO8qECEnTgYco0WGWHokE/GSOPpEKrezWqzGFMjsAze04
y+R4PCs1lw1j3EltTXztUZyt5E0BW5XgKufgMXoIrPEJY/p/a5KJGESMBGjSB/ReLmeLdsOAbXoS
/lF2yU0AwObsS3fbq+QdOiZszHqrmokOT5Vb5P4GpkOaJ5OHCV1HNl6dOyZ4CGY04umWIVnUrPxl
cpaTboPUXrHwkNpVLwIlDqUD7j2oUv+kvHgxbTIvbqXBZKict4aPlO4mXBI/r6q/C40m88BeiiWM
OkUw/Di+16qX2Lzf/kbrTdKrNTAJTaamRMkbCfKYEADfp1/hG/oBjEhn6FIJNxCTvl8OC/ptuaee
InAo05E6Hq6EcxrYGX5i6vFECEDvc/ltkZ9kmVd05sRMdpJAbMOoxnEDAklsrErf58mNWPrhRCxZ
40AmeRHMZKJJbNR9qJVVvK/d0R0A8cjd9hlybRoYvRcXvEl2pnN3kBfDTCYFWYJGEQPoV4EmoMRo
GxVWDd15tAo/3VNC0dCZeONRvK/GBJQCTCryWACN3RutPQ212w4x567jRBCTiSCFMQKHg+LPvleA
nu9US1gmOwXOafsQ8LIpk4khGYmnrB4gZpqcevdfEhPhnw4c5ZSYSXz4O2vsyIDR9UUrRMgUBu9f
WsTgqfBbtKuoFr3OY5Dg+D6LQQj0BAPDMR63fV4PVm5On0Etaety6+ZVaqPxs+Msj/PRWAB01MhC
U2Yh8E2ncbayu3/v8OoYntLT7JGD6hc73tD3yheUMIcsqwQqR4ahsGwjIcBNY6fnxI9O8Q3x4nt5
H92YloYZqJiLaKTu8Gu94FdjjOeXUiaosaJRVHQDmFN3VHbz6X+oSX78dL/aYdwfJKBCoChLdhB3
7Y/gtTuNu+GISR1vus9edPCoUlGC8RMPwf7xA/5qlj0NYwUdGmkC4s4MrLR8MoS7hUfGvhKwfjHC
Yh8gZxlFUYaSUuPN9gh2UFooEFyImh0CCxqo//AumRVUya8Wmat0SHVxMLNM2DWO5GX75jS79UOJ
FBP94gJidNr95Iqn7GZ23mc63zrg2bl+Sj/ZhuuwBdg2SyDUgWbUIcf0mmYXe4yN25FTDpBAIfb8
nUJbjENDpQq4RPsrV9OvO8Ak9JIq1IqpAs3ffZagTQLE0GiF5xBqPz86l9LxYsx02tU8HMhvDqeG
TouGTMjQGIdqMd0dKBVw2uIuOzUgGiU3lR+94DbcZTtlvx1/Pl5LdJE/jb2zvV+VRfV6mYam7KOD
bCrdYx9KkFEC23HGu/5+408XQ4w/zZo6CwvBq1U/m/c4obk13wf32olSbsmPlBqxOBqvyyG/Ww6U
IYjOR/z/D1//ulgme5MqrdeSCReXKIgOOG1cNY1PStL5oGfncE/w9pVxHjNqVKlTAYjSktcAzPRq
WtvbX2493F02lP6Cqy9XtbnaStUMmU9jB8Ihrfo0tN8E+SZZeFcU3ZaPp/BiicnRZhJC5jtF9SQ6
QV4MTRd933q9IzqyJTi86vJ6OL0YY1Kzxox7tVaE5FBjpDOuQytYJGcpOVkFzwpzJ0VhJZooc4Ee
LSqsQXwwG1fXXrY/EP2lW9vG3EfdGA5STZEiOkHUHI5N85LHz4LCeVatdDZ+9WomXuRRao4gUaKd
DVrcgvjbofAJ2OuQOLjbS1qp3f1ii60MSXPZ9VOCKRX9FXcstAVKDNcPSNIpD/8RFCo+xyDnHLF1
olZawNKng6RBejQeRczDNY/RY3M0T+13CkcVMIvxiWOSHs2N78aWjDRDFCQIn4SHCYrOkNg8huCE
oLytOkR46k/kiWOPt0QmVIhEj8OyxN0uJv9H2nUt2Y0jyy9iBB1oXumObW+lF4a6JdF7z6+/iZ5d
HQpNEXe0D7MzsR3R1QALiUKZTLTdEq/a1S/ka36S7kY7uEUdgM8wTV1ia4kMdhRNJ7VFgbIKdRk6
ZRhDxRnDH9f+bbn3H6Jbqv6jxNb8kO7S1+31co6eTn++wC01GaahK2e4a38WokehAT9hyr1EeVYY
GBGzYCwSCfgbHyhFCjhObxI3dHoL8/6UM5OejpabZ6aX2Na+MrAipFFdVxJm08TcLepTnXt6dKP4
hxlvvVpzOuOmGG/19t8Lmv1+KhmkmfUpCiRClIOYPgx1YAlaZg/G1RjxbgLerjJQU9d9JeuqEuE0
QjENiQ/hmtwr15A8V0GjQLvTwRwP0eVtj/mYWdzYVjZzVEZzUKa64COx6u8aOwJHKGZ4wOr0gXc7
7VZ5Mw4EwYOJUHAv78On/EpGYTf899kKbLQkG3g6YR7l03BlJA+6mOWdsadyddqxuk9AGWq6tasc
UT3bEWR5ueQKq/CwsMl48tjU8iw0kGeIzwi/7+a3Iba0s2aZd5QdFe41WD0vWlv9zgubjB+bRkrk
CUHRMVHu4uaFKI999bT9UdefNAsbjNOWIE5RhRxzbj7I0l8FazykD8JsqQ/9zwAcm/FdanO79FZU
Nn7/gIwD92Fi1nKihofaU3dxZgenanRCu9op13iVOiN0ctTJi/cxHhTcy5Ozq+wjTjfFSSwCND7E
h+w+OxKoLhQ7E3fnbAsTQt4EXFG8rPL6a+KyzewsphqCblkfwgSvidlD3wMYZ+MX/0GlPCAHHtUB
b4VMgB2HoQiZ5srYm9XjbDwa1V2fvnH8ZjWsQjsO3l6KIn4aCCtCcQ7lrKCz+abgza/tmeyzK80J
f/aBNXhyYVW36otw4B1Enl3mzpyEakDr7WDujSa1u+lVR1Ou8dr2j5z10bP1CewkU9NVVdRMtIr9
fj9W8RxErQmBt8ptHa22tCt1lz8iSw89R/GgpnZtfAiZp9xB0JXiAD0dF9PMsTe0XjXMEiWIwZ49
f/ogyQFra/ZKJjSSyR59gNYaOhmHEy8Pto5yF9MMGqQYJZw6RQCymmn9JOdGeG4MMnNi5dW4Z7FA
9vjPBdJ7qg+RHUx00KMweDRryaserR+DX4thZRw7WR0m6PkkxyE/KeljJwdWM71v+8mqDRmjMKJi
iDqRmaXkkDNM2sYwDxDwtQb/uSxjaxp+bhtZ6fODR1yssJBVa4WKmzDw97WTpVb0jco/9HtyrTqN
E2VgvoEGhAMSA5dj93Or6e92mWwBTaj5+iShpaM+G8Z5VAOrmHb6BLbnhirsCi26qsR/31j9u1UG
vrK5nopuRP+uhH5+RXrS9RfOulZBZLGfTKwfZuZcBW0Tgg1x9Krr6brbBa7p6nZxbs60TNxe0Q4I
jlXebjLQZU59EJQy0miBHhwUQThXZXcgQoo6Y9RcgZ8RKn7TfiLPcllxulg4bsoOl0dZqQ6KpBt7
A60QSTDftarhjiKPFmY9mlhsLIOaQyaqeZwiMmsdtA+eTU+yKOuGCa7C4RC9Cg7vOlhPD8rQxtIU
ohIIzP+O0/kENbUsRueW/5UmZCs0U+VW6EER0UFmFNUJjPwFHq+38A8LvZhlPGjMxMoPDCU65GcJ
93l1LB9CT3PIFYHobrsLSq5sxOqFtFgo4z1lnmlaYmCO18ge5PIYy7di9pbMhaNEPCX79eNxWRz1
psXbEJJUTWyoGuJO/VXIDyMqIlD0irktNCvMsPSkXwwx7tKXpljWHUKxf3ImpWdCUie9BXuZl+3j
LylmoqbbprCgg5HeJ+/TPnNKSFH/VUJSUVTwwIkgD/1ItyzWq/dFZup1jjpM4D+jUOKkSrtvq/FO
CyQO/cIKMwCWvLDFfMai7rQolMP0mMaQ4WyDc5bm3wdS7uR8PhuB+iOQxKvSyG7jQOMBEHXKTzHN
wjbzXZNwitVE62lpZgYt+4wB7crRQL9Lg15+nnc1mFiYY75uNra5LMZmcJSHLzOC7f7HNqDSYOTz
cmgLv6xD7YYtEsZxKcdhgzFKqW/djAjXgSE61ew/jjUEjbPiJiUTx+R6HK9cbDJwU2iNnMaK4MNj
KY9h6uiZpaKoRSntqzfeKDbXHAMzQ1EGqk9njKguWI5+ud5qvqQoyiuucKgHa3tD6fff2lDGN/Nw
AJJCAfM47aLpLkZHAzQE7G0b67HMYgcZJ5zngii5PIGA5Ea9K77lt4qTP6DVwBLfw+fgtrhN3fSK
d/eu1z0WVhlfbPJxqhCboWNksrOfKoYu81vapl3Z/Uv0NXSCXel25/hbcw5P5k9ItP9VMKoqukwn
GGix93dMrcWibuu+SY9NdAhNUG3fD+V+e2tXP9/CBOMsaljOfZImYPXTS1sXz9CEqn2R4yPrN9/C
CuMketPMURsG6dGENAvIpiATc5LuVUu/I1cV1Jr4W7eKIwuLjMf0ZPT7dmoorfy1rz/3XC2hVVxc
GGCcY1RSP20Mhc6YD5Trh+x9R7muHLJLHlFY5Sd+eV+KeeHVJZlaMUpiNAxKXkiln+CIhU3czkn/
wzfCE4xef1UuFsk87ZIwEjKVKpa3qF1TBnD8l2gh+Jxu5zvM0tgEcW8QWvOXYXK2HfMPPoOhY8iv
A6rZekVfkFDXW3TdxGBGmJ1hl9/o15S+WjnSZofcTt62LdIv9gnJiCriTleJbHwUaxY3+jToBWbO
dLKv2sAr+58YYNhLpVcHvFBpvRSzsMSc6wmtU4ESIxfbQyggQ0HcOIil5e/1HdXHMG8jXmVufTOJ
rkJQEQQdYOP5HUkwh9QVWgt9E/XKJxbt5VC/kMRKf6Y0heVbhTPshcjd3tDVM3gxyuZ+idaOShdC
0UUxnmrjS59y2i7XrwXc4iL+kU2iskciqLU5rXDI5dKO0bH3oapYgAkfqZeH2W4OsiWCnzO1NV5e
e/UwLiwzB6OfomgsVHTvDtNN0N5M0zWJOKtbN6EqqixCdMNkVSsqU57bcYCJRDtl/WODOQKFNx1B
P/snl9cuNhgQ81NJIBMR/b36NdGtzo0xmocGlRwNkf6j7vbHydPRLXlteDHIBbgPotWay8I88/0w
qCwRyRiyY1U85/lVpZ2KGKw8yAOGCaYsH0uwnKrVQe85jrmOawvDzOcLJrwMBR9ESsbV7NHGLbQy
/Mhs4Zv60GEiUbb6J3QO33MbRFYhZmGXOYaDXwdGLhsox5uR3XevTd9bAoj21JY3kLjpPZ+VK+S8
zYkhgMEMxLz2rKvOMLzMycgJzFZP+H/XAytMrmcSurmF0mN4RNRuWsggHwYt/bKNIryVMGAZigkx
prhMj1qroi+yID/ESd5BYYBz4fDsMJGQXBgkDfQ2PIzxeRr2jf7k8+rTPBN0Oxc3jBZJE9h2SrBR
V49NPltTsAsgi7S9X+u3y+Kj0L9iYcUwJb8S9QmM04eSdl1BjBpE1zdoZEER3HdlTmVt06fhAwyG
hFMTTZKOwmkHeSCSWVLyU45vkpA3DsLbPAYs0kL1ZXVGpNoJ2Y04kKsykg6ZmN1vbx/PDAMNFRoR
C4Eiux6in7PMLN1InTLmgPt6NWvxkRgk0IzCr3wNxOSNS1tj8Xx6ajSrQ14begeKnUa0E92JHP1x
ePurtseLbXZ+3tBnkuWhnh4j+bEfZzcTPYPb47T+DF1YYbAhF4xaACdZhNnWyW3uQYbmqMh1TR9p
e5GXjllHIl3XDRG1F1VnPpup9mSawDh4DDRRPaitmj8pgz7s/sY5LlaYrzZ0SZH0IwyY2o9O2Ccg
7Jo4yR6Z/qWf7+RfNtioqW7IpLYaaJWNp8FF76I7n0xbuo7BCmCeItdHI8S8E340DmrIVvYwYFaf
cg0i/Nnxr2jeH8N8RAx0G3IsKSCqiBNnGu5rItsZ6K0a7aZV3vvi4X/aXzYxG2qV32Qt9AdbXM2g
3UzLb1XIy1isB8PaZYcZpDfUZJ6EEf7fe8LJuCqhHoqeVLd6n4+9Wzh8cRMKTVuflMH9uKrkAgwp
wSGNVWuQSluo3wqM7up1aGURZzyPuzwG/+u8LFszC9F1cEgfzVcdOTsdfQ7auwzCnszJuaLtvOUx
N0BgkjbQxxajO01rJdmpFndBtIeUnCU2HAdZ75hbfDvmFghUQ+6qcIT89/Gf6n8IiRqyA6vDiZd9
+QOCXfyEwZQpx4Uz+hD8kZG0ANfmDnm7xNavqOTJgEHv/bbz/yEqvdhj0EXQYnQ4NI0Aexqmazu0
qIQeoWmSXfpWu3jO7OPKEmeHZ5n+4g3/ZOc0VLlMa1IMwj5GvJBAQXs+gmvpxDPDwWg29xqJtU7i
3gyPgzkphzCffqTx0HFu1vX7+9cmskMZtQRSxVrVIN1lzLZYvQuBaRUpL6PFWwoDIfWEe0ivISlY
TPJzqs4/0OXkcdyBZ4NBjV7xM1EI8VhoX/NHyRHgcZWlxCiMJSBu98LTWAFMbKJwAkieXQY/BqnS
TYmyWOcg37FlUGVaSTOknOoi52YxGdCIfKLUUuHjcKH2dyUncQ55JLM37psozEu0d7ea5upT1p/F
1B9Um7O59ANtuTyDI6MhY3cryER0SJPTxmgFCqn3OiqAtFUUUoKc9gUemJgMmAh1FqVtJ+p7/YES
Bla7xG4hEgxxKzpgzAuHeKeAgRJcN13mj5QqMDqYpkf81zH4sb2F225CWG1EaE6FYZDo/iHwdTc0
jJ0WyTxEpG+7P38lwr4vUzXLtZmICW7q/pw70ot5n+9HO7stvPQHbySbtyD6xyzeTdPQhjk4j6mM
VvRAGuEp0yR3e89WJBVRyft1fRFW11AjSmqoMsJ+BB5fKR1FkjiJapWtpdsDIrr2K80A5juCfja0
8X7ZNr/tFURkECWKpFKGJBI+GYgvpMFKQFFNONMTf0jK/ReAiUj/iMU2xmnVxqIPMmLx2B+Su/gm
u4OzQ4AbbKU3H5qdMdS6uEOaf3j2XuwygOKjU45A2yL44A0M9v+MOkgQzYNND7zHnE/J20sGQHJ5
TqasROqjKW/leCebV7HKCXZ4DslAhuGnA5FD0O7nuuCVmmAVZcHBet4qGJwwpHruhggaCUH2rlZ7
TXS0jssExDHCvjehXF4FQqujUGJ30NjUX6PTTCXFe7t3g++yk94pX3hsOTybzMNl0vqu9HUEwd10
08yvYfU8KZxAm/N5PhB/4eiFLMytTvn6USaxitFrIfD3P51XtsdAUSszmWboCaGtghJuZfXdVNYc
F9gO/sjHc2KxDFDlmpkfdOCBgpB1A2XX/19jHW+36AdbmInaYIaOFq6LriWvkWHsNbk6bG8XPeEb
t8UHMi1MTGgrmHJBCo7hWDitP+xnZXhVJ4ylDeJu2xTPvZjTP4QmuJCkTt+3gm7F030ug/RBq51t
K6ufRpdkSRUhRauxz+EaGuOkLlTkooJvcN9eePLl72b3fdLfFOPcm/fb5tZjlIU9GjQtNjCXujId
OtSb29feoSSENdSAZrQKIrPncruwVkOwhTXqMQtrxNcEFcVt3Ld3VOiUiqUEO/kmOYgepf/nNSau
OuDCHOOAxDdaVGzA7p7kO8F/zeJHzu7Rb/7J/RYGmAsoijqzyPoYHg6hEqrgEb6TUwdp6BNxs3P9
bTiPu/qJDDZvJ1edcWGYccZemtNQLYbgWDVvva7bhvpN4GW+1nvmFkaYyygRtCgdJrDkIkHuH/V3
yQFH6h6sC6prgHPBDWy0dT/9VW/xwipzPyVkksDiWARHYb7t0x86twJGg7rPH03VoERigPGfDYnG
oJX0ETwcRyOxfPhg6GGQQbr+hxLBuOf19K/Pw+gXe4wXjkGHPPYMLZvRE23V7h35azI4w3P7YN4H
u+RAB0Ne5sAKzg02NXfTb7OLgNAWvm9767rPXP4Oxlm7wJ8EdQKASW3lZPloSxGmo9WKc7msR2WL
9TK+mbdVm2G6nkaDI+Ybozvji36t2+Gz6CmY44oM739bF+OmPgTUpNLHw7xVv4vKZKfGKY55LCvr
nUGLVTFuaZSF2Kj06m9faQOp+NHwP7nQo/xRn3xPv/Id+bZxDMu3UjSUIittWLzhQ84XZKOqzBTK
RCmyGOPfvi01jtJhAkfkhKB/OPa//IRtiij6ZtZ8DZp04h19J+de3Vqtb2uPVNMQKjdXpgIVKEvi
XOXrr4jLDrPBFVL8w5z7OCfyzjzTxmBcD7bhRBDiAzf3h4i56fAIS3hbytx/ajnVkMOF0ajYQWrE
8rvrkFfWX0/PLlbGXHt+kA+T0ECzi1ij131TnOBIRbY1ZALEM3ry+WNovGXRny8u2ijs1F5Xcqjb
W5MtyVbi1omdPOkY0nI6R7FbOw7s7qWOne2zyP2IDMigd1wY9GwU9uQmvJVdcqL8fSGm7nBJ0ZGU
fBf/+H8QgInbmP6RZ12s10i7tAhmYDodIBUs6aQekgM0GbgS4ryNZcAmD4Ye/RNmesyK2zaWrKK+
ElXOe3o9BrwcQAZq8PunvOvRsCqX7zoU1rJg8vxQtMLRbYTXodkNIveup4+jjUtRphu82MBujk0B
SoAAUanxIim25xQsHsmkufOoe75OXjQR7Phjd18mvV31PEmaPwSivxYtM683cdDROpRi0eRhsv1j
7vkH7VFBl7y69695PBo8NP9gDlssNyBmIsohEj+lM2E6Pn+tvfKsexDWcsv9fN99iXb0fEpQpqLi
n7ndnbhNu/TUb205Az1kDjohllD1G2zhZkZvX+z0+xkc9LNtWPURhArc8gbPJANEQlYZJhqMMJ9/
8w8XlJRZ8Vvzha6U8shV+J/dNiLwTLJIlGpo8BmwyjgP93kKvfFi2m+boJiytZEM5sxRMssllcoM
A4iazscq6a24rW39L9gUkcu7ALnMhDaJWDVJ0s0+ZHdnr7umM+ommA07j9aH/GtwD3OWRuFka2kM
3KRhXOb+jH5kuSzsZsB0Oij/wBcWBoEVQkPAeNzeyvWC1GKFDPb4nS4F/QganfBQnKqftDsMFBV3
gh1FmGEePNGjZC8Bl+yFg6vs6FqUKlM2p8BVYVQcISvsfL4Z9Lvt1fGMMBgTYrYpmcQaRVlTBA1m
prz5WjQdM9A1OduWOC7JtnEHaiwPKEsZ+6K9r5SruPshCS8k1nmxNuctozAY0hYZEoYjolL1rnN1
kFFA3fGYHCSXjkRzEYvjjaw0kBnWLYTtERn27zQGjo6lZM+x7Xv+3vxaHAoHc7wlAsPxpmotXnqP
965gh9NKvZ7M2EeRirbQqm5zBbS8J3fQB9nhhrjlZXt5NxIrgTr2KZEUSOxgvrZ3oCsJKivQHoGr
BUQmDu9G4q6OgZbJlHMwK6JDwRxfsnmXR89KeJ7q0NGb+3HamcVtVXhl6TV5aueyt+2uHJBWGJip
Zdlo2opAaUw1rCK8Ff2/SZxeYEVhYCUh+qATCWH23NpzfZ6j5+0FcE42yzxfiFlHoIeAyVcttgJx
Z0ihXfBESHjfSGXwo8/qua1HBEnhgSbLwN2PaVARr74Prrq9er+9qPWOscuusXTzRp8nqFeGwQcR
tvoMUvbEAq35sYudep+BdJ5qvMfH5MYvjrxy4h8eLYZoEBP9+JgI+D0iFOPe7+MKQgVgEsVl943G
JyHmb9LBEa5UL/H8e94h+AjyPl93F5uMHwZhXZbQfsD0C2Ry0gP4pf/D324Lz9ohPZFr34MGFXgf
KDfgtP+rNjnU8f+7ZsZNizYoulmZIVo4J7Y5vRFZtZp/L9hEg4hfRlhfHf1w9udQglBh/DIJ97ny
qCp7jues3wsXG4ynlmEg9egJRTQNbSNKGYR0Gl6c/6i98IKU9cN3MUb/mGUwnfbRkOatsfdDgVja
2KVWPik7Ke0O28tah6mLIea2C8K8kYy8Mw+D/KWQv889p6/1DwfuYoD+AYuVRINvpGJL/Q/8tp6E
7JVxG3u+Q/koq4N2CsBb+EBFVbfXxTtrrOqV0qiiH/qw25p4ryNrZpU3PnonGyd/Bk83UuO8BPIf
sjyXpTJBc9aFJWm6mN5ulJeHDmAbgkXuy32PsrSEp7MIhaU3zkLX46KLVQZUGkFJtEFA+38MmXkB
E0bRveqCRPuQDJb5tXovzu23GGxW/17/+vczxwBLKPS639coqzQ+SW7FSVW9Zsj6K0UzOY/31cNg
SAQjTAoxdUJ/vnChbMSMgUYTSlr3ZBguUgWWxH2HrB7vhRHm46VNU0eCOeqQOhrA6YuQyGqt/iel
JODP59Jv8gmUDdUkoLwxDYklKvbx2AcBbaMcoGFkgx5L9kH1Z94kaW61POrU1RO+sMUA8IwsgBDP
aD6dZjus0E1Yhva2C66QgsMVLibYzrewNSToqCCsm3b9qx5a4eM/lGqCrdvaQfxOXOVrCaLwG0qR
BcKO0O72vFENzjLZtrhKTTqjquXsaCJcmbIvhbbbXuXqOVsskoHktKyNqUsiMNDKP+YWYnpQe0cj
qiQTa9vQeky0sMRgst/1EhLGeBPUEOv4ZydDh2Y36Xsg3/GqQ+vdoAt7DETXZjnNQ4mZSPFIqeIq
O3B1N4OtxOPBMm8TmaPsN1XcJjHepHNw32AsIBcTT9PvuiTh+OQ6Zvw6YWxjnD5KmRlruK0F8CWB
HqZGDNsMh0ZT3O2vRY/PxlE2GfjV40qNxYim2I/RPrqLdvouhsJmxet84+0cA7dFPwSh0aPHJH+l
fO2Yd3S0L9LkFINF29gluwc3US9YSc65SXk7yeBHNGC4NIh9xFaYtrAAkm+xWOxKI2q97Z1cb+v6
5Ycy2wtXYn5P6ksUzqWb+CB443t97g/git9L911pkbt5ZyInFDn+/2NInHPoZLZJLjd8mUQ1kqVU
RCza5w7lWS73HdrJxl10w03O0nDxz34jiwycaHrdtz1N4kHaHkMJmFm5UjFEWl9nHu+mXo+FTAK6
D0ORFJlNzeohBEYxuQpRxPPs0faUbBfPH4ujTQmJYMdXPDhevRMkUZYwca8bpslKRvm5VusYXMlh
U/Gozwo3ChLCs5N7wj3kUu6kI26Dswzt8gEd9TK3rLAaeS7/AgbWBCXyS7GNxn2LIvHoaB/JYDqk
KNjv+g4ajci55UcUb3j4vXZUJUkGMZQOZmlJZCBhastGjNQafNmao+7wNHcEKzv2p/keoslYd3c2
vOyGl4leuwCXVhmA6E1RGCXREPat3O0NHZw4Go89bPWQLG0wWBD7sUriQYD+JOjDErd4GvflSf2P
3uo42LyraS1OWthjq7N1bwSiWKLbxJxyV9C+i/2LKI1WX6OLizfxsYZzS1vM+84IoH0Wpsj7ZT56
CsbY0YRvo1Y5fwFySzPMuTd9IarTRMO59wrkgnHh2tWVii7S0ar3yVl8pSyaxU35ZN523NkB3hqZ
yEJvRjWNekwZIo0qxmjRgKZ2wWuF4xlhzl1jyDpkx0GRLOe383QuZPTZcxtVeUbozxdvAr0kQpQi
JXVU2l0ne6r5Yxh44+mruAkGesOQQEaoqOzDY5QzE3QbqXkQpz2dXaFzY4EAioH6J579VuLwwWP9
FF9MUmxZrGvoRxI1NBarG2fufpTcXpL1jbsYYMCpKRRtzAjKH3GCIYi8so0Kd2v0fdvNeVYYMEqR
1VbBmAVNCK13Znl0s7k6YaqEE+Wt48NlMQweFb2cB5UJbgS5ivH4LW/F7hQ1IG/0j/XUcIytxskL
d2ClApIKD7mQIERIURGn+R+au6PhHqp8fxF0gWMCxHCaivfhx922cAPwLlXRnFWgafVv/OZLm7oB
L65b7StY2mA2z5RCaRQGNPdOR/KqQEA7dQLXcMSDNKGlWIasY3xlPgq8KI9iDBv4LMyyZfEejUyS
lIO2P5TBlZBgUgrc27Zq1RkI9UM3cLgWKaRuWWSQXQvqRpHolIp4N9k0/BFs0ljKTkPGNeRGPqtp
oOUCWYSXqzLp0ESP/sWxsGR33suH4En4MR4HR0ZFWL2WDmj22T5w61bBoGaYxIRMp8mgrhRo4ONK
0chE41cJ+nDR8Bjt0DNJp5wo2XcnuWXslALH8CpgLewyQKwFs1RWM056O+S20uNiznkeQ8Hi0/db
mGAwsY4jFFJoqGxcoQEGhHTfwVp8N55MV0UDVf6serjNzkNo1Ve8Bj/utjJw6ZdtA6lOP4IMXudS
eVraeg2VM61DsI4KP0QNzRCTJ8725+TtKoOfmu+PcieaEIEAjWL2rQy/b//+9UhusafM4e+jXNby
WEFOrbSpjIHgigro1EAO72oIyfNd9rJtcfVG+GVQYx93tdCDrrTDILsZnTMF3Cj5bJchBzapJ/zZ
UzT2ETcOWR0qIl79pq9YhWDsgpo4E3Jsec27DHjrYU45RmRC6ILg3T8dASlImTQ7lJBO8y5+xsQk
xtG6t4Zbm1697xabSLF1cS00QWzGSRojl1dbMaRxqGobGD7d1s3fovNoK7ZsocnFt0fOPOi2P2L4
/3fDiSD2plnjlFcorfi+2ways+0fPAsMjoSTr8uCWrSHYhBlx5yqzDHUinC4enhfjYESuYmHME9w
hQf+Swn2NKBjOzxur2Q9bAQ1tyYRVQEHFrMUEoiDpovonh2Ooj25IA+0BFe/723/RoKin3n4q6+z
MMisSmskHfInBEzyU+BEeWcl/tv2migcfDpYCwsMDMpiDX5Z82NgnNJeaYfooHrynpceXG0QkBZ2
GNxrzDAJR2TDUa0Uj9S/fUd3za+0lQptjrwzvBqKKOhaR6Fcx7+Z44T1RKJQRxFYOYsUjes5Gtd1
W3hKDsirgZaTt7xV71vYY06RnEsglNFBFDUr56i/E8E613IcfD2qU0wTYzqmhE58JtiBbGUxpzFO
KuptqVV6AcZeIOvon6Er8BHUIZsFzaKOJ8Hx8Rb/7CIXwwwgyn4rpDN6LA9lrzhoBnLTRrFLFVrW
Rj3sBHN+NEX1AVl0/L9ZwVn2KnosVs18STlq5XJWoT2sBKd4vOnj923/5/1+5stlaT8jgsR12ZgP
oXoV8bLIf8CMy+4xmFFPSdFA/DaAeLJ8RzWFQy+4yk8JdC5oZd50TA5DCvd7MaBhJGKsqLlZH/DI
wJHu97VLhVvbv+LflBbfhsEOdY700DTQS4ikQ1rtZvEq4uVuuNvH4IYW+2XRBG2MAQniZV/Thx4i
8RJa3VuXtnS0qqVWu4oT0qxbhQiDZqoappBZHVBJ64xhJqgxSw/BNUUr7QvEZ5JzcCtDyUJBiofX
sbWKIBeLbKUtzlMFIgFwkyG8ysf3XtzrwfdtV18PeRc2WAQxJ0ERp48m2h48rZo9nsWnwhZsZQca
O4Q2uyi3eMVz+oE+ocfCKIMeZu4Prawh+6b0L2NyoxjILpK3SXExIWj1gmxxFrkK/RgGFHFFG4ah
MfaKMVEjkLVGqLGBLh0N9aAxd+hUvOwVXvPGW94qfizMMfgkKLGGDhWoMem1ZEntj0bgEEGsO8Zl
PQxAkSzwy7ImwaHOzOtYLg9ST3NVvvM/7huDU0NWBcNQDdFhyE69MzrtzbwXb8kVBtgShATIGey2
La6G9IudY2BqwHRwN5A4PuS9ZJmQkcrbxso6JIHD521LH5mHzz542UMGqNp6hl5d79coycjHtreC
/XxIjrlDFRrBMoGOZNmS97XVfgtPfK7d9SfZYqUMhg2zGTU6Ff6bjj6UpYKv5ct8LT7oO4x4XRWi
VXGfE7y9ZR6BQRzlaSyh+a6qLf+bdqXtaL8ruUeOU9ppNxguAUVsavNAjGOW5aQF1SgmLfvA3GfC
S6lYc3udBQTTEd+2vydvQ1npPNKQeagqAezFd7S3ENGdo2RWidcSvVLzXcG5DziHnNXNi0NIJegC
eLfS+Rz0Lyqaf7ZXRB1ww0F1BkWCeNLLsUmyo6GPN3PavKrqfFeP6QEvYRsKiF+2za0nPC8eqTOg
EsikiLpsCHGrQlYRjQHjPkB9u/Iir+HUt3k+weAK0TIljfMgPVToSN4bVVbt2kiBConciph5SuPe
4yyOcwPo9C9avKV9QTb9qlQDzHOZN1CSOAXHyG7d+huB5jo/sf+HYOEXuugMukyy5Juov6AE2Fmg
2aXdzxF6T8EriUfobOf38Ql8Iu72KnkuyWAKSf0y7MGxfUzK2x6VHllMOD7Js8BgSEHKUcNwFaQA
fMtskQrDfb29Bo5rsFR+RpkTkiggbzeUU6o8Z8OjLCRWZdxtm+HcoAYT9shFW4sQIwZP/XwoynNc
vU/t32RRLueJZSIojKjWwwrpqch/COtTRPbbS+D5mMEAxCj2Wpe1cXRUboprAaKPCXTBStdA41UL
fqSG23XFgwiDgYhIDps57UZj37XxD6jZuTVYlsdZdo1RLCxFzw5Knu5TgcR2VIynaho4gQ8P5dls
S2PUESq3egYZmuyZztaKgwVaFOErEhTQZtKJzSvwc1zeYJBj1s3GUCkMT/71GD0m+ev2Z1x1eCLK
YFCXZF1iOavz0QxqfQqEXSjkViFdgTHAkqpvus9TUF51+YUhZiFRUiZFFaEcPHXnTB+tNDnNJad5
c/05sTDC4F45hWMpZB3mc2sLHP/hrekdwtCaYssILdQLfIzstlfQJyo5uLF+GhaWGfCrCCnSTISa
W+/VBxNsOeSauOVPOnE97aEWFnAJw9bzVwuTDBqGhV6ZdY2QY4KS7T9DyY2j76jKS27z+OhX/fCX
sU/9UmKKF1MQGNAiBrjP99n8vO2HvN/PIKKSjsUc4yo+pqp2itLxHYJ9vCzEtgt+aoMifRdUwgBw
lyGMI2L2n05EhC+aNbvERiPnSefOXPGWxYDk3AfNVEAEb98LV0H5VAmcsIm3JGp/EVhACqVP+hZR
9aSext5Oxceed63zTNCfL0yYgSqRsOjNvVYXdiu9S0HmtDMHWbdhCPz5vxsh0Wj0gg/FlE4hXlfV
r8YAfg0xgx6dbG97Gj2JnwLbhSczGBEmkdAFfYPcoSJg2s1P3oXEPGYaOIgn0ZXb+adi8GQ5eG7A
oIMY6T6YQvGZFLF2kyazw5anIsvbQQYNUighF0PTB0eCa29qUkeKMncejkPyVzSX0mUH2U6pXJNE
oSNQ7ivc3jGOqo1J1tsI0qqSLRxbW9wTTizDgTr5IzJY+GCh6Eko50CH8PzP4LPvoKE3OWgQVv3L
AtRiffLvzijEo1IkFRK8wfjVgC5ZG3K8/Q+3hQJaQcWALhrbk9+Y45gTExJMvYf+dRdzn67m1G56
wnQURjea0/x3O3ixyLhHU5QhMUrf30s35k2LVEO0a15nFPHQ64YU/fYRW307kl/G2MyhOgjNrNKm
8qmdTEvsB6fSsttuADd2lzcW2gr+rn2K6BIKOpqomGw1NtV8MA9NcXis/LI6k94c92qbTF6dK/HX
cUR5dCpTw8bUBSoUaq3+H2nftSQ3zjT7RIwgQX9L02T39Hgn6YYhrVb03vPp/8Ts0Q6FwTZOzHfd
EV0EUFUolMn0izbvXKIDoDXeOpA1TbFxqGxhrwTfe75/F6NLI1CeRr0A0hNSZQVo4AARPgrqEfyo
dLd25pLJrMjqTeACnCDK17rxVW3rwJgjR2uWQC5a0yF2HC5NEag10k15cZNnhZfm+uPlY+d7ufe1
MpeRbaltv8RFfCrU81YdyzG8/P/ChTJXUSmvEUZsoVfxr963As3PDh2qTa0X38keET5oRWfHXErj
XGh5KSOR2tjf6y12SXMbTy+X1ySSwdxGxoLHZpNkQKY39MNqTV4R37fV8bIQ0cEw149qr8pcDmly
2hZQURPNzedR5NKokn28Vt8Pn3EwsVVXWz+AobPxjIAO19ZB9EQvBZrkjm9FMwqCJbF3kL5pQAM2
MVsrL6VTbNebGlzeM8HBsFfOVNVSXHZYTxxf99ZZ3u4kRZCH4pfF3g337drbXWuYY1KLrU2A+g4U
7+KWznNQ92+L28Spm/lwOgYKELRWSwhbPUqqyU6tAr0IHU6H0oK1LgiF7/ozbRITzQFzQ5F3Yaz7
n7otGlID9Y5yyp0leeq7ANAwjqV/ipZL2UliXg1rNZvVVtYp8mp0TpailWHuEn2SaPJ3kHQVHRhX
yXfyGG+OMLjACxM5D+0aifOg9ON760iOzS+a5I0eRPPMfIe3k8d4dsvKi36KhihEOm1AqKVeScCc
U4LqhQpMD6KT46dYdgIZFz71EkgcCPqpt1Kf3KrW0oO+EPM5VdvUG+1pOPRaI7uWXPZunyv9t7ks
NVTQYkuw1SIdYly9YdhVWpPIPsbots2LH0N/t6ingczOZTPn+pHdghkfX9hG3qY1+meitf5RdGAV
bldRg51wVxknD7quaTFKFLJ+j3O3z2mAbJWf336q7WO3HsbVyw0BsVOBWGC15EOR1p6VAE9ZxMnK
D8h3Yhhvr5W63aCxO0X5itZtC28C8NE/BU1J2D5w+YxUtp1vbPME/fKGHXZa82gP9r3Zmv5lNeBn
jv5dkMrGj5aiIZtS44go943q9dfojrhJgxHcN0PQv9rHJhCVpvivgJ1MxpvEkdrr2ERU729Bv3yk
2Yjmyjjb3yafZo3Uo/Lz8iq5d9pOIONOZD1LYLgrmpOzsDdumq3y1sV2LwvhlzZ3UhgfUoIq0bAt
NHusujP7cFrH0S3OzfkNhQUMGWizcuvRNbvD8KK6/x8jaHzfYWpEASekZbO983rSRqaxKChVXZu3
wxkdmrh8fkbn6KDeR7foT742Sqd87QUhEH9338Uyl5FBOpKM/Qgwnz71pw6zCOZVJmr4EwlhdCbv
OiUxFYxUFJMMzCrbnNy8W1Vv3Frbu3yQXFGYqCM2AcMm8Bv/fAavmpFJoPUGPHt8JaW3c4G56i+X
RfAvuJ0M+g27CMio+sVIW+BVZcfs3ANqvMds4vi195IQaUAhbAL95A9h0E4c4+0lyVDzLNXzk4Jq
X9Y/TKI8Fr8lDkMFBrr8TIIa7J8L0uNFq3QC8u3uQOvAdBAwXsBBgylA65BiiAeYL76ob4HvvXZS
Ga+vSFmel3WenKxnlNeH8xxszvRq+0vhYZTVpQQZ/VX6evnwuPqxE8rcARGq6hgNKOywKTLXzJBL
U7pDKwaj5wZd73LYEn63kX6Vtg6DN/fNWT/kp+iJ/FTu/0G5sG6EmTR+WL4TyBiynhUkW6pI+4ev
/gyVDLaTdgAz42feZTtBjDEjMQRcpXqVQrw0DNcgJeCmtW31L58T1x3upDBev+x0S1ljKz+hK8i1
SKCDn0vDoFxjiLCDBRrB1vBNPUdBcAZdUNw+bLJfRrerLKrQ8q+X3XIYl9HGWqcocpVgLpQAjzmZ
nOJJB73yeA00P1e7Nd30yb5OHnR3uF5/GA+XN5Mq9QcPYmlocgDRqWyx784o1uZ4tDCj8TaVesoB
AA3ipVA0jPofq3yXw+ggkTKLpG2bUWjyL7Tdb3nNr62fFWBELcfEGDMKWW513z3PV/2PenAUUcKQ
b3XvH8DoprIuU9IYY4SASIEbawPjqIOTzHLoC1Wcc+VHlLuNZbR0KDJJsXIwLGsgNch96WYIi6vF
3Vw6HGaJRir4mvq+OuZuS7URk8U1xrSsOnWy1o+X1zYW1Zv4W2jJKuDQ0SDNjqVvck3ixFST43xq
ju2pdSNvAzroBsY62REDvXAvN+tdHLOmbUy1VrVBp6IbtxbGsjvRsC0XNAFoBSbUHtUzg4W+GgEv
Q5QOXWP/9OggYJXc5hZIgn7xQx6dyadgfrLpRGhMfYweRIBq9O5kbW8vnrGJrEnkFC30QEyL7ubo
dVgfLCPxrP41qb5ftnKeeuwlMcrfJfWKjuV+CaX2OKpXNbK2ItZIrsITGUBDhm1rivwWGu1Cn1Tp
xpjQLEmHJxRlxsPE753pr0BZ756FEQL94o979y6NUY5UVfUKyWgwubmzr55LQIKaLpVl/Cg+1bSw
XxrjouXWmmYpQ3Njuem+hAaJAvX4yyfEU/a9CCaSUydlmSKzT06KfSsVhrvFhXtZAhdLFU8I2bJw
PqapMfGNVAM0ZjNGO0RnRAzj1R3yC5ASHu2WX+4bf+scRUffR4moTlRB4S7vXbYu/xlGZtta6Uu6
oZEhQfNAkVffNhILog/RAnXGniylJlrRgIw9LvBQo0ix2SFuHU11xq9kRBaNgNog+5vEzpQ56tPl
7RWtkDEx24rtVFPRy1XK11H8IgbZ4tqwogPjD5zkBqBI/txCK5WGlORoOCl/gYSJMkVQuEeAUpvu
P9OxTZDKQhh8/rLepTLXmD4ZwCAYJOk4RuahU7vD2IsK8rx4juwWRj9h5zhApAwq1BVPDJRaHEX2
7OTWXkZHXh8+c0LvS2GsOK+MUupt2no0fTe22SnA9H5ZAve1tF8KY8V6WctmDeQWZECMU++i5+6x
drvXKhwPiqv41o/q2bgRwcWI9o95ohHFrJJeRRZEj4NxCXTQTU7bly1KBavjhYr7xTGPMjVLenTI
oegPXBa8a6dQBfBlF4geEfRvPnj2tzQHdVQfWP3mJF+TltJfqw2Q3SP7mgyW7tRm8QOcyi6SZ0E+
jS+XD46v5TS18o9MxnPMuonB87GxQ6DOe5IW5nrnX5bA37x3CYz1kmFCybpPojDaKmeRQaeifJ+0
l7oC2yRql9E35J4vS+RGF7t9ZCw3wZMCc40z8NyLFkzemAT3ury5HrX1eYvjA2AmDpcFcpMfZCeR
MeQu3my5AcvkKTvLlkspLfFiz04UzZ2WZfrIFbUBiM6NMWmS5la+bHC6kvQtJa9lJliS6P+p6e1c
EyDAMalaAlGkQtQ+fo3Tr5e3jOvTCQhMDctQic1CVeSG2W99o9pHAFp1zrhULRhWt81J6+avy5K4
K9lJovq5W4liTWiwp3n0brLBnQ3e7uj+sgS6Fx/s9l3C2wtwJ0FtdalfaiCQyVPprPFhLpNDkd9I
1q//TQ5jq1a6AJw9KVBDgjs/lc1iueaitV5t15ljNMaP/00cY7jTnC5mVmLjxtrfSOKYapiVthub
gu3jur3d9jHmqkRVFRvVlBzjJV8dKWuDWY/DOC0CvdaCQlKDvN68y2sTKAWhv++ObM5JWVSyEh21
qAK3Y6H5Rt8mgmtDJISx0VQFiK2mwJ83EbAEzMiTksfLy+AWHoDM9tuMCGOm8xzFhb7muI086756
SlzFKa9BZ3pAVqgD1JC4fZT/dNyJZC5drZns0UqBxAJOycYFpEBfenRcPUbjE8C+tdQLNGf5tfmF
nx/E8bTI2Ji7uJzXYSiKzA6Lom+cXjdeTCPRHMCYXSuNIWjI4d4ku7UyvkNN88rqCgTvcm7eTKbh
W4l9I5HpCECup3qyXv6342TJF8YaUIJ9Fcd4SQ7nfnOqxzIAGpzTn9u7wq9v1ytRCMq/ut6XqDJO
xVAqvIwSYh2ja+s+BTeyhdTG5IMi7A3DVvQcEvh9NpZflqYi5Zaiwym+z/U7hVxjZkewiwIVYbkY
jJ5og1Hi1KbR0U7glXtMBqcMoq+2TyEvY7d/RGLzVv95Wa5oaYxP0ZR+m8GXbIVVGrlzC+hoQFIY
9qeuM0AyEustG8VYfBZHRq5nth3W7eS1SuODRdb7zELeRTAWbs9dHicDMqO5BrZBXf8JEqtTr+d/
XxbDfzOQdzmMKdsDRq8xTQv203vjNAeAMQbogPE0nAbMlK8exiXB9zPMrrguwLfrd8mMXVcA/qon
BQU+ch+jB+NJ85cr0gDJZjohk/IruYkcvJgDsffiXwn/CmazAXJCTEzb4CnbkHNMHkstFOwpvZQ/
xiLvAhhz1qZpGWMbZbgZ1MhT5OQkQMeH0yU38fTU6VdRFBjlGfn8HlApl2WL1sbECwit9MRKgHtX
14anx/31GM1fLov4D2/1vjwmVqj6okPlO7UBP2Chaae9zgPwlj6uB+Owhsn1JIhS+am9dxXV6Zp3
cYKdSHPaaH0btn76Ut6MQQMKPrQrr950gz4C//LyqNp9ODwVKqCZlmbaGmN4y6wsRYT81ynRgDxq
St5sBe0cNvWvTTnnAOcShV789e0kMiYI9tI+AsUCxgtvx9VZUGEfwu2+aJHaLg/xoRYskH9+qgFS
XVNH4P9W/tzt51qgtqmUZgqcEVpSjX3tLvuhOW90hoFx85k2CbITxzhLWU+kgSxFfFx7e3NNyRxu
p1E3vWheRHhjXO+PpLxpmCqtFjM7GS39tkwyLraoCgrybI3BWgi0n+u1NHS0QEMMFRixfypjJEeD
MpgdOH7w5iuO0ak0j1l9NQsJd7hr2QliLHmeQOdsdEjJ/kNJ0Dvmaxnk7ujhnFxA/3rzlSitzRdp
aJqFWVdFYwPyuIwXZelBckJIgEZDZfblWVDFoSfwwbrAa/dbBP2Ene5Fc79sI/A/T3YHdJlc8VEC
DLYok5yJ1D90lHgcksSCCJ0bi+yEMhpoWXUMPsQEQuXXZU7x+LyOrWuEKIK3Bt+SNRDpAlREtU12
EMEyt0bVtbdSN+3jAknSrQFgNvVEUfyEMDD8vXyXxl6g6tavWty/FU8fJjRI6IAAQEuffoPxvPzc
nmOMYaW3yd9r7AiRGbkXja6CMdggqGCxl2hqRHq7IHl00nKH8i7QAbA6qMLhCoQI/Vk7iyei+dtr
qjZwmEzZUtkKYCNDpm5PMInTWjjTEYh0LmaLbYdygsRed7h8E3CrxmQnj7l4lFWuml6bzXAGCDXm
ctBRlrs1Jr9zhzKxKu4MvtLGrZ4pwZef+KKriLvHGGpB5wvYz032YZlmgJUg64YpyLx2th6nOPuX
l8gP/2wTSkQs0wBJx5/2mAEAsioViEh/GcFGHNrKLPnJKw4R6c8RHDkFeueGyhWljXm+RpUtAjol
GR1RLIAXjIisEdAkTkn0HcP1jlIDpSB/EiyPF4ntpTAnmOnmNiiJFGOoU/lCH1bkrjzTOZ0pELdD
cQmbVAV4ZEhDqsDvYvxMnk+aPNS6FAA9KFA8pGoeDW8FrXvikaP2GN8VD+i+9ZLr7rCi+wWlKMFy
eQqz/wAmdhnbqmzbFgpLGXsokmgeSA/d1eAsrnbogjlcRLgW3GNULMAKKqps4s74U38SZYs1c06w
wfVVDvY7SyOOOYgQyngxGd5aFBVNR6ZFYza2GaQBkyNNHNI2ETUcQv2NAFnU7ctt/ELp1rSAeWXb
MmH2r4xJ1CkLEL6XL+Z6aJ7mQBmc7HG4Gg9j6qiYviBueYuLy718cNxz28ll4palkxIQ8uTSMeus
cFXnh3Y0BWxO3IPaiWAuC0mV1Gjp6KNHvduiq0o75aUgNOL65932sZmTaFG6ZJHnFNzuq19iZEW9
AfvDgmdk5c+hmXqXd43bWbaXx8RixpppSS5pVkhqy37oSAcGxtY0JOIultl9Ay2EfS/n5fh3hhfL
/aKSu6pPLZHR0ecOG9Lsv4IxAbLGXdwsNug9/ur9N4a2g41pdfsb5RfDgyi4vGpeALoXx7y+FK0k
41BPuPXLrnDSUnM1qXvpu++52f3dTaJ2N+GhMi60Sc21NZQyhk+JQU8VHf/qfP2Efk/gPYvgGQRK
yt5GST6XZjzFyTGq72pyZVjPqpAtii/DBiOVjZtVZQOXJWq3eekwjpqkjhVITu8qYXKQv8bnAfgC
tD3K/CkUSnXgg47ouOwwoGrj1mMcy2DOVZ1stJJTAzkbexksIaiVOgAolB6QLgSWwV3jThzjT6yo
kbbIHoG81VZBpZRBvbWHzFgFbosvxoCzhFvHJc60VSjDJlXmoJqhuVh+n483XWmCf6ERJIBFYhgz
n4tuGcvGTo6jCVpX/SXr07CZBJycXLPS39fCWHGyzXM6EQVTyk1xp67KEQf2oK8JCtorvdkE4vhr
wgwnukUNpO+YEyq2tMPYLLSwKKvSGZW29ezUKG6lKBoElVh6OX7QPdT3TAWUZWghZi5Pe7TnWRrH
5KRrD/k0gWErdpu8dbuqE9wx3BYYhOX/imLUfKnLcrRzSQqXQ/19/UV8BXiztEnPPqnX5AuIW4LC
lcT5c+79uZPL7Cb6VVZZTQfMHR9J4tp//RP64I1+LX9Jgegofotwz28nkblONRA0d+mA2zoqrqTk
Se8PNsB7L3t6gQzWU7W23OdxW0nHYr2zp5OtyW6kfP+EDAs4iqaBdIKiMd59SK0G9FRTfqqzyJHy
yl2zZ6P+xCiHuhNCF7p79E9xhLK9bplhLVfeLD2m+uJh+vd/Wwmj5mo6YvpzTq0wWQ+29qzEnWON
vy7L4F6GmmmAjckmJrrZGFeUKHK+mBWtnLjKQUMbbwGIS9dwkrAJ7KP+dFkcz3L30hif1HWtKddW
Vp2M+RuazVPg/GSLv4myZtQ6WAexF8NEFNE2WmZZYHCK9Hnv2Pn4LbXUzR2r6YCE0GHLh9DKt8Pl
tXFfnnupjObJU9GQSEffFe2IpjNvoOQISwy9faVTYiSsNCd7Xq/042W5PD+/F8vq4tqbK7KRmFnp
wKPzMgGWEmilW/O9AeDLZVE8r7QXxWjkjBIOKjhYoQTovax1qmoTeAiRBMbfSnmZ5CQqUCRSvqjF
o7X+uLwC7oNovwTGsSrKkmZDOaPhanW20aXFbZofADjvKT83L+1T95AfRGlIbkF9L5VxrpIUK5Gh
vKnG6ksOoPIxPTg4mmM5uLru4wN5uLxOnqfdCWQfLnJlAk+8yUiYgZpifdDsYJrCyyK4yaS9DMZ1
dF0VlUpPpKD/Nf8yTtapv1HRLP9VA8tIHGTfl1M/oV1guy4jZz4O16LGNm7aX7Nk2daA5yFrOmPm
U292KkI5KVgD454SR0Tgzc7P64EcSiCm697lBXO9yk4cY9+KISnTjEj7CMR0rX3Nt7Dvv2c6qsFq
ApQ3XWAKfNe8k8cYdoxAK9Ymkp7iFzl5I8Yog/V2VN0FTRCYuxYsj6syO3GMcSd9a82S3qanWXlK
UUBvGicpBDL+48hUHSksE7A2bF+ANUJldGSsT9LViFoNPTJyRDunRytDtieiLuLeNwhJf4sjf97T
TdT0a0ZRUKf6VmtesiF2uvbGEqX+uN0r2k4Oo4nFMmTTks8Rxp2tQL43gjh2MNx5kIBvUZ+tR/oM
U080bJtDEXMA/9ze18ioZT6ntTYtIA5Yq8gpjGtSTiDpfrms+3wPtlsho4yTkhp5VTWgxOiGCLZF
4M+AYz433+Rxtgdn7Lv+Dk+ODC3HVh6bfrHpjeXrjRS1vmTq44s8V3npErsZ5mMGu30SfCH3Htx9
IaO/Ekai1k22KdURRmvP2Z3h1t9qV42BslufzVN/pBCMPaaLRUrNPwHDNgwLE3kKO9Y2z5sSFyqS
bMW5R20Es2bKjw4JdKBdjt7qrU+ll91rscA/0HP9EOSApkAmFiG6rjNX5QoCMNvUStANSXeaMjtL
JJqh4KZ/4Vv/FcFclrEhNbHW2piofH6b8QILKUbM0CePqt2hDEAXHRTfaUpou1MqtwhE7wXREplr
c5EkudrGMj91cdBHD3Jxf1lnuAf3vj52EHzZdLyN594MByvrXMwUFiHmORKnzk3FvyyKvxT6ZjCR
M7EJYz+pUkerss2At8bFP/0154KliP6f0X49iyYKzYFpofp2Gp4HTZCyEP0/o21LOmOCeFzS06g8
oSPO0TTBo55/3dnvO8Qo22YrrTHWOGwK3aR62aF5JXetR6eTm2DTBaHsf4gziamZpkwIy1GG8DUq
GxlvBC3VCscYl6/VWJ2yZnT7tjvKbeaSpfONrPNHubuLgLyUreOXy0rB17/3b2CUwgL9D0Ya6TsF
zxSwhRigLYO7vCyEf3LvQhjNsNqpRJZoojmt1Y3i4ckaK9HZcX2v/S6D0Q5jbMdxSxKkIG0n/wWI
WPQDYbI9D7pQvU5WZ7Sd+EgBTaqgESG0cJPmGGswQW4L0E/DYBbYWVFSNkVlhfGsKuckUQs3n/Is
MDbFPGx9VDv1WtTOrEaABGxjFKy2pvt5eZO56rT/CGYHiiyhlU1DCuj8HEFlNUZVFUyC+VMLdPft
62VxvDPdS2NspRqsohm2AaFh+VhZN30teFNyr/u9AMbzAnxQ3tJlpW/Z5K5/yE/mDXla7icwmNSH
9TWXHTu8vCSeLewkslP8VZUSM4qU8rQ098p0KEi4Np8SASRj4y1zyHaDmF3dKEuEZF5S9p6elE48
6V5piFSBBnvsxayjfPhbDGPV5lSVWdSX6CW71k6q90/vK20+JF7m28JnCVcXMNGOmqWBKIAlhh2y
LSLxPETHJP822Xf26F0+GL5q7wQw9qUuyMIW8v9jc3zrATlox5E+stDLJYK04qoBsnaYnlAxVqkx
mq2UQJjCgAjmNq3bZgBsxGP0Kd4QfSeDUe54tXNFSu0Yyj374Fs5aJmXIue1+OuRXI1X8eundvDf
RbF5z2kq7GRNkYr/Z1Ye6C+gkR8oaSPmoVX1E4HhbnlsQ9cISt2t63Up3PovVZG7jTBLw33G7UUw
76qsTqJZksDvnb4AQeeNxZT81JwRjVzozxcS1AuUgn3oa3aJxFAOhI92/aYCgnPsvVETpfrpN38w
23etYJsyl0lqQFuKcbzloBxAtHJQMaj+FJ/NoPLzxzk5XFYK7ppASU+QekXvj8kooW539tiMPeol
8k01vmzNTSl9uSyCdytjovu3CJasYCB5nWtKh2TaVjhrlABS6aWRwiq61tNUFE/RbM+H7dsJY7JB
GPYD7VlT6KiqKgcaviV60B90ENs2gSbEoaO7c0kao4BAYR7x6I3BT3PfqG778saa5NQuCPpyBzxl
5dG+pj35HdgzRMMG3Bzifl+Z1z6ZBiA4lVF+SizrYKxK2KTgKwPi3dRFxwWR4ywBE3Q2AntDz0Bf
3mWm/px03yMQgBbE+Hr5lAWKxLIeFGNmgQcaRZVpsg91Xk/O2JIwWTRBOYK6+Y9bbim2pauaCWJf
/L6reVT50tjTiMKKViLNJ5XbvZlkP1KQSTmDJYQL5evuuzTm0pFGudzsYgE2V7giolK8/jl+e8xn
r+2X+I6e7Pqjfo2ReRA9rPnBD+ro6Ji2iAbz+XOlo55KRb/iZT27k1c+9MgQ0z65FGAjEpAj4YYE
YIbcK1xTbDSoog9XZkGhrKgjWmZbaDNZrlL1wRA9DrlHt/t/5lK1Rimf6xU4Qk2MmVHptpxRLI0e
e/0zKoI8LPrMgbEM9JQ/Ny5WlH6Mqj4/tQgVt9XRxtMyIsUtekzzT2gniHU2SyFJQJC2Q3N06u/E
JX5+sjzpb9StHlRXAYODqMrCtbKdRMbhFJUhTWsm2+FmhMrQOIb53MYvly2Zf0zv28f4lXLQm6KP
I4A6YFx/G46YWnV69SUWwf3yr+/dYqg+7kx5NdW0T3u0nWbHOJQBjiE73Y/xQDFD68Zrns07UZKS
/0jbiWS8RyMvTZnYsxRQ/osZ9MQ5kkf2CdiJnwnyd4IY41VqOUZwjkHCxiw9Y5bDeFkctRU1SfH1
wQLuowq8OMAI/rmFeSGZFqjAIWa7qcj3sjibqcAr8ANvZMl/y2BChGY1zFqekdFE2TIEcy8gNLcb
tPKBOvWtg/Wy9vGd0L/S2HljIC2USSQjGbYoeYBmaNOJk0aE6CDYNrbcHKezhre5FZ+kVA4nS72e
MD1kNJYgW0V3/8Nd9b5zhLFWW61noq2gSF2ib97aP2BwDyCxo5/KmTMJSSqpW/sgDQCjdOZcx8uF
Oac2sTvVRLIyyI60CoXgHkAOtC/2U7r9Loh9R5A1GdNi0MqTPl01PYoMqqPqinNZD7hHtBPC+NZK
00HIPiha2C6ylrp6k2eRF2lxvThGqknCVAM9i4+7h05YJOFsYstM5mRt7DyTtiE/kaAHZ9J2haKh
T77ELsXAEsZuXB+rv0tj7FZp9TwlvYwOy3vwu31XPR09zd1VcZV8n/zpngBUsghEswVc0zJ04Dih
05e2zP3pLMw5V1ItqdTQAvJGteZgHJKHVXBufK+OrhcZkFEY9GI7l22jBvLcZMCrn5O76U5/TVGh
fzWf1y/rOTsp9WERtWdzgzSkHRRZttAyZzFHV8Zp2azrgvxldhq2K1OqMRlI8DxDQ4yoM4C/vJ0w
ZhNlY9vGKFKlcD0BD+tcefVz5KVoeQRrU3sb34rAvLmHtpPHWLVZppXeS4sdDmaJQfBrY/z7sqEJ
BLAw6LM+J1a8gj4gKhKnI+C2zARPA277Gibifh+QzdiyVuXpPCAxC16U/CV9oL0OySEK0wAlnEDP
ncFPwi6w4BxFMIxcO9tJZjzw1qSZWbUEzUu9/jWqs9teG6/MVANvatI8/W8bycRNtmUO+gwosRCg
X85sxU79GRql/T7So9wFTJNWj8B4WaNjK7222V/WdtO0z5cXwXW7uw2jv+9EZJvaDHFZW2HZD07a
V06PArw0TyIvwXW3tiwjOocjQtPwn3ISo0o1cE7BYN+QuXtMSxpH9GoGhV9ci+Z9uD1RyBX/lsYG
FTKdLlwycJAZ1/90CYNVIHPGyjXwSFfcAfSW/ev2dfpUDsxW8X4DuiI8L+OZUMmDm23LKNTIdTac
5U+h8+k7AYw3WkqJtIBbQrfEKb2hQBXZQS+d9Ny90Hy/kCaG6yt24phTG3F75uUaAdpw9fT0Pp1E
qCJ89/qvBINtfZ71ZmhH1bZCCspNgPihhojS3AEwb5VPXkUcq/wFGYDoAVIqZqMYdR/TtDFqcwW2
eRcM1o1Ufr9sTqL/Z54BUd9YnblNgCc1Dr3aOoku7M8RiWB0bF2K0UT2ww7zAhCz6rl4XK60n9Wv
+Ek79LeJHz30pch6uV7Cft82Ru2MDbCT2qJGxwYTigpS11HmTaF2VL6hwECxUR5b2UFS5PJmiqQy
2kf0tFtSG+D3Y5EDewKNH03vVZVIjGBD2QsxyvRCG9IIA0PdzaDdgu33f1sHex2mkjlbFvCATpGi
u+lo+41WuoYuGuMRrYO64L0rrwGLhwwS8kSjFdTqeFZ1W1Bx5Z2IIZto/ABhi4wm+D9FxKiEpk1P
wKZj9E6FQaQhXwCrKqStpJ/KBuc7OWxGp8uzTq8bG7fFoTk2hyUs6tN8Vx/p+FMFfNfMu6xpvK0z
FBNjuBZeUgo7RVDWbSTZRZadFuQ+jOVLpRw/IQADmmAYANSJzjagSXppYmY0GY/xSty0X90u/nVZ
ApfNg86A/hbBHH8Uy2Aeyq3yCN7NU+kvACukoL5DULmfaZAxMEsr6xaiftw3f6qBZa9Gl49oIKjs
oFVfSfd6eS28KA5RAhy0YeNQ2NI6GcosGSpZOkZt7GzWei7XGOM35AUFGf+yKO7JgyqS8uMqGGNi
ltIuY5P2sZIep/7rbPyUDUHLPjdrD1oYGX+N00HJ5c+9UvN1tGIdUWIJIsJDBAQfYLZmju2PB8uZ
z+Mxep1DUQMi1053Qhk7Hck2Tv2gYOB6Hm/nJXtVZuObXGrCi4G7fe+CWNxxux5XvVN06dh5I2qa
laeENagSTOSsUR+5rYSIwSKBzNNi66UOxH1ZdkxHI74f7FI/xmr0qab63am95ch2vrRQtdreJoJZ
HzA4ofjspAtInKYr8tVAo28EcN0OiLSZGyuighZ9NXxwfbsdZV4VsilVY7lVNPu2+uhmofGd6W8B
2osx9TNJjgggg+rCJYGMBRRN0cVdjjbC6TAcFcwEz8Cf6QLRuCU3eY7Zex1907h4EJr/aQgR0HzU
Anygx9bvzihvBGS4tX0aPxhhBeLl1kG2TFTX55sffC6GyXUTds7UBrqkaptUAcU9zTmXvvKKBOMI
RLA75aS78V9IvNxKZyUNLnuV/xALPEgb0CbIUjBqOq+z3ZnGiOrYwb5dfbBQ0Fssda3HrKAIxsiM
6JkjagjmGgfASX9LZa+AYdCLVpZhHGV8iFY0zQzV3WdWZqsK0QFXgYZCxrWozWgAq9MEXh6qVJKT
uOUpeywRsK+HxQdAqddc14LrgPtIAKbCb5lsODCsRmTVQ5Ifldv6+3bOT8ZddJD/mvzx2AXgNzsI
1kh9MmMSuKIRCNAEE/h6GJOIyYT69QY+tVF3lC//9J5YXnc1zo70PHu6q5wUt8aDq6oE5s8xRkgG
WhJ9JgOqiTnBvBvrJAdr6HEqq1clQYu6qjnSZrjo7HF7s7rucfWiCpqLlsxxO4h+dGyxDcQfcPH9
aZ39anX9MsCRD4fo3qT4J1+Vh/W2BJftikFeEbwcfaR82GGUBim2C15iLAJJb9RRhcR2chq1xs3G
L8X6k2yKm/Q/S5FR8OoZKB2/y2JO05ar2qglKzquQXEcji14U4YTDY06V5zp5ZgghOkajSQBoKQx
hl+OSHLkrQro6OFUZE9S/XBZNzk3+x//z5xTAgSQOldb6bhuw0Oa19872/QjKfYui3mb1Pl4QO/r
YK6hNc01c5WWCnQmAyDtOnBfVLm7eWW4eT0oTlNf8tVryae95jJmr/ODdp6C4Q3JBcNmd8W9CL6S
N+3wx9KZc2ziuM/LPoqO3ZfMdtZT/ULbqIAOT+FkTpLf/7XGvhkswXgUz1L9x4ZYGDvH1Dk8H+P3
qlJqlExaK7DvRPf6rewSN3G3KwP4JCPqipIrH1FBBX/xegCI7VF1rbDLHXBmwiVqh9yLD6KLm+cW
sSG/Pwnprj9tVhmTqTDaFSMY99V5Oo8BmGYQKaj3+qn2qk/d4LqqE9xosFmDGIzuWUOWJ12OZpPB
e8sCeEZ9MI4zwiGwNZ8wSNM4oyjC5DwFIJNe3aaJ5jyD2sMuENtigHpvPezJAF6Qrv+yzZvKLN1c
hKHL9xI7QUx4QqoZqOKxBtKjl+pIQa/Nh+n/SLuu5sh5JPmLGEFvXum7pZYfjTQvjLH03vPXX6J3
9xMbwjVu554VoWoQhUKhKivzaDxKhDrO5RX5udZIfNwtyxqSuogzPQq1wSF0kbEnOFCU1B4J10XF
7U4zo9JucdQjZG2UQUuyuTqsNcJeMvo1D6bDXRF9Pvqq2boIJkjGvEAZKHFLaHmQ9ZTPvI4kzxoN
200x0zDGLTqthMimD8pT7iSZM3jkWp7Dnqc5x0pe925oUGG9Uup6mcG9h3nlyY2O2k2C7h2IBh/r
g4kLEmxr8Y/rEZiVQl6YpE7bkhZdZagYDmhBKe4RJRZkWvim87v6PLpZOJ1i/y/GLfDcliFLYciK
BI6NS7ecSlUWewjyHo3sm7Y8TQovzSDf6dO1sjNA+32nDyjiJcJZw+wcQcMmRD6Mpw3vwcH0+Z0p
yuf7aFy6dIY8iW7dSvqNmnJQR8ybePf/KYePs9ZcgGapjlEi26rW2VMVROXhuhcww9+HEbo22c1Q
PUqVOQpFiGIumnbXV9ZBrZejnhjfr5tiNU1IrUUkVRfUXehSiJZBotUcy/RQeyrmWisffGnh+q55
i2MFIFAGsqD9IXMgE6yyFaxaKinAQLjsfNJ3kbCQk8xsGoGg3kTkF72z3CC3hwJQFfCqIv/LCj9s
UUlNH/VoSk4SWAeO+V3yrqCQnd3nYFeqwt5dPEiz5e56wwv2bEf5sErlLXmVrkO8ltJBLVNHXt/Q
lkqXyb2+e0wj6MKDslPCOCDd6xehshUVGibYS/NuzIOsupu5dLzMN4IBkju832Vws1GHN88mY9wG
wwonv/2uekh3gF4XfeOIYXIAXv+iyghQ2oc5+gDnY7IMk4pezfxsmr9ljQe9Zh6unQHqBHeAlQqq
3NYIRtubcj97adjdt6Qz6c5+tzn9AeV6rtgn+y5ByxVjE4QejQZMCEuXLXMrJse6xMgZqQskyqGL
we9FZjWKx/Hris4/p3LPvjHJwDoEAjHtplKJVF1Ct7roBAvlFzUQoVDYO7WjvueH7k4OebBFZuzd
GaPukVGvVei8qUvYJmAOT95K7tgt0993Fihf3NqMZKrDFg7ukNrbbeUDpmvYuEyeOm+GCGFt2lZm
t1+vHzN2zr2zSzmlDv3qpaojvInSAxGnqh+ncChtFJCj+8iugZAD1vW6Td5SKTc1U+AAk6wsjo0Z
rJoArIsOcqjevm6F7ZYfK6MrZRlCozYsS3Qgg+Sg87Kz+yFsPBXzIpoD7g2XB87kOAk9MLKto2Eu
7baEW3dSqnBbeOebGa92K6IyqDUR60XWjSVcHwcXUEakpOohCnHOvNJNPF7CwdonFIvEc2UMWRTl
kkabCipyoSisisZRy9GOo2+NxEFnnqfF6Axqb4VyQFUd9XbpFPIOJf4HBIBrujXmHkFSeVpCZNw/
hcf2hVSnALyqbtFBcyyX189iZqcqgBwgbgYqHzNnl5miBZbFRTA1UMjqLob/j4YvfS0d88UC6vUx
em4PA0In+HI5Tkq27NPqd2ap1cuNJDVdKxP9UT2QvT5oZ6cKUY7zkiOWy7u6ydH6ZA4D9qAWA4kl
cuLLVVbiUpRREUG2Xj6N42Qn47HPHxT5xSjvqv6hmA1Ogsz0oZ1BKlfI1G6t2hpqBVX2LW6czfqa
8TIFxtapGpiVkXSBshxzBlTZoO6Kcss1wOWrnwX4CqB9guvmPZ/Jxt2fZ1eeRQwpciLn55VdWqVe
UEurRsuitEbQjMexq+xWulOn1//aPS6NUCderyJB6ufECMdjcYDEe2i6kR89k/POJ2b5HL+IMcME
lSoK4fial84xDkWi5vWMarSy3hjr8AulI073kGeCcoc2LfR5WfXiuOmZHa2LrfIoxXgWyLbt0m8z
ljKMco5zWC9ZoGWAx3OVgz4fosvvRCUDa7zhFaOOxkGMlVMj+pEpvJdT7I+5fGow82LLEDaDHu3z
3zgDILeqJIOcH4Pal0uzkqGpcQMY59no5dA9k2kaEKMchicx5DWamO69M0Z53iBt+ZpWiBSQp4UE
E8p/rVf2nMcSzwjlcamy5vraaugNyq+tcbdIj9bMedUy3kjYrd1CKJeTNquLQDlgBIMr+c271Liq
p6Cpa6G6IkIJw4l+wEP4hXPe2ihHNEpZitYxLo9J2RkYwG3/gL38IZI2h+MW5CNdxvTLBVLuaGIK
tzI3IQE2cPNxbdkoGnuEzJo0r/hje6wDhhwE8Hy8y/RPDchWiMxmGwH+KbOv/Sb7g8ElgmGtCGSo
yAowdAn+UMrRp2aMUjmR86P2vB7/ledgbOx2OxIx7tTn5aOMp4SKBu6HPcrXJxUYJsWAAqf8GD2S
nnF+Eh/k++aVDF3Ohs3ZMLIh9IbtzVFeL8mYZRwqtYBiai8du1vy8pQfwKkU16B3EP36YfIUZ/gL
BcvLZVInYTF7Y1iktDyOvey0S+015XQzqk6G1G7J/yRLyFko21U+vit1BOJ2TaZK1LRQz+1udMjb
sA6g5NPGIMkfXcmTw/PbkGOWbNe170sdiCbdkFMqU3aupWLe56vgyQfjEfrxN8mXjdM/PjcSr1mj
Eke8nwa1ajcSlTcffFVjABhHaN7mQUEeG6SblGMWzPSGU+pmJytsfyyc38AKNXuHopPINCmasoWU
nZ4utrwEc604SsIbTWavVJJMDRQhuiTTE7LdMBgFRj7iQwLCvwN5cK9I2NOj5Oag9Lac7VhjaKFG
BYXILgCH78T3vLPKdKndb6BcagWT0Zxitu9gDqMjVJ0j8gh4GS9iHJOdCcp9MqXrxCUfMrA1TW//
0jPuQlJQi+6FAEyAwd+4684e5UCNts6bGmP3ohP4LhELVsWu/l1DXg2uQAcz+uzMUc4iiropRMBV
Qgrn19oktqaYtjI+dTHn9PN2inrlj0q0GrOiZEeljH8pg/nStv/94+Jipz4Vk7dYrAtN0sOurO0K
w/mJFJYD53Cx1wHObMgYWBCloC6HKimTRs9M5A/xjYqXqPV+ff+Z/1/GrJGGFxlAgtR+dEmf9SAH
K46V8L237rm8RWx/3hmgNkKQGlDvN2B9ML9ByQNtF0y8eeqv5NUCqUByNHhg1/Mj8lNE/DBIb4s+
ZI0IriQ9FAOwmoO/xx5c9ah6mWvcHYjiRXQQHP057r0SXHKdYz2UPyAkcv2zMmPi7kdQOcRmjHM/
yw1E5LbcTyzdXbbFyRTOI/A8n3ptrZR3pKKcJnrawsvvs8k2/PmUetG7+CDe92+EOAH19zC6yd0i
2H5dXyAzsbV2K6TSCHDWpVamQNEwQf96cUkUxnOHYBWTwt6Opi1BoAV95ZS3Zub9ujNMPHr3xFoq
fYzUFceu96JgDrawu2ld85n0OIBm5oHNmeeDAOzwJpXBi0697gUpb0xtk+ZwXht1shddHCGf1yg8
yDTTYVRgwEAiIupwz8tVlcYw530+Zsdaw+SkONjS9FRwgz0z+oLgEGwIpgFgNuUvQr4CbIwqzHEs
A5IPIfObbemp9+c3E7UKEdSK801y5HaKmCn1zi7lLJE4i3Ga495svc0XvdxLXMBs/B5QjtIfQx5G
iblpO3OUi4iLpIygb7KCrFOcDarztWhz3J/phSBIAMILmwUQy+V+1XU6CRHUZjGmaaJytqHvOvqz
S+o9gsvTYWEHUfigCeV3jKrTc+pdLsfJIsdE8UnyCYv8EsZfCPUQIVwt+AhBVo0BrRQUs6A2SEDw
l6tLlqQv4xnK773XyXb5qp4WYK2zg+Kv31IPeBEn+a4jxVKcGTKSf8O0jKt1Z59KSsBnXs1dhXnU
DqHlDBh8zpHiLQ5hWh5OkJHk1IHPzbZPkXRnkboHRQFKmMUC4jLSNyWd9MxdbuLFjr/079qJTE91
QP7PjTfwhtxY7z8MakmSJauAKJp0VVSex2XMibKjHBDGcVTZDuK9bhugVYg8nuQHK42GNYDniZiQ
gYLz5dYak5Ynwr9c6V+oo/p382P6YeDjKgDorC5pTEd32ktyWB5GO/V5fQpGixpwzN0voJyra2qz
HEdrDZVZXu0B42ohUFean6sbqPhzlOaMRLWe5RQPtcoyJb9fhcIHYqT/74fkL38J5WZ6JxZV1yMZ
1a3e0efazRqnUTkZHOvw6the0OKBcYeoxF1+8TRO9KEyZz3UnkevvwMU6m45KncSlJQV3JEj7wMz
ot+FPWpViTp2pZlNetiqR219AqcvJ/gx7qoLA9RZkcA6kmAgFDewGAwdoGSPbfFyPb4y1yATvUeS
mkLZ4PKbDTPGCrUUxBxTkh5yawtS+cdfWEDXXdIloOclhcpLh0XQlkiq9FDpDmP2S23erv9/5kdS
TMzToz+MyE0lDtqgm2tCViCk35L4JiLqJjInajG/0s4GlWXW6hhNuoIi35qs91WVPNSSxUlkGZQv
OCOapYMKCHASkdYujSdrkMa+Lo8bWtCCXRv9eCPHQpT5pUCYRQR9hTxH1xdmYQ+TZOi2JakDWPGH
RuIVU5nfVIfKIgAT6BTQQHJjjLpGX6FuIt2Pf0QQwzg5cLPR5OSH7I6IM4BGmavMwPzISMosQCYx
56pQxykGR9G4Yfb9qAoPSvscR4/XHYUdH3YGqOPUb5MVgfYZLJ1/Jpdo0+B5clu8kgw6B5s67wYg
/4666QC9/FgP5fiTAdjOlOl1uArTcWznYELnbXxq5sLBgHIg65y+MXPTPuyp1EGoMimSrV6pQ4yG
nVrxYdZUr0lrjp8yMhYdI8iaYWkYpbMMKmCUMWaX+hnVxdyMpCCKEtVdUEE+SVrtKYL5APU6v63x
UOj/cLaPZ5nyD6FRjULCQCJys+oAqco0RGWqtSNgmDH96kZQAV1eK4+0/Pl9Eqbz7NdNOU9VdfEW
Lxm0meOkuh03zOXnqdX5aryU4CfJWzvvJvEkoncTzmK5BtUmQ2q2Lxfd6ccYhFuqxauSsXYcJR5U
6QFFU4A5ugzekb5V3diDq1hpXtbmNosetIVzP5CPSjvxzgQdXdVtURQlBbOtMOmeZN3XAjD0K0Y5
tlPKU+vkLMekouxiprUOmJsWGqsFfnYQEQMJoww151ZlxZn9kqgXxYQmitUXRn4UET3lxLSnjXMl
MTOvvQnqGRYjrddiQB3D7EBqpy2SXP1g3hP+Ut54Ae+jkdXuXulr04r1puPFMrQNtHvu5zRyqoF3
IZDYcc0NyK/YWelaJRLLWMuB5RF8oevuAdUqbfDqhOmgeaJVuutmHawutaOJJ0/E2y8q4uS6vggG
IX5Zre0OigkP09gdrscWngkqtHRrPy9imphhK53U9GHSnq//f+bTY+8QVPQAH14iTkltBGLQHFSU
0SM0RiBzgSdAzE/8yRf5tFsyJiwgGqKC6pvarcWUhEIp4X6QOJzc1cvDBg+M83NydKF6DQ2aBzJp
wYO3Mz/jzi61U4IkjHmrC9BWkl+X5lmYOdvEwHqRVqSsGBjigwQ0nZf0c64bTTKQktR0S6phiruF
yVcdrEbTnWjzwdgs0AlQNBYEI0ArR0ZWLh1fbUvcgUKFCfvRBmAv+WX5hTvdCN/Hnw0Gox3hCHGZ
Z/GJ4y/MU/1hlp4TUJdNHBcNLF8Et493uV2Ydh4ssa3f1imYl8m0gHbgzn+S1XxynJ1ZKgJPqqWi
g42S37/GE/JghhRXF3DLY0xH2dmhQrBozZPYmrjKRyyveiBT/2AmdXv/jL9yjQO3sMO0aIAyTYI+
M4ggKIuCPqRNlSCIxK86psLGID2BVkf7RlqwqGBDpRU65tc3kXkKDR21RqS02icGWEPeplbecBo0
pADj5o0bxjDrX5rhXbfDXpoFOj3UM4nq/KWLlnlsClXfQX4OUjZi+W7yiOB5BqgzANh2oSWdXB7j
9CRP71nHG5ZiJ1cQIf/3EugsA3rMs5EvK2muik751EAtZbAJRlv1z8SAnOcce2c+zFFu3k0VyiIE
PJSKB1FsbDMxbFl4j5SOkywzj/FuXZTXzWamLSLBQZGSijo9pvCEslk4jsYOixb4d9G9AkhEpNKN
PlutqE3BxS2YJwIvRKgHwNAeRyQEdvOH1H4jjzsBwVzczipxm11OMK9th8cs8A2NdNuWQTljuk72
Mt/yJggTm5KtkekLADl4h5llWJYhDIN6MDnP1EOnAx1XYjUZxiFEebHXtcycIuncYRE5J4vplzJG
FTFRBKioSUN9o1mZzWXsMVDiE/UtwcuqUJRQDiYLS7wNIiicK4511vYWKY/pY8sYx9Jc4ZqesUJG
qOc1bFkNJbzccJ+h+2HKuNou9y3TodlrToB8DW9r/av+roK9agkxBlr4Q3aQVmgSk0NXOX9TL9sb
ptIDgPgrPY7B7jFh28r0S9v997BDHW0CjDGrqAd9ovlpwZy2ykaPlQ3T+xJlv5S657gE0/c+TNAj
/bWo9pHSlOWxX5ATGE/KphzW/Mv1iM480GC6N7BPwEZhVupyi9JKtxZhRE1LPEYBSNFPU+MtjwoG
VjoHUKWb/kYWOaGK7es7m1SUj3RM0q+9WKDFufmkOoKxadz/Jp7VOVCoI88e80t+2KNj/hbpetGI
ho43kn4EPWWw3pFxZPXZCGo/hqqUiwn74PqH5dmkAn9WG01WzQAiNmv2LYlir8Hj1h4V3uJYr+bd
/tFNq6QS6j5b8CgbG+khW4e7bkS8GCPHmpcUhYLyL9hM0WkwABgFSQl8nx7zjgaAg2o11sPot3wU
vdbZ8Lb9tYHvIbmBUrvP7eMwA9U/Bj8NcffjpKqrYdQh6TTmsZ0/RoccvQ2wFN61PsK+m3DqW4xB
erJG8GuJigIVN3qOOypMo04XI0N/LA3B5fag3GF4Ng0K0VYPQf22OZhkAR8t4PsFeN4EjvMwV4xv
K4FlgvCyUPfdIExDXhuIm5P1fZbvSh53Aev/KyKGxk1JxhDQuaiwu09j6CSoeoeeMS4ByQGJj2on
be5ePwHM6A9UMZjzgSwmHPqXocWcB11N6zo6IBE+tsf+d/Te3EiPA5EqglgR1EiesuC/VyuCPg2Z
y8WUpiYCvn9pdAavJvh6ICypqT9lzPpnx3l75iyMxET67bK3Qd0uaBG3ba5BrFJ9FEKCgOkhc1EC
Z1UGkT9gFhkIPZD63uU+j7aTuXFwCFGGqpCJPOFydYkl9B2GSuqwmma7KXt7WDkXGythVRTcavj/
Z9z+pQWp0UakOX1yaKd+tte8fpOAr9SH4dkQK94xYwWvvTHqIogLyyizGH6Y3JagqlhxBRGKBvUh
DoD6s/BkkjwxLBzl5foOMj/jxyJpBEhTW9G29CJmSJqXsvyuq5zUivmWB6EKaOxAZQdGJ2phQjnp
UdSDZJcQj893RFeIaDP2b9tR93NfBzLX50mvsG6cnU06X5B7oUySZgQIeCrsxbpJxMrWkp/XvxzT
PVQgCJD0oCyvUGca00V1O+sjjpemoygxxr+GAvAPS0/90Rxurxv7Xz7jhzXl0hmNNc/qxYQ2Y3K7
HjH7XBL5tjMWvX+zHkUXNUEucQLTJ3crJL6zi41KIuRtVWCF6GN2LupMiFV15pXl8CWJIBkm8i5U
5ifVQPplGGQGgxY1Ec0IlRCiiV5HD+mEostdbH2xsofr35Lp8roGQkJdAySBbtlYW2+Y66ZAyURK
bDHJbUn3/38WqIxHaUDEPIt4K6XLobT+VGPDyeOYDr5bAuV7Rg9CkLHBlGeFK6QXHYhe2l3KGSBh
xnYdqBxC3wIuByrCqtGqJgYIio9N17t9jqlI4XmWfne94kNlxzZHzldjphrKziAVKoZaWMpEMXPQ
Ps9gs5NsUMbEj/2X5Zk0QqWAAJDAiJm7AJApgj3w0HDMF8DuB9Bv3NpcQX/YjAk00BR/fmqDDaNt
X8TD4EU2wJS/MU8r/foLV0G/FzUEAJIMupsk1urQDjkwjlnqaUZld3+hlUBk6v6xQKf8aAtmS1ei
h1aAErP1hx7oOx6+j/mOUcGAZiggXoM9crJ3oULSmk7ZkjU+qqd5dtXVjpErJn7qjBlkjUGhzedn
YB3jvUkSvXYmwc2cTbWBWZntGbRg1QHCUgFhXQvAfwEeGRD+g+v66/XdYrYU9kapM9GJYppuI3hW
QFZ/l4N9ugvXey0QiWrigSe5xP2q1IGIt0SJI2nA9NEX8xSBSKsM1MP8oN6TWnTs84CMrPCLFBWM
gKicgpaciip1L6xAihHABbCgueVV4mM/vEVVyPmIJPzRSSO5VkBcCV/R6SfFtPS9CI0LK4zvhluU
oW8aT3+TbWwit/rBPNIoTRgqLhUZit3UhplxHqtFXlth8yY6otc7m53/JqKnaF58J4hQ7qYx/dIA
3g1DT6RtQlvMMJwmx2l2HhkjZZ74WCy3k0MIDyEXktld5Ug8lQtmfoBPalhnokVRpFxFSoo5UYwE
BDaPEsS9kzfoNSR+/DvydVtxKnAwO/qPkbOT7KX+Y5SOl8IQSWsEWEW4NNkpX7qwKTgPDNZFt1sW
/TyrmkSEACowbGuSjDYGQKewLurGyYFw8jhuybNFub+SRKak51Z3JqWabnVH+5r4gjdAqK/HhPr0
u3B4J459wj+27fz3XRArraFerBgj3L23egnG8qOHye7d9pZk+5Ejcq503oaRv+/MgUVslkA8ACYs
9S2ROidaOEkxd0HkI+8sdFJUL2oN7yd3uAVFY0gNocLfu5JDlLQqZ1Ld/+e+UXePmRmCti4ywMqW
rY12dTD8zMcsd2WXwoHURogUlaHYHffQMT8n4iTgWmii4JK9XKxsTi3yVaJmY0G/GZbJHAaGMF42
zAl83zCCZ7k951XKPuk7o9RLoIP82ixuE9FLqQ7Zg0Z0QN00WKCJgGKM4jXoME/v178xb6GU3whd
muW1CVViKB7eNPJ6M1fy43UT7Kt1ty7KcyQj7tStxzYSrgoDq4pAUGicZL8GTEx9um6NtyDKZ6ZB
kRs4KrCxoGquvxiQR7hugBlMdquhshMtAvBT6qE2vimvqDXbdXVSF84ieDaom0YvkqKvRD0/DEb8
2lSNbwJx3MLg9aUw04LdUqirRdT6dOsb1IyjUbHjFXrl0V2XN27Mk7e9vinAUFwepzIaZMEqsZ6u
f0uVZ0nlHR3yQT4lHv+sBOMNlwZAa6g14wDhU6L/WqJjB7krMmMzxTZJCDBM6o8vDaqouoas8vpX
5C2OihVrt+HgKrAtS8HYVkgEeK1vduwFNRogpHjFGOfIsYu9q4nZblFd4qOJYfXVK70I2F/cJpLT
2dVjEfAGUbgGqVNkdEuz6EqbgS97uFWQduQggSM95OV1vOdzADG3DyzS4J3DqAjqspfbV4tTWoBc
EeG2re+3WX6WxumXYiagGSh6Px1qv1+4CGGWUZBgIZMD/AUVAyosCUUOqA+pohKK9X4DhzVpmGyB
+FM7DR4ZYrdcOSBzMSKPwIZ18DRZRJIMTLCs0LN+Jvj4Iz02Ce+xPygo4EKcoTuWY/oXsQr/H0ho
VYX2AC1oEZvKuoHvC65ZvW6Cmy4YdwPQ7Lr/M50FRRdQWigS6SNQ0SoyS71XOnzI+WiB7ijUQkij
OQjwP1cXcB6Xx3TA/Ho7e1TYmqEhJcw9hhTrAuCdOFDG30mT2TpP6JV1sHfroiuoWWbqedbg1VRW
gCrlJ008cL4c6720t0CFLbFva9EcTdKCQdMOFHCg8ghkO/EKR3Ov22JdKXtTVJRSStNs4wGbhMHO
WggX81noOLBG3vei8pe5KORtXVGPWIwfUvFbi3lRnvwDOsrv10B+wC4MptVcy6kxo6f6DOndKMhD
gMdC6ZuUOLJfeMKBx+XFTMkQj9A3BaEGKrx0YNpMRYrEiYxXta8TOCdQ+3BjQOVW8KDMt+f2WOEO
s3N9s5gpE962IGJH3xMiO5SLL2VnWbWF6YXBN1EdwNhcAOYH5//2lGa7xj/G6LIpZumgUoD33kGU
+19zET9shXWYRL3iBAqmHVAgaIAAgghBpD6mpERqjk486lV6YqtyYje1N/F0a5lOiBsS0QgM3di0
Sx+ZmmgaMJIeH8Uu+qVCsdSeSh5qgb09OyPUuVX6ZszaFeVswBjJ0SWphukaBdhDSUWMB0w/U7d8
cvydPerwDqgfppNydsP6tf2+FA4Ix33hHjwSXuIDmzR4oN8EjcQtoRyXQJnBi7nsk4CGGUbvSLfz
XOLdnT3JEFqlJPJYaLbn382jDhh2GTQRZOehpazi+KW5Yz5x+Y+ZIfLDLr2fmrSaKN4O1VkxUHIl
W4htzbMAahh/8L4zOVWfPjOB+YKyX4LkEJURZEkvzXGLlnTe1UFWdt4oLc6kdKmji19NqfiWbZFf
d9XfxM2dWepcaEWeFq0mohuzjSh/z3bPFQxkNXwwfARJCWRZmOyiQnMkWZEpjijMtZ4JL4V8G3DT
qGDhzB+0b20KcBm6XP8HjSjmmd8ZpkJ2ZqyQVWpS8B6Nzb1U1KEQg32rnnkZ1ble9GnvdoaovbNq
AerRGvic2sQ07A58bEnbuVmcBaWpP25ALtVaeiwagJ0V3VE2XqGc94WpTUxMnJpWAmiwFPOvgmXg
TKbRrQBUc6ttX3uonP7NFYH2JESrQLABXqnLQAfqbq2UGlwRwDTXmN7ZMH/VuupPwl+VcqWLGYST
ALjtzFEhqNfjblV1mCtul9vmdjgADN8cFmiDKyHRfVmc1YUvPUY/N085EqAppAC5ZMDkK37eZQt0
kyYQI5/w4+vUxEpTIQPITbTSjcqBHoyrNH4T895czHvE+scSDRnfcHPUVY6Qu2yJ20NxMOceSvLJ
riyGZqary0aSMJ2YHcWAQMTaoAyKrygnO0QWN+WO/vNWRO2gWTWDNKcY1IHYgBmQUpqa2UmFCLD6
kjedqtbGvcIDwrF2jAxiolwODA4IKS7dFApIed3MPXqNo+Zu+lMubq4yb3Zqvl8/EKznHNIKDNIZ
6DQqGnUA66FfFEuwIAGi/5l6+baN+wdhnW6Lpva7zErtVFo4vXvmvby3SdWCMF0Ftu2ka0Llvn3t
3C6I/cYVj/IRD8onxYfa2wlqx4W/vil/RLc78VoSvDVTLy9JIY/Y3DRCoX430z8LVK0y5aXNX0Tx
ITFXTlbKiuX71VJJadMgD4nyBCwc+UNUPy55UBmv1zeR5aM7EzS+Y+5izK0OOBJl/aBImOwsW17c
5KxCp+Lm2CM57Trs2eAvfjMhcoKW4od2Fx1Ud3TLlwzzh1+5lLXM+LlfGXX6RAWz4UkMs71XHMrv
C7BUpNxQPxJqn8Sf7OkYn0ZfckS3OBa/19B8qr7wEhz22nWIOkCgncC9Lw9jXUlzUZMdxOeNsiCt
7oWMMwzA3sH/mDDoUl+6RI1YZWV2QOXetlRnXVuOGzJTUTSioTJP9BpR16BWUWijYOrTuS2Q9Z56
VFwILd0Vlpu81rfnV1JQnHhwa+a321mlztoqaZslKmt57MBVqqDvF33NJw6AhWkDU87gEAF/NNpj
lyuLJfBKY8FQHDOj3p7G4vsQx18HrQ+uHzNmUNYNDIYr4M/C3PGlnapT1rHYSvRpy0OruZp66to7
CZw6182wl/OPGZpLHCzlYzxG4ITL8zkQWtPTQC+oZNFf9L70j9XQYwV11W+GNOT5cYSI9M9onEEG
Mhg8aldmmWtvhjrB3bqlmSYl6bmNsbkFRLcjd0AVFtyTvuDyJlGZDe69PSpn3+oolzIw3IPie3Hz
J8XVyGw2GexaZVvxUl+NuF113o6R07175UEZdY6zAVlsq6CjXay293zdJTieRz+xhrqWm2Fa0qOw
So4p+2nyUwUNncqr3TFvxp1PUNlAno7aAI648qgU7z06k7LpqYJhL0+agKJyyzlPzKBnSBB2hWoe
dLGoiCTUUWxtaMAeYTHItO1WH1WOCebO7ExQoUGYu7QHxB8IJr22G+mp1Acnnvy/2B1MzqPuBCwz
Qs3l9qfmhlkjQYoORfOiFw8V8okBHc925MkMnJ/tdO6LCP4fS3R63S0VeJK2KD+UEtgaraaz5fJR
ETenmkdbhbyiWNuKgreMJYVV+3uqNL9UtGAWX3Ltbmnf57w7KGLv9CVI9iOuID3ZsGs/j0oSjGWa
e+hCxodFycGeVNqY/7ET9b2Wc3uqeYUxpvvsPgYdWbJK1jbdQntM/aUB/J/wCFeYr2MMiAKkKwEv
81nZGvK825bh3YSGBqqY4B3d7OXRCAiRT6fxLmjW4YOrooxChEaA4r50I8nSumisS9Da3UYBwT6M
T/Ex8o3HyZm8yJ2c4VV2hQMkvHmNK9aX3FumHDiWEnFOzCk+GEImCwdN3grDH8wqNjhX2xn3RnvI
zhJdl9qMeV2SFoGMMFbFztIY8ktrrIYAFJAVYa4o16DzU5Sy/gVsZbnuxVYPcqg1jsvXWNHSwS7k
Fo2lZS2gaq0b+tyHozFDRH1sFnAr6RjRh55DvMmvRZ5IN9UqNN+7DHe5XQzmptpRqpn4sm07PlrL
3JtOkstVZ9d5KhwK7HcXAGKT3suVYb1Gg6S0LmB80qvRgGHUA5HWHDltvsQtaEylWgqvBxLmXMT+
81AHKO9MvZTBP4HmWnlXvoqOAR2pLizfFmhukhKF8MAfhObsPg1zmxRwkmUrOGEbNbWF9odU8zyb
FRdQHiSyHgaZwaBesyAK6sUe+upnJBFAZ6+GD17Qb9GDBQ0kYPcaewhSn0/gy4r+BoSxNAJthiIs
WfnuXu7z1JRWGVzbWS6dyrT1JPkw65V3fdeYVsCWBOg0KKyQ615aKSW8m4sK4yTN5gta7JnmY51Y
nJPD3KSdEeqITkk3bikU3I+D8qeuX3reeDUrwwDH0n8WQd8slSGIwxZBE7BsflaKPY+nKH6qS85Y
B3MVCKZoyYuQUaJH0hQ8P6ArM1uHUj4u4hd5/IuXgLH7/1Typ2uFJKwZtqIX0uexAMapz1dbNKIf
17ecmdXuDVGepeqpaKStrEMdB6SJZ8FGNMHvehcgJ1sMuX0E8sM/xc3dwogP7jxZB36yE624OFrN
I+HuSFyox4KvuXE6sJ6AwiPxJM63ZHrEziSVC6qTYQJOYxRHE4rjhRt1pSPM3hT/uv4pmafHQp/9
XOpCBYpa2booWm5EejgY4G3JYtds3s1yc69bOYeYzx/wwwy1Gn2uYvSMYzMQj92hPpoHJWjuQN/k
/g39CMiQEOgUMMhqtArkKMuxvKS6FmYlipIoxpjCl+trYX2xvQUqbcY43mp1XZ8dLeNLk9xIACev
A6ceweJVBh3fxzKooFaVkwhBQ4TOzo0aR3smAwhAY7qp6Sy9R9ruiZ99HaQATCD5S3VXtRhHJ/Pa
vOILK2TsfwgV+AR5GoohApwgBj/nslT23HrXvyezL7kzQRdbq6HTpinu9bAAghBwLgwdd15yR+ac
Uy67K3v3yCg/LkMN43qX/m4Olg5dLSAK9P7HggEHDVNswtP1FbFskBEsolEkE7DOpY2uxXi4lajx
0apPS3cqpgzjepz2G/Or7Y1QCxF0Y+6kCnAFQiVPaknFzQbGVsImVAW8MhLzWQ8gAeh2RGDX8Vy8
XNKSaFDCiSsgdb+Jq0NCYPlb/7XpbvWqHEk+3octL1tllsz2RqnvGK3SsnSJBvTH/fCW3xG+1sIt
A+lujiFySEhp+h+8ggkr7O5tUp/VMgXZqjUpP0b9Or10Uxy5jbVgNHCJFXsxcx5ogukrBkYR4YoS
Co/UGuEmS9cm6FCZeWQPkV8ShEHHuUvY27ezQq0qH/R6lKuBoMbEP+Vdb88n4jCQ4l0w8UtkVni4
YN66qFSg7ubF1BaMhK2xbncKRtBF5ZAsj9dP2v+Qdl3LkePK8osYQW9e6btb3o7mhTGWngS9+fqb
0NwdURC3cUJ7Hs4+TESXABYKhaqszL3MFmqvf3ePyQMaAAxGE3PFR3HCHNGcR429FvVL1ZV+lsn3
SsR7Je6WALYW6bo3mYAoaFU6L5ERzv6Y2qXXXOo35ZfusZec+Ts800fHxFlEWwMI2rSjqyTgydft
ReTtX8BcpZ0kWBreXCgky7+X6GtHeHc1dTn2rt4aYC44vMpos2oEveexu+pAeNLbiw9FFVBr8bgY
dhO5rS3mnquFwZoEGWPTy3FFFJPCxDe8/ji4MghGY9f4ed5f9vcOxwzFavAlsgilJceQaDuD+XiZ
vjXLlZAH53+f3oYft+7v77NhssoTVSEyeG7VoD90QR9qAJmIfB2RnU9k0LLdq5I9+ujM6aqEfhwW
A2LATQlMBKVKAi2Y9Th708PnCMLfWaO7uvH5sZBnI58g8jAs9upbXyjmtPhO9W6GQ3chuvKJ5xd7
x4w+xIFmAZkpuPMZv1CHTEX+o+ND3UKhmopF5pg2q49rWAYytOah65x9k/3xqr6vflmfqcgAuIQe
A7C9qCpKzBFIFCokpsItdfE6nqHGOvMCyU58fGeBWeBoNFZayYhcXeSl8imf7mfz6bwz7kX9dzaY
3C1vmmKIDSNGLf4PkX00v0qhSR6EJLziUr/jYoT3anZbm2yFKcM0tiqmmLw059ceF20Xdo07eu1V
G/BIF/bCB6xBfduCerQI0u/3nimsC9XqRXZq4NbEOYgOi2BnYtB6f+jxCsPjUrpxjTJXNthCq5yo
GALDMOLlP5Jl4zG6n1+lWXmPz31PeVsjc3fPaya2+og1FsLXXnD7Cj0vTtjimWDCiVRGuqGOcPdC
uMzru9R6lIsv552RZ4KJIZooDP2amphwkSp31AF+0V+S6eG8kX/xvre9on/FJlLpVgVmK3CBIc8h
h1dGQcOOU8gmVt4E3nuXY46GASbcv3M/5iquVoLULTKtA14uF8WD7F0vl9l1gv7a7OhfFEx6TQ8k
4DnEHoDDkAzZBLIJdG8f6nmZMk0qWQEKa7z2Qktt+Wge2y/zF82fAqqoG1+IP0DlhUqI20h2FvLZ
Tl4D4IeVUyoX3KHArrCVpISI+bQUEKTpfRHWJbe6F66moHGoTmXvjU9ZSI41ALN3nC2nfvLBMJiG
8LgClgoCZe+/sNlEml5KDSoxikcH3KTv0UG5qzO7+B0/0ClF4wUK5ByjO9c6JmjfjDLfeQK39Sos
4DmSv2Kubrmlz9TiOnJ/tF7xPX0sTkbQXvVOe8sfMtljIXhnm7mKJk1Q1QSq9iEGr91ZaT1x+qbV
EwTCiZN0tT1nSyBK5HrK6ivw4YXGLNgx+j9VdyfpmduapVNgvifPRKcVeMpLewIX7/469hoTkkFI
LOwMna+E8LbT/TJEewDd9dclB0KlP6kH/d780geN5GBIK0I3Mz/xS837QXnziZi7LulHS50VtE6z
C3JYrtZTfpk8Dz+aiznIbvPv0TeOS9Coe8YP2aKFKGQ1kUhThfptDq5KMJddrwAT9g5NWwuHY20v
39s4IAubbNqmL/sRj/3kYAYKeviT5owOYNMYr1R5hJWcI8aOkc69WtRx3FghXt/f59Y8SS3vdbh3
oADJhkSHjNrjBxaeoptqI4NyxnFZkktSp0+kyB+JqHqYeU4caU1vBWkJF03mDGPs3UIbuyxSK7Jq
Ea22GVycvSfoD6rwdZxj3sfacw001dGMhsYMtDuYpKQWZ22YGyE7ajKYbeMQU7h+7tQSIBdULJGb
BNHfY11xa4/JRwYRkIe2Ai9OT27bMfF6aK61upsLo9vOR2udbaPJ7FHi1Chp0Dtnlm7D5q4tClXK
sz7NDoWwOrqQ2CVZnCm5MKyEE3/3YGhA8L/tKJOfmGjpj70JOGZ1kV0kD/rX6JaWgkDcFOgXeY7/
oPKPBl3rVCgrN/cUTcV/lOwVsd/9GfTgbFZcN+ogZgr+DBUE3vTRtQb1QT3xaSL2TiB9fPxhKv6g
g2atCykgCQUu10pxiuUUmzyn2f144GZA1gw0mszKIJVyXJtNJQCHbd1P9d1SgM2gCMjAw+/y7DBb
Bj5tMkKxEQCQdvgV6biz0tIo/d4S3ShO3PNhcvd0bxbF5AatqmFit02tcExAlNM8put9mr2ct7GX
8oF39u/GMakAacepF9oiO5TRTbw4WRYk+d0oQ81XvD9vad8J3iwxF3+jG4UFudDyWI+5p0MMK9F5
ZcHdSLVZDHN7d21USeI6YYL1YvI0v/CNK+txoE00ULuJd+fXs5ucI1uVISmrWeoH1T0zjchMVIo3
wrhz5TZB9V2+Bv+9SwJz5YSM3QQVLS04GOU4BFfk+7M6a2lbYPIOjre8CthKtvRcXWdgsJNuJzcJ
kztKaVr84iXne3V5MLu8GWZiVdf3Ca3oArAuw7DiQjP3riVgnKD4+C78BHbknTnmgEVyBrGFGVIs
8gBlXlMs7ZVkv89/ud1ztVkSe67EaYDCCZi3EjmL7SVR74Qu9SRIA5+3s1uw2O4dc7h63dB6CwT/
8Mc/9LPS4gLuP98ZAf1aRmabohM/n7e6m8NurTIHbcXQBuaLC8ibnDT0PzG5uJ4KPw8iyTaC5/iW
hONRCf5wWTRhFcSu/nj+T+BtMHMOlwIjWmOGlqKsQty2p+TIp2havfNW9vopmK+h9JRo96pokb4/
Eyv0MIU8Qku584YnVA5pGxHtlDtoiMqFE13Tjspw4kkg7cYxWKSoUAnlNMZqDH4OpTZByBxpp1KS
7AoUd+cXRrfnQyaClUFUV4VWPZuwlhEZdFDHm+GUV7k9RORO6Y3fZpyGI6Q3Jbl46DJeh3b3YtvY
ZI65Noh1hU1Oj1AU8Cfcm6pQ2qoe2QDycpa3+wQEr+/f9TE7aJWRmMTIgcLiAB4zdMDS2/RXGpgX
k68485X8vXCkg3FN0MjhhrNd14QEmAICB4z06vTfNzkPZONJNy7Au0xOe6HcZ4cWdRXKmCk8AgGL
KhuYzSKOo+5/zzebTBgQpxKiwgIA/+IwOEar21rVH8YefFVJrtuTMNyU0Rrxdpl+sY9e9GaVCQNC
vfZCOVOWzvqpOshegUqKsdr1F9k40Ifd/7C5PJPMuRdLdZ6HESm0eTmAY6YJBKc4UeoPyUN9lls4
2g8ABionqo7eNCpI7z/mWKSaFqvW+KqelXa2APAAQAWNWx6kJ7NG8/h/IT3bDQAbq8zTvAQcXBcT
Eh8k67EcH4bl6fzx5y2LpTyQB0yogBoSvPWN2wv+6tOtVA/WbOuN2/4G/R7G+vilmV03NUHP/gqn
QuR5v5sVkjNx6RTUwJTphyU3F3UPQbA6Vh2zkw+pNByEpnLPr3U37JgWOPsRSAFFZtKayYoIMdUo
OWoRave5UB+laPF0cf4lWCYHLbZ79De2mBC3zEtDyhmt6QQTMbFmR8lVsvASNd6CmE00AJWY0jbL
j0Vq/FTH9lLUgN82uvnRtHjUXLwFMbGsAnJ70g3kMUOcjsd8nKMHsR97t5zVjjfay7PFxDBNLkkL
YfLqOFXQeh3vxO5uGnmOT7/2h5BlgQQG2TTowlnoIyihl6ixMLYEMVtUf/+IGeYHyaP6dzwk0P4x
21hjzrHVj6YyDiApwFtfD8Rv6lPn1AE4qKcfk9uuUHdf7OE77wbajR5vVllk5DSqUl12qG5EWubI
3cvScNx834BFp2YVyJOyND6Q2kiUSgTBQ9tbdty/KCLHwB6smKoO/bXA3CxpTVS9iWBBR5ifUkew
xcfU01+K75CDQ6kiftB9vPG4LIz0dz+6x5tdJtxrYl6tvdgLYRmVPQnQ4MH7W8rVBN1Uvam/C6MM
hq4Vch2Rfz5M7WfymyUzviJWBRBQMkIyfeuBdSGIb82bFGUaCWWa/tE6cBe7G0jeLLJjW9DKUFFa
qEE6ok7rw2AMyZdWrkoHnx3cE1I6cOa39jYXVPNoQqiAeYFF6H30TwUyYdAPCL1IwSD7BEi17jVp
YxuRt1qcg777RIE+uC7qEHikUy7vjc2RalZg2Yowh9k8FV/qEzSSTGf059o2jwRYQACxFjvqHam1
yTcRzAgO5Q3jhYC9oLb9M5gAahWDVlaZDAHYubtO8/oULeIJEYhTWeSZoZ96k3MK4CjR82pOjkYL
JhTwLmAKWnyALGRw3kv3LvDtcphzuSaNIjcmQNdGNRS2aiTphWlp5s0YNYW9DuIQtmOKplYi/Dhv
eLdIsLXMnEyhtJqmj0AuSH4UFyq+YB2YD9ligyEESTxvKG+3fro1x5zGvM4tGWRlQqheQvTWoail
zptdyc1eKpfSIs9OlTqwvzqtjZIxeEqiu+l24DXSzn9YFOLff1jdausFGEPQE5jXeeGV0N3MeZfi
Xhx4WyvUGN7bUNtsBvKnTI6F5vVQS1ir32aU2WU3e+c/4t69sTXEpGKNukJEY4EK0DoGs/6g4FY8
b2C3p7W1wISYbO0g7J7Agna9QFUrPapgYy0h5+jRmlkX8sQXeJ+HiTKJJizyuprooVoJ+DnEPnNW
JS/tauKJG/Es0X/fnPBUwpBtRabq2CZ34ozD1tSocz/8x/1j4kjaDaiGlAom1KASCS0QhwDJ4xGP
SnfNj8szj9hgf1UQpTQVGWwOFrOqGsSsS24AqdFrd+Z0LOJboXPPr2nf6d5MMEuKjE5oFx0DXLWk
earVPFXyzIm+PBNMVEzq3KgsHdiy2BJOGPf6KhoN78vsJa6gl/+7U0z8K6d57IQMfbgl0IM/iWvk
U6k4jFi5nwEvAyv3Zo0Jf3FXCcIUd3QmuTokN1Qv1HImnyYjmgMKKL746u7NomBm8bX8jOLie/9e
1jIbMJSEqmxgXYNzproor+g1PQOOchAuJwhVkyfRBeeNz5sb2f18VAHqtRoGme73ptM1VUpNxTjZ
1FykUJRYe57aA88CE/gEsg59kbX4eBhZlLRRcAaD8JAFu2dJBZPc6/8w2vt+GUuuCZkgg4m6Xi/V
/FDJqSvLvMm43ZVsjDABVojHAhyU+Pklfx7bO1P4zFHa/D61vwlzUtRVTVmAQTbS+28tbqAJ4i28
W4K3CCbqpPKQTqkIMuR4sc1L2nJYQ4XSjQ2+/kNxKD8W70TxPg4ThSoxqaZknYWwTSERUd2OmIHR
58/df5vtYyJRpI6F2ouTFU6QHypewBqHKdzyEL2S80/2p7LbjTnm0I6zDvZzGd6QQMVaRyMlumoU
HhEz72sxsShayj4x9UEIrbpzhFy2i5E3GbKHBwA06p+jw0IwV5VAjjYD57kG4ef+QCdYKVcS7T6d
v4xeR6LZB+bWEhNrRtD7In9JhXBobeV+Mh3ri5QgrQS55Gm5Vm7HxRYWu+whNUDASDtwXJ+zl+zk
bL+QVlByaNI2mXXbj/XlMPM6pPRznFshEyHkWBIyqwW1RPVlxTu2zG0rttdnFD16OMhVeXitfxv+
dFJQsuXTq3NO2mtmv4kgeVc0kdgoVijP3zTI+ZXrvZ5K/3EfmQgSKV2+Zt0ChtKyPsZNdZc2XMFR
ulHnNpIJGXpmZYqRW1TLhhYEMr+8NO7Miz+OadxANO28b/I2jokdS5mmSd+CN0yWbuthtDPpsKQP
523sVjm2/s9EDDK1xkAgc0HZ7JBiQqHbrRu7mxzrcfFNP70WaQbNWdkuDGVrlQkhYxtHXVlX2EpF
PCgZoK1GC8QPXnYRuFVG7TpvcwfgtOMyfGL2hKIu/wktbKV90PKqrPD/h3JF7Q8UntUiBuc3lfPh
2OG5JktybaXvt6W+kcafVREWvI4kz4T8/lruc9MqARbBPLz6e01exIbYFqgNzq+DOtgZh2fJKyc5
m4ZULcWwldLIEWKU51NZII9d0oKhmwzroYaWJQffRk/ROaM0Ym7ChRFboOui3yclv830FyoYZLxT
ub0yTuBlh4bLlqRrrcNM3A92rz7kyrfzm8f7Qky0kMSss6oJM07ARjmQ2nUjtbMH9et5K7zzqzBB
QlnTVixNNAQqyTUs26jt5TFxowfDKWU3Hu3qCnU07rXJWxwTNQYKHBy6sToWw7GUn1OAOIXD+ZXx
PhATIvKcql91enrM169qciIJ5/f3C1hvgYAddFpW6f/lA8rftI4EVSFPRyPA1/3mvnC4+Fd6Is/4
tcokGlY/CW2iGoAOlRj3pxpNpbMaPsaEw/oa8mG8BHe/9LJZHxMitFy2DL0BrEb9OrpU+1LwjM6O
wt7LQjS8He0/XiXsRJdBZJnEIhINM7enMqDQdqB9nxuI/NR2dE2xjTG3nks97dy2MuFistZ+VSYw
+utWF2YCGINX1EYMlDyn+BfR6ocm46yT45gqPRubAKV1mbpadSOHyVr0X2axWQKzIYX/n9yfbenE
2UAyq0R8UoUbs/nS1hwKzf0TDJ1NaBGiq2MyJ7jI8lGTVhCqWNE1VL6ckaAop/Ak7vf36s0Kc4jT
PraSYo6hoZUdZvV6Mnh9KY4BFsNeSJFU5m2cHYcjBe8nTjc7qx25xiMlh0u+AkzDfTLs3lAY6AMZ
t6pAwILZOlEcgC5Htwz6q+tFekV1DTNI66iucCk5lScE2qPg8tCuux04ZWOV2cpaE6oGZAu0f9L6
hi076rfCpwUZ4iHMQ9MHQ7vid94U436UfDPL9i6hi7m0qYpSmhK7dB6J4mbAIq/czh6W6mqcqMzZ
W5aaF4jLTOwLpKOSoftV+WXCfM6KEk31eP547UfHzbqY6DhMcZkuM5L54iB8qdz0q54G0tfmgoL0
qkCZnMTw/qNJ5iGWghpKIgse5yO0BV5LHItL4dc1xLTmFyASOSGEesSH0LhZIj07m0CVrVaEY54B
khfQ8A8YWdAc+s/lAhszTDysojaXpFZDIyiu7Mh0Bb1zZp4f7oarjRHqN5u11FnaC0DEgWW894lI
W1vXscKpOuzGko0NJpWyEiHrOxkht+x+ZuO3Mn057wC7V9Xm95m40bRjLekEwBcyXMXkCsDlx1oC
4UWC1KMPYzPnOdxuFWVjkAkZrYHnqi4jOBaDZKfCb6n5rs/EVkd/BahDRCEAnZF44rgd5wiz6qgg
0yojqcXJks37ZbpN+s4ui9tCuT+/m/uVm7fVmUxCFfVzFSsxSicQUvYx6QMxIdXDrL9DTvq9AiWh
+Ymy8xgH3hwox0/YwUGtL3MBow84xyC3JinqRi0nq999eG2WxkSKPBLFohPhiWab43NVtprmdmSB
IDm947olLxSaTJxIpzUfhWSioHaqmFj4EljwDpQyUIZ8Vy3a+fP5T8fbQCZi1Go+SqQVgS8XXTz8
7YlbFedtIBMuqkjWlkTCBkbL9dw+Z6C40otv6vK7yVeOu3O3jwkbaWKui6wlORBMBRwupC7Y2+1v
5Uh5NBKPl1PtDiFsMgE2dZMq6Cn3Foqjr7xhbh2srTNAAaX2pzARODUA3mlmYoiS6zhiBRB0MrSY
MlDWmKvTJcEg86hyOBGezeQ0dVWnGQHp2MsXdXXXW1eCyimFcvzuwwiiVmgilEGzo0pif1Wkm3iO
/tsdwuK4IY5LuqI3rLDXEW6fpJzTjvmXfEwFvw8oHcANxhxWfckqC+X3/FWRDjD/0BId+aHEGKVw
GAV75WzZ/ld5M8ccVS2NBKk08KZDe8suy3uxmoNJ+lRHAbD3fxbFHNcyi1qtHoBiGbWfE7mNtfB8
wOGtgjmixQrugb5CEmtomd2T4wQagpyzU9wvw1zvrWgmaQ+KPRCnGF/GG8oaMfjdRWRP9/+DLNBu
OWGzZcy5LNREwPg0+nKEdE6mDgZeb7OjNRhaT5JDn0S21Eku/iIvNdTWho7JaVh5ZM//Evv+fjj2
dVBEKcWPQMFqhB4JYCQn0MWgadddUIFY5Sfv6SXvR6M3e8ydn5EJZK5UhkT9aoBQjk5Q5pcZ8EC0
JK8gFBbPayAEAIFTAfEr43L06Hwx1H0eznsU72sbzPsBcqejAiJn/CWX6Tf9SKsr2XPxe/UKr3rk
AUh5y2bygQlU8jgdKHKM8pOkX4rpKVsre7E+F+xNsKO99v1fF73JsrUoS4RaAx+yJD2JhbfGLUaM
byxz5lwq/+I3b4aYBZl6YVS5MBhh9Nh5fx4nYwklhuSKfq4u5HWx/+VzvRlkwmYrZ5DIq5GU6oCP
URxN7Rh381EI+qCAe5x3jv1w82aMCZoYUUqWIUvjQ7Geuig0Or+q7v6bCSZiErzLkzyFGG6kN18l
Un0hsvEiLHx5J+rHHx+Rb2thQudc60WcoEkZZmD2vY6R3VDu/aQBUUDp8pMb3tYxQRRwhhitDVzR
1Rh06ZUFHsCUF6hFzpKY0FllhlVAEAE2LmQncdaQnBafwtGMw/mPtJ+F/t07tovdJ3kymgDRHEf9
Li5+g5dbKVpXXH1IsDvnTe0OiyrgD/7/o/tKuLI5umqkWUQeIb+MPnYNdqvD6IpI51GC9Uy3ib0F
07A+pZDhk2vtR6c309SFNqYT6PCKUQvTvYT2spzaUn1hVTdkCc6v8XW/zvgiO/EtW5VYSxjZB4UE
XV3uGWhgG7YO+RHNkwy7Os3ODPbc3BV+zkDcEq/7FPxzs81MHImFfALUHulwJV1lzTORQlnmNI72
WzobG0z4UGtwMizDkkB5T4ICcOECWWge4mCCSI1sY1TuV/n9/M7Sv/rcxjLRRKtaw8xifEFJdvvs
nkT/LVrJTBAhka6hk42h2E4MYxmMLnUQoUx/fhH02J5bBBM6rKW16qVJ4kMSDTd1YT2LU/Zt0ZWb
XkFvueg9CGI5RC95XCO8u0Vm4ok4R1XfGSizEJe20CsQmVpe5xtB5aGSyIkp/1IH/nva2P610iW1
YY0YeBdOekAxtZiZdrQ7wynsvAaull6gRLA57w5OXGZb2lpprl0Vg3VQEjDEKKdx7FhCMzuSYsbu
+e/ICSfs2HvcdM06ZXCWBvjC5bYhl6L1feXJlfJOGdvcJnUi5IqJFCS5WH9Q/u3aQcJObCkwbhWQ
MDUhr2fPWxgTO6J+HeQRsmyHLpZPKa6FREfhWTCDudTt83vIOdBsd3tM5saasyE+ZFahOLHRiE6z
cCXmeFaYsDEsRaPEM8JGpTxlKMom8e//tgwmbhjSNBuCEEWh2q6ZE5lRYg8YJeZsFu8As1BXkPLP
9STiAIOnUfErP/YEJ8MUgUOFhi33cwyDGNQyFWjxahiDpBnK5sa0oEnWzhlEWDIVQyHNfDkMlRtp
o7tkILKYRVdTMifVrDtR0Tu7rqyX8/tKQ+GHULmxzzyjWtJ11qpTzkE0/4yLMs9cvQ3K9EGYTgV5
PG9sP2JtrMnvVwt6LbMwReSq4pEcJLdx8txOfIzElIcsHDRHQy+pD+LrrvvMfNPGMPvKIJBnF0oQ
ZaeRp3SBOdV2CRxVKf3q5pUTIPfjycYYc7qlWQPHqAlj8ZN5uwJQ0AUo2I52bdnCpe7TSuBQu+e3
djfB3NhkMoXc1CBTlfTAYxcvY6w5tdEF3eovfWK38qcehxtjzGlHc19RTAGloFF6EsQfpmzZefFo
dCXnHt+NKhs7zKEXrKZaOw0pVoQhdvmxHzmdb97vM3lCqpejleU4fCC/j+XRiUWeyBLXF5iMIMdU
jZCpCIx5YS/On0fToOB9S+lmRTQllBuR4+u7l8vbrrFvDXVMKqsYRyHsF6ke3KqfQD88dPoPQC4D
I1Z63hueruFMDGEfHI2UikuZy0JIiobM9iBqs7tUnW5X69w8iENGTqlkxZ5syuXXcQKjKidsc5yf
hc6WwipMYH3AaIz2s55uJTNszcruosmJi09B+RGqQRwPbSUwSbwPYcsYpdK0QMZZjFt7yYKpepGI
f/4w76ZYGxuM01hTPWmY9oKQsTx4Sys6VjQ6eNX/Jyss6okg78g7MbJCo75cYj+djpkSnDfxLwH/
726xUKcZ9PORJZHs0P9Ir1BsuaPlFstLD0ZgHMG1DyDQJ2e7Qe7xzzdieQVmbY41fenQdwwmr/hJ
cI334fIyH0V/OnTX1qEJeVjS/UMHWhGQ3ssWyJzfu8WgTmln5BLg9mXipuUL6X8a0q9l+M3ZUHpD
fjhr4I5TNQuE0eBqeG+n6AnYpGuNvggnkGx0oCjVXzr/VYy9tz9VbdxYY26VKbcWXa+rKCxl2Znm
lzY6tYnutOqnAM6WbCBsAYuGlb1flq7KYAxK0KWT2ysJ/B31r5F8QuLNUDY2mJOr6KtmVStCcTaA
I0RfbFXk3Cd75xZhAaJ9Bpog4Lt7v4rMiqS1JWZ+yFPVIUX3NS6HK4CbeWjc3Yb31hCTR8nlqHbA
TEPVc3IrGVPTuCLdgnj5YTiYFx345ms/dpPL8fJzgyVb20wqlYoRqXuC7pylyzdkSm5J37pq0nFi
4G4qvrXDeHql4t4SB9BHpU+jm4ZNkAbWJR12pEIqvGmZveO7NcY4elZOSRNHuEGaPLNb83FJr/L5
uSY6J6PheQgbJhYTNc1xSg9zLdl4zYh6bHek5dyHuxxLEBl8RfSZFrjn3zuiUBedpaI1eKiTKBxm
QXQg5n4pC9mzXK+trUbksA7rFbHSozX3x1lVDxgv9ToFAGhlCtBSvqzl2V+j+KqYddBh1IrLCWT0
LLCBbPsnMm60xmIjqrQMT+d64pMU6gewIblUYCDhQAP3P+7bbjCeVJR9PUHKLzu2BjJiWQWRs5Xc
1i0YiK2Bg1mnv/VhWZJuSgpEeXSwKbzfeSMzxlgXoC7QpV8W7afC4yndbfkDqPnXALOYqCeQl8yU
/kBpO0HK548nJZg9OhrHK1rv2wK1GiiWJPSYDcZbV0OAJInZJkdRfpiU1YYbOOJqD8mjKp0EDeXI
yAfrP8AAtxzv2Lvm1I1l5j7ITFLPoo4hnlkA9zm9wNswSj3lVghKv0Obk3Mudz/bxh5zNwDKYFV9
DAZRwQgJuf+MiJKxXQ+T0S0liABrg5BQqpILSQavrCRcWfn0Ge97WwYLuMK3qItGhUC2IOn2AA43
/IfzZTg7xWKtslSV87HJAMZfbEq5hwkyKfFjcFHakkO1k5I5iEruOONuJqlq8EI8LTXkWMwXEhWN
QPWxjg8NSDZB0o4269Ua25GvXktH2msVXPV77HJZHPdaRFu7zJerhFpK2wVQPfRRDtOAVn5u2Vqg
+0tYVgfO5tLo8CF6vC2SreiqRqY2o5JRTkPwYFHV1tqnatORHTvpvRg5usexuHvQNFXHS0YzTY19
u/VG1jRxaiQH0LYFxAfhzIVuQ7sJd6zFHUTY9Z2NMeZamqfWJKQCN+VUn6Txhzn/OL8a3u8zwTfG
Vg+lgd+Xi9gu5fu8D88b2E9KNiugf8GmXFeNkzwPBshcoGQX0ME/0tvi9eiB4u44nKSf/9Eck5Yg
yYvlou3T1/4P9YfqefAHlyoDRA53PJTnC0y4L2ttyMcJbMByQC5yZFyWs96Wh9jJvCHUXM7a9n39
zfOYEB/1Wpyo+toeioNEtadm4EXmI6VNoM4X3XHBcjyDTASZ4hpqvxJkw0DpDXIsSo1Ky7t14Qw/
MCKArm/Ce/7uJjmaKapQZwKJBvtaa2swFxK9pTMJehCH4IV71q//8ELwADG7Sc7GFOMq9HWTp2uM
OJXVfhEdtO6Xpi2uEXOuGPpZPoaotyUxTmLVQy8lpohhNqJ4atQ5haDZQnZqSBREKidz2z3QUAcx
LbCNoMLNPKggCNgv4qKB90arHLUCL7XAQ2jsAlDUjQ0mKI2iWTQZwYgmCIWO7UsX5Jf1DwhRFnfA
7zhqbPecust+ENlYZMJUJZWTEFEMj3lJiYELPwL36R/Gdz48jN5PH77XxhgTsST0qJMug5TEHxEv
HVqlSZgdG05k3H3YbMww7reMaTRALJ5iNnvbLBVn6qCXzSOM2XXyjRXG+XIyF5NJmUiSqrtWLWLX
SvGime76mZHDrVMwwWmS6javOjpLJh/b7mZa785HP952MbGoxrDmLCUg3E2T2Y6Jr6mlM42/PmME
wl8aiKOgPMZ8+lEWu0FSVxNKZ+O9boBQLZYWUDKXa+6ct7T/Xd4sMV9fT2OA32N5DZEpibmzTut4
qXQmubV6o0vsXFUF0z5vcn8H30wyrmCAdEetV9AItz1kEtUCD9fBiTE/ft7MLk8kmH3+4FENUWfC
w9BWAKgvohnWHjT90BKMDoVfOnEwHyUH/HS3sW88nLe5G2JNqugnYd7OsBjnGMBI0hcissC4uRja
H6lyb5bXevkgrjyu6d1NBLcTCK0tlPl0ZhM1raqFBSWrsOsvpPSlIjeF9nx+MbtQHRVEc6oE9hnT
YmsR/VyOkRrL1bH3TRA2+tUNaI/BquH34fAje9KOcyD75RflVVuwcLSf5+1TJ/8Q/zbmmWA7AV4o
Cgu0zhuUGSDNshKOI/IM0H/fpISWvk7FpKYYi8OUPM6y4BfrwLkH974TpUCiRUWZys+/twHx39RA
xbI8EkIwQnOTTKprlTxE094p3lphVqL3xZS0PWgul772puJnbQgvVlIdRavknSqeKbrg7aYBhKlG
IijTzK8zTlX/c7qcQwUvYlu/pjTc+jO5RD7Nw/vRk8M6w3aFjL+vaQPi46bPjlCe0u71IHEaG0LU
h+WlOAlf1WstuGrB/Jr6vORz/wOC5RhnDXL1r5WWzXrrJjKMpEYiaGQXi3Zjtb6QcRa354eaSD3d
AvQPYeP9lprmKGQKEZAAmqHWPwol58ri/D5bWyiySi1WfSyPUvMA1HxMOInl7hZJEA6mgGPRYAPt
HBn9oqtQURKFsXIWoip226yXcscta9HT8sELNpaY07SOlVmIMh4CGNgyeuiR6wGtL5tuVAMljlEd
vrTj7uZtTDJHq+m0tZLUHpW0YIo8obL/jMRn34VfguFIR/Gi5crR7l0j0Ov+u6HMGZOqdhAkETAE
wZxOkzA2tlgul70kl3Y2SGE0ppwoxVskc7qAhZwsSRgBhJdUW0xFu+BiW+lt+/HT6WCINk3DkljJ
qyUjlTGnkJHRL6Pb/iCFJQasUNGmj0Z+I3F/B9+sMc+PzpziWCLgiG7Q6x3V3imlC8O0TQNqATys
wy5SQJPejDGJxjIiWYOcBYoj4AdTvcSPfqo/uwzVH9Nu/PiafjYekGM3u9kaZY9CC1Vr3cDrQMDU
ZA9qqxAPOkywizdKkFN6iAIqgLzJ7t268tYqcxo6K8mzMkLzYcSkZglBMSgT6KBrpeVDwmst7nvl
274yx4CYS5dB9QFonCH7XlXKhdXk7vkcg/vtGM+fl3QqzBbcphFgn8D7mI7+uz6C+OIkC74lgYOW
EjPynvzcfaT+u7lVBCstioVe2Co5oRfkjSiINrHfyHi0NrI7p8HUevnqNRBEOb/i/WD9tqlMitqP
BZG7HuJUiXyhrReVJtrxZ9g1tl7CXmgIAZCCjOLjqqf2oCR2Wh8+swoL1QVTlyij5vv9GyfSV4WB
aNInd/F6XCGHuSocNM6u+yGNl02obGFKj3GNYsbwvT4Cy6GvYZGjYM2DcewGqY0Bxgn0IZfXYgAN
sSLXifd/pH3XcuQ40+wTMYLe3NI02U5+Rpq5YUhjQO/905+E5j/bFMRtfDF7sXuzG10CWCgUqrIy
U9yt9+NA2ltFC1+yPM7tvglz//rGvZeFP8XhlVFm58wsT5JCRmdICBZhp9xhlsFZXNXr/ekZUyG5
LXwfXc2JMNOO0nXq8tleePvKeMes9preNgSCVNY+MZ4MgXDy+u3YeFkjO9E29Ghyjxp6UCZmHwOx
qlF6LaN8N4bRXQbxX8zLW62bakntyguwfcuoJq/gUOt2iSWAPW1oCl9t2wVszQ23w7t5EcpAgKiU
UgV4kI+uK5ZRlI4pMtlhF/rWbsHfZ1O1FapANgcyTxx487xDMEeBaJWBJJMJogAb9KIVI8AR4yU2
X2vVmXgw7M0PujLBHBSjqOdZBUHzYYheh/rN+KueIqjtoRGIUoiBauzHLUusOlkWCaOl1Uvnmof0
gNq9csa941UQmNAfrh+RzR0zVBOyJqDUh/L6R2tEbtRwQfHjIDX3uTDZWZM5ickTCdzcNBOxi4LR
THTHPlqR6nqq9QVAAtKAlzd7TLm0OpvJ8soCc9JJaA4kEgBRl++XnQYpmtwpju0Pw6d+ljnL4/Vt
2yzHait7zLlOY8mEcBEw/5Ox17Jbs46cPnucpp9yBkXe+U5vn7Pupu79xDpZ1u/r1jnbyUIns1zK
Yr3HuN6IBlI5fBvDL9cNbGcKpgbOGgoQQF3k4weblbwFR1WfHMbZqTCkgQlE7Vj6mifg2XvKbspd
4fMmtzdLMJBv+Mco44tqX8qVVYAyOtqnNw26e0/THuLWO9U1vsu7+nZ2yVN+AvQa/HDIHZrd9UVv
HoWVecZJc5KYSgEZ3ENh+l3oRt0vVCA50Zou4dOFtLLBuGkpx+0otbCR1Xs5eQaRpCM2Z+VvGuzr
nWS8U5DnWcpVmNGJbht5YkOI+r9slsaqCrRGPQKUiTCoLXeQpwEjhivOnNi0nThCOY/WFzHTwKJU
5Fwa5XFcIozPic7k5iAPAOf/gZJ88OLgv3j8xRZzUxl5DBTXCAgoAAOjt2Aoqvyi5Xa7yyFElgQN
fE54ur6H9Ct8cgZLFlWTVlDl99nxdV6M1lRoLlTZg0rM7YaAFhf5D+ztpa3sMI5dW2VnKfGQHKTb
d97AI6YQFRQ07/8MfA3SDo/g+Pn64rbzkpVVxtWNPCynqC1AJO0sqKY2e1SxzkOg4gFlHOo7NSA7
HjyOa5Pxe3WSClCjI4J0GGubBqfZUxapYXZ0m07/AvUt7NNbHtOZyvmQLB5CGGLBSGZ8SMXcz5A7
0L0OWEdyiiKvTO9LHRWNxFaAQFIkV9Z3oujW7VtaENtEyzC+XUaQROW2ltxX2i7UMrtN3M56UdJD
DG1DjdhFMzuRdNcIrqEeVCFyC7OyQ9GNO6D1F68EBjWeEqci35pol6RBnn2vo8FR5AIPhUcIbUIr
xx0G9/oX3l61hnNJ3yUaW8lbxg6MHwuIPOWpsKP5QS5vCAZlTFI5pvAilMd64gBXqct8PjD/WGRr
e03aqPowAr2sAwWeKeR3VC+nNoq/1ES/b8rSTkWe4Mi/HB68vUQopgOcxxweRZ8r8Ml0JoBs3R5U
w79i1Q6fNJ9OtorPfWfXzzwatO2LkL73/s8mc3TKIa6lrK+pkJP4W3gMTaf5Vt/H3hBQlE202Nlr
aOc/CA6SbPMpxrfSCx21WapvpkBWgxn2MkYkpX0D87KauEpEbEvmpU9bX3JtgilZDakaj4oCUi/l
0eht8oCcCbJmRLWp7uuANwt2t8K/Ke6el2ds3fNr2/TNsgq7ed4UYUV5e8ZBdqXQFsBGpM+cFW4v
kOIBJFPSUCf+aMTscr2aLQzQ5+WvpHucCl80T0tY2tKgQn+HR9u//cku5hgvjcK0lsHwCQ7iCZpw
4/eRJy62lbgAffXPehiXBJYz6yxC+a+jyDGWh968Leo7MC1wEqTtj3Oxw0RwqVG0oZ7r7ID3emqd
hO6noGj/zQYbRkYlSwTwUSR7q5v8wvhmRoWdKS/Xo+MmuHm1YywC0UrRhxjnpQqivXBb3nR37Rna
NA+po+GWR6nhsYKPRw9Ue4qn5br5OkHWhB6OhP4shjA+et/UjxKEtkD41nrqQdr94QpWHhC1vBbc
PjxY6iZUZGWPrXdndSF3aYY363Qbf6VlYUq62WYOfeaDcsPjbO2mM16Wx+JtNLMoEiBVLTCLFvvm
DugUp7+vHYiqvmSvxm9sq5dAFI5z32265soqEzdIKg/pNFNOJnCXh0vkqOFZLf6qZLLeS+Xjt6sG
PSwSBTMmkJtzuqfyYO7BHumUd/qRLyqyeb2trdHAsgqGUEnM1TbCl4NgjvUoAefTv/OlqLfQkZhd
6p1/02Rcm6T7vDJJQEI8ztpcQE7poGvuPN914/66h2yGw9WnYqJvS6TUTCguuw9vNGR9ZsaTb+C5
IBNwlRb6t02oYioNHKI5qmftaLiKvhNEzpjuVpa13i0m8BYGZiTTaKIkXXQsM/Wp1Oj/0PrbwgDq
Eia76WCYBIXdj19F7a1FEDA1iJln2mW0HixHf4SKL8onOk9/dvNyXNliXHyIe0hFZCDhUjrJ0YfE
IepPdf5Zi09ZktgVr7ZNvwWbNq6Xxvi4VGpJVumIhuqMIQDlNhG8NOzt2vRr3pN1O0ZcdpHxbaGY
Lc2gA2Jq/FvSe1vG3knF23Xv5hlhvDvRogVPKzCp9WNhm2BiJ2HjmBALvm5m+xBd1sK4eIa1SNWE
tRBhtCcJKqo6b9btXy6Oiw3Gu9teW0SVEr7S8ZpetxU32VneUjnRK6UFmRLv+pp4W8dcjFA3kGvD
RJmwk06oveTzncElsaUn5Yq7sQX5rF2gKLqAxp5SvKmOEgg3mFty+1NxsO7yvwoP/2wgSz+dd5a8
KDNUoVRQJsMUuOzAJhfw2Iw5vsCSxwmmTDE/mOQLjWO83A0qp/30LxnLZR1MSNCUSO7VyYzfZ2EX
d/RjLz2HO8g4O1A93Zkce7z1MCEhNNC3bySgOFJAaNXoi8WFANA/+JoXMJHANOYuN+mOdeDYgfYv
UqJERFvttvMWkEcY+7D7et23N8ctV3GOfXNAybYVqgKzaj2MKjuqOFqnNhqTYHUAlxbKpo7hL97g
Z6rdJP8tWhhMtKh7K5urBQ3EWDmgrWeNT9dXt33hXhyEiRRZLMeGaCAazZPpzj3woc2dqAJ3AELq
65a2Y4RFhakxJIvH28ebsF9UFTJrFlIi0rpaZnoCJlqsvNtdN7OdesmYI5bxPMRMCxOL8kiO1WgA
a1brKRASB1P9QfAGDFq69T7fzaLdBzwU+ebSLibZQhVJwOjd1FA3AILOjttbOX4YSs66Ni/3lQ3m
aR+qkyGFJRy/1t2qfxJ1u0p1RyIH2QCV1itnEzePmQysmomOmQ7c5seP1SZRUWqUAp2qQZm/qeq1
/s0Cu/DipT8wKsHBDm1v4MUcjf2r3LUbKsUaLKQSkfhrLs/JcJpCHk/FZtlbly105ETIgMs64xgJ
UN2NqQl/cCdGkOxMd7qnb7fG73iwk3/xwn+MsbeVGZbtJCb1GPTO7OQPkQOwkg+wkpPf/dGz5j4W
NzPNy/LYK6sHyb9aGHCQSHH+CDRUb6rs6D9orllwsUObHgJgg4HqnYluFvPJUrTcWzpwdQjPlDzx
6Slyq8DwQRX+P0BdNv1jZYz+MSv/IFOR9kOHtdHHGzh1bICGoF0nfmkQ9TH8t8+GICntpnOvnwOe
XeY+K6QpbcQBKeFYAcdunLL5Ve85B3vbVVaLo3/EanGzEYtiKoWAfjnCYzbY9D1i3UgoY/f2fKp3
OeBfJSe/4Rql98LKqBSGowU6Jggq/iiov1AZijGxzdiT7uMnCsVqA53LkEf369PtDQCsBtl3HUOb
zG0zLBUBHhxLnR3wFJ8QVs7WQ+ykMIjago+ExLv+AbczYSjIUrygZRoKE8iULsnKphDIXvT/aG1Y
zoDrmqJS+M/+zRfRyhhzJqJsaE3MrmYHQfw64JITHwrsaQ3qLkuzOInB9hdUDRSUTUsBKoPxzSrO
DehEpiAx/67ZxWDTZCg9Z4mDau9XYOp3tWhzgwxdwacPqGGijfKPoGPApCMSRitBbaWm7wQkkht7
zbPqTo7gNz5xl2+cj7cZY1bWGHcB5ESrBUxoAeayoNpGoYnqXnUXR96pQejxkv5N71yZYy6IWCp6
s9KRa5WYzAEBWvbGWQ89VFd2z2JSoCIHC5wIjgmkJqHfYqAzD5Yg9VV0H6obwzd3FeTGuEr1PKvM
EcjNBOIv2MhgKJP8GAEz6CkGGv21YYm21iiVe32ZdJs+rxKT2rREL8vvb5JVaEnCDuVmE9NTbYsO
QD07cpLa4Ae3FwKxkbs+thyNS4yw7ZgXo8xpiOrUiADgiA5p5FSWrfvGbjk2z0T1wtvF47/cNptJ
unYxyETtpWuA+aNgkdrDkNjJPCguVIPje3Pf78p9+pOCserd6CqINIhrPGox3iYz8RtjT6iRik2K
wfQ4oPQZ/6Ms7uYRxO0uKsDkI9AwZ0IgY4v2BLo6rTe5tIwwBNmz5hnvI/DRmTfzvHnhXsyxrFTT
0mBkjA4S9s1NKre22R0hPckLnZvOArImoNkkUTNY5bZKXGahtShF34z+sZ09jb7wMD2QZk+lTsSg
4mVLm0dwZZD5WtJs5HlCsKwkPE/Sl0V1LCLBdMS77jY/18oQE58x1mD1fY8HeLIPMdCPQeAHaP1Z
UGmHLwZSZfdcoORm1FyZZII08gjIdQx411HpnfShtSm2qArkp3iv4hZqn3nMt5u37Mog45KdtAxV
U0LvJ5WLIGkrOymMm8p0TRWUmZyHyXb+cDHGvlpNSSxC1J3IO9KSjqk3AahQJJ+qyo1B+zdIS31l
jonVYHurByGMMU4mfLcAxK9fhogzabOdOKxs0NOxis/FMkZxqEKxoHqZH4q9sYs9ywNQYrrXIR8H
Ak5X4AAMuCaZ/D1MTUWI4jgGYFj300A6kl+ontDnkOTkrvhWv/ES3M1Aslokcx/Msy6RCv2KA8me
uyX0MlGwhy7fXb/qOL7PAmPNNsbSGnwu9BPskMynuWkfr5vgLYQJHVCnxVBgpAlB3cJE1ePV8zpr
PEQ/J0BpTNzAO0eI6hygk6gNGhRLNMm0c8UujZgToXg7xkQLaWkVpV8AJbZqL40zW1Vi5/qGcZ2N
iQ+TWBGrL0vI0j8O7rBv/fjceNZNCmqTKJCP1n7mxkDOR2IbtZqeRAsk3KMD+Z1HTrFHXndUCAjp
e+Lme3PXnMcjj0Jj26YB6IyumTIomj4eYzKodTLI8L3ZWoivQpr5HoPgz9lYyxwto+0qsnExxUSM
KUpyoO3wbCteVP8P+EsAH5Sf2VRHsPDLt+ufcDu5AskVCgvAycDyx7VVY70kcwJ3FMFFIuxmp0M5
2Wkd4sX+FAiOcgaVxuO7iCEeOQdeo39zay/mWSRDolijWGcZWLbSr3I2OXP41M+8eugmpxGmWGRN
A8jLQDXt4yLVWCGdPjQK0ATRXRg58lfK4I6ilJM8jC/VK32jNue/exGvzDIBJZVlqMlr7+WGEUqp
hQvWH3xJcEhSvcv99S+5KfC+XiQTWPIMPY4ytgBoRScKV82B+DOUlUEU5XMsbUaW1bqYyKLriyF2
KV5vQjBrNi39Albm5E70O5VtClhP+dWFzXTLAtsjPp+hgsD74yeMJqktzBg9qQFjzDmm9uRvauz/
6QrEOzlxlN67vszNVa4sMkexbeKqlaHFcpiWB2PeN11pXzew6fsrA8xV3YVRm890Gy1g0uEnrTN3
2l6xwJd93dB2nF5Zoktd5SGyuMj1EGIp+rn1Bre5Sw+5g7tH8quvErqUIF/hOv/26kxNVyiLmG58
sgkyjIGgOUDr2rMXHrTj9CY9CJkHCQNo9hb+JNgiL6vb/mgXq+xJz7NKmnJQECbiTdTdTdPT9a3k
/T5zpAcxTDKB1mKn6BVjjjpPsJS3a8whLuclNJskJfuqzScns8J+b6lF74VjzSsR0lP6qXhgXbaK
OcVto5FMa1DpFZIvYtoCaPtdFH512W+5uQ8rgZcr0ONyzRxz0SiTMia5GqV0IOOP9kPuKK2tIhE2
g8rn3dmbadZldezFosr1ArpFCF4q2j5sf82oCs7yyeCyUmzf2CtDTGDKRWJU4oD5uOWWvFKV+dzH
UFp3UHwDDY90pyic08xbGd3o1WFO9a5uUwtk7WKy3zWxZEdIVa97Oc8EE5lCUpnZnCOvGxewUFa5
DSbpXrsZ0WS5bmj70bfaPSZKVLqE4Tp6XnuHziy0TpjYFuqqdJC3+MUDbr3LFV1xQpMJD4aaCAtR
QOpJgxJg6NFT/1V5mU56Y+cPmbvYptu68VOygDkbIF4N8N1Wdf6HiQbqFdf+ECaOkDTs6hmiWOjp
TC5mGHF/yvvyFAXRoeTt8dbVaYjSO/ZbAzyKiSlzXZkEkqLRIfxCMEKw14LIBeOcZtfl+xhjvOMB
Dbei5NoiE1qga5Rqhqxg1n1KJNdMwZ4saoRHes6zwkSUvhzERiyRuurdSSdfO+vrdefcOgWrVbCS
IVIHHeVmKcjeWCS3w1SDqWW7SQp6icszzVkK+8KISDw3ZYzaHw0iwgut7IRu6hAIwJ0XTw/+8yd6
P5irKNKQIYkng05oDOmuKqrXOkLz5G82UEObhhISfWKVy9OMxF3YI0tMLb9JDEgkxIEyv5KcJxaw
vX8XS0xMnAdZm+YMIKKy/tlM39WZV1ahHsueV0O8GGAi4pINMkTXVdDBv0BxmAQUY1oFdeEQlN4y
z3IjH6jdygExKmcTN5eG6SoRnOq6LrLTtJFWK+GklGZgoW1Rn6T+7fpH2rzADMmSDEtRMQjDij/l
RNMGYoLzqJ3t+muG3FDK7YbY1WxXrwVuMMEVYpdjdCvPWRtl9rOTUkWYOgXzfRCm6fGOl73lqD3g
de22VL2l3zcOSAE5oKlNYMLaLN3slddbVlapaggdQv3ce9qu9SvJMb50Hp1aU3hQvc0vJ+sipaiX
LDCpfDSGsNdAdkrIDrmIevBjnD79zSauDDABMIvyaujMEnP5lj06fe100NQi3mB3maudTYkW/cBg
avKS7M2Pd7HLIi4KXdPA820IgVjezKjg1/FDx1Uq2PZLVCU0C40tcHwzZ3rRF9BptBikAFrlNGmQ
EdBcaLTbumAgJwETPmYeItlOOszZVl/HEswxEq8mvXl1KpaBtxM62gBTffyE7RB1ijmYI8CJJmho
+3PkDnYYjLt2nx2y89+IWxh4LomKJJqoijDuGZbqmCYmeqKkggj9AmQxRogsv5o4L/hNz9SoeoKo
YTaaHY7W5bTO9LZH9xyw5e4smpzC96aDrH6fyW6yuqu6Wm7R25UOY3qUoQGxQEiM4/7UAT7F5JUV
Jq+xwLk/CkqD6jokOmjuSDz97o9EhwC5n+vWeEtiDnNhtOMUp0JyiCfU79PfHdlpAuez8Gww57mT
pqrSxMgK5j6zQJQiNb/idllOSzLO368vZ7NaZPz/zcP0M+PZVhGnFqlzK5DV0SUSJtTxFjcb4ZAU
odMNKEZUy3iTzaYfycU9x/jVhcI482bK4kpUhL54n9kovzZ73VGeMRP6htZI/0LZzfU3K7HT5+tm
eVbZgCIloqDKBnB96WFWH/VIBCg8ca8b2UwaV/vKXGxtIRfg0M2MAHxqthY+zU3iydZ9Yz1ct7P5
clp/QCZWGEoOPHMjh/vqx/RO3V+fq+f6BWKsJzFoOSAm3qro1q7uTaObhCZp8ZqeQ68nj8KSOZHo
DHrN2b2rgQmOwQSOqCIRUYYOjgHV+KRXHYH8Dcx3vW9M1OhaIWmnEB1pRf2RYPipSv5LpMAa2Eix
ADnYyiAHlFvLiUnpSeDhJEPBibGbRe31QphoMY6Yr42UOtrHX+UDHb/XShcz1Mr7YG93Buvxwwyw
UB9cdzy6P/8adeld9dEV5ElFIikBYGLOKFCppzh/07rYE6pjqfC6IRx3YJ9FGIBqRXSg/0BNoE4x
dFD3o3CP8BFUGkCD84FlPJNMkMiICpGOFseqzoOouzEnLiSCc5be857VWSr0VBL1xkAhDIwQABe3
jnIM7+S76YFScipe9yX7hXo2D1DGM0sXvjLbmtAfiKzUCJYUUtElqJxru8sDY5y96w7CM8TECtCk
iUNr4T0R1sL3do7vC2HalVLuJtAzv25qO0e8RNv3M7JaVFhFRQUlYIzJHaKnTvP+TN8MDtj9RDfx
IM3EuaJ5p44lArKyWoLOlCGglSTtkhcjv1/etBvqk6KrlE78opo2qKbNB25nn3retYPHxBWofI8L
SO7/zLfhwD10IQplvat4QLk9T7wnNe8zMuElXnSxrMiEYVEpvZ3G+DxOAMLH48008eQhNy9mCINK
dFxBAZnIR9ec1bDQe0xVggBMc1Ip3tfWcKtl+hPHWzbP9soOcwTGcKLvCYSu1qP9OKD5vdS3PNUm
d/UOQ8W+znlv8gwyR6GflqkskiEMsqay6+qpbzhnbdsdV0uiX3F1AHqziARVIpD5bmxpp1OdV6uz
BU/eW2fDb/fqST2CdOOOR529/ZJeGWau0UivhMkMkXxnp2WnerWvNQ455Xs0ds4yj6tncxTdWFlj
fH/Ii1pVc3T9O7cHd2bhJq75DQ/A6q04FsHghTbSxVs9SHcFdoGzybyvyJyEhPSqNlgkO5RK6eW5
9oCC9TeOa24e7ssCWbxqL4+VkSnvLVX5oO2koDr275DG/0W3kXPe2JETs1D1schAbFOABxpygE5i
5Q6kJjjRmWeGrnnlm6KSDoIgQgcwM4OoDOrpmJS8utxmlFrtGxM6cmFUhJKQaN+4GF82oZOU+3qx
y460yQj2jXOU2tqePPJu082W6sojWUw4iGPkUZAxSy/70Z3kph70Id3uYHidFwViQDuqDsdHePtJ
//tqP0FS04MWoY4PGNihYwSJG+7BXYvIkoEe6E9PtS1d3kQwx/0tJsRMajsNjYw7tiFHa7mfeFht
3rKYSNLOw6i0OXJ+CMvameaDidQBDOs/OiMTQYDtIklYNfHB0IJWi30TNWgoSHK+EW8tTKgw8xwU
giPCcTYdzeRGBAm5ykmK6R/6KQ34x+PxvvjoBcMCRYY8Bs++EL42y5tl3ozRWezPMvmS8ZED188X
0v2P1kboQuZCEiX78vfy0p1EL/Xi+9CN/Xgvv8yQVjaP/N7E9V0Ej/xHo1Ejl62UIQdXDD+r3bK6
j1JeHrfVgLucX01kAkfZLw1oR6D9TlmRil36fzITVCmaJ9nC20Mm7ZAEoVeLuDBQwf8ij98ErbdB
F2xyG8M8z2DiwwJtV7PPEB9Qb/ONsg9qAbJSpVDZlWFiJKG1B5I/coIS3adr7shEhyoXF3NJU4hg
7+jUT+0bN8Wx8UZX31VgWucFo02CtPV3Y6KFog5ToxBUhaVHMHFSIEHuQ7w5/NnZ2v2A55OwNy2X
vHGWSV3u2jKZ8DENY2s0VoUuP0EHtdpR3DU5JV8HaChE3l/1T1dnnAkjShh1zSJNBPXTWy3/CUIy
TjTcfjhdLLCv+DjMrSVTieBTeWPZS9zhmSbCICbbIYdy5pxjkHOk2Ze8TNpcNvOQ7M2mvBGjxIms
0tcni3OseWboZ1xdkbXRS4owLOlhCRt/sso7E3WXeZG86+5w/UoE9/9HM4s4hVJu4KT1+c+xtcO2
5mzXJixz5ebv6cdqIaJYgvDWwnQBfWbGx9RDsranYi6hG+5ad3Rnye48yUls9U0n3FIpJ2S9n8KV
eUOp8toUR0g4zyDjzx4jsQuKubfbZnSubyXXE5kAMrWqWdUVTpaIvBc4iC+pT3zF10CSWfmGi0GK
6wZ5344JIOIolrKyIN0AyEoRVFtXGve6BZ4TMrEiCrtoGpMMUxPLWWv3VWQ5kszLZza5EtYewsQI
aFHNvYw+6mGRbPx6ndvFHrTB0CmvR2es7OKY2WJPwaY78yHnU0ZeD4gsxZ5oJMMSiVikJkjhHnIK
2Y1QzT+u7yTn3fdJNXMuEaeaqZqC9Hd1msBCUTsTAv2DuE+AzsFsFHGmM+4ZR3q0XIPzuOB8R5kJ
JlM5ycIUgbVezo9KeiKgWhf+m6u845VW50xvK0vIMrwilPlGKwOwCFk8hbXtTs8l1Mv0QKxsdBMm
eKJkjoF5Gr342PpNoPnCQQy4ei+co8XCrCNQMEVGg2tLPWd72tVBNWI4NkG7S59UCK8UvvXEcRBO
+iEz0SOHoHiXWqDDiU46EjnwxzjSw3DoUY3Ld5arPnDscQKjzESPZpigtCaMf0DWdBofRFPEnkpX
TTztLO5EYJ+lcodnGJfogOeOTFiRJ4wnpyK+4zJItjkdqpzYSvXKWSAniWQ5PZpFloyoSsNAP2s/
kjsDNaXElRNbfxK+xnvpEAXmc+W0z9YTbyaYdxOwzfbJSJe0nTGzK0Q2mBxuoHFwxOwSOP3TuwSM
eMTlpiX0c11J69iZ9Xiow7pWcMRnUt2VIaZZ6+57L6Q3SxGeRIs3nMiLZ5+wNm1axFM7Ad7rhuf5
9+y19/EBbVaqdgzKj/RO7cEXVLrZ98znAYn+ZX/BQ22IqLWiQvExEKig0m5KDSG7P2R7cDioB+gQ
H9WnundoGssH7W977MUgE0Ch2i6bcq2RvdyeFi1o0sck+5sKK2hzJJNCNKCa8HFNI1EWSO61wNCT
3B5FzTZRhOccic1lrGwwB083ykI3WuijFJmDN4fo1DflPfG0G7Sr09IGk08UqEd4J6/ItBlPV4aZ
K14Aa4QpC0sYhPqLUJwzQ+XkQttN5IsFFsnTyqYB7FdJQfoTqmf0rOfOciPu8I769levmpUxxv+i
dEBCO+BbAXpiW/l06qvs6/VvtXmeVyYYjxtD8ITXIT6VUN7OxuzUsuD0I/inlRb8hhxjdPs/BQ/D
0CAIAQiNxOK7iqWDxJoGCCWBDIichG6TSnYefunH2DYWACkQn6Xg+gL/5YtdjDI+YZZV1KU6MvMI
Y8d0Sla+E177HzTNw9Sx4nLMbW/oP+ZYB2lqVGIkGQUtOlREMTaxV57TX/1ox6f0Cd0aN/mFIT8r
KJ//o2XGW8JB1PIoLkmgf9HA+q7tblMvdAdg0W9i9L3qp8T+Ej/yzG4fuct6GQdqDEE3U0slBzx6
tOFn2T1eX9Z2LLn8Ps1n1skYgZKONiJ/UCtM2DW9rcblzvirkurFM9nZmxHADKAPodmaTtVDNfT+
AFmuLuUVtnibRRe7WkyyEK0sNEivmAlYAhMwLvFGcrfbTKuVMPldXBOMFmW54Cen0DeONDzFzuLg
ogRrzvVPs30/rmwxd8mUloYmWOglmOdub7z9GRAs9/OJ9mAsl1fP39R2Mlb2mHul75BrkVyDPk4G
5qroZ+u078y1ki8dYvQT5m+NJwNcXPgJVO+JyxuR2a6lrf4AJpakUiTmalwIPmqgp6m0ad8Jc2GQ
SUxPC5hmOvRPeDyMvF1mB3OU1GhLVQxBh0RcCvuVguEof+vxYAVDxKFA/S7h1Rg4h44lslYVs61q
OupfLDfhJNpj+W02eZSw2x2hy26an0JHailhh0pr0zsqKMZ/yA45Frfx2Th3MuAI4ZFfKNxOKFdG
mXgyVxpphxgsQcUPpcc7xB6/Fu5tuCfnBGjukzfeSeAaoKRBYwAZb86JoUu6cgOaNECsAkAvy4tc
0dZNcipfDWgWxb64z/fWgYpE/hUGbbVUJtpocy80YY1cvdGDRrqzlNzWzS8tLlvOqjbfeCtDTMxp
u95SKmOiMdqpYju5A3mWk/vZ8wT6SQNpemWDteuIx8jIK5Nunw5QXcg68MaKyjbbpEiYwzBHDJpM
v6VE5FCJNPfK9zbb/ZmT4yVlm2djZZAJemIk9aMcAgpMxtJTusFtldxVe57UBs8ME+sqIZn7PplR
dcvVN5FkLygHnxK15+Qrm59utRomosUtWTA+CWxV1QZ99GvpX83BTwSei1xfzaceXDhGVihmlJEv
i+xkSuxZ0m3QrXE8cfN+/Wc1n5pvEColi0FwvLLpkaDgVTecJIu3Dnq+V+e3gFKynGqAdRIo9E7j
T004NRqPoJF60KcgsVoFE6IyScP/XudGUMZ7kqduZzQuXnI2CWNb7zjvQc4BAsXYxyXF/RD1k4X8
WHv8vwmPZ+kms/N9gq586PFqhNv5+Gp1dItXW7hURdt1UgQ+5vdGCq2/ki+xMzlRkO9SkeMR3OUx
sSkZyzEUBCXay/fz1wxShG6EOTGAHUxHdjvQ+vHua3owP389VQUllYpX9rty0Gp9iWySWuksPAAS
8CWqmp3l+i6qT0nyZmBeJ+HWtWn/+opBlgaoBJ9x31W94GONjuykB+NmBI2B/Jf5HjhK/29pGvPC
qMUqz2PdiA/17/SVBErQBRi4y9DTU2HOcHkFru3gdLHHnDY1IoVhdLMVDMW3uJvtSJTdEFzGvOmO
zXfpal3MgRssMzGNBelOLtZekQPmKYt2lN30800HvBsInLlMwPQnr3005tSpZFEwiRmnhzJy9AN9
lmoPmiffpnuaeliuxMFYb0fGy1Yyp27C4DoGuXIMyqiiiyTom6UUvEiyHbcuNpijFnd6ZhSAegYg
BPqa/ek1D2/mk+Hk+3qvOSX+oXABLtBzc3GWhOsfPDCYz2cQHn3U9GQeCmjY93Z+o3oxJKkqO3/J
IWNIXdMW38o3lZu/bn7DlVnmOMzgmVWyGgTm0u2yo8yo1TPxKw9MwUEDtm+Zs7+bd8/KHHMaiNCZ
iwIZlIMWggIymMobadhzMjn6G5/cErQ9qAhB8QmiEPjvq+AFOc2wNOvKQutjcsebkjjmnj4fFWeO
7OqsfOPY2/5ypiyC7kLWoLH60d7YEXUiE6Quhh+gkKJwGekpPiBRBW7d08QggbvwBpO2byDrYpTJ
4JDxTDp0PkEUuutAtFG45KDcQDe0ALMsT1Gct0BmQ2UDfEGtMJhBGkP5StBPUIr0rm/iZpRcLYdJ
4ZRIiUmi5uFelNt7kLTtB72/LcPwOTO5HH7b/vHP1rEciG1vqKUgg/ctOmGihZI3JJiMb4k3eSaI
c3hA0m2Xv5hjTpgxhEmuF4ANzOWvuQWFffcGXiL7+v5xPhHLFj2XqdkPRpMclBr61Mc42f2332du
FwKV2rzpeswRaHspfUkGk7OA7bLExQNUusLVqTUX8NdlYwoZ0x8EioOZE/oA/O4sPMb26Gj/UcRV
H3jQos14vzLL3CmJqYPfAv3mQKnITz3/ESrFvu4EOxlBvFXlHDd/HxT4HJsuzsDGClGNor5P03fG
XW3X+xiA62xw6IMisHUpeLXzU6gQ2DwG+C0HgaA7qD8NCeK4GrO9WdoIfaeIeEdnTwCIGSEPBLmV
MkIi2QKdvWKYBks9LUgKIckIMgM1Du2IHIdatwFUt6GYY5fdIa796x65uZUgwFUg+g5lZnDhfnSY
rNbCOtYaK1hu68zuM/u7+ArdYlfwlofhd/HavHrEKSObVzHcOs9ruzS8rBy1lxoMumZoaHTti6rU
/4+0L2uOW0ea/UWM4AIueOXWzdYuW4v9wpBlixu47/z1X1Jzx6JhnsZcnYiJeRjHqBpAoVCsqsy0
6fBAC2FJYP31vKNsrXAXDgXjQZHCOTqVtfWUT5FXL+2DbBbOsHxlcvQyaY0P3uGvlhxptq7GX87v
rmiRnLsoU5yptYRqSFY96s03QOiBMhOkc7ufNds1cndPo2mO/4TZqXEVPwa9tuQ0x9o17BWYT4WZ
+G5ZeWuPu3wQ1poqNVaioIiT0VYa41bK+sMSN9dFCIbOPnZyA4qnek+9YgwvIYYoQpbvPT3bX8C9
2kOnRUkGtwV97OwZDqQSME+4fjVmfvrwmYdna4x/tjUix/GAMRPaKHYCmQlZcubs7ryj7BZAt1a4
lzvTlNyySiCGJr+ToMGlHKOrApLAw5vsFicDGTQGQv+dTR43QeQm7pmK6THpuCoxaE+WZFdP0/3s
Q/MYmbOjmraIRWI3gH6EGx4+QaEPQoexAqpHBW1Q9nNQVef8svaeos1OUi6wqOPUMdqgvgTl2q8Z
eLZLWnyJwwhaqanSo8e9fD1vcHdJKoB0BFmrCs2OPyOZVdSYbYXOxEkx78eodKJGcc9b2EvrQMD4
2wJ346R5ABEuAV7IVFS7JxdW8QDBgKvKDEUuscbDv+LlxhJ3s2rWLaSK5/gdoUc8MGJ8T0D8DtCo
3X6Rvn3qbm3McXcrA3FP2KtJeNShjpQaPxtojEm5KkqKduMFeEQ0qMSYsvEeQTdvjVzNs466qXSQ
TzMQUM1N6YDnAwwf9E29EE1y7bvDh7H13zfG0nqikybjBa/LyE5C6qSdKMvbfVY26+E8Dl/wxZJX
QJWkEKbo4NjtLcZ/BE4nMsI5naHPi6RmwHqnhBleqFaWPRlV7acsFPAp7N5YDW5gEGsdB+AsFbqu
Ll2c0WOfat8qOXvV5vG0GJjTZc23MdVFFejdE9rY45w81Uk2KSyJA1I/duadLFJ23925zd/nvNpM
s3wuasw2GFl/Q4FgNKb02Ha5oAgg2jbuyZCTuJfSIQO0jpQ/KOn9WQWGJQqVICH114TMgmt01h79
i/UioV1aqDW0WNrxuxHdsO42KxwKdcChFjjE2QOCJS4nrXoDPNgRCKMwKQudVVSeFVGpVGSCfyUa
XYmiaIxPqnI1my96+HY+ZO//fUNeNZwIChrc4aga0Vrdmq2jUb4l+nVtCv7++v//K1Brv/8+P+8n
ZW3UpoOJ8TAwHY+H4QKUiadVWO78MvZd+cMMdxIoM5VT1FW4mkmnO3migQo7op0zJHoseLf389jN
krgjKeO0qceItkH3DEpBAFV9yXmNR7d38T8hkdW/nl/bbvEHzZL/npG2PoabSK1kethFCe4pEJDv
WJjQX5x3NKwbCVWSBQ7B0xPp6ahlmYbmA5UrDxVfW+1E69l9vDfr4Z6FNGdyWxSAgq/Dyjcyqllh
sNypfuHdYTxA8NkhWg8ftNtFzVkDSlKqPYyg921T4fyUyAQXp5euoAqZ0R4idxh2eCn8srYblE7s
VUO7OcydDRYpwbJEDs/FbqjF0tJs8i4oUTYu01etvbcwAyfwvP1Q+uF5XHTIdKWqyDxDic8xbyp6
WNnU4Ozz6+BNj8sb8VNbtj9Hh7dxeL5kl9dVOkwM1U41+9JmB3V+Or8uwYERLlpYQ1Q0dYMLZZG7
PilsRf3y7wxwIUIzwIKrFdg3iE06dVvbevLrvAXByRAuJixMHlEOQUu/Gr60DMEAwrqLatlK/VhF
IupK0X6t/74JQFoJlfgWIoZBZGQvUmk+kiER+PN+fecjKPBfJyZ0vroowxAYJL6vcvBwPjQuOREv
vbFctMXlm/a1vpROuf8vnw7CBQhdyorQKHoMuA0Pk/Wtqm7N8P78YQkuK+ECRFuNabHMaBlU5Fem
KmivHtPsx3kb+1/mmw3kIsIC4EBrhQoL4sA46Jj89soDuhIR9GllhNYmcyNfNLz8D08TxXQVxrwh
/8M5utKSsi0jPYRWDcud1STYHSHIPVwjLtyEjmCN61n8nU18mOO8XiVWytISfWPzy+IDCHXQczte
qTDWhk98TE/W9Sp8J4sC4f4BftjlLkBlsEmGAIoJWthDmFauVv8MmYiMZf8KYB/Nd0lNxVx/xeaa
pWlfRn0sJ4DWLM/yd+sAyg0H3F9Pyj161vXl2hbM/cQXvSX7p7gxzF2BLDZH6GgDNz+aYOk0/dTv
jvJP/eo/Iliies7uZm6scbehDvMqVIBvP1nqRUluTcwjps/nHWU3YG1McHfB0JfFYCNSNEl508FY
Mir2eQP7SeDGAvcyVktkFVpeQy4Qita5FwZx66DO/q6EGF7Tn5HgyRIZ5EcqdcxUpXmyOgcMNjfs
prySHPk2h1eUN/0TyKT+3Qr5gns4FZ1mVjC4qgmsaoGp2xwNyGmsokbhtajEsnu1PzaUn6wcMzMt
pBxv8tz80NqbZHmRi8pOQBEoWJfAN3giIgwbm91SgmJJvcpm4CmBZ8fgX/EUP/WvKmSo5uOnvrM3
S+OixxRaRU4WWTqG6lepOBbhl050p3b7aWsM/n+xgyc9r5QYnS0AxyDxss5m5FdGYFwi/A+YGyqD
0i+uWrwFn0oMNla5wKFrSannusxQQ4q7xyKR6GSXCZiMvfOHJggZvE4melyxyZoSw73xA0t9fXgd
dQHlhsgtuJDRNuZMlRCDQmtZW32qRUAS4QXmIkZG9Ko30Xx8f58TkEtnv9QAUriu7nTQM/qMYtfG
IfiiuVo2JFJigMvDKAIHXGzr88GA7s/5g1l35a8H+cMB+DJ51+ox7WKdHlkvP4I0LEgmkPSUyklS
56/QWbpsB9HAh+Cg+Lo55qChRR3isVqROPLgqHMmWJToqCiXZkRs0OtGjd4Z524lzN9NF53d+ux6
1RASZ1GiFXHxwaxigy5xT48S613SjPaoP5w/JuGK1gu2SS1iSueqTDAwMPhdAIzNbfKQHDpAaFfu
aA2zrcKOpuDK8sVSRtAoIhnkwfM3yIZdAkQLtvvQzxkC0uiuspCm2wutrpfob380QK28CmzqPC/n
nDbxvGQpGO8fDSDDPDW3K3dI7OiitRPPcrvZkTLbvBugD4VnjLoiIYb9ZX/8AO6W52jgpIaJiNjq
ECudVHsZIshUijDl+6/lbzM8tUdotdSUF7B7UbmxJQbdE0JtVCDtwmoPAt+Rz+8pDyntwZivV2Ar
PsklbkAUd8yeCCmetdIwvvdz3S5OW9TDXd1DSemohZUn56boR+wHmo8Fq386sIFStQz9BIhi3uiZ
j8Er+ry45SkMIArnLsweKide5Q8xOGdLnyuKkQ/rXEBQ6GwObC1h13Lf2+E0VwFFr0a0yP1A8GGG
CwTGTOtImnOMqQKAaj5bJ/UBk7+HGlQg5TcJZVNR2iDw1vesYhMWMA1oJnGWgYSpqBwp1S7NTvNk
cxElr6KFcXnCIOcNauXoGrPn1lsphFK362zzujvph8VrTlIgErsWWTT/9JdhRvm319IwKMZrKQ2W
T/WHNx7BpQtStcTEigBUsebvJbmfRF2t9fedCWTvmKDNyTQ0NCcp7egxncvn0oicQa9uK72+7Jv4
WI/Zz/OXXBA3eaaPqE2gRxWvDFJ15BjkcuhAPVMf0vauDg1f0U55cTxv8R+epN/O/o6c26ywlEho
Kq0BlbK33kuOKMYB0ETQ7NQcEA77IhHCf/i6/rDHRRArbOewCJc2gEoxUAPP9al2sl8QXoQOaGyv
3Hrz5fQAWinZFqHy94MXNeEvwJFA6uBPZ5xjAtChmaF8T371KXNI+ZUkLwz1tOFltgRNqf2n4cMY
t85OA1CBSOkqqfBzAQFeHfqGcqkSU5Al7d+wDztcTMxHOmdNk7OgwNSHMT4ZjSAc7genDwPrD9g4
yBBX+rQkRnQCxpXNr5F0iiVRYWcXWwfAw++jWX/ExkiszFpqVig1j44MJAJoMv0MvWpQmpBb4xLS
7lCx050VK1A/RaIxWNEWcmGxBRSrWnI0eLMCejPs+yLiphX5AhcFM9CaJnVc0IBMFYaC8vIXq6VT
qww/yBAK6OP/4UJ/bCUXEnVDUiuzIRJoOmdcaOZbQQagaXxtvM93qZ+artocHZdqVVIiD3U3YSYa
qByCebLyKoHy5lrsTG5EwESBM/J9TCOJizBcgMGUgbAsCwmF9luwfAjulGgPea6SOJQ0fCZq9Kjb
FIB4smL/gzU2YQ8BtxQVVAX+wVOVFGmh1cYIwQutDtCnt0vopkbWlUJF46L/UJ/47Rx8D7OMMlnC
vA7on6/i0O6vV1XzHLt4GDzFG67A4uqMRyGB8Rrr/n5FP6xyISSUozYrJ2xn92qg/4xv7oP0kr6F
N8B2HotRcHqCMK9xsWQEQyKNZ3CvpCR5Njr1GmMIoN0N3VYq/KUc78JQHQRlOkEI4dEIUpTg1VZA
mkxHf5YOIf0meKZFjs+FECks5FErkYj0p7B6j5E54NzTRXZoPN10NRxc4n4GsLqJyhoXSlg1JUOy
IF+UlsWdi8NoEIeGgrmUXdKsrRUugEhzx2qSmTFG3LMpmBTUE8YU31O1KRO3qNTJpvM4OtaS1w9p
nNSurkUi9jPBDeRbnYNFKkwXo/s0aL8q8+sQGSDwdAgV6dAK/IRvebbqlKpSCaHwkhRu27BgUuWj
wFUEt41HJYQTVRZoVSBG3i1+eY95TafyGkz3OytL/7/0Eb4DavVmRerSAit6e2lApaK4lolgRQLf
50EKiaIn8VjhhbG6l1J20KC0WyaoO+737XRNsVRN1SgQmH9mIJZZ5FoZDRhsf82u5UcF/CvSvfSY
vihOd8/uIl8oIr3rCxuLXJwq+sJMZeh5vFPkGwCf16XfIQMmPtRMndJnh5K6531jdyc3JrlMx6oI
qM/jJQoYxq8bCaKUmZw8KEohFIxa086/Qv7GEhevCtZmfS7DLUanuSRO7i127CrXi6OfVkC/CBu8
++G0McdFqjCV6dLnABD2shfn91b0zArFSchlrD5odWLPaSnYSqHDcGFLNVlPhhmlfnJIjvn3/Cq7
IoVjXa5C4NVBjWy18oR4RcE6+XKybFVGYeUMkEFvhbxh4gBifkfLDXWMqA7gS2gD2a1OmTv/ID9E
Lfr1zM6cKV9lzjVAeCFxhkFFK3WsucIILj7SzFOu3LWfEv+wPk6Ury93BkGPWUPfS7npvVW3tXUm
tNdsNdDQEF3fO/mp/CHSrRLcSb7kXOWlqbUpqtpTKh+mrr1e5FgQzUQm1n/ffOrMhpUoGsMuKmZ/
KM3hrtcrUU6+fsmeOykutAwETZSUokFfuTPgmMRpr8jt7EM+8yRyCkFI4QvMS130tSXVNIjYUZVQ
95PcqBOGE5HrceGkyed+jlSVvg+aa4WdXL8TF06Xig3skWPEdmMBxoXK63wUUS+J7hwXW/SmKYdO
R2xJA+ukHI1g9FfZAVERcB8os/F4LqAspG6UugSWHK0bT8LgyHIRXq4IvOZBaOv8qWk8s32jZI1h
oWKAAn2xwq3bQ37Aha6fe8w0IlGwiwfjWlSUF6xQ4wd1jSxUlXqFzzaQFlnc3BueigsK9Oz4JEpL
9j/hfu+mxhPbW1Msz8oC3TsoIRVBhxVmV+FlBT3J+DgdqivRN/55D4W2zp/XusiXTqc9mlVdfRey
V2O4S8wHvXpbIhFiRXR2XADBl0YhVUNEj01jXVlF8isDBUery5+g5P0IwMBC/LmgCQ2FONY7iOFq
PyEaHpPSbtjh3+QjmszlIxOZJIwRdflJKgY9qKN6CRQlMhzM2s4CDbf9XQNq0VIpCId49srKXOae
jOhdI1jZFOQd0KMb4l/n17Nf3QQy4b9WuFhBASbqw5qsCvVl41t3ZC1luaHLnpC0YnqoeBwvwVvr
JkKahl15IjAY/DbNhQ/G5rmULfBCIDLmj+mt6kG46nr+pqDv50Ao61gdaACens9NcnwY5nkL41RW
E6UDLzBFXH5chwVL9Bity4GhJ7SC7Ki7CMYU99/Q32s1uUru2HUyZLIQKiGK14dvliaaqNj9Htys
af3G2j7ShQGohFmlgRKeVPW5rGWHdAHQ3q7AYXZfasOgqqEq+C+duwFyHRblnIGI17haq2e1UzrV
06pro158LuhvbHGPqKXNZq7pZX5KZlvywb13AGmCvRyXyNYzW34Gf4hTHEQ8BruBcWOVuxJyizni
QUKLZumoX5Tt6Ga09/GqXnXt7BdpXwjqP7s33YTmPVGIjKu+NlI3Z6eUTRenNYmCVjnKxqVZHJL6
SXBsuw4ItlvTkqG1rvLc1HU6TVorgcx1eh296etKRTSggzGWtmXr70U0UfNi/3tjY5LbR6VHG18Z
UdZaS+TZMfXNa3RNQLaagEAQuswHdsgaQTF5b5mgXFV0k8o6wjN/DcrSSMsOsBRZKcvrOuxk32wn
EevvnofQlcMDDI2EUJnzS9bS2Oi7QTqCENTyknQCv3wPRHDSf4F07q96SkXDK+te8fnx1iK3l3of
SgzCkF1gqFLuAMAPLgpjHgKdtU1QmlZ8pOMw3g3pmIsu/N6HMcoLpgltSwjA89FSqxrMCkTIvDBg
rSQ2ccar8mEBbRZLkMAWd+gUfeYQNYhPAxEKDAH/yKZLQpqugv47ZHCcoryFHLZgUbsHCBYWxTQI
eKH5ipO2LLM6L3oYtMazxWZbnx7lCkXJ9FdSCp7xXS0GqoPMWtcN0FAbXMBUh5SUJngVgIVQ/Oan
+hDdWUF4WT/niR1frwMtlgN98vbYlY4ogu69ClvbnKNSYkhGr1BA6HrTYUpql23tR+YhFTIR7Dro
ZpWcg5o5uhyRCY26fPbK8dgOqZNYV2VxXAZnFEUz0bK4zGEmcmkq8RAFVO0c3Wrt1Lpux9gjhqAn
uusnH6vifV9qDbVrGHy/T9AogiJOpCxuMvpJ+ZjJncApd2MX+szgdoKXUH4UMzO0kMklDiuLr0b1
iZInwRuw93TTjQHOE5XF6sMiA8DR7ECbQjwph0zGcMqD6loVfx3uVXW31jjf00bQJyRWZB2tqwEM
zQrUF8rxHdokH8sfjS9YnMgc54BS0xmLVdbRaXhe6wfaj+hX1rna3Xtb74uaB+ft7b3Z29VxLmh0
S951TYSeTevp/bWknCLpM2Hw47j+Kp3JTceUAZNwc9baXdfa8yjatN3YvjHBpaWpRcZ5bFeg9WUa
rLResdvZQKsfNAxEibXb3lVR/nrGNva451kjktnTxGyCzm1NN5VvR2C1GhvSIy0eFubmmC0MFVtq
fPm1bVx59lUG2YzPtjApmL/wroFnB2oDfyZdEFkmoRqCPzMB+cuAiecyBImm5MbAZp53ld17vbHE
fWgbfd1D2EoHf0KcOx29yKwf5w3s+uLGwPoDNvkjBbFGVw8YtJvb/DIzwgsKmhs0B5zzZnYrFNst
W3/Hxo6pjV0LxCw6J6hvKhh/pxgNP6ximin4LNlBhF1Y79Bf3rJZFxevFk2VsqkGM0mKcshax9IP
sivmetzdPqTFCLy6bll8+s1YO+oLAxHAOBAXauXlCDQmSQS7J7LCXTWgdmQWS5i8zCFCuhxY+Tiz
u/MHJDLBuXQtzdCYzFCcmLMnNr4aumd1gu9YkQnOlxvatBmyW4QICvZBqXAByTmBA0gQmN4nm/46
+s2ZcC5dzkrUmtB5PNHYJgfDA5fBadXvTjDppZzMB+WYHczv0p3mVQfpUj18ZmyDbuyv+7Bx9TKN
kkSZSvPY0ADNN0eariBQIQgMu19IWyucg1so3peR2oco1Ka3zU+GuksH5bb2Mr9VwVADmReBE+5f
4c26uEd5WkYJ3m6lpxrScQBJ+vp16K9aWao7H7Vb4azN6g/nzpF7ldMs7fqRSdlpurGuVhKe1A+/
mg/t5VqyhUXBqyxcH/csS6qm9GE5SMF8Vz6qjuYmd+q34jijVJD70ZfP1FA3B8izcc5gxZTkVega
OnFgqHKgG2qT7hrs/fY8u+dvt8hbDC6CgJA274a8iU81Hso39bTWy3JHrWwlspd7MKszkCiJaMx2
q3TbJXJBJSHQlu8zSMk1rgEEWfeF+ijTOb1fXoK6AMQFGCEJRCCy/TADtjZ8wyMo88pdKsvHSq1Q
EZEltT/IBp7mPq06x9CWyhNs63rJ/nJRjPpQcBuBPodHTyqpiSmVCdXAQnEBgjqY7+tLoIQWXYJU
aXTXGSPxaPi+q27scpc/Mqw+HQcMd0qQX7W7gPnDkbjLSTstXuf8D3IAu3dxY5C7+6NOrFDTauht
B70ng1cs8rofzZFABrDwql8iKsFddCjd2OPufplrmhWqUHz7z5wd86fjyrXEroEqO6iioZzdZGFj
jbv5msIyZixgLuxeldcmYAfpuAJhIaRyGEGPX0JDy4rtVZf4cywim5XyGMvI6ttm0MF90bb3evNV
S57qWjDusXsjPpbHoypVSGWNeQUOoaXQA7klJ7VfgpJ8ZrJ0uxLutsvRMJqsxWRpE+Zu0zWuLh3/
3X3jcZRtZc2jVOThsRkvrLsFow4FfLF2VjC2uQRV7mI8rPmf4Bi7/bzt8ri0ol2YlKcpwKIrgwhx
FDs6ycHq/sVBEqQwIvfnP+fxla9acQmHrFB/ss0QvIFgXoXASBI9EiNrbENqMltDEAD4Jp3sWqbD
1WBm2bNFSyIC3K2X+0yUs7hoExp0qvtSzYBEudM6j42P+fgQocBtKiJ9WpEpLs5IYxtpkHeDKazP
lL4Rktpm/YVWEY66E2Q064mdWxcXZNBm1wY9wS6HbXyrGuFT1THRw7s6/TkbXGiJsrBIwYe2ek08
vAvhSA670FdCIgeMjIfzF0Rw0/nP/qFriqojMx7c0FeG1l46nxgiQm+RES6XYA1oEecCXyPtqLoG
A/N0SE7RFAuKnyIzXDjRx7TO25HQYAl/tOyHhJYs1G8FLiAysr57m1y9B6XNOEwYSzNYBbmkzlvm
xBnK7Ov5cxF4Gl3/fWOGTc3A6IRaiapfpPFoW8uP8wZEGQFdF7qxME4y6GWWCQWfg3EXHrTjZGeO
9GDYk9f8DwmB4J7ygzBSq9I4zjSQ9MSh1zKwDRW/lNl0qskbjE/05jeBl3IxYWiiUMsWqw2S/qWx
TpBHAfLu5fz+ifyACwVqKM9TLksYMyiY4hUaXW5YP8gg940z77yp9U+diQiUiwhosc1WmIKJqqLj
BZgKHxMNCrNyeLXE6ltf6b9kndnnTZ4/LYsfgCG9kTThhC8pPBiHaBzssad2rlyb83EWyxyd30uL
H3zR8T4bBLxoQemxYH6ZmW36y4Xh6qD8t2wDXQtb3PcRXACLH4FpOw3zAjqoaMhB87XL90bvfNu6
ZbB+5yvfPsVD8OGW+C7mblwMY2OFylmCTS3i+gazKv8qnFu85gxhzaQQim6yzNJLM158bc49k9aC
ILg3lA6nAEiMKtRam59/LiVtszaFahS0WBTJyespiEPQwJixPQ3yyajkoB5Ib3fozSTjKAjzO6Hx
D9tcaKw7VZvreIVpDqhaVM0xI2Nw3v13HPIPE+u/b2IjIXHYLAwfE2CMuAupdBnS1o+LRBCnRCvh
0qQ0C6tKNfC1W2TLLSrEDsmpIHaIVsKFwnmxOr3Ou/hUNIEWfRsxr9QLNmsv9/xjt7hQiFc3s9SZ
hcdaLdx4vlSaH6FyU6SKTeXvLH3SWVCWkNtq7VoRsSCssY+LjX/Y5mLjqMqtlsmrKiM6CpW/MjfS
U3Poj+cdYq8wsbXD117AqBrGWgEcaOtVmM7TfZ/5KAp6K01AaHu5K4Y9CY6Or8CsJCpzMkGU0YDm
qPktnV0lfjy/LJEJLmMqxxS52QAegDK6ivTrpQLtv1BqWmSEixXEaGPFkJBidtEPk1YunSxbswQr
ETmhwUUFzF6nercCLZab+CvefD8/kK/0++Ixr3/6RBIIb0AzHz19FahM7lbJUac2PVtnUUff1K6o
6pudYEh5PzZ8mOAu1dJkC8SkSwxC0JfF/NZp/vmj/4cN+zDA3Zy4C1mXF5g2Db+v/sz80M0kW3sn
g4So+qdC3W9rfG+7bscQTEkgesEMBJtuCBUsR7Bd/MgbNdpWSfNVKXF4iPqvLBO0R0XbZXJXJQFf
0JCRaA0A/WMF74re54pSG9OKvmg8d//KfOwWd2WKPArz1jDxNa8+Lgxix/1F1L2ddwCRDf7CtHI9
t0yOT6bePMklu6hm/bmwJO+8mb00a3tX+IonyIo0w9JiMOH4q8gqsAOmXYROldtrL2/VilZjQflq
bwrmD5vGn+93Y9RRM3fgsrIyu7pU3P7QXLKfaw0y/Jk4GKtLnOKxuGde5NOvgvWuf/vvF+nj7LjY
0JksyxdIB53KNw3kGKvMgSd5phddssfotv06XHdX1rV8f96syP+5cJEvUVomdJKOLHxRkqdqFByj
6O9z0YIpZqmmqZ6finxwmuKR6P9uAXxVsxhadRnMClI74GW0vkzJ47/aIL6kOUEiJZ47kKP0EIMw
fnTRz/N/fz3WM8fOM8NFep7Nch3FAdM7L5fuU+lQql8WJD2kMQTpt+Dq8kXNFcDeEQuz57ryVqSY
q8nfpFH0CSi6uDzkr8jUzEpbIHHq2dFvBsDlNQh6Fcc+8mRfRdQTkV+IlrX++ybrHuZxYkMDRfKB
PQxIQ0AR67SdSMpUFMn54mReGHpXhwp4JJ0VALoEtWPhU7MOzJf/oQ+yvgvn/IILB0YxVfPSrURg
EThl0AR1LVf53oObWHWzT24hxm4VhRi6qXHX1AxTqo8mprrIdDQxxMMqxxKKwa6x5O8l/TbCo4Hz
tIP0WhfFJ1Z9wzgxRGtOmOT0ZvJQmA+DrAm8fQ81sC5I1cDcKhOFH7PVcW27dM3xW4+cissiIA4w
EMeVtkF5mxz5He72yfx7Y5Z7hPvYUDF9vpjHcVrAyl87ADk5HfncA7mxs4bejdtXi1JQPSmiow66
WEhXX60L0w//bQWKJqV3I/nGHHfLcsNUNMkEx0GVPZB0ckLLFByYyAL3+i4j5l0HqUIRgqjFcZRC
4mZ19QkBhT+8grtYuZkBw5rgi0xT3xTywkZ2JJJkq8Orof7/1/r+MMU9rhlpMMmooXBDyut5fg7D
q0pEvrxfUdkcC3dzjRbgSiVGycEsjcnGZ9/4U6t66hog3rsLpbb3tKVDb7EYzDs1K7PDmA2W4OD2
Q/7Hj+Cz9L5muhEPEL+SdTsFjX9/CN3qQrkrXmQ39wtH9B21mytt7HGNgUWSAaEyMJaXJ0EYfhnD
yWYgbit1EQ3Q7uu8McRl70NaqZqlYWGL9lqnv+LlfuU7X9SDXCqCTdx9xTamuLDRDLKSVhlKp1L2
vWa5nYyH5BODUVuHNLmQEaVJoaop1CJNLbaV8nlpMUhZPJ/PaPYfSlUBcR6iLoWU6J+BSVHHfoJm
zTuftInKTQ+dgOi7zp5pe6lS6FfcM3LFSrR0ACY/b3s3hGiWqRKqKApEhv40XdWKnFo9PhcnU3WK
7qVKdP+8hd1j2ljgPKInVG9ROgINuTl6faI6pjW6uZCYRLQQzhv0RKGxFCKtnU+z6Zo3K5ZU8sJj
2TvkNT52znz8xDQZassfe8c5RxjWNKFlOx0ZVGaXpPYXXfNJlN+d38DdK0V0nRqWjrlWPuFNI6U0
JwYxwHGUDkYxOlWNEXkLyNU69SRTpDe+b47KmgpYiKHwjUplXlhRMHxGxmZmlywIoZuSxsdFq5zC
0t3za9t3fWBt/muN8z9oymZdv2q3rzCwlTAeWqxuHrwzqwp5G/dj/8Ya54tSllpVNEpJ8D4WbYPc
65AFKx+VqNu7R3CEpsDHujh3NBNC6TRMoGt/Nm/01/5xxdRNR+0+fisT23plx/hORBqwe9M2Njl/
VKhRze0607WgnzPcKYbPZFF1RmRj/fdNDpWaFum1Eu3S7hlSoqsW/Q1t7Ul+1y8FgPqY9z4GQLzz
brKbCG9WxgXIppAjEOIW+cmET1p6YZsKmKUrxBH5NuqvrElEBLcbTTYGuZynrVmvzCOG8pb0Zi4e
rFzEgCUywGU6SRSuStUoozVl6+rdSy+9nN+yfQ80VNM0UDkFpoFbQrOketqoCBnkLrpedaKjI4jA
D8r9dFIaW/VzX3KFg5q7H2Ebo9yy9CgzEiOHPpV1tWAQtQayxu9OK1hjvphG2xRhLIWr5LK5lEx1
E2WoNkiFrX+J7le+nNhH5Uu7ToLFqa7HQL4QsX3uhsiPVfLfZbKlY+J8AcQ5l261/KLH7APLvkx9
7iyf0CuyZODlgB0CWBwFvD/vWxQmVGU91teBOiD5PvYiT/+HHfywwO2gZraFLqfo8oWmE70AJqG4
GKDyih/6d+nKoHZ6r9rAYN2fd8/dhPRjXXwCrCrzPCgDcBpxfK9GKcYuLCeuH/JpESQ4+6m2SSla
zNRUIAz/5w4WasPyWcc9qD39VQVZGUSlvR7N5xUfKxbM2pvnteSNPe7EYqpHU1UQeoweWYB+9zF0
iUuvJmd2czf2eluQHuzu5MYef34jEC74nmHoBqMRrN8zVCM6pQLJu4hOezdmfVjiK4eUhRG+zC0g
XkJADX8WOLbzTrF/VpZhQTyGEEtVuVdTIVm49AlqOCh2QPSnCipMeEpehxK2jgnTdaBP+SawuRuy
Nja5V7PrLJJWFDYH/z+8kVbALkC8jgD5P6gQ7+7hxhr3fjKlz6IiGVF91RwGWNZlf4i85ohnrck9
oKMua9TpU0mwsSKr3Psp0bDOrMwE9bgsn7px9pnWu4J9XDO1v4pVm5Vx9yyiudUtUoLRyxPmdAHq
yMC+uThjIJ5eFy2Hu2JkKJpObtGwLbvvWXvXtKK2xq4BqploPVJ8GfHVPZZO1jjrDfiPE60tAqMz
sl9NmLLajoE+jg6pPA+xB+X4PLltSWsByzKPh5lYYHZEOSt+mMYxf9PAwPHcdGpaiPZa8Pv4B0iS
QFnAUIhBZVV2FsRrUz/MqZ0ieJ+gd+immT2kbi3iB92jx7VANqBg0NMwMOfNnTFg3UXVktEEH+ng
lvftYZJtpLg/jNFRv3ZeHxSnxC1/sIf6yTLt/OkzLrYxz527NGSZIoFn+zRNfnW5cg8kh0wCTZ3q
VgcR89f+Hn+slYuraduglV4ZUmCUoDELO7uYP8HCuN3Ovz61ZArpWHMAM6JSSl5L4sGhAxERMQoW
wtOlQZmq0/UIsuP1JNn59CxLgg76ftj+OBeeI81iiZ5MFdyi9NKgCojHblDO8ro3xdH/j7Qv641b
V7r9RQI0D6+a1e62HTt27LwIGXY0z7N+/V107tlWaH7Ng5y3AAFcTapYLFatWgsIx4bjB8w3yMEc
dUusW7EUSg1CtKbLoyqTnH1WLtPA02vnmSH7enjqZKkgKY1ZmsSMLaZEFWO2pYnnBDwz1I1gabU0
FBXG+wzolNWTbivlY7VzUAHsrOSwZ9QNsKh1vGqGmZ0UNJgwRx2O3+PPdbie+ufOFyLjc8u7zJl5
ycEiFSuUdtRqUIUUp9IKVON1au7NvnWGgeN8b1z0H+6dgx0qKOS13setOhigIhSd/n5KnA462SjT
Kbb5mstecuk967R+lW/AxFDqDjgDMQnKixbcM0CFC7Of8A6BVuqpfiEjcW+saZ8BjLmgPelnbved
Ewuvn2qVBo5uSilIdV8np+RXjxLXhkFrUF474431LTdcJNXuCOq060bJVv7fW63S8NG9mkBWUoqY
816CQdy+WZPhVTrA30MNAedbXeFxvrPLQ/9+XJWGjsrDaPWVARkmbXRMzHARkj35Z/XSnQll819h
Zw7WqMCiZXiBTQjDJz03bD153nXZu76DHDdRadyo0rdpolcx+Ax+dM9kNN/ykPvtJ+MNDmS5PLYB
VnSRRFFDgRffS6evGADohT6fccXk7aVWbGF8kjOfsyaWKx5tUDW8Qeu1Rt8BcBpOv+uuFbTo9Lvs
TDhk+wBcv5xoxlsUSekPkXnqaygUSpoJQItu7+J5zb/oGu9hzFsV5QyqAAmwAfoXYVyYvl63t40k
80CVzITquHXUHaPW5r6V42SERMavRtI8f1bC6jKBVOZ2tlFUU5wRrVDbjB29snltKPYSETtMQlH1
AVzcasPeWb2C4n/mxWnmmL3gXPcNFjWEKYnvJqgFGos8t7OSJVF+JhKdQ6A91DernX0FZ8Jp9GIb
IxAnALVd01MxFy3wAzO5Z+igdfwF1P26NlJVQw08P8UXIuiwh8nTcAHjfAAY5qf5FxjObMihbY3L
10smLnLNNHXpSvssymuBg7GcJF9GNUw0vNgf3N0h/EBK7nGZLdmLBWAVEqwoxdKdJDk2emuMMWuS
nvF+vmxehVHJwtHAz2gTMRXdf8zc9FJxysJMR5IwZCsroqVguvfPA1lZ45JMWlKfdiO3he0CzMd1
P+IZoEIMXmPDbOSKGWlmtMWJHS88aleeBSqmgO4dk8ipWUWxWbrz0j1svcFJVZilNumwTVRIEVfD
bJpqFaIys60f61l96pz5RrrNn/WX/Tm+wcw1N1ayOBfMo1HqBA5wwA5UlFW0ls4OVps77ZHUVVJ/
jp04rM6mLbrKSXzRPgEt7KyXv6LvNyVZ1WVQcxki/vGnd8R4rk9LVmM+eb9oi99tt4XCuVeZNwIa
yzo44gBfodnfRWXHHMZg4Y3TQ1+hnuxhl5w5+3HdC5npiHQwQ+1lpcZ62mkbeovgWTBC4Jmi8TS8
1YoSt/qbFO9ojYpcUjwoeoIpk7DVwxI6vATeKO22PgIK/4U8ebmsALxtpL7UMGRioljYRjVIwv4M
LVRQB0G7PpjAtCCHCXRUeKzGzJ7ccZXUO0Esix7EjG2CK7CPajItjzhFqm+81TFj4+HjUQ8F8Opr
lVTE1UkyfxaNnwjgSey99NS23K4EM/CTkr0ugofIpIFUu5iNVbsjUSb1meWb5cfRiFUZv0YHXVQu
uoMZuw7mqLiyVrmwJHKsQlAc/E6o++o8zVrm+1E6mKA8f7J0uRtyDeMfDQArcUCA2ea5/aXcjh7i
BpLxnveA5K2Kcn9VszAwoYz5KavdCu3M/eX6aWY6+2FJlLMLUzvEs1xjwBQcp9uDNYAPxuDB5XlG
KO+WG00d1QSk3cP8VUSBvhPuhJ7LIcJ07cNSKNeOh66H/FZrhtsJ1OCfIevxpL/q0XyaPeE0B/mn
+smKzAde/kh26EN+czBLvXmLXRjqpsytMJ53O++ipIovdZ+/TnNw/VNxXIHuFpVKUleNAIq7JonA
0GlLI6+0yVyKJgNOJKJFJNFDujNqPaXRo1qR1f+UrxCfdvLO75XH6+tgXyAHM5TPSZMkgK0EgqS/
mQrQq3SthxaQ2DFI7rhcBWT/P3wf9CJVzFxKpCf558Vr1DOez/ImhKNrBl3Yu31mxxoafDhQQR2m
Ao6uBQwkeDT+i9kK5ltX0jV0Qy0VpK0GFZY2vWnnegcV+exv3hJANNwXHGGwJ1CfqzfDFxBXXt9e
5jE4GKSC1JDU6RangxbK80M93IpptOqTA+Vyu89k97otdkQ0dElXTFCaos3+5+YWGqovVqylmFMh
gO3cVwxbfpXAoArZUdAupU8Nj9SGGUwOJqlg0rfQscx3AMX7vXGNxUQHov8MDBwnT+WZodxmHvox
FvpKiEBPkqCmpk2lHmV7X65O17fd/Hx9J5mH2ySMQMgS4f1U5p0LZtkmmiyAfGz+bhnzHKZVM3JK
V8w1mRZIfQ3NQk+H8kWED9PQNCGNtKKxLQMSwHrlSrxZL6YVCxwgCmZyyYf60yeM3VQ0wUIczrbX
AqpwctPZWdJy3PyNJ+nDuT6YofwgByp8r7NRCFfwO9QeQJdT6w/qqH3BLpsjZoOlOfFVRUh+WGVm
WCHipbQ/qWJRzN6iJN099M0BeK0nMxrMckYvJ8nWwpYGc++CpQHf7SlFjFxsvYZQmbNOxbx7GAYG
YHZKteVXuUiL5JVqrn6v5VU3fcKiwJuEYQ4XSYdlUn44psqYyWKannrLtoBIUJyicrOH9q0KKEbq
Y7w8lt3/ovJrAjNlGNBOhtN8wH6OG2SGJ7CAGWqk5JcSuhTXHZ+Z+soiic14t6iKSn3HGpT1Ey4j
IZRV8V7MZ91tZtl8arNsuVj57abdWOjkDfF4B9CVc90469QdbVObOylZracr+HqU7MkcfWHkUdcz
w78siXiP6aJsqfSzb9MKqVw1JUbppz2TUqfgqG7vbT4kfv8LkThmQJYljGLgpgOQlcZJLlZTlbVV
AND31ZrsDEKdfu0L3h5UEAz91kVquIRbcH0X2YtUJEnBAoHQ1KgUSIvl1hQGBZ31SD8RrtM9HPGC
WT2A77yMyyLDXqRCMMmKhS4sXYJP9jzdp30SIu2RsH0BguQkwfazBN+77ouhcOaVdljkStAie7dI
hWdpmYylXhGexYBU4JugviH4TIKd+Zsk7GiKCtJNjRa7gS5lBIChXexBVplOW96k4+v1r8b0fZQ8
VYOwhBt0XlSrK9DoyhRHUvY0zY9F513/++yvhJFlcNyZpoV34J/3wIy2V6UNkobEi2BKhgANURTG
AG21gtLDPWq5PCQt6+ohzOf/MUmdZx2cKInUA96vqCUQtBC8trVc650m0WVO3GKa0gFTV3C8VYum
PgcLQJMKlY60f78A6peuX+Py5foOsk1oAMlKpqooNAAjRSZeozWOhL+I2v7BWO1K45QUOSZoDMUo
iZOY65g1AT7dFyfI/E75P5Y08vq7rCRc1k2URdGRkHCV/OkLclP0iVaIBbJgUt8wo94jtRQe4pi9
nHcz1Pevlcyqk17UwsF4WYzeLs0bU/p2/auQ9IXOO2QIWhiIPrg7aACY1pbTkJppfpqM3FHiwOw7
N5WDWeEka+yoejBEl3vVflljAdrBozuDkrh015v5xnJWR8DxiR80Dv0tMx4czFEhTpdLy0hjOYn6
3riZVIBKmvnH9a1jtqllC/TvpgWZDolWcG+ludXyQs6ghhl/HYngwuDEkfxqQHH8hoADZcDeF1dG
Q6SE9on2N/Xtg31a0n2sjLjaEFtDffyuSud559yEzD18X99bGfrQk+uNBKkoRrJPYu2JAjQQ+Ly6
TBc/mKA+U5VWtVhoax9poBYnqKfcB49G/V2OpE9v6l03yeBwZXx5C6MuJSPPKikF598pKesysXPV
HDbHrIVJ44RV9k17WB/5JYctVMxuUPYEGI3B+90MhPhI6y0uqa5BDeG6QzLP8sEY2eyDsXxV68rI
8+qkpQ959altZ08dXFPgPYnYd+HBEPUmkguo8eUJeRNBjBuk8M+QXb6orZ0+j78ICj1+kLnzAtyt
pIKu3mzppscA1ajBGDUnoopjXGIbaUuQPl3fSJ5/UIFXVMdO2reqOCXGzaLda+3D//b3qQzTSrZ2
muLZCKvBn1WMuSncAXQSTj/E9fdP9KF9tyoqmM9Q9h9dAickgYnwZzZ/OyFwiEO0pPkyCAKGgQ4V
sPjedH+T1Sb+XwX2w8KoiLFVKAWYtZSeKtGb5XDiclCQP3Bt56jgAIbltG9U1KjzM+ZG8d6Aa0fK
J9kfA8vlzQIwq4fHvaMCRF532rwNaAiV5zbSnwmxOCjbP43fCLB85STJvINL65crmtFvjbWTaXDw
iTik4m94UrATMhHYKx1e95pzkmjx8lwTY5QRIcsij+r3DBWKITU4jWrOFUIPxYjIxTZhWfOobmdf
VOLN2TdVdqSx+As9Uij8/Xvf05rlqPUvGQqz2akw+6hadSCk6jpQppR3sXMCOZ0q93s9FbqGIm+2
CHYqPnZi6lTb46BxLngmlOOwIjphjjt5kQQFKM/fqpmGj8Gre1C/32Xkbe81P3YNPS4CWMGweyfa
kB7GgqPr0ZDplahioaBg4rmtWFS4rbWlHNQWZ0De88mwN3MDpm+ZB+tZHGZF9HMoUL0AAtHXdp+v
omGvwlDdWenaVk7Z9Dl+dj7JpV1rSqc7siGoLedhwaQwO/5EKmJP9a6oGAIhlWEiL1qjJiDnbvk9
Oa+nFWwUaDf9g5++/+RsDQk2dDB6twvMzZ9XutqsS79XAKwuzm+7kmjr960noxQBJuLE543lkVv0
mkEqTQdrVi5oY12cLP1BMMCQAsWm1hfAJrKY8t/tKroIommIkGijjBU5mLLl0cL0CcZcXOuH4WP4
MLXHUI6gKJzZwwvZWzHUeZkSKyy9tS/+v2HqEulEuRbLcbRCXbi36udN45TbmWXAowHqEpmKJS3N
HjCh8owWpC2Fxq0WTJib4PXaWdHvaIi6P3ZoF9e6BfBh3Pv5+jNdn6zpM8cJWeHoaIPKK7tCq8a4
moBAai84nuj7KDeJN9uqq5TuMAY6KlVkjqfhMQ8w0TWKBJCjbkL3B5CCP90/iZs8rjdYlj8NmD8k
MOflQojircK2LrLfnlKPdwLY4ehglDrrVatignnQwLZ7MgPCcFM5hKsQ4xgugb7HHk/rg/kN3w3S
UVhQ8fbe0TMJpeVmADCjiwYuTon86A/n+mCDOmrmtvbC0KHwPiee9CJA8hxVzRvrJvd76BbHdr3b
ywuhTSn8xNU9jgexcqrDd6QlnArIoWKOhkBW0bB8U4ROoiKzJ3cH+2PGDWLM442JFlE2JRPVavp9
YkB6sVTB5NPJAWSc5IlTXGBmbVAh+tcA9RZRtM3MMwMPBDGAcpkP5s476ZZkvKUnuLyMl+0e78ao
Q7AOk9o0w5Ce4i3M22gDK1oHftDrn4hnhHL6RRkXZWlN6JBXN43ltdqL3nGyDWYJ6LBr9JskXzSh
nho05K1w9Un3AGOUUQcl380lbHK8g/w2WvjR5//dOPpdAibaQWrRvQMIdXM2SBe05ziQvelb4aWu
7o43qj17eSi/aI56s0LKgy/wzgyd746iUBeNqWAK0egRwEpVSR6GYZ/wLN9NL846w80q5df1r8hz
TIW6d8wmyYdmjcuT2DrNL0K/sIaW6CgX0W8HiM7wSpTMdOGwPur6SdVZGIUFYhcJmk1ar9uSutpp
A/RIFmwGjxyJyWaFMqWKCj8YugBx/PM+kISkKxdjzlHhsKU7GXrQycleaqdPbNwIg7t6tWdF2Xdu
qY29sQfL1CEcl1zalQIfUt0c4rpV0KHxlX8jjS8+fRaztHhcKHUch1mKRQhRELHvGtqZ9vS0Q1VN
tdEJc8cwieIf8jn3Etc6a/eJz5N1ZZ/Uf1er0GmnPElF0/SxEGzO6is+eScWToH6gWxvSDp5TSJm
vD6Yoy6nPcmWwhz6NNp21W1nDK1PnEciO5M4mKAOYieoQwrcrAlI4vRct7bld874vf4i/rQuBtDq
o+wP33nJGfvZcLBKHUfohii9LsxxVJ+zUP/U3QKkC8hM6hqO8QlTNrLdfuULFvG2kzqUWOuWbBnk
KAej711raVp759IocX2E3CiHauNYbHjdTzr4ay7tmYgixa7laJ9+Pxf5R4Kdlh32krrUU3UUdwwr
QWkqMLGTuAQxRq5/nk/preQhsf7Oa7/xtpEKNpq0rnnX1uVJgnpX9TBgGvd6tGZeDocVUTFlTnNE
yxlyGNb8OGLYpWhqe2+fK4yFXDfEWwkVTbJkL81qQ9hcxM5b5PRGk0XO5c4x8fYgOniDqsdSo5RT
Em3Ka2c81QUv5eIZoGJEoQEQIy0j6bkRdbomKNczVGp1GzJRyMp3AaLewfZwfeP+j7ChWBJAvwAh
0BhCZckw7VKncZg9W3Z8mh+l7+Y9Zke3H7Etu+r3/B89sXlhg5mLye9GKU9vxG5SVxOV7rT51ENl
qa6/zxBnvr405n4qIrinoKwqK3RlDsRUI8iu8vSUtZmtt+dtWThexz6xBxPUARpyaCRlLfTalk85
VCFBiPeq104j2FkkYWyluMNkid5z1sXO+g5WqVMlpC0IoZoEqNLWWX+8Fb8fCqRBclRFZTj4UG2E
juIcjnaDQQnSiJHuB05lg7m5qiRaoo4KA+jQ/oyNepGv4yRhQKlXf9TtY6FwtpbpIYe/T3nIYq7L
1rV5fkr1DDo9uzNmYZly4T7MR+PBDPUBARpbZ8iSQ6nNN+5EyHd2HmHZzP0xrMP2JmmwhUR/uAX4
gVcV5G0h9Rn3LEvFHViMUOxuq/xG4dbCZdaL+LA4Kih2aSHWUx2D9flsBksw3xBBzy4iq0lc3lTg
9Q+m0QlV0u/Gnm2YoZJazV7XL2WnuwN3IpxnhYqRmwVeihEz55F2p57Ig6f0zfvsMtqETqF5JM0f
HgslOyX/dxs/QD0zEbfyrCDZmIeTHkBz/UayU/9hffiC9Lhz6l/kUZz5vBjJvDsPZqnMSlQFjAz1
CF9A1AlpkIG1QjMwtjzzKnk8Q8RPDxdbX6SbJBQgqPjNyzGA8y2OrFswe4Jnzjg1rhB1lc0TSbzu
/ZpIBRBEf2NYh8QKkct9GsfcbSro616/AXjeQgWRPROGNu+7OGxRRinstNzVwdvjWfnHELKYV8vj
WaNiSWoWQ6YqRY5s6pzO900mulppeNeXxE5KD25BRY1kbUSl6XCoRzD/ENnV1G3D1iNTy3IYO1LE
scdelYoSk2ZiEo5uXeCdBBYeC7WZxiO4FtHbLkVhg7HpRvk6AjAohtIa8FiI2a9DFQxwsqbp6gdy
UfRKVKuWkyxSL2kEobvidkBBbw4hI/1Zdefezr8IT5jKi0qw923oL/NOPXvZ7z+A+pjDllTgmm3T
kyL4YK7c8nPF6xyy7553E9SXzMe8Tk11GUNoErtyp9vjbNniVPmLXgT6dEmbX8L86frn5C2LvhKM
eO7XuctPynojTJk9jv6Wfb5ug32y/10XnSgXI3TbF8gBnMT5aTReN50TsMjWfyh6vfvGG4ziEK9K
01RnPcnL074g7mq7bAPy/IqhjaDaaz9LgFO6viCeQXLPHgyK1QrCVMkwQ5DdOclYA82Q2AkUXLf5
tuZSPZPPfm15VNyfs74oZSCdTy2mQFzBFu76n1LYh/lz29sbCtnAId+9PQk+/Y2wCADd/zl1b+nu
YaGStcZ1ZumQYWmhwqiN94L5Upo8QXV2CNOABSaSyjjglBMu0phL4gwH2WZ39t9Ujk/xmRRFCH7D
rf+uhfRuUKd6jJkmmtakxWmUD+rDtIn2aC5epvDG5ngLo3mJ1QF8Knve5m/TNcBVA8gdn1W84Mjz
3YgaTsmH6ZeHZVF+Gevx1uPRCzpCsFUMEiqTkaUZDgDytiyo7vVDwDzVB2OUW4pNtRdtAeh9UUad
8W01eQr0zHB4MEB+wMH5oGU1dOM+Jm9jvEOAWP/GLsKr5zLN4O1noDKNCS+Tcj6w+FmLIQNMITRm
tHYzxANrXXKXVK1DMKNVl2qTEsdQheRr2VS825vkpx8O97t1mtlklIV+GgkcQQ7MU3Nq0HlTAiPA
EyPkaV4z07qDKSpVzuY+37Yc3D55G2bZzTSF2XQvGM/X3YIJWsME+3/2k6bRMsZ10TrFKN98Xncy
D+hGPD494vJKzXn6sqsVhixi8MSAagQ9owxYXrHXOdA2Re8jPkLsAfVx8Wf5qzoL7ZvYGtil+U8A
pvMfzFLOv2TNCMFi8HT3rniKA9Vp73YbiRcoOeUMNU4wgfDQxDyT1HHY43aajQkiYsbd4pHkpwlG
W76zAqcHsymY/3muSaLFB9c8rJGkDofzNy7aOvWZANUyd0UXunbjKHMmHwKsQeLzch/e6qjMPK4V
4IpnTBjv8V0qlfYIMqbrjsl0f8PEHDu6DJZqUNlVssdA4ky5EIF1LcySxGuq6XbOMne3uBcac+sw
byLLQPiAwYRazQRaWEOcpjwaX0wMmeePYBI6gzGbZMfWZ96XYuZwoIbFCJauYMyLsmaYqWgOop6e
JhBvgrs6+5r3X69vHvPzHExQ2a/WlfFU1FAB2TO3br7kHe/rMDmEEID/XQT1ecYZk9HdmMcgQJN8
we5OZW2DBW34h0ivz978bXxQQ7B6vKqiXTo8LiZ24e5gnroFIPckp6uxodmF4aeX7EEtbaL7XgTz
SUsuBCv4X9T3OR+OTowboOvKegNp6+rHwHcgP4jd5X65/62qt4QN9BVTm8cgwZxIVEULjEbgeAYA
jTrYYpPVnQ5Cz5N+0fFwkm3lJb1PySvfNbwWC4dNt/9W/ESfL+JJY7KO4dE45az60rdDGZfoaYg1
1CNvGqfGwRCnx+sOy4QjHe1QHqunxiakWWKGKCwPdlqlv5ahdJNytuVhDVat8jbFekwz7TRvFedW
Yn3Xo23Kl61Nlpveaswwlr6CasiBnpO9Zq17fYk8K5TLJm1dr7MuZ5G13ebW5xJF5+0vKMreF2LR
NTx9mythxeAcUCXifSbuuT0kK2ZmSu/6UlhPnKMdKjVZoW4sy7Wan8qktsXtRRnCdUdxEqTJ2U2v
cXyDFcyO1qg0WckKXAMl3rx76qV4Zhvl3zAVHy1Q6YEk9KNZtzhhMc6vmH1VGo6HMZvzRwtkjYfL
WVj1rtkrAm5C1YfMFhWXOBy9/47v+bqnQb+ZMhZrObiJsGGZ9GqWkyepX0Yu5I7sCZ1uHFdEBYbN
THdxlpQ0Uu7KaHdTSHYB9HYhD1xCPcl72jIj/tEeFSCyXEj3dsBgNFi6FUAOCG4kuUytjV5JIAR9
UF547zPePlJxQTPzORtzfDR5+zrtwajOtpm+Xj9KzOr0cV1UWJhac1WGXMoiUKcpL6oUSEhIURaM
3SyYXvrSzsWwfICSJp7VnPcn+dNXPiF9n81xDykRSc+jbYjdUt29WL0fRV+qfgFCbmfAykwbD8XF
fAEc1ktXf3YxyQQ0/UsML4gO4YS1HjbF3m/xAAgSEBWZD8a553WjuFapGCIXtSWl4HEO2wbw0MoD
FeA/xcVwJnAd9p+qu+2mDP4GM3JcKRVV6tTCNOE2x+FUfzc3HJB29K87D8dB6XrPosrCvkuoV0zC
LwmtjDJ+BiknL3ZxTvrb3h5i11L0/VSVTRwStKnmd8F4YwJUjpEMD67p8NpezEVh1FPVRc2C+1Hb
ZrZ6usszHCRbn7T1HBthbHKqqOxDd7BBhWNMNPfisFpCGF/UE9Q7AuGRDL81ge5KgWyhG1W8Vj5G
Ij9f/2Csig8kDqE1ICpYGp36p0jl1KFbIbopDp6wSP6agEZ9UO1e9MSB8wRlpm4HY1TEnGehlGZt
isNVQ9ERbMCCbmvNrZ5xiOuZ9/PBDhUmy14oS7xyjFBC/TurUn/beHoaPBNUkITqSS2MCeAhcolk
t618CSC365+GfcG8L4OOhqaxY2aw0xIA4qtb3RkuRmLvuSNHo5eGbaA/LJLDEyThGqUyqcbQ1aqf
FAugL8U3CiT1qW95CuQhdX8O1NFe0BO6vlD2+frXB99SlcNx7pR07tC6rk8ami5j1ri6WdqCzKPp
Yr4QD77+Vmw92FHnrCqaEiPooxsHeJyBdHjwd9ASVMHsEFJQzJd6q0/AiRIHisNxFzouqvGcjH2D
wqolP6fokgh/w+J2XBvZ4+PaMgVjrBKwRHo8YWAM/bR1spMmuv6lmPXooxkqx2q7WjYbESPi693g
9ZESCg9jTqCkhP5OdtPTMnFuFHaiejgFVNAAkU8voZdFSuCSn6IcCGrESHqr5KZPPPwazxWpyDGk
SWLuzQ6RzwqM1FX12VQKV4+Tp/9xH6nwIW+dkscrYZi8TB4kjQIosDkqZCuIOg6/UMBxv7fm6ME7
0mSV57gGK0JVPUrpa6F/u74e3t+ngsZUZnVdazjBEiQAhfrHFgfXDXC+y9tQ3mEBmrh3ZaJWVli1
P6f8pzZnjlpw7mDmIlAIxvgDpKYs+ozqc62UpbbEYapl9iJEq8C5/ngGqDOKN72QGyjqncDajc5i
Dz4qzsXHPiyHNVDnE6JHozgXQ/7mVwRzPd4MryNK5wT4zAtqzI9yMEadTDE1MqszypS0ZZceOlLZ
JQHB8vUvz3wSHIzQJzKf1NSQxOQEERkD5BBC7ajps6ic++bcipd+4gk/sr+SopGhStEEzwcVSWvQ
ZGdCgxRWf9Gawq76x+srYqf+8rsFKp8cpkFf4mTDOPavOmoxOwoy7n/0z0NuZ+cF4z1iuCch7+nI
3sd3o2TZhxOUCXOZiSUSPYz3gH9lDHtvwGwdrxnG3D1FBMUxRsrBW0N9LjnNZXOd4j3K+0s7PEr7
Z87mEaf68ETEKAOeDej6o9/75zqERtRq8IoQHqbZbSMTbFMANd/WofRp8TcX5Uho7BnR35TIQZT0
r1lq+zZ8Tms3W5D9rK/K/HNJvhrCD87SmOnxwQYVH5SsEXQ57ybQvZCpG92ZggbUyhmyk+EsnuVQ
iGKHlxUxD/HBKBUxsnjN42WDst5uRHF+k6ONKYTXF8b8ZBo4ksD5DV5qmg5QG7Y031rw9Anb/aSe
cKiceb0rpi8g7ONEC+ZqDqaokFSO4MkzBh3DA4UQ5kYKFj/zIi1/Q8SqHsxQXo514vm5ySkUmJ53
1RcKLhcFceMPbg71N8MwVA0cA1SC0Kldqxdjk4M6mZTnCg/VTEIQARoUJ/6yhDzwHDvvfzf4gdSo
aOcRnEY1iHlIs067kaAdE2ne8kN+IZC9LYwb77pfsLNJwgOEQXAi60iF2l6y4r0RMyEETo/gIDEi
/kW91y6zJ7rtJ4FbsmN6x8EeFTuGUovbeIvzUz0BenlrJsGa/c0dfzBBxQk1lwboMkFa18pjZ0i+
SdvT9U1jrwEE8oAaQK2Crn2UC2TogaxLIhmTd4bTdYvXprwvwzNCBYV51yBhJ6tFlJiiI1tnCOfZ
6PhwDivzrgB+5D9LoQ5r14/LHFcqOjlJuntmCj3WOY5jTk2RGX0OVqizaplj0cSWhZd6cztjoHzN
P60gMOpNb14Wzsdhn6KDMerYFoY+zrGwWG8sP+CQWR7AIrO8nVzTTl4BGeWTIXK2kU7uuxxsA3mD
bVzUU2XeSZDouu5ybANIiDWV0FjSPIHDMotG1sdVZKSVbc2VXYov1y2wbj40bkEMpxjgplWp94PS
54JeGyMYD4XFLrebse4dM/02yl+u22F2Lo+GqIgz15vezgN4I6VHbYKwpoIKW/9dxXRFcvktSLJg
YJ2g2XmiSqwjdbRMxR55qoYYlY4pMvNQgFCz1P20Gk63jfWhjjbI/x9yvBhSWHKPwknYiVFRfRt5
TXz2GnQR7KKabOHY/vn3p2S1NknHQOCUt8gWVMxeyatC1Bia2eV8KaZLSIQ3EqOUGjRc/rQFAgwL
8+gNKJiCRr8pP5P2cnUxbteH6jyXtopBwDOZg+cVo5iXknYwTPmiLkltPHfmFhqPC6hFpZDwtYIS
zCZjq6nHayMx91RRAFcHAgn1Vyo8qcIQ64WQ5ZAlfNKMyVakO2vjHC+mXxxsUFGphxL1BFUQMGtA
sWA5a9Yz52OxYqz2boAmph/qvqh6EYNmyh2pWhdfWyJg4ar3gys527nxywseoH72nWOXfAs6Szra
pb6VupRrUxXYvNlvbiXIdEiVLT5ufo7yaJtzXJLzpeiH4aTGRakvDRQKi9yttNTbHsecc1nxbFBR
IlHNacyGZQnN8jTlt5LmF1yyLp4N6hRnqdnrSpyBMgvqpYQ/sE/tKoDs1V1sV27rTDdtwOMVYBYm
NEW3VAkiPIDaU1+qafsZLERwwd+M/6WLsnkfrk7+QKbPuZoxJDp8dIx3c1ScT7pOLdQKxKllFJ+U
cA4VMMmUJ77mCDNMHdZFfbCiN5Re7sjxFc4j6sboeVW91yx/cwcf94/6aMM6Ztq4dmaYWK0NlC4o
hrzrh4m3EuI2h8tD2qZ+2mSkEYoCWk7hVhUeSmR/dff0v9khv+NgZ+pBHVmgTnAS8lYGO9ZgBJtk
jeA1bwsvA68N51Lkuh6VZupGX+458krwZYLnDLR+uZu6CTCyNWastOj66pjo1eOHouJ5KgrrpPSA
J5WQgB1siBSAKyYNy1PplM51W+yD/O7kVFhfpFqthRYzr7sFuVRhdIcsO1upzlnSdcf4MIdXJqsQ
Y3wItWpQTiX1WQaPsxa7s8yjVmMWxt73TqNZvVOrXrp8jrXQTErRlmrjXiw7oMsKpGStANmuPNLE
n1mqh8WEdm+SR3my/FhawzezNpIWrqAMCRP/dxhBavWnrw4ymWKqlRRUB/qp3qyg2upwKGIP5W5w
jWP8N+4yZ23GV6A4bwQp9rfkbypPx02hIgyAYGMspyDmaRrjtpx1ey3SB0vJOF+Znff8G8k0WpJT
B3H2YMU4l2pQ3N51NnoSlwIQiMKFKIvLK9RwzVHhJk7j1DKUUQY3eL8+St2ljybQ53WupZn2b2pF
XqrF9S8q9GAArMBMgAAVxsYuG5vMOS8XTDnfJ+ciUjYowMm2wJ3KvX5MNZr5OhG7YqzHPT3VEHmw
BakHP6GyzHbVQIz6ekTg7ioVfUzQReoYGAGFs4s7gjD/IwfL7SSSTrrfBkZr8zpmzNQPUw8S2M6Q
NtP0MlBIGa1ixeiNVL8I1UMPVosGo32LboN4xru+PGYee7BFrU4eNXMFpFwIe7K48TlR/ibFOxig
Iqq+TLE6qNkaFubtWr2Y8nNXc84Z+Y0fQsq/Jj7QxAACqe9lOkC0RBacqT3nyi8Ia8jrbVmkQT6/
Xt+x619HoSPqlNSFPCZEIqWobGU2RmcahMDcNdHTOisCgIzT6GY6+2F5VMTsG0xZqBLyIUkofaus
bidr9fMZefn1hTErLdrBEBUW1x1iDHFb4vL7Mf8/0q5sOW4cCX4RIwjwfuXV7G7dsg77hTG2Zd73
za/fhLw7omFuY8IT45gXRagEsFAoVGVluhAFPMVgtIS45+IzCQg02l3lu8Dk7m2wMcnlYLPRrAaN
M3CPABzBmraWRz/1HvjY/MhvfYE1toBLjsIFyDxXECAqkPaqhyQo7qtr3R2d3ovuFK8+qA9UMAMp
3FAuOOJ9Ohgle4gmMaZgoHkIUS58tsSpjqyx0h/EyTM7TpeWyGVmcYOCgjSYE7bTPKFXiUyJzRyL
elLCpXFxg4QVcrIVecXQ2kyDhV00Y2RXqT1YtnZiE79N6uhPl7/gbt60cRcumJBoWAsas7FLVbfj
yXKQFdqJdpxnES8J3X0Hf5j6DSmkt2UFwhqQTnzLbiw/ui9uCqBRQyB3CNiKG1QvvPKBITbL6/i0
CoKMYKE8gHLQtNDI2rg4lfTB6FHaWq8LE7ddI8h3BaHzPdHfvBysdZkoVMyS0yIjvECoGBRqaedK
ieFk1ezOonLXfr6w2VYuxpRaTYZWQeq1YFZ98JIAgDwQKEGT+gRSMZ+eLVeoM3P5jkOJ/9eUk8p1
W+plVGBoimCSlTo63iuFM31mgS08L8LG8P77aLNKLtDIY52VZg+LYXXXZYYjQzlzkgo7xCRteTOT
cxPftetJaQvHtASuI7if+NagUswA90yGFBRTZ9jox+dvEFPMzmjwRg9jDqRxgf8L/Ei0xVzYyeO2
DXUTkc6YHpP0zhAxHIgWxYUbIzVoMiRIwpTpZSyuSA4aJPpNK0511XmXY4wotPF6GoleL01q4uR3
HusTgrzBBytWzyaEQTJT3A5g6hGYZP5wIWrz/YZEGepebUl6ql0d+riQXDskDfgb5ofwcbhimn/6
4hqfLlsVxJj3CLg5+7ocykqpQLejMR+l/EtEv7fTk0IE5bf3v/3S2rj0pdOyhioJZk+Z8i8bGe6h
Zng7SFCAc/KXBmSJPdhe18nuXsARsTwsTp4KPqloe7mgY9XtXIVlVpwGCrJ06WEeBqeAfuO/208u
zMiDRKLMgg5LYcl+EUOQYjUdJgbYi7TBROthP998uVwdVEOW0LAsoGZVql+1cHRSTMxfXs/+y+cj
ivH8tT3YeqdZwhwvE29QETXXIHZDXzmZgHWGnujZs0tTuMk/KRdEyiLvtFLHU6F1e/wXBYwv66gU
tuG0HnEiR/2KuqbAPwWRi3KRJZnHKYoLPLaobpfQ/Mtm9U/8woBAEzVlRTUNbllqoielkmZoJmbF
gaatP0OZR13MoCtX//In289aNra41ayzrmhtYwE/dm/ea357a97HGIZwGNtx5VgO/SSB7gMdhNJL
bxgCIft6+S/Y3c7NH8BlaNQolKQeovyoWU9pWNmjEI+yiznGJPv/9pOHVdBYUoqlrvBkBea4eSCB
ieaibq9XYPS90b4op25wKBZ9VfhWasuBsOax+2jZ/AFc4d0iZb80Oco60L1fnP6onLMDQHryt+4I
k8I4vX8hbexxEXS2tGFUJ3xUQmz1nrHpRp6J/lnaosnKyDjEvFbsM/0WtDcmuYhJirWW40nujygP
4jLKDqzg2gp7GAJvMbmQWWt5KEvhijpo+azXXxAz/5U3mlygBD12SuUJaXQj3071fWwKCuGiv59d
sZtAHFGpmeaWPc1HR6KJUwKyeXkF+wnz5ktw0WPO5RwC0lJ4ZNJNE+MYgORQ5ZKb9Fn5wTKDGsxO
Z2EtcfeK2ZjlAgmhgwoRVsR+8hij6s6YLvVPeLtqCF0sD2K49NQRRY9dqyZmZhAlQR3BP7rSVpPa
dML7rpsKuwypa9aula1/4hUbK9z5TTtaR3UHgaoBejp6YETHy99MtAruvKrRMM0AfkClo/omNdcx
9G+jUVSWFBnhTmhpRlKbS6hljGBGXm7Ut8SrMMcygQtC+pGeMzd3RiGVJvulv4WFzc5x5zWMJ72g
Ki5LiCBcZV7T2DFxam+FyByEgjLXcuWHy3v5/sl/N2lCaNygAL/ytA3hhGZJ2kYYdx4UO1NTm0xv
up7ZWeu1mHrqAqt6SspXgdXdgw2Oqv9Z5U5dolZTN7XI5bRbzV0c4isuOUNosw0MTL9CGFm1RbI+
IpPciWvDvl16EBkHa3GrTa9VXgtCicgAdzVLUGPWlhlrmvszuLimRDT2ue+Sf2+axuFLmnkK0WuE
gSw1fdyPXj1Xz7EpPQo+zq4XWsTCBItlmorO/o5N1M0Ks6SNgu5ZerX61MPQUXadnzNoHDL5jxFM
AkI95d230sYkF+jLRJbSbELzO77SD+EhVlgc9i0n6SDJwVLT2kH+nR9UAfZxPwffGOYccSnzOpsb
5FNMC56xVcVuG6A/5lBU9QCp+nR5b0Xr5Jxw1eAkoSwDRx+rgSSnvtqVHqE6iJj8y5b2u7qblXHu
aACHaQ4pTOXHpLPZpHftjQvEK3on8Y3vl63t+v6HMR5Ns1pzJ4E7PzlJw6GZX8352+Xfv+v6m9/P
XSnQal5WpWjyk5b5qvpodA+p+nLZxH5RaWODu1YmLe71McIg1QjVChSUH2OQ4TvJkUkdLqErKvEK
XMFgp3BzyvKKjIMy4NkiUd2RzMGWy0cijaCdEHEl7z/8NitjX29japiXqiAQVsRDk8FnOifyNCj8
lCjR0UdWdqn8KegluyqDy3u6X5zYWOZCCelRabVUhrKyyytG5IfJxQZyyiN4V3Q3fh7fhZ8IEzfw
rDtR1WwfO7kxz4WVUclCKmkkOvY+q0zOLqgL3/VHMX+Bv0E5DX7ynYJKqvp6eeGi08c/Shc6zUmT
DRhS9vorJqywHqz30XxxX1p0NriYUidpD9aXWgoUaGlVKhr8xtOQafblFYlOOBdORhlcvPk4ZSdV
fSURcCnCTIT9ht8yEQuTA1Q3qK7ztGZamvS06NAq7bzkoXkofbrYbO+q6/IcJXb5TBwtcSDGfdRc
GojSg/1XoGWCLUtX0Rbmx8rzKE9DTB1K0GCTHcu+/cpEGhNgbhRMN8WHy7v5f+6dD2vcvZOFZCiU
CBcemwliYwQphE7Jjf4uLjQFkuA22P96H+Y4H1ErMEaEPVLyXlKdBe/cSBF5/C5+bbN/nIMAo9yu
64gScnpMAgZBBQUe9q4+CPeOBeLfHeXvxfCvmDqj7UAU1LHkUwE3mYPBD28Vp3AhWiJUZ99/IH6s
i28VkaibYsRP0PQjG0JxwCF28YTyAMawZ1D/Fu4/kDQS7OX7VbUJ2KuaFdaQg0VZs5MbBObJYQSh
JdjBVDfB3DfBMQBd7uPkhhgeS1wUdi/7p8Bf3t138we04C0JpwoNlsJ0LWgTVNXqXrawH7U+PiL7
CzYW1pAOGkkxj5TH4JKNX5s+9zLlr8tG/s8F8GGFu3+WtJdnfTIZ+7txC/zM6jP17u5tPhs302fl
Pn6QIYZW3S69LbrfRQvk7p5mZNMhA8WkkP7QNl/p5GeqqAG+n6l/LI+LIqTVVqXrQFf4P9by6Ivl
gMzMloAULA+rqI8i8ksujGhmHil1C0XoRe7AsDNHB51Ej5MF7hdteZP78DBoxrGXI9XurEg0YfZ/
somP5XIhpuxqOocEB18Bzp2482t+x/RhCif8NDrVVXQ9+cZpvJFBRZlei5QKBN+T7yEZSbiayYC3
eWO89v1NWULBMny77K/7V+DfC+RbRo1WWXMbo5FCDzowwOZRAStTfxCx4e1uJOZCdcYOgxFHk0un
56Y2SWGhZzT6TKTNeP3JhEfv5FutdeThv724zE2fyJ2Z2aL0aG8vt/ZZhN8c/ry31tDsZygYhE+D
/Er6B6KLXsu7V+zWCJdgF2RSDTrKYdBABZnVF6CR5tBb7cBYWbU7UaNjN8ve2uMimkHCOCcqGsPJ
M6tnNI7S25GX4S1JHOlE3fKUuP/gftq7DXVIkIDJUzfBCcuZXZpCGlW17N/HLsdP5W3s/rSpXvXX
IibD/Q/3YYz9fPPhMjnNQ1qhoExGyY0b7bFKqysp7kWiBf9nMz8McdFzNIHJAnYuP4VP2XMNnGXs
Q6esTJG1E3AmxSftLunt5FZEnMR2i88tdEI1hWoqMX+DzxJiFakcxqiYS+OPHtIn69SILtf9xRFL
lVXGRElVLowOxThgsgC1RTbOkATTsxYkpxDPMck2v0/+6kFfMnWtUdha2VWC1jeWuQiqLmqrG0sZ
HUcg3OzltL5OHo5GAPB/1kByOL01vMUHbU5jD+f8S3PFzooo/Ozv8d/L5+tYWp9TlUh1ccqzq4w0
9hSJ6km7bkoxzS+rOjSPeEnIZgIqLFOk6NTV4dWyWqeFAhtmZs7lcM2c8Ddn2Zjhwphh6rVlrr0V
ANJgJ1bpamvlgd7UjvL7f2eJi2Wq2SEE0ALFAsM6lVVzlq32rqx6DKeTt8umdusg+mZVXEAxzXWc
pJi138DQqp1BRaXY5P7n6zV8qEV01qJvxYUUWhaNrg8IKUWEJHBwteohlYWV9V2f2yyKiyekXudM
zhNglF5HlzqdDY5uqObUXgWRqvH+H3Atsjv0d+fQwc8Nmm4qU24bNXNUx5VAUaZY0FliDR7DySd3
cis380U90/3lfRjjNrGfwaFHY+DMxuY+Tl6U8fhHTvFhgNu/rpaavqjxOmbdKkh8HaPj6kAc7V1G
ScQ0KFoNl9amekkAN4a4hZY89P3d2D5dXs2+y30shou/kQWexnVC2hxJkWOVuqMMyVmDGshlM6Jl
cMFWKqJCV1MFagHt8wgVl0bUo9pLF3X69zp4pd01ImVShnmC9F+6tb6RqxxgP93FFOPsQwUN6Mkp
UGz9vvfjQ/VyeXH7l9jGOJdD1sssDRmFBq16zfAPSgDx0AOqpTUamKYdn0HNbUtn+nDZrGBPFS7k
rugoIcgisuvFYzlHblLHgqAussCF2kZd04RWUXyyOuk2X/IzKUQsxiIT7OebLIpEbQHm9zg6qlT/
tCSyL4WtwDf2TVgGwVVKAIvh9klvo7gsZUjTLWno9fqEr1IUnX35Y+yn2GgQmSpG7A2oDP66kCVG
S200V/b+BN1zEjQHyZnuOiiM/6S1FM0G7BbpUJ4zQVdhgvrd5D5O2jRSLxfoM9SWrZ8AGD6nmKA1
HKZNTyEKM3xFU3YUxaNdSAxTIpZl0DoZIJ38dZ0ymNLLSCsiTP6op/mo+EWgnvI71HXBQBzfTIAQ
KuDvd9onzGC7lzd590tubHPBsIrGuk3L2jpqTJY4Tuy6Ej1dduPhxgT3GUnaRVO7RGEgda+z9hc+
gJ0n3y8vY99XNka4aJhM2NbV0DFOe482xBVTWENO76fP6K+4/+D+Zfvy2/37YY9/rw/A16TtSDNo
R7zjIs/dZwCvMRg/o26XozqyHDpPfxCRJojMcmGxSjTLMCaQVtXKc5rdQlzFk5UHxOisWoN/t6U8
xVxeKVJMtBAAQhQmqZf6+mdZAZL2Z1dFgwin4EbbdRRdBVSAqCgc8MOFtal00pyaYORajqyQPATg
XBUsSmSDO+ITkcAiXiwSZr1Nza6eJzRsVI+c8ensLPbm5whwVlGxbt87Nytjp3ATklGLSCtzYhOj
h+6vATKRCTCRKxrPqd1fR0IxFdEi2c835uoGStikaopTNkBDRUbhmmRfGkWE99mNHZtVcXHLako9
J/FEAprn57UZ3aqfvwi+F/sdv52zjQ0uPsmkJDQmCbRvcrAfoc93nI94AhVOVTqQdbOl6zjQX6az
sLkn2kMuasXgbc4lifWcA+N2djWf2ClU0zWv95TT6lX/oDAvWisXw3RSt7I+59KRGp3i6H0eeuFk
gItFCmunHA3/3+0t3+mQUytXzC5jqpTzO+8BzTzzaDBtEJZ9QwQNkKDsq+iaFews3/JYCRh1Fl2y
ggpQz7WBEtQiu52ZitIH9oUuuM5vbY40lOtZIUDqxk7auvEd+sMOJhkP6w0aflLuov7gKA6r53bn
+U+IJ/UPx30PCZszGDWmlZc9+o1kGqbMkYhSPYYkBvKvy5svmTyn35UKx9TWu75FIW9JzMUZqyLW
bZmsZux3fT3Noj1hidmlPeECURHLpF6sCS85/2djkMljrTds5AtNckE8321ubfeAi0OQ/q3qbFWt
oFkcMMKln9gXSDM2Rwcg4iMxnThIvdJBre2yawtOEp9RNXEv6bOCm0Rvaj/H94+b1cnJSbZEbJz7
OePmO3MBKtKWIaoktFonDbnTe0t5DshNY9kAXfwkYDc9WQQs2s0DNla56EQLPQ6HCQuUD9p7AtKv
UJpR71T355zL/JYe6mtDiLffPbumiSNqoYWuy9z1ScZihhT4iJABFYTmEBmtTQvRWNvuvbIxwjlp
GE7jQMBjc1L6E+k6WxIiwnaXYeFdQcyfWNVfL8gGInHSpKATMi2zk8wYddTCg9KqogOw64cbO9x2
VYuiplTDdsVH+D8b6Dc/07vh8zvO/chwZ1OQvazfL3v/fo1tY5bbQFyXqTlZeDynV/nxnfQ2qF4H
EKm20BkT0THsP9U31rhTPoP3om2QKx7XyF0eTLSSMZ93yCYbzMHSk3EA7tLJr0np/OvPyLZ/E2PL
MMElCdLEIFpVFxyUtq6vbrW8Xd5O0UfkTngljZk5aAWbDIqcZb6uS8w8Tk+liJdFZIc702Y6V3qU
W0aQLU7cufHUufVkumZpCaLjbjoKhJ6po4YMuDaPp1OlJZksWiYMPgQlOh3CMN3gmmj+6zlY38F2
pB4u7+FumDSoBbpdHYx5ssLlNmZn9hpufSgJHuJP6ok95sNj/BUXcXXFLFpg2REsc++Qb0zyhGlT
mpnFxNqAdfJEahdFkFkkS7cXqbYmuOcYJoasSgkJ6r5mICWf1j+hAdz+fnadbxxclaxqHcc8PEJd
yemRe1azXYcva+b9u8+jcoGqy2uLTJg8x1TO6rd36C8ewjvMhDtM9H1A+iJ8o+w74YdH8J3FKmZw
8SRGZn+qfrAZBTwwXek5fcZMDOgDRHKIu96goPNgaJZlGbxEGxlyVW7mFTOoamyjpej0aESrmagv
LDLDhaS1zUp9BC/aqW5kr0qTr5K5uJI1i0K8yA4XlKYkzuo6RB2RQLsSqJMDVFaj6/Sl80dPcaZb
+Rw6lmisfi9CGZs95CMUzadqhujbSaub6zGOffCdn1KafjX02L/skaL1cfECoIKqpgSmijxo1UNM
D5p0vGxiNz39WA5I7n89XWlSaOskLxYwZfUR8og+E5fJrrTDBCLFGPzwpmcFApt7GJetTS5iROZS
UNChZpigB/WgHx4HIL1CWw1EvfTdJGBriYsdlGhzYZrwkBzIsiRQguxaudHuu2N5Gs4i7M7lz4W4
9+tWWskwgQgTo1Rd1x4NrZqcVJLv66QJBX6xG3H/dkGTJ2UKexKmSo0phbjKjk1FPV21BDikfS9H
fguWadD4vKO+NkFXksY51hSkn6t0UiA7Ozqy/k0R3fb73qcpKHepOoYheO8zh1hOYgoEfYoUrfSl
G0O9HjFc/Z0hOthQ9QJu8/ZcipT0dj/Vxi7ngdMYh5Feqdkpmf7Sx/uyflu0P2gPGBsTnOs1UZan
EjSHTjF9XiCHgseu4G7fTTpBPk8NFAp1E0pNvzpcPK7LWDP2/skZAfzGC9/NDnFsq9ACUvHuYjmF
atizwDeEdrmlAQ9gGbQvkVqjTt/8pV0B6w05Vfqt/NEcGZZXv2m8PwGHGboCrnjFkjE2wwVDBKmq
0xWoX6oNRtJOYVKIxT7eqz18aeDDiMH7owbxy7anSXRcTozvHLVKjKMRjwYigMbe2xUk7jLFV6PE
4BURKj3M5qVDW4fk9LgkYzCusw0FklNoWDd5ijHFyzGX3Uq/LQxMGcDCaBb0EbjdS4pJV5cBYJ8B
xERkcWvzsyTftXoLen+/1kTZ9e75+jDHp51W0YTWki94vSoPZvhYlbUdiRgI9z8W3q/YQSBQLL5U
3ihJPxhtlJ96SC4bRejEo/y5JFWwDqE3LNJ93kOjtQlzv8/7t8v7uTt9YODdDCC9jGPO1w2LdcmL
EXh9TEi+rXJvL3HhSH3ojRg8GmI7ISDYac9a96CXgsCyf6ltTHPHfp7LVh6HPsczIvqLvWxjHzIA
g80mGEEk7lxe6e5NsLHGHfY0jxsp7KT4tGidY2iHKnyh8nNpyAI7+6+jjSHu+jTqogCZYltg8B9j
CWxdoWt+Uq6V1l5PbF53CQpDcCx2b9KNTfbzzTU3ZoC6SgWKBER76PLI0YUThbuNza2jsKOyMaE2
c5WB2C86xqhDUGe9mm6GAwnGs3ajX5H78JHN3qVfasDBXujD5W+3C0bbGmcfd2N8LatljLMZ+AjA
4MiRySlk5+6wns0jkznTDqxXBw56p7yXjvG1WFxBtMFcih4NhWpMIC7BGb2qoGFfYL7k8hr3c4jN
N+QS8tGKaE2lbgbKVntVnekQgxlJ+ku3m6vVw9aCx6sXXr2767II9BEJSA7BO/7rxlYW3lG9DGet
v7HGgeowbuskdVuP+mDG9LXPonO4H3E2JjlfzdZlHqpSDYPlRHwjQIH1wMYUdMxQimzthu+NKc5n
i7ahM/Q6k1PS6a5Fe7sMwqFxBR+ORY7f7qSNFc4567BUMW+LPYyeR1CldAfjht6CBcNjYmei9uNu
GNsY4xxRrXV5Ldo6gi63X5HazjCTX2qTvSyZIKaINo/zxxCIHS0bcDOoq1MNnaNK50EWAfVFy+Hu
875cRrk1YMQKixujBpqgdCO8BKCQe/krCVbDU5V0LZWXvNfa4wI99QazFto4O01XCCLV/nnCrDpj
C5Wh9/DreYpUiVZ5qaDtTU+qMdt5sQo+y36tBepd/zXBr2QsqF7HMQp+6jXYZRmaCkCuEuyCiwsw
sCuaodrL8PA0A8WvjCQBkeLXFXUaeAayDMMMaqG7w2LeysMK1P+kOIsRfg3Fsxu7afnWIpcXpFYU
N+WK96f5NLpovaCW6cWoZ4KUmPyInPFahYol5JkFz/k9D9maZcd8c8dAQHBeCkjkBUlrOVLzPUNE
mn9c9sLdj4d8UjEVGaIIGv8eTa21lGQZ79Hqh/yDxQoJsP90sYtjdwTI0NUF/ribZG0Ncg5pdcAC
V00IBgxP8ZnkLgXM72p2fk7oT5bgmO0msxt7vLusEYSGazKxl4eFlxwJkDwedF88F7n/uf7eSX4A
puvSrA1VPLkT4CLqMffJLB8luRV05/YO9HY9nFc0ndKN+QQAfrd8kabbbvIve8Teg2b7+7kLuLGa
RMolDVQQ1v2kv7bDOYoUOwrh64ZmG5WIxUa0HvbzjZer8Wh0mCjIT632QPrO1qRIEKBEK2IfbmNB
GdeuHgdTC1Z5dQflUxU9yunsdM39jPxlLAXEP6IjxXOjTVRXszKf8V5p7cED7fVV6Ud4xoeRSxEo
/kzUxETDBSMneDTp/EzGDCo2WswsE1bumgkTwFNv14Mp2MbdD7Wxwh3ceFLW2QpH9HUs2Slo99Kr
2etl39vfug8b/HhFWNWFFhaIRtrt6hv+GliotwzgAYwcphP8J+nYZuM0PrAXg0GyEZ3aghzm9kXC
KKU1D65gUexE8unY1gp3YvHQXWuqR00gBfoJBZZjbyuH5viOP/eF7Ewia9z5Lbt4NuRwyRBfGTNf
51RPfdDA8yofL5EnwdoETqFxp7eqkzHuLKQX0z25ZQJP8zl+WR8Ywp6N3+SOSEF9//7YuAh3mjsi
AdSM+x81ssljwEFMHo1Oc9UyQP+1KcIJ092wvrHHEsZN9DBVIx+lOp0x2o/ic5Ccu8wGou+meTOP
8eMIxLh1UK9aJwILdn0oXOq2QKHY6bUsKjWJ9prLtPMVTRkKIv+TrgNTML3KmShy7SW/W09lkXSz
1gEkwkVuNSBKgBo52FCuw7tlskGi5AwuOKmd/q28JuDNE61M+FG52KKSvpFmBWRs7AnGVMJMV49t
9oJmbGK66KPu3ggf31TnU8h0jNeywyiZTPA9w/6gdtkdzvQxbJtDaUnELtdYxLEkMsoFG6WjCNQ6
9EMsI7NDoJL0xnC18VglLyM4PmoRuJEd9N/CDjUhCgtRLw1dgF8/ZmKCy9csUaLovOxG9XJfciIM
OfycIUVJQpA37H/DjT0uzEEwZ9XzAXztGAB+J1JeA+MhAd4P1M0vf/LqNN+B+6aKOQF+lqKJyzSu
isUItLjDMHNSBMnae9oMzZQikb4KotzuVm6scTG1bbuix8MTQw9YmOoUXwowRJTPQDFihkhyixeB
PfZpfvt0CqTYdJNomI/l/LNUh7ycSzC1M/mm4QEjA+fVkX3qyi+ievnukd+Y4rxE7uq8tX6CDJTM
0QrcUQuE2Ka6caI5E0CWdiPYxhjnIlJkjUmSdRbqRvQ7tYqXIaGHy3u3e8o2JrhPFS1FLUUTCo8j
uZuQiIer5FWdGyo+RnLtVRW15PdTlo1B/gacSEHUFBOhLcAuxM3d1M/gHetJBfeShdrg5fWR3efv
xh53/82S0WtqKQNdBt9g9/sc5F+Ha8zceu/zHJ8yTCTEb4koV9rlozA3hrmL0CriHqWyKDnp1/kx
u5G9/o6xMeluGFiHxs+Sd+x+BqCnCF0hchvu4jMxFGz1jLoBjBjgNL6m7SfBpu4mTZu1cRdfNoY5
DgIsmNfWbX/MTuiB2fNiK/8o7RT5KHfb5fNsZDWcFCDHHgqcLcBluGUXssYBGH6sh6gDFZ+9ZgAR
2kYzdyJhF5HP8j0Wo660pgOtzjupVtXZ02FGiijdzyfrACoTtxBBZvcvh48N5mHZbdFX6AmAOD0H
P+07iA/F5MlWe4eNbNeHVjg1u5u3bSxysQai6WG9FEAARc/1FctmMISh2JXhKdfGoYX0XnndQmlS
1PgQrpQLQKTJc0OO8Z5dbwePyZb0gXLN4JE9UsQ/GbDanMn31s8mYaOWPvZyiW2V1f4hKrrGXsta
BDYXHL/3PsHGiCSv4N62dCgqIbxd/ReC6RSSjZHgAdNy7SF0hBhkwYl8r8ltjM4ZTRPAC/NTtths
BDn26Z3mReA0zsG2JpIhFS2RizAp+ETyccEMsj5WXqFLL3mVCeo2grjNF9qMbLSyzEBTdUyeQO49
Z/ek+kYl1yRP/y6Y8SIF8pKkWbJClb0Fb5zhN4f6PKK89s+e0IJl8eW1dpZjZR2R1YKr2ZmtA+jJ
7Hb6Vnatq4Ui0gJB4ORLbG2odWnDriCWatrT2PwYKg0yPWb01dSB1unkZ3MqD5f3U+Ab/KTaVDZh
2YeQJaEQ+BreuvHHH/x+lRr4h0ydytzds+rSoqKfDvHMfLQraLNntShn2F3CxgR34cAdhnIioMSq
X/Xr+qiCDlhyDBBGgxFY9WW7PohAJfvZwodJ/orRq6pI1Bmzg/krCIGRGlUncIBZkd24o1c+d6/N
kZF5zp/za1GmIlgtf9dMnaTNMRrQJ1p6wKhB/q2xL3+yXaffLI67W0qguwC8MooTCXubds/jdFXJ
xAEnqj68XTa1m59vTHHXSTaVFnR3MQw9LYvfL8VDps5BkiRPk1yIFC5Fy2Ibu4m55dpoVjsM8VEy
S+0EsEtynNfBfCzD5bMWF8Wdqbaa4HbZPdKb9XHprBViSCIpjfbY1K1DhjJ3kqJvoWbXPcWEfm6r
3tXbynQv7+pucrCxyuWyNeilwBFngJw9Pof6MWkCbRAcOpEJttmbzZTYMnA1gxwHsC39mCluL/1J
ZNqsgosccZysYwHpntOo0WAxp7MsibDb+6vQwbNlvHM1cBulDZKCAIjIYaWgdK+/FPOLLmJa3QUa
mOqHEW6rFNOMdVMC7iZ8wni1z7hWFciJgApKs6mvYVLw8Y8Sp41JbusWS8plcLJFJwJS4fqFpN8u
O9j+M21jgAu5clbVehHhXoTGRgYWKIZAj95IZIPOoPnGaCYUoN9KzI7ZvYiWZj8A/r2ffBU9q1Fo
qiy0liv6qZ0iW0teL69O4BV83TyXLF3OU+BktUhvMW+/eIVZENeKq/vLhkTbqHGRtlWyuVtIZKIS
svoLNMFydwVbx8+yK8Ebmw1YGkdJVAkVbSEXdmkuF3B8cMbAIVE7+wR6bVfy9KuidQ1oW7cHIVeC
6BTwpfSwslY5zVA/a93kZvzWHksAuJMDlDza1lZOircEQLqKEm3Rp2Q/34SpftWMlI5Y6Lo2frjG
t4PR21I4iLB1bMN+K2l9nAeNCyQlhMfMrHvne2H8h+wzhmB76Vzj1B/yAxFAafevzY8jwIcUZV6b
apYBYdQUw+509Yu5xM8Fte5UyRCEYZEtLpZMarHmbTtYR9pBGi+9jpvEo2gKpJ8Eh4H9okt7yMWU
uBxIMxgrxCkWxxpsFlSgjnljxvb6wFjfy3P/roXUP4nlOAUHgi+Z65NUV8aIUfl+tM5xqAJ9De2K
ywsU2eBqkUmUTL0uNdCuSpfbSq4PvbZ4l02IAgrP1GxJxWT2YNM6aY9m7ISgnlBQsbM8QB6G1/iG
+j/DsnQlLNwJToDOhRTNWKJKLv6LylJ8JTBuSjzMTAYv9aPHP8uC/z4BOtvs7cHO8o7IfYwuNNAx
2nKcZUHmJogcvNTCatKylgsTc6eaFZgdzVGrqm+avhYwxYrscJEj15JEKbU0PBYjVBJNy020p6US
xSd2kVw4WzoXMNJsSJNIpowOCIBO8Mwj/zh0/s9xMeHrSLQmLmQYU58kFgW9Vo9JeS1mirpedS2h
2d0utnEo7tSgfpME8UNklAsfqaFGKZEUILQ65Zz2jGx99sCq4V8+YvtmLB18oYxeyeIcjxr1Ykq1
hAkXtPA1jKmvdjKIOnj7JUwNWAddN0E1pbC/YuPeYdbU4xqXLahDif9TiVHyygDzGT5jSBV+MdZy
+c0/NvY4L5TWFrwZIRsZGzAJnKR2IwdjVjoke2mh4NnLkm3F50VEnri7mZgppBRbKaOX9+syzUYf
p7BGyM/Lz3TpGMTNhkyx8wefDNMlmgm+SUvRucWtI52Upo3zY1rXdrpEdpTkbp8K7uTdteg6hmpA
NYsZDc4xtLidzAIMn4GUyjYJjyXYKPJacBmLjHB+YaBSM4LGCAgSyafmVRbehkJf2I3km4Vw29VT
dSiTCQjE5V49MPk8HXnZ5/FETimE0LQ7Q3Bw2cb85ns4TLquYe4JNHG/OgE+mRUXVouxoNCn5Lki
f13+/LsTAmCl/dsAd/HSNZdNTAJbRzy/q2fZA2jkEF0PaAu8Y9hlW7pThWMJuxF3Y5RP7ZPExKAJ
ThQTuKBe4kkO/f6zO92cRbfvrlsYBmifNAqxRX4EOVezbFSmOj7R9Dgu+FzrjT6IgGbsu//+nT6M
cA4+F5WyTibozkxdc0KL2FZ1WpcvqdS5gg+2u3eWjEezisiAMPurR8jTIk2rYYI/6Ey+VZh7MO+k
5/6HdEAmIYRs7i5rY4xz96lXrQbDwOlJhoINlVBXC9unOp4rm6aSkDdItDTuIh6X2axXghlndjUy
+oDurT5DUutg+uVb6Ak2UrQ2Lr4uo2KVGLkDZc039XS7fkq8/kyPyRWYoWEwthc7fRIxke3jiTcb
yl3E5D+kfdeS2zrT7ROxihnkLYMCRxpNDr5hORLMOT79WRj/e0uGuYXv2L511bQANhqN7tVr1eUo
DynoCkCw/4ht7PbKzn6wDtJz8pnJI8g7RpgjMrt6BM5WeV4GYyC0ieeY7vM0Ur26ku9pS24HrQ6d
65sq2FPCRZNEoqSsasR50xz9sNUcXUKm3UzHiYjQvauR8WJNXAyhXaREmN5I9xNYypO7cBRcWaK/
z+XsOcCobS6TNDC0H1KieIssQgeKNouLGVaa1sOo2tG+GcJtZjZekn1T7MrNc0EaLVoKFzIGlfRV
VoT2Pp2P6TQ5iSqKSqKlsP+/SMlkGrVNW9r2fmgVR4t9Rf5s0YfS2F93r3U/1lWL0QRhCID7JnKc
SlNLRmkvaahUTCe0S2QIAV83sl6Nsc9WuO+yRBmodnMwb6j38S29szcZhJCio3GUjuVePuCafxdx
3ax/obNJ7gul1lh1sooOYay+V81DXO3+ck3cB9KJIS8ouEOeEzJBTEsrOUXf5TvQZbWQ/R22KCBH
jq15ArPsvP92LV5sJRfR7WlB7MkL4DVhNt4Vp9wdMF+AXOlo+QJb6z543kMunpdhNqq6jtsDynHQ
iKYn/V3f5wfW/Uyc6BS602kUlu7WPxyyC0uDO8p8OVQqrKzvEnBZVtbsLHLpaKLm8XqGBvbNf0xw
gW7QooQaC5jGk0OxNw7gQHJtf9mWB3lTgk0i2Ypui9VCiS0rClS3dV3R+S5yV0ZWHk+4pH7ijFJf
OhmbzMNb9Za4+V71kgfDnXe68OStZdcXhvmOcgnq6WrKsJvmMccUbuojuzb31mEKitvpmHwX6Rqu
PiVtWTcwHoWBcWJxezuCitrKdTz9E3NnbmPoGVjf0FujM6RE2NChGMTFPJ4/EbYCAQUWw3Rgen6N
lK2WmmWupdKunIkL5iLHGoF0nTTPWmyn1QTnft0aaAx0VdHwjwtlBRwHBDUo1CT0QZfDDV0eqf42
hKPXKiJV5VX4iw0v/ccYF8SMLKdJrWNoNOtRAb0Zs7dYLTxLe+3S3WJXm7S+L6F7CzKFKlHd66ef
He7ft/Vsm9tWNET1SOswXVlMpPGsdqw2Nk2Ugx4XxxZlYLMubvJChE5bPZuXS+biW5inRrkk3bRL
DnRwEqDiIBW/tY+GDwTZTxSg0ObqIbnYZi7OtXXWYFB+zpBC6vds5m7YpYcK9V+6A7JpKwL3rt25
l0vkMtZ0oSkmnoHPHvtDXR6KNHLyWhJ8PoERntugy6BiN3YNDTTyrGsbuS+A2BLxdom+ls5lp2GT
hhqEYDBFCrHWwmufJXe6HwBTbjBAML+G7vxw3StXU4mLzfuNz7yOKJXmCsrVvrJpHbR1gGeKfNvV
PrHy4rhLPolQvaKtZO5zkYrlmLKz5MrA0JumO7TeDyMQVOP99YWt3bWX6+LiSjQtJig/wTtsFgib
TbGRiyX1gCs8ZQOaSdeNiQKLzgUWM6tlyN3SBBjs8QXs6bvO6fz86aeKg/WXrshFEiXO5aFYMIc0
z6ckUZyhh7y5LEqY1/KGyw3kAkczaFOkLjUNGu0bBrYdKtKqEjo7FyZSLY5SyrBLjHktvs1BjPf1
O7rq4E3cVYDtiVyCxYErEVjn4sSEwc5U71Eq6NvO0YvPISp90vRVjdGwte4NzFIv2ee/cwy+251F
jaLE7RDuDGf0s/cWUg7GPfQ2QVCAIUnBXbq+oyCWYQyHRAEo4teTBeohrSI6+BrN5/hz9YS5WTfe
DpGTlk71Q0b3CO+S2Lu+xNUL/MImd5oTlaQhys7AWcvhXT5YgSQbm3I0b+MkfFkyITx4NXpc2OMO
9lIOYZ0qU4QRq+xJ9Rk3NUQjE5B9O1KFPmPpjbus8zDsf32dq6wa9oVh7ozrXT3PtWzkH7PB2iEN
ytvqPQHz/fKwgJNh9qK3eKO9z5sQggWVG96Kzv3qibz4Ady5t+dolDsL5x4stP7S5Kfeiv/Wg7hT
Lytp0Q4FmDjj0UuegL6Wj/02AcGuVXtp7kKMYdjGj6I+/3r8vFgaFwrAFhtJgIbmwQAVIWPTbnE0
CzQ98fLTwOTR/AkI5fJbcqGgl4tmkG0MpcbW65C96r2gNCNwUr6cJTVFWKu1lQcke+8tT1Ve7cW/
7o+iPeMrWXiGjEPcwMaAOxs6txupdRp/9BgWg3jRq8Dc2kP5YssIF1sUMN1nk5ax0fifKQLMhTt5
U8BcJgkOm2j/uKCSTSVykmlgDa3P4FtxR9WNNUGLeP1pdXY6wkUSCCFFqdkg9al9Ofg57m/t5Tsm
YwGRz+8iaojVjOTCHBc/OmJpIc0b+FyeHPAQcfPOCjqV7LpufLv+sUTbx0WKsc66meo5GN9tb6yt
e8RLb86W7XUrgnjES3GXhpamRqUDEUGpa+ff7VJgYD05vdgyLiwAtW03ahgmKLfP5d1Pt2tu+ncT
lBpfl9pl+VXhisAJ7K/+lidcWOWCQxbWcgIGXXunLXnklVP2RpLkoC+aDGn30UnzxU3KWgDqEmwm
30ZrFMzI6zLeF3p118yFU9ePf/W1eGnSvO+XVp7xtTT9ITEOUAn+uzP7W6WiKVHcUnvALYjhTuRI
JyhwYPDq+jJEYY9XKkJ7gtajUjJtlgJg8WVXQIDGdJj8G3gPRfwx7L674gsWFyOgpthmNtiUA4Ps
Cu2VSsEA0veOAlgoSk9Fprj4MOldXyuEyQNidltDqaX7krSmA63O7Qwptb/cRi5EGP2kLFqpM0gJ
U8DIwFuOVJHlT2AgFjWlBfHIYku/ePGVdNHiXsUYolwkTqLHrp0EFATYgjWJzHDhoqpTO0W97Of0
IQQXnHoL4Z7KybGZGBFn0aJ97UVNfaFHcvFCSaVhMZJB+hCKZUOPUQAaQK/eZ0hdRFspiok2129X
Z9LEGcGtxUqfIaS6sg3dQCDOJehjoUpA/dGxRMdgtStooz0tM9Z0sEhzzlkDhVlOBsg/w6Pm1AC8
QrDdh8B4s2u9LnNCkMlVrpiSbD0qns1yXor7ZRzlukfFXI0cDXidbBLUCdZ9xkKrWtF0tN65Az7J
c2I1SopbOKKoAZpvWkIObRvur/vm+kLOZrj9M7IZhIAJUORjDppIvfaSWDTcJ1oJt1dNpyd0yesY
43aDY2XvNN2N1ub6Mv7jhXleB3eS7VzqB1kGcnzYaBvTXXZR7djuEAx+vwcDnpe5whD8H3na2SZ3
rFNjscuyQqhijP2s5l66zSuTY2cnrO+cP4Hf2+rZHnee1Xmeh1QFosWQvJK+RLWwDi34VHwxMZs6
4JCSiO7VrbWV/QzEJLrH2iYDApW0Hbb0kyqY8BN9OZ3l9xcxeFbRHrIGrAqiCtW+2pTusIuOHZt5
IltA1XdUiCX4GHn7/fb8dyf54mJajWasdSgEj64OunbjCQwaH9w5yitq0M/0VZo+sBNaUPiVm7na
k8Bd2Tvh2g/g3hGEzF1Jxo8Un8F4kk1zYx7YfAMb6w190RUu3GQumpRGWSxtN0dBs2l/mEG/jYPo
ecrBAYN3mdtNzrgT9sKYO15bIxdaFi3rlVzHW6n2wRGyNcFfbIMREyxwm/hgb5VA3ViPGCQBCdwi
4scSOTIXc2JVx+S9wmwr70o4ub0VZP0fYAMujqPOhZxQGZRkzpQsmEnrSuh91aIxL1GE4Tmqkrqy
o4qdePM4gTAePHMu8Y3jDBLoFJglUYNEcBnwhUhgHKfGzHEZhOZdZT2msWi+fDWVhOCIosuWaigy
F8HSGASFSwiwwziqnmVVDlUeR5Boh2ZgQgNCcMgE1vhpSlnLkmHKgEOZg+6g+vU2PoYb6aHZgT6e
0WjfEK/26ac/Id5nqir/t0h+krLRwxaghAll8O5Qd4ZbWrWrKKEAe808+LfTdWFF/TVs6iA1skMb
YDZiQ8YoVN2xONHmWypsLa86hQaqblk2gBjmYyU4w4vKykaQEre7BlzSSilsXotMcNGwJnnVyxXg
p9N8pwZQOgGOvCg9qIEUP+Q3NAM9aS98TK+G4It1cSGxn5eJ1nMWBUUWLW+2FKWqY6e5FTuzoce6
k9Gqz5zJ7Cfba4eqb+/LqCjJHV0gvORQqwFVaxJqwDaZ0CLS3NgIewwVgmXkq6Q27X1Y1grK22Wf
ge1YDzMQ4StaaHu2UmAGRNL1WcFjOtL2ei8nT2ESTfdU040C6nOhPLhAaYVflGKOCkchS/EWjupC
HU3qpsSTW5AwaN1gRgCJ9x11cq3Qt4kWm08p5E4yR1eTsHdzihlUNx9TG9TcyzxW7mShkwc6wsoG
efYy4P6RM32INrOSlKZLtTYnLgWcdtq3U1d8mePsKQ9j8iWUpij3BhOVNr+dxugAkafiEXhKtQKn
ViGZLtgPNbYeTLN5k7FkGihga7lz2zgynpqW0K2aaugHxcUwH0IrnGK8t/B8VTuTfMkWMi9uSwYp
f5xmeWpeCEDXx1IvrNAvaWyCJSVPhwMSBR3Ul0lpN25lFoYJtROjQ7OJjA/2ku71rlQ7UWa5Wl+8
8BPuGps6UEfKFFLA9uPsU3SpS1d5mNGzaI4ifqb1eH9hi7u2UrQ865F09q6dMT7HjIVgTAWZeg2v
RCFBrJq7elFeWOQusUE3cjmH+PXeyqJXzZjegVp1KkOkHbOegFzY4XJlowFXmUZBLGI/2l91l9yA
zdnV7ovd/Ma6TtUW0hqC8C+KKtxlM6LvY4ZWnAbaYwIRZcx9lc/qe/6mbY2g3NAgvBWaZG/c34Py
v7GS76pJmW4NVqZYO0PKky+zOtJD20zAjZZm6pLBnlytIYYHqIe1ozbp/KymIroHwRflcVVTIcdF
h2JU0Ova1koMfzDpsRWqpot8lR8yjUlMpkxFisXq7nrtKDs89/HiGj3we903z9K3699z/cI77y13
SXRo/8hlitu8qp8s4xGSESQznRkPhet2RPvH3QtKZ+fAMGIIUu0/ayrkbeVdVX7+OxtcTMkNW+ta
0qRB0jd+aNjeNGoOCMUEGarwG3HxZOrATNCpqbUrDqR0dPT/B4eAyUfaFn7iZ1tRJ3Ad/3Y+5gYX
TsKwiZeknSGLch/ddiVIaFon9g3USHaST1xwde+nF7t2JE909gSn3eACTKExxCTerzvLkL3ZHu4y
kzxe/2qrHqirmgWRTRkTP9xX6/VcnmhlpwHFzFJzUjE2NR/nyrtuhf3Q32LIhRXum+VUg0rupIEa
DRoiMoBXTSYdhrzRHDIax6Qe92aXCpLJ9eLdhVHuu0lKZKiRaUUY8CxUpxkc4M52xoPhI4Rkrr1d
fOtmvNH/6O1/YZb7aBnSc7kdezQXtt2+DAzZsR/Cg7Zt9zR38k2/G3OnFax11VEubHLXQiWbWbi0
DYBFvQo+JpCvV8/Xv+BqBDlb4Kso6OH2EiBZ066QUs8g7wpkC6JWFcSp9Sv1wgxXOMkinVhhp0N3
62CflANDR6Xb7Cbe1/txz063qMQr8H/+JZDZymLWFgp5Zlu62ghosIUEuQVzqyGiD1p9ul2sjQv2
JaUhpt7QTKnsOHzO8iL3IXwRP45tQjayivZXXpazIGNYLVhcGOUif0jC1DDTgQLBMWC4pNkxlrV0
I0LDCA44j8kKrUk2qFzgrIWfJCnoktpJQ+rRMnEWZScr4/a6OwodhYsoYyLL82zgpi5iJ3pQXfDH
uwTTlw4mJpjSXbcdX+Mv140KThlfHFmWLOt0HRPjmvVZrj7NkiBKis4YFzm6qTCbPskxC2yEd1an
B7q5nFBU211fxnoP5cIn+GiRTLE16sBVRy/kxKYWqafdkmPyELnyTgjEF7gGnz/GmW43ioksufgK
4NcG4EAQp2o7884Gl/DiKwHdDb7sNVuRT673Uc7r5LPGpNUVpdKwzklx5EDGjP+4jXyU0JVP4ca4
Z3AKaS9SIxc4CZ9C2qkZl72J8pae7XL6bKcCJxQ4icFFEYp38pDVGgb+otA1IeLXxBuii8hMRR+N
CxuxNC2LaqMOaLfqFu9kpyzAp9vUnt7uZTuoRAq0ol1jq74omKfLUvZRngGeqH8zo695fi/webYt
VzIQnnWkS+yklbuKgAP5Jxl6dG/tGXkMyDL8+CSasF9fj2GpqixDgu63KdPE1KbBRGIfN5idpe1G
HXQBiGHdEc4muE8kQVfcMgBlCBb1ez4e6xnqdoaojLV+Z52NcN9FDc0KdT+wukfmWz8PTh+CE4F+
MjCYOAlymPXEXj/b4kJ6qIWzSpsZx/UUHqNbC7ql5Za4NlJsUGamf0SZaV/Y4/JDvbbbOGdEJlX0
osnbhf4Q+JzoC3HxfCjyOomyXNrOW8OpMQEQVBgd07852qfWY/SV86uonfYf9+J5E7nYnpT6hGpd
Gu6UUwGyU80L38ELg/Rz9OygCKKTSKpyPYH61yAf3isLO5xSAx6SDqj+LbXZFQ6xk/51HNrxq760
yXfBvq6f5bNJLkkMYznRVBtrDFPHvP9JyUQ9220Vjw1ByTeiGpbgNPMxXQPQQVuQywRqdRdbPyhN
BHnvuqeg54+pI2IZPLxQCjOjIu2As4yJ9Ajl0WTcQ7laYOU/TtjZjPprlK2SHpQIFKOMGP39HO/q
o+TabudP/nyIQMEodEb2934LuoZq2pptKNAT5ULUEo3IlgqAzq1j72NmbEO9jkDygjFzkHdhc271
M12Y44KVQQcmcFgn+ziRxt4L56aI3dYeF+kBKL08vO2Wyoq8ZiZz8UCmsLLuWkPJxoc5Lzp5Y/Ry
+mhMeSK7WUukYWNaczWILiLRj+SiXIuO96gVgHDP1JVO7WeK5qH6Hh+yzAELhgJp1+T4R2f0YmO4
SKclkAauSxngQWTLRf+GlogTahSCuUI2FtEn52IeJWov2yMKlPqWseekfuip++mDAj3a5AIW+dXY
c7EuLtiRthglXWV6Y8s2nz6R7H4ek01tRb4g4qy+ov4xBM1aDgcUjeo4RRIYKuKXZYMXtq/t4nuj
9FI0PaBer+DBMRwXQIJdlGAfFtGo0mp4uDDPBTxF6aQOjSxpv6joYW7K8l2rC1FwuLqZWCMXHEA8
q5QtMVO0tlufdQXaY8zYYZctvf3JGiw742tZeoK9XY3mF4vjEtp+CMtknFGBGt34VnVZg4A+hgec
BQgvNs+iWC7aSy4mzXna5llZ50EsGZ/y+kcztK0zl53ANdcfHxfL4oJRhskJqW/AkWEel02zb76V
5q30YPuV33syTmHu0MErJsf28i+CHV1N2i5McyEmS60BFSFCIDM0FzeJ6mAKmlGDlJgUjt380E6v
S7rT3NSLPKHq0Pr+mtAYxD0DkhrOjYitkGRQoRrGQEu5n287SPey5jSb0xhvwHJZYtrI9mpRsXT9
djPOljlHipUkhbwSiYM+kEGVCNZEa1/dGMfyQAImP2gKKn3rkfxsj/Okpgf1L7VAujoXP+LqyZjc
699R9Pc5D7LS2DAWEx3kFOJksT2D/fHT31ngHEVKgUwl8iiBXq/dUEN2y0gwmyFaA3fzyHmkD0oJ
b0iWcnZAo6luJaMRvfRFPsddOlKTMA5XOwrS5cTG56T+QaEiTkKREe6yqVoAxucOR0kBsql6tNNt
1wuSA8Fu8bl03yQamyhLA6ULTAVTbKnoXb/+PjBsg/Gx2ZrF13FVzHPFZtVRILrtU3EHic6tvpde
avD324G6M95F9Yr/CIRni9zlVRlWIrfpZO/Y6Iz10t6DjMFTbucNCSJXvZFfGZRRFIbWP9bZKB+F
MNwtdyBRDer+kIHeKaTb0nq6fnpENrh4k0UmVa1ehWacOXpEMdy2d75dN7Feqrv4XMxjLuoiulW0
wBLaLJqCG8jpv0u+4acHC9Pk8k4TIczWU4DzrrEVX1gDv7MMdidwzCXNce5P8dy5tumCnMu7vqzV
6tLFqri40zZGO5SgGQvCDMoq8yvY+utYc5BluQsaeIOQ3Il9it8fIueFcWGoxdOgZW0uYKnVQHob
t+E+3OinBRB81UFXVNRvFX43LiJZk0oA1ErTIH0p9kx5wfKUbX0AQOtP24QX28lFJiU2mpriybLr
l0BKGx+SudvrH0zgGHxgqi0ydZWpUvz5QzV/MxmtT7SpjV5w5f3HHf7vh+JLtmM8RuZc5ynGlKUT
A+sm4IhRwduibjKMiYm6P+s9wvPW8S/7FldrO5m6hALN4H3o3yRgG5fhGY1TbpBFuP8DNY0gcPAl
XPA8yeYizzhmBwyxBx8ZL8QeYnDAMtwI+muJY9xRXXDqWKy4cgh4WulqaIhat4glJXFL6atkT851
LxF5vcHFD3MiklwUUKT9SStEMZzBZDvJFiifDRUAAdbfZGdX4YKIRvq2VheJvTTDoMBUxhC0e3X3
Z1ne2QwXOoyuUIwaJfdg6IOh+2Esolln4a5xsSK0AUW0yUQQnJSNvVEc6z3aMmh6uWGaFYKjLPIC
LlhkJSokEQX0MdM8w7w36LfrTqAKYi3PD51WSRgtGtwMc4QYd6Iu+LKO8RGY+xego26YThi4sz7F
dxhuxgiDelu86bJ//UeI0hyTSzqmOKNT3uBHEOpEmZO/MJIrRiyZqbuBuuXHuFDSCU6Y4GDzlAC1
XChFzwZ3VIDDu6NSeOofTRaeAxbPHW1mDanHDiDHSTql9mmc/6SrcPH3mftcpAC9BmSlirR939VH
q3qWgGvpeuFTTXCf8KyVYVNCNcCSGWcvk64DLVAAUWYndfsN3P4ge7mHnoxgaaJgz5PbpnJZZQqR
8SrehsfhUAaRn7vSc3z8Wd7IT9FJpNwuutB+Y5NuprIqKaJUHywbY5P6WOURXXHGz6OiUD29Czxf
EBZNLpoMipzITYaaq9GhvsgYXGM/Aj72wXzqMIvBptZUvP0VFzxogeg+FR0ALrjU6HhpqjJLu7RT
XYl+nlTZUVXhPSMIMfzE/zRpmBhWWN0PEBvjS3KS72I3eoruWEM3f21E5XmBu/Llear0ZVGOQBJl
VbFFTXhXKoVPsuI06erX699PkBrzk/8SWFNMYsFfrOJltv2cFNvIvo+7bWL7slyK8i3BbUDYTl8c
93puow5c01FAUZLaK4fUT7zmpptd/TRCwHjelV9Ec0Iik1yEiSNiFEmI7CdSqyAMMbtsqYLwv+qG
aDqoAPcTgoECblVRuEAgCUQwpIqWg0WS5X7o9HqzmItoSG91NRemuCxkSpPUGFrT2injjQXEqGp8
vu4Q6/BDG/TIigkOPqJxn6iv+iYOyxzEdygk1re5DwD1nfFAX1/Tvf2jg4o8fcak/HWr68s6G+U+
EkSEoxDzLmD4zbJb4CiOSRN5102sf6SzCe4jpVUXyykrb+ktEFfybVs+Ta3gNK3nARebx30eaVJi
qKTmbPgvf5Fd6Q04IWjGDG5Vu0yIkfqiptfKsj7oA9mIKzpe/OcC1DYBWBkvijG8azM/tI5NJqot
s+yFy+R/scF9nUa2wjI2MrDipOpNOEhbFQOumFQO4noB2dJ0NEzISUzRbWhAiIxGAjKPFef4xTz3
5UBZ/H+PtFFpPUN/zOLs/9/9frHAfTZMfpAiT5C+WU1VQCI7zlyJhC/XHXDNOX6xwqX2lpQMTHpB
h/aCtV08vCEw1bILN+Om3kN24YiBckE5dOVy/sUidznL49gNyVBGu2G0HTIBQqw8d5axifMjRm5N
chuLFP9E7sjdyJI5VdDnwJNMq4+NdgrnDS1FeRWLQFfc8beaYlnPo5TqNJg2LKuK/Zn40cHYmpt5
Jx1o6S7vf/TlLEDKVZtA2YRbFQYMFAwiKCx/lN3kW1EBkB16g1sfCCLi9BwLodhriRw+3b8mec4Q
21A1s5xAmm040mP6QDbLzfwuHUevu9V30UZEU79+xs7muAcMYBWjIetjEtiKnW/JTKybTFVFPJki
K1yZ1FDLEW0TEgWdrn7XF/uw6LaQKWI9Wp2Xwl1gWdZC5x5yRbtpCN8rSQ2mSoN8RRmYKRTQUGOs
TXqq7Ol5LrqbbohFGKa1B/Yvn44Ll+o0prmcLkylwUBfqNqEnvEgPbOSkrgr9DGB+ftpOC+Xi45F
SpdRbjFbNQesmwmU5ZZpGWDmW/CSX6us/7IuLkpWlHRF1FTKPv+BK5R8zCEDAaY7i9s5kxt+bW7x
joIo2vXTx8LitQVyYZPWiT13aLQHaXTUrUPYQcKLPFr5fdeM/nVTwlPHBczIyHPadnDQNsdETg/4
JrmlL3PpKB98ROLGwbpFA29c0PLKpsaDfNsSHmhaAI2OgRrEO/DxY/5nesiwqYzsS1z+Wd3OC4Pc
EoukLru2KpIAaKbZbfYG5NDUO13zhsYt335imbOt8RTPjl1sru8v85DfPqUJcA6RTRU0xFyUiVSw
D1tGZO8j7WiVGCmvc7cpVK+TNfe6pY8J4WumuFBThFCUMYse8qUoC2LqO/Tkb/Zz71EIpSgiwIS6
eu1dLIyLOUYzpWlFrWTf+tOGvmfPljts6pfZxTuHyQeW9yVYXMrYkcgHXDzdkqO60Q+MqOD6wkVb
zAUfqQE4F+ND4X7JE8+QjqEEjaI8cTtVxAklssQFnjRuKlC4TID6LzeN9nnKd+H4mEqlIDdbK6PY
8sXest9x8WZs5EGx1FwBUZg3eNqGNVOa1+xLlHhAI7P69QayRIbIVYVmubADCkGAiygG+eXt7M6+
6c6YWN7Eru4ktySwNqlXuJBF/Luvxx3OaVZoHSUWhHATy03UZxvjz3lVOr3W7a5bWl8fUW1DkzXD
tnhyHH1U5kkPe8zPHap94c2oi8WAT+jeuIm+AWrk9TvRvPj6XXVhk3OZmipWRG1g83UQQOIpC7ac
t6S9t5RvhfYU6l86JfFiTZAvriYdF0Y5/xlBAlQWjFRsiA5S8kggmnV9K9eoUGz5wgLnKnGaDW2V
oghLe1LdxmEC1MmshYXmTFkGNvealou+Cyfaa4dRC6PRlcpMTxwotRrpVsUk65dJqTEVEc3vcpyb
pxqzVct2XLS0cqWK9pFPq4ZkfryUaegTJbWUHQACqggSLdoqzv3yKJMbqQ6lXXYYDugT3TMtXIiA
Jg+MOcw+iPn41i2aGHeUZZDSf1QjLg73ooMDsAIpQBC1P1JTfqCz9vn611kNzeRsgVuTlJa0MBMz
CaLsZulSb65fJfMPOEfhAWcj3AMhM8qkDKsu3Bs0dEtA461e9AhfmYu+NMGrE+gjSaeEwgQejV4Y
KDdgMWF5Hhg4rm/Yep53XsyHu198E+hFsrdHXASa5msn7euMou6yk9+jzgspaEhZjtDcF1uR2th/
hKR/d5EXvJ8mI1ZHdc7ZLeo1AHEdGW+SDqrYdgCrj3kj3xSuqDkg8I+P/tLFasENU8pzuOT7sQC+
cnEw0ahHovrWWlXtl6/HzsGFFTKQsVcjHTxyASjLb7JN17r5d3AEEACiWf9B/mKPbrp4pi8cKF59
LxOcLh1h3jQ/kpcL2/kiaQN4LZIg/mE/NmyG37VvaeeMvRM/aeCqrkUgy/U9PVvkQ25kKEUxqpDw
CG+T5JRFRyX6LvBSkQ0u6AK4VJHKTOL9cqpwg6HzgEe55MZu8cM6LT70yDYiMYL1l93FTnKxBIwA
FrhMGD9fwGi2oJLsssmK/42qVLRAPqb0VRFmqRTvyUi8cr7vldKziKCrvR5///1SGoc0XpDlDE2v
4BEQH/vikCSijEawCo1L+UdJqRfAJKO9OeeOpseekb/aQytI90XL4LL9MDXNPg9rgOU621nAJTiK
NJJE6+AyfDmf23rIib2LYww+gb9nsmWnLwRvXZEVLkwoc9Lry4J5ZEveF8XeUl/C/uXvDg4/gm9n
UpxNhdXuBkwAfyabwstOOYIs5N9OvZc+Tbdg22EvGIFddjh+e5GdD4/GBYWuTqpRslMaZAdrO98W
d7Vbb5vXGnnQV/mNkbYNI3qF8WN7I5pX/4/we3ZzLlhEuVWHWY5Xkf4JSikst2EaVM2r/Cg9L0H8
ZAOxG3vSEzTrr69a5JhcxAgbfQpLI7d3vXlD9D1tBKBgtmnXNpULEvmkz0U/YlKgAsg7HeJjl+Wv
mOEFENEULEURfEC+7tpJYA0CnoMCmuJoj/0PVNa87i7Fo4F+We7xuG3yDyZW6iMH2v3BPtoYE9At
AyqaMjs4F3eYFsW0nAeC+dmoCzKpPlnT8HrdxHr6cWGDc9Cwk4o4azRgEaALmr3XAV580b3tT+D/
Lxq32yL9OAo79qt53YVVzjUzQw5TyF1RyIsgq3OSTbxlzXoxM9KqK14Y4lxRLbqxjRagRdr+kGTf
x0WEWF6tZSn4RIyZDiq1PFhkGQcdZFxYivbYeR0GvSXX9BYsB0LjIHAWRhS2NbzzX9rjomVsQ+dx
0am0s47p7eINeMbG/rCrJWe+I/cQbcBEh/ra3ySS4Cio65Y1i5gWKN0U/lZrsqxUUrvu9+r94A0H
6wX6OrOT3en3SuwwbJ+iOqDtP0nu4NrH5PNguWrjEcuNKyfzU89Gnnfde9e+roKGwT+/iLsBZTOS
bVPLpX0mp24e3ymVKJStvgsUmWiKCg1l1m389QyGOqrqeq4zYTb71O37D3ZTVEjBh7y4+Tum7NzY
E0E8VnOus1Uw6P1qtZTNWVKmScKpZJU0DcQLki+D9BKc4EdRhre6i7piEjArqtC845Y4NbpOW0YW
CRmoIrnPqRB9t3bcIWr3jwWe4tm0m9oKM8xELgQas8N8pJ1xNLrwBnQdhTNTeshbPZh7eqCWFgnu
4LX04tI4l4wZYTpU8zDTQKn3FcBpoL1rx2/XHXHtlri0wTkiSeo+LnUEgTpayoAUAFmrrTZvlUJB
dmGXrZeBxGybjD35o9VZhq5D5xtoDM5TsqUndWEtaSC3jiR/zgbPpE/XF7d23aJu/a8JbgPtPkzT
eJjiPcbj9iPR3TkcNiUZnpdKhLxbvW4xxQpOblTowGvIZZyAJet5F4LIbsIgA6AeplvcmdDHbnaG
Hx/y/Rw7mgspla0x+CI+gdVe9aVxdlAu7lso306a2i/JvndlIMl0H9RkkMNpvfAruI3+BzZwdrJ+
i+UXq+Uu+FQbpjqVrHCfgOe230LydI85oa2ombR6wC/McHf8EMYQSxiQLwFLPoD3DNU4wd2waoHg
o6mIIbJlciGkn5phTisE4v9H2nXtSI4ryy8SIG9eZUpSdVW1n+meF2HMjryXKPP1Nzh775SWoy1e
9OIc4AC7OJVNMRlMpoloI9ExFtBYJJyE5v49ezXB9qMlaY6IcjKQJYZsJCVlLR2MF6BiJCJtK7jc
e5Z62h97s7HHeH2p9oY6qWkWLsfqRf1EtThVN3ouX2pXvrO49jhfkO1JswrNUNvOioJ0PMXJ68Dj
ltp3bhPFNlEC0Fssz5m4tH3dl5kQ0pNVuTHm7G3tiaAyoznw7Xv9wi277a4J7QMS/iNiQp3++815
MpdeaswRhLZK3432nGWJDdbOw2102r2hwQACCk/MW6IZiEHAPCbpYqxtHMQmrujIj2KnkGyU21Ge
JaVbviif5ov5Lea2K+wtT0YdgdKPSBAyZbBqkBE6d8hPHgftKdVPre5zVsYzwHw/SzUspZCpruCR
blmb2yjohaAuoqGyDwYDkJxynhy7JcTtohhISlSpB3GpCk2uL8jZBeiR/NEVNk3WxW7PSe/y1sfg
0hx3StOAePjYgly21YM45hjYfd1sV8O8M7KoLzU1mcDL9UbrPcherJ8FTwdVB3V7/Vtp2mOgubf3
bS/g2Bpl3hw6bbvO9AU8O5g9weO6785G9vABG5JiygYCXBlyz/88WlVK9EiaOiT4k/OUXdo+UAgn
S7a7jI0Jxr2rTGhmE6yygZmAwlebzpkYuU3DZZTg2WG83Kxja+21MQqTkLIG5R4d+Mc0YeUol+lA
X1GV5pqlHfF4FHbdb7NAxtVNvR07iaQQ3ls76Es8SQ3P/fbuEPQo/t4lxsHRDwA1jgacJvpjgwm1
NRjuUCqZgbkKMHf6hint225Bf5C9tLYGGX8nxNDGauzzo7BmgQxqqXkQXMWo70CswFscb98YNxdA
j2BJWZSE1dvo0Vx04kAfCRQxDcqcIViHD5HHe/DxbDJxRjWvdbRQt8eALcixOzdfnus+4XzF3efX
5jOyo3j5hAIy2NijUAanShxUh/hVx/AuYrP/RzPr7s0MDitwt1hgttdZHquprfEpqz4+Rl+0t+4H
ZXCJTtnPsYYGlHlQPysPPK6SXc/fWGSOXCv2TZzkKIOPc5gNDyqIom/74b+sCQG8Zpqq+YdIe15M
kkraWgjH4wSliEODRelujtj9uf/VjqJCp4Nzd+2v6mqTwcRZzayx13GdSG3m9Un5XEsTx8S+Z8hX
Gwwoam0vRlmXgyUkWVfbEsBSMljuKjWnSp29VEye9arx5Hi6V4n2bcmtS1pOnJO3ewg2fwOzeyvC
AjXJML7QxEPkyUVt2GWd3ytaLHIikF042VhiEBJJ3BZR95QetZygi7Bx1/mpEmKHdH/d9hfe1jFA
2Yl9NGQSWkDyTL5fE+GC2WXO1vFMMNDYZvNoqQK63GY1tWflHJWH22vgbQuDh5bWlpgjABmJUddv
dVRfpgq66K01fOTq32wKg4HC2qcVaBJANNTWTqEEUokBxtm7vRjOzrMDhnFUyrLVYucb6aEa3+Xu
YmmTyx/M3N0VBflMiEXK4J1lzqzWW4O1rmiO0RpXLL+aXOWQ/RBwY4E5scIyYoIlwS0fvQrSLzZ3
dBNMdo0x+MflQLOl1av81PNexHtPe3ljljmkuTqnJJ7FBLF7A4biKBwP2RP/ab+7TxszzAmVSF7o
9UJFTJu7qHzojHs5z5xJevqAO2zMMOezWnJQgte46xudeFLZeTURLlq3QJh+4JGZ7p6jjS32oJZt
XqYd+nGsrj4sxvSKmPMcGTnHw3mexx7XjFSpUuLLiYsF7Jy8uRA4cQTPBHNS9QGjUERYhFCp7rEI
28wK9/a+cCywidVktgroV5TZkQitfpYKTDvEncbTRd1/YitIMSom2nVlNvei1nEnLnJdgOB4PUjE
TpzM1R80sCwtp9mLbMoHGHkfekdtrDIZmDEV+hojxkIgxs1FneVTqVovhVq93v6G+0/ejR0Ggzo5
NiCagvu096RDAtpc64LhaR/NFK7yftsW9d0/4vONKQaMImtcoa0CIsehSxwAk53EZz16sRrV7udv
t21xd406zyb9svZEhrQLZt5nlPbEv+IjyFiDHM8PmmOkiiDFOTvyqL/2I7/NEhlEqruhLppkEoLO
Hb3kgfJy5Ghnip5xffxiw+K2btH9ufVRGXAS1pRAE7inozFU9BiFfcq4+FPyOr9wePzUvB1k0Emb
ljIxFIQRehYM5EFRTtDWc4bhkJc8SdP9K+R66hiESquxUIcKIz/y/GUi57p+qclpFHR0lOAiA6Mu
97Lch96rRQaw2jFJoICGicS1OyO3H62oB3Fq9/uI9dsEO+KTWUKTmn1hBkr/NsWZLQucI8YzwKBG
t3ZJO/RCeaySBrKUw2jquS0bK3I/t88XxxPY0GUwJuT+qKS3pcR2lX23Yj+phYNeIqZouRDMcQZW
JbiSjCqrTcyY0ULr8DJ9aZ6T+9luAvm+DEUZGboOytFQq/wSGVwBSY5fsKLBCZqJ9TGOKecC6kyN
U4sXw+C1k/KQw2SQo9GLzDD7kuIwZRGnWrfmy3JPReuSo/mUijYvnbDbmy1fwcpkoCOPl65uMQ9+
tKClWK9BlkFyrf4KPnObWA+56Bbt26DxRqd3axlbswyI6LMoi8SAYADt7pegVVw7kPnxdBuqhn58
4D19/iUGvh46BkmgQ1VoU47px+z0d4qt9OsvBMqRs6P9/NXIdx55fe+848FgiarXqiY19HjkkSMo
opNDuisZ0LBYOcZMPhRq/V4hGwhB0Q7aCJ1oBZV5JvK7IT/fPuy8y9RiYGVRBq2oTUrre5K/GM8S
eCaMu+ReOevPnaffz14R8BUf9tMNV/+0mNBkSGYUvUokav4m+4ESsyd40cGCDA86PTklNuoFN+5R
iwlO8qkwVUipIXnYPRZ9dC8nD1Fz7pO7sRWcmBgB55NykJotDxmKNRRjDf6uDqeA8lCVmBq3ECtQ
uni+Zjfv1LGSz1o9Leo8wiN775dYoI9s7OfWJR6dOas/84hzuS7DgEujpjlen2DQaL4PLmZa0gvl
6qUV5QKkPaDucHRwNMcu4dyAXK9h4KXoB7kSLJMuVDrQCRcSNMEKfuDOt1yD4zW88NliwKVK00gT
ZjwO6M0ko8ew9ek0puI1Pncak7rgLRdlQEXKKr0mOlwm+kt+NH3jkB1MN/ksSzZlcrJcXnHi9sWn
sH04VSRkLZwGLzhyJ0/nrv9WxZxjwDPBAEtkoNjWt1l1TLrJ7pXGzq04iCLdvX3a9g+bYYL83BQl
tBP+8zFgdSaR2w5sQFaD9LKOgAEi8rdN/IvfXW0wu2NEBCVeFSzD1O8qF+WOIPqlOyIHUKTiBJL7
3+23MbbsqytpkpYpSh2K+dpl96p5XzVfby+IZ4LZGk1cu66Pofg06VAG82bxvRw5ybx/AaXrMhiE
n/Qh09oJ2kiqrxzIfXYoMVcM3s7zCnRo+FOb/3JcrwYZlMdQRNPGhQD1YYxOAxyOQ/Cdntb0kHEK
iP8CgFdT1Cc3D9A4ziSpJGCYoLdXfGc9E5cWwdCqKD8Xn4B/klMfCn8evdv7xv2odGM3hiO5aGRz
WXLM1EiQZwA/xzuUCw5lSEfEpXeLB4EUyf+EpetCGaRXDN0a+mESQhWE5bZ4nl6re/JZeYpPk4vA
/FV7bZ+XbzyzPPdkYJ5IWtOuFhhK9OHrrK/oantOueIkFBduLY3BjRjTeiYSzSA0XO6lTnBk8y+p
/hErXwfTF8aPjDTQ1DY4eDTFMlkSKNUcRDXVcGWm+TNmaBSusOHuTm0MMMfNjNM+ikdd8DEI3pyE
7+CZD4qDgDPXntKwT23MvJ8+RlizXRdz6GahrKJ1NDF3Kj5k1uOUfVGEnxyn33WHzdKY02aqlthC
PgaybmETLq+tr3WO9kS9XkYf8vxuXvpv3EZVnlHmpLWY5qzFDBApPv5NRNg65DMdEILQLdjPEi/m
dkpJ9Br5wyVV1cBEvfyrbPDP073GuZAsMxLEBjhC6gCqF29U4CFyB3st7emgoPVndfKH7lEIeQHB
7jW6sc2sV0MzedtE4NrOwUzsTUL9DKmohXeR8qwweBJpcTnnBI0/GOyhLU2Q6DsKXhNM3+Xv8qE8
WA+82un+Pl6/KYMlcxZHppaAZ1lFihekfZjvqjmDtjwTDJKQaMnmXhfisMueKv0ojU9iyiFN4plg
ApB2lIRM0Qp0j0qfpvZgre8Vj6p0P0tx9QA27qhGvRcUMzLD6AxZN6eP8SYzXfG+DuuD/Ln5q3J4
rYicVbF995KCAeto6FMkmp7U7pPRpIfBaN3b8MEzwgBjrlllS0wwZMjLeZy9Ck1fefF428Z+gLj5
dgwMrkssg9gK6EuQkRZsI4hCxa9DxQH3Pre7jLciBg8tuV/LNYIe6tqHcf1Uye8E+cbbK+LZoP9+
E2hoZqyLGP+A7p54MYloG/Fns+OU+3dv4M1HY8CgisSspHKnYWu06+DJTSZ8HVq5/KrrvewYldqE
lpREySHWiNQ6txfIwVqFwYVm0Vdi9bi4lhb9lPLTrLuyFpJm9WP9tPShMBXhbYu85TIw0UlmlWo1
OiyK7FQkplMOxF50KDbpGHAUL7pUcJbI20MGNBZ0r1am2mmBKj0q6ISJ6vt++X57UTzPZ8fITHBN
9XoJI5NDXBWURRnSAFFABzoqnzfQwbXGPFw6JSqEUeqsoM1a8K6vsfi+ZBZU+aRedeMircMhLkEM
PIkYzun6xpYwi3XfV6UUDoTwwnHObcb2KjZRpuZ6NEKlpYO8jy0lonjXZEXOcRyeGQZc+imuWnVA
8SItpkNGMruB1hNnG/fDx9/XpMpgStcYEkY6QVwk5Yf4a/FiHXoMJygQfxMQT36CFJYMJONfAfsv
misIsNqvk9zHitWjuYS+aPJghJwosTWPzguUh+kbLxzgfUsGc1ZBUpJhzpNQl16m4Qs0/Dhfct+A
KZmGIUq6zgohGSsauusuFYJxQSaseQfLg397r3gWGHdIYzEvFgWDW2l7EYUvhcZ7udMb8c8w9LoE
xheadJSsqEniYHDl4+pKNjSV3OWhDtsDn4idtxrmoiFRNTRthPJPnz7HxWp3QuL9t+/FbHmp6cOa
TzpIr82vi97Zk8C5x3aXAIk68GgYmmqxfNRVtpSjEVVI2Ix30XzXK8HtBezi+Ob3mQUYU0qWWEDW
My/QENV5knKuY07Saff8b2ww16GhZWsrdL0VSHltd8sPa65sQT8k6ufba+HZYS7BTI4msx6QFRKS
6lGN5YMoqU5GwGKxrB+5/jRN1NB5aimKypgatLTOIVzfhTkGQtrxPTcUO/9Qz9rGCHPHTlbUrnUN
esJK+UFSzbZa3c5j9SMufLXCtu0aedHNioBgJane+umYzxEHtfYzWhsLzMVqqMuoWiPa4uJPVBQT
vPsuKI2qu9Y1HoUvlM0ZJzSAFs5td9i/0Dd2KRZt4kwQEK5x0WMKfXJ0H1t1rH81VZh2/cDXdN4/
qL89gpXOmKNBicgoJaGRGIeYYFZibnjgue/gVxsMeBq1kqtDCc4Ho/O0e3D7+HlAeW9Sf0XzjSnZ
dWgGfKK4/XtUlyxkmDAVjvbkf35ItSSjktR9ClLTxWkv06uAyusKUYvSzQ+Cy2th4tpjQGmQNKEk
A/obl+Pk5QEt/xBbeKU9OCj9HCTOd93dus3yGHyqaxV6oHqNKuXSlwfgoeSt5Ry5t92RQsIfN9/G
CgMZhpoNq5yq4Phf8vJ5mCfVJXUZgbWorfrX1VCGY6YZYESI9Q/NbGxMM0CiGuJYadICYGzRw1n7
a6Zy8JB+ohuLYyN1pOO1eE1KLVyL7qElyBgPoIhPp8GuMP+CaRzeo5gGIrcMMpgijPXQ5dVAz/aM
ZgCo/vSO/kDlEjRnbu3qbL3c3r7dIVv5+hHZgLxAND5jaFgIWk94biDQ7fR2/iV9HUp7zcBekGJ6
AwOvf2W1k+YOL2fI+8BMYCYsMTFFmr4DQ99rnA+aXcXCwbRUSKWAdUvNONn5XyPQtz4wgzUl5pfy
uILPgE7Ikx3INYfZg+LScK1+0+9lSBDlbnSJHTrjxp2E2EW6zcdmEAfYOdWFuMYgwWqhkIKX33OO
/Kjmy+hroeQBH+uH21hkMEefMDVo5nikEAm4SuWw5TBVHA2SwJAUd1YO5vAWyGCOnmaQAJ7jOJSX
yo0gfpuWFzWtTxYJOH7Ls8TgTlrW6VqkAFPV/1s71QwTaBJVd5QTjtYYE9965z2F9tPNm8/JQE6P
t7uYKGJ67L7T+jbGtF+LA/hFkfUzMHP/afDUQ+YZqHHdaQ/c6jr99RvOy8Y0SrtWsdGiw1f1zaPy
Rk75Ha3p03Fk5VK/TeD7sBJnCofX6jX/fPuD70bU15WzQmF1tqyKKIx4ZKot9JoXszmJaTKcIHVs
+B8xpdGngSGCaoBxIqtSl7UekUjL9c8YhXYKDTTtM+feoj/y57e8GmH8B/WXqCnkKD4qRbxeBDEq
z8B0TBiOWn5Qh25xUwgAc1b2L2h7tcr4Tweq46gp0WNGhVSKA7nLwfd5BhWegmKFBq4UgC2ku2YS
xJGLNixu9Li/jb//ANaFxGwWlWxEYUjvhtwerOasT31ml6rKW+ruk1i/WmKuMm1KuynDfApGOdOn
yZ/B6zw79UsMVdr/B7LSX7uxnayu3IAJtloQLPSHNw7FudhLfWgdQmTcEQMeqlLfuGWMubXSjmSx
OBRIJyzJRVrx2s/QHZhIjroSey0iO9UtTiSyH/VvPidzcRVG3NemDiCX/eEkewVYkoqfq0NhPHK4
SEN/7dYKmYtKQFuuHvcz2pVk6bJGlWljnOBYViSYLLS3FbI76+ZDhgihkNdDPA+hkUMSXCo8qGRw
3tk8l2WusFZR8jiVwScRNaldWwnUnGubalXcRh3ekhnUkXWl0fWa3pRmqMavY86L7fZvrOuBYBCn
IDlkCBdMAcVfs4fBAg1ldrAclFZKPDpWFEgHZ02dzud14fMWxmBOnsRQiO910FRDW1RWhFPf9hxd
4/238NU72RGxWrKkAfWP/+1IDqdz/JieiypoXXoC8bq5z161xm54Aqq7vHbyxjCDMiJECZumsVDm
foseaXXgk4QWjy5QMGYfaGfDp3MGUPXTL/8VSlnxOaNeRQW0bFaQ62/pHJr9BFoLju//y5vxt9Ow
jGLVtGix1iBepW/UyEdsfhQw0VCeqJ4YFGk58RvnrOkMypRRX2FUmJRHYZ7s0jQeZiVy9ILHxcAz
w8CLDGqdZtJwC+XKo0Jyt1heevEjmjZb12BwY1UqqSjnLArkUrH1+NLxvJ5zoHUGMeZI0aF6pYGD
pjNsSf5WdoDJrnOgUe7exibe92KgQ1CmeIkLBXOLoAUSOntYXvWIk5LluhqDE/EyCp2mGTnULRC4
Uzn32MPsTAzqlMldv+YHHjDtt6JfDy87SlZjwMQAAbaGPmrxqHZ28kCTaIJHSrt9i1/6EAJLIMO8
/S15NynbV5SqFomlrkx/8Uivp9HP/RlJnwGBieXyhBGoD9y4SFkqH7U0pHoscKsU+mKP6os4z3aP
QQ3zfibe7YXt47xpgoUG/F8m+zXzdNFTRTBQFkowi6mMna9IhPPx9l8gVxsM3DaGGQtWRNC7FKLh
wSdBiqKTHPD05XlLYVKcUp6NxixLiObEcBQSmzS8mtP+ibouhAnhyAxa3oIIaijJn0zhqS5rW/5Q
olu/2mDAVG2TjKgNKI/g4akCGqLCySJeUf5fju3VCoOlc0XiJo0z+hBG+amy0fPlfq9+0vuhfFYz
hzfLwdsbBlYlNTYTZGqioDKeRhN0QAu35WkfWK9LYoA1QV+VGAkgyl1AsNpfjLv5Tg9XSPSiF8VD
QfVCGSQ/NGq82S0GY+MBI6bRYpRhps72IvzItJcO4iX/7YwyGFuvNSikcjlBd+F6h9a1T2vbc1Jc
+01J14WwU3WrUJpWlnZq0HvD6dcoRRLUo2tCrosU9hTZGCtyueEt50CxyjZTY+SkqEUtQEexIzWz
PVW1rQg/bn8/7uIYZCiVAvP7PbzPAhF/auM4Qd3GEzNbepSQ+qjBkg9hnwtXl4Tj9ezInWbIa2ZM
IFoYls8mKE7liecaHKdn5+oi0SyjMYIQhGShg/dYFlBONMF+JMmH29+QZ4gBjCIt13xQIV5YIjeX
GY5UCod8AEttZXj/zRL9SzaVKj2P6mxIDTOA5JE71aehTOxsOsE7ea9jCtd/XLOGLCuQVjLxX+bw
JquZxolQJCH53hY2Zekp/SZA3xpVGSpdIeQVc3b9YWOQOciVWK2tUoCOeV7+as1g0jkvqt244fr7
7AzbIul5vcYo8hmCEPmS0Xyfx6iwhaFGd3K5LH5VCITjGJw1sWNtNQjsFrlP8NYA2WbSHobo6bY/
7N9Vm1Uxp9cq0HRUZ0jaSs+6rx2ms4W01/t8nD3NqR51PNM4Hsi1yNzzgpkOC6SE0Y3/RcdM0gnc
Q4flvbUg/LB6ok0nADhrpGu44YrsJFszpSJowuPsfwdfoGd2IU7n0Tn7yOFa2817GdqvLgo0U4hM
QFb3g6RH1YompE719AITc4sfQxAiLh0ZxI4pqJ+jS9lCjYsnmLjvoVfLzF42jaxDKC5FimhpHVm9
KOpJjBW7hNJ3Lbucj7p7u2yWyWzjCEVBtFojjtKeK5CnlV9qX38Add9j/iCjYBO7emnz6qf7yf6N
UXpeNvDVr30mtKNsoDSWhdb35tCecyod4syQGBTvhS/asQMV7PRt/VF+vr3g/aN4/bgsRqNoXWQl
PSjLXdS+mTHHS3m/zyCzZfRTOhEFMr2kuJTmeLZWHk3M/nDR5vMxUZyml2iLynUhIAeqFVL6q2/5
GXZrsj9EdbcxxcC/LuqNNaGXOGgq1RbU+1l8sSYQFMbtx/DkujEM7tdkIsiCYmMGV3RWt3ekO9Bx
Y56oDaO7KeCN9ew/Vq8r+zW0vvHBSUjHpQM3AvI/k6cdCkhpSk8UTWiJ6z963a8d3Rhb5a6sh0JC
R0se2Y34VfvQxMRmNQxmZOasWkImZsd2yvy+kHGhGQ3n5twVI5M3RhisiPRqGoyhyI4FuL0wgeXl
XvEAtQtXedJPYBhHOTt1O2h6XSjxYnpfOMqP26d3P0rd/AkMckSiGGlWViHMh45T9NMI6Ex/8q3z
0ON7EEU7PvBKElxHYRDDMNDvpuTaABUF81h6a6CGI8Qs6ZBb4XCnivfjrd/H4Fc+eOMpc18ak6pi
1Ef2Jy++qx5Gn9wN9vjWE9D7V77Me6/vBq2o+wP4aJsomweVcikSEoj1BLlROu36EksnwQK5FXCf
s3e79/fGErN3k6wZfTuBgvQXH8MJGg6eaqOzz8dkAvq5blvbxeGNMXbXCLSpdBEh1zrdycKPqXy8
/fv0//9HMLL5fQbnUaCZUI2HdGQrgHRhEA96sYZG1X+6bYai3i0zDNRjBEYZlRqk4mN9SZPMH+vv
BLzLi6A6cv5YVIatWLw+ON7SGMyPB4zkkggjSqYZGaCFz4nRPpGuHz/XZJR1TnWIZ43BfS2xqlwU
Sji89ZyOpt1VzznvUt4PVq+7xWbwIjSjCfrSDyBpSiugPWJHL/skvpnfJS+nE+0c7+MaZKJHDGx0
sja2UYAc22Q6A5oJhYtykR51W32r39FOyMkfcj4jmw7V9Foxpg7+aJHPVDygWZymrThHmIMVBnMB
zNU6TZ0BEgKpPUud5JRa645S5Il5y7HE/YAMWEBAw1DNrtbDfAGdIA1ywCWYao7i01TVdJd/E3js
JvtIv/ES+o032DtViSEKFcjqaEgg/OJfI3eqa1AekGfevcIBKIMBEHR86uOY9WYwJmdxIY6m8ISK
d3fLkk0NRS5JU9h0PFXFJKbQgLZOD8f0kjSn1Lpvl2+3EWp/pzZmKOxvvto6yrKwWkgptx5o6xC4
RSHyl2BPwUCsEx/kJ449+nt/QKKlyxZ0K7AqgwEMM0qSdpL6DFQObgepmPgv+SWuMVksu5m32Kbo
3Da4e7Ku9tisX2MYstKskJmzDOKuU2+jU9xVhA+NBm7MMIgxGKSd0OhpBcP6kJhHXf4kLf7tley6
3MYEs1MVRr572rod5MOhIJ9qUAXdNsD7VAw+VEkfSUWSgTi69uPskhiNHSUWx8j+Md0sg4WGbFpJ
qlYQl/REyCfjMe5ZF9WtQ+JXZ96AC9caAwqFUS3ZSujAE4DoFKP+883yOk8x3BWNhYLLqwLsv+42
y2OAIZsTQUqjhrYyzhhi69FAGZ00H/MPR15mnkYPN46SyUQXuSX1xViKeWjlr6PYOV07uopOAqVO
QJDCiZj24ej3uWUziXkuGP08DekRLC9qcynBxphVrlK/fsQHLQytK6Ilg4Pln3Akm/mYKCPgQYeS
QxbV9pJ6/Xi4bWT/JF2NMI5uNPOyCmQE7VZ5SPo7TXy7/fv7BVzraoDx8VkjYrUYsQV+x9ltn6bZ
Aef1gx4Wdxj6d0GkP9hx48oG52zx1sU4u5l2pt4sYxQsovpsKc0RfwUHTnkmGPeu60hsiybFKyD/
QjBDpMwclNsHoeunY5waVFBKWelzflyJb0GKCqaqROasYv/kXI2wMXLTzlUixVlYlJnTGw9y9KOQ
MGvdvjZCeNsX9s/N1RRz30l62ctTE5VhSk6ZURwW/E8anYfp5bYdzsawnUZjIg3aTCoUVSHbnj82
Mycmpp/kT7D5vQ6dueASYnVJEcVRsIoPzfpXai4gAUzQh/8qR++N+en2av4lLLmaY3CgzucaZKG4
JWj11riLvcEmTo3unr9Fpnj92bv2FFHXLAtM16bJEnRJQp4rcoLSquyrR9WbA2KjrAo9a9qX+TFt
6a05xitImmL2cpWzo2KdC+1L1IVJ/ZF659UGZNT/CaWjOiTgQK+jQPTXQ3tBqHVc3o2zdlTwEXNw
CvGyH3tHd2uQcZE1q5WuriwjIFXmDmkWtHPhWfPifcA3tnYY35DFSR50YU6OQqw5wix4FZntOCMv
qRWjU9jAPxAUJzIKD1KWx9wA7Um5hn2Wc6Bq78ht/w7mGlEGKIatnWiEKfqjdeVnXHNSdjwD9N9v
YvM0r/LUVPBBC+tLF10s3obtRkfbFTAXRoPJ93wyB+RvEmdAAylSgiTQQA9suBCkADmduri3N4/n
I8z9IXaqIpUTicJ6Nhw6rG2vEYZ4SogM3za023q5XRtzkZR9Oc1SjMB/cKtQOdDm4BW91ngQPtKp
ocZH+ZMrd8VbHnOxNOswG6MyWYGMWnvfgVP3R51xCFx2s6jblTHgUZKmKQbLgGATVkUbGUCuotgE
/WgturU6f/rMLflwPJFNty9R00Fbro2QuFUOOjoLjMv0rkJ7hRZ6hFB64DHX7QOypKgGZNFUtNcx
vo/OJlDxySj7r/e/OAzvjacsQ72QIH8ghP1dJXAcZi8mUKBsKBrQKVMQwf/zsNVRRTBNnGfHpdKf
Il21h1771k/GV7TFvU8d4ZjbP3sbewx6gN52tiSzEzBl+euhYM+B6arozFeQJ+YO6FCwZ6/v7eqY
z5kmyzp2Mk6DjPt08imzhuJ3F35X9W7su7XEYEpddolUGzqGcXLbhNzLV9nRMc8leNZXAf1JqW0c
O9ypKi/vuX/gNx+UhZaETMUorBr6e+KgPlKyq2WykwbvL/Bd4c4jdFBwNA+8iu/+VsoGnisi9IlE
Njbq0B2wzlOThpqtY34l9Wo/9SeMrpFzzH9hUsf4Yys31hhHzacROpIpRB77VvEMs3bGQblEUxpE
mexYdXzIG+lJ0bW7vF1Di1geTq8/lvoPDsBSO7f+DtaBrdWUCdjQj5JkU/qtQbSXd3DevFDGVuWd
VyPbhdbNshkPLlNzzJWUCKFh5Lah3otLZ688BUj6I3+sCRIOFrgXLOhMMSFM2hVZJ0mQ+V2boG/D
Sf7K+Wi753BjgNm8skeO0pqgdqbZk0eJHpvAALHkEnA7POifemspzPaURaRoQoTEHmXTkVCvyX3t
ERPVmKbk8X3tbs1mUczWzGQxUJuCIO0ynGLhU9U8mOXb7Q/HM8GgygKOxVabkG+tVdT+vw3as8jj
kNq/VzfLYABEF1uphlwbRrb9Eddc5c7ftCcDTd5JACEBdww+Bhwbi0yMkqhZV2gCvCFNQ/lIp5cs
r2pAli0fiF+cLV6OnOfeTHgiZbomxU05hrEEMvOLVXDGMni/z0QmFsmNeBoGtEH3U0iK6B4TKJxK
Cd2EG27N1oLUHKqRk4xKCaDH7eTUaQGxUpAWPGLWXZi97g2bf1dbXdeGroyhztaEqtM65dlwaGKc
NsTHXBYEzqdjK0BprkraNCjZsZNPKcpOcfFy+wTxPhyDB10B0duuSyLwXX3u24OcyW7VfTL11P1v
duhCt48WvK4VBN7lsa/uhPyRdMStR9sE2cxtO/v3/WaDGEhQirJcs0gRAtnvTrQFRH4XEOIL3nDU
/MjGwPp9K9rlN45ZDhKxlZ+yQ/FgjkHs8HenS4GxKqpG2CC1h/KnHb8V/vLEsbl/ayAsFaFiCl4O
5lzpIsn7tBXiY3VSDkpghnS8gCI5r+6+OzeGoPv/LP3iCdjsntoN2VKk8t+3Bu3jWe+6u/VzBGFC
7Uw82VWD1LV+jLzU5X68vzHM3LzIXzfSXBnlMTkp93TIpvTN03pZj7SlJ/O50Lsb7m/sMRdxi+La
WMtQDVDP7U8avkQP8gM5NkEcxjR2c2R3gaiS/RFtnO0HZo/hgjGbNq6VoFkPzfJ9vcQgLTQfZ95I
9b6bXjeSOYZEzeR1ztHNLEG4VU1Gp54tu08m+7Zr0p/5E46vZphDKJimUJkTPFMTvrXKT5X8/G+/
z9zJpI/6ohRVM5wG1R5Nv+MOiuzj4nUF7B3cESnvDABv2h5WlAgFr6tOXLZBnrsxN29USBoRRh2o
uDimr3pIaAZJdAfJgccZw+0Y3/ANt6mc7C+ZBx68LWLAA4NkMbH0Lgq15/Qyo5WBVqTkF3W0aWl8
CYwfHxoB3Tg5y/9aLllfV+ZoBYXxLWuJ3cko5GA64LZv0D/8hu8pDGQoJG20Ra+ioBBK24jOqWGP
yEZ483y/xjNUk9zb9vbfeVfMUBjMEDAxXEM5CbEHqFl1qhkROWihcHHZOMtdNzm37e1unCbJum5J
uqHLjDkCESgS9aIZZOonUb5LVt5jZDfEAY+EKJt4tf7xbh3TqSS5gKe6Zq8H6Jh75nuJxolPIrRF
pmCtnOH99ork3cO2scgsScDgQ1XWUgw5E+nQzy5a5Nz0Ealpj0Cf1Sbod0dm2qk/J3Zj/w9p17Uc
t65sv4hVzOGVacjRjLJlyS8sR+ac+fV3Qd7HoiDcwTneflWVewA0G43u1WuJNwvY75Mr0qfFqDKX
dYYY++A/ux9DheIhLzZ0vNEGLNfXB2wJkkr9pENapUC6z+NCZJ/m22aTv+9uVgENpk4sIjMQRJhL
DrLGqRaz3XO3HioWW0LRZXGBzSVvy+mkQDEJNd0HAuWYv/EAMFxrVGS2pq6I1UrYQvGY/MD1Ga43
uo0hKqe4i10e/yzPb6ggPcDSJpVbGk6V4UbWcF+U0qmZls4Z1+avMv/dPlKxut7UeNMgj4buLfnM
QRJfBQ0Kj5qTeZpga7e8z4J5V+8MUhE6r6pCLQaU4RVxuJJSyZW7xdfyb5c/PnZl7s0M/XSa21ac
VrFIw861bjpIWoGbj/BySwdw+qe344m0hXjDzBy3p59RUxqZ5doscajXxVW3Rq4pWwfOwjhxjH47
1frUZEoskgMrQskncormCeSWTmdPh8TjcY2zXx67jaQChyismZQUWRqKhwkNftUTfyZu7lif8pBM
7CiYwrRC6cflVTIpujDC/J9oTVfEATlT225FR4u0RHOvPFRu5uYHQpEcPar24klo2PSgudVe7rj5
C+8YqdiSidaoVimMZyHQkF79KXJjDC6MLlGQVG6jax64hflNQOACSEEFADi6IZvNUhWBQb48GvKT
oYbR/DDNnA+dtSbwlAI6DXJdC4i09xE5NaZGXRajDqriPss/LzXnfuX9/9RlB2WcVJNn/P9zDcS9
5XdRY1/2CVZWqUkEbaQj3dJpMF0mFHOn1QBLrBBWzKsHUILbKJU5hniOGw7Sl+n1O2M0kk4odBDB
DGYdSDeLT6aNFKiCLN/iT+JD9EA4CUD/13/mvUiZKcPeLHVKq6JNqtyYkERwv1g2UO4K5nVBwQ1G
vvYuEV3rCtI17ujXp+J6DHvFTTRbzp3uPMXOr188fBdnx2lBS1VtSgyb1dCA0ECoZLor0hXpVpji
cMIk++XTZV16+5VTYabvtEHtpqg4TnV1MJPUFXXrGvp94ZSrPy+bYn1te1PElXfJibmp2tKYih6Y
oFGqWyevzwuGHS8bYaYMQLOaoqWJmEhVKCuNtM1DOzVVkISzh+IC2KCtayDlTqQhxINUM8u5e2tU
yBI3kNCIuaYDNQ6CGMf4vFyBl8EZPMIHN32KAV4J/+UCqZxoqEE0UYopihijQ2oYiM+OeDM+Lx6K
hgfePcQ8tN12UkmRAZYtFJDRrJDM84JaK4a7RM6KmC64M0GlQrHUV028SRjrWoze1vLo1zoGYwNZ
tLJU7i7vHvPT2tmisiA1NXU1blo92GIzxFijK6+qX8fLDQjnnCif/qaNvvMPmsTUNErggZLGQr+w
vl6/ZJnd3sVe7sx+f0piW4sdjLR7l9fIrK/tjVLRbKzmvms3tYQOs+RDXylPHBJK4Sg/B8s1E6ib
1q7syxDE4lKacvyFpjRNSxArTOS++6fj7KT4DoLOM23FaY5yIIBmkyfwyHQgVZRVJC6GYdJcQOW8
qdhiMPSsmxQIS/OjjWI/XfFK2KKEE1+Ig9DvOW1ni3LWccsbPce8TaCC/pnQ13SegWX9TUaL1UiS
ocqaqotUWBYiresmHRKZSTL8Mhb9lFYix02YmcPOBB0oNWkcR7CbB4um29MaytoTxw9ZKbOpguAW
y9CwDipSGXOfzy1Ka8f8F+HPIloJhrcdUiSwNYgWua9F4tf02eztUbEKCGxhIcUTDGcQglA8PI7N
Fel8pr7GiVnMd87eFuUHuSina6d0iMLgxXuqr8k9A1n32AaTrf2b/8V64SUGrI/LhDfg1FQL+0od
WZTXKZiikvKYli1UWkvx1PT67IH5kOMbbEOWaiqSjH4ALXeb64psJYuQHJt8sjGQ504Yh5oeL/sH
67OFGNofI5SPQ2TDwMQryHNkfbbFWXS0VXTnSLCH2Aoum+Kth9q4OMswOyMWWSipul30L51SubL8
7bIRJsGoCTpzSxJBAiWJVNyNdKHW162rwD5QXg9+ewXZjmPjC9ejYJfP2h1RDEPNJ+zOvHDButb2
luX3qRWyoEXUOxTiFbk7xVp/SFDOW4b4OOWmGyVj7lxeKs8edXTLqoJeycqycBY9DCk50jTaQ/q9
BCWRYo2cRwE5nA+f9W5bqcObtVVJJRlUTn30eQWD48TrLzC9Q8c/GZ4um3QNVBnGooIaIZD0mWlP
8rehkjw15VlhTm2AGQwzVZauA3FGfsYu/406KdbVaC6OjWpmbhzJ50hTvxRmXdtRhoH2eAqqab3S
+sKZldnX4oRzasx17n4AFY+lBCOp0KvKwnL7UneNM8dfra5wL7sGOzLurFBRONqqUigioQ6AccDs
jeIuapAfBrBsKs78o7mLb5KzysEEkGj7wUV2NqlorEIvbRCLOD+mOoZhtNjOawhWTZmTN3dzfjNZ
POYv9lZiuAxSHZalaZRBBfyGKQpNyTGVIUAUzaGsf6+4WnCsZMOEZqkhYpLNQMR/7zFyEg95IiT5
MQYpoN5UdjY8G83sRA10BW5j5P4Tp1zB3EhTVEV00A39QxNYhRZEt44rYvI22povVvcZxJsg/xll
D+t4e9lVmJv4ZozuAy8TlCWreqmOTfUybp+6yXCM7Onf2aBist6ma56DKfK41lLQQ596gShVCyKu
y2aYMWq3FCoAi9O8bmaylUc07W2rAeVAw4u5zLcmeNn+czYyFXTNXJ43GfIjuF5Wr7l9JMTnHVw9
/AqA7EGa7b8qyO0tUpEXIrbDaqSVhWRedMavU6gE5SfTHVD13L4swB3yuETY20jURE18WyLd09P6
yMy2Lp+DVK/vImW6bVQusp9pA2QGmmigDGzQxeJ6VlIja5vyaJ4lH28FlKfJ3MeERZW3g5P63PcY
OZgP0WlnkXKOsVlUvBowoU8YKQhh/XTVXKm2bidBd9BCXjBkfVYYa9MVUzPA4y6Tv+/uGTVe4iEb
6ziM0ins8uiul1tHX8rHyy7PRFPs7VDRyQTAYDNrxApDTe/MPHVzyzp3YnY29fbbZDaPWa3fFFV6
UobIzSOA3bo2MOuNA9biLZe6b3qrSNSuyzA0aN5AF1lXvhcZxwSzLLlfKhXuofyZZW1k1Sj+i8fy
6+Jqp/ZcQs5hu9a/N3Z21X0ar1qOVZajYlJINMi7VhNp2rsyz9pyaMBP0QBd0WddqG/l4fIZsvfu
zQT5CTtXmVd8h3KOB0Ve/ErTp2YLx829bIJZkCNwIhWyVmCHox8t5lj1Yq3L8bH+VT/FAXJTN4XS
HAAJ5GPjRRDmilQNwFrFEjXUrN+vKM+MTEsME+JmyimPWndrV3uSMs6ieFYon4PiHJ7u2pocx/xB
UQMx/SKad5x949mgfC5S1XlUerzBcBODTUd0JLe6iT2owvzsvOpJ9o0nPrs+0+c0PNVlRTFlUaYW
pkjV3OoVICQp0BRA9tgdj7yPHTZ2Jqh15bG1lLOgEAVF4SZFeb/+WTpLdQ2+HGc4FIdx5gypsbIo
pGiWRV6zpCb83iUATCl6US5ncGFNJ4L5IoRRoEsJOAdGfjgd5vd2KNcTGkC+ow3cEINvPSyNbZ4h
6TNBmhKwzgNqwqbTFHa1ovpGdMB5twzz5HQZDwwZbyWJLrb0W5MMAnjLjl1T36A8flUaXzkLJPfU
hwXuTFDOIdR4PKDVlWPaaXGrFwVp/QysauyYn/lD7szd3Bmj3KSM122ts2IOdLyDJv1gDuc2OdXr
o948ajmPKpr5akGP68/2ESfaRcJa1tWkHboM4xWTO0224RejLdwLjgoJ8+VJ9y3VTu54h8b8xt+s
6gSTubM6Q5cg3hbE3zVH5Uh/7nvL5reuOa5BDxwsW6H3dYS1lb8GcHKVmMFDDhIY59mfxwOJw/wh
NZ5NKueJBn1Z8mIoj2KeQzmxiScfesIG50XLvlzwQFJlWTQUvFneb6AmrKa6KPB6c3Lje9UjM0eY
LUSNe/V1fw3wWOJ8BKxkDnMbfyxSfrkY4F7sNjnHSBVRG4WQxM0A9q3KJmjO4SevssPexzdzlF9q
05K1kg6mxwqg8DG1JcC2L6+IbNHHr/qPhQ9sp7GUZvWCr3qWSq8v0oNeNX5jDMeiK78Yg8lpiZAo
eMkc9SATpMoS461CNJbF75jyv0+L5XpbrLNZ8b4uJonk7qzoMuaWCRIEdBshMM/i7LabQ4ZPDVA7
Qd/QiR6suwX1qrv+NIbmFaZjOEUJ5sdtKJj0Q9YDelzq3qlnqGNsDTwlNov7vJ9dK23OclG7l8+P
Hbp2dqh7Z+rNabbqEmDx5+057kFKlHqlg7qtZXceYaGbH6rD313jBgpZeEkR+UjqO6imbsZEZTMH
WUhK7c0D5tHIBUem58nsAmjwL6+T+SWYoqiJEoES0tXVNZrKzKwVKFOBY0X71lm8BzbTM3cGqJBV
9RbICwUN+XZxoyW1KxHInmLYk6Vwjoy3FBJjdmFfrZeEvN8ACpzGn0aWdbY+TBwbTO/brYb8hp0N
XRHGvtqsKJjLdHGQ7/kbio/umiZPl8+FHYN3lig/H8EZNKlgAQD7IRgQf2Y+kdWTHNEFqPSOFw95
y6KcvZfMUdJM6JVW6SDezq06BquyjGdzBVDi8sJ4pqi7ZcjzopVEtK+6/IsFhRQjvlt7Toxg5qa7
vaO+oiwv21HHoCA0GLNgAXoZckv2WN20Q+Ym08syf9UNDoSTbRL6wuhQgAGHlk7Pl34ZSiHJjkZi
2sIo2zEeFckh0Y75cLVkdyu38s3eyDeLlIMg+161oiDChFZj1xpqcGCPH+VPl4+LyT2KHP/PwijX
gLxrK2n5WB61h8klpE8AVoLomij0WSIgGZtXutUBd6jq569j+bwu0//zJehoIoiGjuILFUGGRWtT
cOQTjcA4KI8ljF0lT8j3ERHHwe7G8PKS2Rv7Zo+KI920RhZwEgBnaL8M7SjqP4yRUxBmdi0s880G
FUeg4iMMcmwm0OpzyOsd40936SMIhvB453VwmanIzhblKL1sxM0YzfkRTZJ8fKomvK8nJ10fkpbz
EfB2jvKVscjrTOys9KghA7fjCu8loUofWrnmSZuxk5DdoqgwgsKYZhZxGof5U+erx+1RCeRPhRu5
2/12BArDLn3x8/Qku2LATYCYyerONh1eirk1S3AQgTF59iQorcZeB34KHYyqpW+FXGwS056FVgVB
SMgqzRS7DrmFAp9iAQ6l+L3Tf8oPxRUZdMps8ao4YNTpLz6AnT3KOcdBGFK9gL12+Rq1mh/jcZNb
L//OCOWVtWrmkHLNxGBCOeZ6jKa0dVplFL8KeSH6/84W5ZdGp49ypuPAVuN5HXonNg6tOPzLXaM8
ckPCb6mjmodbUqOw+E2RvjTolV1eCbvOszsbyvc6fc2m1cLbVl+DKiRPs9LRT1Zuv0pDEgBIwotV
5Ljfvy00UZSRHpIyI8iKqfgbG7KYaTWQZDMATzLElJXP5i3ElOXHSELZBVw9Qc2d6CZHQhtFpouR
SYCIVYN+P1k9qFi0HPPIGuqZXyGcjPR7+Cw3gDHYI1q5/uJ1tmgXn4rMu7zFrOVquirpYJNCuZGe
TaoFNe0xpoyGcnNjreGSBP/u/6e2s+z1Ros2rcDc3fwVyIkjBhr/96QbjwcMHolYhYrOOPUFS4k2
t2MDUGihSL1dTeVBFePsk9S10TceoTtzv0zwvWh4sSgf2E5N8BiWeVdYAYAAN/naBdrII5DgmaC2
rNPrVlO7rThmOpoEEVDCEefOZ1kAekDWUVNHqmNRd346SIu61VV+RPfnygApVCqZ/3MQ0jCn9WaC
OpNEMjJQdGK6OhdayKn6Ql04Uc+LDx/njd9bocJqBe7evFWL4igqwFuXvqGkdpu8SGJiG81NrMVX
oN0CQpKzfx9v/vdmqQg7qJlaVDFo8McGxGvmTW4GCZS7Ln85jIYRsQIJZU1GUUpUKSuJlIiVBbWf
Y3YSHohaGxTrnaiyN9FLnsCgiUq3ERr9YeG01JneIYMmHYyzaAC+QkN3r75Y7HJZ0ATAuaOvqfxL
ljghh4EtxcJ2BqioPveWmoHt2wrRV4HuiJ3JtnkQn4i0S3QaVruXXCKn2j8kHi87ZBQ63tu23j9p
y7gF82iiFsfok7F0dnUi8O7MN91E9ZPC7tX738BCXhpF1kRH+N2aaZxCH09CmiymFY6gB++FW62F
dubnVdTc1fzRGwbHeThn+PrO2Z1h25h1r8srpIDyoIrzQ9ronA+c8VB5t5M04slsrA04HbUM9PPo
pQFEJw7SgQB0CF8ZNxPgLYgKWUUzdt2yaCVKRVUILjH4Si/Y30e3AfOh/Fl54QEXeAbJ33c7GCtr
bIkZSPNUpXHVJr8W8p6TFDLQGGQLcW8pMt7RuL3e21gWU0Q5KjZA0TAD5ERemSl0GNLX5Lq+mW1I
7nKCCtmnj374ZpIKKl1lKCS//m1S/9r+BI02zOnPQLgiaHLhpuwotlsjlShai9okqIEUR/0cX2uv
0l6JPxm24WC+72sMdd/Ik3jLZAbonVEqwuRp1iRiIuhBiekJqxnsJjHsXOOAChlgTXJ+lqqCAE1F
mKacchuFaASFCCbWbaNwtN6TMJ2seuOXzC/R9Bl+NaVrdXZ9293JV7yBI3ZEeTNOO2gt9AnQxXNQ
jWoaH8xOsnp7lKTty1C2WeqPFoY8XAHTJegsmBi24njSx4c2Fg8WREsRjVcA23vnBS4mBg4SpU79
U/RFqBDCCU2UmNnCU/9MGEm1A8TNUbXgYRqYh7szTLlwHhllLQoA30iTFmSQjpIhCKMLnPUxreD6
E02UYlT0fN8vb62AvkozCHMJ0WBbm+avqS8qG+d75FmhDhEYwKrqOrS4MOCOcpaEhcT21pd/sxhL
RTVJR7qn0bSI6oZHR9SsepBuN1XxaBYvvcDjJWQtBS+XV1dQkTZQS5H0CmV3EPccBanESEz2WdMg
jG7NnN4P897BuwwLgYsp8MD3BzNWwrDVtY4I9ryimpQf9ds43AAFaX1+NYn8aDpc7o1RiyqizkDb
sS+Pcv1DUZ97npcx/38Vz00Zsr+yKFK+XJYgistBqhCIEhK77rOg8tJI8j98WAF5rUB2xxBRVnm/
XUoSG9pmobtpdPPqDUZXXMubJp4BaGmDVrFqjkdz7NHTl1qsp9oybyDextSE4uAUnWIpvVEd/3ef
liS0cAwDsAy8YaiFJSmA8pOG+CMNWWz3ovK1M6uXxIqeLgc68v9QG7i3Q49fzVLU92OvDOF6jI4E
+jH61bUccKEfTDt4V5ISgInEn1pPP5jWKDUo25CpIOVRPUAusgedl3lrPg4AEKzudGc+EDolweXJ
xjMKLZpEHrX/GKfT01jPDXUZAaMdUPFWQBVlXWuQPdwcIsdqXov3l/eUbU8DwgnlFIMMXb33SiFR
1LqdUaWNPonH3yxKTQA+LBD/lX7MZb5kxCYUN0zNtCRUCGS679cvY9+siYD+NBRMVSDJi1/9xGnD
/D9rejMiv1+T3ieFqGaQpSDZ3OZWyObMUAc5t4U1pa7ywtlDxpf2blF0INT1rYNKXhR2/urk18tJ
siEvF3ZXmiecjYOI8npzlnh8xYxrX5J0wLpA+ELg3VRqlWhjXltVjZu+/LUYICs1zgN4earoulJ4
cwCMFOedLeqTELe2jvMF3ZgZiXDd30qKa9WWrbXZVRMPnm40PmdPOaujP3ZlMjfM46L7koEICHy3
aVB6CQjb5sYubPSl28cahOQ/Vp5qGfMs33ZVpRANa9a1uS6tqMiIh1X24UpXY3cDco+As0DihB+i
2c4Q5aQSWj1KlQsR2ALJqw1FhcfR35zNyzzB5amaMG63/fnRV/Wiib1ZAW1ylAuls0sllW0h5uF3
eEaoULKJZjcqumDhoebn23O3iDZnz3hOQaLL7iloTKm4SgNuAATH5/qakGmY6ytEYgiqXys85VSG
G0h0eafFvBJ2h0W8Zmc4MtReKNpawKDogPoPgcolQe5zrx4SKS45BdmAnR1BKuIt0fM4NM/oqpJA
gmvHbTwtQQceybXPmwhnlWHeeQYVRUZJTjGhqKBLdyzCKbXNI2ELRHrdfl8cwqRnvSQ/eTUYVuHp
nVUqnpQDRJnRRo5D7Sa/Vp3cg/o4OMaaXyBbvyYcTgoou6EJ8Bcct7he3w5SozB6tTUuSm/gILOT
eSD87kLnQOnpTvHwbXScxIjjNRoVS9JUEwVZiyC3AxHhYVtDcb1W0RxEUTQbG6epjgKvicz5Qmg1
HKMo1a00oXQw3SbLLyGe7Vy8nYqrNOdBwTlXgkZdepWlp8aQNVIw9pNluAB+5ZiDT0rVclYJr32n
jfqltPF6qB83RYhMXjBglJzfHSUVbnTDHKJWEeOwCEFQfh6C2Vf96QxGPM4xMnMWNDQw+kzguPQx
CqUcjXmPiY9xOEXz0djCeeGgmllvKSzmzQZ1G2DbtCyG1vRRPjSggYjvRMUmRHG63xyMW25Z5v/5
7N/sUadnmqq2mlm2BPLdBvqj/lAjzhib/btwKIP2PDvziCxZVbZ3i6RODFzJWZNqeAEVll3VdozZ
asIXaguO+EOWXBGsF2rAC92sutc7q9Slscy6Ci0CQNQzAC6fwQFOuDsJfVwsQAABRWY/fQTZ+19M
/ZNQ87bF1J2BYoheli0yCUt+6uYfyfZ4+TYku/XxroDyjAF8ivoB+lMt7ZAOUKo9Zolqp9B/NJfv
ly2wE2kibvOPCWrrJCXtElmPIap6IzyQmf/Ira7SUw8pNPBbc2ereCuidmy0xk6UC1DJKtv1Mn9P
ct562CHjbT3U9dpqGbQTM0R/IrUmO0qg3yqHMewOvIucnUW+GaJu1bIf09KyQAVdRp6mH6JEsYX2
ussLXhAkceGSE1AXqVhIRmXirYP5i+SWTKMBHtU55JWq+nIQ84I+54To67OT1rEeLAD2VulRURtf
bxf3ss+xr5U/O0cH2y1Vm3YYOzCzKTkS8EPbfkmme0kRHbRrzIRTw3odn7uwf/R9KTfTaBSjOb8O
RW6u7jwXP7XH3gMF9TVBHVRueV5fQMPVlQAXK8csGJzatMFe9leXzNu6qYCsJYI4ooqLKNUkvhFL
9lD29tp4l3eXd37k77v8Mh1UodgUHQxKueUsg+quA+fxzfR89CvBwKCJICKlPjFjaOJ6GSN4SORV
wNvGPcYhHKHjXf/MlezsUF+YoSpRGcUppCctp44ze0B5//JeyWwTKFKoEOazVHosXNXmEagXMHfF
T+DewU01eyRmoJhwGq60c3quDyam38Bh+SydE0+ZbeOkX3NTVmZKh3nx//wM6hNH7mRhThg/YwJE
b3SMB7wMiGOiIO4IT/pD/Aju//8i7WGf5B+79DjLhkomatUILYX1ddyec7y81ehgbjwAEzsteFsg
PdGS5LMmlDowdcWJ6Nq0Zyhciy+qqxyEO0I3DFpZXmedAS/F5byzSeVb07iBpUoe8aADmfd8bDLQ
59u/eZWiMHea19kTlFHazDYtYExJrU++v+xgnIOl8XUZPqA6rZAOQXzRzitX32JnlEDfox7jgTcY
ws4wdyumPv2605sFDfclEA8EwFWf8fEDy0fQTPwuMc93qMShViNhmiTyXp4i4TNaK8MZWPz4k7xq
EzQ0uVLOvK0kv2cX17LRiHtDAvFdLbbeVNy122zPSQkqk5tRUDmBgRMX6BC3mqAZ6ycklOjHHVIL
6lLqy2XPYCdeu8OiottgbZaJ2SSoytxgFIqM2fpd0PvjqwbtesUFY5Db5cM1uLNHxRi5ltcmFvCt
z46ZOLLXHubpLj+nGKQXjhk6b/e8RxXvq6e5ZY0OLC2JrMwBxmGTWxkfXO2Is90EdWj66Y16xX/I
sbfV1JEvI5zrEt2p0FPFAmkuqGUHNzqQyRozNKDtSzhJxQB948fLx8j0yjdzdA2z6oxttHoDRD5q
Zifi9are9miRzkCvl5xYwv68TTxOwUqKxYlUQJNGCxe7EGXHxtXvCF4d1bfoER8bgJKd7vAos5gf
OBhQVWQsCiZ4qA88h+6I1VkAq8vm52p4TmfJBfFYx10W0zF3dqgPO44NITKGbgHlHmFbAOz03P0D
y+gOsW/8uHxi7MLUzh450l0giSs5M6wVvVPzU3GCigseigAtqIptnvSbCrR3QMo/GC9ayIMzci1T
n/xigdqk6QYrML/ggsdwz1iAsyX19FB9iL7r34df+aMIMY3Y5dGaM910t2bq41+XWdHWtUUbPy56
r0+3wgEgt/I6Q/iWrVKQFSqHDIGF15CkPyY/KI1Ckift5U5DPwHkbutT8gIKBkdAJW50RRdlsfPi
vQ6ePXDDDvN9AfJbE3BLKAXSXZPWKtd1kUcrNHM7Oo+/FgyXNH77U7uvAmV1kq91GNkyAO7SC++I
WfcG+P8MS8eAK7iGqH3uI6VTzRgsc8JguAaGCFAFHJ85Dsz6YN6MAEH93oGNxCiG1ihxmJItFQ5x
4foQnUoTXOuSU0OiRKt8jk0SW+jbQ9ZMWZGhgiiZNFJ7KHBzyCCxQ8M0uW38JRhswME8InyUeNIt
xxp7hW/WyN93n2jVZlKEcvzvyXxyN0Zu9nly2pPqZ9541fFWxwp1+9WRY93ZSwapnFoRoQ5sZdey
A+z7Q3quruSb5HMZkjp1/bm+4g5DMMtWe7NUhBWbslY3tUJxurIXv7iVToS9G8hTz/g0+vp31a+O
2U/e98H20bfNpeKtCdLgeMrAvpltqy2uuqP30V+8QWXIhomoWQE9QuN5JCPqujwBnqcsXHkMDeuJ
4yDMNewMUAemztKSpIaQkjJj/PSa7B7iszwf1AfhjqgzxzeV5nCMMr8B3QSbKGaEdXDCvfeSVRLE
wYwF1DZPkj8fyDegHH4Pi1UOr1jAXCFpoesSkhm8Y94b68pOS4V+jY96/tA0x03klEWYLv/2/9PQ
kQLZbbYNhNzOyt1luZVkFPKtyF4n/2+2zdKhJyKBEwcrer8SWW2nqRaXFPxNv9UNVYgLELVdtGXc
v9q2nTHqjPomWou47teAFLEOsyj7c9VyoyH5yXQ0VEQZlxpmIUAITFkRF6nPQExsgbN6conKWPkz
/mlginZFBw9l5rv/Qu6L5X17m1Taolbg4GqW6h9SqlPuCZ4cGmfSvwNH74/Lh8a6QvfGqExF75TB
ihW8fybJ/BJD9zJrs7AQW0fW5TATc6+pO84wEHtPdfD6Y2MhuEt90mJbdX0xY8Y6lY892Fis2et4
w5GsjwoiyX9sUK4oNYk+j1ZO2PKCzqjseuINuDG7LnsTlGsoJcoORtwCob3aTVjiZi6+4WkgPEGm
BHNFmZ0+KP9Fs4eV4O3N0t4x6YJplbMZFCfzrv2qpbY22ZqJ3rIA9urRV8BN78mlT3Tr/ybp2dum
nGUoMNo/6QvoOOMFKgOjPa2Pl92Ru6tUNKziwlgmEAoc1S+CZJdfN+C3t29oeyKPLCd7PpVu6gqc
jh3HW+gQKUVrt4F5UA038TZJb6r/nW9CQ1H7jzeaVO+41JpaSIGnC+vI06eTMBSATR8u7xznq6Lz
tmjE21QRivgYG76sXFub12e8w2Fla/t1UNmalGl6E6VWElqL350sP3mIz+uttUAdhwiBCIotcyrQ
vJMhf9/laxHK+euSVVCMyu6z+Dz8xczRu5Oh4oS54g2+qH0WRoSH8jGBUvzMwbOzP1jQGQKICiAg
TXXSJ1aitFaUH5tudUABZW/VUe/Ogn6XZ7zX3+t4yMf76s0YdULQ2okUMdeBAMFrQUQ90FmP4L/z
VLAdL5gvLmwiVaPaZdjgj770tePSXTGTXVBT/1kwdWZlP4mLVjQW1OKjw42S2GUMQMgA5Dq0v239
CkLcq12cedkusyAE6XG0T1E5wewltXZ9GZRl0ggze0g09jboPZgnZNcgcxSD5BNvoJBrj1pnXHXJ
kmI27rgeNl9D2x2jM1GIGOXXj7IrYPudy584sy60XyHlra2KuYNMteJXLKTqFG7sqbejLxzAznau
A441EpU++NJuP6kLblPXckw7g/gShBFJcz+o/ku5avJfXTJFXWpyBr6tTEeJVJEFJ1Mib1DKcO3M
IFWUJ86ymCFltyzqEhubbFKEVMSExZlw3xMkYndVXBV2HcpQ8rNCnqPwFkddaXPcFetQbwYkxW+F
ubet+EZaNzvSI5ezNI4lugxbiujViTpOrHgun4pHwYY8LWi3RixQfnyFR7jFFyO8bJUZ397206Au
t7psIkDxYdQyAklR7NpK7EQOe+mllmveF8AzRlVGgTKLl0HEN06mgtpjgdU1HggbrkrUt8l4zOCo
39C8U+8vL5JZ0SOjBAaIyDUZo0nvL6JRloXaahocojd7wJAroGxIHvRbjJIPXvwjs3MXAkjq/X9R
XCdx68PHsTNNrblLs0mqshpoGrALE1gAaCbBa0ZQAQA7fC4/c5bKfH+Ay9jSDAyDgOH6/VJLTU9G
cwI9AN72rtBFjmYEpXadaaLTLD/wgc7t6syWv9W3C1f1iHnAb8bpmZosnmM0SIclmPrE65Lalvs7
s9XstbsbTE7ax2xbKDtj1KGCNhb49W6Lj61XhK/tyi9TQLDl8nMfgsLzlouVJHv34Sx3FqmzzOt6
rPJej17HO6NXDTcBrYvasaDoRpp4BF8uXtUu+BB4dVpmPAdfrQ5mZc1SaQrnUm0M4PpQTRSC0dPA
tdaJACbgWia4tO0vKBAkRTNM2FPAk0urPUVlYnSYMsmPkuB2ZuNuuuxddlRmxovGD4BZEjoldJek
m+Z+bIY1Cpb+eQVfXKKb9mByKpSv04YfTkxXDWycScD5VA12nfWi13Ugs4jqa+pC25IUA2TMWDsg
AfEg/O1vRzD8IL3q/QnyKTkXSsUM67ufQLlpW6p50Sx9cszLn0WHAfLZlqeDJHAC+essDL1U5E0Y
QEA5H3Jy1FKHZuvrpCWF/GP5lP7SbmZPsIVvwzf5YQpad/GgiVTbhJIvhlbQ5cNk3cqqrMAxJVTd
oJH0PugYmoBR/cmMwmw6aFvtTIPIuztY27g3QULP7i2R91XVtyClBgtVXbgEH9A6kavcg+TNula+
YIzlhArLI+/RzMza9naphEMcLKO21DrBnUViTIUhazAOBG1Y+oLLvahY0RvKPgTaiiQYk4PvVxlL
DZQJGvAMyIfoAImHYCJgJ9GvkZGa3CSYfWx/rH0I13XaxM0Ma0om2lv0Ukc8/n4GzRWy+bcFvf59
d2yrbkRiVym/Nenr+xGj3JNj2uMjiCk4XwArouxNUdF5bqZYGDvo3nTxlWFcCyYG7e4u+znzzkHs
RWVZBIE/UGDvz2fu5DQt5pyQLEv+zbfUQ5/8N+N87j70V3/VYdnbI9nFbvuE2hTkpQKaQrohoykt
OizAIvuAvSFX4rPLsr19tz7iMTt7WlJCVDMuUtypm49Xw8G41zyC5ibH9VdvlP3qqBdR3ktSYeox
+AzDKrJLb7nSH3V7dS3Qo/jcFybz29qtjQpSWyY12E1UC4owDfB4jz3C2PV/pH1Xc9y60u0vYhVz
eGUYkqORRrKCLb+wnEQw5/jrvwXtezw0zD04V+dZVdNCs7vR6LDW6pjBQOzS4cVEGhj+iseIhsBL
B2ciaEr/VGW84lIiyMaOSjWFhorQIZv2nMZOUxUvkaa8JEnHCcO7MVI1AJyA7I/CJ/wpEvAysrKK
eRdq0bHWzyN2DnThdZZ5Oeaup4F2VVNNCjguMlaiZ5JWlGhvHqVa/bQKdQgulZ/SZHqjJL+2suI0
hukRYn0BognWEayzpWt+JJueQFBPkBZOj2Q3jG3+HcaMWqA1KUkiFkc4yqGV01NacNOvXePZyGC+
pqYNk5Qk6BhPmD2kazJRWAd0LSdHo/MDOBuAfbrol7nrIpKMXTQh1+tkzRbMu2pQOdcpT2XMrYYa
5lBactuHyVja9XBIGh6TD08Cc5NNUjPmhrwCqUd5qdrGloc3TizetfaLltjbqzUAZyH26D5rj2Zr
4yjH5JmIthzmpgNzs8He4hj38vIBXkTcaVhqAXAAYNFwFfzpZnoTRRi5wROrHNDWVHwyx27Ve6ny
yDkh/aG/QggWQHCrqQrAh5joP0ZpSzIFhRWsWfvvuJeH4dT7/LmT3Vi1EcQ4tJlapdmtmLXRarfV
PNKBfUG6KXvRF5uDwqX92HWmjTjGYa1BLMCkOcTvt2gB0HQCFuDokb6ILdfgvROplq5pkXHdQi67
VsX07HtFs38EZwtmW/CGe6eJMcL19fpX2zX8zeEY59U7q1MTDXQFgo5RVh0QFtnTdQn7SdVGBOO9
eh/lVq3CLhrUaIGUfph6NzkZYB9dAmHwONJ4X4vxZCUiJYlkkkN/FOwyd8fPERZP6Fa6iQeoyxHH
+Vzsk83QK3OVZSTcyQulg19vEnCVA1HflfE4M0JeJ3r3Lrvoku3upKlQj/NSJ0einPThtlBOTcR5
u/NEMNdyHYtSkwoYkDeIu2KxU66e2lh2ruuNmtUVK2dZbYYqa3t1iYVA6olXN496Hlq55dTS2eo+
ct9uVMZEiyJdrCwbpuQoR3dx8rVu/79BZBFfAR8EylkJBSyWnq1dizLGu6ENGxn7VGWWl7Y2gw1R
K3i2vftlNpIYXyUgpli72WzDOFVuU2MM5A6k6I3AW2DY7TZsj8R4rKWsuO/pTErvllgeRiKv3fW2
+Ug+UatGVYIT9HgHY3xW0GMrawhUGCeR1zS/AJlvD2LuXbe53WbR5lhsUarTs7IbS5SOVd9QnBFN
xfqxeI79+q07SU4eSM/Z4xTwXHa3zbwVy5RUZAAeGJmSFUcUq8EGE9aH4jZF/fYnWVDP/We2DiAP
Jg+ZaLectBXMePJYgtkpLhAshAADJYmtBNaddTMHmtdP7uflLB40gHfFaHFnh2CyBzt5+1iJ4GKz
CpMUtGSt0SyuTYTj5Q0jcICF7490agGiD9X361+YY0dsHRCkbmufjiQK1D5xrSm2c0Nz0jyzr4t5
T5n+il54JUmqhqIHQDj/TKnEepHnPsUCBlT8XRjVU93i/YIKtgmQPjLI51qa7GqZgWbJw3nZva8v
otm2i6pUWdxobRTk5BvmuDSVc1vvpqmb32eMVVkszGrmEgq3M5jw6vtSAWdR2zp6xWlV7z/esY1A
kV9VAwx1fyqx0xVrVTTgyi4PvUvBMbHI/ySBiCYP+ChQXGmMHVp1m+KqEdEZ/0I3petDetDulBqw
GRQORAo5FrL/mS6HYy6dVpcRlnUMwinnOpSeKEqBASye9k47pgBU+y9WFHZv1I06qW9saiHVgBer
rAPninZQBWBbNLf6a3zKv2M5e6wBfI9VZdQpjJ/rwCkz7Xvd5axMxkryAlBrCsg1Z+nXQG5JFDsG
rxnHk8FcfUaVV0Zd5BamPm9T2Suzx6XkfDPeJ2Muvd5aJLXpMGOVA+unM+1CzjlJD08CEzZ0QzGG
uUJDsabAUMi1k9q9bnccNbHZaN52TQRqB0jokNDfFu2XdXr630QwASIRRhm89HOMof8TqV6swU37
1+si/uWi/m1RbN1yTBZDFQaKnxxOLx3dv8dSLXC75Cf5kXzrwtyj3Gm8EthuWKfRCMC2kowRYyZG
iHGRrnotREE89T+QfzxFy0xscKoFjSXfSmJk13kX22YtHvpKWDjWQb8+e6lspVPr2TjwAECtKG4W
emg6nE6hYmghk0edsqvcrRwmUDSJ3uOQZXpsf2B1kWI+xiAKmi1XA3v9lyJEQnIo/SZ1gAnF+a40
pF87IhMp5Egt6rUANlP7jq9FZ0rocwk8fJ4VfqQstT0nEzKiKlmzuML6q2D+NOXSV0uVk7bu5slb
EUzIaMuiq80MhYj5UH3rw8YBGEYY+7mNJZz74sz9dPv6A6MlXUKRDfapEcttKmcqmnPoiQOfLHez
WzWkZb3iMNzwaBz2ohX1A+CTAmxWZLdO6NolapUznu29YdfdfSlw5u2odv6yht8CAAT4p8GbU20I
TS3gSs4AwGSeUkmx1+xRUx5r1GAJL9/Y9S/0/BTsDyjYP2PyDWU2Bn3KsMOHNO0BDBynCS05CtBX
ORTqNTrXOvZ148hOA1wA3IL+vjov4pngskQgXxqEAawE0lMRKW5tlZwAspe6aZsDMgGEFBkZihgw
Wtkq2NJE7CYKluo1GfUP+fFGEhNClBjc9mKO3pV4TIL6kVK5Gg+U8iv1cp9bzN671LbnYqOGpORt
BgbjEBSosq8fKQiL4EXY3PlCSUVoGakLsIj9kWAFbFwM+YkGHveMeVYp1udLAAcHdMH7REFMCr81
7M7V3rCedCw4ZZfdDFXbyGMu1lUwY3m1YCC1glGxwTfvY78/FqcqBNDMgTxfP96+N1xOx3hDPYhy
q0iEhOC6PJSHzFf81cOSgX9dzP63u4hhrF6M81gW9Zoc1fKekFclBtxgzsOt3R2Y2qqOsfy1lBtp
LqQkNL+azuToGECNH2p03e/EkJLfUUTzxLTH0eMhGe9fAZuvxrgCFrwGcCMh41K/zj/oKGjqjnYh
oM0KgKD71ucpdC/N3x6VdYasHsbU6hGVBc1ehaMy3HVm5ljC4BZK617/evuno8i22HfEsMb7OuY2
J7EWAfifRnLsf5gP2hc6BgoSb6c0MKAB7hYAf18XuBskN/Ko1W7kTa00TyP4xAOhq4OhF4+doXA2
QvaN5SKDBUqVVbGQlHG1AlWz6dzibfQCRqSvya0E0tc3vcI2RX2sbwdb5RVkOKeTGQ9vo6ZNGzJ3
IWC3syBfyy6cMFbB+2i7Prc5IOPaBPOsckkyZCVn7fw+jP29vYFJRhgemtw0IEdyq/PmhffPhjvM
xJsdO/KMXTZlVo3iilEDQZjX2C7KfnGFzOI1T/fPZumAaZHpGjD9NzYGIpJKWDGgAbwG023MF/Sp
R97q+P5JLiIYj46mwdBL6O/Yqj/7GZjO2v11I+edgVFVocplhlUocpysR30KxwKoJSqn6L1bdNQU
zKuJCsY/sHX1p6KMoculSZTy0HhMAZLQnynxUoJOY3JvHVHFRdmPhxW671kKRS6TsclovGMmbT6O
IGJarO0QLeYBWGmIwZ7cu/Jk04ng1pvAdwLGvdSuRFt6jT9fV+q/HPginNGq2fVjKlkJLMOLaicf
HNFRnemZHOLbTnMUP/8ko8nKjcf0Z/9KYjdnZl4Zq9wr2LXAuo0+DE9xqrpTtPqFPPtA7ebkd7uh
fyOKeW2kmlFpC2A+j4lwwoqKpIUAwrAX5bRqEy/52evlYgrk96dkAnE8JrgPSEyQ4dVP9WG8kehC
xZE/w7PrbRdBbE1eiEmTNFkBrrj+i1LeG1Nw3S52nW3z+0zMtda2AVPzbIDtqanuK0BOBnOdjUe1
KQXOC4PzfVjex2koQIVn0XnxPrEXYBFVrRdnq22pGGyZLI417LZVN5+Irax3ka4JSoqh1/LUhlqA
bRBHoIubQOVROS81nhKZqJuqeqxFPRw7WgM1ypy4tlxBEDkZ8O5C0fZETOQdugHDr8JgYfgcEOa2
+VXLD7IDuAPJTl3Tbb0OJeLE1s8TNnxGD6MS7wSe1w2Gq1cmkKjG1M5FMwq+js3if9gSoyfNF09i
0HCM819kWZaJkpNoiirj0gWIZfuYrhFFo5Y6mR4fo1J7UgsNs/BlbgvIFYZmecAHQN4sE6eYml/X
j7v/aS//AePoAJMul6EF/dWgqbYloiMFZhdr4EEf7YfJ32JY/L+JrHknyJMVAOAiXM3OrvvCk7rM
XoBpe/1E+9cQMAIkaFXF4435gKU5VjIxi+Qo+rpPhzhx8aGcRh7VV8ujDbfe6Rt76Byem+wbMCB0
LHAaYNKGbWlIUWxOVoO65YyxR4y9Yznme9XYlUPHf2OszE7Yn0qeJK84dN8bYIPFXJql3Xi6+ReY
B1cVR8Ugq6giqh0iD+lP0zRxMmieCCYaqGncz0IJxpMhD1t0THmrn7zfZ8KAkHcZmWI8qboJ9pFh
Zk8pOQGNJ4I1EdDOSdqAtfe5fZIk4F6WsXvdCnkSmLwgQr+ikKR6DoYms4tWsgnP2nY9d/Olmdgh
R/OCPSE0fOrkeUK/QrI81eKE5F28HUCbotSIGTLpL9qZQTBGUR8QHkAVsBywiQAG7OSm88cg86MD
yB5uqy4AytChd9IH3ljA7vwyBjZBKw9SGjARMUnsGM1ja5iSBZBN66wiNj0NfuxFJ9UeiNvcv9ep
OSF5F7xxK5NxoMSMxCzSQDgYZag2GWF/SEPrTBE+s8w27qznwskcIHOjyhu5qr0cFG/8JXwIcgLb
M6ohiirGS9hN3j4Wp6UZ8YhThcmegd0o+9cNdL/bsZHAHFSQozWvki4KRGs+Y6/mbu4x45FGd1gC
ezTS/jk2mts8kr+Ma/XEkb1ruxvZ1Hs2L4Vi7nULnfr8aOYexcahkGrJr/h2vbMepDcKtcKHFtwv
ZpiSDPg2RTdVtmsfV7reqh12aFVfORTYgcq/d6/y44pNPsoJO/MAPXbvvIs8tlU/mh2K3zGyprUU
vTVdX/IWSAbm7KhG/cJRKPWEv54hG1lMmrsWYk1IL8TYR27R3J6DH4DIP4KKFjtEvJm33Tx3I4vx
ynYWmm6tBDPoVpO44DALlL7y+iE9YcPtbrAazn2zXxnFAgOIWQAvjkzpT2up1UXsiKDF/2+aGatQ
xwgThICJ8kun+nxdle8vjr9VeZHGqHLqjb5ZFsMEnlqSOHQXOXJ6Nx/tGW9KCZTuWKpxy8/dIbex
oWS9jW9jgwpji7Cg2uTbmIPOEBTz3An9/Wi4UQOj96asVzVWa8GfDzfTNxqDKVxWdg/QsQDyeFMu
uz66EcfEB1FKZXFYJ3JsIyPQSH5XVoOjyO3DdX3vXpQbMUwoMOs4MZHwIlWKMPt3r/EWL3nHoH/f
hBoizwJSW4zKrOASzIBVcdvyJoT3Hf1iMUw2gdmWcRlGOtEvnTLlNe8jW6rvq+zLdU1xDYDJKRQt
W/UyRcNMyg7rF2qZld8GauPSlqPhpzdLwKvp7LYJNl+HSTJmUYnLXJ3wdfKTIujuBAyA9GTNYUp+
KtKvav55/Yw8a2CeI525Ln2cgPW0mkNLvZH5Pej96PX7Y7FtHanIE02TAZc4YLpROBefVKc4Vs/K
p+WsAUBK8ma/Oseuym1+75ZULqpk0YqLtZ2rOsVyZ3mi188YrL52BMGT03GSNo7F60ycaLs6xQwv
ngDAI5o7NOWmr8Qk3vUPtX+bAncLTQENNV92WCJtJ2U06iw7ro90oEpBL98MxVfAW983mB/4CDgL
9jV/i2PCRKarKRqOFGSp9PIstiOFR+C0f81sRDCRAtMf0yQ0rRFQXpAMjRwKJCLc0r7mEnxkjm97
HiZmCAAe1tM6z8JkDtahOZoS75n23sj46yLbnIcJF3VTk1WkmBqqv7xI9+IRtRSKCOxqnumWmp0B
E9xXgJPd3US/kgMP6XXXDDfimdBRkrEpGwlfrGi/x/EBxGp2yaMw3Y28lor9MRMEvBaLB1HoqWWo
+QJnRhFdKzRbHFu3rYfzPPMW8nYj00YU41UNtrXMKK7To2h9GapnQ4md6x61r6/LWdj7FqWM2ULD
LSBN9GY18U2iGX5vtpzosF8o3xyE8aQFS+5qNpuAORIOdBCS0qhUk90f1+P8AGRvIBor97ynHO9w
rG8B/GFCpcsK1t5X8XnyR+AsXdcf7wMxHlUIfTlbMQgEzPb7lNybw//4+4w7yVluYH6jN4M1Hx8G
IXssCh5kP8+cGZexcEOkSo+Rg05o7Lj2BWx81gbPaXjfgrljdW2V+qFp0qMsAFTj3Gch91vspyoX
I2MHEbE1CQrcsSChKIug+C3I91w1sBY+WkDqFvvVmUUDC+O1ZjkqqCW+qV3/uZ0G0zeHVrpRk7Jz
67jrOS62byKAi6T0nBQQ8M9ccFDQEEsLbJBjILkL4r7unRXRg1Nc2tfvf6RghZeRMpbCohEg1y3F
/CDE8c0EamMAunDE7BkLBrNAoWsYFjiBmXjRt4WZAgOMHBvxtV8W7M766voj5zy+9lS2lcJGiyrq
xplYyVFpg2gcnczgTW/sqWsrgQkNaZ6s5rjAb/El7AodLTM7DQmPT5x3DiY6GJNWpJmBcyTFW79U
TsNb8OQJYMKDNnfRIuLBH8TDKQfg2ZTxmnK8D85Eh1EuZjE1OiMg2iknjbuUgl3UX4Voer4eSXdz
O5TdAIRgoPYnsvjzJqh0KBJudtTQyF2c4g7T5M54sz7InSceZDc58AY/dov2W5HMq9uMlDSr+jQP
sxfji2DZzV0Dgq/op+ZJix0/rV7h1rcqwEB4MHb75mcatGRvaCrbgplToa3KAduJAsDDseyggVYA
y6U+R6X087PJmC5exDChJ29zI5mxKv1ewxDs0l07p/8s31vfkgTgeKWHlFl0iu94d/ASsd3EdiOb
rZ8UdWmsyoIHAV0NAJSMHR8TXwUGGcpeN7zq0L8Yz++TskRMaB136RLnlFnqH1pgY/4Un2iVrXDJ
UdKcSQ45yqXGcUW5bJ0Y7OtmEyU5HWbTQfBMMZQHtwn/m93j9yGda7KYsCtX7apMVReF0e3qYozz
tHi6g7Umbw4SB99ydSRPPjSAW4kwTxe7vBH/f/GUi36ZiFyaZqErwC49IoN/GbwsaI4AXrujgIBB
BSzz1lcEu36e7I9kwFszYgL10gsAWUMeHCb5IwVeG2tO3OG4IguAjFJNtGZlTMJ6kOxZ+hSJuJ/j
N46x7IfRi/6YQB2VraVXRk89UcSDCDyUz6ikJWH+UgPMAwAJQaKCvpr34NtNibbqY8K3XMZaO8lA
FdUeS8xcdk76KDjLeT7KX/AIu8kd7hoFNcW/TJXWu0EbL9EBvj8TkUlJk0qVrexYvP2zCl39Uj6Z
j8XTP2t/I3dkdvcO3AhkVFsrStmCLwgYkQdE0X9GZtFyPcrnIvzv1uV5Ehml0u1GfQWddSDWnR2V
57L5dN1cdm1ycyQmbjddqQtIwuKjNT/2yZnknxfui4z+k1e+EzuROKMLowxygYrz7TvF5EPWfhWq
Y3wrhklo+LEDZmdAPCcHSfkMfiIesA1Hh+xYYrQknUpmvAGWQffTpjxOuXq4rsXdR6d+UeN753xT
hU2LVV/GGix1AkgJvpgYDltvYP33s5ONQAdCCdvmX+28gzGhWs3lWRrHqQ0r6RWYuzKA6K8fiyeA
/n1zKtJkYhxJ2McQu2fNfGxkLsUZrSpcMw0m5oprtRLLQtpK+aPFZzpDIP9YXAoWAsjtn9ePw7F1
dr1kkchMqrUEXFQl+VYDME+0WWUiuNfF7AZgSQNAiG5oMmY0/tTaVA/WJEQ5Rb7ypswvBOIMVWhV
Jefr7Oc9G0Gs8oDBlojKJATRrXRQ3y/o2anCdyYH9MWun4r+139/qcupmGDbRr01dPRLkf6xmI5R
L/OOs5tCbo7DRNcoJaD6baIUCyyYygslNwMO/BiA38sld4tLjwWGAm4LgKtGJsYuXdQVRo/C1HjI
CwfUQkfdVc/tCwGlZcmFdOadkgm44lQMVpXS56AshYMyvfbyHHa5cBCwmjMJXcJRK+e7sQOIMVl6
DUjZGHE3Mhur1U4ScQ2RY/EK87hpG62b0hUy1rPyY1q85oVO0gOE80lrD9FZOtIac+3wyGR5X46d
SFx00qV9j4aRefsPCmfeg6hZOi6YZYsc3gguT5NMuMV0l6R0io7eTa/YSrI6TSZxPhb3REzsUK2e
TDKNuO0/FEXkHN/mBPMY+kG+MULhI8VSzL38J1YpTAjpe0ktenUGRcBDezIO+bl4zp671I4e6zsR
nyxvbO11+XQ9lHBcgMWnrMkiyCUdYNNBfh53sg9YelsoXwrsPw0S52reD/qXEzJRZSoAIlILsM3J
Ah5EYtm1rNqGxilW7WJRbBXJBJFkyjvZimGKQlC9iN8oWLR6D7ZmB+N4QFUORg/kfeBhAueNp90P
xyloD8LT/6ZXJrT0S1uvsYn/QZ6/9ut3rB66iSg4VvGYjG/XRf1LwvNbrWwJpe9lY4wTyEpPlEho
vokBTtimzuhgDt4jD/SLBsorR+pej3GjZZUJNJEsRXqXTujXS3fK8LDMD1oRaqsXZbJb1U8WaR21
mzg33/6L/+IkqvznhZ7GykLWWMWFDnZEkE0dKIJrcho9xav91NGfr59yP85QnEKQ4Yho/fwpTu50
MssruIhV4bExn0nGsdXdoTcdcKb/EcDYSZ2pwPeYY9StT7ovg9VSC5TPQozbx078BKNfGHbzetWO
TdRqPrK2vBHOVs5VDaC4QyMIgSjfkuxz8aGC7uVwLIKUidk2YdRRDBpHv+3vNPHL9a/zLyH6t/bY
Pds0Wawu1i1Q8jnSjxjv68zXvCxEOcapfR64zv7NehHG3jmGpQ0LyuOBheqEPTVARFnmzs5TKcxI
xtn35gljLh9krVIhpmZyBNGQ3+mqrWrxORr96SMQXFsbYG4dMapMRcw1IciGT5Xw1pOHjmcG1Ib/
TlcviqNn3TxdLHXBdV3KWZjW45Q6CzH02YtiMoMIR6u0/tBIJEv9XE2N72ZfSv3TTIRW460p0dBw
7d9gbp/VWNTZBAR8ODmzKwPlOgWKsIYic+kB3i+8bpq878cEjkoZDGzrD8UxkUzdseBohyIXYtBQ
mdaNpvQ1r2K/f5FflMwEkrYdxKQcdcyXFIqdmrgG1PQgSutZakBBmnbe9fP9y6XzWx4Lqo00NpcF
EqdH/Tl5ScBnRPU5Bsv9+jC3NgWBjg+89ez9/OEik7lyihV36iqMadj3RzUGyJR4uwq/OAfbLfBe
ghY7DSvSgZZirONAxjNYu6kwa4fVb0//L0hNqRFcsUi2raaXcil0oFA6gqDtGQBIUVoEE/lUjE8g
ynWS4Z5ztN0rG49g7ExiZ9Nii/NEzaNZilIh7LTDhEWudr5TEtdYLEfSD6NyNpdDMvLAEHav0I1Q
5qPVJlAtIlTpj8Z63/TnjrfYsmsUm99nMoJR0kwjrigQtPpzVENjOSfDh1LzjQwm9GttmnREmUw8
S+nrPj9kt20wAmTJE/zWf0hvecxdu+FjI5AJ/0qsFkDlAKiuat0Z3c3SFg5yBCVOePkU7+tQ7W5i
s1Cl67omguA3XhrS9oJ0M/c2BamYneE0nZfgQ5WfzdGY20BZFK0VNBh9vICRzNcXydGjyuaYOk+B
TLBPi6KphxmJ23Q0fasChHbzq/IxAXAuv80vdGpWcJvPvNETnjaZqJ9b3Sq1JlYZVTFEYabkpos8
Y2eivJopZi0r6JZakq3k79gN5GB43SE7pd/UL/9Ms/PalpxTsWOMBmmURqhRbmoy9bFC7i0ni3f9
e3HOxQ4sJokmp3NCcVuHwSFS4Ue6cDL74fm6GN5JmFghicOsNQAROyoRQBHNt0TnXPs8AUygMJM+
Uc06JZiHDEv5uTI4IxIcs9ap/I27KnMMeGUUNI9z9CyNnZ1VpqNWQZO0nA+y/zC5uKlOv9hGUqsp
Xd/mqhAsrT2f14NyAI6Ni2lIKYjczkVSmh/ULxTtor7loWPt5jIb2UyIwCqOKkY5XZmysAJEfg2l
4VXJs5L+jATV/YhJYNofGDMABmTZ1ea4TCM5B7lrMnyb0y94o1///V0MLB0kyf8RwH6ybFiKyCxo
j3p0u7vcxZZe3fiJQ2nE9RtKjCO4yn1rcL4g/UB/JRcbucwHLJe8MZspBgMqVnVb4pTaQ6J9/R8P
x3wpKYq0wSzR0UQX7hTfNS/1E2WARik/TE7SsXiKX8HlFFyXum8eF40ysR0IIusyFFl6JPVD3jv5
+FamwHE6SdXzdUHcb8fEc2Km5RrlYJpezwtx0gilRjBkSYFU2Mu5OlnH5pDiLYHiHI+yY7/QIVvY
7NQM4MSxb+e+MBS1N2lu+LWjRKyDD8AvV7nt4Y7eFPLZePbt5SKQiY3gPNLTygJDqV4t/tibT6WB
ulktfr+u0/0IdhHDREhFnFWxlKYCvQtPydBYMFSnlQ+asXJC8b6VXAQxftcspto2JqxEBhlUMnwS
qsLF8puTTZ0tRD+un4r+2N/OdhHGOFs1FtqMkYKMjq7p5q9pfLn++7yPw/hZjiHFMpeAZrfIX2Rw
BpSWZ3UFJ1TxPg3rV7oh5lEOIaTF87EBgzGo/NbCPKw83JN/cayLvhjHwiwmGaoIQbF3Rew90RJt
pNjLayLYxm15J9vEs1DYfxQS77oi90cjNn7FZFArGBeyKiuBiEJZEunOPTksPabvdVtyWjv6jhl1
TrzifDz2qayvZW+ssYbXpHVehF+1fCQdLxDTf/uKAbI8fjW6ZhJgQLKQKI52LsMIj9fMix8EZ0a7
LqQcV+2L5DXnxB1uFv+6UjnWzz6Z8zrv6Zol0EIWd0wf/gtS6v2X6297YV/KZNaiQhIw0hbFgEoF
I1oRLNgVsrVhHMAD0mBLTo/bw0JGYlfNkLnSkvCW/alNXlMxG1BIs0oLkTGeIVcYuKxKwarDllja
zap1Xerk85wkrtJH8ckwFiXnKJlnuRYTY7C7llRJq2EC4AHgXw6AKh6TZ/OJvGm+eVhurJ+xyHtF
0WB87chM2BEaoFK347ubTh5aXwDv1AEurNsUBjL3rY84ioLRSAXDkYplMRqeMcBdGFZcHpU60BsA
3Dc3fWtyDrVrrBshjBorK4lFswVMXD/fdMkPOXq97gz7N/dGAKM0Ja2VpJbhDdHX9QDsrYOYulNt
FyfJQ8+JNvGSz9dF8o7EBO7SylNBgfGFikrstPyV14frAnZvhs2RmHBdqFhULWoSh3lWgqAvx2q+
b3SFBywo97qkf9GehYxZtWTRYHsSixY3RqVbQtDkqjNj718OmiFo0q/6fJy618T09ewkyI8LEO/w
LLgufTdSKxfhTK0qI1ImDQsKZLJ5JyhBlZ5kHpktTwSTZrU9oHuQAQFU3fKH4rucfMqml+un2I8U
m2MwOVasr6Iw0fkQZbD73Mlau8TSHFgpQvRcxcYtQnLT+rxC3P606EYs476xMaCFVmKcoqmd+MV6
bDGvSqvCgpeAUNLTHtJPNFX+4PDVRjDj0mpOpMUkgBku1rMhGvY0Lx8KGhfDYHxam6ahlErRCOIk
GJOnqJn/RwGMC6udmZqzoALoxLpL4tTuNU6M4DoW48NyIY2NSh8UyjkPZa/zTVd1ayBW0hfoghmN
60a4HzIuGmPyLCzXWlo3AgILd6GtiamdVi+R+b2afl2XswuEA6yr/wQMNrvSjDGT1hHnQjspexvR
Fl7dc2I3QNqdJLu/mW8ARoileSDSu4584mN5c07Kpl4a0o+lT4gVtEnh1Gtjj3Hrj9Gp4M1q8Pya
zbNIlGL5xqiE0BhsHegA+Iav8W1p2BmQtOFatx3WtDm1b068YjOvrmrqmahycYyJbFdJkC4z2FI5
Fz9PhUzkWAxBLU0MSwfgg7AF9W2IiFOLgQ5ajevWsh+j8MxTgNmETeJ3FW/KWnJZd+mQGQWagJSt
rgMQlhM/qzVAVAdXsYCyMgPwPTlMtdcOnOLd/vcDUiIWqEwDaJuMk2stMUpxRFw2i5sSPph4gmNY
DrhZjFvDVw9iYLlco6EXyl853EYo4/dgho3nOsKcBiV3bLAMh+o+IM3eKDuy8mo8fUTBG3GM3wOm
Q5XWWBdCUCODJ7O/T+76MHfXwPxZLnbyhFPaYEnB3sCHytS/JYNYHIrYfNpMWpauHCVyNAziLMAR
msaes5e56ww6ZkkNRTQt2WSugTiq8UTOF7qX+bW0XpsZpTz9I51/3ZAkBSQaBiho/zzGOkVDV4t6
duz15iZLVLdtMYyoy/dKK3NE0Z/6yzQMxQJXJZDKVVZjQ5e0PRb+AOClFjDEMFVlR8qCtA6MGhPo
AZAmOOkddeRrEpkEq+jkbKz0tQuL2VOL81h+45jf7otlcyTqDRsjWKpi1iY9SY5LU/0AvFIoaVjQ
KSLXajHiaerfpyYPRaI5tdFMttIaP40S8wAJL4/djWiGocqSLKp40TBeB5ypblmyDmOYvWQ30te6
CIW4POj9G+fAuxqlEBOGBHgqUCP/eeAYHYCJNOjDG5JNmW1w0s4mmBf06H41Oa73w2f503WhPJmM
kttqTGS8oBKwZXiL8iniBhGeACaBJeISyXO8YMD5NNHk1fqCORvkkd1Bj70qpIwcvCLNLkYVaCt/
K5L+TxvLSWe1EnJB70OC4gkYd0F7Tue3M5craTcim9iGAS24hMVlRpI8NVi1V2kxA7Pi1iE+6ida
fKJIuQIXKXc3ZFnvtAqoGAPe7M9jLepaTtG0GmEef5NMzOTNizMunLi4+72AnEYXOBEa2bWOLI6t
ZLWwclHL4CyRQO7Bm13YP8ZFAmNy1VhlkVhHQpDrmuIIAiaihilH46QkvPXd/dGWzWkY6wMr5qqI
wG6B9VG80w44cH0g/uzc8o7aQwmQJpE3B8jTIGMT2igssdnmGkZR25N2aPx1uBcAK/y+49f6s3qn
ArTTvu7H+2+CzUmp1jc2P+UjFt9Lka58iJOLRTHf8laQRwG7m4CZwgS4Nied5IpkrlBlliqhWCUj
WChzK5DRwu6AQ9K9HD48DVcak3GNs1SuwNgi4XD8Zyo9+jmB+QO88XQLFiQgEecCoj/41wW30Sjj
btYkgU1baQAjOBPJUaL6DoTWD2tnPSgTjIibkeznlBuBTLogdOgHg2mQhPlpdrE77fff6x4w2MOh
fZGxBDum3oeeBBeR7BrDJGCFOSGgF676k56iVxR5Yjb4HNvkeAS7yJAgTxYB0QaW8PMMkjHcbKkN
IMjAuu1O9AIQnqSf10Xu3tmbczExphi03CxrtKbi/LEnJ8qcUvRhbMXedTm7A+pYk/wnVEoK28U3
Ur3sazXBJiF2a6zBkZ0iUG70++ThvRESat7gxvfjXeZa99Vr//VY+rwBo1044O3/wLg++jzt/5H2
Xc2R40i3v4gR9OaVZBVNqUpe6p4XRlt67/nr74HmmxEFYQt7e182JrYjlAUikUhknjyn6XU8hCCW
eGi+bn56hrKK1x5V5Ev+9QWzPuzeFnXm+1kVKiimJ4GUZ6tf51t3bjQQi43DPPoA0vacuMZynb09
6tRLSSoY24C1yebjkrUQ/Lm/viBmXNlboI65Ugj9OtZATlc3wq14QFPfiX9JD+BcDKHxp9rc2hrv
E1LHXOzRt+pjswzy38Lj37PuZXZQzlb+1riS7dw1H1LRjn5xVkr8gA5ou5XSzJJFPqwQ4AGiJUlt
Qp+5ueWheJQzNMAxavtU+KD3x0fm7OB/cE9g7k20ASwU7T7eTPJiKbJYLbiZ7mWHnP7yPKHMUd+h
O/knkQaJy7+2qM0sU2i1yirO/eygJxi2nvWABj8mb8ajeCSSP9PgKpxYw4Su45GHArf1JmJOGR1n
eQXfLGSTpmPk6eAkRdTWb9Zj4ndn5Ss3v2C9iwxCaaZbkg5BKuoI1n0rxeABs/wBcmhkImwAmMch
IzFQLb2PH3nyqP9hfe8GqQ0E1tmczEEBVTygQ9oNumYdRJRwJHEnobW7/FHWtl8h9UGzYRPUVYem
Ufwi3GaQ53nL4l9zp48P/U3hT+f/gueV1ZfcG6WOpQkZkrzoDNSFLxhHgWzgFLYBIdrj4UGYx/B9
/+g7d5xA3z4r0P6eMY2m5fGtqXV+PVcckDwzzACRrgEeDC0Pk0TWXUKY6enSL1lShXURDvlTYq2H
THgBYfyBE1bIs/RTWNkZIuvdGRqGte3lQsT1AzahUPGTxM4xsGRCp9Ie+I87njnK/YWqlIzcAD+u
4BPhpM0XAyXsEDRTLis6MyMzZFk0TVNXyajSx6XVA1ifSpDdY6QnuVuC8r58NiBpbZ03pw+W5/n7
9pXzMZn33c4i5fq5Li1TpEtZWH2BHAShOJZeG9H+YS32WNsKWNaS1h54EwfMd9J+oZTzl31SGfki
937+UjyRWmp5JiHFCklYIVBU/sdlHoP3ldJQVFOYRAOcXiD6q6AUYgLMsOoHPeMRyzCPAY4AODQk
wnpFvQCTqs0FJLhVOIi/5R7zFFvhKPmjyqPqYS/n3Q513OSus8x1hp1ITM6dAUKeuVwdS5Y5x41n
h/z77rQ1hi5tW7Qm4bj5eXMjGZdR5D0m2U74vhbqiA1Rg3hSNGlQx61dFK/qxHsjEzf+FDMUaGCb
0LKGriJ1sLJ5aIAdL7JA9kSnT53+2+JWN3poYExcQPCQu8D8gevsIIvcFJZ9n+2MU2dMsKZOkMZG
wkT8epgfQKkk4HVued0D9N5uZR5DKHPHduaos5X0bSIBbQIepeqUNse++2IovO/J3LF/bXwq/9Yl
FLExPicE7cF6XMDWVB2l1+QWN6YLifrSln3eLca0iHIoqkQi6pX0AMqmadYsZwU4NAuvAN/uqvMG
GpgWwEGjq5hy0VT6npytyTQFq4fsaw/+x9gehN+cYMvcGVPUCFk+IfejdkZSm9UYzDEK1jC5Ew9L
EIc/omPyIoUyksXGi3hSbhyDb4XL3eFNjC0fphoickMjnbN+e6k26163Ik53imeGXKE7M1UaCeMK
7j8fEqkQk2/Duew9TdR5Xkde0Z9OMWEsRNMWRKq0elteilA6bjQUj28wmXFcTqqreCQNJVLlPCQ5
8zI2SQjXwTUKyDAVlYDJiqOo3IBqfV5DIlBXe/JXAS821JxIw01QbJHXZGTdHnubVJxa8MjNtjJD
L39S7L6C8AcEhNToNMY9L0zwTFFRqSvTaBwFIOU77dcqNXYRg+Bk+Z23jxyvZ52r/Zoory+ztm+U
AZVClNKgNlMcp1fCqmM4zYt6zI+6YfOeZeQr0X6ys0j39Wd1TCGxBtLnvJP8RhRvpux3pTaXIS8c
wew5iS8zmdmbo9x/Sru4nUR8SYJINY5mSDRYh1C/heoGkfR0C4+Xt/FWSNWbtLy14lHCjGinPIzr
YNdzbS8iGJlmFwUMh7ODrBfgfoFUTiOWvdX1qNT7SWBi0tw4lWfD0e7/JssTfV6PiBVO9uaIQ+3C
SbboY9YOhemrU27Xw9dVvWkMi1cmYKUEpiwZCCSipsoKZWVd0GDJ2g1FeuxbFyh+VDnxYuMtPYOA
EAN62LsjeGCT+6i0zYfhTwhF9/bJV9itEmUgI5lNNNfrIpiTn7H0UoD+gLNzzE+5WyQVw6J0NLPF
aN4QLtOP9GIc6/OQOeLjAllW8LkoKGVDJZX3omYe+Z1ZKox1QmJK6QQpjGYxbttIeswtHq7wrezw
6ZDvbFDxK8uFrLfqN6oO3WvB/Zm5ZxSajNvU759zrzllL8v96CYPBK1guIKPrbz8qXiwiYY+CEg1
RbQ0aiOXTVuEEmT2hArIUcTO2apf7cClr2Bdfnsz1FZCcMCIegNDFoTuAUpdnhpADPlN0oMvA86+
/FAnQ2onA3OiUkceKpVGpiR4yldfcpTuMAP5rMV2VwJukl0IYUaNc8K7kpjYflCk/2uVOpOLrPdd
NMmWb8Vul9rFHZDKR+GQD650/9bntIG9/Wv2eWwWzLtwZ5fawniVyyTtCKWYvEHGaPEmQQMisLuJ
LN4UAfNE7kxR26gUi5AqAjE1Vf5qxE5vYgjP4tFwvfVNPx2PnR3qCNZRjEGcugSt/l8LymijlxxV
AeQuQm/rTxuqJaQfOb+qlz62hZv4NjlzC4e8pVIntMdHBEtWCYyIJ9yuhwo+G7njcYG6neJAvtgR
Ah50kFldh86DauiiKELelbqLB3nCgFeNSXSSsvUPoK8CfV8aiFD+qh8Lj/faZ97DO3PUPWyqlWFI
0IgKxbWyazkYRjTPlm/6KKPHzIHcMAFoaFtBRADPeNn8lM3PGVgyFUAbmh/C43Aj+IRFFtsaYLDL
W3/0QIk3Ho+Ngn0md1apL7pllShpWx753Q/D/ptjufuefN9KG8MKHmmnZc/19+Xr9ZuL6Ts7q9SH
lcB/2jYdhMU69QcyfqdJzmn3et0GMwPY2aBi3Dwv8SiuXRWufQPitnZTwqZsS9dalf5gDd3km3UX
uVXKe8vyFkeFuRJD85mpbH+TuWmm34FH34iP11fHdE0A4SULhRUJ//sxv9DbWjVNDa3WfnpeOm9I
FZA5PzTFBbgfTprBvO53pqgMf5PGpWy0GcgpPY7tOO7CVOQKwTHvv3+NfMLoFZqW4OmOto50mz5o
RxD2AIuIGqX4hn3hIQLZgWRnjnJ7A2NRUlSoWFNIuh6GT4LX9kC6OultEWbe9d36D8fsn+2SaSVs
VY4rfTXQjK8729Ts5Mn4MgB5j27LKfJRGRu94iKEGZdthrtQ6hRMep0kbQ/q2ExySWIBkuhn/Um9
bV62A+hcXe5KyR/8dDPtvizl/fUA9YhIwkYOx+04BRVGfk03OpY3ZDIIMNqH61+WebfvzJHDuMuz
N6GcoPKea76YTQdJR/HSas37ulYctVCfrttiPwV3xqjbfUvGbMgxQuHrf5GOp3ZUfPQ7Aavrv4wQ
beq8XrT1y+hcN8vU0AESU9c0VFksjUby5XIPYqS5EoJttMVwcQ0QfdfAHnW+eIcatPaXeSs5pB2p
H9SzMtu8Fxt73bsfQIXrNi3USI5QXFeBLYftZ6Pxpu/iXfJK0rbBmc7AUa483U9m3NlZpVy3W6dO
HNYsC4X51ENyeTQ5txAT2bf/sJSvaluNQWMDtdQseShiwzbkFzB5BYJy3JZArTBAmL90smZf38//
8DktTQYu04BMPfU5JatWFQw6Yz8BYEG39VChw3XSA8wgk+oTyb+VyU+/c8ySmPbpZGrvZqnvmc0J
lKUEcOKrXhfoAARhZu8pesTwWchvATHP5c4Y9WlbuR1UdCHzty7vCkpp0lpOXOmS3sxfqm/KQQhm
w17uOGskn+7TGiHQbVkASENbhboWN1Nu0noegEDCxC5QZJgxcorTEpIM8c8GPNBykFGxlqCAQsN1
0sqMl20GC4Ao3ScTBsNmt9Y9cVQ5EUAiV+ynZe0MUVEuU60KD1FUE5JgQjUDMrBh1bjpmRQywAQI
Sp45tQmhuokZp5KLzWNmNDvzVNybdTIuL+JVI+i5PSqhtSleYvIomdnnYmeG5Dy7WG7hWQrSH2g6
R2cy+10d62fhoj2IPzWPvPLjyC3OPD0BZvtmv4eUx6ClHdedasU4FcqRJNxV7Yo/l7ea/eybPJkI
ZlDbrZFKpsZUyvtkwMMNL3AQzRR2nz9xzgBnt2hgTgOB2c6ccAODohmEdoQLE423DKy7fwEk5xHB
4mLxuEePmW+bAK8puo5UjTYrbXOBnq/UBSNADsslOhNVCoI7NN0GVOGFK8a4I0h8e+NY4m0kMyHG
29CwdAUCKgq1j2aRj5U5o4BSSbKtVodYa906U91M7h294z3A2XmVhY1UEGZMdBA++qpmGXWnyVD7
mJFARiEm6sl1HID/Bjiv+JbHH8V+He7sUUcQM1CKYW4YZlOLQwLF19GWjgQcZLrxDNiHLd2bo62F
hB8Bn5mXvrI+rkXaWnh6ozlHi2KYXaJYYoInjflcYWBu85vg79i63GN2Z1UPEKFd3+hO/kzxY2+b
igrTXGDoxSwBWI2fhQSAq004XD8xvNVRriOuEjhjtMj0ZT1z5MSyI7W2syi60dLOXmNe+ZT5GLAw
IC+iVW1B8oeaR9oADopLqJD5xqP4Oz6V98IlelI6p4Nmi+xHl+HX+pqcFV7awbob92apN4+obLUh
kAmY2ZGOmPN0anSq05sWCjyCy4ORsoLQ3hj5MbtYXlTSok1oIocCAsIU5COEHY7Xt40Zuvc2qIRm
gEpLO5oWxor76aSujTNs+glCGejtThdLa209y59EQXo08uo05hBGlozH67+Bt0wqzTE2acoyAalc
t4D4AbphQv09Kr5cN8LKpSzJsNAWNWQTg2wfv6Wm1eXYaPAXfYvd1mz8bB2fCzl5qGT5x3VTzDt4
b4taUBHPxri2cBK8NbajgULXOT4Ih+JkncVj7ODeuORHXjOWeQB3C6SCaSqpsTgVAOMLk2abQtiq
FwEU8fFxHnhNZvKt6Exqvz4qjop6CWrqClNREljwp5sRz34ICv/4u0efHnm9StZ1j1e/AuYKVddR
qvm4dflQl6shAnuYqIqtgy60/HZ9w5gOuDNARccoU+oxw43vW0IeQrQ4aEokgNbE6/Py7FAxMoKX
Y6gNT6Ukw+tvcRv1ZAAJcn0x7Mgoq8BWobaNpx/lfW1SG1CWgpW/H5oJCgiSvwr2nNkgeXCJwHm2
2CAobXnpA3t975YpF5STXFTrwRACSfoxIQhHXgey7evLY57j3eooZygkOVr7FuWDsh3cWtCCppCf
tXR56ReZN03DdDzC/K5hcA385FSwhyjMODVgb8b7C6ikv4bEjgLCz4IWWQKp9urMK/zwDFIBP7PQ
iBSJg5TJfSV9m3seEQIz5cJ8NrpwhgU+vrdH0u5K6TX8n/HSCQFBKsuHDKDa1BuP04HANZIzL+lh
LujdHC2IlMpbn6gdIHjQ27Un8VveBNfdgfWosyzd0jE1LEkiLYwxDlBRH7s2DcUwBUN56mneWw3J
v26G6dk7M9TtAQ+JpFWpUUYpnS6V3DF1tXJ1rxth38U7K+Rr7jZHjcu0zUGtRJ5RUIWvjhvYIDGK
54I5nMvzx2x/7T8ddVpLKBvEgwVF+ORG9cZQvojefNhc/V51dGfxp9KOYndDrWFzCA+v/mAerq+X
7Rzve0cd5SkVpngpp8iP0r476flg+NUqD951K8yAsfuoVHCfjbVs0Sopwkj5YiSHPMoOC8i6Km7c
ZZWG9t+Tju7jkkQ6lC8B4iFqzGBZ9TFMix5e5fACLXOAY2+LegH3Mx4TZpEk6HSXF8MvITC2Homc
QXLQH/6n70frX7SbkNSNAJFhYb2IqyeggBKDmB8kLRz352wUXaFN23HKVQP0vt3gKe1tBZGGLT/J
vIoos2+/+3a0yMUslimmJ+o4MB6TyZ5f1BccgaPpdofI8GUXC+WOCbPCLtoxCl7UhmTi9UfFj20W
BbExgW+tC3up7QFC9As43dODcdjAjRqWk9N5vNuElYd+sErFE9T1m1IZhQ3jGuMBkN7hrg0xF31n
OBCIKXwNmUDs8vrLjDz0g1EqrKwR+LL6AU/NQSldJT5ZU2zn7Rer/mWkv667JiOAfDBFBZB22SRg
XABHnYVXqETbXcsVfGLcLx9MUNFDsJSx0Lc18rNABPKflF/XxS5urQcdHNSYmWrwWQHFj11ddNrB
Frlhhdz5VLL94RdQYQUo5RkUt0D1Ek6V/jJ6ZgA4rEOE4xoE5f/ti1JxRbSieDTXvAynVQzVrjrI
0PW+boJ3FugpA6NppSqS5sjXn5VbEimX0xbbxvN8JN2t2OUNSzG9BNQNeDuoIlg/qKQq6fI0Ncyp
AHuoK1u/Z5AYclbEtgAaCiRUKvrIlMtXq5AojdRFvmYrP97qdeigGbbuaiig25ndYYrPlYL/0Srl
/Zq1RRGkiTDwhUlXM8zD6Gf1Kj8OB9EV7fRReOKhVcgyPnkioICSCdJ/TG9QQSyTOgj+xXUWlM1P
wzpO47fC4PQeGHcA+rrvJqiIlcm5rLSjheOm/BqNxWn0KcxzvGdFzpOPdYN+sETtWa3HZZJlUobc
PvbFc4J5PdU27T4o7nlxmOkeu0VRGzXmyyIpRI5Tae/H8mHdOKgXVm/zw1qoIJXmXVECRGTB/8DQ
9Zt0NqK7SnIi4W1UnRQVwWob/yBlze0urmyeHhcrc/3wC6ggtYiTlsyIHBA+lQ13wIOTjIwUwoHI
ffOxdzxPpMKUjlHLMdcn0CD1i6cvomeV8THZRO/6EeNsHI0mEi1RbmcLZEE1oOzSc9+/Xv/7rKf6
/rO9Oeku4a9HzcjHqcqglS7cFj/L1JHQaLAO5U1f28Ul8U1fCPMjzyE5p+xtN3dmk6XRq1aE73cY
cF7FL3NT2QP6i8YfDFdgfZgVgSYKSlN0yVu1crHttB7aFwWqeil6wWOGCh9vIv0/HOZ3O/QBGAqE
5VbKgUQxPcWNw/gGs7B2Bn/n6VSxmggf1kS5+lQaXdcXeYbR/ui+1O3+sr6Ah/GoXSo/vcku601W
2sM5veUV+Nje+L5IyukTcDZMTTkKQT1/S+WXhfccY3vFv3+fvpfNslRBwIVqh7H9XCcRN9glb1pb
BIcbx+05K6H1KNAF6YQxmiLQxFm3G3g10IKZbeOgo//RhZ0HqIJ/3STPIpUDFIUC+kBTivy8u0TK
3STy+hFMAwoqbrqGkXNdpwz0Q9yU6JlHAWRP7Rkh1uIdWqYFQwZ+BQkGClKU3/VGpLXDivbRUh77
+EfMbanwDND+NVnrKkQmuK7UH7gZwb3GCXfkD3zKH95XQM+cxNm01tlodQEI4MKsWg6NEPlV1f40
Vx2kKkL+WxMG3a62/ucf7L6hgesAA/qgaaIuYDXTlCaD5gV0XXQ7mnSnzJ6uW2Av7d0CFYCkfJHy
qc2gdQuOEyeOZXuaq1dBHr7XrXUxCu3UpMp5xLjSdbvsG2S3NNorrDXrCwmTQ/1BOipuFAIO7g6+
/CQ+EoYy0d++9uiDcawyXcXUwUWFOxCcXlTyNHaVpVQKBr5NzH2RYZ7aMw7K5BZAMimH1YfaIa8W
S5LLT86zM0ntYQe2U6nA2xKNt/kg2JW7fJ+Ab1xQmxq85lniJKK8FVIb2ill3ScizOVyuGaFrSQc
n2TfI7sFUTvXrirGM4YY80lHabTJ3HwC4o/D+LU7LEAVQhbcI2AUK+DSdDKzp51l6qAbWpavkWCg
IlZ5cYoKgB6Cm5nzKGKeiHcjNNN0q5RVIUe4+hfk15o/+FuY+KLPxV6TjaD9QkLLQQWC17KQa+Df
d7kMphES9Iegeqvd5g+j1z8PJ+tb9VqAuAXgzEPmEwEYIPdF3iXGcsi9YeoMNJG6bXKEeKw96pAD
6D0BYcVd78qAYMyNu+5PxlvkvUXqCJh5PqwlWFsCQrMgg2YhuvmbC+C/KeOwJIo+WKNOQKNVYqvG
YHLHRHhha8fpNlHs9JDcgm1dt2dXvWmfNEf8boKNwOVhi1kuul8qdTiiIi2LAUyyvhGVGHOR7KVN
bLOqeJtIruVr3kMdhWUdtwkESnhv3shoIPSeqDnSg/bGFgscav7KCZycddEj2os5lDVmnAl84G/U
ItSevMSNvcVpA9VPDqPPAxEwq4C7b6lRXSwZrKCjtSYlrojIa9BTGHz1KQ0mMPGuvuFCms7jcZix
Usm9SSob0hV5MaOkyYJKraFlv+rPYqNarmGqoEecuuTA+aw8e+Ss7oJAoSbd1KdYonSbX9T7BS1p
xbClhy0cA8IMQpBvwpP8cN0szyodegbFEJIMJyRXwAOiroD1j3Y8NHbLY3CWeX5D/n23wFHoRVVJ
iChToHuRtwTFrR5UmSOUtnonXXp3ggRJZlfnCYrm/wcNE06Rk9y3vIuY91OoKKQ0aZMp8QycgT8e
atQj0aKCwIxwmELNI9gb8BryCLpYt/Hen6hYNETTJPRRmYZj+8PKE7tcOSUUzi3yiVB2W41slSBd
t0FeVe6fmyJ3UhLbbnrh63WvYT5WQU2qmeBjAKZBow6HUUyN1RdqHIirQ7jGkqP0oN8WF5TtcByv
G2N+uJ0t6mBEg7gqhlLiYEi5F+vjZJdS/v26DeYx2NmgjkGidcawSdXi5/WdEQWdaTj58AQuGftP
7GgoD2o6Ml46dgInuE5p05ShoP4SMaHbm/fi/NiZ3B45+6O9G6ICprpkfTcoCwyd/h57nk7iVwyu
HRpMBA5ny+VdCzyDlEdEs7ZVqoEK9aY9JOJXKeMAdnh/n/ICELZb8rb0ZbgCPqor23HgIWjYlwye
pf9sDuUE1mwsVW/h8Th8GW62AOWesrWtS3NK33IU2ZZfE83lqZ2yenmw+G6WiotxYawy6E6FgMDx
m2P1GN2ZdwRBurrt0fwePQw87jxm+NtZpMJfHg9yWcU4vZm42Ns4OGaq2kPHq5zxtoyKeIVkNVI1
oms9jKEev8Trj+uHSeYZoDKsUpCrqV5XwsgwHyQMUVV3BQpnvaeiq+UMh/EmDgjMePJEV0ZSYt0p
gchVNWF/TTKxiYkcVaEBx2NVWGNpANqVbrdZi66ofCjGp+tL5dmgcrxMTTRVVxPADBbDaaev0lbZ
+axzohPHCt0mz5ZC6q0qxZhrp9h1vL5uWnxYY9AzXF8Ns9SOy+OfT0a3yUur7bs62vK3hzDhBZtO
kKh15WNx4GuCs73k3RgVmaR4MWdZAXljN5nRIRqa3DMzteWsiWeFik/l2MXKomOH1tp4Ls3xRsr/
QGIGgeJ9IeQn7BKoNE6NRi5aiJ7293nyEGm8kgj7Fnw3QPxjZ8Dc4giDVnmCsrB0TE84SwfUT8HA
PEH8YnM6Wz/luaNxyhQ8q1Q0Gqalk9W2ifw4ep3BMatYdrydlvgnx+nIDnx6J+0+HxWO+k7OWhMF
GDjd5EouSPfxajEOoKPzioN1xytFM8ta++2iolORmtIMEG3ki158WVzFVfz8LAfyI5mVQ6aLF3Z2
5nVUeUeYChRaI/VbvZqWv1U1GE4CU/7VrinH15nt793S6DRmEgboGmAiDz2f4WYKNnTKCtu6tzzF
Qdv2yIUKMbfOlFGWhiILkM+U54M3oa2iBFoJ/WHB1kEV5VINdoqhp8Sfngtn42Lk2RbB3iUpUGIA
y8DHoyCm+VRW/YyG+2150Y7VrQV2mCf9Mb9rjyhofZV4xXfmxpnvBqmErW8tPVNSJUdmeJiWH9MG
JM8T5wSQz/TpBOxsUJFwMGYgQXDAQ9JjxXcEbcJZdae38uP9b96oCmtFMihCZU0W8RXpdkKhYzq8
ywUh0PrOjlF4ybLMBmudw1kVa6vAEoaRWBEQSojCfdyqUtZiq4LudSiL90CqH8ksjPqky07dY44C
ZMse7ynL+o47i7T7N21nTYaMAcpVfhr63zNPno339ylfSM1k2UZQFEDL0hGGn6bOK00xU939CihP
EHqpVHOwJ/uqV18k5BIYPUlRiEbG9IUUcEo3QUnl+kYx/QEOAWK8Ny5lKv426lYWy7zFQawrQSQ3
flVUx55LiMD8eDszVNgFJiKel3lFcqtvLsh0MAf5dH0hbAsK9JkgiQMNHio2KBDyFYwI5dpZMQ5m
J9qi8O1/s0A5QAZGeaHU5CgQ6lvd6OxaGTghXCZfm44Fsvy+CMoD5rorKiVLBE/9ay3Blkn4vhZf
ujSvAwAPRQKJB5DMn8tfujscIntw2sfUNSEXk3lQEeUx87B9A+OzBpA5kk7n0KgkTG2qi8gBqrR4
1fWpcot60l4gHW5wVs68l2VNArUKpgRFiMh/jBfGZtW1lWPQsw+bm+JO86FFPrgWEH5vnRjtGYQ5
JyXjT8+zEp29YfIRdulVBanwNJVgmHSciGJBeZ+4ejB/XR6Mv4TzcqiPs18mx+u+xPy0u+VS6ZUq
oeLeGQoINeTh0AGZUUK2iUvHzrZC4GkQyDEx9fhxbZEiDzrUtK0gl6bQTJfbujduwZLFqQKQWP7J
a/HU+ccMdbhlEz0f04KKtvrWrhj8mdChc9mgeauhrpQu1uvcMElvUI2AAArVTT7mf4ScgYjp/y3m
U44xVRFEvLoJAu5n8x4D1QT2gSnZoPPjQC2Ab4Ui838BbmWGL3TgQZwEsN+nGlTS1mOctig0d4an
ma9bzbtdmH5ugCBc1DUghT/1yAdVqWNZAK50hIrovB7HXjmlSfuSGjyhDOZGgYhcBjwHRNN0jrEN
pSwLM+ppHeTPeiH5pW7NoeyMh///MwTON2AvMd4qq3SveNYiLZVTMwp68DFlT+Z2kXkDaayPtjdB
HdNNEONCbbQyrMvoC0RiAm1JLo0muOqmHq+vhllxAs4DxFlQFhHR4Px4WDMoguWNKUInGv2i9FA+
63fmT8LhYYIKfPVLiP8N7nWbrOtmb5IKuqPRdYM16mAHxdiRngWG4j8U5eAAJsKJ7yyX2Fsi/76L
slFf1w3YuJE8Tc12g/+qbFOfVx8er/xJ6rm3RW2akWNUM5pRMFG97E514OWQU08KdBYziCMJrsZ7
l/AWR4XZCvQPU9Rg56Q+RHbipAUERRNecsCzQkVZMvi9FSv4FwCSrRqolka2kfLYbJjgAXCqQScR
GSFeCVSQ3VIDhLxzR8AD3RfSRKgd6yJBf+yJOGJ1SO5Nx/LNi3647orM6tPOMA0SEzPJmKIMAXAG
0o70oJPaBXGGS3qJK2YmfY491gMFfAQG9BNlyNCaVKplCEVR1QN6bEmwYd66ANWh+hPa5bZ6LI9g
dOfB+5ihZGePOt5r2cwqRNAQrabCbppQ627iwZe4PNe8ddFnOgHDylpiRBgqaEF7wW3pbve9a4Kr
CxiQE7cKwFsXdbLrxCiyFhxkYYL5z9kWJJtUfaFn5Se/Qb+UO0YExkGo+B558yA8y9Q5z3Slz0th
LUMDqYcufx2RD4gRerLLz+u+Qj4Znd/sXYU635NhQH1WRh5cql+7zM9nTv7EYjoCU8W7L1JHu8+G
dp4VPC1Js6EMzQAwXciRVA6vx8qMITtD1OmOZ1W3zAQ0HHJ/06j+1vxIeIVDzsei8wyjMlNTT2sw
dzfjCEyc8LVUNM7h5SyDJppclB516i4Bi5nyoubfe/P7qv51fc95JqjwUEmx3I0JchgR+hHTWZHu
+4YDsWPevu+bQatVTLPVikY+xIGci5cJfMQnpYyMmzxZhGOej3qQG1v0J/fwziYVHXQBsKwNZZmg
bO969VXsn6qFsyymA+iqLuG9gUejTjnzZrRZ3WGIHwVxy7YG1cnm4PresO+KnQnKjWutl+oeci3/
dCrsOEeggQT1fXsUAh4ag8XvJCMn+2dFNCOINSpLkQnA+M4OgraPV/CxDRPCXWXbAGWB3G3y6tvU
PfFydtYkrYxqJwDuJlJCaNN8TJvqKF/XLkuzgHAuCeBb9JogceZzg5Za4iav8Y123wbVob5VEzsL
IQXMSaaYm7n7AdSXHs2x6lYoP4Zim9mGhEGWP6Au2C+RHoVotTpBVQU403EbBkeK1M7Vze6pRGzi
eA3zvIGQ08C8PQhq6XJGvPZamSVrHILrwdsSN/U3X74bTiBTdvVj93yRQgLn4bYcWN8Q+GB0k0F/
hKcXtYmROmc68DxF2HwZf5OUanht/MVZfq/ugMr8fyFvxcoBoFNLNNgMVUM95aPbxGuWz2ZRAZi1
QoVXARGicNDO+q0UYmrmGB95yRsrWIIwB1ANBeogAJJ/tKeC6rTSywUwA2vzu7JzDVD0yPUfBBYV
wmuoXuMsaBYdkiEEBb5Mqwxz41QL/lJwAEjEl+lrfv/3yVfdvVEkcVuMOU3jAOOfi2vV1eLIeCHd
dLWOyaMuVY+VLJYHQew7N46GPyqB7e1TsblGvQ356AIGheMEsRrdqVU7/av0ilPybXgBc5UrBKVh
K7wmB7PuvDdMtne38DaLaiiRTgJ6Ykrh6GA9cwpCSqY8NL8tzW6fyKw5UmKk4ZwjSbbs2ienUjiU
cxpFkYFPIeLNZF5T/6mdodyA96701eBAsZjXxn6dVB7XiLFV9CuU5pXHRAadMuHl1l1ROG6HwbO4
c5Ss/HRvjjoV06htUPjGRZgBsVIYdm55+fYgyxwJDGZ42R0LKkTjJlx7VPBBrVbelHJvizr3Ucg8
3/+a+FQTk7Zknpu1yoGCVMMtaAY8qpNjBO0XXzwWfi87+mv6uPEQMdcPpC5SBfcavlFIgglWtbe6
YurNR0ImwmuB8MxQcQV8f2VsjiDo6QZQKN7qfXUox3MN3tGhty3xS5zFnEjDrPW8u8angdcRnRKz
6SCmY/nl7+qGzCpnR+i4giwal5GMwUYeXo/j/BBM+HjIjXUs50TqoCXmKD9EEMIPfgO1TAhGd555
UYLrJ/u6U+oiFVJWPYubvIMKTFmf1PG+yjlPJp5HUoFjqtVpNEoQNSJ3cHRxPFVzcZ4si2OGtwwq
YlQWZmCaAi3uaGucwlL8VG/u/7cvRUUJC1qNZWqByEZZavVkyjPok5Kx8K9bYeU+e4ejgoQxllZa
zUQmR/ouAIIqmU+Jei+OL6aZH66buh72dDqhSwC8arZsQZEoSdMcpY5lCcYawW82R/CT6rnBQ8iQ
T/TpFsGgBsrAJEc2KWfragg31pIseLK3HNOH+JT9JIyPoO0NzS+EfZkQ5RMaPV52zD5UO8uUG6aa
ZGxVCd5HiGLdE5S/GcSefqvhrl65EylMn98Zo5xR7Hu9iQDy8I0OJdr2JMY3KXgJr+8eOxnYWaH8
sclmUx7KCJItYQdp8tzXXtNw8rUDGCxXN3Za0x5PPFg/E7uimqpJqpjI7Ogc2dALfUVEJB9yAzP5
G8W8J3nNi+iWLn/jmD66M0cdB9C8tsOgZOATa7+OqeGY8bdMv8gzlxqYGUDeDdFdaSuN+qVU9TjU
75Vjc2yfh1fpofg9HchLY5qd7PwnTdvdlzSpS3OKpMxs0anzNx0jicmdBrGIYuKEE96yqCtT21ZB
M6ICuDrxNl7vsp5TfWG2g/eroHLxdJxaeGKm+R1ApMoxPuUAviW4s9KgDLYXFWrLVsB7xjAB9Hur
/4+0L9uNG1mi/CIC3JdXksUiq0prWZbkF0KSbe77zq+fk/KMRaWzKy80uLiNBhqoUCQjIiNjOYeo
vUmEM01sKzGpIx+7h1ibmwEZWwWEq4UPZsOVRQUtq2xDNe1nLF4ozh9hUmSXmCrAcx49iufLbs2M
HUBWBPCvqGh4GX7WrDAKqcCbJTnIINVY1cmLyCRazZtw54ihi38A4l1SZSyxrapjaSV3cyXA9irn
1cA0vg9d6Opfr8pg9CyxdJsUAL7APh5XDXYQ3Iig7DuvWyuuRmxTyfsFWNcEjh3cZMttHTtZ8AdK
N71SRO/yR/oPsaYumRZmA4CR/vkrCUI8xfE4Gig0mfvxZKANWJuetdoEeJ4QUEiTk3XOypn1ZF9j
1odc6hoTQRYkr8UYB3lQ3Be70RdvTODLoDrhW1ycA/bn+xBGXWNzkiGZqnFnAjbVzXMwTYXny+co
E2v+JyHY6EPdYb0phIbSLYKfn0xM1b2VAQYUT8vv5hrjdV7WALwE8Fh782beAY36sXArFyTPT4iX
tvRCHru8Jwazwq9u/iLK/8CcCQZk+KUvW7WdqX4OfIxsehXXW/D6xlUI3HaAuWa8XVlmO28jly5d
Lqma1GOKaYZG3Id3mZ96ZmBineuIhnwAhJOzsSfxrXR4zRmeLdMQl6s+5WYhCaC9sjHaO9qxU96Y
wf62xxKy5iRP/CcOM8f9OGOauCGt+xY9oQYYMVL5LUmS2B7S8tqw0l01mUGV8ph3mEnERh51Ry2K
Pki5sWIwv0+8etZtcRpPYOLZlc3CSXF5qlEX06Qioe5SgBoY0Ysx3RrzG9QB+Fnj1Ob3y87DcU96
qqLTuiaxDKD9rt23JAVcMo/8kSUAWZ6KZB33EAZtPge5rC2GdZ6A8StM51l/HitOmYd1B21/n4ov
6iyDzkcGp85SoL86yUcJ0DBKa+0unxPTtbZy6CCTVr0yNYYA1ocIbw7g++7+TOSHp87FBJ8feQr2
JnmOxTKFrVgqkpjCir5Uq8cHU3kWlp+RDhB05aXq0ErOOG8Bzpeig0eWD4AdzMv4IAvX6vBt5WKb
sDwIgCPv1OCEboUya7WX5GGQQ5Su2kz+pXTp+j3MsROuiMv01hmV2nM0Yh6ehGaObMLwwC/82fby
ch0aY9KAbJadYqF3VLAfKIlj1uquHaL9ZQthHp+Emr+JV6mq0xC1i4Ii9hBjDsVSg0I661g2vyyA
aekbAVSqXwttXQ+alh1gFCfJVJE8VvmpQ53ushyeItSphWOVNrh+MXlS7ceksTHBytGEJ4EKpXWC
nFHMBQGTHqPbDXkwL/oXSjloUPz9GpSt1Uodp7Ng4PVQTUGS5XYuLd7lc2KW9bYyqPzNGNpOMEXA
7Mp30X1z6H6Nr/nremfeKE7jib2tF3byeFmmTI6GznW2MqlwGmVNtY4r9FL3mrf86M+jjOp9CmbC
2Ylup0B7AS0xdjJQBbEzsCGrKPp13Oue7Vgfp0v+++blNAI/pVSGGKvHq6XbcdVfyUWzF4RCtkH1
e5oB9X9Zb2bFYKs3FX4NM+8TOV97QmGEZtMuOljO4A2utZdtMKdyNWTH+40BUYG3z0WtblZsyi+a
HRVujUZeGIQJBrGLb9mpe+4PA5ZD893kiyLvriEeduEjK1RDb+kyq9fCEXhxmq0eQCbox6K97mOQ
eMt+d+RtxTPj8oeqChVYYtPo5ryHTZniUwt0d6MQ7Ey5X+KJ4/ecCEaDbEdlWadd1GDmsToOy1Nm
+tLyxDEUTmxRqNiiJG03R00BfIPMLl4sW3WmfeWYim0COhP89WBsaQBtwJHKcUua4ToeTTnE4lCK
ws/ojmC4blLXPGnYxWodZKbdo3j/JYkWyLQNC81fmXKIxQLmHxZ5AL5ztXoS9tpi13LIXlsXyEfL
5S0SMUs08N2/8ih/iGW16OIM/B4oltyRgl3hiD/DZCe+r9KRqfkOC+2vvME99uf8K5Z2BXUu6wLc
pOg1T2dhfekjzmXHNEnArYo6Vkks/ONzJCtmtTP1qMuCuF+cpDrFUWtrGa8BxPSwjRTqpqiyRRZK
oYwAYgQug3MKqtze1gpbDv6YCKAosOxQ7XiMF+wraiOYui6A2TKX04LFA+E47PJvBHhY2E237+Ox
BNUrdGZOf5L59gVbxN8Tpe4GFTxPOQAWckyEpbYkPshN5SzhdwMVlV7cxcJpbgobUBJfiS0bsZQ/
NJJQq6WCITFTvBKV66QLah78wXsK909clsG7BJI5zfyHJACLb90ykkA5epKHFy7B1U93BEYMwI1u
+LPdCbAeuHxl2ssx3XMnuJlgSuC4+vsXUNGtVlu0f2sDhYV9eRrB87Tr7urnanawH+wsnjo4y0l5
iO+6G/6Dm30Hb4RTvmJMnZEiQpjB3ES65XZtI2HkC+0YbHQPiWYeEl2eAWPdJprmWaiEo80+Yvis
nPqssoU1MbHkthj1qRVCLO5dDohMF1Ms8GvoQCLB1PJnR85jC8+zuM4OxnjOdA8sRLZZeIPs//+J
IVf3JvNp4liqpcrIDljhdGrRXaK3dHqJeDgyzLBH9trwbJGASUYdtbh2UlyGEFOZ+XE1utsk45W/
mTkchr4JfgyeLDTQgBQmyyLOIDLqs/ZNs/rJTvDMVBrxGKrNEavLweWTY6q0kUd9IF2MxqrSByT9
44spdXYq/LosgFmDAqLGX42ob7PK+jCP02D52PpfnOpFP5A15dDt8VCyE9nGIiqaSzxIUOYNggb7
+wqRArq7zxbRd9OgVp1i+Kvw2oW/GyMGfhNvaIcnhLpAlLgawL/aWBiDMkeAoWBSEMPrldgYu7Fb
w8m7fJRMZ9roRF0bnbGUxWjUcZAks5uK+iFcai+xiru++go5jgwgHmB2qNhWwlrq5/NLq65MlCIH
efZv42kOmqvW77zsVIELTTyR8Q/l22XlmGdpqdi7kjGeJ9LUNZNaNMKkg1ggLGJbq/0qNm194U2z
MI/wQwpdDkBHfKorlKYOUNrrAeJXDidhKu1pff2KOu/aWLIGYojP51c1iZZhpgroYfODOhbOWN+G
0spLcJnea31Ioa7XvFLGStMLLId+r0+KV+zK8/raH5FK6DZ57malHX4FuwZjQJhRl8Aii6nYz5qh
1Y7cVwB2TQIkD+PctOfLJ8f6RNvfp6w8U5uq081V89f5vES/4xLPvATFw3zmnB4r1G4FUZ+oGE2h
rkcwFYTWOSpzu4zwrpPRiwj3naDvL2vFMu+tMPpLxbWWdo2cHtLQOrZqvG/iCKDZec1J9HhyqAfB
JAKDMFJSIJuufgpOcSN2i1RxLyvD7FV9aIP48NkGLLFujInsCelXo0v4rhcVKIedS9Z2Yt3hzU1d
VgoEqp/F9V3T5oZoGr5kBEX7kBa/44iH3MFc+97qRN1ThqAavZaoAhb/Fa86NHv5NrrTIjt9HR8J
hnWx13aTN2NoQPbna/Go3E6OehC88mrwZR5xI8uxt38MlVEOZjuG3QCNhX5qDuuo1rtUb3gVv8se
YNLjaGJm6mYPAGAf+O6OOp31WHTSfG8krwaXaoUcH52lYwRNUoAEBRwxGuBaVlCqD7U6BVDJtAPT
tWddr+8WAyY5R+bUGdkG8yGM8oJwyeRlLhpUMkTtWgyFQNHj6zLmDdhxxPzTaQ/VDlxskunjsrTT
4TyUo439fI6zsQPiX2XoVrugSdOqWjg5da8aLnnkW06t2RqahsUfTGYMsANO+OdluWwT/BBL+YOU
otJW9bLg9+rqpkZ9TCVe8vkfceRDBmXmsak0UiIBCEg6Y4agBcyueRuexDfJEU/pgbcEwPtcROPN
KyEacyHuVMyum+UxAi0IYT3N7cunxlWJ/BEbIdmchZIilJjKOfQnESuNoatcT08kMqL+8+2yNN43
ou7KWu87U8s00CXOu3I6deOvy7/PMz3qikwyZR7GDsRZiqm/acbqNEV3Gjq8NQfRvSyKXIAX4gNN
Sz9KaAoVUZ0EcVQW3/OkVZ3ZSExH1tfGzkRhcMBCbuzqduJ5MU9JKlhkoF1A5SSNDxXA/aWk3olj
43TGjzJudpd1vPy5wPv02TawpGnVNTryh2k4mdH3krd3elkTYAt9/v1qAUfLOoOjThgqV5f2M572
qQFybx4PPU8RKjZU0tyVrQVyojo66tNB59ZR2a6Kq0fEOxvTiJQmuhCPfayG6QGT2QEp5EQ/tPth
sgGkfBp3CsBWXCAOX/46zOaCTgDv/69QSivFKpRySBd0da+i++FaObaP6Vl8Xvc5Gf0hnOwRKIQe
q0fe5CX7OD8EU2GwqtW5L80V07ryHGS9ctYGgZN/MstEW+XI37CJS5I1rlWpZ3jQ7SK/c4ZfvWjr
AWpjYOVaJKd75M3lErf516E/lKICoVGIsTXpQDIkRLXdPntfHODT4PEshQqB+aL0SifUGLVcrQkk
pAbW4yppcFpx5SE1sEPUh0ZUNKxwU+VjLGaHGmmhkF7Bw8LkVom/pbNpV7zYy1OMejHIYrRa4lqg
uGDdyXFpy9l54cFpsQPGh0ZU6FPHsJKzRI4O/QqSsUYCtc1oethOfRC6ivPc4hg5jS2QKGoRV2WF
B768X8uDKT9cdl/OedG0M9IgCEgvV+git/bcL0FmtS4a2hw1mMX7jSPRwCoiMMFzHe3xg67Z2b2F
Lq9xj6lRUKevwC6sDwlIHWpej+4/0oq/X4oGJqkjdWqyKQsDeW/uCT7d6K/XhB6DrBLy2kocs6A5
pitT0hJpBhpeNN4P9eIO/b4TTxN3eIt9lpKmqrIIBimZJu9L9bjFHCzYlkZv2hkeKd33PbaICaZm
5IxX8Wzz2E2Ybx48P7BJpWjaPwMhgrDoUSNhj3hJ0ZnTUQGXfb2KnAHLu4PlfcEmN8Koa8w0dTmN
JQMNyHLyhix1p/nRGjhzaUzH2gihrq1WnICchRsjkOajNd+n0fmyEswKLuZ0/h4ZdT1pVZPWJdaz
/Dixpaf81vAsr9m3fvwdm1JVsJxAAH3mIQkyO1ZbqdSFJVczNq9NYIK1emG8amGxy43QyRRBC4+G
PvS/0U4WzmMnx5in1Mr+1KqrJLsc3ckX+ucW2+hOos7m2lSjuAP8JPpmBBhyBTQq2Mf2xp4sR/JK
/+wreiOLuspKlKxbwZoAso7BBnGX7WI3rG0LcM1kN9I0uHAozJBJ2tRo0MjYjqYENmudFyhK9X5X
7Af5WEp3icqpR7GVQilDBCG5hCU7ygXCRmoNRH0C8UJQvMqb/jECjTfx7+rGuuWlUsxenL6RR3lD
WDfKWE9ITWXAeHTYkSQ7SA1IDMJnlAICYx+CfCe6WSWPR6DJjtEb0ZSfYIUM2IToRR1Gj2CxEjSb
GsQ4f55+vEVa5rfbCKPcowUcuwhWg9BX+sablOWcF6mtx91XIthGDGX/aBECmEDFC7Ovnhv5mFkv
ZvzM8TFmpriRQZmhmUWmYMVYZMGseJC8rj9Hty4w8U/IrgrHehEyGxxN6tu8U/3/YaaILR6wRxog
31Q0PD67uDzKfb6aqAO3XmZLN4atPc0nzPJlTrXXg+W2t4fKlpz1pRnses/jr2V/xw/p1AHXGRlc
NDUUhq0bAxVoKfLCmOeEzEtP/1OyRytYpJyiamtQ28bI8+Y3FU+qAVjBWKK4m309UIGeEa/gFyGA
erw3ADuIbwRTLjFmoTXqcZJjMC7ylWPvE/KdzCV4mZeNiH2MHxpSH9EctBq9wDkJTOFxEX7m2reG
Vydgpv8bXagv1WhNZlkhSAAtsbmSwgJQJ9O6l7TuOVQNbNqI6LeM0e/Lev1H/PxQjHKONenCVMbW
PJ5Ripe/TVez3x4bV74hqZ+YeF9pnOobLalHTtfjDmr0DG/RtDvKUzWCCz51lWrmeD35IP9crBs5
1PNGFPUU8Mggnp+bO6t8i6e7ywfHMwji9ZuL27BiWe8MJQq6+joGTLA4OmHP+TgcHd6tfyMjCRfE
YLw+/ba8EoprCRsWl5XgCaAuz1ZpS3WQ8OJcTYxanWYuNj87A//4DO932kYFsdRryZzxypRuuu+C
Pe3zm8ppj+u+/D2dmnPEB+r7j2vyr0W/W/xGZJi2mli3qO0oN9NOQyYZKvZQo55NINLjHyqXy424
yAVTez+DjUCkcMIYhpGFzk4fiA1uFR2tm1vAE/cHwqdduPIjmnHgdx8kTlhi586GYmqKjpYptr8/
m+GqAnReKJDTpUHkz6XdlnYZ26Mfeta+csvIKX/kPwQuwxrTcMx3wBtcaCD0/iy2zaPc6ltNCITk
JGR3SbK/bJhsu9kIoPQS6zLE0Afca0CZW30A7jxm5xZvApQBFr3/B2xWdnUOu8mADgJC8T/grIU8
rYDwXwjlYH8yD5bX7fGYusZHc5tAcyqvf1j8yeddYcw4YkkiZkiwLqfQk6tmvLR11oH7WpF/m81D
lKeObnJiIdslNkLI59xYaFuoWBjO6ijo3RHox+quuTLdBrRfyk585O3B8TQi/30jLArrNRIkPOfW
Gnlxiq5mtpyGOgwumwgTN0vfKEXdXCYI1DI1xuBP+1R8H58G+Lr4kJ8B8eiui6PfLHC8BIM/Thf0
TuLxsB5ZLoCmsIxvphFIJCr1WKRqVbpYBZ5fGDp9F+06jbMgzZNAfTWrt6xu6iOwjsQ7YXqbuaNT
PAHUlwLmbTGUhKaU8HKM30AgTvah9dheD8YhPa6/CPfl5a/GyhS3p0Z9NLEexyEege9cWNauLXNn
THaG4aXFueXBhzC1k7B6pIFp1rLo7nM1Fni+GG12yGXX6mNbCjnXM8vQMRL6VwB1fGuei5UYYvy7
k+vWFqxsdCIhRaLWcUydmaRtJVGnto6RIWUpVoz+4KYqx+zK/DYeCAkHxr5vefsm7JPDm53sJ2P6
h4ruk7hGtZBrph9ptYtlIEcuLc7gJnOy3JA+ZFABvrdiDByMWKxs3+JAPagOSh9YSm795WcSzMC9
14/5ntf3IedE39SgkFYsBeDzGrbkP4emOKonI0owhRoCVTx8NCdhZyEVyXk9dZL8XZJDeW40r2s+
x6saaLlx1/SZO0uLa2RPefOzF6ydGKUumtbOZddiWwk0A/Y3aiHGP+sIogX4pgxIz5MjHqbfGm4w
wTGcccEMZO/waSXIJ/pHS+TysooojOFkcgqbQF+mjbK02pIFWvjSAzkExIS2ZX7LW9NbutiZ5yeO
gky7/BBIrwVIwjqaqQ54o+VQo/bSZLaqPqqlYz00J93rr7rlpI1B9HpZLDNkbaRSSbIpCqs4pwhZ
nZzd5UMLShVT2YVW5S+reN0P3BY/scIL56pQr+lmFKKwKXLTH7E3ICVufSY1ps5dd6LstHcJ9xnN
DGSoV+smAKFNVI0/f0iQQght1CmmnxjxtW6sP7RMAGmB7F0+SCbGpoF1UlE1DJTr6LWLSluq1uyx
QLa+yYe+35VuhQ35/Xt3Q7+ZXKTKZ9ltSS80BT6G3nGeO2w9P+RTATsapLCuMhmID8XktfKwG8Gh
FPqXtWTGmI2S1GFW4KHIsg5DT/F8xMZpfajEW4WHv8rMj7dHSYVoUByHRa8XWDkCLa/uYDHnqn4M
sRq3uKmd/tDveSNP7IC90YsK2FYrtWM/YCdHv1vujbMJKL+0xEqHLd+InnCleqDKDjJv4Bwns8QD
xgeMqhtAucRE6GfjbLIuKmoDt6xY3dbaaiv9YUIpUtXknQnSi2ZvNG81d3iTaPOPD26kUtqa6wTu
uhLlA1kRnUwENpjsJfkdSjP2ZPV2o/KueOLUlwRSwTSReiHu5SgBbiGpZZUeADoC8/yHmE9zv2Kj
f8+U3gIwmyjLojyx/DDEpi8ADYAzP7VXocIrDLKOETUKU9NB5aWB9eXzx7MKM8b4sGb5+l16GzvF
nXQUQDc4uUOg3f+ZegDxYIzVPN68N/NljG1zg5CWqTLgYD+L7pS2TbUxRFfp1Lt9ULqp6vdH1d7j
YewVZ0wk5g5v84oVYLYyqcht1Y0V6r2aHsrlVuy8Qi8dcfh9+dsxHREniZ0DjH3L2AP8rFhejH0V
r60QxJWt7tFnAIpo7obupDmAFpqRE9aHjKDbz7eXJbOu361g6mPWcj1US9OnACg9ZuN5tL5f/n3m
M3UrgAqdZgtMlwLZBp7gGQbMATBv4W4HVwookASXu77J/Fqbg6Qiy5BnzaoajRCED7PXBsNeHrE3
sl4r+/BmCnJctFrQfAkBdqskFVl0TZ4EtZqxVjzb8HUs+mL5QXIwfFQeR/C4x8fCxVz9cOT2/9jf
773NSvaL6MkCM9XyYU5FDchD0454RLRLfhFIbeIR4mv0pScybgzSCn8XSKXbRt/0BWpWYTAU4LHI
EGMS77LJsBLtrQTKF4rJMqa8kEk3LtwP+9GPAmHf77WvROetHNr0e0WcNKGWwM9JpouzXbUvHPnG
gqzIVTh+Rsycvgq2wig3MMQ5FtoCxbV6bq6iJt9PyatVrb41feWJDC4uFdRRsggaZ0qSWBtSXuaY
Sa/Xc5w+SsL95c/DTFMszERZlqngFqAbQ9oaFcks5klAKgyRj5nL0iag6oT0Y7hdH/jtNpaRowUl
geYbfFgGfbWFVd8ihqBRY5XdSzmAZWnllex4IqibBZzoNZp9QxqA991Vx+g+i3mDt8xq5FYN6iZJ
CsnIYg2IocOBMJdIfijs62OJ/hagY23RDq+V2/UspXzOFFZU3EqmnHZawVG1Yrzdt3wykYCWYXE3
HtWfYjB5K1bp+6tJ+xLt11Yo5ceamQ9SoeeA480eBD10hfqlnnnrdMwH8lYK5cXKGpmp0q4Cisp1
MO3DYDXIMvaVdtAwfLkcTV4dgJmEbCVSDqbFfd+a04qk+Uo8YJHlUOfg/ex3sa8f6/10rHoMIPHQ
IZn2ifwXDE6oceD/nxOEMtUaUC3n0UGU/DQ/DzMHfIkJa4glNyzcaoD1x5r+ZwFtG4paQ3Yt8pME
wMtq39vtjmBy1A4v/WfFwq0oyjCWUu76VUNanNd3ZXm3Wsmune5nhVc8YZ4Z5rVEICsgdNA8t0oX
Ac0wRVLVCLdletZ1Tr2LoQfWkw1CSmCiXELP10VYNyzmDHuw+Tp7Qx65UePjeWGHJQ+xjLWv/kkU
fWSmlDSW9sfKK5sAG5LUO3WTq+U5qdAHQ2HcI7cWqNn/B8pgxkkqkoqxamzjoJ1CD+QAhw58Y5OM
pRVBSV7BbK7+rmYh2V2+WRhR6pMUKj7KszWm6HuBCKT8NceavSwewGjsy0JYLQbYuAR6BUy7yGBs
+2zo4VAZiRFinZMglEYugI7d+a37Dt50ez6KwXwYEjv7Ve+Euwi9RSHg1SsZpadP8qmbBnxqSxmm
eIXWK8F9ip0ovhLFygvnepcn3NSUHBqVeECcqRDeBbwr3l8em4JemLWy1Fbm7De/l+V9XWb069Sx
fmS39aF+4LEiM7/hRhyVf3cAjR5rrcqDPDNtrX/o4pe15MUqnk5Uul1piZaUKDa/xyoVlGMWKmnD
idyhEbctytOIesSna7+UVpahVCgdutifVc/kjXwyA8nHodEbxu28JOVcgRBR7hSvBzC6kmpHax09
dU45PsYTRVlfJhoLUAIACabE95Lm58XqNtKbNogcN2O9aLd2R4/php2oT6kJQb07/SajQ0h3gNnz
aD0MT4SLs3asW7FyOx56CKM68UkudY+Fq5mESdf3wdLo1nkU49Zu9Fir7V7q13uwk4vAChWE0imU
quQ8Kdiu/dfXaC7cphLrZSK7NJVaOxm+X9NgFq0u7XF0Z0HnHTFR5YJry8RyN66tV/NSSb0SH6Lv
7eDoh9IjyEHJCasn4c264+9NMF5mn86WGNdGYCyFVRtGghVo6AqsU3oszMQ25idzPYX1oxq/xAAy
uRyuWa8NBRw8hi5ZIgiNFcr91mE0EzGTonfKKCzFYw0UDEpAhlwPBBltKO36KuQ4CdPlP2TSV8SM
B46WEiJKXXuKSw/oHrZuehzFyD3zz9cDzzqBS7BU4Dt/Pkw5Tyo1m6YyEA/lreKPvrJvvrX7yOOR
UTG1AbuPCJQ3Q5LfM7/NV0sEQJCGGbQxjEBINTsBQMgcJ85lfZiBZSOFxOyNlMKqEmFopvIgNDlq
8FdCGnklwGN4ME/MVASsxCphtwa9FmX0S252U9tGoT8v57687mvO5cL7fcrG29gskzhUhWAyjF1r
FT/Epn6+fFRMN9qoQN+RWmuFBcbMDkZ2EoU3NWztMAzK5Hca+rFy0DreSBgzLpmgJydMhQZqAp+/
Tagva1eIcxlochZEhYQnSrwrptnumskTu5FjCmyf3cijYrAyqYowYsX0vUKAxMppVGDe2mWIoeo/
lF3S6PdfOdWNUCpF7qdFL8wGB5kGLWDbsv3gAUCNSzrDev5hPfvjMCkDDMFfkqj1mhz0B2xwx7e1
J9yvkb2ObpbYBCK5dsL7MbW7iBcKyWf6J2JsJFOmmVWjJVYGnmjifn0inWAM4XvRN9EFMp3HK4iw
Htaf9KSsVJxyPU8a0IFMjoRqBSHmEJz62GKxoPKAvMcVyPS8jXpUVpcuFXiuk9jywSSf2GNQ7AiA
Qn1Mfw/oIkoPkadyVv5ZxelPOlKXy9zJkwV4/eSw3gxYcVT8EEP/yh1Bg0xcHiIFOyX6fwoCAIOK
+LGYDp2l4L3YeuqduQ8PBplH623QWNyADPC+d8ByHPDEMsP/RiqV8XWGgEKnivCfLKB8cIf6LtXd
ywGNJ4KKLxnivqBgfvDQip4hvmDPO5nfLov4j5gConUFEya6QufIldiP6apCRqfZdWUrb6uLDd/D
urcMZ3kTPc3JPN6A+H98sQ+h1Nll4B2bK2UpUSIWHew42rkb2fjflbaX3osjhZe40u1lVZk3qfkh
lDpN2SpX01zRwlD1Dvhzx359NZLHquPES/ZHs9B60fEPnZ4y1TW9Bt8rqjBCdbMMz/I62yp385Gp
i6Uj68BDGxUEOijXuTKYK+ieku41LE9Sd98Ndsx71DBjFRnaA2KYiDkgutKjrfpcixYKxNnv9vSH
kq66AgV745IrAICMvEHB/5AIsCtDNZGf0vMcfa4ucyODko5MX5LdSqvADiKh2iarO5FXPF42Cmao
win+FUjdqUsexcUaq/FB/7E4pJcs7FBqMs+qh2eww2sLMt1tK476cFESD4a5oh4uivsZ46Xt+7xK
FEjX1tWcg1Co3xvBZRVZ8R+fTlMUycLoM53ZhelgKGMoYHc/FZ1OTeym4gwqsr/aRgR1g9ZaO69y
Bu5wGeCuiQ9KCQD0tLvFw5QKoDZ43TmWi201oq7QxALqcNuJ6QEMWr9QhHf7MXvo1J5Th+QdHHVx
FlHSNqoch4GhdfZiPPTV7vKXYeWP6LYjUGAeHZtFlO2ldTgMTY+SlbBEuTOk8V0Gsh17Xau3YlDc
vjf3lwX+x4f6kEiZ3zKm4NkTNCsAEQg2AFc/c0I/B8UeCfNf6vEjanyIIx9y83hRBSnRBTUfglTB
dF2zqyLV1vMvvCy2Qijj01Xw1kfaZAWLkLt6L9lWw5HAKuJ/0oMyuBRVJBS88eZS98U1Ib8xv3VP
qKK6om/yMN1Y4FefhFFmV0dV1Zc9ZrU1u/pegMLtXJ7nbwgURzIQMjrjDiDXJ+0Q+9FtaBeueBRP
5mt9j5bCnpfkcA2GyuSibhyksgLxT7eTPB3QW8a9sSMr4RLqILmTvV42UNa9tvmWNIqTZjYyMOck
MK/q2D+Zb/XoAe1Ltyp5xAfsQPxhmjSSU1WmZq6rAvmky04BlVbeIQuXwaaF1TGyx//T5I3UcWVS
GQgoUepxwHrBoX3qvmvesG+c0DVWe3ibHesA8K37hFcvZIZKLBQC7UtFOvpP1xrPqrbIMEExrVer
cFTyCEWzb5c/GvsO3Qih3MMIRbQYJANneRVdh3vFbx8Jcdfpj42MnASLtVasAMf4r06Ug6ixlVgD
2c2W9/1pdceb9ShODroL99kh26/7EXtEZb4rboSAy9DLvBM2sil/iBUVNAng8vEH7XnpnuLs++Wz
ZF4JH79Pj+2O1iIlS0w4dFJkwgBBkKrvmXo9d8op4sE8scMaqO/QgZJ0E3Omn8PzMGmjIAh4wpRg
cSfkv6P9tgIfGRD6/mW1eKL+4f3T0rnJW7VE6WL1FJg+oRk3besAOAueLFYFUMYsPilkiQbqWZ/V
aqPVBApMVuGSk1HXlHzMlmPVlQ9iRgyNLhxsBVGGKKoVWeCBP5vVsQgHF26WhLi3w1NSPRcJx+7Z
rvyhFvW15rhbDBUA04cwTM5Fmt6XYDPHv3OOjyOG/lJKrspTqwD1uLWCXnkpk6uIO7HB9qK/qtCc
jOhWtoohAwtQvgLeyGnYZw/5a35U9qT03F5pzzwCB55SVOTNVmPV0EbI/XnQ3LgBhIQFWPDlhWPl
PDFUQlcK8qQnwpoGoMQQWwB0CG/IFpwZ7GrRaCfdbl7s1K/39eRclswUDFOXFFFXsWJFlUDQiJGb
upUwVGxeVxhOk2I7rr3LMti5wEYI9WpHqro0i2wJQWnZ5lUdqChdWc50OwOPY1fuEo83Isq+WDYS
qc+2AAY9EtokDOYnxQOCvFc4wvf0mjSQJ1++5+jHO0Tq6zWJofayFQFJNbNDvGNell2xQ64XDM+r
uI9fMLaNlMf4eVksTyrxlU2OHGZr22hmaAVhuYCgDYDLY7QrDM5bhikF6wrAF1GA/k57tRzPS4RJ
pdBv5Oe+fFqLyK4BIfMFVTZCKAPRCqlHIo7PJTV17TZp1jhjvQDvflUT97IoZqK4EUVbhqVPUmdF
adBVt9ZyqoufuhW0wttlKcxClbwRQ5lEucRVjudzCpLwAfDb5Dopb0bfcIrTPn9Zd4SLl5dz81Sj
DWJpQ8FaQD6pCieMlvUGCnHim9b84OhGfuef22ujGzGZjeFpsWDqYZtEBwVwOgQJXsHMd73TwQ/d
ApclcYvXyxJ5AoniG4HiqoPgdcJKidDt1PpHZHEuSOZ1bGkGMhoMlosm9fsYO836IZnjg5bmz6qe
+r3Q7xepCdSk8+RUO2Rpz+EtYaqExg8mlTTA9tAFsgGjULNUJU0gG27WF075Fc451N9kHYUbmdB5
U4aOi1hdtEQwoAwKcFH3lmTN98vfhRUbFPT8MAJq6Gg1UmkM2XCQ5wbIr8XwQ1OPyroXx5+XRTBz
dlLPw4KDjBUDi05eFrmqhLEjras8sL5pZyC2vY9bAVVG/jZ4QIVYsBsjgyaclw8y1fsrWqHbA12R
WWqT4/EO9iF3Sq9TtXBmnXMBswwB9TWCw04w4Ol58QG9x8ishPiQpqaNeps9R1+RgF/GypmqgdCI
CkWTPGTdqIRoBuSYlhmiYBR4qJusxwdeVn9FECU3DiqZtSgpllQealx/ca56jTneKXpxCDPrYP0f
0t5rOXKcaRq+IkbQm1O6JtktN9JImjlhjKX3nlf/JbR/rCgMnsb+8+4e7oaqARYKhaqsTCH3rzsF
88MczFEBKDekAYBFPMHNPTvL0InJhfIUc6UaeGaosNDOpd7vmYREUwJL2qw7GEMMLGHmFEF5ZqhX
x9I1uRFLK7j4NVyvfqt8VXh1KJ4J6qCWeZyP3dpl0bR8U/rqvtlLvx00jqMx32ogVwDAU7MwjKBS
Z1VTMYTUG4DbqKf1QoarSnsEN2lugyGAEz+ZOeXBFo2/Va0lUzLcQtESpU/lfelCicyNU9BXiK4a
COFfTHPB3L9ro8lsE61o+mrdMIe+fJXToJdbR2n9aeKEVO66qLA9GWknT7JB4NPZbR9mAWaq3Pac
Lu4/ZUPIXfzFYcKUE+r7QGHKKuUbK/gbxWYuk9CsTmVyKfVzbXLKoMwYdzBB+cWczSDll8sqmvW7
tj3tXFASxwDtDFLbl3PfgH9rN0Mtf1gnzogd++8bqIMhQ7B0kYoEnSDlSLaxR3W7h5jffdR3lbNH
zCcLKlMG+PVUFR1V6sPLapxWZT9LoRAod2SOA6x3nT1i1kycbT50jLUkVVdBPqBZwO683buHkF0u
uokgDUoqXbqR9pul5bwbyJbQSaIGlSXgqAAV+4MzR0zTRR5wasIlW+0tAZa3bZwJDNA8gghmqo32
lGzi82AERqU+ztDthqg1QxHFnwn8n4DuUNUDAsT6pmCQg4w5578MxR55OjSsqKpZkqyh/Y0uuEm5
dY1Lr9tHhDt5EmxrOoHnAyrS7vXjyUyADlboynbaqz2A7bDSTo72Iz6JHlFES105RN5z37m6XWZO
7aH0fMcbymdv7fsK6Vp3PWH4ecU4ebBEG3nBuNlXAP7sk/CVsNq0p8k2LrxOLtNxDjapc7BiSL5p
B/S2Zii7m/VllZ+M1e7n8Pq+cj6eRWVF8RQDRkCoy8zVk/RINe/M/OG6Cd5KyBE8HLG6Bb1j0SR9
KApe3622BqKPTIZk37JzYjjrMB99hCz2YCmfzRrKgHoZ9uqvof4S8yYAmcHpaIA6Y+ukT9qY5wWQ
TuaJ8NdYcIMmJKjh2uECj3gbR2VE4J/oRkjcIdy+Ivly37T4gPRY7djVL4BEQG3ML08SxyOYXZbj
IqmbcBPnfO3x7g33uzrsf3bOW5XqhxT90+WczrwyFSttPhqkAkiTgBquVScIrM+ro1uOoaP4G6xp
4Y4ZTyaGmZy9G/tD7ieVagi4plYeaaPTXywMFJUvZeqQsVSwQHCAXOyVqSBLQy5IYAsfHTIDyEvR
DMFEEeLzNl3UBULJ8mWTMdRv8T4bq2qPd82/tqjPNo2ZrrZzvISWijTAF7uq91JDbTH5WzV1GgpC
2/c+VBua3VZnkKS7Yx0rn5CqmganNMIOKu8/hfqg6TorIx7k6NNVunI207Z2UCsZv/dVMnCOPIvn
Qzksm4Yr13g1iHMLeRxlstdXMp+uBGTWWA81b412wkczhKTMlGDCmoftZKapR+tUxa5Tql0d1baK
pMfJ210kqX77Xb6bAUYERYWrfroeStkB7t+NNahLod8acytHIC3B3mArxmOp2dcNcBz2D6KxaW46
Y0uKSFCnk1SsJx3so7KZBYZURfvIG4vnOApN0oJ3UlxNclpEeFPboxzfVOnXsSiC64tiQmOPX4m6
F1ShmNcGmLkwDdtwVx3dWYPVsKWH0dtAAWOvJ2BjHbXn+Sbvc1HXRdk3eVJu6DjhOG420n0C5STC
vKZkp7frNwio+7zqJ3exVMzZkY1O6oQqnnoSS1v0jPPwCxm07u7OdEnPfSS/mBUXeMb7klT0SYta
rStMuERSkohfx1Szvq0TgIK2lsc7p1LwP2L4+zGg4ksCnaC1rUG1P7rdM7mG6yC7T5zC5V/CnE9I
1/3bYTPHZCqKqN5vTfmxMXhrIb/1jwcC6l4KGYMQMQ368YpQunURjNgiRNvzxbCFFLNwZIKyANLn
nhAa50ETDk+5nXqYb3Gvnwz26t6NUw5a5GXVjAP6iKIYTGaJj8UlmCIf/tr6KHcUtmJVjR0bKJzB
mwjqa8zJJF57rl6xp+ck3DB1pUAzXQzEjbM6dv70vjrKJ/N5Tq25xLFXRCXa9ZOa5k62G67GxWvz
9pFySEtHTFYHYPyNu+42BWgP8HDlK2HRIvCifHWmMxcJSTLzKxtLX3wgvWx7axFAOjzZmr2U9psU
bdjkdvl7fq69Ldg5AGD25fDvfv7BctOnSK9jkN3iXeI3mKBbMWdQhb2h+TOP8vh/pNrvxqirrkO1
u5wspNpmnDuQ9fWzuTvlm+TuggGtC/B41XhPJLruxIIaNYpxyubVu348uD+CfIPDg2IuNhSMq64C
estAuR2SwpDehWTCesrc6cyVY2GncO9rJm52MEcamWLWSzqQa0RCpLzrAwOA7vSBR5vK8VeDCjpV
n85alySoSoiv4/q16rkzgDxfoSKL2StCv8ZVHhbP4kMdqk5/N4D/JbnkvwnlmvVQBqiAQZGeVxDl
LY2KN7WUWNlqaCgLRGPYPuavGXrsGA6pXMnLvcRvvvf+/9FLqDgjLJLR7GlM5h2Lbwn0oaoTVirb
RkS4YHkXPHPmXnu/MWjU0Yb5vGpptDhYHkZXJhEVcHwHvbNguAFu+JT9JBFVRLU5PdUn3quUfdH/
66P0hZhmvWBWAkC9ovbFMp7E7Jua8RSCON+QhrdIdd+asTBhMtAs7LX8vW6n/9snM6nokiJJWccd
MUwGqVXrr0Fx057naIYiahqtNS8R5FyCfwCVlT1reyS20fZQN7YRyg96pF2IIgTIwuOL9S19rp/B
RngCkxZvrp/3waigMqp1NhTofER6+SLn31f1LImcQ8fKYaB5oek6mrjor1FhUsyX1JJHfK8Mk2dz
DVZp4TXBRWSMgVphRGuIT4v5dP0TsnzkaJNaVitOQlqusKlm3VMlghyhNXtO5Yr5vDsaoeLkNBka
IPIzif9rYxNqnMLJnBV+kjh6wB/F4i2KipqinOXp2DRWiLEYW+ohK1/8RQn/uCIqPMpIxXKzmaqo
1e8q8T7m8SzwVkDFwn2ZMfAimXihCjd7cZOWnByEWZ3SZYjuyoqFOg7dg5DNNmshtwB3viGM+1IA
oTcT7JogeVK8+rQvNsaIuQJOrEN0tEptW2oZc61XahIuD+VFTJ3hGwkaFuZGAd7KZFuJOr8+8S4z
nlVqMytVK8xxl0G3312UEWRFzgZu6evniMV5ia7B+4ZSueuiNNOeb0i0iqYLurQOAHe9EwSQbQIo
Ym9z7E1r6anq4umrzDHOWSAtOlFgoDkXN0UMFs3f5pupe4WoLccG+xC/L/DtNXnIqvJtaI2mhBET
At+iV/uAAAzOGIEX7BK/TN+57QJyedCZ+WFH37LKg8FkVfWt2VXy7B+qf0SOPbRkOxDkOAQDt3HJ
VFhvgaNFKgBPfS4NiYpDMfvKqwzMnYC69AJZBgVSOP+BzZCVqB7tUcHXzMwpbUU9hhSOGZF8Z4Uy
lGwLLi9RZVYzjpaoCJz0+zq1+1JFk4aHcQUZseymjB1dxkybRDQKnfJGU7i0eFynoSKxMtZWJk8W
6HsfrLskqDx0CH82r+orgXaVv7Qnzilkxs2Dk1IBZu7UQqjqUQrSsLpdLygTnYRn5UH2ib0tsNzi
5bpF8gevOSkVW+YNXfxpwdUmdGiepYWd5Jey9Wvxs8WT92JvJiG6wiykKhv0EIWwZBlUKJc8NB4V
DIiDccU1HLxSPclTz4nP4yR7g/L8sTaUDN8YyUAFSDmN0qrpmpkzmialM0LvijBTFaDbtJzNL28z
R6hshBnLG73Vw3Czaaf28CSjwsJ1X+bBPPwSyo3EDbLqS7Gg2/D/Se5J0I1SAQfZXNNfAt5OM+Pp
wRzlRbGugFZJqIpQsr6J7WdN+qK0n6/7Dc8E5TeFUqagIEnKMBEjabyPK1/lzVTzTFA3kqoo5TTH
Fqopu5/rUbl9FXEbXV8GO4943ypawlXQ5GQRR6kAwKR5jiPJ7vCEAsxAgwYLmbqcAm4SQT72H25p
iLKpQyMCvDHU1i1qFssartoov5AaX3lnBJ2TunprL/cjhtL6k/Gl/QWavutLZZkFP80bO58O/RDK
rD5VErS+kjhMVcnVdzD5TvKy2eCleBiFnde3ZtZMoKIHLCTgnFgodTdAgK7r12LoMV2k/lbcJCrA
wLllNgYT/osqG3N1qgXkASKLqdMttjQXix7YyxxvquZ2D6WX/lxdjMSW76XbzZe8+SYzbfMWLajr
u/o/1vlumNrWUtu2SpcgodZ5+oncuVaPS5fc8GKgf+LV3pj+auiAyoIuTTQtmt0amI9elA3Myqyl
M3h9CHyHD7zF9GVFH7hE5tt/5nUvWefwaJIKXvIsAkYpTEW0gJdcQuOgBwUpD1jPvOGPVqiYNYn7
OswyTkX8lcw+S0GGGkYS/sNlADzoafy7uYijTerbGXKzpduA/MUy+yd135/KsgV9/uJm0o7rYjLs
YW1dranuqw16rZp4X/cN5wJm3orHH0GFOTOb80EiqiSDt3kS4G34OV7rrW85onnLk/zjfE2aPErN
MyEeTHxNadYCbdJtq7HupqwIr58LsnV0kDusSqU6olqe5UK2qaCcztGAStV7S55CvRp8yHg9b2Ye
23vCw2UwY8D72VBJQn5IuCH7mkO8qF/CZtPdscMwTbfZqrXbsfHl+up4lqhEuy5qPRdTHbcGGpZa
PNn6+trUNdzl53VDvK9FRVHQGFtDSiahxiEP9lSyax2SnkB3XTfDhFUdPxf5HYetU3arFqGTgcsh
xHzyV/0k2Og+Qb068fRw8PfUaUIyhmp94aE+eFtJRRcpV3p10eCPxYYEzBqcLX3aRHfgCYbydpKK
L1KxpMasgbZ7KB+bNNCkh4Ebw1gvvuMuUvFEigdh7As1i1QVMiotQnNyo0u2/Lq5dcRvSrIvA0NR
QOAO4iyIDH38anEOnN9S6KBigQpg5iVf+2A/VRcNgsA1rgLTmyVOEsEiiQZP17tJyiEtrVwLJVNj
CA+CW9hrftVuHxbnJEIabW+vxf18W3+1vnAHsJkAj6NhykNLxI5d2ScQu0cdCBvLe2UAobxxzt3+
RfPUu7JzIFZzMV/T83+YhWV+WQhTiaCKgbIEXW6ShLofzAHy8dDqQ/9HgmjUBSAljLiDcIKzx8wT
YSrgUsEUhAxy4I9fFSOVyVR34E2MxZtWGW25u9n6s8QtobEeJdBz+dcO5a3WWGIMW0X7PHtunkm/
AjIZfhZ2F6Jil3q8hgXzAKK1rWoSph8g0PFxWbVitXOjLGUozcnjJCvfcrGNoOjIKUITB/zj4rFA
niuRORyVxr/utVwI4qJkoa77Zf7USQXn87DWAbIEAJMtqCvLNAo0z7dkS0S5ikSwWmZWb2cmAJk9
zwuYecHRDnHJQ0hO6zUfBFmGACR47Nt78VfsYhzGMe35dv0PJPbMRBYwNCLABhafPxDXuSlOk9Ws
Y9i0ha1InZPnvQc5TAdEATf7Ip8BX74sqGSlen0ra1lAQMaca4h1zKDtqckidKvxOKIug32tltIo
pIw8jS5Ipm/6cxxkF1IhEAMUdK+bY7mKCUOInDjWmkYdNKszQdRrQX5z1n+Mymfd4BZVmb5ysED5
fLIkSS2POYbAX7fT6m8e1MrOGUoQmZN3jhaJYD7hnTMmLOa4LCqhTNoyBmYUQC0VzccUoEPxu1J8
NYVf2iA70JB0St2VE9Mect6GMi+kg2n6NZ0O3TouVltGRF9vB81hemfe9y8d5EzHk7DY5VfeVBrz
3YD6PwS+yNgYGDc/HhMpLcpm2MAk0Xnm2/tLyR3zKXNIe7l3+s4uHeEscMYTWN/VAlUp3EayAOmn
zuaSbmaslDnmWWMgdaw5+anv4tPY67xHO8tFj4aoG54gvwXEzDgs+vt9+NRxKQRYJ+5ogLrPCTwU
XPg1QLen3U/w7Noa30QGQZ6va8OlbSRHio7OlgllDgniTFATojYurfBQN4QijQpDTTwUV0VbXYzU
X6x0uK+zOfVUgGic6+ec6ZZHq9QuzpuWqMuaonb7mejbVV7umvf1C/Ja8Av4BCOzcUF/TBc5rJTa
2KU19zERizgc/c1ZwYhPGCr1cEbBurVRWXLbE4+dgbVO0Nghb7CggEOYCD+eBUvcza1JMD1JrgxC
QJj68mLrF+HzGgmn0itPiuhf31tGsvLBJPVB+2nZsyLbwAspSo4oP6ogjpJlZ+WpM5OgRTkOqkjQ
Y8Nsi2j9wbM8S7mVZxsgOOBYtgwEsCV3aumhy1x9UZ3OuhX60r2+NIavHk3SL2Url4dqSncIiYHJ
Tqs/98XXtXrqYoD9LV4HjHXbq6KlK4TpUFMwvPPx07VQjYXYFXjwi+caFBc4iKDgedAfy2+EHcu4
51YhGQcf406wpGLSW/yDtGaPxQKCj3jC9j+Mu38eK3IYS+imyC4frcI4DUdrNFzEBC2y3Ky5GSCW
ulXWeUJVBvGwBNc/GeuVgHsA9Sgd/KWYTiO/45A0jXXWTEufSWHeADvV3Y6X4rl7BgLILyD7iMJu
Jdur4eaZI7qYEXJ51RzmOg/2qQSm7tq1EYtaAFGybHdm7gGYbq9m6l1fJ+Na+LBMKnOR9BIKDRtG
fqfhU6IJbrn9DUnyBxPUvboMRbq3vWSFsz959RP0kn0Bul2YYH1AMoYmCS9vYa0JeheENRvK5Mjd
P366BoxlW1+DZkCud0/fCkeqeLcpq8kN13i3QS0qWYkMOyFhLs1venvfSY9W7u9gk1kGN52hKym6
S6xy4gjLJ45GqXxMaQWpFUvLCox4s9tBDctBdDWRl3xxzNBHrC2mrYgFTFts+isIU3P5S7L8vO52
rGSLkA4gO5dBcI5G3sdvZCVqr0l6ArTNQxvOqU2gS7MjRYQ/j4w6oA3rcDsJLMcAdQMI4kmSbr39
qMOZXkEUoOH1SOao9cjIbEi4/kpHOwPUI4FK33DXfuYNWLD28miSOsZTsZuttgAMUcdRsdy0au5g
uJOXljCtyAqSSMjW6OCH/bibppyPja5LZdhpNhHlS4CEVkGa+lRDS/4tEAORnfoV54XMeukh83q3
Szb8uKGQZjOEvCNpguSrICMcX1R3dYRTf5rOPPAK1xrZhYO1XurWben2LjRvqgqDvLXfvxjevqHT
RTKSv0jNPyyO+nSjaa5rTTAJUoeJyXHv5GAqNAzmoXrKGeti5SQKjoMFMgwdrCLUwe4zNa8GYxpB
6U7KJ4TSnXTveHpUrLlTLOlfOzQ8RhLyYZ/w4giT3/1re3krzeLgISvJbqYf8aPut6f0hucmbO98
t0olk+QR2ZcNYmW3flnX3Umqu1XtOLGRmfcc10ZFlLGrQJo94aQJ5xF0WJim3M8W6lBz6hDS7L+j
4vywm9Sp6wTUm9MirfDimSBkXPuNM77UZ1BHQllxC4QnTswkf4/OXI8rpE5baUxpsSTo/c94/6O/
AyIIw8tCwsRMHv+83j/5c9fMUcdN6uVsQV2xDGslscf6Wdg4RRqeAeqApf24D6oEcEGbfVq30d7N
3r6+ZTzPozIBKdWtBpplSZRLMmQic3uLdwfs9Bwz5Ide2ykqGcjRhSc6wXFoovUuy2AXAKvnmgYV
b/KZEyfektZDBOyAiRXrbq1QPB5DKdDDDXFC5Eo/cD4MTUE/4zGNiiVmuEXhRc3vh/Hp+mdh7Rco
GTQT73ZkAPSIEh6eSzZCGzSMx0sr/yz3H3n3XSx4komsZRzNUP7VFK01F7UIqbNhdyvxBUkN58Oz
/OtogfIvgPSXZk4R2fTiRVB8s/YX5fP1vWL1SdSjDcq5irpTmxrSt5hNU6P1R/zQPqXObrffVVeK
qksJFrz2QcAsKscue/csPJVVEVzlNJGFVWDIsY6hGktaQmbj7IFy02+2FKWfak8IMYkXO+uXvzEK
shQilY6Ggkl9skHaE2HLBxCJR28RHARo8s8kNE4KiBhqRwvrH9ctMlcJ2TjoQGqyjJ7Cx5wijuu8
iusBvYTik7Dejcnv63+fmeiqsgxoK+5dExN5Hw2sUwPlXQF8HbMv+ZKrnROwLwh2cdN7sq8HseQA
tRXy0B3MZaHsDSCuikoHDZBbZ6Pc4w1l9an9FFs/e5WbchLXpmOein6hSEql0JGnXB8dyrLdKhEj
0P7iZZU9Xoiy8HpWPhUXATDDKQRQ5s4KeVkZKwQe7VLHAX07M9fnt/7ZP0LzxeVN+oDj/izIH6LT
+/rI7ziEWkjC4+7r0C+XT13nEJ7B5JPoLTe5a0Ed43uPpBND4PfWDZJdp78RIvKS5epyML/j+6/4
I2GbxVIF9XgRqV9bYLxACewCnt78SL+ZNqlKW/ft37z+Dgun0c1GV2STtuxFNMZ36X5ZLMvhlx2Y
BcajFSpb68pJEcBxgFzmdfdrdJndDKo7qg3G+N0Zb5He+zy5EWZJ52iTyteKaTeTZa7lYBszlP4g
8lN1t4NiOmYnRlNh6PZYNWAMTM8YSsEk4G6LRuIn0wpyhXPV/J6Hu6bAKz8DHiTunOuBguPXbxt2
8Dctb0y10IAPHhXp1lSFL1YyFna+p+dpgwJBhWZ1KXhaPXnX7TJfVcddIXfcwXDeFKbZdZMaNF7x
rPgQaDujvPX7n9YtL2zw/JmK76oJPctGyZIQRDUno24CEDP9RVapKqicQQIU9QW6/rnV4KGUxAqN
jvJetj5pGU8AjrkGYEbRwldlE0Gd2rCtyJURxFtRvdwOzd2SP/3FFwHrBlqXMtL9P6af1hj4kraa
8GQ/za7i18BxmZfOtVB3r7mvXPJr6TgOjXsUDjQwLcHkx9X0u4p68QCChljTHG2YQef0dcb4Zppi
xNJc3NxaOUkT0+PQm4X4Mi4PE/zIH01uxt7pTYwyzOyPYelXN0P9pqmO9slZ+7k/Xt9O1ngjGNXf
zVEOvvYj6v3yWr0xnctO6ky/EjDBiLaUO4WjgJ0eU9X+qNpdbUv3xqP1xeJloszH6fE3UH6PAlCX
pODeeROKI/2UprNJEbSBuIEQlje8FwlZE/1VTSQ08HQAZg2LWvOia01bzrIZLvVZajAJfwum9+v7
Sn7yNRPUktqUVPAMuYispfWy7mdhFI6lNLZlcVqkbH+BvDX6o6jnIln76C/7XBWxKJRQXAza0AjW
QHWrkBCT/xeSJNbpNnG54+RB8PqPzEmDKq2ha8CypMAoaJ09QO/o+saxnUGXNd1EgRo1UMr/s0Y0
RivG9AJYdyOZ5BSP8dPgkxu9jgijj3fdIPsEHAxS3tB0fVXOxpxEze/hbXBAdaqoOuXfSdXV8JQH
yUkDTIs6AP36PEZJ5oYejFN+sjaDvMbjCCKPrrVTLXekmrujbBvo1KBfpoLtlQpihdJny97raQRq
BkjNxWE1h+un1SEDPYU7vVTfNV4bkWUSNMOQ1tYQNCHH9dEpdWtOU93Mq6ixHof5ReJNejD/PuIW
YRnGPUbz82pykwPEjONVCqNdoq5QFqfrbsE8V5YGuVkA3UUDsL+PS+havd/EFCZ6SHsRrqE4bM8I
g2GJsXZe3s70+qM1KvtK0mSCCKxI4O3mCUJifvLLwJQlTjLQoCjNtO715TE38LA68t8PeY2pJV2V
6wsuNiXv7FTRWxdgOG73kxQv6TBooZeMBq+KIYU/gCqxVNQZhvXxTE4CLWic2Z4BGZkgx8btyrOi
+tEWVUidFUPL63myUCaewwGkQ6RvgvbWA+lflA+mv35O7qS/uryOZik/2fOlLdDFGUMNg10xvh5h
yElO5gqJNCVaQhGFLk42zHw2H21S3jKMbZ/ts6Th+WVG1vfpc+MImJTOwt3RnP3X9sIXMWO+SY42
KY/R0Vlu+xjdDPDwp0+i199J37XKniP1VXHUi2iLZ4zTX/dS3ielQnOnKPESZ9BANOP7ZajtTrqv
i/vrNlhPi+O6qAi8QwAg3q02DsY20b/FhQZmM23eVFseUyM0560Pk3Loc7uTu/jcDym4UK7/AubT
C4gq0JkD9YrMlrrCgbMo1kSe9TCHptll9fXT7lrn5tSfhdvilL6Mmg3CPDdzY2/9xUN2sSPBu3Hq
Ka9t064OLVrpgvB53r/uDSdBYe/vv3+ffqRX8mTI1Ype5hbpEd7N5zUaQkzocRIupqtArVIlnOZQ
f6TcE2gE1agsVGXBbO3k2uSI1ndd+nb9SzH3CjBGWQS2FuTz1LW2KLmUZ021hkIl++uSvdZ9xUnI
WYkjOq34V0TN7Q9610lv28bAzEaYdb2jp78l8A2t3c9a4nQnmUt5t0NX3uJSqtNtKq0QzudmxR5u
TfY3J+tgggrIgzV1QmWKUP3MV3fNxt0xIHNrCZ1nFaabjxlYNeOwV0qOK7Av04NhKiSD816u+nhH
8+ez9Uhmt9ZAf5JOxsMKzeLE5948rFciXqIAH4hgW8C79+NlOsQzHtqFjnpitKROHUpu7eeP4s0O
5Q2rdPtn2U8IH/DDEnC5sFiVRmDuMI4Dr0GtkXJJMZugxyDiuTi6oAxAk5kIww0QMvH2F/Oi/pAJ
xHw97ZqzQnTs5fp5+B87/W6d+sSCLiaGJuDUrZ0rOopPaIKbk+UUUMr1R4g08tArXIvUXtfLXplK
0hRvbT708lEXWxNbf5P4SyPlfuAUTNgGydyhhq6OYdJ4esHQ40TqhjSUc/FxK7sAg4heo6duqUs/
1n0CMKgpnTxNPCPDcOuwBnLcP0+6xXu1Mk4sJqzxD8rkwNvLVIQbytqS5XQG3bgVJvWl4PZSSNZA
JWsfDFC3bbwUwDM3ZRG1r/+MPDaoAGw/10j25SBxeS9Xhud+MEddvInSNn2/laDcE/xpyZxkb+1R
VOxeeEza0bvuqczNe6sZIZXHI4i6Yg3LyLvayNNoS9bMBVJk9KCia3JucqYVaJOQiRLUvhTqOChD
nO3jPmUQ2RadWT2nGY/9m+WOGhB3wESjZiMZNFmTXBfKMGqjECp3hHccDAYuCC4fCQxbtmtwY1/f
N8a1+sEcddxmbcOcSQLCdohp3XZgJZmFBmJdCxc7zHS+w7rolDZLjL6pNhhCyZvozDd4e5fPwEOg
kP93uvYfFkadpmQ0l6XsUcjPL+SOGE7E2cvfymn3yAOPpwHM/m7QOkDDSUL6oFBplpQnWlsJhRpa
gfRq+d3nAvV8FfqFmpN6IMt1/+K7vZujQbV1LA1j1UPAphsVW1gKW+81W08tjnuwXskAjIGjxoLK
C0QZqUOMFGarEwulNPOmuNX8HXyrsa+dhvC/cLGxur0frJGQcni1jnG+zvsAQt403H3jjsC9Qb7i
ZZcqgzqj6ObeYv/mTfLKzDOA2T8LKk0GFEaoUz1My7RvppmFwgZ0U9j0rVt3Q2EL7SwGvfi8yfv4
UhVTAufFfRy2pdh3flK0s+qMg1Q9SBjSz13APHvzVk3axIrytN6qIJbHeLGFPJFOxahDUabQRtVy
rLzUllOH/994hf6x009lWdp9k6Vj8BdeclgZdbqrUumgADh3oZZ+zQy7PBcgOr5ugpH+awROjmgI
rjKDzk8MzBp0klQqb+AtSHYFZOaBLyzBdsSDHeojIQdKp9kyMc0HoirZyzzTTb9XFx0AkPTmb0jb
P6yK2ri1EpY4KTsw00NB/I2D0OmDrcVr2DiROYchaHmRn+mFuPoVyCUSTgIqQGplmaatYW6hNUZy
di6GIFY57LjM6+tggoqJQry2o6FmRVSpwmkvFNfq+tN1d2CtAm8nkIlhkAhweGoVnS5vEhrUCWSH
5mBWfxeq4LfiznE6nhVqIRnG6lpxlZNoV/vUrsfVG2LjVZp5csVMrzsuh/yQQ0AShGmvG/Gt3559
qlD4KYAorZ56uwABOu8uZgEUyVDnv5tHBdttVjuzbmu8cR9WX42+fyV8JuqXDDdJ/6w4kRh0nFci
89qCPQkSNGQMk35Wj7XSdlnSCYH2OD1XUIdJ/e3euJm9NACVzx03XLBcEJUQxAuAnzTclh83dDem
As6XVWGT7o4sxIGUWRwvZ0WkowkqFRzatm9WUyqibq3tqr1f8GhQzuUc2+18UTMIsosci4w3vaaj
CI4iMsY+VXqUVRWHVsB7AJwbSmvcWe2+fhZmo7HVov1sgo/du37GWHt4NEcFpyze5ApaggL4GVDV
rcY7qY85kFzWAUOxysK/SHQB4Pn4mazKEEEUBnmYZgHtw/KUKL9SnnwYa8BSOxqhPhQYpSTBmGQI
ZU5mmPXzuQTceNj1JyFpn7e2O6lrE8XCdrcbc2Cm5ufr28g8bmjNgMMHT3oIFlGHW0zqbZHWgsCt
ZleYHMNPf7ydOFe+G03HAAmhKNrlDTdXJB+IfogdDVPnfAHfYi9jQC/MUVnFBACpKMf+lvzHNzXT
XxQZXxEC1Oof42xQQl/iOCENsMHPy9qRKy57D88E5ZJankxZvc/o14SaDxDLywjioDoYPcWpXIBb
C9FuOKeAGZv1w7Loq8ZKelmZTci8o/cA/p67yim/j9HmEw2hpuWY462Q/PfDTdCjciDv9ZZFcXse
xHNf/OB4I/G2P5zisBzKG/u4jFsNErLgr0nvCTZdj8iFM9vyXf0N0zwAWHG5rHg2KUcEHea86h0q
eEt8X8Z+I12WmhMbeftGRZJ+FjQw5uId1gzPwpjZwKk7/8edo+II2tni2rUwsfS2HGl+E1U3SuoP
Pvg23fZTGRSuFVaNyzHLPMWHD0a9+GJFTuMhQ4Vz9gvkBuBXcxYfI/34ULHzF/08oEL/PcP0VNIg
NG21zgjIcvvc5g9JG3JWw/xOeOMhRpgaxhipTdwlQawrAa4weLM73ZZ+/AWMP/Ld4sZ2BxZntbI7
bueadVXrqqUSmgJQuNE8BRjoqspCBmdT769+dYu5lhi0Y9MJhIYgbpq9sQcsHlQNeUB4N3m1RuaS
AWYDNlXB+Cb9ZN9So+kGBeCfVKxwYed3oHXmOAnHBP1MV4WkrpMSuYiM6sr6iBh8/bMxDzD4VIBy
wbQfCg8fo5LQLlKrJEOGuXYM6UxoX30ylv//HMcojL7boF5eptIICSE5iWQRw01gHzB4anS8VVC3
h2HM4JwS1yIC16Wdzq/NArDz/nB9q5ipLoBl6PWDLFD9A3cP/GNm1IZK1Mb6i+ZnUY8WHETuoOqC
K2MLah6WlGuRCq9x08a9ZUGJy7wB2WqQQ0NwRCnbfM1tcOfz3w9MbzuskIq1Q1sAUiHj8SX13oax
sNDwu5N8j7K2Zauys4NVdjz9BVQDD4f3baUCh5oUGMkTgGwQ41vZvMt5czLkR/9xL1qoqomQf8U/
1N8vO2UaTBNIBlWYna1w5+m521e7LE+ixXkNMf3wYIqK6EJbalU6430c95+sFpLDv3Kd0zPjmKAD
Qq6U82bEWRrt62Om3edyZGgcE+y8+n0ZNGecWsoZdFmxYwOZy8Kk1KKA8GZxG6hZA9bLOVac70M3
x7Z9mMuqTHdgFYS7CYqOpNia+hYeykqkfCXzkG9CEZxvxfJ1A9kshlZRaIBvfIx8hSjuZZoVa1j8
P9KubDluHAl+ESN4H68km5e61Tot2S8MW7Z53ze/fhPyjkVB3MaG5mV2YidC1QUWCoVCVmb/I8dw
+CR5DMdIYNGBt7FAY1v4ViwHI4ciTG2Y4S2hGJWeQrsGoUBjD3Zxw51Em3RBI5vFuLsXJBrpA+FZ
EeCaD28AgCzwWaSmvs49NemLzN9oKavcJNXxB+82NqicG+otiLWNGd69ABDBnckdRLoT79vfmqtY
4E5lnIS7vd2tU+QHbQpoXeqVWeSmGEQJdWKGKNXQxKss5W74OrzUOojxyEtA+sgd1UfGl9y7n2tg
S9YQLBKoZihf62jmy6TnkqA5ZN8FB1yxUDoF/Mqr8QJBoJToKt59ZnpB2VqlHF6FLgHualABZF4B
9e3vIf14qx+L43oQzf4Uf2NhDXfDZuMm2TKbFdYGyShaqQO3hxSbeu/kydOq3l9ey/2lRLeDTPWg
4UEVHOjeREKl1sAazng7zDWLixytisDG/nzZ0O7+JrxteA/FWDDdDp1nuRZ6XsA7mPhr0b7Lo3P5
7+/H48YAtVryjPfBoqjSQDpDPcQjSHNC3baCLlXAo41kVQ5/BQp261N2wckFRWbwt9GS353R6U0l
D6sffSkfGg3aZET8VnK1O+X6dXi2M/MDnjBDK2ZcxXYPBvAq/jVN7QNBS7pGmHlA6/HdzkSsc5jM
4SW9Fu3szNrwrz2iDxkGJDqYoRPAIEcLGReY1lhHCafpYA2H9IbH3iP48/B2xbNOEmgH8VxDsWyA
klDvFv6CZBofCA4XCA7GYbF3RqEX/c9PocEw89Roq240wFA3Hd527KY69iluhRqE/ERGuby7Cze2
qHJZLMFEAPWAKBCra076JpRuzgLe7BaWW3+oD9kV89ApcQdMF/gjySxs8ijW5uCsoFKsXf0u+3E5
aPfuaVt7VCoDPIJvOQGTxLI7H0tMXg8O55aB5l82s7vnN0tHbclCz8Usq3Hi5jWgj13kNqnB2PYs
E+TrbXJkrI8IBhnzpGscf8coixe28SfuZNvFIil0a0JSwiIuktXvtKtclKGulppixNn/bq2oWl/J
oTmLCXXR59RTNNdmgdL4sgVmlFGVd9rNQhxGbYpjM/meeJhVAQZVPq8gCMWTPfM6LpKovZAwaNC3
PLSFsLQ9tHWvKuQJzZoNU1XMdDR5wV0Okk2qSnDxTS98ZAuQG13wLEKAVxGTX43hO3As7z8iJ0Ca
OtYRilNA4ApEqag+EBQSKVL+j1PhctZQeCprqE0zG9EwoOQ76aAwSRongTiHZoHBAeIGPG+3p/LE
Khh2W6hvoarwVB6JerFa9ViJ8IXl1lQwPECmEDMI8KBtm9is+TfmqlJ5pC0jTgZVOB5KHsWAAPdC
m0/NzgGX27V8VbosUuTdFv/WQTqj1M2k9HNf+PXzegPVKTCiTy4CGSrV2rfqSFr8yZlplQQHHciY
jtBBnAV6ecxkvA8eoUkzY1gRPJkJaowgCeqrxSEktyxQ7O4H3FqibkFJJPbKGFUtJqsASHoYQJ4i
AynRPeTBZLJKl73cuTFGD33MqcGPUYl3pzl5XNPnfmKk/z3YO8S0NMi2ghUWUBoqHKV56I006vJA
/YZNZ8kHUIGHdjNhDMlUzwB34gKrSCYTb7/jGDQkAP2QMZIH1TUqY9cNegzl0uRBJp4M+Xlpni5n
0p3N/e7vU7l6kudGlaUy8QcAPrLbNr9X4p+XTexFwjsbVMwlqrLUfFFmKGdXZ/ZXj+zk/DtJV6XF
qu12F4wApEXMpOFaRWVHYUyqZo0ViKNLP6r1vhkYz4/7kbAxQKXDYtEbYTQKA0NihFpJteKfTRAF
HEA5rTne4fXdGazPpEOV31il409TFo2vCjSEfTLmUbkrjy7Gn8aJ5vPfGJ+MZDsqTbwzR2XDSdbq
tU51zp8C5SW6At35Dci4nosHlONOaPGsRd05X9/ZI191U5jIWZWKo86J4NKYDtKxg2y3dA3hHiBa
ohgyigz3WEFClVq8wUGpME05nytNaLzVkJtKHYw7/MCzjIR2FODDtnp32ejuTtt8QWonG3kRquOU
JkGhpuhVW3J+l2K047KRPfo7XN4E4FswJYlRAWqvjWoWx3xnJP4Uq1AS8McuN6X2FM8vWqeZaQLC
oL4x24Fxs9g7PmEXOjAEIaJjvvT9B2xFZN+Jqzh/vZ9JfrSIQml+1R9AC/x/UDwRNz7E58Yc7SZY
UVo5KhKCqTWFEpIC5b2eflHK60zGFbln8cnszcm88486zaY4NqJVmPJXgh/xV/FN6M3wRrsewWEl
2ukt2r4EuUk4E+OA2a/ZjZ03d+m3lEWVelAkYBipt4VnqHeXNkalD+FRvOcdCB3MYOWL7IURsLub
ZGOUTnRZm/B5V+VBy18b/KOQ/LwcqyynSE7Y7HlxiCcIoRWJD3B7Or9M3WlOWEzuZFNdiJNXMpGN
Da4tF6lqgKMYk0dOflS7wZbUJ4jNWp/xBXsOsj2YDKUbChnETwepzvJg5lZXXCG3XKWPWY+p639l
h+4W1FO5rmM6lcGQxGaS1cc0A/i/Z1H+7m+vv+7QqKEJ09G9lILke+S+yTGGGXPVinJLTI796vIp
6716PxLezNGRIIlyL+dKGhQ9yEaWF0OFCtHISFH74fxmhDrS4gQyQKrSx0EVVUVuZrLCjU5b1ZHE
mDrbrxAw2//fYKB1sYpSSIVEQL3T2xiLP0NthUx1Py7nPserv3TgryaPNcXL8o4s8SbQBT1XQAhf
AQEsldARN4TS16JMZIQ5ywp1hhWzvmjDwpW+kt6NEOVg07fuRp4K9DhWTwLPPPkFGz96vZ00TG8B
zvzCB7j4hRo6crlNmp9SbY0Q+8FACO7ZNnkIYOZZEmgf0gXUBCEYoOL41KlTDCrw4ChdtcTnF0t6
xiw0Jq/Xu0yyumMZLFcsZcb9SNnYo46xaUxnOdfaDmVWiQdYX7nCuBigvIW5uuQK2LtldmAP1O5m
xY1Z6jADzYcu9B3IXmbMCaunOcustHEW4A8vZ6vdcHmzQ2eriFuHWG2RFePlmq+/z8vj5b/PWj86
T0Vcs/K1nPG+GOI9EZqhjmqvEAeITQ70T2RyiDvyT6wwIVFwIUoMKl3NRaevdZzmQbdCtvm5ln4A
GXuUuC9Ls3qXPdzNjLjK4CYj49YpUdu6lKN4UjOUVZVwqxpWXd6oNcPE/iJubFCbuhL7cVwXnPNr
C307DSzQWmEOipXhcmvrpuqUt+ioPXyqvEATAjIrqFbxYvN+pxeCOAPgGZY+xrttA9OZyXp3efF2
w88gvMyYEgFEidpdiyylVdKiFm6ayMQghCkaXy9b2Ps8ryM1Cib8RYUWl8f/k/QVQIyBUj+so5Mr
V83KOE329ipI3BWQ/ctgm6ApGbl0hPxFmCrobJSm1D8JzZPYS9Yy/rrsClkMOqi3dqgoUMKJHyK1
xbVW4x21Tcw+exA7kOHMD3kvWuPKaEWz7FGpVs1nvRibtPQb4ynJ/QKDoiJG1loMNE5h4a8qCwi6
/63eFpKKBixumIPtvAimAgKOrjT/KEdWebbX1AOkBBchsNSQE4SqmXN9mblGKyJIHPK4BNXOaoLO
xdZtySX5iAzKscFiuw2WrVUqIRlaNg5rlUfoCAvPEBYAT1jnNIm5HkgDmjXftdcMf+ckVUkJVTZ2
tWhAIj2Ij70928oZ9GR2fQZNCbgTZ/epOoGuysz89TBfJw6LNmdvXwuvoBvMsmkYjXqfOcZ2nBpI
DWC4G9LUXriWio1uMUsbghyCHzbExgqVetNB0ZelbP5geEG+5k2gTmRPD+2G5cYMte/WdekwXqXh
MXm+7/neXtTDrLFm5VgrRm02tDsEuRQA0ZSFr7VxU/D25eSxH4EbL6jNleSVnI0h4F05ShaAxtMz
fyMOpvGIXIJnP1aTbzcpKqgQiQKY/IFKLu37cVlSELF1qc/Pt630TcQkY/apZUOog22BBPxr02NT
jM5SJbUiLt8+Fw7KYHedpqjWsnB65V5ev90g2BiiIhpjSaWez0Loz9qPyjhq4+OYM96Zd495HLV/
naHiualKLSulTPfXc3iSnNrRv66GHYMr9r9sTOmjbNgTE0i7G3sbu1SAh7yRQKEbnfPaHgVciIg0
z+iVP4Tb+E5/5sEVxqIV2V9NUNxLmFhDiqDS4QrgqRFzVRTM2be4vMlWJ66cz3ywNxNUChwmDCrM
qYw22/KNm6Adw/tryShfdnt5AlhF/vGDioqoHPEsVkG4qZeK1lzS7zGALVEt/u7S8bobajPRhpuq
XW/HdPEu+7f/0d5MU8GC8YU8jnowmpcy0P5QLIh4Rl2zf1RuvKPiomjQEOUmZfGzxayWV1741JFL
S7UbG/c8A1CXV7WJE+sNjOUblQyXpktb9H8NP0ZFJQu/JhYgfj8bgh+MSHHrhiZT9ysuVgw9q+PY
B5F2oIKgGawUR9kmItXkvDI/863+WqPfvuI8CWfcmdNAi0uzLfyu/kTnBKX4P+7QsCAjW5ShjrCf
xNRLi1NeMILtf6SmNwPUhk24Mu+WpIgJ7+RRtJq7wsPN2x4tyJy+hM8Ec6Q9XF603RyhQz0IzKZQ
E1Iok2tSt3ItxiiZRtGC4q41Zd+KigWz3j2nNlaoNKFHHfgeMzwqC6AjjVtr0CF83d9rw2Bfdmc3
pjeGyH/fnFTK0E0tX5Zx0Na1WVeZOeqs/bprAvN24AbFvUaiR9EhrLOEYoVJQvE2+o5pmfyGPOkK
31KMYZxRGZ00X3r4hFdEvFFFKw2C71RVMbZKIUoRXnVH/nqOYrvORfuyhd13C5AFAi2IOQ/ywPt+
4Vp09Q0lTBAHlu5OX1RLMIFRB0Nhd6zv4lumGN9eRGztUReEoUozjDPog0+mtwm1H6b6HN3nv/bB
HIRnouqbn4yE5SbLLBXuYVOUtR4i3Fs7PNWjGQLI0ViVZRyUW/lZOGhBa7JrW5F4Q9fQW2+p+E+E
WEiXAqk2a03ppT9KtiOYxS9wW2IeKUGqJ7WHaFu12QaZ85k6YGudRPRmU4C/TW8yQyyDTh9dpe6v
+L60JLW5Z8QQWbwPXgrYGEAvIqPQBC+pLvIhpwnRq7y7BFB7W9ky8Di6U564n/PNZXO7n3JjjTpc
ikyZ41AF+lSfH/XmMZVPjeFXyWJdNrO/M97s0HTNab/kfIanRMyQTa/NNVxq7cgdLc2tnPoxZSBA
965bogB1PPRrRBVUVu8/Vjp04WKIkQa6RgL2ydzpVWmHFRO7Z83WDrUT5rgbkiROEjzfL4csMsf7
1AaPEx59ASz6qnr1/wGhInnqY4C8+UZtA1lO14yXm9hPMvTwMgHjUII5gKk8TJdDWbsq93z54+2d
blsnqcjPe0lO564DtatwFDKL53/VEivq9+PwzSmqRFTlUSrFhSdMZ2Vlai948rXiMwixzOWs3EpB
epWdVQZOgOUX+U2bHU2EdkMuROe174MCcrviQz76n1g60HsLGDjkodJAxUc5dmNRrTLu40AS9ded
fNczl243LYp4bQKciCjwUYdOUo+JuNaQpVFvQ1dBayH0yuvUJEIaLGDUbi0qYhYFTSkyoUR3kOWi
7HWlDDG7iyeNF8Jwndq9l4cHQuvI2frd5eXb4+oEP9ibPfoT6eUipnOz+Iq5WDBnNo/j08SZ0w3R
CoHUdX0Abf5lo6Ri/7C/wHCgAiUFngNaZc2o0yxr+jDy+SS24rA0Rz5QtBqj3ccRKgKXjb1CKC5Z
ozZXOOdCmOMqFgg5VF9lS/HI5LVpWI0dPYSmaGoBITc2bOOBNZ6/G/8bR6k9N3cRr60LsEdrexrK
Y8MFhf5w2T3y6y95R32/qS4kI1H1CCBnKFi3QP0kzmULu/1DqJ/8/VzUBSzWSt3otFEA4bDqghba
mp84azkVuCqRl77wSA5PCbp/cgdYg/yUsCcdSMa95CVVWUYgzxMnAV03nAK/QfkVtE/zrX4Puu0r
0QsPTAad/7Et3nymTm3y1LkuKgjuMP84HSJv9UFI7Ik/i9yqEryxtK56JzAqBcanpAf6RvAClPII
J0f+ZoS+oRFJjI23awFDbiSvYIqCHlMuQO4tinVXBmkNFe78qQdZ1OVg2Y34Nwu0D0WFydhULA0f
hCV+2qxuaYyeInCHy2Z2qw9Fw1AUqKI0sBy9P1jACNMoSQ1VeqX4CiFbs6selfkJFdBVTqjmBdms
JsZZRjbShxDEnUYX8aaMjEkVPHWxJEMDMH7QJoW1RqNZ87dieyvi3y77tttHwhXqr6UPzgm9UHMA
yy/DYzT7fHtoQKQsyneF5IjtYVYxN92zrLLco2qeSQi5OR/Q9hszxwAqfbgR6zNaqZd9Y1khAbop
CIw5WlIjiypfb14qtTqsIpS++OqYfe7itllEKvXWvLRmiw5IzOwMX16RAbZ01z7J5h9SMR3vHIbP
cm93f22MEvc37vXNUBeyji+nC25fZFZRsYBLexYkXRewhwnPAP1gpfeYysulOA/C8UcJOOKkO5e/
0N4G3hqggk9Jh0oQWzyjqGJ1G5fKPRgxrBwRcdnMbjtxa4eKN76cjVYt8YotnpYWLOFqgKkuDHFK
mlkfMEgPTePvvDd5rAKLtYDkv28+kSaPTbQWre6rvdPGTsgKvL31w9M/xEcFkD8jVbz/+7mwriCX
UwboGfuC/H0uFrOoBFZNw7JCJaOhl6IQjVEADCEFPdqKIwCkHToCNFgItaE3mZ8J7a1fVFyUcsGL
s6iDbYsDEFwNuJgpZ7N3yG9NUCFRkxnHPiYk0L+j6xoC4bEj+qu7PBPYNFsAfffGvLVHhQLfqVI6
6BoE1pzxSBDFEIAW7tpDdxQxHTCmJsQUGFG/F33QiILCARgwCfLwfXTEwEwrgx6rXvlCHmJ7CJFV
lvy1eyGz7QDePrIoFfad3FikChlxCtux1cjoZEAe+sA362oWahoAsgjxHGuMZO/qvHGQ7s8VWdSt
aD/jZUzM3E461dlpnW1BHA5872nD18vryVhOjdoGrZLoaT1wccBJ1syD+BLKQ5ct7M32YqDi7xej
tT3mVRBmbOAQO60cADKTLTJ7Hf2qMbhouLNr3IKjEiNsTLZulm/UboA66VDEIFXytNgcn+MbzSt+
RY9EER1jc50/nLmvxRPD2d20snGW2hF5NBphOKgRGDhbX/KkH9mjaifHAcQ9uCLdaxgEclmvL/s2
sR3Q1cWg0+tBsUnIMZ+U0H2tOC9KRFOUAr4TzGVkoFd263nkj79WqDuM1KbyJJVGjJ4fwXcmhwLT
Cne832MkDtDERz61mF9wr9jZ2qQ2uxr3+qClIOiQMXJIwG7dZKF2W3Bq3wACbop27XaNG/Vm9OPy
h9wTXVQBagFWC+LshqBRu34cSglAJwVUAS/KuTBBGXOIDi6+JZgEH4rH0euD7igdCoDfGy/FxS4/
scCSu96//QR6sEetMpCTRCP0n6QXHsLYfQTFok6HzM/tZWd3W4RgOYc6J4Dc2gciyEkCLrOBaKg3
P0+HdjDVyioyCIMalnI7Hpqf00+Vh5aAyaR2JWcefSXYGqY+cArkMC+n8uwNgX6bgWBbvBkDcgIX
TuJ8BsUIIUeCU8ITGCTz3h8d6iyv0gRahmAor6oGPBvragnqAzpsjlJ8v7yku98OG1KAApSOf1C7
JcpAZRVzU+ljVc0mvOnym1YvLLFmFTIsQ9QKzmsR101bQdS1AktixQNKC0KPCVSlLDZZliVqR2RN
UuQg6I8hNljfAyYimYayGmYx51/5hWfsv/1087aA9DFYFWu8ThyeGKLfkHkgE2BABaTWfCvcdscK
45uly+q17nYOgQD456PRhyHkk+tSL+YSc788dFZrB0NuVm9CCudBBsvw5QjZrys21sje2KTtpOMm
qRsHzov9CRrqnVtAhUpy/yi2s2kXGJ+PJgOGoidh84Y5vRdtrS3sKcSzW2SCK9L/l55RGw3jBkSy
FvSMmHE5SKSyPiin+EcGfS3ey0+sR1OWZ+R83CzktFRVFRtVEoiFO2qnej0NPG7gLsOr3Vy1+V7k
Z2zM5JkSLlOP6FgCGY+JBOMgm9ENoR/mmPRh+z5pGmC86NHg1H1vrIi6VB1KdLLUJjen6TYTXUhD
I5M4l73arZGgF/SPHWpTa3KnggwdoLJ55c5Thr6u3rKuWuTC9iHJv9mgt7Ke1zF44LBwCiawAdb0
ZB+0LhgKYSX43UY1GH9f1bOhOE13mNpaSEthzEJPOU+H1R7c5Fu1QAVJO8hnw0290a2tpbMGwUIr
iAU32/1kG+PUfjaWfC3kUeA84dwecVaa0W3SmP3Vei2BUUV36lP3o/jRMj7gftIycHiDWl6SIU3z
PlKqthvKGrHpcx5Omy+ETWm5MW5FOw84O2R8S3JsffiUf42BC+i9sVpeGmw3kNb0GCKdpFsNdzwe
rOLtdJvrvy+H5n6ChKohBswMEJHQaHa95rkx1wTcTbzVUcCet8yuchgPnAs+BACZ7lhF3/6hs7FI
reVirLG2ihERBlyhkF4FeCm9rr0KiYvw4Uxsyu/d2v3NIt3trcqVE2Jd5yB5PDvSc3EHijgbvAH2
GFR+ftcASspUUCL3no8f8e+60pR0babmfMW1BM1snEnjg9jr7MmG+OynuwQbH6mNIYdD2+HYxfTI
AVNuGDFKMlu/SdwWX7J1o+bAGvFnfUeZuvn1fCP3aaUZ3mQNvzvVhLpXFcxXicWdKkBBntURVHHM
8oG1rtSxNwHbp+Pcm735HPt/YJ8FdIxNGZyWmOp2PkMhBcLWtw9JHXxhHIpL0oe4WdsrBvNjCyUS
NBFIq4c1js+KU5L8NoefhulIIVvX2dO70ImhlCkrh1jiD/9uy9OM9OIorVW1lrm/3P4hkn5VRQJ8
4ECkOUNLY2G8dg/1zRJS52yvhfraaK9UL/2xCZpTCCCLQoqwWzwVs9xjrSKVXzS9btI6SkCx+7wK
dvwgWtnrBFfzTAhQjFuQ0Xmf61+9uUj3U424lrVQRUtdOtfHxIOGiyVcxxD7eV3SA2tJGT7S2Elt
WhY+TXBEJKozoB+YGoeSe7kcJ7tVy8YlKqMordHXibGWfqn11rQ+ox9tX7aw213f7C2FSiFQWUmV
NhZ0nObJ9XyMCXTsOv3R57Zq/tHyjX/xmFq8v2x3r4gAKo8QIWsQt6MxSFqN2Yimw/viMjUHvvBi
Y7YKqBXzOuPOv7eE4C2AiJ4s4DWEZnvuubktm6bQoFnk5ONPOf0MEhQCGrqkAo+uQpX2fcZQy6Hn
2rhN0Od+NCbBFITEToR7XXi8vGK7RAUYnwW3jwQ4hEG/ZOr8pHa9gi3MB2ticmYVTNcQxrP6pwwo
p/HQ+cmNAmKqXoZkF2suY/eoUQSdaMTIvPRhqG/VVjw5L/EAFFd2FwagO3eXG8juBtFP6ZDZuQs6
sMsO74YIsHcCNBCxvBq1sKnQltKio5weVk+pvJl/bA1rWH9ctrK3jcHPKeMFRgLjNJ2JY70pQcC7
JkEaFWaY8Has3KKTy/CFZYVKv3JqaEs2FJUvhadZnlx9/SlCFOEzrkASCZEuSaDmfh+JelVrCx+1
oQfhTQ2SqNVNHPmXTeyHgfRmg/ooPcQe1AacIH5+5C3+UDoJOtyIv6B4UK+Wq8FjXXp3q2PQpP/1
iizt5kQeGx0Q+FaI8PYSusmVclU9tleNrQS6l90vzBHg3XyxMUcVAEOfdFIM5Yog7jyt/y1UjIYZ
6+9TDTOw7cMCOBEwFg5hrKPKGo3dTejb9aJCrZvkLOfJtiGEO1BghXhmckh+ybbm6mgnGXZzHzFh
N7teEYpzjAOB8PI1bDYfSa6jtekacOpP4lde+SGx9H73446QE+s8wC08PSwr9s0EvD96xEMwPid3
oCu1Czc6SmjbEooudhN116ONQSoOJODAokaoIfuthWbXLFYhM4YvdnPCxgIVCWLI9ahYksrHrNMh
k+8bKF3PGJm5vGNZflDhMEAst4GAJNgORreYRnNqWECD3Zs5GKP/fhuq2muAel/LxIjAcS9gWhTv
FCABeyLoCczEwCfW2yj5e/S9bmOP7rNkc6phLLHVPTGGVAP/BBIO/diDBMlQTK45ii3rvZnxpeh+
aZgoVZ2hEgvK3OH7c7I6jeT9q89EPx5GUWSk3NKALbq6qxq/rJg6X4xAoPuiUD2q1I7jU3+JLXKL
qgICotDt7nnOTcXKA/a7+e4J/hYY9AmetxGmPAoFXE5AR6fqoRYVfCqPTT7P8o06I3LwmY1hM6EW
z00Z70YALIP1C6PSQnEoHha/PoWWeHf5i7GcoxJEDa64bA0Lw+s17iz1rd3G8kMjN0HasMa0WNlP
o1JFmycVL8aGgaflugUWgDRsQl+5Bh7bXY7ZCzDAjHhkeUelDTzMK2XEV7qXCEFSPEHk1pYjkGJM
vy+vIuvLUbljnsFaWaFm8eXwyzI7itQw8h9j79KPi4WQRyKGjZKAb+/KMWiQm5qa9Wa81y7cZCSa
Oz+MU6FYcLAH0ReM4IA28Lq08XBslVfNMUrM8aA6xQM5pfBudXn9WO6J76ujWMjSuO6R3sv4exU/
9dWXmmcB/ljeUXUlhBW1LCki8Cs02UEOjWttPLbGT1l3I+nfnYk6CZdNHWHwHGjuZtQRi3JVzj8h
Adt9iuZx+7GoZDFWkjbm/Jx7hW5J0aH1M8wkkv5L2LmdzbnNvfaFPdi+27PfmqXyhai1hhTrpe5x
gskT/LwlPPG/JtCydGbq9B6GxJ6HB6Ezx1/cz8tBwthkNPmRGPKpVsZr7s01iBFl2ee5/vnfmaDy
RT5xKmQWa8OrpVWx+XEESiKbGZNE+35guELmwcmCC/f76OAgcMurXQz+8dmOoQ2FlxHGdtpPe28W
qPjTpnbERQ3ZQikqM6sdQemszLhljvHs32rwlPGPK1QQdtOAN5QyNFDP4uiQnD/yU3g9bCyMbzg5
+9GXtXh0/K3IrYmo/SGXrm8aTIsQtejmOB/+T3pplkXq1JIKqWsjveU8CXwR53EEuSEGozD8K4HT
6Sw7BS4jn+IbVTYLSwXitMgywCQihz5FGAheAUns9lB+mezyULoya0J7vxR9+4zU8RWXwHqXdY2z
uJbEU7uU/a9pzdBwXFrlHMoF99wpKsToS5UDWqHWQsbJw1hiuhSOaz2p8naG0pxcmVLjrBGjfbaf
+/86SJe+Rd7zudblBaTY3Ij7YqQottugFn6BlZmx9/7HPeLNFnWW1ZE4puOqEyFugNgg+61Zxoko
tPxh3v1MwjKgIcWLqgTw0/tcstR6FIcAz2PlsAnkzpynw2UL/8OfNxOUP4khJ5yB66PHu8k1oXOP
3DUg8y8ZaM5ZaOXdWQAFY6qCAF4CHkLS7x0CBxIfGeDM8OUhn8wkWc6JoUO7arSacTZHYBPNMgGE
VCPayDrj3N6Nw41xateNZVMOccJFQdmclOFLPjEy/25e3vx9ap+lBiclSZPz/tyclul20DJrrQqz
638xvhnDkddV3hYgMya4tWIEgR66TfFgdo+FqyNlrdZiR8/pLfjani6bZLhGj8cua1pqYlSD/Xkt
vXy4mXHkdOqLMjKWcDdVvS3ha7RuPIviMsXMDWBNskvEsgqXEFe17uBddmc/6jd2qEO6XeIs7UPc
ZMNHIsslARQTp5bkYgwXGfhTenfABPyNe7r1VOZV0tUpbirNYkZ305eYHGwufx4qaGYT4CQLuMwK
EeroFuKorkVONvwkvF70s8Z6yGJ9KOqg7ptUKRYtHfyugFp14vDlddxEliR/i7LKVArhME4Plz8a
+ckfOiqbNaRyR9cir6/ZDDxJ5+ryTRa6E6vPzlo1KkMklcQPjYGwkNXFxn3JTjgmFwLLDSpLcPOQ
akupxYFiqlCoac/zjxzsgymeOkeI/GBIRDgoqcliHGG4RnM4J1XIi3qJO2zEKZbaaMFoaIyBP0aS
eKVj2GxesZbGueOQX9F/h1TGfVeOlj453VpZ/yoS6CFpua/1ItMqQPVy2co40ayE2ZQiVp3NWjIq
SYhFoqh1m8bBZMx+M4GYUo4YnuxfuN6CWiS/YbNmaTKjkS9hgkw7Axi/YKI3Rl8oTE3hioicaC73
ezhGrwTbLHXg3apJw8OmAYF7CFVSWziTkigZFTUJsrB38Hal8bda4sWibA4sEOLuSm5MUVtX6OJK
71YZSpiYuh29tn28HBC7kbf5+9S+LcO4iCoeYiaYzz+VKjSO66ssuhZnFkJhN+1tDFGbFyT2EHnj
MT4xGeVgRrrqJPLiGCUU31bFk4vFXhrlalTwth/m5yZv/WqKnbksDgofe52o2O2YXse5dkxb+beU
s2gtLy/0B0hYMeINT0yLPCjC6yQUrL7jGRHLskCVpNo4RmLdJ0Wgg74yxfAU2lb25a+5O6QCpeX/
RqZGPyJ3WZRCVwvhEn3Jrs8QsgTav35K0oN2GnEPVL04kDB4wMRGXv66Gv02CaaEtSxLEIGrJzko
3dZ5RTof0H4GHqtyyyf1/r8kWhaLjnb/rr3xmaz7JhEMoiDVDYebL+6hzW+icB47kdsHOE1FB3hF
l0VjuTtnsF1lqkSAYoJecfIUAkKLgXDdrE7atXSXLkDcRGBChThK7gpfw5LxdVkBRKWdROGbFWUx
KJu0xZy738VwuBw+uwfsZiWpZLMMxjhWmQw699EGyMeeodqN//l3RqiMA7yL2tRzg0IVJPtNG5qF
0np52jOum6yIpPKNiN2srSue5HO/9xu39whWt3VZjfT9evhtzegbBd9zSgauX/RdoJb0h6WDaIAS
qBznsxjwWJFH3yaksEz4VcoJ8koMQPALsrUe1uIv6lk3hQPR6VsZtcn+68TGQ+qeqy26wK0j9jbx
UIRuznIYXEJ9Qu664Q+2pNfl4xX8ye83tBGWWsmnI46KDkSCYmY2c2vKyk8DijKZzLg37T+ob9yj
0odgKLGR5WOMUbfeT5AvswN4hq3iGfsZOpKQ7JzICOjEOg4Ym+31U2/SVtY0CFGIywQtqJMUW+K/
1ikLy01W6kPhv/GNyhhzPGTyGiXgq/mmupyJu9N9+YTRL819JXf1k6d/tbdfj6eNT2s9z1M/olQe
UuW2SKFkrETnJlsYKYSxt19Lw42ZIuFRGecIkC3lFM+EHLK+EJVCImgHSrmMEdYqC03eKF4mNbZ6
tWT04C6XYOBzfx/uZSTyU18C+S4MhlmWt3yn2OvyIMVfLn+cfYTZWzTQt4xszLm5F1I0+9zIK8/V
qXDlG+5a/5lYg83bAPj8qDCvFlqQb35g2GZEIn3x6NusGLhWTCHDU12r1gA178wFdNsRnZwoRbGA
vqxFpXMIl1Ti0nLQweL4ylGEpjiIEVf8nIZkPKlzrDGOG5GRtOjrCII+U9Mc583sFNcGUP7oL1m5
M9wW36KD+kohyp2yGxHlQWR3Xg21scVcjqPLptlmVYEiCezN/uhDXc3lFhl7CXRXsqNAs1TJHDUz
v6r8CkJgESiOpIfuSvnJ+MzkLLiQcEQ64SCZZ5WaV0im3HPtzB4miK8JHh8sz/Zg/UtrVL3ShV0V
hjo5e18FNRs35iFK3x1JcgutibFPWUc9TRcIYXjgRCrMg4nudBAPudM+NfYaEGGT7qpiNNrIsXNp
Jank086FIq9TUQTC6uQ1LulJwlo+Rn6jQbpRJQJV8R/SrmxHbhzZfpEAUbtetaVSlVn7Zr8Irmpb
+77r6+9h9W2XmpaTDc8MGgNMAxVJKhgMRpw4RyR0Pdn16pgeHboxHtdgQjQYD1Q02eQ9A3fjgAEF
epVqxKCO/W/XjMiQpmE0xUH0TQkSn0oK1u7g5NdUHfQ/aKDy7DGPrgmo0GEQyHBME0sEWXFAC5bT
F9Ja/TP5ALby5lJ2L6fNCpl0aQBdd9WX0ABfAtr3Kw7koAd8PDzPDF345oyT2QChWKPlx3Gdz0Kt
+rmGcWCIWiZ1ctOUSgBSC7xMpJLTCth/bm3WRx13Y7gFlkmLRRXkVJ5+k11nIFHTbnW0Gld77KzE
49VLd710Y48JZnpVVEo5xnEQT1ek9htU+FJe8Xw/r94YYeIWRo/BZKvRN+RNfDveAoDjIWJKtdUH
g6N4mPl5UyuPi7revaU2ZpkAppoY86tCBSjE9+oZsEeKe4xcwR7tLLGG3JPt1hKv5C+84LJfPNsY
Zh5hUVtXg7poxjE+RvfSjwnESLWXBcU5ApKUBBJURO7nw/wdIhTHy0Gb9zmZuNbHy0iUFbUzI1bs
NVOsOmzBEeJdtsLzUo2JM4IIIG6hG7iGYis/GsFwMO9DL+xtWoaIA/Ov5XDZIudTakyggUB7M8ul
lgYVnrUtmBKVqLSMtLDDRuPkGpwt1JgIM66YXKy7OTrWoidLhSXXp3p+vbyc3evn00FYLMaA5mYz
SU14zNfwaja1Uw+JsssmeMtgAomxmlVbdyr0BZLOlifTFnW/5uGxeUbov99EKyo4oqcNZJOlKT2Y
SeyWxnwDJ+R8/f1H8ma/mAAyAecmJlMVg2UsL+zlGQSI7gDioMWGfFELbsmshHYy+tCX93A/J9nY
ZSLISgrB1HOsr3a6CSIN9GW+/EUOYgKiloLLzMxzCyZu9HO85MWIyw0dTWvognT5H52CCQ+rLHbA
USAQ5/JfytI5mmBDwJO3a5xlsLgKM54aArkfAwOyk6tkoEOq8OQfnLlw1twyvOJGcHi1m4933C8Z
3eenYrEWtZpXUBmiCJ3ZxYizS95a0aq+Fvb74BVHytalPVSn1Q4tlByuQOl22VU4AYqFIMfVSkRh
CoFyxitWFQO595owEKfny2Z4W8vkJcPYp0WiRdAp79beWqUKfmLwGjD7RZvNXjKxo0hzWZsFhED1
ATQXQQah4xh4J2gNHtpn4aD5C4guKvfy0niHXGeCiRmP3QAOqOioD9bqUemkEshCA/3HLqYs1HjT
8XAfvK/GxJVUTKNh7kvx2JDCAkbdUmtvqa8KXhGCEydZCHKmdEs4mwXougRPi/2q9cWKc7R5S2Fi
x2xCTY5kAp4bw1OSQxdlvCq0xKq5A8y8tTAxRBqbLs7aOA3C2Vow2fFNQmMQclCP8WI1yOoe1IMQ
QE6UxyrAyyJZMHITllLbFoYB4hUlEL+JTw1I3YBxdeSgT+wS5Wc+0yTvBmDByVIuqV0OSRZwUk8u
hVWpLgkMRP//ItK+v7WyaRIDhKsg9fj3daqUndLNoo58OFEiN05k2UsNdfZTYRW8y6eNZ4pxl2xe
k0GGgF4w14+5cqMKt0bMMbEfqz5XwzhKOBmmkKuIyGtmukopPiu1+nB5Fb9JRH/aYBPRpIfC2zwg
xU9PyTVlf4idFcB+VJbhDvETj0eDsyQ2DU3B/dMvI6J8Fc93qpYfVolXduF8mF/ST11bl7BcIJHT
ZlbRrlYeD54BLaXLO7cfLj43jrlIFrkgwigh1ejK60S02/67Lrh6wiuR81bD3CS1CkBwWwAouKCG
ZL5ieMaKPZDr1W52rK8lqnL1xmup8JZGf9MmKY36tS6AGU2CIZoOZvS1KA27NGtLr+8v7+Fv7snP
TaS/ZGOJ9HMuheSjUp745/iW8v18KPwNeAhp3o/ECV3Qzl22yvNBJkiYZJQlLVbAsCV/l+InhTuR
xvtmTGjABGHdrKU4HAdbOWggMeq+x44ICpdbECzYvZ1BRvZL8fa/rYoJFomWNRUhU3pcw9wypcTO
wcV82cRvEoyfn4vNS8cu6bQK8/rg6BwdKEx4la2mGF2gKhetpb0IqNteNsnZSjYpXbUQ1drRBBto
Dpa8onCq7lWUeNXxj77kr7nv58Kkf/vhkK9iLktRBuxv5AMA+RSdB6860RjIBfnzQi47CldG05zU
A4ajqVKIYst+de6var93Fa8/dKLFq/jxThk7CFeuqhYuQFUFmDcRdSf/a4bGO8APoz2DcGfq3NGw
yTP6HB75o+as8bmxTCgp8jqZJoxtY63laXJNb73SYDd8p3xe/NYsPVmXviMTT6Y5FJV5pBhu8XoZ
QKbYvk5pbg2aZg3D04yE67J70kN1yR4TSjLAFuuhQp1KOVTXpTeCa3U65QGvxvibzO1zG5mIIlWm
UaBQA77uJ5ouEgee6jSCNXyR74x3OlswT9bAfYdSt7+0PCam9H3UtaGJ7cwHW0ONCsgB1VJA6xoD
qJNzoTKcr8fmp6kxdfXam3lAEsMyk28y0awiem2q2NX65DDknI4J555jU1PSVKtgLFierIbWTN7D
KLPE9LTqvClA3glk9Zw7Uy3KqIelzlWoGoUn2Ikd3kq3eILa1a3km45+4t0IvHBtMCmKoK5N3+vw
TvFOWSzxGaRXMKxYJFiATr4F+JBL1EEd/oLHsBN02SjqXWZkgj+oeOqSJqiLakYGJhxqabnVk9fL
54+7RCa+VEMWF/0op4H6MA8fsjDdE/jMv0IvQg40L3WFL9yYRrft0hqZIFMLYzdFKuaKNeiMfQxP
Ra5pY9Cy/TED5/uHg8yfQZQdoIuasq56Wv0nRmaZxncxfKi60g3/RDkCCnz/vJ4MJso08NIVhD+Y
IyVf8vi6qkyvQ9ctkuzLX40TNQ0mrOSTGSYybsBAqJfbGP/b4YQPZAgEQ/TWEjqG3eDKQupdNvub
p+jP9f0ij9SMa5okqOguQfNMJ2JqX3hqcMvTdmzFy9w5bsKO+ACxqZsQ4kDpM3LaU+ZXB/2+LX3j
RIIQXfb2qaldzgI52RIrUDsXxSyTXk+C7sfk5n9Jbol2jema33TVkiqrQg0vckQeUoi7r0ycKRII
kWFuVvNNf3wP0dGf/fAEeJJ5yHEz8Qj+P3AgF86fyTyJQKMZERJDl5QS3VElqPUldyQ3cUEq5lDQ
l2TFyLMLp7bTc+zyumKcW8pkQo4gmmmSyziNqj47a5KhbC9e9UUY1Op8HzbReZHMA+fDci5iFtEt
5F1WQO+LIgmGH/0j8Y2jbvc/uuN8yLgEzvvvI12RdAO6lTrbA4eIWCZNHWCWw/x1Kr7VMucc8v4+
04pScl0NYVrwk2R1jSKyw5Zzse+fg88VMOk8WfMmJzmQqHNLLKN+1jE3KOZPnI/CWwfj9moeQ9Gn
B8GjcBV9m55lzNyHTnk1B9GjGuRu7PJAQ/ue97ksxvGXXlOHtaxMnyRfoz63odzgaNqxKACPUkFt
3L5cXiFvGxlPz/RGbTSorgXNVNwspLObbvaAWnIvm9m/Dj6Xxdynei0ZqVhXAIWPuMJ7exC8VTkm
62wRVDiyx1jkhWbewpi0vZvqqCWLBjKS1porq36kU1vFATOKbWTlz9VjfKX40c3Imzv5TbryuVTm
hhX1cBgHyModKUSH6shgOGiyk/PkrW5/WN7yJ161eT8h+7TI3LXqmJR51GBuoOqqQyE0tiEZbps3
1oSxuKYIOSfvNy+Vn/bYemKu64mcdjRXIRYQq6cKJHHkCuLwd8Or8q4H0AY88q5ajgOxRcW50dq2
DlHxUzB2JYNnVQaWuj/ox8t+yvt6bGVR6Fe1zjBbg4tncqmmXHzTvpmoftCH+3TVcdnAqOf/etN9
biYTYYZoKAfIooT+rP6Qx+epfgQztUJ4Wmi/qUh82mECi5Jl2QAKpTgQ79AQ/hjPnL6IN8VRpqmR
G3HiCidwsmxaCuiGiwa6rEcpD1Zgl4um5bzLuStiYooMcsfErGpIi1OXuFqvsjPlC6RFxfog1Nb6
5X/0DSakiLrZlAmYWAKIr5RHimVeX9QIAhpExfQfZWRvMDrH2UiefzDhpIfMq6TrEdSXqymEPody
21Vy7pXFNNkpmUzOrvLOGf33m2qtrhEikQzRKz2Gh7+hY5Kn+NwZXo5/sGXGPiybqSZIQCq3elaB
+9G+TJPVW5QStLel3jKPXOAfJ06yhUY9jea5nEG8R4ty9IUOPuMP+RU7fUlUSHDSogfey+RK5tTI
eKtlkpW2AY2TahhJMK3iGOR6m11L3cpDYnC+HVt0bFNN7iJDEnwQteOAZ+fsmPp8Ze59ELfxM5Sw
tUY5VcK2HNUZXFEQoQW9cHssvdAJPTrInp2qE2394TAAyM1LzPerLJCR12TdxCTqh9jMxj8TYoCi
nYqRS3cFCLchsIJhq9lfI0t4ir+1uYW5pA86B66OwP4TaGOaiaDjMhXR2EPahRb8V2eCco1iFcf2
GkyLB55S7G4euDHG5GWiqBVp02Jsop5jxzSvpOhAhKvKOCTSdZFzBlB23XNjjImk6ZqOfa6QNNCl
54acuPNWuzFs8/eZwKmCbymTyw9u0iyYJ2ikDoLTlOn9pEceJ0jvPsk3tph4KQ6JOa8z2k0tuhf0
dPcvJiTjaQkAXIH2xC2g7m+eAvUZXVN0VWYWJ40kXZUKMDVM43lDWN+rvYKvtnhh28eWpI1P+oKW
a57ZVYU8KTbu2mH21jZyerlxOKvn/Rhm9Upaa2HYZykI6cM72kqMwBH2bn4tjkLQUnXyw2WDu1k2
tLL+WTxzXRRG1UAJdzJ9ycBMxQIwUWmcy4LbvOGsiyX3z2KC/C8qMbF31t/r2yyQbpWHAWJ80DdC
jyG3uWMEPIvMC1aKU6WvZqBe0hPkBLzla2PHTmJnoEAWAqjjHbiU5vun5OdeKswl0TdQXCJTYh7p
kFuIAhbxpg+rnRc/q8HyACprX+V4DG+ZTPpZ95FRmLOSH2X5VNcvLa9AvR/HPhdF7W/i9RhlXaUr
qIo3q+wK+vIs9HGQpFWglOXrAAkBEHd/u+yTvCUxoZOsBKj0OEqDpH1H73fOOD7P+/tMtJRzdZ1J
UUImhDyLximeOb+fBoxfXgSfZ0phAko8aooqSDjDdRteKZjmFcLJTYXSbjGw3a0ZJ+Pbf/Js7DEx
ozcNuZUjwA+c3hkdqiox+lbodQCdU/4srlIZxT1fWh8TM0xVafW6lIdjpKgeYHRgFHBRg5o0Yunm
izlLtqziah9FztXAiVVszWucYm3CWCeIDM3lbpTmQzSkX0kmu5fdj2eGCRxZGBb5WAKhl2EAcRSJ
hcvIG5b1eNkMxwvVX6JFlmd5AYQD0d6M1rSk7PWygf331adfsLz9g9EmGPZu0iN5ANMZHgOUwVB/
al06L/eHkg7qxh4TKvS8WiTBxFRHF2h31XN+S6eBssMYqHdDgkIzZdrhIWJ5H4v++014WpJIVBP6
3NeT+6grbEO9ibO3yxv5MVh4weFVJmCEc2NGUQ/kQXqM3mJgsHSvOtdvxHoES8i1DuYnw/r21B7U
AHVtvjoa515hAXNzKBT11JYaIIFj7ERQeg2t+gsVYdSOy02dW6IEaQm7bv+Dcd7+MrFFbPVGVgmQ
gbl0UhtoKUdW1j5c3l+eDSaeVNFqjiFt8ZaJm+t3g+GXxvNlE7salhvfZEtecpKOk5AnUEY4oLGU
W1VrVc9/j9oXdnTElE7zSq5pcRFdiQhUxyVEuSKv5yHSOKeeLYOF/WQmU4vS26y5inGOlvfLC+Vc
12z5K2m7DlkrHqp5jcGf8lSHd5jPs0n1V10+CEXBuXv2AemfZ56d8VgVOcvTNaRSqIt7Q2lKmwiM
ipQ/J3xULMOimPThql4OftZbIeem5YU4jQk5/TAvYa7VGM240+4wkOwJLlSeg8VbHAyOc1+vvK/H
RBvDLGstJQgE6FcM8jtJry9/Pc5JYJVIxjbW1n7AQN4gvCj1V7E9tzLHxP5g7+aLMdmJ2H3IlqEI
lh6La8UWeiuHY1jlm3w2HmTUbkQ/Ad5etOqzzNPr4K2PiSZll+Fpg2fA0ZDOYIS35uZ6XHhwd076
pTHhZIpqoOsi4HBK5T7MXKm7Fwwv77TDEk0c9+elXmwVrC5MQagSPGvwyb5JjSVfgUzD0h7ib4sj
WQrEeJ2F+5aiC7hwHbFlMCFTxripkKCg0ehO37LcikdrPNHBv+xQXq1QE4vRyn4EUw+keHnA0/1v
qOuyqssG/mGOXKULcWZmpuGL+cukm6DA/VLPnX35IOzWavBaIjr+C7ESlqqSNLU+JVWWY7iwPYqZ
BfU5W3gyLNmWv0cOrwGzt6atNcYv87Gu07iPk4A0wzXIZTxF14B8ll4ur2rvItdEvAKB54EIOIud
KpZcz0JxBK10vvZQ7QNO8yUc+pKcJSPRJx8ClBg1vGzzNzv5aZRJZ5dmVswyRojsQaikY5weYuNO
/VFjK23e2dstLW6XKP07H5uTrjRyQ4a0iDcCdpMDzRQ6zTlz56veB0cmHWQDXtMWrfxcC5y17oVn
TTRESKxromj8kvCOqwSw3wSFBPEclfdlzulJ7rvJ599nXX81hcQIIR9WDoe1BZP6bcKnuN13kk8j
9EdsMloxB/O2nraaPwXCjWnlX9qH+KG9gpzOc36t2usZ0dl0eKd6N5Jt947+rI1ZaZ4goQPiBSiT
jo5HTgmUH2q/fkYvxvYnS+JdQ7vLhKwXRqJlqGJ91Ik39gqIb4sVAWN8+R5+TXARQSTU7a/C5KBf
Dx7NwaDRYd4uvIyFZ5e5/tYuitdBAWVOkr4swv2gmE6BbsUAz7x88PauITRbfi6QiSnInPVCrgCU
XFejdpVZr26kLM7teAgXG+JZo5WNc8/bVnqa2bsBMtuaakLciYhsfplFPco1EWQ7l2A+1QC7dh59
eIkWXwB197RtTDFHvZtTWSsIiNCT+Ws9vWuNe3kD9yPXxgBT2pIi1YxVoa0gU0TLGh3qd+3VgPUU
XuQJHFaJvUt1u3HM2W5G8PZ1FFCzKoBunAZy06WJLYqz1U+iVYxBPd5dXt/u/smSiHqJDh4Llu1F
ypNYWJKsCLoZyPyhOhiGyglYPBNMLAn7FCXdFgQg8aS4ukLuBC36g9aDtlkFEzeGIYkwkgrmoagO
xSOm8idn7KreubxXu4m+hrKRDDVNERrNjLOVoNHs0QJHXdzG6031gM51Qc93+rstkNsdhzV9/yKT
DRA24MtohC021RIAL0uGh1p+TPxksXqHeBg7QI4VOqYtEasDS2wNTT3ZXXzDdHija/sBGVJ+BHJZ
pqn9Uk1ei0RXF8DJeke46e4VlzKrtP7kgZLZWr+iY8U5b7vOsjHIHLeq6JRFF4EsLQrVTYvMwZyl
x/mM1OF+CU8bG/Q3bKJ+quvlLJI4Aw9cBvKWAb0+PNr6q2WwUsxZvMoQFoYY1B/xO0IU+udmMgdB
GhS90CBoj6bS7ChAhUQYrQCjkSUA/oiRiiNnnby9ZE5FG3ajshgitG9fcySwdOog9KPUQc4OjuvF
l2+1lXPf7KJ6NMg+qqpEoKjEQi77tkyXqkTZPD0RAy1d8GM5aMmHXusugy0cSrfATDiv/7AfpXUZ
eo9QYTQN9qCYZTppagv1THpCNIgqSRiiOlIQR3uWb2cedQw96L940MYck86i1tcPDZhCEQgmt7/t
Dq0vH2i/WnkBOxRnT3fv8I0xJuqEhimqbSIt/tSYdibmDmBvuXS1tqutqTxe5d2XubaxxhzAcgKD
fRTX0C45F61n3vxdnurf1HvxKB/S1aZcxBA64EqZ7zblt5aZYynnyVhPsvGhngx2fg9H0o9OnWSV
z5gDOvUQDi28RgT7xOVzsntMDBHxjSBX0Vj57X4eZFHtl+SoVK1Tg8o24WHddgPOxgLzBZUSclu1
QEWN09LTpdIjC/hcRu7Y9q5bbuww344SUhmFEZcIbGCDQICp7OSpdptjf4huuNQ79K/9cgg21pjv
penLOqTrVILzpwYLRH0jh07smYBOLadYt7ObhpNI7J/yjUUmgOLxDJmWQgEXXkBHkImfE1d6oALb
9QGjfuSvy47B+2xM/JQG0iyxhuZILPZ2WCuWND8YLW9RvG1k3gJ6MkrQ8kHENHTIECBLutFQB36v
Eiv1Cy9xtHsuhyH94Ze+HPMqaCSzjVUtM33QZL+a3vBdGK6r78lBeaAaOyEwBg94jSjE5U3E8I4a
UxWr8jSpixzJ9FDdpu2DpvqXvxjn77PXgKoU0pzIBE1P9ISz8FvRHS4b2L/fPl2QVdPWAOoXwZET
QTVirs9SoLiNLdjzfVWfjZsQ9Dg1KJN5gwwcR2S7dNoaLgt0/DCO0r0ty6EyUS7FFBFnaRxHZAsX
qJko+pphWkk6JPd0vhouYFEYlmpT0kMeNom3KCZ8dLnWkkHGooxQDwpDMW/loQ4dcQrjl8sr47i7
yoQNo8mFqJLD5NgZD02xuiQB6BdNFTl5v2xo/4Gw8Q4mYkRVIpVx0oET7Lx6OjgSMhtzeyCx+FtL
h7eFv/FGjF4QEeNY0OT9dyarmZHYaDo0dOOjFOS36xGFrqPuKjfDyQSAGrNS/p/54qdJ6kWb5HmU
snyB1lIEVvKrZA6E9RhpvGfPvmt82mBcIxlbyZxz2Ojcv7O5UELx51bNrMED5ZA7XQnKrZTc8AQy
fvP9Pg0znjL1/dK3sSyg7FWf6AUj2NFhxvdb0EDiP3Z2n/tQCf7n8zHukolSCcl7zDMUCIve2mS5
K83r5EC6pbA73HaOPvQLMoWm8oRxbTjBbDdamrIJcIyIUqXCfEpQ582pUo9lkMnTHWgYLbnVny+f
CHp5/XLTbEwwX1Lv2mzt1akMoP8I3QMQAq6KVw76KVIHX59H+7K53ZNu6rKOwp2JkMHk5RMx1BXi
DEUQwkryRRj/KvrXWOaduw/211+X9WmHOXdgbBArU4dGRufmj5Id20oAcm9v8aurCfodkl3dQZgb
CsMjgmj6ozmKj/pBdCSfR0LIWzDzCctGTMRUkKOgaiM3XGv6CS2J3IYV50zyDDEfMhsVI1IxvHeM
MVmqabai3Gcn3XAuf799j/zcV+b8FTlRZkFHSqkKX2T9au05D7fdwLLxD7rKTfBKhNWslRnxmXR+
Mwc6HhlcqnLeTtEjsbExtFkozMkMGw/h18mA+HyOMcc+SE7CWY9tYlNhBb6yOW9pTE43SEMt15MR
BT0pnhSxfO7bGpyHA+cL7efgmy1kUrhUbYSyV5cEnVuaJcCeZZ7NA30TDj7v6bt/wf20pooM+yVG
8/pZkrPwY5CgdIiPKw61L/EY3qCnb7Xn+CvvlXF5I1WRiSEtaAizVoSPQMJtGM9JeDbSx8tuvn/P
bJbFxA9TbwqxbnI8ddGgWkG+ZqAU9UGOIjnVTX7mXdqcr4aq/L+dciwkNS1HJApiQMNV/gA87wyC
vvlQc5UkeBtID/nmAAipMlXLgFdaGX1L+x9DfNB5+h6X44Qq0p+wMVGGrWpqNc176saa68gi0gPn
E9FP8PsQr4pMqDAFVHhmMRaOxtfVS/z8Rr8O/a4CCwMtnbV/AsnRNh7BRI0qLcMiwczMsclAtdLL
lmLymk6878JEiGQkbSoQGa/nuHfKWP4hZ+S7mTe823Evq4HskEEUE9q3OsvsUMuqMk/1SiPEP8M/
wqHnCvjt+cDWDOMD1TQWTTau4FBJ1pu+Wyyh473Nd4FFuqhIqmhKukrYh9fQV3Lazgu959V32Zts
tJNPxJdujeMIJiOCYmbsUuL0zCm5DBm7cLGtdebQTuW4DLqM5Kl8176Op8R/fFtfYmes7ey7djTd
GfVU7So/gyMyPrd24nD5gPbSt+0vYI4yvfFTA4NiUEOi7FQJRTdBBSl6AjXfgVJYqN8heWC4mnv5
9O1/WwpQMEUCaB/zbc0GQhVtPZSBlppgc9EeiVTd/28mmPPdt0mRG60SBap4W3e35R/9fYI5N8mA
55gsx76aVWktQtHUb7NTVpVWFfFwTHuJBnoJPy0wN7EuFmVlCG0ZFMqVkQB/o11lks1Pqnc/xqcd
ll1/7oVlkfsqB9lHdj9D50giPM2yvdC0WYrM3Llz1FdaEhZZQCCQow6xJWsoXjY8vunddGJrh7l3
izwHjWGYZlAdSh/HU2xXdvuy3q936qG4BbWxp97OnKG93bt+a5M5xYms5nJSiiCRe11sGhCFazRE
9M4KY8jXNBDl0f9oLnJrkzm3iSIgLBOU0gcb79hXymDS+4mNwTbJo1hI0/mjE7txEubESmQsUmBu
wDYVVr0FImzRb8HH5lw+tLsPr+3CmFOLglEnJGmZ0QmewcLUIBAbEGV0W8Vb0IwVngsblIezLXkS
GPy7l8HOT50vncHxyB/u4Xktc2dDlWvKqRKgr1rTYq2VlURUmcjJvqdvMxJ9MbT0b/9hcnIvNdlu
AnOR1zK0w6URza7RW9zCTTH+4FBiPcmhPT0uWng3edTR8sZsqYJhSbbm2QuNuRRU6LVxB5dmq7HX
AuBH9d/5EIj9qPZpjDmiszYmujTo0MxCBXw0zgkyMKjKDuP3y660e7URHarXBkK0pjBHpFn6VEon
6K+D48FuwtxVsIuhei4r1Vby3r1sbZeKBjDCn+aY89HWMYkrSE+jY7h6zTdyyo9/94Dl8UMqIfTl
O7W1umN8JSuo/PNhw7v9te1PYM5OtI5aQnJM0rcfPdLmsI4/WvAJnzuMLBMXYnmZjdt8aV54T6rd
puLWNHNSWtBoLqFUUhDN5EJS10UWo1v6apUqsO4fh9WJn5K3PLcN3jzzbwLw59Yzx6WZG71qG+S9
4TwldhKvbgV4+BQOblFgDG/qLKPXC2udkvdwVVxBql/LFQW/Av/nZS/Yv0k/fwlzYwtqp/R5SOdE
pqtYgd4BTySAt1a2ASK2czSZBM0k84Eq+zQHKsHxD4vyf+jZ7p4igEg1TddFZPvM+7yIFdWo6KC/
/hBdx4+yVzpJZsU3GGp2zK/dqTuCcvDrdMVj+9wFpugbw0zGUCxq1KUDbjjyEBl2faw9xF07MdG1
suJrOqVLw/7lz7cbmjY2mdBUxCSPtbApgmL1G+l1XN/I+tTXT5et0EjAPjx1VcVguirj2ckOT5gd
MddJGcujJpyS/GrSD/rIKYPt755qSpKmioAPsCmdEmqGvCR4WUgH7SDZgtXY4dEE4V92S+k2/wMk
l36PX1ZFa7LQKUI2LDOHMBSrYWxalKfArNmfwO59ZThtbIseHYLlzffvvkANgEHwjwqyCSbS9QQa
Jk0HnFYy6GuH2bZZqTFTnId/aVJZN6mlxkUFnuy5quyxHSshyGpD4T3p93d58zOYqEeqRpDjVU6O
i2qVx0FDcpC4yXfp2Lz3rnhSSmvxeSDy3RCzscnss9B0pqiv6uSn1ZdmfAi5Xf/d5MPQkA9gXFvF
B/136WUkcjRrA6b86awNDeXlS+dREnDMxbsiB0m6exY2xphbUyZLbfZhNhzX9VYlTyCobCNOYZtn
gvEVTUmENu1akGokqGDWs52a17PMK2TSbf/F/fGWVUE5LAMZzrhCmcxA3UqAWQ45WOjwSssiXzSs
gugW6mPyxFnU/l2/sce4QUhAMzBnuoC58+kjZeueQADhgghWXsEIPrqNVx5WwZoG73L04lpm7jh1
KNusbwB/X4GHLBzKqRM6+QuKFtVpwZj98mZ4tP7NVdLY9fzPJbNTMLHZ/b8qCZSvHstHKHi5ghv6
+rk70VFT1EgOnKXuxrSNReYOElKACBdTTANaVIW9QEC3V/+YMOWq83IciBU9ScJ6rCulFXwTr8Yb
42AEip0Eqp+49ZXwdXTze+lV/BBEVDhncD+nMGWVTotAa5gVYTRIKYCDL4MwCTgMgD49jFfqfXRa
PMVrD8Y1z97uLbsxxxzIxYwFksYYxBSW6wmDIrEEyVqn4PV6d8/9xgxzItXcEJsqmk0/G3RrESNb
H7+JmAbj+AhvNcxBNMNoUbspo3psBnQ0CzS06Wz83wNa4bvkjOfI4z3Gf/PJoJqO/wDUZjI1h7wU
BBSwsYfzDdCfR7wRkRxhKOtudivQzvJAu/t7+WmOuRNUZZrbIQPev2vf5BF0JekpWjnQ+P2N/LTB
XAVxbcoiFOExUyC8xHNpRWFrGdqzESqcT7YfRz4NMf6Xa7gIjDKNg3D5OhPZWkzeZbD7eQw03FWD
mCiSf5DMb9oXYSGKjVFg+nF9iI/Ggeau7Vv3xTxLoIeLHB57xi5p/dYek7hKObj9ksGMEKgonBOI
JVdx/obN8RrSuyW2rS3G9cSxTtoiWWOUnkbAnGO7OSTf1ev4LapQl5GhQp0feuHIOWZ74XFrlfFA
aZGkqCbQG8h+qK/aswKOV4SOFw36CV8/4I/e+sVAlT4/8+6dvVxza5nxS1LC89Ebh0yUXIJAnshK
6eaF/CMaa/1dGLXQKnM1t0PkqX5ZGDzU1t7R25pnvLVTS1Vua1Hzjeq21++iIeC2/nfrP1sbTKiM
1jVc2wk4SOludBJcAIIdeupB8qgaLi93300gttaYiBkT1BEHRU2P7WuzuNk1cT6Gsl6Sg5Z52o3k
0Vbz8sYbveEeSiZxoVW1VaggQNeiRpH4NVU+xpCF+BoC112fm5fLLrsXzzbL/Gg9bWKABNdI61VP
AggftpZAsu8kadyK6IdyntzLtnhf8KM6tTE2q1pflirGOFoMMSlURAqETn2ACp4z+dyhEXrE2WR3
uzQm3JAFkw5DOAjHISieyyM6Zi+mOwbzj+GYB1SWm7M63layIUcZ1iKeQQ/RvrcOsJ8oBlR2YUtH
FNl1SoxBbEovbZTO/2iYiTrj0Ezyss6gE70bT6NkUcRfD95u9IgDwyvPFQScY/dP2LIMERB9EW8w
TWJ7+VME9RZ4D0aCWjm9KZQmSlzRbJfQ6odKveesce863Fpj1jjJQjVIYQ5aWHdorVT3lYDeV1AH
eJTLW5pZmxM6gJet8owyQRXDkWqe1eD9XKCpasrZ93DqHi6b2A+cn7vIBM5sKSatH8DwNvbHfgqt
1XCisuG5Jm8hTOiMwSjSpLXag/GDTiLT0vkkWDgNdkl7MfT4NaZzeWW7xwHD6hoGPzWMXDM1uWzo
iaoLeGvWWu9mE5jPzSK3MnGyo7rn3T+7pV1jY415BJmrPADHiwFM7bzY8e303F0PhxTkT/mVcrO8
dsceQzHLC++a2P18G7NMjNEzomfGgnQwq2/N9C6VAz30L+/jbv1muzQmrkTZOopNiEe0dNdWVmd8
dO/wjLb/j7TvWnIU6bp9IiJwibkFJBBSSeVN3xBdbfDe8/RnZfX5puhsRvlHz3VF1FYm2+U2ayXP
CTDjnwHvwYcOpv/0D+e5Ohhjb2UrJfkAApfD8qDe6a8qsrXBQ5m8/ZYfKCTtwoOa5t0kY2t5PEaT
MmvmoWk9KR2tpXBL5W+YtNZXyVjbJEltrIkk8Yd+tKq5sCRev307b1hdHGNqmg4CEwBNhYc6wocC
MJE1iJZ20E7Zz3kvOzbg73MLR+SknpszIuujMflKHIuAY2nw1oKR0WGuFKMik6Mh79V30pdAsrBs
Zye79p3mLbHD217ifT4mbYlDPYi7LgABttgph6gO9X0zVyBpDEXewAFHlMQ4FmOO5lQI8vAgAuF9
NgDCtByxSLK7bnb0O/1pAKosYilZRI2Ruc9KrpdUqMApJ42Ynq8Tpx9LxwhPsggqauJeF/Yv7utT
GnN9Oji2An0GzWAUAkKYzsYtnnaQYzezMku4AwKtVbj90eR+t4/b+tdzYgKbuc2KLJow16CF1Iu3
oj3G2l2BaSIz3o/t3TBdTERZEnFCw3aSi7Th43IhlPHWUV9XMRaosF77s/3ZnYhH3RmZduM+8pob
05nert/vdiz6lMe4aXHOCDRyig4KuOZUMNBPr3oeWlXBa61xT8Y4a11qhyQNAKAazlZyqj6YkOcE
sNrkrj4Z2DnlAUFf1VNcJeOo4yKR1JokySFt58hRAzBfoUBRWaNJfFKgTCdGIqdvs22An7dJ/75K
45GH9eEs6vCi5B7MxJZQfTerL9e/GE8G46n1UI6NfgRw0SzGxxnZAzAjjv3Cc5vc78W4ayJ2JVZ9
cBblgqREJFaAOsjgUVqF3CE+henjFVHpF7lmcYxnmRRxIamKtpA4owIfNlafcT4QT90Zb5KoDdCE
lgWEvWpup0NsV7rhmiOwAqAP17/Tv8Sdf5SB9cahJi9ZVAJzlS57ys/leTqkyj7aa07rzM74vUTd
9ES7eYC71a3x+HeB51M+40qEJQFETApFkfXAFoafYl/DrjmNDI42fjxsVxpPshYsJgSEDalxjho/
xPJBPew5N7mdcn2ehHEdXUI0dQbSgg9IbuxtfbyP7+InsN4n0EjV6nbTveRX95Vd2C2oi5Rb0RV5
1/kv2ebnr2D9idyXIeqFdHMegFYfiATeeJu8hIcFtBHpPgEDs3395NsGoWuKIWLtWWHrkLFJMrPI
xuCAtZmz0AuZlefpw3UZ/3KuTyFMCCiaIBxIHoBp2dcfNLQtkNC+A+pQKBxyg2oHOjPSX5HhgpPo
n5MxnxTVbyUnM2bQB9OCe1kclMAjq3jBzB0I3xYMzhLgVPYvPS8ObXuAT8HMVwS2u5lpLXQJ69G+
osoXMhkApDVvJl0+XL/Zbdv4FMVEAy2LhqbooTCZER5TzNrJSeMLkuZcF7NdPFrdJRMR4gFENIME
dEXRp5An6dP8tri0zQVatkfezvUm5IkBQm4JyYlkiAqjLglQkUE8k0oHwcuRj4k/aY95spqjdopd
80m/q7BkW6CMRN54cFCb5rASzShNW6eJXPa14WF84W7UAhftPd5DaPOjrWQw+iFmaZLknZwfBkx7
dVpjExXcFcvCsWwayv4IdbJuqujQw3uxwWEIgqQplwSbhXnz0Gr6mVTCKwFB05gWO2xBHUy9ub2u
J9sn+xTJxINsVsJWx0SyF2LcMnkkGABdXv+bCEY3sLegNnk7ozUIhjMEguh+NJMUb0lyd13Qdnay
uj9GFTSyjMHcgXlMutQ/aWYSHGKAfMgX061vAQjAeYbw7o7RilZuh0GokLxOyRvRz2HsVlXBSRi2
7ViRFAQRgNDCb/yePTbiuKiNJoT+CHQ14LIeRnfydLtIDpTcl1/J30yQV/KYQwmZJM/5gOhSt73s
ypI67qokBleX1oqORKJsH4RNx4NToDrwh+YrKpy/qSiQznirXEuieUywSPO/4Vjszna+7lKCIjwk
B84DZ/sZt5LH5LFjrNWpDPxQUEpNTmv1LiWVMv3m77LXlSAmey1SEbiQk4inW5fdJ+Jy1kaZpyKb
HlAxZKJgSkgihPlkXaCV5lKNmQ/4F+x7JBfhXLwUHnEpjW/yoz7yOtU8gUwMk1NDDU0tNA+z+VDX
hZXUXzmWzJPA6IOcZW2U0HdGcura3UdhCKhLgZeXVl3SEixmmP9q3c5Y3SOjFEmvlJrcwMuLLoW7
rF3prH3AEFPgHF4pdLvytZLGaEYvGXMWirhESnMp2+quuCydFT9pTnQeY3SvREt8r98nXj1o28A/
tYV57YDBUprKDg4l0hJjR5pgtLOkVXbSQhq708vE7uNc40S27Qbz52nZkdOm7kMAUImoQt0lj7hb
n04TN17+uvjtqXTSS//C7Q3S2PWnU/nnpCygYVXXkVaNKbpXy2VqXkZyV/RPY7YLWjeMvordQwF4
Po1HQcE9KhPvhqTHnGsWFz6ePepd4KYeZVWov6kPxgPdPqNstLx9FfrRrh2ViRLy0BJwoxe/KPJA
/+QuvuCCeMO7bpcfwILX5DCupkfVErtL4FHIDrTqVjwkyJPPfW9FD3SMasByWeGL791N7BAotuaH
x7qz0gtv3Ghzy25lqyzHXNwTElRpb9Atjh3muLDA0b3HX/on7FXY1bHdY2rBF9FOtGJgXgU/lre8
s3gvMZ4Ns6Db8jxUSHxLTJ080R0LrOg607t+XwpWfIrOhkUrWB1e+rz3ynZWgHRbJgbBKoTKeOC8
0FozaU0TRJPSHty4vn5ezsMOwGludMOrmW1Hy5U0xhsvg1IDw0mL/CFNj5K2PI7K5MnRdIwAqNhW
2W0UqDuFAEe6jfbXNW671LuSzTjlzjAXUpuQrd5QLp7e1d5if3hRzulp2mHpw0tupEP1xKs60SP9
oegrsYx3zpQW0BqNBghWUbOaHPhlqAn1+b7tuSRSm25KRcJPn0iYHGdsd1yavjBGxDrK/UOVKPQL
j8758IcfNzPWlSjGfIMllbQumVE6yB/EVtyn42uWiQ7nk9Ea+J9393kgRjnlVlDNYBRTrCxX8eQZ
mlGUviz2WW9NRWDqzoQlztcuJ3Fi9XRl6l6r9Eh/MmvDDHecH7P9IT9/DKO7LQKAOFZqCLCdgFgJ
0Haklwjbr2/mGdBZGPzEPZPD7HHjO++zMoobRkMy5BEyP/pZ1WeK44hYd2ju/g5FwsCAvqkboqxi
SBgfZFVv08RuLJRlNL1GuFHH3snnZ53L17CpOyshzHkGratnmTIoDsCDFe878a1OuKD4m19rJYQx
uz7Q6yEzgRwx2uVzeU/n0IBZBA43zSofQasGEA5wf/Nm/jejJ/JmRdHxwAKm9O/3JwmGJqYpCM6H
ffNBMNvsBFf2eCMg2370Uw7LZBaMZWbOUUdZS2VYuuQ1R+Kqe7r1cl3rN3M8eBKRYNsGS/1MlwqM
aTrpFQPbq/HTou3KRHEJNnyE8mgoPE4BnixqByvlW9qxjZd6hPvSxXhvkqS1tTIYHS2tFstAg+ek
ZT2v/b391F+dkEmy4hm8R9OA/vewl/aKk+2x9mXa2ZGCh4rH4MwPuZtPEo0A6hiID4bK4i4VZCLj
pGMhLTvNFHtWAUm7cer3wMpAUte49QvvmbVdhF2JZNx12KWioeYoS853Napq8i71zd1yPwDEF8Vl
OsbNK6ZtGrkOFH5Tk0xFkxkjr3KDCHmN6qSRu2N/qeubIeFUnDaNbSWCMfFESxFYMyDhJweyV444
kE+vjzvSuulKVnIYo26yAhMZwLrE1vj8czlRPufpqH4HSY9LEyXtCBCSO96QMOf+2BUtsSNpN6a0
kIzR0ughUFtrGB6vG/emIn4ejF27By5pIAfRxzcKrD43XEEv3OsitvPLlQzGvAwDPN/SgqabdKGQ
eO1N864Dx+1D0Uli8TJM3pGYFCgfRCVP1SU+SNo9mS7FyNkB3H6Trc7DWFIw5mVap2jbi5WdPJaZ
pewpr4TmqL3VZI5xgdfwjPPCiyzci6QKs/KO9VIFjaHFKRavApeicGi3wUl1qAYC+1vkPbPpd/kj
9Vqdk8kE+g71T0NALtk4CgAEFk+8VdzRoUMs4YXX/OIpO+MsBM2ciTHjUnvxLVceTbJYS/2To4k8
1WDcxaIaWZWrOFF0Kk79M10QKvHSJF+Em2WXO4LDi51cXWEcR5W3spEXYnZYJLlvbUWXMXlBxF7z
yrDtvwaA+m/8oJiK/h64lAbS1mXRnW4aRnOft5X6SKp6Kaw0aYAjNmttoVn5klT6nnMzmwnm57dm
s4lMMJsg0AGIPvuGL3kBlkUwy7RT9/x3P+9OWLTlrKsHwF/RKjTYzymCWO2qha19Fy/qNwLlwlgR
eqva0/UjbnfLV0dk3FA7diWQdvHxC8A0QKrkDUdzstozBbSPAb3VD1YCvqRyXzxNt7Kv8PIMjvax
QT8apkGPgxI3WrhD+irLnBNS7b1iryyeAenbcOoS+PJiOc/pLQlORgSAtFG1AtFveOyl0rY4gCcQ
YoIagC0blHMtqYHS0rKq5uuXeacAbDpw8hFLxOK+2FE23RKsLZnLC4zbCRv6TP8TzXimIg+FLAV8
wz/ooJEj3avgfE88DF5wC2LbudNKHuOc0hhjwv2E/icdnjfQI/cSB9PziGHET7/TshBviZcrknFV
gjpU5pyYFOh62eMzFqAK6Lwqxyyh6BjHxhUOy9t1C+HKZJyVIE1tvwgYVQ6+0DFGObXK1Oo6C3SE
5pfwe/CeNm5m86D0tz3/Px+TBSxI8wZ78CAMgFnoyA6GPC4ApqJVfpgBj4NzRBr8/7SRT2HMA6NV
4kAQ6lE4RJg4sn8x9bUFKL1+EWhEN9ySzCbuh/GpPCyCWG2EqRGMiGzRQfUFS/0RXeTESm0FLZUl
t1QAt4C4E92V8hjdhO/ty1+1FkF0T3SiiobO9sOqGpn4JKG82UtYmhN0R2sfq7DhpAubn3ElhbGR
Qp0HJZYhRVj26fQoJAcFjdnrn48ngzEKOZ4I6cQGjIE5dmDJTjdvY4EzwLW9Krc6CGMFsQYMal3C
90rEwl7Kr/XUW63kxRI2ySZMvJaX1tzLce8Eec0537aufMpmw3C+dJMk5sCXMB8WlGIV+BnBbnaN
d08fN/Bw38Dsagm38rH1lEvL6ZxyrpcNzE1KerPpkQTIxVmvLjFIh0qBoybcI7JhOO7SaW7NyMdS
ZQFuwtpWXgVMBQU+3SrTHODjOCjFtrt4sMCTch4v6T7YXdejzUi8umbqJVaJtJoVc5c1eM6p0mNU
vwe87h9VkT+8zOr/U/mr/98ug9L1TVCjI9wdMpBYdMik/g8wUNSmrsmhH3QlB618Eo0pTC05La+h
ZtHeRRGBpFDfARzewDzz4SNbx8iTHb5fv8PtILw6JBOEFWmsp1wwjEP9U8ZYUItdOdAX7BTslHUY
tefVQHnKyfiXSZqyRprxzZbxqASoNj8kXFAU+pOv3SfjXxBy2zFQjRrdJjSCFrsKLPWZNhc7S7nT
Z5t2F+tkz+cw237arS6TcTrVpOUiRm01TwFHdnNo3Ry7A9oDcJGwrM27yu2G16c0NuTWsSRWsVLm
vvKxrwDEsr36lmJFPKgszQGE2gEIp8fMxhgP9hYEp/SCc8lxNrwjs5hiS9/WQzFllINp2Yu7wkHz
mALQQH3cRrW4NRyOArFxuB3nWS9akOYCi0X2q0fUg5GuRr9qEfEt7ZELDpoz181kE6/OWN0142vq
Tk30cE5TP/7ZOaI9P+f+vNNsyUuBywQ+cnC6f4zsUkomWpKOMR0gW2BMtTtuRZx3BYxfMrIwEjIV
24rDPj+P5/mLcsLjZz/fJrVdfS1v5Rd9tPjVzm2zAh47gH9UHWXG391UEQZ9Q2gBSPT1Eslzjt3s
3CY7Dd+atlZNv7MFR+e9t7a946dYxjsmlBnBCE0MNwmDY5KvEcAP5+YuGd/1+Pn6V/6XpOFTFuMM
1UyVGlnvKC8cHcBoLQn8pvOeYuL8XTr3KYpxhJ0ZJKVuUvLntrPqXLEJOBZ5tdvtCPkphPGEiRyH
Wh5HxUFKK3tURqsWeLX+bWX8FMG4vFxC82TA9o9nKuWlVNTjFAvnpjC/cz4NNbA/nfo/ckymfwEU
2cJEwxngb08UvKTY5zeDhekfYMKAUwGjBdflcY7FEhC0+tyUcYYl8in9KuWlrU3f65mXCP9L8P08
FJNF1SOWNBo6ZAwUzIuB1ClyItH6ttiUcLx70jmH2q7ZUEqFXybMwoloWZHNMsGSFCYH1S+ge34e
NYuyEA5ejHJK75aPxM4feF0ujhqyXHLypIV5QoDWWmYPSvtDNh6vfyze/2dcBHyzXKsxjgUIqMwf
l7Lxmkm6vy5ke7JjdXmMc0jjNGr0ro/B+vcL6z25xE/i23xJEGlnJwPZICalMp6752ki4yiwARbM
AZg9/RyYjrExWdV0wPCDwzkd7w4ZV0GMVhSKBAFu9lWAixCvvikBZW/eZGfKeSMeNd59bko0wXWD
dzzYlU1G+QUBXJlBpnUfA55Y4qHRJHZbAFJI9niZjygg8srT29WulUwmjDehngnZ1OJ561UHmjoU
t7RuCBwMzEamt/ouP9BxePmeN421rT0ryfQ2Vkl+2ptC3TW4X9HNnwcHmTbMzgwtghXy6hkQ3FZ5
CXa86azN4GlijI6o6IzqbIoYtKZkFEqX+4kaWlr6Poh3Yb0j86VAbsbRoC1ZJob9gWaANiHIG38/
YSmHwAUs8xHBkxLsAs/XMQpbCq1ytFSLEpKlmH3SDyBhFrldji0rWQtnwlDSREEgKKiavs6+tO8/
qsEg17JedLfH5jrWdd3rx93S3k+BWBv8/bRhV5XlWCF+K8mpnX0Sc/pTMlV/NuCtBTA1LjVVgyYb
8VJSeosiYUjvgtXakxe6aWxhvG4EdXHryHu6GYZLvRsyO/vyX0/J2KiZFo0sYAzbn0hrqcq3vvKu
X+NmyrU+JmOR0hBn+lz1uV+33yKsOYS61Si+FN9OmqOBaKXfSYOdCD+vi72uLgq785m3wyTVOdjf
5CncNfN06PPCwquCoySbtdj16ZjIJJulImm1HvnLJfhSHYinChaqT9he6p3Iq1zTKZ7mkGOJ1w1R
YRkvwqwwQEQIrnAZu4SPeag5TbjsWiCopEpsX7/IzZRifUL6Y1Z+TZynAmS4AWgwI2vEJgxowsOd
fj/eVrMVfa0sOtxaH3l4kpuZ01os42wwKV0UoYqo+Kpi3LHHAsRL7dSHBrR9/wd0XJ6xM95FIlVS
hQVKanVjKZfiNMG/geAReOVDAyIzzIsdea/7zf2p1Qk/JodWFxuWeqYIejQf5spGMSG2BHQPSje4
nStrAC66alWefge4QC90zEfeoAnHQNiNQqVP074qpOxgonpvSDdaljhJwvFxPCGMdxlRPAAEfBd4
Heai02p2wuYtlzKOOfCM8EOXVjep6UFvpFWo0W5BcEf5k43bEF1R7MqcJbvYmbdTh2o6RyzvcEzA
N6RAN8IQhoGYr44HsZGAKSZxhPDM7+Pv67OF5Qya5kDwlOIxARY52ce7wBkLO0fQNX3KLJKj8Mrd
+ub4mI90ZyWXZCXpjQUwlvFP1Z13pUWO+ZOhWOj/Pix+5HWuAHTe24CLw8gxxY/h4JXgJatCAZs6
AsZQyOv8TBGwhF1xRKFU8hOveTLueRhGXEtkfY1aiEbS92AN2tXPfW3r+/y+teofxqGz5m+zQ57F
1/H0wToxWrwuKU+NGNeTN4tShwoWp9V+vkeP7ZTO7cXQ6vvrfpzzPVkUM0VqzKZJGvHQN6WdIesv
bprUtKPodZn+YhV85dg+WgurL2hUCpAJslzwshA87YFmVaPmllzETt6J5N8DUy9nulTEaAA1teAs
GBLvb9ROtsOSDm1nzn+7PiaLIVInz1IMioMuBZ+Q8FCOb1UNONJJsrKEh+NKH5pXMsOPjYzVBU5S
q8MI4FZGO7iLvtM19+SSvbeO+I2+31MgAtcvs3v9hJsPmPVno4q6ktoZuVo1wNY/FJon3wHMNXDp
YlnxMr41jTVFdiqDHTVHoZv7aqOf6tqBmZe3BmxQ9O3xiqE0opGtHAFLZek3lEG0f+dJ4xicTPVq
dc4C9ZFqVtHZCsTHuLKV+l3lARXwPiDjUKqsyfpmGUJfMv1Z2+ej6Arzo6H2nOSM4ytlxneAGRpD
RgT3Jqg7NQTdIwh5OFrBuS12ulHXpaWeCzyDRr/o7QQYqAdwCeIlnwpWGDnKF+MCPEvuDiXHuNmB
xylptJoAKMZf4pOk/0iVFyzr72J1wO4J74XCuUV2kV2WK4zQSUCH7onVz5bml6D2jm/kx0RyJV/C
dEzhAl6Fc7HUY1zReYXxKKo2h/LYZQIG0A1qaPvgsQCEhWFR7LCWn1BzbEyht7BS+7rWpFYMMYxj
PnQnc7+A9yGPMaaCcgiaGLzW6rbaUJ48BStbWFj6XdpkgMxgms3gsMinZZktKX0RDe6iNH2D/3GH
2JNWCRaICSjIfpcStRVQFMpQAJRQ4ejLftZme0kOMmofEwVHeyq6Uz59u/7lNlVzJZR5t4OwIOgy
DZUIkWBQIx31o2ks+14k7jiSt1rhUW5tP4VWAplAJ5Nu6EGGgCzTpcCExUP6VBx7VAY6VwNCE9f2
Nu1hJY/RzLoXsbRE8O1E8zxjuz2Lv1+/wU33uBLAKEcXDmkQlrLp9eVZSx8EDdQSmuDWqn1dDnV/
19SDiWhDAt+VLChLy27gln7uSu544vuqj5T0mhwmfOVJJtctQVdp+Tbv9jmI5lH3AyKN9S24UES5
xLeLG94UyOagpLm6RSaOkRwLV1I15ph2U31yEcFfCyJeb0DJcXDy19YZ0WOobOM+s6tvpLCJc/12
t9Pm1Q9gopyeLYBUDfEZh33yqLzOu/govKd3AgqeQbgz3WxX/RBPvmiFe17fi2sTTOSTsr4uoxAp
kvIwYYGnxYy1/H1x6Y5EdgcGscfrZ910Z/8cFWSWvzuaGoScVd2jW1RX39rGNuTY0nkJGNX6f9ci
nUV8GyshawoBFQ89PE7y3aTvrp+Bc2fATf/9EEVdzsJoTv8jBEn21UsFrrlfc+naWbznyLvunXUW
/lYr4LhTYcDYyyH2isuEYbr8gIcyt9W6/UhefR7GoYyGAJCyDEC70iU7UG0QAGAB2GQ6skcHBiJf
uQ1frh+P97kY56LNSZvNcZX4JMytwjibGecZwBPAeJUlyIwYzLaRD2bNIAitePpx/QTbGf/q2hgP
kpVLrMcaNsgpMFnz3bhpDulOejdu9af8sOwMNNms5olXcua4Swwa/K6HWpNMmN2jucEluKGdthbO
EqUv29ylpUUX5kVH9ARuyet6ONBFxmcAgCYk2DlJ/UwebSVCu6J6rfuDGv6o1NcovKQ85orrcU5n
K3xFnXUNEItNT1+Gt6xWH0OAhpeauld6lfPm3i6zS7psSNgAVEyDudS+a7sIqJ8oEGFWSNwBHfNY
eR8DQh4v8mzuNJorWcxFJiRv2qmArPD8a6BsQLNC2wOmi5Oab05ArSSxCR6g87qKpIhx7W7Zl8d6
J93SWSjZJieQ27rxU/0KHMLBju6pmYd79RzyX6fbzv+fq2VHBZBUkgGcK8FB/QKqHErSgZWewq48
8dLkGKTD++BGO6e8wYvNyav14Rl/LSsT+vwTQW/mV4Mo2pu7+dLs6A48n4pr2918npLJ+jIBhI5z
H4heNpuWCW7OZL7j+BueCPr31RNkKsZOqutO8opX2W8A/AlWnNpKXtrX6ivlfBDeOu4y1qZMGRg5
IMQxZZV9SII4chbSHtscxhfD/QAM/JLbtVP8/MU9F9gjrzuzHWdXIpnvNktVEbaS8jE6u+x/WUi1
U1zFl/fE5s8JburnSh7z5YpEL/RClBH55MgigWAJy40mcWdZ6M/+Iz9ZiWG+nmmE8YJ9hxCLJNPH
qZrjKFk0zQRzoNvxxsK2bX8ljwmwUSFEQq4Dr4l6NAGUbIs3vRgH5EeIt1iiBr2xhfnycE8O6Ant
0TC1wwuvTbLdW1j9CiYKdwn4cuG6E6yuVofpUfLCm85PT+WhOjcfKJNcYELqqa/dMxOVyVDiSW2W
AOspIwCYhLWiz/u8Jk3olVMxv4lhOD7FaiN/U1uFjO51I92MWavzMnGkm3SpSwOsCzXdXY1t5/EA
0oJg+HldCk9lmQiyDIDybLpAPSxJtItHv9Q6q4m5HpRj/OycfgNC8k4D5IRfY1C4vkcZdd8dC4+O
Xw1uchfueegwPIFMbQDgLUaULtCWuvweD17Ka4tydENlXEuqKWGhiXQYT9gT9F46QXaS4keYVlY9
fQnNyrn+nbZj0Kc6/LEM12DRf9aWEAF43rXWeCMB8ccbQAcJo0+5i5i8+6N/X0WIRSOjNlZLfcib
Z7O917ikiNQXXjEudhsuHJfExNIIlgrxahR/xDtzpz8peDfSEVAFmPq3//ECGf9BUOOTIxKGAGr7
NX6vHiYftCM2Roi5qQrv+hjXIZBEksMAwvTqBh2lCfWp68fh2K3KeAcyDvKoVeCULLtTovkgGxmm
/+aAVMY1zIaghaMIm1VH9MTnZDnNQnKMgswRxe4/qjc7PlWly9zEKc6juvprtZ+8DtuJ4h5cGC6f
WpXzddhJ+kzusyEaxuxQSAseVgF4mrKgrTk9d54UxkVI4zgtuY5SBZmOun7W/647JasSAWWrImJj
7ncbFZde6UmvaV63py8NDLlhm1S1BsyAidiDCL91T8JtcsOrKG8Hpk+xTDqQYZxwakOSHbLWJ4Ot
q7E9Z1/CquGo+PareHU+xmKTGIRg4zxlPvDp0REoDsDaopOL+s78qkkWpsUxUjCiiFEVnHrl9qf7
PCJjvsMoE3EUg+AAkGezjSwTIzfX7Zd7OMaAw2ACGGUP+rXgKXqcTiiZ46mYfGxWK3fN6LQHTBOc
udMENO796XY/T8YYdT0YVaZXuNM0M/ZLi/WVKLXyurJJMVtZ+KAAdUJSLGX0iN5yHMp2deifDwq+
q98VVqsBvQx2AwB0ADOcpuO5rT1WEsqUFCWhsYFQa5xrXpuRc9UGW8/LO71NRRNvVyyyaB9Pj/Zm
8gRssBsoztJxyQbrFDyx13UI2FC/HxaUEWKcJSiuFEPwJkrhDQBRdhwl2o4C//uagH7+XYakpuks
JWXqV9/CzCqfKVVhCKzOIT9ShnoKFN56XBDLf3lXfYplHE+eK2NVjwuOdgr82s5SW1Wd7Lj4yy7Z
of1CbnlDvbzLZHxOGbU1OE3K9BCrZXVn6JP8nIwxD9mPJ4VxOHWUYFYRS3o+0dGQA3xMMPy4/sV4
EhjHggUbAeA/enLAI+6tMaR7YUy96yI2F0bxwP7/YcFgq3p9bAipME8UxouGhWIfuOF5csIjBQWn
OK6KSwsXxgvt6v/d3uFaPONh2rI1hhqQ4Icwf2j6ZyPaGR0nl+PcIlvOI4kmlSW2pf1BPDfRpSEv
16+Q9/+Zx4MWGKpQigaQ+pS7RTgFCW9lejv5/ecTfST7q+zaKHRZk2LYLVheXjFIBpS16IW2nMHa
uw8feBOO1yM2CpO/u4mwr8NoGSXM4Bpw+OVJV31jOrbK1+vXtglQuvr0H0/41bFiuj4Gat0A1X/z
oTnonulou7YBcIBq53d0yUG6i86UAC8CXgqoP8NbCRr4VyAypqwTw5Rl9KINxvVW4CaW67ClUG9a
Y8k74R2YuupbsKfpPvkx/BA7K9jx5se2teZTKnPLRaxit5hqja6cSu1dVjhaw/v/9O+r252isNK0
agZdTxrs5Cp8ncSE8wX/xbN/noH1s0ZZhWYGkDxa6pFO5CgdKd0RVssl7NGLHrqX13WGK5HxufNU
TwAomOOD8aWHQoAqNXI0h1C8q/S28guXh0xM/c8fGZCiY71IUg1VMhjjDqc2F+QRU0fJYTi0Tw3Q
PscDCJ45TaPtB/tKDqOEshlqoV5irCR8XvbYar8Ej+pFd0UnQc7K2z7Z7kGvpDHKN8uRMZMyTAGf
bT7QpT2wJmJP+B5wz4tn7ug+vewFr+BKvpQvxcjLZjcTkZV4RjdHeWjEoccQ81A7M1jAsD9B+URT
jI/ZWoZecO6g733L7XzTY/3xMcHDgqkT8HYT9o3a9hrq9jlGD/P8R5/emh1IB8O9lN70eubIw2Ux
b9WMuG1yNlBnSp6vK++mRX5KZx+tQytKQqujUSyPT5r0rIecUM77/4yqVoFsDoAKBF2JcCmns2g+
/rffz6hopKRVkTZhcygXr1bwwhpLnmLQf/HnBwJ1gimaqIexWbAchn08hUqG1nP/tcXygGALXwwA
rKPqcqk5K/KbWghEZpGImmmqIuO9GnPODSnE8kBZnOXMN7vnON1fvzL6LPvzPJ8iGHfViLVZN20X
+yVGOcjNKHrj8mqUXzTsKwjRw3Vh2zXv1YGYdFEVZIVELZZalAcNYObVXv/Y8Wpf8xMt9mNFF3S9
HNb47VfaSijzMo2Euk6kEM3S0Y6/5gUF+LbiL6Afyn6W4NMUPbmw+L2T7UCwEsvkjdLUZ9Uo4uOh
taf5PcKAgvW1W+lOsrHm/yW45x2Uoy1sFtlkRpQtIc0i08ISOoCXmne51Dicb8gTwxhxCs0wVBPj
frFhd7KVfG+BZRA+oXDi9o8lXXnHJKDDezBt9/Y/r5NNMaO+MwChB8/Y7dEwOQUAvYVPfjJ38YES
2TdWsevcv2SWxprp/2yQzTULIw8bkPyBfsxSTEu4kD05UbtXD9Vu3peP0nMPgBru5sB2IPgUS13p
KjmqdE1NoD0A/nxGd3EXPRSiJX/vXynmf7QjgpXz3vc842QXQiI5aIZGw0Cu6S174RJ6kkfR7wmO
SfwCy1i8dv92OPg8I+N7aiUUW4HCWYoZGDAnq48Ix11v5karj8f4myrShqyPIAGjsDBBYdfvdZ+P
xcwzCcbDKK0hgGgsAV2VvESWPITDbZdhWa+rcl7Zn/7iK/76Y3RupRdBrqakrBHiFMB3aKZVqXcY
PbEici6zbvffTJ1d7cCWdag3EjwKfXnnANAuLki9LGsCnfp4adxg9/26RI5GsAse4ihkrSIYWFkx
z6pxktvH6/+fp+Mfq7Or6wvNeEkJCYEv3Vjyz+Z7jbROc6Q77Zv2CuzAXejw0nOuSCaTFcQ6L8wJ
lGKjPTkfGxfAWgZBo4QBsuyu0uxgx0sjP2YPrmgJu+ehm7qoTqMceIactBiuz8dUcs3JiMNdrUUd
UPx0owIspBCIKKDk8uCSscndOKu7czmMLRAdshGjL4s07fMwS2sr6IxxdA0pygEwIeblo14r0kub
zNo5SaegdYggoWVcSUH6VQjlqHDGvG3eg15KAa2ZiuVx0opAt0RlmBI7TIQwsCLTXCQLS0r/j7Qr
W44bV5ZfxAjuyyvXZqtbuy3JLwxLtrjvO7/+JuQ5bhriEDc8MX6bCFUDKBSKVVmZTKZcEjn21k8u
7OqY5WXEVJAWQ51O94IkMWcRM+XzAWu09x2KcfM/yH9WhvRcjFJJRE+EE66H9KyJXs6/7ptg3Qkq
hsly3RdRTSiu02+p9CZnf9PWucRIkQpeCQYi8CGEoSqjORf8S5Yxfj8r/6JnSXgI54itjiDcHwnA
avHrn4Q7czmqD7+6oykYeP/budDDJQ2oUPOoHMHHkAROo0hmLqhWP04MM9tI5cvm0SAgtROAN48R
IflvnR3dEngcqpJXhiXdBY+tq5rhDzJYzNnReb7f9wtWgklPl4S9jgH4DCmCfFdgerP1xBeuNSuH
pAjgmvvJnA7fDmWKQMQEZQmfQFQoU0ulDqYEGULzNlv6sXBljIr6ggeq7Y9gZtgsoOP2Ilcmye1Y
XTBw94AeNEjJMIvgDj5hJlaulzvISCNxT84QBGfs6uYDuzJIhY5+TIeqlTH5BMpmu7D5I4I2geWd
OEyNEZBVA44uzmYlfJuBZGWWyoWiWm9HI8eoUBPcddmzAjo2jvXxyrJBRZJc0+MKnE7A4hpPnfoN
JIhmF/7Y3z9yHp8i72odVDQRwgnjjBgBP6rSXZU+xawBuO3m18oA9Vk1T7ksKVyNr7ZvfWRFj6RF
NB3mwirf0EP9NbOsOs2ZdUAM5/+E1A+WJUuHDoQW4930rL4bV8tV9jqCvv6L/sYd5Ss9NwcWyHD/
xD4h92Mt4QpdQOjsxK/d6EqZk4SMKizLhPjnBRuCGiLSM/xdRbstP6vK2xi7/8UnPsH1p6SWen4A
bKTSIzPnME0oHfYtsBZBRYlwBLQMKNPwWEbaoeC608IH9jKzWNK3zUAcB6xkoKrRKN8Lu0zqR24E
B5D+JeUwN156Vc94jskF+XyBftug1Va4LlgkdSwwSyEehS5zoSc0NKCfjA+C/rNeGI/I5nVFyU3W
DVUhONY/Tz+tAqGXa4k/FF2NWQPZliIW3JJlgno0Ip2ThWJCG6FsT7V+qmVWfWfzU3m1Burw52lo
0TvTQKt/o3v5oQS7G/ddBdhfBNhfvw5YPYXN5HJlj3jJ6kkKhGxGiAPwFyUy7WF0JpvIgYBd46V/
0+5ILXDwOF9i9Ai36+8rs9QLEcRDEkSByB/IsJ6ggyMpsKVrwQPJ7CHXTZn1Em46+8oe9VpMoT5X
wwxnD+vriL83hHPRM2IPyzWox6Jo0mGSoxqlVHWyQrk/RQ1LDGTzOV+tgrqyXKxJoD4QND+R37vp
GAanLPuZcddh+7AfgrbnJH5b+gQGyY2sGepRBAAG0y6FC5ZYC3R81XXnscj49rftE/6DH6SCg6Y6
f5iFlzZMzCVj+Nr+0X+CegyFVpdF04RHdYZ4gC4kX+s8gqZmHk6P+7u2bUnBvJYhGRBno+5SMzdS
JcVjcYT+IBi9F/UExWB3FpnIEhLIPoVV9WKIuj15OOptW6FDrYlWfJ0eEle7hpzJNyJi3p1Z4yXb
1UpVR23LwGOhfLDJrWKEnDboHTeA6CQSyG3RLT6KTuZOT4EEMJsGmS71tbjvLAwPOPsbug1uX1mm
HD7n1USuZDgHIZuFLJjZemVpCVfGk3A1dGYhQP8s9I273idUs6lgGS/d6Ov3MuNl2c7cLz+ELh4F
osDV8dJDKfuELhYfYb6lB6uxdJa5D+IjxGbG2snSPp/x702nq0dGM0ng6MM484D+JNEtJQz7bDOb
L/RqYdSbOVeLqCIPyI+xMZjomWD6y2yDVwwumX1yP/X+/oluMg8aK3vUA9rqk8YvELID4bv4jqyD
MPbGXuByXzLd4p+JYMl4AJ5QdbRbFux8++N9ZZx6XLs4KZUA+slH4aF1kscAcLMUtDnji/At9km2
bYwmC97xL0/d5SCpqFBUaR3LLebtx2PvKG7mLpVDVPs4r/GIiA5jh7fj6cUcFRu0IublpMyBpDaS
Q9Colckrxt+NDGho6mI3VWRalJV6LOM2RA3uEHzRbow3kjMAGeB3x/yUXXfXbLXw7R76yiL1goti
UspcxSc+ANunxgajuSMcss4sPcUJHgUvQP0lfSGs15IvYt6fM/c9d/OirOxTz7vMxdBoF1Ac6xT1
rSiEn0pRPmu9aHZl9aTF9SlSA2/fJPGMTyFgZZKKflmFEQlIbYRHmXNUAHJ0GWi+130b25HtYoQu
LklZHpahJJFWFPdACi+6rZ4I1J9gIUJs5r498pt31kTXmGKFH6JZDzOwZ8cHMNV6ivfB5HHYN/PR
H9yzQ8U1YKqijB8W/gCgW6w8xcJZgBhKLp4q/STXhyC5VxUWz8xmerbaSiq2BUkjt1OGrl6a2YL4
I+95S1V9fvlhMBm6WdtIRbJBq+KEx38fo9yzQ4S01cQkQtMLOPHUCPh83QTt/UGxa4ep/bQdSFcr
pWJax2WKJIRaAA5g7Sa97jAjUtdmdwBg9z3/MZybc3DNqoJuPx0ro1TMSSrcwRlVJT8FcWx8qL3g
ZJxHO4YmsGwStPl8KA/VCTyLLGcizrLnTFTsSYu6FReFjLaeMc0L/A6o1g6YT3FAneewHozNAL5a
JhVoDDkzlhTDHMcJYWzWvraBu383WAbosJJ0FSdOXOB3jWI2/Q/ZYNxxVkz5NFCmpEGPSQSUtc6z
RXRjA7vRzBqgZ1Lo1K9ZYAGWa8hUGz9KxCYuedx2OTXFO+5BPwaRhZKjdIhAkcW/SZpdlqb4NuHE
2OiI7TT1cmT0vBk/cDMIHHHx/0eJHbxUHcqRH5pzfWG1tmQR8t3yKX0SUYNNrMaGVmT8tH+w/7IN
YPgRIcurih9Vv1WinuKThJ94uA4ZQxseC7d1yBz2BPqK6UMWtXpvvpMdkH4wLJO79/mG4PNA1yVZ
VmhQp6LzU1cuDSYhU1O5Ub0Ocy4geCnPqCO40KErzeAZnGi2eL9vePOJ1A0wLWsQboMiNn7XasUV
UK3GJCLb4REE5esuEsxwYc4/bd6YlRXqMWlysVkKqAlBAUdwZQezvZ2pQS2V/6ifxzfGo/S4vy6W
Reop4aUiD7SmBTKL/7qIdw3/vP/3t7/pVksiP2C1cUXZpmUmo5BFuORGL0ESjnFdfGaQ0QQJ+Ij6
aoCeAKvws31VVnapl0MJVKXRkjDEVg4nok4svgBNBBKg5U738W0XANDa27Od2/Jr89N4MSSTe/wb
kTZj9SOolySM1TqTtSnx5zl3lLE1QzU25awy9zd50zlxFzFTDxpwpNl/7nFkTI1WTjhEvr+PRHyh
8ihvqIyK4WbSYagStNB4SZVpEMDQCmUi6BCeCeYbpWxMJb0XpG+88QXdXG9/PZtOCSl1WVY1DfBc
6uw0lFSh8gwEeY0g1n8VWfVb8rJ9CiKrv08dyyygQ58mSeAbYmo14Sma7+XiJVyuRPm7VnzZX8z2
DVhZox71yYjEeZw5dFXv8D3f+eVdd1igB/FYXTXO4PSPPJQQA2t5YLEkbcbKlWHqge80WQ20Qk19
DqR9iVsajTnr/oSGz/4KWXYo99O7GHPCArycB6WC/ARYwzy6M4iv9s1sv/aX9dBAWz2TFjWJUzI+
3jukzdieI1e1F4RHAK1+siRJtpPPlT0q5isLCHcrscBYKFQPNVtqwEKduTpmnJr3RbcmaLCB5SS2
WQBWpmHqGZDDDqNOPNLAtDGTUwFmjsTurkbFMiAsCb4R0Ua+XZmcy9hgxr1QqMdAL8cwFso+8CN/
dDgT9IsO0ZdLvcWTX1S7fcYw2X3+IL2wSToYPkQTFLaTPLZLGf8aV5q/4gMUXKfNlXyzAPfZ3oKM
BMPtDWPBxDF34oBCxRmEyiquFsxSEPGwwh0wE0VY/FiV5+10aeVIZPGrN7ASjEUWclBHKQ/zneyR
xJ7UZ/IzGqHLsfgao0pTPw6efs/66t7YVvRcJUHnVUWQRHpAvIqjEaxY9eyLSC3MLNA6Ux60125O
3qE//3Pff8h2Udv5hzEqDnBKP5UIN9ExLK+WKLLz5GUJ7vdtbDwNaxt0DFC4JI9ijY+OI8jFhe4+
Bspq38JWHe0PE9S1V3uuG6cKpyWfydXDeBYGUc7lW+6TL7+BtaKt3vwf9qjbXufGkIZpYYDuenJL
1UwP05V4O94OgdOeQlAGJuc0wdgEC7rKOC76tg+dmkkZz6W+MXZWn3aPZdz5k9EwqLBYZqgEcJy0
YULpJwI/p7tkz3p4X8cj48w+yoA7rkff5EGHolfQRJk/WzPGzIjWiz6iTDFZmCEyHC430xSZ9OxK
TvelUy3Dj7zO1b9xh8QbD4G170IsJ6Xuu6gq+dIXqMSGs2a1QXSVRDpjyGHrMfzDa6isoh21pNGX
wThkfn2ducNrnNgyijIkpS6fAKtgIadYi6KyCaGNMBxSqvqBF86S9iJOMeMQt3qBfyyJih8qxy3L
OMBTKtBxoO0xHIB8wOd0dABo1mJxVjL8UqXG0AfM3tZN1GV+ngGkXqDc+iBWT/uOsIV0Wy9JpWJJ
K4Rjr6s6xPTe0tmUfOHBuNFc9L1twuOtfOvwzH0n5CPja292LwzrJHLs3AqViiwgfq8jnUSyxC8e
CZ0Gf9MDQSsCW5dBo5JhjfHWqFT2kI7DzFcc0IPBF/lYuaVHsM9Q4g1N4b5+jr6HL1NtLqPJqgmw
7FIBJhikXFLnCuV6uXOk2O5BCBoUt4qcMRrvLI8h/3/1jOdJryZKOui+hq84Qvcjts9GrjH2kVzc
vUOjgke39Pwc1R0kbHTxdlaq51aTranSoCIlOUKQOYxj23YSVRVUVVQEhS5p8WmiC0sykGMTXNWq
UgzohiDaVl2QQP0V6wpuxMUc5ZPagjxlTpPIT7TAlLTrMr7fX9C2O1wMUG7Yp1M58zN61gInW1ry
zEOcY6yPY/K8b2f7nC52KLdbZBUt+KiGBAGHqRKlDmtXEznZTKUhc5qAE+yyy5mXbNOqwPOKqKCw
gH9/+mDSdQAZ9HJ4nDHhWYmm8SyD8iX8KVxLgHcqORg0cuTKhs3kDCH79skvL5Zp7sec07hShdAv
OgFEq5NIAHFODRn24jq3AdZllBu2kIOA7v1eKU3zOGIIKwTFBJCDYEOVLTDdQ+iou5pvqu8ETJp9
YQ2JbJWM/rBIuWaSG3k1ZCDkhUY4Wqg92itk/tlWjwTLaiCZwHSYXyYmpJaWd4zSfogfxa/7frX9
sq8WTjlwrnUyV6hdCp0+0nyMHUTQ5kr0O0d1MSbPmwIDuMK0SLmyxC1jEvQIAaScqwKLzTlLCMgF
wURj2pvJ48E8WyqSBi2PkdAcYLDR0hvXMD4mvkES7FSZWdSWDpEX9rzR1mfYH+dLRVajlboALEqE
vXTEMntPkf38Z1KY6ov8SJR7EqeAztMVl3hi/jfg+j+sk5u9ej1GYw4aCAdFxxQeFKVu14tWNfj7
zrMZ/Fa+QyVpymwkeVuMaF3F4QmaZJDHzKye772uDhlxdvM1XJmiItEYSD3EZEJIcWax1UIoNm6c
gJvu9he0mXX+YwVqKDRZEA96F2nm0YurVbcZfoYF63NvbxnEAJWhVbHY1xKa31AUnK9Luf9WjZJT
BKzgwjJDxRZO5atK5RXdzwro0CWJI+lQmy+Tw/52scxQsaMJKi0EmTPK+c3doH7Ty5uKVdHfYpb5
7chkx6ho0SehITfLnByL595p3BnSzbJV3kV2eIbA/El/bBwy2EBUgiNvPjApQPceImKf7MHqIoEB
qBALDbxttVP4PC5y4iIlw4RdiQ90/onJI0Ic+d8ePmKPCht6WPARRFeAOjurzmjl15xZAzwv3irf
UrwJBWida2CJNLs/siLz3nUmpqmYkQpapxhGXxwLobQrUTJTMC0Nz1zNIhLc/vZa3TMqcLRGEbVy
Xxu+OH/TA95shM5Og0MdO2KsmBwoj+vsMRa+6KO777HbFxydRBmSqaoqUadZoeQYqspiHELpUVsk
M5hmc9/CvzxvFxPUAU5drqGz1qcfZb4yN3XdiQBcwPC87IL5TxJd7pbVXN+8iGjHoOam6ii/UdFR
aWejrdIB8r5caGnQ9y2hjhqxSuKbm3exQg+vR4rCgYJPh0ZU+VKIzhh/3986cuqfXH/196ng2Cxx
NJWDmPrN9NCIgRfpscWBZWxo7TLIzTxnRWPWgqgwWYRJuMjThCZT8d6KSG9zxqvFMkAFyKKUgiKL
0RMhk8DBOWWRaWw722rLyA9YRad2qKMMKAGw2qNwzzupEyE68Q//CANes1SdGX720UpYmatynRu1
WcmPFUYRFAVUzNK3MTdYV4hlhrpCCZfxmjSiMzAfwc/ToOREkuLlVR8s447zOHBKmZk3vey733ae
uNpMKv6B7TIZlhy3qHVQNLfDo/4iaebiDQ7IIKzii9Yxv3NYK6UCYbpUUpjUMtR2muumBMqjOGv6
z/11bWEMoffxOzrQ8+i5MUdhyCGr6a3JFS3BBnIFGgiaCWxV8iTcEcmFxKm+QIzH5xOrPQqsljHj
Hnz8wpXfZAnEB8dYzY8LdFrm11qy95e41cNaL5GGFYtFF/XBDCIPBTiQr9CBssczISWEWCUQM180
j3xaMPnlGadHN6mlFjQpBYRjfSk+RSAh0t+15G1/ZSwTVARJZWMYgdEEK6icIKR7ivbQhX+T9V78
g55ED8QoT41hiv2+eDDUO11mabRuHj+UilVdlqFoT1cGRUwmIHSkIL+SRJNroKdWW/vbtH13Vyao
fQJVk4FcNEsA3UNpzo4sIPlRMZDt5FoBSGk+MCsG5HH49FqtLFKhV471SUqaHkRMCsQSC5QLslfh
unFAX+1CHZWF1tssxazMEUdZXSGxAh2vqACbqM7pd17HRdY4q++mx0nsfuiCzNzRzWxwZZAKwuHQ
yWm2IGqMFhpTQJSH34LElG9/5dvqK+HZ415Y8wHb/amVWSoINyMqdZqKIJycDMGuHj+aKzaIOno3
uBEfJMxlQH32ZWEE/817tjJLBWIuaLpFFcP4WIHEheOuCoU39ZTVOWIdIpWnCVKpKKOE9LOWy9zG
oJg3ZMVNGUFjVpIiky9Rs96/GOQv7nipRvUd0tTI+zLFU0oawZhRPRBgMnveYruNedk/jcrdBLmT
o0UDLrh1IMFkteflKfzSOJzXeUZis/LdLZQLcEG/I4pGLufqNmDeAcMW6CujPLi46h3REYqvCI0f
pEsI75wEzrvxBphIf387GW6iUWFmSnQNTecs9cNuNnUNlTnDUVhtdFYw06jQIkVNkyUQK/Ire8GD
PQFqmrjKffBAuingGHth7SdrWVRwMTRF5oNWiY+jcV0oZ0N2o5ExM8v0ECqe8EOAwewc8bJ1+Heo
iIJ/lEj3gAfh/0GEzNxCKox08axraR8Div9VbswYrp9b80v71tvVdWmnbuiyaBA2v15WLklFkHgO
JiVtBASuoYCMdCbU00lduBJsBEJbvwtRkNzKqQiGxK7Q+qd9v2QEa3rqeeyquYtEEH5x/Elp7Sip
zRmMoKw1Mh5yevA56II+FDkUiwX5XQ5+yAkrUWRsIk2UaYTczFWAHfs1dMBjM27l4mcKbhJTzcvo
PhPUylnysPouqFLNagGQu7sTKmmwbxHyBT+BmhyjaQiVDvB5t4Hb2rrZ+xFmADFnsX9mLB/VqWBS
CZmSlH2NWvubZpIJ5fknoSUxzmVgElx1izEHhknGA6RTkUVt9CJRuTjxo94SMot7EFxCzhD40n1t
N046mNWHNhK4STyGaUa+pFMxpgmjoOpmnvNFT/cEu/ba0ZLt3ibPkZSwKQVZvkrFmzaSciGrCVuH
W5yILGBkx5503YKQFxMOHmpPLPZVRhTVqZgzZWHMZepC9CQkCIEuoGYLDs0/sr7oeFpgSD/s7yrj
3tPCb0Jd8GOSJZir7wxzFM54NM0aF2fhGIZYu0llLqU2xp1Q8MZBRWIU94/z8DfAnUv4pBt+/SiX
sxyGiQ8SK0uva1sFTJuFUWCcEN3li4cm6sEZGvjDcptVx0G5mmdGGGGcCM3WIObxqEG0Lj6KC29r
Wm8tzQl9C1Mzvu4fPetBpZl++DjtM01Cc/ZDwPEWg0MAmU9WZQJ/x3S07UrT6nyoyNG3ScOLRYCx
pOf5SMThSw+0Qte/dNpjN2KlCyRh/ByNCYsRKMt1hYbeGZMEFtdikA+KObmSW7k5cKHgODyyQQLb
XnExReWuS8pB0QDh4tho/HFUGhFvp3yttdz7X53YxRCVtbZq1FSSgRSocxfE3QK1OuG6tcmIbn9g
jST+y4ldrFHPC18lPTc1huHr5/ReOqRnAvwktR7SSWZrTzDtUR6iVlKW1RWfAjAdif+wanem4HXv
oKP7f+gdMQ1SL4rSzYLOlZglJx1WwQapF1inZVs1iY5J9IX1eLLchNz81TfHMOcStAQF49BIUFmW
K7ebDlPLlIbfjrSXY6NeEdAXVeMkQ7BEviOPs2qBnfag2+CpSFqz8eYrVvLP3Ecqc83nTk8msL8d
f9ERpA5Y8z3N+VVEJrKa+9dgO0JeFkg9JfKYz3yP7qQPsliPmyo7HYCZNHgvUGJn39S/pFi/bdGw
O7GOk6GvhxifpQTWkSFqqbc6YCTkzqHW6rNgrv/yZXqxSAUTsVZBaxjDKfUv4p18JAo7UMPwVTDg
hr7QmOlpsXQXjcqWlU5u568Xy1R0CZI0Sw1jIgIPwd3oaG7tGc501N8ISCdkas0wjpEG4DWaEDT1
iKJeLNwt022VGFZnAIrEVC1ivAQqFVeMMFe0ugV0kpBzonxtLofiSvOI7iSryMa44ioVUUSjEbI4
aQCGyTQ35437LqqPjZEy4LSMK65SkSSSofWUTlMAnHwDjoi+6yw5r1iKJdsHRD7dJTBH6fQBAacv
t4VcGweheZzQSR0Nb55aM0eHdf+WbX9UXAxRBzSERsDVkaT6av0qxHbWPMRtbeaNI8vf9i2xlkSd
j7SUU16MAgCuw2zheQNavRoO/KDYxVwxL9T2MV3WRR1TNbVlH3d9iLiINpDdmjU0h/vRzK5kc3JK
jMUEFeMribWVVPCH4OiolAZUjvJacjXpXZ9DK0TXuFUiq/8LVlF8D1zWR8V9LjMCpV8SSGP136t+
MeOYAWHdXI3MG5oqodUu0kVBLuqGBpoo0MI1bvL5UTamw8IfJ+0p4UrG58NHr+VTvriyRUW/JgvK
oBEBxCQkGoTCdxCsiTe11/iLcI1B+mMD4CAes9B8SI7VsbIMezTsfffcfklXP4JKuaaBa2SgkpMj
76lefCDvduASzgLeThGCmcVysqi9RVM3L9T0slwEzLw3bu9IbooMaLmfLMMrUeBiYjKJP+xZo26f
rvNZOeZd4ysPhLYoE63wiFQIGEnogJ2ko2ApVuoqLxCs5sy/GB0GIfLFl6jLqOQxdBZ6GSpW6KNH
jR0oKeP0Nq/7ygJ196RINaDdAhLfcgbYAL3RZvb2/YO1gdSFkzD8POUjJmeXQGisPo+RZmlcaklg
+lSzHCTToVS7EuwzytaspVEp15InmRBngeiHmguua6tS6/+2eXRlcCxEaV4aHM+cfVVb6LL/2N+6
7a/dy+nQlcGhmPoCnGcpiiukOhfecZZyJiJ+ol15vcZ40rbbUCtzVDgp0lDPxz5HMgXw/VuPEUF8
Xpiqr5y1b9VXAS1FlJBsVmrMXCUVQMp8SXI5xOD/AG1Ggo2N0NjA5Dghk1lGizX6/C8BC5/YoiRp
kkLXAzVjmfioHVPkx4EHe0eCPI6t7qNxE9oG6xS3b8DFHhVCynAMxFzG4GVLhBE7yYpkKzgWYFnC
LQDpGb4bH7saCs2k/mnYLEXj7XtwMU8FESNOSzGLsL3J/JaNJw1EVQw33UzCZU2XdQlUeQZdRI6l
gk9nyUCrGxJ4BCwY1mZ8bhzlCATClX4fvjIMkh37HJQvBimPqcYuqzShgsc8a88oq0KLsXoFt7WX
Pgam6kZO6DL7U6xFkm1efQn3Od77sqvwjZOa42zy7xHe29ybX2bOJe1vaGoyP1K3c4nLOinPaWrk
fUGaEE8V3AhkfeR+LGjx6yfVDMzSTQ4Y03wKHMb+bj+xF7uUyzQS4I9RBLv/KBvakAmGBDaeWDs6
/s0sNl65izXqDRp6iGFAA5vguQS3qiBplTyAawltb91s0BRA0IGSir2/RpYLUc+SaERxPKEK4PeB
Yo1c8Z0fcpsXqrt9M9vjaavFUa+QVuT6PPAYneK90hzfBcMcTmQOmvsanr3O0Y7Gtw8o743hs9Aa
/5Ie/t5YurwshZxU8zmejw+CLid7yL3e4R2wnjiqnZ8Ig05lRefCzB9F5GqcPbwwVk867Z8uKtGA
l0Vd4SUaA8UZEL4aF0y0GOWj0TnJeBw4e5F8Xr3vtIchOyzBgWGS+OaeSaoW0YLvdIi7LvAxeOqT
lI0Q2pVW7LVvE/i0kJS6hs1ic90+5tVCqaezkeKuCQxNx4Tx6PTXSEpfO95Me1vkQL6IQY/BkVCR
mK9q3TTQAwqsSmGE4c04r+iCogISq/GfxLYNyAHxC6baVHExo7E4qHPMKlCzbFDLbJUkm1IOes3c
gYAvDTf9FtmaNb8NDsb6kQgLLA/afDxVQYHCJAbsZRrHZ6hGPZUVuq8NYAEgh0CLBJ2zG4g/gi20
BxlT7XapXZyl5DoFeoWxp9uVrYt52oHLzOA4VcVISfPcnUSn98QSHwCqn5nAWB1HwNLJobLBCZsb
jbaSSJDNkk6jxyQwJOnCgJjYSLY8YaSb1XTejH8rA9QTCgZ3uUAd2fAL7gvXC4Afj45kTCbjNm6+
miszZJ2rV7OJuVrpEwmvhhPdkhmvwQwOwCOYCkLPeGCeF2vfqBdTFueeD8aYANHV97Y1IyvF2MSE
OPBO8KwyNM409jvNWiX1XoKrPJOVQIt98Q6gXcDGohvNkm+6ryIE3Ay7ZMQ41iKpBzNLF0NRmoX3
ha62C053U2Vy9w+OZYJ6Hvt5nNRaw4raSDV54SHnGGUSlv9R72JbdxI/TmC0UQZI7XDKsTc4S+OZ
sgybhdSLA9JYMHURlwqzRjxSKKJylDuAHd8YXgZNP2bziWWLenr0MqwAUMQ8ZeSX30cvuO3Mxil9
4cyBfOg/nQ+NBYvybh5zojq3zE+5+poylZMZDkCDvpQZ3ZEhLgzsW3Qroc/UHZIbDQry6huBFaOk
xIISMDyCBoBVGl+GUS3rflWGVie8ZkDBaAyv2/7WXLkDFR/KLAoCLYFf83dqZckfY6fV1TJb9WmB
OA2Tb5sRGTQqMgjitJRyWWfYRpK71yCaVq5lm6gRNpBvZ2GVNj8YVsujIkMfiMmQKTIIRzTh1Gb5
ER/0bgo0pBn14GhOu/t9N2TuJxUnFLUh030FaUdGt4RGuzsuFknaIyezWH2mbQ/RZej8KLIo0Hc5
zrVFkPQCWt71YzcAbtw4OUv8mWWDusNSMip8nwLzMadPQflF4P2+Z/QCt4H7wIX/bx1UFmUEUy1m
C6COid9ei0dIx9uLYKHIPhxqW3STqwX0KYmZP+0f1vaVvpglvrp6i8Wk0rMx51AIaJ8DsDrq6t90
KlbrIj9gZSDilbgJoXTrq8XVFH7tRbQNmsicBpZg0PacsSZgYA/fFrxCky6FVTjJwUiwm4BzofTt
EHbQqbSVs3Ad+gP0kBIHsLnAEm5Y5apNB1mZph6ufJa1OYXkjs+nBzB0mqMe2VzA+ftnRf7Kp6+Y
ixUaCcIlccEvZHz7F4QZgFtgwNkQ5k2XWJmhvJ3vOUGdAnSxGu7MlydxZLj65sfY6u9Tnt6UMbiN
dcALFTEy++a2D3/KCee0y8J4DzcD38oQ5dtJDCmfom/T4zQ+gEXBrEGxXxCRmsaqNFbdd3uUc2WN
cvSyyNtKh8Ia3E+ADiEkTwC0heZ44civTFAQ2aPPrqBIkirwgg4xij9v1ZCUUddnNfIWr7PJI5K5
3SG7UrzkgI4648C2HeJijDowmS/CWW3QD5i01IxaL1dEc9+zWRaok4qVgC+UEImfWl4F7Y0RPuz/
/e37eVkBdTaV0uaSnCRA0+bvae0uXWWrPatNyloE+RGrSKdBARsvLA+mDv2LIToq0qH9VWwXFLTL
MqjEoa5jKJ4nMijSvA7fvhJqq4TUDlxs2rV0PVUoV/NgVu0PzU/9msU+vL2HuqaJvKZookrHuDgN
F2XEHs4TPrMDyY7iO+TnjDVub+JvK/RzPuY5Pq/LHK3Y9FYznJJP/6MB6uaAsW9UOB7wPaRhptpk
jpqpjLjDWoNIOcKsTanCzahd5qfW+BmC24fhCJtnoaP6ofOyoai0mqKoSfPIzWRAszFljxS0WitM
Td1O3vm3X5KK2i3PCAMso9QlrTgurZtwRNwejqHmGNWVxpIPYZmg7ikfJ2o1TcAFctNVXZyy0C0G
xnfydnaqK6os86Ikg+qGOh01aThBr3+hRfvr6qH0NCvozfiRFLKZStWbzrAyR/kb1yz5CCgNZMDj
wkz4l2TxGM6w+Z6uLFDuJg4L+jxTRcj6CU4udQIbg9x2dxBAq1m6BYg1o+NflcpXRilnGDKozuky
KqpVj+gj55hm7MxUZxIkbBaLV3Yoj8iiNNJ6HXMQxSk8tOfUM86QyQFBFutJ3UyudAOzzWAMFWWZ
WpAatlXStNKv+TBCvjq6sstG/28f1sUMtZ40LMJRLEvMayk/9Hwx81A2ZeFVEAVGnPsXP79YIndt
9Rxl5TxMkoivMPUDA7ccUkt8qE+iHTlsmirW7lEvk4wMGI4eQYh0qhx54b0insyMu0/Qr+0jjK/4
ijT/XRS8rJD+sJ3rQdX0SEYSVPmCXTwIr1picaDj11FK1FCUvYnOzILOZla5chTq6zbocIZljOgu
vHGnGWq2hgtai+5qQCMBtefr+ERuXfaF1aLejo2X1VLvbyWNcdY1UuMHypUUvNT4HiylmLWnjNXR
3xjloGiGnAqdH2ameIxuwwMmiJHJhucWpLn3y1GyEhPDmfMV60uUZZkKlHo3KVksIFBKXG5L5QGs
UebcPxv6bLXL637MZOylQoXMckn5oOOb6FgO37kFZP+Fx83P+za2A//v86J5XgtdCYDXHEC2tdxE
+Xn5Cy1Ujb/4IU3dnEyNGg2lkvq6EVpCXmAqXufA4yW2HMMpWLtFRZJCqWtuEXEyXOe183Euz/3w
/t82i4ofnVEsgwRmhuO85LWfDglSTFmQWTGRdSZUxCjBxVguOT7MeW956075oZVNkNTOiTlYvFva
YuOFbs+wyjJKBYw8FdtCHUZMQHFnLbpRWFxd29iVlSdQkSHowDzVCzHAdscp+tDNEn90UNbWgUFQ
rOKONfvLWBCNJUe5bZ545GpHBeM8VXk7Zd6+N2w6nEFoMckHkyZRoSDqujGX+xEaZ+OTzB3Cxp9V
honNd3hlgooAfBS0RqByht8FQDQMwn0TZ7f/R9qXNceNK83+IkaQILjglVuzW61dsmS/MGx5xH3f
+eu/pM49Fg3zNG54XkcTrgZYKBSqsjIb1rqgFhABt/dtaVBWZJQyDPL8fhNPadex2oQSORlzl0XM
1jvImIAtUmsErrbvCuzTFHdUlbYf5lQ3QUQGHSO9tDHAYGfvCqqv1Sl12FfycPlL7WYZCjqSBNBq
AtgU96noQspZWrA2er/2QutD5adgeNJscD8IkfYfuTlf9tha476a3tZaWAVmdFonr1bhm+FEwAcJ
dOvxX66LSwcrvao0OYhCSAn2KwmOh5a2CyZ+wCPEjZs1Avy5LPDAMlNH/ZdxEaKbQaLVzlJ3lBID
3JeoT2EmLwvCQzjJbkVTv+sHgf/vbyUeQCoD3E2XDc4mGY1cUyjEPjSQbaZ+eAoP+XGFcovyll0E
IWB1vyxx4WmsO2WpqrVseW08Bgc4yTflRf4635q3iW6tUjCpE9x0heDW2h152djlkZiGGiQQooP0
ZfA8gU5U8SFAA1AfNGKt/qmxQ7GAxOoUf3zHz5Xy0EwjmIdl7IB61q9X6DVojCJvnURsz7oHkkuh
zPtenNyukDsOwZiWtTHj8JlF85gn5T0do7PUy47gMIjWxR0GaVLUzATkGF9wSs76aeV4iQ/6mXaH
6CG5ag6ix5jw23Ehs2UsJsNAyRHreaxrW4Yg7eBX/gSspBu8ZahyikLZ3q223UwudDI9mYNST9JT
Ufuy7M2iRsjuId84B5fiZP2Crpjco4pKZYzN6aVTzmNsJfPXjuVuKOXXMytEPCv7HqKbqNjJuHx4
Oqg0MPqhXOro1MfHVH2dW81SG0GHZ7d1pZBPI5wbkrBodFXqMxy0VQ6uAOEQyB2SF+P6P4Rh8eOc
2CJNuDVV+/OsfRrlfDLGLFvcR0WAQQq8TMK2Ta25Xo59mHhdQf1QEb1P9v3j0yDnkkkezn2uYfoK
dPngB7jRTGHEWjfqjzVRWVeYDuwj458MgHB1khRDGiI75w8VHD7AjP4KXoW2lCeExez6xsYat6C2
MYa2qaZVqnNFQRj+kNr1P+EHlnxxx9SmncXuRCCF3T6JsjHLnbO4IcUUynBJSbEUj3lJZC03MsMg
0YoVG4UA9t3gtbHHnTs6aJigDkHfNHiTY0JXB4yp6EivAr3Ez2whOG0v29uub3XcTd1lSqZUH5IF
yetV9hErh5eOHqiTfZm9xf2PsMhQ2HVuCaK0yHu4Gx0qZXFVp8PKs9wcU7d+znHXDe8KlCmg8/p0
2doua/d2mdytLmd4N6dZJvnksGqGa/4q2oKBxJcIYP3c7qzeAXjCRvURuedH75/dKT8v/4jdGPD5
afmHyKxLipYrALywJnLp9LVaSRhlayLHFsK9l22tp+HC2dS5RLeaQEwVMrU+Ss19M98moSjjFPgp
j+6jLbh1+8GAbJhv9JZ5kKzyngEWUkaQywM0Cay+/25FXAQ1SC5XdCrzY9aDLqp+7DvRPKRoz9a/
b45CTocxCVWCMkuvWmYyWM30dHkNghjGz6nGnQYFnynBJFZErTL6p4qPQ/F22YbgQPNDqipUshfD
XFCYmmNoNAONUUl2o3m9LqoU7D7fNodK52LHMoI7oEkZdMDswSFfVkx4bA9udYPQiCmQv8HObM1x
EaPJ5sHIYjk8TYHXZ5MdR+cmFJYU9+OSgZevpq20vFykIFo7zejCp6fxfk0PclCzNr5yvw6Oxp7o
etl3uV/GeHh7mCRa0fdacoJoqNX0X2rNv+wN+y9e+mmBCwQL/FgpZzycGnBXfOi9l0A7g5n3br1O
hANYogWtu7s5Q1XXVAu0Z4Nj3J9z/Vyld5fXs3+CPpfDRYG+oWE5FQZAg+lk2pJGmNVNY2lVMpGc
f2dqXepmKZ0h10SK0zWDupnKzs4x29GZfxWnP9fDpRdREjSjNoPDc0jImentaVlEb+fVYf+8Cj5N
cBlFrihDMvXoSc2nDnRKAMq47bER6teJvjwXDBpFSRiREJ9z6Wamb5pIAU305bnTb5JqHlsCWEcS
3c1dZasyyHmm0L780UWr4E4/ypIQXo0xO97GkN3romW4yg0q0p3dLzL8OpWQuvndtwalBiKsibX/
h6mM3QpkXl+NB/moHQIrc9PHsLWV0RJNHl/eRBD0/25XRxmxahTA20aAKpMK4metfo0eisCr9++g
/7ocGH5/N2MqEnSfNcj56sFo6f2tPnd2WDt196+iAYbif7czdA0UE3I5PioLsySjsIY+tgkL3ctO
sZu4aTIjhgYSXPYHN9QCUjJW9ZiMiSoonQRMf6zCNnUMLTGsEgp5Vlz1lWBQZfdTbYxyaytagEfz
BQAtIp3r0lXnwgpE0/f7hQvNQBcZWrmQ0uUOFU11STW1LvDB3XVYm/HQw+uA4MSMgVXcj1fGUcTG
s3vANha5A7ZMpBkMhproqL2q6mvYCNLE/W37tSK+IxiYCYoIARL9cpEsJbklGVCi6vNlh9g/v5+r
4AeVijyqa5R2AxSuezf6qWLn8ufqpfAjE52ZACXe+NGcnVJAQLJ/m2/scgdLW7KWttEoIW5AyN5J
vJXwR0Vysgr6tcI32upjf1wdG3OcD8amyiRlRi60jhlrV4ln3MjHVUl3Hd6G8KTo9StwDr5JqEtG
UEpNJB1n5ubK2YjfBN9t1zsMQK8BRWSY5Vv/vrnTqZGrSU4gTw15AtOu8AYM70llFbMtpZaOR73q
RvfpDxEYbTcebsxyV3CsGYkcDeB7aPvvUnQI+1Pe3sq1gEtjd/c2VrgbuGursppXp2Rzbaeg4qvJ
98v7t5tKbCxw4aLL66RLJrxg8+KUSndK+FU2/AhjIrQ/hMoPEirOZYP7xTpcJAZDRR4ZOWcRwL7S
JHSQ/cFbQI941vxyxGgS3N6WX4FccMrKL65FOjz7VR/MrWEckskmYetWb/ykDGrJSEpsJblfR/YA
bvehnXaiZ/ETYNclTW3VZdehbcJPnveZVIV5Du6iJviuDm9JeRDyuexizbGYXza4czyptFaVbJZR
O1sZ1xQ/PmD4BaJhAd4C8mPrBBax6As1LKHSxa5TbkxzO1l3mBMA/VqDaZXutQUfQw3W0vyV3Cbf
VxXlwGW+wGVEFrkzjr5VP1AD48prUzFzlh/STXzQ3BJdDdnvr1hl/ZXY0HZ/ufNt1E2vFXOHsYRj
7Ec9+iidNdkolyuAn4BBxpsSQYa13xAz4TQqepmYS+YyyFBPgBfsc5RD6+6NhXrgUs1YrDoBDaem
5pmldovhSCwqrvS+If6iNtPL5Z1ez94ftwMj62Dr2ongs6+ubOShAY/BsczZMczn74qqPxpa/xAU
C1rgwa3ZmLFz2eZ+QNgY5fwJjYM8BuVodlJuJ2+FkipW9Nj5413RWCt6ffZxK4k0z/fOKEGZm64y
rbJKuciqNEuvdgmtj136LdRetO5hEmG+13+C38ytCS7QVc2EGdMgWvlHj3n/rSy/D+Fk9eN7Egp9
Z+9aJ0RdA5uBDgHhTkhbJKWSzFA0T87Z0/gdYFyXHlsnz+11tDx0RDnfbqFoa5A7H0mTNSqL4Kxa
ot5rLXh6wCZ4rw3TOaLZlZJXDl2Ko9TTk0S0wzAvh7qWr6s5FoHehb+E+5J5MzdyvUirOsLotjdr
OIL0znkCtzA9o/InSNj2YtF24dxXNUGdIJdGlZzS/gehb4kpYK3ddUwoRWOoQpOBr+L+fao1WZ4R
yIzk5VUxvKvydSL98xcnjmxscBk7uBlYrrZAZi5vqlc4/XN0CwZZJIGLayKCQ0rXF3XL9vKMjUm+
LDayOkqGAc/UjpynqrA19hKpmZ2x0RqHL1F+TnQRPPPD6f84gHjcaXRVGYPM2O9Xfj7m2jIH2Mqx
HGtQmI/ghLGjPGe1LQVUOkwkZ6HFQJ5IbbXShlsqjyBfS+oWaoNqB5ZlwP+TtnCaKVWbA+nqNrMr
tI+IHXRTByozMwZ+H0zlMdDVY2ve6VGlhCgDz8E9XWbzFnTz2UmbO8B6cGNHvXv5Q+5GmM0COddP
WBSYaiGBV1CuXGl5GeajklE/Z3fgf7xsav/7fe4l55Y5CkFNaKBW05TIKWraXxfzeJwUYFKKEW8j
ObECJfWiUj5eNrx/Hj4Nc76qGOVEFXVFEcej3RcPgTHaTfV82cgHY8IFV+HfmNCoC6R0RIbhtW7x
ZFzF92/JS3cFBdbOX8BUngPHljpJaeetrd4FwiC2H1V+rZJ/fVZUn8O6YP8JYhQ8pWVpr+So44eu
LyQXr+nD5SWvH+zSirl3p9QtTK7MSjkOcodj+GawJ4ma1rhcBcWtKhJP2i1LkE9X5TvLZmfoRU2h
KCef1hSura3JR8p/PYJfirzEj8ZRlMIJHId/eQbJFJKEpIbfhDdR/Riw40IeL+/h7uN9u6r1N2we
FeqoFqUSQtOFHHRIn+eH8Gx+AIoqO7BVQYL4gZW49Mm4eBbFaZH3rWn6EwgMwfutvIzPkHcJbP3J
OBAndoKH6tt827lrZ6M6ILr+DZpju14u4AxKJ3dT2UtHI34ozdoGV07B/mq4aGuFizXVspRtrePI
rzf6yq4ytHbjj97K9dY8F3baCXZW6J1ckAHNH9EmjSUn6D8waGu3aCEHP9uvQehkD8MhXjkcRVwn
uy/SzTL55nEZd7mp6gPz8wUIrQFGAJyeoazXKQ0qg+Z8k5vNP72O2cq0+FnEPwXOKzggfEN56tow
L2oQMeFpIdvTGWToP5qrClM7+u0q7VTZ/dUgGq8T3CN8kznsxy5IMnzb4mye8lN66L0UfSsRfFIQ
T3nGXVM3yhpyDIbfZn6y/OhVkZDaetYunEWeCtkkUxLpFQyEzTvT40OuG1cADbtl27mC77Sf2/+6
G/gWc9u3GOBT8J30Z/M6mO0Zk/koE9olKMjuVwJrYS9DtHtcoImlJQk6JuVHFlntl8XBsoDl0DAs
VForHgi09de9qHG6fwipoeAxxlSDmJxVCoFOtTKhoNGfqnN2B8I1h7nkCN5sIGUKsOcJOd52d1aT
8cI0dADU+FsfTaGgL7sOxdBT97o2hsP79LpZBc4Y1LKib8KN3T1yG4NcsyZeSj0qgAsFxEKOPpBq
wGculvJtsocv0Je3MxChi9hiRUa5m74vY5bXFUCaaAwUNmV9biVFexUXo8hTd/1ms7x1vzfXoTbC
VecWXA5NZs92+CB/+ZjdOYSHGEwc36mXe6liXz4euznwxub6mzY2R5COVbGJGfs6kO9kY7rSlt6m
kWETvbsaW5GOrGgz179vzM2ZrmV9CXJjIzsvxB8XgP0eLq9IZII7B0MXQZKu0QKfgbzbZ2HcjbZR
KJrHjDgU1edFxrgbva+SosgIWD9ITlqH5UPj9GlA7LJnVPClRKa4a12eaT+kCpy/qa6X+kTLa0mE
JdgvBmy8gbvIp5aGAwYPMSnkT17s1we19yiQYKrd2OMP9WsuqAbsXgOf9vg7fKWLUqmE9kaSUCsb
3Ho411l8kMfB+VdOwV/WyxDXxcSAZAplzdPM9AB2L8SQ3LtsZrcYRzYL4oLFbLSBxKBAgQGl+j1c
oHq+8udUV/G5e1/eq5tVsUQknSRwDP6yjisyQMQD411hF7qpUdtVcBOmT5dXJohN/IU9JKEuxypE
EvIKalvNVdH+XRa52bt1nZvY0M56XLJaWVk1iyNxFZ9+1X92uDFXscDqOrj5K/rX7dfiQkU11e3c
zjQGSXH+BaUcbyVjLkcQfK2xtm1tEdpgN32DjoGsG5h+A3cmt0RmGkm8mKj9nzSvPXS+emiPyUmk
/rCfC2zscDfJwNqwyxpoDnWeeaDfISFrpVAPXmcZIn+4Dh1DlI7v+8fnyta/bz5ePcXhVOVABSv5
sx490Oblsv/tO7kBCDy6bShHcdX9OoiGuNcUCcWoxDKJFxDwAIrQiPuf59MIl19I8zLUspQEfldr
VhY8LT1mV5vAZsarQUpLHw79EFiXF7b/CNY+jXI+EaMvC3ValIbM6xKkx357kNysscZX6lGMSWgC
hMj/iPGf9jjfyGZwKjSzmp7i99kODj3w1NrN/LP/UG8Ci6ogcOyH+E9znGNkSdbPc5PmxzDUrZoc
1Da0UlAp9Kp/eSNFHsKFD4kanZFCXuLE5vm17yUgthlI/ZlRJ4IoL7LEhY3ZXAZTL9ALXfn1Q+Mx
1TKvoOW/tMKlFtTsGhClDhg7LYtDEYa2NBe+OU3u5W3bP7if34dLKyDxI3fRAPgJDe8VqG0GmihH
ElngkgpS11WvG7ifquo20u+b4MvlFYg8ms8iVCUgLMsx8z6imbvOMNI7Akwf2Hnd1EsOk+AE7ReS
Pk8sn0xEypQzukbXNLPoKf5eHbM7+Ut5WnXaGze4jXzpOXpgB9WmPuAT7t9wd2CM9b+xkC8CKIEZ
U6L31NfVJ4U8l8Hz2DwK9nQNdX880HXZNEwAfkGqwbmFknYyqTtkZv/lAFxA3A0I1Cl0RKjp3SfI
xhTnH9DAAHkeU9Jjnk5WSVHaHBfbmEwrkwe7nR3Bynbd8Zc5k0ca0kYGfrH+pcK0jjtAYB0DD+UR
mKH1CSmyuBsvNha5ayVRyqrKW4Bd6L1sr4jj+B9yrJ3yvLK/gc7uKB4OEpnkLpWkyLJES0A13E69
lYwWa+/S+uu/3EnuJomlqEAuM2TH6rVvMIWKKZIrLPJpvIuPxsn0mmsR+/n+Ud9s5fpxN2lGo3ZQ
palV+ch6a3ZzN/1WUksLrcplqHGYil39I0qv9y/ojc11rzc2azUhVcRQ5qDfOic4VF7kFVfRlxlD
0tVB5CyiD8fdLZMaTD0YtIKjWfzM5M7Rl6uUPAs+3L4RAxUb6BsAS8TtYl2qqkzmGYmnW5xXhdfI
iw8xZBVX5hXVLh+zg6jvu2vSUBQMSCuyBn6w3zdx0LsIzBasPaZZA+xcn7zGA31PQZ1/eW3r/vwR
tzZ2uLg1mxOJl0EDcQLDiQYXbItxsckbCkGfeRfwiFz014K4qJUFPRvCDGFEvyboyRRefAKNjGFY
1Uvjrr6RR5hfWFvBonCyHqsLS+TnovumG/JMRcc+i3Ho6pscFw/oXb4Gj+tEHOZoRING61L+NEh1
DMqYuHQol3t3pVwGYAlYqZW64zrHq4K3kviig7Z63SUzXJis+6Q3awPnbGY3inFPTQEacHfkjRif
6+CCoqRJjZzkWAcUW2q892ofdUSMJuNEO5JduSnEo8kt3puu8kFL8P+l574a+WOVJibzqQa4Jfgx
8PdNNGmmVm1LgoIbg2T1qh7/NtjSfYj2qPhmVXav1o0xbsWJSefUqCYGBYP5QzUSaOYk9kbNlr7r
1qpRIVthZEnFWVGFGKH9wAkwhCrjVc9UlQszC+BYSVuF8SlDgvQxCwXJyAblb/AIH0T1790AY6Lj
A0wSM4D8+H1fSafPy5Llkj/IN2hdWHXn92Cuuhxd/seGflrhTn056FWNMtKqvkGQ/K20nS/xYfya
In9wdcTOzk4AUvIhW3DZ8u7ymAZoG17AlPKwz4TBb00ZJHFy6JVxZnXpoZHe/p0NbnE0UgepHaGz
2MyPlax4NRDcpohndfeUfy6ET9Z7Re6HJNOkYzh/y+NvhajEsv+JNga4AyaZEUAnUCf2oVj9Vl+N
J3IyvPJar6y6sOef8qtpFS6I4u/KvxnHIxvL3GmjpSwXgMOwY9UavZOoTX1TN2DAR0EjfLr8qXZD
MthG4AofbMlcmqBRrcrTuAVTBV7VcvEjJfeS/k8YGR5weDWDmlHhX7a4C5lFWqAoq9KiohjcaW6y
Ok7GSMshIgnu5+B9FfZC/MKsMLRQ4iOEM27b1/XNNfvmIvD+PadBFAEGSaUAdvFww7hM9WCS8IRU
29lO+/tC/Xp5dXv7uTXARQ9GUC2LU6SyaRs4BWscFlJgRcdDmJtvbd37TNYdXU0i+7LdvWMN2CHk
tTCGCsYA7mpNWopp+nGIThhyU9Ujmwpr1HqBkf3d+zTCnYjSyFZJwBLU5EUWnEZd0g41VOFEwXFX
mmi7GM7/WwMwAMwqsOMIxkICEu/sSfP0021rKXhgycf5dZUJ+QrVjtfcC29FGLm91G9rfs2bNjdr
GaWY2q8ICPbM3AbDni7htsnf6CgIk7uPkK0h7iQoS1aN2tIw9EhUr7W0F1CQNVcNpOboFaBvybMo
sOxiHbYWVzfaLA0yZao5sWo8dqAIXXWYzeNyvyo/A1ghqG6IPJKLLMNcJBSzxNDwyM5llFisuZHK
58teL9xB7jUAZTCVDAlYgldlpVUdML9mLni10KnuDnh8vAjsrZ7HJ13b/eOON42roG4WFp8k3wSB
0eIPVutphxWUVggVDfZXpxCqAE6sr5/m968V9GMcGToqd6v2GbWnyAIGxyfH4BZMIKkl3QmpQHZd
f2ORu7lzTQr1JZKbo8FOxdHwEm+AbhK0uuXH+CzBUxS3+xY7Iru7vvJpln8YTEPTZSwFKjUeFksb
Qt9oIfZWKA+XP59gdTxHmSSNGamXMTvG+isDMYQyj4coM2wtFjEl7V4DmwVxEaxLhkKO5AU4QujJ
TK+R+Y0aP8r0ptNeZwzaiPPJNSb94Zgbg1zMqhZ0QIMF93g6OsmTBEeJPP3nHLq9E/nQnLkWdVx3
O5TqxiIfvKZCyQ2FrMzz40llVnMcr1fAd/UlPwe3i5tDMk70ZN29gDY2ufAVLBm6cLOCVXY46mCm
IYPgbSdcFhe2pD5ktO3r5CNC5v4qv8FyCxRXCCnjceUxwaDLz8t+KfIWLopB/oA0hQrSXHoYjhmE
dPKj6UGqzb1sZjej3X4yLp5UQElPSyWtM6krLRl85FZXLahjeOSYvNPbyS3c0VeKs8hZROebCyuh
Rvt20Ss0fdXDoH2rMdemPF9e3L4JzYT2C/QiMe/1e6yMh75qi0xhPgaUrDF8r3X09UbB5PDuS1RV
GEbXVmboPxkcY9QNTS3tMeQg28SOgI0KnMpfx2Oko6hcsvfo3hpbl7y5rHtl6hoIwGWnljzV9CpZ
HkKcs3TUrWUStV13O71bY9z+yXrOVGlIw5N8v7wGh8JbfJRD5QqEqBPIinrkk75IkGg/Hn/uJuf3
Q1YvLNQ6KKPFYDXpbpS6s4LupCjeZd/YrbFtF8c5/thGijZAXBppwn9EhLG0MXGTl/m2hNLlCqYI
biJMahsCy/te+blCzvHzHqRkE82VY5DlTlendjxCW34SEPLvx49fVj4m2jaOUka9SnozQREKBUT0
Yw+Nuwb95CDYxv1L5tMOl/9HxpBl8cqg1bpAA7yvRacUUswjgRLrmgCJSjH/Ixh/GuSuUXC5JUnU
KmCtO2U95ugrL0GBjTyC6C0Gwht9sSsI2AuyBJG3fKRlm+2sjKwzm06RfJDkmXiBxL7hK35uM7f1
indIu2cP2YkdRTKhgtPwcUI3ZkHYRQNSqPiKTW/r6U+1rRw5+wY1FEvwHfev0c9t5QLLtIQjrdZZ
d/ClnydHgqhuaQ8+PVKAZPon4gu50kWes659sza9lElkFgQjhGHgS0ABR6YE2MW7KX3vQr9siGtU
ANNXjZNJptXpz/nfcM5sQsDH3bj5BUHSlWlsauFxGg5afBtkXkNfLu+r4LB/FD42JgYA0No6MqNj
GiJdV2S3bqZD0YpIkUVfj4sprE7Hup7w9ZoMfLfyc9zdX16H6C7gdU3zuom6TG7CY+dNrx9wJpd0
zlvvra+qaLICVzTHKIhgH53yzdZJJmZtox5rAmjLLSBhtEaw5iDqDOx+IdRHwDWimApoOX53w2VK
lKwkDOK/o1zYQ11IfpV2+g3mOaUfgk1ERQn/2h85+cYad+uwopdHpmW6ryxabQ3F1FkkzvxSRTfH
LK/Ah3VTydJoFQHEbfRJuwqX8ilHxW/MQT9NoK7Yzh5gRHbJvmaJ/lUuC82ShvikBuMAlZ/OCVW9
sFpZew7DL1RJX0sU7GIt8qm0uJBEmK1QLl8NOnrl0lt90L9XDNCgRsJ0WJLLD2mq3cTl4HbtT3Nq
URNT7lu1ALwC8s9pBlUBfIXRfNMa+ZtGi8iuC3n2xqIfraVZHqmM6VLUozQ3z9Kras57CzRvP3q5
RCNcbp5omLlhq90rKmD5efYuRQsY1oueuGE2Z1YTzecoZadsLu7xBAaBuNJdzz11Jn05TXl+1uLC
LTL9FFTymZWgXO6M+yzUPEoaL6tRmpFkMHRrKZr9BcHoYBiA+t6AoOdVqE0gAc3SB0kOVXchiltM
hlXk5SNGWu4BWfrWprPVleVx0BZX1fJjl8xOoeGdlvlR3NSWxCp7CehLOE3Xeijfx0F/V2gg0a4j
dzTlyWKd8sVo296Ng/FGN1t7aJLnMK++qkvjpmRwwOXqZxPGHU1D7iyQH7kqWGwlOXaSOVJ90NS9
EJmktlaqkkXJ4sZZBSHqBrCjVvJGVb7p07R2s2moQI4zPGB2urbnzHgY5FKzmyIZvKJg5k0kG06m
xveKLM0HyB8udkaZo+cY7agpuCUx8utlZtAdSiMM8GPGL+0UvfaSdiVjkMnqlbk6kkEvra4AVg16
lONd2nTfMFL5SsvpLsuUx7kZb4pyQbsrkWYrS3WUppT4BvKObjBGxG3qCE9aFQMeEG9Ls9bqiwIO
XYFgp4iQQxZ661VBu9gqyVxlKWc7JiYm+Kv8fYkGcGaZ5IuRkldZ0s9xVvoYt6nsVJPfl8FwZjJ+
DczyuUsanAMkpx1EDljo6PpwMht20vHb7azOakuRdXuIWIU9C9winXU3LhdPn5vnTA0xVt7HThy0
kxXGOVRqcpw5TNPPh7xFF2/uphs1DahVYKDUUqZMsTO9edHG1hun8qDHdHgYaY2WSTFiKmHO30Y2
ElihoK1g8upgXQa1v+TQ1DKxVXW+adr0ThmD09Lo2VNuLt9jHAhADOZXkDS7hqlaixS965POLDkk
LlOnye5n/C9BF0IaMehyaymgYRJIrtGoszV1CWikDfM4sWiwx6q5j5YIZC6GAqxV10E5vahC/H58
3DxKbbnv67OqDZJfL0HuAHcgXwVSo98oCzEsOV2IY4IgOpzT3JtlGdl+1SVOSWlghZBatapZQhNf
UwEyIVKFsnXTWHPTYPLLmH/I5ZDYfY9zYJjjnZLHryVVbiOzO2lK7kCGPLJSgv8gtVaSLV9iNXS6
LgmtQDa+aMlSe3M2t1ZVD5NdSMa9QucJb7YAE3OTmf4jm+GzptWxM5lzZSd9+EglwzFH/ZjgF9N6
es/i6N7UK4cEE7Vpob5VhBxprWGImSq6a1bqW5hk3TEqKuISyiIHQ87QVtfjJ5op1KlRWDuklXzX
JwFebyPwQUrVYsCU9Yktz7nXl8o9BBaPoK16r0l5o7MksRQl/9ksqlPm0f1S9ucwVa6CEHNhY6xR
W5YkzAOB1WweAGyuY7dUM8zIpZ1kzWlsB3lyLqGYseRhYlc1KCPLARoxOu7wrDbAz9qZzBpl7FzR
VoDntW9FlYYrwOGl1YzXsmrvg1Z9AselDEhHaA868UMTWLGI1E4O4xbBpRApde5UTavbamgu9khl
TFAnMfwC1wjNjN7V0tK81rXKHwJmLyF1kzY+pUE+uAobvS4yrrI8esu62RlSDVqqQ+qAGvBnZwyH
UR4P4xz3toHJBIeZfQQZvTq2Z6n80QZrTyU4ZDrUbM2kstpmnYwKk/sa76qEBZhTnpwqmNyqqe/M
ov6RELB+LcOdCm4Gq63675i99QZjkZwyGH4EQ/LEkuGxCTCi0JoGpLoHvXBUqX2azCY8pGZcWSpm
yqG4ifFwNbqqUuk+C9A/0pdvyiib4BBDfOuW4GqZwu9GXZ2KJGxPhUFfiiGYnDkuSnthQeFlQVJa
StGiuCNHxKeVdhfnpZPU6TkO2UtuGnaEmAqNiuME57CiIgafDDQrmVLfRTG6V035aKqzj5vBb3Ry
pyK11CTpjnbzDQ7lK2vJ18FQnso+TyxQyZybuLkOl+KhKzHOaAD1mWnx1ViRO7kdXvq+dTupRW+7
6krEuejMqkm15kUHB+wAmQMyHpiqrWlyqbtklmNvMoqHOG+9JjN+RhSSfJoW+oSmrVWO88PUssnr
h/FgpvWVbnZXWdSYUJSlpq00yo9llr/0lNwAZFBb8lxMTmLqr3JKn6QybJxBwTFfemO0QowqWrSi
CA6THDisUfAIIjpwPssc21kXR69aMaL/n4JCVB3myCpTo7TKPE1sFlWGlZQMvVRdDW+SasqJlReq
GlmYQRtsLYw1BxMj4YGmQQglwwlQepCBfSX5CsxKzOAUTcW5N1TqTWOsWLK2QC1eV54UI6oO5jAB
bT82gHQXqunRBEGxGIrEnoj5Mysa0PFJIJNTh8iTtap1Fj1GDhholtZW01VWt5D+CSoQwcmdNNqM
TLPNKhMDTJ15pxSd6el59QUQntCVVPpEyvYLaULV6jOIndUMzqI2+UtsTLekre4zKR0cuONt0qa9
1aipbgdqi3JzvGi2WRgmdJPCyqqkAkrIZkId/f9Iu67lunVs+UWsIhhA8JWZO2grS9YLy5ZlMOf8
9bfpqTve5uHdrDr3YR6mrKMlgMDCCr26lZac6xT/t+LhsRWFk1yKb30QTkYokVMxdKolp3S28gE/
RxM/0ZS7qlLviRS/V2w+01nAiGh4AVr/jovlncCFC4Qr7vGkdUZDpOeOA/8Y0t5uFOUHnTQHrtyl
GUehOJLggXqlOzZdflFy7kgh+Bl7NQ3ddCocTQAfWVdXVp02rzQLfiLQITamX75XcvGoxvVJY/Fb
J6R3/VBe2FR8o4HkRzX5qsvgkETpV60jIhKaxkg59WiGKRbOHZqyc5KrjSnoKC0ldf0N/uhLBnbH
kPXpNVVwohjpMISbt4ekgjTjTMjrjD8qD8fU0NoMQWiAH5LVMYTzHj64Uv2YwgifdIbmfRi7PBm/
gN6OTYnEaLDNATWJlpkMDiVh7FEa9WNA+q8cZPt2MoTinUSHzATh1reQdTgEmOqxu3A8864KjWoK
30mQEbSxFKcKS9DnKzRxWE/xGOmSWdLOmxA39wNeshTdVyEvNAOK1Jk9SSj3y9Hc+tA2/T7p0c+q
Gh7bvBtBwc+plUfkpe901VoOrMFG3Npm4orZjzgHRIArz5veanqqvlUQrLIQXX4LuoQbRC5PQ9g8
yKryWE/srgLBG5yG9iFqWWcurCYeZC/8cq5iu8zi3spQXMjk6RAWUmBEE0YcFdWXKH3UqkG2aB2g
KhbGnjiPfqwPOLoV2CVbQa8cbQrQX8PQpMvTgpqqEHz2lGOTgomZU568iqlyT7PQhyN3KtLcNSP5
FU0zaK8G4OcoXMA51MjPaop0DyyglZFJk+yUk8wsdW5yI9WIPycFFJP5gL1VO6iONcFgDQ138CV6
g1bpq6rlvSFP/WDgOQQ9bStDFVvJIyORhbuaRh+Fyt5arj4JnMwAoHeuVknWlMNxtkFN/Eqe3gI0
m+7AA19YrJ4RF+jFuQrxQyCQXqKi5zyWZUOXQ/hQoX1UEekYbV28FUQNzaCnnQPenwyTUWN/oaQX
TEpT4ray9CW3cMCyUlBXiJTLTPPYQmxKzpIGMHwr12+yVmSGmusudq8x2kGAiHehI14Pu/e+7Ca7
SOPMiOjwkqcsQpw1c3NC8NMk4i+aCyAb13WT90XohnLrJSOtgUuMJqPgIGka0xea9l9Vp1B7bJjo
ZEFIDCWj5yoDkIgWuY8eW2FqAoh2hS7OrQAnWlaiB94JggUczWyItBXBtJITvxGohs+NrKCIhvA9
SgBrMASlYXcynTK7mWLNHhGhntRxYJAa01nwllaU3AOvqZhRA7mcaWTcY6IGBcpWqT7kchClk4DX
RzehegimvpFKVreEwTGXvuZE+xkpauJEWZC7kGKS74CMF964UErWPHTiA4mG4T1X6sFN40RyoQc5
2zFbznEraa5Mm9Hu4qk/BnoGAVQJ3LzncRgj5FaEgWV/QKZxqXW1w2BbP6Ou143MgnTy8C1sMVhg
xlUnmPMoyCpwbWl7LkHp4oll3z/0tJGLy0hHBOSpJPX3pJdAMagW3O0I/1LxO8wkbeeXLNeiCxX6
8ElVQVAD2bLkQ44FpIVBgLcqRQ5upgFqwEqZxK6c08GTWNs6hRBE95CwKF7HSM3dqU0mtyhnCRvO
KeSouObI+cSslMfoELFANOWM0EOdq8RSag7VQX1o7ERpn1VIwCCOD0q7l4CWA71Y+AtSEukdzbr+
meS8TYwUuTGieaG6ZLwe7Tqv9aMYjZqGpEUYz4Qx1YxiBIp9q7+rYh7bTZmMh1IsJBtRrX4XRCpk
I+cieFaboHSACKkjo5uF3JbCtvakSgxsSeSaMYEny5sygZgQXc58vKIcbz1X7Smkql23HXGTcOrs
roHPFDQS2eKkf1eQzPrapHcW0iSO1DTpjVkqK2OokBoiJ6ZmziCm14RMRco3y49zU5VG2hSpMRVt
5ahR1uPey9RqFAHTV53OXPDbRy5cuPw66VXjdIik75u+mvycy8yOxhxtNzB6WQqc3YFUUmnVRapZ
SN2Kt3CWFMQ6dHpguVA8hAnEFYyZohghNZrsC5JE7jUtbExa9e2xA7OnA6BrdOpGrvj6UIJPtO3o
/UxqEHUAdT6bY45qw9x2Sm0gXEa+E3fVtzkKgYXFW3qOWA9UY6UMGFkkcORwFIFdMCi6JTKUORoM
51tl3uQIr+K8O4zLBGWO8sw3PYgTX9UyBfJRsuBojdC8DmTkH1FbgeKxoepoZ2GH4e+BTMeuAsN3
CMZJpU4tdYQIRxvNCJiq4AHuDE1PxZqF+TQL01PcZv6gM/jxZLggPPjBpOoFUKq3sqoQz6d3sPxG
h/lXpXYPzURmWwzYqzBXv1DNPWZlzJxYQCbSZP2bEEsvY67KRpYNjwCHveZMb00Mc70oA3WKQXhA
YlHjZRzcKA99qRYko8GFskSW/6I9/G8kO2oQf6lMeC4E8XWO4wOpy3tOo7PcdJ/1VNhDWt1PjW5p
IgK+GLVMo22K3CrHUrYxl/wizWCdSrMDE6T7pMkcShH68Uy3g7ikViLnjoZQ1IQIw0eaBRbGiCF9
WZITcplLz/NvKQnvqqTy6SBcIlwtERQiRodfb/A+hAvCaRWgjSlV43GcFU+LJ1dqSWFWswZ+GMpe
IKNYGXWBvlBADxPNnmlb2DxCht+Po98VwVGppRahTORFcvWliUhFwFUGWiDBrWZpNNtZ/V6z/G6a
dWuOUDPnag51pGGcEXA2OuLMpOh71J3a8Dsfhr5EaaceTQzRIWvu9Fc9Ec+8RnEwUDBKMoxvaaaN
pq4Pj8qYzP7cSKYoZ14VNV8F7wApk06gUyc2okVUbobhQCbtuc/CV00eEd2Cy0Dgo42Zr7MoDSeN
F3bUNN9JT4DqixD65xPOK9foF5uHo1wMVkSQTKg1ShOFIpRGkJDHoiwcQshLzdqfIEbzu2481x2S
gVm5D5EMGlofqiYkjmcjZynDzmhLBhN90qItjmJRlU6l5M+6qk5GEHe1XyplbtRIIc1c0RK0GdhH
xJGW9CN4O5rZGrsKya3g9CoKVNAvLEY9MrSplcyhEM6UKRh5iZkdVtqhlsGg16se3uC3DJAjE4h+
o+PcSmrJpB1yC4UH4UEK0ghvCeqSATj/uK71UAjKwCwDtFUyWm2WnuW2OkgcBOGZAIWSgBxL3AwE
64MxjsgKxll/zyp04sXBYXL0Vg/iM6/Db9qEplc2Z+6gYpJqQvAgyImbJxgdq0uwVEECCR0VvXlo
M8nS5BYpHRLaNspPwkgVI0gLZJ2JrXfqw4yooCsqG2OwVpNVdqvwyMjCKDOnWYbTkfp3lMEudULs
rJ0h744cv6DaJxrfoG9qnjWBekXDbDqQN0nrfoqjeOiEymRDfjeDHyGp+CMbge/P4SlDkWIHp+FJ
jYevOJ24EYfCUetZbiU9yZ2GKigyizOKM/IH59O9wOejGCunIpLsvkvvZTE4N6X4IsCVxCnkIoLR
nAZ2VsPieyXGLsuqyW7VicBlDYpBlUy2hOVNAjLxbamWTDpUJiBmawqZYHZ6+VknzJEj6TIF2g8S
1DYUHwFPI/OZIcJ3UxVXqkxBBzL3+qXM8g+ZcZzxMZtNFtf3kz7Pxqj1FQo4yQmzlYhl6/pBEOd3
1NzObSlA8Kat+juupw+lPuR2X/ehQcXhpyIwbtYRpgqjpLaYloVeMyAxQzX3EGsI0ovpRxoq72WU
dhZ0LzMjixNwSOZaaanwFHdVzlMvmfilGPQ3pgvfEbbaYya81Ux4S9HT6nQ+WjRCwN6inJhX7CxJ
OcZlifqly7qMGruSWzStP8oQeB055uZc5/oxxFkEt2kKSTw8vWayEL5zuaMISUG+l/SNaJWsxu4l
slPwDIRTtHoUFSw0hbOVy2MQUoMJ4q8EtWNDbbWTVJe/8qFweN+8iFBRK3W03fThGIoh8vr2u9DC
T4bFfRo1tcFaRVgqdzZaABdMg012OUenSAtr6LGDRjcPnD7ih1QhvyTQTBtsmg9lGl0kqH7RIPgM
ygSyG9N8H7Ho3BPhoFaBw2qwMnCkVVms+whOv+t8tvQckXcCRvu5NCnQx+00Iw8f35I2O+r6BJdc
2FLBgL4UWiNWygvRQSCGBQ9p7DCN4oYpkH2RPLHDPG2k2xgjwA/LRylAGjIUra3O5DFc3iyOuo0i
+H2p+tkcHnqpcFS5taHQ9lMNmwIg8gm1/Mzt2twaUfDu6ruWd/cx2Lkl3n+F+fQVioWVEZZZA+FO
KXZeLvMqMdSg6eCqPwQ1slmefobqMLizpB46KYwtPquPIloYTVoIBnoXXjvQS9FmKqrE9LlQZaSG
wXwiU3yeRsHV8DfXWgOnrkbvUzogGRfRHOFh/6thYD6Xk2OG3A+IWBMd1GOklB10BwbJyuYUtfGG
mLqSnYUCFEVKWZySNDNINSAWK7vGCRLUodJwBl1j0DV+P7ITTWeLE4YhmTm5hG3hzQG8RKxIb4GM
KyciOik1SBh31dOgxWcyBa+ovjvIVn/wuD7UdajD76ZfShPdQfLHxTttoQpjg079FHWgPxRmVGNi
NJNlFQXo4DUggakBhA2ya4Nk449eQs1JKAXEGi02SXZjRb4oUXARtfqkq/kZJXny2OFY5klrNc3b
MFcnJZJNAq5sTX0Sa+FFTIDB4VBAlhJbQb40F+hfhWVi94X2Bi4vVHjS+NKkwMNBx3PQZUtPei9G
7KdXnT2XoTFykJwN3XtHUZcUh8cyUOxM14yxr3yiaaPRi8q7UuG/zjNu1fwlgNMSafXcTOJjhFF0
owq5Ky45YC84Mzrrep36eTw+4rV9DNLpm4rZP1QRnX5Ewh/FL61SumNIvSxHy1AjLqklY0yQEfbp
5XbrcxPIcNX3XDWoBcjIIPVKo0OJglPFLEEEO4Vshd2323a20VgSJejm6gSzOiscg4wmhoJEEEAN
oH/Leyiw3KdvxA29zEG5ku6gbLbb4lfmViAGcMTlhFINooYmdWXApxHDpRduA0DqVs/9g/Rjj/Ng
u1/9Z4GrfnWftWGTSVD7QNHPULPeoXFxIMLr7X3c7lP/sbLqU09Zn8ZhKOleOt+FQAFGO5jK5a/8
Zx/8z+9fnQfOmMLKAAdeozFKFk8BeYrpsa9OofDz9kqkBRB0w9R6pLEpMxljXfPotZ+IMcvIyJ+V
CeNViQ2Ai7EUMVA/NdI7aBJoNrSuLMWp3e5fSYhCBwGk1gQ0asAk4s+8hjNQqjdEARq3xDNSiw9V
4N5e6ObBgNSCIkEkEnn86uRXNTToiK7zQ1tycPiibt286+nnvzFCNY2JsiqKaxyUNg8VagRTdFB7
xR4G7UnXY7Oe6717tQkOUv7YWe1WmycRrwYlPcSnzgbcBLNAeFjviCs5kLu73wMjbe/dH3OrvWtB
30X6iAKvOXBPBtergkpsoMZPt3dvG71/tayVu6CgcGJ6lPKDakgH4kAU4FBX7nQf3lEnuTDF3eNS
37xnVwZX3gJ0x0Rq5RG4ffqj6xJPFi9C9FmQ0WjJHgPpNjTvytjKaSSSGtERp/BQgB3+wr3BhfzA
/XRPiYGs0q0NCCs/5YN5e1P3lrhyJZWSFShkS7Aa5w7iSw/QaadPMluKMfXR7VGgbnrGP4tcA6FY
PpRCWmUATPN3hXp16P+/lrOGPcWKEsuIzcFNPSIKnOfyTi6IN0DgyZr64heGW8q9y7Zz+n970CvX
1De1ALFv8HGw0WDnGKMCAP+54rf82HwC/HeSrPCwd+P2rsLvgeoro0zAmCGm+XHl6t/EB72nf0e9
vTdnkzrZBeKre3jmvWWufIoSNVGO2xAdcrlBQ+Iso6AYBMkeknLTdakYZgRhFWaG16hzoMRJHnRg
2B+d8L6+x1CCiW72wjSW2uU5dfeGUn+fiH88cFcGV3e8DnO1p9lvg/0p97u7HGzHC0RvPv4HNAfq
6OfEEo+dn1m5uzdCsLmtV+ZXt37ucrSh0T3xAbzQFVvIyoQZ5Qw2ZFT4OKM7+7tnbnXdBbTjkwol
QJ8JldFpR1F8DaLvt+/gtif7s6b16CSVAZ9OQxRv6s8pWIDNdgGivR788e91auiHBR3Od/Upl536
54dEjKBjZpNqa7RvL6HjWEXQL+jpDzn9qPI7ovoEcD5AMUzArHcc5/ZO/jG3/PvVDRzQk6NoNWd+
RB7kCT3bJz3e4WDcM7F67/gwk7ie+vyQivdjvyikNga4xneOxPJbbu3b6gIAwlSDkm4KvFF5JcJx
yi5yeoigz7JzKhYs+y07q5OuqVnKJ14sABN2D2XMV9Sfc0OPlKdKBvdu03IU7YgBKRFfnysUyoSd
L7b59oASlyG6oyBYkf7+YkqYzVxvJTDeB9+17GdYPO6scNMAlXWIEIpogq1FZmpwsqcgiOHQe+mt
yc6wo56GUSdrBjLWBMbwYyJmvUc8vXlKrqyuHHNWS/U0ouZxYB079nP32PcoS9Hcvb26zWNCobwn
g3lKRFr29+5xIc/znguaFymJo8iC3YGCL49/xcWO+9jcRQb2J12Tlon2lYuKclTEg6mCuEX+KyTP
uxxxmwv58/vXGc0oikUTE7AxE3Ye6zclddCXGXfOGtmMq3SFMewUQ+l6NT6e1sGYAHaYQxude5k3
fU0YBXjjD4mZ4jUTLRUAtS8JtZ5d0i5py7QCQhjIcqKLoKwDkkweAJOJldxH1Sm6G6Gj2vsg0AQF
GpoLd62R+Uss6cY/hDMmPiDGJ4BqW3sGFPNf8aEpMhIqGZAJTZUXn3DlJBcieHVAdxrS3oOhMLvV
Urdle0OMm9HQtZnVzWazjuZ1y7PDoEEoT7JRWbQ62cg9EP+6KJk6u2xXW4cIhDs68JoISfC/vxfG
+4rHNEXLBIiNS+uXjvbGYgBzTRT+29fAKCyIb6K90AKWYNy+iFv3/dr0EkFd7ekYTkndy2AC7qJ3
ymqDV6i6AoB728rWLby2svIqDe2BV9NhBR3pormk6b/hmb82sHo/G10L6iJJuQ807WNY90D+oGdR
RyPg5Xmxs5q9PVs5rxnIo6HWYwiyZ1NdmGBNjwVgpjOAPZR8Kn7d3rtNUoDrta2eVFEI9EIvMijz
2t2r7ozeUhgJDAWSfP9m0Pva1OpVDfS2HqZUQCYsxk6eXFQRtujH7QXtHYaVS27bdJACHuWHBsMV
ZY9zXdu3LWz6y6t1rP0l7xVoQjKQBAEfaf2mbHxA71zytcRITgNorkVM54cvFbGFnShrM1xVMOAK
ZTiNAl25ctUSeqtAY6KzIHjUJZZ2TB5ASuNHoEQSLfomvenW3iDqtvuA94CgmUgg1Pb3HR6kCdM0
KcdE8swtUh+LEAWnzqV7eeKendUtLkFEjP5QHvg9pGVpAu54zOdnT8uI/u3vt3nBQJsFoVIJIcI6
OmDikDJwb+re0JxYnRlF0Xs9qXemhTdfNhDjoQioqAoelL+3LabABxVoHPlSEhg1OGBGpTzBLoRT
QitvEWvdXtXm4CKYbf5rcOU3pmgMhEwKokPwhZkGMBuO1vK6RK7yHE9GDvzrQcXJ5M4e8+a2ZaC5
GBEJ/oL1fchpWzPaDOkBKJkP/al5XRgIYksUjBKQNh8Y4dhDFmUFu3H65qdE5w169BSAInW1ZoH3
qS4VUNwDzuYkgkgodlAuP1aW8s5B982d5seeE1v8xzo1UK5MrvxlNmpVkk0l8zC2FhmgChMNwqF4
KyRHedZeJEVweBI+CT0gD7e/8OYFubK8cp8xsC5MJ3l0iDo81Ulh8fLSAZTadztHd7PXoRIVdQ2M
OOgQPfn77IKHI4FCO5gdRbe3KMaKF3rT5DzcN1Cwjo/pw54mx9ZluTa4+o7SACAhEwTBr1TN1qMB
kKbYlDFUgMGLapcvY+uJgLSfCr0RiaITuNrIXiVjklNeQS4uNwX0dZMw8m9/q01HDWFYdDeospSG
pL+3UBqmsB8SBdKH4Mdmh8bVH0F37yWduShDLeql8TlWdzzb9oeDcikaA0CesbVKTSIhaG1jynww
WPjdBwDr4GqXDzOG3DMnsvRd7patMwlX+l+Dqw83Q61tFrICw6Iq+RR6/UjS+FPSWnNBy9/e0s2v
dmVqdfFm1rSg9R9RM4kf0/5Fj/eKo3trWR0LDI1NoFtUEUaOhvo0vwPaA4aH5GWErOaz/sHvRQtV
tTP59v9b1ypgaeigZkD+84OuVHck155lsncat9zk1VfSVlGDwHJak0iHgh136+mEeUBd3SF82sxr
rm2s0ieiCiRAu7LztafqOzBULvEg3I7sLTXAV+QC3D3vmNw5ENrqiqXDTKs6aCB0Q4rDKBZ2rKR7
13j5HWtvr6o6E5lCMJujrYKSrtGpmMQgxujfF8WnyK5/5L8JP6QfqbnHsLa9hxR5sCKDlI8oqxVJ
YhH3U6AGPqSHL9mj7AWqOT8OnwD4mf0ZpGB73DPbFjWqMyaxxWms1jcJ3agmdQawwHHpvsle5iKa
RGVecnIbGcDOHd68YlfmVg9LCGc5RKCO80fNB2AvGTorE1rMIpZ7T9jmh7uytHJM5UgAG6hDkB/5
i0rfojNOjUXncGFI3Rtg3zyJTFRQwICUuq6vvltb0GrAdHR0QBFt1p4wQG/c9hHbjv3KwioIz+YK
45A1unvqhTjtfWxlJgC5qM7Ej/8hfd0Lc7aXhGMoYtZck9XVl5qzSawziCp6c5UcmVZgjJjufKPF
n/7jbrE/JlafiKdx2Vd0jg6NzDD5grme5IEXAEH2l7z5JL13ew83zx5UmREpoqOtrTV9x4Y2KqUR
94eo/JJnjCb0gh3OKvh5JTC93ja2vX1/jK2cOk14XQIJB91LdsiDp3SPOPr3xfzn5v3XgL5y6X1L
VBZIKOr0DnmfEQcalT2BpLQ99T5GiM4R+r5efwjvkH2Ur+Jnc1rUl6JdUq7/42T++UNWfn/sunkW
OxIdWieODECSFq1I5rMWQ/G4cMSGmMv9XrP7d8/w1vJXN47pop6FGFf0ayv3AfMAxoPbi0Ze8kBB
ZILxyLvRNr8/xWAvyqzkaa+Mt312/6x6dR8jTem7GCA2H2meW2CS0S61HMMvKKlbJekrG1i98Uda
ZjsOdDuu/HOK16TrNZOHsRLHwO8O9XuJnCexswc8geDMEGvwhWPBuxWA3W+8cgZiJWsZiAsAWrMA
xEaUYoTWAMjyAeNMJkNul7t7enk7F0hfOYeCCeWk1bhAQXlsg/tAe7h9QTeJaMEg/7/uYM0GohB9
7gqlb0H1pn9iuBJ8/Hht+ceibkRA3l1+VD68nivdYeh3x/ayX7dO7yrSbIKWxHEPhFBjiweIveXP
C5cY+BOsrjAU1I8szP/sXtUdB6ivfBKY7UoiyQo/dNWPvLF43bsY8o4xEnZ7ebfvxj+kMcKkwYhH
NGIapWwxoT+r/QS+rXyyWDRV7hwN9bGey9FpWrYrWXV7jej9/J12JYHKk5ICdgPIHGaC0sxcmO4Q
1DxrL/LD+Cu5BwbbFCzp8faad+4lWxfZwSMjtUOAB7r6NULCAjCmA/SyvMRM/M5PD5hX2P2em1dE
1yj6d6jMIZ39e61xDny5GBHmZah0tpgzTEt3Z1XLK/KPg3plYnVQUeYU57aRAArRC29Am0InxMYQ
Sd9gci85VsChq6M1F/8qj72yuzqqBYvlsYwAdBjM3J97I7NTsOtHbmMN1uSLp+LSeTtL3SxB/DFJ
Vw+qwippTGJpoTdbyHFlj1jJx3+irPROcgorsYK77rhHyrvpCq7Mrg5s2opBmOLregXgdSlICdLW
qdnr7cVt3oorI6vXsk8q0lV6zry0KE6TIthVFr1B6sqR+mEH7rl5+a9MrR5GEW8fh7pw60+tZhbk
JZyeRoKLWAVWLdwX6k61f2/7ljty3WCSCBW6gEAVqgHmV7kj4rd02nkqtu4ZBQsvIJUUJc51Ezav
C3GSGPhpMTBrZJhGknayzE1cz7WF1SEI1QkjBzUasKox/I5i4DqOCrQLA+s/uZhs59C/Tu3EGo57
ocxmDnhtfXU6wm6WBVKCaVJyZwAVUyczpdJY2OCIDZ6Ax38j4nJtb3VEAEbJeYUGihdwgkkq2Si6
9wasOLfP/NbJuLayOhlVIQpiRjTmqVN9ypXqlI+RI07hznnfbAZd21n+jqsTyGoJ4uALFDI8TQfN
oJAJaAyMZvjKPWZNrSECiKh2uSPuvTjLZ1n75mvDy6W/MhxFWp9BBIR5kkvdyINusmrxs/xQ+RnG
zaw9dPXefq5emzBoaFi1QutjOEcurQFz1j3/uv3NNjH912tavTd1UTd90YOTZjrE97I1gmEb046v
3ESIucuwvXevV4+MLrVqm8eq5tE4s0HF5ql02HG8O5u2ztIaDdRhCSP8EINzNOntqfaK6d/YQACA
IQiCtFZanYOyiGMQIoTMC4vpFPPW0en4UmACb+fbLL/nH+ftys7qAOT9zCJdBhwvPJUWKOrMyOsg
Mik9D87sLoqgtYtp1J0a3+YGXhldHYgUY0Hz0CANKGIVY+gzuJ8ncxkyv724PTOro5CA1yXsUqhS
hKDNS0TZBAZX3m2rbN7YP4tZN2/Fvm8SFOj5AfzxD4tEZ+I2nxijA1s2d/batsuffONzreEsCiqj
Iesrwc/TxszBrqKcdDCKpfw5LMDbmn0AMb4Ttm1eqKv1rR6SOdV4U8+J7rXTsVTO8p5E485XklcP
B8QLolAscRiAmuQoNmAszZJBUX/7LGxmu/RqGauXg1Gp6OsaUqr9J7qo2qdgLAMkIOv7yEJrtFsT
rG87O7f3sZaVX/lyEhQQiOd14OWnyINksT85GBNw9hgwtx+rq6WtfAUnclf3FDM+VWCTp0UfObKF
O+ZHbuA179qL5koW/SFYe1Hu3slY+Q45i6MQ5CEYTqgeKv6zy99vf7O9/Vu5iWTU6kCfB46+17J/
iatCW0z09jiQNw+gAlgmps0Y9KFWJyOVMYxIMGV7wBD4+zxE96NeAIcq7bjaTU+r6ESRNRkYj3Ub
oB9AwzVNqO1p1FNkZ+xAjXTM6F7ksrkaFXgBlQL/ifb934euEeY6DJRJ8Ocn+iF/Io+zQhP4nxMD
seZD+Ih21/4J3DwJFI1RwFegB6qsPO0gZVoiFFgbvIRVYaTWBHvm22d/6FA8dKiHlr13+2xsLvOP
xTXCe+JtD8g8+oaBqoLPyGp7yUzlnU+2iYGgV1ZWIfwozWBF1CA/qnuTWWZm7QvGAmQUTMWQPgvJ
QA/Wy8+7wfvmWbmyu/K5AC02bJ4A35LcRQhu9oTaTAqnN0UHvQ5HCkz1ntynO/dt5yuqK0+cCHUA
phoNQ32EG1PzTdzDP29HglfrWl01Hbx4UVQyKHWbwy/NqVwQ9LiZH3qSETm7u7i3npX/nZpCzWcw
h/oQhgpcakL6JHLbw/D57RsoO/btbUYCFIsA/hr47jXAAnBFGYMcJaAcg5XdARvklUfVbsH1CXVc
ZddvbR+SP+aWf796Xpp6aEALGoaHdmEFHm20sEAiC6a/19tXbTuVvFrXys/zgIPGnI74amhFSEhg
mbUAWwdrqcIjwLZu29tb18qDqZMytgq4tHy9Vo0mAcnwYBXy7CRSsWNpd2Urv1XM9chAXw45hgN1
NYcceWWwU+CBORNJcvMGaovba9t2W//7zehaYLgHup1lLeBwBCzEfSiDhRLw6HSPGX279vDfT4bX
4O+zIaZFKKvgx1suGoL6DFqu9ad4qH10n63ejEEJ4k5Og66ZMZ1KdJD2etC3PyL6jX//AaAtAvwm
DUB4rTp6Sc0i+ZhlJ9H3Zg+27/ifDV35LEWW6iGRwbuVZ8NFzjtQwKY7cq6bS9GQ7kOLD3D2ddNi
FpkACmI4rQ4DZx16MyB4a+dLobq3z8Z2HHdlaHXPColmmOxUINz3ELhLfJp9pRdw1RkkRO9eXubP
liI3KLeeb1veW+Hqxo3dhL5m3QU+jfGkgTcsLtxCvhR7LALb7ymwWWC21gA6VVenopf1RptiHH9I
GoXyV3ivmMQYPX5Gc49bY/8CxmVwwEEEdG/Sf/OcXFlenRMRNMkFISHA3tMlF1Nw2T7d3sNtX3Jl
YfkLrtxxxcVAHsFidYA8mpNaxVm/4+fSjp6X8cvYrbQdV7L50a7srV63shFCKPf1ga/WGuQIZ0tI
Zw+gLVMK5b2gcs/W8u9Xa5uEeRbQW4sPIz6XA/k+Izks0mzwL/cKwXSRbIvH1Gy/3d7T5dz9I9u9
WuLqQuigxgIZPcwW07ktLpmEFuX0TEUw35qKuoc73Vvk+hZMEqj74y48CFFyFJLSmPTsJ2Yi7ZkH
zu2F/R+HhYKgR1EUpoirj1doOQmk/yHtupYjx5HtFzGC3rzSs4xU8up+YbTa0HvPr78HPbstCuIU
bvTOy8SMIioJIJGZSHNOjKteoJGQdOiMvvoI0OdAdlNnOLLSBrtuR38XR52fXIqimMho/czrO51z
0upH8zcmZCOBOqoBiPti2WjJQRYfOUE59OtrN6zmgAIWY+vIL31Wive10MckRQAUHxUgxD1MDqb9
H7hb2cKgeqDwTvzSg18bAKcVxppY1Ea71UDVwECYgtk6FY/Fj7eAa3i+KYQxDopfeGSDKao5G4jL
ObN1JhuoLbjnK7qjmdwuxCp+WjGm3jDEZIiKQCd9MGvDx0qfE44vQDoB9c9DsslaD7EfvXI2K2ux
24SC7f0jjjLS+qIlxtIVxUEAHJpjECZjO7a/xsFow7ChYsd/Ee4FT70lRN/9N4TSdm5lL4xjJhEK
vWiNB5IYEDF4Qacr+Y0wqgkwjMsgHO4j4ZWfv3fr11EbzLK6STpgK42qqSVfQ47Z+L7nKraSqWPO
WqXmhBRgm/kr0FkOshNeaj8/yg8KqBJ5P7eS/3WtVBgaxT3QCEXdAIl65C/nyAGgKBr7BTwu1fvr
+7pnCd4XZ9ABaFGr0oqWW9XPBJDBg36ST3XAXTPs2/UtBFnCx5siAzBwhi/UgG7Vgc9GM6WZ5ZKu
6wfI2z6K6LKxLfUegV89WIQhC5QKVvo8nMDb6f5Nhmi7aVTwMPWJoSxNC6AlwBfDbvsgw3B6JqXZ
Xl1+K4aKIKpYUdRexvtb9ELwYhXe6jVBilF1LbiuBLuRJij1BMGQMA4gSpQ/SHMReMETsN7BlfHM
k052q/OqnzF478bD4i62fCoeciZX7Z7p3oolf9+EEeECOO2swBSX2mpmOAkWJsu1PDZFoEmmHGOR
+5quKQoa9jV0PFKHJmfgPW3kJjlM1S9l/a6MCZCSf1zfSLJPn43UuwzqxHQ1SYpJ0fAEXzNr7P06
Ash8JJpAdGDcqN38NWJmwxAIXJWhU1eqU6N4TVvNQCc22OWHu/FlvjPuFvsmBTRWdMua3dhd2UYc
db0AV5ojj1NHQVIWC1CUAeAHUt7mMADnzWsIatD1ndy1GBt51GkZvZzXYz0NgaFMNYg3shUj3iCn
uC5lVyc2UujzGqKkaYeqOAwKgDqXN6W6KDJj4mBXhiSoPE4Lrxw6nazzDZArxwJZ66F3kP23coB1
z7rA6LPd3TC8pLALmo7+ZOqAgExeIeOK1IUGQgq5MMuJEXzvXtaNAOpE1twAprsxGH5pAPJt1W11
eBy6Vx2Irkl5d/1cduNh9CP/WQ11MHK/6hl8E0ZcTu1JOlXnxAOc3UEAZkHsRK7CsA27fYJbeeQQ
N5ZIXSIpCQG2eBgHQKeb9vSruCG8sLFbvoi3uW4pLR6ivInMSMo4uN0wciubMr48huqqOcoAUgVv
Lx1lDKRUT7oteGFOIBrAfGQCp/rh+g6ToOWTpdpsMGV6uTJDSjnqYKmWi5Q48QxOoNafpUOn3ok9
Y6DVYAijIijD4IyirDA/NEyDNXJfQHmo1Q+88l3tXqLqB98yrvWusdosjnzP5jRbNWzEpNLzYBr5
E2bmf0qCfsgBulJP3Y/r+7ibwt6cHl38T0QZcPY8OL1GV3sFzq1rWJ2dXBQ0M0BXGFZx31FjMBEv
K6QGeZFa2dJqMs+BBxSAY7xV3ZOxB9FpPJQSvyMSAYgCuGNMGGSfscrd6OpdLl3UHgW1V7ClYZBL
A8Bs5egUKcPPKs5cQakPAhgRxA517mgFNQaYLIBJajO+YPdMN19A+btQbFuwX605/F2R+cUNXltW
cQYG7ANwWx7GX7+B5GyW29s/3o1YyqxmXamAaYbDht8icYqtDk9JQDLdqVNarG3exTbEMCb+MWSM
IdFBbDHGOdIDZYTuC/lucbDGJ/GuDsBH5SET3ZukjaC/+xIF4zN4ZRwtYA2E7IcVmy+grXxayGU7
V/FhdgV3DbiXygIL37NqFo+imbkDb7K2eNc4bCRSpr6rBh5oqGN84JXke9gtxyppHrJ1sdR2Mbs1
9op5BlHhvDJeDOR3P1nAjVzK5If4pxF5ZCj6tTXj/JdQuwyVJXt1TQJl2IU5SfRSxspGF8PushMd
ovN6N4NsWUVWR/nCOry9FelknBdxBoq9PCVvEvlsXMaU85cp/QkCvRcgSzCu4a4IwIuAtMPQyVvh
o2U1gHI+1pxu+EDqz9dzmP7NngGm948A6ppP+MvQlOBm573wPNvdPer8VujWz+3N/6cmuBecbcVR
1zs1Rh1Qz7CnupH5KZDQ61UNZq5hbNuu3d7Koa5V0Q8hgsBG90nrQtxb5YPwBrZhS7zVkETIfcCI
ntOnGFjqrOiCrIBWwq1kcqIbX5jxQsKXC1Dy/iGEBxLg2XCa/6DQMOdDWdKoS6XNPFpc4jT7Iw06
7wFhDeTpkdswwop9ZQQgAZRCRDGGCivyIpJJwzxq/uKdMoHbRy/N61eYJYFyt8qiREW5FBhRz76q
40NUs/zqnonQQfnxnyXQfjVqJZWb+wYMHef2FB3zW85SnO67AoBjkrbI3q6vZ1/d38VRt6tE+JCq
xmz4Ra4fxlwxG5U7gUjL+d/EEC3Z6ByPVm2g2Ks9YNMWS2xf1/yVaxSGqWCthbpSWpXCJ4QxMj3x
t3TS/Hm6F42EIWT3IbI9IOr68FknTXFlkMG30U0fST/feCzfxMHUb1UX4OksC8taFvn7Zu+apQbT
Ccqlh4y7yVXU/Jo7fWIFyCwhlKeo8ziSkxqFlKbuTVQ0GqR25/wvHr7braOeGPNcl5Oe9ph/yh7q
1lsbCZSnrAL6bsCylUIZgWEC6GGlouuhcxIO+f/Oi20NJHsO8Pd5V7TRyXoGZ+B1Bd+35xKZyJFk
DI7TwA9tNxnVajRAiwdMTmuigGgcUXP4otrLraKAkAoo1KtFppDynyJvXZe+a5U2winNjzu0zaCe
nh0UxUm05274df3395V+I4BS+rJSgMgJvr+gNExwRbuVJ0sm/5CdSB8E74NM+/66RNaKKKWfshR8
rlyeHfj565qjpYlpyXcDeQLRoaNuDzjO30zem3ulGiBnSkd0kfSYJV3tjoziWeud4QF/2mZVl3fv
10YYtR6ha8GqouAB2svfwaww52DyyxiPXJYM6g7LnSqEYxLqwVSszhIKZwxyO0bIgiHfv2CbtVDX
WODaBJOvBi7Y754Y0iWLeTuzABiVhDn7hIk28i/q935U1JVWxpDvG3lA31lpjqg3HSYvdeULUHcB
rPIPfN7fwFLpQItRMZeAIgg9FxaWdaULw5AHc3gO1diXca2K0lnZfcfE932KxzaSKBfcq12Y8Q0P
IBCf5HtKNwN0U++IbuFyNmuCeldH0MSK4h0QsAAC+tGZcIWiyimsRRD1QyuaTcdrNwBx6hcPo778
4ly/xb+xsj+tDUwNGioJPJB+qIPrGrmLQeSVBfId/3skU8Bz0c2cDJT1IAC57f3BnR3JUUN7RqLg
LfVYU0dE6T99AcyxqBiiJml046lSpVOjTBEQVZPY6cvRAQMYQGvMqpcZ12+3d0V/F0V3nJaRpoP5
pg+DOCDjXMZL5OCRZ2IS1AWIJSz/cgwt1vr278ZGKqU+ytoaojGjz5XzB3i7DAknGcBwMxI/oLQ+
Vn8VoG7kUaFcLY55h5hEDUgNagT6NQeK70f91DuEVkGp/qqRV9cNXESUCQGARwmcqgwMVXOh+U2n
AIWOO1ZCH3AyK/LeV5R3MZQPnfg4nmW9TzF3Cg7NxRPmr7F4Xljt17sXcLMaypN2A1icwxJQxoCQ
SkEKvcqZ4U5tLC1WAmxoJlg5Mcaf9f99WeR7Nl4uByBuCJoqNHZUJhjKCNJ1aut2NVn6j/I4W+DE
w3szdgafHRPtWrbNWimH1MxDPnApTyIxAQwP2WH0NRRhZ6sLkD6TzOvGZndnDVWRJFCLQGGoA6z1
cliA8cWB4DYxpYbwLB7BXM6QshuYbKRQ57eA1UwTwT4aqBGiPFACj/XT9XXsnthGAnViXNUqQ1UB
DWjpQHe+8qkTZt3tFFXHXDYCEJLb1+Xt262NQOqYcl5aF7kFA6eBThntVXEJ/hU4s3tbthcXLGCZ
GR7rn6wG/f0AbCOXiiNSdFBMbSli4MYNPcwxOtGZJwOok627SP6xguR9S7mRRzkjoevXqW+A39k5
i4O+Qh/DtsH33ukCET0bK+tJwNIUKlUgr+BQbDvB8NdSdMNIe4l0Vk8V+eJPl/vPij71asQ9ZkbU
dkoDjNPa0RjJZh4vXznCFLWqedAMxo1Y1RHDBVy/aJ96NwRd6oZQn9CinLlV5uXlJebur+vkrjHe
LIxYlo3VGoSp0sSyA1an8roYzsKBfXZ4LjiZsZTrZ4TOrY9yVHDsFkkIylFAv9tCChopSWAYjP1w
ebMWymKALS/mpbLP0LRRB2Ayvg3tzGpOmvVPD3nozF+ub96/XCyMreNZI2pAjP24KiRp5SnOYxIS
tCdSotDt6KR4vP3/QYnZj/GAFvlfadQ1VoQMFSgQDP/J8KUx6I9M4V4/RU+1Y3iEm6L0Wpf7Elpo
D03eGMvd18f3D6DuNeIfDQzcBgj/gnkE7U5xAy5TX7W1r1lQPdb3hR1nJgvSbF9z3oVSt7ts6qmZ
alEJ9OK5jO4W/Y6xKqLin+/2HwE0/ECdCAs3qmsB64jxfNJLaAEV+kImBPkjq99n/769C6OCyDmu
+FUpANBWAbdvrAOjBDKNVpuANrEY6yJX6tq6qKs9C1yJV3mbBtWv6B4s135lLV8IfvL0yGPGh5Xu
ZpyTTt1wUIkorSohPG6Bdd7FF45zri+IoX06db0VNHlEywCWoEZe7FoFJbTmdzVDyG7LJcZz/nvJ
dPIVG4M4xR2XR53QAmdGRmO19lbckK7LylIDjO2laAc4kBqkfkQyxkl0S7d+NbcgSWSdHktRKNNS
9mj6KKrWwMTl8A0h3df8ZfBGv43M/BvAkzxlsuR7gwn8xdpkysaAeVRU+YTD08r4NvCvS/caLowh
jv2w632HKSsSreoMFmkZLgeFn0lXnDhWclOJF3cyWicqWQ8plmJSBqTPCxCXjkJ8UPIJRK8Rhjjq
KWQ4H8a+0c99bURbEDofQvRAym7BKbaWh6YRM7zonlLAd6JJXYOfA0XyR+Uc9XVOOaMOg9Q4y8lZ
VkSn61808W9oBbZyqEvQK8Ui5iLKp0oPuhySvhBBANzk3vUbzVoOpeO4amPe53IWNKk0AppF06e7
LsuUBfAAfK6bRZmNAyM1vutFt2ujNDxfgQ3epr3h84f5hAnSr0ZkFmAT15zpKbmbff7LaOnmAiha
WfEAOyJXtvLj+rr3NHL7CdQNEAm1W6qVog/SSXDwAglGjuzrIvb0cSuCUvqWB9DtOBFOsA4wXRrf
nOaxPoBc2L0uZ5feYCOIVnyQaet81K0YZ7sliafiAKjT35hc8pEFIcVQF4PynUsqI1gFhH3QhKAk
TdTnda0Pa6lZIJhnvT533zDbdVHeU5/DiZeiAch/rR8D/5BkrTPLmM0lt9pngrrI6sZgHBn9rC6G
ReNaucgOOV7sZXqXJ/4csSBwGapHwxumRQGCpXxEjGzc8NydwWoGZy2Cthw9F0paRlD5geosTpEV
N65k/GIo3V7Itj0cynCAOUpoJAn2KX/tQXlXYPqpAnc9EJUQs/kCi+6OqQyUzZDGZSq4Cv0JQBMM
Ese4T3kzfVG+VgHpBarehIRhGXdfFtsVUiZiwjbCnSDWR97DXr5Jfu8LdwLKWoix71gJAtahUcYC
BOSTlGgwFpJyX+d3MeBii1JgRDTXNQ/N9R99F790o670CSbIytVqMmDOsejzyJ7QAe/7noEd9qOE
LpW6rpTBBi4Pg5OGleUWejHa4C8PolS/0YbwiaGH5BevSaSMRLhKvSKBPwqDhmDi/o1nJwfhQ+yD
8Kdk7N/u83a7PCrARtEwL7MYVyv7FX3L7v/BXVw9QOtqd7OTA02aNWzBOjLy920sHE2KLEZZFvTh
YoblYFbcyoibGFdLo8fvJq1Zwr7js8NsoGAxeHowfJHwntTN0ll87sQasN3t+d1uI2U7amUA3BEi
C7QVaLf8YiqokhRncCcD/dBNbxbSypm4xdt1VSFX6LOmIGJDQx1PWOE+biX4cgFYG+Y5sO9nqxE7
a+iU+3DWcruU4rPOr5E5SPy3Qqh/XBf8L5bkXTJlSZauFTt5QbNGfvqnjRIs7tJ5RBGB9/V7nhFe
7ZuSd2mUKYm1RMmWZMgOxnSs4DyrC5cwRPyLyvyRQVcM0XjUqnOP7gbOj26kEwHLFS9JQBh6cvjl
v0lAGAIvamgLlTGgQxmueWmSqulEYC6Ub1VylMaCdbPJL3xSjo0EynDVcprOiYJ+SMAsXkhZUvIM
D6QuB1az/e6F3gii7FXb8lrdcuh3r0NPU+5a7uffKNtGAGWjklCUZyFqcfBgbspWc8J8pHD3G9Yp
B8TizCpF7E4PbA+HMlH9iOGPRYN288BWVABjgkZCLTL1H7UzgCiqxSYmD6Gj/ZheRIYe7oajm7WS
q7CxjpHerfKkIyjo5DshV/FmOUoA7VsXRrcsSw5lsOJRjboJdCeHPgcKR6mD/TaKc7NW69YE7+/f
BTubdVGmKqnGZC51aGPlVM+SW6DOKZaWbKsm5xWuMZksrdy/0BuJlImajFRL0hUSQbp114OjEC8I
NIj0joRwB3SENkNLiRZeu2+UkZLSTG3WCS0Hy2LNmCstQWo01Sb3kwzyZq4Oyir/ushds/i+Qpog
xKgmLs6nPj5okYQnUmOoN6kRZbY8D8xC5P4ll1CJ0MA7qtI4/IDX0pO5wggrQuO7eLQ0NzogD/46
ubw73ugvfwm3YxB5/xFJbShnqIk4dZihR6ueTWhd5qN+Ir2nFfLRrIaR/b38I4x+cWYRhoL7mAeP
GUKGob4rwqeBlQbcv3NgCEEeELCPdCgpNl3SLOmE/nHxWV5rU1X9WHNrVgVy/6jexVD2OO1JG20D
tegwqt7nQIBhpTv2N+tdAmWQW72oGj6WDD+WHVl0lfmNy1hcDLuxjfAug7LBaYNZsk797b7+AV1s
EVz0Hisa3U81bORQBrdvhiUTVB3xvdcGmk+6yMiTjz+JTEAnkbVvlNFdBSFaxQEYhb3dntoCGFmS
G9mZqd2SJRLgniJY7NA2AKzwRbkLTdEcOKs+1ExS8v24f7Nsyh6v2QhqTAE0PNKteBjADZACqBt5
YAT+pMtyweJHll9lHSllkfVlFSdJIU8prw/gVP1/Bu5ZodW/WP531aEMhzokGeZbazHInuNHxe28
wkos5a4IMGwDgB2m5WccK82k10xqM2g8aj2yl19iK8eDo7JiW7mXsZelA98aMZvqWDKp6C7morDo
FR5zBkZu6gI4yDvNHphOlNiKz07tz1b+fgdswhFOH/IKQNMTaM4bRHa91fWFY1Sd3UzG/bII9shL
Xjc2ZjXFZpKFVs0MZIkmfvoESQNdoCLJwMegTtMI+WHmgZp8MPhBBQQqH6gVh4fVhDS1nHiRVLMQ
InYN6LtEOjbvlq6O+RElXyX+xsvf1TK47rf3FRT4/wBx5AmkImWhxQ55i3lQkwAtPfkpSiwR1AOA
sXPnFv10GDX0WDq6u4mgIEULnY4tpKHrxHBqpFFA4rkXQSE8JOhm63jPWFWvF+OzXKiMUY7fOv/p
1DYCKVMXpuESRaAjwhCsehi8wiO0IyKAn1hppt3DQpengKFNAINLlP1OeKNM87YEqs/8osyrVc8d
4yXFkkAtBZO1iMABVRRIwE8QJbMfWNwb+04Ircw6mv3AVqdRt3nuE7TlAQIm6F8F9O9Eh/JNNhdX
ctI75pUmVvbTyWxkUcqnSd1YZ3EBJ/S6uryT28Jx7M3kib/wweQi502YcMWXyS9eWpYH2M8bYLhH
VNDOKRoK5dUboE8us0pyrCfBrUG1EZ1UUwDpJ6bAmTZyN97aCKNUQ0jbHB4H3Kqybsn5CvsEdM/Z
l2rDYVzoXRXZSKJUJFJkI195OHb93OUA1DFcMuaWWPmzdGhvSOqHhfi078A3IikHPoOHTqgEAPCJ
XtaaCVA+RKt9mH0xqBdwVYo224iw9pPy3yJYt8RcXkNfiu+X8WuGXu5svgA3krGbu5kLQyVJLbQn
KbQ/xf9rGrmSSAKUJO8KLwo4j4DG/YXtwFilxMtI3QGDXaaOTR/imE8MvDBUZTRX/aGtPMZSdraM
DG7KOkiYBdIDi8u48Z8d0DXScEq1ABNTDzzeMBn6eYqzdJ+duHPxCDAbO/eYHUQ71h5SwWjHgwBa
RhvRR6laXYaNLqNvW7rVATS4ItgqfveNonsTjQarU7lib5YWC1pqL3EC9h5JUlRDMfAvKqulDbkK
zsqGFBiSb8b3+UTyyaRhFRjZ35BZSB55u7WGF4BmvDJ2euf5DdHoiQdDtCRo9PBgN6WVNIwIE9YH
/hB6BMXXcNBcQTqpSZaI1Yq/c+U/yKNONlU7bVaQqvHr5rbvf3GyYl5fEUMAPUo4pYCmi1sImNrJ
naT1Agrjy3URO0Ek2AnBkgmia9yD3zZmo50CH85pZMxiYKSnbnkVYycZGCJ2VXEjgrLBax9KfFQP
iI27712em0LhLvxsisXdXLDS/rs7tpFFXWejkEYpWxMuKMIHrgbTYv1yfb/2xsQ+bBhZ7WbDxhUt
h1KBObvlAIZAd8HYDMFaTW9BDn78Twv9pf9Z/2QXanYtyWZxlPHVF7UplxQbSZKg/WNpry+tv1qL
nR9JoFB7udcdNUZXzb6CyCJowkVQPtJjcYOiC7FhJNlBUoMU1HHx48BKYu31L2NPNQ3m0SBlDMpm
LMO8dlOGrEh50gHGphyLr4l+0m2ZZHpcXrDazC4QJ3tMF7prMhQBk8agbQVRPbWleVX0QhRF2WGJ
rfE7geTSL/FLdEqfZ6eyxTeWu9mrEumYo/kjkLIZldrlZT1i0C8NBHe8zfzOil3pPkcj/2+y2Mxc
XpjOYPcM0doC9yYYoiCTW7PRWT4sk4TTMYAqZ2Z5KoO3GPGlZtjTRTV/m8Zz+fSXK30XSl37ojL4
Cl3pZHaA9HNmh+Rc+vJtcxJt3g8t+cwFrCfOb19KBbbY3XeZ1PVHmbYs1qVOg9btbbSIw9OqF9Kv
2/riA3dubPIY5y58ZM4XFh30XmCLtKiMcQnQkQInn9LiIkVCpczg+SYLEWDiN95YO+opvSEVsY43
FVZGffdYCXqiCM0lt/PjsWaNpoZ9OaESQUohD11jJzHDdu+aHCBcqZikk7Es6lWSp0K4xhJYzhZY
iLM2T7nNiUV6I9RFY0U9oDyum9fdJW3kUWHLCOiQaeBVVIbjJ0kJGuHnOtxeF7H30oIxe18Tlbpc
qklpJLnUQRinK2YIinfO4R8ml8uBhsLKRO06pI0w6uopc5yWUqonhzKW7gD4f6617Ol/XBB106K6
DvNE4rhgOcy2YAs+5/QYWuMOvM+Cs9nLW3zYPOqGzYWQlGMo8CCBWN2EDKvZ9Uvt6IDSUv3wxmB4
n317udk/yt1mAP2rOkAcoISzvrah2QGSmLNUOzsJh/6ZO5C4jrVI1plR9wqwibMycbBcJccRxh2M
qKqTFNqMY9v1PZulUa4g7Ze0i1osLT1FqgmcMJ+z9FP3HbOWyHJzFxa2BuvsaAOVjRhTjQtMc/GH
PihLcz22/nTJkBOtYJKBPMQc2CEm75M9fl8indTomwraX8simo0XB+xqh/pImGqAseBf30zGkdGU
8gLQ8DFiIuZBEZ/z5k3Wv1z//X/RQ13F5AWSdcgMfrS161znSiZX6QHMQnOF00JK2SuPkjf/sqpg
CuLDMwv7Z9/2vouk1FCJ2qEVRHBbpHXhCyt36uruOSp5R2mN8W9eGoAg++/yKF1s+7gMV7XKDitv
C+1JW14Z+7ev7H8E0MMQnDg0jT5VLdgKeGtakR6pvAxPUeT/rbz4S2oQWKp3iZTrmtNlUQvgfPnq
eXAUZGMwoVygrmdyT02QO5MP5ocotq6vc99/vQul/Je05HmKWWzg1xCa8jO3BhOr8kY07fOdehdB
ua+umruibSFiqacbaeQudT8+aksbhGJ2WiOFRWG/uyRMY8pgfEfu+NMDQJIm3YhJYrK8jUuQ1TZg
Wlvur+/b/v3aSKFW1VeVrmfGAMf/mucuun5PBhD2CY2mJBzGX9MJ5CpPrKaiPXA2nd9Ipbxz1nEl
8HhTEaHA4qwB75BoXL6sbyDLtqMLYPGs9G4Eg2dkq86MaX4m+h9rdynfjf5+wxgWzEVwR6RL/Nkl
872Rg7ePYE7fSR3u/1FWJ6r/SYUMTA7wyJMA6JzSUqAFx5pqEC39ShDpEmf013uePCGfmCH53sUX
eFUQUXRAXub322/z9ghnWevHCm8P8N2j52MFxxd/WT0yOld7WW+27nVN2vMEW3mUoUb3ipylMvCQ
BBTa0VTNgZg7khlCdl+sWymUbQYdYJZE2cAB00x7aNFZooWWeBEfVXtyNS/1Fx94rajGsRghdu/J
VjBlqFVgMvZCB87X3p0c+blEtDcfwxrqWsGooZHGjgdmeXNvtkHfSP39980h6uhrDFFVQX3KmZz2
Nbrvf+QugfBQ7c7W7qITIa1KnflGPsYOK4Te84Nb4ZQh74BbNy4x8BrHIXeWBVzr6TMXj7aQdM51
3dl9wm1FURdDm9uITxsuDfrvk0MiaaSQMosQDug+f2QFLXt3H0jFAOwQkX5Q6UqIWqp1JXE6oZB2
JP6NA/S+xJq42V8Sfl6WIcmQafL4NuGXSF6R4WjJgxi5WPIYljwRIWbosDI5v3kKaMsC9Or/SENG
8WOYlKLlW10q1E3LExKwdupmfu5mZ/7L6pe32ZOEKbPbCAgCQwXSuPZMgPbVwkytCIDk6DS29Zum
NA2b6V7IwX36LgkkA8jEGxpqbB+/KxoScQEK5oRAFL4F9S5gb9YguOrAuQvCIo71bGHJo92Z0IhV
WWAyXj3zhwR7QHDX1VvsOvr6WRdkNycpbFZHubFmjoW+SyvDV78SashRNzvZ5DSzfpHt1lEOILJ3
uhK0ClZ4z5yS3zdJG+mUC2uMWG3XtkOA8L0M5pNyHN8wOJZY6oBpJ6BlARbmCFVjlJd3L89GKrEa
G5NkNEMsVLyeBFnIuzGHYZ0lszKN1YO0a3w2Yih3Mg6A9ZYUzLW0kvAG8B1b0gAoPms3baN7163P
rufaiKJ8yggau15NcHfarLOyMLOX9PG6hP09Qy882g40AnL2cc/0bspHbkSL+sj15lLhfDSM1LKo
3XfXIYPHREImDJUgykXlw8RzjcRngTYfNfVQh6zLxRBAI5Y2mGOS87GH223NbjHVXypGq5HDCeSH
9hepqPVn1ojYvsNXeA02FKEM8Fg/bl1bJ32C/Dsw/J7lQ3iWXDT52IBrIOhH5XMTiGbrhffMatpe
sI+8tAg0a+TeUcf7KDbk4g5QdVUORKI2QItPdy7O2s10QTnIJlXl2lrewhvlUjBu177b2AimDrEX
qkrWQlVA46wA9D00QKPUcDdV5hSMT1zAjIN3w8Q/8j45jmnma7nAFGqQn+pgvDSkeeq8uHgc+oRk
mTXSs2+0NvKooILj+7wveORCyHu0D3IbY6FydVJJ/wM8UTo5+WCH9yzHsKu6G7GUH1qzhEs4IGke
KhFVyZm7xFV0f/2SM5dG+R6xTaeU45A3mKzRrm7ghe3+RTiSpsbssSIWubKYLmjXtGwWRha+McfL
EKetNGR5UNuLtTicSQiFpjMaGS3FU90uNjmb1aR1/XIo9IiPjnRWxuV4Owmc+jbX/XlVdU9ZeVcV
l0vY1V8YG8vSUcrlhIWKbslQx1sNBVmzDdDBjiEwYHiDrOPUPRYuC9ThX6zOf68/zM/HXRWGKSvR
y0iOcnUrAKR3XxsvdlUS7xOsPlFH5mR4YWkp4/ajQ+2jXFWv60ZvGnCVoU1TOxK2ouKkHHgbOCDW
yqgx7L8uNrpD2Rou7wGYW+IcF2/9jrk6T7md7QQZthiTsdIdkFa+ogSISlX0d8Q/+ruF/dRpoq4Z
DHtaGr5YPw/NqVdeq+WZoTj7igraR6SjeHTfUcZGFZskkroY6CbuAgaK/DZ1H8MvLaDzCJNZctue
05+6wzDh+6bmXShlakaxCqVWBZSyoD8N0yE1bMaqdkMj5V0AZWfyaIr6CM35eBRyt/qhuhOfUlfH
gzBWzfLZOBDi2O4osapeRBs+hfIbsZSl0UKlzvUlSg6SVqMUXUnhepHR7C54c6yo9ZFrW1UOlClF
prZMFTwvAFmczYzV7+6uCkxEJMXAQEr3TWgFL1aShqHqmL/03aVlDefsJuuFjQAqql4xdBorCdJu
BHRIc1E+fQpd7TzYBKLYgAHwrx/nrgHfyKOM21yBGXrVe0Rtrepg6OKHNLVBJTUv/5sYyqJpgtBr
pB3qsACcRm2/ZmJstVxsXpdC7NMnHdkshrJfddXPhdToaRD3gqkWDwYixSn+XiIBXKe/lpXhcnfv
90YcZcBGpWolOSmRvFQ0r2jSYzpLv9DpD6zYye14iSFu32C+y6PTMR3mFSKxitMAGHlDbBHCkOw5
uucdgsWTWertegPm31NaICkUgzvqrxIXG/mUPcMQV9+3CygDtFRFNxc3Rg6QzBRTDJWWcc/2XdFG
FmXGeJkri1JGBEygVYFr53L3mtW5+i2BLdZb67ri7AdPqqyAC4GHX1Ap/SQPi3EEbMahdfkDb/GO
4SYHHZk90tozBflh8v+mw0bYiKSUNRLGJdN7AIcYoFpZ5d5Ej5vFtV8ZK9uNXjZiKCVt57nD4oCu
2NrRPcEUw2iyfBFuJIRnrTePDrN+9bvq9vka/tlM+tGkyWNe9wb6jMehUm1pXi5Y7C/8R7CGmLWZ
5iEY5gZBasI/AD/niF0QzLVbB7MXhDdNFU4A6vcyo3IWofeEkvPEYv2iCk1qtUbYmGHcn7pqOQ4p
Cqh6ox+6QgsqQTfHSgfdMB86qdD6NaemdtGqYLPtWm/UJids+Qc912ETJKEw13B5KOrJb5uqNJc1
OYrDGBSL8NjNQqBmiWnkg7NMySXOZtS529JtO+OpC+sjgGn9OU0xNLNoptDO3pRkjQn20uNk1AEQ
h75HqWxgcjPyxQHoylXxa83wtJnj+2Kunpp6WG7wG3eSAoOeFjU+YQX4iHqn66WTN5KdRSA0NsEO
ehhK44JWkNpfUiM1yxHJyXzhTT0bkJ+Us1OhNT/FRH8q0e1sGkWC+DQxXtNZrJ24mYBEA0Q+tNwJ
jiYMB33iCuRlwmcdgKxp0werIN83SuN3HJI2sxYZnjyrPmdwuaXV84OER74/aTM6wwsuL1Gwq5cA
ILLhY8sVN22kH40sRLMWnz6lWVyZRtJ5TRi6/Kw4HLgABQP9P0pzNDC5EcsDXiRxIwJhvbtvSs6d
9OVY98LtHCe62av84yzwAG8VOxNG5hXQp24Ud7Y+Fl6tRzcYs3HbYbkYVR0oRdGZHUAM+1L1jWXw
MOuJZtP/I+07mhzXlWZ/ESPoSWxpJJFy7d2G0ePoveevf4m+7x7pw3CEG3MWs+qJrgZYqAKqsjI1
yVP1mVjD0taWPtWvjd5u4ljFMFVkuE1eWWkVgrRGMO1+Rj1MCJX9kOJBpmeCeAgj5ZsYDo7YVfpp
TPKNVmFJkanZwgxh2JTEVj0PtthGz11ZpTuilF46hQeZJLtCzsHxOR+nUpEtc0w+gwQuo0jD9yWV
gtaa09yLo76werk8hTWIPoiOuR15cI2AONqA9oFQnCo9dXCJ+ay77Bjn01keJpCrNYobD7phGUvU
bRsNvBBj02C/Cr/Pm/1QEkua5ZchNSpnaHR7HIBs6VEWK9KNlqefZl41L/IEwEvVhYexgv6ZKW/U
aCpA+hS+jn25D2L1IQkS5GUczDhX3wZN+BEF4VYKX+pgeSgKYddFwb1aZ+o2z6RkRn+l9fpM/ZS1
aBOM6Fx1A7JSRU6CKhaWIZexUxjTOaZjO5BaFhcdH9Vc7F4xHJAHUCKazgYGe1MLfYb5Y/nQZP3g
mDNx+hRRPp7sLiicRm9QMM4l0YqW2VG6LnSKuYkhFV1nm6WKD+Ygu6FkQMd5sZsByWL6XKLyvtUV
D//RQQfhLoyXrZhVv9IFIzdjnuzSsf45zM1OHPqnpVGP2kBcfak+u6l+NOPlNZGV5zKMPlQN4n5J
8pAu+iM0s77Jc+nokb5XWvENE79uWUSzbXbCBllxaxCI5wr1vR4mk9VNyqasQYmQomnfxV43yHYV
yvYiZd/ypgJNqqr/FJd6k009pOiC3ItCbQ9ZtTtoE2/Lpf4sW+UwNRjPK9FKKtt2IzZEsvIhecOA
urQF1ay0D6blXBPxA+wPhhMUzd2cCuchVu/yNmydSawHa27TD0npn4s4ehuH9L2GsqqD/GdD2Wvb
psb9WHQuEGDOAHYTTZmf5qKLHDVvzoA3P5NRBo+FkjtTDzn3Rt/rcxFauF496fEiWEEp2pK54AMV
IyI3SLCsLkUEiWfw6+rjPhNyw5FMA4NixIO6R2BrSf+66LHfRK0EoQr1TsgMu5KLbSIM7oAAM2bq
d6ktD1qIilNe5T+LrvPlqvGrccI3qG1VjM9aNHwuQ/iIWYF9LvWRFar1Hrf+O2Ad/YiANFPGEHQx
1LvOkL+LHXkEws1CGQFipF1jqZkxW2ov7lOptIW2eEjS5U4J4u08CtvBHDZtikO8FJMPSXvIXBTP
wwhSSrMC+taII5y88SwK0G/tyldxhlyEoEbhBuWBfSjFGz0aP8MyP0tpCfb59k4O23tBGFF76Xe9
LB1SUTnOifq9I8aW9O0uyIjdNYZbatNjHxNnijEDJBbnTB4NW1Lqj2bKD+Uk9baKT9X3pm2MGuBQ
qfggG4tXzuJLLuX6GXwPzpTgZjSBLkbAfmTD0zST70Xbuqlcv4958E6y+Vxq871o1KechJ9NuRyz
XHpuenmrRvFsmW1f2pOC8bq0KTeqnBeOMAS2mBWvhV6OVrlEFinBEipkGtx/2sbzslMy4ScIc0Nb
kcP7sv4S97SlWOvBJYp+QNXLqaWZQMokjVMVkqt0TQTx8ORHF2J+GOpymqkWVjV0g5WVyakosl2k
63sp0HZ90/vNOOBRV9plHHpmUGx0rXCVId730WIJMmJriNmsUhpeYgFupwkjsjKGmNIejQhoeFpD
LOcuaB0ey1J+RNzeknzajXgYBwEUJLQF/f6E7CdR7xxTEywt7f1kCNptmvd7RQhcpMDvySK9BGL2
bnZ41S5Iy5ZQCZ9Rnb+UlehEc/fQkvI5q/SXPFKOnYZaYoZQPmvKvkgXzZppLG5BX1GNnS2OtbDp
G8FPhPEBJZhTOotvoEE9zyqY9NVCeR9bBfVWJB+hy6HUZgyZGwDkScy52nR9sgWFr9XUSAJh8Gb2
xj7vjXM9YowqVN0q7M9aMbnTUOZWQBQrCXNtm2nGiywsrpwFlRPUvd3UylZCzhT0wbCACxCtOhQH
nGTtoGOQoml6KxjGaWPky1YS8f/bzu/KxU1N2ZOS6g6THlYJF07U/DsRl0MbEdMKFCg3teJ0XjRE
5ES2y7I+G2HzQQxodYyBg3FSe6miezGXA0tqRycmCQTejehTJdW+FgPMjiypgMOiOoYqeKEgHIgw
7csKPLB1tjiFNBQ7QzPU86JoxyaT0PaaZovI5qM4Z3uj661IhdfGOCtSF7zNiWTJavgzF5vRng1M
Y03iqUfcUoXgVGQT1A0VRw7S2arwUZZRUu2hlqGFWv6QU9EWlOwxraZdMGOoV5WPfdvta8l8kprm
UIfztg9rWy4xGqtXSmOZAcj91PhHIMheDyK+TJG8PugUuzeXTZdXB9BGPva4vIGd4kXC/aAph8oS
xyGEUncNdWECXXZ1+KuuyeX+z2LxjEobZwWYCLAYl0BvJncV5mMwFO32b7Qt+T/ATNZf4ZfrP/N0
k8Q86/q2+mpeHEQf4oNOCpQjMpYnvEj3il/eGS+J3+/Cb5y3Dv3Nvz08MLIsSRBuNmWWqqIY9HY2
KxCFq0d9a2zie/kOkDPwJ1MFTx7EZfX1f2WMeViB4rfR9BTs63n1c8w6S6m2kuRX2n3f6dbtha0W
aS6mWIqKaNQnAgZPsKiK0kEwJFtMuzet6r3bZtZfwRiHA+BLxAjXF5ntVTW/X+RamqFp4OvP4Yny
4CWOCjBNhbeB3W9oIbay2295v7ltd7WodmWWqXkpgaHTWiymMcB+YBZIQbw36drMJOaELytjylx1
HklzrOcKgADVk7Yb9oYbHoLH9lAAEYgUt+VCD2gx5DdfhE2JUDIuzFnh51d7qVVh1EQ5yNZFFPJA
8u4HG8VPQAbGb4iszj/QOej/2mJKCeNC5ARajrGfR/YLHe0FPhvF5tw23OxsOuT4ReyApgF30Hb1
011ZZg5BE7RSuRjg5xKCDuntoDY81UOOBXawsJ9A0TEIoNsVdmAupELOZwkjOj906UuLMHFVZLDS
ve2R6yfhsi6NKXVVOl6n9QJwQ+tOjrYh+950S7wq31FuBpVEX7sYoyTv+sNtu6sx5cosDXBXTiPl
uEsq00J2WTrYSfxgyLEjV7th+qbyQAE8p9GYOn5fp3rXQH7Mr93qoCk2fULhAgGRsC9mUrywN6Bo
ajYl5Q7LHT4IcrWRcLVY+uWvFluEUzoWmAz0xuCU5PeFGH52ElSBwfxye1fXi+pXlpgAY+DJsBgC
fm/+i0rtFIDlpBDsHP9HygXewphgM4pp2EkN+C8rHbF0bmrxpVbr0a2DPnUX3CQ4OX41PVwtjwk1
ZiDUVQHVNa8wdnm6z3CpGZRyw9lEnhUmyMh1hlY9blVe7fZQSYrsUod82AA1BEAhHkrIhwV28f22
UZ5NJrzEWmg0jdnSKcRvbX9e6u/VvP1XJljKD7y6g143QOGCx4+bZ+h56pEXxdx58PU4pkmaBnQM
HXD/v94eh1qKts4Insi34F4BfX5ug6SxHa0R0gC0qD2pDq/Fuh5OLjaZKKZ0KbTCCiH221pxZRTN
lHq0+/Exahsk2cfbG7lessfA2H9XyASvrsxA/ZBp+Re2gjpIeC/YnVV68I1H3u1r3TMuxpjoNShm
I4wLkHYJyjJasewMvGTCWrBvL2r1KGOaXjYAm8IoP3O0pmFexIKASCJXnjDUta1ND4QC1iK0nCve
+u5dWWKOVwIVh2WSoXcgfU2xUyKh1BZ7tL//l0v6qjdeWWMOFl64uSHnae4LhjeMsSVor7c3bh2c
eLHAUjkElUB6sxaC3WhPTv0QPph+tYnOxesCBoQcrKi4CiWlXb/yOpqcpUmM0wP/bapzkaDVqPjz
+KopHJ7GNc8DvYIsYiiCjoQzvz8LprRpRSH3S/Ka4jqS/wSijrN5a253bYM5SlkpZ3oioYMCPPt3
EcCa1kL/wLQMlxwluwXWLXGTI9cs/bXsnfXaLHOo0jlMCcmAHYBaaEDxPIUz7cxDqtjRqfVQ5eQ9
OKib3TLIXAGyRADKpahS33icHKCUN8Jp8AoHBA7gfEchGpJjgaWBlUZwuPK8a8/U68XS73x1/ZDL
elRljCigjr5XlINeu13oNumHGvyIZR5bNW+hzJWg1QdwXBkVrgTSQzZ4pPEyyrfTvzSLXy6nyJg5
gWvtFFyvjglcQinPCXQj4KWp6QiQHZaX7Pm2l37hV259PSZkVXOUqdmIRSnn6EneUm7P8mdwRxZQ
yuWI/B00hBS3O4YbdYdXz447es37hEwUo7p7cQJlPk86g3vZVqj+go+UGve2+IOyC1HkUP9qeOk3
jMDfXv0qSOtqh9kAp9Rx1EU14gBS6i8JYxH1sQTxD6q0hxJ00xTxndmaw7HK+a5sdBuUWFJxdU/8
KLbUyFZn1wQdRWkTt3xr5Cd6kdC8v2lVXy+VCUdJE/eLKgB7k8WF1c2HUP411BxvWk2A10aY4CMo
fWmUhRj7pLPpK6T8gp7mXzMmkRu4tzeScyBZIM/cFWVaZQ0lZNA2xabbjRsqg8kjmeQE8q935lWQ
adBVlAdFify4/hFBennsiJOB2qhTOeedRqsbZ/HLW68MQZajFUtRSn1d3gptiB7Ubq4eb+/ZahUF
DF66inoGkMnspkmJmCnJCIGVJDmkaBjIMlpHqmpParSd424bprU76r9yg75a0ayvql9jWDhGwXnw
rPvK1R9Cd+NqtWYn6QKw07i+oCHzpdjQvaKOOj3UByqlsfwNWT7we5eVM/Eb51wQ2rRKfPEDr9QD
RGL37dH0cjTK7/E6/o7BL841Y+3ufm2RCeDa3MVErkyIw8b6ORvrBzUjn2bSnxrDqC2EAB7Z3eor
+doiE87ReNOKvK0TEIP2LuWxEOxw228oVWfiEq6iMW+BTPBOlUjWYwJtaDJ2uQVG6ndNHQool9Xv
AlpcycyjoFs9IpdvyMKnAGxvlHDo0PUJ/D6MoT7gB/LnvzsiLOYTr4iubmsZAEEP6m9uBipodM92
vTM7MjheiMMTXOd9NpZSMs5GpRAI6jjNW/9S3IF+blvsBl/yiT9siy1PEH21NHblJjITp4NJVHOE
BhSjvTqz5hdKIAt9WFs4Dv4ChdjMzbjjpKvR+urTMffEqo0wsjLFIaL1AEqzeEvB5XxuXJ6HMGEF
0A90mkRo/IKIzo6Kxm3Myu41HtpsNYdfrYYNJkQHOkpWc9+QpmOhhc+aEDz9Sz9kwgdIyaBJXCC/
ZYcFDRhtFz3GyV5+0rbVA71O992JNwXIWxYTP9Ip74xOx3XQRIBsT73GYXDh/X4mYExaNQHd3EUe
kX+q4XM5bjh7Rj33txx6+S4sH1WUGNHcqgMNgPXLfwJgZ7VvwxdvPIbZOCmbd5K+piqvspiuyE1E
4iXypt7Szt0BqLJds2ug4RHZCx4+pSN45BAJnJvr6p3kapnMbU5HfVBs1TDwDPPTCE/Aclt9rFrG
yM0onPOkMKFiEJueRPMU7MSP2dYbS3JaO9+qT7FsuZJdOumGVxbi+IhCf361pQ0ATgWZIQZY6bE1
ZZEVpS+3vWT1zXG1e0yMCAGoS1sApv1hMJwwVx1VSWWr6OQ9uJL8bCCbLil2t23yvhj9+dWqOmPq
Qw3Qdh+enyXPun7IgBnTp4fbZnjXKoUJGkWt9VPaoxFHeREwXbdNWlv0co+ygucYiX69bY/3sZiA
oYKpcpGjFuWGFL2pGahCLhMN9eXfjzREO4gqaYbIsliosRDqeYc+jujXnwbeFMW+3Rj3dP4icsWc
c7L+kIsJypKKSfCiZ5yjG8uinaoyQpsxaCyKtoXwxFY9i3SGxYnPf/W8kC72GMdIMjOMhGDBKwYU
y+lLIEN4cNnUDa8Myl0Y4xlzV6XlkCcgPpjtYsBBzpDzK6BftwYInl3aRdUL57Z7rHKKylerY/xj
AADpP7upH+NT9US+WKBMJ1I3AMRhR31sKUSqlDudW41dP+WXjWVyzVxNBdSYwxx+A3aQD+3QH6Vv
4c8FQjqUsViWUZVq7OKo3Ul/+db4xzY756r0mSDkwkwVpQBAxkxd9Th8gyoyGJSmY7MN+Wwk64nv
YpEpaRZm1AXAyELF7745pLv4A3AG8Uf0gpG6TXpWEivj5aA/hJqLSSYJyUszC3pnoD123/+iPOEA
km5MyaL8xZA1+ZeupDKZaG5wYU2EAO+37bQpPNMXznSwgHLAVW44oHXtDF/MyZrHQwKsR7nLSunP
r4K3ToDag0r55NV14gH09RY0OadJvp5nLyaYsLNkNcnzeTHAbQSUelFvjMTckG7g9VF5S2HCzawN
8UIkI/I6YlXIryhBYRx62k2gdN3GT8muAX199347DPCMsqGH1HIn1lXkzeK5jU/ayPn9XyWz33PE
ZfeYMKOIpRwOeYZpS9/c5juaI0oPhTTckrlXvvV8dLHFxJUMgwyJmGoRTlrvQsZg2+ynB/NMHzNA
oXBKCJydY6EThlI3et/ouDYsjTWJ96jS/KtPw6IkgiEKO4GqSmL435paw+pKXqWHE5o0Jk6IEfjs
88ZEN+d+thsP0kpO8dr5ulWjH0EciTOUytsyJk6MotALbd+BIp98DsXL8lcD01c5jSV/WVrUzPoc
30T9iE+1hc4OCOU6v/9OFfQSN9zwXmWc2KAxsSGc6ygcjCLw5PlD7N5NTEskHD/7Q13wH6/WmLhQ
QEuyQpmTMtIH99IBIcEi7uRLtuHTew+f33/96YTeG34zaFBRkPy/QZU0hTzjUkyQn7O7djtgeMeF
uO3oBFa3NU/jffcdAPYft919fZ1XVqn3XIVys8ryUArgjK0L3Dv0lSgFVPdK7LJxIJ8zgFBx3tVc
8qfVM6BB9Yh8cRWzl1ijN6GCKJiYCf2QUFNKHJJb6ZHYYCqwxseKW+JZPQRX9pjNjSJFSQu5AVGv
4PfmZOUxj+F8Pf1fmWB2cqimPmsSlCcg0+2WD8UG+QMSSMTvULLiof9462GOQKxMROpGFP4mGRNR
8SmRdrcdY/WMXa2G8X8JU0Q1gMG5X3eHzHjPQGnEw0iuX4avbDBpsM4kYS6GmQ6T02bT9ERlo5aT
dA9opqNu5D2uahvKrs/TkV73+ivLTH5Um3RUzQlIpnK2pI2CfD+CYsI2tpod7ehtOLMnThhef29c
2WTypIbrb5rN+GT6x7LBGPR9DhqL2BtcKuQUubz7If11v10BLuZYcE5WG2Ea6egFi76CblC+lba0
380boOUtiwVjC30QA18fQkbd63o7h/gWJebKAhvMXPJXvYf3xl5vU14tjUmgQWmEsSSgMSR/hCfa
V4sccmpHOzhMKNaqO9EBFZZj8l5Q1B1v7SgTQ6RenOJCagWvLF+6HtMiOyl9T9VsA0SXc/v0rSeD
qyUywaSuGrQtcgST4S19kA6UREb1pocJ6UBx532+yY5c4hr6JLq1PjamoM60lAHKQDSAUTn3wOug
c1Ru/jKDXy2PiS6QF+ug+BIJXrtATaaU7DnVtrOUcYLYKmJHvrLDRJh+CielDeUYRfb6pNvl1jh1
lvYg/hiwkSFAGOF5edfeee8jrl0mvgC0L6ODgb5T6ypvneqCLBad9NSuMKf1Q4ebyptpW01QLeHd
xjhx22CiTBIYAkrWEO+pwodR2nXSUyhubjvn6tD+1a6yDLhRrklC3eCOjFFam0o8ZcBGjO/QG9wM
O/luPqtAyCkunUf7H8SGecffZJ72ippGsa4tgacfKV9AeyxVIA7xD18URHy4cGpU8s++vWpeoGOp
Ro02naWoRg0jOQhnKolNEQriD8q8p+5Dh4cEoS5y4zSaTLTJDLHSO0XBGayWDykInXKctmUCQGdR
npNpOGkSBm45a+RcK0wm7HRJ0raRWCOY4yJ4oGCp+khCYLR6J/2BaH7mI/05DmsyUWdIkqZTyl7Y
FYEflN/I9FHFP/9qWQpqEpJsEFAnYq+vLrlxFEaYhMcwEnrryRPFcUJAQrBIamEokwoIzd8yW3/m
WF3PFxerjJ9KSkmkVAYreudkT1DUoaCMdNsQhzx37n9yVPraPRc2lxKM+sbvvnOxzCRInahtNCVB
4w2gVkVhc9PtxTvKs0SxNO3OeLq90vVPeDHHuKqCgThVrLTOKwsyPSVCVj6PHbDiaqLN7r8zxTho
3YbEqA0V5XwldJOkO0aauBmrwLtt5g+X+cuS6JKvPCbLikjTShRQ/kO5TVU35ztlu7g55Hp5NYc/
BNSLNSYdNqVWjiU4CbzogG6wszjn8ZT7wyvGlIxjdAL3pCXvqu2v8TVwCSdHrh/5i20mRepDk+RS
gd63rJbWjLmajmOAdwyYXFgWVVH2OTowsdxbkly/xmnqDL38ATTIXZ9P3AYJb0VMCgTJbqMXjRR4
lIQ6u5OAM6Vq2Y1bHmYnB6ifd9Xm+D87y1ZBvSSfKApjMr2qi0BlYY/J/W2P5OwiYYKJnDd5ETaI
zG00uIQID1G5vCTgF1GLZdthmJ+XCmiMuBFDWJ7ZVG6KfljwfqjImd6xKYC1yrfRZ/QweuJO4p04
TswiTBAZ2iJCCxL44ObNAHGiSvm1jwkEOch2OvFxEX+4Yf/j94SJJJVWp6SRULUSZ096k+0IhDyY
K3uOYysMXYoQovXL+PX2Z/xDYDEUCYRbEG75ehNfBZZAN+ckHtAk6N5oPzJ2o8gaLM1VfMVtaovX
TVt3zYs55iw0VTKFwjSYnh42lqYAnK7roOz4vL2q9RP3jxUWhiTLUy3KA2KINJMnTKzvGsnkcMDx
No5FISVi18kqmEn8OvrCUqLp/qP+nh8kW9/Mu4nHzcZbEpNCU5NMi6kvia+RwJqKGNrj29ub9ocL
5WXXGI/vFDEJdEEPdup2anca2JlSVATU76SxiD96fAWf9RhyMci4fB6SMjOIgtq2fIjGty5L7TJ7
HpUPReF9LZ4pJn9GZQS8QYFipiHbYJiUAax8SaEGICfWsm1ccq++CbONSxDanbwn0B+O9mWdTDod
43g0BOE/jTg32FIqsSWxKT/UF9OklT5mGNrnBMxVBQZZu1ilW3J1ss1cEOdlQRaQzvEp8sITaDX9
wJG9Cdy+duhKD7QiTsMKceRTcOLnIZ7PMpk2jOO4rwjmbcYe5oo7ASiO2z7LCScyE07CIB3NUJW+
gmas3ENssVM4iY5jgkUsGXnbamKA0gBukHY4SU6sOC0oUW4vhOcjLFCpbYKGjFGS+xHm+UcM//Vb
aad6FV46PQC3VOWWd03gHXiFiSk5CfIhN3D+zCPIpEH/FieO5hpbOjdUPJOnngfe4DgEC1aaoUKe
JwpaxIXyohV3Su/c3kX6uX+/I/zj8iw0SQYJUjYvEoqYVOdkN4CNP0LDlJfE/lAovthhoskiKIUu
j3Hu6/dU2HB57XbGR3Tu0SSZ7ucN4oslfjMKO/mpPd1eIT0yt1bIhJJFWBKwbOGWMKrdg2aYh0xu
tvOkHuMqOqdjBR6WhtN64oROFrEEycUsy6gqziSUdkI8YfghqLg5qyA9LhvOOaB//631MSFDTYWp
x6So6vVq1DiliAkFsdxJvQYycr2dONZ4Z5sJH3pgFHE64BKr6Q+muJ+qu4g7ssnxeRZq0hhVmJWT
GaHkZ/qqreyFh/G9fJvs2qNcD+NrXHJOAS+WqMzdHDSLeRPPA/hIjnO+TU8EUuAmVBLm8wACn7fs
JFuVHf0NQOKSblQmmAh9LkREBMBFqI/xeK+3u3Tmdao53sG2JOXZWMxQgytGvb0o4LX6QkmBY8o2
JlckloGTtwGfD9qh4evtg8c5BazQZ90VUSERsNLG4Vlr70jl1O1RzbaSzuvL0K9z4wioTHBpI2Go
26msvbTp3gvSnVTS+EElSlahtds4H5/Qbfb1rt/GZLyP4nhze6W86KYyMSYhQ5sIS5b6IEAFEA20
ih2kpul7hCoB9E7zmRKrjq3hs0Tx4e86wIATqoZIKWYIa75d9DxVUddscVfSbWlfHydkwgZKiKFd
ng0B6j+cFVPf/G3Lr0wyV6U21KswFEE/Ptq005A5oH8idutQAMT4KnMC6mpEuLLGxLipEYlUtnno
6UlVWoGmn2Z1rOx/uSYmtlVES/IgobhF6MVU77UdOMmv+jAfMCq+4dIC3V4TYdVpGgA1uzAAqAMU
cICBwm2MDUZNFwscIs1L+I7BJSfkgp9XD+U/O4mJAXzXqysu0aCfCl7CBBeYzBN6iwragxtwH9u4
Nhm+8PFFAs69OK2mjSuzTKgDyZSpjwWwGEKa29UYWUFwjMDtdfsL8raUeY41QmKkYd4aOzP90QBm
HYuE4yO87aN/wdX2VXOxkHaApLemNQdTKBRnXDQrypTtmHffwynmOD7PHhPZRLMjUtbic2URuKnB
t/Q5dPNOXoDtpjx5hsi9VdM9+vPBJiITSyKJJAOqmV+jnGN7yD/RekZzvdrlxfuXYLHDo5dZ/2oY
3VNElagK+yLRoA6TKTqKfYICrGA++bFWfbvtGKu0MpiT+68N9kmSxJko11oSeGbaWo18Etqzgong
lDiDoD4HaXACw6uOTIzmTF2djWj51rZQ9RJ6NyGjF0upbYIAR9ZiXu5a3+/LX8YcSKmUlj7rpxaB
tPDIW76LzuCp8823epOCs547qsuzx55EzMNkdSkKu9mnSpT/EYNathNQUfKOOLwh3fWiz9XO07/n
6sQUAZiSNG2JfRCd6j5UKjbhUfik7dNykxx5NAvrD7Qrc8wBhQylVoMHFsg881R8lSBVb5420Utw
ntFcBFyEVyehB+L3A3P5gMwRnbpcGkt5CH3dsBvFjhc7+aEAiU6bxUplJ0Auo/PgyOC5+qsL5NVi
mbNad3IOJXlcxsNu0xYHaXLygLO89cB9WR2T57Ws1jpdi5GlivmgCMYJVPb2UvMq/pwYwKqHd73c
z2WKZCgu6acwRSct4iLYeZ7PpPel6mtjKPB2bxx6ZUH3d4te3q6hQoUb453nipydY18xNVRmQQ2N
2wQkou4lCT4vzxuFkIfboY2zc+zLpYuECkU6UfMIAONxfT+qpX3bwnq3/uJm7DtlEmrw1i45+ksV
hM2+7nvjEdKknnYkR0Gzkgf6LCtsLi6ZtzYmdizGtGhaJhCv+a7exw8VIFD6U5Vb6nl0IKwFSCV3
bpVzmtlHizRLrRRXC5UGlsFlijvgtrijFzPiStsgs4fMaj4Vm18h4bkLE0b0WgojkMtjRFc5DJmE
Kv8xlj45X5JnhAkYZiChb9GKGOJwTFBRQmiqsIST6rWO9ouChBI7+8kDL/NsMhHE0JUllcM02AlR
bhfgz43Alz3yAggvz6jME0FMsxrFW0C7Esj+5RCRBYWxS+cVGyDzeIGXa42JJVmUQyDNRJ02OgiQ
XC02w170xu/CNnEFbpjnJTUWMj8CS2bijAde6dKnJeC9wQ/NRZtL/G5aMuTSVd4w8Dq88nLmNeZa
Mkx5BpLihurp6D4dupM7R1oe5B+SD0F4u65dVfFIsbntoJwDz+Lq41RQGugBxP5UH6MBwE5uU2jd
G9G1IyAQlvUv2NfVdaQimBiTyiz2R/G86L5Msbchr5HAM8L4YqAJkHqJNIilz7VdNH4tLPbQPN/e
qz/44GUpjA+ichSGNdSEkM8oADbZhD/1J8ra1qA98Xdiv1QZ9v/vHNshBAXrkhgLIGO0yDD8aOET
wik+FrvF1n7JFlKoYGE3/90i2Z6hPOfKaCjIPcpjiXIgSsfTXnWItidbCrnlNp7WPfCySuZ6vCRL
tKCWFOxiUJZ24DQH4hAFnRG0QaYlYtSt4nd413POxSaT5vopzskIsXZPmJI7gtgfDHagK34087A3
vNXRn195fy/XQdXIc+yLTbzBfL9TTIp7+4utLsaQRA3qvoZIWObCpZqgoJYJppdUoS0Mp6zuLHU5
5RjLum1ovWZ7ZYkJUfPcAUQBFk3f6K1Y/6pkxMdla9zXjm61HqFIcF/xOFZXt/DKKuMgJNfaoSjR
kCGQTnibHKpomNtB6+hP2WxpfuYW25Ynb7YaUKBjTES6p4rGBJRkyUVUp0HTWJVnTdvWBko3HB4D
ngkmmiQAtzddDdUHcJ7sTHH6Nki5mych5z2xnssuS2H9QzXnHJFE1L4Y+JIfEHz3w58EzAKSnYLV
eZe/cj7YagnlyiDjJgaoT8pOlg0PcDMqkzh8a76Zjv6Ymba4qTeUQUE5vxRHHiSMu1LGU6IwCMNq
iPHyrR0Kv+mGjS5YyglyLXj7TqGHmdktZ7Grb5yrxTKhpMkTKCA0uOBhVv4XnfQ2HQwNOJRzrNzw
JwfXD8M/fqkz8aSVdRKFsYmKabARuhBaO7F9e0XUs397XV8tiLrtVcTqcqPMSYceyWI+l/H3UvJq
cqwJbgjdBxCLnI4Mbz3M/Tgvg3HChEewQyEpROOnxVPgOQ70yeSVfajX/b4ug2CHwMJtsDMXYzQO
fT0BqZ831tf8w0a+i15GR3YqTKve3sN1LLtxMcZ4YiMTrY1pz385B+LW+E4nA6JztS/2k4/3m3pW
oKZJcRw8y+v7eTHMuGNU11mM8X/wDhjzJuoSL2552ofrN9WrxTE+KMddIpeGGvnqfeW1D9o+dtOj
dkp+9Q4oRBWANfKad8zoht36eoxX6oXcJVOCr9eiiEYHtk3MWXwhgsFIzRsUW7/oXa2Q8cqkkrVO
ajAso0hOCM2C3FYeJlAAOdDO2AWhxStprUfMy1ejP786c1FOJtmQRZC+9phubadvygxQXR6FlrBI
qTsoyTeOg/L2k8lvWh6ialfoBoadR9fYLKD3pKLSSOAuUPPubWvrme6yPDbTSZGkJSXebkn7Fuc7
AzpBkvp428Yfgv8/Rli8uvb/SLuyJUlxLflFmLEIBK9AREBE7nvWC1aVVcW+73z9uLJnOmgVHRrL
vg+3zbrN8oTEkevoLO5QGxnm3Igwu1XfIPah4IAkbhiBYYa5JBjani5bFBw1fqQCfFtjocpt7ZdT
qNt9MKguDSHXctkK25sLjs9PUNTZrITDomHvQFCIKVMQFEZeKtR0FC2Gw41a1aBwn+Xg8KxNRwkK
22hb9/JKtuPU8wdiP2Hl5MtUxcNSo+KQNaM9S48pemDCNLfLORDsmcDf+PGIqMc8A0EGBMGb5iwd
qsDKPdG8/7YcDiPaStbkbKqAtB1Fk4lkz/QlGn6o3Si4kAXgYHLgkI1yZM0Z4l+9Th6IjPohMma2
EUDKJsn9IIsE30m0exw0KHkw5zWkppDfbB2t24GmYKfFPy/v3vZxNRXNUDFbgpZe3hsCWbeSCi1r
yZVxbO30OHmxU14xXhWIxglnfzcXtTLH/vvK+SZFH4neQhJGW+Zg31aq6pC++SjH0RJENMKVcY7R
h9i9EWKIIIQdd/JLhfmuzkY64jvraAmFMuhso/4AiNXKOPdo83Yu8b/EL8JTvLzN4BO+/KlEW8f5
g46LV00tCPvpPYEuZWoQt4w+rGQUpcBEK+GuibGiVbOQRQMqGDZ6kmyjE72FNoPA82bxUwdkLoOW
pAgjBkxPKy6SbAXah1mHqXzqROQ2go3jxw/AAZmEhSrhCVTdgffFIAiOdFFYKzLCLvqVY0tln01z
b4Bt75uCFLryRpzCLQ+qnzV28V12Exwn4fwy+6MXfI6fOzChsFPVLbhY8MIbrtBSiGp16GuRwwo7
lisq7Gwi4OqrcVihdxiFqYhFfV39uST7Qr2a0xupT+yh6ATOvh36rWxxQLG0kx5OBmjj++Oy1/es
v7VHYKQx3i4h45LA4/k2IpoFDZ0J6LRQe4v6n0MkXA67ty99KQ4dMnkieKBi9osc+hdWgov22oPx
CCldpOmzZ0vQ/bYZrax2j8OKtFQNU4kSTJmDVemvAXrp8P8YoBc5IAcVS0pBtJClULQAM5aCTCx6
1RnI/pWKnUaRV2zGLn+vS+Vbh9pC14q4xbpasg9zF1E6JOd28U5yosRJ1avxA7K02FGxOs72nNvK
NJdNSeMECT1oN0NACrzRvyc3Pmmv2p5gDAaNPSdbhXTh0+xKR/IjgvqwKLN+2UWhgPFPfBkg89fI
BdL3XTHa2vhMK5HcwGUEU2Uu9NTTUKvDsEh8rbrP5/uoSuyofLh8hwmOtSpzEDK0pEKZA8e6+wCp
cWsX6BcAfSx1TMsu8DyABN9li6J943AkKaiSJgmeI4rcgCAbrVHG4bIF0b5xcUZImH5qhByDpWU/
6zTcVbqaQ5JSKAcnX8QQCF780wWqVI/DSgFbxejITuwpAHtW9IiOolqAaEUcesigGMHgNsbnUlnG
y+2tmub9rIhc4TIkgmr+n8tBQzV0c/XP5Qxu54+/oF5km4/5k+ymriXkLRPEgyovEJBSSbFiDf6t
fLBsaFHYqmanVxlyT9oufbQ0W0SVtt0/YCkGlU3QFCl89joA71s2xjVE53T7DYq1KKljFtFwAWD6
AYDsQAkRFNSC1rnt+gDon2SAvGbpJueRbU7qTjJCUKbsp3242Nl75kZu47UulPzQ7YRMW+CIgoNN
p1kZ5bxTi6I4S2K8w6buUJnXsf6RhY+XT9rmWV6Z4PzSiEgVDB1r4QyvVWhWfi13sTLAuaRqmUUn
t3p6TF8Kn+4Zs/V0b9jyXnZZaVGUbhJsGR8Fm3pWJWTAlpEaw13gvQPpb7ofIYh9ed82o4HzsvgA
GDPtNKJ4u/pqfZOaN/NwLw8QDGgdSztO+W9Nl9zLBjev6ZVB7rJCPQVIm4IDnQz6bdh0XqdXCArk
OrTnSBYg/HYedGWNu7iKoVKqyEBaS7cr9C/noY0r+SD7hl0YNi6xXRgJ28BFn467xzIkyVsjh6fE
xWxnA3FCCI6IWtC2IWu1MvYrVo+KIiwDaWhYD5pit1DFBWyxUeY5dDMIXSOgs9xc9DQTHDI+Fm4Y
zZM6IeeaZ3Z3VR8VLwB9j3yrHyCU7jXXoUtEN4HIPznokPKIjqaM5gemTZU/sJAquANVv0ud9oMg
MPgcQmlfoe0e2aIOe9GX5ECloEY6KsvQ+0ivGIMMoeWbqBCtcPOus0ydqNREPvvThVcfUhlyE40l
gP0wg4+ythkmeah/M28nsDKIyw9sx/54bqzscY7TFHIwt7Ix+0P5XhdHjLQ6CU2cvr+JBtEgHdug
S7a42yYPpNikBvKv2ji/QXPulDXLSeur75Rmt5ky3xGFepfxRbQ8zmHkYCyaIsCADVgHnXIGIZL0
2reyAw16J1Lk3WVr20Hrajc5F1EpjZpAQYdaZ4F7N6E/RwXlWtAz2XQpK2i7dDbIZE9tGDhJX2G4
KLAlQxc86bbWrFGiaCCXAmMlf1nEVlHEYB5PjmC56l5okCWu2U0/22is91pqk7Q/XF721sHQKOS7
ZSQGZehH/xN8FosaXdyl0dFK0GNplA7R2oMiVV/4lmszHJIGSjNqTYfwOepmZwp+5PJJDq/62LRH
U0CYu+Wpa1PcqZAWgo8YVVAP7B/a7nuCqhm506ZvxfzcC9slto782hh3LLoutQoqTzX6yJR95EBA
8GD4dDf9lZu5i57/29fijsQ453HckDY/dmq1azWEennnDrpQdlS0LO4sWPU8zFI75RibnUD2ku2n
H/Ez3bXgPETKSbJFujtb19F6G7mQTDO1qA1DKNb3XWYXGG0prf3lndu8ZVcm+MaMJG7N0KjbAF+K
0VqwdImJ2ebJYUsqrkVtoZ+dWzxgru1xmYQIUoLKlOC6i666q37HWrJrZziB6cgj7nSkhwnCLcpu
OCDRdYiuRJ65mclY2+eis9psYl2NUcgwQC8Oxltct9ZN/ivYM4aBEf/PWkdjtz8Zu+DhK1mGtXEO
VaquGydFiUwP0h7THiyqb70WBHYtaYL8/1YMujbE4UqTjXrYRdHkV+E3I5z3JHnQyWss5YLbQQCT
BgcqllqSsJQs1DvV+9p6GDuwFwigX2SCg5JBQrhZg/XT7/Job+WYN6xmP08TwUEQ7RgHIaC1DUDL
qgZeWr9kxmLT+kczoZwhItAVLYeDkFSfMTqyJImfFYmLnui0xb0pi54FIisccNSJjilcKVtQxZhs
OQvdkf6eWiJ4fAjgiWcqNeo6ny25WMBRkzrTlGO870kATyITHFyUqpUurQUOqvJ3U4LimOETdcit
oTr5FdN6KA6zqKlc4AqUg4hGr/VYHrPYn4Lcza1TUoSeIRuPyxg9Xl7e5upMQhDVaBpV+Pm0VKoU
c9J7w2cUeslsQxvTuWxhG99XJrgNrEhTm4OKdklyiL10Jz0Mp+BKAZ+KuY+O+rv287K9zb1bmeP2
booXsxmNkc19PSfLlSSVyDu2tmmJGk43mfK1lSUOS3sdNWkt7NFfAbFP/YTM0pNxa9qMU0hIILsZ
BK+NsQ+5esKQeDKrecwjNF0zbVjFhjT3NRhA0PcpCZ+Eoj3kQJUo6kJH6CYiwDdfyxrUsTnVnUXp
v5tNLSq0b0bWq21kP2a1MiDenEZBZvhG/ZGZsauDrSLvKmcG5VQwLQJ3FDk8h7IaGbRGjSHe2em7
vvpWjgL328Q9y2Qxu4rpJ74dJkyMccgD1gjZ7YfmKtB3eStIMIpMcB5ejE1gqJqEp0g8uGWgXBdL
5QZWIrj2NvOY2mopnH8TXQ8TycLTQL6X0Ht/1Dz6UJ0UDIo/GnYA4hTygyZiUQj2Z/n4jCBjayF3
KuP5w/LwK3+ILC3pWh1dMeRb8qQ6mhvfB0/zbfJdOrL0h/pwGS82s8Rrexw+5QVaImWrjz/H81AM
B98S0Z0Z3JoQKmIMFfS9AT/MdSt4Dm0C49ow9x2JEpp91NYgv17u0O8cJHuCMDB9NKI7Jbhtxp9F
HbslPYydl7aCPNPWMVjb5r5t3I/ZMIb67BPjRNs7ORF0dW/i1doAh1dtIC+joYWdz8ARDd0HSvcx
pIDL/eilgdMLBzZEbsNhVh2pE/Q6IzAJN26/m9zW7q8NfzhWNYZgmWi8cEpwC7jWS+SAy+qhr5a0
OIdzhcSZvMOIiJc+ExBEUzCma0d2RGSvPylfgBgCmQeqmYpFdZ70I6CxpMaQWvYh83Ww6M82SE5D
JtIH3T4XKzMcUhptbKVETSVv+Vj2bWsvGEdB/jO87veZ6aZPy8785NiXBK65dfmsl8fHp4FMG9LN
kod2Hme0oO+QBD3kJXJXSdAyd/n0q1tgurbGxalqXOgZGT6Tn+PuZXSWfejlHrte+/fyA5MV0Ut9
pTmghnZ/N/v6NOzzU+SLmig3Y4nVz+An7VoFIzJktkC3xaacCnhS/mb2NijUkZ4UTghsnv7zp+WH
7KYwRexSpCGewNbjnH1S80D6KXEk6sz7z8E+ZPF/XN7qrTTzeokc3NWpjEBaioqj0mbIp1cZ9A6r
NrbVKdgleniUY3QZ5/JONUVSlqLlcmBnqmFZxSGGvCsiObX0jdYvl5e2SfMABkkFYzKYkrH44j3B
eF8UV+DcTyACdVyurD1SCl58ZTnRI3lHHt1V992hP2W6mx1E9OLbLnw2zkGtiTqnEZRQ1R7UFwMP
blQ6h07UgLu9h2cjHLyahgoSEKlIjnH2WE43Qikg0SI4MAVLRqxFeh/5EjV3RiS7evUzqkUs5aJV
cJgmD00VqYOi++AtssP0gYryZaJlcOBVEE1WugJiMfVouGko+2qWOMkg6rrdNAOpH6JTg7K/ycVI
Sl00JdOBKmJ1X8fLjdU4nSTtLru1yAp3YhvVCCcyYwaSNn6HqXv1PhRNNGyC/Woh3NG0SGTWVgeS
vKWPdjp4OeQJ2lyeoQuCrU3wWdnhzsgE2qapyEqMc5Ytvsf8zYrAWpDQV7p0D2G/vOdR5RmJtL+8
g5vJPlDL/P2h2BavglmygPuf1hrK8vvOZ9rQi48626F0TF97wPT74S8StN5vnPE0UcEH3L7DV+a5
U7VUlOQawUOunu2u8fXptfFTSCZBTiJyusXLpN1UHEArgJYtYXwkch/usIGEjZYBmmbxfjAO8s46
gdRgdKCNpqD5Isvt7B49kicR+9tmPXq95dwRbIoIcWdZQ7rw2PjIJyNn7dCb5WDYjJVMPcWFrX2l
/XRtk4siGmJmYaL07HWevmSDrZW4U9EXt+v3Rm9HtVPdQAj8ICzdshP4x1vp/H35ppqxntK8Z60F
iY+vCxbN4TjtWNwZu5kjovARfM/PGGbly2pHysQiI2ZbY7eeD2p/TA3BMd1+E60WxEFOAi5JtZd7
NKjt08wODj304IbQrnbKkRXcoZUh+nTbCIQuZNA9gVj482pfrWowqor2S6pjC00wq4bH+BlTDPJo
M50XDTovLISvRgf9GpexYTvmQ7Twv5Y/sWNleSwjGewR6P2fj2AaBtcV4oVDggcnXpsCW5v3ngbV
Xwz8oTGJZ2RHq5e8hG2NJGY322Mu23R4v7yabec4W+CAHJzlShQ2Ayy0ezN50elJFfVjiExwGE6l
OkfPDiiW6uImTya7gmhUKSpSinaK/YjVRwmaMctyGReSaj2S4bFQBTeC6O9ziBxMbbtoExaBvhw7
138YoqmffzlC5y/Bwa4UqXSua9AN1Y0NnmxH3UFO1pUaqGoVN1AZL77UjQM5vr+9i0NcSWqLcSko
SNSm8mPIi2/TOD80NBOBw1YH5toOh7JKDHX4NEghljDnmCyec3NX1mNja0Gq2IMWoim4pbmD6bd5
N3dA3agORWTyl7+fwmenAjQjkD6kiIO1J9I/JdXD5XO0Haj8316C6P+f/qe0eS1Hg575dXhvxJYN
OoZFbZx8qKHVd7dMbgjWgcsmt3M1f38/hW9uLlrTmEupQlfkY/LUgY05PvQfCyrlYLoQig9fPsUK
/1SiYz6kRlOZCCqv07Cz+85RhK8VkREOKowgmtSEgLdgLj9iiG/2P+dCUODc5F49eyOIJ/75pTpN
zcdQnRs/SG39UT5aNq6N58GbHrpXpEhuGjvZMeLg5iBkARI5IQcihmHpUzOyO+vKPEDu4qTntqw7
4WFmrZJOjxkAUK8+CdyEQfifwcbZNTlgmVIKUl1tyfzuk8cMTa1gDCRozyz3CDeE0jb/Esid7XGw
QqE+ocYtBqzbXfxgviie5IAmkWC+QXOmQ5TaymiLRDbYGi6tkYOY2krA54TeGw8J4XA/Z4ZrdPKh
kVLZnkf9hVqiApzo8PEhXBzpJamBKj59rHz9Kr5nbQhx5LKR/NlTRaVFkdvyUVxKSBXThna+BVWb
DJpWGtpjWtwQ0JQEn4lf+qlfl/iqnQPpFEEcIkC3z81Y3a59J+VppoKN3QTVTJY+a/nPSXVq86Xq
n63wqV1+XPZZwUH5vCtX9qoRLV1gHsuPlD4EvZ/Pvy7//U2cIaqpa4aJCiIvJ7zMythkeTX5emU6
VdjfhUXuROF8uGxm+x23ssMdeCkbTFNhFIIy6Ojk3Xw9Env6kTrSS/oEtTxPSuzqPnv+Co0CIYYK
ZmcDbXY8ifc0kIggp976s4VOeQ3afLXoTme//I8DtzLBIXUXkkElGYpMTNggesfj3DUxCnC0rgOM
V7CXaUPs6Lr9Wr1gZZiD7yDsDS2ZaOwjwb2PvQXo0u4HsMFoDoSnXdHjSd10xZU97hPimZZp1Bgx
wX6V+YQ605uCwTo0hd+Pu+xnvpu8wite9GP5tDiG4UnXLPdbHURzAtt4s/odHIoPVbfMoTWF6PYd
eodxSEg7faffx3dkL2YX3AbxlTkOxLu6nkiQjbmv24OberWTE1sjh+Uw7FRX9fTETa4bXQAz/2LV
oshxa4Yh8yMYYS834FsrDa9FJaj7qXs1AA5dGxB67B4gnvm1+WOiGzoKMiYywRq3rSQfG6oWmAWt
LD+bkW3BRJUABNhW/XFUVia4rWxpXOejjNZwSBFi8NOGuMmzOTr6A3W043zL9K9DJzuCYAsj1yI9
kM1q8HqB3M0Iuuli0qsYhW3dlg/jDLF2UFDtwb3+UVu4NyjUXuO9qFtuE2DPa+bJTLW4qYfEQAt+
qTxF0x6MK3aVfqGevloZz2RqtXppTBFGC6XqXSo8Wv6ch6/cE6tlqPi0q3uolZW4CYa69mkH3h1I
rjlSNzzWlahXehNNV3a4V7hVLkto5gWorWplh27bg1lTd25avIkUwZ0kMsUBd5CiUD+pjCF8AnDM
qt3W03UdoW9t+lIeerUqDqob8DjPCsDaLxYMI4+j1wzxvp1qEQe5aEkcRKeBVlCQlILyQXkZmkMN
DQd5/N3nnQCeNq+C1Xo4rJBCJcCaUOxLEwiGlx+97gmggn3nC1DBk5JKkxG1xgLeo/GTbBsY7zB6
Dp8R96AAdRCNrYiOKQcOQz9RNTLU2ZfM56Xykrp0yuHl8qIENvgS6QxKszQwcYHmQDvJt2Q/L0XR
CDuHF/aNL4yGZpu2RtOC8ejWPNQP7TWUGF6RMmNXI7SBRTV20ZI4WMhyLdZJiOGXbH7s5/tMfapA
dnR52wTOxs8R1EqSW03V1H4+1hiMqKW9hmm0/2iEA4O0zHqrMlBFBy2iXU6vpe5fXoXgaPKBtjkY
SR1FenxU6jdmY8DcV9jdEvrtsh129C45AAcBg9JWk5SAM0dK+9Yu0Sxm61VyqlTkX/QmKWwlMEWH
VfSFODhI9bKpczDV411Njklit98mkAj3+9IvHvrbZDe+ioJAkUUuksj7Cl2zHRI+tEU3c/Q6i2SE
RZ+LwwNCNGUKSrD4SuSlTmPHIr0Td50T1Ll7+YNtpzvPYMqPD+R4z3YSnMM3rxmf3XSiu9rtP5kH
o90XdQyIIcsaXnuY7+XTPuaUmpGloqqF9Gr9+y8KvdRRKif1J4S04mGyzY+1Msi5ZFGmmUUCufdL
pbflebjqkkAQAW33L6xscC6oa0GmtSZCyxRReuzpr5GLqu/NL+VBvs2Rw5LtJLVRBIkOwqft5lW1
Ms35YjTGQQuJDDAfvZkHxjSSXoPe5EY5Gvvmun9tEgFUbb8NVgY534yGKRvZ3XhcHq3eRuqxeALB
+7X0Ur6pH0rGaoSeCL62H/Bno3yWx5grHWP96CJvQMnZ+TL0qOwcQgADtU00Q8t7ZO8kd26dLz3h
V4a5fLKVVfpSjfiyzWCdoLnnolfk6fIR3LzFVia4WyxaEHEWJpKtIZLvBrjqG+U6FMouCo4Bn8rB
CIaJtx7eH1GFinXQelWx/EfX+HSdVZhuSXMyh6An9gvNMQ8S096c7Bx5gfAQGbYO8pv5x9easVbb
x7Z3ZTSKKojTEMw/aek+fLDgioXXNTbFUQxtw1Yc1ZV8eRbgpmg7OVRRVDVprQ439qxcG+37JH0p
7lgti4MUysrhYY2pzXr8bhjoFD78N6/jcAMVpyDV6x6KmNXPZf4wNLTqEirwCPZH/ggHVovgsMLM
hr6VFsSc9Vju6uFHbf1KuthtqtRWJTeGYPflRYnAia8J65j9Vo0ls/z5MHywgfP6F0rRxM3RV4Zx
uPg2eRZlpgSe8Dkvt/I/uZJSyeqT4jgl3yTjXRk9wZoECP+pfrsyMJlaUxoGIy1lrY1uuFtCO9hP
jgmS1BlQm71dNijAI5X9npW9pdcDuigge0IzsKRfqzjJoeihwLz3gmN8ZvtWNuLKpJ0WLdB1mnbS
4+RqA8CiPgD//GCvHzp0U76EwAuxOMlmaHV2yc+G1pVlaZGbpm5wrkxlqj2qt/111Fa/zSAZXKOC
wvvlzRQtlMMJMo6mqsyL5PXWXdtfacE7DUpbl/24Tp3LprYbIlZL4yAjbrJemXrcVeb1sh98xdNv
yAcKaM7oiZqTtpelEVTKNMUy+My2MTdRqJll7jdo+G37HbhwbK2/IujWyRIiwNpthzwbYydw9cmG
vsfU+gIqRFpfq+PTpB4zIXfKZm3cONvgbhFNqWUJvY0pS+siggM70YmxE4HUWfAS204gryxxHpEC
1qc4UdjYU+yNv/BPXwZBBWYlkK5ORDC/7e7ndXE+YWpJKI8dnq9yat1XhmovY7NPNdQKZsGZFlni
L5RBrS2ayOGxokhuqqcgMu/HENJdwXS47OjbiHteE3erxLGUxIPS1SgDgMFUuYoSKjhKAo/jcyV6
NCUxSVrTL2h6lTcJtCtzBW3IJBcsReQNfMYkDyW1HHQI2IJ0EWxs2T7rbEZBxzIm5o2IWE/wjXid
li6ts7EZ4Q3JpHtWrIf2GMxXurVctW2cCY6tACP4zAnoHgJjaDAqllkZOKRUDcWEGMJFhb4Et0FT
TE7Y1V9RXCDn06VzWGEgr6rXCprCyuaHJjkl1JRr+cdl/xN5B4cVZayNXdct0XFq30zyqo/PUSUY
HhPtHQcSyKlHVmiBjpUSdOU02uPQxYdxrOw2SG8XbRCY+5er4+8jpbPfs4LYDsRvbdcClJgmDWu9
TH9VJ8YRLXtohfhv28cBRdVaGZkG9ChG1m087ibrzipF61E344vzejiIkCXaTPVgzj7ujdiuG8Ux
6u6q7Yw9aYkMNhn9furm9xLf0s7y6A3/wgkboW7X9nkzMMiIUTwTHGr/3NZ4qBY1aKber6DbpYOR
qwtcw69eGyhcMZJJOXEe0U8rOub/gipnu2x7Vp+zMMGLnDK1WOgLvjBedsup3e4zohKX7jZlCgia
Zv5vlVzAKNG5iIJRzXzlsfzNVOJRg/bja/VuvAt9FVJXLE5V3ntRTW37Hjjb5c66VtV131VICtTS
a2mBXyMR5HWYl/wZpZ4NcAcdTBddPbQ9FJln6wXj8XdkDn8Qs0HVIUUqRy1iTNqmYLYav/a8PFvm
zr+c0EZNtYD6sXZv4FUbih4Vor3jDvwwK/IIyR+waMzQBrQNsGh0ngkn2UnX2Y2GzF9+ElU5tkHt
vCju4Bup2ZoNnkpHOQ9jtNFq+7LLbTMzQgi6KjdN0uwvI82/wNrZIgcDuZLGgUVAa8w4J+Vd5OAe
gsAQIx0QjSoIfIV/edK5I7oyIb8iHwd/8Rp0Xxj76iAkTRZACv/cLPRSW0rYQe+abqGODQZyJ7sd
TqovPVv3yQMTBElvRZ3yIqscoHSVQiAFDS6uTrkqpKcI7UZorOwFPYEiKxyQjOlozHU3Q8CCJJgB
8EOrs61lFxci79++wf/2C/75mQ3SmM8SpqVYKx7ensNdCBrcGNIc5K1Bk292RObbv+yMIpscmChd
bkBTBVrFoPnaVW3+O0qJs5iBKAciONkq2+QV9oOVEU29PTaxlT2avhHt++V1iC4XlYOO0mrrpTLa
CFTC5Ej3yV6/QefPDiThO8sXZVdELsFhhqLMhZ4zmtWuuLU6vzOpQ+PIwcDgV0J+KmtEIdRCAMld
JmDx06Q6kuPj0npL8hZnTi8iHtjEv5UJzgOGetBkYxwzv5RkVMNe+6Wxp/AnbV6iUvCRNp1tZYpz
AjPpKEyFaAujo6s0h7KFuFop8OhteF1Z4Twhmy2rmqLPtjqmSd0eqtfgcQElYCEc0tyuU61scY4w
DLiKwVCPfgkKMvp+n8gOXKLoPKk6ROQliJ7j9McSjY7UP8iLiAFdtJ/cRUJjS0InFtTVrfzWlD20
W7aae/lcbXr6eYH8mzOU4YG0UFny/GrIT8FwS3Toz9DmK+H3yg4Xk0oUsYU0QJQ0V3w992bV7SdR
+L2JQSsb3HUxUKvT41JGIehxsezoycBkkOmbEQiSMbGMJj14iKgQIPhE/HNTaYbabGfgqxYdzBDJ
FP0m1nsBSmwnmFcr42CioHMGcj/wk+g2Yz4r3ChFzrJ1MZG3i7wEQ2riVsvt3QQbGAWNIQJt7pjN
YaD1ibSoXmUeMNjwvUWuFAH2VaDYM1q5d/8vQc1tsKLgNQLrp4bxo39eI8NcFu1UlbgiwcIcHBaQ
5qD4BVZT1W929IAhOejXzicReff27ULPdjnXsWKrSkwVOoNZaYPD1TgyzunGkxWXlYf/HyJrLKj4
I8hfGeSCDlVaIG7GptuXzMlv8mMOkV4UM68y0LZGO+tdNAew7afnBXIepCXRIBk5MiJhPtlxMNll
iZ5naxIc83/x1LMd9jtWcUCgdZaStXgDju1V/L1C5g+al9HecPvgqDR7prGBDv3DZRATLY67dwKr
avWpSxCdRlGW7VMrnXIXjBRteqgxRyu45f7lUjivkTsZ0CvV6kIJ4mOPmxTMEyCm3eu75CX1Z5cJ
eor670XL4y4htHHPNfr/w2NmPoNt29bql5reX97C7XvgvCbuqokKSzXzBZfqQGN7KnO3w6z9qNxP
yctlQ9uw8rch/sUyj+UgSQM2r0ifS+VRzd8u/33BQviXSoyx+yoMMaqXoRychbmtDbM9oLVtirzL
lraba89nmC+RDXov67ICjjSA1dsAYk84wmP4zDR52ItIxQiqaCRUBFR/lMnMEQ8iDJ4cuzcMUgYH
3TP9MnMs3baOjG5dyIvPnOsCUPGPllKaU7pIuHoYHhdufDR89VHp7PAZpL1o9See9D4lduOGe/zj
P+4whyZG0FXtEKFcPB+VGFCSgpJIweMd87ZoC1cxwySNTvPrS+WL1Yfl8EQrmj6jkHiD8DG1q/Bq
kqFeEt6BUPXy+kRngQMSjA1aRhgjuqwwKjWcUhGFyjZSmbJBLCalQHhvgXxHmCc1+I/T34NL3yCf
iwcnsnI92JWynZhdafPwrexxt0xvjRFiScaoYmGC75qygc/k+9KGAsDf3LiVHc4vSt0aJD2NkuPQ
7Azk4Obu1xe+zMoA5wEtlRe16NvJ7zAnqFZPqkgAZXuia2WB+/ZjUkHCEq0rRznYaZa9dAiyYtC4
K/bkye9olETzANpXtAWXSg6dUFEtVbSF3KVSBYVRzRRbqLRaZI9kXuxwLPaXt3E7SQsdD8xaUYhc
8cR6ml7mwyCj4t4hFU3uO9C41w8soktB8eBI19pR2eX7KHRER3g7EFlZ5iK6pl6CHnymCMwflY/k
LvXiXfwsfQ9Lu3fzu+E53Iei59q2958Xy8V0gxmGWYG3vkeNj0gvnKl5zGKECF27u7ytzL3/wOTV
2rhjlivhaLRZE4HpEayLwzUExu1F2Fj1eRX/aYbqLBrHpBqfnCCKbpBunKGmjLREZuv78Tr/BZkv
NszJ6CqiXXLTvv/F0CHbxTMmni+vc3tDzz+AO+aqWZXLLClQV6K+pft1Pnj9/NqEX5pXgVq6TjVV
NXTKnUVdHzJ5Vo3A6xfDbYwFZ7I7qQURPFA3P9vKDHfkFIRX5WLWOPLhdVMeZwgEiSiGWJj2xydb
meDCuDmapjiQkvxY1B2aW4bBXhKMpKWYfCfdDnHkVdiDzG/uny9/qe1WybNhXsG2mNsuz4oGqQpv
jhw8v/9q6w2eUFa+H9/C3Fl2jCBblCLePucrw9yLMZU0iyLHiVQdkqrKU5na+XPjmY/xYCceKFUi
W0cWT+CY2xfryiqHLkoahmFiAr3pbQcKJDTAYlbjmLyEd5qjP1eHLyUkV/Y4aLEmFNcqrZN8PSQ2
XnGjoqKT/s3KHy5/R4H/8MqmZJAlrdOQwRuk9rc1WUh7xv6Qt4/E0L2cqjsCZiwLXe+XzW5eRqvl
cQddztV+ycuc+In20uQnqRLcQ5tAsvr77L+vXqUWScZQU7B9VuN2c2ob9S5dvJoIliF0Rg5ITHBz
Vk2+oJ/nXn8cXwgUC4Mr6bv5iOKWU6EjavkSEc5qZRymjBOCcyvsR/DwQ7D1ur3RT6WDzvaDcqzs
+aq6Z1ZFGkzbL5+VVQ5mxlg1M6lB8KCj88pHwtBAGx2TnhktG6Wub/0VG4NvOveymwg+Iy/n0dax
aXYt5jx0eGE03HWslmE5CRHsqgCoee0nmk/pgsoaGhEhe2oGlguxYrv/0pj7eRN5ep9OGiwopLMO
S7l3LMO0yfj78n5tn2bQXWiqZeApyrljVlQK6A9JAJYkKC8f0gNULvzm0HuXzfyL25/tcE4YB2ER
qSPeiPFLvzOOBOKS1kMX2si6EpDxxvvkWn+6bPPzHf/nTXe2ybmgAU4hPINxmWK+oodaCHHMX58s
wEiLqm/KofGy0/Q5GI7+b9mWnqjgNv+XO+DvX8BnMkKjyyo5BtNF8DzjJc74esBYdq+BJw1EQXtF
AC7bTnk2x110nUQaE2lgRGPWdZc9hUvrLopoaFP0KfmchopB1EZu49YfdTu4b/wI+VfrQfWL36Bz
LX3WU2G0omc+++kXviX/TG0nM6r60Oz8GW2QbEQaHOYYTS5280lYyRZtIxc7L7rUxPKAoJYpXCtQ
0ux+ZMj1Ukc/4LEKegs7uRa1IGw/9jAQ8L8HkW//beVSw7gM7oUED6DIQZCSXofH4RQeiMuyhrpT
70FZPdrTey0g5t2+Ws+muauvhtpCO6DP+Dh0il2jp/B/SLuu5ch1ZPlFjKAn+ErXzTby0mjmhSGN
ofeeX38TOrvTPBhO44b2WRGqBlEoFKoqM+WKE5W5PsOEmaUZuqTJjMmHNguqYNWdtO/eTTt7ifbk
SGUpeUi47XvgsiYm3mRYjqAoiM9SUvuzhiEfRXEEQ7kP8Imvx5m/JLYXW0yc6dUuSmIFGQ8Q9Ilf
+cae0kAaja3KaNzPDhXe7N/LL8EbxzBN6a4cClbkIctTKR9iXHY6uCZkt96By3PB22t0qFZB/YVH
wcg5GAoTX6q8i4WyQiYx6P0NZpB2ihw7eb5wMkyetyhM6tzkvTobNMJUr+at+dpatd0dpZsEhMYH
ipYIvfzL9U/JcReFSZ7jJYtlWYFalaLNNRRayoOaFYNtzpXTTpJ33dh2hfZy1hUmwAxFDLUsSUhx
GqDWC6YO1V+gm6HYHeg6eUCx7QLLyhrd1VVmu0QKiM0yPH+yV+NW8oCJuwGkwRbs7Msw25DrwDu9
jazQ40kAcveRCSxzt8QYhcOLr/PqESqttNcqP06YyD801s0+9XhNOk4kY8k6SmVux6TWjX2tnAcR
PJOzynvWUd+7duaYwKLWuTHOYxIeOgyk0rno3CZP2g5PVyRN3HlJ3oljQovY5lk2ZoC8gMBcQQYR
2U1kSXugOL3wLjMBIUsdPqcNb+NYdo6sEUTAyJC8w/1dYo/2P3BY44YKgZdO5PI2jrNOlqoD4TMD
RBt4LCkjmg1lmdDFs0Vzo14I3P/t9KlMdCFGJYzSoIOu95DcyW54KI5U8IeiAJMdb2GcwMLiUTQl
EltiIO/FdK+fAEMZp40vNB0aBhkn2+SZYqKKEDZxOYUN8VNELTN4KrrYq4t7HXj361+QOt2VI6Ay
AaWp6qzOVDPw5R1BFxyMxzsVLOi8+ixvPUz00Eu9kDoRfaxZ0ew4/iWaD1X+K194y9kOGgaRTRnz
EzJhYn8uQpQrVtBnD7Pem8j0EEsyJ8Oi6c2fX+xigtmauU+NdkCVEkjazCmWxzLOrIa0trC4ffqZ
WUXU0f+7HGZ3xiaSIi2vid9NX4z5JdYFRzFdqTd552g7+7gYYvaHGKE0Yro6PUi36dtwUvYAzT2Z
zz0oksFcRh7Eh+tu95eodDHIJJGpNhbZBN4L4A3VQ/lQ5sgLIoyt66fGley8sgawk3ASA55zMOF+
bLW6FmYNXL5mYpcY+yy0R86y6IZccw4mxptqJyaQJkWwfe2cTnaaE94cXrpTdqJkiaaV36GH+fVz
1NYXP2ErJb0xt62iJbTx17rlG33Fkbv+a4txlg6zO0DderwTzfmYbNGky4RAiicK4KzPDYDkxfTE
+ZZbBw1VDFToZVWVdLa130PJUp0UzFphQqd/q0qL8qAFTi1Y2pnyaEG45ZjcjH610zkj+VvRam2Z
uVWWYBTLmeJ74mTcBXJ220qFT9Tcl0KJl4NseYwmqlCQlSUiiiLjMUEmhP0gFK2PIajT4Of309EE
lzaE6NMnCk6tSjvb8Sp6HKMs04GktODjKAAIi+v3UvSV4HXqODcYzwTzvhinUEnECOxGkFowLW1S
Mr/KFpQq0zh2OZ6yVVBYfcOPHH2VFXdgplgq2cSpyxOnX5pvWtA/mfmgWHqf3hQlquc9WVxRK6ys
qe5VQ/iUw/zexI/a0eoHKLlZiGk9BHuz2wXRT0X8quaeVn1GGWO9TubqUbUoSuUcxKdxkXxPxOmX
irllTkKw+QJeG6Ebu1rLKEFDhCxGchD20FPP7tAFRPvKAWLwVw1lKMq9mHvkZqg4hreP++UbMleQ
gZpipBRUw3E5d9Euxwux6TxZucsUiWNq8/bRRDDDGJIpEXQ7/71Go5NqaR5w3X1ojS8OpL9vA6fY
z99LX4VgUujwTtzmy21tkjnnhZk0ujCpGFRCS9qV7ciO7goqZHYOfT2zF9ACS2500G94Iz3bB/H3
Wtm7QU6UYCkTZK1Zu2/j7510VnpeqN66DFaLYy+DCrRyQixkmi/dxjeyi5YL0Fl3+tMAld7al57n
zirfOYde3rhq1zbp31d+qnaCOE8knn3zMZPRrS484PldUcGsC+TiuU9v3mdkMst0UoRGD2lhrTlo
xiOA/Nn8ylnSFj58vSTmfLeZAZHcJE+gxzadcnfYU5Cueei4AB/efjFnHFjZcV40TM1JaWnpxbOR
+pyl8Cwwp1mS8lie6bzLgoTyY2bSqfZVbo0IIBrIe0znMyOv64/HZJSyDEVRMasNvwuns5aIsjuC
C0EUBx5v1mY7bG2JiR6TpObGPIWxX2CwCjARMFoFd8m7cjPiSfg0vZQOeM88rrwozwOZCDLMi1kT
ympfNzdLXFuNcaO2Pzn7dv1UaSx1vioGGGuvpuSjvy6A/ggCKXbg0ep87JGH69auOwkyrn8fYaWV
FD1Xs9wXi13T383m/fX/v9mzueyUxpLmL7kqh6ooRH7Yngpfcepd8SUUrBSNqu+UhF1weDWCzXrg
2iQTJ5pO10DfDQ2u8WA+Nn4LGSGM0PQWWB3RGeMVBDf7YmtzTMjo+kQapgXgQ31wxsgu/NmVD/TN
kdAhbKeGAKhlPtNe7dCgoYPXh88DJV73S2CQ/72L9dzoVaYPiS+Pz7M623LrdDGP5IdzZWsiE1DE
IankzIQYZoshjABQj9gljuiPYOADCZkNOV9eZs7zTiag1GacYZAYrwCwwc6q9+E/eKMKL3W3I4/R
vrFDh1ckpGeYfT+ut5MJLX3SzUvTLhDaO9Apk3iHNhV9gLvXDwZvy5hQErXaYopRBeR/DvqsILQy
tMVGYl23wjt+7DOjj8DIRChr1uBRlad6V72HJ4i/o75q+sLpfwzMGgsnwUxc18YLXt/zroAM+Akk
ecfpPTgFgZf6tHMz77Pn4jPMMas9Y18f1SRWoij3qa+Rt8r40ZeKbaQvnE/J2TH2hZEFepPV0Zz4
Ed7BD5LT79pn+KKdnggunTvKaYjB0qfrVjkn4ONMrlKsEiqmbaXU4aEvb5TuR8lDIWyn/P9NTbWP
i3b1/8XI7Kugw7tNNm/U7L0gT3r9Cgk4IFZ40oicS1v7ePasbDXhUpbodifwxfKNHKTXDxpDu9ir
GcYGigd1H3u8pJ+3aUwEkVvKFFIhZyTifZjeNOVNbHrXt2j7vpEkzDJKOpWbpTnlal1ikdaTUdWt
Hy/7fyr7po2kbopsqg4B+U6HY3DTKVYGmUu7U7I0aSl+et6Zj/oB4l9n0XDFu9b7h1DGBLcHZ0CH
Z5JJ9VuhWrSGlMJemQ0BtNx9UYLmsu8LkVPb3dyw1dqYy1vVMQyRSCkSkuSXmtd7NVR/SoQnJ0Kv
qj+C/MoKXe5qy+o+iIWwQpFalgpnDB5iLbEEaZfOnynBSMjhTAky3RLbrzDB+FykZo4ni1yk9tQu
vkLCxariipNnbX+2iyFmQYGpVeIUouMD8KpVJZUlNJCF7zhFlm0vuFihv2L12eJ+Bv6mRpFzoRS/
RWMPIxdvs701Fxv07ysboRTVcUKVhpMTPUz1s/bQevEu9qnSS4WuoOQnZ26mQW/1Px3iYpWJE0SM
8wWSZgCg3FOI83gG+OWY7jBady79t8BKrA9IgPsZIR1E3d8OwmQbZW0OrRJGwNvU9b4GMWiQv9XA
UZnjYo3VKydw8LyESTpGuc2XaMgg4XeO7rKv1eP0BQwM4l3jYhbOEyMrL+gwzjvH7OYlc1kkC3mW
oq5ThywyffW+wjBOf5bxphmOxXGEfOABQ9l4B1Q/I4xR8gACHIdlabfKchTlCYBbvyKCN4zkLirj
/+2Is1xbkCYMW60oEr8QMksBLymkWYWB04XavjtXn5AJi4aQNXkWh9FB3OkH8MntMmQenTW/SgfF
ps8ak18v4308JqbIXW/KvQjVnuS0eBBd8uJDjBMxHOoTXm70JHIuGY57suzlYVPoSj6CHl/rNYss
oa2nJ8x9c14VnACjMQFGXUph6QcEsTqUvi3T4mtiJFhdqlt6EDrXXX87rBAVnDAS5qNMxlYvEqEG
vDr3JwhXggZCBg44nW9icpC7Xal+hihfQzX1v+aYKNYgjOnZiKKSKh0K7VYO37gJ4/YrcGWDiVhC
VgRzkqGYqe7IbBkgu2q+GK0l3gpn+sDuaiuzo4TzHbdL4iurTOSKeyPGxJve+xg+TXw6+1La8bP0
ULwLk2XghVbt0Nbuj9wHzXbs+u8nRaD+93VUNNPcKxKGwozaEaBRixEHKLp5EoTfY0TOFPhx4aC4
qTMe1U/dthfTTJoHbF/VK+EQHsjyLayeuvRTqdbl/zM5HdT/4CtSDMIGsXpL5cFTjPJFjpP99TOw
HUYuZpjQRVrUDUyUVKFH+ssQ3Ua8vf7//xIbLwaYONVEaqJhighIGCC1IQWJ4gtk5b8k7/337CV5
KNzIjZ65apDbYeRilcmFFgUwyKYATip9MW+7p36XOM0Xcqe56q3ya7rBWJ3TH6Uf19fK+5ZMPAmG
psgCFeSbk9rtx/RWCAr3ExbQByWSSAyJKMyyeikPUnECCatcvunxs6J/hpcEALffBpglgBgnIUYN
kEvZSs1TSeLJBq9afDMI9czxvO3qx8oWEw8TOZ3SUEX9SN2hc/0t8lKMvvjtqQRV+CgCp/G57HVl
kYmO4ZKRvidRcWhA0y+6dDJQT6BOikFgKz2VPsaiPEirj4bFJUGjx/WPFHZlmgmR7aC0DQQQMl+8
p/V+Za/CGcfSosBjweHRsND/9qc1sAKDYAhSqCLzaQF9loylkQ1fKqvQkiJA4oUgwqz60tf7PDZn
tzFMTEOWU2oJocDVZ9xe7cU+86EDITY0ocdJoGzZOWA/BJU6l5ZXwfl2CqtPHYuLOebjCnUWKn0E
nPUkh3gpDlZTPV8/eNthTP5tgi3VJfpciLLZQHHuvkZrEkBCEHkkHh7236sGmD6qBPf/4EWht8iV
jWQrdiBZlSapnajy3OguTmtPSMwpd57g8IY6aOy4Zoq5cJKigABOC2LAKXqoo30GXsVofLr+GTf9
UsExMEXo2Zns6DFGz0g4kdHwhV51BVm4xxjEnTRle0MSLYmUvixHXgI5eOu63c3IvLJL/756tk7p
MCeq0cd+Ht1n3U0w/bz+/7erTCsD9OOuDCyUV85UGmgcaJaCVutceqrV/ILugZV9C51h5CzoY+P/
2K2VQSZQl606TQlIU5HoJXdUYL6zEKpvwMrlcPFMm6dZ0XRZNYmsASL178WlSdFnWVVgqPqDDYhi
eybAiQqC0akSrWRe9f0vX/NikHFFPYnDUYtyEV4/OHQUAEkdKI+MnYImG1eIeNPxFVPUgXjWFUNm
okdQ9JHciHGBYDU45JDf0D5YdTRCC+nCa+21xApsHlJx2yN/G2XLknGfy6HY4puGvaHbQ1cUttoW
kf8pv7yYYbZuIEOmF5oUods2OFDqxAxAhglgKqFmOibvRt92lIs1Zt/StlDASVhTXM8HZdR9apcQ
frCIRTEaLY+z4S+H4GKPSV5zUuRLKA+qjwmYBuWo0EUZD5HS+f+MbW/nKxc/YZEMRZziatHQPSHn
/iU+LsfOAm+ksaPD1P2Rzx6yPRKzMsgElcJsEjOd48kPzuW+8BH+dyk0XnMU5ZVd60U3uld8w/Ab
Zxt5rsmEFhBjSU2k6CCpmJs0t8JMaE+anOv/oxkmR9ELYcENkANPDfLlwLjNJ++683POtcIkIXID
osdgLECXGqlH8ME4ci1ZRcqjqed9LiZ8ECVbUHCVowPA2n10pxocyBXn/7P4BCPJ6mrOh8jXldKi
DMsNjy+MZ4EJEoayRL0RVOEhCP1lLkBHz+sucbaChSFgRFvTIH4HJuVJHM9hIRK7FcVzmA/ly/VN
307ULoeGLeqHNVSsTYJTCoHZ+IaOrrVn+av5Fr0I94GFkYY79WZ+uG6Unog/L+PfcYhlBomjppYb
PSL7Xj8m/eOiGdaEpng5f79uZ/MzqriGkTohq2c/Y6bK9VSGIvH7TPhZadNkSfFYW0mQfLluaNMj
VoaYwIpnYGHGCQrfXXtfJ6eQR8O7HUtXBugPWOVLYgjyD0zuUykxyZPdBMgi+Qe9KGg3P9nxNmg7
o1jZY0KpEk+KWcZd4DegxaDEWcFdtVctShg5HnkY0+0q3MoaE0HLMRmUSkMzevke7KjCceAHJ/NZ
OqCWbiX34E7lLXB7wzQKqBVVOAZTCEtkmUxK0YN/Onob2lM2udcd4i9LuhhgYgT+9VTJiSnstUey
A9Rzt4jWZFjtV4xlYmBNfVcNq+fN2tIr4I9zpV6MMvlE0y+tisHhCDoSnjDYRDxX6jeivMStfX15
Hzjua5YYh1eirtIGHXx/dOB1tJRbubHUwwyy8v4/ItFObk/3S+OhCg0GvdGheoKCwytRbEaS1YqZ
c9HNGpRpwpzsx0mwxvinJH7tWzBX8ERief7CnIcQg/vzUOIhVgOJfTOJ02CVecbD6P/lmF82kDkI
yxgvi0DjCKXjkHDsBJsWAmgjPEdThAvCpNv0xzZqMhFVokmGxELrpk4H45SAuR31Xomt4EAZ9SOM
ZoMcr7QSwAZ23HY/zyTjo7FQ9aROJxlzE6M7/Mgiq3qP7dIHvHXX2AmEGDmXzebWrdbIuKogVmmY
lTnygenrHH8b+sq+fhg2T93KAOuDRbuQYuoUvylHPxKeJ/PJqLAs2XCDnlPl3iwIaKZu6IZpKkRn
ksBkLspQqwX0RHYdtLIEV9lRuRMeGGfbEVd2mFzQjOIkrPQG+nC3nRPuczc9T6ElP87eP/JtvHi8
eVPruqYSAxP7BsuDLC512edaK/jBfI5DLwFxYhrzSuv0R//h7SsjzEaVnZz0ZZOpEFaQPHBuY4/Q
le93oWveoAWi0iZIfEe8IrVMh0vCvOn4K+tMCKk1tU2DbkoB5Zrt+Rfljvig93lu3hQbuDXOc2Ez
Mq7MMaFknAaljGIJbl81dt8VljxJpzx9GvvUue7/vL1jfBKPkiJXZ+QmdXhW4ts8A0EYpy29ecRW
i2HccdKnqsXbNfabTDzGAfkymeS+Sdu9Ws+voo75pOtL2r7fVgaZR0pfGcXQStBHjE7mI82AsFmR
9S7a6VuwM7xyZ2KIeXwdcsc4FG42WYUtcNa8GbcuP4HVOO4mORtLbcQrQ60GayLDborFR846OU6p
M2lK2DUDxIYgd0UV5ECX7eq77lW41bwU90C8Q5fwPBwiyTZs3ZrczF1kz/C5/Ca8X8HcCWaLYYZh
QYgOvgm3IXTsitZWYM6iqVLq1ABw8hKH7Qi3+rz0N60y6jQqC30kyGA6b0biotDi9IPuVC4VkinO
n2p/rswxsWeUuznPevDGxNUd5qW4yqjb77iVASa8tFowFUPZ6xC4GJzJ0e352RCt8my45YliG4Ue
LKC8GjjPR5kgIwxKF0VNl/vF4snpezryBGW38+jVspjgkg1t09cLaCLGQ+FHX1tUbouj8m2yKRNV
8TNwS/f6keBEM50JNdKiL3qSoDJNDGhARakfGrqlBjEnPPPMMAFG0kO1nyGWfhgUJxp+qhXI4p+v
r2T7EXf5dgbzyEm7GKpPRp2gh1ame7R5ym8dinDzd9m0xs6Vj9zSMCdOG0w4EcKlSnUBo/u1O9uT
I7uSpXxpa8us3ODUezImSDXZI4HNA6VxHNFgIkiDOkmkySlUKdvsbIDUTYhqTl2J+zmZiBHGUKKE
vABVUWhOc4ZpkWVPThSAhFkpPl8Jx0MMJmKkhQSaKVGOQNvTWLF67EDqKyU/rvsI77vRH7GKgnlJ
hCkq0XgU1HR2J7V+xUtH5NymPCNMlJBkI49kQY8OQ3dAU8nqku/XV7Fd+V15OhMl8K3kNkmVyG88
TbLSl8zXDx8NR0dwiz3SOg1tpgMgFlzkG+8eMZh4UcVmRAZSC3v1THPy9CCjWoHmxKNwX6OIj05W
xeU15+R2BhM8FrNIiaJmOt5QgxN9zd3ESZGR9J5wpiRkNJks+C83enivpM8sR6smhHHYpWihUSxJ
ejDd2JdsDFyihcZj6OKFfcIEEgTGoU5Jj/axPY9O8UThOfEuP0mHmFLB0nkUHkcq3ahry2NCCPQf
plJuYpw3FF+Nn0XaSONDk2jDZMdBstSOumRZuDOSRP0Vj1XNG87inHeWaiTIIE48DYDqJGCNNJJb
HaOX0uBzTgrPChNV5kUyZMgSfTReK0qza3qSBf66G/0p9pPCDcEzyi/TbH5bQ0GdTTdVQ2EFTqWw
HoCc0+JDGlRWZH7NzePQKa4aHLtyB8laTsCh/v/HVq7MMVHNzEeM2AUlXpMYsIsC3Rkn3Va7m0H5
3gbO1LzjXbTjfNjNILeyyQS50ZilJR/EGWSZBC8hq94RJwPctvajfWc3u+jAK6VsY/VWJpmol7dB
aIYSLiTKRajaqRu+SY/qrsGTFuXhr2CYU2/pWdE9cDhjpI9bb+StmYl9QldH9dIiqR3QZqkNDaJM
M2crN0MdwaiIrKNADCL4f19Q3YIRzTlO4sMQnwzhtq4A18gPYchjC9iOOCtDzP4RTHVn2pIJe+E4
eflDDnVwR7pRKcbRQfUNyfOnNGUhsPp7bcz+BfHYTujcUwj45AGQY2G6w4Z2p8NxTRq5/jgOBJ16
ooP2RGMbe03fjUqtYG5X3dGHjnIMnOxLDGICAMHfedwxmz6xMsbcTXoXj0rcAYzSkSb2xRFQ8Fwl
vNlgjhW2yddPALa3WTH5abpP51dB4wxvb4/oXpbBVkZ1dWzHRa1oJXZyyLfKp5OyQ2s3+zqzyeNi
U7hv8VyU3vXN2ozPK7vMLSQOURVljYxJsKC1Y8l8UIzuJCexxjlX2+/FlSE2m83isWgAAESFQ6/s
8Kbyc7fcBaf4pN9WGR77w46vusvbNvr3Vbo5SEqTRAoaPblMHGXA3E9Yc+aMeR+QCRgErB+GsDSm
P7ag+clewrm2l88oFWqrj8cEi2ZJzTLTY30/kNSao/s5Ey1D2l93hb+EpN/nVmXiw6IkU5NXY36Q
d1TfWtpPR0CHTjrKIjLaYv2RN5CyHWwvBtl4rghhsAgpiFpQlm/A5pekXqCc6jhyri+Nt0lMkEhD
3eyatA/8sn/LOt0qskMlvl63sZkEXPaIxelUDRxcqjANIgJiEh9Un9au+dq2HJdmQTlqbObq0EPb
R9fiRzKCaIksnK/FM8HEhEyKVCWfABdIh1Msv1TFw/UvRbf1yv3AFt/T1qz1eaYqlUJnpSpq4Q9V
eCdLrVcsX0fx7X+zRle7igFzN6t6SCDx1lbfZXJUQfxTRzeD8S5KtrhwogEvjrMonCDOBUVtAJlN
rQiUDaoLEiXdn6zlQXgeXCp2rPnj+6em1Va+x8SHWR+qoQgxg1KSyk5l3Vq4bGacI6QxwQEdrTqZ
NVwUH8JaqEhroTXjNVZhrlGyG0xuZOdacsP367u3/dReLY2JEe3cgjC2KSm2UNas8IZQ9MpZAYJE
gGXRI/vonhZtC/tzJVvM8eto+GIelj1qpiDLA+mM6FCDsB2wiJ0GLa8fA3iU6T4ad53AuSS3v/HF
IHPwNKHUlLZEGhPUjZOIuheX2aGsO/dT3/Rih7mLFbMOpgTCMvvO6Q2nfUEvFsPSwMTVDrGMA1iP
DslN1VoNl0dzO0heLDOHMcwUwJ4pKkcPeieRarsdf5Csc2YgJQx9dEyp2EcpJ7navmYuRulnX0UA
xZTHINMr0KtJugU23lz+MoWT1dTPnO9Kv9ufge1iiDmGSSDhRpub3CfP2nfJM73yOWnt+faDROqc
QOvly3WLPIdhDmVeiqWM+8zY5y2oloJXfTqGPI0eng3mAMZL0SiKQqtphZzYDQb2CjuX2gSFXYCZ
Of3m7avn8gWZizqc5V4bSQuyeZzwjtz0nxEQ1i5nmu1yCWYximaJLyYi5agz15jfSfcafmpGkw6c
iRhZNuWPVGvlcqU4A/qWk+jQE2dsUUKSFfv61m+Xh1cmGK8GbitMAlpKrfFioMVH0C52oF2kMoNh
ZPHKRduFx5U91rnlUupCM4lAi2yPLx+s3ZAhWA7mfQ1gzv9jcmOz/rcyyDj3qKaSplFfQK+wtAaM
H5i2WDu5LzvRoeDFXu76GD9v1WVSqwWEoPJu8QA+2oE36tR6ULv3qFIl78reDEqr1TGebqat2EwC
YkURvxm4SLNkP+Q3pci5PzdP78UMO3gWpGk4Cd2g+yYpY8sUmp1ad68t7pj/zR0/ikcrj5/LKK2M
MMaYLfDOMcagBbv1pINmU5Yq7tW8GSdWy2JuyrFeKlOuxtg3Uk89qLbhKcfhWB1LE0lBfBcc60fe
E33bpCoqOsQBDZ3FbBVql5SglcQ8BVD/JrGIwas9/eVIX0wwLliZQg9SRyP4T0+V0mCVtnyX+r0v
H1tOqP2Lw1+sMR6Ix56Wi1GMFnFmFb4BZXqaAmDI07SUj13j4QG2ffG3QRajpbRhA9JKDBN1wreB
9FaQ30Ytj2N0G3QAAdH/7NPH31eOKIvp2CzVx0zb5HR3yt50W0eypxt+NsNbEOOFXV4Hy5DjDE/k
uyRDhxtTiV2aWdePFsfxPvZxtSA1iJZhGtPE141UsImeQ0JKMngISN5a6K9YWWnrvqzLDFDtfO5t
6BbcDkZpFX3DeSDxzNC/r8yYDeq3kdJCu7B6kfojEV/m6df170X99o8sbOUAzEUljEWXpm1OH+KD
X4C8ejrQ5j3hrGS7XLKyw9xPRqIlSimAhFW5bU4QeAAJqzPs1R8put0eSri34S2fbpn+02uLY0JE
nUljWHf4fug0KBAKjYCRxQTlMZS8+baFwAsaKvfAmAFuxitZ87aOiRdB2zUiaVB9pzdJUTeWnj6n
zZfrm8dxdva+Mtsox6wvhrvCMcfjEiPgzbfrFrZflCbm/mTwSmjYwH+7YK9G4mR0QEEtj9qtvqOo
zSKyhiP5QSJL2VHKccEffmY73tDAX+L7xTLTZYQCWJC3SR5iqn5y6EAelVSabIwp7CA55nDWuZ0/
Xawx0alQjc4MmgqVorjZxSF67qO2F1BinhrTC6t5pyGI2qGqfe+qaJeI5s/rP2A7w7nYZ16ZUZLE
mPSaa7+WNVsrajsrDhlG6nTvup2/HMSLISZ0qWK7LL1OAB7wjMfCl23Fib+JX41vgxvt9eO45w1X
bZ+Ei0EmiMVGt4yhjrKyqDyVxVu4PFbDE2dRPBt/RDHoFUoKTbdvAUq3RYy6g4tzF547vM6bN+TA
Lhe1SoMHG1zwZDFFgvlsVWGFzaIoqDC0Cli6Kf2Ss9y4EbNFdspgnqy5bxtvyedklybp7vpat878
2iyzf6lm9NKEu83v9em5T8MHnfBo6re+5toEs2M1qceglzB3KGHwtkg8ORYtjQtC33r/r60we1aE
tWDGkO3dB2dI2dJ5ndRuHQWCxJZmR+4nh3zXFpk7SCxjuYwKw9hrtwVgxtO7YOsnaMmC49zJfgY2
T3Vr625d22OuHxAXCLOUIe9uiq9y+DqbrkheBujYaj+n7PgpZcu1OebKKQS0aNMY0wNBMB/CTj2g
y34mo8l7S3M8kEX7SmHZt1Sgca9ZUKFyIPJV4laN3hPDGR3FLr1+33Fh2zyjzG0Awn0UHdtwhnRN
d1r8BAiWztIt0aNMQJXNL2jyDLIXQjhOCVF0AaN/e5X8knreHMRmk0+XoAShq5i8gJTxv6/WUp+C
BmEfzTBbtJMfFPeeHbPIDhM3ejEOVFG5/JJGvEH7zdO9Mst4ZR0BUZgFhKqW6PfRDxWJWORgJu8c
nzDCAyUz+chFLGyehJVNxjUzWS2lZCgVX9iXL/Ov9heVH6JatsY5tnOIysrfo4eElsX5ecT19aos
rZJek95cFmQwwr4B1R6IIOzqFnh4cqK6Iv1j8kCZUgz/epjeTF90iHwQENuouqQynzk3tQQ9/2X2
9TOl+aMVEsPVb/+hUONNm/zFly7WmA9sAjjQqy1ei8UptYwnmjLJtnEsd8pDn/3DbPDINboZwS9L
ZJt4QluXc0Db4eFsabdkp7ohMFF9BckWqiYae7xX+LYb/V4l22Mo9G5qolaCgihIdpQ9Vdqh9Sae
u257zMUMc/RB9kGGOCmBjS9na8khK4hp44GXF20GmNXXYzI+VQsGsogYKRPUhzK5kXgdat7/p39f
PR7DOsYTlRSIlYppV8A8SV3OuQo2P5QpyqpCRJDBsfx2YxS0JeYrUYJR7z90V/SzqvBeIJvrWBlh
wiSRclXK5UWDCjZ0+1wMyCSW4Q7oowUWfb2BhZRXMdtKxvWVSebsBpCMUvFyBAkhuJTq7KjLL5H0
lmsN5/ttIlkQ+oEXMwzY05hjKw9VGSomqkoJGN5s2aaFYhoWaUhuR1t1tLN0qB0NqougfUMn1HBm
3o/YXuzv38AW+YskLEYzgFaJvgTgZbtVRgDns70ccEpo2/t4scPc4Lo4a2IvKDPeAQdFfCN4E3NC
7rY7Xiww57aTs6hNNAXx6NcZXTI3PiLquoKbj1YYY8RYdsS9ajocq5tB6bKHOnOO4ffj3KYISq2r
zx+6w+W3BPCc4IQHyK51BrfRkdGKx+xMbniNBp5x5pBj4D3qpqSFQuEQud1YP8hBcQ+lyyfBME46
iQAMmtMbtVl4cpo8r6F7sYouUKpThkzRw4M2PwoqYHrzc242T4LI49Ckx/uPZ9bq8zLPhEbVBTPP
i/iQAzRgDOByCqWbWAPzV9WC4bKQX6/vJ88eE24iqc7BOykvvqC9hCFCzeJHYD8wvUDgAdk2i8qr
4/8HnKUuxmgKxPzQYmw73oNA4Ah5UL93KGl+Zpsc0Nr2nhmUjBqIWO0PUfrBVMtqpGFt2WtgKYAU
gGm8GsL3619wc6xDNy92mBPRompjxIMBlkTJGlVvAD+d6lLdWqrhIGROrrqDS/MDHlfBdgC4GGZO
A7rlVd0FUuiPo3YkJdnh2rpJ1J5DkbvlIgaalUBly7pusmMrsdqUQxSD7qgRy8hNRCOwjHiW3HQ2
mn2EmTAXY+i8A8czypyDpM/Ffsw1zRckyU6DvQ4SYw2NxCm39JnLkEC3iD110NQ0iUEXqrAkIGpI
YvBUl+jvIZI2tDB87hNramxlNzuFO+6XwrvuNVt7t7bIBBRZXUCoFuGal8vjLB37xld4JYetG2ht
gvmEYwni8qI040NV3hrVF5M3OsFbAhM6lg5zr92E+ycxfFDoSNNtRThHmLcEJjPJCrJodaLCRHBW
lNeo5Pz/bS+77DubkPSdNE0iaghJ3EOY4UXT7kexcVPMukT97vqOb4UjwMlVGTe2qhgsvLWDLlUV
E0yaFMqvRPtpJv9H2pctt60z3T4RqziC5C1JUSIty/MQ37BsJ+E8z3z6s+B9/ogbYYSvsnObKrWb
6F4AGt1rBVY87Eeu+uh2LJ/tMMcCkjeVaiw5Gk2uKdtbcCve6k+ji1rFbj7kLyLnwEqX4PfUOZtj
0C8vwNAU1pHuqctNEN+Zudujn0HTroTus0s/Ln/D7ZA7G2MQrxs0vcVTPCRk8h8VlJtUEc/Wh8s2
Ni+X64ViUlMgsrAkAuLajKzOuR5AAn6Id2Dp89V2NzudfVfZPJp8nmNMrkI9G7MV4YTRgqXu0R7Y
teG7rCX1XsHY5yfHQV4kMombqq2OI78IgSF/cTuMp3U39fUXXf2yN/fRFXkpfiRPvBfeze1//V2Z
ZFZ6TR6WlsyoilA+uxSf1Nxpu8mnhCIJaNIuu8n7pExuT1mTgBURZd20PPXJrUSuZMO9bILnEjvV
inoZhNk69I82oSP74HN39VP8NN2NqLzsRBTqeCUBrkXmWqGbM+rslZz75NrA8P9yIF4LLdzFpm2H
5L7lDZpy0IQdZlWDOZQwMYmMu1P9fNdehzvKVhl8/lOG5AUJJzR1Bk3kQR6HWeqwEYetNeeT3Rud
pcTzvjMmzv1pe2/5hSXsTGvU12YaSE3sm+qxMF8KgTsvTpH2AjTqDJCkYtj34HMXoTcnonIsQTgy
B4OOuZed8cCLjE13QC0NohTVAEsrA41jU6iiSas4E9iQhTe14zRKbqbT6vcZZ5I0q9RUiNFpsHh5
fVxAMZtG3zj5tPUsCbrYX04wMBhVQzKhBy/wouMIHdEWlYHwSdkLfu7yOEl434sBwWIwEqPX5ggn
9OjZSIa7vM+eOO5s7o0rdxjEG9WkL0ibLpTk5bXzblDs3nVXsa8D+mJ7wfCoekhv0PvJc24zjVaG
WeyLgkIXFDn0IuV5iReLJMIuKo4TeEMuu0h/6LcQPxtiBVjDMJtMBX0uXuI1XurTEqW0w4s15+zE
WSyWxdbItTSKQmgdLuMD6UrL4J2aOB+MvSv2TW6CypLEXpU+BalsY87dFvXrsAk5u9I2gK++GINw
HSlL9OMvLY5n/c8MPRpQE3LAN2xA2xVvIO7fFPdWKWUyuJDMRqGa04Cg601Lmh6K+iFP3gbt8XIg
bD4ArO0w+KCNQajNrWx6+gPt8ZNAddpZNep88Oovm/zW5hikwOh3pccK3SjuRAwYQIuSvuqIN9lV
gzNathNfeDHIAUD2/SrUxxhnz2SBftahw3Vhkia74G1Km/0Ka78YyADRe11UM6aRtIf22XjOnMka
cku3tX0EvYXkLrj/G4nLtUUGK5plKYo2wsLVdWCZJuTV6taCQgYHKS5nmMy+S4ml2sd5lGV+kP/I
J8PK+8KW0eECHezLkXh5nWRWeNUc5yxBT3/sG5BKDjTHFH42QszxhmeEbv2reqCWEGFR5BSjYuE+
NU0rMk5ZOzv/zRMGKoZiLrQIsiH+OHRPSVIcxSHYx0a4+29mGIQwlHIpxQL1qwWT03O5W6LHUf5P
pweZ1VFd2iIw0SUb+l31KCyptaBNrFU5V1EOBmHA/9+rooylqC5NgAG7OwyhY4S0+BhvoU9LxQsy
XKU467NZ+Tunzm9SDTU0Wyt9XOiTNoQh7md0vkOr5FD97B3RkS3ZBdEkV990+376aweRRQYi0kVP
O0HVaW9ADzYwlN9cMlr1k+GE3vCT3gPi2FW8y0FCj0N/3uhlkUEJQcILoRTICZiSwTKshyhGz6T9
Tsypt0I9xoSJzpMmonF3wSTbEpyJWlYlE4gammywYvCqtal92ak/BIwqgzxeRlASJo1DLUjmOsCV
tNxVR/pqXX1EL6NLaQy1W4mTA3/Y+s/WmHxOolzJ8ynP8J4b7EOcA83T/E14ao94qblqQLZ+z3GP
/uDvX/BskMnsSZWSsWw6PJdAY6wzrEm0AmgbTLvEMq4SXx8tro/bcXI2SYFzBYxDQFJVUbEvRyC6
eUy8yRGs5iHw9HLX+dCmFl2MjmIgTwytlnfh2g6Ys20m/UkYE6L3OOpUY2QVxBW6b//xgzKXhtTQ
pj4pMXhnplD9zdEAAJb8DBM8XnoErwVagSJe9f0PIHP2ikl3RW66sA7RwILnBeUh8yQXmmq3oKB5
in7GnuaDTkh15QOXEWKzWR48rL+Sg0l5UdEnKW602DOzRLWrtlXeEx1DVyBVwMt0HpSOFvWzXU/m
jxnvLE5cCb09FANXBnb76PDrD2GrLEtf5l2vhyp6OKtjCIm+8I5A6NxGUz2a2cRH7PNOds17PuJE
E8sfRmKMreQzRLn7+jRJdzLvwv4HHD+7xYCPROp8qDDx6Ee40NyhRe9Etw/zlOM4AbpBX9oBbX+U
POVGHgyxNZZBkI2qEoPEwzSCOFv1KfUDB7Pir/pdcl+76Q2XQYl2TV/AIbbUMmHLEKNaj71lGD/J
ZO6VuvfNenipzN7LNX2yMlV0ICrwOunBMydnedHDIJKGykgvSI0GEKREXBLohO3AKz6I0zqiK+2G
6yh1gntei7XMQUKdQaO0H8GwimoGOqLaZ3UnfYADYt4Rm7KKT1dg0QQdj/am3lC6YRGKHuUOqOhE
J9lprnn8nZv0PKtc1hngKnqjCJqM/jFvlaM9zLvB668jdznpp+hjODS7Gkek0NFBMJPejBaXkYgX
AQyImVDY7Ise92vRr0/9Pt2HXu0N1/yLIS9rGdBakrIh6Qy0nKLArnrdjkbOcZmXPyz32BymiVKo
2MalG9GH+hkIjkA2e91juvKLC4x3bKA4cCF7WP6xAg2oZj5Bt7c40qfJ6Kb9RvnoKQXqeNBih5Mv
nC9oMLBkmKEggaceYw61Uz9/lS1dcxeITnmkZ8v+kHFOYTQBL/nHHIv0dGzFNhBmb5rlRn/spHiZ
rqHPmHxWbT5wtnCeMer96nySZWPXFAk6B43Fy3BM0PPQWiIexnIw53emqJBIOZ5u/GSG8NGU7OIm
f8rK1jKqgROOPFMMzASapnWZXkY+YuTQx4aTGBlxIJf0YaQSV7qKF4sMjshZoeWmCXqO2TeAY8sh
cLsd5flLnZA7yUlB4VJgMKCh4FHMmBsFrbsQDYgxejZE38hU23123YejQ1JOowPvUzLY0RcK+GYW
tDb19YyVehJBqKNqBy75NyfD2KJpH7RSJsRa7inZUQ4/4162LufwZpDLkkR0jTammExGkbyt8yQE
51wv3BaxG09XOe9QxjPB5FFXhHkwyyga9FprL0tqYzLLSbWW48n2IWnlCv07Vvkq9Whxywq8oaQ/
l9LCxEl6lUG0HEJYMe2Hd3KnQMj7PJETnntMVlVyJglJp0aeOUqWXocHaM1bRlY6lxdqMxJW3jHp
FMjlnDexIHh4brZqObIC3imTZ4HJIUmbxr7CO6VH8AKQPMTZ62UPtq8nKxeYpElrszBmCaQ2Ghqv
HSrbkN2YJ+F9Qj27Qz07uy+dYs+72l5267dqohFNsqaBChNiqrdD/SLrHCigf/Vv0KNIqq6ppiSD
Fe/fYZcO8TSW+iDh0Eh3+AGiXfSSxaspb58lVnaYTBWUpY/mosq+OM9TUEORW9mT3iTwJpSu6Wm8
BsrNuF7Zo991lU7FnI5mrMIvse6cbsb+h4YqTeI943L9YtJWL7qyVdRc8CLcV6tbzJR86yBmiqf+
bBc7yXXI23E3Jzf1lWdMxoJWiSSLqWte8Ro/i3bnjfvAGSxyYxzBDXvS8C6V+Bh6+rgc/5t7xsos
k8HdNAtaErfoCRffAq12qlGxzKKylJpX3KS/dCkkmUwuhzYhYVqZeDhKcHtw9JvyvqU+2lRA0ngY
FTs6qFfFNbm/7OIfFhOJIKlEE8lvB95q1HqxKTDc+5R5qt1aygfkg2one/7KiR/yfzXINDnIUD5c
BB1Xbyo9o+4yt6Cs//PX4DRUYv8HdWGaz79/3LOL9P9XeWGAF6swwx582s1O9nUw/ALvhcXKGit/
bO6KPcxyvup2Kp5NMqm/qMVcZxWuROo1ZUwtbmCRIHgWqzhQYcJkV3cWbv/FaHMs85xlQEDpEykd
1Sz1syM9xKGpeUcPcbTpPnR4p/ttJD27ySBBqQ6xHOV67tVGg2lfcR8VhoeLsRMnxmGIx9eixhhp
vLiXneR9XQYOaqEFCUhWDl5jPM3x59Lda7wxXJ5nTOoPCxlDRcFVk5ZzK3c4tK6w73BBuuzJdpFa
OX9BJvGXJCslIUWgUPrP+JC5gYNhLtiSD6HDY43aPnCtrDH7eaWLOfrP28Kf7zrHpFLJoFQzHLSt
vImuCJ3kzNYfL3vIWSv2PBygNBBJAgr9clXa1fIQz9WuXDitnn9AMXCRo/sSGsZs93kaQtTaJAtl
sATTNNR1qKqITXoLJVS7ue6veNKM226dDbJfsldSKQrHwlOga0rEcF/VL4tQ3l/+eNvbwi8rbHF0
BGdVnvSp6VULsaXgdTCuoz60miG2g4jHlbl57FLOxhhgXtowlZNEy/1yrtQ96sLBIdZ1Ht0S58Ox
PWdKOSt1padowJxOsnLVqvcz73y/vW2fHWHAN9XSTJ2/mDJrEGNDW3LGjY/MllLy5Kt5zjBgq1eC
kJcRsncQTFvWDRvN5ujHqZ3/Fgb0z1htYFOsKCFJRRxYtc9AOpQpGJyhcGvi7JXy6GB4Icdga2uk
oFGhApCmMDh4IHCa5RCKn2pwU3Wc8V3e12Mwtm+6RBxIhpNbq1t57RLto+3uLn+6PwDsORgYgI0n
uej6sRnQDyu5VFCpOGAm5Ws//LtBa32VQgwqaOBRVropQkNlh1HZXnf7QuRs8JyPxp7XtGxc4rRQ
JA9CoFY4eEn3vZo4jaGcBGKLkvNUkTIgcIOyDmf525IZOyN/HPL/CAZsOXJYqkExGhiazZOWXifB
yeTtsJuopko6IgD6Hyr70lMIQ27UM6hXMLJ4kxbJSU8Lzia+uSQrE8z5MtWzKJsq1HBD46ERH+ao
smeeMBnPBoNp4SJJuSSAyyWcb8z2qlxu1cLjpAr9jd/OySs/GDQzk1AppEnE+8mxfacdFiHt+PMh
6uSkTrbnvhvwlob6vIK1wojRQpuYBbRf8eZoV277I3KbK9Uy98WueaqeeBvDJratHGSwrWg1cw4F
9Fcn00ufv4vyN6E7KXkLPvyAcwPgrReDbWKnB1LWtJEfitdx8mESy8g5YbfdTrZyh4G2hpjGKOK8
74lvMqjwSqqqCfppNIrssvvOznxeRYPnFANvjRYGWmSWqddIjTWSwc2EwB6S2b0ciJxlYiGuiIk0
L6EkeXrt9dJBTFNLGFNQc7yWqcRZJ04MslAnBX1XpgVyVx3es+kt/qtS6nmNWIQLQ7ErIACMlgkx
NdFOoCj7FM91LuhUeMPPnNVhdV06vNqrAZi1PQINZWWXoXi27C+vDO9rMQgx1qTSyxBRDSYpC5IZ
e70uOSjE84L+/xoUiLKUYycmnlQZByOe3TyuDrHA64vjecJAQZv3fVESyKIVsi1pdwI4VC9/qu0r
yWrlGQSo6maQdR2I3XT74A7EWz75Pt9kP5Wv8p/g1C8cgzT7LsC3wcBBXi6JHI9N72mWeTMci+8t
rkGGE2v25Ac3xT3VTwrs5aE8zFc8/gzeqjHI0Mp9CAoIPJsm5B7v/nh5e8jxAMfxUL7sIXuXjGcl
KqISZ1P5rjoGvnSI95RcnfL0CA7PJd4Csn3pWVsXUhjIIq7miksr34YXHifU4RI/hBAVb3PaikhD
UiC2axAFRUcmt0qpz9opQbW4woN9fDXzCGE3T8JrA0xmLVOe9rkMGjj6vKfupgOBN7OjgZsns3mb
O88bJr8KaRTSaegVL0kLS2nvu5hzRpW2wn3tDpNfRm2G5pxkoZ8+ox1tcDqP8jBOh+pQuAPo9Xq3
Ps7OcIewx9PL7nIobsX72jiTayQhelyMeCGTpdQNSewanfy+LCIHb3lm2LQyE5K2KlrStOpuyY4a
dsF+5rU706VgcWPlC0t909V5q4GvD9rc+ZVkeqWk2EHwNi4L55tJ9KNcMsQUGEiaG+j2SkI/A8Ho
UXogfuViZuYwHbLOCvfZz9lNDrJbu8V+4N00OPGoUWhZbStR2i/l0vWCJwdCcBWLZLGWahQ4Qcnz
kDmlN4lYg8ofCt1D9D6DByWrU3vMDmP0iTbXHR7YOZfBrzbZS5+UAQ1NkqsEVUqwCIXEEtrHWL0t
umOSuCJebXXNL/X7qdQ4VrcDRld0yCnpkqYy3zITJbMbzSb1ezR6R2pqYdJu14rvOi/Ht8P/bIj5
nLDdCxkB3ZVkpo5QTlZS3pZ/U1wxpLMR5hPCR3Mxq9b0kvY1jh5LWdwpAJQOaoqgBXH+BjfOxqjH
qzCszXkxg7kWPBMdpuXRXA4Fb+x989F27RADvXNapVkC0idP70HEo7lS7aOJ3ItezOvFlnYksIKP
5E6/bXPO/sxbLgaRVbEKpQa84z44HMz+doBAcMLrl6JL/nvAnz8gA7xtKWuhRrCJpc/5VXBNxaQo
eTWod+NHTCPtudxnFJQuGWQgeEryaYrlpPAmdwYVp3QQTto1pdoP7nmUH3/YoX85xyJxM6BhYBxw
BNCwnxW3xYPhTXZ4i8fNXcglGNm8Pq7ihGUgU0AIlcoQbPc7h75RtbaKbwrZJ91PXyXIOneWHNi8
iimNgQuf8zccbnRBAjG94LWVXFuSqFyLNXlQ59TRo8pLcVG6nHBcLxkMSZUB+kIGduqysWa/O6qY
qOiuyJGK3KILlzKu8ZqLeT4yiKINhhKXIFDxYjy6emAckKwAO7mXkmZ6AfOJftfiScS77Cj90Usf
lkEWkpctUSM8WIlDvMPhyzFHTtsEzwKDK6DjNNouT/DYZ1aWrH4q0eGyCxz8YJWGjEVegqzsC1+V
r2HMiuR9icD4b0YYAFnGppx6HUeqOUmsqH8e9RtN4HU2bXoiQ0eS6GDUlVk+XVHTSzVOlMBTQWat
Ke/gObEa3nrwjDBhFuGJGZrlQeYZzYe+4IlD/hkSHqZvLvrKEzasGr0Z9bIp/Fw6JCD/GsWFc5rY
ztCVCSauMDZDOiWeQDLzEKQQJECGghE1BevZDbkZndKZD6XO2ao2U3Rlk9mqGhApGWJVgF+haGxo
+NXtGzGmnVQ40vx6OeC29+OVLSbi2kiMok7PCe7leFGBtvx4yhza2qGj8WCn+ZhwcMmp57m4eUoj
sogoNHUR5E4AjNVRY8yrEm3qLbqONDzDf5OmxBra2AkD3tF6Mw5XhphvWUcCmHbGJPOj+pHgWWoQ
dpP5zPmI9Ez5G7ytjDAfsVi0fCxCyPeRt8kNccULHPEWXKtoOQpd3lWc5xGz58varCSJQmmP1M98
ya1AMXZ1oPMCf/NoQTQVGKGDiFNhEjiN4lgBG2ThkbvJIaBLzK9liAcabnLH4wzYTOOVKSaN5zbT
anFM8dQ2ClasfBo8AiSeASbaakxPz6o5jp4kC7aACZ554XAubjYvGCsfmDgr4iEECa0Y+8uN9iD+
VG3MT3+UmBWKLfm1OVWoY/SWsXCQgucYE3hqWmtKrmEyfA6n21lQMT8BMgGOkc2AM2QCqU+Q+qrs
HL/UjWKb5XXm1bh1TNpNHb7POecllAbtbxm0ssGEAEmrJpqqOfXVQrXzPrH79rFC356cHbPySUuO
5swbC9+G9pVNJiqUjtRSMKhgK3YWF8K2rnYf/yBOD7kKUDC86F76chkn6A9ecpKJEaNVlNhQcbiS
O93uYzR7Z7tId4nE02bhrRgTFpquZqNCC55pf2/Gj1N1VfAk1OnfeskXBoU0cD2HvYih+ml2p6Cw
er2xtPEtUq76InMvf7fL7mjsAD8eQExDVkzMpMn3YnuTSDcmd6x+O4F/RYPGDu+Lc26mmQYMD392
juErV7FqVSBS+hDey2NglU7zZHaO9DcSzsbKLN1aVhuhFBjmkE2Ybk6r73jiKevd5W9Hl/r3dSKi
qSoSLd4yoTBHTTqIGqZi4wEd0eBN1cryqGOrXRbNqtN2j9EDzq1mO8zPJpnQGHM9IabUQpJKiRAX
j0P2VKl4dQ6eLru2WQOHS//nG9uAJCxDPTZxTrm4w3t1txwGa4D0m+jSfsL58Fc197U9pkQ4CbPS
FJMegkas/kkHokJIzelPAm7c2a7Y8+gxtm/cK/+Y2FgUQw7NwRC+bvfETlztJHqqJYFxCzVd3l7C
NcdcRuMlmVVRReXMeBNuOo/SfsfeWGLQFdIz3BGbza1r5Rz9/3XgV228zEMneeMcOpognPI+8jgB
wrNBgWVlYwgmUVCXFHP8Mqa+TXFwooU8TDHZkZ7sVZCBz5h31ebczwmGsdD8JxQfURq+yDGvkLeN
YedYZTYbYZ5TI0qX0FPSY6K/Td0PQwicy/7ybDD7SztDwLgeusTDdMdOFSZXn3p7VMz935gxNUWU
wVoqszzWA5rr67BXRK9OX0h1NKvvdcMxsV06Ns42mFRrwS46hBJCX2+gkR4mCwifq59FFRzEroJc
aho/tkS8W3LDbXLjL1q/jJVxJu9A5CxIRofH0UB9JfFJ165y3lJtb59n/5hcG2UoXmhTDU6a+SCP
N0EQuUM/W0P6TFpOVXIbjs+mmESDYoKaLtEY+e1ymOe7QXhV1EcFV6HLUcEzw+SaFJSQN5tk9LGL
qV2AwT2EGnyy3A1/e3A7e8TkEikNJdVHcOZSrjbUBjGKUO9Tu/n5j+IzXlsfL/v2h53mbJHJLBJB
EEEM1Nird2Qv78Dz8DLixmpTatMKRTru/Xg7lc8GmW27CCMwnqToPeuSN/NqEe8EwlmvPxx/zyaY
bToNg0BWOzC1CQfD/od7GH2vp9pJvWlXQsyU16Czjca/DLLbdTvmeHhdahM8fodIvem5fdY8Awxo
NFk+jAqZQs8sQJ8aBRYVM4sKy3CqyMbUHlU0yzCCz7kqc9aKbRo2U3kIjRSdYmP+oIqvQfSuJ5+c
AOTZYPBCkhYpUkQtoYwNQuj887IQVAhB7W74qb5CXw83TB6D2x+OBOclY7AjTpOgnkmEeqQf7DW8
hapgEPhSORmv5tAK3jluUmT97bRqyiYhMpE08pWHqw1bzdq4FDoBZbZ95wkf4KSA8icmcLIv5SEe
Zczm2XhljfFujE1xCeYi8SUdDONHuR+soL+pkofRuMe7tnvZuc3oXFljAFKM60DLyi7x69m4mjvj
2CS8os1mlKxMMMDYSkFeqdoIdfblsQm/lajq9TwufZ4NBgrNMQ5aZax6TzKf5vD72NzJy8flL8Uz
wYDfpBZTVXVyjHvy/RinViN6xvj9sg3eajDopwqiWEtaGfoYAHrpQ9mr48K5bIL+xIVgZkUjhRz8
R2oBQr3BNfz+a5LT9PkiOpsb73nRWYljQ2m6vlGQo5ECndd+cOrltKSfuB1xcG67VryyRLN3lZ0B
abos6yb6Ari4jRueFBcs3456u5wqvF+5gi/i0jXxrsiccGDfK0gAgW9BQWNVFr6HLQSCpp04cmZ0
eDZouKxcawpzJImB9jS0tFiEPOhyiReevzlXgiRXxJuLpgDk/m0ka6U+VjKUGHCQSJZjZp50nlL9
NmKvbDDpWS5qPmlBj1L09eLSLjTtnmBcvf3fxNDptvN7iJ89YjJViKNElRtF8HC10m/AHmTXe3Ib
BofMGh3DnQ8qr490G7PPFpm8BWOalqZKi36g6ipKbs36Tp0flTbfdflBTkzeIWnznH7+nOyZpRxM
s1M7PUIOJ7e0qLscFYdq24IaswPdZ30rPsagr/kbshBjZZc5yiyJtoBIF/efskmtUZasbHgieOG6
jFDbbWorM0xGD21VTGY/d5SQqXqV95OzOKVfXqfXxUvygiY1z7jK7ijHRsE9Nm0j8K+VZMmgskgn
KubBIX4Z3HTinTZwXoQ3WcTW35DJaVlNSVagP9srlGM0CrYZv2vlYZBzay5Gq5neoR5qFfK10fAe
A7ZcM0UFEx2SoYj6lxrVCk0SVCylmu7D7c/2OfBTXz+pFmVm/GoDsf+H0tTWJrC2yJwPO00342QS
5a9JTUrnJV1pV9PBhOafArYnZae+RD94x0Oem8wHbjQlbqUODdcRWoU0YXkReh4xyiaerR2jwL36
lIpayOmYdhHEiSX0uUINwRZv/1GjMx2uFDLvMzIIjWtlHC5pFfrxM8EsdnaT20toqd8hP49jaIM8
mK9MxeJRXPI+JAPa86JndTEskreI076SsZOOPAU5nmcMUhfoBEAqCOhczxrU0cUP9OPvhDg45EPA
2eY2b8vrNWMwuinCSc+nOPTVveLmOzQaeCoYQin7PN4+uHR5Wxi9MsfKpIZ1het5OSLLzCcCitAo
cMXWtCaltOYm4hyCtg4Ka2MMMM+zOjYZ9S1LBC9OIZ4jiw4Yb3YcZObZYZB5rE1Zk7u4AD/obM+o
ctToPnigEggtBgTT1+EHf0CQt3AKgyJJPmBKOAe3cPE62wTKoZFjOMWBqpWW6AP4m4vz+lsy+JFk
hqTOGoocIIy36lC34/oxkHk0AJtfUlI0SBOIKnCQyWmxBIllHOB8vBitJY1gwsqQ1a3K20u3zkLm
yg6TxLGeKvUyZ6izgToCHfngz65eBsC+sG/2wYmHGZsJvTLHJHQqN3OnNJCn1uUfBUpeYQNZum89
tjROJPL8YrIZo9xmBtHv3K/hF2pfu+6FODXU9qgiaMTN5svLZbCPfSmGVHUpUMHJlryFcWw1emDr
fyWoeV4sg33tw+8PpVnj4IoWZavIJXsSXrKBt0Fu3QDXVpgkDrJaBUs4JO4yrwNPfHdonejQcdtA
N7cP9NJoqqjJMtqq/71Hml0tSEkN9tnWfCjKz5rH5LS5JKvfZ2ABM3WhIMph4fXiTRequ0YwUSj5
eTnOeE4wYNBm/RwulWhCBDCDpq4qR/u2mWpONG9boSwMaDqCpDx1dXWcKNs6nmIRL+MELZZN2IK/
mtfDt42i8tkGAzhS1419ElIa+DfdokJYJVZe9PRrYV/44c3fqA2ZK3MM7ujDGMdhBbWhwryWzVeZ
RE5eSs7l1dncY1dGGLSRwiHGtQvFq3DUn+UGvRJV7/d5vCtE/Vs38ATkNqcx1k4xoCPM4Lg3wgCv
g3ZwB9X64RYNSLZpj27thI+U3jxFKtHOY15/LG/5vp6mViGiiTMp0I4EZTavepSceEdujcfg8M9s
VVTzubI5Mfl1j1kZRKOkOM3ZBAF0euSEaKOV2xNOnbhCY7rZEj8mwco5V5TtlP4VoyxkoJq8RAVu
774kP6MLxQRDbMGT0Nu2oStQ28U/EEz8O9cU9DY0fdkmfpu9EGGfFZE1c4n3N3cn+WyEDZQ6rUqj
gDIyhG4wpp05pR3vCYrUwh6UqPzooOc7tuIBX/7PKXb8d1SHWl90tUeFOrmtXEqA1Tu6TzWpeOQA
nO/HTv82pMzD3IBrOvkMEihfGYfS4PVHflUhLznEbB7EVAvcxOsIN8dgLz3EHwot7nmmm7ipPd2Z
79Hz/CrZCVoqCtt8vAwr26F//prMziJ1hhEFDfqd1dhupvuaV0nm/T79/1VqiToxQmjMzp4mOJN5
28Sfl//+zUe0dTgw+0mPdjvIK0IW8J/woy0hTWfpT9nz8ExJcsmT+ld9GmubzP6Sp2qnoEWOMvfR
kE935qk79O54pCcL+XTZw80gRA2DSCZGP4jCGkP/blzj/u1FZXWQyXBbheo+GnlcQtuou7LD7GJT
M0fdok4mzhj7wZmc/i7CWJD5PgqucKeguwYlm8uebZcWViYZfFrKatYWzCL5mWllj6otWeDhQGFo
dKgsYOgs3y4bpL/3W6at7DFQlYboySM9bleZ9KNK7pX0FSN++XBQ4/sy5t3BOeumUlrsVeQXSlJO
ZV1ECBLd6h6n2KKcGcqpOKRH0c0O0w9Qf3KK6JvZdnZQZe7GRAqkAESBeC0M1fJtkKJhskJN63mi
uZuHkZUdBrKyJOsUMGGHXpn9HGPJzeppN03vgvC9bO4ur9m2SyqC31SRAwqzZlVYKlHUgEPJXK7q
4j0F1ehlA38I/F8W2IWKohqdBQFeiaDwiWu+ckWGnWlPduuRQ2WbyY53Kdk+W4Fw5v/7xC5Tny7V
nOhfW+a4EyxiqxDFnne1H4ONX31UP2W3CK3cHQ8KpxVlGy5XppmVG41CEbMFeL/cDJDnqFzIwk2J
TXAycBXU1+IHpbB5AmHbqXD2l9lkMllVFiNUI/RSTAetEGx9QPutcri8kDwrzFZj6FmPcbwYNd9w
tPvqvlAMK5QSHmhRvP0dRM7O0D9jldfL0IS9VoCgMvEUN9VAoiDs4r201/bF6UvN9C67TvY83q2v
Gtols8w2AC3JqipqXfCW3sqOiT2DcVe1x6fIoX032dWP6aDbEANFedZw8lfKSE+Fj0AHF56Cfbav
rnlD7puvkeYqlpgdY5YIGBDoTFkr+QpK3J/zrnDCt+BROkXPYoYZHb8+/jNDd3mlac5f+hbMvmGK
Qj0qOohX4xrssoXk4/S7q8Z+tKa8fRsL3ZXi+rVUIB9+2TBv7Rkw0kggmIMEVvKoS3bGkN6ipHuT
gbonFHlMnZxoZoc9i2SO6hpKjp5SVlbWXmdCbSkG5xKy2XO9WkJ2yDM2zCDFbRlywHZzbByqzZuB
HsG0zev2uGCwVHB4syY8xxgECipJFboB/dBKfgNGWzW+Tetv/2mZNAZvjBrU8RUqMr4hyHibrNXa
ymQzc0KpIDdKrpacsOC5xCAPVCeCvCXgsBib56k4qNW3suS0dPP2DI2BnbQUU0WroSda75ZPWtQP
31TBWq6EewF71eg0lvLUXQu3yQ/COYBub/a/AE9jkAftCHUhpLSbvJ9eIXnWW0kzx/tE1YN9HXXp
VdsWZH95BbdPamebDLRIVbuMVSKWnoRhmjejUy0NgNLH96P0YaJOfdkab/0YPBn6SQD3sSl4mppY
qFVbyZDvGmN32comTfU62Rj0qDU9zGUBw+lhZsXv5al4pFNdgTN/QytSY0mzFVihXYK50ZG+c2xz
PijbMlxlQhPKE56zq3A34I159MleBFyXtmC3iRX3djxAtxpjN9D4qJz/aJ05l7ZRHXckwLnUeAMz
z35BV2D5VKI3wjyptJL9Ezu1PVfOeMU7EXOCl1V5i8f5/5H2Zctt41y3T8QqcAR5y0ESJXmS7TjJ
DStxYs7zzKf/F9zfiRSYEfqkL7pvUuUtgBsLG3tYS8nmuMUQHaSLp26j6jcodQ/5p6JUBT4riq0M
DnYSkkHnBgMgmOQcvexHscmfDZc+RJ/aI3s/aSdcxtc3VuC4Bgc8swHKP6nBDTyU4aui9vezZnhE
Ec2Ksj9z5b41OOyR1K6Uo9aK94m0rUqwhz1eX8YfHoK/jjvfl0OrmZBmBJPHvGeice12+k589Iuy
Nth5l4lSLqJt49ClhhpfidoNCkXtqRrv5zxxSSJKdAsXxaFKEg4B9GYwYcsGe5mgtXyQoIuLsV63
QoR4fQtFn4jDFnMxOqntENdLUJKo0rdm9K8bEF1AfCNONMx6Ms8zFEmdBvp+d7rmFU9oNwKAGUcC
tmiAGrjpQbf1b6jEBZ+M5+lcUvTjTAo+WWHe1dRZ8oPReddXKDLBBSbaEkd6TjSoWcQmREpfsgy8
+rvrNtYfm5qM2wTjDQooan5/Pchd1Y69GkvIXqobwO9WP7WSbd384+kYwgbzkMAk+90fTu+FSf7+
bhUzpQmoM9rGZqPR4MA6jPfj5r0Z+1lUDFl1RA2PdcjQK3iy81AvFaM856iKkvK2bUDWuYjGRleD
8AsL3HdK+qy2QD+d7Wn3eVYfLciKjVtLqLnA0Prjtp0XwqH5UPRTkVDQD9eR03us37vcDoHTURuF
q+ikAJj0QOAeoqVxeD4m0ZB3Jjjlwnxxpnja6KQ+Fl23K5dQkCpah6eLbeQ8US1bzYRa0D9sMulu
wbAZRLsxaKlAZEFU0xEtjPPBJK2yCuMUoAYdD6S515PKU9DGQ0RNxesopcsqpSYkkEyDw0ECum21
ZW/S4EbZx99ipBJBI4asw22f2Bi4bI/1xnqAdoUdeaXgNbUaa5xt8wiZqaBykZmQhNk0bjA/9API
PO/S1LTRtSs41avH7MIWd8yCWY7jKmE8JfUmm475KAot1v3jwgJ3zLKpVhMJigBgUzS2TB/XdJcH
zHa67FEo0qYRLYc7bHUZD63VNtG+BkN/czKHT9dBUPT3uYNlZVIZKAG0b8q4c+ZBtzEmfd3C6u1x
sV3ccRojDOoVEDnf5+33xLhJza1pit6AIgfjTlFrDFmYyNil6U59LN+WzQJeiBRUjYq/4OLdyuDv
0nb9QSQMIVobFy/lk5Ync1yCMqyt/aQu0cQDNQhdNCktMsMFTENYzKE84o2SWN8ra5P32yQX5D9F
fsDBA8aVEzMOpdCfJQiuqugq1EV5/9V74+wIfH0yKCoNM8NjwCbVKvRwsfa77KDf5Ewl2P0XmuDs
N3+4qHQNHI0U0haqxp0drZHkEZn/CM+ODF1ct3RToW64k18q1LIDtzioW2XT7NWfsu6Gj0KB1/X1
ns1zRyuzZGtW82byg2fGX4PYHfK80rNh/6MBZjrXz9l6BHWxXO6gFcVQ5mSEgh7ZSndQ69lbTuWN
m/fAc2O5Inui3eXO3Nz2QZdKzCnNFIn6/DWXo8dlqfYkqZyESI4SNE99LiKeXp2/tS6WyZ25dGzD
wszQ9NUkX6L5PplBQx4emuRR7WMnGf0BaUHLFMCkcHO5IzjGLbpzeqx2qnfhbbyTdyq15VPcuQaS
E3llo9tNFIisH/uzA3FnsmvzsjCT0kIOEoIcYNI7QlXQlpziUL8OXrSrHyU3ErWmC4zy6VVLMkBJ
HI2y3yHpST4pXu0kEeYULad3ax/KT24ROiK2QJFR7tIeiroF8UhH/bxp/VLtbgrIgmqV8U1wRER2
uKtbomo4U80K/egIxsrbdNc6oafcd/v82B5HXzv0B1HYv578OPsrn3NdBhQK8pBN+rvlt85n01Ya
CK2ZmEbnKB1yWvPp+jLXsfyX3+gc8KRtP4WDPqUI/xWHpKXdd/51C8zbryArn3NdMF0TWtYS+TSu
nLLYL0jgKLLkGMG3Jj3IkkgSUvTdOKxBAieyVKuK9rr2SZUw/0TuSlU0zCXaNg5YsCh07FBcF0zp
NA9PERXki9mvvLZrHIYYWWjEUYXisDXoZNurS4NJnWqeVNcc9ZpCm2YSZflEG8dBSJ73Sh+ZUDXT
ynu1PZD4uewFkYPABJ9ATZIsbWYJ1CPl8K0tvufW8xA9Xnc30RkyOHxos6EbSFZHSJMaD+mptVly
heJyg57C4im2uAFcaJKDChTxoZE+4GOpj+ZsG99qRzq96l8Z2seVDSWwnehb/eFh8evc8mnSqTRI
Gs4ya9Nm2mn1tjmEx85jAtP1i4jCRfTZOJCQym6qE4pqEyHztoZCTU+/99br9Q8nOFJ8flQlIa2H
HlRMQ4YWFnLsYoHzCfeMQ4ay0FXaZYr0roXChnCCHzV4slgDOBXfyKL1cBABYO0KozWYAmp8Ysor
qQedgkO/MWzZae+074ngOhYZ5CAD4WvSSBFyLfJcOGabebUsuhMFYSqfGNBDaZy7AjOs6SfWRL/s
JKff6FvT1t/zlaIeDwEI8rmAgDTzEscIpBZl6u1Gyt5kPKU7M/OaSjQgINg9PuXW1fNS5ioCqAbS
u2Viy4kA0VcH+S6CUZ5gYTYDaah6nWAIU3plqpGVV3xDGhusRCIGYNFi2He8aK+Ia4mkkzyk+5xK
W0kyt7NsOdePqwATKPsJFyZGos8DZdQ2E+mcMs7sQDtpkyisZch55Rqk7FdcWCmWxSoXGgIUNqMn
u6nHCn3qtvfzTb/7u7k5A5MHMsV/Kj+DXilyZEwDOGaUr//oNwT30GmlDRpIcX1ApL1x6BcCrkpR
enl1My8McxdIpCaNtRip6VfG97nWnYF4QyCI9Nbh78II5xTLAJlkue6RHsIEDAFRYOBmL2wGMd+Y
t6JQdtUDL4xx7lGxyd+oTnRf1iNnmm+yVoBFoi3jPGPSrS7MRkZSHskPYaV4UYnB7UXdXHfz1ej1
Yh3cnZFmTYr+PyhgNCr46jF6pdajE5KNGR3UzM8GYl+3p4g2jrs2aBgrna4ZIWob4S63rWPm6xt1
pzj/dIVbnvoQgYx9ckw7v1dsyW1O1VbUXiJaNXeVLDHe5IrRSH6Wfin6G93Yllm3UYy7OP+hjSId
r/UeKMPUdTQy6xZVuMizbQNjKRvQCegg0w/2+b4y7eSug8xIA1ldHLvnXPFCYb50PW472+VHLhNk
H4qyWKCbWhzYhEvk6qded0CmBh3ar5PH6PDS79c/sNAoF5+OQRuPhGQsCgm2jA5P8/Otggtnuzis
ebC40Wb3us11n/q1vyoHL9rYdrFKZ0xWpY/NkjnGnArcdvWmvthJDlvSIFj6pJwxI9s3bpOau8Aq
bqIoeR0mkV6LaDHs3y+uBDUvSTn2+GjtpHtD29wpy7K7vl+i1XDYEstgQlJqK/ab5X6u3iyF2Ao9
6ZogIBWthMOWTIvB6IxCy17XE7u3IjsXckmxL/vh/rz4LhyaFFlUa4EK8u3us7llk+DjF8ZEhBvm
RoJQ1fVtW2+Eu7DGwQYketUhUMdiP23Kb4sr2/2zRBlvlQcGhh3dl26xnUQ9fqJd5MBDpyZUqkP4
gxq1u7zHmVI69/rC1u+aX+eHb25OAoPkXQZ9Cok0p6ZGKUpN32oi7AVlp+TK1+JbmnUMJai6gjBA
fRxcVmUGRbvTbvIj464EV6boewm8gxeZ6frMVEqilD5TdG6dobCnF+OpRe6ufYSStKh+KYI+PsmO
Fr+klnOwIOSg+HFZVj/f9iCX9ivMaSPVzUZNWhH4iT4ehxeRFncqng8IexIfskRtnTtxvgg8ZL0t
jcqWBcJDyyQqd9CsluR0GSCBmh0xUehlR+mV0bYFaCwuVcdK7dyXPbIzTqJAa3V5F4a5M9cuJviM
FpB0NEyawNVq6qZlJ/CU98j3g2deWOEOGZ0Wuc3mJtwnPjl1n0E0vWX6Ziy1okOb6D47GEiuUKfD
OHV5lzyLXoLs71+xz5/AoKwAyvgNeEyzaMj0lz3mJvfCOszqiTB1zAjpui5rFrfOZIyl2SwWaOz5
Kbh4A7/bLw7LGlVOsRXi5ep5/2XtAyP0AKrmOImLEEmcGbP2yUb5orlsYNIA51CyVZ+uwxjzwQ+b
aFrQYdIV0zL5Nj4dWgWBVZuQemq3eqTbAXmT+6do+lJVX//CksVGk3Wwqyp8YUCfyrCeVBCQ5NWM
5pVTEGpoCXXb4n7KvOum2PH9sKgLU1w4VanE7Pu06/2xPcXaYyD9VSnywgBzmYt4oyhqM4lKtffn
PXHQZfT9fVjAA1+4F6LRU/pxfT3r1aMLe8xpLuwhshnjseqW91HQ/gSdjhvT7ezSTw7Vcyi8BFZP
1oU5tr8X5hIN+l9jr8X7NK0XR0nR4IFG5MJq7VYdvDFTHMOavDqjj9fXuYJbbHod3gjxDFX9IMww
NiMGTZDAnDMQXULqNtjQVsTyt+IcMGKApky1IMNEuG9HK8voqDqDmqNG/2D7loskGNdXYVETdA4K
ISb794vdmytlaqfWyiE09hJkp8n6HA8ih2AezHk4FnG2wYWJYVBKQ5Pp6X6QURpmNaF8BGPm7PZP
jLT1+mdZ37GzMe4eAwUDqZMS4mkGpmLKH+j5vf731wZ1f1sNd19VgzJVVhlGjK91C0Hl0EYb8426
i+DjrAVfd4pTvYm8bJsjNSZa3toEkEWQ2lF0VdNNnXDm42HSOvD/sTnhHnVSzEsWGwl0NNG3O9Di
b6yN7LbbdDs5jH69Q9onO+FJBtaw1O6Q4/wXbDWrLnTxi7grB0w1NG50DHF0m9p0wp26y51XtKFs
l9txg0mkTfEsaqJni/zgUWeTPDdAFdSLEdWo9IToabQr3TwWwbRrlMVt8JayrOIL2p9rQQyxBmyX
W88TBCRglFhMitfB6BCHtfJmd8YX7Um5I5vCizcF9a67mmBj3/NhF2fTisiIoexu8GuQNRkPRX1b
qC/XTQjXxIH1KEO+UBphw9r1no4U/xS4am5T5GeiHaZvK1f7C7Wo37aRA+yyLPqwj/LMp9EJqh+q
JMhTrzx+f/v7HKRVYVHOZTUMfkHAllR9x4AvpFKmUjTPIPo8HKyNoGDNYiKDXqv4oUSvidJ7M5EF
PrAWl/+2Gg7P+kyDWjcZJx/KU4m/fCZea5fowht2qTM4auTQr2Qjg/1a9JhbBdKLM8YBjRFFNKRZ
J/mmPNx0RvIYEmNz3ftEJjjkYG9FooY1RgchfTbJmt0mT9ctrL3oL7fvHc0vzlARF1LThSoTAJYB
kOUtJrDzXeaCCeZOpW500h0Uz9zrVldCkt+MciGdmZcdWKiy2FenW+R4nRgsgNZjn93OUmYTs7Dl
6OG6xbWOV5g0DMxGy5YBjq3f73EDWd4uZDow0TH8Zu7bbek0O1C+gwBeeWIFO8bUEpyM2260w+8C
4+vf8Wyci1IKq1cqEiig68tsbZ/FtrqpNsOu2Jl3Q2Mj1wydDJF7rp++s00OuOKMRgGUCZK9RMqv
9dI/1kpximdNACYiM2zpF/4za0MeTRLtocW6N7NdjJkNIjjiqyYQe7G8saojnPzdhG5hPKSIUZPU
OxBgQSYtx9xBn7hypkWCK2zdFIsmFQOPKIMDk1HNVTro6GEJ1ZsRUhwRdFMqkU7VWp3GIoxa939W
OOTokUco1BohmLYdM5tulp18kh8IdJvBubAVUeisX2EX5jgUaUirFLGKsSHdThBcHpEG33S2XDnm
4+KNd+lGVFxYvWDOBvmqrkWLhdKGFPuB3IfSpx41FGm+kWVRoljwtfiKbrXkUjKlLWQVQdlThpqb
WG7QKbbg9LLT+SGYulgOd3o1MzbCrFsmf/hMnM6HeK2T2d0bGv1ccYp1FSoUwzIsRZNlix8jVarJ
NNMBopdDMdik+dzru+vLWd+0swHOxaWCGjOhSPQsxeBgOMBp55dBFY11rbvA2Qrn4lNgZEZKaiQ+
lAdpPlXKYEuplwhn1P7g3GdDnHOXRR0bcY/lVK+zE2wx8OtV37PZKd6gCQkNdBp71/dPsDK+w6mg
NYUSLlI6ckKgMvcjzhKXpi+zkJyXAfRHt/u1Mr7NKWilno49RbcWNAYi4s6jndnhk+oUXnMTy04m
TFexT3/NIufonS53xVLlhd8p5VEh+t240JexqeRN3S3uUoci2mqBL/I9TpD0rBIjayV/xlMt6O7k
9CUfBBfUH9D2vI/c9WEltaKiezb354dpw5jg8+0EauW7GVEh2Y1/MQUKcD+bY2u+uBCXyIrR94wc
HJJ/R6kFm17+FyTwoCMljEVRZuk37nAZVqyW8oTDFRSLU4KcpFecdHm97ufr+3ZhhTtZVZPKhaTi
lqrB74YOtLJ0DGjJgDSq9q1Pi2YvItKQVew7W7TI71uXpk02W3WIiwo8q3P+pfmreFojFDEgsvia
wmFfa6hpNLOQvcXtR8uDOYgCiFV0uLDAfRq509W5kbCEcDJ8Wk/2lL7R/E2VRUlL9oc+nNULQ9zX
McNkLOIM5QjlJv/0XtreULQvhz/j7eAEj8m32S1QbNG+xp3gPlw9tGfLfE09jsEklrex5mfBXst8
DYxvoVDWVWSEC9epHJpaDbHavaaCDke2C+KpuagpZ9XfLlbC4V041hAT1ZDENrpjTw5TJWhuYt/g
yjfiaYrnpcgtBaRM+0xTZzCSTp3T1dZskzRKHbWrUKQNgtzRtKyxEQxM///VZwsg8f+8nU/AKpZS
j10AmBi0H7n5TREVpkTbxyFdVE01ZhJQmFoCe6GF/d8/EDttF1hqJS1te9JleyvYEskfRRi3flo1
lIEQfKqUT+72BahOLKNGrz9JNf1zOFXGpyhvZaQBzVSu0JWd5uHuOq6uVdrwWc5GuUXpWp6DiBKX
XusVkReHtrHvfDACgR6JKTXMfvQ9Phq2vg/sads9Fz9Fr+81NYXffgEHg3k0a52cKBgl2QcP7Vty
L7v0YH5rkXiOt9lhcYpbJXaLW/b0F2Um11qBfjP+ASF7NYtAbvNe/QCJgSMfl13wI7Vs7TV4ZQXi
5QfZiue71wHzvO0cYCJlLQ9lDCGd/A20vUgKR3es4WrYdbZ5Fz+BxQezrtF2Pgi3e/2c/LLMX2ux
XM0RnVDvQa5wa+xltE3UP/N38s/JG3+gn1swZLmOO2eDHHgmMthMkZqKkP3dV+G9Ft2WhWQXGMge
ChcqGjaN4795OGv0PeGuKbLCfdU4NWOQuFaI5Op6VxvSDkWZTa+IpjLWr4WzGe4jNinBPFAO9WrM
ZbsDGffDrDiKYW6un1GBGf6K09NyCaQRkh9K+cnKN8SCTIwmwIH1l4uugeqdqDLkWrm1RG3dx6GG
BM24p3fhrkVzWrNL/cGbPNYLInLDddw52+Nf5TIG9SHUigzY+ACVW22v4amkJG74M8REOwQC0Zk2
72QP1X6yQYucZ7lFIfCS1QfGxU/gHHPOlqyPJySLEkwKKeVzHe9COnlpDd5WRfQEXT12F8a4212X
ZaVVzSHZWymxs7qzq9G77ibrITL6jyyVEJ0qOgekmrnIRpxCHbNxGU9Qim4X5b51rS1g7CA61Wuz
jiACP1vjzpjVVqOujZh7kcsRrIu6WTit0j/JCnmgKpF9MPtHdmOiJNG0GnFQZxa1hP/Bh84/gfPZ
UWsjWmAGHeCtQLz4pLrAbr//+S6d8bg4spO/FlvVV3aoLLjQ/3MFO77+UX/9AP71rYI93qLopt6n
sU8ae8Jkd7zXvnRIZoUu+PWcf5OTEe08/xRvCU311GzDvWp9Cww0UYW5XUWKDc1ju54OJtK66rhL
W1Hn23p2/vzJ+YYOc8jamSAMBqutHWBM+k1zEjfazKpNKTbb2ld7XNQ3wktatM0sN3EReCXqBDXu
FNRwVm9LdyaUgUy3AUeiTz4vDtPLChz1x/VPKzLJ/v3CpDVDEkXtx9Sf9c9V/oOI6tLrHxHpf3TG
UOTVFC5crYmmVvXUoAdZa63FjqdZB61X1I0vehoVyqFPkxBTmAlY6hw9TkEQJCeq/jzEWSgJ3tar
OHjxU7gQsO/pYCQ6FEbT/pmmhU30EkNRL6Sa3Lh9/It9vbDFYRQmJds5qZZkr0yLjab2IDldNyBa
DAdLNBqroZ2CENKUt1Z8T8iN3L9V810ses+sl/oulsKhT582Ro+bI9xPeBD66aca4kea00Q26vv7
6s1EZOVI+86pxBLnLPXw4Sl3Ns1HBJAUbKK5xSLfue/vQN0ODifWxCWSS1lroQQ/wS83Vbk7csjm
op9bcC+Ek/zQzcm2aLUtps1tq2gPjZFvNRVD39W8MWi1CWbdU7LCq81hNwehIAxaG2j67bdwV6gZ
lrRMxpyRMzM2PMxH74lf+iyxIKI2WQ25DHAXa1BxRS8Phzg4+pkUaZg2SvuTVoOU+aYX1jrXPfVs
g4OYyQjRihGBE58+hrtpg8YnjAiWWyiuQa+h+MZoBdEF+CzqAly/NS/WxiFPSvsSGWM8lP/RmSq3
zX0OCuP5PofeFPjybZSn95HXfu+daQPqAPf6Af2DS53XzcHN3GrGVPYQjWRT/NChRp4ILQzzD3UL
Pi3QJwcYenkS2BR9Tw52yiE3xijHWe0bbDTY37Fgyxn2FF0vrcs6gZMHUe/PO4R/PKXnhXJQlDH6
s1SFtneY9blTylriJtJyInP8PSTdASXn0e6b6aaK2yPYtwavK1oIws2HmMhvWbD4LaWdi/thceuy
3S0YsLM7Kbgfk2G2YytNMZZo5rZUaRYaJ4LRQVgg0idffxdQGRT2KFgje8OhnIHbq68pRnOSI7pw
oeENxkm0KzHux8TD3Kcj+FLsZH3YtLM9vgOABL1V9YUZozKegau530pesJEBcIzYNnaFsQUDjWv2
OIBrSNil1tShYeOmOVIMNlPPumHvDxa6idqKV93wYnEcgvVLa6Q6Amc/oqdJ3ZH5sRHpNzLUuLYe
DrkkM9BabTGBKgRqmwdJ2IK0vgYd+owm6ChkjTtKgd6b8ZiNrBCkbiLEu+EhgeJZdQBd1oIuQbzb
iD2MtsAv2GH5uK6zWe4wTUlAWn1OAj9CY6x1l2e2gu4FpEys0I5vGIf2jIRNFNoEvdOtIIWxnqOi
Z+vcKWjrdkw1Swl8GQzsijP5LO5VMNOYO3itvmYHRpmh2MqLGdoiAYQ/HMFfxvnu5hLt40o9IUVH
HnqPPc0Dt9rRZzZJruz6XStirGIAfGWreX7poafRQonUYHBY3SSo8732z6Dt3i4PqT8e+/tuW0y2
Ndrly/VvLLLLnQ6taxFQ0Rm1KgPTGan5ve0MJxitHS59AcwInJgnPiEkBoFNYAU72vjJ+LOW76X8
dH01zCWu7SJ3vZcypiohbx9ghICN1qTbdtPiJSrqbli/Ts+uyfOd6H00z20Xgjf7+Sb/ZuxZayt1
tlKFs8gyN6L4YR1gzt7IXd9lYVhRHoNZOur3lXbXzA/X90309zl8oX2s57EcJbiqq9rWTXOrz5ao
XsX+yLWPw6FJH0pzQ0s0obDZ5PgApjy8ZDE4dqi8wVM2ow9Rhc2/IGlYv93Om8fhyARR4dCS0UIH
KjjUyf5pQ668Mv4f8ZbowhGgJp+gyJOlXuTYQO41qEC5VdXqDtyeh2U+LWDqDYsovYOaafx4/RMK
DvKHBAVNuqRYEPjM3alZXod4k9TBTjGz/+YqfD5CGqnEJloCf6KQH+9lG2XA6ysROCPfEiBJck8I
BRR21uuilbZQsk20VRxKBOEQjXMYYoSx36aaDJZ2JG+q41QTAeKtJ29QVCImRGupzrvC0JbREmsg
VWGSwKqbuCAJy0sn3DINkXKjvID2Am2dX65v4HpS8sIsF1/V1ApruFyy7zaFzyg8IFxCHmc0GUJJ
50lEmb7+vc6L5K6QoCLREI5y4Jd17A4p+vNGQRlz/eY4W2An/CIxJId5mWb6jPG+wdz3kumPUvBY
BcN/NMP5BW2jSq9KHCE1PQbV11r11F7A3/KHuOK8FLbUy6WQfMpafQLtKq7zx8KHU2xMV3lSeuTc
QRSyFU2vrKPR2SB3dah1Q6qkyXElxonTpRP6DZH4xxhQThJXj8etkUkisXbR9+KukzBC01JrETA7
JsNBUtI3QzlZs/lD4ObrF8p5adyFImUQZWuDJd0npS1hLwPMmrAEfHOIQU6XP82vs1u6Ie4UgWF2
fj7eZGfD3I0S5kOiRkGc/u81nXrml/j4ruLniuIzwVbyJZu4XCy61OhXqYu3ZUpdMsi2kYnkWv4Q
0PxaEd9HuaQkj5s0oYzIaKce5psQyk49er/zex0ZkdDtBBglAA2eKAe5nhn8LErij9XBql+gViV4
vIg2jsOMrO/lSokh6Vh02waeqHyahMUfkQ0OMII6KMOOLBnOli1/ZrJsy0twH2/7V+Wp85igTxm4
IvJkEYTwfDkL2sHidoFLKDomrKMfmpdgBlmzy2wzu0wL6y/f62fv4DAkjKNcMTpF2kXHwh98Rgm1
bOsj48qRXJHMmACwKAceMR4iSkZJCg6orRGGdjP7rTTZcr4NphDSn5ErOM0CGOHFP802hYhqr0T7
4dV8IF6E3FjwVLjZXe5Qx6JMMuY2eUDSpxI9sNfTgueLmnJAYuhd16gQJECiJ7wdcFmzDGviDi96
aCcvcWmDCfd+QpmH5eiq1+WLiPVN5Ew8CS8uVmWSLRmc994/NPtRZ8/3bPKQ8bY3ki0JnvWC3eal
QjUoUrVTiFdAZe3a+D7Rd3O62HUElrbxVfBlBSBjcpFJ3+v60Nco4mefje2MqaD6GSlIb3AGr7iF
9wpbW0QGedCZyg66BfBdyUANPc/tId9dX5MAckwOcib0c9XGhJegqkuOrmWOHAeehkHv62ZEISTf
F6XpC8iqIsRC54Rxuh32TCvN8kVeyNz8yn1qcvhSlsYwGAMiSLKPd9kd9XI/2c07USi0+nVM2dI0
E7OhFj8X2pO51zpTQ6U6eCTaa1EKmv1Ef587zcMwYm6kKmvf6L6m86MqUlpY/fbn38+PdI5RG1aq
ZkV+qKhgLphM6kqtOn9GUUNEUbXeo3Vhi3tCZFpTSmNcRfgk47f0U+UbTvEY+Mg4HmQdsBSiPSSt
PVHSbxUdLsxyJ7YLFik3iwmsW3lxwDPG05VkFxHrPsxmj5rK5rqbi3aUO699m/RF2wTQPzduDfqp
MA5IwTr/zQZ3YsGSFhFasLSHeTsMn6Xm1JPH6ybWUfxi29g6L14VUVdVQ9NOIBV/YzA3PodQNwyP
ua+40KX/FwPNq5f0hUHuxHbDkmgJ0WPAw3TfuTnaQBiJQVxuGLcMo9MIHQVHeIHw74/rixWcsvcS
8cVakXuzgrILW3/qzepYF1Xn1MrYfrpuRbil3OOCZINqaPmY7LWb3gMqYYJcvm08w9Y2TMv9rzpp
LzaUw4506mCNTWgR9SkeD9EkuDcEu8aXeGarG/ow0gO/oM9L7Sn0u2C/RAY4wAjjGJMCQUFBeTa5
jBYnArkbq21GO2WHISlP9gUW2eH8cGuct0zhsEKbFs2w5i7Zk4fumO9ijxVEGi9+YnOc1r0oByvA
CoXDCqXWw6QzWLMebZ2qaDfdLG31WhPERyIzbJ8v3FvqQN+yFFK8p2pij/TzOCa7Uf+rvveLveMA
Y5lApTHWMbJ4048gPab06frHEXkDhw9t1xddT/rRl/rFL/XmviyX5/9mgnsn1BXG48oBB3Tq9gFF
Cy/5qyfkxSZxEJCEdClQTc73qoE6b/a9VxQ7HP5uuPDCDHf0h7YOaaENhq9UGF9DR4cbPBlHMHQd
WXeJ9N++DN/GMqVWZnZyjCboaIjQBmxuBjMXBELreU9TV01CkV1XCPf5dWlpsnjG4xupfjBy43Xs
1k5B7OU2PGJeyUeXxddwo375G484W+U8opxTvZ56pD3pXN9Cy9tWCkV00zJQ+Qg6ZxucT5RpGgWT
orOWXRnFyAX8lYzRhEGOmOJ3HQvOxjjPkLJklKUughaldddCPlQ7kURQlVk/qL9M8DGlGioNLaqW
7qRml8nIg0s//9NH4RlBFqlPq8JqgNLlWxAdaCZI2v7hoj6vgLsG4o62Uq5HUA98lB4Zd05T7YOn
Ya9vq9tiH5gbsbK1wAnef9IFRicFOOIqFXkfRDeb4R5SDjvGuJjtuptwIyonsY98xePeU3cXxkKj
SzRt7nI/OzY+Skm3jBq5E9LBrjuCycTAwKGk8yIRARmyaRmI7tfV97G50WsBXK+/KM2zAebsF+sw
JdKrkpoFvimNdt4DE6znUT4sY2LP1A/HfRJ/GYqf5riRDAEeidbGwVHfGnlvZNAbs9qdpSO9L/BB
0d/ngKdHQSnLW+S7NeVBgURh6l0/Q3/w8fPecaijUOSnYg1V+tHJa/AHydCgKz+rDwOo+JRD6Con
gcFVD7fwSlaophEQX/3+sUYVM1daXbTgJ0hPw2OyGezGK31MCHyNhR0668u7sMYtTzLLKLFCvP+j
o/qqb8DW5Cj3UmpH0IlnMruD4KIQGuSANV5ITpoIoBT5o1c9Md276lB/jk4spRncimTB1u/D8wJ5
akOzGvLMCFCClnZS7Y5vTFA49AxfvW03+oOcu2jvcETAwXbtA3BcGOUj8tygoLFcUDUL0E2pKHsS
D16TGZoz9oNXJvVPvROR0rOTdM0mB8Z6NJflOE+YSZ3TTR4c5fShMh+VSZi0XQ3+LxbHReONqSs9
urnRn7NH3BehJ2naBZvkExtAaBzU+kWTye/PiWtLYyBwgV/on067OsYhb73sc+0Nrnq/PGr77j72
wAYBVeq9eQ/+idv0+A+LfCg8J+vpYsuSFTxsZPTJcuekV7QhsuoEnaOpjbb85OkfeQblMXhgydtk
kzqhD3lZ5W7ypP0CkXNRIykD6Y+bcP4F3MGRqj7M40hFI1o0btR0xgVI8scx0Sb7rxDolyW+AYtk
OjT8cPcB8kZPwheeDtR7ZTRiki9KDK7eTTJuPYMYBv7HJyBDNZjVZExYwXzZoJ6yMX/Qm8FTwRnV
2+GLYGlr18WlNQ5cszbLlqDAVG78aXCZdFjuqLfTyXhU96yvOn1ZBFHr2le7NMj5DQaO1XEwITk1
Lzembjr5ZNl4uQo+mcgK5xtxlup6oIKBN1UNP2kJ9OeHQzktzvXtE+weP0up1LXcxGGMqm94ooNj
KG/X//4ahF1slsXBptXnpSFPESjsOhSC2h+Biulc023jp+t2RE5ncVhZ92ZXlyNFrvNY+XRTbhU/
9hl2IL8k7LkVrYrDyynNrCYsOihTWnfJ/LMEZYmVUFttBO8JkR0OJYuq+j/Srmy5bV0JfhGrSHAB
+UpSC2XJtuw4dvzCirNw33d+/W04dY8YhEc45TzkKVUaAxzMDAY93X7cNJBsiAbMK8i3mkxsdb5r
pf1f7h7zxkU4VmqL3c991p9jKgpQU0S3yXzEC6grxt+tjkEsnYIte2FNHYhEqwqYLm2X3YKze9dt
kUvtYhsIdV0Ex8jiokM9+Z00AWh+sKyvZfu1Iy4ddn+5eVxAkJtGwr8O9c+RURoyNsy5hswP3sU2
016uBUd29TVhuX1caEDOKAZ5Rtr4RVHfPI1v2uA0X9i0e+ZOgPFCLNffdCIexdXC62JYkeXfv5s8
dLmS66hjyWnc9u5goVBA4eUO39oJdLvmNnvsbizRyb7+CRWZCyFGSupZg4gztJX9J+mxuGWyE5YT
VnhQHp1xQ+Ciosx8PSxizb+vNDbHiULfDxDRxk37HzHA2h9yGhATGIaKNzSZO9qzofqkA28F6M/9
s75lJFjKrvzMpoYBNhS5zPp6Lta4842JO62acoN6EiZaj5qjI0/2++E+QQMJmpAuWrwf0Eu3FPli
kjvk0SzRNFVhMmikT2ZuesCPbAxqHWpw7Il2k3keX0ktjXHH3Acnf51hLu+QdvRuBLPT0AMWGGIg
JdbPoxq7oxTsgjq67XH1F3zJdf+8LJQ7/r0emI0xQug+f5EPJVomYEK8Cd8oIP3TOwit2osawquT
e8v1ciGgb4NINmXcwYvJDiDm6eTu/By/Kbv65+AyrafADXeMhlcE1l5frKWBaY+N1PHPBHEDcalM
xsGowdYVpZ/T1Lf14WNberHC5Vdt9EFFKGuYMvHMndo71hsmS3Hc5wNIECLAciI3PYmeQNbPyMUo
dyL1tKEkAMGLF1VHTPX7iQCtKPp97gxac9BPUgE4g5Ic0+SxjAVvHav3cEW+LIA7cZUCtETJDoGO
ac7wO92ChBQRciD/UWzuX/L4xSB/6jqgSP0YVUMItGCJPA4cE0RsGcJNdBUWbR53yNJMkluS97EX
auAHTn3DG3Pt5fpJFvk2d6ikPLS6zsf+UeOtkh6K5kVOBT4g+kb8g0FHJLPVKGwwAREGiwpdzaMn
NoxWn+i9UJ6BnZQ/A+M/n4iffs0gA1EkfRN62snYKUdcdkvb+N5spy0TcRyeR0kQilev1Qsv5KWT
BgPc67WCaiipbWDqlLm2f9EISo7fOpA+fAFpPcBYIGr1H5Pe1l7U/0QTLvAYniyqSKTGzAkiVZPv
oJTlTL5oqf9y57hsLh8xwtbXA0sO8G6vgAY92tSYG0OIMrbhobsRAdFFC+LiRxnNFdT2cBssyY+8
AqGR9fm6/wvXwwWQdrbURrHG2BuhHciw1Nbt/2n91HtRuBWcNr4pOsmzRooGm5eONz6lrk9sYxQR
bLC/+Jr7c2FDBUM7laQ086j+EGS3k2rZcnBvZMmHCizQ9EDLyWRSiNzHyQjV6zAu2LsCcwX9RnoI
nuQ7hjZUnfSMobrk+frXWnWHhUXuYymSEcZRjeBLkscieMykp+u/v8rwDE6Xf5bERXcpGqYGMxeA
veyCW9Vm+koZ9GuSp/AN6jxFgYH9AqhGcku9WVQ8ihbHfbc5q8EskbegOh9OVXcOVREkb9X7Fovj
Yn2NMJ/4VZ57k+lG9WsRPOStaGBFsAgeJWKqhS5LOUg/pvTZiF9V0a191bkva3iPxItrdI7H2a7P
NOQr6wTJGN2qwOO8SwEAve4JonWQ3y9D2WBVWmFl8SHWs6eRBOc0E8G61u+0i7VwFV88h3MNYu0M
QwDmuQR324N+E72abviMyTJNBYK2BnIeo/WCgytaG/v/xR6GZmRWIePCroyXKe1s1f/5d5vHBYax
apQK+kjxwYgNO5tuk0DwXCbyAi4OpH5nKB2eIfdQZ6VuKwXbca5/aujoOwbYUq+vRnBseMJP0mt+
ailN5enTvS67Qz3YoQj4uV4jLXyBO/x5kowhLYENYvPZyQ0GlV3ra/dtgH4Qo7Ojqnt9UULn44KB
pA4NFMrwjfwn8xx+GW5zN9sFJ38vvcZfTdvAs5kU2+Thuln2q3/kpssy+VJQ0ZramAIEcDUvQdC/
y7XOafS3SX+I4m0N8r7p7brB9VvjwiLXSZnNaYyjEW3LHt0b7bP/qtyZ59Zj3b5GssknU9sMR3C1
J44icFLRN+WrwrCsgs6kKC2C29IDoA1j5yBdqlzDDvflTh/sD5UXi7VyAaX3raGUkB/3VX7T6M+m
/kAVwYVLcBh4PtA0DoxyyBkRchbYY9Vvsv4laj6EaFrkYZWLIHFXGkEZwjvbbXDrgzqK4fL6zfyf
WO3Wa8DFvnHhBHI2hISFGTOABLiJwaXPpHPrCgqYCQjIRJ2p9fhrgKQYL0WWZnFnnUDSKpqQWzyT
nIce7+LhJMhe61/pYoE73LRKAW0Lcqifai9BWDt1ZNiRIiLxXZ35UkAy8mshOt8bLcOiKecqxl04
yXLbnNDEU/PEMbPqpMqPCk02Mjg4yxK8dlPhhPUEgdR4cOcCfVNDEmQ1Vpr9GVoufwx30GVL7lsS
Qq6o6opNDEKsOgHQYcidJPyqRx8hkVwunasPctqgXarhQSyYcrtXoG4Ym3ZjCEgd1j3FomDpVjUK
9MbvmbrxE43UJhs8b2U/tAMtbrZ1UJWCDCcywy2m6koiN6BOOigKLqhy6HRg6bgeh9c98rISLjS1
QziNo1qb3qiVm1AhN0Y421bYCzZMZIatdFHaJEQtoESDcWkJIJr6kdT7MhFxwbM/9U9HuyyFi03G
RGZVmsBKFHrk8Itbp7XVHWOfYdFCVK39Sxq52OOi05D0llE0cGwDLxDsqQVjOzXUIwBUYPOBb0L2
MNECuUtQT0MSmy020TgzvJjp1eE2Ac/0QT+gUe9qsWNqgu/2LyH4skguJmpRnhQgXgLIbxeCw9Tr
Tu0+OsYVimD9PxCZrtsjKjAQGK1nQeN3RyFZW5M2RA3cbGov2QTgJiSlHXkDGM+nm1oXBKfVgnVh
jvMZaZ6jqvUlwHcabSO1EESINyZulJYmKDpEhjhnSUoKznOa4t4yh05I3zqrcgo/tYtuc/1Arz+M
LZbEecnQDT70byrTK2o77cGiCYle8HOpD+MZwCvDbrx0E90R0YPcaqxamOUcRZ8KTc0pLoBdoz2a
xvygdu1WsDQW7/444QsbXPqU00pK5qQ3Pf0u/oRy4MZw9V3yiZ1vMURX5Io8gBbtV7VOFQUEOtv+
yDrKTOKw8gg4kcS1x3rdf1kbj6a1cij6qSaIPTTd1gu7a+x8iyGpW+kH69tk35Wvxp6FMf3T323q
+zYsQnM+qRLEdAsAfzAO84sPiWkXsudbUHbtBNYE5+A9qC6s1VEXT3qKB1RD3sXMO6tbNlKS7XQA
2Owpdci35BPT7tA9gWWBg/JoW0qDQA5my4d0ZesyUNX41j8nTvU+06TtozuhFiyrAq64K9+HA97E
QhWGKqHT7dKDlMdWvzUUNvm7/diYkbLwHy7A5FNpWsWE5rqkHnvjXA5fru/fagZf/D4XVsLIChuz
LKNDlRmWbWb+dKePOeJK14p6PCIf4UJJGqtaCdwoCG+0yY0wBWl+Tee7wRR4PvuZa5+HiyZRbuRy
k1XUa2UwdpjKJhyPoZzZ0fxQmW+JUPpxvSy/bCHfg0vKyB9SgKkOzWTPKsC++db31Ifpu9GBpv79
DeSNirqX62XKwipXqypjN7ShoqYgWzPe4TTJbviSvdAd000MT0I9PMHX419lwdqhR2YQQey7sGm7
GzbyBqqsTraLHDXb6K+Y0AUFebIVchmseyhEAAmmgDWDHx8ss9bPKmRzMNopLz54OJFhwf4JHO6u
8Dpv3JVCrcP1mHIxyXkqmiZyrhg6iE1r4xSl/aGiquBi/y9p6GKDc1O/mmZ5BlfsIQPFP/IQE6VX
ztnx151bxBgp2ETeR9U4VWlRVICHJ15tfQpaT6sfr0eSVbytQv5ZEd8rVrNGpVGPXWtdkFJ6/qn2
sk24VR58j3wxvGA3HioMEUALK99B4UY7iXGhgg/HO6liSq2kG1Xl5VLwwwhl3EgjcH5fX+i/HL3L
QllBv0h26pSFXZ4iwsQeLm6MT13zKtc657cthqzDk4hnd/Xoga5eM9HBIBYPoEx7f85ruQaOx7qb
iZNaxMnaT0X/8/q6Vn1kYYaLKKNJZGWUgbFv1dA2E7eNn5N8e93GutsvjHB330QbY0kdoVBVuxMC
iLJnqIvkyGgKJPcjQpfKwhj3oeRmhHJUCnbBJFV2FZE2Zjnu6kKkabzqdQsz7P8X/jCOVqeqPY29
rNyV08NQ1wKPExlgX25hgA6qFjVh5O+j8FwXMd4XBVXAOsxisQTmggsLVkYqyObgsyDIAk897qe7
wgMxIqtM3esuwCqKP/LzwhRXcfjtEJl+gKE/BHW7Gze0+y51T6WyN8KPQFsXlrgwbtLSR+OPSvtM
L51SewpwR+vqL5MQGLz+fVScTw2iDVAG+X33hjZNU5qD/rfamOcRdM26bIcuAh5K/HxTPsh7Q9AV
WT+rEJyEWBSYt3nAoolZmGEKoRWjkKMyfk5ML66frn+n9boGjMb/t8Ed1WFU9S4baOuZvVuC96zC
SQ3iDeOC/oW0byW7E1zc/yU+XIxyR1bq9CZqRwPvJKXT/WQiaf3eekqpW2GELtjOgvu70B53dqGX
F84542YqNgTtl3wL/uniGz0rm2SrSLaIC0r03biTnMdNMk6z6Xt6fBwgQR2c6liwpHVnvOwgd5SV
BBLUgwzSlLC665NH2gpOlej3ufObBYMxRXmP0TbZU4Zv2fBD4HeiPeJOE7Qb8D5QaBR4InI2gGGC
QOgheEqf6WtzZPpW+UkIAGab8mdQumwaV41BsqPx4xR3OlRjLaQTiVNuY1fTQZs1OvQgH4mNbvvT
h54mLkfsj16EUUiYyQGQKWtju0KDig7n67sp2Ey+/6ApegS4nhYeIrmz07K2MXlrg7lCkKFEZvhY
YTV6NioovPpQs3vphWgNBp4+XV/LejNlsV1ccAgGuYeyL8arrdwmu9ncMY7OcBudcLX7Ft7OFGPd
rGX6oep5YZcLEjmEca2eYjoeo1Nxdm7lUx6KOORFO8j+f5GBq4LqSt2hQ6pV36T+R1XeDfrfndz3
7V2YAEg8hL54S/eFVRmbQBoSN56Bmr7+lUQL4eJD0A1FlxjI7w2Aw1pK7KrOb+b8Q2jNxTfhokRZ
q8C3Qy3KC1rVDofXjO6ur2O9zF9Y4GKCOYPyPiJIRSbkOtkTNqMxTwr0WhnLvuR+CPd8scff0UJL
mgMpMPHM0c12ON+MxTcjfb2+KEHw5u9opp9WamWADUHz7ztz0xkP139fdET5G1hjTQE4WYFAzo8+
5g7YuFyFFxR/27mNZ96FaHZKwpJStCouLihBa5S+rtL9QHYTeayzN8GqWPi6kh4IFwD6DnWCNsCn
zdO8pdsYHb9fpEnMD0SDIevFOOo63VApNf+YgbEqsBUomgmA59RnmyZG7un1xsPEY+00dWPYcdZJ
TqT1pqNZULQouiKwh7B/+siqF38HfyHUW7Q5O1CK/aKUw5/yBLOOelA38auISGy93FxY41JIomSa
mY16hHFdatmMqwMDsiD/izwfTTUoTeSOaKdXs/7CJOc3bT9WlVTJeFAfzQcJfMj9WzwUm0zTBC++
LOb94T8LQ5z/dN0wR7LFYqJ0JFa3KbttWd3HER4dTMHT3mr4XZji8ggQIwntwwkKa8qnsQvs1rjJ
JdEpZ6Hv2nq4GpOoVaOGjNKrq23jQb5V7rSzfGA0UtWufwb+W3mQvwXEJdv/Iou4etwXS+QyTGgN
WpwqIBLCwF2XfhVSrKxfChYGuNwiz0GrWBHY9RsQ3zP5DAjUg/T+nTB4Kwm4LtYhUwtrXJ7xeykL
fDD8HMoXzIAZBzatWBeueaSgpPw2gpgNYzDb7oZ+qkWwivUDoFKLqLpiQNby96ID4juko8UcHYoi
e1TH4DOpD6E5PFlpKag91rOpdjHF7WnSxZ1fqnT0dHvY0O2IpjXG+qbtdLR+jD8AXhYd7n/Z14tF
bl8HJSuksQDxPXhaCZ6kgmLHAOftPr8ZD6O0mXCZKHfjSaxg8y+x7B/TPI18WhlWVShop7BZ+Pkl
vcdT7X10+jY7WmR3j2KMqWh7eTUBs6ihUJcisbeWPX5rjxaepep9/HN6UQ+yS/b+RpAc1kPaZYlc
uLYwBURVjYCq1Ws9+kIzMHn7brM178An70Ela2vstWdLOBctssvFbCMucV+ioPIZu0628wDoDH/Y
Gr3qAnfgVvHQOoKVrib/i+caXPC2Oq33FcOCbPqOvmgQH0sweGu8EBuS047oueOdle7P0EoJMVWi
ayYPxUvlWDJoAOhC60p37A1VewiPIG10KWSeQjd/TiIbYRXzzIzdhQkgi4lI1nPI5W/gwvtY+WVm
FJj+1U1PpZ1dtBtV/YjWK4SR/lkoF3sGMwoyOkmSFyB76G8Wxkavf7j1JHUxwEUcXKhmszFRvxtN
/6hos9cRQ7VBxZs6Wmt9ahVM0rSgTPfl7XXD61H1YpgLPEaPx+HZHAByAfFgDQ54RdJtc4xsEJ4J
1rgOC7nsIk9UQ6NGresCbwM5am0mZ5s8kS8t7ijMRxieIX8SBlbB+jSuLoSGSF3PCZolJhh/PkEP
3B4qu7fLffGSHONb+chYxjGx8fhX26pxEcfAuKgRzQBuQLl62yUpgJyaUyonRaTeJXB/jQsxFgSq
024Cv7gqB3Y23EWAoE+9oIP7L0XGP16icWFFMVrIVbVIiAwpPbu5Wzjml2bLYAThWQSTWF2SDrIU
De9HqqJzZ6FpphlzV8ApJfLej+4bfVOKNNXWr366hvsKoTDBzwGqeVepTQUCmPpbKNnKXX1UoRgU
bqtDgUfiuLhlwzyR8IF41RsXZjm3mKvab/sBElVd9Ny0r/OAcWXj5wC+suvut55idaqrBqPzsXgs
9tSogRG3iIrKI4GGqeHEdyR3wp9ohqPrlP/oqMDi+ke7GGT/v+jX9KoqaeWQYOIczUlbs/JNkxZH
o2s3gpWt5tTFytgWLwxhEopmYwkEQ/nSHlW32Fng1xofNM+wQW9yHL4xp8x3crm7bli0QC4FzJWm
gePETL16eNQxQ0xbaoNt/i+3kfP9YO6MStdQzfc+oF7mWS9q1wc24/paVi8liz3kgj5prCqf9bry
An3aylq0C1PZu25ivTFwscEH+8KQatWaYEOSgr2akWOOai/KiFtUeg54r95vKqP6TuJG3bRFfIIw
00/BnyD4ZHzsr9op6eYZ5UncOe/v+67h9RRql2iMMT2caa/dNjci/jeBg/KhX6GBPg81Bm2tprZj
7bFjROoAXNYxJD4/NiiGUQHEZiKbhBe0SMdIJpUF1q7BKY/hd5AfNA8p6une1k8xLJ/nU6/ZwXZ6
uL65q3u7sMs56hh3UqHVYeMNxS6DUKSU7itQvl438t5G/KPAXFjhHLWuseQ+JmhmT07Y7XywFf8c
UTpkhxAgFEiUZ5sxdPTZU8/0LO1YFUEEuW99oWAkYSS6IPCSf483ajzFUUfw7FGPN+XwXQpO0/x2
fZnr0dq42OCKlNhoQW8F3fkDOVcoFdC+DV3UKNCfZ4N+BzGfi9Ai+X1VMW0hTVsYTMkWuEDVTRIb
ys+ecew3OubS7XwnGr1fjTmLNXKFStsXatvgLdhr6VMJVj1LyPfA/uY/neWyi1yRog0JOmQd5o+a
jcJ0TDdG7Lb2fNC22XaGio3orsVc/E97AE1rimFqFj+ro1pSV/WRhQex1A4e+iPUQ9EE9D+VUPA9
hbfSzgCZe7SFisa9UKp81baJ2siUDdXUKOeVcqgOSduGo5dCi1I7GE6zU+zwUUIenDFuEDj9Ccw2
OPiPoop6/UxCroegDUQx3819yEA1Ui02Zn8/OPUx/d7fQ8tmF+wyywZhX2p3rm9Dde5H7qRP2imE
pulHDuTCPveZW4jexZh4iQ4W5gRj7bPRlRtVCgShZ9VdF1ZYWFiUGbMZx2paBIDVacpBKsqbyajd
jxz7hQ2ulPGttgYbHGB12rn0/J9MN7u8iSCsEHxn6MRRxDK5PsJuKaYFak5d1U0+nPpl21O5B0ED
mAilfXGD16JbIGhuJAZRfAURBevg/Re+ktUoerHMw8IoJAI6knfA24XHsL0dE0/8rrtaXC9scFF0
tgKtl1QNuO4qsZvwYBml7eubQDQEs34CFoa44CmVqq5VMYrr2jV20rbbp8e2sGc3hLoSZJ0ajI4q
Z+n061ZrOqGgQb/mmkRGulct2QAdAZd6i24uSA+NyUPchxt0e74URvV83TXXwsvSBOcogxyoYW5N
sTfptjY5RXyO51tZffY1zHJYD9eNrd4uF9b+cA58tkbJ8JxMIC82vDTDSa+J3QW4sfcQWEcX0txi
NqYI3CIzth8xrhBdUUy0sUye2kyvTEytdnGO/rmyNZA1EobYZWgoZdPuZFHWWHNSsjDHRU/a1nGR
lEpwsEryNc9zWxmbQxHlJ0MTXclW/WRhiv3/IoSVhRmOSdOAviR/bdLXoRS83oiWwoVIvwvUOcMs
6UED53ZEiAtWMydSDScUpfa16LHcNPaXLFZC+mIshwkM1XL11rfnWDo20DC77ghrZTt4SizMUuJs
KXxGHVKjAF8sdqsZO/CXgiizfxmQ2RXd8ApTcIRFxvhQJal90HcEl6O+cvwotq36zUf4rY3b2Rcc
r/XNuyyMi1bQOQJqJyCAKHUAMvelo9XnmYpgJ+vOdrHC+XUHzD3xZcAKDcnYZ2N9OyuW4PFJtGmc
P1PVL5ShV0yvTSAJ35ZoU96X4cucPM6mwNT6aizVxKO2IesaF/+qPPZ9sJRPnl57JHkLGkF8XW2F
EuUfA/ytIrIkHBR1Bs/scYQme/IuMBOccqjW2b5NwBlmufT7dQ9fLfqXRjmvqyeTSJUUj+8Fcn/X
ONCrc+grOK1tsh/2ype/tMd5Xh4Hg2llOLbvCpbQNmGcUO0+AK9DYU/HYhttRYqm67lksbGcH4Z1
Z+pWmkvvUvfZBoDM2fZ7h3GBFtt0l/t7wSLXj9flS3JemdWlaWZECwHKLI9Z5AAnbvv38j3FFSB+
MMEqlu5EEMD1k3CxyUXeTJuyosvU/ID5b+iQ3OvtDUWTKAq/lqkI5bq6Pjx8KBjAtUyLlzks+8ao
ikk1vVC6G3DXmB6zand9D1dP28IE982sAq9iMkEiGYrPg3xXxJlz3cDqfi0McN8I8+UUpJQy0Bnx
Ywbemcja0KBwU+gix6KRu9XSaWGL+zaRlQS6xOA3Ja7ReB6z+xxImOouQpN3AiAnElyHWCjib6Ho
/fzzfbjc2KmZHMQBuuXajuG+rM3wTmUnnJoUfSS2x4scnIZqqY9ZghvnS7NhDHbhY/5c7jv2iIpZ
83QXPV//aCKDXJlrREYO6QhD8vTyri0f8+Dn9d9fLV8WG8fH+CrKxizHNGHQUacGWLxtjnUT26DC
EpQWgiPE17e92enllLNnUutTFh+pZpvt5+uLWQUQLNyAJxb3VWhV5x0uBYNDDhB6tSEcsFH34830
PaqBbel3AGXkNmiQRYXTKoBgaZoL8zTRGpOUWX6oX6y72mNyCfMeSq8DCPXb2xqGyYNgtewnrzi9
xUWMyhzLSdMIlCDOHQAa1S59ZvP5OtjNU0fUuRIukAsfZQQWzLlPwM99jm7Jpr4z78l99W10MAnk
Jo/6F1F8F35NLogEoZT5MdrX7NUSc1R4cLPuMKvpRmfNK475bT6DRg9c5GI8n+DUWVw4ifAmNyYU
hYl20h+7n603PfX74lsOQuujdWBTw3hnvP41RSa5yGIRv7PUOJohDvQ5rgDSigWFiMgAF0moWVh6
04Wzl+mjV6hyZada8/36ItYLj0s4sbhwInW+kSmKBeXIbRQ5jCjIcOeD+hPBESQVonL7akazZJ5e
Rwv8QJvKNDzkyWscVbbe3fd6uy2SytaCZitY29UABmtc4Wj6RB8roKK86dy6sqNvs010jnbKrnON
Fx1zhIErmiNcT2sWpEgMi2KSkAsqVW5ORtGjJpgbcEXU35oKJNbSQ1z8iNW9XH5JekEEXTWoQqAD
yps6UXmh7kDRUoMyGJRKPkvyG6GSa+q+7VtbrT5Gw7YthFwSqx9xYZJzGWsMunEohsjrv1WmQxyy
Ke98yEzOD8qZpI78kt8yaW7rKMTSrX7Qi2VemDv102CkpgqRkOI+9LcJ0HtdJ5jtWX1jJwsjnNck
0QxxsSDMwFrdgxDW2kYHo9iCjNwCQ7dtnWXXeJ5md86dfBCElNUiTFMxPaRbxMKx+71YKfo5qwLd
wscE1moMj/oE1dgaOywfR2OyreRDp/9i8L1luKiO8AI/D5ViToAf/x+FCYLuk4S3aMsVcbm9I9//
SH8La9zOYpo+UTsNQBptF34njrbpNmyPWSI03e5L9dJv8PZwjm9NXLF0oVjp+u11YZ87nFFcZYmf
dI1nnOTBjTAB4Mz7bEc39NWwzW/j1/mUbIUVKEvq11bNJX0EhLIfCFhCYuhqvYsTAW9uM10JFboS
1ifRI8tq2liskv3/4pvmWgItIjpUHiZZCytEy+EjojZEl1WZ6qDxwsT07xYyS/HnxkDHeiSFUzQH
pTzKsgg3uxplFka4jO7j/aqWevZeU3wu0ttabm05v2uCW0MSrYf91B9faGGKy+RF1+REr8FhrOj4
NJETWmAsLdAPn6mgQbNeky1McTndt6y2KBqMV2HgM/ps7ihG4CSnDLfkTv7GhN38h1kQ0Fb9AZMZ
iCoKikuZ87+QTL3SUKjP1MFXuThrIpY60e9z/mYVRG/MlIBmszlJ+ovUf7qexsnq54EKlaJrBoHu
HmcglmvFjzNg/fxX+lK73ab7quCekDlMssQ4mp096ni/g2CKneDZ0thMmEE+fFx9lBjwegXbaan8
ZnZSWzfUR+5Lk8zB3YHW1B4jEdnhuptQGZhx9PIMmc/qlZIripKySTVwp5Z3wYY+hG/+nu5qG8C/
L1Nmi4ARq19xYZFLPb4cF5qO254XGC9abdk0FOIoBSb47K3TWo4aLQeR8q4LnV+0PnSTHPO9uvs1
7Sx69F1F80AI8v/7+AfboFxFrTzhlUQH8TW7j+DavJu2mDy+E8X51dpkYYpLLkEuW10LvTTPir9q
AwjxrdhOiJCgkv3MH7FqYYY7zRMehMbIQr1HqOOfAQx1ggN9mKGSfMeU2XRB8BB5oskdvsqPlEDX
cfiME7h3GCVa/pjsrK+ASE93zZFRhwup5URbyeWXuqjkugzR+q/MziNx/zPUwttEkl6uB5bVuLLY
Si7DGHKm1rmP3n9Ds0cSALaSnkv1NTHCz9cNrXewWQC2VB3aofxUqNVYstQbauip6HbeRg+hg0H/
TfgWf04fVHShPjLmCJHSf+xxCa3qVYi7jmN26OZ9PB+D+E1rRWI96x/pYoPPZDTLxryGqqU+jzZN
j1lBNtQXXbJXrzcmY+dSEXMVfnomLPMZz+KwQt7bhO3+v7UJV11hYYZbjJ7VgdL68PIxypzI110T
TNEhdFByERB0NQguLHFxdo5zABgVyBcF0m0/P0Tq23VfW/0sl983eITNZI2NbjSSN/r+ZhwhhRtJ
58Lcf8QKcGWUUBNq5pyVYh4IFFz6yKujh3yK7AzZkMYihtX1r3Kxwt8XAq2jZmJ1ngqqHD98VHKI
v3fPwjv0+vk0L4a42G2CaDfIMzBU+OlufMnQLAs2yW66l6b9L+0nUWJa94KLQS6KW21F40iffc/X
6E1nAIORi/hHRSa4wD2htZmaTR56+C6PY0WAKVEFL+nrvnZZBRenTT2tIokUoABNtlN62+c/U1HB
LFoFF6O7uFLAFJuF3tggsZ6oiLth/ba/+PRcqJTrYmiNJg3xuGgcGKt5yUTcNt0XfdcxJgwHaro3
ogmkd9KJP7L4wioXb3KdzIkcAoNHdgzhC+L27QAAmrYXZYL1O+/CEhdvaK2No0xzKHc60a38GXyA
234/nyNPw5T9tnbIc3xqBH4hOk/8M3E3R3Vvpazsem8CV6NtuvqmA53wCKlsSdhZEBrkIsXQh7OZ
EODPWZ0Xful22a53+k1zfBfic0XUQILApHPxotU7SwFDJW4k8aNi7ufxISdfBl/AX8ec4IqT8IjF
HvfEoVJrJCUJaNeW2IWiAOIByKv+OpkAvH1Esp1cfIWXuyedYUaj1seHOS1sdToV7d+lDZ0LGL6e
GG1S6vlBonV+jk1FOoTQ29lAv/bz9QS13tderIULHLKv12NJkAdZ53fGjJ/vUQftO3S2UoDfBNYE
YYovU6wkrZASi/AQqk74iZmLXdPNb/LQUc+MnpIKhZdEJrkQMql6PkoFShZT70K7qUDMkg+CiWJB
gNe54JF2bZJSBRUywXnCDFX2QxUSzrCjecXL+YJlBIHYkLILRkATrMEs9tE8vCXEOkyyvhlU1Znh
NbYO7VCbZPWB4vJ9/esJVsnP9cpVEOpNg3MW69/q7jMxvXTc/Z0JLmBQOU9HyYC4pFKeQrA1Rnj9
+H7dhMAfDK6kSKjSpdVUyF5v7Qa0/UxFVI6JzhQ/pTuPFGpLKZJxWdjmgalIZT+M+3lHd/nGbBz6
l9+FixaRUXZdWieSB+UMKBahmHHboUpx8cxj0WjR+j3XwkidRcCvCYo5uOmia+rLqjYGhZEfstDx
T6Z8As/xNoF4DPEP1bHKMAacuJ0gHq5n54VVzi/kUh3DrpQaD4+Wm9mNbtSbcEs3yo6eCy/e17jP
C2MVc4Q/DtzCJucomtIFvhXOHeghMbCP19lfopz1xtqloFoR5crV07Uwx/x2sbE5mhVJmgJYkgTn
KLpv8QpHnq67PgtD11bEOcpAQx2CnMhbMQQsGZudCgFLshd1eFZP2GIlXErR+7KnoME2vDYCXtAA
1HIMH66vhFWb11bCVaO63hK/tMIARDS6I4/9LsUzk9QNJ1A62r31MajbYklcEslSnaZaC5qP4DNk
mbF3IShyu631Ov4nWRrRh2L/v/AF6k9EGcBVhbYmo0sHnfJ/Av28v7Je2Uae8y1Ow77OB1xMZkD3
HmYMlYEDtd1XDlR9T/42OypOext9qjx103wC683OeBC9dIsCyntrcrFWIyF1OUvT5A0HtcPbs7Jn
3FbjT/mu38hQah5uQkGSEfjne/heWAQqKByjpADlL0uTUn0zxtS+7p/rKQACP1QnIMs1+BdK9OHL
umkKkCvaqUccNLJ24Vb2Cg8cnCfRgtbL+os1/nmSlGoXWx2smXBOyQbm2LOcAfPbLBj/B12StViF
0I/BJHA/KWi8/+6fuhTEcU/wsFW+5B7mq+35OfXdqbSDTzPk2LUbyQWGtxLt6v9I+5LluHGm2ydi
BOdhS7IGskolyZIl2RuGbLc5gfPMp/8P3F9bNIQu3KveaKMIZgHITCRyOId3cFuxzN2TkLKunMlI
Q3k4T8OjJf0UnBovxtoKYK4ZtW51yQTYGh0WeMEU98EEfsEKagT9KLrSuGtRHU3T0edpv2Mh6eqp
aoEat4CRUXaL6guAb64vhntGGwGMsydpvtiVhGJdt+7MYXSHdJfFotY3buFA20hhfL1kdS0Gf4CI
TpsGk+/xvU3hpw+VX+ItK3D63C0zUOkxLcPAXAyzIiM2xritQU6DyoFV/LTWlw/s2Ob7zFrapW3j
KII3VOLBrefVm9O/ek3QzylaBHNzAapizFMbyBFJ95JKR0M0PcT1p9pmFcxVNU6jaaM3A7D/6Rls
4hRl6NQAxOxrj8aIA8XAirx2/4GdM2UVZLCyppmsD28Vtc9mDbgHdv+aOKk7q7K7LrbIqXJVGg08
GNS1LAVQw3+6nbiLrR5tQ4B7BZSR7nVelrhS4eY3mNWvf8p7GayZpe5q00dMaSOX8TsWUqsqWQoS
pDXYOY1La74M+ufrW8jVC3QgabJpKLJmMnphS3XTrXWF6nALFun5mynKKVDtZe96fPa3AEYvjKyv
hsWi1gOgtNks3SU5yeWlHURdAtxgfSuJiV5SADXLfRkRDK/CJ6BdNPpS3IP4+9EC6QsiCq8pAfsq
uNS5CcqNVHbAJ7M6TR8RQ8N3p5+KHbmd0ZxvHAAAZ302booAceKxym7z1Y+q3fWzo2dzZWstRj8q
BUjKsonBC8V51cgjUjWeUuMVHj+VUuVfl8W1AbDCwdgcUC+zhfW+qdK07NGnHU/R6OZxdcJs+X2h
iwqoXH3cyKH/3wRJOQph3VgmZViagVWehNDQvBAXvRa/10HXufk+IYlNYqktQFxAic3+KVgJ87pc
td/IYZx6VDiRSfIqCcoXEjiuCWiwbA9eM5CwYBg+ORZooeqO2uP1UxKtjrHmqpEqUi8gO6V9CQMC
eO0gHdSjMPCjAck7zbNl29LR84FBcWYX13zOViDBUHgI2Rsu9Kkgf1fwBocj9FTB/csNMzFC+Vsa
s5fpEoMXsaixey/Djq4r8vU7OTCwtmK/HEVohFxV34hjNnGe58XQ+sE61oNxwETgTTRrnmrWghuZ
qyEbMYxjzPDMj8gK5E1AEh/r6quVRa7ZdIfBsbzrWsG1qY0kxjEaBVlXIuPuJ82XRb8z55/Xvy/Y
MLacUDZZYWY5umGswXyYGlyFdbXsG8cQJNwF6zAYf2fIZacbaOHAfNL3GIBURnr3kYVYlm7qDnqI
2Py3VIxplQDAKVBGDOlFUde7iyKvbuaomWBU81+U+k0Wo9S9qaSonYEuLDsTuCIC4JHejQNahPl/
6sDnpZU09KxSAiHUhHVG3QY5Nkk8xBRU7++BZBtojLoPIAWkv5O/FMFWcrV7I47VuaUyEweQQ+H4
PdPNcK3qQ7Z0N6uoJZfr8d7ksLrXmQYBFFcKcMnkua7Vnd58qoEdPaS115IdGT/HH2FI3WzkOy2M
kV6SJyMPq+S+di6qJNByfiS9WRJ1vpsrKu46B4yDQPqRjullPCPpU7rWp+WO+vJiTz4vvRAolGtZ
G5FMztFuJSXJNNTn7BmF/FOZPV03LNEpUfmbJTkgNDCVGMyNOuqp2pEmlrqgPYgygNy6LeUCMdDE
g7caWyGTMSpuSRqZAzlMj8PnBCaFm/6YPwgl8cxJl3UHeInAWEc88eeK6qjI0qoxkdG8UX+qr4pL
oVzTQAu7QH4U03HxQr2tOMb19aPU1hr4SsOiGxrgrkvO8ElRJlDCNrI8fMmzXMFzvrQnUVGB59u3
ghlltPqxMXpjLEDsI6HIs+/r1yW7v64d3GPTFcVybE2RgevN+MLR6RFIYj/DHOXh+ITEPgKX6ayK
qRJ5bmkribnby6mX4sLuYzBfYqwRyCgA2AaoVXweQwqKpPo1co0gori+QO4mbtbH+F7LKiND7fIk
iKTnAsi3Ve1KAG+8LoR+hI3JtktjPO44VktakWgOlgVM4vJfhVl6ZrJrrPuoc1CXXvzr8gRbyXre
CB2ozjLATbWNAXjUvTzFXhldhPyy3Jwm/J2uwKY1ZK6YhS3TKhVpk+tB0QJUSgefWn5Qv3R+eqf6
SSiybO5ZvUljW6esxkQP5wJLS9fjYABv4LES1UN43haNeYDoUYCsZrHYIMuqFoOSI0UWVz/K6nlq
dtdPhv99R7VNRVaQFWF802ySNgM6OIY2i2LxJglwXDLaEq4L+ZdjeZPCuKQm6+c+MUFzMO+jQwm0
ROXSh8T9RWd81FeROK66ofr3z6LUPx1u1+XtlA+46JewuJR3JdpkzIdkb/tzaL/QfDMt4YuyWnxl
eBPK3IsKmc0qk5GYLfrXpb4s0ddBEgWCIhnM3RiXnWXNhgGUtK/OLRDMdIDFJAD9t7zkVQstMA0g
dDpcPzzefaxvNpP+ps19bOVyY9caYlxa6NFO/dEAZ6Yq7KMSLY3x63a3FGCtRLlsnR46dd+0LwgF
r69EpOuMQ9czbe4kg/ZPdbg8yr+62v9vAhjfDW+gL3ayrEGrXBBOrtrDB76vqwBapOM6usZ8vypm
ENJknXTEC3cfDdorPJDgpcndI8PUTYD9yZbD+oNEU+dFcVB/HaLOy9e7ZX2+vgbuYwaJAA1Y6KjO
QNKf+kTyaVLSrqEjIHpIa2m65jo3FfEobNt4wLChaJCTq1rob7U0G9MD8q8geqPB/dBO2TgmTlCZ
67CbrNhx+3qeDnGEN4dgdVxZcNOyY4PxUrMZHVNq0MSbBoC55INZnuLU6yY/uTPoaJqXFL6pPpEL
SobC0TTuuW3kMqoR5xhaiDNgZHREyQPbBnJbNfelQMG51Vgd15CtoKaG1mRGjNP3WqkMyGAmAP0D
88JNe8yBFlcDfw+lNRMeneZ14oeoAy/Y7GcYy51EfeTc5O32RzCXvCZP7eS0yIZgUts2XAttRX4O
nBUN9QOvfBqf7H19iC6iRl/+0f5eu8ZclWhMSPWun5JAlmcQy0xuMe9FHoQrA28SBUw2FpA+GeNI
5UivYwcgdYr01TT3aT35ti1EbKX337vwbyOFUdJFBc2rNCLJs37/m3HI2S0/9Afa+1MeSklwHXNV
cyON0Zm6KtRlWFawzA6LB+ZPd0yPAqsTiWA0YmgVXZLRNxKOL6PvvAyH+VhGnrGbvfJCmeoxyyB/
pNKr29SnWKhlqSqziaWydKU0oNG8ABS/CqYfU/DU4S7K0SlOuw0YchZhIkE9pwKFG6xr+Vk1j7lT
Cg6Gq2wbAfQHbPwiYNuJmlBQkLg75/3eNj9r+eH6yYhE0P9vRDRzpFrlMmaB1t0b9qNefB0/Ai6G
FNzvbWJMpjaBZz6qBXq7Z+tRqfrYHaTCr3RJcDNycy1bQcyBm11e9HqlZ78GrCmOVFF5g4lelDGk
yZZc3WW6KywO0K++s9XN8hjrmfOokaMaw3yK4nY7+6BjnsG5jMNe9/vQOFCmp+hTdIl2cLnXz064
YMaqItvWY7ONMGN9P7yWPtlLFxTOb6ogORKMO3cnkffjxwb/WyyYaNlMyazUaz7NOshLX+ozbSuK
fNriI+8Xv0CvuQgJkaedeFgpqAejpoma7Z/aCfzxqG2cEugHVtCP4Vr+GExByM4zYkMGEbVj4q9s
UVe8MYBSXmZNSgCKszhN5jljeazL+i/BQfF0ZCuEeXoMVTGUcYLJquhz+pqNruYADThB8bkA1WP5
02j3BND0O4qqKn8SyOYlt7aymT00kgEP1yR2AslwYk9Xc39Wmwsma4M0zg8EzExVCgQ7g+ztrgWi
JnDXNFM6KHkksE/+TtsycvHAjcCb+c+ddtZ0yvMRKFQ2iBTnNvX0XOCQqSdhTRGDa7/yhapiy4w9
THaTZ4WFlncLuFr6VLlWkbrTfDeIpgW4LSsbSWwUjrKS2gGrdgBDcvOkoxqoocWNmnoshtuhGnhl
VWxjRFY21WDHKlpzHaRM6n11sC5x7+doqMMMxp04fONuI+At4Ust2ijBmERvS6sWFWDcXQ7jvrhE
YeJZz9HdejEO6V0LUnj52D2LqGO5zszYSGVshCx9r6iJE6HIWp+ll/5h/lZ4g+Z2L/MOdFe6Oz0L
MZS4trGRydgGsD5rdR6xtd1uPFNa3sJTf4ze6pkIUIF2WLvXjZFrAht5jAlgiU6VlTUKKVbhWrXm
osl7f10E12VuRDC37Ry1Q9RX6G8DFirGjmLdjhtvIRPohkmtOIIFiaQxV24pTWWSzUMcNNZJqp+V
5KZMn64viItIvVUM5oJddIxetF1KQvsr7dgpb6PJVXfNQb2TRhCuaaCTS75mN+sdqHqFxXGRLTAu
ZWiXZh3ViqA4vniz37kY6XoGcJn6wzx3vgxSsOl5KgAB5F1fNffGeDtGNiG7Zij8j9agBFI0XPK+
yT0lxZTkMH7S2tQHWuHsXxf4L/ZnKDYSF+g4tRjdlFIVwKk5AGOSc/VkvYAOBkDVqE4R3zjQsqLj
q4KrlwthZgBW+R+RjK6a/aAkeawhPQtMeMBKtG71BFw6r/ISX/3REhe5bvtB3lNeO9FjkR7cO6+q
qbJhaQ76a1m0gtkxMzuOyhR97OlRObbImqk+iqeH69vKtfiNGMaXVlJjqomCxkyiXLL6Uqr769/n
6snm+4zXNPXJknSAKIWRppeeMgJbzNSA71W+1oV0367S1+vy+GqyEci4zK5XmjUvU0prusAai7BN
UC6z/canr9OacsgJrwaafb52Voxq2hqJ0QwzyKAfpMgSFIahPFYBxUMQpaKE62N0smrVPkUln6Co
NO3AV7efT/pdfep31AbiB7T5BNd3lOtCNxvKuNAIS7MjJSPgrLzr6rNVnOxRUL/nhysbGYwLLcYe
7Lr1ovwq2Ronyhyiu2jxwdCLKBstlMV6zCTOlcjoUyDf/3NYy628p4RLovGaXz3pVxSDRc2cDU1S
9BxE5vbX9Uf90v0cfdqu2twUnrS60tO4Q3Ni61LAk9abTh+aO0Bq4R8nwiJqds4kTWOtFGFqkk9g
7QrTTA2Jme2WUv5qycXeJLNn1p3vzMPT4mTHTE0DFCJ8Uxpf/5MaOYyjqdUpjlvZAetqXDW2TwpN
xVXVrtPgLqY0t4KLn/sS3C6dcTz10thWJ/cJJVNOXQ1wnqNbvPwi2AIvxSCMDwWOlH0KYgZYmiRT
w8BFeaMVx6wqBCvi3vSbs2ScTKnV0pBT+omisXZZdp/2xxpjkBUxBVc7t9i23TrGxRCkuiu0O9CG
u9lX8QrErAWe0fKeYpSJkEn57gV5dWA5qbbFTsvqGmktiRRZoCeta8jfCnAb6oPIwfBP500K42C0
RjLG1GjjoEJf8Et+0T0gXAdT6YGgyP4eY7Qf4L+i9lJuntmgNYP/rY1xNRYwoU0LsCiBelj3INhe
jyp45X50e3oVLado15yEryNuhn0jlJ1bkZIuKtKyBSH1Yf51GZFbfWeMLvHrh8hPvRWNu2DEwG0x
nAwNLEltjGe96E7k3vs6hU7UlF8N2bgyN2mLwiIOwEdGJFT1nRKfbKAbGM9pNO7q5eW6Y+EGShtJ
9HLeSFLzapkBZ0Hvjv+fOTKRGMZ/qQ4gbgbEg0HTaq7SyK4qN26xQmfrk5N9c6q7PBVMXFOlfHd7
bFbGuLDRULLIUqIkaOsRowbTMdZjl4ylm8ufhuyh+UirgLGRx4ROzpLkpel0ODN1hqOUuqMaF18+
clqGjW4EB4kWkzFEAImnmNjVpWMWAOwizMGr64TFXjQuzFe/NzGM5SmrKnWFBJClQXs0Se/aQDBz
rAzVg1NcixA8uC5M/y2M7crvjCJPo9JUgkk3XsAxerOW8bMi54/Xt04khlH0IrLJvKwzgonlqE47
M/1aZ4IUmEgEo+S2ktaynvdK0IzfzOl+km6lThCgi0QwSl1lXYUWiIGEZv+qkHun/aQZglVwnf3m
PBg9borSWiZSO8EiDf6olWdtUu6vn4VIBF3lxunIWtloozPFQYrJtnToPCdO/esi+A7nTauYW7ix
6qrMtEiCX4sO2pEOMlMWOJGliM6DCe+7wpzBZ2ykgYy5nx4tIa0WatHP62sRCWGsXutapbXJqoBZ
RXZN8zwYT6upCAIkkRDW5kk0zbVVOoHVDZcVGfm6Sh7F4ZFADDug5Qz1GJcYfwnL7piMPxAsL7ng
SuPO+RhvGsw+/nV5XttyAPavpLjay6/R2hvJiwP7kbg2EvH6cTyAN2v3n06Jpckwer1TZT3LQs25
6epXs8u8yYkFQgSWY7P2r1ezssS4ZKayc6vpuRbVcgV2w4IUdnJSAEUBOVO7s7xZO6ep5iboSGs0
P9Geq+pxHQSWyo3MN6dFNWbjDMxR0asJ4OJBZinnUslPS1J7ymx9XgxR3yX/WbORxXiFJLEAqq+D
Ojj6K/oq3Tp7mtuwU98BajEgnA6pLLAq7nkZqmlpqmarKtsQObWDTJShyMKu6FyjL9zGEIQ5XIN6
k8A2QcpOi5G3aCKh5Rxq46veHbpZALUrEsFcnYukNoDLT5XARiA8FN8WvXPrXBjvcxVhsxLm+pSI
HZcrAUiJcjt/Ly7kjiYpzTs6Mx5oh/UnDbq7b8XzdbPlxjobqYxFZVYsJbpWOEG+rK5j3oIy0DQn
z1l2RiWCRhHJotqyUXWl6tRuskrwpSW25bZq/TSXym6qtPup1PaSowq8BdeYDbSWOuBOk99B6Nu2
nQJlJpd/cYT+DRKBnnchmgdfP97EMFu4pKSKFAlzo1lyaLJvcelVQp9OD/9dNL9ZCrN14HztrLgE
WggAc9oznQe0NbcqQdNnfm/D8jPpBW6J7ys2EumqN4c1aH1NKlr5t4F2FaJdbed8Mh+lz/Z3Ss+1
nIwf1xWR21qPmP73aTHOKddqEyBUqhIM4FkwJ/muVbLnODP3URff1dHq1438sFrLbTWAoVAgnJ7R
tf1lApkqtmJMJowEjXMr3tppmB5ABfy/WlnkfQRZfbtWJqQp064zwQ4OOKzmaSwvhRFcX49I8+n/
N4enDjb2UhmAEjVmn0qAxGflHOattevXzge2sF+kxl4Hx9uH/P3vM2Sb1My4lXqFKPBhwH0b5bCJ
BSNH3IWZqmMDwRWdTyz1J5DkDSWKGhJmde2WAAsZfwztjTk91uVpTkKDiNrHuMa9EcjsZGrXdRmn
VGBRuQ7wB6u4cImQbZcftL3JYZO9igYyX0XJ6bjH6DduAzjmJPfiQwc0cidEw4t7b19EhIKCxbEZ
XtTE1GWWJxQbFskFv8+ukk2vqerddW3k5wQ3i2OuNrWyImNdrQx9mzZ4qdFZIwFBr7U9ikcgbqzh
F1U38liP3Bhd0ertAGwZ57Z4ys6waSDMaN/607Cndb8B4O9B8xDvRUl7foVlI5px1EPaJE1MtB4s
ONVr9ykG/Zntgsg1Ok97K0SPyiD56UMnMAvRQdL/b+y9BnJyvtYJCctIcp31S9P4djsKrgSB7bHM
SKPR9XYmo5bTTfFh7CW/TrVw1YrAdog36pEnFwOAbjVR+pV2tr7zzZstZXzzis55uC9Cwmj81K2l
m5azV0+fS+1Wj0+zdqmG45p8F6gsN1bZCGU8tE6Q8XWctAyGsD/nEOA2h+iuBoGYr6Mu34Grya1D
9ZsTrF8EokWHybicmnIbOTP6Y7Oz8WLtKTKEVrgtGv2sEJx9oR274kz69cN9NyWoSCQxZ6kukTDo
A+VEWfToi0DUUHh9bToLjtckRmLpI3ECDRM42W2cn4W4CQJvo7NDS9DAZshSPOWR+zxTHir5rvNt
l0JlLUdRpZ0fJ5mmrgA4RKONdn+anryAVDQaZhKSc/yJEtDkXveFwoOCGmCPhqnH69pB/cd7Y3gT
xxhDLylZq0m6HKRGf4ht47m0pqfrIrgPkc2KGNWvY0tNidQhydbuozHyRgNTyiswa+RO4FH+5ago
F7siA4KCnYKdtbROmghvnuV+9ClqXORrl3ZHi0Xipgj+UVlAGjeQPJZtdmi+6Yt47DIkKOWwvLOO
KOIAWnXaJ8f+0OzF1xDXhWzEMZpRYFzKsW34rRLsUlpxX2iTm6FiOUgDWqNEj3uuYmykMYoBV7WA
16uEe5i9DESHwyQK7vintRHBKIYslYA3alfaHTHtMNjmY5I4mO/RL3tIHwyB2+d6io0wxgsqUr50
S5OvQW/9bECBbjSpm/W1IPAXSGHrXfo6TllSgmOzTkziVSO6dCy7M3yjj+T9B8zqbUEsOGyjTZgy
S9A6kNaHan0pks8tyvbCAqxoRWyspZB4rFfogTbvB3JQNfAp94KzEWg2ixBbA0WfSI6churc7Npy
7zg3a/uMiavTh4bOjM2uUbXfRDZqhIpLiqcvQtQgmxI3tVqBCggMx6QbupGQREiAOL2aAJchQHDT
iFjiRQfCuIGo0vQ47QFn0Za1m2QFZkHMPclENMWiZTD2nyrFNPctiQMzvi2iWyG+vWgZjPGXWqQ6
GM1GXYT8ta4XtYi9RpQg4kfPKO/hBanaDgDM/jwL0s2Vsi5IIg8hCi8VaNWIjzbuUx7o39ddASct
6iDgbttGIuNmEOXZo621JNSJ7tVd5BfN83W75z/tfosA2uWfi6r1xcnNGSpMqfGG+zEB+tsOjWW1
FeY36ZmytiqVZ6/f89wTNSzRDXsXLmxkM7lLhOuqTgqEC0lsnJsmuU/yqvEMcF9E2vhjRjU6dT70
GNnIZDzQ2Ld9pZMBQ93q/VqHy3SShX3/9BvX1sW88Oq6nrQuRudqB5glzBrc9M/fO7D8IiZKhH2y
XNXfLIjxQeAZB37AWKiA+conX7KS5aAZmCaL0koNrivLdXVE79WfujJKBAgkUQRU1OHFTL7rhajO
JRLAeCNdH4YOgF9yENV3c3ZblY8fWQD4giwAl2FMmFG4uELLpt0Ycdhnn5vlzjYO17/P78Cz3wQw
2qU1REPYmKm/uv0oRHN+xgMbgF6p3whe1fyAkSI2qg7GIR2ZOXi1qZLCikEy2yI4RTp+Hz3KgQm8
Uwrn0JxELcN0798r9Zs45vAtqVaWppnRTiuFeUXcMVFcSfsSR/nu+iZy7+/NuhglcEg7RbOZWUE7
lPflvHSxm7ea7ZZqHF/ACg60X0WO4v11qfztxC6atoOZHezpn8otp9WQRujeRVpm2sk74neVF3+u
d4uPuwRAlb4lon7kWu5GInOfqNMck1Lt4kDvzhlmudSfgyHq86au5t2pbWQwN0hUrIORGYoTACp/
/d6f9d18ak/rpULM+gsSQZTc5V8ovyViUu3PfVzWNI71avy7u5v44KG/y3fYyhv5oakwBK3tciTK
dx9iXaVW8Pf5YZT9T7loYMITqpmVXxdZc+k+YSZvN97iF+yj/bK3PPtW8/Rzvi93qCnezaJcLFdt
N/IZ058mq3ZaBWQpVW0llrsWa/akjPNYHaIpmzo/M8audNVKLgVz9VynuRHM3DZjVQ0kctAAOGdn
Z/hJyNN1y1Cv6+k7rGOjHLKatvsG/X7dGylGLZedc6Is9t3NeARnBcimARB1psNCuS/7uObQdVj/
JZoZ4i9Uw1IdFTOtGmOhRjLmw6rjOUSa2A57pbJCoCgUAvfDf0gifa/LNjL5AMT9U5H0VR2HLkJ5
Ir6QaHGV7rKkN8S6V80jsGi8NjsQzLjlUaA6/vWdpsb43ljfJDMePbajPJ1JloadWZ0W3TiMBCM2
BH2dq/Q4dOYjMFTOGhEBJ/MD282KqQJsHhltVTf6iOskbHbT4tJWwwQ81/oj5oUpoIl8tIDOL6hb
8w/zba2Ml6/bgmSSXpNwBpKZ/pXED9f3UrgoRlu6WZ21aUYzS5L4ZASRB8VnwcjnsQOWhuqT1UWb
6FEglO9u31bFuHRLUid9SPGcIi/Sw/SqYRK6P/WUttUIVV99FmUsRbvIuHdlrpw0JzYGvDvLVafW
lURTLvxyxZtysD0MVU9Q0mwXdLWEDXHns/XdxLunP+m+U3tjaLpdQACNUAOZuvpIiGPKsmWZwMp1
dI3x6XOZ2V1qOXFAJ0JUr/TBZe1bYG4oAMQvBZXo+HjbuZXH+HA5wQCfZkZxYD2YwF/Jd+lOAlSC
6RaPKgA7EAP41xWGd2lsBTK+xhpJDCQ1J8WINdDoyOBN0adMSb1ZOueYnrgujGsSW2l0+Rs7H8YB
GMsZ7JzCB8qvOR2X96Kj/kCfJuQG7y9B+MG7ObYCGcdijyC2TloZzV4gz1SSyW2UxJs7UZ6Mq6Nb
OYwzkQnIICMUeIIVyO9ngPfpXhyjSLkee9xPVeKbAyKPyH2tv6KqJvBkokUyjsaMltQpSW8FnWG7
Rq549niIlNfrZycSwjgWCbhtvWPg7jO6naXdxqRwAdvv/TchjDfJHTW2shnZOWO5EIwdTjkyWkIE
Mp6P3BzWO4eSqnMxZCrAlZFtADPPLx7CPcbF4zvZN48U4P76srjDCluJjBuZ8irHkxhW1r4Yt8vP
5pKftOfxqD8WwOdZn8zRxY8RdOpyw4itUNaXzNYQSwWMLfqMxziqB/mhtNzoKO9VVHrmjzwmtuIY
T1JlSo0qEMCD17h09eSvqW/2gxg+jv5qNkTZimFciFTqsUZAIYBX0uiXd1VIB9qcmyaobsuD8OD4
/tgyddtWHKTdGK13RpNgRFztg/qFch7VX9L7efXNgI6ZZCcF77SjqOOd+w4EFflvmYwRWGrbF4uS
pwiGlh2uOpTko8cUCFy0xW06Go8C5eReAQAXBBsLZml0h/GR6VJImU3AmTZ4MjKLlB8LKaPPxkW7
Aa5B8DdjeHIQNfnwYk2KafiPWMZltmUDBuccPdjR8JoDt1gOC2TM88LtsgE3u+ylpSKyQ5FMxlMq
xCTrkNkySlzmz/mHcVJ3nRd9cTziamB879zhXN0BIgvQUQ6gPffXd5rrQjcrZpQJ7Hf5auppGubk
IR5uVe0vYxDcd1x93YhgdCdRjSp3QEgbNtWd06duvn66vgZugunt2Az2dT21RT4R4KkgIupe6/14
Ug7jk+omABMT5bv5i9ExoU0rHDZbR5HMyOrqHHNObWG7fY/2eUtQqeGfyJsE+gs28ciST8An6gGX
rCami0pxZsquVAmuZ5V73yhvUhgDG9TOJGYCA2t2yV30lebKhhsJc3Lg9cO7dTXc7BWQtS6FgLG9
4dQ8iOeoqTW9c5ub38BYW6OhfarSMeFvp+uu0/axYrpzDWysRbBa0aExJgY+ASAbV2keVOToKK/6
nIqCSL6/ettOxoxIVAObyMRQWnlWiWudlGN+ynzJa3eTPx/qA+aN78xTvBeN3XFbME2AGxumBXxe
sBf+qS1krqq6t9BM/asJ5EgvHpAXo2VWBBzAV8s3QcweqhbpSgIwjwA9wG130NXEHUQ1ApEMZhcj
gsFK1VmiYMxsNBvv4uZ+6u4FzoKvDG8LYdyRBISVxRmAUNAZbnm2QzSAAKo598CeUS9wtuVuOola
tukPf6/pv2WyE2OtOWqxUqFkFctHuZpdonpKYXoVNlE2vs6i5ynfsN7EMaFdMcqD1C7AXKkU6WSg
i2axDkv8aovqpNx59432sWBVvSbZcdWib0c9ZIWng4dE2QOjAAS4GBxYvs+79lemON83e/UY7cYv
189ScJQWE95ZvaFMawu0l9I+Jus3Ev/8b99nXLFdZaScdIQDU3SZMH4xCH4//+35Zr0sxslYmFWb
lz0Nh+UwPhahFaNF1o+DImjRst1+zj7XIlID0aYxHkO3x0lbRoJG5hToBFX8aY5FuFf8cHGzLsZZ
jPG8tGUEfTcN6bEmxR4lrHPlRF6XL6Fprd4q2feDPuyJrN9KpvJSSI5nT5oI30jgUCzGoeRxESlT
i/GFRP+ut69Kn3raLHAoXBkqun1VEAc6Bjt/tBLSyEqSYBp0/qz0d6S5ECFRPfeBsZFBf8MmJgA9
mD21I6h3aF9selyP9WkCabzmZbvSE6FIiBbEKEgc9V02xkUaJGN0WNfkoK2134zz7rpx8ZVfU1B1
BM2Bbv0KUbaLmpYcaXU0W6EKo4JM8hWpc288Ot7wMuLWBAlpshM+ZLjavxHKmPRkjcOQS90MwEA6
LQ+Efr84mOD3y4PukUbZykfCuY1A5uimTp2J3NuAMXIWF7fO3B768vn6VnJPbCODObE2X42qVsDX
MKmPY/OsA2FXD66L4Lv6jQzGpIe07OpBG2Ng3igvGFD10Tm0Yu96N7pVdv1r5Sf3xGt2xKPsnKLo
g5842IhnLDmL5daxYlkDcTEtRNIsXe6lAHqkOC4iCByRkjAhQpPFZq9PeE8Mg/5dHlAbyy1RFpdr
0m8LYucuEpCbyo1DgPMYJnfWHhNWvnRDG0sQcQuTPQIFYVPGw6Kr69xCCbX6Rq9WV14v9vTXdQ3h
b5oB5lTkJCg65p8+SjeSXIoUMKnnrf4NMGUv+hId/5sIRgfB6xs7S5sb4KRD/TBMR1F6ivsq0t7W
wGgZkYguqTa8Q3Iuq1/gholvB9LrHKZ3v8BQBFog2jNW0cqitgrbhFew5gcrT+6cTEQPQvfkXej5
tiQ29OzRGTykihkHefPdBlZ6lJ2n/IuWWZ6Wfbt+PHwtsw1069og1GBbgxugiXdrRTOl9aPWTZ62
flVROrsu5F+ujTcp9Fdsro2qMuw86oFxhHYL1D/gCsDE84yG5+ZlATKb7C7f2mx3XahoZYxuD04f
zUatVUFeHTDn5s723Vh+ui6DfuP9Qb2ti1FuqwDhBRBzgJyGFq/OSfylmdxksFxMxeyvi/oXb/om
i9FztZQkvW1yxCyg2OsfiV+BrJCCsevn9kZ45/JV8E0ao+W6tmZW3iPipLSI6KKLnurbGRjbP4wd
amc7e28/z42bzO7wTXT78g3st2i2WVgt1dHKUCIP7Lw51zbKHev433SDbRKmlD+S1mZxqNACuLYH
hopXFS/XT0ygHCa9TTZKX8uLZnbzlAe5NBMXmSn476X39Lg/Or0jEMbVdpivrqPJ30aA9qcwdIyA
FCHJhkCzM1fOvynj5zYmgrwn92Q2Qpg3KjgP2jmRMwy2r7dDeSuJ2ihF32d2LFJsSi41gW6++9Sg
CR3PEYEn4p7JZgXM6xPUBmbXdJTQ3ii8Ikn3EyrqZSe5kog6kJrjO9ewkUTXujn9BS+jQhtALNUP
1YusmodGM78lM/CcyiZc1f5g16bARfB1APPWMiYvwN7LeIjSTIaSLLiZajn3VPVEJlwYvQAJgBr+
u3UZKhCjkObXHZlxeSamiszZVMqwNgqgQD8b8sMS4TEg3/XVc61/cUxBMM49so3A/yPtypYkxZXl
F2GGWAS8siRJVmXtW/cLNlPdDWLft6+/Th87U5SamzpW8zLz0GYVGSIUkiI83DmvuiwDeVQNMgo1
PNH0Sh5PY3ibK39d3qy7n2tjhct3pWmlc1dBxC8C/kCSrprwlFJX6npnKBtHjUQSnLvf6sMeT/4M
1taM1DqIglLtrZ28rHyfqX/Zpf0TY2OD266qhnk+c8GE2woC0LzxvFY3i195aOdu4UevAnO7RwZ4
uXUFOUiFLPDniJdGRe4SlRSop1ZB/I066jEMKHRZx0N2gxqkDW3Wv41AhJfbL1x82OXPCxnFd3Bw
SegwvWmn7I7Yq5u1C2320/9C+rofKZC1MSHSQ6jOJalWKbUoicb4ZKqoCsZpCL2pSh2hFEKMyh0G
CUrgIdoAizqKFNb+ny/6YZtLXyFjTIFm+wzyipUXk9i1072i8u9UN53/FdYhwHH/cZTLYEwhdT63
WnKCVMwZWkWHvprPliRiUBM6tW6VTabUU8sCvaCJCPHJbwK+NMEdY8VXzseos0X9wt1DZuPWmm82
5vokzOQpUqJTXb8TkDyISJBFf59LkBEbDb3v+yHIpNkGU72xPAk22rpv/0jBlMpUhnC1CVmDzx60
ylJ3YLOOoAc6uZLd+5CKgMykcsz8L4m60Y0tLgiyZjaiuOuWILuWUSxu/dxH0RhsqBqqw6KRht2l
M9aGAaRWdNniMggkRHJthIxcIJfQpFKdKmaCG8w+wMZA8QpqK1SF8u3ntVOV2pSouV4x/OnaOmAH
naP71G8SR/cXL/Gg8AvgBr7a3VdYAOjGMneOgUoVipYFBqB0UOjElYdxVjtsfwliY80+f8QGBh4B
/DZkYvIlin5KicESVB31x+hhJTCBbhza7ypwrEwI+tpfTRPiiLICbhTIJXxeTah8TU3TzHg9PlbX
HYRchysKidUBNrsjc6zvll8exiMhtvHjsqO75+fGMhcqCrqtrUFnDFgkC64iU2HPVnuoIUUhuDHu
xuSHod81tk266JR+Soie0qBfnDb8oUJl6F95onCntGUWyxAOUh5Yo/ZSmfNt06lnquh//zsza+Bs
/KitsNAnC4G/ht8y23l57pOnyzZ218qC1opCLEIBAvlsQ6O1mo8xEhOrfmjlkyVivd3/+6qumTh3
wX7L+SCDCJ30I+h1szrtbVUxp6sYo9PHr3jxYYVLr/EMkKhJURTr42Q4xSGSn1YUIs6ufSyX9WGG
WyxFU7UlW3CPGCIvZEH+MqGyXTug7HgaiWskR8Nfry8iArn9WszGLnfcEnmEZgsjISgXFIgi12dW
22DfZNe9S7zGR3wnz8rD5SUVOssduow0o5lZ9cp7YMy/WULIsfypfFsessxe0DaIqF/4IuDHbpKw
qIXKFnRiDY1zNWNqmKoRZUHf/JSMb6T+kTGRQtjumAj4CP4xwrmGs2ygGkVLhKb2DNyyZa8zN5Fn
ePp9/Va/6/6aBOdXEeL2/1nTD8PcUZZZkdoMoJo9yWiKQwZ3/BkfmA8EEqD+XuYloK8Q2TRFK8ol
/JKpZiw3YR5Iip7+KJkFYF4tteZDWdfL0VCN6D7KM/JogD/0yQyNsHdo0da/wnKODj2jzXQoNNKA
lReUBC5Rk2hw2rakhj1lRXTPypnAHUW9NklVPZRtr17pU928zEVbvJg5DR9qeeoeyBjWz7kSLq9K
l2hBClKNICpTSbE1FmvHsIa2Demk3NMlDLHZBtiSDlq36DfQ1lTflbY1jtFYl7g5Jzn0vEipL06R
1+S26Mr5r1hvq8ZOJAksYHJW9b+ULCUg3lwG83oheX47dyNgLwYbLAx0NVZ/nEvVoJg0zY3BCY2i
WLnTS0ygxgR48wPJmMzsGFy7zyxP2gf8sul7DTY93RmqBmoHEAqUj7XaRdeYX9WO1RiW14rW05sJ
hMZPqTbHXpqVzB+rvrwiJO5vIHaZ+4WuGqdisCLdXkhfPFSm2l3RqSoGJ9Jb9Ug1S32VldaM7aSW
wuu8bZo7lnRjfbi8vUVRwR3GxRIytZpLKCrkB3V4kSDqML1fNrGf+v8Jdl7LpMgiZbGwpCdLl876
sPyl6tNXCvsfG1nnDuLKlNU+x4hAYNECDNL1QWNfqklvTHAHWJ9ImFCP0GOv2NzbuUV0t7OguTEp
wuFD0YJxp1hUQJDeWlAMMufKnaL2nLe1YF5L8Nn53oGFVnBiYNuCJvTGhJ7TlDqLqIwmcoNL4TFN
5aZVMYFstR6zarcG1OJyZInyqM4l8I6m5dIufR6MJ3pSntn9qLlgnR+cwl6vzRpxwhstt4kI6LDu
ij+u6ptg4PJ325oK1dp+HWJYZVbxCPEk/38Y5RHZ4XL20iSdVWuADSbExWDN/GtVP0kOljecLB+j
Wa8FaIvzwSbOCh0UVRH2yzMbN7nkoCHNLoWFWnvrQRYcvXvroTp2pxUOPB/n3Baprwiiki8H5UQf
B1rBno757rr6IXXzIaoGwUNyLy6BgtAU3HYh+KBxi4ppURN4LQNDxOU3pbnthcW7vUf+1gC3bHlk
zokEBPfauz9oTu9D+O+3JkH6KGz2CJzhk6s8jou1LLjxjifTb57YQ4FZU9MNjxRolWPiWa5o1GQ3
KjCCbepUxoS0xidbCCelzcR+szUMqGEASjJBwII54Br0QNcdHURXl72w2BrkUu/caISOdRwHZG6O
UZs8h8Pkm6Poei0yw6XdpddA0LySr87yMY1/VMq5nkWX6TUh8Ylj68r6OTdPuS6atKJXKQPIvvXy
xSkfpkA/ln7yd/aLPeGqMdxAkxnZK7icKXdlK7aGuWRcJHmB113UA9Axe5Xbe1C9OlSgN2a+csue
qZuBkGvwJSC4QX8PqgDRGNZurt7+Ai5Xs1yPxlSBHi89Ty4EQo4A32mV3X9bx1EiwFhoZKuqHf51
2fPdGuXWLperlyE39TpprN/N17XwiqIRymD/EVMWESKIYojLLamiJVnLgPzIoEan91c5eUnjvy97
tHcobB3i0guR63hcGEgQJmV4BqGVbxTNCRwtdq43P4cktq2c+VUiarzuyrVt7PLZudOl1Kiz2lwP
W4wDuysWAH1lMwCE7LCcugVklSj/ntU74bZZd/if2wblRZAUI+kY3Lbpa51MhZzHJ+OWHFR31f+i
9jpBC6z+l1RnDbCtKbg1agAZcukGJJGZ1A9tHyTKr0K/bZazXAhmNMjuN1QA3NEBJUfBlLuwNmww
+7zHkGfCbLymqqf6ZRUbs26gLVj8gqxCgzMdpLQgoQdouTjr7uUY2o3TjX3OR92wElpVahiEUm2T
pLchnX5IibAGvW8HioLEwrmKqu3nfMdatYhHA3S3A8b21UPuYaz71kKLZ3KIkx3zx8wXHYkik+u/
b1JsDLRFiDTbByHGmZrvYfLclM+XV2//CETd9L9ucblMZhMtlg7ApeFADr8pDX1QKB4WZy3D4MJZ
epcNinzichjg82rcGCYKjebfCwhMs/hJEZEaimxwqaupZiNNwARyks3HXnqcFLygW/+yH7sVF0Ml
kP/FLkZNgcM6aOixEYjZAllr2cP7grVLDhVwHKfIw6A/hrn7awxhOfKVWnzl1rexzO24uFiiTFEy
3Po0xe70U5QLlFf2g2JjgdtTtIvqJK0BG8gx+3tSD+CWjmw6+m0GluzKXqvplfaFDvt2Pbk7CyX5
qsUDm2pc2LE2HqLpNUye5EWEH9mNjo1z3EYGgXvaE7wFThWd3GRcfGplf5NcfxAEyLpIf2R6pF30
QXSiI0Q+795iIL2hdvMqjjZ6kl244d16vKwC7pIrmo9df/QlY5xTTVlDBWQCKbA+/Sika1XYs9pf
tQ9v1n/f5CJIysVgHgZY3aqmq6JAWbjNbtKwEgApRX5w6UjrgOenGQOzneTV5fNSCu5QIje49KOO
Le1zrZGDKLoPFYLK2lOvCyoS+/e0zZfn8g8ZaZvGOjjEyuWcKmdFeYyV2NUbZIf0tm3eYulGl35J
hh81niDo1t9/KQ64G1ViUaPPV0quHI+Zxl7e1vHXxE1/xq+6T9/69x7Y/1XgXjRPpgrCnVe7Af2v
mRjhrAeNibKnYTjEwlA9+WtWZi/sJLs1ysMQAfo9HuPoe9iPbpKPV0ndOVJLHbmQbD2H+GIx22V/
7uPUy8csoNS3plstfDIT/dWqSs1OdOW110DIPFq9o6jJLYm/k1wVZHdBmPCyOiUAWhloSaLTlEgJ
EIbJIr0nFtPdKKt/Xv5ku++oj2DhtXTAvSvpWgPsa0kPtOi93Erdtlj8ehGxxu42XfCr/5uReEUd
pW6NwijB6To6yqm6M65WKPzgGGB1Bf+zMx/lf7eb+QmXalKpNGczdCXKl5zUdicJkuz+dzIhb24q
uibzpPaalkeKrtTgkMxB2g2dlmY5hqboONwP7Q8r679vcl+cmzKtWNf85sICF+4hdrVAvsWU/sGE
+rl7OSD20wcKATrmoEDNxFc0NTWMzSEZxsDobRBVFrg8u2HQnejtoPiYlvDyvy9b3E26momOhqFR
MHFyVxnclaDaa1S4ZNbv7XyXiWBm+3cl0KKBKRDjzzo/TcWoXrGpGqRj5/5+IvQ3Kz4qPSeva0Jq
g8iZwI0R2yI+n93w2NjlsiE147KHZJkclEjyUrG8TJ0MtadUkPAFZvjUF0tD3JcxhKSM8gz5+Fq+
GqL7L3yiD0/4hNTPkpyNfcROKkoqy/g+dsd/Z4CL8agr0B3VCZCixoMFNtZONMy/O2tvoGGOZ6Kl
6ZbKHe19y/o800YCMHcXlCC6T53yOj5WTnwSQXj3P8iHKe6Up6wcQy2b2Qkdv9i1Sl3+ppOsc0iV
9IIPs39X3rjFHfaTFk+rsAbau4ZVlP5cgxLIBbPnULpMKs3iGFvd8CZpEiS3JpmCrLvQjM6Ziy5S
jgAPmJVbhhV7zxI8OgUvhf1UopsmgLLU1FT+0SpnodzWVqQE6qN86oLWp4k9OGkwu80pFVY3d4+y
jbX1s2zypD6Ec9nW4GvQl9pVmhCqJr2TSuC7zUXsE7s0BMbGFhdNIJQD3VyvyGBOyYL+Rfb6FwqC
osKdju/GWb8BIYCHL3Ao7ht/baCIiyvCxeWjjIDmq50RZc1K5HfIDq0G2FHv0oN8ZXxbBO+jNY7+
uNltHObiTJlbo9YWyAgN6JXURyyr2y1epd9J5U1WCY484fJymdMsh6VkkRWiyKq/lS+Y1ztWgWSr
R+uGntZB7elo3NTu8GsO7cHPTsu5+ynaxbsUBZtvzFMbgR2nGJOQJsEsF3Y+fdPQgqezo8ZPnXov
4W0aQqSZQq7jcircr+9+LLXGPbCTIquzPpFn3JPSm7F2hieUWsEzYU+n5EZ3lmdIIT+Lzqr929nG
KpeBJUyDGLo1gr45qIIpWI7pc3Qm33V/1UcInexZFfX+dkczDRTtgAjU8F8eh8jMsC5zSEwEXeaY
KF8xiEbO6PQAAuRbTtQ7tWIDxRy5jbeKScpHeiMETu9ePja/gYtrzFrEUh5O60TR6GnO4e/253op
LYP6cJyPpuBGunsy4I6DU8i0LJUnHY+0qcezzygCTKWCdPKahK0j5i1eP9Ufe9Wg6MoB/EAx3P05
EWbQo5jHGYlw6vwqyL3aN90Z5ZPfpNVZ6QivjLuZ98Mg3zsrQisf81bSgvwX6jUAZcfIhcPVyrM0
Qf/XTlCJElPa7C7mxiq3T8K0VBYGBGiwqLCnpHavvxNhlO4GyMYKty8MuepDkAKk0AFWnHE6syH2
Lm/4/dWzUATVCaYP+WmSRV/KnCWWHrQySFDatxZcLMy0FUPEiry/YB+GuFiPGK1JYapotkuWV1nK
L+ghutigwWV/9hOYqeDcX2/1gPR8jr92jKVSlZshUG+N23VX9X6GWnX/Jr+tWjUVpH6aw7+0yR3I
GmbVU+hSgZywsI3btS9W3YZB6tOnJnZmCAxl9+o3RbCd929fG0+5MzjLaFj2AO4HbezIMYjhVLcE
etF4ppH3+wLgCk+l3YN4Y5L7iGpbm1FiAT4zn1YvOxdDENetH50jwKteO2DSG998AIXUQXQF2A2f
jWUurRRZrqcKK1iQkDuL3UbRlfGlOuKHCX4iqKLJyIgJmtdBvU66FqA0ERxy/5zbmOCyRjuTKS7C
Pjktt+lLd42esWN52VVrgX9oPeoyRzQUtJtBNha5DDK1CmRpB4i6Mvk7rWR3qeuvZBATNE3ry4YA
Nft5w6lJzIq6Tkgw9cm5Yc1fLIWOklQEassElFT7186NrdXbzS3brNFwywj4lLLr9C/0vo+mS/zp
1/9W1tsPOQvvNg0ESoCQfjbGaBhWVM+lI1keKXyScPERCZ6ue/SP09L8sMHtYTColmFCWROECsgP
69t+HBwzG5y8CoqwEzyJRMa43Vuouam2MipGEiyUKbVniJtIESCz0l0UfgHMZ2w84zasUqqFWpYh
OjXJs0mDWRE48//spX+Wjj/3SczSmEQ6HgW4pJc3LUjYLC+6VgB9OKwNvOwsyriCgODbvVoyD+mS
rC179gz9Vq2HAm6v2JcPk/0N++EWt2HVOpkmwEjTU2GlNumeq0xwbogMcPu1LayGxg2qHW31I7XO
xSTIB/sVr48vz9fwDMyzYYYTYQZdugDiWacpAF+MYzmVt8I15KviPnK/1Aq3kISIJlO0nbjMoBml
OY7mKAVFc18Aj9uUvgZ1sC98m42RNUA26cdoc2JiLIqdyDTMdlOBFARSgu5lI/tJbmOFyzsFVccY
k5w411e83mE6jiqem5NXAJVRYO5L/tJOsihVIDS70grxIZcUpMoyKweYiRyok58W8JvrXuuOrmKX
j+GDiI17NwQ3BrkQNEiIslQ2gXY7fe2bylGFQwG7W3VjgQsHNKfR9QdHWJCYeWObff99VM3rVDZE
J9J6Yv+RwDeGuJDQ8rFSkgZAx+y6AQYMFO2ogkg+hAuEiJb9q+3GFhcYc1yFBUDEDGOHA1RXsx8r
itQMmD+d2thb36iZI2IX3PtU5m8aRgzKgG+K8y/Maa2HKcj1B5lmNpmil1BNjl+I+K0RzrGxQ5uB
qai46I/abGMkBqoBms0U2wDVvbhWt4uB2trjTt1F61KjTRB/1ftwUN+M6+w6vCculhN5Ss08C+xW
h/U2JqToXSObD5etZe4IThu9kcJhYZjXYzcQID1KXvwKJLqB61/hK5EtCtD976dqePArGEbkH/2h
Kqcs6mcSEAlkuKViL60myIq7qMQVZfVfG9xRPxbLrBVTi6jE2Qu+LmYrTuvorgL4RO4NR+R9DILL
la3eK99WivjpRu5s4eNkb89//AzCE9oOalVjNHzCGPN9D7WslZUVE7o4dwBsfVt1RMRb8vLqEl4p
xpx6AiDtivHPW3uRNVDQfLu8N9bQ/zNg/ru2kIv7fORMSaVGioXTGudpx7xxqmySBapo5G73MYnk
j7E0FWOkGo/Bt1JZKhdwtp8IvuGv5G5VpPsNB84OiwckqZBdazebbS1ym9Boi1Ltwgp6ge7srFWb
8rmFLiqSzCkGdrXCQ1LUqN//XB9OcruvskLWlVlqHFX2TJarklLBVlj/wB9fC3hAg0ATDJIv6w/Y
XBAohEhm1kGxqK8ZsEJ6c4BAnCe1pQsm2tKmzfKiaGlwOUR2vSI4ug1Fg02TW8imMkkDqUoWYODE
L7rGlWVyuGxid2ttTHALxwwM4M4MzUMMXOnKXbu2UhJBkX/vdWICGQr5TMvQ0D/4vHZlO6CUh8I7
EH/HLn7R1cZpWuCZp/smFpjaXbGNKe4zEWIxnKNZEhjZ9wbKpLHcu19YsI0F/tikU27GMxYsrAfJ
GzVs3bIbMZ6TpsKH0O6ZsrHFnZ4zaMITaNGtGoHkkF79pvayx3fiNHZ37o+iqvVuLGzMceE2Jz1J
wgkY9DzRr0or9pYw8/PcEmwlkRku5AzS5IukQMFoapSgNSafQddEAe/15Q+1+1rZhh13eLE5rCut
NSLcBcIUoCH1sIp9KIlNXVAEvA8ZRPfWFpooF61/949U8bGMfONcnYy2r/IpCohepI61qKozk6Lx
GKmKsySNAyYptdqejLq1FdZREXZZsL58V50sFemrAe9M/Ta+03u7gH4upCXQ22rt6X46lU9FBMIY
4Skt2Hs85qfpy0FNZdADk1t6mm8ekoMCqcHRHUB63GF+QHsQfOD1hLy00FxeUUE2kpoLVIe0+5Xd
BKT9eIjW15Df+h8IGURflcssspz0jIG6/5+RshX0CJ6O42Wn9j8euMuBk8H0k8Vt+TY2tVkqgFqR
5++F/n1RTtJ4/+9McNucSlrD9Bn4eWkoPIPF3lwVTzgGBN3W3fuN8uEJt82VSpVLCTPCp25Cs3Ee
3KZJ7ax4YYXglNy/b+BY/t3nIND2+3y+zHNcTGGY6Wi2kUN7M/r9TzC1aW4PnTkFSnPNOS1skYbh
frT/Y5SHF6EVkdZ9hBFxTS5Nb5iq2tbMvv3K8fzhGg8FiyEWveQDAZeVFDnygIIB2l6L/5WA+HBl
3Webu82w1HJkZWoStMutot0py82gCkpT+2H9YYLbqoDXsrDpyBxM5rNiXmOG2g6FUyj794wPI9wW
JXOMDLsqIYdnAn1qMDiVzmB3Nlhxrxs8wPzQljGrYVQ2e728gvux/mF5dX+zgjj7zUxnM1Q6U0CN
Tqr5mkyeFb9ctrJ/ld9Ew/ozNmaqsNKbtkPTUIptFMKCFbNneTrYEIjzv/Bx7X619Wlp4OK0quF+
trew2KJhATHrpDk3U2Iv1V2E/33Fq40VLlEMudFKmYSn1nxaDinYvCWv/2ac1ynWFJhesT7R7taF
jA5oG8GVgKb5Z7eGIc+kkiRyYD2WN5pX3UYeDZYb1Zf86A3qWW78LHBRZJH7cEWp4CZS42ic743b
tfSXn81rep1e/2ciJTmLigP7X84wIXYKiinATT67mILwJlksLQlk1TrSvvc0pTlmSy3IHLs7TiPQ
TZc1WSd8I8WCeFWTJhkeKMkjMX9kEXHr5RCPqAl/pUQPspF/THGxCFBM3qUR2FwW9jBAJU7pjkn0
Q/Cddi/cGyPcsvV5KNMoQ+O19qK/1slxI7fRegjMW+WQH4xEqDe02+vYusWdXaHRG4U8xphATo7r
hgbh+2KH4JM6Lw4G6Gzllea2nH9pz304yrdYwGMxLrOCl2X3Zr0pL6uYJ26HUSAfxqD4bn0TYTl2
b086oTJuNAooObktt4x5ZrVJLgMmGUENJsJwPKqaV6LZst08vDHD7TN1GqXa1FkfxFpkZ43k9H1t
D9poS4VgS+9usI0lLhzBXliiZw4C+3H5PnS/4ubFEsHVdjfXxgQXjJXZljKrUVEsM8tplatoIk4K
ad1eugIcUxARIn+4OGzJUBtRscSnaXyc06sJYFkEpWB7CTzip8vQ4JFNOYRalFk5dW437wOGnUGd
/3fSoQDtrap37A6PMh8jFM5l2wL/DK4/3xTGYqAKYQQT692xeojl+9qIBUZ2x0YxF/XfMOcFYMIK
WjOhCdLq4i0pIV1ih+CPAXP6tQr0WXwARX/vGJlrzE6EV+ABODRXlCd3jxpdx/w/Kn4mpnE/Z35p
zqd5shR2gvz5k6WMh04LD5fXcn+XfZjgYiVk8FDLcGATmZ4W/SxbnR2FmqOPx8uGBL7wuI021NQK
8r8UgpYuY3fm8PPy398PCqjbgWwXNBo8R3+WFbTVrFYNzBhjCS9TfdWI7my7JqBMC6CGCu423oUO
Ze1hgIY79C4C1XhqmReLzvr9QsfGBh/baZF3cgjCjD52rNsZJPDFofzZvZIb/X5052s5BlBuPOYC
HMBuO9Pc2OXeDSEksLSsAbdFA7QQCCyd+NEAvWgdDCAcE+ruilaSe0LIFKypQ4+h4eiXdNs8aZAF
jKC82yZ2/w4ZXPILSlXHxPAuh8j+43Lj5Bqjmzs3QPC9MjIJPPQdiOhDafI7c3LzOPl7SqmjmVNg
5PR7A8wuZqldg6XPacde86F6jCHD1ODqdfkHiZZh/ffN7+kYSZYpxWQ6NaYgj4cjaEQdk1UCM7t7
fOM2d5Jq1pzP4zCmJ6vXbV33G7yaouFKYoIgErnDnaNgsJEwFbRONbfUn1XISkrpcVY0UWbe6+Zu
Y5VLi7UKoVVZtqCNBckgBXSrSJDfVjhJ/Sii5dnNWoYCys6VLRyEzZ+/EKOqpfV6hEqRMQJ9096q
cOtyEOz3OTc2uKiU57GGOAKG6Mf7PPeKwDiQq/jQXOESFx4m3TZvVUddKQed5iuCWebGNBeAEgFM
YlDn5BQljV1AI04mgtjbjYmNBS72YmlZFkzGQVRSewd+ADM8bhOK5s33H9MGyNwxOghidx4PPzVd
v8wmsld8Tf384T/c1ppdgeUPbE0gqhWE4L5XH/a4bGlivjMdU/CclD1uO2lt6+WVDpyJIDJ2A33j
Fhd9eggF2S5LMwxoD65xWF/TGXBTKyOU6La9e6nfmOKCsKto2DZQszjV9Kqi5449peynYV21se6A
wsnGwKnAu92stLHIxd6Q6L0pVcgWMfpUS/es6n5S3uimSMtgfwt/fCs+AssykmYpMwM5gia5/G0x
RRtYtHZ83ovKIswSEAPQZ/N7FZieUjnaSfEwFOlWx9nCoI/lhYozeIqLhqlgh4n847IhlNCbRJlR
rNKmxdaH3M5lkYP7nwr3KoxGgszd4C6JrLMwmsjA5xD9qkCb5HaVPRR2cqBuea061suQuyupkFiv
bZc52TT+scz3XyYTDc2hWaKT4k/YAaClQnNgfXPOb8XVcjJtKEAe2uN8JRrf2r+I4d5tmWj6QseB
W9ZIHmkVzmCIZqNLTzlEuehddTVh7GM+aO7iaCgihJ7oHrb7MTdWuZVOq5CU3YSPiSU5ED27siIR
v8l+meLDBk/VnKC1syQLUnKduessBvOQVkrXAC/rYb5unMLJXyXB1UDgF8/erM2GGY7lIAV54dfp
DRy7nCpFf59LyEo9xPnQFvGpnCV7CWt7HA+XLeym/M2qcblYbdW0zFV0AnWM9jdQojNTIHJ//Dsj
q5ubCyHprJCSaBVD1Fq7Gv0FNzU9E7zERKHNo8WaqpuSpMAgBGgQwPCUHJh+hxxM3ToDCgdcQThf
KvUVogKzf9m/3USyWUQuFxMjlWvAQoGszxMnHIJl0r26t7+oW2+uFWENwu7yH7BwxLhZMAZ+hDjo
rtd+YnFMg7Wyvkr4iWQld+cATVTDDJmC01vmObNIWNTQlMkxF8d0jG9Hh6wLbzGkA5I53XK72Ylb
Z9bUhy+s5sYqd4JOSk51pmMUAh34gzzriR1Zg9suxIuFBazdDbaxxX05pWv6ZqYLDSTjHYfoIJrw
342Mzd/nztBoCifoLht9UBXMTxXqzlZzW5a9yzTzcHnZRK5wmT1R9EWvSghpQDLHXiLFHiZBcUzk
DJfF59pKdQu8ywEEgNyUpZ5W3AIWajO1E1yi9vfyx7rxB2QSDpgWGOFMPztD5jSNy47FbekzR3lX
Zd844w684uzjs+gRv5sQN5a5SoWpQ+I5a4w8mKDcOl+P5bdEtI6CL8WjEIqsIuBC0NWgTM4Ke1An
QToSrh6X1Etl7M0q762gUx3DRj46rBybyQF4xL/imzoHy97Keieq660R9gfYYbN0XJpvcxXj+m1f
nJgiO2G+2A0IZthw7KCkDlryOpvvL4f8fuVjY5FPFTUNzVFTCvTlRtBR9n77bAbFcdVwjxz6yh5D
T5QURfHBZYxWm62yoeByAQ7PcIcWY8opGhXOsMiiy9p+nFjIvqD4AzyeO/0TCSwrjT6gWayAoyNJ
I+ZHEmLm8iLuWUELDuQgGDUCVT4XLJUqFSs+EISIxa3JQAcyChrre2lja4ALi8mIQirppRWAldo2
dfUOM96n3CgdSEJ+u+zLbr1va4sLiLDTJmXQ8Ppa632K85uC6Qwu/tOKcP4KU+fWGBcKVkhQW7R0
TBlZgaT57fTYhYKzcD0f+C0FxkqIXax0dwiDzzenKI3qzIhKXDAzOw7f5bh35NS0wUfgdINgN+0G
wsYW544xNGmfKyUNwBZlzcdhFhwfezsHFI5UlVV0H8B7+NkXjY29bjVTdkqizGbS0axuFSYIAIEN
/hEgkVjSYhU9ImB77W54mUb0cEQ9WJER7ogISVbq4CoA/4RZ6s4YFrJrqL3mGVknGo/Z/SYfa/Yb
/b65ObelVEtp2OQBi8718jbUghESkSvc5lcbPSYLWcAzKGX20F/NamtLei04zkVecBkgaqsaIl9U
CmTUpxfSOPX8cnnj71vA9BUF1wp6Otw9i1XToOVtG5+a8FtDvkkKEbiwu1CaBqImRdcpMbjNESs1
AjuH9AXV7k0JsRXjgiAiCtv1YmOE86LvqBYbVRQHY/zWs+eufr68SiInuCvimBkaKxUwMIZLoCyD
M8e+VAjnjFfWqj9ylo5hXLTRAQ/kpwYogFSAyhRxIJ/ANW9HpwpiNgUeX6Kxu/1sTwlmZGENbSpu
I2a1rvaYMDFAb7WypKsQlcmdzC4DULTUQlKr3a+zscYdxx3DY39J0ScD4WMgL+QmKUStnN0PtDHB
bcexp2uSRPpi8n0YnYe4PZTR7HwhCjZGuN1oRUZezlVsHmvjsSkLR/+KuL21MbB6uUlas2YtrCe1
caSqfkjl9o4ahelUTS1S3xEtF7cpgWqMi7JSQffRnii5Cq2zUgoOrfVQ+hzMYBOBvtlK5gCyY4tb
rKGIinqeRpAOhKYvdacxfh9keNW9SRngjs1bLZLB+9MpWNQMdHtXSBuoJD6vXg6iirzu1fKYyIWj
JfohUc8ZjpjLQfBnMH+2wvmVm/kABr8eukXkqZ06JzFEBeqdBhBMgAuMmri/QmKeMzFbC6QyS8s4
stnWb7Ng5cOowNYEqrOrSsElnTjQQ0Y1BurcgmvAnnfIP4ZqWRAKA9Tg8xrOc9Z0KRgQT6SF5njB
pENeikZGdgqOuMboKv0NPLQwB/XZSC8PIS3D3vC1e4oy7ugnj50NFABqqfDrSnJFBLo72I3PFrkM
RFPglhjgWH7rLcxOW5s6K2NR7UBM6cZ8lA+6n94pLvijj/LfIvD877sGvxVUnYLEhwA+oir8btNo
ESegSPRrr/cWyJUlrho67Ex/9ODgdyvbPNCrAhIikPwLMCb2SFB88y6H7d52BF4bgEGKOR3Min1e
81hX9MkI6/wkLfKTZo0egVw9OIygte2U4YOxFEddFhQW/4+061qOG0m2X4QIePMK0wC6yaaaRpT4
ghBl4L3H199T1N4hVKzo2tFuxD4phtlVyMxKew7LIHXFBMXhWyr29grt3BkSij5ZMB4G8BgtcTDv
fNYa9WEAYNP1s7GUdi+HMnyrlTbwno8llPZS9QbYqf59fAHa0N1JqNvL6jzTdQ23p6gpSkSqMw3/
njBRh5M0dMPEA4DMnDpEEmeDvMlEBKi1N+xkCly7I3+C1kMgYpiaif9joJOygilOxVyXkuS4vgFX
YXHWtJG0OIunOSohD+EtHTE+DNbqFEBJ41WDQ6bCsjYuu7hthvJoYGQvaX4MvF4XA6JR/0MCFZg1
9bQsijGnx205DDcE0Rz5XXUswzfMoIijaIy+8p/iiJXtNHoWtWEdyqY8NoBQt2zTV9EHAlLWaAM3
kIy4rQHPcFnecn9EGlOusDQwJ8t9eay+D+5c2MXoR37ukZKeOT8s3hxizZPjLZgHVSTJBI2xCpg1
mg91EsCWG1lLfCQg+6QlgNrlj8ab3vbVhcft3z87EqCsMKYFbjUAj1P2tcSiPIAhBVNnZriIT8v8
eN1DMAp7JPUwTUIkizFjuiCfLHGtDVoeh9tdc7PdGCcskQieltvzQUJRr3bRBjgIDX8GmNgUZXOA
jka/UFYULEnShBabMWNNbcvisDvoPmnZRzekpfJ7sZk3hsDUFTgQ0NiDClhS6UpBg0VTvHRWh22Z
xU1P5hFsdmEHgCfr8htSklem/1hmwb2+C6TLBhtA3I1NBYk40Nw8WX9ok9Wbp2dzOPX6v66ywIeA
Mgre0cDsDc1y3Fqo/kabCEyD4Tiammuug8vREsaDtRPxYRe9VjctKsUcGzmdrfoKOHqE+/ayBION
HN900k81+vXKD45UhluGVFCeYIcWi8C0gfdtZ4lxp0ehEFQhENBOgMs8Kb4JkpX2bn5uOa8yo/ZL
LvJdHhV+ZRiZkeS4SI45iLZvvkQ+aWbbuSM+6JJNwP5hCYfrZyT2S1vBXiT18sygvs2jCOPOlXBc
64u5cKox7DOhfoG+vESW4amXRsaoorKUVXnUL4Rve/SHZ+OsA58ZaCiE1GJ+xpw9Dyyc+fpguOgf
qdTrI1lJJ2sDpA7wkrK3BcAWUm0T8RwAxHnTP0zlVDH7QAAaZZFOb6LeKM16E4AAtL7Es5e0ud1u
99e/Eyv1gAa+CyEfcvfA1UWRyKXRJAQTr7ohA9zly/Aa3cQ3PbBsYqc4BsAt503VMfqlUMmdWHL2
ndh1s8Q8KRPBj27J/F5xp5wJAF93y9vsY3rIvSQqFjfqXk8H5DU+sW80414ERzqDQskB3J+XuuXr
v5/g+PNolGbqqbSac4mMqk8AYj8UXtffXf9oTOPaXR6lhYYsGIOld1ZQbohDlrDuY17cwxNBxT3p
pgmdWWRvcY9+aUJCXgYwbDSYAY+AoeDiCOa5x+vH4ug7vYRZmLVgNjH27trmczGGWv25KjkNFs6x
6ES0abEnoxobsl3hqMh3Bm8blyjTB7f3/mUs2u2VldBlM2ogs/BZAcaKNTaupTUOaKQ5vShmgIPM
QUcGgdE2jZ5FLzZjmDMrUkP5Vj0ShjcVGK6C03mb9rYcKWM5Uj/zxnjY5oQo8TfM0Afk/zwWQBY9
VVagvsy/0JFFajsF4p1yqW+MY+WlB54Bs7TCkoGsokkgQQSZ0Z+eIsbMkDXHcnkUsWufiIWTpT9q
IXav6x5LMdBxQcSGth4eZqoMstXxsoKVPT0mys9Gvcv7x+t/n3EKGRPJGBbWFFR6VOoUczrIpaYW
5bHLXqb555bodrpxCcAYOf8fUiiv2ueTluWphtjTPQGFGjPYnvokBbmveclnxS8+6wcy/bLdCi5v
J4yVQPwhm/KzYtlhTbHVETu5+TcR8/ypjBUZ1V5+kdBXq7lQ7m+hJmVsYBVFbAgCCkVE1+9PzSib
Htlm2gyh6KvHLezuOtNOY7BjTo6OsV/xMQvWFE8zzNDdHjSXN6vF0Jm37TcD9Q4RLWzqm0ZTV2xT
gQ1lTTha5rM2cXSGVUZCXwAwMIgAVE3TqJcEIQF4wgaAem3fRb+6iU2n/CbYOYI3y0Eac4xv8lDz
QEN1U95YPpjMf3I7FIxQ9Y+fQN0xKMeFalYjdIu+DK55RCaKqp3kb0eCApF4PC1imsnuxNSzU5Zi
pK5yZYX5UN7lIgYvZ+m1a7vwujUy3PT+VDS5IoYttEFt2iGU5eh+KfrS7jXrc1NuD73WHK7LYmqJ
gkwUCRr+RxOLGJs1tOIaFcc82s7CKN+Va8Q5ztvw5AdLIPx4MAXl4/hDuuQt/qFPAUU4e8BlP2Cn
JShA8XBoPlUuKRwMXvpD+TY/9Kbd/LQwofwXh0QW8bb0J4M8409TjK2hmtoBc+qC+VROD/LKC/cZ
WTXUHbhJaOxrcKKUd1EsqdIWCSFPh/4V4cIkg9XlDZnBtULekCJTC3fCKLvL2t4sRRO0aDLm3AAQ
1au/Rs2/fmPkb3z4ZDsZlGGVfS4prZlCLUpkX9oPU/i+LN+0GbOQCe/ymCq4k0VZlVqPra4YaMf1
3ur1dneXYHfRXxzLrw8xXgKUAnkKwTkebWGRPIxWJALNJTKdWr0tl6dZxaOAIkzUtLxglaMcOpXf
WujWynWNqA5F1CZUMXafO9L9dDR8Mm7P81FM54HEHbSdiBckei10sqJ26S0AognSzbpcSFldaU6t
rNjXNYSphTs5xDXvUqTSivq0SlYhsPTXtEtsDJ3Yeff1uhCiZrQaomkHJifs4AANjYp7xFFpLHVB
tSoRs9siBqPsAJRKeXksZOlXVJTfVlPh+ApWykn6g3jUUCcDyiJly21WC6iebVGArdoVZav1xXgu
fYArYUtePgD6wkmC9vBf1DhZNyrJGNAFlwT6hfRkwhgb1WRGGAnu3AYwoDqQB/Gc+RGe0gj8A8NT
7Dbu9ftlmd5eJOVKlHReI2UuI/RadGdcP1XNz+sCiO1++IC7M1F+RGitMW6SBuhFfhxoAfiCD9ax
xEbEdTG8c1AuJB2bVu9AihoM6k9DPUq88X1m+Li7KHqMtZHmZO16sAIqd9UjWT/dTjlm0XsZuF4k
ZuVNRHAORONqoUqbJGaLTVAhu5vrS9rztptYmZK8PxGVCyZTscnLUhaheAFOAuAnulflfgR6DeEa
Lu/6k8X5Rkz1Rh8X7SQEAQrdUMpmLRnMvIiCckjuu67zxBgpYGlxVJonhtzszi+JXdY3K9lJE+T7
FSsCTXKLxUGOELaTAB0UELZJE9WknMRQgP1kwSZ2ID1Usp2Nvn5sDskhdZTVEb9Mna3c6jZwPNz5
9W8cPPJqEZkgxmVMOpiZza2r06w3giJrc99cFODmWdNzmyEAb4pN4nw2piYawK4nYJSGKFJ+fhQa
UStkKz2aXWGLYmtb9eG68bKqbXB67yLoT7Y1Q9YKfXqUh9qriu6ytdtL2rVh041owEf9QU3aO21L
D9smeteFs55LNERwNMBeEoj+P9VF6PtUFMqBEJ11zqBITjp8XeLISxTOKXmCqHsEZD5SxGoxg8L8
PkWKJ08nJWltEAvxdJPEEx987u5I1HUm4EGTszJNwvUYY5I693+DSYt24/D8LtsOdrKINe6sTZMX
ZQHMoB4urVuXfhVilQXBr+Vh++2iLwf1zvIzO3dnm9dbYuvl+4cj972TnJd5YqyLVBzN1plB5bXE
Ku8ima5kdzjqdTSXdcwn6Y1/eMKOnXaYCbChl30e3ciuMZ1hfOL5fZ6WUO+lbnaypAgWKoDLuahu
N0AqRtO54UGksb3/7mjUgwnCgaYYyAABOO3D0Te/rsAbCBR/dt+KZI/1K2+ngHOZdFepXFN0Xcpc
CEczvVuFyAdjZiByCYJYnRc4k3/0gl613lZBbSwhwVQnWuJuHHQPZA+UYALXwDVH/Lap9vyqhNfd
CEcb6bZqsi11Lk8IpJb4XK+f1PX79b/PSlj2p6K8R2zIK94EaQk6I2ir13y0gLKV28MYTiYPM5V3
FvLvO8uapFaU8zgBsIyF7v5yoyb31w/DDApNzHsQjF7E2pRdlVtlFLNgYButNgPDGLyoNp3Z8krz
m1rWdimcFKF3rstkGtZOJmVYHUb/NLGpEelWot3qn4wBy/7JA/gR/kYONvoIpqaIWdY/L2/sRnFc
yiY9tspk16AsR727EYNc4xXYmV8JqA//L4jKKrVmKoBdYOahjNhDckd/O8kzgCi/Gxf1IAZq5Oj/
vjuB5UFJAymbqmJ6hrpCcTCHagTz0BHHCyRhe8UE8qfrt8fqYEIGGbrAsAd0gzqVOLZdWswY//49
cpw9lA7mCoEokFx4Y3DsmH4ni3r6586IO0HEkMdv3jwC8WKhdKnbpFhphbw+N9MBWhg6IkiAGIig
nspKKKy6H9DMHyU/yk66DkLzkjd3zJikJhue71KoZ7Hss6JRBrV8G5RBCulHP/QbA0QEmAQ682gd
eEeiDFkc9Bjjp2ijr8bsVamrSKsrWxyLYr9VuyNReicg9UpHwAgE8S/p++L25/7S/5wMG3AgwFUG
/MNzFNvK1+uayDsa8WE7J6iJWQsKaYzVVqvg6HV3ahXNLduK0yvlfS96sEmsykVbLbABiRfpSxwQ
cLzB3hLnNy4Ib2CM6TTer5Kes6/VvqrUJEe93NpOJh5jPWou1y+O97noiBo9xiFuZFSUe68JJZR3
UVWLn4wnWDE6LRjnR1OYFwxyvha9+rbqVRVtYz+EwOEbvFGa1aAAYrOnxLrJKVfyRFGvo5lMJirM
eLi2rpBcrAR3h7VIZSePmsm/fpXMR3/3tchP2etg1U6zLpVCmG9hOb1aM/D4jKfGPE2zaF8XxTqV
jFk09GqRBWl07WlYFMDMq6MVmNJwhyg0mIbYVRqN8wrzxFAOQ4r0splGBTDpUe4uoupkc30LrgPe
40jCIToF2h+Hchmk97zqEjbgEARWj6VXXoDLaFY2mEuGc4fOEIAuB47HYNkWuI8wMvg2OEjPB0yq
VQuqsRiBWmnHucq+CUv85fpXYnXV0aN5l0E9j82qjpug9lGg31bheC5+DJ/AEfl1zUCKktxnsb09
DT+RVfL8BtNN7QVTb6UgLsNUyguKoqFyAEH77QZZFzITI560rwMPIZLpRPbyqHi3XsoeRHNJHM7H
7FFE6tVjeMByFM2ePNEFnIvLa+RzRVKGnSTLmqU1kAaNB9Ofz2QWf/1koIwjObUL+NAzbwGZWfeQ
0S3CwpNmWRYNWyNvBtg+DfTDVX/AmN0QbEcSusV/AQcFeuB3QXRQapoVNmwqmN0Un5f8dusPffI3
2r8TQWlmO/VYp9Zk8G7gWwn3jfD5uuozPcfu71MKqGZpIamyiv3ZoQIaExBX00A3uCwY5Gd+cBw7
MZTerfI4jlmJ4r/o15/Jc6zdz1+2Nx50Xh2PbVM7WZTCraIkSMCG1mBTTSgCR5HwDOVhEmy3lcO1
YFYCtNcB6jHZ6n7Wkxn8HtpDNTrzMcKs+PKqf8VVZr8sHzCKL5PPJ6jgiaXi0SiS1TIR5SiQC8zp
qYBhKO0USwv6sPzNE7a7TuptsfQFwFBFhwWC7lGqj5bwycx5sQ3zXdnJoN6VoZktQNOYhGJMeCDq
IXj9wboFLhF8UsKFKGAFAPtvRgWhxbToiz4KfYivV9t5hd6ykul2p6XfGy12llLl5f5sL/h+QvoV
q4bC0LJhjYLpe3qP2Ucg06hfv5uxm53fYN3uo2//k2HTM2+qjukDdRuyUKtip8Qz3VrfxprzcHK8
Bz34lrZ1W2ErXwgx72Bv3fJS6pLbCf+jE7Qo71FWWa50fVwe18Kb01PCm25nhhi7j0N5jA38LoYl
w8mWihhGjfFsRbwyHU8E5SaiRM7zfDWiULWczPpkjj+vf26OP6A5R7Kx761qVJOjaQmmsyqT4gxy
7JjydhiMlVOxYJandwZkUT6hUXJlbRXguE7fsWEGJLHlFSV+dPHuxTvCMy0Hxc9VcqxQ4xQyeApH
OQpJsSZJnaEJZvZgNMdI/KVnj9dvkieCcg6GkJeVNGvop2HAUnkAVaodqzzwdpYQDBxaGCFDIgJo
kT9TkD5GfR+Dc1GYanZq/YoadxY5DoBZsd3LoA6i6W0mF2OMQXLw7Zmfm7vMxV5pMB9MjMlVF/Cp
VLe82Iul5juZdETUbiP2WQfDCmrltt7ORsb5/syZp70AEmjscrdlNq1hEhspRMTqpqYrfG9bxwR2
DiiGa+etqvV9+tWCSbEARZOdZnZxqRxeXsx05/ufQYVNXaWKCaYKUI702s+igwbGCWDgtvzFBN4/
2THijuSx3iz0RckaP+pQoIP98+BqbOTGRoiBpwPpKkeu4nZ308lyhBfB73xJsDsI/i+OynqbyRwu
GcACyRxd+K/bdBnmDZWv4QDUXU8JInf9SpAQjaMcAIudE/Cyr3Ynjz5onq54jEW8lJYd309hfjHO
0nnzQdz6ixAPZre8GI5pjDuJ1PMiAilU6lFQDhL9Vzf+sEQs/vO2Ooix0QHw/hapJ6Y3IwW2OArI
SToQi+b+fFAPnc8rvjLtb3cUctSdeaRT30ibkOWAYPCkHvvP2uhcd49M378/CRV59oqGyGlIhEC9
FY+mL3rtcf2Z3U2B4aDJsB6SYPKbxSl83nIRc/J3L5l6dZYSg6LodwPrZbVzmDehzyEJZeYa5/5Q
Gdhc0YBu0QSL04aDPweJzzk77ytSbntpek2YlKSA2ZMNb9BwPkyDPb222akLosC80w/ZpRVtvXZh
kMKPheP+uJdP+XSMfI7CkChYtfaXm+KQvsRPwrk5yY/robsX7RS0xttd/zoInCSAmVTt7p4GDOgF
Q7BKFUzKRH/R9QuHoDpJ6GuSWbtm5igZR401ystbq6Vs9TZlYafLdt8+gVGccyCeBMrLFHLSViBv
BQL2/K2cHzT5cF1VOJpCA4gnldxVhYRmH7mv/Jj7ndeH6GyH18XwFIKmc28xLCOIGP8J4886MF3z
l/ElO5S+GBq3s2sdxx+o6Tyo97xtJ2bFbK8PlKOJesyVmC0Qizo3uoieFijPSEQFz7yRjtl9Z+sB
ENlQDfybbo+iyRZanBLwRuihz2HLk3Ys9CSclmerOXblr9p6vH6nzOdgJ4JSjbYXyjHOUD6yEEDE
UmNbfW4b/x5qCLu7OynUo1MBF08ZkzkKu+Tc1c916jY1L2hgKvlOBvn33Wswl0mZxzFOMimdvVW9
bam8TICVd+yPQenBssVLK+ZxFmY3lolyG6otP5fSJkxckiPbkgqkZtnmrwwwwyFNVzFZbwJiju51
F3PeL4DiSI6JZExeZbSXKlqf0kr6bilA3BSkieOSeAIp12+krZUMIvras5IfUnP2ssi31srVsiaU
1eBvVPD9dJSbl9a+b6IBH26W/Hp51Opz3D1fF8H26O83SG+SxZveVfMEClf5pbghq361r7oZwEJQ
leN/L644yqVny7ClANTBkRzReQMe/E8P2iSlbo5bZCv+P/f39mN2it9PgzYCcU4II/1kLPd5/3D9
8pjefXd3lPGuqtoVS7mQ13DAazggqcIWKzeaY3ui92NQ9rsYaWRsSgZArekpEwS7Te71glea4gmh
LHhWsjKO5kUgtI5ajoHzzVZLjj6zvcT7QaiYcV1na1xB/BLWa5BiLxI86VHidfXT9c/CgI0nTvVd
DjHi3Xev5VjMpPRNyRYX2GrO+JTcYVTvZf6ZHFoXu1OgphouunbLqzrzNIJyDyNy+XrJpCxci+LS
lGAEiPtTF09P7Safq6i56dP12AFNkBPHMKct9kemXEVdLasVjZUQJqF1t91IAeh0vvauCFqUBGQ6
PIfP0RYaCKJQJ4SfqrEGXV73dok47TaaMvMAFomMgyzGURoaO76KpWXaUI8NteW5N5pAW8NV/9bn
PJocnmt6W8jbaY0eycYGeC7imn5zIC3Iz1SMq9QurtXn6CjvWJTvAOzwUm1Rg1VajO6vT8qzENvx
z+IZMC/26ppB82Q2Xn/aeKkD78tRzkS1yi2LpJVkoHFQesXdNtjDq/hpAMwYRq1fBMyS/hQ4XX12
EerdIj9M5wx6MRRjkoeAzV+PTai4sTcFpMvpWy+6TbwmwOe5fU5yiR/S7Z1YyuHk6qRkUwurGI8j
cI9bv3TMx+I0eESg9JXHrcC7W8rvTOIydUmyYe5j88r0LKRONHNukjiQayeiHMySCYvWiZMZCOKD
KCx2YlyE6gd2yWzUGF210Z3reso+EipNiqmjUPn2YXdG0RlSFMct2WnvPsnpZ6v9LBu8+JRtCu8y
qK8EPLG2KWe8byYgBgwlt7VhdPru2PNquuzLexdEfR8jxQT8qIj5UQbmtRpO5aFoE0dTvi7LOZp7
nk8mGcLHb/UujvpWqzaA9UJAQSm7kdFjJz55vZOOigPMFZfnUHiXSD0AwBKNlHQDwW8hHAYrkOeL
tLbeWpfudYVgF+a0f05Fu34VHF/rrKNLMh/zs3Qz3hYP6ZMaSj55VMFFvzi8YTF2GPcukYoZN0Fu
erHZsrAFqksSPejW5fqZeAKoVK+cu3mZdehFq5/lBi6QNx7LsSJ6OaeZKyPXyBu21V/aOLUt+Zhl
vG0zdjK++zKUa181bYl0FShe+O7O6iVO6pU/hxMU/Whc+htCqqdgnzXm6TnTy4KaGCSVEsGior5P
gTFzjOXCy7beABZQHR0gyyl9Ayumi1/d8jSd/VDv5FGfS4gGIca6sRXMTuQnDhk+Fzw5HN3NG3yR
B55KnMIHK95Jox7qdqvXXB0GM8A6xIKKRmzpn1M50QtfzCsByOmFEIPcabXinBMjME16J5n6nmOC
HSi5QfqiKDcdOkTC6qvWN8XktfaZ6g/ybEkDZJmh0sWUPNWHfiCl/dZ6yPs7i7cEz379dwKoD1Zi
N61Jtw45pl+E3U31GJ+wEXQj3qHBLmL6uPHHk3z/Fza9k0l9NpQ76m0wseqBxcVTlPSeqPBg7NhB
904G9YGUaIvibMHFrcf+m+yhKWNLvnk3Ax0h/y9cPFseQOVkAMNLH+FajaE3W1XCJlcWJpP9e2rr
e7cCk4cMbc3B33REVEnFCVVQrH+kHp8tTa/ryQrSNrV7SbN1836Sn69/KOapVCzbaRqgV0AqTT3/
oJ5T8E5iclu/Hb3fh4oOpNGDQx0sl9c/YGk7WY5QARtmWGi9wt53EU0takvTpKDDLOSbbuhtafx6
/UAss90LoNxhUmWRmOdkRyELpt4vu8oe4ruFl4LxxFBGNWazKC3FpAa5GT/GpnrK5W5w0rX7rGmF
Zl8/E9OE94eizEnUMswMGvhInbu4klu4c31Yv+YzOj36QT7Uh8KfKkfk7Q++vYy0993LpU1sVGtD
3bCx0HuW/UIEW7Fdnapn4KElhxIQM/mEPnbmRZIXeZqb/+ITTrPCxv1vIK/7XmN6bGmqcm8G2WAi
ZRmhsCcLlOFOvo2bXw2adRrLxHRrpP4u595Zb+teNmUctan3ZmO1oAQL0yD3hHv1q/bGAqkfGr8W
/wrkDqua2KKQTQm44/SEUlO367rIYgyBXUiQpdJbQvBOEIt57XOWJWoAzwFjh4VutkbFx2kjV6Uu
gnjdUIPROq4jNzIhNkBrD3hb0Q3E0j/Ba/jzyyG/jhezbrTQSF/Kdj5sbWs3S+bpRXGrRH4RCzew
njvJKmN7SnCx8HHXPyBLd/a/gLLSCDgOpanhOsdfUTKcl2y7j8b4VEkYauvNs8FbPWRFmnt5lJ1m
U11jKgGTxHVpHoxpcuI4/Zyv+d/o5V4OZZebsM69NMYVYk2SzS9BOzvKmaBukDCTLIbPnJtkvhN7
kZQZJlamjPpKoNgvOiY9fpEBQete6W3RAgG7ecofeBhPXJGU9TVCCkwrqc+OQ4FQswQKr/hJv8EK
0wXm58Qut5/GNol3haUy1A14EdGsYq5ldkbP+KJJnyyAyOqudkk/xbpX9q4c8IYFuKek7HAyy6RK
psUCeBfBni/cLSifBrvzBGxqxRW3ecc+JGAtYfoG0NaoVHVczLWWohV0BIV5O07Vkz5GwXWzY5vB
PyLoroalFwpIQvIoNOZTZR36LlB4jPas91cT30VQvsWSpyrq0YQEq5Fiy+OjLJ1rYL5PE8fU2B7k
XQ7lQYRhKaVWnqKwSsWDCfbMtcDsYFt9aYr4Uc0KVxC0p+u3x/xAILgHM4AkgVaL0sLEnBOtGLos
LK1zDrLhiod+zvw8OwGUxulbLVWzOENAn7pxudi11IYb7wuxpWCZUtZNcJ+o5N9373Ys10oroTAS
NHUTtJIQGOUE+mnzb3SN7Gz+RwzlJNR5TUtDhJNYh29tdFY6zH83nCI4ufEPD9lOBvVFxi3rWtTW
t2DYztFaAlVJdhMJfBFL86ndXq9/frZD2EmjPk8nNVMsppjn7dw3BoMDKK4tb0I+XyBXm088gjBi
8B9PR/CQsR8F/jbq0RI2U8q2VjZCApWiBKSPlgR/10fD3vA/Yoja7/Rhbda8m0Y9P24NuvkpAN2j
b5L16/rlsW3nXQildHKCnc14mLTAio5aVNuF8PN/E0CpWzrBtc0xWkxSfDab2zXj7EzyDkCpWqWV
WZrJpKUO1z+XD1bOA95m2+X7FVHqVQE8XWpqnKAdDducNGecMcQhu9fviemfgef6NhaAshT1ysxS
kWJdXImPS/q0CO40gMrBdDfl+boYZmakvcuhQbSMNUqBCo352ua79RD5AHrCzN0pcquT+kCgpZTh
0NzyhlOYNbC9VOr1iUdVbBTMFr1tV8sONuHDJvi9W135PK5PZs13L416g0BwOwnDhLuMbvvSHUKC
Qlk6coiNqhF4XeWh4o75cWVSTqHTyrmWB+ON0o9g3FYudmpFAncZEohv4ZOmOTHvYzKVf/cxyb/v
XIQAYLJ2NYvimNxsB6zhn4z78avhjC6wUw/FbeYbnH4OR0sNyl3Maw50PgVo8PGaTU5fdD/UwnBM
U3VQe+FM6fAOR3mORC1as59ygELotYHF7tTKm4M8alXpc2yC6MMHhy6bsgxkORGDOZQPGYVsUaJW
296nPIATbHjiAaCsAQ8chPyxa8Iod5JkyZzPcgcM9ubzMEyekB6F4dsMctNCcjgHY7ouBbw6qL6p
xgfEPDXWpa0nkwUkVC4Uu3Xq2yEgCJt9KNugbAySo/WDI5Ro+ocDKmD8VDVAfAIf4k+lHHNQkmKK
PzmWv1bn99Q3INpDgsRdu5XPra/z5FHWvomr1FvAj0FZc3FVgBzoX4XN1jyAYRxIdpdxYRWYEoHK
Z4hI1GXg3f55QgvJJLaiJUxVOcp34Y70yuCq/TEFQQEgAX3efgIz4ADIBlYaZVL3pmqA6GoOolgA
dev34E6KMWzCkszLrJiauRNDfThBKqSxq7UIi6GN08lQFumhnzS3KYJR5ARtTM3cyaI+WoPseFHA
t3ksh2+K5gnb6mrS3+XgOynkQ+78Y1YpslAaMVovx+0AbqtDNDtqWN+YqECrpzix/2ZhStsJpDQD
6b4aCei5BIXitmqDe1vD6+bF9Io7CZQHFsRC1/NcBiZKFDmVhHMYl+sSmNO5+0NQjtdAhmM24DgJ
VsNJsLwQCjZc45P5SfiWnYdvaAhGd9YRIxDc54Udyu9OR3liZcNAToeYEfVTCQQI6bFubYIIjjUK
rIsUP/kqwlN6yh1naxqljZRW4N4Z3A6ToGXtYO8w+qGcVdCfJcHgr6/ja/u6cst9TDeiEZhlIAcC
OpDSTjUfCk1PhBKHjfwKgIFCbxu9jR1SgnV7EG5aHhwi05HsJFLqmRrWiP06TQjacj5k0uQKqvQl
TbF3tDWfy0Y+GIMe9KvCY4pl9nrRMPnnqJTWxmjFKjMKq+iBZiiAAxzfGRIbi2ToAGCzK7InX5uB
kGTHLnf1g/m672RT6jyZYNrVFNSkW+2NEwtLT7Et/CRlYjEonOnrdfNheradOEqFpSadkq1rgT5q
Yd2hbsMqb+/q3uKk2MxIbCeG0lulXPK+VjY87Ysy3keiMN4AutD4CXjh+HEU5rWxr5+L6Xh2Aolu
7XypiD72BKQhJHLFRW3DlDv+xLk4elKj6osKfXmgjozysZnOcfRUcjMD9q2RJxTRCYgGqUNkZtWC
KERaMcYG5IpAezVncAuZ7m8mnuIiDjbgg3hjluyr+0cqfTKrUacVC7pWIKX3kvliaryWOPPqwB6G
NgiY84A9/ue3kUspGZNIQlgu1p7RR545PqAjy9EA5qAq0GD+EUNZsahEUjt20LlM6EbZk+Rmq5xV
1NHij7NVORVJLnYOFsaHKhCwfjc7bSzH+WEe1/kliYrUPFhraSGzldMKZL7gKo3trlEBwpfFJf7T
uB6BD7ROU5G8XNfetzv+EJXufjvlBZAoSdsoNgR2XjqkZ+whPYq5nbnw9q7l63ftIzbaDw0QpBKv
euJpAO8DUU4hX9deGzWMK9fZ8zQf0m1wYiDQXD8j++HenZHyCcKarmaHRbojwKrTAnuIaIjZZHKx
Os0H8Uv0YAKgGLmoy2uNMR/RnWDKrJrOGLRslYVAiL6l0ujmzSnTMkfOMq/+q/m7nRbSLb9JR9tL
WE2sOmvDfbXUQVEOwSqtZ0UoOb6cHY9gygSDtAi/Mcrwp2GZmB2TSB8ZWrN6gNc5LCfpvrA3p7OH
y/qscMZdyT19UFJTAVOHBIwWwI3/KU6u5cRSTewnbUXlp9NtCfuQuoc4uh3ySw6M2JQjkH3AnUQq
5pdzQcFGsEIOCF4St7cxhAVwndYtkawVFx4LMjsQ2MmjLlSqFmmOcl0LohfRmW7W84i946N5M3/v
b0R3fBhyrAOOJ+5+LlNDsYCsINAAta9OmUa91U2vxi0QMr804eY2h/YluzPd+YCkNLUJynXnIBp4
+pu5Hm0nl7IMSyqS1myxc9G1d2XyAzyuPKNnPi7vEuiCnoRofY1Tcw1kP0McFW4BJuhA4ghHdq/9
V9bOruZZaIWDXQ5UzPRy9VwNspgXCYayDTAVl29cTvMn6VKcNUwS8dJSpu/cSaNUJu3GVVGSzAoy
LP8b0Vex6B1h5PV42IXRnRgqGp8HpVpQXLICITD96sd6i0nzuLW1+/5tYGTKPfV5PPGGid9GyT+Y
/E4s9XTH0yathdQL4XSYQWiXesoDhr+c6CgFyr38mLxGB+Wif1G88o7gAGU32qeWFDUcztvBumVU
iJCFQAcxPUW9j3FXFtocYYG9uMGW2OSksd07yUG5z5EtJ5ZTBNMTSrXedbEs5d1Lpd7FwRqB+JIK
mG4S7tTxNhYe/7e/T5n9OE/AygEYW1DKF0m/zawv1/8+y63sfz9t3pVsWFgSS8JCGhwjlexq+TVl
FwsbNZZ5uC6L84VolAo9L6pVjyQjGGAAjfKkWKJjVuF1IZwPQlMNRDq6W6AsxnB7LB+3/yPtupbk
xpHtFzGCBnSv9GRVtXfSC2PUkui959ffQ03sNBviFPZqd/ZNEZ0FIpFIZJ48J4kfBij6XjdxeOfs
PppGHWhObdQxnLPQ653OLv5KvNzh7DEoMRwPjnyOiTU//HBo3YtgLQGZLF0+a7qlifOFAMPZf1NS
zpATT9eYr/mjpwXUtRRIxkNEndepA1SWailHNRRg19vkZZtMjJ1JBc63s9aXjTZuY9jI3bpkHNzD
DduZpU5QJRf9WLczhgTwag+JKdWMzPkwq9wvjDpDZSd0CPhgkO9sJSgwlZJ+6R8rkzPFd9Vd/2qe
0N9wu9PE/KJbxKVDo0og97rNyqIfTh0uyAjGfYiqfzDdT7GZdSgaNO54Ar/h0tnJXWkvp+qV4Zvb
37xiU6EyMD5aeZTYEJBEt8oN0Q2ffw2ZNkbhwq5sz+Zq5siSvrRmaf4Z2lOVgTLjNVyr0Kj7nAA2
KH/Nic4nwSR4vHQzR6yPKm0J3W8L3FmgEj6hWEhKFOzmNjaW34nAQ3GPyU0NgC4IRW8IDiEgNcqd
8LRxHqqmEFSyjRrtavY3vdtfKoe8Ia1wYwZL5+EDbb90Kirg7ZiDDxRSHfJt7XemhG6WZkmX0Qvv
wnMfLE5oFFaagc2S/5o3RnVi7Pzh+VWh2qgougptMOr+L1S5HNMoxLPiJwlEu7SEs2DElmZlfnQn
/+St1N70p65bPQxNO6Pb6d4VVQbwGBZxLkF6eHDV0p8TxVySlnHJHhnZOLSRryn4P60RIjazAHx5
qnl8EmGUs1Ej7qdMADQ3yAg2IEZCehCQJBQhVB6U3YIsECogkVZdC3mG0mAcXlrytZ4YjsL6+1Q4
yoEw0qomG/w4E8/JpDtDQRg37aEJMJvjzoBa429ypUINOdm8BGtRAq4Q9S7jH6/v+kGQ2YQ1ZUBJ
QQgB8vTPu97UhOhJBERZX4FuLFVMoj4n6W1YpEaMxBYEUaHKKg5sn506959sUp42c8iyeKkogqh9
4dNv4vylbxRM4UFKqtcZDverjPabMRW9MRkswsBlUcYg4MLPkLpHWncmgeo0kB3hfc2aX/H8idyN
tHW+1ObkCakxpCZLNuPokSlBH+Ef89uB2J0qvtWaNatV1WsBmnEhfX0Kv8ePNQrOFoHeLH+eMDD+
g831c/iNMVSEGIJUQ6OJpyVdnsRQgmSiKNyvip2mwJurl0Jzk/n7dQ86ONKbmPg/lqgPHPYCaQRR
KAJuOWdN4TSVX9Y84xj86tT+to07K9R31MSmC/MVVatNyJDYudV73RvUuzC5wYSSHoRfqEDpREW7
GieO5pZT1q4v+LlGT/Ve+zq9FF5qhaUpPUAZ6g2sWrmxXfcYqFOe//9fUiR48kC6Ce0JkUoyIErc
Cr0INOlQxuBp1HtiNQtf36/jojIi49Gm7Uz9xu7e1NzaboNgNRcoxWxWvNMJ/f9ohLrfcbeHslIq
mpcls51Hiyk3iders/c/fTaa1z3D0IjckCQLKnUuZAOc/PKzCFUDDR0ssP8yFnXoHDJUp4Du5Dd1
2c8HGux55SDlYRQI0g+ee59ypxC9brD/YE07K9uv2IWNXGhmlfRzHqiokK6ls+gArYWMQ3W4FEwq
YGoBwR8Aws9Gel4YyQrygWBobgAudKLydlVvsqh2ry/mMAiC9fw/huhMtlMxiDpqQoYxxzIxNmKJ
jXOsP3EPGcp7K/A0KHmVrvJw3e7R3QaOQeBoCP5TCPURcbP101RPyGgqyZSIp0SxGVaykXWYx0oc
TqqMtmcVb45OFk7wFnNlwgPmTH3UXp6B0RXBakKcRjqJ5EGqGMino1ertLdB5R1VBiyoWJVJ0AoI
7Xx8Xy6ykff6Ny4eXSFe7kteAFSCPI0J/yhnnFNPMzgrw0hkuOlmiI7K+x9CeZCaJwsfQfHeC4fE
nqLK5rPniNy2820eOTyz3H54C+zs0eD0bqimcIW2qFeT6TWWhyCRO1MsS2/VgJKq01PJ5w+ZnHtx
hEEAkQXwZOwtDSdSm6FJokpACQdUUJPyqiXPZfrzutMe2gDxOmgqwVUp0IzAq1a2qdRzmi9ObX1p
xjUrDKjCjmd9bjrWoD3LGJX9SVUYanwWQwq4JCBvXIMV3EzjHDFK+1sK8Jub7NZEpQiDqLdKqlYI
NOUpQjeYYzW6WQa2de7CZSKtSiZKwOfl8fSgxeQt69bn/21fqGCir2MMvComOsUUIor9jyS+SwbG
d2JtBxU7SC0Ly6hzqV/18OkoJg+9NKoWuNQYl9hRBJFVaK9rMgS2kWlQBzflpahL+T4GCPYXY4uR
g1YE6sam6kp2CbTm9Y93ECd25iBU/nl/5GiVq6zZ4kTT3RTKcul08lWJQLCXzD/XWvGHJK3M6zYP
PiZsAiUAyWEF/xM/2wSHrp4vZRIHBEUSSOaYq3KKVhZRyhGfrqyLmJEjKg+kEs0fyIO0BKkclrY1
cxUTTAiXEPDaH8XsLt8VA2HXTpysN4rQ6jzyNTUFkIQxlnrg/goP68hKoA6MbPzzUvl1kEWAb0Hq
XN0o4decBbU9cpft7YSelaoBHyRRBzgbiVZqC8gr23fNBZwMPMHRJbuMcJfubvGYBZCDvYNonIqK
G1RLtjHqzwtKk3qMJa2KgyGoz8NL/X15Ka3UUqzsLGfBchY9+Y7Zl9scgopSn4xSi6y1MKxWMhdB
kRvFDQp8ZvZjcNYFpEKFlVjMGfjtNNP24DF4CusKpqlV6rT3dU8yBRcnFqm43Y0ABED+TVCNbjIi
KGOVGBhRbqTvnGQIjDhz1DVT9qYph1kjrl+qdODc3gIlMVSDo0DxiVH5DfDorBmVo83cG6NiTRUX
ySxzSuiV4V9R4feQx1JZA0tHLbP9iuiORB4ncR01eYxZgjWypbcN9Z7eRhfe5yNLe4zu2iC5ZX7H
w6UpIr9Rh4Amkj4XwtxkYPHkImjd1X52Qr8Te+cW5+huvOGNrUm2PjKNbs5P+83faxUQvZHefj4c
8lDIUjbEUSAL562kgDTwxDeWuKlIRpjnxnoZ8eXgoaDsLVIPub6uCjBrT7IniFE4GjNwbKmZjEVW
PGmkJ7ELFqKWxfzCMkrF7zZv9L7iOWiP8LIVhroZr/pJyCRHWHjG9XQUP6H8jMtQllXIF1Memq0l
6ZsKdUJZ82bpIugv16+iw/i5M0AzJ5RpnvFFBHmz9XFAlRscn3Z7Kt7+njrZ4JUMe0dVLwj0CtJW
TcD1Q5cwgPUtl2oGNFdt8vY0qyLv5lwHSra0AaB01YbczKHhZZRSDrKbquqtWeFLq+JSCUPBxWK1
tVLZcZOq77HaiEZJksKo1raz8qkC3aRUCUaiZjNGnabBbDscsgRALKPPitRe+7r2da6vAz6VJaNe
9caNo/x7rqizFcq9AqqqCkC3DnD4UulTd1qXOFAA4QpKaakkVB7r+KaZpNAOsyq+70N+xK4LeGrH
BX55UY4l3jscGYw0l0OCuzWPrEXiiBVm3BdAEFKDi8kC6bMqeiz4UXHFhCzOmKTQsdGzwhHluIDE
VzfhZ1bKC4mm0cogknGS6kK8S5P+pVymyUplrTaSGISEpNdTi+/F+iYVO8lLo1gN0q7l3SaMJqNs
u9XK1Sq2GmEqTusUkRexLl8rESJserxoVhnPgokEYvXSth7NBakedkCJki8Jt0pnYVQ1zFgNjTeK
Q/kgJsKY2mPBh06U9bHJjVx+16QTlN2Lts2MKB/x7FG52im4qT7LgLPanVoMppTP2l/8uMqWXijc
qcsK0D5xeIepRYzaY9UURo0Ti2J7H5riEC/eqCrcXYvL4E2KOHU00kTOV5PwiWQTHR3Cro6rQMqi
0IRCiRyE+fKD4atH4QzleXFTLEdJhU6glDEVekWLIl96XMwN9az568M2MhF7vBfazFzmIBfFdSvI
m6Ic8gtCXfMthADGiqA5Kj+ObxEIYEyIlF7G1+WLcpZcKKSds/qXEIBqMTGfR/fF3vb277t3CikG
rQp5qFaI99NP7h3055b6EJ0HB/phhT/4kEd94B+uf2CWTerhIgBW1YV8lAR9qZmFjqymuc8q/7qR
owgHDXaMoW4ic0iGqYytmqK0EScye/pj/YSBM0MHozyUFTfONvTRmVN8B17zyR61i0rP6UJcwx4E
owDgBoesbmfn6EkOVnuDFf5Bd0zlxU08AsweGH6hvqLMteUyDFkC4T6/zt7a3hGTp+vfcLtlqHtd
5SXEarzIeJ0olHOgz6M3cluCzafJjRg1qqp+RWxQ9BdVe22kzolYqocsi9SiOC6MFWjnhX6mtr5Y
PfDZiuLY+zAHev0TMc5UJUZr88AZP62RynkleY1iZahREo4vYviQxO7KOuAHl/knE1Rum0ZNXOcV
hEtn8YWfakNkiSmx1kBlC2VbRWOnTdA5RA8gJ7dqA2Rkypg4ZBihoXRFpysVFy1JIMRuMd9onaWk
jO7lUZKw/1IqldZlEomVcVOqF241lzMIRj8w6ruRFKWObnfvUm1qj6jOgl86BsiCkaRsznXF3VUq
v5taTi91NIGDaYxzpxIykYCfOes9ZUojO9Yxhnj9fB1hxj+tl4pRyRplQLWKia89W6VP7iMv83Ir
c6FDDMxPdU42eJlXuxILGHM0kfvJMhWt1FxIpXrFOBs6Svc6wCMdXs+lJ92PNvhOQXjGQu+y3Gf7
991Fsy5JFscStjbRLVJdOgzFCo+Mz8myQUUPVcw0ueP5zId0WX9GmVKy6sfV4+zElHD43N6Mg/CG
hVI8aiZ8+pZUCBnXoc+QKnEQgoufCqDnM6j5RIHo87cq0InVHTkltyzVhOP77SM40wk1F6GWlkO8
5Nf46oZlnz3te8YZ9ctibaLcY+kwPu/hDbezSIUZnnR5l+tz6SvPAxi8YhkFCSSYKTjrBLNVgW7V
WAeEsaP0y5JwBFj2MgXZJjJrP76DEONJTI0ixUSp7K4Qh8lu8x8Jq0/IiNg00K8lYaRzI2Jdo54a
dTbUmNXuPGoc7J2GxvmhAKGoBard/hK0QAmDdMnatBFTJHqdx9i4LWxeCWx08WqFLAVX9ti48iw4
ELbyOie/weyimTALf6wNo+JKvYoF4C1YljJ8G/u/2uQyx6xaEcMPte037ELJMC8oQZSwIboKKH+d
zE4tzuwNRTcgYGWw3ZDlDlRcSRehFedRwoAKyV6TfoY8Z15ajE3aosS1TaKiSDNIHcaEBlwDmL7S
LnWMcW3BaPBCNrf5lKKA4OlqbgSbI6tkzLoNNCpDkeV4HFURESx7EX82D40b2SqS1z6HdATezNAE
Yw0eHvsJCCKRwmqYOaBu+hIz4mI0jFBJ1jqDNM/K1Bi88O36Nz3+pB9GqAs906dxEKuC8yqV5yxM
TyFs9UC6ICO7lSaCuayaBRH+l8vgwyZ1pQOBpXPlKpT+cj873DuKYfbmmz2uVTyrrK1yWzJn4I8z
lw+j1KlDtaSQlzHivBxdeSk3Wog+5PldyLNaGP9y63xYos4eSdIor/U8CnrUTQywaoAIO3TSF3gm
nlXxfWhf30KWn1BHTxgVPanBq+tlmRemLiZGjGr8ft3G8aLAIaqjcCqC/Im62HKiDfEMFCCE+Prz
pn0JbKe9Uctvem6qz2L7PAwnH+boGa004Uq5JGIZKMJ902tGz7PGUY8T6Z0J6njJ2qro8RRrnnQr
BhJifok5Q0s4jYCNjmC4wMA4hvkAWZ3s6JZ53xwG6J116txxIUazOjLkv1IT8Hw6aWz0JxX4YNT3
3Y43tIfrO3joJTuD1KGrFnHJsxFyFUv5Q24feeWbxuJkOKrng9LiHyehgaLRRKZw7uYSrKkamKpv
U0e9KU8dbu3evFm8zpvury/q+HWws0idtZojUcaN2MTYr8+jaJV3g1tBy/iUXPpgwuDNcp7w1jO6
0mBPLR4nKDvr1Mmr1hKA6xJVmhmz/6E7uP0r5u8ldzsTTPTXvxxB5RfACOIEhHIZHmmlnPSEQ/Uk
ARO94Mk3EYpfmiHY/UW3/oCKApv5YY5yGF0QwFbXVEkQ8Rcy+onOSLmOHfLj71MBuQ+5KhpWoNka
eTRRr9xEHTqBGY23xspvOcNuGZSHlHnG9YWkYOYYY3sA3ge1t7XLE4fFI3Mcsj7WQzlDOI981GHk
IMj4+lxn9Re0nuzr7n5sQtcVDQPoAtiGPmd1HSdxUd10kc/Lr/z0WuqsOfCjHiM2/cMCtYhkhm7J
PIRgQ/M1SLpX7mjUtoSMkf9vzs9xEPywRuVzY7ZgcraBOAseoxu9acob4vfEL55EawGzQnxWv1//
gP9yhj4sUlncMIuLmLVtBETqxtyfO+NJvtkIrzY+HOgdK4wdYxqk7s2ojsYUakW6F/2Ubnu/v82t
nDfmh3lBGx5Fmm/ZH7CY77eQLkItOUlEknPoIkEXWH1aV0whPl7/jJsX/H6m/vmKdA0q1tHEkhuY
6ObxUZGG1hin84TGg1C1/nVTDJf/reCUqKKCUXDdU3U3me7D5Mv1v3+c1394vEqFOSUVGz1qQH2Q
nmdHcsDf4ravvN/a6UNkgvTW6ZlPCYbb0/RPSZUKcr1Mm3hVBR59UHtrfui0tiojlIOWCUOjT9dX
uQWGaxtGBQ5hHRMwK+ArJu2LXnhoWTFr+4cPid13pCIHUFa9uADRhbs/dGsndbJn6Vv82HotlJZS
o7rlvsTP9fMfJlIfvkjFED5u5EIfwd7VBdXPjbQ4tXSbPImPjU88zmLhIliuTwUQSStTMQw3gnJ9
tsGa5nN4R2TVJVFU8/qeHc3NfTrIVOhAIiULmoRY3L/jxWvGpnCKrSk1+EctRuMpMjMoFup+uBoz
gxOT4S50SakhRSzxwDN6vfIwRI/g2jCG5pWxvMOTDZI38JUDty/TE/WkEcska4uNhpk3wa1lyb0B
GJaVgHe1slqM9UPWl2Hz8OTtbFKfVBrmAsRrYYIZMXH59TRLUNFN/OasB4oXOayK7nH4/zBIB2Og
abm8L3uQy1eGEpQAYYHPvzf49wnqLRtASSwMxhoPK1n4nBDAAupLpyNmL46xolRospXn5qZ97E8b
WLt+aMErxzoMxwn/ztb2vXdlpprr8lwkoOqLFkN/LG5qYCTUB/gopJnfhzPoc00Myv5RNNtZ3Txr
ZxUk/iJGpjnwcqaiMWZPWfI89Cz3PIxnOyNUyCSTxHd9ys+oWI8VqFCgNH+XBanVvkLoNX3pX3iL
h9LFJXFYb1+WZSqS1piKmDCpzflifTdBJo/kABNPj23xbc5mxok4QkICwfDhLduP2X1LPdSWRJ+U
2VPuZ6v2VUc+zcZ8CgGhAFJwkxYH/c4ptcUNTueENovN8jDU7OxT8bTnZLElUpMDef8mrc6SvKzz
X9dPBMsEdegBnJkB+4dASat4SuVWSmYM7eN1G9vf+O2C/VgGHTGTtBzCPkEZDa+Mc+mMnuR2PhRM
GW+mX1j5a3aookWfNTKfJDooFp3ipnRmb3BGG+KeTC7H46MNQnQ0zwVdwkzEZ8dQU6kpkKhsENnQ
FYzMru8wZm8OqZFA7Jo4acDXNusNdbhVO6PU8oouGwoRalOBrvqR/MrVUD0pVkaEPNyrnRH6HS1y
eTO3YRFk0N9TIGnVQ7F7LUMvJoBzyqc8s5JVYvVtD6+enVUqVLYQaeYxOT178qN2LzmSF1qgJXxb
zV/3gMOaYdzOzW+OsjNHxciqJMvUiIXmjXxZLt5ckhUwD2VFv1aIlMxv83EOjWyYlMms4jJv7OsH
4vglCTCwDOQFD20V6gdI69irUIGFIJWV3PD2RqG8TOAm3MRz9Mlgec5xtrSzt7nWLpBJSxNxdQwe
7/o990VTdUArY3J2lFrNu+ziiJjZo3bTnFglqEOX3dmlonWT5u2UlhUUTPmbaMBQKgjI+CFk+Oxh
srSzQoXpdkhQXZir1FeWr3LhqZX7P24XFYfDaCmVbEb/azIne7qpvo6nxJzNxeJjY/FYMALWcqiQ
3IIcNoJaDRg1ht7Qpkd9ZGSwLPejE69O6boqaRqMgwahO7mViymJS+WjvW3nZutc/3qHEUXDwPCm
GoopVOrjzX1U6XKraf6SgoIzkub7MpYsOZKfQ7VrjWSUG5w6wVc5jRVWDr8kcEcQIwSVkq5SX1IW
lZmsNVR8u2Bpje5lI1+YvfpVvvR2+1cOWYE/e3F9mKTvunzh5SEPUUkm93OCJBqcGkhpuRrMFoKd
QcKMicA7WqQgyCJQarIEvBodsTtt7QhocYMSrHsSiNE5E/0A9bIFT9HAJOcJHbL//5ZCEEraVNog
9UiDxHHxkWkoldVDhd7P7hO00lN8TBZrxWEvDFOpYDYVJUJ4mhA9rgqhLwZweCv3IjCNuQ8Kaju9
1c0sMSaLoHBePZbmnwDj9lapoNW20solHWDaoeDG6heMKg0x6wQeBUZMg8ArsWG8JlE2qgTgu3as
OD/DMIb5N/OLVNvCQwVmuDgzIEcHyB8TDrH5An3x7c1SkVJbK6WSM8jfrO/h/d/yerU9LxBNa3H2
WR9yW8Q1a9TJj1JC0AIQ0iBTkDGjfzTUFyFzc5bMxmGZar8s6pzPGc9xwxLqPgg4wq84d6u1UTPq
hRE+JRg8Ab8K5mv864eAZZWGwNfLEPPDlm5yJ+CRpTcVQILkh/Y0BmsQfRfPy4n1+DnsqewWSnPD
9Wu9kEzjIezbWltNOLTAM5K+TGfF078IjAUeZUl7Y1Rg0fRCVeewAqnFKNtjd1IQvkPNrXViScNf
RcKirjo8Exq/cYIgL4JO2+ckRR/bduz6Hqd9Fk1xuhUI54asXu1htNwooUFIAHw23SeC0u7UFqEC
Ssb6RZRbQ28YjE6Hq9AxoL1JShK0MT6vgo+EOlyzVfdJ/yDltYEZNKOYGBCWw1XsjFCfqmqAPNA6
Egft4LbZ2zw9Xfdt1iK2f9/li7U+1tCTlNJgGp7z9aUrRmNgAawPo8NuDVQIVHQ8YIRlguJffT8K
36CRrvWvGks08uhLiZBJAKO6runY988rUfWugMfBStPnF00UzqMiMG7DwzrW3gYV55a1H4q2GDcO
r/RpuJFOo0ee+p/5g2igBmm1E8Pg0e7s7VHhLu4j6DWuUCwIx78GYNfW5MKvD/9/D/iwgXLZ5+9W
thzfjDLOSdu+JYuZgCs1ZCpobBGEviBw++GCR8aEtgh1VmKEgVkvpsnPzwlnb5D3zCW3BHSwUM1N
HNbQ17EvfJijTs1UTkPPF9AAm5bGHaT4Rd0okq9/N5YN6uQIqRJW3DQUPq88ztIXjTBy2qNTgywa
bFNIqEE3Re39nHLV1OtQx1CJDa1Qu52RWIoYklsr5w9W8o8ljCZ89oCR01oIC8mqx5c/JS0yCTqA
1y2IR89+EVn4JsukgLJj849dmAlTBWRXEnDnoxM9TAGoo1EimuzxqQKv0cYPlrjao4giTnszgl/D
q++5Pyt7738E5YSpnoRjO+NHdPamcJJbrWBiLAnlPQkS4txd/+X6qg89ZLdoyguVuVgUUoqcn6jr
D32NXupZYTxYWSYoJ0ReIg9NiTnctcxOSjYEIcnN66s4RAjtPxsVvuOBa4k6LiXOrmrMwIUSU/VW
/IcSt8MF9Uv1tLUIOUt+UhmJyWHmtbdNBfUqFsV50SGDyLuzw4NNbvW0u+iM6g2IeckJGDaWRZan
UiG+6MBgpwLR/6sC0D5tjVDEXTRjBBs1P4tZymTZo455OuRoGNbojAu3ub8l6hiqcocBna2t+y98
SV6vb+f2xX6LxB9OSUPKEq5vAddBQtHzq1UQaEl+g/iVqXC5gXluxrk/Six326dThcywkDQJ+E0k
lqJLQpzyfDah/aj2POYAwerVMSZPGMeBJiAZpEpsCJHiICcttFrVvg9SgYtYJ4KxZ3Tml02VrtcF
oI1biQ0zqDbaEzLm/uZgskSrdlNWhBZZC6NCCdJorRzmsQTnRYgX8sbgid4E7+cvqVWY6DRJ97Ib
GhVG4MVL9FNxF7S2MZzLuCkO85Gd81Dhhi+zqKo2XH89nwrpteJvNFaFmGWCijZDLKY932EEqm+e
avKmr2ZEGEFz+xPXjgAVVIpegdibBBMrT56bJDakUkIPq1IN3Od/MDS2PwFUOEnzrpjiAa6iQq6g
uyWhwRPGO+SwyCfK6B1v8mSCQruj2DeQnkeB+xeIMvPANw2Qu3QvOrkNhb4/GH3aG6M8UeLGLBsh
9xM01Xiah0BrQPEq/iTEux6njj3+Y1GUq0UK2B3nASDKeZy+NR2mOpYo/3bdxnF4+rBB+VqxcCp4
ysCHNnIXTJmCfu1Z60cj6x81QBnDjBE3fskc/O54H/Yox5slPu60cQWM4eumJPfWotUIguNbl/j9
t8LcEJPy1011sHcTCwPkrGreYTdrv3mUN87jQuKVB+Rcvm2dv1XlQMj7PTxvzfFtfEz+wmIkZO0j
db+twsrrJTq5Qcfd9PHttL5f38PD1u3Hmn7PXhP4hgS2HF+6VYL0rXrujRzTHVtah1aPmfjDubTB
GG2Fl9mavrFKX9d9CHStnzPbpJGjLms3sfARb+eiID7IEsxFKt1CG4Hm78KzBkmW64s+rJfuF03l
09Kad0RNpswfB2N9H2MQS27YkdhRTUxKr6GN/hKmB1ijZMfJw38cGFNJnxdbxVOXzgUiTbR4C9gl
6xuJX7BGUASVTLGr7Y/9+2kBBuizsXomUNLtsLGd3Z5/3Xkg0u9PPahHFUd8ZWVih46qgE5KQ62b
Bxzns7lMWUFZDRRVsEhOxcuGzKcWY9e2XfltRTsT1K712ShCcgUXTzFPo5HU62sX4n2qzZ5QjkZY
pw/d2JthrTsq15hEHu6KLAyu/4gjpQSABT/WSe2hKEpKqw4IQr1FgtGXjMEun4g5XTbVhN4Tv3fW
cBbM0q58LoCWEAJR6w4nFgiJ9bmp3SUd34/TEIIlUvbXMqhBSX19ocfFmt1CqRtEkYelLLZ3S2MP
dvylA3AM5Roj8zl3iIHjZU53spZEXSfCWMV1MtWKJxuQ0NYg2imgvU3Q+DLUe94SYZP1FY8fSLtF
UldKU3GFIpYNIB0XxZ3PDQYtOTNHpRh50y/2AhZfF/OzUndIQiBFtMZotcnG6sjOxgMRYXCpsVRX
tMRXFv3aYT6oKATUiWh5EZ66P+Jm1PSGXzm/FF66uDf0/KeOyXiGrxyfzH+s0OSMuSoXID3pMn8D
v26aA2rtbmJmJTIooTSZfbXDPr34sSx6qo2vympChR+0GfeTLVjj21YT+4WFsBpfvoAfH1QQacDs
Cx0G1Z1dKgQlpOPGuUQHvbELzdSCLNighjzmId15Q+I5TH85zLZ3Fql4kxbAPuY10PpRbui3gBZb
QPrGj4WZn7hn7r69aU2QSF9mRuGcZZaKL3h4lmMzyInfT7Ud8bW1VKEbx28yi6WbZYgKM5gzG1V+
yZIg0R4nYFFFyZCEyuDaybrupMfh5cNHqfCilZgtzQmPMYHClPPMHNfRvG7hMJdRdA13Lcj0NY0K
Jnm+cDLfS6GXSU9ZZQn51zi7jSFV2LeWKHrXjR0/W3bWqEBSr1Hd9fkE8BYa2pv7y5Eh3qKB52zK
4iyQ5vHX+1gbFUf6NimUooQuUT26OvQJ1ZQ1qM2wQFdWKmXkq1SJyqCqgTTV80uR9Yya8HEw/GcR
dD1FKrM0ldIMAMzmi8K9C8Ujhxby9X1hLYOKECQcpVxW88xPpsmJc8FdKlb/j2WCCgkdUKsLSLry
YJS9RXoImfVm1nfafsCu3Ez0IYqAj+XArcuZi1q6Mr+cIHf3eP1T/cvt+7Ef1NlvVb0duHnVveyn
/rgshpAYBZq1haudldarnhYfxSCGD/zLBfxhlIoDo9iD0j4BOeiGUQJWwooB9VdRxxYd0YssnfHg
Z20WFRSqam4BuULYAb3aJDwW8/v1j8jaKyoM6J3E50RH/BzL2y5+XzunDRmh5vDZ8hFp6FZKNK8c
IrQU+nKqGfV4icIbPWnMXvzCExbeY/Pd33P8/+wOFMk+u16NSS4tLHDd9U79K6qh0fVErL8nhONn
FnCY4YI6/f5sqwY9olHbxiGVAOQsbnXRSrP0Ng4y8ZQ/d6/iw/+yYUCZf17hWhbCIAlRFsioG0et
mYCWrxUYXn7dK3T6pVlOmTzGKmYvYq2wxPR7GU8mWpWMWHdcEPnHM3T6janGmVxE3UZuE5Q++gsO
UrCb5EfiDpaIKgyXYgCZhUm9fqB0ngoaGIXjlHHTLxhB1iaEj//F0+c4J/lwQipExB3AzCvK3742
Wl1slgC0RwHxlbva64CW+QrFEof3CtyC1nXfYAQnnaaQL3O9LPQ8B4O5uTq9aKjO6mV4kBSioaAk
wYYesRyFCh9QtpLmmWCmSx8CcarBMhgICzOJ3Xz62qmmsodk5jhu4bXeH8XzNuEcO6GTVYb4PiWA
VPUuqxjBWBX9HhkLgJGTGBxIXC8YPIoFugJ+Q4WRI7N2i36FpFUKzsah29w/hnKVUwSgsLJqW3az
O9H6L54frHVRsaMbAC+AfEcc8O5S2P0bQEabwBucJTJGNNnIGez0osd6RP7Lc+ufA/HrQ+wSgjHl
+kTu8YoMn/8eUd/uTMyPKT7/vQUIoQWZDl7ntsYia2Ec9l/he2c4lcVYimMV5D35owagYXfPOHDX
7zZwQ36OxmHJixwhbeKPuSkGEzACYFEIQd0QPUVguDmL75iL3+h70Bi6bpq1l1SQ6aIsybSlBqwn
Kg2eS82SrwOuYMbo7cb87ewBe7qJ1+lQwqJWKEyY40ozPvQrfV0uYC7FzR3FzSnUuxqU5BrXXDIp
H6xYSXk7TiQ1IGLK7Pkdrnb3K6jV5tFaTUOFEzksngjQwuoJlVWfknPiT5YMjTvMhkdMkqTjC2pn
lsq+6hijSYBWJgFXgtZqOy5gMLJx43Zf2haP9tIGvOBbzRzOZS2XCquRsLQy30ZpIAxGeC+gzCN9
60/dFzm3pICD2dIlNz2rhMaySoVZ8OYNYs3lnEeqO3m8W6NLmTNaxIdcGeLHF6UnenKBCHM2DgLK
yqHbPXAgr83Ap+tIAG+b7z1EtTRMiBgEmWJmkdBiYRoYa5SpOnOUyAQCfQK4/UsMCC5vpLzNRef6
0dyc8cqRkakwK0ZqlakECloRqc16AEVC5HKVK4rMRsTx4YQenkhEwMPp3mNblkW46Armxv3tXhy9
9y1zIiA5ub6iwzCnftjZ4uwujoaj0ITN/5F2Zbtx68r2iwSImvUq9SCp3Z6HJC9CvJNonmd9/V10
7t2Wad7mgQ82sF8CdJlUsVisWrUWSE68aExcCdME6vCnj2Zo8gSLobiXjXGD9sYY/YQbY3M+1ig1
4vlojo2jTj+kTHDxigwwwSRpIJc1zFbqa0pQqde96Pf5rwKMrJlvAFiLpXzNh7Zsxwmz9fU39Rsl
/GjOyREKjMcVsyzpKTkIEz+uI9gmBjBQ1lQNi1mSVCVq3JkgJaOvUqpFa16vAaVBNgQHmHd+gLiF
oAOUEalS0cePMwGuao6g/fbL6aXRH9TxqRepcvGOz9YEs5ZCLTDfjt6z35LnKv0txTcJ4DG6sGIk
WgoT3FclzQpSw05D7qbmyVQep1rQ7uF52nYpTBxPm05tJ7i6pyrrTY55vhZkXJdPi2gVTNBW+6hv
rNSwvDK6nebaGauHXBIUCbgJ3GYdLATfMMd0tTRopduGF0LGg/L4LTdy6a5H8y7E7dueKU2hLVQ9
5ubIW8tMvIa2SDhqBizTCGe40BnzKE/FcOj8/qgDjyMIPoLt/IRbJ3lW43mYBqM6QNJy0O8mJbtK
l6zeXf5u3CbydmW0lLEJc3FbrX2rYTaR3FA8JHHscFedjeoAiUl3AjA3Vw/LyTAdEa03NzxtLVOv
3VgOw7oK84Q2QnOnviquya48VOdadmpQqRmHUAImWBShqKezd6IK+kBZIVDZwlATY1OPIZto0XTV
rCbHHuffhll58aICKD47LRKbPkRfULDH1DsuWWVWqmpLWmC8lHI1TnvJKfahPxymHX0zihILes4+
mVKQvkD1WFXQ4v24QJAhF4iaZgrNZdrDGj1yfCNRE9zE3IgC3SVMM4HiDLY+mpGbWckWYwIkk0hO
2JmHWZb/SxNMRMlsza4ygqvdrh+tBFLKIhpsboB/XwP7vF4au271ds09myjHzgK3/AqRTLvcjfGX
MmkVOqqEggpMla3ZL6EatrZeoth9yP3ahxw2HXvOjjNKtuBJR6u9AtDTFqkwctsrW7uMO7RVbS7p
iJksSuUKSkTf2Gk3NkaA6aTCl2YTt9aY06V2WRxqGSgwrCcIFAaokOzM675w+mDEga4xMaj+Ehwt
riNuNpY5WqiQpLIcNhD5dqcFxFngGzih+WZdTYfoV4Qnr3TbiHo83PfYdp1M9lEM4ZSs2oq6pOJU
sfumao6Oe206w8G+658Vh1Jii+pP3Dths1QmIUmmKtYnzOb7xnom+tMkUQrbR8F+Uof4FD/oSBZm
ZywdUvUfD7ZeLSoUrvFooBkchcdXLgqG+8YvDvBPQVeBf61urDEbqdq1HHaQrEfpKbnWoW0c7mR/
vaPot+xg+iIYGn8H3xfH7GC1DBhA6a08qDTNidXpIWoqp2lnwbK4ZjRwg1JdNQWyah/3ME4gCx+H
DYKjKjmYVb6SZ7A1q18Qc4SQmQU9MwsRBTJxH82gYzL0fbqGXlX9KvqnuAQTknR32R/4S3m3wcQP
icjZBKmZyidSME1BLnuq/AVw7HYZTNDIO6MClATjVCGA7/rt2t13detcXgY3Smy2ivFqCOyakpIj
MKXDHfrNTh2KBoH4kVbH81e1oISGk/Pxa5AmmQzwb6XBPDi1r4Hiwd7PdyoEumnBWwjh4K7IgGwf
MQ14GUvnLhuSAp0PA9OTmaPm7hxDkzbbF8fQs4izqK50p7vFQVhC5WYyBgpwKpInG3icj6uMMkxp
5lWGN+tRuqH1r/CgfftbNxWVgbjX88YUExsS2VbbSLXSoKh/TcrJ6u+bZXbKRkSBwt/J9yUxQWHO
u2HUxzb0175CL7o91pIwzolsMG+8qF7NqLKgHwoYBbIyEO9IKLGPexUIOxBG3RiRI0QXiWwyKRoy
xCFMqhA254ch+lWJhlK534fSPECcUjMwcfnRFXJDN/rFQvqEy/Awm1UQWVCQNLpTLo2CIjPXlGUA
1K6D/FthFZbGNE3aCimUr6TNY7yUN6EEJbU1/FmWk/Ag84pMuPygBQTtY8ol8XFdqQrWSEhy2751
7iFXALxSA5g2svZgfIFq5JV616VPlNxh8ERzR7xPBt4DZNSYJCaY5/toOlQLacGoDLI16SYFdfUa
/rkcB7lRioYMghqNbEAr7qOFtYP+XUMPVfg07tTDgAnMSELTZXUN3O+W6Gxx33hbe8yK9ClMQhM6
Vsh4/yxyApGjbJqDNSWLW9b6c5TnoB0CMZw7aYn8TOxscQcpag/laFjOMFnRmUAB7PIm0A/Ipjio
VIK3W7EtdBSYwyhlmZEDZos3oDTcVrp5UCT9RVH7nTQRV12LINbj/WWT3ERna5NxqsmatZCEqKTL
tdvtQQCxB7pwn4KKAYi7Cog70QXBu7g1xbQxdmLirctyadSqMa2tHadBbBRnrez8prQgsZiiX3l5
abzjsjXEhE97jPTS1LoYOdWdmj7ETexm82kpzlE17y6b4u+igfYWrgUMb7MFzXBR12SoijSInvsd
BYsVLrD9VyN6d5Q/UFQs4IUdzNz+a45xlKEaFWlKptQvIFoSyQE4V3N5Bt1K7/6XC2PcQ0sLSUmt
OQdN/lvWfZgd7TYBFS9lz4525qPAnmhlzNuaVEa35mu1+MoPPGFo3ad+kPbK7XrfB/lzfZ3vpV38
JCJ44frk+36yN0YW19VAMjkK5l53bOulrzE55guWxo2hGyNMhMsJ2AIlc8IrGyhMp/eroAD4+rft
ag/g0jyshjudRIdN5Jhsq0Um1ViRFlAL9UbGXLN6RV1TcslRDUzIKxxFBgXfT2dy5qavljgzMa4/
mkmxmxeC6kgIgtciO+nRKBot4yV9m3PAXr+1lBE9VRLoFgcgwnZVzPxq0IVur/8DlhX6l38KzpvP
x2R9eoibGWiEIuj2yfWMaRaMI5zUs3wo9/IpEgKTeeWy7dKY6BVq6SQbqEIGON0A6rcenbjNDqLG
leh7MZFEycFVWMtp7ufmK7Jqp2v32RTIaN5e9n6R8zNxJF1MoHQ1SN3EpHcX6Aoa8/NlC9zL0wIZ
FARX6KuT2bBojZqxjpFVJsPq5DJGDdR/7ALgnuXGMMB2OglWxD9aVLMb8zgEzBFsqKqLabap8roO
jTfwXdG8mXKUY/SbChKJSCP4GdK/9j4pvXcWVBuGyAYXSjDiTVVirqF81TANQxmUtfvLu8lfHeRR
NI1KhaOW+jEfU8181eIqlHwVurp/KX4o+/VAa8MYphe1FbiVKx0KkATJNNI/k3FEQ8cA8QROfSS3
GRD/+86tzmg97s1jez1f18JApfA6gluDjEcil87Troe/jAcqdtZeQbNuv3rKrQVGVdC+k70NnTXF
G7zKM+5Fo8rc/FMnGHWCwjWxFVapCHMxUi1nJrhTzrL7Q92BNs3Tj7StAd/JXRGqj3fDbc0xzgqA
bBHZjZL7CUZWQdVRxFeY/f1KtrCxwmLMdTKReJHTKFiO5ZUV5Id4l7kyQPP/WRrECypbc8yN2iud
XOrN2vi18c9E/jSi7iTfKd8/Ejuw38h51GEipcAkve1oQK9COgTqR6tL2dEWL4X4wZfqnNtFMTdo
KWOimLRaGqz/tFcmKo9gtXsTM6RMNKJjJ3ALVgtmWlepzzQJL47W0zBoPL/WkLK+HEp4efh2QczF
2YzV1FjZVASr9TMHol4yHHW8T8rE0eTdZVMih2DugGYIZ7WroPM6Vb9IDw42XYSf5mUc28UwYaou
Ywg/6xaFJK4HWmYqTwRCvK1bHkVVdW4I3tpiIhTJUy2zkyxCbUanc0m/s2N4tR5pCxJqxqajCGL+
W42MTXHwKsNsDcpoKKExi2ukcB27xpQ8zCYt1VUj1+tTpOvN1VKqyd5qU3BpD7W2qo7d2umV2WfJ
P3oOSVhnrNUm2Rm1rEL0rZLI9TwbVHRtRPPdW/NyKPf2RKon014S2+3juryvZFyp0B7HKybpl2pf
2MVw1WR2e5Y0ok9O3egDWHeTto6dybDSzDNXazx1kxFeETUe+9vQVOyT3Kdp5WQLKCn3l52Jv/+b
7WD2vx06szXqHAl7hZeIASIN61bzR9dwlt18hnLrUWCQe1I0ohIFZLzQlqfuvek763ZRJLU6Ihm7
gmjwXnrBKFp0p99338OHCSDQ8AWkx5aTP62iCUPuwdlYZs8ohq2iuJKQnkW7vH0d09fLS+PGmc3v
Mwdz1voqNxKMN83xzylTnd76tmb/XLbBXwNNV1SAfMBN9XH38sGKk75HipknuifV6j4tiOCE8F3i
LSX6a4MJzmE7Z5NiFeDLUABbBwfoQfs+lPAItEkPtFAlejXSjfl0JDcGGZewQVmldrkCQcOhcKrp
3tQHN5oaN5LJ4b/bPsYF2lkjqHLhE1X1M5l+WdMXgFH6ZiWMCxjS0JigS4IittK5eSu5xjrv0Ep3
Li+DmyZv7TBBLFEKaVJTacAA8LjLvFqBCF41+BQyMt1Ifl49/ZcGmTBRaFEno2GJs+Nbd8qeIIVs
dsNO3mnefzCvyo8R717OJHKATcpWslY58uT5QHAFma8FnvRgF71udjquolAGD1R6lAWfjwvH2ewr
C3Fq+igz4wXACsnrMEo2QA0ko7VCV4IUgRvfpz//JnnFi2B/BeeaZT5IAFJZlrwA3TzITSFS9zaJ
HPmDtu9DsABQFhlM3hiiz8oPWf9uNAt0yjG0ZJHUVlCJmtzsGtkfiGvsa7NzMtshR8pgIflNLDiF
/PNuYZRc1Q1NN5hTOE/GOEmguw+qZoGmxHWbPqjqYw3ljsu7yt/UdzvMaRynaK7DBaMVUa44lqQ6
JghmLpvgQpl17d0GcxKtXrFA3QgosXQav1G5oXgHDFX+EGOIabmhRAftUep3GNHaiWiA/p9A/W6b
OZR6HqHtWQAWh7FuvLDual/dVUfoHC1u4deoDwkbkDT0f4rUeL4Cd6QidflEL05WTYFZDApiRl96
IY8QWfImKCE3xFFO9LEg2F6RQSYSxMpSZAnpItQDaj87rU5xRMsAE+XPuQdJrB2Zjpctcn3zfYVs
BEisOlPWcEz9AdNu1nq0p8zJole5+HbZDtc3N3aYZ12mlbox5qbp28W5SF8bVQgL569Eh6SKSoWN
bMb7FzIudoNCElge0dp3o/1wTnfZuftOS/aplz3YYC+LHBGkkb+wd7PMgUgmLVpsNc584OOcZWqd
Rdlf3jouEFXX300wfh9bZMjWEHpN1Z/ovrvu3OkJHB877WH5NYAwIt9XqIidzZ2IXJ8bLQ1ayAD/
O5hNmaVlUUmaqZ5Tv1p/SHVgRfeJ9F2wNurQn07YxgazNsWKIDKX96Fv3kAJ+Se5ya/mnbyfjtJ1
+QJ4wZV0tkBHTR9jrvTrsnH++iDHjdFEG/QDjO28KrrZzMYswP8dWT1Z6eg0pqCeTX/k0wKRBKm0
C6qiu4N/3+T/9WBIeioVmV8AMbOoJ91Mdv3ws4sesg5zusnj5TVx3XFjjvlmubRU2tCXEAiUvxlK
gked/KUYtTHBbFujh8OkAvYJ0Na4U1wDxIDWLR24lA/NQcx2JVoRExL1Ue4XIxsBhk6WvTpOZzJq
AlCQwITB1EXbhehzWQ/QVehfe/lxEYGP6aZf8AGDDX521c6hqRWBWVmukr9KNvHyGrprNd67ghPF
der3r8N29aMRqBl9QPtEw6Ncag1HKb9X6eGyl/GvYtMm0JdRQH7NDmTPRhFZxqi1UPO0jus/EgQ2
QSNaOGPr5PfylXYSIY35T4CNRXpzbs4RYOMRCNd1oPE9NH3p1Q+xjdOY72ifbfJEtGPCFVKf2diT
tB7Qq3DBZQK2qnUXu+kOQWpvOJWv7peTCCzId8H3DaWfdWNO1pp8btI1C7LpZplPc3or+GJ8v3g3
wMQhqIZYWRfWk1+1DvIzHxKsQFtaEPPYN4NrYVQaMcMTUb/y88XNZ2PiUZqvcViT3vbCHznYl5vr
zPOpIpGNrkrj79ME0uxUcFBIIUzX8/nMva+XiVLdIqmxPvSoghKHLAd1vcZM0lECSs6s3XA5ZKEj
6RikTveRcIBDtNdMyGqmTu/KDr5q9b0TKeDQLxI3J9EXgEr6+96ykPIYLfUlM9PMX8LbFJJk45+a
nDvlVeA5Cm8nkQJAJAXTCgrbSDfWCU/EDqhu+QgWxwO6G1eU6ZDeyf+Bsjc3Vm6sMbFSGcoyzPUh
87PcoULByb44t8Cano1d4ieP3aPilHfdK0CIojIwt3m0sUz3YXME7VopkVYiHVgCKgiznkoPfrMH
kPx4eUe57rExxISyyVbTZcrnBONkM1JGaPh0YNOVRDAgkRkmgllpkRT5Cjb3VX2W+j/m9ENeV0Ey
wA1blg0KWBmAI2hGf9yzoSdrsdpRFIDryJXK1lXT58ubxW+qbUwwEWRIzbqZpwwgsh/NzxXdE8o+
Y0DZPp3f8kIx9F20KCZ0aFJSFtoA4E/eAsz0s5L/ESyJ+2WQVusQQaDNbebLgJusJINlgdB2X/rk
L2MF7jJX+9YH8kHHuEQUO5UgyREZpf++cW9jKkFAg7F2X7Guh+yEtGCWvMsLE5lgvKFYsxCdhhoQ
pujOBE3FiopweH/ZBv9G2Wwe4w9Nq7VSb06KV+3Vm+R69F+zUxHMoPzIrpor/U/r/KyD8muHdmOW
cQoM4uudoqmg61P+SQFdtGrbUZoXweLo0f90a22sMDdHquSDPQ5y6y9veAD5HAXr/XBQgWA65vvJ
y3XBAebnOe8W2fGBzlo0vYdCta+cKU0FVJwPxq3yGN60Doo4h1WQnvLOloFxMZVYlq4TtjmJ6B6t
Q4ZXejw1TkXQBhKx83IDxtYE4+jWFIb2qi5QWtwN6BccumtMdbn5H+uN4T7GexkU1SIeO+4jfWuV
8X1SGqmBLm8cqA99frCC+gA61e/GzkClyHayR9VVUBWjslv5N4HT8C7orWnmRNhViGHYoV3equOJ
hxvzSBPVZYdEFUAHgTW6ENZFt9aYg0DWaCAdtdZ+WzCzA6qfh+rYQ3ZV3hU+VumF+69R7kDDRcPo
gQ5cNlu4Xcu2Q30Has5EfSLxd2nGpTkfBSvjhS8DgwYymBpVlD2YZ+DaLhidKaCLYAC+se7Ml/nV
KF2IYFH8GR34TR5k64AaksAu//u922VSnqHK1cLstcZPr4a9Faje6C237R/Qt2Iv1688BLarpH/N
5h4wV0VZFwXAgPwqvp2u8xvzfr2Xb5ZD6Oiu8WJd24+LYGe5h54igwlEscBXzUQ1NRsNhcjIIPWk
dOrhYLSPgi3kOuW7BfbT5X3RLlEm297k9okzXq3+ckaPOdwZj+kzhGa1g/07O6TnzBR8PO7SVBOR
zDCxCFZlaMlTuVqmPgvG9IeV7VpIVAuWJrJA/33zvcAkZozWgrQUSO7j34do5ZrXFEUfOsapFMtM
0njx6YRv1sQEUGXoxpYoFZU6bv0S1bjCqx+qoHKheWfuCYaMlF3YubW+EyEXRWtlgmirZmAcHSHm
TCDatAAjbBKBK3LPOB4yOtowGI5lOSMMbSwbeYDOcZk+LXXpmNWpXwQBmbsKnSgY5zCp2hyzf2YR
ykNFn566dANmdidEc+myU3C/0MYCu08YxjbSsrG8ST4bEEmvyqt03RPQJXZfakkYIIixbV3DnCY7
xK4bS5GrFtjm7Yf0kWKX1Hv5IYdEJoTJb0pXiJXipUBbe4y/t0MPAWUgKXzlaN0l0PyR9qMLjpyD
CnJpMQSTGzl0i0BvFCFfZYvcUkP0fpCgeriiCDwtP5t42OWFN493lz8Z1/EwuARdb4h6f6KWR9ds
6TBTm/m6GjlF/po2v1KRsh63SAaSkn+NMJ4ndavaqUkYU5KDYa8fsiB+qE/l4lD2vfY4i+jlRYti
/HAhc1rVRM79tf2Wgd1MTZ1F1DnifiB6WE3IuIHdj7mvRjMro2hQLL9Uf/fdzYxrSza9JRK2WegP
fQp7G0PUMTeB1hzazlYkTOqkkOUAkzqtFq3XwzcNoib58Wt51MYc4+dSo3cxsfooIA/kH7BieyXq
cbNnPcq/zB/xdeoVN1aE7RSEDn56DGoAE692jTr+x2WmZWwO0PYBpjp3MG+GCA+9qREKfBCluaOT
Weld7k5Cs9yQtTHLLNcsc22Bkiqmzb6pN1oLFVXdKy0n7aFqP+5DJ98r32IvQwPhS11cCLL/u2L2
VBCr6Bt9sjwN8Ar6xKnc7Jy+anhTNYfkxhChKriOtLHHnApJk+MxgagyHnEJqAX3zXGh9Kjdzr4j
e9mrRVJN3PvG1NFcUi0L829M/thCLC1JtWj2RxDiNK/lV/pkmOn69/eZE9hmZhmOYV8EsnzuK69T
fg+W4FlIM8BPZw+T5cAoGoqis5O+U1uPa2SC0wtld0cfnldtcUapAdkHxH3bF039powCmiLuyxeo
SKDKMAKJmMy4RSSpctcqIC+hZODyAmq2GidB368keCNi3ami1JvrGBuLjGPoS1cvIxl6OIbsUuix
HYEATnOmyqFPtVo4zsCNzxuD9FBuQppdlFMrAQIKIiHMO4Jz7pBAeyfOnTd8a9Aey+M6OakkiDFc
h9yY/fREBBtiEc6YTq8eY7t0YlG3hB/ENhaYF0UVWzFSxTIHPgsccHeVW7jabgLLTYiqhexFQnlP
+id/ctB3g2ytfUnrcVaSqAjS6kZdGydbwa2SB7b0u1SDOkz3l7MFLkp945wsTWoWKSso9cAS3O3j
23Y37ihTanYEC6N883dQb+id6uWyVdEimYPeqVkT9jXchag9EIlrMBD5YFjNwTBjt59Kb1p70Snk
nnwbtWOIzJsGmJI+uqjUxfVSD3XxvxQgnWsD24O+8j7bS3vQ4/SQVaK5S9G56V0nqInyY8DGOrNi
siqLbBSS9sbMKJ8h13KqT91BOlMauUZ2vgR8A4XCv8tlbl8oL7ZJqGKagtwMe/SzMXEGaq9fCV5z
qkuexOJpwiUyF+88F+ACGtTUj7s9Bur21bF+WX4pg/PXjbpT8XrZi/hf1FYNU5GBPDeYoFOlyKmr
xoS0ZKQf+5yARQE91PEqlBuHNGgYj81u1AWxlRvpEMX/zygTcsbe6vQIw3UeaimerJNnjUx+YUQ/
L6+Nn2Fv7DCBJ1Z7pZJWzNwMQT24Bsp8wIj+WWMw4b/VFQ+X7XEj6bs5tjoLmrAe+GSM6qoYmk3v
0lzwrUTr+ZQ72Gq25BDLxkhi+wiOu4PktmC0RkOYqkqOwrhGDxQbR03AbSyAtCyAtJgaW6aEdmF0
gCeg4PxHxiHHlf8rfaYXLmQliMAruM6/NcdElxp0sm3eUjQECMqQ+J3HU+ZaDzTNrY/hfhRRb/G+
19YeE0/KcLKsvIa9vjmXkuakUNC+7BHc/ocJDgzwRQB9AU6ejwGz6opSMsx68a0fyfJG/oI2vl+/
qCaKM0nlJL4aVLfZrnTlwulE9S7e4Yb0PCbioQBlWBpzzpYS7JjRKoNK9tj7WYA5JigIykLuVS4y
eWuHOWeVbpckXildKezku/nFuA2vchmlWEwr7tN9ssOwjPQYCc4DL4xszLK9bgyc2N1cTrbXyq2X
mEBeS+1NRUb/8kfk7yKIUjUD45HAhn38hmZP0hkc/JShJfGywN5PGDRoj6KXD9cbKR/r/5phI7GV
kbDLMeySZ9/r8KFsBdg2/m69/z7jDL2hZ6CxibNgko+r4mZ4UVajiM9QZITxhLmdkn5V0FhZ1yi7
yTtp8lYN+nXFHCeCl5vgs7Bg2GFQlRSTZjRdxnDWoQfUl6Yeos/Cj0rv34VFvzfJYOkThd2HT9E1
xvhPIJ90jQf9SOdwxTSUAjdgmydGC/RoJ1dxoFt2EObaKWlF8jrcjwRkNl5RJsheWD6qOi1ALQxO
At8kV5W9jxFYW6G8Ht8ItIAN1OrQOmTcuY7UTO5U9GcSzKyFBab17R+yJgDVcDcLnfn/M8L4dJ6V
cxOOeLukyXE1HlVhAKdn+9MNiPoz2O5MBXVA5uzrcthXU4GG61Ln57JvXDIlZ8wInLtx+H45zPA2
zJJ1y1IQApRPpEmzlcelJsHPtO7Qaz/WcpeL2vFcEwQDdRgtREuXracTLJKUWp35poqG8fxLmSZn
REX6CwsBhypacyhufqJkKqsQ9DoRatBFY2pPidot11Fr6e6YGyJwDjcjwqQGOo0E9P9A/n+MzW1Y
xsYK2hc6+oOKQHW03W5X+SnkGkpXVF3nbt/GGHOZm8oAmk4DCqANObZ4KRu2J4vGzbg2gB5HCVWn
EC4mgPYkljuwAaT+FHVOmdV7tXhWTEuQqfL37d0Me3VGxarNqaRR0mI6dV/97l9lX8fIveLZ3xNZ
4BG8U2RtrDGJXWM0aidHcRGEUNtVX5pxN4aVM0jZ/rLncWP11pDy0R2mOh7GpLcxgXiVFy7tf+D/
T2uwJI4M7g7r2hBY5JIYWOi0WHgNm6hLMRbVCsitviT4XtCz6X6O3xRX3ZU3M5rC0r25Xxdnukqd
eD/1YKDOjyImPL59FNuhfWmiUcaWOpKWZLYF/hDgJ7CrV4mntjvZcOhIRev1YD/K9+g1tU5yu/5M
MQQjopvh+qtpyappIXpYLL9/U6krcIiYhjOjnSz/0BfJaUUJGC/Ko4f0rw3m3Nlt2nYK9G6CyCS1
U4zzL4mImpm8bGJrg65zU3zLkSmrSJEkpLBWQLzk+DebEJl5KwWxF8rWDnOh1EU0FFEBOKF2bH1K
89vT2T0vxcig7l8+DdxPYxFwCuOuB9koY0qqgfuQ1jYNoGLuTvJwNGvZVex2d9kM9+tYmi3boBQD
2x8TsYoi1CPDKrKAqL+NsnasXpDo8YPVuwUWL5BZmhTVDSTT4Npueauf+tMcSHe0xRjtREUf7nJs
CCMQU5Npo/GjI0yJPhXlqGJOFYVDdWiuUBC5/8KObUwwH2Yui8rGtH7lF+TbRFBJ6pvjZQu8Tw9q
anAV6ha9hJlrcZbKVTIzeHNp+V04H6RIc/VyEWRf3Lrn1gxzMKNEAzSn6iSv360HGcqcPxPM+mq7
9BoK0c/jNdWLFTGvcZ/UW6PMB5IzK4q0VbM9lD2p0E73u79NAkpJX/j5vSKBaHkCSTCY4CRXaFy0
scyn6wwyFwZVfuj26qEz3foG7SmkHCQo0QQczxXIAcQ8FPRX2aBBOWrAbafKKMQwR0xuEzKQygQO
onKKn8vePoD6ClS1L+WpzB3jm7wzMOlsfheyEnCXqyDxRT6Chi47n6KgAloYSQc/Ml4z7bFQE2eW
RMebOuOn1aGtA8SYgrkrg9nTacksPeqxpzpxpBvpWwnxhvZFPfcWasmQej1/ReoVxUeoRWkyxsnY
HCusZb1LB1n3cok8YHDuNWz6/eUDyIsiGxNsfjVOaQmohzZ7LTCu5FHPni//PvfDvC+BFQnqq24w
FmDRAj0MrbsqNMq9Arrp/QLCNyHkTbQYJschiQyin7Kt6AeiHej4Rr1OzvbTgAZOBBFqA8QI3uX1
cTM5G2kVcivcXzqbVw151RhlpUi+RJTYOsTpbJOnWHtcI739YU/qHLtkKNXe0daB6DtTj7RpZ+dx
CslTe1oCCH5FL70yg8dE8JdxdwPYRkRVvNLQ/vx4QUDIRAYTbY2Qc2797q466/ekdWdgwdNTfBef
1++d6Atwz//GJBtnB73p5B7hfJSCYpSdJtXvx+ZpiuMXweK4frWxRP99kwZJ8VCVqAWDSP5cXqGt
izEcXE/O+CLfyoOjgGovTMBfL4qrIrNMCJBLFIlIDrPzXLqJelJAXT2JFL/5PqWjZ00jKcraTBjV
DEBWi3EsA8n7C90sjtJzs1vfWla5K0JPc/MWROy/9hSEmo+bqUtrasYYHQF4kxwUUJtlbuQXfv82
QyVkp+Pu4cYa88jSBnBgaxaU4LSj/Eez3MxraPPo+3o9A3s43UT4fi9fmvTbrpGJDTlS87qQCtAx
3VFEOupwIVTvtBsauZPYEaEbLn9D7Clz+rSlAtVHnEeBSvlfqGxpFHnJFb3x5zOe/ELaDeoUn26n
zbYyZ09WFhSwpjeBFooyyo4qXsnAqQsCHjeq6CaIlzGXAJImplyWpEqlp+mIE2CGzqrXTinSof9/
3PHdBFMsi0gqdVONlcyH+Db93j6EfrufdvKjHYjFZrghC9R6IGYkhmWy79ImmXu7g/ujhOnhPS5F
V1Ha7btGSONHHezT9zFUG6zzwJvJLNu9roZZ1BqtBDz9hNHPfLe+JsduJ2ECY3kRVWfoV/hszMSV
RMANAnaQjydaNnM5sRoqKaJ/i+fbLO+cCAC0RuldSAW7gmDM9Qnj3RrjE5VWzl1Cwz5VIkRWdFBq
x3gjwBr3DZBfGKbqd5dt8j/bu0nGRyQTBkeUjL0eWpl2nO9DWf8j58VhjLRvl01xu0Yg7zRQukP1
BBnmx81splUnab1SRThykFCyyO6pKlG9h0bpHjTDRyrYJTpn3C8IAnU09fE0lhU2XhUDiewe8Upv
5AApxvVEjOM4oWE7GUd00B4vL5L7CVEAMSiIGe8xZo253cymUUHYFSRSQSKlt3WfCSLH21H65JQ2
7c+CtVxGRf/jPlpROCpqqFIJqeKaoqLWY+MbXilUHuPv3bshuthNcpAtUWc2Kcn8EWpFbR4+mJl2
BajsXZQAhjvb95f3jnuhbdbF5CJjb9d52C2hJy3Xdns0Ez9sBIAW/ud5XxFznjOz/d8opdlglBuX
U6LVX0CtUNIKZIuYvMfDlbHRz21pFQmY+8MnCdPNBw1ddBCqzIEFSjkKMRyFKSr94oxHwCQIXMAa
h0RVZhKdfiRxlkoAIowHpMNArVRudOwOFFdcHOydCODF2cWtOTbW90kax2tTpr4t/6o7Y6dK8+Gy
K/B8/IMJJrkBoDGRVKmxPT2zwMyvpb7R2MZxXmUCXOz8M2+icReT5VcdZbdpW4k0DEVLZMJGl8xr
q0dQAklizHN0zw35KVgh1wJQVZCIIYiKb2WPzeEC9g+aszYAjus/0x8we3l04r8AUYdleOZR3Ut+
KxwnpNH8k59sbLJ+kmDav4vy6o0cRHIkB9O6mMCjV40NouHhylKcGP9Fh0Vwtvkf9N00W9PTVzIO
ZhGlmHdOvSW5DsMbO109szro5SmewP4j3xrSLLhSBZvM4teKJZ1Nq81AngAZ8Ti8HdXj5c/IiVmo
UyPaU/kd5ZOuatOa6mqGaeQrS2S4K5jT7ixpLD25xKvmsinux9uYYrKDAQIlElmszC9742U0La/p
jKvGqh+ryfiTN8ZyXInxfNnm2wZ98piNUfpHbbw0DdNBwiMqCgygs5e9ebCJC47MOHZ6jERTWJz1
GqEQZ2LAEOMFp6ZzzcfLfwPnFvqwxYzT2mqpRGqRJIGiF64RPQ+15JjpuTN/L0RETCGwxaYoWdwk
SmIXlmf2RygZkulP5WrRz1Ck18UbSN0uiq3nDINVTVWk0boihcgmQQuStgSTNJYTe6CqwvA8nPZF
1CLgVXA/2GXimqSsXdytxAZCDpIIVKE5PpSn8FBcDd/1I2Au5+4UvVz+gALHZQsoHaDimgRAhZea
6NOCYEdPnW6+K4xip4AtIvp+2Ryv5WKB8MBGxg61sk/jqGEej/DYNX9DJ+levBvfZkSlIA2+0A2D
KQNlRSDV0Q5h0j2g/af/Ie3LmuPGkW5/ESO4E3zlWlXardV6YVhumxu47/z190D9dYuCOIW5npiZ
mAdHKAtgIpHIzHNOJ1PIu1nT2ni2OUu+ZRNIU8WV6p1f1m6k2ZjibsSpAM1SZkBUbJyfK3qtaZav
tSI+cXaWvhz3jRHOPeD+pdYmaXHqld/QsXA0zb6VYteMak/F1IiKsUNVlL2wfOirTcwcmnh1m9r7
NPkmxDRxLI9pW8THtNHvoQHokzqlLlge7tJ4FNCIiGxxKWZbExJbrZmcRmtxLHKqphJjCodB2MLa
/1ofi2I/ZLMo2i16RxuoGRo3gLwyLuPGRQU/CtZT/8TQysXNcCFqTouMcjcEBn4bqTFzdEr0S3m8
a/LLAjwP591wr6oAl/9YGXcjdDMgeegSxEC8KoHpQusL6nbG1TsDwptwBFy0JC74W00CHNYKDUpN
cchrfTleMlrQ2M9d0wqXyskOKXqCmuDK2Q+TH4vkz/UUgzPdqkd8vvvuSXetCxr0b8lz9lT+iJzK
q391F5EoIRQslc9V2nnqZpNW8Ul/HV/WwdUCzGmg2bTEnnlfU9wLOSqxuSA472ZIBpCVYBFEJCNc
WMkVQBlYGD1Su/YTTQqVKA0FLrP7PNnY4KJKqq9zVDToKk0nqN3GB+2iPxiYqky+LVBfkITVZVVk
kP375vTlCkCxhawU75wLKhyGemPvWKtjWE57GN3RN1CT7Z5RrXInVztmgBCuf4kuh30v2qyb7f3m
Z7QJXYlEUwU/I72uTMf4aQTKAZk2dekTm3JugL45iWrr+yd0Y5Y52sbspDddtyw4odNJZVI2F+Z3
3LaXbNbHuhUhgncj6sYYF+iSru0spVsA36sHpzLfELq7QzbHf5LIb8xwoW0eM0SkIU5Okyk9tFU7
AqWr3J/3090DuLHBRTZLzepGN2xUmI3a1eRLe1S9MReOiO+fOBPz4Tom2b7wLax6lMbGRItTq3is
OoBgFna9l2XAmjEmi8LLS0devPOLYxv05ZY1/rXKRzR5Tom0JDI9DTN1LKt04u6mJNTTUssBu4XA
2v5zD0NKuv6OYuV1POZ1SKTOwuvWbh4aFXIFFLdg+0CH22E4SetdSy568w+A90TeGOWOfTkniVEp
VXoazJfWDgAdggruK+2frEgR+ONuorQxxR1tU6+iPlZwLynVfNGq5LXNutfaLMO8MEKSyh6pxwBP
bf/8V9wPKaAuwBUMEhSUej6fbaWVSyvPVehtuIwFRXGK14Q4MibOnqIbw9UPS+8AWVCLoBPvUz1f
/Afugzo4ZlYVvlzRTDIqB0AOsmv/Rf3dETdFd4Qc2TiT+WJcKd+Wl+qBHmSnfBTxFO6eGNQ50SmB
0BTa2p8XrcsR1ZYYAi21dSjs38X0JNjV3a+5McCdfG3SYkzoFMDwQVOKoYZu2yRw8gnvhtlnCArq
SkHkF4lD3dwRzfTtvo821rkcJ7W71Zpjyz7mmeIPWufhSg6g1mVbN9MYWqogzO3V4QkrG//fdvI+
pFYA3awSsQ9MRgT/HR3Nw7V03X3PUye57p9Wv/Rzjz4aD4J93g1CG8tcslE041yD9hxiDr2rh8YL
JidBFwc9vhv1poHGydXklYDaKreiVvBuaN8Y5jIQeSKJZeaQSG6j9RAP9sNcZNe6vgrC3q6jYm+B
G5EVkMdxp9NM5Vlq8xKyoeNJQt5vCKV9dq/bjQVuB3u1aQDWx7Sa1M+/pqT6EU/aqWhbv4+X//9a
OSYbPhbD75mVpVFj4xndNJ1jqw9LL3BE0W5x4XqKAR5ZDNwRxnqtjvcLFYyrif4++/dNHpRHRC+y
DFPIUvOAd60bJ6Knq8gCl2kN/WAvTQ8LjXo3RL/nXgDhEf19LrmCYFlUNznOS4RHAK2ou0ie4Eiy
Tf4S1zdfmYutagTVoNUAu7Ide+1l0TmdkyIh6U9jGS7gRBOzhe3npxuTXLRViiaqFhOVDEn9qfaQ
4VwcKv2w8XVikjtW7eX2X3HqqYmBENwI3q97B0jRMIypAC+uEZ6wZKG0V/ISzbO0/D1XgdxcDEri
WtMf+N7WDOfbla10Waco6Ukhj6t2JamB4LvtucbWAPv3jXM35ZxSSRtwOoEbZvE7uqUKgErQpPVU
R35D9P4DySIQknxsHeftTWnH8srEkhPDjJ3S6N/oIEpTRcviPL7tQJxkQ3XqkMRvTfI0gbVasHF7
Dr9dBefwETLItYzhAMPJDBe/DJor0BM8aNAXKQIUKEWCb3u5BdrPJiYVgBaAUvHnD1WZc7kq+VSe
kmN7HJAxKaEU6kJM5u7GGTZYOsAFhRSNM5O1Ra1VKTg6ClK7uYpMJboU7NxengKlAR2gSLTTVR46
ng5QlVNtg57IY/yUQp+lAe12EZbP+lG7or+Ly8VjGn3dobJEH213dRvTXMjISGc3FcTQwIOJ/+FB
n90zag4JCUOMlzyIG93zi93LVABiwzC9rkEaU+e2c+hzg0bEGg+k+KUpiZcpdxq9tiH5nLbheVN7
ucnWFHes1ASJ2tDA5W0rLAoYvFlEZX+RCe5UdRRkFjqoNw/ykoV1WzzreXIvq4VgJbuvE/YqIYCb
ARDGD3HayxJ1RgYejrapjCstlhDam8VeY79XBuOtMPt8ciFF19cHoB4X2VlTJX62x6y4SXRCEier
NRrYY6KhMCJFeuXEBWjXBd92z4/B7YuXNwZNAWLhN9yy02ItJLA8GM33ZDB/NHX1Cg+7HuY21Iaf
dpw/nP/Ee+67tcjt/2BZ47SWaYzxfDMo4u5WLkWk/3ufWJXx2jY0A4SxPPRbTYtmyUcrOkTFL9UA
Q9ZyXwrRkXvTeGRrhXuqEBLZg6yjkhe9Zg+AGIAAzvR6vxkBt2qhgCMKnntUMluD/Fsl14axNmdE
6xkaPx3YTCPPcm1fCyOH1bNiLxbVZ/Y3Esgm0EVCF5DndklKWidZjpwuT5sbfbJOCagxl+H2vEfs
JkEq7oR/zHDZdU5UGmdSXqEB2D0xuQRyCUp1XN3qfzHIs3swsRT2fJYBKuCJfe2sUubKADQoOYLo
nzrld+2QBfUh1ZAwTAjbA3AMVyJS63132ZjlTtqQFRT3CIkO6linKYppkvqrmKWOgnXXrHDG6wpc
sSni33UyJknmjqUG2XSts9dL9LsNE5VEE2FhrksyCVpBu99589u4MxnlYCVpVzU6lvkIIZawzDpn
igQHX2SESzasoclHJWJj+zXoQR51VXU0UaopssHdjQR9pk4CrcVp7uUTtYtjBe3PchIN0u2b0TFl
APVtC4Sqn/OYsovTeWgxd9nJWjhItdNo60Enf50/FyIr3GIiPS0g0syys/VmWmqH9kGTfD9v4z+c
ho+lcFGsjEHvt8T4KusNE9sAwAHlOiceQWU5QW0794Y3yFFB/lFgl51p/q2FBPCfLeT5YlpgFJoo
XoFrfOo9NlxMjtXL4DHMpuT9iUYK2VrjSgWE5NlgyuZ0kA6Mx0A55FeQpXKMMDkUENIT6V3v4bQ+
2eMi2kjJME4V+BnAFHOTE6jAFFAr1I8we5xP1qt0xdAjxQ111Vi0s7sXrEIw4w/4Ocb6ucJLrhY5
eElLjF2GKybvtcN8sK7jcD0prupkd9atCK8iMshtLhQXADno0WMpyQHUP7Z2f95X9l4N6mZB3GZG
BVV7TYHKQVYtmSOvfe5IjebVdhzmqHL7tTUHaYtUvDCD85ZFK2Pvp83DUomtSF9yyNBD2xV6Qegl
4RAO/nkjuzMa2/WxX7Gx0tlKO+ACTE9MM5Ql9PFJPdqhiveDaGJctCAWcjamilZatFhGh1PNj8l8
GdOH82vZD1kfvsddJDUD8FHWEI/iK2P4TcjjoItCx64NDNaDjga5HVpHn9cgaVrflHKCNSAqZVXj
VtZPeRE98Nin/RKfNla4uLgiicQD3JKOMtqGNIi+9+iVDkB3Mp0V/VpYDhbYe28ibb7MMrb5OEM6
FtTq1g3Su7C/aDH5dBxRf14OUeeILLI76swC+dxOqa3e7Cxk/qby0K5omtQgU03CrH0p1MfzXrHb
AcNz/59P9p4Abha3NslspPALbGZ0AgM5OPgVvzyJp7R36/lbS9yJLbSY0LJvpcN0Un4yIq3kRgEt
/nEI8gemExEH1bN8IeTJ2b3NIDhkQWRMBbUM5/dVjOEMSTHsY7WAzvjvazR3i8FlTf3EF3XT94/A
hzku/6AlaTS5RQe4lGfHNG5TTJE1qSA12I0VmzVx56zN+1wzaBKfCozsSIpr9cIXzf62AeFoAfrK
cAmfj7JiSA3ppISJFzdPjLGivljv2PhkHpShCL+yv2kfxti/b5xQVvMF2VTXHQf1oc4eUtwehiCP
3j9THyY4NyAxdIy6Ds25fHpcOogUVK+y+lNu34rht+BI7a4GbU+0PnWblbo+r2aupTzuAbXFmLtE
XeiIhvGjfKP/1WmudmLF6tpNrqzUP29WZJXziYGk7VSOcnpKyb2dIe+FTMI0P/2JEUJAAwSdJgh6
fl4aWZC/rDooDxpAjKruaaqJ21IB8nrXu/HGwKQPIzqXuaRltYqmWEs8bRP7R4/njl2KbpBd595Y
4NKWdbQGPA+AfWBABMlZrip3dGLoDtd3YnoetidfovnGGBf3JDT7Z7ONo2MVz07RDuCvNJzCNJx5
qcJxfRQKAO16wsYgd3RbY82GcYB2jaL8MjB/nVVOS8M/cAQAzcDuAkL/L2RKo0arDCQV6MdEZlBJ
4NJLUCxLNe+8mX1XYLQKKIOhp88dpRW9t07OyuzUgMN8TlVHTQVxgZ37r1/nwwLn0XLZNAkZUDuZ
bH1xR1UZnZasnWOqQxzEXSniHBKtiEterCUxyTRCWzWvKZ08vYw06apFbUER9EX3veDfhfElqSXR
RhMVS5wi9akgl3Jy24lkaQV7x0+HEyvLTGtu42OS/LCsq2W865fBkXWhLLNg0wzuvFa0B7e3ZdNT
9bs+Nqf5maD5Bj0CDbL2GIr7NTjCMcfdtUF3A1RXpkmArPwc6eKoV9fGyuPjeqOGjNUbqNQL/Whe
amBjv0mPkHkPrGOlHs47/G6w2JhlO7G5CRcd+d4M8OGpwCT6SQKTYFjk5QNJVOJNZVs6+lBjmmYV
ycmpu+6yMcz+fWN4jCJqVyZKpogWdeWwOiYjvCjc0U2vQFPld251BQy1n/3AY9WDKnAGGOQASWzR
YKDol7Avs/kl1gyp6mGIMNRKIWloVbEUFGmz+lJpikZa9osBpkogCgEdA2SIn20pa0QWqgHe3EAX
R38agStyFWe+AEvWFaSUDqh5XDMpveFCVHTc/dAby9wlRwwym6AwgZSBMVw2+nRZrnbYt+19l+Hp
1C+vFWmfz/sWC5ZfQt3GJHeK6CLVE9pIyUkddK+yXGWBrIxU4HI4SKMgQ90vXm2MceenW8do6Bqk
3fPLlf2iAAANMe7D7I54FHq/F/QvRXC//TLuxiR3dibcIPOawGQf0AE0ViiYBak7/UxHR7pjQlii
XF/0Dbkzo0fSUEzzmJ4SbXpuc0l2iB7fmK31M9VQ3dFkr1KVX+c/4v4qATpkMmaaCS6Szy7bq1lG
bRNIV/DLvrApsCQgD9oV+Ij9PrQ9W5Ar7TrNhzm+ZJUOKxAlJU6jFPtl2foyWd3F9HvMYybj4P3B
4jRZBqMP/oPkj3NRFaqWqr0AzygdyktEIKCGJcx6eAQiu9VNHCjH8wb3LhYI6UArAlSaGLNgX3gT
a9KpaYa2WqA900Stu7QEZL2WJVI7Z5+EP3h4C+iMRUGV8Zr6bCVCOzEbGcVtTiYfZWu31iDlO6lu
bL6WNmoXshdpgsmO3ZYUG0Jks61Axr8Pn2+WphRgFQGBEEpzl3Hj/q1LodneGhp3I7j3IH0JiNzh
/Hbuhe6tTW6h8tJQ1R7s7Ch1J4m8Kh3xVMtyzxvZDS2o7uMNAp0SHQ3Sz9s59EYpm2OUndqf1e/2
cgrX57xxapCvyYGMPB6V8dIV6W7sesrGKOeZpkStUekJPaYKROtBlLc2IujU7tHeLoyLmZQRiIwq
PlmiQBHdCqAW7g2G2y9guGEjTmy88/xe7kWwrUXug6ld0eqFloHaHJ0EO7rI0POaDK/IZhfcUNjo
8Ly9XQexsI3ozVgAnnN3u2SPTaO2lnFc01ewYjtdLjt5KpoAEllhMW3j+sMok2KuKfjh+4OZICo3
Po2ECCP2Nb6c6s1auNihzDPmPTQKasbX/qU+1sF8MFYHAmDrCe0Z6IOWknN+9/ZisbaxyIX+SJsV
NevRPlDXGwug/dkC2UxPnRx82aOWCHzjnUH6zAL5umfUka4iCqpMc6PbUzBqE2jv6RTfq3Nf2H5T
004Pys7Ow6WItL+WmWar01sqBWlGRePfXaqu3wc5AuA/7cn4Wo91Mx1AalwhseqM9a6Y17iEeDWJ
QBxSzPOR0d4/LVDzqAKtVqPJme1oHlwg1CKknhDgeeuTqLqp1XGKnSo1ytHLrCnOArm2lt+y3Siz
Ew0y9BP7Vlknr0/bxnCbNrfvEmpJ5N6ay+xHNWTrwyhptYUqEKqDgvi0G+0/vhJfvQVszx57Cfpp
phldL6NxoVfKYz40x1hv7uc4vU10uXKiNhcRHO+GqI1hLkTFSh61xIRuQEsvS+WUiTq4+/FpY4CL
T7Nh930HYAgEMutLegtMCISFTUdxY7e7l4RTFfvubqK4AM4I5Qujma2NqpXaFcZWo+cSauoomdHc
dKoYiODm/k+O1octLhAWU2TkjZEkx9zQBu1QdXH3SyZ1loSpnA8AukzSaL2sTVWpb+ct71/U0P38
Z5ksmm2jFTzazic7Qbt1cQGV1bwqJJqj3kLjFHsbjU5+jybAeav7IfLDKBeIRzoPdZLGKXiQ7ovx
O/jqnbwUzZmzP/IlgBDMP2DYCkKWPKF7pK+RXEhQ9gMcxMVklyenaNVF3SFSJ8H3213PxhS3iaYF
AePVbORDpN217Tcq+6sumIXZPV4bE9yWLWradpguyI+0+q5Y920iSJ5Ef5+/tdpk0JQoz8FPHhR5
YNSP5z/57l2/+f3cfTVkaWn26WQcDXn1qlr3FN30h6S81VbQk2VBKUXheYuiFXH3lYwQVxZFC2WP
qnOimDg9wHfnTewG249FEe4B3xSjPSkLYl52jE5lkIfpsTuqwrHV3VAEqRII5b4rHnIp50SrZMZN
mJ9m+b5rvzUIQ3aiu0XeuWM6CC6Q/QR3Y40L5KXam1Na5RiBekdPgerwYr7A9K9joTfHBNXJN9E+
7toEPwAaZASHBRxUn6NQY2a0zeYITDJPEF1CzwIAeuNafSA3DOqHGUhojl8KcdNsJXyEwKAusnho
DiIr5Fa6AMO/FK2F2po3B0yXGJiba2iSHQFevvqT0SCd9bNAomyYICD6vESjrvvJXMFJPsaRa6fU
79f4rpio4Jztef3WDBcniGrWlVEPFOf4yayutD+JE9u/z8WJchj1JjKhHqUOP6j0UtWCOLRL+rE1
wAUKTcoj/PwyOuivIPbF9Dl1UgiLJkH9jAR3+dmkTvujdXMw+4pYrncvw61tLmR01jARkwJskz/N
kKtrQqAF4mP2Q/UQ2t3pDv120WnTdn3wX7fgQ4i8rEuuUexnctleDtdsWny5HZHDy5e5h7Gk4HzE
2s2iNkvkoeypnE3oxqOn0fn1kX4vvdhnyOcViAjyNsjCyX7R9+QPWYFJpGWAtMZRDu0bctJ9LBFj
6bfkIb/UTsZvcOX6w3ObeaIa515w3q6U7fwms5GSdTaTZgWVWDE5pLs0pqC37iLlqTWuU2AMktIX
7K3IIhfFMKoDCp4ZR7z39NPfZKoSpFMlVsU+ElBwr8hVMVbmYdTq+bxtFj2+hrIPN+Kii17h0BdZ
k2CovD0MGh6D1uQUvfXtvBnh1+TCS0K6RMLbFkkVYNnTN4o5Moo6QRzOmGhg8nHFkc3BaN8Fdtnf
Pbc+LuxUtd0Z47rEJ+Neso5a5fwNrMjdBHMVL8PgMggqgLUHUT9g7+7dehEXjpZsmjII6mQndVYl
r1ri2LUxZHYdSTQKMhkNu3LWdOd/XC4XiPou03UTg+rH+QZkEABJgvvMXy/w1r21UTpHH58NCUbX
lqDe+h8u4n/9iKdmtCpdK/IBLsyISxijehK0B8mdLyxQn4F06cIuXdE9LPBdm0tv1rmb4jrugdKS
79op6KLXZRA09UWRnYfa0zXpLWuFLuh6g7HZ6+4KJBdpaF/Zd8WtCl2c7mLWRB9RENp5FZBOsbPF
nMcCE7Q5KDUuVR8Mct+Mzhl+QgreTwMRgkVw9/MD7HrbmzRhT3BFuVarm0E/nndLQXyzuSCTG3HK
9IblQ56h5pk4MrWcRjb9fLrO1RSF+cwpFQGhm+jCsrmIo0rLYrRQtn/3yBoeGRkuskMb/CRIR8Ni
DBRBsBEceZuLNYlVDw1Gtorj0PxM09ip4St9/6smmWckIi8ROT8XXyq1QBVUAXGbkr2a9lOJZ75o
CE1kggsmkjRltNYAZcdETXnsoyhzVmU1H6cy0wTx47wHWjy59yRVDdqcFVSuils6vcpFKciXdtcC
VSsF0jpojvOQs9pc1y4u5fSYxN9Ifr223+Zc8NLe97iNDc7NSUFI0w94bjH5LMXrrkCLAyWNux5X
TBvqlScU7BKtivNxs211mZS4vTt/9oAYupirQ3+hhcQx0HhKb6zvGKcSCT7suvlmmZybFxkI9KcS
mecK1W6z+mWAWBI0zl5cHyvhbK7IGOfmpazMA7AQDXAX32jzotkScP+tM8e9q/XC63M38m6Wxnl8
Bho4TCto8mHFvNOLjJQzCYxv6n37m6m0xoGoTbnr9iBO1jGWpoHSlrvBOgD0hgbx4UQB85L+MkfR
7P6+g3wY4F6qxlIp1lR09mGYp9IzqtI80VlrAmuqRGyg+1clWlsEWg4sEeA2r5UXa1aaiWWxE7gs
h5Ap6jYvyTd2T04HYE0EIX5/9/41yD+BWkkfyZx1UJwtRieSAcyW385fXP/hSH+Y4D4QmWmCNyUE
uQiYeHG4gZlXKez03yQKrtCuD4uhvC5T9ZCit13ZJICGYuz0Zuad/yVs877ksR+by7+Gxj6eG2Vg
La8QpFNQ1MqPTMdX1AoVbSn39llrzJz0Pb6h0lxV+cWsCObW9t8Bm3WwH7B5XM1WvVZt0bDKV3pY
KlfL3BVrYQFSDv6mROgOath/lwQ3zH6GurHMRWept4x0KiA8a17RFu+s/qiDuaw/qPc6dWvQslRB
Gggj9O77Y2OVi9CFgdnT0gBnf/F78nV30h0wCo3P5mXnzRgnwThSdY/KGBD/Io8RnUd+oLez7KaV
JJiWsdYGF5LigE3QNW8Ut3Xq11gIihI5DxeraUSLFZ2p/DhNj3X7NpmC2cD9u+DjMHIBZrI1jAtb
GT12Y91hQBCt7HFZsoNFy9SThp54nT1Uglud/egzB49/2LS1rrR20iBEk9mn1vQcA4bSVslLklZ3
mtQHViOaUhXsI38r1BO1R1MepAMpYyepqgN6hYfz4USwlfyzBtz3mCuZ4vIEEhcnyR4VcJapXeOs
qP/lgpkO0XK4mJKkcmEmUQ9Rx7nAVMDjMgqb2iIT7N83UaWtq2i2TUi5R5AO038k8/M4PFngaUiy
Bmxv/hSf+uo6ql7Q31VQ2BGpJ4vsc7EFMzR5ky5yc5Tpc6d/q2tB8HrHLZzzQi6MrHVeF2uE6hsT
OpzukO61nv0zA+AVPJbprziMj6bioamu/WYUmkvAznjuxYGoyv8u6XDul3DZnyoPS2qDcvL/2B8T
F0jnAG0Yz3hmc2sQqzuqkF8EmAoiagD+CnVjRVeIzYWZLFrLKZEhb1T5CzTp1FeQVvggNvCjwLpK
w9FdAuDlQ9HYnCCS83pHg1RKNqG2dZRMzAsHMxnUt2qK16seHNqy0yptpgkeLefdCuNsn9161JUi
yUAhdIyLi3FIHEBABRbe2/r/+XMSfioJUmdpmvag2mNNm7+5P+JQOzGI2P+WrhGevyKfzTxPLRtS
gs3lKN0WvSBS76L+2WzV3wkomLg/b9eijM0cEUQBHXTqrBmUXikhQwDDIQNhAZ6lzud2jos5UqFW
eFSWKJrcDD5DAI+onzoQEAR3Apgu/ugBi6hsQOJFh+48F2KGNFnjWR/yU9pZTl1aYV2TwI517/zF
sL+JGztcpLHtouuzuUA3DdhRsBA+opEPCnqT8fSJtRjZJ/myiRimg7of6+CZ3CebLIlWsoZN1K+k
GzsoE6d8sx+Ta/tE/cSPwPn/R8W1jUXus9mzprax3CenBRJbf+PqwK9xP7tgKGJUN75gP9l3+bJC
UF2AcwGAky+CJZqpFFVRYuyvh9wq45SElHCPVUZBeikHDJK7Gi6EeM+b3Y0cUKqVFZBZQsyYOe/m
QixKgse5gVVG8gOZvRRlgPMG9l9GGwvclyuBS5MXMwHpn+Kxed74Lv5FE7dAyRm6BThx941IMXw/
hd/Y5L6dlpVrnrQ0hc72eKxvlAvpWofS713/1AOdBtYE0zfvRpGwx+5e6gqkEw0Mu6j8LLEulVNt
KxJK23iot3MBPtlCkCLtokz1jQ3unRlrJpTfohrD0YF8MiEwDfTGqQsl3/D1G9SaDV+hqOnIB1Gz
S7Q4zlH6PlfpZIz5MbWv0/mlzwRv9F33hzaoBXC1RQz+sl5S3JZDA7UhAwQkcYqRIKjbqgIj+0EL
hL/QhQKHKqAvn929rsx4sHNA0Fn3AU54glToBdgYTmMoli3bTQRQ8oRkGTwCJP2fjVVDt+BXYElp
HjtR/UTl3ivqzGvGv86fsd29+zD0xfFaJWvHWLEP63xtmD8HoFeaUfCm2rdhYLYVH4mVbT4vxlCV
Vel6kFfZXeNRvQgts3OLfhW8N/b37MMMl7MR1KprvZdRGq2XuHZabbJTh6wT/TWm6fCNZGMnSJl3
QTIgbPp3ZdxnQnfIrq1SBRHrZX+JggbIoKtfNSqyl9pr8jT6wAR76c3wlv0qf57/bvsv7w/TPD6n
w8Dw2OUjBa9SFDYnPEvQ6LSuBk+HkDINybWobLMfPwwoA1q6qqkQbfz8GZdOKYZlxmIhj6HeZQ/v
mZyXNg5GHzp0jUo/9dDXvRe1CPaT8Y1h7uQtUlkXxE4QGL382nS1g+TrHlrXPgod1yuY4NtH4idH
Uetv9/26Mcu5rSJTzKvMMVD5RBudbLFeEyO9McfpQlljb5Vlgf+K7HH+mw+5XdXg7jiMyxzO0uAM
iuTaRPISzfAX9VHgQLtpkQlBXEQXQFV5gEcxTCWGtwpIgQft5Qp9iwo7qlzrTnOsT3EgQgnsX6wb
e9xZGWJrseUemfMIh9V97aJ6ZNKIrc9y5wLiiPRRNDOze/F8mOSLt0tSZzll0+7LNDh6/UpmwaUg
MsBdqdNqT2YXT/mp6t4wOu1k9O1/+0p8TTZN5yKtIAKCW2dBbY8GWeKYx86zwwo628Oz8MmxG0U3
e8blXHI1x7K+YknLqT3aIPWoA3ov+T1SrtW3wNpmP/0XEvG7V8TGKtvoTS6ZKkm15rmRv0ezAY0m
Jr5ruxCGD+zQwBROGYqGJ0QmuXDW2WZT0qrPT1p0KvRrq7rIRv9//Hpc5KJ5F2txgc1UbvDABl9U
4bYH48oIVz8DY5SILGI/YTYNg+CalQnROH+slTweMbUFQuZ3aVXFyTzJtXzqMHfBmT6eX9/+Fn6Y
4xO7thlMk70AqPK7N/3ZBt2j8u28jf28a7MmziGb2U5LjKAz9e4Rc28owiQB46xn5XxrckXtsv1q
xcYe54oJ1jNLqp7jARCdrLfE68G4pfnzY+yJRktF+8e5oJ5mhMZlmR8LlA+Na8W8y+fOEeyfyAjn
g8asjcOkDNHRPswUuq32i46xqP6N/GXg//zmoQogVyGS0t6PjNDPBICQ6SNy0Z6OabnkGKw+TWsf
6sviL4Psn1/Z/sL+MQFl6c8xw05HEi2TZR7T7ls1+8kCCLgheDSdXwYYQD/bUJoUOq11jbfg2jpS
dlXEfzT8Y36sgjtDLbWqpIshGazdsFpIE4KyCfIPhdN4M1KbxNdjRxrd81v3Hy7jD6vcoeqyJh8s
CUzQ06k+mm5+F3ny0bGu2NyKfNBun4TZo2gnuWOldvO4jNm7RXIXHyA7/qzelocpkMIiWN5oWAnc
Yz9wWKqOeQxQhX9RkdM0Q2qpitZtCTH3wgf9Syg9skGxNoxckcLFvjWigrwZr3fAWbljVo6l2hRG
m2BWdg1YqK/fplsNVH1tmF2pAq/ZvaQ3xrjUtEhMGXLPA0ov0iVAJHVJg7G5yGoRmfduSrqxw6Wk
pMqjwh56TDZOys8egb4CBtMZGLGXDIKqVV//KFoRE0pnKji+IT/z+cDNpazTvgT4vw/KS/NUAvFT
Aj7YO70f37L+aR2K8vxdZRQ8TIG7BOWxYfFlz0hNgUHq0H6bXEZlZ7qAx9/3D8x26qo/pbsaTAcM
OWuVQlzw7rHY2ObcRjL1eYoqaIGa8QORE3fua8FZF1ngfMVqJ6spDSANpfy1kcJVJKAq+vucj2TF
OqYzLZITUR8S+7mSBDk2uym+FDc3O8TdJBYy4LHV8XWy9wxqfA8Z6kH0yjy/jC99ENLbua7OMBMZ
F0ty31h/nQ+5or/P3SQpMB5VkuAtosXINW+1PyqC/btNXzofem2lzdwmyKChA48ZC6+vr2Xz7n9b
BHdtaC0ApLaO0Y22qoJ1mA62RgU55X4Ou1kI28jNUyAhcjfI6wgVPZDLMKKKEoGUyfiAExeBuxFS
07Mblncw5LDQyDVN5Co8swIk0Rcd09v5SQ2TWwWFhRwjI52jhRrm4UvdaUUNsb3ExQDhgaaaoKc2
3ndgs0K7k2Y7Z9JTRv8C8UxHHl5MkaqbyAa3i90sFXStYwBSofuS/xXJlUfLH+e9QWSD/ftmHdlU
AnisoGAtLbdxepirJ00kYSMywYVH2yrzrChpckJh1llUwxnK0lF0RXTtMMf94gObT8IFydwGbABi
X4AoeIuffR+uZgzxVi8GNCX60PpevZ3fub2YtvUALmbWeZ5NNI5VjM0wQcE07P3kUIeimLZ7lrZ2
uNgZ69as15VCDupVfN0etQvoILwNpdv6aKAg0aN/9OLdWOTLkrYxNAupxv69XqEBwFMqKNONfuyC
xvJmnhxVkKHvFkIhws5I92QLip/cM0BdVkLMevn79qZ/DeF4SN8XGDl9SP8bus5dZ9lY5EL5QlWj
NI33fKE8VteM+30EE4v+AnFdNxUqWQhXyALY5pylWq9ZKYS84Zxs5hcy84NXX1SXKkquqC8Hxvc/
eb1t95SL86ZZ2EqtIb+Ule+J8iMeBHf63mW4/ftcdIpkUjVtVOUngnFicC2ZIkG4vQR5a4ALTbUl
pVnaYstsawhBZHM1L8v/I+1LmuTWdWZ/kSI0UtRWUg2q6nlwu71R2G1b8zzr139Jn3ttNc1TvK/f
xhtHNIoUCIJAIvPNSTo3hWSiJHiIkuStLS5GqUtGZnXuopOTR4cO4EbPSZPHMS2/V+my02fTuxw8
hPYoaO90E2o+UMB47w5pbqlqxmKVrj7F5b6jz63+PE9fdKmYuvAzbSxxK8Poe9eStGmD1ogXD6iH
wbWNZH95OUK0j7WxwsXeoVPQBGPT3dGCqhX5WYJQbvpEwDYGiRNMbfwMH5WDCryP9lr/cO4ZmZNs
/lW2UC4e9wQPqs7AaMDQnCf9xxx9v7xGcSDerJELxGipdGs0jCkQD84tE5PO9/GtGSx7CLYDJSnr
YkvWwwMKSZv0NQlxfuMsDj0FIhgeau+WxPGFD6fNl+NBhPaUL2vb4Hk4nMqAnmyAHE7LjnUS9Nc5
QgVj3OGWOS9PyRueB7vLeyo5Bjy8UAuBol9WDBRRmAQ5T9dXbmIkbmEFnYwDQ1gv2a6UC4i5Yakj
KIiYIj1qF351bT0kP9IXdo+yqclJdSHWFb1cXqEw+fnjNPzIFEDhGgH6HJjv7iF1nsL4uZF2gdjd
8Vfis7HBBZOx0kkVrcBKG4/VJwqeALDJHMEmyJAq/4OysTAub8xxEUVv7GZSGiyJXBfgTi5vtW/Z
Ybqzr+ddjye2HdCzfAJC5ilcgMnWpF2dnmVB3cPY7qwBepX9eaA3k1QURpgabNbHBZLGDIFNLgjj
gdH2mERl1Ee9O/jhm3OqAX6TEu39S2RhgkEmWKP+kg2LnCWstbwuTmXuFchFcA2BlnIE97DLpBMY
EeVlrxTGFgeFEtCWgCqAjy1LYipN1+Pc2dl4j9B9V8eZ5GiLTEClFvsIqmHGvPn+hjPa2imAh0ZP
G4qJk/O9ySSNe5Eb/jFA+NLxWDREbxNQOqRj+lDH3VmPZzdRem8tHcl2CT/Q1haXLXbFYtiR2jKd
P1DceaXP5lbBxuGxOcv4SyjZO2Go2trjssUorNa1GTFNCinG8Dq9swAaXO+tm/nUvbIB6OXcHaXK
KKJQtTXKxUcbtAi2AmLLwAJqsFzp3VLUSIO6b//vvrc1wxxnkwk3vTUrU4hzVfbXPUk8K44k28cO
KB8PiQX6ZsAFNQdVyPcW7Np2aqLGIHvVf1brIVGA7y4WVwu/D/1x1R8vr0fsHBtz3L7RRYPUvco6
1PfRDWMijP0Ec9RMyxDw2LOs5yn0e7AsGg5FmZP+KmJv9i9MVqtx5iUNHJCx1ctbQgKrftSUh8vL
Ep7fjRluVVDRVegSL2oQLl8iTBVnkvK37O9zblBWCw0xIogyVH7l6GhqQWz08gpkG8X8fbNRUUFm
c00YRWQB2dn63DSqlwJWZqAEfNmS8ORs9oq7Ecs66iJoFmRBm+T+aIB+MkrdfpQVUoR+vTHD3YG6
YaHckBPInWMouVkmSJwrT1ZeHOtEeTNGNfeXJJ3dj6zNpNATRBtQI9wuKlZVVbRo0Poev6nRD7Le
4F6R2BBd7qjb/bbB7V+20FZTxzE+9fbBHzBOVhM3d3bd+BFesK0hbge7CRcwURVomMcP2bzTzRRM
6M+XN0zs2H8Ww77ixu2cCTQAeUei0xg+F9ZDJVOqFGK4GGk35N91Wwdw7b0BQ1njrsqAkWNgNWcP
jEXkds+xbwbjafBZwjD+iImXfPvIuv6Y5S70MO9NhcZoxQ39V2fFTIkUKiz2798WeOHusqTlrMQk
C8Y9ngPEbU7Jrrq2gQfFoLLmjYcUmlnzj/i+fKaSaCRs/RGIHIKfEdIMDp8RhU5cgnYRvBTKcd1r
/nCIdqHhWjuwVh8S6sqqesKlQvcSrP8OCta8lFDXZ0U3r3jczWnq1dGdmn8r6tpd7JNpfJqM4+VP
96ti99eNuDHHfbu6qVvMv+b5r5Fbxa334Keg9wpMd2fr4Y3Bgoq9WR1V6xCmXgNoRurLyIj/ZYt/
r5kn3CRmZk5OgR/xD/i2vmXMQN2eUc1HmSfLoXR2QV1Y8y+MyOYcmvFUDy0BHIlgymPaGX52P7+A
QSLft+iWVwfiD36DGSQwjr2isH6vvnRnKWm38Gb4s/H8ZW2CzSacqlEJ+s86ntX4Eaf2nHhglNnj
qLI2/avsTS3dZ+7mhqJsN2fGiF7IF+Ntvpquk2fAX0JUp1Es9lbZNI0w3m2WyF3kJOpadZoNxi2A
59IxR714BF3xAFAA29zuRQZDkBnkbqRGtYd8GY3iNCrroZvsR70aJePHss/GXUhtVYwFbTG5TYHj
aNe3yErcaZTsnGwd3GXkdJ0StQMm5AC9cUEBe6zURvJGkpngrgolc0ioqhi+AOeYm8SlS2Sh5V+8
jTpATdgqlE25p1GtdAWkmpYMKJTsZsT8MOihPo9AvUC54iCTNxR/lz/G9PdX3wI+xNoonORE7MlP
7NmNh4dMpiooXpKjG8RAaNbAu/veipmVeZhNEFNyjsmNA1aCXeU5ngZ9qLFzs730wAoT1d/2NP4l
u4b9aNAS9tT7FORzUGzE/PWuj1z7xt6xgSO6z3znVXpyhbsJsUYo2UBPHlMR79dpQUg8WfTUCszr
/Kr4CrU5P6VudohftMPk54ULmchrsrt8F/3L7v6xyjnMWtZxi+rRP4NjuofBUJTiTN8+gBTxWfZY
Eh6AzRI5hynMnsYp1ImOufGpCH9U6atkNSIDNuhiGMu+A5p9LlLgBZqWWtWFv27W5sHcJTvlgfiz
t3rpEaOYk5SsU9hK2prk40Y/K0RFXwRUU+G9uYCpDCqBfnk0b5ur/AbFaGkPUuQoW4tcGOlRJQKL
tdUEYwaeTv0crRDQKz5f3kqxEcfC6CIkkv9i3qG9mUKpGeNTxXK7kBtFuWpiSTgU4kJtDP/81wb7
DZucoOh0RbWjHjQnpxWTn9oRirPFZyatCFiUDJTAdoVPQLbGONfQp8iiA8S4AhVZVpElR8zQfDaN
5m0EP2Fr60EWfvnAFkJHSoP8KlMw4w60rRTGHCcQEurW29o8onSTp58umxBv4cYGd3xJUlNFgSQW
kvTyydyB8OxgHZjYYOaTjyTlwHP9Xg93eofaavWJtozM5J+KPQlsL7taEBDLQy3jnxc64MYalzc5
6qrZ+aAikUmt+5k2g1cN6pk4hUwkS2aIxZSNF3ZWOUBgZMqCjN6Ys99o1Cttx738oWRGOFc3q5XM
uYL6zVq+1uGT5dwsVDITJo5Emx3jPBwKATFUXDAOQp61N/0nExdSbhwvepoBgtvlmCX6CAPd1iO4
2Jfa9dyNbYQZy6VQDmkyIOPA0Jhk74RP7K0ZLuC1SRmnKPiqcPLsq+NqvnVkNfllv9yuXo0BS/1o
v0rHNpg7/xUwNtvJ5R2daUWoikFDvNvZ7gJJqsabjyArwM2oouB72T+ENebNGnkd7JTJEzSgYToZ
t9BxXP0Zo+nq5C53y97cz7spMF8gMy6zKlmjzYWPtlMyxVhRgSk/Q+KBqVOn++S6ctzyE4PZWpIc
W+ai/IBzvDhgvV4yZPLJvKNqjrJ5cm60GsxneX12EB9rKBT2trqraX+XKfpRj8m9PTluWjifJVsu
WzwXYYp6tcJ+TTNQ1S7oLSHPg5zGw+qFrnlcztKahugFvP3CXJwpDGXQnAUs+KAwRE2jgdI5Hr17
7cQYVHNveZAsjx33C/7LM1BXJrzXrqCPgyx2BH2rivcu9LA8+0H9bj4yHYX5eXqRDYixU3HJKheE
aJiMqxWNznHq8qcxnL1uVP01is7T0lwvWb3rB/O6Udb95dUKayrb3eVCEUC+jlX2yPzMw3i13FjH
JgeLKiAPGDcJ99F1fp49zVuuWo+A5/RRxhjF/vylZXMhSlVLq6satAGIozw7RXIHJRJMTEd7dVH2
iVnfX16uMM/VHGqh8WBS1eRc19Jso+u1OT2BF8FdgL+hjmRDxRfWHwuctxoptAHNtgbhwvQ8jK+V
+Wn+WDQAZpPaKLmhCcX5CvSb1//QHfzofq4YUOt+FB59Ugc3GqHBpbrxafgIjgP6EJCoMtAMxTML
H3Jz20dWkzXzjJnzdnJ8WwfedhklUVUIv9na4C57J88JVVPUupoWKtCrXxwrl1WH1wDR9QCS+6P5
SvzOh3IPkA4ROpjSUTyhg2yWyW1th+VXC6Zdg1nf9fOtEb99wAEx7+Fg1hVsFTwosVEcR3HSxgmK
dWdWz4r58v/397mLyenTKYSCMmjEFyh+ViH4MFHYcC8bEX+ozSrYDbFxhoV0RtqUGga5NLeEHOPo
QibtbOyNwdPAwNwf6eOEAbzX+lP80P+sPy0+IBy7j7yKwb2oGpqhGux1/P5XFPFkO5rKGBgd+1g3
9nXtEJlcj7AtujXC+X1R9mNuoEF/7HLfctyeFV2fnd18H+UspdmXH3rsby1ypyArlSkKFROKOv1V
03zp56fLX08YoTbbxrl4uk59nGRWcaLloVMeenJupu+XTYgzz40N7lYZl9Q2yxJdFssFmeTJ9NYz
RTuZ9XUMDO7+IuvyZ1kVQ5gpbKxyl4nS1IAJOoDvQR518frAOIIAAeTL+U/6Of+VLCidf3ml7PP/
dX9tTHLJrtm3cbsmVoiawpfKyV09lOBTZVvJt5OmboziJgKo+J+x62Sngys/O/QuQ+wBecl4z6So
PSHRwcYJ+XooXYmSAEkBcsPT7CsukKs/imODz0ie3hCfA/UpY3ojoXTqij3uL2yowYWWNhlSY6jK
FPkIOTF+Be2A9sZRPvEq/HKgisWVBq0RzOa9jx7GkPWVU0DvsZ073yjMY56rEucQVxkAcVAZFxKa
ndxRNqo1XUtWEp0bn9G2gSJ2FykuvWWNKju47IpU6P4ba9yK7D6j6pzVFIkrYMYVUEuqu2a9Wd0k
oFZ7LMhi1ujnYw4cMr1JqLm0NvMXK3eKByPS48abxmrRXYAPu9t4WSbgTTKS+dk8tj+T3Jj7Yzw0
jVuYINqIatV8zvICs2jOedStxktoXOxJH910pVLdxIM5WS9ZVNZasGharF/RfKjtHxNdYx34XUV3
3NqYs69LFYGxaRiXTt05k5M3Xu5MURYs1pSqrp7O+qeB5PpTSylatU7Z29BYHocG43DWZE7X0LMr
f8y5PaDX3trxa/acrhgvHyJ9n02gDUzMeT3QGWovbm3W5WPM9sMysvy4xoRkrqP1UbbLFG35luqZ
ae0qDBdSLzTbVnGb2gB7FfAEHahv4jW7CdPVqA8QY2wxDBRGUb9LppqavjLps+2udaECVAV2bwcT
InHp7Eg9tZ+MaZoXH7R5+deyYntbOeMN2NS6O6uB5oc3Y+JndUe1sK9XqAc2kttaGO83bsHF4nLt
BmuksRVE9I5ok9tXO7qu3mXnE/LPQJ31t6tzsbfNLCAjYkZ5E7Ax3jZ21xfrZvQmn/VQwgdwwbin
6SjrcsgWx8XfwlJpBLoGaENjXG7drcXZmmWnmP30v0LSn6XxTXVrbMrZbpGW5lf6abyChJWP5QEe
dZ1AYyKF8EQDWRj0We7Mm0ZaxGEB75J1LqNLw4aEq9JBaft22mm+cS5+THdsBE25a69lDX1xOWWz
Vi782kmi6MViOsdwdqMbRuFW+l0FkKpPk920Z83XEbK/0qRH5j+8CkRItTgEBRUmuI69HxeeApFv
sJg86rWbXfcuhgnB9ukx4rPocZHVuMV3wW/n5eHNS7hYOeIIssjwW5o+lesoOYPiNHKzr9xNYCtA
2ijoogftZ/M0P84vYIK2d8Z9+nX9qn8bzo1s1lbYoNocSIe7DRIl1JeiYZxBHr1nnxFMfEf1tgnM
Y3mQ6SVJjiGvBREqijWFcwU0n4aDP57GqdpNspFP6Sb+FWMKJdeNNfsP/3/uxz4TIiMuG9zHi1TS
Z2E7dOnkcbFF6SIF8Esd5Bum6tohBGUw1kKA0jWU3eXoKayCYGbMtkBPgQc21/GY4ngCdX2nBJbx
I4t+VDSg01Wm3hnR8bIh4XfaGOKCyZpUytqCbCkwy9RtG8DQNZfYsoK6MBHZWOGCyJSFE4ijJrQg
as+AkIy5086l6o6tp75NV1AW8A0p0aUwTG5sst+0eZKmVQLewgyUwawHbEOTjPrZVfpV9Yt95Mu6
v8J4sTHG/n9jrB3ztO3bXgnoejvmPytbUqYS13s3BrhwoakDZp1UHcJGDEPmhafs5Ozy83oqAka3
Ct0JGYGO1CQXL9C0rIzKAPqTdalo5WXnYXaLgx4wIo41w6SfuxylNPVizzd1TUPpTYPa9PudBLop
dcxITTC3Y56cz6xZkD3X34wWYmAEhPGRV97Xh+FIHMmtLv6Evw3zz6osVUpw8Wl4KyYPTfHVbF8+
ctL+/H3upFndmjfmgNnxGll4az2385d6eLtsQ3xbo1vPBORtFayr73fPSduwbZQUBJC34+fw0LkJ
aJb6o/YlCUCz5Ee3siqgOH78McidsjE3O4y9gtVJy6GFi9y688KlyVxDSz4ksGFvFscdsnWatZa0
64IrM31SPtvH5JR5uZvCQ67IG6OSJTKGItnyuGOnFquVlbEZn9ahcafp2kE7J/l5+aPJbHDnLJrV
bBzLNDqRfk+Lr7N9LhRZ1Up4c222jkv5kbCSvCdhcuqdcVdF3V3edzd9gi5qLSNJkC2Hu5OdKMnN
CLCKIKowIJndzrPi5qms/yW+Uf74HRcmgHSlCsZXQ1DaZDcM8aB41s66BvE72MsiX3bziw8W4DBA
8TJ6yV/BchPg+96BK4R6dmp2zqNz2wd+d4gxjhYO7isDBMrhU8J93FjkXK9Iy7zRepASxc7tFAXh
9FjIWhPCd8zGBOd5SUhWzSqy6BSm1mmo7Id+jqFBbr7MYev1eXReC1mEEob3jUnOEc2JWHHVR+jO
Qlh4bZ8wmrwkX2woASZS7hzZDnKeaCxQSRprgmLLGz00qwsxVJ/41ZXmkf2QoNuNZ6gng/KJy3Ob
FXKemVKjDJUiK07Fz/A+emBMpBDr9jBzqnwCO/QIvGp+D9jiJNM6knxNvpPg5Jo5G6QDlXF1pqnm
zflz3RAv0vBGK6qrjqgfwrH8WarOXWn6bGRDTBD8E7D43TLirBCMdNUA2HULdjBZeZ/t3F/p98Yc
d7nF/WypVg6uVfPApkGzg3bA0TvKymbiDujGDn+nFSFmXqjC8ArZTX61/LTQcEpO5iu9Cm+HgLj2
DnHmU32fH6aTFBwkjGwb69wtR5whhRapwcBB9IS26zH02/N8gqS82187d9I0T5gnb+xxcWYY6Iq0
BLs6nform41doCJvnBg98P9QRpatjgs5OjCFFYqEXRB90k/NjQG5NjMwwDpp7qvb6FbWTf6X02ji
GaU6JoZLuNNYxJE9pgMYE8c9ulGg17+dv0WmiyEcUNj13qLvsluGZawl2aQ4eya/DfMgVG0alaSL
8bCaPCZ81Hnp9+l6PDa+uleZ7FG8k2GIxOHuj0XuNFazHZN+xrRRbr2BSX2EuGtkHT6Qq2xWxR3B
FgwV6ONMyjFX7/r0tlavVSp76ghzFcw4WpaKAjk+3Psc1mSi5kUMwoP+DYiVt+iY74tnffLKF+ug
LG5zpx/La3ojq1gIzaLuT3RMyaj4573ZKC6mcCEqqoYQNzKM8YfdaTt7MPyQtN7lXRQ+NX6bMnhg
dDODNEVbTeDLrL1u3KzkQ9kRxQwOheoCWD24W7a3V6OpQR8dZD91COYwpioNMn7ONSMmdXwZ5Z+4
tLSxx920mTUsVqSBpkq9H6DqdRiQGyE1n36dsWQvK0oKPR2uYTDKdrR7uZBlasbipARKKvba7Ok8
XjkTiJrjdnf5M4nLSxRyKqCKAvZU5ezYSxJiJ7EsdNp+Mo0d6BGskDjRTkx7jgLILikwSS1y4TFf
UL2OHWiWLfdM6QgfzicBeh07RuWfH2QfTuiIgA2bOqQJQGrI3TV9Ydea3jbRSe2/VvpjUew/soMO
pTYIfw0V9Yv3h0qvgCPvYy0+of5zNvIxciOjuzFIfOiHpHadLLztx7V3U204J2hKuVZsB6Rx9iP9
yDArZgE0Tf3nMuB8FPyeY0d69ILDOnNLqIyrP83uA+Fxa4OLIWkJAZS0mIZA1Q6Ffi6q21j28hFl
eRsTFhcdlXJxhnwCxYHSO4sbpZU/zunDui5nDXNo3lBj9rMwIJZ8+UuKjtzWLHe5rMOqZG1n2Uez
RE/bjv3S2Oe5JfMXmRnuflGi2a4yq+oCev2PHNOELOR+PBJ/9GyQbVvgSP0iqzmJTsF2bVy+t0xV
ntjtGAe59T13Ii8tZT0b0d2ytcCdsxmiuIaeUFDsmCqq76lu+SCnmfxqSt6GtHq6/K2E1ogK4JQB
2nKNJw2MHTBf63U8ByV5XoefSneTt7M3ZJ8vmxF64sYMt235Su3FsmcMNmjX1Zx6ZfUFc6huMj7q
GHStZPez8CttzHF7CNmzwQwVwB768rbuz0knyTtkf58L9pYRIQ9ewLsxpfq5X5xzaloSE0LvBuyf
ADQGwBdf24SCnR3qeaUEa39EU9ltSBCpz5e/ijDjBQbwv0b4OmYeNdY4RWy4oNmXgb3H2OJZezCf
rMyNKneCMl65myBuBqWMy5Ylq+MRImVrrejch/YxLjRonJgFumZeVbdW62NSFLLnl839mqvln4Pb
hXKxwqiUpSytBPyLmR9bXlffzGUwdjfV8jI599X4/SNF/q1BzuG7OFxUp0znwKCRWrmOXSHZMTrM
V3woDG6+IefrTpiqYYOhIQCqy0C7VR7rYDhk1/aubsH9mX+l++WoP0j2k/38S/vJHwBVV8i0AP+i
Yf4K/EfIPShg1UxUEUMwcmkw4YGzNdVA9oFAxb+QurzVy6WHvXzdZyCWWBzp5D1zgb+WtDHB3Voj
au7R1M5gEnmcdqxKuKIK88z6F4xne3y9vIMsmblkjXPINiOTXjp4uKjm57BAnCq9Tm3diARKI5mI
Eu8dGGFBYm+bxOJcsSwXSsrUxmMlyuyjbisNdhHYy8sLEub1wBT/NsP5oQncr1q3SICn04D9y3Y0
mB8GHwRce5CiS4BtwvtkY4zzv9XJ684wC/Q8reioZsDzONlRT5udrVb3Wdl5ZdtLDpowZG1Mspt0
U9WtZ4qZG1sDlco6Iwe9aTsoeNaSpFD2rbgceF2NwugZh29VxK6GZ1HcSr6TzALb2c0ylkY122YE
gcqqfM3KV334SKFv6wdcXhvp2tyoDRO782ff9LKd82BiFlQ5tGjdapLXq2Q1/LTfEEfjPOgUh9Yq
0HPZl4nEgPCVtVkO4cNCi9mqiK4h5IXWvfq1wBz0eATrUOl2V9q1Ekyy/E92kAgXGrIcfP/ULpVg
GYH7syFbE/qjDQL3+MjKbFJ+BmEs/+PYvK5klWSrrpu4G43HxWuD7oBB2pcEw7sMeK2eP/Ig324o
FydWg0wFtFAAkl8sP9HHq8giu0aT6tyxD/NXhAWuDyzK4IfBbPJ7R+/Drkz61Rp/SfGU/npOrsMj
kxVrD1IIkDCag8cEWnY6I9/mQizSqMlKM4y5GkMJuWH7bhxBsJTm4482M26sZH6QBFuxQeDTUIxV
QZ/KeWWno5OqaeCFJc+op4cHFVIo0a5+aY8dSDXSh/goZ5YXHwWoBv7XKOeYTlt3HZltdFLRrZiv
8KzcLXfDm3M9+bqf7TUZLEN4uDEMo+sgRIZSG+cpUEoba9TZjID2uZdZb7H9oVi1scD5iFKTyOjx
Jg6G0wyxC+1o30RXPeTuGO5DVj0XXiAbY9wFYhKjGtfODoOk+E6NEUMPGk64nueL5BL5lw/1Z+O4
W2QuqGHWxawE9edhV96Vt5hY/67fMraVdEcLVzq1KQwhm6VxlwpVF3ucGqh7TV7ReADQXCve7OWf
qLtcMUFhWXdHtpXcHVNXdEzqUl8CwGq9rNlHce2FRMbIzcojf0WQP6viyXp0mkVtb67YxiH212SX
0cYvms86DUr9JSNvdHpzKtm3Ey0NfH0gUlB14Ln4zhxZB7yLSjX61VBCb58A1FJ4neI6FmZifkEY
fbVwOxnsShQut3a5iBKmbRlC/4KpB7Sg+ywOyVUTtEBM5lJVctG53pri4gjtO2DJJzUOZvIt11V3
Hp8uh0fxHiL2Ow7YAXXKuaPaIzqG64rJr/hqqO8tx+sdWQRmp5V3DgfaZP+1wbkgwE5Fqgxx8UsM
HIBy8Jnvsx9opVrX488u6L0y8kK8IM6qzLLosG0s8z0P3DNQWOxrNSg/561f/+Jmpf56UpnSku7/
D8KVQosACBHLYYKx/LQD6qvVkMfgt1Frz8o9uwJ71nw0v3eDRyM/umPUEVRWRRRGMQc6NqrmgKtC
NbnwDxY0kKREI6QVMUfLjkH8GH4Hfh+wjfagTZCzv+w1QtzG1iBzq01qbLWEaGE1FyDnmn3tqbhP
fdajJtDGVa9yEEDbgbTnKLrItza5S2HJJjupzKXBy53pItrfpgN48Q8moAcLwO+Fv5zna0U6oiM8
gpu95W6I3qmSpSctxEnKxF0Ar7ALmZvKVsYdwijE9ZZoOYE2RB/M1MW4eZEdikP9YjNZAzRUMRKR
6B4rFswS7iphR3W7rdzp7ONItRQ9HkFlp56UW4yUeMkOvdzEG3ftQ/NkHmUdVfYX/4oHoM2zDYoG
0F90wmMRDrVTjQ3k9hi4gQZMEUyehAlD28YMF6ZRpFg7Ei/JKTT3RQKGTR1Cp5ms/yE+ChszXIhe
VRPwwAUYVQd8eMgvwa/jY4j9pq0BrFy91u0e5fzWsrVxWXQCyax6QK8H+EDIHkNbebQXFNhlfTP2
2y99KS6u9N1YFkqHW5wRGa+YOGV9s/DYBMXeCWREbbI1cTHF7opI1YoWZZ35rGtngBmKVOLswpto
8624EDLgGdDRCHCzQXtdor3d2O44+yP9JAmPMjtczIhK20qUpozxsGdQpdgrHytP8fqTDVlJfc84
uh1/lb2/hZFqszoujGCozHYA5kRF5Ke+uPbtPw/U9FvzRvAouKv29p39XbJSYegCCaoKYgw86X6N
m2wuAmIuediCjBcrBSE/q2Kwy4cVOAdf9dVbJuW6oCwukwgTX3kmOi649ahqGNynjOsi1ystXpFU
jBichDr7FzasyTYYbCEf4rQC0uW3Oe6LxkVrtJa24BZI6b4JQS9a/qBSdjzhbm6scF9wyBOApRUC
dil0A5EnrcdS86jhgu7z8z/l6ebFSfz0Wk4QIZxExbS8yVR1sKd8LcVILCtNB6xQKUEiDpA40A3J
IaxdcBra1yqo5oPQxQvFpze2rAUg/poUToSmOYgWeKYFp1zIqKQDQ2dBDwQXEApHNyGkgBkiIP4h
IxcV3EAAo2gENQjqQNqcu/My6ESqZYLaIWZOfokNRhi1hcaIpPQqOJBbM3wpvtRLmqlGUZzM+myV
58g8Sk6fID6/M8BdcbaN3t1kAFLX+yBrDTrwlLZnlvVBU8GXPV1lq+EuutmCZkrZI3hm6nFdX0NZ
41Pg/O8Ww91pQLDOTbyiUIMR78y5zslBra/z/JCakkApWwj7/03Mspcizi02kmB1L7p5RYpA8lmE
BjSgMwBvoeitcjeZEjXdPChgLUqvyEHf1Y9sfkqHhDfjZmQ4al1aCRW8SSGd+cckFw6npCOF6qQZ
EPW/aJKqQ/4yfJ53lV8eZAyUgov6nS0uFq65qa7FUiEeKHeknL2ZPNYyfg3RSPc7I3woJBjNiSnk
cwyMYzKqsNQ3HlYghNpDLKleCG7rd6a4aDCu5TiRiShBVLb+UPozKd2yyb12lDmG0JIOsTRDQ4Cl
PPKpthx1rqwiBdyd1Y9ZyV87Fh6jWWL4aSimHRRfxngk/Fwbo5xrOHNn2ngDQx2CPpL1gAGZJZIl
ioJnL1MW/r0wziXyKGwag65MsZt1tLqDsgNT1WH9JdlNb2TxW7aPnHOEWq0smo59TK2fbRt7hL61
9VWcSOK3cOdAKaADAG0AWMDtHBS0rTZcMWvdJsW+yqInZ6ansYseJPFCuHuALqBCDY4Eh6/e0qKl
o0kBvAMaM4bgOdu+bp9gyOiruc9QX7WfJBaFF8fGIhehqjkeyWxglls5am8MEAcI3g4weqYBlPiy
coF4H/+sj9vHiCphWYYoitTjaeo70BL41iITuBYGXWQveG/pYKohnJG4sGqTKBSDic5zoxCXEBln
htACfNwmFDknOFzf3xvj0ljJFPVhQNadRe5N9dvlryL06s3f57waTBk4q0MP0g8mxOfOs6FdA5MG
METeGh4h6NVeNih6+zuQQKXUtLFpOp92ZZ0Obi5aR6f10bg1T+auOtDv5pMGAv3QbW7Lg6ywL4LR
OCoIT6C2gjQP7v5+D8sqJZOSAaMbBz1mRdD7jvfpS/XDuVFvF4y95ydj8mqperbw023McltLLMUO
uxWlYjtbH0Dz4hrOIumQCJ18Y4K7RXStKOysGtJThMJb/YUWnqU9Xv5eEhM8BilV1sSsGpho9e9O
vFOcyW1kehHsA3BP/u0H4uFG9pBpVpqXBQrCgz/N0WGqZr/SJh88I41bTtqny2uSfBmDyyrHNUSC
XsHpY2O4Ktr4LUr142UTwnP158sYLPxu8j3wdDWZUkT0uCbPTrqnFCUhJ8H0XLO7bEj2fdhaN4Zs
206tQa3DY2pc6cobUX1rkjQfZJ+H/YSNiWYijbFWcRKMwIwYz2uquWH0EBk7jSr+5dXIvgwXUBsC
Ri5NbSBsZp+n+M6Spniy7eJigVIUOJHAmgXrY+//g24nd0rnaqxypnkVqAaa4ySbEpBZ5UKBqrZO
SdWiCCA2NkZXifWwyIoTsp3jQoGmzeNUmA0KWMpjmgQJkZSx2E+8cEb5d6U+gaNStZHspz2Y0ubO
LfSXpT615V3WHItK4nKSDTO5R2bXd+nQpI0d6NVdYt2k/UOX3192NdmCuCDQOFW0lCOgtWEX+aZT
PVn0ddSvE7U5de1tMZmSRFy2JC4i1BH0v9WKZsEAnuO2dMGxGjqvl9ckAqdsIynflCmSVdV7img9
3877PkBF86A+gul9VwD1J2PKFbscpB90WzMwTctWvIkLeV4vMZ6jkOgzrrridUifLq9GHEP//H0u
GKiLlmhGgp5nSk0PaopziYpb+NUmspeEMDMFqButM6Ih7+YMkTlyBquplUBr0LBjctLJcxOhkjju
GA1bKVNmF3+mjUEuClVLmJMMirQBJdBarvfpHj1kC7QIY+6S/XIuJFmeiIEHPck/K+QCUIFeQaMo
AGhatwP1WCtr+LKeM6/5vHoaBuhA3ec1+/5ejgUQfkTIZqG+ZjB1LuZEGydJKyfp9RhQQGRhbqZ+
nqmzS7NPJop7l71F6I1oRUJvihoqFCPeG2pAG4YBQQ1DyDM0kfL8odBryREWf7eNDc5RjL4eUi1H
OSrtD2noqiDATu7V17K6Y7gllCsl3022Js5Pin4kReWQOej6q2i6b2dJFUJUA2XTlL83jfOLAXtZ
E6VhPdX/8C+bmPaaPeqqfv1/pF3HktzGsv0iRAAo2C1Mo9FmvONsECI5hPceX/9OjZ7UYBHqipir
jRaM6JwsZGZlpTnnXfiWchTaqvj+JpC5ppq+ySuTjqGCUo/SQjhP6bPyVHZYCkHhaAf4oqWyFjDB
vF63js8F5j/ur4um7P2lFvVStsIArE+0KX7UN5LVnvNnaS+nQPvKbckb3Kq15NJq/f4RQFS32Anj
IWxs9e3W2rPXWtOaJAI3QUQ5qIdddwJ4joUFsTv1HVvBqDOl2K/jDRBybIhdITEVs1gEukKSS+/5
/JpF++snu3mPrg6WudeStJuUvMeSgpaFlhrfk+K2l97GvrKFAUCWpcTx8817dCWPDSipDnhyxE9f
NZ+16SkVzmH5dl0l6lbXbIUJJaaUdLHZ4sjm6dacjwg2dlq9m/WDNvOw9Xhfh4koRpFN85RIwb5S
iBVFfj68XNeFF7MUJoaMZjMAehE87ooX39ClcO1EvNHBbhSKwty3Nu/rMAFFSLPKyMasoHuWbv1A
Nw+aPTlTnHHRydzI7fcpx7W3Kwori2Biir4UcSzGhK69l4CORnu/O4aDazxGf9FWTv2afPAGmzlq
sqt74ahofRsOwAXU4cn5+9jrDsAZOJ9us8B+UUxlsmCzqA1pGmEctbvs6NJq85pgcxpjgodOsK4L
4xgiy0g7ziST2h5lmSqIfgWDTKx+zL3rMv7DFnUDsCsqFsJZXsjUTErwgxYxrhsgGtmAKfZV2Ebr
o8D+zNsy2/5GF2GMWTRzSYpeB1q7IR/0vLak8Fz0CufYOELY8gjg9UvUB+kFKk12M+q+YvSHPBh5
tKCbN7WE3qGiqETU0Dv4Pb2ZsikaWwV14fzX3KDdQveyTeRvdWnRjovg8NgJuRJlRuJSt0mAbeD/
zw0oIp/hKE7n9qcSOyMyJxfZShTXCjL3SD/OUp3lqNLNLeYVxNukehWhadHzjpIniLlAlFIUc/T9
dL/S933/3qDzIgpPGFnlmMbWxSgBgxgtF1GBrTNyzGCKRTB2Auu70TprLPTWm41lcrBdl1n1oEyu
uGQTAG+HyuX42baKF9HUaldJdzxmbaphWRxQGYND8SGVXynoYXQbG7+iL5xNTzwBXCJxrsvdcoa1
xvTPWokFDly19A1qBAHBytQh6086rxy5dTWvRTC3GWA+q4bEyMA78jELjoraQ38KU4yB6FxcT546
zF0GnPOwiCc8C+cDmFBCS7JCl4ByLkOCXL00D5UdO3HlTpxW8eZ9ttaRCVxTBnxPk5TYgMROS4Rc
2M29bl8BqYa48W17y8fL5mjKzqzWQbU0aD5guriSvLh6iEsZmKwZxyE2rVKW0J0mqIzi2fG7eQi6
0BcSAJEP6Qyax/S1z0M7n47CxLtmNj2PbrRhZ1rTCds0CTu9iYQs1/z4pTrN7uLnh9LL7erYfiP3
QFkE1GwZWclZOPFQHzYPciWZMZlKVMMlqAEyF5g3oBZwsuym1rm7kJv6qTKIOlB3Afo4cxfIhZ6D
n47WEn90TuOP59AFXgDZAwUWzK21P3np0+RF7+0r+Xndw+knYjNj7Ov8K5m5E3RjqIN6wQxuWKa7
GlM7YcaDtN5aBsZs6EUGcxEoQtgmzQAXz4febsSbSr1tqvspeBYM+Wwabtn/tbQ/ruu1+d1WMhnT
lNNOGtUlwpKV1NkTENQEjHWVu+tCNucL1prRv2IVH3WxyY15wqpnWkd3pjbuqnlx+qS6r3vMaidp
dTBHDBfr2GWQo7NS8aZptq/0lZpMgJ7zbAkKA5+PzmzT13eQAAGrRvmnsQZsy3HHAzddfiWQCdeA
Jq/BbKUD+MQrX+jWrnw32N0+PIn4v7ibvHlPMEzKu+K5ijJ+OGap3rYiMucOvFKKLZ6TW/NB9BWg
CWvH6kP4H92CidiY107yVE8FvzHaXYbya5fxCHS2b4XLUbKbJ/GSmCUCAgoYbieDxqlwktQWQgtk
dn7pKydJsYoPHlgix98/qyori50SgGUCWh+pg9JaWQ06mJaz/szxPBbmVBCbalgSTGBNWu8lSe0I
QXCjRLx+HM8iWEKZIU+0BoQyESzRwD5ejVH3+dtCWUtAcW08cC2fRsIrkVJmIkqXC0gdFMTov0HD
6P5fgztc8DJANvCQ8iVqYNekMZFFKjujNUrUDxSPvIFy4SZ3x4/wUHxPvsu3FB0Nq6m3wq/MbUWr
56EVblaXV3GNnVlZpiENJjpFR26Xt9kTTsSS0diP3+Nz6Av3ht9Z0U351Hk8fD+eeTLhJcNoddLL
+Khx8FoNL2nKidic8MW+V5OxVaM0krGYGrwa0UdVeWTZD2nHSYx4ajDhYwApldq0SuKP1U8diJJc
gA2Ok7Gv1LzCpFSKZpdPwLsxRDd5QWwh+uBcb/RivmKEbBt/7PJgyZNE2+sSaKPsFvOATnyo9tpt
Et6LTnGPhStuSXVjC3CdLfzRyydFV8c64FcSX7YpF1EIslfKHsjbBdr8SBoRsfOnmvof7F6KWsld
lI3hodMSSxRDS545fSieBCatK0WU+sUBsNJ9hVEIuTqNwFvhfKNNS1hpwSRwhawpvZSV2Ex+D87d
Sd3nXnCKn39MmJrrvGxfcVnXti8uzTTpjLWO3JhJOkYjqzJ9hErFqfC1g475m/K8PIw70+vvKLY/
b6mDev0fdogNRh2j3Xh5sxOPamQEWAEC0O7UuH3yai6BK1e1I6PLpkuct8ZmhFjJYpRbkmnCZl6W
HYx0LyryLpsKSxJe0C3lCNr8cCtBTKhT1Y4UFfjekDt+V6b9jC78IuyvWwdPBpM1hWknpEmWZocq
fibig548asG36yI2bXylBhPqhMnMibmA163Pcm9aUIEpNc7sAOeTsHvBoQkOPr1pI19MFzclY2y1
hn4vyPO3MZ14r5XNp9hFH/YpZqZNMytJkxyM4M7MzoXp5QHQoEBCrgW1tcwc3bbTmJU8xn/zasB7
chwFXPQzmkfkNbc7K/cnN9nHzmhxcYF5+jGPMUz4ROqifi5JTCf5fnTjPUXLRiEQe2b5neRh+eWz
k8AbLtjslQEx9B8v/gwrq9SzoYtFIrieENiFtw7zEo6kW8n38g0FyCfQYLr9K1icuFgRHANlhxra
asGO6QweHFn0pWS08lHm3Pb/8Q2BX4jlZ0XGDDPi10qzOVeWDu9NYU+BbM0jZUXQThPwPBorew+d
5UsudxHHfEIlCgVJLHGQQ7Ovx6eSx7G97W+X36cnulKnN3JxUAUQXjfdbAfVcUxaW5XvJx4yCU8O
jV4rOaMYxlWUltlBEZ+q6rabH1RMD4/N61ci1EUdJqJHCpDj56gL/RQA48M9ypmc778dZS8CmEje
5ej4AcFf8IMyw6rErAL+YTByX5SGzL2uC08UE9DNdhrleOjigxoF9hhKx6nBDGLFw17afn4AEuEf
i2aiujbWnRZq2oydzWVX/6WCoiXwO0A9KhYtLWQuOah2Y2Oo3Ck5Km5O92IF/R/ZbLiXS6PqiSD2
vlLZgOjqUOyLdoqPPM1qnf6EKmbrU54RXj64ndesBDPpmoDSVzhkXeOjdNPboh3uqx1Y2E7ToXgp
feIWHi+x4Z3zZ39t5QLLDALMkOC2CV+KE+YU7ehJ+VxTCZyksxQ/+TXvkofkSGEhwu/XbWm7LrfS
l4kjcZD0RgEwSl8pf+ldazXlPkklWy5BaAD2PuQ/9WRFvOGs7Xh8+bxMdInNII/yhHp9EVrz8Kob
nKybF47ZiB8kUlKMmkYx4ikJW7br9rQm9vceienwrlSOT37a8+objt2Qd2GjCn7Wjlas29lyltPn
69+Kd2hMiCFtYtaVjhtG7h+C/ikpeLaw+dRb2QITWPpIzftMTHGn4ArL98kOb6JGx/6+iEVA8ThI
O95Db/vYdGCiI61HSk3/fXVsVZyFmVx1kp/Jy57QuspsWlI8/7x+cv/h1Rc5TPhPBC0UNRH2lr5Q
hjyyN74JfyGlUzEzgTarP4fWVHFuhO2b7SKT+Vwz8GSLtpGxEJp/qJlhDUVpL9VHX/jXleOdIfPV
oqnI9dHoAx8pfqaA21A+kJbbndg2vos2zGUgl3Knk0UF+g9ee8QBPppfvVb7cZc9oA61a18l3vlx
9GLLG6IqkzELlhjnF1pt+SiqAQhJes5X2pxekMx/FWPrG2bamV0ZIjOg1XPZjV3lGzl3GBEFdiM3
3HJOka1rhJIYTkUL+HBtESylO9ciJ8/ZyuxlERA5WBGQTIxj/O5QipSQBps48UHul9TCdIFslW1x
TDGXPEvtbhokT8y5A8pbn2otlTGOFvyriTjPCYYKutN0aq3WW/apV+3/3vRePsbjVzbBViJ1WkFa
RY426cBvuwyhH8r3uaxaYMfu46frnrX1tYCARmQC80CAYqLGJJpA/gil2O/KwVLkj2D4SlN4LYGJ
EQRFrn6RM/ocKp6o8QluE1qD3TsgE7Hn18AWH67rtBkK1yIZC1nyMsLAJN1a+JXcief4fQGw1Y9w
sEY/cwWnPyoPy0+OzG37uBwkYx9aUk4lxrFNIMNUmMXMLP0tAryDcRecaicqPBlVKjx+OapyPh/b
/w7VakoMGYgSWfwgtX8VvLUT3u8zqWKHVlQmSo3oq/mu777FES8C0mNhS16rT2XKv9t4GoGMOJN7
AdYRg0st/qyBpjtezssTw6SAiYL3hNYCAkbxsFywp2I+2ycuxwq20ou1OvQ8Vy6bN3VOlAKptXI/
nKq71qZsT/Ob9qbiAgm5bwiO0Zn031fiIjPDnBP4Jf2yP1XVIe0PPa+2u5llrlViIkSQ5oEhoLIP
7JDRnU7o3mHquACJDMj8duEtDwaCK4+JF3rY6FUQ1oBp2E070aWDmMqdAjwAwes8k+tBWynMWj0m
Vgg6kXNAvUV+Ut+Pw20QvdQ9Rqxb3urE9qcCmaqJS0sjny+k1acypMYYp2ohflIER6XWXSzNn4Xs
K1t1gLX8RwzbbA3KJE40CSioWpGJNubQnMoASaZqDo/XTX373C6CmMhQaVoyj9jO94dCsookcsK4
d9CCcKWW1/3fDkIXUUyMEAdB7Y0Ypf9ZPkvic0p4bazNBGl9akx4EAOjLGHkga/fzi9knz63/V6x
6Kxx6gQPALy8fnY8hZgokeSTkWVGCxMHaovujdG367+/WYKk7KXIjkyiaDrjQ0pQBXpptgGSlWyw
hpO6AxXcmTyEHp1nFoA6dEieDZsjlf7qH7F8JZVxpVgRML0X47Q6p35pTTt5Co/Fbnod9rJP7sVd
WllaYOVO9Vy+Xhe9eaAryTT8r5xLDog2YYUwO8zddyDmWhJviGHTey8CWC7kqp3KmvQd1pDA3xXJ
mTVI55nLOrV5e0iGqIFTknJmMAeoGHEVGwukzKoF/DwKwUhnZVXd1u/pkongcAszm268EsmcXNQB
70JRg8hXrRGjzf2NehJeY5eWyQ2L4v0qqY0xA/cr3+tfRdl3j7I0UdsIuekPpeACC9OPjZgzlbud
BF40Yx89VQ94yc4Ey2M5W8tueJJeBwvMSVjF6x31APQQO/sIS+e6Ytt2clGMCVVJFkXBoOILyovf
pneZfCh58LHbXnYRwcYqZYj6PEY/rU33cfAwajsz/FarH7NY8hyapw0Tp6bKrOR+xHRQmKFo9glY
pu5BqgoMV/PduP0cCTl+gQnHlGVsMxJNwgS6wVwsE1qxWt420UGonFqLnDLkTRlvRouVBOYjpYHe
oeMJy2ilsxi/m8P9dSP47J39EQhXAphPBMjidBG0nqBxHO7HM8VsRF0VFlfYPDiezfWw9XEx38g0
S6yFVoBPyptd0jha5uTlEatirWFj9tetz+iSxxYF6MkeW/S/Mrsm6Nh0Nn9jcvtcwYcGcFzD+IPJ
KzUz8K+ZeK9G4NmSb83xiXOu2wIMAGKoGkBj2SpyE8YkaqUqO0iPCI+yJ2JuYjznnuqWivsZIP2a
g2qzGR/BDfKPSOZTVl0sLyJmQw6z/tg3dtPdqQ2xkujHddU2PW0lhvmKmLivlbCOsgPQUrrhJVBs
uX68LoJG8j+MklJ/m4pqAE2EETEFZRmU2pgBxs04YAwddS3JVfa8ZtfmN1qJoZqurmLSRUMcyCUw
fYXHZlyskLcXtnlUKwH0i60EtCIgmoA9ZfpR8b5QIGvxUfjS51jJYPKntJCaIi/z2Fey18a8zwFC
bHA3zmiYufZBmNs+jjSjDkd8kM4RAV+Ijdza6sDsJ+8GT7jjDURuGvJKJeaiV7WuGRag+PllrKEQ
LFoGwCNE3O5hygFc4Ehi+1pAjR2D0ITLZE1bWxPu3ci4MUh9n4K67bpNb9uCiv8UImFLnInkAe6m
rGqk/DAQtzdO+fzBcf/tLEK5SGD8X+wgQs3lAjh7O+XwWb6yNeIIH8UMAOcZm4EYA5qd62ptv4FX
UhlfncFCGHQmOt90u9lEU1J/WG46FwSTVv4Y2N236/K2ffaiJOOzkQy0ZuDlxYdwIJY6C5ZI/scP
xTitUkg15VSNDmrwLZH+kptDOs7WdS24p8Z4bWeMSjQbqDwHH8a58HEl7EVCCcfojJi8z2zegML2
O2v1nRgXDouskoy6xfS9pXjY5fmb5lR1BzvGshLFoha4+GBck2Q8eQoETShlWpA5VD4Ggu363Oyb
X4ZFc1pAens8wFGOl7EOHargCYw6E8UzFJqWxBEwsG2mNufr8aQweZ/RZyQC92h+mD0VwNoUw1Cv
3AZjn7aqgv4LOMDPZeBMHNvnHSebVLRCGpSFWcSH4kRBQfvn6FF9+BFj2Sa0tVeMHSsc7CuOt32a
8eoCw2i6PjZjDxyxPLGH/rmMOAJ4jvCp8kpCkPZxOqsNyqkB2MP1XemF57HYLZ5mRfvujO1pXhn3
P07RME0JFLUaoCx+v5XFKuyKSEvjQx7Z5mN0F4FtGigFD+Jt8at7mbzCM584BrM1QCsD6e8fkUxM
CcGYQyllA18Aye+YTT/yAbjKvfir6lpcp0BdHdIIKFwkeNZyReVEm+3EeyWeiTaqmZXZWEgyKteT
01oRzaoACYfvaac2fT3PzoQyM31qyhYW/n5eV3/bXS7aM6EnMqY4ljr0QxPpJc5cU3wyU+e6CBpI
/khQwMlrmgRAOQZrRk0gR4QYkrBvgkh/HKq6cNLcPI1aC7WqEvOiRtUA5X8O3Bx9YN54A9XgD/HA
tdElWVcoAfLvJjXGkRmAzqNA4Tl6arAcYABmubjF5OA5tePTcpgmyg+E1rb28AXFV5KZUKR0oK5K
U4POKjY+pSMioIbnY+5vrh/ASv/VkElfsP8vxj2QBzAVI1AAn9GD7ZyVu2JPQQXxTPsBqH9LxM3F
e2RvWs9KMpPWBFHdhEJSLH4qDRbgfHrhVhgqXkjfjHQrKfTfV3GozhNREYpU95u35kRzJ63cyX70
UrxUf9GRBPOp6jg2uykSm5NoxGHUAgxtv4ssuio3CV5Svt46KXZI4pHj99uRDgU63aR1fFCX/C4h
T+ZmBjathEFgZ8ASI6C/H7t9sOvAsniHppLFx1Pfrk9fZGqMK0iL3uVZA5kZSCCqxxwRpsecj3iq
UFLgcSBuHqGh6YaOYXMDkAe/K2g0/dDnaB8cotZvhYfA5JVHqHH94dgrAcwJzlUU9nEuy76g+3mg
Wo2RWpUMvHRZcxZN+Bl3I9oXolWqWDgSA7drgG8zJF9K7S9/BpvWqAnp8xYFRD94DwBltRwBPG3T
NVval45c3ecuO1F/vqI4O3Mtx0SZxwzVwW5HJZZejIui9CnDQcilYtnOAlb6MdEly5dZi3NFxNTH
5NRYrCprS72JAZFEbPKMlRZerWQzqKwEskGl6HHPmoHgx/Nt07gJYHUyjTNOsPm4XMlgQgpRlzxq
VFnwwd8OVghJbPaCqEU7UpnaTYIuEcfdeTrRf1+FsIZ0o4bl08KPQc8A8MC++RarnAfzdiqxUooJ
WlHaFrmGehdSidnVvPghPJYHFPLs6NXwY3AJlHewkbMEsK5Py+TETK6lMKnMXPSRNOo6qH7vxQMl
whDc4tgdJmxkU8AMXuWDE2BYGoyg7McwS8oYwEsvsnhXVM/Xr+/N3zdpaBbBzqCKTHyZ8kGKdczd
HeTUN/O7cny5/vubNnH5fTZwSEtLMDQMaGOzdeL4PTQtIr1eF7Ed8VcymBREWLJsVCbMWmMljb4q
aVIpPxGPviln7qTRtgWsxDGxIg0iMWtLHNl0+ze6aOlpju5ONgA3nMrjQbRsejHQp0H6SEyCSa7f
vUocq8XsNGiXgPEUiKnZONkE6JJc9JntT3URxNxl4iRU86gPg68G3VkCOUhZGx/SoHO2W7Yt7iKG
tTgwcbZRhnqhPj82xI+Mr0S9y3mxYz5RWOt93emFL7bfpfyZ6LE9SrqjmxzL/g87+FcRkzG7odUX
Kc7RSI1f0hv08veCHXoLIOaIXR349NtceYzdNYXYy60eYuH3TXg0DuSYPutu43azRSlGzK9huRMR
CPVA7EGKqDDxPDMbYZC6DAJJ7pTiPui/icJb3J8M/UULMisKjrLmBXJoVdyEY8sY17KZMG+AUzhX
lVj1Z0/xKNoXCEhQh32qneyhBNFpvDOdjocowBPKuFqZZHknAbfTb+ZpN9WAUzUx84msihOwtlx6
rRzjabGZtOVY4fIfeqt5+9yidrt99l2v7PZbZkl2gb2CwA4+rsvdVo+APdAEzrzGJqs5Jh3KIW9z
X23exvBxAlP8lHC8b9NKCSLVP0IY927xiFkSHch97a/hRJz03rirR0uxUr94yN71xAp54X8rRV5J
ZK+YeSFzm4OK9LMtP/kohoFeSMNEirYT9+GXZtQJBg50BWCrqs4CzY+RmuWYuer9drodxl0/vfIa
41uP+bUExjyEOE+qXAGCyNJKlpDvJsxQGI1kyfUZ0VkLuQUpGjnYXHstkPlmaW2kY94l4DsN0e9o
wXQNzBf5Iwzvq6RA2a23Y7Ao4zMmpttwWTw3zfJyoOyAQ62isdMhS0Duveyan7EbOPVzDIqP9tT+
nPeai6uP89rmiWRCN8lmoQ5kA7P4wJ23MimvrARVmRszjXhgQZ+YE1cOl53xHqWh1kKjzoAR8Tef
mIRdzo/0A+W/M532iW4IKCazEtC8ldd+/0m+qU9f8HsJA+CUKhWbbcyLGHE0rfRQjQ8mFji6PLXH
9CQFEyf73wxqKynMmfZ5g6WXEjsVqtlbYoJKdAKo/5+CwXMPiYbhP0/0og97EXZCIoRCgfnG+zdp
N5TW/BLZiZOeQcea4Y1oHvrHyJot3iTOttVc5DJvtkyIptjM2+JgJqdo2AW6DyDi659qKzkiq0Ok
/756Qg1BT0Y56wjWrz408zwNzvXf3w7PKwFUx5UAcTSIVuspFuecEQDRwPvbaU4MrDNQWe7CHY9P
h3dkzDWu6+KkZtUICE3plJJdpL2B/OG6SptHhlY9gPAw6aAoTLRUpqgdBAl4dJGw3A6GuBOk/Cvh
YiWCiY/VUo1t02BGfp5vu2RnEtFqeOhC21/mIoRFG+0iIlVSDyHjPWwLJY/c04BJsquxZTjvzZ8N
tzq3+XGQ1mFkF9kITu93W+iVup7J0C1+5Uw7ShpV3ZbAoKPDnKAMR/80dnhlj80gsRLJZFgokE+o
hk/xIcmGnTn8qM19lx97Hrbvtk1cNGNsYgAQtCLPELMosQWQQsPYXze6zcomWSnCmMSkaaQOSUEp
wqWdvo9BYKq74Uft/I01FDykIie+cnRi65rNaPZJoOq9H0ueFv1qec9o3u8z8TstgpB06ohVIeE1
Er+1vIlNjrWxNJByI8spMfCakHMsBGUPgnwfVN71z8LTgYnQTWpochpCh9Y8TdpR63jZLU8A/fdV
+MzMTuxILJp++FcDDoFpr96Apd0esZ8zPsaAZ+X1kz+hsf647C6GpjEB21yWAo36LgSvUXVS7smb
uqPwKq29vAK/4wFsAu70otrKUXTqXe/z6w/bgQkrmVh40vEUZOkmhKiEzwamgL1v2pnIQN9p2pWb
nyi3sunInI7s5hGvxDEKTzXJBZRjwdipGVZZVZZZ7a5byeY2OVmJYAJfrKZBGnZIiMht/Fd8I/9S
QAxKmdHEH8lNflrcwUNN27kudTNrWQllQh9SI7HLI4Dim3Jwt8S9K6m5b6TNc9R3uE6W++viNt1t
JY4JgQJSvjYtp8KP+skz5tEthWU/1ynH47bT25UcJhDKyywana5givdeOQx+8hR4mp3sBHu5CWNL
8jqXUlU3dmXrdxShzHRmzp/A+5zszSksQOcZyFzAQKcdYPOCw3BHgYw1R/WwqTe9zL5oxTteOrgt
FxhRlNOWrpEweXUvF1Opp8CgAbse6F4lhy6xdUfdbmm/ycGOEbTlbQ5suget1KJkq2jS5/dYRSAt
DBOxKYDEv0Ra6IQhwSaxmLrXjWdzKpespDBxTgPYVq/EeLTQ4gsAvu4FV7oZd5QAI+Zh/W9rROly
sZ8KS2IunjJv+iJqNOSIZv5XpwfOGPGA+ngimBdDLaSzoM49IHTy0zx6+RRxLudNb1MvOjAXj5gV
kVK0tekbHUxdjR2p+76UosP5LJsxZCWG+SxLNZGqiKboIN4PPyTJaU6C1dqh2x0Vn5yVW5K7ko31
OSd65kjmnSA9gJXZYVtFKHqA/mPKDm0XhMvUkx4oPFAA356Pgf0lgGSy0pUJ0nrUqVEkYuRzGY6Z
r2OwrzlWujU9DI1FPncSML/FSfQ3u0tEw4Iv+KJl2dCZA+5nPTfqyEiR1mEoXDsUu/C98gXL/F4+
N3vKsxvaUm3JjtBYyR5kBHven7DZzVj/CcxJx624gMmw6X3zMb6J91RtAIvHaERSeideONm0qJXC
zCmXhqwBhlbH3nST2dL8kLd+Od3LaKVxfWTThFai6J+yMiFDigKzAe3kwYgxpTIsltK+fsVKVyKY
S68DyrqxzDktkRuIx7Vd2qZr3KU25fdVXkPnKzA/aJ5h3keVEIwVRid9TqfcjECwqmhvrTTYYVbZ
JF2+El1WUhi16gq7y0OmxX6c/+qWD60KbZE7aUB/5I9EcyWEuchHEoaDDJgzJJoJpdAMKJFwDlTy
Yj+HTvVrRn4peKVDYWe+ApeyOkb2JtXR+yrmHhXPtPw5zwcT0OF5wukcb+exFwVZoo1MaISJmBkG
UG+1xhKs3I3vq2P/Bt8SHTD+nnm5++bM0lot5toRgwgLERmqH/LgBIPTz1Z0B2g1RM/Ake/mnzlI
idAsepnA3MZPODf9zcBEmkIMSifB2Ka66PMMGDlsJFVHM3lLx4/r3kYD0R8Gs/p9xipjyaw6UY4B
UC4c4tEfhLuOVzzdfmYbmoL6PsaEFJbQKa3UQNL7KTv0jUX5n8E64FdHFKkBNrW4WBLicpBvpz4r
kWw6svTznM9FhAoZpVXQ7AntfRGo/DMXw3LbJFeyGANp85xUvabEh+ik3YcA3QvuUo+ybwAm7mHe
8zb7/0MeHnIaITIQdphPpjVtS5pxSP3uE1OedtUAYX+kEFrTueCjZ1ET+9NELvKYmNIWc5Jh94lW
ScBt80ucrXgv7asjduKwED++5dj0StzizHtr/Yfd/CuYXe0u1bqXIwFcBwmc+9fi5MBLEDBAFJhW
gdcyZUXiHe62O1xEMnYTkjhK8gTM13KDnVB1tmdsJhXA7r7udZtz9MS4yGFsJtSjsDFl0FE3P5T7
6Gk40XWYaBfbWF0b3+In0Wm8fs8RSv/4Pz6kifc/aoV4eRAmLyrUsZiiGK1DigmR30fOj+IFTGZO
YfN2bzbzH4UuNIpIwDBMy7yquqkUtWoweh/0aYb3uZgACG/9XPu0QM0b4Nt0CXCagsJFFkEkoTKZ
e6i1oyZncnho3tIXHWkWgGpmyTJqh0aZwh2PX1p8XYtkDjNShYykZRQe1PQ5xfje+BhKvMSEqxeT
Rk66KbSkgF7auXdpaKEvuOFAp9obOizAm0Cmn4W1kLVSTCI5jEnQlSOWfzoj2Qd1Z7rKkLxl6b6Z
7vOxsSYhcod5/jCKiTdevnXRKXiBm6IIzGZsw+JPWyWWikx6SRsLjAr2v0rZ1skdx/p5AhjXhk+k
QzO1gOD/Vd5odurCq/vRimaL8vmBU8FRcqsjPE/fysjWejGe3mdLFIYC5unovrmMHtcIsFnRQu7g
L4f2JLnTjbKvnsdjfczerqu8FczWohmvSJVQVlUjXvxGADZBblpxfcaAJEdDnhTGEaauATtvVMi+
Ur904Bhpkwd5/Pm/acL4gd7q4BI0u8gP28yO1WrfzMQdwdpyXcxmMWh9Yoz9KzE2zbVMVf3wV++K
LtlHoLq/izF+H452dlQ9Yxe9p2RffucI3nS8lfUzaR6R4m4IZ4X4etdBrXHR2u9z0szNoa6iqLxX
OnHqfT3G4ORJS/IqcMqiVQGDaOQxjxtq83JanwKTYChC38hKr2Ct7Pnv2bhAsDCdXByTlxnIepjb
eVRCi7tbtu2gOpZYAAWO5Ubm8KuyrYtkqhtfPOQPQKNzolvdHVRrOdQ+naVRHhTem2wzxcAmpWga
IhCM5c9/X0Udsxp14CMiTxwPhhcfwWuxS8/J9+h13i3g7ksHfsGRet0fMVYzDBPUSkBHZFsogJ8o
A6VS0ULBoFDuiG6Kh4SCopYrHWYHBubyNpQ3Q5Cu6hr2lAzEVyYOzHIjqZrWZQezjM17qTJjkPVg
mm4uhO65bYXFDdO8dapJ4HUnNz/pSjL999XxZtiKLVHnjA9l+TNT3nt1z/GbrdwUiwmyiEtfBlUV
YzPo41RjmqsAyT8rB9HNnNKbFSs8gxs3cmixpXgGB9i34swruWxbzkoy47GylEsa8PkFkLxIu+AF
BJqPyp2WoZQW2u1j8/w1dOi1roxbFkq+GHKANboCy2dW3ZS3U7hwIiA9rz+ME7RfOtGwMA9Krt8/
2GT01SCJmFMVMaBahEc1Fna9hD7AIHqcT7d5b6xEMeqopFfyUsQMtuxRMFd1X9qxN+z1s36gg5C9
XXGfhZt9OGUlk3nKKFrT6DoBRnrwPOFZ2HomMEJR8QcLhmO6woQYV54oIrB8FJwxtESvfeVtIm0n
dZc/gs2NS8BvlQDMAAfL4+BgA9NDt8GVwWCOtzAU5ybHm+6/ksckPm1TE9McUuCzwFLTI5LIz3Jz
8DP0aVcn/kFbntHBdCqOMXG+sM6mPiHg6CMJYG1CN1qNkthi6xAAtHIMafPuXOnHhLe+F0tBCKFf
2Jl23s8HouvfSimE/c4+HMYG9tR5kKd92iy767I349tKNBPfUnTzW5Fgn83Qjxr2A5NE52jHk8Bk
PmAD7uLWVFD/KW96SBDkx+sqcM3x/0i7siU5cW37RUSIGV6BJIHMmme/EHbZZp5nvv4uue/pwjIn
daLcHdEPXRG1S2JraWsPazEQqueY7TIz0PRWPykzNn1joJR5MG7wBsV0NY/bbD/G2uwZAzHCnDWi
KJGUZoPW7yXy8hicVazkJHqm3R4mNBA+a1A34TE/0d97Adp0Bm/CVBIb0oiRr8sdGgWDKbxf28Qe
89to4YVzPFsMznSZLKYKaG6DDoc8e+6ef3F/u5haX+yVYL5FhOxNeK9dk/vLX3PXMKb0DIg8iSYa
kX7Hb6ghpHo7LJiby2JvDFdrzmI7S2pbAce7+HTZ2O5lsTEm/W4sm1q5kQh6CtYBudisqR0M6sdW
NzRBbfJ4f3ZTCpiekJC3gCAqCo2/W0v6aCJEGLNfsEn9NDvqUI5ekXbFLNnx8tL2oAvVWQ3FQEVW
FLZhY2pNpTaiBc7S303ptRi/isnzZRN7J3trgjl3RRGJTSVi94pBtwo0ho3ZZwb+tiaot2zCr3Iw
a9KUbR40B+lKBb2aDG0z875zZbCrqf/DWA1v25gzpmhapg65SPxUqQ99IT7MBGywROItjGeHOV9C
NoXdMommr/Z2eCW63XUVzCfjrGtOfE11DKRTfvWZKa7NbrL3diRKfRXThv9uJY4SZdAi5umucnxC
Z45v36RyjCp64sfaUWoNS+I/cfduy+0qmGOkQP+tKLIcs6jlVSr9HNVzKjyWWuJI4ImVH4Q6tPSa
J1n+Xw7vv+dJZ+7oQqnlOFmBS5ON9nCf1p4LNJdAkuawvPASxxzvYOu/Y5lrJCPoRajCl7U/aeND
lz/+1eHV6Z+wOVlKONZtLqHWBflRd1VFMKu1fwdB7NOmQH4xqZLa9Nf8SzrcSsuD3POqafRjs3fi
1hkYgNArOZcrBS6dgqztXLugOrFxO2Iq6B4qIEeeUtDehbE1x8CDKi3I/YnoLl8yiFKgSbWrrCH7
0mScr8NzAAYepmkhaol5KL/KUK0bf4T5TZ0N9mUX2G2a2qyGpcjMCYANU/mC17/nibXYkh2jFVt5
657oDCudICsg16o8Dr8eovVV44UH1bn8R+wWurZ/BIMYUQIiybEsssC4IvgLOrTQJ1e0q68/cm9g
zrYaDHRkutANq4gFq1Zh5T4tq61gRyQ+KkCHzIUXcY7A7iN7uzoGNsCvFwrSIKWBekMMe4yhaZW7
+nUfKO/aYIvP0rk9co1yEJJVg28XkgJAFMGb08oau6swNpwR9HtorLU7PE3nQEhfW/LK+ZIc7DcY
SJmFvk9Skgp+fJaC7ppOIoZn6VG6Ia7kgBzykTdzxTPIBCBQMgJj49Drvt46KnkqV86KKHhcABd2
5nXOZWLUTRv7FbLqDQkgL3iYkvt5uYvDhnMYea7JIEuZZE0pT3Q6BlzWUXRjjMph4eXTd59KW3dk
cKU3VKkxZFjJz+Hd7K9e60U+5aVAF9EhcnmtB5xFsUOwaz8XRtbQnt28dstkOK7NdcmVuuaAMjsB
i05oQQ2nBu1oX+LE0o6zo9jdcT6FZ/SnY9IbaiolyuYgSuM4PD28F/yDZcJv9cFAzwh4T/tXOsWS
gL2s99CG7WpudVPa3J4s3kIZMCFNrUHlOgaYgB0UxZj8FjedEwWGM4N6AHVXsF+jhSNYTA5I8wzT
g7gJFtpZmZF5pVRRnWxl5TktzkZU2M2gcbaU5zAMhAiKkKZrO2XBnJ4FLQi7oOZpMPHWQn++WQvp
R6HuMjB6QE7zxzo290KhWfh/hxV1ZY6D7EYnoqxqomyCilpjbOVtHgkx/huQoxQk3gpEXCnBFL4S
v2twP0TdWGNiIXS1dWnV0FzOVY0OedEznPgnXhO42cKDwHvB7ILvxhoDWBjUnpY5Dv8pC65Oeztd
VbaAES79WN3WX/jr4xlksKsOjVwelyoKGu1VXHorGX9e/ly7zvexIvZ5lII0NhYaofTb7s4gr0S4
CpFBvWxj1/s2Nphop86aJa8yTJk2kmrP41Etx0Oofq/ll8t2dltI1Y0h6pobN8f0Y6eJVYKGAqd6
Fl3kUILazW8GJMckf0ZwV1+rNu0jJZ54C15ljnvsXp0b8wxUQQHVKKQVuXHNfJiVL1XqZ8p1JFyR
lcchybPEYFPV58IcE6P017KzDTBigWvWyqPYUoobMoec78fzEQagenQzxIVuYmQC8k/r9IMMjRWO
Py5/PJ4RBjaSQu0WChx4/l3HzVGurktuowTnNLF6A7UuarU2SyBNfIiuZQzyQBoUZLae8kDp7/JD
csOjaOPhE5u/FMMB+QcRrdSqZdytTumsp8IuXk3I1Cc36u3lPdytAW8PAAMX4MqtoqQFPpE78XV4
lg6SZucog18lfn4d2eHJEOzsgdd+xTnf7JNK12dB7OCBfoHxtVCy6/SuJ5igVznhIm8zWc51LU0W
Uhe1gHH10aG9V5TknXaGQ+HF5dFgUSz/I9D5OM3su2lKyiaUG5n48Zh3ByINuk0mQbLDcaptPIfT
A6mU9CCZeFpxPiNvQxkgGeJ1NLuoGaFQsbpqZSngpPuHTG1xxkNBWZZAqMbL8XNOIPuCyom21OuE
jkg1uh/SW8O8argqPbyVMVAiDiDgmCNQFmpXRotR2wFax8mxmiz5SzhYVOuY8qeuqVVwsJm3OAZe
Ir1vlaIXsDhNPwpD7k4ULtHf+n752/HsMPFIXCC3bjR9HGCGwmp6xSLSz0Hj1Zd4Vpg4REibss+r
pfJrAzMZsV3Mt9XA1VHmWWHQpJnLUm4W3GeD4i4Teh6Qp3DLb5I/vUsGHhhULCrk8vpxrLLvJwht
6XE8dJmfpumdmUqvUmtem6vx7fKH+i9gopkmquYKyOaZ1WX6lCRljMixWTBDhmbHk7labY1gDhlc
PCgUwoGv/YX9a5CdIsbwdZoI0O9BwvYdsjNh9F4XPOTYB60PG0yolY2jtoQDWOcXMF4YX6bD6ohW
/9gg5WMeIj986J/BnnLzP/Qb09jqT7j8sMzEXlWXRi3UL6tfHXPJKcPYWg/qcdE2TvUVLyXJ+3ga
g5BGLIdjm6E5nZLS0wQanYpSnAotR4KjccZi9zMI4sfamHCraKUsVEFsSaczXvNbOmSp6lb8oh/j
U/dQHj+jE4Shlv+45h91LPTMkl5EUD4rz2T0iurusu/vo/DH72fAUBGzsotR5Pc1iM4suW5hAgRa
rz8THp/6fsD1YYhBw06uMeulYaCqD79FCFElnuIqbyUMEJJJGls1iXs/X+K3BMKobllNqpOJtXKv
E33lcITsHmEZ0i6ipBHJYGlbp7gviryZUXVP8ICW5PSlmKbHcig553jXDsghIF4PXkBQRPz+kJkE
WUrJDHrY0LiOp2PefjMznlPvfhsN73MVCW9DkpkjlMeGbJYyonrtKn2sH+kso+EMLvS8AfUOzYyp
/mW3k3gmmXM0pH0fS3KH/nIwbT1od3pl1ZjHtkSHkjgcy9OLZgngjzKv5aMBXmEoptIcKnfyjvd3
0O3fvBOBkSDllcMsiKqTlN6aOSfY4P1+5nwZUS1EuoStXZVzN52ygicaRb/NH2C7+XbMuRINyCli
wgkwf1eeV8gPUkrvvLNHG33zaIDyeIC7e842BplzhuZHohijCqYX46sO4gNfz2JLiDgOsnt7baww
V3JRtqUBEsEC4oMCeMTqalocCKmkUAfSwQ/lV1NXgpWlFbvkXI4JL7e522iGvNV/jgQ78qSnujQK
Mgbqu4P+PjvFAdMzx8IWWhuEMG+S/2s4yJa+VTfxAW3n4UG5/1T2GHQ6smbqEnSlmC2IyzBbSdqD
dDqf3qe6dkppfBXX4XD5KO4CzIcZ9skmYyQgR3/24Bd1bmfFYBXhVT9z0HL/GPy7Fva5JuZ6PfY1
aLuV3k3zxcqEmRNS7T94N+tgog6QlyV1Y5B/uGD+qU9LvuFkaNVpQePXggWAl5HmrYrBzU4MdVWa
sXXajBy03N0VdcnZuP3wZrMs+jdsAArwkXZTJKPb+DhBaedAozc8JSp0qWZO8tdLYvBQApmOIUyY
FYtF0Z7Ub33zqcTEZkEMIrZDU81zhgXVr/Nr7ePZ54r3o/cOTgD67DNcTNzxOuJ5H4oByV4dZ2k2
QdoZa4emPBuf4dcFbcJ/jqrBYKJQ9GZYyDiqVRFb5nofl9dz+/SJc6qrCjF+dUuz6VkzVEcJoVoZ
iDXK79BzjAO0L1uXjey7m2Gi+wwdaGjiZ3aqzdHSVGRg8UCew6aXCdINV7VH3PIgfeNFAbufZWOM
2TZ5RTNBIaNbZlJK0NJDgs6CDKjCQQaeFQZHWxEnc9VBEpVm4mPZtg9zPXBuq10M/VgI+1BNEq2U
uqUBZak4YyDpPc1fMu5oON36P276jRHmQZe3oEZXFjiAciwfx0f5BSdUABYMiNGUh8GhtCAxhitD
+1P9OBvLDLR2Rq5DoA07GPWhU+ZPGYntUVc4vrd75W+sMGgak1IbzFyH3rD8bMxveopU0Pq9nr7L
q24Z6+RddnXeN2OAVVpaSVhWnKI+HS2iQxYkvCpC5++MMHCaimqy5grqHXFzk6ev0zluS8627cZj
m21j8TRvGz2shcRf6mdx/jlHstMqd+FSupeXsnuMTAlCiZhBkTHg9/tFhE5RORxy0JOmvR+ZuIq4
1Nf7RRtMytPxBZ1IGuPhZS0rs9JqJSb8pNiO7ldHRos/5XRbj4kf3hiitd5RTlnVJpb5VnEH7vbh
b/MXMJ4uDiPmUEkTQa9x+kW8AK2e5xmhdOXwqYt2PXBjjHH4vEAGe53qKAhl06tz9D1k1XkxeT64
27CNFvB/t5Xx9CZXRg3UYcj5XEVecRAsGh0ZTg7kaA+ND2Uzh58z333haYSOuINPCFzHzFaCmEA0
+0nIMCE9uqKrHDIQp9vERgcQ6C5N0DNRkhwo0r2Ndn6tuCGSQ6Etf7/stbsJGxrHK6Baxqdj3+nZ
QhKjqaLYTzARuDrDce4tE/kow9J/gkDyqH/iKoAdgmEtaFb+kUsczdBUonhJwMeQdxjy61/g1aUt
lv2RszK6gex9sLHEJhG1PBwGeSniYH2n21tdydcaliWdU9Bs8a6AvcsHCqYmZI0kcK+yN1zelGOl
S0YSTL1uG0JtZcV93ie2QCDV3nHaGvcgTQPZBHioCKIQttkUlAF5Vhha7hPpjkQPmvYUrac8+gzR
+NYMcy4ETct1CDLOflt2TpzXx54kD02mfb38ofaAc2uGAU6zMJZFIphZqoZ3SY7ApPd02cAejmwN
MDfA2OuNbBRZ6odTeuz67mlKyyvBWHhpIopHfzgc9LMw3qmrkMxl4FmZ1imDNlLvj+CtiDzU0m3F
71xkv1wDrMm8Cb39ZX2YYwDEQN4z1WpQEE5a5lZZ5mqL6unmzDtH+9/nww4Dw2aad2AV0gUvPdMk
OXIayWH01CvihlYC/eOAz16+j0qbrWRcT6mzcY36AkXLZ/1mPBdB9EO+6g+U8hV6KcFnCICBxP9+
OcYFexWV7mXF+0Su7yQTFUzJWvS7y17I20bGC5W2kaolRgycmOqrPELJSp0+96mg1acpiinJrE5K
ZwyjGfXUJWwpKN9QD63d2WucaLTMGO0clVMee17v+/7C/jXKMtsbg4SLWll0T9TvTeVLnfOSTbup
C03+sMAerE7t9X5A52g0ObQtN7bjm/JGsN/bn8ljcYuXvsttkt29PTY2mdOlqFqSzxoBoP+6k9UX
we4hO6qDSmFBS8xl39gNQegVbErggcBYDr1eNlkMVQIJJkS0cr931czNrv8Zp0qOfWEJT5mvBmZA
iY65Hc+7325jl3lhYnbGiM0Mjk+LQ5gXBRXZeIqO4L1x0M/NyfXu3pEqVMiQrEfW+I/BcLPqOjD0
xYFWiT/TFgoB1bz+MENS22BSOZhD+M7Z1l2I3FhkoCubumFYRjmjo3hjZRkBRCyPRupo5x7d65Kl
NvgPEpS8Nq7dOFnbGGbwK58qUujVkgajS2d/c8dAF/mA9gvKRfsp9NoYY9CL5GaitENaBmofGNK1
Wjhywvl03AUx6NVi1mmcijkNZjfydAirjVBxHZzqFrQJXHYd3mdjTsOQh7Negz8uGKrIBeumB83I
g2Fy+UN5dhjvD5dOzWMN3GCQqTO+0Mo23hqurNuKhMBbtCVn8VSffOF45e6h23wvJuEimB0JmxLx
iHI0AvHcZVYX2alhFUAY2gtfN+fkRnAvW+UYZdNjxpSTLFz03DcMJy1TS6pa67IFzm6ys13RDCnR
tm4bHwwNj+pQEGuCjKsYljxfpL72R5z1sX/s2HUZTzoIfaPOL8/Q3HGIYtUZpGnNg3wngp4AcrgG
8iEYmvxUxLUxzMBJL8pFOmYYipJCcCA0LlEzq4g5dwHvQzHQkUL7Juqm1vAF1U/au6XlbN/uZ4LY
pYKbxkSQwDi9nonrMkEy3lPXa3G4NtZbXXm57Am7Yy2g4lAMA11hEi7u368zSUmSpK6HNNBjS32g
Y5mpM57M6iD8aM6UTG14ySf7L40yECU0UzMLM0TcRndOLDqs1IB5oEb4k15Pfv3jc/WN7TIZnBq7
dB4qApTPyBdF+6aOvOLl7rfa7CPzrSQ5a7ssmRsf4wutp8UC2vlL+euYCGhkkoWffRe9EENsA2KO
C+gdyswS53E4QKdmKq1qhV5LmUN0Pi8MqeMc990rAVkovHRMzGIrChuVET1v8lCjBaUZLYZImdRW
j5wJzbOGBx57Dl0qe+i31ph4bEpMcxgFDDd085LYg1Z7pZT9FLLei+PQHZcrAUTeHI+iv/OSTea8
Q9B0EsKsxgTY0ThS0W3xmupe0cpSxFWB30O17QKZc59otVBP4xQHc/eaywcR6kZpeC2iL+7yqvai
sK0d5mxGYkiERElVXxRja1iuuuQ6DYnbSYcm5NnafcdtjTFncmxCYrYrvhq5qyHdoXrwljf5OB9y
L3Nze+VgJ9cnmROZiK0yr9qKydh8Ak/lpD5p6jRaE2TFrXY0l4MoJ5Kzxll6hT63wek6UQShV0nl
trlCbbydZk7vqlZSRGJ0idZKcqes86NAiiAOZ4Q0opuQlQOAe2Cx3WsmrDDmdsyncM18sqD6aajH
Tv6WyLp32X04VlgaO0EzcYTKLPSXqHRbzKMP8jlCO+DfWWGwZSnMCOpsXRbo0VcjnI9kctdUci4b
4XmnSs//5tXV6qSRQlAOoVVt+cUMEju1N9orVFIlK+MzY3EwjGVxXEQzbwU5DSEBUJxmV4UkS4MS
FdhIXnqQlK8HyUMgaPFTRRxsURlsMUo0YudorffLunOMyM3M5xox4Exy3pby3INBF7VaxjojQwzI
xERpHB2pRlDoa454lFVLRHYdlKrDidcLspsi2Dg/qxKUAatnlHZA8+vG39Ha5kBe7wfUClExLw/1
1VDimcILB+muXbgeVAZsiqqT6nyBgFiv3ndLIAgPl/2T99UY/AD7uzTEBoF7rhBbTGprLltHT7xp
4fFw8lbCQEcfQ8wkRpHMV/DRQtwL5cBxDI4FNhmPwWrByIlRBNWSTW9rEZbEWWbwJv8dcLAlMhLl
8qpJS+5XwlKhQUNGTyiCYavtYh5/wW7SZuNzbD5DTCBWT9aaZttmDLjlrllY7bfwMbH7Q/ZI8wvJ
Q4YvN3HWyLvl2JZeeV6qvsqQm6I64JReSFEcwyE3Ktgm6mNhuJf9kPft6M83MFnm9Tz2IUn9JPdW
NT4O7XC8bIGDGmwXr15kg1r0yC6sHRTNq7dB/N5ovHCOtwwmFomqoq5w82ZBUUF3T0osfXq8vAyu
RzCIMKlqmIlogQY7vRL8I0IEhzgrDq6vQ34gL6rfnVrO5+HAhMbARDpCHaEWp8SXXWm2lOlNUn8q
HS+yorHuBbDTGIgQ5lWuzLwGobOD4OWELlRI8jXOGghHkLrd8oZQOIti0xW6BP3liFQoCunreRBS
3JHJ6KC53Co0k7M2jmOwiQsoUkqaXFZpYMyFlanvM0/KiePebMJiMkvkPVMjBa/CWVuCrhitpOcs
Yj+YETWwURt43Osm4wZjJ6SSSn0vBb1CBAJzzY+/aefFjT2Ewy/LPcfXd3dtY49xiCJNqzgpM1B9
3ShBfduAmGOAXMHr4K62DGpRSbd0zvnajZ/+NYny8e9ApJj5WJiFOPgYEhQzDWJRslUvjz0abadD
uoyfCag35pggtB6gspwYSGjVhfnUaDV4jZfhKzG4hdbLW2kQJg4F1EEbPkczbSqfZbmwZu5TdtcD
N0uhp3sD4VOYlVU2QONBrVLb7HVM6bti6HFcYvfQbqzQdW6sLGK0jJKJF0jqg8jBra6K7Nt6v2JK
aDxOnoGGudSeb0zZwtTaZdO89dGfbyzrHcavMrXAzFoXhKBZwKwqWqU4RjhHDBTzv1uZFHGtVxGV
asETbv6Z1w/dGXU1kAtB5IHXPrtvTwYdnIxxW/zDfLWuQX3GFHLaZB0eC/Stk9vujfaFVEhMy37D
Y7rej6I3BpkPWE16aohRUfoT9HEtykFHm4uS0FO/DBAPXK/yJ/Wx05zLH2/X/TdWmY83VsUaF0ar
+zgB+Rhblc7JuO/65cYA890SolVaOaep38ZPlXo3jQ+C/NbziEZ4y2Au/3YQ8jgWwFQk9Chc3Gm8
AjL36zAIXy6ruqDhBW2GP4UHDfP667foqc4dSq1KnMyZeotPosN1QgbnM3k0K3nFxT/Z6jsGG9Hl
j66Gd6og2h5zW//+V87AXvwkKftiiBrdl5dTGd+Y6fvl389bD3vbR4LW1UYKA1RbmJbmKDl1gkc/
1RbmC0XuEljpH87HXv4lJF61rBnTIIltmkWMMJ8cCXiXotBz5LUh7T8NNtYYyIh7dGrMRVUCoqLC
af3SFa6TczegRQ+NE4fwcHk3Jc7RYqno1nEelMooVL+UdEeUWzsB2SMoENw1e690DEcHmqTbQ1TZ
S/rFHH70S2yHwg+1bK1ylA/KPNl19YRQworXR22+bsYgX3q3hTJJsYC7OOWxmu3WJrbfg0GbdGmq
CS0tio+nboYhqldKKSbYwjNUuZNbGdiKHnXeUBD9pX9Ez5vPwiCQKfUqCSVt8bWlP06detUqgoVR
208hKUg9Tc0kGIlhIpa4TZtWVaHeGUK4DE9Eq5ncyx+cgtifC/mwwIQqJVQDE0GT0yAsO2J1i/G1
MYbHNW1yJ2va26jpeCmlXViF1ApocqCwhD38/dKFYM2ohqEI/JGu5Pxhaj7z9lRAmSxSVlldZlaU
l1UTpiZmjXPQgAtjbKur7E+GZF/eOAqTf2zcxgxzMMOISJGiCROKvpEnn8wD1amUuNNnIs8Os13F
0JGqWGIaMwg3+gO0aWwwykFYiFJw18+pRyzBoeSoCVh/Li9x/4LarJE5WuGk59FKjDhQ5UNSOFSC
cT2lL/O9kFnI/qkBFX3kaxqJu065scucrkkUat1oihICVSSgNPlV0NjFlfSmIxNDo7PwJJ0mj5t0
pK5x6ZsyN36vlXWyLCPKc/aEtmFKkiIcSo8yloDljuOnvEUyt78Kusds7bo0gDr5YexlG7ULCzlI
RxNvZeUzvYzQisWJUw38y7aYmrM516LR0eLeckD51l3QIxRZYBGDnjL6ZwkI+k1OZXr/at4YZXxX
DItV1nsS40m5os0ETN22fI8cAzLjBdgXudK4u9Cyscf4a1f1fbGGY+fLUMWFJPBwDH31IN7Ntvgz
v4eQkzPwnhC7LrMxybiqlowZqSJoHAyqRWP62ZO+5z//X46dq1i46zMba4yDypiZXup0AC3F+oTb
xx7b52H4Ica+XPKUlXbf5htTjHtm0Hw1B6FCCpkI0LFM2gkltSyyhFlBi0altnZfl5UTNeJrN8mJ
k0cd5Inm8bGXNeTrhSW30V+0HLUwCU9L2YMcsutaG/MgGgeJ92Fq86cyEW1noILczoDI+PyP6FQ4
2UJhkbfQHZzFgWQJsTAoZNacj89xN3aSNOu1uJhEtL63HZYZJPln2gU2h5adIk3nthGSZdbQASG6
0PnEWyp1MgjKEbdfrfF5OWcgluvfOLDP8Wl2kkGqUqHu1Un3IaBF5xdAJXaqXimzXAphss90u20X
yVykitlBfM2MqiAqe0s1T6o2AQZ5Y6X0t/wB7R8+wjL8xELUx2TukVCQtZMgm6cqB/YBfr/KCkRs
ctGRut5Xq9IrjOimTgxH72RX02oeJvI2l8UovQJLewFnTf1ffTSog0LWPsfmEg9pFB6VEw+D2XmQ
vKjldo7wEgdpZeGoLpVLSM7CFVRAiUN1S3g1e96pYDDKlKZ6KNM+Cooc/eRyYhncOi9vDxlsMs0O
UnYz7pXUr64ngHxvdU53Ri4ZE8I8+RP6QS55DoMu5iRJiRbOmpdpr6R+Kvpgne84J47jney0iSK2
RbckGG3BG2Z0aCYKTesPgysGEnQVoSD2ctkgZ00shWootbU4KqruLfnim22DLoYuKGfx+e/M0O+4
yeLVra7Ei2GG6FcCp0HzRWlUTxl5HH0chzMZABHkVU7MFd3kWp2B1kqwiMyZz9mvA32gh0n/hM1C
qplkjS5gjDb2Z3fJrdYXQS6EvuNbjOoF7TOUR4L8jvfI5C2MgQo6EtQTMmh+2Hwtw2tN+nr58+w/
nTfLYoKXMSrMXFlI6NXgjXZGKPsYqi3eN6+DY/6k/elqamW8rCsnhjFZfIjybF5ztKirArrhUcV7
qMzmbV6jYysmJ0HSeYUUnrMzaLHqca31kyF4sU/5QmQvQYp3st8RFWIgz/hGvoWg5+EF3LyPx8BG
vkITXEiwTFCtyxhYQzO+9Uu//rpLrPYrJjq5QruXFwo9rN+9tBtjBb20QN4c8+wCmr9CiKTJn5of
onP54DpWaV6CSUq0hSQoojlRVVYwVTr5Q+hoDgYMH6iSGDmh+Z53EPYfhBuTDJCEmPcyST3CZ2Kr
+KndtefwqLq5g8pAgJYD+Uu/YCiL9uLz6pb/5Yx8rJZBF6OPq9Rcoc1gPuSPtD25sgsbrH2IJ/Es
TIPyiTuqQjfwzxvnwySDNmNdKW2nJ3GQ+/XjcCyO5GbBo5ceyOYbBwL2r9IPWwzGKN3QrUkfQ/jn
QLOnyUFGb4XXH2IPTDrfpHuOuf2L7sMcgzhz0g+VIK4qChLhnepSzvj8NLiLSxzJy4/cF/3+Kfyw
x4DNIGeSEDd5SQVlgvCo4UUfOuRWQbp2cbChN7yZGHqsL307BmySLk6VHNEJwjukhTzEWn7jo8nV
u7yR+0f9Y10MuvTg/RrHiRi+iTbs0MqTl4EbOXL2jp0DC8upGLWxmEFr94tozkrAPE772t4khFk/
eeQYnCWxSlBzlcRyC20PbzCu++QwGDdN41zetV2Wow10/cq2b+7xJloLTS1A6zjZ0HV/0I45hojQ
0EbPdPfWnqbb7l2GZ6hfKAHI5NWlzTsCvGUyeEKkui6VKIn9ojyplRf2jwPhHGreh6M/36xSzGsp
FZK289u5tSTxtTZq+/JG/pcn97/+9+vnGxMNZN6mrlmg86y44Oo7yw74hK/C5KDbwhUVBW0zaznx
nha8vWPQY0DHSoR2eM3vxDeUJKbki57z7m36Oy4c4F9X0WZlQiw2RiHnArRkq8Y27sYzZeyB0Nti
daKj3UxOa7V2dDNypyJ5n42BjmZWY1nV0SKzPiw2zSWBla60dTCemCBbpDbJ3y6WgZFCqicNXFUQ
QjlT9psq0N3kgKz5EzQiDpiZPSHxyZ264V2pEhOnaGsu11oHAT9wjVlK/mumVQM1Q+FTz0mhnMvL
te5vLVXpVlF3wDz37yeiBk9+2rcFmlikx7a8XprD5fPA+/3UcTdOY+SpVHdykvhEGy2w/NkZL1bf
v1c+VsC4foJ2EmVqcaZTtIXV7uglvnAsXB6bA88Mc1/2BEOOStQlATFkUJ6ky0noaseccmedmnM8
qK+hkjnrWj793QYyvl+rTd2Y7Qj6u/DYSSmkTHmaFvvY8bGBjKubnZpMSzPrvmDcyOrZCDH9yyOW
5Nhgb8xFEYRiJGUZ6Pp7PEWeKmJeDqySl/dqF6E0Aj4Clcresm2q0rhE4jxIuj9Upyk/oBKtZn5d
8RLAu4vZmGEuKuQ1yayIVRwkIEpdbCWgQ1+CvdRWclahDQ/xkczhU3Hvo8PGLnNWJW2FZNOEh9P4
ihkp+VXB4Bfl56zeK+NIZb6ovMXlHd0l4tE3NulebM5vWkKafYACpV+AZ6yysvsJlFMxeBGSY3Hu
XDDQObNtHgcfZSdfO/EVr7mrZs63LM+gj1Ej008GDZLeUtccDDXFBitKYytlb9iiFo9O3qSxgxmX
7rC2Kgbh1KQ9qrGg31WYBnWlwYg5W7OfP9xsDYMIjZmpYteG4a+aGG2viJ1lsnUTZNFUW33yBt5A
I3cvGDAoRTlNlxo54N6d3R7Dhs0RTQ9XtKcDLDZfF4/Xh8hzdQYbdKQj0jzG3HACXkvyJUGxQOVV
4HaviI99ZPtg+kGAREaKZp+xi92WxHdlz4OfX2OYf8QuGxvMy7xPiiSczIXWLwmISoenCP3Db0Lp
hLUVupRug1IrNKhreg0OlSMEBG/K1I597SC/XT5TnD1l22TGKgbfRyEa/qp72Xij5xDQQ57lshEO
FLJVzS4EHWW2oEUrrUerSI/mMNjhdNNPvEoM7+sxoBSKMulxElPflGxoMYG871Q86U/Qhq7pBKEC
GYbJM3kQLO3FopvvycAS5lFBfAi55kA4pQnUUGl50TiDgYj8Yv7gPSr3m4029hgQkpQlnrtkavyu
+LEYp775MpqHei7tpv7emnfjtFjiWEMSGxUoM3Euf8v9x9nGOos0mQYKPA2VkdrpnfAYBvBROm2U
PbUnyTev55PmUHGvyB4VsD5RjS9uuxXPoRjo6ZtEa1axoArg9mLTrF39EN2R1IrO6MeHNqNHB8kw
ic6dvuWdFwaDGgw5duiGFry1cZKvwnsB2rD51KLdom2t5DGN8Oogp8G7vOl0PRcQgy1hhnnYQh4L
X3xMz9GS2k0fpOkNRKetGnPemsD5xpxFsgXNUBJJo5Qpwrz+JatLS+oe5LjngALv/mDrl0XSJ0JJ
2ziyZzDmtLcNWFAU5HzCh8Yf/MpNblIOPvC2kYmV1jJpkrTWFT+XkK+rQlwfftHXtqBC8SYMrUa8
v/zdOH7KljOzsCzrMQK/sBQXRwnyt41oZhYdFV8H6eWyLQ72sTqPa9+GM8jQdE+NezfK5/dmbUfe
N6M7dMkRGejRm2ZKdSiBo9RN3zerpy4YMRwPVOHOKJBRXr9fXtW+KyqyoSuGiNCKuSuLWlzn/yPt
y3rj5pGuf5EAUdRC3WrpbrV3J852I8RZtO+7fv13mPnep2Va05zJXAQIYMBlisViserUOZHS2QHT
DykAsMtjqEtgyjITPLxvsko1NqfajpA6GSPI8j8m0fchlLWT9z3vsgzB88yqTKslz0yMoGKcxjVd
i7igIHHXz5ZvIF0ufk4/a1z1SS/VldmvygNR9H+fkDvOZn2RsUxrF1kQIDwux94bcBOCvrJy61d0
+zzlE8RyKYbrMa1ZSeLIHzry9+5yMc0//cZ0FtomiiVDg3YcPdDBhRT0CcLJUKeIMbunOOUhPoQQ
xGPnAyikQTCVP9h++il91oCrPnXoF0MUDV/KRDSP75Sv87F1Uenw/zcfE5zaZmo1U7vHzQHYRH02
u3P/V8ri1mYThFuzYwqlnYVuDJ/j0j9lfv5gPpL7zlP48KAbP9mPysfry+K/8trH5z65+fiJXVkk
ayCfSIcbq31e6Yuhnuv4F4kS97qlXcni7eqEW5GF2TT0E2IP2MB9rfTJbeYDAnNngajlFh0fkD3l
mAOeTsnt6ENr41i7w400D9ttyIAYRKO6YQC5Kh6yBIIrUz9jTgm4wPUjuWlPukPc/DS+yHKw/cB+
MSWcqdGYALgOy+ysx41T0FubtG5mvrTtJDlCMkPCCSJ1rBoVVSEOON+k7JsF+iBNTRzb/n19C2V2
+M83zjJDun1qoioO+m44VTmkCNPooILhJJKN0e6H28unE05CZldDqBqoIQ21+iGsB4AqoYmp9xIo
Ed+B995/MSN4v553WUptzE/omC6cqx+qKrnbZesQfL6cSqMiA9At49g4bYF4ah3Y/Hp9W/5N8P5n
GaLgw1ivRoucs0Twtj6oLjvr7nBMDyN8mxyZk/ykHKMpDYn/5o1xsSvcu2mzFIoe0RhdpdFrnvmY
oR5gwuyk3fwHpeb9tOJiTbiCmxpaQ1oGAsURPGf3nEMoRQGjTt0uAnMB5J1Psne+ZPd0IVaQLANj
idamwbSUTm22nmb+0ue/exle1iWEiZxoEAdpFBaE38KnBMOhXL9m4vcth0DJBtd2Xd4immHrUP6x
RDIGlmeELQbm1orFq+tjkn287ozco98dqc3vF05utazVWpM6CXpr/tAAaaqqNLDT6LioCEmVUfuY
8fG0cD1ctytbl3CU504vxmLIEGzHW3t90GSD9ru+sFmXcJItdPryoUmQpSu3WuaX+pdQOkTGPfjK
txOJGNIsL8wlXTFE9mnwwzM5xZ7uIfNSgXuNDrJpG8kXE+kY5rUo1Ql0d8GQgKipsZ5ZYUviq+Sj
ieXt1Chm2oQzRgenD4XqUnqXyXhVZasQzmgSkjG01RZAmVx1lvFGqSWYI5kB/vPNpVcUUwKufRT7
2FL5JOs99lcdp4triQwL6zBZS6Oih6bVh6hXHRJZ7vXDsfuy2FgQLu6V1CxTUuxDa0BWSQdKNb5R
zVumgYmv/jrTD9fN7V8MG3tCENB6tW2JjlIEfeA8gGB78gw//g7+Pz7aIlmcbIOEk7+MrG4GBiC9
pQ2AAZfp/dpGkugiXZFw/DPWaAsoUkETcIKWKcAu5efpscGwDp8UnGX9Y8m5EQvMKCB1TT1n5ZmB
sXwljwPEHUn0UbJLfNevhBtxIm1EPqWOVsk16Sef3pLX/jO5r75wghQ+xByCqOc/eEj96ZxdMyvc
47WplZFmDknQ8QYr6nEmbldAU0boYw6/rfTEGmD8F9WRLHf3qXNxSrHA3GaZUY08f6iU7ImMcdCO
eFrW86FqbDfLyPOi9X4/tjezQQ8xWkcqXQ91TJBvQG57BS25AcSYTRvJHybbbCHA9JBF6evZZsGA
12vSOLruahjnub56ybVs8T9iE8UY69a1oC06cX3sgd9nAD1mHH3PG1D7po5STofe1v3rNmWHxhLC
Tk6numIgvwgqf/7B5135xHqcO7zZpHiyOCD7jkLQYeNstlaF70iJ6c5p7U8K5JXtWBIK9s1AFQIY
Rg0UQ2IkgMiUZRPAZcbkJR3PXT46RJPY2A9p/9h4J5xoK5HKFMTrBsO3VfRjLl4lW7N/I1wsCKk7
pB6KbE5IA9nE5lMddL81V3fpaXbCj/TYf89GbJLmqE4kTUAl30+c6Zztjg7ANKXnoTwO49eJnfry
+frq9j8f+E0JhZQFBlPfOvtAlLBPegY6d9Xw25UcliKV+fZuHcG62BBOLTS5ilY3dFQbwbCpu5lf
HNcnLuGdH6XoPf73vo+YF1v8k24OLxnWwjKJim7KF00/gKwRdRNsUO2YkWc/YVT1RopblX1C4egO
caMm06x0QMnzXlX0lB0tP7vtvMmjaNYot1LOmn2/uCxSOL76rGjUsP8wdiHsfrQOUKctHDOIAto6
IK15Mr7iIXG67in74LfNNgrJQ6ibuVYQyHjNNt6wmHKxgZoyH8NTAeFOoAceIZ7jGY+yivV+K35j
V4gi5dKVRkwwOW0+Jc9cGY9zhM3nyYNms5/f0UCyTu26C4klgsaK+7DVEbV62wEwgvfiClCmFoNr
nAmIyaQwDJlBMcAYUO3RWMg5qYDxBtQJ/zDSN6N+27woEEVqeIXvpndSrsFR+nKJov37/h+H0vlf
uDk1hbEONlQOk3PZnqzllhLQGuSQDyLUK5VSEg8k3iuWCqaaKEvd4/sCSAmuhU/h2GCoMnaub+Pu
qYS4nWlR1C6ZSPAJCau16CPgaaxYdRtjcjMZcR4/1+9CzcaCuG2zEU15VdgBSldW5A6tuXhzAsbu
lqaGB3b07un6knZ3aWNQ2KW1U1tqxPhwMYEwG7srusIts9Mcf2aG5DW6P/qzsSXcC6luTXFW8UqL
7ZeBdWhAoYMePEjyX4wn6xi5Z/UEiozrC9w/6hurwk1hhsZsZ6CbPQ8FGDchduRidLoCFLQH+AAv
IkxC/LxuctcZNxb5zzeePyhZVvUm0gdbgRZY3d70oE2wC9W7bkbmjcIdQcAnZRldpgSJ+aVTcJkf
r/9+2TKEG4H1XTp0NWKzCRSmup7D4WlabMn2yBYhXABJlrYgYp+js00+0TrQhr8qZW82Q4j0pgF1
RWhtAfjR3Fn9r7I/qKbkDEnWINaNzDqNJqtc0qA0f6bT6qaLjCJU5sRisagFd2KpVwRZ7wHELFxc
cz79gTOg8eb3L6Ctfb2++bI1CXFBo+2IueUiDnL6WKyfQ1kav3/zX/ZFJPCKqtLIlHVKwYY7fyEL
4CHWgX7uXysMk5Xf6eqDLwc3//VV7TMObazyZW+OZpO38Rw1KPHpxz6onirXdo2jfcaw1amS9JMl
kVUsK6lkKetCQfU60kfHbJ77vHFSDKWm4w9Wf5asS3JWTSEWhFUd6gobk/MwZt8ZpZELUQu0/Ylq
3ll0QYU+48DT1si9sklaN7c0NJhLyMwQtXokyZK5Pcj3HNNYLUkYke60EEemcTWGsABJRuulH0Nw
f/JxTzVFD1n7gm12sgcwwcryWclFKjJ/djqN08FUzICEZ8M6K2BUADG3Ln3Yyy41kfxz1digMzA8
BewOE2b3y1166F+bF1ALeJx6rOld7bP9VdZGkAUEsUSlWXSmcYO661gqD1lGHR3XW9qgxD/2R7T0
bytN8YuOHbPc+tlo0H1l0ccCAsYSx9t9GyETQisX+kxEfOvNNtIkS0FhA0pF/1JkNn8WABYHnPdP
SZ3cDb9LTPLQ8z5HupgUzjC1skzJLZhsMS+j+eAhuO++8iYyZ/g1ZXTr+xCozQqF21zRu9W04xbA
yFtOi4YhC1CTH9sb45v+I3nkGGpQN15f4v5pvqxQOM0tSSdmFyiVNeHkZMtLEmJfzV/XjezHJ6ZT
WwN6whCHxAaNWKoeRlGQNg8Eda9kujNj1cNEfqmokli4X4piF2PCdVJpZbtSrUF8wmPygDEgL/w5
P4FiDIMX6M7LalH/ZtMu9oRUk01LnOZotAFmMHpcvGsykfb1ThWYQDpksRPeS/lr9nftYlPwS0iF
djFEMTDHSjz9rEP+Gmwjn3kPGPAOf3UBeIRk0vVNlNnkP9/cZ2FrdE0YTcm5MQe8SirHZrbflepf
OeRlaYJDrgtJ7aRowAvQhN4EcKNe1Y6ayU72XtBmKph3DKLjZrKFXC0Li9EaFcjUVD5/qkY3MeoQ
OGtIddiHGtQA2QFEjlKlt+tmLXHYux+GGewkoIZLgwLQYC519ZzcLYip0ESNTxBLf+1uLEnk3Ns5
RjTdJoTotsqEW9Eaxop2EYpk0D6807IoMNr4eahbSYVlF8i+tSMk2CmxuiKlwHWPX1YUypojOBC+
6mDhXtzFR0H9qD/WcNEqaB7bI7u3zoVX/rID6enY/cib9Qp7m8eliitZTc898ezByb5X3xeksfHB
8qPBXTofSZ/bH+W8UntxbvMBREIQMMsRqjQaBoen5GD39xM4/GdAgJUUYrRfrh/H3Ti3NUbenscc
mY7W0gi6sLgqwAjqprGTHPnYYXNYXmUIJ6k5Iazm6miaPcHLAxgJbu5oPJenLMC4Kray+5v3O9M0
y7ZVaupEbFiBjKpQiN4BuX+iDzrYADFQ1LjxIbqbHovb8CHuHMRWr5NcHntPka1ZYZF6P0dGuZRK
0IH/wVIfU0t2Xez6pmablmozXbXFmjgnzsZ1gbrOXHRHGzlibarOqt+QShJHd6FCbGNJuJd6q62M
mZcGGJT0ztORfKanMKhP6hfzA4VsLB8q4Ui8MvUknsnPuZg1bS0Lt5OVKH01kD/1XfM8IxZ0jnku
/OQpwXAsxJgtYDiXEfUQ9SaUXR/7frpZtnBNYXhvVNTEjs8a1KKoF53r0K2+VAH6UAFmImYJycy+
x1z2k+/35lbUbQXMlclSnFnzY82eaCt5Ru7G7s1yhNhtE6hftTqS7z55ydan0r4vZKQnMhNC2Fan
sJztBm2avHwg9imLS6dfZAeaTwe/8wndRHLLDKpZYokWZGEsnkZkLPoxfeQV6RXypuxGjnrazcdg
BqofTOM9YP6XbHaE4pWJHihUVCY3uV+90ot8HYQ44F9jAFqRl+kku193X0hbk0IorrX/U2VIb6tP
GH0DgYR5az2p4MdI/eggE5HcjSGbFQpRqqy1AlCyBn21+Rt8bskxF/a9ayRbtnuZbawI8SNmi5Wk
PQ5SHyUvqM+9NhEYK4bj1Ba/OtIdrweNXSfcWBNihjHmRaRlanxm0DKA2psXEXILwI8sKvK/+p0f
buwI4cEeFlCrDekcgDz+Qw/upOJI76Pb1a3vOXBSe76+rN0Z1a1rCPGhrJLKLCpoqnS/+x/0S3ef
QQP3R5s4//JMxWWxwyKgSyB4lWKSHlyL/l/NR23/CCGIJASSZLGGS4czEoKJFulu5oeP7WkYHHMA
q0qJ6f2sOcqYH6RnUQgttJ4YpsPm8KQ+pY/aS/NSuMiHuh9cflJz6hc6OfPX61+c7N4+mx0Wsr9i
NsMSsEQajMCYG7h5TMyjoRXlFsfu0ABv76a/e98698hbpP1byaF5V58dw7kAWWaKpLe+xRhTdFOD
8IjX/jAfFoQ/hiA/l758iyUhQSzassrKS6YsMXQZFWA8Mtes7jrreZl/SL4uD2VXzo+I8wNrWzks
UC07h3c1+iq4l84JpL8xNCVlaZWEBLFs21djgVESOw+KJHLS6SdmJqCK1QXXV7R7gV/cxRQCTwbN
6wHkM2nArC9D+d36OzmHzekTq7N1g8HvmZUoCR7HW5BDoZC0ngrQR9oGaHlQ1fHKO9kMi2xVQtgx
xqkk5jSFp5a9ahiSkjUPJYdMVEpPjb6aJ3u0T1VouPb4SKGTWSTgmy8P+nroLdlAu8wXhECCCmNV
zCOk85YBZT77VzM3Th7L9Etkp0gIHbyKYy2kTc+RWnpZ8cNsmkPGfoyJjAxCshyxpGoOkWmnBLl5
1kCat5tcrbIdK5EQxUiWIz6iSEKKxehRix7jZ2X6HdFfnfZANckUpcyKkI3YJM8S9D2LM8k7r9fc
Pi1d3fiplZKDKrMj5CMgiVlnW4GmYdFRx2SPmhY7BCFWK0//U0QQxRTQbAe+LEEVdq6yh7ytD+Ua
SdIC2f7zn29y1LIZmt4msXIyuqjyjCypbq26U9y2RfJ9fTX7D6JLgBOheVU5GM2YKza6X+RAvfXU
QDnsliucL6cC6iEHiT3ZPgnJRlk0rMxmCKEZD6jSV75xU30Dn8CRPkWP8/cZadaY+cOpkeya7JMK
EcJu0jmfCbCmbaYDUt/q5UGjpuEkTStTN9xt7THT0iEGZJsoafNPsNm+LunaqSin7Kye/whc88LE
EWR/gLbIZpR3l7UxJXxNva0jVhKcLrNNHUpPK4BLoybrXO8nahszwtdbGmXO4SdcIRhpEx9Owbvp
bJbuajgsB1NCfxfey9JDHk7f5RIbo0K4XVO1W+omm4M8SE7dXXK0wNWySMUY+N9+xYxYlUtaqDEA
ihwGawQkRvdU6Qc9f5y0wutJ6QyFDOW7C3veuIfI0ztlnaLmOm/jBBwElZwxVh5w9Li0KLebbl6+
oC3E3prGajcYeOvG/2oYQWSieAEfLKiVJ7C+fFp9jlLMYneRiVRJ/FKk713qsU71AVfl3BOnnTVn
AKFh3L1cDya7aYwFWCfDrKyNRvHbgzbNmk5DE4JpBNjbKvkm5Rbc7RhjEvofC8IXzPDELCe9AJXC
QT8rX6pz+mBG4LfkbO2Gq6sObZz6l2wWd9fzN1aFu0yb7bZobUiYGZFysozZsfL0EFXNhxJK6s2S
eZq2HrpWl+3a/jnfGBayXSWamyRjfQpwR/M9hBgImMXZTzUYDtGjfZ4e4rOMiFtqknvSJlg2NaNp
HeXKSX8CHb43/AK9TV959vfwAWfiW5i6merUslRuvyazWakQo7VqztS2xCFUz8kp8cfPa3NMVfRZ
Vtc81Ee98ioquYJk3irE6gooxLZQLZz7OLvN+sbTKfmbcuBmVUKcNqpororETs+L1vm2/dFYIfxp
ypBS+6fC1gF815mJPp4QmWtFb62YoU1V+QpxytjTfvOyAUD97sKO6fcq4EzIsjrFbkz5x6otNsfi
tu7A207AbU41h9NM68OxHIP/PqSgB4ZVUUyGQ2vorTuudR0Z6WxhvCfJVm9Oi8QbZ12SdO2tZGtE
iCr9yFitsjU5V8ndNB/N9LbWP19fx66Db20IMSSdoQicthDSrYlXB/VhPlHV7X6YTg1C5/FuOMnq
xLsneWtRCB6GxpRRVSBKMB54ab05JrqTKScT6BPiZwcj9cLCKSf3bxZKAPiACg5000TpqbJvGZAm
XXamD/Gj5jeQviP3tc8hL4WXv/yNF9p4TVjAmagq+ZNPb+JV15kkUmdUqpXhaPSfzBqTQJI20/6X
3NgQ9q5q6tLUKhNTeuDIA1A09fpXhOHayZ38u3lo3foXZNck35E7nZgHbRcmbF9XZU09msha//Ah
AKgAq6fwYB8BfD9QSaDad0+CQ2xSjl8Wqx5txyyrWpPoz8gZ0snSmT8DcblwUmwf9ISrh7B/fYW7
p25jUgj55dqmrd4hiVWq1KvA4FjEtTuBD/a6mb0wD1q/f1YmhHmzV7p8ViflNCt3Gb0HG9L13/9v
vONiQAjyQ6GNarxiCCS/bdFMsE6cwRE0Lef4mUOdEk82IyRbkRDu1cFmC1MxvUXx/GznV3v6m6B7
+WRivUNTszVsWTMETC2dHMhE0zhKPtq+d//z0cRiR1wmQ1Y3BqYPvBVpRn5gNS77wdMP+Tk9ylo+
ki8m8uRVtQUJdnvBRLX6lNg3+ih9Y0qcWZxhVGaq5YWKZzuXtV9HZ/rEQ7waJCALQNdduwVW5GS2
Et/erRZsnFssfoRTXBoFw4uCo1b5qBMYek7LD7AtncNnGYPjbq1+a41/hE2sZcCAFuDnm4Mvg5t8
V13rUDzFD+3JUb7rgBeiXwcCZa5nQX9edxfu0e9j4cVbhFBhlkxfpjI3grgBIDdKkWfUjt2ZzsSA
GOsKJ4GqT2ookgxRumAhdiws6UplpC1myRTiFfc1GI9A5uLUD/OpMdzRVQ/TR/aK4RXrUQb1k+6t
EFcUErZt04KqOr3ll856M1tO7cf3PB82vspgsbIjIgSVOLdYMaR5GpglSY+EzegURHot+aJ8o65s
pEiF1+pV2mexbp+05nVaFScaU7eaQW5uJZIIw7fmmiUhcTTSBZAxq8MLycYQYPZjSSC/gndL3h+G
RJaBSz6eSIZHopSuJkTj0PZ/1qHHWkkCsiS6MCEBAbV2tlpRHgat2RfePKyJn0e0cJYqpd71oyYz
xZe6OeNNo8cW09FHXmyS+SrEN91yVorzFFKZxNSuKU3TdSCHLJPpgoNbaWugz0kQlVvqJNajPeqe
KQPAy4wIfg3ZIgrOg1k5tWPS+s1gQvwsKSqvXftQ0oLfP7GXBYlYhnJOStoVS3qmBI1MTo82pU55
o0MilwsdFJ+vb9Wu12kGA0MNaKq1PwD0zValPW1zKwNz6dAdZvZZz75c//27xGD2xoAQ/irdaDq9
Z+mZvYCfeiTeH4kK9GbTj7rboYyK8fzE4QI/FPRzDkH6hjFJuUDz/h5eFio4Clgk6KQNWngyZ7X7
XOUaiz/nZsY+tJUVylgf91NhgF4Mldi47XRh1U3CFpSmF8YnsHPQVHM6IwWaC9HodLeqp55kI5m7
oWpjUFheSKoWIsRZeq6q1ht1N00JxPIesuYO6PzrW7qfrFKTMP40Q6YvwG3m1LaVuTURFgen/Kg4
y0tz1FKkXrOfjABdo5b1WsjIQnf3b2NUiMWqOlmdaULWOlQGL9ZcTfk2d5nkObGL3bA3VnjKuT0O
DUbr0D2A/sA3BmEMwAime6iiAkFh3MRe4hpP4YP1MmJ032kCHURY5Kvk4/Iw/O7O2fwFQpgGG/Oc
mjpeAo3h5DgixImA9Kb3Y/v/J2llQjj/xlcv2ylE63hd+2hmGh9Ab37zefDqaNyvR5zK2a/gqrIS
9h/ZiGtL5Fu9+ciTuSxaXFcT2kXsDIpi4zV6YqmTRG7yMvdAtHaediB3Xey0v9LsmAO44jNJ1rub
RGw+s5ANToQWatGi3GVGk3qnL113XPOVnZqIZg7EIQyJvf24vjEoRISOWhV6cg1D3X49cKlOA/Lw
E6QdIaPhyvZ0N6pvjAnRoM1C2tdhjUE0BQR7dwaTwMulPiPciHpSamCxAO4btSAIfAFp7ZlBfkOP
+oGr98puKcnhF/s5Bh55JAUfcZDGj8MYtN0nS5dUL2QmhPiyhAudRh2Mx3P5tZ1+aNFRUSQZ2O40
1ya6vOvdlDVkL0ZzDlQaIh3Kq54yUKh1oMloI1YXDrWHavK7CBQkNzO4C4vY6Zt8NKHrALXeT41V
xZWvDUtSPrFJjyq/zPPaBIlIZUVg+7bIIov1knAkNn2GKu0slmDAtT+MHno+fCIqg6RAgoochijl
RC+y20WUcIxmOhmxhZKj+ZTjcsk95b5WnRFIxBwNmtJXgiUE4kAS+bnDvo9JaO1qBJBVJJJvY5Jq
alZdqwYY4KASX0K2hR5RZj/KqDf2r+mLGSH00UmN63oA31iyfCvrwCwKx1A/gq5ZB2RbcpPwQ/5u
STpVDYwMqBZmsN4uSZ+mVu0tlEfoB0xnHABS/aI4sYu34EP9Gh7a3Ok/2WfjV32UzbzsBlfdtlFM
NRlFavnWMqGguCkocthueFHiI6l7p+k8QzYeuHtkoRNkmirSfyLWG9Nan2aadU0AlQY3rirP1I2A
FuFfYGrsjRnhqrDSWtU0MwKWHEDGwXwB+8NxnNVDiBTr+pbtfreNJeGOyHHSRzWEJXVYXqxE1zw7
bD8spbo4lS0VON69JDbWhEuiBJOOrZl1eOq97L78Cr3he7t1ydPqUrc56J1bfKYfry9w36SJWV+V
mBjEEtzftiCH0+iKFSSseOjs7ENpRpLd2r9ojYsNYbsGxYzXzMbNrt1F91xaHnwk9/rD7OfAahiS
HdsNGxtjwo6VLesjHfCnPy1HcmpPy4HrQ8vChuy7CVvVWUMSj3WUBIx+pcaXpJd1J/iJfBcrNusQ
7vOMKJlV1iDYRCn1C5c1RjvcA4Lh0P8H4GTJakTEbFFYGUIg6AamKFjNj0kqraTKLAihL6ZWGCUz
oAq0pd+KdMQwevRlibSbtk+PmtIfEnCXdoX6Mqbqk76Mt32xfNKU7A6DSYfrLr87lGNfPq0In2Uz
jXp7arpgcNdDdIrd/kPzaz49jqhUU3d8bh6yh58yHbXde8aiNiOMGRoVS8lrbQ5dnoLRkGlzEKW/
zDh1bczHQkZRT/zrK9z92Btb/OebdD7NQqXqoiEMov61qO9Aavi//X4haLABTeJYwZ2Zms8U41Nr
nEguf9kKhJARdqqWNFmYnK36qzF/S2Xp8v7vtzDUxgxbRY739gtV4P9LozyCWFs+uUatfUsohoSv
f6VdhJptXYwIl26yqIoWA1x4VtrGWc3JbdJ7LVEdbYKIh+ZGIXCTrYERXp+w3xLb/MX/LnxsbPMs
cuMCI2pj69hh/BKiWLz6AJ5FG65mzM8Ur/Xafm6S2q3Yx+tmdxOcjVXB8eqsCUnL1hBs5cRvkvGb
nTcnkmqeqa6eXa+O2hgfrpvknnBtoYIvlkUNTiOCTnGz3vXJ10L9nTRenMnAwjKHERwyxwCF3UMc
9EwLtIHs3JksSZ1x1wIDSzSm84EmE7tZrZkRI1ny+NxiQi95lEqb8g/x7kNtfr/gEQyUGHlFcnZi
le122SOo5d0x+auDu7EieABjYz4qSkuD2vye2K9T+vH6du+uAjPUKHQBF6Opwr1rV2qlZT1UiSvj
sKYPdnuIDVm+shuqNzaEqzfsTaPS54afW399GPkU9VP10p7ABHFkt52NR894XG4yT5ZU7PryxbAo
gmhl47zOCah1oeHmD/SDTe5ThpeItkoC+PuviKl3Fe8qzEwaAPIIkQlAZK22i8EODP05X1+H6Din
kq8oMyG422hDOB4leSiVrncRHtJxzfxJ/+8HR94uRHC3kEzq2qsVxibX0l3U39MkWcbO4/etBb7O
TSBd1ike0r7Qg96zH2jiDMfxc+/0fhXEJ4bSiuL999iXtxaFUFM1oV3TOsWUkhU6Vgr0NEZmUy36
Kx8AFYFh6rYFftW3CyMqAUkH5nSDfskeonI4gJnrQctt//qB3em28uVc7AjLqfMMrKHJFJ2L2GV3
MyijIbfDR+Vjr3BH1a0qJ74vn/EW8CZHlnXte+HFuPAaSNSuYkaE3UvWb3l7XLPPdXa8vsD3cfvt
+oSIVPapOSwZn1TQbrXxYzZIXgKy3y9EI6VMUBglE0Zp68w8sTpN7vt5/e8bhNtV4P9vvcFqYtCN
xaA1mnXtVI956SjV8hXdeVlZZ3c5hFgWAo+l62J7y7BHQnLekS71of8YdjNwBbr+3xcisISNFWHf
o9VgNbQRIEvZPPbQwFQey1SyLzv4TG4DHTpISxMNPCZvP1mJ9K5QW2Qe5ZcBrn3UgCBLMt9aHetu
9Dk2M3wtjzJKs/eX0xur4h1B2TjWVoy4Oqf9b0w6to5uKGiFVx5UOL3eHiRpyc5r6a1BIVXOp9Do
FZ7T6ajDtR+gZvpVfWh9TkSH6VE3OkD6zk/u7VqWPr+/Dd8aFi4pfUC9lRJwt6m5F37HyK75pLkE
szPa42wd1Icyd+Jn/hqW4XulSxbvLppTNvHpdTOyn7IZlJxq86xG0U1vEn9egQ6fc7816sCoV3ew
dL82IPYY1R8wjecrEK8r5+FEp1wSaWQfRLjs8HjU9NCCw0W2myYPkK9j/X0mm7za6SS8/e7CxTBM
5ZpUBs5OBvJh4nBqo/JD8jI6dXvoF3QT+yMwHteD6P41ezlM78JCQ9poJEkMaoLo1H9ID8zLbuvT
cPgXUnycHBk4cvdqQMeUA6zBhiVWAUY2xlkUQgfNjn3I+TjGerSUH5JlcR99m3Tzb3kxInhSQ8yG
6hNAfSn9I8gZ+ZkLtcHO4+Dtv2mpvzUneEinZ0qjcO4ybVidSTE8s/qW5v89wuOtFcFB9KrNxzSO
0Q8gzIkGCk7h/mAxT/Lt3j9h35oREodKUVdW8Qwy1n4Vwy3eTCA5DJ1Ou6lM5TA+QUej0GTDGbvX
k4Z3BTipmG2KLGl6H8dVP/XQhBmb36rWfu7TReLruxF8Y0KIa5k1F2pKUBaYNXJvT71Hss4tG+tj
l+UgRwsl5nbKEPiOG3uCD6prYbRFzzU9f/dedEICe9IGdJL/EwfcDVEbW4IDKkOdzlEL8t3RDJ2M
s+nHP+y896hsgkBmSPBBe1U7PI1MPViT0jHs1YGcokOr3gnpN4kf7gaKzZoEPyy7olomgHWC6rfR
+ZzNLjsanaPMjvlgg8VYv4nPdiCjUJA5opDB9KNaVbVqQokxu6mUYxrJXuqyLyjkrT0xljovwHdh
6KZLB82Z8LrRzOfeqA7Xv6BsKUKiVJQ2Qwhe4iBsbksaqKF0vPZ93emNi//BN2weaYUWzv3c4khF
6Mt8oniz08N0jHzbHWzHfFyf0vviEfwzXuT99yDkt6aF9CjMaRGXJQJG0iXuBEpVNJCvfz7Z4oR4
YdiANDFNxzwhGNUcs6y9xVwfl1YLVITFtE9OJiUSmzs9m7fLEoJGPSidkmkIvuRh8LkAT9o71rfJ
472UwSE/ry9R4iEa//lm/0qztoiplGbQsanwpzzRfJD5R5KMXeLxf6jzNla0guVAE6eYeyh+GYAW
w4JjJKdKmkHxPX93618ihiZEDLtKrYTmRXyu0HEdI+sI2P1NO643RaWe2yL00dTw9cp+GkLzpsqb
T9e/piRgaULomBaLZXmCl70Vv/TkUSU/41YCN5GZEIIHqyYAL014Pdgdn3DwbpPOcKq6d6+vROqG
QugoR5qraThZwXRmR4xYPSi+0jn0GJ/6u+5VRuEsuypFIRhF06sCvHAssD9wQWD+1IDbg5lnOTFJ
YWkHc8VPmIH3o26DY+9PGr7xxrBWC4MWA+oii9P9JgfNtbzO50oRnJ+t91c/Ocaf1NzlmK/kIKuM
7D9fN/aFM7cu7RR1BPVmsIhqZ/PcPNcHrg8bHfPfytN0y27UG/P5+n7uu81lzfznmzVXhkK1zoaq
nz1Wq2+P+eBaudG9aFmYSi4dmSnhDJZ2mdKJZnowh5hBKm46chg12bNFZkQ4aV0zaVYcgfO7A1tp
mQA3q7rtxGQZHI/w7+PJ5bMJpw1VTqb+P9K+a0tOpOn2iVgLSOwtrgq62ht164bVakmQeO+e/mxa
Z6aYFFP5/ZoXqKhIIiMiw+y9zLLhRyO2DEEPg1fEfAtmp/8tieNpxVw6YtA4FbOZ+hHVrDp+zPJD
Y3JpyzlKsTGbgMk0LOIBE3HXa4QhoGRZbkZvcRNXcHjWvh9gDFP9xIsALN0/DQ+Vsy6PByEG1/Ji
5VXulTOP3Hb/CYv2zV8yGGNQB6mmnYS3nvI1r23zscGXWq4EO4pcHXxywNrK7qnE85D7H+sslbGN
NIyS2ahN6ivXIUb9bkQ3P9a28BCeMJ1ViMcVoRPbO86fXOSzVMZESlkm9ZCCxqEUxrsJO6/aqDvG
yLnD+6WI85GyU4aA/mnHWtASDMKuIGKVJ13Ft/1b465jZ3hdaBynvJrB7xftb7VY0AizmqVa6AH0
mBbyZJlT4U0pBphi/SUZ+qfLR8gxSXb0cCSttPQtyltJfZxmv0s+Lv8+xzDYOUE1bgZdm0eUvg3Z
KXL6lRqlHefJ+38Ts6q5cemzSjMUHabcVyK8z4XZzlrgXIzLxKsH7upDZNT8FEVUNBa0daZSlSkt
Uo55SoByXxwSydcmToDa/SgbIUzaS+VOyqQIQTGSgHj2UsQ//uC0iApgVkVSAFrD+AgAXs9NnSbA
sl/uxr6yMQ0DpLjZuSxlP23aiGGcQmXqbYg2EjaLjMO6lr6+hIC6HD6qAerELq9v+S/yMJumEgMM
UOz+QZ43dZGVICCdA/31E5AO+IL6YYVV07lcCDsLLMicAGP/lzT2ydUOOLoYBQ3l2rifHOK012Kg
4sG3rq70wBYkroxmrXlYAsmOPrcXefDW+8Z4/gtrcNtYfRL3sljGeDw38xcyfDel66h5vPwReSIY
UyzyJo3DdaeDJtiCbH+O2nWT8RKYfXs/68Hc3qyZEgVlqDWPtweQmfcce+f9/qrk5pyk0BTquk9p
MNaiTzDolI/L2+Vz4olgQvvcVYZQRK3mm5lxMkzdKYv6+2UR+/atgH5Swgi/qbOsF2kR4xUCWDAM
4wG3C1PhV4JbO53b3jVf+ZiLXHHMV8mrkNCiKsugRqt0AXrRcoyuKdZSiVtc85Y/dmbgcZ02yjHf
SGzKxEhMEFOLh/C6BV0osrH+YGIt9Uq9Nu+rm9KRr0QumPmufW/EMt/NwAKfmVfAQy2115p+pPQ9
6f/PqHirZsB7xxdbZ64ZEQBLl+ZGRzifhfY+nLWrKs7dIYm8EUuDl01kX5uzKMax04jMfbiADbXr
g0x6b3t34O1D7CeYG3UYrz5KNaYAamTM6eyu+M2xpznkXgqao/GIudBDceCBHPO0YtI8vVnKLK4g
UYrBjKAnVgQwfQruxsuH9y8G//fpse9uE9uXartg4sakbWJNs3Izaiixiop4yJFkhiryZwNQYQod
7MSYvUaRa7uVhh+X/8euKzkfMGECS1UvcUMWjCokJJm8YQCqYVVJvBbDv1y4s7ZM8NC1LAIlM6Kl
/DV8Rv31Q8ba5XIEd2qChpdhrTW2jMuQtH6r33LbjXJMPDGmrCl7E7TnygEvk2Ddp+h9mTsYvV/X
2MhhnNcQtuNQihQDebO11mwI+Mgjd34zbu9Cf36b7OnninoYAgW+/ybyDnc3g0dLDzdeNDWFhU7I
JiOWq3AA8KFmuJ1QWHL9OpaDLVFOTNi3lbOg9epsIltSDNgN18DZk9PFbTEUNuucXHR/cmajC+O+
jEqmVFubKVjTXSPBr5JUgSpNbn9gfl618lPpr8WpjseIzpXN+rMpymajNLSjajnCrflKVZB4rUFv
RWTLAvmUPPwv5B27DkfFlgrISolisEl+0giimZs9DbL5RteuleFxCl8uX/LVS/52DzYimHsQgnWm
CUmx+P2AAkpVW8KyoAr1GGqdhXZ/3fPmgHcvHoasFFWGWcqfhbiNpVChJ2UzA/Inp7JVTvfJfEvD
lzhprUE8ohbhZBWnOrsfKTYiGcspIi0ZtCLHHXRnu3q6xsrFQwfQtfDVUq4wTGZfPtL9r3bWkDGW
cpzGKRZAFCKK5XfalF8ABHpq4+nxv4lh4l8+EkIErPwEg9oAZwuwzbS/rUXzcFnMftVhc3ps1Cvr
sogGjGHqsfWLj7k8FN8k0V7rzqDLeOAtU67n87tJmng6yUSSVJNRTDGnUjKSAiv/tLEmgF0R/crM
36fWb/NXjnL75n+WxSiXd2VI2yle/OW2Q26pY1N0+tZ8ia7bjxKA8GADuo4xioc3vORfFr3rmqHc
Ly01dsTMnOsaT5pFADDEN6lyVFrYKiDZ/+jJsRHDBPEFnDxLElexX5auLj0rhDcK/i+366wIE7+j
SJcb0UTlfgwG3OiXCBEOLEuSJX+UvuRiPsfhdiZ4h8d4rayY5nau08UXgzBoOru/TgRbBnm8DjpL
5ctcWCIw9e3kxFtc3s/NNufJxHOStDMRB+Rm2uQqwUrmonwf7A4MCq4Mgi4ebAL3dJnAqgiJPDVF
Rf3qNXnqngpnDXfVVfYi3MfH1Tz/aN52oyDjLOdUr4TJQKcgFk0gblQ3utLe0IL+n9eZ8RjRCJF0
GdOwqP/8M2GYC11CmWyhfln8TI2TMH8tleMf3LCNCMYwezXNBpnitZ1nyWAVaf7eCvEzCMH8Tgau
3WVh+82yjTTGJKlI0kFsAHARg4wKW8iuGuEGYAcZ7OY8LqrdCKNhWB3HZxggpmcOLw/RzKkx+ham
x2zA+QHcQnu7rBBHxm9LcJj46+aGYHNQecUityrfDjWnvrwfWs56sBQRAlYtJbPFZWpee7d6WkFI
QgcdzSTDdUpAPdfxKjz793cjkjEKIS/7UdcQNbVr8vFJtmJTewEaMYAb+cPrXA0Zq2j7qmuSSG/9
wvzk1ittw1dv0gyAaeu7Bm13Ht/H+u1/i54bBRkHVSTmim47KEAPXj3xcBy9dVGcWydZD+qSHMYx
6SQzurhcASquF28diWiOkY8RSRQY/4ele540xiuJIA4YDIJuknw/uvSYecUX7fEXxmdom7yEcf0q
l3RjMrikyNs0lzBOVbpAx4kgLvayK3pagvUoMczKyQV434zJePAWFUazXp82U5Lardb/mIrai8fk
ByBA7DDTPAyfNBbgy75cvuSfoySXNF3/2SYbH1RJH+e57EGh1/njATDP8CXl4GOXqHIE6mlvor82
3zu7iGxT9sTWjjDluIC5rE7t5Lrk/CGO19GZwfsKtERqKwPmYCjAbNsAvHUCOWQnTZzhl9336vmW
sNCMmVb3QmWKWFhO/SF9DUUeUg9PAONn1FAZphaL3gExukdpKL8jV/cuf7zdJEgnGoCxUPyX2Awy
S5QUNNvgeYuFw2TeDp1s5Vpkhf3Py3J2VdnIYUL1VCdtOmI6ODA63dKbh4xyCpP7XnIjgTmsMU0N
fTL1NJjBVyudqtvY+Yh8rKqjXyEeubP0u0a2Ecc4ZVERtKaaDOrH5nu0BBTQznnPyW92HxYbGYwb
zlOtoANeFv6sYgCevo+gBlGUm2i8iRTwOE6Hy99of35lI49xxyFatQsNB9TPbsv3hDrTUx6Efmov
QQYos4f4SkTJMvgjx7WRyrjlOhGwzAROl8859V/BJj7yUUn2s+CNHMYhD6YwAmIPrxjl0CM3OIHV
5yoFIFuVo/fdWI09fxG5uKM8u2e8slllpahpYG02nklvNacVnASpyjH+WTVA18pAUMbruPOshnHH
SicAH1jDrEmsf+TZdTnqdmioVtF9RFHm6Nz64P5ux/lg2f2ZpS2AHSgZNBgwA21a5BX4K2ClpYd1
u3P8AKpNu6Ixe+Yb752xQ0mBF8BGNONWZEz0ykYCXYdpsnLhsRZeKvHNaP2KPC9SUNa3YC2zLl+T
1U5+C3cbmYyjMUJqAlCkVv0uOoASzQvHxI4jYElMgxObhX1ZGu9Sfvq9TXRVG6I1tMbTWAld01Ls
4lFwzXfzM8Et3iOUF8Zj+Y1frtzNXzZqMs5nJsWg6gYiQ+ctr6JbeFFqmW54jN9X+KvkB295ZP9+
GhhGIKJiADqFEVgLY1xKNQSulAorpknsFN/Iw3g3e4onHkli8YpEu5dzI5Hxd7EEWLSwmTDo07+L
ndeqMsdUeAIY15aBzFysgAp6TEwfeZdEXy4bx24Q2ijAuDSCDlmcEphiAebD5G5WTmHDSXL236Qb
GYwHI2aShfok9uhlfkK6eyJYX1Z3KTi8oifvuBjPlZoUgHl9F/uRApjkFNgK8fHyge3fprM2bG5Y
hkoszBLGOMbKDgenOq1ERwkYIIbcMoibY5fWb+zC5uWk/2LduE+mKEugzWM+1dB0ZYWkPAL2lgHW
4vZH6EgPrQfUM0e2kq9yYvMGKnZP01Rk0DFjFVkmzIeb4yaLdBWhR49OhRpIC69csWd9IKLFTQV5
AXaeGedrDKIaqeuLYxxku8C2ki76jc7rZO65260Uxt0OepfIpG9izOrLqVVR7b5bcHZ9dS1oIYgv
VV4xci9+bgUymV1WAfKrn1oRY66hJU/IHoEvKKB7mJ8AprMQwvPwe54W264o3+qibqBN88/3U5bN
U6aYqDGtoxBr7DRv6OGjd/BiOvRXvIfp/lc7S2MuGYnMAkSieRY0mNUPkxcA91hhyiOL2jO+jU5s
+7krwSUmDDFQBOQXoXvpeJh9u79PVGB6aEDY0lhYNLSEkjAvBRqYWOBoAR6i8Hj5dtMaLCL/LYJx
3nQszTE2BwHQYaNbP6SuCsAVkLc4ChY2S6/vMHy6jmOZb38yCrqVzPiKVpjktBYAJ2yG1/L0qgLc
S+E8LXafS+iLqEh5dRlOgol9UagpvZYAhq11gcN/6r4TAOK3zugsFCmFwKWg5wpkjjNTAeMInBGA
sXiZTzyAPjvKney3jnDIPfOOx5u3ayAb/ZgzrAG8RrMSA42x+iMc3lqJt+y13hM2DdweIHNrJTiJ
HJOHxSejgHRMD6O3Plu4NbJd72BgTgr4e2hlse13YxnlbkF1NjCu8/e1RmY4Q2DcrjQxiWtyx5D3
1JLhieDOVUPRVOYztVJcFk03ZSB5i44rSYJ6WFB/5qm159W3YpjPIzdzUtKkhxgx8RLAt4J5MMhN
9S6PkjszT54vx32eOOZjdVh77XKKQ8ykxhWqwR7nBpM3N3OrOxJ5vCxstz6MjoRkAshAJiKLs2kO
Ykxpoke+agGV7WZF2lRuaz/HzonJTZp25wq20pibnNZEjuRYzJCoKwfS20YgOSAGw5j8FMhe7c0f
K9h4c1hhBS4runfHtpIZW8FaxkhiCaxrembeFGJ16uqJI2IvWm1FMHYSq+FIlhldirKKH9pFv+rr
4krNev+yJvv2cf5ijH3kMy5ZE7WTL2EaS5MPgMuz06m25+YACmCOTlz7YEJwPQqlqCwmSt326AoW
pm1BIN5Z6oG4yhedoxrnBNmB/zbVxWQCN7xfRQ9ZdkqGxZKV/yiDyQSnak6mpIVCeXydlw9l5pHx
7fIX2o0fG0tgh/tLOi8laZbVMa18r+VBBhfCc+voOLX5uPAZ13kHR/6ZllVajSHOBrd4LCIrnQ/Z
/LXWOFVLnoz1hm0e92UTgkWeYqWxUCdHGuwqxbu++nH56Hbnx7ZHt/6LjZRMrFqagCAuyPz6Jjup
r7IL/sC7MLaq44QuErGBoOdhwPuw3IpH3qIQz9xNxk3EbdHQcFmIL902J8Wtf+g3EC0FyK4testt
z60/xwbmrbaMyzBVYxFGPUepuf42L0Fr3Pbh7cDbwN59SW7FMC4jGdsxyTpQsoj34VfhNsbA4XCF
Pr5qKQjOq02Su+jL5S+5+xgHzrEmG5KoScrnUW++JI3ojA0IFU1N5KQrtQRmDq9lby0j8nqA+6Z5
FsWYfyOhF11nqOotGIOY1S90RerS3jkK7YeQsxTmAqRL3BnhIqKq/IhX1mfRR6usOgGex8pxJR4V
3eKlhrtv8e0psveBEKVLK9DUAZv/oLzUduRiUM0XP7BR5qS3oc07y39xXmc1mStQ523YRQsG1sjj
iNqJH4PyAO3AL6OJi9fZkOlePtj9gHYWyFwCpPdJmanogZnSKFtSq71FcmHaOOnQGscZMENFqx/+
m0zmRvRaXtNJA4x6aTyOw4PuqfpjYSXl42Uxu4YpKSog0LAbI7FsOLQ3ChLPIBmg8Wj3Re22ve4s
yuBdFrOfV23kMFG6At5rhYPrfXJLsUzpYWzmKcT0LXUFlEHTxmlf9Xsz6L421zyXuXsrzqJZfpw0
B2d1mRu9PzT3Svsmit84uq1Fk9985EYAE7DDoZLBjb0uqaCot24XmXbl/touihweDQVPG6aCU8S5
Oac5+u5tGp1irXe1KOZ9rNUbXVKI8VYRdpfSSs7SwPhaL8dfvKHZ1RiBPMDqT+tA75+0rbBo/pcZ
qoznmtOkUMQIcLBpBQh/sbsGov9ogfbtLVWJVw3FFc1CG5VuzsDLbniTdFAsiLKugcf2n8EcAz1p
WBmt6cvDO3IHu15SO8s/5uz1so2st/W3EwUGhqibmBGSWTCnlpYKEGfAUT1XRoAxgtsWvFa0eJa0
UbFaTEpPGdWtyzL349tGKPMZ8Y4wpsbAZM0cLEjy6sP4Rq5Fb+VKMlqesF1HshHGfMFs6GZtLPEF
h9fBoXjsYihOt6Yrw8Ge7+hEqO3034Q/gQXE8sXf58oEnzQPEyzWIBkTkq8UTLriZInK7eVzXF3T
pW/H2EikaMuo6FjsXKG/0sB0x88WCndJcdcWN7owUWbq6rFNDeiCuVCEUuzP3K70q4Itfq8yC4Sv
B+NmPPLoFXnfjYkz5lJokkgqw59aCYSGQTIIVhXxeGV3vdZGN8b9qyPRk3BCIUTVvqflmzFzBoR2
I/T599lOBEHVtyhVRMvB7A+d8bAk13n2HGsgDW94Kxz7KbgMSBsCHmpUrZiRmLnLhSVRKxOzrmvD
Y8GgVe5j2PQYu7zsavfrEEnTTRO1DxBz/NM/9a3Sx11Rjb6oXRHFF9oTH05419tvZDDfxtQ7sR0A
qIPaW36zQgKkdjpaivVrN9V8425K7x/gWSI7yRjmem+OA5KBZp3BqzzsAR8HO3tZszfqhfbl+8s5
Q7azksywm0lDxEyLyMtyxQtD+S6feEni7vXdKMUEZl1b0irucIyo24CcpTsMBK09pTz0OY/1Y3dD
C6P4f5mFxnj2RZq0URQ0GtCX7iSCHXrwaVBdRaf5YwnWBa3qkPxQHi6f437evZHKuHhxpJocI+0I
BCCY34F1GNmbhkFXJ8UqM9orocsbyedaCuPfMWACVgKtQZ07+mwvrntoWHWo7BlhLPW4Pnj9SL/5
+o2KjK+XujoSYx35wGg3pwX018DGeAi99jPp4TG37QaWjTDG4fd9b84mSuuBUQgytTIzr61Kn0U3
naPUrvUqsSdkTF6SEMMeaoV3MXad8kY+41zKgZbzFANluzCOcXadDX8SODe/zzgWlY5psUxZFmCh
0KLZSz+IVtctYH8XLVH3+9DTBY2Th3BuIRsIJsDgimGMrd1aFa02vxPlEdOTkiVVvGIq5/TYgcUy
6QupHEvgExnHCYQkmcYlJeF4ZhZyn1ZSUoQhlIECrWv8rLzWDh3FNwCYEqAKfc2DcuOdHuNXiFIR
KWvrdbMIFNwAo0t/zsaR8qI1TwzjSNqm1ZRmdZX1i0A6y9B8OTpllDfxyXNYOuM9YqPt6lxAT70P
wvvyIXMw7O2MXpeBMzoH6gzvQvHclc64jzoBcHSsDKlfmVb+Et+tkA+6O2PJNBD/F3e1ZhoX3JXO
eBCxAzMZuLIEH8UJWyaCK9HpKkE38iD12VWlTinmKHM3VuNbLME5l+MB7ysy7iOSdMDFyYBZBdW9
m3XHlLZuIYLcc+Z9yD1JRNRlXSLYmBXZfCHKhlRZhB5l1rqztMVVxJ9qeSPXh8sK7SWRWzHMOx4d
eGNJALAW6Jr4VFNltMNJHnw5j80D8ktiS4Oe/UFyQlB7VIgMnESACvwzwYukoRBoX2TBBL4TgADb
4fxF4LKD7KVAWymMZkJU5jXpB9DJFDdj4UTJ14LXZt9zh1sRTPpDB4mEYCMzV6ixajxF9R9Y2/b3
GdfUZlOLze21jY9mY1N4XVGiXnWt8hi8eUfF+CZVbaKlnGQ0KsofXXksQN5NeD1NngzGLw0VNcET
voh+lj0n4dsoNsCY50aP9f6xzmF7YowzEvOIoDVmYKk9mDNLeqL3Ct7/5CF/rd41bz7KN+pd/6U9
mv6ftDK3khm3hAG3tkqGNvJjgJBoT3HNmxrddbRbCYzvEcEvmSe1RpGnrQgkrY3gkdpYbyzc5J5H
Trj7uWTsdemSuQKRMOpMk1BMRbWkQOIWNKcimI7t67AKMFSS/4k72Ihi9IrURa17NUkC1bgt4ptE
Uj2x4jlunj5MXiYai1aVXZkG4PG1h5B6ixDZfZlzbuxu+AXB9F/nxqIu6eMIKxhxlTRdOCgSyucK
GWwD3BCC3t21anjAoP9tOUn2osXHdFrcOZavBl3mFqf20npsNmJ+APN1GHJivOxcY+mRynoOmE4N
cPHTUXxc7MqKAM4fcbH8do93I4xxtnSsYrOaFBoQ8zkxcrdfTu1Scgxl191uhDDuFsTWWJ+PYrTy
x+dQ/SZNHFqF3ZC7+X3G3aJVpUuAwwSrh3ggpW8u9xjIHsb/KIVxtpOu0xFQarGvybMjCAUaLPFB
V4djL9OHy8F9/8AUsHoA/wv9PkYhDWn0Ived5Fd6/aXtBEcxwo/LIva9ElKUv2Qw6pCKJjgzPHhG
FW2pwhNuiqvs52KvM96mI3Nq1zyNmChSy+FQ9KaEdbDZjK1cN8VDNJDqeFmpfWs+68REkYEu6AUA
dCIYQAXXm25XN3ZTeZeF7L2E0Sf8++AYDxsbBqbZcIFRgmr89tBhRXJtV/JKNLtt5q0cxr02ZZgO
YwYwytme7e6p8gbDKg+hI/sKEIpqL5Lt8TiN1mXtdlukW7GMw+2Rt9Cl6FauTPUDvGBH+jy+KdZb
9r52tjVX4g0T8yyRfQaPFIO+MQBEAAGAlhTYOaOT8TkcnTp8eI3d4c6NfuxTGJzU2ay2NSANfhZP
BIg60xfte/vWvy7Y4pWt2AW/xLPwpD5dPtfdfP1sNezzOCYxMabUEP2qV4CW3YbXZTUEIIr/Wkim
3xWRf1kez3xYjswon5IGXNOoJL4A7cbNvPAuKr3Q6UDM2dzkT5hjvZLGA0fqapS/5XEbNRmv0nZj
uqAYLRxJ5Mo/FTtzMGDcd07r1KfGVfzRW1elkwnLn4IncM6Yc/1/e0KLspA10iL5em8cgc7kF0V4
KsvplaPk6n4vKcm4GRWwH3KvFzGQVGd79Z2xVxyXm8mWvdKLPC5exb7tGJIJahXJVDRGnhEvw6z1
OQU50hxInoHtqsFqbmMvepafBmBaS+/DszZY8tWfDGsShKC/JDO+LpzLwizVrggSc7Z0TOGHoeo0
QmWb1Vcl5nqCVZHfD/YsjnF5bQWsZCIoka8/Dk7j68fE677MtRV9DZ3wKP2MI2uMraK2yj96BWwU
ZbxeJY9hmi9t76vt6xI/dSNn3Gs//v2tGevjwmLSE9AvJcGktFaXvM6ayzFKjpGwfo0KVY/xUwNT
yfd4QRUYtG4ey2fzpjo2boHNLeXU2HlsZQfeY3q3wL8xEta1pSBt0LRFGHzzWJ2KJ3oFyGS3xIQG
1vlXhyrCrVYHXoV/PwyfT5TJkZSuNoRcnZGw07G2ZtIearW5aVrimjU50Fh0iTbcV5lgXz5ojo2y
U9ldS0V1NLve7+WksVIaX5tt34OSMXVpLD1eFsYzGyZt0sbIrKWWAkRPe0DX3Yrj75cF7L97zobP
VgHB2xsWJCHYGY3xNu3uyuewsjosblJLdDq7ezYTi4cyuu+nz5+O8SrYGC0x806zgFYvbfR9nK7i
gXPfeCIYT5LnqTCQsgUFVvFDlRvbECNrLjrOpeN9HsZrGLI4LEDgF/2ivpWTk8abHuPYOPsoBbiJ
FEsTsMAy8kKU56zDRYqeptIv6+tYDERwEV82B86xGcxzUB7UlEqrv1eb11g9JsO7InPObHe6auMu
DOY1mDRJSrE8pvvatRys5ZB1Ck+9oaM96Vbj/hpZB7DVUSKWsvDSW46bNBi3QetcXRr06QLzcQWD
rRFcfmAdahHtIYgfZEu09DtJtUHCHd8TzmXjmAu7HaDrhZQK01D46ZJbav8TpBU89dbDuxBBjfUD
b8ZEa6Xto2LI1vmP8FBgVnpBN8tfMN0oHtvj/HDZXPZTd/BOEgkkXzoSu3+KiyNpzFugDPrGdeWD
DOsKbbLDis4fu5n9J9NkKC3+LYzRbTZUEjWAsPeL5q0jT9PoX9ZmN3fd/D6bZg0GOgIRWsZNpvyc
0xYTDMJikX7pwHKw7qVqcCJKM/AuxK5JbuQy7pDqpKxVFftR69JIiXWz8gCLnB7m3tIw2FC441Er
nBCTvrysZ9/7b0QzbpJUQpIKwLMHgEvzpHsAA3Gi6ykHJS9YstwQk4GcM16/0W/2uRHIeEwZLO5h
vg4DVBLI+3QV7eTWJmZ4uPwp918/Zzlsq0JLS4jJoNgcCNhyPES5lWHXN7VBdzB7K9UHcCZ+/Nfz
ZEFvldaIinSkBe6DEgBm4qj4rZefVp9WHUI756xo7zqUjZarN9jc9taQkE5SOQ0qM7SisLPqmlP0
4h4k4y8JJjfURhFzbBAQL7lLj4WTH8Q7/XmyS6wPDNe6avM6uxwjIYxXKSJDMEYRwXuZbmrdFhPR
0SZeqNsvdGwOj3EnRtMv+hyi4lv+LG90L3OWb8MX5Unr0XBNsM9XKFbDq67sJo8bmYyL0aa2EZO0
WEc2pOSNkNtYeDQa3lwB7/wYh9ILWd3IKgZRZFzsyCmyn5V6d/mC8UQwjsM0iQkemFjyl16y8iFE
me1nU/Km13j2zXiLJRdValDS+YriNcJTZ75e1oLzORSm1N6G8kBarUEi2umYI2uPS4/vPql2P//J
YPcmeClMZkUKhSZESKivi99J9aMZ7/+bKowrIH2l05Zg67VtZkvNZzsmijXEX3R54OSI++FKFTVd
VEHqyT73tEiNC6mYaaDR7ijoixtOg0fDW7XvLFPXOS7uX67pWRzjgCZFmNRIAA0rIMwGDxvLjn4s
azTQBpvMruSmHhY5OVHqX+LiWSjjgaqoG9EGwX6jkeIpvTiSlcQWOJXus/d18Xu84rk8rpqMN6L6
QJJRyygYnAqfHutDgemB7+IKY4UBufBG+M6DA9i/XGcdGV80NCZKkWHX+IM+gs9ElYGP7SRq0XLL
OrtJKebl/7IYxh9VYZFkSqonARBVXzq/Br4LbHP+HGwpwNR2+Sb8S8g6i2N809iIelnBaALlqxYD
sXl9YcQOtcnXxc40SJWtwu6Pl6XuO8SzUMZVdZjXlEZlDv2wB9kDAOFmnQLpjjM6vO+w/pbCPgjn
yBRJi56djz1Y7S0rM1sVHhLg81xWZr9Ifv5i7DswBY7KUBlF7MuaJgz2Au7l1sVgSDWd2qbvNVuf
VfQfwFZkRpaupy0ynlArOnvJ5foF69EqMGmwnyACozscMeVcKWVoh7mWVDYIsU3NFs1EaDjufBcU
imz+NuME01yYatyjLJj7bwV51oGaZsQvMvmuS187FC6LW1X2OEfF+fDsg5KINKtKrMgFUWYtijui
6F18ZppS5tRg+37RvApIXzKnwMGzBMZDKUXYAmEI42KYiXQUSjDJdDeFj0LNA5Ph+UL2SdmCAtOc
DfCGJad+tpI7PJrt9BAeSYx698p7zHvn7asGpBwiolGDfYl/ZrXgUEGPPyRA61QMS43eRuFrF3lC
wblL+3VL5SyHCclLmM+9mC15sC5jtzeVD5LKq9Webf0gOuMJuoEXkzt3t+93z2IZI42UXkwMIF4D
VkkOOh/LJwcMoq09Ng0lt8YGB3PPFbrrglUJaZmI2TQgbf3zTIW2NJs8RRTtAzlY4R1yW3Pm13mV
x0UH2P2AG2GMbdIpXEpahIK/JNN7PiMtnEr5YR7iGwAncrIRniwmbo61NLSFIEZBW1TKdZZnpRuZ
FbVKJe/fDbnjpFn7FY+Nbuv/2Ty5Zq3rzQVt5qCO/z8JPb3GVOhjC3PB0ovL8S5rrPrtvbwRx4TO
YqoBNmkidM6BaCt2AnToX+iF5nuJLileKniiN3b1Z2+wjWAmiEZ1N3RlmSS+2RzTOBgT0eqx5XZZ
vV3fuRHCBM16qeVZplISLPLPHqFZNTNHHDhPWI4QNslXpyEii1Jisrs+obrjFFgYmhqFowrHDtn8
PgPjDk0XvCYbSbArTLgC9stNO9WSK44+u/7jfGgK4z+okYaTKUposXavpviWGBy/uB76BZNTGFeh
m2WFoS6d+n3xM1uxKnVvjmRnVJ87zHr2xVUC+urLdrC7/Uc2OjEeI8/FLJ3SpfVjf4Wam47rGgO6
K//DAADv+BiHMdQN2F/1UfKb9j4tYRFvHF14AhgP0QGTJSOjLPiAcMLGFXWN0WoHt/jWez2cROrJ
hkdLhyOV99UYR0GlORsLMNAHy+3yMbWu+qF/iC52CY4rnKLuho8FmnJIvOHzZZSCOeJXo7hkNIy7
IFIyRbCLCDSCvUtWAtrCVp5qBzQpVmeP31DL50jkHTPjO+ZkCOPKUETA6gE7LbHGQ23nB+W7iNFn
1EzTWy236BeOUI4vYWfzcq0ATBPQ9dCgFm4XjFUUABuOfojfW2cC8kP4TXgbOPbEcSwqk6UIY5sR
OcacVrLchIVg1cupkIOZW8pff+fCF1QZt7LEQgHs7Fn0xyx7GieaWOpYvuJJektk4SpP2iDs2yfB
mN/nabpelJ7z0N/XUyW6YhrSCnmF/7cNrM04gK8gDFEgSVxM0R/ponmYZbWMrPU4n3HV5Xddz7KY
y2KqYzboYZsG9OfKEp6j4l4d5cfSR/7Fj+H7d+Msjbkbg7zoQyprIgDXOuxpFQ5mcZzxjgQYtXOE
O967fv/xpp7lMTcD4Fqa1CZDGgBwEi0Fr3fN1+6WggKd3Ide72SLNXuioxxVn3Ou+zb0t2S26h43
JbDXJLy/cl15JebkidokWloy34U1+R4DgHgQIkcGbpVVodknZvXz5X+wfz/BiiOaqmJqhFF9as22
1EJl9vP2W0aeqUCsqB85Kef+i0j9WwqbUUytPihz0qywjaK9djA/YUStARXxlY3tT/Zq/x9p19Ub
t9IsfxEBpmF4ZdoltdIq29ILYckWc8789beoc89ZekxzPthvBgxsa2Z6apodqiC5+O+i6NCCDD30
p6ZUdHP5PZbsoTtm88P+vi0O/+uFuJigLn8wDBwZ5YRz0/kLRIQinTfkSjPEJDN77mPf1naqa7We
5b6sbnrYtELnZ4IIeg3Na0y0qZicOR/IIbz/R/+BSVS9/VZclrf8/8piVQccn/KAbYE7x+RrXzLc
bhu7Lr+/uOXq93kxy6tyAFNpJj+CYcNAd49QXsus4X7WMiiIzNEclggyWOFH8l5mV0ln758M4/bI
FCxKfV7rqhD6LudjtP62m2/UmNEHzHI0Cgu1gWu0BhTl3uyfizI35NTNFN+QtFMytdb+clinQoGB
VkV1BS4EzuUFT2nP+ZweKwUaBCiJ7Bti7BsdFeiFLBaygEQCkRtH1OvbRlTMIBsYLyTLDBUJjHKb
TaGvo3YadhYvHlLSmIl2v78W1u2k4wB11uu5nFDw653aJUcQxNyXV70HKWgozqgv4TUr2b7p1QqI
MRQQ4IJyhPK6ThGzIEDeEHoKXjU9+BnrVdrct5UByuc6LiLyJGfcUXhY2idlk3+qnkKnQ8yIJoUC
hNYY1LIyZs6FtTDK/ziR64Q0lmZXKT6C5hDrh/GsQwCmNovyoynuFVfqVHNqRoO0zwHPKnAuP/8L
pl+WTafRmkpuBS5skDoYVHUyekGZ5+sm6+XgmKmBf4V6TQx1ulIpHpN5jhxNmFiDGYydp9PIAdEh
WC3itkuRNci3jWxW2su+vzI2me4mIhFkEqu+B5MB6oQeKPp58ChLBYpF+3Y2gWu1m9SjJUuT34SB
Cj6BsbDiIbSTObamqrG06Z4rfuwbY+3bsujVe0JULszHBvJmQT4c+GI8FwFEQtM/oVKWQPSqiaAm
X8THfjaTtnkeKz5mSIWwMbMKNRnW3d6ORVcmqMCiL0C2VnRIVhBjlsy8N0LZ/CTSMmVrEpDxrCt8
IZbz8qnPnBDf3sbL+qgzy8G8hkkTxGmB+nXwI2MIroQ/6tBcLZA6KvBMzH4RyJwraa7Ihwg3WXQ0
2ynHlYllmStvkKMxmsF6AvmSO6EwRBuUw+Z8o50FuzlHFqt8tqDhr7ChCwJG4RRZUSm0bPWKBGGI
AThBDg2xuI+q4FAq1jx+baFZWDOD6U2YUkVCPjPxAk07TMYiyYYcXyvFR28RpzlkpvYYPnCmasbP
g1XeL6T844tvVzarJr8ZIKxMUy9PHBexrPhIigeQfFTnm9QHl2hxM7BmtbcrkitD1J6GZdtmmS+g
knyevN4CfaMhfVHc+S5B0hgdj7mNJPx42AeR7Zd8ZZV6f9CGFM9d1qpuNhkdPnNLpJ3MITbUV8VI
7/tDBFYBjal7s3npLlZ/mX+PiZjqjSK4qVvcgxvKS63ARsawc2aze8yc9JXNZbAJziubFJCVJV8I
fKiAWqCtroV58GR1vguRtqgKYpCxLRiPAWuNFKrV+hy3RUxirxs7I4JMSvglDB73j2/zHq7WRIFX
poDxpBgTNObxZCodlZRgrlFSTXzO475sjpI88MNNGtXzU5UW8uT8nXkK15SQaJ0WYAysayBqK9zW
2UdQfkj54GC2mDnBufzaL6CzWiwFcZrWczO6BzB1m7+AAMmQhx/7y9ku9q0s0N9OPppi/QyqXQvr
/fICjV9Gg7NF6NMtGcryR3ytMTtWWX5CAQwoxxN9KlXNnbrETqTRAutFMN//5dIodOHDIRFagmwW
FNrJOfrWPQf3vJ1a/RHi2I+pZpbPk4X8IQtfWLeOwpdE1QO5HDDTyWNuTzbFH/pV7EANCdml+bk9
DFeggfsf1BwZm0qP0hAuqKupU4lbc56qv/TSS6De7W8p42GgZ2kIsgWtLEsQAsGi6uskaQ1Jj01x
+Ni3w/JKupeK6HIjVDyS2K2lgI9ztsAIbn7yEBoSMSCViF4VzuJVBn4xrhs9G6iO2aTXKAm7BZmu
+a44kZGz/3JpFICICXTpS0jQfrJTYQDwWbSbAxQMTMUA/fM7b2VOxCS1YYAmPQE4q6E/p8iWg+bl
2PK1XaCtP8WuajfjGJmNymqOYG0khSpKyfegrcDo6hyf5O4uURm1PqaDUAgCnW9dDMG7gq/xzq5u
hmt0olm90WJQIr6x0cp0LJ+YRWfWqihAGdHil5cVsF9/0GwMdbmyHVvtFbmp7fQbpoKYmhC/WSbR
dR4zBIJMK4AlGKjS9IQM6JtO3dHibXJVXCuuakJJ4cAd+uvyOj1wzr6Lbt/yi9EFaFZxdViMLfK4
4OXIiHSQY0gKNSk4iPr5EBX9l31b26B1sUU5ikSUQCFco7pa8V1JDnojGZrPyA+x1kP5ioqSRjkT
Pfai/NDqdwJaj4JTxCwUbXvHZSm/eIesCJkCtgXxIL62FuRVFDN1OHu4FeGPDpjd0ZG5v3tM/6Ce
GpDxZ4MuZBzqwxMy7oopHMerkjfIfe8lrgp+sek4qjarv55xavRTM6Fy03DZlHiD/2XsbgvtEKiM
Pq7fROn/bSf91mQhSWItVTKvsQe7v+WDhcbPbnG308zAh4GFqNZlbOeyXb+GWxebVPyKOdHMH3K8
3PGptVoXM6OoFBdPym1+jg5IlkK0cemAj1/BkHRk2F5+e882FddWAoEm5RRFILKvIWWKGQnO9MFJ
Orjx/+A5DGelpzWHpq6jtMaDUGuoN4nZtUJSxtX+zQlCbw0Ul6qOz+afcQQd/SOIrvUBmtn+QQIX
HeaytVPgxjedmzmTob/UTCHypQfu11282KQuYZ4n6CIbA8lNlK+5dKOCdG8q34byrixdP3zVs8aQ
CxaB8TbAXIxSt1BQ07xTuQrtlT3myYTYqkXBFMTShdQpw0UZpmja2lLmxV4lKbB5etIk1RnU2OAy
CSqjLE2W7Tv+36J06tsxkEiqRj06rKruW6ofE/GH1Dr7Ps9aDHXd5AEXXBOBmCrmuuT4vcpfUCGS
1b80Q92sWK0yWRexZ6PwocmP4xR6nCQ5Q8eo4WzXP9XLli2XbvVwBhjigsvniRd3JvegeDlIcZPW
kl5HM7/HF/7TwBoEYR3S8v8ri1KV5j3Hq41bFMKRywojFIRzy+rl3QaLy7qWc1xZiZSSJEmFHvyg
fs/zW+Ts9/2A9fsUUAx1nGKaG/okQ3dKuMzQ9ZER2LP2iYIF3RdaRePQ66alzyQWrBIBTTWwKgus
dVA4oPbdTHpxSD2oClXgRxUJizGKgaloWv35KBSM7zVVjYWU7ynmLypv0RWW7jFoX34M1sJEU8f2
/ulsP4r/nj466H42KUOkk4Q+yCdARvPK+8UJoy+W36qQ6hiuweloVUN4k2Dset/s/pEhEf+z2bLN
NDkGZ5EbNSCfVzuMPCNx94hOnLe/M0TBQxmFSdcU8G6Or0wVPBqd2JoxYY4gL7/z+6cJJHQ/LyjJ
ZbmVQoyzNnbpxi/LB0t0QEwNERlr6YVnNzfv46vOU+jQC7MypJOau+lpRmHmebCj43AdOzpyEU1o
dScQFnPe//DZslzYvaVSgDEIauvHYpJ6QWYHhUWM4L53YzC3ciD5CIz4g0/N2Vz4W9mSuSy/ocCE
q9QEEpkQltH8ypCDyEj0a5Le/p3PUHgC6UYQtNZd7iEOttVaxXRL4iro4dk3s93/qUEJFYSFAmgT
qI0kcV8NmcjFnpxaS6K6Pw63fQ0SqALKeazv282dWxmjdg60s4LUx2BK0UB1AXQ05B6lKYWxdduv
5MoMvXdpnNVo8wedlBvfLrzxkTmavLNoX5UmW5KPtSoKlLmY6Cof1L5bVfiILTjDxyABx33fP6lN
6L8s6nMCZ/VE4gN+UvkawyCReCcMrxDB3P/9zau8+n0KhAcV41MFBprcDKvI1YOvPGk86BcP+2a2
a2orOxTq+iGG3msFqjFhBwanzMa2gfbxzDv9IT+I9xkr48by8E9vWW2cOudEUKEP80kCijrkVYKG
J8HOvcBiJaVYnvf5uK5sKV0jNRUBawzolJfFhU59bD35nD/P9kJQxRLEYTkFhb9ar8zIB2DeONQ8
qfhSK3+iBC2tTouCh7zm80JTfGim1G9p8rSMO7UohYb+TReFLCza/LRaGaPgoe+STKwHpIXiycmS
W066jVSnyaSDWmHC6nlKntSU9T23vYOKCAk3maDUS73NaZEoY12EgcsRO+ACQ4Goxb7Hb1+si4Xl
L1j5BIZW2h4KTGAtxHBM3tagVslNzneV6XnfEGsplDOkXDID9tAL14M+MLrLJWf/97dbCvBS/LtX
lDNIapdnygwmverDv+ugFjRavbswV4DqRHnwz6qnHQUI1zLrHQsm/PLarwxTjiFNoSq2OsaaKnsy
RVPBHFxhpleTI2FCl1WbZm0j9XqI/pTmUFEAp2n1LvIfnMBIFm4/F5ddpJ4LEqdoTwpKJEbm7wHo
wsvQ04bZ3D8rhhE6f+aHoipCXxVc6DmYuR5D7aEKWR+jjI2i82dayzUdL4BZTeiM1goaIzmmTvTU
G9FJmszktj2QwWD1dn12o+/4Al246dU5yqM0WQo31TPG0K3eIe/Q3zUqMxVMcvQhb12nRom4M7bL
a4hemoEZ3y2SMazk6PYG6CpYF0EOiMaNn2+2WmdEbSqcZC59E0Wz7/4oQ6ldDFBvJeHySuVkKfRA
QKZ+lSyEaC/K4+jNJp7MU3LWLVYLO2tJFBx2SiflRY2KZh7LBj8gCNRYrNzbeHhZ1PInrPCw9KtI
KjCS6CqYOcvHDyET7KE6o3+cAbzbn7Kr7aMAcR7Dviy5IP2U5GrMHDPJt8V1gv4W7nohjh1aI2kY
F+83IcBleRRIFs0UDGWKKSf5EB11AUClWeQaStRO8hA8dFcs5pvN7dQxoMErGC4VaU08ru6hPdX2
qhvEqeI0bdQ+Qq6uNQWwRdi8qrJ4abaQRebh8hrEUDV0x/98fHFZ1Xk0QUUcxarvvIz5HzXiniqF
pbm3GSjKEBUjPFFEwusUThZ+o8a8n4aeCkrKhZdhaUwKHv9pVGfBCsOaQKc9eMHn/V6b0LLsRUf1
zQdhkYIy8PIFmd41f/AEyIKELSSSIhGRutet6NdhiK8UVyx9w+eOJVhF+fl9/wnYusprI9RVDjit
EaOmx/R40yrHqpkKaJKmhOHvy9NLw/HaCnWbq6kl/hzyvgse/sKodGLXUuC0Jaa5kyBzBl+y95e1
5e9rg9SlJkkoxVMnBW5ffZ2nB4nIx0K4rQJWUmoz2lkboi5yJoppniv4zlrIwUQ0jsnlCeIIsaHg
hRGd7rZ85dFc5Vvk5U/u9No0Fe+IXdk00kgmN/Jv/Dq3hKk15uQLgTLw/mb+xu0vnkjd5jzhxWiY
5hFuX9zIJhjQzMRESoM7ZA5nSS/75lguSV3pwK/42K8KtPJKybnl+YUAhQX6i1vvOCQ9CVXozdTK
C4XV6AgOkkM2tI3jNzxmToFSpXTbsD4wGYuie3lnIZM5TkR/MrIrbqypCxYyBoMZPi9ReJHo+DLn
AFHu3EhmOD0LXWg0WnKQ/ezvbhfNVjA3WSgpKPkgEf+9xsx7dKigEJ0wAhvWllGgIWpTAwbGNnaz
6DoTBaOOOgYsbT7DMvLEokgEfqE9+fmZ4iu98McObjB5uLagNo9AnAEhEGuZA9aZvEXbK7qYo8Ci
j1Wf5MWUu3XnHwbe9yboMO5fns3Id70kChX8TpaDKkK4qTzF7mQHVxI6U8ZFRdVIH8LPnOuioDo5
3HPmLkqqg+UbwjUEKO/3/xLWYinQ8PW8GKuy7Nw5cQrea/nX/d9fzubXK3zZTAomOl3Xwg5E+KBQ
+8b3Z17/VrFmXn8DfP/ZoGGij3g992X4hwi6ziVRkw2YhFMPC+ejav1RmmF1djRIgEFTbQQNfGdJ
lxpFGdq5XjFc/tOld7aNRokIU0rl1OogQnhX7PzEm+OjcDU7BAR7wZ1uF6fEbG3dHDFRVN+EN8tF
0O65W1aSd5Nmdr3WBaFXAX7LCVyeN0Cr9LTIqAjHwqyPxM6v2qulOL9QQEICtTXU7x2rWrl43t4W
UMCi1Ii2igpZ8zBzJP4N0wF2wh0K8bYNMGuEuvm+ozK9iEKZps7GfFCG0OvI/0uUqqg/eNJBgxIv
yMNYEjXb0dbFaymYUbq5zDsRuQmSIXEQWVH8ngg/+uLHFD/uL41xxyUKbHgQydRJgkOMRyfiPIWV
uWQBtESBSFckQRFXXOSRzpi/1uCw1e/57/lkhDeKw19p9yOjLMBAFXpCueySSZPzLHNl7aZSLDFC
PIyvl/1tYy2LnlDu43CaCRKZ+Pyb7Ow4HvMvFTjPnCX8SKzqrZkYPshwCXpGGUUwDWNYDVyiwChR
dJsOhxqTMIEWGlXAMYxtByL/+R/NgDIIA7ZQyiMXfeOVEQnqgyinb0q5qHiPX/a3knFeNBtKU3N1
2Ulj7PlKbJbT1Yi8c5UxnhqGm8vL/6+wKpCncghSqGn7FfcD8965wYct42tvc9NQWSOaDFYMQac8
XRrlrhzERRB3Sl/kNsdnWPk9FktrKIPjH+yZKPO6LIMUWpUofEhKPmvBKo+vMf8aJQG1blGgZATx
4laaXl4ZoaABQpL5INYatO9MfBwhM3WM7vqr/Auxm6/JYXlkJJOY/BEUeZbaH5mqB5sR/so+tZ9c
lEZ9VE1IoFqCswwUZAfdbECvIDviUbe4Pzq+y55S0Yg6imKIrtzAC+bXWXuZQ49vvIqVEthstFzt
Kg0cmhTxERQ/cvSyDfZsgc/uKblb+GMwcew0t8VDeQ09V8Z93pyPWlulUphdhpyH0hPMiZ7DR7Su
5c4ySNB64XP9UT4je4VvppqVM9hMzK2tUt8zyihJpY5RWBDRC18xlmjEZ82qIFUzWPyJRzPin6V3
Lj5Dg4lYNVFfTPCZ0elPoh07UMYBu+InOzsm05nJq01cWdmjcCUZuDYNJnQE67mh3FXPyyIDT3Fb
T3lIvy0y2CwH2oTLlUUqFFHGXBG1CHpyFVca0ogqNL7fWTOXLCMUvvBjETZ6Bk37QpuukiJ5LNvi
BSVdBipvv6KrxVAQIxa1WAo8PqegFesGV5DkfaqPnVWgVzWxdDdkfI9ux3ErexSkaCmZdZkHpE1e
BEbq+Si6giegfySxIovFssjaRApQiqIvCwFEOF6mPxD4YvHcJ4xYh4XRNDFCJ+ddzGPywpMeGijR
uKUTWu1Rfsy+ck+8095w16elYRycy+Yd87IxAJomThKqHOlNH8UnVIVugqP2Iz1ztnTg7mZ7wAN7
ZNUHGZeNJk6QJT8WpISHV1ZPU3MMfcb3LuPACPVBM/p5x/eNErhd4l/LUQrxycwJ1OjrXz3edCY/
TdtmSLI2AEM/Gt+jogXPYaP4VlDkDEus+0UosNDKkRuKvkaX9Ed9IiANU14qzpjvgkc0g9+FP2QW
r+1ygX75MLtcMHrWeIwI0YKmTRHMtYHNRX11VVRzbQyCEJp6Wkx23U6xEVRxYe7vKutuEwpLJEUH
p2kAOTahNeuT6ghfyrcefTpGdQKH9QPLGbejvf/CBbo+gmxgFteiGnmpnxqQXDBFkATz8202hoyV
sSxROBKFSiKW85i7lXgXxrJd1/d6CfKlhhUkMAK+XweLcygFgsQF93mw+esRMoH6oXLyA8fIc7LC
EYUKRxR16LtWQcVOuVYWjUdIRwR3mRlDHfOzI81Kn1hFXMblVqhYxO+ifi6lmnMLfbBFTjEHKFaA
RHnfCxlnRbeZ5D4/F6SuA4+MaADBOGqpGkrmqJy7b4d1s+l5rjYU+0rXU80l56UBqXiCA35PTjOE
FeK77I0Z6DCwXqGQZEyrQhtKPGby5xRld8iedB2j9aO9ZCDTJzbfIgPtaU2+OG4KsW/bGYFydL9w
gKUlhDHy42DpnnJMzihcM180lk0KQ0iHDsy8B3xFoUkeShevthWeRcmIBrP86Kzwij9mpc04S5bT
UFGJkhBgIsfnbuvkJ4zSKx6HC4EmpejQvZBDfDPb9f10BW0chmHWcilkEaQqS7o+DNFvMzrhLRoP
wJvHgyd5BMNjd+avWBefsVK6XWWoiqbpg3p09YlgBEuXuGM9iBnG+0EZFXNhz3oAl1v9y3sk8bqi
yPxC2EcdaBv3dakqPVrO3fRWRZpGNqRD5bb4bGW3BW5u58oYdY79EDd6LKuJl/LCDckKSx5Z7F4s
E9SJ8Uo8VGUAElKx/N5OVssxmn0Yv09TGvldHQ39nEEYBtdrlAqDS/7I2y+7RFMW+VHY+bIEIUgO
4ncouEI51Uof+i+qrV6DA8sMr5qH0GbBP2thFPyHKerWVVWjSJI96L5sNSVLqm47L79aGBU+Qt4y
gQgDeOrLAiJWhtU9h6cc//xY+NwDkEMqJ/5rcgvh5Ol9CcpD+wWaQmbosegMt5/X1V+ybMYq2xVV
oqiHKT6rBnChLHWB6C5SzPaqcZYmqfSVF6AJwcoxsHaYeiEiHwMliQDhKTWMntsRX8EtSxiFZWKB
l/W6FChDxvgCdjG2MkrfePJtHxCXP3EHLeg5w0lFG1Yk4fVO+NyA+MJ4LrPjvonlgu6ZoDAizeso
kHUZZDxxezue5EkydPDYSUpna37gBAV6ljXW0WzHxiuHoGBD76RBQq08wJD7wqcZmrGTmdI18ZYy
GEtTccHUnSXSk4V5nUvDLCNDoaYv4GzKuxupvleK88jKgm4HQZdl0ZOFXMBV+Mjmlgzl7JQQ8C4O
oHtzqsdFZZCN74yz0ykM8ceiKXgRuxi7wbE59EcMtSMVyfqy+M2yZExgSqouKTQId2WVxv0k4Ab1
FvS6neCO3PSQTJjvyEG0Eoc1Mbzt9hd7VDQ+97mWTaTV3SlFN49iKfmjpjP8nmWD2rusS3ueiKRz
I1QEp/yjl2ajZxWUt5Or6HKR0LAmiRBj+BkgUgEC9bEErQL/VQVzP5Q0YkuzupfeCx45MN8DdRNL
vS1ZI67bnnGxSwHuqHNzng7zP56ROy0UgWWnZTZIb2/ixczy/yv840g6Y3QDTNVi+lCkvMXF3/v2
5U8A6mKDwlif7yQ16KAYQGQ+MjRtxgUOwE803iUCAv26O0Kz6lRn9Z+k31dHR0dqaq7xEI6PXL+M
DSm5VyrNrAubRAw7v8HCywIpBCZRLyfj2HHIOQ62DPb4RDZQLUerbeboLywZt+0n62KNQt5Ei8Ne
i0H2NuZ3vJ+YfCDb+we2GVP/t3Ei3dEYDL6YNOOsuBrYssRrXq+NOhENZZqMfUO/CSv+XYtIz28G
EXqGOZ/XALe1eFIFK1Awj7cQIWH06oT2Q2O0RYyTsWI3xpGJ9ASn5stdXgwo90fPyzeZ8Kbcytai
3Fm9hB5LDJ61nxSGgAt66EQViYIkPoJ5bBRTs0lyY2rDv91PCjVSKZ9GvofcqnwIjnxlFF6Avg0V
hbXZ5K3+UD+lT6wU+L4/ivQkJwZUUpHPutEd9IdO/9HLD/tOsg9Rv8wZQpVGb/IMayL8bZ1Whjg/
SMXTvo3tutLK5SmsGCMp7htIq0ILQfbEb9BfcKJD8x4/6+jrCe/8mz/qKVgZpDCjQZ6vIBpeyJHc
N8gPB7afM2oTLLejgEIPiNTINer70nSjRy9j/ZbVNhEZx8M4fnq6UOP0RkBLHuSE5bHBjI3IEd7I
NN5XzP0zYhmiYgo1jyMtbbPI8+U4OWQNmS1dn1g9mSxI+kSO1YsozUKsJzOQYTB5Mzo230oHrRjH
RTq1QRRYmuota/iPtTIKH6AVUcaoevRum51E8dSld/s7x3AEerYw5rnJl+QRPHpSbvXhCZ0RyRRa
aXfet8NC1c+9Xe1dJ3SVsHRFIN37D2NmDE5QzHOfCgvfpIxnd/uj4L+34zNyWxlD8bkiOul6NxEf
feHcQe8mikpTLj05UBgv4nZL9+W6fv7/ypjQtlVXg3fKm3M0txZqo9jTMExGK6uFPYVhbwrgi7Lz
vvrSDQSpPUHqDnGoiJaqTIE31qDxVLhGMAcS4ovZD1sTETKL8Pg3cf5lTyhUATFKMWuF2rkN4lT3
H5UMYs+H+oOH7Nsiu8k48eXS/fpldjFIYUwKqWGF0wvEdhyIdBbYJPaY2Tq+KiKHNV/HQunP2uXq
FMiUSXqTIh0mppaUmqVbechpcmYRG3FqyO9q+ik/lL3tr5LhaSKFPO0sSkj1t5wbCIdaeNfF1iAQ
+ha42sjQT71vjPHFgTbkn0PyqS/zFJNNPnK30c3SppJbcW70x8T1vxLPN2KIimt2wfJwBkiIFAiV
ETIhXYRhZ/6gnktXsqYfkTceayDf0luRB+Bc5yxWaLT5uMuYgoNwIK9pdGtdmFUK6XwULZVaRWbw
mlcmQ4kYuLR5fhcjdINMw3W9Ws0+dHynm0y6GlTR9mUIiqLjoRlZ+7gczy83YmWMcpY8rdqOBE2G
HtbSHQ7jcaHRhcgIXg6OyZ24/VqtrFHOMqR672egQkZebnYmmxzrc/MExiyrs5ayVyagaM6kIltc
YW+JlKsIkTy2SdSMLqDPlBz4p4VakbtMSuRwTlbycdMzV2tcns/VrS/7WIoC9Dh54XRTVLdK14Ox
60PPiLN/8zaf4ZWdxVdXdtJqxpDEhC6tGvXeUDp3SsS42ywLy0rXFgpIZMY5eqaSXLgTie7phJXQ
ZFwoWg+k7/s6m8cmcpWot8aktPNUPkpqfvi7vaIeGj8J/SzuJMxVAxjyPjLEmJE12MbB1XFQT0s2
zlPG6UjN5qfxNLthZwR2+aaawgFkQqb0VD9FoeHbLIZJxhnR/S86Vwx+1kIPKQVd5/RWywLDCbaj
pMvC6CaXOdNJLvda8pk65e3E7iGdV9tLtiA9sFKn22/myhqFEGKqyWJPllo/GqIgReZJb8V1ZgKV
sIvJe3GW7/ddY5M2AxKwoAQVVVkVaXmHIePbUqskjDW137roqx8GmAU+zsLTjOqP3rtiDz2p+DT6
3xmGt3HpYpjCJV3LlSbMEBFiQjg0l4QqtPMs8pq4lVs4mOhmXIJtYLrYW1xpdZ07PNSB30u56zel
NfKC0WfqfRqAYqBmzc7+5hgvtihw8osim7UckZ32VJ58b3QXjibNqm1NgMpL4gTMwaRtJLlYpMAq
4zo11YoAzGejHYqW2D+2vM04sc3+kJWrLC/3agcxxKvPUoMs5xidfO6e6NdCP5slRiUl+RxXyDmN
z5GvWPtmt+OBy8oo8OraQkW/CJjL55xDPVIJBavrmuckq9xmqEAxTljd76y9pLBMmYRFmxvptAzE
Vt11GtzJISPI+YwLf32V/1sVXSSRxTiOSNCObhfNdoNESdbXBwHj5BovGk1SoIMOTAOY+9P71lIn
DiT4D6P2nMSlEU1vuvCatqWpZzdRa6YzWjDGB07/s+D2cuB0fQVj6G1RSUjmxIXR1cbCRIga+hsa
dd6SwhgKo/0GzgU7cLIv+2fOukB0qSWuSFKUA9IH5IGfIGNnjBC199HKS8A40X9yPuRmwbDKOHe6
ekA6XRjzHul1P70Br5SRSi857DGWxrhFOoVDSpYnEmRBQDitzq1dlGNsx7kuG0neSrdjr7xG3fwV
LAmhGZZh7SQinzNu1G/etIvzLRuxushT1GlQjR8Ft3/vrQV5k0Nwam3Raf+Xr07WtlLQ1OCzfwz1
fkRo0OAgI8OHJt2iSFfaSuMto3joPecMVtGTgfc6hVaNr6glIY3uqtmZ88+TVll8fC/Ba/cPdDmv
vZtM4VOqzkgP8g2S05Orla8tiMH2DXx+se5ZoPAo4KtOHwZ0Y4fulXbwJ6O8hSKio8SGodqNIx2i
x+SxuE2hcSIMhmrVzv4fsH+A+PT72V3EUpK6DqyXbl4RQ1avoCNqdX9EGHYJRCS6usDrqOdhri/w
KntpWojs0CI3kLt1lgl18U/6XP5DNomuKAytNNTilEQeelKNeHiNZ8bE/b5XSDwV3Yy5iLdSnyBB
g0aavs8MNWFk1Ba/+r1XSDQLpN6TWpA0vMbROED1KYy+iXqWGWWZ3pCgMMlcnjpSMlyBAR0SXT/I
6iLikbwLvOWDuXQWXc7OCe8XJWl2wZ3leBRylOCkxYiwzkHfDbS++rNYnMM8ZVwv1klRODFPJdhW
26UxtBauBFW48ouO8XW0/MTeUVEQwan83PUait9aPR07qTp2emq3s2TnOXdKm4bRhPqbPMO/+I4G
iZ8vbC5DMou0oIvznzA5HloQAT1A9tcEbVyBdxusFuhrt7jHfZhgbCRdWwiFZsjiEVZnSTFQGTIG
jZEa3w4LCOHBYCmKkk536MszRuvAZdFAHVo/N8+tK1yhA9YGrSv/NTy2190V6wNz0wVXFpdFr57K
ZkokIQ+lxOWUdPbacdQx+i+md35NfEYFaHP/VqaWP2VlamwrXwkqUHR2NfdaRkljKEwpG5YN6kbp
SqA3pT5HniyAbgTkqWP7vO8F25mA1TKo+4QeOxXjDcsc3WRIZ+Upd1VnEQ4nN9W74E1ncvgcizoy
zIpbd2xllrpjPB+WYhclUJ1HNYO3IWBwFV1D8faY32FAioEZm9i7MkZdMMxbhi0fp8DebjZ44Ws2
oqRQvvvkui4eq4DRLr8cyi/wcbFG9+VXadAqbYe4tAsHs8fgXp6aIdSUqof9PWT4Ot2VL83d4PP1
kHtJfcMXGSjAQX7PKtltYuFqMcs5rrxcq7hWHiZMyQ655smhdpPOykM5hHeDMi1qtSxmSxZm0C35
lTzWWlKhHlBb4yIMZxY/+MEA3VmqGIUzHBNDexVZ09qsI6NgIxCVSCh4zAXmYWYq5ZXvF6bU38es
XjHWkVGYEQZTpXYEE5ZCy1lCWl0NXH1fB5q17xnbparVqVG4AaWmtKtHTPH7r7kLJpJFUsJRwOYK
4iw8JaxczXYFb2WPApE0aFStG+DyvbPcZnCTI32C4TYwlC/92zLmf+vrwOHv99fJOjYKRGoRbEwD
IZE7DZ0ZK2dt/KoNgiF3IgNAts9Nk4ks6J+apz/fgiInTV5VGDUL5N7oE93IyPuAwaj95WxaUQQN
VOsqz6ufV2N11yZ8vaPWjwy2EOVG3d3UcWJBzIxhZTsmXJmhnLDs8FhNiRD9H2lftiSpjmz7RZgh
AQJeGYIgIuc58wXLmpjnma+/i+p7uigVN3QtT1v3S+9t4Snhcrncl691SkyLnnSk7lAbfwgKa4Vj
iMlwRavifDFXxzAKQzAL69HzxNxc+5YNgvLMrh9sVsS5n7GAuW3MMzCAYRCk7sEPFyIBnV/1L53f
jSHe4QYzClPEp1NQ/sDUgBUEeJCPTPSFRFvG3VdZ3lVJ3cqLn7WnAgiq5bzkFhhw5Xftun0bXHaY
j9BAE5F/7GYbf1bHd4BRysI4ZRXG/iL/6JfXPBF8JtHvc927JNNiKWGQe4hIamu0tKrIv3yCdm+r
zQro3+dUDqMeYO25OLH2UMbMCcbEroPPDFpWnVBbYv+q2ljjHo1huUQ9VTG93oGjndlgY/ZMtzh2
7uxgXOAj8UTyS6KjS7l7Cu+S2TQhQ+nP973LTj1qbNlrfxivINiIvvXlzRR9Li5OFKPSVEWBaVRD
e8qaF0M5Xv791Yv/yZM228cFBq0ejSFKMBtAgacrQHHfHyRPLEogWgYXHIa4olVjdpj5B4BFQidc
GwULERxXykUFVgeNKVH4gWYe2/glnA668np5r0QmuIjA0inVkhqyTUNwrdPPcD4P6ldqLH8+B0+9
FcaGXkslSEq05n0s38Pp5fISBN+B59rqgNwxjDRn/pgdR+WuaUTsBCID3OHX5EUOzTW5AkLoas0d
Vzrq7ryChYmdnBth73z/4a6j0GXIJtF0HtYx5QUk5qAcclKvp7fsKX5QIfw2nKNXPNtjFHkgGdZ+
EzYd17Dyz7nRTRk5gmJSlXG+MOSj2kK7PACccoGiDco6gY+UNbJ0DYheMCo7TOAau2H1j0V+DrCP
9SQDGXvkh/lJy0pnqA9Zcizj91IX0RDvp5IbW9wlgVmUBkSRWgi5ZKAfDvWp/FiOhhP6xmPrF/cF
RqEglHlYRMnXfmzdGObcJ2DZNJombqfE765WXCLw0XZ/lfyeTcnsLxwGA/y5TCaKjC7x3xdVNKcs
LKQ6PM30fhx8ELVe/v391WwMcHeTrkrh2CzBKlmJ+WkX1Bl3y016tY4QzUe6WP9Lc+vZ3KSumHOU
8oCt7OwxVKANHHQnbeWbOi0NR4lY/YBKRvqJoYvp0GZGeiN1WvQ0NET2JL0xBAW13WC5WTt3cU0L
LSUpRkmjVqCqWo3uSO6KVkSXs0b1f47hxgp3fclzBJplGYORFUgLDHO2tS6zmukYmMAB37PsTbDF
u6vC60NdRUFVReG2OGs705jHLPpdMVmFcU0Z6LzgMEOc0DikB8kPbkScKLshdWOT20kS1fncxqiE
NhBH6PqXkgkuhf1mycYCt4vRoo2lqWPiF/JlmC5FAMXkL579H/X1SixtOCYmxIidvmUP3X3liVLe
9ef/+Ygb81xyMLGknSfAbXy1UayhuCZlapHpOdcExcL9q2JjiMsR5MmI0GTAIGHxffiePalu6VF/
HesbNKuNcVVUiNupIGvYjwIbq9xVkQ5KJoc1Bqwwmf8r1muMtUCVkShW22RP0dAfmig4BxifsFLA
84vR/K7I47vAcQV7zCMEUy2gQTDj9lA/4s91nhE6eQ7eau/jYYXRAXQJHJ2wJLF7PP8sXeXuEb2Y
4iU0MBw6n8jhEH/Ov1ZClRWbg+O6DmwEty1Yixr7S+N5G8NcaKfQL2OJDgBfGjyW0feBHVIR5nKf
y9M0maEZKK3rvy/RbbitxqFpKK6P7ntzSCAQDI5o8EQj4XkGY1dmSx/6bGGwyDYx/CCI9fsb+8c2
58l5CyC4TAG3CPPZyk27DI6L6WcZsKX0lxKJCpD/Dx/+Y4/34TkPi3QIVlYy5k1XaKU6xlOFFoKT
uNnXHj1/dpZ/A0eQVRxlo499Ej+DuaUTPar2S3MbA5xfthFIkaYGgUC+Hxtr1faKoF9dfqe3tf97
GkuUCeymixuDnD/mo5wuE6FrQXV20+NamyteKyDiCndFzabfBMd9/8747/fik+KOkb7qaJNjYG9y
zMNKBbJCWOXHtbyUfPSo4F62KDLIXYyl2rF2UXEYaDRZlQxoBkALl02Q1cn+vSf+LIq7CENpbAY1
wejygAVFdnaVgJ6CHCMnOAyu9IFBOisFHEM+xofKuWx7P3z+Mc3dkHoVlYvUUdNXMMxpdJkzNKWt
53cj/bxsSOia3GU4g41vyaIVP+QbnuJgoPlHF/4mF6EQXUYGIEIq7Cf7G9/kYkmbFAaaaNjWDuyK
YJY4hB/0Lv5ojuNBPUAi4Tmxs3vjQUTkv/c1kXprIOOkpqnw1J/1aBoK5LMXLDQ+gtPrt/IYBji+
cvQ0BTm+CYQQtJA5z9SKQm2Xcgn8UL7PYGoFSdSaveTn/8yvhgfR3PbuN9Q0An511TANNF7/TsSl
Vk3MPjJX9WwFPPu5R6pXaKtPIGrKQB4gVR/Kj8tusy6CPxqgCZOxPEWH3A73DWWyjIoKTSO/rl4C
8trNAmjGnv8zRSd0lTXRFR4YFM1mmEQZ4CxGe1Uwr0MLb6gORH+5vIzftTN+HVs73DqYFDMjn9BM
UOeZVJaMDOKYU4WqVjkQwOmanE13pA2ixcuKhNU3SVGE2ouZDhOqi1JSdddtaIT3VbKYlaVG8XSD
Dg+rPaIGSmRVNf4FjCalxJalAfweY5sziDKZU0n8TEcxDMintkzsYBlTQeF17+mwXdp6HjbpAh2L
2JDnyTiyPj7KSXFs9PRAQ+pd3kKIzez4wh9DKg89CocignPiBahVQ/tNASrzRp7Hxg4mLbFHpg2+
Rmfsba0QTynj0MpDo7e0yCidNklfllq/NmKormidpFxnfRFb02xgchjHyO6iOHYLHTKItKSGuzTl
Yknmcj8k3WhVZlMdaqNFSV5qbyHM/S6X6q+x7xqLsCm1piVGDSFvjCt5AJddpFHTlZXYD3X2S2pZ
9D5k+ps0Jfes1wvHiOQfKVtGNysLamlLv/iVUi6OVAQOZeVPrDF1Z738lZHukS7kJSu0wiqV5a5V
Q5C1FO34KHXDdzYEk9NH7Qk0SvhjQ+Nnqmo/yQD+33bMvqv97MVlM9uYtFScMZBym2hDb1Fa9JYx
K594euE9WZHBy4MFUwc17RyzwOzBHBiVzTr5M2lSgJNT8n2aaH9fxfkNHfLEAiXQ49xrEJDXUSo0
K60+A8OCvDtIfwQyuBaKNjkYgxk8BnEd49/qfuhlNlpDi32pMHYGDOf4RgySWvEknVtpyKyEkciJ
4mh0Zj0dr6Yu/DWqGvWicsAloZpvetcXiZUB5uRBNNqEa0fso+tZ64RSlnvynI02HswPcoTG0xKq
rdPSvLZbXe3PZpPlVkZjryhwVqQ6NqykZK2dLsX1UgQ/yyy/zuX0JSmye0WLgbUowmdVq771kwIn
MapnmUiTm6EpbQ+FktjLUprgJcCLTm5ivOmMFoNWS40LOwyvBhQIHF2X8A4q8gLC44pkz51uOIxN
P6IlK+3ZUIBj1efUHmg735BxiL2yrJ7rUIdDQPTJKuXks8dBtos5P2oBcIqTwhqrS80nLQ0BVzfy
e6aS4Ip0eWGN05gXNm6d8G0qe7xCSIdhC5PWjok5iCXPJLefSWCTkd4OZfZamhj96FjQ+EkcqFac
hIOVymrtQsB8tsOxTV/KcXqV05TmVt1Gmg3WQfRAQcJmYyhFslnYx4d4jUnjQuwmDRZLMZrUUjDm
Z08zMPVMm3orj6IrU2kCF0rZqQvY4jsDGMSCNtKrVhs5PnWXW0Zr/pA0I78zM+WRVORDngmxpZBF
rlZp75ocPGskrHAkm8gLF5Qlo1GyRskA0aisHfs+kO/yTq9tKhuTXevDMyGgFSF6/KMMl59lmxFX
TpLmsY+axVqWpbHluU7dSZde4mmR8R1BXyf3jypLJNuIUVcaisxZ8BeFg3oamIouj5QemBHWVhZU
T3lSfcur5NfcSZD9yE23npl8yKrisa7oeUp01e66aDyUYGr0AcND3thJaWVnxnTOQ4SeNA6bzwh9
5JMKmIWrdPg3TA1hfZYM1dfSeLK7IH6RzPBDj+WXMA4eO6ZkVgDaFG9mS+VBq4taUqVOlhwPmG8O
peupagwrouxp6PXoHK1CSaaW3dZEP+ZEym5mI/KiJHnquxaGSnIVD9JDOEi3JMjR0mwkr45NnBKt
eJ9MJbUWXU8/jEaJz/UEaodCkavTokeyozCAyDBxNR9Gff5Rl8UdHfSHLoL4k6HRM8NCnEzJ0afP
lFPVY4QW7dPPgWExUfaWpZluZVH3JM/qQz0qxJHLBfz/af+STVmmWUZEqdfMlWHJ+XIeQ/zsosvP
htS8Aa4beS1lz3ogRydtjS0BugqOYkaGzRQlPtA4Cu2iYn6s1HgYMNwGfQU56moImIWAX1sVxnmP
ddDeF636VuZT7YZj9q5r47WhkNt4DM/QuhysSSuo061nK27l5DTUc32Q8Uce6tD8mZOqcJQ0fjar
5hbf/COApI22KHdVWZ9TIrXO0E6pMxfmda3OhVdFeuekRf3WVd1gmQzvZwhCPsTa+Nzli2KF2jCc
1bKChHVvYM4Hw8qWUYfPoxG1GE6mN/A0HHKDnvIurqwiSGdr6NvGhgiOh9BTQy91ea9nCM9Jc+7n
knoiTVG4OW4oqwkk2anIGHhKRr8ZGAyxg7gZoL4XfuYVy85aSqH/VMu3UyWlL0VTJq6RLt7QN+Rx
ZM1Vo0HRoMc5qdLguVPV2VNIez0WUJ8AU612CksySFbUqVCeC7J3DTeEXbPhnWTSaJUR0lOzT0Di
n1ZXbE4jy9Rj1VabcFWyr8PM0zQcy1IKX9KSvpfI9yzgfp8Z7frbrMN7qzR0rxmjHwmpM4cs+ruJ
MoCXZ/WNoixX04BmfKrHo78yvl53NHnWEqjUzMOEN0aaxL6pBcF13TXfCqUGoUyByQjIKj9U8zzf
hAnieLxExRWVs0OlJbk1VvGTMieNJXfZJ+wCi94E12NZX8lTcBdlaQIAKkaXSd1cTbUhuVOL6xUE
nMVDBjDCXTfUioXw8GRictXSmCR64++mWyrSYaqjKYSU+O90q65IWXZ5H/jThONx1KvvxfwmSLX2
Eq2NCS7Nr8bZMBUjTnxMLXm6ibZzJsAr71YsdRnqCKqC3Bsr+XsVeZm1GjHA8KMQiKjkrh8dcLnS
JxXVM81+rq7ZgwjPs/eU2JrkUvCgM7qxaSGmTVNPNx7lXpDji36fy4PlAlqCnYlGbZwlV/oyXNMp
EFUKBDZ49B+EfiqqNXhES0f1hOLOLYaBekA3HlcCnPUdrYbWGB0uu8NukQxPJJ0wio7SfxLzTYaf
Jc00dRoEwrrfqLkM1KvNee2ngyTJMZ8uW9t7kcESQRag4PGscf6dInJ3Q6ei7ji8ZuxnmSA3WR6n
4SvP560dzslzBXzY1VBDOtZVT1CxBW8R85FmnCSv8YwH9nB5WatD8w9AKMauJVUZhQFedGTK1VjH
Mcj8pI1fe9JexVH3M86yM5OjZy0wflw2t+soG3NcSakZWBN08Qy6EKLcaIp2mgcRGnq3GrBd0vol
N24xVrUZQ/cOPf0UL9h+1gaLSh0e0IESWFmimi6uwAB5TwNZGtoET/UwSYcK8Et3bOXajpciFTwS
d0tp27+JiysydndcxjHDNBNtLEytyq55JtDgdlbSTYzzX1WLnb0sdmDVlVWJ2axFG89FGbxFmKGn
NAYJTea3L+vsCtQiH0JvpTMd/e5ZRCr2/zidfzyLizs01zs5Nah0zK7+U1gLIIsCXD8K9ODRFbSW
926fzf7+M2PdyREyoibwIxY8Nmp1N+O6b7LWvey+u+gnA2UtvFJQlDF4vAhJFlUCAio64bpOP5VD
ayvfJFv6JPfYRzd4RdYn6Ov+Lh3zJxSC8DieYLRQdb6eNtYzWASSCIoCv+Kb/tdUWtnd4qen5Zt6
RzzJo9AogcSuHd1gxADc5FflIb0VdZb2op+h6wwgWhlXI38van1dydGUoXRYzlYCFnlNrlw9Gm+6
XLDe3St4a4rzVDabWh5By/eUxFb9qVyB9cYxb3QXJe7cLmNrbZ8VXiOiR9ydCdja5fx16CUGYsYC
tEKR3bvmm+oiVb9ld6kdvQzN2j27StwW/5/AdQVby9+dfWhOpI9zSNSRejwHy5TdA3pjHAeQeTls
ikUF7z17pqESzQD3JMWz/e/wOCsZ+qLGnKCqTw76cbkqnPI6cqSXxiX28tLY9HU8EkHc3w3KW6vc
9dnGqtppcZmBDGZ0QfcL5JvhZP+3JJxdi2bndr1oa4+7RmM6z6keVemp/oWBTppZ7cqi6OWhS29X
noLsCL480wm/fSFAbO1yEBQ8Y3sgQliMCRwQmYxe+cwUa/EWe0Hz7inGANp8L6IzES52Df6bG48m
oI8quyEBOCq8YafFqe0FEljGLZ4pUN9s7Pks5GnauVCgTL3GI1kBLQOvLTGCCS6ZNIyXoMyv3q/N
WKQqDnuSlMNUgR6QuI2QW3TvTiEyY4wSDXLVCl/oV40wNAMdYq2JH92tcCUGNQFQjEPEURJq4+w1
aohsAOGGNaIMb3LJirFMizobFPLpaMLObv/QX0tuctuAU3cd2ZmPQG7a8UEUEHZ3dmOWz18CVIVA
vxH7NLouYgJdeJFax85tCR4EmenrFgLczzkpZjGpGlRAPeZz6FTNUxqkjqTcXz4Ku8vYGOGccqhm
lqEWiYQZM1xWPkefEhKuyzb2wgpWomsqqHRNg/GD6jWYApW5kVPor8WfGLU7DlZnJS+GFVg55JJE
Xr+3Jng9ekyYlkXBk4sqUkG6cFZp4BvsMM430SBAzOx9GII8HKvRoMnO9+iSMYhi2pDGD9ha5LBm
etf0Iv/aNUIINUw0zCgxOP+SlKFJpikAUWRbX8czBEKpYRdK+S74NutmcIkLwX/+a4fLeedB7jqq
NtJx9hjAzq1n3mRn83pxMY1zWARpw+6X2RjjsoaFlKgHygA8J8Y31bgdZefyakSbxmUHU9wGFDl8
dGo7xa0GJICU3E7GIFjGboTbbBrPuZGF6ThO0xAcRzu+oW7sdmf2ONnqofFQrz5eXtRuhMMHApx2
lWmUZc4VumGex4rNgW8eV/lm+jI9Vo/QRALtweAqrnwmQPfdi2XH9g2rK6bPRHQFMdXfN9aIunI2
UgnQyZP0SA6q238kjvSgYgCYnGpffhquY4irfeWmJOSPXT7ZmmeQJU7zGByr7xA/bj9X2YPAiW12
G8dW9rIO8ofOF0Dmfxnlch/cMXJThZ15XFqvTb8hJxOFwd2jtlkWF5f0NFUWWQcLZ+RXwNMc0edy
Fs+8j1qIN3zxHt5uI3eBjLU5MrVW18pL4RMnRWalXK/t/cZD5UUwWrp79DaL4y4S0s0DZdMCdito
B8W3tL5XvlBZ/OsLrX/CJoFiWU0gwD2oR0n7Xig+U/+XS+DOWWPOKkFhNzjKxaNevsrVrTyKsNy7
EXCzTVy4BW8p7c0W26RU12n0o9W/cjdtfp+LsGaOkWwK3ZWTPpyX1jHBNR2IxiXWY//PlQGKfYrR
AkKZwvmxoWtRMfa9eSRl8GsOCmLJCbnWyvROZ8rRNELX0JmlF7p7ORDuutjGLufPldSngE6mqd9m
fr7MblFR1P5V0TEVmeE8OTPDotMV0L12DoHMdGuPFUihiWaxyOpc9ENOYe0GNm3sy8tb3evStnLu
3RdkLmsZaUWM4UpFTp0oND3QEkZEEVjaK5AQ1Ej/+wU5T5chMFRDhxmDR0eoRJlvLQLsktjznQpp
7d/XmKTZIs7P1fUurY9z/V7OxzSdcLwySNlj7lxVEy+b6vqsLkpsm0WCED8n2s+JyaogL1h/+pJp
7lTUuhLWFLJ+flv/7MzAiZq7ABRgandMSwEmaD832Owtd2nGIyuagCLq6o/LYVUGVW7ore7Bb7zQ
EY7dCZyGRzDHVa5Hfa+gGQ8QV/mBJvEpgIbJAxAMfnVCH/Gco3L4KkIS7z1mtx6kcrdlvRhxFGuI
Y31zCB8iDMMj3a6Q1oMAFcCJK8ANgOCc3i8fEcHR5GdTtEAdqhgqEqdehbROlL1gXhhd2rL4wquI
aIDfUcCYTYUHjlEzK8aZRZKfR9d9jIJdkQuizO49wMx1mNqQob3NxVC1Z304y+iKTOVtN3+T1NfL
O7Uboze/z8VKWrCmVcY4wcC2qgPSAx5oJb3PMF5jtOmRhsPBmOQXtQO25bLhfc/YWObC51wWM5uG
OAXMjwBEuLx1Tnc1eqvgnlJhainCuNsXhp8J2djkQudC6lpTaQS8JDnJqacBZwRuIdHK1m/yTxTZ
WOGiZgEqxkQ328SnXvwZH2vPcED+EL38h/5WFU0u7R7tjTkuXqIj3RQzGOJPWX2/0M8IAAS18RZc
RJe/mMgVueDY1XXaJRTLGqvvpHo0J0Hw3X3+432J14LBAFj6/czY5G3qMsgSLdPBz956t8FQYAZl
YellpSo2jpEr6nHv1YjX9+x/7XELkqpGi+YBBC6tm9yF58JBycFK71N0cBY7fS/c5uP/Q1pkLzZt
rXJxH6PPWS5JYAepGwvl//Imspvb8B7wBfrIbkenfiLP81mrvvD1UO6nTNcNBr1czikrFhtjTPGo
6JfeMs07Qo6X3WNvXQrgTwYKiCZl/NjBDEZXkCSo0amaHpMocUeMBWWBqLC/54RbK9x9gqK+Zg4G
5Ajnwu3rN4kK4uH+76MpYjI0aEy+Jhmsd3KtscCvzSsa/JDkLxAwA02DLiyg2wzPZS4EGXHbFyot
Ieg1PaPUZbXht9p4uvwp9iLC1gb3rccIzbOhRdmhACqwKnE9qeSmK39S0SDv/jf/sxgu9HSVjvaZ
oprHkJ2r4L0LRmvKJ1EWuv4KH0+3y+HOqSwtRhXMv7NQ9aTa+Wl9o86TB8wyGCSj48qd3n8rW1vY
dxBZ5s6q1MZt1csoMJDH5InaiEm3ULELrf5dtcKnFQwhn4G5s2NZcFp3SyqbNfOKbPJiBgVoi3Dv
Z3Y/W9MqqviEqQ1Hcs3Wyq/62EIPIjqvoo7CwLgeon82XCEEE+GarIOiGf98E4hbLe8rPZNMJIsd
epPdcYFkPcBKluQIazhrgnHJFrfFEEooDH3AY139wGDtjXKWXPLQH3JfP5WoLIqqN7se+2dpfMsX
IIJ80geKN2nyYBaTlcXHCRyGl8/f3nAb9Dw0ihlXhrcsz5QoARSMFHTIMMcv23psaW+K03rGnfYB
zdGblcs7c4FSyz7MO9Ggu9A2H2C6ZtTwAIYIRmUHHwams1Ze9OR1uYcGRusA52aBt/O2txzIngnW
vRt4NuvmA09N4kUhEvo56OxC6qz30smKr1M79qX7FiIH9FjYyTPxBXbpnhNpBgZUFBW84nwl31Dl
QhtIkOAmJxgZqT0wlarOvMaGs/EgKmHtPosVE00DMBhgzoZPyptm7IEmWCD8fgv8R3CqQZj+fTot
98sJwvcYwhGdkt193RjksvQMT11M+8DgrGi2QVtH0t9miLIDYX15J3ePx8bQej1uTj4pEw25S8KO
7azbWVHb0cwc9J0EIX3fjImykIxmI542f5vpmzDPQrmKT3P1IwgeYvbdjF8ur2Q3m0Q3U1HxdiKK
qnK+2BaNCtYU0L617uwq0KCQ8cAAFSWA2kf9TroSlS12Dx747NHRBHgNVWDOIB3rLtSyIPAVq7la
WcTyh9wN3qFw9MQeoQD9sAqkRCipCjFSe9tpaMwwNW01zUvCsMww5HYEDyZGFjrTSm/AiPUBTLP2
oD/nfgqouF1d4+AJvuLuE86A6wFCQgnDafj7M2I+JcnbAXV/KbIG6PtAFd4zG7s4Kx5Dzy6xmuvk
WXgp790YBkZ0GEa1sF6+V00lRQZhah+d6DWQ3St5SP7cj3btqIq9uIOXOvQrxwLRhcoKmisK4Ylf
StqFyyiR8KSq4ERGUxxJ9DFcisNln91LN7Zm1jC3OX2SyQD9L5XEN+lQ2bJSen3YAhGUg/A+NwO3
CUSU1btvIHQOCVhDcA7l3594YzJOlKiZeyNYGWcwwhjdqW5xG6GHol+bngJNUTRehbJQe0m2STXA
L2WKXi+fZKsBoas+cHJqiafNV2Ymug/2XARVGQVFGTDbGHxDShk7SpOmxR3odSDzK5zpW/CEKje4
mXDznUUHYe/8bczxfShjaIw8kWqU8poRo0+HGGo7qiCn36sXQgCTaAQzirKq8ZuWpfk8LFqz5hSD
E5y043CkoENcASGRK0qTdr4QnJ2iMY7/qTqP/24BY2LoHgCBl3yS+VZIJb0nAoJfJrqugJFQhxTI
364eSHUtB+iPQ4zNzDoHM1kYl5hYP9VXHSY8RjedguVFKtlADoGWytWHWqgphThmm8ROTZJBxG69
8xFxDPBExg7jRjJWn9qchN40J0nRBsM3jO6li9rGqhmSllETBZO9m+kvS9wl22dFXJqjGQCz1fmZ
kzwaDn3KLGITF/QgiSWJcPA7xwEGmaqiF42t5q/CSIsqDHdO0Sn9NdvyrxXcA02ZIzVhE9J7rghY
sRPHKGRhVZMiWKoGXf/5ZisZA31EipEWP8iplamfuLmccr6ZlHPAqGBxe59ta4tLJTpZz/N67sBK
ov4w87eZ/IIUnyArWm9u7o2CEKlSKGNT/JfHpegjLQheup2f53rzVpSkky0TUzeWSWNIDRVxL6gr
77oI1U00XoCEwQOMyyUQlmkYt2CoWB8QeWupGIPuZLt/G15WAXXNH2X78t2zu49Ym4bnCqQIeUqu
MUN3P1SBadZ0fyjfFnJiIsmmXbf4Y4LHKgI/nIPVCCi+CsXsvFNPS6u/1ItpteptzrSvOMbGGlcp
AmtMSWKAY05pzxxD+pWlgZWm75d3bTcqQ8Lof7ZN5+LYoqVNHoED8NQX53XEZDpOkPE4Q27813AD
vrbXy/b2vxJSLVCm6JC/4U5Whrk/pcE08CnJruYY6WzkUUi5/O+McEdqGpa4g0okqh10najNWaIW
VrsYmBpvJiCxL1vbu2rg4P9dElcAyIIBG2jQxK8ScqOT7qgshaj4uf7GPwf4jw2eKJ5VpDAomCEQ
cRu/9wZg/r7I00g3S/l96W3iXqOEJQRUSnyd6nbsbvtAEBYEW/XbGTe/r0lESWUGZwMDs6PR3M5H
7/LH2A88m53ibsFsnpsp0ovAD66LO/O1tKHcd5v7mPi/yh3JGUTnZ30iXPoy3F2YhuOSMCmEeF85
eVr91mgyFDu14JuqdLaZnqTxPZ1u+lmkDrs3w/HXt1pP2mYv5ZUAoehX9eNb5tEbcBDFFvNUYLQk
t8mt3IvtqLYHt7EGTww93Hs6/WWeC/AmXk1ZsWAASfWUQ3dbekyDcl3ymvuKG50MF0WSu2kUHOy9
J+pfVrnwIbeB0kfREvldb6kf+i1FPzY76DcmhiPxPvy10kyunEvhLb5C+L+LXb//uM2OD2puJnVA
Or+Kq8csje+MpDwUNHEuu/DuZb3xYC6egHldJ0kAOUiE7ethkTI7aeKfoJv0ljAX2BIdF77pEesz
2i3z2vTo7QLF0upRfZchqI35jVV1jUjWV2pd22/4j9pskGm6ydARXjXc2/v6uTtr7UrAFuDDUej2
iZjlRUeFLy80kbFIIcFjoAFJsAldXRSiSzv4kZ5yr3Vyf/pU38AXfITSyFHEbifcYT4gtSPR6hB8
HMtt79Jf7DfEr7NmE1zfnT0fv5S7/nEfnp84H6KyBdllfEpIfE8YO/dz+tAT2a0MDfxgrPpx2V33
MwjMbjAVAF7533JGHZTQIFCiE4ZU1xLKdBzRRblf6YMgMmnLouL0b5/kQy6eOURhRF+rb9wBIUow
VzgkyUl5NO4VAN7rFbIEUjtmT0fyAL4RONPimi7rQcaqARMfuF9Y8+ZP4O/juoDI5Wji2ERA/lM3
PEGEGi0GqMrhjhElGHs509YYlwimYW32LEHns50+WvVdA6aIigDFu266NcLlgUlTU70YFFz9/vhJ
nNilSJzecp8dVPAiMtTini7v4Rqq//2KoBPCwwR0B3wmqFR1C4oAfEUDTbcYakVhh5dBd4f59Hw4
XLa1F1LXV8H/2OISwlzqGlJMqG9IE3HAvAAJCDDRHApNhJdeD/OlRXGu2Za5mlbIB3ztsT52h1Vm
OnHSZ+klfFIP9Chkt1o//QV7vB/mptSiEoWETfYwPQUMlnGVY8Rm9UJRXPn9W5dscW6YqaFRV0uO
HkX+mhchWHCuzcyro9zSkh/UfJLIz2b0L3+43TLL5svxGSOyjJmgbBQc59Mqvw6Cpuvab8DTia7i
F/L4rSkuUI+VGuTDhKqG2kFVRXGzWXSQBS7/uy2zSSB6kOukTQbvmPJ3EqRWAoKVZTqp5W1MPi9v
nMgUlx32SSEnMvCVp3CKUqePof6ZaudJGdFZQoCEjwqOmCrwxPUIbtamkagr+hSItdy4aWIXJM6i
3G/X16HPZmAwYKU64yzIIYQRwC20opIwVOaDHPpUPq2t88IWVpV3t29ja/3nm9UQVsYJMJqIhi20
Ya0mtlYZHMwE2JAwWGak1ePVDOrUxq5skfy4yDYXrFTQNQVJTg0/kYunpC79RJmuaVUxK5PZdU4r
QZ1hN5UHhxox0AsEaoTvgiQ6puD1YI58hdr6Y3ojXycor1VnslgTpuhuFXc+16+LIG/YvdU2Vrlw
Ei599X9Iu7LlxnVk+UWM4L68khQlUpJ3u5cXhtvd5r7v/Pqb8My0aRgjzPWZODEvjlA1wEKhUJWV
WcVSjJZEJDgJIKtalZ4yoePgxFkNAsIQ93d11MUWrU1Rj5ihD9LTeOo09HlIxyXa6b74W3gsTt1J
91IIRVw+f6wW6wezVDQZ5EJI10iIA+EQ+2nh1DfKAWnCXR+0u9VpEpevW888gpuVkr9vnLYcpjqy
+kzzdSiVDal8NnReY4JtwtAxbq6jJUmryUVxPbQ64mQgy4GMJgGvhs1OQ+R3A9QaxAYKCJ0GtbXR
654Mr9oLToc++LyDlvf/kFoxk1fAVP4uiIqTYTfrdRcCjhVjvhEjsmj478NDCAI4L9/xC8vMRGRj
jophQxOriaSOUSDVtwP6mvn8hGa1LWCQ/LL/MU+XIokauDVRfn07FRtf6EZFX/U6hxhoeZPkuyh+
XDOOIgE7D9/YoILk0IJndpoABNSuMT1g58i/+xOBNo0HaS8F2tm6JYyX5WPzS3C/UtJG3/bvAqko
WZtjKDUREbIJn02z3PdpY0/QbATpwhd2UjPR5MFjA3g6qkdsipNqrRqUaqvsmzidRcHLuSQDzLRx
Y4OKhQCOxtliRHEgXWMOzPpeoIoDRtTbtgFJNilb8fAL7Ji/sUhFxW6w5LoDfx7CU/QkB9JJO6TX
UNMiAgWTqzzJx/COx1nD9MmNTSokYn/DpWlTECY1ItjNZHds9du6r3mDCTw7VAyRzUiZQzMCSDq3
RxDaA3V2DSk0ZD2GLe1F0FNkbvWr5IkRMM/2ZnlUKJG0okMvpMiCrH+OhwBjwkc5fDRUHtEQb3lU
DMn6FU0oGR3vsL7Kp9caTNIRZwuZYX6zFOpkC1O4YEy6L4NCH3aQrr3Kl4pzrFgAQRn97b/nij7A
dSqK6IiSAmLqr7k3uz3KMvV91djyDQb2nVg6TA/9/sh7vPO+E/VGK4Q8r0QFCYHQWB5YMsGdJnzD
zI6LaSHOPpI1fHoyva+RBusBvCOYNdEnnYbnHgVKkBW6bXQ9ik+jciwLTs7PWdgnkEedmJ1aSKg0
ybG9Cr+y6K6NY6eIf1yOiOxLerMsKniMhpFg+g786YTQ6JXwp4Na1K8XuzmRazPyePAxjj8qVOTo
WwtCH1oPMOnU2WIm2uBNdTiL4hwrWtsjabJiAI+ocCCszbpT7bs50MEjeCjeOOHLRwvkoa3DS4OZ
H00HyAOgCJC50lBVeegMCHtUUL8Y7yzxSRYgczxFOwixcxbIXN/GEOX2SZjoQlwA3dWIGohOb5cy
ckZwJF7eRo4V2uNrsZCUVdegP52jjdgExWDZi3F72QjbAQHq0FHSEQl3+cdMF9TNSVobK2ZwvbUP
yDA/yOrOxcNsYNSiACCAe18SD/t0kjcWqd1bk7GKlLoGEv2JzIdXZ7W2o8EhoIdyV+71K+jMXl4k
0+ffLdLNZqXvQcuwVlFQGtB8Ohjl6+XfZz4zCfgNTMkm2uXULTmWgjnhSMV+ImbfxkbzBSNXbPBU
+0uoXoFklRML2SmHaakQ1QR2SqTxP01aL62QWgrwPxOgtRjFfCxRZwTZ8S58iRzRXo6iwXFH5iZu
bJLPukmDQQLcyVIJ3FupvYzda8/LgZkNKWVjgNrFKlOHXCOS8uZPE7Qzy66zk13haHcrUNL9a3Sy
9o+yPR2iyr38+YjDfXLIjWFyEDcrE5SuEa3J1N8g7tJB97W9tEMxdXfZDG8DSfjamMkXYVITcPId
TNCXhmPumj2vt82s8WGeRwfHiI7htrdMYWMDObeZ9QU+Ut0eyNu8+yPsVFAJv8gnEFs8/P8XtDVG
hQ4hm8APbnWKH44htDBmAxekofIQCMzn/9YMFS/SWGvB3CjGfvho3pLKJdR4fdnvQIgdEOnQdM/r
TrIuko1F+p3SDLWU57KACukQu62eOHMOMiL5royfLu8g05BC+N8kUMOoNCuMkIP5WRWK1jclkL9l
38X8aBQrKL+/8sQDw9tfQ9QeRmARBuu0rvrC0u4MsQNL7zEpRlsYKk6sZd1a75Y0mjO/GMDbnHew
NFvPiXUSyj9zfLi8azwT1BOv6jKQ3k9dEljmo5FLjtJ7HVe5j3Vat+ugErNOBqH/UtZorXanQfit
zZyLl/npgdoBDE8EzpAO4Tr6NaJWEP0zK9unjTtNR7FJ3Xnh2GFe8Cr5nwEmfMDCqUd3n6y1FEND
xs+e1NzWHeU4H5JTBlpQCJADJu7wIOjMnQP2HByKeOgrtGIOlGWEooQIgq/jIjd0KCWoHAfgWSB/
30Q5IyxiEcVIjAyEpezpkaw6qTZE/mU3Y10LKqIohvyJI9AkYb2cgb5ey5Mg17JTWsWrWyeq7iWz
Ip+6ShuPhTwbD3UIIoIWafwXrtutdeI/mzUCC4hropJKvLx18whOezUIcYo5mQTzKAEYDY5dRSEA
3I9WZlCFrY0ppX4VivY8PRW1aEfz78sbyY7gSFTQ0hYN/RNSbRHiqW0GKIG3rhiIUMXrHNAS7iII
1QwQLRNc3ruU+ek2BqmbKRwlPQFOE/2nfesTLV6C8ZJxU3AWxtw+y0K3Huo7YFuicqKlKhRhKnRw
R+1q/yy5ORTw6mNyIpShmXtv3HB5ncgv0rkKJBP/WqQ+WBPKlVTnmGQhvE5ADGNt0X50dDTpyWuR
l7MwO5WYJgHgFZOqIiCoHx0k7gSxAclTGtRr7KA+aKhXZZo6EJqwF0myk96rJnlf9bxGCgsLtrVL
rTORpETLJzxL9FvZAXLmKN9Mnu71Z16LiPwQvaHgSAYTMqpIIlDRHxco6JDYGiIZmGHIF6o3mcbD
WBBfu2SAukiWXplnrQpjHGTL0fMDxFNsARz9kNyyvmkzxyVZHgk+Q4xdE1goPtvH5dQy2Hu6GYUL
Mwuk8Fh1B50LwyG/Qa+ICBhBCwplY12jvs1aGVYGvQQyJ0L0D0kzz7rrvLd6xT2Pn5YZPAysBd00
jchOUWdZalBgTcHojImU9cUMiOhh5hSnxh1R2ML04ldYGuWtQSpXUtFWgF6GhMZMfpTrn+3M611z
loQm7MePZMWFapohGrzr9Qgy0cqWAG0YD8KjUuzjK7DQgSVa5jXvWJ7xvixTpBxdEyyt6a0xQaya
XVxXhgf+ngNhwV1wsDJvhTgOd7qHu1TKH9tUMpuyTsCa6pKXaumW9zEozEbHtCWnvo1veeeZWQzd
rpOKWJC0KWoZBAQBBtH0fX0jO+Fi117qaVfqdQshC2j/HDIXkjw8WAerDLC1TJ2LRs31vqiLPAgJ
A11oeXMFkpaXpvQSXtmGxR29cVJTJF97kx5ErbHqWYxDTs6g5q3Q8Su9aLbb1RUFW74XbpcTaehP
RxAI/cIgSRygZvqb291nhc/tmqk0RTBmzPwLdeyv39uR+NRZeAYhVPxK9AHKHWQakdPeXL522TbR
NZUtEXVvkdpnBGs5L/o6DyILc8tBJT9e/v3/4rTvBqjNbWIty4c4zYNmsYnXZgG4K8JTqWHQn5BU
L4cZWkC/LltlPQiQhAGQAaYzlJGId22+qCL0kprFiNwF5rNBq1ncKWNhSwOPToC5exs7VDxVSx2J
USKLmF28LofYbjXei51pgYzzgdxcQy2WWskgQZZGxqRAoMWqrRW/xWR3eavYH0jDCA4qYKDjpL0/
1os0TKOUcN4DT5L+Lr20fFOPngG21V7rAJgAXv2L+X02NilPLwptEcPVkvzW/FVPUNgyflk5BrR4
MHj27r2vjdq9yqqGcpUA5pOL11T8MTSczXuD6H66vjcLoRwgF+Z2FfNe8sVAA4BjhXpzDrJHcpE3
++jP7EyuFRQ/uusSqGUFFywvTvJWSF2wTdOuPUr1mP3pNbsyMshQuZcdhBzQC0uksXyABRSCXDd5
sAC11ZzmvLOH+eWf2aDuU73rVQybwgdLM7ObCExIZ1H3L9vg+BwN2UvjYmiEsMyDzjBtbYxsC0PN
smkXYcTxCvY3QVYnYqgZQgCUU2jAVc9qhMfuaP2KlFdVOVxeCfOL6KKGaTKM/IGk/mN0660WrcGh
zYO5cIa5xkLO0Dh0LhthLmJjhEo2stxahrzq4iAFwaxyl7X3l3+ftwgqtcjbVeoaDA8FEbTXEqUK
oJTmlELyhUc50t2/e0WWubkJSqBoJKOLwFanHSuo8dUZlNh46SAzWdkYIWvdGOmyWe3MFaCP5Xb2
zKB8IEAJ7S47EU1xaBwWECwBJG9fC/blTWRiXbbLowIplDGXpBrx4up246kGvNwt3Qa8IA1ogjNH
vpdeydjJdOj3lo9WinfZPBPEtjVPxdfRNGahMbBwDbyVAPoO58pRCnu9Vfb5E/Aa6J5EQBxPvHcg
s2mzNUwdMb2pqikHmBOXVvyg37YWdKiQs+3aQ4ZS9r7yjdd2P3zp3Cl4DeqYZAbW7ONn7uMhrlN1
ARIducyal06pP7RfurIwtfdvIzShpGjG4VTGXRrk4kun3omdzvEZJrYM5Dl/LVDhA9QhQqKFXYtn
hBqIRL/DNV3pytpDguoH735ipxcba1QcwVRlnitKgXoVnmaekNjDGZMYqV19N1+Km8Jtz8KPjucf
7OD1vkQquEzJXImZLCV+EslSkM3l6AxazyOM5e4kFVwGUJPMIpSoDqje6AESJ2zkWtjRqfH1o+Dy
VKh4q6LCjCk1UGu38HqHYK8zmZEtixzsHDsov+8bFU7QlYzHrEuh6F1cN61jxN9WmRMzyE98Sic2
/kCFjGFUugoCjUgnursUc3JG7Hb670j6Uoq5sUNFCC2spmSJUarXpNcqum6rJ63/JTZ7TgQknnRp
OVRMkASIK8aLtvjKfe6T+mh40x6bl+oUH9r9dEh+XbbH+UB0AwJjpGkXLhi+VuLSljQUPJRbkQfS
551ZWsWtWxdzqHrM/guHKXZmV7CrW9MPD9a5BRfrW3FU311eGNstQHJv6pKK25pyixLieGK1IGeC
CqeC0LqOL63hzLPI+2A8Q5RfRJjvWSJxAKe+I3lkoMhMbQMKXz2gvEQMIz0TDQFexYhnlXKTUDbW
ssW4j6+Ez7oBbTPCNyU4Mrf/zo4Rf/eRhmdAxzjT4w7Lq+bbUTbsIms5X4rtgu8WqOsjrIDBsFIV
0yLVtVEBGlcd5YGrlciqWRMmon/7Az3/ny61HkcmHB1zFWhygM/EJ4Cnes9jUiaO9ekAGyKYUVG5
JuRjHy91Q4DMoNmOkb+kBwsggkyZbANXxVIfMDbCuXuZe7cxRu1dBljfrM0KVMqK2I7yna4/zjHn
ncM+vRsj1I3b122TAu+5osirvbHFdahNCleWo+3rK80BmpdTQ2JnYxuL1HUL0raq1vJM9o37otxD
T9bRgIUD2VG7q3w1sZVXaddz0zGmq2+sUrevoKb9GI6zhLmC81DdScXL5ZDE/n20K0W0ADA0Qa3K
MgvInSOBAFb9tZWf1fXp8u8zQTpgm/hrgFqAZsWjUDRt5Gu2HNQP1jG61X8YUIN/xrS6k9rpz+Kb
eFtmds7lgmenLhvbxFM3T5ainrJK7dGLyv0qcQrMgFjO4Pa6DT0Tmz+Xz9tLEh835mozl/R6tfDA
V38n+i8xdC/vJftgvW8ldX1UQ5qVEO/FtEQ7HsMCynsDMpiRmzuTOP05WrzboW4PI+/rVBBXGVx0
4KHrbPlZPOORDwnwHan1mF70Q3msfM1Jd0lpV5zbn7eL1C0yjJlWGnIPsIb2K5aeQ9W5vItMfMPG
I+lgaIn9akrkM+mGE92RcSRr16W2fm9eE9WSyDUeLlvkfDcaGwz1PfA29xqkb0s8XsUc+IYUk/Y9
xz3YQf7vZ6MVM+RyUoysQJdtXjKnXH9r8UPU+b1yK+ScT8RumRho/0N6TQd6jArxRqERJhFDAiXK
6I6hXaZ2eZ/tX1YHIBEZGNDVUZyptCOX119m7+W7ZSruh5IgiCbILA+C1UoB8JXCftaG2g1LjUdZ
zjNFhcaq1CNJNzLoOfSnFPz29YyZvL77mju+r4ich03UGM1atZA1EezzAjnE8X49ZnsiZgdyqD/L
Ny7/KDNLMyWM72N634JY8kd7cgSZJy1Fr0L/+S/BHvRg9uB7BPei6BPx0vRQn+PGjhLv8jFgh2ML
nF5EN1SVaCQ5sEajrKVgfNQkeyRTnRmEZ3s7JsBhIuTJ8xWykk9xbGOPWmk6xZIQ1qhb98X3Pt/J
MqdUwl0Q8aDNpzOjZhygUoMKv2sgCZFcyQZd7lHbiyfxwMPhs+PWZjnU9YJsqouVbC399DTtYkfO
3NSzyIQelEbs6vpLSrqYuoJ+OypBoCOmefygJJ9HepNDOLO/k5LrXH5IyzuOT5BD9PkbvdugzjO4
VlQpx50WaPfWNdG4fisv7HvyBEt3EShPLxtkBsk32l1o6omfyB2jLJzysDBA8CKMTi5njqQp+3S+
DjG0n3MWx/Y/QvH7ZotmduyUtCtWAVWuSv0xakHIo0RjBSi05QlwTgNrPs0kHOHXh2mpUOyX91Nx
t4TeYnDOLCtYbE1QMTBesryKNRTIe/0wAlBtJLt6Pg8dD3DPzK63hqizOjf6kMQhxlqKBXLxoIqp
vcqBGAXABqi6xo6x2KTIa920PN5p1lfaWqYO8TzLwqKMJjQ2C/nYK5BuFiceOIn3paijuxalOYUK
vhSh3VEOoS/g7XUjX1v7cmfdVIeitY0fPNQISdPoo7VdGJUughXGita0HfxIwbQJNjCXMldTSzeU
JbsuM6+BiM7l08XbSypzrNECV+I8hzzFet2j/rlMfy4bYG4kek4WdGZVEKRTiYdmJqD2EgbJL4XM
VkasSbtNuPppzFCLeaC/ZqioNAhFNLfKEv2bEjz1cjz1fq+3hU8GTmbBHhX7KwsDBYApgy0ShfeP
V4m4CsqiRYAoQB3ZXtbvsVXbifiFgGRK70ao09xllplJK9it0vRxrg5m+3B5Eazguv196hAnbSfX
fQRGlD491WhYCM+hmduT8mo2vIDBeqOYsgZydiLJY9Lv1qm1GiE3J1Anmk3qpGr7ChpAaP+ov4o6
d9s+9RRjUWzQfvy8vEami28MU2sUNQWISkMugjTap2GxE/i0ysSJPx3cjQkqIhWJEndKhq5hFe5K
XwXDUfxLIrwXspvxAZvMI7WxRsUmqVOTTMvmPCg0GzyKvnHIr6tzfxgdTOJ3p/xAmMd5qRk73m+s
UsHJjIZM7nAXo7fVQ9z9rnMg/RGmdvKYOCLU4l5l2/xW7scvyPuBuu3db6gI1UJZSVsrcKMO4fxY
6r1rZJEHilZexCfn9dM3BLmBJCPTBqiFdpMEPSEA9U1/CGYvOeQeNjQgauNEsYw3Icf0SczvILO2
JGQCVPCoh0rP8mLp/Bgd/6i61qPJ/oLXbyxQkaMsodkuVaCGSE313Jb5DWBGnLuD6YcbE9SOdZWq
h8s4lMGQGbZo3amFwz9bzHxmY4Q6WtM6GWtTjmVQR7UjLxrQQJ3XNG5UtZzHAW851LEypHUelsgE
xYpu2qn2s0tNe2lmzndh0uuhokscGjNcoJL9eG/EphQKySR1eILUvjaC4C52s73sj7sVgPLy3DvT
i+SAhw1y83rHs04c67OXv1unFtkMgpgX0ppD/PVfwN75qLsqyPVKMojMOVPMkL9ZKhUyCrnt2qQM
I0zdRQdM+u8Jyx0fo8/+cO9roiJEIo1WVmQjwILr9YrydQoqsYE3EMx8Om6/G1XlWqe+SofUhChH
QEgSGid6ewuH1xhQO/KUlpgQBkg7q5ouYspZVKjvJFl5M4FusvTF29gXrhtCGLIexB/RaWztGPVQ
B1JAgfAg/b4cNpjHbWOX+mTC2qeRTiZ3lzwYw9pVDV/O7iaFRx/GdI2NHeqbYYxJWQsD/Y38r2vE
B7RV9peXw3SNjZlPH61sBAw/R0Fv3BXmq2oGUvl42QTbMd5t0NCIZQXHakWWAvmkEyF0fBkdUmut
nQi8axxjZP8/nd+NMSqdrgWjEZVmXn1xHz2PbnboMluCNsB6td6OUKGd/MqrH40bbi2DGTg2hsnf
N5UTozMaTcqXEtf/hLpJ7lqVazlENhrMgBW/E0Dup08L1RRcyCDZwjVJ27PW1UgGEF01r//S/DDd
GcyK0KEFwRaUKm0eyIDp+RuD1IUp6I0JRjvkp5JYOkZxs1he3f/Kx6/cMhsz1KVpQHOzb4wa36m/
W8q7drjTVY7Tsx9DGxvUFaPoZT+EoTIilREd2ZH/oHkDumEUNOz6fxCEZx6yjTkqVqVGLWcruCJ9
0J06hvVDwriDtYz2ZdfnWaEi05jFs9EqOeCF6WhXIJYzqivlK7M15mYpVFiqFFTisxKTBWJ1Myz7
eHxUNR4sj/zGJc+mYtIYptWAF0MUKNdF7PTu7KqOZM+/xvv4WrlKn5bv2muETo2IF+zu8h4yZ702
66NRs43U6GMrA/YEneMnIV+9cpTOiryYdiep51Uwz72muqW13kXhV6Qbtrap0KUUc9z0/QCvrGJb
itAElu8M/f8v1g5x3r9h4y1Yb8JUO7WRVGfaAH4VnOLyrK9Q7FrvOdvICU5vB3BjBZUvXY47jOgp
udM9qbv0uvZiL3Mmrwjt7jefCY35Xtgsi4oaiVYpaw5iW7+JZFuGHkUS8oIG0wSyDQstBgwD0oIo
Ukco0OQZxWq/fEiOUmmnXvtNukr86MY8pkELLuZvl/eRZ5Ja1biuyyKpUxwsxZ9SHu0p5CSgzF42
2J3BfGKaYI3RqKChx1pUSnkMRotuB7blZ3lH+NbWuwb0DJ4O2jrxAQ03R/DTPTeFYzrJxjYVSyxz
mOUpB0PI/F3yaq951CdnEWzxGo/KpxpCPhgI+3F5Q8lyPoWWjUkqtCyjWOvrBER8M2PsQ5yqHyjR
XskkLi9WvC9WXnGe+QUxxQ4FHdnSNZPa366PAflOEcsGlNhCEeiRgReymGvamKC2MUwbSV9VDPr2
XtQ45r5MMMUQ7SCffj8Nb4Nt6c9Dd80nkmYndoaC0XAk4JjIJTfS5pRn02iMbYERg9GbICmX7ACi
lParo3si5oyn28vfjgmQMTfmqGvUjEYhXwhHnyafGiD1zMNQPovxnaneD2GCK2+xo/ChNA9rCtzo
uA/DinPFsms8m38C9TllTI2ssdBCrP3Un7Kj9g0Mro56Pd9hEHPX7pUfybXMwXayr6SNTer7ipEu
9aVCRkWSwu67K7F5ksf7oUnt3vyWZvE+niNH0ReHs93MfGJjlzorkrhOcmE1IIMu9Z+5jKId2pqR
PPgm2NEXWdop9XClLOlOV4bSNqdxdtJB94F0tVO1fhg6HoLt8k6AVoPCfLWxVXWl0ZbBPIJd0zK7
cwneJFWsv5uNdghHw1eU1RZTECoZasv59sz09z/bAePU7QypFyUSm1rxI+jRSUA7jKbdKqo79rxE
jmeJyuzxWM/jRuszX50Lu7ETO1JdueAUfdkP6M16SHTeHN60zBF7QV4XTMF4wmgNqHl96apIbNED
+gFjT4Jb9Xa55/VwLroV9pG60yCJnVVpjTKpLN5OSIKbJnIk5RvHeVk4RBMIBEy04/8VWlxjFQY5
iSXImRBNsQKSvRNIX8EKxe9hk2Pw6UqBvqWkGRoKo/TwPIgBMIJujKjevAogLh29ZSfvur1wt/zW
zthOFYz3hG023oVOxlkmzzblKTkYWqzSMkc/GsbFKUfhRpH6l2QuPSEcnmUFyYkl24qRcu4c5q22
WTPlO5BlxBOqBAF+3Xf7FuTmbd56l78gzwTlJrGlhkamNFGAANTn36OS88rg/T51d5mZMU1iVsSB
ITwI9VPJBRSReHDJL6jbKk5BNFfpIFwjSNgYdB+Vo/pSEB+gbOFf3ism5RUGymTtDQIj0mwECEdV
jEaY7pvA9SwvjRo5XVTsCsOv9W/y8JrK15nxQxJ46vPMEWwyq4v/oCsJRo6PQSQsx3hsSyPyAQMD
SNptHkHk42I0wIv84pFAE61gfZuikg8hhLnnl7Lhzpyzn/MW4OeWDu0H4H4//iv6zJDiTuoANN5D
aeZHZCAzt3YaCoJAHBVeOu14I0XsRGBjkroctSmblfKNTs+C6JjTQdtvX7rRrgTv3LVJ8hOgPSAs
4IW8a5npuO+WaaT4PK1WWxR16/cvIkQMao8IhMeD10DOs/KmY2fYXPwz60YiuCoI21qqZNExOxVj
Qer7MPHjBWVdqbZDjC+mQ2aPX9IW3JqiziWoGIUhR0Mc6OD2GI1GsE7pHmIAbie1r5ePDWsnt6ao
E5prK0pA+lj64XptxJo9RRHvY7GuIWwXJtlB5CKCQemjZy5xOtRmbBW+ED5roN6HQNDsW+Vx0r6Z
0/fIPIuJsb+8KmZWvrVJnYZuXUupa/Gs0u5HNzoQMr8wtgkdDyYknIL3giRHnI5zW3PUScjy0JTi
vATcye4rOzk0e+OK9AV1D0JhHq8vyDx4G3N0gaY388xMIBeGORAdWmQPpZvdhi4SJbx23MgJj+1P
sHfzmoVMeOjWLJX91XWa66sErgmhhPPbC6ZriD4KmHLU0kmcfid68WoXLjgS+GyhbEf960V0zSas
1SUvZXClkDaRcrCuzN+dV51Ej2hfDvYQ8Ac1iWNe+KqfCzjagEwbdQFoIQHgA1ijT8LbaKt28mCd
QTj3RlOaf7/svLyVkr9vktJK6zsMlePrlrXktsD5fkkObfshqfgihQZkpdsM6VpVH0VxuB9UY683
mR+GXIpSkgZd2kQqwCRTtaqDjBMfPZW+4eVe7Cp3+j1BPYiH4cgjImFvHijnFA36FNAt/bh5mpHM
ozY1pp+ZQrWvBqU7pGJkHC5/IrJBnxYF2WVDU8Gkp5rUSVCSem5mqQHkVT5p4596eo7Gp8smmG8T
a2ODSit0KR4rdC2B+36RvsuO7hTBih6O7g5eP7nDKd8Bz3vmOR9vZVRWuzbNgPtNLgOxrl2pma8E
CB5EafoPN5DyccWKakUdCtOf1nNZHyL1Tl44RV6mJ2z2j3LyPGpUrYBeSFBO+0q9a3h1SWYpZvuB
KM/Whsmyeh3ZuYLwQNJbsNSejV36HNpou+4g2HZz2SV4K6IuUr0dskWx+ihoR2dOLRvz65y7mhnx
NntGXZvD2lZlViPiKeljqt1EUe+AK8pWUVXqBk5Nh+dp1J05z3o1ovmPx8343MnHwroux+vLG8Yx
Qavw9HIY52aol36x/kSF17aIpsXLZRucLaPR1JlVz3NIRN6y8bHsjxh0tpXsXgR99pfQOhuHs6iI
UGk6aIEK7JiYTI5VQ9kxe/hni6FO/7KGddZbYNsztH5XCLqzpt/C+TSsx6Xl5Ey8b0NFgDC3xEbQ
gaLuxDm3e7DuDfPy0wC75uUl8eIoXaBFt05JTFmy/Dx34grTaoaHwVlfxGjQjaG7wpMB8oB6D56g
r+Ayt9+LChCLPDR9mxugnrHW+wW88Fki/768OrJLFy4iiwoJmVQrQtOFhZ8mu8W6i8Rfl3+f5910
QLBWo7NiRfChTi/vJXnCXJAZpp6cz+H3eZ2th7VCg/qyUXZ++x6GLCo0TFZriaVUCn7tFk954cwn
HbUDMGSAUlMySFb9+LUxv/evhaLcx8wB5HSgEstqyxeq/GRAxqXMeZPUl31eo8un1jD1iRHjABcW
uptrO50jM/OLnoeiJY71370CDFwfl5IlqahmUF8IZlm20+4hHjEVbvqF2XIOF88QFS8aRa7CbkEe
JPaJE5ZI/otnQXmIKt7FxNs5cg42OfGkK/2Shrj6FLFy5dDwpdjPCoFz/RFv/rxvmOKHfCZocGl0
ZzP16pRKI5qZoOhMjRZiDqojAMi6qsAGPYqZZHM8nXyJTxZlGQTJKjSlUD79uC6lyA0zLZCkTGAn
BH9fB1Jzbde+llcRKdrsL5tj7uLGGnWaMTAgVuoI3FZV9AfQf3hV2FzNPQ/yyX59b+xQ57dM83LS
WxP8SLlN2Gm7s/wjwy46qkeGf3ROJkF+7sIm0gM56yCH/VqhXDIUg4OUNRfdRfqDK7iWnsBCbheY
Sru8kcyw+75AelBymKJuwlwmENzRc1iLziL2HAvsa2tjgnjOxuNlbZF1pcEeFvnbIHyzbw/Nn/EA
csVH8QVC2R4eiKnLk5BlZ7Ubu9SR7iH0VAgNUAvibXiWPI8wE0Vn7RzfpfZVvf+HLqlTB7s2kHD2
g4T6Ntg5h/G8ZrI98jRkeZ+LnIvNXlbKKIV9PmBOR8GUJGqVuId7fc7uL3sFu0Cy2Tvqwu/lKolC
C7iSGUROL4psyzvCBG05yUAG1J8UVL7fIH8eT4KBWf4FQvw/gYTmIDHCaCgwU6ZginCB5l4JHGh/
VPFWbHz1MB15SD9mXrAxR0USMDJbIExGPFbNY4kp0xgiQl3UOZr0Yw4bj7Ov7CiJd7YCXmYskbqa
s0nLjUqUifBjeH5D3R/Dw+Cuu97ho2jYWwnKBE0DIARBmfqK2tKFySi1oO04k7mu0lNCx+hs4zwh
8wADxWSvXL0Ocqo+hbCNTeoe6K3ESCNtghZODPQC2sy7SLVVf/Aqf8BwkuDz2iXMq2BjkPqAUwam
vyZVNb+fvjX1MyoYAu9oM1vVlkL4p8FmCoQEFcLS2Wgw2jqKvrmsdqPfdOZzsu5R1bDbPAe7Sw66
xGORczN+pruosg5iWEBCIWj48bjPBpjyxyjGNf40um93am/3tolmhHos97yKE3MnVQvOgoVaIk04
JANYPghLnweK8gQhFhvUP0LBIwVjJlobI9RW9uoM4VEzw3zLku2i/FchP61QZB/Wu8tHjWkHU6eE
ABIDLm+3wyZSznNUyjVhuJKW3pmFKRDW5XpoZL/RQh6hDNuWBbZ8qBepkkZFZanJ5CFN68Hvs8dl
OudF41TZXZvU7uU1MT+Q9m6HOs+9ppWqJsixX6j5MVIKD6TpD0a2cJIr9o0NxTENc36iBV/46Har
AliOquLVIt6q+9mVd8qx0p1s37iFj3LdQT0C7M2HxjC38d2sSXl7lkNiYyX8o/X3EWxX0RFs/Lfz
QXCUc/2aPEg7tHf9wbC/sKkbq1QFtGnjbmpXVTjM601q/TDXq17iVAjYqcjGBuX0izZohZkNWZAn
oF8Wd8MetKR25xmaTWZfSCfH4BQNmb6yMUllP52cSyNArqKvVANIb/O5dtuugQCrDkq5f7aDVOaj
qXktFUobY5LoiCl9W6nuyoHT4GdnJAa5x0QIv4AK6KNPql3VpNKiFphQzm9WtC8GtKZN33IIIZV4
EO3MhQAQV9ie7ZMGgi8E+HTIRXw0q2XWnE5Fg5qL9pK1v3VxcLXqD6bAOEdbZgEMgG75a4hyQ0ta
wbtmYaJX/6kDuWjHITj0cRR+pa/pEyBxmMwjeuLDgQBf5sfI46FPmE/GzT+A2uBKzCts71wGmQp6
qqSW7SEpz7Jo7hTMu61p4Yn68HjZc5jp7MYm5aSo0jVim/U41/FOrh475fny77PfbxsDlGvGXWhM
iQwDhLtk9Yn6mnKH+WUMZrVkTPofmqMuAl2Mm9jMgRJRz8tbN7/YmycNQsf/S3rH2zz6NsjMvOlV
0L9M4VXd6LZp8dbDjCEgQ9FM0JT+H2lf1hw3rjT7ixjBfXkl2WSzN+2S5ReGvHHfd/76m9D5jk3B
mMZcnYkYvzjC1QALhUJVZaYKAu+Pzo+B+QaHcQTPIejDmumxJUiHkvONmAn4xgh12Wh6CfrcSUkC
UTsawrGYgRFcT1p9rpbv1z8PxxKdfFvZoCAm5mBxbzDmmNauaOGQia8m2HnST8Urk6j/WTq4AGTq
6yyJnteK3naB+tV6wGhHCzqZHHzAy23zBUP6wp0I9WtMke14/DnMGgIGaxXRAvYcf3z8aGletU21
gp9UflcKCgOiFFR4vJkZpm9Yhq6YqDIR5dCPZkaxFfu4raC6ujxkyanP94rAyUMY3wtRV1JMGfMW
FoYuPprQ4qYexFBNDloC8jxtH4fHsfg1iZeZJ2nMqtN+MEV9LUJ9PskDrrAIin/PhDg+fzBSB4MI
6sMK0Fd9kPelDxjWdY9kjXqRi0WG0LEItJlI2RUKs8fwKwKG6NfB/JBj/Cf+1v8agtbHvPx1Y4x4
oYh4BFqibkBmwKAcI+/KrqvnIgkWS3RNQLLy5TO8ngqoeID0BvkFoJzUeuJpzIquBxFrGmT35tfk
vtgp3/Cq7jzJkQ6LOwLYCTEYI/jE0jZmiSdtkv0lroaoTNHAlFv1oWllPwt5FVVWDvdhabTDN5O5
AJ0P0ck9CBYvKiCxoWv+gIRGv1MxIj/tR+6cCuOQfbBJxUaM6kMYesqR5mAkG4/p1DNRdTlmk93u
xp2GOVSI0akXnlokq3CwtUvPHoRTH9byMsQH/UyGVEgt19ghlfRVr/Ai7xOwig/mqNxHS+LeHDp4
jbi86cKPHsXP6/5B3I4qSnwwQOU2qE03yjqgjaAanWNARG14FJrWlZKMc6Df09BrlqiMJhlkddBy
KObIX3u3hhDFeJK+EymK+jU7mAHG/Ad3Suz4OJzKtxTk0fvwwpvJZtwAH1ZLHXQonI3LqJLVvhd9
Mp98t/YzBU+YAeE+GLCgW0KPqUYYkOuVCXwIynrbxT9TkHyNUCi6/uWYJwDPWFB/Ah0u072sWUNm
UOmgGjGgSG2Mft2CJ1PkvJVYaSIKO3+sUA4YiaVSaoIC0i2/uBBMc+NqfmhHzmILLk+5lB1JNtYo
b+zLDq+kCMPKvVdglEjzsl3jCE55tO6yW5xvMB///28invKaJYpI4yw68nd1la0WynIHUTyL1ZGo
8HQt57Jmxgy0m6DwaBmAWL1fsZsYHMeCEckGVF6Uh+XQQqmXyL53nnD+j+r7J6iqla056qaZTamX
iwZzN7Ks2mFb2qAPsIfhuDQP1zeP+bmgDUdmoi28P+leGlruqBhFgIIvB0IvHz+IqZt/AyYJTzIw
SB273g4Xzl3NClhbm1Tqkw+ioLd9goG9RTzEWeoZyRLZg9X4Yi1xgiMrL9jaonYSxCziGvZLdEiU
O+sdb8lLc1iHeGuBup4bI2vWOkW3eMyeBOltUQGIrctPRIqtEep+zjE3noi5GB9G5dSLb1Pq6SVH
xoQl9KFIEAjEQJ4qEfXPj3nGlFplpK4hhr2c1WtWJ7uXTtWh8SsI+HWQ7xtOwlfRa21wxMAhudPi
zC8FeTDDAD4FTDrUEo1iKOdKwbRj2S7OMLyWKzc2se4OFDAhmQN4IwHAfFzhWLZRhFkzImUCYvZH
4bsAKBEG4TtH+NnvyEzu+HN1JGf0U9VueQkP0+031qnIaEHqpooH9D9z+acZ7+vuFjyLlcF5mzHd
cWOFvqPBSTBG2MdDPvoLIkelPRkJJxzybFB3cCctQ79GkRWg2G5r8hvR1uJO1/OMkL/fhFylVZs6
yWtMpJaJ7lbV2HhpYr6sedjybkji2XRes/ULKkg0orkK2QymakH5KQvdfi3OugIsW3oRqp+x+CqH
b0LC6YYz3X3znaiwITctlBY0uHu0fJWzS6H9uh7Zed5GHadKG3JtVuEHa3vI9cRV6tRerd3Szbvr
hth342YlVB6vKHFUim0IVDkq2ySfFpzIV+50wMkyN/J4jRxWvwrgjt+nmK6kz22zzOEAGSfQH5+A
pUTmnt2C0dHm8fYzPRBFACiZkpc6fTcaIINpQiuMg9IM6vUU9/cmr5HDfJuDcVDXLeDfYIY6SqPR
Gmovtyakj8eT/tY+hG7iR4HS2jPUIsCd/qS98rrCzIxQBgcwHrNYlkIjvVMcVsWqoIM8OepBhpCU
GUR++EDy6NDhjdcRR6YPF1puJlhmIYEAjcGP53id+yia44iMDsRBZa7BXKM3PGM8X8h9yXjheCPx
62vmqLCBi81MpGLFzlXgT68u/Sk/ia1NlGgzXzsniT23oJxD+ivaQCTwsgHWsduulgolBPY1G2HZ
BP0AygUpsZe2PZnQ+xx40FuWd24tUQGkbcwOGfEM6eBUdSZw7GPMhKv0wIpSWyNUFAl7oceVXJL+
kVfmX+aI9wRi7peion+P1xbYzKmkwyjaSjDKJQw05ceivkT6qVqO5vqN4xU8M9TNr1lLZaRZ2AJo
lFwwd+GFmN+KfP02cXKbVBCXffyTR/DE3LzN2qgLX0h6rVKVEqDKNNxFQ+OvxbK/vjDm4VIJuZgF
mAN0tajDpVlRitddHowJZgSEwg3j9TRnQL7k6n2na9+vm2NHjo09KrsoQ8lc1aSDurNlg4MDAxDQ
/PjaubJHmgA8ihumi2+sUaFjHKaqFVrQEhN+peWwtKYdazyYFtM1NkaogCH3hViPHShF88a0w2Zw
wqT14rLfo6e+u759vPVQwUFYSrXroxgMJQO4lZHPdN8mnuQ80+k2y6HCwpz3EZguxgGT04IT5/Op
A2T4f1sGFRTkdi6zdkBqUa03cupb0t2kcx4jvFVQOUUhau3aVEt66IfyGFpGYKYl52Mw8xbAkFE3
AHu3ptJcb2KlQxfSFIHTcCVPAZ17K9ryZNd7zVd26suw73lYdFafV9mapMLQaIpJV+ToK1j75dCg
FK87ubcex2Piq4/9of9Faq05VHi5k0usFHdrmQoUegkUj7b2YRAD/Vt74M3xm4AoTn8macJ2Kmio
WRbIVqgzq6VDC6Q9tJsss7cn8cbUdQ/Nbfu6C7Jeclsr1KGNS1FvR7nXArU13cxCT1cbXVlN3WlQ
XL0OAfBQHQMh97pZ5htZ1jVdVU00hzE98jHe5rIFqUG1iDG/Vxx7V/f1A2EIlm+1nekq+3lf71Wb
qFKC56Q+K7fXzTOj/cY6dfDMohmqMpHCfVf8CkcgI9DQicvKFeL62Am8uQ7iEn9lUhtr1BmEUoWS
4KVHhp7n/6BlI7+GIDvoYzKIDHPRuczo+MceXZc3AJoJk2hqgtnTD7qTetk5xUTYAUpF6KqgX3Uz
vPC8lcXgqmw+KE1pnqjRoIxQ4TqkJ5Av/pju5MMYNE6QndfW8efWfp9hqZ3S4d07vOVSJ1LDqLlp
TpoaiJlup+tiK+lsS5i4+4TPQG0EYim6CcelfCbXiwpgQZSnagv5PsrYSv2gRrLXJJU3izzVFvZ7
ZmOOchrwMWPST4JaLCp7P4B4hmBtakNhfgAUEky8tmiH91zyYuZt8ccoXbnS8mRqk0IN92EW2kC2
21X3cH0XmR8LNWYNxPeyKtKtzBw6iOtoyOG+Rps0Aao66s5Zzbn0WMcbiFjcRAifeHRS6UE+N5mi
6uDvjyIdHPeunq92F3eOnrzONY9Th2Rq9OlGuc9AqqCpUBGi4rQQDyh0x110qFqkIk4dDH7s1UfJ
r9r3bC5xeYV6VqK1tUjF7MgssmFWWx2DhF/j5FJ3/lxVTqhyUmLmJasgGTZVSPvhfypGF0lazkuM
ekShemVAnrfg2AMbffwAYBLYXOOjccDN5wsgqOccNmZOsbVNnbamyfqulgTUab3VI6aLbGfsrDOR
2Kng/2ce2JRtETLgmCkX8VKjcXNTlwlLMqz6vkOHAKO69w2k+Nr9fEhnV3QJezyvA8eaoFSUjUnK
T+UuqVfg/A0Uiqcdmn/e8jMGf2znQun8Md1n7rQ3Ah7Jzj9YxdnQFQPQH3pepxaGRJZX3dh3v0If
kiQvlS9ja6HgGdmYDwIPVH4XuV0KbiGOR7HCi4JT/1/LVEzrQEdYrdJkBOr4lkLuQpa+XY8u//AR
f1ugh3fAVqYW1bDGyM5GVwG8qHIILCAJUEfwI0++v26PeOFfZx+RDDUnQoWnUh9QMJURyEBN2C9p
r/3o47R+nDFPKfhRYWihOyza3KEEn8yqU+itGnPqrez9/GOePqBdHaWArxfBGouOrsc3+jpzTLDi
NeiGf6+QOodmMwxtklRJkKdfVe3SgjVp9a9vIm8VlFfoWm0peaPngY6SlviUpBxU9D84xe810Lea
PqdNbVXQ81DP/Rf9AHj8OfNVV5095QD2nH3Jo0Unv/gvt8DFI5tAHGBGnloRUKpIFGJI86WBApLL
cS9huKr/1DwLud/+zww992/JaWpYJW6eJBrdRYG8Og+Jwvz6GwvUMwtPDlKkMPRAEO4W6SyAaU/L
nj/x+Tc2ZGzmpj0xamq2JLkCYDQ0GiP5pzI71w0way0oOmM0AIP+uqzTFlopjoxkJONT8oGQ1ZDC
MHlbgKuJOwrMzD0Uw0TJEBxwmEb4uBxVaqSw0PCm72c8aOpTaV5KSXahnjDHnFcMMw/YmKKiTyiE
EGxPSh0VS6DWlu4pLMJDXuKCzjTv+h7yTFGRpjYB20yUojrgoe8kcesJIODPHmIuFJoZDDZrouJN
GqWFVk6YepD91QsPg08e9dqlQdtUcroHa7J5RXymRQwkGBAssjBGSO1iJaHDKdcpwEctEDqmFgbZ
unISUpmZJG6MUPuXzk2biCM4aKUbU0M5HQKJqKrLdvtYXIiwdeiuvgQolD0EspfEu+6U3qf7ZS9w
wjnTOze/g9repU+buIibNJjzV7lwNa1yoklzMRGhxo/XXYY5EYEc/PfGUlEwUst4QoKDfr4nG26S
AO4r7QsH/JKTK7ZueyFDYjw8JzNi/TFKU2CYGBEbSmgpBboCaa1cG+4HWX9I6oSzOqYdA+xzANoo
uk4TQ5t5NK9ThjmWBLoTleHpcwVRMk5rk/kIVDZWiO9uYmM+9WWphQK6Zm72PMu2uuue2uNAwMUp
ENPSOd11x+kzrRcF0mQSRk7RT/sLtp/nVW7kpJUGer3GHI7KYDyn9eKBH93nOAlzHze2qNhslZq5
TCU6aL00+Jlc3FjLr0gdb5BW3bUpmVxMD1E3+xA5s816dtGQOuuDEjRZeVZiHnSKGQs2v4Yc481+
L0WTxMIIdO6yBjKmd5a768uVmZnBxgD1Qac5yeJpgJ5t65r+6pZeetMf9dcRGqIgmXiKUPyKErvc
j98yZ4RIsbIjHZVhPoEZwk0zu3vhTUixPwC6aeTK0jBi/HHJQJkq3bDoGSHZiaNXtXUF6+f1VTPd
WMWgn6kQweK/UDnoCUOv0qjVAIN/qk+eOh3Ig8xb8Va8qU7rrvLyn7xpUda6VFkEaFxXwY1FX/pK
myptq48mlIN/TPklFHpb5ylZsxeG8UbMsemaiJ7kx82DgGRXYpaiDOJT/Kgjt+ic1IUMs2c+DIlN
yPdyLvkeK4Rjavq3Teoq6ZdqloRcJ3CLwtUxaYM7EfgCJ2++qB2vdMm6t7bGqPtinkQzXdUUZLpf
VqL/BV1T5UKSJ9XLd4LLrSKy8oytPerOyBKU9UUB7YoYLOYAQyzveIh5nx+1+z52xueGbGuBaYj5
9bqTMv3l97b+1T8tswTEbTpuq1CXx5tRT+U3MMXiijJKnlICzxSVVVudkkOvFqIqRgKIflN4tdB7
SsGrofDMUKFVEBYrm6DAB0aFW6k89JYTf2rwVlVQxzM0FFmBYvl4AKy46KHqilEstf9Wo0a0XBrl
6TMf5rcJ+vXWmt2E7F3MDknzoxq+TvMLjoB93cY/HOQ/RqhPEqWZLBmhhtGb78r3LAH7HFA4u/yo
N650IL5en/Mzt/5DvgD9TtzsHq18C6qmZDTKJMRtMELxBPpZZ4JVJARNPbjurq+RebTAVo3BERE0
znQ/KZ1Ece3bBaOwkME7p7Oe79e6tJxyqlc3r/WOc7Wz7lJ1Y4+45+YuVdfOAodNowY1uBbDw8ST
jOH9+1TstcrYkqsFss69mDmaMNnGtLu+Y8xK2XYJVKjFCGfTA1oPyms3x3C+hXrSiuEX1e3cKhDw
lTIAplbOq44lz6FsrVIxd8D86CrneYJ2kekXz+ah2IFe2YueVn92UP/0xl0Lxr3EVXmJH29LqdOc
QiteKwoRILvlpogeqp6T/jBf4pul0RULI7G0cuyzBJ3i/+hlha58OwBmiTjr8opz/2DNxL0MbgsQ
tZNW7sYDhzQUmqWUSXlV8jRwhBS+chkd2avAc69w7g/m8TKgkQ0QgkoMfjRWQiWiAQLNCMqpcSbV
9OesPycL9CJ6lfOaZGYAG1OU58uplqzFlKeBmT9oaW2XlWgrCqiH1J9QnuQcY2b1TBOB3pMx2Y7X
HHUIihjUCNAzwTPuSx1MqIoTlM/ggvmWdL0FlweOYX62rUHa//t27KeqrDBcnNwTgEAGqt33TgOa
h7wYzPpsW2OUy5dDZEB6UhOCGTq8dmGF4HXJtdTJdCV1pkjjMYgxX8Ubg/TQpTaaudGl4fI+HF7e
EhhJb1tnQphO9jM/88jDWYcaY+B4p1og+QJP7EfHbOolqQcd38/SgPERH8GzxCmw8SxQ/risc9QU
WYmSe6h/z6zkcVIG73ooJj+SvimhVoTiHVRPNdBnfFwE2GL6GTQdEUjQHiC749QaJrM+hXHQLNKQ
URTkMzThZNEvy7RA634vqPeg0rRlHsktcxkbA9T7Uh6HtMJDFxgvwEarCmpS4t7MORc983NsjFB7
JbVGNen5gMGReBfjGZKaPFkUdkzYmKB8KpvqZkUOm6CcFd1n++SufJEfZrD+Szu8S1KbN9LA2zfK
w3IVRCN9OkJKOsI8rx55aTTbaRhzvIx9ODfromJdLdSxpfdDDCadYZfflnjuSBHI/RdPdAtwIaXn
zyTpW5ejgp0xp/FgSoDnV4poF+3kysutEhuc/Ja9fzg3IIom9xO1f+hQWHXVVNDiNFJ7LGc3jR8U
uN/1Q0r+lb8OKbpg/7VC7Z7ZAJahmT2IpBBAY/OcSuB0Em+NMbhuh+3gf+xQexaFnZGH9SAFeiMf
Qqu6X8vs13UTzN43inu/10LdC5iJWmPQeIDl6KYOdEd4SRCorV25t84zFEXNY+tPx9iXOEv7B7uA
kKHlDrChSK2t18xSVlYV0GhC3SruIDPhgwrvRa5t8UEB2lBz8gOIwRSbpznF9pE/lqkVD0ItV8XQ
R+8MC8aBiEl2FU88hP3pfhuhUzJwy0wJ6kMQMFXu6vSLOH7muwFsapIYLoLegAp+YR6WfSTiXd3t
6kAFi2rS2dVhfMlfrLfZGU66N19ax4ygy8a5BVn7pwPLDtQVZvTxIP54RVVCUSdqXcfBbApeXiZ3
4WpmaPpUnPcBOUX0Kdvaoc5yF/XRtOYJnqrJfTlfzCVy+uJnnu+anvceYC4JaR+2U8XMjkwtKSyW
2QJdJ9RFLaAXs6OpoEP3mXciyS3/a4RaDxLqShyRKAcge97Ji3RpMpFzIzJTyq0NKjIV+hwW6QBa
3/bL4oS+ssdL4F7x84vsLnse1RzLx7fG6CPcCIbRdRDpjaza7sraFtQXTnQi5Yi/fACjI+DuAPwE
mJCPvqb2HeZGRDMBgcKKskHxNXQzRzmgWvzApSgh+/+XLU3BHWFiWhOCFB9tGUqkl3Pbx0GNYZjB
IUXrCu+oGqLl0KLAHOPqgLsVFTngoq4vk+l+aNpKQDKitkoHiyTUY8OqIzXI9XvROKF0UY2cwyQz
d3Jjgyr8pGU4tKC0k6DhNTSQBQbzxE3/bVLt2EXB2CbPbQmq4rU/+vCeQ3023OuLZOZS+uYXkCLR
5pWqjjJUGyJ0p8OvzbPhlTeVo7vzoRuBrEl3GJfcXTfIdM+NPSoHLVp5Srse1ceq9KPli1I//W//
PhWBE8G0WnRn0kBUHmdBtbMu5kRa5qwpuARMzEbLpmW+d1s3WyaEyZpq7SQF3U781dyTKSZSIanO
Fl6KqM/Yhm96XWmr+/juc99rY5xan6yLUHbuuwxtTW3xVtnW0cuAIKRdPqsYV9ZtPocCuXr/OoIb
k1QczqqmG1bTFAJpmM9p09hLEt82SrmvBtUeTMMNIefqoLHEyUbeiViuGabOvhCarZBXwFkIZrRe
0OytMqcYwkVy6rUUL6LWLNMuWWfzGcp71tcwlGfTsVYtMe1+tshAZFK2BQgfpvZQZbkFTkq97iNH
j8U181ZRjJJnKYuVJzERlm9NWaSLl4yJHEyGUWJnwyQX7NLQh29QNchAghebesU7gMwDsdld6nKw
9HDRlBWYutYjVdj1JNnQM7r/vjrjG8jUuGM7zLLi1n2p6G1NLTgnScyJnldPcpezdOr8PLYrx9jJ
37ugeFhiu7jh8pMy46mJni7E42VIAFBfc7JmM4w7vD7X79VbeJD21r1yn/5Sb0YgJPNd9iA8Kj+u
BwOeSWpvi0ovlELE3IPaetFwE1sPjfl63QSTTEXfLIvazj5RYj2Ghlhg7fOAfD9tDwYct96B6gH4
NBSGL/k7FzeEICUHzMQ7ec9rXLF96M/WUsnzPDUqCOTS/GDVj3r4FXfW9UWSNfx9EH//+zTBYAF+
e1JUKkC6egqLt8GSd2ke2TmwEpAi7RreTB6zIbLZ1Pd7cxNizSGr11FUpqD+Yp6jy3zSjuHt9Fp9
ITpQqjefp6PxeH2NHF+huRtxZwxJLINda06fjPyMzrStcal3iMNd20jq9oPQ3Zq30II6NEVsd3rh
LGHoaHivzl3t6bziKc8acZvNLhpdK07FWiVQsxwd06xtrTJ3Y9zatXHJuM1aZqb25yDQ6fo4tcIw
rD30yhBLnomEkvSivrZQRvwFJThkMe1XDKM7KU9+gffhqLiiKWM3xboZBaFpncUMNqo+qObO/YR/
AJ1JqHNF8OVRsWQw5kgr8bEPY/RWREFjHZKQ16BgbuHGBh1LwK6p10lUoSMneYTF+a76uULAewc+
oWB9k0u7vMu/Li+8rIK5hRu7VPzQoHo6zVKOkoaoPghlhuG69EFqFk7ngFng0v/Yoeej9byqQzzy
gXU+E2hQdgiDxkV13V8w4V47lqtxAhdnQ2mmkL4I5VQuwy7Q1SYacxSfwni2xVixgBsYtX4+5Fpn
1ByrTMa87TqppDrSO0FOaiRpGmT7MG5ir8d6T/qqgCf7192Sa4sKKbnYRY2p1VAf+a4eMmgvKveg
JsOdulvQYeW8idhP2c0XpEKKjPwaM1CQrBL24oGQRPT7/kDqkzJIqP5Ht6RrGkmV9SsAqqjopQdV
BPhone2cB73mOiUVP5TUyDtd7QYM7S8HEriIljIEO3JHeJogYSnuQx4ZMdmlv66BzS5SsURu9TUb
dQMyoAD8YeLKsCzehyKf/ZoJKpS0Ie5P8BGj77JXHlCL2sVu4QgoQi0eGQziPevYWeVmSVQIAUq5
mmJImAfag3oo9to3FJTnHjritobRWVCYnvXjuvjmhVezZMUuwvCJBzoYTP8ar670XBTGVReCVURZ
DVArE4NBvAPN+mAGRkktA0sAuz7VyxXaOJzzLCQiBdqN8p1Ab0O33auZR+hRWj9ys5fr55pp0UAN
ETZVIhn78e7WK7kAt1KJ6fp0/SEY5qEvuQgr5tZtbJC/3+QHy1SEqWQ0JSjUrZvZldzGKX7WR0gr
P8872QY69JY3Acw8beA6/r0u6rQR/Ta1y4kGPLriA3jsMLF2j51EioyJ+K+Jxx0rYMasrUnqtKmo
JZstHnCH6G10yQC+4HRe8vjvUFXsPSVkg5YKglu6XlXEPebTM7B85vo+X46F8SRwJX55NqgFTUqY
6uhIguWztKeD6RPQu3WZXuf7AdMZiMX7+KnaX/dHnk0qnoCQPVpGEMwFQ3UU9dtVPgy8ahizFoUR
zd97R8WQyNDWuVnBoygcw3PoA8nojmh/Kb7sFa6A3PH6kljJwcYcPaxtaHWl9nMeH1o9s6NqZ0hv
Awgd1pQzR808ykAwEs1ycBvS11ialIsEtweowNKfpBpVLzB+87QEma0bVP5/W6EO1rTkvR5HeIcm
IG6W7Arkr9q+OcdudG4ju/wlfgntFKoIkctnJSAfn75sTNkCsaJGCHU1+sMRVYRoJFROX6wb1XDK
3n1HbEIBCNzVTlLZyp1yMA6699k0YWOdFqRSljhTClkIg3p4icL7Qr6flU9EYwzai2DVQzUYohMf
I6XZpbmRSthcXXPBzGEPnc67sMkV8tcebkxQ3y8C6beYdqEGFfLlZcY0ev+cxuFtqjdfjeZUljNY
QFAgUnj4dRIsrtmlgknR63luzGhOKAsov6UmvDF7zW2n1LG06ja0kt31U8d01O1eUpGkb+exjgmz
RO9ZD+vgkCyy8FN01p15t4J/WbZJOln6vBDGOu9bw5SXIutaGjNOymBEVmLJqMroj9JwGtcvnBWy
DvzGEF0uWZqilpYJpQTZJzBQKFm/tpion0FJGDllZk9HXhLEvONMNG1N/AGebpr/oK9TvQBGSgKh
RQlKrmfpiFLpF80vbuMj/73IjNRbc9QDJ+zUpMW0fRn0mKSbH5W9GXTu4ploGhQuqt6c/Iu5oRAJ
JMSwFmYIqGSoWgRZX8UpO6T5V9l4ari8sOT3/nUIVMDzROgQAjdHrachDcIOMslBeSoLh8isk1p+
UeB7EZQe7+Zh7h/SN9WATo5FvtnHeNLIaZkVPZgK5+/yL6UA/iK+KY9JAOaiL5Zui/tPVV+3Fqln
YtEA5jpMEJoT9qYv76S9HiBpANg7f3uXBrcRqTndLVZk2ZqkvtooDHkto1Af5Kq+qxbRXrXFTYaL
Xr8O7cP1MyezXGRrjIrQlbxGcqY2pPM+u0TFIDuHj6ODunaW2ca9fpqd7qR6MZgrhh7TC0Vvty6k
DSDtbF//KaxMaftLqEA+CmMzpjrEo4QlcypwXVn6UaierhthexCBDGpoQIHigVpvqLeClemtFVS5
PoFvJEQLKpMhCdDU8g06F7XdQ6fIToU6ddtwGvdGGEuepQ7gM8gLFKKLLvE4v4n5DTa/iVp52MeT
1LWgCIyeswsJ69kZgw+zTaBERPQ3fhp4A5TcfaCur6oqMEs+QjyFRCIFWMbiXL9Efg92G3kvG1y8
JtcgdX2Ns5R1woo6YBpY30k72rroj+F+hgDDeMZ8U8UBwTB7xABZG6ZhGJJi0aE9WbN+qZtmCUoQ
J8RgSZIU6HM0qhiedK2X5xdFDFfNWecElRJdyhtrVxVq+VTFSz/burEo90s4KKBKTGfUGcSlWNDW
bbqm8xQwNqcndBQHv9KtZbAlc5Be+yJtF2QBbSRz4jjz9bddCxX34mZcDTlbUZH2pO/5LWmcmm64
lw7dScHN8S9ILlh1EABDgP8ieg8SLW68DqVkyI2Q4S6uAYePHbzMXnq7CipXPP4LCBFZAX2T/LH3
Fxf8aCxCP9UjuOGC7q27J2I+4kMJkCbMWS5PBY154n6vDiJyH+8Ro2/ycFmAV1bHJ1W4KzP/+pFm
pUzb1VDfK0ugEJmDVPcgRO23KSyfUoDZrA540CVzr5tiAg+2tqgbygqrcjSmMAoWZ3T7UxsYnrEn
2OTGnb4MbmiHR1B9HuMd925kTWFsLZNd3tRBBDNPZH2OgNA/yI7qkLuRwG7EfcQnXbnuj3/F7TUT
FCWZiJSn7mYXy4s9ywJVLBLSGI0tEO26hsK5kHhOQoVlKavGCWNjAjClx1Q6yxWnrM+88DZOSIVg
tQ/beshBBCGLr2p9LMPRCbWv172DZ4OKuqHcS0VXqkDHm6kjTd8lIG76gQvE4n0d6omgacUgJiFY
tuS7+kSkT/F89o2z6CkOQW1oPJ/n2KNnjOK5wIjbWP7n9lKRBkKsHMWpxRN8UlSU76/vIu+MvTcT
Np6ODGkEp/oYBZodXWRHsIs7TFG7uYt7BbngvBsC6fzOosqZgWPfYn+c5P0Bs7FsKUlhFRrqYpjk
ClzgK6O3psFh65wQAgzS4nSVvUseSX+XSMbwTx4zlGmQ2pSgHQqlMMqDkPMnUFepoVYgP0dmvIua
vWbFtsCDI7AThI0hyofMNZoqA2TaqLwPO5IFvZMqeUSJoQdghdckYZ7uP+ZogKIVN3pbd0i6FlF+
gtDoczLyOqzMdjzgGxJqVyIeSfToxpy2DV57FcaCgz6QG1v7JkB5FSRjwwn3mp1+zUzbeOV2lJlL
25ilAks0QuV2WGaS02eXOSgOKXoY8uMKGBpI8Y8YqODkWswoszFI+UgxNtJa6b2FYdDbQXnI1Gd5
4R1BcmX+lSDoEC5QMEGG70YWvTkIYiamkZBEOXqD0052MOR/Y2LYz/DLXfLAvdpYVaX3poWlEiZC
ldrCScR4fzJk+aHBDLnxKOboVCh3coxuVw1QQdYAvuXrPNom5lkjrZL/s0rtYxUJ8dqvZnpY4/wQ
SaW9GI2TYDBZFzgRlPHFICCnorIKHQjlLy2vzhj6rtCBNtHnG9BP2/LiydMvTtRkbCIa/qhsQmMQ
GCC6/GANZraOqTkEy1rs6gSMfjGWdBOJp95ZRcecfwmCzLm0WQGTqPIBr4iqMXpO1Jcru8HqIfuK
qwE1VXF0xTvzbn5nLuj362X6Lr5GJ/F736JxAhEK33J5lHSMj/jhB1AfEfR3pZg0yNXTBdyPFb7g
Igt2VRjfxF7wrm8xa4pKE0URah4AHagG7acFSnNdOYTw013vEj7d/kTmA8RfhOQ79obUTk7aYbw0
DwtkVLvbBMyl13/C+2w+dTA//ARqvboJdFQjzGWgDHazW29HDzTj+85eFsDx7O5Xckn2YMhD0QQF
7l/C2fIVp7nBMJJjvUEBRLrkz/Wb7L0rzrtcWC753H/9OknV8J8IsUG6H9jAFwQxzvMgzx1CJGV4
0kvxFP4wT4pPyKTSXX7fAqHI46plxX5NQqyCbRDkAarzMV61SIk6cTUJfWyMWa9n5Md26uUukZNR
bXFwmtd/oQrPSMk3ViWaT95UJ31GmZYw6UFzMEBxw01OVTCf+VJXjBCiYaYHvA8qKE3B+vhxgXmz
WkKZL8DatPtoAl34ncAV3+bZoHwrrOp1EiOxCDrpRlYmO4tu13LlhAxWdvdhJdSnmqrBiCFrj0PU
2mmAOnew7jGN6Ooozlp+vpMfikB0090C6ND1w8NZH13xbuXGtGIDZ2eO30AK0luXjCdWQ7aIPgAI
wCB9U9/Hr0iQ3tybWROLtZkqVtCH52m6R7nDrqEbot7I2m60Fuf6gljzDODaBYoH1TUThAUkc9+Y
M8VaHPteGTElm8p2fxp8IbL7I3o/kl//Si/rc+GWTnyueRgl8pH+WufGMJUfhJUuqHVugprD7wOJ
iF1AGO9fFIRZAWW7QPJJNwtUsqZImhFNimYHrmRtJxau4TW+dh+Bni686d9y3daezf30jecszC+5
WSG5eDaWwXORj3NsAHKgjvZqzPbUZzuhPaf/j7TvWG5caZp9IkTAA72FJUiK8naDGAvvPZ7+Zuvc
M6J6MOzvn7PQShEotquursrKHDKni+KDFAWcxeSNlTni6QLcJarLRZAB3hPbfWkVvuaq1uureqQ1
GfrecERO2ZdnlDnzi5DUraxRudYSXbDa6ijzjZFBvWzwmohHD013xaVdwxx9Mi/rKPQoz2ey/KQJ
VEii4FyQnPH8Vi7vtUSZSiPfr/PBVE+1WNmtYWdjaBW6z1mwjSD5/PQRJq8lp5mS1SF88oRckGBR
vibBxR5Fy4/g8KhJtrKSn6zRX3O2IU1sRmXVJmRPb0MqYHovvwpPyRGvfmDozLulsHjxzh/ciwaA
CLS1INXGnAGxWWSk0bQISMg6qOBUdoK9+sOLeVMfWpd2MgN2Vu54CYd3R/z7Pvmwy5yEGSws4VRF
BSZ2cpd99xTukab345/ijQryXcoCkDjDDuAfHAke1+HW0xgT/WGdORJanqkmGDfp22dElIdlvQ3f
3z6KS7Oj3DLbRuAOe0TCyweTDBTd54UdpJ4YM7pT4EtbEGNnfv+OxO99HgB/++r9ZQlcZp8tgZuy
LjsSornhusutPsj2RmG1tTu8do5ukb2IaR1TzClNcv8FVuxsmIAnfDYOPZl5Rctwvi/jO01+1CWO
J/vDuv07jyYrTyOUXdmvA+YRcjFtULixJ9+0z+I17b1r7hOver58/jfDibPZZC7fXBWLpquhZjkq
grOCZEdRQ09doqfLZrad5sewmKtWbNo+l4YVkG71W6/fTgXnVbPVKQY5HyhNg31OhCQj41jAQYT+
xUlB56Bm6Vf5MTspLYqTJaLZ0QpLS3srQfOAti2g7WKXBDxsxxYs4NMPYCYyK5QG5MxYOIq2o1XR
4ofqzOCg6f3hmXevb14QZ6NlplMAkakyFUAiV3Vu9/2zjvwsdN6RYjuFTc8L0OhP/82TnVlj4hdB
bdGpVUugiHTr4+pkB1oqiJ9poWC6Xw5c37UZtZzZYzx2XmUp8G+YStmfX7onAwgVLCNFLi4eokIN
QG9bdlofsgXhHe9xurlTgU5AlhL4OAT5n0+42iSh0kd4i6vJz5rcD5CZuHwUNqPOMwPM6BLUEWO1
xFHIkeGTQDyv+fQK4vnJbTNARoIFAtgHNqqW1ELsM2kZkUikmVFoCECWnN+xuOk/QGL3rxlmJ0Zp
nmRIAUf7CLXGo9KFjSVn6dssjNz2PToxv21Dij6DLfyxHQZi3ciJHPVGsF4XkAH9QiXXx4PxOCiW
chWfaM63vVpTa7q9vGDbQcuZYca3SBXJ17hQMMbWM29pWEuzo/FzGFvTt396Dbgg781teGaTcSeS
1kIBrkexXc2s0ZudyiJehMbBdlfHcGJUFppnk2eSWcpRNsW8nspkv4Z7oQ5Mjadct+m1zsbEHK0O
arlS2kpzMBu+GP0kkdWKsW+oSM+uvXN50Tb35Zkt5pShl0E3Ux2KyctwRxrBzqVrDUC7y0a2b2ui
AAsvqZCFZCsCiUx6yehbnGRAImhRSVffqzvvPVhXZWOpd5ctbg0LCpSQG0aTvgJ5hc/eCQqva9+R
tQvm5VBBi4ZAlFHiVTE377JzK8xOaKR8UKRKKQIwcwJ0FqTXtO15hdZW4fCJ1DfzXvBSEpQVQOmk
s3d32EIwsROR0uhfpOs88mdnfBiuKls7ifddYhWjFRNbPvAy9ptzqaCXQTKR6gNs4fNc4vkW6k2B
V5a+zHYS5m6xPiPtx3H3m/lWKPj8MsNOZgNRPm2GGciNiCjDZeCXobipdLCiW0oAEFrNUXRGm/Y3
6F/BWNI+8i6DTRcG6QpUJnAmkGZh4tZ5bg2tycF3bF4VJ/lJQqMbFGd94o9PPd7kxOERLG9P7odB
xmcC/GnOY6ohQTY+xs2+qx4WHl/o9r45GxSzgKMkNiOh+Zse3dyiG/qo8NxnvuEqPm1xMA9gKy04
y7nVBAbuv4+BMcspNeAqKDrkGujDqrrL9nowefEOwDMuguEPW8cAi44pKjiQjC0xJXobgkR2X3/T
b0dnQDspoBooId8Ldr2TbsMHWkg275Eh80IofoEui+PhqAX2zqXC5oaClhyFGMyzrix6rRmgyLk3
hr2uPE8q73hwDLAseSgFzHK1IkyRy5+VdFQU77LD3F4vzUQ1VUdI91tZrlSSTtPbGTio+kHUS6vW
r5T6ak69prhrqsjuotd0KCxd/QsxErBsfxhmXuB6IWc1LCcoTr9HegdyZz4otyuwJ1As9CFGd3mk
W+ER7iHUAaFsJIKo+rM7G3U04tajEgaqWti59qhlkTU1D6nwdNnO9u1wZoi5WpN8TlCu6lYIMEe7
6jZyjRUlo4VyxPj6qRY449r0JGjxAcWTJBqgqf88riEMMeaclqbl3q9CzTEl3Z3TObg8rPem6d+2
+ocdtmNWmcScpEIcgq8RGZMR8VbqGacZJL2qg8jrrT+AvD2Qfsa7dp8hIW26SW7Fvl5YvNTRZooD
fCf/DpmNdOsh60mO1CKq8aFv4Lk1AwIQvgJi6FBmsMgGbUTiID//FyR12rlhxmsrQheRJW/Kvd4/
FuU9ZAkcXU84PmUzagLlmS5Bb4hQNNjnFe0iYczFGj0s056C9qm0sHKnInlDZYWnAw/WuXUwcP+i
lCFruPrY8KIzl1rPQG4aaIloR9EPo0fT7nJL5pfLO2hroyLzQGQJ6EAVNJyfhwVeIwUCUO2K1u7S
IsOPcQ2kiYeb2hyMDHJPQwIxLKrWn42s4PYcChKZQW0+tvIp1vdiNFiT/n8HgWlYHRmvLfyhl+qz
GS2TmokMqG8p4BKd2mWvdurdMjQcPNv2VqB7gfpn8zcutUKpIEtagX2v98rjlFsamJdDR7Vaw1nd
FBlongrCpvcCO+ovi8wElrG+ErU2pqDtXJpgG3ehR96MW+JXTuLxEjWbywVhD8UQKaUWq4IYTspU
i4WJuCsSfhid+jYDWmH1aX2bdLymm839pwI1BPiEieIqc6zCOuzNWgMjXiT5qX5Fluu04qjKbJuA
3CKUamXQszLbol6GVCJxBtSOMN+XIyiz+oZAsL3kbL+tDJCGfg088nXEHgaTO2/WeR0jPEP2elrZ
XVFY2bpPxAO6pMDhC9aJ1fm/H91ze8zRlaF3tbYKRAi1WfZ1o9qZ0onKxf43K8xNVreTkRsjcHHw
q+4cT4dpRNOLNt1dNrMVUp0Nhg2pYqkb60qKoBY1fQ3rB03k+Dne95m3hKwVKkmSeKY8cVERSPWP
y79/S0NJOx8As8uaqO6VRp3BWdHEc+uEtVI+tdCFqWw8EhU8l7KuANfJVIjh114Sb9AApl6NsTjc
q7NQpHZXJ5NhFVWEhHlqVgmUQaGRW6hyAZqIFrpmfU7EB+gHRcSKxC70InzlWy20oeIP0hzy6OW3
8h7n42HeKZ2ckVgNUYsRwrei99LlRwF68gTVWHB5X567LX9zborxAdWklAAJA0VeZJ3VjxDRSp+G
xrSz4f6yId4moJ7irJCnRG3S1SoihdC4mdfXwhg4UQLPAOOnc8UAhpQkSxBXafNolGoe2qVZpbzF
2bwQzqeM9TV6AgqWBcJEnTu5RWsrh/qg3lNsbCHb0K1yLk8cbzMwrqYaV1EpCN4jTbg4ZZjsYnO0
NehG1nTPdn9BqPzpLDE+h1RdGINI1Azwiusba56KTHUFdRJyUFKvQ81Zta0L4mwy2cp1LeG9ZdRw
cWm419a7JXlr/0aK5HxIbMXaqFpJzVeUI8r2tgWxh5pa6cKjX+ENhPFBipYKYNwXEYKDPspYUWUB
5GvkZJY3jaAoRogEKB40jD8forkV9dAMddSM9NpKpi9dKzj936R1tTMjjEvomqKqzGhJ9qGyfDPI
dMrV3r+8p7cajaGQ9jEQxhv0hYGHdyiW+2WvVFbdOWNsNRUEBCjUfXV7W36u8aZw+6vI+Zs3y7lt
xlGEsVxBztp4B384S+UuyWlaeVDzrVMLPCpFRVFlBIU5tYuQGk2bA/o9lZEHHT0NdSgB74hGPpXJ
zeXZ3NoV57aYI7uM6ARXBMTejRzoyjcgP1qeljXHhMrU0KFqMa7KlIbBSirISTTrSSrBQ60oI29n
8CwxwQIwrGjgr5HCMh9LVF89Wj0RVQtyIIF8PYdu+KLuiBOJnHuQrgf7mD+bQzZQXTtFrUJVq4Kl
/K7Fg5Xor6Z8v/QohJFdFnLA7JsYE6o/plPJeDAu0u1zdhtCAUSb+jlBXHyUkYjDs6Ly24Ny0o/y
fb5Y5n13rLzSjw338lbZTFqcG2b2paSGS7soRomqs2iPQddYxnNxhbaqmxyprq+KP7s5QIiQGfLL
K5p2or0u6yuaJ3mZws0Tgp5xUAOByFdm+2umxDSKoS3zfTbk4GHJCAJ4Z81a0li1IBi9NcxZdL2u
vcwr9Wyu9ZllZoutfdMnUTzowdMsHSVzP4HvwJBR8encpebh7f+w1B/jZC6GPJSmMQxxf5fH4YuK
XL76kN4TV75WFktxS58cl1uz4Ouk0+/+tqPPRsncFWo16PWUoaDVuZIHwr+D4MoBZS6Od4Wn8UpA
m8f2zBpzaTRNnsMPmcj7KjZi/CHaZeL3y3t30wStmqGhAAT8BjOgdqyVcFFqUOsggdHNDwRKGTVq
gZetbFY+IAz4ywwzkjROhSKD8PB+2JtvFNcvOYVb+MCQF8id9zYf3s4bGP3/mTPoTZAWTzHYGYeu
daA0Dz5I1B/JE2dgdH5+2xBnA2PuvSEU5KZo0uldUx581pTZAPdtC46/ylkOvBIS/RxjDslXBVAh
RUFvL+tRW5InqjaoRlCtaF5OISVbjnYJ2k6UIzlrRpfkN1MmUOI0xwUiGGYC07lM8qZBaDdpaEdq
Y7fOeo6JrWMMV/1hg5m9bCCouBhABdLiupBYyNplfgR6595NT8D33y0l6nDgL+DN48bu+GSYuSoE
qWzngYAKSSz9JD2BJMAQOKnsrT3/yQZzK8zTWLY54Ic70Vdby3gZ7rJb46RcSXsQMw5Bf1U/mjzg
2ob/N7A5EAMiYwhKLmZCyxD6sgmSxZQpS9as8JZiSSMXnQv3Ym1FR/N+OqbQPYo8HiZvqw74yTQz
pSCRk0fVKFJwIhWnMZiu5kNyVe7mfRWQfXubQLuNpz68uUXPRsvMcBhmypqKHeV7BU5P8UFowtmh
W+cNVGrQKNKQ2gDVzGcvUmuFIQ9jMgZFcd+qoEbRQ2tV73Uhci47ko3rE3QHH4aYhWtxsocpbI0A
NZ2gC5GL78LDGpLbYrLyEkSouSDfXza5NXvnJpkFm2tN6MwKh68R3Cr+FudfL39/c0ecG2CWZxlH
REXNkoDddfW6L2ZugRnIITZisd5dHNObH6cdt39nwyN/mkkmcE8JoOc1WM2B859c0aWtvgYEzfN/
6xo7zijlDT95NkqWKrGKlUQelxSPktvFroG6jT1oRg+WBvpTYJo7zo7krBrLjgFOm1FdBbTJLeTU
AWxYZrxloxPEOv7zAdEBn92cVdeYAAiBq2f0FDASDCeKl+jsyqaI7fzLCDSKE+/iPUBDN9zsLG94
TDxSqXgTxSmYvfHEs6LMUdWfl9dry/Ofj47+gLPRGbIqgkwwgzQ8uV6FQ1rdTCYnobBVTznfgqwG
XG7Ihbkm8UgZVu3FBSACxTVwD3nvCPsDj/R386Y5HxPjPJax6eXYlNHqDTSEYMUgoh6tb+JLDXR7
7E6WeHd5DnmLxHiOLFqFCZ4Rzqo9KU1uqRGvHYlngXEdVRcbYxFGIHhfngXxiwCo4eUh8LYB4yXK
zBgNkszgiAB8fYRnT1fBmgfeC5gzDvaJr4gzkPrDFO8HMdDjt5HH07d5P0FyE1QvKnTGWKUxSG5C
LCYyzGAddLncVwYR7mdRGqG9hGxWY6O1ilMUen9C/uYezkwyi69Mmpmnub68Aw9ayKdkKMjrnnow
OAHU5tydGWL2gNjI6HkTwJzaFDd1darm75e3AG/umC2QkHFQsMdwSovXTnqrgD0b6tclNOzLdngz
xuITEUFEMeq8INnw5yOtdcrXTUD7Tnhks5wZ05g3eDvrQ9sY4RC0oPUc5tnKyMPlsfAsMHfDOsTr
JBdg+4lG5M3H3hkEgRPDbp7Mj2Vn07FmvnRCVBpQ7Ezv19Yf1Zd64t3ZvGHQ/59dAqTuy0nOxBWR
CZCV6MuRDlTSiXbLSLa+W3Y8F80zyMSRC4gdNIW+f7XmIRpDGx3lnF3Gs8DcAY0CREkXI1VuIveb
Q4cy6+8vr/1WjYaSgf7rbDTm5PdNh8IepR4TdmlABU30wICSKiWy4uNRN6OQM2PM6Q/XNi7GdY4D
cZ/skn2EtlAF0CYeNIA3bYwTkKumTnoJF41MTsrSWw2XHo9jgWVrTQCP7DPo2AVq+J38qMvHy6vC
+zxz5kEYj8ICEUfwFN/U/Y8o5wQznOPI4nYaQA2GIsGiL9Mj1HttZY08Paw52XbeKJiwbxTnJpJT
HPpKq7AGrRUn3y/PE28c9BecH3k1nYxoRpi+QlxvVY9UXK9QOcgMuikv3I1szqRcZnEJ0zHft0UL
bZriGZjS+zl+NsvrtYa8RcxTPNkCqZ2fSRaJFMldPEc6jn32c7GviIVmq+v5UD9nNtr60QK/7IZd
7N6H7uXZ5K0X4wqMPpuqFPyiwRI9ROlJy3mpId5yMcc/7UdJJm2RB+q6KxQ0AHl5xIM98QbBnP1E
EhOlXBDJjC/J3fhQviJ359Vu/WTs16cFxBu8rqbtQP3DqbHoxqpdQhXaW0WAfugKSDskZ6rH0RK/
Ny+G3576x8iTeSkMzihZGOOQz8jiVUhZJ2IwD6dk5JRd6FJf2PMGExIoTd8oRY4HaQVJjuwhMl1l
lB1V90MiO5d3HXf+GDcBpLAojgq8deW2R3BqhWgmVt0wmO8KEzD6d6F5jmfiRIksnotMudoCI4rp
62RbIvusvKuWmxjckZyx0d9+aR7piThzUGuitEY2orGqf1EICBhiNFaFaJusUN5A+Qh0AT7HIq0v
XrLIhAy0BzxaJgxNBoS49Mad5DeBiOwgL/rhrhvjLsYWl2wn6SABhCVwtjozCJTVYPj2j2yLTP7r
RmHcRxsPk1xWIGTqHZJDZxKlmp3pSL4Jsbkj7VpMfS5jDe+gMe4kqoWBLDGmk+qPUKKrZG8GxB68
Do0lrc0vBmznGT7cCYsxUzV51bOmzP8BSzuqW97HzjdQHJ8kSJOqnMCcE5Gx3SvyVKRRBAHPIINU
jKYHce6sJthx9IeRfMXj9NBzX06cM2EyvmXSqjVNRjBnAOQt3NOW9nHXfYuuOkf2Rr9+/I/XGtuu
KVRxq9YyqOzy7molp5hHX8oLoU26h84O+TgNsjETvJ8oa7NO+5NtBcq4tCc0dHkS09vRiEIg34VW
bMLqduL27IQuQVAViq95aasgs6pvy/4gArOuPnOcCV2K353JhzFmZOksLLMR63qgvy2guKfupC+s
yVM9tOlzqe3/sPU/zDHesh5LkXQGJpL2/FFCx9AxXNq9RdHrocvjm9++5D7MMa6yIGqcrGVYBFpN
9B0UlHWPhCO0M5LZiZHqs8K6kjkx1h9iuw+jjNdslSrv+0ZAqcgzrpVrKsJTPCaufpPYSZA/J2jA
Rh5hRya7+np5Nbejrw/LjPsE+eEgS6UxBxp6c6T+IOjIAeuc+Gv7Zv0wwvhLJQSHxZxC6ioPib0S
f25le6xOo7C7PJg/3D6/DLEZekOPimQQSfHOitFZ2jMlqLxLn+hWie61gEvDwTl4bI5e0sZqrGKU
IKYSlHn15JSaDqQh9Lb1/lB3qT22kZsCGGMt8XwoBMmVwuZl6DMbMEQHjYqOkeHOWuKTLPAEprdv
qY/JYFxqmamTWfW4pcTqJotSywifLk83Z+8oTIwmLSBaKuYJnfVhkKRPBDzU1ZfLJra4AvHq+RgE
42y0rMUEj4jcO1ffh0/KIb0OHemkXserTXzKSCeklujnD+YtBCD/B7jbHxz5xy9g/E/eVAka5vAs
ppAfyuwSgfg6RIIfrJbeX0icfxou433GvATRWY2WbUO/moenkd9CzVs0xtWAhZqIDSWMApMaQqaX
+aG7ilwJCJpXQbOK75Dktssricf99YfU6Mc0Mo4m7Jax6AU8X2UQ1hT7fpcEYAK2F4sXgnIcuMI4
GymrZ2kt4WyMqLCLXHVAM2+ry1HvXzReipxji036Nz3QEvGAV8ooQTNW6K1YQwvssdF3MbqPOUdh
O0T6NYMqk/+JezNuy3FYoaieQwzFsEDR7zRXAwJtHZuS9sutkKOTrTkHLU8FrazpwAO38k4DC0sp
pASdKjMIQ8MryaOwu/VEjWo2FZzgkbxwPJjKOJhSqcehmPsxMETlEBvhqVUr7/KsbpeuTSpnpkCL
TmH5/YjRoBNRWwQoxel+ftNZ4JrwQ0+5zY7QdgVRSG4nzxyb2yv5YZNZyX6akxH3YQyCl9lbE3Rh
STsQkY724PSn+vZ/IJ3cnskPi8xdEKdRg4RVkexFf/VCP0PUBtrL1Opewm/vtJ7XMw/S9oet8mGT
Wb2hjKW0B7AbSjCi3Z3AG+UWx/hOdCgBF/dRvX0Tf1hjLoqo7uqhVEGXq97WI6TjMcDbxEfXNuC8
PyeHqt2kj/JpsmfB4vVObHGPwW1/GGfuiClJs2VK8XpRfVz1qtv4KDHsf2Rv5gNokMYnms/WXfWK
PKT+suNFIdsu/cM6c2l0RWq2SRSaqHAeIYksFD+qv8sNf5hgb40pFJT2na8a6ZBRvIvBVb/yIHa8
cTBXhA5IEzpHAfXUEVm4lbKOrpBKKWRuWs3lHEGeLeaWQK22Bb4ccwbIIAr3kkMO0YzY3srwdkqA
ezC9ZVcKu57XlGbQ1fj9+fRrKtkYVRLWMdaGSgwWYtZZoAnSKjhC00Two20mP0rGknzr27AsLFme
jVtdG9DsAy2YtLCSQe1+lrJYd1YCdizdawnaM5x5jhvER5EJCBH6TwxEvYL+HZor6ussKj1UUQdl
IVbX1eH3PG8FzZ3DGQkSoVzB32MK8dC4YYnA2RbWfLmTu3k5Ce1Sf23jNvom13P4o9HmCI8tsQRZ
coy2W0DL0hq1elkyxLc5XM1vRgg+jxDxWgrBh7yebfBlZeMuE7rSzURVvMu0dWntggzKc9bKxU8D
kFTRm9NFTe20XyAA0y29BmHVvF9MaEWU0OOIIjnHERb7t7okU+uYXa7b4M25SZvhGe1QpjcScz0l
stpKr5SB5j5UwGblaqUwSLaxkvZWT9DB66ySkmJy6rq+bkm0VrbcC2pygDyuVmHeKy0AaagSOSCD
Xmo7Vfqax9DBW3fG6Vdzq0SxjDgy6oR93ttTDEEMktoGL/XAM8T4+rYgQOAqiCEL/VAt+0H6rk2u
IXzjnCD6mUv7mHHvaoQMrVkpMSJzxVNd6dCljuqs9hDUfvoYdfZle5wDy3JzzGDEIl0JNM+o/Myg
mql+jwzOM5VzSbJgnkqq1qLA5torkzeFPwvhL6gVzq8JhXHUZt3CUY8CmsN62Va0nRzmdqN8vTxR
vIhGYXw1CYvIzDO8SefBKp6Ml/Ym9yh2QzGg0zc/GXg1QXT67j9aZZ33MAhaZqCFOA0GgPEyV/ka
OomtoDalosxuONOOe+fz9gTjxMGVUkISA1yq8lvXWiUKBKkj2M1LiZ5Uhyr2oTfb49Eb8OIaNuiP
QGhf5uk0IgQej7VX+SiV+h0I86nM+18Wkn5dF2zUn3dGXjSakO71K7BDKR6VZyZ2JIClf/F0XFLa
jfb9v60lG+TrQ9R3ZrMW78CfuLdTD8nLE53S5mFEQwvuZHLDa2jh7Vs22leVylyNbhwDTbLKY3RH
+eZIYSG3GA22QrGIlTftNPQXWZfHyzn3KhM65nWWakWOBU2Fq3J4rHld/H9I732sId3H57ngavn/
JKPKtYZw413/15NOQeQm/upXxyPVLY9/GJwaNdcu42/SrJqanpLEUrSgdGy+0PQFZVkx7NENLezY
U+kWUP/hYS02DyYRQRyo4FllsrrA2TLXMwk7I9B7tMyM19FcuvFgctZtOzV8ZoYZH6DUGToV43A3
evVRdnOvqzzdGRwqtJreZp3NaybYPvtnFhnfOhFTHOWR8qp64a3irLvMlq8N/x+ebd4sbjZNGGfW
GJ9KEjMz8hrFNNGPb7JddNsfppv8OdyhhGy1toCbtrQj3nNiO4t6ZpZxq+KY9VkvYNuM3uqNnokE
g7RLfBEOpz1RnCnXyW2GLB8W2fJWVpetOlXgHJKucXnY+Suw3J52Uq3Rhbrik0zlLF0eU/XmsT8z
ygRk0H+LRgXdZYHSlAcxMyB4UvBOIM+G/Pnkq70pGGoM/mLZp2LmzZXgLq8S6NJoZkG70V3eDuWc
PLauBSLzoVX6Dr089VO4+Bq6qbuFMyreoBh/iSgJaE0Vp7uob3LpsSO3l/0x71ybjL+sKrDXNBUB
ylnCW8IyKXM5oPZaB4WC8guIava8pCHd0r8Fs2d7gfEkEWp16qr1ZbAiRWmJ3eIIKTmJIN0w8thV
S+G6rAAfFqaIAzrY4kszzs64yXgUUQzVHsKXwL6iiQHlLU+dLCryqXryTuNlYbcY7j5ZYzxKPZdV
CTVO8AUE80v1Jb+Rf66OBK002soGpb7b+otpid8gAONm1xRkwb3leUedcS7zkOclistlYPT2YlNi
RmlHCV7Dm3pXGk55qrzE6XZkd3lPbanono+cZUpISj2B7hDEXoRdXmFLNafUnmwTEIiXDuCc2Evs
MbZb+BriZkc1IG8acqjZNY9tmTN+lk0hz03oVtHfUZTh97YdvCEL7aHM7XkUOO+ZLZqAT2NmvI+e
JtHSzhMK+EcqyJV9QVspVGRRvoitEVLvToeionET3/IABBwPQZi3oaaTrmmEyQjMocnvu7lZO0eR
6lXxL68q7/Sw1GZVUaKLpErRhIbiDNCj6Doy0JBJJXl5LoK3cIxTMqdsrcCEE+37QXAkpbByTbMX
xYn6n5xB0dm54IzY1j4AB8RymvGsGb0FLLfVLW3Iqd3OoV3t+SMPS865MgjjgZCAMnoJRG4If/fT
9JDWN2R84AyJfuPSkBi/04xaDZHEggRgPSDX+h6t80i0t6JluK27vMDvnHpaQrj7O6zOh2dnhRLE
uIxrTUXEtl5TXUjDy/aZrx/JG83ut37uSxyPfnnvE1YvYQ6jRAEVJRrW5Z+p9GVMOJ6MczuiaPE5
puilRTBwrqHmdS2B32Hyg/havI7v4K2QWOcFFBwnAr6Bz+bEOU1XNZqLAGn8/eysQXGLJnynCVZ7
esUk2o2X3Jt3XOK4y6cA7cGf7S6jUI6xipgwPSZf+qDzC3uErIB5D8ST8z8863n22KjGDLWpRc9d
ED7WMh7aEGfDnahdCVfZA1BdwJFxzgRvozAOheS5UChptdIzIVyvx2qfejPE1jqnOUJx+672uXH2
5aNOWHq8dEJGWS2R9e7c/EGC5llmlaY1XFGYRO9G3+dT1IHV9i/EJ8/uIZBOf17KRM7FvNdw5/X6
17R7mMhVZ/Ly6pxXC078ZyNgxzPjJZbjAJVzRBUZapPjbrRmPHXBqWCLO52DkuNaZEIZowUzh5kj
dOud9KE6GUgFRdCb0aE2g5raG3F4MC/OjnmvsZ/lEUQ1m9NGUgQA8iprrmbQkd9zNiVnh7xfuGcm
lk4Z4hHK2BCzhTCjS7lCJTDpyq8D8F0F+gFAhM97cHJiMzS0f166bmpypZ6wP9IjOY6DlR+N3G4h
faEjMBTsubXHfezRpEW6G90FWFL64E74wSnHB7y73rPR17Ei6TXC8UC9ioPQL1zgEX35vnUpwD76
O7THr7uJvG+wM3NlL46FQaJyn+qo5uenwvhvLynynnM7syCGRUUglGoGIEnRIHBTejPkmKS39md9
qpzS58US20m8syHRKOrMICI9eaxU5ND1q+hu9qgURuzUO/OIAHC/OLmbXPPEdLerr2c2GfcySfO6
IrtEQ/tlXzWI6I3raEe892jQlmo7f4q+LwFVtaRiRTzvdvntCLmMz0OOiYRSWUmAiYesZukV4Hmn
eDNekyQn90TeJXnOphYUMX2o0Vfx6GVfkl3jmyBuBV8/VMqgvPQfH2rkfdbPzOGVDw6cBU9F/SrU
cB8OPnSfptqqXaSBg8qjoUaBtxo368VxQe+QsDPDqzGUWpgPaD5r98Y1mFasBEwr8XMMvpoYqXb6
Ms5tXrKUs4rvL+czq1MhhEuX0Qj1Xb9l3P1jiHvrc1wMC9VdxqWbhx45PdqQGO6hi+4St4bWThN0
12gK4VxSnCvj3fWeDSuFlkpTNQh/0eaP8jb6xFvOlcGbOCaMAUNoVVfVe0qBnna6/elNMXDC3m0k
4McplxnPEuuoYYftLAI00/1cfkZ3Y1AqFnmGyDN0n6jW4eqqqHg9iMf5rYstMIbbnMuRN5mMo1lF
YR6lWiuBvhJjW95DYQ7p9Myv3VByqoC+OnmAK/rJPz+ciMw4F8MsJKkHpyqYee/bYT+LPVo+H8XR
FwUe1TXPwchMPFPizT7MCV4uyVOJQyDtUtEqXorgXTrvnssZx3vIsEiIfiJRM6mIuFX/PdYAsju6
MuwcRwG85Fy+EI5fYbG6fZnP6NLHRo214jZHqWCpR9/U0rvLu+T9Z19YMoWNZsau1XtzgaTvi+nH
QP6DJW3XhzZFcQPPjedn55nXkqvvEg8dKwininsjGOz6qAC8B0ArFxzF2bcsULcvxGbuZiRsqw6s
muZ9XnJ8AO+RyFbny6mpV3BrIocw2PEDzVrQ0E2/Wb63ruwtR8Dp3+9ennvjJIBApPj58tX7RVBX
KgMXB21Q7dE04gkocFPBAO6NyJtGxgNpUUWKREe5CZJ3vnRPC3moxt4Qe8mBRa7+h5wTb8syDkcP
4yLJjRLxaPpcxT+08sRXBOGuHeNicoARWmGGi1Ekp2ut8UV5oSwwkas7EbI1OJBP+jfJzRBk8J5Q
294NZEumAtJxwvp0gAPlVkl7ErRKh0SoGuByfJWizssgtGfNisBLrW0vIdirqCA2eKoYF0cmfazQ
PwOZqn360CNak1M3VCwDeAFIzb8pyOg98wK37UX8ZZN1c+loVJoUF6CjzhCC5y9N/ggUlXPZ69BF
+t3pfBhhkkLC0EdZVsioYTeNNwsvS/0dikDW0vmqJP8PaiuciWSdnCZEWgmmC/D1IuxFWnk/HiLf
BHmVJdmUljG+ip4vj5BnkQZWZ5EMBI6SlXTIBy3VTRTfL+HXy9+np/fSDFL7Z99fiypOx07qghYo
BKcyZ1eZ9N4y02pvLDmnhPaHd9LHejF+q+kkpSplKsx7VT1Bihs1kMombhQ0lfWPlLkQ8JArvBEy
/gspw2pREthcWtS4WgSgcnSN637OucgcuhjsZEKtVYLIuKmBppW5A+dYjwUg8dAQRqzkC4XJrFBe
1J2wcdKT6SUeF3+0dQBMEWI8uqwRqDEwEzpoUP+NFzDOx0Gae8jhBUjNv4VHHfxcV4Dkv6z75Zi6
tOVVebi8c969xu+j/bDNTOyK5JawCujObFzEhle0krd8ydHCRfBciazQ1+31YDqTt7ryi2FXx/9H
2pXtuK1ryy8SoJGSXjXYlu1u95zuvAiZWgM1z9LX32KCe1qbUcyNbBzsl9NAlkmRxcXFWlWMm4QC
xsVyxyN9FJZs2exe+z3csWFLmWWrdshcPpad4qGIkzpqwE7ibp/9EN2/t7xgIRbyMXzuAJH7Nios
Qxkw/LB/zlA4mX046XqWl/du+6bdRoEGcWWQMmRHfFHdwoV1dA7Sk3EBwTMjECZPIaf3sJQP17/u
5lZdBeDJCakdG01rAursA4M65WDfpp9UvOL/amm2z2jkF6nWb12q1jE5OO9NudHI0qDSlyTPpYl7
Ppm+gX99jnVjV8vyV6MKz0vV3Fwf69ZRtQ7LbVsplxYrl4spWGSzNM9GVpt4KRykQfMtqljCrl9R
PA7T+3ZWFksu6JE9C7XH+G7c42i+s59hC5irjvL+k+YizIe30o71MDmoJ7DmiyaDZkE2PdrSSZ46
1wI7mNp+Pvy4PqOiD8nBUqossIiAH0YQQvGUGND+9ki66yPNyfMbI/kqVV+uBxTgoMVhUVF2fTqO
XRLgqdKvCqjDE1yootLvyHwylmMvTe71iKKPyKFNhG4gnMt6ciy1Y14XTjc/2aLbvygGBzFDPfdG
qSLNp8X3Ormx6OBm9fP1cWzef9fLgkcSCGjotJTBI93j+cern1F6Rss22dFd+JB8vR5NMCKejxAV
slFA4BFk4+4A2CIgBXZ/8RK5Gg9PNaizWO3TFLVYOT4209c+p4Iv/1Nn/cpBY3N4ES1VabUypaiX
t+8v40kGy0nxpm/Kq+xjK0ON1rwJd/EXtXJqj3VM2jf5HdNDE/eKbb7GrEfLYcnQlmnfmXA2bA3Q
RxlnKAyq1M3Q5giuI87bS+bOIskVwW77jX+wDE2oo1ElaJrUb+TF7TRQZUHviu8K8kqjt+uLZvO6
ux4kW1WrJNUyzLbKDKwa9DF5TOwiuyQ/9bK6G9G1ZbOsvo7FIQmtSVHJCSxFo/fOK55aF754h2hP
n4tP2WlCw+hu/Nkg137KfpjfRcqTov3BoUqvonLZjAPMi9XvsrYfl9gNwVkRzCdboNcWMIcrWrcs
cynpkLTxrT17wLP9enR0cI3ZJaYWlhAEJw/PRsgrc2LyKMxpUIOqfA291cxj5PzkPKHFnzGu4r0U
iOJeP4VgV/nPZdPSag6rHstU33cBPdo+U2tIj6Li9vVUDK58/wwzmyOUhidIuuZ4WM5L3AbjRPTF
2L/x5y+m8nSEeqwTZtTMGJXqu4lrhf5EcOeUnxKhddAfMj9LlsFj1hSdd38uoPZb1KUGEQ3U6uUX
vO2oO9u1HqV9f8l3xY3xZghp8Ntz+BGTy016qezqSQ2j46T/SCsQ7ZWdYM2zffv7DH5E4DCEWMsk
ZV1sB8lLkzjNmWlqRH5xyn+Yt5XlQu0R3YpKKsy6Nuu9lvwRmAMUKZmtuJuYIMFefmc9r+jyclM0
pKAldAfWweH6QEUzySEIkHguACG431pBGL0koocP0b/PY4fWNUrZ49/H9QMEbXmARxo1GsEh/oes
5GPWuKxkMdrMjhe08zCJYbzIe2Eg3zFZnAx2jX+lqb36RrxuWSKPJv6HQeGJ48jEXWJPflMfmVc2
JDR2+dfr3+gPB9r/Rsdrli0JlrukIbFjBD5th7e+oxowAp98EF2LBd+Lly+zkgQNkUtXHKXap+1R
V56vj0X073MJSAYvSAJuqx3UyiXtHnShw/H2YfUxV+wHrA5/WZlNIzPn+AjXDmbcKfn5awK3PV9j
4n/O8v36eLZzm49wHE4MsFqmsJXBvde8KHYgGYlb0tKRq4tlPXXZw/VootnjwKGWlWKkTKKsVo7p
8K5TgT/05r+vKLpmQeLftnnF3HKMM3vRp+Jo0wdT+qSJ3o+39+kqAPt6q6+Dm3KTWgSszR685tGX
nPGHFUzu6A23zV60ljezo1Uwbq0pGTJvGPBGxyJHmqJbnrXQC0li/y8+yioMt+KssC36qsFjdd7Y
l0KiN3Bdcq6HEM4bt8zCJIelPIW93IhZYw8Py8nw2ZHOjiHRmSCMxi0zOPpQPVLS8NB4zVkD3b4q
waJg/RjNXnqSRQmmaNVxZ1AU6bVqd3MTqGbttMa7krwIpo996d9O89Un4k4hgHVGsxSqsPE5vGkC
+C4E/Vv8PvisN5B+Lf/jiuBOI71TaI3aU3qsx+cKkhmVgLO+2aFgfYyHF9Ftuz7vkhnbqIG48avx
2MPeC+ZSyFAgGXOkLhM5Ufw32kMsA0xQlJL/Klle/QIui4Wxqa1VEaTTUjwpaofuxETP/wX/U/Dl
+Bo5XjPQMahjKbLsUvNAcknQhNB7GqQqwJJCiU+01UQROdToKqvsDdYPOOyUHbqR9t0JUmpHtlZA
Ng1mAaRvX8lXM8nBRybLCQWFd4GsmbUfggzkM/WtOkxu9sAeuvtDIhKTFe1vXpdX6jp1yJGLBfL+
ly1ccbKAJT9VjcQvwgwtrmw+wqGJnvY0X1SYxjB1KojwoDhcfZoe8HwE0kTn4l0Tr/vKd8GWF4A/
4UBlahKJtVRkR/1mAQEcJhAH87Z/W1CQjg8wIgE3SsRx267xrz4lBzOxpBiFniPm6A7eghsDpQ6k
gK0zuyurHoKPXuigPWHfox36STBidnZem2cOdRRDDpcoQSXLeu481j4LiZ6ndjd78llMuRFgNp8C
D0luyiXYdkEj5fKzleWoNUoJCQRj2kyvPmaUz3xlpSnSHMToI9ObgJzzcQkWJ/bUOzmgz8RDvUN6
Xlz2QS1hV4RgBfGpcDJnSrOANhkooFEBAJJPei8QCxbtRN5vLpzNCl4lAPIaBnoqJHHAOt81fhtQ
cHtEqo3bd8vVbHJQY6Z6Uvd2aWMn5rcKwJS15hYnJjKGNXvKPwm+nmgG2d/X2d5USqRnUErux2MI
mo/ixI+S3zk0yL9HbvIv+CeidcmBTatA1yyhFl4453inaMNxiURdcqJRcciia3FqwZc7OZrtqwlh
KgrVmNQQUBK3yyqrb8VhyTQXRC4szF23ix4UzziFEGnbK3vj+JO4A70I6U1kZyEMykHIYBi6HIUq
yG3vzZmlmfQzq08v91DCAzmJetmzqN2CzdYV1OIfDisyg4DSIUmfoqzdQdpgciYiFY4x5WSfyjAF
tVQtOlxfmYJPyGv3anZtGYMcwnldHj8p1Nov3TI6SZuL6hKiQAyzVzvAaPKFDCHuBlqbP+e03y1D
eJxl2SliK4D05UlfWr/q1Usvdx7u3X4yx04T13hQnKcEsv+5iHUg+kVcemMo1txKBkyDIePiWrgk
1zCnHyOh5LQAuXlpX12acpWMQO7WD/dZsHgxFlPskcC4YW8ceOJG/QLt+XjluP5tBQjA90VPSlxM
NgFjI22UG3D69tE8+P8tBAcyRtxJQ9jhRZYmyaMeN/d2Uj9eD/GT4nxtX3Aok7U2RFt67At5PtTv
ZL94Pf5jPbgsvc8DyLb5ym3/ipa2cwbBAdbWJmovE2RuFodBcwTdqElDPoOE2A2JGozjo1of21TU
cr39zXTL1BXU1VSdwx1apnFO0qE4dhqWfm1jrdTW8/UZ/QO4/S8I7zs0611ftFmLOufzANJptYt3
3cFuHfvZvDHRyy0FEOySBTguGBlfUUnNeJrx3gbpYCCZrn5vBwHEbH+jj1FxCCNbcV9KMupdsX7W
xn7XpJ3XjT6eHAW5yvaG/gjEAUe2tLOu9ooU0NG+VGUDuz3rUlv5fRdBKm3oDkoo6ibexqqPkGxy
V+hZpHbT1QXWX2EdFH0PH+f+b7RkLeUjBPsJqxBxWFBbjlCPVOLkRe+n2MkVe3995YnWAAcXSgan
+9rCr5/lwinLyklVwbcRReDAojOG1NDihh5le7kta1DkFMm7Pojtl87VTHFgYMx5oUxwtUfRu/e7
1xI0zTMKrGAwo3HqO5Q5lf38yshTqpf+C/mTbf7YKj6HEUZZqlaraQUOlNm3d7KvHdqjjBde2FUd
8mMYDK50o7iG+wn55Y2BTvAFPbD0Ir2lsJYV3fUEM85XYLK5yrolzqFcH6UBRDwDaoqE0DbVgFdr
k3A1FjXpNWms8FivwyhNO0i+DqM0lD2ERmkCDOGLLHlc6GNoNrD/rb9Ky3lSJycbTddoXq6vIVEc
HkKQD1TqtMTHFkeJHXuD0bpSuTg0y3bXI/3hKv6/fU3Y91vt66GndTIT0O1GF5IkEUQdQPJ90y+m
T/ffjNmNoTgK09V8B9p45uf/bT/yBZZ26YcmaUwUH6D7mP/IyWfB8Laz5o/hsZleDW/ucq3XyE/y
onmhLXyOWjfHhdiAag60+G8Gv0Tr53gSlYZFy54DmrBs0qyY8M5GKuoo8nOnCrBSAPmEQxlVhQQJ
gbjncYIgtZXedYruNKOoi0c0fRyWdMVgNsoAh56iVj5FuRYsrbo4UP3ewSXyEMoiWWpR7sGXS6IR
Ffx0JiOek9En2Pxs1A+/Kw9Q5cIqzA4DrH9FTGbBIPnaSUYXlMBKsN1peacb3lDHbjw8DMqjQgUf
bVNDbYVUfKkEAvSGRFPZQls5dlv7RYfPcHrJYJ5zmlx1pzr5BVqeZ8YvEjXTbi8YS1NkBRxqg2dX
aeMUxXILFRVqPw5oV1Cf4k7wKiYKwcFWLnWVnKc4XUkOCaxbAzXnBCx+wZYWReEQK1NqU00LKcL5
RtAuMHiMtwGTHmhw9GfcvXfgTB8EMdk6//2S8TF57DetYMRs06RLLcAI67NsXpcdezEl4DBJPh2d
6d6+mb0JbboQMtxr368H/0NC8RGcwzCzhLEd7XFDbL5N8LuHxpHz05odmgT6d/a2teznu/DCZKEj
nOtP18P/YUt+hGfbZzX2Gp4SNJvkCUXweXaKJ/NQfqbPuleWTntegJ81COg7Ublj+wj8iMrhm22N
ekUGNFBEALhArkzjacq7CtYXtmn5kxzKgiaKP1wkPyJyWAdHq6JuW0yzfsOK0uCcX0xoAMHMIL+h
ezD/9IAG0hFWAN78UH5NdvGNdGcIbil/eOX4/19BeHJVPwxTaas4+vXJR9FBAa+LCWaW084w3fw8
+QWoZNLgXv/I12eb8FyreJSjbIo0vKrkn0ksO1lVOLS8kEZw3m8zNJSP4XG3MKsvinEkSxjMWXVP
wnBfltSv7Pxba7Q+JPPQvdzVPlLoY9OnsMeJJSLCj+2j+eMn8CjVLXjhzAD3xZl+SsHtZEy96lP1
Hu3lHfP4Ei1lUUD299UGatB1Fw/Q7gsidT9ajVPVolrVprajtZpWDp/6WJ9reIez8nj+JTqxcjWB
1N253zF1i8ZldjXG418x9FZROWCqo0TtSgNRNQgB98/gEQi+1XWoJ7zUSzbRVlNTJKfZeEqnF6M9
h71gw4lCcDij0AWW4THyqKhRn8mU3WEjfKktTbTw2ar68wlCZA5daDgb6E4EutT+8u0XFSoBn5kG
yK0hSCnqLhcMixd3iWti13Op49oFW1+YfTsDDZrh/jpqbKczEGXXiaJaSLLlf67sqElGe9LhNKV/
1tDGzrTvzR0sL/BWMr+xDmXDLwMUjO5Ejezsq/w2m6pFUAUziUJ46aHY6BRVpegylTPTUeWXGDur
v0lgymItrlSI9tcmPGqGDv0tVbM0nTsC0wV239UIF5hcOUZV6DTq4GjpXREJztrNTHQVh1uMSajX
NCoTeuxqMPKaU1GgGYjcSuWt0MV0c4Fo6NwybNsklsH+vgIlM9OibqphhNbIZxPDMSO3qHXB/t1+
tltF4RDCKE3SljO+E4RfDSd5+CnB408P424iTr77K0BaheO+E0nU2Q6hZ3YkRNsvyfAEwxdBnXL7
gF7F4L5RpyrVIPXwLW2+xRCjCaodNDfcIvTNm96TmU+OQ79e32fby+/jW3HYEWZEjlrSmMFkdU6/
XBar8qaEODI8V65H2i6lfIyOL9csltqpvRrDhcsq0Yc+Ta9T1n2bx/DJqOBIBE/ivpL8MqudynwU
xN7c1KvYXBknmmfZsjrMrN25xbmGHQTMMBlTR//OCAGz16Js9qsbX8SA22xbt1ax1X9uhxnKW01k
Jkj+Ptuw4ez30yn8jg6BrnGke/WMBz0IgBgX9Va0ZEVbhKeFJ6EpGWaIJnLtUgQJOB8Sni3SL4y3
I37zEex6vtpTSGPfm63dB+ZQwDTus1pb7iJqN9y+Mawmk8MWoqvyVMRortagFD77rO4YXwbnGxNW
mfaVO56EMj+bx+sqJAc0kU3lZjQU7Px78P5wM7K8wTX2FVp1UmhtiVhd2wyBVTwOaap8hCDA2GfH
CpfBxat29T7Z998Yi0w9YGr31/fG5v1zFY4Dnb7JVDJL8a+WC+1g+7/0hETbQLQ8OKBJlCVUWjgQ
Bg2ojDJ1bPs2x1vP9bGIlgefNYx1bdgQagH/5gZErnNygj63F+3NG2MP/cc7xgwXMToEA+NLPLGh
UeQvOiyVFroz7dKPlZtK5P6liqJwICKjnVYzDLMPpFMLo+nydjmPD/CqQqeTnkKHufYkaDHn39E3
/ZwwgY+fBq7/FVF4roxkVWqFZqdfL8roPNzbD9WJISiTCV8MV/A5BbDNO10XaH9tmq6FVxaTdocQ
KzsRp9KTbsmd4Xco28Esizq17MyoFRwE0UVzzv6+ymNafZpxDVGZoSIj/FL4Ywamemi90WPtvsWP
RdnBf3AUcXFFcTnAAXdmCPUMB8aixVDbezWjG5UIGqhFp5LJoQyd9GZU7Ck90tg1H5Nb67h4tRsd
w7P5Wf6mf2NTCzh1RPC2eWP9gBuTgxulTmg7WsgC1PjQK+ch+i74agK4Njmg6YaxKivQVSD4UZ0Z
L5bZcCr3rDGkgSWILajtiOCaJ88QnbZ6KiOBL17ZLEJdr/KLxqFn1ppX3ei5E7YCmBMsEJ46QzqI
MeoLel9GWfaU2pcG3euod30iBR+KN7quZ6qOtQUbqCnap0rpdPaP6wFE6QlvARBl0iwt+Rz/1MRm
9NAFCUoHVRHWJiI65kTDYX9fbWbFaqjeLfCyh71tmH8pW1GKyS6kv90bdVhaa1A8REsht+7AvrQM
WJZCOxa+hTpwGYYpgY4DW7SDtq8JH5F4wcPQaEPdgk1pQDJ/0FxWxyv3xm0xQzLLtZxf6Z0w6ua+
WkXlU2izNbWIkXlLP7qdX2L0hJJA+pK+6HhvlipHVGbY1NGzVgH5I08bbFnKMqzyY3Mm77o73sfP
HaQru0vkNyfUpR9jxh3pjv258JvSFZ12m9ts9QPYjKyWTKa0cJlD3QY4XHpt2r6RrH1WrTEV7LTt
rGUViFubmSzlqcpaCYadBq9SplFkBbrXevrOOjBSUX0Q6pFtXvxWMdngV4ObK6PSQ9ZklgYGq6/M
TEnaiy9L6jafpnv6VD4x+EpE9mjCwXKnm0mmsjD0oQiKxEEBqb8d98wqnXgFOpDeF2hAoB+kPgyK
ADS3C5mrEXMnXl5pKrwIR6bAVvoDmtJzP8FcM0MFYx+3kLSL/cgTueltl6VXYbkDb2k0aZiKn9R7
ehsdWIOIegflpDO9iBbsJsatQnEQVM2dKo95DcdG7UlZ3qj25Tpisxm6AnG8QFgcKRPFQgVPGa6a
de2aHUBncuXwptP+6+fiVRD7hgx11EICvJyhOt4+5FAdj25g3IeXi+PiMqsdK3IgPCO4Dwk2hsbB
zggRtMI2gXN29CUEzEgvVd24rYjnK/hWvNRhZJnTWDHNiyrcLe27tETu9Y8lQC9e6dDS5als2hbd
04Nl7tQ+tp1xlFJXi2TR7UQUisMSyx4VI6tUKdAm5TYrIERfl5ciywUtV6IwHHKUCny0Wo0mx06q
T9QA08iQvBLH3vWJ287oPrYR70uI5lvSjATp1Ww4ZfZTjJoZW9TfQsXpz0w+UcSAE2GTxoGEbebj
2M/TgAb+X97tiW/BaQYH7As9yztGjIxhMrsTjJSd2dc2NAcY86zW8lCD4J6dbbh0s8dfPfh3kguC
j8ebEYYyTE+1jEhBmHwaS8kZzFer/iQYj2Dv6lyO0jWlnGsT5CPk+/AmfsqeWJYCzwC/i5zGDx/p
U72TAuVNEFawl3kbwiiP8zEpcKSNbvlS2XumeR16tVe8tLHPdGRQGPCuxxRNJ5eb6L2SxXlago25
XPr+zbAf5/7H9RCiPJO3GzQLqe6TPIfPIV5rHfJOjpqX7izkJdQ6/LssUzQs9vdVVpJ0bT+0CV7l
uvaQZTdV9j5HhigRYHNzZdXrHI6oSd5Wad4nYHmwhh8m2k2+9zvF7dzm2fYk0fsc27zX4nGJhwVr
TJIR0MiRyCbO/MIKGfLoSM9487+lLlCl+ZL540GSvQhKe4KvKNoTHLSoxjzAWgbn2XwM7ydv3E9f
c9d29Yv6mKNfNLsv3NAd/q6F8wNEeTq5DdPdfGF6CZAaTBz2Kgnu5N1yv0D9Gprsj6INIZjk35jl
RqRFiZEvgTpQH7rJC1yy+3lv6rul+1bZL9dndZs48zE8nlNellM9YW+w1qDBm86x21MvR3IXetpt
914/lR6S2FP9CWoUXnUjGqxgmxhcjjJXfWW3A5L3KLlJTcW3yMNIFP/6GAWoZnAQoyhT2jTswkdj
e6/36m1RDIf/FoL9hNV2j/LKmhsdzXDJZN8TO7zr4ka0/kXD4CBFLiPNqmBecSSfI4LDHH4y6LqT
0E4sa+6UsevyXqQCJ7rkGBzE9JIkqYYJcuN0kWcX75OM9FO66PaRd90xCrJb6AA9ipr9BFvd4ICm
y8uGalRGg3SNjteqd+rx0a5vy1KQiG0ze1ern8OUUa6pXZVQmtQuyUP7wPwrfmowL19tPwmKl9GD
r4yb/lju4h/JfzzkDS5pGU2V6hnraETj65N+bO6oT59BSrkot0kw+Z2bF04rO6LeC8E64p8viZYb
shni1FBpMMjPoUiAcXNPGyohtmVrKB/xHy9JZ1vWcbmaptPYQOph/IJOPNHZt7lEVlG4Lzc38hjb
zP26e2X3feWr/ZBeJDgqlgEsT+B9jYrlQaTQth2UKLJhEfAB+HawLqogPKRMSKjrO61+DOe7GG1G
1vt1MNm+aRsfYdjPWKEJWdS4aiqMTT7CjINlfjvmsTcGUB4RANf2x/oIxX2sORqlgU7IU6wObWD9
/KVKY5cUw3fBkNha/i11WA2J+1zVALnKuDRyVGgUiBPQzOl/um8qTobWKRnarsZejuD6k+/CWxF5
WTRIfqNNYV93s4FrnT66SmZ4ijk915GIPbz9FPExSF5hkpbTGFotGLBMWsnKoFmvs2KwYz4MzP65
dNAZ5jLrmOlvCFqrwNx1wZSnMF7sKgta8qSoJnrD7sJ5ER1Am4XhVRTusB6aPMsMNUWnopzGwdTC
FhwCT+qhMxa80w0mDDqahbhyOan3NrQhj3UfCpv4t7egbaC5T4esEG/PoaWZNdlzER7SANbsmtNc
IPQcqHfL3nLQMGS7zORBuyMimp0oLreGSFarhVEXWlCnQRK/a63To/olwubt+7Pxv+HxlSlQIAEw
ip5DXEZ22VNCu4c3847xHQxY3gNHGboJ35s3zwRCdOY6aWmEl9Volao37QmiuVb5HhsnOooYQQxH
ftv/qwAczightW1KUQOfjyzN7Pds00N/4WS70Zne5W/DXvLqT30uOifYorwWmAMeJZrDaGH8y3Z2
mUL5ciCawxq65F3/VEE1/zrQbUKNSUwQ/mRmw86FM6wEHal9VKIZxHBorzvRUPiRngj24uZqhNy7
AVqaZoJe+s8TIjYnktApy46J8qTA/G6CXmj8aBfP10ezidqrMGzZrA6iOCkg/8/a9LKgY98KKpZk
95c6caswbFLXYTLDGsYZJRV9+bzQV1n+dn0Y2w90qwDcgQpDJqqnBTrnpQNrS0iOzaHxF/cXGAsf
mDY30yoat9bDMRxzudcLkOQZcbp4lOBCQ9Gr/suE3AY1/vr4RAG5RRfVWlb0rWEGVed35tO0vF7/
9zcX9WpAHPbJuT7CTQMyzQ0tz6ZhOkmf3iqaqJ4hGAZ/fFqDlg1lOuGuMdSOYVaOpHvXByJaCLxA
M42zxbbLTgoyGECoP9LHHBmjjJIhyvDyYUr96/EEE8f3E81QcNe71E6Oi5lGDhwCdk3ReArWogDm
RIE4PGhGS6qTAvVCTKFL9Nm11SdlvL8+mu062sc64LWXQ3x2u9Hi/Eid0YVoN8waqesMbhlEuCWJ
3SHZuv0Nuy0N7hLEMMEsZgtmhQsQVYfEYxNLQd1868E/sKGdYz4Yy+zYFmwxTVEn3zY5CZcTYhDZ
gAQtm+ZVwHapNStSoxy1HvsS7sP7Baoyptft9D055n6+N6CnLe2nw/QAB6IedEt4KDPbUcEpsl25
X/0QDrDShMyWMhphQKjTeT9fikd/LJAFKO8a5joeD6JSzObuszW4GxsmfGp5N1cpU4s5t0sYlCv3
BkizNHwSLJ/No3gVgYORrrebSh4wu0jCYZIByhccbAa09KGMdhG1+28n4x/ReHb/rMmD1DB18uI1
PxmP8zsTvGC8+/BAJUdCx+nRPjZ72xM1g21NJEjwpqnhempqhBumnC4LnFGSMdDbcx6BD5wIjrOt
zb4KwHMDoWGgDVKYQGy9Qftn4rEgNBZcKQSj4NmAVqFW0lRBlmSQtVNmhWe7aQLBgmCoxO/v9UDY
glltN2q0dj7TinXNLbvkUHjlc/gEzVO8KaPDE1qK1+NtJU3rcBxI5kpphTChQFVJ0z7VBIyAAR26
u7Af3DBbvOvBNo+adTQ2wavBNb1hpV0z2OgpIoz0xzjLkfPzTcrPnkVJh2hNcMgl15I+VlOM4oea
HjrSoHbU7hvoG14f1RYirwfF4dLYRkNk4qJ5hM74vlPIWes6H/odrhUZXiW1rpaiF/B6zM2VqCqg
2mEvIaPmVglc9CgtTdyqW+lu6cBCU75cD7A5d6sA3LrQyihP1FyZoUjTu7Q6yz3Oz/HpepDNw9Ne
ReHWQ9IWWkobtmu/KRl4mBBou8/38vexh2O2uquOw4+/oSqvQ3KLAgdqRcIqiY/WdCmzQEofjU6w
IDbfD9YxuBUh5V1kFjK+TnyuztJ5uaDf+DH+Kdqe3UoP5U3uTm7xpUEnC/xlBZMq+nJcph2RJOv0
EKveimJ3ML6YJrTULQExUhSEy64VrWr65WczS2/vNJBk1bH0mknEERaF4Y4NqRiIhdtWGIQqrW8V
Y2wehmXo/Cm1RJ2sgh3FJ9pqEpPBHrEUiXSn1q+NLrjtbw5FswyUZ7Br9d9edZKqazJFSYJx+BLi
ch92jtSIUt7NQayCcLt2sRtVMXoI4dT9l1g3HVl6u75jNbLJ3LNXMbg923Q6RA9ikwSdDXHcYR4H
vwt7222Wxt7B3TQ7LXbUOmSq4TnaSPpJM6ODuZTF0SK9i6UJxf080l6KajCfbU2lbpqpkxvqRfRt
WFRQk6Pq0M7WTlOV3kfdTHdMdVYcS0IjDURy/KEYnCqWjNsyhz1eU6l3RmlQt+4k0xk6PbAqKJ8U
tTo7+ZKjmyscHc2Cxt4Q3s5q2jhzMXylY3Fi1VenSilKBTIoT9Wsh+6sL0+NQk6alLiSOl5mkjVe
nHeXUo48mN3OL601HyQNErJVRZ1IavMDHpxttwqLu1yqgtCaPPy/P2wTvmqVFTtmonq52u3LLsud
OYoQLZzLHZrrvtEqhxejnViVAUm+XPELI0kPelTqB/wY8p5nrTq4FSVt5bR1CW1HTcI1RiVR1zqL
LKMGXmK6bTN77XpLupf7JncmlcJmfDRo6peUNr7S9ATE6EEGyYTW+FZGYe5MKH4clNjMMUotzhKn
rebkYU7qpvWlNiZgHWtJhZ8GfiQKlvQUplXrZ2q4eGmbhfs2WTpXs+mwN00D9SNT7fepVmTuIMnF
6xQR9SUJJ80N4SMBhdaKPo9d+FmTqsTNdAIhZdI/6GP3ycwS21XH5Me4IPuoYrhDS+gPq1stfrFo
OTZOXJTk0Gjm6JTQ+HDGrKt2yjJBqjiTj5Kl7+PJgFtKUpTHOurj01ijuS6T9MgrIgrPlj4avEaW
jSAp4IwH6dhibytScUmLiuCH9aXqhnltOo2mQ6tXmYtzB7Gnc1nUb3ndF0+xZZRHS06y/UhqdEIs
YXKCJZpyjMfxhHTwxww7if0gz7XXDBRNrNBVw+FVSMQbq6XaaZEOBfFUNQenIMsQYUGX081Y1j/U
RAPjIs5o6lSZRI+Sqqn7WC/eY6Io/iQNllN1WuPOoQyb56I1rUuVJeqTNOmof0LxbNdKNHmTxxLx
Rv3bCDFQLxqj3g01W30dYhTbbNXEM0mSRjttUYabYY6tuyqypEMxxuhEbXLVm6rZdoclVnBWmBhg
25U3gxZ9VuV83llaT6EUGTbKJVGKwVf1eH4i4Fq/tCQJn3vN/BQ1dhXMvUlQcGvbh3C063O3mDJu
3Yq1J5VBHyRtqL1IjhvPLMfC0YsEjkEqfl6VyManVKfplxGWQhfZHhoHXDNtF1e2+RbpZNgvkRpH
O/g4zq1nhsVoeXGvjsUBi54W3rBY0MWSy14+zUYknzIytK6OjidcxaEGc9LKnKITNiq1Z2NJ0f1k
Fr2rg6N6TMe8cLG/qrtEHtRXKVxg517H1Y9KSfPJnftGdokag98gxdSrqjwz/RxbLnGSJlmeI1UO
0SSCBfhQwczSMTNzuVEaslxMqTf3cxWNjxALLtw+7OJ7qG8mIKHiSToZUGcBMxcWkJZqHvKikr5O
Zah/keNQypwx1sf7YdKgToIG3K/WYufPQxsvfqNq6a6Uxuguolr0EKnS6KjhsLh5GbXfQiIZJ2Po
rXPbKxOcAMcJUJnOr5KSS64Bh0+3V+Diore2uU/0Mbuk6Er2KpoQ4Kf2Zen79GBEkfRsp3FyS8dI
vdU0LHCimMSDTXx6tIak+Z6iuIsXWK0e7gctbHZk6eIbO61bzw6J+San6XSEez20EPr/4+i6mivl
leAvUhUIkV4Jh5Odw/qF8oYPEQQiSEj69bd9H1219p4gRj09Pd3+fggQHJNzNYhntYo28/UYy3zx
LUOV7l2fjbAiyga9bIUb5VjYBrRqbkI7FEO9uX9L14qMsyA9UjM1R7mt8VEnCf8vmujd8xousiA0
7LNJ9HAPNPA2YUhIzLZ+4P/FgfuPwwbgwceZKVszipJEIfx45wjWBl7SPBvHxBG2nESWpFWePvbw
JC8lvGeekZBXaBLt//o1FjxjvkXnVa9zNTZNfF2S1HiF5yVxBksvc9oWi71LuFLYJQxft1amZdiN
fZ2N3oogeG/0DoQ2MR6PNJnyurcMHU+DGotN2JoPpaWB/VOnpsEVGu5jCRwyXfpAQFMDcwacILNJ
tBYkPntTDw6iWxNIG7YofUoCuh27Cc4QKxt9tL09Xfos4PNAjr72oqMXhPZna619E9rbkLDTYiW/
2DaBLQa7bYVqAzgICevf2iBGVu6qA5iWeBFD7uHUxTRLlsbCWHGE86WTTU4Wk+b7HkLkwFJSxAvK
ctiEuNjGWcR/wy5Zj43zlznbtMalxo2mVxfW7ldqNf3aRbLf4noN22xkbcqziLIhRxKCOq7wjiwJ
GbuS8HHI2j7mJd38+hrSPrivcTyIYpGN2FAQoqXs5ZrqPA1mX2Kg0EITNEf782Jnc21XYBGS4mbM
5dDRPasTheLaW/oZKdKC5Ri6pQikWxF7Osv4TKd4PEbd1Bc9dmr3bJnrtcFDo5s/vOEQFda9nzO4
MIAUbYB4mGr9ct9AvTk8iTOTyALQXZ0hv7EyBgu/df2vcWy+dgqtzGj6ZzMFABHNzg9Ns/yqWSMq
1af2z5quX77qXxeKvSw+HpHTq7PJ6dvYwbd21a9g+k4cmrkL8af4sY72HNoPPFfDUdl+O9Kme4q0
bvNxjLpML8tnoHDd2hXZc0QMNNtmBCGGOPYNnVjGd45AJfbmgvnUbDg1AAD4ONrVZDT6uYVkWMAb
4cgNkGNKJc1Th9KmPOYOvO9fAm3vsyKI/wn4w7g1Hw35+ZB9e/EXnUXKlp7dvxfT7Hk6h5eu8Qvd
7u9c4wuFofN72MZv+0Leu3HfKs9Q+DxtQTaYpM1nQcQhYrvIdYInQGwuj0mNzNqNPYTwJrJ8+U6G
4AVLKkGpVv8kA8TJJkFBOL8GaAkuGzf51gQypx6XRZ1onc2TBzm55nH9h9hRFiJGoRiWMH4XflQ/
RFRzwCoeBJmKtMxjPld6MUUCj6gC3sUHkpr+yhu4+NYmRlow7eNq0eEvxFxUfd1WQpojTIVybbqn
fUBGURxeVQLBX9N1R+yjfwvHvuKBXHYvCB5pPcgDncJrH2GNOU5sJbG7PXHsrLcqegeje+iC5ntY
NM2GyJ/vNawYM78L50u06ASFcX4xW40M1mGSRyfoq9FRFQh98xXJuMJdq+dT7At8x3ulo6VooTfJ
kpFYlF64EAWxPYIejg4ijB/54mFFPjZVsDCTibYJ8W2IEx2HT5bszy0YjayDqFzuO16NeVjaqPJi
8U0WgTy64EnP4oXR/hD04gVV7O8wstyi0gH002x2CPEKVRYn8b/AsK3wZfsoe5NJuhS1ckMu2xoX
q8mDvilDivrBA5W3KDsedOAIu4ahsRIPePMPvdhuJGn/jnt0twmDgsAcRC3/BoN64aF/7wlQgKyr
hM+PY+viLGDBtx70Se7tgxakVKn8nOU6oyFJcorT8YTb99sz+3Ni1J5tfhLBxtzdxoHLfIvVhSkG
A6Ghtwd0nue9YfEBWGE40mH8nVhZBI4+4Lr7DAf8uhPNglVnE1Y7CeGhoxO8Y6yg7NFZ41ji7oCl
JIeofRyKAF5MJg0OW+QXtUmvPG7LiI5FO2GZPux6tGuwgM0NH46DW2p4GEVv6QbQkEbqxUcAVxFx
4Yo0xCEIrW2zzov8AxllmtmWxceNN6c6jf7Fbikj2HJMokM7st+A/0uEAmH/c5x+TdSWfcjvE8Mf
3hP/CdEtVVrHv1mMgs3iOilmvf9eN5D4dD9w9Nl6Se7R0H05CnfthZ1w9T9tNCzbrr+qfYTpfDvE
RTssMmOuuxGbVn1vinqbK7vyP9gq+c23+iHZ0CEZcWeMrnkTB6DsN0+XTg36kHZIL0Z5xueTol9I
xHrcR/kr9ertv34dw2xL5Fxso23zTqbPsN0pYknDnOIyyaAJNVm6xPcEsBypOl+sW9/GqfuNzPsv
DGdKf6KuYDwESklvksQFVVgtmDi21QW6IFfUTibVFodfAh4VMRRUOZ3Nv9F5a5XGtcgwS4QJiZ0P
grNynPxyHaLXYGqBABnQnUjjjCDF/CyRRV/wdcu1UkPG0lSCim5mXKPjydUUW0jwvs3nFWqUpN/e
xxmhCzoUH520HB8ncB6ZYc8sF/07EKmHcUNEs0XEJE/xVpJNnbqfh0Wmuuy85tjsE/I9JLyv9mFO
0Yo3e7ZSggI+u2wi9l5PaZgF61yEsd/lDV8ftwF9Chd3RMwe0h6diZN//US97IGHf7kt+T41XRks
9sFCqn3oA3kLt+HXGqAYAxf/m/2kxk0jnyfIhjJdd0HGBJD07om3IZAX5sN+AyKAahjGteQBpwfL
59fWhM8y4l0Gm7K2mOoJc+ZB/5595mWLIxcWmGxd7VasZNfFHC6v4+oyXLr9dWyDLYcWg5Rptx2b
kBwHNt1YuxRb0NWFHNhtw+tpNpjythiIFQhLPNlufqRh3ZWttidCcJyGzh7TWZ7wrm4+6FhvNTTv
WlwTZuZjpd34FzA8Z834Nx79E9oKcpNJa7JgRCM8Y0u7c9NvW9dd7iX4cqNhL/sePaOeV3w9CSTB
ToIK68wVbvQ7LFb4VEadF5dkgtm+mgMFIE0MmLJlR++s5vqKdsy76y112brx8ET78bZ4asTv9jlb
oscObJHd5mPvXL6v4weqdGYm/zB09VrU2nx2g4d4+STZz5qq/2KfLCdhiZ8hDOYcePb1h5Br5uij
W5rttq8bTP5i9FHekKb5Nsoz/UG2QxrZl1oE10ZYZLlO2M5j3ZANS6wrD9Z2+UrAk/grEkkpqnrh
a/U+r+lBI0uKTeFtavV1VtPr6nUA0XJGunrQASvGa5LNMowyiGtGgOGpzeZ+L1pHbntAzwCckJ61
l6khNw9ANqs15GABCXO+CZ1piVIoZnaEy9aa4e8f4bcFROvjmYLJLVb02f6GxGe0fwuLh0JhqT5j
pP0FgPIxrKgIfcweTTp3RSttVJHopzzp7Sp2e4wDjaplaenofG8XQ7IhhT+MhxSZvc/kOqij65tq
EcExjv33ZEpyIbxbr1WWANPTnxA6z59V2TL8uMbDYYjTEScZG4AyPoHwLgauXpOpe6PUHnr0GCHA
ZYZoEFjl4lnO/MEXB2lXOJsg6bBMA0aPLXB1L9iF8/GQ9PgcgR1tRtfoV0vU07L6/zoESOrpBxb4
dSll+wl8X9QyfEbEcol74wPZ7MUwJV62M0dzYPSw2I25aWLfNADjuJLnlE3qtNLayxzmgNprcOGt
d7P1OVkd0nyj79mFByCzKu3Mk63tuw4mtOU9Am+swUOpDM7WXiaifd76vb3GhmPjATbiudc2Ihcx
Lt42FRLLW9uK9YDtjvU3WdoNNzv26b2STnNYDPgy6538l4zeiW7dRzAzH21jFxTcydO8B3/9SOyX
UePNxJstkrp9hH/9pWn8Bz7ON7vK/7puB1Hn3e2ElfzI599BPCG6xmv++X56WaXzSkGSx9jGB8tI
Flj5y251Nffb8yS2MINt0G+NS1gP0R9Bx6pz7VdMSHqwwAyhbrbcd9tXI1gLDIQLGSBnKyIRvcDI
Kd/c8twAKiXMsqMI+y+9ws8s5C1ojWSF3dKEtZqkWwZwLc0txlp34QZ+GgOwbY3ewmO4Rg+dv52D
SN37KHmBV5g69bRNsnjG18mcQf/hPubQ/AXsiwrMoeNsZgZHyz0zS9+c6iu9zzffsK70zYBmc43f
xm4ZcyP1q4768a6pfvFYG75DPvdCUJzBOLkkl3Q82Sa4IjmjcOu6ngVdaT7tpvLX4KNPeZ0va9hn
S7xVwZq6KzP8awqh3QFE544WKsCMlcXhSXg1Rv1LE5XjGBRjEJWraiq2twfsFpWm/lQifp0TB3iJ
Ne5ZPuhw/+jj8C/2xf7W0fYAIY28yGBjmRrdYZP8oNWctx5ADKh/cAwCwpe+jot0pWjLPHNH9/6g
WfQV9Cw3/nCc4NVcDMy7zB6DstpsJcRGj3MQClQRVU2zyL1oLaJdgsGZStPCeGeLPtQSfCfcnuI9
vbhpr2ZPFT82ntluuzsqe50PWLmt+gbqlHgM0OE0y+MyRNnkBQBc/OhqQap9HO/JMBXJmu5539R9
Fs59mcIul3gY5gfhli3Soq8Kq6bnp6jx/GxVUeZ+jgdy0V9N0Fbdsl6WLkZUV9zc9QhmoY+228Ro
tVC0IIOiWUdgeZk0LwmfQLfGr9GgqrhxZ3hSgm+HRLBDVBxJ1goRM3m6xYAT8BNCA5OE0HVJc+hl
s8BLxfDcmvRXNyOSxaEG+DB2n5pyaMeDZmFVk0ZkPmGnIfqh51IYa6T2jGs8h1zs0jIFuE7KYA2u
1F8KM+2HdhJFqmy2Enx0g+wuMSDGJobHWlkQt/XzNEfVLhNQzK5iDG4GQt0nu527Ib75kbzqscaR
ttWAnoCvDPyHybH2cm/94QAO+Tqo5KCXuajbDlVjm47CxlhUa7ComcLq2a7itlnw64L8Hn0V/fRv
OQ+8wi7qiue34uA30xqZ1hJS6gGzsLHP4to7CHQZ9TCdOaG/masrF403b1RfSNM92Qn++xEu9Qk/
dGv8uoB5G7vpMNZIk5HhTSzmHBl3UQstIfm/b7QvKVqVfRqRohAd9eYV+0BO4abvdNtOyvdu1OuO
zTQVASOHraeX0TZ+FiasEGa8aj36xTrK42Tj47wgv6lRxc/N7O3qiNOXu2Z4mSZbylUcBqDvjozt
0dZ0eejH3uaLWZ5jJnCTYOoYT6WLG2xWK0MObq7ZSTU45D196uf1Jhr7tHn1I1S13zsh20Gops2m
Wf3RoTnWHMg/5gUiL07juF49Pj2bLqyiQN0BFfYSYWHV1LG45DLwr+G8XMieUswRVigG2vquHYPL
MI0e6wEN6ey5h6Xb1cuUQuMSy75qIzBbCRS7SV/JTVf13L4xnIek5o/S368rg3oDgF2b5RIO+4GQ
uKR6arJ28D70XGcgtAoP27uCAVzCjGnuHYRPa3gE2Vs2brpPG2ataYq/EB49bKNyPf9C6pLLpO+9
RiglI0RtiM/JE4oVobgFVQiCpqZWoACQV9PBesxuJB945JVRje4pXIKbP+z12SOpzRrOXJ6MTKGh
VWhXdI3ZUJN2KKXJC1O9LJLEBxzgqQcaQ3xgFAxn3AXD4F4fVw/1DLOSm1D997KaPwtxvFxrsOO1
9Dq0xeoxVOlzpJMfvi7XkD3hufKfpzA9hApP29ibMxstUrLlKxhd/zzr9h105XRFqQP15m8id8Cy
O/ALXP9idJ2EPGnYk4bNcLGQbGfznNwN519NmoB+aMZLb+1hWvlD49JKBfSYbl3FQYxhrrUX4Dsr
M+Id7aYu7UzOfk8+BxwMcF7uBHPwYhAAlG3zGDQAakm00cw4yH0jO2V1FN4S1R5cGAJ0+19d8EME
YOwBZWEEwB9YELk9JV+zrzAW74H7l6WOzrVvTiQFCxN7D7NFYMK+jwcWYpMTxSdZUZhA+teqQwIF
AH+kLYjGIbh3S8tAaULrYdWa9WR5aJn+pQP6Z9EifGPjLAH2kjFfNjPioxQATtH4PMG3GK70JsPY
4JSEAvgiOdgF+jIBIZbZwwtP9Sf3uuQIOyDIOgIJqi4ClmVgRp90ai8N/wGEChvkHUaPFBR9gbNW
Dk336mn5a3WbBG3rYZPQCz5qycsBtnO5c80d459jPQygHywJS+LaBKgQ5uS+PPZe8JSsnQNKJ++W
ySabt7DUZj3GmB4XEN+XpvdovuxeVMwAxqBUwhwLF9UqII0LQqDedsXctd2UO+34nIvE7MU8g3+n
vfkwqsaYSQmcs5piNLn6a+aB54rFCAMwGR+CaEEzEpsbCNo3XPhbMWO/tojm8d/AnC0cnqAIA7HM
8uBI2/QtkphWzrL+1QQzQm1BcuU0Fc86XcG2hQiL5ks1hrwaW/sp9XAK2uaamPjKgGCyHfbY1pQp
Ib935z14a4Ntt+4jxYoRMl1SMIM1hOrz4C4r3X+HXZqeFO8PlqYYQbHD5NYR7BP9nus0uNWj8r+t
3P/00JZwMBJw0V9zRaeH2HTviMS4qtZe2yEoqcOQoaECXZ2bs7iLwUhakqsYXt1Qikzd9l/bI/IE
I6YzT/C0et0/iD6rcHClx+YPnxpRNN2QZpOll61GLmW436a9PizhUCLf6bjHzZdsfsBN32OExOCS
/cNzB77+T/bDVxvOX1FHKuLvz2KZX3y6wwNBAKcPb9s+lKNKy7TmFDRH/9iMzUvfQC470aWKRkSy
Sxi89MqAbWpebYedcS3ephn/Eaj4Jk+cvNiIYmkObPvkwYd8Wd+7DVd2Gl5Yh9GMWPXL6O9JyXpi
i9Xffq8TAEHSkTVL6pkW4TZ+c+X9At23XJYdRWKPw2wgeI7iCPZAafuPJdMp1S0MbWQD+kwHM2bD
XN3HdgQR7Q8IYpvncgBOy7nsupxOyTOcwqoeY//Bb8pdeeYkSfui57nCFZ8HZHkkMrlxWuMdTg/T
Bg8D6x5Mt+RG4cQFY5BROs8ZTehZp+OjcttfiZ4rNI2XK6//HTr9i9XgxxBTPVRih8evbuvD1iSl
aHSXJ0F6mJQT+AtTAbV9m4t2ollI3Xe8gYKIPnm0hsVY95VJ3CuJ7e90w8zMbM3JY+JPxPSQSePW
PGGgwjltvtKZ6wKZRw6Wp0uXt1ODOSuZ0ir11CcJVbWmw1HO4X1bdfOl5QKevD6lhL2mpFYF5918
xKzzWm9em220fkaAXjFEyQkRSlB7RWtTkM37lOteGIEKFwrIAOCbeeYjWAfScJM17fwbMmHsRtcw
64j398UJ9MsgP0arXjo+PwTMllowczUjxTA+9nW5p9FlHpAYQ8O/ol8wgfEuuK4KF6grzFunoAMJ
xxx8mCS5ron55bW2mgV9cRB0VLX130ObPrrI3Vc7nsFi4Zr0xrMXDkXaNAcTIVwtnapoJXMeNvag
5zDCTEQ+h/X+QAm3RerTYl2gAGiC7dHi0c5/HEBGO1RgoK7x0gFLpH5ZqyZfOeXZXs9RRlLWH2XC
PunCg6oHgwZC6AkPfjnX/MZ1f98tV3nDZPyJfwqUkz70bDn01DPlZHFSvSFqIZ+LXgaJBkC4WpYT
6BPl+wAOKW+yeMLiUTgduCH3STNI5Il4x+03Z2PbH6LNPeht/cOm+lF55JNBOZJFrv/luLw3nXpU
ff1g97TOwx0XH6r8v3kUv6QID4vxHh1kKkeroVXFpH9HX6zHac1H4x9dEx4UvNjhlAO6wJEtj933
0vrPHqW3ZpIQM7oiFIYCedvnxGMFM+DHpz3F44yxmI8Xj1LJPzfGf8cGU0kPQ+p3B1JsVmwu5iaF
FzA9UbZ9hXNzXlBrzaj+wtccezreP1P/PKk2fI49dNwsfYBZYzkH6INaxz3UHgRiswXmAqk9gm/C
orVLKpWO/6FleVy2+trNTYGl1+8IoRs5mMhMNfLEW3lph/bRJgGwUbB/gLPUGBInp15jGoxowb8R
8dBjYWKwrS3La4rJWhv88plCUV3AMNX9957uz2MCJ77RDPkcD9mI5azeBjkN6t962z+ibX1HT3kZ
w75YWwVqLTw1XXSKhHqlY5TPiT2nkOFk2KyoFiuhB4pe1glHLRBnr27u+4imIxnO0MQPWV3bNxic
FEGvf8Bf8G5aTFpihQEFK4Zhr3DG+pzz4abC9BUlssR09rT2/KYm73v9GUVufZyg5CMf3V9fVief
g2Q7Nbw71oEtoklfG9cXvpq+miA8BzWavjg6dJJde58V6aYus/arXaMpIzo8xR3Qbr0y8JHwt2Ar
xhiTnfMtnT/DafzPYxTz6+Wb0/jq/KmgxDwFW3tMDMYFq7hu0j/MkX8MGZ5zhFLRqb4mzH/rkvDi
GEFEfCvBkPLI5UbYh0WNB9F613QECYezOw7bTe8+uov4bFTwjCW5Ip7Dl2ZrMUI2Ihu8uFpVd1n0
VNZtX3Gur+hPkDbUn3a+4VRgUoL5reGeyRwmVUYJ9DV91YEKMCHJHa/v0oNhl3AvSEstPPUTpjGR
NI9bcsHotZgNFu+F/xY09XFs5JnZ9uDNy8OmGBAqqsOywuuDoZh3dizEUBeCgJKYIXUhhB1ivr6p
2GIAgodt2VQ22vEibPNIHNCLH0aiwDUMSqA/Cz1WlPdX9Lml7qKjibpL4Ad5MtdgsjRO8/gXYj7g
VHMRLnlqwujcbzMIL6tyvwfB/EMHbmhwQa+fx3B/gx7jio7upNv27EeAMgh5yKUbH6Bgv9Vxdx13
d2Jpv2VQFv8bGXjeabziSzylglxDFVaDBq8cr6gOdedfCYi/uXOnKXGPZoS6YIzESQmp8oXVL6KH
CkN74cEgjCXbk/q16XqdNT178rG9xMkGAOjknRhT0Z78JyX/AouLVnuAvqyHMG7Y0u3KaXvYnY9x
tIdBLRhEXBYHn6zkAHIHExLrzHlm8bNDdg8CZ8erQPMQmT3HFPO4dgFOGQm7bGJ4Sglf4EjOr5bz
50HYu1Y/6rsYwwj/TnT7FPdmynyQ9pL56F34u8eREoDXWXOB9j5MsMs73bdpOeKV4Lvr9Z/Jl4Xb
+l/GqePgtXdMJnI91C+OihygurJUg0XlD0aTwmt5sSTkOlBasZXdhaC59epPCvXBQPx8cOH7PNvr
SsVh2YNDswBtc6Jy3FBNbmj8AkO/rFmbJ018vAR5bQ3CwbT7sypZKNlfI3+P773ZL6FEICFEKQ9i
WHLVQehOoZXxu+MyABcm6DfCldzCEXNqnLVXiKHvTQh94RSarJZIiBsASNFdxWcMPi40StURUx4Y
VXkafGFr30SETogM4anvMA3WcfBnCjy/0vg/LmAMsnRW7wFk6fUGm6RAulxCzlCQVr45Ft2Dfb0l
Dk0u922hPOnlfhpVY0qvQ9KmWaiD4GY83NoOOecBBiwJWa7piq6Gzogz6oeHUBGYh+Jc+Fvr5VBW
P6IzPbZkOQftWCmW/llpW6YLeYiirmAEEydeo6dOM2rldeSCY/odvNeLfQ+iGGa/Wl/E0rw2Mb/X
7Xoxov9U4D1jEJqY3j0lFNGlYuEWK+vrC7ahTxB4lYNYMGGF5Khr2D8TR2ePrk8DwsZwQI8xrkgw
oFGmaoleZQ+yeYie5wWtFKAQhBVZosjbZLrT2u6P+IKaTO/0D1t5FbvOz1NL0Ab9dFMTEwc4JANG
DWXTQqtG5m7OPfSCVUNqL28d+1encZCvIbSaES+s4fTnVGO6iyXEta3WgebKbg7qTSRdrPv80mId
gXZo1E2kT40zvxmUKYWOh/9wbGgOZdajtD/L+aTJ491ZjPqARUKG8wQhGD2AE9/fLQrbT7hxm+1L
XybtSjKIYmTGl33NCLQdpavdA9Hz4zyCoEuD874Fv6Mk8UosgNpD5MvDtEPbxnznP1CfnXkP5UdI
IoT8ckTeef0OOSwoc3gDYgQroNFaMMbEYz8W1PJnJNV/Jn1w7R3IQoP5UK8+MNP6Uiz4jUXJ4Q60
kSvWi0OLEesVox5V6tX7M0tRdsn2GEfs3W0QPUyRj+qmcyDM3HTTDLDhm9KM012DupNydWXU+ndM
+zl2iMZn4dCreYt/9NsWUibLvIKMHIr04UyjZcOcpXsMBoyM1Noe6a5pISeHvLblAFnVO0xQWNlF
w3FJF7y+MHxIo+bWEHmN936GKAGXPxS7FhgQw4tWROB7bQJJDGzBD+E+m5Lb7sNLzLsh4390od9e
36JyyqeFoQ5SVh8aJZ5dpJ6GzRxlEH4sYIQhQ4DRtYOUaiTlPPYHtgxPP+b6nVNpke79F9bcToFa
3yZbIz6qVcmPzvo+a5ZD43qoU/si0v83c1veQLieYd7+mYxoRgxmxHBh5hUCa0/E98FDqGdrSG5M
cJEUz52so4OzNBvH9s16DdQIv+SPSLezzduwKBz1NZRFRyjawjFpDjP0x1jSCXCV6/kNFaHPROKh
me9/pohMjm1BUk9+L31Lr7vnEBIaEYVTt+lCsu0z6qf3LunrAnoIP5viqT0sWnaHpeYfQdNX8A8Z
ytSqpHATGD+nkZAm62JZoevgMYjTqEYTUKujiOsn9CzYggVvCSnkmSrUaa2heAOO/6ptXe50PHYL
P/rr8DfAhChzSR/fYPMKk9W6K6b/kXZdS5Lq2PaLiMAIIV4xSUK68tVVL0S1w3thv/4uemJOZdNM
cqcnJuapT+QuiS1pm7XXQvjshFKYXdIujgzQAHqNon4dupE/AOaxV7KaokysPNY40awXDT9XY08X
muQgTAgMaxqnXtCFT3Bz8cyaanRFXjwD13TiuPYNdP8v7dA/T4xXpuIPBRIcdNQU7XFoCjvK9BYt
kxH98yK749l0F0jhqRjzwmyV6lCE0zkDfMcMhC4wA+iQaAF/SsmI/5Q9Ta2kWlEIqoM2RoeJFgK3
dcpQg8qzVz+RUfaQmndFjW1aNAeGciYwPYbahz2qn5FXoszVAOiBWjDE53T0edOMoQ+F/Q9SNTik
OpTaOcCCZQzCebT1gBUc9aeRk31MGSohNNqXgshtmQEYUhL5QwjLRyrXj1LbDLaC/FNJ0TqVeZNY
ah+xY1ED691G4b0ODH7Vh18SEXkYRYQDfcs33CwPXT6qJ6AAMVYUhzbSwccux/gZ0o7eZAzdYiQT
ZjFFxW5EI9UK1CBGVopKoq7kI4K0ZPqGrq1iiMBknaN2elAAPG0R0PkNekRij/5FQsfnUUpfNTXz
CkDrw3KAXJNuiiPIwqVWNFN0E7NWtdOYWsmQdTsNMPfML5wo6y2Qaj4Pfd54mtS/5GH6nmb9z1gH
pE7pdW/qAf+JEQBAOuYFqddBYJmrN7P+GRCuIdddPZeB/G3u4xJioWG7D2PVy4lcA0jRXcZGBkaC
2kopZAh+IE6fFVpiaVlJkAXFl3DMd6XEDqqYOcUgfU0riUPXWMMOgYzTIqiaWzGLAEIIxdKRZXB/
TpAuM4givYS+5EkBlK+kxELTDiBcIUBzMEymh4ZP98Pgg1daYYdgDHMrFjP/mOU9GsojqXZ8pGeC
EFOdBkAyeJCgLY7XqQsRM0ZUPFakBZqDOFkMVHRMOotl8SOE4F/lEgJzvQYlaXrSWgwvCEQGNG16
FLjgGzg5aHch9vBQZaEmAllU6hEs64D4wzEhI4/11A1pTUAGwIMjiEdWoylAY2Cx9EpvbHnwR6uA
GPcTZ5LRKwlSmglVFlHn+HWKWg64lUt+0VJcsIlWZXtMyOHh6znq/VOfWwprP2oFvEgJsSoQSisN
dEEH9WecZAdfS2NzbJDeDRj2rYK+NIukeRiVFNGNIu2rRPlBNT/yBFEcrajXC7NX/Mgog0QFtsoX
LDwOhcVbqTtHmoLed8EMFgF83ceoGGgogcmINEGO/xZW5TfU9nt8b9oacS490jrHpUbRWeRU/dGN
0G6iEk5yxjSUbTholEsmfgn5+JQjUxFroO1U3WEyBUguPAoR/T7EyTefF5YWt46i1LsUkyxAkjS2
6BfdRxfzQ6MHqNYHcfbkS9N9gqa5KIBavFWPdU7lp0RMjnIqXliOil6MIt0BX0e2sPv7KQKYfsDk
kh0o+MtGGhzBGvTC8+A+7NOThqcZRd4jvCuyFLHgu7wczuD8+TqQ/lHQhEPc4cTIlZ4aQLMj6Sne
sF92zVhmSQmrPcA5rZElxy5RI6ulygvComepYZchgsjUiJqprBCU8jPdRWkhtDTgrVAR88UnjDpR
VAHxzDfExxxziu+AvNaNtQpgfd48KqQFuItginYSPKEZ3HgACj6WhwfIFX3kIz21aGEDnLQvVX4H
zv3YJBHyrlBLUpPT4g6JEJIgH59W0vGylXhMRYyfdU2DsFX+kgUV6kNdhrnpQkrQUkC4lfjVXhqT
i4/WlMvbKsVtE6GGEEZHsYn3CZ4zDFaC27jInFwp36mU/ujVXPKSMWagKBiqXQqQOwpbvZO0+R7t
kvc2E6G+mj5EOZASRVSNwPdFKM0Fb7zDHhVsj6ZSh+qfYA+abkaITnC0v8gCeWtDgCPDmWlhCqQ3
lXL8KWl1BJYMQZHk7/I2s7oqtkcp3I8N2bfy+NSpVWuMAgqQoBpyWJ09c8J/IEV+5dJwSLn61Ked
nVc9NzRNPACA6FIKOAu6LnFTKxaY5J9UzDwDDgiPKQUEwKFSiHal0TuN9MQUEDIyTmu00jFFgWD2
qERAaGIY/lxG6MwH3TcG5lr0IYddiphliCNi9zRE3x0JgdXy+oWmEnqVhYqrr0VTCoSfpp4GL4GS
/YSewUOOgMzokvIBdVlH8UtXr6LzEPG90EvJruMA49Apf23SsTVIqSBZHPt3zJfERgXvQsstAMYP
+UOOca5kjPAf1ZoTA5iTB+Mh9IHwGzCEQ/gJ/3bMmGQ2Q4x2RWW2ZYQ5J/8exFAGm6JDxUKUF6PS
1crigBEA/5FkfmdWkvwWUYHuALSVLbxFpppi7ISFSPSbGNIcFP+u869SrAVGoegOn4q3sY7OQoS7
qaXkG8VgDACjJeY7VUuIFe4NDUAUROgOmN0C2ZaufmmkITBBd2yGGXo2IbLUUQ/e9BJl3UKiRl4A
7q9BLtNOUTgHXHsUo1c8Spba5LtIY2Ys0we10gBtLgCkiHXljQThV9q0wJ7mCnFkrZGOUpqA86pA
SoaqEbV7pb6v/D6xBoS9uxqIALQAJbfT/adU7Y9M49hizJOocWbyMD74jY9PV/L9UJdWWFd3RRq+
V2kBifsRKSMYz08cqBpDLNsvaTPpdowmkYzfNZqseIV4JbqElFho5J10huo4WLDdKMk/uFJZOvos
hT/+VP32iQz0sUpV2y9Bg9Xq6b0QSHe0bY+pT/exJDq+yip4WmyoOYbsEkwNAENZEUNBRgeIcedw
JbUKokxAE/gv5RB4bYICvCZXHngZjwlX9oPaW6QG1rTRrA6BUhMFQBnnPwWCa0AKIZFO6F3YqVDN
a0e8xYpVa6WHBsIXABdqA26A7wsIiSCFQKD0Hs17cR8p5RtviCOKKOhGaeJyrlxkTXKkqsvsATdo
oVaeAkCnRFG4VKa7BlMIpaKchwxTcMp0RtqzKwX1Z1h3LQ5nskN95VKHIn5JQ99+vI8B8CN+/VEp
xBZ7+VIGk9VOVLPgGxc1Ap5oSE8TRfqclgCJZ8El9ulx4pV4RIKqOCETzVErgSIb3vVMPdSJeN9K
OAEJ1Q4+kq5MC1/xV7wwVTpCi24yhIEhhlFG5NQAz4Bw1ZVy/wKGVzhkyoVDIkvdMSz8g9wB7uCn
QPmlCgpVeMdsGSX2A8AVoKgXgF8aB+WlFsIW+HQMDaHldKnxLppaUTz4rMqsqFFagAEZ4h2k3ue+
RwiVyUOEryP/nPzWm/BVLK1T7aTJZuBAgFicAy5bIdAOeg1xW+AWgwD9VRru6CD97LvOSrh0DIb4
NIzsRVEpLhCOsZchSuIdbvYMyCmQnQIA8MEq6spoIkUB4JRkPCsTRcFXsNq8eObldK8EErA0IPBF
g9nAGbDHVB4dnLMRlQIkWyOmEDylGt8A27cGqFervvwgRFAYFnh9UjEd+CAjZAJ0KBf3AMuCUK+Z
QNlfRZhGCeNd2YWgCsWza0RRic+cqqaqD57OygsHOJYn4pFG4k9BK35oZfmDKvwnLuXAkXVQQ2cc
bT9k0bX6gKvLrGW0usuvgIfdq6imo8N4TIfBosFXQfOtphDsUBDQh8DRyMJ9gOkk5MgHImSI3MBY
wyZiThG3SjU7Jmp5piE6zrH+0YJxeugjxQhaxHgASzwhEbugFWf0aL8ZcRUdETrcTZHyVUeLx8jD
HmgxIUfSI6IVwTlaJmUHsZwR6OsWvBk1Wjc0eBKU5IPrArOnunhNE9SxlOwN8KDzVNRHuRLtQsA1
U8Ep2lb/WpcJHDYCjWya5wAOVhiyqL1SaFxEDyiDZXvU2k6dj9Zk0YaBPTF2VmRVmKHcJyB9zbyL
vvodwI9lA8xs4gFcYENW9FHRFTvWUactoQ9P5Ge/zI9AnoSIyIGV1eHb5YDSaEXQPRRRSkWZC0Mn
A7DI0xHNg2NchgEKmKUziMTL++KhwLnPyvrSVj1mjpN7mld2pw1ojdVzGxWKF0DS5QN5RsVrhHhW
+KCmcM7W188dKY4K/r4BVXc/lT8SNqBAlrwJMWSoOoEh12jeCdpCY5agxwsEVtLs1Jw/skH4EmEO
y0gCtKFTDS2rgPfvLUQe+2J8IJFwCtngsAzFxCSwikQBehxjrUbChR8itDxtOPxLgqTcnICth1CU
lwPhS4AyUvAXYzxYN/g4ou86oqk5BF8oEY9lgdpkJIvnQIoOeutPTqvhbm5rINe0vgQmUlQAqG6U
tzzG7ZBlCWDNaoHaYh5jGkhEy7CJ+/upjTsvHbrMY7H8Rc+l54pjpKFVXC6S06gAVp1keCmHiLwH
OUbFhwqAUn9sbKZNNpqIDzXS4jNyOWqznn6EGBXZoBGfGSH+YH25Gqqf2QOuiFES1ieaFCmRl426
KwsowrHCS1vqFFq4we+7RUSwIKdoc0WUQ6FCJYNHwNso4HsXTz3PHm4zBayyolytaEFDMUlyniRT
kXp5ESD+eB6RvlOAFlQMzpEcb/qWpsgW98GCkiIARXjAEhE5GgVYDM/PV9Tw/oYA6GpRCz6KqJwG
4Dd0NOzlI3DQGBK7vWmrWvJX5ApLHmIfQqaAnlWDmx6JU5wVa6Rm8x7uyj23kzuAWC1qAE1qzFqY
5QkC0F7zdYv+dmMj6YI4VRH4mIwMfDakSdELu8dTfXuVGx5IF+Q1NctKhCJwDc7cMvkCflJxSy9+
y8SCCKOX0z6NyhzJkUpQwhQLY0yqgyZ0W/Rv8w/dOLh0wYYxthCH6DsBxG8OsjJIdY2YfjTVU2dD
6egQO2ii3968dQ6lTx+ki6sia2ni6xhyBWtwZ800z90+/YphWKfYzWyht63Np/TW8haXRVpPUoIu
e+Tpc0tQ3Y8j4FxsDxxlNHy/bWr1CgRSBSRzoOPV1Jlp9+oK1IlQln6pQcFDfBT6Vz39gpFrI5m6
De9bJx2CnCbRJZFJsrLwb7WeKj4iVvZkhzq+N9Ou1gd2zI4Moq/8hJrG0+2VrX+yK4sLh881VYqk
tgs98T6FVG/jJA46A08z1SYG2bbWt+r7qi4x0JagXycuNrIsfFUXA4hZz+oFcBCoaqKZoZsowIDd
M7VrZzxssdusfrwrm4s9JWMnDDE4CrxBc3n6JCOUEgJ3ChPj9laSNX+8srPYSVmJxAwT9pqLWF+f
WoML328bWKXI06kM3hsRX0xfyipj2F7mGsa4XNAdPiZnwQDX+A89MIJn6Z243A73YGfBfKCzpTW5
+mBeGZ6XfuX/tCiQZEdp6PlCfQip8l5XuleG0zOl/KAF7bM2tBuusvrVNKpQoquSRMjiKmlToZSx
C6GnxqIRgZfHh5cwS2j3f7OpV4YW10jIaN51mDv0ZqlXAY2VO0zDOGfdAfurCXjgKdql5nC3pfa1
fvCu7C6CkDqQgPLRBPgklAWRLO/zPTNmi6UZWJtiLLOT/3FZXllbRCBh1+qk0qXIEyUEvjP8NRJD
B5kIak3KHR/Q9MtyS5zSN9AXoWJUbjFkrp58sD4olOmMQabydxfSMAuKxoCPsQND+hY+cTe8o6B3
9C0MqWsg5qzuQntLlm7Vh65sLk5kkU1DVUkgQNfGOyadIMUJ7qXvUV1tvXtbi1s86VpMUt4KE/A+
gG1hGsfrXFRhofUx49m/SJ4IjJGhu9JfETJeLXBxLqVQAG9VicSbOBySs7P4Jze4rf6c+V23BUDn
n/vDia7MLc6kqvd0Aqwg9opmp0vPvfJ8+yxufa/FUaTAj9Nxmp20/Ziit4BdVOFORYn+tpmtZSxO
nhbr4F8qgR+QxfekAu/uxpUiz351a58Wh61l7SSA12Bwux112AmjY25upTvMl5itJVqTGe/415le
ujRUE+QSsbklbbCyRDRZGJFl7df/Fl9qiAAzFrNmdFOSAivlc47RHCoHg+7813v5m6HFJwNtSoUR
P5J6mjwXJ4A7+Yuc8DcLi68la2OI2Y6YucBSAUNAd22WH/JAevjfFrL4ZoQUADYFY+JJkL5wMIQK
ejS13OLjXLkowJ3ENAVENUxjS7p5VC2ipq4j1LbA+MDVE0lRacbc4u21rAUKv5lZ5IK+ECImnit3
IK/+Ik82quSX/Gv5k3zjLyL0tRHZ5b9emi0GS2m+6Rauf215mSTWDfQeiOrP4aT+CDgSxEJQ8zkJ
J5TZ/j8B5cpR+83e4lkZ2gRIQRrkbuyKPyGpBoLr0mbfQL9ggATI2tjX1WP1+fmW2WEwZbkMfYLc
lUsT2krzux3uQN/nNd9QgBZ3gPA4W0a3bC7elmKgNA+GEFz45XjsNO1ZqJMN/kdpwy2XmeIA2qi4
icfIY+8DphwxowW258JMTDBegL0b48+6g6m43V+k8799vcU1RasWdRABY4FQRAEgWbjIzfC/frPF
DQWBUOid9hA24bvWHm0MJjUHvgfpG0qF51khERVatJFue8rahhKZEuSKwNDgrP8e7US1H3ehj6kR
EQQKJHK7ioIVIdlgvFz9btdmFuc8DDoiJsMEpWqTOeEdd9VjBa0v+WmEqGB/KS6hveWOqyecyLou
KUTXkMEt9lOVgxpFuhaU/FJl5inwhX1li7G01wvdUGJQ4enjA7IF8NQlmEUVZ4qRNAeeZ9wiGl7d
ZEAvmYr0QNaWp7FrM0y6YSwZBHCVLdfqoU0LzKZu3mlzUrq808iVncUJbMQQ3dmkF13/VLut47uY
oLf6I3e25KrW9/bK0nwXXOdZaNSJuRz6e9lhjrpLrVlCdDq3FpRywHz+F7Jt7Hphi+NXFr1QgmaO
uU2Nam6OKb08P0SZaNZRZd8+ENLsFrc2ceE26JrmhQBwJWIifpzTHXTHvou52SD2B/L2FFhTaYiO
8nTb7qpZAm0XBSo58JSF2ZpyGXwTzHel8KEugBYsv9XDhxAFW9fMHIb8sb4rQ4swRYhVBXAuAuIe
K3WZU7sYSffmkuirBD4ZVG8SSBNssYivO8yV1cU9gyZdV3dh37m9p186V9orZ9UePLBhWskOfEe7
27u5euJUVMFA+iGiDLFwGCUY8oCITeZq6CoXMd54TXQHwO5vm5nd/I+9VBWdqgoyfyou9nIsm3AE
dWXikeI7F98wm3f799e37crAYtviQk9JllbQgrMA9kWuNhm+m0CxCTy3v2RJb9vbWs/imtZpIYoR
h6K4Jt0lBYa89rd/X5r/3hsb9od2QsV1bZiVCRHv7WbdhE4yMduyixzQxiDjEO5Hdy4r+B91v5FM
rb9Bn3v5Sxzv6s7qwIhHxyoAhfIJQM4zRnPN8hX4Q2KNO7KrHbS04YrO7RWvO+I/HvKruHJlNIkA
qKq0WcRcvOPsrZZOSXJ/24Q0f5U/N1UjoiSjYAFnxL9f2YgALoXcKTYVcN4TqBWQXocW/wo+xFOO
ukVwaqxZbrJ61O8ScWNX1z3m0/bi2hL1MQpGMP66DeuAofMDzNP0GNrcOgjrjvNpZ3HSspb4QlVj
H38p4HmNSR3ZBG+TLSCMRoNWPY27wBQN8VXe0kddXSIVIYc1FzSVXz59tb0F5uBavwEZSRvshOyu
Ut//5vtRImsoOqkgRlvsodD4Ytl3YLofdsqu2funYN863V4ze6tx0SPODyBr/wAy3/Ttais2Wb9i
rqwvdlZtikpKAoLg5Dn60L+B08lgLsbs+y+CQ/bBpdi4A9a383O185e+2k7KAO8AACD0NN/rwZEV
KB8b+7kaBl2taHGLDZk0VVoid2gnxd9BcekCtOSW98Fus1i5ltSRT0u/NAyu1lIOI2bC8bS5wh60
BbOm+XftBIA6pMyCTS3G9cjkytoihSTKmLYSx1kT74MPTHeBBhA6fuklOQXHtjWV0eDn1PZt7b/X
KWDXq5x34WqVyLcUsAMh6cr9j2L0QvmpS+42vtnqPUmBdNRlMNuJ6uw1VzZEWoQYM2ixNkcHzEs2
ALG3M1N6ABmR6YNr1hYN1F036g9rIhOMaCjbq5C6m7f2d7PTVARlXEOmFxyn1r9UEfkhPeRfhZfa
Vj3ZEI34BBWc2grOuruVVa6fvSvzi7MAniDAWTkUbfX99A3cYE52qvfSubH4iwx5bP1pY5dX/VUj
KpMktO6gxvT7cvuxbxhJ4UFgYZ8zBMCC73ACn8oPdCT3m8ubL64/HiadUUXWNTLHtb+bS8Ez17UT
Wnbc6tHXTXdgiEY5FnRzkpMdxR1o6mwg6ykQgPLDxlLnw7C0jd6dTvB/8P9oi6XqWhYDypvrbg9J
FMHI9pGnnjUHqP/XzWxo7UpTJV0moKTRFOzs7+ustDIGFzPGM6fHblf+6pGMKFv1zr9yhn4P1uLp
+8YC104MpMRQO9V0ULGRxansh44BVQy90gZ6t/NpYW+sNOaMD2PkZvyO687ekoNdXahMJVnUqCoq
y7C6bXg6xhHuu6HF8CGQV232F+0XBnmrf0wsfGZs8zrtBQQzs8/MOuR+bDCr3LcWZFiN/N43i8OW
tuZacIHAkFFCqQih0sUtUE9lRKIGUvWi1EZgrOTyfVFM8Ysop+pjqvfjT96XHXQUBkC3b3/G1R29
Mr24AfKm7oAtg5sOGuQWpnEgGAAF+fJfWCGzZhjiGGRFCysSpk8CqFnkngb8b/8eYiDufzOweHIZ
9BVTBQzeXgFsuQH822ALsvY3qAPUUP5Zx1LENm4qQMTVKfFaT7twpEPoGLiyG74URwkt+XYvbxUc
125MVRUlTcalyaBh9/vR9hMFdCzplKIbCMD3L6G3xAGbgIMi8a7acIa1Viu7trY40xXRlZBN1RxP
EA/jpCeA9VB2AHAXOdHW47caT1xbW5SLqKwqGMmVR5ecQFwLfQy8QI2h7H03coMnMAlJoy2ZGATa
DpxWb+erbZ2PxdVzT9gUx3FL53CeOUA7moEn4XbO7ehxqw44H94/HgJVgeOrwCLIy8gi8kuwvigC
LhQ5AV2fbonh3KgHX344yvt+zJ3bR2H1UYcl8CSi/KAiqFisLffrsguiGTri3yd4dzoDFOKX3vr/
lVZW34Erc4uv2LOuKEgZ9W6DMfnWf+lK1MO1LZXqNcAPNvBzVYsvBq5vGZQlfuTKDnDqNo7eCUMS
qIrFZxV5FyYKv9/ex7Xg4drgvO4rF2n5yCjIswKvwoSNUoE9qMEAJKscod1IwLZ2cPHkYKiky+iE
W4VUGCOdHDqUtpZvJVqr66Eiwf0roiglLtaTdbU+jBSyUhzspFldfER1ama09lBXGjeu49UH7crW
YkUQBwSzhoRyu9qUoG9OzjXEorMUsTumbwRB3NNJ+nH7c61u4pXJxRsaJG0Htuw68ggYKosTJjwa
8jff6crE4hWjPUhSpgw4OpCUgPoqtPXEruXX2+tY/0yI4mTkBAhzFlsnVgIFpzfVXH8ULbW8kBrM
8GoDVrX9bUPr9wTesn9bWuwYeCMY01I03+vdiKsXifc+c+p9Z85RanbZfFxW79wre4vtw9Bt1GlN
H3n+CefXSLzglB1LFHzr06atdW/4XNsiHqjRWulplwZew1XlRRdVphgUAlA+WGMHTHxBBwLjeBzC
Ax5mpcC5UBaRuNekRJowwDCCSpOkYvxdCVXhOc7VeY6+kwAgu/0JNr71MkfAdKcPiuxacBt6iBHN
JsCvj35jBAXfSDTXr8/PzV+qnnIpKiH+BDxw74El/2kWjNXO+QEc3BpqueJ+jBHX3l7dxjfQFu9Q
7mdgFZ9ZzNN5+/xHJoPuR9uI17eMLF4fsMwEIqbPdIiJvNT9ixgfefNXx/4fX1pmVyOrZUgPIbtq
4+BVDcFQXkqvAXiV/mK7NBEzTEQGqnWZBEQaqHubBscRnCsJhh+TPakfb5tY94IrG4sjCAY9JoGq
Hw7375ytN6KTDrBNf5zxdOmJCxs+Pt8if4Q/VyYXJzFtwM2nEFyaBQZNwMYdZR+A25hTbvsgPLy9
vjVZQ4YY4d97uKwvVFNYdWIlT2hAIj+0QZR94RjR2WO06AKRkjM3FC/5jjEtI37PfzAQLm98xNUT
ffUHLML1UQ2lmiUs9CQfynLtMdJRPWIpSC03MqpVv78ytDhcweCLnayzxBMpKGIwzi2BQCT7cns/
55jqxrfTF4crxP1EGhWog7KLITbSOhzzlLdNbK1jEdZVWRcNXRT6btZrRqY8grNZT7aM/Gqt3FrI
/FdcxXIRKcOskjCgmEC0Yio9v39k7bcArANNAxawyI3EbwQqYcLo3V7eekZ19Z0Wz7mmZVXBAXt0
U3c4to5gc08ywSpjRFa+iYBZhTNd+//iSceMl6iU8jShd9zbwV7f9SdMoVjdgVq13dkkM8lhPPj2
VrtzPZW7WubiYqlJyQfIpQy/ql3ExBN2n6K/JdggiPs514MiK9ht4ho217u4XLQJx4AnOhjQXPrM
LRFwnOgBQhBYcfum2vSxeOImf94EOsyO/5/9CeMOv/tTLEsojPnA6FY/MUW5a5zM0WwwWkwm2SU7
/4HZG250+175AxScTKmsRVE+IDGn980HdLcfRBuDfVazY49lZmEC2hZcumV2vkVurXNxy5R5VXWU
qGCndXsbPFMwqNnkUXC4E1ibtY7bd4EsLq4bkG9ISVxpvSvfgxOeH6uH9hmoeTTY9PvobnoBbbO3
VSPe2tjF/VOwtBFUDfcoaA4w+JCCvzQm4GHxdSiW9GjkbNzb61H3PycFyPzfXWeKdAKZCryHufRz
KNwxbYws/tZ0R2UILMwmduIL9AQLQDj7+pRnHxuOtO65gLsSFP0wn7O4IcayIjEHyZTnPwNx6yl7
wVYfxktxDLG5wSZw5j9EHJ/2FheDzInWtjm+aW3NcywQjULHFHK3Dig8DBBTbcSc65/z09ziQugI
j8tCT4AgB/N+0UMCUYL2WZmaAk7n7a1cfxz/MbWEEsRdmvCkxqhin7wm5bHpNh7f9dPw+fuLUKLr
dDLEA4W2eJqDSIelEypIM68dwcz0/7aUxTFXQSQngmKnd4XhIEsvQbPxVeZd//Ma+VzK4mBPoAqc
KCig98OOYlQrcSSHAKe12QdZzTC1TzuLw6woejgGcgWKZRvyxmZ+4XvutdZky/u/Ah6g0/Lvg7Rs
RUg1CJZ0Oo/y5+9S+WP6G+CGqiH/R0MAtd/lJB3VG7H0xwSTRD7Y3/WfNWSsMgw5/82X/7SycDIy
aTVRfALisPpezX7o7UZ6th79f/7+wrMqHXQBvkwibxglK2/B9y2DGAo0NxrYN+t4w8/Wj8yntYWf
SdAC6kAZHnuUnROIPQe5MZTPt3dsy8bCx4ZmrDFADH5lpX/sJ68ecyPcyjhXrxYmiRhcQ99b0heX
JuTKGelmmgiayYaWn0Xl6+1FrBsgKgAfsihjFO/3R6ihAQHFCZ4f4kOdfUSZnXTObROr+wQE+79N
LL48k3tZZiIG34GDM3RiQpwVnHkbRtZf0ysriy+O81lTNchACnVkDtQWDjOqHeLANpTAdmBZ391e
1Lzxf1xkV+YWHx/con2j9LQHuxgHRQmpRXAk1/SpGrNzKJFhj90YQHJYbpa/5+26ZXne7qsMRmJh
RwZQHv3CH01WiPpNtyeWuFOANt/qR265x/zKXhnLsyoMBF7g7pFOguz6zePtbVz9fZ2A2VUmkkaX
da9Arwt9iLTMTasCMusB9A8//nsLc8eFEUkBvoEuwpw+IxnUMufa5vhI2Cno/qYvd21gcURrVcxT
iA5mQE4MuzmOAvm5GX6MFqRdnC2cz5rbXRtbRDUNAgE9YFRwwXtjYwzUCbRkn6ICpSsSVP0i/SKw
+v5/2sHlN9JByZcVPsKbJLjX9Fe/2MiM13zgak3LguTQowoE3qHYS8ROegOFBbGUrk42rKyCLudm
PlIm3KeoqP/uykoN5cwu0mNkMNKO2M0JeGpXsyWncWUDrEQn9e5vmt3g9iOglZ+xEcs0Jp0yuHaD
CL9XH8XxTsq2LoO1cOrawOIWijBxwJMOzct5EHeeQwcl9S4Dcu+2B6zd4NdmFlfO4PcaFODRUUGT
8VB2YHyeyA4jwMZtM6slkms7i9umEOvGV8ERiqhtsCQLhWnIRJmDOdncaV63ctqtVS1uBl6HcaOA
qN9Tw4e8RozwIW3h1VaP65UDLO6GPK8mKEYTzaUVEDEpRDdSBTqqgbpvh+oshsElETfzyrXMh8p4
zxmENgmVF3dEG/MuFyk4LECIAG0gQPNSazhoNrDFl/yl/kCTdB8/bxYmVo/xp9klImJQuZhGDJw3
M8cT4PzlDlUfE2TV/bcZW4+eigX42m2P2ViqsohetKSexhzcRF7QKmcOnlMl7AoDQn9GP0UbAez6
+nQJUmNMlEAC9vv9Qf3Ib5kwgWgnpsasjEM3iSVmj1s+7YCoUWBvAQLSlIW7DEwjjQJm1D2Unj3p
aWBG+gjMqEWP9MK+1GYNSRQIIlmCuwVNWL1IriwvfEbygdomqHS4+dF3lD0/JK68k/dbednq9/o0
QxZ3sN8SiMsFBFJ0YLSSfkjCRwjRuiYwb7vFaq3haiPJwi8qodSVAkzIuEjq42QBk+bx17m5gXxD
sRML0IuN1tCmyUWUGw9aBgY3QKd7s7OKB36JrcTszBz8PhCYfgysdGORq9cXwCQa4H4aiE8Wa0zK
PJhULmlumjUOB0Ft3ilnIJY2jtiWmcW6eNqAjTVBWb5nj7X+pJcvQ7DxvKyerKuVLEJ33weTZCQ3
oRePr7L8PRg3UMNbvz//+1UQO6n53GiDMkpUfG8HE9IFG3u0/nBdrWDxQJYkmYgCIb9f2KwZvBvZ
ENF1f023nrZoMLa+yOIiIqGgV0ONV7JNuCdjSL0RVbdstiait8wsnkfKeFcMASTZouKnX71nIPvi
ydeNg7p+IXw68eLGk/tAYz5at0AeUKCvoEwDKh0UmXfcIAZoUp1+H99vUbOsYq2poqPmCRgdJk0X
DpGXYobWp6a70yV2Vd0Q7fot3017CJI76IN3NsgHn8k3H80ZCKBZ3dvtVc+L+vOa/zS/8JYs6fQW
BH8+2JNnpkM8l/mPLngLyHHSduImPHf9Vfk0t/AXiOU2TeRnuRechYP/PqOCA1s79xDQNip38GYC
MrDwbiIW1x3o0+7CgYR4lKNx7vqP0lM9HqUKQq3RVva1ZWThQGNFxwhJEXF96LSdMIowWej1YoA+
BZo8MsZvM7Z7e8L8P5z4z8UtHkxdwJCkmpSDqzy26K+h72OmX2sbgyqHaLfVS14tblw57LKbLRay
GsosYAjporNsS/9H2pc1x60jzf4iRnBfXrk0m+zWLtmyXxheue87f/1N6JvjpiGcxlzNxMzDhCO6
BKJQKFRlZR6rz5DhOZSB5KH8dL/dX3dQZjaAgWVVQWMAx4OK+ZG+KEqjWm8cKRiQtLz5kBw7nxfI
mE07oBL/2KECf2OJQ6LrKKJ0P0Cprv6W0CiMXDIF1wdggLlPgwpjJJXPBTyRBbw7gTvDVACYQfCx
ASTco1s4/ia7NxyNl8UBvvXU+Lx3BttXdtao855a9SZA237GxKkcaofWVwOofwEcD5VJN+KkBdyP
Sh33OvunryOG8VFCKhf55AWQuBtYyj/hTIDyF5Ou7QDaHc5Fzozmqq4Ylgl88LuOVrV1elxA2SE0
MUthFQdJi8Dn+9kQflz3T2aTGRD5P4aoNUJ/JJk1DeMcEBwio9FREN+ksyNXTnXUnwhJTOXNR8z+
fWgEb2+ZCmqlMZdauqxTEOWfWwH0xkLCSSaYEW23Niqigai/gToUpuAk+Xey/JpBElNlvKyOiYMA
T5gpaSYo8zSTil/GUClzpWEdIG75Vnq1H591O7IHjPLy3hbsBf0xRQcvo5qkrIsh4WNMp3zz+/Ql
lr3rDsF2vIsJKhceMZaPQjxWM+ed6SWa/EVSsi9aPEBSW/zQlXP5dBYVHdvK0lFuNEcSjB/734QA
UAA9rY0G/N3mZV561/i8HhBzsna3XzQAZ8UgykRI14LlrgJtlQaApuXoT5iyQa/mkYRM/dD4YuMp
gXv92/5LQLl8XCpYVrjC9bZEeg4qzLv8k3QA+ue7OEOBwIY6kA9ebC97nHwiI86JZUzPQd9Ak8Dc
Z1kKdcxHFeO7YLM2oAYsh1Ifh3M7HQBffOSskDw7310HOzvUoW4XKAGuCWbvCvJpT4QRbHSbW/n4
EeY8EyP6f1ZEH+5VtCotxZid+ECmihS3uGsIoaMjQwQFsPzysB47p/J5tGdkj96vUNdNA4ONEOOk
jrvSGLpUF2YcWpgX0b+L+sP1T8jeqT+/TxdXjW2KB6kSIQgCFofiBNxR0nJecW8P2itreAtpu2ec
miiloUHgGsgiQhYh3lS5U3+bvyWYvTEDkE+Rsf3SVQewCqXQE7hbjyLPU8jZvvY3UGdfbXuoZEPf
K8gXEPvXBXjMC21p3HaFwDmIqhfhzsq37W4oCygjYHysc/NufNMwru5jU055T0/mh9cxb68YoH3A
2Cr+4N1HiVJxUucU4uoDWFYGUKynEzSeP8LBhf7zHyuU20qVYNZx2SLfjB9VPNaANOJtL7s+v7NB
uWgroAmQmlYZTq8EFN6/YNxuxFajrRFGGDuqbkY09LiTqMyr42LWpEpSExT3UlXJYsjbZ0fMNR9z
AzJOEG3IDc4lxc4DdQQyTbcgckO3A9pyLSHG2BGMmumruHPlgIxlkmGcgnvrko1/56k7Y1TURnoG
6vRGAcBXeIrKEXIBP6X+DAU66LLwqBfYK8NEjiIhXYeYPRWoIUwWFxPqv6i3KQcMgh8yF5RKd/Kh
QBqmcy5gpsvvjFEuH8tCl2ByJQ4NAYLC8aGEonpqfKhdtLNCuTwEUaupHXAngM7rsGCWlhR1hNvU
QSn2bvFKDEXziHfYC1NMHexXoijRQI/EtBoZEul5mJv1LURObIgaPolyzblV2aVKVJf/sUNlS0or
TeOYv1G5qCHaLMDySbeLM3k6IIuZ33q8riXz9tkZpKImRPFyIzUldHnzF9mChsqn67cPd0XK31Fw
XhZrWDNsFrSt3OILwILH3NFtGS9k/UBI1TX3ukX2isBJqOiQVsPw898G62bTBQgmxtCfy+14ea2W
43UDzCe4cTFArSgus3UEPz10L3HVISYeoQVxlo+8vJJdCtvZocJEAx4HRZqQnGdBfMzD5RTbiyvY
kp25qa8/6efR7Z/RfgP94ReRx2fCrmvsrJMTsbu99FwGGATCgEFyJq9VgiqN/fEAYcIDuLS5w568
XaPC1CSImPXM4SZT4mfRaYp4fkh25V3QBZYFtUXT0E2TMoDV9BNmnsFT76KN4iYH43ZVUGbDY99b
j9Ns88bg2cn5ziIVDPV56uPRAJmofgOYLGRz7dI3oVkKSltoq4LaGtO6IAkWgpU3ssR+hO9MUxES
VTctHwyMs65h7RESHLAMOIRAKQ4g/e6IZ2g+cfmJuVbpNAEdyB5ID3LVQPEOMXk4kWk1aJc9SE6F
0WvzsfV4YFKm4wBBYmga+tNgV/jbT2NVKkcou1bhKkJW+LbgkY6wc9udAWpV8rI10C7CqqQ7Aq8u
QCek3qco34Dr1B5foyfJwyXnZn7laygalRy4HGd99M2DaThVbhYVg01D/lx3vZuU8eP1gMY2gWeG
pCmYgX7b191R14asS/UZhA0S1P+q5C4tOO8DdhKCY/ePBeoo9Nssav1S5WFy3g7aIQ+bk4IyW2SX
rsAdWecth/IIzJiqYiWCuX7QJq9Q28/NmnIWxI7NUDVQgc5G35mu0cSDOo3SiksmO6efjB/KU/Gs
ghOJ0J5DjW8+QDj9UJ4JgPq/IspjLvFinq7bVIO+ZB1kAoPoJXmGChogM+p9dLRuyKXa3WQvo33d
Rdg7uLNIJSbCWipShyGgMOtc8D/jNqhO+lNyJLXSjl9TYUbrnTnqEm+FXALOSBPAYjS4hOlKcNSf
gCZjdKNDOUPmnAAS/N9dDpaqmgr+i8SBMqcbcZuLGzLyJVftMlMgoIlX6gKIS8VJHv7lQ15MUdlD
sVmRoCwIJ2JY3zZoqilgzo6As4dYPBc7wA5eu4URR9od7aSCljDaeEQbCNQUpNi8nSp3gyaXHX1C
LwbkM7NrfYLQfR9Ay+z2v2jHsH31smAqkUi1bRpNqFKiLGsniTudSVWlOwmf5sKpvimEuPlDOiCm
vls3ddvjooCG/QAA8BoSCqP8ZjBszSPcEZDwxbZ+5xwPtr+CY8cCosw03uLF7jtnI1775drjFgp1
f3ONzxmIlAcQOqA54+RPvNyQnZ1ZF3vUcTTNGQqSqBQjq4Z00HiLBinEnmwTEApU3g8pV3KBvYsX
g9QJqTtMUqHQCZ5cwxcEooBqOJxvyMqrDQLf0VQF0Im3OuvuG65lHGmiLIxB4w6vFeRAQutJdlRn
fCGZi/WtfxV+QW7Z0098mhOObXr/qnGQNnOVAOZ+yNvoFQWzg5JIflcdRLFSQFYo+ohGPGA/K+zs
Vvx2encrFjaw8EBEYkQhQD0JQrjV26nrBuha/7j+bVm7tzdE7Z62qGq/dGoVpvNjN2e2qvHeC7yl
UGGtWZtEGhOlChW7NW6jaf0czzrGhzVkLtfXwnxR7hdDxTQp7oZG7UHZvIZDgPG6L6A67W1IusL5
16Pwcwx5+gMkY6Cvh71FKoR1kiSvpmKuQV8Jj1ZTQUEZ7LfaAYLWZ0grOonGY3xiXhN7k1QAk62s
VRI5BZurh4IUgQl+b069K/jlIUPs5pw9nn9Q+Zkg1EYUlYMRtONjD86blLNn7N8nHGSqqBLQ7d/X
kJjOcreCBDQEiaVryvMXQ7B+XXcLtgNeTFBLsLJGrfoaukjDZAhb2JTAGds19HvvlRyy0qesWhJe
hfdfdulilEo1zaadS7FW0P3IhqM2GE+4A27LJj6WUFK1Cy0Fn4L8PcKuNXHh6HHyiHlUDviReReg
cwBxDLCSKebbedlFkanSeiiVgjW5OxBW0N5PwITWou1EcO78l/pbw+DdaUAJDF0fWRcBoP57Mzut
Q60f8p2oS0RhC2uAdKLFBeSqf31L2Z93Z4m65ZCodfMAQgfAY6QDyZXEgORKtfvfiAoxHWhnjIqR
S5KDvnmUsayuvTHUXwAHh2v8Ta84+8W0Aw5eVZFlHAe6PtX2Y7xqmmAGxaq5S68+l03vAzHsqpn5
gXIsxNdUqJDpqgre2L93qlgXKH/G4DiFZnU23ivaYdY4q2FH450N6mgrYics+twXweDKYXtrHVJv
sdWf6ysRfwL7zmxz4cxkJ945IGo1gPgoEFOhi/XTrDW1ifIGNBC2gwQpmvRGufm/p4Hl8nDizPYu
dA/+WKOum0xLIZk6IWGfndGbQ9AoFvbsQy9bsJtjfkZG4uv25i1+8jB+B+s75wyQi/P9YnVFkdDj
wZmjzkDTWGtpFTA/HeJj4vQ3UEYOVHs9EBBw0nLJMZhlK0O7GKTOAYQJ9KSb1SnQv6ohEWWrf+V+
izzztT13aPYk6BsANX8r/fwfV0qlEHOGSZM0AZdXpnodmGpRQgLR/W0ehXmQHDGx73GH2Zlp326t
1N5qIKPS5HIocMt2AXFfIuJVOro7eOWL5g2fCFu0fBLusxte4Z0d3Ha2qcOpYaazsgZg8KZD5Etn
glSQn/U78sAdP3O9mH1mLrtKHdNaiOtGS/Qs3O4WOFJ1GI5ikAerC7IXbjGXfWaA8hbBbWehrU1d
xuaUKuBgNJC9kIGDLjBO6S/dXcCqAc7ee9BXhbOrw38rJ3IgW89xJGa6trNO38q9MaN8APi16hPV
zu04/m4xtULgXcZjrR9VuwbOiihCNtzvTFb27rgaooiwi//h1ft3yB1BIGwsaEAgDyZcwSRzE277
mwkCEWTKeYVcUfPL+MKdT2CGiZ1dqkoplMYoTzEEBklTojpMxx4iwKjAegRCmrrJTccDTDC/8sUi
XZhsu6Uc6wKXS5vrdg99CLS4xwyRaUNbrnlu1uD6tjK/LMlvTFOUkUlS50WYl2GKTFJyE9p7w5o1
u6p1G11TL5d7bxAsjhsxc9adPerEaPOc11NM1Gj63G6LySnygmOCCfVCmd40RB36oSqNV1JiCFD0
m0ye8aIzBXEI2lBAJCpvPfHaYqy0A4zOkOrSIHeB4sjfjjmUhrzGTY25C6RRmy08toio1uH6HrG+
2c4IPY+4NGWhCgqG3ooB4qQ33fLl+u8zc8+9Aeo2rNYoH+MUZEeqv5yru9QfQD5KyOm4uSfrQO0t
kYC6y6qXYssxqRWXIMJrb7vEJkggzRfdySOggPXEo19gJlJwbokIAKFOTtd0zXrIMnCLRUfhiK42
YGTZwfLEYALBv+LUT+tJ4RwotkXZhDNgFA14BOr2U1tZ6VITseptRNHJnsDUCf1rxSfo+vQp8uLv
17dPJmeUjo7An0qirODhgAj590ft9airu7zFQ9rbXjfLzp6BgHiw7hZ3vC3D5Wh4W2dbjSMeRjx1
1RMm66EV9F+pPzKfTfu/hYrUnTi38TKDTyM7V2fybIrc5PsGnVQypgl2eY7rMo+GZqlYOzQMMej6
99KbvsnifoDnFsovPfrafujo7X6f8temUaNOroDzSKtfdfJiqZxYxdw6Hd6i448H3QUVP2rNrAyz
h5olWHnDtmjDtBHuoFj1kfeEebFDg34gXJhNawMSJdEXQz3UjuYXlA2gq1p8agNITSR2/fm6V7JX
BpOyZEDGkKZABHIrj8UaV2e/VbYIFfZesdfy+boR1u1l6hcjVHJbJkYdoSIGQQsNQIhRd6zoDF0U
O09BO5/eXTfGPtk7a9TJnuoKskcTfFt5mleb4H6kz4UIhuH63OlQ6SRNKfnxulHmBbOzSd3PeTsW
cZqi3V3l6DUU50iTvSgZbWviYU+ZR2lnibqZMxAIqbom6IHc119MSzgn6eZcXwxvu6hABUa4DBlF
GQWE7bePzjE+XHe76F+E5UMIrb1rUIFoMBUtklTkS9UZXEgGslQBg9UR5OewT/z2KFNeCfe/gbsG
7o56+9+RSB0lDfwrZvUW9isgIQhPhSnYcgbp8sV5Gyf5Vd71x/WUvFz/rOygu7NNbR0E4SWzN1Ir
6F6bt6Bb+puvfSWz8YSZnTtNwnbKy1qpfWxbiCaLWlIFGhTMO1ed3Sm1jVdSNABXdFhhGtqyE/Pt
FcSbqOV+aGpj4yJvlDlHyAc7MPbWIx3iLAHxHckljNweU1tA8w/pi2PdS8qHAvZl6VTAnpLKiJa+
ioJGa7w4GfHQgnZb9e36jrKD5x8r9NgwGA5gRhDwiu2CWH3KxzBvOMVjpgkDkxAqCPtARU99xinG
ZbotUx6CAtjR5tg2BUDreQGa6Sk7K9TnitXRqNq8Ar1WZt1mkKwQF/G3KKz3wtjmnOjCDGAXWzQk
u4m2QR9XdLe35UkUHnIeQpLzxehcQ6kkkBBYaxU2rTuKsdMimYwWjn+RD/Iul9stQv47jDQG8GkJ
9Nfxyh4wiZb6JDvufB7BBbOWAInhf7b/LaTsEvFowoCkmFQmoLmlLYYb2CcMiCgld4H4RXxSHuTX
7Jh5FTiZHd40KBP4DNgKknFC82RaVLjS+2Je0LyeA71xWkwtkgLcr8gtTlPibCRS3ix+euBN5TCB
VHuzVNQqMFJeTcOGsdDCtn6AbwDhKjloj+aZEDZ0yM6XGugxXmGV7TaX1VIHrZmruIb+KhRqStE2
pgTiLaO9zA/XIwY7Odl9VOqkLUOp6ihMx6FsOPmtiolXkKMo9n/Q5Bh4vRtt5ed1o+wT98/SsJ2U
s47LJIy9AcYG8WYZP8358/XfZ1ZNL1v2TgIkGfVx3qRiBlxyAkhTd9oX5RTda48T5CuNMDuS8ZH2
+/CFY5cdti4Lo06hMmuFHJdWGral1/6Ob9NHKIKA3CP5DUaRb9VvLSQztpHHMUteK+8P/8Uslc4O
E7K6ucX3RJ7nI0cP0vPmdG8oFh6mnLd15N93538sIqHLRgTLJD7l44NZvHLWwjNAjsXOgDENLcip
ki2Ib5XX+bZ1EtBDxEEZNLZ+mG4Ar3WvW+QZpKIKhv7MasYsQiBUJkpm23mUy8frJtiJlimKaI8Y
eHHSgAah3oylbZToSCg9RU+yW1TxJwQtdCpuKp83t88OWaZuEgIWA4GSet4a/SROYpGjsBqlZ8uE
VUF8NqLYG3soCZjmDWi/z0mielFh+nGEOqxk3RuR4qsTmnpyHzbqzLmg2NF79zdRZ6MAELxfJUTv
ekUxFhhqj5AdG456p7qEuag+xHe8GEpi5LuDYUEk24LEJqGepJwpE8el0Iw0TPXRq6DaaCdt9Gld
lhtjNjzIOmJWIU54ZDtMj9pZpY7jZgwiOswVyHZEb05PQvaJ407Mq2FngPwBuzMyj8WazPNINJXW
313wlsm65n2M+lt/7oMm5M9V8tZEHcveyqRq0vQ10LKXWfpkVsH/uCbqGEqxsSmZAU2ceLWluzdm
QjK62dtT2J7RXYOsX+pqHKvMeL37kNTVjrLYUraE/H6sE1vdRK/pFltbNGeOYvf6AnkfkLrOiyGq
ynnGlaRKD+p0U0uc7jLv9+l7fEZJq9GULRCFp8aq7BZJ0fUVcA4T3WKI5NzqBXmIwyXSPlcm3ktG
XzllLR6gEn0TxwokAsr5/rpRjqtrVCSb58zAoxE17CFRbaVobKP7rtQyLzhxHEGjAkWfW0JalOCN
SIIGo60TqD+gZekD5HPo3QXUmNIvDIgdr6+NHRIt1B/RBCCqh2RPd+c46nvTyLC8QH3AOK3gKKfy
JvWr4+ARkkoReUNoBbw2K/uLXoxSJ1lMEssoYrSwy+aHjGZRHK/ekvvXl8YzQp1mS6gHEO1A/V2q
7zowPaLpKHC+HnvLLuugzu5cxpMZCaDIqitMPra6oyybnY/Hbax53kHy0ffXyMUUdXaFsu0nKy/n
oMHcuCksdpEGheX1oFATyrBZvy4zimzmp+vfkH2iL1apEy0065yl1RSHY/Ek6y8Kj/qXdZ6RexO2
XIkMWlM+P4lik2cD9siS3HW+UxTD7gh8DoIVrWwcV43jE6z17O1R12KZoA3dJKMU1MqzZn1WFY5D
8H6fOk1zWjd5bFgQhlUhICrUji5xIiAzj9svgTo72iAva6SC44t0hbazdFSsNxYWgptOn/RHHpKZ
5eN7e9QxSutytnIVF30h6eE65MdJiTHJGZ3M6iPqKHtT1HEyB62E6B5qrPpUenKhH7O2OUTywNmk
t1SXPkt7O9RZaoc8kaZ62jCcvr3GnbOCVgY5kmjHIQEO6T+M3yr69ABq998B1uY+q3mflDpVW9EY
kiDCS6SsBKmU3AeqjKFfCZST6cojvGdG+N1q6cS/W2PFqmLTDLIADuNqR4zGoo04eNmtCI1IMs/M
LZOQc3vlC9M45moYVlzUwMeCswdyrFCP89RnxSegHciVcu5n3pGgAXT6MiWbuRmEcQn7iUEsAYAd
xVdClJ8cgc/aw4laMhVFtqZr5EzF/om6O72Wdv3pTeLzEN/YAFmId/Pr5qT3ossfAeXEF5mKL4Ym
rc1KoGeNfG9V99y0nuOZb+3aXTawWLOxTn0tBll009Wju+hfV2s7jD2vVsgs4u29kgorY5YkkNGT
Nkxfjt7qmWHiTBUGWXNn/rL5lm8eQKH5Mp5mGx0y9///VtvbpuKM0sZ4RYxlHHZCHnuiFEnncdG4
fHmsK3tvhgozdawNghADMFA2cnsoS6hnK82o/8ZbuXflesT07tpkR3WwKqdRk/qQqiOPDIJ7+qlY
o0SdqhYqQGVJbUsHxa1jR83s6Gj4nQ3xmYfKS7zCGbiQK04EoBlmmzJLU3EBt4joqyEqKSGGPm8M
n2h3xy6PnIx9LFTRgIQYgM80b3gLYu1eXsBan7c/SvAnWNvrdY/5l894sUDtZZ/UYIIt1i3Q7qoA
7VMIsHklSOvz5/W1fUaJ8mDd83pVxA3fB9GLTWrrOjWqWqnrcdhH85xIsid24iFql7C2ssPWzx86
FX/M0VCdLZbGQZ07MYia1I6jG23jJF9MgKMlXixQDylDEdJRj1AK6X4kE5SCZj8KMKVUg+bsWXYb
n0eIz9s1upE/pHUNNpQIYiyDgxmNM9gu0N2U75dH7SECsFJz1qPEuY3YIfSySOpySASpkaSykwMz
vunjJyA7uvggjj3nQcAzQ90EgNilWVFCG83MwrX2xArUtQUm6ipOvvl2VV/xQoPKNyMpF9ZxG6yg
2CoktD34MOYXqSjyp2jWzK+DlGuRvWZrC3TsMBa5k1lbFyaDrpdul1pRcpzaTr3NhxgPS9EEYLiX
s8GRsnZaPUtcSsuGtifeTULdLY/FYIHmoq6n9nD9BLNeg3vfo+6bum0NzUrgCltyGorW7szJltWN
syucQEQz/GydpIA0uQUfnOVr3UkbOTgO3u9TYUhC/2XVJiT/ufJspcc64nwlJpxu/5momLMKah/P
05phGBWy3hBIm0LBJxqTPHQbZz9oVM/U9q1WpLEYSO1zU7+2+g+BpybBM0GFGzGe5k2UkWLoeE7O
8e9oxjw2ZoCuOxb7ICLzAkeLaL2TP8sbUVHmWsbdk0aubP1WrQTShDqcmody4VmijjwUyMYW6JMq
yORf0VLaCYLKkMv2WjxcXxL7w12WRP59lwVugMD3g5jiJphHx8rvRLAAmCMvBeRZoU5kFVlqtG6w
ovbft/Im6sI0/np9IezjclkIleitltgL3QohvDKFVrzyMzE5wZ59RV8MUOdRkYzabHHJBLXwWVY+
F2MoQxC4jWtbi39cX8u/HM2LLepoqnnX5RZRFusm42HoOkcs4tdoQLW4jkq7qcbbcc3uqma1KyLd
e906x/dogEJrqmshanUZjlFnD6VbFt+H+GlEvea6HbKI97fNn0XSQIXSkoY+XUWUIyFz1/tmoPik
U8orezJ9D8oiYIZUwNggU74nK5uyTNq8BoJ4D1Cqvc1elfHA3MxvJoGXVzOhaYPZpL+PUV+JzTJu
QNOCd8XJTXcWwSKr/NanT9e/GdMJd3aoOLfKSl60I4DccvpZi57rWHZ79WcNolxLca+bYn+3y5Lk
v5ckF1NTLtJkBSP8T119OUqcpkg5OQc7UdytiMqh6nEC5B94krAYHTK8kLiWA85A66YNykN8+Ajh
IgZR/2wUFViXMUfBFsw8QV/cKlbs6rN0uP7deK5ARVQts7SqW2s5qNIXs8jtQf3aSF9bkSeZywx4
u5WQv2MXuZVVkoQ8l5pAlxVgyRag01ONE/PY5ZadESqqGkoibBA6MIMWctSil3vYHi/2F/CLEmke
LiUz7+NRQbaX+qSR2j7D9L96M3olRFJ6oCkER/PeUDfzM7iZDyqnmcVzdSrcLqsap2hTr8FoPln9
U6Q8jtHzda9g9sh3jkcPzmpmVkTxYKxB+TsBhCe1pyD3QKodlK9lbacJhMJkcNdpaDlx+Gr+ZRMN
AnE2ZVWmM9XYqIdKBdsv8Bp6WIbJnfGoJ/+ZmU9CTbF5PZ9/OdQXi9Q2yqkYqRlUtaHpVD0TRsXc
6d38mQxPgCyJF0LYJ+Fijdo+XbDwMAEQBv3p+lMUIgVwYh8IjuN6QNUTNQiFcyzY/vLHIJ3Q5lXe
gkgG2M54AxqsmWyEyWPZT7yFMaM9pILQMlaAu38365qpMgR3YUf+Wv8WDWf2Nhf5bRQoaD2ltvra
phA0Jl/1v0AKk8D77nreGacipRBpS6+tWRQsGFHMve2YPJGjX58lkHmphs2dSGGuVsFoNKZMNRVX
9d8BTRbARJA00EfS7Pxb/Bgf59/LGaIBiDgYPy0d4QHUzpgq5qE2mDEHMogQHwPSUH5D8u4CaaNK
7VgqQhXqwE6Vd1b8xSie0pHjM8zV7axQTloKeZKXCopzQtXkfiU3greKZWYvbf66lLpi9/KQc+jD
mDYJNRqZA8dMJPVFLbPXQFKAbna6CeFsZJ/z0XKXCCKIVn6Us+3xeoxjfsidOepGikS1glgCsH2A
VG7nWEmFg4XJxEMVGYqta9PScjJI5jncGSTr3+0cBAqXtU51IxBFwW/M+DAJAC4Cz8VlwOItjQpo
yVb3c52OaPbZsyfjTgIx+y/xXvg2H7SwPax27M6QUP9+/YMy16eD1g5kRm9DU3+vz0qMWTEqpK79
tNmoN9jS8NilHMfkGaE+YtR3czk0C/o3yjkavoiJNxqcRybz6+3WQX29xpLmwlTiNmgT1emG5daU
62ex6kEiHPG65+zlgJMcj3QLJEmULbGX27zNgEkfU8s3MvWAgrHf94N3fWvYS7qYoY5z0cd9ZSTo
X+YYYitK24ru9foIux9xcVwA/7ccYPr+doFFiApdy8HhNYiJkxTPQx7b8szJf5gXqIG5WkMB0Fmi
a6fC1hd6/1bHzENB+rbyeGB5v0/l+Go9K6MoA6EWNbfAjduD8PP6bry9Fd9dVrsVUJcVxmjqWayx
62Vhbyk4sYg6iiL6xTc0PR5SHmUOE8Zs4Z5S8B+gmWlFuG2cUbyctCWYDlUQQ2MAXOcaSIgVjBCK
7gDuWW7jg2uTcrlETfph2joLrezJ7VQHDR7kVaniCF/7M8kdJwwSczyD6eaXddITHklWVHM8gPpY
6jS7WX9BIcmtMjQ+B04U4q1OpV62Vb2OrVlJRPZ+UJwIMoUYm4f08at5p4UKxGbygcvSyvbLP7tI
4zVbE7rEUtqCaDA/KuK31PrCcUu2AQvjtQqmekWVfN7dBaVlYtRMpC04vA5E8bzB83aytwdI3aMT
Ih9qSNHyWknMAAhdhn9sUvF8ATm2UHZpGYJoPCyVKJwaPDP04oWzNmZysbNDBVot0wCMa0qFUPvl
34Zn0wc9vCOdBCTfKEwBNFfcSl4WVs7G+6wyPtv7035ZInUSjF7K+rWFZrnsE9Ws7GCIzhASXof1
qD8uXBoWjj26ujPJ2jCYDQGr4E2qHMi0MJCigC9jbi27qTlZG2cDaQxiaQ3WkA466Pzl32N6lFPT
jrjMPZzdoxGIoxXnfW6K2xtzz5S4amELtvrrjdEJxDbJrQJmwWcdCOawPXI8h7dA6jqIo8HYcmWT
AoiW1Hb7SKoKphsdIQ02FDahmaleIofXrOOtmLoiGq1cVmGeqkASY8vP9bi1rUx5USAb6smp8U1Y
at6jn7dQ8u+74y9IcmxMXQy8r3gTCbEtxQ+9ymkTsd/al3NI06vJa4bYGZO3dophX6Ihl/UY5Z/d
6rE+WEH8+fru8dZEPvNuTUBNq420VsJxxaT0PEM0FwQgvISBZ4SKLak5Qba2J8yl5osu/ND7oFb9
/20dVAxRRQiBLAM+my58rlGtjVe0ptWPDLQjCf0nGNNVH5DAqZbQCCg3IvpXbnuznHIoKQ5ehEHs
Dly9HwNI7SxS9+iGnrS+bIBN96jYAeziT5/HDCoTdnpPmEW2LzqvEcrZLJo/txPSrG9jWMRwRzne
bZig5GFH/yW/u3xHKmRUZa3XqwSH0DDMkR+lUwTiOcPHxBU/PHGivU4FClBR6aVslVKgtK4aYqIK
unDxuUxtAsz+IEfu3keoKFFvSZaOPTpXgys6BF2GwSDBA/LXFkBZW/0aTzz6KXZWd/maVFqSZoMm
9uuwBWr+pDeJXRqRrRgnkcd3zAm5NFanBw0v0AQdOOGhBukYnVqHaZt2qHYu3/sR779UiwrO7cl1
FSp2LFtXSrWJ/Gf5sXo6HuoYbZ8cw6/d7OuHiGL2e0dFkWrQlrpP5wqZwXDWDsUB8iqN/cN6UA+o
Ybs8ChzOUTOo12C6rVm/pbUSJMuTpkK2I4TE7PW4+C+J+B/nMKgAkkVblqRJUqJQZRstXHIBxTh4
/Y7QFdPx/w/bNz7nN8dT6BdoIpV4+oL1NFCLX+kYuTpYirJBd+UZktA6J/Rz3N+ggomktVFfT5UV
GDlwwRj3QbqazuZZWUvO652NSrpEY4OKJVFirrNhIFNNzhngsWaoHCPXfDZeFL8PBj+GrAu3jkp8
7kp2TNdRDYgQ9+qCeILRJiigBETxArygTxsmqAP1zpYxPHA7oGhsubrXuP+j+1CxRZRiRVaKBbHF
R07ZfoP0q3HI7ixvCMVXDSQkjc13H3aLY/ediX/tshJT3pTREFopGH7ofnqs7oZjdSq+5+f1LJ+s
L9ozZ5WcO8KggozQtbmg6QTvCSEDgGeiwIKuUvaNXBEpyAo/Ys4ECySoKKFSR19JjZyLcRdn5Zu4
huQScQ05SKEyS94fvBYp83jsjFH3Udx0c7NJOIvaZNla49bTkwWY4FpzqB2YZ35nh/IUox3KXpoK
9BaLGKTUrtij0K8+ttBWkngM1eScvTsTUPgDi4RmSTodX8YqzlLMP0nBZB6j4Sbilb7Z7b2dASqm
bGoNnY5xg+r7q/ZUBSp0xiH48nOK7Qhh9AbZOOip08HueOhb3srIv+88v8zF0gRcFdfdcKzNwk4z
HuqJvU+Xb0f5w9xnbbwSZI2oPGh6BS6EHCXIyYnS0h4yTh2ItxzKKTKr1OpEgKdX223ZvsofYkey
dhtFRQoQb/blIuN1TdhcJTf3hEekd8EIPZLMRkZ+s/rXDy9vRVSoqM25SsuuwNUmzkKg6UXxkIrW
zDlMPCtUImIKUCUZS3KBmhnQ9avdCu71dfBcnO56msMsJJWQwQ80u1095XVzK7d6SlzdXWNPuOkI
KQbhm+QxsLOfuJc9M6mUpM+aSs6yEq3r/wj05U7rGj7hzuELNXO+pElC/+5AKaiejca4GkEeP6fp
bVZ9CCtEehMGysfQk6NWI0EWMsVEZALEi1+W300RBfHmXALhd33DmMnizg61kK6pa6nuyi1ohjZY
BzAV5+KnehQO180w2S8ggvNnPVToy4uhr9YFhRXhqIZIuL/GvyCe8kO33/hlIWA/YBDAcrmDR+R3
38f0i12ykbuNWnu5SCMSlwZXAhN09gYd2vzRTY7iMXI+BqMAfSamF0Ud3KDUOiV57KV1BKw4O49e
ClmaGqLo4n3r1kF7SL5y8zjmPbyzR62viKLh/5F2ZUuRK8nyi2SmfXnVViVRFFDs/SJroNG+7/r6
60nfOYhEU3kvx+bMU5sRlamMyMgID/d8VLu/b17RAqD9ljupb8ryIVxGuv66Zgp43Pys3rmyTEV8
SB5kaiUhuxlcIHCQ+guYXznBEXiXlJQkFtRsG++4MkhF/RQ4BzVvSc06LtC0GRXBnxLgyycwA9mR
AsnyBOTYT1LA4SXHgZVNDsaIcY43/X71G6iLIa+DWasjHGNRupnEK136zfCTTX9cGaAugoSLtEJZ
DHLzTG5yrf+pL7v9ssseBkeCQloNmlH3R7Vk6F6DdlMnh5aKNU0w8OBRx3W6jBfVgJp1uueXl/ML
2z6nnzaoOBMurZD1AzCJfK9ZvRa5Rp2acnaY8846b2n7bb9aDuWC4CzloyAl2cFhORTQBFh2KI6b
FdTRWaiizaxnZYryvorr9UoqkCfUeC+JxW0lNpZSQls4PnH6z87e5xZSDtdHShBHNVLhPNuF1a+s
/QmBJ0hJ/jkHlIPNKfwKSkylJwMJEjZPcjI7S/pw/vNse9CnEcqD0qRYepUb0KsOM1vka1NpGNnh
dnFitQ7Kh8DmFyYjGKS8eQcBipvpIO3hQ401+X8VRaN7Jrn25nN6ZZLKrKCwPGiLnOY+MYkr7obb
Vx7E5cGbiMGm3MwP3WwpN6NNuk9QLjq/p6wV0x3Yog0kIZZS3augtQZ8bI6g0Rhk5BXZTwQeQZAR
N4xQuJ3qfa6ZbsamKT9BDhDAIWMvgQXMRQnIKm+GvY6hNHB9/O02d/8HzTJGLKE7skUpZXyzQIqJ
0+verKvG7cVOt6dBvQ9E+fH83jJcXKaiicRnKuh4Bs0rltIOOZCR1VcJV5pSJ5sVs4vI8A6ZCihx
3fR1LY9gzQqPfHEQi6fzq9muNa0+GhVE5Bh0k02IjybdKiBVhnbWJedkj01uile4YlD8l56ZaqPb
l9o/Pk93uCdIMcXN1Cd+zh0E2ara45Q5jIWR7/At0VstjIors8DXRZFHM5y+OkwH4nmaY/xSzb8z
3yw84PZzY2WPCjJz24aDJjaCN6aP9TLa7XCzdKKVjKMFJIudJK+qypmhDDrd61KuPMZyWVtKBZxl
yIy2Vz6KPemJgDzCy/G6S4CgFawGopnZpdxYC6uOwLpb6SY3V2R4pk4oJJAWC9oQ5rKvLrQdGdZk
1ZgZXk53uHnMTBUV1Ke9sNyBqHLS/F46ZfPd+Y3ccDhQ8UFkB0Nuhq6o5Fes3gdDlNVQMKhKz6hv
Ov5OYLFVb3FLwIAGumFQmqug/PpqQOzTSKxHTDWJN4JkGc0+jC0cT4giqaDpSA/BraGY2mgrkUXq
guBDcH8A9vjyE6g1BtMINrmSL7xYLpGa3BTCndSyMGjbG/m5Tsr/CmEQQFsVYpa3r82iOMr6/vyX
2npCflkG5XFDFQMPq9UBPJz3taf+JD02j8JpuuF+TVA/zxxoPrngzxBPDMPkD1Oh5YthytcCI0gS
DO5o3mwtgDmTlJKodgR2cIgeZru0ZZcH5DjbMa+DrYt9bZru5fByhyHFEhxQo0Wer5Lb7+L78LJy
Rrf1xH0pMFPaLSIGgxdlCYcV1M8qbXLAQHleBbmIbrQK+byPFOaiwBAbfoJqE3HoAvo+1Wjyv4rL
sjOVt/PbvXHhwr6GwgdkqURIpHx1GHWZdaXgmtLjZMCfqlR+WLr42KAxoYa9iZn0x/P2tiL5F4OU
hxZCMYlSBLX2j2a4DXZHV7XjAxleYfNNb8TtL8YoX8wSXQLjUF16qdrt0hBzeVkWOlGWMB6SLDuU
O2LUrZZzkBR4whiZlcRbvHIZaqxGzkaM/rIayiXlZpI1oaom0DW9F0g5l9nkkSb1BjPDJe/Dbz64
OhWUD04FZL76pUc780CylqowI/uVu8Qw+Z+M7QMbycR6XXQVsw0XI5xHmUwdEgneYd+Zgk8ekdDm
gSARq9W+1Zn6Yo96gQchN6iTpAYgx1B3hN+9eeyfiYSX7lY7/ciC52wGNEwx8DrkaHlZog6h0CRD
IU8zWPOMS1BI1NyDIgBW1XempB4N/Z3hYJsevTJHncXMmDUgqUCPM71iEM0qbmWLNN1rVMbqJ5Aa
Rif9gnuG6K7IQNZsHs+VYep4GiPfRJM2JZ6k8XPqtDmw2HutVBLQuU+VkNvBgiRtx1ju5uFZWaWO
qiEEo5ykgBnzfrxPb+JfaPe/9dArkawMSI26tM8b3Lx5P+3Rj79YNMIxFdGL54vdkL6r4+v5v78Z
SlZ/nzqcetAnyqCUYG4prtPKUsenTGEgiLfvuZUNqjw08UM2zyJAcMGlAPn36ir+I5xauzwQLcfs
hntjYZa3LcqCIuBZwkNQmEJJQA0rkPp0ABXIvgeaEPKH18oeRcyjpJghStENxBU6CA78YC9XVqm9
5KZJmQQj1z0uPOWq6KAqbubpzXkjmwdiZYTaTC1U4rYjBTDIbXhBqezxOnbOm9iOWCsbxAlWebNR
L5kQVjh01VMWmwS0PO3lO9yalwSwHNsseojtW3plkEoLMqGeIVOE54B+Gey668QmqqLCrvSGm9j9
gRQW4uLn4SAusVpdIIWNHJLXlZIJl0aBmSS1lyx5ES87ZWZs5WZ0XNmigvEiJJ0UR0jx2vx64n+P
pXQ7iFdS25uDkb8xPtu2MfQldDAjQWaICsVzga5Ft8yC1/uLq/vtsbNJKE5czgr2qaf3GExodqHN
mq/fKhZhRz8NU6FYFes260MUzkGDiNkooByRZoX38nXy2D4R1GF4FWBekUUf8F+OzaddOhgHSyuP
ObA1Dfo/qhU7Um4STuKP+URQDTE+5paix3qddOagjn0hB4MqY+ajPC4ALj90h+o6BeCWc5ZTA4It
DnNgljCZbB66zevuc4/pDmgxcoDUSF3pVdVNUyeWnIM3vHKqH5CAflkjFV/4DF2nVgAqtul31fBn
YPG0bD9BFLAw8JqkoGlIGZj5YmzzpZm9rDRn3QpuyLsnssOdeNu9qwf5OgSXPNEuzlMrswCYYHgJ
+fvfks2VfSq4yaIeS5KIGjWEmEiVw4LgjiOjmUzAsazIthmtV8aowDb1DTR4sizz0+BY6ldQN2Ws
htwp31cDPR+85cjwFnXn5POASQixyH0IIlYe4fBRD+otUU1jC1OQwHjOFvXlGjA+Q3kJb3SVv4KM
A8DsXpo+nV/Q5oapIjqs6FUpmkJ9nTHAey2ZgtKb9cQwRSFNnULVMvvfWaE+SxxJIbASlQ5YviMV
D+XErKWx1kFdMnxRL1U3jJGv3ytXZESFyFyIb0Zq5p7uzhe9yVLXY1mkrhpxzIeJH2Ow65ZXJZ6e
ofj7/KZ9MGt++/6rb0PdL3LGzQh/EalXjE64vywAjEafP4tM5Vgh8no8ONZSu+XNd1LpSizhlsm5
tXnHrX4DddVgUA0Txhkub0F4VyqME2IiXvBL9RfSIev8erd60lDO/jyL1PUyKMmiCCVsJR5pvi/7
Zp9jwgjUdTuGJcaq6CEBlYdyJq+h8to65CJL/Si1Ukv+wJvL5mj/xbkklz0Tnrp5rUCqQAW4RpMh
c/M1GUq0NIhTQ5dRwQROs/GWj+J6YDd76TI9lF5z7G7YtHnbGebKLHWUyMu17GW8iQlNrWDXuxmi
KdC1niwVE1VKYrImxjZj18ogdW6gWyH2YxICpQnl9eCiBGNbz3iQbr46BCJuqYIKSgQ35de9rIBg
rqHtWfjcrWipFjgcl5dwRxovZWCSx77x3LNyoC2vh6wr8IyiIQgiPYY6gth4Lkuw8Ot6doG26NvA
6y+M07m1dwJ+uMrzRKFUp/ZOktvJUCMZr+vCVG+ia96p/aIADaAp/Zqs5kH4nfmcLYeMm3pzaTLU
61U84VT87+t2coWhCGCR5LwqzUtrSAPN1aJI2Z9fHcsK5QAVxNWLJQoLLxdx+ErJklhNxq22HHhf
PhdCHfYh6jhxyaIQ4tvdk74jcBo+gZaBKd7JqLgKTuRLiSmwQDzbn+3TLPXZQM84xumMor26FPY4
Pg8NJvzyx/PbtxW5oM1l8BLQX4JK45KVro5LTsYYQiKpZoDpa9DbTkDzjvJDN/X2eWObEXltjToS
bT/0cjYid9TESTSDRtkNYm5PSn0paO1Omkaz1rTrHtMY4dCXrPuA5B70/be2Th2VXMnaNoG6uDf7
pD+G68/Sbeko7JBu7YITC/61+f3A3AGqShBASLQisAjYjizPteEBc9kDa9uCmTHRe+gVVjJjYzed
QFMU8DhB3vUbpW4wYhbSwKyyp+A1nBv3eshgINpcy8oAdRbbeNG4RsgChKnj0l10yaNSMkxsvgYF
0K/h4SsLpL/xNV6A4IhTobA7eku3r+KrsD0pcLO4utO7x7HqQZp3FOoCJXlfa5l0AFv36No4lRtn
eq/kQheV6J0aVwNpvQMoZDUXAxp/oinuwfp+kVlMVpLNI2mIRG5IB0cQT5lt22FuMmEkLAQ86q5Q
F3K4YwwKAtSzL8Al5Z13QPKZvnkAGKsl9FKBgTSoLU4mqQUpJfribR5C+uJVCVJHRK5Zhw+B8gp4
8+68vc1js7JHLW+pDH3sEgPRJed3nKbvKrlxif//OzNkl1cVISHVorgpAfgFTben5pCyVBC+jOjl
vJntBGG1HOKGKztyUFb8GIF6Tr/vnfEhuiaDHNWL8bsszfC5dDk7/om8LOEp5Qm/Oq/rH7Wblc0g
UTS9TMu/STvhUosw7YfU0sB7N77SGbVekhLTB2RtjbrqwBFc8FqLEqiaVdccNwB1HDtJ2YP1S032
oYAx3iY9SEnA4P5k2aXiS5xB976X8AX1TriIeX6/JGltjsq8mJURueM4HkRUgiegO53zH3XrAkRd
TZZRzEA/jJbUGQ08iAe88X3A0ixFfFH6P8Lwu8RVJP6ELxPf8tMWcZfVt1Q4TZ67AbtbHDov9mVP
2QkOv2fW87aiCrxb1wxF0VE+p9xOkrgJKQtUBUcr/R34hY3066LB9Pp7aOUu5/3k6SpiJkcBQwak
SWlcdZNBEkiu8ByvSycZf+nIM89/pM33xtoC5XnFMgeQZgO8GCIgkMUAS8VLhdhMXlbD/Y8YOAwR
7wBRAt8Xmn/kuK4+FCcPxdjXleapyW3T7mrtPm4ZoXHryl6ZoCn3Bak3orbvcRYGzR5jzUk5zTq/
aywTVLTX+bzlpizivXmQzCx4bDMWc8HWrbleBHXQOB1FHkkDsjJ+SO7CPUhM98IueQkEgjMHmDK/
aJ3UVE/n17VZgkR9HCpYhAsR9fKvn2dINB2sDA2ykUveAsvcL2gyT6b6XOwbJ7zjdniDYjR/fGkv
8kcmweVmwJAASEJbSlCQ3X01PovVMHdVFfpSZyEkcb2ZiShfF6C54yzxVqqsLnf41wTUKfyeSZJP
dvRbgF5Zp3LYoS5GIe6BQZR3hCoicovHBZMZyFIKh/OEYM/Y6q2MAZjsf1ZLXQiLooQVX0JxbLRm
S7RER97xTgs9he6xdbUbyf9QMrKT2mTBtzfP1soy9ZGrWBZBJhSi9IrnSDHueCMCR+p9NjAugE3o
0nqJlLMHXCoXktSjZIl5Mg7MnqKJigbaLhrGbVHJ8MdDVFn4Eakd3rLg/duR7XOZdE+Ca7kZEi5w
ob8goswNAV11VDPaE8yUds3srW5+UcJGZ4iGiihH++yU6ROu+MgvpVHn7KLukz9yosvHEFO/FwEE
3i9aPiiPaVHx0XHQICZmSEruBNDIvSlCPDDEMiuhbCzP/V3DYxjqOg1lGc+OXHkSuhCIufNncDOM
GQjFoiHxhN3sq8NxmjBLLSTofEkENWDwZKSsE0Bc9ptTgTsSyqc8aCtpl174oCXY3sxfbovWkX0C
2dRtMYRfqbek/hO7P+rRiiublCO3QK0ZYQ1mhb/fnYzna0fNAhWLh5Hge+Y52wwcK3uUI0t6KElz
hwm87NAdCKFrtZd2ggU+DDLuzLh5tqCoOF6fO0o5byHrTdXlgw7IQPPR1Vh2KC+Y6gVns95Q28fj
0xTlvhkIgRZBxBMK4pw2qsvHUeVOPzmB/5igfdTIyzgq8ITxFP4oxge5Z2TdjPNHn/AhyP53QKEW
ZJAmXEYKlHdmxjfZMiJBUFgBvbkooCDx1Y0WqWxiQSxrTwZSJLzNl+Pwg0FZuOinCfKpVmlTptVS
xzXoPSrJiZffYqbmK/mNXx0VJBLIydBe0gxIOFCxCwSkmlHPBipxgqlcNQfNDR046l0VWQboQYpd
zeIi+b5rxKIG7nkRY/uiRP59taSqiupBmibO69z4QXKJdH14L1x0+8kS3fEt8bMdS/Bqo0r21SYV
GvJQy5OJ4G34uXyp69qMlsUeg+YIgk437HoPzC/OIIsXmHhj9CO/OxNMyzKIpkWeR+JLxVoxreSu
X8CjLen7KLrqWLXUze1c/X3qAyb8PDbRwoV+wknmkv2SudZUG1bllLUK6qhPY5fN4CMBIWp0nScH
XWW8VjeABF+3iTro3NAPUzgmhtc8zcBqLHbl1pfJawn8LwTjM/Dm9Xeg87pJLllFRaZp+kDWM3JA
A028yf1IOt14p+QeRkSmm2Y2CQxS3AdH/iRIjhE7b+cDIevzUSeTL8HKj4L77PGgeau10Vzy1K7j
539nhbqq9HxsA7XE2HMwO3nyOsVenrIoEb5nl1+/IHVB6bUat3kB6ZyYO3DBMxhXzKx0MuP9/FJY
ZqjLSRRAiYMhA+h/Vpec9LtZNIfLF1NNakZ0Zxiin5PpqOoNz8ehX8+Nm+W8Veu/MQHpNSOrS/Y9
kfiyc/RAKh9J8dBqU0BYI8PaKu4qBGHNmpv9CLQ9O5dgOLNEhYw5R5qKSebch1KrqQtvo26e/0Zb
BgSAbSV8DZGXFeq4KWmEBeWG6mF6s61/lfzp/N/f+jTrv08dtbJJyioHZzKk2lBRhiQdWF6z+j38
gUaPjuL/50KowybVghjg+te8abpou2eucIDNP7+WjV7YFxt0p1vJimyMRoxv9n7wC+gpN6mdDFqs
B2M37PDmvsAQ9LhnvQWZZql7KYkNPgNtIbjX94M711Z5nO7GXeJWe7DoazsDMjqQWPJZ9XKyY3S+
sdpROt8ogNMfq3yOfSO/6kfNhA62lTfXQKeaJbQZG0U2xeaRscVbSc7aKHV7pZIhITINaOnv/qLi
Als5it7gYJJlH92zyII2XqBfPyl1mfW1Icw6lPc8+dcEeG/uEOz3awipKoC42EC4bXtIp1Sd1xRS
o/yaUmEKVBcbcFxhfZPNme2OO/WaE7hkUo3fF6UrMhxw44WPFa4sEg9dJXGL3OX9lDYT5hPSU/Qq
vYSQYFCs4CDbvV0DzzPsEJ6HffvIQoZsXZiCAfJ3HrACRaGDpaRkEO6oMbUdD90rXnuowcrVb701
GHkqyw4VJDWeS3E3w/UXLTVxgFxxeq9lVtqzdTJFHsgIBZwdqB9QJ2Vp5AZyAB+TF52X3+jX4WXn
5wfF110iFKrFNsMVtpa1NkgdlTQRiqjP0RaQNczImIV3pVok4+dTV70lhIDVjlXf24rWa5PUWWn6
0ijmMoO/FQNIN2NrzJ95TrZkQXfPr27r3llbou4dXAktP5bYTU3by/WvkDlOTIIiHb3WBqiLh2tj
uYn4ooKu81/UQrEvPcI6wuZa2AzQa1vU3ROWqToEqQg2Pj+GlKSngCUPqDIn9QIDYH0iSphZLCQ4
43jQSY/ASzF2UNO8ZEncXNBcSW19o+id8x9qM2KJ6LOhv4HKMv77Gj9QSpPHLsINXgPetRzGy3qX
Xqp24PIu6D0ni1Xl3TyDK3vUh5tHAD9k2SiQjhhX9TTbcZsGFriPH6elCBmZ4+YmqgLxaoB60cH5
urh5muJy5oBA5ZNbNboM82emhvvmSVdlsCXBAuYGqfVkTb2UZcAFHlhg7QkUHAnk4hnfiPzMb4d9
ZYM+gJEkZimQLGAUbzxSoM53vav53U7zGJYYq6FPncZNdb00yeJNtScKd1AYtpe95tTdLguu5ycR
zYfYZhUiNr+SJkCYTgY6Auo6X79SMUyB1nRo6U0dpruna0WbbXFgRKQNCIYOxV9FAWBQgSoCne8M
0Kpo1FZVAetDrx7wUMXpMbMOxWR7NJlFwq01ra1RiY4ACDH+305e+CD6oiWA4zJ4DhDZVRDrg97S
Da9Y28hcIbWPrVAlwIxWM57Pf2crks7s3cEhsFDhmZVbbR2V9QrJDqwSj7HjMObGT4BwYVoWJUp9
YBXHWXtIXVdZLQl9PyMxnrgrfrjjxJ0k3Z4/8KxFUNFPSMspLfOK8/LgVoBUbh4Iu/MWNm+P9T5R
AUIKujoxJnHyeJwD2YJW1Ys8mtnL6M52Yia/DEAVE5PFe7YVZtdWqZARleo0iajueWX1Omb7dJ7M
StypIis0Mb4RjSvtOHBrQzqphJ6gGYGn2eXvK4A4apMDI8RoT7+j3Exfi3tWIZGxPhpQVWvzBEau
ofYqdXBa9P/lwLDyXjFL6f78B2RZotLPJeYaPhrxZBHG1gXGojH1rLBJm7JHJmmeN7Z5HgXQcKEl
BMwsranWGE0oqyEeZRVk1MbDEL7/u79PhYhgaWrJKMAo0Cmt2QyorLFwkKwVUGEh47MJI1c47gA+
LvOJS6/Pr2DzwK12iHyuVdgp6rrnOsxHeIb4Dq2wVIqsQGVUiolL0vetvLJBRQXQy3J9O4kkNe/t
KYm9ZUptXpv2aq4ch7C8rgbNOb+sjTk1XE8rm1SY6Oecm0YowALsToT0FvAfCBgLBZCZv+0zi3eJ
ykwV7mfWA3IruZBFjBKgB6lCNZDKkUoMqYFFRCMj52TAneAcpF20b5jJxebJABmJqhJQ+DfMqFpo
Bd6LUY1a1F5pQ9MIWZMt2xZAHgE2OYHg3L+ejTgEijTrc9Dcym85BkNLFux7Y8wEX0n5tEBd61Jd
pjJnLLKXHLgraGT6xeN1jehtTRf9fXQb72p7wZiADAFm27guH4fEtM8fFNYayb+vzj/gCp2RSSJ0
lorFR3t/X0YR4yxuRrzVIikX7oKoU4IEU/qduuy5XjBzJdxLQ2/VTHmQTU9bmaK8uW1keUHlwMDr
Q96JVngBHklXeDSO1QX3p/mACqRujTnba9b7ilyA33x8ZZny8VHGmw7KnMBVti+R5PT6O6C5vHgc
o8QUgxs5b91/9+EoB09TSVviHHJ5jepF9UvFsx47rJNBXflznwBkMCmJXw92Hz1IM6v1tIFN+nL6
6V7xJASCOMQF4iKUjYBUw0tRcQsXPKNe8EY44+W9iCle4xpEXiqjOstYHd1HroHlb+pOTvyGuwId
zDTtz3+eDQAsFgc1Z1XQRcAl6WkVbi6icmrGxOeAxHjVngjTDgdeeLk3g1vFLwk/0g8qW9C+NKDS
hnlTRNmvviwB+4ony8x5yDrz4U7uHEllIM+3fBnNXcJpo0NAlKdOXRwAjj6Cv9RTo/cRzJB6epji
t6YZGTFjs46wNkSdvjYNB0NJ1cSfbzob7D1QoQL5i3rIPUBMbtUjzyrYMVb20WleBcLB4PRY5luQ
VoMRTHHjE2ZXLvDgsbkTCcIpRrtHDOr/IP1YLfMDHLKyClilEWZCx3lZDgAN5mIGqbAXljTqBsZE
59dmqJtMUTn01sAx63fya6tZgBCbk3Ejjn6Qt7vlRhasSrFnliAQCex0TFxbpW63qNESDezSnLe0
HtdcjIansEB3H132czaoMw+qT7kqdGygdMX7iCIH6PWlN8OF6hUXqcf5ixOdeBuawc+5TShvWA8j
1hqpyy1oEl2NBUJBs0g3TQTdq2DUnyqxf2fEE7JZ5xZKzu/qpOilDvWAsUUycsigMh1dcdAnzt4V
IDj5vfLMzOPIkThnj7rQtGEa8jgDQKWzxcZcDqmv21lk9e6CKS5QKwgWY4EsB6RCy8jHAvQ+Jc6b
b7jb+Jif2p1xhJrTdFpusgf06s3mXgMS4l96IBVoGo0bBlXL0aePH8NBR7Pqagn/nF8bY2l0TizK
NehuixiVlARsBjHSgzrbgSbfx6gm4w7YvHdWTkfDUjq5gzJ6LQofcWzwYscIyRDE3YgPJ5Hxu+fu
J3ny2iQVXQpejYJqBhdnE7gDUlSjy1mHg+FmIhVK5qYahoXjKxBLhacU+sBX0RXPmcFBwFgmYTjj
EjOvbJk5NMxwO7qPExQGN5ZtmvrjbBHSgdLSThDsyN4HqJqh2HfL84y1bmUm692kIoogB02cJbj5
0D224xCobRaz9LYFVYDKBYqkqki5dsa1WWCEIGgoBn/Cm2P0zh/3zcqhAoKG/xigXDlM5VhRZR5N
RK/zKogmpJZ+BYo/dDbmC1bjeTONXFujPLjLUnFu1SUEPHSyiVx1Yqd/xhK8LNUjD60LnYSOy/AW
w/phYQrP/26xdI07mjll6IYk9afeJL0jXAHNRbhTfi3vBNfPpAX4L5f5P7tLN0pVLkzDnk8xm3Kc
wFxKCBxVjMcgVb78/9M8kbzh0xTl2UMfq2q9SIYX16+xuNfGxeRLxmnZDo6fNmjX5iNVFqsAIBk5
tyIQafdhC2n628kwzPOf6iP2fb/TMGQtgBZSMuhhiCCdqkDlm9Cf/cadLdUvQIk3+dUeEwmucVyO
1YPgVLvAKp3hWdyzdvO/JLWf9qmTOgeBZgwFHtuDy4HvBQBJ3ZuvJqv0eFvdRz6rqskySM/VamlW
Qa+tSHz+Rv8gnwlsKLYF7ujKbnfJ2eXj+R3e/pb/LJAemqxgKpk6ZENDs+x7Wbe4+TIOdWsWWffc
9oXwaYk6mXERpXEYKLOn4mTGIaSbkPdBDPv8ejYhhBhr+s+JMajDqSedViR9AF970Ex1xz+A9g8j
YpyFdo+wk0Cu5pPZFZTZfvA+XRum8toC1P95JseBN3ROKL7x8wtjZeSsffMFBRU6ATBkBVQHX/PJ
eqrToRmh1GPsE4/ITLb3Su/O19GR8wWLMETGUDMx7karOLBi5kcX+JxxyhG6VC+bMsYkhwbCdwKL
VIJmn3aReqencze6o1xDra6t6zEz8yIUf5VxUWjmrMp6t5vVeIZCNkbCTl2gz4kFZeZAN6cMA/Pm
OFRDYLZISDDypo/NqwrSvzu87LSXYBS5fa014bskFk1jtnIt+LW6qLOpGqHyrk1qZzechnDaZByk
zbo8U61qrGvJHtOw8XO56h/TIm8OkQ7Jh1gt1Xc1SNOXrkkIG5aeL7yv66nwFgPMs0sL8Gqb89Ib
t3I8j6CFrIDLgvieXGHyvFYT4RqDuHriVGARSKAGnEecuYxG/Rskj0ZsQfBFgG42bxSnpY6Twgxn
XkKrR6krHdM2Wh444lyPkZMrk5LZZRPMz1GcFonTTQsKGmrKCYKZcnUF/u5xzntzQQcxNee6QDs0
5CTIjwtCorhRmDXeUObdZE1dxuuXNR+ob2AAF3lLqdXxQVlq/r0yUr3ah3ypKuAkqJVfdRJIk10l
UZGCx7RQ36QaDXKrieYA9ZpBSoBB1IPodP7gbjr+57mlc+loDLWpKjGAMnOpdAybTLNrWe2vx9Hg
GJkYcYEzp5ROpetZj1II0ee+jipOdq8vT0Lg5Pld2O3a/On8srZv9dW6qIDWaRxntA1ah0TwXrAF
M7wJ9gQ0EbtMianNMK0Csq6JGi5XepS+D4Wu6RQIDwyuvlu84o0oLfTJTrblq8XprFp0Rt7UjyyI
F0ksv23oyi4VTXluNvhOReI59Qpqem0IP8aPDDQbQqbc29C3mmyC9mhxz2/uZqxb2aWC6RgPWZwE
GaI4SGl66RE0etp4mIsrUQfZ6NOYsoC/ZCHnFkrl8FkkLUYKQewPtab+ZjFRFvAqQIr8zGkw/7c7
v75Nn1itj3zvVW1AKZtFwtHBA6x4riGnAs9eqvvzNjYfDSsb1KOhGtVBqXpknSMq95pamUrH+Erb
T9eVCepK6oMijbNBmD1gpdXMBJML5jlcjPsCFuW3Hp7Pl2lhsomhNv1clVS8utBPUiTqeFTgvIc8
hmZ4hWEWh/gENAdueKgZys/6obZnV7LUCwlgsHEvvP1kVzUQGIsiKKloT1ygUpZrTYlxVAll4uxP
FnrnDWy/xTD/K4LxRDNEemBPirQQ4R6vo//l23Li+2rfguo9d41rmZG1bKITlJU16iRWWaUl0ZAl
gBZNskMezKGjestOvuIiEHWIJg++SCbkeTOuoOYNIhRZUcHc9PX884idJR8uADM1pui3p34nXBjH
6FG4KQ8CSoAKRvkjH8TMzCrZplesLFNRu55CqVrUGNLEO7wm7CIyjRPu+NfeJohguLp+SlmZG2u1
VBRFaiMPwAzMXvwe/k6PhOgi/KVMQOiSkZbMyVHq5PcYMy5ZljfjzGq1lKMoXC3LYVBHuDcEl/DE
GS+EY55/JcORuTvv9RPr27I2mIqkQZktkmKEqV+W11n+FrBCNWtJ1IGdI0Wf6hbsbFrZ26KsHMQQ
4zoTcxSEtQ4qfBpBp3KiGnHodWH430puOQsNNdUkRbkZtBacy0qyt8Pp6mtR4bTQg6bjk5Yg1ARX
diAj7ykn5Ujefs2ufcnuWZUY1l5SWX3KZeCaTGLOMzRQjLmdHlpTWzGSso9S37e79XNZ9Js2iGoF
I2vgShvcxS0Ohbe8Dp72ZLjAMVoduObR33iIjsAFQNMix6AjG9fI+Jj0M3fhlCQMIYrsdUa/UyPI
+GYjq467mUKslklFlpGfC51vQOHXOotbtma6D33VVnZZbHVW4kCZlmVxCwONwd3/RFH6rZst07Ik
mQIowAeyTNijXWmm6Lc1TBZI1gaSf18lLBlEI0QtJnx3ANs0Ru8lE+uc/Jer6HM5VOQAIancKhyu
1vA4HJoYGwjyZNx8vItRrwdCM/l/uInIVzl3OL+FE2RhECZEhHwyrhSXtDBEcP0SjzNs8cS428lf
+2ZN5yG1ATAhWszUNgJ+3WlJ8nFGJnsC82p7GfrECSR/wQrJkA97wGjTy1dGqX3VxBTHxEAyXaXz
IRLRtU/b3VwNjE7zdu1qZYfaynbgyqLggtQ3btOT+Hu8H17GZ4zapNfT5dyZ2jNzOzddDvSYgojS
oCrqVPzi4y6q0coDLvpGvYGuOtJAQtGMu/zQWdUli9dg0wk+zdGBLNWNnidKv34s7AfxXp9Z1Stp
M1NYWaDyoqrLuqSFFhvgMNor75CX5SDaheKUxyF344t6J4NB8ENhVbJ4c3zM7fbQu7q5OIWv+ToY
Ih3+Qnsw7hdUhERTvGCPQ2wep9VvpOLc0maABEEU3c+LtzbbYSzPSlDTYXgK49PSsQ3huuk0bZo/
umIh6r3RVVHamJRxA5KSXueVc94ia1mUa/JKmgf9MuqeqFyU/dWS+mLFgBVue8hq6yhPzHLon1QK
lGv5G+hTQx2SA9kZ0NO8uzgkujFR6KwTS7kkn6jgvIz+h7Qr25EbV5ZfJEALtb1qKZVUXV292+0X
wav2fdfX36DnHrea1hRnPMAABwcGOotUMpnMjIxA0ZV4o58fjFf9VvT18+xG8B5s4gfA8P7bNjJp
U44GtBz14OGOym8jJF3NCMNnvCcSb1lMolSBnWOE+rDhV0CNDRCQ8elW6rZ6H14Ejwo68wrzPItM
pCkEleRzE+aBqDtR9L3Nvl7ftl34J0YT/j+UgRLv/QWrNssQdxVIwPIbysidPmbog/l5Z4/2aq9u
cWgru5Ps6gsPD8FxSkVkYk6hJIJeRDjP5Uf1p54G+s/KQ4eWA23T5h7vUXJ9K1HLfr/SLo0nc0C9
1k+7+7lILLPhIYOuxw7lNxD1uES0wgyY2pkOzJQHvHm+qZ+kQMOLpzvOHKaw65EDdEfvF6RgYmaW
UIb2pXIIsrh11FXwAHB1OC6yt3G0r0EME2QYGAd6b2eV1jKbQyQP2cvsxHYLARe7PaoeQv6RFjv4
8WPvOtpaZM5ZOguyMLRpFMQa+gvrKUFNoFC/rqubgcHw+vLoCWJTo60t5oTV8pz3jd5BeiGSPoCC
wen12A/zb1GJ50EufMpN6ZITHlUCZ4XsgNhQrGVrdCDt7KMwd8V6fBwkMXZEMSeemRI9WGTCyZP2
3GWzUFZeMq/6tE/pJaCGZ0X+rNUXofyPJpgjFs6JuvRCgakWKYhGp5Uvf0DrA6TkmzOyWgjdVESt
FmpUVltx9U62k+g2+ffcQe+NMCdLisJQUuYoCtp+snQdNVmwZGX5v2dZem+GuZZNqZ6MlYBfopxS
V4Cgg8kbWth92m+3i7mIZ2GpVnSUKIm+APXb+Wn4roGF81viU/0zTGwXlvmNJ7+5W0rcWmUixqCt
YxHNs+Hrl+iongoUSbMbKtPaesCcclI2nl8zwaLSirojHfohdTnagviYzmlQRTzY9u68+3ZNTJxI
a6GKSUvxe1/zp/5Oa6zmbLxikqV1UZqxKwVEXMXF9LsTjwFq7/G2sczSQzSrqMRCSq+VJdZRtxRr
c7GjNGy/iVJpZFaedgPvRbB7O2sUlwyUMLClBuOb0CLoVC1TkAr40RFI/AyKYVaPOpRkR3YJo89c
Bsr9db6ZZHw1UvS80SJQNDWt1Vc/lVvSA0SvQlu6LW6myjI+tsjB87PAnYnnmWYcNpvSsUWdofe1
T0Ns9zfmofpu+ImXom9/r32cfIiKu+lZfbp+9+y77tuKGdc1IF4wlKsIHmKj+pLU5ZdyUfwsrHkD
jX8TBt4Msc6LYnhRRMjHqUpJezedpRO5k9HnhagQOCk+6MBEfPhPa2MfrSmZ63QVUHyWUwk95Pa+
ldLvmhL+V09la2z5PJRdlNdZMATdD7zYkHWBguJQvkxO7ibOn2Tkm4PBSjUhYa1LOYe2owJFDnXE
Hkqc+tq+Vxg/ucRF0IozH8usDJP0I23wLstBnYuHphWOXchT7tpP636ZYcOKZkK9uKqzPGiE21I5
av3jdQfYP1Nvf5/J7+cciMJalQxfKSpLaj+k6glDAIBhcBK43ScMejn/2y92wLqJzCqtk5+DZNEx
C+ijnfJZYM4V/bjW7nxKzsDTePib++DNKn0MbCqTlbm2RZahMqlcitvVV74Uhqu91idAI1z1ZbiI
VnKBh2DE1uRkWbyNZbITAhqb0owGvELFc6keDaNxKvW7kUvO9Q+4i2nabixzB3RxmufKov5FOFkf
umfjc+qYNiR2veVgegqqy/lsJY/5mXfbco4AK1Iu0nmftcUnnVs/AdytPMULpyiya0KSdFDmQEcC
Uj/vv98q9KuapUi+hPh5qZ8FtAF5dbvdJB+aiqaMERjgI5kPhYZfnk4StAelXvZio3VkfTwXdQMu
sfpuSciB87323p+YIkJBEpVjcEIwt5hSLaIeVSgWdC6dw0+grrU+5AjyGnR2Qnt8vW5v1w835pjb
qxtCdcjVMArUWgE12kuUe+b8qQZu8Lqd/VxkY4gJiEIUt0milOh9XwY3OUrHxNMcCZqG5EA1tXiV
Cfq7f3sRvpljA2NfIG71NfoB2vB51s9gjrJ1Jbco0dAERCYgUJz18QwykdIQZhKWaZVBJ4Pi65Qv
sWGR1KJQfJwxCK1PGG/LDmptpWduk5i+ya6tlnmzgbAvBc9Si9WeNdVK76jeen4SFru7GT0MH3Au
t91uy8ZJNSZuZoVcGBLBG5F80geLMhMM32knQr+fVaSXFG6A2g/H6v5h/3UyNOYkjqM5ykOMYC0t
t/N6EkHopGqc+ZDd0y5TKQJ61MHn9z6gLKScOzCYLHiHlKcoGl3M2X8ksnRjluD5xkjVda/ZXdLG
HOM0dTkh8aFtPx1YwrAX7aGPb5ZE4+zcfuq4scP4xywRfZR6lOkIgAv1a52ByAzjbWCRvANI45R7
yRceWGJ3aQqkIDA+qJmQw3y/k/0AgqqsrdJgJOQhj4femdThqPTSv5f4wQP8lyGT/WSi1tYz6PAx
d4bmRrfcptxWKf2p7OkCfSc2ScQpwoTn+6UksapE0gBkYPYC4MdtexgxeKAfU6f/UrvqLQEtCwSf
D/R4/wnWC0tSdAOXm4wa73vTQ16B2DA2iV/qRm04YFSbv1WdTABuMTqBmyxQf2NXCsUrnF0Nmmgm
e2UrZZeV2kTHIi9Ucwd0grZ4V/gxFHd4AXrXJ7GnkkzxyNBMpQ60yb1SUU8VIBaAtzyvhzAApNU2
7dad0aWh7Vp+0r9b0dhaZLKFNF1nVRXVGU12Cdp8OcSY9dvVE7zcnU4KJ5LsxkgTqQkVGlFBns7E
SHUE2aiahzMAGckROgyBdBLsCNxLy0E70EfNP5AH3zt0W5tMiATupGjyDK/v6Id2PzuimzupYem3
5Um6T56auzSI+Eo8eynE1ijzIU09SsKu1kG8O64TYnKUoCwFjYIJEzKpsH6MCzkyOWktzybzKec5
y4ZFl/KgkAVrngqrVy5j/BiP99cD9N/4zNtXZNIx0nfp0BBMtfZoolj0ZToeVRdq64KXuvy05W9O
xZs95sCTbjSEPAbhagEEHeaLIESa2knqEmSAtIKROOFDqdrXV0nd4rdjv3FVJla3UhJJZdamgak9
CAtYyHReqXw3/ds4CTv9r0wEKglAlP4/MDE99B9SzCEfdXQglpOMNfL0kHddBHh5E7xqSN5/QrA3
8QVw/kWQG/QfxBVqDXPjGMlorSJmtCpew3n32G1MMRdECpSiIOdpHMTVayanztgkVj6M1vWvtPuU
A7k7Rv0xzYQeDuP0HZHaOJ3iFfyg6yE6Jif1mAIHlZwzu0BlNngeZ1qcdXhPoB33kFDD0DVI0IEN
j1VNynppjZolG/wl0wBczVZTyQ55Na86J0/ZMUSJzWQ8fEDHC3Tu+yuhmKexVxXk5xU5KfVjkXJr
aDuvK4zAKOBGArEfaPeY46WWKvizS7ihcIw+a8HgjSfZR846OXTMuYMuD+eb7XihAepASD8RA/VW
dghN7EcRQwtpHqAkWX2m8ikFBCYgQPtVuh/RSYeO3+Ngtdx6yo5LvrPLHOlEkDtjrbPM1x9rn7jo
wjnT3U2JRGX2KGfdPQ/tv/vt3hbKlgoL0OYrsSiNfld9k5WvJU+LZH9Big7okwpBX5XxjbogvZhk
GgBe3Z0R1m47P5Wx7Fz/XPtf680Ic2ePs9b2TbkCE4TespY5WmNYeXJURY5b7NsBayEkyEykP3Qz
N7FpxXhCudRCEYR6bZH4OyFfV+Mk9xyA9q4ZiMwi6YE4hMTSc4Z5P81dCIhTKq3DQZmyj4WReEM1
a/71fdu7tmgS98sSc65KNUF7l/Lf9wfVMharwICZcLuCGPoZhPgCCFASp+CpXuy6nKYTTQH/iQgh
nPe7mEMSNW4nMQ5S0Lelxeim5gtnXbvxYmOC+VB4V7dpH8MhaM1dPdCU0cSt9dcU+nDiNd12PxjC
O+hAIVKHger3KyqGtBUWcR19o83tWjl24NKeWtcMOd9rj4rqpyAq5J1QiNZYlIPYCOEKZe4CCKnh
B2QawG39HDqpaGUenjSLReXOy/M90GKfHD4WbueV/c46s0w1quZIrUUoWLUvZA5603Tlxmuq1p55
YWPPR2TR0EyIyoJ5i91RsGhmoSFPuo+hcW8pu28Q+ny87iR7H21rgsl/VxkDVmNS5X5Lvg3ZbTh6
Y9laaThz7n/eUujv2ASNlBR9PdaF6YfTcsgVCQmp6f23pTDZbgNZZVVYMcqf1D9S8rmkA+0fUoG3
kr23EVIJjEVCX5lqijO3k5KDJlbulQlQxd7J78SOkp27+rPxuNrkoJ2yS9zwaVV3N/DNKpuDauao
jIuqFwC0AUEHFAxYTnyqLGV8lK3+XIIw5vp27q8TqYYhQ7yX/vf+kwmDPGSkifDs+tzetN+U03ia
I0u85C+UYSiBbJqG/8uJ+vSPMtm8IRMT4rlIcJDVMzWsbh5nJTLK2RekRP+UTkO9uIpRmc/m3EmV
N62tcqdlXZTZVZ1Xint9zXtj9+DAUtBwhlQxIGnsmvFH9XUECyXaaoDXybUdP+VPMp6jq6N/oH09
LXLljwZEg79OhxkiYtmB19/bSxa2v4Hxr3RuyQolgdHvtec1ul06qCLJh+sL3Q1ib+tkmSCKKRLi
NsfwA9oDdhblx6j6nkTrjagtd50h8zK6XefVdAl6r7jpVDa/yvtekRNZzgNS6FZO7sWRh77cjWOY
5iJQINAkpCXvnRUAfdHMDcBMEvkTuPX8QZYdZSZ3ysh7b+69qnEaMHtgQCuSpibvTbVtKsaVjHPR
uVRSurMrT/OJQ6V7cSQ4Hrn7oTbGmMxRnUSjWDBe7ZeC/F0TWiszhqCUEnucl0PXrn8SQzfmmKwk
HeKwbMDqEphNbTXVTVyekvVR6f49cPDdFlJ/2dwG4BFbsmKEgI62XJr4Q23WljxyIsl+/DKIbOCx
CYF4lnxE6cs1ahM0o2hTg0bMJAjvBNQEG8ymJJQk7TgtzvVzteuGIJPHiKSi4rXLuGGXSjJwwLPu
Y4LKMrLUKsXPIQhnTaHkhWf65X+LlBtTTJgoG0wYFmVeBKlPH0nzsXZ7lzLXtHbEx1PvFFdxD/xa
GDvLnkxSNjY65by+lw4KCoKjJV90D4p2LheGw1kZO8yuVqRbx2YKj+F5psMw1Vn2Oyd+mHyqXMIr
ENB9urKPP7PNjS9WjaYWg9aZfjRBgU7uH2W7neqv2rA6yHLva6jBqIX58bqf7MZ4tF9At4jcX9KZ
dEiOBHVqANb1telTtIwWyUTM1OacpGvXGzdWmIxoHPHm1DN8NHNsDgQwJr39kjaRVTXcpIg69m+7
uDHFOH7UxHWqViOqSDfljWBa+ZN60OyGJkau8Dx8rD/XD7JVXHKPV7/au1vwEFAUmqJAvJcJx7Nu
RGXUYxTb1CdbkIhV5rxIsrePWxNMEJ6bZSr02SiRe4VeERQehG2elNWiAr2VI/ixN1+KLzxeld2L
BuNSOopW6s+Z6/dRMm9GUQW4EPgYzNWh5H9IO0xN0A4ltETPvCHMn0eY/YQbcyytpD6pcp1o6BT1
eL759SGcIAAlPCx3fSCc54ASPOT3kTPfYXT5BBA7J6DtHYmteeY7kr5SzU5TIRYfYZZezq24/t62
vAC9V8sFNuHXpv7c9M1xT4Ux7kuBTOijTC7IK47zB82PfAxPeMvJeODhSPbqnu/sMTdqrQxFCj7L
NOg/QnamHi31AITQOfHkC9TpJkdxcezp/yxHSeGS4e8ejs1qmYtWMedW1IopCWT5aR06C6pXnBiz
mzJvN5R+182GKmZXVW3cgJ7W0S+hV1nLS39HB9JGyx81h8rRhhY5Ki4Qxg5q5bwMieu3TCyV1EEj
8PPwGPvx05JbIpp/5WE9RhFm4lZPvUd9FGIXqSv31gp6fodXPdz3KXSoIbCpKzrSamYLjGk0y4L8
RVyAaoQ3o1tWYoAzPlYX01G/Xb889m4sqJb+Msd81Fxemy7TxxjNObBTHzEW4ZNDGvDat3up59YM
82HTahYKqZwnv5T1tLaVuF0QwaXxbiZqq7nL2K+jq8/QgOFEgn2X2iyQ+aK9pEuDtpgFhvdp06rw
jG9AoySpE92Tu+nuL7mj7gvlb3SkyRpA1Le0nB/B22Tm7pQbkq8VSVB+xCZTavi/htF5m8wzw9yb
qrqqadjAdXrlqzDadS/dYtRDiWRP1EvJVqTweyd1M2dxuyXP7belP2tzaEF8HymV2I5wodbPXBlU
YZGbYeRKuCcH2Spt9fW6z+4GordPSph3fS5LWriu4IQV1vxVFqfnVGyd6yZ2E/7Non57mC1xPWto
9mD6qbyJjlUQP4bfIm8OJkd0yqD2hpPEa5TT3/3bpblZF5MaZJUEGGY7UzcBf+TlLzcZz5HDG9XY
vR43hpgYAy2OrMtGjGs3/eR24B401btyFDnvP95nYkILGQahMlBeCQjA9mYDnbTsnvOV6I78vmPQ
I0DnAJJzLKXnJCplicyGsvXS53PmgtDChfD8T6VnHn/UbuYmvxljjlc5aWLcCgC2JaHRWHqmOGYo
EKpjYtURD9C5v3lvxphDtdRLGkqYcg0IyC4VwOZMXpq9Hy1+WWDLNmm2mCOZEPmhWHFDu/nDwfwH
Ylj7vvZmhk3FBgmzWvQThdnjoJpWMhxHwjs5+9fLmxHm5AytJMRDLSW+cTa8NnEWTHI7zXkGHAK0
81GIbp/+0gyYtwA3DRc8zflW7JWtaZXYwycWUHOkT0jq3dQRIB25enR8HF3GRx4Qa++BBNKm/7k9
y9zUGkSSQJaLQFFdsia0svJB7QZbiO7BT9cL3//bKVOYy1uJa0wHtApNSaIHCqWJ6JPlnsKFogsP
LsTbTOa+hugJkQZVxPM5vMT6q1R95qyG55DMZWxMlWIKsbj6lY5EJFyj504EMSCqO1YIIsK1fonq
abKEKIJajTrdV9pzqxStVyooYyllm9oQ0lRfrv8q3o9iYktbSWK5qMit16mx+uRpiT6ro8hJr/cf
gRu/YYIKmdYZM0lmFrSKHXrKMXaMpxDJSOc3F4E7W8Izx97Tkx6PYlKAb2+p7Qz6u76OTFq+6wQg
v/4JRpDjOuydnQpE6Y15wPhC+5oYXyrz6T99JBb+0VQzgM0hSPdb4dwnl1E9yO3jdROck02Ym1ke
hGxV0c6FSmtxVhLHTG6hWpB6qHlrtqTpwu0S9kThOQb9s7/fowakAyWqYMS24esqGmsyG1FgfDLu
aYo6W6ZNLur94vR2wu1K7KeMkIfVoKYNORW2tEmSuZTlGJlO486HEOguoEFs9SGxIdQc9GDL/iP4
iYLaLfiP0WkDrPl9ktqQTJ0yYxT9uTZss1f9uEZiGqLL22uHGK15bf2uiq9Sgk5vNFhKItuphgd2
2nsrSAPEOXSvf+ndE7/5QfTfN1lz3UFlIDaX0TejhzH60o44JjHvPcszwgRTQ5sq5MZlEhANVEDg
q3cUkAdbkcx7tu4bwgyUaWqEELbw2S7lMqUT7ZdKgREfxeYILeU/2DAwEgJbgfIcUOnvN8xswcSq
q1LlZ8MNEAFRe1/xYCL7z/+NDWa/OlKMc98DTUnOya3sFgGErku7P0HAyW4cKUjsAel/a4u9lT5L
qcVD9u8fjM0PYC4nspSVCB4E2plt/ZwyQa4nlAhvB/QHG0hx2bmnf7u+r7u508Ykc/UArdcAtjpC
LA/NQUNqrGrUrUhcnUG+W9SVF2p2PQU0+FBpQ6xB0fr9ZyyrpEWFY4mRstOaWX4IQWaW2tOd6mHU
DJKeuUcetJoTV3cXCXgMRM0oPwhhjn9uik03rg1Yleb+k9pB8c6EeDMGq587lB/kjhdv6N/7LaBu
7DHO2k99CswzmpQCOQoJ/vt6/aPt360bA4ynkjKvx2pA+BBpGRkkabWre6EV2TU6Nrz34v652Fhj
3FIwGtGMoY4EwTYoVNKJ4g4Ml9NtFHytXXI3Y/B2eVJzsDBS87x7d28m0oDW3a+vx/hMXMySMYk5
wtiZqvrh8AcPgi15NwYU6KnN4chb8q6bbkwyqVIvz0LUrTGmmMzPkBVB4uf0XEw1fftc8RIWoKCN
ZQROP7yNJlu0wUsF/TsdnxFUJB94nSmOQ7J8GWKy9KmsV3kwTjVIxBMfpOLH6z7J2TKVeYRJ8xz3
LV5CwTg/TovXCZ9k8/W6if3q6NtnYQkzqrQr8pXC0Gh8zCAHlHjVx8I3QEmjO+aRp87LO2YsaqoM
q2rMclwI0Uvv0MRIeKhPJVD9GOyC6B0HDck7ZyoTNki11vOiYQhxPkQP4fOAyccmAM+pS0vAygNl
MerQLIWwU35O/mTGZnvMVCamaPGcyKmGzZX056w5LMWl4OEj6Um95vFMIGlWSV/WQgFR4Jq3xzle
z+YigZNeEw4kTt1Zzj4VUIfkXTq7+e3GbZgAMilo1ADaD+8/COAnRCsRAyjdx9H9a5Z05tUj6E5d
WyYTPcyqysxsxcGOb4g3ufpB/RD6htNAED7zV8o5cT994HkP5/yxk56hXCp5VkBAQGzlh7CoTpqS
njEScrh+BjmRRGMKOnNnViu0ngGAKL7HrWw3QsX5XLyFMIGEjFoxTDPk08XyJESy20VUf8XkWOHF
EnZ2c0oUta1XOIVykYPQK53uHB9QZpucyF6/lx43mHC8gn2DKJm6VmUIgxREgnL5Y+gUtvIwP0hI
fUq3PIvgX0mtl+vf62ev9YozakxQ6XuzzmQNqYIMvckahb7uoAZUlEjnZOj7/cm3Y6bRDdi8afoF
KhNRgQAiHFcQJZMX3NT3oYOD/qAGvYsD94LnpBN/b3itWJ7LMHHFXMyuGNUeBLxAt2oYSk/zozZz
qAr2JJe2AVJjwojcC1k1JD/v6xpUMvrH9TDfALNlZ+fh9S89G+kMsDwG1Hn3NyeB1ZiIImSJLqQS
MXwhLq1JJE5vnGPhRhSHY6ZyLnLerafTRsXmO7brXEhmjP4AzUso4XV6yKD8Qrv2gsOTJOV8OlaD
HCOlFWCwYDwpR9MRDM1Ti0AWeMOxPCtMTGk6SdDmCK6pd+6cfVzF10EXeBGFc8DZScdEhcpDSmi2
8GNwFcVeHTBuOpkHHORXNOhNzzi09nQUH66fcE5EZgVQdXNNM7QYceyqi6p81os/e2wA/W8CGoPz
zZwuvdFDorTA/iSL1YJXMUbcEn3ySBEryYHn6vu7+GaNOWWVIEbyUkHDe0VW0GrVZSLL/ZovvmHy
MLp/ExvfbDHHqgbKSEeWj5eFZwQgmYASdf+DShuNE8859k/wL1NsNdTI41hN5wHwCdVqcmserY5q
42LWF4wyamuRwRpdypDQnlObyyi6x/CC2PVmnrm2S7keQXu40FZZe9P70lEHdgQyE3Zu6RAqByED
Jh2yC68n/Te37Jtd5uBFYGwrxhB25TMsUxpJ3Aeir1nyofgHzsNdJ00FN7GrqIexlMqf60xuw8/j
gQSY+nLbU/hqusXHwQTLb+9BJgBNtevHcD/EvK2UHtON5XEQIWUEeSm/VzH1qHmKdN+JvCtoP5N9
M0J/xMaIBhyeKdS1CfYQOSjvOm/8sNytYGwl0EM1QdvmXl/U39zpbwaZO70ddDNfetx58qfwTPOH
+ADkPihVMT/1mlSAkEk2chcPQmSz7vLqin/z9H8zz4QeqEzoeilMI0hql6BOLAnsSxhYn4+Ui1S7
gK35MHpoZHNeYvuFuM1xYYJQkXWNUYq4L5Z7/XG5p040H0XF6l6nr5TRNboQThTnhD3ChCKt1aVZ
l2LTr6vUmWt0ENXOQWX+EKnKHwj1bIMBW3hoByAAVkOOQTlAwZXSsbAzweoD2pcRj4DBcPGHHL9l
6w/CGi1a1Sa0XiUHOl5g4VMhgG2QVv0oeroxHY7j7t+Kvzznt3JE0kiVjDIfeP3HyhK+ArMNpYTw
JoJo5HAz3LXenwxbKJj0MFRDxDAeS+TQRSBQi3pIYpLVz8lRzX/02Zfrq9pd1MYEcxqzqUEsjbs4
GEIoOdWrr8aVd93Erh9uTDAnbhiMTgU/ex5Uglspj5O82ON0rlseMmv/aG8MMUcsGknaRrJc/qwE
g3feKbzyAN0cJ7kx0VqW3MwB3o3Hv8TbQeaYiUpD1CjErKQyLL1dTVIbTHmvHq5v4u5d8LY2dsJq
0sqhSsB2HZT946K1FhouJOdqR3PWYjB3uj40yzwQxGbySYQUD22kzUeMw3SvipffVmCT4jUL9q/z
zcKY61xpVgNoDmyfcNQ8KuUJ/dAI2N7mhtIXdCf+APdu5NhYZC70ITPWOFmwlSC2cMIAKRowHTfm
sw4JcOBcUwvQvesfj3MCWH2JVoa64JA0AoZPv6ya10QPc3ibRrxX1r4ZzBnpYLmgrALvr/IsBPNZ
0aM9Ts7GOfQGLz7EojWfNGCYencBjFc8Db2lPl1f3f7Vpr/ZZQ44ZOMhOl4CzqFcoDUb3UI/ygMx
qTUvtuqtrnSuuZGR/snfShAbk8xRT8c5L9YEI2JCG0iPmEK7hG1o3KpyNN+3LeF8v30nBQ+ejLk7
EF6wHN9aOKhG0wFNMV80D0nSWUB/Kbeo3mzhTCce2nz/vbyxxyyvMCBmlkc08wMjkuhmrvAg37Uu
zROmEy9P4FpjIhhB2+Cv5jllv6BwHFDNE3+2G78MYI4zsLAbY97WxqYKSVHEY6cDu0qGL03j6/XD
n7jjxgAbxIgxRo0k4Z6218PU2LK7Hg0n8+vP5e0/k6vZDc4bi0wMQwiLpXAtUZ0dRzsFh7TyA2Ab
zg3A2zcmbGmT2opDhzLpkJwj9UHi8ary/j79981DoFzbREhT+FyEsYPuLpQ/X/8uvE2i/775+2mj
doDvrMhklse6ql2jMCzBWOzrVnirYGKgkkRxF3ZI74XwnCkPC+EMB/6c2Pkt8hg6VA41XaNkdu+X
0ceCWQwN5vuRxWBwr3SAQPJ1qIbX544T0Pd37M0U48gVZPrqvIs7X1wGqzBfJIIn/sSbkdhPmzYr
Yry31VKMuys4L7EPIiblMHiV134hd/nJPBsftQPYmJzm2PPqFzSq/LaRpq7pGLkFoQpbZFLipFXz
vk6CYhGsuIGE8Y3UXMaE2Nr0rZSObcgLDHv3IwSKqTUJDGzszPhimEInoxgUKI/EW37UT+ILzeHb
o/5p+jj/6D/L0JnnTS7tAr8xIyUBKmQYBugn3jsMBqW0edGRbrTO4oKNDfUK041uepRmVLv1Qnc8
8Bxnd6FvJlkkbgauPRF43yyoBWlsbCCzwcI+N2Zs1VI+pDZZ8pHbEqNuwn7PzTrZidZMKKs2zzHk
jBTfpZPHaOg8YcDGnf90/p+A0xj68ziKMus9+lwQDA+REbiW8UY8Kx8yW7sBZXfhU8LA5Zh86U4r
pwu3F1u2NtkIJig4JqGcBJL8Y0w+6BUndu1exFsDTPCS5GnFnCKGgv9XJpc+CPZXHVXe+J5XR9vL
oLa2mKStxmu9z8ha+qP6dQ6fYkxdGsmnoW7scny6HpN33XHzrZhsRjJCScc0eOkXZBBtTJfakPAw
rc4Ynw0l4ZUidr8SwdwqLKqY6mfO21LqeVxr8uK3HzFvlWPWQjmOJ9NN7Lk9DDfyEYpnnJRm/4y/
2WSnE+uxyONSRrdI/iRFkGutD2CCvpUeiGyb5wn9G3IqzzpnW3cnkcjGKnM/rIKWdJNeTQDRtL5+
FG47q7zT0SETXADVk5vZNQ55Z1Gx2OGDfBs+iDxig93Uf/sTmLtjVZYmNGOM6vSOaOd3mk0z//yD
ZnU3BoiJIGD+JzWRn+K0qoRZNoONbW1VV3OXwmI5NtZQ3WfLaWi86w5LHfK3UKaaKuBkoDKTWfqj
Kis00NiroZ+KmT8B/y6E+oPQG7JlmMWDNs0HjCv+wWVPNjapW2/So8VsxzGWwOZNUtmaFtFKW5A9
CRyf2T0cGytMCNMmk6xgpkZ6NH9QlU9q+HJ953ZfSttlMCGMZAC8rhMKgdrZuB+hpRY6X9OX6kaB
2iY6O7yIyftSTBSTgYibTaWHPNEN4Hc6yuRO6kAnK4Giygf6oNdOaI9ZmcMLnzzD9N83n6upy5yE
JDT9puutdrjU+rFIvlVr6oT5jZzzZJj2UkGCXEkE66JGRBbGHc15VBFAfAOzUy0FIOcZV13JC527
V/jGCuODZBGWdKnhHa0Tev2lsaHtA3rMILvrPbBgcIlqd+0ZigqgH0Fi9tslPlRRlyjmhFr84NJn
LhV3VzwZJK7RgccAttt4IAa20ABdJu4HJlZ1EEFo+xbXNxA0L5qKUdzyYPgLMKqv9RcQ5hR3qMJD
VLsfnPWVcyx2v9/GNvN4K9oSwNUM4+uiCqpT5Zh5pjvKGMKdHNrrML/JD+pdx+HA3r13N0aZz6kr
HR50owSFB121w8VTq9wusueGT7DAWx4TVpqsFqMwBtx/CUgAjtxAvqsm3EC69xfhcHpeX0POe5K3
OibStGKF8QlRSoK8L91Y+9GUszcMHxXeLBhvbUyISVNRy5eqmH09+tyYwE+Hk9PGvFcY/Su/XTmb
b8XEk1id1iQykM/m2hdFthXxIT6MwsdQfb7uibxdY7IjSarlSjP0KMhHyZKUoyh86pVg4AHf6Z+5
spyfuMRNeGzDRplkGa73U6bby7x/NqC8f928bdvPFGljB4NTklKKUxakN8ltj2bweKpP4VHHoHBx
CG8lzguAs3vsVMLaz1M8CwRE+VrUW7moFtZsCoYXScKXMpF44qc8c0zUaFUzb02CJ9Wk3alyYQ2S
les3q/ntuk9wPFxm4kSrdwkZl6kMNLVx666/NfMRaoncLHk/3P8KwDITJXTM6NSjoJRoEi6ugKt6
PhL0ziRXPvEh5rxFMeEhk7I1NIfS9EUi2mt7jvLO0aPD9Z2jO/Obm5tA/0P8EXxw7CCjOgy1mIQm
JEXy2dVLpBuk/qNLeWODWUicqHVWLHACCvKT7cJN7mOHDjYpbvHIk57/WY24tiIm2sWo02hDqyBB
PA7gIFEPZwXMx7mXV7C+uFVQeVTLuT490B7vek/F3bRjDG4n1ZZPw/G/7S8TFdVMHrUyVUBGPhOQ
kT9Xg2Zdt7AL2AFX4q9PyATEXlJqIVThlOV8GtNLTY4JcNFDYQeir0yuc93cbpjHuBH0uDWV0s29
TxtTmYxDFWI2pljUi9JJZ8ik3kKBwOu1xk2zjOOfu2F4Y4452SHmwfpCBGNa6ocBFMY9xRv8gltv
2n8GbuwwJ7ss57YmqQJyg3vgNN38INjC58Sj1OpU71q4U/6k6wrtvV8byZyKQsFFppYVFAfSHsQf
iGGgxxcNzv7t3y8bM8xxaLMQN+YymLjHpEOJ+SyMFQ6v/Uv/QHkoIqd/ve4f+5WEjUHG42c8SXMC
cnXM7tktTcPplVaealBqjlb8GVwxqFHqzvqNY3c3Nm/sMsega1VUzQXMWgjH+oa2YUMHrIH3ik1Z
zXizMBy3ZN/w9awroag2o69GX0QVRNBta42lE7ZQVMjvEsMr4tz9bwtky5N1lOr/R9p17catZNsv
IsAcXhmbHZWDXwhbtplz5tffVTpzLarM6RrowI8GtLtYO9UOa6lDN2c+v493OVxoZ0ZnQu/Hm6Er
+QxppPTytxv9o54S9dbQi6HjeA4UHDMGwXM00QO39DsL7N54YFyXtRnoDA3I7uhAySLd9a2lPpZa
pUIMCk/Almz6n4XCIhnYdlsfMmgzCHD4Qm7AMTBditEw+6mweumcgB99YLh8Yrh/f7kPUZQBxEom
GYmIcKfXZ7Hxlfmurnyjv/13H41SdxWMUm0RReDQkX6O4jnsvZmVvP0X3/HnJHSnKM3bQMtmoM6J
HkFoLVzOkd9BcVtf3PU75vuWcUn08EaS61ORFkjthXvlsrw0qEKmv8Sf5YtxInOgHVYhC4zof6l9
LH8oIE3ioy2YUgyyhQQZsoCZOuqNcCbsY7lr+OLd9YvbdJAKD1Ib9OGxo25QIS0NB+zuZe8sbmTF
Ytlp538gTnubnDFKTeOBtWix9WXXMqnwFmdFNBgLBovCIsImt8OllxEzp8l54iuGNZOfT6v/WhQV
19quaMqpqcFEIdxqXW6GLIibLftaC6BMOQqzDkAU6Pap0m1U7gP9MekuMguginUMyoqbVAnVqEbJ
vxP048DrN5GqeP9SEygbTrkqitsanmJwZ6d7G7D333sY+ToUO/VedINDypwk3+z+fnw9PGU+529z
M6mxEnOkQ0O6v4KJUofPu5ITuzXDEZJP9N81AfNKn0VFASdoiRgX+1TgTUO8nZOnuBvMVHEmuTbl
amBEyK04sj4aFbKiFPhxnIS1iVR4SMCGLQ1mJjHyqevKp9Hg+GIccpxcxKmv6oCRNtM5jQ+jpI7n
ouq5XR3JMUPg5obN+lSUuwCwEqhIIxT9iiPZOwm/EwrB+qTdhchORxutKKwcjG60Y4/8XvcaGI/6
fIF93bSqCo7Q/ZR/K+KHMDiPPGc1KO0PGgt7ieEWNZ58+VUhRMlVow1SAI0S+Atlt6DuHnvdvrfJ
GHdm6ZZ+x5q3vG7jGk95ktRA875Oif2hgzgfZeMHw8BZAignwpVFgWXZzvDjJ+5CRi0EoCYEO/1e
2pONitBmLTyyBFIeZVgSsQedUrIv5sbUqtegTxhGxpBANwrzUctzqQ+B/ga6nzn+0X9lZ1rhNVVE
t4A3MDz8WQ+mSZzFCFBzfhfsQW4n8r80vTGvX8z2IT5kUJ5JHUU+L7Fc5Q+LqwGCPmNc/LaX+Pj7
lCcSseyaaz3GqQTsPTTyd70xnLG/b/OW5R1YJ6Ge40ErR2FOJA2ZtbyQTP19ZLLJTQHIoIrVFmbB
ZNvc3ChZ3xH5VStbjfQqR1q4ADXJnq0JMHPlt8TNT8ADPWNzh+RqGFR+lV5RuLp+cduSBTRs0UnS
VYykfJacC1wfoJhEyGTQiMjPWN4EAOrPQjNJJyI61L6INc7QFRSLZVubl7oSTV1qEevgVeTTaD8b
ldWVz1P1lPY7IXq7fsRNp7sSQ90oCKg6MSObZYYWmSo2ArQsMFVABWevksgaYWKdibrIoFiKoh/Q
gmixrCKOt9P0rUPTXWRkAqwzUYEkqGotl+ts8jEwYSBVqwPFjpOjPN4MSc94uW5mAavvR478STcH
KQsMpLpJw+9nqbejBNMFWNO7fk2sL0fFDo4DR80I8Ks9OvC7UgcuUq8fhu7HzFyxJRf+Vxq1OhAV
RFJx0aqmFhYExsaffyW25khe6PcYyuB3ys30ev1gmx5lJY4KIRmCfqj0pFo7aXas57sAUPHXRTC+
He3i+UwDoIMIvq450D30jZwGO0xDdRPkKctfMLSBXqWNgBjZtQaedqpqV9jTzCITXmqPVSknfpDv
yf5u4WUaI0huJzMfH1GjfIWipV2HjkSwqxszPs/O8iAdSq87ZIfYb4+9P95nt6wFLdZRKcehjrUw
yw15V4anpT9H3bFKWWNCxL1e0UW6350MS1CHoDME3PYA8A9hFzzwL+TVysbKYx2H/P/KjvkqM6J2
kuJ9g5CiDok1VQcpZHUtWapIeYsBJBKDhg3CfZjdx8Vi5t1spSACb+Tn6zq/ncejbY8nPyh4FHqZ
TVHqJeRGqfCN3fCWfyfzhbnXJZZ2Tn91B/4+uBBkOf5H/0OR2Mtm2xf3Rzo9s77weo02ASjWw9n8
h89C9JPfvPu/bCtvvzE/jkpvtrUKlwZZgE3BxCjruxG3dk4XTn7TjB5gXcoSpyYvz0kOVpKoxMBu
ARYHu23m6JxHZcKC8ttWpI+jU7ZYB4XYFwIWxOr0Pphue+OSZYzdyG2f+SGCMr0wyYyuUMijujuG
4kFlcbKx/j4VpsFsrmMYGF6sqx+MfCcYznXl3ETZUVY3RhkbJ7eGsCCTREIX3gkX/tzAW6YHMDLd
lCCZaN3se+X0x9wnzxYwTDPEs66IskI94UMlbN6LEpMNdN8zQSXHFpAvm6BlsBFcsf7DvUNNh0gt
g3PstpqJCiTjHkko/du9fdwjFdQlMe0rIVlAOdGOplBJdsa/1vHdrJ+a/jX5CiLa+qNTgb2TgwZj
GFmxb7r9GL+J0uP1z7rZGVwLoEJ5MLSllA4GJg3BFSgWd1rxJBvnWbkvk8LUejeaQSfQMSYMGHdJ
Y+5MCq+nUg2OrxK5ZHhol8msOfv6yRj2QL8CFq6Mw0RBt64vD4tyUllzZKy/T7mMXs6KglPQm0vH
CPXYOhE60LEmaGsxNH9zYHp1RTTiztxUPW4BA2uE+ActMpA6x5Z6MbwOsHXq3fXPth3s/qg3jbaz
YLUzTjBu6E+oPwPeE9MYQxTbbR4dY6NmBDyWMMqlyGk8RVjFBUBeyFsJvl8+3EcJilcRAwCAdVmU
85CVro3jBVquZr8b7mGII1YSSa77iltQKbfQaoXYkt2A/fSSEYaR1tPRfKty1OsB2MBECWZ5YxpU
Jxb5QS9acEbrj9J9Bor48dHAkr+JkWwAo2Ir0eQBeYZ3LueX9v+EbriZLmAAXUWTXyUEhZ+Tr2ge
x3nmQMkzAM5nBqmIfpZMsqgg2Yk7xG63W+4aZ8LohFiY8kF+Zg0Tb/aeML785xdQzjEQ8xDYa6GO
nZ7kJj1MB8KvBADeCjsuYMfxii8VtnBUGVi4kgFIl89HLvO5q0oRfksTBWsJQktJGZ5xu3ixEkE0
eZXSipGo1HmSRXv+Vr/FfmvnA0cIcDjC3VyZ/dvyG7fp8ZF73eqlTUtciaUsMQy1WUwqVFYbu3de
fmZWZyvmTx1rO8ZFAMGrYKIH5QR26On34HABBrbicE56TB8IOE9hZVZyZE/GbMaJ1a+izDYbpWop
uwoPaIWz1PkFJTMrzm6vn33TN6yEUHrc6n0hNikKD0L1oPS/Jo1xpSSC/uUZVn+f0lLQVqkozSNx
qWsNRvlt4Z1Gf5GnV7nZJzCNkP9x/UD/xS4+1JSK6fIiqiqmfQiyPpbbrfw2PmlO5cwuoa1SXlm7
ru8DgVdOSGP0cK0u8JWAE0J5fnc+2NuOBLMcNH8WGZEpffFI6m3iOfeBVQvmLO/6gRnKSyOYFzLI
JOoSWwVhcYj4ezm4TxG2FNYKOEMbaSDzaWyxjVEZmCpVWqBCx2YQy2YZv14/zGZ++aEu9BB8U+b1
lI2YdAAvHd/9aPpyF/HfugQD+Hlr1kPESC8Y6k9j/PICcrGCQ+BS6zdhumt7Rr7M+vuUZ1FQ5CiE
ACWHangZ5ADcAcypF2Kh1/SPchMSUldgYugaCMVm5xQfMru0up0CwOn75CxiLwKUheefMwsrhaUP
lOMQylzTJzCRoq5OJuxbyyiK+wQUY9cVYvupjMkXEHprGjIz6nid1A56ZSDT7GxATL+janfmjHYs
mMsZlrRdlFrJos40S2D2HjUUpQizKuklGoEd2Jo12oGp72DhjxkTpG/TfFcyKQc5l7OmSmkY7UuN
N7vlTRTPKsb5e2aOtumJwfUuEDIHVTQov6gAvwc496hMkb426O16r3vWrODSmdxdc1i8urdIXyJz
DF+R7FRjWNqmvvwRD0j2z6Fda4KgUlJkD6hr7IHLfAmyfr90+T1DXzbNAYjdMvZwFVmjEzMshRQh
n46FP10q1EyB/mQTBN4lN+eLegkuPfaURDN2+53087ro7RN+SKZusqq0VOXR+/UrXTJr9ShjWKHu
WPaw6VFW56OuUQvipuYjzMvGoz3OZnomdbLhkGimAly2J8L4pr1qX3lBfAilp/lyvYbzUpoCVGz9
LmmMS6ezxpI3B0xBWfv/F0dP72ECs57yEYbO7fRb1RtVk2BIAgd0X9UWAPTBn8Waq2N8S3qEr4n7
qcwlhO4WgEKAzwuZQzLb2cjqVFTSjG5YA7opZfTV1JwVU/c0F8vp57A025d3SAGP+TBgnYr8/yqJ
HsVuViPkdHt+T7ge48lMT1JoSufZJTwEFfhkE3Nk2fe2e/m4PirSGb2uF9yMRlniS660+4eITNyx
gB5Zh6PCAV8IXR23aP7NxS99eFUDVvooboXT1YVRMWDRetC11IBUW95UDJMQ+G5H8OrGRhMGZMOs
XdftEtRKHuU1FkMPo1QF+te47KTlTm7vyugm0fdK1Jgld2iFvaYycvLtmspKJuVD5FCNky7BvhNZ
Qtd//4Pvq5pqCe7m2GZlyIwroxPkfg6yWdXhPES5NIP5pmTBpmw5XlUCmZuCnT8dsA+fFb4dGzyT
Si3ax/1R626kdFeMD9d9+2ZqoKqEYFiRBBGM3p9lAPoFcOB4LJFPNpuAnJmfCKFB5KoV9id5BNO7
7hasNz+vy93KDlQNM7+SDAQEje5KzAOYp0TMJu7zXjL7cHYBtGbq6qU0WGC3m54KElSJ10SAR9Cw
9ckkLEo4ge6iAd45/0QYu6S7yjG86JC7bMTWrTiNfI5X8VXJtiul96U68kEtgs5HlHXTkL93cmJJ
4t5IbV1i+abN21sLoxRebYI+DJJe8zE23f5W96PHnavnkPAAxAAV7bwRbIM2k3uX5DR0ar4SS2v+
ovfVaAyljIH0wDPcwO/d+IaUpZgo2ptfEzQlEsjmwU5KM6REEpdPRlmMePQKLh69e9Sv0Xu8ib3G
yc6YC7a5G9DYZcxJl/d1lr/OCBRdLA3BNhSRMow6RF+nNN6Jt9/ZqbHmK5nRqXUENzwAn8w2LP4i
3fZ2ctc8kU0Rwrxx3Ug2/ZnOgwRYVwAGwdMzh20ZNVMqRgsm4989dvqoOeCkfQN0l2vcVPa/FEcc
3irAYh+9rlGvNXxQKp/fI4QVW90MXhFS7GRFvE3l1TH6j4Evngx9UZG117ugktOJ8/PG5PeDaIP6
ytNvZB/w9lDfwFQsobQqj4WjSo5B3+xaLnWzU9IEwzSqKLIqbh++JcHv699xy23rcDUAiNaxsU3r
LLcsQqoVMV4E/XcpsIf+EWnSdRGbR1iJoOweu+dRN4NG14+DcwcimJCRFzOOQLdy8pBT2zFKDL8F
CAffGmbhaKxZEJYMUoleadtYllLVNz1IwsGho7tyUYEEOWO8zja9/+oyVJIWraRwIRfgydgDm8KT
XPBgPqan7LkzdSAfizsVeEKsQYmtyKaLkibJkgLUPXqatVJirRcrvkXNFcubtr6PLB7kLHZq5X76
U3JSt/o171jJ8ebHlAiZm8QLCjYaPh+TT3oD9Dkdxvynx9kAtwZatd3AGpslavWX5aykUA5C76O0
rPgI/dmh2ueyYsbqj0Y7cNrtqIemHoKaj/Xs3Qo1QEr5czBy8NX9LbOQJ/EYIpxm2tkQZU9LBTvg
p3tdvV8kzWk6wxOXYlcYM+smyTe7dlrKTwQgG8ykmbxIfyc+GSGKLqhXH5fb8KYgrPKs7JUlj8rQ
Za6VpQjokHs8qUgwrzBYmVqisZ8sAis97rLOvu5Gtl2whDRFFDWFQCp9/rq9PLdjP6gjELQXV99L
NgLbYteJ2WErVgT6enkJ7oL2S0a5EkuZPuxGkxeUFEBRG5+XtwWUu6kn24GAx0huRw4Ta2X7036c
k/ICgiHGMlCjgHIYI9SQZQsyYx6XOKfolq5hs0ayNl/9SOhkDQV7cDsa1JeN0wYstGo0onrZPgGY
EnAd/A3niD7ZLhJ3ya+FhdS6CRKyFkl91UWOlkUu0hGp/Ojw3oyUobskdnrCEt9BteX7EmN3JkA/
dz0zESV/+y9bwbAOCDNFSeDpvnyvaQEYR6LADwOxsxpNBTeGkDbWkuJVYUgD4EYluXK7wNC9RZci
KwpaFbVvg/tKZFz9EOqmB7VexCSvgMmrNkeMC5y1mPmiIH/j2mGJtq18Eq9zDV/KgFIgyFEiylTL
jiwMk5FC7NIwKu3bSeDqRJTTnbimCxMD10oo5ecTiSQpyN6ATuJxPsvDb+utIquKjqxTBqvy57Mh
hiTyxJchOpU90jKLd4Byj1w3xRMXQ5P/CwPqZuwCTDieS4ZI3rmfReZqlM+yQg44BbWf6KLqTUk1
2WqeMa9u0xGsZFE+VuwF1OIijvOlC3fRfxd4DAJ7yRpfFguzf2x2181sYCWP+pwFj4CJkcDFb5dk
MIUW2XSTjd4wz/tIRF2C4c83NRPvFZShVRUAYJSugHc0bIO6FPwxcP5ZCRBCE4x9IkY1USHzWHTf
5O/9ZQkreVR0VgtxzmMZ5Dizlt5Gqfway8VXUEsx8P/nTJR69DLARCNMJfiN7DR+7w27FBsP4AhB
23PcsZA+Nt99a3GUhigTn2W8kY0+wayId8DJB5J4/Qu4orscCDp31SV+zE/FjsBDy7sKXECcmZxm
2bt+lawvSykOBoOGYEFrwR/0O4k/dayRhO2/j20KMvNgqDQcTMJPSq/20uILc/tt4HKryYS760fY
9iVYh0PVBZDehkFph6TlyEtFDaXT3mp/T3Z1k+8ju3ouZlPxktbU3WTPKrdvOpOVTEpbujiPBWEh
s9AaNjfl7iYUgBEUjwyvvClGN3hB0xVM9fLU9ch5qBRapWf7NHjOODutX+b2nvH5No15JYN65LVB
VhhlN8CYEc8VN7MDP9hlZg0UDECMMQ606ag+hNHbXYnKJ2FgYA5UEyNA2u5GAfW4xudKJjHUlgs2
eCz7A3VGRP+Tyoz0lJO6JKiR0Se78qk58k5rIW84ipzLvxA+GlYRaUvVAVcioQhoIKDp1HeEopfd
oocgSzayw5SqTjSMDGvdHJZYyaDTPUlogoVH6gFeOX520KBT90C/2AFpHY1WwC2hGFfazW/Bql0C
LJbabNQg4phoX2wAUVYnbVBwTxN1WmUlAFKIpbhH07pCyiW1LRAYQ0BT3BQRWCSU0GFoJ0sclQQZ
8ijw0pDle0M4aqZoAbxzj9kQW79XMOTtxj7noVUPdKQvJfPrg5L7Xh001402SRoAVJCGr/xEvjM6
5y+ANkOZv7CYQ8qb01ugg8fLGnjPGAKjEutJa5O6mPN8nx3B89CaslVjeiv+1exGt/dxl5cWjA/s
Hsqm4q7kUjeqypgtKgkSxzhx5qynVjY/MG5xy+zXR6NukU9GrWliDNkkx/S8HId7cI6eVPgZYT+B
/aC4bX61B1b9mHUu6gJTPRMBZ4hzCfxNk/6Oop+MU215TgNjFajCSBK6J5R3LipRUMYhBWW5s7gE
1qHbqccW+8SNZ9isYe5NEPK1NMq/jA0PEpoObx/UMcd95UuEkckOH4tD6Ct7vPZQGs4s4wslupVU
nXKjaQ1vU01VCPabc9Ee+L42Renb9Q+5aeMf35GG5VimMBrVLhd8kJSbKVb3o6W0RKwA81pv6XLL
iEFbQXV9JErf+a6sDL0N0U7gQovHymMZP2pVbl4/1GZJ0FAFAcrBayjRUSkCliEqRexabBjfJjeA
XfhVPZeJ2buDQwCK+MBKnxkSNw+G3hreN7qA9zGl8LGcJtI4a+TVQXZmW2vaZZikHV1pb3iYnQMa
U8yQuWnYK5HkJ62c5JjxM6+onOYLPSZmzV6+y3Z5wXhsb75NAer652DUpxTHMgCIzBL40bF3wl26
56zskL5Ti3DMttOm21gJI9q6OpIU9C0GAmvdXxa35u5C8cf1a2LdEuU1hmngB7kdk325KIUNrBHd
mdolcOpSzOzrojYNSwN8rCS8z39R340f4lEEIpLmJ+qbVDWmMPSYXHhQRK+emej2W7UZYyWM+m4J
1jibBinsex7Z+TU4WqvD7GKJ9MDq6ZBP9FcOshJFfcJuCSQUMYPC5+blApSiM4gWC9MwcrccAr/p
ytPCD9b1b7mpFgba1xIvK5gpo75lnwVzGU9iCDb32m+y5h4Inu51Edt6vpJBfcI54gOh1DF6Qsh8
CWPb/Jo8ZwDhILRLFTNFJj/5r8+4Ekd9xmXuy76pC3SQvk0vOobvZauIzOIZhHs12GDI+i+2oPL7
kmEB265xJZgKZQvXjlU0GT0w40i3pLg0cFRkTiQ6q252uyj/7u7oRjJKp0kWSih5a9mDKN2pqAle
v7lNm/44ED1EjLJBI2IIIdlz2UNe3WZk3/3+34kQP7ulvkiVKBtUzS+k36kcWgYXWEb8dl3I5lva
MFAcw5vTUHk6hAC8Va+qVMfvd9JzlYMZSNillgwYeTMDNdByYm+j/Bdt+JBJxZA5q7kqDiLQHZ2E
F/6pRdKr260bg6gb6y8A5GJ4xe3L+pBHWbIcLmqWF2G4r3Rf4Q4Z9xykLEhSadO0PmRQljzG3CiH
vZa/O8M5RiwGk+8JCJ3OcOYjVAC/Mou3vjjKlnk5mAQhgnvCWotZpK1Z1g5DN1jfjbLaomtGIxi4
3l9qG5Mm7rSrds0P4awXZupnZ5DR7abEXBh6z1IPunkkijmQ9TI85Dt7dFTw9wajFZ5in3SO0gt3
k/IMY2ZKpB5i8txkc1GCBYf3JrB9KbvSIi2VaU+aOKEtvTI+7HZo+aMsdJGsM4oGy71j7IP49BLf
YVDfAshKZ4qX6gkNXmDLsrYRtiINBj0wESEbhiRj+OuzN9GTSmniCnDkpOjDgRaZNHBk+x2u4MQq
lm31/z5Jo5SzndCEm7FTuR/e/pn4wC5QYvPgEdwPDnlOR7ci1m2/koKjBCShMAjqVRn1ceqUBZ9L
UyGgSodxGhlERqETe62roqgr7jKPBYK3EU8/iaP0plH5cl4yNfZrI7AW/q0N8IRvLkzEjg1D/CTn
r1AQAAdUUtJ9YNzIqlX2iVs0rNxxa3PgkxTi4lZ58KRFTSMloPFKsCAYQydVIFF/R7Nmx1wcYH04
YiBrUZ2YBnMTY3FgjzFHq7AfsKXqLZ7ivWLnJ3EyiwU/umFynw5HPvFKoiqXQ9MtmIMFu8JDXWmX
qQ4ZYWbrwf5JBhVnxKAu8jIFLXZw6vz2hJXzE3+TxlB6UpvjzfEg+fx5Zmn9tnZA3VVsTokYaaOO
VnXRIKQYZcjmwyJ9wzbEML0wPBbRMCpzxNE+ZFChIFo6QY0bTPlOta166a70xFf9OCmk/kg85M11
eVsLq2t5dALX6hpeZEKAKsR+ecseIlTGhh1/QZMSIy/wlI2TPkRnTPza0T46iSxUKOINrxyXTu8w
NBdFPSBl9qIODO8682r+TQ8cJT5lgPT4l2elrLvRB7WvOuAMx5kpvJH2GsKPVSgYSKzcmKxRHks/
AWUL/6O+jAdWaNi0RdSzRF3DPDAqvJ/Vpx8Xo+okGd8RcMolP7ih0Zmd5PJq7Fw/6aaifkiiK/RF
lxdAF4MNdmFhjsGZVxpTGhj1q61gbhAOtP+chwbo4YNIHBaCvRo/pWeSzuaWbHMnMsyf2oXH6mwT
6/pLVVbiqNub23BUgXoV76Vg8UY+sbvRLfpHjt9VxX5OFIa2bH5DWcJzlIw5Y7/r822NI99NHDkd
P34LgYY9aaMjaYyC2aazXAmh3HNVRUvcysPgk4X+QP7Rs9b8WKcg/7/yxnopBV3SqOG+1g5R/MAD
ak1mZeSber06BOWNhQmvnXYGcXOP2qmKXIBAeIuJqWG1VbJ6d7QJ9Ig+fykKrORSmdYsRF0uY0jb
Vy6iJVsoyB0KVzpgYBODAMfBUd3mZCQOsxi48QIBZv+HZlBhoI4aJH4y9nhTNJjDXYQnSOhgsMxG
QN81p4jxfVk6QrkNYQKo0SIPnC9nz5LwIM4sO74uABOvn3Wk79u4DmsFyJMv6VP0k4QAGcvlmkV4
m9H0egxA6MZ6CrwTe/xlzipIG/FPVPj3GL/STOBHCkutTmD5tXSvdISb4CTcky2k2poO4Slw9cTM
DsXT5HRY/5vJfpAV3LEed5v2sfoVlA51i8BNgYY8NgSshpweJCm3WoFZwdv8xCsxlMqo+OsYkYcY
+UQgnJZn/pW/qZzgIjmVJ9woN6yEmXUuSmlC0BFEUQDQ9E6OTV0GAAU/WQ1awtcDzVZVA5sSf26R
fkIqOrjj+mEBFea32Wp8CQ+61GqcYKfiQZ5hmorZPCRu/oreiPRTINGMOdLxKRMsBUnQncotPf3Y
5E57VAAzzkqhGV+SfkIqOldi7hLE5qqwV8tjkpJtPNb43aYLXX1GKtgsosFXeTpjVT55llvZHKTB
XIbXmn9k3BfrNERRV1a3jFPfjhLwvYq3Eff1o7AjN8TzNPVL//F75LC+3lbr9ZOCkB+0EhiGIFHh
AJLs9/v4rLiFmzxMx9xJXM0pnsbBNEAKgt0upp4wLI7uEUntKNTqIgLkIDgb47dZu/3Kl9SwtCzL
wMf+C06aa0QJgJ8NwCr92UneYmfQcSbSo8Rqhx1YlWr1z6zy/PZ7H5s76NlgcgXUP58/ZzWFQRlx
yJcVU/Ua0SThllA89JXZ1ASC3jF+shnvt4saK7GUOxFrTuyKWMr9Gvvn4K7DJEu1q95Hb0OXYwWk
TWv4kEbvlgElIqpzFelrlllFbBYPwwNeI64ae+JlsRpzAfkmwGLZEOub1qHLOtgswJCD8cnPX7cP
ZinUa8CeawqAZCRf1n5EgcHwmZuauRJCWUQ6C02SZFy458oHUIJkM+uds11fWEmgEjK8c1JDrwXC
T5zdjN6E6YrF0l+wXG4zC1BbpxEwfo2+KE84pinNAFwrVEMZ8dR4W1zOVA5ACATXhJmc8yO6Oda8
A3fYddPbUo+VSHpUZ1zqoFT4Pt6nvGzOS29Oyw8AkNtLtLsuaGsoCIuVfw5nULGm140CCFXyjFoz
bwX7/CzZy7MBc0O16zSBBqvKTNLLmX0yeMpFpn5mvXpYhyXhcOU/ZSnO014BRBaKmNFyaERQx4yZ
WRqv18+69RBfH5WKQGWdzUk9coaftnegmEjTyq6qew3UV1HBbI9t2dlaGGVnsTEmeZik6Dr7gTfc
1156Ev3F623BQtJ3y/maz5q22BoL/XSXlNnVYL9SmxYQGiNgr9u7xl8uws3kJjcCCnDxo3SSL4Cj
NmOrht6K9vDIHvBi2Ao9Jz0mnVQnORDjYuMcLRhuv79+h5vZGHaABZ7nwVCs0JYhJF1dgyICaWbm
FD5JpSNXOePT3gb36I94hcXKn0m8obMxQUXfFv1pTKzp1FctSi3ulZov/DK7z/pDI/FmrJyrNjMb
LrXqpWPY/mYkWgukfVs16GIjael+tgAifocVG8+7Uc36ofNY25ubprc6G/U2qKQwGEYO0QAgj9kY
mqVw0JTRXEbWmViCqKA+F7o2NyMIWg3geblNCZhXMiU9XzpncYzUHF9AU7gLLJ61ILVph6qkY2ZH
lTSVzibaepmzRsUrQejNVLfIilSCRR5C3iDfhyImVUkKz4IX3DSDlVQqZET9gA04vk32VZtIzhLz
idcB4NZiGMP2V/1zODqL4KMGg1EdF5OVIazSABsKD1uA5jh9aC+3BFGmscbnfve15gjmYiXMhuCr
/rVLE0t8XNc1iNtIahhZ1WUxOSDg9W7tq4fCY5EgbbrulTgqRHRdgk2QHmVNXuOtYfk11bGVc/sJ
49PcV7g+jPXZqDjRFJPUGhMPbGd3sMF53eKjxh5nDZZj3LbQl8oSGKFpW18+PicVLfglg1sJQJSQ
KxgbikGC9HZdVVgCKCeWNkANSwK8vmaVN/P5pl2+UOZbfzTKaXVxm2RxDwHZqMsXPVmqE18136+f
gqUGlLsSO0NIyjFP92KsmsPyQxnOYwGQ6tCvClaGTlTqb7f/cSWUxyqx0B9oKjCTOlfey0A+ha+3
Sz9EjYbN2Lcd1lYKTjkMDfyUsyxhGpRUT3qnPLfA00y9osH2H1G5+cDiP2JoBF1AV7pKGg09Kv18
vsTzbixYiz4sAVRmWSzYoevFMfMHRe/PCicHZstJLArObRf455poLPsqASpyA/gyX2hfGik1+2YE
HvteAWbldd3bDCQagoihKsiyaHbdkJM0ocNW4L4MRyutI5OcpZac61I2P9pKCmVGjZRNpRHqYAIM
X+bxfpoZnOWbHQ1hJYAyoS6LExUEhtFevW2fFBcvDPi1zonu3jsaFiu33+xjruVRZoS6UpI3GV4y
wS90GEgRu/wWn3h/dqvz4k3WbNc3/8NrntjLX9aL9xrBVBENhSaH6vrUmNH2m3wDQLBv7dM/A63F
Lvgp+oKXfMdaLZku7LzZbA/Sw/VL3NpyNYSVdOoWpViVFhm7Dij8Gpch9OLvBJaJc6LICh7S/wyf
AL60xQM/+IoGrWRTF9xHw6yCRm3004SzjAllJ61gmMK2Eq1kUJca9fOc8boQ7LqX5jgdCfavbjeO
hBbcO9sCKwXftL2VPMo7qlIixzX4t/Zdg+hb5ueo1x5iQWF0irfFYKEU2TcQ62mqT02vuISvAfoa
jI9ZZJiJcQySl+u6sRnCyNLqf2RQ1xNxc18rYgJi7n5y2+CuaWETAvC0FRsrHKwEcTOIraRRF6Xw
wPngFp6AKo5OfMCkjttgrFZw9Gf2Q2kLTgtq/3E26po4uU6UvESWFsxOZhRmg9ZsP51iFRjN2vd4
wa5i5NURs0LPOCU9qcOF4jjmBZYbEr99Qv3ifehQfSMrTOwBwE0P/XFIet8A9DPjUMld4AvNaxXc
LCmrk8LQQprvU48TQ54IxVhSXPLhmDYv6Zdiv056vhhrUtGa+lxxKbBgvCxti3RzfOTmU56415V8
O51ZCaBiv9FNQ8TlYKMSPe5+Ks3yLIExT+8dTHygsDmkZvHIeiNsFo6FlVCiJqs6kjZnWVmPMuEi
HOziptzHwBQQzvUxuQO+Oxr2mbe8Xj/o5mzJWib1VhhyWVoCmQczt4fWcG/lGA+zCjewm1161FIT
EIpW6bdYq8arAbMtPqt1uq0tH1dJ1HV16K7XszYpUCzg8yRy8NHvMh6BVkiVr9UlVt+X/JSVqCaJ
l0DNQSqFDYDsHWg+997K2FT2Cta2WX2AzcRuJY2KobHYR2KkQIV64VSCaEyXj1x8FMen6ze4ac6G
rAsGGG9FTC1/PlTZSksi6wUwuIPvRaOZXfrjuoDtDGglgbIFIYq0vkuXxZfuw3P20PjpTsPMU/Us
eOi14R17kznjQWDEMta5KGPQA+zR1lIAPmLuJsJQoepdP9b239eBZ6vwAMKnAel1NWvrSQHwjNGO
5hCqpjQxJJDY9H+kXdly3Liy/CJGkOAC8pVbN1ut1drsF4Zsj7mC+/71N6k5d0RDPI0Tnqd5cEyX
CBQKhaqszE8pnPVhgfPsUmaABZgSnqyEjc6cZy+A/ucOszpH7bK3jHTfR/IH2h2WsjHK+bilWkOV
FHIZlIabqTeN9Ovysu0e183vc14dpeWgDMDZBBN9CkcQsb+W4eNlE3s7g2F28CUivFuGyWUYYGnT
+mYBAHmk0y1kS2/jnHmXTaw/wW8NWApX8gbNMqEk9vuhiSlTh6QEHEZCdVkLTPk2r8CjQg5pL0xh
1gh6yRa3I7pEwpHEcxzMp/bG/Cs5me67suyzefW/NFV3c9vtt3E7NFDUQ1nRDf/pA64YQcsrjotD
APuNxJOZou/jtivRJrW0GMZLWrBhKG596EBfPzj6YcVNlC8i1MRuONp+H5cSzhUY9KY1SaPAPb6t
D7Llir7Qm86OHtljbDprdzdyqcArhevKJYeyAUFbVQ97rOsCXHx7wITGje4NoBpaFXTlh8suun8K
/nFRPsVR5rQZMwtDNdPYBUotnaxiEmXXe4d5s5S8kpic6kqlyLoUFGds3bl/mq7I1+meBatWWlnY
+bX2IPmXv2t1vwvHQefjuj7EcqFa7MTiwGxPyyHqnG4UVQnWO+mSFS6tKQqj0hUJJGrk8Df6JDwC
ZoAZ4f/h1SA4ADz36VI1kxyN7QgZYnTC10wxBu17goo2mBYYGPRFDd3V0y59HB9RxqEdw5aCIQ54
R70NTzSRrSs5LY2rpfErMH7JDaAbUNiyL+/dblq8dRgutpiG3CXlCLG34cfgdkHuNy8Tmi7nAYPs
6wSM6RkiHjORj3LhRWMYMa/7Aeiv6D5aXjvrptdF3WrBdcCTSbb10IZg+klPfW+4JoqxZe5M0xNR
j71gBUWWuCDSQdmXlFaNE7ZErkIcVUIFScodCcKBQymyttuJ2+wXnxyqLTNYu2Dx1hEQA49n+iDf
rvoHFaC/0YvAO9aj+8kv0TPGUA245T6lopnGVogp1B61wzqBDTQrtOWs65WjIj6JCEd248jGGJeV
Qrg9ZEWerlON01UO7snQkHypMNxBUl3Bh+3u2sYWF7Nm0jE6zvkM4pHurJyHW/WKaXZ3lQBe0Af5
sb0FWOua3v0BiSokBz4WlItifT4ZaWGyHKIAKXg7n0Ohht1ejrq1wCVCbVaYDQRoQPcONYfMJmgU
JCByUG8gEHjQ7jSAUjTM7LM7MWOMaAO5KCblQxGZqEUEiXLIzfvMCg9GXrqq9Afjqb+tIhe05sxU
K9xzMSTPD5p8pUueRL5c9hCRg6z/vnlZgtXHZEmMZWzkmzgbbVzbtf4mswMdBEjjXbzLdsf49KfO
G42Y6RB0P6BPIUHnQDlOR8uzHOWeQsshusYgyt8jNvJVf7WSmtyLgBq7MXnjl1wUK6deKcECBCmO
qLHTAoUy0K3pqiCeCKzwDZ68CZG5J+CTZBQF2o44k3E3d5pzeesEbshPSFSKiow5lrJgMIidKz+M
BZxM1W03Mv+yof3L82PV+E6PoUoQSo20+H3uO8Fo+TdUlM7jq3U/u7rD/Jj4wmR5NzfZ2OQiSNKX
pImLoghmx7wH2x+ugOypOOZvhh974Y2I4GoX1rbxTp4br58iJWw1HIR1sjL9mt2vY3OKpzxJgFte
Xs/dLGjzaVz8YKwFjUOH4Q8NSm/ZyUBHRvFSsa7PWkC5cKvxRXXDbIte1fFWzIMJYm75bXJgiPnz
8V9Ge8oFkaxXMdIgoWE7QyxZ/15ID5cX7B1Pe+lLuNCxRAUD0BdTCvKh/DV6C6gHytIJQe4U+6Yb
v3W2YSsrQPVYQckhfgLnDUD9aBgf/mAIfRuSKRdABqWrRjbg8jYq8McFyIDsNhE82ARXG19Un2Zi
yqGWZsiSkx+yUd8uTZx7iNSuDFSwTeTuG3Dx3uU13q3hbg4AX11PaNwv5txL4L3JMcy5sliFXy3Z
aSLQ8Sle5rat014pPy+bFYRKvuRemEsZkpSaoEd4HkzJroH9FdYBBbHE5GJJmqjz2Oq4eaRjeL8K
XCVgolGvldPaeUWC9y+zLh7pGy9DOWQ5YknnKq/EWSmmluNwtJyVEyQ9jvBMcPxe/1nS/BFYeLxc
K5WdERo48C0e+hi59zEnlZw7zCpVB+Nm+YM659ZhuOwkJUnbQ9MckjGmgRwWfV5TxEC9W+Tf2uAi
SxQv/ZL/PQl+nT2Qt/a6eQlBlDzeqfcGlAdSu/nLxIWgf9V/iq4EkWvyQaeSSVy02RC0xWEeHkPM
L/yBwNQ2mvD4ZnWu4miRNEgjVfoNVaunpR9F51qQJvCwzamL01TtQBlgYqLMsuXYUf2VN0ByYvDb
fylGtwdPTQXqM9FI6pqCX4jaPMBZHmMMBy8qXvvksZWf9VTggKKQxXMalizt+1G1slP5K0qcJrRD
8F/eGBiYw7ConRHboi5LPLH4pMA1Po1vKr3WThaG2uTc67q7ZjlkkwgFJbKxru4mMy/TcGnrDG/S
6hWqeKO3NrdqSLpJTvlK741XjBIfTRFmcz1Pn7cMpII6MDUq4a+3GGO9ScaQmphPEyIXzjQYpWPZ
LnVnctBpwPNbqiCuKGYk+y9J5j+m+VvP6EBZXI9gNUqeATF7H+Zx85f6dXLCHwr2UJzz7fvnh0Xu
IW5WrJN7ghqDVl3R9B661IKaicgA9/q2Fon2FjL0UyzFoQN9LcWmyxIJSob7jvLxGdztNjSh0rB6
jE9teFcT5HmVY4l4j0VfwjnjYpF0BBMkalnyN705k0HkePtR6uMj1o/ceHsKbXgznWgPqYFVF2Nl
7Yxv9Qc5UA/0oAJOkD/pd0K00H5i8GGVu8JoVGIOWwdEKg/inwkGUTGmnzhR7AKkb8ceMh5hbiAy
yd1oM+1jZinzAHGDGiiwFlIDK8H4OteeepIrSs2Fx4q7xYrICseqAYfL2J7JaXL7m/YQeZmDCVxN
caWD+heeU97lpG53Lg8kmv8fRvh7rU07a8ksDAJasZ3jS6ugggxUq9qRZ7qTM/0afRPBZD4OokKv
wFH5224oI0yNMmUKysYJTRJIeiyA2wqOG3+r9VqYW6hqZacJ6hfjvQQyyhS44csrKDLCRY66iHrC
8g6K4OlLRe97CxTBQjCZaK24wAFynwXCr4h/A1KDVH7TR0HJR2SAixpSrZUZTXCoFzVG7nHFrOPl
ZRIZ4KJGr8pFkS+4h6UJrSa98wfSu5dN7EKrNr7Mz9UwaGpLpmrNQbXc5Fp2lrX83EwPqgrh60ny
YyW2lWtiCBVPdxtBH2fI4gJFTpMkD5nZv8tIWKiWJSeCSsF6akTyQPvV9o0tLkjQCMBXQ8cY8srV
BbID6B5Y3gDerO5gBaI+mmjTuCc0ZI1l1iowBpSJXfbXiiE4oZeTmE+au72R6nlSIu9s2WyXWRCl
V1HxtdUfhkEQ6P7L++T/Ax0ooH+/tkLSL1o3jThCrxnGhYYr4rF7pNp3TYqJjJVdQL7KD8axeYq+
pNcifh3BvoEw63fzbZNpaFuAkFG6Sp7XuZ7Iq15aX3udXTwwD4KTsF+3+vhYLl5ULGZUigFv0A7R
UXZqzzp2bhMAcxWsw7PSc3Ym6GCPx+xWhLXav8YgHgNKXmWdBeOcRpI7ULtNeFK3nupr3qoUwA4G
7hIZzEVpBhlDIfxh108/TPLqvyEZRgIcM7gAEgxOrbM27BR5xs/xBxgjzuQKvP7fL6/wbhK0sch7
k9Kx1KC4q9U6WIijL19zJEN9cNnK7jZurHBOE1JKSU3AbyUfjBNGwa56Xz+JuySi5eO8ZVJr1paK
nJ4sqHEl3yBNffkzRL+//vsmY6yViEYRXSjwPN+lMXPTuHEuW1BEK8VdL8jX42YpUE/RIXWzuMyT
T+Cjw4QuWhYnJDB4E61VRmTFQoaB/bftZpe41BRMtZRh3hKRBUMwqCGdMYoP9gv1vojxEFOc0i8O
QsWv3TVVMeOp/00xyN0Ds5wowHGCCU8apuswLz01ye8Fi7q616cnpkYghwA5dlD8ce5XTom8NBEW
FdrCIPfLfQPkkxhHsN59cBLVCHaL4BtznBuWSZpKHYU5GavY2skpAj3d+o4VZdq7a7cxxPmjVBAy
NyHgoEWhn5VUOscmFbz09ltoGxucQ8ZKX+QYM4ZQWTB6aCv5638XN35dC5pgfIGfxM6aWcdQTrEw
5hxhcvzy/ok+k/PLrumLRWmwnmr0sACp30k//50BLu9hvSEPTZVCeqZ7tYAbTgQ54z4Ma7OInJNb
k9aD/R2PE/lATua16q8xUL9pmG1gQmR6k/Hy04N4FEUT0cqt0WYTsBLofpbLyizQYPYFhImqm4DY
SSOO2TnTaXHWItzyR++hj499z243RvO56pVwBMhgMELbWEAnFf47h3hvrG0stLEWMhSNslMevYXR
czL6/8of3nOgze8vjdKqc44XHalCyDqNg3QaLK0WldsEYekdRLc1049k0SZUe7V7xU+uwBduT07x
Bh01DB2Kcov1nF6Ige/ZzsZYO8e5EcVrUDJCR0PfdqTHRZSvCfzt/YbZGFmqmTbKUGanqIn8uAQd
qLwI8t/dTHvjXVwwqBdZbWoZuP/1yrCOraNPnty4wyIIfKIz+15w2HwLBLc6q06R/uVnNDNv83NX
2qsyEMDcx0h1jP5dXk+6E62haKO4WBEljM1WssaK4ibOnY5qbgpywMsevv7IJW/gAsPQMLmewUgZ
qJJUQzQ18iMIu9s0ta60kg622WGCrasE+ZPg096fNpslLfWimWOVQHVCa+2xa51O9rrw4fKn7WNP
PzyEJ9QiclybQ6GwAKixtQoUedF191Ic1YN+ak7AtAi+SuCR7zfo5qvCARwmVoZZ0YpJL8pQ/Uzq
5K6WiT9g8kVqKoH83O4ZAwOhrK463BCs/z2m530eyZpmpCd1LJxeruypF2Wh6xn65B3GqhYM3g35
kwhr2pZArfdAG+n1cUk8nT7WCLRjal/eqV132Jjh3h4kicZwGtQx0NTSVnMQtY6l19SWIGLsv5g3
drgV0yy5UJIB7ajSm2OHIKGmX1Yx29AlX5eH8MvgSYfocTyvkFdLrCq+pnufVtOUKYS+qIayzpou
bvxjUEbCWgmPOpM62Q0gSDY7DJFd584KwpCP5fc/KneABE/XQJokQ4jid4sqGMkVDbOAgVlndp4W
DoRmBXu3/zre2FjddPNViQwFClaCk0m5nV6boIX+PJgofN2bnAXMLGLtqV2n3BhcvWljsAoZAYEJ
7haVBmV8akADTuNAGkWj3/uBf2OIu2GSssXhBdvLqXntvfwuhjqJeQfiYAx3rRA/ejKOkW89Xj4L
u6d6Y5RPQcvBBGWKPAQ0eYqsB6aJUtB9L/zwCe5aSXtjgWZrm5z09/r4iR7/FoJD54H462yFKGsX
7Rd3xYQjy0NsWnrKSGmbyXVRvrLkOVapIMndDb8fK8fDdsM8JKs8CUBNZmXT7iUuZztObxLrSRVJ
qe9ukgWqbDDo6hQq7b+7YMJoM46gMgwY9a3yZU6FzDm7u/SPhU91RNbPRTHMYIqDlDnKy8fJDs+Y
I2/WJxbQRiiNdoV/2fP2T/LGJheGZdpSqEDgJNfAPauYSZG8/Ht0mP3QBsPabeiBKkhgUvSZXETW
c52WDAwo0KJWfKAdDsPLOuhD7+MjijcB+37Z3q6LbL5w/XM2oWMBjkuJGTheUn1y5+wlwjyMLjtR
L9vTXAn8cfdW2xjjAqMRTU1d6SutM1ixGxQAlOdxFpSbd8/WxgYXC6W8DLWpz/Mg0WdguAPZ8mRt
cs1WVDlZPfrT3bUxxMVCMgPtoE8UBckgejEOwOCfc7+8zg7KDf02PYDXAT4y/JU7pSeLBg3eE7VL
xrmYOE1JFeqmtr77QR0ve6bXucYJJOeYJkoC642do/N0ygJ0a1Fc0R6IoJck2kkuZFZhZ9a5RXAw
yH2f3pXNYzcdLnvmXkRBdVlXIDkBBkyLM2FYy5Al4UgDfX6h2mtqiGpR60ni1xBsrisphiET0GL9
7vowDTrbCLlPcYbQ1rf6KXTDs/yD3U1PZmSHb5c/Z5cLY2uO2zJSYy4jStohaFz6pX5OHlYc6Co2
nx20xF0aO7lj7uKlnhUMonRyN/HfGucWc6hGOoxxsyoSRQ/JsT3QmwqSdvU5PqIl4kxfL3/s7t6p
umFpmo7F5RE5TYGLzSwwWdRg7+T7Lgou//6e+0Es8p/f5wJJmVk1OO+xdfFY3vYZdepyCTCS7V02
I/oMLpYsilynYBaLThY55/M5FDVMdztG2+/gXFBNiDqbebMEgx8e5uuVW6m0oMOwcnHPR0mkvia0
x/lgE7M+ytdMp3NRxvZyMAIDbIPJGu3YH5U/OmCbXeKcLprCJU6kegkqd3BXmBvQpFcaaIALL/JF
WiS7KIftWnIZCEnhcH2KtVRvQZcbdH6P3pR6TDRbC6ynWnXGd276uHREqNn90/XPh4KS8fdIIkVj
oYZg2ENzGA8oiD9H98NLc2wB6Cj9vHR0wcpedn+F73NmYwxeNnNBvh/mfk/aJ9WwbmNTF0Rggbsg
ufv9u5qiaVWmyiPcc6UCXjcQAk6OdQDl5EG4gesqfYrHm1XkUpF5oUU6rWBuclhrE9NRQVViFUIR
IXNFy8dFD6A5llE2Mflr6mB5PFIwzwydaV+OHbtvJRVcChTUTho1edixJMuxVFggIY3P6xwbcZpb
5bvkhb56WEA+2txnt8VBVMpcj9SnNQTVE/bKMg3CT6HUOW3iSu2soK+qsD3Pi2ooLjPTLvcaVlaL
kxRmeF9XedI4+TQIqUf2kiJs4T/2OY8JO4uN3dBgIL52QZ7JrpQfs9faOYjH0y/0iT5YjvYjWzXp
1tEA0dfvH8SNec6FLL1V1FI2C5D4rvn6+owLH6mzDp81h/bPZsi3n8t5EsVKGyAUjJFCKCXAriHY
ScHDukqASYf2Tq+hrva/zArvevDmO7mLiRR6Ko9yiemwJUjio559yf6kobv9NO5q6ipLYyGpYYLG
1wbAT7altT8FZ2TfXTHkCVclmvHe8t28PrQMBK9yb4B87Xl6ndwosmOAMmUA05qrJNCpG9qm33/J
p3fKmMvGdy93AzBWk4AlApM3vwe3KZ+jKFoISJqi9EtvTTdFItJd390mikIh0leMshqcO8562xlF
g8kz2txbeBGT8VUSjqjvhs2NEc4HrUaGth+L2GkgiZ3J3kJHfyG3CvlqTb1b9L+UwrNQUL68euv2
fwo0G6ucB4ZyFVX5oLbYpOiY1Itn6NExmvujrCfuZVO7G7UxxXli2UgJKWVslGG8aupNp/3Bi1Hd
/D6XFHXqkuGRMFEUzGqHUacCp6rcHqtS0NQSeQOXDvXDKMdRQYqTnn/T6HMxnJde8CzbD4Cbb+GS
IHmWVJZSDVD4g3FY83zowTI09HtoFaSn9rtoglOwN/xspRKpzYBJJeAijJ9mcjMqP/7V3vP3mZKB
En0OwcustuaRJPI9URJBMrWf5XysGT9POcRD2IwsRBsfutgrBri5Wg6dJ7vMFSNJ9s+NisI6SGLB
5MdVlIasHBZDRQZeVz+LtrFpo9qjftRkEUvV7k1MPwxxN3HRSGVMtNIKovDLqBV20d9MFkJQdxrC
X9Hykgqp3neD+cYiF+1GzM+kFUEJuoneIOngRNKLGYEelDWHYnhiTBFkWLvNC3VjkIt8YQo1u1hj
+alu7AkPKP0MTXMowqMC858BRFDGzj8mD7U6P70eRLTTuwfalFUDM1HoJ6jcEltsCM3GaKUgrlOn
zEqbyTcYkxVEWpEVblkHucqkgdZWAHlue9Fbh1SK00qvlw/afrq6+RhuMYc2hyCGqhZA5uh4NsW3
2UmP7OLYeZUdX72rjdxBmFY0Wbx7HkxKVE1G1gi1xd9vYQhWtrUGaTn006BlqndvjdI/K7P0KBHz
p+AT15X6dGdtbHHBcRrbSjbLJAPBChgYIVy2MnWrh9Fd6cH/B0nm3eD4YY8PjnGoteVoNqs2R/tG
fQXEp8X3+nX00yO5Yi/9d1H+u7uYkOBBMMOLz+IVFvNKWhg4XBJQ8xb+lN6S/M2sBmdsvlxeyV2X
3NjhHL/K8ipuNAVpW+HVkMKwdH8eBLu1u3gbG5zbGxLq7iPEFQM1oXfjkDrdogsu/v3bcmNj/Rs2
6WcpMQW6We3yri+tOdm7RqTmtmj7dIdIOEW/v2yaIq8tanDsceZyEE3m3UpuLvWlC9oRJ5vr+zHN
gsu7s79ydE06TQ3Sk9zuzHUVakMM+p64jK5rEh+JLiQF3/e0Dxvc7pSpZVbxOEMt5aS+KoOdQRQY
Tztb/caC5lTcMHc8ipis1jzs0/G1PmxyyxdNNJylKJ+Cnn0Z5sWx0udGvY0KR2lFj/f9nfowtf77
xjHoGLGkiMb0pOs/0nG2w+rYNwLvEy3h+u8bG71RRlWvplNgaL6ZPbP+sZR/zJWohiMyw2W3STI2
ysimNiiTgJxQnPqS/ZV3EGzUvykn5VdyB+YNTDp1Xy874f59stktLrBDiXJRmwzyyisUfgr0l+Ex
8bJrTG1g7BrE/g780wsjexHdynsfrMkQzLJwshXKT2pMHQsTFan2aYTeaqXf6n1o5xOzZUv0MNlF
BW9Ncd8YV4xovZanp1G3Xwf/76pVZ6ffWYkp/bXmELnkQbCwe8d7a5S7xeROaTQrAftoeoYmXhXo
xzAwgtYPezt5XCkXCkc0e71+B3/yPkx+Uo1Mzd4wylXn2dTk8LodTZDt1HXjN+gun3KN9vZC5udQ
12rn8sfuncOtYS5bzpUx0uMU/Lw9YDDzchgMSDaWx8tGdslGtla4gGm1amMWSzYFErsFt72thNcq
/jMzVODHYzM+0fFrD+WUEPn6ZdN7IW1rmQujxlCb89BDstVSDTsKnyPQWOiHQoXWlfQnVU8NfP2m
bmIHFYMLn7HSZVTvQXifDcyLo+9To/qRaBxv94M2RrjAWTexXshxGp+S3nQX8APMMtiOdbvXTLsk
opfbuv2f/HJjjQuhUlyl8ZDj5dZ6yYPlRyfl3jqQVZHYEeHJdz1xY4oLo5GU56xXougETT47Gh/1
9nsbi/A1u0d7Y4SLJ0VNQg1MRcUpNVW7C79YqQiALPoMLnjUvbyUWqWBJRkHKg5rO7YcaggKHbuw
iY2r8YnvMHdVP0sIwXLl9BAWYO7sFQAbohEDhSNs1l39yHzR3Jxq7HofYGSQa4esENgufr9SCRlJ
wzoL8rkd6GvtNEv6J6siDXTN6tGWSyofBrNv7EJn5mIPctGdJInRH1XV14udhTEzoQmTkJcsLUDg
qg2kcszWMg9Zw37k0viXnKSA+rVEwuiCmn1XQ6V6i0pl9rq5g5pCAZFvKyn7r2qYUtvKi/lJ6evi
mjEJPPf5MNuKUmeprWZldwC8cLyaTMsIlCSCNHlIf7CmWDxaGIY/KbT2G9Zn7tSM0D2hVu8XLbHs
CMAyOwnnX3006ydVkTJqywWzelub5+6+LLSfJRnUMzhvB38pJck3QlBTKyr22tQyUN+3VQ+EnWIW
nklD4ueqmkKuIIwnJytk06Fm1npErUq/DlPM2TCT2uFQZU4RoxHUxsxw23Tp3TRrAW/I0+6mVtL2
GatcOKqc/SgMdbatPoe6Th83V+gfmW4tS7+olGFEK1aXW4OG0r0xEOWsQu0FQiW9utjxsKBEKs12
MXfFoWxIfCgXiKUTpczcfkTLgLG0vsqrCC/9XMJguKlJdlWT1q0n8isqwsk3FyO2555NdlQY5oOi
VvnVmOs1lBLixSkZOF3Dvo8woLYYt71hdZm7lDVzlMlK7sNyGBw0fDPIHZAMXLdgXT6TKKyxXXpY
Oe0QdecJ4c2DpDsEABdZPxfQnHIBIlD8tOmZ2+N/t0MWg2HAkmdPK3toz+chNIDrJXUxu5QGlaFI
Nmre7JAb43iQ52p6GqcueTDKbgYnSJs9IH9PboildIdhRj8hzHPtUINDHvdr3juWySzIrkmWnRXV
YOtJPXtDFsmYGJ4ip05kyW+NUvLoHOOA54za2hJBkyKeRzeEJsahVDTp3CSLfCd1ie4PY6I4tKmU
OzmLLLeMqXZIadc5SciyhzxXDG8hVL6xcoIWgETN3GWykoGNaGpNw07zHlsIODR4Z2Qyuaxp8kAd
humca+ZXCN9Udm6FKtQBZoptGc3UnayFvbLaqPxiKcFvikpygc8a46DolMqtG4iwOkwx9GM2kPou
gdLVeWxi6U1qamwGS9Y6d1zE+vqGwkvLbWV5PqV11z0xyjALtkSZnUiYZlULTAYPkqIcYi0yAiig
WTdM7VRP13PJWzqQ5MQ0QlpcGIOrZyNzUWjOHapO85WULbKtaiiSxThTzixLKG9HA97wVRIhog39
axRZDGeIgJJJq/NvddZ0NaQyqpc5olmQJ5nmFxJBC6hJSuDHy2a47Rr8zxordFft0LrVMznxs2am
1KGarDuWUasuhUFbifO6tzuUi/OD3CyYeTSoFhbuVI0GMG+sAEq2H3sjKIGudSRK86PSVEtQYKTF
7cxExWZH4ZMOEWCXzhpUJCdzlF/CqKmu57mnQQFBzccGGrNHNZvVJyudvqJw0EE9dGzSVwqmVGZX
cp+/xq3cPsSMsau2qyoXLMLUsssUSqa0gP8gZI6uFVnjuZ1k5jXK1Dvj0uIQ6fnypgOb8dYu1vQr
ldvKyQj4/Zawi70MM8c2GzACUZBqPOMhS54LarW+TmI0mnEq3QmEKO4oDY+1pkvOUilQYy4ZURxD
ATUIIdroz1ldnhgjryMUidylsKApWSvNqSkq7L46DocwBVtLlDH8gNRKIDRMS/knNRjK4gSc8EyS
1ZehmX424ZB6MysWmwyW9G2EKu+BMLU+WGOcPUelBHgJyfQ73UzNu1YisjulJRgt80Z3Is1IQLwa
mp4aT4gm1lR5o0TIX2k96Cq0na3KBztmf1SrWQ7atCnP2jJNtiENwAs0XT65ZVdicmzqYDTRM5dM
dew2Rf8t0prlKc77BfXv8NvcW6o/KloBfie5hPZAHfrakrd2q4PZoTQr2Z4xtOApKriQw9GQDnIt
m3eFVg03UhtST5L68Njk3XIrlWN+J1VS6CU9lSTbABQ6tqslf83iTNQG238nbe5lLuvoVQQiMqMi
gVqRmjstOMSBPRmurCcN8LjWmzEhDaDEwRIBXnYTqg/DfCICwUpS07meAxmE+f34QlpRw0VkgXuh
qKi0AMITjggiN9It9VPfCFTD7V+7X2vdGSHzj+ALK1j+P1kO369oqow1FQSyTpEOFGU+21rs9Zro
w9anx6fcemOFe5r04QDdZLK++a4lSOAeuy94vkMiqykO0oG5YhD7bmq6Mci9T7qSLvKYN3PQQAVI
ot7QXmeZ5F1+cO1Kw4LXVIMSmrYKHHBWMKvWhzGRCgzy9l53Vn3IYMY2Oy0vkjPfhl8UB1NtIAmI
g/jwtMJ3rK8iwsndsuP2b1hXYlP5yeYcUhIl/obWi+/oMfVnEKdFNgvWOnT+VL4MomLM7kNp89Xc
Q0mnU1EbMRuDcjIeBnqM89SutNjR2vhxSLTHGYkX+ISe1XB6xEV4f3nRd88IOl4mfJag2c65Utmm
rGBqKAWWaU/TwxT+9e9+n9tTSSd12FvN2uq60SRcj72oHrjbaoLEwz+fwG3ZpPZJ3FhpDf7TwdVy
aNvAbyS3vZYeyOhoYCjqVoyJw75oiW8ogCuIvGa18Ok8bv4CbgvDGJQgmZZhEhIPXk8J5+SRRGXq
TFJv+JfXc//9phNdobphYEiGg0YszaLps7pUAa6VbrwyD4hrCNf5S4NG23Kc0RkV87DuVgwhLryq
uCpo671jnjfHopNwwYLMOQfFWviNvS2A78S34SODDO+9dhvakLH6YjJbWFDbXdmNXa78kxSdqoWG
aQarUldph4foCmIXBXRcMUGGaVCpgWkQcx86oTj2bpDdmOZOBkmGpu0TIz9Nih3er9p8qZv8tepT
R3fEXWkiL++s6FO5k0LDvIgt3aDQxHtpeyi3Yy6kNUWVpv/iPx87yZ2WPi8nkuXIMldqkvZbChhW
P55mfz73QPSsN32cCL5sN8ZsVpI7Hg2B9qKUWjQginmV6OCSlkK8xi4v3y5UYOuiXBWI1ZXS1AnU
FBvgWaExfJC/QusXhI2Zr34tvcvWRJ/EVTOoORogBjEmjIQ+U/06bt/+4PepARS1imaUonHOJw9x
G8lqYgU6+TUtX7tM0ODQ17TuU8jaGOC8TYkyKa8NC3J0Rh/11+BzjqHmyvQ+varGLP+eZ1KTYZ5W
kjAMSqGZG0hK3RuHGcVlPJPKaHBaGhanKjSXayNS6PcCPSfZ1pWyr+1hjJbFDRdSau5odCPG9/EY
xfBsPNDIzjtjltxIBwNEDkwMYvSQWqde7qFjXIaQDnHDemaLXTN17m29rrTRbRraD3YvLdo5GqvQ
l+mQ6Hdyh8c8hmHk5UuHHVEdOc2byNHAqNZ4xqTnKGmZfX2OmBT9ypWsf0V3tLjt5y6hrt5aZPFZ
SsbHUJ4t4hiAs7S2ZGEU3DcMlIn8KUurhzAtmttIKY3CHeRJMe26GKvMq1OjfDHlqfsVg7qwe/oD
B0AtWNYB9EM6xO3PqIdhXVM8IrvoQOLMDtGXuWxhP/M3VU2DMpasmzwXtV43Ulrq2koVPXqyR9em
u0eCdViQgGMP90ggEtjZPTYbk9yxSf+PtOtajlxHll/ECHrzSrKbzTYyLTPSvDA0RvTe8+tvQnN3
REHYxh6d3ZfdmAhVAygUilVZmY1Sz7WSmP4stz+6OD4kwVfmAoD3+Lsq+nsGtL5Z2IPjsQpegmY/
8G4+CVafLs7736fJN2tZERTNHKBFoYHsE+/Pkj6NBB8BlY/LB8SsmJrQxjIUTEZDxOxjKlrpQmvK
sVXso0FwBDm3rfF6zjezhqpiywnR5G99XtW7LSpExwDZNUnVhntBPdfJoa5PNa+Vwz77dxNUfA7r
eMZAswIdeEk9RaW5UWWVE5XZj9tqyyj/IlepU1p1wRuAsbJHQhnZgZxCwjuA7puXPfBQHbxFUd42
9xroslEW82tNXXZlNIhuPaZPlx2Bczj0qKhszIsayOCOqDRD2cS5ErlQAbzSuHeH6XEW5vNRvjHB
bURt3yAYgRQIINLtJskZUcM1jZe6uI9l3S5S7/Ki2Cnlyhi1dXJbLo2gKsFudKC1VR4w6x1BugA8
L3Yf23HkLk5xZT0Wt7xeBPPM3g2/fU+sc1lwiih6qUd7oZzvsrRzo1ja/bvF0flyrndDmXXC5Bt3
8TnN7fZ7uOkO+pE09is7fs7dPLI19D3OHMO8xVEJ85Do1iwLKA1o9uAuMqg/CEUhGiMTZmzEe/XH
10Y2VEvBIyVrsmjROFAUXSEk3JXFPlVEf0wFexSbjRFMnPeKeQtWZqiVVZoiFIiEgCtEnj7u5Xwr
8worrNiuiViIAllCfFJSWdfcNMky1KjeJIq+n9t5o80FAFT3JZdDgpmtrk2Rc1w5oVjmbSq2SbJX
vyeRG3j5JvCNB8I6dBTdhitUytq8tTny7ytzqbGARGfJ8B1lPUhS7IzJtk24KTjZH/oVWVuhXpEB
6KZ6Buvnvgx6V4ijV0kgXFHI/MO4P4W15hZKc5uACtxCSW5M8f/L9lAUKa9AxjtI6q2JyjzNBBHg
j/ARHUbxFbGFcEgFvngTH5OrAYgMG8BTt/xx+frxtpkKoOoIXYiyxxunG/N91Ba6PQ75VRdKD//O
DhU742KMa01QNT+UC1vXQFFvAVsb8t5TVjB5P0+Nnp3DxNCSZinGqPtQuzHa9CGIIvffrEQTqRqt
2AyS0IOEdJ8lInL1x6H4NfBovzmXDQW8j96vl8AXxUuOoNh5gdcjKyCTlRUo8I+EL52nCswsIq73
jYojHb511DZFUQ0iLI/dG8lIZ1evCyhGkk3Ip2ohv/+/3ztNpIKJOaXTrDap5eunHuVgNMKcbv+n
ZBlz+RaJD38yJhno4ouQrNBoIp+20SzBbDNIIYYn6M55WXGVyP4yRHbf3Sl1ynlKmT4IqLyJSWVo
QdFnN7TyqBV9gfHUvFyewAdiqPaw1BIP38E+tJUh6tDEXszCIA9B/PGY3OQhGM5TL3a02+Zl9pN9
vP0K2422skcdWig1RVdKiI34enZqU91EC48FkRkGVyaoqD+ZUxm0fQXMcZvZfepbXW6r3V6tObkc
K29cL4WK+12DNqbSQg3eqq0r9MY6N83VejOX2WRPupTtunCa7cuBg31emizpItqoiixTMT7LUqsN
ZowG6acCctXSwfSXsw4NF5Lpawm3Fsl0xJU9KrYD2Nd0hd5jYjp7kJC9ReP95RUxHw9DNgxdB3uV
SrPogj61lpehK33IJrnVgqqFCCRBkvMeR+YrbVi6amq4VZJJnRYgp1WUlRFGjsBiEoFWVHDCh2BL
PpHEnXbDE79h1hm0lT3qoOQQXWxZKfI3tKm6CW7m57xAlj9tis24U27M1C4gVXl5M5muvzJKnVYF
zE8ptSjQxcXBTDFgG/mt8V0LVfeyHaZXrOxQL7ElLmpT1bnsZ52Ghl9rG/q/WwnN01/r4jIECh5h
s1EwybcPq7NWxm6QcEqOzFdSBzoLuAwNY9EqtWVxiGghWw38z5Ge0EfpfpEZXXCVZADO/A8CYcwb
vDZI7Z3YWkYC2gPAZPGtQsSm+t85pj4MDxmwI377CkxwZY7unKBmIyqpFJo+9DncOCq3JeC5wdNl
f2ACVtdWqISmkeNpKonsuAhVYsCLdtlB2ctvQjC84gPLx9emqLQGs7GJWRoxdGC0p3wc7NJo7DE5
SxjJ5SyKlWAgXig6Qi0E2xVqUYua6mLULgA/HjG/7eWn+XpBVYUsK+PCOZlsLGtr1LrmrtMFRURx
+Y+ibbyZFPBIk/iU3KoQOA8c5a3XZ541zm1mn54mmaIqIjyadNl1STIlhZoVTg+iH3vFDfcJaawN
GyBXt7w8kXl+GiGQFgGJARvBx7RUmLUu7CuMdZnNb9l61MxvQn/OpnnzldNb2aEudqhLQwwEGco6
gMErbr5PT8GWMNB3Xg1EPM9ZWCFRX5mjrnXcCK3SvbHBH5et7PTe8m0eHcAyte/DRoNADZhcY4mz
SI5ROkoqViCW0HDEwekDEO+l3Xaclgk7XL2vi5YzGfN0qvQ4wlDIqTnqj4SgBXr0PoCf4lYGJUzL
Y5Ii50Jn2quNpIeFjKgzEqWVSwDCUDXVq5Ogjo7ZtPtKkF61SNol0PK67CvMbSQzk0g8keCrVHdZ
CeauFBM0PZP6vkruqtG//PdZOY6++vtUIAkTVVFkUj2PTE8r/XC+ytIvlLLXJqjoUWhiAHE/qdiT
RpUY/Fbj3p6CyL68EN5GKR/vrlbk6jwaOUbg5MfeOEoxJ0vjbRSxvyrYZMDBTXkdgFFPDsCpV4tP
WTTuikDY/bt1kN+xsgOoUgk5E0ywKoODiSfbxETVZQvMQu/6QKh8U1dTdRSmIfDN75k/7/MX2RHs
4i73ajd5jFAiOXZOyuVxZB+QaUFwBu1l460BulqYYQzR2Hclgl1500kv4tfCAb6A/98AXZVvjToU
W22cQfLhlK8YCWl8wvFm3ifBDaF2A9K95W0l8d1PEWFlk7o+gPJOeLVQLdFPy1bD1GqzC/3/dUaW
7YLvCyQ/ZrWDw9TmCxTgoc2p/wA+2hlFHbPNX6AF1lcrou4R4HKtNQSATaam6cTLa5vectyPGUVX
FqibZAiamXeLgeM4TVvdwwC1K5egwxYAmJN/JrodnUOH0AmkP3iSCswdBHkKsGyWpIMq/+MOxlYI
GKgZ4pMR4rdBCmiSFttm+Hx5hUytA31lhnrfg8poDBS4RFwu01vc0QtvMYYe3WlASmNwFp2HneG0
bn+cj8lBgtpp6oFpS+BMljAv3OpXUM++JAtKqKtkQKY75fEvtGE5bxMzXXo3QPdtkkK2SqC1C79t
tnV1LjGgGOWPy8BzGPapaaYGbkNN/VRNk5N07sJhWVC9m7aTm/3SjuVpsCVQi8pb5bEAaSNPBo69
d+8mqSicouzQCWMQ7bt+LyANNB8vuwjzG1w33g1QMViQuyXSpmD24YTjY+RU1xn4dNEbPYMQXv9J
pLK0e4j4gUXgsmVy6p8i1sowdQVUq6qzWFWmP3AjL/XGLZm95LHP/5cFQu1IQjwGmpKKIwJal0VS
16KPGcgX6BPW360zZkb2G+MV7ezr9LrmpIPsI3s3SIcVedbUwgSbVqQe+/ohFX9d3jh2ummCewlU
JIqElOxj8BD0MteEsMBczybAhyRhKKh23Z6wxYg75ZlHEszsnesre1S41xUjtbR0KRAnl+3itnYD
3LoDeVio3lqv+CA/8Bqx5Ow/+QZKyBbol0TDUinfqOU4AIamEKGh07pmEdqmsDPgl1N+J+bq9vJ+
Mm/1yhgVJJt4qBO5BpIwkV8lddelr+Ly87IJ9pFZILhHH14lRGsfjyxcLIwzKGBDausAg1WhZ2A+
Yx7ibQQIcVpMtllXx7puf6lxdpeEwDkNIC7G9ATn0rHPEhU+QzJE4KkNarFm34mlEAE9tFynL+Eu
34S34QOKv4hhrubInY3XkJN2M++DhbluA04EPBEVYbrWkqSyg3xBnc9nI8xONTgQL+8v8whXJih/
kaQ57lSpBXSxO+YA+AwvfXJ/2cR/OcL3ZVA71zcjBi8sAO8ISZO2zcC2H3o6sJHRrvEy50v9ekNU
UO4F2E9S305ylWTly9RMuog+sHU3boztskMbzLwHG59H9FSy35Ji86S0WdsISJGJJreqmwArffRS
zdCg32KgS1uASGNG1n/WW05wZJoAO7BqyMgf8Y5+NNHG1iyp2aL7kXJMi95ul6PEE2djOZyxskF5
g1GojVnLZeBb1bMSf2vUu8uuwPv71DbNJma4ZKEWfAGjY6VyhjTMZQNMVtT1CqiMaYjzTjCqGUy5
KGcV98J13NrqpnaWH8MP6ap1jX39qwJngMd7uzjHQxdLFnCxEnUgTKlU022X1Zh3qtoz6FY4mSnb
jmqaEEoD6Y1Ctnjl3CDPFatIx4VFEX5UtkbyVKsvX9lEfKIivJiAn9APf5SAD0QaC3JhhxK9cDs5
Eq0+Qme73ILrwbqt72XUk+Mtt1hIXkT6/QKE9q9panl1OeZF1LVkxH1yiRZo5IYPPZLEzhu5jL1M
dzRkwsSECgm6oR/3MgA4CxlclO8xq4s6gHUrdV8hjIOi4X9M0M+XGSVQUTcBEpGwGOGpiLnvEnPH
VhaonGbI9E6us055I/WR3AJkvNUOjepNfI3RX873Aiu9WC+HSmiKQia65fh+bcX7eLwP+yNUzO1h
Emwx6zaX3ZBzOm/PysrTJwtlfysaSt8ahR0KAzs1lXeXTTCfpvV6KHfLur7q0qnL9vO+8gs3uxau
xuca2RmRQ5NGh+vfvEWR671aVAigtQbR49LPnoS78owsAqLfyhXY424SfDOnW14Wzzsx6tkwRlOo
hsUs/TkdnSJ+lqW7OMXgBySs0v4r4d0wLZCLEq0Zmo8rWKQpy9o034upL3UvLQ+iw968979Ped9Y
R73aGYXpT9FGQve70Hgce+zderegfDyefAZqHCNzKHlrja9WN4J+b6i/hG7eVXppf8n53o1Rzhf2
mEQeMbEM/VzC3d170JQFsc28XTYZIC08cSrWZ6OxOh3K9dp4iYYcz9SbgG779tlIEjBeB4b5QK3M
UA4Xm3UrLBmcoJ5A4fc4gmds4BbtmJ5gWRjVgpIn9FeoRCIHEVM9hTW+PHzzlTCZqeHOPI5P4Jlu
0UAj4P6NwOU/4lml3otKhF455iKAxYMWq7ItttF27tzMsCsNWNDZVXeZZ7Y81hfic5+exPe10hgG
YRhAfxfg3HqAetVHaafeTI6Aj/5oR5hftPvLbslaJBrWqozmmSSrGvn3dYSqgqiXwyrcK5E3a6nd
yzxSFqYFWYEIBab8oc5GWcBXeDfpMTykHHsb3TpnjjgfTiwfNIHwB9GyCdJRuuWS5ZY1xvko+eAE
z5WDJT3XPccEK1KsTVDPrmalZdMEKjiwRABMs19ledXXh2KQHbnlSfQxn6m1MSrwKXI/p5KsxXvl
zrpr/P7UHYqD8d2CSI6I1i2vxso8IE0SLUzKgJ6HFg3rUP2sq2QOfFXoxH2XxcVVmkc9j7KVOWUK
wZO/dmhH6Co0jEvYEXbqbXPMUD+drglpG2abAC95mzII3PY59629zFcUJ5GIvlhr81RAhKRMMpvg
7kATRcJ0W+KCp72z9ZvYKf32BiUhSLEmJ96nIvswV6umAuQwBdqUGHqBgYr4LNyRlsMCDJk9opqs
HqsvfZmggIJSOSprIH6mnKcIFTFJG/DulNL1SJQro2M6/bwcNJgNKYvcZtRDRaTS1KKaIlLFIa0l
cI3mV8ON+JCndg0Knvv0KNxKm1J0qz2p8fIFpFjOamG0ndSVUaOksZN5WOuy1coTPlbGzXQk8yl9
Yv8ZUemc5iHY5JwvcZbfrC1SScIyi2YN1r1sv5TX1gJiRlBJDOHP3ry9vKmsKLa2Q12PvqjnItQS
fI1PtVNo8nVohYcoDL5fNsMUGsf7okIJkGD+6M8gfWlzUxPAKxycxKt+0xynY+Qou9wZ7Na1ANgE
vGc7u+kzPztlL/GvafrzaKnDpCsyfIHF1U2neWl0zhNON4xZxl4tjy76SrUZJ7kBwvj5VoDYIwFF
1Z5+M93Gx9QXvM4rHr7St1mbpK5cXy4G6IkAsB3LG3H25ub+8pF99nnIcYoajgrKnKhlU+kPPllx
jKE2+73UOqLxc+Emwgzk2kcTVK6jgg+pUQycjBpsGh8EycB3m9e9ZZPkdNxFnN48AyX0wR7diary
SC6iODX9eOx/L2a9G4zgRk/STTYXu9ySd1WhHOd5wRxJdsD0q395RxlR+aN96j2XW7lokl4GdYqn
evPm7cNMsVVX2Vv73C28mad89zmKfDRI+QjQFHkjoMzs67HaHqOuKHbx1IEULDVtqx0T3gLZPmNB
XgyTaJhDoyK0NA6auIhd7SuSXb+aHlGcUUQHTK9bbY8m1hZw7H/cviRLfDdJcqhVKtkLatiNi2j6
RmKq1xNotnaTlXzhY+CjGeo2ZGOadnPcKJBmnrbxWcV4FlxHAZl3eSyucL9rmycj+DlufTRJ3Y5a
Hft+SJNwH3aZrZW7CTxaC7+28zn1/2CGLirWcV9mcl+Bmvy6Ah57ORjOsEmPIxoO6dZym+1XLgES
PnTH8BhA9PfjgRl9iaZpBNbH5im8+qPkWh3Ea/K5QVq0PPQo8wq8m6PTdLONlHokPEmNkW1jtXYD
YwZZ4EHsf11eGNP3IZBMMLgWoQSl1iXlalFJgemn3c++u84wpnLZACP/wUmtLFC3C5XtbinlQgCS
3Rn3IMLTtoWbuJZjRjZ5Z4pHeUumo7hxk+kiK8PUHauWFBRaE0DZI5hayNsGwjqvQQEQB0a04z3O
Qpmev7JHXTZ1bM0QXGDpfrkm9nqwQNrmjXIlPPwpmkH7Mf5CYxi7iw9Sk/DpoAdHZVxjpKWVFAJe
3w1en51D8QdnVUwHWRkg/76KVNpgxAFYUUJocSX3Afhfll3qKSeS9ox+sgEnzOYrFhUFmEC0dFRD
p8L/HGh1rqWC4A+Zk78EngT6F+tKvY8ei8wuripon87nf2mT2sYyVY0Gvc1wn7+Gug09Ukf6BtGD
YAeO6ul1Pso7sEhyrh6jb4qzWy2U2lpxVoy2UbTax7TAY3iAXpSr+6Ef+6WvgWbG8nkqg8yosjJI
XfbQKoZWUxLBT8vENlIHEc2urKtA4+XNPEPUnZfGBDlLiyMkimeiE++0H0NnB/eir9zKED0AAeCd
juvAcVamryq6jiUCmCFpVKYyjMsSpJGEUyz2vfCqgYPvsp/wDFCuOQqZUIZJMfvGdCiMW2u6v/z3
2bnWagWUHy5CVizmkIBherLVvQqEX1rbceKOWxPUQ/md8Jxy9oxrkvLCQConcIFZYEc56rdE9Gay
U6f+2W2gE4R0tt5dXiIzSq5WSPlgoFVLHzc6REyE74W+scLrjodmZWfoKxuU+6UJ3s8ctJpolYVn
xV0g/YjJEsMrQaQEZgsw/l5eE9cg9dR0SxVHXQ2612mL3MDJ7oZv8g3BHoHbWHJ45WquOeqlsaCl
GVSzYqE8Hl4ZW+1bepJ9dB/nrQ60DpdHn/z6j9UgxCmMDegWasqYVafNZYbSC0G0+In1IEcgMkxu
KyhDV9EdEHLu5a1k3jAVbRJN1DEwRl/hCJyY6FIHkLcuUK6u7mud87wwQ9PKAHWFFUGNm1lHUzDr
CxFkQ2Fnm2kBdmJpwsfFHHLWwzYHeVpJVCzoy1F54zIFQqkVBoj5q8cmeEYhylX7gyjwiGLY11j9
a4iuhasguZqMQgz3ozNuBJvwhw07oheOhtoGHzD3l8+Jsy56RmcwGgFczAGSHb3dLvmtlgb21ILW
OuTEC7ZDvK+LOq8sKaNMTyPBD6rHFny/VXG+vJK3Sson99Yw7guhTLAxGFREitsxm/UI0It6OfXD
sRzuG+OsS6OdFF6VPMYBJgYFnp4Bc1kro1SIUqWwKbU+U4CE3wvjcUq53W9moF1ZoGISBrSrpaoR
BLVr08t3+W3gR4ELCcz9smkcGZQrh373zymXECpWRqlQESjg8aqVCMwPEJE3IOyeKf+4xPjRAnWh
9FAYjQSDKn7XyFtNKGw1fgjVyY5SHgKYfaXeF0OTL4FsS7eaqkjxjAQeMsJdfgLluZv7hOUt2KTf
Ljsi80qhY6eC6R0kWW+EpatMew7mUTfLEnP8+hO44u08PE+LhyExzmvFdox3O8Q1V3ZSjNMDOheF
+1KT0O7W5e/REs5+Vyy8h4rp5DoG90FuAgpJuvQthAbENIIZsmzxqaxP2ciJDcyVrP4+5eJimCmW
OuPmivOuhKxWuSnUf4wChLutTFAOXUOYZ2rKUPXN5qrMIA2wHIau4qSV7C+BlRXKqbvCAlW/LpOm
rbZNMbQ87LoEEwPDJnTMQ3UyNwVPHIdnky4wgxZvSNMW+BvyYDQ+4PtX7WhbDxP42AC3cI3E5sqO
sx1ClUDcg/8iofjoepI56yAtgYsX6TE2X/v+9fIV+i+L+muApnle+i610owIa0V2cGr8Ytv9AEph
svsnDK5gSqb8pnKzP2Z+pL8bpT47IiGCNoGAr535tvCVY35uHTIFATqHwbUqiGQntmhbN8avseE4
jsyMGSvT1OsoLUGVCzFqHAQUtri1Mx0UINETyGyglo8PSmMDgqveVrz2iPn3g3W03G60S/zP6Zmz
98TWp3cUTWVgyFEn0+kMJCFSB7WIie5JUMrHSe9/zDLhaJzQ7dIyBf14Cez3lpRrtlQZ6rlLFgm4
m0JxrGbUubVP8qlE/xxJRosWcsKqjK/Bj77WBK1YNPhJ/4/+yrZ5Da0rosSeQ+3Gttyecxgs514b
pJ50WY8s1UxBk6M3iT2DP1aQQo4Jpn9LkJmEgrBmoRhJRbykkEZQjKfQYs698GpxoQCywWhR44yZ
E2M2S3ajPaxfPllWmF0bpWKgacq4ylBK2I+iH0qHKPXriVMPZ/nx2gQVGOq+hbBI0E7+EMi30Ona
mv13vcccwvzP5YohuPq+g5+6KVWngI0NpJDgxLKVUHMHaI4A99qpmnd525iJ5doUFReaMu70MpoN
34AsN1QBbuJKOoAu0rOs5DZstFOSJN68VF5R8CZrmVXXtW0qMCRilINOGCQpGBa8zu5BsBDvUHbd
KlfytbJvdNvI7AYCYbyqK8dX6CRGjoQS9KpoqUPy3i6KmyC9r6UXzsYyr/bqDKkMZswroC2nLtq3
uVdhDjJx9RuttXXJTq4aLCu8tu4vm2T6J0hnNJ2Af/Q3vaFVzrSocjvIEzQoRbV16upGS3tPjTCu
YspfuuIrU9Rta7J4jvUZUL55H+yhz3WdSY4Som3fbSQQOgWlq2K0wr+8Pra/rKxSF7BSqxKYaviq
eDtu5o3izg+1o99ANudn6hP6suakCDZPTo7pLe9W6ecaffzGKKFi6hsWuB3mu7BRN80/p7rGjV8Z
oa7hLMZTFuGF8HU9cTCC7Gh5YBfLE2cHyQ59em9WZqgbNxZEhsfq0ed4ykEAtwUzoSftAle+n/Zy
DzUi+8+URXJSbtJvyx3HPPNOrMyTf195aJUuZmSSLrHo9eDXhYKpJye2jgJA69fXI/dLj/0UrQxS
l7AaRfBx1Vngd+64eWPAHjD4uTj6Vj3Ebn/QrwJepsW5hfSXeh8OjVRrKKYoIng5BrB6a5EM0U/F
zkaVA47guSb1mld9XuMRxijhPLyI/XPTnXVumZyZMWCWFv0xjO1Kb1u8OrPe1FVhDkIBHA+DOxwV
eMsUYmxqcgjHfee1B5mDzWOCCaA3/tckWfbKJPgd6qk3S+WNBYfkD8uu2hmQygO6avcVl1zZorYw
7BcFSjuBDORTeBZrBwQnEH4z7wxwg7pEapT3+DAALbjqK4t0eqQX4pwpEaGb7/zayQpbTrziG2Fm
lzbDKZrs9scAGa8vZUgru1TMhsyuOrct7BbhlRns0vkgdryTY15wfEMDHWphfNGk4suQjXWDvDlE
Pad+GXxplzrVZnJMe3kM/we+JKb/r8xR8STr6tqU6mnylyJ0hHFxum4b5Lxnh7coKohIvdonYW+G
++WuedKuu6Oxg64FFK0sm4DjxB1vGIlZ1CGliP9sI3UBujjIoqQDY9LsBadwV2xRO/+VHf6UzpUb
7oUjx/LpWVjZoy4BOqdKEiepAUzjvJGQganPkqfbZCy534k8JyGO9tkahERlEdOYJk0T0VsJhjYS
HfCqvbonOpjK7MqaI53LJwVqPeUW+CQvnu16VyKPMeyv3HhAl/9jnnpqm36M48ACyfsfakiiq05E
tBeH6NnwhUKY78HKHHUlZjkC2YIlyP6kxbf1YtqBHj5Pkm6LpchbGusjX1rZou6DZrRTHWcgdhgw
YBg5hWwvru4AKHQ2TuNTCPDottm0PsmpuT5Ltu3SqVK3xApKo51HyUJ5KPAWn8xJD/va1w9AMTic
I2T76/sRUvcjK8Caruc66SOIDhrhdoyhKTCM4ADjrcK5/+wg826MuhyhXjWAtxF3LR/FIXeC4KEZ
ePg5Mgf9efcMMnlD8ve3iLB68oxZV7PIAtWmbFnKT4zFGlD/CpRXgMww4C7EWeCIoQFh7xzyBABE
SZqJkzT05Cdna5nPPchh/vNDqGME/qaKu7QHqtpwyhcymzFBZQ9t8J5wxgOWItrZw8J7m9iP4sos
daJWXY1QQtQFv8uc4ohvQTI7uAV+z6sauy5taZOjmt1yCqcMXjW8xSuz1NnmeiB1XaURWlrtunn6
850G1sxD7DWzncz2uB1dvFxOcJWMHC9m7jSmFlUgd4FtMijbwKCJvS7hPZaSI+RF1Oyec5Tktn/y
qZUBKtHIhqGN+j7QwbgODdVlCwTaLv3dfFs8AOR/8RknmJFuZY9KMCLMfmIgAZuZB9+mYYRgbwu5
xkcj5aXYzBsJsDhkDS0FDTHKR8V00vKqymY/a9Ahkq9SKCwWUEe5vH88K5RLqhhzWQokv/6Qlnay
fGsCaxMonAye2SaXVmuhvGBcImuYRrC0zbeqR2rB0bbYRY9QGIRoleFeXhL7hN43jvKIeSliqAaD
51/Of+kQU0qrzG9A7lsV/3LvKFdopjnqqxkN0REN+XFbBJti2v27tVDFgGRUQikDyMAvl9AVum+q
nPqddqe2PKQv74hoGGes9y2wV/Br1bOeqm3uSV59VBxo0mEQnfe2MaZqEJLeHYLm1Mv1ZEylBJFQ
u8siF1TpPgEFCk7qRFB8dZIfOQCkijOdULTHkCE3O2NHjb8+QlPsaZ0Ql22F5864k56Qwh+aQ+3G
vuHp28ErPN5ILeeWfRIYUHs9j00Qg6vFLyk/jTLkalWOq7Aj7fuSqHghmF2HJlyr+8PgVfLLMH5h
FpQcGqD8mqUbhJsGoXj1fEtBvbRGU86YmwVJprxJtt1B/dU/T3sCrxFcHoCZ/V6uDJJTXBmc8B85
UifNV67LzM4G1HIIibvumrWr3RIcVncqTrz4wT6s92VSGxlAMHGWxXrxB+Vh6VvbCl8L6/UL9xoo
X5AIqKIFetWPK0uGcYBKrCz5OpiLYgM1bygGT89toHuXDTEXszJEfQdYYycbNaau/LI95+EWGsVu
XKRfeeRXRijHmCK5VrtmUjBLC/X69E7kQYVYqwDHA8ZVwEVLRDo+blddqLnZQ2TC79Iw8Za6aJ7E
ShD2lRKU28sbxioerk1RQb1V9TBYxvpP4aL1up3mEeIlHkaZdVtl4FgVCbOfwEdSDlBIBRAwBHyX
ycOzXCbnElrtl1fCDOmypkNJTFUVE3IbH3ctyrRuNCpowtSbwVVkSGGE+9hBvzewOyfa8EQwmB/0
a3vU1lVyJ0HsXIr26km4y240MLP/DCHtdiThIXT1879cH/U4mhitD2dIqeMDybpeXKgIuZM9P5Ma
WvPAOzCmC/7dTIPWxCjmUlxmfTF9bWlfekn+rY/Trg3NB86iWC/T+yaCjPXjoY0CpmgDcEjtSZWC
fCBYifNnULCx5YP1zPvwYwbZtUHq8hbl2IWEgcGXb00v3WV36W+5cJJv2tuXJtrGBH5w/5V+w9oq
FdotTTDEskfuNA2z0w6tMyzDqZGL28vbycoF12aoWA55vyloWoKzlvfz6Nc19lN4TfTGvmyHeZ0J
oRmonAzUmKjrDLq7QZ8btByMCoirMNukisl535kFY3llg/KMSW9NDdMvkAZ0RUfCECmADX7rYwJ4
b3CqAbzlUD4BWslIypMg8JtleJzr7Fe/dO7lHfsv0eJ9yygPANN3nEuCQApklT9ekclm/VjYhF18
OMX8cgqr+LDePsoV6mHQjQBTAKi3L9sOVdvwpHmQgTnxIgWD38kS15ZIKFmlLZixAn9zaKFLj3GX
6ag7QAZcLQeicCZulU10q+FbO9zyJpWYfaC1XXIZVnbNvFUCVX6Lh6oXn2VwB+qJbTmkNN3sQS/J
3VRmUASNK9ib8cxAVOKjxUbu0wxNQwFsyAAjd4cusZycz6TBjIkrM5Q71pWSGiDmDMEK0vkElNUd
tE3oDxsFA1+J96XulryyR7lmVQmmWcdd5cc1JEzxnaC7XRlPR7kp67MchDMnSWP2fNcGKd+Uljbu
gglBP/M73xDt+hQ8W+fQ6zYoGoPEKrotVNs886DDzGu+WiflqMYwS206jAaIGGsbE+p2rvPgDzwT
lE/KRmQW8zLIvtz9yNPB1ob7r8SR1SKoLMdAKp1oFmLVcq3utWO2DTexE8fo8QKCs0m40o88n6ey
HKtT69QAkYFv1leh/KsBm2P3m7Mmpg3DQF4oQ9USxAgf75Uyl2YGdXbYeEh8ItYi2bmKFnK1sU6g
GXOS/cwdByH7RBfSIELz1yZ1l8tA1/XYhJi51lm2HP8GNYpdK7878yCBw//yApnf/2tj1I3ORzOc
K6JF00EDT3+U7MgdFfRbBeiAEMVCEym35uq3wPbiw5ILkGN65Wqt1AXX07hvmikmmaMJWpwjIVkV
QYh7n4PxkZDimmcudov9fq+Mkh+1Cs9hGoU9tn/yk2Pl9+d4L1eQMLYxcwkRgYKnY87MfFbWqLud
SXJUxgXmmiFGj9nYvM93WhEJdjwO0PmNK5ETw3hbSl10pMaZZAQy+i4Y6omDkyrzIJa8FVEXvcuk
WZU0oKWDsnFrfRuHpj0GL9H4leRntXPUBc/wgtZIFbJ9oxxjkFiW4E297P68vaI+XIQ0KpvSwkyx
ONWbcg4dMtlw2QRns+ix5UzVmn5ugGMuFc3ps9wd5eAhqIebSZQ5iEF2Jve+YTSlGiS7hbTCNL/f
o9Up2BqpwDu6bf4k4GW+7ij7i2Vljw4emiwUWi1AAewhiu32dd6QMeb0oR1tiDHpNgjP/cKTeO0b
5qmZUKLDQADaVzrl4cJUy4JMTi3HdI25PC0d784yw/7KAuXhxdSPegIAs98orT0JJ8hybPKB87i8
Af8+BfqVFcq/xT4dEiNUQTq+1TEm1z1F928iTLVtnatdu+02+b0GkQbU157LbWSHqNCHPy67JxOR
Cbruv5tJXYG6RLBIOhCeFNZLErqYCcKAb2gbIz5nhJ+R4pbxN13j9CGYl+LdKA1ySwqAkK0C/Bnp
YBD8GfStKjvUTkLzcnl5nIOkpXG7uovDYABOty9me87S3ZDeYNCOc8fJHl04SIO6BzFKvP9H2nc1
R44rzf4iRtCbV7putkzLjEbmhTGzMyJB792vvwmdEysKg2jcb07E7tNudAlEoVCoysqsGwo5t2/M
E6SSbrWDcxqEHOsiM8xlOckEQ8pTWZ6mMDlqmDk3DphbEpoRbQ5zPerO1Fr13EnRuLXBloUZGOpt
6CYo6ePlzeHHq50bsFcjBYEB5l6czMmnYk9Z2P3UI+lpesfQJvgP/u8U2XgP7uwxgWPr1M5JjQkX
yhjUquHqlUgrTuRvTOBQc7moK8mB0Gn1OuPKiqdD3P3FuNd+FWzYKPU+LXLTjhrjl1OY3hbfJtm9
0Qsm1vlLsXRU2UFVDXzV1ywplZ151DoQcc/Kqz2/TFJAdEGqwn9uob76Xxts9V0tLafOHGQSeeeu
75rqU5FgyZOj5vt0i8mI+FH2KbulCBXHvUEcPJYVxQDz/R9F3zZLEmdGfJ8R6handucqEvg23QU2
JoAXRYWYuwxpbpaOfan1rVQ6ukt+fKOCSMr08vsKNDpNYN1Lb/FZD4ugOqg3253AMg0DlywzPjjW
YwPGxHhBeWoLkdJfdUeayUunDpi4JBwFwY+LativlPHH3NZy0pHGwcDNcK3hvXdsD6m/vtJxH9td
/eGhxnBgcWNFokILbxtB3GhqIL2HxIXKRKqUFG2XGQlooHq0l5OteCWNaDiCG6T2RpggZTpqg6G6
pYsmaJHQElLs0x6lCRBxd3B8+UGwfaJFMUGqk9IJM6oKVH98REXQbmTn8pB7hbuBNLTGI0z6ddki
76BrUI43oB+PgumHus3uOVQ1Tjmukpye1gUo2wTIscxLOgH2hXscQLAPAB4m2DWT2ap8UVLSWiuw
2ErpJTZUkfX+QYqLEHQt4Zh1t1I8CQ4Cd107k8zGdaWyNUOFu9/ABJ99v8w/iIh0j1vp03Y2mM0q
BlDylZh2O2nn7hrU8Tc2mtfNUbuno3Ur2DZjQULD7SXtLTKnWycauDYLCRIXmMCtfGgK9h+AQtra
Qc7mCJyD/twfwWS3QOZw69MmL1WGbktafsvmdw3qZEPTB5V2m4hOmmi/mAtHUst4rYZFirK2/O6o
utc6IK7Pkr+5dNC8pHQKIHIH49jXi60Ft0EHlnV8Od8CYhEdD4g0vcVAO0Bn5TCAZiY/o9syHi8f
M/7O7ewyWSKEkySnXqQlKjQPdQcQOGN2LDLPSzAAR/g3zfP9KplkMctjxUwgARHFy1vRnSaius58
f3lJ3FC1WxFzqAdSZ0Wpl7AxZwcITp6t8m/4eTTLBLrbUIF3YBvOVgGqPTwxARzqofaIAkCfG4ds
iSpHBLzhut/OEuPpZkIxnjmGf4v0wZhy3zH8AgSol78Y3wlsvLbgfgqCA1NQrHS9nYepiyP1oIQU
uVFn4Myc/ditfflYiJro3FqXhl69CS0a3JA2s6rBNNRxysAH3Qb2gdpLB7cJqJwquIBF1UQOOagj
760xR3hErb6cGgeIr/tUddcgT9x6DeibqAaiCC1ocKnZrnVvg1UwyhIXhOIiuDc3+/lcMAufyjKH
NFJDtqj7Z7Y9kPd4YNrbLLf/p/le/yp9+acYTso9ByDAliHa7EA8nL0FJGdsxk2n82nzu4xJsTEP
TOgBBBumVlq8njao9IpmuLjdLW1nlbkJDEUyF1JDUEk7S/9s0HJA6eWQQkycJifVbeLJbvWWCFtN
/DtvZ5dxqU2ZdWhiNtSlUBF/bcL6YNzGyDG3d6rjV9yAP0Zwari3ECWYtjGUhoPDBJp5btVkHEC3
o0IUqP8xfCuPoFlBI2+7dW5mv3lIXop7cpbCy3a5IcHB20fHvxrIar7eFF1vFGM2ZORkzY8LqqnD
9GRuQnlOrvfsrDCHJlXLXB7Uoo/AlHQdn/6TYq6QsMSwx5V+/P+o23HPyL8WQWP0dV2JbqqbkmJd
8oHcUkpp248B1S8jFTNIsSf6jNw6IRDtlmKrjor8j9k+Y9TBVjOtW+QAOVu7xj+qV/kUsj/fmY/2
+CHfSwC4vrx73NgHzWwNw0EYbwH//9dlZrPjjADCEIhmLz7l/6k9/Y6iiNSjSEmNnnA2TdqbYiJA
rKmNbVbofQ1TE6S9GurQOzWWxpcNobAA7zBAj1CRDdDhA6DPeCUYpfNEzvBAIIUL/AGoANvfxlUM
+sg8kq/jRzPEuK9vvNbHy9+T+iG7RkO1HMvChYwzwewirq4S9ATWFo1Om/glqRSwg6N0ZyHOK+lV
akm5q9vkVykkPKIrumSZ2chFLrVBG7U4quUuzMarZsndgoCU0HiTjYdi+Ivq5H6hzGZmaWaRqspQ
Ri9rb8WUqm3gOhnA8ktGQTLKO/uIaiAZpcByW2P2Mk37xKpz8PpqknSzIC3I5knw8uIFMairWKoC
EgrtDxlD0HXPs030OOrXM4rlHaS5W0tUBOCuY2eEyW2lRZ5kkI0npzF/bo2fSyZ4y3ErReBsVygZ
kIlxEyZISvJYKXkLnZXhhbJ6YJa39sxoPWsGokcCEJ0NErtAv1EEhvlf71+7bDqBEfBxMFtkhdWS
hWWTH1NinAYrF9T0uKwlu/WxjxKwxiU22G7WqH3vj7NHc0PiEhfoM4g3wD18DaID21UCDVSduNIp
AwUOEpnqEHuXT7noS7OIbJtI7QZkFUgz/lkx7SS5eZC/IfdGU1hGPxpN7/WoP4jyfG6wNqDggBEL
5MV/aFHayzqDbkmuIN1IfMl+MAcwW6vvaU7uynnwauO0rd+c6rUwNNGKedfh3jRzCHvSSY4MIOgp
ea/Bda1DZsmGkASgC3JYA7oguiy4hwVSadBKdZAt60w4W+cZ9aosS0/V8tyXZ7UNBFvIvSF2BpgA
ZmlDAxWcKsPFB0T/uXhc3Mi4Xe+G4PXW8LoDqDdCYRbMPSk7o/SP2pWRJK1X2ybpyAmY3aOTk2/L
3N/V2xQJFsfdrZ0dZrcW28xR7YPuKyVpUhAJ+ieUpjFlD7a9Q/NbyL0rWhcTefq4XsnaYELCOleR
FWah8dCHmMelBbni2Nz0xzQSAe4FNg0mQXOasZLGHswFTnqYp/gUNyALqwTXHDeRNz6/JEssCXGi
wSIaZi+S79k3Ovje3iQ3yu0cyiDN7G6qgwjiys0gdgaZWyIeRrvFJGB1qq67KD8NR+1ARaVElRZe
MgbtaMxIAASKKg9T4BnkWG/TEq9QDRQaaYoG9OwW9uxj9kjgi/yT/GmJWVCfGmoxG6C5ylc3xSfc
vilHcrDPEIUj6H6rPglFwYNbbt+vjp6P3TmDgl+rFoO9RTkePtc2pBZTH0mnFfy2bpI7+u7Tj8Qv
nqxvgjuKm8bvLdOvsbMM4HXTlARq6tDROoFYBjMgmEzXD5SULQafV/6IS1hPQ8FH5h54CBRTfD6I
81gtAq1IBk3vcSHph/FHE07H6tjhZa0Bn5oG6DocL9vjnj3LMRQTGZmhsoRshhEDrhFDqVuvlmA0
q4NpbP5i9A+XzXArQcanHbYH7uhNszkjyAsa3zpTfTDLcmeIddG2QtG6okcY11V35thDMQFm5dTO
Eqnjz9I5O40IfCIywJwFLDUenbS00XZSTxg6uKZA4jg0oHisX5dhGogqnNz4ZYFFljZ/kDmwWO9c
M4s11msbjac5oPKI23Pzs7nqfRWttVzy5uNfXQZ7k8xXXLt4TNHeoAT6G5rwJVKj6XF7nu/a69Vf
bpcnwENFGmtcT9kbZb5s09VNvIC6NHIelZByNxvBHDqHD/CysLzDi9EWCI3xzgN2GqjHr4ecjK0T
E3VYUcsCxPekRxSbnYciYDt/8ygNJqQf8Q+r62ZN+dxbDcWdXMcHKhe71H45u2g/BR1E+ZJzB7Ze
zb186HhnG2O8OvIuuM0fwlPJDJhnkfd1ZEtjYBXtXd5A0kQWsW3zjgJ+HPmdasA3LSZEW90QK3Ov
Q4RPORhr7ZEpFixEZIH+910odszcqYZCb6NEet7Uc/w3M4z7FdAPuft9cJ9vOljJy1PR+0X7bCW/
L28EL0Pd/z7jZd06F8TJmiYylDhz80X/PWbS0ZDS0DahuqRU5H/8YEx2mqvVoMczkOvJ2DmHfNTW
q83Qt+DysrjN4v26mORUGgvTSVOdnJAQLGF9S9WkU1RmdMVfAgzUCts83Et5b5FJTy2pnLJ0xvO+
88cA8xuH+oaKUZCIfKMdSLBs3Ys4bHmnCH0zSmqJAXvMTX51jjq39awcEATborkl4Box2v7GnI1H
wccU2WGCbdHJvT7lGJsb0apbPrAh3c/Jbf30lnJvrK4TiTJUbqzdr42JtXOuoY8yoG2mHrTQuaoP
+h0l/tfAu7OBJFSQa3Br+HtzTKRoIIK32au+YBbGPKigg9KO7Y35qn5DXfQsQYIeY9d3iubGgvPH
Db97w0wAKdWlmwCFsqLkfQkpM2rxGMW/pN/K6Tk9Ziflr2Yg9wbpZu8iikTURl9WVEinsIkoN1o7
YwyHcqM1hxyUqL7AeXhZ494eE2FMY6jbNR7qaPvHPDVn8jSc5nBDdlUE6xX4agRVNm5Axig2Wsq0
LmszG9mXMNUVuFla7dvY3FepwFNEv8/slxPr/WYUSN866ybVToBMCb4X1wA40MBKDdoMMPN/3R8A
GAcQ6gzZqXpJi7CKmpAOcS4P+hJSmqQyhLSCKGWkh4mt61Km1P/aZAMJqIVAroFlnaQj+U7ZKGiX
EPB/WmQSh0puONlZY8KJuqyrteXQRe3iU2E81RinbFTBG0lkgwkfVl3VyTIvgDrZsaspg6tvd0r6
/r/tFatwZOQ1RMwqSCYPLyZw3oVv33VXuj90mLWp6NBEsDSC+5Nbn9vvFeOAvaQNiRQjp3HQvEE9
cjvav/rX5E72xYN73OwALy+KzENybzOXdZwPljLL4EKpISOLwcdFuZf1g9XeaWN0+VPysl17Z4m5
r8GxK7fgNQDmJEqO/QHM3xBKFkNquSjrvR3mdDVbvNpLrynIqlVP9yC/8t+ZR9ELRbAgtl7d2fmc
NcaMIeIDTavLQx+2kS7sd/Hvyc8Px9ar5xqP8tWo1WgI6UOohyX1F4koh5v9IJpR5semf/2BLUnP
5TIpYzrhlnRQddMie3n+n9yApQXpDYOks+So4FyZrulXW05QUzgIHz3c8KChFWMAZoemD+MGpjoM
1Zz3DS5B7UXxUT/JXTySr8k1CG0xTFYE4GMViTZwv96nUfaZXDeJtDXdJkVJBSbN2HDzKRVFB+7C
QC0FcgMTVMZsR3kx1YkAj5BhjAHqyD964BDUOzkyoVPcufW5esp+CxsVIptMPI9zOZfleoYgIEbX
0sbdoiKUAuqFkFmsbunQ4XhVieS1ad7wx521WykT4Ru9A9DJtEGd1n7H9Bxo3IfAVnM3nURANd76
qFSxBfQ12GQ+GjW7jKkoMrkjC27HpDjJQ+H3/YI5CUFewT3IeytMrO1yyyliPelABQzSWsltzqmf
e46J9wp6Hydh0YaXl+3tMRHX0WmaBMmkkwyWAzXQrmrPCWrHzSPk2FeWL5SUExlkzlxfjsaUENTZ
5tVTFNeGXh8FrMx3fRLIIa7LK9H7iHfgdktk+dRNpW/Lzd4QrtCqs8j9UBwuhyuRAcbzZ7tX1UpJ
NWiutavXTvYQyp0j0p3iXvn7dTCuDijD3I2tjcTvKHsUKJn5yY0GZiZIeInckLskFZT5MkS5ZWgc
fk0/JYx6E7NDL0I61u8dCMzT0PSzd+dHCb9Aw/FWFXAgck/XziDjh3NuSuo8YJPSKizIc5x7/fJw
eZu4A14AvPy7KMb1hkFqTKI5mKQx4x50mHa5PvdZoiNV22YgadVGnTd/7rey9MskXyxPcxrjDQAK
5bGJKyPF/7F2MqbBh+murHV0umqZVG7etmhpWHotZ6CFXQcryMtleOnlfGhd6JeAuiuVJ80ba2cw
BaGeF/92a2JbU/2YNxAdHszILNBykxIUbzpX6wcXLJMCU/zY9Pn92AYVRN0mJcH1FYE9vIIMDBI0
f3wF5uQ/z0bh2B+3mLJfHOPxsk2qmrSgB8swEgLSlypsf5cHgg7H6Od363UWEH97vewlfM8HjAd8
SgbKrkw1JZ4cdZMMFZwK9e95fp5yQbDgNvTRT1dMTH5SzDM9Cbt7JDeJqndAQiNVS+/k29mLIeec
vJmRdugKN/u+BWAO9zYBcIJbYXAMlJJRoTcNVOi/mtWktE67CaBIWipXv1dgsnO8Lmiv+wjuGfRX
IrERbvFtb5FZaOJsZbVVmBeeUNHQEUHIEwbmW5/SU0ANCWqbP/5i63ZLZGoMm0TkzrbkNdrU6yk7
z5vgNUljEJtr7BfEBMVRzutlJRBzSoaHxey8YdzcXvNTcpUPx2Gc/uq87dbDxMSpg/qRshF4CljJ
IbQQzy7I16UfUHzFBOpjHEyiZyXX+SHRq5u0aoLS2lcngeJbkpcKMnu5vkvmI+kFUV70+8wOAT4+
4KaE/GkMonPIK1XZr8suwHc6E49U4DlsDMox38zaDGN0dNRNmhcCZd4mjH1E5fUs/0OLJtXB+iuD
kOWT0VFTAYVi4gU4VkEO0khY0pN+b360f5FAvZhn2vUioYjxjfoY44Pou1JUDiIH/mHWh2tkSHK7
biJrLILMvu+tK7uZ3bVE6ut8F3xMrjEsCtpoH7hNup27UDVXUlpp4KtHQUg/VCj1YngdnBs+pVhy
QMz3Bp2W2/Hc3AK8Hly2TT3tj3XiWaYbqDopps3kVHpdxHY7LU20dfnV0krhYPcnENAdL5vhhUUg
Nz/tMFeMJMlz1s6YzsuuZ0zwkCtyqjPfwDsw+iCUrtzN8ERSmJxLG0Y1rAqjiBAuZb6rbmWJlJe6
E+kz9Aez0DF7r1EjexAEff5HpKQrKJNj0JY5biDzkCy9X5Roq8+pVmKk23Och8tf8GMe7Y+dwswf
9L3RPFQM5gtC99syDVI6H2BwDTzDTedv4My9q3yI0R3iFG+J9nr4Md2CyZnc0VJi4YnwavSLXfoj
mHovpIuAkFUS8I8rre+ABGPbGgE+h/sxd+tkNi1X49ZS6TrzTPfAZLY5V0MuSud48UtBjQ3wdsXB
851luBnMqlPnoqAFo6XzybEIyaF03AnKOuW5CACs9AT7R0/SH59uZ5E5acSWajtWczAd/6O/zbJX
RGoA+m1/rLwODXzlDYwHZ8o+hq7zHR0DF6pwUA+59BcwHjQPbdKbaR1HujSkYWvqMpTJpso8zFYh
e6hxZFBP6e5so0V8VRy08JY+vVeSfggz0lj3lz8I93A64NK08P0xa80cGmnRJahljOmJALOwpigl
QL2lkm41WRYEH57TIphbSAOx5dhvfJddeJUxDFmAO8yOpPRJiV/z+OfllfA8FnFGhZYhZrUAFfr6
+5lJjLyIAVvTpNpLh5dS7sNuFBwL3udS8JUME6dfwxX41Ugcz8kcl4Aa54vkpvqPTH4eZ8O3FFFu
wjVEdRkpyh4DW8zrTdeLuO8tcBONdhnmLXHNbg3aXHe1SbAv3O/2aYkdCuuqWurG3nHwFk28RS08
bXoaRYPFIiPMsYuH0uzbDESnS6K7hSQBuA9avEngzFwX2y2FOVqTXjil1YO8qi0fV9n2mrHw/8LJ
FAjC6lAdw7gZkxS3mdPZE75YZOc99IjvMXvlF4XAk7l7r6q4K3FWcGWynqymnZmUM54SveYlTuP3
mG8vtS2cZFOw+bz3mQKRxH9tMX62rma/TA1YdOTDunr/wR/nB3JK/eoIXZR/tmB7Snxh+ZS7U59m
WacrWtIZQ2qkoLqjUX94jn+tmpt+p3B6dJ2jMfNykVH+Z3UAHLAArlM0+jftAlChDgvewPkajfWt
Y0Tb8N6uj5s6u5ddhGtGg2wFHp/ADbLQulaLnaFMMBmX96O79SfT8Kt687ZZRJ/OPVPQ0gRM0LQM
3Phf11ODjLA05AS1Rfs2G19MI3Zj4Yw514gB9WM6+KD+QVahynGxqCNVrXbVkxLqHqYpW3exXMCl
6PRbBe7FWD9sovjHK78oyPrR0kbqCBpuxjGzFAAtRS7KE5l9JWygFRBfV0fpacH06F81/fbW2Kqp
RLQKrOl1forz565DHzj7mWo3JtxwUgpR55meXzYDwEyYgVTY1oE/Y27Cau6InOmAsHT/LCHawecY
h026dcB8OoYQywHVY/KIR4aXPF92Td6pA6yOVvUph7HDfNNBU1Cg0MFPW2z2b3ttDkVcilr5NMay
i/u0gbjy1SvzQs+aOsYsyXqafBW6d43yH82hYDjElisqd3MD2N4ec7Ok8QLKObvL4KB0YqSC5m4s
YWjKa66MQ+xmbvdkzW7/vJaCc86r1wFih/wMYxS4CUx6dHbxBG2YVJIcq0MLKNm8+XsKeg6rdOE8
j9LNhuWOtgsKZUEGy33D7c3S+LMzO0zpAqJmZ4t60NZ0rvxOB5LKw4p5nCM4ptKjehyP2q+/8ZzP
tTL3XmImk2av0hqpy03dnwFgFnxNXpzZr4q582ar1qXUxpTdqDcP3Rifi1K5XwpHUJLhm3HQ1IL4
EMbRGDNrlVUk69EA6rqXWfpdqt/tVnDI+B5JtY3gG3TojdmgUl1TLUlnsHNC+XHxwdEMxwBNzMF5
k0PZBxAPxay/eWRDCVVTcRPoDuCfX71CVbcW3Nl2etr61G/zOxWAMct8mTLRiDsvhoC5CII0UEiE
4iLzBauhQ1tGhy7C8lLErhPSx1ORefPL9i6dqP7D6A4i/BZv18D3j7Reo0hrlTnjfZVoChJHDCgS
qKQBfJdBBMIS1Du5N87eCvMJe4gjrutU5CA3QRvZy8LpKhtcyo9AYWKbiPqalyfszTGPeGgC6FY1
6viQyY8KhzfzanTszFoUkGnAZQPy3g6TJpRxaSiD3JSAFwyRdjV88DGlR/kohC9yV4SXvEPpfMC1
w2zTlC3NupWpE1UvSqj46+/Mt27jcPFub5UfZUh8oZgf1zF2FpktAwGIiaikgefqZVB82l3djurd
+Iph4BGv6kPuE98ORFVJvqfszDJbV8dGvBATW7eCtNwKW3SG+lftgLEQgNU3USdKtEhmA9c5S1uo
F23RZv/qjM7vDWjdqc3xcoTnWoE0l+agqqugI/M1gEiNHE89BAyjtD5L2pNGcn+Wa9HlxXWRnRUm
A5FGkKoOQ6uhL9NdL98Kf+k989f6q3DXkM7UNK3bDq7TCAWVuWHr0zBbaWocnWT1PK3RQB6gU+La
RMTDyP+AjmKBrlmDmAsT9kdNV2rSbRhBlB6bQnETdXFNU9Rn4n5AhHmgn/AwRGng6zYhmdSnprPM
qLEPEx0l6NGQ9Ykk4orhrmZnh3Fxu03sYmsdPSLDQzOHtf0Ui/TYRSYYvy7HFNcYQY8u06/b5VDk
zxn5ftmpRV+L/gm7XGkxnSRuC0WKUr3yYug9WPbkNvk/wyioPND8548gu/tczObXW5HU3YQ259wl
4RDbr4k+eks++KSo/Wz6m1qatjPHpGNrvSidPgI56LSvsvabZIIyFzfJ3BtgosFQ16WdNeBfXE/2
geItSXKMj3OoeFUA9Izl5j8lwf3L2ys8F6CdYaEXrWrMJxw2bSmnGMPufd/5daJcDWPh6VsezpqI
Fpk3xqjsbTHfr5m2RG1yC9Cmg/QoB+OhsN20crvn4WS809pvQvVRX+0HMEsJ4iz30+5tM582lavM
hOL5gsExmmaQAGRSFlj+86i7pWql5oNQyYBbZ9/bZMJuB3UXIxtwDopr8kAhSKavHOrrKTC8PHR8
kZKBYCtZaHVt5fZa5hWEDIYi0AtM7/fEk/XETf9m8G+/kyzrtKENTpF2GAsdKZ3MFBWPhewOrvnY
dr7iGeBmgORQcDmqcO//3efUmSAszXo2YHptRUqF6pWfpa45u0B1Ab47PaWmJxzC44VKXabzxCgb
aGiSf41jfa+D7ETZtiiNxsCokXYrV/lTPbv6OT5v31VKV1sCnOpeXih/H0HdhQITsFgstfCYNH0X
qyCNmxskVNPoxQ5ynPUtnsLLhnijKNjGT0vsdaMWRKkoMM98o0IHxs/8BowXgERnz4uBfhDFUEgg
d/FEIgC8vGBvmPmyVt/0eFWhzp4qprcSqHc7gpxH9BGZO6hf09kxVhWPl1JDio/Jrwax5p2oIq/k
3UH7pdA/ZHfZofqdtGWOrmAHPuO3kngW5jWLMAW3oHEYvhcP1o88FDXURN+PiaRpvKXqGn+4CCYa
7MdOxPfPLbPsl8XEy35TEU9mgMrnk3MmR+UY+/H13RhOARWtH59FZWLuWQPBEVIsA3UdliBjXLPW
tnsrPaX162Td6ORaMx8vuzt3p3YmmJ3KxrLvKmXBOMOwVtfrYC5uktWFv2r9et0OFiDg0/w3LC+g
JPhcGLNVE7QhnXYE4zuovqL1Jn9brvIb5QoirCG5L++TwLBc52O4Vz+aNeawzCMuhwgqleOz+XD5
C/CkP778Mcyuykm9TG1OUpTtmmtA+HEPSg/kungGbx2oxckd3gJedrOdV8PNTqJBBd5IxBfzzIWY
QY9GG2zkN0VU346H6ZhEbTTdiLWRuNWg3Vf/o9hrkKbrwMEUlasL/T0Et8Kvf+eg32zey0jx6rB5
6q+U6PL3FS2QRS/qjaQtiYkiVAxgf/9tTR7XrHDLtfJW58o2z5NzowmVvem9x2bB+7Uy92LRWaTv
FWfF666K8iNIAUM7UiMqd1W8GXeCJXIDK/rJDtosuBd15hSBpiRVC9r/MB7Ng3mSMUeYUSHtiDqQ
BXKPOpyF8GpudACaFBSa4NUGduxrkG3SUt5aE3XKNHvq8tmV8zeALwT3Lj/m7awwd0bjAKMA+m76
IbdQBwDuSn7KQK5YFl76IJ2g23hKR18Uy0VrYz5oXU2k3FoQiqyD5rbtg5SA5Wb5fXnbuBfGbmlM
FIpNyKLlMW56Q31P6m+26BoULYIJLAqR0cWyLORm+rdafmlziMnF75fXwKMaVShiEHSb4E37Y0YM
2KNi2jK8VRrHVUI5aA/TFUUIS8GcAUuVXhEonwBRBS4BsKxbAvfgL/HTOrPEKs6JUhu4oebqcWsf
s/m6WwRVQ64JOlAKjgSgIz/A5btcoqkroqYGcH6qdD0313H5OkgPgo/IPb87G8xRKjDdLSlApOMR
tuFGAnGp7kIdzx/DHnwW6jUYRA/Ot8a/bJa/MtpX18Gx8gehy7IuWd4ksRqt8rl1vk/jQyvSVuG6
OCrVChp8GH1i6caLKU6JScY4shXLk9Xq0JWiPgb/CbKzQZe526Ctaa2tzUGtS0fgKBFVYgcDqGmk
Q3dIGl90X/OvsZ09JjYQc2rn1LZjvCChoRlAIfRjXrYPrRvlBLwU2AXiW+Fbmab9f1woIMxAlxt1
NZNlh8+lNEPExZdcT/WtGtRQBusaT3epQUCWQMgs8Hv+6xydG2A7FNWRWWaQZlHxuJPMLdIewQ1y
Gm8G2ZVf5cf5ZaUKfDmtTaqCk8B1SdTz6PCJDdIOpm4uFbY9ORqQS1IfSO3iSsAW6alooobrlTsr
6leP6eosrkjR56eluyma5zT9fflgcX/fkdHWllEBtdg3qjTEUFndQMhg535drn5WWMFlC7yAgV/H
+5fSP0AR/OsK1IEU4wxO1ZNp+WUWGdbmFs5LpwgKUdxqiQE2ZbBMUKQPOzzQ9kSqFj2TcfvSCg2K
1D/JbwdTGJTm3o49kZIEb//BQwPGG6AdoGHI7Axga0qjWg1I3qwf0uTa8uxmIsJm7rfb2WAe2NPc
FrKUETnChE7jjpoWNhLIOB2nOSl1LGgS8lxhvyD633fBCfJKWz1smGidzcmdJ7DECoFYovXQb7oz
YRVmo1eDAiKyPDLGk6n3bjK6jnS47HIfKh5sBNovhYl7tbPZVmWvWiSfqm9gZM9ewT3mS570vcZE
Se83P0C3BnVO+agEGWpNGUSoi5NwQo2/XBsgHBPzLDJbUVv7Ke+Ihe2D+tKt8TJdpx5Yvu9yyU2u
KY+dfuWAY/hK5Jn8jfw0y0SmZeysbt5Qu6CNgOpcjoKYwb1WkEL9uy7G9Se0dvtGyjHA4ANEFFKe
0dbD/EdEacQpEyCGnoS0NdxVAb6paeB+Qi7I7GkzmPbYaQAj9puJN7cadR0RYHzo+/EPt9mZYLLc
ys7KAvglsNX1IEbfmqhGhTCe4oetrX0ltY661n2bzVb07KMbcskuEyIT06qNmRYKe1m3rgkZtcld
pqT/1S6m7aVT114X9jYcKlv9qVsQ3J47E7odsUSOlw8OP4jixpbRkqKjX8zOpv2gJJmpfpScbwlU
ebqr4aTdbx6IxTE/sYheg9xNpVP6SOzQgGZxCXmXjjUYjVEm8ihHL/gkPSf2wExx/pjXu0l/a6Ly
KDduW2BRNTAgTUdHv8agMutQmarR8UsdzItAUEC67bW/6cSAlxbJCK4GCOAxlQpzU/u6V9DiNm/k
1R1/0Ecu1UclEDwKMA17tu4cgfNy1/VpkgXDNUkzT0mBmJd1qP5EWgooSSIiBuC+cQ0HSGpctYB0
sJ3MtejGCte5FG1W1ER0Yk62gvVVhzhDdVLRgYl/issx9Nz9cT52Rplr0LamcQDrkRWV0ug3sk9q
w6tsdH7Se3PJ/ctngP8dP1dIXXZ3R5lSPCqZ1W2RoZV+Dd1e0rqyKaI/4FlBAYTK1aGE/gcR4dZI
ipqZC1rq6Xwwu6pxc8heDFkuOGG8T7e3w9wFdlyTubZwoMlWudWYuOZ6n6vfC/1+EGJoeYd5b4s5
WXmWJ5pmJXKUTa3b6ejoZIIkj//VTNT2FehCQUHs694YYAuG2oO6RZPdBXW6hlUZB8o4CfIH3j2A
G/tfM8xC6rlYizrTVlC8TFF70KMVd5p8FHWk+N/r0wzj1mslQS7CycaonwHhzpKHTF6EOhgiI4w7
d+tio2CrbYiw6bcWdG+U/CdN3fSn3vraqQ3JOWmC//sRMhFbIZSEyxrVlq/blNYgu0JFaous4YAL
baxeTfnpsgnushTIQ2CuAzBn9o2ZGekiZUsP7inzx1akrmGu3mULPC4D6mX/mmC2ZwQTJZETBFTr
TDVWk5MZDchuKOeEcLyIlynubTFfrCy3fBo1G5AH1Lbz8Vo6x5Qu1zdum6Ce3GwLjPf0CnBZUeoh
+o70xO2i3RibjWzMhRUtI8inwATg0rWiAuzb0B8c3fYawGahXij3Gtmvl0nmrGWxq8opsw/UXnkk
AWQT+tYdrrpA8RJvuEnfJN3PBOea5lHsPbK3SoPlbrFW1czo4udyNCgQwiCycmzT7V6xlnPs6H5u
WYe4bEVuRIPFJaNMcrdu6ULSETFrBrR6gxxgHCkPhYvkI5B80YORW2HCRBhWiVK3DB6Yr0tcEe4l
Ix6gXnuqIt0zkMJNmae8GQcNmP9KJBbFDcg7c4zfaphKtVudDjytkKre6rBdF19OOkFA4R6PnRnG
S9XZRv2+VMmpXLYxiI1RDUCkDazguuGhkesvl48+91DszDHeOaeNUpeJkZ0mawJ/xnCSilWQaYtM
MK44aTHGhYwGY8v6tWovLkbKBI5Hf+EPv9stgvG7WW4lqNlgjn3rWl83XsncuGTV/KEOtqZyL38x
vjFLB685nih/UPOWUpOX6YJJjMZJfi7bFNT5dOxz53Zt0qttsx4vm+O7uWZZoI5STRUDO/+PtCtb
jltHll/ECO7LK5fuJlutXbLkF4Yt29z3nV9/E/I9FhvCNM54Yk7EPDiiSwALhUJVVua5m2NyoK5E
PSFQINJexjvlkJCOFQBACZffmPkq0jfWqGx+yUbwiuQKZnagHwBhLshmARkOfc3KHyGPytMcZh6q
D3P0mBUm2pHgtjPOsPIqp2/TcGepPE4qpg1gs0U84zFYSz/0hL6d0wkPyGCUW3sgbalkl1o/L38m
pleAQgRjdwBGS3RxMZkbTSyiPvERc5/06FGvoG1cgBoo3lfp42Vb7Osa/GgoZGoWmec+d4lMl6Kw
7EEE0Lu/qYeqUwhZAgWlCJ4WMBP4AlGqP7aoAGF0a7LoKWx1kMizdr2f2Cism4BngWfbTR713XIo
vvAK68y0dGOVihlpVQyCVch5kGL8rtxloJwjwlS8nIAZmjZmqLPVqzPeJQvOFl6AdpIXdr/uL38r
8gufQpNpKQqwGngcq9QlZWCIKddAWRQYVn9C9mGnI6DtmXyUxNnXo8YuQ4kHjWWv6sMm+ffN3Q+e
l2QpBJBRopAuiHcar/7M9PXNmij3U5p0noQUMSKvXnvzMc+hEIpBH2MC1du0u7x/bEf4WAvtfooQ
mnILjre1vpvMF1GK7NvScCq3RYmGN2nMztU2K6Pcbq3jOm06cQVLv7Qb7pRD/BC6hN7I2kNSCJT5
6U/euBRvMykXHJowjpqsyv01V+00fNSmt9WobKT7bc+7uth3CQZMDRn9RdQ1qEelVLfZOicDSZkG
r/elA2QAoPlGcEoRl0iAubKNMeppKaZjlbUaGt3T3O7q7DUXTxOu/7hUHd18vewm3JVR5ywpjbkc
NBV6EdG9NWWOsDYYxMldo7vv5l1pulp3I0ETqrPbiReOiQ9+OuObhVLnLVmbuOyqBHM5oVdXtmLZ
OuiBClzUwlMMXai3xidgoX8hLs7bYuokRkXWFFWP6zP2iRZV53Q/Y9SnCUdhkdiQ4toLbv6z+nJ5
s8mvXlovdSYnTMENQLUmQW6tB2MsXGWyfDNVOUeft61k8ZswBiJ1rZQTgNB6ILxK81RIV7oSO2X2
/fJyeHaoE7j2jWhZ2RTDzpriJVqHRmZrwKpmYRMflj4UeKRjMjOqWYTOAnkJxDkoj5l0KIRKHUQK
mxhixzoECQc7zGxSZYyC8jtofaENP9yGvu7PB9HPnjSPiNSX4CIjchPDYf1xeQ+YeZ+Bzo2EEUqi
mkhtgjmtUwyhSKIbRfCtmYci7jXRVbf24XE68iq4zEi7tUd2aPNxl3Hti0IET0XrtokNdmu3+zke
lhvhK1H7Lb3yyfIlToGQ5bcbmzTBh1lVeqQ1JWgL5syRB/DGd6pnmJzCHbNltDVDBVltTsUoscoM
S5vd/nY4rUfztT/qV/oDUS3FlHFhz9C/5YQh4jP0qdyapcLtbKKKN/QKqAn0V6N4iEZOz5Tls9vf
pyJsMavxWGn4YvI+OiiHbD/tCJaDV7hgAi+3dqizgbdVKpsjRCLiyi6B5YACK6pDqjMUrrYjHLaN
m0Eq+bn9psaufsTYjMM5C8ydBMmVrKLcBpAMFXiSqDdBniuNwClDreeXtksC9VbzBje9j5zUs265
Fsm3+fTtNhap0xfm+aIPA0l3r2ak2ARCXB7etVhtfneRfdY31qizlyxZPlcpclL9NHiEnVpwLCfy
B1eBQLHg8khtWfEV/Ir/bCf9xiugiLxGSguevlF2muxtBgRNSf065XVsZOYB31iiTh64REfNGMFL
MjlksBlI1p3uRx5UP+CypRt5hdO9rSi64SXhzADTxqf6NBx4TWl2BNj8HdRRzIx5AcAkRgSYjsab
6mDWzrMcYbbNB/2NkFKQ6Z1/QVpCjuAFN3r/8JugWllNlisL3Oj/GUGzgMDVWs/Ydz5oS/Y8Vjje
l6WOKkjTLLDed4avV6J4jK3J8NawvprWdl+K1t80Grd+RCU76YrpjF6NwsO4017eeeKPWoRRmsEF
Mvq+xmTSyrkweCfl/UNvNnTt9TEqSsKm9CztpmvUbh1Qud5Ufo+6Lb/5x74VQZWIEXJQAKg0GWk+
t1KZzdmIbkz8OLvLM6m/ZHs0U31rP12Zx3rPO53MzNnY2CQfebPGrDGExCIVH81ed6AKh45qe3wz
9rKbc7VxmJEVk3NIfUDzbtLsBkWv10ZUrnFQ5Qdx8MeMc0f9hw38MECFNmFUl2qJ0PEGRW0qQwBa
9DRwaA+AKe/LZwy7ojRMsi0e1wYz8nwsjO5IK5OYzHGE0YUI4EPjSmxOJQ/x+j4B/Ol0b2xQ0U2f
6sqYTQWY/Bs1RnVucPDoDvcgIr0FztAFS5vhWV7szg8NkD/GE9EJqTGxV+/1+xikLb3Dj+2cD0r3
pqpuMdVZmQx/QjsFVWu7HdzLtzEzxgARjYliwOhB6HDunoLcVGFcYZK0wwid9LJGUD9br6ye9w5n
AiuB2vtjiLr1hTmc26bpS1CV6ndEbmXsMTKHxuFefCHCDXpk83phbK/5MEld+41uKVMDybVAW6/n
8jClVz1PrZv5gYDyRe8dM6vQ/DzfPlUMe7Uz19KPoUBolw2IXq06ty9/I+Y6Nkao+64wxwGSvUl4
6MLrUDwKxnFa/sYNNJPAB4i0O93s6fKobMDPVwYpUHSCcQcAJPhPvUTljnMxd2xjifz7Jh7OatLE
bS+QgidonX5IBzB1ll/CQ+bPmGOMvUbyeMQUxLU+nWwQcmGE0VQVk8bXrnhodtISqb4iFq0dV+kh
ikPRrtvON5QBTeWvl78XO+ZvDFIfbAD9kTClEpKjb8U16K7vllvtrvHJNOpw5AkZ8VZHPRxAG95J
xljrPr6gLRovIdhKhJdFAKWC9nx5Ycxvt1kX9e20Tq7Xrtfwhu4O43Adh38BPDI2v0+lIJk6V0be
5iCxyUw7Ur/UcjD+DQfW1gYV8MDbWPb1CGfoxECRg0H1L+8R+4FFeGAtqC+KED09d3CxSxOpTnWS
JYvOiFd2F5gn44UwmAFD/AYv7Oza6+HsqDR8L75cNs+MFZaG4QNDBheQQgUk0DSJkMJeEfPSp3RO
7Aw72Us8jjtmiwRL+2OG8nADrDKKumojhthJTiMdxoMIDmhSEFPvL6/ovWpKH18TUzu4mzHlJevU
zVHI3dSmigZQ2L6/ao7qvoY+GEHfrsGMG1m+Ma5zSL0QlTzNHXe8RjhrR7fm6VtkljIhQTfIN9XC
2oWFlct2XhfrnSIXxrfLa2U+bSCoiNEXXcVSP9GUNPPcKGYaHpSbwbPsGxVvrPhmEGyMmv0Wo1BS
W79fIvuyYVYQMVGcApEg6PLBOXnutHOYRmNqjUBRhNfFItog47Jl8XmyDLuZeRPRzB3dGKN8tJdN
OUzbpAim5lY1f8XKvhh/XF4P0wS6QuggK4CDGlSiWqXJWK1Lvfhl/K0wrixxL813l02wgiF4wv8x
YVJbBrzp0KytMflVtdhT/Bb1HK4y4lif/B7jB2C0hmrsp0mlFuMJUtwuIMSHMAPkOIr0OUmuzPhb
NwZSx3n+MTcM3BvvtFPSp0kbXReHZRAXxKtqDmaQl3RLe8jrv8kzTEQN0GKqaJLQDISzBLWfVYSq
piieZOWhn7+HGLmPeRNyzBv4ww6E3M79ebRyvRtVlCo6FCpwiNzxS7SfHRKhSsfiOBuziUtGycDT
i5G5T9lTCr5FtdfRHZnf9MVe3eIg2aSJK99AvCABzQapKlffa2417z+s88MydSPPM7iIgXDMg/wK
IB0MSIHeBioXRJ2ZMLFd9nhyaD455GaZxIc2qVsYpUoF6jnSNSZFNFKi/Dd6dawnyXY3qRt6FbNC
HoYpCaQJLHaeKablkzaE/Y8hnscrNNimv+Ih35qkrphSbee+adM8WO7M3K2hAJTuMqcEnuElvv5X
sDXm4baI9DQiPSQOqFsllWsTXHNiAowB0V4FlBJ0F6SKRrKE9Lm7Km5BHIR0kScbwoz0oK8HpBKD
q5pO7W4SyipgrgMG3KKn/EUWv45GYIYq8OT7y97CMgRIjYqzDrE51HnPvSVDitBCyZ5gT5R9lHR2
X8mZsxpJYAijU47ir8v2WN4Jrmx0e4BBUUz6CWN1EJGYJgiyZ/VbUhwUpT5ayqtavmDCNBFu1Yg7
pc26AbYW6cNX9MaoKGuJIDNeSW7ihS4kCY9gn7EhY+vlT8X3y0tkFswQ9QlVvmmqaCSd76mkh5ic
TsUsmECcnN8Wh/kYnbq39F2SWEhtHn6I+Q3/2APn+7k9PemTVR3QI8Q0NBkaQ5dgsEsyRPY4ZJLL
WR1zP4HEIvIbAP3SzBtRJDWCsYoQI9qbAdiGMdUaumptm1edS3oh3conombVdJGo/7FJHYdGXZSq
FpH4qHclsDDrocBsxbAD57AHVh3u6BEzwdvaIzu+jaFLPurRiuCGTjYuCsQZ5R6UynvLG53VaW3z
mEEAjxu6mRfF1i4Vb0QNzKeijr2FzMI1xjp+Vk7hNC4kg3/wBTqZHxJyHxhpxRUPgtzzRcZDJ0RV
b4I9rH7LK1+of1z2FFayApL/P79P7G820ajDvLcWkFLHSukMkrwrhMlpKn132QwrRqNiAHZfoMxB
QU3lqTkacmteQLO3swZ3KTp7Flw5OVpz5RnxTaP7l82xV/VhTj5flZqLixGPYxLM1mlO3GR6kCbv
fzNBfZgmmaOxFzNsnBCM449CcQWd84Zne9pm16iPo0+JgbGvVPX7t/COkKvEbm8ri7Ogvx573Po6
OaB0UrL9SFRSIillFXeTFB60B3mBDst8RTpR7XHdLxYw5xkQdO0JoPTbyzvJLIVv7VKBQ42nae4G
MTyIYPkdXYIOAf3zvXYaXNHNUQYPubyjPAehYodQGsqkjiHaTtJzld2K2nd9/HV5WTwTVJjQ27QK
LQN5M9jDH8NKdKcq3uWWxvFD3kej77FybPPQQidtRM2qyQ+GNkBraXDjXuTkrDx3pFsHsaF1szLH
eGw6I14CnYOJldFWAbyAwuhdw0MnMO8TE2rLOgb5CWX++SHuWiC+owbUd+JddE2av2BHLv3wMP8i
FGajtOMVuZmlGABK/likznQhtpB37uCIOVSk64cCKuazM3vpIQ54q2N8NtS4iZwewL4KxmXOF5eA
diQWJC30tS7o25uoK+3EeBMy3vON4YXomAGODfithkBPhZC2ncIoG/rcXybxRRCE+360voPr9+my
s7PSqffOHDS/wAWCRPV8PUo7y1rfALos36WP7/wtYI2Xb+JrAoa1XC4qh+EcZ/ao01UtVhSF6QC8
A5AB2k4BDkH1obJhr5gdT/i6psTZqNgoi5BQwOIwPyXTqCMZknrJIksx+qvCDYAewCMCbQkI3TsQ
gQuzIJ/lkzkC6pDAry4iCT/fTitT27yVrdmPjET1hSFLd6qeVRixrotbta0rR0DpVbeHRKgLN4ur
4rmv0uF27Wv9l9bPbbezJhkU38IyTZyDychkMcFAON8hdCThwXz+tzWVNpoi8PBBOeWvtVLcJ7X5
szIF21hNd0xEl+NarKOCmV1CMgYKHQgUnNtLZwHwagXkVEnhTd5JRaInv2ZA/d9WL78LeYbbHWce
Uzor3Mlbu/Q3mBIJCgFJCb3N5pmMMyDWudGj4pD2JO+Lsz741hh1To0oasxwBvmfnl9b/ZU8c3IJ
VhzY/j75902e1/Z5PuddVJJBZHXdT+pbZXKqeDwT5DtuTOSTVFuSJEy+OrwV2ltT7urx8bIv8HaJ
ijL9KDRWHeGym8bWUaOst40i4ukn8IxQoUUaS6WLxQa0V1LjhcXrEvOqP6ynC3i7cK0ZRCpWoxsb
PRozYZnHKJKA9RxjxiYA1e/XTXE1QyL3Pj3MT+WTec8bVmAubWOX+kR6OtRQZAJ2Ure627oJD2RU
9/Inei9G0KFLUtD8VMgKLZ06NpqwSAXo66BHJCi21EC3pHjW55d2xBQj0Ixi9xDnmHhuHi7bZUWl
rVmy9I33jeHU1GqWpkExqkq9nzqlvFvnqDpVWZEaUDGpxtYDVE6f3cuGmXuqgm6GdHshkUu5S6xK
aTjLyeRn87emvMl5Vx0z/OlosOtohOEIU+EvW0N97roFslLKaLcjONFXL2mDlDsuxlzIxhD14aqp
LKvC6JHgVzdl8SO2ni9vFNszNgaoT4Thus4q55hQUBEwyHwYA2tP8ObGf//8Q4XqY8uoYJdJUys1
UZ0Eq2Z6TXOtgSd2av+C4w9XoAKxWEgPmSItkjl2RZhrIbiG1Fw6JGN+MxWpg+jkXN42Zlg1cfnp
4MjDwBZVOBqgD69kqwydlfCk6XcxRt41HlUX+Y1PZxYUXSY6+tBz0ai4sJpTW+p9ViAeWTZplGWn
zCfCFjzMLCvFBkHFhyUqggPfkcRWXYPLEr1HFT6QXFV+CnI/wvdzeeNYOJkzW9TJVHp9kPrUAOcy
eExkvFcgolGAIHy5XUFqiWTqkPPmclhnCPgVZEcaJn2RHp1HoWVUw3DWZwQ/4ynqd/XCuzp4Bqho
UKv6uGhxY/rRmu5js342o/H+8r6xHG67BioO9GlkgVoNxaYCTDeHpGz6wIpkzdYEYXi6bIrF/ihv
bVEhYRJkVUjkFE0soKfr2AZ/rpd/H7+Mdl/YRHRqvm5/RjvjtTtIt+XbZeu8vaTCRJuvaNX2Bfhg
skCXv+QVZyNZhQ2sjnBMgf6Y4GXOvcFsBNlS1mL1m8JbyPyE8o7sRQNaQtB7WgPJa8Ex4fxNZNra
pWoC8zKhJGyBJAHQmXuzXl+sAUOQQsh5CLAd5c/y6E53aKhpnGZQU1m6zJbSu7mB5unIUzNnfyUM
xBKyLpCnU1/JMFJhysyp8o3Gr+q90HK8gL2Kj9+nYt+gRYsR6riV9PmmWwLZOo08En/mEiC+h7Fe
0Cl9QpKIYV2WJmiSfQNa2KGS2LLOaXCzXW1jgooLSSzFVqH2FuYBwz3GdLywtosn0zec5krBKEBk
2sV3kQNiZaUmMqSycP9B7Bvswef+vUaxnismCkLWELsVxBcWII372I6Ub39xUoGrlHGU8Bqmn5yD
UCiCtoIkdhVbW25E0FL0vNuCuRg8tiERSyR86Up7J8dmlDfa7Ge/APm/gkIzUYMbD5Nky4Pd/gKP
qt2eytNfTMPIULn5Y5faxKRc1x4iZ0WgF7/i4UnlsbQynQ8IARTeERNQfD//SIUQFUNCICIxgKLF
D8Fo7csfh/lQBtvLHwtUuKlbvSsmAWrh4dMM3rlhb93Lj2Dy21Wg7OWOeTPPq0pQPZANh7AKtV9p
tJRRb0BmVUWTV0LbDrRw4Wt/CK9+j4daGFhSbG45gOkeho7WtohS2ieK7LSIrLSrFlRk9NAR56d6
VHw8cfEM4mwnc32miNqPCGImMLaef68sy0dpMENIwxBSSQSMHP+v8t+gTL9Avve7LPgJrhxaqYHr
FzNmXaDfhfthn530H+EuAZE6ZoeCyDV+cPyEZ5HK/YTW7OVwxMvw2Fp21OA+rHfzQX7E5Kmwz71o
p3ucG4r50EaA+rNIyvnnLB6maJRKlO3W3exauyqQjuNRuu5BaSNe1UH/RMxeXijTVTZGqS8I9UAz
aaICklLp8oyZor0+N0dFzLy145WNmGcPzWQLWbuBB4JK7+mcrqWl40Uf+8KN7AERgKmzAjM0OYhs
eNbeIY/0O2FrjdrOGvXRquvXPEDzq6jcZm0MpDXotalukmZtDbn1ojhmXZ+1PqQYpK+dIQ+S23fj
ckTDBYS/UT/WN3EC6nd7TOt+8AyrzSKniyfxZq6E4ecQhV3htNBMnJ0IA2DfhzSVrzMpx9A5Cr6G
rwzyFNtDP4y1AzGX0MvkdAiKNC1uxEaDaEyhq6clCfXQ/e8/63bx1GfNlxB62CZK9iIkeJalO9Sl
4kV67HQDDyzAzIs3tmipgxhZRDhiQgqDfcW31S13ZtDg+TIeALZ1l52AyazUxmzYq3jktQFZ8Wdr
mnrCjDGacXJUYthXuK1LyQ7r1J3kv4lyWytUvjJZ6az1AmJB0/f2NPuJudh5/OvyF2MvBcThQNeS
qE0tRS8ivVVLGae/eV7rQ1XfDcLrZRMsSC2waqSljbFBmKK8ojYmMZ/abPIVu72K/XAfnv5fmWIA
ueQYoJ6n34R274DxGBKKFUY1OH7JfOdu/gQaPqklVh2HQ4nCK25EvHJvMEw4YdysItzv9giV+P3I
WTZ7Z/+smn7nVoWWmfiCeVAPjW2oT2Vv2IPKyfp4RigfaUWlaMSxNfwID+4ntAhnC+PIeuo0kWr8
vPwdmQ0sVFegRABJc8C9KWPWGuNyj4sJxQJpZ0CLNd2Fbn6cHWGvHqIdF3/EXNzGHvXKRuEoVCy5
KoA+0naZN39pD+CznDFND/Y/VEO6w3THCyvvbaNP8XtjlNzQ2yLpWOogB0yb31jzl1qxu1OcOc1e
/Dnc57ukhjAGJrSurEBzhOy2kgCsXzqnVW0eDTMrF9huN9mezV9Sa72c1AIAkK2OU6KadjtznkSs
W3hrgfz7xkK+TpUgQHwvMMv7LDlJGI7JM+C6hoSTsLGXouoAtmBU8DMQNx9GqPhCxneyHuTxNYs5
+Ai2p/zz+58BuNUwpMU6SD6YNu21+DGN+3T0L7s/2waCmAUpFmgEUN4fSprWdB0o4zq18/JI+N4N
GqpyxaDwghWJh59cEA8R1MdgDK3v888CqpVpMFdBRbCycrwWCi/y+mP8Pf6lY+qBZIEixO08TF0C
M8YrCbKaBEiscROQ4vAnqGiuaZA+zhvJb7SXWLwCQshe29xW5e8CuAcvbynT/xRIxCP90tAMoTKz
JdLFOBYUMDZZX+LwZA6nUKgclccnw/S+jRkqJWvbNpTGxSoDsb8vMYof7S4vgx0YNwaoCw4aa2K+
DMCZy3cm5lMyIKN1N3+e3N+KgLzbjH2hftijUSaJOoBkYES7t3UnDxmtZ/4YwRMDLcL8iy4DkEGQ
5+lJvZ4lItPXupYr319eM3tPwTSraZg+wqjMuY/KSVZMktRngdJU4GH7Zk68IRF23k5a6BK0OPDa
oz4btFQ71HJzct0Qjm0yPa373Y6cgInLZMo83SoGEjHFpAMjTYXCtDTAzWfUUVAZL6A6sodpVw6c
cMu2gYexQsRaAIc+3zPDqGVo0CAjMOvj1H5V52Nf84rfzNgBSfZ/bFDraAatkfsMR0qrq9Gp5ORO
UzNbH6UrUWgPSiUFWh9edUXC8Qfm2sAcroEVDUGDBuuIZTGUGJvW/bwBpUcKrmvczjlnA9k5/8YK
8crNhbVOEjYwtjAR7hOWGZCW3ZB0Lgqk69UR3fprgUoeQdKmp+j7f+/wEAZE0wLEOp/1v8IsQ6M2
tPKgKjMEZHNZQA8li7wSG8lp6Ni/NUOHxN4SB2CEUQd9WH4RRAUhKUgSWwkIzk/g8nqxBghRRvlY
F3XKzBHzqtEUJUHyHF2beyDnlRc9mH3CwBqdGlccHPOlvU6PlY+tPfCSHOYpV+E0soE6ENIDymEF
obPCciiKQHkgsaz72X9JwNHW+OExDnjZHbO/urVGbe8g6yB+lfMC0321P+znw7r/zefF66+y4uPW
ELWtlZll6rSOgBFE1nI0mji5bTpVdv/CKaFfjJY6+k36++ZuzgOUaEuzT0eQetapveTfgCy5bID8
mZ/cETNtKoYqdAWZz/mBCzPBnEB5jDGH7GDMVzVuF8V80hvN0a3CbvVkf9keSysZTD0EAE2A0J9U
Dhq160VhAkKedLuGp2EfeaYvajgEK56H8iE+ZjsQs71133meSBzt01LBoodBVhmXGg0DnOehNkWr
wEGwLK8XG9cap0OtGZ48RLyaG6uZrGom0Oo6dLURUs63tRaLrrJIM1m1vgzKnZ6Cn0y9TaufQq/a
U/hTL2+6iScQwKz0qWBFgIQEBOMBeTy3Gia5mi59DXrzm/i2uF9d0u6FuAyEZcBIfy1hSLjecxGj
rBtJBeEtsB+Y9EOd4dyquFoKbtdahphMcl9CADN2lEOzvAe23osP4ZcYJx2SN48Jl62IeQrhSFD0
skCXQM8n9zH4p6YG4/+pqD8MZnEyZ+40F88GtavqKCbJ2iYh2vX6Xnsh0OziKdpDq0yzZ6+CVBlX
KZltUldRTsGhRK5+vqWhPjVjb06Kr8xmFQCqOtpRJa6c1tVlK5DCOrcSYaLR7Ne0CFoFXWfzLgo5
VyrrxKHjB8FnDJci6aJCPx7ZczqqC6ZTmrssfG6lzJ6axgackBNUWCshNBN4aGASTaKhonMcr2Mr
l6C0AO3t6GdeubowZCFTXmQbo/HuPHpral82y0qJtlbJX7UJzrXSKWZuYugukceHWuiOVTvviyk6
XDbDXByAT9hHQMog6XVuRtCyVl4NyKAa2VfRvGnS3eXfZ+JRSC8JY1IYh8c9fW4gXpp2GpMhxp0Z
7msMDqqDl/irhzT8oFYexxorXKDCgv8wSQ0wJGWtSMqw0xf0+vqXCtMOtW/t0ofk1B7CW+uduRp8
7VeSB0nSJ97Tl9khxlitBWkTkD6Do+Z8pXWPN0A/wbZ6aq+Um94fTtmT+th7i9tgSAtEX3vercPc
3a1N6lEAni0wlOToPaYojJLdXffDFUF85Q5vfSyH3JqiPCUZkqieJcXwy/RJGUN70O9riIxd/oDM
hBJUAlAqAk2yaNF3W95NupibqPUIBz0AtdHTDrwNe2DP3fqXdq3srSBzIWFfoIJh3Eq3l60z00md
aCUQHCD8lbptojVOjKGXSh867gA0xU7ylWTQRNwre+B+PBLb6ZwBRwJaerjc4LTUjlbRksx1PYUH
dW+8WOjUkWlM5Rf5fCX38zHXBjJFqKRCKZBYPHdPREuxMzMQmPV49oOkAVmKnUGfUtjXdyi/frm8
leRvp9e2tUbWvglfcyIKySwVgIa1b1n1LR7dQn0roYJ52QzzABig00bWZWI0mQavyJ3UozdhDpAQ
ad+7nbU3eiGicu0MnFD5XlD6tKaNLep7YXBrFEoiGS3vjyv8st6hNg8ECOgghb10ko/LIXIPvHPH
TLzAcgGtMI0oSdIhGvW0eRgUCY+qB3OPwvlD+91qHc1rvdUh0xHlz/inel9wskzmB1QxHgGRTMwh
0NATYRTbLkMFwJ9z5UVKVM/M9dVWit4eNfOvdpbEbVHByANGzc+9RZ5LtY9S8TcFguxBqsfVgeQS
rsmJmK76PRlwEXxeu5V1+aGr8ccsFT2rRU7LauknP8kerOFWie443sl6j28NUB7TqmlSiuYAuoO9
cFM+Grv1YDnKfpJtQvv4L1gDeQapF2qO10Ij1RWmWR2I6aCa+L6Vjxoo/Oqvf4kA3S6QCph9V1Vi
r0gijl/8mN+imOKRBkf9i2jnFbvhyCP2ZIcxgETAloyy7ydh1XZexiyaMfVHGEsTSPsKXn4UTgSC
xa9vsK2BkwWjZMAPfdZ0KkspBiURmu3u74m8VYTu8+yQibz0q35/2V/I1/kUYDbWKH9UWrUrlM4y
/QG67Q7+qr1i1rtO1W/rIu/sSSxfLhvkro9y0GaUtLRcTRPfb/KMXbpbUpvQv6oQ/uIPorJSCOAL
/+wm5Z1mpGE35R6VGU21ITPlVtl9KimcKhjzVG+sUD4poq7WzbMVBSYY7kjbO+XBDZkl++1CqCfU
nApiqhkgW29aW7vJH8mzLd4p1wayhl21E7/waOE4a9KpvFaLzDYB+h10ruWD1Bp2UvNAZpxvo1Pp
AUpEVdHOJdgBu8doeZEATY95b5r/sG8WSvIYyARGncoK0GiTlVVGc42IDii7aU8I6qfX5go8cE50
wx2VIb9HHyhQVGEmHrJsaB5S98pIAFFq36DrpoEeU3HnA75RhiYwoWjgD02y9nBrjjq/ZiO3dSMA
vROCJTK/W+PHMfkbXIcpyaj+oLmHlIByPbPrBL1Xl9IvNM0ZjVdJrWwt9ThxgeVvCLBQnYU+KTiu
qJNqzJE01hlWYoL/3h6eMRm/E0unmuzGfdco3UuTw62v8qxSJxe1Ho3Q5ENXK1jeyfDXo+zjxYgk
gAiH1XuVE3BZz0UT0omAl2A/Ubej8o5qbroW7TeweLR4ZmT74V+xBDEzRzL1TBgdgWBRqDDbJ+0Q
ah2xc1pfml/KCyGCFiJbum692ZuD+lnddQ/8pJ+VxG3tUp9R6sKkjJFd+WtXHmM1d+SlvTJDsGY+
X3YY9kZ+LJDaSFOIplrMDEK3RAbJs72yJ0Sp3OkWEuc+HWh4JW5+PLN1g1qQmAHJq6V474oBhPqc
9VAfDXgGyE/8ywtiYn7A7fLHErWiHpKvUGRG8W+CLSKtnu7022Rfe7otOWBfPvFKnUzn3xikDvai
DdoYQ0g0qNo3Wfjaci8tZjD8MECjmNSoKIqyJmymQftS4vVS7SGhY30Td9jAB94GMmMhELYmmjIY
Laa1yuQJmMlYxPy43OluqeW2NKpQk37gfCZWwgvsmW5p0FOGZgXlEE0UG9VcQGFBkuxJs5NrMoYE
Vh5/6vfiTnZjj3epMBe2sUg5Bgr9RVcmRRZEkeCsSeZWKN4ar5fXRf7sT36+MUI5Q7UOA0ajR3B9
p5jUEZ6KsvPaarYjEIVE9Xq4bI15L292kYYEjFkVmmMhJGiWj4NDTnCxx0PPEV8GKGFmO945Zvo6
hjlB9wbuSMzfn8fdcVaNQqpUw8+tp9J84Ps62y0+DFDZDInrajq2oCzb1VfWAM4y0u813cjPv5Ur
gJ3/64qozGbMhiyfEjCILVlyKKrVi6zwy+WvxHa8jzWRNW9KKlEDHIVSgNB8za4wrGGn+rWhcipg
bL/7sEE+3MbGki3GqhoKoW2ZMnsEuNsF+0nszWU8O0ooqQc1WSbnf1sYWfjG6NRYVr1UMxA25W2Y
GHYBFc+Uc0ExPQ5dJFBMgP8aLYNzG8q09mW+AKk6jrdTfwplXl5GfuDTiYUzK4RpFrkZtXNjJxG5
TqB43jGiuAFbjySZvLDKXAdmSEHhjQop6M7O12EMpigUHTRBp+rHYEIMaeCQazKfhFAuxP/ACIy6
JHV0CNYJzClEawlPXtLlK04AMEL2rNolO967hunTG2PUsdGqsuigaFn5aintE2mwJwlK8ZnG8TD2
rn2siTo60AKBwgK5jMIKxWMUImsO+wMTVLXdNerz62vfJSJ6tn56Fd2vjzhA1+aP8kGdnPKgvkmA
laR36R5K5N1RPEylHe24UiNkEZ88cLOX1DFaITuIJxz+BOEgB8YuC7JTfSxBVk7mjEGVywlHTIff
mKNy2ngq86SCGrU/SUE+Xetts5fzb2Z4t7S6PVs3UOrjfEWes5DgtYkTRY9maa7WaQDbGDOWzccW
fJt2NK+c2ifbXUC9goFCdJJosGa05MpQ6jBUD4dKehbXzL4c8dh792GA8sdwKWu1NQXLX1vZ+NVE
ug7JhDIcnCSVXmfwOgAUrH7P0kGxE8vo3MvW2fv4YZ3y1Uzt1QLU6AnQamPQtvOV2Teuviz+ZTPM
wrVJynToLoJG9136bPO9ZAmXiJFFGGaR7Plt8FSnvUnd/thM9lw7DWBJTmonN9bj/MqxzDwKH5Zp
DGymxM2aZlaJo6AG1i4KLK/2pt3saQ4AII6w49hjptYbe1TMXMdaEDQDwt7jCynRE9yVagP3GtoF
kOa8sjWz07jZWIWKmpW8yKiBaoYv3wFgm74SVSzrHuh24yvA16Ir2hASf+Sx0ZMD/Sm+kDkPDYOB
6LVQx2/Ri7AB62USID4HBpLtOH1op9qdEx7jBzuabkxRObaAHkFZrmB47hYbFSnoGIavWCngQyjh
6K7auOaNBJog0bZelyvCf8Wbv2Ce0M1fQP5947v5LMr/R9qVLNeNK8svYgTnYUvyDDyDRsuSvGFI
ss2Z4Dx9/UuoX1sUjHtwQ7cXvXHEKQEoFIpVWZlTnANtSRur/W7Y91tAvfbCnhL1jP+8qSqbCVdy
F+uLorSQ+bEP1XbYv3UbiikDmkV0HXmmHOB2KPTXVmV2AENR6iouOvSnDXf28LC76TWVCkZnQAzb
4UXQtS0mwIEEJi9zB9+a6m3/2z607j9KlNqPLKCjD/FBlH9zP2HWFpmgJumVgsSoWYLmafZoMSf2
39ptgQmdzhPj3Hl3YW2NeWtluysnWRnnYLBCNwfpxSS/LL3lLaa6EcQW0bGx7yzKIASUEYA0+BYm
plt3OVZ7C8L2pRhOIDo25orLeSj3Yw3hwHrTb+QNoOi6az9T5EQd1M+Z3x87YU2Y/iZ7A9Zbydx1
Pa8WVR9qfNb0rg78qOPOGyhP7aNfaehVm+I0QkrIVcA6l55FeGfeS4jBcOj6Qd0PPFGM7VlJQeSg
QYECrJHOfAe2YLP/dfn8uJ6iqAYwqgiZCtu91RIdc/utGgaT+jsDx7/9DYA+t+1VQUrBzdtRWYeW
h4I66V9i9DMlKUQJDupIEKuJjrQIp95PdCpuazzbIq/kegoedkxeAISIIs/n+DhXLdjvauQQ5RNY
wQ8lhMBR9LtS7wukm9Uu9+S7y/vIv+Ari8xZKUlb2FUO4vr0BBbyTb3r9rpPx7nQA99K/lcoPrCT
fxbIPABFm+CVjY30ELaN10YAl9lvTi+IyVzfx6EBKaEA5MhGfw2KTBKwpJhsSvObRupu+6g4RpJ8
JHK6rWOpFjkJN5isDNJ/Xz1rZNbrxZJKVOX+H43VHYwDfW0ghPaFbB1zQH/WxiQpRkTsSAHgJDCs
apOF8dZA76oywu+X/YLriMCzoPjnYA/ZKxzpdmmRtJyCsj034XHoBAJJ/N+nBBxQG4FgArNjTZWO
UmKBSU6TG3eYejRbBF8bfM8GP++/JpidQhE1c4oJ6hz/CNT0ZwnUPKgzjz4er138Q6RyzM0fIez7
xyDzOs9jnGktplpR7huRldOuvTq6DeDs2o6CTud98WgvIt/jO/uHVbrTK99L6rQcrJ7oQfJ93Cz+
8s0+lD7yAtTV1fsB89Z3wy67V1JXOAzECfNA8WLFlE4MHJfME5qYhZbLBNMXUgdEPRoHg5eNoWB9
nEBPe4y6iXk0BERWUjiSFmWGBsQU5PFDC5kYYJ0q0PZYydtlh+cuBlhyzFtj4AGNkM/biBDYoADV
kcCB5CUIzV0r3kuxyCepzzGvMqUXRIPRAOwIo5efrWR10i9pjdVY8mNdlIc+h1hpvXh9WO6sCAPz
ZXNtFYmfhVAVLUK3Qe/n8jp5HZhPfwLjL+poEEzNyCWuxeRLAMjhKyCY7pQDQv6GbOMfqgCyzLuI
sOhglBA0qAj9jMVQhmDq0qJd7OwHDUlkSQGVV84P+3oCXjURl2w4wQXzFxqiPzQSwHnLOOZiOHUX
YtoDafI4u5DU2CJr1W7lgA7hmftMyOnPNwg8uwU4LrIS5lVLGhIleoW6uJwfO+dRz4QvDNdxjD8W
WKSCZWN8LAK08v2DxjlGG/QvMH0hHcy9WOWFdxeQ8gAsir4WAJv0j1mFFPBQVuFAwikg5VVd+ktW
enYjQkbwLjYY9WzM08qIIiwfTp3YtVYUixMk5bwfp3Q3tGAcGeTvejT++oLPQw1VA98h0MtITT8v
CNDlRktjsI0s9+GPhrjypvXITg3C0tVuw2tlI+9FRNkqbxNXNtmSsqoXxBx7g8Iaodwp7bMXdbds
izugX8HOpL1SQFf+kptum7htoB1UNIScoNkKls55HpAi/1k6W3cuo7YvGwg7HoYt1ZYh55mWiTbR
Q/pKJdNo5cYaXU1ye+KHgn0XbQHjR2okOfPUJyBCmK8zsEvMP0YRuYnIBBNQQzsp2njCyKuUnyCS
muReJ+JGFJlgwheJIGeQK0hV6rZz5+oljG0XVNLu5YPiWgEXFUStEbRQ3PvsotE8W1lSYUa0zkOX
aLY31cSbSxFdmMAM25Ks4tLqFjksDxq5VpSNGYINW5B988DD4DyzTRBr4cPMYZlflbCwiTxjhCT8
8Y5+u04fJ5oPo2uMGfnL28aLvGtbzPnnUSTnaqKVh2UEO+EE3XNp9i6b4L5faxuMA8y1uhCzQl5H
NtEL7eLGvrWxKekFBWOMe0W0gfSPZrME1JMMkHpQ6C47GoOvlREKTWFy0K6XbX1FGXSaPbqTtzL0
oCJfWGflOsXKHrPAbsRohzpjqLt5Sq7mjemV95SzpwKIRtvNvvZLPATG31Q6HoMsSIFOG+Pvi2Yu
S6/KMZSTEtNVN1RMDJqHQBcYXn2dbL/w4Ym864899gHVjbbpMN23BJmceFTbVkmg2ZeLHmreq7Y2
w3zXyGmMhHmOwS1Z/sqyn5n6e0jPJhEkcVyvXy2GCaz2vGh1puqgsdFVl/S3RiIY6hYZYK4VONaW
GNJrTtCWu1m6q+bby3eK+yqtFsB43FyEc2FUgOTmINquxi3pgY70Cudab0Q8nFznBsQf84Yg3sOQ
5efAOrbzOFlTLAdqPnq2dl+VodsSIes+d0UrM4w/64ZcNkqbKcCka1tpcPsH525+jn4l0Jaft4pH
fP1VtbfjqyjREKyPnQQbQbdHMH8P3onmyTGuTeVXlX3/wmkBsggqU6A9cY0+b6FktZHWRahK5fFd
Lm9BCRLPpYshxLj8QumQsq//MUVXu0o9tTZ0jKkEH+hQPi/ya17ekESk2sa9oysb9N9XNpZliXpd
KpQgqn611Z0BwfNBeSoi4ytv08oOdZmVnT522tCK9OxgD+nrRLTNYKWCQMD3uo/tYpxbb2MDwD2w
P9XTxkaHLLqHQtCmbjoPPP7/43IYD5enLgnrHK9EliZenuyd8OdlN+PhOdeHz/YXQZRa5J2OGI1a
65O2hZjlIcW3YgWybeVA6R0bD6zK16KJMe4NwnQcPtzAAQL+9c/npPWFnUz9XAXy9GMar5R5/yU9
cLx0ALLYeNUdwKY/21j0OA+VuACGwNG64qBUmOE/JVnqNK7VVeckMk5ybxp96qYJSTsXjG2L6s6h
05VePeV16i5L1Y0CfAV35Sh5AL+D4UqTJVhRonauCqPRgmTs3GlCV7D8PqoiRiHuWw9oDfjFUSUC
+RqzwTVJzEojQ/heQ5+gG5ojGrq0xIwlvsZnUUuV93qt7LFJLlqtclvXNjrkZhCOj1n+dNlReduG
jyodMjcyHhWVuXUR6LkWYhPI2pWFF/bKQxW2h0oVcfRxSzVrO8y+KRhWBiHnmEK4atnqoDByljsd
3GdPvU9n8eRHA1QBIkIcHp+LtrLKuqpc9wDNRo2MMmZ0N4B9FF0Pj3hy6lotaMhc4xbFzO14nGWM
w457EQvpf1i1jgF0GbOHEND5fFUSqy3TuNUTaKZnLwnS7dDXrvLQC/czuqryXks3ohIV/0A/TDL5
1GBkhRNrUwaAnOwV6jFsR5A7/r7sNVyvBPLZhOYCpK/fcR2r50COwFrbm6BXHUDd3pjGT8c2ny+b
4D0HFIr8rwnmxWmhAwaMTYThybq5qRfQ03VRtEkiGcSk5laRDMGSuPu2ssdcBKXBfhmFFh2KLnPr
8sVRSjcTMYWJjDC3oIocNTFmFFJ6c5vPs+t0la/Jxu7y1nFPBwNSULVRKXkLY6Vt7GqugNMMTGVH
umeQz1/+fe4qPn6fLQeNZRxaUmSBsCe6m/STpBeenQhAhrzEBtQN/66BrfVUaZ3JimRNAcBXrmUk
ngOJeu1bCrjp5cXw7+jKEnNhCisdw0QBZU+7mTcWxgWnI7A5vnXWQXIm/Yy2os4of/to9Q7EZuAM
ZgwueWSrcQ7eRQIov2xJz52sbRNDe7i8ML4XfJhhvnvCqQZXsQxdh1baLAD9ZOiSX7YgWgj9C1ZR
IBzaFqBJvE3xUgdFkb6ESr61jUSUSPOPCGyFKCfpOrQImbvZ9ekwNkuMqUc02PzJB9znbIMZ1Hmg
YuTpJrwToU75L8fKJHOHGsCn2qRI7GDaKtv+NjnMaIMp+2ZPyRoIADHRjeG5e8yI/by8qSLL7JsV
xmRMpAycS80byBMawMX0TXKrB8UZPOSYmp1P2qG6+ofBQVRZeL+6bLkG1ZN/d5oltMktlE6SvtaC
8jQENbp+DYAk0Hu/FlEcc71zZYi5BEMOxeVSxneXYV63zrlwSoFz8tAOeD8+lsL4f55YRTd2sJDl
cBpa6wr99LH5vWy6Xb6TvpB+rq0xd0EhqmWWsqUFbX0ll6Xv5DclgOqXfYO/aaAPofKOKL4w6QTI
mpW+iCcUfgpMhnUPQgUG7o3Gq/GvAeZUAOUIc2nQzSAasnlLzFDeqbIDWcEQBdbLaxGZYo5nUvRY
SjVoCBgG+EJujW6rp4J3iptCrFbDnElSQO/b6YEbyvJyiFzMoaNm27ZF17u51Kuvo4OynTu3sfWV
TjbtN/3ZSLr6VWg0tQUk65R1jhguJksp2joFZUGtub/IOdqpTwMlw/L+i3l7ekR/3+APy0xFINW6
ucOAgxmMhy6QH1I/g0pme5pPDShDTEE/lAbev4yhVYdrhlRDY+Vn5HAYB0NOq4BAdyYkO2uIfbk6
5c7j0lbbqAou+8z7187f9jCbgS884GHYbh7YilsUryft/4ftS796GjeKD7iUJGPmvgc7Y75BiWqT
+Vnphp5IvI/rUeaHfcZpB30CAfaImJKXz3I4uTmZ/NK80kMMq+uCDIh72Ve2GO/Fx3Vt1zk43Ej/
YvXfY8e/vJncC7j6fcZFp7DLUTfG7y/5dgx/y13tjqmolvheT7t0Yow7SpGqDk2E10zeDT4oLbea
G/n2Jg3mTXRUXMic7frKrWZXOWi3wybyyHbeZ4/hy+XFvnvGX3+HBcoeDaMxwHcw73mbphV6t3jP
dWh3/6bquGC+OFVBc5NtUt/22638ZrvR8wihj61ypqpQoryPe6AffwJb3TRJQszBHEhghKFblTdG
8f3yIrneuTLAPA9Gr5M065HJmkUeAjjjRLrsqZU1/ZaNKl28ZAyLzCVFP4laBTy8EMg1/2wvm9Pm
dZiPudVrAZnd+JtPWTc06PNCmLrCiCDuIxhTRVReojO1mNuoDznR0j7DPOwGiaF92wTyhroUVA33
5WPeuMuBkvlKvnZzD930/0Iyll8OWq2buaSkAZQBUnoZPh66kwxaGtBJ+vZJBxoWHw++9PPyCfMD
IKD1oN+l/JUs6GYEiyTmMBfjvfykXFNsluKC0vq5/WVdlY2rvhU3YO327as5cq1nUUGDGzNW5pnl
4ntMQT9UMQJ5eMnl11g6DaYiSHK4X37ApwKpR2kkWSjWqKUQfa0UC18UPycLXdD6UZZMLxY3Q3kX
EmJWOia48T8gsj4/0piwaZOlncDue01eLOJWUL6LztoZpYaX/Io2KEXnx70na5PMl0wuNW0qN+Y/
5UPIluwwndQonuONb+Tk7KA7cG9obpr6Ar+hV4ENf6jwoSIAmTDK1/R5qWZST03bWxBOoby0d6lP
PIRds3KHQ7ZLt7Zv7LIbVKTc/ME5hRv9TBm9zYfLfwX3O279VzDppWMZwzQR0whQ1Xet/KHJUo+E
jmvEhm9axmkoSk/Pr9SpuVIHxY31+r6ySOEOTeVd/lN4jrz+S5jQMQDE44CEXgnUcudYt9HwSDrR
0CovOVrbYC5LpYYSJmEx4TBWR0e5L7rtmFR+r9zPekSXvLm8JK43g1jQMTTgGG2WIUspo6yIM+Dx
UgN0mlBQy0QzafxNs6CACs0vJF/M8SWxCjGQME4PuaN76LS7pHsSE4twXdUAURuK7Pi4kBkrbd60
SjZgutSJ3WFrYuQl3lqbZZd+nzadB1I/wd3gfiiif2ujbQJsPJCZn+9GB8xNktFSU4MEhZamw9G1
Ty0Yjrrd+CiS4OIeE6STwCcig6yNJdkDlWuft1M/Bbp6ULV7qxFcMtHvM9uHJz8plQESwo61V6bS
HdTHy37GG9rD1CO4ZUzww6IPzaR0k52lNXFa+oVhHpqe8gTu09/yTesvm+YAoPg2PfRHET86L7mh
dAcmFRUG3y/TdRrVBgL0CQYie2P04+WtLR8ciECZumcp94IV8lwQ874oCkIuEoBguserr7cYSOBY
nVGhA7dNu5zLgH69FZ7zQqqzhLpgehB1vrlOCDJXfHiD/QWEOkyA1szRqOYaAOTRowwVlJYtvCmP
81bbdL9Eo1DcvVwZY3wEr54i9XKCOoKN7n4f7cbuVk2PKrnO5UTwzcYLGuuFsZG2DsEqaURNYBeq
O3aVR+Jjl31BoRnVF4yjg6CWSs0xKyoksEP3QyoFXQHGkjkv7ouenIhjCj7KuDu3ssOsBgUr2ygi
bQoWM3XldKeQK4cETQm9lEQUbnk3eb0mxgutKSwjo0N5dW63oX5TTd8uuzn3ZKgsF+0XY9/ov6+8
fNaTZJaJLeHPv+4H39bu2mp/2QR/CR8mmFBB1K6YioSAOxj1btfOmnijtvEiQA6IrNBDWy0kjqIJ
uI64DpToTsqu51B0EtzEBdxPf7aKeSJGay4zXZPCoHvKg/aq3Ukb50GtXA3yyKrbPQCqObqXt457
OhjItxBk7b/1IIpeLU2zths0ca7l5M1sUSUTwSC4NiyaZYO/k6oVf964XhmkXO0kKSjnHlODbf4y
pMpN29aCA+Kl9O+cFzqt3KBc9NlO3je4M/UAzYXsfjKv5SjxqvBpiUXnxL2dlFvj/+0w7pb3paNN
M/BDIyFep8duvpzUMNrHs69nAlgZf00OSCEwVwQBGSbiWEoyZCjSJodISu5TAqbOSH5dktErJn13
2RW4YBIUE21UazB7AOnTz/unZ40uR1kFMRyMioPEmULmJ8srj6h6ZScKM4whWWPeVaMrKpzwXR9l
ExkEl4BLaUzEixsJXPBTLQXzoTu1bu4PR/UmP1pnCvOe99Y3MFZcXi7XK1cWmbhXRG0qLWohBZJy
MqYbWftZCkmhRDYYj5TjTI3CCuUg83b0+s3WeJ/IN0GDiu7ONqbc0f7lVXH9ZbUqxjej2k7SqCbR
AVLanhRDb7Oc/ba3PQy9CUyJFsfEQ2mMzCKFWuchb4NFemoab9QF3s/9kMU8xR+3YCJih/80YmKk
h/JgD6DHdaW7oXBlkNb9MA6NV3nm3TIK2yzc5HNtl6njGaStnQGoYpC7zlAJVHxlS6cQrMitUPht
T/ldg8sgkgoUHB5b5y7bqC7lBg1IrUhjX0mr3E2j1roOzdz0nWoRVCu5D9rH5rIThdLUD8tkEgzq
oqyuLKccZKiXvVHgIjoTvYhhzEthhfmhbPfl8GuEUIaIT4meBFtyWJ2UzgSOATMwli5pqPwWseuk
W8AE3Ew6G+ZBc54m55x0gok00ZqYuJGZ9djUE1xScq6XYRvaD5qyvbxtooNhwgZpstaeI4DMSBrv
pEg+E7zLl02IAi5b/1LmQcmTFK0j5bpD27KnRGt7+1u1Sa/SfXwwr0Q83vxvj5W7MfFiavPQQF0m
w7cHLShCCdO17iqQTOjHce8IUkKhNSZyODk0b5wZZZGkAOU1pUKpHi39APYVX9vMYNPZCDaU5xeU
1wtMqBjRQtn08+sp2RKpTPQyIRCjbIHOP0Z4R93kl+lTFuNmVyy+mKuRbxS8hvjEN8E8z1wwY4ZO
caaQKtDkziuScyI3m7oQRGFeWDKho/ivEeaK9boRap2hT0GWgJbUSvw8O5NU2nRhJLBED4W9zGtL
zN2KckmvHehRHqwBgIjUPlXldEqqtgb+XEHva4DIyTwK8h7qd38ZVZEBOyDnhbAKs4dLBRSmrUM6
bMoGV3Fe7eHYZzuolLjAOF92Eu5xIWtEfQHzvwr7/Zihjj/Z1qwHaRPMDa3JPseFqCvMix6A3Pwx
whxXqgxmFkoFwBV68SCRxHEVdfr5lYXouowBS1BessWZcrTSTOkGMyjD8ZjFeBaz5ZwKv7e5txgQ
4D92mJgBaUYyhf1ggT+p30R7Za/e6FDBoLhmdB+8y4vi+vnKGBMyTLQdQgx7gQNOOXTlWaoeu+i6
7m8uW+Efz8eSmNRiCVEfXGxHAsroNXJ+OyJ6VcHvs2M7YU6aAmWK+DCHj133QgbB48T9TFidCUvQ
PRhxUVcaPkm6bQ6y9g7TyTU4Pqp9dDJ2xgHzyuC5sYLs8fK+cZtSa7vMPZ2XDqIPdYveKuZFjKfX
69zXN3RsXw+aTYe+LmXYkffZNUYzRdoX/Iv759BM5k4lqdqmc46atKacwv6661+68fby+kQm6Lmu
ygtlmCtpETdAn1kJMNhQRCkMF3VDQbTjSdNpJurCgNNSummb8fIU6VJkLZmFOrS5m3wdMmbo1GwB
APAySKhNm+GqASXTBiTbghPkr/DDMuP5QH3FahhHTqBVkZeBdTrqZy8TctrxL8AfM+xnbJuqSYwB
bDNQuqMxvoEnVxAnuOswFNWifS5owdE4sjqpWY4tRPEIKq5t7pXp8jDWaDDNookykRkm9kHjZQr1
NNKCZXrUpTvoNbutLcSv0bTkr9dvtRjGHTBZO+iaDoJ1FczjxYYKN/0jJSmaGeEey8oQc/qD3Q75
VCdSYDpXTvxtTAU1U26THMTL/x4LSytdKihlDU2L8fGzcV1hLeAU6Pbzc7PJr8hWwsi2IIcWHJDN
FNMrPVHzYdSdoHCukvpFbYJFWEEQ7Bqb4HVqoYUonVuBfJBcdHK9FLyhz9rV+M4P37cenkZBgOcv
SweABSU7/a+56rSba/CNE3AZmH5MDj1aLZ0A0PUfzuqPDXbepJKlaQl7oIKmNxkJ+ZYS2ylXduSb
b+/ymGci+Grj7iPVacHAEkguDLro1Z3VSn3QzArz7uPyTU4eKrR7L4dvfqqyssBEhSbRM90auhQY
jfpF30wYBlYOzo7K8jn+l94jaDChcmsbkA1gPjbySJ6qYsJ8YWjYbhtCd7PfOOq9YEn0VfsrNqys
MA7eqOqcxXmN+aPr6CraZ4fQD7fNBiI+2wKCkCLkEt8rVvaYF96sphiE2djCCIWPgJJ5RZvMAxr5
8E9PVmSQ6xRUERbCXRBVZGHImZmT2O5MKSDSL304Or3omGjw/GsDVwaYBfUkruTJxDdhJpFj18RH
teyeZKX05ELxcqTP8mwJEMLc0hV0FAECBp0LFTf57OlKgwywzDE3SWmTkyPoxm+LXQP9Ct2dIR/X
7OJf0b1oHIh/dB9W2WENPekjeGrSoFtbnZI9gOw6kPPGLt7jY250050o+PLT0JVFxjkLaZHLsNRB
dYo01DxkKGGAR/Im2lHVZeuQ7tPNfOyPImwSl6thtb/vcWAVScDeJxtaMVVB5TieIlEZsp2hHkoM
AYKQwiXxXi0qd+neJvkr47GmA5U+FOkxdcnC37JM0qF9CH+tQf+lh51n5K+Xrzw39q8sMHmuPBGA
+yYkh3b+6BRPk6a7VZII8ifurVgZoddytYO2rFZFaUYARNm6V1tPmv7SOp1LjEBPbRdDgpfXxPdN
qHCCPwocUoAlfba3TL1N+kJV8IZCitxLJsgNgqNWOUTQ6sp/gQJDyCHDjSwrk4xzymD6SmK08hA5
jbfqW7an8M9ub5zTl+n7HED2U1A5oa/LX5FmZZCJNNGMmWxpptWn7qCmb6S41iU/n0WD4MK9ZBxE
Idk0dlOe4dY1J8UH+vKu21vnEeOV5nE8iri9+V8rq3UxvpJUc7GQKGsCUDenJ+jX4Yuv8NJH4ilH
snM2uUuC7Lm9/y8k7HhniH6ljVYiupZAgn92m6Kohxnzz/+Q0zXfaFNqOqIj6xngPF0g8PulVx0M
jKoB4i8TE49MkjIumOGcQgUgBvOYZa+hvc8TQfWBm6asbTCrSm1rqElFrHdoJ4ZvdsDI1U/DRvbV
PZFdETMLzy/X5piPmBhQ/SSs7BSDxZuk2Tdy5yeQwbD7n4JLTp819gKsDTHfMd2sL8TqCgt0X1WQ
4DEAd2EE3plkE2PCEh+2VA/N+t3tIj+SgakQxDS+s3wcHfPqtvJYJzVB322eFlfSEi/qJ/fyEt9J
bC4skUV2L9qoYAwCb+yw1bYTSLZdTLPs4hsKR6b68uGNcZeD4iw9TrVneOWhuA6vRIk0N7/AtwFG
/6FAbeK1+3wtYquPQxT/JjBHucobqBNBFaffzD8x56z7w4aWf6pdfBbSNvKeJgt3AjV2IDj/ksQd
SpKBb7BMDwtK3XIWhOEPyHUI9lhkhDnGfAGwVbFDtMQgYl9kXprcdsn3y+fIdZWPhbAb2KEppuJj
HtO55GhXP6zh+X/7febtUfQxHNu8mwPSvErW8xRt/7ffZ54aFdh/e4yBIXPq8zS/OuTl8u8LzoDF
21fhmID+CL3XUb7VbX82H0rtf1wCPaJVBkKccgQBORApPfldNppbGD8ur4Eb9gAudSwZd8Vk54qV
JYyaRI6lIEnHbTcdezvz5CreJLHgsP/DdfywxJzGYIRm3Le4juGZgljJOdtNdxDP1BEIhqv4IJ3I
PhZ+TvNSOPDaAKdBce1gcP28gYWVQzqpTlGbkvNnsqjHAmhzL2ycb5lV5BttMf3Rtv3Lm8pNBtZW
mfexTAadWArWWp7CW2W7+APEzSkvoVK4eiBfD5vhRT5htOdV+4JwC6UV+7NgeuArj1GhdRWqvRId
jBYC0jdk+C1YG9djENWgHga6RY1tlVvSUklW5KRg4Jwxa2bukKruNPSyrc3khdfmto1dyU9ktxZW
LmjO9te7gnqpbNMZO5sdUGgTRZuKwXGCPAhnt9iQXeap11lAhQ3IdeQbweW10iB6yR7zVOupFUGK
uKjwjkV7ZJCgTKNFH9HXPT/VWa2L/h2rM+uquuzbCnA6SkSu+WSXnNVvy44ExJeCWITD56bG1oc5
tu4cZ3OijXKVQDSSCgJT7Y1qT1UqF8yOS77oQ5T7jKzMMWFerTAT3zfVDLDIVtVvkuXt8ilxr/jq
95nAknVxBqFGlJhAlux3gO3mkSuZb0YibfUcrGPRVzIoOnCsg8YEeDfmcptFOYRKli5B0dxI+b1u
by+vh7tfq99nbrDZyXPaO3N0yJtM+1ZVfSu5XaJ1uiBK0Yz2L+9e2WEy3hAEczUGmaegsnY9mCnz
6lrR9mM77cxMNMTEfSpXtpibhI52rMl1GAaRU++MKPWVMP3eRMtXyrVgIfpzNsxNsiPTkMo2CYNY
dY23xQfmf2/7kGS3vXhfgKVSBGPjwlNWFtl6kknUwS4saCfHGJgKgE452/2mflu8Corlmd8+Jq9C
DCI3Dn6skn208xQsZ1Ok0gmNDAk0RgttP9yH99YOw/yeFIj6zcJFMles1swmyaUF79lTjz4qCliA
/3dudqqhFoIKqy/aVsEdeA9hq4g4a82Sm04HbbgiTk7lvER7U18eLl80fkqy2kf6V6yspMtoFMMo
IyX58YNclT8prXu0MzGuSBnJSO8mkD4S2OS+KSubTPSwlHga07nE5x9xpXuc3VEB/xOllrDuEi9T
kQ2h9nmWfYrbE7409Jvnwp1/35HVijUtk9u+x52nc2/jbtonGBOns5kimR7BhX8viq4MZcaAzr5Z
Uk5O4AcML3RubZHk5/sQyKXVsFGlaTW7nRuIVaOXMfjypvSVvaZA+khN3eq47Mxr6p7y63CuHspz
e2xFKYnIT5l4U42pmmuzhYwEsyKq5WrgsBc4jOCysx0okoZRDcZOiixZtvkN5euSIJFnIBUh6G2I
bh4XyQqQFgq3hoXhyPcJ9tXJSUm4jMQoZiQjk6+gLDFRrpVm3/qKl+5R7/G11Bemrfxr8WGVuRZj
bNRRY+LR+1cMctz+V3LI/Efvww7zuEZyFiqJgdBJ9asVH/P2V+OO7mj8aJ2V36pLMSE1+BME3Q6+
o3zYZR7bFNJ/XZijqdxqgyuF5q6eM/+yp/Cv3IcJ5jYQw5mV0YkgzQP2feW1K3/r2e1lE/xV2LS6
oUNQgSVccSIg0IYoBvC+CTTtR1c9XP79/xCRPwwwD02njssC2Yn0kFj+QFz7YCI0aqlnbfqtUmy6
3KU0cfFDvPsKGgkgkz9Lo9dw5fYasRcS6lha3u6T7FUXfv+K9o7++9qAAoUIiSK16RCn/lLfZmd8
MR3C++xmOI9H0rnCZ5sfOj7WxFwqQ1IxaNal2aEBSRScHYwrjmch4ks7qgD3v24hc7dKU57GJkdp
fxweNPLYWoKxGd4OIiqBJQxDiOpfoiRhb+hjV2Tg18plV9Of+kKQefNu0NoAc0mLao4Nk07N2eqt
XOvuGH6rG0F/nxeA1jaYW6rILSgExz4+NNW1GmbeNCeuTX6E1VMSJvvL10lki3mdDCkqSJ1ogOn3
kq8S4DLaOwIaxN7cmbKIClSweWzzKrc00hk1ZgLG7F7S9wp5a0TKRSITzJdkperL1JrTHEjkW6Ts
O/OblQuOh/txvDofFvlqqpFtVLEFHqZ7CuRsd8BG26epcaeNiq9xQ6ikILTIRB6AfdNJG5BDtOEm
u6q29a/CQ0f6tnwxn+jgiKiqwS03rJfIRKIycqyhGuggpeFSqcYCKa/0q9voW3mf774iQ6ZBLcBC
jx8iJ6C+/xz4wkFpSWIvtMW4oI6i7EMwgii7xZORm437WuD0XCdZmWO2006GxioqcEoq9ouFYmb4
I54EJriBaGWC2cAwbaemm1Ibc4LmwTTax6yodpevLt8EgI8o5EEaif2stKZFU2odhV+9t1yHoEwq
+5ctcPcJYBLdRrUQHEDMsVQ9JrpHYjVBbR7b7LtV3fSS6DLR32ATdFvXAAUA2SvGNpmzmKJymC3J
noPwYYQ6ItQOtnblklMfgJRlawu+/rkrWlljjkUabAtKMJkdOK0TeXpdVkGmJeE3ExP6opXRt+zS
yujfsnrNM2M0k2wOMTrhlifLB0T10COPpP07PdB2A4LF17SIwAAD0SzHouAK5n2Sl9TEtAhk33NC
3MR4nIHf+IJTrCwwrxP0W8skUhxogsrpHmPjoESxvVCIgORl++uFMA9THUKGyAnlEtCfBS3C1uuQ
oAxgj3agm56mnn1Pv4KrXbojiiea7+FerT9rxCDM56MD48xo9qGDTK+5LpfrXKQHz3XD1e8zrxQZ
gG5Q7TEMpOWmH85merJbkfuJ1sBc3lTSnRSgIorhowN/47mvwBxWbWhb0wIU5peTfi2d/Dg1jMh/
3rhw6aMhL/oU32gUCFmfJQ88tGfTNfFwKM+GIEDxH8bVRjL3OWkjHbLNvRF0WzoYBRQFiKInj9Zm
si2q/QJ7/HODHp0GsDQoNRi/KIZi1pYK6es0lV5b4JOj0F1TxOP8H1b1YYZxj76JVTtP++QQn5Yt
OLDP3eOA8StvgeSMuo9rV7n5yp3+MMj6igUmejsF8a1WXkv91YLHxI6eL9vg++OHDcY1iN6AN31E
Kzc2060+NnsIRAmAQ6LjYbwhDR1STboTBgoZvKIu3bLVXEeI+eLWOm3zYylMZJ+6MtTazqbqNXlQ
XGEg7+xcjc9RMKMioe6lUpyQ8apya5PMh5OsY+Cg01rQohtHpzw36Tasf+jJSwRiMevKHo+taDZG
dF7MSxLKwxKRIUVrvNjWIFiRXy/7g3AXmYfEnkkNcsowPuQne6d+p0RwEJemLaY+oJVNYdmKethf
D/L/kfZdS47jwLJfxAiCoH2lkUSp1d7OC2PMDr33/Pqb6L1nm43hCuf0RszTdISKAAoFoCorEzVV
A6JUMgHW+HNwIlFiWHWEqoxyVo+qw9Ck4b7dSXcdsHOhK7plbqbJ8LL+xx7njnJqaaUUoR1B3c9e
7iW76cW6HwC5YmmrbN872V/C3PHmFljZ5F0zS2Ql6DGp3S7/buzIAdLufjvaqG94M5K4llsetC9d
CVZGOeecukrvkgRGpUlFbfch0igqOL8F/rJ5n1pZ4RySjFSu8gZWGHYuuX0XsHc7w66Qd5T2DfLT
84slbKQTriLnptBWpZGea5DcfTAekkfWtwA4VvBY/ixjW9onB+Vg+KCRuDxa0WC5648UDxQiT13g
98ojsNZEgfhcMDpTL4jK7Osv7Am+ww60WlZlLVDnHEww2hh2YSmOGQxeEO968yFsvMvD2j7aPhaR
b7izJlLqYRbHR+3GemWUTVAPcGJf/wkiLLRBUsHwNmEWqz2ocydbXU1NyHbhUb7rPW3Xg7CeWTV9
cg3YbPDwnkE+R/vxJEqtbcbP1Ui5aKNWSrhEBHc8C1D1/HtIv//HqeTCi6YmuIe3OO10De3EO8Zy
Mh3m234nmxAcpl61/2IERR8NMmwqQJ3cRidK1UHwHVuQUbzP58w17juASBcIq74jLoU09szN/3BP
iHWbKN6ja5tPDDRxPks6bUG384pTQrM14jJy9+kAaflzAJSeTe+Xxq6+s2IYtHIOl+d4cw1X5rk1
tLI5taIkjo5D9VjUD0UmeMK/v9EvjY9bw0UbF1mtsf0SPzyggwjoztRnbGki/jLRSLhzQRnyvihH
w/QTmlzjWN+BE04wWZtHz2qyOOeQgbvpyw4hK5XPrRTZlBz6fnd5QUT+wJ0BDR2SJS0xX+oeaCl0
6rIakHIQzdb23WQ1Fi7ot3VBw8yoNT8wnAicx7lX/0Xvg8geXxeHOgXo/UV38M0mEHNlk419lS8Y
QaVVm2jiAW2Q9Fo+x4flUKPRr7XpWb2hx3fGItQ1kOyhj5dnVeAc/CEQ9J2SJQYySXUOjR9z8ppU
1Mi/fYx+jI4P/ICIG2NItb+rd6lXPsVnVkU37cBGiu8kHwJHSJ66eWle2eSCP02japTHCVpGR9Yc
TE7qrbYf/Wov6gfdLEqh/Rj89aBeoOhk+7x2vUzirEKhGUVee/Ty68Ev3MQFdBEaw+YDI1kvd8VT
4AiZn/7FUz8scxFkAqp/MUZr8odXkC5CTBgwAfW2s/Mr9A49Ft78Ihrs5tVkNVYulCxqF8mZJIPH
KAIqrI0ciZ6rerZRShJcgra3BLg6mMQd6wzkQoqm9B0JByDRWaGZuoxqhR6C2+oFxW20yFMPW/8c
3wi17VkY+SMsQ4AJbzwiozORCzNFPsdqz3JcYa7f0yl70osIHB5IPMUD/o/eX95/mzO6MsdFm6hU
yNjq5uIbFkTf5dnO+udpuJekyL1saDNErwxxIWaprSnLW4yr0m+6KncH8zZaRMzJAiN8kmTIB0NR
AwPPrOpniqwxupWD5cflgWxGrI+BGFyGpB37Us/x0vED/aRAoqIQ3YsFS8K3p5lZ1S940Sx+SR77
4T7pnyv91RDJQm0NA5y2yJOhO9n4g01QMpahmns9OqrKPk9ACDbJoi3EIg/vymsT3EyZMZWhqAnN
sbax09/o9EMfarxPQyBxpT06SHaqwJk31XjWFpXPsbAyFjIXrLMvu8oeB9/E4xf5x9oZDl1uRxku
3bPb2ONNCuRU8iXk6to6F4kbNN3mJMGUsrSnASoIFg5Zzlja5zvosgTe/90T1/a4+NuMSyBL4KP0
rbAAL1Li6kX6cNnE1oZam2B/X10MUjXv00JGUrVfJsfqj3KauCME+S5bEfkiH2vTZlaWGROX1W6p
PMhCIUiRAS6o6tKwQAMvzo56vzjAjTvBMgvGIJopLpDmWWROBAwWR1xpXDr1qT2mtVvJmYg2c7NA
Cm4sdO/gYGLqGJ/XZJrnINYZK72yN+8YQFpqHLBNXLECad7ZIh6DzbnDqwvibtAP/IMbKxvUTi9C
7OIgfenUGMnN1PnC8hM044JPgFqQS/48oDbPgyXMNNPvmvy2CypHUgYBwGnrVLVWJngHgNpGiI4k
aE6E0bdGMiRbpoUTqtN1OjdHfZCEl87N4LeyyPnDMDOSaIjV+cYD2bV3rN0ydqLr4jpEfhGiKoI5
3Do01gPkjtcKnV6Wkk1Azede3Bf2PPVuY5o2WFb2l1dLMJU8kiIyOmtJTFTHpOgqxTsr/1FJr4by
liulYEzbnvePX/Dk61IugTQhnYtjiuDTN90NRKIFoJ3NNvTVvPGv/GDoKmWwMJr5aB5zL/B/Tsfa
T0ApKlJfEo2GOcwqlCpprVqFijeWNb5A8dMuStHpJ3A5XlMAFCQVuN1QYZb38XP/uwGjVIgUSWK4
jHS22ovOn8078nryuNMhny00ME4G62JmXH35Xa/aQQK2GLKXd4VXP2QAwqHFN9yJnHAz2n7sLp44
TVHCSS5jVBjT+hT0d1116lVB75nIBBcyTDVqxyofAr+G5HgZUZsuhzK7u7yZNt9Q6ynkwoSa9VlI
tI68N9coDvA1qFsyEBxBS4BiR0fhW5/duv64la2mjosULZqx6zSRKY4PllyYDsGh9EMgecRBSbS7
+Nd9At0LdAPgUGS8swuUIJdTAYlCRkUsxA0J4hL/yic0Scqxk5mGN7NF7NqRAofiX2hnCWbUtDVH
xnXd1YCJeLy8joLNzed6l1Cb55FdPNPqVzZeBePu8u8LwjtPnJZBvtfodEykro2eUrhFhfib/soD
Uele4PU6G+gqSqlGIU8NSZAVDL3ZkR12jU0nO3+K99Z5WBwc0M4slF7etKr8rQVggNKR2wUlsfpq
llW0mCFjkfla8Qui9ZdncDNPYinIH0MQgGgGL6qTKiSsSN9kKE91boDuQAVye4HPgPjW2Tiau+zO
uhW2eW/utpVV7kUCeWIryGOoGqr7/LrfB+DYgwoqmrtT1/Avj3DTB1emuAOmzgdF6cfMhMzzrlZ/
6tXDf/t9zjWgXZuPSdQTvOCTnaxlu6BsBW6+HQ7RDasYqmpBr4QLunFMK71pelS8OqfwqUt+6G/A
ZFlPyXOIjBKEXIkjIt3ZnLeVTc75Kik040abgENNZM9Mg6dSpgJ0wGbtCVzwJtiRQChK+P0rIZUv
GUrwN+li5PTnunRMd3AmaOgFsh1A/su9vFqbW2plkVstSyqHYpony5/qyp7yczqeiPFy2camphtI
9SGeSdGhrfE391quzD5gt87WGz3tiolmote2Oug3FdpfJQ/QkfmncWSdINGT9hg8ddQeRV0u2zt7
9RWc00yaRKZMaWZ/sWz1SF3tZTrF+/aNbTSmQVTvKid7Et5+NmPyyiznN12qSTP0TcBKD82Z6SrY
MyGYZGdBwbP7nVxbx9wt9qLX2Oayrozyp3cGdpOJAMoSxCgmmqlXqW9SkImC5eae+DDDX/K7Qi1y
usgElefmCm09dozMTWnZxjdguMD7bDzOgtvrtkWW9WRSPtgonw+eTqc0QVswJJzDE+11ewlm57K3
XrZg8cg6owQRfFSi/lvXu0D3uy9l1HCwQFwVcqdgvPk8giLpKyK1c+/PFSkeaxIWttaWIn7TTa9b
WeHmaSF0kJtBWXzVfG2U7/JYuml3MowvxY8POzwPd1e0gZmO8+JbSLUrkR9HFSQpv4CJRYL9f6aM
Z45LhiWO+nFEaRDrLp0K62H8SlPQ2gR3AOtBFkERo0uPmnVXVzezSFlkc0OuhsCdumEakgmy1vGR
9HtN/VaV3n82wYXywKRLO8/a4gfLmZSHFvza6vzj8ubYHAa0BkGmDckSyK5+dt54HpYmL2Bj7nO7
MBMbWrZ+Aknzy2Y2a3HWyg63HIZVGKW+yJKf/44e83uwUbnxk/yrgc7rLgPpsHmf/hB1/mzdKlRw
kmtoGATWH92DnwdHo96QRysLj+bZ3JMr1s4K6jLw+GkobVYo3ouwUBub9JNBzimmoO1zqVmAXk/6
/AlsjKNXgWbAHiSAhvJyrlzBtG7Etk8GORdRLR30bGPSog2zuho90Gw5iWt5wUHu0ciQeAx7ddnk
hsN8ssj+vnooDFHQVvqoz36ovmpXEmSWJEFuRmSBTfLKQjaBNZMms+SHZf8SK7EHZCrEh7Mv8Oip
MqTxIJEHCUPkyz/bUVIzMqnVADi8fOvjea+GexBr2E36PGmnSETLs7lSK2tc/G5AW9SOtREeg/pZ
nq8NYRM18y3ufb8eDn90m3oJzUJLQ1UWuBzi1vtZAoMXpOmcaZ/uLHf6AgTvk0EudPQNqaBh06Av
TXqpgtNsPbWTIH27uZ8+Jo3fwCYZMpppyJ0BEQe6rD59WyzzLVSa+yFbMsE9YStGfRoQt3uHZolT
M8USTT+b2Jb38pGlLorITkF8olp2ekvOMqq/lzcUc7NL68Zt4SrJsg4qVciCGz+s/qGPDS9uz1oq
2X3nNyICO4Eb8kS+mlwbxSynaFZLrkb1QZ4EsO6tKsWnSeR2b2A0ddH1aK4ByRCDh50C/SrYGfvS
jY45PVCRFwpXjXsFZPJipVIMH4GgnPEw3VBog+MRMo+28tC/Vs+A292J6Q3Zr15aNS54yLOFq6CK
8yxpRruqgYKLJG+O0JoyT7aWCE7prYQaZhUdprgiayaQK59j1dLQZIRMT/RPQi08soRa6VZ7EQBt
e899mOIOzXRS9KGNEOAVqb1SSLwD51Fkt83gJBkRhPotMNqncXFbbiwyMremKiEpyejTp0PoM87n
Crzcl3fZv/jlx7C4babGJJ90NKP73Tumg6XITRcpoH0BUTahUOj2pv6wxp2SSzBFSqXAGhPAojsU
GG71t/AORINHCe9ENIu89Q/FHoyRoqyGcKDcBuyQT0N/2WL6yh3e5rt2r/rWGYUhtDVKX2FE+bR+
3OYLpQ608Wia8iP6l0n+GsnXYvLHRHL7rK7KWRlptvgjkpKLW7h9bU+djetUKNm5z96k0ZPVn0Vt
N9thBdzgJpBVSHPI3MhmFbKeFnAF/hg50WOwL3bSNcjEZAtUKKzbX79WrueDkJZ58/KzMsuNt7Hi
hNYlxBGtAnvOnn8vLoNXpUhrNMgyPFsAUEiuCECxaRVRBdVe9MTKvLhyGelLhWWEeEZ5q7aJTYpf
qfx8eQduRkwd0q+4cwG3ZnJ+OQZAhNBoKY5TJDuT9Ejl1CWV6eng7SnCx8vGtgPmyhq/fGUpD+qE
zLJ5bsBxV4MgH+xHyGKLgXgsRv1xFKxMcUuW97pstQ1MpfbyroSdo+Wtd2eXMS0VzheoUlV5ZY67
SGp0kMa6RXU0r59Vel2oglLAti/8s048D1sW5POYJ2V8tKS3oDftbPbNWIQK245SH6PgOTvKNDcG
Y0Ttf/k5exTARcnRHzM7u1YP8e4LNCfrKbO4I61ugGLBVT895oiJ87Ft/6O3WdwxNjctAEAEjUsM
U10fI3ewrbN1lHGQiZiqNy9wq4njzrFo7Ia0J8j2p/WAO335YyayCGoicgH299ULrAtrQtRYBlcs
KXxsU2io7qkY0CLYOBYXEZqyrswwxVCKK0YwuByUt+me1euIByzViwhyvJUv/uQGXEwoi6GfJxpC
QOcmvs7BaVA+qW9o5dl1HoXuEvWaffJX/HI5ErFBXIgOFhcdRlLW8zzB6IBE2mDtFPk0tD9yQ/CK
EJnhokKfhFMOkBMqrtNfJjoDu5uaEgfK0YID+bKdP5KpUpEMatATNLMUj2dFe7DkR0IFEeiyi4PQ
k3O/eGz6lqKoaipHPf0hCdu6Lvs3cG6fDSiGNndLophgqmM0Z9VuOYHGG1iCHRo7Rrfwir0CbJUI
7nb5BARL6WezZR3F7ZjlUI+fb7IWbm+9GC3aDkeIIKgPl91ONEQuTDRFWmVaiviqSZNbN7lDBwiU
UoE3iKxwgSIIE1WLQpTtBiZJZTa23B7k7j8OhQsTaTcM5dxiKG0GAmDVDdWnMisEIxEcSND/+Lw4
6FahkRG0CQBBy05F52QEcaDz3zdM/VoI9xbtIy4sDLMkd/MSgV6lTq6k5NFoY4gqzO6SCFLtm07H
lMmhaYhCO0+oAbGyKc7UCvhE+U0m5yoPba16CeN9J4meWBRT9EeoW5lif18dG0k6zHE8oIOFPgR3
na8dkgfjnn4LH/EEdyq0kL9d9vHNOLGyx/m4ZJaxUhEIYeTNjzQH0FfEqLJVvlXllQXOv8dOnzXo
aC6+/gRhFgCZy/1i2OXPHnT4ymFEP7l9eUibG2plkPN1JQlJrSeoiijt/aTEKPEc1VoIWBZZ4Xw9
lqtarwH38MvfoW63oEpA1rh5AcnkjRY5jW6jtuT2B1ngiqL14ny+lyQ5BHW76edZ5UPr9TBm9f7y
/AlXjDsHLb0kjREaEvpvGPVi6oE78xzsdLTNohPZF77XNvfxx4Lxt+U4N3VakQ4RkOpeO8nOaEz7
TGrcVrdcgtmcouVAk+VHr5PXrLZ2Jfg9IGDhLGliG8rsElnURb+1umghAUkibmmWorAWpdU2jKfF
6lDvzI8t8XHbkMheIU+CaWYnJL/V1za4I3rK69KyZp2doCPotsHhtjNd66zsOqANRbXvLb9ZG+OO
6zZNAT4dR3Rkxijop609Wd7l8TCvuDQcPnIFaZ5KSs8AjYxSO90zSu1G+FQUrQwXsEIy1LSPpMkP
s0Ok+oN+kkT53c2a13qy2DesVt8g5UjjCkP5O8/Fup3TJxC6oV922gNi7aY/Ls/d5sm5tsjFLCg+
xHJe0Rnklek94+0CVhwKUgoUXjJHhHfe9AXwOYJ/DLSIOl+0iZUizyyFkVwFy8FaymuiKrvLAxKZ
4EJIUZl0DIZJ8tGEVZJnE2CW/2SAr9RMdSZpZhPExzI+NP3TPMQCA5vu/DFJPIA600FYWXZAHSW+
Bhxfdxghdyhu8N1MspCVHW5jSnmd51OBRkCwBLgSThFUt5DqZ0k5UVZasCh8t2MxFB0r4UEgplkc
UDHexZL8cHlZtkL5ejTc7hykQFPKTEVD5ZR5AeovS9c7S+GZtHEvW9qMA6t54/ZorJWN3C5oMZeq
Oz14nqGCliaPl21sb8uVEW5blmXbtZoOI/Kd9MCYkSIXZJ4EjIHg7xcmgrdYD9T17HF3irqPzCiA
oh749Aq/XGwLPOesDoPds9wtR+045g5hhAvQNqa/BGPdunmujXM3izaS6ojGpuGrd4Or7VJP8sg1
gZQdi+LZXsTVxX7uj+NiNbVchBhTYy5znUmsSF6pviyJny6vRvk8VwezExHovp/XF6zxYGoSqnI9
ZaGKWkIJkbzMVsEmEblAMtx0tgqelX2wUx86T9+lO43aUWqLyhmCeMJDrBUIlrXEqFh6ixHKQWsU
IrfZUcTOLTLDhZNa64PSklhBXjdts1XtItpDLNvRzZ+B8aiY37Li/rLjsC19aWq5cx/yWioAIiqI
5ZpzPoA7QJDJ2LyOrhyTh1VPeRwvBkXYCr6N76IWplschmPvEvQRhzsROGOrM2O9C3kJNL3XA2qM
sNe9ss7l1iGvFKm1eq+Din8s7fwW6jKemANQEDt5lo4QXWtE6gNw/2egBs3OujbbuvS9IKJO338J
ayaQV+hgBTSALenqfjOO6M4IQ7zTGcwBPMz7+GmBnC9jp+9PXwAngoTSAnQIbJfQPuQ8knamuiQE
2a5wGndIiB6sXvRi2Zo5BeKKwD0zIVWTiyXqQGgUk3rykzEfTkpjzh7oBaSzOhqBq8+9KkgUbgZq
tNzBnAG6VUvnYmUHwFc2gVEF3ULhdfJIY5te1XsVosgokPRXrWKPfuZVTnC9CLABW7Bh1H4+THNj
NUH8XBsTTHehO+1mT/Xas+plyP2nWEgLQjbBTVraKYijQLGB+6NxG36FuX79EXyv+LhkS0He+xqf
Bhe1IejMqLe1izbXI9D5QlXezfCtINkHrTfFRAaGc1gajmpEWnPylTpXf1NJIsem6OL7imZj6BSy
GX9Tqzy+ztJgPJIqJY9tA/92M21IUOXM5vAhlssGwC59Cv1kABDKm4JaPRltMEbektbGU74EA5Tj
srgfvvBmX389d1Xpl5RkZahFx3CqAP5P98WYuZeD8LZHrmaIu6koqTLokgYZFkYIPkE7lUlFHhI3
3Rvn4AE0O3v5ClA2P9sLi+VbF4f18Lhbi1Ymfb/0dPL1bz2e76i1MsBz8JC0O0aVmjmWANG0GaHX
FrntF8dBXnUhJPKiqzyzo1u6A1bLCcDPmp3GndHYrc+kSzJHVNHeOusUi5rg7WPt/zzBRFJKmtRk
pYXH58sYX1nR4fIyin6fG9gcLZpm9hBOblP1LkTTfUQn0XG6bQNcDvh8JkjLeaMUF5ZVEEg4MrjI
ENnJLt4v19qZ8bIylmg1t0ULthmfQWz7PyY554xUqS0NHWpb4XLO1Ttr/FZF50rI/rP1JAAU8R8z
nCMGpt72Gclwg8XICtTCJNCqRG7gUojDFvflTnJxt7u8Yptn6doot2SR3nRovppYEyKCMVwfVRAV
kZBR2xlv6pdCyccQuehPIhnd8SGwPkgcOV3euI0II7953VoNiL8qJ51ehXUIuVQm8dl/q515QCOs
bpuvIZje4psg2gmmkK0Lf4OkYImBvq0KJCnfwZamMZ30EcX/bteUdqPYiqP/Bt4AJ1p3SBpb+lb7
5HsfoRdWlArZui6vTXPzaXStMYxoM/Pz9KTFT/UgO6n2k3TXlQWsltXYZRoKNuDW/luZ5FOLraLG
SrBgCYsgs6VFtaXh7vKEiixwicVOVyHkMQ2Tv2RXUfmLlk+Xf3/T59dD4K50c6LPg6YUrT91tdvh
BJ5TsuvK1Flo47XZNTGhZVMut0sBwKk0ulooys5sbXWAYAhBhhbaljwQpilkRVLqGiLhoKlB9yh6
9sGvKjhnREa4eBJZ5lBqjB2KtSD2fjcdlljgDCITXPQAeVBaDANAQ2qXvOl1eV81xU6H9JdgxdiS
/7nFPuaL93MrSXv0EisgKTPfCQeDg7X/u3FZBAHe9r5/TPHZ/LBM1Tob4X2SlJ+tYT5lUyUYDpuV
P0ZDIGWkawSaITzUas6lordimAg01baWn2HyVHaJE9CrJL3tg9y7PHtbxxdlPPcKSgGmzHfaDHKW
0Y72+bFJvuuAyfX3BCWBSTCoTWjF2gy3q8y86RuTvWIqC+INDPZbQAwFXYDEXo4EHNIo3eI2T28j
SXCIbS7ZaoDshrd6DyqhDg5RBvRa1Cv0XtmtkO9M2XT0lQn2CSsT6aCaPSTpk2PxqoDEt3Wmlwho
RLDE97ZybPz0wNCk4ZN8M7/i+RSrTv+YQbISPPGHy6spnGf2qatPCZJkTKCsTvzlpvfKa/Z4Wl4S
3BKul+Pkmbv6pnmio609Xra7edSsZoC7BGVtFE9jD4y61b4u81VCgYnPJNtK0ZtROFONu3PlXzb5
L0NV3yV1cLjyil+5KTXhrFXGu1x3AfnRe/iT/qidjT2o1iNP+qVeFz8vG91e6Q+b3PQObY1TXlog
U9sdBvU8BNeKqOFqc/8rHyb4qdSHgIYhQE+WDg6Ve8W66iLiFm0GHlwvrZevBOmVuT/OgTyPmh6H
jbzchElmm8gCB3/9t1njDoLMLKlsaZHi5+V1Ep3QcGlrswgpziLIH3FzNRDuFGiB0aWSioGE3/vM
ZrhmyensxkSbE7acUHBO4Al8G6TWV+AmiufaH7XHokjsKfJN+fvleduiLVPpx5j44EzKQC/MjGp+
NCfeqFd+LB9VM3Dm5Hdb/Sz1s57vc1A79fRlkaHLVDpxbR6sABBo+VuMzPoYfZdFOa/tE+MfB6Vc
KC+yesxDSUuOmQLduei0SMSWk/taqBaxea6vRs9FbpAg9lPB2Pnl43sHtQvFHxdAPKCvhCQh7Lcu
eA/lQrhBRjlXTNT0Wi/Y516+Twdv/qXbBLyq46EwvC+BDYEeJzoye3hy861LRrQ0wQSZ5mP6XD6D
BXoPWpLQljVnupsc44h3/kPqWpojkq/ffJCs7HKzao6houYBVJsBRLhR8PCY4vQUBsXtaJEHOqSi
E2n7/P0YJzezxZyozVxG0dF8AhFp/n0BGIC1WQado93JyKJArdQT7JvNWEAJEzomKiW8DJEOSgU1
qdHL3QOrpXjkkL2QxWbcOQy6V4jEy7ePIqohh0ff2XK5Oe3lkMyDNco+eZiP4TWrdRY35m11Qmd8
/87yF98YvojraHMlwfMG3XRQOIFm4/NZX9GRSNKAEASCGzspQGPTnkKpPATJrhM26G6mKSHq9I81
bttLelhaoxEqvgL4+tXiBh59KL+DwdaG8LeTZbaFRCkaL5pdeKs5QMruBYsqGi4/yXGeGPPIEuHA
UBNgMB6DI5NJ7itQbi9OYCt2Ntn0bRDBMjdbPdZD51w4goMRusAyfUif9SO7zAWP1mJ3Rwgh3mhM
qeFmlp3L4908YFbzzf6+uslZhSIvKbtSxdJtl51D4wdqXJdNbG7NlQnuqoHeybYP9HL2q/IN0i52
Ib9eNrB9M15ZYGu6GkQVtUEHsrv8KO/RMYkeaze7wsX4kZ60e7Zo8V5DJ8TiDU4BABbrigC51UFL
7PTl8pdsZn7Wa8jdQWJNT02z6tGP5/fPjK39Z3dkTU/I4kLNTdSDITTH3UasEGrJdWwA+XAcPWO3
HOIzRVeLM4IgOLpT7xuhk15ezD+A1xSMnHIMHRtMdXVFd0gRnrpDcWi8d3Lwo+QLKYw2LapgxTTR
AMXk2D4vbm3GRin36MOe5ePwk0l11shI6r+Yns41K6yLuyo3N8XKJLcp5nnJpqlV4mM3Piij1+Y3
8ZdKspCW+2dY3K6wyqAdTA1dLfJeOUJHZ2++yW/LPvX1XX4zG7Yo776Jklkb5DaJRsK5DicwRTTu
/I6VU4H8c/7GJixfEPFQ18a4fWBIdSlNrcGIlHSnl4pTio61MM79WulcwZ7b4DqHLQ28LbjfM+Lq
zw4iTfkiFQHKefE04O0SDJVbmKFyTQ0VIGOr+8uspchv0HDsTnNi3ZRoLLEvf8O2j358AjfcyGq1
IjE0DZfzc59/t0S3qc3L8GqI3D5vgqSXUFqDAEyUajbKcHsCwXBsmAiEBKFgQgWDMTngZldkwTT0
0NQeUZCaq/QwK6K+K8F4TO5OkWtNlXQFWisUYJui2s2K9FgV7lyIMJvbO/mfheFh5828JLIZmHja
6GXljHFrGPZI0Ehc9FkSCLxAZIy7OsS6FdNxQloa4K2mO1FyR8jusqMxX/7jAfHhCCZbu9VJR0pI
ZUu6DHCYgfrFCRpSblG02FlgpogFhZLtHPXKGBcGm2aqkwZFvHdtUg0hCpmPvrfJXemXO2iTzgLH
274BrQxyMbFUtNHUpZrpQDD8a3+XHnHx2gXEZtJ9oKP81p7E/F2b1/iVVT5+6FY1VpQCoAgQ8fQQ
HmV/cSo7OYADTlzqFVnjQkUhp6Vi5AUFWPFvaAxeKed2V1yzF6AhSL8LZ5QLHJMcdEvcqiCd8qZd
+2zssl3p6O5wzP3wNnwX/xId2ILwwSevVWloaWHg8Ayqk0YeZePu8hYQ/T4XO2pZj9uGKrVvtMVt
IrW3RqkJdplgI/ONmkZZUgnsxdAXGlQXAAknTE0b/T7/bSBcuKgKiMNmA0rwUvpN13/oxLv8+6LF
5zFK6mwaoZQlsx8/x9fv6l339B7OfYyvGGfDfJhzoaDK9pX0YzdZXNCopkVRIkuTkC8lDFOw1+7J
NbuEM1mm9jC9XR6kyBu4kBHJhRQvQzP5cvAwRr+mOPpKUNdQJlEUPPENykUHKptSCsgvBJrVX1b6
W+68JjhcHsP2Qq1scDGBNEkWhHGDdps92aXX/z/UTkzw9VW6o558UgwxQwPzrz/OkpVVLjaEM4h6
wBWn+9qNtJsdVi9B4b2BphyjI1VOoqc1W4oL9lTuXmHMeqtOLKtNumlX13SfzfLtAMayRukF6LLN
DfwxNJWLEdYojSGSYZo/maldGb29hK+pKBBtn48rKyzUrw7jDCzkUyS16Aj0kKLAY091NeiPIS2B
/gbRW2/T0VfGuGhhJG2rKBPK7HP1Oy9viliQ2d68Wax+n9lfDWYOdUtKDLxHsnKw8ySxZ+NQSo9R
cQ2so2BPKQLXU7kg0Xaj2Q9poPgTABLBOXsMQxukJJ4E8JgbfR/fch9yME5xNh1yE52HfQzmKOIL
th3zgksOycUOaQTkMh4h/qTcVWgTzHEMd89ICvwv2BI2+2GgkYRuEUXWoGPATW/YN0jlt2x6/Q7E
6KrpMRx89ptpnjFseKYI6QY2WW2ormiKikKv+QebbZRVFYkqvJMBv+yPJjQBPBDdpLtZWqxdvQTG
WYJIhB1pqb4LaDQ95bQQHXL/8hGMdxZAAwRRLrbJuJ7KXZ8j+2OW0p1KO8PJq/G+VmYgj9OR7sMy
KSAca8ROGxLDG5SoELjbJrIPOuv/fAMX6ayptJq8bC0/zewBQIcje3GD6+Fe9SscgYajot2aeDKj
hQqBebvsZ5vB6MM6X8NJcl2pshK9gEn1qE7OXD6WIn7u7VN3ZYMLeOHQKGXfQ7Qn8hecuuM59HQ3
/IvdK4HZSuz8x38bExf6GHpW681l8mv5TcWsStpJ0b4SxFdj4iIeWBrNfiF4JI79fQrQuGmlNqRB
Bc6xeSqtrHAbM4lIooUymfwyfiHKrZW09iidNVFDHHOxP2LNygwX8Yo6TcNsQj3EsJLeqW0t7t/M
JrLJWPT2MZf0vda03n9bJC6+KVkdN/VkAeO5PMSQq4/Jra4JhSo3Y/lqZNwFqdVA8zRHIPTPf5fP
wR4qZb523b5mz62vnEJXub88qO1Td2WPCyg07CpwzyDF2rh/k/on7mSbV2AY9OaTqPjBfuzSsnGR
I0hS3FoaLBshy66vLS/PxusxqN24Snu3KkpQAZgi5arNo/5jhPxFKRgbo4rQd+DHw1Vc3w2DYGOJ
fp8LFqZEGyWGxvXRMvdtL9ulIkS3C2KeysUHS63UbiwG9Fj1dv97fk4PACNCWmK8rVDCaez6Fqf7
XkSws7mXgdQABAjTo1He4WU6VrGFmnEZKXYuS/Ygq3ajqnYyfmVrrSxxTg+y+6Cii2b5pXIn9zdG
CIkx7ZvA0zevZCsjnKdnRRBOQ65M4IobXKu0KZpowS94NTgVCLhav0MXW7Kfbr9WpjZ0RTdlAylq
ynk9IINDUauIic1u2rE+NgW+Atk0PIId86XQHdErbru0+WGRd3maFGk8xoqBVFN3xTh4IOCNcyz2
Aje+Wn6DNa4HukK0u7cfXiuz3E5QE62YJXRcIgk/zvbftLXGteblpU2O1hGC9q7piZr1N/fGyii3
NyS5nJQ2Uyx/VI7j4Kf9/yPtSrbjxpXlF/EcTiCJLacqlqo0WJIle8NjeeAAzjP59S/oft2iYXbh
Hvfmbny7UgATiURmZMRpEJUJd0/4xgR3dYYUk9DmnAGAPD0qxUdpEjwWhBvH3Zpl3GD2I0U6O/hr
EDagrFK9ZS/qt/wc3a9UhijTVcIG+G7CvlnWurObN8rSGWpkom0SxJN1ZHOu2hpLoOtb3MWd+sGU
qzPJonNN2x9Wr7gqM0Uncveu2/wBXIBZpmXqFG1eVTklDeIk4Iq6j84Adtuya92oQsFRkatwYUbK
VXUMwwzCJO1Zyu4MoNCiO0GUEa2JizJ1E6p9GRWgYgXVn9fgITS8LB/Gr+Qn90DkCnuk+2GNgq1C
1i0ZOHnuK45MmkopYlDwsok9fZXuVrmc9fHXfjLOoBdcZ0hXglsRfHD/VLwb5lba68NUTdGIIMoe
c2Ajo+D6Vop+nwubJs0jNenwnoymZ6X9oJPD9d//a6rwt3TE/HsFwI//unVDqEBiRZbA9g4yaXdU
McBWFJPqZ7lWOnnYl25D6tJVQpZ5hSQn9oyDams5qA7lvNfORjp9xnQ0OVR9Ofip1sReBgYqu4uZ
flrqvHRk/Pd22w7jKY7H7MYgDfNCfC5HrgfjNkkV6Eyswm59SBO7K6GYTJOCfa+kufdQiAtPVh2F
x74OR1etJcuNixrv+54OHjTbCzeuldYfZJYcZl0a74tqAp5kVrtTnUFimgDB81SylN1k4SAfm4kk
oJovrO9aP6HpmyehByzO7NeazrypSrJjSk16XMzota0M6JhocuVBSn06LCGldlLF1gOEd2qbWdp0
C84h0+4S2t4oej2dKpWkN3Gvl4W3mE3u650SOywuNG+i9IucVe19UhLNTUIru2kldEszY8QNKHe1
XUvp5FRZb97SMOkdKa5rl2As4bsaE9lPdDwyq1ktUM1gnY8wKfsg8Ck+TFSt7ZwlACQTvbnRaN87
BVH0oO2a6akluA3qYVGel0ye7CFhIC/C/7zK5pjYTTlgJjGGUEVqG0ZfR05GMWthJ/mSOGYbgTF8
SfC8LZL6MilyeVPG2K4mZjQAwE27naueXGSolum2OsX91xmsN7fNqCOLTiABoyly5DRSO1QQrNLB
2V32ivlYd6NiN5EsBxMdcI1gSSSZqrtSaTFKMnezR4ywPvaVNR+rcVzsWi7ac9kmCRqvZuSHjJl3
LIW+mDyQ8FA2I/GWMRztgpmg92FRc9FTSLaUmHx11ZkOd7QiuDlS46kxx9wtcwmZo1R1R4m0/aMx
a/GPbmyMzxg8HJidlpr2AhpC9XGYk/uxTcIPmaSmN1C9TPykmm8mMjOvTro3q6XhqWcS2JmYSrwh
pcqhIhZ8HYpNsy3H1uzWsyq7Raxi5Clp5WCOxiLoChnKZIVU27LBDGeY+tKWR6M9Gl1t3pBJSytb
mUs9aGK19qNeS7yonUHbMrV4bxls9jCxM0H9Zqw8lcnTK9BkiktmS/Ew51t/mpuGnssmhWwdo8oX
Ja9o7OaprH6MC3Afp8tkurjoulOYdtE5SvrKxf9MDmsrxTWYBNmHtnfh9tbBrM3Q6SLZ8lCV1L4k
Tc7slkmxV/TaRV0AKRjqJMESzMzFgGZ3lshMnUmp2lvarErhpEdXICnNiwxnv487C+DuzMzP8H35
bpkn4wFaO/WtEnW1GyaK/hRrXeJW8VIGVRXXN9AfGR29UWevbpfKTsrO9Ic2/cRKfbInRdE8sKaX
3wsJLXjcC7eFZZo3nTR+7ZkxnhYN0M6sxv/V0moMLDUWFLx1vXOMxWxnW6Oz5EoGuNdSZTQvxSQl
L2VjGhcL2l2+OWiKH6H69hClQ33LpHaxl3wd752Xl8QapS+mVqjHSSsRr+I8f4yTxIT3G5CEIxoA
dGOoH1NVaqA9EVuXQe3nu7QvlFdjVqvX2rSqm3Smql03bempsfSpqPRvbdp9qpvSupUyvXU67CT2
MFd8abYgJyG1+ECRHp/bQqceSsWmqDNx/brReH5CVS8SNPdKiBDOvR2Wl1A457j/nnq/brhMtU4H
o0jnGF3Y5wYa6+DRcKz7uXCArB5OIMgGl7p1q9+K7un9rOfdLJe9zpOqhJ2GoaEc5y4jpq0zGc8r
kXCTyAyXw6a0a9OB4A3H6O0Cz6HPvRBcvO7Qbxc2UFKKAt0tqFRxCaNUYxY6TZAnd/5P3rZLdOlO
qzzlqkFYiIZQ9qvMG3NcahU1NWupFaM2sjReJ4N0OKsdjQ6uvshel/QujQyP5D9YNn3JxvaY6pI/
9fojU+nj9Vxld3M3fwmXa81mzZY5tSCFbX0v449x8lANg33dxv6rEdQBIM1VTNCMcf5ZNEvGog68
CHGwgmExQ/8MkiENQM0RrMe4G+/Sg3k2v103u7+0d6uce4bMKqKoB2Il7L6EdEJ59Wulvvw3G5xv
5njkhCMImoKSlPbUf1ONr0j2RPu3l/pDRQWNMMvQLYvnC47kJCJGjcr00Nsdht5jh7wMR4S+j+sj
DrzwfzAFsrXHraqCVEHGUhDWMKVE5tOlrVuNUu5AKE40zb/3kbam1n/fPBWNqliKeE6gjqaplx7t
LDLo35AG+te/0241cmuHP+BkhBZstZKpnozTcK+9IUxpF/LQB+UdGW0q0pnYC8lbe9wJTzTSd7kG
e3T2K/kNgl8BIARu3Q7u9ZWt34KPXFtD3AHOWzSJ6hR0p1PyKZF9oxH4wm4JYWuAey115Wj2SQRM
W/NaQaMjBsQ7YnbiaAcCOQTiQGFUSA913SsQnn71is6KSAQiCXZSijtZr22ZfS6H79c3bjcqvS+M
8vcybZcaRParhmkCGQ771ThER4wJeXYUyJ+mxkaHYQVfCHl9RYvjoqEG5qt2iiAzpRY3ifw6R1+U
6Jtgbat7/btXgCzj1w1U1ErWwgksIp0/essZbCCPBgb2wZ9+NJ02sRVHwTfEqEUnQpTu4le328oF
j7mxWsmS2Vr3B1vyMyZL7i1bc4ZLcTAEyLdd3wc3BdQTFZUQkzfVEykJR4sGVC8ciBE+InH9gxo8
OrIosBqWgiIrZyJrAFMFud8MOe7Wnmm2vqbc6x9r1x8gOKYQQ9ZUTKn8+q0i3Pn6MuF2XGQQFLXf
h36xtVgEevwJhvrNJTZmuBpqQesJo8SxEjSA/oBLZGkt5IdpW9SLU0K1EzoVczW+KFIB/d6iSqVP
0piZfhzHaD1AeWF0VHNWLlGy0PkYjVlHj2qxqGx9V+UfI/xEay/9QBoweWT9fdUuw2tbQkfOyeQ6
P2rQg78ZLbl+UWTM316iPBzbU6K0xCuUvL+3+jlcPEtF/u5EaZX3Tg/9h9RtZVLeslHpP1iSitcs
XqV5ZWddZj0lprkUjlIzwpxGRZUWTHkYOK1K9SkD1+NhkuNwOs1oXJduLQ0Lve2Y1g2nheJZ5cah
RXVbH1SW4lGAaUG7amUMr8XmmGZ+XRjRa5aMeCDlFCJFjq4VCXUY1ZuPlgk42zFPkwmVd7z23bk3
hsIxtUiSnaIpog8oEUyZo7b5+iLS9eJ7C+yQ7siZOn9roP2gekk1mKVN9QG0JLPeYstNVAQ8s2Hd
R7RMltZV5rnRnATon9usKJJv6pgbidtO/fCNlLQ6doTNF6nAi9xuZcVqjtpoZo+dKc0Qcm1QWbCt
oderQ9qb9Gws8XinTlMziS7W3Ytu41ZcNJtAKBSTsvprVK79sAbQ6WE4oU/voMoFetcexG/CZuZu
fNtY5eKbHOLpkSggLot+NK8KuAPxQDyyS/g0fZhO5oPqK17uJ8KmpuioctFgkiR4B0NHjlVvEUow
dfassNq7Hg/WH7l2UNc/YpMSsaWwlDHKIeIt35n0UbYEn0z0++sX3fz+nEaJ0kQVpE1RFcBpoyBJ
/28r4JKfWp/B3qKV0I0vf8TzZyv8j7/P5Tzg+svjPocqmRxdxvSGiZgFd3FP+sa9uJynJmMV92qI
1g+YSrND6ZmTD/HeoATrmHIYGgjcdsCRDbZx7jxw84F7jLqiydpd7qfNX8HPLcbhMkX5iLdZ82ra
C/okdvUJ7GeedmHn8K76Uj9Nh/ikYNr4/j99v59X/MZDyqKIAFeiyIza2M2s+kgUUZogcEL+SZgU
zagaS2kEunlvpeemev5vS+ACRJ1NnZYUEOfLl1NKbuT+x/Xf30XybD/OusDNHsV9V7M8xJtsuSN3
4WHlSx3s+Mfoo8rvRb5oLEgQeX5m6b+Yi4pCHdATyeUgAvQdtJrDUbCk3aCqQ/keuvemDPnxX5cU
NSVUugeUxzCYU9rhA2a4ztoRt+bsms7iLF7uhrldP0quKJ7vesPGMhcw9IygQJZUNDDiyQ6Tz00i
WNvu9m0McBGDJTXT+hEHOkufi/6+mD/rIpJzkQkuZsi5mVLW1EawpOd+Pg3FzcD+JN99XwXPp2TG
mZLUOapUVVb7QxLdpKH17boTCHxA5bJEYrEcTLbQOqkUze1JbQ+R5GTlrRkFtfFw3db+C2yzHi53
QB+srOoGQ4ppMGPmgXnpXfMWnsklvDNP6C3a1YHc5yLV3f0PpVML9RQZGsbchxrYWMlRRsGdlvR+
j8mcdjLvqurPHs7g6fx/O/x8VtgAeJLMSBa0R+0VDBSfGbMpFB+/JWdySo/Td0gkRY8ixN9ubXGl
B/3bLPcF2yYxGzlGn5g+lrflQ/YYu9oH9ak8Y7rVlt/i0hFOr6zf6beMZWOS+46NnkYd+iBof4Mu
ocIAEkOLmBxWpCaQRU8Cr1nP6jVrXGjHzALr1AY1t+ycBUrsxaBPs+7ju9whnvaQfakD/aifwT58
kT9cN716xjXLXMwnU9H2ug6gz8onuPL+9750UI8iAP5+NHz/gqsDb2K9mUkjuJEwlMnUh5L+SMnL
9WXsl3Q234sL9OjRlUQxwcGz3GEOm7xq51W19qDcWo/Nx+q29tPPZiCK8fuFgY1VLsjXkDTGwZOj
U2Wox9wMn9R+sushOY/pVzk86Kyy0d91c1V3dKMUiZT9S7B531XuCjDyeu2+o+vfooltr99vbRW/
qY8JxsjAhgoyV5RxX0Tk3/uVx82yuXAT1rNSRTOQWcQeXNVZqYksN3Fk4CDFzCWC2MYPdfUGSame
Foio4SmjPrFuVREDsWhBPNFE2kPBIYxhoz8ByLMqht4PzuCpPkTSDyLWwv086337fpY1NofBKBKW
a0xD9+cH+7KWH9vnBS3bc/xlLd2i1ygIL4LDx9faSd7VecLQmqHDS6N/TkUFb+GCuCAiNSSWwBgY
Yb4b/R4ndiBRmjto+IJpu4bIq+kKTrsgXvKTXnEYl70049xl5wkGMzePnOHIQGNcHGdfcVJbf6MA
K3zobZEMg3CxXKQxhjScKwMAN/UwvXbBqquJouf5L8xSehHZ289e/jnjPGSpj0OQa8qRFFTy4tSD
9WhWhqOMWWJjctmuR+n1+t6K7HExZQHHktmhKnhqwQiwfGDU6cbvLf3SpCKk7rpRV64eykWReA6n
bDQwVtSYkCyw3qLxYiydJ0WimZ/r/q/z1cgmRCmwTeGeGAulMYbYJdO5vmmCDEXnC+9hNMRk6Ifk
NDoDaCIUO7vLDxQ6x6hkBQUeT0LNmethEcpmv96o2myNY6djUfoBActpv3cv1Us92iA4sw1/Pk6S
LRWOiMF2/wH/T+xCUfxXs1NJEqjrWCthruI35/JD66CR8VCC7bXy6jM06kPQl0NeI2xEe7z+9L/7
CxB8v5rW5C4b2haQAOmmA215f7DgObb8qJ3WnkbyJsIC7LsNhpc0jDGZaNb9ai+Zk3GtV8wBKxev
oU0QMcMT+M3+mt5tcNsZKVOp9YakoiqzinWtWMQBs5e6DXUJL30WTfLtH+53c/wWSlKYJRpuAmLo
59ZkflHL3wBFdpYBTktFz5LdHSREpQSkSiAB42JJwTQyJDXyBEymuWo2nNCIP17fQZEJLogwM0Zz
uUVfd2ogdz8N6AR9+k8W+JJVni9tWxR9fBqGk2I8FBgHum5gP4173ya+NkUgixnnDIwXDF1wwCqB
dum/x/4KSs3BWXRDTvoZagBHS+B9uwF4Y5dz8FhrE41OGNJTwpM8H7p4tKXqSydiyd2/MTd2OCdP
iqXKIfimY9pXKUFcqByBwfym3/2kCjpBYkrU3909VRuDnJt3clVJxOxixMYu6CSnNBwg6NYxgtkt
oeV7aAH7FbjJfg65MboG7E1W1y1g+2irnwDt0Vs7k6G78tmvM5ah8H26G/03xrgkxDQzdSqUtUVB
vTbu7Lj05sYQOaZoH7nnjRZqU9ktLAKFw+itcMOnladffZycGkmXV1xEL33RsriAIY0JLcxyIkHX
ETusMXjLwAr5JDhvq1//dpEYa2tSw4AJUbllKWpCejnU9GDRvgO818pOj4uEdF5UF3Yfmx7gyv3S
2SV9q7PX68Z3Web0jXF+iRSD6CklE8YXmqB7jc/yaYa7mG8aenanVewh/tDeKSB4rUDYLtIx2r+/
N+a5eAkWpkFSDcQaCCmpDsZd3P4wvUi4cUIg+cA8AuiS29+Aaz+4vvD98/FumZ9Fbas0NHoLzpQG
4YF5ykt3VB4WECOvM8jynwGMNua4mpHVUW1Eb3qdl2iC8iH12bPpdV7y9FcJRwgS2L2INva4YAr6
hh6+GzcYkr+fISkzifjMd7lSN56jcWG0qcd27BUdAIj65x2R3oVP0kcTk6kHNA2fgbCD7pwUmE+Q
cPQVEfpnv8KyWSAXVC0FCD8rR41KfUBv/JifQrdTvHUkbPHMj8YbpEUfRfNKqzdeOakaF1OpGqps
nnOGQL6y8qwyftCUP4qGsXbDzmZpXDSt8rlYtBw7q2oPpH6k9X0sEiEWmeBiTpsANSB3OHe18aqO
x94AA5pwNGo3Xm/WwcWWtmyMrNSmBcl5+1FzMyiSTh/We3aVk69vRGq2QpfggknYz+WijjHkbBGt
Dbc5m34C4bnspWhsrXIUMNky+KIoixXsJT+x10ippDZ5HJ1K0BLH8+NkPjJdBHHedz3AjKgGXjfL
5OLHEPWy0YxoGFLjTWufEulEu8JniJJpbNkKvW2mgyBC7uZjxrtJLoQ0cwHNCitBGcW3LoC8nyoU
gJkDzmo0EA7DT3m7TDwAub+d72a5uFLMZChUFS9+wGFOEINnXuwDNn5uoR2Y+6BSvxclnvux8t0i
F0qSzughOQe/SeoU/YPEThrBXoq2cl3zJhkLQ61aYimXAiOMnKW9WcbP/XQzCdsEor3jIscQL2zq
VTw/VuGmlfgXPSwo8rTu5HVOjgr0I3VFJft/uUnft4+LJWzU+3CcxzkAPTbiIihiA+VhJRnN8e4W
xUbRTnIxZVKNFg+8Qgq0ur7RNBBGz+MhL1QvD/3r/r9rCe9EE5x56MfxQjKkQjNiGJAgSNOjlX7s
yGuVn+rx63Ur+6WajRkuaEl6DuQ9mLB/PrkX6F0tb509OKDdRsYVe2Lx5v33z7tFvsc51nJGaRqt
CjlFoHr1wbw1zpU3urIrH0kg8o9dn9yY4yLXUnWN3CuSFiyYJU6NyB+mxe6LRfC59t1wY4cLVzoW
ZVmDCRVMHetaJ8TVoPxa/CiDVThM5If/Yo5QTOsoRAds/NcjTapsMZLCWL+b7KzfLXWtgHgUdGKJ
rwngIvtvcihs/W2NO2OYCW9UKL9ZSNM1X/fAx6o41CGH5otqYyzLrY8UYVEEidhPzzdmudMmheNQ
TgUEQFtvFYJrgtgpJLy5wIDvrrJoxWU8Y7zgTURfsH+Vbwxzp0KnAPPRAVq5jZ+dK8xXBgbK6sPR
OCM8y6/rTQDQ0FFwFndfYu9W+d4OKDJrlIf6BUPwC6b9UUu/WXvlvWv41UERqX3tHgwLkYWCTxzi
j5wHSRqoAeehnYJe+0QWBibvrxgGsK+vadcIBd2QqRBLh1Dlr24aFmPUkRas1r2cQRBeakJ3NA3m
6nU7utdN7V6jG1Prn7K55PS0rJo0xmS2bpY3Yz8BTEXSh+s2dkmUoJT5z3q4TdOkblDCRkaVvgsP
NCJuPyl3c5r4hdSdswmealYeIaHDikWkE7UfOTfGuVPYy10pqWNdgoYCNPcfR/jHehLC18KT7Qx1
FcFiRTvKHT/M2xqVNEE2nIDmfnBZa8co5LCDeqdTe/EgHy/sZYn8hTt4YWqo0izBZNy+6uS+1L8l
mQDwvZvKvu8if//0RRSndNRBybDEvqrj9WiNrmV6CXHAOXQTLekdZt4EGZhgXTzqRm5lDIWDNDmY
MD8dRYDol3c9BDsEX0xkhruEjMhoFr2okhM9Tl+tg3Uy1nthtPWgds0LjSGLWB1CEXX96vT8u5SA
Tc2Eqi9UV3gFVbMF1rnDUyuoo/FzGMZvU2m9dC0E4FtRP243Mm9tcdd50U3yOiyQQNGP3S5u4U4v
9JYdBqcOlgtUSUFPJ8rPRcvjNjXMBxmP/RCwhvkW+YNeAOITfxjZnyAmt0vjXh5dW+RmPhKwRA2v
qvZtVp//wDu2BrhgzOIq6QEMAc/pMf+4aEgcdKfw88NyiGJX/iodMi87iDq2uxkmWkayolN9nQ7k
lmUkJElUOccIPeARK467KewcEhIIXPZ06S7/Axv/XuDamuQWaur5YjCmxiASjgdc3phBBvplOYD1
/KyBa3clk7m+t3sHj4CC1DKg4WbpBmdRl3RGpVUkBwMFNkk/gIPP1kWoXZGR9d83N1xtxSxMZQTH
mp2aMpjIa9YJSEh2d26zDu5+y5RhSpqYpqeGHkei2GWjCG6VfQumSUCEqIOGkFuE0rFEnsABHvQ6
qiOFcdG74eX6x9g9sNq7CW4RVVJJ6lLk+SmLMzerXSkybCl8VCJBwrbet7/FvY0d7j7O0A4tTQye
BmyYT2mZfO6qA2v723DoP/U9FaxqP/RtzHHXsVIruYHhkxwl4+rJSpwKuiSgAwkA3DwvX9rH7jm8
FTaP1h+9tkbuQq6MUekMwsDkhZH8AIwJRx3qL1D0IbeD02GoBRC5VWZH7+zQ+7PY8b5kvkouRWav
E6lb9VtXFqr2IfJyrLh1LVTnm4fkUURFKvikvAKXSRrVagw8hwdr8CKpOEQjtOygx9jK1lEeRQAC
wWHgm+rqMliSpZYQf+tOCXuLlLfrJ2H3BUV03dBkkyLTN7jrsgP1jDWHox7MB2KPngptksxPC7uT
7egCtoIOdO6alz5oKbRPBSd9N1xtbHP3pqSDpCnsDOA0rejYSG9ViYmuSSRot7uFGyvc9aJLfUlV
hmHLtl3oRxMKag4YSpJHwUauP/PbOdiYWf+MTextyhKav+PP9zaGHnECpjd2YVB4kQ65H8UAV103
uJelbj8cFyaNXq410BJh80BTu4I7tIN0EqssiXaPC5U0l+IKBbTkRABSk/M3k0329YXsnqjNxnFB
shgNA2IJ2Lisuchx7lVNZtftg5JqNk2FvAurT137TFyMNJlexEY05GiRFE/9IT90NkTUTxiD9CIh
E/TuPQPmLEidGGv7lPOJMi/MnmQIyFbNXLmSnbkf7XFQbaMTDXfuvv3IxhbnD0QjzaIQRMLVHwp/
Vd5hmNCOj6uQqnhp/xI43tfGOYakkSwzUpKdQAFD79Q1U3ykt+lLFGTrk9NWvOyhOHwT9kX3g8a7
Xc5dOioXvRJiT5XetlpcOckxdfNLc6RfyvInm8T/wum9W07bbi/nN5SWHS7x2oJ+k36q/Pyy6lT9
xNPbYgbx3Tt18y25O7VsIf/DWs0MsqQ8VaON6Xt7aItzL7Ogr8tjW4tkXkTuwzeJciUbjIHCfSY/
vled/LQCapTDyiPZP2Ky1b1+6PfDyj9fkad9l+V80ayxmgJdO6VzYZeDqBiyG1aITjX0ovDiJJx/
MhLXU7TK/FJyVMBKY1geXmn+oo82mJL+YDUbW5xP9ppkTh1mqgJW3Q71YzSKyqu7l8vGwG/el6z8
XlETmI/AfmJMZjo2N8sD0J+H5jDeqIK7Zf9JtrHHOWBe1kNazuvlUtql6WKM00sRTqgD4G7oTd5a
Qxa5hOCDGfwQPB7uFoC0VlBYb7VUOyS8D8PDUuIxKKps7gcvYkFXysCQjEa5/RyTSOmrDMon2p16
kr6avhbivm5uKg/kxD+yIwa/TxHo7IUt4F2/R3VQNwzAJNWfKfwmS9A1qa0tZpBAf6hmv3gi4GDW
Xbk7sCcLNeMCpXIhaHI3Ym5scich1K2x0EIpO4Vg7LpUaKksR6AmW7v+CsZWZwV4hLcinliRUe5I
pFZr9HoIaarehEBPe+gkTAjQj39w7jYr4z6j2ZZJO9XQxUiBI2Efl+YPpu1WPZG/vxZ3DNK+KYY8
rgEXAdYzlzvHFJUF9u+VdxN8sVFraBJ1uqEG4efqnIB9BN3Q18VpgwbNNdERW7/0b8nPxhiX7Ldg
MDdJtEhBSFsn1+9Zgsib+/EgqoILvr66ZmEbN68tbV7qBg/fdRys8GO/eOsAGQOiEOhjvzjIn+sX
oez6/qneLI/L9ElfJoYOUgtQExdBmNkMfajwnnyAcsAqtNg51WcUAO/IJ2GzTbReLtFr1UjuOwkw
77i00Q9CuIy86k13zc/J06pDWjiFs4guBZHR9d83mwxkedNB3idH82uETCDwPi/tc4xB3fKsQIJr
qG2K8XhBti5yIS6YWEYR9pjVjU/zgsCsfFbl76TLbH2ZBYZEq+MCCFtSpQFxtxTIE3F6YrojtODo
VB2vh5D9xGfjNHwMKTtqaQuYBPSHGYOEmR/eN8fVXRYvtUF6KbhaBReAyoUURS3liMUKRIoWfzGA
eY2IJ1iRwARfE1lGDAmPpTLj8K2eWB5IotjlaMtfsw+dA3XO3jfSh1kW2V0v6N+jCwqcYLChMvkZ
6jb+mKYKa1LQWQdhOduR8QmUrln4oscnghyP3Gnttzqq3T9a7LtR7sxbva5EugqNvcbVD+zW9NvL
kjpRABj4YeUmtkxbNEuyv7/vJtd/36xzStNKrWIpPpnLi14/RMInzq4BjCajbU8MIAY4H9F1K0Nt
BC7ZuNZhrcArN+AbcRaQba10D+ON0OJufvlukXC5Fy0mUNwYCrAkxyKxwXQOtKL1pD/RS3zsDuPL
nwgNk4097iKC0oUECcEJeCMJND9KmSp2aBYsuO4cuyEEPSc4o4YHAP/IyAdQ8ktWbQYRZIOag8ke
q1lAry4ywV10Sj4VKKGhkdAukTsPzc3cEkzKK4KosauLs7bP/l4K5+bZKMXgrsvBEFW7A+AjnU+/
qk7rrOXOJPXUR5A4J3ir1XeFI8IP7ob8jW3O32nX5FkfAxpc6F/LUrVTDST/4G8sn//b51r3enOu
QNhaSskIuUCtk9w5KW0dVIrFf/QJ7v4qQlUOw14DRn+6k5D+0CZxxta9vpJdmevt5+IurypN+05d
5TFN1ckC1Vm7rNBHsBvopNOjcUiO/bMEkevB64Mxc4qPBgY9nPIuE368/Vjy7jjc9dYSYzRjaZiC
mDizfj8OP64vdf3vfwv6lqpDMUrWNcoTsMWzPlrhgr5WGlWgFP6cZy9185kkLxCsc42cOdfN7V/X
FlWphd6QbPLjRRB0SUtM961EouOP8NQ6pbOi8Q0KgrlmVdkQGNzbP5TuZIy16avCBvclkzG16FJU
c6AWXtW3tqoJH6N7MWRrgvtE8ZIrc97+Pwy5voUsjytrduiP/lpfap6lTyQoPcE+rncI/922Rrk7
hlppUswRhqrL2FlxADqCyfCWQOssOgynVSVBfVUxoB6f4ovI+Lpn/25b5QdMqbwsEljb5wCxc37T
rQgTn3L9Ucqb2J3RqHCieqaCQL3LPWDIhm6umjMqXnW/RhfSGHlUYoALnBGKX/nTsQMvcuSw/6E2
ur++d1NcjBmIHku9adAAApu2kn9Bc9tmgO8ao6+IFCn3/fPdFuefbSaxLDNLGkwtmFq6m0QR1edF
Fjj3THva1ZVRmEFS3cfJk54KOsq77q8YJpBmoFk0eQRYASIPBrpIK1CNyi7GGPz5qV38yaiUsbHC
fX49jvQO7hGfpvleKgO9fhVy8+zOKm1tcN+9SljatwuYbDNqmz9L4tqNftB8xa4dyetOIFW8hXaC
dFk8/ZgJp1V3P9RmiZwrSBGVAL9R2mApki+1Jl0isxOcItG34nwBfF2LZhaZFsw1HmPJaCdhUEMP
UBCc1mzmtwCxWQkXnHSoQXRDDjN/zbFED/TWeiJrbQ6dyEWyRU9pwc7xRZg+iTszmkMzWOIvXfWi
NM/XFyT6fS7dJeOoRWEcZ6chKzSIgYyoRbe54V63sns3bvyPr7rIVloPowRKREw35pg3X/v/1IHH
0Qt7kt3cb4//0eL6ITcpmzQ2dTj3wPODMr9z69vxInkLqIY6D+h6P4xsUQVrF2i8XeO61RuLaotR
CFDBtj9hzW1/RjNNO5efpxvdzYPGcqvEgcpGCUS1iJNnt1S3Nc2FkHE2I4C8ZkBVwXoygRdN8np/
fkUyvM7vC86AyGW4WJIxmk9UQZ6jKR/j9EkVlqzWH/jtjAHYSyyFymCL4p58TDYbwtbme6GjzsF8
I4OmOtD26BvGL+Pkj/mnUHVW0dP/wW92V7cxzh0IlCFRH5xTwDa+mrZ1yvzYVe/Lr+RzCfYH4NsO
nQhnvP/1Nia5lxrJoUYYob986r4CG4tsp35OX6oG6mG1P98Yiy04GqIlckdDMcqCQawHRH0H67D6
i3KMvkcHqNl8NHzmjzf5y3WLIoPrv29OBlWbgbKCQMBgbiFWeRfmgqeTcAu5A1C3EroINU776KwF
R4iTPBvuCnDoQNImxPaL1sOfAEzAMnkBxF495F/CU41MPzlMD6Mff1Dd6vB/pH3Hktw60+wTMQK0
ILck27Cne7zVhqGRofeeT/8nRjfUHIhqfFdncTZHEV1TYCFRKFRlYrJLVFBdzYkXIcIdoHUTpR0o
PJAjbPHw5HVfih3dlFv5xXTRHbtj6XB6CPGSv09PonuGyDZ3slZWCI2ooU0PclnabYsycnLfoZG0
Gx5AUW5raWnXonGs1dN84S93zHZhHBl+Z0J1Pp3b0iVWi0nVicjUpiQmooLuanuacTbHF5mU0qzn
qiuY3rz0kMwOg9DRBhFKbRdHAr7e5hZsce6/7ApwWWJGiqWX3Dakee7PoW6BtKHdT9NrMf4LWw7o
x38b4LbdjBeVPBmAo10W2DXWzhDS1LNv/ydUn01w+y7P0lwfon7yqk3sDUBoFU8boetvE8+0y/vo
NvEGV2dXma0peAH7y0c72+Z2ISXVEPboaMW1aS7QKdvt0ADU74db+S69RoN/ZSvvviPa/KuHEwhQ
VJNA8VrhVcctVSVVkSGTDqTpxRiDh0lqt1FFXZkSUQ6zijMLW5yHfZenIU2j+KCqG/UBFOL7aodG
Ft+RnmQdxDLsdBeVkNeXdWGUgxq90ceWWuieUcft+Fq62oGp0pM37IWconlRdZhZEcisZ4gLsxzK
NFC3VtU+RjthbqPQW2IMrdhp3ninyfbH0euK3jtWcY3Nn8lgtbHox5myOJU6X82svCThgWBhP5hM
QPEBycDdP2zzhRlum2PAMu6JIVMP88J3hio/1pG6+W8muI1ezPGIbc4klubTHMo28t5/yhl0Ewhr
KaYJZdzPR7gaFkGrKEly0B9+jcfWEqtuuRqkeTHjhRCNXUvQu7J6CCxscqlYltVKZkFG7NCRYpPR
Z8V8SiPRdLjICJd8yVkYtl3QUQ+dnleGpd0USuJFsybwZT2+F85wYaAWpEBrJ5qR2Twgy1B8l24o
mjBZFmu5iggdV3FqYY+LiSDTJ+gf5hWqkTmo9YK9tYVy4ra+yveJR7bpvt+VJyEpCfPij/NgYZU7
D5ocKogRSTC9wLADM4+Vk1T2vKtA8Co/YXbBuRz5q+fPwh6HkJqphakfgzq5wHS4irmye482DXiB
R9sQVYMY8P3hmyHj3doiCppkuC1QSkM1G/KYHGgaO1N1FaIxzJxVt6rv5eT5sl+rFCHoLv1tjIv9
UYGpeCQjiHJfZ8ikaCjUN7vxynehf/1tcGs7A1VaBY7Jf7reLSxzG2LqzUSZpKACIVEJicnbSMTi
vLrjFga4naDlkq9IOpi8zfHJaE9GfwhHAeau3wcWNrjoL7VEI5UfTbiL6x8CDGjEdEBRQLb5Jvzy
TxC/sMZFfdkyUaqCaWwPIFkgd1Iowl/RmnFxrmQatWQoNHqaWTpS+5yFX5spFoC8yAh38oeVNJsy
ENdT1cAGtYkGkVLTersc2SIj3DnvyyOFdAg6YbraP1qNG1vT0xz9U8/7cv9wFwi5sKZKGj/OK/mV
SSeFrubOOybIDT4m4eznKtqeI4AvWUjzkKiF2VAPdyV7rt7z+d6oWmc2/6nkvTDE4UJBQKQjTWD2
71rVniDmqooSXMEH0rj9b9AJ8jIlQi2lTz60d+eT33iXY2C9VLbwgoOAxtdln4BizTOf6E36Hfoo
tnmrvEHJ7ZlRvtY7DaLpImBbz2wXVjlQ8Pu4LQsKZGPjJMPX0aNXzYn1omu27IRXsW6Hm/8IDfx1
oUynrjDUCSxd5JSDpywTlL3Z33zhUNI4YADlja+lGr4WmbtHcKG90VREzChcNw4XVN3KUiPsGEFp
61Fiz/vCMTzMiu8YuVkGAU8dUr8C6r+PkvAlzzig0DIiWbMEutxmo34zrpW75Nra+l50zJz4Zg7A
ldVvIIQG6kG8rgYP1J0O4ZMgTlfTmUXEcCiS5kqW6GZBPf80RjYj/PDd3gmvo1visuc5UYgKviZf
h/DxLAJlXOwLKd72Eh7e0Wx82SX2F19YVZ3DjxhC31rQgDd0OgT7ctvvI48e2p2o/C4AEZ0DkTQy
cQ8Z8aQ5UQPitSh5B+CaMXoRkIgWjAMSUhE/TNNeQv2hd6dN7sZu+PDBuno0IbGUnkTFaZFjHIYQ
OQkLqHmhdmo9NMm1XH7zla+XP5EIHXX2Nywupr0shfXUxRLemNRtc8cUC4yj/1huMNaH7kkptn2n
dnURL5zgDOPHEroIgu96WyeHBqrI0nU5+hsqPeh9JghB0Tfj4GRIzBmipBnqXhhUUTHgb1BBIrPa
k7Q4/XUOOyQ66H7KnpvyV6hneOahOEQb4zZ+9/fNK91pW+OqdIar5kpUtxStIQcYJIACdWIAMHRo
sE0HDawzhq0KeVgFZviBBBmthSZVoC04OCrdy9rGPEBzZw9NcoipQ4Vpp12NEH7SrkT7WmSYg49O
adugKWvM3DVt6FZ0lN1CU646bTzRfnAFG0EQKQaHIjRX4xoixBS7WzmQTbKR7n3oMDgNhrh0R9nT
wRYN0Yo2n8EhSgxVcxCAoxRcu+UxuwZrj5vf9C8gZ3U70KjpkOOzLU9Y/hItLIcrUjy2vh/jtJNQ
/sJ9XYG3qEn9UK9TkPBvm2PnkavwqRIZFi0xhzVhCvlewyyTwxxuVPJ1lL5f/oYCvDSY3wssm5Q4
h6wktTzMKzhz9lo31G7GH5eNiBaPQxQ1okYgYf28sKxcRRrsrC4dEmROawmw66Pl48/zk+kcmxRy
xzxIgq3Xn3RNol6SbegD7mOYPop+9AE03530J5NJAL20sA+LBd0lq5yDBdG7URvYBRPsOYzXT7q2
Nt8wjOqhBXYvosxa7xb5EHP+5SQHn+M0RHqgp9A/AykdqWzIFICtpN+j7/aBgpo0QTEfzZzg0cFo
Kp5jBfC9HjPnNeZAFNKJaqEmPnKUfDO2gZ2obqR9uRwy6/W4s488hA7aWDdhOqJ36KdBHfYhix26
61PXOmWevJmE1KR/OZR+u8XPs2d5m1ayBR4dCPSojtU69dHaFjvDa7bynfY4QONzw7gB0Lsy7ZX7
/+gvh6XzmIembKSzV/yUbqrr5FC+mL0zQguTHJMH6PQZT5ctriPL2V0OSDOjhjhKm0BiNylOZgNB
wkrd/zcTHGia1lgREgA0B/Jl7L526d3l318d2zEWQcIidYFe+hAWqizh9hb87EELaaFfSgrsaFO/
xC/FN/TMbeqdpEIoSxHtAaFpDjiHqA2qkUldqHhOhjJKssl2wabDfdVy5DvsQsd4KUI7cFMRxLEz
/E+wQS+ibupM85dbVaWLIl/XIhxFM9gxGmMbUTRgVuUmN7QnWU33hmTcaTNGgHWIUQ+h4Eb7lxP4
bJ9b9CogUk1SDImQnXEHCZH2O/kBiocX85ja+fNwtJ770ZbeRM+xq/xohnG2y614aZkJmWgWHRCs
WfBqtlJFtnoxQ2VeC8NYdrUZD8W2BJrQ+wlSt9m2jRS8PE5l3s27y5G3vnnOfwsH+NEUWLHfgNA/
GuSDmYYYhGtF1wy24y99Zw7lqTl2TTnLo0d0KE5BG/eaTZmOGPAr78Tdyn+pIpxd4lC9skhVhRFa
NBgLQAPBm6f4HYpz0c480hM7Vcrd3O/9yb28kuuHyW+zPMEXWCKqMisQzW10lCXMs8YYbgo3/80I
lxbrFYq/so8bWxJsK/rs+xCbfrxs4i8l7bMjHIDH1E9DuYYqAdnJW4ouYfPYuSUGK1ghQlQEFMQf
35sQ5nWkyRNWrTJcJXyW1MoWuMNeSy5EH9+dP1p+H6o5hJ8YtVa0jw71Xv8IAtGVReQKByfmkEDN
e4YrcajehQ2FMLgmcOYvCdP523DQoUUlkcoWR/sE8Rcwg+/U+2QXQQSGEXmwhz79Tj8kt9ox3tDb
sNheXktRiHNg4feZmYUU+VKDh3NzugvA8EYeLtsQhh+HFrIygwzBwlkbeixZYvrC3VY/MA5V8VzP
X06/84JyYKHKRAfWwqX4GD5Oz/JxfKic+EG7rV6jx/QaApUn8z19+rfr+2+zvCqm1ktGZ5ARt3aK
En5gW8X3WP7SxoLapggLTQ4vskmvagJqBs8Cz3/log8fUmvY2W+kOcispvm/df8LAsXkIKTPYj2u
fKhv9r5H2tOE2XdD8M69agIN86BSpMjTeVWpVOrK0JJBlaC074FuuYPxJVBFydH6fltYYXt+kZfF
RjhJsQ4q62qTYpTBlm7Mu2ifMl6Q6/lOu+lQFMb/fQvvC5cRQQv2wup1bGGeLcLCfGum6dQGGB+t
0ZiKw8z5lcXTnYl+TUsIxuu7YWGPgxdKOjOVO9AQtt8KCDYU6Eodr+i1ehqwG1gFvt2BLvwk2g2i
b8nhyhAVcTOlc3qA1hR6f0o3Va/0+P3yYq7C88I3DleMoFHboDbwuDDexcquiwQzHAwp/jhnoEpl
YABMZ2xHn79VZ2VyheE9E1ob3gwBbPWkSu7Yak5mbU39vva//4M/C3vcohUgSEWuCJLPGHzW06s5
PF/+/fVr5MIAt2AThnPNLAJnBpN/V7fJHjMcT81T8aNs7XIvH1jTdx44aeeagS0qF4lWk8NlCmXN
aNa72ktBboS2YdBSso7Xf6qyn33kcThRmphEVo8eNHro5t4p1S3mrgQXndXwXhjhQDgvcxXTbdAr
z6TOVaqjbL6kcfhPRqDlrFO0mRGTgwofFvCOBRK7LFdtBQ2m/rXWZO7lmFj35GyEi/G26qdZq9TR
UxvZNukxxbhSOgi4h9fvZebZChfZRJv7Ke0pRdEZ+iCvoVPc+d68o/oHE1/mRq509K9FEbeKDwur
XLh33UxL3VKIp7U1NNV0MGuJJjdFJrig7pLMmme0HB8m/yGDPqaIa1PweXhudMmICqvGnAPjgjEw
HGrdJPr+cgSwL/wnyv3+NrzsrVKZNdqXkbgYLbaKpttN/EUydYeMoiaRv+DP2RSXRMRalqfBGJge
OHtCbUOyzfATYnDQYbPjreFq0dEP3ADEIl/Zw+z/8Iwv+Fy8CG7kd36ulDJSjDumtJi7/m3wRJ12
0z4zqS2oJIh8Fn1A9hctzntCO6gWo6HOK/XQGdpTQ247/+3yFxTZYP++sKHnmZ4UbQFBR9iIoMWQ
m7mrV8Huv5nhoEKNUuoPHX5eDkGSklC7bVS7HEW7dr1Oft62/HBySOYiKmuUr6aDv6NX7CkDAxmH
AhzGrRPeaZltCbaAaAE5oJBNVOWlhgnpqemVGcfPpaJeV5FIX0FkhgOLMZYqVcsH00vITRI/m9NL
2z9e/kbr1wM8MWAwAP3kUDv/HAuGkdG8iJBfVrXdbaxXqNY79Xsd2IYNBkptm24mG2mm6AFYaJdb
Qn3EhHOiQo6GdURDM+JFD+z0Ba+KTLDIzR0DXH9Qltxednd9Rc/ecitqYlA4rtU2PMzV45C818Tr
a1G1fx0zftv4uFAsdteslWaltBijhHDltrmG0I6rfJe+/NJWl25TR/7+n5xSuOSiiTVFUmW8QKfd
QTGfm/qUyE+XTYh84oA40cdRmShpPLQvb8c6P1bTILqosj/zz3PlvG7sJrRYt7AwIyVqEe3k0Hrk
KdgkeHztN6Be+dEJ9q/IHfbvC1NNQZJRjirJi4qrrL1J0//qC4vDhYE5ioOs7SBBRw4W1CC6k+S0
tr5T3OxG1PUlCGmFQ1k5CKvYjHFGxiYKnWpsK+Em8QUOrZ/552/DoQRav+q6HXAJTvrZbpV3WbnR
Qyh/TYl9OdBE3nCwkI0x8qPKTw6B+mj2p7K9n5LHyyZEH5/DgCmtNT3UMJJI52s25kxeL//+X86j
34vFN29bRSZnZgkAiEEpsVNdL3YxXGock2PweKgeiy31LlsULJrKAYAZ9foEQl+kSc3RCGO7SI6j
9nLZhmDVeArummZxq49wSqsTOwif81GQ84uc4Lb/lOZxIZMQSp9TvM3lF6I02zL+edkL0bHDcxET
DSm91oCpSL2hr5KdHYI7ababb7g92ypeYquXqBU2eojWjrm+QAMakqay5hpkmvNNqjxVg2gAg8Hv
BehUOQyo83lSu1wfP8bBo30C3j3oOdjTFmfpjYisUYAFKocFfZHq1mxqmLBtO3Cb9QHdyg1oqkOw
A9tVizZ7wTcTLR+HCaT1QafWoa8jPmqHX2Q3pivv5kPh6VCpsFwRM8v6g/05KVI5iFAw0A+SDECE
XG/8O1YwnfflS5Zs2SFeuOWpEOwuQfDzPd1RpyqpTCXJm5vXkL7lphs0Aghnq3QhRngasEob+rlR
kuxgyKfaiFwSj06aenS8bhToE+i1AMkFX43v7c6MSAkGGWKKmC9x07pzILdzOTBEFjjEkMNAaTQV
F1EzeZHnU0Xcy78vAguN/QGLfdsNWaNHJcBC0vXZ3/jhYB3TPJLmfRKFYe70ZuFHNkZYqsjO2gri
yHlcTQ95nhWFM9OQmnaeo2HUjHUF/oOleQA7mjIkgj90NXogT0bBr45K+Icfi7+zV2a0cw2N6qF4
66qoKWj9uE2ISB5z/V1mYYeDmXjOMKwWgTwg9IJ71c0fsl19hb7oedPuwHIhUn0QucUBTaprchVn
GNP0swfa/EjT66YWbIrVEFp4xEGLTqexheAhpuu7pzG6QaVTEEIiAxySGFo0yibB0Sw/ZKmtv7Lm
Jus6/IlZxuARPU0HDPF8v2xTYJK/f2gY328yDYKw3Ri5dWndTJklWLb1nXFeN/7KkY1VXgepinX7
Qh/YxFj9kJwiTBiWz/MB4YBajKhnQuQWdwUBo1M9l2oteXn8RUNfsiHKcUUGODiJY1OFHjcwuOqo
XcTIcxNRdivaQQr7GxY7NSOBpVtQxPasoZ6Rp0kOrvc/zKb8AkJsx5IUr0vbr+Cz3ZK6deRWetKK
UXBBXT2/F9+Oy0akvDQRIbgwRPIb6ACKQt2r2oMyte7lOBQ6y8FF0URKmFSo/0y78dXfYWZ+Fw3g
7/RvcITutNoR2GMf6I8TbuEYhxddj9x3LBEh0r7bsDks6zraETzQsVFr8LcJNsF6vGCkWwWnJmS7
uHjp9LFvyhbPj7I12ToqJO34eNmjdQA8W+CiRQHZAcZ5UJsJmsg1NWWb09ztCtGc119289kOFxFQ
MQ/HYYQ2jKHbrMiZPaHfU7pv7RpCqYpbO1QSUxitf62zUS468n6oDb/N0Ujr1UdGxt5emY/zHWO3
KnfGffT+39aSC464aoJKtxiriXIs0ltdesnD/WUTooDgDpMM6tFdlcbBwTSuMnrsRTPq679vgQkX
Y0Km/vFosgCPNDMNI/alyQulQ4lRZysQqUWsB9zZArdIqVSovqKBCiVNGwcsIps5/lFKojH4v8Tb
2Qy3UMEw9DKZwIveb2tPCRzfK6HQyXJrxU032cOAiTxRl5HINe4gzhrwWzehCuaa8L3F+F3bFU7w
j3xH1m/X+MM3aeNMaoq5BjVtt8FThfGTzQmZrmbXGXAo3ovnQQVhwZ/FYakNkhVO6UHxUzeTobVd
fb0c2OsVjYVX3NnbkzktzCIKD/GxmWx/V26ta+O75gIlMD7JxDJFp/3qCyDF7Dvq+kwtUOewTxvK
cJpYKE4HeTtnDoSRoG+j3HZv0hOTSdeuKrBCuPS7wFUW4vwhQsGRAVEKQ9EVndsCPR2lbq6AE3hy
mg7qK3trGt+hlkU3/jaK7AazeaA+ip8wJnh/2fbah1ya5raFrxOcmEqTHpL8Z2fd16GgTCT6fW4L
mENqhemQz55qTdLbMDb1Dx9tpqJjmP3MhRXku93VoWoquQnw5QyXPug3089gz5h/MwiOYZLSejK+
xc8jBNX+lxc7gY9847tOy7IPUBD1sqJ71wPV2CtFKOJ/FBnhtkMIrV9f8Qew15e+uSmqtrmuAkmk
bC+ywuUXJRqPEjJ2YAc3Xkn/UiqC/GUNERfhxvdeT1IUyX4S4kQMgfOWrRG3kFP7ckyvG7F00Jyr
0Hrh36Mbv9CaiaTRIdEOoXYTBVedaIZxNd4w1gNOGwvq2fyYTEjC0teD5pfkV3KIdjqG7sTcOqvp
LF3Y4ZBBSc1m6jP/V5GNUefN+wi6afqhcJFybi+vm9AaBwYGFAA1MrXJB8ucZOducqIbw1bwIJcL
JdVXm9wY6SzRiaFrUED8fC/Rao1kQQTfpto2MAmav7buR8Ze2ZKjPGro/fWMm+g2thPXuk1MOxQV
+VZx9/wX8Afn1Bl+JfklTrHd/I0lhKlb/AjwCmQ5Kbzuf4b7DxkDUcvuWoBakFc1QWqhKRpfOiVG
iyf3EGhlxl7aXWfqURG1hYlMcIHT40oHtgs05FTgRjPj73po2BoYfgURs5ZQLz3hIiZSWlMNB5Qa
pp1/wieEYnH8Tjx2/VH23VUmgI+1a+TSHBcyitwO01Spk2eU6mOY6Q+JFUMn3HSlrP2PrvHl0bxU
i1FV8MI53qAhCOxrYNi4hRAK862GoLv+eHktVwkBFs7xxVIJQ6aSlk6YzNzqN9k1htL25ne8Uj98
cCk55BtLQTCado/ntiMoXjeiXH+1BL38C7gzRtGkHnwLH/v/17R5DspkSNHNDlN0zXeiXoPVz4k1
tKAHxsCaYxxqGqNISmWSPR86NmMKQrtHCr09EYnSul8LO9xblTz4cRH3EB1uNsSBMPm2OlkbzaY7
gnsmKq3/0CNsLcxxyziofk58doj20jaInY5c+a1gI7B9xec7SxPcOd2kMR78ZhkXWVVTLAdV3+Hn
KDdRbFthVN30s6+/BHFO0a+UpYUhSLdWwWXhIMsiFpfCRhkiK9AqcH3pr1K1yVLJjhJdsAHXUhEL
sgYGBW88RA64j5a0SWWaAcaVZOU2KO6nTlSCWEP/pQHuM9ERXSh+2fpelz20VvAeVMqu8LWnHH2l
CjpTLm/vvwTh2R/uk4E/KQAFNaDyF0FaDGku/8hkHtmQne9EL5ftrX+jsznuG42pNVmRgbuM1txr
umupr4X69A8mNFUhKtWpAq7Iz2EQDRjLmEs6eer40g4NRjMe6Px62cYqRCxsMDcXoZakgAWpwKol
UtLeDr5syXZo6uVXU7N8uyxD4VVCZJH9+8JiHiiaPOf+Lwmg6ApziSC/bWXcxdqN7AyYSGbPDoGQ
EGY1+7KY3p1FMf9h8dMLsj9XmVwUEZPzZupR2Um7BQnuRtm2TnonykFW0y9LB+MfhQSXQUzOzzH3
Q2rU0FKqNtJNnzrDL6tMbFJ5tKCQoh/Sr9IT3bH3ztQR6oevQhg0ltDPDXUPMGF/XucW6sODkVvh
QX7wT+DhAA0O1DWxG9/oFzl0rNNUYPhLscFy4gTvl6NqdXPAqkJ1BYyPGp8doaegmtQc/Bkoo0bp
e9LJthKI+s1WAWZhhUuOaBCTzjJH8NO2x6J6UrXenkmB4f0HA09zlz1aLZdgBOC3S3xqRNMQUg5g
+2w2yfWv12NrE24jsPnIoMood4VgDVf3ydkgz+WjD3oh1zPSFczt2WpyrMbESedNLuS6EywjT+mj
gOvE9NMAciiQWbquobAMpb37KHbVu+bI+Ah8R8G4vu+IuDLWo4Tqhqpho6BP8XOEDvKUgjsToxU+
eVOUXRtZziDuN2a4/8dRTs9WuGOoMXwalhGd8axVQTWu3BZP5QuToAnv8810JXrgXF/NsznuGBpS
SValMcoOFk3sGagdJp7Ve/50PZjbyzEpWj/ufGitJCN6igteO7wU4z4oHrXs7rKJ1ZKdtVg97nww
McWM6WR08HwQcj5i7OUwXiFPP3ZbxpxVbdtTfRIRSKyf5QurHHYOuClPctMkEG0rnvUt9Aicch94
9E4GY0S3F13MRQvJwVVUqkmUQMDWU5MvhXHbQWhmmu4vr+T6dj7HBQdWVtzP7TB/vPsYbpGj2G84
gY4dpwhwY3UOffnJOKTqRjMJidYlGJRmOBUdgh3dMUYKUdOQ6DPxVUGzHoasz/EYWG3UDjPgGcY6
/W2zNR/+Nx3l1UeGhWt/5KxQHpBNjAce+m12zTgNUtPOdtpjA8qibDu8hInd7UW96KvRYRLLQvKA
o4xw0dH4apV3A0q4YfKljt8M6Uubi0pq7Jv8AVILG1x0DKApSZoIFQttx0bpk92wlXaK8IutgtPC
DBcaUKYqQ0aMh8KIYvtZYquyZoMD19GHTTGLrviChfsI1EWm18YkbbQZF4Ce7q3wrW1us+Zf5qOs
s0cf2lgLG1E3klKJgvhg+s8VfSpkO4uFs+arV6WFEe4IGQyQ+Zi0xtDr3fzNPDAZM8NLjvM1IzuI
D7mQJW4VLBYGuUMkzo3AN1mF1UctRH0vzceu+BIPAnAXfR/u/CjQqj/QGIENpvYJBFX+QVM2l1Fv
/fxYeML+hsX3GdUsUowKDRhRanfyjtUfs531NSjsxsJDU7rB4OnOuJJcoSrK6rm/sMydIVIrl5HE
BHzkACrvTBatyR3pR/eNXTPyDd4jI5GzLGH5cxdrmqrjPwjrcSk3COjTMrIGNEdgjH92oWF58Pdk
qzCm5f3lhV3/dmdTXO4UoVIX54oKEZ3Cuu4ImBwM5aRjGPGymfVLk3m2w4V+W+TqbE64H/YgkZZd
XCBc9Xpk7UA7kI4Lzsj1fYatJGsy/uPrtnPWG/1IIAWa52+z/5or28veiH6fQ/JemQZS93jyVOXc
y1Q05kyjIAZEJjggTyWl9jWfyRCY38d6OIWF8XjZifVTlwHO/1slDsTnZiBmErFsBVrgaLK4UlCw
9KpXNkoL4ifwCwkyivVY+22QD2vaVIU+NihbkummSjZz8lDou8tOCZaNr82mauoHjYySXpYodpP2
9pgIPsx67sBIrin413FkcJGMukDbjCXqzc2GfmNsXdOtmduMupdNwE973ylfRerDqyu3sMnheGcl
chiFGPwba1wCbofoPh28yyu3nu4tbLClXSCsSQvD70c0cKrta09+DNJLa42OqR7jwvOtw2jejr3g
4Fi/DC9sMr8XNusZbDUdRVeWdoqeGab3+/RqeqvcYct4Bpsr0VVxPegXFjk072pjQHMRvp5yZ92w
ASw8I+1qTJaRI8bVn0QlbdGH45AiKspILQeYy8EvlNvFdJVogpBfpei3Fi5xUOHrfRUajHu23eId
Fez8jB8YM0WQlrvq9+qd8gqWt+f4UF0p18psC8Jm9XhcWOdQhNZ5a3QUjUeMhTB0ksO4p0+zM6OW
0Z58xxBsP7ZgfxyNyJ5xLoIPTeZnNJQ+ahrMfodoR8PkN/Srbdl/MLZ19Czwa/3Lmag6qaoJ5V5u
m0cWBh8NTByB6nDYkI16rO4Kp0ePQvkV072HxO2uRMHCYo/zTZcxH6qiXU+xVL6wWMVRRKmCucOO
xDtf7a4gK+oOfb5JZJFo0Yp3UJ8HOSsEiVG456VeMQjO9IzI7DXZFVF2eYOmY9HgyQoWf7LBbbVZ
KmmYWrh8NxBaDNjgSeDkew0PtsUWVD279IvwIrmSOH0yyW23tJ3IPA6o0dT1YFf9/Zh/962foRHZ
ei47keVFoM82R8smSe5cDpjVj7dYUW4XlkE9RwlEsIDP1pOS0J9xGJ/SOrCcXMoFSdvKJtBlaPSa
CkY3IYPD7bkszXQrbHEcgHQ31LwCV/Ri31iJbYiqDWsIvTTFV3+juW+TtA4Jriz0JrxlQiq4KHtJ
5/xqnU0dkfC90CSXkpp5TsO6gzZwbe3L8iQN3yVojqqQGVCPNPuax3td7uxc3ibFjZ8/V6V7+Uuu
PfB+8pnb+k3YVnM1U7b1g3vpgRW2YdwpfVtzIjwzMKZM/U7ZovCdX7NR///h1rEayedPzJMLEGsq
S6ad8zG11XrznvEt0h1rpxO9MKzl5p/85U5+JYHKnZxO0FQCBVp2z5oD0HF5YKKFubB5TxC7FkOm
xZFv0tIYulqeUTrw7ap+1glY8zE8lf1M0tfLH3ItVfvkGIdAZlX1itaqs0dlmxwMcFNL9+o1tJNV
KAaU93APMCS6Da/Cnqob2JkWZLQVDoNaBc2rBpnigxxlW7yaH2RZE3AJ/WWLnG1wYJP5iVWqUUK8
8Ij7sLlDGur0+/xl6Gzj5qOj/Um+FSwm+03udIIauqXgGUaWFcK3klraQKhiBQRcV/Or0dio1X2r
rlGqe4ds4I28m7bhc3CbfFf2oux3LUA/meY2ZFFoUodXIAIubOJMmwYNg9Imvyq8YhttRV0BK9/v
kzEu1zaRy9TyAMSLh53e3PaxaNBDZIDbbo1KTaUs6+Awd/kuqSrPH0ZBZ8NagBhENzQw0phENS1u
xcA/Eeq+P5uAj76wi8ixXozBDl9GJ3rEadgB1KS3WRAiK0fgJ6PcyiV5MWvSUCre3FlbKz8N/uwo
JUEvuqCasLqCC++4FSy6YCwCCDt4EF5vTZu0tXSa2qEO//+TzU8OcVg1FWWYkSkyPCltXyW9vAu1
9Mqas53e4gDKE0HGtJKUfTLHwZU+mYFlTJKPsoXpIA906jm3pU5w6RItHodPZdJWMTFRuy064oxB
aKci7r013P3kCAdPWk+VBDvol3AEme3k0BObXgfH6RtEr916VxYOuoiIiI9PtIBcXmSgkX9oFTM5
1JbXzKXd0MieyFcBELJf+QMIf0efxUsQxpKmVpaS+ug+93cNMoL6Jtwab5GjowFL3pBtbddOugMd
ebQVvSF81KH/MM7o46hC8ETBv+b69ZxZ0Sx3XhSH5U1MynGHxyCosiUJoFCFzlPSZOpGGxrfmYy6
cuaRUDvWdGGRcjWO0LeCIgioqdFWgmVaHORSUg9NJIV4DwWRgbKpH2KMfKrXjTtuzO34I7j5h6qe
geuRSgxUYzUMuXw2mAytUU2d6XtJ8pKUd61oCmTNoeXvc9uPFIbSxqkxe2NzMs2vhvl2OXBEv89t
PDpUpAzUlHh0eAiS1Daah8sG1iixPq0Qt+98PcZLv5nhnPwmPRhgSkmu0Cm784+9ox4GNOk2R+KC
Kt8V6S2uIT+ukxTywSAtxQ3286fR5NbKihnCB8p8Ssqv+YQCQPqcoXH8socrySObvvhthy3xIub0
ZigaWU1UPLBupfq1wTxp9FLT11HYzMCil99nsgLKIxM9UzDJBUNSWtGYS/oMUd/aG74EG8nRTzL6
K+UKXOfCbb0aGwtzXGzUVqu08wzH8tQhhzFz0OO8bfdG6yg34bVU29V22Muixpe1ahjW8+wlFzCj
r/pT08kabnfSQ7DPt76reeaDvpN2MV5U/mmHoQ9NJ5RAKJAf+7eisEAdk+pePqqVufGhH/MudzJS
hMthsnYOoGFb1U1DgT4mT2urQKRCLftU8oIhcjVQDCjZnZYLkhCREQ7/wC0b1dmIx7y8ARlgclUb
mZMH3mVP1r/QwhVuZ/XKqJudDpL7/rWYndaT91ATsSkEYHas6T0+CSXeVyN/YZHbY3hBHv6PtC9r
jhtXmv1FjOAO8pVLs9mLJEuyLPmF4ZX7vvPXfwn5zhEbzdO44xMz86QYlQAWCoWqrMyqbzrUX73q
NPhg2/Hke6gz0MCx45W8NhPV9adigrrWKFWVlLPp65+zk37IwU4iJ251XDzdmoGeNjvuYeN9OOZo
o5SqKWo1pIfUeCjV6Vi1X6Og+R+9gznQcmHqU9TASDC+dX1rCfXneeLpxW+G3dWnYo5vnZpSZBLK
1ReLFuZPXClLbXEunT74Kz8E/lDHCAgBiwTTkjSKSFCyWZcRD3tX22XAdqm+dv4Dsu/33Dr95tKA
NjdFRZIVlc0utH7oh7QKTd84j5E9/1Z23cNwArUjXn6tk1UPkCumYu4u57xter9BhwtlA094hfFH
RQoi+CRONR5OjopBntL7A0GnAZhXzN70xJUxxhOXulJqfUSeLIMkJJZ/6q0Xpn+R7gO0iR0EeFSU
TMZHzGbB8IzRLf4YPsX1awUW29tb9j4LdnVVAgsL8LeIdJBlQqn6cowwnAMiYN1sURUYQy20hbBR
zq2uVCcQF0iBi8GiZtyF7aC9dm2qnZau0RU7XQYZjCFRMGpWHxFxZ2ZRpFqxMqNQA6Zd1Uqkon6R
pC59BdN29WPQJtOwerUW9+OSFyAmTNMHoxfTxI1ks8JzSVskP+vyClfmNCzfsyxZFCsRQwW9iVIO
7nPZzL+i3B9EVh3KgJU2TSjt8kKtZEtSI/MHYMXKeA8Jumo8ZoIZNJa0GJ0/abrh1csIRedg6tIH
XdLHt9hMDMMZ2jKXnXAS5edh1spfyphCbU0ISdFZ05guX8II+bhlJlC2dQx5TGJbJkkwWmmuNt+H
cQBqfo7Kt7pv6pdADKdfwzK3+H+BS0W5VRyS59ufbDtRXH0yxstjkahmZM4ivHx0oWrkBg/L92Ev
vim4VRIMrdGap3qnvCmcOLLp8SvDjMfrYopxXtCWH+Rkb8xeXj0vEmfkYiuVkkWRELyPEMnZxk1i
lDUkKlTi5/NXU77veSL3m1cWEBGarhmmQhQ2FM5iV6mRJAcYEBBMa36BnLljuk1kSwfJhijVU+jw
gIxb2wYANpjDiS6bVxjsrIrSZh4rdIYIhHjy5VGqtaNS8hr0WygbAwdZRFMBE93au9+s8utKWaoU
5X7YeArvpF21Swwr/qU+h/78mkEBx45B7z69LT85/mheZ9vvebaiEkkHpp7JOWJDJkRYZLSjXPP+
ncresOO9n7qGTzVZDuFPUFBR6pjI5Q6Tb1TaTV3RiarCYbB25qbu5ypvwtGk7VMK74l2xb70of1r
m1ws0YZrmjrgKJKGJ7MospFSi0GYHscCBpCrB025D8W/KPuZ4PdGHAY2QYWZy/fRPA6ClM8Sqh/u
gHH039KONmwiKAs7amYXMfjJ4vuZJwq+laSuzbL4TTM181ZuMkoBYOIZ0XqlbdpNY01oA+c7wSn3
HH+hWS9z5VwYpN905adSMJVmm0wBaFQHR6PjjDa5U590i8LoQofXktr6bqttZZORUW7rAhyH0BzJ
wNxxLHhcLlsF7ov1MFn+HIiVOA+q/N5slpxsl4hAlICtASNH2gMPWr4RTS6sMadt0OrYnJV08MfC
q2ZIWGZ7DdWy299o40ijOCSiv4ykAHGLSRhlqWqGQInF9wc0gB3H9EQbSglnNngjT7www3jCIAdt
oTYDCDvzwUrVp745q8b3UeZ43KYHrFbDPPaSygDXMhR8DrWmWl3+aRp5DEXypk+vTDA+oBWLoIYd
Kg5UzEOG3CcAvCguqhi1CXbGffHbRB7slEhD1XPyrFjKA5/TfKO+crGbjGe0vTiO0PyFAgxayvlz
2mZWOJ21QbaX9Odt/9j+cArCPsoBuNOYvFTP09SASi3xZbDG9vmBTNleSiILxAMcT9x0d8Ctgbo2
CXANTM6h6sqyBGKt+NqAASnS7QH58HSJpxWxHQVXdpiLBHaGsgfi9qB+NT41z8ox/jw/9D9yP9oP
5/HIm0Pm2mN20JRxcTUmHEb2qMP0ngEVhPcRYFyTIffy4tpjLheSTLUsFahfAi/ik13tJYEjP6R+
7zfe+AXKjdyW48ZjDCj9/3w5FvgdRmlfmmkU+MLxD2lXdwz275cK1HR4pQiOm7AIcAw6JLOWzihO
Gd/q+DWWfqU8KUreFr7fA6t7q0hCmchZo/ilS8XuToLV2vkZdT4JWkvlg7jnZTfUB64uytUOMkFl
ChJx1AR0wHuFuEV51pJnCSojVbgTtNO4fPmLM72yxoQPWRoE0pEK1KjSSxMk1jgca9WXUp1zordm
Ii8cg37L1T6WmTmNyQg2rfj3fIDzQ4+SpjoUKG1CgAEdztJXzjN0MSsvs7nz99uuAm1rGfeogWTr
0rxe1tBoVOAq8YsKPWgdOZbxFuz6HfFmR7ZSTJDwPuT29YAxvn9sMnsb1EUSEYVCm5zomc7jBGCP
bs+iqwHkNz8EBUANk6vh6JvAMeq7xA2gbfBXCebqr2A2XhaGTtcI/En8VL8MJzrBUBBL+CwdYPEQ
o1bX8EQv6MKuXfhj4Uz4XiTwusgjmhrGAgmvn1LC6Vpv3nmrJTFhu5n1ShfrEm9hlTxLcr5X09oN
0vgz8BuOOXc8Lg6e8zBhO0oqBVGAgJJGCq0JUyC1YpXi4+2TuPWSwwn52DUmWIO7J4xJ3oJ8JrKC
X5JiUzctAQtNFVv5GjwtcBXKscTrZHBWxyomKZEgQ9jDXPygKO1Ie1GN1JE7TpyRt8Paf1bHFvjN
MAMhzKKiqGUbHq1GLo6KmZAkgSZu5FRgJgycwRZ3pfMmVTa9EydPRPkOgjSfpl88inWOh17hNtNp
KZIBQjChGnq6LNlZ2Hmc77mZThuQG1Tx/McoOBNyqqZV8pKegna2O8UuIH0YQqoSZS5ZAomceSfd
UUZvEDYlQObwM8PNdG1lnwk/ZmtCYraqw4OAcVQSf0uKyVLrt4DHh7P9FMKgiCmiuqKgGnAZW4le
yN0kxIGvn3uXansJ9nyvgQGEth94DamtdrpJVtZoBrK6SOZJKJQkwSvFwAVCwfwUVUTZRvgng2uL
+YTgA5uKhAC0pYDfd997DRRNFrs/aXblcaUBN31ytTDmezWjPDeBBH9ZyPdc2c0GDkG704tTkT9N
yWurPZpApgFnEgqOjLHpvxAFudhY5qKQSJerukACP+wAPupyy+AxcG9GmtUKmXtBE9KsbDOajkqf
NO2cZU8ar5S4eTWsTDBXQwmaH7UqEjQ6ptrulh+z+cvATEmX3ZnVV84B3ypDrT2RuRaMIgbNQqli
QBoYN23X2tOxO5hegbOsc3BG22cMmH30OFSMsBBmXVofJ/2chZrfvRqfaNtXcLuD0aPClu8yj3vI
NmPHyhyzNICyoQmgANekq0dgr6UdGP/Qada+ks/9az2CTYgSu+b3PGDr5hlY2WXuwCXKkgn/6H4c
Rq9JkKCZI4Yvt7/bphd+2GDvu6gqDNxFg+kL7WEc34LmtRy49bVN30DUNw0D5K4yy7+UhwChqSgP
ozwk4iKvbRPMJk7tq/vszBsI3HQOQ5R05PGgikE54DIk1g1e4bEI/CPtDYigWotQXdOfwG7ihTue
WNbWJ1obYzxxNJpYn4ER9Av5LpLOlcFLWGlQZbPHtQHG99IZo8rajOsEpBQi8FqUHgwzI1/H3eTW
O7B0ubf9YeueNsCSAiVRnC3c15e7J8dROoJRbvETP9wrezqA3eJ9zBP22czv1naYryQNpdQqJcBK
LWTvaAYkuPN9CbosDc8e8ZQc8i/tkcdqvRUP10aZrxVUmMkxaw2bmSUP6jT/aifQbQQY6xBHqwta
Dsx562ytzTHfrkWRzagHTIcN5FESUN4D2wY4d25/MJ4RJkhMHRqKyogMAJVQyDEtCIbG9FlPzL8I
FKvFsLWMOm97ecwWza9LgOuX79r8rRty+/ZiON7H1jDaYMnkBpmx35SVldT7uqmtVHisWzdJj93Q
W2m67G6b3DzBHw7PljTGRlFAXwZH7MvWEo37bOR4wXZAkiDooOJpiduYcYMgTQciVrjo6SQWiuNo
t6kPkieDuXDkuvj2cj6MMe7QECE3USCHXpp5D7BvJBccf+Mth20fdtnS4p3QJAf107KTXSpeq4BY
o7Fyh590bnu3YYC6E7m08R5GVvntmJbDgG4oqvDCQa++SpgfGf890sU0pA8TTFCIoExTZiX6kjMq
EcsxMSqrmL3bTvZfNu3DCOMDYSAbkxEid/5D309fBcEu9RVM3KKlzjlFW/hl0HqBKw3/mQou1ssg
niztpKl0RkU9G171kO1AB+7Rfoxizzs65csHQtFfeXVPrUwyC4zqZpoyoQB0sx0tUTWtrNt30rdG
2kcJ4a2PvmpuGWOcHLC/fsokeEXlUBdM3fQs3XUuIDU7fvOM3kQ3jLHNQcypFFK8TGCWTkur6va1
eqdC8qyLeGnS5tFFJwE0v5oCfjmm4ySOctILIaqPQQ/ER/t95onbbpZvgW/VTFXDJB+wrpd+0c0T
kCp5QC/dCeAglB2Axmv2lDVGP2Yer/69uSANQ2Ag7hPRJWGewkljBpMaTCbIIwskzqEdKQbnYG3G
h5UJ5v0rlvUSKngjQA8ac0RoAprSs4ZUiXN8eWZolrYKQwbuJDicgCx5j5m6yZn+ILkwDir/ALgV
HQSbDs5zrNLfeuV5q8XR/V1ZLbquMMUFb+DEH5w+thVnOVbf81fUhR46uyvtv1DqMoEL0dHqwRDv
FS89KOPFHGBN2R+D8ljX5lmRhM+19DcK2Cb0HEyApnRNMdnhwJZE4zQLwI3lsz0eCr/xRfAg25mT
gEfOkot7SkUY77gdrk2HXNllNlQ0CyUN4w7Mt07mV8/9HbAFDlX2AbKAIib4TSeeRepYq0+oaqks
JwUGd5XwWxjftTwwz2YnYb2VTB7dBk0I5DoASZpVnfJv+qG9o/CF1P4xZXTYe0+8u4YSWycW76mw
HU5W28lcM3UZSIYmyJo/Vihjqm6cWupDbFe/TY8SKorHvxhtu/AbJn6pkVxh0n0KD+X8SctcfebV
6jfP+WpFzMWSUbrMJSlVXxW6XV1Gp2z+1po8Cb6bTqGK7ABObLSQl1LM3q+12VuM2NV1Xv1s0wTB
uKMoY+QRdchLv6szHSN6JXq5ZucXQrzrlGrPiU48E0zoNeYgLMDxEx26H6BNok2k1Jr2KeaqlZw2
kYDA41ZiNr8PAbMAqtBAOrFU7kozinrYV3QwC+vCdexLkRWhQ7DT74HvCsEgOt3FO17zatvTP+y+
n8LVMcYQbiVmqir4SWklz2TXgIkSzKyCVTvya7RvzuRtGjnhn7NWdl5VB4a91IpK96v2sECQLnjI
BYfzDXk2mG+oCa0xjmUkg9XI8BZ/OIFy7Sy+zfcjWA1lS/1iEG5XfLMTCJTePx/x/eerzeyTMVTz
ciC+Tuz0Diwm+8yNncBOrQr6I+gMQgzlF7h8ki/Z7/GHMuOzNnZ15pYg6OKurtfV30EdfPV3QFum
N6UmBXX9bEXP6SOtdsySVZdW+qDuA3d64+z25n0OfDFwxpouAld0adBoxyYt0xI8cD860DgcWk9D
v7GyoxecGVu05O/Z4HJsbmavK5tMyNS1PpnAj4Vq2KE5mc4fjODwrkgEcS9P+ARdoj2vcLn5ADFF
Cax5InI/AE0vV1r1Qj6p4QyiOELHgZzWAhTzCbo6QEC+5L7kQi7WCXljM/S3sh90bZWJ3kVfSwHp
C9k3irvWBAIteUqEBojlX+rUejnhPBylrTfPyh77MjDGScmiOXpHK550D1Lv91lv1b9oTmHcR8f2
KTlMqTUfuTfvVuxdW2bCe9JHejgL+Kq0pBDTITnc+K1DXDrPkO96LpvrVqBYG2QCxRBCQW0I4bq6
9BxHr5UqWgaXY3XTCEYzUCXBEIvEPoAmkzQxiZAs5TiQoL96ofML0a7ZN5mzHNTX6FjZIHR4vn1E
qFdceQ1ISERK0KyiF3/pqyXIYxMhS4ivjH3lz938EmSzExgJNK0MCBkCxm+pBblr4ppjefMrarIB
9RgJZ+WqJzpMmjk0hECbw23CN0X9G8JG01xZoH/BKsR1RpnlRQ0mEP2TmIOJL7KhOeKaj8JnqK1E
GGWOdwGXUWl7WeY747Zh4lNeGoWuLKDZMwHVITivX8C68qzaklV6xCaxLyKzT7kX9KbnaP+YvBpp
Hs1JbPIW7hkUD1WxU/pv0siJpFerAiZf1Kg+nQHlLEOlf8JqK2O1b6e5afGxJN1OZeGhHTtOX+tq
FYwJJpc3tCDRhqWQfKUCCNTtjCeScIYLeCaYK0jOg8HMszrwocKZ57kl6l4d8QqeVyeKWQcT/SGQ
lWsKLbNnJ1pmIEcBwCa3PKdU4mwn2Zqt1RYwd5Jt3CX2z9vH+brUBuv0X1UhoF2HptHlh0L9M8Z4
eyxBe7ECyqD0kJLuSv8Pz82/hotcGmPbZ8uyTLOht2CTn3PgCbqdNnyXA93hrGnrs63WxOJFQkNL
K6IvAgo3hd+jxfpn1jX7Xjud255kJ33ipUdb/r42yYRFtBSSsmzwEXPhTiQQAZ1eby+KtyaaLa0O
FPqavT5mfeBPwptZNI4ZlE6WcHbuKiVgvg9d5crIXPeqMUAIwZ8lUtlkUsGbUxXhOdb02oJ89WwL
mQI2NLGd97eXt7l/6J9ByhJYEIyVX1qO9X4GuTCWlxpP7fzacYugV01VurSVAWZpTSlNQxAbxKes
R1TJDzLueO3LkJ/l9lR5i6HfcrWNCgBCjaLCGbodUBe7AhNXqWeWTgeU/2KARXbez6ZzewOv0ytm
gUw41GYgseq6QreudRt0P5udfqh2oasgbN1jHC7HlPmTCEaODMga3mgjb8VMoEwSUy26FrpWTfcc
aI9iwgmS76IlF2kHszomSI5FLPazBNL/9mD277KTwiPEDc6Gs2iW9qi50qHdmajLjvvKoR+4t9rv
GGl75uzy1aPk/e9QgKLAhCWAAEwqWUPBrqkHJF3L0/CqHwpscHOscmuwaz/bFx5veGM7PksfBpnA
0k1J0VRjaqI/P7377fQF1arSpyIEPF6HzRhD6RYwiKsDqc/cBWrfl8XcRIC0ZzEGJQMvzXJrkXl8
dv9lTf+xc5W5amKqznOMGSzk4zoK68aDdlc7vaNDrE/iUfVtBrWPVbFd0jhWi7qHLpOvJpM7zD90
/byIZ7E/CxjDrTTe/MF19ePdRT5Wx3yxWWhEnVQjBKz2xakDLXsj2bIfnzTQuaU7PcGkJccpN0+f
LBqaicEbyoJwGW9A2UICQ15039yjyiPaKqYDpiNx1afyRDUJC+/f14bpItGjJeidIh+XmRBXC1ow
K1JNMSqBRwE+rerEv4hN1R0ajKBZYsKVh9lc5somE+FMZdBSyLEqIEkGU+BTJ/zi7CPdp6sgszLA
RLFRz9Vabobo8M9MznRswGBpenQMh/fq33TLlTEmokXJMkqCIBF/Wh6Iup8ExZWrQyN8SY1DkwsW
Z228zWPOdpSrkCMOZOL3tuqJNp04Wo4Qfj9RlpPhXHi8tupmMPlYH4tiwlOqVrUZM1RJ/DkVD0mR
oPT4m7Mqzhdjw3Efpyh9ioLuG58XjDCDUKL0qqMcOhTWKaIqxbHHWxRz0lJFzvre1PEgQEWVsleI
uFN9TO7Z769tuw/sRHU6XqF9O6asNpNJjxolJKUEbfYDYteO7OKD7gf7xh0dwLqhUsZD/nCchaXd
ncbaECAiKfhF/pXUOzJxxvh420h/vkqQwAQzgPAh0PxBTyxi/BQ0DB6bPIzlVcHpMkZd8cJnUzXk
HS25A0cnnbQv5Rkc8cfoLj7RMCVa4ZOO++2BN6+6uXuUZUdRoE6EOsnl6nrTDEiyxLIv6wNYTBNr
iX7d9sPN/fuwwL6janNKNTKAXl8Uz6kZWZq8q3r/to1r1gC6fRqUuExMiKP5yERDIivzkBJw0QSf
C/TKakhfFk54SL0hR6tMOTQon8mO8R2v70eO6c1kfWWaiY0mqgeYWU8lf9qNL6ApQum1Bk19hYF0
brNi2xY4n1H4kckVxVo95NViFKhrR2isUimaAThcKHP9TXvzfUc/TDHJYzAmYtq0AfGT5GvfqZa6
vHA2bjM9RQbwz2KY+BQIiTpKMuZAKJoTkAWnkjFUX0G6orGUXxrk593bFrc98cMgE5jqfCRTU+HV
ESiilWaO0hCr5mG/t982q2XRE7eKF2mvS8tQog4jA0TV34EoAKMfh+heeSz2utV8Iy8J5qDG0AL5
3e31bUfelWm6AWvTWlL3eaWTdywDldKF1pOdfFGt2h888TuP+oHGhqsUZGWOyXHCIW27Ic0h0DEZ
e0FMTYuEsTf0gVUmvVWqiZNoxvdGq7gCizzXYY671kMQPpkFGfoQmPcA9XPigOxqTzRrpFz53Fcy
z3OYM64BzQp6hpmOsJx0ckKVoeMlxpspli5DC1wGTOMKwDOOcdOGQwc2ray1MwiySupXKQHfpjPl
SFXJp9u+srkihEVU48GZhEbypask8dIumjbpkG34lE+DVddv8fTzto1tf1wZYQ7cTHpxLlDKQAby
DuV/BIAMVQWoUSSW8AAZDx43E29VzNmTeoi5YyiS+KHw0g0/Z93TGvWvThmhesOSBjQ1Sx9Q10oD
xBM0n8RDvAfp9ucltMxvy4FOwBefzVPBexT+l338sMjE4kSpSA3eIMr89P4GdULA4og72SqQ7+SN
VyDh2mOcA/RFbQfsF8Eo5YB6ZIsHWm4vj8onKtgV3vMmAjdzkNWGMm6C3ECPZRXF8Zi8Fu1jqHsc
P6R/71WgWhlg3CLs50Ku1BbKGvDD7gn0xqG1eOA8w2TzrvB0HgqEBr5re+CjBhu1htPFhIt6WoJu
JhLgfuFZVb9E3S+5c2Vhsm+va9vbP8wwuduoR0IPOIXu6/N9DqH74q0p//WQAk0DyH9ssMI4bZ2o
mTzg7QyEdnGig2ihazhNaOlP4Lj+/wi12/fnyiLj7BJYHyGZDjmtDghQrbRkt3pKnPmtgnhufyKH
zhZ885QdeKOSmwF4ZZdxeqNoWy2oUbWb1V5fnHkIg1/mTMzRQrli+EpEcH1bQSwAjagRoc45VcPN
j4nsFU1SWZLAUXwZkMN6CIDraQDQ049z8JuAf3vkZFyb52xlgrmvq5BSlOUp8QFTstv6NQg4a7gG
B1BvWVlg7uWJLEkX5O9PznCfH+rzgMoOLZbNDih3PpvIiLkyEJuHe2WTOWxGD6kesUGTV9gD6rGX
jgJNeZ56hzLUKLxYvL2HYI2BWKImAjN2+ZnmdBJKECUghyy/lYozKbz62PZyPgwwh1qqZ5WERQ08
0om+nmtQ5Ib+4EounZ7nRfrNQAXepz+rkVi4WpTFc91VON2BEZ3LPH0sAtGasnRP4te/iFUrS8yp
HjAdIxURGJL16W3MIL39LRQ4JravrZUN5gSDgzme5B6ZN70mZReNjF/FHn6ArmRzNvmet5mFruwx
91aWx2Yfza0EAA4lnpQAMir23YGWhtNddOYNpG1HiI+PxdxiBtKpoAky4pP2EAwI+nelsr/9la4J
5N4P8IcNJgqhzDEV/QDqm+BcPSv74Yvp6j+h3tK8KK54DB4zDXojHJu8bWTCUlEPQ2fItYQOKO6X
zxigcDs82iVbdPT9vBeeOfZ4+8gEqSAwmqicepoNVH6cWxnSKVQnnsr4PTmlOibaaIEjnWP3duiQ
RCZ0SCA+iIOyIX76Uj2DQ8mwlsIPTjmqmnBQsKMLtprwGUF428sEFEEX8iDG6QMQEE9CJz4YuFgf
pUP/nDqFXSUOj6aXE1TYjklVQhl9NFBMjcuXIju1GSaJoLDE1Syl+3WVZX0cP7ZXIghhJ0JChaDw
99alnw1az0yfpOV1Vl/KkoMI43y89zbR6mkdELMNlw63zDIWbqaPjjnyzt7tyA/Y0OXVAmbobK6g
iO53ptVBz7P30K/bx6pLPAVd2JrnkLwl0Z+vlkT6jPRjIwKsGUNbtmxBpJXubvs8zwQTTio5isPa
RCJc6fPD0i/QF+ZxlvBMMNGjw/hXPWDQ8wA2D0hGOG1YuLcXwQuK7xnraqNmNRCFasK3z8H0+INi
1ygqLyxt5XH5pL6Sl+Ezr6rIWxUTK2S5CsOQoIYumPd5/la2HLDQdo96dXiYqJCH8tAMBVos5p4C
hCnRavc9/jp8Ue40KGnnT4YFnC5VTKDTE/MRXuKGdwsvneLd2Sz8ulHGaQDdGvKCs+qld8quBT+K
7iSGLXjpLtz9Vb37Y90s9DrKpbgWdeijytGB1MdQ450q7oqYLGRKsiLQBGQh2YlmIbW3EGu+n6Ea
2dgFYFEtb7iMa5EJHFKYKNB6wnOdllmAhj3PxI3t3If2oD12VoepPV6WyrlU3t1rdSSUJIxrMhcA
30Bi7J6CAFGSgCaRBQoW2juODj0Pj8U5Eldd3AEc/TVEdYG60cAkHj5AhYxTFPsv75f/pD8yE0yS
SZ2qmmZ0+tf0G5IRu9glO/KonY17cVc8Zm7h8UpW28sCfYIO+CG6MExirA6Jlgx6hhlVUF0mryl3
8OW/uMeHBcYho6AzplGEheDz2LzDUYKH4Fm8BxqeMieYDzxoxqZFRVTgdRBSAFsDE1y6XKjqXkcG
0B/Ug+rmX9Nzg1ZF6lMEc/Yr/347QG8lHCtzbMJRGMkyqzIWaMTohVSSLcT7tAW5m2zfNrSVOa4N
Md8qH7UM0NgYOhQYiJFD2daXL5X85baRLYdYG2E+Vz6PUj+WkKoKBLecXqfg9+3fTzefTZsUQCHQ
8jMVWSXM79cqM2rkcJLfo8UfGgjBazxeOWXzo6zMMEFJLupJTEo0B4bYsCryODXxbtbvScdpz25u
18oO/fkqEvVKOYclZIf8NDRAJRA/GFP/dnvHthLN9Y4xWYxWNSSvJlCPaspPJXxRxGe12QM2Vs0A
KNw2dU2egQfY2hYTgcBnOraJgjm48AVcepllUv4MZOl27UR346ncqcfqHLi8QsC1Ui9jl3kUofdc
godxkgDQd9/V5MkuuxdcylQmvCyf5J+x3ccWHrb3icfXjuI5C5PulEVHgOYCtYHRnCQoAsWmldf7
kMfgxTPDxKUiGfWsHLG5chVZ81haIzk3EAgUeQzDHENsz1sRprkW4xmVAUxvGr/z5VNERmdMn297
y2Y8+vB9FjssNRnqiAvOmFH+mGK3HL5Elfe/mWCiBcBhQQ5Wdwjn1fu+sfPUq1TOKq6b9xiQICYY
NEwToFoMFV0e4TpoBSUxg+hQ5q7uYTLEIuAetZsc+ediU4yW+faWIp1Jd1yQDJ28v4iGjG3G75Wq
AUWEKGSH+UDn0+JDtf/DzcmDUHFXyfh4lsq9PmAcBZfisqPsceCn/FJ72qOO+iiI+VzRkfeZvQCC
waGRvL6PKcEGJEMw+y1CAYud2VLBP0CKKUSYf53txqfUmKjgx2fFU3eA5Dzy5m6u3B/2kGPTyx/w
TOBBLz9oIg3VIoRAFerlgzm+PA5TbuX/vvCrSBBSgNS2DK1h9E0ZKxNSJUOes2BfuzOkN3UwUqde
dyAgJot33JyGOgLjKMArYvskE0IikOG8XFOnBnMkdlN8qGMfHMN70TZEqMspQJkIUBz9USt21p0o
6wcf93F1zulKV7aZO06T6qAQpFbb68GdaDTWHD9WOXe4Z+OrgVgLJBKUZxukNsxRNwyhJF2gYYXY
z3Cv2rUX1haBKSsFCIkiwQvN7r/zUC3XO4uhSQhWQMsMQiUKm3SPBtQjzFKNUS8aji0ogAvxFMv6
sZlKV+NhQDbOAsCn8EpVkiFlDrnCy+8oaLjIDdCZY5WUYKT2ctt41gAPouEF8hg/b8fP9yrUpd9c
2mO8tCfQ/myqFhr3lBeXijioPw1MNt9BjnEftBbH3PVHhDnIwoOLU4daK0vMMQqTKWUmiQ/t7NKT
HjnNMYQwtAwa5528y9zMg/Svx+Ptox54tcqVWcZ3FHkmijrUCG7yeW7fKmXkLOyaDQHibOuFMeev
RBUzN6YFApqOARAvLe7Po60StymdWgCmfXKhRv8U3xuhRRRok7ojsXhfk7e7zEFM43lZTEGP/ESF
blY42MEYOZJx1I1nznfkbSiTc45FHYxB3EUH8Sv0GMfMai1tLzxOn8ZX9K3ph0SM2982eh1mLreY
rn6VSqvDUM7ZokKmwrhTuv00d1jjr9s2ts/DylOY8ydWXbUEKUqCrRt4lDJLf6O4AnUf7nj3Hm8P
maO3VHGEwewsP1Stp/Z+ycO3bP5+ZC20DQgSK41x+kaIBXWOAlC45KMFurko5ekxX08fUK9fmWC8
3my7uc+aOMNu/UF+qA8q0oX3a9vllSKuC52MNbrglQPkSTeW4axq++xENReRJ2CeL7R60KXvFlfd
y51lFjYP/rEV/02Ris7oEpITkbGahukAOWa583u1d02kfyFmrOfJaozXwfzNcT/6TdhAtTbGnKs+
b8AgWRjL/+PtV/bNnvYIkXtZfGbizQ1dW2NOlBRWiaTHubAfIfEOmkDxDD0rh9hx74kg7AL6JPMM
xeOsccMvJQynYSwGPDygPGH8fo7ihqLxYhDHDA4Fz9eY0RRsNNUOigusKJd9ZyNwXBhk3lVxOxpx
28rQ5uhOhfJtUp5J/PI/LQqkU5e+2ZBUrlG3KA6TBJUzzErSu9t062lXoCp/oMryxOediNs7iWzz
0mghRib0iavoUE2jFarRE5CwnOLC1hFfbR64uy5tSGk+THo6I6s8ZQ/qC3UQCnUREOWtyOV1P7dW
hKsYwhUKaCokgwm/IxRVCz2Zg32SldagfF2UHedD0ZDEnDBpbYHxPiWUgqwftOiwNC7g3pQ8IXYF
1zTtpYIAAkVlcJO6jRCCoSmIc+kUPHn1FAgKrTBk0DPumx8Fqu6iKx2h47c3nMfOcosXNFh1SB/8
lVkTolm6QcBZAznXy09XakIfziL48ocd5WroQb2GCTHIQGIkBrw11uyE9lBb2hvvK24cOLx5MNFH
KL+vyOrGBCBOhCSPkBzE2BcqZ4y/thqnrrbll7CBoSnQhcFb2MkATQzjRA6N5EBQ3AcRMyWnbX/Q
i4ASG/KGtGiIYLxmbY2tmGjQly8CSQ32qjZYcWOpzYtgvrWxN8pIlpvZqnoeI+nWUwA2QRAJ5ilJ
xhDc5edTyrFPhVLLfC1DE2OAphHY6t3KFRsneKe85NG+0XB/tUiCx7EGohgdGcOlwYqMErIfIEcB
xHKCJPFCOTqmc/GcayavBLVRb8C7eGWMuXtQ4ipFNUriQ9LbwtOfdvJixZ5+Uoud5s472XGjQ4SH
z53AiwEbUQbQYgKIKBgJQS3H2M6SOE7THvfedB+c/zAbN5Lbg3mos5NPoHLc5ZyG5nXhFN0GVUR9
g0rMUR2Cy73ViRJNddOZqAZUp/iRKpVlBlirAKSGTCZGCoB2OKudxavrbC11bZcJd2U4jAlEHxKf
lG9Gfl/zwKubvx95EX0eQ49VY64gNWrHQoDAqD+TFhNByDEdyOj+6yEqunsrK8xRQHkhMMMQpGJB
9bMzvwQzB0e6FbBUWZJ1zMvTdynz+9uaGNVSCam/6G6CnqtJHhb56fbNs7lTaGigUkIxlCx7bZC3
ZiemI45z/2XB20UREve2hesqOd2m/yPtu5bkxoEtv4gR9OaVpopkV7U3Ur8wpNaI3nt+/T3o2ZVY
ELZwRxsTE/MwEZUNMJFIZJ48BymqRNR14NvkT9glyNEojWg2DeQRSkpOvV3cEU6rCKxAbyeirwMW
GwD1nnhOxnr94v4CYSSRnkD1gvKyEohRY0srC02bWrdFL77Jvfm2DjFd4vaHxWlum29yiqCVQPvC
58tDMmMleNxByw+ed+iVUR9QiC1ZMgdpIDRpYjicZrTpc0d4Sb4tn9qXvLuV6TCfozp4/UBzhtrp
ytr0oYdmNALUsW3IxIUx8NCq5G+mwzEKeWi36Kg+QVT58msOY14p2zImeFwpn8T/+o/Gmzz9sN4U
TvzG8R2mNdAf6UCFYw6ZZo0wpxpiV0Jr+fLRDAu3SpBQ2tFpPpDHnCl5vIol4zgoEhhhJWREIgh0
qKdj1PdpWyXYQRV8s9I/wuRfXxDjC138PvWFkOUpad6gaj+ZL7PpNfnTkHOCOm8J5E/YHTcZg51C
2yd5sGZvVfHPqHNAXSyvvlgD5QHNWG11F0H+QTxqH9uJIDj7Q3kSHkQXVFs+by6AuWUgAFYQnDCI
rlPmxH6DILUEc1Pz0ESH2LpbCu/6V2EvCSmhCNIOhCn6OaHFTYsgZhLBU/0oHZAGA4K9hPoH6psu
2KJ49phrAh0lslEcIfz38htN4lTqFlDxABL1ySdXKAQ0AjmIT5YBSmrZTcLI4aryMj1jZ5UKR6uS
aGOTtmWwFigHEuoQlKqbG1AQ4W9Am5JQ9nJPMFkKFS9IIf7XUqkT1Rt5oncVhGMIvpiUrkCaEoKx
9wApq8P1z/gnkyKi/N4WdbqmujfTEgIeAcrGwhMkDUJhtBvZHgLQbh8sb7vVn/Jnvba72zLovxig
ZYUKEVczi3jktSWTr78/gZZVt2bTZqGuNzY4kMxec/K0AjPM6lxfMeu9cbFi6nDUXbwalYXHlPxA
GGdbaA82XlV8Cs32NzwwNWthSMGhI62rIFJVKbcVFoCJ6n6K/ByBOJpOqCzYq/FYTcH1ZbEcdW+H
ctR8MjBI20ZpWOZBaz0uzcv132cdv/3vUz6pL0suCGmbh8PkyGD90prDnH+5boO3BsoXs1gdF8Qb
y7cq0Z7Kn53BaVDyFkF52VoWmtyPveUb4u3YvNTdQ7TxSqm8D065V1nUGRhtu8gvlFMfZ3augHdI
flF6Xj2HtxjqISIN1lAM1QSV2qApnQWvSjKtN36VjhOE7Zr3CLQ/vEo3yyYG8kjHVYYuGV3xK+cW
n8iUuiCWa69RgOzq8slVpor7qiT+RAcEoIbIvA3G7DWDOjdR2oD2uq9ycBt9VnbCbHOz75ND+lm5
Gyd2XrvXvY+9tt8WqRPU6HpeRamYhpY2O6tkOuhe2tMw2dfNMCMuOBBkBVIo6F4blBMK2SLmYjSq
PkrtBdQAwsmVIN2nHKbD5K6e4ZeLrd12nvQTAMcOyoGhEdZ4yUqcw8AMhPs/hPLUZh1ywUiz7P8A
BUiHsvG14+aBq4avMc8ovCiagX+Q2msaqoKXEV7P9aQyJi375BpLfdAfp+/lQ/IkEJV0QhaS2ctZ
RHdGje35DTO717ed1Q/CcwZAATRlyUwp5VC5HEm1IKA/2qieChKw+gg8hHBog+EI2YK/iMZ7Y5Qv
pVo0LkiZ8nBpTBDEx6LhNXGZcNJWVqgBKRXyITzZNV2lYnIHTj88UlHmaYVbTDmpmWJv0ZdCnThX
JutkaBZ6TxA/RO2DrrKYSlGopSnMQQLg7abfJeZz0nM7yiwreCXh+UlUt9BZvnQQEOuJgqjjxAvQ
ca1togvcn5cb+Tl53RwLown5XfXCI+RhdU5Q2PxtlT6N8rhNZlfnn40vEFp6mVs6qjs5GTjvQajw
xHMN3jKpU1c3sRYbkw5qjSRyzHINUy3z07U8Xvd3thlUjIlqBqrwlAcigUyhx9lkYd+f0vy2FQqn
irkoQqYVCfIwEnTFDe3zkbBL28w+65vIVPMwB1jEASO16IFHwBc20BqBTJjgPYuX+Y331XhmKVdZ
V0UT9H5Frcp82uT7pQaWqeAcrs9pC/oG0ndrI3/Ebm1KK4Ppxah7jKhl98sPtXak3jFQUgJYEVNN
wXhfDpA5dca35Nwdrn89soBrtiknEYzVKNIU8SPf7oC2ayZO0Z23gVTusJYZKscDyOgH7Uc3vcpR
aGS8RIgV8Pf7R5WSrEVRSqubzCAbrcxt50jzRNAV3xuRaPnAHtdOq8wYPV16TKfpAu86Zz5Q9/bJ
37f7fkmBCeRUwAmQj9IX5ZB7yaH6rrtpAFJCb/5uckYVWMEYeT7wYaiCyIiWl+bULJ7KHAMZQYYM
X62O8ji6WurrKufTsUp0Cmo7iPsgtEG5hVpXtTbZ1EdmGkpPaGODFb0+bmgHQa7rRjnqNhmkyUgC
CJ7r/85sg9ciMhaweWgypLRo+vk+maZYGWs4v34TG2/5ljign/OuOz/ZqT+cf2eE2skOgojqFhdg
dxST+z6fnsYt+aiNzJ+yyhfAyosiG2+6i30PkPvSQPsOhQsqPRCAgim1bQWBzcH46O3vwKQdq1fT
tvEO/d/oa7HyW9BA/7JHxecOYwtVk0OGYnDV8HOG+FjcdBDDJXAtyF48X99TVttC2dujcgVTjoZl
hNw27rl/m4fz7Gi3la8+6XeTpyD7gojAOYn863aZgWa3TCpSC7G5tCCjywLyyZrxftru8qbl5Cfs
jwdGcCiVWUhU6MuuMyaxGVU9wVGPHja3gl6n/FXwQGeDBhtoDr7zEEx/DvCQg2AR+CL+A3+hLoep
b2rMnoI3Rz52p/Tb5iouivW+dFxRHP/UZIu5DOXsiLYzSt0KWl5poB/DsN7okJcC2oiH6Q1avLYW
ViSicc4h84GwXyR1S6iNUQ5GsmSYMJMOkqsRJn3Q9X6Ad8ntzjVPe4G7PurglzV6fAXmX0P1ff3E
ME6+0dvWy79zqcmRW2hjeSc66nhhoosI8n7qK+ZFvKEWVOtYYNTZDUjmyZ5a/6o5CQ+kl5dyS11k
1+jwtjdKfUWxBlG0os9CIKfLPSYFHpYOtAsQbXNwqxiuoJucM8jc171F6jv2lYGoKc15SL6j7G2+
dQtimuRNCknVNMcr979zM+J87E1Sn3KY8wba12jqRy+D2wX/dvXXOzLnWUMxgAft5S6RuhQ3MC1X
lYHyFBlNLNz2RYjt9X7wsh7olvRguUAUX49szNOxWyKNJMikpRVRPU1gEqTAXnYnZ14DiBfh6zUG
lzd8xvTVz34+Ah3EXyi3AQC9ERIVK9TEkxgpbl3WrlE8Xl8UK+/EGx1sucAqoANIhWsJMCRD7VYh
WOT7Uf0RKZxWGPP3IVYBLU6wJ2IM8TJJagwzycC3j4qVVt1tDabPE4GTt7PyMGNnglqCUElztSlx
FDSy5FT9bRzfmHqgzc/Xd4r1OUwAgcAGKeromFIOV8tRFE0xJomavjqm1hxgaA8ARt5YDPNq29mh
BWKiNpHmri2FQHkSVzsqXUO2MQvg5Ui8UDYx7Vk9gZsruL461ncCGAfDHMCcKqpKORsatILWlzi+
WS/ZffIhiJwslnl6TACoIOyDr/VnT1QtBD1fygU6epCNcknxEshBdDn+V0MVxK/omAuHQzERtoCj
opxiba0MUReHJwlIzX/zuxv1uT+IaButvvrIQ5oynWNnjrpXhkaONgOqsP4WNcdNHPxcrlAF+pve
wn5V1FcyMfwFEYI4D6GUYffRZC+rBU/3JIGrXsnaQAvD3Wgro3Sn0a+baJvEDR8S9CWYRSFXyCc3
lwr/A9LzaLi8q5nlgJYCZUeM9UBE3KCqhWUjjuhaVUIgLU+zkDirwqODYX0jpIsYskH7kmD2LkNR
vmmLEmVIwFOUEeIfwrDZtdm4//0c7Y1QUWKIm7lSFwwCitF9Ib1EKudqZy4CIBTgFj7hBdTNbs5T
NS0molAtNtAY6O71Xgy15r/T9eA6Bw3VLzvUZhVRM1VlKSRhnEBtk/BFbT4adf1X7ayEMViD0wOP
mYKZYu9tUnuXKLjxSmVpUTCGtlGQ3mh+7KVHOchPMnqh2WKPPq+wxMrNdjZpt5P7OlNSsa7Ccb0z
1a9r8yKluj0UR1l6ue4ZZMfoiLS3RL03J2OIJ6gBYWzZKuy0vFnU1Nmse6hTG7FhRw3n4mXG2709
+r2pN7IWL4iA+nk6QWgR8dbyCEdmeS/7POEX9uIM9InQ5FBB1HZ5toxqKgF4WMqglM9NkZ+WHHiv
ypay1M0NGYwmf/UCBNH/L4tUgNdbqy3lMU5D9Ww9/cucUoIkS9Pdf+VMwKfzdP0D/j/887dJKsh3
bZGqJRKpoMGwI8Ee6l8LCMa5nRfdkfE8cJn8MDjwNmZY3C2Tivi1vtbGPGbgIB9np1bA7Zv8Vd0M
j0xISJMCk65RNuK5hSZdVEUghkueNYyFG49yMAJlnPhFOPu8pzQzhO3MUSGs0NR561YQs6hN/VEZ
a1ClybPV6pyMhplI7ZdFhbB5VJKt1CUwxLvkMUtESsiMi3UM8aneeKAoEpz+ON6k4w9kFGS4aZXR
KmuW1NxGPPIsT4Kq03tdQtgp0by+TOx++eAkvexN/GXus2a4q3XK01wu2wxU87qdl/LB2M5Fwalv
siOIbqAXqxDuRZrJV8WIo9jn8RaYZ+EuCiVMtIh36bPmEMV0hfO5iJP9uX+/jVERBFCQdZPzXEVa
7fbA5Un9DF0sy6s3zouHfYx3y6IiR7foGHo1dMPXnhZ3CNZz+0/kqoHyYD3Uz6qfu8nLyGtGMo6x
KpLcBpkoCFlkKhi3UR01aZHGYWk95fKTlfjXYxPjGrv4fWr3KtzW3bblWaghfcdQqBstX2ax86bk
bOYP122xnt4XxqgNLOKuHTf07ULpoyqd1G+P5nMcdD9NO/pShfGBp4H6WVujfOPCIBV4RW0qtF5r
gVF9mD3BTj7KF0DBXPFp/bo4ZVgeU+DByPiHEbQekEy3QBXFtvaDxz/HOHQXfwcVKJM0scRe7cZA
Xd8r82HOTmbPuWR4jkIFx7zvrcZM9Czc9ChCsO8hnhVprXv9E/KsUKERdK2ATadaHrbb+1h9q0aO
6ATjMF9sFJXJFXpTWUuFwn0xfNnkyCu63AaB+7gs3vWFcAzRGANBT/UI1qwgbl9baQIy+0sLvNI4
/817CEsCmwQABQCb0xhwqyszS6xVUM9iXrK7r9+FR+J15DHUvfNrhoyESsUtAjoAwBcQgKkzts5T
125FVoTDNmOeFfy3D6usbDd6VfQ3pqImR2A5EltYhIKTcbDaoBhhR4cXlPGYQfqMn7urZU77oa0A
ycZDfUDRWXeswQaryXSjumTwSHSn43DGpWYFvKIe63ztLVPnS1qkOBI0pKxmNNt67JSg+rIGjm+y
cCFYn2mp4GsHJ4BBOb9qlVVWmwYiFiTSVrSv44fipj9VoODiac8zQyXyYQyOgYNL/2NyIM/QubJG
laj9RscevAfpuXiLA+I3K5JwnUe1wDrYmJGDJQOEXyrNQdAWUWSl/VqFgwHtZhEjmvJ0uH7kGIkO
uNB+m6C3L10HOR+l/pOkXrlpbtZD5ou+xskHmCuB4jfgLjI4B1TqAHRrY8nwwjyMIfDdpqcyPV5f
Byt0YErxlwHqUql1Q843EzQ6EijYjJvVPI6CL7ScJIq3DMqlxyZHniaUoPKo7ir1fRk5zzzWxY+Z
JEB6NQO4b7qhYeqbmtSpgFfevNmyBYaCLhDnhxpc4q2Yu9e3jJVSg6XktzVqNYZZbi1elTnGEqWD
7kh+/YLUye3BMtPZYLr5bvGCEUmM6KsfUghINTWgWkQa8VShZpMnExiyjKfk/jPVcEE4kb2SsiFa
7rzzw97O3+YorzOToouzckCRN+mfxaL1cg38ucVSuMMguFsccQ4Tyz1kEeM3lopFGvQoZClkyiBp
PbBB8bupZ3Y98S4uVkzdWaCbFpXV16Oo5NCJqc/p9FCpD1n047pbME1ggAjs5CjwGzRdTqsWeEEO
GtDi8lGMfq4YxFI4aRHT8wi3io6ILWNWifK8JB1bK202DYF0BiM2Qil4nOIjBoGPGlrZ1ZHrecxP
gwlVy0L9GAwClCsMojAqzazFYdK0rjBphdtlbecMWnNSzNYm8t/22nXfs8IMNwxxb3UZVELizqUZ
1jFXuY4skD4IwMj9+nOocDUJnbGOUZx+kuvVD5ufn4FnbF07fhZPhG8ZmT4Xocc6Dnuj1K4PU2kZ
+dSKuCrbV0BbPqtI0WHyIVNjQ3gC1fTsPXbzwf4Lj8K7EwNNxKEsqhgsQX5zibQc2Q+GwnLRq+MP
S/mLER1VRr0DKQ7+wYQ3dnyX50jioExiWRMMAdRcwIdvum1mF6iQEUSG+rhyLhzWe/rCINntnUGx
ACdyOakCcMAQxHSSO4xp/UuKmx/k2uXp/nDtUTd11YjzIme1EIzR2Dw3gppFgHD3gK+BjMorLSV+
qiYF4mVRXdwVoiTcaTN4tTBVMP9A6yRSD3/xVXcbTr0KhBZjyjNm1YIpjxxhMD1ZTxyQOLrXzbBj
xW87dKq+FNHYFgtaCajze4mDBiriRXLQ3R7O9DV3QUvGuaZYhxOPe0kEHEzBYDu107HVpngb9iD+
TVAZHw6KWNhD/SO1ODvIikmYl0fxHxxMpFh36UHJto1DXhDCVchSnFAzAfS/yTLOaljQITKW/8sM
VU3A+FfbWEJCqCKH2l4RbwlKtnsrbqyH+F4J+0CGqCSX+pd116uoHwM9RP6lW06QRU/jKNZHTEF1
p82F9tZBD8QAajAH4Suv8E8+CR1PVdQ6kQCKGAOlEURoD8lznqCwmk4vWf4sI8ts9HMKbEQhPAo5
Dx/B+nIkgQESXTV0DFNcfrk6KfU5NfMyjOpXU/6QFk40Y93BZBwesuGghfmDAKBaxVgrxmIJphgl
mbL3chOkmhrHCjOk7M1QMXOT1LHOKyENRSgcGIc4lG4Jkl8Gbmb2R84twNwzBQPqMmgURCDRL/ds
UvRRrqcxC2tkeubPIf24HijYv4+RcbRULRPj3Ze/H8lL30kphAil9iHrbjIeYQkLuKkCwAFKGQyn
/0lWIEb13BkRRGumD+2OyCpOYGO8W76rmO7LAyJbmqMSLdpdWB6sQPpxfXls85jSRVpG8Noadd+U
oF2VsxnZ+hq2hY3e9ME6GN/rowC40wwCkS00LIdoWMaQT00w5cjjYJdZ+QNM//oLqLhYSktirFI2
I3/YwHmtABjUg2Ctf5/eDM94lAC5XBzJSb8Ox/gOHJy38i3yOwybNw6vQ8V23d3fQt0+SAMmI1EB
IZ+dEXIghMahPqbHPJBes5BXzWaG0N3KaRSHOldgV5BzEFXm9gJSzh6MZC3Z+UfhH7z+kbKWlW25
f0NWAayGqSJ+oXIE3u9Ln670uChEJRGCIvaGj/gbqd9A4fi5tOz+i/ghHgjpfuwWznVfY965e7vU
7sZIT/Oi3gyfTLAW5UE5pd5ix8f1YAhg5slAKserFn2yb9MhfGeTzhLHvFOURrMEH5x5/a0UQ9nK
shLRXcelvJ8hrxukg5w6HeiVPDAXZk6WbTzIJNPDQYBKtP/QDqFJNMwawp9RNpYhODu7GI/uQXNM
c7W7RXRqHncfM8jvjFEBUVeSXBMm1J+RbTj91N1YK6ivpY0T5VnZjI5URgWjK9A6dFHVBMPXIqV5
FijgIqzXh2w7m8I3RfA5PsO2A+C8ilKnikfdpa/KeS+CSR3TTJsEMqfNlewS75r4LLwmq92eUP62
kwfhR/ydY5ekL7Tf6Kht/l+7lK8WfYUZOLMjE0D5LUGAEuG5yu9dQn4o3PP6nZxlfrrxLu1vxygr
UhFA7CRZT0ozuo2I4lkGovc8kni9GaYxE9BWCcNbOuQ+L/dUsGoFfchYQ8TNb6UDhrqfoWAK3i/t
OL0KoYlR/fjAG9VnXaS6BUiNgcsUGTB1kSaF0eRmguEVPQ+s4dasvnC+GNsAgQ9impBQDV+uapjL
pkrGNQsFn8TuxFFukkN6VF0lzPz8kB54tCifXPV/+MgnYPFfi5SP5EWZ4IioSVBmeNi74HsUlJMB
jaWP1ezMgxT1VWsvojHfJGkWPyZGsgZ9LK0P9QBIby+r212TJ81gx7ksvZsQeVH8rVYgm6Eagosk
TX9pC3VpnXm0oJOajPLd3KbZRzypm+b3k1DodtwPQhHkIPcYX5t5aN1eSbUzmEVmF0S0DSC9/VTb
mj4kp7bcvpmtHOd2mbWCI0R9exx0uQuEuIu8KE4gO7j1jT/3+bY5KLOJnqqUXWClkxw5YFXKfKlJ
Y2/TxhLcRouS3Gyt1v4scm1u3UiQFFxjlrgpNpQsVrvM0XZQxEU6iVMBvE4jya6VWtahW9dyhK5s
Vkk2EXf8mm1TeWsUg/l1lSvhaOljdyOYjfCmGGMJTE+fKOe5lZOvsSEULfo3Zhd7sjJmPKw5x4Xo
U7gZ0Qj6BbiQJITdCuLo5+s+yvp91Cvw+MPJM1CwvnRRFaCzVoyjLJwXwVa0ym55tUJmBmMCpqGA
gtfCAadMoJkATI2FYqH4sBK5jfGYHLbH3rKtI15ILo8K7vNNQp+BvT2q5GSgSbLmKeapIt2Nv5lH
aHw0QQMODsPDFB6u9ghzcUgf9UPqxm6NpM1yec801v26/xtIvNsFTy2r88IAujesUNG2zIMRhbE6
O5LoJ+n99S/IbNaYoGsDVBn1ZoA4KFs59lZTKkxQeqsHnCpIjqFUNITJt09W1NIGgzrHJOtGx3gy
Gn2AUiqiSoWZxLLmsU+xvBRUvD+J3nTrRG7xtjZ2jtnKL6S9WA92+jdX4M4uXSIZylJEBrmUoXCT
vy5fOkiCLTfAsuPskTvwKy9N4qyTTpOKKYqKhKD1JfN7sz0awtvaPXH2klwCf7jr772kiyPjJMb1
TBhF0tcG4/WmNztVQOSnpptksFdwDR4Hj7B5IuLxnqqsa3e/nyTl2LnpmiV1PMvAlmpr7ebTw4AB
1aa5XXMOipq3j1QIiIxsrEqgWNEV+7EU57h4V83D9X3kmSD/f7eUDSSeypiAxlweH/XkXdDcbuSs
gtmC3W8Xdao7c8nHUccykiA6lt7ia14dxGSC0fkLZkSM96F9hMeQAvANZapMmm408wKsRZgw3w6T
iWfX8F423vVdY4V/wJbRHIPaBKxQB7mqi3xJ0IwP4uUsVLfR+M/132cHp98G6GJFD5WHwoq3FsL0
BI8tAY/dH7bQtEWX0PPwaII466HJEyCvo/dJj+FWxcTUAU6Q5F9fEM8AlahuepYoigXW9RlFd004
GTrHj5k3BxoIuCfRMPqDEqvtqmJuKrkNquFLnEK1THoqt8Q2IDjTcB5MrI+DoRAg12XQIgMVT339
bWzUITXqAswsn4SmT/oz6GCAlSeMbxOwDP/d2/b26JevaE6yqSSVGPTWrbk8xN3X6x+HnHEqlF78
PoVVbkejLNUVqGghgjB1bvfNw7rwuskMD7gwQnlA11jGIpagZZr7wdatzZlAnnN9HewPY+Lw42kC
ylL6nouyVRA3C93P/HU7NPe9UzvGbfnFet8ccDDcmR2nDsJcE8AKqCuDNAcAnsvg2Y5yHtcLaJ3X
pnBqhBxddjlLItvyx7fZmaC2DVO9zahFVUJSBoy2kJbcezvbaWobx/ZQnauZsyYSIa8ZpO62tkPv
c+3WKOjF85y2DoaT3Flc7IWnU0pOyTVDZHN3N08jFyYqNCnGahXj2E9fm+68DD/z+a0SPW34Cilu
zl6y3BzfSEGhDPShaDlcGkw7XVDzQtmCOB36QzzIspNmLcZpukr6/zRFvWDHCF6xdF0aKuaxWE9T
7nOjENkeevv2q6GCUJv0Sl0uaFjPKvpc2bs1c6IO8zTtLNBFzcyQ+mWs0hQl1MXFaXqvHdNdHONY
37dPs69x9oxrjzpNqZBVhal1AEPeLQeUjo+TPzkGFFXQeAbrNq+gyNlAunbSFBjhyqDCFwqtN62B
prz9xdHd7x91krZCLq11GuMgCYiAJ8jLH6s36XYAMWh+2HicsrzlkP+/P05NpRnTsEpBlmSuIoDr
aftyfUF/ar0SFlCRNLTQ0gI9MjlgOxNWiYRlXUcFGqvpbXxD3i9YlCPdEkpvFVI0MT6ZiqnFyDYP
6Bk6I+Sa7nhQMfYx/v1XUClevKXtZshwk7Z9FTqwHIi+NJh/c5Xs10oFi8jo0wWiZZgnxIAz8gnd
yT3jNj5J6oEEXrzKeZcJb11UzEjLuFoMiA4GVoJywuIr2VsfBdc/IQsNj09oQqTvEz6mU0Za1SSj
C0hd0lcyKCm9aY/rfVzbdSC7QmB6YxjdWs8co+RH/wxVv41SoUpMpFQoSb5EcGSqh1aFn7+Mgt0B
aXpTBkD0eNo9KN/6N0BLePJe7G39ZZzOpBtAS/qurbDi/hvU4W3dzGwrj13OGln3NGCmJnTEwJGL
0tDl2YjHTo2LJInBZzd6JCtMX6IDZOdAttac/yp07YxRSYG5rgUou4Qh0LSgiu67v2iVgusJuS0Z
zVQxF3i5GDSeZamSe7QErM4DqCbQa+np+oYxwxW2CjQ3aMiiuHppIq1NTdw6Dc93IBkX82FrV84R
ZrwI0P+DmAJQOAhaKhWtah1i3mW0Cj7eDFZzTgsBVIbDtsWDq6tV3HlaPSg/+1WIOEtjX2Q7y9Ta
YqWdVpRxS7B7bwflQES+S0fzCHqNKP/+Zynqf8mZfy2UClW5tRaTJhMPTwfbyI+F9Xj9W7FKkRdb
SUUNZEp9Zq2fpTLpUKHGInjZGxkOJtApyEJfN8cMF7vto8LF0rS6UlbaCNq7fKrQR0k1yy+3zHjP
pmQb7cEUl4eslpVvCQqnx+vGyY//Eat+G6efENs2l91Wgpm9Ok1Be+yAdybXNW8AnxmVdmaocCFm
CybIe3wzw/Dj/DYFfZseK5ygxDxjOyPUMR4tKAaZXYU7bDuvM9prKW/QiekZsoQqKkhyMOxPt2rE
KpO7dkAljPByjEfpu9nYcaDbCkAiGBoYeK8T1r7t7VG+0QhAqo8WZoOEYvjZ1ta3uY2O1dI8XPcC
1s7tzNC14WYq4lKsITxd536svBkz5/dZsQk895ImAQSMQTFqGYtqRPmyRUOgRO/J+jNC+g6FF/nU
GV+uL4QZi3aWVKrK3Q6JmoAsvAjNlxF17tIHRwJAT4A9bt54l4S80i8zw0CbnqAsQTACbPVlYB97
o8QtuQjBHAJjfwt2TFdsbOGbAJqfyhOCJoPiNbdEwnRETM8QEksVBCr0uZ3lOO4LKNijJmMercMC
zmdoBH1ClSqHJyHPwj9o6CmDbAJ6swAsUcd3EAYrQ+0ZMOuT/EDUGMujJTrLwxSCawuzHnJpp29/
8SX3NqnTLPR6o2PSZfXzV8INtb3lL4ajgBkKjZiAr4XEOmkooepokECvCvi8y+9YigXi5mIVQb+d
2xqawE/Z34Cu4Sm/bNBodbPMR2PFAFw4fPSv2kHy18kr3tDiAsPelxbk671hLzxiH9bCoA+soHQL
AhQMul4uTFLmzNy0rQuKEbzgC3owJmQKs4lTJWSFkJ0Z+uBpiQw63Bkl1VL0dXOwuTh8cpDom8qy
oD4KyVPZBKT5ch3jUkzKuExZuNaxvVkVik+3y/RNAhrwuucxV/LbEL0SQFM3LZYALBPMu3Q5T/3H
9d9nLAQ0NKjbkpkWgtO4XIi1jaC0jUGHL07oK/fPSx3KMXATKS8vIyeE2rELQ8Qzdu/XNpK1rMCk
JQY6oUubeyrqaMcplMLldTpa7sq7HckXuGaPCoVQ1JaWWFtMHzdwqPiDDzj/oeTmEkwzEuGKNETw
TdPD4UIfi8OsLUWoTG+ZeJCWL+rmtEXlCiPm34e7duMB9lnxj3Dj/TJJxT8DGdlQbQnBnZAJje1U
ACqAQYH8hMm6ze6fKr42G/Pr7WxS8c9USr1WMRCJctTsqXiOo3LjIeEFc7D4xr3GFNa3Q5UQHEYE
gfLH+wTCW/UUy+Jn8WuDRoNg2Jaj27Pb2cM5vuPB9xlRCdphSAkIM5eOJ8mlb47rYC5GW1k+QDXd
ApHW/lXgaR8yDjJsaDJm0g3CiEP5Y5cvI2ZMpSSo2gc9/R6l/306DdM6YEvEJYwBLlqAealjfVgN
GY44ho1+Uqyj2EOqz+odUeJVS1gXvo6VYGQVHPJowlFRY9STLRMLwCM6Fw74STBleZVPwBF/RWJx
YYyKHFDrNZaxaaJAm4FS11p7Kqo7aM3zOqUkG6Mjxn5R1Beqzc3MBFDp+lmQ+spN6Ux2HmQ+Oqec
Zw6rJwsMLHECkoP+8f6OjSLt5AmxMDpbNkHFJSBF0I7AboY8LC7LtcHsiPCEkgWw0dTBBQljt6lq
gvg+pk5ihqO02DUPdscygpsIfR/A7mVLp76QVUZpiUlutMpL5etSmbe6XL70s8a7Q1hxYW+H+kKb
WI8FpC/jYPpYHVKkTlz5HnnYEST+LuBhnO/EOrJ7c+Qhsbuy+hE6CTXwGwRJIS+3ucnJUljvA8wP
/N43Ku5U3SSKhYS2HHnAoeR+0xun/ish1Uk8PXMqaAvyElnyN9NOjg490ek1YZp+IQDQEEfiiA7T
7IhOf1t6Gth4E1d3paPwsJ7QbnrTgoJbNGN6iAEUKAYmwAVKz9jHktyMkwTAiDLcKOt3sw7m4ef1
TIb1tQxQ6uByADMSmD8uv9aiRpkJ2DDawvWPKQYvzPR63QDz4gWBI3YOyDAI4RH33PlD3mVpny1Q
8UtORJJ3Pkvf9ewY/RgPizc8DkcFc0LOdZvMRe1MUoFW7No4FcXc8Gtdsy0kswDuXbfAgp7BIX6v
ijq80zoL2DpAgzu3IA9EklMoGNYfjzFId2vBxkimtx31O+FYPVSOftucE17oZR3s/d9Afbu2gAAD
CPXBZPVOUPSSL9wON42HASinc8Q3iQM/YxS5wEWAAoCFq/JPXTrM300lhkvzsCwwz3Gs9Ei/q8ct
+2eQzVa1ja3oHwaxVCRXKpaOx6fFOoImcSKcfBPxn8rfpiURMCezWb4Qr16eBIYKmQJMShizY7UN
x4GYMWZvjboA4jpJhjpGp1d8iG87YArLo9A5HSDYRK99FW0eOxPLZVE/BqcddFjQ8aVctq5XE/po
I0od+uKOi+TME2fQnzXxoUNBETLLSKVEqDheHkSw5W2CWIAwMX01Cow12tNJOvUv9TE+t1/W2s4e
x+f1GZKA/vWzwowAe8PUZg5N0ibCJOr+dIiOUAm+I8SaGqjeyF5CevyWlwqzNhM4FwMqPVioRo/O
pcW8/DvWlCXJTZ+JN2KWuNcXxTShKzqmcwldEj3GQmbM5rrCWMWgPw5pYMXB9d9nhX40Gn79PvVU
Rvxqig48FgE0lTwram47zbTr2Xy5bob9bX7boYE6UIWKk1qA2AjhIOsfIUngVt/FgOAQTTBNZS/c
u5R8bfouJRoByORIq5km7WrTrYzECGFEPetHoAwe1K9DWJ4SpIyxK/IetMyTvDdHXT/AeQtqAi4y
sNpPLnmDgU37MXeA1T0Ox6i0eXA+FjuNvjdIneRqgeLaWs0dSCJntNUSh+gPl0cgiMBNI9tERZqI
peqP178k02EIhkiEvqaFXOXydIvClI/6gA9ZLpAPaitHUcz7aRWP180w/R6PJQImQxymH31RN0tN
jSPht/Kx0N7HmfvBmP5hYlYJcGNM+NBCs1ajCkkhTh3q80Qioz7LgfWyOJFN2r2lYV9fD6v4iy2D
hCvRE8feUZ9rSqGrPmQzGbIn6unp/5D2HUuS48qyX0QzarElmVSZpbtabWgtpqi15tc/R537ppko
3MSZuTOLWbRNRgMMBAIRHu6ndPYajBr+BLx5cRUHm6ki9/eVT7cNM+6zK7tUAtEPQ9Ea8VCCN7Fz
rUn8tcfVdyOf76ymPq+5zjnoDPe4MkflClm9Sdmcmlm4dnfydKd3Tx0P+stwDQOdSzDkIiKCqpl8
2GOilxp1XCdJEZrTD938ayw4Fxgj/zDgeComFSyMq9KhSq80uZBAVR/q+mzvxYtZ/xiU1JZWx8q+
jzw2beZqwL4DNWWwFH2oDPRJG2PwZgH8E/VkCbDMiSe7xrIAvRJ0HBSQLH1QTVHHoismDLZEvTQ6
maTbXcd7KjHOknEwQddBm7KalrEeUuTeYkSefsJpBu/cExkXKH3ebCfLxwBnxXoU3CgfxqGXzJIn
pahQda0tbwQyU9eKxM6tnZOIMjdOwvyohVwQM13U0WkyqVqKGBTDJkp3yvdM5RSFyFmgbigiVPz3
79NnBWSxSlcCS1BbDxj5twULM8BSa6sjl7+EkcKDSgDj16CQAjEDjejaFEluFuwabqcFKXzpKQZe
DuSmQM/pZ+zwoCWsGhShK4FkGirXABRSa6tNa1SnGe+WFtchkV0hNDXS/X944ngVDkaZ98oYiYGH
iIBr11pqzBFGuwA2ljVajTsoEjmLvEKs+9vSy84k8qghmE54WCBVHdihdr2u2aqFQlCG4yU7S2co
ZJGcBipxQX6qdcd85gEB2UZx8RK2BiTZxGMPCy3zRN9Wo0+iuZFAXqJf2kmxk+af54QolaO3RSYF
YIq64lsrBp1wDfGTvdJsXf3ZbX/NE28MjbUUXIYoBaAcSgbEr5cizrna7j2AE2ts79PvbnSa6fM/
v/qOJigflMoUAudYZbjUj8nwppVf8wVgUEwR5RLnemeuhhBaEMk5FNMoU20lZEZKJqZqSXNFo3D6
6qVPitPtBZFfoQMGCNv/tkL5+Tyq81YMMlRi0srttMnXintxel15GmmsEqhxNEQ5dy11BYhUhRzP
0hpAfimofyp+ey/b6YlXAmW9DK5sUS8QUzDV3Cg38NvtYR1CldhXHwfBLntMfVWP0FyOaodHpMrK
1o9GaRefQR2yzeOyv4MzxouKyZv0jaAzobXoTl94XXHWTQLSLszToTD1EX2PG0Awlm4UwlkqnGFQ
T+LAg38wTSAhlt5FrU2aV6VUWyvf0OaP4vHZrF/X5OVf+J4G4BsyL1yFNCdN3hrKkJrKGhZg3IIC
2/i2Cl/mXuUcJPaXOdih3WFeEshGGHEwf5W/vytWoNY/5o76Yvl6kKU2zwGZG/e3QXRBrwPRKsdZ
J+xtHq5ClM73S8+55Xm/T5VDgMmRFnXE3NVcovZh3jcz56nEegkaCKH/82kA9bhewQT0/m7s6PeM
v3AVhTKRx3ILX9rcPgHkiLwu8pOx2FZrLxXne7GeF0fb1LNX2UfdKssFWPs8wUMGBXV7UbbKQeC3
JaHBxZt/v+2IzJfU0STZ8MMlOCoEBlcD5Vw3dvxkeMDRvNQ/64B0IGVX/gkKFZc31vjOWv4h9B72
mLquNkinC3EBPsTszSzddQIdhF1ntuwQNhPTHUu33OymsavGrj9vLhJtj1dt5hyND40peUOuuwuy
BtS89IsAaWNXOxnfN090K5AZ8LIq5qfFqxSyxYBSyPQg925AY8PaGqIK/deSyk6evYjZ51L3ypiX
17CXpuO9hT4valF0fpqtsjbsPRhMyq/V5/nSgMpagxYzkJTdRfeqF1N0OF7EvEsx7oKXHgD76L5d
e1E7QIVwEECz3p0g3xpOn6fv6zlzJre/Hy6CnzgFhKd56+QZpWKBmPaqMJsdgFiqaAv6g1w9NMlk
Z+bT7dXx7FARQUrx5XZjtMJie5ChB6Ynsmvoj+0yubcNMW9v9BVB+QbaCzBSUCmJmnS5XlQYjVde
zKf5ogRxuGlO80vzRbfDiLH5bPKoSbk2qewktwQlzQ2UoKwU+ijWhDNYgtoj8ffNqe3iEbz8L7xb
4n8xiqRBAUJAwZPw2l86LRaETepM8G72YfqLQDrak/oAjIUju+J5OHPZWVjnTxH/WKTinN4nVrmP
dRduqZM87+78kJxJMxoizbb1JFrv4S6GH7nc2iLLf46m6WgnjF0nF4oRai84GJtNOOiqZ8I12gfq
ZCfjaT+VUevHnASXdVce7ZK/1yG072VRxJMJIfo5fR4SlDKX37f9lWUAzR3QU2BOB/Lh1J52WW2s
Wz+nYdu3dgz9maridcuYJjD0iGwPEw+o6FyvIRv1uZqTGSjPpzLcUQqGlHdgPIPv6o5AnOo7ICBv
L4r52FYPJinfFMpy3Wc9S9EklDwy6G+i807MiWAn5HH/vyN86avwaI3aQ9TlrFZPRCg7RYT7OIvi
ywb+0+qBd+aYO2kCwweeRcnEGOn1TuZQvgAhS9ZEbWt4cqKdzJ2XnDEvHhXM2lB3V/APrVZiCZ3Q
GjlE5lQoKkhQMs1es0uDO6d3MtdyefyY5OB82Dsy2UHGRyQojF4vKTXWLh0B1YoG4Uufa7aU3FkF
t9bMOr7qwQoVlKd0Ks1sBXPB6BU/ZJzcd3ly9G1P1VfjlShEaAkSFN7pZfvhwS4VmKVY3Ex9WjDI
DBwaCcqQ+XCkJ9kjKRlvdooVHjGKoxD6BAzf0VSjc60UM0TYUXNMMEai3tW6bOv54Bpa62B+gHPG
mNbghoZJKEow5nP94YallcZJw/BDjqEOC4nePhuOPPhDD11mn3OeyT7RXqKhHIyuFSmP0FGqXup6
MoQOyPQCvR3Fa6Ay95w6kr0G1m6X5+JiQvTONr/+N6kuy0U1HWVJDSp0eExSiZEil03aK0j75iGa
u5PSfNZV3gLZNkzS2kETCWoS17tpltIwWzrI4FUfwPtT4yv3ld8GnTufiKRa/arf80SrWDVCPJH+
Nkk+8OFqaY0MAJdeAsLVJwXqwp88FZOYvJjFWxl1BMq9FmrwqaJmXKqODArSaQj3+JnjIOQOoR0E
WBrAgmXg+pF4XS9mbYwOAFq8+GZvAxwEcLg7KD57kPD2y1cuhSPLGmpOAKmp0An4KCFZKeq0GmJF
BNRc0itbA/k3MvOwAt9R8+X22lgbeDRG/vzwnQpjsaYxwbFeS6jIL31lD/3u6jkPrsbyh6Mdagvz
XFogKbaI8Aczaj0z7E8ocHH9gTUZDBAhIfVD8w9vc7K5x/XMxTw3epziginu58fyYTwb6Aob/u7H
3wRn8ObTqoPoUwAVZXWePfMJ0LJX3iAcM30Fwgu+gjoUjjV1qlNZxlC3BKo/ITD9Bqlc6pLmtPmw
gf8UVM38HJJ1ewOKBVCZCFVdYFGvFw7FiiEZpj4JjZfZLR8rDLdCtQ2Tuy6hamm8+hX1iNu+wzSJ
6iug8qCRgmTntUlwdHXKLItCCByDWX5ry5+3f5/4BH3sUHvHvyCEhGY25ZvgmxB3fZDzyKxTe0ve
Ukt1TeGhkHjYRtYhgAl8KrQfMbVDvRN1Y517aweN9hjX9hYrtljdgbLNvb0cnhXKNZMO4ibJamVh
P4br8GisbtW93DbB+iLgYEQejKYTBmYpE/Fi5JpCJjEKebNsId9SUAJ2Dee7M7M4C4L0ZBQDKjN0
pihNc2Ot5qJA6nD1EtDz5xgsRSuotyWHlGJ4DyTGzmGshPS1cEmSW/ra0apCQm8pAe1MLX5upRLI
sMxW25XzfciVRLkbrGCUgKilEemPayuSVAtDXK2g/pa009qZl6Irz4kK7MqUJH6iLJxrmfGxoFmJ
6S1c/ggVdL+zVyYxBXohD43+LtvuTY33NGJu28EAtSB8eTEjZMDID6Gjp4MEmVBelbHTfRWelDfd
ax1oi/z+xy4IMKEGOnBgtCAjT1Z9CMBLEzeNYS15OFWxK8fNBfK3v26bYCW+ICPE3iHyoM9KdztH
a19GVGEJYd5Q2muYRcYpfgE7pVue0hNvxp1xdV1Zo1KZwTCTLm5bglxJAiWwTu9YH+7Vxfpax0VR
Tg51QEuVFikLN6Vqv+W4j/8CU8GQuBCKVR85O0giGu3rR2PUbZFa7ZbnNaZlR5cQoTV+szj6iwi1
29o3eNO/rNvwuIN08U+W4z6ZZbD+WWje5rib3kVh71Fy7E9DWHg5mrf/HFVyZZIK6VVsWslYWUXY
ziIEJcoROKpLKWmj5ewgkt0fFkxRlHZj5F33KmdWyas9surmV38DKhaX7dQYpVRlUQs2pjcVz4n0
xXKEv94rSQQyBtY5v+fNFLLI13GVIQcwFDx4cUiuz586Kp2k9qv1jmmXHRSSImhoP0rfxdIpzxOa
E+VpCQQvRQi9Mz7x9p3lxTiXQD1IhFLhnZn9cPy1edMERY3rUBRbR1yiSfw96LwKDCtyHo1QR6Ub
106QO6mKpr477WMWbHLi3T4hrENPHp4AVZBZXoWs87AOAaTeu2Q2/5lGkILCX/B+QSZyum2GeTSO
dqgY3Rfq3BhGp+Fp0YYoXj3hKn0dg/xHe994/V9TwFWDIdUp+uhjWglwb1RWPyp34Qs1Wl4rmCeL
2nAPcxQ425MSxTZq8JDz4fViWckCbrc/9qgVgh8kVUcByRWRvdvd2t1twWkDwLswIFX6/4JAEBkc
kh/RxBKhV3L94da82CF9pomhvDyv7WOlc25VpoMffp+6DczFSKBbU1lhPu1v1jhGUqLcZY2c8pIs
niHKyfNlzY1BzcVQfEpnuw9rL/WM0+wkn0Z7dTZXAYEHr6RENof2DQ1pMEgrJQwm02hT0yiSsqpA
dSEPtiS/mtNTEX+SUs79zbai49WAyRFoQdAry8w6XtuyjHRxsvX4uYBYcYa2wsZr1bLiBCB+fxui
bjkEx07sJrj6CmRNu/5Yy5L3lVhJ48EE/dCbB6nslSRZcJFK3uoJv8TTAqqB5KRfqhDqdM/lM5QP
/OGfyzBDNZvwZeNbQS+T8vJ6rps4EVcMnsZNoJaBUNTO1Mne7ejECoJHK5Svg461qNByJrANMyIo
w8kTfDmYgttmmHfW0Q7tEOiZgQmqAc7qqwFpCuWlRlddOpuPsZdd0O0FRwRQSxG5NKF4yjnQLPQN
qfpZkPxCnAKG7jpitFqJKbp4Xt9vTKIGANLngOj8Zd6/CU5HU1RWMk1y1g5ZLIRC7pVVODc/bu8k
0+EPS6FyjnWxarGSJSEEDtufVUgTK1wyPpYNPPkNKDSAMgRlsevtmmoQmjfzLAQEyG147Uv8mPwF
9B9cQz0nhWM88kQ+WPGCdKkxISSDRIZ29gxSgumcW3kkCxJYdIvlvBm7b63NCV1SzoXMs0W5fFzl
ZbkpchqJQmcnciAuflOBsIZ38TPtEISShWIVNBhpT6ilYU9FTHXHw+4Ixm7XTWon0pddnJ1/7hOQ
B/vbEuUTCqnEqiUwRKJynvKLMH+6/fvkcNJ3BriHUcPGo0/CGBLlD0IxStu61OG2V7aZxe4kv2TC
T0z72gNuSU3+F5k9aNJBdYz+AAbHyM4eMrPaTKphmeUsjAEI0bv7rK/tTHuW1s/q8CkRDM72sQI8
RNuhfAaOsI/SZ0Mqt6vSw9zUnuP4XEzP2e73448y/XJ7H5nn6mCI5G2HdS3FmE5TMidg0QDQJUPL
gxcdWBmFDl44wiOA70TPRJj70tV9hxJh0/1WtsKura91xvk6PBvkz4+rUOe1z0YJzw8tBvQuteMq
9UrxX2WVOibrVIy3AjhLE7vrYCmo0gSghKQIREc81Z7+DeyBBXQwgUoqT6UvPt/+PqxGLBC6f0xS
jt7JlZmL2pqE5WUM65fCJ7xj6bn3/0VTA4aQNCMDg4jXuyz9YQ+1eC8UsYXLVdmKyFPZ7Y6HHG/u
gpmYH81QB6mNVbmPa/C2qncTkTb1tcTGUM530Kq6W2BwK0PMkHdYFhVaW6gvdquFV1uenDMwntT1
Cq76H8bIKxeyRiIRHhD8CcUu5lYoS6UiomjTa2m4RdnqjilkL6VAD83U1l92R+uc8b57KTz+Y4cZ
LA6GqURmBv3+XO24GzvL6E5Wveit3ZqF5qjbOJwUaSz9ekrb8LZnstI0RENUr9GaxQA9lcA0w7Ao
k4Eh0//02ir/v2N3YS/ujxnqyurGaTZHwqdl7oJyWgVDuG81LGZv58kDQ9OXtar0r7eXxiz1HddG
HTqlgLLQPqpkRH9254t8Kl0M6H/aPNMrv/MOHjMEHzaSCsF4FpdKD26IqBgLt9+HqDM0XuWN/MaH
6/Jgg0qfRozqxpCZFwBsWl2gGcEMPgaqO4GgcwT1D5fZihmQMdpNJnWBLKQn+yR16CtNyMqo90Z3
Km3lkr9Ila3+RoNgdzAI5xQPkubwkBfMaGkgJUAZishM03iBusn6BbE7CfOwu6/fGXmMSA5Kn4sV
JS5wvaMAkgBPImNoHnABOgGJY3Uxk0LNAL+QI6JQIIegO3U0TMsn3D7bx2wHxnQNBW7gsvFEplyk
mIotrUbUFft4tIse3IKtYgv4b7a/4a3kzQ1vfR+d8toi5TCNEHfDIJbAgKeVs2u50/7zXPTaAnVn
N90ipOmOPsGG3pSIeNn6av4Qm617+zDz9o66cKqsBvLHxHB1KyRBv1mOLL6l5YsAgp7sLufxGDFC
B5ZF9DeIqiuasFToGNPCrAcFRHykbo8u+rltT8MvA7rdhYuSpDadbi+PAQwnBkECRGqfCoYZr3Of
0siteUiNIlTvqj2oQS+Qu2OwQr/HB0s+boEFDJ5ikAxOzeUUYXoJ+i3v9UoVla9r20meqpUg5Fag
7fdV/KwPL5zFfYxbwGth8v79EYYpM8rx477W4lwHd44h2dbDPNuEcjt1M2de3PQ5DfhpEGtJR4uU
4y/laFRzCYtzkzty8b2ZOUUUpoeAqNB6TyIhhkTVh1oRgnVgYIaI4hbKURHknuCUqQNoeREKfu/z
Ch2Maq+CrsvfBt8LIYfMDmQJiZkYFko2/vBDPBWnOch84Qchlq+84Uv9yutdMboQxCI66CSXlIDe
uvYLCMmjJ1xnetCj0aMBTDJ+qj2CximfawhoIW5xu7WMggpswhNRZDDIuBnlKs2YmKuSgH2rBqET
wB6NLz7Kk/2f7hJPkuRjVnltjPKSRikHkGxIZSSOsmNi2nYE1GI81QbndLO88bgoKkjmYybVHZB+
Udf/6pHWycXT7RNGfoC+xo4GqOgIToUpxyWuB6NRYDL9u9Q8Kjy1ZrbHHz4NlRl3uNXkVu+RDXxN
nrMAg6k5GvdmclpPNerJGw/3z9s1KixZ1lxvppAj5A+dXckvu8ip3jEAP9ffnzrDZb6Mewxf9Mmo
rYLZ1zkEId+Tdqrd5NT+lPwu7CMItF6gHQGJsTQwg8zjAUhYN9vh29FVYGvIlilW2yoyzOmS1eIb
6hZ3jYn5Bn16bjNMOfzzasHVshUqGYeS4ZLGmaAH7foSq/fW/HzbGzkfTqHixtLpFgDBQxltRumO
w9vI4wNmG0BMQtoGkD+NSczFBf1ZQ4SBTn7NW+ErQG/u7TWwQ8MfE5SzV4M5qKuml5FWTdGoPFZm
4Spgfqv2z7cNMR6c5Gv8sUS5OfikRBTLBcNfov0r7sbarb43d2NQn8fTMtvgWr+Lv/wX6sesSxnT
NAoIcUgfgG72DnO+SKM0mcEEimPDa+76wPoxeKKngN9YuPDYJpjhA0k7MOeEpw2InOvbZIQSiy6N
IPgcTkQMLDtld7s/YzqBPF14vAOMzwcICeahwQuFi4tGXfbofUnNrJZR1fWhuBjBNmDSS9Ff+w26
FJwvyDjB4K1RNDwgsI0AeV6vrMuAzo1FzEFCbHJ2lx+EW9467VHnW5j/0CLRJa+J/Cy43CuacRLA
mYPJL8xHQNqVfr7X5bbujWYKAcFS1dC2h3D1PfClLrhRIESsQpycs1iGRcxNo3CGzhVqmzRXeier
TT6pA7j8XjTLLi0kBqULRPAprf3ZRG9xdP4NjAb9RJB94g0KliqdjliaBtbPvWuqqBIK0S727CIv
xqMBkuC+Kz/1y+LVVROKw6fbi/1Ytbg2S31YQS86o1qApq3U2Zbrn72g2WrX2wXkVDJeQslw2as1
UpnP1ClyvcUb0ReJfcVt/D4Yf6qu/K08G36OUmHiqs/TxolzzM952Fny54esMp5VITEbAR32fHLF
5tM+FLzjwQg0Vwujsp+tHiCSrMHE+gDMbETQpbobg0Z4czWn9Xmzl7wVkX0+rKgq1FTvhARHH5MF
anK26tfbXsEoTxC3QHqK8KIAqUKlDdWQALsK8vsw1wH0M4GDq5b7NhkukDm766o8EAtMXG3FczaZ
vNuCuByV6f2xjQlo6p2oQ5+tNgezBDeRGimY2gB/AXQoIS3lLnziKkZeeWWNyhR2AfQ9Yo7VmHdt
uPj7l/EsPkp+8im2MfIJLFD1k1f8YR+D/9lcLJA6c+lWCXqVIb5M68NW+lKdBFBmsOOYi0TlbSV1
4JakrZKuAgnqcIp9vKsfMK0XGk9pgFHIex6qm3FHXO0kdc5WQSuFxSyrqFi/p0pp51LvVtmpNd+2
8bRaPMos5iFQ0K9BrCZSSdRlW8ta1Uvihno5aNTGyWk77vQ/0zcOJqhTMEC1SixErEj9Dq7u6B2k
BjxQJgBh0l1KZMrTmVfPYvQdcPT+GKXLJLsgoLWcAA0oo+/wLlsJxtUY8+T/3b3DegKjaQOTqCPj
xNNJkrbmozwIOG7tL9V/l309lz+JONj+NLlokfulw9M5Zn06tB/AdQZYPO46+tNNMboP5g4hnKZ0
ukSxp+mfc0ABqkz4plFLBtCOxqzPZqsLCdjhAO5dwb9au+vZOpFBB4Jb0HkZA+ucHa1RJ3pRBMts
B9TS9LvdI9b2QHy0ngjTwRLwmnssrySvAhUsQ4Bw0cDorAdMc1I7MxjBoWYKv4r8tRm/cC4A5ooO
RqgrZq30WSoxkhoR4I7hZZACSy6TSyi0hjMvcrD8AU4PdwB5NzAMlDHZAv142UpFNObPyvBj3nmj
GMxDhQqPDHUpKI98oCoCgUyn972Bx+1nFZUsIBYd1ZUiBYkrkenloltZCQEaTqAh0/CVUH+/vqEt
CdCgLFWKSHvZvSJo7jJM2IAjDijCyisd4Z/zP0Hl9mCPCvSzmm3GsGPmNm1sOWownjf8lbomGBl0
W/aENxPSSLx2EMsPjzapeI9Qom1dkpIsZHQtEXq0tTiFSyw/c3yRuZkoCUAymPBn0pAGeezHXlXe
8ezQEHqfLyPsXc2FQE7je43nLcyFYSgb00JQaTBojH6eK3nWY8o3yJe6srdSA4q2GX/GAiSRby+N
5fgqaUpibBSEaLRAMcR750IQCxRGEtUWC6AXdV4gJNkSnU2hE4O4Dh1IaN5RX6mFol6J0EWY6sew
iogCJCrwnnzmVW9ZuwZeDkJiIUPIjS7ypMnaqgU6g5EhYC5v0r1ZlF3IiXu3t4zVRsAwKhDcFkDc
YI+jjlYvlr3QLqoQiKhpVef2kgTWmagXFY7UOuYLdK2c/i7xuIOHzI+FAAISMnyuDxdlp2ZK2s95
iStFdAQU+LvX+YtCQPpkTrRwy78y6XR7scw9hSV8OdBaAEV0HUbaSu7SDIpJYbl235qxfJymPOgr
lYfTZC7tYIcKwKpYxBkKdFmYYAquVB72hEM7xAzA6sECVWwSjVFTer2Og+Jt98TT8FQ+5KAFiIP4
Qb00JpdHiaRmH9z+YI9KMaoy7kEHLRIYHkE3ZACoY6CHi0XhbRyVIS6CuU05+UB1dzeYq22uvBDB
cQF6OCTX9sIyiswKZqhxKek5Bya9z/5FHMLQOkCL8G0A7ig/K626qo2tyCNt+TJoP4uZc2hZizj+
PuVftTq0upgNIO8ZLVsfPFVZnE73bx8Wpo8drVA+JvTNZk3NCm4rlBeq0x5Yz6MBvdsFaawYAGRV
cLIklpNhIE4DkSXQlx+wfWtmjrMpCYRzkWgyECcjCfO/uWjxYRByUBxSVTpd7szMMAYNM2MzoJbl
fN702EbawfEB5jfC8KBE+sFQhqG+UVX2om4JMaT0ltc0e0jlaOSp6bEKpGg1A5cNJA6Ijum3xhyD
5hckCkLw/6WBhNzRIVX9zskAYSxOXs46ncj3IHWDKh7yS8ohdGORlp50fROI2vtdtyTuaCZlyPE7
1sP3aIaKNdKMKvoygbWjeWsvxkX229BCb7sHXxQy5heCV/RyGyScDhfKRVZAh7mjaSr+aMayTsK2
54CgtyGRQxD/Kj3o9kI40ALVvAWdmMatWpd32bOamAB5/L219Ct1yLoMI1y4MTTUg8mLp3k1TkTi
SXjkuT9njfRTbgJvwdYoJh76sta1NgSF+vS8W1ofNspqAWaSxvNnMBCMonv7wzJPxGGNVKYRa4LY
F8YkhKAeGoTMblQnGzmAJwa4H/O0EIYF8g/0E+gJX1/xNWCOck0IesoLYcuBLoFfXGL8t4JMoW5L
Tg2ZQuNT6RNmMO67gZVaH61Trrv0c7dMsggikbCESjimnaCzZkIVtHFbJ/F4T1fWgTyao9w1y8c6
zXO46zJCQLr73s48Oj4SpegDcbBAdwtSlIRSK45jKAjYwsNu2S1wJiQ3nH6NUfsZ9OZE25coaN/2
Fc7KaMC6UQj5KNSJGbSd4mBU1ZlUTphhHYPjyihvBCmk1IngNgt1FLssyCLE0ThiGvb3Yj7fXgvL
7zFHgCSb8JrjzXXtklnSL/GyG6Cl2tAIyIIUU8RjxnuYkL/vxy/1xwrZ0UMRey+aUjOq0gpIhQGo
Ek8fXQxwncgNKgBAwKsXsj3jjz2y6oM9qAolaiV2dVTE1gk0GDYo/uxyuJ9Qqry9f8xr7riB1FWK
8evEaDJzwzUnOkTyLP5mnMiQDik+KZwIwvxaFtICVJKBrqKLJ3pVF4UkZGlUbbXddm41dPbWBreX
xHJv0NwbIM4APOdDzUlMWmDMwUMX1MUlN7/1y7fbv89qEQOfCz47iUyVAqF1/XW6eh0lAHESPFNj
p0ANIwsqNFBBMeTMjtwQAWtgcXjxiLV3B6s04EgpUhGz65YVTErUVRWILZ5ii9P1Yp1bAC+BDsO/
aORTziBPa7/Ga6MFxvomWrWTCHe1EgjaS62nHmcXWeEcWgGAdGPSBBUMKkZo+zygsooMOA1nlwCo
GkfNbZJhCX7lbT95b2KWW5igUJDQ3YJcAI1ircxmlJs6rsC3+mUT39aZE/MYv0+Y8VBVUMHpCIKc
a69YNUFK5qYpQqJ1UHyduKP3jCB0ZYDu/ozZPEwCihaER3G5y07xxbprQvJeAGqEc4gYEejKGPV1
lkXJtX7VzUBC1pIqj2UP0bb6zkpk57YfMFwOFDc4SugjAOEvUqsaQNMIxQgw0Lfrfad40gCmm/HS
a+5ucvBFrDzwyhS1pnQthzGpigKzBGSaHkIs0HxpoGuTRrxsnuQi1IVxZYq6luZetPotw6pQ13eK
7Hc+Pg1dKM/3GOVxcsim397EdxXMW/aoC0qsmhRzQkMcTtGdYQs22EHOMpmkeVK8mghJO8bdGO3O
+rlyAQkOsgdU++0nXi2ZEaOwbFTVoD2jY8CG+msIAvjvuxSjPPv+2MRvQFHlM8cxWT0glAZRhgQM
GIhgut0LbqQ+rnSiHAxlEYxW/SLz1I2jPTe5LWlQrFpewMl0z32+EEf8sMV/2zXoVm8hD5ix0TCa
QV4RWTC9Cg7wRyGhb+TqxjEKoWA4JBRyiMOIj5T7rAUEGodCxOdck2iKxdO+SG4Geth2BPZ/7Jxa
V6PUXL+hT/DltiuxKhNXtqlvmOV6X+S6Arq3O/CXzhfAWCAAhYEb86F81oPkgVeZYH7R42qpbKds
oFan5yrhgMGz8DOmk50E2o2zPTvpD5JiNZLDa+Ow4tvRJnXTCVKT5vWmW2FZXKSqs/slt1NdcSre
tcMwBPVGFOchcABKIvqa082snxrLxJupxfk/d9Jlnz81+tPtr8Y4eIYMmDp6HKg1o0h/fflUVqtU
XW5AJFLy9Tlc8tlWxIUTZVi54pUVEvUOaem4T700K2DS+Psh7cBNXNKo3M48Em3ekqgsS6s6s4Xb
4wYStUDW91CuwVZZ7u7/aefokfEMUyjQPsFMhrzjDbHZyX5OeJou5MhQoYPMc6EJigYyIVS63jex
kIzOGMAfs6s/20J30DX3b6+C5WXAnIGkBZA3VKWogLEM9WjGRGiyGZKTqkFmVT6Z2eu2/LpthxUd
oGD2xxAVHea4t7pFrdII4Lr60+Q3qr0aNrjW8nvFWf10tffF5tXiWK5wNEoFiDwGj1K5zIAsgc1L
et2mKK2eby+MZ4KKB8tUztKimQARjdKXSZchlt0WlY0ZF56oFNsSkWcD3ZUFtdprZ1AtqDTkE0S5
pUFxxMGy+9Hb+WwW5HjQPocnOKo1oHg1ocN0baY2x9HsOrEP49c0JLppq2lPr8VfeEuCRnAL91P6
PIX1qfWVRx6QnzUcAU//Y5zykm7M12ZJSwhnudNp+ixDmsQ4Qc74bj5hZMezQq5FkrvdWi7lIklR
W/XQVu88Yp+JKIl5GU+Skzits525OE+yebesUd9Q0mMZ49e4sdqvBqhXUVRsovhx+TZI7gCKKDRv
Yi53O2uFQB2ooFEkNCH0WFDZTZNSj9OE8qnxNc1t5P+uCtpXMbYb77/QbWD5Kep5MuAbaCt/eEbn
ZTIJlQbMEkGlkMKAco4Fe8vt2XJJn0JBra+rw67hBGRW0xR4sz+Gqc0tOk2IBUKMn3we3STQgu41
w+MQ/OkvygahmQrURvF97u+c4gQjSqNvj0FHzB++T9Zfn5hM3PS8HqERlDff2vq3IXm3Qwzr+oRk
goj4jz4MUEzkCx+uT00rxMYYDAHvD/R8gtxdbcmvPuUAC/4X34/xsMJLHn16gMmR0L1XMQ7WmhwP
OEiMrOFM4GBvaAE78xlM1k7nDhczs4nIJfAk3uTcXibDb67sUqlIXw/qusyzHk6xfskLTE3P6ePc
vd62wrqIrsxQuQgw/GthdimpBs8YviXzV8kroVMyInA7P/Ccg7kqNOxIfxtnT6aykUaN0xSVDNTX
t9iehUsiPasrD5vLMULDEvQua+askoxQ1r9a0+Oueqv+5fa+MZ38zzpo6PZaJ4vSAcsR4cVo73Fn
T+m32xZ4i6C8vN2TDKRuaBJomNavl18dZDr6gpPvsM+SRlBYqCSSId7rszRns6qu5IbBmIaXBXvQ
npPw/XaBngvvdmFv2h9jVETac3OoNBGgHlP6Vim/LIlTdiP/P3WdIB/AW5ZULAESJfYPRxXEoYOQ
9Dt8eZFsrcrsTfO3OFJb3q4xF4L5CwLiIax7VFKQCqu2DzGiNlG+lR2CssV0MMI5SeGrF76yNHNl
B4PUyiZtmozOrNGxETHQlX7DC8nLlJMyDZyow+pNAZT0Z2mUQ2idlU1D30khQWLrUfuItu2b4Uln
MEW79Q/widrCneiBv+HCH4hg3VlX1ikPEQBYXbUEJNGlZXebPV7qxwKDyrErJXbsKX4n26MOsA+I
Ivm0fIxiE4yDw0kxCL0hXY+u1ETUF+hsg3iwD5N7cldLZ+sZQ9kPVWhBkGf0M0++B98WZ9OZR/2P
YbokPRflrFUFHtGb0A12ooEeU6tq7bSsvOc6Z4kyVSVsUwU55TSl4Y5GyLx/XqbJNayvueym5eee
B+vnrYsKYWYBZuJ+1rIwLVt7TRXXUBMnhZDT7UjJDmKH/aOOI76ZBv0RXCpwmTo0vOFVz87drw3w
ny2Yk0DksW1yLVLncW0SLbcAbIikB+UrwYEUvvzSv+2nykNWx4E0sAo7BCiIXgsY8PHaofaxRwdV
mro+i1azKk9qm2KJg/J7n8TYrdO4usStAb/M9O9xZX3eBFG3S1ManMySAFPb+skpu1RyFqHoXc7W
k639EHIPfzVq60EOIs1jAope+Sm7N6PUgf7SY/ypRV/5B1SJoNXj3bbIjoR/9oLa+REaZGCBBDvo
/yPtS3vjxpWuf5EA7ctXSa2W5G7vcZx8EWJnon3f9eufQ+edsUzzbc7N4AJzMRigy6SKxWLVqXNE
ETwCzzmQ5PP6s+HKAJL06tPCgCJHqQG6xbgcqbukrpTUxP9CMd4AVo+VJ3nJCls1ys5OttRZ4/ZP
8uadRSoTq5My26QC4cdIlskpJr0JlSjOOXckO+HbmaEysLE0ZhNTDulb8UlLUeImtSfhTKDrtVsd
ecB/nkFazmNTgPLeCN1K+zYhSdQ1jQMRBSTvO8NNv152EK49KsbVtTybBAKLlEby8IS9ygCNidBS
XICLWX3RsOWOE4GYge59T9/CxS7xGEvwoWXGmgSKdj/lj2p9M9T3l5fF9PudCeqggex9SDCNmQbt
5gvlY7NC/6r42Uk8Sv63K+CC49N4rVJQRlC3YopCudFDFTzYsT8eMxck0WHnj55xtMI3hRSnOJJb
eOKkvbx1UvnHaMzlakSkPaD3dqYAN9+8bMnDuFmcb0YCBb1OsOUZFnj6oL5HX4V6WtXVZlRQONhu
V6N1zIRX5yUn6ZIFKmwLplFKmbCCuROCL+PRDEavD4Zj7//vnrFfCOUZcyKk5hZpabjmv7ruzpwb
9HNujZljhnnn7e1QkTdLCwtknVsF3qnFna/HM4HYQC/cia6G8x8tCppYpIVO2GqoKGWBRatUMh3i
zIXsyQC/gh5qi6HIm81/coVJ76boqnJbzfmSbyYZ5EklTEORqld1BQ2naQVwqHaho3m4/MVY4WJv
kYpQTTJDBkhHCz2rzmmSOoPubVxhRKZ/75ZFeZ/cLU3ZJWUR5tsN6vJ22vICLfmFT/4tk3kXFb16
iw7srZbiylLkEthbIrbVHglvl3wjHFE4cGVO/GONp0KLAqSToGrUYIzyiEUvlQREsimYi3E7Gs03
Uy3Paz2Fkixct1b7NVrS63ouD/pUPV/+XswEbGebXimKsKbR9JYQJKcJuBQP8gBfokflegn7kwb2
+NybfZ66GPP7va/3rQu/u1Ogptwp6oIqVynezNa5WzlgLGZ02v0+5R9jMjRKMhENy0h1aqPx1br3
+0Vz13XwrCl2dX0Oy23kFWeY9/N+M6l4lW5Ro2etKqDHXl639wUezss9cmfnbfDwmA425+uR4/TJ
T3crpQJXLUajas549PymW++d5aq4ImzGs89jPeF9NOr2itJq2JQNUuJorwfGln/Lcx4Ml3VB7reP
/PedX4zGWm71jPRm2sBJAGkW80mPcRNHHWffeA5CZcCCUUtLZm1ZmCrf9ARFTiO20/V7NdxaUeaU
BujxeWwazMC4+1JUCjwubTcPEGwO6/Y10wJJe04UXv7L2z8qjmRiXeZWgf3Tvy9u8i07jaSCY/dn
Pah+Lb+ADMQs0VELLjshZ2X0E1+pFNCgKbEaqJrsRkpxWjBAV88ZZ3U8M9TNUgjyOLazsQZmqttJ
/pgLWE7PCfzkw184TzSL3FgXorh1pEijdIdcvSutm3nS7KV72Xhj8yyM4D7q08RZiVLGiWRMv5Vm
1tiRTr/zjvZNfLZ0ajTBimcjs3m9Kc5JfiNZ2h2zXK4TEKCswBtoHa5nWRoepEKTOd+LnVS9ezxN
bGsmbS9Y6MpCo2zDzG17LIDCPpDpleYozbb0H92QCh6bNstdoRJgkYT5/HE6TFp/BQYSzlOW1bj8
8Nmo2DEPYhNHohUF8Q/zWNyqaFzGB6I0h2kZZ/yZerzPRSLDJZ+kIoccAecbpUoWiv1LI1yl40mW
f+rLKcH8ZjRzRm+ZpwwcMYBJ4/mgWNTqWiWp03We0rCvYnue7tb+uVEeLgcMFsqOzLL9Y4RaUawL
m663BNA3OoSKOHLXG+VO9QA64wu7M4/0zhgVFKtslPQ6yrcAivaJdsivNW9o7NbJbnSMTMuedqzA
oXQy/sq5yTD7CPxjGwN6Hy+0slRKZdXxTOpcAPe/FYRG2i0D5dAtNn8cgR1RVFJIAz0qwXh8NGdF
yGlqtc3CYsXIGCTsA6lz5lvdVoP0cQxkv3L6q+1GeLz8Pdk+826WSkLiVRcEIN+SQBTi76MpH0Rt
PBml7v43M+TP2IUtoGLaBT2SKlQayyzcTluaYyPUXeGNemzwigW8RVHhRKzEJNOrAkrTRWIrY2SP
aCLVnESVHUzAbA+wOKioQCr3cU2l2G1ipwIlIEi2BJgA+rCEQbEVbGP108cYl8Dqq7z3BvNI7KxS
+bHabkOdDgiVOmR2NVt7VlHbTDyxcipfupvd7npMISNJVJrLr3/wEcG7JUPR3rSAPPm4YK0s4zqu
hDJMNwG0UJgUl+1W5ebFzJi5M0OdBF1s5mJs3vod62E+fgfQFZQZ0Dy3hfsG9IdzUHtOXNnly+Xl
/X8+6Pv6qLMAMVJrraY6CbcbFQENVaY4t00Qp66LFxUOqQsKjzx4JNNXd6ulToaQ9CZkTUxUqtVN
DgYza24TwcoAzC6y//j9qGMxC8pQCRrol3vxTmyuFg24oWpwLu/imybQpytvtyDiwLujbsqTKWYd
6DcFEOuqDuh8IfUOqZaDebKupXsyRrEd66BHya4Dr9F8Jd7nvx4yf70qHIUT3diPut0fQ91WkSJP
0ZgKAyS0xsPm5v6C2hBGsHvwuCq5rb4YnEyG+Min1UMkWv+NcLGozzmu2aQVM5RQtflB0G5U7S/O
9jLP/84A9REJ9iqfF3AOkIGe5Bth0bbuR5BFJQ+mG6Mr6hEyOoBq3dQ1wCwIqPRfnYMOEP6dN+/D
TgZ0FWoiEvRlPlGHd8VQSYO6RkEkHRtwyA7qzwJaH6p4PQ3Xav59VX603YvII2Bln1TALQllOYYy
LOqkLn3dTEZiTMGYOIuJjnADMr7sa1s4HbQlvdqdr1SfV/tjOxOR7MWUtWRB0emjZxdlK2iQY4wC
kHB4UHH3IMOgB5MD4jNw0Vi3xp94L7prMopyaLGB0eKjQRAu9jPBkEOyanKhZOEWgpM7MZq+xSHN
gbTjzbeyvHdnkF5h2q8YzK82LZitk7bez6NuX3ZfVmzfG6DuTClVanmZFCGopKdcDhSzsut8syWw
xejPph65l82xguveHHVjZbpYdo0K9K9hvFj9ldjeSbzGFTlv9IEHzzwSYjBXqdBT/fiN0LG3hFgE
ALyerKDurpd5Pa6Jakc8xWBmQrq3RJ18KQIJ0tZqRC+S1DUhr+Dp7hSScSpwXXLeEuxlgYZLBNm2
jErqx2Wh25HWaw4aBqsPh9WXk0BXEugUc+5c5geS3s1QHm6Ns1WbFcj9xPlLmb6O8VXH03HgmKCV
8lJLBxl0rECFaFucLG7Bmi94ijBzaEV4ZijPFiRjKYUW075r+zqp/rSdjYLTcGeezvfNovOvdCxk
vIbKDIKGszMW92ree39wXnYW6NRraPoNAqxpiOvbEJ6txV0UziKYUVTZ2SCr3OUHm97EAoSxUb97
Kh5FXF+CE3mjRxQu1oD/AmfeFSDjRiPAglg0LouP9qw20ozcACFaFpTXgt3fbS/rLYjjywkVtQwo
12G2MZV2eSPZq3y3Sg9/x+mUyFnUYRQ2cXBBHYh4Z6LcTA65nYD+mB1Q5XNsEhf7FIp2NikXrOJu
NUsdNquTGeZhdzU5qweCRVtwa16BiJWG7HaVxn5IOg5tW1V5mILfS7PB+hCuB6ArwMsvbfYU26Ca
yPEG+jfKHsxzoPy2DhI1OscqCxCVA80rBPHglelp4kUMZuzb/T4VaEHFC6xTi3s+sdBq045p8pri
qt9aHkMAuX4+fTDM0wFxCs4FAL8/uuY2FkuC58gcdK+/1Z2Jbmjxazn8G1ZfZoUBhFH/WKMOQqUm
GDA2DKhsnNOn+Vf/g2CGayQUXeI0T82PN51jLi8IMy6+W6UPgqQuaycPG5qKrXzIh/6Ef8X/J5zX
ONOMCup9zAwC065Q3ww4pBZ4n0gJsu3WQLWojaqjtg2c+Mj0vJ0V6m0zLZhZXCKU89ay1L5qTQc2
7azlKRrz1kK5xQTtN1DMRThTvXbTj0NiV932c070u8sBg70azJRBT1OX0MD86H6TpKazklgVZDtK
Z8xTxxR4jSd2HMTE9N82yFp30X6oyjbq084KBu83D3kTgUHUOmhH8kwRvzbT4fKi2Jv3bpByhNFM
+q0ieukZ2EP6mw6EdiqvjMw8t7tFUW6Q5oMsKJE8AEGxeWBj6UH5Zj6SgRTrqTvyxkV5K6LcIUad
TEkMYKELIXfT/iYzALrnjfayr8ndmqjoUJsGOq8qAjpoG7Ub7bkHNX4U5A4AB7Mne633L2C1HAek
h/OKVgCG0EAgN78vQHkXnoBifPFE2GVTl0vfztlHlboeZ3WCXrKAxqG4BZ12Tje8UDkz6LwFEcfZ
ebtsRkZWt5jT05RfVfRVG93Lzs38fSKTB3QQNMJoPWaIgizrONdpMGy4YpM5vVbE6vWyDeY27WxQ
jrCSMpGEWdMwMr+OQK6qZe8KCy9XIW/lT1ffuxX6pTlIBmpR5oARMnNytTm2l8dNfR7qa11wx+7e
Gn7IPMFY9gNqZ5NyAElfgV6WZ8FPn0Qn9dFGAN+7de4DvKZd/f7yNrIj384a5Qv1LMlpCYKxwPp/
cgEROGVG7zd5Ml+cgOMadP+gi6YO2DERYNxJsmsxcaLpr8srYqZ8uwWRv2Dn3CDOm6dCGJKgnfTE
XuvjbIB9oI8svHeL0VbqpOF4CdsVUeRBiR0cqCb1wep2Ucp5gI4nHqHjEiQLphpFg3On84xQ32lV
u6Qd2jQLtzc516LG5KuMe51LhUHi9GeXf1+N8nH/WmsUwFMLQ+r8fdCO2Xbd5c8bCGWs6tCqvNyS
3HOXrFFfCxOazah0qLGglA3uJDLjp7hAQQdDqK3O8Kt72g71zb8YTGM6IkhRQZIC1QpMwn1cZpMO
er5KqRGI4IETfxRuBFlw+UYKJSgYJofomtdjZX7AnUHy33d+Wddt3KHMA8SQ+tqtr6vhJwsnrrMP
884GlVWYc510gthrQWGeh7y1szQ7RNa9Gvf2ZhpOn6uHSnpc4tiuyhHtpsyOxfJ4+fzx1kllHV2p
l6BMhD7GIj0NS2oL1V8qr7LK/ngqwPxAoJJO5Me93DAoak4CBnqU5L7aXhrt4fIamF6pv/8+lcvM
SaZUfaFB7xWgSTnx9Rk5EyKJxp2nJafpk//vLFHXmITEdshHAPL7A1jD/diHbsq5eJkcYCe9XHB4
pVN2AvVukL7RwFgVxT0GV4IEdYYBtDAYD0odwslSgfgacE1ghjmhi7Ob9LRfvE2lMLTQBYZQWAuZ
Xm3ANFQuirZVozW4ABDz4/Ln47gHrTUV4ckv6hMec6N4XuMQGfAf/D606knEV1Wwo390v7GJRbx9
FFSDrRtzgPaMwlkA+yu9W6Ahk+Nc9GUtbELgGg/Fo+ZJPka4bPWBkL3JV7HLQ6Myd2xn7/MVFkkL
wmFo1rf69GBxp46ZUWFngLq+hLk19CIqgXo6RXfCw3pHUN11SLCEq3pQn9EK5kK7mX0fsMz+/Z3e
wuUu5A5VhAnQcckCWYaku4Qb7ZxH57Y+ycvVaFW2mdwa8nGYHi+7BxNsu7dLdntnN0/WGezr4DgW
xx8jCNHLcrCzMQnz8tu8zg5efp4KAGz8etku7yNSN0yfqa0uL6IQyPnDGg+2tj1fNsBE8u4XRt0v
ZVka7TgPVdiH6t0QKFf5GcqFtWCrkP7Vveyu/yo88oaemcsCHgp0aaAdQDft425mA5gBaqFKg1S4
ldbXUeakwEzX3P0+FexFa1UhTYdh5KGEFEBq2OYo2XWVO5zNI1HhU6jf2aGihmZMNcYjwZwGwaPc
XjzScG4dAaMAMUjUypOE9mcTgsfRzr3ocNk4Z400J7ayrvogm1AeiAE1Sc2reRmcLv3534xQQUQr
5QK5L7ChsfnQi04OYMvKK+gy78v3TaRl1SaMQ4ny2CZhdurAUxrdwgNdTLaeCOxB+cZD/LED8c4e
+Xt2RzlF18zMjSgB2Wz7o7jVwdubuPFxcbYWtB4FlDB4FF+8T0UFj2Je8qhJzTIo08VO0y9KfRXz
2MXZEQpjO+AstUBKTEsBLZuSRHPZjm8j2EOQhmpA5j1zr+d8MHI4Pzv9uyHK6bdoA7niWqSBtWQH
cfhWbGAFztCKXlt7GkveGeOYo6dRlGGp1mGdiV5a7DcAhJaHFlyi1rX+2B0iAI7qG9OwUSNS7Mu+
z8xxLHDNARRnqBYNatzaeTLLBPXisUh9Eb0F1ZiDtgGndRm7/80UFa96yBvW0ZKnYUf0T1fogk7V
/aoq7qAVnPYquxaxWxb1+YQyybrVwJEmpGiYY/eFe/NEuDFlH81jbmuIebr/NgeVKgq6oKei0bbq
XAed15xI1pOeVwAKvd989AsQvZwaKetuQUdDUSE4Y4H8kTKYGemg5F0Sh6V+nZt+MXFeZORb0O4P
ollZ0kSgQKBuQ4UP06rUqRbAqWCCbGBdlsluQAHqRUMqO9aSqE5kDujCA7pyvOwlPMtUwjXn2WjE
jYQRMOmvRTvJ1S9Tk2zRALdYBwFRnbORb1DyTys1VSIAg+2U6MAcV9ZcA1+QQ4NOP5c/pJPxMjy0
T9bDcIqvAAJwG184p6XT2Cmuvcf5sbqLrrlSYKzgCYSPDuwvNJAsGuZQtf0CwitIgenf02vZUU7a
1XY1XSmr27rkRbWtx9jjFaVZQWdvlMqKKj0thaVFLd+Sf4qggJlzV2he09mOa4ET4Fj+ChyRqJJR
QlWnS9FZuhabZeJN06/QZx1yt4zax8uOw8ya9zYonxWm2aq6Dpw2/WEGP34BjG9+Er0JY2lcNnXe
eigvzZaoSydzRafqDtI016TVF7lyIB0HogHr8PvsrG9lSJIsA5Ckf9ZG7aYUkyQNlAcysWt8a00E
twCFlo0R6+WoaeMWxMqcc8AErLMIbmEd2pCSiGk/KmLPwtJUAkR4AqUx3LJ7TeLmkAGVOsiHbLuJ
jdS9/AlZp2Bvj4radSlO0jgbaTjX153ldfpzV3uXTTATo50NGq8SKbVh1lkaB9mJaPtoPhJLo7Tn
W9JfkpE/2/HDxJN2YT5A0KMD2IwQHMtvDCi7dKwyplac9CkOJQvik6lPNLktZ7TstLbH2u5PRFYI
srqcY8dkVtnbpb7gAoTbmC+YTOsP4gyMGw6Fq9y/YuoOawVL9RuQuXB4LFbkQ9FBdW+W+pBVujZd
W4IMTDGmg6l4WnTKknOT3mxDYY+Rl0WctxDrPBpg/xVFCwpYYH79eF8hfq/jlkLdINHuE/mLVXDS
QWZ3HxBB4CHBciZBj+qjgSnWm1qDeGKg2D0ueSI14Cn3yVt4xsTw7BIshsD/gKz8bG+X+oBiWYAa
UzchaeuujuwA6uurtzKGNF57l3xDFKMCCf/K4zphbijR0sb9D1pp+kKKLdNYoY8FSsz2WpkI5nTl
ZJ7MeA2RrX9MUNePuUpJKRpCDsAdyBlAKZ2G8XGFro7IHdBkn3rwe4JbGRLTnzAt4JAdiqJC162G
tMb4Rt/U3NRH3R2kEDMgBF/Kle1m+8zOKLVAlI2irimg+Wae59UeTSe7HY+Jp7rKeXRz2Z2eyKn/
F1ox5Pb5dPzAWgf6Sgu1ZroVu6ZClxd6WaI4Oxc2ESWU7ounNqjd5FAcuUQ1TB/dmaMuQ12wmkaM
31T79OMaxteEGifrHa1z2mf5WcFQ2zS4xZnHccv00Z1dkpXvguoKQZxIMknHWf6WWyBky14vXxbM
+2hngPwBOwMlRjXMtgZKM0HvLZfAmI02Cw9RwVwFZlxA+I2LFkjvj0bMFdKKSorJpGF9WMYnpee0
qpiLeP99egZVr8qyWmo4gy4eAUYpqy/5zFMVY5/lnREq91KVvJrlDbTiSTCcFIii6qfeXREUk8Of
wMfwJvl7v+g51H6MU3TfgGqANKGtN/go3WlVEme17i5/fWb2szNEudcGoPaUbjC0temxTc9ldosy
ka3WwQrnjk2OOXaOsLNHeVtbGzOqn03kA+I/H8xfsHEQwHlgG3ebg64p4Rv4qj1eXiQzMkLYQYZG
ngRGFHo7N2nZcmFeWkRhMvDQeM1DfCiBGTXOBAcvRy6vlcNyeLBZwdUxkgbgPeUrU4GHnG7B4TPU
LatGtzOwK1xeFc8EFZGiBLnxVoxxuKTQN5avLeHhsgFWyEMTT8JEITi6PmG7gPUzpQ1Yh6BTpxtF
NNy5zAd7KAB+XcWfl20xF0PGIpCGgxSYhjGOgy5XhjFCUi+5nzXgN9rF/W8W6BBUJqbZNhUww/FE
RI0KDWnw1CY95z3B3LX3ldBgRaRo4A1ZZlyI4lHTjzk65eYQmJnF+fxsp94ZolwMxD8qqNpylVyA
h5RQCarucNUdCEnJ/DX3qjNPSYl52Zs7k5TLdaUgNtIMlvLleXINbwOfag/KnPvFMW3NEW2QGt+3
Xyse2xCzdb63S0UpaZmTxJL7DH3RZLLHH6WfhoNfP9d4y9xOx+rMwyazcvu9QeKuu0txjPN1S8ey
RkfMDCGvfM6DMeBLITIXhg6YBDIgQLFEuhmqFmu+KZlFFG5k63o6jUfh2joMYb1dzyd8Rt/iFA1Z
52xvkNrJop71eDbQT5GEH4OA0DTxZOZZj/i9BWrrqrZTy2ae5QCvCTsXv0+wEmWiHUXH9Y/mWSwV
LKUSBBjBy0xln2Mlb6kCml+UlFfnDTzu1s52TUasV5+n08BMAPbWqPeRrEXxjPoLYZQlj6M4jPw6
GOD3iFe8083cxt3KqDeRIVZJjdH/PCRj6xjGQz9WRyUktodwwgDrq2pLuC+3v8avvLYK00V2lqlA
mSqN3A2pGIda82iKT3p7vByIme/13TbSMkjlmIrdFMFA58WF3VZXFRGY9KarybZWvyts8wEzyCDx
5j81OWvTqZipx52YTCqoL9I6l3zdKGI3GYeKV28lL3H6bQJdMRN62xoao/RsodQn+E/tmIHGezlV
34rMBtfQeK6PpktqZ5ltDnbrZX79KLsFnoIm5w5iLxOSpCDYl4gM/cfwtYqFZGDwoAyraLST0hd4
Ywes+AjGPoiXm1BKE1XqkFv9plS1tElgmifvoMGfPaJezmMTY95xezsk79/F4T4RyrIzZMGPvhAV
n/KQf9FvSyhLHpeDeTWAm9pfeN0i1ltib5OKKZmVCipQnmiQpp09zuCstJy56A6XTwEr8d5boWKJ
2mRa35Xg3ZqM8i5PvlRiZY/pk6I9Nxh7qYRfl83xPhgVTqRpHNWVUKZpa+7001TaSSH5BkCKIjhU
lWoKJ7E7aFvpXbbLDGM7R6GCianUwtRtINQRwdozJ3fKCombUB8c7U84RncbStc820GQ+2hoMHQm
5vZU+BnP51nh3xJFUPYBwKbruLM/OmM3oTRWSa0VaDfRHSG0Eb+RKFx+41fCWT3gD7aoAyb2Td0I
uQSxkdN6AFNCqN0D7unzjxgjVKB/heIXONJxjmmtETkV1TXXUMU0h9QRld7GgMBlF2Cv5W2qxoC+
valRPjDXwMwnG/hB9FRX7GiSHU1AddjKAfUxJ7syhatGLJ0iA8xO500+sEKIJSJIYagNnS/wEX38
agAbW1oBhlGAYkCK5fTH7sX8aZ6I0EgF5dRYcnjPTUYAsTBujU218JSRdepoS3osNPoKT0yjr3F3
GtGMTRbOQ5oEIeqGwTAizFgotKufZpXiPIuzpJ6SQGjPhvIDk4J2L7ggGuHlISz/2BuiFjMjzi96
KmMu+dfk9teSnblmMMQ2KOhFT3azULnlMi6Q6+nS4qhgNVdjsVopggbqXShkJrczKorVVdsj8QGH
1JF7zTCCsQU+SdSmADbGsDflIy1qYF08IzrqX6wH+VwFits6y0t6Vn+uN3UA0I+7QJaGCOFcPhsy
STjopcqgfkcdB08AdEY/emcECq4oK1Gz3R7yX9OrHC5QqiBCoRBnPpCJoDTIrs0H2csfocbh8xAg
rK+7N0/dr0WdDzX6DaACS+8bjEz8SdkUh+B9fdRlijyo1Qy5A4vHMfXXv/Lcjh4rf36dAPjoHPHF
cJWHDOfjeHlfWcdjb5by2gqK7Y0kbWlYKo/5eG7j1V5RiEkiHnCct4GUq06YcQdXh74GyxB2+Z01
czAKrFiyXwgVO6VlnKt2mecAopRuMfqNItpl9Hp5tzhG6OqpNaj9UmLeOgB7pW0IV8syAlj97b8Z
oVLvTF/SvgW9eJhU32IwwxqFr/WcAXrWe3rvbnShr7amuRJjkLN1z3KoOpaX3lkOqVnZGJBF6+oP
8GAgMkK3WgKNOtQyqER7bEVzWixiT3/px+9SCWLnlvNkZ+F8YAR8bDqw+RCHow6pUnWWZBTInMy6
L7InFMoEK4feMyLkISk3SbYRvTIPt/v4LR/apjwkRY7xmiKr1+s+x+e1ZWuOeHxczJt1/3dRZxsg
KtKQjCRMaSxeBvid9hJ9G656D+xjdv5afOeRRzEzsL1F6liP/TKmXTZA2/aNvqJ30NTuPfR8wF7x
J1ROH7adOtpVGYHYssiLoHmdvNZEeaE8oKF9aGO3+lX8IB0fiff2YN8Hu29NnXdkyZieklOwOLkR
4PdAoRolxgASL3fSYPo1oaeNfsM16YqGq93UDu8uJFv46UJ6/wPox/nc53M0LQCVVcppns6b8r3S
3SwvbB4wh31Wd5aogBCPVQJNSkDl+rCoUeAwgAUSb8WH+Zkg2NDx5dy1zCi3s0ed1W4FJaEgY24k
LTdHzF97vISG4X9vRO2dRqfeCGtbpaI1Wrh4+pcySexcfmpSXieKtxIqaYj1DRIvQM/7sbjldpU3
ld11nYc4xbl9WAVfLAdqociLoBFoUstRFDDWF4UaAWE7H8r7OrYbrz9b18bBOBthXjm6n7qF8weo
8g9mqQVahaYJxVrEQQsWymo9CcuPy5cR08s1EQLEAKsg8aN8r9rEUWsyATRMEIWCEKawuANZ3kkZ
Hy9bYn6rnSXK6zI8DzYVuKZAx5ReonRu3s32WgyHPzGjohSD5aDgQ+1YVVWGulYZurhV7PR4TY15
fepVHniJ/Myn6ACKor/NkNXu6jGzGauD1Y0ggDb9zroSmi+Xl8H7fepK6TCYXCQt7lPJuiniU649
Xf591ndXRA34CFK1+tTS2pYhrQFhhbrkmt8VcuZhOffbVDtyrt5LsXK8bO6tr03vF87OW3v9rRv4
cb/arALAe+visAXJ2Kt5lN6KWKRvIvnkLlFvpsNo+oQ241+MUbLeUYqqkx4eSjCfEoeqEKNJG6DT
vKJeDXEt3zhIoM0jI5SxW3M8kNxMn5a6M0Z9ulkXlSWG94V1l3q9BAWbv+rFTyp3Gnt7GA3b4hZk
WN6i4OEkAWuGJ5pCRSej3TZlbmXovUh2PYNiFWyLQJytuVee+pPsNsj4ePfjWzL8aZ07o9RJi2E0
70AGhLabebTAs7o9Eu6GCFgA4ZieNtzPwzH7QsgzYz6bLTlgl6xTB1CKOlEEp7IQRLndnDZXPoBK
82ACltk/G3eZXz78EfO7td9m6suOoEvZIEsJpryxAt9hr6c2rlKfc1SYzgrcLB7iGHwwNCrdUoxq
6gRdysMxrIIlQM7jatfzq0UkF254bTDyJ3/aRgNIRQDdFPgPtaRpa4apT9o41NfvYw62Vfko6H7H
YzpmOqhF5EKBe4HkMuUrRVGL21T0QiCVz7XojWVwedNYv68RRUARI+EYeKT2rDKaKkkEDTN09Wrn
6utgOJcNsOKlZoEeEVLEsiGq1D5ZcVtmmQoBkUz6uiS1OwyebtW2UR/FP+nlATcKXkQ8qGRMDlOu
nUTRqMwmeqEEpEGUBwE3fpMOR8nnzCsQMLPPvTVqZXkKrdwk6iM//6WG8uGNfiWovhpnAuipvvOo
HFjnFtcyxLeBCQHzBukY7S7OqsyLNJmA215U1M7ACdsKP1YuBJflD2DQVA1UsQBEp+fmpWaa4s0q
43DV3GV5Wbkj0UwDJn4aBRTFAkj74zIasalNsZsx210/aqXuJAJPmoHxqkTBCUIoOJ26AjIDaqfa
YdDnDDUjP4MmderPxwrSyQAxjoCCzj9nyIiHPLAOI82FTYyCGBi20gAopM5pVeogPs+ENjC/iGHx
2NuEGFHDq4sIG6HT5L/pNR8uny0GFgpWwUgBlwBIyKCD0JYpA/A7wAj1nV0f9KPhyS04btOjBg5m
BXO3CtQaDE7IIF/oY+TD6ZJ1FdNQFpqQdMiIi3owtH4sgi437UG4QtMEYnrgKMs1j7M+En0+mdJE
TSF8FcDRUrtabOrQmirKuPpZDdG6+w6qDzcOwTqjvqkPVUBpPkz3qceryjBe0Vgk4dPUZAjcoavx
0U21apJHkYAmoQYJwcu/2VMmv5wxD+4YR/JVa1cIGoiPbw+g+XIvr/3zcf/4B1DP+EGV07bXtCgY
c39SDLvNMmeu/ndU5Qcr9FGZarzNkJFHQd8/KdWvllcdZq8C4DXA3FX8k1oFqGONtDMhZzPoGM+b
fV2M7ZEHcGV6if6PEXr6deihTpaKGD6HQirKdEVnN02H8W+hvUohE22jdfkYDwMPmf35ZiNkqwQ8
DNPWp5stN8UmL/o6DhPh+4Kc2Px6nAdn441isLYQaHoDCY0OWzTPYJEqvSb1cxRY0/Ar08qgnjW/
6mpObeNzXMZqdmaouKxvoyJXugaUMMTtht5up8S+7NFsC6SDBtUyMpX38UjlVjXGVt9kgT7WL2OF
Sexlzb5etsHerHcbVMDoqmrCHIeA0RgpM+3ZElq7B39okXS80MT8+lDa0oi+FwS3KEuDWM1SN+gA
4z8liYuxV8FOnPJ75OoncbQnYDSkLyPmVfiQL3Jm6KAIQAio/lXNsDCQ93Efe6XV87xoy7BfivhB
NNPodgFV/c0qJmpvJ4kxBlVpyWCa7fTYMdqpqY6Xd5l1A6iWYUEiAgP7AIl8/AuEXFPzAcQMgTpu
9tp8KZfOlidHEznjJCyPwVQFGeDEixvirh/tdB1aMLVmJGGRHtrift5eLq+D9/tUdBIxbh4LUYzW
2eCn0bn/k+i3+/vprohgTIsUjUkUVJ0vzR7YiLLtf2acxNa8b9HbPbbLCjEuVcrmnNaBXq4eZpSd
MVkdq+N1RTg7RXdF2tGcejCSQvuv84dT6bdfMPF5pT9kmzNC5O3f8Ksy0zgNhDUWEZIB7xYVkcRs
UOYadMm+jLY70ZtuzwU6xyDNf+6uSSuGx3TOCh57g9TBarZ1iGVhnnzLeIn1R5QfrI43MMSzQbk0
BMrkZmi7LGzT4dRBSXwqBrcDT85lz+ZuHuXacQ4pl7ECfmxwRUfC5iWudXidHNmrvdgbubV4poNI
KIkBmY+0m8Yszxm4fhZCob0CnNF0ig0GvctLYgUdDYm1RDQNACgnf8HO0009y8vRBOuPUkx2N0Js
dQnH9qxMPJV3piEMBSGok9IXTW+oyQgLW6xDGxLySB04kid5shX0f5tJ5Hwm5q4BW4IxMRlJLo3x
t9JKXcpULUKgCLX+ekl+Xt6zN25++q7Qdgbkj5smWlMk5GIv+MVp/TWcDCBOKzRJUkf/MZ3EQx22
Tn7Mfo3uAbzXD6q/imikDyg/TddEfvjyX8NeLamZgv0XCkOUT0Ixb0KlEzOlZlXYVRQ7Uaz8NxP0
ALUk45U8j0sVtBFgQS3IKKb/GRgJyCKQOaj8wznM/yPtu5rj1pVufxGrmMMr43A0o2hLsl9Yjsw5
89ffBe3z2RwId7CPzqtdpR6AjUaje/VatKNXQlPXo5iYhz55Uq1g4lEKMN90umRKBBYJrrc3LNTO
zwtRmywBrQVM2kPZlbAklI75Sf2k3/0zyIiC5COPI4f1ZZBc4imp6sA30Y/ybNzmIlvAq9H2hW3E
FnR1Hq9/e0a1BPu2M0EFV3XOqrLvmxQ468XVfFKcSyFlNUICRT3wZeHJn6Mdf2+OirM19EGXeQN7
tmjclvpN3Dyt1Wd962wt/n19ZTxLlFfLQlaYooaFpXlYjJ9MJH4D1B83X52fr1sif+nKmmjXqwtw
jmtbSx5rpzzDg3tVg776bAynZDIxdPd1XHiC8gzkAKmjQIAM9y9AXO9SmHpZjDpH+U4MjLt/lNbk
MA8xIYIWAK8yzvT9vTWqqVZXo1CrPXqffeRN7uqlsQ1ZKRcoSQnCSxLolI6kKs6r5bIu5b1ZKkqu
SzeShBvQyN4X9IdSccuBEzaYGwlgCch4MGqqqTSg2pgLQUekz0P1Ib9FAnVe79Nw80w/8yz3AyIx
Km5hhBBSylNluurayXldRz3YKJOTdUfw1Wa4/iS4fzI2HHlcGXuS8VOuCbAi2OpR5UcGQL8I5K2W
paw3tLDUVLvKFmcw7pbsYZZ1IEuetPLG6DNbz3hjPYwPR6DjpL+MAgOgoZfX2waZHxXkzRj7xkTR
VA+3jbLZpvHfC7gQQg4UlnVFA2qXzn5zcMhgwHUk3NfHQjvPfTgtwfWzzYjAGPST8MlA3o6pTWol
ctTOhrWCz0VPz5L8sPJGJlg7he47/EEyMI4rUo/vwRJL2UiIUoKiBAYE7GWl+K7H0/ePLOOvGbLM
3eWFRsA6dGYGQpyyD2IjPkDU9boFRnaG4V/0Q6B2B1CuQha6s9BK2rronTiGi3ISs9zOkEc0k1uJ
CqdxwdwxHFddx+Oe9MQvDSX6kOlzLkOteIhOlRL7wmi6SVJzPjxrPbIIamFTBG8C6iKXZka046RM
QdGlVkcPb3d7bV+n7oelcuo7rBcBduyvIerTQBoma6woh7rpHbhzvoEL0s31AyD1LpECAZv79mV9
vP6tWEEPnVVLNSW84SAXSBUKOqMCimwCPQIRlybcBaAGE5wfRmD63VnjrZB8EToIoTCN8hIcXTIt
stU719Bq0B9tY4tioy/c/cNKBJR2IJ5kjFfxktm32vo1ayQv2FlTY7NQAT8SgEvVj+uh9tLbKCDy
bpJd5nbppM78w4S4S303HTI/DVJHCzABeE5+8eqfDFCbiqj0d+FUsrOoq7lVFgqghBaNFMjlAarh
ZVgBYDZXh+sflXUu9saofMeQCiNtxDrDuTjV87nGlfzfy2js14MphsutLacpFettTo6RcF/1sh0n
J6X8kG/+2TRMMFwagWhmpEdZgoh7Fo/xQToMB/2J8KITjTqet7D6Q7tP9C6a1M2qTrIBpvmysIU7
CY8TTP+vqj0dfoyusdrCUWnt7oFv+frnsujAj3+YqkLFoZgzyOHML+KIx+zITTiYYWy3m1R0qVaU
IQUL0yaT3/n6A9wQFDqh5hXo1Ahn2S/BqWFyIjQ7vOyMUnfBps6AZZNpyt7LPqnedlDdyalDUnTl
04XwVkhFl6hEzV0YFfCwdM96arp9/rUeX3SDRwrEeinBVSzDBFMeHOUtkO8CiyxHAviAcEU33cEM
Gj8Fz0ALXuXV7n63kOCNXePnB440kjcZnECYrqFZe5IBwaOXNIxY5VM4o5kC9obZjsyIJ0jFdMad
ISpQ9YOs1taC18S2SSe5AHVugrFv1Muvr4fVvZOQRqEwT/qT6GVfnu04jeR+NcA7VmEUAmFZ9sxj
9ADCOFe6ETzVrWtbOcopxkTb078UjSb39rvrYfcTKHfpZzDTy51uhLNmk6dMb4+f48/KV5TKk0OH
KXeRF9CYDgp4t4yeAChS6GZpK89N2taAv+hfy2dyABO/M6BWq5V25C8O0TNZRrf9vj1d323WRyVd
MMsACob0Sy83eyjSocrUcgsVkH7mY9XYyTY6IGRqOZ+VZ4iKMcaUTqk1CGgHaOivt16yCrYccXoO
xAXp76ZAtRw9HWDCLJpidG3yLUpSFW17XbnNsvZhtcz7QZiCzmoeJ111jS7lwfMZD3vAnTRRxu69
1cYudzDSEnDULUKMqfDRG0IiZx4H00H8nNylwXQEobUPRMkxe0h+LRUniJJNo9e7t019vRzyfZIS
oVAipJ/T9TU2eABgngHqq3W1Xo9StlbhAPFiNPFjb54d6TYVfILHqP350GQeGlfXnZJVSpBQK0aw
AWelLNLdg0lW+qxQMDLYe1WI693+Du3fN+0TKzjK9vrCuwJZ3onGo6GbKuQqocJ5+RFzKc4kcxwx
Z7neTkj15FOzct4KzCxCxftTVAGdATuHfGljlYy4kGoLrJ/I4ftbQo8nZ3ZzUypOfC8cCVpRCaUn
Xh7PXNrOLOUjWqlh7qxJMOpYBd14L2QQTuUcO+att18atX1WrETFOGZk4H32tlOCURC0LB6nI/R4
HvDO275wHITpl7tFkUXvrtlNK1AjQakuJNnf+lm6GV40b4M+SGS3T8IX5Z6H6OAZpG6ECOJn5qQ2
eogCr2uVN2oUfcjpMYRI5okIKIFak5ykYxSrOQjcwecLbs970vdpvpunKLG1gMybtKLdCRyzzPCl
EQIN4AdB+0B9OgDW1CFJ0XQvcND6IA+UQPVLLtc085kDwMUfO9TqmrVQMhGSekcDhJtHDM0JCvoz
oxgUfST8NNO0AvczqKgqe00j7asaDaBWq4GPGlJ7AT/QyHkJ8dZNfVCtBJdxUuAFQcQOKn86NF4b
Dly8FTPNRV0ekAkRFxLymktPza0OhENo6EHxefREokMP7fDp2EIxav4IRQk+4c4a9TVHpRdTtOKR
O81P8azYRa/avXGzKXd1+2htn82l8Pr1JuUSe5EH87ubaGeY+rxpLI7RIAxZOE01pizLXgddI7A9
1eIo6bLUxw1QAAuCIi3U7cQUAxdTn9eJ0zX1mthz1wM4DjTcaLebpkZHU070n9li9r1tSqMFBoZk
mzVeFCF7f+1HUz5QFXUvNc2EjPZukVySrtdB9CkdHfGHAF6w2K85Tse+2DB2YqCYoxCmxktvkDOo
ghbtiizotei9+pngTuKj8lgWztDZ4ito3t3Ztj59JFwSjBXyPA3VVupNLlQoswo4fYf2t5LaOmaL
iRjpQ4EHs3jSbwBV58u7kqW821ygqwBIBeM0OBovl1oI06JuK+jypDs9mL0JkO7loIfNgagpZAfo
ECJ74EH/mBsMSAV4T4BwkVCLvbSaxvFYb01ThlGBvJ1QiU7f1cYebPEH6cAR8ajigUcywLoc9kap
alLR1TFwOmJ0UJDbEjefQJR2/RPyTFC7Wa1qEddxmYaykoUGqLLFyuKgUXgmSMTc3akAD2+mnA/l
sc6GhzWuM1uRMPh3fR0sr9htFe2JWZvl8iL02VEA37i5hLMq+NYapM3CMUQCDu1+QEEDSg5UCMCn
1GpMUMcg7iDbguBKk30S27NaczaMWZXd2aABmOYiK4M8QbB7ACV++gj5yTs9FO/qE5DEvoi3Po+X
jMGdRNLiP6uiB9ckPZpleQBsHcAGVzotP2ZPhv51Hqz3OkqXYQQKxfKJX2RgXmN7w/Klc6Ar1Eup
BtImkDBgKrVA8poGPVQ9yewtjzaA6YmAGRDWDlLDp6t7U1TWsdwKQDQckhSsconBS8Z5Jqj11GoS
meUgAY5cOBqZyjqaX5qbxam+AdKegfCBTz7FdpfdsqhUYJzbsRdkOQmXuyoUEIbbs+mCbfx5ArlE
7seuxbtumKcNjxoMcEpvk8OXX60VlMqAvCJ4Vy0bPW2MxPfOdjPcNDeNN7o6RqfNQ+7z8PSsowcy
GfDaYSoepqkYrKlJkRbCCjLH7mFUJHvVQyH5cT2OMG2gvGaJeLShUkTbqKMaFDmGGArZVwlspebn
bOP4CAmpdARBWV5WgFeSYIT6XEmLSGU2RKlZqu11+rbNrS1236LhLGm9V7YTJ2KxXFJHG4lQDFkY
GSL/v4u/fSSvIrgpq1AHcC2NU9tYZu/6rjFdcG+DbOvORhdvjVoqKBh0bnMaW0iYSgeiprwchQfr
uAT/YriClWTtTVJfCqJDndToKRBZzx0k3jWfNK8G2OtuIZrq84r1zK9GSj8gCkBHTqbu4rHcKtGY
wAa/pV7Vt3Y5nxU5zAoXIlWDwelaMT/Zzhh1K8+1APCrgmHAHKPR/bbYQsqxwDrB0D5Bz1TGzAYm
Yy4/WJvmsabnU3JsC8tJi8XBEJG7Pk1WwXENsi+0txM3B8cE8T0ah7/pkTpMFvg5kKE7XXE3QMRU
nW/qWrSX7DvHDVmPr70xKsCPdWQKU7ygKgadgDaG+Io9A5Qqz3byvXfH03A7t55a2trPCrq6Meoi
138Ab7FU9JeTSB/GfJzCdB3tRn6spZuiul/N71OWOtdNMW9ONIgxoIeBG4zcUD6izVpuJvJAZHri
g3bYDsWLBvIp8p63fhq8aiTLIw0M/AJAgjPwbqgolSRhMtusDDVoiRW29Cpito10MPvKgXIwAd8G
vHjPOnIQ8pNNC6UkMB5SX1OV+21LNjENZ6EN9KF21Pa1E3rHlDGR+Npxq03ktfLOVXf2qK8HbmVR
bUwZMFxpdfEKcECjandW7+hpIGzeTOTUR08YH65/SeZRBDpWxtSATOCll0dxmsx8SEHwcCyU2J6r
lwFt9xHK9zyaE9YnNDFkBwgQECvvQIprXPbQeZnAq5L+qotTNXPWwbo6IcyK0QfwXWkosF6uQ7dA
gyG2qBFMnWSD0M4phaCdFv+/3y1ELYy2KZh+BTLm0gpglnOrTkAspMNjYhyhJ2YnOhjKnq6bYW0W
Ngqld3DoYgSc+ij6rAGa2ELaSDcjfxpBKZrnnDPFChaWiYENZDM6CcSXKwFkKukFHRxdFUoS2g9B
O2/j53lBbW7gcXozn6+kSoTSALBY74Zg562PlhKTH29M5RaKA/3iRJkNCcJQevgHAJZPPg8BxvSI
nVXKI9J2EJFwQ9zAsObJEUyzdpFULmFPMoXr34uxmSiAA5EFsjVgvmisWSEOjdAIFUptvfGtWkCH
GheVLS1C0OnCQaxGjn+w7MkSMGag/kN5inbDGYIYkSFESmh0BTqkwHaYi6tom7O2gpflQnB9eawH
Gtq/GFuF8KWqYcjm0lksY0kKedXWMH4mGhyFnf0cb6cn3KcHw2kgDJPaYINPv3QP4g0XSkI8kQqM
KHyYmLkgVHbvIseWpHWnxW9KOFHiDKF0SFAx9rRA96cHMm7JWSxJPmh7ZPAME+jgsAbU9HKxkzZj
zFFcAFl5GFHggQKdI4ZxiNYQePz/hSIVuUhoewQfhJIS8v53uV27Ds2k1mA52RTPXL24fozjh7ra
ABR/6rSXBANjuA5sjceeyggypCH9xy51hWPMKBHjcgJ3WXde+tguBF5vnZUlIBYT8gMMBAMERd2h
WZevkziJIDgPzaA8gADQLUPTBvMzmEF4kknM9eyMURFtWCtwTFVAAYnIRqTPqcaZOGKkd7gkge0A
DgJoeIv8/+6VkQujJnctujOo2dq9XtqT8G0rz0P2IGQ+Nhpk4BInfWUu6Y/Jd6gjyFgKgiaBMshY
nmTxZm44cYsRIrEkVCQkA/cZOuWXS1LnJUu6VhPxkgBm+7dQvOQjb8byrdn+zr93Rug4XKQTCn2i
cOi9KABzSihhHhzy8HeGTcjNATN0BEfBPxwJifT2y7wRIV7MCWG8lVIRTNAiXHdWX4ER9lsaP63S
b4vHi8EzQZ2nLZkwNFUKkDfBiRUwx2LdNZV7PTgxbeiAUxgGubYtygYYRKXBkPDsLKvbNkUgfJg3
TmLAuq2BusEft5B/AJ1L+fk2g7qzFICbajG1fGrutUPmlo7uamfrnN2uYPCP/Q/A3fc2aYjDlKn9
KIyVFWbD23C0LUA05QPvowsjVDTSUr0vtAEjJUJ6Zxm5LUx+0qfe2gVxItkf+FBoiBNeZRnXF32y
+sZQ6hacTFl0hDpjU9128+F/M0Gdq0bAGITYxmPYbqGmhhMo52dOfGBVVmQUvdB2QBoK5XnKF4Su
bNRa7Rb0+WZPclWvD5Ah3qyvVqARwiV/+fLfL2pnkC4+ixDTNEwhrcKxvdWyc5oD48zZN96i6HJz
YZVKUbbQVZIfCCeLcsg/Ny8lCFpCJdCOLRo4Q8rDEpCPQQfB/bqoy0kexgmwFtBsiw8tGlSecuod
3LdSaYMQ7GTaijNKdgoqz5F3CbPukL1lku7srq0hGiK12ZB8LxMof8enbeY1DBgv172T0DCTuFqi
2VC66jhXnpK/ikPnJMPvsT0p8VlbvwsqBnXwar/uKLxlUQdMrgtDl9cyC7ckqJXbWPp+/e8zcxcM
eCtIdxFwkcZc7luadlMDliUgoEDLubmFm/mlo5yFQD3wW6gs6DbMEI4bEOMaOj1BT7jMa6WIkxDM
wZENxlWtAw1W5heoHM2uDMFx1Z+czclP4PjwpSBIHnU0Y/rDbKcv11fO3NndT6HuGKND5FILdQx7
Y4J0LoacJs4JZB6GnQUqqkhtBT5OUsCXwOsXzeeiyW1zfapijh3mVbbbVTqVR6PdFDcDyubK3ewp
fntsz/iGj+BH+jQCFpG62XnhlDZZqKH9l6TrRsVi5FuLXsFReqrCDsi5xNdD+W71N690qzMv62UB
sC7sUZFl1mbZWEyA2VoPhwEqC/f5gagfx4H+BLbEU3dbHSsuxzd3mVRYKQdjyyVJImQTyg9w4Pix
Z3jFTfJNO1YfxIBcLJM6jj2YLdTMAKCiX50KOjV1gCsPOFZPRss98q4fAVaatfcbKrigK7j0i6iX
oWWhcOUO2pw9RmMPIfcpWkweiJS7l9RNXkjZRmb0coAtJ9AKVC7o6N31fvlnNN5VH6+vjoVawjMG
7SVCgfOe9mRRtLax1mEJszINllJy2gEtBV32M/V1q03PLD5b0a88+ypMzSvHNut1vbdNfUcBknE6
Tn8ZNsuLuahAxhym6lXRfonqbZY/6Zu/FAaKdz8SOSgbnfNhGdyVeGCDHgWdFMwAvSsmaAXAWYvU
auHiF6UT46bqAP8sQaedn0Y3OyRfZTfRbQNpAErKsfORdwhg9AZGkIimMI0BLTtJikei/bJoP+b5
IMamvQ4y525kuS+ItTUkbbDwToBrrayoTdHXDmOMa0eDaVfVU6rUzvVPybon9laoCLB2Udo2UlyH
mVqF5tgGy9BxXm2si2JvgnKWEr9dwEg1nvTxAo4rNF3zsBU7u2t4+HzWYsirHvUtJOviW864y5Ly
XBlQ/ERHatkGpxFVGxoe17eLwbEJnRD0q0E2AJgUCi+XCYVW6w2GYNMk1J7M1Wm/JcAbZL4R2/Gv
Jbbb1xbknrmbPxWfZZ/A6GROYYv7A6hrt82NVJanFdQOJ4J2mCo7ccEy40zevfpTfIIC1zPedk/b
TxXSc1yQGOtbYgAO3GUS2nGQe79cvqFFmzSJ5gjxlyrcXAU9ozxIz1NsY9jCCIigbnHWGqgEcTae
GV6JWgqmZdEhwDjCpWW9TE1xanRwAwX1beGCsg2qxXftSffLp8hbvgifrn9pZuq4N0gtNda2bmli
JPvGneSrXn02PwlfMQ6PQecs4KVrrH3dG6PuKk2tYgRzImgpD067TXbZqXaWCuA+ij9w4vemqHvK
ipJ1hVomQNf6TaNjKJgHzCdVGPqVhE+E9yaawzgklIeiWo9GbgXdnvVhcPPHBGyZ0w1wAxtGNAcb
TYNXjKqA5peLF37D7b23jJYLGeJFW4SqD43DMk5DFJWYVxzR0RwfwT8byveYHLfxOENXs/Sbc+EU
nB1lRWoLI9b/Z5aKCU2lqomW4ZExpJMvl42rFONLY8jhRzxyZ4fa2F5C5UglwCBJsrvTHJDBA+Vs
nEWfYHQ+csmh6AuxTsLGiDL65YGLKqXWRgvjN3INir31U65vrsatLjP3bmdFvrTS69I2j0NWHC3p
JE53lfDS5Zz7h9n42K+ECh1Vkxh5I4H9wXgakHQCWvJZET1AL8kIjOTgqnC0ewzATJUzfLn+zXjL
o4KIqkbi0opVEU4AVE1n07rLR86NwDNB/n936XUVhkbGSSyOUergprUFMBRH3O4f+Q7vjhbCvoze
LxpINIt7JHdjLvVb8h99C8keXiznn9zWfOQNYLKX9NcYtSRxmydjGFEgzQbQWG/BkOVuLOS8K4Wc
y2troiJhqW96Fk0zHpZPmkXe6pJbAI5QW3Z1qF7ik4bnunyAkoV8Uzg8ml/eGqlYhXdQ2ucKwPeC
vt01NYg/u+pGytfDdQdk1snAD/Lnw1HBqc3TCtmXHoO8OvlEhsg3TCpibg+cHQTRLbgCp/RMXPra
rlJRaqnTetNm0pFqvoj695qbg3Bcke7T4ppcrMmYhLd+FC5mSFcCyX/sgIxELeAjsf3v9tHNL0mv
EP5MrKYCxC5qNxT71ENmtRwz7PRmZ4eKg2oHxhEzWQrg/cWj4tfH5RB9Ep+IeOUbyzgnu+F4H81P
nwKxoIwpcnK83PLksFi3SP05nkfC6hVHoPEP4lrkUEtDpjr5kp849UM02w06vtoRzBpOAaZdjucR
z7pmkAobOE/bKKudgVlxMuyYB7Of/AsMKcfBFSpsSG09rTr6ecdBHcqglpXEbWdV+x8PrkIFCKOu
lbjqzfgoPsTfuhCQXCdyMaIQKg9gnofiGw+eyJpuRo30T6hQqFAhDa1lRhYs5s+is7npN+PUufqx
8YXH5qZ1zTvjLDmbR4pgwxmYLU485tqnIocQgckNb2HIxt8tFsrr0qkIFze9gX64C6UsL77HI6MM
t2PzLHldUL/wCgvMLPzvBtAsb/GoiWu5WWbYZKPoLZL5Wx+a38WyPkdJrnOOPMeNVCq/0oRy7OIc
3jp2mXTXi9tJH2P1iXMI2VbwWiOoMFV8qyLtsoMBeJ7MlHsjXB+Kk3yMgtKbXpTbDSMoPjbx3N9M
H0p5/lqkItkaqwpENIHYSYHWHIfcljvNbmXeEAU7YhJSOcI+BJAHhfAQkmYeLMGIj2qwnEpU2Svo
ewnwUBm0Mxk3k2NuJOpsoCwTFXRWqVOf1nhdiNoG9an8q1D+lATeeSff+1302hmgzrugWOWgLxKS
HiV5nuvktlPnez0ZAYCLvmyG7lpm60ZpcZYrGdBynr4X+fPXzFOHv1y2bdHVsghn/WZQEy9Nz0sS
3/TKr1ztOK7Pflvv1kqddEPLIL4by8V/BBXIEzHxVbgkeaR9YIAaZcI/X47uHwBPbMZNIZihYXxv
MO+l/jCiZ84xY9516OcbGI8FL9obX+bumBmivgmoCk6hHEivhEweija3cRAdrEA6R486J+f//2zg
H3t0DtSISqsWWmuiE7lZNjnVywHmYrAexg6/lM68Wf8uj86CyqFe4zYFAptM4iqYEiWdLPHAUwBg
tkEILOI/26hQsaNOBQW6WmoZQn1dPZL60vhLesmDyWmem2+IV1/RXfVE3m4yv54GPwBJgmkBpoaz
sft6vZlbUlrhCdW5UaADk5wH+okI2klwx8jhqcgyky8MOwKqg/l2SSc/Z2cumpJNtwxxDTXleSrP
sfJbqr9dd0jmTbYzQaLZzkQ55/W6CgAEzwA76+ZzIx/NuLTl8dd1O+wobKAED0kPzIXLVFiE7FYx
mYA4AUKuQ6yEDF+Zn6SAaA1hYOMX72XIjMLA2IHUDH2pdyofVb6lcw/56WOnoQKyZgcdYp2cJREn
excJAVTEh0GLAbI/l3s3ZpoiNKUC1MfJhPLFdoDkoTdDeyV3+ew/bJf/a43GSsSJKoyZjlCI56dP
HqDD5BuPP3S7vB/O6ilHW8xIbC4+kukgO7NU9rHK+tgWDVxeDPRAeSJz5qB1OSzO7EZ+D03hGh05
Hg8n++v92VmNOt563i/CFOExJVWT3eaiXRcPnI/HOMqKiNcL0P4imBtpf5SXwhpkoS9Az4G2rVM+
LAPAGRieuyWTc9U55bE6M9Z0YZC6trsazXVZQl6AiTJJu5kSnjvyDFDBSVCaZWhVkERmoeSD5uSI
oajTcFz9DhDM9K584UkQMMITYdqE1hFm2DChSh1psO3oSHktJVzr2Qd7pG3K7U/LqH9f/1SsdF8h
hCMmcLoYIKKjboMWYgxMuxUmp/zZfBB+YP47P0CN5RgfLa85QAf9d3qfQAkgbH3xJvJ46T6rhQrJ
PRW1TQsyUsCEXp70RLdKHTz9ybE6Kb4BQlhIvYMPtrlVgcm4vlrWjb23Rb8tpnlDZxzXzJGQLfzT
Hha89U72Kw+N/fC6NcZ9jflygLzBM4ngTJ8CbRLadm3kFc0S80hmcJWAkEPxFsV0TQKOI9ob4J6l
XHPbDGgElZDQLhe3G37lS2ZfXwcL+6FAogTjQmi0YlKJSvJ7OepwuoolFA7ycX0uD6ln3UY+SIrz
MDnIhF4yuuXVfJjfCgocGIwC3RWmK6gzbY2KPhZTnx4hZYf5Wy8/j5lNhs6DxSOfK67d6+tkHbm9
QWoj+3Hut2JVtrBtfw5aMEdn0eJERkbAx9QrlNIwNgo6FXrWaymirK4ncBFbneAmla8AwVZVkb3x
pH/YhnTMlCF6vKcInrc5MuN4Arp1eBTWx9V0p+H7JDxe3zHGc4WI46lgIUYnEkOIl0e3alZAEDR5
C+vtnLerPaD7Kipu1JiOLG/OdWPMz7MzRkXEPtpWIwF55FEfUsdsTjXoh4fs5/9mhHI6TbayaGhG
C1Nbpnlox631M+hzultXr951U8xjtd89yt/KFk4wVxAQmcAOsLnD/Xjuf6mZqyHPUZxadLsgrWyN
E5XY52q3j1S8lZROMIoc+9ihxA6yD7B2lYF4L0uu6JN8g1fRYmWnOy/BlNSllyx5WxH24+ig3aWP
uv4mnkZakJb0nwoaTx6Ys0RcoZcWJ0NYzClbaxSnwYbrtYHg9H52CzTgvxjbv+6XUNy6NCbpcmcO
zVCFmbEF+pp9iftysscy86/7C88O9WAZhnROo0lNjrp8nPu7dPOFnjOXwcqDLz4VuWt2L5Z6XqOi
NnVME3vgPYi+EsqbzBUc6RGsFVBBetAcEXS73FjPXJuKB/ob1SDi/aVdbRbytTRacMLq7ha7pmZL
5EEN+Javu3PsJfUt4XIs/Y88dhXcLX8sUyuuTDB/SjNUlYRDNYLCzvAhF2vYs+ao9uiK7hRIvwgR
Da9Bwz4VO8NkS3ZbXZalMPYJ+siGZBtPUaBCTrA7CF/7VxHZyEeP4c4gFT9XOelmtQQXtfGkgFEO
XF6C13ggHhXOqq/fCG7LQWqTraOecAQApGJeUYHID53/dOamWpNlAVWvl46Fmy7veHhpcrbemzAA
hAG9OogxqXA9Qpuqrkq828TADPID2Drs0a9D0oWKoTt+/QCykA1vycj/WaMCNtpdIKoapSUsATg6
lbdvcsK3ENHOngQnn1EVF93chxKFYUv3XDQs87KFaCFUQ6CWCFXjS4epoIQ3SoIk4LqQjxhOJHoN
aCKCU9LewJck3pQY3648IeQpJzEzdEKVADwXkmO8FS4tZ90kxNtMiqKnzScHpLpJbsHDC0JCLj8T
84sCto3ZVuAKAd+mbBVDO6U5us7Dj/RbfatBBjt1NtVffaAJjxgSvv5NyZ+jHQhUW0hgQG8HVRbq
+IMKOy8IkeSx61AoF8TPRbTdRpp0Xw384V3WF9wbo458PBnitPQWRF7vBrf9tv5GpQHwYrOx18yW
gr62VQhGiKJdfOaVbJjhZm+b2lehb8QsllEiGnzpBzn8EegyVXfwqlsNbSxeY5119vfmqINpiLWO
QkMK0rYVyHfllGi8sSCeBcopu6EHc0KKXq2av0TGc9V9vu4ZzNO+XwKVJ+lLP7VSvU1hVttiUB9w
J6E0BEAT5nYmuylcKFSdJA/a7IH+eN02Z210sVxuIE8/zqMQjiUKAKn6KojAQ1y38RZ+r7g+ja5v
67boFpWEZ2/zSTBrz/NZD4igWAr9Hv1n5EMLVbcxeR0gAb43IRpl3jTO+J17/ZPr/dpPIUFhdxeK
gxgNbf1Wv2xIjxVggjhYjkBVHiBo4nBDKc8elW6Ia5IrcmtgbCkAqtAxblLU61HfHl3NWUHrfyf4
1zeb90HJ/+8WuJZLbyqxgvtpqk+btjxuZsXxV7YJ4O3wSgckm05Dq7SJTcGMwZ8puNac2WjucDzm
/xND/pqgts3MDaizzWj2tWAmJMxAuSN/6kCLKbrioXAETv7AfCCB3PfPkuhdm8piKJauCMvn7hP0
NzFzYuGFch5s5UH2W78WgNLks/mzveOvWTpM56DUKUZcd92PEZN6kp25aWubLtRn3fyLeOC9yHhf
jgrNNV4q6pYBfddE3+TlNu28687H/m6YGoeaqA4GeI1akGwgaZF1fDci8zSEhZ+46s/RL0P9TZ+I
+/wimci740wqeSYkTAlv+KW3b6jGKkkh4kUE5IDhZ/5i2CooaolKtsSjuGY+9oj0koIJW5CW0Gjo
xWq7USqN4mjcKaQ0+5AXznLEW9avAhNwV45Xks2iF4csUH1TBrZApHO5uLbtJEFYOlBlNj+F9UdD
mCkUXh+a5RJ7I1SuZ6SKWklRVBxr+UEtNnsTm48c5r0JKuYWsWYlyriBTWysCsVLBDWTvW4w21PU
xOMBBdm0CNBs70G42/YZ3mB6KtWHZCvV2c8hI1/5siIUnVub0aDyfh0rVdr/OirUqEVkpfMQl0hX
ptrW7hbAAknOkjqdV4aGoz1Ut7XLr9nyNp4KOVMNlbWxxoMibzAVfm/MHFw223vAWYg2HUaBaXn1
zWwx4iyA3zUaDKe2XsXuDowuLufAk9znnY+C/Zqo+Go6+jCXPmpiZForDFjpXAVyf6ZTjI70ownJ
G9Py6h9y7ImgEPhBcng+Wo/89WvWqdxP7Sa9s7SqOCrySbSehdlyWhEcNSIPLcHczN0yqRQwzlfd
FOctP7ar6Kbz7K2z5hoqd6iM6RTgZwYBPHid0PW83M4qRZm2TImCxlcdarWqM54jV75Pfut2hS5F
FfCKA0yDpCMCThrMuWhU6qmMIIWuFyk5DhMYS9KXqvWvewhz5/4a0KkghuyyAPBQTI9KL9mj4ucg
WDO59AckhLxzhJ0VKooVAkKIlmhzqNm4wx/HIMfVPbr9J+TMzocqORCJ+79No5l8GkHUO10vkuP0
mj5KrnZofyVudyDjKYDOn1SwGBdn8fF/20gqTokofitqLiBQZy9t9LvJX1oePz/zgtsvjHI/Xegn
K22V5Kg8jb+7cAwGYKxyqBxA8+NfvMBZ6Y9CCOkMjFZJaAleenuhqqUpjyBij58rKKm8giPZhjT0
zVw45itR3+E1pJn5yd4idRVp85alWVqRvLIKiXoooTEhQ5ttWPrWPY8GieX8AJBJGB0kpRTa+UGQ
btbKiq77rIh4eXd2scZu0t1f9wzmqvZmqH3soriC7AEeqPNReV2fwePtCSgqFpujOP+mDs0KGnt7
1C52qtAkilVXx3V8bNXbSX+6viDetlGuriVJKVfZaIQNdJlTf0DLp/zA7Qj+YkgmY6hTRo3r0vXi
qFsjGVd/GK+fjQ5KskplTzFXg4m5kp0Z6kDVy5YnhggPL07b/ew0oYI6s5TB5eIw/kRmy/oDt4vK
M0r+f/cEHIqi6bopN8NcPKzRoxT7kcGJ6swH0/8j7cqW28iR7RdVRO3Lay0kixSpzZZlv1R4kVH7
vn/9PdCNsUowmphRR8c8THQ0U0AlEonMk+ds94+594cZOpakqGSoXkjPee1ODypa6S85KvjDTq1c
C08YmULG/A+4xmZDmRu/Q+1QGrsR5O2j/TJE2nOX1Z4MVPt1M7yRY0y0vfkHc+Fn5dLFwLWWwEaX
4XzToKtuPdg32v7GOlp4vWteiY83HUCN+IE4v7XM3Mhx1rXWMrSAPKlP1XxfV7+NNBCsjnuA4fgA
VUEB4C9GojgfCfAJwCInTw3EcH8CA+dne/W2S9z8Ul5kvxYyc/LSbB3SYJQmGeIebNFgzddmUWcM
ZakFmMGHUwXKcOmLUZ+yRNBa4iWFwBxjPg/ypyCsYDIOx5Kg1GEtVthhOh9VT7OaF9dYYlN1+6Lp
Ki9T7Fz0NuSeOSTAEK3HTQy6zPdnTlnstoO2qxqS4Ue+/LDlSyG6nUUm2FgyDENjlXh9FrgfUVIL
lbJ3IWG1/4hzGI4FTBUtjbO3cgPGpU4vkGgs91RwDDO/X+htMvjOuQkxex9kP/6lReY+KbNockBi
GL/KzWh+haf7oQGDCkELUP2S+NpdZrkCm1wvQeaBB5JjUCrV9x/MSNq8NEvI/VKJGz2w0OIAA3rq
aagdQFbNK378go6z4OBxP+HGKOMlZG4WjNHisa3V58zaaRD4nmdhjVNkhXGUdM7MooyIjfZN9aR6
BYa2MTxtBTQd6Pct5J3Ss2h6lEYlNgHXNyujf9PmzskSpVEi6BwAtUYl47K9AsRw/yEE0tYMc+20
Td7NVl3boT09QK88yQSxgwtS2xpg7heygh3W0PMCF7b8m2rkjKfmJ5i00P8aj6/51C7HRNNr229n
feo+UPLZmmeunRTDuQBfW+grJrU3KbcgMkHh8eW674v8g7lhTCknQB/ZVThIgdp+S5tLZN7/KxMs
hXduA+EU2bEdKt1RUnu30H6WUSzIBbjPlc1u2UzeS2wlG4alsAF7Sw59CYbCagzWe2BantqXUvfJ
l+ur4t5hgNdBXA+AbVDtvXdyJ4rKHBOkQKelD9oATJBWuHn6xbJQ9phH77ox7h29Mca4eqQmk6mv
3RLOxlPV35qVsNjAC4FomgOOCaJLIAeZEIjpk0bGFCrdPjrCkN4We9f+VR8wlkE7rqlrX9SLcAqX
xjg2UmytMjEQM3sJibtphlKJfk9xyOgs39SBBWhAsRtOH+mHbM0xwdABtZO5KFlxHLIxwLz0STWm
3f/+pbYmGLcwlqoq9BImSP1rSEc3Lx+uG+BNtGtbC4wvTEST1E6GkHH7rDzb+2ivQSrBtW9I4Hjr
UX3uwIslhZrgXcmLE1urTCwc1rmT62qF9OjqFiTxgHJaIIp2fW28M7U1wkS8rG4jE3m2HSblcQWr
0QwJbBOUoqWhBv/OEhP25ARc5pHTkKMhOSe1qUIbaiCoaH7uStkr40Zgjotw2qyMpceUnSmSbKnW
AE3vctdxQX+P/k7saw91MHvGUQnSQPoqeiBxX2Zbs0xQxMuvJHkPbwRKUsP4vg28TzK76t14RCVH
3QFE7pNbUReeW4MAJa0KdRIMyxksmgJwAzRo4ha7eh6eKHJjRCPGwejq/6M3REkOLzoaFImMWAzc
DztsnJuZrEUJmMUcI9Db2yT+et1Z+NuIgR0NbwiqqMocuXlROnUaJYpWzxOggrVD8VJ+sUsw3moe
9vFHDoE+oUoODbl/BUfcLDQlBYk8a7V0Ks1uV9QLWh+cWj4dlKs8+5NFNReFORv3fG+MMee7b8ss
U8YEmlFW5C62GozWac4/ojqhoTv3Z03MCR/1NTFzO4ZH7KiYZBJk+/Xy/y06ccNdtCbmkGvxIFVD
14IAEiTj+p1M9poIuigwwU7wKHFWWWDOcsJyyOwgqRrNL9e2/OEoiyVCnXHdnJLTK2ByRZmKWY6c
4CHbTQoYkM/UG0AOBBRfoAAOEhNUtoGPFFOpC2yybcfIyXqjmNIJsaMFWDj21Mozv1oe+VSFXai6
8g/FEOQ6r7/5l9+/rZMdW67AEJ7Qa+AoH0cctf6Qg8FnCFuhCCb3420MMTnPOGu4Bmi/Si5esu5J
WmdPr/3rsYNnAxKbNDM1UCZl01J7JCtSrkwOpyV+sArNz9v8Ilny4boZblawtcOshWglKZZpUELl
EcAhTNTcUplBCax4AJgAQwsSSRty3YUfB6Jbhp5Z9nttTTNJnLrG6M46ry1dcsTgiWvpy9Fa1n2m
rD5ackFvCOmQuNsKRSDDsGSoA5nMxTYlSLPUElTdxmPyPb4BgPZUnPOT3QZ0NqT1Ss8krlDFhpeu
mhurzCZLkHchqCNF0BOmJxB4pcwrfyBfRZ1ARhXLE7FaiJbJbK2hZeCUzfDEBTf+gxFXLugCviV5
HVz3Hl7yv10XjQKbB7tZ50gqS9r4a0sSKGNpeu2kRaGaLPV+MVuhXiAvrGwN0nVvDA751JA4JQ42
ct3Rl3W8q0+63/nGkeInuoPoGHITsK1F5gofU8eBxGMMovyb9dk8Anb2rbZd864/Ts/pJT5U/oj2
z13x4/rOij4gc63a+VQAuj8tYR5LUrGT9USZ/aWbVwjaS/aUiWInL4PeLpO5X9NuUdNOViXE69FX
Ias3gBcUZPaB+SlJXO1IycIwIn7B/OUs6ouLPipzP9nVCtXMNarDdhwOWjt8rtVcUJLhYoI362Pr
uVlZmIRo+IxxWIcUeQ2U7rHCRZT4Hym/bE0xISZ14kwlLUKMpD8sae522q/oIyzz2tYIE1E606r7
pcBBsKQdmc6KdJeO4QdcUIe8LjJIOmXIuMQyZro9jxiucKbHYv60tj+VeX/dhEr/zL+uADpbpugA
aoO39P15jqo5HYca0opS7JLvE26eIhjKwHxp9o4HpjUMd44u8YqdNrlrCylt/B+KlRfRyHAzdYx+
/ecPYZus4Px19IhyKUaj3xUBpCVBDtKeMhLoxI8e7VdoZ3ye7q9vADeAYkLRArqGzo0z0UWNDIxT
LyjHV8rejH93oCBN5IfMEj2QuUdsY4cJJ6CnKWdLkpawyw9O/Vhp36+vgxuuNr/P+IqRWkXtNHGB
Ia2zuTzPaRgTQRrLWwKgooZD5eQxAcyEfhAzl+uspFEoF0cl+61aQh/g3dJbC8zHmPqonkgzRShl
yb/pDL916TDke67CCuwwmF4S5gXUvVn331pkP4uaDKTVa8wSP5NL8ZARN75bjvpR8ekMGGQenxTw
bbr2Dg348CNkpWhdvO0o89HWRCmcTslq1Bam3wkK/E6g7Ck56n8zKcH9fA4mxKFahQc+qzqmO5Vh
VRRSXBayK+MamZLddR/kXWF4IaIISekndXbsA4JGlTO1wMLV9XlARm4bPrJotwOxRC+6Tnhxa2uL
iVsgDasqgH0dILIpBCTftTJoysgnnbZ9HkQIVf7e/WdlUM18HyWHrDVXOQMgtgY/uZtP0veiSH5f
3z1us/ptSSBCfm+kNlKtGhpQd467tXK778lBBzPHiPk5YBiVY/y9Av5WPQxoF0LDUjQVzr2gt+aZ
C00HnD5a42x85YpcLiuYaWZP3lEMrtDxedGK6vgBpWSq1l+QIbnXsniMljFcG78EynA9ZZ/7g/yL
hPJO2tuHBO2ZQtCU4X3DrU1mfRB4qOJ0pqjp4VlOv3WLgMeO+/uY/6AXKZgJHCZ4xXUhT+2E+byk
+Z23lks00TwZd9c2Fphg5ZRzLOtL1IZ1F6bjnWzv++7bdSekfyQbD4FZ/LMIJiJJZm/P0xyRY7EA
SVMlx2RuwhyFxzwLrlvitn2gIw2uCjpDL7OZR5vIUyZna3xU91CSDuBv5/mBOgA0DE69KMXl790f
a2x6MYydrKQOFtYZshcblac4j10qmg7j+oAm2yq2ECrP7BUpEd3ES75AEtMnhyKp7uJEEUU+Ggb+
+kQbG4yfaUud65Jm5kcoMOChAJjYN7J39vN+OYiAb9xyME6nTm8p82+x4AElspz0XRzK9/r+VVDD
T/YEXH6LnweSL2qsc7PRrT26v5vX5Ww6lTUuGDEiT1SNIfecQ/8s79sbJAMn+xMdQZiP1lG9awNK
hPoxYBLVJ7AsFN8x5sf4f5+3WlGANOvYKZFHMDwi279GpzgIfJ/3DbdmmNvLIDkivY7iYxcoO4DJ
fLQgG8zWUShZIrvXrdG/mXWYjTG20omxJdsY0tkBfX8DVWkNV9lexSiGX5Wtuq9lcwpaxVhO0zir
glctL5xsTbNXWu/g1hyG7Cg1cwwk43CMcvt2GJzPBgi3ry+Td/a2tpj4bnd9Eq0riqypvLOwn46Q
zV5kganpdFM1JHWMGYNC3UdmSwVJBJ+Kx/sL9vU//scqH5E20yREKOCr9pQLPUNY7E/lax1V86Ce
5jdfru8ad2rRAUgdczB4Av2ltdQs0BmrofyFRGqhUAkoLdU/+h8EouB3cEiATchzHEC0O29cSAQI
rPMyfgCwMWSE+RgDTZr3B96wIzk3xwqYV2ynjxT4VHj2TR8YaM8U/oRZvusGedcASN+hAaI5Dpgl
mEQultemGRRUPHvlCU+9Nof6g6hDKbLBOH0pS8OkJJBDrvWfXX2jJF+MTJDL8P1ksw5m37oJgpUj
hZGr3/S99Ayk/H4Cu3fhyrf0Ai331i9hlYhvFARdoFuwNGiKMsGxcIyhnGwoMGuPJhiKIE74CLOI
xasHMOCxxsybKEng+gdMOUgVIbvIToaZq13b8dSi6/RMHoxdg4me0TNvnXvZTyGBJ4oh3E8HeisU
IkBo+Je476jkOrFyMCZqmKNQlV1ZP0nVwwdcEF1BGXNu0LFmKaVaa55xpaqgU1F/O8YtJVRTxq/X
bXAj1cYG44I1mTNVGbUk7EGgku57URLCvajxTf4sgvG/NZ9Kfc0AgesBZNA94xTvMq8DTE3x69vu
hZI4N5+k++bX/B1l4bPzadl/ZIWQTgVFOv75q6WW2gPUkyKo30yl4YLltQyVmOgC/+PeXzr9eQUH
6q/+dJfaRWPoU3oc5NJNum9zYnpadpr0VnB5cbtAIF5CCAZDInSDmLOVp6iupBiPQ3t1vCGX+pOG
oerxtFpudKDsPvYXYP4aoTYr11GoKgwoNDEHzAJeE1LLay4DtKHLhyF+asnL9c+kck/UxgD9AzYZ
XWWDarJw0gIAzQh4zCpQfppHoIUeytMI1kL9Bog8MGS3h/W+CjWQURQn4/FDAsWI9tBAgO4WxLRZ
zrNWke3JajXEy1j7OpLmLi1E70tesvzOBpPUjVpf6jaUCcLuqB4pY0Kx1/3kZgX5Nh3fECXnHN/c
mmML6rGyRoq9IlWI2sSbi+e+/66lp2QRXDWcDwgzqOaoGLKg1JPvPyDEhTtVy1BMX4A7kSbwUFh7
A7pW1/1EZIWJJ60J+mQy6mAKiR+S+JBEIH+x7q/b4HWSQO0EsnRAW8A0yQ7+jnU0ZcQGVYjxOCxu
cqGTeRmIGdU76xxp6LHSMTNxaZtzxtApwoUJgXobMZM52p0SY4gzwrBDP5+q9EcjArnwHAF3CaZf
Ud7QQZn8/gvpMcZgrAYi7YZG3HTCPMUhVom/mMJ5fq4lC8kiJsM1TAGwBYhl0UgagYCs9+PRpaq0
w15RXdoEjF/FMiUAXb5CvE0Q7LlHC8JEfwwzWwhV55l0Eghk7c/Jd/tYP2Zn+a5HO2KHSsgxPysC
zNw/GNRBjou3r4KS9/s9zaauHVRHIsc4bG/UIDlmXuMPuwkET1R6V8S2wnMR6AFivuyVpJz1zDa3
m7ZNLID/ll/FeN9VItp6XpqPawy3GHCvKLixSKsZHqFWBHiy7GkK6ILiR/J57N1krwDFo2KuX/V1
kK76Kl6iorIIdztxAtCfoNxONttlUTqtm1oHbzOKUe288jGCymIE3lpprx50yxXhynjdJH1rkPFU
DZ2WudMSB+CNg31P4S8Us5eAIFo2D2NAabAjMf8E73xsrTJuSjStXBx5To4FtD+B3NA8QAZXv8Mk
H6YSin2p7Mvfyac1UCFGdj248QLo1jRz+ShpvrZGEc8hqS+mUrukr11DEdwFou/IAsL7iKxlu6Bb
SIV5kwPQxrHbfqkDZ1/tslu8EEUHQ2iRuX6ajmCsJFKRBMGi7pU+ydzR7cGsIe1poVD/37PzreOw
aOp6nB0nI+YSArohFc8IOZ32+fqn+oc1gSscVxAYuB3msoO0A7HGGLs4UhodtPrj2NUulLlc8yDH
64Qi9DTfOd4MMjfE3PckkjuMElr692p+7uOwM1bBDS5cFZPpJUmRO2P+6hszandZkELhEJwFISjG
fOhlCOzxQiYlGAPmnf6PrWppzaIleZdBBBfTWs15FnFtc/cMcRL8uCAJQSnw/Q1gSiRN0wFl1rw+
F/Nn2cjczhTUcnk2UMmF8gDoUNHlZ+KFbfRZalOCfrOI3cS4pDqYo7TDB9wNc9kWxmMpFy8bfGui
ZJ3lQEmh3Rm30X1zobBzYLt+Z58wISC8rHlBcGuOCb1OB9qPcpoAJqmdXduUnt2lQWmgo5X/79O/
cIC3hTHbZyKtsszeyY8kNV15BeHPuI8bQUeE1xd7Z4WJrHaqG9JEVDrWpuxMTznomjtCuJPWasXk
NJyCx9YaG2FRI5tbNM2gC/ctu1DGvsIbvfj7GNB6GIAQ3nXn4J2izRayIMfaqY1cL0FfO7dnq0jc
uRDEU25Y2Fpggp28GkZRVYkcGrfOM8iRDs6DGuq3ypGqtNkPzq/rC6LexRS76XwqBmLBPaiA3eH9
scWJlVtnXdGptQCDk+Rlrn3DbqxPc9eol6HXhgd1VVRRjZ17kt/MsozXeuzk1TIALKrF4y6KSdgR
+UDkObi+Ou7n2phhbkN5Nau6yqTkqJNznd0XpeBE8b/WxgDztVK9d0q9ggLFcm+fa5Boz4f8i/Jt
PFLs+nKopw9EcVC4mrKKEjCGsZhgMU+1pUgyjrCl3qj270z0NvqHBb0ZYGKENU8yhijRyMxyV8rB
YjoA1wE66MdFe32XJzshPz3/I72ZZFzQSYe5T1ZAiuR9cpGeafbneMa3zlfAupn500lokRs0/uyi
zVa1+8Ex6mKwLGBqh8A+0vge/0Dm6XVhjlqwiKeVv6kahrKRKuFVqzL5RFxLzkzKYgqrYN6tvgPG
ruKzfQMRCre+j48f4DvT8dz8Y45u+KaG5AxpV7RSjm/YXIbyay1Ka7mHFwypKPEBkAz9lfe/Xzcr
eLvjeMFc1HM+vijyWct/XD+43EtxY4LZsdaWC2tJUd6r7b22/mpq3Z3jsyzp/nU7/NtqY4jZq3mV
qw7jiCUYHbBZZ1qWNfYQxLkXi6CIto3++81nkRNUYCUbc5sVJAKXunisl/p+MoXEnTykAPDib9+H
bu7GULNqtlFESYFXx+hLbuyhF4w2gAzdqXIvcjb+quDUKBbiH4c5vXEnqXIxo2A5LLpvg6FHh2pS
0QfXvxM3Rhj/saKwJ3ZQMjNV08gK5fpFkr/a9kdqXWibQPQbU08oKjAOZ4/OBIoNFNTMs9655KkF
0r6g3Ljn9bLeExQxkE+IfYLXI4K5N7uM/0mGlNuFPJahdqt6upfvgGG2NTd+GnxaX+tflNRdf13f
zH9w+jejjCd2MfSSwKsAWYEW9PRUE0e7mI//r4Yjmpng+8ebLcYZc23EcFWJG2upYtdMJaCxd3MU
C+5FkRXmXpyyoe8du0epUv0R979jx5siUbPrH87V21KYu7GTK92YIZ0YRp9LQLKbz/Kd881CtFig
nKsK5Lr4EfDNGHOuImmyTChFglNSb0OVdG7irPd2PlxSs/gp8Af+6fpji63eVYuTdnlnzKF57m/s
77T0M91pe/t2AT17DfVEkbotN+t883pWdbuO88TW6ecqHLtyVXttQ6mzPiGS+CXxNF0aRYkavZP+
ynM3Fpk7yy772BkVxETTAh9RDZc3LmronKNbCosRKdOIXMVhwomq9GW8xOOCaTkvJ4AClbvI1/21
uluDHAVRUUoj8Ba2INqMemNks5Ec5+asmAGGsGoC8VlRmVdwzFi8Vp8oplQQRCs5xryFl3WuhR4z
FbwfnrXfA8FZ+G8KhaLVMTEkW0F03Wk6qIs1K5Dy6GhkK6RSV+nQ50lw/TCIzgITSZYl1g1UZXCf
Vesvc2wf4rzy/p0JJo7EtaoB9busIaXP8XuoFHhGr4vkT0TfigkgsWqmMyCcuNG0T6Oku3Z/ysvv
11fCz2z/HCuTvZfNBRp8s65RPploH+OxTwIrsCCZTmkN0s/CeevrizJZzO9UVPWEngpS29ZVfq4q
khvFBcO7P0AiiUBgxcFY1XT4AD5gc0vj9fU+o9KS1hpIjQA5jsYeL+XQ6ETDoKKVMRGj1MsWUxRg
V1T1T1Z6nw83kiS496+7NgbI368ijZQIdOsTlKPXy1J/i6an694gWgL995u8c1pBCSLZKJvO2uqn
TvYCvrzAmEUToKJlMNGA4FU8thjECcv0RoWIQJJ8vb4OfvSmk+gU301Vv94vxK57ZyFzbr/OltGC
M5VoMTD8SBlxRQk0D8eug8z5jzVmPfIy6XmdQUpq8qggNeiwdwYBq4sDokYqIjB6q6fuxn372fpq
iBi8uE1eKEzSRquF3Pf1hG8+mp1DKfp1zCG+MQZIwmj++sO61AfjXN3gxYCh/3pPds6n61tM1/TX
dbyxyrhiBJR77BDs8Kj/tqXMq2PkutoOTCX+dUPC9bHfMpHiylwQBtObIWi6XQ7oFaAiBYZV2sBp
3UgPIAR1L8Yb0Ch+bYnMZ02aeZ5bCYnvmA3FIa/KZSeh5XRqMj3xHD1Ldk5MvnSodwtyYe75AEAc
p80EnRmbzaVSRpa1GqJw7sNpuF9kEZkN9+NtDDBVNSgnYG69lsqwqxd3Umu/h2at5RxmIkrrecRU
urYxxQTeXEuViDRow0JIC0oCQXpbovv5lN9SkfgSfFRh8YuCReavceJCAScO0pcPCNm++xuYyJzW
s2I2iW2GtpkYflbZoBfrCKZoStUyBN+OG0I362XORT9opV7rtESfm5FntXG/n+T5JYtIITgYXEsU
t23BRyixOxPjCMxIgHiEUXrUja95dlScZ8HZ43rixgZzBBxSOFRSqwwH9BqeDJSzqQK2fGd9I0BB
XCgkXoTP5frmxiSTvinAkrbVBBLVpAVp33BaC3IwtE9TPuwFi6Ou99f53lhisrhIhvaSbCVoqLWG
6XeqeXCMilKLNa079cPJQe3ZHeUhyAsL/Ijx4ppZdo6TTvtIOrn5Q5hET0WXGSV++IwiX4b6XtcF
XTfuY+3t91kAZuwszoqGTh3m84BHTDwdTOIcytx0XGe1npJG+YBrAnhEyT8UGZhJ5sAV8ULqtoY+
RFb8jvXBk6awMP734UxQgL3ZYA4aGZfOUeZmBtkueCPyfLea85frHsI7YVsTzAlTyzVaa2WoQifP
MlefpICs1q3cf+Dzb80wh6xYlH6dUuA5k0H1RllziXm4vhBukWprgjlUi93FkTTAhDa4i1ddigD0
qd7yFbPi6YViQ3IvE2we92WxtckcL6dde1sxeyts/SmQXyW31a8QjB5u9IPji8zxvxUAzI5J28us
Vk86rUbUruDjso1L3quuk/1cBtFtJjLCXGa2Aq5UTJagLts/yM0U1IDvgWDsQx/rbSnM6SmdaBrK
tFPC6EynnZp934P9wbzJ0G+gEl9q6glVvkQrY05TakamjskInKbis+JIbquc9VT7UFh4WxhznmRg
NyMAG/JjPJ5657SW/mKLMn/qVWxQBzPgHz9gDlNSF3O+Gg0y/2MeLrkLxY7H5JBDMtkI1t/2o3ZM
H2w4fHoWaSbxoixoc2SQiAGXiD/g/X0sl6a+THnthGase4l0Zw9nKv7xKvU6Oh9zkj/W2P6r5gyK
XU+Q25YA98LczNF6gIaMeUNJEHE1v9gPs2Br+S7yZpFJGg1jTAstapVwiS62kvqL+qNSReUI6md/
f743I8wJm/tu6OD8tPMBPBlluo/88qR+TfY9MGzFjtiuiLjmdav+sqmANFtBCx2s0kxwjLN0jdu5
WsJpnsen3CwsqKhADo74naGtxa6vMmXwk6TLBl/Jc1DbAF6UdT5G9yj7+lpIJz0vh4vR5UjDjFp9
iotEOsUdSFFdua3TxUuWiEDOFdAuBUlEXhRBWhb2ryHLcLanJCGqZzepqrvJoi8/SnMsgCBR20EL
tHqJetfJVxBRSFlpV6KKII0m11bPhGm7qZMZzwGMWp3mn8qu3mUvtt/4s/EqaxY9iCrHXGAmCLz/
bDdzTmLLjI1W6tew+N08aZUbQVGU6pmNnoqJLzf/0vl01LE/l59FOo283PKPaTQ/GZCrnnW53lQ2
IE4zOehFfoE0rVfO0YPer4LTwr9yoUwPgRK85ECD+T4c6CSaKivF9UdhBSrG2tIv0BzrftIRM1rh
aiy3F9jknlBUO2ANk7jgXXtvso8KrVxBaBiu4PxdHuz4xnYEgEj6cf72ljcTzD3RQP7WHun5VPc9
CM/aw7SjBASi2XxuGFAViKnjYaNjGOX9Smw8tos+A59wl68BgMKQx0k+8FDTNyaYSAPAs6ZJM8rE
9XAsqs9OfdGUx+s3OX8VhgrZLRVTO6x0plTPVo8SbhRqbdgsz1kn+H2uO6tvv8/cpyMB6+Iigesx
qjVo1ByldkRxvfedXvb+3UqYW9UG4H6UHdRgDGWGJHbjrrUIMs1djKYqigXYA50+ev/Jp3Ig8WBo
mImZ71qyeEp6LMhdUuW760vh56VgY6NQRxuvZ+aU2GNWq2VCWox4y8f8zjjMJ+uCQcIBRAwlMjtX
pFXJDwUbi8yhMSSjd/R0BpvF2d47u/J2PEU3y62xBy7alU/dF+PTv1wj4xnLIMkgI5lRGAAXvrHT
TvFtBFoZOj1QPVpi5V26Z3+Fhc0KGf8YllrVQW0ghfo5fyVSNwoqEB29itJiwnv1Rbxs3FhHB+EM
kDjR1/F7d1EWJZnHDKy4tjG6an2TKL03Sy+CfRRYYbMsu0djnwwF5EJQqVo9B9gmSB3utfsiJL/q
JxkN/v9Ch5p7FN7Wxk4gSTZ0DGyqBLEObl65KYYa3eZS7yrPQcszCdvqQsn+u5OQHYj7HTeWmaAY
NRaR45YyhR+GAOTaQDk5gRF0fgOm5uUkmjoRLZQ5irIxOZmUzXOYSEE8T2i0GoguLVI/ERsGNxRv
FsYcwYRE/WTGixbKzSnu7/RMhOsTLYU5caa5rPZg4ToZtZtU/TWNIUZAXEhS/UuPZE6aOchNtKAi
+EqkQOEmUuo5DwTpsYK83/yyHIA3EU368XfPgCafBgy/aTEZ8pDVJM+Vrgpn6ViN58kSNPf5x+zt
95kcNFegb1tB2DuMxy9mGUTyC0iHrm+cyAQTL8xsQD9fqqtQUe80FAZm/WSRX9dtcBtBuv5nHSyW
Gagtpey0V3qraI9ZkV151z3kfuXpACqUT+kaeNA/970oKBxfYJt/dDGxaOFeg8Qt4xilk01LL0tW
mLlDQOd/phf0nrwFfEbml48NcOmYkfyPOcYl8Gyo26WWo9DuIw8lMmKK5h247+mNBcYpiElmpZjG
KDRS2dWm4tRbL4VCznI83WbFaH7IQd4WxDhIjXpOMVMyqkK/nwYnGBPMFsoidQRueeJtUayHVJKG
lyDBtSXPq6umtb+u2U6HTL0Mmd7pYY5+C9zCEPgFC3jXjSUF1cCQH4eIAri6KNYxztqijj9Y7WNj
DrbfKb26M5Qk+axHKzoio13H+2pd+8ucG5NfJHPilUqqBVNvoUUPHobbGWS5535owGNra6BxW9fy
m5N06VHL7cwvsyo/YO6UnOQkazy71l4oz/qu0cz01KK7hdFy3bqJq3L1Mbrcf6mXpvBRXegOZrGC
I1NqMV6l99ZOHSyn9nWr6o6OGmlupNoxIG8Fkb1iHTVQOJJsDozGAbPMOEHPqxmN49rP+o+0bhU3
MyN936lxEeTI0YPaKc0bcPqNXt+2+m5WnTh1pyJdHmM1BbWqnDv7dFXq3ZqoUu6Wa9HdyaM5hpli
zXjEL3EIBRKr3reVofhSk4GkEe9nlEIWcgMQeX8Td8nqNq0a7UZ5qnZFXGc3YyaXHl5OCv5jZTzm
cfm7ksjLOMTdwaqnlzhJqtMcQToraQv5plVJ79ryoMIpUAMZ0YN3C6Cf3KGzOl9SZMdV5jz2lkaX
gmZ2ZpdETXojzXUZxn0BpXIjmzzLUpCZEBMCC/GcHLoOCbu82LKXQJ7WG8jce9EqG4cxWTvQMeTZ
oVPW7qJNse7KdYkRrc7RfLkG2tWS7SXe94Ns3Kfzmlymouh80L2DrC3LdExRFn1yMVoSw8I4yytE
qwYZ22xb7T6fTNObrUGv3TxPmnOGGhlAhJZykKs5SV19NLUgwTv5YkkGgONrIReu0i7TfpRtQ/Ub
YhjHGYoie6twIFaprqMrybOMrzE6ZLessv1skdTw1rofPEplFESKfFIaE5LAc6e62qLkHmoog1dM
lr27frr4l8qfmMHOzqVarme62VdhRs7t8qBlByM6XDchiIIsrNUaB1OypsQO1Ro92lrxsipLXHVs
9ka0BFZfimjKRGtiMqV2Wqesjh2wSxTf1vpL0p7rWhTauTYgOgZaRogFGCxkwVSHKTPVqg5t7d5Q
vpP8Rh+IIJ7zX12mqVuU+0bFS+/9C6Er9aSPJ4znoWA3a160RwINpBvOS3ZD7sqHgqpfe9e/Fn9h
bzaZS3hcbL3UewhnJgAm1LXXKV6UCpIlfgHNRs8XBw8zAq8MFBvAR72aba02NSCCnrkvTHcJYk87
rQcJ763Jr932iHMTGph0E0GBuXngxjKzvKSeWiUzMNqUTLfE2eciphjR7zNJRQW9G2m18PtpObpt
ku5S2QmufyH+83+zBiatQN2szKYa82bpjbwElOKNpkl57oL51wDptHwQcvrQV9Nfr2Oqr4dOqKzA
3997YgthwSnSoBNnQg1hRQu98qwH4PmgFIBGxP76ArkZxsYY/WM23pFCQq2DygNKNXIBoffZrSDL
Mdvtp161C9eIUECXR0Ec5G+qQ+mUZfR7IRz73uiqDPHcNpBRU4hv3FJ4LglaCu+YHEi3oGy/EwJ0
qa/9val/TKpMvSgBM7lclFDylB6T32VIpVvin+nO9JddhRHC7xpYm6Ez8YEDjjXCf6BOTvs87xcq
mQaR8tqaw3aed1YhFW6mtzfgVPh1/Sty5/m3hhif6RpTHXOFMk/szP3wZHq5jzpVkITRrbqrwMkQ
BUJsJs9PtzYZ1yGKmeZ5iq8IxnJwQFBccONL5/9OjJf3/bbGaN668VMn00Eqj+AdKuQhlx+18akA
m8eSiBjXeCF5a4e9z3pDiVKH1vzN1FXVS6kenf8j7cqW48aR4BcxgvfxSrK7SXZLrVuyXxiWbfG+
b379JjS7IwrGNDY0EzFPjugSwEKhUFWZKfH8n2eE/PtmMcakRoNAJC2KN2lf7AjqJLwxXdVegG92
Cblxd+T1G1nBcrswssEbm3kczctQocEAHS8HuILdKsz2ZS9kLguKFTJ0P1DEpvObtcl1TIiNki80
35T4DABXsaQcG8xlbGxQfmCkRV83gLD6RfM701/bhHeSeAbIv2/2CTi7pisNaGZFT9mP8hdab3vT
jXw5d/SfstseBu8LiqdQYPrYNsobhHXsQX+DeG90pmMmvwvlN/pE/3LfqM8fZbFoCAa4Gc0kdnqz
tjOTU2vibRx1GxtSF00g74LmDOQk59eCT3/Os0DdxUUsRYKJZ75fu6M7u7qjysB1oNsD/QenctPM
Xl5582XMvHD7dai7yoygSJ9L2DjUqk/GibAxp/vkUbxX742D7GZn3v3POUV0Z2PoxlCcSPWsl6VT
atyWdeuMAw+TwEwLNciYgXQGLUe432c/77V4TsUeBaDJkfYSKFaF0FH0oH+VNccA8xgqT/sOJOii
nVWeVTrF8+Vgwb6yNn8AdX20UZuGdShKKE2ah/mkuCCBmaDfmtv1E1FTEwEy4UOBybLoPGC7bCp+
VFUkaapKPieYdqznZGftmhfrluBY6ukrt/9mhVQoadHJmbWysHxpvM+LvVp9T3mAd+J9fywHs9zI
ozC3DRqtz19xarQ6swQrCtowiIrcaYuXsYeOoXQtWL+r9W3mqhiTDbpkkdrABi8xHURhIVjYF2gQ
kFtf9Wdn3rXXrVMfNJfjJsyLf7NCahOXAupgbawI6IaFVwRXFbvFQb4RQXQM5XWIJ2fu4Em//qVV
KiabVdpEywJ8FeQ7D4TKR3iOdr1HehvVgwhyZ/EYubyMiizl0tZSMbosAeIWEwzJQ08nhQafIUUc
j2SWnMEjADlU6KKjJEJFM7AoIkkUIUtqXq37xGtuu8fkMYMydHOl3oyOaS/ucNaBtcrs6ZnXhGPi
LDbWaZLxtALxpmFOlZ/6aHhkduhmTg9ypMnH/IqjfLv8EVnbqaO0DWkyCaxvdIQbZlkdhMbMgiaX
9onW3NYNjzuGZ4I6fuZktXqXt4D0a7/HNrMNXouN5f3bNVCnrZNnM1E0lIwkIbSL9nuezvaMomTs
X94rpmNsDZGVbtKevukBMEcd1ZcXR3sBOyM0GQsHQyi/o13c2z/zH6GNTlvkyK/dK4+4n7dK6rTN
Qp0bkwlW8UjGrE1nd9a5C/f5wHEIkoHQ52u7Rup8iUktLQkG1P0OiPLM7+Mbqz9a67ds5I31s5T+
1K0pKhma0rSu1AS+h7eRPxxmL/K1oD/wyRO5lqikSDGGAg/MpPZDsd2P4VEwfuGU2TVkMLrKq7vB
sco7yfx92V9YSQrUnUDMBOU/MF9S7hKbcVgPZYlRJXHx8Mq9m5L2p5KLt18wo5jAVaBEIcn0+7kX
6zYTe4xnykXijpjs007RGPOCInMxGytUKqRYxTKntRAHpHu+7NWA9M4LB/0BcbCt7+GZZJdQmXq4
vDhm8NiYpYJHPqRa3UwoLckVsEpATWj6lyotYFEAsSFYT0ht8/OxhhsmTamH0CQ6zFBaBSHl4/hs
dPa0X3f9QZucmFNuZC5qY5AKWG0C7eS1Qlq54v28aK8I9pd3jfmxNgYozyvbsqvbkXRmTW9unuP2
SRZeLptg8iVsd438DZtgaHWhLs1CKb/jAd8JNTzZx6jsrj7wWGotVkzaLIeKSUavlV00WFkg9vuh
fxMhKwI8d1aCpXx9UaejoHLybmas3RikIhMkya0J3TkT3uap5s7o3hTRa5ZXzhYSx/oj1m7MUGGp
S9RpmQoMNKDVFLk6jhR5qWnoou2qveDy8PDMkiJgTSg7GNDekmh406hXmF+yUpJagFDSHn4TkDr2
Eh30yk32ys3l9bG98MMc9dmkrkErqR1xXWr1yWgkBNtZOKtt9vOyHfbX+rBDfS1VzOWmES2ogZq5
PSJTskC0quC9q/ImHpgP3e0OUl8MY4lTbAD5AWh360NY4WhpAdSplANgBLbqCTcZ0kLhcHl9vH0k
x2Nz0urC0Odkkkw/Sv0sP5TgA21yznFmh6S/95DGM0lyby7JAm6hrngL28o2Uo4z/IPzQdML04gm
5LqprVOTSFC1sZB8tKpJNXv21G/TTfWig2KK0ILNPBQv0y3Q0YFut4U62/u33GybNmB+qFlQIyiG
HFH2OsaIypr/inROTYe5MsOUMaNCMAroAn/+PivaobI2gatrPdcnwtkdu+krFAYw7Q3aSp/3AmK5
w9YcdV2hhpTm6QScjFLUXrWAVL6BlkgpWneX3Y4Vdbd2qFtqLrLBHATT8vsMksIWdLxmNytyW58j
B0M5rmDuwvr+sk3uXlI3V9GMTZnmuO97IJzeoToO1Eu8ZU/op75G6b5dI3WJ5SqwMzXYWv0JojZR
XNrzxMnOWCoHcPYP76CiYJOl0AKqhNBf7zsNSDEgjURUAKrn5SAG1gvhh1D9RvcMw0FdZ4GgKeEz
5k1/MytJ2z+DDpJZpPW5DK/R7tEIJF46evmr9UM+C7ehLdpxYN5JvIIqM15urVKHXrbGRonKzgCp
XO4rKOMDm2Hc9QEZrYsc9TW/4lGusk791iIVLJdUqvTZajFiUZzN+qYegcnTO3u1eHcBxxCddkPS
IZOQIlh+m1ZBFoGiNDPsWh92ICjiXACs4AzcOvgNDRPwTHpkVhnNBZqM6uIP+rWC8ZmeN6jFXsuH
ASqCTa0w92JWLH4xAqdmYRAmMW9x1t1ErTloB2beuF0MFb60OBeLekS0bFqblKqsO/VXu1vcah/f
cr2e+BedYW2NUTEsqddIVTsgn6V7SXLl9p1IG6XpQxjum5+nBGUqFOQef3lc9B9vS6lA1soWUDGC
avlmZ7oJZIlAHCmPFrIDHuriH472x9ejghimesZ2CLMFfU05WCCn3RySK91X7coHvstNXD4ZNPNF
vd1YsvzN5bp2VVyXa5YGS0CmQEy/27+/3fdfmWvZGqLiVhwZjdGEYhTkZnhjyeVJhfBSXCocZjFm
bQcCdZg0NTD+jlfg5wX1WR/FmLsMAa2VQEdJCDcBEJ3s3tNd/Z7IipRX4U6M7MnrAt6V/g+H4sM6
FSeTodESTGgZEEWQg95vMBKvXE+YMy3Og8e5Ytn5w4ctKkJmolDUWgJ2W/22fii8+l56BvokfOhc
0tCocCJ+47z4/84qHS4roP+i2VpmSIQRtbpkR5Rx62cV2V9x0zoJWInBMcgxSmIJffxNECMaqkbE
NGl5E2Weu75SwALQ7ci7Pt/rJaHlcjH2deheeaP3zOQF+GsobaM9ogMV99mHYi3TVGMeFvjQinZR
jjI80bUfXILnstyVk1KzgtvWHBVJl3lUdHNGG94aMaRhHGs52lf6zwoU+nl2Xw4uZzdZIQ3z6qSk
hea1TEP9UkuLhl5so/e20EBQN/fJYXCbn9qBhNHpuByLVx62kZWFbo1SezpkljlKegwYzCHyJI+I
Qv0/6Dj2t9ssjtrMPtZGDJlZpg9ibihiqk6VgUML2haoScZeHKy8Jj3rGOLWhn6tbkJ5RaSitg5s
T1IAL+er2b3ej/agv9YLt5fBOgFbK1ScloqkWNoc11C3W3a6g17NEazt77hf5RuvD8VbEhVD26Xr
BlmowZvdXjXqtbV62vTAcULyG/SR3i6IipSS1A5CWqtpIJ1Ht/clT/chdGJdCz/Ii4tgeIrX4TXH
KNjusmWW928NU2EzXmUov5uANJe938lubspOq+zTMHP+lZ33m3dzs/bzNK16r6UBhp/tfH6Ljdtc
lF3IAnMMsbLKzYLoaGWOsCKkmu4XNWolRiBByeXyUpiHamuCOlRRV3SmmWZEF1I4Ey12C9NPGool
kQPlPfdf+t/7n7PZukLORbFRIZrY9Xeq/Kx3njBxHvusmLtdEZXWCUKZ9YqWwMQoO50WGLFndgpm
y4FhWySnADz98h5yztR78rdZkzIahdh1FdANhlstL1bmSgPnbn4HMV84U+90YRsbAG6uRQihEXym
5McIshTXdNDTDabr7ip0KyjoAhpwwAzJqbhBfdex3Poqd74y6As5QAMXtQbO5D8lqJJ60EtN8JP8
Lal2wDDYmry/vJv/4JEfRqjvN2prmBdQDPWHwDwQCaP8FThVFVIwpAaFQXmRk1iyT9mHQSrMp5GQ
jI0G3vFwFuw6f9M6zpLYAfHDAB3hqzQUAfNAOWi97kVwOyGXE27r/LlYeRxnbF/8MEXF9yrWlUUc
FcmvhGtDxbiy3/BoBnnbRYX3ecCL08qH2VeEq0W9zrTHyw7A/n2Q+kEn1sRBptKJbunjupLhZILy
1kzHued8jX9wsA8DVMjruqyca6HKgugJZVSiZZndGgATmuiSBaZXHnSOgzHJ/ECJ8PeS6DduhScN
iGVm3zhrL4ClHIqr3lPd9k0JTNvEhRiBGYiXlnHXSR2kRqlwTSkZ+oHQqELVE6jJXX7sXhRocpBk
l9fkZ/qeKiKrxkMXYEzq+m3LYZrUHonMqLwZ6Rkj83Y8337BOT5s0EXwSh8UYUkQazvlmIXnteOQ
hjGdb/P7lPNJUjlC2xEaAWsz2YUJ1ETkXl4BZ5dUyvugX7PMchOCTp8kD9oZ3C8OZMI5dxIz5GzW
QXmcYMValaSJ4SsY+J+vdAHSU/m5B96k0b+Ck4XC1f++u0r5WdLqSRWXRRSMsRvBkDryGKjYrrwx
QTZ1c/3pcpeWeVGSx/e0G/3cHb3yODuNn9qYmzryxuxJQP7jtt2YowJ2iSm1Pg7LKBD0n3r6JBYn
QXmIE27tlXzrS3aoaN1lCsaAc+R33W4CerVzZo8wwpCBzMXrOGU9nmtTcbuLKr1IowSXN/B1FV7y
q/Al9NHWFagQYJV5LptyFAXaYAsApaHuNHrCD+kA4kSjtWPookQubySc/OiFXaQ5Z0RUS6YWZcQg
9RNQQqlocev7msvOwqyUbxZHA1qESqsHSdEFtNNnNzrGTlnaUEPe6xjbXR+Rbx14uAtm3XBrkgoW
eb/iI0m5AQcpfmh7VEdSkKJJh9brd9OpAqpaSe2E9yjgeMo7uHZz2oSo7eq4UwV/lIHEHH8tHSed
5RmgIkZRJUYIYKvsd4vs1s1rWb1dDrLMat1246iAMcwV+CSMGF0N1AqAZL3FhJ7916AzD3rEWwwV
LLRO77vVTDGBLAmBqEdHa+xOnOWwA4UqEt5THQzYlB80fZKGU6GDU+cM5ui/GpiJI+Qu0Rzm0/Kz
76gPc9Tt0Vd93sctwu2gPoxTaIe9lw2yfXlRPCOUE+houklzgXdaJEx2pV+HPYo57ffLRtipFygz
/7dzlCPIfQ4SsX6JILQmvRChteyQH7NTnDqQ5tlBWtJbv3Ve9PwvzVJOkS55BBR2jX6Qg1A4QIp1
uKquTMVG1rcTXxY3tdOdNdm8gQ7yu3/EQg28v5oKQBqKVvj3zdGt+37NUx2liWI071U5OtR1FkyJ
5ldpwUnF2JeyrurQS5cgQEP3vCLwGur6kBcYDhwI1SXQb+GJhEPh0CO95CmLsOOvBfIqKL6JCmYU
Pq9tzKAQNZo405NTn5an4Rpoftdylp/mz9SDdrvX7jlfkXnsLMzsQXQZnOr0Chulr61sbQRM45Cr
rDj8JJwwKeSjSzSJOcaY52FjjEo9c6McVasrLSjoLQthjYYKavJd9YXH9U3em+gzIJq5HKO8FVKB
JY4Bghd1lH/+Kr93h8oBr2wAsN0+uudNNzEj5WaFVFhZFrEfMXJv+mhbCu11Nv26vBpm0rv5fcpB
rFDW9RUwTb9pckc0MABUe8W0OIpaOEbydtkYK7IAiCZj/kACgSLwJ5/dMR2reunJTMkQ4BlZPnQ2
SUsj7J7w3W78CikI8G+XjTJ85JNNaoV1Ar4BtC8UPwE3tHovJ4/oiXHiMuMrwQbkajUJT3D893ld
AnjCCtkM4yATz5aIB3LWcCwwvtMnC1TaW8RIAPSqj4ICdCCVfAavT5t68YTBlfXn5Q3jLYZKetWp
zdZpjNHj7ZtllzWlstNVkzt2zv4uH3tG5b2GEgtJuURgqT0AaGlDe+HQYswsdcqjdEs6k4IfWq7J
656xzVrABIigPhTpacFYL4ZFq8TZ7w1PHR968SofHy5vIM8E5Q2RklrCnK6zP4dBVS0geC8PUZM/
XbbCglTAJT5WQrkE3sTNUjQh5LZyl2DToEf5GoO4VoDidLT/QsXvkzXKK+J6WTDWjo7V2k4Pk17c
JAlPwIHpeJIMUQ/cHiBzpAJrNuV5A5IMdPzDAzbQBo0c5xSx7l/QiX6YoAKQmBcolGLC15evejc8
YDy/BxQlPy4v7/WdGy7Ujbcm8u+b5GLp20oKzRiU+/fdYpc+Gf6CjA3Q5wO+2K4Hbop7K/JsEv/c
2EQ7UG6NPGl9HbSFeN+hiOWkoWP9yEaAfEAkiFI41ygzQG12lnL6KQqFZgLkHZnNeJJczVuPwjWI
hqMDUfeU7eLcSM5ytNzB4ZwD8s2o/I1QxEJvEyU0ydCo5bayUrZthhHMFgD4CMrr1aHHnaIcwDsB
vTaB87Bgnu6NOWqhUjxlpaAAd5cnd3L8E0xEMg8WzEJoYkmWDkUPUYK/UodNSzNdGUQMmE1Bi+eY
epU8jSfFq64WSAQeilPlm8cZusd8iWrW8/mTaSos66uCiL+iAqrY617MwaycAyEa1ugm4PudNKeL
bX4mx97UvxdMZ41iLFumoFTgwF27q0RUnKkSPC0WvpILyJhjQCMGc620crmxVqM8hfLsD/VTWJ8y
jNBJXIg/+Th/+CPiFz6bhSldugM59eqcZKESBeUpeSMT1SoAVSmmJqabwokOyamFeIlXH6re5ukW
8kxTEbRS+tHqyMnvwE62HMwJtJD9/dq/imBGi4W3yyePUUTCBfqxUCqY5ppcKzOAhn4sre4ynqP5
ADorI7yJI82WcRZ7TlOAGdg2Bqlg2hXzMoIeJQ+gt2ADuyCFX+Ax0ETcPJAkxAMYbbvPoVOTpWSZ
NXP2G/m2yZ5S+Zssvl7eNeYiVEPSIGsvGRit/mwiqZJq7YdK8PP6nBQ/qun3F35fMzCpY4DNCC+/
z78vF32VlIOI/FDzQ+00RTyeDOYCNgaoBeiVVcTmgAyqkku7bTK7mDmpDTMabCxQjhVPQP7OcYqJ
o8brkhtgwWzeQ5z8kX8c0o0JypViFYIk6Ywwl/rlA8mdegixAniP+9jiQlTIlfCHMZ2IKOsmyW2o
mBpq1pyChFv38yHozdvQfOrX1OEywTBP/4cZutETr4OgiDOSG8yg6rUDMiu33jeOj8UBxGQ8LhaY
hEK7OUdnXruO6RNg14W8GNg30bf77HRpCLCKZJWKryzPqvW7M3gDA+x7aWOBuhKnxWqyvkZS3f4c
X1qw+OSu6UuH8NQHauNWfuUKvsHToWDVTzR0af5eF/XlxGaMmkXH/JQYDD9UJwuKKwsDOaujJjbB
n5eOfHf5+PIWSn9FaxXCOtOQMfau6GAaw6keQY5g/hKehAyzr80+v6qqgJdycD6gSkUNwsEnhUmK
VoB0ALmPvYLv8PLCmAnix1bS9dixmo3E6lTd14bGHuIXM67dZG5cc36SYk4AYb+NNsaoCJKYigRY
C0qYmk26REhhSttC+dLC26j8zR3IZqagG3NUNLHKKIuSDMmvfEUu/HIvXBM16c6V91D14repmdEL
7LqGrCvgdftjAnQx1yppYpJsl74FtjoZPAwEe4DKNkZOL3849qOJXCgYIwbqVyThbfOesCazGgAz
huzFO19IsmtftR3GTZHVi8dwx+uJs+2ZqqXJSC8scAp9ttfigdb0YAH15xcwS7vxPYQRPQPrU/cl
BHXVr8WWjUHK+cUuCsUwBBJBPYynLLKH7w3QTu2xD4g09/gdoh5keIizrcxwvbFKPvJmW7th1Msh
H0gBZMAgr2CLjS2sLjqM1t1yQ0jm+9vmLL5GmZM2No+RgXnHgnIVlHLwoz+Aa/2wLJJeQmbdsH5M
AHglpf0VOTGMPBG9eLCvg3aCOhbKIICaVVJMP1w8bT2pgMlEQ+2EpmyHE68Gx1oQpihQyLdQWJRp
L+3kapDnKYZkd/9oRi+THNuJynn7Me8DiL8QtVAIaKLA/fmbxflSJMmSAR7jznvLQltJ8mYbcNO3
+Ie6l4+lw4st7GX9bZGeMJ8hfWEs2oh83jxCyVXu3JnHRs0Cc4GjzlAlAhOwLDo0Z0odG2AFApcF
oqX0M30ARcePzkl20WNvj84I2cx8J7umnT+RPsXk8egi2fsKlkpNwoEglC+f97VLFoyvNdHqly/D
rgcjEOlTlK/pc/wEZVJQrgzcggXr+CH//tskdejHBtoRY2jNf41gnzEtqgfDYTyqv9T78Y10m2qw
sZU7yMC6nJPPui62pqmTH9a61hn9gC6TYx7SG1IRqpzwQTuo+/WRT0XISj+35sifswk0kRCZ9dyS
za2gmCM4ugGC8dI2uQx6rCt+a4g67yCcRbuiwgxI2sU7q38pWtWOjdruUabueZA4ZqKE540EWhm8
dFT6EhSlKurTehF8gODGwYk84jUgOk7tPtBuUc+7hQbajte6ZtZmtmYpv4lzPSrFBHVrwg4knSfM
n+d7QE0gDWILV+RSTNzoLJMhG+8rfrNZMeU3nZBrudFgVGRyJoguqLsMBILhaYZmMHh0bnmVLmYW
tV0q5TjVoOZF24kxqJDMQ3uTYzBF+j7hYmoPWmpz4UKsrGZrjnKfRmzEcjF1LC+okeCvuPPngGQ1
rfN/ZDUkpNCPsq01Eng3pyLr+mEq8z5D0AOODXH8/x2CYUbwzVej0iepKurQKEG7oGfDQ7bOz5Go
7squOVz2Dubh25gh/75Zj9LN46AuM2ZAjbMEvvMJwM27qu7cwry9bIkZTzaWqKeYpKYt6Mehzjfd
yu2PuMocSa/s1mi+FCc3hqjbtu9R75UixEk8aNWAlNFAbwPk0Qt57rWP/Co251PRl21hdpiwILNY
Q30cuvOg7VLr6fLmESf+0+1M0owHDZdkUWdYzBJNQK6ZBEh+QSFRXCn9tLtsgjXJg4v0wwZ1bps+
1WsVfV1QfekBEaIxrqVD50Mld/el9GRjijqzBohZG7BLYmBWfYvSXx1m5Kaqcf7lgqizuhhlPJbg
ysdQQeINV8mBjLYDO48Lmhvf2d79sXnUcR2BiEmrDMlQ1u5rn2D6+mOTongLYY5r2RVtwVWv0Zvk
rJFnljq+kB7IikEgwkh9Eu1qvXyah8YAHYFlBSXIEThni+3pH6ukzvBUj2uvS20Igm63y6+b+E7R
OEA+ZkCyJFUH9kFGrZ3ywm7K+2lpItEv+lOv+EI87pUM9F7l7ZgaHJdnnqqNLcoN0UteM3Uwo8BS
f5nyr4hHPcT7fcoBB1S3EkkvOr82vUq5Vnkhlfk5Nn8/5XR6pUf5EIH/b56PtajY2uBa1i/OKWLe
rxsjtIuJo5zpiQlOhKtpJxTIOpE9ACC7uIKO/hzvJPG+P+ViuVqmdR1BnF4VnvP4MesRf0pCQNw5
PVftiG0MLwdofIE/ne7saOCQW/VKDf1q17+gG47FAWx8xAL37Q4Pl7vUE6HAxX1FsPZUFk0U2wG9
QLWCcvIBMiMzxvIgSOQTAPDqgTcnuop8cU/mkeOvHNutOcrP56gaV30ABWdddwdQYLugLPGMfnIv
uwrL3bdmKHdX4YlZnVUQLS4bWzcDo+Q8pN9rOPQ1uLVAOXwsLUJRrOKK7uZ7m3EuHODtUwC2RV+9
L06k2DM/CjfFa3kgubThX16hTNL0S38AdRjUuBYaZQJkRj2skMlwBgBMZPD7YrB8L/5Ei25xTUzI
xYclGGy0YQ885CUzu95uAXU+9EgPR2tqU/BkrXttL3n1UTyTt3a2t1wesoX3RalUyhQFSyszdIXW
xG3ml4bbFWIdwI/VoEr4Of0U037W8hIQNB3MlXupCe+VrM2eIP9TYES1z/YKVKfsyx+RFTVl1AdN
RVM0cH1STpRH5aoVKwBbUb1edb2xU1RtL4Qi5zQwC5JbO5Sv1FFYin1Wan4vAmg8CO4YH3NFBU1R
fwzNH1FW2kt8M4yQIi68Aa2XPq52l5fKfO1u/wbKW6RBKqdMEUzf8vKTBv1diDV6oxfulav0Kb1r
9u0Vr0TISkm2JmmfkZpJlTsDnco0gbTOPupqJ84ARU4fLi+O6Zwf35Eu+Ba9GLZTCtD4ON1rSm4X
0dO/M0C92aWh7mJVwxOsDjO3UeP9EPO6ohxffK+xbZ5f1lTkDVp8kGFoF0eMr+K4crXi5+V1sGPG
Zqeo60abVTXUkxlAzzTAMBGUF0wXek3WCDELaZftuUGKeaw3Bsmn2yxL7RWAFzNc4tDrmN8ZRFK3
cEq0FYlogXXVnMwX0CQcuMUAnk9QV1AMtc48i6FGlp/0QLCH2+x78pg44Otyu/vxLg543s7dWyqa
CMU8asmihX5+IurW1QFAFTQW/2rz8RIH3vKokIIuMbR3c3jkYoFqvY60da9bpeFd9heeU1JBY8yj
YgwTqQzM6XEavcZ8lXg3OfOxuYkStL6q0qbDuCaoLrbv1PylGwXKNXmgJ3veKC8nINFVYrEHVFfP
dWxaXpzaTNphlsfv+vGs6V8ABWDY4++rRaEiBuAPqWEkiH1NdF7QkhGV32mc2EbMeSRx/EChygG6
PkIfUVzTYJ2eTa1xp1DgXJLsTGezFCpmCEtYGApeY0GsJiCEUsc2fNRDY2zcojGF9EoBncypzFdU
3HIh/2GkC/iACL/173kWp9hBk3YVXGFI17cVkOwHNc81DH1kS3c/mNnykA6FYjp6FAvdflrrNHPG
Tst40Bdmi2D7RahIBAm+KSomEy/vq+Ja84Tr0BP3oS3bgAJz83p22NM0CSPCGEe1qKuvHqJEKaYE
uNwEgr7CAtIbKbuNVyxcl3/KKU8t/R+ud/DyaSqymT+ImuZ0UZV2QIVjCOpTcV3skh1wa6qfncjI
RnxECfSs3l2ODuxFftikooMgqSaaWb3kS216Jw/pKcyT2Yn1YXHGvMW03/ql1i5mkv5eJrWvvZGo
LcRoSFTXXjIvAfJQPutAFen7FLgiHiiV/NwfSf6HObqel1hgtZiXGRJeYJ1PguSgHZQd1FbcyxvJ
jEuyRZrxokYAAJ8vSV1bwjzt6tVPQJ4/dKo9ltfTcGwHk3OWmYYUkG5jwgacozRseDbqAZiiuvAr
RKXkOuoeCulWyg6Xl8M+ahsz1N3bm6psJQPhyHSVF4wtgxoGWg/GrkjsQraBnwONL++BwjVKbSIa
kGB90sLVz4pdCSZVkmdI1+0x8o3bddec+UOn7LweE5rk+SAbkP77/N2atuqssknghQd9p97qQQn+
1t5LFzgkgKLciggT/4Ik8G+DlPub0DbVhrkkkxT1yfo5HfJz7Go7CXxTktM7yN+8ZM9tNzKzgA+r
9LVZVJESGaaB4lK2r0+EIxkDva7W2XPtJD44fvHiDHc8iDHzZttYpW7QwsrjpDEW0091P9aPfcmJ
XuyQuTEgf/564EdLzcxak0A8RHfRMdvFroG+CkCrOeGoDfLH5ZWXgbCTRAXaf5it1DHCSR2NQg37
Qpqt8J3wjZChmTfaTkHjVvWiPRe+x4xfG2vUmVhriAEVeQYHvZ0h1JzdwjkhEm2ATlV+mPakN4Zh
/rPwoH/nTfSxD4cKeRkD/0MnmjocpZaA5NUagDyDaB5ABPdoHJ/UMyhlwHI0PPPq31x71NkwQmkx
JoAVfS1y2xF4oNyN3SF1LQj1ucW3fJcfOoMTT9llqI9F0rRUrSA1uSBIIMx5SU/Nk7QHJtM1b7qr
aJc56/XqWAeIbwDAaHr8ChDzXG6MUyck1sJsqtJ09Yfkqqzv1X4nqjwsL0nu/rgBNzaoQ2JV7Tp2
WSr6Y+TKB/2QefOxfJ3vIj96iD3Z44kAsMP4xiCVbYpVUczmiuEt9Oyqp+WpdFcbnLxv8VP+ZASy
Bw6Vh8vXFW8bqcRQqkRlyucqDea+cda2DMaVINZCjrwBz0Hf49HmKdzF8jhWCSbrBU8/kPZ0e6ym
d1gEukKecBq/XV4X1zmp01+2hj5IA5TTh2BYbPk7mEmAIDL26T57XO/0X8LvZV8/CQFRDUwPvNyJ
Heo2X5J6okKzWohmE5fV4KC8AAJWzFCC9BVHonLz7w0HmsGcq5A35qh4EwrCOOo5xjnGl+RaD5Yf
eEnu9G/tcYTCFCYb9/JoA89jA0HEiQJcn6VDDzTF8UoqV1+8bU/irnPKGCyJgBDdivvUIwIgEufb
sjOBj9XSJa+wWsdiLZAyjsX00IgAhuTCfozADj4Pe5BUuggOtV1Z885Mex9MZgeMt+2sZj71VXfV
6NqNKDc8DydbfCFYvL8kNx5ehn3Sz4oU+prsvDuamz3iFdJ67Su5cpSrkeTpAdqfkCn3Lns7M13Y
bAgVqIpZVKdGxQOoEnYYUGrrx8u/T77hn2vDDKsiG6oMvqXP2QIgW0UmN1UB8TJAqlA5VQ4kHPH6
4eyshMzK/tcOdWrUGi/x2UBWUmAIPyiALAAITr5XHwpCtnsId8WxeuZh4Ngh8MModXYEY13rpsGE
rlrXo5vHaQF+pHr2QEbCe+uwTVmmYQHGDYUtKtqa6lCGebasvgwq0QRNkghIBh4fJtsZPoyQP2Lj
iGLWjPEUIhdYB83OitTVpZxz6JmPX8wa/m8dlD+AGNnUu3QGhqAfOtuYlp/oxthJrjtyE++yYnUv
+x87yJCMUUJRAWzMVINEMnOzWPNMQJ2sB3LPVzzhTneV71CTFkH+Knq5s/DIhZgHemOTyjDMNo1j
PPBX3yq/GUagC2iwCU49X6/WtRhyIjjzo22MUSe4V0c1BNJ+9ef0uyzdR+3u8g4yPW/z+1RmYeqL
oExxLPqKVLlFNx5aUbCVWeS9fnl2KA+vuyIfpAoF9skhAIwYUg3mTfggrHZ0IsOok5eZex7rMTtu
oHwpK5KqYFya8seesIIIKp6/8vcFpf1VtgU72cV71dYWJxohjp1j9l3Yf2FPN1apaDUsDdBuiYr2
tZodRDU8Wr3hKKXK4RdlbunGDBWfJGkaOtxleNsryyFDg6S0cLm1919ZDCmdSxKQEXQlegrR5akU
jEpDkcW20is9fVwkjhMynRyU2/+1QZ9i4EcHyP51WVDORwGkbVb5+q8WQReec3Oe83XAF2nVyRmg
vloa4DjreZUkdja7WQh1WlUp79R2GnQ/fKx+CLbmzc/yjXSrg4ZDdoszF2TB3Dh8GAmMBYDG0hSV
oSKWfVaTbLJ71dVXa+QkL0wX2/w+tZ4yq7qsDhHPQ0iT26CDT+1m1DzICzqXPxAzdVNEU4aIJhCi
fzBIlN06xUUh/gWH6cFsv7olJNdBFPkqAXNeudF9f8UtPJDzT+cvW6tUfEhVSeiscFZ8/VZ/UwMN
8qv9sVNsvKyuS0iHo3xqD6Ld8J7IzHsLZC0arkrc+JhZ/HwXC0NllGKG5coos8iOYJOxofZ5tPu3
5ZTuEtf49ZUN3likbq2w6v9D2nU1x40z21/EKubwyjRDakY5WH5h2V6bOWf++nugrV1REHbwle6z
XdMC2Gg0uk+fM+h9AuBY9605RQflmPjZgJPmSncanuOx0zjZOf+Z1u5lwywX3a+UcqG81PR+gyxJ
MOcvcfZd4QGiWPISoEV630rqBoulJNUgRSkEOT5cteT2YqWeaoERWL9d6sbOInBNjuG83P//FkYW
vkunDD3pLVkEtrBui+Mcr9eWGHEi/Fut9JN/7tZGzufOhphPYGZIEeKlGzLLpBzT34NPKqr1WbvW
vhPCPxkTFZhIn95Ucgiroem1V+uh7uz/gQSDFQ/2e02dF8jPW5vZD1swxC7IXLVfYIADElZwxNHT
QKkwIusiwx0Fr9/G8yLqStWMNOlWU1mDzMKMaHqvGpyaDm9l1GXamPogqo2+BvmqeZoC8Imyjs7Q
bt8uew3zithvIfUsXoS8zGcVnIbr3QBSehRYfeU6xrgB9Fd8vkA3c10yQHSgRzN1TaI2rqjStkyN
HB5Ud15VnBUoIzY82iGeEWrzrEQQlSnNwFmQ3q/R/WwGpnHH2TemB+wWQu2bMcpqolapiPZJaZsg
QYtDOz0Y3viNuNx6BEaaY5EEjk+H793ip2rCCtBVOskCtD7h3WDss67TgxhoB93Pfe3W4qD32J4B
kCXoC8ilYFGHK8lUa4oBV0Yfo0NDIfemK+06BzhDOJS+Wdo8tAQzO1Z2Binf6LRlHDtVQk5+t4DC
PQqrm/SMmXb0oU+ThwGxo3bLm6cnv/l5U98XSblKntaTopQapBHAyrwVN930J9sGe9YWe4p5zB1s
v3w3RvlML/7zUsNFi+GDqn6JDU6GxCzovW8i2Ag+hug009KmQK/3bXwIvQu3POgYoSenObrmEdf9
hzXTEnVd1dFboy6drbfEKoMucCDq9blLM68co1AuJleGnJg9GLIbCSUk4u6qArjLDONbxhZ86Vy8
/w1k13eXUlXmUbOpGIQQD2qYXyFlOo64gBwiCQTqhyeeeDwzSQPtyz9rps7FJuTb1nXgntV1f7Re
4vXOKCJ75vFj/Mf5e7dDHQdjzMtEmMAhop8xt0gGzsuD6hZ/6hM5gJbLrQXzFkadBcPo1rZFmQkh
bXEJy6L003xVK2d8zQMAVt1ksYtzHzm8ZzE7lL4vlDoWU1Lmaq5vWtBo80MtR/YkDBwnIT/x+Zj/
a4LOb8epFgVNQFlhtJYbwdRuE208w6XPyzpcQ4G9ta1lDRX8h8vOyVmaRWW5Q7VVXRvFeZjpT03z
uxs4tOxv9+WlhVHprIaFxeOMvxskAaf6Or3qKhvw3GC763ERRXaF+Rmxd5Rb7tFnBjNFRhkDmHjM
ZFPHoAQPUTGYGJGUHlaHsKxNL+Jr5KcnIpAI9uJDKtrW8fJ2Mj+jAglgpNeKBc3rj0d9qhok15FI
8NygPzqU4P8ic4pfmsHElAGG2VGKMlGv+WgnWbMShGMCSYqyoANOIXJR4DUcMhZZ+ukDbwiTefJ2
9qg3g6atdV3qaxWKw9PY3m5m7KlpCY7918v7x/5m7+uiwrW6oBDU6Rh7sqSTpJ9j5dniMWPxTFDR
WJIasyv6OAu1QjsMg3ArZUCUzJl+e3kp7HfWbs8o/6tXK591CESBWWH1QPGF0U40y5Ek8Kr9zBXB
ywH6QUcBjfKPzpCD8rvvWiEOuzEUk9vJdLuRc2szw8TOBBUmlGoaynRTESYS6WSsUGfWUs7bjX1V
72xQPi21axttg7CBbk4Pjav+t+lGR4xAjMF6pcY2r+jITKx25iiX7lMt0aPRXIOlN50J+gqbeJqU
74082uD9cDnOwMyNd9Yox7aEPlXWRt4C4wHdNSCmSyBEthDyzP8TWwp7cSBBwgsG+EGRWpzQFVOl
6BgrlozILvT21DeTnW3JAdAfW895jBRsD3w3R60OLNNFNKhQy+uUX5sZzlPlLNyHIG9N1MG1hrSS
k6wnMW/sQBFBiuLtExrCLp415+FPLUOirDlEjvZ4+eMxg5/6vjrqIGdSpiZF3kCDWv9RRw+GfleK
kl3EXzsA73aofKqSQBW/mgh+WSA+j+A7j46zT5AuA1rrGyfS8naTyqUw5ydLxgac+Vhc1/mL2X0f
st7f6l/WvHD2j3z9TymAJkMoHCm4ZOrk0tzlv4qQ9+pq6aAgLCI/z++1iMfZyq6GvpugWRisKdJB
cirnYe0t30i/ZDwkuRPXzvoqP6w+2cLStMervvEu+wbT83eGqcDYDm2tQLGgC6RcvJqm5TqXAcfY
jIE32SHzLFHhcYi7SjUSIQnTZ8XXSVPo0ASFI1xNKHDhde8p91vYBoKzHYTvBDloHTRg+XiXDTPD
2S2Yiix6bKijkQxRICzVfRspt6Wsn7rEClNVehTazm0i6Sqpctm5vNHcT0zFGA3iNItqrUmIzqXb
BLpTPUxX4q31NHkEf50/AOrqc+k9mHF7t1wq6FRrlMrjgAnlyZ+gcto7IM0NDJCvvXXCbniXEksq
l8BA/zkrBhVrBGtBt6QF/qQbDou/uOlV6pl4JOuoGhJ9Tuz1nxaTgqm9HEA4zzmpPB+jIlA0KFWV
o8WJ5qnmZNroG1bp1Nt24HxL4qsXIoJBBZ8mHbpNqoYCoMnkEWS5PqYeg4QAJruD4PJGjt8QI5fM
UQFI0OJFT7MsCdc7TbLn1VZ8okE8XcUIsjJIZR9GosdxKgNCnEJ0ibrZvrxkTgykHwZ91plr12O0
WlGgylKjSXJ/2cB/nA/QFr3BJNHb/xhlM2Sa8SDAQuutzuphYsIbML/a2OLfaElbfBH+Kn/yNKTY
aRv6Mv/YpTx2HgvBsrqU0LOM0EGtiJjE43YgQgTWLW8gi+2g78YoB13y2jITsUvDRqs1R0PadoCG
Y/2w9ih4cz7Zf0Tcd2OUl9a1JmVZCdkg8TB9W27EcDipDtTLQjjNzewbB+OApAr40MHWbW9114fq
wJuOYDe+dttL+W5lTjHqn6mJmkfySJSmpCsUzNzG0zEbvJ0rbo+P7an/rpr21HaJu16ZWtTngB0y
mwKYzZ73NGJmVAbeyYBakYF16jMW+SBuFdlZwi7Z3hfuAhhjVNm9Zetgji880P5Pbh9iBOjyKWEu
bmeY+qRSlAsyaA4wfJFqdlLcqj2HHJh9HHYWqO+lJlqRqXhiYmmzR+DDRFnibwrG2OcpfzOPw7sx
mqWzQN0j7fUMVFcRPHPz+7hx2oSDqGF/LAMU4LJJMNhUipNUUyFJEYYvheZu026i4TwNhT2DXfny
t2Ev5t2O/DGADV3WFbogVqFcXXfiw6JqjlH9uGyDie9UjHcjVPoiYVRbHHN4XlLbA/CkuFcD84Dv
5OcH5Ty6uIH+tCDgTTzuECtzH00R6uWypgDxRZkeBlQeys5Kwj7UbsyD4uP54kRudOq87W59K9zM
VzwPYfcsdlbJidgl34LSFk0rQhSkA0agPWbBWzf0YDnmafSHZ/RDj9wOMzNp2tmkriI8lgbJrECD
EZ21X4RTAGgvLw3MGyJlLgTcnWV6zs4edQWVxboYar1gPPxGP0d3m2v48wHTJUjUttV7q4hx82Ce
TSqE6c3Yb508YZ5RUGxxKWwxrW1L3DiHgn2t79ZGRawsMStZLuI0bL0i0K+lGyKyAYKIV/VWflRv
SC8v+85Le8mPfkqYdkapIAa0flJJBmAymfJbrh7kovWW+meRRyDRC6e5cTinkhzt/7aHKPPRSbfK
qqFqg/n+7i1o9lBE1oO/eXIFl4vxJgHrszVwjsoy1E7Bn/nRmhFHcq93cM/qbcSasG4PngVKyZQr
SME+8++mqK+XC7WwiVpuBtUUKoBZVCg1xpNsFwIPNsL2x3dL1CeTLGseogXztWVyzobrXLqVK06B
gnl5Eq7Wv/dNp7+SKM6WUmJSxLKeFukRhYovucG7AeqmaQqQRM75DOjcYQjkp9izHOHcB6VbQkqG
l0pyPg1dQtfXlkwM4z1tCd9rDFWL2uTJrWf1Pc+7OZ9GpwJ/MwvjZLTm3xS7mzv/IISJhmM+KOHm
4Z3lWS4Px86+50wD5RbkAJCUo8J+36kWLCIrB5xY+mVab0j6OExAEru60SNqj05jg1rmOJxjn0cq
zHQUSzRQjgbE2KS3NqoiiUyNgASwSLx2Vc/5JnP6SsyxFBWzwcBAWrKsatSmVnmfjmBDSkIxFL2/
b/BBtNFXim3w5f0xUPwg6swm4KpKY49HrtYmk3Jg/xdQW1zW5jCOLaaIJzC0qag4mUEa9EEVxl+b
DdnbIi62u8WtUdOFRsBq5xC8HmQKxsU0hNd5bVB5nTMeeS1PZt6wt0jdqd3S9oWWjFqQ/kmvZccA
zwuIkbIX9WZ0jbALxavCyV8uBwDWQQFBMyjFSfPss07gIFatRGj85PakAtwwdU8DcMdfMKJakq6h
U6JLMuU4cV/pUxSnAIgXfjTclFvtq8sUXDbC7I2rOyuUcwwCFLwtBYMetScCJgmYPeYlWxcoEdT7
U5c3XcsKZmgF4iWFdiBa/5Q50egwQRx1Y1CpcnmzDlDChnylqc9+q6vjTZWqmNe5vETWId+bpFyy
inVrnmMMLZbNraadu4zz++wt3K2J8sBI3bZI0FfQLZ5wvrz4LoJmpA6WXSBt1mPk9bzHIdcilRiU
cb+qc61kIVF1FmzLn58iN3dGd3at5yzkJSLk5+g8ZL+DVHKQFIsRizIaGso6B31cfI875UpKVXdY
cPVVZsfJJWXeJ6NyBHiJWjZNAWkzXw4XlDPTO6B3D9tP0x084YduayGB8Eb3OSb5CI2Pis4172pi
HvJ/P+sn/I+IWb7GrDpAiEs3UlYnq71ZTjmHnB2+dlaoVKIv12VqO0GGxFoOdUKMQEHl3M5Q0Xhc
ALzp7PYh9nnlU44DgZz9Y5ge4mmIlA5wz20VViVUlxG3wZaMr7OYTa/z0kX3htFjBMYq9JtNntt7
Vdn0l0nc0tsC7Ci/zMyafl4+p+z9tlRD0QmXDE2r3kHVSmwGE8MV221c/VSQgXYqTxiSZ4QKqo0I
/oLYgmhen0GkN5VCLbeOUp7zYgLrYaJq74uh4pwSl5BqqPFQEA/QuJi98l45lr+DHFSsm9PeDgBm
g/na/8q42d4sFetmKSmKYSW0WvJzq/ji8jIPHI9ln833lVHRbszrUovRhAzSdv2r2DQ/WkaDEwCY
j0ngWg0Tjx4FcDjKSLdKRSGOGE/ofpnnGAoymBkoD/FZ88TRNoCLdnV/Per328MXfNDCNAx0IslI
IvVyqOOmTOQNUkqWmdtz9NwAL7blvNIbywk1GcMBCkTPTF2kwne3JFUTpxhOmO96rwEopkaXXQcd
5r1uSw6BWdcvNW9PWd9tb5QK4tYkzJkIUrww1dBNKJPjMI/u5d1jYqj2Nqi4bVqghIaikhKo5wR3
4WPiEC2ezBYrB1RAA5hFTR+Qo8yBaJTI8UvOptLcBA0omQYcSDOYzBtBOeni74KH/OBsIV1gLJLC
WGMDOEJ5OEn9n3n6zdk/Enbpi3a3f2812132nIiJGCkLwBeLT1qn21G5lw7oCoOEp3CUx8vWmBum
QK9JEw0dCqKUQ4j6omGEeNICXantLH0du2+5yJMxYpaZ0Sj81wrlEknfiNLWzFpQFU6LSRwiHrbe
rrGrhIRIhUdUymxD7OzRleZugfCVOUUYu0bhkhDUCBAXlv/SwYBNGGMiJajiYzF5l/eSGbD2Zqlr
3MzqUcsFeP7gl89aY+d2c4IaFWYSp5ehxGCDnVwTFUON16EgF9Ynl3nfX/rWHIdZLdIegyRm4fbP
b3X8K+W8OM1zdk2YBrk1UxICPxs0oXoJ8iYFLZ2PqQPI0cQ1J/Nc6mE59YfpSN6Sb2TBB86eMk8D
dOb/sUSFSdlatGGJcBr08+ilx/YA7CBGmkjmZ7m8KgvzbO+MUaehi+M8UmMYK9t7Q2/sXvlSAN5Z
oE6CMbeamUu409a8CTJtuVfXkrdlZPMvfBw6CM5dbEB4GDOd4vetcCYFClSlR/SujCdUfSEUKjka
4cDh1g/JH//JsKZBJczCvLamUF5hgdRQL4QOAHlg+xIrOQgTylStIJxbDUNNdXILlGtqq016f9lL
mN9tZ5hykl6L9STKoyhQxAEvIa0T7axZgstGmCUUbWeF9o6kEsUFTGaY4CAPrgol+wEYlv9lxpiZ
m2uGTPICE4UxGlkxLmlhKUOMaRFw2xHFpPzcQFtrxtT7cDaveUSezGtgZ47awAH1r6GPxxUsFqld
RQfIxNiVwUl5eEao/VvGodj0rV0CDRrfSbhlL3wANzNcQA0baRuSN8w0fwxMKPAtOriHCddUE8yH
FroH/TdID/qQX7nltquYJ21njVpRLddljWof6QxPgPgTmIaSOWogKuAns0DCTaYuVdHLecxP7K18
XyYVRiJRzaaqB5NnJI9eLwxOmtwbvDIN81kKva5/NpMekRLWJDKHDssT74YaMBTwfUM8cnyVb0pQ
LBJwMISKeJvKPMtvWoMGergomX78gu0SNZ0FlXtosRZ2P9xFGqdwz/xoOwPULZ0miF1qixG9vPwj
ma+b+DqKrshtrZOf+RQMd2aIp+7SuBR0hJ04wxNbQD2jvrjHLPcvOa5fGqsII2M9iXpzp5hgxY5m
TxR4hQv2xzMhLarqpgq6b8o3Zd2YZG0pjSACO1eoEyEYz/zLfJhfZ1/25eN4lT7w8B/Mb4dZdUMH
dJLIon1cc7+YqRm3ihS04k0pP2z5r8shmJzeT3v67+/rdOdNWpa+kbNpCRY0CtYkt8GBbdfoTdeZ
bW2Tf9kaOwjvzFGe0slp3Na1KQWNBAyfApZeq7e7ElpZgLOckFadJ16qzDzYO5OU1xRbp0kqZmuC
WroTp1etjO1Zevp/roukkzvX7GYd78BkaJCnjp6JUwbhOC22SalJ+dFAzpcHw+TuJHGcnUUwxs2G
FMMxVKjND5Wd3q0ZanjaITsW36GXsAn2xMOgspwRLqKoJmKYqtBpkCYUcrSlCsZWsbYkf+FyfrLS
HV3CowaPJ4ijv71CdosawYU51itegmKYHtM7yysDAunm0RiwXAKwI4h0qKR1RDNuiptW6eVaI33r
jzPU4crKT7nUPjwj1MmNknESRx01I0UFpU5m9/IplWrO65wVeXcroUc/1KKZtMaoytBsnolMdS5i
it8vvjL+ocvQIoe2iE5qKx+dLYtrCSSlKMVv0vUMioDUrOzLJ4jpWjIZZcLbR5JpSUtp7fUYtUO0
0MqXSX9Uwb9/2QD7c/xrgL4E+yEZZ6PG1EpUXVv92ch7u8mfL9vgLIIWPa91sTKNZUzDUVXtFQPW
C1dUi2eCimatLujqAjG3cHtIgTkBEcZ6rn/rj2ZiG3fzST0Kt8vr5VUx3/76+7cxqeDWN+ZiLI3W
QTjc6f/ERyhQf09cNFr7b3HiNtfTOTtLvFjDDHB7q2QndrFAq0wrzo2xRDNGQtEGuMtzfCABNXam
c3HgsZyyLkJcsTIU0KHdqtMP/lKokh76URBnKCa7bTZ7w5T1oJh2rD5ZQuVd3lPmud1Zo7a0qrIY
evJ4UE3Sc2+cZilYZdlW5S95/c4OtYkLWmh1tbRGMI8nzfAr+QBdzP/fUsjB232nskXJNZJwsGIM
GTfascYDNdcCvpo20/V3a6GC0JSLYmEMSGPVc3o9yIDEg5kKTJBd4hSaTyYehKCqOAGWaVRFrQSU
WKSuTEVxVa56pVnAwC+pf0XVo2p8Zffef58O4LNVrYYc5XFobsdW0WyxfNUWx8oXzjqY4W9nh0q8
lE7ulHiAuMnSz8l1VC3ZD12sR9+0Utm97BDMV72+s0XFqCUqtwxPIB1vOMOOQoKXbt3NSY7i0eQ8
gJk5+d4WdZBivS6rzUB2p69Octte52HppE7yQzs3kI/3CkwXGy4Pa08SfTpp3hulTpWhtk08lBCR
L+f5ZLSZ028F1OSn2Kl6MTQz0dGS3OfsKjM32u0qdc6yosybASqHgajZkdN6ooPuTecSbfLoVv0r
7j3hbN1lx9Sdj92ZV5/k+Q91+DKoQ4izKsZhqSTnYdV+gWfvHqO6HFgPs9VhQDYbtXNkAng3fowm
3ShJ6baNgA4do+/ar7a35aftKj43x9Yd3eF5SJ3oqnGqA68Zz6yo7y1TK9zU2tA6SJeiFkUqD4kD
MWS3ORqHykt9rjXil7QLGeAANSxdknDfUOfRBKo6n8cEw4whgYmTypd5Ut/YgATMn/CoS5hwqb09
+kxm/VhHGPp7Y90Ar6pbmHY32NGJiDdt4eShBegTkRljtpvMXV65ogtk/y6tmDqp86yVxropC+ZT
JJ9MwA4/k4dIsZUSTOkbBHVKtzlXqi2PnJPDct390qnTGjfSYK7yCpC8chuNo9tDGdQQfnGOJ+ui
2FuhHLdIh3WDpmoBnC4Zv9HQJMlcFXKdqj8dEtCG8z4pK2HZG6T8FVS1q9xOaRcYxg+xuYWsr6NP
L8b6Y2ifLq+Nt4FUBdDqc1iKQTYw1oex+hEtVwYKBZdt/MfBfz8QVHEFjZ5hiASUZ/vOXt8IL1tn
upKOAMgncI/VJaW/+KY5fKW3bwCUT5qYooaw8zHiJFuiidlWFOFaX4P5OOrDruF4IPmJT66PQWyQ
asomFHWpDeyaQWnR/IBGeDzaeXodjZat5G4/cZyQ6YM7O9QeKloEcF0B4eAtG90JHJpbzpkFYeJK
DQzygnMQ1ShZo0xUkSLEa9ko0MAlWbn2MnqL29uEJR9NTjGwvq9I0HvTzlT7KxTre9tULiailVQm
dQlCruh6AZlbfJ3yKgPsL/Xv8nSqVIrti2uz0Rbc7KOjjLfj/DKk5yR+uOztzBP1vot09DfMvhN0
CbRfcf0sRZAxP8cyp4PJDA87E3TAh1CxDHLNJIxi1cmEUNJvhrX3tvlHF/25vBqmKV0ykSCrlqG/
jV/uXgBFnWmVKkQGQO4vRpE5W2TngwXu07AveZxfzA+0s0UtSzIXa2hLVIjSP5sfX4E9CsMQlgMK
LtHXnPZEeF0iZ+GlJazSs6GbEPqWLQyt0W6v9arRtZuEErpLgpPqQDkbxGYQf+ZX9pineGeLcvNC
Wpq1GAqFaCwGJrgLy0NzTEEA5KgYkF3O1RNvQJb51t4tj3b7phujeLYsI4ifCcceYW4jPGpKuLoF
4dZ0LzsMM2s3DLDX4ALDk5ueVS0VtDtl8EKH+vftlwkeRGjrESIw1ZVWZ1nfviU/0jMLGXuzxLl2
jloNgjm0Y54Bsd0+59eyhyag0/sL0p8ZOOqUC4Rnb+xuoVTkb4VOG8ssXsF+tPmqtx0tJzpWNpFM
Id12rj4n8yju7FHheUpqWZkXFQ3Bh/geUvV321F3QVnhaKsLGSNv8WS8kosl5JVPmE67M0w5rZbW
aIzksRUUltGhj1VFW3WUi6ySDpd9h/UM2n1Duo4nqj2geJNUhPWqiM6qSDeKXB7WZvwmrekvxcAk
aaP4lqp5l+2y3wfvK6SLe3JXF3NT5MabwuAGHRwiDUW4uInjcHkASDb8KWXYWaPiXF1PNeDjA+RE
AFki4NX09wwuYQDITb/7Xf/c/rq8POaM/H5fyR+0OxtGqy8FRjAhfGNrA6ZFMGTmpqotQYTPnTPI
QxFxqMwmQ1I1tI1CITC4UyvM4L5bNHGy3d+wyVaVZFptBmWjumk2OuUKLWKjnW1r5H1O5hW8s0X+
fWcrV4c4H2dU4Ihg5NvnNNHScMTX/LT64ikLFdBRVw4PD8PdZzoG9YY2myoabtmJ8DsswfhUgspG
uEFP2ytuSJFz9jGMdg/qK/1/GUPlnFSTCknCXKrQFQSgTzxUQRS2eOcK8GMwIADDAj5c7qAVL+ya
VFDS8HbYxtQAtsPtOhcMuAfBmyt//TV5nd054kv9sy057wn257VECVxiRKKO2ubYAsQcYPcl0Ksr
0XoW5MeYx7DK8lbgcizI0Jlo0H7KCdpOaksiZj3hVbna9ZoAj7mNU956yrqpgjMM7VIdL59T1rpM
cmmiFi2jFU3tZdRqCK0DGj6lVLm9sFyNG4Z/ui/1GfZ2qHiOxtKYWmJPLhJVs+c/TTDiwV5dyYVj
rW/gj+i+59RCmbflzijdX+wh9DyKItpMOTSwmlvyqICMp4NK3uwSLhvp9fJmMiuVIK7QINst66pF
v/0KKV7zTsNhLE4L6slja5dO7khhcqxBRsD5dMwnLgEO6LqBpyZwfh9DTpf1RdPFHcjhz9UtKKwm
FwhRFRqbzUsE4KYJod/N0aHBEXlfAaXuTVPHoZrkuJga6KIb6ZOiP86JZ0Sc5bHiyt4EFVcKaFWM
kSWj1VDHvjrWIFDmFSG5O0h5f2JOeNFschGOYdGTqT8k/0ZsVz/jU37aSFJl5352lXiRd9lTeIuj
jkOk5Lo6TAN0QiPRnrrRT0UekQr52+kbf7d/tPPrq6Zl2QzpocKUj5rQ/KWm+nXVOkos/lis6VYZ
Nx40gpUt7k1SRUhFQRdK0koz6DcrqEH7buhouU/XTXS71rwBB/bpfnd/GoU9Gdawgdt+AZBs9c76
7/YJyCfw7iyLDb1J3kXLjM7QPxLR0ZNMlQbr5NVSC4KMXCKWzh3aQnJXuFpxVcYdx++Z15sJPR1D
1XULWr1U1pL34hIv6WIEpFFJ5kABWTNsdMiF7yJIcCqQTLq8dI19EnZGqVhSVsm0FH93R0EuiRpM
BMY4sAoeCkhAtC4hh8k0uznnA+diZZ6EnWEqkhTtvEZbh8RUMQ9i9Fstv10+acw8e7+dVByRGk3K
p1RNw/w5vSbwZNNtXdBAQq0INHi8pyhvOVREgY5mmacF+umV/ldmvQzND85ymBe2Cegu0BMAnmqU
d5illTZL16NreVcF1jdCeF07+aEwAA6yCNNNZpdciVe2UROa0YoJERo6NcF0bSZrDSq2vflgCa6S
AiLHiYjM8wX1339MUBGxyPImlhfUu8v215T5lTI6mXLgs8IwRwDMd0N0bUJqp0aQIwKBfsge22sy
+lwe5FciHlmfyJOkvEkwinB/+btxdpCu0FUQHYxByCgE2Qqi9RUEscDFWTxmRHYCslsc9cxLgLG2
EmUBryoSEAJ3rZ34XJ5Iq1QLLq+Ieb/sTFEPPMWqqjVDMSao0h/z+KzKuV/pQa+Np6HCFSr8uWyO
t4GU3wvrMBjFmkZBopw2/U7ZvFE9fMEEBOBEXSEgcpUykcxZlEtSm4RlP9iy8FupfusK7/ySL/Dp
Wt4ZIevcvRMrJRckYZKXoAHt4IYkMQ61a9Koq9316kuX1s4YFVwTq03ANY4e2Wb+2ACBAteSaT1t
QI9d3jn2XbwzRAXZXqmirh/NHJWw4tH8Q6aHcpAatqfqen1MfR64mu3nO3tUmJ2U2VCtDu3OJGgC
IkcY+XVA2o18rgSmn+9MUYEpGrpVM7CN4RRh8FcJmzmshiuMphZR5Bi8QX/m/fFuTaMaBoM5Sc08
zUaAHEC7EadW9ZK+TDnBlp1j7MxQmdpmdrE6WwPGvX4BNy478dV8zlwFGVtut7W9PdcYZ154bsJb
HBWdxt6azXGAOzabvxmVXcwTxxFZUQJj0gYaYyDl0uncKbI0Ia8wrhFk7eskhrFwM6WcRgj53vQB
tkQQaurAesLLqAMM1uDW6slFtQxhNDwX/Yu1zQdjPupWGIuumfIUApkfa2+ROsXTKLeitEBjETy+
fyDkinKHdC0dtLv6EcPJruVymQtYl/HeInWct1aFqGOqwwvF2zG7VcTHZHVR4eJ8LZY/7M1QpzgC
LaCZFw00f7bvuZrZDU9xkxmX9haow5vOk9BtsVAA9Ld6KHt603EW0FY0DrK7Hg0FtHP/rzUBdvwx
vq/QwE1FLS7DxjgIUjjxFOEuux+AZB9/f06juFUNAC/UAxERE7zxjemNN6B5+dNoNPNAHmO6ulCL
PBy2Fzm9Xdffl28M9kH95xRhQvHjMkZjHYwMrCJhl92vyvVqHcT5+bIJ3hLIv+9u2jnN8raZQSIu
Ct625WiU8zCll48J6PI/WtiKqd+ioQUk2yqA67zLwVOu92e14SQmzDfMuxtjSvejIeB66llrgCmQ
fiWqE4VpCDqzh6Z0i3v9ygp44/W8dVHHv9bR1hJaowhNFJOLg2QKGOMIojp3Ln8h7rqoANDlVp61
xMvGEASGpziM/NlfSW0OnDY8gMtbxeNT5JbwgpclC8hbOr+rjHzaaqUBb/jBDEdE0TgA8xB093ip
MfM1be0sUY6R6421inKF2cC7/o/2YD6ZRFr9SrqHGEAFBeUHKZTehsV5jWWmz+8MU45StxZeafEG
QoYqWa+WYm4d1EB5YzfMw7uzQvnH2otd1hYYklrk9rqQix9DlPuiaBw57sFbDeUe0zQJrZDi4sN0
G+r8lS9kznAl/K5Pb7QcD2Xv8BplPJPUhYHeUNuLBYJGMcx2IXaOosxfuSHed49O8TJ1ao1lTjGq
JF03Y2FXvAyF83k06orI+8yc5wUsriUGpOX4bjIem0nhrIJnRP4YkrZSj9sKnJUBWmpZWfipcbDM
wrvsAeyvAWgsqTpA35xytDpRh6owQFacd7ldi7M99d8vW2BnCNK7CcrHCqmXpdFEaaP5Vp26gHCo
Jr55Qo9gBRMB6truZYO8JVEOtglbni4DQnk9/Wii1o63+8sGyJ58jnL/Loh2r2iLmri0YEBfb1bz
uYjuhLR0Og2jT0vEwbEwL4r3zaM9rY+GVdTbvAvyWjq2211u1Ue5Ozfit8tr4n0ljfI2BRAdBbl4
Gq4H/UAYYIer6CRdr2/6N8rrVyZcwej2j9/RZID1YHSRRbrlGXiXpz9bw/lG7MPz/vvESXapidhs
oIwDPWU46Zlt9Alg+n628NpfvK9D/oqdlSWKqzhvFCi/OjrkozCT+YCOVPwEeNPB9OWrBu8XkBtx
71meXeoS0gVwvZaFvgTCw3qY/PgeAxVovQlOetLdrHiTOphfeAeLt6dUrBjQXJxlBe90K0sPKKA7
etIFAtorl12RZ4aKF9Pa6LKgtWsgrNd6fpUqz3kdXDbB9XYqRihxtVrzVpBRpdnTn4ub6ai6zfPi
DU7323B5dx4nYtAVUTxX0qwB11LQxb0zZE9D3NjTWNp99EOTOIBPzvbRddCyxGy10RomRiVBOQR4
LDQ2TV60INHgQgik+ULHJVZTYyQlG3/zFbfwVcVW7Ryzn+JReq2Plz8Xc0myAtFsCICLoCn9eMwG
tPCSZgbYTbPOg3qMBR98YpdNME/UzgTldInY6nWegfxBHgxb6A5KVTvNdBrTx8t2mJcT5s4BBEBN
H/TsH5ciCEqxqeS+LYQfU/ezMDlwS/ZWvf8+lZn0kpKD4RHE2sIoe0ODFsnch1vK4wHhmaFui7hI
YksSa9CDZadBD+v+qAicj85+uigYLwWtNcQA39oM/0falS3HjQPJL2IEwZuvvLrZ6lbrtGS9MGzZ
4n3f/PpNaHZHFMxpzGr84BdFqASwqlAoZGWukqvcFvGQ5hBEpq90yWtxrq60s7CT3QS8YOQrnTNz
ZY3xsV7sw1rUMc5qFLHVlg9CyLmKbXrYygDjYV0/KmUfl+lhCXbLGFukfVHKh8n8fdnBNs0AFG+8
X8AwjvnZwWrw/psTJU2Jk9ZSzOsk0ezBvB9izhzXpiOv7PyxnLws9TLGGBcGfKZusfKAEyqbmFNz
ZYJJ0qIUicANB2AWeS0zawJpDiX9P83A7FxTBGhgNbdNbQkcu5uTNyu77IRfVmQABtULbQABWfsi
/4x7RynvhLvYpqT/1W0R2mXlhPdKaCW/m8nmswhtvqGt/wYmjoOxqspBR+NOPrdv+R0Bf9aIASuv
fc5+tH5jF7aeWBr4Cnh3p82j6mPTZSayCzHs1Az9X79IB1wIbCX+NvSPffW9yO8ueyrHg2SmQZXQ
Lt5igD9rAqu19Cikr5d//3aPYLUU+gesEogpmEoDEeoUAz7FcYigHdHi7jE81Y/dvnIhavpKvol4
9Pd5j0K8ldHsuTLc45kml0PML0nhae5viy8l+dXCmPIPxLNxGtZ44Spwb0uvZTQ8mlbl5KvNFI9R
N7xFQ5JVZIlvMOHalFKCe3ovlVab3UwJOgQqD/W37egrM4yjj3o+NFWQpAdhX/nAzQY3wS9o6nqL
TTsQ89Ve/8UdbNv8PiubjI+HTZopuQyby5niP8oX+kCt2/JO9PqHBuGsP1x2RZ5BxtX7ZYorPUQ0
L8ZjUL70CeeWyPtW1P7K4ZY0JXk4weGqzAtHMI3diTLHxOa5stozxqe7bIx7eYzSQ5Q8ZnUDAY3r
KHMgm2Nd3qrtY39liHFuI1TLZAQkD9SPdF4JQmqF/bpAIb7Z6d95ZD3bF4GVNea4VASjyhcNA1jk
HP+gQNfIW4BaeUT7EIrD6Fn817Bizs1BCM1Cj/X0YKqtNac3w7RYnXJ/eRN5H4s5OecWHHTjgpaL
Ylyr4ZVeTpY2Pw38V+nN0+Jj+9ijsoomISRmTvmpqZTYuJPmQ/dTull2qU+7zN0pvU/Btv+bByyk
K/jjArIyzKQNOVGzLCPL7EOi9S4v0sYKothrRvMMJO9Oz0gF0r/0JA48MWJOKLPnYy6TEnrmGKsW
w1vJ/D0EvADgfDv2WOykRQorBZ3tBjOHQniNyXx7wLgND0+/uRCwq2CCUoQqA4u37mujlRdQwvtS
dWUuJ4U3mLeZk1a/n4kss9bMuIYiGbi/rkz5nDenNOBcdbejd2WDCSYtU0RSYw7CH4Gcgw7gHc0X
5h0iS5/t9KZw03vu5BVv35jY0nAzDIKM4KLwCKQ1dDyj++YKtKY9KPaIm3qmM3MKJd4y2YZjMuiL
OQnoZyvQILmdf0z3SPOnsLRKKGv+KL34nP68nEA4i2TbjoJBxLwf8f6gTY4+vaZTy0nzm17+8eXY
dmPbtEuq1pDaFkPBzpPf6KhbBoEIcWdwLHH8kO009vlUNgKtY4blRip7V0vPpsRjU5ekrXy0Wg/d
0NUJ3ARgHFUW8j4r/zreIgtCfXRx8n3opnaKGyV0K+Xdch3cg2sFjon72dPlT8ZbJ3NAB6ikMe8I
Jntx2Tf9jWESuy15wl08v2AO5yid9CgpRTQ8yxs1Pqtk/4VF4CmCqqKrMoBin7exa8UEEo4oZFLx
hEJG7X+0ycNlE5uetzLBnBxhnevFIsyAGXd343BOtMKKotum5wFltqN2ZYi6zMolBjwT9F2JFnRX
O+MbOJDBfoO5ndCdwdyONgaKC97lbdMHViaZOjOaJDmW0hlEwT0kaMXFHvTkm9pxIRjbV/OVIcbd
DfDf6ksDVsAIxG8z6DDwpuMoPtV/mkCtizbaVcRTEtg88lc2GQePl2oS2ghTthRpAi7H3ZTY8cuA
0TaQLj/GNm0I5I70lEwgrLfRaP2SWIS5+gsY75ezpp7zGsAk2jWGFgcoreOd6nYupVbFjJ3mXnbV
TW3htUHmDIVEqmRKLYbbzXv6vp14hkN28KGX5Q5iQlhxCIh1sUtewOPNM87zJeZsrds0zgsFLd6m
35HxbUnf+owngbZd7K92lDlMk0EDK3mNp7TiCC4qCeO2AnWg2eqh6IjpXt6G0uD+o2z8sMeepFFE
qqppIoj6nkcwaeO1K7HARkUpY4rdzGPi56Qa9hQd1KaVCgOXi9y8lpYcwAS0sarQWoI7jqNsHj+r
dTG5RiA1keO4jQ+dE+ygkOkp37vD+9vdlXbNuz9zApE9UTEWgpNuoC/46P2Xj9p4p2cQS8qe4ulo
okMXff+Pq2OyDekSsRr7lDK1CGc6A64402GC81M0KvdxbXt5KtF1DJhBdoPxSaHVa6L1Jb7at06y
yHO8z7zuaoHs7av4SiPddLrvBdQpKLsJz/q2y/xtnH0fGPupjNNEwwGYR1apOWqOGeLF61VONt28
uGFo438Xyc5GN7E51UUOmcPacIouuRJKyHxAAEZ4Uwmvk89bE+OcS132Rhc1gq8mL5jss9CZdsPu
EJOQ8/jB+XIs7WG/VLqadVV6yPzOJ1cxVV/3xCve3XMbLrraPMYfpS4SyEjoW/nt4kl25cW3+a7Z
S/f5MbsuIHVV8txiOxl/fC7681UtURljNsvGFB40SMKa3/rqrPLasZtEMXg0+NslmNNNEaEbsiSS
ASIvUDo44ZW6r08JVHZ1t3Ug+6TfQvLIHffRsTedyxHOWx5zzmWYb14mIoBAQznG1Y8BrGG8t3qe
CeY407Q6M9ReR890vu6aXS2/Ng0H6cLzcyZxgGw3RVNRMHCjBhVz+dw3tdPFe03kTXRtr8XQiAyO
QxGPop+9YZESIZoNY/ZD9VZP77NGgo6t6F7+JtSJ/zwqP4wwtWS+9CQH3BLTjdHdZGKURuJcWP6h
uvmwwIRRSXoyqCKAvH8Jb6duZICGOXEMR8H4MC1tBEc8Nva4n3c8ACFvdXSLVwFVxEKe62Pa+bqR
ntVlPBJ5sC9vIO8rsfFEdLNa8LqJCd6XJD8KjW71Kqcry1sGEziVWiXFLNI0LopOFxpeIPFgaNzP
xEROrqpFL6hydJDPVIla7qzmidxVkRV5ygM5KF6OuZq+Q68eDFKgEfUvbyNviUxUZaD66qcMNBeT
kFmDLILildMt5Xwo9qVD6FE+iQsWmKb3MV4aezytTSPnwN1ODn87+zvLxMrhzNpoRmMwgcQvrkIM
EYrRroT6ScAD6dCvcSFs3xsVKzti05ptU1adX5Xzseybl6WYjgCaO21b3cf5cifLKSdT8PaPyRS9
MMRzreX5IQRT+5Cnto4BXl6Jy3GDd6XE1bqWLB3HnGD/evkULDeEO8iwXRF9fCC6ypUBUkOLL6NU
bNLgaKfEj380R+FVgWiMaYvmaaAcR39VnF8R3zVB0f2/6ZzVeEuFdCYkB/GXJntpcTQF3sQEz/eY
LJFG86IFJOt8NS89FVCdfMCALqiUeKPAvI/EpAoDkmdk0YGiaWdQJskojJaFk1X/ofj62C0mH0Td
1PamZky+HlnKDg/Udn6IvOopthWgQ6rDv2Chol2nCzHFvnL0qTjjnRJtZlzDD2Sv3/Ve65fnwuaV
eZtTdytXkJnmFNEMaEBXKCEmL7mhPGJUXEeyIjBP8Sb8ON+KfchIZ0GKhAC3uMXcDyowQr8u521O
VmDfMbSpD4YqAmPekjwm4k8NHJTJt/9mgi5xFbKTuMxtg6lpn9S+Mu5jDDhp/e//ZoNJC5EpaJVU
j4qfIKXKOIRciUdLs5GytXf+XCDbZPUPyE7YilFiVNri63m+n7PBaSPJN6T2bg61m6qYLZA/O5dX
tdWc/GSTidRAKaKx1gKQKT3TloG8L+3BCo/yjkIgqZDsZXsbzgBzigSlNMiamuxI31QUshAoA7re
iunLQnSj94ud6KZ32czWAMonOzQTrjwiEAhQXAru7sqOkvS2J9p1h8Ijl115q3MFymMC1mOsRoRQ
5mdLSloZVUMtYcYYGIL3IXe72MsHSi6mccBWmx4CjW2gVTB2qWhMAi8lKaBSTxBWVtPZyRXTsDEM
PHpCNoD0ctRGtJSyxl9EYeadHZtfbmWacRShCZfKTKGZHkJyOLjSZi+O//9FLGiRFOjeG6YIH2Hq
hyTTtcEQp8APUp+ID4bxneMVG0f7JwNMnph7oSlQiycHch+cKG/X/Ds5B4mlXveevgt/SUfjqjpl
3Ibxpl1cqTVFh/6KxoqoCvUiRYFWm37V7+flWZJfO9ENdFzYeGIc1NuYEwoqLADHiuB4hag485VM
XY0gm7MEPimgadrNbrEYV7gX7uoy3XF2k36OP2xBhR0YDIMQcOR+9nxdKbtYTqsFbJfBbYDzUHAV
JzyquwXIzP6JdyZuLm1ljvl4kwFmIrFdRF8B+7UAXoeq+GWW95r8/79nAE+gvhMLY+aYZfMBnZ4e
yY0Z+OoCMAFY9FIen872SkxiiFBkAbMI85GKxZyzNh0Cvxllp0nPeZc50/ySyrwaaStmCfkwxJRI
ghiY87BgKWQpbBMjMG1/SHhjshwjJvNUV+eVBh2bBrVe45Xpq6YeSadYl31t04aEtAc6FhGkbUze
a/QukDQBDb0GEqnhr0q0o+H2sgnqPn9488oE81ECkSodL5ANFaXvmn4WJA5GYXMJADFDg8yEjJzE
RItU9AvoiVGjjOL3qN2N+o865eTPrZKYXh7+tsGESA1t2anpsYbeVnbRA5VKnKwOYi/kQGNScHiq
eNuLwnqQ2eDOJlOm5qE4y71EsGnji6LfLHVjBzzA2T+s6sMI0+XSpVAiVY4LWe0ODoWC1S/kZ+Th
mQ2DYzGILX/zjtlNXwAnFMTiQAplsHfnWdLnQAB5iG/k4bFa5Ou+HjnusAVK1YBmV5DRgLqRReZb
TVU+JVHwzto5OCJ49I/pFcTd01sBT3oKxuaTvR7as2BHL7wX1M2vtjJNf74qjkgfdvOENu+hkI5V
flub52biRBPPBFMVaRgRQhce73lS8hRDmECQFatueRCpze+Ezhk+Ea7Nms6khSJNF02a+8Uvy9gb
JBkKkAtnHmTb+1Y2mLwgkx7IKa1efPm+c1IMWEFiYU9nwikUsXSKxy80buAYH4tik7Y0NjOo0iF5
rca3ijrbbYDGe6p6bWg6wLrt5pk3lrR5CwDVmgKVUBl3S1Zh1VSbqQw6bORoz0CN+DLI+5t9TGcz
jVfhIO15Tyeb/mHo6EaDTBF0mEw21OZsyU0tg7iwYmAsL7S05PiV4WnwjX8YYUIsnlslaxaEcYSH
ccGJuh+jxunmbbvHygYbS602THEUiqDGAwJQuw33VMdG+rXcdm60b8/iE4+Mkn7/Pw6qlUUmtMok
iEwx6UE85VOcaorHLYqJ/a9fiImtepJTTPbAJQIgsYM7Un3j0rDynIAJLcgtDJWcY0RlEjo0WiG6
Fjy1Qc+pHbY/ETgCcCzqJv5jNqwR0kYrMDvmq+cKU8epSzHevafuKLCc6nvwTsUtVAy49CGBAw5b
CTxuTAgPCUbYyBjhTvg8mZb4RkXIS7vb649D7kZ3IYgQTF+8+/8XMCujbPc6jDAbXmQqbk9TbqUR
5gslHqzovbnK+p6ESh9VK9QEicEcxZqeDGo5URqOJq9fhLxMBUsoGuMhBUBlsogKfmJrBF2T5igt
GFusLtCLAdpKE6BvzdwXv7M2L1804NTPVdrFT/FYK08GqcrjqIk5tKQjYWmdQI27xBNJEpeBRYRW
/SmMRRw5WlVGbpj1wleiGMsx8LF0EUBYJor1tgwno8I0XvUcnMprmuSNmyyw1dQyb2uvOM2JPXy/
/L22vH9tk3FLo1CzIionZKdsTO4XKSW2SSrhxsiAgPlvpphY7tUgy8VAjQ56+GMu7/rqoW6fLpvY
7IOsl8MEs0rKelFDNK8zX4IEU/sYOAC5YHgjuZr3X7mjrY0xAWYuaa8sQ7j4BByhaGh/I3we5a3r
7coGi8BIxiWfQUSGWxpoxiUbYBoMh5huh/a/7Mb3vM7YZpqS8E81KeepyV4Q+hmqgiixjXf9bOIQ
lILlSXAHe7FluzwLifUFalwwa31YZM7HXlTqYSjQ+ZW6n6pxHcsuxyc2t1BC6sUTJ1H/6Huocyr3
WTtiNvBUHGWvBcmp5si7zv13hA/beXdlj7mOyLEgaL0QRgfjNIKZvQJQTnBbZHoDgnINKCYym4eO
2ypBpZVJJiN2ylT0SjLJfi6+SOP9wJXt2TQgS9g9XVNBRMrE7jyTFtrSYnSI/BnjXVD4iB+NoxZZ
rWNYmqc8ZXbP6/VtPT8AUfBhlAnmUmvDeh4X1IOH/yO3DI4URJMceH6/mQZXpphQ1oq0irWwgyyB
sNhj9Ts1f8k1rxGyWeCuFsQGsyxHXaoFIqaWjr0rujLebsQbioyjg+rlE5cPnbMqFlbVJ1Jn5JGM
Ru2x/qZ6mdc8hacFMh4a2HATS3qC4jgnA/NMMp4ItqV8TGVt9mPpJAV3YXc7ibxLK8cZWWCVGEjT
HFfC8g69NbEsiMnmlrzDe5sd4ZJn8SYotyuOD/cwmByVjEGnFTNkWFq3gELQQ2vVdv5o/kgcdBst
GeLjFN2FAvgl28WeDhGEErMXXymG1+5D9351YzYhkZRLSpwdUnn2oOT71nfVPptNDm5t+wxYrZap
CfKgiMMsGUR/8MD04ib3wrV003oU0Qx+9HsjtHgzJTyvYdJLOxXJtITBggmxq7g/VfifZ4K7Kiab
jEVdK7MCPe0AhLyvykF28AYI9DvgZLkPxZm9fMMDi/xDwFPJczwzgdCI6UoaUZv1URbP2MkBbkN5
USBS9LDYSJr75rHfXz7qtrfxwxxz8mSJKCZys6CY0yDnXk92oU/nqZ+d/2aGiXHot9WjEOP9h2Qv
BrnqxhyTYTwGBOpkfxT5uCf939Yxd3NFj/o+DhbDL6WDUd7Fxpu6uK0S2/9tLUxkR2IcxsEMM4Kx
n7LCjrunXuEg8f7hIPtYCxO4ZdlDHXsGtKyN7GDXY6oTN5Peoo+b/wIfsFnvrHaOCV+jWWZh0ig2
Bcem6BLkqvQ0HDAPZgPF7qg3X9lBE6LXOkjOQPXwOSu1iZwPOn2A6ZLKbpZf4tK4XaJwfG7bHT6s
MAd0HyxxVoO/ydeM0tLKYw318kK7X+aeY2g7hv42xL6SDao+DHIbo3prjlGwK6R9mvES7KYNDWJ3
RJVMU1aZxZjjYJJupjg51UpAaKyAqFTzg8HOGhxjBGDuYmc+cDVtaBb9I6Q+zLK8P30diVNXNpBq
aDurjm9T4a0MMAwG7fcp5gXWdr5dWWOSUZKRoBQg7n3I36RD+w0Nc+hxho8x1dm4kRzlJy/70VC9
tDwmLU1NnKeBiV52ou7D+LEdfn3B0VcLYjKSJC56Z9RpfBCrb5H82CaPc8ZpWPOWQH++OuGLOlDq
WakxOCFqP8QldwZ14DjfZiBBaELSQcIKzmRml5JcCrVJwMxJ0oPGQ7lulVdT9koehnrTjC7rkDdS
iYLA/LySFsTP4pSpYAzparRWaVdmAAHMfmx41SD9g//47CtLTDAV6hDH4yhMKHIHh8rmBv5807j6
ofRCj3CS3eYH+jDGhtAwtnEo9gAHCGZqKeKbpvHOis0gXVlgwsbQ+7RtkoAqRdKSAXTgnnRTOOUu
3A326ChQBOkeR/BQXHZuzvdiKbQM2RinUGoFP29+munj0H8Lo97qBveymS2CDU1Gk1+DFCaRJdZO
mczNYCYYDap0P7qhp1PixSdcJOMH4YXsekd0Ejd0vnK/W5tlYjcJs7kcdaho4Lbpm3EHhDD4a4KQ
t7yts3dthwlg4Cu0XkfHEDLZ7ZtyS2lnwfgnnju3sorWarhqn1vfbW2QHjWrjKEGZiaWMR7Xa/Np
KQe7aVJXW671gpM2to6stR36d6zszGDWhgKbATnY7G1qdkGb2GKnWf/RO5h7QGgkWWR22L7OU3Yg
gHVIa+v5u3IpheCX99MJ/IWnkpNDeItjkpVaS5Eyx+A2JeZOF1J30K/1LrcvL45nhMlTYwbtx05O
TF+NcfUPzF2Nm04iCM5lM5st0NWXYguYWp4z1RASTN2eFo9SZ+Ldzps92c4dgT+etpUQZdkUDckE
VBcqdp/9wohzkLzNOXo0t1SGFbrsL21tBd/HG+l5uAOLa/IocFyRZ5JxxTgHRdBUpzMIqndxfGzK
H5d3kPf7GSeclTwCDxGgJAJ4Bhbp1AwPlw1sxuxqzxh3M/qi72XQevkV0dyxuiNp5WXJb51Hm7Cd
bFeGGJcDk1GsdCX9OJEdgQB/sfN97EZOcAR+3OhtNbKVZ837V4rHnEWyva40yQI83g2mH2ZW+k05
iOhdF+jOuNOdZrVH4WVxlX18rjmhzDPLHJ+BpFTCFGDJszZY2axZpnDUgtFewt+XP+Lm3X7l+ewr
lFQnQK1KsGQ8lm/RrxlPDcaDeF8ejWfZTc88NMhmW3ltjznCKglIjTkVk0PjJA+NL4HeJgHLKiZd
PEWyqBCm4HBfLWmDgi2u1kZprKzSvqzmVS9JSwwE6+K0Vnxo9rRbWXEnoDazo6IiiZgADgJ7+dlQ
Q1qzzDVg9ac8gS4lfBR1ozZKnBNmM7ZXZpiIUMcCbLUiEO0x6XZhUB71QuB44HbUfdhgoXvqoATA
x5IYmkzarr2W92l/nr+HPqUiUO38LKm77He753V7OTv43oRYfapALHQ9rlGaDvM16a8xlaLzRmd5
Jpi7g9EabZbXeCyspGMd+dP4kqSvnLDaKufl1e4xbt5EekeaRMI06yGAPuN01aG7GlgUBv4vpqu3
qu21Nca/m3EWC/jDDMjJhOc1xcUgmTT6wffmp/YLtG8uBFfqw9jamCjTeXIS1Nn+CK7VUul2r74Y
SfocQ64DilLUOj2epeggR+595V4saxqIlXSF3vkYn5/CVs7NBoVHnr8V0TkJvcufbNMrPn4/m+nx
0N6Csg8YjWh6UvDiVfty5l82sdlBkw0Zd1YNUj/Qc/i8VekcLXmtljkkceK9/kRVVnNfPKYoaXjI
lq3JYwCf/rbFNm2XsEqLWqlyNPuDXXbUDrmLXsnplT4jE7dxqVPQYXveCMzmuIACRmHA8CAIDHLh
z4uMBw1k0+kIsMuJDhKlB/1a3SledviC2Iu2NsQcklPeSJg/xgrnqbc1gsty953zwWiYsr69NsGk
ikiAQtikyajkTYtyQGSVI98NB3IIb1Q7c4XvMi+atkJ5bZFJHJCtxwNoJwZ+Fe4EXBokY7JU6ZD0
o8vTS9lM8WtbTNoADUJF8gYzMmaBBp5wFixiBTf1aDeVrdz3jnrAEn0VlzLn8r5ulTdrw0zKADxD
aqQGLqKOT1nwMyWdK1fHBNKrl+1sxfTaDv07VqlpCOcxmAFk8iUR9ECJaQ01qEl6HiXJ1jTvJ09k
au1AbBHVNNaU28rHdW/f/oDjQ7Wps2grgM44ZtfohdjZiYfk37wordfIlBxh1wa5CpAj5GGGo2LL
T8O+dcIbqp0YXP9na0wGi8KSCGlZ5wBWiPbiFB7eDu3hYO5AmOZ95UK7Who7IljpaR/PCz7fTL6b
iwPhaEvuODjvrVJqbYNJIm3ajEElQKAxi9wuI9ag8oBemy3ktQkmicgFIcLcAvVKmwH9aYqs0A1P
8XF0iDucpH3ombz5ct6qmCwihmrXawnetuboWU2exYFXgW7nDsDXFA3tLypb9zm0oiwhk06bDRDE
6xzljfoengXt0CK76i0Hyyx0SPhCtdububLLuHuuTGOhoy/rU1iKBnfvrqhkI7Gba3qeFTZPkHrz
hqSsLDIu39eyifHRXvCH5794a9IdBr8d4bb+d3RKm2fOhz22EImmHOgNFXMAeu1QlcjSFuwysZLG
GkHgK4MJpeaF9VY+xiwV0dDkRhNEZj5mOwhaAFmzwje0Z2H+nYuTVZqYXv12OR1v1j9rO8zH63oF
KnAE97BZtagw0rA3f2AnAf2OvS+QUaBY/FgT89n0uR9J2uOFoBm9or3u4pRzuGy64soCy6u3xJLS
NDN0IYFUju0YAyKGE/qj0/rxA4ApGBHhfafNog6zaDqwa6ZERDYjamOg16EhF2jMTg4VUZ72+nVc
2kZlAahq3E8uRMg8ebTTpwWyQ7y0snWeou9NAJ1CdYdBzc9B30E6TliIGh+K6WkZrlXjXuMR1G9l
LkOHJ0KjF4OL7FCr2kUaBk6F6DBVlaUrlZWVdxwvpPmWLerWJpiqwKjMseiIjvvRSXRR81w1TxU2
7zw7w870iy+QE2MK4GNFTHDVoTZST0FPoAXv1AiBq7obf43t8IWTbG2HCa5AaUqEVwT2z2IXxq8y
r1XE+zJMQAVIS5XQQAUjjhsr6n+Elc/5MFttmo8V/CFCqaVlFetDFPh5+hQVideaNXzY18vfcp7Z
gIWgGr4OJk4jdrMlZRJT1ySwY+J/5gMlmNgeuqYlfhjZ3XP7Ld/TuFLdIrC13lqgP2yJVnH6EuGj
tjbMfDHdKDIF5ZvhE+jr4fnc/BnjCb24kncA7pu75gAA8I5LuLgRxHgvxTJ1XSI65m0+B7EsCq0i
qwUUh/bFUbSrm/4EfsDcwhkzerRsTGqr3vPmpLbq1E9mmV3u9aDRJ22cACICv5dLaTvH74AJuNnB
dHiCghsH2idjzM6a+qA1VZbmB13q3GF8K/N2B8bHJPjFcVn6VzO55JMhJijiItLGJk/oZtLqDnRL
norlXEl+2IN0cXYygCCk6+V+jrzLpukS/rCM0QfFxDM42iFM4Wou6pybeO08ZHX3ohuxo4uBFxjt
XRUU91rXuVrSPl82uek5K5NMIZsDi1XNWW1AO303Bnd9tBun18smNpKMLq5MMIVrrAqikTVTcphB
dhI0Z8PgJBneGugfsLoS5nPX4rLUGH7U3payavXZUaknTmnAM0J/vjISD2CM1eIKDjck10NfnCWz
9aIx57jAVmn6abeYUJ76OGybsS3ReiNeSr3PAVfs7WQrnnJlchUXtmMYN11dVtBOJ+ycpRkvRiC3
eoCbDNUlBq2/6Sy70i+dcS88pLxyZ3MbV+aYbcQrqgA9HGSqIhvsoLrBJKRX8sAqmxG8MsLsYdP3
yQS+VIwIIqSsQpaq5iohJShwO9KNk5uTiHzrglnhOOLWsQOt74/NZBPimAfmpE6QIw2d5ZnqqCRe
s2+q3XKrnyjTf+mN+7Dn+QxvU5nUiAa7PCQdUiNkL0dX9sZTuSO5Fb/ku1AAmC+0x9RuHnkCQJuB
rYvA0WCGSzVYkliliXJMPQ+TP3WRrWqeMPM6Z9vRsDLBZMR5mspKUabSHzMnvc7BvhL2zvxdPKvg
DylONZpcu8vZavsbrkwyGbEyiDHKIVjOplexsdplb+zAXe+hrWvsktrOfoR4r+bjQDZz/8oskyVJ
aFKRa6X0Y2N0CnWPuskKlMkBBULZznagLl9JaCuDTNZsUlEGxg4CGxORnktd3otkmFx8zsS5vKM8
N2FC3gCCpxN7IT0otZw6kVygR05UlfPdNq3Q0SAM00iAkDExsEBkr6kaOTuo8rds+LYQzkG59fsl
GR1wek+DszOeGM1tVJpdJvmZsW/KJ7n/fnmXti7SYD34MMD4nRakgSLghgZKq9lVj5ROLZqt3Kfy
8Aq3vblRl+sA0kt4eVHAGcGqWiTDVLRKhMp/ABmUaSRWBPWiprqKQBzSSq0FdiU5+5FPvzirpKtg
Sxz0IwheETAiqb9H3+oYLRS1mCJD0/3KtCq/3037cLQVB8JhIAzur3iCQluZcW2OPQnSOCmSErBF
IVOC66oTJTeBlrNbGpXucpZGf9efS8N8JDgmcJqyRXgj5X3W9U18gOpPi3f3fC9fVT+1h8aNH7of
4Y3mURpmLvHQlmOCMuNvs8yZ02RTBCk7AWZx15HMg9FxPP+dcvHSwpjQUqoxVgM5iIHbwbCOJV7j
+SlHOqZDA4Lb5ZaOGTyyIDUWb6ND/ZU3C7q1tbg7KujZ4Z/x3rZZeU1XtxLwItjaIhVByifaUoTM
L+8KHACcr7jloOD2xfSuaYh4nKTbvTIlK4rQTtocH9RzdlP5ulfuqj2KysGVnOQg8Z4zNuuvtT0m
O4ohQJVkgD3ldnR1r96ldusl1ypYXf/Fq/JW2K+tMfFQK4JQFw3w/liQQ3ndKZMGOGO4rbrNYxRM
kBgWBnICuAnGLatxkMRJA0F34/Tu4ig22WNc8850Ay+boetQe+aNGXMOge3dXFllXDVcQEqkhPmE
V3PRxkQlhlKHK8WhvPXRLW/46h/WqCh/KZTiPeCzryDcMyEE5fShCd3kgSpXAAz7u9pXDRa4fPuL
BZM7ukN3jg1HVfqwyp5EXW4WeYCaSA8drbGyGzqO3TzJ1+VzBfDUWcLTlLQHFeIN4WRvevO9ZJk5
oqI+nIjSpoGvtUXjZ2HtCWX3GEiD1w95YdVJtksaeT/r3f3lqJQ2Lesg7JJVWVVxTfm800ahVXGo
p4OfxZahWt0xXKxysdq75djaoStfj17vjA6ghH5g0SIb3RZyUNGxHfAZKhsPdnveePDW2aLh7KQK
tfRVnskUImAtozxB5UIlb2ELSt/yJos4Oy5tGUExg/YsWHBM0O18XrgMBoglF8YZuRcFoXaiYjmV
Nz4uVr3DfcZwYrt3cKPBCdq56Ipfd9C5qO9DT765/Ak4fwgLAYhCKcwwi2H4Q+Pr/e+kdA0uYJ7W
uKx/gQ0C/FW0Hf4HO5tRZ6WcZLg+NaalQTFq2qNZTBZLAQabPpLINxX3JW8rmgwFH1Gm2UpiC6GS
xNGUaBjlHV4zgNX85kb23vkNnHwEgE3zIs0SnRY7ykOLbl5uQEJnaJImqjKIqT5/WyUiYYsMCVyU
Fz3QIdj8JN1Q4hxaC6nQM9hf/oQ0+bHbu7bHpGRVqPI5iEXdb1M/NyFXCgAEZKS67metPvZcNkGe
OSYXI4MlC1EWHbl4cAQL1cI5nux0l/3E9W03O4GVudVj3VnkxuDJZm2lZgOSnODhwDCTAmf6vLc5
IW1F0gFqVs/GLdRpd4FT7Is3HOOYdN+NXMaFrZejTwaZrNz0Wpr1Bd6mKM/lgOHUyCkgPfMXtK4+
By5vnnnrufaTRSYbk3EeIJgZ6JjH+EvLpCqBuuyxUv0x9yktPLgaHzXdu+xFW24LBRVRAWwLmQ/O
+3lrDRCaaIoRBPuFWCR0lQO4n+30NwAmsfquNcLn+6WplPHcTyYZzy2lnGAGJMFwiy7MtxGIbAwr
MXuhsjlr28gGnwwxPpuj2dqn81CiGxbcLo7xI3SRfn4ZEirc8ogXaRwu1Q5FqMi7kW3k10+WmUQf
qyMY3IdW9xWQg3cLRJzj1pbkkrNCzgLZ18Y5ydDwM8fyf0j7subGdaTZX8QIgjtfuUiiLEu2bLeX
F0bb7ea+7/z1N+Hz3TaN5ggzPifmYSI6QmWAhUKhKivTCwrcKIksQQHQBz5O89Sm3QliH/5Lg8y5
GFKlSqdc0bwy9u24eCqyc6kDpEbeRi6qfCVLWO4hS9WctUOrFCOEjNvNtG+gPiVj6IqSQOGVss+v
+n3nQL4MnWkntUUO9SzHRVka52IWZyOC+Ou+mSa/cetYa5EWzSFEzDg+uvJC+bJKJu9Q/FDIlXiI
991+cNVNsle7m/xqhsBAvQ27E/eaWt1VA/OzyHNxWenMmagSnLZc6A0PiEMMbohu6vQHMNjYIWS2
OvR7zO10L+6UHf/cr+XzSAjAHiwZKsiHWKZBMD5XaktQLgb1EeUptovraDvaImbN8i23n7X6DRfW
aH6yePsh+1DymaDG3z5F52wXh5Z+9jeRV0Vgpaht8bF6HP/3tOrLApmPqWstWuMqQMWz9KNQb0xy
Wyscz1xDGHyxQUPPYll9WTXBoJDCq9zUi47+VnQbK77zS6uN7emkncJdfW2C5hf/u+FREa1kAV+M
M7dF1eJUjD4aTPp0hy7DphdsOd77hMfhxHUV5o7QSIo68SAgm0o2GvDZkWs4A7Fw/qRNDhYzXjbF
cxbmWCh5FgpD3MX7MR2vZ7Hf5TnINi+f9dVovXBI5lJoqtosG0NJ9wroUpxCC3UEMCW0Kj2v7LKD
XLFucFXEaGr012X7aZS9IrIR1GYq+Kq8ulWtDPQJhVBb5vA2VY1TD/dphdHwcmvKPDddjWtoJojg
GUP5RWXcdJh9bdJrCFpXLsRFaNhuQbE4g5oVeY3Lo5Fcq7fCMT/NMY6ZZqnWAasCZneHVlxDG5X+
+2kT7+I9z1X+g2+Cl5xmoqIqMb7Sh9IESXBxBHCbYnyG69ABwu1O2gCM6xSvl51m3TE/jTFOo4MM
dGwEBYOs/oOK9LrllqppHPzbQ/5YYD0kDvOyltA2xhzJvCGHaqvcDM/FExXrnPD6t3iDK2u5kQTo
OcROFSAcVCZIoqbTzFk36d6cX5vjq9bfJMnT/75pkgxWa1ElYPxiGT5JSnIN84nJ3u8PRvEgQH7t
soHVNSwMMOFpzqRCl2jLsYh2orkPa7uL7v+dCcbLWtDfEwnEvF5SvTUNyCggzB5xTun6MkwUSBUD
hQ+F+RRTZID5slRNb1R+jOOPAQyOQcjZqjUHRifkjw0mEMhjEutJBih5ULiA+fF1EnkGmKMfJWJo
NLURI08EBN/JnayyTBCZ47U2AOKqiVbgZI/f+DiKpBEJczX02fT1EpbCofdDWRO8Kp1tzbhq0SKu
8tvLRlYXtjDCJDB6UIQQh0a1yDCPOflZjT8u//5qIANb0J9VMJ+/aPQ4rwUBshvXJQb95l1ik21z
kP8rhUneahg/MHKjn8IGvEhdd/C1h/gbsijGcjGMG8RonURCAxHl1ji1/vMIaceKOzm+emAWO8ac
e7MpYwETyhg9yubKqSS9t8O0Cu1eTXhKdGuJ+nI9zPmPIohymWqKDmLaW017o5BrKZTsfn6p29/z
cM4GXn6yWvVYmmTuGihoDWqKmQxPuR43MlqHKEWbruihn/dEQKkecCnVOU7BDpEnk9h3PfDiXhsG
divcoKHBebHyFqUzT9a8QbO9NzVkdm9UtBkN+K1/L96U7uCUx2oTnHiPAN6amNjQVX6WDFkBOKm4
IZInx2+cY7uW0i0+k87EhZpkBjiEdXh6WnTdA6iAq2thlhq8pwYjKhzZyJAoFFWlg5t5MMyfZU7C
whJIWmec4L5atlr+LUwImRQJfBdjQMuCdLAxc5MX4Ywm9HRj3EU30iE6fcCOeM/YtVQa1V1kEYAI
gAuKKQgKJCZKJqAgqMNWNbrzrOza2tZKrBtKX5wNX/+in9YYF9Ibv5ZIAp0RiiBstv1Or6/mMy0G
YlzUEXJbmRz1W/fmYomMG/lBM81JZAZ7NcXlr74qlXt5WauxTNWgvYQmDMCmzKcDMqKP0syYvaj4
LcmPVfISgs/4so3V8qIEfSdckSgRo8749aJsyrZKhxTvuBJspHjHqa8BxuUCiwYV0SFA35y4D38a
6dmEdmmTuWkqfQTyMitkSgmg3ZJNufFvFK95KGyiQ+2p/yEd2q0JKBW3/UBP3iXLzB0UCaHuY+AB
aQGQW7OTACwMdoArzRK2GWUJ8ji7u+qYi91lrqMmHRNRyzMBojTTHpXxAzjfADCMf+S/R5e+Rnj8
NuvnfWGRuZVGNa/AfQxyZaFy0nsFZFvZdnpunv0QTNj2sKF42mFHSmuoOYGc/vKlvWUuJ71JS70z
Ew0g8Ca6zpRAuJIjLQ5sMQv9U50RjFBNAapLFmjwam4LgvNp2Z5lSADyLUcAM5Tb5EgOkBG0Fas4
qHvRoYwIvCFdjg9/vHcXVZ6h04dmglLdBwEUie9bzEVOgB92HBfi2WGiTNqNBvC2IVjpm30glJi9
LIABgW7TN9R7jcWh/AgUiwWhEhkacgBDEyYE5FsiHITs7vJx4K2FiTV6WzeVVCqCVyuRlbd3uX6v
gD5LCnhARs6xY2FPRjgrowx8l9eOj2FUWWr0dnklq6H585R9nMLFZsWlHg2jgOelEgYWXgDWXP3U
Kh4NEm8ZbPQYSQp8pCp4czvZkj8Dlsihmuetg4kWAZSn507BSMFQ/RDrzq0xxaDU3KBEnfRCaGDb
6pjX90PFqMBH6qlPkguZCLvPrK7AGL240294swucVbHNcwLuckhRy8QrJ4yjKupNGCAYKCXn+bf+
PPv0gg8k18ILMAbVhUmjBtC+oKhVgOsOdI6SkmvyM3GuNSYSVKIZyIqUhSgDBWe6iagoj2f1lupG
JKeg4YTz/5AZaBCHAjZLFll1P1RPTDWCXJAHhk0Z6aOB7CC4LXejjmsE6LpNJHKSkXV//7TIeKOZ
EsgcZaCpTsS91ACxSGTOongWmDvKCLJa7CqwpKn+z7J7n+Nf34kLf1bAPpc6Q1Hjhkw4sea8K/vk
eWgMT5XG3WUznGWwT6ah0vsiVs1oTyJM5Zt3ZsqpO/E+vs442zgF0VQrsoAuVHQetuNVpdrkdt4D
U/8PQJZ3ZrkWZcSQxWESIj1WRzmc0NGnJO+UD1A40jucTsYPrzw0GW8L6b8vzCVCkbbyoGNkrXwb
jN/54F7+RP/huH66Ag1SCwNDI/YFNEUkMJWI9kcX7yq/al0JvbRgI3G+13rE+zTG5LWaXDUthHhA
yFPvimlbYXR1MIR/dzzZgfUxnuRi6kwMZoG/axqPWcTZM943Yc7/MI9T2Rotcp00dQISXItSdeZ8
FupGf19FnzvFRIApUedEmw1CRxx8VNX03bjLr5Jr9K4qL3kK3e/QyCCx+mORfQqLSZCKYHMnXvG7
c7Pj7HzgnZ7zR+lOePlHT0Oy8vfmlcu9Qg/phbWytP9l0ldNF4F6rX+b3yj8G4IXhxHdpa1qR5tv
APS+rJMJGcFsAlWREAwjoiq+QaIfHgWxROW9TDOB8xk/rvBLS2OiRSpCs7KbMYSmvZA3shFQCovc
+jEZLNQbNE+6613aQ5ZeBa/bNbtKty770Xoq+/lRmfAxNW1ZtImhepjTsQvlEQIVdtB6echLy9fj
oiEqIlAIEoCJTCUlBlMDmVMge00Ii2cufS3HaGcpkp1awm3y3HK1tlaP4cIiU00hgJ+3sRjqXqR1
rmwOT0kucVInngnGV4qCSIM5A6aSFNusOZnmj8ufZzUeLpbAuIfUSYrR4Rt5CrnX253ZyJbAnUBY
DSULI4wPBGEYjpjBR8HcHjfdT+CykNcKDxThnZ0ix7Avr2m9ULqwx9woyRiY5hTiVSPklnGb3gzX
4Oe1mufhqf8BPYYNv7e5WsVbWGSulUFOo6Twiek16V0GfEbeJc4o32vjuwSOI87yeMaY1045j31X
zY3moRSqbFOIJIBLqXXMo+JBbLxzQOTsAPR2KlqLN9G9epoX62QuHlPJRqUmeMxLUgPmtxQrHYZr
kZhOiZPACR0f0kl/xa6FNeYKUgJxULos0z3pmmL1G1vehXftYQYZBbnSjy1Qk8NBPvp3kyNZ/TuQ
9A+8q4Gz12yxJDb6QUkxWO+Jiboffdk1Jn/TBqEDjaSnsZW/k68aQBWJkKEzgGr6mgu1iamZrVbh
oaQ1loHGRRRvON6z9gnBqEG7fZT3QmGCVi6Ko6yOPsi2TuYh9MhbVdlqZAGf6c1H+TbGBM29mlrt
lsehthZqloaZUDYXbSaakx/sg/JoQt8dmki8QVeeCSaayVkcS5jjmj0pkc7AqD9PYXwLIBPnK62J
wFLp1z97yAQ05DB5H/lkRKZSR5b5lt4QJ3J9B5XEo3ECkwOmcjbjNtjwyFr/g2XAh0HNIoFCmLE8
KmpJzETQgM32t805bpxiX9njVX1FqcDNfXuunru7cK9yqmtrgj4G6FgwxogmMf5jgo426oEiFBEt
0I5vku8GP8bTBNG4/D46GnuqsibY5k+w5NahPTzlhm0Ay/hfFRRXHwzLP4UJQnJVhFFREaqkKdnE
Ua8obdEIhZjOK07cuVt6HtggBOoDQP+BPaJsil+PZCTHgyL2kvYBFy/OZNfuxj1F3Ka33zohC1PM
CenRJi3bXAdQIr/KlZ0Jkp2e8x1Xy97L5TBHpE/7cphmUClriSWcgp3ipncYftqNgVU5Mz7ZuBUt
8/kbYxpwn89dZPxWjntC+sY3vQjQbFNqbyqtcMTJvOFEt9UIsLDDXP3NpGd5HxgpIBSgkv05QDkm
xMfajba5BT/GdZpY/4Vw6GpMXVhlwnbU5CbIJEygT07yyb+lSbZwnqKtfG3cUdU82kkYMivPOakA
3bW/fdOQMJJC24cmcxKKsC7iOQO4d6zKO1Msbs0wcS/v6OqGShA2Ng2M++gas7Q8rnUp61FMk9WD
iOZPt2/698sm1oMakLQYoRTpCDMTW8QxKudqjPEgqpwix2cjB0rV3F7N28m0yOAIIU734LXbfMtD
oa6v79M2s4Vqg9GuMMtw+TVPfYviXfTTLHnTmzwjTCIzh/MMwHCY7WcxbR11yFq3EPtgo2pixUma
Vp9B8udmsjVdfYQoamsSWmtte6s/Qfcag7C9C8prOnHGp7xeXRz6opQAFsNKrNRbrhdT25kp2M+M
EhOwaqyB2TC4rXteJ4nu0l/evjBE/5BFoWiUc5lMVFDeyN5n/1cnXkf94EbKuYjvB6gQiiGvPbK+
mQuTjPfrcWUAd5q0EPmwkp+j0x3pHAtm26aNtKlRG+DxkHAtMmehLDSxRrfsg6pDnCxAonG7g2kF
PFF7qmAa3/JuuNUgslgjcwIqU0i1Og4U0GBfNflD1/NmiVej48IA4/1aq0ZzlWNEDxmN1Rq7hhh2
I79LXP1LzkpMpgIgi1kJTook2MtV7sqt7xAl3HFiFf2NC07IciFBkaIUSaAjw8p62xReifqSircj
uPPjeau171112w+cS5u3LiYvSCoxiZMOG5gaD4H5W4k5dG6rmGMqroXqm2KAFo3ZuJRIYVepCiX1
ppq5DcUcH0w8z6cdV7Oe/rF/bSDgxuB/BNuCyI5ODKAFMJISwqjpQbhTIS6bbKNDeBSdDPMvXDT1
WnBSiG6AQRBCNSDJ+Boz4ihPtHGQVE8+xV5yBtH7LtyQs/Aw72mGHt8Gd99RgzSWNpmMMZUrtNEo
IyoK5rb+RsdDMJp8UI/TCTye25KrYrha8FhaZBwkHJqQksPQ5Fy9S6GPRplhFG/epilqmN+GTygy
oTPPkohReiZOdUY1RUSoQLJzEvf9IdiFqCsaXhcDl2JeTw4kbq/SLZIezvmj+SnrPku7TLQaxj5N
AqlOMEVFNpkbb8xz+jhvKQ2CuDNLrtDm+t7K0F+STM3QZJFJmOu6a1FXBJuQhiJEtEs3/i9I6v4z
r4myh3N7eYFrZx060n/M0X9fXHLGLLTtaBo+5lI2JXmIq4d/9/vMJYqRt5GEJRQva/9n6N+EvXP5
91cP3OLvZ25M0APNzdh2oyfJQJXk5AxUndPOXGbNtWRguU+M/2WDkY55gJZ/oVrqXShZVOqbMv1N
48Y/1I/RR4GRAv+FX9WOp426dqUtrTNeGPtVJPUAHHtRp4OmBpfBr4BAilDgYedWt1MxIDtnUHYa
g1mmlJeTJmrgbZTIrTxA9Es8dup3wj9GQP4YYVYz5VIQNL5koqMIep0DBNNtf0e5KaIND9K2RtqC
3q4KHmfki5gTZo4TBHghmJ0OAISAR64Ei8kUW5gF2UWJm2zrK91uwJcggvlD820yWMgR4gdezk83
7a8YsvgbmDNWa1IlSL6KnsR0MoQzEc2tUj2Z/VkWJg7j5+r3MzFcQ2c36PPm63Gu2kSfzQCRWZxO
ORB72XvLU19aNwHeV4WOIqoysxoJzG+6kpeS14dnMcAEXf0mx1xE9ZrHqyJ40wB+BAaSJVULgiEi
6NTqHlw89QaXgJB9fpQDaxis+NF8weDzLjnNvdtzTa+F/KVp5j4Vy9YPBhkhJX/K1I0GhTgqCQzY
Q1tBYEKyQpdbZltLUlSCYg8uclNCMfbrZ4smkQoso2Px/xOi4l13/ZNsi9a0k87/e8hcGmNu72gK
zTiV68Ir/ddYeiDVzcDlt1r9fGiKQXIM07J/kYJMXUKqusuCffkGqpLoSBn1u+twUz7qD0pnaW8a
njP5tfzr8tKo77EnDWRepgQVUDgPC/wBKD4OSWooXqq8S3jV1+7l319d1uL3ma3DVTYI8jCABnt8
QVHdkmtIBEwlntjcEfy1YwZ6G8B/UcdSoTfy1SUqrdGDYeiCvbivPfWqejDP/iHwaPsU/BwP+jNw
gJvLq1stjCxtMkfb0HNDj4xG+oBr96D6s6cc3cwZZK94fDr+kUA03XeNh2/lzRRKbWIqD0R4LP1I
SvoW01Ro9LTaTrijT4LKDp1at4o3ndJq0aFu48hTYVj9nDIuBQymSPiPWa/c9j6I0aCZaKS/k+A+
kBurzwOr4HKArPrlwhATlv0Y4wYQSxiBs/O3/R1EV64UL/DCI/2Y02P4wMOdfDyh/joJC4t06Yu8
TmqBGh0z1M/96xHAhmjvH/7RBeMVkdcSI1WBWoJEcMNC1/CroXwMoCM7oICQNBBcDU9zu291cEsX
b2LlBtJ7EfJGCFc3UwfZ0EdbQmZBVp0ex+ogaRi7HLZ911jtyIPYrZ69hQXmmAfCEA1kgiq8Kt0U
yWvfvUxckp/VVYD7D8q7hMo+MS4xiGGNGTKctXFUpfmUhoY5HfqxmCRLLrXpuc/nWthh4jPZxNpg
1JiWSAPFmsuY1Mda7dLG0ua+n7eClJnpRhQGcscJB6vbsPgTGR9KhrJuRRXdQenFPLVefUcex8d6
RyCAjZ7vc3vtn3n1KN6uMPlnoHRRWaU6UkM0dzBa50/W5UXx1sS465wUoihAo8cLg6tufoqzu1r4
ddnEKtGAutg3pgA1TGU5IsSlH2wN7S/MBceW4pFbPbFo2yh38QHBaicdm9Th5Zqc9f1VWgHDaFmY
c+kVwk1p7Gu5sHrewCDnI7HZStFEQE01GQCooyvrx45bWOMtgjl/pAmaRonR38jM/rpqxW0aNJ44
V5xkeXUdJpRB8ATAuDO7Ds2v6oJAlMGb8pukPCvRT44jrGaSCwPMOgajGno1jAW85XtHdKlItGkr
96Mtbdqt4Jj3l+2tbRsqBnhYQUUOdJ/M4Rkr8BX0gY52dISRBASvbVM+/jsTzPFRSrmtJQFMDOBB
McIfYuQUyvayibWvslwFc3qmqe5GUZuJF/aVE5bJXgYP0XdMoKwDPVzQv7KF27St5bwYgAiI6rdI
uxlyjkb4+of4/H0mnY9RHJtSCTVHpbwJpZ99shtD7jOFZ4RxLqPVSUBiCUQfEO+Jb/5piaOtOtyQ
rXYSttLOVO1id3nn1m575NZ/do7JSs2h7ePOEOHRZNrK/q3pH9EgCfWzineKJllGWXAC9mr7fWmS
+ssik/EVQpLYUGavfZvAZdmhgIuRHvEu86rNtMt5o2jr7oehPnBiEPQhmUOkdmrVkA7y7nPhteS+
5ukqrH+2z99nTpCcZjW6qHq697PfZlw4Wncl8KZgVhN5/Ol/FsGcITMvMeRJOhFwm/7Q3td34Sl/
hYa7iqtb21SnagM9qW3xyKtTrcI/F4ZZ4aCIYFglSkm4H0A8BUnajfCk74DVcJvYiR+bDRUJr6/p
8CeIdsDOyYkdq3x3GjzCQD4Kply2fYzGaqOHMai8ejzcUa51kh1mvwBWEV7io+SUW9By8IYJqUew
qfbSJuMx3dj3TSBKhjeXjXnIwuI8NtLoFPP4uyiGyaUNAU6A4ZlknEgY6kKIK3BfKdMuKANLS8EG
8tihYFcq+8snftVfFzvKuFLRkFKAUAcAHMZRRLYJdoBieL9sY7ULudhCdjyjbrQ+LRIMmAz73BPd
DpPC8hnMejbC2FV6zWuZrJ7xzzWxLwhByco20dAxGYP8qBsI0k3CeUvzTDDROWgBeomrJt7n4jlM
d33DK6Jyvgs7yy61EXxAnNDX8tKb3INi1kZwAbMGCmRLq1Tio4lxHV4w5i2L/vsiGFez6vsxiGg8
afpgIsudaiufwSvuNg5EpmYr2/Bw+usxZfG16E4sbAalgiw2EiGSDpNUGSzblo9abI2PqOUauTUH
Vg3QC4atHA3/t3XSeJu8/ksPZd5C4FJOxBY4Ri/BsECwKze09v9GQhtcu9C45WEP1m+9xaKZoKJJ
wOZXpgFlTYcuGupJezCG3SobOg7NOw88X2LCSRokQhuqabTPyF4ejoGwSTKev1KHvxAldSaO9JhB
ntQBwt7KtjhmLtTdUHqPbjCFYJtcdozVJ9gioLB92HpupFQr4nCvvYxP/jY4AnEO2VLfC7bynrj6
rfAAkQcIe/IqWesHBO00AgQTCiLMAZFDsJ/2Zmx4pA+sDg8/o0+cy77IM8Gch8ZXMhADmKOXNW9l
9Nhx2W3o5/77U32ugfH1aegn6AeFwT75AfVLr9inTvvo3xdP8z7/KWxb0ElPu/Bd5s6H0h/+yzAV
apRlBS8ydjwYPmJqwWQguhjNTZsCbNP3h6aAGHw97y5v4rqHLGwxi4xQuDKLMqSZyggy6XwzPmr5
psg/yI/AbnKHcW7BUq7D63rDIwNcRZp/KFL+30KZ011noDmVDbAtz2h7HSCQY0UgyoVMGTBoO+E4
TtAeoloQ2Ua1Q9d3p9vcFq94INvVY7/YAubYJ3pTGYWJLDETX/ToBBBVnnDm31Z9lTaiiASuEWDM
mdhdgP1DkfNoX2d1ZUVadOyz2uN8yjWMjIYZHNGEmAYYpJm7FqCLrCmmPt4PpHQEdW9OL83gzcBC
Kne+eKP2VzGACZeN0nD1l6subDIPoSpRc3meVBFThP5e3iUf0vDt9XfAUsulMeGkFtQCaD7V8Abo
YIIN7MbIx+98IrTZiA5NCYwzMQch6yvZiBo/hHDGk4yqopRwZtlXjxoY5VDaB5BbwnK+OsHoRzmo
fXKoBN8aDx0IPtJn5QGaJ1cGEOw1VUHAsH651x4Dh8sSu5YpL20z38ksRDyEcrwepVttCx5cJ9lX
7xrtIc5bCpWt7XZbQGviMXq97CBrhwuiMlAQhhAWNpapAQAvUDZZP4EoXtLAQlVYUbtPZk4Fa80L
l0aYnQ3kzPe7sgVYvHvIpntMcWCMo1YsRTyTbrYkGcGt/oaQHZq/nytjtnTI06qe+jneZ8FJ9E/x
tL28c6uY8aUBxumJXAICCa54dEtqrzxNx+ZIu0G91e6rwqrCD22VvHd57aDV1+PSMHOzpiZYoFKh
kr1isrTaAi8TpvnNozxb8WSZt7Pbncpr02m/6aWfW8qcQVQ3skhScULGTQ3KgtgbP5jiw5N/P4Pn
tzsI+3Q/PX6L/2G5YOYeKoQxysYYqsXCrjxIPzO3upaeq6fyJ7keXvVfnO9KHYONmUtrzGXQ+0Y0
tCVWKd81v/1ttwVfuh3+ptA4XHN7XirGO4FMxhmm2pRXRTt5sXYKooMZ7goe1STPY9hyu9IqUTA2
OIC1QzaQCd+MvpMoln8/bD76tO+64hh4n7uXt3LtWl3sJFu5rvw+mZQhy7w4OwTRudM4j/7VB/nS
ABNY2rDJ1TLJ8Obaj0+Uust3MP62D48TxU3yYcj09y64xsffs3jj5dUMcgYBRGH0uUNH7wK3vVJd
8wMUxBsO4e0eE1+GPh0Sw0f2BUEKOwB9S97xXjvr1w4QTlQFy1RYFJ8w9aqfyZiYbze9E0B1179p
HiACBMBRahE7sOcH6cq84QlEra/s0yyzMiRaRQfQuunFIHuXTiaYXC473rpjIDUHJAd9BsBVvt7l
HThv8frowUSOtFmwcgevhC2FCIAwGMgYXv6z9iLQF+YYP1TqNOxTHX4oRC/qfKURiL+IR8E/c5a1
6n8LO8ydZuDNBkmFMvOMF/JkfCR0+jX4zmcXpDEb3uv+A3T8l7svzDHfKRInSQjGmpY0dEv6EZyD
q/lKfM5rS3VBRt668Zmi4fT7Mrd/4/85zVXBCSG8nWXuuqnWwkKvkBiZte6k0VbPRwstaKuSOIZW
fXKxVuZuK6Xc8PW5g7Su0FqBFFlixksweWthrjFf9etMMwhoV07zJr8pf8k784yHFPhwTIruEwGY
8Y8aJ3FerbIvnZO5z8bCVLpJRNBq3MlNroCFowwSGlQImo1wrbqdQyCyohZ8VbHVm3Sxp8zVlub5
NAh5P3v1W/2E0gbKKYVg+bnVuuEuO/n2+Hz5gFBvuOCwLBzPgKzkqI1xsg/iHUGpL3pJeMqV63fp
56JYaclBzdvU8EFNSUXZKARIL3Zi7OJVHB41tHri9863zdjlYUTX882FYSbIVILaZVVfx9Bo0wO3
9KiowyxagqtATCqfLe2JTjL9F48T3q4yUWfuTHnuIiREcCAbkARbF0G+ZQeaLd0F95TSZ9RsA4Rc
5N+dSZZJvK/HxiwHHP55FDpriOOzPPPY3qn3X3IZuvjFlT7JppiTDM1vokmZsunbkZz6bJpOk5EE
d0ZSC4ldAa1dbkGlPQ3OZYflXVSsDCVRK8hBdtjb2It2xW3xADBZ89Qcaqu26cXbfQe6AsytArwq
AIiGzqwXLItjlsotDAo/xfJa4k3Sr771Fr/PxFFzECDjXM+ip5upVYn7SD+k3V2ZX1XxmwLlKFHw
eXu4VljBJa8Bhvgx0sJMszRB4htdOs6eitrzqO4mGVpgYBeTtL1Yeel83xivHSrwnE+3eiwwZapR
MTLgGZhjMc2kxnEkwkfBX3Q1O9gP75hQgMSbbPuP6Uu65b2EeCaZC7mpZ0mQO0wkFSIaCrpgTeFW
mV+/tTBocUmSCTqED3m/xZEQ5TGSzDYRvfBAZzuaLTgsjGgbQwkMzWZU+shgC4eh/NaDGuwL/2eX
FSroStFsMz0WwYfuRj/mzehoGLkigSVnO+0OZMsuZeJsdgNvFG99Wz8NM9mi7iMfnQQNDjRc5e1V
Ojwo+e7ypvJMMMFb9XNTKkcZ8AD5l6E8dnIDPtVvTbnqpiRrlIoTehmMlXIqCOkMDGBQtmY6JFls
jZve0qzCS10w//P8cf0yXBhkzkAny5DhKbCsfiNvNJgTRFsIIHRIjtCXQAXe923MgvAa+KvjR8uF
MgdBLc1JlzBE4EU/eoeK8Y078Xm6ibzOq20UQW64PrIW1yBYTfU4qKySST/w4lBUxVgbwYjUOz6g
2gPxP7LNj8WGh1NdXdnSDhM/42hM/WJIkn2d2qUnO/FJG+xJwLAyiOyc+qF/z695vcuVZyCGMVS0
gijKDAM1X9dWSnoBTPWgekr3M6uFySqnn30P4aj2Rcp0XhrMs8Z8O4hhaeUU9orX7bMf9NFuHsdb
nPj3D2FiII2l1xQVah5t+8oJ/LJI5gPWlWCkjTCCNVrB1QDGg0DUrLoa7f/5oH8xw3y/RsvEuUg1
4smJYdXKbI3Nhj+CTfeIyVpM0G4AOQLKD4j2Mgc9nJIi0KZp9rpotCbpt5nwgvHqdi0sMD5RQSXY
zLpa8CQd1J3mpgARNBhDw1f12jgNB+hr7YR7+f7y5q3NQX1ZF+MbUShAN7ZEE719U0/FD+OhdSYo
ifWGlW0rqKZKdILTMToorWf31Q0ap5zX0vrGyiomcAHOIewLYgqnOMKkquyRdgCzcGYH8/nyGlc3
FtNHBkSTKFUO44dhLuoAm1PZVIwJCea90RMrLzgV99VlLIwwXugn8Rx3M5TYgmRXl7tW+M426bTx
T0BtAJ6NrxEjimvSVC3UQmfdAOtvbjUBd6aV+vBfPr6wwbweGzmKcjXvK09Tr3own4Ney+shaJ4i
Eo7b5I7X7lz/MH/WxMIt66GPpHxGw9oIayvAlF0p32Kyxbr8+dfaTMC8fpphko0i7qW0oxJrYK9v
UUYcPbKbD8QKXM0Z/5khwT8cwem4/Q7u7IttJmzMBqYFdB8qWpVLVbQ0iLyieA/mBso7bFwVJ5M/
a04DxYXPaDKBRAurQFGIQtW0jC3gn5sZko6oHfkW4JFXxlnkOc66739uMBNDJpBrK10AXHvdPvXq
k1lsLn/BlUwAm6irCA+IEnhLffV9IZaaWU3hJ60wj5a4D0UoaTeQIbXrJEIxZ44Hp4rgOGJbVZxz
t1bM+WKc+YIgK5ihx5ag02pLe3H7IbOIFmVxbTjyFkfljeq4CE7weHnNa4neF7vMV+yyaW5EAwVV
ZavtQ4w9UYQTbYwoVLGv3YYPJfe1s5YLfTHKfMksMctaKPHCEm/zQ/KT9mICN31Na8u461OLEjFI
PBmC9Sjw+XWZ8CwGXV9XkYhpknmvNjfp6AbBM2czafT9+0h82mCicykrXRinmBr1R2t+61FrRKoe
uNlW/IXaKpqHBHgt8Pw6Eu9srOZeC9+l/77IYjulVMEOA1hvKOyr+FWr3mX9OVLwxGpN9/IqeRvJ
XBF4FuS5EsFj9OBcg8dCPhOVdxpWjzqETJBx4RxC4OzrctpYE3sJOZxXOv9H+7wDCsemTGTQjdhR
IoLLi1qDxJgE4A0Ma0sa7nDm/HVVIYakgQKIfKds603nFsfQrnNLsLtnxaNzMxFYA1FRla58t3JN
FHUjh1ezWttagFU0GbxzOuRxGP9RfVmsiwoChUgCraD6NVD22ODm8lLXjEgYdgTzCZ47wJl/3dsi
K6Rx8sGY1JuJp4WRM/rZpsx4t+5aBcyUwNsHGWiiYoyUqd4ksdgkqLwDOLibN+oGTHKv6pmKuzUe
5H+g/nN1eV1rPiPTWXva9MLgL1334gjIYqqE4wDo24BuedrLQHG1nK1bjZZLG8wHyvQqyBqBCuGW
tvGi7PGM20TX0r18G/4cXcn6r8q0a1EFJIREV03IfWsye+AAw8xMsY1RmC4PZCMfuocQWHqMWsQf
yNNqM1dW/ALdWF7avgYDNeGHGP/F5SPqKnMqQsnIWlBhQU7Z9bfFHvQjbr6jU8CUfqTRrctfcM0z
l9aYuwgl4VFMJUqm4T8awWRFyD11vrTRqqMsFsUcgEBp8TBWoILrP/w/0q5rOXJcWX4RI+jNK02z
2UYtL61eGBqNRO89v/4mdO4ZsSFuY1cnYuZJESoBLBQKVZWZvV29kuE335bt/AOlN1Si+C2LAXvd
oAHeVA11NwzjnHtm54PFhY8gltbPV0NzalhjOKu/n9QugOTUlG/o5SFu1TCOAbbV8+s+uZd+8ijA
wUKLAhhlCYXR87/frzkwTJWC7mV6ZpUQRh+zf19FM2TUXgC8Qn6n0bwfalSCBkaAMpo85WbZbiej
NSPWTPyqNy+tUAcp5zrUSUKkANCahZRA5hQPkUuEBHJSQ2PNf6wdW/A44DUPKkgd0OTzXdOVDgQ7
uQygWgZFPuFlagRTqB+LivGiX7VDyrmQFVXkb1Sls6q0At8ARa7wj4poS4gKjX+acu/y4VzdPcKi
+1871O5F5aiBaSGOACsluweitl+yLUMhC0STwPJctra2KFz8gsTzMtjU6ZuwkNqhGTkl2RXRtFWR
0EwbrmycOPtJWQeT2iiS6Si48LSsesuN+iyXQCzK/avRfcj8lZ4yCmOrawFllIHBCFXH/XTuCKDK
1IyKi3ivk//iptsGb9y+MrvJsC7v2eobQl0YojxO8cG0X3Ygi+IhngaJLxc8OkQPxtZIL9jq7j7p
Q3bMuTXWAqlbwk8wrTEOyuypKOsIKO+Td0TgiIol/67eJowixU7Dm3lsX17wWtxTDZUXDQkdL2Qa
5xsb8EEtpCOgoGl1k4SPQ/mDMSQwUBsYBsf9q2FY+txA0qlzK4klJkddgj9vKjPEHFKemv4zgAMu
WqPqw+UlrV2BGiTJCLkNyMbo+f1WU+NSbwMJClXjsVC5rQQi7rljEW+vmhF5aAeg2qcBrHa+sDzj
UaodEsODZmigGmauVmb+k6kW3Hgi2hZIAiWRbklKLa/LVSPOXgnNBSIzgWel9CK5syM5pcuKt6vu
vzRHuUM69Umq62Dc7jefyg9uv6+f4qf6KQe7U7hFjwmgHfw78bc/+Gi4vDTC+yKoMpW3FJzEj5w+
5Dtw1ZsGZ8v9fpI/LttYmxLAZn4ZoXxR1ks5ynOAE2QXcKvILDfBTfSglmZ0wJVvNaf8JncDO/0B
IBXU7Ar5j9xao12l4QNjykuiLauUFt9voe7JSPtWK2doammEa4mUXqiCYDKrzX9I4IZdb/tOopnt
MyligWHPrlN7ALIsOBQeURhSGCFk1WkWtulXSjErUM+SjHAXfKBu19uGKVvDaGaWYWmGFXnqiUC7
cnQVbOX3Dz7p0jYVr4XKKEB9CoXtsHGk1EquiFSEf1DvIX4X3bePjQcaVju3WKMCq8+YpWHq+I94
gmIOFsMJ9XMvO+pkcihNmClwsrMbKc7UugT70f1ivW+Jj9L1ETwk8CgkLSmDrrCVXIVnbz2AZifR
LSx+Jygs7e21yKYTWIuO/+iXUkFgDOp4GrsSBMd8vY00eE6iHyvFYCRdawTxWMJ/uoayhgh3HkED
pFn6VOLb5Yf2gCkZK9It5Y7wTAEiHjjKlYJAl93zUEST7foxAOQ4t1iDfKv7iZwfhGsSEBSfzr14
8vqgnhEiEV0Vrt+1/pXU/yAtx6z9n99PpXxNyXN1Iwuzl4THZn5WgmMyvV0+BKwlUGe/DNp4Tgs0
vDCBbobt9cx6w5Jf8M3nvtZAE0RzhV4JepnEIIiOtvkpcgFCd+Ids79LzgxtBy88SYUcAnpMtOO1
vNbHrY8zpZxIAgQCY1O64o4QxIPoH4sHYW3XwDImSuQkQRqBOsCCVsx5nIHWsgxf/f5JZg3DkXLh
t8WgCIWUGFUiSaE+PGTDlC5qiMRwr/PSVTNFumZlzVwfkzAGtr2KffVWa5GfX/aG1VvOQJPOQCEO
VTj6Kk0UYygwuDJ7vKudcA/cQ+/NfgdlovGSeQTrOjFf52sRY2mS7PXiEEVdqPtQIRE9deJ2oxbZ
wuxvRjFlvZ9IRPi2p4ulkb9jYQfQTEmaCD2KehwcwplPZjULMHq+dZvO9j8lSMZhJyes65WkH5cM
U6GqFkKtBwUUGfNrHg1MVJAiHGF0JUHpH4wVsuwR51osVM76UjYqOM9gfYIS7HHb7jWndT4vlf0P
aGfQbP1yGcpXkUh39SCOnNe0gSNL/aYBvKrnbYZnksv40i5SgUqIwkovcRi8ku8OZR65Qhb+NXTJ
0TDELc7iMR2V5zmu7rlZt1IuZ9hneCndv5a0AdMrotF4iXald55S7oP0mbFExof7NgGbRVEQZQWa
9KB0IQMc5LWDrE9HXSzbpC4LRsJaExXFKjDSqVwNoFUwY9L2t1RcT9FfjDWthmVF0lDRg1apQt/T
HJ/HkEDksKZPZAfpbaGTcCByi4bNQnasLwjvN9A/yjJEayjPN/p2MnIMupXDdQE37ORnmYWNWRve
h7//MUKXExRdgqKJgHLCfJos3pLseTu4QBDbI9TmTPG6t/gNSZWbpxQnrrobtszSPlnH97Pw9SdQ
iWsWqxg1zQKCPiWNysTpQXNCHAZP8X3tCLsRuAVwhz6F+INuL3/RNT6Gs/VTXtPj1qm7BK/KujAn
R9nox+SqMetTegf08q38poELwnADS9zKvwD6ZUFCGN9YJYdoEd16NeWNWWmgtsZtcuWUT78m5O6X
18iyQV1JRTCLc1TkvMcPghvo/LHNVDMTyp+02VA/QVUPA7aSxNNbmbVCExfI7+YTd1ffE8IazjEA
Uj30jropXf9WkszLSyN/+jfXwVlEHRlZM+rh59tX9cMkJFyAmkASW32ESYWC1QtdfdMZf2yAfP/c
RgHqm0kNceYLRzuJbm+3YDCFapIDheLnwCOyP0CR3TGHJsl2/f3agDc/t9trfsqHJNYQQAZ0oY46
ZCdRIq08eRvoP2p4LZdJfb2E59Mg7gre64V62nSJFmz9gPf/pw+GC+58UUPG9bkRINxo6lumP0ws
fM6qry8+FuXr7TglxhiEYAHwr/L4Rm22usHoDH7iEb99GLR3CZctUOA00WpYh3oQ9aLmTRakVm/L
Tb9VnMprrtkEHKttTzR5/tgi613GhyoZlCQfDUAX1Z1gkthImIRQA8VbPmBDF1fTyoU9KrtTw0ES
yiHjveDRdwZL3qGIAIEwGazmw1/JAQgyVIVYOdfqKYb6N/IujPVJNLpBHkKoIrbgaY9UIDLjxqpV
+3KcWPlmGFJEaZyXQN5AmgDn+8iFadQCJYZJyF3pZdviCMD8I9lDdj3kuwuemaLpn+R85EZ/xBam
za4tPLUCX96WsZzvseHcBhUbknJMZbXHteE/aIZZe/mGjGfpgTM6/0QJhLUkOjbkNUi20XX0NLCk
Gx+CsFU61pK+PxKxJHQE8W14DShTKs+HWCvXp+kEhM0ddNl3EOhDCUlozXEPXavIJMi3apPfBEyS
G5LRnx/nc8Pk54sjxo+aks0lcXnurpAqUzD2TfwqZYck3fr9x+Uv993Vz41RfphCBbD1B+wkKC8T
b0SN2UuzUmK5+/fc+8wMnd/Lc6/KReujFliYOciCBLN57806MPsP3k53qcWEw38PHMSiomPwnQgT
8NTCgqRI8ygveTzToGNloWSx8WOz18z8qYX2kgC/1AZz/EvmGdnNSifxzDLdD1fLqpnFaUb0eIyv
Ry8+GeBiEj6IRY4pj7v+/f4sk8aq89wkiMGAW3I2vKq/6YRfl/1jJds4Xw111HKxicpuxvO638jo
LB81kwy7QJnjWjUhYWUVdghkMqvbsXrA0fgSdF2BTCNNajL7KOH6PFI3XrhRk6soaE2JSUT9N2v7
skJd/nUQGVGn40GjCWZ4LVvKVupxyDHSeuiewT6WXnVecyIUWpiqvryvKyPjZF+/bJMPuzzlbVGA
ZRqJwXDTg0MrAjVRvU124Ub/rTiJh7I84FjFJ89BZKdWzWI4Xd1h0rWScUIMXEPn9ku55NtyAASm
CI5Zss8BPmUNbqyakJF9I4QCfUKPjPuQDal5H0+ZUHyM+cMIkh2531zex5WSGvZxYYRKENoar2Jt
Mjg81pAHb4Hx9K/F6/lKwDDd6MpbICbCo3DKni7bXT13C7PU7VBBrECISnABCNxrHQ2mIAWsOMIy
Qd0Do5hDZXPWiDKqsImfPx8vTu2MSLYUqz9C38G7vCbmXlIxM8GImd/H8An9oX5uJjP0PmfAIAab
+dvOVt+mA5nSTRh7uTIwu/yGmIo898W2rOM453Dj6QkkvmsvcwAPGVtzvs0/dDO99Z8GzCOyrH4v
ecEqyrBAo8jQcxEpzylTpdHFGJ8w9SooAUK5DGPspaluxC2LC2wlbT63RbnLGA9aLSuN5snkOX8V
7XS7dLhj4fF2jGlLZt9v9egt1kb5TlVC3mLUkKa3b6mnbbIduFqtyKr3sqmbvN3e/OhpcL5GynuE
uo8FDUORmNJvPvQdtGuQpCeWonzOnbFZHFfPx9ca6QimcZpWxBxoHsq+MqXiLZQYD6vVFEIFcReK
9aiw0Rd5I/MJ5N872Wvnykr0yZKVx6kBDxqzhk0+/7eUD7NUECpAn+vbmM6kx7MUjxPv+S+8heEj
l3cInWK9bTaJl0JOLwFir3T/PWoIXwwTe4BjgWsEXYnzcyfqKS+nCu72jD/qErIj+fpyRFn9RAsD
VPLQlGkqNVXWe3UU7jW/iUxhbFgZyupnwgUDzVLkC0jZz1eRCIMgjZmqeKpqB7dkdCtwtFt01rl3
yFd3YE6t0QkIH/x2c3l1q5keprhkUnyFCBYdt2I9bae8EYM/nApk1FJzpg1IRU6slOjT3WgnWVqj
vlasBb1Y4i/BiIQO2aTEFdzGI4SlPyDMUvilJWpHwQ/ZBhyc9TN3BvmGE3vBlrSqgoeQEOwU9oxp
4GjDxMCstO6JZdLcFhV8TfrlLaWonVVKQaSaCv5YXKlEqWbDWSmuhN40ds0BNNNHVmH7bz7kl1k6
PNdCLTcYNQR0nPDYSVsykkEmeT5TdofhNmunfblIKjjPogJeSAMoNJ9ouqCLBOFMgqM4TiCXnzbV
fXAPRR4rt1jyFSujKOfbS4VoftCSqQ9gmTAFkld6dkRSplz1/8+bhEl5C0Vt3frNWPLa+2+xZLqq
H0hGMosVYVqE3lL8RvTle6s5pLcEGs8x0VtrIWFpjjoqY5eBIsAPfS+q3qoWML/4Jen3GWv0keU3
KnVQuISDui8X45oFEZW0SRxocEHnGuwNTrBhfj2SBn0LAGQSEFNtBERBou3iyVCjqxyAuo+IVikb
bR+SK90DI80dq/ax6qAKKlOSIUgCqm/nhsRs1lAvigWvAW7LVLuet9RJuO8K4Uls698YpLq/7B9r
6QrgKX8Mku+5WBkQab3UGClQ8NKHWD5Uc20WPUt9cT24YNQL2ucQjwXk4NzKPOTNkOYangmQXnz8
D7xB1Bz1nnvXbuZXIsKl3obDT/J4SKv+MUs5iV5FfSKUAmgkFZOcOtmq72LENOkoQslJt3IMGMec
eXlH111zYZV6206xIAw1thydQc1MtojhoHiMLO1zPIRJ8rN6vhfWKNdMFbHJlHzS0BuI76fP/n9o
838NqLP4T5HNHPEigerbUSADx4qGGWqM7p9/yrEfwz6a8XIfdspJvAq95ErbIN90S5DFCm58hXlZ
IjyJkrTO+p7kd1+yTX3PJlP9WlHRBwE5rQtKBTc4VN5/wDHMPH71yC/WSX1FoykDdRBhCyVIqzGF
feBmHlFaYHEprJ7AhSHqAzZq0Up8iD5IJusml7RWXVujyoB3rz4woQf057NRgaXPlKlCng2OSswi
clvVFa0EfdXEna5LpE3RNTq7TyzhPfKnX/peVHBJpbI02g61JL24DqLfUvNw+aitbp0hi8CQYBhC
ot+RVVePXJSgkpPO102yn/N9LLEyzdU1ACiggzUBjf5vqDY51jNpwsu8fhN3k2NAaZtz2l120Fze
LjbsAtzqp0JjQkH7QwTum67Y+nEd19EoQSJ0O0IaZnLKzQx638xqzeEN6jD3GK/Z/PvuMyZdFkap
Yx2m3NgbCgS+q/J97j6a9KGo7y5/rdWn+NIGdXz1Uc4lsQKvHMR0BkdDPdom6Yhs5hnGlPT9P9At
J7+S9sClSeoUQ6ldwJhbCio7QPdQpspPkMi1gh4PY3XL/nZr2c/SHHWW1VzQIjWD3KM2x6bS+2ZZ
Psr9lZR2DmMv18ITvMPQCdBSQY3vPAxr49QhXmQculig87WkrX4tgV9G3LLC02qJaGmJylwjUSNM
R2jJSZ3ZDTapEZGShnjX1wSxAHSinR+ZT661o72wSlcACiVJwAuWhLvC4XeTbmVAzVZWuw0Eu9/p
J2MnboO7HwwR4BQIsk7oyESAnqi1CnKjqFGFZzk/zGZXPQPAyvhuqx7yZYE+3FzWDZiKhAXRVQxz
mkCVUmJyDvpW+rgZHQXoD3KhsUd610/fwjJ1wiFuB0C+AXSi3ttoBDnpHWc1bw2OIrSL/kn3c2Wg
5mw3aZCnHhbFxM2gBeusHlIEoZUEVvag4wYCBeCbinoYMNfmsE97Rz4W++mXwhoKWd9tzHWCPkNF
vYWKOD2kVyGn1HaeX1SGmeb1bSZroC2u+Ee5i2eT8XFXnRbSzv81R0WbIelJh17Agned04Kmo/yV
/uIeNVSOyVoTO65MLrIvW127oKBR+scoFXOaGB1Znw8Er9fnjVzp1syCaa4uC+MNaMgDRftNxVlL
oUk1FBMobjqwjggvShd4dcvq3q2uY2GF+lbhxOVdxPnxrpJcnt+nydvlfVo/ABJgbBqYegBTpwyU
Q1n2Gg93FNH3KQEbCjeRFR3SR9Ip/+FdsDBHOYMKcpiyMtCYLwNbqhwuAP1ns0EJguV15O/+dsct
DFEOMAt8XOcJqeFrQEMRCZoE4xrm9Cyjnp5aPIuQZtUdFvbIzxdPRh/ykk0dIKsrRLeu7vJgI0X/
foAMoWNhgxzshY1ExsU98Giu+kcMaTjRC3cboisB8RCoMbl8a/pWyXq4rTrgwiZViupSKQffV214
fXaIxZt2uGE44NrzZbko6s5uRGHwexlPitQjHFXRTvUU91PgacN6FrLWQl1kYpHGQ+F3khfmhZli
1LaOHi+vZj26f20XzX40GiA/MjK4QbOrHo2tfuyyT12BcOODJVh97jGYrR64F4LjDTasp8XaM1SU
dFRJQAVBBD7OHUTIAyhdqpjnJwjKxm23iSdv4h2LAGl1H0HcgbFYBSAyGj8ecBgCrNCwRcFwO7cP
ovBweRfXg9LCAOUTRa/ldQDSDpRd5w2RUg3v6n3p6Gbj9W6wYfEdr68HVyHUZHBl6NTZjeW5KPop
CXYFxNXy337Nwtyt3riAIv/XAHVwGz7TJhUVJchMlmgkFrYYac7czVZgBM7lvWOthTqvCh+mcQD5
Mq/Xjnq7KxQGvJrsxbe4ulgK9WmgzgkSGb/zPSHbcDMwfHg46+//2xqoc5p1nRyUE99hiETMNwow
1tsxHafry1bWqori10roo9oLmFWJhthHCo9qhhzYczqZk5BbkTJYafRx2dr6i2Fhjso0K4w9pF2I
D9Pi2DdIhEry6vKQFqF7EaPmxpr3Z3gCTW4InEYoN4XUIUHxUdFXRihsixGLbnbVCqAQKtD8QBrS
PTsuFMsgT0TJq+JkxNxBl4z3Sp73LmP7SGLwze8Wdqg8ZdYHQa+CQEc3t3NISADMBWOlIEdGz8m4
ZoW41XolqImg5oNpDqBxyboXd+3kl5LaodyMENR/8i/M+wg9AsIemrsspOZqfIA2sYY2AMBztCsm
YpkLvtYAaBJlVjUcZ4m30vRaql4u7+KqHUxKAy0B7C+IGM4X1erZHGVqHOw07l71P/R6OwUvs8Gq
bK/6xMIM9a3wPu+FCS9JzO9Je+A639H7YGhurIahhQkqj9RyWcnkvPY9Tn6LlcyM0ztVfL28W6sF
evDU/tkuygeaOlSHuBISQNwBt7Ckp/lX8i57jU36nOlDppuGV28uG2UtjPx84XeRHkm9oKL1rhnH
UfbqHGwmEmPzViPfYl3ETRY26rDQB74pVE/uMTCdvkzxtSbviyp3NYmViLN8gbqPykYEoD1Pe6/U
0k0bzCcBikuXt0wld8632LBYD3UnxZWmToVYh7t5LOunNsAo8zYADcNt3VfKr5ZPBOgAR0JfO63a
RsDKBJjw2dSCqk8bv8j7K8Eoitw2hmx+7rkbPxzAaOUGoloDNDhmHEDxYeYLTuSDzQiEtxVe69Gg
VYqZj3671/tQNmc/AEW7jlvezNo25h3kzIYPjlW1H0GhXg8p+O/ViN+CFnOIjkJSqCC18FtVcYak
qVJ7quImsnVtkkIzCSBuhzKZWqR2qJTNhzzo82BCCTjqzKBRpszyY65r4RuFmKWWgqa/bo1FL5qt
YMyCHdeccRcJfuE1aqm+CKqSXaEuZpR4qSJ3szKFr0EpM8VZvWlUXyvtpMmMh5YPwKaKfl8VbVu9
BS0QN8VKZOVDkMdWiNYRav11nTZWjjHF1JyMEJsw9JhHufxJV+fRl0ePSgFSo5/F0M/CnYQelYgZ
lGjnHybAu3mmjDTDQ+niE24VSU2UvvdQJshNTQGpSgKQ/uUFMY4cDfbz1QZcGSO4TeZRsP3+2NWZ
lc6/J611UpHVEmKEebrEVIlhFQmSxHnh+NSoV3momEIZmXLL7CUyopVChWFkvCr4a7MULEU6EdyD
rmYJIpx7FRpB0P62osSafIvJIr7+QPg68fTtHEJiZmwzKNNLd8EVGRwIbdBHHLgjkfBhj3axlkkF
ZQ3hoQwCPtkJ/V4GxKm+rVk8j+sJx2JJVFAujHQO+3DGowq0PgTdR1jS1LvJJppErIYlyx2pqBym
ho+xsSTddcWbWNwJHaIWUg901FkHebUOs1gWFZv5aVTGsIgMVP/ygwS2hnarPbSOZKWY3GRlbSzH
p6JGJpVSq+dNuOPA/pULrdWD+rOvIGKu3V4+zywPpCdIEr0ZWoNHKV6+mTfo9YI1JUJ9aSCclRhF
YnFPrD8fvvaRHhZQeR+qBGMa7lrUqYvZ0Tbz1oDkEbjHIrO+yp1kw0LYMQIjPU1S1g1QpxAf9rTa
FbuboKoZQfGzHnHh4qbRnXE9+6k0IdnRjxjQBACa0O+SLgarkbfePlxsH5XKlWor6VqIkCi6aB5O
gASRAyZev8n2tNF26NbcsLH562EDnYtPrVqdRl9ywM3wShapXgKosFbssvxFTW8uO+K6DagNqDpY
uUT6lZf7va8kbQMGlvBhqq/7VrTG9NdlGwI5N9+/05cRKsyLLVhP5Ekgo8n+jjtNDpg47wzHOCJC
/a5Bd4amLygqp71+1bFoKv/G87+MU5+uGKamR71Ew+SIuCPI6/gOSE9QJuOOqc3+JX8XGJWBVSAG
RH3+bCoV7wOjSisxxXp7KHTC4KncjpZ/rXo9oDqELzn7New4TOdc3uf1A/dllroCAsWoRDnEStPW
86H/UfisZgzLW6i4H7WdCKo/LCzIXBH9F/+tnJ8vL2L9exHu1E8FYDDknb8u+CgLhXkUwRARQnoD
PGRun5lzvuMwTG+CeMPKXb22ZMn9H+1SH01U8zQKSjnZjZ1ZQlsEtNoP4nVw6N7Cq9EpwKhg9Kzb
jTj+t4OxWCv1xbpGqFu0RqEUsxM284EI15ZbAvVA8uOyoZNr95sEjmaC5kY/lCa5LKJiFttExONQ
fQhSV+jfxOiE/skPdnJpRjz/grJU8nmtgDjKf9dO6q7c+H+JkolZ0GeyMEhZ2hkjwqz55dIiFWAm
vgTdJi/jqommehcPUXpI6zQyFYxpmv/j6ij/VHo1KXwoM3mTOzWgk9K20NuxcjSidhw41zbCI8aZ
fjC6v1wf5Zt8HhhRCaCJNwTHsTmJ3PsUF2aJM85Y3FpitzREOWTaSUNXVKruEVJKAjLU/2oSOztq
V7ObeN1hdCvg416q1mRLMhC3oA/D0jYVXARAvgtAHH0vmyzVlZ15698br8mBx/x57rJe/asJ89Ic
lVnWLVdC4AdT4TJeHoNLuPsVR+0g0pQ7w3ZgMdqvDisv7VHJpS+geivMOmlKEOIxwihk3Ian4iY+
6ZhMuI+sARA5FCPjPVPCb7UUtTAuU52dtozjIFThtHhuO+W18SzYkcNZ5Z4/ARjI2+JWLH5AkK4A
iPcn3NDlwmxsy0jJfAwISY9tuA2RpQWs4X5GSKMJDwU56eYR8nAeJt43g9bYVV6cJhFc2xK3/cnh
QFdMxdVugBuWKn8Gs9RGImATn4wRZANVrzWr934LaReHqHeijlPidmfCrVYXuTBMTs6i4CaFot5X
E8iJua1/E90WtzKIYoN3xZHc/rF/Lez4ptuzqgDrB2RhlQqqleyPCDsNocCCaihQPCN6aOVrC3lL
9tW0+iAihP4gD9CJkh8VebqubXVAXzDLD8ItghfiroKjfxg2wA64TWuy3nqrSdrSIBVuUHmrBnDp
QS5w1x/qa8I1hEJwmJsgnXMEdygwXBI7XWtCZ69nwVVXHxRL61T0abN+SMc0EnAgk9dPeFRp8tfv
YMPh3No1PB4Ulto9w4FXI+xij6kQVHEjxO+6rocDB7eCjT125qvsEF2LEGlgUfmt3slfxuiQI8aA
6uo5B4xgup1Lt1c2RnbLWNBaxrvYRTrC1CHftUmJBc2nAiOdGMAKHMMyHkaA9JBqQ+KGOdO5HkoX
66IOIyfGQVIOOrAf/4njIKRPQEvuVHh7xnhIT3vgiFiyaesLhQDE56wx+ljnEWBI03YsSh+g+OkU
Z7/1hNGW/Zvj98cAjT4cph5y2Z1hYI5n+BgPEubOweU/AjNOuosc825gLIhORYUQtJ9TiV0Uotcg
eYkKj+Ea677+tSDqM+URJo9TPVW9tDB9V7JRxcl0J3CrQ3U/v4BqCt1Ghsn1MP1lkgqYbR20U6ZC
QyN6nKz2EAQmwCX7eNPuq2cttCZb783qlB9Z0F/WXpKfL66HsQYNHLRCDU/ObIF71llSpKx1Udln
U6mI2bEGEi2e40C5242Vb2pRP3+IRSF2To5XJyPh/Zvo/LWX1HUQiFraGiHGmuUb3RUOBO9hAGLS
P/HXqWnc8ABB5u/oabDYoUnc/ZaECl92qVuhRVBOWwlvaGm867srxf/ld70p8ZlTivuRZ/oM69tR
94Dcy3WP6x2VaMGUbyIUvpEZjtvZnVILY6SEmi10/r3EBRKzxSKpaNLMXVe2YiJ4atSASbw0h/E3
4yww1kVH/96X0mrmU52MpVepWYIatLJQkvbyjyi0MUS3b/Yzq+6y9pwGtS4IUjBWCZJdKss15gKN
Kl8Dfs3ubSEDLQvh9uUNE0pO0Aopj0yE5+rRWFikUsIqmjux83PfGwvRSZHGa2jw5T0omjeMDSW/
6ZtjLixR8UwV9WoSQzxXKsh/k7lf4Snfa65oJ3esaufqzY1ioKwr0B36hs6Q8ziGxnEU7jRQowOP
K0tWpRUWY0EsK1RUmXPe5wcBYENNtFJPd4nEx7xvt6I33saP1UFyshN3f9no+uf6WhkVVeKxbbIh
RDd5HH9rnVsiWE53vqox1sZaGhVENKHTWl4YUVQd75T8elTcorm7vJLV8yUpqGqQOTcMZJzH/KIL
0zEJIMqWSo9ieFX87M3xZYBuazZRItVqExhe8iH6jrzLkFphuEQyg4Pxwt0Qphy8A1yBcW+vfqGF
WfpApS1qVx06SwUu7EHFEGLx2A/bQmUNuq1nPAtL1IHyC06XCgE9wMEaHKKjN0I+DBUAaKQQFPrk
Xv5gTHskeC1u6TnWG6hewSlqmxP+26FDp1N/M3YKenSsIL/qhIv1EQ9a2IP4InTfclKrDTZZtBc4
R2wYE8UMJ1SoI5zNgZr7eGh7OjKbhL8Otf/RAHVee6WO0mLGmE7Bv6T9g86x0ozVTcI7RAU0BeRM
BmUAI27coHbwcvUF5cJcNEcRcueprXvaEWODWW9q+DjTltUbW/eGhWEqRDTgkZD4KDS8accPtr6T
MI4muMbN+CFuCF6Fhf1Z/VQLe1Se4c9dIXcDFmoYr7r/MrE4zlc3ElcFCCtU2YAI4Lm3QUtb7qMO
DxQ93cqd08wbcBhdPkGrS/gyQU8nq/zo1zynYuxoBpzhEMYMZ2AsgQbhFpJUgZ8IgxzCPPwa09yb
xPauj1VWICBb8e0mX6yDCjxK2o9VUgGOLh9Vt7nqjrEN+MzsCb8MRzsaN4IV7std7katWb//5G5H
iQqMx2DrgtNTDh/B+jB3meAZ+knvjwVmSSsWLTxJs+gFLm1Qvp2PSRcFArT9pl2wlbYE2D/uGg8g
FMYXW/OIpSHKqWelkyOpbjGCW5xy1GigW8140635xNIC5daJEqctb+i+Z8QvMldZYvZSVE+X/Xr1
rbMwQr+9m7qoBSGAEGl8CK+5ZmtssofAbZ2mNycoqYjPo5NDgic8sub9V2sZMphmYJ1I/tACRvPc
KU0VoyatFUd+F20rq7C0WyTpvAss7i51iEQiK/at7ykYiBRobEGzgPL/GOODhT8iqPfDXhN+8QHn
1EHlXN7UtTxC5r+MULetEo5pzEeYzs7GUyq+it5BKzeXTbDWQbxzccEGYiZwyRxBMs6/1oSHvnws
WXiQ1TIhZJnByWOIMpT2KA/n+6zWGgFFNP0hecXM9x24cGdScYI0E5AgGxn43vC9Zz5LyfZ8O8LQ
sISUJAZsgQs6X1uapVBZSzjc7MfkVQGDTA+Eb3JPiPwIhwzrdiLLuGSOcolsyiXFb3LB46u3XtnG
/t7groThLa3empyzLn+31eFAebE4yjfSalTEQUKj6b8VvBmPDgifORNzOHD1nl/aopxkzkOu6RGX
dv5RelY2ldvuy63i+icyigipEUZEXO2eL+0Rp104JVjntEjoIFQxd6ZxQqPpoGx9W7gd3vQT54IH
4ch6Kaweg8VuUjdKxQmG4o+x5kHW0B4wIqrm3ClFOePyV1s1owiGLEEoCCSMlEfOU6/FoN7qvCk8
KtG9lm45Jp8DywblhmNpaLye1yjGiBb2T94l+zI0Vc7UrKC2BztuTJKb/QOKqtXzBmpHXVMkEbJk
1DlPpUorZQ4jyKRyEWwhB4hRABGj4oNNqN1ZkyLrcWVhj7rXtKjJMsgXY6WnGRL0HGhCwzsZhaBr
+a6H4Nu05TVTvmJdOKsb/GWWLtBUoTyngo+wMsRPLW8Hwx30JC77yWpOsDBB+YnfR6GcGbhdovG1
EN+N/Pby72ctgfKRVE1woXYq2rjKc5fxtiTdBBgIu2xk/RjjgjQUGVqXULk+P8ZpWoghX4DZClCi
3pQzh3Tja0x2u+DlEHdQ6LMwSs4iSlpd28IqFRjnJBsGeQaavdaOlXCQe6uQGRCS9YC4sEEFxCbJ
50AiNioneo226ca4StFXbA6kz6fesqTCWUsiP1/EQyGX6hBUuzhKPvz7VQAfUqCxmtDMRVExsIv6
UuykMdxVDgHl55+6JTrEBKCDt8mPzN4la1VUhj0IcqsJeR5+qrv2nvpZnZFjxCnJHT/I5HT6HvEs
pyRH59stvfh0VJAS+kGeAP0IdhPowyUb5S23OxBiBUj4MO5o1gKp+BRkcgHIQqJ5YpM4ii/bwtSZ
ORTeL5+z1WDxtSJ6ClczSi0CPT6q1OpJnvZdyEgRWY5Bj93GAwfG2w7vBzIJqD3FmFAt3oRdfZXY
4KM9+u+X18O0R8WNphIxRlMDoSUf0eP9FAWCsKsO6IOMfIOTTIPFgbR6cwF8CLFJnugoUE4RIYCN
UoF4qL7oLhHKCu+gacw9Fijg8vvqF6utvB4aAYThwZsApdfPq21xohW+adNsqNFX/j/SrmM5chzb
fhEj6M2WNpnKlLe1YXQ5gt7br38H6pkWC2InXmhWtagI3QR4Ha455w54N/573/5+vo8eMD7znsG1
3GY9vbVPir8RyZibpc2lhflpCso8nqagCdoX8Bt4WMI+lk+86dFd1d8IYy40H6VuSeUccwmGO6TP
U/UoER6Ex76emBaIAACEL4vvcN6bS+z7YW7FaYyPJBzdxaMLEKarn2jxM/fygJeW7trZRhyjlpoQ
ZaI2IUdcqgUD9bI9rD84ms8TwcSutgYpOdHhgq0DqEHRTgA75wL+2Lv1SPnaxsAKC16yTd36Z734
uEUmlg1LpaYkgXXTrE2wQSIzhUVgeZ2vBUJArtSr2NULO1rcy4fdV5EPufT/N19vkbBxNFWCHlb6
cjTz4iCUV+bA8V08IUxMI6XQ5lFdy2GjvxbRbOfKOePRlPNkMIalqXk3x4IMaKcot4V59iRZsMWx
47j5f/EZHxfG2JQVZ2DGzXFhBGNbYJJ/pgwKKYhlCNxi7NbPug/F4bhGnkYyMQwDxVadgWYoBNv2
YdWKUEoz77IicESwlaNirKK00JEHWPJwmOTyPBjD82UR8q6Dx3vr/WUiKuyEXd8KpIXzI8cOSSja
xb7i5n7xqwuKY3FWrs2w9WQ/e5U8/QUjxbU9XFm3vHRg/8kOznAJsM54JLEQCwB6rfOyxo+gdPaA
DnTWq8g3AgWDobwHxO6gprqRxSi+nE8TmUvIAgfp/eoWXklsbAyobnPKwGop2nWQBnggXeVn3poO
1cNPDmUjmrGHpTbGSZtkcjRLr+lvxdmpkh9x5+bKDdF4L+r9ILCRxljFoulFNVBMvPo1vgay0pV5
O7yNx/UI+u1Ae+PZw74VbuQxBiGtOurrsjSE+ckEJHjplyYo2uurJJwwEYA91/iGNze1O8S4+Zjs
ajy2Z1FrrBBNSRjdAcYgWFR3utWCAjNvWeeo95ethXdGFs8gAqxKjQ3sIax+65rdFdj9L90idnTQ
GKqDo/0WQclx5FX1ucdkAizQLtUmGUQKWCr5mOwDQL7gYFD1pGOr5ksZysd3tJhQWxdEFvQUWwux
dG5nYi/VTWbweOF2Q8NGCBNbCcjTl7oBBOvYBYr1OEqHTOe8RakhX7A2ltCjl81WHJsmPlqF0xVA
VCmfMwyn6MTixB+eIMajzENeDB16V2EEOB35+5DctmCdnLlekndnjPvoRXVBfy5TQqHFMCQgBfHG
DsQb0e8pFt11i+mz2OWi/VPdunSNjBtJDJkkcQen9d8sKHUjjNIbgLqoud55N+Jt1ILxIQQAhnm3
SOSY9686BqQqLnvBZQmf+AjbDMDNk1DHR3M9ZBHxSKK7HCexd2OaISPvhruTLZZ6MMWzBkRVElJ8
jB5QhH8kQICzs5B7T4ev1Ny2whjXACA7gOEiqISJfJc3x64NB5PX8eMdiPEISVLPXdnBI4h3+jt0
FFW7HqTF79tazuXro5+Y1bftgRjP0AGOpiZWqmBxg7YXs2DyacDi+lRqLZfkUGvbZNmWYeloYwJu
gpyis3rsw8zLb8y36NS5oycn4B1pg+Uq8ipOUrdnxdvzMd6CdEUtj6jjh7LmZ8qD1fkRb9x3T8e3
IhhHodal3hYDvtdimDZWxeyJx0nOOwTjFNoybkkvzmZIrN6t9PFWmMbruBo5d7W7Arw9CeMPgDo6
xavekHfOiuwggXWKYoIjeQsua91utrSRxI4flIJeoxcMtUMpJ7ET1FYExwCB0eTW17INRhOOl+B8
I3YcoezHJk11bL43Te0rZe1Pwxema7YnYjxD0y1mb8Qz+s614DfF3ZjHnDNwL41xDGXTzMNY6eja
3MlHyZ3ODW5tPEpH8URxCXitZa48eqkbm42LRa71GCVK9WzcUGCHylFD8tK5sg/AgFuuUuyNOmyv
kJrBRp6RCeO6xlA/UNfiSZkclWv6KiGeyflWuwRrW0mMV2g1vMKajFb2AvJTchV7cei/nYOZh+jQ
nYArde6d6rUKNZR/yyeeOu49TbbyGZchNN0UEwHJktKCoSiM8qNZCQCZDgzyqrcPHGPjKT/jPtJV
VqtOe0fwk/wstuXGrp6Q0d4mIVCTjuMvMnk8UGaeTMaVVBg2q5pmkcLZukk1lJuFn5xTUW2/EFE+
tb8sWRZyVITf8RUbpyztSnfal8GX/R7LpI6FSSD3ssw9PwwYFQsDWGDYwKrxnwq6js1ary3w9vpp
dudO8tvo1YyiL5Q6tlIYM1DADR+bA6TkCPzSQzZxKzi8czDqbxQm0dsWbFydJzrfDD/xKDmCBjhM
2jeKPDSFOTe3+5TbHorVeFEq295osMYMdpkIte3sTnBI6sx0ydcTD8Mh/n75Y9GPwerHViKj9VUi
xoDrxWBCDUoPUsY2tPyyBPqbL0lgdHxqhlFBWc8Iq/Qlnu9iMjhlDrdRgnKsKfzLwna98eY8bMjs
69VagUeuADWDTpFQ3/9Du6P0ypRFl1c82Z1m2opjWr+6gZql2GKtYfajwAKaUOWM4PN8kTDCmR9j
nwTioeJK3QsBW6lMFJ3MVolWcDK8p6MaaGxGW7+hCSmX1mnPfWwlMcFUNwU1MhVkBCTUsOl2AN8R
JaTLXVpt1q/+Hxx4e3n9ViLjPZK0M/UM7+EwewY+02m9Gt7A2Ij5ACwMhtyu5q40CWTzKia3KJrh
n75K6aJuiUuEGIrRSLuoM1YcsO0TlMflwGtJ7DqUjTDmMpulnhu1WccQUGb2gDbBODiEh3zCE8Lc
39oBgyHuYpxIBrG3nNwVTeIT84VjZ7yLoz9jk4X0RmQRxSKYKAWVWu4irrSHNAe+CZ0dUUqHtxq8
66c2d8c440w11nwkOFZCHjs1tkuDE0/2fe9GAuN7pcESy1wusL13Gl0NpkxcLPKEvRfZrd2eY1e+
v3yHvC/FuF41GowFsXIMK0Bvr/Gpy2R/AN/E/yaFcb9q3cZlF2FDUBsMV047N06CquekipyvYzJb
UJI8qUTPMNQ5KKOdqnC0PBZlzmWZjKPtszJv6wWgQalMnDlSbTk7j1l4+a54OsBCy2eJZErljHN0
3uLNYRNYC0jYVyeyZZRQaye6NnlpBlXcT+ERUEjgsTfBI8kyIJq5QgA3CX83o7QJ3gFHlIAqIBt2
Hcm8jdv9z/Qhi7nERerESZ9AayIcjBvRO1MKnMQRvtEJSz5py+4nkwHHoANdHCixjLtbi8pICgmf
DJC0qnAwQdRicox29/I2IhhnVw2FpZnqLIdDZ9gAJhTK3OmVY1Nxqk28o9D/33i7spzxNChwlLh6
noQXYy5tLefI2O16Aajyn/tiXJy+9lkxq3BxaWIr5U20OAoWMp8B7AjaIPDigRUA7XnMWDyS+3Gx
hafiVAPQ0qXjMAbPEvbeXhh4AIGKbAAomUVS60BvIhqDhlq4r/i6M/zSElvAMInlSMHoAcBNdNUr
81A7eurw8pvd21ZU7FOC1AOxmbntsWwxUbpgvsPKC2J3kQ76wVG86pTh7bK98wQxN17W45C1woSn
9OojC7YtzW3Jj8sydm1OMVAVkmUMWbKUg2OTt2C6RserWs6CcGqUv/63v89cltyPclkURXyUqrfI
Ola8egrv9zN3JKn62KVlbYRZ9SuuHhXCUXve32fCbon5V1Bm4++LRWfLyo90Ply+oP2P/PEBmDBb
50UZrTqGCizzMCaPWuzrX1lK0zffmImxUa5rGra41dAaFRczrq6R3V4+xP5D40MEu9xcGZEeCVSN
hAMwdGlXsW+CpQbEFX3btPb8lLiWGxn+Zbm7bkAVUSWQACkumczXl7tJGkdg6R67bHT7vEHjTXO0
6n4CJ5Zo/CgFTk60qw0beYw2mLWhzIBpkEIFD/v5JNW8Ht/u5gsw0v85EaMOuZnU2TQlyTE9IQtf
kEy482kIAL3mqA8tEOwqW3KGsL8HZB5neGdXEzeiGTVZ+rSS0xTfsB2ORf4dhM4dLxHjiGB7zzNW
WIcGe5/hqnV2ozR2JPxlJhwwbpl+hU85C/h3LGyJaFgrY76SmMT5LM6YAQFpK0a5dQfbDLeznUp2
chTu85cVKCiObqs+mrVAlUuBROiJ1+RJsc17LF+7l3V0txOtb34O80kVoV8zGUDPWGYagRnsdU8G
Jsnd4YfqF764urwdsH/RoY/zMx8ym0jWJ1aCSB1O70yd0FQbITIGPejoia5+ld1MYBv/2nP846Ts
hrSYZvVatGgUqt86jzKOVYEaStct5gIrvLt4tW16jgvfmUWf6rRSS5IW35myV1NyFtr2Eg/cD8jR
J3b0PEYTOSoKjL9QXLTSXa+s6/FoHOYDXUmTHBnze3Z+Fu/1rzxbNtfJZKiL0I6ZpWMk0dSvdONG
6zmGsu/N/tETFleSLGNVdBY6x0111a6ZnWBy4bLu8yQw0b+RDWGMB9ycEl+bMPeh653LEnaRVDfW
xRKKD/26ZEW1kGPrLk79WBzymxjgOQ6wg28oVkji5ucMEKOZi1lfXoF8dzJKB+aAAroyS1MM5mUJ
8lZRElSsb4Ds67SC5zvzEt3pJrs8UA4p47kJsYQJuJL5xuRBj+5e7kY281wi1oh4JKpI3aqfU1mj
On+4fLe73nojQP7zWUE5g/p+qtB2Bd5ogtEC0vvNV4YqtzfIKLkSN3MPhlXgK8aC4dVJPNlRPa2H
Kl56znn2s5TNgeiNbt5JitUMFlFLHKh25lfK7Utu1tjOAXpL4BmHkPITWj/Fb5fvcf/dvpHLmEGu
xCVpAbOBeZDJA4akGx/1N6wAOxRYQXiLPB5TzX4I2EhkEiOtxXs+SvHpCuReryuYXS0/99Mb9U3+
ud5loz2EeFP7WmpXL//jYZnoK+V9Lbc91o3yU3RU3OHX/ALwQfIy+fQtmGe2JdiTwXE0u+tbWzVi
guwgA6/LAMJVSGKv82ZX9ICTq7njFZ09VoEaJGCnFih9wlee+JuLZmKtReRIKCoVhT8DC2OxG62d
u6TfprLkODqOtbM1rKwwwaoVo6E0A5BPQzNujR8ufzmOubM1rFI0lXyJYB0kwkfqb2XlWZseL8vY
DaUf18VWsNRCHFQtlwE9vWaOkAGtityWlZcUo5OR2rssjGd3JuNbzLY0NKHANHr0pKNbpTsNYFuV
c+uJvnUEpqC7cN4Hu1O5GzU0WQ+TYZNx7VEkUYMomAI0Ge3eA3k4Flu5aQlPIxivMiZZllAM1Xev
IrmNY86BmCKzXI9/L36scxDx6oH7HazNF2Q8S9uNWkoauv9/qE/qb3T4MVEXEXv0ymvK5MRDpeWd
knEntaL2WZJhUUJuW9eMVofUvI9Gf/KnPHJzJMZ3FDrpVRIjkAKxGLtqeCbcjT3wC6OD9m0FpSoF
2y1HjzuJSwP0JbmM72iqlpBxhs9KxCWQKyvxIrPyhUGxyVy/SfXoVg3xh1RxtbIIEwEQfRwD4fwC
9j2WxUWTjto6gH1+HLGp1GAqt8enFH73AbdmJ+8eV9V19M+wqaQw1tigQVKmSoKYBOg4zGLGnulC
cYbXyUV69qVpIeBA/SOOMcWpX4yok/Qo1Isf/fwkrhy12XeXH3+fMb8l6qtFj0BBWAlebd5p0fWa
cF7k/5KwfMhgjE1btbGvG1QDOi+6G8P0FsSNvunWGLFSHDDDP/4/Opy8czEG162SOoDChwIsSJbd
Au8HSW12tv7S7opHmgQegMjM7TZRG/tsCx8nZWww0msL8HyFEiaqQGw11+7MLg8ErcvsMW+D1hzs
bik5xb39aPQhlDHAtFiXNMnwgBQ6QBwtzTEFvWdee+PyJkipyzE2jv6zNbLVzPFaBT4HujezO4Bo
HA/IJ9VWX+mSXtHzbJua04UbZZFg5aHB647aNuVai3RHnjAgEvm0WzTcoIy5vHAjEk8kvYFNfg3u
zTIuZAl9iGe6s4+FGMd8lB9mhzb/cyf7fvlG90PDP59PZRzKEiWaGROU4nQpdwUBhL0St+3K+2iM
F0mXuDNSrL8czTNdOE+88aBji5mC8ZEjD+ptv1T04bNUxqeYmjgUBcGCFH0oyB7FvawPgNLFGHT5
JZiKjYNUGecCcHndyiRM80hLi7Gr+arLb0iUepc/Es+HsdU4xLVFyaRFxwxK+VifQEnspQ+622BG
I7mVvPmMSVWOqb1jNl3Sfcab5GanmooE9JQRcy+INMf4PruqzoCPAm01OOlvBGfwR09zKFqMhVUb
4NthRjAqbOXt8vE53pRFJVyspRFaEenSgj17HcCpGnanljnhWTtHDlt6I4tiLVmL1nCOWtj0qwh6
YBF+F39qd0KQ2pnbiXbV2gVvnZsnlqlB9Fq3lqW5ogQ3PVTZbackdiY/Xb7Cf3nb/WPnbP2tEsTI
sjLcIc3P/t5T1N9QY6m/jxg8057pq31903iM9/tnMyVRFnVD/sRH36STFatZJ4VCUjtgBiHts8nL
bnkyGI85LqA0HEzsp0jjw1LfxniZr7w60b5XAQYd3UdXTYPdV4wLK8rjjmKMYLnibzTd+vA+RQTG
7C+dCNBMugSOV80QGa9CZ0bjuEAXQSYhSSI7J4dI4j33d2d/9Y0UJkkp2q5fgByDQe1Q6LxJR+6a
eFPqFSf5VUQyWTrK7QJ2nAyI3V5BCWa/80Z+dj/d5icwPkZItE7JeyQPeXLqizuruBpiTnFh33du
ZDAJijRPSpusuEzpYXSjAONtZxOIBaIj3ghnCuFbBiBf561b7MbVD6nskKJK8kVsZpEco/kG8chu
B07h+V/OpWH/nVafRY05lz4OdVQTlKewmn7do4D+2DzFT+ZpPYKB6rr4QRGFeLtgu688zFv8RyaL
bDGIjVQCPYwcR+1+sU5lgdEp8EWuq8NxV/vXhycORWOQVY3RzbzP2lwqQH5OgOGroF3QH3CyQAso
Rs1y6A7xy/8okVFFVckATStCFek0BMUMBnVLqF3/zRQRYWj2Fw/fZV/5P87IfMB5NlZNSNFiEoSj
1V9PwrnkdSf2v9c/Ij59rzGWh2nCofT+VOB1OmBPNJtRzjRGnpntJnlA0PrPF2MxSZJBjqxZnWnV
BliXL6CkDNe78nkFyOB0aL6CVUDxuv4rjfH5i2kmwjrRjn8H5rwIe83GfQyi1MtK8S8u8kMMkx2D
XDwZdQO9F/1c/GW9dgC00mDLnnUEGISb+hGItZRgRVV0+Y49kDOvnbxfKdqck0mdxVZu85F2Zroa
tGXgG/jVXq060r4WFRXxEDk8rJc9wzOwQahbeEWJpkyVdvP8yGilqJGw2VyqPwv1xxK5l690t9e0
FcDENrMwV7GKcKU0EckOyghYylq0u7fJHx5FO3EVwTY9ARgX6TftllvU33tebcUzjkUU4kJrwQ6P
LyoCR7QLknN76PzZUX31IIRceXtmsZXHuJVxwnaa2VLclSNtbTXBiGEqf8GofxtgxpWnMPTns0n7
VhzjU+q4lZW6we02yblJfgJALzByvOnuM3nijRpyrpKFiSjXMo0T2picnPokAcChfMhAckN+a++r
clLPUx2ObrJgfcKgrVJrIgdbjpNH73I1bMrnQ+vDkpcejd61Hi+r656P3tynwviZoZTX3KQiDeE4
97/y1snit8si9nw0UjxArhsiKDnfecQ3FidWE2lKAZm5CVJiWQLqFTqFU5x6FoYqLovafQVsZTHq
MeNnWMqERmGHeWfUw9C9i70ZJedDHBoBWW3UwzAoWjoa5x53i/obyWyTtyCgrjQkXOSggea08Ihb
4LA2VpTARPGlIgpl01IlAEgZwLL/04vlhjYmMi2wt670KnvJsb3q/M6VHAmIt0CT5t3rrilIGJc0
dNAbAP3oT3nLKIIFnci0TgS0b9K5iht77SEJx8LtwuGWeNwdQfqpPln6RiTjqIGxu86ZaKHM4c/+
DHjx7JiBKOxBD+NAeKKN89TuM5sch4MY29wmza5f24hnbhjTzEYfRfCj9D2EjT2XEFT7Oxf0SH7+
izsjwLtgxm1XKOpkoyrGx9o172g5ogCfd4SmJJ2KSX/xPuiuTW5Ox3jtZdEsuS40NRQwii4290lb
OxXGYysh8TgmuevUNqIYk5Q0AFdJSg/o7Ae6ezP3NsjurbN+MhDjWyf9Jsf2XHMSm93nrPEh9VMd
VZ4t0HQg9zRHwZ6VkzEH/fQ693/N7cNMHiP1VKdXpvy8DJwpR85x2YoqKWeSdiOCxrxc6UJni+hk
X77R95rbBctgn+p9OTdxpzcq1plSYyztebXQwotqrbjtwI4NyiSB9DkW1LtUdnOimI1bW8nSeJVQ
6j/rWAE0TmVl5FUSR73zlCKxSjeXEz21h35sNTeS5SxzDEMciV0sU7w4ACHDaEpLJECuqyuAHmxJ
a4b5UVWa+NQMCiZSiZY1CVbiTCAtd5FUGqCKqqMyAJCfCgiNXrFUL0qIgOQ8EizDnrp8NLGEW5Sl
9rObEuVFT4ku21Upy4pdVMLYhOuY9Ni9rNe6dcdUtF6FZAWwW2Sm/RFzNoCKEbMxV3ip/r51WJZq
aZYuoxX1p7fTGrMYCmPCDrknArOxu1dMuzgmngXmwNlLK6T8GbgumsPlD7sbi6UPsUydbJHbadGB
7HW0InAi3sTx1czbpeWdjAn3BiG9NveWDIDIU2q9ZXFmo4MYtzpHR3lHoe5uE/PXUYh7jaBkJStB
gppmewZo7v92W0xIAvjrpERTJCAE3UT9iQw/x8a/LGLflj8+CBOCiLEuSkOwdySmYamdZR7kP+/v
06+1uaVeXqu5MZb4WIlva6/bScGroexKkHVTljQVoIU6I0FoSKG2NS6pfc2Ja/2QwRCZnPMr7U5b
gD9GGVu+UtszsIqIMqKkgGiHEWnJTdaSOtXCtT90aNNVGO+R86/oF/hHdAsrj5SX4c+bE/LIzKVp
kkLSVjfiKPxG5fx+kr8C2US5nP4rhrFIoV7zNaoiPexmbK9EhT8pniL8uKxl+7FqI4UxStpdTwT0
+Y9iMHgKGqmx7iQBHYgt/BTMAi5H3q5SbOQxxgnsn3hMa+ymjI1bhjIYgyVkyN/lx3xBfiy76GNZ
Lu8qd8t527ukv2qj7N0EOJOlm40QNCpA78mO8eDaaQ8UhgILiuSKfCs6R+fVtXcd0easjAnHDUDp
OrkDhtTyTa/uo2b2rUXwODdKv9CniLyRwuj81FpW02hA3aKlSorOTPHZ8ud31P+QV6PcnVja3iST
K6rpaOgIyAIKvsM7Wm0EzHOsbEt3FPZ8OQg/V4Vjb/QAlw7I5ItVb4pCXqOUbuVvCCE2MB/cVF5c
Jcp5d7k3brI9HZsvxu0Kein6CHZGwMChvXkVHbDM/P9oQ+w/Fz++G9sQKyNwakzCiCrbQw0gfru/
Ua7mQ/qiBIsrnoYbvC/SIzheOaHrvcj06TotWcJ62DtvL3Odbd+s0hhjAqxo/bayzcWmtLKVo992
P6ygBVB5EAerTcdf1JC2docb40jJ7XmojXvmYaLIqOjYHDfNT/xDmqaZnYjNq2X4RtKD1J8EWePo
zp672chgOwUkVSPSx8Ia9tjeNWLV6fMvzMBvJTBuujWTxuhiaQ0bUbDj5KnROBkh55rePfjWdzWS
UUaysoaFcKpiRIH7kqv3ey/A7SEYr0yaRiGl2GC35GZ0m2s6xBM/kefVQYX5LvZ5hZ9d3d/KY/xx
UZK8j5MMFB5BltuRZgs/VEwdU9ohXXZQrDyV9yYyBO5Tl3eZ9P83lyl0ktgQsbXeeUQsNOXAGzbZ
aNVSRZfdwk/c5vvIexHuFQ63x2VcdDuIZpqTnPIAZFlpK2OUutliktQum+puSrs+qORFv78cGfZ1
XzdorVk3wEfz51krIS1kIxs1rHyX4TRoh6bgVCllngjGlzSaPiDCJSKuM7lObyW3DucHFIRe1J8T
qrCdT54HDC+IB/M6F+wFVByFixFk5/JB5b0QCEIkWTR12tNli6WNWolGMVIb9GY0mFRPeJD8GoAz
dO1XfSxOI0qY63FxyVX+zXIrj4uDQQ/KOtXtL2C8QDUkUZcK8DPrTXui+KHR7wSyLZB1z47kxE7m
dyEWuLkYZ7sKvTk6vZqNQot0zbjqgEs4todhDhXrofwSDeL2cIx3mI1ljpMJOFa9uwKpFAdzAdmG
7YD3sRRf5njU3S7GVh7jHYhUx+jMQKvAAy06slP668scdg6MBkBkaeO0non96fkMLss3Hlj9rkqr
6M6gXGti5Zix1bjI104G0h6orh7MKih77tzbrrYaQKnEqwiMWhpjNNYkqtWy6PExfy/sA5r+qnjt
3NmT3eVQf4kXyjQlvIrwBEP5lDmQLC/yOmSRiZGt6K4F33oVgJ7EtlpKjOMI7lc6r1t5jNsxxGg2
p6JbMfeATD4ebGMwr+LlK1FxcyrmEsU8b4iyAKcoa5+1OcLOxsOKI112LLt+28QglgzGenhR5ihL
XadGFC3IHpInvf7WLz91I+i6c27xlid297TMjSjmPFE7ZXWUtelReRCPlFkX6u6XkiO+5Vfdj8Wf
nwFY6DZ4svw18HZ6d33IRjaT9ZaNMUtKva5hUj9Xwi+9fBN4k5AcEWweJmZrlsN9I+AXRyl7VcYb
teAktnvPhM0NvjdJNp6wgIhRHhHaYwFYvSddO+WrZyQ/L6vEbtN4K4ZxuLIezY0mW9AJd8YTAVwW
YA9IHGDhB+oBqRJHz3efrlt5jPNVFTPKswzHAnRqZ1f3AMF3UceeJuzKin7pAeEhlrFEyHvp7frB
D6V4fwhurnMp1wRgPvoaDpZ1XoU+WFee3sm0UvIpalqaZILUEjRh74geGxlynMZKVxIQZP+mtQDh
QfTqG1R58xd0r4TzjPnH5sFy+xTwMZgWdHhn3I80mx/ARJo0Mec0ylIxlM/jq2w46tHyQfgSRo/S
HbYcxLfqdcAgO5bQgPv3PXu5rEu7RrGRTv9/c3wjJXIqqjHGBtOnRjjI5U2TPV4WsTtkYW5kMN6/
tsaUrA0SEzp22d4k30rfnJwuQI/+cQX2Ad2JSdxMxNS8eFDezMjh5Ua7irT5BYwTNQ0CmCYTCjzq
94kCBASLV2fhSWB85zg0mK+ekP5J0nVnnCqNV/Hbfa9YIlB4wDisqBobCKpqxHa1AUWtsaooYmE/
dROcJLWtv8rFjm/p8ngeyKIDEMDLH3DX/reimcP1mi5iyDMW0f0s/sLwz6F9iVGfm1z69XQ/89fJ
5tUI9hTTQtBDi1cBfQM7t95JU1sWOY4rRpNdCD8z66bNAs7B6HdnjX8rhLG9vrDQropLMUyeJX89
dQFg3N302QBclBSAXxlXmjrrDQ9be7fiaUka8i9JBM3A+7feWF2jRdWstSh8y3dlmFwlRyTpQY8N
W2Dk1QE3/9p1clt5jP4DAcToUnQCMQlKcf6Hc/QGXCxAHRwBq4u3geKsOfwbRhLeyC/plhtA9qxj
K59RoEQGj0+uYGRfBdjQXXZN56xQjnfy39Fgo6OMLVtulXcvxbUkCxokggEVTYw/PdtaxqlSoQ2K
dyFl2SndFBMJtJJGF/B4X3RfWz+EMW40USwhUXR0SsqssmPNzhriyUAjuqyv++r6IYVxpIpRzUJS
0iokKkmq2dq94jV66dQxRohRxLgsbXc/enuDjNbEWjT2g9ZnR+1mxqta84sDtu/C6FQeslBDPU49
pMfpIL1dlruvLB+nZJRFylJFHQo8FjAUYFfzI5Ypv3QyWaYT65gd+UROkzUDhVBLR0Bi1iejsuuf
CpAqsrN4Kz+k112onpoHcqe98XYu9vJDC3kGXnbgOzfeHe3G7pUmsbQ0FqTQ0A+j4JaKYXd9yJ9r
3HcwG0GMpizgO7diJLtQ/r+pAtIHy6O8gmNQn7/kqjVFw9ywZEj4y39a2kL0MamXFeGBBFJ7soAb
w1tC29WJDxHsdFE/xgSYovkYWhjTyoiNjTSeTsh7sWAjgimfJJbYDYi9Wtj6dBBzxVLRf8omKBfx
Hqj7H2gjjf6ajSZowE3DDsA7KGtyLXtNkIA6+x0GCvjm3ByTJuif4hzGz0DHZEmi+F682kjTjcKY
zVgUoe8ScocmmA/gLbmmdTH5gCnFr9BnWjpq++/zUgq7MtuSasxUHcwlOXY19L4CUcB9UR0u+4nd
PhAQqqkBYxZD1ZlnidK2uiSPOXhxKLDtfOoow3VgeOqDmaNqPNwsB96Iwu6Y21YmE1WMSO1znaC7
Owo+ZYujF2nOPn0FlQFvuHTXXWwOyESVsk4bo0wwjZ8l5zXRnL4jTm2OYJ3hvPB4ghh3UWvwhlIB
iDA5PZLxWEZY4Wvx4lgth/PNqC/4pImbIzExJTdIbK0NoDIJxujC8Yd47AnWbTKsDIrh8EP4VlGk
IKe1QT3ztQfl9usxoaW32joBvwowTIB9G2rFVB47omje5UPuJAMwMk0CZCbY11G/+9O2K7lfOz3R
rLBWf8vWswkDM7O7yzJ2HOIfMhjVkIpcE8QUVBzC2oIBa9Wx3VPz8mOeEEYtlqWOmgGAPqjeF+Zt
nkrZg7AuMseOeVIYlagHdSysytTCJq+St17XWleRaoGDL8OTwnz6qVuEAuBtIBCO/VY7dtx+Eo0P
jGb/8UWYKIiHjJkUVdRjc7n5i65TNiBVoAWz6Yo3vbgXPbay2GZDVkpxqRSyiIKM4k9n4tdXcZiF
gNlC+ZY7Q7CXCP4hjgmNXWEpAKZKYbRgMFkP6WN6S4uDVTAXtvW0ohy0OuNzjEHf2OXhl3G+Gzug
XShV3M16jz2rpbR7LPiOCccn8SQwYaRaZqHsCUYkdD27S0rZ7WYevxtPBP3/Tfy1kmguhLIFLnVS
nlcNRAATb2HmX3QCQ52SgtFOuJ4/ZShLQ7RcQLAwz6KjOiA9pi8s7Or78y9+hX33RJhuwviRIWOy
ivE/hmAmsrkU+VHpDur8Oiw/Lvu3vRqnJG4EML6n6fq2iXvA9UZPo9uGFOZYDNtDC3ao+gjQA58j
j9r/J/PdyGO80NCkqkTnrd+hw+MDJh8duj0SAxbJsJWzekMJI4S34VD++goa1B9nZXxTLHUmIXqp
o7Qj3KxuZaDdBFTA29GZ3EJ1psfyG2LI5QPT+7t0XsZdEXnS+6LBeTP9qiVvi1gfpPy5KtfgshyO
orCTaqpSrpk6gOpG7hW7QTqIOa/LEvZyMlyfplKqEiD0sghGmj5rJK3eHzu0VUfA8omtraPsgreB
E6v+RS0/ZDGWvBqTMSVLDzyAwR5VrwWvc+xZTtQiYXoHPID/5fUiqQP69KlkzQD6DhJqlW2iN8U4
LHk9URKT+GC9SDbx8xfUp061rR6mQ88bsN6r92Gh+0Mgo49V3Vd1PZRRmC1O9kxn8lQMyak/E8sW
MiwMIxMNgKXPU8n9OLORy+hk2zaThhc7gAIxCFgdhqMObLT5AGhwIHJQ1Op3SkIu/dOuin6IZaeg
rGwFXrupmqGVnOLkKOUvHAXlCWDiZwLjnoQY55qcJrfF35ovHWjhDUAxwp3o5h7/ybeH7rD9hiwe
gJpE2aJnmhjGv7vFnl2wTP+ipLvEz/6PtCvbkdxGgl8kQNStV0kllerq+5h5EebUfd/6+g2Wd90a
jrZojGHDfmigs0klk8nMyAhb9sL7ntK7YohFsOvr2IyItxK6G2fB5WGsNiPNanuZ+zUXoizMc93w
s1621Vq1IhVMvZLkxcUzZ6N5ppjT2WppWeUhviTE1kCiAVmGAxADGP8rT/0J4jvQgAguvFca7+sy
V2FQF3JdVET0DQPCDJcm+3p7VZvPidX+0UWvkoeMRACoBYHol9PL2N4lWAFvRG3z8luZYC6/WSy6
vqQAMjn8svSXSoZvJKWVhKDhED+FA++k87aMCTCN3GbjTFVahQQlvm6wkP3f3rTtQL1aEhNLJCMM
5AT5C1LkeZceaZJsVFYLzSwZ07w9sXlSazyL7NREGw4NdMBwylFkjx+h+wjPQ735jKqOfhy8gsux
v7mLsqRJMoW3E7b+IRUmmQez1PxmOkKvy2olblFs81GzMsEcKBkwlHExkPkPrnEooHyeWW/jCcpZ
9gPne/EWw5yioepJgJYI5SnuF5veN6kdlpZmETv/TgVO+YipzWixWhxzsEjVRFrbpaYfa5LTxXeG
8ghEoCWKvAba5gleGWKOl5BAoEAPZwh0SU7QiXY83hcxL2Gmv+S3LGFlhDlT4HgXhLxCC6KErsR1
1CxypXuQ23ye7NantKKxYzwu329/N94eMscsLGujaFQ4farJnl7vtF5xI/mpIZxJDs4WsgVgJZ9D
4Ns0MOB2X7To5ySEdpi/317L9gn+2EKduaeJmVUxArnu60+aR/n5czAkt++UBR2tMYfXleZ8MVa4
KsjFuBylGK3+cImcQsOkiJaK+iGvx94pW310CqkbvduL3D5nGuhEiGFCm4Nx+jKfRCPrFMmvks95
8jXUOL9/qypLAPP62wBd9eq6Sso5qHrN6JDEBR5onj+D9vUcvWLEKrRFC1P/HnfakbcmxvX7Mk8q
GZBMP86exuRYtxyM6bbzfSyJcXK1lGLwUNIoaCh2XV3yMXHzenf7w/wf7/vbCotPmqJcT4JB63wZ
NH4/lcPoRa54r56nyK790gWHIoc5cfPsKhgIJ0QGT5DMfKk0zGp1qiTMUTTRTiR+3EJrAHjHUOYs
je7Pb6FpZYj5Pl0xU9F0fB/FA8v+vtsvB9p44HH6b7rBygzzmXRpGJJZxHoCsbCW/ovG/USbjvBh
gX3MgkFGI0WtGsALdCBuLh8AYfHpHV+feh/0Ek7ywiN82D5P4MhBFwU6SDJLihA1/dKNbR8eGhMs
1enlClJ3K1RCZhMvTionzZ093wBFkavkE1hC0Dln64slYqCR1lfgVTPYXWR42QRlBH0GeQCGZ7Oi
90wi73MpfJpTnRPqt5AusK6hS0DZ4g2ReTD0IJqUEoNIPsjYgvPi9I+tFzggTDAiEEHIAGYUu+hB
ylEOtDlncNOFVqbpz1fBK4rLNgdNHMSuvPARN4CVON1Rt0FP/AxJyF1m8zrC9Iz9djTQvKLBWKfK
Ub8aVORKL8oYMJd+hsJGbNeiamX93SB6gelyFkcrgLdsMYtT+pRIvQxbU28pB0hB4vHXfop9CsCo
uM2r7bLMamn0MK32Mi4ToRoloIYo6KRyQeTpY77hn4HoeNvI3GpIsAJRK1PRp1AF1Ka95q0F0B/0
d42VIvnJHcGZ0NDa1cdF5O0rzzgTRysjLgehBVY88btPkR9fRJBSUqB4cRwTa3kQ3ympVXzHw+5t
AXZxEj+ch4mrJJkEPcTz0G++Udlq5bPeW5U/orsbnITaVQ/FIT1J7oBizZ80sH+xzQTbeDCkYSkH
2c9ni+rc0lmt1E57e3Yomu9P4DywJxsAwGGyFoo1v3pTsggkEIMIECJApvSrKOyCMsZ1Z7nWNuP8
hzE225R7NS3SoVd9YwlcOfeD3rSGkPPk2bwVV0aYbLOX07wbF3w9mij13rDvXUqCzgvmmyFtZYbp
CzRapclwEzS+9MqaNSgmcdbBM8CEMFkwVCFqQNk71ykQSZ/FkXPAeAaYuJUUyxIVFc5XFBeoR/wM
FJ8TGXkWmFCVGXU0RxNClXKWcOfgawROnjjCK40djR19BmsPr2y03bBZfRgmZi3SJAeyDKNUlIUW
6Gov8GM7utAZVl5uRH/Zb7HfRO1YRAGZMub8enyMuImadDIFH/LUVpp9j4TRqitiTVw67k23Xlli
3KGWzLDXF+CZsxOY/e5wWCFTWYBembZw+srSz/IhvVdOxefQ5UWlzUi8ss14iqRVcWwmOUpxwPgr
SbprBfOIYpPT1LHTVt3utt9suQ0AnLqOCXnVxH9+3VSyjLGZDkiT5MStu0+hzkMVb6ZCawvM1VKQ
eJ6UvESa+bmJX4IHSkxaetnbACj6a/5MGuiFwD93vHDLWxlzszRZMfRDLIM+JveG4ZukP/+7nWOi
uRK3pBYUhU6sTvaI6BrpnFSOswI2hC9F06hVkPX+NIgHcxQei1nhvJ+2vI1A7xWPaDygVIP5OBKB
nmg14wCT6EuACBGJ+7i75NGjoX/6g+1aWWI+h1FB9boi+ByFeJnJKe84K9ncLBmASA03q6abTPxT
NCHrhRBF2FDGXFaADtofyCThlflhgTkqTSmSMcxM1U/Jvsxy4NbdfPx2e5c2Iyq630TG5B4kR1mZ
K9Us1H6IcB47N31tfHmfesKP3llAbis40R8UBdbGmK8/kF7KGx0wVUE69eZjVDhqz7mXtoL22gTz
2Yu2bhal6VGgxLRN0DWXVpB2WTHa4WL8vL132x7wsXXMgZzCKQwGkAn5eSQ+gXLkKUa/8V+ZYOvj
ilDMoTCjTxJW99r0PpWP/+73M/lUoOtyrEGBGcexP9dpflwW8E/dtrGVGK6+CCupmwT6ONU5gI0j
mDtEzBNL2udQ/6PYBU0OOpGkikCJ/nqv9B0meSOC9kg2veXqV1HjdMw3P/bq9zOHEVzhlQGhCDSU
QSCTPMTT99u7tOm3q9/PHA2zF4o0HyrVF7LmkDWLG5aTl2uVYyq87HazagbM8d97xZyRNhaMWa+A
6ypVqyqt/lV6ie6Kzpo/GU8FxtOcbLK4Ki00h2GzqbVR5rQoYl2MUw5Rhb/IwsFYc0g9jDNggL90
xzdeoXizIb+yx9adet2ISS4pgCidw4vspIccZBmCXX4bbMlVUVYNIJ3t3P6Im4WntVHmPJnabPS5
IAu+cY6ehffxZXgbrPE+yUCSE1jLC9jyeS/azeP18TFZDJM51mrchCi0dvWDQHZh8qLqu9vL4plg
0lPN6HuzjSAINRtIC5PAasSzEOxvG+HuHT2Bq9pHhkjaLRQxNz4Up8JfTukDeIVDD9TMwiEHw1Bw
4YK8eSujP1/ZTGQhiAbUk1CcBEdlXkBARdmlB1AY77qfRncQnc4THF4BaztFXX0zJpgEZSUI2TAj
3/eze1rmEe/zEwVtaBZ0qI5gdQK39okHiqEn7MYJZDExQhvGSTXJgCRiuntSdCucL5HmSKqJSZg3
tXLbiIeG3YSnrA8EE2qWWViKOcNHDV7AoHhQ9/2P4TteiXbo17EVPQbW7AedFd/xUo3tPUYhlBLI
iiAKZF5vTZnJTb2g00sl7fCUKiBkFuOpukPmTIcGsl3mlTvJC0tOEKB++ts2GzKICEQNs7HX0c6V
TwEmHY+1ZKSHuoosNXjLK95J2QylKwvM0ualy6ZhxF1HBX+IA42aXXMcrsQODepWvIfH9n1h6JKC
Wqsh6mzTPO/CQVYCgNCAPnco2dgCTmpvOKgHjMb8SDzu+dhe4IdBJhS0TWbGTamhQ5pZE74dyuZ2
B0Ev9UorLnCZSLaz4NUKmTigD1lQTTUui1G14i/DqXJzb7nkDdgdSuTBPIDu/3HOjwUyAQC5SpNp
NVRVZhuCPNdxdBvSsj86MDzMIOTqqIYgb2578+21WiSTYvRLlU2FkmSHLAUj0Xcfe9s9ljqPIH4z
zKzMMEc+VxIg/EGzSvsBKGCk0DIWvH/QcKFe/vs5+9hDJqGoDVAdQwOHUuBhIM1d9upF9oZdaCf/
AFK9fTt9rIp9G8u1WKhR3kIU0TXvJJs8o8shWppfO/JB3nV4ke+5KQxnhWxvPSRqAGFO0N8pXrvY
dIkp8qUeWH/w0mRnHh8PzyvZ5noTFFUb5oDjDwBqvmeQjEHpBBSmdgOmp9QS30FkCvpdwBg5cM3t
kPn3p9SZBKMiuJdaDQstAz22p3GRUXnNyj9J4VefkIkqjVYP4kJwFwGcbw9CbU05x8JmOrGywISR
WY4VPKXNzlfKS2IeCl20utLl5Emc4KgzsQPiIEilBWzWeFAOOkDPVHOqgV64iG4bhglsjj3eopiw
0aqT2eYpUGGjTVwJLQszsMMfwWl2QTbpzJb5iYw2l0ubZ5WJIj2UhZLURBQxzlQ7s/fSl+CkndTP
8oGKZ+Rv2gv3vG21cMnq87ERRWzNqllwxhWvvEATx4sx1F6jSd1yakdXXMKN2PWb6O6QTfNs4L7J
JpAmE2K35m7QjmjWOFmfWa2M/50Dkv7RtzQVlJUolbViMissUzz7wNCk++lP86l/pTPlpW04yvfp
YM5XIvjE4z1Qtl9ifxtVRYZ4tVpGowJVqXG9ELJnsI09UcY488twIFDwK10tsHlYxi1uMSin/2+l
qsi8xLTCFFKo+OG9DlGN/Gf+KkMW1DNxXIq34BSfenDQi27yOtniN+ABQKjEfVxsHtTVn8CkaRUZ
h4xogu73h8qPbFCjXGJwYKkHOuHEb4tvh++VPfr3rBLPBtxbQaBrGtj5ynlXB6BlAZGak3rKU1R4
gbIrNIv2/vhLpSHnN3deWWYiqyDFCR5RiKxD9TCNbpG8S91u7Di3xGZIWFlhomtfz5UcTMPgd9Ml
CS8giEQ5iQek2MxeVkaY6DpUEsRrR5SNqYCADDkbtdiPndNC/dh04tGeHic8Hjq78gTpKRQt0u8m
Hk01bzuZiCuWYTcnKn0J14lsV0tT/SjJqJlWmanduZmN2eXEeJ6rMtG2CEg2txRtiWm1ftf4hSs8
Vl+FL8FTtIeCbmLp329b3LzxV9vMBqJiyMQkQEyoZCrRnRni0Sgy8nbbynZe/2GGxYclqTJWpl4F
wOKKNs1mcHvthsNV99LjDrpwHPSK7lgdwN4Qx4HQ7wZ6zFdDtZSfNLOHZOKh7u1lhrAHVYzjXluc
j3fdhJVZvddTsLJkGuKr2nuoduM9GCe70cRTonqU9ih0Vdx5F46PXt+MK6NlGEdNRJujHeg4D8ZO
tijEoDynZ/lifiFe9aq5+ROPNmETvrEK69c0fWWW1IPUaxIQuxAx6W14K2Te8FoDS96hT6zWkVzD
FUuEuRJSfbyIznHa60W3Mt4kM8goWgSgQokwOnweQt455HkQ3fWVhTLqS1lN0CAZ3HkX2fKefBV2
g11YGFO1Urc5F+c/W5QOjAiUC1RDYoJNkajtnA5ICRo5sor+u2BwBuW3d+3DABNb0NeWO7HH7LjY
f8nnd5U3Lfd/DvmHASaWdKGmD7KEJkbkl6//fXJaPXUC2sPi7df2J/rbGovzq6Y0DsFkj+K5Agba
fp8Nd53AY63hGWGyl0mSO6mPKKG19EmMM7R6j/P8lRMcN9Nd82MlTH7SLhpZ+gkpNmX7kU9gMvAx
fe1UZ16E2o4VH4aYxATDyFKbmAZA20ViVfNRxH7FGnRO/ixD+DBEXXF1fMw41No2HCForsSWWmL3
UEfl+hvv49Cfr6ykqY4cWqBhILNpM6N8pIpRmmPci8TKBys6Usz2H1AxIqH9WBsTGoZhbLtOXyDZ
GX9O9EeQV1tZ93rbJbaOKuZ78DaAvJ9C2Kk+Qwt0s+/xAOrTfYdBxrKt7dsWNmuJEqCwKvjaCSqz
zDKyKO7rBrz+VyVqej1mldMcAcx1Qrv7ISSWwskat9f0YZCJb7EhmNVYIwtPoToqjdXejBbOongm
mAg360Zd90D8+qXmit2nCgMxt3dty+PWm8ZEOC2XW0MScet101sZ/jSUHwHv6HDWwGZKehS0xZwi
rMnpyzxf5tK/vYTtDw9WOvAe4K6BfilzanodSd6IYSVIuzzILqiWfcVRL5TAu3TDJ94DcHPLVuaY
QwrJeJpBQ7Ai7r5OdWPN8qsx8r7L5tUjraww3twGeUzqCJREwzdK1Jgehj06R7NF4RMZHx5MIzL7
zlqbY3w5aesqq02ksy147xwqjSXsutwqMkzbNCgZi4//8qMxnt3MshZVMw6PCp3gcE/2mq+jddM7
opPsBK7IAXc/GUdvI7DyzyYy6OClOtH1DXu8vORz/NxcmrNoOrfXx3ES9i4n87igKm6AdaZK7Elt
j1Ue26QOvdtmNovHq+/GziMIXYZhBTEhdEzFfKJM43QgPaVif92u/WfzCDRFuOErLAlIMbahOkSQ
8QG/srbPEv2u6oz2os8yepxSDAwc/iinI9EzEXti6Z28WLJSjzvO2jk+KzOXv9nkMjgiJmjyOQOa
VcSiEHr6BMtdvgNRf7y1aCbIZBNgBn2WYqMD7T5SlF0kiBCp63al8l4X2SHUOYimzeLW+tMycaYl
2iAmJoRV1LsFFYPyQIVcNEf2tDv1QMsE7ZHLu8H7tGzUMZp4jASEgdGW36GqeChHK3udrqrCEhdP
uZUmrlfIBJ0uhupIFIJZvao/jZDjzDDarE2XqP4xJF/F+rmKwG+A1+1tv6En/daXZCJPmUtpEUtU
qsul5QiK9Ba8zuMpS2xee9BYkDA5Y4ARjVlcFqTK0iQNRDHxb3lfJfe3l7EdYT5+P7OMUWmzcMyq
xTcgSTnvAwUDupymw/8Jmh82mKA5zERoxwZ0IUV5vRUoJWsHdmk8GgGb+COcq/SxZWymUCdplguB
pOIV/DMN0ORwb28Z9d7fv/zfy2GrKFlfmMaSRgNQqM1OrrLCMpQSI8Zm9T3VRd64NscBrpu7SuaF
0WgmWQdwr9P8pPuBHhgnOeR9HrZSMnV1SoAlx2k9NKd4v+ylT9Frsdc9eTfvS97zlDrsrd1jIqBe
yokYElAytn18zAFqUUjwrETGWTK7fcolFOR9LCb8AQIpqo2GQYa21+1IORlD4hLJKwJOJsI5R9fa
9+ozDXURa4USa36UnsLk2JXHKPyX5+iKZVnZGLt+NE1tVP6GVaDRZQJVQTXVspLbouAtiQkNoqqp
WtcidxTIj6HfDf3LwOtH8pybiQxqW/d5VsBEhtd22mJ8gVvzpNf3DX+70iivNi2twDivQOnLJ3c9
9Kdp7EEK5VH6dUzPu7we9RYxOllFHxZdIxhAvoTqkh70yBptTFE1VoWW0vjYnnMMj8V+7qefBE8H
aAyDc7TPwm2I8pZMM57VkhuwXvXpgpf4SBUfoMuRgg/mf7ynBdcex09Ytv1UKOI617BiPP5y/TQn
p4Dbj+Q4Cvs4i5ecxEt6/YpVDC3qHnMnIQQLHv7STBbfkheeYMv2g1Aimkgo4yn40H7dxjnumnnJ
AAilhHytXTwZnxR/dCvMvEvH4sX8fvta2c7UVvaYyCgIsjiM5hWbKZgWOAdp89MbjssjkjUrvR8+
p0+8ESLuIpn4qOV6pzUTHjTmk4qi9IVgOjb1oldAi8yDtNfvuSNSm965WiaTHIKWplByKZF9+Um9
00BAErn6Tv0MKRJAmQo+Vmszv1/ZYzKoRerEZsnRyobcrkOnOANfgv6cBM1rvlDo5u22MsbEzABH
HwRsgDAa7aNp+HV5iurXFu2cP0JZSCtLTOgUG1WMDQkEzbM3uapL0QAFGPzpFH7jtW/E53jn7W1E
AfnX05CFfRKPsbigiE1RFqUndo70pHu1O4L22hI5VbHNoKJggTpV8MAZ/NVcWJhyaEDQDEq47tBd
0K4VZI6JzZiyMsGEyWySzKYwMsBtoMU0mpnVqP/SAhNBlkmIBGMwTV8aXsw+smLhmfNVeNvExAyI
WoOzsRwoQWSHKzTczy3E54DU88yzLrwV8gHXDwBRmc0xvOkOq81j4kbUS8nSUBCdipQeY8qgDo0c
A5gbssseeI8g6su/3eErY0zIWAoZXMbaFbFHWSOHvexRL+/3nEXxdpMJFQ0GvmPFRKhQPmujUy0u
NGt3htMdcjyZv8k5cgbREhyeoN52+WW1PiZqlJ2QQdUL1K/gddsR13iYTtewaMfZNSr+AyWFzSc6
xq6h4QINP5mtvmRd1MUgatB9GYgs79ofAM7ZnnbZHmyHO87Gbsb8lTXmIPShNqTNKGCBr+kXDKpi
Wzv0063mp3gaPOGeR9y7mfWv7DHHQggKMpVDLfmyNluZcBeXL0keWCGPfmE7hHzsInMKFmFRTBIt
gZ+kd1r8VWxH3jnjWWBcnyRd2psaRmFk6OLWX6hCzF8ERu1pAedZtONmjzyLzCHQpKgpgqgG1AIo
zi/0YE97cAJHkUseRAympC4RrFy3OC7C+2TMGQDDt9kuUWb40ufZbk4UjkShQdCjqnaqV10SUF2F
Lg/7tXniQYgCDZ4r3SjzAUlo1MGY1IrfzZc22xVZaJHx4fbSNnOClQ3mE8ZK1pIgrXDPGE86hHyS
2oEUGqEwusa7bWr7Lb+yxXy8Js7aWqtBPzUeCKQ9oH8B7GXph1Dki12uq2xeAitrzDdbYpE0et0H
GGHqd1QiWrAD0DL+heHivay28+OVNSbjMes8UKXsau0vSDpgiYGjOPM3AbNLoiUeM3C2cg7g5mn4
MMp2HBcD3LB6D6R/NR0H7blTOfW37QR8ZYBJdPJZ65I6BSdy/rNDByPfCRe8EnGRUiV7FKB59jbP
2coek/VIsUAg7Epn62ZLJg6llS4PkGMyEquzcvBDPpo/u0fggGyu6c1bQIfkIYZ5ge/UWXfpG6lV
KnDztWCfBYuYN4GxEQ9TSt8ISvWWW8HYXKuuqZgSRTsXk5e/JpGLGalxUSSGP43FrpzfTRPge/Gw
8EbDNk/4yg6zp0ZuLgUq3uGB5LFXmFDuMn+CL8GrTY/w2sWbE0ugFfp7UcxdWmMcVjUmlOuEY/MO
7aXpXTnQZ0240x+b0Brf0VWg5Dj/4LxvRsuVaXpYVoWFKRTyTDPhO9W3CRKqmZVeZeE1Z6lsAqys
4fZ3lccbWty0SmW1IOmNUa2r2N7KapO2RWwkS3RQy7uqEewkdOuS1/fnGGHLRHWYTVHa5sRPhy/C
2FqVnttqxRs92c70IPWGBjOVfTOY+GwMUSGIDfo/7a5B6ROCvpB5tPUzZNd2UL11xj03bNJT9Vvy
vDLJnDoy53XVkJia/O8kz7n6CrC6m1ymA/I9aJwoF2NCLYx3P2zGTkMzDFXSgddgh8ONsg8EcE4H
fqZ+i8pDHvJQ6pv3z8oAc76bPCgj5F+oUEp25ee75ajca6feDZ+Bc9jz4tfmKV9ZY045OL06aU5x
t5qFUT4ERKg6S5ay9GEBQ4tktcoy3JMCei7W7Ut9cxsxIigRSYXYz28NyiwzW61vBL/sXFLctzzZ
kU3XX/1+5lQLsQK4oIIe+iA9xuaP1HgsF6448eYTbmWE/hGrQ7wEap3NhhgdMsMz7ODSA9Il2cvz
At1B8b5+r0urjQG1+O901J/c4ivrTAqmqcsoBk2ASy885/V7QTieuL2FOgFsRBQNRWW2sArNWCUA
f/uxPFiCKbtZfhTJl9t+sGUE398AKAnqrLjCf93CPILYcpBk6KZmTyUGD6VmHyW8dpPEs8KEC3ko
lwFTC9GBIjwx5vFkgn1NszN0OMljetKexbvZpbXz8C55qMHgm5zjp8DuOV9sMy9ar5bJ9oIwqxoA
YrDaoLaE8FiZT6Ji2FNx0VpnUBdLkXaNcReGl4WAhnTg5ElbqcOHeczo/rrZdVfKUTFoii90Y4Pm
h6kK2XFSl6YAtY3Wznd1IvCoQbYCzNomE856kpbC0oMVUjXzh2oYdlraHEuST3h86fsg79LdbY/a
nMhYW2RCmhaRWpNqJEhqZ882XiTLKYcaIPGEVyhkgJIXBYHQHn50isOxvBXU1paZLKafBr2Oyoqi
rYhLYXbTMX7prAlUc4mV36EezUH53vZrEOz9+kFLqGXWdQ1/CslzQN5H4CCzcc9ZFf1C7F0L5JiG
MwppTIhX/GokJZWKaB1DeRcC8/G+tiM39nQPqhVHHmZ1S2MY5DsftpgFJdFQKJ2MEV3RW9zFMV3y
1cyt8fP8AwV1WwO2Xoos5WvoxJ0NkgmO62xu58o6/fkqnveqURd9hayiT0CoGR3lSrb0hdfx3DwR
KytM3K7k2iDTFGLYxbRCiFZQIRCy1490JmywBdC64cln0VyX16be9M+VZSbYBtWYqDEq7L4od16W
TSfFMDkhZnNWYP0FmVBb5JKkKw1qcGh+H6pPNeq2zRH0NsYJgLkReFNKKpHY46H+Cp7L267K+35M
eFWkfDYEFd9PKS7q8pg2e6PnVL+vQIgbp4F9Owt5UxZGAlRZ5De+hoJODn6T3q0ufELEzcLHai9V
JnbWSjkNdYu3ZYfyKQUC5jb6/V9oKeIf1Mg2b4cP72CZ9/IiCoDKiCV/upsA/0Hm+dYFTrfXbfUh
u4x+eyce+33FhWpse6UB1jBTozS6zHmAHq1QNS3OPFWNwejzQ+5B7wNwR3ohVy+mw6td/Z99/bDI
nAMorKudYGDgIzgHoB7Aew8lF6sxoMVIB/W4r5Vtv/ywx5yJWNOnQhqgxaOdF7S1yF6JX+e73Fev
HKRoXoMVBG9dnt3Ntr0sfdhlzkNYiXqpx4BzkW9oMdjiuAPuG2eRKikHVvEw4zkxvolg5mgsMBUf
xq9c1qOtFHn1J/wmsFk0eFIsKYrJp+DB3FP+SMXuPeNT6i1e64Qnyvk/nEcMvPEaLNufWcaD1ABd
mAih0l/DeZTEqtLLeNkbZ+IOPgRzHjVr2lEiauGPmFhl8LlJikGfUyxVARohZdeBsg56S5VVBZNt
Zt8nk/ei3w6viiqZGtVW19kWYiV20FgiLVocQH5oh3yvvqWTJdiifwLlqCM+T2fMK3ncljrdq9/C
3sous5dNmcCFe9idg13lV27g65irHd+B7sZgpscjrtqMCStzTM4xdp1cpsMYHZoo+qrWlWIJefJy
+7bYjHcrG0yuMcRiosz5BHKJ5l3OagzGoFgnPWtJ6942tHn8V4boz1dpRbKgSdR2aD4M4xFlSgt4
RD16/Xc2mCA6lYCERS2u3cbsLlMPmIwaeJ3QPNw2s1mvhuP97X9M6KwCIV90Avo90O/HF9qip7xC
oJj7Jrz0DtlRxRXx8bZR3v4x4XMq01ie1QYj3Z07A2OEIuQETfjbRrgrY4JlHkHmIoxR2AmhQIX8
fXHGF0yvQw1H26VQPB799E74vnQOxy7nZLHITqVpqgRUHAFS3u4EpoeDaY+u7qnobvDZsDk+z8I8
wy6o1RoJjN+rR128KEFwzNrFKk2NtyzOCb4G55XTG0EsaWkOp39XHhY3PsaH6ujVTkCsvySIFS5k
ejOv/nDN6+N7ZVEvlYEUU0H84r1vrEy2l3cFqTVFvle5BSLaIHRUT3MxWu1zxQ84Pnqtka6MKxNR
wVQITjPqOpGd7srEK5Dmfsv9KybPiX5Eo63GvG2mgfBGXL569cquKY9KOCl4cjZOeqEvCTzPnPl+
sktfc6PDwknvectkwkyZgUO71yvB1wvJxbCPW5sJpWe2bx8KnvMwUSYOzVqTA1qvwXNP0l8jcXfb
AG8dTEhJ5mTq+wplJ4RLCyK1r7LyEIsSp4LGWwYTUnStFeohA05X6N7MDlJKvEbedorz4fNshT8B
3XgnC9go9S67p6hIkHTvqi8dGqOjxYNLbS/H0JHPoR4I8Mav91gJIlkTSqrhIWqfUHbsE8KJwdtf
5cMA/fnKmY1ulvVOxY1sTIYjCa99DPqlceBY2exXyMqHGdaJl2nIiYAHeHbKX4XsKp9KAbQVargE
Q12UB6zlvPp5e8d4dDHUqTSlqeEvsQwVYtVtAl51j2eC8ekC8U8Eq3jgFxrWgifiwN053gdiHHqp
Jq0fBWQXgwny+XwnH+sX4dE4QTDjQT/UbuyaoyU93j6rVyf+Pcb9/b3YG5I0ZZ0QMwkPvd05k6O7
lHkMHPSVNb0ZfrGPS6vZGdfJ86B0cmLzot52bgDm9KuuqWqw3TrQ2mSpLKKf3bn63bzL97S0ZzwD
wgp2gD9ndwFX9/9Msid77DslGGVE2k4rHXEsn0Ojc7ROB3FR7N/e4M0ooqgESjWiJIO1h/msitrG
RaUvkt+BBlcoysewbO+DOnMgCOpOg/nQtZ2tQU8d+bKDKe8vScWt2m5dZKu/gV1vnw2NFilA0NK6
EYW0Gw55nO87dBAB/fzKq5xuluJR3tLEax8dRcdfYw0JmsQYNIPy9iCVpY22BCp0xZ48lL4MnVMe
D+hm4WhtkHnS1E0l9TEtLtLBfyCQrOUo+bpXwBZvDJd+L/bArE0xgVrIlbEdYwCA2hAY6+R+aveN
CLnm8H1spzPAu4H5R03gtU0mdufCGIaqjiNSKLvBqSh4MgVTn3CeK4xbpoEFVdMjV4l3K+atrTKh
vDWhnWlKKC/0AiDsIrB+IOy5fTp4JpjI3c0N4CWAvPpa1lo5ccXoy20Dm/fRehFM4J4XleR5gq3T
7zoftaj7+GDcZ2/dYdhlj8oxdnrFu22StybmwNcV/jEFaNQATWi2J6nnpImbIXu1JIXpNEl9hh2r
0BkNDXto/Pp1iYGrSHfDfvEWuz8Zd8JLecpqu5UsMBtb0Y5XeeKcAYWpnZpmIsa6nBF/GbqnwOhS
a8nn11YC9TYhw1mM8BaJks4iMU9YcOuNtV47E1lKCMaKfdr0fjC9lAEaemSxBP21JV9vf0SeHSag
lBLG0iOCFQoYKS4n1EuFwgaZnS8u5r/zF4UJKGCSH5shQvaSxdJJNucDJDz3t1fDcUmFiR+VgGkp
PQKdQ08e4ji1surxtoGt3GX9WZhQoSEh1KDki8rZ9BSbjTXOx5grzEm/7W+RFzAYBQzIpor63K+3
iqTWg1FVFaCXjhEAEEbVkkpQH1NyAjqawa3LbTrByiDj5nErdrUqox2hWtJB2Den7FN6gFqaW71W
uwG1zuKBP4y6uZUro4yHD2o8pEGrYrgyuDfIsVj2fHXOzXxgZYPx7j5QwrmICGrmL6qFQif0wM3G
ls/Q1bPBZ3PuRuu2f2yH4ZVFxsmboggwC4I+hHGOv9AMJD1XRxAgg3YBIPkdygYOxyLv4zE+H+aR
ZNYBQGDpTxXPkMfgoO+BzfdDj3iq14cepfA1nT8aH6Rgrf95KXMU6qXVsxn39UF6CFHD+2t8UPkv
BILvLptHe2WOuUGFYNErrWoUP1KKn4IcP03yn3Q21ytirlBV0CA+lCIWVvFjPfrJ+CfBY7UE5sKs
2h7S5iMCoDzfz8apFVzjT8TDVktg2UkhryuYZYwlgOLciotHSfvBcTe6zzeCk8HEihx4oUTO4eDB
WXvAhaxDfJkKiAUn1DeBdEz2zSst5vNGUDjf32DDxdCQ3JgRFDX5udZTSx0eOCvjWWCCBSqNkDEo
QdUzgvQTuB4nRgyU/OVQn5B27pOzxGOg4FmkP1+VKuLCbAy01oDsVy3zLqJBd0cu7bv6IB9oLxjk
NJ84i+RERIOJFqmgyaWQoJsnHuJ9V4GBgo7Apj4lOJSIHbqEk8VtonLXLsnECQlKhm2woCP8H9Ku
qzdynVn+IgHK4VVhZjTBaZxfBO+uVzln/fpb9Lk4lml+w4PdtwUWcA+pZrPZXV0l3qoNwB/lnXFA
tyl+ICOj3WP9SzoRhLp59SfyaGvDVMQoyiXSEkKjIom/qvkpDhUbc222YpZ2IPHmC3ifkoodYl11
85yboKEvH3vhERQYnJuF2YddL4eKHtGYFeFYICMcNqNXQeBtAilmstE1zGxr+/amvZafHsAb4Yuu
eiCI/z9qha5+wbc2rFEsgyjj8Uk60OmuBn11twe6GRB1vtIGM/X+DJYWFWcEZSrMvEecKaKrKNml
w3XUXsX9Til7G5LEC28ikWePii+1tIh9NpWqL4rzRu3xpO9it9YbGzyknlmKh9F6UEJOvsqsCa23
lIo5ubaEYbAgXrdeeiU8R0ATorsOwISt26adHCzdqU68Vw3XKhV3OoDJI03L9Q9u1QD937a2B8mx
PBV9ldDRdEfu7AQaG38XfGjhtUhaprYsAWFoIaHa3saeZtjSlbadXWCtS3SqJk6445xKi4o9SWyV
YMXHEzWfgcqvr4eEF92IW1y4DmnoaS9NS2DMWFJfOcK16mEIbZsEDjj343sFAHKZW60nEfqSRSrS
tPKiNUsD+lb5dnAJDmQx7HHaGs4IrAsKtvv+SUo8Hs8/s9SliYqiSboCvWq6bi/OjSWXJrYyOEFr
7hh7ZNhOt43fCaga+IStXHvURVUN4mTMLeoZUm8bz0QqJYrsUrA14NwA6SE2Rx7WhVnDXC+S8hcz
FIMlFBHhIFLqySjm6YVD2rbo910DaDZzXsRce9QVNbQWcgBcj3jp6ZFDPiZRS2l7QlyCmb6aE25Y
x2G9PMp10gVTFuD/wZ6Oh1R+CiYOkpT396krakn1RRICcJ9KjR+PFRbCQ/yzss/VCugq/lxqajbP
sBCX74v4O0nuDPVU1Y3Tik+cYMU62WtT1AWU6ZoUAAqIp770oZEbq3bxJM0O6TwTxVqTp7ZHnIs+
2GuD1A2k5Bh/EfNK95fqvhW9UJWPIGCz2znhdBR5hqhLB525UaoKgBQC8VYo/agHyji7miB1xtlC
Vqhar4i6Z+KyjvU+h78RgolwB32uW3204/foadrLz+ZmPiyJW/JOMesmX1ulIkckFqNZK8iqxf0/
tRNl2/p8/jFehKKJjcrYMiZLSggLCvgjPVQxfNIzh0IVUHDKCw/A8uHbl/yDChYB2CMrK0ZwkrdE
P1naNTttS8AyPAA1M9Vc7yAVJ3LZGvugAFhbPqlbwuEGifXK7l+MqxToi8IGHIEcgR+612Iivt/x
RhzYcUQ3UEzD5IJFg0gTDIhFrYhBvq6vUS0/z8HmsmfyDFAnQNPiNAk/sJuY9ZQBDzBC5+8sUK5f
xIUwzBDpxNPuMAkHqeKc4f9xdXzuEeXltVKIoxEA8SOBvZDcHJYnXxN1tMbh69GzI8anMfL/q4dq
jTol1KYDPPrl1yFNNpOGufcaNMN5nZm8qMH7OJSfd6iedVqBlKpzpQ+eCTm4K0E9e548DZBlbbQn
vHnEv91QyukrKbaEXMZd/A9harvFy0q8GTekdagGDi9KMSdMoKX8r5NTl+W4iLnUQ5LR7571beUX
IKHFzKPTHUR/0FAwxMm+FVxus4vnOPTsYVLWQy7UwINrZ+I40Cl3VDd7/EdJhbtKzsf8NmhcipoE
fVQy2UyAaeJD4kab7BBdjUfpFLuWP3EycvKZvkfJf7eV1qxVzGkGMgPek0ZoNCjuaKVOl3nlYjlh
smnLiHPQ2d9REmU0vfEtgWr5ejaUaYi7MYffEDBtsCc0UYJTAIxdQxGuJ4pwZJ2/mj8qNWsrw1SC
UqHmkOuqQSKAvieYrdCDYIzbeLn/MeXs8ighmN9yZZBKUAolt1RMjod7FUxjU3MnZ/eXgyaz46cR
dXG0PWTQr1BnUMytJJVNoO/MyikheQOpHfImxoMYczvnmXC1lffqc3+funic73gVDma+sjJPHclM
NIY6MdJwn8yaK5Xhbhh6Jw3l3eVlsvfx31XSHhPMszaqNTzGDE9Gf1OavLoiM0v+XAddo20LNNEL
Degq65xbbo/SwgL23nobQR310G6iqxxkpk7q8qGhzNLC6gvSZdoxz5dBCmrUwQBQEOwIrCxC4EiJ
E0JMUMrAEEfq0vYSby/vKTusrdZMXelmZwqJ1KCSQnj9CTdL6aSnZUvIzMDVybksmCnmyhj5wqv7
sF2gXoohZ8B8+zeluZfV9mlQWpfgANPYq4y3POGpG/Gchrrvc6ija4oIk+bpn6lTzHk9xYkLHSxc
iyKysSjxOHtK9uxbLF0tk7r2NSVYZmvBQyE7Ejq68LVFIxLoKZQaQPm/nXed+XjZJCN6K+CPlXRV
VyxN/TbRnZjVkoi56LfFOZ17v+uK/ZChBdnJ2xHRXDY7zn3BOPNfLNKfMpQKJR5D0RfC7di8Tv2D
EnAHLhj50xcj1MeTurJapKz9hxI5R3sOrFluekIP6GM+KbqFKKTDnWRjvVC+mKW+nwG5qVoHgxbm
ZpaNjImZ4MZwlNsCaIkOmVT+dPnj8VZJJW4g+hAW4MIW3xDcWjiOwi5HoybouSh7ctFQfvllXdQ1
YQhlVRpNsCC+lVca5E+gVGoPEWrfBK6M7PDyuhin/Ys56lqQTQg+G8Gw+AlyNEKyNoLQ+j9M6nGc
n8a7REFQiO1iLKivB7fkyTz4/UP6njyJKHl/8Lplp2qbbMMNV3KZvaPgAdA15DA4fl8Dmip0gzEI
0NzToJAq2O0WcyY2yX11NBJ4FHnsI/dpjDoNshji9k+0xc/Mt6LZt/1933DCJSNa4pN9mqA8v6hC
obfMSES3uLXV9iX7k1r2FwuUs0P3LIrbLhX95af0TNwicDUv9sHdrW4g3OVwC7Bs7/hcEuX0SpIj
7bIQqMgFF3ioEV6TbFN6ClzlqgVnyeJJ0K4Yn7gIA95mUv7fGi30p1IsNTpOEPQEuGy00221Ayzw
vvUT1DqW8+UTx/EQGgGz6P00aRVZa3BTTb+E5ClTOcGKuSgTesbIMyVR+1ChXF3hmlZasTDXil+2
GKtXfy4hr1bJKtgAIf5pgkpJIhkIl3LUFzIhus333eHngsKuuuPNubEG3r8Yok+v2ZqS2cCQENnm
doHkanFe7gl1YbdTTuBW20KLcD/fQ0VhM/HeIcTRvwXj1Sqp02wVkzoVehPuBxHIMcTi5rkQ7gz9
uePSfDPdYmWKOtWx0cS1NYmKLxR261l2cUOePcMumu0SBPqe4lUYWrR2l53xf3xHDWSGGrb521Rm
DmRzlCRxuk/8eJffEop+aQ91xWse5FZmnnEwlWuyqoiySmsaSLIyxV0Yi75+q/mlB92N4/w7JnUB
MFWTtEu10xNe0K7htRA4x9sSkPVsl+wt8APz4DCslBqDr5+/hoo4Vt0v0ZSJFu6jfwjCCdLxatxE
u2obXPFel8yPu7JGRRkjyfsiH/D4apvcDuTWtky3NAzOXc56oKwXRXcQwkXS0sHC/EkHhrf6SocD
ZYITpl6xU27VTXvuBSeVHH7SwlkfPTUnymGepeUEyttt7814onSFPaFqN2+at/qGaHMbfJAWMyX7
3NSPT7yKck09VCLSMgz/A02NXGnTYr1Evql1A7v3AdZx5oPpXT4wPKNU3GsUpWg1E2lnK5d2jnrd
vOjOKLpl/37ZEDOGr1ZHxT3AFqNYGWFoTg+Zdij735f/Pu+Tkf9f7V6SF3M15lCYaKeHotr3zW2o
cRIVdo6+WgMV01SzjdpAlRfU2qEvRORbr2Qf/HF+jcn+dMP7Nlx7VN4Sx1m3CL2p+fFv81XdQ1bZ
sa6WO81A9kxgTovCqefyNpGKIqqIsopa4nIqE1QdNPQPMt9M7i9/KZ4nUMFjyINBbcscBEH1ZE+D
G4hvf2WAniwpI2m0pAxzUZAnup3bfLMgLl42QX4jfZGiIExiv4HU1aI2Si+whMpEgMj8zpcOHbo7
yQ40J9u/M0NtVWmEBa4eULCnbWbj7gaFkuJW6IOM6WhH1qlofgo9ryLF+j6fa5No0qh80UJ9QnvY
r57lxjYxgkXm/8HKo6W2+AxezS0fQsByvLVNqj5qmGmSibqZ7kMILgrJfZC9miavVcWKdWsjVE0U
5ZEhUnuMlQvzVQitXnMGtE3xNHXmXFys1ADYC1ORZcsC4zV1buU6g9JZBFb7ZXwC6ZfS31TZeZEf
FMJN1fCevMwwsTZHOeMwt1I1ByDe7vf6VttkG/1FuZOu5k2yq07mFQ+ow/xWq9VRThkORakB74Hp
fFHGy1cz78y0OlvApbuXvZ95/68WRt//sTVpQlsMgM8EXngHJVAixGdnbyDY84OzvCGsOLwXFGd1
9NVfqRDRyOI02hsjdM3SF1NNdgUXTEKu1W/x43MP6bu+b4pZtgIBxfMU2spQAjlNO/MoPOS+sCX6
EdyxAeahljGkAL4SdAA/aEZW12M6BVZbC2Blk7fmVnHRgrzSf1UeaUJCQOZsXnFb4KwyBaqc2of0
gaEb5BetLJrQh5ug8k7ewKIjeqRfljvyNdFPK7bcDSUB4tuGrqyRz7qyhgb4VOU1igi1F19hiHgn
XeUgjM43IZ/dh/WKWq+MSgOmIcmmJlEWdJHCu+Imvyrc0EPXs9s3XjjYIL0i84S3ec25DZjxa7VG
KqwITVjWWt73ft1CHrKCMk+sbK3lWix4I3AfajeXtpMKKbKiCtCUwONm2GS+eupKW3ZkL77DICyo
k4DRbQAsIJ0r65bwK6CEsrO48gxMn7VkFW4rg2v54wW2+qZLZkIUs0oEcLiDEXi6wiPjcoBhfsiV
ASqSlZaq5lXSDn4YdjtBSbxl1s6VPF/HxfiY1xMPF8yMLZ/2aCHMbhBTsW1LoNbTeNx20xR5sRL0
zqhMvy+vjGeJuk+DQDI6dYS6m65U78sQ9rh3RGhppzwGNmY9Q1utibpUg7lpgm4Be21xdPPlmihb
kEc3AEojEgVMQXXO+EN2/1MDi3kgVrapx4usyDMQS4vgC7vgROp65k0TOK1gd3vCpxJ5mI8rf2CI
nLdqVvNTWa+aCm7VIAmCVCC4ybcT5Hjkh9IRQNyrvyQ/oicV/FoYIcJwvPCrey9/8Gr3zMf+2joV
7EDHU+fGEGvoFRT+4C87w7NOJJQTJXYe/zFvk8n/r06hLqLnEkbQhKt6yx4H16jOc/gGPfbLHvsh
fvUt5Kw+JhXd1FETs8IEXHCEYEMl25PixHfDzfgW3U9QNK23Fkq20+/6Xv8J1flatg0TjVF0KF0e
OTkn7ih08JubstJzyfB1Q3QsvbKjfHd5sWwLGgTAQYCrQ4Hu656OrYXYE+NVouIilh7qgDdPwTNA
bWYJDnA9H6R0PxuHvL9Xol9/twBqi7JRBkV0LENQQPfy4iGUeXhEttdZ8oewy3eGAs2Y9DbQJ8Nf
0soeoWSfjA9yeAwKgZOrs++Afw3Rj0WxFsY8EGW85Mw3qbmFjJObDZBjqFy9nrzLu8bCn4BAXIZ6
gK6iPkmnfU06J3o2Zhn4YgdU51HQesck720ALhLdlpzoMGxlDIpsL5tlPVbXVqkwuUxpU1Rqnu3V
LfTYcI6UDygizwwzLK3tEKdcRQpphvhJZUnoiRkOUeNJXMvpa1AwqRvw6ft/wE7zZTOpKCg2AmA1
4owCrHgCsMcex9+X9437uahjmnZymM2djpH5XeQTpu9qk6UI9J29aHZ5xBy7k7xq/MEvlvOvN5I6
vSFotMQC/VmUH2WoIox3Bej3ukOwWfa9jCsVLJmO5eoi5yiwxr++7Ch1qo1Sj3S0HAn9aHUENzcp
ceUns7IlDOK+jpvsirC5gvMFOqQbzl6zIhbEr2QcMPwGaCR8dR7ItwZQCQISuHs2JGhx9ZjGLQ7S
K6YzdIhMZoAV2AoHT8B8Oa+NUslLPUPzYg5QX8mOg5vfkdnIMbHBNudAxmDTizYPrss+Iyp6WETM
A9zKFAINz/SpRnHNQn+u/a1swKuo2PqHekj6wkcHsxe4MkftqmlkYiJAldyPQEt/He6UA/g6durZ
uu19LPDQcD4j8yuu7FEbamLyzZAKaI9l7b2mHZSRV5xiJba6JpoKUWMQNYVK2fWy0tSgQQ1n2Oj7
RSZCUlvxJbOJzm98jjyxsEN+IZb1ulxZpb9aBJJozGMgB6pndLOao6u14+ylVS26aOfpB0usQama
TiYSJM6Osj1GU2UDwgmyadHCpC2wE2owQ1028fOrCvBuaTtAGoWM8ow2FwPK3t9Pa1QM17SkNVKh
jvZWtw1uzd9NBSxaA6m69tgsnhV9JJkxN8lk+s1qkVQs1yMhWYISAxzTeK7C2h1UHsibNe0PxMTn
ykjQXd1OVdCqea9hH8VbDYnsozTYxibZmABhJvK+e6sx4sArgvB2kwrkcaRI5tBXmj9HpzH+NS83
Sa/anMhJzhSdOBMhHdGQZR2pBXXGDTUbRiFrFr9r0VxRb3VjtlNE70i4b8TMWcbECab30njR5ENq
zXd/aZ468u3Qy2o3IbuQt/Gd+kFnOXxkM/214HL7nOQrXVoslcsMUqcJVg6sfoTS++zpjtVs0RXx
IGuAWbPMcghYSgGQkTMuxf6Sn5tMnQtlqJcyUoCVbPv+XdNQGhyDwY7EPzyAn4aok9AmJloOGRY4
78nylENk2uboVDsiKiC73TatXDPnUv39j+PxaZc6HmqbW+KQKgHsEiR/da2/hA+ahxkZD5HgLr3O
f1x2HN6XpM5GVmTZklRNtK+FGxOgfaCpnL5NPBSzvcuWeN+OSmssGVy80aSk+0G6SqWDnj7o8f1l
E8z4pUuSSqRTvoOh41wIcnMqBr8xHzIZrZL48bIB9k2+skBdfEFedFk9iATYQ1TqpB1ITr3aJSx4
pAzOe/Uz9+zTHI17liNBFPMGYqWDJh2NeNllWu2JSuNeXhbTCVZmqNi1DEuZDxOe2sNsFnjktZE1
OZ3V1K3dg7riHDalHNuXbfK2ksY9t9NSRJqBVnHx/IH2AYumctXtldvaJ5Q9vHcK+wZfLZKKWboe
NECV4l0k7KIbUps2j8njiMNcbTOHi4Ah8fZbhFxZoyJV0mRhUJFZyG5DFDU+lFDuVIgSlRvrhpfP
8r4fFa2WskUKHeSDL+bvaemJgIIY0DTnKqeTLbq0KPI7Vpf3AgKZBAHC8svfqHgdrU10jjo7eiSF
tiqFmm39xHES9jaCcd2SDKTpMmVRsqy+mTvV9KFU8BxH0108q24v1E6eKrd9Ot8E0/weq6WrDpMX
deK+yYtfl38DO6h8/gQqQkq41lvo2lg+Ght2oEAzLuIJJbG/36cJKjRWxTikIxHQLdNdOFzHGUSW
pzc9yDkhmLcUKnq1iWU1SQtm/qa8rqfn0ry9vFXMcGVI4JOUZPRbDerv54Gl68uEvz8nT3O0m9Kz
Wfp/ZYKOiDp4fQuMwgAXroGOCjRKBvIqXjWKXXL4XAg9DlIpDTrKAz4IOb3pYueetIs24Sl6tAAM
zPbxOdvz2+/sl//KLDkNq/MFYrxs1CdQooADVJk2+eOY2TPkGJddtcufm3zbP8tgNQNm9T/kdMzD
vTJOxcc06RVVHxZCpQ0iyRttN+zINJbkaM5w4s+9cHzFpAKkYtZttDRYa1eAqRI9rek5DHPeJcOz
Qv5/taMl+GtVLR8Hf4R2+XE6EpKi9F1/EYHwRCJng7gDJRzvso+SiPAtTBofuEfAfCX6ndpVpdpk
Im7ttupss3hXwxj0sbsyvAtl57Ip5olemaJu7qGYpGCxzA56fqkt59dadfd3BiiX7Hp1lOoQmrVx
qtuVotrzn9CiKWhME5jox3ZRjqcaZV1VtQKmzxOZeSe4cFCwQdZAhfBi5ogcKSHe16EcT64Ec06n
ASx66c9wPExR5cXTjTDcLprgXt48ZlxfrYzyvjwtZa0pAAmZxShyqjh+VU3JKWf1lBYpxxPY+c3K
GHVV6qKVic0AY80z0Fx76aDd4aoEi1615+Mz2H6HbrAioneCyfev52qJhv/XeOm0n3U72KL8dnnr
2Omh8WmB+kxaNilmIWtkEsfcknQN0xU3hOIHAmjwCt6Z/R/b92mP+lZyAiDZtCDkj/v4Kt4tuwDi
n4QaKvFCl5ewca1RHyuT4qEM61QBUCLYGrtko10tW2VrErrencnTaCC//XtA+lwblcLIllgEWdkJ
fl6+95EvWydl4Vz9PIegUphiyHNzbMC5nwVxdxXkRnYym5hHV81ciCkZQJarimbq1LahbCOkwlLq
wMlu+yFz6+g4Kn8Cv9RXRqjdikIrEkWRsIqYy65VKmha6MdGaznBgbcWasf6WB5AbgimzaQJtmYy
7ONK2LWzxYsL5Ch++/ir5VBJ2TC20aiH4FAU953fXEfndrTL53mj4cXa/7DA3/yDc3SZYe/TIj2L
Eoaq0ecFiOMtJMyn7qgCQR1dE37N+lm/7o+Ed3g8yJyb6qPC9n2hmmShUWkAYEVFDFXDhFErz+G+
bjZCfxjDzFGTYwLFk968M+Rzn/qReBBiw+asl+n75qdhKnRISS10hTGTok24K/fTD8nAu9lW3cEj
zSm0TOrOLrlFOHL1XlovdRj6vlggo4Th8nkfbPttfkqetFO/mbzSnXczty3FWyV1LFB3Cys1RnJP
KG8zKCXuYjAhNl72qPyWj0CWbHiPaJ5F6oSM46BqcQuu7KSVz/mk7PVo4J0Ong3qdAhxIimFAlKQ
BB7Z2AsYAvG4dHrF1pCDz9CT77ahq3J8lTm2on+6DC1nqFVLgAQRl3UAYkBxS9rQC5rCgYsu56k+
gmGiP4WeDL5HQt0FSSKQzKVutsUs0n+A0pFF0p6ExoZuEoURCZI5+P9VlhxH8CTTwLja0BMBn/zx
Y/jdAX1Y9xQMznJLFECjAyEtnE6C+ycwCYP0G1E/l0EITZ2fKgAJu7TIIAOynsf+JZtzzldmhdq1
AeqkjIXUNPkE4uREPlrqqY7uJh4ZCs8EdTqExoDYmCQCri3+TMO3GMQLiH6cQMMzQn2naJiWtMfT
AkQkhS+51tN06A7jy+TUR0IImJ+LLa4rjlHyy785B9CqUGcE6taknWMYtT6QJnXxm8ypMBXng7Jv
k2/Dk1nYRCBdfIbq54dqlsh7vrEOp7EyTR3OCYj/PJwwBC5Xoa0AcB8unIPIuqpWFr5Ru2hCNBhk
HqYMEier9mVV2Wl0EHkz88x0dm2IfqgFKL4MOahyy+ajoR96GA2br0m7RENBwXK1e853ky9/N5rW
JTbrWhUnIn+3UTZkHq6MHwdwsZWADhTCzlJcjkHmXqIXLKmqpUr6R29jFUWqpu/FTsQpE1/Lx/GR
PLWHQ/9inpfb0J83JgbN9bvu5bLVjwrgN/dcWaWCh7AMxYy2CR7bnrQZt8lGTOx2077rN7EzI2ri
WEAKjFRMAic/kDkyBYXKdjfueA9Z7k+hwowSjWB5GjGY1G0wZo+Xy0vxEv3SM7s7Lm4B7Fy1k/bW
3prt4bfs6k/4B7SPsqvWJ/x4vDcGM6ivNoaKSGPdiloGAlGQrREEyUC6x36DYfjLH4AljakYKztU
UBJntMXLNMEHwIBgcIpUsDLqTjyB+8/WvBaIIFc+9sfO6WqbN/7JDIgr21SAiBpDtbQQthPhZAZ3
S3SyeIM4zBj0aYJGpjWhNuZ9gyFLXd2rvS+lvOIvM76uDFCRYZ6tZkg11N1UDOTpS+WoqXCdScOm
r/NdUY+cY8pbDwkbq1OaxHowFyUYSvS8vSmrbA+yaQ6IlB3sDGDrgCAyJINu7WRmuUgWySeWc/tI
iEiHH0RaWNlDzgi6KrwuGXNJpmoqpow3IVRnvy4pGOtwKjrgOHvtZY5NW+h5Clw8C9SmDUETaDXw
ML6gPmTqK56mnAyFWXE2TBMi3cBLE1TN1zXo4aiPsoIhG3Vr7kOUfR2ABAkVkNftLWygh6rvJrzm
CSgyD9CnWbqcnsxZME3mFO7N4EkdX8Sgsyu1tjkhgvUEXS2OLqfPkVQJZWpiKjRyoL7eSZhlU0Ck
Hmza8SxuZJevQ8P+Yv/uJ+2CYWsplqCiytdZD1F30/GA0ryNI0teHaNJ7OI8Gnv0IZQf4vCUJy9G
zympMItE620ja1zZUKZFrecA0zSa/Q8zVPyaOj9L3BYYFfIufyPmeixNUnXJxLuDHpYLhHRQIOik
IsCZdptfqXpiG8XTZSPMj7IyQl0VVlkEVlR0mFmbBVtVgPGbdpctMIPpygJ1jDARpw9oI0IEKDOn
U7Ekqtu1qBBFlRTtsm6IvbLQWm6OzHJwE6gfEVTP6HvRMzJSMqMq1YcWaq9a65HrlvCvjT97xTH2
hYfRiM3ldbIu97VBap0QrmoXZVJRPzTEudrmuOtdcQ6Hu0FtinDbqo2sPKtCjmkaMQrzySWA0vfL
v4E5frH6EfQgTdyMVYmkNtpXbuKbDeAWdrvYmQtFN18kOusguld/NHg7tkcRVds/uf3RNDAUQnoK
ShIq3wpaPehCc9R8fXzNcstWqsTuQs4qWVnt2gjxuNUhBLFKFxlaqvv5qLqpcY6mGgMtT9w8g3lp
rg1RhyONFxPk+bMAhKFW2iQ8djYhsJgeQ7yu+N1G8vfoxHltj3KhvsRJCccBPc48RE/7rRpbu1sK
V7DOaXo/Cf5lb2GOka7s0WOkQhqasRoB+TdDxVH1quXqn2eJ4SyzUyS+VRxIsR0vIZdjmb1SOAnh
SJRNhfqEpdC3S5uOyLC2o9fdpJ4KOmCSlqTb+ReOKEqgTn49ina746JOmJHB+LRNfVUQHpXSoImI
AJ0zgFEf3dxokzq4lEzHAp463vCeIUzyFXNlkvqwNeSYlXkyhI9rA+pv+3g7bvSNfPgD8kdlZYju
c5pGkZdxoMm+Xh2U6Dodt2LKQxqzrgzTMmUZGTLySZU642rUdYFSQr6i34ePwrk7VqBfEDzjAZKx
RDGy2PKiCjMVW5uk3CWs+zEOMwkjs1C1Ed+kQ+CimrOTfQ0qWKQcV7wm7/GPy07KWqeF60MHeSBp
GVN+oiyBpteYD/bzaKdKT1bI62owz9/aAuUWcmtqFaBzmE93glfrp+qAdzWyVT/0l98IAB6RkeUe
PZb7r4zShz6VMNgJMBk0SY4LplcBo9B9HVQq4kbyzANf24sVrQFIFy1DUWULyqpfo3UjmtA/D2VA
xJNzGp2k9LlQ8CDA5Ozlz8XKM9Z2qPRvKFJZzWKUpoupa+xJKD21xSypMu7zsmidPo0eLhtkXg9r
i8SBVveQWXedsdQxaigPhAoi90LPAO9J9AjhA8DleHydbH/83EiSL67MJXrYS20Of1Qh4t72t0lc
uX+5Iupop4sURFaVQskFI1H/9P0NT9qSWnOOFwH3icVbEnWu9VCK6qgWwdGOawBj1J5w1x2WbQ9e
n9CJbkfb+MVZIdkk+opdfzPqUBeF0SiRBOhY85xeWTkhTro2b4Kjfl6c+r5+AZXQDy5dNe8IUOdc
F4e4iqphQMJSepF6LErBKQ0ICPMyI55L0qURLV2qTh8JnOxn7/Uo+CWgHa5Hu38GZ9tBcIV7zn4y
l6brGAhHuioqtJxSCDgASsJQVFFfYxD0Rk67DUGXCbhIv6kyzCcVpHt+ZfDsMqOYISpEfx1sj3QJ
HGQAtQGkKimlEjR4DNZo+YaAK3SM1Fm/uFgEpqfiGUHqAIqGxiJ1+Noi6IYEqKWktAEDw1LRlTrp
vvKaD4B/JV7ywEW8k8j4zVc/bdIfcwmnOAYGgsC/Ru8jOXonuHPS/+oPvP4XE+duraxRJZtaUfNm
hpCbr5zFvQXG6hqXOiSL82N7JNIT/Ho4KwlcW6Ruhr7CLdTJgA7E8WnoIgchO8r3whJ4gxH7Q/cn
JaO1PeqGyNUwUGt9Uf1JN2xBKNxFiTicyhw3+ZjlXsVofTStZg7BFD+hqKJjQmHWXy+fOKYFE5Q/
0JUwFLz1vjpipReQdJkwDb4ID41+MHgSYsxcy1oZoCJkJIdCC/piA9X7EScLKfkpBV1gsCnR0dLA
ZxFulBsuUoBxe6siRJk0WVIs0l/6uizM7ReaFo7Kh6pW5DRnSLMhLQ/cFJRew1tH5tnPwR3vjDF2
84tZ6k5tNcHAjHkNPjvptpjuuEg6EhaoI/zl71MXqpQYdYXiIsa36pcFHAHpcpbzZ1kebT07RuYx
jngMJaykEpyLImFeNAl2lBqkrANTa6BxrmB0U9rEu7CxpUOEeNzt1Z/9zXDKz5ZvcIaAmNu4sknF
ji5ZMjmtYrSL1ZekiZwZzdbLbs8C4n5ZFhUs8qysxEQvNV9BIbZ/a+0EJHPvup/8CDb5scCcI+nY
6H9Ac//FLBUzDEzIKJkBs5b4Y8hnWwtKzsqYLrLaO7K3q5DRmhUUwtMA43d7DSrJKTBn0e4/EDOz
vxFq8RgiBqaRBmrVuKRVpcYbtPU20kb2Uu/9rtkFZzLQa7lcpl9GYgAHRB3IwFNRtWQqTmlLJoTp
omlwQ2sH4RNQryeuDG6xX7pLMIPZHYqB256L/GEkeF/sUuFLaJVW0y0oy3XPwlneT0dlF7nxVvOW
2+Ac/Kw34yF+uuybzC+4WiqVG2h1pZLMWfaNaZPKKLcpizPJL0kYgzRyMyemHRo8yjb2efg0Slf6
CrPtwCQLqlpgGkpMpB/DHQjVoGcZn4pdepyfw5v8pr+ed4p/ebVMP1oZps76kmma1raq7CsQsqyt
H4HOkyFlwcbW31ChzroWm8NgythQ8xVJgOy1pwiiZXZ0aJzixANtsR3mI3nVdAXAy6/nLxVVKWsq
SEDn4uRE0oOqxnY+8Abq2cfh0wq1a1mYKXVojTLpiZd2udjJT0JsPDjGti1tXcEMY7GvtijAB2+X
vxerZ0GuApKdfyyQ2s2uH1TByDC53HoffDGOlUD1cNy0vrzLTrwXFts9Pq1RAVNrhl6b4xjtq6q1
i8ATq+fL62FkjV+WQ8VLJV9Ko8zQHxPzyIbusB2H72mwn0zR7vRzrO8vm2O5B6gekZMAG6abKrV7
jZobrRVWpi9NV1WQ2tI0gWj3D9qz6toKtWtxGHRSbQFvJd72nrJRIKEohbb1pmF6v9pibpJbkmR9
p7VFahvLamqMSk1MPPXzDNqA4mI3Z0QTTCgvuSu9NfDGP6AQ/LJKKttSqjAfrS7QfCPDo0mJna65
qgNOCs56A3+xQuVc+Zzli16A2kF9LXzyJK0f9F/t8+i2fn4dun8wyv7FHHXRxeosxd1QodW9lF42
h64VnTAM9XdeSN1qUS4MZB4D6ENIopvLViug5zlzsjjuzlEXmSKk0GfJBiThv9s3/ZFIFgU74bYD
HAYQKS5OheOCdKbaoN2YWcmg+5E1vDRZ/Ril5Y/L+8ZbkkbF3TzVZUtRMxDFPhrPyzGGg4vXPZxh
PsoHRCfOJAsrzK9OFS36Fy6aGZuJbvpDOLvpFLnNXOy7oPT1KeBB8ZiBfW2MChrFIo2yFuY4wpqN
bt9W9SBxeJSq/0eU8XoLLEa7tadrVMjQjGjSMikYQDHQueWVgnZN6Clu7EGR6f+n8KP/I+06liPX
leUXMYKg55aum93qljejDUMaQ+89v/4lNPcdcTC8jRs6q1lMRJcAFgqFqqxMyDdozwVXaI4ThVUm
cmRFpWkiASJHi0+T8WC0+1DmMWvx3JGJG01ZmEU9A6zeljeJ8lrnvMYJ/R7sY3D9vZhIUXRyGMhg
R/bn3eIFB3mPeXs0uq4+ZPJ2yaP4pWR4bZEJG9nUpwCIw0NG2wjQBKc8PsJi6WgrgimldMbOomyA
/f7yqePtJBNHliXqEtSxVT8UD5J0VY23l3+f5/ksRnQeazlPDJzq5j/qis2z9M0EuJBW/5bOuWyO
sxxW/g8ApyAEwYHu59leis6VcHf59znOzcJCazGpahKG+EracVp+9uW3euYBlTdtaJokE1nFVLNM
17h6ZfZSUEMRu5L8XHg2wt5WxptY532WrY2iNA8mgZQm+J2Z756FM5jg9VZDeIjP7Vt9l3mRQ+6M
++hueZIAcg076/LWbVWrwCP9j0n2GUTEtEzHUVFAIaDs+sJtLYh6P4LDFzBoKlQyPiyPwg1Pamgr
zK+tMreKMDVkHgrIXs75ob1rltRqxGsINXJWt/XR1makPz9aoo0oV9Lh8BjXvfHWx4Kb8MCUm48t
TIZDq0xEqYqwt/CMjohS6S24Vz+qzMRKH4eDucOMBbeDtbltEiDreGWZusk+tQRDGYUZCFFfBaY7
DGdLTDEqrkGvjJMubToiJicA1TJkTWbRbYlE0KQ2U7BnxHdq+itbXi67HY3UbCQHbOGf32c+DEHh
I5cXRAQhuNWDwKoN1dKCH23V2mbO0/nd9ALIfVByLyITtg1QyW0pmylkAXryTSCPmnQV6l945IC6
+B8TjD83aYc+uIqisqQHtt7dYoTZMwf38qZtdRgApfy0wuyaFuh5rRRVdBD2k/fRXfT1M7lrPjr4
ySH5yX3k0F/86zutLDIZUjYqIOHQCNVJGSFWgoT2hra6qZ5if+SiFDa9QiFARug60ApsLIqSvsrz
hkgAm4/uGNvRd5CEKR+9KeNegGKdlNvTub2ObpXQury39CL/a6EK5EbRCpMMicUqLEOiDEUvILw3
jR2032uB2B25JuNDkT53xLtsbfN4rawxcR5yJWlthKjPzGVkifVrl3+/bGDT5T8NsBiFVoiMsAnx
HE7D21L42Sd3+vDwFRMGOpcYcIJgHOPyIdGSmCIvfWVKdv0onJvSvDWU9CsnS/k0w/i8OWtFp8hG
70/C4yDt6/k4mU+XV7L9NT5NME5uTmOQ0MaKP+jfe9DmjwUnmm6G7dUa6B+wyh30APwXuoQscpKk
fdm8NuBQQCfY1rgjOZtLwSQxWGVoiZodOyNDWQcFHVkGpd/b7ELDz56OqJk5wbXkDKfY+0rxT1oZ
pEtfLc0gSWykE6qoenvS9W9Nvm+nr/jyygST9YPdhUTBlIGTulStaPgJGLQl8UR+NjPi9UKYTF81
+7brKhxJyscKEW7PuBlvWvA1UKJ/3qt68zNpJhJGlNJR4Gccog0MA1huExI/UMEVy9tO5F0V9PT9
Fc9WFmiAWH0XvUvDPKFsdlRBkvbaw0NxLP3SEXwezHp761a2GB8oUl3QYvSN0akwdpKbeeYZUn1Q
YgOf7H4SOJF6+xZcmWP8Qa1Ry5mApoCPRzeyU58QeioXUDZwD6ceSXbyDRfztXmCVzYZ7zBjtSYD
5knRY5K9oUDvrNsrP1BhzHexTfnROzu9lwyv59YoNiO5jhkKMEzKwLIz8S+voaS8kBwP91cgfH7z
BHfv2g+CAdbqnB0M3ZISmze+uv1NIbCB8RMCQlk2Z2pHEyLOswl9eOD0a9AEU+ac+grHAZrbvNfA
ZpFJWllj7pIJD7ghqk3qraMLbUkn/wlhY7v2O0y5gZrrKxXOtT1mUysS1kNfFCgkgD+gP0X3ua08
qKfZk93mEUKWPy5fMNsua2gKpXgwDI1FNXSA1cVNJSDd3Rc+YFqHqDpQuc4B4n3VDloCYsnl49iM
MSubTASYSzoIA4p9P557OxxmOxr3l5f14QR/BZmVCebgy2Uxjcn0oSsHpMNTfhcFVvsW7zOnPYFj
eT8diqfhKQfbRAURs+xLsFYFzLUmbjuMeuPfP6OcIVRLPZgGvuPtbBMPwWBHiBs8hDvpWiwt85B9
kDIIMSe8bh7KlV0mY0g7fTBFadT8KTZOdRfeLJCjjBSRs8GbUIT1+ph7olZNRYziUvZVYsmZPYN6
1S68BgKMd9GTihqs09jKe8gnQ926PjD1gfkDCaKhSMj/3FhFmDFe3qIJ3Lqz3Z6L63hHtSeSY7fj
VUW3/JRehArw0JiV/9iD1U1VVEvW1Qsqk01wynTgELL3y266GV3WFhg3jap0lipKKmHeK7+oj0TO
YPWe0IB3B0oeXBkf3oqYC6qukBPVMUpFmEBoI8kuVZ52MndJzH2EEe9cDqYRgweHJUaDN3bjXezX
3wHmdhuA23jKXJueuN5D5sWSQbRSklNE6EC3QXI8oStUgh3Rrh3McqH3mjuztf9Ku2tllL2EQEpa
pnmAgrIsPs3nodEsvbzjOMfWUUZVwMREJyQhVBYHKS11PVIBSR8iYyqmmiF8/Rx5U2KPmT3MwFnQ
CN0e5R8cu/QEsbFTBqcLbnRMlJoaE0IaOeyzoMa7JjgRDyIkwGoVRx3k6SLYMHhgku1Ffhpj4kgw
yEU/LYvhV0YLwoEQ6IpbNZUczpo2o8ZqTfTPWB3lOYVezzws0YEmDZId2cl9uJMPMnBFPNkx3oqY
Mw0+f4lMUMnzNcMZFcPW9aNWfYUzUVl/JOYkz4URyXKL141ySvzRTfdmZ8WP4gjaLvVWAt1Q4ka3
+mgNo8XZSvr5L7kHc8DNWZnNSkbGYJykX3pspS4F4Uz2AFDpobFjj3fWtk84Ci+SRAA3Qinzz4/X
VKo2ERPi7xEUC2TQDhBQvNod6BIDq7sDQteKDiKv7ELDxl/LXBllEr8aFU2M2WPIMMiPRucBOw9p
6spOAHpOnhbDHktiX97ZzeC8skjP5cpHwxGD71nYgDh9NJzJaI/GmHDSy03fBFu6agC5reMG/dPE
kFR5kGkA8+UzKiNDeo5DcV8EBa8dRr3vr81b2WFicq90AYlEpF+tqxySxMoghI2L4IQpTU/CMEqJ
yDXc8onypM1z/mmYrdNB6bLq5nimbQoR2UFrS4f8bNR4FQUQ6BK/135xoENF0QF9W8hE8yjTN5sW
EPL4/x1mJT1y1M8aYQaoMOrthVgF+FsAYMebITzpqTX9Ks7ZnhIMcd+Bm8dyZZjxniEyAhJ06EBS
wRtwtT02ojXfjF7vK/vYWQQrfb7srlsPz/VKmWtigC53NCT4xmp8F8ynUHwRq1utfLlsheOxbHMr
UQSMZXfw2FS6XgpiB1JqVTGv18SzQv9/dfRUrYkwngm3CZfAdEqR9P5YNLW9lHLkXl7QdoK0+lDM
/SA2mt5OGqIZ+Dt2H2T3DqU1n3Ewup3+jTvewHMM5qYwEqUbxwDfSdkNV5GdHhZghjHsikZQ6c0d
xjA5C9yMY6sFMkGmzdt8KKfIwAUBbCT5DlFv5LW6LUyW8Kof9Ld5bz78S5tMwBkzqZ/hj6CMQK9Q
tIEwP1F9hNEbQckZgVNS5aD+JI7LsJfSGKuAWTUTIg3UIqcr4XqCOJFLdT9lbz6VO7QtAW2koBQF
nCwziITtABTK/wPWZrMisjqJCnNVEd2MMEmDDPh3KwQTt6OVAuxFZ9XMb1/Kbz4/L1v2mdq6CPsZ
L78ErQ5pOszgk+eqjm/moCsjTHCpSGCqwoADSemRBbwt65+D1QEJXnvpNbe7wwllLJehrEdlTtTO
9LXHBbRbPoiNkGCkxBtyq3HpeFVzhnLQPld5yRRvnUzgyfpUVuUW64z85kpxoWpoLweAisEWyWd+
206kVrvKhB6hG7KpzYFG0DJ3epFszJB5YHgPH8lZhxBAdJSOMya6/t3ZVJgARBotVEwZAWi0J9Sv
NTt0w1cB+ZuK/BvpxyOPJIn3OZkAlAE5CuZ8BAO98UHwXhpPQwZIM49KiBcBmJgzh1oyBy12sxf3
U3cjtJ5c8GB7nFjKdvBNJVpGiQRoq9/P9ofO6L32LXtGiQBnO3rNTjx5MM6iWFDd0lb1ECp078xX
Q/gxlq/pwAOs8K5AFkqnVFT/FkHrY/qNdoLK3bRXXVxIDtWT55WMeZvIBJOmUrRelXG8m36H2rGl
cVfEs0D/f5U/9LMkTEY2yz6ByFl6ilROrsX7KkyYkCdJzKICmm1S7EsAN0rfdTCAXD6nvDUwwaFU
O6NttArjMMFjrNwpDWcNW9RlyuqaUpk4YEZjOAUEENTKocRwhWM89i7NVfEyeEwa4NZAYHKczhhG
di8vjbd9bEAAIXMkg1LKJ5j/zcfbqX+bxofLNjbBNuvlMeEAD9eyNWjmH5xMQAMyJwJ0MvdpkYZH
NscL5CxIrsiFKMGYrAqZ6sKHote1lLjKQ+sUVmBJVnqvYZnvPBYc+n0uPOpYrBwxcgAOE5okDwJx
xDwPPXHUVFdU03MdSj+GQolszqbSL3PJJr0/VwdrGUHzI4kfN3N29ZuOwrjJArscreluOmiW5EmW
aOk3LQYK3zjGOfcIWwjLxLzrSjysQIreP0lPYHBw4kfFDzwK+WjOKSgcArvidhE53qoxwUToyKy2
Ap242+n3xLRM5I5O6nbvwZV4H9zXfjpgVJN3aXJ9iokxUB8EzYNM87qryZNsDBfWuKmDq7G3wgYU
ErI77oNqx+14cVIgdngtnitVNoYWQ3K739TzGtTp9B1l4P0f2gec1xA7Y9tETVQvei6DAMcK31Av
poEo8CF63L5kmkVfy9weIs+PmPAjZvOsBxmiNwbabWovR306t4bjXNjq62/CzOLnQryAR0W/xU6z
jrkaE5SCPszUXkLMpXl0DHaaEOw0xAUia8c5LJyTqjNFumipUvQWDIy5vNaRTXXqFDSEkuv4lLzP
18p18zSDlZKSGi+cpxiv5qIz7x+zS8Sa6B/VptkNnpBkniWbIuZVN7/CR5VdZS8+c9+5HMfVmdgU
Z0U/dgHOqbTTDlRyqnJpRfKDQJrL2swJCjqTwwixIsZVOymog9zG/WuoatbAQxvxrjCdiTw5ZBPN
fkFj9qOG5OWPlW7R1ysdVGoSl+Mx20vCwxRTuEC3sYRi/aAlciNi/xrixAaeXZLdXA/Pwptc2dMv
Nfu9k1xc0H/JPj/tMnmI0SpC16Z0toLS0zqRJxV2cWyhvSOByr1PbN4I9WaTXZY/LTIBoAhSnagm
sngB47KmdaJNlcUC55+JCfjmDrOBvCNBz/Xf9+anRebcR/EkaTmV3JWvKWxB3ysKKOQLKKlK/rJL
/drvH6ad8iwek0deMWY7T/jHNovw03B3RV1aD2DLe8nGGyEZLVO9VYXzEvOkd3nf8sOjV/mB0elR
QgKgdTtnAQ8uTbp0t3I16/fo8xcIPBFOP5fGHHkzbcNaSgC2aeI7MTA9YQANBNSTOSdj+5L6NMMc
9jCLenWCXB96qCAAt2mHxXTjqw6lCNpC5SV2nIP44b6rTZT7Mu8AZJP8ML/PCl8sr/uviNlh5wzQ
7INVTIG3/5nIZWOKfVMVwJR2xKMatGWym6+RVSCVAb/mGWjxy5u4vah/DLIpMuiHwP2QAARqKC+K
WjslWC6q58s2/kvO9GmEuXmSoV0WAW065EzES/eorGJeqt7pbutRceZ5n0OASN5/qWn6uZnsVMnc
t3ENsS208aHhFUyilZLUDvQvZg+fy2P8MJkCcZTiVPKFsbBJ+mhOfl0cI1DDZbtC22mksxPT4Hn/
drr0aZW5haRchwxmhTOt7F5lD3psFsi39uChsxWH7GpkaAJqBpzO2HYkQc8bw2aSKOkie7RFtZO0
CNwaOnQYXrRDeSh38WPgFb+qJ80TuaQ8m1FyZY/Z26UByREYJwCCEhfRJYTkjzMmbzy1DvEiFroH
wM54zKkS/dG/roWVUWZrp6CuDHUalI++3OKUGLQGBNM8kufyNrihbYjOTVqLQHivsZT9dB4ezcTi
pfybR3P1V9D/X8Ubs+qHPhNROEuSq1y4U0HlwIOxb5/MlQ2mmjEJCWQTe9hQdikYnbSfiWe66gkN
JGjExN54zwfXbA5RyiubbGIRGFIsxKMC9kTttjxr9mi41f0EGF9+oiBQxWsWi/wsJgulqBP3mcH7
uEyWEYtanU3VBLwIgLXtHdRy3QZtJZM25Z3A5bXleV+RiehKlvV9T7sOhXkwsve6O2kqhxBpMxJ8
biibSeDNlFdVjLJaG9ws2nVC3rpsHy7c+5ZnhwnjI4rwQl6gsqH3VuXr+/iWgmd7R7ZL0I79TukL
mwuVoj974TR+9HVW50Ap4rFGEoDOHOUfzzx0AX5NtuIVh2LHuw454eYj/K1sJUoBRkMBzzOt0Zyh
06y0ep3qozQcC15rjAaRS8tigkxHylIdG8x+gxnjCtNnfjFnO87Fy/H1j+O/Wo4mJSpkoHC820Pv
0nkjUbCK43BQd6NTgKY05bFJcbz94w26MtgamRqIAwymKjpDkMQVxhylxJ+X18WzwkSQuE6Esqp1
WIn35Zw4Q3WlB1/CmaxOFRMnklkFxaveo0GZXSfRKeu/wnixioMfcXK1V1MrZxjwqUHG9h2SsV6B
SdHqSHbqDoP5Vurxqrvbz6vPBbFgvCjXR7GE2DnqK9KhvKN0evkJLIUO0uW7xEq/hgpfrfADhrJa
4WL0qppBgObjCUm7aPo52Gdo8dKXsu7Md5fdghOfWMyrqBqL2ULOyU+zPWmeifi21FedOfEyL86p
+kgfVsuKFowXgy+HdtHTJ6pyNuznb72n7hYgdkKH90rleDuLPR9ytY3nutd8gVzV/XUC5N+wv7xz
vLTuo42/WlJqaItYS0CriYd4T+eHW8Wpv+c+ZfnOThFGMvx/aZHJPEhAak0bcWlpp8z/T2gKHuST
eZvsxX0qWsM3jkWaml4IuCwfVzsNaZeFNWVthryZO55QWZhuNYtKuxeP+TPHHCe+syAyY241QZXA
aia9airoZeJjv6t33b5yKxUglhJlcR7mgGeSyTUKEmRqqYJ7o0STtR1tkEbb/25VLHKsHQodLD3w
/flgHOTj8m6i948KonCiHRxkwVFtEU6ZhrMsFiwmJkGvVwXS8aTzxxh8ORzP4P0+86ZJq1kUAoOu
qXqvslNsNJxd45xgmQaU1enqjFBM55HSXqi3uSk4c/dgGjxdX158ZzFg0tSMspKgLKnd9poVHj+q
PEjPkrvgRcKcwdfkuZVVgJfpwlcLm/NkSqMJg2O1a+yAJgK5RvBQQdyKgtjL95oTpngfiokZSqDp
4SjgMRjU71L3LeaphXEuEJaTP69D8OTQ87MMx7qx1Ty15eJXGhPODcJbB5NaKIAi4ekqqH4KKZWX
Fi9cT5MHXvbHe8bKTDiIzbhItJkyih5oo0Gzg53qoengFQnljnQpiKZ6qn1MhHn1fXOHEYA9L6Hm
bCmL/zLq3Ji7KdZ8s60mdzGEFiS3VXvbGSiUiJCW/5cFChbltcxalygUU0vJHGTJytHg6CxUOiFf
AZJiPPE4h5u3QiZ6FHNXlv2MqnWSE0DzPUSoXHPnjJePbgYRaEWIpklUPBiZr7noYloBzB4esu4l
EY6S8d7x0oBNvwSZC/ikDRPal0ycqrI+05uJSm6KqV0tqSfMPG1Tngn6/6uIEcd9mEChRfRJ9mqm
oTWUb5wbanufPhfBxKSq0PVGDaGe2HntDFYoyvkzQah7sIAsVq6D7zKkb9QHjlW6NX8lF6utY0JT
rMWxIXbYuj5eEttsUntpJbs2QHTUhS5Rsje03tygEI8kC92yLd/bNi8wDc2rC24u34Big6wZIpEM
5g8Zqn7JBh1J8Gje98O3SrqFcApnsZsf0dQUCCpScSGT2eLBbCdVUDIwjHa75QXDyRYmfM4Sxqxj
a3Ip0oDfkt5c18oms65MKousLjNwOIrXmvC91nejzHmRbT7+TSD+sT2osbOTRNXS9EYQ6LhANa8Z
n8QeHPxNc8xI72Qpj2trM+XGQcN0IMGgHir+f56EqACh3ZDk2UE7abuqsgpHT2yhtQZIsKg20XBf
5yLn4tnMEdZGmRLOPOeZWOpQflFD6DVUHtjLQuDfh4PkZeDDojfAV5pBoJFA75KIiooxzz/XGQtB
JzckzQ6xhPGT2UqD9+ortZS1DSZwEUHSAqmHjE9QzFYWmbZUfQX3tTbBBC49DdV4kDtMG9ePvV7Y
Oim9y8eK3vpsCFlbYE5Vu9RanwsTJF6m66Up7DwdrNA4xSaaCnlo9d3sXza4iYheW2TOFGlLksW5
jCkMnyroljsT0tm0pt3YfEHnraCxNsYUbdKsRgbcg6cKY+lWUWtWnnA2cCtEYMqeQHVLBz0vS5E3
mvJoFu0s+jmEPoXqOQvui4pzvfBsMFsGZtd0TLRG8AM8wvtZ9aa0/FGmwvvlT7NtxsA1L0IdirA8
YlFTQSiwbKND2hdWKf8K4wfI4H3BBqWphaa3JmLb/jyYwqhrUNgOwaNfzBCByoMfkzmPVtzNL5cN
bfvZyhLz6ZtCbiLFpENip/yMAbG94oxedEerXMCRO5et0T/7r2O0MsYk1205y8QYYlCsmqklBoXd
Tddd+xSgx3jZ0OY3WhliErJAKJqkI7Lgy+pd1t4L3Z1o3F42sXlmPk2wJTtZDOWiDofen7WjET11
vOFZ3u8z14GeVHNM1HzxdT12SPTLiB/+3QKY4A85IrXuQ33xC/V9CsD+36v7r1iACjim+UEUwHbM
576OzUQaw4MqXw3Krsp4D4rtz/yPAbZDXrbDPGCKOTr0tn4dn5WnGpIyJlrXxa/Bld3sVeCKw23e
BCDQEhVgCTHPybhwjuJ2LCAo+BChQJtREs9tWFqJkOzGqnDSQt01rczZx01Uk2KAnYwyPVOa7D/D
gUTmpOsjUO39LgHWtaU8JG+TS0UFvtQnWBtjLmzAAXJ1CKEDraKfE/5czOeir75yPlcLos6/emro
JIylwqwUv4vbxYoLzVkictuq1f1lD9x0kJUd+v8rO1IKXbt8mBVfUzsv0AIPgrX2aBLekMOmV6zs
MPG6HOWmN5tGA0N25Ws2lLu/xW5zrE0r8HowSVBilx6zKahgcW6j7QC+Ms0E8HSZlQq1CvGDpiPY
UeF26Vt4Ze4MSJZzS8ObUWlljXH/eEGfkeQd5AmP5n2wq7x8Z1yFLrAbBCg7zZv3C7flTyPdX7fG
yiYTzNUuzgax6qhMOgWfYnvtIIF2jZ32TvhTeVgOild+A128jYYWWqvFq3mDadHLnrT9JjBU6CSa
VAXGZFauVvksY4K785fvRg7Qf4t6cVpaoDEo3pJ95I4WDyPDNcks3DBSFNS0ODuMqkU1YiNPAZGH
U0U2ohs0Z6LbYdpxlklDyd+b/Z9lKqLIPH0yEFOKI4Rr0YmaYqiKLnvTjv38gc5zhQ6vA78JfFX+
f1dhjrnlQn3KMBgP2WX9fnIUHJxUsfTQykrHPA8QMxWd1IskL25t7ZGz0m1X/lwpE1RTrRvzJf/A
3C5eeB5dE1hf3R1fBje0jWPs8QTleAaZwJrPvagkC7QBEuWxab4X0jNnRfTbXPp2TFRtskQd00ET
/EZrraDcdZEXzq9N/a2vbsFQYVX5ryDhDQBuh9jPbWRCrN4SQRZiFGbNAMTNw/eKCqsFPy4vbTNx
XLkJE19jpRSKtDCAsK9Tq8zPRXDOykO2cHK6TcyNYuCA4+mvQlidsWNOaR9QAd9Df4geiPlICdcC
p/Viv7xK08ffiH6eX2y//CnPEuirTEp2++ctVfeC3AgNJQQ6xOfsRt4Hjnw236h4aGNJe1QEONu5
6Ykrg8ydEeZqNCkkJv7QPjQImoTHX7l9K60sMNFSSg0wA0WQGhs89YVGkfZDoYtuYGFzN5CenL8c
f2WNCZRJnuZlHkA3kVxLh+BAJaWao3zSrkFSdYDcGafptenyn+bYkca+T7QUCtqBHwbnNIi8vDsN
scRJkTjfSGUiYxKKYagKWJM6EEvsTSvlKSpsHqrVMpgAKHZ5JptFrvhzsFxpi+RIxb1Zx46aiJw0
jOcOKhP6jCYPwO0Ah6OV//6uvB2egTluZXqRIYflKlJsb54G+UVoopiiwTiEsiTyPC514GeE2AqZ
wCWvcRICjgmWLroJxMwU5QRLat977SbQflwOeYQewr+d+p81mIwD1ItSNEOCqiqtky+FNfn5Ibpe
iGtCZhEowNKqPXFxoNwQ/eThqbnGGd+Ii5GgzgGwVXSlXxeRm/2g3OUGJseGg3CSXvIHAaPPyYE3
F7i9q4i9IhhWdYWtvJp9uAwD0RY/k4o7Xc9epoxwXo1bJlQRfFTgBgXuRGZC02Sm3QTUBgjzy5+z
KTukKBzOp9s6WWsTjPuVMfRQ0hJnV9pJh6VxioflKoPCGGRAr4snrbeN+APDyQMZcOyyHb2sCOJJ
qPTOH+ZzWXvakNpCegz1b/9ufWwjDxeW1g4NTu1L6+Z3fWYpbo0CJV5wXucalvpEO9olJ72hm8ae
h9WmsqwNvZ5n2ZIWgx8MsW0MeNK9B+o5SA6m+prNuRuFwu7yOrdO4NoiE7UCARhc4EM7XwsHJ0qe
avNFqkUbSCZbQ3J82djWpbI2Rt129VRNc3muQwqcMxHvJeNqNkZbKTmEz5sA37UVJlsTkB4qSdAK
ABWX5+RFegJUFHNf4w1VvVPtYRdca16nWMmJjy6mB+vSB2TSnCLXq1Sd8Hasl8qp5RpZfmPX3cMy
7tr+rk1mzg26eeuo0O2Evh8aYlCX+HNLawg+LFk8U22xFHO2oAY17f67vpOc7JaPuNj2z09rTMhc
Jikn8qRoOPSU4jjfkZ0AoQLe0N72Gf80wzglKqda1+VUSVwGh1jpgiscG9la+peYG9bbx3ikUo6T
KGdIc4xTdGN68a1gt1CA21NUce4UPzHAzMUxb5+Cz9Ux/mmo4bQMsyRiwn62B8nqd9l94HzvPXOn
7aEJZ0Uub+5z+z74NMm4ZdVi9ESiy4yA5S97S9M4GHCeARpmVie76UK97EVo1tbtuymBrXXgxY7N
AuH6UzF3mhSrs6In8PT5oB1ot6jYy4f/DVj0Udj++xh/7hdzualRkmSCjlyOEoZb6Zk4zTWtBAWO
mFgjNAXuzZ2yL2yhsshb7hU7nowVx0fYW24u2tEso2zw5+wskue2cUWt4ETjzdrLakfZKy7QeynM
yQc74W94dnckr4272AT42MCVeHxznGPN3m7D0ghkGIDy7LzeTe8qr/0puFlia/e5r6L2goB8o9zx
mDJ5VplgMsiGAmlj8AOMYncX55gXmswHPDj2daV5l+83XjRmKYqiCpyqTQ2d+TnCrEC7E+zvWWYV
0Cen4yw8cNN/uekg72pAiFpSWcgdlVXLo1qnQ/nmddjCUQcQdSx7ObemowGdjdYHBUKL93UaARPB
Iy3bPPRIYUWIYau4gJhAVkbCEiUhyFSCOfVMpbsFa6HL2dHNC3Vlg4lcZdJPcob2oU/u9evFKcDv
Taloattwot4L9iBkc8S9cKV33GHu7YgDUR4FkAWC5TG3XRlPWt7oieDHEcbTC8SCSt7rM8ReB1W3
xhTZRFZbUZtf52Fxq0Ul74Buuu7qD2Bcd+kyYvZpBDAZEHTe7FbeYj0YjngT47uGqI5ihOKds+H0
N/8KfSubzI1YFYUYQlwW+RJ4oCS7tdNXzaegkMyFbgyX/H/ThxSQXGKTMXMqMhdHAQ6NII5V2c/J
3tDeu5YDqtksdwFN848B5trIulyOuqoKMARg3E4OMF/yXj0DiyXfRmfZLkD53z4b3KHMTb9dmWVu
EDkzBGEYAE0FguKcQ6oPBL3g84Mm1rHaD25g5U5l11514r0uN2+OT8PsNFbeDvmkLcidMI01y7vS
gGT24HOcZNMxV0bYrDOgmOgMjyPjNdjpXn4IRnA5m29gYpsgZ0BnsbraAi89irQc05sp6Mo0cyiD
yOjbIE4Vv/xFSVBi1QsiO7qh3CulndvLbV7f1rEV3yR4fhY2L+ZumcfsqYauAfr4CkugMWdjNi+S
ugCAIVpjHjpk9uPUq7VHUvdWU98G5PHyirdOiAbafwwoEyqnxURADMEGKOMmol/Wil2CvEdPeRxp
2yYgw4PGD5BSLP/I2Ad1Fymx6C/xY4bpOqHlpIebqYZGhX5+W2C3zYQebFhk5oKogmGp7+SK7E03
uDe+A+qGdzQPFLt56tf2GAcFseUEmlU0eCcoQWn2wwKhjQJiz4v9Flji3nR4CdvWO3ptkHHLtDE1
MpcpRJHDZjeaqdtXiyvL1SOeZ24T5px7cfOL4cFHW+UitNzo/6/y7bGMszwc4Yay9KuMj4vMeURv
RRFNg7uB2FBBtZ4Ny6YxBoqCN/QyqU4CFp5ZuVPFgXeYeWaY4Fwnk5npIZTV5kOwy93kHgOCkWjF
VyKEJKVjYUOOGw+w8Pnykdr8WDqk3KjeGspjTAMQbhonbdyDZyfdT8k1Ytlhmq6r4iBFOYdXcStS
osgHNBjwBor00RdZfShSQ7RghtKzrw+db/bdeRqGUxTHx3DkEZhs+sTKFN3slakpqYNkNAM88mLF
CqLXQvcub9vW19IlYEIg6wBeg78iUVUES6xhpEgrjt38Hrb7PH25bGIzUOhoksrQb1PpB/pzEQbU
iMdSXUTMZYkHykkbQMeFcqHIdgapBS4h89amre0x0XWQ1VEd5GZBekCBBeQY/FAeqFRFiKni6AAO
Y4FTm926QXCiqEQnxO5NVves1bRIiEqgHpWdcUgP6Y729htIBHB2csvz1naYiCSH6kLCfsTk9wvp
LSqslIB3Zfym3+lu/ZL6VH0+OOsP/9Isk7M2o9KlKpgWKY7nTkTNdNiHt6aLF/Pt5I5+sxMc84or
kEMXw2at68Uy8TDvWyma0B/7jwBQ6grnwMswW0cf519hRlgbY3w0lfIc8ligvujpu6B2a0my6pCH
t9n2zE8/YTyzNfRsrgJMr4ZPJrHKNwW5OJSq9jgaxNGhTFNwedE3D/jKNZmor+utMPcDTOJSyDo3
qxqhdYwiA+1j04cj733DWyET/YuYjN0Q4XmzKCC4WL4Z0dtlZ9yK8+sPRY/iKiIa6Rg0pQTckNhe
Dd3RzG+K8caIX8WU907lLIXtlHUtNCRKIih+EVxn5k1i8LyB82nYTplaK6ksCbiQW3dywI5Kjs0+
eyreKE0+7TdP1yN3eGozi1rtHyuPlEppP8cdbhSMH0DG5w2CHE56IqULeHsKuAx44nzyzTDty59t
EyygayIUy1DaACKQiSFiL87mmOHNlsSwW79hdtsRzqZtVnZ0prN9yN/uODY3I8jKJhNBqnwJhb4t
QPjuke90IBgEAvbQWLPT/S9qGZsOo6GmoAFtJQJs9adrFlJsGEKNJZr7+GOIO3KUG+H1anZUmLvl
ketuVqb0T3tsQbGA6kojT4Xkm/cUXpbedscUtGaSMz3y2wSbV4/xf6Rd127cyBb8IgLM4ZXkMEzQ
KMvSC2E5MOfMr7/V8q5Ft7jTFzIW2BcDc9TNk/qEKh3UNKqABrFO+ZEwbMpxaTt4Y/GxiBVTb/Z6
fwjGb5/5Zis5lAPJUGvTMwNtTt7NSmCCFE7p8tf8OTgTJWECkG9+s5U46puJajaKWg9/1TmoNoHN
6l5xBC92jVM+mADkgZd0P1O5Rxr+71XSjiWIs1JPZ7LimrVmXr2EhcO4xM18ZCWBeioBTAD/GGeB
L1eW6ooWsPbusJz+jNegFXn8GcCCVgciDgLYofU7hnSGqtAuZpbmkp/ilExN6KDEEH9EZ8NSgB9F
3Fro/BqmYY7kbXrT1ZkpB9MEbcYndQ1eHlf9qRImqsXrDijsNzsZ/A6j1z4lk8nCWN9sK6w/JuVj
QKi51GEjYHgNOHh6ZvIn4VBamqXdaC+xiN014VShZgFy+Bv5hDSbddmsY5N/X8XDnEuSRUvRpZHR
vutATfWMRziGd7E0Z5dOss/c2htZFD3bKf3qsqlEhuejulfIwBnvTgA+KNBFQZz0fnGjGvZn1vU1
7KhqpCaNwjj1uBMMYL9grCTwS96Ti3uFNfe1aS+r36fspQ0KqTRE1L6KnN+li7ssp8h4aYOzHBxi
qbMyJnca0cYPye1KIpXJp4GiFQjD2HcEcormYIAUEGCT9YuAILaZo2abadNKHmUdXVbPehPiBuPR
jqJd/7U5TwcDVG2Lld/rmVUapnYabVJ4r1n1tU0fu5JNmcjEFeokN5jvNOTYrLijvLD83Wagx8Nf
kBVUOHidChqaodeFUIKSHMQ/Onp6ZGSFv8aYMwHrDx3BZ3g4ljwqavCDkhmDkek+lg/Jmhtg8q7g
aeovBKyZ81VW6Xn7Bn+fj44YUiXweh2GBO3hjjdcoWNV1LcOhN1eVCJBJ4u6JHUguWy0doQ+IhWV
gOYJcgosOWEyXnfic2Y1rH751nlW4ujMJdWiOVJ5Ep/EfcrdVvP95Q+0pe3r36fsWebSJgykFJlY
86XD6LDS3SbRuVlcI2V9mi3/uxZFGbI0KGFecS12XBLRGuKnFu2jDMn85QNtOty1GMp+x1pbZk7G
2J5wTr+SNmQKbkf0P53ZTg6pw0pR3oCNaP+0lkfZrJxjDhYQ1phExP51bPIu4TBqLeEJd7oLKhOc
EacZ7qJ65G0Mi3TofcBrMYLbtpoooOzDiDH535+xrU6Wvi+1Hm8V3qpb3ezyyWLcK0sEpfjlkIu5
ISH/+1LZzZE4YtFPrcwULDLC/39Usbccv87/PhM9hFsm+ajUFcmjvwWnyifo1UMIz1EeVYfsLrJg
BLb1810eZQp5EQxLFkJeqOdWxJeWzj2I+jPjGrf9x7sUygpAWvlPwkkGZUmHMXF0G+YGXpHRY2G2
bOWX6yukbEEqFqEMg0zwI0BVg/hWl3/IwgNf/p32KZQJjFGry3WPUYoJ0zzLrTbd/OWlkU+3St1E
Y5n5ycB7UQcqPeeQ5XlMMlgxaAB2isUziQYYuq5QSVtUoc3VxmgDS/OhlK5m4ZVxIJauUW/EFIgK
VdkhFyZTeoWdOAOAAJbcrO3Rxq4Rqbzio7l/KZXyEnOYyPEM8k9k4OCN8gUvP8nPKjCbI9AMGr5x
X5xYGc3mlMZaBSm3sVQhUCzQDsZJs+viGHpAio4w9aX7ZDREu0muOLe+Jpj7SmWy3OLmw38lnd4f
HeIkEToe9zzuVZfMsFZesyNvOiKQeVbiIT6GAh3gFbIq8opGqY1YCk0igNUJ8woSVqs8RB6g/BCM
n/Ss+YyPuW3b78IoFQqaOk1mIkw4F6B26+5HdzloV+U39ZzeJ159jsEG9pkuC3ofv09IaZDYiYva
zovqK+JjWj6IrLrvtl28/z6lLR3XRxiIgA8u1B/9jPJe6wqA5WBc3aZ5C6JgyLKk6IZEuUVObHtl
ibFt+5tp1+leW+z33U8W5xa77CHvHYbMzc+1kkn5yDKdy7CTYmIHxAbA9DWGXhLYBjYkkJnsxlcA
XoVAh3JZT8LNFG8lmXKeoG8G1oSITZ22vBO4zNSNyCwDTGG0ByVlpl+b8W0ljbIBfTSSCnH0V0lD
Oran6jCjndm50Y49j7A5pKSLhkQWCRRe0yh9HMohrmu5EN7whIGFY3G3hWfgEwIYgGVw5Lc+WPdK
FqWbiTE2VdBA9+e9PKMy23zTzhIQ1YPHDCG82mmzpYHX+1567E4sa9/UnnfZOvWsF6eokZomCPdC
c5P3xs5ojsX03GS8/Rk1XQmikiAjj7RsqCGIhAgJtFfpD+Sw+vc34FBMKaKlH5rl66f8ykoslRWF
+lR2HR6sPjiBD0Eo3AvDvLt8tE2jlzAJpYoKxtl42gDBTaZOSoVue3q3YLcmZiEzsQRQdqYBLzwI
Eep8KTwsiVdVjC7Ipm9cHYCyrLJVugENnR7J3K2ogLNiX0z3l+9os/eAN62KN4SoAlGLCiqjpslL
q4DvRMKe3YiWBza/3eW22vFO4oGk944VoYnRfDCqlUDKgKOqSqQ+xQyEFt4a/FVYajuteaziQzV6
xfxSBJ8qyOngJRd0ETwPIl0hK5tCGzmFw6ZTahalqe4lewKlZZ8hVJOyDpvabTsLATgOAJg0WVTo
zfJkWBRh6sNwj4GxE9nzDmzVxj79tPu/uiubLlgGIgeqPCDRprmGolCo87Yy0EA6Lg4p0uu2dFKw
FEFqyswZApY0ynR1sgcq8GiTDV/GneLE+xS1svBeeqMHZY02bcYy9F/RWiHh+y3bXD0E6lRN0g6d
/X236D+SVLL7Rr3j4nxXGPmuXmLG/MpmDxCTGP/Ke6tpr+SFWKGttEbUMEklON053g282R2yJ1JN
yO3yjnuOfrDeodsp80oo5YN5HXNuIcnsGtD2LjneiHloTYcUrRbRmTG4AIQy7A2ndnXKXNb33Iw0
K+HU55TnSs56GbnR1H4plasM1GpL8D2rncueZtNZrsRQKdiU9GGQFrhYYPSbHJq6rMHBzQXH9aej
/H0QLoDmn0uSiGim8UX/mYkmMQZjxwtmivW8R8zC3Q+n0WOBHW866tXZqEBgFNmilW2LYKaUpl4p
5jJ5nHB3+QJZQqhoEObgj40EBTmskTlpIx/ierCC6VMwZetrpCJCMWpVglFwwIj/g2If2Pqxd1DL
stARs//uUFQ00KcqTmK+QosIMPnRc1Cfs5FVS9hM41Zfh0rjABOp1XkPQIrJ6Y5kcT2+BSyrjRBU
HHp7PMoHSdtlXur0T6wWFOOb0aGnK1N1zAqMw8WSYnWqq42pmSuPf3WH9E6csizwH0ml+RjAMgVJ
MwMxMg0+tP5ODOUnQMUUTQuPdZai9boeLNvgC8lvL8vYTA7eP9WHd1rOg3yNcF6UwgD4kJEDZCmf
tTs16dSbRI7GwwT0FFcugJE+SXrI0EaW96c3TGIB9A0cp6mol0x2iSnaXY7uU2uYFZAU/RldQ1Ky
izqGXJaaUP6jUXU16JVO9jP5WyX/aCTdbHLGiCsryEiU/xDyIl+iEdzwvIvaamgar5KDaXkRhIiE
WEQ2zD7Ghoc5XdXn6EWzS+/yt93+AzBMboBVz8ASPPWkKQJjUkqyQq2+GHflz7eansXtCDayq1nB
Hd5S2p6sA6LSy7jgTb1aiaYCrDCW6ZhlaLuTtziB+VFcMjLBym23WxErOZSNqHrcNXUMHy3ddba+
J+OcwREI3UfC/Ja5zJ3+TcVRJQ1DQ0AGlz9ACNdFogcabFK8afedzVuh17vhzrCmG/ncE2pLZvvj
P874LlP+szRbK3PFhW0WAkm138Xe4nEW7zfYERd2JN1klZo3GZr11Rkp45gBRRP1JRCfo2P6SJ6o
9UnLCaJQ9aRZk5Vey9+MfekEV+D41MzLOsu6X8pmjCgJpKbMNV8oQisJnCUIrVDaXRZCLuzDi2h1
QCrgGhOHFEyuMTMNiJrySmGhIzC/GBVkU7GQpaTHDQYP5aME6pNwVx26veCS50h5Zq0zb58H2xvA
ftJE/a2Es0qhJTHqVHkkJcOxw6qoWlwrmdgzLPo/DvUuhTI1paqDsdfBctfu8Ao59j/ivU42joAv
BQT54oE1JrCJ765jdhpvEFUmUBN/6r0SDaMszqg8iaAEBoqQTSbmJFfABBFBSuh2YH0GYFlvvtkh
mDw49orepj6u/gbqS8ZAs47SHqEek4KEQjOysMIN+ILb/stiVbdE5jKaNbPGR5LzDyq6kkulUK3S
q/yopCpGMhZHRFU9sMXu7bZJZ67mQez9CZt4F0gv0AzRwAdjCSAbEbvJVyVm9N0gx6EvS9nEKlt9
U/rhLBTpKOQGngzLOcFMG5hRCC+QeK0fi8Zc9mREon5l90g2LWR1Olp3u0YQA7IlwVePctxbHChL
Lp9sU1FQCsCkpSCqIl0mjQAx10BfQe6qnTkZg51HrmC4re1kCYUVGaAxKnZmKIOYQi6r1BJQnYSy
VnwkwU7bhbHZAclONOcnw24cVkdr8+ZWMikDaOsclBsorO/VwXhV5taPqoRRdWOJoHQdq0CqMnE4
VliEZlIBnOwzKE36+yHoRCgpVSMc2xSL4d3kYJFqx0uR2XaT2TSMp8G2l1yJohMffsr4WhlRWUB1
V7Vi0DOoGEbrbbKDgZB5e1nt/kMeyvIoJQJknWZP4sKkHsYgUJFodX5+k5+MW/m6QLqVeOlZSnas
DGh7GAMY8v8KJIawCjZyGmtVlsOC1RrTYhJh2XKrOwIZSzZQsaCZ+7WtmpUZedOJZCjjgTUou21r
738ClSQEVSVXZV9EKFE9lf2p4K4y5hDSplLClEUBA+IwasrWesDai3lXEVsj37F2JwDWXJPOJlZP
f2CuJtixAt52PWUlk7K1TjUWo07R5Me6/d3i1I9kH33yMsBVPZBZ2WKf3VjaNWulZvM6V2Ip+5PG
tm04LYn2sGxZvquMq05mlFIu3ybWr/5UmrLjgC1vALdA6fZJ9mOoWfufxIF/iJcGCsCazmuGplJm
pzZpruqaoWKtq/IVbzoEzuyQ3QUgbrJxEVjSyL+vbABkZdM8FykUEK9WGaWN4BkvWPAyi55xzeJH
27o7DCyKmqQqIEehnxxL0oioVCLvSqUx9vTUKLyCK0TnsiNhSSH/vjpSMARqVwy15Gf1qdYaM56+
f0IAzEkGuYuuqgalZeJSaqrSCqJfhjdjjQ6Of/n3t7TY+P37SIX/PIAeKXUCEi3BL8W9boSmhmFW
kSFjM30xFAnPabDHoLlBeZ5hXhZ8DByC3yff7ye4Pc5CTfAsoloHgtXm4f9owBJPQ6u2Af5PeCFM
VmLH4s+DTT3AsQe1FTFtp4HGPbIUr7om5FfyfXo0bjDJfmzc8CyzCvObGrGSS3mjJdGw2SThrANW
nFOvuu/dyEEXxy5aoFz9PxQK/3G970eldCQZMBW81KDOHZzQA1KfE3znKnf+PmHjH5P6TvLAfQ8R
vVneg/zuhSumk9+4wn/lrCKmnTBiyN0JzuiOslk/BDYhgMWqsCc7qvHWTYp2LFA21rHppDic5FmP
C2hrdhwAiZF7LZqCga/aqd8feUwucH7IRNLdtJf3z6tRPqw3En6OQ7AuAOduzr1mXID7zNKhrWcM
PJak4Vkqa6DT+VN3qwHwsAUILfwBAC5nMKgBQUG41R6y2STTybHD2krdVNqVQCoO9JXMqTmgaf2M
O/XpoRtvL3uZ7W+1EkBdW5FjfbkBczjat+RhJh04zcSZrlKfgG4A4dk1rtsnJoz15tdaiSUXvXLP
otGWQaJqot9k1gzgFJJ3pSrQf2asEgdm4iW7ujOZ3MSs70dFhbQpZKMa5NFXztlgxqjkqT6prw07
/ljdxA6r+bi5wbJWGHIPq3OmLZeCvojU1176XXTd3SWO/Bz44lfBU5/rL0Awc0SzAtXbobGiF1Y5
kXXLlHvngMqhpWIgEoI8MXO75qhMrBDC0lDKnfd8LzTgEgKhwx2wNn61qo3cn8+SyzvRIQdvZjW5
DK1lfUfKlzdZGsepiByCvLjrm+QuGxwNLO+BiXoUZgRHC1WMyzJZ56R8uQF0y7zluMAXOh/QARgq
ra3LEsgf/cFrv9sE7bWXOO2NSU/BdC4+NkMFwKQXAJ7mxquenXn+4bIw8uk/ClN1QRIVXVFoxNOB
F7ssTksQuAenob9KOjPWvbC9uyxlczrEUN/FULcGxCu1rDjQmwln6VvnpzuRMysv9BNgQgHmF7TC
ksmCFmEJpTcgFLUKiqhpMFyMFrx2SPdAEvKCYwvO89DK77hr4ZlxzG19/H1MGhmuEiVJAa4VKWmT
rsTyZNwKV/FxwJ4YHKjEpFjdnA9Z3SsNDSdIcipGCuZDVM1S96QgOycmlpx+/uKVYFVktx3J+/nI
+VdurBb5sszSUfSn6jlIH3n9NZe/Mu6QRJoLGkljwYF7l+8mBZtMnT3YZDBvOmQHEgxA9+uyekms
A5F/Xx0oxxBIngU40GC4+XgTykc+/Qx83/obUd5XLBNOTGIZJmaisOBMd5jh3HFWeuxt3QzM8Uyq
rernAvr7p6L88awILc9VPJ6mmJlWTOELEGKwMYAefGynx+JxQckebRbmFhzrRimXzE+jnAkdNDJW
0KmWXqNWMtPw22UleSN9vqQklD/pwSjUTSGizbwX9/Ane1Uy3+hCQZOKbP4K2QsMgeAWQW8w7TJW
O+O7ZPYwxOIlZFYTt13278umF07Az17rsVaE+zGPTL14VQDjaWQ/i9yLhB+G+nT59JvFMeRjQA8U
eRXzdlT6gkWyiptLvAmHbw3m4knBVAYTQberrshzgpU+bCeHK3mUlcSioCQGWK32nSO7zTE9SE/x
gzTby9XsEEQ23itOceww52aJjn74yiu5lOXIXTG2XLbgKyM5JHyVeWoKrRUVpnodvU1SNRYQGqXQ
U0aTlbNt3zJWABRNQFw0aEgdWa8SRYoBVzJa6IxAOulWcJb8luLPzOrfZmKxEkcdNkrztMYIKjbW
C1s0agtAVTZDb4hVfLjPlQjKJ1SSEE+LIIM3wBzs9kq6y78u9nwaa/AK63gS5rEZXueBuZzSc3hW
Ga8m1gEpzyBGhVC0oK7zGzyZFJAWqMz20mbsWB2QcgvZ0MLzNDMi/rd5R5ZjukN1IB+s2FUPrGB4
WUGMD3w4cV+GPMYtSOeQ1FKx0JlgH2vY4SXv9QfpWmT49IsXCHnUI5CbxzwbtUby6/pK7E+D8IWh
HxevDwLIv6+iYZoreRthbRrjn8SrYvzTj63pJ4F0Zj/UN9s+GOH4ZV+QRiUTczd3oxDqQM2BNmKf
DfalJ2bstk7qT0gKOb98YiGYbbuylVByx6sjKlkl5hgrIav8M1h9BG94FUq78SSXBMThgXsOnTln
8zVtujLMRxuoLGmaRHPD1YKA3nzfoZz6pRLNxRZM4TXH+u9iiQ54x6b9tCvB4tp6SPgvf9Xtt+dK
NGUUUjC3xjADzBLjT+7Um/kjmnhmZmNN0a8Tk9sJVxhMigFboTqVyyFcv17+C/7DUH4fnp5eq1Q5
M5QCZkkafNGX6Sm2WqcG23yCzY7gimM03rYTf1B7oLAMRmCw5vz5kZep1vpeCDE9cx5skvfEu+VA
PPeAWnZ9ZvfTNy1zJZAKkHpYJHLKV4qfDVdjcQ66n5dvcNNxr36fig3qVORx18q6n1QnDsQN+g/U
zM3QOE/ZTdB/AW/UZXnMG6QihTEtXRwJb3TsglM9V3eRnWJGRkf3i9CxJzefc6arI1LRoQFFepCr
+Ga/nClmyV4CDAaopmApX0G/fc044eZTDWzpPOiNDSAMUiesjEkWi+Zt7ENwSKhQwXQgQxr2rYFG
w6IU20yLV+Ko44U1MC5FLJf4wLREe3Yy4YbMRHq6fKptKfAvGo/1BDDO/6n4Kl+UXKi3IBfRrzTe
7qXvc+xcFrHtQY13GVSQkPglSGUBF8d53J26H8HSPtVu7E57AeB/+gHLJQ/61fJ8Wey2hb1LpYJF
QjKXpIwlPw1GuwhTP9cM9+9EUF4DheqhKSYYcWM86Pkx1VlGRW7mQ/q1ujnKSyTYfuQlDkyQ/WT0
nBmME3hIa+xNmQUBZNp32PPLvTiQhHE3zka8F9R+Fi1+TOsRGNrdIJvTiMtnBAjmF6W8S2MUNR+D
7hsDnSQqqlZ7ipzmILizAxACK3cqy7CZyT1LVykD5JV00IoRPJ+DE7jERYcH0I0AaHGB3MhL9pxi
fWbqw1h9AcoKa05YYmPhRD/AnGN1U4z+36kQFWr5IeQSUEGinDB8yYOvcv85r/WPGQgfUs6sjZIY
oFe/kIgKgGKPpfOrldO5sQ0wd/n28on+IxK8S6RcSjXpSxr1KWrH37J7JQaGfIJRVO3UZAQrGsPu
hr0wTrkd7d5FUh6mDeo8jYEVBGQRxSyAMj5fd5WXqsepE62seG2C0r58you6iGulvIvWZF0XVxKa
uPWjpt/k2cvYf+b186/qQQTlXUQhrKVCw2MhVkxu6Uy5jqzLh2B+Ksq/5IEeFWWOhPpXCEXSo79V
w8m8QHSD7UvuOwsmYnO247dF4ViU7+iHWeByGb5DOo8zmEjD8E1DdF/2w2PsS40pWahIhihxfTJl
eNcTyoNg61Ooo7zS/zkvgR7krAoAWUjl3eD2r89KeQ9AtHJFJeB+yXiEgE6Vfh0tNq9Y6j0hVNCB
3p7a6OWOe5VnfVuWhlKeZcTgsqCruOd5P0A20iNLCM3gugNwfAAEPfUJfIqfgRBafVwaE18e6yLN
ezRwlfSBl65U7vmyxhLl+M+AKPD0gG+dxlETzviATfR1TPH+UKfd3Hqf2q9dn4NyKNo4grY6a1G/
GhpzXNB+jll41ZvT5WsZlAtp1SURYxX89YbX7kjhWtHNObSqwozO4Sk85sfiapnMpTY7UBPbn5qm
eXcvb75h9a7llyIAKCjwDkV0+wOnCu8uf6qL+Rc+FeVbuG7I1LCF+5rGuz7s8Pa4vyzgchYCCZQn
0UZDirFcgbYXUCIzsOKNj7lXEuo4N1qst9fiHhO0jKRv+226ujjKiWhLW/XtskT7PN8RWDPwIz3J
pgouPiCYugAVZGRbrIuknMgUCWo1JQVgpUB7WiuWlrHKfAxXQW+6hnOijS3Zu0sL14jPc3CK05vL
H4txCHq5tYzGCrA6SEMS/pjlgqUJ3O6yBJY6iFTeEVZY6ZMWhOTOTq+qa8BxmQkcrmzODtegbZKj
WoIRTJshlnUyylVgFm2WGvCi+A2mqc/DfXbmdtqOP4vfauzeyB73/LmBpHcNfNsXWJluPRtGO/ah
4nMc17aHQsnUCShSMVAhpiZrll0lBCL/I28n3VMFKflmBMU0Iv1SqvmG06VJeFTGRA29TG6zCeTn
hdD9ndLSDQfskWXxWBYKpqQFUKsftIhFpcEIBSLlX0a1aaW8Rn2sB7MMtvUC4SnsD7XIWsRhJUk0
jXOiiBVXJNg5HL4k16Mb3+g28JNucgDllwDbqZ+YbWjW0SgPEw7GlDU8yraRT+JCYUuvfIVdtW7f
29WVIZtlZBY/AmtmuDaWXMrTqF06dXwUqn6oVWbIN1dheM13wBlBonbZalhGQyUnkpIWS2FAUhAC
+Dk9qKPAkMA4C11BHKKsT4MeFcRB9YTW1gCkLY0PExvjgXEUiXI73BzpSgsMtrdXqWDzD9l58FRb
cEcbxY1XbjRZm8sbEhU8B7DHaGg8JnzJ0VfmjzdekA+qgcg9YGG/2fNMuGeSelBp1h8SKAWsALMw
y7VB6LB0t963p9LCKrsvuMVV6USyyZql34qpfwikNC+N2nmSuhEFBexi2/IOm9JW9NjGqK6RTcIM
yn5ZAbfmIP6QSGkgp/OY8eUB3gkUcoyvLSij7zLABxFGJe6601jRiXGldACMehnzyjxOuJw7mww7
6deq/a21Z6B5smkot4Lh+nh0MMw5jCiIYBjA+Jh4U4IVK95Fjn4cAGYPuOl9el3sjef8iXGpDM18
W5lYaWYfyEqrFjik0WO7N9gD/nwX/1jcZjaLr3CXDhw0yz+TD3VBV+lgmOnxLPRZj92S5TGNi2PN
BVadzt+bZLquAu1KjgYLgPOvl4+6kTL9cb/kJlYnreusLLsRJw36r6PyNDZ+NbLgX1m3SUW4Sk3D
MgqgouR1Xth4rT6kwMq2B0BySNY0maOnSAy3yToX5VtEaYpQcwaGrgiCoIwrzbZ6lrHk8Xe3R/kX
meNENeXBFCkVX1TpOslsvpoYMlg+hW6g9WLfA5INnyg7Fn7sYczjrvGUU3mMPPlQvn5iMOgPjaAc
Cug1sAehI02fuJs4PpUoOaUAub18cW8P3AvaToe1KUwrQRVxKIIHxp8Se8AUCzh0nkWv9xiyGPpH
R7Z4iuZGTiCLtFsHZUe8pHo/7Yuv5XW1j9Bu/US1dX2HkvinVSlJ3MgTV8NrcU/SdM5VRoKzlcv9
IYB46ZXZSgavxkI5Ic7czG+8oQNYBSpPcFX0qbJ9e2CBUm+kIX8IpPyEAHxvxQgxSBsXINiqnmMJ
yG3VVVLeMj7WdnzRwaEJpEHFoN9wBS9Hwjy+YUULDvjLnUIAcvmwA1WCFd4Jkmmw1IN8jI+q+Fsi
HdHqJEwHXgH6XgeMfbIQjJl23OWMcfbkhvnq3r7Id2lUmpWIs65xOmHotLRzAwh/4B6XVgHs0qv+
W+6TsI0a7OtnpuLwAd/lUirZKkZlpKIagILIEnmLd1VXcYCCc1Jux+fsZwDIojfKWWaCsu2J3wVT
qlqH2DFdCDwlsT7S/o936mim3Vm4IuBhOmAOFdmOJEbVmSWWUtisnXlhyjCNV02HqgSO43PBRAXY
/JbCG2AYmB2xJPynFQKeDLxAE7BhgxeCtZzZ0iGxwwfYYQSNBZ2kWbngo5NYgw1bAyQErt0ACiw2
pFSV2sKAd8GObUySPgBWvAEi27jT8EG+7532WOxmLzphreYzprmSSqnuiGZ/yI81Ierqv2L07hkF
YONra0s/Bzd5Ce2RRR+3ndyuJFIXnAyybmQFcIcSf/Brq67NRTPVHmNNCkY4sR8RJfblQ25/0veb
pbR1yMtoSANoqzi/xBg4yPjnKPeyULMuy9lUz9XJKPUMjSbQphZjnLXEHUQ9OEgYZein8ROd1z80
hfwdq0BRY+ys5AYN5Lz7CpiiGJSePOBWBDvDJcPnrM4E+bM/+NLVscj1rsT1YlvHUg8iiDE69flz
Vtxevrb/0AiQTIpYOSSsgn8KEIHODZA7CNAffj0/Ike47b8RmIHeYz7niH59PM67NOorKSootCYt
BTPCzS9pw4EM1+6FPcG+CXmTcTry11+SR32ttueQqiTYg35D5ECujHqQYbU22USq9obP6nFua/v7
+ajPhXnlouPrGisdiogRU/DLhLdNfd2JzHyPJYnKlFOtLnJ5+Q3lG52z9hC6sv2LlATTULXZe7Hu
5J8gNYQBvB+RepEjex4GZUH5vt5JX3j46PpHt4A5i0C3JJ4CtCTey36oBsOPMBWVSqOjAh9Sr8Dc
EMWm6jbgVAjsSgOHtLaXD4bNonzZ9ie/j0mvzih827aGDERJrSpNiSz9RmbM6lSwhFABIDWWrJVD
wozdvg6Km0rDLq2GHcMIyBe5YAT0HmPMcUJTZajii6c4M9PHMrcJ1StBVc2e8NkaUwHG6jUWS9Ba
ZdWkWEek/AvQphW1FonF8ydOzAFFaFcshvFtJ/n+rSivEtRTPEctZJRz8CBpgCFI02+MS2Sdg/z7
yhHH84SiWj0S2HrSsUX5Qt8Bhg3ETZ0loEk8esIza3rhrSt66ctR7gSUBlkShEgQErxTa5dMzhHC
OPClM3L2zdNhuw28D2S2UqUEBXEL+LoBUUBDK3iYAWPijcyJk20hCDO8hiVtjJb8eYVCWqbaSOA2
CeuEYFdO/EKmghdr2l2pnsXuh5Af/HB9JK79I5ByVfpidEJeFqR9NbohUBWHbCdWfsM9VckjQz82
I81KFuWexDQXQBOHEX+yITZhUeYBc6K7wQI9qSVHpvgkhqzgthkC3kXSqyIhAHVASwWPGPzADPyc
mdk1gVOJbOWK93vBnmNTPsZ2GDELzdvP5ZVoynHFagL0yoIn4Eu6G3ujW95mNqZ57kdHLs3oULyw
FuI2bXwlkWQWK/tDwFnGcICrXHJH4b8qPYsKdbsstJJAeSppznNpboeezJ/s+EflkACu2CcWDm7Z
wix6mzldzFBQmrNEEMNZzQwyRPagnAtftgQzORd2uBtM2dRDQKkgLXeSk8Eaa2aYokJ5M1WIhiLO
gA6b+Z1fu90h4NwGzYkBtkhYBqXrKrGnwrpsJKxvSHkZTUjTPKjA0I61LisKe9cIWF3XzYMBd8IA
zT2ANOjag5ZV3CDgVrFTu6+GK2M+i5+AWFf4lQhK9wVxFJqOwykarH8aP8uRRQ3BOgOl6lIndt1M
uFf16aUOaotvTk3w8/Kn2E6nVqegtD3ipTJvDQGQUo/9LvQEr0Oxa9m/LXuy4WA2a/EraVSErvg5
S4sZnwXEim4PsOVvxXWM3YgH6TAceF87pb62H4ETMpjZTeGyyoesG6XUXeCASsLNeBwO9Zd+OQel
Ysoa42W46Y1XR6SUm9fCeU51xGpDqQ9Zrv0o1cSZ8uWU9xyLxWzbV62EUaFUDeQy7kKE0sEBeKId
Yx9ZxADXYi273OF87TtDWzaj20oeFUkNdcgSQBZz8BeAHXmJHJQNjAkj9Zig3o2e3DtMAHKWSCqg
akGZ8Oo4RXtNtMC+jXqQN72KlVll9tKYBCssvEtZ0wkMRaGr6D3XTmNfALorma80ziqFR1AAXL7L
TScoYT8ecEV4dNMsaUWvlxFwX+F65e+j+NT2jAca6/epe6vbHsJltFD6+jtot0xBYczUbt/R7wPQ
aUcOCmyliAbdr5obIKibQr4vY0aLa1uGDg4IDYCBIj3OZ0gpLwQqCJuU+FhJX5M2NNOq+0w4wjrm
v0IoPxukY1QnBmCDZG0wNawzxSywgs1vIYsA6ASZBVDzqG/RLNKkDk0MzgUQ0CQvBgubevuB8C6A
DndBXQtTqC49HgjLUfK4nQwf0AOdn1lm30xVVpKoqLckXNFBb8niFXdX+cF+8YTA0u+V0wiczxBz
wbGduWNpM3vH5DN8yOJXkqnPFLWKkI/6RHjXuyPZjcyt/llydVPaAUOQNai67VpX4qjAyElDxGkV
YO1EdwGyb+Z0WBu6asCPBFi72gzPLHC5rXlPMMH81pIPI1FwFcIUi9F+vsFOtE/SItK/mAAnvFvQ
0BUhNNljSs2UYW0M185QUXpaShzDOQ2zQfT79lXkIkyV3l72d5umvDodFRfDZNTHJB2w0M4jFPIW
l3qqEjNMmfnVqIAo9KEYy2pC1JO8LckrqDiQpf03UEmLRRXEOhQVD+tlTLGA04l+JS52XvdYu3lt
g2+Xb24zo5DB48argPY1aESOrhQlI54SvJH1+NCLvKsLuT3MgwdQBPeyqO0GCBD0gMyKTqGqU1qv
BrXCRyra++rL5CTPeIfYut3kbxE+9xOvcYEFzXqFkB/9YNkroUQ3V2+6OVHyoc+AOauelG+kwIHF
Slu7AXQSbC1mZqGbH0010OGRgQSg0AMhi8RlQoy4glWCJz0+8uKuKx4u3+Oml1yJoE60JIk2qwby
XL2RUC5ENps863NqDXxvSjILQGj7q2kSdoBlWUOPhXLKRt6ki1zhyRo/Sl+q3MIwA17hnKWUu/5/
pF1Zc9tIr/1FrOK+vJIUJcqS5TVO/MKKkwn3feevv6edb8ZMhyPcyvjVVYa7iT4NoIFzvNFFKlvb
YDUg6djY3/3tw63scpA8xgtktKwctVj/J/cyZtDC/0399qSi4aabrKxxvplFktnmPSLBEbReKpRo
SrDls2kFDDpDLpqq4W8i4soc9w1TKdVwEJDfBbVi62rkVTHVmrSdfa1sMFddeX41GYuVyRm70ya8
4WauLthsKlbG421xFr5f90rSTzgMnlJJT2QN9OeVKx4rf35NQI4YO8K5w7Wm7LqzQJK3bO6iKYIB
UrE0dJ5wgGylpizVEiK4CpNeg/hULES+tV2DQnxoyJBGMsE2+esepsPQj8oAyI9O1oVRl+hfVH9W
bG2veuJBuWshNesQG8lw/TfHX9nkfEMvp76YNCDW8m3cqZCpQM3ru3gnVjYU2VmzQehEu+h5eCc8
n4jAe3NLLUgMmooEGTpeLSOYsjYd+0jxTWSVc4zpCbW3bGKFm0d7ZYT7bmjw1KtZhfcLncPe4Mt9
uG8zB9LAOGqUFg21Iu4ancJlHOUiw+BmvIutc2s+XV/N9t9X0PgisyXxjKpjYoZNr4MjXstOgnyA
WuH1v7/tg4C6nwYwtParDw5mP6pghWVk7e8MU3btTC8CKPizB2yfE5Lyrlt3GMbMoR4IikZMZrMV
r4Cj6XtLaGI8aIryvSl8r6L7PiASyE20WNvgwGlSECHUEZJgI3TPwV45+Ky50AD75b733h+GRZuq
0Gwi4tooB1E5JKm1osS0hAYVAQlcXflfbP6u9VHuTWyqTLjZBrs2x7m53FSTNNXo3pHPha951lsV
2dmj9WAgg8q+Jg/DXm2d7Kx9JxxmK6Zb2+U8Xlks2ZL7GAUbf1Gc+VN5hNYMnpEYu5T4zfyGEccd
RIH3181SXsPloV04zImqggLdsKChWXyeO8uVhG/XjWy2IEr4kVVJs3SciV99cwELjJEO8M3In8CV
ob0wwXvtiCUdqRm1zXh/bYvz0boRgrzUEhDY7JoTm4QoHaZn2B0ZUM03NXEmNjdwtTTOO4G6pV6r
0O1Ux7MIOsip8rSamp7fQiuwHYDAWhLBu/Ce7K/OdiaWPZRlCtkP69BW5K9yTOllbeLV2gQXMLZS
MFnzNDPRoeyOgXvp6G7tyv7ssURJwD1G7By1KC5UhL7TYiZxD4vjcxT7MsV0/y+e8LFrXBhQGVmk
1EogoGcM1IxefK+CCKbHWFftsffswFnIbjGG6nwUsN5FztEbMCdJ4wRtRPGIrMWJPN1l8sLigULF
bbf7WBvn5Vozq2IbqijvJKdQ8bLFF1ICGsj941w7UOc6DxMEaj3GgTF/4C6ggLsbnPwJD0GTkzlU
Bwm1KA56q3wowURnCX4MDja5ODXNrVw1RByzibOrs8ThLERAumRJwBCW9ce0em70yu6FmxhyYtdB
j/2zv7kCKNtRGzdxIfOiJmKjQxhhWCR/zn7I6pM8Hlvt+1B8avsf1w0xiL5miINwNV+asazAZJDH
lW+U+W2lhJ9k0NzYWartpAHK1lawDyqTTDI3T/DHEnlpEG1A+4bYLwOe7eXjdCrvIa+FW9LYtz6q
fZcQR+z6UjcdZGWQA6myzXJlmTChpVt3+dDZeAZwssy9bmSLbkBDZfnvL2dywBS3YZNnIRgBI7/w
JS8+RHh9jVjyvBOe8xN7ekU73xs5o7mVQqztcnglJGYiFQXj5PX0+2qw89vpBNIgF91Mud16ylk6
6t4ADXi/PVBrpnaWA66yTgCUvSKBO7ffpQ8zxgQid76Y/uCABArD/07xF0W3Q9lkv1/dam2klamC
7hlfhXaNIT9X4nko3q5/zM3TvvqWHIbNYtpOUgHu7yLOnWEcnTIv7WR5TjOKgXV7NaqpM+I3UedJ
KhRwHEuViJfEdseoZvLjYHnomoHEQYOHWhDRjyhMDDsyXmVe8fvx/7DLgabRQGK5ElQZ8Q4T2TJQ
6AnvwZSExMz6NB9IL90+9B/2OPxs9Rls6imomdAxZtj9J9bEb97lIwinIFrb2MmufcsoqKGMchiH
QfAibDsROYC2M+Xbfvx03U22I1T5n1XxEVZqZGk9GZAeCs2fvOJf2BYmt+F3FXx5hDEGIFc+GV+c
C+LYMGsV8gEMN5k423AITzjX+2wX0m2ZhGO+51erY5aGaQnyZrB6jE7PqPGc+a/IG1AkG10FzzPT
c0i29hGf6z2yWJnsxE6fMZEcHpO6vTSqfmr+RDMMIP3xwTjAgqJT1wqsq9swoB+r32fL1zp5uv6h
tgH5wwYHUIm5ZIbahuBDEfLHLEA2VvS+ri9e0Goe1Om/BxU1ErYdNXyY5PAKhcFQB5xJfjVPdh75
MR5eEjC9jM2+NL5cX952zL/aQw46hLHNhalNtHeRQMUt96rmoOm6RYFYhBq7hVrVoaYqnNuI/LFC
Dj/yel5SecZ4k9K4Wj25Eaac2uzJ0pLd9eVRfs9hhhVkplzoEESJmxS9AbVdiK8LNZhCeDr/zJpa
zWyFA9C3nb/k9dOALvL/tAp+KneQsk4WUmzXHDwm9TEtv6TK83UT24H+hx/wM7hKbU5NI2OnNDxX
nYJ9v0/P4iPqlsOOsXUGDkn68y8x1j9ewL+41MKID96hcg+BnB+Kl+4UBeKsJprUlWP08FMix6qY
uAIVQ24XsVar5ZCjn1tjrBI2Cw+ZDEa5HO/y5/hsvY4um3yr9v0N+VBBID7/ltoKaFEH2RjuL1QD
2TBY9SZefuraZXv54fr3fN+8K/cLTz+BC1oY4wCX2XiUz+aZJb/j0fq8oDcZk/J3pgQxntLbSfep
jxdsR7TnA9XcvV21W+0yhy1tnCgihmHA0DXb5l6FcDL6h8XH5cjEhUOXWjP5VTlYaZKkUYsOwGkd
El9Byrpg1dKN6ULgvmd6Zv8PBWUCrGUOYXK5MPVmROal9JE35kwESLcF5K0hesmIj7rZC7C68PgG
pEhu9XiaRdOXJNt61Gdbcmsn+BIoNmsJZb6r92jwYIT7kNcjsJSAOX6ud15is1dKNMQk2tcODN5N
R5KPEfcCP8g7hHHY6IxvPvIxg5CjXo5qw5fYkcD2gUff+cA4UzOno9o6iGuCV3EHh5E2Ky2OpmRd
IvVr12U22AgJFKeOA1+dT4QJHFATVsc63NnkawJF3uKmRKIcexGRi7z3hVwBAIWteRV/JdoYJq3Q
QGptP3nNt/Br4wW7xit8pv4bn8NzE9q1K9xjxOOhdUf3nUzcphr1KKfhYhlTbYJMLkOIbJQXo0OD
Svt6HeioAEbhQEatErWpMFLgSz3eBuRdvkvcYmHpsjCDR5hxP4Nq2hqIMgT5NTmwURozKSxtst5z
Ls2LdyY4tiAJpDOd0twmpz2oneSAptWlxGiKVkFxtpJd+dM7r/b7XVkP9nhSwAVPATiBbbyujTzL
YqmkKJ7OBWamzUOg1NA1RDeX+S3AtyQ+JHEIVa6wk7W62A3sIZ+VXJAReUl5CM81Hj8YbreHLAWk
kakz27Yrx4Rvo6mMWDSmGJITycm8D3BJRakDnQKozoKBxxm90q9us0PujS+N7vxhl8sK0lWu4NNp
uj6kMkjTlcf4tvjOWE/Rb+/pdnsSMgw0UyhO5DP8M4yujY3WllCUm9OXpb9ZtF1SxPZcfRGEg5r7
//GbciAkzoIMMj+UswZP+wbCHAf8u0cL7SfmpT8FYLFEA69L2CSKISoHOYU2R2LW4J6avPyWKc8a
jaOdhx205ZzwMiX2H5Ws0WMgqqKMESm+j7Mtp2o0Yg3FV2S7U6q5mAx0tNAiEGf7fPxj5rc0w2yj
sjUwDqJgJq8K7qUCUdWfPZh8LIbPNZYRsmDajKvwZ+94e55urNtv4G7CyK8g2GQdZBvWPlYl/3pN
zc3YJwF40gBr1uwt6AZhchBuAw2jb+Wd8Wn5i5YEpXaSO3NiLkOFxcTVmCmtLSd7Fs0UKeWHlBW2
8tUFjO5eIe0V0LEx1oD2trvIoJjE0mpXxHPadCsKuPZJ79/G7I/95E7cXINiUjJQHm9AZ4hcrjpB
zxfMHolrhLZ2O93PXmaieh0dVQrBt6O3D9PcwUuUuYIuH1hczTq241QG11Bmh41XymQoRe0td+k3
yxRbGWb6/T7fBY2dPrCmzgBNnaXkdjMTu/KLV8sVqSVuo+fHErlLv0uqpVNCRPvhXO4s86jOiztJ
l7S8S4WvUfV8Hco2V6mYuiRZmCkyLc6aFgtKAGZKrHJ5jrLzVN9OUKu/bmM7jlkZ4eKKOCmKaRJx
GEbnvUnFCY8WCtYsKi32JLXx9SVBjOXXQ9EYC7BSxHUr3CzQqLVuikt00e+6o7af0ZFYX+aX9O36
CjcR5p8FWiIXV3RtXGXaZCIQNj4b8UuqE5H2dulkZYCDsKJQ6zhjn4nF9Sq4y6ZDujdAo8MwM/qL
ajPbXI+qqSbzCDT/crgS1VMB5tUClDZVai/is1Lsr2/YZki0MsC+4Qq48tgMw1p+h2TFU7CWETT5
DRmJbHveyg6HF7GsRVE2Ay/+53l2/DogJTH2tRcdqR4Natc4xFj6voxKCxXwWjzX8+cpJdrvtvOQ
1Wq4w6rH+ixbHaIA8VU+oqux+SIdlFvpdQQZ2vfGid3+hfKEbc9b2eTO7qx2Wamy2f32WCMm8FWM
7XcHvMPEfunXGPUiz+8mAH5Y5Klwejmqu97ANgbn7lTfpjfZN3TTXzBRuRde06fmtn3MXq0vCSmg
SHw/XqC+6KNpVFSIZhjKqdDOU/R43empv88fYiEuFFNEHVwBqW0vusL0+bqBTeQDgY5kmYYEFOIM
jI2sRirTxq3bb3P2RZh8haKf2V7DhwkurrEKIRxM6P/6eDSwUAmK02p3fRGUBfb7FTSATGtRFR2l
7lQuMOJ3UXVitOtfXPpjDRz4zGofCEEJME1Owb2KfCG6mG7W2NOx9BUwLeVUXZb6LhwKyWGWqhiK
A+FR2timZDqtetICMi6jdo7Dn0hTiyA2LDAbn2LQcCHRjO8byQnA6K9+XmIH2TvJi7fdx7jyOQ6T
4tpo5anD50piW/yRJHbyHS/DuwJSdeC2Vu7Du+42d/EoTS6XudpvaTWGKDQMqGgGSGd/dRRB0a0l
T0rIM+w7H5Irr4KTvChQn0698Ub5QvHlba90ZY+75Ke0UjRkfgpa5mcUgaoLHmFs3dUx8NZAoxkv
7y8Z0vfrp4G0yp1pY6r/F4bKmMzKd/k5T25HY8f0vSH864pvyfMy7ZFydhS7+/Y5WS2YO+uCqMVp
lCwKe4JfvJ9iOoJjOCkYdtzSo6latq/rlUXu7BeSaYVWB8ZUeV88KS5IHfFezWSs0BdCBweUA3E4
EPYmQqoOXMIN1HmN2O5Rs2RsIBkyNgwTBrveIT7m5gldrY8Dgtks02WOy5/CCsFed8J74fZnAcra
BzfjgewPp9bIYUIuL5kFsgILDG8dBph/SoMpeyg5HKr9IpADCtQKOThQlDro2iHEnppHKTk20ffr
W8j+32uHngtHqi6VS0muTV9cRHuZzae2LQ+FkLlTWEKUfbCvm9t+7/n4YjwLkyQoIIsfCnbof6Yu
A3jzwapi3Mus4dLO8Vr/IhNMh8QmGhzSiAFIaEEWbPhVcKnlGjT4pLroZpC1WhcHK20Yju0QwwRT
pmYJRdeinmSrbrUDF9O0U6H62R+VS2rjU47UrhJeabDfr+74Ks/0ZmIU14w/mE2xTIfAZRVJ2Su9
7JmqOG1mG6vFsv1emZObKYhEHU5ZWrdQNAYPhN2YJzV8KIJPUFCprAfCa6j1ccgSaYtiKCVG4MV9
Bp7DDFLV8t2y73YRyrzmLaU/xmDjyqEwOFjJ9bYWJxU3U99h6E+VdwkKFrJ8UrKv1xe2GcisNpJD
k0Q1rHgYTWg3IkJuXsLkoSFnMpnnXVsMhyDqALYwgTm/cFg8zQM3jLQLvJ9KtAsa64j2cOrOMThE
6dFXX0xWwBCS1Y71Eu3UkA/2xyddtOn5me0k7mMP+W7WuElUsemByOkP42JFkKhjrZdM81o5pjn8
P3Qz5z99NpPDk7DrhLqeIh1NRZUtarUtZ0CwgGLXoQIGvqMV80/1oExIDiQwySuoCErSznofKgTt
lWgH5NPKJlBCagBBoKhBL4T7dsuCgGHOUEZAeIjurNbpqPoYYYF/n6oQ/4iRgeFxcTk200U2CwIL
t46UrKLHzMC/r2Bq9VdsSpaxsrRR1v04RVbtN6gTyzNVzNxaxdoIB4BgIdUVMzR1v12e0vihU1+u
O9jml0cXhqYrkoTZQJ7OSQ6iqmji2sJ8J16BQY3IpjuXPRM/Lt2I/O6bm6ZJlgWRVZTyeDnzOB+L
pswb1beM50hKbF0J7aaiUHxrykJeWeFgFd0IStKPWFTnVX7l5fsC7JKJHe3IF4qt+2JticNVvRri
qh5gSd1H3yvchobDNNgw9Y73KxqDNt1htTAOYoF44ow3OggTTC9jfslFl3AHygB3LoMoWgIQHbP+
GPOeTcaG5k4/aefeHU8DxB2h39dSSfZ1m79NQk5mutT5WFp+nx61cLTNPiKO6vvzF381fXwm6Hr9
elZTMMBbcScw2vlxl31P8fTXnyN3xJS2LTnJzeLE/k/ugGgX7OaGgPGta35tnt2cqzBGlMNRlxp4
iR4fxKKy4+wz+BI06r2a2kgOkazEiKWuTVXf6G8EYXI6S95d94/3jqVrG8n+hdVKMKUX4thiJfOx
OoUP4m50wMvxObiPb5YbsAg4/edut4BvO3/sHPUxOAVMCRGP9GB23Wt31OsqtWIGN6t/Z8lTs5MD
fNcsfE3Ey6I8Xl/vZtv3+stxSIIx8crUIAOK9SLeRfG+Q6mJKSwWzh8VbNe2OCyJkzYrqhC1e8bO
Hh/a1A5cA/kK46GvztAzJrxyG/vBLiTLpiZpCt8FVAx53IAYBHmCF5wZGVi4QyZhOQ0YqUtXfKEK
xGwBvzkPBIYsRJsWmpQ5cJmkMhfiWLX8tssccVo+41za6STuhLhxFyn9fP3jbTrHhzmebSqJiyYb
ZRyHFuMjuXWWY+I0bLbc4Tn47wVpHKzIQVNWS4nTIIPCH+xmu/Y5npz8PsAdKnpF7Iw+6NhBFi3m
Nhlus9N8ZTc1DlSKqCylEnNd6DHqd8kTI0GxdsUB7XDSLsXEPdV5vn0WVqvl4WWazVDusFrWgMfu
uuBQ+5BVxagkVcHaDBNWpjiYSbU4hIxxwnruBA9FRLuXdScISeJOtkfX9pDDjz5C+JPWwA95L1zw
QHLUdvXJRE2wcujOgvcZkWvWODDJ8lHSixmcBXJ3GoanXLkfI9kRZLAzxTdVBn3cvnfkoCUSJWoz
OVzpJGiW9Wqigln8IY+OmXBXjdQzJ/P0a0vjApMikidBzCqwaBzNo/VWOqmjoom4v2sgY3/9WP8L
bH2cOg5GlnZWq6ZAjGId5OPigrj2qDzEPptJYPMx1CTtZp65OuV8uVrJWyGRAtwBg9f4xot0iGtb
elD246nZi/We8v3NPHNtj0OV1qhmQ5oiuMl9d6ruWieCIs/gJF8nsBul7v+jektACS+eIaPfPe5F
XASsqhM5GdLa5qDi3ma92O0NiSSbxw45kyJCNxn5H3fsUlPShXICMocZ4rH0AF6eM+ZKzMcA2JXd
129/4jEre9zBM1OhHpI0xE0AdVXWDZLXNquHa3thLx8UwaZC2s3iP1LCf1bInbnI0PMJN5oBel7h
MT5M35EZtvtStcMzewDoT4XoBKLd/EV66+a3XFnmTqISi+VcxbgWzLO+N1CFCc/zRYVsAYvBNJ9s
PaW+JXcazWEOpaGBt87H7Km6kw75Xr6zqvfu2mbfUyLpm5f6x/L4sm48qnkkdZBzqpZHc7wPZqqL
Z/tSX1ngj59UGq2i4jBgtOSejUSEu3hfXOq/qjc2+IRxiBv90Ip2/EiSOlOLY3u9CmdnOQysWMV1
1HnWRa6d/hYUAa61S329QQNMA0ZnquWTMslf6ssYKb0A4K70H5b5aKTfiLPH/O23m2G1ndxVPpj6
OAYhLr3qc/5pkplkuZeqdnyuDt1OcobbcrCZImNyHN+ol8bNQZfVMTQ4oAkVUOyARBf3+30y2AUm
fE8IrPeJC/2CG/nCtDwQwJwbUCVCTxBg8E5F+WeB9moPOPzpgkZuCxORPauMsjMpf1Fu68/GnhFm
w4MpuqftK2tlkIOfagojNJzglLBUor7t76HYgBRXyWxsMz29RGAOT2WQ1EIzphMiQ3WveK3TIrVm
3CBgdAcpWeCQ/PWU03KYs4hjEUHGSmE64GLoS+NXwmmJBfGl3qSMc1Ht3lMxjA2ANy4rcGFkdo+J
WLShHagGJPYPXzkkfJ0XIyaiaFiwpyKNaPesq0r15AN12N+7ja/Z4QCmFi0QQprAtuUi3hY+htsc
BXxJ++pmlBBiLA6bpEFf2j3oc/3/6pU8U2Tbd5E4pAikOhczLk/NhalSKPvoMEMghex2ZT5+ba0c
8AQp6GoKE5f+WLZ23cWn3Pwei5aTC8eUJF7fDto+TpzJIc1cC62WhLgG1XN2ggjALgextuWgJXP0
ll0GZibqbWwzrF9Z5EBFFrJ0qope9fP6ezF9b7W/SJGZLexWREVD/6KlamAS/fU+GnI1zxY1g8jM
LLuYBrYl8UlCPBPcWM2bWFK0fFunbm2OD126Er02SfPzWZ/VI5ZDd8Pe9ZniUkX3m1L2OBhREiHN
uhZclMwfm+/srhV9DWJc4gFcig4ZFBL2fotdKqXtTOgY+MVnNmiv7tq9sNPOdYmuDMw8eo1HwNhW
VrbaUP45OgO7hTQWOHBMsw1yeKi2oLhTynYBoc1EsK+bYw7HHzhFhEi0qoMF1nof6V1FL+bYS2ZR
wVpjfdWW0A7nmwo3DubhneuGNjPAtSXOUfpCM4Z2hqXRaUqb6bAGLmaOUH1EDoiepTcKOLfwWWHk
ZKqmGBq0bn49CGk1tYpWFUz8juksD4feM47/D6rszQ+2ssN5ZNZVZhdnEAHLThMGjxm5S3OzHKOD
fPMn8LFaksU1YYUggI2DyQDBoXQXNKY9xjtQmhMusXVRr41wsbQeDckYtAloTqKdahZOLlK+QFng
bjQlAunHlGMZrXiW+h9i+3Ld16i/z870yqnjSBB0IQAPZG18toZPdfrl+t/fDNXWW8RdU2qspCFE
VhnoMT7XdJc+s/Zw2VNRMSczjK1LA4S/pmpplmaIPI2JjHdXYcJ8BGoZACBHuyn3wkMDdxb2gFgU
vTRXJzMqyijnBVHaC4IqJCy60Tw1dcFbuDNw8Vv3tT+hDT72sv1CvWlTRjnHaFqzkHqjRxhT32Ok
ANxBVkhcWJsmdE2ULVVXzd/0GDpF65N6wafT1Acd2nJL+iLVz9f9Ywt51JUNDhFq0+iXqQX/bj18
DSRoM0O8DuKeoIGytepVM2ZnpjiaiWXxdXOxK+JSXATITJRf+gWfCn0HuvD5+rq2zpX63uusSjI6
ALjQoikkawxFCXTX+mdQ9NtWQglybN4SaxMcaMdyEOuNgiRoZO3vy5N0A/GRh/LEkk7zAKkYogi6
uW+rJXGfKmqTLOuXMvD18naZT9pyrtTH/7Rr/JifFnajphem4pf5DzPdyTVFUEh8Fn7CT1eLAa6F
9/lQOavBsfijSYjVR+GpRJImiGpJR+mP9f5C3XnCIxeesw9sjEQ8WF+UkSzGUWviIDxJFb1PO9aU
Zz4Y0lGgPspW3LNeEofgvVWGbWagwjH3iEASjHMYgR1Ht8WYE4HP1koANyZeCQ2QfPIUYmNkzFU+
IeQ3JulbpEG9OQsJJ948NWsb3MEM5E4w0w6JzAA1OkYHEM778W70FKfY6Z1t3Ykks8PWwVmb5A7q
kA+t0eu4H6B1CllcV3mJPAttB0zBor4oKA7NZCpM2eQOa1nOcqUxm8b02KqPRvYSzfvrh3WzCLxa
F3/ZZmkSyVXHKolHPJBDKGssvSnBw0gPQoVmr+Z2/xLhlZduVyZWxxOINXmYG5WI1THJlcWTXO1m
OWDCFH09/Ymxm9JCWZu1hfVq+Qt3nINFlmAzSG3xiPDVUd7ys3HbJwjMGZmYdWxPIdhHBDfad9R1
v/k6uTbPnfJgKLVGLuC37/QgeKnXdtrxZxcO+UKzdSmvbXEnHtz1nVGMKStkLB4UpuIHw0OFDc9C
AYopoJTZpU+iW6OCAwmFEO1AhGexM8hnWmv77POvglLRmDthatB6VpkXMb81lLMu3gzZY99EBOJQ
lrgiQzGPaZD1LUY1+sALFczLK9lnS49uUs1w87yhJnwIhOPDgjkAxV5rwok6T/rMaJ8SV0TiCqYH
Ni856CCV/ZMe3PVm8ugjoMmynCBI2bS7Nr1L+/vJ2uVUM8JmgWhthgOcCIR+RZsbyv9UYDO3aB0L
CSuoM0GJCMmSM/U0Q+wlHyyY6gQMgJ6JL+kPXfY5iqm2KsoAF9fLI96aRC3XfMEKv/WKfKdnCsW+
Q9ngUCWQpzTP5h53Q/e2zG+l+I0AacoAhxv1UgdITlBLjtodUyTpnyNPMaA7gQmhd1aoATwUlM9R
RtnvVwe4CZpcKhokJ8L0qNQ6tF4U+/q6KAscRKgNEqDAwjNgEr+ZyW0dULpJBAbyHGKtmIlKi3Iy
4oQOJZF0r0A8g37t3wquwJYqY84dXcjgTv11p3K17TqjRhU3EUdfUDBi0Cp7WUPhR1cp8GG+9Dus
ftji/TkYx3FO0PwPWoIfbGYr8EtwD74LNYs3FIhv39Ef1jjPbrTBGHQLqbhs3RXDjSm8ttrhuhP8
SzD3YYNzbrXrh7nGr0Flp0NsV3mbR8cQHeU8e7IrHpYBtHp/5HgfJjnXnkB4VnZxhJENiCII+c6c
BpdYFeUTnG9Hmtz1sQRgM8/jTrDn5/acXFS84oNA9+EnyZIxHCwB7JSEZeqbcddhC/6MTpKBeBPE
M+Ob+hUvmdVN7w2fmltGrAamVMVOX65bldkNdM0v2SW9QotAjwR9zoGBDKEEG0Scdlg71qV5YtQd
pvvAZhBi37q39qBrRYwX+73LiBnNW6rrjNoA7rKUMViYjilK9JmFi0vObFmP7a58uL5iygp3V3YY
I64kBVFAJFwC0OYF9UU1v/wnG3z9U+uiVjRD1vMyPEf52QITGqUzRHw3i8MTyWwsQdIxLKW0gqsU
mDWtUsdavghmZY/apTEE6mRso/4/h8/iMCUKlrJcQrR6jcf8NkSv9hnMwWBQOBbgyEPsfdEEcBAS
J544jvwgxFB0qONUHTLG8mKWb7n1V2p96wdK25haG/v9+hQkeGGeIbDoi/NrJX7VzfvrDkEtg0MV
o1xSZanh2mF1a7avcXGqu/umJ9zuX5LCj0/EQYiCqZc0wJAZ3i4YIYhkL4wGXAXJnuKMBZQpGR0E
dLufrq/uX+LPD7sciAhoLBbCFqN06v3ioW/7dbmJ9+xxrYvBfRV7/YF876K+GAcWcx4UzaIjREh/
iGjUE+wKolesSXy27AUEo7FHcbcSwMGrNs2aZi14XtH9JX0WQHAU1/5MsSJft4Ehll/9sCwjVcvY
BaeUn6v4KdQPgfBHjakfYQ8K9b8aAefOqIhmDJGhff0pPZT7+W5B5/m7pvu+cgnfYLDw7xcMprJ+
tdYMQZ5MEpbEZkrRoONOb7rb7Fo/O0KhmZiR3WywWq+NC0oajDabmcGebHbq0fyRIsySXkx32UeL
A80f8DgkjnifOdDiOVxf6HWHNET2+xWEJFNa5nkJjcVAucmE0VYlKvqhnIMDEXDnjZ1ooVwfp0dT
vS0DiKFRYSrbn2tfi0MQCHh3eS1g/14x+Zt4jXCCKBQ03UJwrgbtqxw9m91OWcRDaJAd79T6OBQx
SzOsENWxF2VGUoqEyRn3002HLodoee+btkg9QAK6DJHDkdZoym4ukKEnfnanoj21dASn96IHNhkR
7TI8Wl33E2qVXPyh6cEw6hXkU4fsdRj/Ar+23UzE49F7Kf3KZ+Srg+0yqlXfoYgE/o2KEa+eh0dZ
t6endp+fzafhGFzSu8ZuL7lpD4utH8YDxYxBnAe+TFhrra6lMu4E07rLMHUFNubrG0l9uvfXz9WJ
y4JMHAMxwyLbnQae58pbDn9ZGAtWQVK8T25Sj0qrKHh5z4lWJqM47nSLjXBnpwT9xNC2TvfxPjNs
JYcqcu8yuqopcbPnas8qkcSCicP5viEr6wkYgopUfa+8St54qxwiLzi1HuP7km8MutP4eoxpvNMg
rOxFPWhfC3DB+Q3kB3JUl1trD3VyOzMKu581W8xS5/oSKafh4MdS0KSA3BVkWcKuFX5k0Y/rf5/0
GQ5j6ni0irl4r64ObrBvb9msSWcXP5bMzlApi85kpZ5dp9fOIocwtayri2DhwP89MCqDI+vnFAjZ
DEqAC88IWmRTJVeZqCKHbHwIW78GPqsDTngSn5yZzRRAHH13fU8psOFrgWqrZblq4Q1MPaef4gfB
ziDfY/q16iZv8qN6yUH0jhYvX70N35YvxZ689Ilz8f4PrvwUnHE1GkBQx4nNR8lS7E7KnCgE3aX1
tZcGOxLREry86GrrS3MGYYsvakPVDYiN558eK1mqIkVtVV+o/RQqhtPFmglQp0ywXVitMpOFwWwN
1HQS46DiQbP25Zx6oNsabl6FT7zmezsM2tBGEvr+ihtBuourb8ZsOQqau0Kc+1i706F7SaYtBM7w
AgWhauidtgDXEl/4xjrXNGkXPZZ7806+m9CgFNmpF5RuCgqLM+W9BOLwpcbakKR2jGBbae5LUPaP
d9dPB4U4vOJwnE192ecsqumd9JN+zFnP/1n+Ph3Du/ALXsucP+m+Wn9EDnDUcRoUI4SjhNmLEEt2
2t63eA+8vi7KG7kwxgi7ViwCVJkbC3OJT/XsiQKRzhKfhhcdKFBeTCSNtUdN/jSf55BqSPiXZ8W/
81ZD4TKhWgssIwpQyI5OgeHUBugp2KBq9xI8WV9jP7zTfgjvI7LRznL/YyDIaw7UxjhqDXoufF19
EgV/kc4qpSHEbrMrVw8vL1DWQQV5dmQMbRfb+XiZx9DRw8FOLei+k+KnRKbHywwsUg9apPw9PAn2
9bHe636JPAhMaMqu2hcDce+wWODa4piHrvAwD9teHXoklkMkgp1r2MnSDxMM6pZJiflQlrioZGrD
SRNmHOE0utd6jHX0l1I49oj5rp8pyuG54ESsR7GYOx2ST+lLK99aMjGsuclbtUIGhUOGaGz6sRtQ
NGQ9u6gXin9NBzarhtjAS++EY+7Gpj1pRFC3qbezNsthRT4aGfi/ENWp+8JHY+DBeFFH1B1Ut3eZ
0Lt6KE1b0ZGUU+hOoS/P1CKbczxkAbIQVusYTj3ySVTyZb/ZMcGz7Dx35AM68RV5OYG8UYZMYawn
iXyLoCgMnq57CYG8vHCAmmlKLQidBvXV2q3NS9SA8zWS3f9mhYs2BDWT+oixWrSmaddzaY9mYGcL
qXdJ7Rb7/eoUi8ESQJ0ZBQdAUvqJNUAHfrxf9upF2Nd3/48UjkAplYMN3Rj1NC8wDsPqUe1D5rFB
kdrV9qYnv1BX8WYH7sr1eU0AFIEUXYgAUu1OdNh4mn73N0Gz+UDp1hNPcobKAUhqtXqvi7j5lYvo
yOBvyy7DQQUPSQoiYMygna77CLk6Dk9i6HeL8wzEb1zJSw/gi+ts3e89mY1mBX825LDeTQ5IIKhW
iIKJ9f1NeB1d1DumJshGbceD9Z1YH3HU+G7VtIqWTPg/0r5sR26cafaJBGiXeKu1pKreV/eNYPfY
2vddT3+CbWC6mtYUv99nrgZooNKkkslkZmSEMtPnFN6K9vhU+6Udf8hbKm7upDf9kfsNOZcNy/uQ
DYOeCylKDMIh/Q4xIrf1u8GSSoxQrQDKmZiabnxyy6vh85ZKj83ZOVSEKU2VDcnWKNxuS2pJ6rdl
Cjj7yXmoaUxQWdakjwqabNOhGFpsixc79fsP/E2yWODe5V09nPDCcpZnKAYDqfuBJGgC3ZaO0GzE
9Ahm4PJb6DpZRONifngmmQAjFZrc9hTANRfXZhcMGudFse8gULI3IN9iELawtnZCOYtJqQZDd0jJ
UUFCQgp4yMj7Wvsu8WmIcYmlEYRRpXzvIFDxqn/qcDtS7oUet7YRxrYpWv/DHBPPKOMieYx+wYj3
PKB2EOOxZXd+Kh5Kn9goO9tiZVFoAbewtv/JPldK/37m/EKzlZXYpx9z5oHigfXhbThWx+mXYtMi
sPGNV7LgrZLxESKkmxGVeHiQ5RjluTUsT0L2fvm08RbFZK25ptXD3FUYy1/KzIqS6raReDV7ng3m
wpnEpUtJjfZsPzy3xf2y8g7wfmng88uwN8wSL8XWAP9cpsMB0/N+lT1O5uxqaeTGjW6DA5oXMvZr
IJ8mmUtmjUkkmgoGwH5TJaVhdygDqv/GI3ijP/TnA+ZfQ3/UzVBdFUo1R4P2/zaYy/lIbHlsW2K9
XSY8XzAFhLJg8l6/DaCHOOgPM/r2W+4UXHVtToxiy2E1KaeGVDFKghWxqyGxlnmz1sHuR17n/j/e
NJ+7yAQM3ezqRStwlBqMOrqVpwyoVbn67RTODiiicbbeAJTtD8rj5eP1H8nPp2G67WdBY4OMp950
APd9qEictMN0SIM2ECktNbemwzkHbIlsm0y5bAZdD4bkfjPuyuk0p8+xcorq11l9u7wynl8ygWME
R8zS9tjRLADvVJj7dIKrCLkk5rw1McEjNvRW1Wj1RfRNH8Xqe+WYOYIb++tNHhTX6yk6QgcY3A68
6PsfeO7PT8dElTxNxqjNxAlgPKr4th2kewk3WubG3CrPf2AyPm0x4SQVZqnfCpw+cXG1mwWUQnQW
uJe89RakCaH+SuXZY6fnFRP+4zHwr+E/ymfiMphbDyqjOWyC8b4AOiLHS9+EwQ60Wn8Hj/g0x9TS
+trY0HE01KCobsARWMpQI005VxonrLAlM7GNibRgPjjIYr+sftTKyyJBN9jk1GH+o2rwuRYmphib
oSprjKPdupTIoPHWOJiOmjs8Sy6omiev4tahOYeOLZ4tnWbIEon0QBWr+p8oVXS3i9IM5GQYw5ua
LQ7UsqmCqWsmp4w74lw+81xvYTISI87qriC49aKrEvhUPMMdZObeEhbX0F3kjshw7TFBJu+3Zktq
Oo//SqnGwdKE6QbjmuomyOhT8Tq3nDtQYWKNkiVp36S4kOJqOCwbsYWUW2uiXnHhPmera9EYGW1X
Ygsp0xVySOiCCXYDZU7B73zi8PjgeR7DBJbYJEMTjwifNH3IEaY1f3PlAy9L4V2wbAlNkTpM9eI6
Rz5EEbGJXd0sB/MWpDtuGaS3srMeUsnluCP9Hhf2ki2ibSQ24qIsqLSVfpdfG16vW6pdhlEQecMv
oBdU8B9C79ROXy5b/si6LllmXj3QVJT6saEo1FNfWAsgSzR2xmH1QoWOaR6o2fIrpSGldK48ViHO
w4BV5czEIaqHBZu9lFdZfhW1rsibjv1Ivi6tkElc8HSUBVHEmCRNcM3CQk90c9Zr5QjFRZei9iRb
+q6ExbOMYS71BWwOPuFVjjjnka3CSZUpS2aMs9KhEpBkFh3GoezQE2a50m/Tk+BwCyuc48mW4uYV
d8fUwWTtLgApVij8pb4JKRE6/cMXBefcVWwtTk77ru91NKWraMUW45YvD0n1fSs45YCPBuKlz8kk
M2mkyAXoI+hlZdwkt6LbI8OInPnbdADL13ftkDwQd0BcXZ3KjV+7a0pEBRLfbwVXPOUjDb30b2Fi
kp4sGZEm7HF2wvA4WOxrP33KvPRA22q5D6TRcwHK7M3HcECLt/WQW/KP4sm45ck/8+4XtnSXaVsh
E0qe3b1S+tTRJ/dQwAKBcI+wkTxxBQM43sWW7ZalSQfN/Aj+kb9epZTtNkWHY3Dp5Eot2TxaJ06k
YClaUdTSM8ilqkELUSyNWJOkWrk8HC6Hw//o3fybCrElu2w1y3Ui6N0gC3G62+JRdLsH/VvjKncL
KjKDP1wVORQReOkk79phK3cqGbZU05E308GEtnIptVn0j+b2nbPerN4aYHKqsuV7znppeL/gwSxn
fQ0dWpWUCP/SDXpVbgYRsM5VQhHcVf8DOSbPGpMFTamyYFQL1a7mlZLJ1z8zCSJOFK6duWS2uMQV
H8C/S8tj8qChngjGdylpnT+cZj8OR698rL3/oZDHOxBMWMoj0o5Fhlz9t8giROe95CG330XP9PIH
Hj8C7zWuMZGnmItRj0pEQbjHR2kZE7O0Uk87Ay2afDbHT+g//4+NhKqBoogEQqkmc4mCxkdrG/p4
LaBzO14bP9ZnySndqXEo4J7OdaHo1rxlGPQ7/BXU+Mw2k6urmUKEYcZahb6xmhQznjzQ2m5wObPA
+CVoQZZCziBJNVaN16myXybRL0zLeJd3cTcLODPDeOPUSmsyl6jujfOTQG57wvn9/Yf+mQHGCdc1
nsVsVnWUGCSQI8ZhPjgg6/YKdz5oqXN5NfvPxjNrjA8KwjbVWY8750PAyM3D8ie5bkBST6kK52Pf
/x2vu/Zpkp00kvOmasiK80xzuf4alz26mYU10TfHh7Tf5SVyPhg7dUSUbC3qBc8orUT1PwNVff10
2cJu4n+2ICb9TuZMidbcxMBPUVvZ9EjEW0FQ7DG6URXe3bYbfc9s0RB2VsFrKlBGxZTOVgQZskL7
UYmX/AAYwhl7OpjLydT2Y9SZPSZmNMKad2IMjrYsAPkygKdiQJNt2mLAjDYvQvG+FRMl4rFbQGNG
jEC/6kuXarRi0uMbqMykO0pnPdxhhs+9/PF4540wcUOrazURRiS9axj5Guh6KR8F8Qc/5tK4804b
YYJHW9ezBmVATO8Gs6s4ZZjeTUcBDBibvbn5uxDwZiV5rskEE4XM4iivaLxBftFWC8Melpt5eK3N
q7h8vbyR9Kcu3C7srFEyQ35KrkCVM6iSTbTvmvJN60669pY0t0b8cNnYfo73r1/K7NSRXGR6rlDh
HFqfBBHjgbLe5b7uoFpoxZjgWqAqKR54XFCc8yCzg0hpnVfDpCFnpnAF8IVamTO8gNTPqu7/to5x
tkomshh9JqR9gsxuvasC+g6p7Y/BoO8tCKwpQi3zjcfLO3v5CMoiE2DUTunA3YkFNphmXWeP8Dgt
eAbo388i2GrMJEsymglg8jKfjsnEiZE8A0wQKQW5rusSCeqiPmVl2NScQgDv95mAUcurIkodQrAg
PGbKncJrlnN9jIkShT4A3ztmYOBAoYGOn0UOHaqmCBXicMsa9Ib/73Mrs9NEUyuXaIii5t67lN+7
twpPnpH5pkdwD4HGhdjmaI0n9SBuTpnbGQe/Tb/GJfNMArKOslZNdMwU+Zslaa7Sx9bAbXxxvhk7
XARhkE2aRHj1BFSM2VopLhYz2HxKqQS23SQcX/4/LzOZBT00WU+6LaN1sQ8kTvUQo7raIbWSMNYA
dTxv4slRUs+7sJcfjnV2tOKmTjBbRDOrondIpnr1IFlSHVnRtnGuas5n+6hlnJnS4zgekxEFuVy/
Jt19Bqaq4eflSLRfD/mMfh+36ZkN0gvSEhdwjd/FabylA9OJIT5JuaDHIw9OxLXHBI40MwyoteOD
/X7+AYXuJiiHQ2EQxOTikQvhuJzLyR9tuLP1JQuZsqUAnfBve/2HfmJ8gtgQnINHsfIfUUXXdCIa
sqpoTCpQ1ID0G2RGO/Z9cOIDrSWqgf5AUBtufF5NeL8UAq5dSSa6AX5N5hoZSVu3EGukMLT0vvhG
GwvVIXum4FmaO+r3GHZ2Of6yu59nNpmbJRN1AYKsyAnIh+CmdFCuqdgWzQYEh3e890eIzqwx3lIJ
udomtOw92+bd6hL1o0kqBrGVF+72YmC0TnTGylIFZ7gqqw/9Oy7zFjXyx4lXFAO65Rjj/iPGiJuU
SNICPEaLHsdpfNYOwn0EIQHROc3vVLKQzyO+n8Se2WSSkg4sDhX4hqmiRhUsJ0r/qwbb/RZKtog2
WOFH3zkflrdKxpkI6hZtrmD6W/RX+2PeIQS4cIX0BEQgXMrkkDr9j234dtnujlkdEpBg2YGopUbY
SyPfet3oKc9IXfs5QHhyWKac4eU9EwoqnppJ1Z1klsFwVOpYrsoG2j3ZfWw+L8VBiLh8szvnQldA
KyrKBvjRdfYFXKeSWQj1x5AD7Q2lLqB39MlBSfe0W66azc5d+8Uc4x+1ophlPAJMSPHDlMG3wM1H
3N5rg8JFXvnEe8LxDDLusYG7WchKGIRyqJWlVyp3ymEnR9IVXZM1VYdYoszqEhdJsUhNq1KWzk89
An7Hdy9qfrHDZn7mUuZRBT3L7n219XD0hdISRLscUNCd0QopbypbzOwscy57+t7l8MUwczmI0qCJ
ZQasThKYPtX1y3Ht1QGeUCgh80LnXgQ5t8Y+gwchb/rIBIB+DNPCUl4/yhjobM2jVZ5kb/FXLl5y
53X6xSSzwKLom2gsRCMgswYky5MUJ+6kiRYxTuN6vZTvlzd091wbkAiQNaoi+/Ghz672ZurEtG6w
wqp/LcqrNPqu/QXbsg7y9X9NMM+QJVeJmJiTHkzKeMjn0VE7kGQXuX95JTsVhC9mGJfMs8Ikogbl
pgrP+n71VfK92t5BuguilsW6bIu3a8xHAkGbhi5vrAdr73XbvSAGCZctgmeDeW90UjWpuTTqgfGw
ONUtNApVK3GUe3I1uaps1R4U4ezpL3gwzneRxU3GxrAqVaUg+SofK/1ObkNz+ufy5u3GqE9/+AMy
mVSGmhJ5/oDAjf50KE+0kcAdD+FsIIuT1EfgxFsdoaJ5r07kvXkk6HIZ98WxdZQQKgCyJR/+plXy
Zf+YEB/PZScVMZ7Es01Z4UF58YRyKzolhVtdqfeXd3JvxvKLNXrhnJ3eBaKuTWci3Dev4vUKRVfZ
JT80sPB2x6SwRG8OcsyHF4fcM/iqMLu32dl3pPt/ZhzS9H2+mhqFOoy/yLvhpSGF5NQn8VWz9WPi
8ibwd16NX1bLBBJJ6BN1GzFGoVdouQuDLTdruDaIw4bGCSY832GCiR4raTILOHzLGJbRc1EnVhXz
+Ld4G8hEESGWl3WcBig5mMFY3rcixz14B42JIH03AJAl4KCJISUxpiAmCSAmHvyLs1csFpLosgrJ
T4SMunaVWLKqJIQYBifi7l6Ln872xzRxP2bFLNV6UJro9EhvtXZLxEdlexyNH6L5yDlXPGvyV9ee
pQFC5CJCxxhiAJC+QXNf8qsjMSztOjrIrxSq1Ea2fs2nwtp73Z+5uc7Cs4jSxosAjuvf2DM3vpss
LUfhFmOcoFjavnHlnXZINL4YZFZrTHE+17goEbPo5BCV75EDWkoALP8vpmS/2GLiYzFNjRTPsDU4
yaPkbY/FzQq+x9kSb+iTuwlbCJCWlsqDsu9Bz74YZkKlFhdirm21ie5JeshEZ4WmjtuuKNWIt+SN
Ctl1T9Vb8jZuTlxZPWrzDu9u3YMrf/k3MBFzisHGAEFSOiLcBdFz/5ReDSWmRyzKV5uE6nXkZmF2
pXBn8S9HGp2FZ0HAqyjrsjLw0hkgpCcdBDd61N6otiRUPBzzmvsS5vkUE0CNRh2FrYfF7FReU4He
7R5D5B5V4NY5YY63OCaMEq3pOi2DKQ3cAubTPP28HA14v8+EUbB2aYIqdxj034J4e024hW26F0xt
RFdV0VR1UVE1/M/XaCMZnVCNkgLNaa+TreUEKU5bBT2oimAzvtPKL6bpXrIriFFfXtnehXpumFnZ
aK6gJJGRMsfRrboEUZLZbeeq2etlM7uvxTM7bH3CKJe1ESWoQqerVZ2oHnvsxk9p7dXv4OGzwQ1U
WcnTwCs6cZbH1rXFrdHaErD5QBQkq6hqy5g2twXLvSE/cFbIM8WE0Mio5VoW8CDo3QWI68pRR0xb
pHiZNvcY/Ae/bHdVXPFwXHs37/m+MsG01mZNRThFQhQ95EmoxVc1ubu8sj3nPzdB/36W5E24jKCN
gpzLUO08um+nX5d/f++mPft9jYkT0tpHht7guQuymCN2UPKI3vVevo6jk0H+2jH7QXGisrcv2929
Zc8Ns4duk2LRNBE1VH91K8hl5E9U2DSiPdkr817wOPY4G8liqJI4VWJBakwkYznawFZxQztWFPaM
430afErkedkkxzt0Oot39unaaNJiYcFtMwovbZ7aslk6k9RyYghnXTq9CM6spHk/CUrcaoG53okj
MFq8IMVbBnO0NtJqozEXyMXyMog20zL6wa97nj7xHv3ceRTWmcPUzRlqIUltBOaTZm2Yh3UTOw6z
H6hsqbfL3WaLzvK0+Mmdccs7x7t1JlUDU7pCNF3U2JTPrFVB1mOkfNHbDDBm/4QmxHEIaaW6s6af
RiBzmpm7qci5RWZX+2yaxNQE2AjNVH+metMYnJJii3w33sqAytuS0zJzJwB2r7qzhTKbbEoLIE7T
gohFrjWlsIzx1BHDXstHqefK09Af++NePTPGxK6krrZuMRIDDEQFpu0wxnFVvEh3CqhKG1+55VFs
74eUM3vUk8+OQi2RotBV3De0TTY9oigKajjdMnwdeU/q6Tw+VvqNLq2PXkrn9uJ4ygYd37DzRpd2
GyA/+NI7skfbcjw+it0b7mxxTKDOpEWb5qJBYSirrTqCW05OtrwZPB6D3XhyZoeJy0VuAFcF/HWw
trVrtnNgRB2H7I3r/EzeU+dKPWQJ1kIO0RUtIwPdRMk1NLcrrPQW/IH+eNCvNw5GjbOFLGx+VNO0
7cUEWzjUobaAAH+N7FxUXUy7cmI/zxd15nyPXVekjYF727ySvCmYn5Yfqd+40QMdyChqW+Os7fJn
09kWeBV3Zg3aaJSZyI0hFpagvly+zS5vns4WqmOM9UvrCIboRlQcY5W8ZIyDIq3tOR79y6Z4a2HO
VSbM9dx2yEnK4aku3jbl4fLv795o/7r4HxJ6yQIFq1RBKjApiSUJ4HRsYqtUni5b2UOe6Z8hHjDq
r+EhJ5tRpBUuzt7tTnQUCWrKqLbKgQTEfe2AdohWJfPKKmxeKOTtIHPAoi1O0pzQ159yMvRQnzgn
mPP7bJU6r0a97qYWyZRW4teVA9Hr4P9v+9gydWLUUaHM8ILsJIaV7JS6pxvoSrY+cbcwu1ZKJ89P
qzM/8omUOM7Olq4l3azMbcWnK+rGQmI1AhTZDd4m8BbJcUWZvY/ltqxbtGOD5UYMTX99BrbDE2e7
+YU44YAz7FjZvGyHZ5N+3LNrq6qR6vcRPl6SnQripet1wqPz3PEPQ5N0RdRMPKi1P+Zb0s7Y6spc
g03/oYzXkfYPxzl2UosvBugaz9ZgCGo2VXUEBwT2HVOMV3S0XrtCb8sbrvqDyLvqefaYkKQq3dpu
6SSh7dlA3ya+0663e4wW2h9qIffpD876dlKLL+tjbntxkgQ5L0iD2LFSZB+EX+MT1banY6G8e3Gv
PvDFGhOpFqJn8WJqRUipiyAV5qi36V0CHA7dz87vB6s/8hgi95IAQ1MVIA3Qb5UgA/v1E4pqqdTl
1kuUxlsp7Py6t3o78dTbDk2b2iJ3EoQT14N63/xF3f+LZTY6roMWb8ZQhN1SO2ASsOPI43y/nTN2
boIdXSgBEFOMIS/DMWyAtkkwMF3aOsYzhO9UsLPzhX94cIpdk7qIcTVN1BT893U/S43M5iAYRWhG
tysmWzcg418vL4tngokcG5GqldQUqNjLbqXJoSg27tSrnCL1bvQ4WwlzuCehM7ckN1GzjHwCuHb7
dHkZvN9nDnMaRSto8Zc4nJMXo76d51+Xf393myBrrFNMmyizuR9cnSgLqdsglR5TxYvSt03mOdhu
QCISwEDA6Zg6O8qXDtIMQZQqDmWfylQW3gLSm98HtkSz8a+c68wcs2VEzNdpNVCjVJZjnd1m7a2S
cr76XspMwVP/LomJeWAXyFqD9EYgQMvlRCc69Mba7pPn5ZfpUYltXn+Oa5EJQbUs90rXmUXYuqZm
aV6PFyNYXUevgsxK6a0/eD3xXc87WyITeVq5SfoeJb2w0seT3mWvbcP7UvRLMI/S811kq05KnhcV
NHX7IFF+LtqvKcekpYwB7ZzLJbXngnBvWdQkIkF4h1lMpKH7LUYrTdCEB8VTDrRoUq0YiqGXYmSv
9//3Y3Vmj+VqmKs20bZtKsKmBOSo74K8nB/FeOLdvfvr0tD4AyBHlth2QKyQqezmvghpswa03JQt
xJbRHtM98VDYvNxi74PpYG43Qf4oaprBBNWsM5JcGcsyzCKMsdejlRhHUbibJl7Jac/5DJmAlFOW
cT2wIaOOJMDM21UI5js6CwOQflj6yJreimd6I0GBlXOieQaZoLEOUbJEwJqEoxk7zSY7iJju/90n
DOAiKX+MIRls/tyKqGZJtQYeMx08WAoOcftTk3lw+d1AcW6G+UYJwJdLLxkieCtNXwPQQuuOlM0B
Um52fIN+6cTjFabBjj3GpkaIqMgyThd7uBrSDrqQCtFBEjurGhdLUd/E7GQsqFjL3y9v4l750zgz
xp4syUyGrKtB8P/BtuKWT1ppiYEGUTwQgdxF1+o9bwZ3D0cIGKsJVzTwSNDZIbBB2WYZTI/RgdY/
K6eGsoitn8pAcYUgFq2/SnE/7f0hPjW0xtYYBYlDaVi8ubeU9bBghDqrPWEM0cL0Mw1NP023JCKg
FgpW4Buxeaxnj7PVe4k9sLV0zQYxRJ255EjUDL0+5HnYgaFX8aBjNgBVNtllkB2Gn7x2/14mcm6N
ueDy2mxEstZ5KEvfzOy5VX51XL6xfRtIaSA2aigmqw21GLGyRduUfDTVs/f6XjnR50rnLoU1n0wP
HY/qijc2sBdaiCorgI8BZiuxONuajEMfJWkRpqBq6O9H3i26e+LPDTDfSUpzI5MkOnx2jJ/pk287
pFfVYfYgbGDzAb27m3i2HuZDJXFuLttC0jCTf835sRsKK0sOHN/budhMkSiaSlRNFP8Y7KgIVOya
WabPPNOnonIQiAzASOcpbn0TOzy09UeFholhpgRTFPdpYFyVWZTQTGuR92TECDIIIFIr8pf3+IAK
jo0q2IPhyw7ZrM4t0KGt8JBO3L9ARn35BzAZygaRWKOsjTSU4u+jeWz626x6vrypO7f3mQnCjpdC
tFUwNMUcg7kDSGgYIQ5IICxeaiFUajm94L13+hdjbK8P85ZCnqxToL/RPrdA25jQD7HT0xZS6gnw
ajg8Poa9vpwpaeiMgZSXgA+COQlbR4pMrIC9mMPplWKGBLzT6xxRC3rtiZ1c9zjkQMO6xi2v57FX
I/him/GgdlK1ZOsMilZKN7t4lCCdphyWYw72NsUX7sD3A+QC12/2wEqwa5qKTDRkTKx48hwviVxI
8FzwVAN3/i7fFUF6T5nc6KrNm97JXtSHPEjuy1uVy0q261Nn1pnPPBOpj6dYz8JVn91tk11UIw8k
B6I1/nnZe+n+/XFCzyzR2+qsjLZEkDpP120KtBUiq/o/QhcuumyVWRGClKDK/rlsbu/W/7KvNEKd
2ZtmsevnCb6E6YGwf4tRFJkwhm0UyKMqm8tbtHPZfjHHpG1tkzULtLbzMAkiX3GWQ3P4zUmArI07
rLATwr8Yo38/Wxvo2/NlmGGMiLotaD5m3J0x44wB8VyD/v3MSGL2WlTScENqsNvSwU1IGJooouk8
epGdG9aUFcMEJgqtEoSdr5bSsYjnvjLzsK8BGkpfmsG77Aw0+LK+B0lRlEgUWRMlk/G9UajlvimW
9XfSCYq/LaQPLN7w5N46FBCugVBckxWZPcpRYupRQjIQ6oleB8GgQVHsywvZ+ybnFpjj2g79pGjz
jJEYObGaNrbJEHm5eWUk75cN7Z3Wc0PMjslJpiZ5iwpfgwnoanCbNbek7b2uTnWd2QSR6rK93fCr
kA8idmR2qsjcn+k0Q5fImNZgkpyKWB+cUd6qojCMZ35UARML0kBLfVH48nx7p+nM9B+QtQKzYWCK
KMJ6+q7NXqFNFsk479M9Dzy3wXw4qZVyCeToZkCi/KE21gdMe9iF2iyWOsne1Jtv+Yw6/5D8w9lX
3uKYD1l11QTCzhIdmJPuK14JaIQZdAfjitKzmAdIIAS8yhPPJBN527WLzcHQMLOi/Kwm3Wr02lp5
StC78f18R5mgIYDeVerJgOl5DE8tVXwsiAmtw9YG8Le200j83jXqj0Id/U2vvcZob5NY8C/vLm+l
9O9nIdJcCsiejlkUlKQ+ymZykIoyWLOFE752D+Pn2fg4O2dm6ko3hnokZmBusZOMqFRqmZ2aP8o6
VNu7XvpxeVW7QQbkCojFsgRSJGZVc70U6tyBXmeSniPxZpKa63b9KYq8cLlXCzCVM0P0H3K2LpB0
ikpSmWawvNfP1SNldI4wS69d6TfNdRPmHu+ZsPfU+mKRSTB10q9CorZGUAT6r9+SlXmNKiII+Ki8
9pHHLbvXmP9ikMkqSzKMpVbQwmUwupujutXNdhSu1SA6zE5nLUBoVO3/0vKih4y98s73lomnWTem
+txJC859FazX27E5NO5iQ9Q++KDnDi77zH/E73+dhq3rJCK0Oto63QLpYYHY7ztIO+ztGD1KmzUX
tn5D/O6jgIXbg2N57xCq6Fubhkg0RTWYLU7jcp2XEgWz32IoudvHhzVzx/5GBT6qcuejqtzMyg1P
mHfvVOKewiy2qCoiioJfvXdFTzhrS9QDTSl26nZ6k6v4NpNrMM02dyTFwzdVfnHWunc0z2yyYIhh
NLNqjfBIke8m8PMtgQ6656vcjgPhyrSEkPzM3MKfvl02u7vDEgj6kDvppsY+y6bU1HUA7KqgHpPW
GWd58+JoXN25XUv3sqndsA41p39tMV8TJK862u0C7ZNQ5lOgde3S3q7BPwECQC6X7e5+4uOBqwDZ
p8qCLwyoZa7K0kqIB+A2vZpu+p/qbAmo2b0Nru7VD0VrDYabP/DYoHedR8WMvYpBJ/mPvp2Rgl9m
KbsoSMbE20zhGmpnjqTphzFdAqMA/WIqS7wci971bEyARYzbQz4e9QNmbyNDILXWxCY4OcUQIEJI
hI3f2ldalGn8jlfJ3suGz60x50PvVbNQlg00EIWbrfeA73DWs+uWn8th8zYp3RRjzmWA4atv6OBq
65sy8dzxY6Ltzz2D0j02TUcjnbmjGmSlWdvnW0DJHiZrK0bTGess9+esmd8Hdeu/qWBgzy3MCbfv
TQ/qcltq6iWs25R81ycB0kxIptPMy3JlWlxpi0zTU+Zo0G1RIPlVKSN6edGq4e3T9oL2KvRV/49c
VD1UPlS9dM26B3asM/XyiTQroIoNkT1THKERVq19/FDr8ixYs7okYWvkyNPjWYhzVxdzgkyhMJUf
dR+JtlKJ7a/CFAWnXlvVQw1NmK1yAhS3LEgbFuDO6a1IUxqv3Kp/UjnNbtu+x81M9NJwtkiH7Gq8
ie4gDevLslZjqCLmP6/4lxwLTWqAUJnN2qmbJXVHpZqsNOv0bylp5Ge9mbujWK7gyehF0C9kQ1Za
hd5uboWR9BNol1VnqRP9Ka7j1G6SJH0dhmEBMnssHruq1k5qnka3Ut9XuovEshTsdSXJEUVT4SVp
p+6gVfWKpFaa68rtyklxTCMbTmrSGM963M4npVazWwGsQ5qF7e89Q9cnH40BE6pBWe/pmmGexlrN
f9bR8GtYRuPGXBLxqJftdsy7OrdXs10tVS1Xf6y75S010uhYQGS7tir82TXEykisIcbPaPnYF04j
bAUah+UWThAnvRv7KPOnLModaH1vb33WV6euNeVTNWyqaVXmvF2ngildG81i+NSfbFmB2pbYgCTK
h5IIEGj6PIxXcZzEflQ1yvuoJetqaSQRXDkjeFRoc8yDVe9GKe3T+Zl0STVqvayGagvUuPMhSvoN
3cqftWm85mLypM3GUyLVHucC2D/VnzaZIGU05TyC/xCPFFSOE/um9QFVp3PVyNJcjObacmnxrvLd
vFDFrJyiYoIVzVhmoYucDQIGW9Fse6hwE/R+5ESPKmb1NrcJBYcX/bn2mEX2XZmXIo2Ng5dMH0On
5m310nvyuwpdulbk8uzuBuOzBTLBWBSyXlEVwA9kDYNnN/HIwQTvlm7PdpDNTEgq5hEe8cg3g+jO
SK3RH160a+I2EPORbBSPnPqmuRqP2y3nZb3rL7opordHTFlliy44nYJZgkwm1ISbRH4ak3shNf7m
pjmzwbzepwlxPepxHqP0Ja3dCmARueHgXPcznzMj9PY+ew3VEck1cUXJ5TfDHtipvukOKs94Iugx
1yF2t81Aewb8MdqfJD9dK5I5603MoBZeFN3XADLmHBTArs8hrzIxayPh+mScXG3HSBiNEaOA043U
eqWYcz7L7jFC0RwoF/DfIGdkagBLLqdxPQhJSNoDrRjRXFF9FCWLYN6VJjW8hHEvX0TKBuQbBhNU
wrbKpzHvzbGUilCKrgRdtkdzsDr5KGiC8xdh8MwS+56aRlMsGhO1RP1tdM2wcILEgTsAdoq5tQo8
t7w2J40AbKLzu/VC8LmQIX51v7hS5UTuK+j0NOlLLc4OaH3vox7Sjk0Sbsr60hLo406JwHm/7Tki
BqFMFWgs0H+zk5uDNEkEUnFmkMqBGaXWCrFCvroZPaF/rO7MCnO4skLSt3RGCYXyO/+egEp9AxwJ
Scgta+w9vRGLMP6NJ4WIFPjrTlZFn9VFVqCcDf2a/DD77VPzIwWEA4JRi5Xe8BQM9r4ccK0qgDag
W9MUZm162q2gMFjrQEJ3ya6I8tbO+gOeiu44x15iDJ4hRIuTqBXngO82Cc8t0504C1mRIpCiNvUk
nEM6Cts+G952iK+W+8E1fMXVf8Te33TLsbWfq2V2Vx2mMTamOgJcuYr97ZTfiZnVlVY8Wcav5i6/
MQIeGmy3UHVuk/rw2TpBXJgphlwQqCcGdWfp/vT/SLuyHblxZflFArRTepVKpVItvbvb9otg99ja
911ff4M999hqNk9xjgcDzIuBziKVTCYzIyOCBkJLS+roGFjtXflzekAQehLEAJ4jbc0yb48SLNdt
ai5K0H8ePJqVjCdkoq+jRxGDoSecW6VHnD0kW3tMFhTJqSlHtYQNRAl8iGrHqG9j6RURz7Wq0sHM
sxPH97Vo3IcXAbZmmXsiKa20zXRQ2nXDt1XbtXXuxtO9YC/pb/+wNoPIuq3guiPsY1G1Mxn5do6U
2leP2QOtNVYX20tfqL5h6+CJekxuxXvKXRvCgIU6qgZ8H3NClqKIptoKlSDJUZ4ad5OBg5gLUiDq
8h/WtjHCHAllLEJDpu/6UnuezacyEyV3NIKwBnDoVJlCK6CVy9wNfWMgOzYXoJhdZa96mQdRCBOc
BXT8MNcd0VXE2zSUlHDGDRO7xrKCJqZRZmo2WqgcIPGBdvN8086frjsE7yYHWMREydCSFcLqxGl2
NBA1K6WgjXRHrvw0ynahfNdKr9ftcHMUsJtaxFCRMGBIBXu7iR3WMNlSXZIZ03lofFN+mfmQuGnu
ZMHs5R7EUIJ/aZFu78ZiYc1GVqQ1ZaZc98VDCYJuPJjvyIWmkiQVfi7eVm5XyISp2i7INAzIjkFo
t+swOlXbO0hqFr1gMobnFrYFNBG+GroGMnPPZVZjK+lqzIGSGOcire4WPJRA8O5e3z++GTDSqqaO
G5y9vhdLwnhKNqxBlz+q8V8AAQvZmri5PjKEXzaYT0QkZV0U9Ffx/gsvFAxefqfkl8uu2oszOxo/
2dO7NcZ8H7NeegX04EZQtvetchpneyeNN1Ube4U+o1oUOdc3kOsPGBZQZPD6KorOfCepKdp0rAhe
S/03UEkQgIiyBWLhZPjfvxSqmDKetYZO0TPMs6xbu9iIzb4OpBDV8PA11p6g73h9MRxvgA0QtagY
MsMpZi8npTC1YuqkYO1RCh6Phlw5uiVQiuW1iWAFg1EWCBJRgmA+kTQbUdgn8hIM5i4PQK/mmZMT
fc3SHWUo1Q/1z2WXe9F+hgD1t+sL5AUoW1ZQcNfxfgcsmqaXm3CBCxNEpa1pQIFn8lSv8QtfLt0G
JMWUizVTXOE4Fuc62VpkawWTYa8Y8ugoPxP0QqAJqO+KgLb3/xGxJ/cLKrpG2zSWihrB+/UVtVpb
M2Wup4BqjHpcVMlJlFN4BmYULL2pZxVOmp7CP6Ghgk0FPqOqlm2rzEc1jTldMnvUg2gGYyrSqdg8
E3CgF4AfqT+a5iFZZb8qvtVV58TlD6mNMSGOqmeduSSHnIl8Nqpsr7fSX7nUCcA9/K+O1pUBmKYF
UCvz42SkXImdJBK+wbijWneRR26I1+2kN6ZvSZDLclKUN8e2dRB9475lnKyGpifq6z3YLQYIUyg/
a9E55b1FthbYOtAsh+mQ5WjHZbhlUYzeRweyV5z4cfliXPLnKXHiQ3oUvb14tIzvzDIxyG5TNMbV
FpF8159BIIet9JMf4DnDXu6ly/xM9S1zsF6gyauehA1tTlr7zjzj3E1Lynw18EQwnOgGdEehX+/H
l0ZyZlfeD59Hr3WKnQQWE/PT9bAh+KBsYlvKrWn1agG1RCXQrJshF7wtOZfWu4UxaRNa262RtMUS
VKPmhVV2yDv1Ma2HL2YnAYa97Al4bpx/tybmVgZ/Tq/q7WCi11MHYRk9KIqIAEy0bcyxqzNjzHtF
x3WSgYArXR2re7y+CP7Jxh3y/0eN7dYqZLSstAN7Qn4O71WvuO+hj6T41ZkqFHQvQuSjyAWZG3It
es2oRhJCD2bEpE+H+dP2ezF6+SmCLBNIQoNqPx0UDcNGnmCp3N0kIPPXwDSv2BYTVdIQz0rNTLIj
LpIAc4kv0afyRXrOHURP2i6GPokgBxVYZF9C7YpOlJWsc6A2ryXy6/zw75bE8qKvRhQbjVkogCrS
Dm28T2uvjXCcqUZB7YKyqHVbIVuhaFlMGEnWNKmHWK7fYCqo3o93lQuGmZN0WSj9cH2xboRgb/o3
mbQUGG9wwBMLNObIPN7fy0pq2Ys1KkCmgd5bAxFlecBIzJsyghgxy3NSRUaRhk4HYPSNOdoQIJGs
MkZpo1MqJyE19rBwVBVcPfKdmYmKDbylba0xS6uNMFJGtPeDDpqCT/TNl/zI3NhCH6S7zYUqwLyv
pyDbtgmaIKiDM+aSNYfaG8EDrJ0frfjrJIrFdHPYL7X9+3RzNxkiom/ZKDP+ftwf82mfho2TNX/A
s43Hwu9FMGEkHM1RHucMiFMK0c6lvTbHN4sS/sF7/J0dJmZIdlRKXaiiEnwLyoP7dFe4kEv26hvw
vEKSQ0RMyKsdbu2xhadCQvNF6QFoUW4HT/aMs/I9jZ3o0+rbfnoCBWr54w/qJ/TdJWP8koBkjH3B
tommkNnE9+qL0SlizWnkuwqDaNdDFdcrdAXPLjREVMzQv/cKbej1sFFTKdBRx9C81H7py4frJrhJ
HfgatLcwgf8xhaeiVfWqsc3oGJ//roBCHylyBp0qXEM1d72kx4k4pmhp3AOFxxjmMWwFh4qe743D
y6nVdEY8ArUXaZqT433ktKkwY6XH8sOxguyNDrA4imrsMyiVm77XJwxi6Ret9+nbJPIgFFE7xedq
cPXPkVtDQ8R8EN1h3A+3scukrHObGKg9RNGRusecNG6++unyWfDpNMHqmD0kVTWiWoMY2BZtfjuP
TeLkRV96iinhgWkUid+kpuSoBUlAONmDsVojK1RAFNsd2yR+aLV0Flze3NQIbw+4P74t7Va//671
IBPwgkL1AOyreGVrp8LPwJRVnLO73o8bR0jNRRfJfmIUDnQwJ2iQ5WEHrqehU+MlR9VZOpVBdoju
7c6RftDLvPTyyyLCa/D8FnYwcUdFjiz2lZWsYbT2bQuIdxxk9VfJtB3BVxVYYF9Z9ZLoTdnMGp47
yn5+BNq6cyEGol0aml46qJFE416kecONoZt1WYzHakAkgXdSXqG23AbDpbj0L6DMfqQjvJimvRAc
GUFJnXc2txYZ742VIhkI9i/oE9BDh7ID3I2TJGQfApd0fU9FW0oP0ibY1InaLH0ey0G6vETKT0uU
jbzFEdYJt2uhP2BjYDGjSSmlVkVbx2kxXkox1oXffelP80nyFuibBMplOaRuODvNSboTvXl41U5Q
AfxyS4tJvqQJczlGh82kYtkqCKL1XRZgW1F7EWd63DsDrVBw/cigi8DYz/vlhktT1n1mrYExOJNn
7CEHjkH20p3uZtd8pfOnyS5s3T8AyWKRv82yHmNkstbnYPjX4sK1pdRPgAqWK/e6s/yXo/DbDOMt
8QQURGXhKLQ4gPpzATU4AIjOSSDv5V15nA7Jy3WLfPf8bZDxnqmP9Aq8YSSoyeQOZQT8leCp/1/8
47cJxj+WqDPMuclTEMzkT5SMxXa7XRXIO0qnLMKLi9bD3AFp2ceZIuO4RZpvVZc6fb6+X9xLZusI
TLZcoyJEKEb6bdgs3zWfUtkZXToM2LrpV+1OfbhukHedb+0xifM69atBhloKmi534uVc2i9tLZAX
5YZDFMFl5JMQ7GJL+kSvpXZWoQooq/n4E9wY/ZfRVsJHKx+iC1nyuPX+YFFovwBng+q7ySJ7Qk2B
7nKbQdiZfI/n11oO5FWwb/yjtLHBuF2Ejl05zcoapJgT98pA9SjmKujAYnM//oxP6VFEX8/3DZCH
0AwEJB9sZp7aLWnipC6COHHqc3TQoDPeO+pt+bzA2aWdiH+Pf7TeJivRTkXXjFkjhKA6KVomKqSq
7AsQzAySEx4I6DZwpd0KhzG4vrgxxxyuQlamLst1zCcABxIfqrh0tFrQLOE95VHIlzElrmFsmu3I
hFKohNOAfoWZvQzT1yy6Tc3Q7ZQ7UwhqpDH7w825McU8cUIwysnyHMm/dk9ZwJ9BRc+WA4RSRfQ8
3ND02xybXGll1BeAs8Eh9XOx3Jh/QNGBAfNfO8emUWXYSnrRT2uwSushrQOVlgxM4ZgBDTgfd41O
NoCVDLU55gKWVDUBngN8YYOLR9uD+jYSjWGr78V94SeIhFaEaY5sH94IH9v8D/bbNP33TaoDdpk5
7nVVCkxoU1Mwku3Ox/hGhrVo90d9LLgg3tqgWDE+wA9XMkhNOiVyML6OO9rF7Q/daxKYe2rtTzDK
eI7aGDQCzYWssu/taeorg6zY1n4nu1HkTF/THQRUnNFL8SR+THaiMgLvoGGwCoRvuqVYBtsiajCl
25YE8dEOj6v8YM21M0wv6/SQaKJOLs/zAZR7Wxrq1jaT1VRVm6wd0bWgQC6/Sru1CJ3rFwo3LcTA
jYVOp6aiXczkMUsJrTOrC5fAMnfVczz6mVfMju31nuImX3r12AS9G3siAdi3ESL2NMCqaakWgCaY
cH/vkoVUROuY2Qs4LdI72adTgNq58opvlF6WctdEd8C1f2+9anS6oNpNYKMWLJ3u3rWfwETl1JJQ
QK/jhc7m7Zsb6LG6mGS5z4LV633xpcO7BAyQtYG/Q8UzVGMSknBGk7masNNh6adz4kzdpUmfrq+J
+6gxwMkDQA0YPW2WjUvqVLNcM62HbFN57s9j0M1udYxOmRcGtheCsqN+jh/UXWfvx0/RXqRPxsO7
Azr02z7jTrUxz0YTlegoevJR/akljgnKDhC43S1f5gfpqw2+5chy0vviViT2wE1coB2DgAOEFHhD
mO+p1IOl1O2SHsOv0Y15XMFUEt2XL+EBlObRl2pvCxGQvPO5tcjktKsB0R0QwgBhFpe7NpHOeROJ
CkYiG4zbGHo7qvEEG+ZlooXSU3k7Y4SA3rf5A8olX2fRhBo3HTOgBA00Am6rD8xngzqOQznOYRB+
ko9/y09nrnGpzopLVYpFTw/ekKy9sceWMxt5wTh+ISdABmt704X4jw/6BiibJu7sguDNGWLH3vXC
dfJOJOB7uKQIkAhoa7yPQZJtz6Sfejhr64QXKoA7PXR+uk/8YT/+nL22c8TE1tzdNaFISCliAaVi
Hw21MZVzm1pop/7MbsA+5swv9OGfPZlgD4p2Imz+f7EHXW/Is6P+9XYDbC5/MkuLRIYK7Ibn9TO4
XPfRDwPEFZQ4Ave/9TALMBTcXQW64z/2mGNYr0pqYGbLCJa63Fmt4UzwXCXZXY90/GXZGHDAt9Ph
p8y5SHV1DgdNT4+D4dTB5Es3DTArZ0xtUjWlx/BGCOD6LyYhUIYnCrERYd/7S9GPfQaVe6jE3fe7
8Tz4tMgQHigFOp2TF75SeBcUkZFFGWCrQ0hn/FNWGrnF7Hh+1O/Vt3C2OtmPBBNf67feL13ROeRF
GoKJA4NAhQUAU2ZHywW4gk6doAckvRjJU1Y8CT4Z/b3shYsSM0FSiIwDwPz3+5dXfdyONaFti+SZ
QjLiPfFajPv/I/Fznh/idNEcA92KD2O9clFJ0aDnACyiyz9eeigWV6poBIq7ZxsjzFNolVMp6xd0
e+Tpk40GYNK8XN806lMf9uy3AbZPZhOzNesa0cKMQujkZU7XGI5JiNOFwiFzri0M+4HNE50XJCnv
v89i1WoeJ+iARM/QvT2qLnjGUFOuD8Nrc65vzANNpkVlUO5n2hhlnHw21HQdK+gHL+DIHRPbLcmp
1wS7yM0NyMYK43ppotmSvchdoD2G9xDCOSS4XvQgOys/5TPC7l40NSDaS+o4m6hbKoNqZQTg83Rt
birLcmxzui9SvEs0QR5Lj+UHD9ksjW7wxpI9NWq11iHkslflnKKRSr6AfdAtasjKKYFaHq47pOh7
MUFwMWlNUkrxGm+DRrvkzatmCFbELc9QenZdNqGZrbEIVjsdUMUG4A9PZOuIROAl8cODdg+sB+Ar
vQjZzHvQUV49BFmUnsAm8H4DlRUyIfOqwu3V/GsXA7s11Lsy046Skv0s0060Om5YtymKH6UnSon1
3t7cNhrpDJ1yOQDET4UAL3IwowBA2zaD80dtIhQnf9ljXTEkS9jWRAfyad3T138Nqqob+XHYIZ/b
S3fFd3V1rjsJN6XDtUUwuAkMC1LJ92sMwRQdzhA6BYfNBP2E7KQd1pN9U55m4maBhppv/HWpPdFs
EM85N2ZZHNLSSPOwRGNxTOq7KsnAIuX3IllykQ0mSupJlRLgnYDrL2sXMywXy5LcyBBVvURmmLhI
5Cqz9bFScH1dzHUCTMyRAc65/p141xdKGCqQ3KqlfcCkx1Y/VHGxxkdTGr8afXorgZXmT0xgLBTd
V8qbxGIVlErHmxDKFlP9Kk+tE4s4xLhrwIsTSDcdMGa2HhOGslQB47oGWYxUQv4iy7vrK+B+iY0B
5pW3aD0pqwhTCd1y22dP6nqnC0uq1GnYII7Znl+LYHKvuh2WVpeM9Kj71U25Hw+rD7Fjt7rNXVE1
ULQc5mhOZawMySSDXH3IvB6o62xo9tW6Cr7724TqlSWxk7OF2ipxoSNbbvXYNcqgqyDx1DxAkcmp
cA/bi9vZx8IOGvn7n3wvm05kUXrit1xgcyEWEHG10kpNjtAr6sb7vPKbXjD6xfU5C4SGhFJo4xH3
PrwpqYLxDUy/B4o1uOnyFIn0t7kfaWOA/vtmDXk4hhkJZyko5gFp3yvJwPaAMYc/2KmNFebms2LF
iJPUwkO/+9415xVcK0v29O9sMKdHL2NbXfMeg8yyR7TWrezUWRRRHs4tPFmbpTAHSC2KOVrmYQ7W
1+wBhZ/a7Z/Kx8odJqf+2QSGO1+UC+aM6x/2TguuL5FbRKUUy3S22TStD8VM01SzLIVx+zG7AcAe
8tLxLvObHYDmD/VNC7xSLOoO07jJHq83ii2YRO+CnU8hKSgEpKirgE1V3djNb9tDEViYkxK1R3jp
0cYQi8fKe8PMtGXQAxDIOESXIFlZJV/jlFz0siy8ecwFXVXudm4tMjesbfRtk4RKFYyDk5+jB0p3
jCzJ1zXvrWPsydAkEjUSeGn01ihz35p1pw4VVSYfisxbtHi/VOujMUdeZX4iE3npzdkXuI3IJJMI
jpCnrYx2JYF22zxbRxVjRphKvCSXLnXmY5q4iI9QIEs/Vac/kKdDCxkEbX97j8oEsDjD+JZlI4lZ
1GM5/GXNr4K10e364J7IKQyEYQsHkwlgujQ3Y6YaRpCAu91A0im5q18+QwYFNa4/mvdAIP5ljQlk
uT5Lsy7ny5tS3bxTzk3mJJC3v4C/aA+ac+hbAVVTogrudQKCEnpdfliohiwe2RNeKyxRQ9sME6Xk
N3EOaam0P7Se5LdQz7y+obwLAXOyv8ww7mlPpQLeXCi5LqBmiMBw2970iQjwTrfp/VoADsLUE706
KT0JE0ShJzjHS1c3ATFeW+O8zl9b/amPBEvh1NHem2EyEGhaS8A9KmjZ7fNggdwZ1tMe6NFGsfc+
eRQxr3ICyjuDrOyo1Ha9mqUSqjSLW5EdLbs27nyAkuaBFD4gmF1AYQarIEv4+M0gjQBAA74/OpRg
78N2by5xO+6LRFraJZCMB1P6oc6PEQR/r/vFx+j83gYTK1OklJ1lYqoZA/U7qendTvtB4nu7vDGn
/z1deG+L8cHGiKHXpNmA8KTL8yLpgBpInlZIgiXxvHC7bUxYlPqWKFKZ2YE24IWoAWC4glho1vfg
ibu+eZx22fsVMWFQ7msw/yllfNRuwV8UVJ7hxH4GmmVwoTTOeNCdZnABrVZ8cuyRRgqHxLkugvub
zgRTcn/mByxR3IEgXU2P0vi4ZD4469xqXgQbyj1w4ED5ZYX+io0jYmxbXbUklYGOmzzKoZ8jM7I9
BSxKaOjEjnCIhX4iNpBsDTLxeLWqRJJzcBBS8cQxWA/qlwGsIJjlVnfygSCP+J+zTHxIOi6DaWSo
K5mMa86z1KOxYqI0P3xLwydSpY5QtI5TloIRWheFBZxmmXHMPCLhYMo97VMt2MbiGH21dkiHfLDr
NQ4RZZX0N3/YxI05xjcsNSV1PplhoN7/XbchgGSjSvSGDxW9CjnPNSzOBpGAQmfGcAO895Gw66a6
M6GvKmeSa8ntglwPEyeZ4lUQS+6J9Gwn8eDMRXYDrkYH3a399cPIPfabH8BcPpkCBH6hAts21+pj
MoD5zZSeGhlgfMxoy6IjQf8au7kQTsOYFZIQuA4Tm6Gbli9ZooNpNGgD2QW9Oq3FVb4EQKw+OPan
3rMceh0NL0KuHt6H3dpmY3Y3zHWxDHgZvy5u6A+g1VMe4LGUeKn2hX3Ot4nqa2tlDkcdNb1krQA4
NR456/6bfKpn7fRHGziZ7If1F7mxkp3iq3vaxkoUNyPOSaudFqIwoiYTL+CpSDsB/0cf6APUr1OM
SS8icCeGFdjwyDnUnkuRtBU9GB/Wq0GDDw90HWNEzLfVp2Epu9xcgx4ECINU7s0yc/93Z4U2wy8T
zCckXW5B0wCIxTkedjLyGMVwLelTLOR95PrKxhDz7cysBKTBqCnGn3635F4jTvz8NzetWTgi2Vve
Idyuiwlxo2GF4bTAVULrUTfvaOHR1M9KPzrX94+XtmztMLEtNPtusjpw2WTFow1AiBU+oyzlxeTG
gP7edVtcl0P3lApdEBVciO8jW11GpLNmDcQbs+SPY3Ou9HOSivB93ICyscIktW0ayk2mt2uwmJBU
KT6b8k/VuCXVc7rc2Zn3r5bEJrQ0D0sUW5aC2F4fQBrqqplROmOiCtyceyuov1dlMH4+K7GS5xEG
WwCSPELHqXNIZhw12zj2uumNSVq5uSwjM4tu0jrbDUomhBNSl/twmjc/gTkBy1rlaLqvgPZ/ll2q
sxre1afcsZz4JDtAowhe5dzgsTHHnIAurM1whZBvMFYAoKzrrVquh+tfT2SCcf7CWrq4l2s9SOqf
ivE5WkUFFLol17aMyfck0+h0TZnXoOzi86Sn9yvR/aaWS2dYgb/SQ7fNTaeBSoS+lCcl7/xWNQQF
KtEimRQQmKVaBROyGXSlZ6/fmuHH9U3ktJggRbr5UEzCUsZWoYbZSJWM8qfJTx/1AFgC2q7Wb2UM
XYE1JXWs1SGlIJ5wyC3eW2YCSjHFWQoovhRIsSPH4P6SPR0g+fnQH8IzJBQTJ/02nengLK3GZS/X
F87dWFMxdXCOUS4hZmOLRC4trUP2sMgEM5+jZ1uSKPXknjnANMC7gzlTTJi+D5lG1y56kyzAxx9N
tMvLPWhQPPW29/5GuoggtdwIDQp9VaalIoAj35sj1tqZcqFJbyJYdnXI14uR/Ik/bmww53rOSDxK
caMFCZT9Kus5WwWzcaJFMHvWjSPuzmgMg6n8Sax6t5T3tog2jWuDAA8M9lgV/2MyG3Pu6l63ljXI
kSVK9WOnPmva43X/4lZLQAX4ywgT80kcTQkZAO/X7+mgWOdnP8qX9SGzoTZEEYDLYdF9EZkk16s3
RhkXqLsewKFm1OgDLu5/yCIeYf7fh4YeqoToRbJJgGxKIXTmEzuwE/uHkUnjwW7HSeACHMIqRAZA
Jv9jhUkCpNgsx3yZMY59O762GPI9vwH8DjJSAMjT4CXjxA90wK90RWfoLav9EPR/22Zzgq5KelzW
mODP+vpOSsAYaQ+7Wq8PbacBG18aPshjbu0hqZyikESyqjzPRBMZBUowG1MA8Psj3A6aUpoT8lR9
XqGWGzp2c9OKpqd52SkkOhUNmT1YW9lXfmk0pCjbKD0aw7zXJ9lph2+Dse5I3AtiPHc5qOdiWANh
SdWZ5cRFNncqDbKGfDflDytqyqXgluZ5JC0Z/8cEE8fB9i/FUoREY5V6p2njXWOLKmkiE8wVWc1W
XibQFQsG6YaWRAbRqaV/gPW57RqYm1DNE3mdDagJSsWtPnwn0SVL7xaMN4HqQ/BFOBAucHmi6kI1
wcGBxMITQ90ulJbUoOaGlKB9WrwYlDoQBj83gXlqj1C/3F0PhNzd2xhkDjMhS9u1NkYUQJLyZOnD
uZvn5l+u6kN3rY1L3ExrepSP8nPnEsW1JlcNdCcJMQmM0Uhj17yMokouN3nabCaLsJLnDoOEaSEH
8bn7ieFx334wbprJIV/jm9kDc7Ab3ih3pRByzT3Bv/eUhVzPS64oUQqIYRqQz82DdpIiJw537WF2
Z69318aRXxK4z50Ij8ct3umaidE4E5rPH0DtXVHGo9YSKDGBcCQBazCIrkEbrrm08i+qcvwXZ/1l
jYW0zz0xQUBGJ/5Qu7vVXaSEO9vTHzFW42W73Be9krjxCshk0Piq4HDQmezG6oYFWhsonhUAdofP
6nKKlf0fHAcD3PiYr7AJqCXfR/giHNOoThqo0DavMii6Wny66xa4hSodlCkQSFbRy3vLTDZ16sGO
IAcuoaqSolD9s/NGsGe3GFe/rIfR6Z3oLj4ZAEDHt9C9PaxHye+fVTQUzRsMO7rXfwv/hGx+CxOe
6zFWEgVAdswr98FySUsn/Ku6FG7vSJfQ6d02g6uG7ihCI3KL9eiZAqivgpGZsPf4qsV6US7gQjNu
zWNxhNzBnQ19YeVIeSe7l0RUCuUeSST6GEtCXqRbzEK7MTMyQzJQLbPnxS/AAuUYsaYe89D+LFlq
K9pYrqvCGkYRNMDoWRpjMtd9AayEGUTPlB1dO7Syo9/VeF4YIEevfb1w9Afh8acHgL2pKO0B9hOG
AYZ87711gzJwXE2Q9z6b99qeThgnLrD7b2zDsfcHHWlw5G7sMbtax0ZtrdQe2AF+ZtAk+5w8hD7t
O2IQC/yv+zJ3mmB6zISKBVwHMtACgXIAuHpBQfx+qUVsLAl97Af61/XV+knHFHonXZC9R3/9E+V0
brDbGmSyAMmWcqicKCAquE+fVNd0kyP4Hr7mOZD9eAX70ll7EpxOnhPhfKDjg1FjzHoxDyGjlLNy
WYgEPDdGB8/awdr1hQPmeQixvcX0+B5oKVGXiXuJbM0yT6M4XPvVUgcZU4uUmGg99M6wL4LIzXZi
yg7RGpmAq6Z6qco9gb4liexzY5YYozOTxVlXKxFUpLjRbrsw5v4g69gD/JKNaBG0Fei4Oz/ey1/s
S3huvcT9+2CaD6imXP+OvBQLKhfQkcIcvoVq+ntXhY5GN6kT+oRDDBo/FfW81r9ugZehbi0wvqlO
6xzNa50fQ2naxf0pjGVn1g9Z+D2uOu+6Lf5B2CyHyRhRNw8B2iNFUDzLP/vCTT9XnyI/fSb+/Fz9
pX2SD0J9dvr7P8Q1PGgVqDSBOZvF2UiFPEAxCViK9vPiGoipCcANHbINCxzJw+f5tPrxDXBEe6FY
E39nf1tmIpwqpe0YVWuJVG7cpXfpl+lSogZ9UANM0OaO/VN1Ug8HNHVE3Jrcg7FZM+M1INKeVLko
8mNOPiXZX6Xcg0Prf5+9xofcGGEcJ2n0WZNCawmysHMn+dnq7697iypaBuMtPQCLbdhB4j7uvOgF
WiGf6chq49cvkx8GkmfgSqTDyLk3HaZ98zm8pXGmdIVzZoIfwlaV7DoNJcwDSeBz0PbWt+xYfZIe
eqc4E4h6YChR2inE+6MEyzCh9Yi3HORZPrzncj1W5dTGNBg0YLX9gKnvGizB4a4/zmCEBCd/kNwK
oZrcPAAj8yrKZ2ALYJG71rw2dqqE4HZ67HfmkZzSvQ18x4P8uXVUJ7+XakGI46VXyJp/GaSbv8lp
rUhLQQ82QWIMQ/A3UbxWZ7wOJKQ+9WB8MZNoEu4sNyZsTDInU1KTQVLCGCYvrebKNzEOaP2UnSKv
P4E6xo3u8sXLQf/Q+qK8hxvQN6aZo9nNxrLGShMfS02FZhGYiprH68eGfwdvTDAHc13bfsonRLw0
QH6MufbXaa++1fvzPzwaBFm4ZYBmUWffq1XclFO0YgRzOSYP5gVs1kF2DHfSN8AK76HzsWt/iLaQ
23Ojjx+Z8jFQfvb3HlOSMLIaSR4x8T2/MQdXrn6XBUPQ+qJmF38zN7YY72yJHTeFvYCGEzBzTGQW
vv6kPk17c9/6uTt/uf7tuFfGxhrjmCPYyG19RYlSj2ZrFxrNo5phMrhMB92xwfCy0yLwyl23yfVI
TIZo4OXAISRMFhUNQ6R1pTEFCe77qC5deRIU8jjYc1wVGxNM8rTq7YAcAwNdNH7a+xSZ03hqD8qN
AUKhZh8fpT241Vz1qwjYyA3cG8OMp2DwaIX2miEFePo7XV+70BeJRtGznLeD4It+m6HFi4KdtFbt
PkILHcJdGN95HNLstE7Clhr9CmwaY4K6SMZ/GFNnR6sBPVJCSJ5lgIT2CzjqS3his4ugUv8mBiMq
l3AzNaB1CXJOOAUGhN+fMSudQYSZg/JyOk4L5seB98ucdG94iYpHCzDuqUPfLdddkZtlb60yvlhb
2tQtGkhvKe0UrnowDpiUHOOv2pvwagHNgbSzboT3Ae/OM3HbgSPn7a5l3AQ+YtvDsiyA/5FXSilN
c0MTHXTD1Q//oPjFu/JMSOXhzIGdFDjz95sLAjEj7iR0qeJze5YhVt1d7MIpIcwLWaksoD3E9lPT
ue3kXt/gt7LlBzcC2zPVs8C4r8mcxFGvu2pQMDgKNCd4cF/BBQhyL7Ad1S7q6z4FPYL0EFstO/Kp
vwFLpn/9F3CXvvkBzFZnemImyTIloEv7RKTBGabTFEKdRDSAxI05KGPiBUwRe5BIeb/HsRHZkYqa
X2APTle7NWQe0x3YP5/C0ql8a0dc+1IE3VN6VL5EL9cXyQs7W9uMG6eaPlf4BFRb9JKBtxXwMfVw
3QT/qGzWx3zJYVzlXovi4u2oGIfuBth9FP2kHz0IjvFW/GTc2XcirgzRwpivV4zEzOrexp6Nx7a7
6wwvzUSAbZEN+u+bfFA3465IU6UL4qi8rFJ3ahvj1ClCuUVu1N5sIHPXtmZD8IkgAL7emn76RTsk
l+lOvpUuQ5A6mEf6JGLE5C6M4kcJejOgj2BSPytTK9pMQ16m3qGh5ixG7HSqiOmTe8A2VpjsD7w0
uVVLSnwsAJruoCxSV8+kw4SVYQqCCbeOZm5MMe8zsszaSBq6oMQhbzURKwAgHSScqN6hUCnqN3Eb
7xuDbC8oVauuDivEaeNWByONDyqcU/29PvVHE1DU4ov6PfeFfsK7ed8wsADRQniLvXmJVFq1nAHU
PH6mLLQKLgewiOcYmGnB+y58a9Jzy0ZosHLQrioEgGS22qzocQZJX3w/DYqjtFaY7tveqU/aPeWj
kQ/qshNEEu4CEY7Abw2IPTok7w/cWBaSpGf5iAEdsG7R68/wpIviIsUFPkd02fL8E+8F6JtSPDqg
d++tydVQj3bUZMfMTOudrA3OUpJv1qj/1JZa4KG8E7e1xZ44q4qNMJVDEBacW903jH0vGq7mJkpb
G8x5I8k65Nakx0fUHE0/OTS4SKfJ0VaMVdo+dBz+AVcxPVgffATs9oqJsXEV76D3e2j0GvigugmB
CiNVxXE8aH58yI+iu5oXIQkIVKB/a9ioPTLRXpfjvuySCTO2w0NjfSt1AdED7+9bgE9RbSfwIb1t
7SbSZ3MyT6jO58d5Ak7M8EJdQPnJfSniICHRAZ2UbbEEQQrGiXqDmFIwubJLp0CjY4hxtwo1d9HV
yPPrrSnmPh7lglTNCMG3pA93aq+Df6Y6ZMNpKnqBV3PfpFtTzHcp7Ui24xDyeOQx9ClfReZ2WBVK
Qv+AfIyeEdbXtsaY67hV1blqpik7jvprGn+fyPMwNE4qPUb9z+uBiOsOm4/FRIYJWMiFAliCooFw
Tfai/h9p17UkN44Ev4gR9OaVrpvs6fFOemFII4nee379JWZvVxwI0dibe9CTIroGYKFQqMrK1DkI
N1Y4MC0InQAWiMBqUIFOqramK5V0BmZFcoTUsqX65zo/X14F81bcW6EO5zq2QjsPKWhMw+ZK8xHo
DnJAZPHI96kOvCcu28d3q6IcTxQsXTDnjjTS/vbxGBLVpK/EuwuZvrAzRTleOWtKsXRKGi7dEeUX
ZXtYzC/LAt2k/PvlXeR9KsrrBr2ulnkAE9aynDoj7IarkucNzAO7WwzlblohJVDUUo0gEZJgyUp/
y4trI/+5ti3nwLIWgy4c2HrwD3xlVJ5U510OKPGahm16HKRvleWV46/L+8WMCTsbdGpUzB1ILee0
fGcE6m4IxatxXsHtjpaRq3DKVMxEDPS1IsZgLfRRZerS62ulb5UxryCIEUOU9lZy09DUnO6EUa/r
wQFLUGXz6/DMfdxZpfZxUIZIXc0EMhyFDEJqSOCYvaPoXMgRKyHarY4eS9XkNRf0vCjJCX5X3zCw
l/U7zWvhcEcB2daAKwBoD5zldMI3VGOhFZWiBZNfyO9ZtAAMRdJiju3fUHuzoizo3iwywgYSYppK
PDanxNQjQQky67Bom50oPAwT8zMBZIP8VQfSk64xoJNpVCjcQk2k+DXn17P8c1o5M+U8E1QgUlBD
T6cZdaJcj4M+SR2oUIfFULiXTxXTjCLp6BwCsYon28c8q5sNdCsl8sBRrgawLQz37copeTE/x84E
dVski6mY2dwswQxUvNyWjlY/XV4EOYv0BQ7AkIjJQcxkYor24yKqfC6N3rCqYJ2hYTrUb+YGLZJ1
Egs7shTfaMtD0Rgvl42ygutvo/Drj0aTRGw205oKYL2boBlQ38305zk3nWZSf142xdxB1QRdIuFm
xMf6aKqxVFAPdYiueYeCPGhgeuNw2QJzBwFyhWIgvBou/dEChj6lRS1NjD+b5Rb7czvnzbFQpyFz
QSlqqk5jjsZrHSdy4UpllsrPl+2zw+3vP4AGy41SkSdtVMzoP0aH4WG+hgj9oRKJVqg7o1jYVvYK
BcUjxywzMmmE7RI1WRFB4+O69XpcQUxVgu/yPHrLFWrPoPLUDmiL/Yt3IfOs7YxRV4oCmq0WGgBI
zswwit5EPVhMjqcwUzNrZ4P6kPq4bPX2LrFxJ/ntPXmqWU7yvDjWO7G89IWzgST1+uPo/bZHX8px
uuXLEOeAY9+g0Oo0N9Ft/q6QLF6hvvrCe68xa54WKWQDNwYJcp2KV8sySlqngtip/jXfoTAHRZnN
rdzY0zG8atwJX6Me6B9wOdyA1f7H5cUyv9/ONhXItinCu74wQdpXYW618UG1YOs6J+6TD/THhu6M
ULnuIGT9YOGYhYbY+4N5FjMZDFbuIrQQJHP09E7lziLz1kXCz+6RmiZbOoFglEzqS+Bezr0qsYk+
gHSY3dXVj+3DfOSht3g2yf/vbEbSuEqCbiahpT+l3fPWQkyOi2hiOuduL6m4GTdx3GQtEf06N1cp
GJkEJ/KTZ5AeesDcBTyAIfNG2JmjgslY6VbSzFEVon1VCF9QB7Kl9mdd8OCh5HcuuQgVR/pVTAx5
QlFhrjJbWl/GSHPF1jMjVOwgVPX/OT0VUEyzl8S5hraCLj1KrSdkD9YcXDbBvN5+7xvNEle0adqm
eW4FxvKALituNx7GjB0WdyaosFEKdZq1TULaUcYN6d+Xju52nnlDxGX4+hDst8rOHhUqDChD9os4
5RD6IMq/OphmgDWH8HTrQ4HD+8z+gdAVgR+wVrqItWlWX9VLnYRbH4xCD1UB+TNOQAjSNfTtZLzw
Pp5WDOdpCi6VJajmzAMPYm+vxfyijbxslOkJOzuUZ6t1aky6iRNk6OdGDpfp7vJOMU8omoIgagIZ
D+DVH9ehxvmwNEsPubVNe63k1VY3POMUrEeLNf+yLZkZfXbGqOgjCKPc5Aa4mlqtSK7HVJePsty0
vlVbkFqDZtRpjFr1JWmtyCu0Ng1TzSz8eZz1Lx3Gn5xVqPOnspOrQKpq/Tg39WYL6TL6mZoOng4A
HFgUQUL4tpWW6OlZ0rb+aBYxZ8+Y3wQvGghJyyJewlQAUDsj1msljYKqec2Fm4jLe8kMZ78N0ClE
mk2QTACMENdPeQ2aSMCxhuNyBNNJ0AayrR4rVHn4XQ+mL5B6ArJdCI3SYuBtqWyFKBRxaAglRHt9
q6qu9OU2x8e57Ajs3HZnifLqfDVKCVTdM8YIwITjrp54JlNLwtPs1o+ynQDbx6MGZGQRKACKeNQp
koacnvK9odbjRRZiKHehkyTVbp3d1anuysJ2GIfrpP0xpbeXV0mODnUpwaJiSph7RMOMfnR3OiY3
u1mHtzfPTearyg+Rm6gwTpQEKg8dlP+IcmgzUscX+ygu5pKGwkk/LNg5TH8RnRjg6Kt3JSNuukni
9B+rgqAQooVmAsVAOX9fFhWEp7Q0LLp3GSMCo1fuxFeCX/gXEwPMTfxtjmYtUQRtbdIRZ008qIf0
W/8MnWxgIjXPbF3t0GPIrTjw9DxZ1VWJiCb9d43v/79LxUZZy+J0TmYIlxJmqMK17tMr4VD6lvuJ
dsgHU9S12M/z3I0piGCjyNOsR13n6E4wYhV+3wAHKLwEIYt6k6t1XEZaRc60IfiTWdxaBQ94LDPC
FaqCkg5wHnYNJGWUE2aZJqokXMmH5Fb08IXs1inPRG9KCZWz4prhel240DXAOygHAhIZRnUub0Di
GLYSJ7YwF7z7Y6jQoq7SVFhGiWGLrnMWYXJa7qFjm9CgUQpkOXhuic/u3COaFkXtlJoQh01ueW3+
st7FwwavWlwyJMgfemAGLzRP/7ZIBS8jq7tobGExA/U72EWPcTBfDQcuuRbrS0q401QMPWFsme7T
1m2px6kerwEBdgJ4eIL6eNraajC+Vc8EH9Q487EGIPv8CXYiaW+Z8qF+zaDps/YSyA5e+vll5pXc
WM/kDwYovwCmPC7ULHsXfPFJR9+4HzJncoaj6oo+VLXCzEkC6ct64hEeslJfTHWJFoasZOBA6Gze
7Mt0K8tOAieHcANfOanB7ENIBxc5H0vAck5JQZVXl8FVgOvno3OunZUulV5iRG7+JtTPvcF5jTNd
RAU2HQOVCmF6/vj7oyYIvZJg4FGMZszPb7asLnYSn5Pk2PNwEazgD+K1v23REPykFAVN3aYlKKDO
NT8K+YPGVY1n7hfIPADPAcUnkJwf11NE0jL1CyYaxFB7NQu7hBYQUHFv8SMe+ifz+C+gzIw8C2Ry
qCwCaCmacIyPJtNylepMTSAF6Atv1XQgKsfS9QCuz+ZZQvkf/LZJayd3PCgNczt/26Xv0kQcBAWO
GIdi/qALMnBIgMZy7hsWRG2/OPru7DRhmqscYyhdlm2v45yYR8sqE8me02HAEKWQ5YtTFrWIwbQk
A4ioK/L0uimq8qhOSnKTrWlZeWBu2oxvuiakup00Ha6RpUEsupygMT/9bj+ou1cQpLSbcyD21CL2
y208Z4Llf8YE1DogpamiB0KZKLS+1EHgNweY5srlBwhtfGoNvw1QxTGhk1czb5Qq7MCIOIFbp5Hc
y0tghy90/P5eA9nG3XUn6tlSizIun2IEL1/lR4GK1rYUaqHmNAeeBiLLSQlzN8bfwPII1sWP1vrO
SKx4QylHivvDUjdvSrK+aNHCCWOsb783Q30YQUE8jmswc7TKoxn5G4+3kfXEwX32ex3Uh1nyVROH
2jCC+Ff+3Fn2ltp/MXajLNuACs0TwSvIn3NlxRaSuQKdBGZTXAQft6+eSzC4ZI0ZSFL3E7MDUhd5
2XJvDtHhsluwBrUkEH5C0EwnkGYaj9SqnbaJ6iAFA/jI0cYKydwyZGm+Dy9Elhs+8ro5eK4CnhI5
A0ZRhl+yn+Ftx5WsZH5LCFqpKINDW4XOx8yiHDLgytCNXjwygFofJDSEKqe07P51QUuVCGWmKmcD
WCAwbMBvs9TNAehKFxeQIgtxeWCiqH8mqGrU0LSTXIC1mfBUpD6Pto+5Vhm6JJjCwyw8TWkwbNs2
SHpZB0ajVd+LZZgCs5qk4+WPyzyEOyuUFy2J0lpSFadhkmHuVZHseAjBe/UZIwoqf3g54P6lTno3
RVqRt/ESxNWpNZxqfBLV/9MEdcq1WldLaxyrYCm/1OYpSRJXyXhaLu/vG/pJjEahBNIazExAAu/j
mRvm1tjqBETC4mF1IHeb4Mk4OcL37dQc11f1dfmFyc+4sfM38fS5Tfxtm3zJXXBWo7zJcUQRLiPZ
bnXL3SIJDKKme/lbsd3utxnK19tGkI1xqaBXMT8N6mvNI6JiOpyCeSHoMSkY+aM+FGhXWmVbmziU
+/slvprixS4yDvKQmZqAZfUfI1RITuZ1TaIYs7nkWd/8SJw8OZYOBAWAm0Jlzc8fVtEev/PAr6xS
O8ozv+1S/pEOvWDJY1oQBTmARfsD4csYX1FmdYZPoonfy0EQY5ZEQ6RT9HbT5H7e5iLUcxvjz6+C
XaAdmIH6zwAeTT3GrviJaSjQOkC8EJOrAC/QJdHIslojn4EaNbpXubjvBY7/Mf3j9+//URGdJnT8
jQh4bFlwtK52tW094f7jpGtsM7g78YDCYBANHU1jVFL6DMlH1EeuGv/q+8Qfag76g/WCAtEvbmko
uYngWf54ZNe1M9plRk441j/rcbLX5bQITt8ERfzjE6dWU3WVDBwhNFFvwWmejHKboTKlSa2Dse1w
qrismqwKJB5oInAmsPKHvrA5Kog4Om7BWTwQQu4UHMol5O5vsm9QpkPB4FMVyL1Fsr+7kAeuZGB/
B1gseu8v1mbL2e50sHCDKwkJqXN5E8lr7I/ovlsgtYltDnK1BtjbsFaab6Kce7ku+2Ul+2nU+ls/
+8UKSuhIe7pslumKICrRFAWjTADdfVxlkpgjHsZ4JNZFmA438XToJB4xH7lh/1jazga1tEVfMIxg
RCDVwdgBVLEP+UG1V1/1ZT4lA9NPdraoRy+4eXWtilGXS2qSLgIg5GMKp7Tl0e5+qRistVyD4/6c
LaQPmpQvo2wsqxBILXhPHjc5FHl8ruwk8Pey6IkzZYwybTTxmUZn8Ztgekw9jALcEk7IMaj99cgd
hOatiroqRSlfl0yUwTBxRWZFlMbVItcqQEoiHSRknX1iy+U5Mz0ePJdcU394C5Rq0e8k/DkGdX2u
M5l5jRAcB/AMZkNzRojj5J08E+T/d0c72tap6+UE1X7xKI7nJX74xKHaLYHs7e73IYsro3lhpmGn
9vYkdY5sHg3z+bIR9n2/s0IlS5G8xVZDpNY2kKoRVqUGLZLrKHnXRAD57bHhURoyfcLCBSwRwU7M
83xcVzeZmaiZMbQXajGH9Frd2HUuHsRe/8wFuTNEOV+aClmrS8BgZvE3dL7tXPMGXp7GWgzuX7TM
UI/D0aIWs+jNokKEwMDDpn5uJ1m16y3xMjlOPM6H4lmiViMUdTajs5ZgvnpE24KwuuoQ5Aikr+if
Ef3l9RgjI/zf9SV1XJaYrwERlaHgq338WiN4p8XRzMtQnb5ZIEPlSTOyEoz975Nl77y8iesCj6sq
D1XtVBlnowZhiYrR7fpeGrnJLdkjOirsjVHOXktrVIztZKA1QWTUheuugT796tb+fBR8roYq+blL
5qhrsV6UVSsMQN6V6iz24L/LT2320HPbBazrihDumaijg1tTpPYwTqR6mebVCIga0wZVcwKPad8I
B4t8BDiS8zZhL+u3OWoXMSdVFX0FWch1qm2rBGO3o5uVbYF26rLPsyLsfl3U/rVtkRpNA0G3UjTv
Zg3iGkP29P+ZoLIKQ1SaQSpQglrax0xFQfd/n+hBzen9oxAqSbpiP+LBo6NqDxz4MF+N8QBt7NTv
qoFzFzGDA1JnQqcG/VQaQt0Z5WoJma4HEVj/lp/ZBv0Ti4clY94VGFT7r5U/MNNADm/G2ndJuB70
O6J6QtCpo2+d/+IU5x1X5qIQePA+RAXpDxa8oQfsAsLHaSh2+r3cWVeaWoZyV7qXXYBnhnKBfEXL
SxSMNGzkX2URiOnVJH69bILpyDidGKEAykume0NLFsXoC4BTB0M2d0LX/LDihvNQY1a+MS7xjw3q
JqqEbBBLcF7+Fwaa+cV3MtNFKCcjR3u8vCBm1N4Zoy6jXm/KrtPMMlyUXybwiyqi29wEaQpQnna4
bIu5eXgRQuTYlEQ8Dj/eELWYrdVSgWSrBm43Ve7lyblsgL11vy3Qnwfweb0r43hCce+2NUU/H2tb
VO/Vym3Tt22LXQOY0+pRtM7ZyHE+1kaqSHfINArRPqXe16Y+mo0kLYC0jcr1aIHxQhHtrEyOnWx9
T7vOu7xUVujem6OcRIamTgKCizgUAOFoFvnrYohfzdlyx17jdXuYz429McpJyrkp2k0oq/draS5s
jB4fFnuw86vR7b6BA4L73mAvj3Bmoh4Mbl7iSrtkQm40PTOVDeN/EZRMujfDam0gCBxp4sRblk9i
XvcfQySm7AyBBHlW4n7AgS67UC7XczkU/uVPxfQMtAgMVGpR5KETrzmNxCYzwVtVC1ZhD9roK2hV
2rLeua0wOGP1ue+1s0gtShyjJF8MWEyutDeSXwoO5sreNXBXTFQAMPWZg6fuLFKZRGkM02oMQIQN
vonOcuGbrvyoQUMLMcsTeBUEEsjpdAxjODKm0oEbRBz++NGawSiNqOgqRMjuqr6Hht6NGST+di8/
1FfiTY32jxB0mbvc/u+i9tCw3lkmCdzOXbayWiI9xktE2vx8eogEx0o4SRkziO1tUL5vbVlpmRp8
v3PNAxHZEZz1i4KZa7KXXBpV1qUJiA/4qlVkG+CB+LiivsgKwRr7CagzESMckt0FYHANCugDFvcQ
03NQIeGEStbn00AUq+HYEf5vylmgsNUrYw32+CX+pmN8PS56VxqO8tLZBap3mvaJruveHjmgu4/W
rVLTxUsBQMd6qqe7tHq9fMCZWwiCIziiAriURX0wRP5pXmapCEvpizKcZutbrHOuTlY81FAdxiQ5
xLMw7PhxCYks1aBA6VHvLA/W0tsgUrMVXbN1hZPgvPe/6LO1t0R9HAN80HmdVIRKFGLBxyhYQsLi
2zmrzQPHMltYe1vUh9HLuah1MI2jNYKikjddVW4KXkT1NgVCH7Qu59pvHCvgpaPM+2xvlzjoziEE
GcRCc5+pYCyuavSQIxyz3plOzSkr3eIaq+WSUTFP9d4mlfxE6McUzYJTrWBAi5iLPe0ewJ/ACsWj
fn/ZI3nWaPCXiPxAa1sxOk7+ctX46BYH6237Ci0mzOqXjXfZHPMA/PZOuhA0LZVSlFO1BNJ8KtNj
Iz82yfGyCe6KqDiVxnXdpBbaS9nVXzNEhqfcEQXOfzMhyMoKgLEEETsUVCA5Qh0CdQZsDwh+qEIO
OkAGm/x9jXiQUWZjEHB3KDqZBNFPh8FezfsuL/CNEpBniuf26/hUH/TAOAtnI5yDKixUW7/n4WaZ
32pnlTpzXd9WmyVFViBEN0OauIt6J3PFTnhGqAM2LrVubBkmJsBEZU9laxdgMRJEHp8r2yl2i6EO
lboKMiZk2yyMGodAtKdjdZQO0Q1hKsTcYXDZB5leYQHvDq5CsDnQlf1xFjH+W6p4X9aTkxWbk4w8
HBurAKSBME8llHkaGoIfI1MjpaIsJTEYANAslr/VuS1AgYRITOYP29O/4AdkfqmdQfL/u1AIzp2o
tba6hja8DtV7zEPcmq7uprC5eOA49oszL4diXjFwd6BEgWLG9Ch1upY0HkHtgVBokeZF4yfAr4yx
1wYa7PEad6wFghsAl6aC84yy2scFxopcaHnZIRdulp9D1AStWqSOMTa9/b97x94QFaASCRrwfY5G
RaZ13tCk10DmctyDuDN9NwNOj1UAKQ3hVupY9VtZTK2BLFs9RAflmB9IVsinEyc/84cZCxMeePMZ
EHGmnFBNo3kEgD8Oq9Fy4/kQj35SPCXFowS+oaR/vrxvJOBcskZ5oJBN0Hg0CzTxl2tRv+6FwsMA
iyMnT00kPFy2xcRjY2zln6VRrieM6biAXBV05aCz6r+WT9FjftCuq+PgYScJbMztB3v4ot+LvCuZ
FT32pqnAGxviukx1FR3lAyF3Q3o/oOi/HfIAvN5hcU6e5M+8JPYmKX8RlySNrQk1S3LDKMfy8Na7
gJ2gPR67PIgY2bk/PyMGuDB8hAEkmp3ZLPp4m9ptCqb0qywfSn1yoyaUFM54E8sMyBckkDGj347p
QfwZu3jV5EW/QothQi7f+l3+Kg2KXVmnDgRvHFdhfa/flrCsj5YqpZujehPNQLwbXKLCADb001w5
S0gYj9aj8BjxQgjrfGNkBhh6TKkhy6dCiFSs1Va00hSoWQgsfR2n9rYGoL5M67BM77vp8fIamZuJ
ZgN6d0BTQo/34xKTRW7NVaggPVpiYnWJbsGB7aE0aXfNzNtOVlDBROk/tqiXc5qDZElrFWTzkAxr
w/Ecn0And5Jvs19bSPS16pv5JGhOdeY9N1k3wN4y+dA7l+mWQq97C3iUxjxYapA1tyMvl+OZoGKY
aKWbXBKuW9PyWvlOjo56y/lWLD5dab8MKnSJAnhuqgJzhMlVfL9Y9nCVYEYMTV6UWh62+94tX0ew
YXaH+qU4l77g8jJHsk/0CUfWo5uSgRCJWY+P+zhKidlBhQ1Hb+5RvTpY491ld3z3tz8tYCAY7gj5
URqbGettgRiCwsBcesVjl7qoNYLWzKvP1okkCcm3rnWqa8L0Pp2zzXsXluULhjG/JkgIFWCLwPn+
/nzcOYw1gVTIbIGAmfzqarrSMARLSHznN9OWnMIDsdott4BGoskfS8eyAW3GzY6UltrcLq9VDYkK
rvblqvKnY/LcBoSU6VOXApKuvy3RNfJENPNKX9QZRIWL21/3h9hDyf99Mqh+GI+XPynz1O+MUdlX
KphiZdUtwESF5QhGdlVq901+XhQNkqmv7bbal+0xI+jOHhXRysnMk6ltl6A0wFa49N/Kqm8dXcPE
XIMOar66kSzfxevGgyKyspj9rlLhbWuTtQZaHcPj9Y/N+NVPX8w0cvToTkg4NyCzemGYIi4/BSuV
FWqNXaPVq6FMmL6VCP4dgkul86YcNCjolbe43LlkuO8ca384584itbhl0zDEVldlSBBbZqg6FoR7
vqcOUdBTjz1gnsb9dkyfxNsYhUMJPPvVQbwXIzCY9d58Wni0X8wxh/0WUCFdBf9lMXQKhk/uXuNv
ZDykPCTfe1/4CqTp6Yfl8qYvmbEPqmwYPQBf8h9EY02/6nmpQAiuaye7LtsHEBhwKm/sAL+zQS3K
SpOxqgA4CTvgQkpgucDjYzotJCExkgLK6MmpA/Vq/lK/9sk7P2/7qcIYBsTA0IuaB2gZqA8trmre
biqYvht39FYPjMDuBPEZjNTqgA2PN+uRl88xN3ZnkVq0WliJqYO7KOg2f4M8+KDwnIV5MncWqLs5
ywajl1stD7PG8tc+f6709koZe8Nekuk4dbz5LmYI2tmj7um+y4o6USLMdx1I1kgeaZLH75Axe/j7
b0W9JwqwxXUblCDB1CX5SwD9s5fiRXgiU6XVYYOgjnc5tDKTxd26qOt/0TBsNgp4tVdtMGXwiBhi
DUbplNLbZUPM63dniL4KxTg2oJuDynMEJHn2FsWlPU+/LhvhbZ9OpfeTHPcNxtQXjEMS+VoiQqi7
ghcHwkE9oVH847I9jp//wZcl61GvxsDKrcZtNIYZr8zxPkb5R4z+vWv028GMTFVSB3SmEtTtRwSM
IWzBLp+7Paf7xvk8NOci7tJl3aDXHaTLt3zsnTJ1J5HbyWcmDrvlUHHBUFbMcBbw7jVUQ8HerjAN
ZD/G58bDpMkGwnD5SFg/kysuSSbvS1HxotC1bCp1Iw8FaN+OtvamOhVAw82L8lW/wUhNchy43QGe
TSpmyO2ixEoKl4/zoC7vq/r+svcxC6W7YKFTwQJcZq0yz1EO5l7CLdE7yQMhzwcZHa5qrrYKuSYu
+SIVKvIKVFVKgYabeJBDxSe3swhV0cWBSuxh/NQ00n5xVMCwyqVZoxF3yFL6qfwi966ZPHI2kLOk
Pxoqhqmakw7qR/WQPa7efFhOugtDyHbERz5xFcshTFEECgxEPxYGaj4+B8B7IedlBjZxM5amQ5UL
ua1ZBW+GjHU17q1Q2TlG1PQZjJlFuCneAGHURmof+6hwJK10c6vxL+8hK3DsrVF5q9HJWpRI8EHC
jyRLtqkeS8xPXDbCTA33VqgUJhHFqmgGvPaHN8L4haavO3033ckZ3fFRfR8FbTkRkXmX7G2Sr7l7
MEpJvWoYss7D7SE6/zUcYrpabqu2jHFb8PV7lxfJ20kqREExXNSjBGlaLX3pUJ+VfrUSL2KwAvB+
TVRIikDVoUXVGh1njF+DJX2o7PFncgO+gNg27juPiDYMB7Hx0sadfnIJQXkHgApY9SBXuRoXWVh3
uQEaoxLDhakuCs81Ki2BFC+x10NNAju8KNshE+Icg21C3TyItWRdZ303on8yLsNtAh2mluPJvD+O
im+gR601JVUwZb20APJETW4b5sTBAZINpoPo/gNQUS3PCxAFxLiHxlnz1iV+adsYvChy5nWSxjk1
HIeiwWuxKW9JImRJuBRykMiWXcVyuKncw8nZOLoZg5HpAdVbwQpqL30mglD9eV4xtJ09W4fCW7tD
7PPOCs8kFXWKbIaanQ7xZwm6TOmh3zjZKhPEsPtO7/Rzu8O/ZeNoGtO7urToRGF5t3wvvqeQScd0
nZuWmI0R7fXF+mGN/18UkMnKd4a1HkEUNTRwvRdguFQGEWyhDSaqhpLj7sxO9X6JVLwZJjFv20mE
Qptmx99yqNpKELZav2wHqBO+GeG/6yhwbicacZ22XTW2LUaO0mh0MbVhW+Ld0uROCbiyLnI2k+0m
hqmQhpf+B7WzmhqzLmiAoggyhBoaW+V1PZkGwAUErXUk4lCw/Pi1qigrrBnjpBjyfBv672vG6Q2y
LyEZ9Gig3CJq3FRQanLwFyYLEQ/y0RyEtI7gVacJUxGYHTiNR14/i7menTkqPA3TICeyPliBPtRO
I4JlgicXzUxagXb6e0X0E02vgISbZKxIkWw9JCD15qX/Al7hq+lcHLiFUc6K6CdaL0SaMCPsAne3
vvOvxWH+NBw7b3XByYZJQYmLX2DG+N0KqeBUaRnId7emRi12ezVRLyD6fPlTdOx+SQ7Ik93mHN3z
6HGZ5wpSPijiKzqONeUoq56kWVwvIH8T1B+NuH0RstifmuFYZmJYiSMvOyKL+OMiU8BzBBFC8K2a
lKcIyzhadY7bsvdER3WITCx5e9RB4aX+p94epop5fqCwgWvQqFiVZXKSZBVmDaKn1UludSg7pmf1
Ubv7S72Si7RiPQz29sgn3kVhPSmjVmqg9DK4kq+gFJqfR8GeQMWhEF2y2+4zU3d7g1RmNIurIIrb
DCXT7MlSjuryUJic1INZYt7boFzEiLN+ioYVUgFOujndIyH21u51Ny6d9rFGk3zElNXlnJZ9yew+
HOUmKDELBvpoFZ6of0ntYnEmdtIA0BycX2Dva4Ajqh0NYMHsM/nPb9t0pEFHpkTDB7WtsjrppldJ
YT5z1sc86jsT1FtrGadI7AotCkqzsQulsI3hp6HcrSWPlZo4OH3cLNAPA4wKMn3IXX90yHTtU1xx
MYiTpDlI5tEXkvlYzlLA+V4sx7dUaA6gQQbROvpC6wZrq6QU0iXrIfq6uIKN7mew3C/O4hVHfhOC
eRvs7VEH2xDbulQBnAfD/fhrQE1ccMyrOgWv43RYj7ymMdscXt8E7oXY9d6r3J1rKCtpkQhWsPeK
CVDY7vSC7NFFdRBMFlz6ftbdA1gPWnxo/UMYmYoiSinJetWgTza9rU58TEFlOR2bwi3g+iC8Wo8D
z02YZ9xC2x+McBjFUemCYRKnitDPFkCbNxisvm38rLL12UZ/zlu85AQB3Orn9oXjNEznNAi4jXR5
wUL30TmncjA2s8N42+zoBwUNjh6ig/FZOlRQVSyOREGIN+TI3FpYAnJaAeic9lN1mRLNqFUAKzFQ
OZ7rnNdgYEUusF7hLsWMBxSTVeoWT7WirWdxkQIwnfpDkbhCe5Ms2amfTFsWFn8toapoRI4wVb5q
fUtzcFqm8lGvEUkbEtaq7//7NuMvwhQSMOAiCJsod0obZYpqSVgD9W72JKjtDoO9GLb8Y71VwtjJ
PN2wzdXliQkwtvqDWepqmpR6rSRprgIt/zqswcB7d7N8VsaMFRhlQROK9IVynyXuejVRIMtE1L1j
KB66pWN4o7/9Ijjg+WR84WE+yU1HRVNgcwH3hLtaiAZUNAUhdjSNMfTEwdZnR9WDXD+2GprIiR3P
YabeXv5wrB7gB3NUkGtiMQcs4T2bIAprqjdcQfDKa15USESbEIs9R8fRjWzZLv38JiptSXM4fwLZ
w0srpnwn62eli8p8RmMkOszOgCJa4sjhEFSQ+oqf5i/o+jrTIc3sLMSM4vGyeXLL/2HdBDUXuH2J
TBWVBeCY4AhLYEdUaiVzunQ8xeZwzqevlhpdj2vS27Ws3mo5jwCQFe+JBOrfhmlYhFlrnTjpoNT4
79SNm2Cxoy/7hSd8StUM1izAv4GUw9QIdVKaYekz8GcRHYQqGK/lJ0ywH0G0+7wA1FIT7XHjliep
xz49O6NUVqdWaqvUqCqF0GsZn8sNBE3Qqf6hPravk9dcixBS+xl9u/w9WfVYcEMoWCZoFRCSqCMb
lctQRGovBsvb+st6zU/SMXPTc3EqniGP0N7WN9G9xctfmacWLA5gRsNQk0Q/cSbwILW5CIqF9x7s
3ZjjPo3c4jR55a212qafuoUzvZlODJbAywtmxsCdacqB22FTRkClomCNz7H6UPDm0Nlf8bcBekOl
RY/VrQLOuEwcNcS17SqR04Hs0JYO2bV41Z232Rl5+BYWaBvf8Z8tpbFZmzmalbyBK808k36pZIPU
7hqVWE888mIuI0n4YIq6T8WxXdKCkGnXfeok+RNY4LzmE9TPH4yQ9HaX3ynbuPTamkVB09zIynU/
PPxffvD+GXe/H2VtvXbC1GAUObbN/osxcwgJWAUfTNQbaLtjTgDMJdRdUYlTqsYpjnPn5tc5oAbi
7Ky3BMjcAaGWg5CHgydmnaq9Qepm0NWqalMRPDZWr9wt4nYy5s3rksatVtUF6MqVwal4eRdZrgAS
axM0ySLWSRe1zKHsDbMmrqDPbjWrjgJNpCbnLIx5psCpidlOTOKo5nuGt/tYHUb6+1Qcwbvx2oBH
XrKnl0oPk++NN3l4RIVVduIWfxhlGMLj+Y9N6gqIDQngDZQPwinpb8TY37JXSVEOg/aazcEndnFn
igr8xlhCF1Qts7Cqb9r5btFPxifoc9Cp1MH6D+ISyaBnYzawSYAVEmGvlO/EZAnMSbYjidewJB5G
ZwcYCIc+NKqC6LhSHqjMkWRm8lyDHaNy8+QxHlQvjZ+r6NflDWPeWggPJlBQInqwdEpPJsKHRjSW
QHvoMQoL4SCiJJAfer/zILV9jXkcbqeC5et7m1REkq2+iFXwVwQKmOzMUbSt+NHqeUBsVoK1t0Il
tGoygfzDnOMQMkwAXS/C4mHWeOztrB3rl3pErVWI19Jvkv4FZLPLf0i7ruXIdWT5RYygN6+0ze6W
l0aaeWGMpfeeX38T2t0RBWEb52pfznmYCFUDLBQKVVmZ7uWdZX/Bt42lgpaZGNGm1q0SmuN3CHL9
hu6fnXfPl43wdpJyE1XMIr2WwbqvKedqXu0M3R/jyydsQN9ZlyzQ5an0UwTcoUVdWgKIA+aTZfb2
EidOy6udspIJ0B9oEpCeOjqu1EIGdUizpMOpSnJ/At/v9PXyIpiBD08pLAHsT2BnobIVdYp0benG
6BVEpriZD2Bs53mANeBex+D3wnngsLpl0LX8a9Ci0sF8EYZC0OLsKN30nn4EbfIx/QaAYahdleH0
3fQzpNtaKPIiPNPvdnap8ls5NXq59H0N0kH5KPnmFyKWjWTfW47JtY4bsx9srgYDK8TvF0slMkKX
tIY4zhkGBm/a7E7r7qYJmba+Bubyk/MlSXT4EBrB8GViZAsq93Q5J1M3RSotQIjWYHAVvwQhIBZ4
q9ot6uzxDbdcy1zbzh4VrdJlaPWCyFFJD8ZNek9mESI3ddSvaTCP9uC9joz/iH2N1zRhHu6dYSqA
6TkImAZ9A1ZqerK2zUnHl3xK7cvbyXSXnREqTOVTlI5KrINfbK6u875wl6h+aqfS7dXoM3mcvLNF
HXKhmM0pU+oWNbHZG7+rXux1z9q32Y2d6bfgCo+Xl8bMG/Ee0yUceejm6FQ2sMU9BPNiaK1O7dWY
3hhwkmKz8/U67TK7UhS7VP6Mw9WWfNvqIGmeLptnhbS9dSri9JGwKMOU4x0xZUFkmNeFIvv/kwka
q6V2WSQMmw7siDY/zdFmt+3GyUuZq5AwxCqBxkL9MLutjiUmjy0zO671adC+iSrv2cxyQAXYfpQs
VQXEY5RT1FZrVpIBPdfoCvD2W0KlPNjAE4QAgcs2CZJczh2mY+AWIKQcIO/+UJw1pUaOS7ko8MTD
0IR0ljD2Arzlg/RnDqEvxE14WNOYMhFa0cEKBrUyujS7FKi/D0ZmhsBZRpqdbwdCpB+F0E7Mz5KT
HKKHDTWKLwQ2OB8kzl3EimAqgTFh0lpBJYY6B7O6xJZqCFGIFoeto6eUZff1lBwU5WvMfz+zPAa1
WAtTzyZIZ2nhgqVJC3kpSlAKuItL+gnoZp9Ifan07yqHVwFhBUn0LMgoIeaF8UR8/7qN1LiMGxkg
dM1c7XrKnEq+ywQejxxrB1GKVfE2Qzb+IR1PV0nTklWIj9baAXsCfUTBSdsrofF1fXQuH2qZZQyG
AG5QJAgR0DqBMp5odVn02VG/Eo+rp7jVefYEvNW2Q/FDM8GSo9oQp4ZOLqnZkRYlWJmvicJs7PJK
aayPuf8tlOtIyRDJWYuPaW7fBukx+gzDEZok6AUhU4ZoD/0gnedJzjUjgaDGQ/8nCkBo9nrDJu5k
dyvmbiIkaMuXGNhCbgOd5Tp70+Q77N/CUC+rVXPMQOWkBwOg5EViR6HhAQkIHpjolHnzD156xrNJ
7edaqIMSjWi2QeXMqfpQjjBya3HudKYRS4RyKlHPUGXq5pm2BWJAqgjWqOpUNgGY5W154MQUZkJt
vBmhnwVrZyoQfNy2ECQAclCFUOfAVMF6q3fedvwX4TRv815bkXTqt7dJ5bboTFlVjNbL0XqQ/O22
COWAgFCjEH2fUw7gqxpCkC4c4DGdk93NNq/myd5ZBc9/wI4MyP69d5loVlZxTDoczVXyhFl/yWPo
1Qvyj8shgHUnoln51wzlJQOEX7aowmNlgtp4pnuTbNizvNhm+3DZEPP5/0rK8joJhdfR+wXJmdxk
SqmaYfSkr9BYIVoGMBvbwhdc9jVmodBtOswGx0OZN/DOLl1FkcpiLS2cvnC9q0LLb5+mk+oOR+Ou
D7ur7Gq9v7xO1nfbm6MdJ62gYD3qUlgNlt2mmidMQlBZEi/DlbFdtIPu7ZB/34WUSu66VB5mBcKr
mAZw0zvTXe7IWJR4KILPgDlk1IbQ1QZLBqAO1BNziyKDjKhoYRNfG91Jih5UHmsaK/6jC4lCF6iv
gbSgNi6vmsUUy1ULrVlwhy4+JfnM6WEwTQDBhAIUigwWfabyTa/QJIqtcMvPhvh9E/5c/vbMhheB
SP3HAHWaxnJeRL1Yttc+n+4Az5l54ivVzHpYgPt55thjORvwG7g2MVUNMBiV0RbipMxpu6oYCpnc
TrYr8xC/SsGr9gz1GjkwAHTgV9WYZwqkPdBSQGFXVehS3qRUUoLaJwRxO3vxu7Dyl1PprL8Qn30y
0cibk2PCAdB2QjUUqREQHWQjdt6+9Waibh30DaSbDLLJaNHUgVLaPSAPrg48R+wMuS2fZm65gWuZ
2mJQEGRCQ7R/wYsY1neKj1c5mBHVX5Vha4EI6sdZtBXJ5zEDsPcYRIwiJDxfSYXfL7lTtTaTUUpE
GWn29C/jVR6gxehOyFByUGXwiOOYrgT6RzxWIHwEfUvK3FiaRtahBTZb1xAJstf0voo6+7LD8oxQ
BQ51GMxljXIzrPWXtvo+btedwrlneCZIDNh5Co5g2cwati3ufxSKN/cgOeXhjlnfBloeUOYEtz2k
cui7rB/xFlA3CeoGd9HVAE7xxI/O2rf15V+EwrxshGePvsNGTWsMvdJRiDoO56505C+FXzsWgMjx
5q8P6Gy7lz8Uy+33K9SoaCx0s9nnfYQ5GzyTr7NbC3Iwid/7+TmVbeGJsGKIh/H0iUvgnVnKC6t0
MDA9bCbHQr7dqpPCQ2GSJIO6NcGkA6yLRgRPZfoea5ZSSxapA4gHlBD91XAgfKrF0Qgvbx/jogFm
CQ1E6PfBT2i5ngTVX8lMuiVstMM6H9OFV0tjegTU1nDRmFDBQtXkvZsrRqrUajLIYfcTGiyL+8rY
6lrX41ehfE0CJIVzdllpOAy9maROFuiKo7bqexMBKUu8KcyRhpfQ3ZV/5o/VNUYy+IBBxvsUJhEC
9VexdxpzldWRCt7MWgLBTf9d9noAj0sHUjNJ5Kg3yTW0CdwqQDEK3FYGJ1dg77BJXov4AVBmp1xR
GhNMfrSW/gqx3kAuWWMA2MKDWPRBofnEe/6yqvgA4RDQJ17jyLWoFKtd20K1MPUWxl9AQhEFDaSo
jRI9EHu5L88yjBrHGrrl9Y/57rK3Mt4A7yxTZx0SwGWVxyroC0cwM+pl6mcbOLeF/JSNMccW6xnw
zhi1rUqMNK+olwaV2d5bMBWgnUEqbFvO7Kup/c9Et5lGZeSuKMRhGkXWqLeHKlRCvCWlFRbn+prk
Dg0kenUbUwiyLR9cy+Vxz7xOd9GBZmeRRj8XKLeU6oKCMDKzF/0qfjYDKGp9M7+OlZNfpYjcoq8F
ERY85mAO4wE0Gbcg4HygzUVFGtoACvVJDTQfK8RR0AGrIIlMcEziGyiY+Jcd5xUX82GVOzP0x1xU
NNzjFOLvyeS2yk1TfquV1Lam3yn+V8g3MfhY24oTiViLIyJ8RIIboYEuOoBLo5TNBuXuRv4ylqBO
14DtXX9eXhvHCF10qGoUkUSpGMKu/qppgSaca4PzhiOvAXr3duugPxKYAjezrIFWSLPOrtXWjrWf
lXpbrTczblaZ81jgLYj6VmgJCEralyAzKG+kqbmq5jhAzc35xLahRIoaKQjloPv7/l6K1sJSilmz
whFUfCY+jgpaiyThsE8z17KzQl1Fg5bUcZ3MKPy2h7pWT438bZALjhFm1ECs0nWC+YcuHpX6bwnk
PjoLegDmlWDZeuv01xXauXK4HWUIjPvrGRQk17whANadhx4FnIsUmlWNXpuUVc2WmnikKj905WER
vKn6VWuGLTUcdhxWlgL6a4j9gTcUhLmUJcuMUjSqQVs7Vn/WfrKV5BMzIGi2vFkg33GXjG+yJKAQ
BHKTTkegEzp7VX7HWsGJB6xn9zsz1IeyllVKxgJvFzGozhpkuqAs6Rl3ikPIvj5D6PPOGvmAu0VB
s1Kd1Xlbwsyy1cRZvQqDgcMJZ1h9WP6MYQ6euJLTG2M6/G4jqcLCopabMcwmZhniwGqeQT8ZNQ+X
Ty4z5QdTGnRECEczXoLv12UYs1qg20DETdPrBZ2q6WQ+drEdn3UApSO7c4RQaOyB5yTMzAfMvwCW
AikGdjhqcYJuLuWagqRpdDZfRJYn3Bdu+5Q7UvDasH0ibbLkyP2QrMcAZlOBfgftJdqOlNsIptmJ
RaqZ4QahXRD+WJidGAPzK9TQFie6EW9GNzksVynygzXgdcqY+eXeOuVGvaWvWdbGAp4iA3Jp89by
4gCNQafy1oP0wMsI2J93t1pql2u5TvO0XYywe0kzp/+zAICVesK94EjfItkpChs9ggMmMn9d9iuy
ix9uOQPSpUTJFlcC5VZlZgjZEo2oYxS9HSmnfJv8PIMEUxa7ly39ly01oWgIwBy0h6ktnYQmm/TR
0MPhJ1GBq/z09/x1O0oOrtebmDsXyV7ZmzlqR+VIybV6wbTPJp3X+rqUTlP9ZcsDzqrIn/m4gW9m
qOR1GPN4EJtmCZWbybVelrOBCDcC3a5dj352XV1319WxfgCRAY+3hxl1wAn37/2kk9hRU3qkkWgP
ItzZU/Rj1SevVQZO+CYO8GF9JoYE8E5WIfNDPXxq4Mp6C3pJoWXmdrTcztrh8g6yloFkCrc43nGg
+6TO+ZTF1VgbiRHOqGvF8oOShErLm/FgOQPaisDVYrAFWCEq8SnkShV7Yc2OvebXzXdLE+wEzDbo
3l5eDM8OdZwSs9WUpYXT1fW9qZ2FGIxN9citL5BskP4oqGwhNKJMomLsEf++u+Ry01g2JYb+xoTy
ruKi2novhgS6qyA6TbzBOeYXQjZlYtxLlz9k9EZd1mmltXKo5g9Fck7an0nBQau9Ah8+ruivDTqh
l8w0T7SlVyHMJwmRn6vGsAWNas4jqIA7RfXEbdtau2/Mqf+Smt3PZVxzy2kNAaFxTkDWaJelocXe
aGwi1ELSSlnsKBsKzJuC9i8AuXGehJpSrg/FXOX3JfBA5Q9AzYX1RlKh42hn0mRBfHBtMkjc5Pks
O6Uu1+PRagvja5fq6lnqrSIOyhqMDJPaloVbqUvT260spC9xU8w8dTfmA05923j6CVLKrVxHEri7
NRztxDga9U0iPumVtxHWXT0cy181D/LOvO/3RqmXSNupar/m0galXVWzh84tHgnUTfA0w68wiiVh
zHs17drPfW5dk1wBl7yAOqaTlCSFGtclKN0kX3fmJ8NC9YxQO+jnqfMFDalO66/PIpoL3HkPEsk+
GrdwoAATQ4JP3U8NRETRWAYCupqCIjssw8uYoADRf8uNL3lzVrTFUTrea5l5K2KU4a9V6prKu2aT
gYJGr9XXIUd52zqJq3ng2XrJDv9ItZ4V0PcGqQsLgm2NUjetFBbhAKqosXamH5i2cwltxhDElW3W
Lq99wbH5Wo/ZxauhtOQSUp9GWCSAU1Tj10kqwsuRl2eCqqkUytDq8qIB26R8FQHO0T5BHU7Ucv/z
oejx6FVZh6idIB2q9KEJvBZkXwQ0xpfI5FyIzDtkZ4g6BIbYJInRoQ+aiiCoyGwZ8yYWNM0ymWOI
HdffVkRdVjooQhtVX9qwSb6ryc+ovpGlp8tfhX2g30xQF1Uf9U0EXE9xtIzB68Gx3kMqynisi8zR
IsW9bIznAlQmsc5xkw0JROCK4aC2L3Hxcvnvs88q7l0y1adYeAu9v3ZjIZHX3oRYrXJDYHvZTe7U
mV3YE1iBRfT8eFKVPIMqlXy1Fnqt5oiQRMRRVERhsNMeVFe1BZBHIWV+vLxA5gZC1A5FFYBaPrDj
50UeJ5uBse5yEe0aGMQo+cwn2lmgfHtQt7ibhx7DEHmQzd/aZeWkq8yykLqzQNa4CzVZhjSwX0vA
xA5DiiQPWkZ2FcredthqdxzttralP6Qpx5vj5VqmfF2VF2TKJviOsnT1hEW40oTJ0+Lyoe/MUxHP
blZJ7mikN7VgHhJzxVRmnj4LlmknEHmcJJGTi3J/EHUehCEyNm2OZFwtI9g3xlehu+kAvePii+Zt
EI8uvKa1ucSszOwUeE/UlvBsRwvs/SeQu60btRxDAK0nPBDlzDRQb4hwFXqT/F4ocZkP1/bOGrVK
Y1PXuUgUwtwye0ZqTxjafuVvvmnDVAK9Aq+IyozPO4NUnlCtQl7XRhRB1PVaIlCV+wGjh+Isc1yZ
bNOlhVGZgaitmjg1bXnM6+tqDrLhuzR//cSBx/gE6vRQBIXG8/svVZtCG2mW1AF/HHbG16bmSbCz
I9jOAnXgZ8ASlXwu1nDEZDIZ0kh1J4eiiOwThLXgbtx6FXvb3tZEBYA8HaSttXB9zg7hEy/8SLDN
r8BfOaTSMD0Vv/tnbnuQaRTq5UQzFmBd+pUsD4tWR+aQHwlEt3s0TsXNcDLPvTtBUmp50k/riQd4
ZgbrnUkq4WlSWZgjfQUUObLz8S7nzdfw/j7lG1uFIa1ZEoQQc5RONE+OIX+ibArH+7tplG+Ioxzp
LQRZwrW5nWIoPjcxBtdSXhhkBoidGcohUJtZ217qtlcc+gZ10VxFQ3OCOwjHISgC5dflQ8X2BTA5
oC+hY1aCig9WmedataCklqg/zTyc28ZZwX502Qj767wZoYLDkM+KNlcAMqLqLPW3dcnLddgGMHaK
njdRnKXCKgiaS6MFE2nYeg18mqiyTs/dYXFmV4MkyHDFuz/Z2/ZmkNq2SdYq1YIAVthKR628kuRH
hXcz8UxQm2ZmUmwNXS+EhXK22qCS7szs8fJ3YQc8KIj9Z9+oHFGKulVWUuxbdp7//EtESbWVO/2G
8HmlvuZy7JFj+OGWeLNHVwE7NRaBRhbS43zcfCiAHEw0BCRwcJLoyi3KM+++nTUq6FTZDFp3HcOM
0ZUIedTbBbjgVxVCYPTVm/oc3yKpOEy/eZAddilkZ5iKRnkjKOOqg2KnKicfkBTkpu1BTpF+Yzzf
bofV6yLxkAnof8ySdnt5kzl+Q1cP067J+zLW2xDAJbuLRtvcKgeHj3Om2b5jqMDyqmDX1mkRzkQZ
SkMpENKzkCAZ59+b5FjehCP3iqDMc4fbd2A+0MCZqkF3nEzkUadOnkz05pC6hiMm/vz4kB/jExH+
al0wkLr1z/osBNNV4vFKPcwt3dmljmILRo9+msBXUrfQAy9tC1xqWcvZUPJHPpwNCHARWIkCY5SR
qQbYFwgMC0VFzZsaNNZBppPcj71o9/Vkb0PNMchclQU0FIqkUGBUqN2c5iGbe3Suwm5pbWH7sQ0F
8I0y50ZjhuadFWpZkVymsxihmiKZTwsIqrfgsrszO7boMv5dBh3DjLw2qhQChebV6Bk+SeDTcIQT
lm7l8DyBXXB8s0Y/cqu1GoulBsBpGW3jJ4EcoX3iJM8YqtXu8Dg6lMBVSbfd02euA00CPRA0bqCV
SdOfbpiZ6VOtEcIy70FXFmha5ixc0hLW19pboSKXuSrNUpHGrRoY59kpgXAqn9YZVOndH6JliWH6
X5zvx8p49ibJv+/ewFG1SHVf4CrNziOmYgBWK4P4LI+oWdlEACH2eWpBrHthb5Fsws6imNbDmklW
jJv7ZksCzXo25ede5mU9rGi1N0PO386MDFjJOmVlFKptpTrbpsquKliWq5WJ5JaIKPdabvLkp1iH
GiNUkKgFyAT4ayoTmtRYM5Z6MsNSf1nGX/lwiGsemIX5xXY2qMChtV3ab4YO6cVj9QigB6rAfuqs
vugnB+sLUJSfCCH7NVEhpOmsCEjCWAVB+HoqhMyJljXkeCFxbDr67m1QUSTLoawkgsEGT7/u3F/n
R+U6DWdAkwm/GO8sMx3wbQPpCvMGwi3ZEvMhnJrGVuT7OQNQQTqs6mdi425V9CCMNcoFxvZQBt5u
BpfkPomvXOsP/+LaVXh7yPELuui8SFM5iRKuyQzFejAcoOKon8H+hx4MZh5OvIIjM1btdpEKHFsp
mIJZwdVj5dhlj3H29X/zCZrBvYbMzKKZLVTFwB0MpuKge5ahkzJ5siseFl7Xl3NyZSpc1FNpDtOo
JscVaPiptvPyRu8+8Yjd+wMVHcY41mrZAEFjjgcmePPqL9p0uLxrzK8CBIxCqCYxn0eZUFeryFIL
aaEx+011qHoO0oyJHdd2BqjoU8dVmvcmuPmMxO5q23rRDtnDiKlJqC9MeExoTukXTzyBKBbBGubQ
39ZFBSGM/VlRpyKaJxBILb3lEIf1q4BT4fB0GJiesDNFxaJpVecq03P4nREmWljH9wbvkcAst2og
JUP93AR/AS0lp2GWcVmSNT+i6Kwgj1HRvxxbuwxSDKRK4Kb3ZMhs8VAgzCtxZ5W6eYVlq8w1Qa6W
mN+H1NWRSy/5n1L0UyS7l/3wv3ywtxVS52nTki2W9GoFpQxRmkkcCGYfjKCC/Bq3osbqxoJn4rXj
BgoBGpi0qkJSAt8J1OAxPfRXaSAdSZPF4so4M08Xsl1DAw+xadDlGs0Aun6qOiUstLQ7FmUVN7ZQ
LzLv7cyzQ3l7MhSWNEdpfuw0zxy+juKPy1+H6eIYNMQzB6y8eNC9z41aCX3DwrRwMVm5balPySQ7
wPtyfICljKloOzNUrNBKyWyHEjwL3cvma34BnFrrCN78FdKcTo+p4cTtNYwLyL5+2hwCoc9x2aNb
H2MYD+Ku3Aozb93UvlaCUYDKAvm18VBeA/CZQ6jDVOwZvIAzJlCm2inuxhMv4WW+kfb7QEWUqgQb
QjJtUAj5t76YVdq4nKF/hFGQr9xHEtN73radLvOsyOgFIFviY3HWfprHOUCFLHNU0KMYwer2CQRX
ePGZmVLtTFK1njmT1VxazChMgS8r1i+1udhF8hx/Rsdj71I0kdNAHHrWpARbKdzIXhtY9+ttfiaa
d90Tula8FgHHY+hyTq0q7ZKlyRpuKogq8SbqlNIptrvL55H9xVCyMkygZ/Hf9+ex7rLM2KwY05TG
8Mus5e8C8G2XTTC/EKHkAWuwKWP09r2JCVilrBUxNJAPbaB0kDBFU7GTElsvBu+yKba/72yRTd09
veqt1Wu1QCc/qQEKOnRn9L99y4nMG4zKOHz2e+ZH2tmjwtmca1llAhIYbrhD22SwjfhlGjkzHtxV
UdGsTkszEwWTNA8h/4QxMjLCJt3XITAwdzxhJq41yiW0EVlWb4wdauqzh9qws4FTdrsmN2hzxb1B
mQ6420EqQgm5BHbNBNXuNdDv8Kp8jdPD0XxY/c3LAB/g1aI5n4yeg21RZYuFDUM5tT56Ql46lSKG
ecKBCrKtGECMAqEA3ib5vSMaUl5ayVYLSOIkv2sfhFx1Osu77O7kS3x4u4JI4T9GqIfQuI36PBkg
hlr0L1Ny06nfrWiGgHdpm+bzpn2q8ovE8a896iRjlDyX8xiLKs7IrFJowKdHSPitKAFIXvvQnz4z
x7I3SHZ5d5yRCw1JI2bxUTeyo2hBvSXuX3Cve6Mc+2LNUwzgfTTqNJtqBbRmimEqSHWN2m02PQGZ
zYmGzPL5fk3UYV5HYV7rCuRaIyHAxJBm5QMOltjWt8ETXsteXB1E4myX/IQ60RgYjVptg8n+uCAb
GoP0CSOhJPspUWXjJzvMesDOT6gz3VfAUkltHB+Vm+wRI4tH9VYOlTsjGEPxpNzyvIQdQv66JX2i
5WVSYksRlHApnkzze6x8v3zM2BfY29+nUoy60/SlkeGFMWRNuhE83rdtLDq65V+2w3E/jYoZ0YIe
sFVJIIYQw6k/zf1h1T53lbythQoZdZ+t8kokKjsX05b3fWBczz5mq5D/rgdeuYv3Yah4kaSFpo+b
iJdYFIzys57xDizzWWmIqgXORMIpTyHPrBxSWWILat4BbOTlC0rYGOI8g3YCU2O8c8uzRXlBP+Sj
kpInxXoHEOyxAnlC1Njt79pZM7v3AbsFcqjEOZ7tjbdOdtDYLZRyjbTtiyIpsuI4HqUX8QvUWVwL
zF8V6AC9xItdbkmP6fOGAnoDMm/zgX2gqKVeqpLIRKgvrwnNknSIwu4kPEGjHQCV7G48tKdPcL9j
4MZQkA6AvefDxPG2xLk8yIgbhiL4dZn4usn5iswjtrNA7aM216055Upy1NpHQTkU2yGV7j9xincm
qBMG6j21Wfp2DSXwu8iZbfQ/dLy6Lhthl3F2VqijVWqD0uRbhXaUvyTgLRyvlhNYgiy7DDcP2rae
8SieeOeZXYLbWaXu417p1i7qUaAipRUMpzhza1d+4rduHIHir4MgUtQ5l5fK+2TUpZwlaqfFC85d
OgCkmDcQGqmPkLHmbSkzWO3WRt3LuZQu3bSkuCTlRzwnhdz939ZBXcIzllFE5FIsC1B6NHaXB6nx
9bIN3hqoi9fUY6UXtBTP/Wg64nA73VKG/5MJug/al5aabho+hy4CiP2A/gnPtZmLwMAYdEnwLsWj
9H3SNyljXYD4DCxCzviH0P4Xbv67eLYmt8SDZz2k/T+Q0SAH/0OKhAcqMEQoipoWtXObMmRa2Vor
UKirR0r+/QzINHncN4F+zSMGYS7xrzVLpO6tXDS2TZDyFa+DO2lFAUq0OKeG+YrTIQGHeAPgJFQX
3+/ibIxZpJmgSeoxlVqCu1ixgMgGVSRmr9rnnnd6mAFpb4/aQEOMjTTRZwCjvMk1Eg/d3KvoDBnq
ULibWsf0QfR1aHlmWdfUzio9kJXVnZr3kJ8OEwvY4eKbWOJ2Uo5rdfj/e/3eDnX5p4ShMl/M+DgY
P2L1do44qR/vc9EY13ESMQWagbl08Ddf9gq/ed7uBy87QGnU4TXQeLtGXVGCXkzznMYrFA0Er08w
hqDa0A2BaBVPwJpFJYxBhL9u+IFKWK8tWWhXtCDhhtlX45Cjg9I8JO6Am0oEdUq12Ms10ZfjNY95
i6TuKiEdi02ZoLXWSUaQLNrjokSeLpSdHcmTe9k9WHfUfpXkt+zfqYsgZMAnrmG7HbImFKRHbeJk
7qz0c2+Cup6Urc7FLR2EUIxl8OscNyWU89ruhOeh4tAW8XaOCh1JM2h5OYE+eOslu24Cy8mazh0L
zopem9B0zN0viQoZ3WzoCYAteB48kEYN5H0hsQjihfv0KTrLP9Eg0ILXSbpD5gw/AYfiNTv+y6kD
CSHkJIEso8PHWhjSPCYaKWj8u6brdV76GNmE9IHH58N2EpN0b8AEYtEUBQ0I80bBmiGk2vysFX/U
fwjcOW9WPwrEZAYasBiDBhfCe0eM4ladOgHqF0YvraEB7j+kAELiteamuElUil6NgRpHLer0sCjl
+JL2yxhcPgzsXUV2AVVtkJaDheT9jygnvCpmFVfPNL7SLG4HwikmBURLPn/gtRaZ2wqANhDtRHmQ
7iiVqho3SYTWdgpBJ2m+bhrk3MkDZ00kJH7w1Z0V6vgNlZDrjbUA0wM16BwQBwEDAsbV7KKkcSic
7RfHHitDALTy76qoM6jH5qRMiFihfNecs9sEDz7BEx+y1Sa1tiYQHsV7jkn2RlqaBJVaSKFL1HEc
oyUb9UIowvSPHCyuCE6SNkDpDSPbvQtwJ3pk/Fla9jr/GqURMSW+nGgNCrCIaNQRIPJidwcyWWoE
BHZWBA0nVDODG+AJSIsAqkQL/L1zVlZXRPMKDNhm3FfV7SxcLcFSPV3eS+ZW7oyQVe/ug2UyxkFv
Ab+xJCIy1jtS488WB9PxCgz54JM7K+RX7Kyscq6mQt9DCvc4uZrf3czH/H66zW7I7bpgcEq28yBH
cXZ1B0c9LV4N+MrKfRXyFktdfsumJktsKGtojUGkXDdgjP1UBwR6T3+/GnX8ikzANIuGMQ/hoIME
rcWyMBt2FN38HwRq4ugf95VI4YqWBFIJKn5lUoox3RT0CIRVpQ/yQAmSg3zgtT7Ib/5oBi0xA1JW
WBx1xNVxMjb0qbewyIEf3QY70xU7r85qUtjtyEtR2H7/Zo063brZqZmhgYcjTiI7VtSDvJhuJGS3
fTZykmW2Q/w1Rd+q25w2XVLKQKwKt4v1bUxEp7W4I+nMyAEqX9zaCgigRColN1Zpa0Ts1VG8W1zV
IUySedAdepf08wdHPPHK6Mxl7QxSdys2TzRMfURLR++vVaO9K6TNNsWOE6B466IClG6k/aQ2qGma
EHr32loXH5e60Dg5Hvu9tlsNFaIwKrUNutRFIdpEYP8keraSvZxQyxQsR76RffCS3eeVzZ2RIG79
we0NMJoSNAv4yaijPKSiOGUjqFoIK8hwns7lgYh4g5n4FD2sRFznqjjkfnbF44xgbuzOMHXe4rSa
rEHXBRSLRXuof/Y958sxHcRA9gU9TrCD02yf2qILS4rx66MGGeIm8zvreWzCyzcLsxIMJlPIooBf
izzt3wf9LtPEOWnBxNB61mjHB3SPXO2exPvhO8ZpAl7Nj7lrO3tk0btLJk8TcyqTIcNs/A9FLh2h
4qHemND6/ZKoC0QYo6a10BIjfBov5hHifqdVd6Zn5Xr1y1vzUNzNjwnULXhYOPbSUGbGA0AnlKnv
lybra9L1iZWA4BIa0uCUyIu7y1+L6REgVzd1sJyLICZ7b8GQwFO9dDNkOrLstkjycDGh3iFvzmUz
7MO8s0M5RdH1c4HhQcIDBvF2TJFbSIVLW8d4jISuBNr2IKV55mXerCsFVEjAv2lg9zFNanXNaMVp
PqwAZKqIGiVmScBEEiVByWN0Zm0jXjQaxi/A2Alz77exseRxVCYAfpcYRYrEQJoBTTxr8TnbyHKI
vR3KES29huDTCIUCMdj82SsP2wEkOkigZJ8oS/yDSTVWqgFNOAvqOah4gibh/cqUeZKkbpzRIQ2A
60ClU0DpxzhhPg4KT31qE+Ai2PddPH6tRy7EiHnyUPKGfjqhtUW59b15KRcLCNQ1W9iAbwBIZ3C5
OfE3kIkeE2jGkQk9ecJdipEu6fbyXjO3emeZWng3aks9RwIy5K23hfxgzbwpJ2akxIUMMW8RU66g
wni/uLSW13FIKzQrHiCs3RHlldvmoOCyARFGh6ouD23HPA8QdVKgDPGaq743WHZloZUrlBvy0XDy
7ARclWPiVcMrRjIRrhBc+WuI8tNMr9Epy2YcPCE+1Vpt93jDFIObZ56EaeGmdtTpWoqeFx7Gm0kA
uLdMOcyUNMVqdPKKPFx4IHN4zWCLlUN8ZcOuyvZqOwamrx4vewuzpLC3S7mLpgmNbLU1BHMkl2jo
ZH7uvE5eLQAsp59iAtqbo1xnAqGVIIzCFs5icm2qw1WT896hzAPw9g3p1rVizv2mznj4DpDGsJMC
H20RRe/yvvGMUDly30fFpI2jGSaxds6N8ZiLvy5bYIbm3TKoO7QvGt3o62ELt262hxVnGZ8lwvDp
ZTOYS8bhodPG3Seh4ZAyJDsbtUgVBAxzUv/EW4rLZmwzIqFh6urvbJDiwgYzOPjOlRUn38Gg6mph
jF6aRqea2qU9JOus/VGUKsUEfwEtIW+L8gnPBUVpwiJbUAYUxPQqNUp5dqzBajHwoa7GzTBoUW9D
p6oUHUE3BtMp5L6WQTcQm7/bbI5+i107/UxnSUV/KsqFZ0Gqis5RBgHqqZBd+NkJY184OK0pkt60
rI7lqAqyXUhlt3gN2EUV2zBn/aZXe+HJahLxthDFRvMxKjSnfpIruFynSe1BcRCJ28u0Kank6AWA
zcZ6LP+PtCtrbhtntr+IVdyXV24SZcnybicvrMRJuG/gzl9/D5z6Ig7MEW5lah7mwRW2ADS6G72c
00xO1lWYGyUYmmv6OzMvZ68INbF8A7OdLu+JJXWFY1lG+MMcS+1U1t10v7T6/BNkBu23Iut74sSJ
lf+QW8nK97HQqL0fikbxrFvwh26jxuoPKw0N1QmNqFq8sdPHxBtLQXwhBZ6W9qR30avRzrrqALtL
iXbolQdotyK2c+/Q/FzvtEImdHZsjTinakGK5LE0hFq81cxxLgMMtXXaXqgb40s5TZPwVik9cvWq
XgGrv250sqtzs/FQfLZJQrKDoIwGkKFh/mV3ko3uSakloXVaLZEUt2hI8UgSMRHt3iJZdGzyuSvs
Ev49tYs8yydbJbJZ2QkCm8wGmzkwZswKiGpSO8c3gh41hSsNUxQ5uT63oVtgcFB2YjMfci80iqj3
E2mKCL4lh6Lfj0Z3BHIJ6CxbpYm/6Wov3fd9oryOyhINnLvAu9T076uIPEzSbOjgtoNaQcfYXLod
r6+QJ4GJt8Q+tDD53eNSK5FtWa9G716/zhxPybJozt0YL3jewIEhzae5UWzY1vTU86aeeOtgvFU6
AH4dGU2E300wFaei5VQwtkOMlfVj3RLAhdSlT61AO4+e7El7MD2k9rJDxIhUW/Maff9v+8b4pSiM
q3wQYM+L+n0RvhUGRrnG50UaOA8K+ruvGFuW4oTMNYizDJRVjaq2B/UuE89q8xWmACCW34T2fH1V
vG00GDfVhYIklDEyYdK5eIn2oBt0xy8N4rT+SKd2eFSK22phIN4F7yc8DXNqRQH4TCIWWgBmiqw8
Ex5iDO/7zCmpTUhSIugLwL2/F+NTqHC0gPN9NnQA4Emf63GKATFJgK8FspvCSS3zJDAHkslyqRfI
1ARdfGvFTyhocWzYtgH4cwTs03uJFLKAo1QMqvmcjztwlrgG2pa78OEvVMvEQCJO2pItgx13i2aj
RdG0UlBX12unDmo/8nQ3UpzWpXSkaFfY/0eJdG9X5rlJ1CivKpyOeN//IuDpFLzMKX8JJ8o08/8A
dJM37up6hYyxLgvwSGkDsq3qLr5T3AkgpL8zoPWudHgV060obC2MeXnk4yKVotmEQa/exOQmi24z
lTPnyRPBGO0E0Lox0WEMENIY9UFUftTWy/Uzop9gzdt6FYwBiGu91QbSYgZyKfatovlRGj0BSLG3
5VE4C+FgudcFbt2ntUDGIsxpJib9iIqsVfbuWER3Yd48/ycRrFEABrMUNSlulDydWqFyFqHiLGLz
EbZaBYtEERM5zNoRVmE81NDr4SYBiE/k0Nm53OFVyzd7DdfSqN6v7pEUCaESxkD4HZ3JjQE5QGsx
lKBSfqeDIYD94Dg9juKxL4wpkhsAJmViUIinUX5s20AKecaBowg6/ftqUeMyZn09IUUwoNiJFuJT
/UpSZ9mJPhD7kXx3rD3v7fxRQr2i7Wz2bEkxIWIByREsNLblisgQm/eIZR3wB1Oix4QSz/nAp66B
cRPkXv+qcHI9m+nJ9VEyVmMCtl5Zj3TmGCPUJmJqf7gxvNrT0TMKJsa9hMa0PW/O56NefW3djCGR
Iq2VhgFufniTD/HTgK4OL/H0IPSNk/5YyRiClN3u9AhmiFse1wbvnBkLU6J+I2gWzhmZN3u2jkvI
xc3k2H2dsSnpQMJZSmTK52e9U0gt6SG3JRzhsEv8v2mmWp0gGxAWQ6SRrKuFYCDJbm70PSA135sG
8KjxwJmc4mkLGw2WyyyUam2ASmyfDhjX7W9zt3LqG80DIGMPTIl6l3NpUDmX32CsTTgmbWcOkxkY
mOxYyhdjeI5k7z+ZaIPJl4tGPSJwI3KQaf7S31U9J2rbCqrWh8QYF0yvGkWiItYBn5YTte8T+m8S
Ef1uOg8Ihrdb9O8rMzZ3qlpHJUr+v0fsKXkNRf0l+99U7/3jfMOr3vEWx9iQhqTNhDE7IVBSv1Es
JHAau58Tu80W9/oxfcCVXDEcBmM4FmOsi7TCzaJQY7WPAdJbabABoQ/Q88wJG4DDqHvB1cDSEyLp
mXqA9nm6/ht4xoudy5UjqWwbrZUDrbfnX/VRBYVM6OTHOgDOgJPGdheBcd5LGyd96JzE53kN3gkz
1sWoRinMW1xCHeBgGtkBMUSZeM/nzTOVUMlEgQw1CI15ZtQNEkpxUaIU/P679c90M815t1q7ddGt
4o97pbZNR+VBRGwubiWXueygEZmj0AS/K23PaZWbyvyG5BvnBOlt/qRFwOyCHFStwIX0zzsyaWLX
520C7Dgvr2z9QKFDgLXqa/e0EQdZvd11gZsu5yKP7bqIBEJKeUbPkVgm+34un2M5Ca6L2NbKlQzm
wMY5FLvaxHh1DRg+2nWRu8uN9QBQaO3UeYA0QnP5pNg/ZHQ9caKzzVoV0K3whEM9B7xwrEuNY6FV
Q4Qx6XFCt2geTBh7qc+Y4NmVN5PTBOMTMqpfeYCfmx3Ma7nMOQKOOCtAO5ZiHAGDro2jem1jx375
PfoZnQYn/RbvyW4ZHSRBhbuWY9I3Cy7QHxEcjAoGodkul0qalEWQOwnlfnU3eh3Y54EVfEeJEMpb
dCW5ZAdLxLGA25H+SipzQQqxJXqPUUHktYAQ41Vot5J2VYBYH7NmvJPdvI0rYYxbFEBZMJZVkx4M
YXINqz0tRulmQsjreNm8kCs59AKtnFaEro2wpI0nGQD+X2KndYoTuFksu3yhqYDxlfdY3o5kwMNq
GRi4BOM9ozpwIZNsloA2H+GEMedbOdnOVOFDhkN4DtH3PpyicyrYnFtKT+eT5bmIZVlg+8pKMYGG
sXBKjiodwTcIqHHpY4A/zfhA6tv7+meVJmMUunBUFYBloecYxBwvvw3d8qAYTnEU7hGtPXNbiHgL
ZNRTTNsq0QgWSFzlXZ8xh05fhqpbvkSD03FbYLYV9LJARkFDsE+QoQehdDQ9L+i+1zJX1jkOfzMl
QbmfwN2CeSAWQo30LQomC0Hh3fpmYkwGzExqfNsp96nGa1PadBQqxpws2nSoWEx7YxSblTao4NPs
9dtBvk+Me47+ba4FqNLoQjdUgM0yArSw7xaTJMkheaF9qeigPCHR5xgPdEqWEl7mzoxizI573+h9
+qT4K8GMJg55EQLOzwoDpPrMXfuQ4b0XfTVR9f+d7cseQ7BgKM7wzM+MbV/2lXBGKSdxGpYwBb+6
cW5eflcDMqf1e1f5dXubeiU4tjj7TPfx2nIZvcyqKQyB4w2dAfS1YPdApOn97E7mznFve6HV2hjT
WRRpHQ8KAATAKg1OEQdNZ1/0O2sBrXTvLl7jd8/Ix9zqvEBtU1UB7S8pmkqDRCYSl9XJHPIcrzJd
yfwiH5w24uQmNu/2SgITVQDX3Yg0UIoFvXZjie8iYIvI6/Vz2oxydVlTUYpEmw1734pQD5Wl1zCO
ET1UBmqOSWqHCYYap7/arpUkRv/LaRDKXEd4Npa/ovTdWjhGavM4Vt9nVHy2Ki3EUPgczFl6zBcp
KI3ir7z0Sgaj1FIYoqg8IP0r7qY30Mbtx8EzvO7Q4tVFdmrt8RocNzVgJZDR7drQ0njqQcmEBgNA
+BwWPJ7lvwJcxyPnjxLQX7EKPupByCKpEjGifTAPmVc9W57m9T4FGhX3wg9eKxLvpJjXstKRLgS/
DGDWyL2UPcay/990mrmYyOVpc94Cz12Jn0v0dvfT2yC8DDpPGzY9/WrbmOuph6IoJI2IFk2/O8Lu
ALfNdJu3Jij89JmLfLTpP1bSmHgNHeVJK8qLENStV7xIfnWb7ZcgOQw3gKB1iVe+dI1j/Grv4oPp
6d71Lb1+ZOgh+6eGGJFhhO2C980wSfaQv8UZj3XouqZ/ektk6RJHooS5vhhJySnBdKlyU0s8OPPN
7jRTx5OXKjvaNpgLNSclKcoMsxp05FN3QHZdozt5dIFUAbhW+/quba/pIoy5VyPggftIxVhkkXVu
Pt+0Aoaxhu/XhWwfDabpJPST6BabkZRadBkJbZEclqS5KbPBnVBnuS5iswaOZsU/Mhjbis6Zce6r
EAitCKFbp9qhT3E/HRrQBgSFG/l99Dc7R9t3DRVBmmIyyh5NRCrEGHNzo/bWGL5k3moJL8GzuXEX
Gazrk0K0XwomknZxYO40vzhUuw6Z/x6IM+gqdUFys+dsI08i4wJbgGCrSmssQYiXTkDrvRWw0lSg
v30tgtAuvXEv87rsthOGq2UyZxdFk56NHSLq+s30Bl895EF4L3ulj1FnwxYfkwqD9xpAOSJwWdFA
MPF5j+hN07X6CYzb7NI0l+cKl07dUdLiYd/7lIqZ5yy3q3IrOczlHoDGPaJhmQR55KkAeEx9/S7a
RcFEsMQIZ/r/aJLejHNXMpk7rnXogkvRyHPQ28hD05BWx65Bsmct+SEq+0g+tOZrOT9f16TNqG0l
lPGgAIirS62wjCCUVduc9uXwkrVvclpzruF2rmUliHGlddEtIXQHttGlGTXJpux5rd+i9WXc86Cy
tl8pK2msQ02qNgNhXoyG82jf4I64/eCJZ/OsOKi1gx0QGdfmlQfsw9tMxtaMIHgrAUhhBRmCq0nE
ewG9e7op3Sbmz+vHRn//pzfRn/WprBe1sr4wpCFegrhA7Ujt7ToHO/lUN/u+Eva1TjilEHo6n+VZ
hmxhXFD+xCInhpjzDFUEKJZ5ErKvpQSGX+PGFO5DPmfY9i5eZDEqWfaZFCqFRocgKai7aDqoBezK
70gF2uEbQDYw6eHwX7b0el1bIqOgzYAZlnhQEQZhrEnUGltbTl3P6frYTi0Df+V/G8ko5jKbfTVW
gFftAEy2YBYt8bobyucUArZkAQ1WgykMVDrcyB2+XNeZTZ9h0m4wBVMspsjsq4EAcxBnLTvo1Y2Z
3BHt8fr3ty8dsjrgd5FkwEEyRjPvgDNQlD2Gx0/DG22doIlAEQDO8IQmOiimn+WO9wLYPLWVTPr3
1YNjKNpSJAtkylrtDCMMS/ZqgLOBszTqVz4px0oMs3cLWmfnvMFQHXW2H91HLh2YCW3MHruWy+ua
3w6TVvIYZYw1fZjjCknc+V7fLQMgqDAY7zRuRUAEhDiJOwrAlcgopkCWZKqWmFIp6LNDaUqm/XIb
gcKRgPWFoBbNq71x9YUxl+jVkDuNoHTUueY9cse/u8iU23CfJTYav/3GFwKea9i8BZedZVEbJiuL
ZYoqEUzCoclu9fGv6voIn8HhiEeB+LHqlUbiArToIzCTQ0vsHMAvTxRWjnyXHuSzFjvmW+TUzrjn
Xe5/Ob+LWEZDAZuLDuDcRPb2pT72334rDNBnYpcC9qFy6nKuBI32Pl+Ji0BGRXUpjAFPlujBCOh5
NPkgWPHaNw0A2JRShFf2287NrbaV0U8j1hp096fJQbPlQwjCX2QXfvYnigGgWvZ47B4+bCaPtWLT
8a3EMjpqLkTLogV5mk7CzFj5SKTcjkNkO/ujxmWs2tbNP1vKZpTTWdeWemjDoFjABbNvjPfrZ7Zt
LC/fZ14NiPWiMo5hLGNxaA6jFGVuPNXWOU8jbm1t22JeZDGPhaqMFgVkUrSeOHrtLR7IGPqb7yi8
cuzF97wX0WZAdDknmf6c1a2rCRDWuq7WgjDsWtEba42MgVQm02tSTtnshiVeL3ZftLruK6aGdoPr
W7v9Ylj9AMb5mULX6xiISPAoUgDEL33vMKUh2B9OnfJR68i2ObxZ/c1xIQCC/s/YfPx9teyK9EtT
RaC/zY/TG6ZhUMO0HMGpH4UHDGbfEK85wq7iIZa59Hpobg3o3drh7T7P+siM9UHdqMkiE9nF38kQ
aZ+domc6l0uzmXrq8LJIPE1mjE+8pIM2CcAvJPJLi4aDuHAi84lzpJy7zyJX1IKggkQEJlU6916P
UmruFjvpNvfJK0iU8RAUDtNPwRUNji7xzABjcyK17eI+seQgqrxSPWVcOtHNl+ZFa9geCqto+jiJ
YUvnw3CsDtAeW7erp27HK2HSX3rFRyiMwVFj9BehgrsETTyBe++nAdS8UfOKak9i05bnx7T7wjk0
+slrIhm7I01qKMcVRJZHCRDQxa4FQRON02qHtzqOEiqMzZHKSZiieJSCVNXB6B07Pf4P2EWOOvAu
Fwsup0f9JFYN6sCDr/jducFEno2yFC087+T9iAJ/919FMmF1MpuDEYrQEGsP8G46VBwdBEf5Whwb
gFMmPm+cYEvlaVCGgWLMgcom490RulSqVItm0BSPYjPadcjLA/IkMJeqKkg5hoaIWSw9tIXeckrh
53XV40hgs4CyMihGGiKyTLNjlWR2NsWcY6FWlNVtSzRkyQBeDwhyGCs75QoZywyF31h96Npd0bzN
1q7seC1d9Ip8EiOBYA9PfUsz2B57M65MNc81dPX2aOiikZ3lGY71dfJy7/9Bmru5qpU4xkjMaaPH
rYxcZoy01049LMfWSb4Oe+TTh8NAfOpC8p/pjvjXz4snl27DyneKU52Ek4Eps6XfTSJgwidf1n9Y
zexel7OpFxIFXJCg4Hh8/1NOV+Vjb1RLcpCz3QJ2aFAaXRewZYcADf5HAP0Bq4W0sVlWuomYsdEG
e0jPCXAqErw+rkvZsuVrKYxJ6KHSRRSi3YFyQOVnyysCygHFM6qbicK1HEbJ06YZ9FYEOoWw7z1C
M9snlKUeGzR8C271en1RWy7ekj+AbEBgobF9Z10jy61OADOTlD/16kEkkl1Y+9m8NXjkvpvatpLE
aJtmEtwoEYcUYXK8j4vdMGd+3Cn2onNq/ZsthOtFMQqXCGBZbZdhCYCMnAazh8DlDLxJVGK1XXxL
Irvz4n333O4FThsfb42MIqpES0ZzqYtAwYS8klu3hoS+vXS6q0XD/5uDAyEZbTkDFShjzpd8xHBj
hdndMf+5iA8RfAbSrIKb8KLAzdsr/xHEjgRoSigouTTkh6i8zYfILnhwLJv4oIB7+d9S2LKbYRWL
JhiQgM7HF3R8ung5GB4dBqCoLJTCKt/1KDmUgAoku/6GV1PhrZDRzEnQ9NZQcWqCiPdBaTl5/XD9
sDYf70DDBImxKKsW4DL/aaEEGI5urEuMigbRDaBxb8DLQUDfEtu9G9p0gZqr3raHmvd831wbspE6
oK5BXMW6sqowtCoZADwTS7ex9UUj3Hffps6vJDDeKwcokNzRtsAexXvFL/YVCJr1O0zfEKQ8ZVtA
P7tw5PmuzdyZtRLL7KjYmX2cxogJKRdpP3ntrvtObgbH2OWRrRxKD1Rr8T03Ob/palZiGdOSGm2B
1pUFKd7+eZh+zOGhte6vK8umSV6JYIwI0ZZcz5O6BbzMe0okJ50Nu07uFnGfLDy9pD/3U6SzksX4
tFYdlBg85CAfe5f82pf2EQ10Ttauc4pzxGU35O0e1aWVo7YWSyqaDEYrku5DoHNo01lceEEiT+Xp
/q6EmFncd7IOHjJZetPloxD+un4+2/ZqtWlMrG4lbdh2Sa0GdacahSMKTX8Uw7JYnCENi8GLBCmJ
biepq39qidmWbi6Svthr0tgdc8mSO7sytL7ypWKxwj3wI1CPAPmR8GBY0/xTCs1FOPaCIRl2QWJt
vhPQHHNHMmN8u74Q3kYxLkRUm4ToNbgm08kXzROgwu3rAjjHzboOa1Cahsgl0NT1xF6ir+W82KLI
q01sxmWX42Ddh9yWI8BDFGQMreitl4nfWIlrxeSAq/ow6cNezJFOL6rSu766zWfpygSxs2TqFLWj
hEMMCjAIgG+JQogarW2d0lsKC1G88qYNefvJGB+STx0AniGQpIXT5ootF9/GgpfY3paiUhYaRIRo
7/nn/ZHrBRuqj4DsCg+ScjZnH5RI17du28RdRDB2oAKrs7ykeHmo5a00+lr/S0peS3AwFLwm+a20
qKVcJDHGQE27dMg0ON5OJF5YuWGi25kxO5YDeAXkJ0fn+sr+RSkuAhnjULbqJBUJYs/hvTv2uyiz
zdruagfYPU+VK+91jMyU7nWh2xf5IpO5yHrTAN6nRBCv549j/0URXq5/f1sjTDxRLXDgIpH8T41I
UlNtMJyCFrmus8kXiTgiEEOvy9h+9igXIYxOjEY7lG2pJ4f0mD4l++VGHQ8SBqZlUIGohZ2qnE3b
TFgD0+XPqhjVEPKkqpIceq506CJHZ9SN4Kk/pnvjtBx+82eoC2eR23p/EckoB7hFMbeSV0ug97U7
NrGdZ/fatJ+GdzXlBmbbvv0ijNGKPCwqyh0UBpXXe4pfIp4eMJmW29Zu2GHkLrh+gPR8PocSf8R9
qisOOlnEXkoOIdictKT00vpHPHZ2Jky8O8YTxYSc5mipPRh2rEB6DE/CGdWOr6lbt478NN2Ds3sf
vsqv4z77fn2B/+L3LyuU/3kNgDA05LokiehyEw/ovnKRBHgogcQhY/7AMGzVrTCcVrjia/21PFl3
FqdLlnMNP0zPKrAx8IqoJxmE181yTmWAa/WHWf52fZHbpuSyRvr3lYxBno1GTpoiiIRHo/vWk8fr
3+etgTElkgaE6KhAc1cjBs34lIZ3icnTfN4aGEvSGmnd4pYVAQDYNHnfTj+vr4GnfozhqE2Atola
sgCC46uAmcBYcUn1okrF7r/JYaxFsljjMs/oedXFHdHPsoqesexnPz9cF7O5XeAPMnTkTGSD5WFa
wABn9RE8liZO9lA/Jrxe/80zXwlgzpzo2QzKTQk9i8tXIbs39dSuxh/XF8GTwZx5UsQlpnAXjBMs
z0mc2UrxMli/rsvgbRRz7t3YDKkGaJygxtxr3sf2knPyRzwJzIm3SVFkstiidlOfs+SlMXjdV5sO
aHUUjE+YtBlEIBkadcdD8xIeFDc7THB7+lG7T57QSIoApd9bx7/hwQJs8f9UjM1CKKSvddS95iCW
ME9MUEBseVu3HXitZDBOITMLaxGHaUEFdnLNFzDWBh2qepKjfKPdcn8DbLteEuMMGiGNqq6NgMOT
Z66uEOAs8maWNu3MakXUwa9scSOJpMV/iBaEWxm9FoV8lPKX3OSo9XYgtJJDtXIlp7IGcAMAIPuj
dt3fi99KP9up7uzH+/bOfEXPF8eB8xbGGISq1dpOsAD5k5PpNMvN2RBA6i4pwiEc1C/XLy3HMLAQ
hJ0EBMJJglos3S5Xg6RtbCXilQu3hSB7LpvQCdFkLINoCWZSzyqQi/Qv3XQcAADeq/b1hdCr+Sm+
Ui8yGNswd0RVBhHh6v/YKpKAtqVpnDBuO1W5ksOYiASomWG/QM7So7OejvnGfrdfLHe+gwPqPAo0
nrlmZC+lf32F20+Ai2i2gFgNcxQrKgzsWDvqAYWPnXkEIflXYVf4llv9lbH9s6EWYzAA6DBmyTiD
gAEFiUbW7JRwArbtJCUop1QTM40Wpvv/ebPEqFXTecAQCSnOBkbsJTcBfQW5CY1zFBTBR2/Ig8DZ
xm1FuQhllDEvJBAvZGgA0Mxe3A+YWT9krZjt49R6kVWi7/O0XTyjxkC61ne84Otf9OcintFT2ULv
QRPVSmBmdjKisXFxY4y5JM9ysNxrmk1yW/mNL+BdV59t33YRzCiukXdiHDYNBA/de0zCm0hFxWDO
36dJ8Sbpb8arrcvZsu8dvN6WiGSpGKiNdR8KzfMyRrvrK9o2K39W9DGBtTLMkaUvhWaNRpDq31tA
jVunuuZcAt5xfdzJlQw1nKe21tAWkB/1Q3bTBTHQ4Yd945pn4zAfK3/eRz63OY56x8/G7LIyxrUZ
RdeTJcYzAGOS6LTFuJBNPGtHW0P5WWeqcdeEMf6t69MU1LJIEGrTrZGfl/SrOgKBrckdtADZOa99
gKOHbP+rhS4OrQf5Q2Bqo1uDaGUCi/K4G4uvdcUzMNsB42UfGQMDypwynNC6HKj3CsDBKDnOYCcO
5WC3DgX6VLizk7zNZKxLVsy5KskgJO58tAs48zcM4tVPlKg6c8TAQLsRGu5kG5jQgsvr9uOtljEt
QLdrtUpAzBXl+0jSbIObLuTdOMaG6KjRSfkICaUx22ov2nIzO2YlcAKgTTGaZJqwH8ANYhvryJJF
cS31QhCJJ1UArPhJkXgXm16hT1q/ksEsJSkl1RAoPmmOPrAhaJzJthzitUewx+CScVEKNg/nIu9T
T11Vd3FtSJTdxbwX0YmJrrpXOk1LG6YwLxZwiew2jchKIuPAZVVI0nYEfpd8r2Dcft8AHATUecCx
2onIvysl59Q2L/ZKHhPy9wVe/UYmyAG21p+n2RON7segTneNBNK8eunfrpv/zau2kscYSVnU5Ahc
HkDnMYBmLuZuOAyO2j8KQ+akYIOwOl6MyTtD+veVM5gTVWkqCT3LZTkGnVbfKn3kXl/UtghNwQyV
pOkyqyYGKZNqTsAzNKjHWjp0Jsckbl+ty/cZpciVpTbmYsSQj/IkxOd2vqm4hKY8GYwilODbxKQU
3hRWDH50sG8fxxfFlfbA5A2MUw9ddIrnbBf6HUBIOgeqf4MMNh0L5aUEebvJqAjw57Wmj9A6pnT7
JjnO48v10+KtlFGIJszKbMz0GWPXIFt+0FBc4/XMbAJvgfDvj0bQ37BSOk0rh2EiiRUo587FXN3w
1Ex2dbJu1Q/4K9MeAwDTp3sRHiXmTS5v25CLcMaBwj03lSlPCgIR2RFs4AvdDQVKeKJPKcizv7SS
F3mM+1wMotVLDtWhk9KLO+4a9EqId/K5CuYjbOdp4TXHbSdGVvvLeE1lQHg3TGjLtPbWI/hoMZVm
Od2BAlXTCIH3uN/uvlrJYxyPNstJicGmjE5HH4r7/Bw/hiVeABZqYOhm2JMDpi4iR38IeeUVjraq
DLRCilYlubYAv5zV1XQrYZLEm5RO3rXmpHDMGE8UY2YkJSONpqug1la63hlyqfSEIkxsuWv/htER
AAsGgJaQXdDZ6luYxXpTq5QTp32LpodSAQwnErU87s1tU3IRw9yE0OyN1EwR+pDwW6T80E3/uimh
//5zPHL5PqP5M1FSAYhRajD3QLVLny2z8mZpsoWJ4zY3R0zXG8Yo/BD2KqXoo4jSgPpOEZ++5cf4
ifYBgub2B8GcJJ6hv6YXinOXcHHuttMYqwNjLsBQWEqDcTTlA/wZo/Pn6Hk+qyi7ocB9qngmhXNu
7Dt0yZUBbRww0VJRYVKjkxF+lynvtbut739Oj32KhmKkqaQU5aCdRDcMMbneTic5LezrSsJbDONZ
zTSb0rZAKtLMJpDyxKiQzhkvW8c7ILaQpkWplsoDJhTHw+iJYGKrO5B5DIhUKRkmb+CSt3V0zSv/
lqta0cxRGoL6JnXK5jCngIngTl1yrhf76pxjRRLmCgUQCl9JXVnuJjCy7gRDL/qmP4InVbjhzj1t
+8+LXjBWw4rrjCwjUnZlZc/OQGl0TxTAuX6InHnPa03ZVA9AyKKVUkcrpcqEO007xi2eUwBajBAi
SMeRcOKBzbNaCWDOqisW8M02sRJI9b2oPepqYic6RwZvEfQ3rPShrZZIrccoO6B3DLAtQZVanPaa
bZe/WgZzKkK6UHBXDDDEid175R2an516X852dQSO8SF0Jl7LNW/jPll3NJOZCprWweWk75J94lFA
ZbzHJFvaLY7oon/4rD78hbVYLZMx9FY3pbOcIvpNkjcDD1v1+fr3NyH1rZUAxpJXlmb1o4VyWRqQ
oLr/naYyvOl1/KI+ajuYKDpVdWc9qQ8177W5eaEvsll2an0MI0UCjUBQNkjDRTWgmUPHMAFMouT1
0/WF8mQx0Uw8kM4CMSooEQbTlcwfoazbGqDslYGj+zzN1BgDr41ENAukTelweGO48R0woB1KTCCo
fvIEAvMdz0RxNJNlhinLJI3qLAcyZfiqZzsMVjmRxqmr8vaPMRs6MQGwNADFu9TekxTp7vK5lEu3
rHjtbJspiJVSMLYjbpQQ9LKmGsRT5qh5YIgZkE9CW5XvqmZ3XSl4shgjUhKdiDO1hVbytYgepfnW
yu5L8Pikv64L2vbHq1UxxkNto7wZCBK0LeZdaI0kdDHLgPJW6vVcgPntjPdKGmM1MCVNjGIE2GT4
VSLuUji6E0FiedMd9LNu2fNxfhRvyhOPjoqniIwxMQdBGmUBgZpiCf7SGD97MfxSFxIvhtp+UF8W
yFbbtTAm81LC+k9+jaxbHmg+OdOyU+IMHrlNHG2nOPTpx3PPnBWyxDGp1OJ1O1MGEjVGXH9EesKu
B46t2i5Xr5bHmJB4TJp5SUBPkx57j2b95C+YlItjPC8p9AKgJUZb4DGl8ZbGRB7FJC0ZWkjTQwdw
z+FsFTcGj4yLp5gsaUyU1Ka2pJ0eKL2ttnYZGHChimG3jTv3H9B6eGQG2lO75yGRcEISljqm0zP0
fIWge5rzQ0xeM+3b9RvO2z3GlFjEWqR4Bq2IXsa2idHWUfmplDzF562CMSNhQZKeABwtiFowSM4F
QiyhKDT/+lq4+sfYjx5jz2OWNsjq7WpUy4zX2E1FOwTmcWhrTtfY+Sl5vS6Tt3+M6VCJZU4NtANx
70kvEEyJh6niVW4528d260+qOC1zAbYsae73vTH5mcDLAWy7FKR9TUMxALLIbJ3R19rQjphynkf1
+xLqP+dG8My5DtBWeUzjkHdUVK8+5Rz0izxm35CIKrIpmpWgfEtBSVR4y02o2JXwAV6gOcOpdEzk
iey/a/S9CGb3EkNgZklKE/CE1WwLUmqXKPSYD3l5k/GeE//iPf8skp1/GEH3Kotlmx56p/cWlzak
ljfvmIsGpSIPbWpbRy6yGNvbC6NYDuicCLLhrAPzXfj1N4p++T5jZtMCLzxLAzcXUd91KZhby26k
79dl8NZA/756f3XSCOLZSDYCtcBYSGvadfR4XcJ238fq+Ol9XokQ+9RQsg65NAHmjvayqCjMYlLo
sZud9MW0dT/z8VTilfw418ug12EtFvPxvaaZMIAv1iM5hofyjF7LqbNNV9uNx/ap+kLZ7eMTD65r
2z5djo2xvFVbiZURtUJQLj1wXgzzu9yR0DExYm5f31re4TEWRKoEs9dDdF0seWq5RqdJN4rRqN51
Kbz1MHZDHyL0rPajEvTiDi8voY3tceJNR/2LI/mzayx/w9xoUgUYcSAy0DKS6HzQrIj2mNrNm1U7
1g4gojuJ22XFMYosj8NcJdIszOhPAGHze0MwuoQ4w51EdOrb75Xqib5CMVtP/OIHRz9NxnrI4wRU
hT7T8JweZHBzIFWp+eCWv6nepgP5NYDX7GXaZX505nVr/ktMfNlrxrAoQiHqbaGkh+qXvhuOQ5B5
imibQXnT+sbOQL6qPMSHcd9yp4s5umQy5iZZxEwwoiEMMuNNCFUbLY9Ren9dX3k+gJ3ZUkieJOBA
xpgTUBVVUJ78H2lf1hy3rnP7i1QliaKGV03dardnO3byosqoeZ71679F73tjmdFunpPz4qSqqxpN
EgRAYGGhckI3PFogO8JcXf+yNJECcWYmiY06qSUECmD8sGXtJcklO8tvI1HxUbgqzqzMZV5Iw4z8
Tno2D2PASJV6O1JtxWN0fNnL5WUJTAtPwWI0sgFhxRCoVUm9BFQmTp1QETm3aPM401LUWlKn7UgC
rY26Y0Hq1G7JqPjSkJZ22VCBJRMsiodUxrrZ1THYJAKzCL0yp6iGD4fL+yZYEY+jpJK5KBUBuFvL
QjuNv83zp8EoXBIJzudfcke/77DFmY9YVtHoliV4pRzKcwRK1Fq2dTzgbfJGDNDJtiwizRHZaIuz
G/GUgpp+ntMTJmLUgQkymPQRPrW3ldMy2r1T3keuiAtItKGcxWhyo16WCWemRA9m71egOkpfjaR1
Lp+b6HpZzHJtwgUd2cVmtRKKcAF4VOxn6CJD0GJYJ5s0J6pTCeygxVmNLNPADpXKIKgrMTrdfGrr
zLZKwUNTpO6cxViyuF8TzNgKjOkxx9O5xQwOwa6J1sFFIGMRGWmmAtML5nHMJ2REoVZkGzeARw92
eBs5cKS3wzeRUghPizMc89jLi1ThLdOhnU9xO2e+Mm46Xzp0t/nhfwwlKc+vHIe9opRZFJ3yV+kx
edC85BT9DJ+S5/BoHEJweKpHVE4fjB+C3WV3+N9fbH/w0azDYBk50gXBADYQNglY/4yNvdX8wg9v
1IfL0i5rC5U5g9LrWg8OaQCsgD+xB3O061jxL4sQHBuVOQNiRLNqhSOmnvW+4gNli9YK47n3GPSb
fv7fPDP9g4BYUXp5UhFrzM0pVxXH6G9yC5qSEcEtEO0cZzqaecRc+gzKqDefBtBFpyK2oDcI5J+K
YMm6ZiigJ6LcNavnSJdQ2UZtZ+2r+dqaCqtwBnTbf6YSTRAwW3XWBImEK3+qMw3A8tFcrN6Wp4x8
x3RBkzpZDoyBzeho85OB4UPUAVpQwhDPSqlAojqSQT1KRqPodo0p1JmtKNlgeZJuFcVJjpbxMRqp
8qxqkS7bVKf9fbp0q+YSieJNB1JK9O8KlIXVWS4tmrvjY69KID/EbKkemVsNgyTLY4NpfP8J2zf7
qgui+CSxritEz4CXATNhcdCq2pXaSHMiRb+rh9UZwrB2KrreJKUlWKS6rzu/T5bPEtcDMiORDh6t
yZGd4Tj67WhrDvCpL5KHTCdBHy3L5JYeGw7Kho7jEXS3Por80b/czPffwd3+Sh4I2K9AjdP70Q31
Qax7MzogtnUYyZsoNb4fvDCGLVkH6heNQh+dbVl21Ky0doH5Jj49EtAcMXdb5jbjMKSfRd0t+zCs
jUBel5LGaCqyAPYFkqEWwYvlJ1/gqfRADZTDBBrtMgOFJ0PKChfLtu4P5XqXzYM8aZO1RMrBLCIf
zIPqMWBu4xYBY2JldECXb82uPm2EsUu1CWNaSQfAYgYrhjSTK1Wf7HyMReVtFjdcWhCnK22xmKs+
xCyzkgeKj47zAzp5fN3VH0evvpk9WBs/d0T2/A1Wc0ku5z1SvELUgo14jIPmhkGqtcfVIQgxYo8I
1ijaRvb5ZhuXqKAoAmdg4ULrmlVfacPPy+e0G9ZuzonzGXlVNjqplzCQ1dEmPSg8IzDcYAy3GX++
LEm4bVys2TZwK23SMao+CdTx+a3kaLZxMP36IOpJ2LWjm1VxEeegKnLdYQjEW7hCjtlhehvIIqpi
i06HMx8zaDXLJtflYJT9suqdONbdy5smksDZi1yOybKs8D3N9LXrTorlXf5+wUbx4MzaCDVjpWCB
1A7mCRYhoAf2jhdNrmFadOHGaJw1SHJADEkJYmRdVZ+1hhyWpShtwxDBJffdx/vBa5xJqIgSFk07
v9Hcs1E84Z3lJWflJCFtF/mi4rHIf/DQp2RITEkpEcnoX9hA5MQrfo7H7K3mSZ5rYRuoQBs09vnG
GhQRuJsmMMEEMpo4rGsSCyBKAoOqccagBcx16ZQMXBbTc7qejSFBW+7PDHQ5rUoEDkLkCjXOHNBK
jlpkiVGXxugdNnNk7pxB9QsHLHzjCdFO0D9b4E/UXIPYIjy0SCE5A5HJEyQPKKxK1pg66SyD8TJG
e5S+ZKKFikRxRqIEsGyApPxUNuhCeKjkO5MKADwiEZyVoDlmTwJxagbVnB76iSq2XKYPai1cy37m
5f1+8finojOSHsOgQKQ02OV5PNd+7Gus0l99nx1QFVxZn0HDcNlG7aeJDWoRHS8OXXv7URu1t8Y1
mVJ0c4PghWAEB4I0efzcSk4KutfZmT30+fSHcXqawW4MOvl1Ev0A5tD/NF/vP4C7F2XSDvFSrha6
vMsnNoIkQc+WbodINaUncWvkv1yNd3nc1UgrSU4S5JuCidrhtXkariPNLl80W8EwJQx4Ya26Q293
x8azngSbve8R3mVzNyPK5HVYC3Sak8f1Vf6lofGUtSaMaqDfxjch2CNrJ39eDphV0L2ICPT/xX6/
S+cvi6aVOG0w3TQYX5gUNiYRnbKDftsF5Dm+/8uQ+F0cd3HkBTbARHYKiQ31FB0VIDIbiqhkxZiX
+mDKApu3H2z9FveGbNwociZZYZmb6I0rq/lnt8wva7/YM6ouGol8wTkKdPaNN2kjy1rDdppBwRfI
9zNo8Jp7sIQNnzVbQ5qIDYqjf0Vq+n5LeTbVcoTb7SzQx8VojOuQu1nax8tr2nd/FjFUnaBWL3Oq
WRtIMyvybAWV7uvJl7Z4uPz9/3Lv3gVw2jfpMgZ09KBsm5x/XFLqJ5Wj/4jOxZn1QbNX73BlPMnC
rC/75j8tzLtkThG1oehBlgO9b33jcUav2oPsjbdMHzXwpo4YYHgd32h+eqJ3IpjRvlL+Fs23KqRE
SeuwQ9urtkpfqiV1TAmDrCdMj0/+rv3VeJfFxYGFmcjDrIIESjsMX4dDjPK7/ghaNzS/Jv50FHl5
gcK8WZvNHUjTpDLXFZm3JvtOLC+eBfGSaOvYHdx8v55PSUUj9LSk+rPVg8G6+pRmBijAfl5WTNE6
2OcbOXIaE7UKwZeYWVd6+twKz2U3xbU5F87BIRgvpbmFsWBjcVilUnoYT6zULY6ZRWthe7pZi5Qs
VMqbDI92sOpXz3P46fJe7cdC7yrGGQm5a7WlrbEUtftWTXCcnd1LopBEcF3fIpbNIgrM2GrCBCx+
neWV5i8j9sxIdWiCGQ7So5at7uU1ifSMsw5zKy1kaEAGpubInXZTFaCV4Iqk9b3Sk+NlWYL9433U
IHUV8HrQtVg9p/ph6E7SJBCxqwLorwdBuqwTcPN9VIHEGtYIvGloaI5rW1admLz8xRow8FvTqCkr
Gl8ftMA6VRcTkhp5c5wwCrn1pEQwUG1/De8i2OcbDUjkSUssGXnKWirtbvWX8dflNYgEcFcyklV5
QXySn5rmJhuuLfn1f/t+7h7iWQKiYYw8CToT766o/L4mi+AY9l8LIONVdAp4kapyeqtpBemLAcMr
tQNaXNm80+wQHVrMaJi90iseLVc4WHk/y/Quk89yEl1NkjIBb7yKWbz9beQhjw3GsfoBnIN/o8cb
UZw3mzozamNjWgK9m52470+NRATWbL9tciODS2i0c2yaUYmnQHymmPe0osS4TIjIWWCw+JbTuYvb
PlS++S2/FiU6d1UQVR6M8JAV3dA52SU+0ojRI6LTMGHAyIDRFIDjdo3NRgLnQNsxXK3SwGNjCW/6
5HasrnJJENSJFsFdVJroY9bp6xKoOlj9aXVKy+TzX1ylzSq4q2qtZrmgKCUFc5gC5L7abWrYl0WI
Noq7rSQzUOBCoSsw2pMsHzVyp4heDCIRnONcygUcE7G8AG4e2fPQ2bV+lU73l9exX2fa7JXJ2U1z
0MqlWFhXiXnIjg3ajAhGA7xMz8ZxPZruer+4po+pcI/982kKWoCBwdIgC6z3fqS/+Rm8ZRoprboc
jZnaffzUPil25Ol36EEGN/k948pBLv+L9SP7lgus7v4D910wj0Em5hTRMkLfv3qoz4bPijDGdYFy
YgoiChGjk0D3eRAyurqmsRtrFCg6n5qfu0kUB/2Lhf9tIv5gW88G4GKUAfRe1+lTd9NdJ4d8caKA
xfRvOYrUUX5cVqH9jozNFnJGQzbrLOmzRkOwWgbSd+l1uKHH3I1RzaKHsfTyo3YluaJcwT7R8EYs
Z0iIYeSLIoUIwr7IgDplN4196yfMpzkwje0xe26Pw3frnrk2CeQY3uVlvwVefzwRN/I5K9OA/KjM
UAYGTlPx0+/Wa4zyrPUgl46OBge4OEbIB3Kk5iUEb9ez2B0wA3DpB3A2iGLj9UUD/lZa7vLhSsoa
G10DTo+Wuk4UhQoVi7NGVhsms7Wg53xysq9sNDs7YP3H6Mj+6vWOfJSeLu/vfi5/s7+cZVJBHaMM
5Zid6O34yoBXJuZ8L8i26X5+SlxS26vAbwhFclYoMgl4l0dY9f776IaHjo2mdqyvrbd6lS+5wnIF
c9gXTpDHNq+TlU+ZBUfVA9iMuBv8YMXB8CpwQdWHTuDb/yUS+20beEjzaOYDnidw7vmZjd0ej7XH
CvkMPCCqLwkMHY9hzosSjIqtbgUREjTaS74I3JbAN5qcyakKJPANCwl29CbmZebQ8qYZRJQib++e
S8fDWZjEmmiZ9uAUeQNSMvK2AzlgJpZwAKZoOZwpqY2WJNOKlE/a30/Rzyi+aeYfl6+TKpLBWYsi
pC1G8iCcQLd7coNZQ8BAyx5xI890s/Pkjsi2ZqCfsZ4xS8pdbABhHdTrXVGQLvodnCFZqnjM0gVA
hEVH70P5WMamr1aNc3m5Ir/O45SXodKtkJFEp8CjFuBqTM4ME8AmLeWOaDaWyAWanOGYDI2CuxtR
VNwfsBZwmNqpDzaBws5bW3rOP83guGKwDmF5gGn6BR3loctDPnXpCmLgYH2kGMOI0b54ioR+cp5h
lWNP5HX3az/vVpnHMZtavy55vyK2/t4y2oSpPFCfDX9sscPkAHT2Vyk7MpsSuaL04X7H0EY49wAa
p7rvYn1F6ePLtNjmYqsYgBZiojioahLVRnmUlQmMQET+LhTM2ZuxjdomYqNYGiDocrQqEZeZ6rD0
cb4WtU279JZj/LwKbq3gslicBSKkbNNUwosvNB+b4iWLBtdKRDBFkRD2+SZ1Qgtw2KkV+rAs/TaX
NLsPP5WxiE5GJIQzP5EK29OzG2LMiLQn9UueDA9AGgqmkrKvuXQdOOtSdxbKu3mSnoz1bk5vtZI6
1DwrptC+sJzYJUF8dIL6rm5kCLSbqbuRiP41jmlkN1UfTIbiysPqhQUmmbe9Z3SGqId3zzNpbA4u
MmrIphFeL2ijGikgwEYwz41Dl09yedPXmRMbkj1Xd9Nw046ZXSRU8OrdC5A+yOVUJQSZb1304CQv
PtFX1VOOmCTqGEz/ZTcD+7Qo47GjNR/kcVpTSFVY1SYgcrneznbUzE/ZaD0nUyhYGLtH3Gl+kMOp
Tb+MmtmrBcioEmQPFUwfoofLDkkkgdMXOqhZVvXoJ2uU13JxNcw3uyxgz0Z9WAPng8xGB4ZXRzEz
/FJcxUHYAi/KWENSRttE7+MH9ZyfhqNAKjO5/75z+AH4fGM8FkJiPZUGihC2+cRAjMYD8CKzg3KV
Vx9GUVGTHcQlcVyKjw7y2mQNtrEqfighJq847fqNyqWdm4Jw+fKBaTzsXdekVJ4Hywqo2ssHddHT
H0UZ54Inx2UF13jgO6nHSi5Ym2Ecfq0mjxaLbUg/BGckWgr7fHNGVmNWFZnRKhM+Izjpg+KUPGfO
9F0x3l5TwEX9sEROZS9RulHHP8ZhhfOIdHOKWt9wys9pgMzAKx6NGNNrgm1LDeZfxNGOK+MGOojo
l3ecwAfRnNWQwwFhSg/6nDJNnW7o/T5u7KUB08zD5Z1lV+qSNnJmQ5olLU0V2QjygD1QE8Aa/xO0
3l54+WFBnPEojKnNxx55IzSidr8m722UUuWydhoEBKfmTJC8xxpFGykUzNkUnY5kymq08ZjXsyvZ
w0G5Gl/aY36lPxoH7dxj1nJzVYjczP6l0FGN0lSi4N+P+mpi/GWnDqDJSlVDdvIV0IjB6tXjnHXW
p8snuHs1FANCiAamBX72gBbFkRplJAza/MuSnNVaZB934gRN3gjgVCStchlTyzHdUTvM5w6P7iRg
UHZJGBzvbtpGEKcjcjWpRSiDybqUY6cYSrvKZDsp/vv4CqZQxskQxaQK33AyrlrelxnCuFz/llRe
Mp+0uLST5b/nJ4YYTcYfSyWUh7WlKUYwEORlT2aieFoX2h21TnMjiqN292wjhvMmI8JFWmmgVEqn
FzW7s4qfrYhpeVfBNiKY/9zY3l7Xo5AsFQ3U4TzooPMQmKBdh7j5fu5lEs7zMJO4pQGdpMomMwhQ
68Qt5tDrJ+VWayKBAuxvmaGh+oTuF8xL/rieslokM9fRbbyMiWfJ5LnsVkeZRQjK/W37/2IsPqyw
pqmnyTDSIOswCDYq7To7XL75u04CJPwqSmkKJXzHeVzNldFOSPwPeDlGS36QNTCfRl+0UdSwtLuW
jSS2pRsVGPUmGkxGwKfH94na2XEpmvUnWgtvMAmG7aD/CocyPEzR5ya+Hwqgo0pB1m0vCQxHrlk6
/urg5ecOv49GpEdH3BdWPy6ROqJHdGFhDmRo60iLTUfRSKx9B0RNeD+ZyAYMz8e968Ymy5LVxPTd
86sOC8p6B8Ak9MKYmRVPPlp33ZWIvmWvGKXJrESuWBhGbvHZxXDt50ZZQA1GH9Vr/ZA9sMYrvPcx
wDA5lJ9mtG2/AaSE+Y3dYHojmGnSRlNKqVy1NQ/Z4LHFdJJj7ps/lEPKmCHbgxWIujL2kmQfFspp
ptnTcrEWsP6R28kz/PVYH+nBxOQZAOscUQfSruXYLI47SrVRumoOQX/SLy+AzNgN/VW1L5cv9e5V
28jgvC1GlTaIlCwpMNMZlH+g1P7vkd0fdozzsgpac2TNzKNT2V7TcHCmSQHEKBNkL3fv82YZ3D1T
uzqt51K2AmstRmAfh5zegd3anpZG/yLNjVHZl/dNIJDPIlZFUzT6COosstyN2UNhZU5p1SydIVjZ
rhIYlBoWXAe6CjmPa4bLGAE1CkqR8BsKA3GfuG1XC4TsasFGCOdzG93Is1FJSZDFSjAv5XEqReSx
onVwbndtVDxEmxJcPgh/rCG0V3IIDf/yqYjWwZmDBswhY0c6AyN58twP62U9Z/GSPF6Wsnf2ikII
qNMV9GHxuaSaRFGJsQNSkKQv0rIEJh4T1rcwNgQOd9d7AHpkoofYpOBo546lKApp7nTQr8gnUN7P
duxO1Mlzm00vbnzWvttOGDstUO1dI6dQBaExQMpE0bgrm8SDjDGEgxGst/p9eGAo1zl1Bl/1S69/
FpU3dndT1yyFgoBZx38+mnAVlKMknA0pyHvLzzALzjBfaKbaU94IFranHcq7JD5GVtC5mjRgvw1G
cp7Gx04TRHq7yb6tAO6uyorV1VIly8F8ixMDL1zsGx65HtBwjOZfYUFftB5OPWR5NcqykKzAKFXL
Vlcjx+Txvxh0qG3XxN1bqgLKbg0Ew5HSFwOpKmNypeX18oXazcRthXD3llaAO8YJNm70iY/H2H1U
ARCg2dXTW7PGdX0dOiLk1v7t2qgD58sBvLSUAnH/P3z6N9N1dyiuwyfqWdea3x+GStjAzC4On/3Y
LpNdhQ/RSo3Zm8OEVtU0SJPbxfJauXdRTnAwRyxoTEmg8Ps3GS91XGZMq7f4qnIYdohJmfNY7jWA
CYeD5E13FiZ0VOgD+AusDqZOYe4UkgMGIXxJr23VRTOTKoTxvdLITTLdXdaSXXV//37e5eZ9rRdR
h/MCgx+17irr8+Xv37++GwHc9QU6LTPTCQLyV43a0QPmtjgsWs9R6/VYclZUG9zziZsd45mHumRo
CE21ISDhrdrdwvfGqSApKxLBXd8oBeAGDJxGEGNuohkfLeMxLgQHs2vBN/vG3V61LuRkblYDtBnn
vERyA5gao3uwRtHgwt0U6XbDuCu7gJg97WodVUXPGOwY/d54wbOGusRrX8qr9WBdo6RZY1CvL4NC
3RIO4djVQVOVMXTTxNWhnLOieOVZaggqxGJ4CJObVRfB+th5/GEi3gXw/BlDXfYJgSkHunB6m+sZ
u8mh8weXMbuEnoiQZ0894HZNSwbMXKZvBmRjkfS4QuulRKUAmu+k6/c8npwx/S64WOzi8IvaSuGU
ELiFfmxTdCUx1M74lJzUOzZB2fRbYTSxV27XtrI4ZRzIJDfrBFfSumwwaoPBEcpV5cip/V23rVMP
QoXlCmQtT1RwC3bNh0o1QI0p6osKP623xPzhxCzwCFa+o2jAevFCt/b6X6jvHxjzlSjXvHt2G3l8
mKYvi5G2eIuWxedcO5fNN6UQtAftZhNUQzN1nZiIBXkurwycKllsgvgqPSdfAR1iNy12DWfWfHqf
3YGTCqgF/UH9m2uwlct5SlMG646SYnKAfDL87rp4BhVyivZRoDK9+rofPfok0NG9m61iJcTEBBAE
3JxEvC3jTA1D5Y3+m/pgLSN2eC6Powd4uiOldnwtzNXsnuBGJvf4jtZmHCdoUgCMBOa9IfA5VZWj
SfZyF98Qp3ILgOmILZwrvWewt2vlNEdbTCXTzUULwrW0l+Wgtrca+dU3gvEFu2HdVg5nLcmaSBg1
uIIr5jG7WV3rqmls9bN5zu3u3N+odn9tTPYquoeCXeVNaEMLSSpY0DM55gGjuqC0jNVMdzWb/mJT
KsWlhL3AbrNQ/pEulWkiGXUGMk4LLH5ZTnonzMA3VLfElrvwauzBA0XiIbistIJz5N+HoImQe2LN
cpCgA4aAm2tuvDw5xqL4XN0XRBVDw+hXS+NfvGph9oq2Ir2CLb3vAC53Vld3Ur89UtDVKP4/ZmF9
y4SpIJHBlTkZB+owl3V5ybtWlsgWnh0KZj3KPPx8keJwNApQOYMwB+QObnXIDsrNkGMGAQGiCCWc
8W/iQqKyFO5bDuZNzTdOsg57c5BoHAbKdFUH7FUXXU8Y/wXYmvufsWjt7fdWIvt8I1FF53NrTkV0
orPiKtTr1dath2/1X9BlaAR8btRAIQ/8UZwcax31RJoWK1BLDAaQz2mj2+t6WtOXIo7dyye3dy0J
ygZobGTCKOeYlUZei3RGuS1d76YYXI3RNa2fL8vYfdMRahDVMqiGtyn3JA4rSht5Vt64J79rB1Zj
hrvydBCAgT+nPUS+qPl4940F6LwFLjgmlLB1b85qbCS9RPVVAuOZUwe1HyHlvd6vJzbqEV2Vf6X/
G3HckRWqmlSlFJIgnIFKhXYAvw/cJAAyj0BBg5YX89cFm7oXvmkIAICc0oim800Y8ziPitFnZlCs
aHdNFjeJ53M6Sc9VmJ67PLuSFdA9A7M11bKTpsvxsvy9y7AVz53pWq9TN+eYIlHJjTfJXtw8zjU4
LLABlwXtRjtbSVycOmsVulIxcuc0+ovXPWAEg99eReckIKf4qCLWCW+qbyJ/tRd4bIVy90LPK6Mf
s0wJquamrU5d/yhYFYsi+Oh7K4BTUMzFoH1GMCjOOq7gUWAt+eE5uq9luy0w05iC9iuKbeNulGzR
LGXCzuaSbE5bEymRY3NJkIBwXsfza/hz9mc3dobn+Rhda7eT+/U0glRa9eChXzDTPEFf5Ru7Q7D+
jPz1c3IrukCi3eBirjbTVsUMJSkIwUuYSn6BiVuFgtJf6uSiOeoizeXiLEDhjaYvgEJpAZAb6s6e
hqMy6W4rauPfNUKaITNYBhgnAQL4aITC2uwni/Tok2Is5I/5W0taBwZjBu+lmiv0iUxp/jjYjUDu
qqgV7dZwAliJ9dtLdunqozdI9ggi7TNjem+dCbzJ4RURhDz7d3QjmLsubQPrPquwBuGziombw0H2
0BF5a3gY0I0pSw1GED2prmyX1yLN2b2oG8ncPUoUfawAXgIvaBdo9XPSvwguqkgAf1msok9CvUMU
CQJ7m7yap8yLPO1uvQFmqQVZT34StZ3sOsyt4nDXYV0WLVd1BBbRJ/q9uiHH/qgrmI4JBjDFYaM+
WskWtVCK1sldCwkxXJnPmCqadgel6L12HA+CrdyzO1S1wIcJkBI6prllhZFUDf0YsjRKfEeQBWiP
xvPyhjUjd0JOTKbs/GXYSuMWVMdZHUUhLkPvhvcMaqYBtYRxWJo/X2cuxnOSH5fXxx5OfwikgJNg
0rmBnBOnKWSetdwqVUwWqO8oMg3az3rq7BSgQe1lYYDcRhR2sCX8IVEnmmkqpmYAWYDPN1EOKZOp
tVpVC+Qv8YCuReKuR3iRU3vVel1qW18HH6gW4AskYs9/Q46t0Y10boP1RI7CJKI6iD+zT/FTedcB
X9BjslpxDm+bYD7Uh1igQntKio21QOOA4huAbh8XHNVNB6q/REfreGIb8dkcF+fyIe4+j7ciuHxz
W+izJY0lThFkPSqgxxgjFGRObqd4/AOKhiYzIf/xXiy3lck7CiUZwIRfRyc20YHJBLXBBJQpQdrW
64+GQ+8N1rGFTpgkc6LMqXpbVCjY8x26jLuJx4Bu4f3xcWu7qKLq2iKLu643RXzU+s7RQ9O9vLu7
QpCMUzCZBq8BfmiNOYNrMF9MI5Dp64Saqdo+zdHxsoxd66lvhHC3YqVhIo29ouLig731a3OKEYsz
PiBMK73KweEvgoTsaSVKVgSTcQkD3HBuV5nMSK1rYwgwC4dUn3rRg3DXvW4FsB+wuedj1c/mClqN
t+QJIzmVFM84RidMGQLTSSBd00/ysR2vw6+CrWRbxRuYrWDOu7ZJVdC56QjaysP7+ZzraFSKXcRN
yk2PfML0aOl25cpX+UFIgb9nTbeiOWsa9VFu6b2GurCvnTC6y9Ov2zNGK/mZoz5iyHEQnXVbRUnQ
coXhzJ6jQnIVY3OhRpZlcPtdTaE6NFXMklUs35+72U/d7T0mLXwQSdu9E6AgRHnOAkiLn1lagU7N
yEZE46F0lk0v6Rq0Lgk76vdMjL6Rwi1JnuTCBMmn8f9CQ/ilx+hgHFh2RtShuxdg6waDuhED3UN8
ydEsmqQaGlzyMjScJPEW69cER4gMvS1Qz92te5fEFx/ryaJrb9YWSAVTrOZVd1Y79uvjeKJIiLnR
HVueJQD17nqIzfr43sFOLs2uMNT3HnL4CBahudaXCaknQNxSIbHovgnYLJVzEd0wrnIVR2hQ8dWT
jsa9xJNHT3crINDOqh9hxmf+rHfCZvJd27aRy9m2MFsHzchQawhXzwx/rLVoEqHoDDnFtKRwjiLZ
VIM4p89NDGqdlQbD/BfkUEiS/FZKvmbSUrkve8NgShnk6b0F5yNQRtFOcQZrWhdAlSPm207Uz93q
Z3FteLWnnJDiAiholmxR3CCSyDk605AsacoLJO9aryRfrHwVrWnXCG92jQvxRjWZJCCAVLxg+9Ge
viqYOAj7X9jabf7VBGmnfIyvI1AZ/Cf5e9Hy2I/beL0mLSKzSQoYRuU04SHZVyL3tvdEeFcKk4dn
1/VI0EwOpZicf9LlZmCiOvhPXRe8KU8CFbms6yjuflxRaJkZzZkSMuCxcSwf08cWiJqADT9QbVBX
L50jdqUiqZzpIFrXq0lYmoEu4+CKh7XLnUkVcU3uSyEoRxJM3PgDf1fJKFu3MI0BzStfKZKHfFId
NawFhaS9Jw885W8x7GdslGLIyRpPMfDuehbbXfu9rmd7tW7q7Cppvhjpp8sntq+C79K4O911hiah
tQOdUdJJlh66XABO2/9+nQWOqoIsLqcQxqy0RptJNGjJee0TUAqKUPv/4q3eRXCnP0d1K7cKdE6/
rj4lD8SNTTvsXdNtvWq0Ue13JExReK6+Xd653ZIQyL1+L41zHHon64k+46AaMDJNNwB+3tEHFjYy
zISR/mXQthHI9nqjGSDmT3VQJRoIGNtgeo7wcNLcLEDNFiChRgRy3z05UwYJnWpRBY+Zj9KUxDLI
ZEFahGqthWlQugi4uHuh3iXwjHO9UnSrGaJiWsvnSuncaFLtUjhjc/+cNmI4FYySWNb6BnjFzkuf
Fu8f5gW035xY4QIQd8HrTLQqTh1DZdbiPEZoba6HOL+uuiCZRMM2dwNQk6DtRtUtGYfz8WwoCj+g
ukbeFUXuNVVsC3zvxnJa1MS9rOR7SmAq6EoxiSxb2MSPgkoJGO2SNBGSj5/TXrXHefL+NwmcUrfT
BH8hj0pQDuj91O5i7f6ygN0ktakwRDGDdij8k3yQOyMONcnAPZ3eeACrg3ZXe/9MkyQC672rbVtp
XMiiaF1XWb0cnchjdANGE7Bwq0HtSdfGqQJTr6jxfv+A3hfHxS/rYoCDeMrGQJan0jNMeL7FQlVH
sIf7Ygy4PfBH4yXHnZIhlwZyfwSmZwCK3p4881T7qMqhkmM4fY44idUAM1GvvEgs5wvzQu+yFFSO
J2u5wSRgO25Ewfmet4VO/F4Y5/8WIpWTaRpqMOaxP1IVnfChO86JY7TWFd6y7iAlf2EgtiI5DYmW
WUpL5JCDMX3upqBeb+fofz0vXi2aDC+4ARuHqe7AKvrDoX/Jv5XH9cS6hvrr6FZEcCM6Ks5d0HTR
pLwL1SAsIjvOf8rpX0QSaP61GEyKdXtx6btFNsI2XnQj6MFbEEuv9TC5f6PlGxGcp2h1MpIMoURQ
vxq3bBRidj0Ds+clAUYHwMf2kyN8a++ZcmQkMaIBuG8dlfyPFrZVCsxeAd0XeErjoA4wuavGY1u/
Uw7h7XAOK1s7Jo+RK+ydYy6CT3xt5XJXywSXtE4IEJ+tywYwluDJGTGgrQoafzmKCNT2OAA14FZV
AhfCIOGcdsxKllnNNGnBggYF3SHf8t4OP8edk90nP+sresBIiIc4s1G0oAFQb+tj801UL9nd6d+/
gfJvoXIeMT+zq+GY1dnp0+zRqFcbKuu2WfF4WZP2SLw26wUL7MdTHXpJkfse62UQu+oBRMHXWupq
geb2jwS40BHJlAmdLcp1+WVCEfo5ekQLrQ1mbwGkcS8aMSkFKsXSZRM56Y8/JEpBf6jWSD605rcw
Te1Q/y6r3y6vdt/DGigLKThe0+Cv5tyZK5qAcTXZK5P1YMaPiK8cxqtIU1tksvddLAIS1gqFPPsb
bGwTB5PQ6PDKRGSanqVHhrUJXeWheu1cVgqqD5OoM2mPQVKzgPnCRgKupPCs5WBy6iSSsD5TWz2p
v5ZPw81wqHCidnXQXXIwvxsnhjozj5mbmLb2INhfdjv4u7qVz92eHJR5WkoBEBlOZQDqbz1x9J/t
rXIV+8rD8j2+AUxkdPr75ja/H15mQUizv3wFKFxsN5SIcM4kMqNEikqQS+Tn4iafbPW+QjOYx1gQ
QbT38H+kfVlv3DjT9S8SoJWSbrV1q9ttu70nN0ISJ9r3Xb/+O/RgYpnWNJ/P78UAAwRwNalisVh1
6hzjSssc9Vf/Cw14VCPrPXm8vP4tHzYJZooBMUAOyh7ctqoKNSxmzW9bUCknt0r1pOYvl21sArjX
RpgTK5p9ZMgVhr/LP9EryqyGhalUByLyKvoq0X7YhY40IhjnN8kjz6N5C2QOaVRlYtFS/xJRS8t/
CsFtSDig2G0TGAnXJVlBa5pJ5A1iZGNTquFBn2/1aJdhgmEMOPfnVgoA0re/NpirTI3VvoPqeODr
yY+u+RXNX4GFA+xmiBQ7KOHx8zGYGVOcTG0OJllK45K6wl2MtMZ4WHbKgXpedDKvjLvp22XP2Ny5
lVFm5+SwmpUBWnJ+WR3H5LoGSQ5vWmYzgK4XxuxcgcgjtNks+LNmzZHdQR4KuuC3OFeiV9+m3pfw
F6ZOu8x4PZqIaR93cjKbcmyLCp01CNpkmBogtnQU3MV0CrDjXkXH+t685VUUNnfSkFEzMU3Alk0m
jqSZMSKQdb3fi+d+vCnQfFWLyr38uTZvB9NArJAx1kk0FjbYxchAhgBI3RZKSMBG3gAclIL0fXJF
p42scc+bGthe1rtBxitFrUYpqITIVVKAMt9AJ33+1ms836du9ukOQPsMNxBCIU7Axy/WxNk0zh2k
GRaw2ae4AKAvJbjC0+hNT8mR7yIbhxlpi0JEUQewVWO1JkgN/eE0VjFyVO4K/SEYXznfiboYsyAY
0EU00JDgGix5Qw5fGFoBeiZ9Y4V7MFN67WiZJ5o0QKjo+bK1jdzvgzHmgKVhUoVq3Q6+OWj7HjLq
cVVYSiO5ChcLvPGh8EpGAVdFo5yY7DwOSIQW0iJ1AWQFRUj0sWobWhHfJlv2ph1finfD+z6YYw7V
TOl52jo0faH4lvT3xbRYwRfeduhdIgMgKjGRTDI2JCVBhwRImIOYZtYAANXI8e5NZ4OQPdiKTEkk
hHkSx2Le1qqM9r9ApOtEyO+lXPMuewD9jZ/cbWWCWQO4JqJQrOfwEKQ7NXjuBkAjZSrT6CkoDwdR
y7G3FYcwrSdjIl9WVFTQmAML/SRTSycVz3xv8RaHOjhEm5zYr1F2TE484NCWH2DroPGF2ABUOBPR
o2UWRHlG2XEIHqP8RTDuUZ62L+/hVpKESPBuhAl1ZBritpDhCMZJPuTXwaHd4f9vcQUDeS7ZoU32
8r44Kd94z9Xt1SH5M+DOOu6Oj9FPrpbElLNy8GOt+6lVWW41YwfkGe+NuNVMwAr/GnrLhVdvi2EQ
8jaaMHeu3SdvSYYXOMTJ/jyDWvxN1YnjJpsLk+DxAGHIAJvRf1/ZA6mLFokVJjurDO+XzhX11Db6
l8vfjWeERseVkTToIvg7AMFUj2RQ91WFl4vy+H8zwpxhrR+VvO0xkKCrubPIbhRDApFwikC8lTCn
OJk0U2tDtAzKeL7rm9ABQ+2jWlW7y2vZikcoMoFZCLcGmh/MdWGS1AxGyoARRg9yvFO4hGab0WFt
gfnurWlKXaeosJBZM6ge8Yj1m6OKeRHZM478a2IrxcQg1fuSGB+YskUYgiaEUtnBOCN7PlD2afEF
xUAMpvEmzOkfY4MtaOcA98HwhoSQ/tHhiJZEi2GALTOZjL0hTlZqnNoMHLRcQbEth6A0d6DxwHAW
3jYfLfVZYw6JnoDCIXis50OV4wY8//87w9oE4wy9aE6gFsXrrFdLa5Yjq6k4QWDL3TDopcqoLmDW
jUVjZVmbV1Kq9X5bgqpbf5p4VcZNAwYe75iiIUR+AxSuAgBJwqGXh5rgDRNbZgvIOk93Yus7KIAE
A7SqoD3Ook+msF6aYhmBPmkMu40zS0uINfRf+BRrK4wTa0rc6MtURwc5a62cXJU8fZvNZaAKC48i
GKpmN2pMpyEfdDTWKki+DOLOKP045UTjzbOvANGMeXERFSW2niJPY9I1XQOQxHcCndrduEvxPIFS
VGkld8tJcNqfPAAnDb7sgVybZO7PriyqTFIjFM/FEXQc2vC9FsIOVQ46VaVezQVPsXXL48CniV4R
CjbmJ7AEiJ30QDATyY/Nl1F+atT7y4dycxMpdhH9PLRvgHH5ePAnuUlaTS3ByXETgGL+KbvJd6jW
APVU/SBe5Gagv6ksjtHNVcnADiswTFDr/Gi0LQ2910VcpIjaFDcpHfXQyoBhHtwUbZa3KsSgu+NX
HrUaJgpAjYQZQ2QKTJgr9T7sS8PoUYLra5vKH6n+smud7No8FIfY42WTWwX7DwbpTqwixlIDrFbl
MJj/MUN3PiyeYGlXU+VMR+0OiwcMsESrwopiO3xNrMb+H9Sctw4jnfujPR8FXWgmpU1zfcazGhm0
cOycabCIrT9PgP93fwxL/wNuA8fI+dVlnlUmx+3zthATFZFMuodVZ9y1tdW0Noq9ynX2REdvUUVQ
wLHLO6M8w8w3DsQFI50S0GBLc9ann51p98MTx4Hp32DjAOZuEKVlHBqIXXz8rHIAYeM6RJcO09Rt
DebCwkmpSjW4ZnLZAUILzR9Q8X/JKl6iEoDxKvQMP1oNgnoKZh0ga/GQvI44od501N3OjR/0Q/3t
SxQVmqpDy0OXZeCO2IJx2HZk1PJWBi3f60wwJFpfzVw42GZGtbbCuKcZTWPVZrLsSzczRIGSX9Mx
OxZQk5JO4p43gL7pHKslMVs4yWAXaA30PBa1wLhNsyvVyE0K+eHyp9o0g94zeqxIeZAqfPxSqiAm
cZeDnFZXIwt1f6vq74qIB9naDKMglsMQEV6qGCj4aEUu44nAWUDQ0J6I+XuGIsLlZdDr7JObrwww
eYIQ57EcYxIEcq+Q40sf9fic5KheXGfymTQ3s8TFxm5dsJhT/rsk5vWTlZki9aFJsVmKR2f1F+lR
fgX3y+jQoZbwxql/5qBF5Xwv3k4yF5I8L02NmSxgi8nv2PiJQanLG7n5Hl6vi0kc5qwAdx6qrGgT
02pq5piKH56E35RIB/SjnlBZ0rex5yTEPLPs7S7XVWdOBaDGnUN1lTNHUTC5K93lEECikn8g8JAU
S+JFKs52srVjQyiTQkiw2rRwJWGy44g7fcVxFLaHUS1tYGQlHEW7mRxK+IInUdLa2l0HNQYw9CoY
fjS62y8MP6ExA+IKzO8ARSEyjiIpWQ+8XQIQlHjqx7PcHRTe2PF27Hg3wbgKyJujKgqpL4INo2ie
Fe2lrjj+uJ2XvK+DfVnKlTaSQmgUqBUsXhGD3GXp0XSuD5Cfg464BZwi1Eot47hgAOR6uK6B4Xa+
0K8D1bmEOhuI7yW8qz7GrzJdJpKoM/Er4Qa8E5Y++RmoJThHj8ZaNoitrTAhJYrMXDcy4NZaN9gV
GHwMf5MrbUenHbHBPCDZZkK9Nsd4CERoNFJqgEco95DLvUI7yCYPBKSfooPCl8OboeHaY9wlFgtg
NYbAxBEfHGhd7EubaupVrgi+z7SwvtLzWn81trS3LKLYJ2ZoUKg/6i241dJTta8dw4r2ySG4rn/y
Bp94a3zz5lUWrTVFkBIJyo/dr86h98J0DB9NDDn3V6UjH3XO6dg6gatPyOZZddEZeBZhhXNxHJeX
GiKw3JF/ng0mS02TUoE+Dnwfw07Sr+gheaVymgPGKW39LIwO9IUc9BQ599zmhbBeGo3cq50Mer0B
cT7FfJSWIFnKLyroXO6qo/Q9ejKBy/BkK/Z4jQ/uB2QylZ4MoG3ICirTWuTgi6h31c8SDnsgv2jH
OcUlyBNk2bog1itlgoum5Vo7CJgANluQ8IkPWS1bLXEngNCSb5wQQ8/05xADRAcq3mgtvhGsr3Y1
C0kk5iFAxNAaJDvjoO2l5+jGvE6eQ7+/MoFYJc94Stv1Xubwc9PTfckyE20SvK61xpQlf5yNe0le
dkkKTZYc3JeKvE9JZgNw41TD7Fxe8dYFj67M3wUzQUeI5SoNJxFwqPiHTr4nOTdq06z/08JQjUQ9
EvAkmeUVLgGhiQXwAfl5Y1Fensgjfhyj+6yBi49XZ91czrsxtimsKV3RSDPmcsnyfcBwpcYJKNvH
juKmwemPd9un+fsRlJSTsJoTzUN/2se73qOzUc0Jk9pia/Puhs1lrawyzgHKVTACFZ3px/VTGB+H
ZXfZC97KeJ8+0soA4waV0U5FgLYLrlb9l+SkLpo8D9OZZg6dXT3+D4NRmyft3SKbt0AVKEvCutJ8
o/aMMybgLaDkHOk6t7P77hgLVuPqu8KN70tw4vC+4tarH4yN/37FN8HZ1TFfpDLOagnLRdlqemn8
wst3yx0UETMruy4OlPHm8gZvXhK6KMuIKWCGUZkYpqqJUENq2vCb6DEhu7w6a19JaLWVCSY7GpUo
Hw0F01hJ+CNRFndJfNFsOOGCtw7GESujCuusx3ugi+9G4W6O78KMU9LezGjXC2F80awKOc8rk/JB
S1732kKYrX0ZrPyR4hoHWzoQb9iVUO0LbPFOBqkHzzs2IxbmmNGAwKDXZ5Y9SROiTgGNiIZcCMXo
yDMewh5whRIXObn7gmeA9lVVFQJyaIVZbV0E0jhJAfHHpXJQA7dR1LCMcnAvm9m8uCF+pKHLhCrQ
J70oVEsWaRbB+z/inYC28WGwKJ3t2/iyHXo8aNNmRCGobZmoRgMBy55veVbyVNOhN0GT9fGEPfRL
3V12otegODo/L6MFjtuvLBKc16IOuAmK7UwFisjLHEY5LlEZd3fm1I/BQ/mi78BDBJBTcuJOgWy9
SIDW+WuP/vsqjoxin+V1ANrewYOmq+RQULO7IA+sMZwdnQNX/8L8EaUN+GuRyTa10MBMBpRIQe79
qs9+omjW5T3cyrbWBuhVtFrS3IE0wKCMPbVioKN0K+TQVTUFq5J2aqFyvJKGPfbaAaWLpJsQV8Dg
FrN/89gUQjYBjN2rD61UW7l4pxA/jzlmtq5Pguk89MKR6+gqY2bUAjWDzBAkNQJUu86gw7q8Z1t/
X5ckCbqmEIf41E0sASrMspDyOSxoJR1EtMq+YkClfMYo3sLEx48yRZrUtgqGRvPMJeU54gktboV1
tBX+/n3Gq5YKkD2om0DcRE19OQR1ULHYuuL931bBuFamNj0QRy10EkLRVidilz0H3L8ZddYLoQtd
eW+bVWLZBSBIJSftl/ACsWPPdLXTcqDMgcY+9nikJduf/n3nmIs9iNJRHswCj3bjse7Pc8PLzLbO
43pFzLW+yD14ZgoFYErUnq8kLzxSpslQtdJd45Jfkyu5xRnzYFwF2y3+CYBF35fG3PXgQMMMQxJg
Ujmze1fxUre5lZDqmt/rX50LFrR9Ywc5n/eCOjMbFNZ2mRuxzIXElIbSfOs30dzM8MV7ggcDvX55
Dwaex7Azt3k9tPJEB/SX+8gnGOJLz0FiSbpF1cEUO+gsOoXD8dNNr8HgIBi8QGv1SScSfYYliHO8
Ipb2PplMOzJjnt9spbhUSQhxCXMCYGb5eBIqs4ublCTQK/UKf3LQYdp31ugVoHuu/ofe5GYEWZlj
zrYkNz0IN2BuwI4p6Nin4LHnjcZuGoF8H9iPNVC9qowRU4kGEiw1XimYlsqnF5XsxJabRGy9TKhI
4L9WmBgSJ7Us1BPGoztPRK4Evmxvrt/YXVWUUscH7YB5dvtN1cC9HCC3nXFlmokmCQmlVKF11P4Q
Xs8uIiRK7o/hjjIvabWl2dFBuuXY3HQUDNthSkkGdIC9gyfSmVKswBezq+JBcUC6avVe8vQPbW5g
85QOttcIIntTBQQUjEsMToGojdYbE2py5n15ne7r83KMT8KPdAQHKi3lxhgKu+OscSvPwPokyAlC
dxzYwo+HoRf1DKJAOS2tinZ4bL+3k5V/T5zuqJwWG/NDxynaxxG3xLptVwHRG+j6FFFlgvdkKLLS
yCFAQNP4PCnVKc5nt4PoFoR2HM4aN7+jCeYWGWMMmO5mwnWWZlNSVguI8vwG5Nj5KTxNACYsNs1+
8WDjFXbkzSC2MshsKjGEohaixPTVM+WS1Y/ld6Acu5saqQPYcAQbtLaqJdl57GT7GrfWoXkMnlGT
dHgTKZtVGf39p6iMTylRUWoFepEoX+Ceyq38gGJ211mmq74pvHcI4aIFTgAeF+lmRFoZZh4cMmmH
KQoV1Q+LP/riTPnviafDyjPB5H5x34HvsYzBSDj+0LUbM9kr8gvHd7b8FLAkOI1OQK7O4gNIsShD
NAMzX7soh1w1vjTY4ilDVSTw6tIyZ6u70x6z71+5B9d2me2bpAlCjh3szuphEH+IU2BxVra1e2sL
zO5VXWSUmZESTInUTwGIXBfLUCz1Vfgd+v+IWMyBPX5BnhcwL4xxgAlYwQAYY3VW20wNk0b1a+kw
mGdQrC9chsCt47e2wVzwhZBOVS6koBJyZ7dsbA3Dj4Oln/or4aA/5V7saK+czaQ/m83M1ibpT1pl
1xUouWeNkq81TuHLmLjBM9de7midTtzzND63v9z7HtJ/XxmLIZcUVSG666J2XISf6dJYhs4ZAtzM
cUFOAcIQkLgqqM59NDLkYMBVZ+DX1O+Zn15Xt/oxc/ITZiHMU/iAZOmqO2m3vAGpzU+3sspc84sZ
hqWUBtD9iPBueI5j3iN+E4qzXhdz8cRyX6YCBFl94Y1rPD4AkFe5/0gzzOjP8gjyNj1jtSLm8lHn
0tSiGtzmwcnY0SRC9CkgQoMeK598czNarYwxFw8g9UuoLSYuHvFUFS998ZiYx+hLPEraahPZKe5M
iUZDr0Fx3aRg4NM9SsxaPIN/UwbBzIl2ZdHweuYhbjcrdZSVBVhRjJkRnfl28gTiF2i1Er89dC+U
dCEEZcpyJ53NHdQLMRbPOdX073061St7zLcTMzJXRa0T33gMTiqY7OjAelpbwUOm48UA0Xcrd5Lv
0W/eMeCulPmQoQZqiVqDXIu8IzuqZEIn+NSH5JpyGwo+D/T9H6fi786yXMJqp5O0jpCOQVzLoaSq
iF87yomJPoPH69nwVscWI2clKBYdLL8Q/VtMq/HLMwaDrlqARz3VE/ftT24aRPfrwpdkuQ2CQpM6
KUCZKLoaUWX16YZGTvUcfEtPI0b8bAIwXvqrewy94ZvBedNuidPguPy7uxi7+hhLE2UuhnwuDbw4
AWlU7cKB7tbRvDZGqz5FjmrnbiegMV65tOhsPCchhOEk14D+QW31R50HTt6Osu+/h0kukoyCpAfs
v1w9pZFuJXhBcY7OVs69XjJzzwtGPqNXUSC79iZIOiC72EPj+2fjQmlsF97z3jG8FbFXvtjHWtPB
nJq+yspVNH67vJ7L/oPxK+YLthlG97JJ9/NUfY1k8zkwmqtU11/6vrIKWX0M6/oQ67xBKd6ymEt4
MUoBhKAt8VVU6fTQlefCu7ywzRAHiWAguAFREt/epKtcIpxKoc66hPiZlHhxI9io+pz6Rv2tzs1V
IaqcfHozdVmZYxYUJkpXiVkJc/VpLq9C4UAK//KK3p7Jn876uw2WjS6d5DSYO5y2TgdlsSJZeXyS
xteh9br4RopOTZy6Y33Psbq9keiLATEN3nAWD5iB0ygolN5EwyPYRXZ6qK8LD9TUI97SFr3xQ7tI
LRP0aI88uNKml8jvppmzFkVRk5YlbmM9crX2NkmeOGvb/mrvBpjTNeaiXI1ljUqrPz8ZTykwq6bb
euQmsBJLfi7O0PSxL9vcXhPe6wRYMtp1+Xjg2rwVo5xgO8MwdsPSxBgSB1bCs0D/feX5JB4WjMHK
g18SzOJjJqNJd5fXsOkSIM7GeBDKctDj/mhB66IG6hVw9lh6KJIfi5hacXDoAT7M8p+XTW1fqStb
zGqEXAs7KUPC0KAxuwCmEDnEp2VNE0PygsOtjW3uHp3eMkCwoWjslVZK8tTUEezFT4XfPWTghDKc
+Cr3s2viIbX1iMtZIfXiT8d6ZZG5tIIywbunQzsYON8/tOYORpvQEh4F5H5FbfF63Zs+vzLHHKpe
7mIhzUzNNyckDGpqZYNuy+qPy6uiGeSlRbEukiVZvCyAr+A/KwMfKURjtf5qrh615lqW95etbT4P
VmtinCSOalMLMbbvR8ZO04k1a7dTgTHCIeKcXt7m0X9fnS0FU32tnOA6LqLcLoLC6sAV0htfafkC
ofzXCel6V2b6vG+LuMTuZQQVSqhDSbHMWcm2n2M2X6Wz5Ab7DNaUpB9NoPX9JbqWlSd14r0Pt4PE
uwFmDS10F8UygwFarFBtUtv9zrhV33ggm/3o1b68F8AY9Zvb36G+9dn33i3TX7bavUEVRzmH/raf
zoCf5S7OsmmNIDjYm5DcSh39mzlwdnP7boZQ67/bybyoimRQwyVFJztqBGUvZUVpa8t8TSZFOMmo
mdpJWi7WGM7AbY4NLk0oyDqXD8FmKrf6CfTfV8vW8zYIKhUV78GjXCL5LvaBCN3zuF3fAJEXtpd9
I0tVA+nCJqKVQ92iZeB2B3qZ5rkHzdk38lZ8xViOapmvKm+ikmubiZXQ+WyhOgCnggTVjjJwjqfQ
BUNhbmVHZZfcJWhQjvvyWb67vLf/cQ39/b6sXnjQ11IEVW1KoKru0rv+3EIsQsmc6Q/FwNY/DR4r
O+d8mtTJV19TDDtZlxf05+dylxkP7cIr5m9W0MF6hBcRQOYYNWL2ckimOiwb+ItSo0WyOPkhf6w6
q3WS694DGfuVvO9R7OBs5Oa6VlaZ62eJ1WWYZLQQ6GChjBej8izYnTV7OiZHaZuS9+k274aVQWYj
zSJdei1DwiUWf8xKt0pUSeOraeBkXZs3AyhHRCpKA5JB5inci0KcKHKNtkDzZIAObvGJ8I2zd5uZ
wsoG88W6jsTTFOGLZX70SmG1mPW4AYMzuj0mV+9mu3SiQi1UBocBendMGJUCVRUxIQ0WQ4xzgRvT
A1Vl61FoFSSfTt1ofWl17/aYEApigHwiSgm+SLAGx/v21O1FUIJYopNgHojHcrLtFu/WmGgZ1LGW
tRIK22p40uXMapbTAGRFwJvz2/QLTTJB1wo0Eu70j+eYEPQi1AQRK25fheRhNH8FvKt280itTDAb
V/YodcwCsgVF+wP5Wmvmcm2/cct8ivkrE8xuYV110hS95o/n7KG+m5902VIhE5Q/KtfApfjqS/MD
k9CAKnVWduK9mehfv2CdhXjLtTbmgdBovlQHOzHMvGrQ92An2IVRfBDrxu8GxSL58POyR266yPui
WTqhpi2MPKhw3MzgUCxXcZDace33QMZdtrMdiVeG6LlfxfpKSUE4hbciLpfgu/5LwZChZIUHwdXc
GkMJLyPkc3k1YI7TsIJEo9GPpKaCROFybuUn6Yu19NWq6C9YrUoPh6Ysmwi9/ZO6A6jHWY7DM7kt
9iMg5rIznIRbHtPrJtIAeOt/T5vG5OcQEsnyJce82HIzAOSdgx+xB6Pa4wIAh7gfj9otd2ZseyMp
TwYON8ojbFCW8iVNFRzwwRsc0aXPN/2OzjdRIan4RncMTq7JM8h4S2ikciqlCYquCFtm5cXKFwiG
DNDl/rsi5sY0BC1t1ZyuaPmdaIdI9g2j4Pj8dlh8t8E4RwyNcUPqEtXPwZEy9zeFMbpyJXC2avsO
Wy2F8YcqHKqllgBtpaO7tDYevOp2Dy5TKo8u3l0+x7wPw7x4VFGR00nHkSLyTs5/KAuvvP0fgeJ9
15jLRGvCLFACWJBxoCRcydp1ilk6eitTHE2wWAI3D+CtirlddAUQEyWCu8XqQyrfC9Hv/9uuMVdL
E4tqMRnwNjPxiuWn0qkcV/sPJ8ATFx8AI/0s8XYBP48aCkIlp0mxkct4wrXsK5GtHehMwZeqlgDd
/2MOOLyPca81+qKJoIqGHmJryxi+7/svgI+RYv61wIScvARRmjFkqp8KoT3Xsz1IHAv/EUjfTTBB
Rs0irRhQnvTBzmMc6jNqUs9o1OF1B523+2bH97PtJ9ZqVUzYKZdYKXL05sGPnj00t/VOsIsjhcHV
t51d8LUHt6/39yUyISgs5WJOg4wWKCZHRJ/MougX4gT7zk0fFEhRgbQgs1Xey2479L3bZWJS25ea
kjeGgvgNfonJj4rZMsntV07VuxEmFhFtWrouo8UAUNtOYAiKeboU22/x1fdigpEyhEWzTG9olGAn
/6gxu19YxU3g6Gh3Tk/Kj/GmjizIG+MOvLw43g4yIYkocdGSCjvYJ746+l2TWXnNlaSn/vY563zf
QiYw4eqoI7OHFfIo/ZL/UOjLtNddKacSkXCNL60KQH9w25q09szEDZXycS0RwlQmXQnGvlF+SA1P
NGf7XK+MMKEDOVlPxlQc/Ommcxq/30VOeBq/LecZ6oKNbd62PGDUdvhdmWRCiT4E6ignaLLIu/xa
caZ9aneudgiBp+XTEvyHNcp6gwcjGHUZa31FQhDi4DGk7sJ9vwvPAG8EnnxDsRvjvuWxdGwGEXB/
/GuOCVrdklTCkAO58aYzr3iaiXWhsGFyAvLmLbyywwSrOMibVhtHVDGgkyqfa41TvtiGRa0MsFFJ
0IWqCZp/oqEE4clyhzloD8SPuwpyKdIj6qY+T0yb+7WYMBW2sWGCNY+qbC4e1WANoYuKruKb5Ost
r/WxHbJWi2RCViQHpZykqAVNeF9dtzWqXq0dnsGG+7oAcd38qJ5ER97zIxbv8zERS9LjEUBlIDrH
+hUjqpbMbdNuxsTV0phoFWDm4B9atjbZZ7GlArwEmVSn1ewE18t38mv0U6ewuYCebbsmlLplTNd+
gtMZbUB6IwEMbLkv/6iRPbuFQxUhumSv3vSgcqFDm8O3yxfAf3jru1XGb6ShVrJYevObATATaGmf
yWgRX3+kKQrW7DYqOmdqy8klqYN8uhPIu13GgYxKTgJxbDC6CRLJObxPJHAnz5Ud97klZrwzSb/Z
JWuM12iLauCCxSrFQ7yv7axycjc8go3tNO0HnJMwwMkEM4Jgp4JtXPOQzptUx8ZqtYxPVb1m1CqB
/cHr3eq2taXOEn6WdmonT+RqsiUQp7aG1bY2hAddziemgfrC4tk2g4oWQ0QC4BlpaKBIseI+tyGS
jvojeeaOh3M+LCv3O/VVkkshIoO86//Uf+gMEmA9kq369CFfet2TZoPW2eZWLDjnh20shGmhJyCX
wggkaMUd8UnZG7fhqcOQ1dNiN9eNHUN50IHmL2d7N7Ob92/L9heWZCpaTQH1TAtFOBrvQ/effFv1
cq/f8/rq2/fk34NjMvfXmMVzl4KX1Y918PakplWar4twvQRfy6LeDdH9XlWdlqrueiiJANIRHBJ9
Nxo/Kl5uLfOchYk+Rp8nc2sAYTEfGr/dq+foarYx32iLkANOUfpZ7N4j1uLmALulO0zXQPq1sSh6
gEfDtF2ZXX1HJiLlejTWuQqqFI1K0qk2eBxu8+/lY+DE9pC9SbiLTnCs8IICVRhvtGf7XnvfbSZC
xYkMscoJu52GiyvFnZsHDxxH5W02E4QEU0umMUZCN5+ll8kxEe92cW2RW82lEUj7HbwULrg3PV6H
4LJhaD9+9CS9LnVjSrG2ILnvhes5TC0djktK0H5wH4WcGw0Cbx+tNdmYpgCs0fNI9aP6HQA1qYXm
pt2Adn05daf8Njlwm7mXw4/CjoLlRUOkTMEil/v0STCB4aREIMWxfun+xA/EE0Edxp2h3wwGOohr
wRyGlOXTS6dKs4SYWKt4prd34QUjiEUVqMefSp8SqQrfdCf4Hf+87Eqba12ZZba4LjKzKFv06LXq
NFQHLSa2mEjOZSObJ2JlhF5rq/iTgDQ2VCFS64vlT3U6Vi1vfmHzXlwZYF8cXW6GfQXsdu2KVDVE
2gMqvjMBFf9fHqXbJceVObre1XriPmy6bga0Rt5N0EvKrOAQ6nY+WcMx2OcQInTGG1O14hvemPX2
U3VlmYnkQtvKQdCArk/WbREdEdRvE89whNBTb/IHSikx7vPny1+Pa5QJ7V1WUoRF+8axJY4OfR+0
pa3fVbk12fou/FadUaDklQx5nskE8VA3QUrbw2qjIXWfDg3ECaTi7vLaeEaYWA0+WLkogZD2DcVT
zcjKlkOX/7hsY/tBt/poTLTuEkUM8gQcnMnVP0cb2hjAiS62eNXtuNFrM4l5t8YOAcYpiO+NEYeN
nAjE1guve1ZvtVPtd7YIl9R5dxEncLGSUajw950uIFpmWF0BnhrosYY4fcWf6ZxiuKz0wpti2nFn
bTavotU6maCikWLqCE1q6OWQ/UrA842Kg7vY+S3SDCBw6VlA5YabFtOQ+CkJXxlmgk0wtoramTCc
gIdABtZ9uct9Sj4aOtzXBu9jMpEmFadJGqh/VuY/rGHOLFh1gQkGDDHhe0bnmkc3vf3CWa2PiTEx
yGOQBmN8IrmSD3i6estRuGvu44NyF1+V/rAbj1VoC7dgw3I4J4Uu59LWMpEmXATwt/d435BzSoei
d8M+O4L+frHRHYXzZvaXOEWg4/vvvctiEfRKWIJlQZgZW+iBqb9M3rQ+b01MiCGyPgrm3GH+pQ/v
jJlYaiDtL+8bzwQTYKpaDjCOmOMhoZzL6FcT8gAbbw3bCx+GRRvUCZH6NgQCuHXLHzpIFKTr0m8s
sv8feh50Qy7ZYlKSBkklAf4X1crvCSgbIls5Tj+BrFcrTORDcfEkuSBOdvLn9pmnR8szzcSUeAAv
dSwIxBeC73NwT0qwVipQxkh+CRBGjHJe24Pz4VjAQa3XmTyLA4h/qt+q8lpwlRE5QZLlde+rccDo
fUHnfjt0e6WrGQql0X2zJ1fjS3HdPpB9dYpOPPrpy9cqpiQ+Jkiimc9ZoGKUpZ3nHUkUD6px5yHL
OAVgzs1qiky8kEmkF7KE6Q9a2E7d8jE9AUqBubJml9QWt653ORpDefXjssY+KqNagVoG+n8aJP3s
HAq+iROf1BtFd9TB+mLj9G94AkHaR5OlJnTYSREXwHIbCK1VZi+XYwfvUzGxY6wDYYh1fCqj/pPN
IAhQQ2vks4lwtu4T3YVCirALQTUo3VD2S7QgClt40neig9fUvfCAWuHldXGyVpPFoGR5NlT5mOFj
3Q9OuM/d8hQ8LNe0dBXa2Tn0eDDOy4kQyPI/fqopWrI2Fqh3AG+mGHeV+JBAdW8peUvjfDJ21ESY
azUnBAVXo7lNBNUawpulMTj7dzk0gavx42pSYESadDQQOZb7EJmAxgHU8M7u2yNr9YiqZ9LHlY6z
G/kzAAgpim1orJzMXemNRx4iibcaJlBIPZDmUwBWSLlw2/hXhMIix914Ds7Ehkog/dRrmILQbvI7
AJBQMdBd5Ty5GOK9GY/czJC3IiYwyMlCqQGwfQoE6WYXjXoHZB94VxzIPeS7AMCuuJi87dsE+jZg
iYFaqs54eAf+DVVDZIf4S+GTH9E3NIpcqHfZzR/ARE/1lQySZ9DUu5f3dnup72bp1q88RRGiqsgS
pGik+KP0sSXOr5cN/EfK+26B/oKVBV2Yh6UZkKM1AGAvaLlNR/VbBKnnnyBvEb6bqK9Hbi5atW6J
ucXlyeAtkLkua2XMxlbFiyIN7sPwLuGRZGwHjPflMd4vd0pRkx6zaeP4GGE4crkxv0KdB9aUv67B
uL9YGGraN0jawtbTpB+l4i7CjvOVto/Yuw3G5RehlpURSl90KMzFS9PCHLVgU2QF8ZQRs+s8jC1v
35i7UdWyWBs73I1z9VSpviE/5TwBS86nZyHy6gw5wWLAp5+nx9H8Y6pcCPn2c/XvrrHz92WXjd1M
Z1X/6Rm19nQkV7TzH97w3m90Pz5n7u+mmPiQy2ncySZ6YzQdU8CR176hCnmVoe36vg5VFSJhsgAd
1o/HtarSqgLGDKh4lPcpMrhARRhZxXQ07dw3PNGTneaxwDMBfOEPl71w+5Z/t80EI7Io/4+071qO
G2mafSJEwJtb2ME4elLkDUJmBe89nv7P5p7VgE1o+jvSNSNY043q8pVZzm2UYvmca1+lXrWQq5yC
rDgHkWRfF/UbF3mRRZRnZZaSOs+4KBJGrOKSKnQNaxt7hGQLg40HVnNxWxMvwigj1BgzN7UY7vbH
aBdoNxyIkK8fh3VzlBXCFErLZy0q3NgB66LDoIOIzYv/zEroImDcBMC5g9fw46UFklItRtkE71aC
NPEiOGLZXiySFRg2q9uzXQxeyaMs34IR6IlvMMbA7Qj8raXuey/32gRrKLkv7Um0Ge1ZqEDbg4Er
qZQtlHlj0SYOA0T6aXQw1rAzrAFNNrJ5jlaBzbKETHmUKYzmpp6jGvL+ZU/H2JdPQDDBMu706MH8
ESLW5Xj0xnG0qLFaoOrgB5ifG6XBzYTWuq6OrA9Hk3AENWdwMTZjAQVNNiIJZsWMEvObgqCtdAuP
c5svTDSO7bRkdTLKdinK0DYT6ocIeytfOuZ7VNLPmhX7UgO+kWiP+IJVKn2/rU92eSWTslnVkIo8
RqQJJl51bAYTi0SgTkJqgorXiaA5Fvel3x6jnWg2Jz00WayBmy9/JZ+yY3LTcTy4m0FNaJwy7nEq
O0sYvyUlq/G76X9WcigTxhmgd5MCdEe4/lxFpV1Ui11qftjfaW1t1uIERiXW3DHzg1L2JqknuZYm
fNAOaGDd4/hGGjKDhT5JDPieGMBPrGUH1mN878Wv/EKrY9+z0CEyftYMsxsAuR2TnvqeR6JmN57k
s1SIKZKyN4EIcpcmxUhTv1duCE1O8oCZ/iP3RkYjCjYm0mbotfqUlL3hJDFJUgEu/t/WL/jFcnMR
LOQ3joDxntJNbySZebMMRaWbsFE+LGrXQoEmTPnYiGexmayGmCQKX8W5Zm2Db0tTJXBYCkioNEpz
MC1R9Ilaaxhl4jHJlJjDjYKtzwRdNcGaWnP5qbryIX4YvymMSejt271IpnxWVAfomJa64suT8o80
pg9yJLyoU8PofLEOSClNJ8htUxMUhxTTO/VuFiTLaH6Ar5ARWWwHhMAJ++8mKW2JJi3tAL+PBvNe
3xu7DNCfhS3sugPqPS8IQwGMQdoWoWCOO9ZwzW+exi/hdAjfZ1PWRgV81eDyFo8FQOThJPRdQIQn
74xXVi1jO1u9nJaO6Hl9GKcyVWSY89EpQ8IYcqPb96n1ehSs0m59YBt7/QsrBtgMEFdiKc/VzrXY
CzqK44u2l0GWGLNSFYZW6pSbquOmkhpUtnxN23HDj0g7xPorw+kTzf7sCi8fi3JFqW6ktVbihZPR
shKjAq1nnIVzgH4seE+0u9JXQXVaHkogKzOq1dve6SKa8k54B0M6p8jCWyMU3CBsvkvikDliqJSu
knCdlYjaUx9xvFP0qCD+5cEpYxPofJVIoSwjDeQxkCpg0L1yh11sSXsQBh+BxWvH71Qi1+Ve/6YC
3eFohBqsfArKVHN5i+jfUefW5EVWLZFoxu+/qkC3OeQ20NJ5Rq03RS4YmzEKcImdWhn4V3tTv1Hd
ymPuZm8/BwP427yuaCA8+JhnJEGaZcGUgw9YSlytL3ZDWO2vXx5LBPUg+GYJlI4UB7ii9YD0eKtN
6u66iO3vczkF9R6Ubhz4rEHKrgV7cLNYUvcsxH/kbS4yKMXn0z4BpzrGOYuSP3QdFh34+aAXrHR5
G3lPv8ihVHzhgy7pQ8xZjNbsBXfiqX0ubiNrfFoO2plQrpR2tO93wW5wukNqRQAv4ncI0VxmgMa6
Vcq/ynqulGWLDyd7IkYgG8w/7vhXxGcG8PsLbO4rKPVZLFy87VH+1QVQ/jbVIiEtKxRK9VPyOBz/
xU7P36KHCk2x9ijGZnKo7th0Y6zjUu430KWG66oJIyBAva/V2y6PTE5kmE+GEJr6VQ4HJBEF6lgS
Z3TmYAB/Hos7ZsGNLGtCXu5na/JLj2h0ty4NjHzoIcmo39eBhpcKc13LXvhZAubhz8arLl+NrmaJ
cRTxpYDQWrhJzzLZcr/TbfFBB+CaYlUoWTChVVlXSdmVkCuWXNEwv6bc6B7vtO8AoKnVfsF0NeYs
ZpO7ZdXwWSIpOxPpvB4YC0YUmuZulEB61JwH+eUPbJmBfVaeB8UN2JY+WuR0jIQyzNGyavnTuOy1
+nuoMSzyZkR7EUHHetqQdu0SwNFUjW80L9X4lmaPWc9actiMUlZiqBGIOC+NucRSHGa4xJ/ZK0GV
iOzg2LokMyic+rGGR8MAknX9Ajf9zUos5dL6YAwwDIfgKJHsrAdt7jiwwpDNt7USQameNEWTOBMI
SvnUOiT6IuCo2kl08/+hcbQdmq+kUVqXp2kBQAfkBQRvizMxIZA66m2PAYHcTf7JJpM1QLI9sryS
SN7BKjVHJ2dqpxkSo2OPyfO3x9jR/fypOcTH6nn0o33gAJfj7z4b5fcSPV7SJgK4e6y8hPwh4kOG
Xmw+3tWhKHdWDnXQ9INBIv+TVuxbkJeVT393Bsp1zfFcRhG5txb0M+WdVLOqz9tZ0+oQlHXIpD5J
MYYF/tTCJG4Z+7l4VpMZmqnFpaaSmhHmEVABs6KnjBV+M26QXtzRgiIXuLBGatPtq/B1KD0+ZRgN
ckOfvNblfPS2DrfIYshx0IKqGVNzMuQdrw57Q+p4U+eV73EwK2YkFf/81XejV3WCtJgVbSEGMTzL
xY3OhI9m2CR6J0eugGM7TRhQl0+9UzwWdm2pCSbjl7MA/JJsryUmyyOzPhZlNVQ5q9IZo0X+Eh+1
/iDK36eUhRK92ZVbfS3yG1Z2Ii1CuQ/U94pFfW6t5UW1pmPaWGRyvcMydXZWnrV9dTcfB2/etQeD
Efdfv1aDxn9YCkOrcqwL+6rxIKR3+cCI1q6bXpWnN0VkcYmGSMPAz7wfjgRiHNuQHkG5QZ6L6T2W
67r6zSCO8piZMraFOMyaH6Q7jI0DA0YzQ3H0rmv7ds/gv88GMZSHVOdlKgZJQPfPKwaT8D6PKPse
Qh+tHpQl4wcVlAmPzIoP8Yq/fdsQS3lNAJIpoFdB6aVB55usBJfecJAx7VydUWGy55DhUbY7j6tz
Uk+gnBU17GdAYOsn5QsB8DHua8JFywFgVkuYeCrXjTMOSD2Heh4DWYpxwO77klnFkcyIxXfxqQsx
8zk5El5E7s82Ie1iDsxffQqQTbnPmgf+XkaGPhUQ3Os6+DwIW96yn0szfwwA+v8/zLiyZFIedSkD
Pa6iRsfCSgLCjQ7NtG7X7dOj5r3vGv7ZANTqg1L+VezrJNJKYDXqYeP1fOih2suIjVlPkHawfTfy
y4B7rIyvC+a0k3Q/64xNH4YMeoxwLnl+yXQcQwlOiwCc3iU3RZnhSRkfh54c5Kew7SIDtqSvvnNz
tssVwbluR1jHoMxIMY4T+LlhfRPjlMuHloeaMyfbt8sBl2/+bqJXPiavealbevDEJaiH95ilD1GV
RuRxa2CiKXM4Pz+ATRFcvgzndj0IVj/hzAet0QQyCAP8trLSn+FZtOAATsY93vM+n93FIsBMmdX+
nQK+G+/VeQM9LzphEeG389DSWhusJVakPvzdp6OsRRmLQLQNICQtfnJ8ZtbcDf+3CkhZh7or0nng
IEPqajfoahARfLl+im0VB7UzhnUkgFlS7rIuSi4XQYzol9V9WT5xXM1IGbaj0YsASsPjOkDddAAG
SNzEh2WMnyqhOoPm6jDliR8FYI6ROfvvzkQ5yagDE1tnIKQS0RPRlIMYuH8ngFzqSr96aUoVMUEo
2omhGSjHRmUI+I3bvdwasRsrCVWp6kM149b4uw4zy9h7t+XHZb84HcpArKiCpQOUJhdFm7UVjzC3
Crw4vO/rl+vXtd2VMy6nodQ4z7qwmXpkXNJDccxydB1QnXfjfbcTfa2yxIfebs7ZnrMjb/zGGmf6
Tah2kU57PLHsVH3E8QjZ4RCY/V3t6XYBovS35CvpCIStNQoWazJn27RfxFJekFequVykHKuoEXLZ
2Crlp5ErGfEZQwi946f3fMllFc6Wz2986gxtZqYJowxKfujnmPPXQei9vggUK0CaQDGIAG0IOwzb
eQAjZu4rMgwFzRGX6lnd6DoSSMm4Kfu3gv9mVKrZ8Tdtjg2OXGDYJYbSy5SR4ISG03Ien2eWDp3w
JGbGX34aykiMol5opYxaiUAIC5DuYI87ZpUhWd+fshNJ0czzwuPbzOU54r+pzWlm4QIxLkqlrEPb
cqpRyBhOAB7Rd14uvwjhwAjmfhP1/1IxlTIQ2OcB1tw8YQILPcnFFszypM5eClakVzIFcR8/cnsQ
WkimVlhDaqsRw96S/39FxVXKRPCGouaThrkoIQ5PRqefKxk0bQFnG3Nla4n4yDCI5M6uyaNsgzGn
Ooo0meqHsxkDh+ILWaVeDpGdvfA3xh1QPwkAWMxMjrdnlC6WmO6dLHVcZX2Mj1n/1GeAFNdPk6mD
7zUyxy+yq+8ipxas9BvjuNdVCPSvH70ZUiqs36hYiWj3zVG2tN0Cf5aZ2fO/lAOhzVqPv36/kkLp
U9XGjaRWI3Y5JwUTZii1CoYjxi95yEQdZZ2NUh1UsYeC06E6JLYeMeLpirfGqfka7RIn88KXcceq
cLAkUsrTT0I5lBWm36P2rkkfIhbBKkNJJJXC9hhSLe+hzhqYhUzlZjgCXQh4PxjBLAA+VvrgOT8x
J7mvGzJJpeLQtpyjLuSQKYC8CeXyFvco5Kju9SMw1hZAmFRW/TKxFvmuuzZQ9nxUzLKdtLDgIbVZ
3EZ9w5aWxXPfOVDJY5auED3sA9vX3wJLIuV2+FIy9FhDbkwm45VDt0vJtOVOYnTaGTqikr+v4se2
64qmypDx9WptzsKx0GaG//xNbvefzQar60cRopw3HUAu0dSYzeFL/vXfjyYBPHbaR1hudkmNJrNY
2s942rQ7SurAqOoCBalQgTom3wJ4185wuCBzrn8pRtwo0U5p4UO9LmtE+bViag/qXiIp86usWMCf
IpDZg5cAg8YOWdihrKdAWRQBU0lVMkEpC1E0s040w7Eyo4FJF8K6ScqOjFWhKXmHEsq474GcABYW
QP/md4H9XWhMUmKLnJY3mVW263GeRLugYqjHNiUvgPdidLmxAror7NDhE8ewwIviSc+5W50SZAMN
i9WD8Srofn4UyTrWHnCz0fQs5D+SlnmnLAmUQdGDueqKAPWcxuZ/8o50mGVbgoKCBQCw2neAieTM
6s96Sr9eokbZlHzq07lOwQAAvqpY7ryuH+zSEFzGeyC//fdBi6RRNqWs6klNFdwe7/Xo2KKByhFg
Is/YiwfjdnlliGOop0bZlyrluawj1Viyitc8TiIwiMFPekq+RS+kT1y6QWKhO8hUUMY3pKcqhX7W
MXaHc5azFWO/UXSEXXDMOU/wFotMCim3rEEMlkhKbfIgq4HKCpFTq5gzIsJ8ZJXiWCIoJemqcuGb
EqWk4IRCFQr5oVMd+FvBA2CXJR64V1bewHIQOqUvHF9wg5pConCDaVxvQuWR0MXJZpeZ4s3gCEgi
A4t1lazohebuWiYB7JzgB0LHAlN/lkFWzBMw3ysnsh6Y3Akjc6CTYbF1osorbxsEUrP0OUTWnTvo
r6lki8u3v3sOOhXSzkHeZim5zcZWPaE0s1vFlez6hMbdMXmOH6OdvOvAq+Vfl7uVGSH9MhTJUGQD
ZDcfj5aOVQpoMJL8K4es8pOuB5ntiVfuRzVkOdwtFV3JoosZgdBISlwQWXfyfn4miAqcJZ1S30AE
iDK1zXzqROlpk7aWSEWdxRIWQZJFpKds3KC4cSDjv9NeQKEtxcYGM8rdsmlrefQ7N3ptGTvIIzYt
3gFRRAKFYmDPt5UDpgd7Og1P1Yk1mL6lnmup1NMv1BmwMx2yzUTfSWikdZkjtIwiEUNPZOqxp32a
ywVH2krzTS66gvaY1ycMhusdE4KGcYm0fY6isM1R0dcRt6h3J4LxVlrFiwZcycVJHBFjnKwL3DRl
qxukiaQL7H6Mi8TDeD6lX5NHDusLXzA0gv2eyjGWHYJrhLsHzmftS20ubK0FU58OJfuSa0jnprG1
G0wz30o7UNcBk1x74oDkJUBfMksCXHNuGresLHrTlK6lUx814btIDMdWAYN1h7wdELe8mZ+a3WAV
Zwyv/oMg7cd1c8O8acrry0GaRuNYKyjWRo/Ja2s24Hi8wdbIHnDJwLMEmy6ZhGQO6jIsAW3CY04A
TGgQo58oYGpcspWXBPuGr6EPBrFbrBnpJmt/ePt2BY2QuWgqEO0p4zOlUd/hvMQYYFRdcVsvtwwr
6E2rwmwEexh507yu5FFfs0ingRv7GnFNG5gYAvIGlWdYgc1hD8Qpv85EuYtKLqVg6VGP/n875gCj
yK3Yk836WACJghljbH62izy60zdMSzUJIrYKamcAYR66i950iD3CvDx5/IHlMDYt6Uoc5ehnRNVS
jz10vwLdW9HfFpFo8rF7/Q0wvtN7N2UVTUxCIHJLiAw3k9ENWdK3edH+uS5i8xwSFqE0DduWCk2W
HVSYjweDA+CtMhf1CCfJvChikahuJXrGRQi9Q6eCJ1hNNOTPCXAbh+6QASY/WCwlvUXZwExYEFcs
cZTlaBejW7qxQYBU13Y0uSmgKOv4Pi8Lsx4Oes+4QnFT9VbHo3QhlLukjcgubY/gNrudz8Wj9n12
4NAhGlHuaMvH1B4PmTP8FCwAt57CG1YxhPEdZerM6SRHUkIGPnX+VeAmKy/cMb27riviVt63+o4y
ddARQyIK3+soVn81dkBQciV/+B6fNUDbcE7gjt8XK7KNc/5FuUOhzuR3JSv2ZRyTLueOqTpWvYBP
22Z2Z4uj3WOJH4vLw245l9pu7AHlpO7+B7/P+MYKVYqJ00Rpk7gltYrF1dzaE2RPW97XMkmckQIM
WLGuX/fm67+olUJZUE1BNq8TEyNXt2NTm0nP6hkyJNDlXYkD9VwxQ4JAdqGBT58nj9fPwPhedI2O
H5cuKLUFFSy5c5IQiGgTWhtMRBOWGColGvsMGCNEDPABzFb4khShGS7/XD/LtktTFRQ4wV8qqPSE
RMNHxhKpqIaLp/hreQYesx08dnvthIzrUJxYkcjmoVbiqBQhyEuujDgML4TSnZx+D42nZvwjDVjJ
IGq/8jDBIqVzi8k+P4nupf5HxRpq3SydGisBRAVXArpkLqcqQ8P/X3bD1kufigPIJ244j3DLST5j
yHRTpVfyyKWu5KlTrmMpCN+on05BA1p1RlzD+v+UCYwlHnAlMtATjUUwi352jYUFH8D67pQyCyNG
SowGkVOt2Wr1FKIIymLhJb/yU7a7uiXKmiFQKiaMseHhG6fWcFTjZzh4Is+w1iwplAET9VaqBBDO
+2myj27D6V6e4SpKzbv+Lt9ROa6chq4WxP289EkF/B3SMXqnqnHiJ+IVctksPXQ+CEoo2WMCTUTZ
eLxmiizUzs2Q43Kh9GREmOVSGynYYZm4tzC+U8rnEi2BKv+h5obJGQxLxNAQekACa61FpHRQwirl
kHIWnaXKkzlpE29ev9rtJGx1Lso+GEFSquIMXYyO0WAa32VwQ0b2kFjJT9WsMDOTuyiOnFgUkawD
UlZDGeQ5U0fsRU/6jqsfBuGkx4+MoxHzeU1ryG9YWQoBy9dBvqDGBMR2uwM4QGIPpoQxSIJOzUqg
WQeizAYvd2oTkGyobcABD2yqJXjomHQ/DONEAxfLcIEBwS4HeiI6pm59N5k3wWN8nN1oV3n1i8G4
Q9apaDOS6ksCnGQsAfFIWyfAnT5i55MRBr2nINc+FGVGylHRAszXI7RFvbqIbbSg3RmzIdj0JEVP
GVDQ6Y/RJphKAKh+Ko/NbrJAiE0WyKqT/BI4f4LQtnJqNPRxEpd81JFdvFA7TNpd3T1c103GvdL9
lWRQclAozSjolkAZju1p2ukjA2qEJYP8faX+gCtrjBCM2H7GfY2G1gywvMCh33D9JAyNpPFMlLwG
yZwO968kuVWLP+aIcYzrPkajty9rvQ21IEO1sSw8ufcFBOfioxTc/80xNLrQyM9aGnI5KTSq51Hb
DSPjIW3WTH+ZWY2uKo7x0Bdpi0A81fAV5Dd1drvSXcTHQmKoFsOig27943evKlXk9AkXlmGX4Sw7
WERfvkU2OtnpUf1C2HdQLPkmduafUBtdHo32qQmE3Z90rMkZFdQOudBssRmeYo0jYoRo1zVbo9s+
gSZ1Chrmqp81TiQ11mQcsZ/DUGyWEMqgK002F0ozYrBcvjeE+46/6+d//k7pqDgwzfo0iGJ8qX44
dtlDy9yju+4BNZ0y30km8tj5Rl81Oep37VnAKBbGvxQAMKMD/8okEWBdGWXHUTcIlblChW60xD1m
ziYfK8ypJd+2dvqYYvTsAGSsB4NhIBhZm/Zpz3LSFCMz8HY7e7Db+8y9Sb3UR8+xvSks1iEZ5oje
uBwTPguiDEquRE+G4pRLZImyJfUMe8FIqzR6x7Kq8zyeUqgfVukiB6Yb9EB2cmM4mqWBdsYX7Qzt
Y/C4X1dJ8ol+74o1evMyE4w4nnTc5YBZDQl7iQRYXdyxkAGuew2gen60UZ3QjE0hYdsmLSSYinRf
MOe9GBbXIMq6cn981xtJXE8YHuIUs1CeGu2xwu1hwSxgVM2YCkiZCjlpE04QcGnzvn4mpaMc0y0x
wPWkd1xGVouK8cwMymxog9g05WRgnLlDH2wG+kY5ml36d55dMyjjYTQcl40lTlXJVonxmYDJSs/S
Aspe6Am28BbidLPBi9NvPOZ/r2sz4xXp9EIqmt0qInNYWPludlRQesEcLdjWfKoBfpTb4MwA9GJ7
YCUD142E/qnd0/d5pMsQOy43YfrN4HdL7WOY+frprl+fTu+ltomqJQmiI3/sj3P8zWCuz7MEUJHE
2HClKPEQkAPSXlALU5yfrx9hq+mJXTEstyK+x2atROky8PP5YSEQo/pb5tdnaSehu3lfAjshO2TP
gtN4QPN16512i27gH20QfxBP6Xis55XSR6BaV6e3MctMhXvp5f//aEXlgVcsSIBPF3md0nJe/o/Y
cu6OXfwoiF7D+devccNqr0XQHtBQ5xjhN9CqE1/fS7th9z6ptWPONGwoxAc5VBtTV4BXnhEAWhEk
U5FV3QS+COdOiJfUF84PrNK5frCtB/xBIolwVla8LINeCmRDQgSzuJD5vQb69/c4NjVvtjsg5QT3
rMe7eUiJV2WDxydT3nu5K5FV3wjA2cUIRcWPAE9XdmPB3FPaCMwIYvYvGZRzmvvc4OYFLNbEzRKW
iuYQwtWSJcnKEwqLcYvkoVJe/YM4ykFFOsahh7giTD4zJq4zVyhtMBM7s53baWFKtyzYu+3vtjog
9a6rHgjZI2FxbGzda3ypMDFxStCKQY0weK2vHv4HynOifteOSb3mRmwB5CmiTTdzt3N+Cw45S8N8
64BISZpnE0OG2H6obXV+0aWRsYe6tcb34Y6pZx6iuyLHPT5p60wAoTUlLHdP1uDUP9A6sFgBFEvc
u2FdaSlIa1OuV0HLkB2jHxh828s2drV+ioRclc3RxdBXGjZZbeJozHN8TlKA7R6FQ3Ug5K7NPehU
LWanf8N9rq/yvUu5Ols/daXW5MCnGy3ZSwZT31eoCBW8GTzyfuiTKUb5EI0Oq+UvbURWHwRTDs9o
S6ldZNg3BRTEZMQg3KkeIfKObnLgRcvAi9acBGMOEW92e8LGltszKIKVCPPvhNcmARtQByhpIMp4
rAGhrTATv05TRB5RiyZqlHprbdYYHGGM6Nzq2Pm1x1lI4r0BTwoDszYrzGTKozQ6GFWhEkXEmfoJ
TKxOcoNBiOUuOodguwZc5ovO4mIWt03vrxPStR5xMdKubnDCESyXJXiWwMV8HswINWkDLWgyM9O7
td8/Au7cn+9HH6zQD8x7Zv0KystxU4CXFUojgQutnwnuMbno8FHyZpd8cQKZyTDQ2+/rcnDKzS15
oCU1gYN7hyXfhftqF/vEPhMqUxZn0UZmtNYjukBUYEgkSA18115MXY5Tbo0ytFNFx9YUVu6wpn39
cNsx3kVv6bpQVIOUKZxhPKSbuTHbZwJcjVU0bPg50ZkQNwp3DigjAbOnO8uP68JZ35JytEUt6mWV
QnaUvmXTEYj91///1jrjh8ukXWuoTgrPoTVVOv9OzgEkF9g+uddzJn+TnGU3fc2crDbjzqxshnCW
2lBeNl9SWdYWqA1BMVHcdJ/DxY5fCN4OG7+EpTaU+cliqeqMGnGR1I0vYxE17lQsKPT1Q2YRbkxb
jWWWK9jq/H24XsoGZXmrGFIVkBlBQqOKOWEXKZwOWKHW7r9kXyWrJKh4dmWH52fJlJlbHtuh038v
89PaWII2gFSQRmrrYC7yObMl3jQsPrSBFANKMScANZDB+K7XlVZSKTfUAGoiylsCo1RgYTTfixqj
YrHp50AXoaiGJCsKXcTqijIwxgBgl4r4Q+OfeM7VSve6brJEUBYtldJqHhJ8OCXlTR4fCnQmw+66
jHdQlk8B3+oc1EW1/SxroSKOWFdvHqUduon7Gj4h2bMzxe2AayWLfLRVUKLnWQ3GW9BFFcfRISBQ
2rnbF8+qC3g/a3m4fjKi1tcORpktIYwSDnwm/5LqgF0Xe/iEyYQV8LA+EmW8ql4e5lqDv9UxlaoW
T4u4DxXv+lG2U4FfFwcobOriSt6Qsgl9qM6OzwuoPRO7G1yMiloayKy/pjZJHMOS8Ya2oxegFxtg
hdGlT1x2pVSXSkS8DuEL0mKzcjFNbckPyLEscRelTO7q32gIeju6jqkt6T26WWlIJKslAFZ1GVOC
vRODyDZ4rN8B4XOMBrLGATdthHwRRmlIpkRK3S3giFQne+p/1AJrNXHT3K8EULohtAiFNcxcYTQ1
NrsFRAXjsZb/UflHXmNgLzFvjvJj4NCbxETEt+r3i0tuznAAooHyKdnMYAZbrKujHNlk8KOodiWh
tQjPZKdgOKh2dphdwjfceIQEhvEEyH/8/JwvH4vyYmo4lCm3IFnTK3BWIZ14aEgy874I4s5obGN4
dLfcxra8Yz3x39jIX7Lp0dxW43SkEjX4+1CwAeVN4krnGVA872BQLH/9m8d+kUbFznOrx1nTQZr8
1n3XT/IeeYMbe31t65LTAwmwwKa80DuMC940ZIogqkDFU3mVHukvozZU9BCBUPDUYo1P9xYbgm3d
D8jEKHdHComsm91Uo5VMSmnTQRv0ScJEUNXtE/3RYE3Wsf4/pabLUimjIWBEBmhkifbai6wC//bH
Wp2AUksRYC9RG2A2EETjJN8FAHBkDt+SF/lGiFCqEZHcImyVfjC+FgEV+PQcLnLpcqVU9soizAg/
Mh/DXCZqF74GnJl5xyrlbbrRX4JQgv3oetpoaUXsKfxLFVy43X80wSwXt30gGRVssNeAhIxShY7X
OqHCFMQ7MERBGBZ80e28grkRv20plYskSinKus/nogKKNwE4ineFm8CTgj8G6475Q7+7/qE2zZai
C5Kqo+4g0UMLeSKIWjwk6M8kiqUDj0UbMrPXHwNADy3zG8fdX5e3rZCqoKC4oWmKplDfK8tnIxib
nPBk9Q6ptwC9KQG/aeummNwiVQ5fSEymed58aaouI1kSFRFrzR/VhM9KvYyDSPZTcxxtwuWW1mZx
wzm1PdqdYekHNrkaSyb1IVUsBxaFgrmZtuxfIq50qo7Z/t+0iqtzUe87S4HRqyslKUmScj3oog7Y
qraEM2GpEZ7Ai8AMS8hVfXraF5F0WbIs0mrgY0lGCdZJYLFCwW+F4yS5vawx6grbEd5KFqUt2pwr
C0oLhIQL3cm9CrzZ0hL92RWc4elP395KHpXSFG2P8akEZIn6Sfc0t/QAfwErSaIU9pzB5kVia0eB
T1MxwEDpZCSFndY3KNmHxiEFbI+YHILsVTVSUwqY/YFNZVwJo5RRiaRRnETUPStk2cA3JD1szG2Y
yh3pYXfeHwHbqDCWgq6rIoD76RrUNEzg4SOsoRM4rzTjJRIli2FMNo3/SgQ59CocF0GzKvVFLfvd
F25H1sPRwwZDs49oxBYs/sj3gLgBd5JbnLoTwP0Y4ok2fHoJK/FUgD4JTQxkGcD6ZUd5L6JyDPPi
A3OGsCVbzM4c0fVr0qhoPYlQg5JDHDbx4RUAt+waFsFuM8r/gRiS/LNrwijdVMIyj5sIcQPgPh05
Ts2gwah8cJZVVlNl04IhpBNlxUAuRztWJc2rYRHEwRewbiU7sjc66a70ZF/wNK84tz8qj1n23j4d
dmF5RSWhMXU6TqzDpVPAJbr0ZnB6D5nt1GuDnfTWOaS0n9r9twDzlP9c15htfb3IpR6hKpeJyud4
8bI3HAlya+yPx8bT/OtitiuW+kUO5RWipM0QEyHpJziwDwSDLXgG/whYZiuHO4EQSzdMEcXY5Kne
Ta8M4ZuR0kU4HfrlatD1k4RXsZRSvMsCIDToUSY8KKLeeHonR7e9nqLhDx5Aq84i2RbiRXIYP2LT
3K1+BOU40mgKVbmQBl+9AwCVA0se7FTzlfCoku4ZK1VnKBQ9ypVLZayrQKPxg5q3+/DcSP44nDvM
2F8/F0OB6NktrVH5flzwWIojyWqBsIepcHbesx2lra6PMqxLLeZa2yPZmr0O2AYC0PnDt/hJBQGm
msEhDl7mBQbjcNvefiWVsqe5zI18osNjZMfsMT7E++qgOORBhlZ9M+6YXSBSlvps5H49E4OyqGMs
h5PMI0DTB7SwZSfccyBPPce+agaYZCxOrGSFeULK8JQz2CLlCvdKAN8XO0UCy1kFNJNsLPRMdHCm
PMrgCIuqxnmDZxBkhiUJt2EXOll+Z3SNm3Oqq022nv+IuAe9OCfNW/IHoKkqb4iAxVRk0PfQoD96
qqZ6FKPNFomAiG1ejEQ0RdaC9fYhV1KozyjPmENIepRtOxtZy+QvB/lRGGwVnFzgivWKxJ4YI5Tv
6cInzbmIpAd+0jZcivydSuK7is61us+BKmScuSfAy9vAKATiiLoL7oOv15//b+SiH4IUBlxI7+92
FfBwxjzyHBnFr+x5D9yKEn0o0qzWj6S4Fd3zdrav3chhecxNc2pc5FJXnFV1rwFtAMy00mMdH6XU
Yxxs8ymuBFAPQ48DQ2t5CCid9BkQYljL1Jz6ywQkjtxlYyRvoTVAMy8Hoh4GhtinQiAXmX0BNMUt
IWGfdvGJ9w1gUZHlY1YpaTPMWQmkXHJQx0Wq8+BwC5LdnN3q+Q0X/mRcIvkKn7Xy16HozKzutGGO
dNRzFbN3liN8/iH1ptnuXxXvvYnBW8poGq8sr7S1j7C+TboIUxdizfELvp50Q4Kp7CFPDvpxRCsd
nZoU05fLbeLFkcmsRW5G4JdbpcdI+AwbYNkMeypjWq2wsxstNxWHdFISwiDzB7tSH85JtHj1/JZZ
zNVKx87e2DzP4c8QM9uGzGqmM94a3WPojaKM0gk7bXVeR5M5tD1gc4fECBjpC0Mj6RWLjGvSSVrQ
tBGMm0Z5m6pz3zFgyrYV0kBxCVB8mNonoeLqvpSRx4+XUPRvhydjEp2A21Wj5EQ8c8dxM+g0LpKo
eE/Xugwj6Ehv532DaY4Sue07Rh87tt6+toskopKrMw1TmEMWsVQ/SWCdOsuhRSQ/WL1dAd8G4WVg
sbbIf+PiLkIpxYsjjutlEXqegH4MQbUbPvWJOfbgeCfEceP/kXZlzW3jzPYXsYr78spFEinL8m4n
L6wkE3Pfd/76e6CZL6YRjDCVW/MwD65Kq0Gg0eg+fc5BKnecYEIi7u/B5MMklQJWuaRLegyTY+MK
pU0ItVBdwqDeUXC6nRI77Yt1Tw548oewpM3XpBJBa8HJSgQgOcbdXF1KFQJKFdVNfvs33J4XwC5x
4pqzZCNvPmq7dJ1YT9g+hLG66uzkGxFQhI/nWLGzIN71KCRkdyhRSt8E05n81Bu+x7weGW9rUZcg
dMSMfFDxLK1aW5h31YsKfNp8tEDLEQP4kdjxQTyEDlcEnmeXugwVY7LSSihD3zrMb2heEXrg0sm/
hwc09b3kPBytp5WTQvFsUvdha/VV3g0tRj9bjJ1OQNVlD2Ezc2LcvyRMv3YxLSxjJCJoLnXsYiG2
w6/jD9KtavbRT3BB3QC4+RT+gLoTHoSDwzk+7JvpwzAVkJJaXUI9Q5dsCPQ9IdoXULc0zwRcFu24
UFFO+Lv0FDb7d8pysTQlBNqyW5whPwzhEYNziTzZoXwK5+McHsNmcDk+sr6hJMqmqKo6YDM06muo
VauZwAvkG4/9gK5nt4+RtS3n+HUOIHXmGXfykVsGY12PW6PkR21c1aqmN8XsAiCcPOEtK2xU/NwB
UvDGivbBf/qYrOx0a5MKD1VcqlFH7jHrUXyxdvNhBGlM8tT5GsL9f6AvIweODkdbe1QgCNNhLfIR
9rTh0rUTXlcXwvevoat5wtfBXdzSSwPlZ7TjwtZ5rlKxQBCqcAmJ6fwmvEfID0Z7dDo3/Sfy/lGn
fusqFQfWIganFNm5TYtSHCCvQQ4GxR4E9tGTFmB9d7wdxNlAdH1KHEKAISOoGo8I90ttdxpPuJNV
pdn4RGOvRnXqMCOJLkLqEylUMmFHmFJ4jnCOH110ikIwsqYrWpJWc5qHl0Fx5/DAOeKcnUgXnEqQ
A2RqiHfSFBAid+WQn3ufKKmZbooOoWeAIQqTphHEprjM2awMZLuMVAZiFV04GCEu5aFK7TRND9nw
OGKCZ6rO0uhxHOUtJhVW8rIJF8PCPoxv1L11HlXoxQGa7OR2GHmFnx7QIfS5p411S2xdpAKLXAyd
BEA6CrU+GAOhbnUrfV12ots6pYpnE5dNl/x7VwIL3XKyTDnqlga3Lukh5KSLjSobiLrPYDgBDtFp
dtEj6t4DL8FiVqQlEUV+UQXVtEbjHdVIXhpVAlZQOJQ36WhPTvEeosNGOunKCVxCuWPVKCxWu2T3
J1WorW1qH63VErVDVADWNx7L9KkMb+Ly4fr2Ye+eD/eo3QO6erUcMxS6utALlWPb/ACt7nUTzJqs
hLkAVAglTC1dGOw2Fx+wWlU0pv+8AVZ3Qukn8srXy/TukWgq8PHATGTR1ia1dBFUYJeyDJGlQd+g
c/JH43YEdSfB2mjcFiV7ET8cpBaxSospLmpCf4eWTL2rntXJSXtbTe0EjysSZpLa1TQHQLXrS8u+
ET4MU6ewn+pUrWXM0E8oIhQ/O2Sj/z8D1H1upoZuDCY+HdJeuxZzZ9Q4L+1/OWAfPlD3dhRXZjyh
6QHATXQwjqLmDqodl7bg1Jfych20P60vmASLZCfiTjcwxzq2G4W6xqepnJNQ+AfNWgXdKXYhPO+a
PzB/9jV2VRfoH3SZYy8Cna9iLxANmw58fVPOl6SRcGXci1ofAjsj7tULx18SRCfDab3R05B55yde
/sIzSKX5ar0oqz43hg9NHBu04Tb/3LOvwV9fViF3yObcx2Mt1D1RnhIDNLjtbq8dip8Njkbq6LZp
k7NoTHYXg/GIV3dgJzIfpqmygyB07WyU2LdioO2IhDEJNmnAS2TYScaHGSrK9F06ILrhFjSnb1H7
HAKlDBRlaJTgI3rMNE5Ow1tPKsxIcYxCUYuUJhRRQu8dZUrsUkSlOdw3K+de4AVthQotRi3MiUku
+ORFv18rG6NGp/pVru0wtlE+WezFj87G0/wnQkb6x4GU6JJs2Ohr02EuGZNkBI66HkPFbo8SgBGE
76t0tC+4569HuevxW6KLsWVoyjmGFhFGy591ioRC9oXh/3cLSvQtmCgRCmFE3VBcHFQOxptyh/zM
EeAmBo9uIlTD4sD6qyk4zjFhebh3JZg0NfyfinDQ2dLrLkdbu/4R3YZ7CJ140KqBvHyNAQGoDvJK
mszI8mGPLuaLQmjCJG5DGZP5FWhv4/zH9e/FPAgbC1Tskipw6kpZDUWcxHJWM3ErzLRK1c9R2a0x
xxZzb2xsUUEsm6U4UxYcuqT0NPlbA8q59vG6O5dazm/J7cYGFa1mrUklKJPrfhHNnpHfhiO4XbvC
FeO7td6teWdb1XvFI0hktpI2G4MefpDbsEi7kbSS/Pwu3OMVdjAcCWrvqFUGoj0dNPe6o5ydoVDh
0jSGOupTtHkShOXpZoGg4nUDnI1xmaHd3jhZ2hFUF6jRJBX9hydVgmQjNnuT31TTX9dt8c4VHSGV
pUsh3IgDTTi/ySBuddJuVQz/gzBkpz9ct8ZZOlqtqDf6WUyGFfnskruDER3a1uRwQfD2Ay1L1OWl
VLbJCLrcsu6hedhHC9hy9dxbW711OrxFnHYxgTdIs/7GKMfesfKy8MxKkpx6Dr9HOXAyfT6b99d9
5xxBgzqCAjJrOc4qLLQFnqbqWZ9ehZV37/AWmDqD8aqO1qqgzakrxyw8xzzqVp4T1N7vAG2yzAKs
Qh3K4dnozoTzLON9Qp4V8vfNAUjGtdLBmQnGzMS2Hmtf9LRLc3jGhJYn7i4Nlzv+FcNMtz4CGE20
pyemDGoKkLFELyr0ycrSLpzamwsbpdwnEeOzrROh3Dg4mAU9DJxDz+wxbeKYQaLCxumhjCK1IkTS
0Akk76/UvTRTO9fao+9g/we6f7LjrgRsetrdynJBbVVYbN8q1Flwp4Z4NUQt6ptEMeGPcvWP5aVR
f0U5RLURYXmb/rkvfxbx/3Pz01xs+pBlrVLCQF+d0+FnL75dP8HM6s3GASoFGZMe4j0q3qlFcysV
b2v/1oySbUB19Lod3lagS6TJFEuVpsFQ76471Zmg9DQewsPqLO54Kve8Ag3bL2CETEUzLZ1Wmyn7
RbUydL/8fNhb4ve262zBvCkSnobvv/j1YYja4gJkMsxSQU5Fym24aZ7Dv5Y78Z/JFNNyeRwp7AP9
y55GRStJUHuzJetISHsksIX8TbXGez/xzNDhypLMtUPdyNfLaLcsob2s7eM8mO9dobhJmPn5VLxk
dfkHLTzMYxHsLlpAGAj7HDCiRqhmSYshNg+5gCTQx1ep40kJM1ORjQ3qPtGzKpJTC3wv/du8W7zV
N47SoXCUB+m+ekq/CXvSTrP+Wh44J4D5JN3Ypb5crwwqqDgAwuh3OALGbj1ALDJ5lm6T/QjGF6J+
okZ28Z1nmHnzbOxSn7Kq5UwMCWmyGAN+3EFcXYYK4DA51/27vB5+C70bO9S7VArrQtcETUU9lmRd
uoOxsOKEyuWhBxVvfBi92m6Dd8FdHghnw3Xr7Jzvl3VAyD/vHFT1jViSIHEY+wJwBSuao6pr3Ysu
VKG52Fz2qd9YI996c7HFKvSZE2sCE+FiDyDvw9BgaucG4Ze6AdUHFKFtHl6OeSI3JqlIPddClk4K
aO+m3J3FnZwBBJXcxaQx+2UQ8VjkEGSy628fBunXYhlPcjIQUkfpDHHTC6HNaifP6dn0zRt0auL3
NUih8oTXyFN0q9j34tFyk9fr35WZ/G1+BPWgRI1zDqsWnzXTTdsSBtuQdPe6Cdb50C1RAaMBEEWS
TH1LfYrEcakR6pqoeYiN0JVr5a4aeNgo5p7Z2qE+oKGDWHkgdsDAiSG8yvKqveWgSPRW/BgrpGHc
VhBry2ws0qXLYWyGfjHQgGpzxzjLDuQx7wkDQfE2oVrztX4h05NTYYf4H1KYw/V15TmsUN+uDg25
T2u8+aaAMAGhxZ06yWkMlCByip2GBpzAyzJYsX3rMXV/rLg9pDxDzVgMsofZF16r5+RUHyFHRvDX
pJ8Rnyrohe3/CDa4tUzdKkVXzUpPiAN6wLC1m/mQHwmQSnFEjB/yVKmZ6EgMpsqGZQAGjerU5/gj
xboyNFJOWov6/d8oCUhYgmXqVX5cdhEgVCCpbAz7T6q3W7vUJ026RCyWFvwBYkDa0AhGqN7m3Oot
s8a5tUN9R6mMpKVdexXgKVCwdd8kN9/NrwPGPh5Ne35ZT6k3vfLUBVixBty1qgKuLNWUaLGGRiPP
5BByVGb53re5LcrPnBPBSgG2FqgUYKm6cW7VGanHbnSVHWYP98Vz9DMGLxh4r93mxsSke7kvXsFI
k3ScC5oV5zbGNWpN66qtllZD+bbqFHuIMH9l7mOZo7PCM0Idg0bURAs86cALg6qjel6mIzjgOKec
Fda2jlCJRpJnqZSognbhkxz2xV7aC/ueO6nPcgXTvZaBvSBD3Jsy0+digVl9tL+k7m0Nv0hVYjfF
G2dHkANDJ01bI1TaUk8pFC0ElKo0m0yj/q8hkgf8SVTWk2hrirrnSr0Ux8lEtTmtz2qEOnOPrrz1
VY00zvfhLByNCKg1a8L4cK2hYHNfIA5p8v1g8pRVWId14w3NM9zqQtjLIwQ3oy53KvRAY/1P+p9b
E9SFHS5LMo2o5l0mlsgoaHFIwXRwTE7dBH3i5gaDBG5U2rg6j/xuC/NzkTlX0H2aqkhjqZtBHKOw
iMkYtrQriBhzByxHCXZIKOSh8VhgfKk6qryOCzORvszX/mOX2vZdMyhNnSbEbk2IFhxEimzfuJC5
dAGy5j00maF+a486AfESgeJEjghp0Yrn2LDPwQ+rgSVJPxOOEwIGbmqPc+xIGPrt2G0WlzoL+Vha
XdbpCowO34SM6AjfthHgwDAJ6mDXABMo51SwF9aCBiz2FKaYadLisOlGI7UwV2+RYtiwF27FL42r
3ROmdCBwnzguMg/IxhzlogRZ1r/xxx2K4Oq7AD7E1FVhMb7t/C62ARnlXDDMhM/cmKQOjBDJahkq
quVn7wZKnDVQjeGusgBsbHzyDONx+LMugo09WuBpUiStbtVIBaZbD0owNXWgeez3vNlXzkrSeYEY
DeMUZohn9SScQ9O4L/KBU/e49E5/25AfS0dLN7XFpFlVh80xOYSxLnbWY4FMXXqoC1s9K4GEjHk6
JK/rWb9X7PjnH347HcTFqmRBoJUswuZFO4fabC26YPrzj/CeDIIKnnIqIBFEpqWiHW9QknlHWJal
gd0aJI8alSd01aTXY4tCj1CfhyRxWvUYcYunzDTZ3FihnOrXFUqJKmKLDk6hzpbs8M50i8meBLtG
0Z1AbZXU1h9EHgEg6x2yNUzc36ymFIdhLi6D6ldAMcvym16s9jA39ljvl4x33zIR6fhkBMGlyxZ0
2D9bS5SmAeH6RNqFqEGeldcuIzMVEThQQOzoCu/dWXwtnQ60i7yWMhMktLVNXRfhOJp1mWCqP79Z
PMGu7sdjkdnWbeaAbru5IXqf+rE+aXfqbcvDQDHbsx/GwRb32fF+TtK20JHSxn64L/DCXPcXnS43
54U2khzT53Nj6fJLNh806Ya81w1Yym9afzlVp0Wx13sRpCHLwXxYecA11v6xZENVTAm3hWpRjslV
KCPm4J0V1S9tfqN3X5vmq9lGztLGPNfIUfvNtV+2NHqiKpqiZpxkjGrop/oyAh67P/TH8ULzLfB1
tJkruTFHPSEVYcoiqb5MMQweGcvU75STgvG6YgeOL59zCzKdA7jRlEW8lZFIfd4h+TKZWjkji2pd
CWQ25S5/BHTMb73pptppgs1DpbLiGubzftmjjmJhpZEMtntkM6uvjmAwPzZcegvm5tjYoI5cHxVq
nZuIalMQP8V3MQQq5letsGVfPC8/9DOqDnhEjtKOh/VlXYRb56hUrbIq8HmbWEw9+UuEuoLO66bw
PKNyllEs5k7PQR1lGJGdWcm+aTAelT+Uw00PZd/re4P3qagzJlTGANLmxPQr6Wu9Pqxgqeox0nPd
CLN1DxISSLiLUIhVaHKqRTfMrp5MSBEAHt2dpofUtUBpB2Oiqx8IqwuXKI15wjYmyd83sSoMMfIV
r1A/kPfTAtl4QmGG8boW2Pr/MlrHLBRvXSRncGNPH5SlN6B8TgaiiAAfBK4fq3tjB90UNzppXuRD
tB5HjuRmhI8ULOC9LX5XODkUe/N8rDR11MvMimvNxNGrovsijjwNj4juJi2DNeFNY7C3zocp+pR3
rdX1DZQzDEJNrT3FodeUvHoN88GAgXwoSohEU4IelMhHpQSjCcBHC5hBRQ+CD3vjIcRUUunJ37nV
Wuau2Vijlq9toxgoNbCoiUHx0O37Y+RLTouaKYBo/PuUGUo21qgVXMwsbmrRwB69b14uIjv3IQD8
juFNyOHbB7NzqlfOUSTR47eLbmOTips1RB5q8CGSl+3i9Xf5XzqYnfQJeObR6T3M6O/aQP2eYTaR
17thJyob01TkjHMwEsUVQEJ9L91kQ/+qCaNsY/DXlZuTnJ+0bgzQ2a3tJVm8627zvKZiqlJ3RR6n
peZP0KIzjngBoG+E8dsfqngXihUvm2CbUy0Z5GPEYcpTqbGEUZzwYVO/9ucnDJsmO8ED5ssTXSiS
4fAXbnq4VOKfrzvKPP/ah2XK0SFOxchSBMUXMW3bF/fFgGHqEOOK+RmctIfrxphvXWtjjbo9wEFk
1EqBuN6+YfaEEBSvr4TsIcwdfZd6y1Hg9OPYJ+Z/7v2WpoHPytCLGClhtrh6f0rTH9c9Yump6h8e
abT8VGWahgqiOnI8ZoyCiN90QGBt4TXxAAx/6n3JBmTjmOxVO/NJvXU4xl76Yuxnr36IG7xOCx6Z
8L9EwA+fqZtMEPRsnJoYYmLomJN5xQok7tGNuAP92h9BRrb+U9eYuIxJqTSp6s+l6WidDMH4kzJ0
EIWW7etLzU4Kfm0eTaRiraRkYqyZuooHG3iLL+OJGTQqyEBD7pGGkcqpZZJw+nvo+1hIKtyG1ihU
atmjcysGtfItmpywe+Q4xb5APmxQ4dXIc2jLlODD1GxgfMDQKtlk0ByUHV5/4nGfMAsm269FxZlU
S8a2iUUVSQ7Ko4f4i3KMH7MTkG2kREr2J6F4KT1oVXxBuEPfj+MuabFdW1Iq3FTyUCd6jHAzBTPR
GNjrd4kfH+Qjz1V2qNEl8n6RZfROqFATx0UkWCDqQx4gO0RpO4IOxl/d2wixyjhQepf7amJ+yg+L
tKKKVCvpOBoIBf/jlIofLW90SOYxvfKgG2Rf/LaQG2PUgzAULLVOJLhXd56s3+Wa5A3r6GbjC+eL
kQP8uyFNVhQgwnQwPuPvmzx1KaRxTCfQbPS7dTf6OTgJlAfNI7sFgnEn9YFjjxmx9Q97lGOYX5KM
RsMsewQk4kl5E2ySEVseyPLK9xIydeKB2xZhlrzAjfXLSfJpN07GeMpHVgZ6rkWzV2ifEe0Lwr4w
4lwUfny0EGOyHY/z9zKq8NvaomIhS7ppoMRL+aq14qJFI3CKndfipijPGKS3CZFUeyx+KrdZZZcv
KagmMOLXQNmBW1xnftuNfcrtxFzVoibsWbU7gLYWoqc761Z3W6R11Q5Ttn8ST3+Z00QqnsaK0aoY
TIFIfHXMIPjTiwdoxtucDUQW7d8XVROpiJrnQo4sC4oeYx9M6e0wYdKvllyrx3SRVtkWaIeX7K0U
g0rjgOQY9wWABeiF410H9jxaaVUs9RVilFIU9Otx1RJPmH0QL7sc/xgfzdCgQGkokDlE3ZnaNNOo
Sgs4FUn5jnDlAQ7jrXvCrqpBvyhC+ObYYxzIT/aoTRImlt7PYahik0q74RYcO52DeWVHP5u25gAX
EqsoBnOMMpcSTWRNAXOtDpK1zwdSG/O1UMwVOcybvp9d5WY4zRBC08C5MN2YeA6jIfR03Sa5EKh9
Q7h/f5mk/IzEdk5EqQDzWDTYQv+l01MI38duWkJdWTqPkQ7KPB5S+TKLRVuFLip45KBRKGPu+7Oj
eh+FWq6lIi6N+Yd6As+EGGMmE9WAc7IXH4EYKw/DjwL0pBjbPJUOV6KB9Xl1WUI6hdI7gL/UD5jV
rlwhbiT6WvTV0ic3z0TOjuVZIBt6E1zD2dArU61FvysbxWvi1vDmfuaSVjLOvbF1hPyMjZkGYxs9
RG6BIpZl2UMWHLRrBpRI+qpO0pdCtRBDMZkpDPeznnqrNjrX9w9ry+oaSUB1BVTfNJYyleYBDPgo
MKZmZsfiTpErO6w5LyjWJt0aofOnASJxeScKF+D034wWpDjE6y8zP9nGFzp5auKsSUl7WU8g0zFF
bjW8X18tjoXfsFj6olbWCkfk9VTOd0ra2tcNsJ5BmOaGSgV2tmgadPMh7mRQnuFFiObg4EloyVc/
SUdeRnpL4AfudXMsf8AgbuiQOVZU0Bl/3n2qOsRhNE9ZEJYgOLLA4RBxPj3bAlRt0awygF6jDmom
ypIxjKvhr819WD5VNYcAWmZtYKjp6Ej0JHCE0sMGWTSurTFoAsh16rcCVFMEb7W6wvcoEP3+CCX0
fQZEBeGhGb3Qlp7XdzJKzmscMz8cYhGaOAauOeScn5dy6fq1WyT0OsLZLr6pjmRXe/NpIToqpSfw
SRPJwtEheGuP+nQL2oBC3qSo4d0rP4imr+DprnouIXgm83V9GQUXY2uNeoLJcV9Haa2IuL4xhiw8
zq7sETG5xOl+ZL4IzpHUmzGfz9ugrJ7jJ8NU6Mi1Yo5iuYMSAaR4Jm++KbzhWTtUTgzSpuRufF9B
76u/TlyFbtbD/ZNlKprI46xMS2X0CFp54chgaFUehJfZMVHNJ2o86iv39cf5pvR8oaAWRS2owOMo
Z/JqIVqiCmjM/xtrHfNkfmxYetBwGSrM9FX6Cv2A1GmBgYzyPxiE2y4hPTOoKauSTDN2TfZCeHF6
IGGgzuyp7oDKGVoU+X94YjK/GyDesqYirRXh4OeDKFiR2girDOHpPWETXY/j0bpFKMDhl23xtXvl
QVNYj3awQ5IXuyopgDxSMS5Zo6pKU9DiELI2MB0codX8s2ztwicIT6O2xy/XwzYz2FggUNR10iuA
AMRnHxN5raFJnkg+VNnwfIYeVvRMdmb5QPRlQ++6Odb1vbVGhbaozxZtyosBK0pa7yG49a09X4iK
tSG3ZqiIps1aWEH4B4In0rkt31WVV8Yh/wAVMk1IyBMuUQsNOvp4KWsk93OR46XzJgctmvuyR56t
2gPEp8oXsClUqGwqdxmvUcwCbeBOQENQMcl/9KSipLeNYY21DERBditUdu6m7l4qCFjqpr5VUAas
SYl1f/2zsepmkOWBKo+EJwKiNxW0hbltZiOt44DQUpIqXV67/irh8SWnNrp1kCPOXLm332MNCbp6
ivciV4KFcXF8+g3UaWznTpaaJoqCztP34xMkevcdYLyZowT6LnHzPXi5/oM4CisKfLJLRW9Bw2To
PKfk3jCBccqCpHKmyVlvFYRT2V5eMbaz8CQFGbnIh1HSyvt8LKdU6gRDrOKgF0NbqGc7LUApWOa7
6x/2X5yDFJFhKJBd0ig7iS5Ubd0i1xh34b6EOoG0uNat+UTKduZOuKvxUuC9+VhRjlA1StBzBmAe
TFKfndO7Vs5LWRAuLbXYAfoHiD/VJnd/v4922XeOk4zL8JM9avcqVqiDfqEPL1MWRJLeuq0PnUsK
eBZ3yoL55TbOUdt0FecwUkvAqpBQyVVhr+NNO91zPGIaQY0DgqoytEpoCJOV97UM9WpsD6SoM9pI
DYbzgijQ3dkxAtntoFsOfqPrVhlR1QSu+H9G6QfFlA14Y0615OdZfWit4tHqDU4Ozt4aGxtU3WMI
C7XKOpL7nsq75RY1JIcojtV2epBO/4Hgl7k1NvaoC7ed2tBcxU7y2x25cDGcAuJQKbjQCe+40ZtR
/TchPgBMh0pEZuihsVDM1D4VBslfxQg9xrRsWj8XK3WnSEpjp5aJVm49hE4yrUqwqqG6m/s45lQh
WW3lT7+CCmgx6G6bvp0kpKNEd76BxI22Jyos3CyUeU1++EuPkplWtaaWhmuSXBvgjHLC6HH8HkFP
eXIVbz51pd0ue7PgAqrYcW1jmdpHdRVbgpWMUdD+CL+S5C0KCgHYuzlY0WkVD/oDb8Saa5LaSkuu
ZGtVi8gJcCY73QZDlpNk7viqPQjP3Y160Jcb3gozj+TGTaq0NLWjXit5EgXKGNmICPaSNpyyDgtq
v90uNMuLXESGEo+G8AtkDJCMYZfDrkMtQbZrJ/+5WK7IqSWzI4EpARIArK+OSu/nS8LI6qpPRCEK
FhB+arvEGxto6q5O5yP37m3L5dJGMRfTRDoHEUIEuUuqvC2gRWrfm2Uv+033XKb3qsKFOfAsUJ/L
SPSoK2bsytgn7NbRPYjMSmfdK0Fr10EcNEep530+nk1qHbWyUtN0AWtbXNnxU9fZpMsRPYeYrDZy
O79tbfnAUwNk2zTRe1Rwy5t0JxBjNiCmT5Eyte1r17kRj86f1ThCTevDAHW89ULUEBmXOBD3qS9h
JK6rnOEZOAM8BnH1AaE9vsgu+LfuhkPl/cE1uLFNnXOjrTJ1KAsEtfyuEs4Kj+qW8UaCDCZeF0Tc
U1Ho/k1XosoVLiPBwpBpyf74H6WVyBrRb5itHTorKiyjCOcFaOHFVqEbE3lRY6tu+AOX357X6mPd
BFtjVFY0NWkXWRFgk0vxuiqKXWhnOb2Zax55DGvnbe1Qd1uCubi8TAS02BonxoxaYnGnhVm518YE
nQbl0ZoZYjjiQCUALsoYaUeFbj6ClmpQMI4Z/pAgCKl84XJKsl3DtDBmIVG2pSeBzGnow8paVDAy
IFoMf3Xq8/WNzbzBEPt+WaA+Ulm0RS2qvQLIgBmUbhHEj8ptutjFjRZUu/xUvBa8lIi9Lz5M0t8L
yLa1iS3Zn+pjlcjgIwVQqAA9QvZ03Tny23/f7b8M0VM/a1w14JDFiGlY/gQoH9/qwYTMZX1aIQcT
WTMv7LJeq3jbKFhO1YQmPNlFm8ukAtRkmnKTyAEru9kXT8U9BtQerIswU4/CalLa+bP+wG2PMrfJ
xjD1uCrTasqtulR87Sw6jd3Y+Q5KpV/0xwZaEYH2hdsfZaXQEsiUDRllKzQcqEttTZaoUuYCkBZn
eVdcoubZuO2LRsbJ+RwabPc+rJG/b9ZVEHJBMge4p9hTsDjRoQjSnerb870ForbplffoYV41EsR6
cd0AISGp1HqKgryapibKeCErOwOVv+f1prknrLLTzgAngfQsvg1+6+iibdzxwhkz1myMUzG6ji1M
d4k1kiBFsCNwxI+AuBZ5vb9+OFhVQLzEP5ykTn6jz2apiTnunBtCMtPs24OyHzGFUwAExTvzzAtu
Y4w685iLixTIL+MdiQsuCwgZ0eCLfDV6svF+O/IfdujaxiqF5ryWFSkYkWIjJuMeQKgsP62kvAkC
Ep27jMxDj1IxchMyEEdnkGXcSkkpr0RTesYjQITgYxLMBwviztoe7K5/Pyu7A+/twbNLHcF8MsVo
sTQZRVzNl+r8MZyUQ5qCmS7RIm8SZ84znbktN35Sh1DUQMQ4rpYA5YKzHP0lSadV8K9vSZ5LVPxM
QAOShIkE2ePZcqP5SxQ/99H9LLyL+st1S+xrb+MNdcJjkCRammkYKLqrQezkbhSsRL1rDCYQjC/H
4dDyyAhYgCtT2tgk7m/CWJ6ueh0vYJybHDTA8DLGhFHtWg+yvwajd8E8YVo8dCoO0wLXWeqkK0Uv
r30jmr4loy18KR3NNjTuHLUHnF3f5ffiK698zNsu1IEvmqUWE0CfkWke6gGj/ZZTjqPN+YwcK3RH
PUrSXuwAcQg0G9091KjLx+Zr5GGK5Nzc9fv0Ptrxxh+Yl9HHV7yUzTdfsSiNuJitNQqyvjmAWMDP
c3133S2eCeq1IcaQCG6B4vYzCCpm3/s/ITbDTgTqHrVYtBZ+S4ykUl5GHT60QEsXtwCKfc+CyCOk
6RJED5cn/VBjtp2Xp7C/1odZ6gUXW/FqFJoACXVEKQOAaXW9E43764vHDiIfRujFk+si7loTTJKT
Zdf96OVpagvdnVEfpZTXoGB+KaLKB34dKDZeChqbzTAJXWdakST5Y1l6EHsKTKF+vu4Pc9E2Jqi4
O0UQN8915CKt+lAZr3H2mha86iAzUd7YIL9h40YWDhKoKQGzIC06zLoEwkMIBgDxTgpC+/E5c5Oz
8UXzeUqmLCCYKW3sUlG4nbNE12YFlVj0dG0ZF2f4VOwFANzRuPaqG+DB9xCW8P7m7I9PCbe+zV5d
TM+aBnC+GGf/7LmkxIaF3ivUsXpTS5x6BM3KPs1TZQ7GEnLZf/RE0D/sUbvTWK2xMpcFxTt73mW3
0NHYT9FBdROfVEfHfeYKvnGHqTcedppZW5M2lql8YUXJUK1ICWM+L0G4H/bhHeQZPH2wCZiKTz/J
W1lq34J4UhOm3pD9xHiTrRepfskm7swkzwi1cY08EgdNxXJqaGT3vhK7UOA9ZBjTAiJBwXDGBcHM
mx/kWaW2rRoVjW61PcDCwo0U7iTxy5jdXT/1zMBiqABWASVNkIqf92VLqHjDrDT9pL7Vh9O6crI5
3r9P7ftOy/o1UsgVIx6k/n0Z36//fvZ22zhAbfQ2jscGMCcC8yYhBeXHk34D+SSXNB1CJ/rOsUfW
/LfEf2OP2t5y2PaxqECvqYSYzxld8hrjzqkLoYUDIOVra8cPmLay43vpy3XLzM2wMUzt8xrvjXaS
ewhhTcc4e1KyIOORZzPL8SDa+LUbqG1eA9CpxQngz+peD4b77GuxBwrGre31G7iKgSbqDjyaD956
Unscz98p12NsQHmSHVl/tQZo3YEUOlT319ePnZ1unKPS4iGqBqNKh0ttjQzI3RjHxOsPINlZA8xv
PQ3n+sQD3fA+Gp0Ra2kHeoHK9LshdLso3BUJxOaqjIMZYd6rG9eoJHiRND3KSqKwhdeEkaNKDSmF
ChN/aWc3rRc3f9JA2WwUenDFqhcpLkWcgvUsXoL8CHbB6seCidV6nzs8zk12DeHDQZ0OI70Rl2k7
yNiYNZTZpKPgCS8TmY/da3cSJybyjoFOxRQwrKlxAxn3i0yafp8+YZjKiXeJk/iQNZq9HhPI3FoQ
CRxXAgtd6lIHKY6EJSQuirhQiBKNYzgJMhZc2C00feQHzoHgWaQiyiRohdSucFNFEv5I5N1jqKyn
7yMw+fAx4yZBnMuABp/K2jSovYq8vFakG1kwD3M17K47xQknOhVOllnRiypXTH+Q96taOVmlOaF0
N9Qhp4bAPtlopgBEKwFwQp1sLUlmXV2Q/g/yU1h+U9Fza56v+8IzQZ3q3sjC1sgLzS/mwU7686iM
tsqbQWN/k19+0AkA6gjjMiNrhZCD5IZNUA6mfd0N9hVtomolaqas/cas1CCQaPWc4Tl2b95Xt8oh
ds2n+aFzkztI8e3kiGeQuXB4JyHVhggfGJ0+JzVC3I513KDLVb3L71rsVQ8AWB7aI8Zs3NlTXoaR
DAsfrrvJM0qFKKOxmrkqcXe23UG1XkoBCuBv102wr7CNY1RgKqaiRHKNapIE5O2FEsuJvyvWhVNJ
Ae8PJi/Db9dt8tyi8h1zVFtC+G/6KZoKkraP2wxCPX9ymDZ+UZFI7kMlm3oIJ/bxgzH/GKWTHP5R
cWpjgzi6eXsKTSWri4QGFMGLWMjbwM6mY+WaG8KvngbTgVeLZt9aG5NUMIrXaQHHMnLTv5GNBE+J
oauLtka5503jM+GbqAv/2vVUfpMOpmnmuLcItN846wFhkyBwNBEkPLi28m/CvewuB/02/Hl9i7AP
+Mby/5F2Xb1x69z2FwlQL6+qoyn2uDt5EeI4Ue9dv/4uTm6OFVpneJAPyFsA7yFFbm5urkLlwkAo
s6nVch2A8PIZ5l9e/COFMG4E8XGonds9UFaNdT3m9rIE/x/PIzKPK/WfX1PMgPKLtVLyw7SzYzC5
YulnNjrXg2weJsZHEGpGR16dYmUcJT8Szw3vZfz9Ej8E6t31KP8yfR9hqOmLYVog83gxv5AAI6u6
hfajBX4l3CBLu/DKN0Y88vfoSgNMF6LjpYGJcskyq52wpEU6yPlCaPHE7hYqCi4/mr3m1Ikj3JBy
vwPbceFMCZrcnMfSbNocL17zoGArAo+u0M+XUcbr8ahqBBc6w34+33M3BYAIskvuGGhKMHb+1gm3
DkctlZHrClnVS+j9dA9ReioG1gG32V7CaBRZBtlY1GjXNH2oix4gOwGlW+MHVuQXfucD/Ha6AB88
XC7Oyym71e3UwJaAFNaJn+3rH5XUAp++6cdPoBvURh1lalsCrEUE94gJh+KRUpyFCbsw+6/FoU45
OeQ0Tq6A+Cm6IoN5sDGqD0qrJFBZGtVysPSlm1pLjjgRTK3cUHci3wRmyNU8QKR5PQkOJ7Q9IN5R
9yCNIhTQigWHcsUvX7QMTA8LcHDRa2pDfMiXuL7PAA3nTVyilLc0yXi3n6oMNgN6VXtLJuTWkCXg
jso9HwqmpE2NaiJ0eE9kOt5bI0lVa1y4bjSXSsh8buFGPwrw3umEmgzUgTEonT1pYbXYaTfnxq0Q
RoHZoqyAokkZJqmrZ1P+CMfW3mq1KtuDn9aXjjJI2S3fdQXsyhd90Swpw+uAmVQpn1ppqrfKUVsm
6X0MOKAQlzKG2VAchNJkhcCk7fMkg7aGoTS7ZIIQlDAOaIXG6XieO4FzklKt3Rkq9ec07IngCT97
dSHm+7kuipesr0QvLjlI9OuT4kZinFn80Imnpi0jKE1UQtRZRWfUbllzLP/VraS7Wuc0S07LulkE
W5nzef5WkW8DCYruIRPBTYqYz0sMjBheQHLiVSrrKnMS9XEkc0BUq9GF0QSRIjOEHwoUR0Ob9YC0
nY6kj3hU+o1madDqGVuH9PbSnbQjzuykg0RMR4H8/4uTS0TCUcAw16C8SxVU5Qy3zD5VNV+aDiIe
37lTX3vXk8FmxluFoMqpblRDLLEFCO5uF7e3MssNcHMdrP4++f/VAVIbudarAkRwYOYAG+3Q5rXG
SieW2gArDJW4FVGE+U6rB34tJJ6Rap42JV40sJonrNmi1pueVwEkkuFfFCBDqDAt5TPGhYQ1EGqF
dWAmLbpcir46hL7c1IU5cwrAM0m8u/7hNyvO9eKiroyLIMiRKkyESzOCl5vZ+llzWhuOCE7msSR8
tnfOxzqg71lNYDRJ0aaQin9oJIsoSEMT/AXGAdzXAU4e8S1TwIR8i0+5YRWROn4GKNPHbUhUSJ/1
OyLS1p+Gg3Df7aW70SbMuYrYTLSHinG8MtYI7VTQjSnK7kAAW0/wlO59Fhi3rM3jG0AfXRcEAcoz
1FIXF2kekfPgdgkq0rmdpewh7tIaRiiZsuimqoU6ugBCD0z7FMXwBWzTl79ZOqufQG0DyeBysc1A
nJkjdJ+gRPECxoDcwyiJvNtAr2FhtNm2qmsoM/wzZmpXFCOvwcqrBvgJ+rVJbE9cYPU1HqJfGSMj
f+jTolEIrxua9TLkPf5MV3wpBVDNAjL6F1MAFXZqTW/yOYJY0YuKRF/iqaAYdnxiBf+BLrB5nq3C
U2s2UrVxGEIR2RiCr2AI2TIEN+Gyc9H4kU3Wo9HmUl2FIz9nlZzLOC2CISZ0OrRWRMUsBpaU9GY6
W0WgTrCqKJYgHIVo31Y3QXwDvEfDcsDcTmSrGGSUq1HIYaaJWST2aDuYUYOiHR3Yi1dj5VT8LjD+
QwNnew9+LBPqVCuyHibgBPc9EDNpd9j1LhHtYpbQjNVIbfV8nGAL1jWCr2SDFRZwAVTA5ehuNQiF
5T1jj7E+FbWp4yrglbIWIC9c9elgtkE/Os2igok+quI9Y59tTqAKeKjI83hCoisbo+NqoY3wXNnY
4r4l3Pt8X8qQ/M6QRIZvta/fEgJ+eJs/jLu/encGxfif6NSKmZoqCtIQfV5id0S2GZT5wLci+4zI
xbNulZszC28SGSUcakeal96McKScapx943zqx6ewOM6s1tv2JljFoLbyrPf5opSNdrko507iRkpu
juf4UXerUyw+Sb3D+ISb5+sqIrW1hTEUsrbC1TzyjdvpiHPAym7zpw6+mJ3TQTQMR2wO+M6BNZ2s
wNTXU+SKi+BIG+054djKB/RvfV58yaXU7oeJMcoLNezTgbAaJfm2q+TCL2nFJ3Mh+ACDC24F6FZ0
4qGEJFvaS+4VO5JqgiPpSAAmYSd3EvrHkRt6jVN9I/ZZsSuyAD7btdTqN9FpIVvmBdhqwR/vcADr
nuEGfol76164i88laZMzwDiXlsDnWQCcFNRr/LuIKK9mQZMrNZwalNedG9wRMHf10KrWdOh2vN+7
giU4yR7F1LxrPAtdqBfGUts8p0Df+R2e/ghKGKf1ZQNZA7TY8suTl27LZj+77ZHcvVD0s+pj8kev
jZma5TLOpUrmoZKW/6yfp6NsSQfpLbJVG3zr3FZdeD64is8Y6ebaNgRFAKMfTxIGtY2DcA7qIAJ4
cLnV7wges0WdHJ/kM/f0AsVE8Lz5g/KF+YpJ/uynsa7CUns5b/CQr40I++suAE676HaHX7r2HOJ+
uT7MzaldhaN2MADBhjK2wP3E8c/a+GGkvh5G9vUYmyWjIRsKKOVQ8lWoNSMZqjZB1Vz08X7Ylf4E
EPQr+ML/WxBqjYxwDM1KiUd5o9n8OJi8DsGY0uNnlmLv1rqQeAjzYzAGIJJUoDIpAiUQUQBzRn2T
a5wjGotXioHD57zbxC2jFtg8TiTMjgreCDhgtKGKkurRWAdgzoneYAvQrg18aOfeYlV44+5vFDv1
dTTqW/F8DAOQ4qImIQD2X4K60bqlT/hzBlO9eyuZrINRU6lqnBhMNYTJxeHbwt+ViXt9TWym53UA
8i1XyXJQUl6IMwhEVK/8npSHudftwxPBsYq2eGDpNG1tpnU4cqVZhZMUKalnBUVi2b5N3SFrNBNS
oSZjUJuzJqAPpaBuAv6LuhgNUcD34gLHsuK1Qi6EWsKPNrGlU3BLzvn4tn1jEs02B7YKSV2GJAHK
E2MwhnsuOUqFX4K/3DPAMKxRUel2yooh0dIJSaKu7+K5s3ohfb8+c1uVrrQaBZVawx4dNqNX0Qjd
xzAmir1f3XaWUtwmm34dhwx1tQxkeMP2SwhMCOQoYSdFLAuIOpi4Yz1eswZEbdZWiqoFJRGhUIK/
pisd2HK6OLrhrOQ31Tid9bYozSHTJi+bIpb6GmtRULu3baRw0XuQo0X+DqzeojgsKaPaYS0Kav/K
ghbnyjQBriFLFgeVOoBwr68JVgRqy+ZcWoragNuPCKiXwMNUghOc6yG2ZMb09Xogn3G1HrpRQQoP
U8nnOot41ku7ijeFQ36qnO45PQp74y4wS+D0JJ8tD0QGQNcTq+B0G2WojTSe5USCPFD5HO9SR/6y
CFYHCPHjtI/PAAwhsXOP8mIrZ5aZLWNydSpt5ME4an2MHq0OwdAoWayZpZm4+Xy+Hh6VNjpt4mBk
NYq+sWvhxkCIalNn4g0PIiGZOdujX3nqIbpjvj8wVr9OJZMID4eJmCNfETZneRc68rnSzGk/gaoD
GZsdBBzPGkO6fxNJsh4tlVk6Y8rlbAQut/reOhep2xNngQOonH71+wyfZf/H+oRUigmqtIsDoxD9
tn2LkjuRdUSzppFKImpedYucNCh3c1CAFvifRIHFlwujEtgOgwIUbVoZtrzUNueIbLguj+jUqg8l
2mvD4kH6mpFLyG/9vNU+glD7fFhGPi2MSPLruTcjERj+yemnHy1LCWqTKgZPwt+j+cQ3z4N8jHNI
AZO3r/K+3BtwZDsp9/z7tL8h720Brvov17PYZtm7iknt5azvpSCXkCiN9jUGz50rUHhML+Jy1JXA
vh6L8bUuJfEqYSbQqF/0GLGkMXPazDhFA5pCacA4XbbLw9WY6D3M62WeT8hPyVHddw/JbXgSvmon
wrWAUERlshyVtjfTx3ejtm/T1UWTQW/Y75KnOvqZ9Ky3N8YKvEBkVxNX5mVRtdD498vp69yBN9/i
jg6NwGBh5r/t2uNjLNTGrRaoegM7h5JwN9j6XrVKUwptwhxBz+VpesFbOSR9xsdetOUdq9DexPqu
dwBVGATG0kn6hOiDG99fXpSeoIhqd/vpZ4ozrQK+mPXUsjm36LfA1huaysbF9mQ1t0YiV3rIAQZr
QMq2SdxcPRbdG4xbrq/97fveRxxaISnSZrWrlAb6B5bqEd/c5aXZdWb3rENAkJXeN3f1Khi1q4Ou
FMsyBTag52pTkX5y4/cC7Dsx7M15fmOMbHP5r4JRZ3W/FH2QTKiLpVvda87cK9HOFd8F8PShIp45
aOKwYAmskNQOF4ZQSHV+wY4TI3sxKitpnq6PajNXrQZF7el2yKUsyjTBj7LBVKafUnCeRsbMMZae
RH7DaulFPI8ip8T7cB2+imFjtbWvGA9BxDqMt+uL1WCoTd1Lep4aqQzCojs+S99H1FPJ7Tya6XFw
FEsKATBjIui3PxHY1EQ2k5cuFd5qcGAatYlWg5MfPzfgw8NkArT8xhrPv94AqtLKrMa9/tG284f4
EZSqBxZo7wr6iMaAYoY31fdftGf4jXJO44TAWwL/+B+k5bZ320dUqkDAUKFoi279vre0W5BZxmdC
Qops5aYObeNJ80j/lHuURovF19k+6j4GTCPN0gokmmo2ZLjM6I2puZk7DrtRsWSzMKMd8mV3y8pk
jA9LU6EFDvA9LUqBndVGKxJkk5vuGJ+RbN9PFddqVFRGKWA1DPElYDAlAcI7cEIjL0ipB3IQGBgL
6KGY1ndGzO0N/89HFKmUkguxUKkNOqbFqwL/bQCSnzIBy5U7BUBgqhcT7obl47qdAT6CUlmm6Zeg
nGZgksPyXNS7TIotKX0R29FijI41o1SqmYc8aho0U/EaGJ1lPLPXkAJQHGjILc+NCapvZE5M6QPG
vhCptKMmDScNPfTkIEjW/pxKszvyDsFdg6rZmMG79lV0+8caIn2sZ13mvqAKCSEQtb6BVj5QvAUs
Qu3xBC27+7CEZpjgqIcWj0r/6xRTuacX8qRLOVypglN4X52hSoWXjAV3cfCiQKsPGPG216tBqiXe
0OHM9ufhoZegOPR4s/f14SmC1IIG1ejg/vqy2d7qHzGoD5goywL/dHxAbvnezG9ZP9rXA7AGQX2m
vq45QU3QCApLbxRf0B4su79qtMNJ4PdEUd+l7AdRjVMMgjiBga22C/zsAIcToLA4+6/g3NIqGnUW
zFXDp3UvClDW4tHDxWp/yL9yFh4Pa3uxevjcF5bmzzvuILD22/XJ1HiqgaypfT/kKmQJeK6w5uEl
nmJTDkrz+if7l2Li93xqtA+g3AxpoldQLk+O1bE7Vu7yAiulx9AnVkrJHpmE9WbHGhh1HMRzLLWl
jGZQiDeL8a6KTj0Ldrh99/7nu2k8SaCrcqUMATTMKny3CyzpZnKJYGrx0O2kuw5KoouTo0xnqYow
55LK/23T5nXLQS+FSE5JdvNQpw55dR3txoy/pxAO+8GCZmwfOR+fj8oblVyXAxdBmTYUeXtsgMyI
7RkymwXrYvUvOfgjEpU9+tzIoPA7EfXZ+Ka9yVARAeplLT9DK7dxp2QkxO3T5iMclUvm0VCnQZ9h
wS5XXsMJcG+q7JFfnCLOz3I8vV7fB9dzo0a3nqqh7IXFwNGdLQa5iB/KdGI0MjZDgI4PLTJdwkaj
1mRSKUrHp6DqBVlr8gVcr0Amuj6KS7X2qdRaxaBWoKq3yTT0uBo09gyBItlqHpYOtQF0U75m8CGR
bmSTvKoRAXRwziTRYquEb3651W+glmTWRYXRk3vQbMU3eQ6HuApe7C1cH0DyDb3OhGixm8MelrUX
NhPLKjC1QvMY6p7aOMJnU3nrAlcc+Z0Uze71Kd4OAoNvECs1HMhUkCiN+irvAXhMjRuQG8yheFcG
VvVB/sjnz/gRhFr8EAZe6oF0F/IQJkPf+8iR84Oi29eHsv3kAdnc32OhztKmqUalSWdikZj4OTxg
A48zgc47jF963K6k5+y+s/hDaDMvOiTHfx6gAZ6SDIlsTabO1UDSwroKwWrTHnSPaMZAe/CVMNoS
hxh5Msa5PZ3/RKOx1LVUc/NYyTCTHcQFUnz6cyZMllGhHVZEbiOE930MxAhMvtK42Y1d5HJiaRnB
bOmy4uFoNqtMub/+o7bX0cdvono6Ui/2ytyjpJ3goSjDs/hsdF+uh9g+BQHc+P9Z/oSsRttoznjM
suj1eHbBCcjBUZeIMQcQCMSiAisMDs0vfxMW6D20CkCBk+mn70hpSxTOAFzDT0y5nWeTh8kGlKk8
WNR9TUUkIAJUQOHEWs8kg35aVQqkO2ExqEIUkdqbsQ71hzyAkkztLG6wbz2YcT5BvAYGxo3X8iYT
pL/5EQGzUhQBRGtAM/8sM6I4l7mgQoOTwIB0GEPeLvAXx63Pi4i5TYeLgvSFdWPfPolXUaml0/KZ
ombQ2fOX77gNTcjmduwYTgSi5qPU4noS26yabbu0WcWkirayggbGqOHGWb3Ke+L1SXrHMsru+hgC
tccWm9w8LVcBqdMyj9spMFRUiZL409AfR+X5+iplfTrqpCxClYMxM1ylDP1JkL6VzSnSWHeVzZNw
NQbyG1ZVaAi/rF7WL6+6y3m0tO9E66K04to0oNLG3fGxmYBVUbBvr5v5dRWZ2gl8oJdcOtbShfYK
T0a3WOzQ60FWAd2gtFkIU9ZkUudVN+ahrAUtGtThqdePfPOasQyPWCHos6qrW23W0IBM2/s4szvt
IWCaWLBmjTqV+FoRo5wIj2bHRjThgb4j6lpiT9hx6DSyTsHNY+njI316IFTEnlMktBjECrr4S2QX
g1tkyl7XWQfB9sCg9KuBzg1BXGo5gP0/1+Pl0nw3OuGByJ8UYLH+yv+sNLwJfoUxqAQCsigDNkhl
xXSW2rhsIt4XHvJvsxMfBLO2DIgav8q+DirpvoCcQtyYiTMeEqtmN6u3zgEZxw9KNEMGNpT6AfoM
xmgo4oEtK01CGybN6oUIYhMNHUiv+CIDFrUpNkwMWAUYKOKNmm7fAFM2dnqJt9DwBsLiuTPjVS8C
6QW67JJHSDCcBxP7H6mbwS6nM/s31bmezrbW0voHUF9YDFJeySSAywO59+VGd/MJ2UXtAzfmBsY5
u7UVcaqDQQr1aAEt+D/TWiACdLvkQeCr+guIliGRgRnfr49nMwbkt1EfwsdNoCc0LRKjLcIBqri4
N1lNIQFVWWidl3eSwBjOJjoFV7J/YlFzh3Z/VA481mtnD7gyEYS6cV/WpnrUTg36qYmTPJUv4oll
3Lt5qMow0EZ/glcJUPDPidTGehiCrB8AQSuOlS/ZhW4GPgSqz4MjWQEaaKDbXZ/XzYdL+DwTH04I
oKJO+jNmZWQ8+PQV9sZRQI9i2S03g6OjJ04QRixq3+ZXXAWjzgUILQ899kyyN4rbtIMdyLKXI8W8
PiRWEHo5ll0q9ami+3yPyguAjlR+5scf14Mw5406G5YwScJRVOASk1mkTZZ7sZf8XPaGl8Hhj3ll
2R4UfGBBHtB0lSZqt6Ea1x0/AJUIxk1zrs3HzG0OGSQOkLQ9fhfaLMnyzbJSBoj+d0hqHqFEvWg9
kMWwVEpgnutLEAILjw08C2BeDxc1c3n4izmFxAha3rCng/Y0mYRVfZRkUtiMubKgShnBN42d9BQe
e1AFUjc6MV8Tye+nbwfraNTKV3ujzLsGjtWLgGtJ4RsmoeAEfv+lcWZXs4hSXWfhvstEYZB9/Dky
zgXAmuCBS39MSUcnEg3tBbWsBc5dc8SDLdpnXW52UAf7Sphwoc3ioGymNUXUVSRqA/RM2mts7rrI
6IkgbGdAp7SBl5KwM3KzOXA/hovQGrEwbR8KjwVP31q7q8D08TvgebrS8x5l1PSglLCz/8ZPf3E8
rENQVyAp7GKBiyHYHqPtuXCB3WSDbTQsKb7ND/cxhTTESau0NqhqQ8IuBL30YsYMYaN3Ql7MXYLh
Zm1C1tRRtx6N1IO9hqO1k8RzVsl+JUInI/8rb6j1/FEnj5SI0iTzWeDPmT25vHVRqoEyTv8F90cn
uSENchYcaOs2tI5J7fY80Is+G2EFq8qtbmmQ37ZKSFtb+RJVlgGFPieFkT3jcGAFpTY9EowcJnrb
+52amE32KGSvxfhV13dSKtrX09nmYgHQH5B/GYbuNCRIjES5hys9HmXrx5b7CiX/639/8whSYM0k
wszCECSJOoLgA1FqQwvzQP6OVLXEYki2p73oEoVcVjN18zhYRaP1xes0zZR5kI3L2h8Ccz6VnvpY
v+L15LlwAPhgvTBsrX2Vh/0CvKegaU43U2DA2HNpDu/2xXgCfQGUz44FzWWFoNJGlqa8XM0x54Op
43XDZI9j58eCYTG+1NYFZD0Uch9bHWzplEInIhihGXoc7HiXgBumHytnsaJd6rYHlo3EJlBmHY9K
G8kcg17digoKSanZzYLH15Zq1dawE7yuu+chHoH6jl0zkN1DH2zruFQa4SqxDTkDKIsyf49yV5pS
M4fkINffXZ/Qra21jkOljnbqq0TPR0BNByAdYJcXNt71CGTvXBsJlSciLlOihJOJSl67mIbau2Ff
dZbMv3ddc+QkyVJr7W7hJkbczZHBtV4FrApCl7SlaiO0hdDOA96dVEeQD1nyfH1c20tjFYAkyNVS
jOtR1Lkc72jRcbZmR7LTu+mg+rU9OK0fHJB5bdZy3Nxlq5BUISlqIxTBwOral/qhhl9dtitjlq/4
5spbxaByYaqkA8QfeBRzt7/EWKa3yCXKD9HNBDt4wi1uD8wScquPgif3//9aBp2ihFqeqrQSwU3y
Fld0MpdbAAQgFetFmfft+re7vjag1/Tnp5tmSR2gLRD4uuzmyXctfLj+9zfvn+vhUGmKz4WyCXDT
xit5cKd9J+JmHJq65fG35Y3N6g1tnmHrkFSmEhcOXJ6iVhGS+OwIJpGJVpzSL11IbPrXB3h9IaJd
8ecEZmE/pc2IA1OYHrjpx9RCPVn89r/FoFJTEgqilHPV4mvBN3nIbDE85xBovB5k8zBeTxuVnpI4
0lS1Lwm3ugWuGR0tIqS1KKawJyhItmQya+rotGH0qVTI+E7wg7yf89SNjeZHXcuML8Ra4lSq4BVh
DtVSTvdiulvUuz77m4NjtWGpNDFFXddHRZHtc2kvSudFfvnfPgx911FaPYPqWBEALV1EdrjrPc4p
dmlvlZA+lXeGz1I9Z8yYQCWFNgmHfNZjw+chiQhyJDMpbNYuH1NG33mEEIgnHt1T1C6AiV16p3Fi
Z8/1kSicSmdWY18kS+nT0bsKSKWESpJw8PIYUQRjsQWe2JrdOoBpAyhKTqtEB2umdUV3LswUDVVX
BP6XUKlmGxSC/2BVx5phKmsIKLFxkQffJESrJwteuJjRLd4esIZOAGGJoUv9Z1oK+LrPE07D2oi+
iosTtoMHbWOznh6SmoWEYsWi0pOcyXKdxxDoHAxUor1kygIEeatjHnQmz3pA2U4aHwOjstQcJLyx
CNBiq8fcNOajSvrvFcP1ghWEjHhV0KTlpBixMQZ+tRyaQfYM7rmJFOf6vmYFofOSEMtV3yKI3B+F
yBUUl0sYcKDNNwPCaPu9DKjc1LZSOQ/RFOAo/CUVW8HWW9lpicWftdAUPKJekYMAP7aWqrGttjeL
GVHWeVg1w39IofYdJJvbsE4AMllupwyqKLIz7eAWVFnaf5I33dxWq3DUqufCuO7HXNP9usg9fW5u
IlF9vP7Vto/JVQzyWVdrY9FQMw1QBgUAj9gh4tlTdzuT0Lpzu6jRTO/DvzqZVyGpNd/lFcfJWUaU
reD6a1WQZj2n3mAZXnRoLMgzS6xXZdZEUhtAyoc8a4eUYBt7p/LbG/4E7Ws7tgYnfu/u2P5K20Xb
aozUbhCa3CiHBYcct/slNwG1xQuokZTZrBbYJmpFXUWj9kVWNlyQNEhZYvksRDgPlJcI7dmE341n
OALx/mQlN7wt7piSAJuXio/ItPNGF09KSuQ98DYivcYhUA4BMI4yHBtUlxAO0WexOZ/lqLZ9RVuF
pY70qOu1SBIwvcGPujElw5QbczrC7hsNOe45rU+pj1OPqerFGi1V/XOZHjZSqSn+MMyWmjyLrWFL
02Pc/2DsSkaiod03immJ5blUdUzr+EyyDEArlgDc6H9pSTB2B/2mNsiCkBpjqfqTnuyEJnampmUc
Dtv3ptUHo9KMHnV4LOEvmTuLbMkFm9LO3uQvXQNATGgNP0IbdE7GLLIGRiUasAaCEWLQxoXKXrjT
LoeQlhsfS58oc+r3AwzpHxgxN2vB1UCpVNPCiHVQtEL1FcEElc0jz16Q0otjU78lLfBxx3q1IKnk
UzEo6iLo38Bxwbf3zwwuBrh0yFU0+MOoW7o6fpmNLraELn7lcRQb5dzZST4P1vWBkg92LSq1FQqh
LLipTRRfn3d8fJemX7OJUfRthpAITkyAIQiU7f4cWBoE1ZJIMc6J6aHMazDo39peZC2SzQ+2ikLn
Tr0pag4+9L7+FWLbfGylTmmha1uaYmnWj80+dllUK8bAaOmKdhYLI4t5vFvLX4zpKKQ7o/p2/fNs
b7iPYdESFY3USb06RjgSvoY6xHBHr0RvU4be12vxLINx1O/4e0bMzfS4ikmtCb0fWjEb4K+ZB87y
PbiboF89P3E3GviHFcQPzPAdT6NA+LHAv9tVzCoy+cirKkbO524Z9WHwhd5MfGKBnOC6X74m32Zb
BLuLde6RRfFp9a/ikcyzjicHQyTCqg4XMIAQdvkJvs5Htjjn5tZehaGypphAOiscKtVvsvy9TXjN
kfLobZRKeHuqS8+7tR41dhAkKqNZyPqSVOYM0TkJ1IlUntxocoE5VQ9D9R7HLmPFbN61VgOksmUh
6EaStJDunmLO5PTUDtpih5fQE6xr9rrU3sGsz8+hyZTXeHQdeVfDvQLd32djiLx4BPC5g39xnbO8
ji49gWsfmMo9OZwzjWQEDrixOzTd4Lf1kB14t3BiW2VtG1Y6oDJQrPBRHdVIBxB6yczyprAlwWqI
7YaDx8UjzO6+1pyVdozMx/jGBgX50pZ6LjKe4/3EeNMhFJG88bhMMRHVjPxKW43yGToD9YhPXDvB
iSgaLG/il9hSTeC77CQ1/4pSBGjQ72OD1jdsp6XLtRLCuXFmqp5sFTDHhMtdbkJJyszPwctftv5W
Ian002l1HEwj9mnLnbXmoQsehoFxGG7WMqsQVMZp5Tg3wDtDLQPL2HZ8MVLv+l5krEIaPqZySz/q
ETTFm+klLDOzrgJvVqq/2vF4sQQfXDR4iP/9mTnVCGbIJact/48cK+BAHlRm8qB+CR7DI7EjqQDG
Dsp9x9IQ2b6TrUJTUygHajTmasOhTdc7xK5Kfx8A7CcAX47t40DKrk8ZZBWNyt361IOCa0xwqvLV
i1hafFwsVLtmbEeMtbF9/1vFotK1pnYTBJAFopvD78fM1GdAcfPQBLfN09BXbRVHy8wJkH7Wm/fm
qllFphJ41Shjt1SwAU27+3b2Mu4l/xvRHPz4f1YMlYoheqROEFNe8N4HXkS2n6fJTHJGi2z7RrmK
QiXhuW7yFDpAWI1P0H8lci9caKpf5HN20E7Dz2iX7NXAGpnNkM0s/BGXRv7K0VRovZim+8kNvOS1
T83FTCF+e/jVhBlvi9RMUzw5siBW4mZxsYpM3RsCSUzVcWqg6wu3nFfC9sTjnJXuaoA5U6tqzOIg
mzKc6lJLOV2orT86F2rDtrEHONeuGTBL1kRQxWM/NnU3AGrpJxMoNplw6PjqCJSWZL5fT3SscVMZ
KAS8vMnHefGXRYJcotHpdhnK0e3EhYAd85FyjIALsOReZjKHWWOkMlAYD0UOviHwgoAo8sAbgIvN
mdC3ghMgYRiB2nDSNZgrMo76TWDbag9pVDLKFTC3mrDg/fku8lXvl5R2bXE32UsogXuzQF4ZdI4f
TJ0aVtKlyX+BOFWyFsUpCAK/wLMd2rS/dVcl1jjJIrmSdDUqHU2pnrX9gNOldSRXf6699NRKYE+S
Cw+qV+a9g/y9a/Go3BQFWhznKRZtdJQVU96jUjQVuAOdAnfYxyBEwI7bQb3hQ9Gb0Qwna+VaaCph
GWXTc6GQo7cHlnuU+Ub/eH2fMFI7fUuV5WIQ5U5a/Lq80SEWUD0HLHzW5jXqIwXRl1RpamSgS3Fh
NMYIDTUuwiPWGFhNKdhlZbiGwd8uamsaespINps8ztWG0KlsI+pjliZg+vn6U/6z+r68NvDxzR40
mB68CrPFoyfVoDsMHD10v6/PK2tL0AqLXSNCaryFWo7oEZY9ARKGTvYCjq9d3jKFQFhzTOWcpUnE
oTGQ7kYrfxZe453xVoJ/7mk3kzXa2Q6FAciaT4WTuuyLOWN/6FTeUaDo22htnezzOjXV+kkMSnsW
QrMXbhQ5chkTu3nVWC0nkn5Xt3IYTXW1nBpYsY7W4wyv4JoB+58wNnu4Z/G7zFLeGSFZm4RKOKMW
19EgozghCUfbFbf6uTigVQu+Zn6boPOg+SxEHmtOqZwjlWGaZ+Ki+GX5XKT38dBaiv6gwNyiSK3/
cXh0kum4wYg5mJGR16HJBkAOUll4WZiAho4OOirn2BbvrwfdTmyKDA4L3Hg0WhQs4aBh0MZIbG2T
mgYQ37rM6G78y3H4EYJaKMUI/emhxjGhFWb4XPiyg8bwBVy+w50RthKjuzgNnspZRc72C6b8EZla
L0OZFRUXcyhmDdO4Jer7EGf0oESWNaZ8jvFyops6cNLEHit6Yi2df0k9H+GptaNkXRxWHGD1wam+
UQ6llVu4F1jFfbH/S0qluhostXrgNNC1rRrC5xibQ7USN8PQkHRUAJfQ7e841vG/XV/9MzwagDtm
hd5IPJZrcsx8gcDNcL1s3lDAgicf3Ip24xXW9OX6et1OAR9BqTo6miI960PIlnd4u9cD1VIrf2Id
xv9yP/mIQh1YfTjVQxmCssPt+L3+U3baJ/ULemNH7g6ieVZypwNEypDlZexE2kFH4vSerxokt0h5
rtFNaduIkWC2a/GPUVGHUyfUxlykC7ZDWJhJ0ptljSM3nMwuwjNw9xaNd9c/FmsHyNSJNPVLp9cy
sVesbcIfmw5Ka8bH+ZVI1ME6kFGlsRYHlWlq3I/lkSdT2J24BCZ78SkAMpwxKNaHorKKJCZqIKe1
4sdcIj5InJHYRZ5+GWAt8lXJxdLuUHHsuFYJrUTnMN6m/zEaEkilKPCeI0EB198QB8bYt5uoH/uf
NqUf4VwaJ4oxowVCWvLTrnWVPTkU/0OuYU0BlWs4KciETAMjMf05W2ELwbzYCWzZDv26R4snheoU
y/6P8W1pjYyZG9UmqpFMi+BW1Y9h8yiWO8aX3S5p/tkg9ONeJcbxGP0fade147iSLL+IAL15pRFF
taT2ZuaFGEvvPb/+RvW5O82t0SgXc7DA2YcBOlWsrKyszMiICSkNKC+C+XHdaw9tYdc/WSkadEyv
de/+S4tcoOkgrI6rEXPwqCU57xxQpS1AtXv6pr+VmNvTSJUnImrzqBp5DCH702D4Sf9sohSBuStt
l3kQrH9VH6377Kl5Eu3YI69iyiwXexpBlIeqBvWFfgo/t8f5aO26ZzwAzKP6qBy6YAq62LYCiQKj
UHa5CISR52hVI2xpHExetq98VhRn+Uf8umJsHjexJ3yingGXk8YPP+LikCzWVihreO8UquEJWGU/
fQur2har0hkH4t643Hz8OPgaF486RZQFWcG7rn4TbmUdqBDoeJy7N3Zbpfv8INz9FcZzY5FLbOKq
b+O8QNIoVt/BB6DkxEEkwovGhZdWyzJLLVWcdfNrLd7HK1F/JJyCx9HIs6Am64i8UMTkxmHIpQZM
U4K+yzsjcWa5pIrhxHp0LmnRpiHRx469W4y7xnhGofpf3kk6F0fUshVWc2T1vMoG86V5GPzxZvkk
PKv5/z+PqldqjIK6cfjuQrTGILuKUWBjooloefsRyKZtyWEi5z3FXXpRaH2T3/LAmXwW0iViU/AT
NHiKQ3yrf5Z2EphlYtd8EgMNtLfZLrqNz6HN+t7RjgS2UW7DxZKh6JdSnjGqghnZPGCzKo2f/Fg+
DYM95E6FxLD2q95uJ1uLqQ0mrj+dCyk9qqg6FA6UoIfMLjIp3LcCeNP0YwFS5f7cAGQDqpgn4npi
jvl72etXIOMHg5OmFtTIxKW7HEJfgWZUt2OV0xG5GwWroxbIxRSrbNJRGDIxkHEfmaXTQ7ZxWojP
SB1ELrBopVjHVsNGrMGzK79Gy/frH4zwEL6/0ItFBnn6Fcqli3nWjSl1pln29CTdt6pApfPEF+NV
KOtYHZU+BKdHb4rP8SJj1keVhXg3QEb45/V1Uaa48BLhmVcakoQrxrAEp4yKwQPlxZM8VxR6mvqC
LEXbVJXSQZlrQdHDoMRNFqXOQ22gWLhUxFPoD028X57NY9z7BWzoMzTXMCklgjq1/sQIdPMbVoQ0
PMPHG+8AByTutXdZxSvnie8MWLqWGlakrww5w6bdtCdBslMfFTR78ZpDuoNAxcno7A5wTrMEmUJo
SyfxBuhnYv3UhnLhpMybHj1o9DBj4Wukox8Sr04XE2916vnHNwjE0GBMk/jI5ucRsyeNX792O9Tr
vJyV6d3rPkp5DhdAKgxSG1GMGVMjzHdQ5DjO9fK0WOIncJuURByhci6DCyRdvDS5AkBH0L8N3nhc
IajH0LDQZ02wa+x1q/1lu+WXy/Itgj4WhDZaOsCg0FFnSXsPxrin1ov3xW54pZRaCA/huwWCEOpp
xUK/Yjyv4te6wEN2fLm+ZX+os4DvSYLeN0QQuc8Y4imdyTUSyTZywemhgO+i8suvBdJkTH8ykhnW
AqXS8z9UJH+Z5cO0WPU6WPga1n6OvijZ0bBsNiwZuuVNFFTH2XS6LlBYTZL00veBq99DwIdtLhe0
5DxchxVDk707u8oRJBQ3VVAfSp8aLrzso5osW4aoiaA65N4FdV2M4JGV1qB2M3CrvsV4pKPWY4d7
4RTdsWyJarZc9JmNRf4IRnVcwyD4tfNDKOwN6zEi+YEuvtE3NjiXkcccjNCZuQbZS/TAJkLRPd8n
weqIbg30KBUoL18UH/b4U1evU2mJK1wUvLsQW2D9o+okgXombe0phzxNh9SrdLQJ40pUlLkY0ja2
OV/pF0VdQhnvBv2k+ijq7Lvn2LW8YWdgVF/ejQ9o4fkUV95leOfGKnfZo9UpS1MWMbqp2V3dfAdm
eZByMgxZsbMCyh7hNHyDTq+1abJiPMZ08b7rd4ZW2rry5XqguZj3bZbE/n2bVUxS2yciq+cqz1n7
1KT3/+7vszVu/r61Clk4aXCSrFXsongY0ufrBqjDzDPkYZpcm/semzIc+qN5YnOP0Ix9ksCZWJ4r
t/QpZB/1ybjoYa5KMWUmfE+zdml6P0IfjlgScZJNLlpobbckqoX41IKyk1EdxbHNdLYN4KkgEZP6
f8NBp2+8gAsdSxomWtHGalDpA05vbMZy44KtNBLs1JqBWazCuKD6pMQZ5oGfmRBWUsqQNlqv2ZOy
k/CoCSGMtA4FkdNdvtY+1mfx4WKUzDm2QCM87tInMbeFN2BeburbBg3oHp02y++gaJxgGptylssX
+cY0FzNMQY67JcUhVv1on7vJYTqBiCjQvNkx7cgxv4aRTfL4sj/621W6McocbHPqlC6c5zzEmVBu
F08A/i7yohODn+T/Q3+NCFMWF0JUORLGJoWxXLwT1dekP1TS1+sngnIVLoroQ192hoK0pE9ztzZj
u55+1Aaahpbg/TtL7JdsvtyQSvE096x+3z3IllPjfTUruyV9u26G+mZcDNGXep5WUGkfuvaFackB
SC+vKbGWy13ejRtwcUQu26oRJcQR8T4PRKe8A0WiH37SPFDD9e8S62yOy3RyvOgoFQDqsrS4mDJn
aRiCTwz9cy/0jX2CSvryiemst358yk8UApSwB9a0/965eV0kUDhh54T9ugMAik12vTZuD65s1lGj
lN2u76DKU3zU09IA/wC5uji8XcE5G2n7pidq9NdvGlXkYofUJEVUFVhSMj2M4mkoKMAutQguTujh
WEmJCLSpeQIQ0Ms81AyhYHPuPun4P4CgMfQ0ObNGxWPKLhcywFIAoqUUqb782bjVD5MvoBOwF4qA
BWNQpuyixsNcPYmTux4XVZH9ru3p1tpR0Mz3YNwH+S47Nf27yIe5g6TjV3W1r59ydor/HIYB5vhv
cxnk7VsQkANXJsxeuR6z2LCn+q0WXi1pd93UuyzWNVtcRFnKZi3HDktrIFyrYxo98aAMcyvfdam9
fJJv0/OAdByQ9rNyF31d7s3P4g1VaLhc1oBmpYLOioozwe9rGi9QyhC198uufqxOa2Rr96wwihfj
c0mpaV12ow9z/HZGXQ/RLmDbE7PGaBfYdjq7iqku0mWn+bDC7WKvmlo1ZPiy/0z7M+JJw1ORMzD6
UPJtetlnPqxx+zhEpZqJBtaEc7fLzuFhfuwhj+S3N8NO3E1PFua3H0XQk/zda+PDMHdZ9GIfZpWo
aIE8AcmpVSCl17NU85Z2tPzrzno5rn2Y4q6GXpNicI7jalikUya99Mrj9b//hzfBLwPvPNebc550
/YiET2ZJl/WtBptA4XxT7k0bZIKY6sgdKn8mFiRz+aVQ6+D5sbQwaEx3jJ90iXil/eFy+1gQdxMM
oLSoFg03wbhj5EuZFwZgkEEO+V7i2lPyCMTB4jX4wB0oa3WKxmm33g7GUZ9uZuHh+h5RJrhQ0UeL
ngk5hKl7+bs4nQT1rVwJN/tD7v3x1bj4YM5Z04oVKiKV17v/tLcx6ONljhjgckMFrf5BhkDKFbho
MTe1OmgQCX5Pe1ZMfGWO8CMJGAVBfDBc7Yl6YVAGuYAhzosaSiYq50L9BBiovcbfr+8UZYALDFE4
AasUwkBv3VfSywKe5usGKFfgw4GgTEi74x60Eeek/lJW52Wi2oTEIniKT60YplyR8NgMM2/sY1tM
rX+3CoWLAX1jqFItgcNdhvyM2w2aeoryfNqjJkfm1sQXU7hwkM9KrxkptmTEtA5g4o6xww2xH3bm
O41B65Q+aZPlz78nGL8Ok8LlilqrzZqgo+yR1jHGVfCUyBRXH5r9mgyfQujqFaW1a0K0aAqVuIKp
5bLN3YTzEQpAXVai9aUpD6Xi1uV51In8iYqwPNw3sXI1BakPIsMtGxCpfPVO6YBJtfwGvfNq35Ej
V9QH5SJFFq7lEr/XkaAyn+yTA/g/oXJQ+2RVn7nDta3jQkS2xKMRRUCNyH4PBut5L50ZGiECsjg+
/GVd+MNRuHiRV7IZlQnAlAtYboy35IbFwGmAyHGB1gEaB08l5sjIxIk64VwUUULFBFoT/ins80DZ
FV4BwYa71suR+LIDUb1W3vW4xT7blc/Kw3xVyVgLvccTUFEGP0l6f2j6+7wYb5JuOVuz9Hzd3OVh
kY/sWuUijCTWoOXKABdniagWoW+I+wUgj2/TDtVPCFXUL4xmADRQAWGZne1rK+XijZihdRHqsCzc
KLfaG1MRitHUS5R3NnKR5PMh9pJH/GZtWS2ViCS41F8i4bDkT9cXRO0cF1AW1SzWhMGOBs3wqjwY
5++h+NLHoad01GOXHeNr344Ft03wkgsxrieGjSnbIO9em3l0VCmzI2D+ry+KCmEqF1A6Q56qTsOt
IPp5kOxzZL3KQ36DSg+6ruaZejBQm8RFldxY12nKcjnQzFS+mZdS3GNyUnSJVTGvvvb9uHAiyH2k
iTX26p/nV+4Wp+TIHl9AIVDjWMRFw4vbGcmaiYpRAM0TAudqYTABxOqDXRwKX32coQo2QjSdpA0h
PiQP4JUXKKVjji49pG1t1yFGW6wX4iMSNwCP3zXyXFPSCm/Y/wilRB57PzRBDiUfSgKDWg8XLSwF
4mqjwdLu9hiJdz31dKAcnUfqFlongCJgQX/E1aEl/D6+4kbPbGilfSh21P1JnGCNrXdzgpV2MDKj
0NLDaHwXpOdiuAHmzFHrfHd9lwjv07hIUctypSRZjar9lHWHrOxUJzMSw5nGhIDEUyti/75Z0WxB
Ob5ckQ138kFubxdoBwPaidNMHF4izvIAXCAJynUS0XeJ58i26tHu1dsp+1wn90r5bwOFxgWKXNAq
w0iRd4i+/o7yDPe6rWB+ElkOUTilvh+Xa1S5onbgnBsCzKaY3qwM9Re1VtKXuWvT/ZhWLVHQIE4U
D8sNY6sVjBYIHrW6SXCB1LHsXPe9y+iLj+SCR+L2oak28gh1VDk6YcdcCYDfSP8J9gyvNtypPmbD
fl3eCKuEy/PoXFlL2k5XMAaD+deXNhj84tl8At3cTeeyF7N+kzwWXwmbbHOuXCg8ODeXpyGPlAJi
Wz7SxEN/t+6Vc/VsRXbaOQZG34wW2vQgzBX8IQM9G5mpEsGYx+tqVpZbo4CeOLqRd7IH8NfX6a46
AmV9b56VJ2K5xDND56LKogtCJQjYWIUpmMkvZnInd2CwkHbFpNlVfloxK/o3gvX6xpu4AJM2ca6K
tZAetOJU1KVdgDmIWBflOlz6kfa6kaB/zC4B5a140PbRveUon3uPCconj/KN5Q6ETeoYchHG6odw
TBKEzSo8FtJxVhubWJRC+CYXWJIpySwxrDQ8YsrA2DHSC4YLZJ3iFsBtqiFCfEMe7jUMGMFoE8wM
ziqGk3vA40XA8O+vL4oywj1b+mkdJF2GHmitHMP5KTfejH+bERhcypFOAAf27PXO9NsrwEV1tJLW
+xH0n+w9TfKlEBeAwfZxc4FaY6Pp6QDnE9A5E45j/CntHiDZd/3LUQVMHosrl0XVTglG9OvKBnu8
sitRmIDkpPjdOvUvGiqYyw04mKiQQURIHoxrlBMg53hPI+Ue3fCQ7M3GljInje3kBOcPhqfpMZOd
7PZxukHEog4BER95ro51HIUkXQHfZp3jwoM6BHAZrgUdxuhWuhNF4lT/Acj2q2DBwwH7MDbUKW0t
jJqNoAqsn7r7xIsOgtOktvXZtIUDJrAyyZE+EdtLnHaeWbJSsnHFaB2Kks/qfc1uv5PROvLt5Mqu
eiO42dd/aZALL11aj7qk4hnQuqIzAikVP2a+8nnEC1FE+9qmBmGIo/8bRDBq+7pURCVY6/uxPYh5
6kr0iA9lhQswcxGtogC5ywDDJaCVOWAoGewAquZoXv4P2fE3GthDRIDfmDva0tBWpibfFKEdJuDq
FB/jZrEHipqduHR4FGAiJrmeqbMQGNIxRWfO0onHAPX52A/YxLJGXRZ9zTD6IYsR0j5jL6QdSK4q
IphR62A/Y2Omw1iEOpZ4x7fdfWg8ZynBpkAtg23Y5u+bsdaWxQoJYCgZJ9lNY6DyTtUH2AV/JXU0
uZxjEQajmnT0FfGMToCMXveCF+7XGzUYdh3kAdHmXl4NFzKMfyXNt8moeEygURShPqzIWiepxHj/
d2s4DhkR+DUi8ppcfMh04JRjJQKnR2/V83mKlfI+bFoIwQtgqrLsRbD05a4V87g4KtA7e8mFboqP
olZMiJzDZETOokhN4YgQ+M3tIepN0A6rpSTfpFO3HmNFryB4Xi/dqa8kAToQdWhBR64W6+Vt6Orx
RhTqvHNavax/RKjEyLaGySEv0YELrIYw+QyN5zp3whUJvGNkcmo5KYRD42MlzyGmzaN2Af9AoRX3
Y13p3UmojRqJR93XP400097qFFRFzhiG69PYQd/bEbNixltei0vdLawGrNNrpy6Gg4kJcXmu9VH6
LCxlWu7TNNZNGx2eDAi0ZBBH4ngQ7sujIWcMzmN0HBmFphzr+UEudqVOtFGIE8ijIEcjLSQtw2hL
Je6X8dPYfLl+vVB/n3nX5gSia5zGMgavArnRblQl+7yKKvFgJA6gxeVdY9xnEKpAnpe39+gZYqtb
r29RvHX18ZCTPCWUObbi7YraFB68onGiPDKBk87+TxtZ8MAedsyOyZPkpZ7lUkKclydIPx5QPA3m
LLayqjNUs7A3fWs334ypo9y/M7/e5hRhCbVxXOjUIl0dpBIkzVXum9oxjakxXwqQYXGBU8snWUq6
BhT8EjSQBkzEmgFw04zBR3I0p4ih8ECVIf+ARgLIyrQsUxZFzln6soLuUo7dE5HCLhgQyBz9VnJS
yEILd9SEx+VS14cxzlVY6V3Wmyw6JOtebDCxX761OvrAAFyO36+fM8oUd5PWpllZkgkCUTUrQFc2
RZI9rFrsZELSO4WaCLtasBQiPv3BIz8WyDlJZ1m9no2o6rKpQNVR9j2GSzq01ugxpMv++GGK85ZB
H1WjZHMWuSAAFzvZSx3tr3/DP9SQP2ywo7852pA1NppJxxSXBhk6Bhc175QH5TS48V7eow9EvWou
x/cPe9zVCrJHITQTNGei8oeg+4uB4m6v29dXRXw4XtNKSltT6hi9Qj2Dq3NcvZwuURALefeTzYdL
9aYSByh94A0xeCtU19FnUm3BYYEYgi2yGx9UaBWTIYT51++5168P+H7at3at0kJ1BG8X5TE7W7sk
s2VoSrndJw2zoEA23sbPFk41Be267Ci6DBFLy5BFKBv8t6PES5gZowAQdX6sE7v+jrFUTBplx5yR
VaZe5FKAnst93o1Fzv0zcYo7vWGAw4N1K3rTSdrPIshPEuj7aE75EkFdCH37h/JEUclc9J+NZe5Q
hGsWikqGIGaMUMfQxWO6VMF1FyVXxx0E6DDOSafiCtdP/VHCEFV1xn/BOxL5GV43gFs0QOllOy0g
C68XXfdjeXy5S8rVYcxjxBWQ1Z/aowqUbHqru5JfvuDJbavQZqceV5cvoY1N7nEqRSABT9lFHjUO
ZIZ8wRE/hbFdBKwpG3piQYQA6vvypbDeNCBrWKGoYO077x8k/Py138vf5cdiwin9R2TTSO2ucguN
sE44EF8Xg/aBrA0KAOVJ86LpA7rc5Pou3X6QBwXAXzdVWeUHjLO0i+pMwT0EgKy7fMm89NE6L3fv
wYdNOooQo8x9+TPpPZfWtjHMFzNmUxSzSoBh7fYfDGblDAgFoO5mcl9VaVsuJax8MW/a2uS8R6uX
ZlJCdDprBFu09J8Qbt3KAVEfoz40fuBd5V8/n8Tn5esaRlnrZTMugAFHQBprlW2ML+Lc2nKPaxgi
R9etXZzM2i6Qy9GkLouhGQO45HSv3RZfgCpzWNMddIvzvdi4DKbEGKbwqpMpdP7F6urWNtvwzY2i
tMukqxFOyuRYt80ZrJLP814ORqdJ0DeEXsetcKc9XV/wpVtsa5PL3czc6uaxgr60EqrOVJyT4c3Q
U2dNidGRS6Fua4e7tdIxLwRVZYx2aehIWtAmT9DscK4vhnRP7qZqsjRqugqPViPG00iqbMkF/4xr
fu9207fyLJ2S3V/JVGxXxt1RkFe3oLiFXZvfQr+9q3fs7ugPaW6zOYPKFb8ad9RwEfU1uTvLADt6
JPV4OUvrOR7uhPwwKFRCyn43n99s1sUXAOpUr0zJYhCNHdBdu8bPJUfHWc98pg/HCrTdfnDK5/RE
JRzs11+zzAWZUQWJSaNhF8VDtC8OqAj7QLGSoK6LPEXbFcr/fd40KEdoeYUKoHg/vmFE/bbBec9d
9i5r3AwltPDYehqo10A/Bnq+x2EvE3176sjz9YNJBe9YvSCehifrDankjfAQnUZnemMT3MNN2yCI
U5Bwwnn4+ciyNVENs8Ar1y6vegG1L79VH68fROJq4qsFkrqYc5p14DdODpr1mClEbfXi42+7dVw4
0WpdMxcBHaEcpHjTiW3ZslN36k3kUkBjai1cTBGbKlWyuh4CaE1LgWiOzW6YzYgIXcQ1Z3FRRBnK
PDW7AdDQNXOS1ThUVesIUfY4R1IwtCMR9ikf4AKIPoGCRVErTPLlqd1UhmeFINgtKQTRxVbWxz5p
/BAkpBSGsWFVYv0+ejCAbhj3y6fmbXAXoCl6gMLVc3imusgXc1xDVEwm+8acmduyZTC0WY4BaEBp
4EV3ooN0blGYeL+7gUQXvb/x9g9z3N5FitXWgE4Dqg2F4Wm5KwWiI/IHdzdkA8IwEmopDFOxyQz6
UixTCJJGB9E3we61IitQDu8t+L8C/xnihyku+Ha9PGc1ew61w1scvpYDcXQve97H3+eCbjnlwijL
ihE0yP6NCO8rFY0RqoL4Bxf4MMPlcYuVinpvYqRrchjhsWSDpwrwK8vvIWpDsSz+Ie/4sMZiyGZ/
jLiJ9SxGX1xB8UYDTAJ4pbNyYt0+Bcid0Am/XHc56iuyf98YVMrSUnpDjA5ReTBBiljnd1LxL21w
MXaRQcWRJqwbbN3pltNIx4EqZrwPov1+1X98OO6kRnPVgaEWSUZ8nHfSztoVQCLj0nO0zh7AYMck
6QXQCrFJURD37fMTyTt6CY+0dXju9BpxJSZ1uTI1zAp1HND9gBa/Pqt7ErVObRoXdEfLKpXG1OEl
j8VL8QAiql34JD9pn1MwIfaOCOxC9HrdTy5fXr++L5/ETdIItHImG0HdnQb5pciJBOby8+Hj73PR
ohXnXIDsHviZjNcoL54ssXnNu/WU5ZV7fSXEx+Ply6QkhorJwEBq4alqP2vCnUSBxCgTXMxoOm1E
/IV6oTaaR7DR7kzluxaRczaUGS5Y9EOkVNmKc9V5OhoB0s24j/zV7z3zjZFAMwKEvwoXYO4STV3U
DI2Hoo6JnKq9hHRJ7jJ7CH8Wy2sNjbnrO3T5st9Y4fzbaqQGWmJ5dkheBMvuZrdInF52GaIw8fuf
c/gI6SBo9b79D8LSbG9+CyQftnlEKibpIFzSonwu3Rq3TEfXOs/386EBijEDlwSZuLNr6po9zvHl
NZLbaUX5PD8yvfN1X+6nHSvaARbnUs+9i6d4szjuzhziCI3vNZMDSZxtqfqWzx6xdZQFzvUTc1Tn
VUFVsFxxhcnjMYP6XGeWixOmED7vM6hbjK5SfiuMH33XPPRG9ZT3pWeRkwHUL+FOR9vj3tHKKDpk
ix2dmRhUedt/He3xsLwZh/qw7LXg+uIvnsfN12X/vrlLJTBPy8r7QAe4adYHQ3wqx5E4G9SquLtU
GoVxbEy0/tb5pdG8KX26voaLXQFjswjuIl2iYWjWaMKE+f3kyR6EHW3NQ0ix0czcgbLPuW7vYtzf
mOMuzVKPitoQ2yFYpUgB69QqP7T1Ut6GivYAecO/GdDfro6LLFnfCfLIgK6R6Gnivbg8XF/O5XTx
Yz18JV7u9VJZBoR+az8VXh0UXuRZTlv4QPm5y56qcBDuwBPCThijGAA1wbzsem6brwZ1k7HvcSU6
8TX3XKklc4hwWTKSp87P/AmPY1qyiTg5fHVdrBIVwrMl+ETUB21s7a7V7DhcCF+7XCRBA9QUNU1B
iZ3b/boxxwgahBjgBC+X15xRcZ4h2hwC77ACGu90T6k3fQ1byu7lXfpll5+DMou8A6sOgqJ6KoP6
LsPY6LcCTFnLTnRZo40KRH+4QD8McpdKGAul1OowCG1dtLTB7PFJBVvKZOtH8bYKGN7U+B4/J1Ru
xYLD7+7yYZe7X8R8Sos0H9GnmJRboRmdwpzt2pjcJR13Q0a8AC/SQAH++J/95MelpE42VV0AwI/B
ebWdfsDAFJOVNN1BsQXccPeWz4rsxtM82JgHoGhaLj/XNj+Abfwm4ivKIsdpgh/ASn4M1Q7LeGxE
YAZHegIZDqqGdPkBv7HI3THqqILCLnxf8uSB6sed92y6WvKKR6phQnktd9XUuVLkAzgUgxRz/poZ
HutqJOoRF8MLlOfRg5bRiOYH0KpkljvIp4TvAibgr8egP3qkkPO7HpUvhhcFRWZdgUyrqnJu2ZTC
kGQa3vB1d5hWfxD8TidMXA78Gxtc4gO3zwojUqNDDC2WyQdW7JGV7QuXvTdJBNDFt+bGGud4gMtm
azjCDZZDc84OAqg/GBu+evNvPx3nb1EYahigYpzAbew2witSDz8hW+cXs4DNcjhX60apK8bq3auF
R6av+7kNOr86qa51j0N8nz8wkpHQu+4Wl3MdDZQOSCQkw1K4rygNTRpW5sLi8rzrYREkN6LTuWh7
4q42ngQKZntxnRuD3NdEPzAUhbDrUS2F+Iv4krtdY4vPDCIwO9lTNiJ0lAfBlSiQDrlU7guvbZdZ
ZrNYwfgtOjMq0djVHqLj7AxHKBPeUg+Ny8dhs1IujczA29Jpcmwx4QRGBM5yhygoMcffguiTpGZg
p+u3i2djjksj8c7WIPqWoh34lgfRni0v8jFO+HP1CsguUufvYkDZmOMTiW6I4k6JpcBYzsXkhfVJ
p2Czl5OVDxs8CYNWZRAKQnsiaH7iwYTGLao85Wv8c3pLH96HP8E2KH0nTgThoCqXOCxrEkXrkueo
D8+7xWMU5+Fd1QAFpb53Ifv72o8eqanTy/foZq1cgMYM8ghgDkpn6MPrfnjQGzvxCuddXCTXAT8f
/fggUQQGl9MkzTQl1Ikt1eC5c6CeXpZyLDHYTHTud3XAGEXT0lbOjF5xRW9S3wN+5RMf+eLFujHL
fWS9UuQSYjr5uyR15xT3+Lrf//m+YMt8zZ2RxJhdPh8fK+U+cCIUSdqiQopSEQ4/I4H5BNXAHejW
wYTYvVLVwsvn48McdxkOOIqh2XdGIKiybSknQ/6UULIR1Ffkgre5rFGUVZIVtLnpyG1V2JGZUspv
1EK4gF1qw2C1cYoJKhnQpn7Xz59li0gdqIVwoTmudV1NyhleqPyYq2/ttL/ub9QauFCcG1k0mZKK
urSIea8gi75YVKp4OWx87DcXflOhiqHzPRvBUGMM91RXvaOMX/uaUoz5Q1D8MMQF3rQs066HshjK
/PriZOf4E1TVXf1uvgdMwro335ZguSFVgIgd4kNxXNaGgvagESx+eewDZa9PTi1Cvx0jMg67YXIo
M5CdJ2Lf+Fis1uu8dBF8T5JcCDy1w2Sze7RwMkeCmGlS2hLI8D2WYZIhiogXfMZch7WyFDMOsOzH
TwqEJwofdJtJwJSewAjvig/XfZT6wlzAWMdKBZ+CglmwMnIS8Wfe764b+EMC9MtzVC5czP1iDU2D
rzk5yZm1kNkIsmorCxBRGT4hVdiido+LHHO7iG2dy5j1rL4Vs1cVt1NEpZPUV+MixxjmeTapqhBE
i5cHTOmavfTT18mCcIcd72sfO0U82ahLk++JY6eSxtS6+LDeAjacF46JISrQjne+iNvrsTcdwXSq
7ww+T0GkqG/KhRldLjDNlNU6GAFvRUYvHt3o0MwhPIX6qlyMWfQoHGWGiTJP6d0MIqrKCXeSD6iS
w3oA0Y4q4lG+ydeHJNDFg2y80VFlW7wCPQATRKz6rWm/C/m6yev1FV5coGGpsimaMkheucNWW7Fh
DBLedKPuleN3sJb+1SfcWOAOG5IqMzJEvOv/GS5qGrs4CU7x1rnm+3GDGO1IZnMXY9bGKHfiwijv
dUVN8OQ4Dj+hK+MDYuaAELw6shAd7Za/yuM2Brnjh9m62EyWagz6b/+cvnJX+Mo5OVYJeDZalDGo
seOLzyoLYH38T7QMS+ZMhnnVd2OUIYodTJ/hA9SAdYvYe4AmUbjol5aMCptqaYaq81OhQtn2kzLm
qGkck5f3MW5fqf3aY2lj7SdIXamIxvJQ/h23tcid8F6x8PpQxvAdbcEwdKFbgx9YwIh86JFTcCzz
uWaNP+mzopSTWUpMQnGE7kkHuZzRNiAamhwMLzZctlAU7V8jkTghlyLZZp18O93KrHiaZlie1pOa
uQ2yy3YmJC/Zr7+yOn4qMjMzTEUKuYSo0gfZod8zJpbaJ4vN1FrYnm6KoKacdovRLjroiYCN3y0n
xs9mQNGW4aS6W/NrREr0XDQJES9JtBRJkfhxIM0wFiggYSBTyz5HIjKGbm9CHPF6mKSMcM802Zya
RprBfSyNr1ntDOaPcCEGVy+ixK3NQrhvF4lNKhgR/J0xNDC6Lwh3qCjUO5nuiIrNHoWAjHp5FHS1
BxLw6yu8mE5vzXM3gdJZGIcvMgkPYGnHhp5iR7IhL/CVbZ16zHa5T6bwLET95pabJXN3Qx9PZQqM
ODpkMQTxzANITdzMVxU73A3A8oG72Df3Avpn19d66dLbLpXt9sZLNV1IDPCQhcEcn7VqsUcK5UQZ
4EJzr/flImstDHTB2j5q0tv1BVyOxpsPx73jIKweRrMIbYERMupOhSn91I3s1bArC3C03FtuqHzr
InfW9qNx4ViBmtgyK7EZuCB1VEFAI2u2CUiEeBNWt2L35foKLwaszQK5cGwllQECdQSsFFjcjmnJ
vMvqkY8bdnCveCBPot4VTb3MTSqheC7tVMima153ZJyxdL+GWBLPnz4LGLCbRYAQxvf68v/aP6V8
4x2hvvHuXAh7TPRbQjB/E26TfXYf39Y3lQJhdnmv3C2vmnt9qy7enB9bxfOo53PerqsOYcJpAo3N
FGleon4ZusmhGupEEH6X19wsbMEbapx6EDlV47ckwktDOjUZtRpql7jYIGuqWTaDbgSg+XTLbLyV
4+E5H3RXmYunOU6/xWBTcIosf7n+FYmQwWdzSxTFUtdLYbB2Qb1kdpn2VIRnF8jvvg7RTdk0TAyL
c1FJBGq6W9b3hGry2DgivP0hgYYdS1AzKq25WMi1lA9zXIxSps7CkF4Msr37IsdAPCvEj7byWX2a
oV7H6MsoRv+LHdGtST5GlVUdySpS4lI0H2q5OSaG9aZp/bFUW/Scm7s5le7yxnLzNXFHvSSAi5cd
9GPFXNCql7XSKhGVkhzyUPLOUN+khHAT6qvydWqhb9KqGaBgIfrLAXRZ73yCeNwoujvjiKMgcycQ
mcl7ELziOAqX/VjtJNdhizPB2GkZL3JkesOP6MfYATHBHGjFjHBaOeZrFdvpD/NMisxcHPjc7KzC
JUfLmlmd1mUmUAwyoIDg9fOkG1a8lh6ab4Or7krolFS7zJUpaCW5ei4xyq1I6LoGd63Q+Ywao/Q1
9/9Iu7LluHVk+UWM4A7ylWQvZG9aLckvDMsL933n199E+85RN8RpzLGf5kw4oksAC4VCVVZmCt66
84NkZW7md2RnEpJCPL0mN1zxRmu4n5yGjou4JxUdNINBBOK163k9O7o9aE6/nTfTmnhJaaH4ePC5
c4PLUf0fX2ap4htSl/Pc+D7GHWQ7tDXRGrfx7ARgjgRWRbFBE6zbwFy6erjmxeDlWPhhmwlUswEa
pcLE5S+Nu6l7arjcb/QHbjk0E5q0edR1XU4NjGf3GO4HsfmuOggrOopZfqP6xJEzcCGB/yXB/1gW
E536SiyKFjxBboYuXnGkQ6DRz/ydNJb09T/0h9N7DfqwH7fvlsW4pBJiihjfVQ327T5NPpkKrZFc
X3utkt2sv+rR+raJxU92YYJZmxiJSahU0H6d/VOdH+OQ84Bdzmo0dOd0QlQFkOnrQxAqRhR2OYYT
ahxBDVjcGGcAM7RId2UnyyGjfXtBiy5yYY85dFmkTok697Jbo6aZSo2Fv8yaYKj/s9LDhSkm5Zja
Mc+UFsJ//3n4NQdDsLRj62kgw6lxwIOTHljJ+8iZn10ETZkXlpmDVpBWjqa0BUZrT7FhfoG5Fgm9
ZWGFccHzA0yYUHiM0Rj0V7xTvhzTL6wzp7DFMJWhyGXoxZTI3RnfgV/a4TQEVnvCZhwT10ytcJUf
Smikc9FT1CM/xYAL64zHIqYGSazCoSpAM+VV4oH5sd/9bm4HGM0Ut6LTopL2P3D2LMZWTUWIQTCQ
dJaoXC4mkOVniQK9WKtCtX5YJQ/naxXwUNH0aHiVLSG2fFt/vu3Vi9nthWXmGg0VcWyiFmJtMZAR
wB6eMZz8KdjFgHNhhjmsjTnWqoniJAYOY0tCIz+U3hT+bADPDHNGyySdR0HCJ8RktuzRjkdzGKHN
rO8TF80cGVKnzXbkIA2X/ebj4zGntSurrlPCErJRmZSWVkKCvPcyIhTfwKGe+raJsW3INE+J8aTH
uVDwsnjeJ2TOrBH1ZSWJiBY9QBnZKl4nUHfF/4MKMNIxTKwGdroqD/HoKVa0/iN4hnnxaZlD25A4
Bz8wDi0llh4O5SNGTd6hMXiuj/ovk2SbnNtrOau/MMmc1LmuwTkpjtRpIWurroqNjicEKLV+/iF6
6HJ9TA7fCib0IltTd/vv05nLxHeUY/iFUpkkaHbyYGDnR9fnMPSPO7EzJrEYixCKEwQ3+jV4pVuu
Czuz52MzgDdMt/pTcC8FVg9yZCPCRRCuUH4undah+PvwmTc6t3zpGaIJ/hRwiYnMgWrnqJcHASUK
dcwtTV6F1XueelXFuVuXz+2HGeYItVkqCgmSCXeKX5RolbbEyoXt7UjHs8Eck9ZPG78e8tAzUU+X
APtqItvn0aXQ/fj88T4WwhwGP+xjPUlqPPiKN11/VrW/3CjG86u4arMgylU3nGorI69mjdfWxGm0
8HaK8fhirEmBJh3BcC74LDrZEUvQEk2p81cfhK3T51M7kdyv0AjLA0sZY0sxHzUAtG9bWX4s6RIw
/bqpGcATX+eJyiQI5tSUxJUes2+zY67TR8EeH/xHw5r2KfCUPETIog9cGGS+kT5EbdkEGeQfyjdd
e1dVzn2z/Pvg5RJ13dQxsHK9oGjKDU2vWlC26D/r+SsiL2fHFg89kcAzpEuYz2cVdeQ6KoEvRHiV
783v6Y9s2x3w3zHE2JVNfgy33Y/6YIJJiXNA6Yf4dHaIJhNDMyXJkBm3Sxu11gcCAmwhOwXCMSs6
O8L8BZhHZZ/XaFh08Q9bbNEkK4VoGqRQATPjna/cyTLkfnm5NE2dbqyHLZJM0MZStYYIqFDQdixV
UAWsDozePYbDedX4Rae4WBCTx0WRX859Kclu0LWWhv3qw9y+7ReLe2ZgLk7UFMPQWIJy0ks9QVOI
uGEu7vpoPompsW3j5P7vzDDnNZbbVhNNVKuV4CFL3VjrrLbk8mkt+vjFYphDOpAqKyoF+4VpnzPY
Gmnp1rgDwcf39lu4K49QFNv4R57fLT/5L+wyTq7ImASoy1oGcFc5+RuQn2+MyBl30s48Cs/9KnoD
IYcz/S/9PM6SWXoHXTTrvlJAwqTez1APCnbdpgJgrNwKh8ydnHQbeylf2Zdm9p9OwceCDaZUqAxR
SgoD0TD4kkaWvynXIebRx3v11O3HTb7hTtovNnAMjP8BvaJrCitRXnehKWeaD9LVM699Bc02iD5t
YgCeKs5FufxgvbDFnLqUDEbTKzQR3XeruKfvjefwUYBOMh3vyFfQVBHBLTC9mA73sby8sR/rZJ5U
6pCpZW3kujs/TjbFXxR2jxAt3VPFLuTBq9vHcrkdfLFWGoEuio55omqqOeCNWr+GT7OjOMOh2GCy
5JDiTX5UVtEJHE28DV5YJFaoGxLmcwzgKJnjIkVGp7cJvYo20ZEqAIdr+c7YN5D9qzfdC5e3cCHG
XdpjoReRKYHkUwvxllsBNfd9OOTxulMt+a4FySdYKLMj8HTvvIxhCblzZZY5JIkRkVT0AZvrX0eU
c4HcuYMO0ZNvxaC8lB9uf8mFe/bKGOO0SjsXgzLogisi7xokFOurx3l+LhvVAnf4bVtL2deVMcZL
xaHGkNA0QGvl1bRU29yJyYZIq/lBOJig9Yznjdmv5tK6bZb3GRlflWsd91RBINIng7C+f5j1wRkH
zkW1VIG8Whv9Ky5OhFyiJ50VOIHUWfqn3+2sCHRwGNRpD4LD1XCiX4aJpVcGmSeMD3HvVqb9TorI
AHHfpjXW5TZzjXV+CGZH5qA56eG6ZY65iUkeST5GNsEH5PmetI1+z/ceeJNWvI/FXMVt1896FE+y
a+i7tN3l5DXloZ0Wrr6rjWPCCLihqrQpAuLGBGR51bcUum+G/zwrj3/jdyDrvPYIIasq4CdRTUuH
XRK4crSfVPe2iXNTm/0quNWQ+kuippvnOH3hdRVGp3xdQkuTVuzkn3VovYtf+kdQJxzDF2kzFABR
0hwCZUpXR23goG6TdbflTTkt3QdAf3z8HYwzqrFfxXGXmm7olu50EFfo/qygHuPEx/wBDBU4ADzY
NNcm45EQRSBy2gLFqTwa95R/AwDj0jKfZQAdf7Pnhc889PmSe16uk3HPWI9NP5E13R3b/KmZoS4a
Gl4ih6vb35VnhnHRoR9U8MJEUHBS48E2IJGzy9I5XPVNwqu2LFX5Lz8di3EppD5XwrnCdMy6Xxub
xvpKc99qY65GO/5GqXJD65F6EJfgf+nuudhMFvJSQAdWIQE+oLwBgYSNni3aC5XtO/5edbSNgmnD
8cAnkljCKl2tmLnzhgKUNbkmGGheVscGs8SqlVv1MUO78vZnXErwrywxF15biDp4iCO8/jHqC9q7
rrFyJ/D03JYekn2zb3E4Dd/OZDs/8MBLC4/AK9vMtedXwjTOZNTdIPXi/kemf+UsjjrhjdgjUye+
iD1alWvQJ840l7R23Ft4w0CbK1xjmtKLjxCDQbryi9zj9rPLTWrzxcOX0sFL92FijuZXYUsGOnEF
igZIcaHYbby1Vgr9d9AWQAdpc3vBnEMpM/GmVI1AbSuqkaU9yKCDmPuvesu5ZXk2mPiCvsBEwlrU
XTNbS9OD2m7ziFOK4PkFE1uUNgjLMsW21aVkVf5zpKachItjga2nYEItjeQCl5IUFNaY4lkgin/3
LT6VUyq1KMCHpINd6sHEYIehP1QFr/TFcTAWVTLKbYQXOuITBbbQyAQHc02MAgnAUMY/uRcaJx4q
TLQQ/UGqB73FgeqsbnAoJirbCF8gn+Foq8BNj6JTb7RvgFU4tz2bFxHZ8XazT1tNUxvD7RLFmlVi
ie2hAA/I0GxqyiocbwTj1Iw8bVyOt7MokqCRhEhrtcHNxIMfbIvqaSSr20s7n8obUUphosRQRUYx
dedpLgrmwBDgqTNWIAwo7GJDAqsarWJT7+rVsM++6y8YKgvQTTnq0NYu7fYobsuYt9u888EEkqgZ
wxx5BH08i3btStvQ6TQb75MNJXkpn5sdr7FLw8atTWDCSjmVGbhefd1VZAzUmILsjVnXWXLSr/0Z
vMpahBEpP/7L609hQk0vjCV4zWNMnoB1RbWzbXbMgfFbhzhJ7Uvx6p9ML9TBtsht3y8fXU1SZJGY
Gijyr+8m6GrBp8VKAQ4uORIwSaN1jnKrZItOAmUy7gFa/qQf9pgNVnq5kwNoFGOlhUU5wFNHOOpO
DyhjsTbd+z+7iz7sMTvbtYrqTz1CbCE91WFpKfVa4DEqLz7XFfEfI+ywmT6K+ShXveaO6+xYPUhP
0Sp0ph/aPQUgzAnoiHh1peWA8GGRKX2oXZJostCqrlHeBfEuEY9xzKki8UwwyZ/S6E0nGIgHifZW
qZoVK5BomLnEhEuv88u9Y2K5WsqFbvj07vDmNXXApnUCV1wDdXAIAVnhXLmL5YdLe9RBL5KxTNNq
fZ5rDf2Fej87uZMdNCRhdIiuWHcvf+l/rE67CdIOs0nohVEnll77duE/GSGnt7U0QIoU9sMdmNhN
TChE5yMcsBbWZmcJJwqDCXPL/9GDsWno7KYH/ghErdyxocUi3KVpJoAkkTBFY4p5BiDJdY9ysxmO
sdcOBTr9mPPa3r6llkAMVytl4kcA+uM59PFQoKkGne6J7gMgOMG5cM+rsCwR4F7ZYmJHLYyCIIyB
CUGN3C0emm/JESLgK2izjFa768E9L+/NDR4n3/Rd/ZxveIs9Q/4/30b/fFYW1KCjIyoKWUy7ANWX
YUXW2jZdCw/EBongynd0vP0ApwAnlrkfnqI7RBsuET8nCrBS78MkCakpYL/l+auu3in+Y9Rx8mye
97LC7pqpBZHhB7T1CxypbNdvsWM46ZdGscSTUTkEqxS3+pE3d81bGxt6kqZQpgR3g2Bk1tS9ZfId
lEtsjsdyblhWwT0t1WnO8pgSclF+8GojFU5r0WkwYH9/ppvknWOQE1FZEXfdbLWiiM6JHIWZ57hg
I3AhUU1kH+kaxxoNLbd8lAk9URXWtVLisTd+V70z+u5e6dbTqV0pFEC1GXb+UXOhyXLb7uK3kzQV
1UJREqEfeh3GBQNyyEGSEjdp3ztz35uYnOUSdy6u7cIIE2xmufOhcdtAsbW22rX2fVoND82hUq3v
0nG0g8ZJA3DK5htuQ4VGlk+bemGYiTyZkulZTfAJKaRTLvejO+4bO3YyOwLlEx2hVXeZYhWPEKEg
bzyt6dt7+6keOwdZ3jUT3oxgFo+STSy9FXho3f5+i3ngPytU2X5j0Qja3Nc4ew25G8mO/yZdPAUX
Bui/X9zzhahKatsjQ5I3pRva5MVHmzr9ZXr9IViPA2c5vC1jQolQTqAC07CcsUw2c4nxDWEr1Lx5
/Nv+qLK4MlPR/ECpwc/TtL6j+rVlDhC1672herz9dZZLxhe7R9d7sXtC4AvJJOHlpZiRReqXLn+W
yod83GupF/WFJapo28pIKJRnH0raqgSR43LcFN0fqBRiHvk/51wVmfASlokwiqWuuHn8VdUGK2wn
zqdbvn4uTDChhLSjLkuloeOVqb32r8VR22WH/N187hzTi78JXoIpBu48DM9jmNgyNWLe1QI8JtZ+
qv22lO/78en2V+SdMSaKYISrzEW90Vzc4hvSBvhfXhluqZd/+X1YWFXakxb4/nPpp0M+ptvdIXtu
Dv5++lHuVIvybZQbsISab9yB/+VU/uPDnXPFCycN20z0cxX5GaVkpblgA7EZOstQuMY2+BPyzqul
MhHFHEe/a3WUcWtQwqORkvLyoAUMxpUBJojoTTkUEvr6iPp0VogORtEhof+JYWAxK7nYO+YZFNSD
MJQdvhttikIOdoW5rJXstis6++Yfed1zjref483Fp4KuyCjXIuKJrL/UJcaDxntZTO3b/s4Jj+eD
fmFECWZTEgL01lLoDUGsQjB3bQzAZ88d8udZYkJG4EtzHbcJhFJW/iHHG99Rn1OHPn1aj9wL99Ne
37WHjvf4oT/739MC9XwYLxYYZKnfSkB3wCwgXnetSumJwOkZbNKdWdrR3bhJ75NT+syFWnBCybk3
dmE5SkTNNwO8RMK9cR9saY0XdJAHaTO9YrwDgCTeu3m5pvLhoGy3Taz9eIRanO6Ca54iyJE5Y0qy
XsXEmj28vBxonBHeVUCD7o0NZhttgFFC/WEmCl6XJWSRIEJPC3A7aRushJ/+6cwReUihpMir5/Au
XHbaPJ+UQQPtMT2Pxob2hFFUNt6Cr8lzDfGCcCtus9LjQiM4DnV+gF581rjXo2Hs4FCdZpmPuWsW
QJvQgeZy25e2Atly4xVwE6CU/mR2EMEOQ3SaiekdwiaAaKZofRTDo2KINOA9e2+4mFp6gMQLBJR+
Bz3ZWP/Z4+jCLBPEhUkpcO1GPhqNlKig2Gjo3lLoCX1GcxsV9Nc++9PHIpmI3lWF7ovpuVox4YYK
8V2DVbAhmLUrN9wm6nJM/7DGxPSyGU3T1/GOprWRcY8TA4aofEutTVt5xwtHyzH9wxyTIwZ+nMu1
CpfNJ92q+qck16y5eL4d0/9LdvZhhUkAxSwuMDqIS75GEWaicysQtKH6vxjtO6RHfQ11Y9HuttwA
xFseE+NrJdHSWMFtUjvjOn5qz+0H5SEl1gCKwBp1Sku7+xN84tWxYNLCLGsJlNlRH6dcseozyJNw
FgPcy+G23WQQpOfcmf8l8HzsL5MkKnON2gsRiJu/qvftXl2BrDX5qR1zWK3cdOvvokcueery/fmP
UTZrDKUoUotZQnDPMKXo7xQUYIIWfCExL6finAk2R5SzJpkELNE1nmlML9fBCqACsqKI8nYj8rGQ
nCN/rpdehNQiaX259XEqFABpU0iOjtve07zWpmJZ3K+3XCj42EgmwKRlJU49LS41K7CG2IXXHA2v
AzF0C8lmSwbfHb2zxK0BzOIL1zpvrUzAIeaQpoaAJJIKm/Ru5Jm2j3BD1QP5a+WcRzaF7JJmzDBn
a7p+u0/NaNXUK0BfOcdh+UL82E8m2qij1M46hUqpxmuPgUtD+C6NjqzchWbK65rzbDEBpg0TPwxm
eAodAWwfq824i6i8GqSUne4sdhAmVorRSy6e6PN3IwB64+IF3QwhhB0Cj4jfT6kkqi557J3fKlcK
RJmMR5pnjP+e9IvIBl7wtJYum5g5v64lkKxpAh2R1Cua2A3jpLDiHveuKHPT8s9Z6rUlZkcHvdch
CGrGEAxo92SrveQAt5yUh2g/rrqn3AseJ2nFuZ8W9vJqdUzATlM1NcFoHHvFasLYt25DJR6y0ASo
LIzNcnpyC8/t6xUy0TqQm8ZQsyDz6BVPJ3WL53rXv3St428Ll97zEInXnop3WnS9vVLO5rJgFTHK
yCCYMF23ldVhxkgfxr/cTBatgj7tRPo4jTz/K2W4l7YoeNr1LxrD+IQgvAXRL3sRqWelyKpuDFPP
HB5j4TVMOB+L9/tMbCb10Ex+B/1nsZW2fVt+m9KC9yL8HP+v/IHFo/QElEpFp8RIUiZ7wg0QrYzY
Sh8xNKXZBAIWM2CJ9XMCxpHHZltwVvg5JFPr4MykMGGis8pMw1xg6G1Qja3am6dORzU8L6PQNrSS
g/ZayAKvLTH97m6eC2NQ4RjCtvlVuiJWCvDlG2Z6xRO5Jx42+YWvP/n5OXhtlfWQKJr1GgT+nlCQ
UxDkWyn7WUWDpZaCE9WHwlj/yRH72E/GY+pq0EbSV2h/12tNhmaH9H7bwMKrmiAEi6KhqgRDiiIT
IUPDBGeznGYYvaH9RIjVvpWxLWWWehIx8Z44/jHgwsOWDsKlUSZENnKuZ5kBuWn/+dyztSpbj61y
V30HqyvFfaQbLXL+cqVMpCzDugNGEEraoUu5nYL76ACgJQDPHuUfFY/+A4/RYKEeebW5bFbbCFlZ
DYJOk7Hfb3jDTcUz4aS6FrfkDqH59iI5G8smtyA7Hcq8LCOvIbaqfB9NXpeNuyTmBIxFUotRWmVe
+X1M1vrmjBBaxaE9pmjLFnjF8t5dSzHFVBRNFlUN86wi/feLqNwE04gJ3jzzjFTGOLt0H/lALkj1
rz/Zug8zTFIyFP3ciJMauKjpWlP0PHKruUuh+XIhzFET5UKS+1EPXGGrbmYg7+M7bR/fNVbsCCsF
lerIlhCxG1TIQy97ub083i4yRy5JFKJlil67kVC4qqzYoC6yVD3iOCDdpev6BvX4j11kDllbhmMr
VxmERAp5BdkpB7rlu7IMrI7EHPa0ZV//xxR7uCZQBVbCTDJvbl+1QLJmRfu7xbCnScjkOUIIDrys
+BF2rqLhlS/fJ1XzB1H+YtPYF2JYNYOfDpW57fHUztQHv+RlBfRU3vgs51N9cYbSook0PcJtWYTn
N2/4CKBYaOVfaN3iT5QGrrzgfOlcmJMnf5o1s8g8Vbyf1BdV/ctPz4SEsc3qzggyCNQ3m25qnGbI
OZ+Ec1zYzoGfZKoS+gg6pmxVxs+otDI+DJ8e+E9fhWqlqZgGBw0BG0s1uQHXfp95ya+htuTJOk9m
OoarHKeTjpL6HiJZVnJqds2/f2oSNFF1Q0O5FeNPbKJWR1VbjPGcguxmPFFidYAJ8FRBVRucDoaE
Byf1jOqFy8m14Iko8qpgkdBUSdZZdgJQLpAyihMI4qx8lLWLjTIB6wktXrxUwgO3gL8QJC7NsW+U
Us+bVNUCfzso96L4ZYy/3w6rC/Hu6veZNFSJ4zqbeiPxZPSIw0cj/ZYGJ5W83bayUJPD5/rYNRZP
3xZQ+pVaEkGynsKBKcMdGD7Ut+Fu9Ew8LEOveql41ZyF+0pRAAOGZpuky6rKJJ9xrcypTKIEwz40
YaK9lvzIFw5cXNylHfoNL6JFP2XEjHQTi5MsygPZQCAqesYY6Hos7SB0xhXVl5S6FWdTl3xDJaZx
VqaTQfd/bXfAEBpJQjkC834HcW9QS2ByKwtQ/keRDCmheuQpey9gI5FjX5hkllqrBrj+dSPwhvvB
zo7att/KT6pVuRomfXgtpIUYdmWMiZJzNKRCKstIeOMHU42cJLzLUx6f5dIBuFwR/feLj1coQRNr
g2xuRyNd162rGW8x0Wy9feJ8Ld5qmOwpyqMZX2uggl7DF30zOwl6NZmtPpJj41DaWzBk8bgKl7Ld
qy1ksqZMjyQp6+Ga0/0EEilKM9G9TafEpfm7v+LhD88ZBXMjXNlj0ieiVgS0NKqwUTf9Pl/TI3dW
OgUpFQ9vxdlPNn2Kw7gwRar/rkueoLiNsSl46mE8d2cTqDyIpIGo+GZ0zuyMQD7pjgpmSUyZrXls
uovH2QCRD4TmwK8gMt/Kl32wpwmKsC26dN5oOohlJynjqQmc+66fPtGFGeYTFU0qTxj9H7fKaQT9
h4SA9ZvQH6rnCMzBSnWLPQXhRidjTfXleaCGxXgJTo7/LJT9co0sgmVV0RPPbG3VK9d4PtjyD5D7
E3u0iSc79SF85nGELx0FApokWZaxwaLJQo+h6CyDujYNXTBm9dCbhJKngIJS9dqAP22fARH170nA
wKx6YZG5W+dAMQZjahIXPQW3EesjKCzc21FlIXpdmWAysImmsWlfG1t9ntbm8NOME7utG8uPOID8
hdN2ZYi5a9IwGONsSmLPN5yw7Z2xzq1o4M4y8Mww98tYpKSJoyr2hEfDU16Cr+QYbJDoUzx8cqI9
ZvAo8iorCwfvam30j7q4AvSoA6CmJUBY5Y9d87VV/j0NxbUjMHdMKGZ+0zSgvtUaGeiPYVWA+Cep
ys1tZ1g6WFcLYa6YCjFlkLsaFIwHGchlQD1O+bQ33sL31utXolOsRUxYqxxuj4VXwJVVJm5l1ZD7
kSAknlgHqyb5Ucb3ZbmDCGKQvHEWuJB8X5liY5coTKSNjBCqW5SWNnXSx3ZL053JVXc8HjKOL7JP
jDgTpixNA3ObtJ2tT9AnV3RPiWSHsyi6P0xAvlwUYcJEAeZ9Q/fBw0L7q7o37kG09nOavDxa+/ve
HsE3o4CcxdgLbx1Xo4Hj+4QJIOWYzKovCChCpGtNfB55TBicAEWYuCEarWqGeRh5HbF72Ynnhzmh
wB/OHvK+FRM3MPAXJ4IsUyJ60VbwECQvoZPgOjGs6i5bgx2T26mmvnbrszFRY/CLTNITGcO54N+g
rCgUaShyx1V49xZLt9bMguKDKy/xsskioArLILNYbsMQYKbqSUUSx5sYXSqpXzkkE0b6upWGOdVQ
3R4tvOvh/dMKwsK4pYvvYuM1+34TrHkkMzxHZKJIEEaQau2D3OuVn3E+Oqak2BwnWYwe6BOIkmlK
UCwTr+N8UEVRUQq4XKiTUCGv4tm0obENiYCSP/Gw4PkgVYfsOVQ/IR5sMEG/LrU5UwlENegIpbkG
sVtgmcfoYEI7/BsGm3YYx41VLnvikr8YIurMhklAloUqxfUqq9As8zZMf/Pw5kC+Rc+t//8ohsQJ
f07h+va+Li5UxQMb07YiHtyMwcLwFcxUDYmngFA1EVed0q/87i71f9y2s3DGsZOUGFsWdVR7mQM3
aVIapDrqmGNd32kkva9Ivc195dttMwuOeGWG+W4GaKrIKE2BV6Vu0t1D2Ne6bWBxHaaqaHQKAKz7
jIFhUvKx03JzW2o/9QD9IvN9GDl7tdReNDBmhxqVCay/YjBxvU/Cyaw6OUYqUO9r3Jc1FGmF1XRn
9k7npA9UQQtewQUs0HjOREVoRQICqRBIyYBo9dr7+hBatFPqx175Kt+XrkJVpN1gr4GNTnb49AVL
e4k1irIJzktDYUf8x7H19UxsAy9vME/xNCn73H/495/r0gQTDac2rGN9UCAJUe6G7r6dN2POKQfz
VsFsmuAX41RCQsiTasmKQlerO9vsOWnaYmAAaAWFSyJDxcJkzmlGKqMXARFAyVSibDubGRQI6HlR
NH5qQ5dve3vjltJR1GcRqBUFDIwqYZbVK4ClqkmceL8HoedtjgnBDCwtzR6z+I7pGHb+3Cuc47W4
TsQHWQEkCF18lYkTSZ6Vc2lQurJ7WmtUtvX7WcvI1gC6mCwu8fmSy1/aY84zgQKFLtZ95EL5G49p
1c5xV/Y73Zm9zi1OBg85sJBvG5f2GIf0wygVYDR1O1Ctk7Pc88+ytYAc6NbDG8iTII8HeHNpNbyC
KndrmS8apWrQCkOHGtapWQXbbEViW3zLt50z7WUA9i1eTWQxjhEJHMeYiJRRdGfiWNnmgkyGIXHB
5K901gQlZopIWiuQQHAit86c/HiWt/4DrRlioEgBWAGQIMqn+7voiiwSkjZ11dQbogSsBzzdraVj
D7ktBZkIiuM6W/AR5iEvJUHLvFHwIvXYGdtK5yTGPBPMg0ns8jnqaoy45cKBjPug2RIe/eHSfXmx
CjarmknYy8acxkC+vhRKY40dT9lgIdNGPQxUHojypqawXCIkaqeqNarR7fwOyMU3f4KquYE2s/Gr
awRnGMAi0jzeDl5LZTKELk0DxzDGcVWVcXVwAGR609fmVrOkdf2jspvKkqFxtAsSSyq2oMGuUNgH
CBaTkbv2Of0ZnQLQXU0bXnxZOu6XfwjzCYPBaDOof6rbSR7tRN6RCIKmd/18iDXOmpfKnZdrZlk/
pjoyC7UQa4yfDStlHwPpSzlsyWbc0JLc7R1eck1T1VVoBuuahi7edaYwE1kFYM3EPHD0S+xWSrvW
u19/YIIoyIBUTZc/3Xh+r/ehEkeBm887aX7Pp29q8fKvTUAnBw0mUUEmp7JFAlNsNLlUIn/baa/R
5EKNwur/QEMa7zFcZMDRY7QE6jDXW1XLZlWYxYB29KFblU+o6wBwAS2TvQ5a4dIL1lwUHv1FJo2j
lPLIFSSAVhST9X6zGXWpHVPw7UprGY2K3geLDiXmm7YEJAYPt3dx6clp6tCspooJEL75NBQ7D3NQ
5XAG41C66irytMBK31Wkqme0dwtappkHpF9aIwSAqbq5oeCYM2uUm3RWoTDxmyAaPUnAWPqd6ohr
Y41ajMtZIf01dkcvrTHHWARjWaHqOd4UlnGvfu2I03yhFSxIfR3ER4JppdDuv9TW/zK1sxCicYP+
Z6XSJzrSWZJiiOnGXj0+1mKBoYQ/SbquTDBFLBwNf9QylDjplAdti0N2xniijXHqMnm/4iE1F8Li
lUHmTGDcvhqFWg89M9WsMnrxu1MyeKleWbOfrjgfj6Zwnz8elNRFgEMVnIjrA9gMXTn6BTJZqhki
jJFV+NVaEDfte6QEVgkVmOpR1/ZCtcYNPpE3PXqZp1cjdDh/x7LLfvwdzKLrWkO7W2hA0I5jAY44
/y6zdVxAvzIgpTETUdscg4sLB8zB1A0oaBssEGaIpVbQROg1hfvsS1XZuY+qcrRKNsph+h5/k1+F
TXM3gcnktt1Fh5XB9A1gh6gAiHu930Pdtk0C0mF3Np4T4av4B7BUE62Rf36fSaEndTDCuAaqImnn
Q6bNm7gJON+KtwQmuuRhoyaNGaAqom2V6WT297e3aCkzvloDE1Cy3ijxzi5w53jBtvKMO+1hUiz5
h7apXIo3mDJrPml3XJ6SxYP3sXesfEBhJEIo9VniRmRw9NawAr+1J9nBtJMVxG+3V7mQJGCmQ4EA
AzJxVJcYh1eHWoac9FS5dTNYabcC365VhP8e9H1lhD7wLvo/Q2OMxlQG0rY1NskIOlMzsSDhZd1e
yqJDXCyF/vuFFTFqta6KYIWId4n80nFJWemf+SlIGaqhybIhEby3rw3EcihoVdICyYAQrDjKLgO8
YN4IB3Ude82LySlaLIaGC3OMgwPBRkTMNkCkz+zu4kAB/lmGnK8vqU9h2IZ/snsmFGEgRYP3EhuI
uijO0jLKyTYgazPa6vK/z0ZNQHNVSAyAMpCw3WG5MzCHEpWJ1zavov9QENc3Ob68mORc2mBukSQU
i6Es1RgV4dExftaPkD3eITm1Jqc7YTIKub172+eWko5Li8zxCSJBDgtNAH5bfJLbdWbE9pRVG338
0s+nWfh+29qSRxgAAmL38FDHgNS1A4qBKnamkJBtNgzh1mjnRzUTa8s3o3g1VorCedsu1ZfwepZN
DTpB+HImEwGFGULOvZFigAKUCN/ElbmDDu+7YDf5mtzT6dL0OTr1MScZWIp/hqIrJi2x03Gz61UW
xZQ2TdgMbtjJq1pR7VIVLSmOLTLUtiQ8/MGeXlhjThlmoxqCV7y/Dct8U2etrdXESvSVOvicE7Z4
oRhI9dFM0hWa+l8vLJimwm/TSd2WmLwxNjQ5zdFCszoFEREMJAHqSsMLKa2SxwK0FBovLTPXPcYM
TFkTBt+N/OMsfZOjPzp5F0tjvpkgtXIdiC0GqxMg9Awvw8C1DLzJbAkJ+j+anazl2K55WTFvXczH
m+a6HwShMbcYTdwF2YiN9HWRk6PxjDCnoMqUupehsuuFzZOSABOt8KigluoCOGj/eAb7yCVzKWVy
SyucoKWhjbMAAqH0pZSv6BDWbY9fKjJeWWPCpDhr0iD2+FjCLvml/x9pX7YbOc40+0QCtC+3kqpU
ku2qLu/dN4J7sah9X5/+BP39M5ZpTfGMBwPMTQOVJpVMJjMjIwIVWi/iiByXPiXkq3j/laomQJRU
OhjnGrcAc/8r0RSh54O4JSKT6m/SHyilajc9RRA7hdP/5M6PbgbKlUEmUC5doplN3UZBnD6p5Lci
AsQQvcpz7nG2ctM3NBF9IMPEgWZL/nMSkqnJ6hQlf8rzSPZq4Zj3fxEo1E9RZ/Oe1ZtrW5lkokgl
jyh4tlmCtOCl1O9M9XdaYiggr7/i9is7TMxIBElX+zYLD4XmE/F7wwWGbsb5lQEmZkTZlEgqVGt8
NCOFfTUTwYuSUjhXhrm4ldCUttmEPLYEnlEmYrS6TvSllCEuZD212UGA3HMFPffqXGbPl32Dfgc2
WzRXy2PCRohiu5L3depP4YNcPrT1KeIJFG6f5L9t6GzdoS3MDJelkkJJeUHHKQMeFJAxKool4SRn
zsib7rrs7zpLwZJAgNc0OgOUK9FVbL3MCgcFx10Rk1C1NTqexdiAtryv3FKND4JiOWb9bJS/wyow
cIOU823fei3SjlCa7VxIOenH9jW92lQmWsWDlbRL01oYdY9iZ7gWd5RH0XQp0jY7Vo/pN8zHcrHY
vJ1lQlYqiUQjZEr8GqDl/FbizSFwl8XEjVyIyTQKUxpk4OJ7bW0MOKZ29RTuMcyBYgNkXRpnfJJG
sGrwEh/60f75KHwqPmZlibFmjDAdqv9VVci+uFo0G72GvXyw3Jzz3NyOkAjJeKSZKgaNP+ZZ4SCO
WT2q1kEAcUAsHZo5tUGw7xCZSze/uTIDtFpIySUMHzI19nhSidkqxgT+teJeBM9v6YT3I/jXWsi6
8ADZm+tC8i9jaVBZZeupBEPbeSiaeaA3yiMUSG4EJfcAxf1OlIX3HNx2l5UxJnylRh9WEbHoGI7y
bJy0vXSA5lBiJ5IjeVNm08lfI4F8gR3/vBw4N0/C35Y1NqiFiVIMcSxBI305a+3PfvmPv8+kP+ls
ES2ODRKQrj+mZXvQCc8vNmP/agmMB0Ya+FXiGQCvVK1uF4tmV2Z/VSsVx9M3t8o00LZQUUDEqNZH
TzeiBNNSYUN8uYjt1HyR9K8kASsDzHXZG5EltMMMRNfwPW4OWvEVn6YPPU2DBq5isfykWdcsmLBZ
gEcuwAlApH2RG8dY/1WonK3a+iRrQ0z4w4nKBDmGeHySOXWxS7TcLroflz138/ZaG2FyplLJpaLt
1czXf5D74Vo5dIf6OfYNT/ASiF5wmZS3vr+lWKqByKOiRcZ8/xpLqttGSgLD8ApggZbDLAD+IfxA
Ma/ZvWn1FDZPK3IrhVobZXxCxtfKQi1OA1PLrsy5OUxg3Tbk2haXQ57sL2/p5mcDlkZDLUCjOmwf
PVwPC72TJ4IAq1x3IahrEXD6/vGykc1tXBlhtjEahboxu5H4Yy2BaHK00CWKeCi+rYa3hS7j30th
9g2QLrMvil4AeQ+IWIL40F1jRgIQ8ti7lX39Ds8vB8pEGAyZr+TDeOAJd2xupSkCtGPgnGksFaQa
llY3mKCdydvb2nCE5fvYcQ4ZXQJ70QP6iX4+PBJdYSbuoaaT4Dwngl8v4Cy/X6IfqCnuhPBbOL62
U+de/mwbz2YAQBWEOArxwJQe4xxyv5BGJmJ4aCFvRhkQQYYU7ltX3TceCin3HHOfHR/m0CQ2MZSK
CXb2stdJYVQmmMF87a4rbShdijtk3FfxTXEVHsK7nOwwjet2N5b7BZ1NCnVFC1wHksWQWYqDKc+X
fM4S9FPyuH4qRDUz3VyYrFsVqDZeF+zzcfhojNnWoleixqzxqJ0AmMlvY261iGbQH93kowHmvJVq
Wk5C3gC3Bu2aMHdpv13/pt8BdXHuPD6Ikbcg5uTFZVYYzVQlQQeBi6T8ZfDeDNsGDFkyAKBRLBYl
WfXaQOoujANduS/lRzIeLrse7/eZDVPbTmvyHCUoQ7tNgEfoONBF3u8zG9RJUI0QSSz4uX4VhZFN
tKd/vwBcUSDdpw0NQ2dcql/Evs+KIvFFbYCgWGpP1f6yhc/RDaBsUzd1OnwGBAezhNY05SQsa1Ax
zGgfzyX5nVZZIEXt7rId+peyvru2w+TFpFZqZQECPIjmai8pIdKIJd4ZhflLS0tO9rUZ4FbG2OF0
IaqTcjHQFu+e/0duBarqQApmSF3/fwg70cfKhaWxVFpxOucgXRsALc5z/WwMebivBWPZDdqcOZUe
NzshG1HS7aZqftGNqbKhbcl7LHK+I9uQzMu2NFuZDL7eP0iowY/ZNXegasvd19vKvPBVPcubYcij
QGtQX/hR8XoKm7+Pd6cFYCVI7Fhvh3Z3oiVW2/rmlO/kzq31xb3shVsW/m/OUoMhk1mBVo+xVFRF
4xvNWQYZhPrw336f2l/1Uo2ptrp5KItg7CxnAReYOVicXGHrQ0M6Xoe0LgV/spCPshskjRQYFpmB
+jOX50Gocaf+ubwOnhEmIakSQbOKGblq290K2dkQniyBE5s3umSmKGPUQDZNtAI/TQLkURmlugii
wsTPXzBU6WYd5VTDGPPoLo+YFW0Lm08UvOkBKALoiKeqYrDNpFobl9QyyyQQ81ezuh4J72W2uXUr
A0zIjma03qymQQ29btrdghJ6mrWVbbQip8+9wVBIN/B9KcztBj+rBXQZW9BnQ+D4JXoRneiqRm+9
Oizn/FoJBE++lm7mAw/8zFsic2c0cpeOIwjgfS15sBrdjiEmTh6/4IHUxZE4yobKhnDACocuzWLM
9c5+KO+hjKLy2NLkrcCtyGBn0yUwLeAO/HhaTWIU4kikHLWaZd8eKTEG8nunOE0iVKckL7+XXbLD
VWUeUjfzvjIRgNwUY1gY/QIIFM+Lj39AneQlCnzgRfwfp2Dr9B74R5zqTYog5coqbDT6YU83gaA0
wUgnvd2bq/BESmFc5jHFAF1qQ2in8nMgKCMP4Gj5bglo+h8eeXCMrQO3tsmEXEUe0kzTc6inDy+k
uUq50xw0c2Cv37UBJuZqFgGSNu0jv0LnY7JBt/AI7WI3DkxfEx3hR3E1740bqgGl/rS+cxletw6D
AiJBA6UQVGPYx9RCwWmZWADyj6Lp7eQbh+wUBc0hvh7dyFEPemGjvbu7fDo2MxyETDwX6SS9ZjCL
jvolgmQ0tepOrrbPXPCd+DoIIDpvPPBQt5tLRIYI/AmeUZbGBJooUTQySyK0MsrjgIbZuDyJPY/g
bKMIBOdcWWGiSjlO5pKnBTQlruMjrZtau3CvoycTOQMeN7zuKm9RbEI6CJpMYhIFc/4nVWpbEW9G
bqOJ1kQ/+eb7mlj0TozXgblYCWDDJ0q9vxy0o9jbw07fA5vIY4z5hx1EoQTIRPqlmHCSyUkkQ1IK
JDiASdB2OKEyVk6zsyAOXHjCnuOEW0dblQAC0cA4jFuciZ91llYNehTUnnCiN/hyoJzKyXHBaLho
f4WYGrFSMlAlUbFCmQXyFI2ZSPIixkHUNI4ioRmTaZ6p88geN1MTVHpUwPtEHTRNjG/MCaRwkxTT
e9XzkjnSM91LOmYcDtC1AiR6dAuAh1XeB9xyyZVZlfl+JdFkRR+xvEb8lsWzU/S/Ul57dfMOUAFW
A05IRvdFYY7ZYMldhzIFBNgheIZlEWSPmJVSoZNHDknQw2tAjc3JVbY8BTTTAEab8Bdc6R8vOq1J
2qocUUNTFwCSijq7l2eB8+rb2j2KllexLIjsstrvQlbUSywt6LzkHuDXknnHPc/UodnjvDbBOnw8
mmqZDxDmMheQZyXDT7Wbz3otqrY2jwrnfNEvcckaG3ZLq+glQ8LTfBrjXd8lfjcWJ4z3Jwc0uQIh
aq9GYeGUNDYaWMjGV9vI+Ieq1XKlDuiN9CgyxbfStXZI9gQKmIMzo9JafpfpwfYuh5Jt/3j/dox/
FAOGAKa0LYK0Cu24fW70u8sGNmPjallsPhknjdWooRhhcKQDww7GIO/b79FNeEevzMwzFc6KOK7C
FgUUYtRaKOB6AfWUbEdp9Bxr8VmNZ1fsOh6El+P67ON/0MxsHDJsn6T9ItO3LAIWfnq8vIP0E3zy
RpwrwzRQw0Xg+HiErUg1lK5DbUj1okOxB9LeowkjzxM2l7IywyQ24AkaUS1Wo2AAcbGYfV8Kz4q/
8ISmUq9/LYX+Das0WDbwdI6VGsM0ycM43hggR8yQAVzeL95CmFihTbNoNA1I8PpOdgaoWHYhWo28
fjPvqzAxQhjyBkMDII8qrpV9BRwLlRL5CuUMgsJqx5igACt130wzCfrmZ5s8NhXK6NWwu7xjm0dm
ZYQJAspioIFt1IUP/BJoRIq4i9J9Js7CslPiMX+FCGlRc2xyvhKbMjV9ASpnDc0lqBXZYSHYuvKY
RP8e/vNh+1i6tjE0ZaUuVBKM2UFG/W/q1P/mbezLTlyKHkUbC09yAfIERHesevY1Rdxf/kTb20UH
8HCTW5j3+XhySFKZcRopsR9FN5nulfU5tzgm3rb8U6DBTLWIWxyvVLYZNoAGPlcqZEF1ASZO424G
KBbvOkVEOQivDtPyl/CXpnImezYvCB1j+ZIKtD1yI2ZpVTN34KsAR1U5g/yN5rJi57a/loC+HHNQ
xXIZW+kvsgtF2d2SMTypqzJbimrqJCKhNkXo0Tr9Lj8uLnijTqkn93Y5gj9dBV975ZTI0TiZ0uYd
v7bMrHVe+mLOGwguAaSyHz2KgItUu6ek7XRqHRIQP8qfEhdBu+U9a7NMsBKzkRCCgYxglDxTwNy8
9qzGEuckSPRXLm0rE6vg9NagKGjKiKAak1woiYNSInpoctAIhidph5LS0boPj7xd5dllwhfI2hII
zWCKQhlrt8k0t53Avj/GNthI7JL7tOSYY7HP0YTquDpDobZubO3X5EquhqFow8mva791w/3kLDta
DOCCJ2jt9/P+4tGHmXecF5YdgIz1EEqlADLlU+UPfgo5uei6eqXJQPuk3l4OOJtPMV16t8bsah7F
TainceEX6KVcT+7g52fhmDylwj73KaNEWtjCffGLY5ZmM58X+daVlAEQeTtBqxShFeRKr3PM4PaB
foYiNPhJq6t2XzzKEO2M9rzosx0K3s0xJ0M1hBIcmxE6rWZnh13sYLpiny0/upCXMGxl2joCDh61
bwtjTkcLRhlTj1oSzKa71Lrdlx0nuvAsMF9smI1KTIQGp1wY7bLJnSx8vPx1OLv1VtddfZxESkyx
ErTYDwfZyfrlsJShP46J26QdB1i7HbL+3i5WprKWpLQ0hjgL8G51uuFRl/90vDF6ng164FbLyQtT
KpYliyEa/GKQk4V59pJX0uB8FFZ+stXMSa1Ii86u5UkJRspznoXNkuTKs2Qmcx9DNJiHtqEcLGIQ
ehWq6frv4pUeGMH9Ylx4/zB0U1ebZpUSqc2szCi3NYaa95DLcKYra3aj0Yn9xdH36R35o/AYM/8h
Hr3bZa/Ocs7NasiplFh6K7nxLnd8sQLDTXIr25Vjub3BudA23UNGQcMCcxoANMy+5u2kTCM0GYK5
/pVPN5aWO9HMiXeb7qGhrmboKON96ouSLhM7sQef8Fh90zCzzmMZ2Gy16CsDzCJ0jCUsRtUjZN/l
mHTq0PSjV1a6S29iJ/WtIDzoGDc09/He4SnNbad2Osi4NPzvM+eYlo1Jq+cUmGPZDXoe9c1wZbTA
++u/yAGQgG8NdzJp8/6AAoEuoRoLDjCmlCfpi1UsU4op6xO5pwToqRfibWadKft/6HC7EJsf0ELb
HPxmqI2yqsETKLQWDXgd8ExKe1zKcEuAujp7cmofGoFZzYUzbrrlu0U2CI+drqi9PA6+VN2LIKFO
76yvwIP0lQkGcQxgCkmbBoKZI7QrZbSD67zgHK5t31jZYIJvApk3cTTiHo2UcYdE2F3ivekqQJ7q
VzE07Wqblye+vfY+5RYrk9R3VqFrMUlZJIkAkXhnAuOZBSwclZSrAn7BfDtcrWyx567Qx8UqGyqU
JFgQzwZkDJN4kpOiKzC6IB5L7eh5hEjT5Rt6yx1Bo63pGrBdaG0yWUZjKp3SNah+VS2ARa6hP/+3
32dyjE5u09qcAH+OytAG7MXuyN1/ssAe4GwKa0U0ChJ0nYQc80FJ/csGNh9hqz1igRxtKJndXCXQ
UztHt8Ch06qakNvpg/xtArluvW+Ow7HxtG8cuzT0sO63tst4fNqN4HxR297vFdWOMV6a6aXdCIWt
T8SV5OcKgjz1fUQ4LYCteLE2y3i9aUSGkdRQCSua2RkEEKpjfDGvGs6B5nge2yJChyiTinws/Kl8
TqveNpNid3kDqW9d2j+60NXxrQeS14UwLMgAwDQXxF7sUzFPngjk5tFdbxiTaaCvnIzQYRV82YN3
0KJ17nR2njndjl4ihi/fXl4Yb+uYR0hRDvGSNHD5XLiTim968oVc2kDlGMADzMVjDv/jxo2LafUh
okIwJA/teDYgSdfw2Ee2vezdBrNpTZPOnWBVeN5Ufxbju9XGu8ngDUNuXhrrlTA7lVbSMMeL2ftj
UD6mh+SUOjUooYQzne4RQB95+cPwFsVE07YmxOjzBp1xS4Nk9EIOhqD9aTLl52U7/+ByoIDF4oDI
Yp/2i2FAVVJCb1AAV0d3re1TjOYOBwzjOhA1o/lttP/3s+jA1iNx+csmE8ozIReGxFQiyGXcL/r9
1+qJKwNsiVdQhT4OE/BUQ2JPDRZJDP2KWIBnVPXgyINUG3a5jMBOkFE5WWOrupYxCpywtPVkXf8R
bCoza8SwcjQnhTYg5nkMFVcWU3uUea+Ff7hW/t5PthKMIjAmuFUDADdPP5MBLXJbdVKIm8vflqN1
nskbcxnZ8Xiy/+FQvBtmArygZZPcWFEUZCBtDeZddNU/5DfFwUJV81js4n39xHHX7YD1bpH++yoS
R1ORR52KgCVJNprydKHo7B36wplmxzpTWeD+gM972ez2aXy3yoQxSe27OA1H1Z+WwimmX8Cs2NIX
SHE/HAu2AKXnE6DxcmUhxORHjNJ6cwRwxeSM152noWH/xIUU8dbFBLUBGuNqqqPzVtrWXXIfH2qv
OYDfFFRpIXQMyO43V3Bl+yp930omsE36qIGJAo94/aaA0uzo1X9o4X3J7XZPeZnxnk5APLfsclA0
84jaeOtlAs/YL4Mij1rvz0thT/kZGiyOghGmy97C8VH2maRYVZK0bTf4Susl+R+h4r1gOMtgK1Ry
abREG9DMHMiLVQJe/zRFPEIb+h0+pzx/fye2JUOAOG4mC4FTu5OD5l66l65Qp9oZu/CgeUhVv5X7
zkt+hLuvIM9WYZMtWyVx1w7hMEl+IwTDcNTCb3X4/b99ICaI5ClJtE6Ti6Cr0HrpztE4uJct8CIj
i0zJjGpAPw1JiXRSAdUdAfK0nKHCaQZC9xC5PKqLzRbaetuYLEiSZt0q55ZAAqLzsxNxO3Clyq78
BSmSD1FKZmJGOfWxUCyIGVUW/RYb87SQ6EEI//047UczTJyQRiWphQHfKMrcNP2ZKF+q16x3jAkG
hpl3aUiQ0U0nqmKc76aD8CKeJkfFqH3ocHt/8uUTxcJRMAkjdzGk1wLtbkA1TAHYsX6GmAoiXbTn
Cf1utsRWq2PBKGlcjvrSItQVlt2/NkBg+VSRGnQyXWCe+u89GhvkQDW1eEF2E262Nk03YnVHk67G
+LZk9L506sHM3XoqJt+7N5D/G2/T1WjY2v3lA0e97kK4UphMpBaaTlU7YH0SdFhtaLCl01VaCm4J
gR6Le2/yPiUTQCqrUcQ0xjstylBdBIjcXQxbeJSCBK/C9iniZD28xTHphzGP0tgIAqaN1NZezD/a
aNmYHHPHvnb1nIMG41wu7IDegna5UEgm2mCTtuvVMIiGycvydP/fPhgTRqRawMtTxDw2KU4E/BPi
rVU9WWPsiD2v/8ULxiz+MVXmxDInOIfozV4WAwRfgU4aDUXQe+yzQ7rnOggn92fRpG0hd0aJb+YT
EOyloAfHmEvpxTeqOwSLozjtXfbji6W/1clj0aTVIPbgZAVmRzlhbhqkaVLrdFckBCIY/Jj7JsBj
5D6qdpc/Je/Aq8xLJxy0WGjGfgBjsvKc/c6gOWDsJE89gZT8WO4Lj9uQpsf5wnFXmRCTKVVrlamo
+6K3PJtBGkBOBHhWSuZTnQXX4Fznm2cCUFZVEzE3CTzrx4iW9mibLrne+111v2gnUG2EPHb87Yf4
ygYTU8ayr2SzSiM8xGeHfAOC4Ub/Nh10FwCY0E5s6Ebd6bdf+XIro0xkyXQ0M4xx0f3pedyNL+U5
v7FER76HDLQvTcjDQXLD12rePB0rq0yu0mqtmQi6UvjyWbgr0CuhKhUSmkS5bf2I7pedbIs/JVwa
nDi6HQhWhpmgU0dFBFgyCg/CYQGVuHKl+9pOPFF6NRGKybwrf/OtszLH5DAyQlxtxvPg15jbGxeg
eqpdlJm2NYQ2KChNS3WXr3SWMR/yt6syWU03JKJZjkoRiPqVVpm2YaHaK3N7opsH8N0M+8YB+1i6
ZIXV++FD4g/XvSfspNt2vwSlTxW5eGDy7XRmZY8JMYWh4AkepuStAgttYUyLZK452imGD6gE6tzZ
mSPjkHCPCMdZ2YdQpkMMTLDw2CLXVMKlPKdXmDMCNHoAC2DkQMfwCnw1B87B5FllIo4ZJVldqQCC
g4LK1Ow3AUU3dOlBib2ytDUI5u5L6HzPPA5HnmUmDoVqF4qFgbKVCBG7c1gKoV33wzcjSgs3G3qR
A8zlxT32pbTMWps1GRgH8ldx3omvUANyQiwym+24cTF5Me3oOjteEXITvLA6KSz6T2kSOVWUpfFl
g1KM7ui0R63YypkKIKPo6V/+pG+v8k931sqFmeAj1VohiQWCj0Xs0FPc/Fw6xlG6NX1Qp+0s5AbN
zrSzW6rnO5+Fa8IrSG525N8QXFQKCTOQzKcVQyNTIckm+JUbHQe3DejTtNqXqp3+mU+yTzKMuWBm
7ooEjSN8/8oMKR37VTDBDBE6Ng0r4qafMbMO5vr2oLaDXUW+mTxf3uXNXISyJ9MxOVDFs7N5sZy1
SVHp4GIEUizQg45KOKCkDZYVyaO4TihZOpdtbp0YC/sJmhM0/wEA+JgdtO2cNImYISqM5GZp8LJa
hie9nw4k6TlOtLU8aCaA/t6gyoEQEPxoK9WbJS6UivjCoejBu5/vol3qjN+sm/IacRA1M24uu5H8
fDDJ5AhL3TRGOYNuLwa1MVoCr/Mxf8h+kiccT4AbEHXTU+Ryud15ZpldnQkcyUzUNACzg93ohl0I
I5QYeZh97o4yx3IZzbLRNLBdtbvBrW/rILmrrmJ/fpafS2j8an7FO4e8lTFpAWTeU6PUSBpU89Wi
Qg1m1zecqErdgIk1H74ZkwVUYWE1pggGw54ES3sch9a+7POcNbC98l5Q8SYVSOunxZ+SGLYi3Zjx
/WUbG+cKi8BZptPL0OVhHM8owqLLNQBcwgpsxS3mlzvRVivTSZLHy5a20osPphhny4Q6nIeBUMIp
4brdGc9vMuT76qCCbFp3J0fe08jBPVsbaRTgSaCkw3/4P0s0FcdprJYloIyqp+21A0jYAVEaXRRm
PB4X2eYXkzAnigeMhV4f4xKxWEFYYMC9LkUZuJO76bswD39iLeeSd3MssROw0P2LzFyR4qBy69cM
oC/iZKfQnUCW8zjsll19ym64t+umUVkCPQIYw8E9xbwIu0EFGUoyoZ5wDRaRl/H1TftusLtrYw8F
AERJzwBKMDyNvlra831CsWeyHbuFw32dbjru6m9hkjdcBRFAW6CgUr3GH+5arzkRE8isyH8rnLvQ
+bgbbS5qcPPQr8wyd8Os5VlTRD2kdayTGPlKxns+8faY/vuqsJeRAdoVDS6f8EcX2/VROYR+ZFyj
cYM5QVwDrvikJZ7EQa/wrDJnU8r6eQwjAKXz7G5RT9X0wwpfOeefeseneKnI4AYE6xKmnhgbpExy
PYwxrWM+dG7oFSgPwV1rsK6WbnET7jjmNr/Uyhxz5yiUsQF72aG58j+yotA1jubgiKfyL72Uhpfv
0lvl0hKZWycjpBAyZU6DJq33epbuQzBCqJphh/PPGbzL+Rcq+EiIgDhHroIpG/aK0EDi37WyDDxk
fe77sy5w7rhNv1j9PvMk1KVSBZWMOvuVoj60KlQedOFGHngzxpvfamWGCSxiK6tqa0aWb43JsY7T
b3NYc3BSW3WJD1vFBIwlA1dIUyPXmYOG7Chkr36wjoPTN3hhNuf0xBu55C2KCRXCnHQZKr1JoCjd
nRlKv82Mx7u0hUrAojRw7ugGiABZZAkF7IALyJx9+ab7FR/zo+pINtmDLuCEcaduh+KgQ3a8Ut12
Prcyy9xzuTnmVqWjWN4G1l3/iK0EJ0LqyCfyQi3yKfN4Flm0CRSaJ2wf5JWSa+lXA9AWcX+lFqLH
4iS4yFF95QTiza+nyVQ6Fxwkn+DhnZov2tAC77G0tV1Wfwa9/1KEQrKgUa1TkMQxAbEpo7aS5FL3
o9nud6KjOvS5mkJ1fXJysHpDsZljcvM4rywyMTFOUjKYGpgsCq33zKXcq/Krrsect9rWq18SV2aY
MGhkMeKfmtASOZ0gWICRyWwTPAjIBfY8Z+StifHFxMjbGPr1SEpE4qhdag9a5uYK54LcPmnva2Ln
wpKhy2RhbnPASh8p0D4P8ps/pPaqHGBw06bPmGnyuALbm6vDUBHg7lTVgTVbWfrcaQN4FyJdzjHv
Xl1bk3Yqk9C7fF3y7DCBvk8zjCkk4O+apUMei3ZBDhNqKP/NCBPmMTfelABO4xk49k5lFHYVPlUz
DwjOWwoT6OWSyHGbt4JfqL8G4UXQALSRHy6vZDM6rD4LE9vlOAlBdiYLfmuQmzYxga3RdpdNbC8D
fCKqbILSncVopMZcLJaMEXQgFM/LgGnEyHhNzOr5shkaZD6lLEgp/zLDrKTVTXBDNLIBEfKDYsHF
hvMQ3mHqiBcUtraMvv8UOgwMDU422uWgyKr7DjnzSQB+2AuDap+4qVfttNmpjvpV5fFCw9ZIwBuT
Ezg+Uc7BQPDHZNpALUwoqxEzz2JmXA/WzRT1xG2KOMPjbMl2fWU3IlpZVv3c7Lp4GDmL3lwz6p//
Z5+t4JsQLQ8rizZgmxCDsgWAUWdV7HLlK3aoNBZIg6jkHBNwRdLNptZCNbs1r4T40PNIKjavXwww
Yik6UKWfKN2srFh6DKlBHMWLjo2v48KfrpC900eJimd75SnfL/vlVs0aNEFUfRMdQekTFXtiAFyq
l1qO9i5AbC/KwbgtwSZ+1e0UVBgxOTA6iVe5HKtbX2xtlZ7K1fMrF8k86bNKgbqNj2LBqenscbRp
9ZhOxYpPC3z2J8cojUjsGVwbZY6GYkRdJ2TINepXqiffQrah+FlkeDyjKbmL3PQLuY1Mn2EScm4c
RyYNGOJWkxpVSPwRsj0gmFLuLy9oK3Stf59xx1YLm0werNgXmhu9v9HnvcgT19s2gYqVAoAzREMZ
E2VZ9CCyUNAxSoDFDa8HydjxyUY2Hw101OYvM0wAEWpQ/g1G077Nf1GAgfxdg0K2aev7ChwtvI3b
4p6UVvbYNFdKlj4yqkXCfHTnyk5+EF8yl1asklfyaHmyjcEVJPT9gYftofv1yQU1lI0sRGgcNsYF
c8nImqYG96RSn6ATZI9G4gzQYY00R5ZQqGsrTsja/IDQDoGfgKzUMJlcoK+VCM9ZofM78mLk50E1
7XaZOQnH5mmmo25oCUFSjkUshVNj9EpNyXU0PMUnewED5WVX51mg/76KF9Y0wjsGEAaKahCGe6n9
9xoOUKhcLYEJSKRMzUnAgI8PJPYu+V47cWDtUr86vklH3/AerZtX5toe4whpqI4AaGAQ15AhyT39
1qfejkEulnTHCNRBfXEexaul2PWEN/6x6RF4b8mQVlBAg8KkoGMpymWR9yh3ZUE4HIboxgw55YzN
LJ6+6f6ywXidMckzyAlBHEhku7hXH/PWpt2d6kq7IS+S06rOeKogAifffsFNUDQ1ZBCOq6g8fXST
DrATRVhKsCJqyzFThaMZxu5lEzRofzrBKxNMqILGdzyYC2hdy0LUD2OVzHt1rOKrshetE0C4lZMj
yeTcJJvf7N0o+zxRs7JqZyMq/b7JHEu9bsDBlep/Lq9sC3cLPhdw1lI6WdQPmaUNWVTLIsz4BnQb
p/O0+DGa8tJdMl73yXWqiBh442GzqSd82s53m2wkrkpBJI1oRWgCLnttD0TpUQeSDaUihw8q24wi
K2OM60+Y3sq7CXQIpAzHyVWlflFtVc0GXoNi00lWhhj/Vwc5q/Iiz/1mqB3N+hFWopMqf0bjh8kj
1N6OJGAbB8YYWq0qG+FDUiitWS4Zmn7SXnGTvV5BDmPej37l1bxHHw1Lnz/XuzGaYq3icG0pS5fO
QwTCqXNEIruNKei8iXh0qjw7TLzvwcCRNyHox6wF0K0Ek+Did6H0avnlss9vHqzV5tF/X61HSQuh
VTOlR+8vuR6Gepd3piNzuU23/eF925hoX2utsUDfI4a2xkvfYzUYHuzn5258KJcvhEAU3cHlS+kQ
wPn0cUVD1vViuyBjm8RZdYVlzPaoRFmHy/u22WVcm2E+0JKXUzFqIZ5caDGe6PDLct3fRH8gitID
5mK9xveiS88wV49lK4tfW2Y+WT3pkbAUiFLDHt0NkCPFSOPxXKFcCLELWdHE5qx1y0nWFpmv18Tx
ZM00vencwo+u6HsaEiz+4FC0luB3XuXw6mBb/g8KMQt0FpakamzNMpsMc04ySH+AYhu8e9c6OZrq
YzPwPuNW+FVAgovbEs9nVAw+esvS93NT9SC2aNzKp23G5QBdgb2yy0/gAvnSRq6s0b9mddoSTKuM
QiLT561+FiSX4s2hpq452o0ZuQMdmfLm0OEh7ja/38oscyQqScCpaPsC5dhdCMKVanDz/vWyk2x+
sJUN5jxkjar2GA9W/G5+1eQXE23Lyi+57ESbFQIIf1FlbkggQRPw4xbGsS4jPxSFw4CHs7GfCjuK
HET82p3AWjzegSRc+MpEAijz3o0yByAJm1iKZlXzTfEkzuMuwutcbr5b0UNpqRyX3PpYEDdAU18B
1Rlkqz4ukAg1GZRalv2qOvcF0F3IqNRe57jiViagmpZIU2AVNye7jSEZogTkfX6r31nVcdb+/eSB
tP59ZsdCaYjJQpDeT9FLNN1LGGMteHNtNJll72IVN74Ich0oixtMuiY0bWKNI5qSarI4pPgR6Y1d
mkA1FS+TdFiaL5A0Atfxtz2TMjOsTm+h92lfLmHnC+NVSQD8M71e/nn5GG19F1OWFVOFWhB4BZl9
m2sRRLcDRvXiwqvBsVflHAObB8gEayH0w6gYO+tfkh4lXWsoyAGvwUhMuXTLg/5dOrY4QLINzfmi
d43fl1e1ERxk+DLeQzoqwJ9I9vVC1JIkTUEUJD3K4/0E/tHePOclcS7b+X+kXcmS3DoO/CJFaJd4
1a6q3lfbF4XbbWvfd339JP1mntW0pjjjd/CpI4wiBYIgkMg8enfhoU/vDR1s96C4+/iJjKiW9L5A
w7B8KW9Ak+WYd8LLBNy9szqFOwfkSrrV3sUHjtmDr7Y3y3oG2EbiGgrB6FO6q7t4m7M+4wva4ieK
OUgf+TIoPyvKjO8jtYHMK6Ig5PVUmnDtfLFRUrHOFHAxJrUF0DZqOL2tiVZsRY4aFmeUuuloCvKP
zNLuuAOKh+vdWacnc2e9r0URFXZKBTFa/Y/uUwVgJkZifJJbxLBFT8Q9xuspHhVqPyyZ+bapmacx
emPZqQgxK97qFvitgy2AQjGkMEqn+UpZ+XFp85jRDnLXvV0W+5B1KYSNYmR6pvmaKtep9kbAOKyU
twuPrY6zrSylDFlEJWlrQQ0HzW1HgMVlnswUz4LMfDizHU0w9Odhoj+AmNFRYtO5fBaOjjr0jaAG
ZwDsh14BY6HQx80UAHZf5B6g79TSuzas89ulr63Llo4imbw3xaQ1syFMmN5L4A42nZDq7bzxBLd3
KDFS8UV8G195r7/D+LI3Sfd35/hDG6eLBA7dUBvsFfeyv+Gwo7Zzgqg01EqM59kRDMc8p9yxpYPL
DtcCSnTIDPC40ZnFCtrY9+BsJoEe61anvtDLIVlBXVCcxf5G2zhkL4enbW+PXelK5KYjEA1pHPwL
JWcR7OUNrklBf6OlYonE4Y1KHOQ+2F0gofF6k3FTMHEFswr5mKgiotrgyqA4lDU3n94vu80Rcl4G
AzpVajBlADaZ0CnVc2MsfVL9rBfoduaNi6/PVmkvYJgdQa+hBuCZpaxrvvkczGXIsU+/FBu69/aZ
RcpJlIJqFhRHGiIY4rbVES/JbYC57qo745zeLwNGYVTIjECFw7RokRx0X3OQPfO2+/AW2f8UJqT2
VdsLXW5G4aiBmQg/Z3M0B05NZ1M8wx3Rc8MImX4leh1+Jpcs/vA47eyzfct5quWsXWE/f2m/1l/j
QApSXwzVRw3k9AXoeP4XIMdh3NAwUwuoA4pGmsZ8gGbLSzXqeyEAF8jNMranQld9vYzOZlc/F8Xm
NaqQW2k+eGSG+LNWXJUqSPLEwmvlIrjsDfQY/eYMu9/CfIGpqBRUXJIoLKPInsFVRjb/soUjlIy8
Wy4L4SVlWcXTQAjkYiN/fkCWoD2kSA82d7mWUYvm1L6PzvDeHPOi1usa2RBEo05N1eACsIussonO
gclwtk1nbpmlKzPMv8TAeJuNpRsA4/AQj3TjL3wYNt4mUIKtlAJRYlyDRg0Gs/F6+SYtn7r6PDaz
Lef3nO/EWxP9++5uaSKxXaWqAmVLYiEzprFhvc4gAZQZVoI7zVcw2MiV2OW6B/MSVFtw8EgVkMZ0
VpXqCYMN4g0M2C+VK4TczPEw+P3yd/Z9o5hjMeWLnKNlOyoQLBWytfYXSR97R+zUNLUqTSK3atos
MtA0mvBkjO1Y2hEkH27nJIek/JZ3WWpNqjxwkJuHjouyP575wLkSkXHcso+iMldlsPyL96X2WqoP
Tf3A+cb0//jNq3Y2GL+d6kEdNhKlYTt8NcGPvw7XNXFj8lwmGUhsoGYvvqbzaJUq5z4/dK6dYSZ9
gEAtyBBJT4Jkmq1lu+5Lzu4dR9WdBcZ9127ThTg2l2ADU8SKeqjyU8xwgDBRDeY7O3V4NcKjNSHJ
hLggJHYhEs1sZiNMhjroYKmsdacZn9PtjfO1jjyCVn2QiSgYcWMpkbOujYylViJAQ9bCik7SOXtT
Fad3aF9+8jvQBRvv5R8QVKF0/csqcyDzUh4l3UDvcNTP3XAjVX7DFe+kW8P64d4GU2YoJSmSWkWP
wSsq0Yltb62QcUCKHbpY0mceuvvwQ8lozUgmZMR/m4xR5diABFJBAqJcVcI52Xih8yiqQAZSoaR3
BhJkxvfEESUBlWRUEOEvRXTjpgkm3HF0Frw98+qpR3ANmp4amLwEtkVkX98GhvZisTbT00YRZo0X
u91bfD2clh8UrzEGXLzG4ffaGWRSFnWThBzIZOqJU2qBLBtkkoYNYQJQwILUjzfLdOj4O3NMVhIZ
mVhFugbYYRauwmALppuQ2Lp8vI5eirtNZN/VppQLGGvTMJyczX6hRU6ieArgIGAa/YeWmMg+xUqt
y1EehYbxpgBCpj4rfWcb48Sxc+jnv7ZNo19xd4MXxmxmg2KWJyFVvXlCHj/K0mZf3rajfieQ4piH
JajeaaD7/mhFkSA60swL5YqeoKcAhg4v9TUf8HQuSuNwQboISRUdTXGIRXw01W9VSqE8USjUUHHs
a7eLWs5yDr1gZ4L5NoO8VhiClQsqSq0mj3UHLsAcRcJvl3ft0KN3ZphNUztt6yqzMoNGOG1C4xHI
esP5Hi9bOXxbQpXv7w1TPm7YauhKEWkdJAC9wVm86mlNbPlEvlH+Fjq5kKfWBtFWEPYWFuU3hCjB
58s/4QjEQIUB//4JTCwkoLZtRxHjj7VZ2p30fUvOZox2CSCGnS3Oq1WMoCvmEEZzrTKXVp9FhdCZ
OMxlf7UlAHNlmzXRor+GAy2fO8FXxbBXeCf7aBD/w2qZi2yUyq7vwY0RxD8wR30L1Y3b8lrMnPie
Fn3RFvI6S76loEo0R2/Nm+4PBoDxAwzIEGsGasAs80Cjy5o504HxOAJ77IxO6CDbc8U7Jof1mL0d
pmqhzZM2DyKo2kAigU6lW+aobuuO/Cjfpk+yJ4NWQbkbeK3f42Pza3XMvbPM7VD33VqF6/LFUJ7n
+CtKeZcd9uihtV8Yc9eIjZKk7YgJU1U6deZmrUvrKiUYeVWUIaoMXnRrVrxBsOMb/NdnYwnc9GhO
5jqRUrAz5ze0eA1GPxtipLhQcydGFeTyIg+z490qWQq3YdpWAKp1I1hui3C7otwf+XXs997wQ3Jz
j4QS54XMtchEPFBK5p0BDAme/XEgt9ZyLm3xTgMzfg1V7PUtu+ZiImh0+y2r3G0qE/3mOE3EBdWG
UxJSSh7INrVWDC4MCdrUYrDMNm9bOe7JkmAUXVTGINkmAWQjQiMbzlNR3ClCxYtux5fU38eAbTqL
hlEms9aiTmV9mhzRBY3hfXzfBZ3bhtN19z2ya/eywxzfvL8sMnFNMPoOCS2VHySjU86NlS+vly0c
IVj2kUthIkqrad0qtfMQmjp6R8bmiUbr5IRYeI1bq/5aaJK7CUALlK2bNgJUS1R30k1bLXzVCKTm
a8SFtvC+JxNukhWN0SIVq595/PiAsjqEMIQXE6RZ23MK2dI14M1uHJpE8MZoI6YafmuEAwTddsuc
1WHbowA6PsrZl4IHej5O2XZGmK9ZpbPSK7kqhGUCOlyhF7xGae9mCXzAjfSymvljA9lOuyuMMBI3
uytBE8T52odnEwgXnATQBgCY+jEzAV9MSUQ64EVJnqhWQeymdnyVY4y9RDz4o23dmWOieiqnxlqO
KglGEttxeY43ye42Dnjy8JD8MsIGcUx2bWseRVFQxKMVz4+N4XF27aheg4HX/+waG7Zz1VyXKQVh
1ApGbMy8Bun17OmeGvBbuvQD/BY8d6aYeI3qlx7FK0yZaobq4mvfT5amhVGEmpgZ2VM3c0LMoefv
DDLRum+0WJIEMAj10n2y5VYBdano4R9uIJONxkLbkbHIMP8BWlYjoLxMy0nwW7DMcNFVdIcu7SBd
8O75JQAmUqZZFQWtC6J4pz4lj+Kd5FMKqCS3dN6lwDlRLM9AJpFMmMBEfxJPlMBse4Wk3k3jliGt
AQiofb9x9vIwU9p9MCZgF30JGno1Sk+GhLkJEGMo0LtJHksbxZsooCNSSF484XOSou7R+byiwHHO
tLPPhJBkVLZGizQzGLwmJF7m5c/Kg/AVolAu8n7RUt45C6YLuvRBmSAiZUqkrCZuqAGjURCO90xp
PGf6cxFV1iQnfhRndk8Kr4T6iVnk/ijNXl1CAeWp3iAr1vVeWXITcU5IYHk5q2nUVGHZANS2yC0d
7wdP7avhV27++E93XGUex6uwAvMw4y233aonIEzPkdN76dNPniYPgorO5Q0/THN+fWC2oBqvY6OJ
opiGHSR5jN7JK9Pum6CeebViWje48GFVJvR03ZgWwCeZAZmV2dKrzhFkYneKBCWgqHiIBv1pyLVz
0n8n05xx4h7n1lCZkKRIWWMkclWHAhpUIvm+8Hp6vIOiMoEoxig1aSd0eDNIAVpaEIWDJZ1apw5p
GTx+5JGWcSI5O1QlkDUGFz/u9ik1rTx/IetoCTLnLuQ5BxN9sllcYy1JQEItD5O3dFnlyLmZfpqj
qLF6o+fJSR82h3d3LytCpepKHxdLAp2t+/pHBHY7Ku8l3KwNnoge1BadCsVq5U7lkSby/IOJOpWR
dL0wY56AmOFqvozp58unjBPG2bpnH0cY39HLGjxR6c+Gt+bTG4PHGs5xChZMFANFMpU9nDCHQB4Y
3QzSWAqvD8tzdbbkKZE5jca2zE76l9EFmvDauKkC9XYD8XrujWceNdTxo+VXiNKYyNGC42LUc2RJ
tWYlyIxCGYyApS2/d2/gt7hKbhoLhBZfYodHeHiIldi5I9tjMCVtmWYNYSN/2RzBqhc7eyS4/uTZ
6s6Uk5mWmFaQJlliZrebwzvkx4+I3dKZqJIOEGCUcnxQKlxlnFFAgPKicBJBlMqdzuPkNhoNBrtU
alSrWo0lsF6JvulPT5XXTHdgftfuTWu9ah9r/XqbrcvH4rARvd9gJsCIstAsuO8xRO+2LxTZJ9iN
273QSaj0TzSZ5L0xJpdBn3cGXh23uIy+zeT1YmzV7cJZEu8IMpHExJB3XORQhlWr+aYiaVCbja8v
qn155ziRma3SgwlKEzMglwNDyi2JPGzze5s+DBpPmpuzHHZWQq/HZDHizAhHKYyr0jKHsOLNqPPW
QnP8neOJ0qaRTgex6tDfq9q9nkZOgWk8ceAB4HmRiwV4GLkszemGNor+vHhxQJlFQSv33EPEYfH5
9DG860xn0g6h7UWiVrDXuwtwVgVK1P335WyinTw7sjP59WP/Sp4uuwbnrmE16pdMrMcuLaKwM7+a
89de+FGT22K8S+qzHn8p5MfL5riLZOKGlm9rAv32KARm6qs22qrgUoQdPcnbycjCpLfkqwZTUdzw
TB3jQkrJcg0UW74MS4HoId5T2pze1z+r4Hrc3ObEr24cV+N/xWJ2zjarl01YjQ5i8bfLcl5dwwN8
LxhOoDyPgEUCxTvN9BLOUAXXLBNQVtNIJcBfSBA3RfkAvknAhFoZ9dwoqp4wynSj5iuYyZPRvDHa
SXHWVjY8yBcsfjPHT+vaL5gqUaQgnvQ2/Gefnh3RHZqqV9UMmQD4jltHAUT0pDjxSXooOst8/Mn9
TOX1+IUTTlgymEdS1GXR1Cgj+qH1Wc5yy2jOpXnPWR3PCBOXDHR5jH7bMBDv6D5mTH5SkUFbT3c2
nw4XiJCxD3lwY55RJtlJzGXMxhXPpH54i8j3SIAiysvlhXGqTgYTlfRpjMtJnbB5c+pKzWKJxpuZ
PwGgaiWyH/2RmNL+4mUHjwgRBdCnGpSi1wRxduZlwG1fTW6M7Cm5L2ztD8igPhhkQtK4xePUl0kU
YMpP+CJsavK925ot87dCmFb38nYeEWt8sMYkMRhB0klSoGHWu0lkDV682cVdecr99tP2Yw6Ju/mL
Xd/pwf+QtHFCoMHkNLIxpwTIAWjeejo40EGHFlLKsL9GyXmilpyLmp20iWtBGeppK0+d2F5nmLnD
jNZ5I60lSJp/eVM5x4CdrlF6NU8kCnhoiwgMl6dUukrJt8s2eKHVZKLIqCjtPEOmKhRBMw7o2nfJ
sMwr81E76R4SUG8MpMre3i9bpafrwqXFjq6LuZrnkl7Ep1Z3VnOxjHLh5IY8C0wIIZMop1WOx2a8
htqo2nh8clye4wgmE0FiQdmyWsRV2C8lGrdfNDxQ8syOU16nnROqWP3ZtcYcrwhFqNCobtXsPIyf
lPH72jRW1r0vHa8KwMsPf+MR0ydZVztkouY1am83AOL6+tXqFTf0Zp+5esG8D8UEDrNptCHd8CCJ
q++5kdtC9A8DocmEBw2DRTNGmYAgyPFmVAsbVIN4xvLYxHkLYXIUXVqjVDeQiJWkspv5S14W3uVT
w8syCQNLKvKoF3QJL2H9mo4sKOf+njYWJru9mp3Za0P6YhR5WBOuWSZEgL4AZAItYnvrJneLp3gl
tAgEO/kBGlSrDUsve+bnALy6A2EyDzBQiXU8ETTVKWrI1n3Zbk/xlxx9lCq4k14FADc7wVURpSpf
+hNxmP2FRpgAUnZq3FcCJD3Ue9kWrPweeh7Y6c0Wr6jgHK/Aw/EewkSTDqN1urwAeajkz8IoWBMX
cEYP0oWYS+hts3thKvEgq1kuoH4v/UDgcqUoD7bsXEx4rwSXHZUTGgn9+86UZjS6Pq1Teopi1Z5S
0Y7ET8KgO2ZRcsI8551HmOhRx0OfyCNyYFScvcrL/dkTfP7ADucmZuezNrXqE52AmN2sOhs0gGqV
XRfQQr68bYeh1xQl0BgpVIbDYPZtEEs9xyxxDHVFUDjKtnLV+5GjX81eDrElTGYZnMfL0br2Bpnt
M7RFTboMXUpMq2sE+jQocy08SpfDFGNvhQnAGxG6uEczFNzC4ml+oRgg9Q6zK5E3uEgy/Pb1Xn24
vJW8hTHBONO6ZVUaRMopuo5AlC/cbcXLZRNHTr5bFZudJY1mLp26pKd5DXXZL5LPsXgn8woZhwDD
vRkm+K5bI09L1wMm5utg9FwCOlhQ3fB94TDM7y0xAXeshS6StDGF3Gv68qm7opOlsftdgeTBq3wL
wI/ffP+z76SBhhLEXZT35GOkKEDy2kvyVJ067a1dnDYtUEX2Ln+oY1/42wb7QJ+m2ETrsstOk/hj
S79OydMi8dSM/8vR/WWE+Ux9tgmjquOOXODYshSow/VCbvvWcPIxQB0iqvx6utHjW7V2i5LjirwV
Ml8uHczaFOdaDyCb6GwtWrPqYvE1oXlmmCtxLioBPIZwkCUxJoiZEFfXxzuDVLw4yDPEXIYg+Be1
VMPDJ8oS24w7Z+oVTLs9te19Vl/lxXM+GdYyeOXqptqDIXlb+mqkPLEB3q+gf9/dYmI/iRBVxiNF
1T51xsOWxt4wzJy1HkeRX35D/74z0jWzGIllHQXDaqTfTKEVt1Ovx0tnQami2FxdqGLu/h6lAhgA
/c+pM5iwL/RtMvQ5nDW6Lm86h/Kv9WAxaNwqAKgBdR0KoyhsLgXH0Utmb5e5CJIe0aWRMA8j+2Jn
SV5/Iz6LrTXXiDPf6BhOFtSfBdVqP0Pgyv1nUYCJNE2RKrIWw/bavIzC+yqchvn+sonDTs5ufeyV
MGO+26gT+O1sL5hipGrMAPdb2onqh/IkiukhYPM58JlImOnGMLcuMu6ZkU6Wh6Kid/e53+5G3jzr
8X2wM8C45lxMMmkLgfLLgSMK6t9+BQKzhx7tfAXQ3djpg9kCyfjlTTz0zZ1V1jfXfKpTfTEDNZOt
WEMle3heuveRQKU455FmHx7xnTHGIUsRpNb1LADJsionqatsUeo9Ico4h/zQDNxLl4CzBJCECZx1
kgJqqkCpYkW5NNJfdOWK8DQID91hZ4P+fRdIJCEd5naLy1PTf0KNysonziVzfMXtLDAOJ2gNJBWJ
hv5koN5Dr9ZNgMP/2fR2C1dweH3847RxZ4/xv5KoTWeaJrJhCAGvbuNtrxo4vs+dK/xUbCtv+1eu
HgDXKuN/2jQSNU+hrRB9kbzlqgx6SG8Ao+MqiR3dVm4K/FH6etnnef7BuOG4VkMzRXFyqobW0TYV
xb5HQ/AvGzkExoOX5G8vZCJglJTpVGggYUtfTH8JqZyV/A6KSsx0oj3hE4eLY6Nf6LcQ9cviz9x2
55Nd3UBiVadDKi/qSbXJub7PHrtz49ZXEqB6oKT/Envcjhg9TZesMqlYGwngXIk6jHWf/tKLn8Bv
oUE38S+y7z9pVuy29eelsFtk1ENQVJawyI48j/H3SblXBM5r5r84JQiPDJCWmSCg/3i4o0zLIkJB
zNO/qy/RVfS+4Yv5VFi0ut4+S+9cPNAh5sSkNEv/tsqklUNhoNe3IWyRR8mTHMkqPPKQvaFXHLsY
MQVJReLWb/FbTTjxkp6x374gZBl0ExRPmshO+g1baWgkwdwiKKevNIyNW/mg2KNZufhNstVKscc5
GwcnEETnmOmjGnZ0nOnjBhf9BmHTaCnC2tVu6aQDJjMRqqGQu9ltuHzt7MbmdTWPbSKCiSD1wywt
U81bZsjTCGWDnnG02bJaeoJSnLct5p37g1OIGXFQg4Hp30QViVnbODalMQDBBqjS5KwuzUq2J8qv
kNorgKK2cKodweFi/4+WpxsiJsjBZAlGUsZnMRGtZtC+SFCaiTprfmm8xFNutNyKvxB7sQUf9Jmr
r3HGf3hWmcV2tVGsxYJKTdOKz21lvAvkk1bzsvaj3AhDS78Wx9zokpjmWoHsDJgk8zRCVUC3tVdy
Q+lFxqdVtujRQE+Pcy4O7nhYVRVD1XEsUCf66KVDYyhtZwAIrQNzuzTWpv3/F9EHA0wS0TV1DUeq
k1A0RKsFhXGk++Lwg3PY6JdnjvcHK/Qb7iImmWV5ikuVoOVEfjaUMZKBQV7ZEQNegevI9/c7Rv++
M5WDn64EIBBv/24Gwd8NbiRriTBFPnOrXDxTNKjtTFVDbQxxquQ/Y7R2tQVL4xo3yStuHkh25ZAw
egMFwLMUcnaTZ5dJHrrMSJKV5AuYXLsaa7SpHHIUbveiYkF/enmRoXGR3ibXo33ZMs8wk080QD+2
eonRvq3a7rVZ+LpBCHYdMXm6GpyBl6MLcO8ybKzM8kYyhboF5aVPKc+Qez4qhtc7lmTj/rNXKIi5
vKzspwLQb36K2AyBFLTYQMn78YuSREhGrCn5mYBKzmwpVtMFdGwyPs13Qwf9t+FHhD5zaX+LHikM
8o+YyxXEz79/A7PJwpzESamsiGfLo9QEOhcmcHDX7g2wPSUixrhflTQ7DakQFOD47GMrE1q/6K5I
wgnORw/kD8aYO6EshTpXRxnNc4c2sHoIfpAbw6Wiz/mt9kcn49fesR2kUSCyGjfKGg6f1vbb+NJb
hUP13/IaYySBrNgThtEBzcGAHedoHN5C0MMlKLKYEML8LexAFSYrof6ST1+TZnEAtZcKXl+Yfvrf
3fOXESbgiEnRx5pWo/MxQyBIU4NpEF6nvL3Fe/O2avoz0QBI6gmvMMBbHHMsNjXKFAzqCWHeqHYH
PoGqw4Vu8CbpjtJPOMuv9TGurwhJKShkyE/LfFYxrSxYeIpBevEVKH+I90DMRMaQO51a5k1UcVbI
RhvKOiLGI+S0FSOcAY40b9CGvBw8eSaYk9Bp1dIVJRj/0gWj3zoBryZSh5kHkeVtosHkQ0bdpEPV
IR9a76urQbYW2cIYr1fbBOTKVhkapzoB212H55/BmXY5zFZ+fT+DyVY2pVwnAu6q06x/quoXefIu
b+Hx/w/+cp0S7MBTPobnQjF0aOqhrTSmyvqwJGnvEjmtOR/qyAp06kE3AnJGAwWcj1ZWYxG6osAq
6ll2FuV6AFPw5XUcucLeAnOe1jGP2xRx+FS1uT3Vbil40sSLSEdhfm+EOUxJVuWoNWNoL9MGDAqQ
prJ7pfjcpuW1KReuPA28MUH6s9nwtLPIPv7xaRKDRNmCFHkIMat2Su9NwWreloCAbZJqLXcY3TsH
0cPAk4Xj7OjPiYJdKgbG93EojTQN0614Mo3Wg8z7qdaG4PKH47gG+/Kv5lVIwJ6Vn6TCizGe0xNe
MZS3EOYIxUabCeNIjDCXT4lxGuJrwjulh3fy/jsxx0jIIxO0hVl+ShQb49eiWzmxS2wTQI8TlBy4
5Je8NdG/7z6OnogNxNHqPuyEZ6W4r4ZvIk8Kg7sm5v6toKTetQr4e0YUrxUAA0CM8gzKEA+yDY7w
9AdugOYlKgcAcKom85EmYV5kKFNAeENzs/R1qJ//4P9HBiqCP1yh2o4fN6xdsgnSPUVyWsvYqqTa
ink8ZUeZBDR4/7bArKDuS0AaB8hDy3ETZtGGCaOwBJTSeJaUDfz19yZ3DOEwud7bZNwuak25WtpO
C6XRtCttsJRq82rhDkKS1qAkzjCLr0LyuVkecvKsF7PTj4JNUnRPjRt8CWQAd9vyloKVbgVj5NZb
plrbRs+Dwx09cvY/k/HWRe9zaDEgOHea+JRVGiRVtXs1Wu9KoXm5/J0PHzl7W4zX1m1b1n0LdXNI
qzS1lX+lGXLmdUGqupAMTemEF7SzeANWvCUyN1wckQTHURZC0oViflPEWGTxghuCc88dn8qdmzEX
HdQmy1USSIIzuTi6XXiihAGywaVkdeC+4LLVHS7MUEUoJKCGaLITy3nS6+KYRNVpuy1SS/m2wSjo
g2p/CLQvcQkVF9MrH2NPdy9/yMN7YWeXye2SooPWegafWZpTX97qdcfZSd7CmIhgbsYKKTfJDOMO
Q3nr4jSdjvkqqhsXO/9sLUxoQL82B7HXnIRjei/IT2Vxf/n/P3aK3WaxcaAQ40ypWgw+/ftJmEGN
UbmmCjuFL3iXrfE2jjnNa7QBqU2mNpQUyRbjH3H0FWwz1pw9XbbDXRX9IbtLTipUyBQ0KAYlAzgL
JAS5YCgn1GMI1E6foL1jRdlDodSWbD7I9efL1nn+xxzoCEzftVlBhTxqXlqgq7WOe5TpZ/8tudt9
NeYoQ1F5HAGqTU/C2XikTJBRuH42nrMbCrrHPcJJJg9zyZ05JntNBaCCe6HKT0UMWu589eW+xr3Q
fV/XwSmj7UpZa84npK5wYYXstHILKl4D8n5LmGgPGwExUPrA1yShkeB3IwbqS+gCoEjOnK6yNYQo
1VKsK6QdlhbCtGpIx6Llc89JVo/at4ph/LLFHDSlHUBj0SdG2J+o9m7vo63pateUPuN/ad8e798v
c8xRK4QyIqYS5yd9/Gom34z81PO4fblLYk7ZWMtkNIeWItZG968l6U5+tWFJVBKMW5E4PFimaJoQ
nIZkPMt5V5NlbatBwlIAz5kA0JRdCtCUHlRLuMeIX2TJAe+7HYYsYOMwaAWuPTTEPkYSpRfXbkJR
7pSu8otsZnanhvKs21KScDz+qEGsGH+bIiLTkEqh0tXFIDM7Gej3Gd4WQJtZvUPHpnckGwy5Z6Oy
Z57KyOH6CEgN0NWAjCwLrY0jI621qBLCVCIhdN06DCiBCIqH9DgaUAJJLm3voW9jSmwWnUNhN49q
qJm07vap3mzz1FsEogMUT64D2g3ZutpSXvRz6pH3y/H4iKzxg23mmCvdDMQVcIinKLcAMsmudGDK
VSjNVqI1gaHgS3+1IC3RQRine4kbAenLc6Oj47hfPnP65ZQM8bzlKjK8MM1uoITScsVfj44HBLxQ
jZENU/mt0TivKm5yoSxOGA4FP0z5pfyuhptPvhigcG/8FE7EcdmjVRH0idEbgOIsGrgfD0dcZWbV
TFsWGkPitOp0Zba9I6e8hO7IR/dmmDjTVluiV2MPHzVKuwZziww8FHCxdcEZdD16iO0NMTe3ClmK
OJ9TPcxVSMwOqQMkj6NPp0YXrTn1Yql0CuXxsnfy9pC5yoWJmINh5mZoKO/QkHJkLZyqr5dtHHnG
fl1MEGu6pRnkQk/DJoe4Nzh184zDpnkYvHYmWOxdh6qCrrcpOjMg86dj5rWfP+cYUJkdHc/+yuc1
uA/WBAU2E/OvYPY2kDB+9L0+XdUN4pDZqSqugL9b9f+/8Pjh/2eSfFGUQZzXlUsoLqlqDWPZee2Y
Lf7//WXA440bTTMl8IRpzAnKUN6sR72uQqkPtPUbeomct8qBS38wwJwdLYrEpm/xgFD9LlSC3Idq
vS9zx8iOMu4Pdpijs+qCmrUZ5jKpjjdVBcuc4aw6ole58S0Pm3YQED4YY85Mj5kyURWk8tRmiYSR
nRzmSJVYKQrFnkgSHovhEb/yB4PMAdJ7PNFnqICF4j3l4/upfUoe6CiA+Vm9k0NEWDtzDdXBkJ4X
2e0fqMnv7bNUG0YyDYuaoaAmVZ8rQwChjjeKz5dd8SAQgbwZGhkGaJxNaPN+PFCrBKK1QsOAkgnq
xHW86uPJI+XDZSNHp1aGXKcE3QRkcgrz5ZImK+uUDlM24ivIIJKFE8GP5jWgPw6Up6ai6ABo7sdV
oKPVF5gDxF1hIr1WY6tNniNMjnWG1cmnug6G+ls6ct5Hh96/t8oEi7ZbR0kuFwA3fPNe8yRwyADd
82l1MiAzee0xepSYV8uHJTLpTNcpba21eLX09btY+LlxlUtXw/gwtrxCx5FL7JdFv+buGb0OkNMU
TaEIMzOoVLBS+cqfgLaBqJFMw6AyCr/RykuFpMpDGQlB58yu5IBV6boCqSDFJ2H2Obzsfkc1vg/W
mL3Tu3HpIgIkn+hH/vbU+t2rgRKY6CwnmmM3SPyk98s2j1x+v0BmE1OydUQucVGVS+SUaxJ01cJZ
1lGQ35tgbpFhETc9ktEkW090OnQKKPsk3b/LKzl28923YkKEKogpMRT0KmbbKGzaVsLj/GZ08ncA
rk68ahH3YzF3yhhlaz+RDkrPn+KH9kEKgD/Wn7LO2k6mJUE1tPluKFbESZYOj9dukUyIUpqhUEo0
PUNVA+UbiFcLFORB0lsPr0XF6dEeHrCdLeZemXRxFuViFqC99KDLr7Ny1SqczOzortz5BttMLwrE
+iJGM73VzuUm2hKZ/LXM/Yr8+BPvAKaDKBJEIkQ2I0vrdI23QuvBbT66mpfDD9dbepJLL/Z4J/lo
5/CM1MGRi1clYWsBMgUZA4qXgy3Pz4Rz1DxNKgcuc2gC7W0RdyKqDexdVWG3BpXgqVZnOZEsFVQQ
gi2QuRCDNBIn0eHsH72amLiu4W0MwWfANSHnwQYKbKCs9LiARWhr3NFZQ/F96iDqXjvNNa+Y8hN2
+ps1CAwBIaACSMkiE3L0ZgVZzKk8G1UgX5/7F9WmzDnd6/pZ8rVTbKMv/UbCNaCcejFXdPEgaGlU
4eg/P4AJxdiEYu1TCAKrwmzFnWck7qSd5IY4avJZMW/NxL28wQcn4YNBZn91IU27MQFDAFlAqSHJ
t5KQhdtUupli8iRZjmpjH4xR59pdnZ0UZ5IilrikUe6LA1rug0Jt+JcgcOz9ATT1gzkmMidda66T
vDXBIhVubIK5trYv795RNP5ggonGuSbma9aCcGO228ICX7tsJ3ZzC61jUIlNlR/bNYonPD89unM+
mGXCcRUP2lbp0PWDPN30qQnB3QOLcgvZeioo8Adzah/MMRHZ2BqhlUiPYensYcqvdXK7CO+Xd5Lj
h789lRXSr3KRlMhGo6usnYM1kcCzr3pDzUsVqUtfOOQsu0zRSHUFel1U3WivA0yKFY/o5V+kfVlz
3LjS7C9iBEmQIPnKvVutXZZsvzC8ct93/vqbkO83asGcxhl74sw8HEV0EUAhUShUZe6clufzxVPJ
aLPa6m3c5MfBiG87C1W+g+mmJPGTJJRLITPxDia/M8eBBprFQFeeKTmq2scvaShDHvSxxd6KToOX
hFPsmJGd+yInFFnlkCNH8mvMjKw8asZHpCJsnTwlquiSKXILDjGQoDFJp8EtBuXnoihuRe/HTPbU
5fmy+4l8goOKdZGkPO5hh/SKrQyljY7Pyxb2yvPfrRIHFdKoTsas5xEaTSM8TrFsZOEyDunx4wBJ
HHZJzq410SVMcKDw9cJmGWuDnAKgRmfxzQBNJJ+nyh4O8gfc14POSx7Mq7J31ycmXSbsXBNtBA44
yGT2y8Z2tdl2rl5+78kLtQZbyp9TlPQKJlgwVL5quClaszULDDU5kG+y6bBm13H2SvQQg1xnPSHE
Q5toZM9POYqi6xeBeYELWdwlO9n6ejMY10522ogDJfYDo6QZ7Abr/NyfqgfxO8yuSY2qlKJjhyq8
akiW9nOvVD2KCehDUsz2sJmiSd3d5WcmuJOmnKRiy4jRvwok09Ueb1r0HuYOqM9VpDF1B1qlB5GY
5F7iVEdDyT8D4/yGksgAVctrb1kcztexN9m9v35Cnhb1JmjBfWxEhcuCcfJ1GaM0RjFhWqgJSexY
PeTtbGurqCFjF87exqVxPjLqaVmu4xIfonF0qvHn0Bp2rxVoJfvvYfr5BPLs8flIcgTVoJ9TyHMK
tcBo9i0quKft1fG+M8KdO1TOjaGNoBZF7OqEp067dYav0ABudYdco2HfYbVB0UNL0MF2ebMJHJ+n
je/nfCJa21THVjuO3UciehsQOSDPGi+RxOwIZfVt9xU6/SANddBPhW+6jbeoT0lY+pYrUokSuSB3
BhnaRvtBXyDWLOO9OIofy2lM7WQbBZO3C8pnTsgdRPparuoUKdlRHhpXjW4mSXX77mOjfWqE11+R
w3PwkeabPuto9EN5FXgxwsLVZjvxX/v2wxl0k2hKaxwdVfR/UFv8zjc5BKkRmctmqRfHovykNoXd
UOK3RgBCRLtfvv+VN/JlGXJOR1TWADs2kCIZqjdaSnDZgmAaef54gkcX0oP4AB2Eq9P1cWj2xW0F
6gOdbALkEGwtnkS+K/UOfVNYMQsqIhUEyov1vz8inS8NTxu/TXJXoGgBiblmUu6pPpvXA507wZQJ
dhNPEZ8MVJLkFYtidZ80KaD68ygqJxeZYH8/u86SaVmK2cqhXW9swbRqTzoaXVYp/nl58fevzW8b
lieA7+fCMtaqmkMEw5+JPAaxFK1OthR3qiTfxwV4AObI62TrQIveV9vZ6yzDH6khuO2KxssBRzUp
/QLip+RIFLwzN1/y+oNqimovRP7HIUaDqowNHVngjIhuh+rOisPLsyn6fQ4YGrWfNGuuSlTBfSQl
uKG7z5cNiM4O/l2qTsesHpZyDiGNXjwZfnW7vShQ4PTAl/aDkcj8D4TmbOp/u9Mi7yaj8ADqsK95
ijNXRC6gostEwAKHOwVuF7VjHlq8Nr58+8U6O1zntzECG1+Es3tvS9jNb5a5U2sulTrqO8gvy8c0
ZMVirG2WQmJQ9L65n/Q4s8S5H6rSlFJGhyeY6EZP9kg4hIg0lOCXUnYhIkjZz+2c2eM8cVM6E2gO
BMntye1vutvqUfk6REi0LCjTHYJVtqNaWFv1L+7zNqGcg7Y9UdOegiNZC4g/Bvn9ojiGlx5weXEh
3traxbUsuCXub+x/TL6+9J55z1xNfWTiHeO4Lqufd9JPbUI5XkyfL++MXTPsrgK9boVq/MbItpyA
ZVfLD2P+kjVhpkE9tRYEpbvb+8wGF2FHspSDFRE9RfH6eWoe59m/PIZ9MD4zwL1qqgnRUsi1gRel
cBiruvLV1J02s6H/3T9lNnvpTkSuKJo4LtAmydwQvZCksKb9sV/yUIr9pRF13YissKk984JiSwqs
PZB3BDtCFqjRty5aBPfJXZw6mz32DWc25kLSinmdpXBchzF1ok5WQymCqJU0D4arW7X5SKlB/nbR
OJBKqxI+bjWAZCjfkbAMBtsGv4VfHCvn6rvAQ9iP/YbFZ2PkcCouGkmzmqbEg2D7PNToXiKQKqQn
6cOvIlDVL8FZLCpHFjomB1dqDEZmg/FmQm6NXpsgHc9caE0kPt4Gy4PqJsesFsyryGM4qJLirc6z
RU6OdU9dvU6cWv0hi2qO9nH/bT75x7oylbc+U9UKd4jNJ3gMr77q3oQOjQ4P08Jp3H1wOrPGAQhY
x415NgFSa6qFa0Z8ZIo91N7exQaUoSLFLYsG15akUZ1iGUB4XUzuZQcSzCr/CLUmlgWtCCQ/6k11
K2v29ZjaVlwHf2eGA5WRQKgM7L4ouqyurPZYVTfS8nTZhGC38493sjwVOanRXLOaN+10b1XX+vap
Xh+L+I9C07NV43Clk2YlWSEld6TaRw3d8znYirc/4V/Gs+c/BxjPhZtq6dQlU5zBE5uDZHd454Hg
IwS2Iru/rQJRGkwAJDwloroUUdOv6Mcu6tvSRHm3PtpyPtno0j5cXqi9auB3I+PAY+m3pR0UsC3o
j1bhyF532tzuRI+QefPpXRzkp9G1jqYvg5nRGwIxO4ForByU6PHcGvViQPa0122z/bChp1CZbyvl
6vJI2SF2AZz5d6at11tk+rC9+xTB6ro62yxwehFe8e9L4HeIirRB0jsjDkVz3MHwQREO7qYr6Zp1
taeD4FAVQT//3tSXVWaAlhS84EF9Q8LF/tEyuR2nQ3oldUViqwJ84ntLN30ap6qasNdmclNIkZut
5l1RRn8SlL5tNl7LwDKMVhtbmh9KHanY6LtEHy0pEVxpBW7H6xhsCq0KvGLlB728J9bi5nkVFjI6
a8xUVIQnmjb2KWehT6dvqKSejCicj+pxOpEQqTAlUG4Gb3muHyHPZ8tHES2GyNu5UMSo1STOZoR0
MQFB7m3ZP17eTULP43AjztN5BFELPO8zElMHsJ1DId1pLfsXXytTDBOsmHB7cUhhJWNf0lYtIGwv
3RJ3Cyc7PpUH3WE5WVNkTbBq/KNShZ7tXIUGxGGBpwdNGau3INyVbU3PEjfeyOSU6oz+dGUrT8li
GXZe9pqdxorudNP4vaRZ9oFOVnELLrfYE8y+wHv5JycQNC6SVdMU1DWKr6F5NZn8+Np8wluJnz2Y
oFCEWJ83zIIEnmhOuCsQWGtTiVIlOW790n1t4mR7zCBs4pUK6IgvD1E0QvJ+06SdlFkjePeOrRLI
6lU0vbSzv4o0cEUDYtvobGvSqS6zNQXUdGgXpEOoaj+SRpR238+UvAEaL3ZQ6UufySxAzw6/Om26
cPV/RbF/N2kc0kCjeIQ+S42wSzdHTyVZ5rJOZBtEg/So97LmXrYnQBle8GBZ50gtK2geankZEAXc
GoP6d8c235EFRTFQX7NgNc+uqXFY6oe/GwIHKrKWtqQb4Web9iBNn0HUefn397M6/yw+Hh/eu1gz
gTq2q2lxXCw7fWCKZcNX7Um97X4WN5VXBfQm+iEwefkmA26+9yaTTpuHykRUwKLVCkBZZKjqZZVz
oEkSCrJc3kM6z1apVQYU7CNkIHVky6Kf6w/2SlzY7Un1AYWOfIV6ToHfiUxy4NDkKIOKSjyYxfqV
tgVV/1XeBCbYuv97uAhGzPdzGE1kloq2Q04kl39EeJ6zJ7S1g7nfMaT2c5ao1yqJHuoGaTnB6l1G
Pp2n0lbVuJgmfWW33vUn3ZzeLu8z095KO4ewjubTK6L61fFvI3Ewnb4fcqquyoCTxQrrPHej9VMc
hRUiooY+XR6haGq52ESJ9XmZKEje+vqGzt6mfVPnMNVRttSEBmRaxbxTbLF+W0wDNbimgU4ItAO+
HxntFHUdwOB1pNQ1oGVytPzYk5wNjNGrnT6xaBmSY4IwVmSU8yDIz3VDBoXIY4s21aFMEcq6lydy
PyI6GxfbJ2fH11JM0rrqVXJUIUa83qQexMt6xkUW2QxaVhH/yH5m/Mwg5yJ5EeeZ2W1SODuzZ6X2
pjqKnaHuvfPaQ1aCQMDurotA+Nawi2hndjmXSSNDbq2G5WaOEfQK62C7gZiak/8vgd+ue57Z4iLb
vB6LspZRiDg7k1vdKXbqQd3qtc4SlytPdddwQtnWLzm6ywsqchnuMCqXDKXpWwJVpM0fO8WOwX7y
Vxb4qNbIpS2Neqs4rlLudyoKNIRSdPtXg7cJ5INTMB0WBmS6E5T6DifdL/zINbzpOHj9ITuaN8LG
CLZ7L+xunlkRxV/KVlQKpOLD/ic9jiiATIPhaD62B9BxCiXdhePj0GSakqmxWqCJej960bEPJMc8
KfdA6kMXRJ4oO68KvIKnlmvG0iTlhMgEWtKAS3cMWPbJcLDZffDQo7tKCbDnZZ8RZEWO6URedS9W
eBV9Bgc2iqaV9VwiEkP7ZFyW9iSsnhXhGS/V1czllKoZ4kncZh40UEND0d23UEv9v/AqCteRAxU0
mnaSMiNM2h51mx4rnAmlM8UgGEC7EIoyRekT0QRywELmVE6bpi6PhqIGirzd6CT+uzOH52fIl361
qDEXxxxnjs6qbERJ+cvoaPLhbBS1i7LkqxpOBnludVQ2V9rNYMjOktGHwbI8QxosR1qmSIBcrzx5
/77NwVDy/rCLYuzxso9jFDtXd+wNOD2gSc1RwyIQFYoLXMPkY9piSKS+NOTiqH6WceKUXuwhpr3q
vzEmoNj/A7093fgHMcHR+n5oSt2MsqQhia1In7rhLlMn5zLs7wbMZwaYa54FCgnRlWqWASGdRu1E
Pywo1qON4Kojcg0OICqJlGROoNzGxFv7IA8g3gNEzILLY9m/UZ0NhgtCOqsue7DNgiTYlR3GShZ7
qOWf7OQnOYJQ1C4+yJ1g/nZj8jOTHFRscRxn3Yaishw9XMVJQuFcmtxsuiVwcpEdDiI6C/UcfYYa
lbRLHUv34qywVaLaNBckJUWGuEhDVUe6pPj+sDXBGZDVrqlm15Cog3as6IIo8L3X7MiZ7xmxWSo6
spFHRfeKAdrBuaOByO+yU1zGVrTCvXfwup7KNO6RG2yhzlmC5krJ3csWRG73enidjWMbC0gibBuK
uXVwbdjkowLXK4P1rou88SOrRWmCRST7JTgSQYvwfmBzkfaSFmH29MVvUFjeOpLToQQ1YZIXbhMI
37pEM8lBxZKp40KztDyWlZc1L3Px8fI8ityBQwlISuCqR1E2RLf+KFWWHW/5qU0y77IZQdRkvnZl
nC1XUUdDVWbwcBZLSMhGz46MzgDDXz3ybTk1B8tXrphc7bB6ceKxZMXwYb0S1fYKNtprKfXZZzRN
U/RaD2iP1fg+G1/KAkKnCj3olUhITTSxHHagNx2kOqtqhVXzRCJ/MW8a9XB5UkWD4VBDG6N0K3sT
hBlSjwPEoPqLNrU0qPR0vB83zfiT5N8b7PLlSeUUFaqE1pmDHn8tqoOU/vyT8TCpFWpY4EzlYH3N
C6sjmUnDqtNv8pbRjao/tbl7NkwR//v+6ryZ4lYHVKqkBHMcypMgxjaYtjxDMWOYBGfj/uZ9s8It
0LrKWtmYyGaa9OOq/CCZIL7cd4D/+32Fj/7ops15XqAQ1KrXNFAHkG/Ueb16mVwPp8iKU8F4/iXh
8GaQw/UiXZq6ihAzo8ZkOEG1pbKtB/lTOjvfNgeChGHyebyaBgHWX16s3wR4mgJUyvKMtx/0d/vo
u/eTJfWGpRCN7vJygQXkPbivraZscjfnyN+ATAKJ2ui78sBKXKDm4BQfyq+lYEP9S2D7Np8cumdD
Jm0j5NnwYAwmYljMIOn7nakdym7uJ9ShopyRaC7Z388AMBrWgmQKblmyotlVDm6Y0oOwpGDFRDPJ
HPfMSqlaet0mFnszBmFn9ripgrUSDcN4b2BoQcdukggheuqqyvdytBURM9u/nPVvi8NhxJIvg4Wn
GrQunOLNYW3S1sN8p0BW4G4KpINIs1Foj0OLVF/rfGUBO+vRYE2J8mwz0SBWqxA9iPIY/3KB+2d4
fCCoNFrURlGErP12O9MnrS1ttAjaEgAR7aMNZGqXk1YGtHu5jPJsaX6/OL7Z5TBkNBs5Ixp7yU2k
cJITOyP9XboWIEFVglwXKdEIXJGPEyMDjVGzacIVl8mW1d4eJM37uxFxuLHUFp3zGCPqJ+hyx2rY
xfIpzvurWQGTsVQLNhfzg0sTyEZ8trnGuK2LpZHjQy6nnpKkP4uyRc95fViz+XYhyjGxZD9NG8GW
E60bhxwL3QzI4GAisynxskG+Roun3afKoSHl7WQoz5cn9TWauDRMDkMswyosJWIJLgimNt8jSL86
kdtcNasdP0kQtxv9BcicefqddYo8WYSUIsdh83E2zWoTWZFcjNCjgWqzBUEMQ3R8/8sd5m0rcAhT
dCqqiWtswRHJ2eU0XoOH4QaM5lCFZTfn+DZ/uTypIoxROIxpQP2AHhYccWtQnRikxR829AkwmtfY
F3UKCByVjxeVlaoSmqXiV5WHHszas4+++1CUgRCcBa81dWcLFVd1u+VrzjiMPNJ/mdYjTe8vz5vI
hPreF5pFTsHchh0uVcRJxhtNi2wl/f53RjgYifPKmoiBQ9OCRCtk/6TlFJfCt5v9RTEU0J7rRCF8
y6YcEW1AR6oVdn7+PDosaTMcxmC6qq+Z9J7+sz6BGcxGG7pQ+Wi/UdV4s81BiE6lxDRYznBwzSB9
6G/mYP0BTjdIKYLD/0k9LcH0oQlE79P/4vVvdjkoMcqyUgeCuxgjH319I3PpXQGCPAg9ixNizBl4
4AI6WYxIzsJTNWetj9pxhuIbS7ylofTCcpWLY6AXp3OSexHt1R5KWSbFDQhMQIrBlxyiP3auqgqp
UZKUjjk8SY2gD3Fv8liPCGPCYdKC/CuAkaYWWEeAg3iqRTEoCAbvs9viSgf5z5fm+D+sFpsfbv7e
GeSAFzcMmsc5+OqK0+Qm39lbX+kQcHlNeLLqT62fIn0Arb7/vPveWeWw2MSrDqo0ejBcgEkxa6jT
mOsLnYzwshl15xh9Z4dDYBMFalocD+Uxt2mwgXwicyVIqgzgpaxcpGFcaUGPPTvZ8KR5azox6GwQ
EbIXzkq4M3Zw7exjKH+B7Akpol5Dnk7uR8eEkvJg2a2IIVdkhAv4ilot9apZyqO0yrMzGErvlqYZ
mLKIEXBnL7wbDYfSSWOs2WahfQq9aSZy0Fn+9fLi7Y9EA7GrpjJiL/YBZydNXVVWqaj49ZT6GT3G
4LyuieJdNrIXmGMYb1bYV5xZKSlEWSNSZK/H5grSBajSHcAfcy1WENw5DN6Z4qDKkCw9MVU4vVxJ
uV1tql3V5GHOIsPBG4if5GNvQxTqoYtFtWr7m/xtkNwmj5O1zfIWlke9cDuaQuRWdyy6fLC23r08
ofs77s0Ut7Plcl37Zp3wWhC1dk3uze0jhIZQhRfbViSitN270r+bUm5/yx3poryFtfindq8doah7
lbws9+aj5rPCWKGQyc5p82YP9WxcQVuPWhotXRTztQYE5KvoubDzYGICJmFc2aKzdH+P/f/JhDlu
M0t6Ps+kjUroWtV2m8q2KdTHEJngt/FWRXSVo/yYQhnc+vjK1huuaKZS8KjO6j3oAxU9WFzc2RgW
F3tBo3uS8jZGH9ooP0+mVjoRqY65bolOU/ZDvx9ub/PHQchUESqvMzEPvQdCezfzk0d6V10NHrvl
G7Mtgqy9O8Y7/+DQRM6jaFi2NEPMJTtmYZdedNBsBJn3sqvaaziGQh4skUtyqFItwyBnCY44crtB
K0AJS6cKS0BY50hC4QW2e3+bUHDUWARC1mDW5VZOp/m4UnaEqTKEbKmnzN9iktoSMbyiQKllcBlM
dnHrzBy3fu1MZLpKGFtPJlvRP/TRg648WXiBumxnF5nP7HDLVlbbttJk/EWN/ev1lnnI3w6HW6ps
TTB/MSoUVlI6W90H0AEMI3O1reG/U32C/Z8hBnLruqJxgD9Ay3IwZ4SR7bYGTRSgBC9cyUkaP12e
uNcr7G8OcWaIg3uib0YexxWqoIME94rSXaEHiooxpu9qujSBMq8FRuz2e3m3RrZYTWEXvizUNhJV
URTQzr8/vpGAn0uIapZHK8ULF/hBokgS5P130erMBHfGlEQBOYgCHsBCyU9Skbyks/K12CpRTCwY
CuHOFiPapJlQlFZt5XU6X9WjkCtsFw7fRsLTsiaUVkpDICuSF/aCt0CKguzIZaeza0D0u0IsHAr8
Yxedzkxyx8tiLAg7LCg3/1+zBppFQIX22hJmHTbRHArWinD4VK5NOiVjhl2lX5k5iG+eVu1weUii
ZeIwqZJBzVrkVn40+o9RcbVREWfeLuidTRkHRloK6rHEHIujudRQmWjL6TbJrNLRFlNztaoSXZL2
D60zgxwsGaOCnrMEr97mh8HNnhJQ9ie+foNHOiu3mWOsYC1wL8+iaJAcQGVNLY3NiFls2sMo3ypl
5aT1hHSxMEQUeSCHEHjPalHthu2rBavHipnkzN7ufw3L9P6khIBqlo4HVQWwqOq/TWZuyHJvFscu
/jIaX6Lqj9zv7fe5iesioynB2IvFUnCD7fBoEQveyfaX5s0CN2FDGqlLi37ssO3asBqaMDa7OyvK
X4hKvlz2gt34Xac4eUFwozOtgffwnWftamaQIzlCWTUODT/1WFJ2sNcOzB8Qw/okam3bS3TTM4t8
EXCdo3wq0SVcwlen+cZIZAGHNYTjwQpJba1ib6uKozvRFfoAvNYT9q3u4cf5B3AxPRRepUyqWSff
fJc393I6C4KZ3SvtuQUOc7slQV1ChDCj96RH0NMEGrHHbxOqt5ugEyn8CieUg9xuHarVVECHwNSF
m9vxh3m3fR2uSsTbTNesd6Ug88ZD5mVzSCRbmGLd29/no+XwOOvGqey6BhwXfnMC2ZqfBtNxdFkK
J/FE7iNaPA6bjVLq6i6t8yNEXLxErW+2Vfp0eU/sHWHn4+EApEk1oindlhxL67Rpn5XN0UsR7+Mu
5J8b4VAkiWiuoKbLCs3F1q5Zs/YWudA0/pCVLiPUl0N6Q75fHtgerpzb5HClRXiTqmO0hulgTrkt
dVE7hJ2ymlLQ0XkbnS7C87xgM4gWjAOYxbBQ0tVhu28GWK+ayJ1UkU8IQOy3whBtSZMpbbQYt8xG
RV16i/LP1KmeZZ9JwSRHUVZgrzDkDMN+UzbRusms11KDahlrcmN3zOWe3VqmY3YjfVh9Vo3XisRp
93Tb3lnlYCVFVJKbKaYy+jC5m6vYtzko/b0e4IKBzqh2ne37zv9f9vhl1/mtVqQtuiQfFJDcysf2
S3egz+ycGOzFWZ71QHFMUNpIrnDAl3eiwrfBgflNb+WE1VWC44VR4yO7tKFE/luN3j4v+sYkrGcI
8HiX94nILPv7WUayocpYGTMAoCIuKRVn1G9lWciewHY4f3F7240K3/C2xi01GqUEr5gRrKi3MPw6
0A7VVe9jiMOxT5mGImgq41shO/PeNeTcNAc+M5ikpqRFykkONmhtgtnvmF43nuxbx8EBR9DD5fnc
a0F+57gc8CRtozdDBmq6XxzUZRCF7WEI/ocnt8togwep90tnQLJAbdohAwkSU7ABafBjpTh9fzsd
mfzVHEpgpW1cwfgEDsPXlnSLOujanJqhFUq32k+0xLvJLWQ9wt4C/17sTB+Ka+FNSzSrfNVxsw1N
tlLcGqQhKJTHz+jxo47ZB2rype8SLy624PI4BSDw+nR2ti/mSNHLhurpcV4/V8oHvXRKE7r1olzQ
nhmTQhFVJgQRrc55Sz+PTUrJBO3NTI+hZb7d5/mngso+zWtTsHR7K2dB8w0NEOgQN1X2LWdD0qdE
mzK9NUODrosddWiTtogJithUlwUH4e4pdW6L23XZamnRpKMWjVV4ULzHOvl94qrfIYZcfkvd2O1F
pJZCk9xUmhrI3yfQzryqwuo+U2itrpAf+qUKC07Iyw6i7k6nRXQVmrAKobxLVnM3b2ljznjBAzOE
t516MDOqdxkC0SikEMBMD5sDGuPbFIfFGkZOfyyC1hOVu+5GV9bZd3AnJfhjY2nShvQ4+UyEKfG1
T1pjS18W3CwYCsyZU4lCur04HESYBpxJUSG9xNd8V1FaShF4WaEC5jYHBRrrilt/LqE+NnnDERVZ
hw03AOt+8/DU6YpSm3tr/c48515VmSMPXefJayd8BxmZ8UeEXnhqK850o778tT3Ot1RzjbtZ79D+
e53Vdv5l9VgvjOluK2SbCaIuYTvCDri/GyEH7iWR+1adkZfpQJauLr0L+lHnsgfvOPC5Cb6GJ2uk
LttkTGKfq+izGJ24nRz8vwIsEIyEr+HpZ1WW5ELKj9N802enNRFcYUS/z/n/UM04kLIOrbz0thoe
hETle9MEuETXpapoMiSS3sNmn/eLoVfDEprbdZQ91939EgvYXvaGcG6Cc+eiVNFSM44o3Gn0U5oS
f0jox8uLzfyFi8BApEogdkcJoJByJvC0rTSVYuIAtcb+ftFZO0jVLk6WWA+6aWpeM7eQX6wM41HN
TWEAuDeJ5+a5DZTmSjvWZYXjlLrW42tthG/d0O/KZ4iPBpEN3W6/fLk85L2aJEPFo41s6CaqXHhG
E7xT9V1tRVHYFE76bNz2X9DQfp896jfbjflYPJdP1UPllbd/0H5qqABGFc9WlqLy4LiYSDjWG06i
Yb6astt2ErgLW6vf1vLs9/m13CwIBUWQOVm0wTHo5w61vbR9UvoPPREdq7t+c2aLW7iu69tihr4p
KhZMNO7mwegzHVdRrdPekLBSimXJiqyjIun9JpvBimpa8xYfCCjRt+RGTj+nNLX78WoVNeTtZawM
QpAtlRlLLuXVo4k0g2SkzxPEJrJTP4yB5KWn/tA+xkLJzL0KK2w52aSgVIVqsMFNH4Vu4YysTX6U
rkaPFWWah+hEXosyxWQtezBCKOS+Uf5n6XD995O4UdLgElllSDEG0dTYqGITYPmeN5xb4JbJMNdF
jq00PWRajwLhAa3pT+N0RWQEdMsPFa9UjYjKfvesZwKdFEp4qg6Rv/ejSuO1ooO2SOhGNu9ZvoMe
DJz05Ci7JUgHRBfinYjcODfHHSdUkaNMWtsUXXlXzfZIle8j2hAh+iyYylcU4HexBkFV1H1Cdc8k
3FwWiwYCW0JYiCw7rCugRsVu9rX+1n5kVbuMVtC8MdPwMiju+ci5VQbUZ5cAKJrPBV267Lh2ua0p
37f8vz9gGucGuOMyaXH3kFqpPK79aTWfU0kPSZb+dwrqd0Y4BGx6GcJzRa6GmpY+yn2TuxtpRe20
e5G1oWEraTgAdQ1PLO/nalbXLGo6LToMQ+ZacxxoyRyMVnWPNXVyWodWaznrLPtlnZxKsMgis+jo
k+JBgfjn5WXbBS2m0Kjqrz10PJCMuTR0SoGHJTIELAu3hBMUtD4vBcucCOF4F7fOzTEgOHMTSR8W
KYEqMyr0o4A6mb9KdoRCD+KtoX4nfixmu+q3zfA2PJ4zdFSGTFdWDC9e7e5jxR5KQBvUxy7o9n01
FF3ednfBmTkOU5ZC3fQsRupkidD2HX9Lm4NgvfYCnrMJ5It3V82MjaVRk2PzMb2pH0g4Xa3g2HyS
bwFd6CfuPiiSrYhKkPasQpme3bwpDm3+aMtQyz7XYwbe0OsVmFK57WJDnOsqPbHbYOzQl+KHKMO2
Z5MqOpCM6rqp8n0H1YgO+k2HoKfcPldI5xXm6urk5fJ8CozwdxUrW+qJLKiFlpZnNcdBPTjDUPqX
jewlnQ120FAV+96S+U2mQ8tY69tWOkghpg+egf89F5+qx+VK95KbBYQvNjg3OrCkILsmwLS9RLth
IY1HZOih4zu4kyeLwHk/J0NxnL5tH6cTCvfDJhxjN0VldOzItnXXXol6xPc2Alor8ShKZEVBndX7
fR6BMatZFiM+SG1nj+ppFrKJ7EV2FtEsU8U/rPT1vYUhztuFSpMUylquenE8ZVc1KdsHsjU11PCi
/Fkr6B+IVxmWoRoGmo01UzO5Q6gsIg0U4qsVJn11N9H6XqlykbPsQBboSgxDR8kTYhP+drFOtBnz
BG/vGUicx6AOSmdA8V176CDJlQhYJPaioHfWOECOG7DIGSVY8tR7M5ihEIdc02E7zi429ZW4enhn
v52Z0/jS0zbVl7HY8PzSGSGaYqbpg5Y+CXbbju+9s8GBcNNoyybraJH6lZlXQmiie/l17zPi+SbI
e0ekVsuWnTtlEB2bBBWFuqUCrN77YlnNRjXNyCKn+TccaEsxOMjveXInKGrYOz5NWVfwL9K66BRh
03t2fA5j1WVyMqqh8bhsNyzul7zJmaQ7HGav+hWXp3J3XLjMqBY66xl8vTfXpaVZqBUK8IpU9hp5
BTFdl9hFr5a2SRL3srE9nDIVVdZVzZQRt77+/XxwaaFMlo4kSPozuv6lhAN2B8NJXnqUM0R2DXBM
R8F224ERE4cMMhH4D4pBuXq1AcoZUlZmOAASzV7JbBfWTaO9JFNmy4NqXx7invcruknYIFUZF573
8zkb0lYWSCYfFPLTWp91/WNPcoGNvegSI3ozwu3orFUkI6tYu/a9fstCuoT1wpRhD+q72q8C9UFI
ELM/if+Y5GUeLFqlXS/PEGYCxX1TtRBFDJT5QNEagoZrwQDZJPGbDTrpFLy3GgHvA+eUoIepMrXP
kF6csa1Jfl9Z5n28pCd9RpinDzdRNn3/g3UzTAuXKoqmKZ4W3ozRd6Ci6AYm++V6sw6VFkFMKM7U
/546NdGR9Y8hbmzEWsc0U4YorCXLGxXDn0rTNxeR0+8h5LkZ7kJfNqpq5YZWQKaidCzIUYO2P9sE
Y9kFq3Mr7CvO9nMMTumkIn0KlqfZU8F7s4TqAa1Jvwi4RCHq7phMHVcgggCVvOrDn1mr50Sx2loD
Q+HolM+MaYLpaitIyK0f4ztWNdSGl71CZJGbRV1eSwVLmR4G4yHLH4vo+fLv76LF2Yi4+ZuaqCi3
mcbHTLkr8eSqL24nUssU2eAOlAqxTr+Man6Mh8aX5O3YyY275JNgqnb3rImAUIPIGV7NeZRVKtLS
WcqOav8wKOg2yT7X+stiUbfRe9fAWXl56vZ9z1KRtFIpwl4+OpyLSquQ+I6P2211YmfJFEan/KQf
daf5k4p43E/QDIokDlKzvMRjK+s5JCSpFECWxe7V69GynChtHAIlY8G4mE/x4IfEL/xbNgwcyJxP
IOjN11UB95IVFtBtrf4faV+2HLnNNPtEjOBO4pbshexWq7WPRjeMWbnvO5/+JORjiw3hb9jz+coR
DqsaBFBVqMrK3IFtwQ/g22sfQMONqAnI27e1OeZ4zONI+WkrsNRPx8QG765cO0l1pyVQUCk2Sv8k
WB7vSq3t0YRkdYmbRrFNXcckVOJPZzBK+BDbhgBTsJtfyT6D+p5o3pxX/8ALQkZAQV6FtIOGtpXF
LMoKe5ozSjLVQCf2nUASBBr1nRjlz6vMXdiiX3tlC7TTYWCqie1VG0ppRWeZ21O+t7YTtL13kCja
S8m2/iLyU7znp63qeHZqNtExX8DcPmSnUY7CLuX8ld3hxnTbU5KChaz9ajQuZY6hUDk8mhK39WxZ
cBXpEfl0YnUQSRm2rgCoxmxpVcSZbUdxdjCncxzckDx0RiJI4nhtY1tF+qbACvaS7YxkWWSkSlja
XoMv274YO/mERHWsHareEtwY2+mgHVp/Cd3kDVqKQNFpgvjDPbmrX8CcIzuuIQ+gZumhVTBBRCW2
yV5wObhfcmWCOT5VkkRVm8GnUQrlfFvu69GVZDf5XfogmNkED6glK8AH/sE4Aj6uoRv4uhohrBRU
VBtZYLVgAw7AKt5EQem09fwmm0O9EayQ690wBU8MkOSAZ4A5K5ZcyYOaBDEeo+phulG8dG9s7cfC
0aGHIfnCqTPeF6V9PPhTKCgq7LsNhbrQ7gawNVev0mM3OJLT30MU8Kf6WHzTajc5JtvspImcHN8q
xvw1zZJtg9Uc7qa6SZcJavPqyXJeKbYCypvP073p1H6+Q8cDmI7rH5Z+N/YOAgWk6ggZpiqzuRFa
iWNsYbz5MM/NyQ6D216p9nFWbG2ocQvSc65HRV6uWAiGMhpi9KasvNzcBnqtQ3sesX5G7S5yBn0+
Z2DGdkKjegMxgW+ENgqI5FHRwo3cpj+uL5b7eVFYh3ETZa/399HKvl2WYGKdh+Rgzuegeh6lEzzf
dRPc74ljiuYbOrFoH10u0Uw0rassNDtsdIrwShzS31H0q5FFXN/ciKFjCAMsCtgk9Z0ZYL2WobCa
LJ/Dw3gofHkLErW30pW/Vtvwjg77N6cOXO0iVimeK1sbZfxMqoctZeKE6OB0NId7ORQUJHkbpGua
QoAXsMF6wfz9fkY8rs1J8uyq9po8Omsjpi+zOBZEBd6rVMctA8MFAXskmwNG8zBhrFrNDwMghKW2
k7PQJd0uzu7zVnDBuJ/M1tHgw6vewFW7PBB2pFRggtNsbyhsv+qqr02QfLl+5t4vKXuJUXP8xwZz
r7ReCdultHIAtOetEe2X0qfYJKg1ufPjtE19E04SKsFeutFGMOsB+nAWgrbpyf70I7BxtoKGqf2J
PLqv5yaQ24T2byg2NNuE95hUwOR4th2/i/wz96CsjDGFvHSxa2JGdXHow3yfxcYmL/oDLqQgsHI3
b2WGuc29SrphmofAD225PVah1DhIZOrt9f3j1mWg5ELw/1LeFRaSKU+oTmtmRgda/mp9kYfoe+pr
qMDLX+xtu/2DBgpgdLR0Z1m6/QmmIiHCqrOFvZqSG23+HrcbEguastzyMWpZKEfChKVZzBblddLp
jQFogARdpAPEq/fKw/yzTRzdsR1zN3uVSFCX53txw5BM4hlJS4WXV42UGLUvavAfNrLkdmCTDEPN
MbTK1U3BueA+ItemmMXZkl5O3QBykGYzu9pOcRavOQJWRIF5wiSdugj2Zq2NMafQjtB4kMG/Cbgl
cOzH5Qjs8zG9AWIX7wLzYRbN0fJOvWGYKFBg4zAWQL/zKrQ0aWEHWaiCUHx8TKzFMaQXwYHnXV+g
wpD6Y9jHstin1RCncR8TEIfVW+or0m2QOOYmPVEWJdo0zN4yNxUiwrjrWlllostSyW0DtU28N8BT
8lpEufrczHJjOeGUNXdtJ8nnJex185FUbSDvAxJVkkfaKfzWJHXduQkZLNnPiqaGPmgHCjvn+mfh
/z4LbxUd8B2Fzf6aqCK6HNeK33dQoQ6/5ZGoSUBvwKeThIiHQgQFZLMitMk8qlMV4buH2niXWZoD
nmb0IsatRAIHLYxNFy+HxdbvFXMRvIK4W74yzcRBidiklNMyOZTWbRCj1XJfiYb1ud9vZYL+99W5
7cdmakgClFXQfK8jyy0q0Q7xFmHiKQnoNTgiAKG/tGA3CW1s1iDxBNNk3GfnMG+8TKr+JCCYaK3A
N+OSoLl+aaeP5sK2Qom+5zAN5PbPAaoqHjmBiBwxASxZyUYkKsmbd0Dl/MMmXfvq6zWmLllZV0l+
PJ8r4zz1TyDCn8jgSqVrRMdgPI6idfI2bG2ScTRtEUqxDQlNX0EBaa5840+e3hi8JapMs37k/Zdr
kqKomKS0l/wKmtLWS6s+X7+x3DiwNsDEgVbVIzk2DGThqJ8EB6oAB3qSIx1Ra55FSQ8PXWqvrTGB
oK2XLCjROvHqbf9bP1CFGMwc+CCnAnvl/M7zC5qZ3b+YhqGukXUca8vM7VW7oWiDJEZ3uwSj3wxB
QKIdAAfU3My0H6V2PqIh8+P6x+WejtXmMZdgTBJ7UucSzKSZX0v7Kny8/ve5XUXT1KiztVAKNhgD
/dTWVhNFNqj1lk0BSL/igS1il0KXRofA+4YK0xhP141yF0WzIXDfWQZqUpcnMinSpGqJgXnNMnTD
yHZyUcWLfyah/AiOK6R4lkwfP6uL3AVxJyUxWs41pkQo8bTuy4+TazsUSQWM5vUFcfM8c2WOWVEJ
+dt4DufskP+WHvNbxclAQZcdcaP7mw4ldWE6xEvz1gaZLuaSjNrUL1Z2GCsXqkkRpLM3gB3h4o1f
y1cVnuSHfUaCeRSqyHPd/8dS2UG0WRtsuw1zyqCn7IBGvV88+4ZO+7xPnDiH6CAsQnPPy8ok42Bq
1NNbu1yw2GA7bXTkmj2mjKpjd1jAQAYkXrcXAaP592Jlk3EzugH0q9LboR+8KZnbYdL8hmrqmZte
2YTQK/lRObf/AgAo2Nf3g7Y6t3k3k77IAchrdmrlZn7yFHuYsd/Fbmh5N1ThMt7di8brRVvK+IBB
AqWzOgJSoxrTy7DMbp6ktxmGFq7fEtE2MsF1UGs7x+wkyOCDKTuFJiJGNpi/rxuhF/uTk17tGxNO
68AIS1Q0cVYi3SXTS6J8G8fHNnuWZFEiSf39Z1PgtQBxIc0ZmMCqh9IUJxnAcdWP4sZGE+19NGnf
/6DbFG1FxQX+0fgwx9yCUl+yepBRuKvtW7NonSradZjLlkbv+hfkn4YPO8zJr+fMHE1weXhN/C0P
H0n7EDUi/SmuDQIqEPwdFAlZcrhFVXKrNfDpsvi5rR7yQHfT/tf1dfBjwMoIc6zloevNvkCYUe8n
1JHpwIF2an6ruxx1IFFeQh3up8NAULdDExf1C5M5d3qSagvpFNNTEu0uSBPHbutNTXqnm702OuZ0
ykeZBXGH9xlRmAdzJqDzqsHWP/syKKV0hLxH2vwgXeQOdus2/bj5gw+5NsNENy1cljyP8PY2IM+n
Lm5F26ob+PyIVtE2ogEinp9Ym2NiW9C2kdRpkHbPgbWuwx/EdAULElhgU+IJbIimNeP4jS456y+U
MTY+aXuCCUo6OQnRIcHDj1vdWq2JnaYI6nREgz8wwZes7AAWO5fPzXHZ5/4AoSWkJPVRCO4WLZK5
x12RxXMKHOjBbjPHGG86RQCO5BowNTSGUbQDqoQ58nmyzNqcpAASjr2TTItri54WfAsguQPmR0Et
gDkJZazjqVnroFSMjV+pkRXulM1/MmVq48L+bYXNaFSAieTBBMYzI076MoH2QtukOvjSpGZHAcBi
mCc3X7TooxZgKfScZOZGVd1s11aqwTXtbcOZbujUtLWVFQBZUZneBQAQbv/kzK9MMt/SzDVTamZk
Ed0Pyoz/F9Lf2mr3/aa4pWqQIlo4rnP6MMh+VtIro1GNhukt5A3Fpq00+S3RdoJl0ajH+l107hFF
8HwB6pMeoVXC1C3GPGVjhUhiqF6tN/5CMKAx24Vr6Z1TJ8rzHIc/pabzlEC+X3pR75B3RAFuVfET
YB4sxpf2ATglSt4g35DH7kG3gqNsdH+ydUAooEaNni9qIUyi0U1W26YFtbE3HkPQ+e119EQlN9wT
eU97C6FQypO3eWuTTLIRDlI+EAnMIWG0bJNoP2SgfpBrkSPmpVBrM8zXmzSzM2szzA/Tqzk76lbx
iKuezbOBKbNuLwbscNN6dOvfd0rGYDFd9+q4xAGGXcrMIJirTB+qeCsTt7xPD6WbQiht2srtJgAc
CiK3148pLytdm2VcpVUmitYveI4O3bYnjWPUljtA5Ll4gO7B5rotLp5lbYx5+7ZosJSZZozA0RQ3
ve2qL+Y3SvkrgTPW2KMdIN1TRQL7X+DXRetk/BqJh6lazNz0cs0In6egDxtnsOvlVFQ5OaFVbOzU
OIIYg2DJ3Fu42lbGuUVTZKmS1El4lFo/6syhhGimP+B9WPrkYO9SYb7HdeGrr8wWqtOqImWVgMmz
eJ2qk7233hXXs8bJgwOlYROb5CwS3SrUahTMLgJOz1yWsbSSYAzAlW7WmYv3iDOXvuA70nPIeNML
E/S+rq4HQCt4Ck515ZXbYYfkddzK2zp0FA+sjU4cbSIvfTLc7F4UK3hLAx4CKEFNRe+PRX5PSpcF
S0lDcH/oyherEPTUeXcCYIcPA8wBqcu0UwMy4dtZbqaAtzl+kJwIkFsF7G7u8CXw7HOBsSOIJMY7
66fgs9KdYT8r2JfAGanJGIhns7841wbZzFEyT18o1BdkhK7xZoB0E3VKV4RP4J1MrPXDGnNOtKmT
s0Kj79LSKUDv9NSiIpue1M5V0VH6WbwFW2EFjBMvkKHJwOtghguAArrBq4Oz6HIrD2jZHEA5dSK5
tsuy1ilGwfl8Tyk/fUgFwyEKwiGGu5mloc6ntXIBjBctPlEebDS8D1TmwUD7kYpa1NAqH9zgrJ3C
n9pe3TVv5GuE6pBI0Jjj6EAxIKPCC5gLrZ4y6y37QW2kJgP7Rewo4FjwR8u8a8ruqQ4H281LUSuZ
dzPXBpkDjAdYACsJtH6adgYDc61H3xJdb4hDRfZ+DFMiid4snNRqvUY2gVMAroe0EdhXaEe+3+f7
1LWec7+gxHMivgPu+aGT5nhKULIPJkAWiZ5GZh4DDB9/0/NzGezjen/9FvJNAOIFqmwQirCZohFM
YW9PlI1Wf4i1Yw2F2Xj6cd0G389AfsoCbs4wsKDLcxFESlIHWg/I8TZ7glTZprlbjsX3DnxIipuB
kp7Ol49H+Sh6xfA8KCrqmAMFhFzHTNKlYVObC11tBxS8w/tCvg+Wh+srE/19JjJIZmsWNd4sBzV/
NIo7fRZ4aNHfZxxIXw2hEfWAxWmT8mWxymcpDAVJGNcEZn/wcWQMKLJnLOtCudQllDWl9pX0z12/
+YNPhHF1DCbCAYKZ/XILkrRoKp3QIDZlPzpj/pLloukl7hJWJphrYkmZojcmJs4I8WP5rrZ315fw
zgrEOljwav2zBiZ3HDKMOxgQLsRTQz1RMmU0hBzQMHqpFx4sd8YYte2EGMSNvGxb7EWAetH6mOvT
L5PaLPGMccsGJBfzjRWLFG14XgBtIQWDt6gnGCxat4NO/CwpGmQujcDRjAdNUpwu+3L9M1JnzH5F
VAENZNoAlRL2UThOY9iHMrhwoRHha14MoXg6Ti/KmngxAVAzeEzggRGMmK8lF7qUS3YWeCQYXV0d
HRL/mqejvAi8Gm9XTAPzG0BaAgrD2ik70i7oOCF9wa7Y5Vuv/cHNQRMSU72yqRqfH9F6CZoFMwp8
haSbImy9so2fr28J71tRNhgFlH/g/WDxPGM1k8U2K8zgKUjR8++TWmyqyKswOHTdEI+gDsjXD0vM
FaptKSLmVFH5GNmNvo7HaF9uzb2OsmkIKh/wJd/Kvg1mUwpkyMCI2Tyku+IkahfwnroXv4M5HaU+
ZVknYV40n7fLjma75eRgqiFxMphun/Ad6GCDImqG8g7/ev1MpqJjyqdJxrbxh115W2CyqNmiwLQX
HX7uofz4zOz7q40iQFrtCANt6vhFrqJtU3Xe9a3kmqCqEzbldoDLuHTo5SxFUjpneDSkXhC9RKIJ
Nu6XWv19an+VNM8gsjItVJAOslk5kXEm0ps23wTGsInlB7u+t8gkOJyiFTEhqltMq1kaNQHv5VuD
eplInlu0IiY+6YGV1mOsgKXUjPxiHr/1lXHbgocOEETMR7e9dp7b9s0KQhF+VLQy5tblSV/GnaKH
IFo759aL2guyYZ7/gJ8FpxTeN5DsY25TERlmUk8gtp5t2cHG7HtJ8uIIxdPFcK8fO+4Dbm2LuUFB
lcQ6SaAJ3s5u9LRswHC5V+/qcNtv/pK8EomY0h/PxquVQXb+sE6NIckt0FEo5dd8BOBWI1AuhpJ7
6EgQpCpE5FLcd9w7Vxv4Pug8EnNO5skocyleTIyVaTsIM+/GffJTGqBHu3jdT+D4Ae7U9tphWdzE
gz7Gm/yUQ6unOhG//C742vRksItHI5JgAARsUAb7W0xlLrTQQsqDPr/yqoCsmHKJjl/jQ+Avt81L
8tDeRVtyJ4SY8r46gTAW5UQAhwD7IGnL0DZLBfli3VnuWB/z6TYPdnoyuFZ0mMf/nGDDFv1HBSkI
Be9dOpt8srvewCSmH0nTdkljLzHJf/YulybUSxN1a6aSadTRwcDAgk2mXW00m+u7xUlQYUNX4BoV
G513tgiWjGlaau1kewlM7IP7ALLyoUcHPRc8/ec73VfepBNtoszfk2f5ey3o+n/OHy/tMzHBXjJT
n2ZUyLLgoFc7rfrRDf71NX4+F5cmmLBQNnWfKMESH2i9GDF7kTEGdFCHO6U4Kuos8jafPRvMoQhv
gsFIxvgosyK1xomTZrRbg9SxZxfUEoaX70kLPJ3ylnzTdzIUoaNfQggT/buX947ahciYZeO9obCZ
uJ0HqprAY/vyvXamBYZoV3nR7FAnR2W5FMFn5e0cymJA/Zq2RScNLk8ndCwtVIlRFsuXkwb9g+Sk
VbvrO8fJuSiR4j82WL6kGMAUkspgIaclk3EfeyhoWA751u5mtBJ1LzoM0MARgrq5S8PgGvDSKEmD
F+dyaTUEVltDAmHB31zEBMIqX7oQ5Pn/n4wY/9oJcXwis2zMtfswXRpQaSThQ1i5iv2liDzBF6W7
wp4S1L3+WRq9LKscqTMHNS5bSFHTiRqgRLbQHDn7ixM+9zsqYkH2dLiTfEX7XARS4QBIsJsr28yJ
iYBrtUYVtulnLTC8EcjHwZVRI053pNtYscC5cQL/hUH2+EAFby6aDIG/nJ3Ob/fkNjMOE2jlhz3w
rI8mqMr/e0Z4aZIJC5VVyFUHuaFDoW7k6CUUtfA5eF0YQIVUNnRcdGIwH1GpDC2QIxwStLpBaQd9
9CNlUQJ6b4tuApA46o6O5ov6svxviXFnGlpBSqIxdscyRh/Dbomn3g+0POx1x9hNgVRUN8nW8oXU
Azyvjev3tz0WDVb1dYD2tppSgRBfASt5HLoKVNBQji6ceaN7boN64LZBV1OE3/uc++ITW6A9osPr
+NLM9TdyVCLbZgZo0GydQQGR/R8dTJA4YNYSNjDofHkLodwZdYmETcSoD2ZVkh2UsZ90FDXp9E3m
igDCnDIqVrSyx6yoluxEs1JCuWKpDEnrZmeoen7VHsizhSzYgoZE5bZfolMfCVz4+yziJ4ezMs04
NWKHTYYIQk2PWwh008jUfAdND9QOnwfLme/UMxVcSJzxGFdb9RYCzPfiPeWf39Xv+OT4zMJGSRTM
k+dhI29p4UACAx7IF/Rd+0g2wnT0vZ5/beXMjYlsO10GKYRFAF79bAfiRJVgtpyK7FpPAr/Oi/6r
HWYxDYYuJToZ4r99a7RrUaEAw8IGBPaO7I2eEQh2lhutPj6oyXi6QSH6NKmYnq/JF7V9G+xbldwL
VsW9iSsbTAYsp6GlB1KJ2eAb2dWhsdc+p+/FP3piUoqV+4N0dP0ZmeQtKO2piGsYjKbHBMDv8UsW
/xIsiuvZMIhPH78omLL0jH1qyvGwjJ1f3JAf83bcdzfLEx0TsLbosLuVY3rt0/gTacBeYJm/ZTbG
mWQDkYPlsNdBq5mDoT0HAYFxrl+o6Ml0JAj+4PDcU7q66KAlziASVxOZZXaxUI0ADyWS+l3wbLRH
pY4dsxKsjbqRz5ftY2nMxklWUOVjb0GGvB/fKZ0r5aTmvjF7jfx6/TPyD+WHKfrf1ylUp0ZJvcih
n9cvkdY5ZVQKHn6cQXzqrz9M0C+6MlGUbRfqOQE1+k79jQY3SNXkO+sWUB4n8lQvc6ev6FwKPiEH
VHlplYkS0WiEPQbxqQ8B15+bPaau/JNO1lJdOOkuc4WYSv5V+Fgn3dXVOmulkKYhHyNQfYOvoQqd
InrOpI1m9L6i7rvg4frOCb8rEwTUbCxbXQHIJPLHbeO/VbtoZz6RB+JClWvf7ItT9mwLhpZFx4UJ
A1JvWBlGAnAyjW3ZQVukTN3ryxJ8RRZ+G/epLmUARnrpLG/GvN9aSexpS3zSVTxBQ9RCU/PpukkO
Bc7FWWEhGNYYR2rQYeqTIJL7eoZyOIB0vnUbD9tgR99JVAhrPuL9CZaRbC9UFvk/cpp/zg5bucgh
5mZUNr4rpk1dzFpR5cSHch8/G6Cr6HczKEUr17oLO0dEqULvwRVfozG+ZsY8RArYOgp689nWn/p6
OsVD68ixEFgt8JxsSasa5mmw1F6CUrS2017p4JW5abaKixIGHsBUrVyU/PJfaR++R2N8T2Us0iBr
uJOweqgPi0c5g6m6J3TNdiKkGXeBBD32933Ew+LSARRLTKYhQJu9758b+VZOEncUAfh4F1BFbxI1
SUrPxo7kNZ1ShHMMushk0jYFxliiWpAK8Q4EKABB6oBKrqq+H9WVGwvHKVwmQOx9pasdsuzGedmk
2jauRN1WDtsNQY3uwxLjTORIWiI9Bh0BLYgUG0AeLWjrQTRxC46MeXP9knOPwsoa+36mQyVD/Zc1
Cg9Kt7Y/nyeoQake2agi58zbp7U1JqGsFDuJjARfkb4UaofWsQsnBRtx6SfHwv1df/kfl8fkJaMW
Zpok4YnZbZobeZttbD87Uu3VfNcfhfU5+vNZr6FBp0OlZM6fSQmjPrAyS8fWDTtKihZvAwiJafvI
a/aDSKyIv3NA5aA1K9NTyQS6WZ7nWssDMKh38iM0V1s3z5LcIcqc+GYraW4r5fpjYvbBryjpMCWN
FrsXWwom9q0hiEX5DHdrMa0LVhBQ0unsi1qKacbUYCJOwkMTLHsJBIulxVF9E29e9E2fs/3y9fru
cu+kDrUSA9V5sBcyN8WaNSNpI5l4XVY6o/EU9cdWvlXzXBB8uQ9LjIFTnnWQ/4DV79KFGbExx9mM
fQXuEcOUQAbv0tOApjDZF1vy9Q8GD+AC3lcEY3Rg49Le3JUGCSYobMYZ5K6cxqcM68ZWPhe/6xsK
i0j2f/IqwslFHdaEss0n1sJOnTO9KHEz59RT49i1isd5/n59v3gJvIZtgptWwZFGmFSwH02l1GvQ
vg29qg3H0Zyg4mvZufbSFXqWuWofhS9gd5per9vlHs2VXeamSCrw3RDDGL1FK70ubXeYwHn730ww
RxFUSs2QWErq2zYk9JLu3PX/XUkEh8JWQKtoACoFHonLQ2HVZjUWClrri5ruZSv0zEDwMqZ/4ZP7
+rDA9jS7OonlfsYirFB2W2N0zC5wG6N00FsvGi/tXqdYJF3C3ZuVTSYipHLdhUsIB920KMIFG8MS
UatxXwRQEkPDBChpNCyZGBAoVg5+vFbyjLN0zm+zFolkssN74GDs5V2/7OgYduCKsixe3rM2y6SQ
JcCFRVrqqY+ezb6QI2iyGG5rihAXIjP0A68SE2jzDMXQm6Dzl2qnn7ZV0qKRKKjScE8GeqBU0QVY
IHaqTNOrKBnATn0I5cLrUMVvzEp3JwmY01FxRhmC1dHkdLrxfP1a8T3vh2HW847llCtlbJB3ZBCq
mk4SOTkYRq29gqKX5IsYrvjZ18ogcx7NSiNFoeOBTOHS+TbZqYbbHShDE8oMyfb68ritWegx/P1d
32P8avMGQLbH0VwoV2wyOPNW28gH80B29ak8oL63617mTXWwf0z7cUMJp0WIJ97tA+pO1y2wuALm
RQ/Xyr5ZVEpd53hWquTLnGmuhqfe9SXyjufaAhPKoA1bGKA4Tw9xErmtmtwXCzQnusy/boZb2MDZ
BLk1EFwUeHe5kjm0l2io0AHuekepN33mIE6DXqv4Lk87kEpMW1r/FuaXvHf52iwT0jrb7MK4RrUh
R0/tRfG7VxNjLRQNIbXODB6QvXGyQbcwnILtn3Rn17aZsNbbRGr0FEs2KryDi/yuLKQzyFVECFre
5YdCBEV6AJn5ueusRouytJCVnJvM6cFjXKSuLe3q0kvUZqMEjROi6H99P3kHEyxwqgVdAwVeh/HZ
WgB8WT+hx5ZgwlNSASoxZ0HRhutbDKRZwLZTalG2u6111tQogWlhwLgDU8VyNH2QA+Sg9C7w1Mq/
LD+vr4mXrq7ssU+tAhxhTWGgNDuDgaOKN/NQuyPZ15bAWXN9GLJVylSJVA7P1cu7IMVWonUpJCz1
PdV7GTwdXW1pn6DrK0If86732hQT5NBFNzOkJfEBsQBI11mWczdbtORWB0mzwFuKbDGRDq08qenb
mniJFHwhQXQzTGB+zetv17eJe/RwryCKqYFOjWXelNUkJVI5ZYdJvh3Kn9Io4PTgn7uVAWYdU2lK
mtWlxFf3xo/2looxk23o14ODLjm4g0R9Vu65AwsTWHrpI4nF4Q1aq8REBn9dihht4ElqDhslRdXs
9x98uJUd6kdWwaSu26m0YhR6qjqedslkv5bDIgITCRbD5qhFVVuB1MWRPxd3chU7avrLBm30LD1f
Xwz3sIEQX6cM/HT65XIxeQqCMXsKY39s38BhNgynLt5fN8H1qysTTKoRkRmgvrCdUPkLPc3rvHEX
ef+i5k+vO5vWQ0n9n6Uw7qDWtbydVfQNEwL8F3V0uYvo1IMAv9zFO/3h+rK498eWkWpTuuRPZLzt
HIxm0IQZxJq9BoFBJYVz3QL3DOANBI1NhDPEiMu9GZG2hGaD53EPufCYnNre0STHTEVF9/cIwH45
E3hLzCVhHXi4XhoqimrUq3BBq1DaGfUGi6lfOhDrZRvK5hHstHv0ufrXKcGQ8F8IrOsL5WY16x9A
v8TqSo22XYF02KiQ/g6b+UUBXRWYvU/xO0dvd58K6Xh5T3TAWvFKx8iggg28NFgReTGkKQj8LAoL
Z7SrNzNUv2ktMhg9cOtSEoFpePdsbZBJoNR4CRYkpxAxrW67+UG1vV40eMjdxrUNJlGKqpqMyABC
f8EeniXPPKRHlKcedEc7xHitYwsX0BtTnmOx1C3X3a+tM25xMiAaFzdS6APefUPOVGLLyJ3whvbt
h4dKOBDEDf8rgyyfLURTcmsusYdB7JkA1GU7Gzy93rxTtulO2FHkeZe1NcaLDekQmnGrhe8lXVob
k24JFMQo8XyxFyoP0nyCvZFUDVNHzROzLyxPugLuiKDIMIuUZLbTE2MfmQ+y9LNS960cubPWbKTo
MQp+R9O2NxKnKEVTl9yyqwUaTxsIKXCosyiMQmuirjSr9ICCFR1hT3bdsQkd8J9udU+sy8y9kCtz
zOfNoiBJRxlz0ECFOY39Xdabu7o5hfXroBT/mZ0GFc6VLSZQGLIV6VpGMAVt+1H4NQofr7sz7l1X
0KWkPP46Rj0vnUsj95GW51V0mJLnrjvq6ktn3l03wQs+iHRoNxFA51S2ERQQOUzDSA+8lKAk3NcO
5DMF0Yd/v3Q8S0AZjaFVdnA7mKsBBWmgf+3TsFG36Vb/aj41GFRt9lbh/vf1gBMdSieYwMPjgYlA
FbYkHQrMeBLlV4YAN2hfrhvghpi1BcbjkwKamnWEkeUJiM3FdgBU2xMg8EwnvcM7KHGsr6KqA9cl
rm0yTt+al2VOVUBwaBuI6ngFfvOlA4kzFWzP9uSnYI28g7e2xwaAxVqodpju1W1fVy5Gp/PJscou
nZ0gSKL73JaHGy2PlTMkmeLBKYnZ/pSNYnmJu7z/RaI0vQf9sXWXq42yU8EUsLn+C/k/EFuM9gLo
athejmJY0ZDZcnoI1Hs9lTdSfRsXneAscaHWIN75xwoTiaKoGrSuzqS99aiAN+mWoFBRLNA00x20
033r0PwLVB7Pga2Msol02RBtQGEcbao+c7XuV2h/L4032/amwPufPqLOuMpq7Oelwci6n1TZRkZ6
a6B4Fv53QT2Eno+PyFYmQFAVSdFCQr9FjckcztaIYJ4/XV/K/7FVcE7v7ykwzV66SqslSS7LULqr
XoddcG9T2Va3kB395wh+PPga2TOGrZAHg3sOMbUH5SP4z0+l8qgbDCUOFeIp56F0wtiFyC7lwbE3
g9vkG/uH/UoO+c7yry+XroaN6vbKLBMYZIIGdKqBt9qoToMKth1w/VRS6MSpIroD3OO4MkUDyCqj
DvMKE9MzDkmzodEbfcpHmlPrgJNQhdrikN3Hu96TdtdXyE0bIMRoUaIB5JrsU0IKwPsPjvEEaZLs
Vgs63/FW/RoDGh9rQDqLRj25XxSUH3R2CXTBLF8wqYgVgNya4oXwTAmrrSy9GdPzJIlcK/1en7YO
T0vNBI8CuD0YV961WayoqU7+6ug/tCkYRcyNlDpIN4EPaoEsgzSW4HpQf33NKOPPy2XKZUSQwOv6
8pUs1m6e5dat0kpx1K52Ad4JnRof+foecq2iiSRD+gVjPyyTCgG7ejlaITrc6Vdl+rHg/se6H2aP
rf09mUQzwTxr9HkLtnhwZGL65vKgTllSBcPUBl6jZZFDuvEhNextVKR+oE7e0OZ+1E1fr6+Qd/1B
qG+AXB1+B7rilzbnVJ4rkkAcaIkeDA0l9P4pGYSzmjTMsLtHEzRYgsYHBpourYRJIgN+n0nvk4yh
vJ2fk83gjBlw2hSFOHvdqXp5xyNu9NwRKSvzHMDaOhMEg6XGiPcQZQcLModggCbfsmF28v42qAXp
NPdrfqyT7V1BUDaKygjjg3EZOa36CpyXoxvnP9iylREm6DXabGckzxBOm2K/KOmu0/ZxL8iqRSth
HwY4FYiIenoYtBs99AbzaJSCWUuRCSYE1JUCMH2HZ+Rg/OzSs9xUkIX8H20wvr9MmyoAcXvvhyG5
K21yE0zl6yL1r9e3hOcSVyfsPbavQgyIhtM0IhqmY7WX2PIxoHr973NT9rUB6vxXBiYbzLmaldNY
Uvj1g16ClMveUNmmvEKnSfaCraiGzI1fBFcW+nJ4+YJwjLGZtLo0Y8bS69/HSyI3PEBybWOBkQtU
rJ5ghfzT8GGNWeGytPFSDeC9TvwA7dD4YN/ZP5fQKX8A740+Xv9F1vxyK7DKdbmrNTKxTNeC3G6l
VPJOmOskIKXv9+G2TTZ34T6oN/aZBrR0Yz9MX6v/roiITs3KNOMTc0nJSW5HkGgoj30tb0ylcaRe
FmQ/os/K+L4xLjV9LiEq1umRI9mLUy+3ia0IHsh0cxj/DlozqMmjRmLTOs3lUZkLHCHIbEm+nP+q
pd+S7LXlk5wKbhlnLRdWGIcRAQmztGil/D/Svmu5bh3Y8otYxRxemTZJ5WTLfmE5yMw58+tnQb7X
oiDMxozOeTkPrlJvgI1Go3v1WqGuXyxbtEBsEYm5y3EJEj7PrYUKGb2+I2SokxBaMlBtqrdemI8Y
uLVO62njJom8JZF/P5zraYhNFMw1Iez2H0suZ8CZDpdWrXJgPoz49G7nqMMVl2ZsbRp2rs7utzix
1fXl/K6x10GUDPGCwBuGWocmqoOaploaNSXQ90sZVMDLdg/njbCKCFjGmxVqGdJWxX3doDRSbQ5p
undXkKXHfI3o/O1slKek4bTu2J79ZpIKEOuExlZeoTU4F+NgG1K+Op2JcR5xvzXVpOI5HzkoH53v
zRwVFGRpLZNhQ+2PzEfGUeH1P83LIiTg1UG0de/8hjISo3f7SQUHYCqA5SlR1jIgg9bOFwLEYAvz
SZ0iUeOg5VjA/qMtuog6A/ElS4mqBUTInYj+VS/FFRiZLEyz1fcTMI6Kl3tD0Gk2d/T7VdH6w7ai
348HLubOgT17f8xqq1jMbuiyML/c7rcofdSeMb4X32FgGTwWBS5TAu3c/NivGtuqPDRmCQ4/4Q7c
Ms/J4YdQwSWJC2vDgMMUxuLVot8ueJAu385/VJ4J6igK8rrPY78IYWlpq61kquTqZiOdrGpPOGGF
ISdJxFHf9pU6kOqkLYkmVYgrlxLGvzC3rPiql3iC03vdZRzqqDN1YYMmJyJ2MED25BMIAUmUCT4f
jIiYOKDeL7WxafukZHrQ1Zmjjbcdfkddc1sAzEvhYIbKufN9F3pBrcA4Ek1fyMBGG0yWPXsEI8Z9
B7KyvXeLoq5TXc06QRh6IYxRbs7QPaoHZ05s7aQ4lYshkQB0Mysn4Sdn/cMRkQ0Aq3UQM0LM+P0R
MUsQTOfdVgBB0oONbQyUk/7KMPEJ7zyYoQ7AotVx15F8ROqU4TQN4gSaTL33BllXecGUtyTqJBhq
2s21DBQEWFAIYT1mk09ArCj3MXjFdkeLpLsFE0UlvmE7ujvntmLeHIeVUmejybs2m8xWChe18Ks+
Q2/iRtAgQVSs3vk95Vmi7igdHdVaADA+2qbtJANCKCW+0I32mITnDZGPc85HqNupk9TSqicdsAI1
sZVkscuVp/zMjF6HXSPf9JAQdUs5Q5wGESW1AKj2RPlllv3zq2Chg9GOUmWkq2DIQUHivQ3otMqr
aO1VOEXFdX/bPyg/JeFCgJwAap6LqzmbFs6Qfa/tSuQkyiyiB9gGdStR9UKmRH2rxLAKM0mg3Dj7
6WMPDr9roqsheOudfNN+0Ru0YGR4ZMZV7WN+u4Nh6tsJ+T4CRZGZgdzWD+U8nspCcM5vLNMPgSpF
2woNW0hRvN9XpZGMmLByB8v6fc39LQaZXnrZT4/nzbAepiBYfLNDnSyhGWWr3RCM9avFIyTmEIm8
nPDdyOQc7xnM3DdV1YAzBX8kuKnfL6rdQN4izGYeaXKCmtFdo3BOL9PjDwYob4xXcys2OTYCSfqT
r5pdpU+xwtUQYKZ6ByvUt2n3ratmMxNA9GGeqt3evrS3pCBdnbKr2N+eQT54XSRufWqC81+Lt3/U
x5Ksed7aBh1mBSrx8za6yudiBnCqeHdIEEGhOQss9AzKVjPicI2vxuJu7Qq7WHjPdfY63oxQd/JQ
bZPeGijtxRCix9NQ10rO8WHHpcM6KFer5KqftxKPweUuvsruVczejj8XKKyAiB30KKTbjDHK9onL
vM5bG+2CiVL0uyFoQYey6MWCZ2/lJVFyNYGgHFnH/wuIhOmPhIcJI7UiOk9U3jaYqAd3Eop/WnIf
75OToDRnvQyY6hJNrjQezxiVvemdhSxAkI2gvMwfq9pdTtAc9/TQeJqeM1SzXgPunEMlzNZ5kGPm
3h4WSvkNSNAkvdxn6xXyV3nS12kJoJszAp8r+3VU43+zv3/KWw9WKVearFYrpXzAI2AFGcqsPKHK
8P9f6wbhxNsXpJwmL+QknXSwWObgZuirq3ndbbF4PB892PclRtQg/ww0HnL89+EXc/3mIst68Yob
eNWKj8afcm5XL+ngiN8mf/Zqb8PL9bvFKR0zP9zBMvXhUmUZlrgt0KDfr2a9tqfymbM25n15sEB9
JAGgkm0p1hSkT3I0gAQC8dh0MfKXOzgXr8l+eyXmDm+Ikv0WPximPl0S91Ob7quFyi44tMyr/bkO
N6/1uxOk0PWwhciMZY9f2mvZ3gKR95hiXngoFJKBR9Ax0YCdeU7kNDNzKxjW9DZG9RPzgNEWD5xk
lUVmAComzFQSNnPgg6iMR9Y7IV3FMgWVgHkSAdqZL/TH5YrItq5Ofp/bqbdcGO5mJ+hu896lLO/B
fI0MritZwmKpbwu8pWB2LTTtu+Z6VWVnyz7BI4kc680C9RH1BBqEg7lBJkOug2WYgA7gnHDmO/Ro
gkoa9MVQkgayraF8tz/Pl0jnUCmR7uWb5LELxxPg7PecI8HbNipbaHcZOk5JDEF5N7kmvOqZJ3j9
BWjO/+QBqApckWOR5YwSqFXRyMaUJT7V+/gCZJ+xQjzYCIxdqAKxbOQrsV07v8os1eEsjjgc/Xw6
2qJyf02rxaHroK1AAAFZQriyrqan8SvCWf51BP8DERjrbvonzGEmXBgEe2vfVkodh0wbZzQ70Mse
IA8ruZlXk2fw6K1fiNpC4koht+7G3FyI1KPxiw0Gou395uapgLysTOGiVVDl13FySudvnE0lYfjD
ph5sUD6qiuPeV1qevV4QBIxKLvYWjIcl2Gh5nWTmHh6MUd4yzCp+2wKuQ8WMMgsokrL3PrMeiD7r
oN0HlfxrKfPwAN7mrRDUDs3q/WbyzGg4pa5yr0ooTpJaE6jrzttjruhgjtq+scmmVVHmONzEEHIs
acEpKzFr9kC//FsPtWWlDOqaTNXGUDz1l6/aZZ4crnhmgxwO2gjcXI8E1g/+cLBHHTJ51bc0TjY8
Qpc693pjjE870hQnxaSzLc8yRNCLfnXEQqkdqyw2fxYayWnG7c+wSY0bN3vPSwF5P4k+eZhUnKsc
x0A9jSEC2nXypFiuGFah6QOa6EwqL3AzD8VhE6gqCjiT58XKSsJEKDrgIkSoqRwxJIwi8KH/6LI0
U5EFHGaWKgLymLs6hN7QRS95y+3mE9pDKXd56QtxyY9fGKMKADmJqKCQxR9OSFcBrLfPahYlRul2
pptkg6OvnNI2+1y8GaHub0VtilgxcdI7obXHTr2eEp5YDPkI59ZBRceiSdHWz8FiLUZJIEH/YgFc
n3D6fuaEo3pBsiANmiXvt0vQxmxeMiDtMvmUZt867cf5v/8Kavm4jjcD1Amv1nkb4jQDcVLa/Ipz
o7aFtDAc0awTRzfBywydQXCADfJ+UlHqtUfTTNzzv4HpEuBNNQzQdqsyjS+KBUVa20IFkQ0I3PQ1
/6En0JbXxpfzZphf7GCGOlZQpi3y2FRz9B9dfY2jBnd5AohxXjti0zvW/jyCz/u8TaYjvtmkIUVN
PcZtOTagbzMiJasvV6vmhGjm5uG2ga4c0Fmo/r93kGZJ6342odKVyY+GfmMO6MCZd+dXwUK3ghP1
zQjlJEssF5LcTkmYfOknpw8xPn1VSqBGNG+QgLjAWECQ9JIbmpi7Z4GL1SBMJx8Yc9SkMTCCu6Hv
9H1zivsBgVDwBhSh7gidgBh0X7lJD7M8CT5kDaTdkMNQ6ZRyabpNFJqtjEyDLBTtMAxPj0DX/xUh
5Y1Hsj7f0Rx14WVZLpdCnKL1vnzvB7fILoTx/vzX45mgLrCqEfo5JrsoDY9K0dngC64hgPAZI9Cc
0WSiY0yjrFNJF2RMFFeRmjcOCtQg45a1q63lacSxXAJ5PuBSMnwCiOf37m5tulwW4BwJp0XBEOH2
BEwBr9nNs0H+/XBFzcrUCUOqY8MS9PGn0xqseNMrTvNrcBe3Rt7TGx5XPpv5mRBMkW6BCRRUx++t
KnERD3mOLnf/vPvTq5rpGMTBjkHwIhTdyrXczzxzwfykAPSDUZUPDDW50NamIHR5BCaZqyyrMVaQ
ZLzdJB5MXzAHI3StUM8xyWGpU4xnqI4+9nMV5D5ulMwRrpLbASCgQANjEmr/X3ioNLZlqOEBuiBB
xJCqUmrQKqt2FQEf4wz2vsR2I59WUC+O830+DLyCE9Ma7mlMnBAZY1oqfJaGHZ0AaMJ0uindNNKs
WE6fAUYOhkmpAZOsuUuKvSoxJCszsxR/VAg1j5VUATkW73Eqh0KWNBhQzc1fTSHlqq1v9YQreRnv
oQRU946irtOdIDaOHAvDLYpu+0kfJnfTN4w0gH5BvhzB+2sawvwHuIEVnKtGPFvOkldN4yp5ZlzU
s1lX14UhtcAcljrEK5txVYHdr/e4DNF1K9uLeFrXFdOjWp9527ZAiHGMIYrn9cOggwxbUeL6wkiM
Vb1s10EdbDUvAMttByOTnxKjMtfwfGQhfv/Bf8gnxK6i8WZSEdLc+qnWDdAo5c0jOMuAE3/pEtWd
xPtKfhHKgnNjM8smry7zP/aoc5h1RaYvFjQb5KvJU0Apk9xJ19WV4Ey+gGdpnDu8Y8g8+YcVUomJ
0bVrXe+iEHTt7TbfiJlprzOvNcsMam9G6MOQJn2vDYIE7Gf2pxVum5SHf+eswqJqvXq3Zsu2Gmko
ranbVr2X6onbzDx+GuY6TBNicHAFBWMM78OkNGaylVRmHMx1bQNxZccYzj3vccyVHExQHpfo6Hm1
yaIFah5k7Q8j771mW4LzRlhTiRI4Nv8thPIzs5BLGazWhCv1L21khxaot3oE0FDzMPws4qJ31igf
64VRAWfpKIRm6RadI6PU0jwpbneyPAIKVv3L7FJ8ljwURwCahT6we365nD2lp8rUrF0Ns5bysE0Q
q/ralpRHwO3/25ejJ8richGLDBqbYbY8LRMIFqGKK/w6vxIWe/5xK+lUZ5pGUGtJCYHLruIXqdtU
G1TvUzCm6/otrTd9tcVhmBov0/T25yqLTTTsa3qZ5Q2idW+V8W2Rg2XJTks9/Q3mWhMSCkIMGWNj
nUbNjtcqb12lBeWrU7T7eJ/GmbnYklhmrSvvO1dxk/ltrNcMAKQjaPG/P1LIP5tYSHohmOrU1sbH
Ff/LpIfz28Y8t29GaKiX3PQY4tLB07XI0a5+b7Jv5/8++zwdDFDxp1j2fclbI8OD3PCXJ1Ie1W3J
wTV14iXtzKv+YEp+v2GdXizCUqMkNED9b7otzW/NmrvDskScU8PbNCrbXUETJ6070VlMIcGw3tQi
LzvjWSD/fsh1S23rWz0FH9bz6BI5luJUiOBb3dwGBNFoql6MNe+CJR/iw4V+2D3ijgeTeY8MQl80
aI9dEaJMM8wuCeMWKhA+j9KPtzrqsoghZmcUMShXyzFa8c7fUx5ZMjMaKGDqwag3CA4kunjRFeqw
qctCdM8lH4R3p/jWDJf2tUG8BsM3spevMrKPoz955Ul/EtG24vg+6wQffwR1gnVV0GRISxOW+M1L
FxvjJSCJnyC+KdrVzeaODngyHs8bJXtHf8aDTbq0sQMNB2y1iVI3GgPyU6rudmw9KoLMienMCtXR
EHWwRREI0aZO11dKwTksHyyvCmVXvuBNtXItUec6ngtzA+kX0bSt7okaOAEadpDl41nifC8a0ZwC
0NPHIghx5vQ+i1+q9iZTOHNmLBIVMAT+c8zXPPdwzKZlxpNklMGBe6c8tJcreHBrdwU0VIT+oS1O
dnFJ4mPtLcE4utzODglNH9xDhlKXDNof6BNRR68dRiEZBsRI0i7rrnWCk3OSyyYEBzfUwXlALyb8
BhRg/+xRSdsmqk2fWtCVGkvHwFhpVATd6yUQPzS/Zg8k/FBhGk+8L8mKMJAwxTgdWadJz5ji7hS3
sUCE2TUvn76sGSfbYNajFFJ5Q9UDymoG5f1KsSfrZOV/xcHmcAD1gny7OsNl56Pz/fv8mWau5mCM
OgDzNjfZ0qA4b8iXsfki8kATzL+PZZjA/2G2mi7+SyA8Q8ESuzVJd+b4TeCJbjL7Vahk/DNAXZhd
Oc3pVo0oQ6FZU/rpTdl6228ifdCA3Ub6xtU4YX+fg0Wy5MMxy3t1lIpSb4Px+a8Gl3Y/YzB2CkkW
zVP8YsaNgzHq6hTWCZOdgJYHlnqfaI+qWrnx+imPOxihTm4vLxDChkxOMOMJtE29rS6y21Xaj6ZM
nmoDQieW5RnZ4uNGxNiduDvZ9glmY+n4HanTvLaitI0KGKCWCEQf0DWbfMJjMHEeYeRe/BCkDkul
32AYkUeraCew+TjKov6VcwmsreH5YyWzEsbjcqj7edIwvN21YHgiJLUKkgThuv5J8tPB2e3UR3aP
UeMBs5INhjOF7CQ8KvYGQGzm6p8rNxx+DJ2Jj1YtAoALWstxuy3QYJwv8sQ/v2DeOTSpqCW3qbxL
CQRnx2fzNN8OV4VjWU4W7lDJ6J2YPAGd/2iSil2WAqopYQaiRr0aIZeKRMxNf+4nTNmiU5C4vIkL
7hKpUDPuViruxavWSXxaH7qT6Sqn2JdgUfHaU5+7nAVygieNx8ALLUtaBUkemcGK/9R+4i14FdgL
6lLg7nqqHrg8PGQNZ86HScUbQ1DHVU4Rb2RIX07OetneCJ70Xfy1TZBoG0+YVOCVUZkWDQ1EGEQj
gLY4WrkF2TRI022l15k/duvP+V1kb+Lb36eCWzxvnVyn4LxcgRDSBM3bcx5DOrOCiObEvzVQwSvr
Oz3Di7rEuFEbosZyVcE35BsiIwbCkrvYE3kYBeaqDOipQEoFPIs0Xi2p+8USpLj8q6H0SIYSTBfy
Tbpdha+Nsp88YDg73zqYJD/pcO9BPMzItxZ5yeARucTMy4eLVgSjLHn6gPwaSkML0uccg3ng9lA4
EZW3YMoxE/C89Wkfa0EzKuDa+DHzIhjPAOUn0ziVmg4uiKiCMNW62UXNYwojd8uHs0UY8QCwMED8
Qt0J5TRkotYgQVZEEDJLi1vJqb1JHXh7EtcCFSePV5+ZPLwZpB9s3TQCWTJORrA38QW4tHy0dO/X
UvzUp/m3rtc6zcExir5Op2pCDjm0+r00bhfG8PsTZ/iwECrSF7Ix6VmyJaFhLY99qvpSMf04b4Lz
cV6D/2ERpS5rC5rDQtAa5Y5xz6J6zOrSPJm13tlrm+0+WD5Xp0ZTrbTPm2aHj8PyqJPVjdpsoKFf
RSJUXZOgiASnQGnhfnJJ/IBONfSMFPe8UeLOZ5yRHv6ZJXO2pBLtW/BBR0M9/Fws7SLZakfPPsM2
AFkMGTI4JiIWzXRUdk0+KzGkCWZZ8CexDUQoqRdAllSx4p9fFdPjD6aoI9alSjbVuwUYkBiOE6aj
Ry9WeYkHM1K8GaFHo6HDIgu9iBGZvXjKMbxizI/nV8FMHiEED7qJVz53qo1pCbsg9JApCbX1QSpu
LPB6TdJLr17EYn/6jClMWEOI0oRsBJXTNMKgqtAPEYIh3b1m9Yz51xR/2TBW3ckbx8/ZH+fNFuXm
tS5VIwQX43ASLvPETetbpPvnl8O+pMw3G9Q1AaiZsst9nYRCAFme7gfkq/wxmH6lmBqf/Px6CNu7
8iRzAHy8lVF3x7ZBJCgddxCSS7/1+WlN0X2dOeUd4rofDuxhZVSOAYrcTp4lJIPqaQ53wM8wcYCs
kwfIZMYFAsBB9xykYRqVx+8Lhi1TKBlG4647yzS+KIlxXY6G10srT7aAuW2QmwPkH5yKYPl/n1HI
WqMa+4AkRu99c432IbExS815JjDJBBB5VEykaEAF0JpGS9ENvZ7CSnxF2m57kFxIAYaJvu+g5Nnv
oJRoE0R17Kwn0gVL/vzeAl69lr3St99APTtrTRAHc0gQadVvu3KTNi99wxNkYH+5NxtU7ANyKukX
kINFc3bZKBd13Ni14evC8/kjxox+/7YT5GDvP9oiWOJomWMZycldioyz+EzJCHokoHHDAJEp0bCY
TSr3rpPaLKrm+8ka7Tzj+R1zSgn4SowTw81RQ6TyCTWxuqmqhCrCAJ15J7mt/1fYmND8qw9Z6u5O
DIRKcQN2s/O7x3IEFeJrSNwBsbZoNNO4LYJirQDvKfl3eQKBo3Kpp9/O22B9oaMN6lg1C3gakzEp
InmP3Ursg1ROg/MmeMsg/37Iljp97eRMWCCJ0F8jVbJV6XaXeHkDzwgVVddNqmSrw15p/XO6RClG
5PUl4XwQZhfxuFtUXC02SwJVYZdhqiu9bf3m1Hr9lxxfn88UzV4QgIaksGsqOr2gvcpiEw+kEEjl
U7osV1NbOVLMg6AywZuoTf+zQy1pyjQRoopSGU6g3VldIgr7Ksr0a4Vbg+vngb80Vvp8NEkFuH0B
mm0d9wTcDer9CBmtXhN0yE9ZpS2W/Y8urh5SDGWf90Jm++ZolQp585DpGrrm5d8JnQCVoJDQnbUn
Hlkns+h7sERj2jqgQ9ZCxTQCwW7ozh7oNTSuZi8N8jvtljflxGzlHM1Rt3ANFHvWz4iB6NNg+Afj
r3fWvXFtXna/dg0tqtcry7ceoaho2fwzQeIfnWsczVPxUQAqbLYqoKVJ4UmBefM3ETRIA1Ip5Q1u
Mk+FqhACAgLbo/sdaZaUVp9jZFQwQdu1AF/xq5Duz3sKzwa1IKucFwMHroy6tnFy3IzFEIhqeN4I
8x0H2T/k7JCyI8xq76Nim8dyKnTCX2UyxVWC9MEMZ5tw6pRe+1Q+faY7cDBIQ7wmM6kxEYSChVEM
p1yWT4KofjXVnTNcwcosjmYob4wzYzPjHOmtPhi23DxK3YOBMVD9E5XAoxnqIy2ZpNQ5ZEki8F7Y
yrTbmc4JGGw3+PeBaHIIEHGm/dwjXihD7Y3m4wqp7phXqeK5Ac0+33dyMVc1MiSwLAFNSHL19CvA
Vn6DyFQujnve7Zih983raN5iDXQNyJyNItIWZK9DdpnL242lFL41GF+NGvLb5ch5i7DD4cEmdZPl
qlHIQ10JJ81evOa+viFTurq9uMW3NOKBb3juR11nzTCqe55A27WoT6X61AyVAxGSwcq88xvJs0Pd
YUNloOaHlCNQxdrV5VMv9g7oYW2r52FweH5IBYomV2eMSsHT80vzhPj6sF7slY3refcqP3kQXvVj
zy+OmRRqmHAAVTEmi+gLLMH4EkqSqAWqib/2F5vyifoZuNBNTSO5u65ShQRRB4M/SAtIPSlp9AC8
QyM0zYymvjVlbbodkYs+F+usCbYxSQZnJIbZmjlap1Jec6qLbBvRfcr+zJJdh1AsAM5xE33Q/0Hm
xHJ5KpRMX9HBhEEIciCVSx0AUNqoqYA5i3AdjAIKlJLiJUYLkc1YqRxLzHiCSuwVHgxSh6DqcsPa
RoCUMSLY2xlynRhkbfEDZgRBMpZ9SoEeQiNvK6ROQ21AFH7dBTgMSOLWB0ISp9rWHdF/yJ8+A9s6
GqMORC4bbboQiYtc+gnucDtbd14ZgHnm3tZDHwBjGpC/DXEf6nebJ9hdND+i2a3ay/V+qUJF1HRX
x7TNxia8hv1V/71xi9/yJUZen86fRN4PoW5TMHtDMXXajEBufmdyi/Stsuvt8b8Zoe5SEJEv0rqm
6ONNrTtXk5uMzc3WP/w3K9ShL3Ndm60dh17aeruzPL21/ATjCv/NCnW4jVhX17HDa13Z/bq4kqeT
kH75bybINzu8Z9VCmKRptvqwHPJrKVMiaVe+LrV8d94Mszx58HNavGvU0Y2pEwPf/moFQ4PsgUMk
mgNjADZLikhWX363bnljMezr+uD7VPBYAKE3N6EA3sFf/b9FMO1+jES/9rIb3nXNXSQVOSBG2oid
qRG9qTKsH/tHyS281E1Oozd7VtTej07BhZuTCPHhyQJhFsJFhzI23SvfBj0HILL/O7Q9nPRw8wkB
E+8hyLxGD2YoRxnMblOgFJaGO5Awqnkl6D7HRciZObcQ6mZp1ViZtAJPlSWyHmIQCoyB9bRfjx6h
dwSeyePYY6aPEHG1LOVvW/K96+foLQ8Yf4RaigdBkfE5d0ZX3aDNW0Ii1/IAG4xxwf0iTeXsq8np
YzMZSdWDdSoYNhvoSNtcAH/gpRwJz8VFCU2770VhKxfjg7JjDD5zFj+7zSu7v1sL12icNKpfqq/n
d4Fs6odNh9KBgswIbMgy7bJLB+qUCZs+7Atoz+IYADINMkPmrPuVkfEk9dhPhIM96r5Dl2wfy4SI
54ZZoHytTvu99D3/Q+gtiQhy+qTxKOmZt86bRXrovwc30mLFsKhsfiO8qIvgIafgPBTZR/9ghfqc
w9RayQI+btAlKs9Q3yAYVIyfvKhufl3MztM1UU/lFb6ZZ/JglLrrqrmRrCYRraDSvpUqaqqfuuYO
BqhrLs5XaTfKoYri5lZeT+V42Wmn/+SACnXHaVsnxvGuABugFfa0umuiuEJ7vXCxfszwclgLFcCy
uTP2BsUdoDgWbw1rd76Qb4kYoOmj5OkXP8+vi12LPNijwlndzMYw5gbJW5Wb6U/5WN5W0DsUnMHX
eh+CVlHh84L0/+V4gWsCfCyoxKi0UaLJlqgNEAmo1lVeCgFAgQiqzrjyZChIZq3Hy2DZC0V/WzTQ
T8B/1Bc0+nSIx1gyoJkiWLbsqJ520TiYdXBGr7WnsGlBYBVzojczeB+MUl+zNtdCLPq8ioQmcRTh
LtmjXhZtQQN6C69J3iQU+xVysEdtbL6vRjGRMi+BNZJRefVWukYO7cpuGg1BwgnL/5dNVcH6KoEZ
TKNHQZuxtLKmKmNMAsR3+mZvO/YVTzsnu4wfklsLEjF2f+KNZzJvA/PNKnUbgH5jgaoscBG73J6q
AXIWwh6MJu6DrefV1ti+agIabUk6Ufah+mlGlyzWsMCY9dBdV1Hx0l50v4yrBaMchVu+VD/Hb+eP
JPMmAFMRyq0g01Xo/tog1otcVHUZ9eplpTykYtAnmX3eBtMvCTcAQX1r4EV6n1SMqTpA+B4MBEOd
Lad0MjZv6KvmYegUITDnBmTuS/qznWORE0fZHnqwTF0G+ajL89CXCSY6ULoGKA0dHcMxb4pb3e+g
pfyZzi5ITETIrlgSSh/0Tb5l+j7JUxpV0qMmuNOguXzuOHYC/2aFhpys2pxPYpKjK+9m1zvp6DwB
AADOdtOH/uNnKGjQKof8J9j3MeVA7aGkxJaVG2sRtfVzI1xV85fz3sH0ebgGEc4i9OWK8d49MDme
g3sYYorkEjL80o9rZx1tQqmDOTS3ukluxpkTKlluf7RJHeo9MTCEY0IpWjancJABqJ2378qY3J9f
GysZOZqh/KHPY7UREwzhqK3fT1+2bOEcLfY64G6ypUBgmw6JGapOQ1WAKzxHkalA+3W9nlcuJI11
gAk77/9aoXZrG6p9GjMAFsQ7zV0c4UZ1JJtQtfUVPpP6MEOLGT7/deROPDBP8NE0tYPVrkAXIl+F
AMWLSPOloHK2297TbVBiYESR9zhmBfuDObqH0vcdmr8r5iFHBVqnNRhu+vx5qFuvNrltPRLL6WeG
Bt0Mwr9hyjod68u6nKd9Q79GjCy8sPAevyC0W5DfCT7hhQdDVPwVjTlR5UWBHBgI06aXlTfsxfTy
w9+nIoQAfZo477MqQs8pm+/y6uf5389sgB53ikq5p7hQ06oFGlezZ1eYHBltFPWWsAVmV6MN5nVw
lYHpC/k4sire/c9bHZXKxRUgDcMqgEpWagBtMEMBtS3OAtk2oFqvQuMRfU/qgKVVt4DsrkxC8a4N
69zOUCEZ7VeRCoD73cwffn7K0+U3k9TB2tclLuO6MYOk7/5osfZNW9s7YwY0YDEqzj3MjFKyBbER
dAQITdX7CG+IrTrWZCxLVsx4CxJpTSxH1zcxg3Roi1T8/HbyzFEXimHOwh4XtYHBxtRfJPPUt9rF
mvNae8xYoYACWyfqq4ZC7eCWmca86mMSTclVDXoZMynsIXvqoN1+fj1MhJL2ZolmT6gXqWkMDeX+
+Rf8/1WqJc7t9sJEO2rAnC/AmtBpWYIWNTaBs5lM1wT9JwGqg/L3dbbpUAxN+yUR9hIBWMy/phv4
V+T786vjGaB8H/mAoqQrJjezTMMUvZbFnlHXs3veCtMnDsugPpaaV9ZadLMZzNKtMQn2Ot2kLaeT
x7FBV1VW9NvGpcRMhJz4CyYfMjPqeDJqbKf79zkUKpZbsQLqAQn5OkTbQOWluvFi2ou2XpviwumP
80zJ70+t2RkzchsLvBCbgFKYaCuDdqGL183EadixPQAAJfLwgQwAFd6Nfi1MuQLKFHqtWyTEU4ei
h8ZVlGF/njcz5GccPHkYy6lZR6hixi+6ASVG2YOCgtONZFKGUMptl/3Jcicepoy9jW9myc86mAWV
TIdBTQzK96vu9GrvDngVpNalAdDQeR/n7SP5JQdLa7NjmlHBAnPt16L8WjL//N9nZ+rgGfzfD0UF
VmnMtzFBhyoCh5UErajmJXnB8/Qegcl7lYIdbVCjnTfK+2pUeJDGdUkkuSmizsydrhMwcap5Ztt/
Ksy9LY2KD3nX/M9o7ZJ20TIPl5IYc8IDO42BnjQgQRooZAxqKWCOsWojzrsgXm29dSqM1kY7iLmh
ow168xmkaJdm6ag3yS1RQ6lPvNcp+TwfEs6DfWqNSmHgQtQV1GsyIMn0ewFsgNBORvh42efw/Gdj
Fmu0N2P0mGm/KvpmKsikxdPqNzpqYLojAWMdBzJGiP8oHikRbZy7hH1THqxS4dHIF92IBRS25bvJ
I88FPaz/iN9UdMdXaA0sQXcx4NnME2JnnvGDWSpUIgsAtzQ4CMIECJGu/G1Vm93mV3vDQwwz2f+P
20rFylwWl6TrUX0WT+ppv12i9XnzaiACy9GOB1e9UX0gHL6ZYCnk4cuY4eWwSCp+gioukfIcppP0
aq97tKp5HGLMysZxdVSsnIa+SWS9JSTrM5oFRMp+vFBd61R7QsjL35hg36M1Kl4uqVKYEOb+23cB
n/tT/XWMZo80t4bG5ZwH8mE+Hj4dgxQGACAfuOoFPW0GSSoxJyTZ5gk69phBqQ178vVXbRjLNTgA
OnKazxmkgrVm7aigDn0SEi4ENNACDZpwUKLkdHmY8Vm1dBkIdhQs6VYrrmz4fotzno8eVFrsRnmS
LY4Ntue92aDcIm+QVIGVOImsrX5cdvnFHGpOssNsVmmHdVDOMGN5mKgBTm+LoCKwOemt6gmJ3V9A
bVxHhWMh7QlM5PNCB9vn0aXGDqJfbdF8YmBWSNexKjC8m9nGDeGcTX3d3UpM0QJ04vPKeexLnDR4
VV0WVZCovs8SNDA4ZuWA9n8JPZ309wA8uBlqeEb8+uuJw+Dw8FFMHyGkraiIqopIjxEVi2LNpYLx
QmPRHbTNckW62Iudc4XzrFBBON2VWM9LMlZjXosg3zQhx2JknzrHhJDYhK4NxEmoCr1Z6NMAJgwS
NGaXXGrAQkHkQrWNU+ML33h3NvtzGZBkUwkhJTB77z9XlrdZOtSQFFg792/hbb/QW1upAgz2kFff
hb65yuP5aMWUX9EOVqkTJ6/JMi8TxqTUE+FSqK7kUA+RLvQXiFklWjwaUBuNaIOWf7vPryZH4+UP
xA0/hK/DL6DOY1ZPSp3uFR46UYYh2Pib/tj8Um3JKYMt0G7JBdG6KWRMeA1k5l0OZRvIHuuKaomU
Yb2p0srUsPRsif0U7JLS8BLHpV3y2Gp4hqgAvdaSke+ClEW1ALUwFQN1/4e0L1uOW0e2/SJGcB5e
ORTJUpUGa7DkF4Zt2ZznmV9/F7Tv2WbBOIXT6n7ojg5HKAtgIpHIXLmW3CaBkclhVvOyaOZlsFsU
dehnEziVVmmEj8sgP5LaOqk0coML85bb2SG/Y/cEKbp4KQ1TTI7a4ECU3QS6DmwEB8vTVrwRJIwo
8pqe7KzaxEwfYKaGAqXRS5NGMUmRbGJcPr5NTpbqFafifoTwxmRXkWeeut+CXx2bZ6IYVDg83ilm
zDGhnC0TSiOdDt79NOsl6KKFYBPqwIyFxC5V4W5M5eD6gSSL+Os07OxQaZ+aF7JSzGSqXjy31ruW
vlz/++xbaGeA2kVlSOSqrdHlQdn7Q+FZuO0ConIGlg9X4IQXtuf/2TUquqhFPRVirwAc3p0ESAwv
rymUPdqv19fE2zPqIIvLWo5Si0H6QT2ZUWLrBW8mjXmqULyHMAOmSfGfS9eL03iT1dk0AowZJwKk
i9UWL+Ao7560Ou9HZxYr7XcFYrLC1s0oV+w8iZfUv75M9qfb/QrqzWMKlaa3W7oEwHa683eMd7nV
V+EMhJjTnHm9BPa7bmeNumUttC0QHZHvqR/DZNlh+KGJznzfgLsWnGR3lWCLPp+Xn3nQkBwhf0Dx
Cwf9cquFeE70sYNMiXnOniqoX9ZO6ahhcYMPSzh+Oh+8CDwgGPuFsLNKnQpZqto56oAkN6LVFiLN
lZPfWaed1TzzrXh6F5bGNaAyV6DnlmcDr/HG9OCdeeqc5EkWZ4KEB0q0vcpZbReYorvuPOxtRfFa
VBA6wZV+ua11jFK52I75URyf9c0jGiADJ3lnzuXpItHOIh1kkZ6AqaUli9VIxE0uPqhzqIyLpxsv
U36rDS+S8DuTUYDjKTGx1gX6IEA/ZXCy/6Wbosnd0CabhKlXcPcvgoq74CUydfc/3729FWr3oraY
8krIhjAyl3S1h3pIxRDiwR3ys2yxGt4bhWQE9C2gIxMkkRPSdHSbSAKKW2pUGfwMXncScbMOlW2G
y5c8BYEquEG+xciJjHANeNccKxnbG6au9aRXozybDCShynMvQ89q9TFl4ZjiD7G63XReSOOsk6aq
KaIYkroqWKCaobWn5b2b3qsKeB/w+KvLj+vfkFky0mV0kWUJg9jKR3jdpSyWOiVpgwYmykLSgTBE
pLqjGVBS1M7m3QoMNqpGSgg2gi6zF57UJ+sG2Runwpo4rVFdyNUCgApB9+Z+GqoH+YaXl7ECyd4M
FcfiJIeUW6QUR0P1pLqzt4pXmGJ+MhkafKBCUQj71WUgidohUisBMxsq+IvsrAOmLq2+TbnsFE1x
O7fC4fpnYx7wnT3q6BlCG09FikHtZelsaTv0eeZOzfN1I0z0gQ4qFIwxQfAbuo+Xq5qXeKkbubKC
AiL0qZ1NjgLtWbB5SbZmOuW9GqSHzzyW9zapb7VoFbpfMwoReukXxjdRfVkrTjbJ3DwFnFME4y2q
9BNnS6xlMiO03DLL+K4iq4QEX+qQUjvnSc7eQMJxb1lQCkbh63IDs1VBQZZUVaTH1Wkw/UqA5Afp
dlQcwjEdH3jzBsyl7QxS6Qk4UTBVnCPwb+1rrNzkzVkaOK5HXOuvKEyG5jSC8YJvXK6phjIpeDgB
v2rH72V7i6qojYKzEH257nzMmLszQ1a6i0udmsIva0xy1vJT1N+LeWialpv0t4byVFoGJxFg1hmA
7/p3VdSBWuIh1Yy8MwN04CzbeiV1Iet2luztIUdMKg8RaGw4jT+2e+yMkqiyW2M9x4uexFaPF69d
vnRhc8ifI/ASA1wpY0B25fMEMyPhziLZ9Z1FYWgEIyqhMFi9aj+Fn4QNAXj7W2AexVfoexxjV+V8
R567UHdn3WQrhAnQlRPTsDbv6xYqvfnJwEDkdX9hvgN2X5CGBcZgABRaqG6gsPcPVAozem592jyi
TMqrSzHP2Z99pGXba61bTXk1rTAxz0qn2KLmi9HrZ1ZERM1IgorBSuoIRBKowrYZxAepqX6vBMFu
JPWgmJVn9oMNmMzaPmuJ+nMRDE+UFlccc96pYH683S+gTkWvxVWRSXjtdDFKsvbmSvbyAw8PF5xY
qL6dFo9AjgrnUwByKJwgvHyALumkOc56aOnUG2HAlY/6MXnrnQSkjuMBgiGn4gugrD6v5MZaqwGI
vE6od1H6okJnjpuuKfTBCJbGsjO5dtrpUc81u0yywyc+rAH5eAvYDhMikNTD2cwrTc6qjUDy/xkK
SUFqB2Fn+Ko/f+U2elihdG+OuoXKpl9TeQA3rCLZPUR9kAQBr177cuU0P0xX8okCihlEIFO9iX9c
Xysr4OxtU7u6YlYECJoKgpcgh8unJzPn9HmYj1RDMYGIB8uLZX5E9l1Iw4O5Kre+jIPobPp5sAXb
LSHI7xz+O4B16kFsirKopAGQZFLHYahr1BAlzI2P+dde1uy+O5oD51JgZZIGCOhkSRIxhPYX4Gio
8jobqiRE7uUZwp1kjFB6O+nW7NQ6h6qN+XHQeNEM0dBRQ6T8UISA+TL2ZgwF89u+OXdclR/yB+hc
wdB1EeN0mggRQyqB7FS9naGzRmRCMdp1UzqDrYGTJjvyqKyZX2ZniEpKJCXrxrWA0mQhvUzlBinc
UE+frrsy88tA2hhIPoiRQlLt8u6UhXqekRKjcyS7cfYidIc6btw8h9KYzCNqY66H6AYQ7Xf4G3Vr
Jpq44K2Bes+k/eomMEQOD5ry9fp6mAHvXxso4F2uR+2NGBpmRJOmei/im7wynWFy05zjZMxtM7AK
HZMIoqxQt9g0lQiEcRIfm67obJQ9D6kMQjHLOqxKb1u5zEMcMb16Z5A6peAAWZtJmDGxEh3S8Sk3
eS0S5schmuCEaB+saWTFu4hTF0NvzMYMaputsrv5vU8qu+VKfTE/z84KlapFmpKh1wsqoLH+aSyP
gO/ZUhHZ5fbluhvwVkO5GuB0ZtxVqhCoqniAhNkN4I52vqa8bIb5Wf6sh770KlEpe7Amx6F5bkLI
ILqQ2QNZ8noQ/M7O3YqbRLANGqIExUGwUdNk2qUoatFgafCDwSsgTiG8X984ZpcQtHz/GqAcrVK0
Jc+rnMx2E6pa3SH62OWD4G2+4m9QXdCgu9D4Y7D6QN4E160zXyx765QXSqMQTUoL7VRBwnvlAzVd
+suDPgIRLjlz2PnFL27Bhln/3lulvFJfFnnrU8yzNz+FR+u1e0werS/VV+1bCTCzrznVYmtvPIQ9
q0xkiuhuqaTzDDnNywMXQ1ssH/oF18Z2ttD2HJ+t4abrb/vsTsVoOyo6n9jbvUEq1Ldioa/LEKVH
IVgO2qH328yX30njNwY0LQbuGFOMvBoSc/57b5XKlYTMmFO5jv/pOjd3UWh4k2M9rK4UxD7EQ31C
K27eTlBSWj3Mwzncn8B8ke5/AnVhj9FaoxEGGbG1cIfXJlQx1mi6BeqCBQjeoHXMfUkx3217k+QY
76LpGqeLYWkTYZMrb5tD6U8gT7J8kGn+H2ICz5Ooywh6pP0mgzTpaAiNbg+qEYAR/xRHQWXpoaVB
DlCLvHyoOBxRrBi7XyMVKVS8Z/o0xllNgFGTv0at14mcPgPrmt2boMJBgglfVR3w5bIsczTFsifl
pa4Trx0ke+L1TZjBZ2+NCgPl0ulTZ0kdPtpwklJb9ZYgxwsmf+pBuU+AQrwXNyua7y3S19SmtVDR
65OjNXhSdk7Ur9fPPOu63f19GtgiSBbm5tUVCPkReiRp7Vrpq75+iw0ODJZnhwots1z1a9bO8bHu
v5h5GKfA9/Wp3WZP19fDO1caFU2yeFNA1tDGgXQ3einGzKsfhKRxw9fhc/ryHILWYDAFTRmlPIvB
HCodjMN4jo/xcxTgWzl4iz0bbzymRLZFCQ8XUsTVMMlzGTe0fMP7RWmLY/MT/aBwPgu3+HLiXXHz
Dxm0ojm8qjvzrWnubFJub5qpENfVWgImIB3IfW9A3QFFJoKZHD5VPd5bo1xejUcxyatSC/rj9EqQ
ceVZf1Ld7diGalD5vDoBMzb+WRxdQJslGdWzFrMVWRgHSjAFij+CL4zXQid7RL8JTQlvQbw7TVm2
qD00uspQ82WxAlzmefJopN/09n5bE38F8Vuj+JxjQG6sa+aoTSwh06EaqSkEZHguOpYPifuTXORJ
MJxjLlMYM0r9uzi83y+dclxUuc2WNTs2M/CgouoWkLO4viKeCSqAmGCNX6cVmJtJ/12MPybeo533
96m4kdRKOfWbPoRt8WhE0G09XP/9zACo4N2ko4aiGRp1BW9iIwsQek2Oeu3n85OcifZQ/NCin9fN
MK/cnRnyM3ZpBbAoldq1GJqUjNnp1SbYcgyPxZp33Qx7NSbqhhgSB5U19TVaKyrMTW3Rq42e1TQ6
aGVglakzdTwNY3Zqhob+/1iivsuQCWW+oM93lDHC/830MX/i15NXYpzAqZ8mP77j9q+YrqDi/aRi
ZIMML17uoSVDk0FR6igYJcFW5V/Wp7gKTRRT0FwEvhNMIZcWImtSAQmSCSOK+aBh+F19U74Y3ugS
vipBsXnTrEyvAC2jDAwN+pl0DafS1rzVpB5o4/yU6RDiUk/SpwhBAYoiiDwMpaP3d7koQRcI8ljN
wGipH5tD/DDPtvwoHRVoW9c/Jl4TnfmV/jVn0DFHybRkGoY2OybioZuAw+ob57qTM3cNBPGiiNkn
CYW8ywVlUrShG7iiFJEE6NlD/mByJOsz8tWQkPzXCnUxyFvRb5oADF6+BIqVHiAiZSctr0/E2i0L
cEXVQOVdwuP9ci05cIxyDRnGY1R+LYva1nhlAeZB3VugfNpoxrkqJ9w4BEvYPIF+8wOSpvkYI0xs
PuUTM9PbG6QebUperqkwaFGYvkyQMW796ocBhmrJG878PJxtTZFEyQJaH5GBWl43IsuboaaOqsfs
kYZ2FMa+isd/4cUH3ngA82vtjFFLU0GdmubQpQ2mxLTBFmmndXjdt5mTDxh8+3c95CfsLoo+msai
ANgZFY0stbsUXS6ow59FwF2+FEDdHCJbek5diz/6QH48nZrsLVPhVRnNTMy3MQrS1Wwmp1b6fHNm
Y4zuYkKM6KDFuHzVUiS5XpxM6ZPY9lbsDrWqTHY0SbHoSU1VGk6qtbHGuaVZyeD+t1HX56Tkq65X
qPMUSAYJ7x5BTHf+Z5A5libpigYeQRMIucvNr4U1ltrFKELLCMCWZi9cJRBWugmdJTwSgOBCcKSi
SpZKWd4peDcWZpBq0EU3w2a8rao6aCfLxry1y/EnVrDcG6Si/4YXXY8GD2DXKGh8J1NcycHwht/9
wQJ7Xw1uMf5UC/OY/FkkjRhb9dTqRMiCQY06csz6wah+X18V2wByHENDGvCXWoOAhlQpKihNWe1x
EB8GqHVcN8DKoyyMh6FdRygSaFRJ1NTou0Sodg9ysrqyUHZOD6ytm68ASDZrpHDKJewwtjNIHb61
FnH+1h5SF7qrH9ObltBpYA7BA+bbSTxe+YJ9K+zsUQdKqtTaSCyTUNVgAE4CbVH9nPyoUKrNgsyz
XPnL9Q1luuHOHnVnV6PVjGVFho7w6Cl+JNJDxYUlk7/xVwDb2aDO1qJWaYfHED6aMblt+2ucHmpZ
txtwRG4L5yHHdBDQyYGoC30XEJJdRopSggTDFK3xUQfPs1C7BvrJenPs8opzgJkbtzNEjsLuPhjK
MlrVakYhCOzZsvyaV6Idl5yCIMv9ZBCCiMhB0Bw16XeDKLbybIDNwCfkcWQ0GM9S5YNQ2nIlzhXH
WBFsgXiMALYMnU6y51zWskYw06PYFM6QVs6gH5SRY4Q1iCIDlIvzC4guOvFUKNf73MJFKmGuGaAG
EH9D187CmGcUCpsNfkNfToHRVUGUVD2njyIX48nwD5jHdwNoBP9FQ7mzca5La4vRMe2OjaLYxfwt
Sht7M1vnPz5YWCUQkYAPAtZHJ8MoDo+iqg1g4McQu5TdVdNzmf/nh/fCBnWwkq0QZ6GESmAaZ5Ut
NDU4YK3WaUQevQnTNQi6EyyrBk4ybWju8ayddCMQSxGZnNE2jipoUriMwsCJ8GxTaCLqyCtUaKpd
niuIPaHZLJO0ePhS1oLdV7W9ye1/aUW+tKKtgpondWoFddxCoFI+Nklx6CyurBDT3cgbAmgA3Ew0
+82UZkM8YKr5qCV2dZIdPLvc9GhmtnS7dVDXQ4HpRgzm2pU5LMGMxAzQEKghAtWvmeDeuVxg0Q6t
AnFwIVylPsqd1iiAxVLyVtbvhd6Sb+Ne7RMUPNZVd4x8SYoTsjiVR0PO6gNe/AwqHM8T3n9WJg+B
ntsY+6rQKSoeG5CkGJj8d5SHJJj8xll7ZzU4X5i18/sNoOJzPyxCsYhSdtzSZxG6KKgSqJOTG0/X
jzmrvnyxQuLPu3ugWIutyTUpCqtXeGr7Ao91onC9F55z/N+wwmuHh33mfVuy9J1JVN3GzRQxCy2k
cm5vYuLFm6AHxiRBH7QU7W7Iz+3aHromDzirZbxFQMWmkNEKMp5Pz9kuU5uh+ZEMmK0wfi6ucdgC
olgevyugYCaCgNftsYLBB3QCFWANGhlUdpIoczV0cyuF0fyc6o9F1dv68n7dBtNRCDzj/9ugYlsx
dWaB2w7cl9LbOhwGVXSExRHHl+tmWJkdNuyPHfJVd19NbDsziQclCskEBWkKlNB71x8BAEBXwHJ5
PLCMpGtvjm6Gp702bFuGZdW6fjJjHQy7qad0sZdPkjNZostZHjlPVJJ3YY+K21pX1ZYGymzMaPQv
kjueEeT0J8knLMm52/zSvzQckxznoCsMpaLP4yxjYkqQoZhm5i4ol4C741jhuAedUG5VMq/igKJW
td1aYP6XoJWChj/+5/oGMvcPt54EuRlA1GkUr2xEKfK/GhXi7V4Ab8hgfcoBdxbISncOqCmVYXSQ
0DlOB7Q4wPEMF3y2nMmJ7taweubC1pkeuLNHHd681Ka+SAYMu3yLQcDavK2/kfG5mHN2qtWRHupQ
Pok5CLQTDpSMfdR2lqkjLcRKTNSTLUQp6WDdQIsNoGj0qVTM6a4341feDC3TR3b2qKM9jS0MkpJk
J0pOOZ+lufXm/nHUH677CMcO/X4f8NTItGnJQml5BL2N3c9PY/egWjy1Zva1/WdBHw3Onau0S98N
o4i4Ox1MHywRw10GsSoVKnplY6dPZJBUeON1/NhWQZ6H0i4OAao9lw46Gl06Rhv06slnGx/mX/E3
8wkTbZsDBR17eEYyY9jK+/U9ZZ67nVHy77ulFkJb5OsGnUUr/9ZV75b0iQoCeGz+rIpKEBq9j7YM
3GaYyc2/bycpsLzxUE42oQITuJ1Fdj6yM0ed8rUulc6aC0RhT/gpoUYJCh1fd+VHC8wbxS8+8ycz
DO8MUsc8g3iVPmeolINPTcoOKGvZ2cw50Twb1IGOSqEZrEaJUf/b3DmunxVNdKVRf/nvfIE6x3q9
Sa2eJ2OYrV9l41mcDtf/PgsYsPcFWlCpicQ02uoIpChl96JDtqBcpButiQ/iNLry0H4b5eFRaFV3
rIebfBR/XLfP2Ub6bdUBHBOrG1yxA50AHiKJYYvobv13RmTqQKlK3pR9W4W6dpO233PhnBScxw1v
HVSg6NdVUtsWPm5sg1NXma/m1XlWeU8InhkqNJhboVWWooAqR1wcSw2UaMJbiffgZd9Wfw4QPRQ6
pJloFKkQhdlJPeYBeEfOyY/NN+8UJIbCe/r1+vfhhVmaZzbGPI0yDChpEqXSWbcVd7lB8YVw81TQ
f7Mrr3E+BbO9cH0qTGyNsYE2VTYCzXrupueK17Jl3o27XaRChDWl69I0hP21xZywFt0VqlnaRaJ4
OTQy/0sfpwKF0W6LuozQkJjBjy+EQ3yIFU7pj+zHX/n0n/XQzIAj7nqjXmUMxEnHVnzVC78oHqbm
XRF+X/cHtiH0a5F3gpmMLlFEWjOKm4RSiGU+p1npTfGNBUV5aROdKOHWt9mf6V9r9LOk2qB9tlVo
C5pnQntD9DCU2Aazo1OHhM8xdU0v5RKks0/yH6vU42QqtL6Kl0IIlOExqW4zLE3gtSbYicQfG1Tc
g5NJmaxLUdAA4lWAD62KOV/qfzm5f0xQcU+flVlcMjkCVm9yi3eIwrglem7mSb+bXfE0+WDq54Vz
jnuoVBActDkycyU2g6oWb9qk9MZ2/jpCciqSpuMsW5wXPzN/ARsF5o8VVK7Ej3/f5WN93akmmjtj
OIDFeQirQ+0IjvRlgtCg6Oo3fN9gXsogRCKzk5hwAuXo5YWliuWyWXUUH5fRTr8Q8YuK8KVYPmSl
zrwDwNrOvTEqclSJOWdliWYuGCoSRyuE263KPKFMvrW14cpV+YmrcmeP7pyaRTxFsbkOoaD/mKUY
TeB3Ec/l6yGE5foQAdMhRA3CN5TVL3cQue9k6UVuBnMl3Oa68j0xhl/XTXy8beh4uLdBfSURWMFW
kfGVwLV2U92RGbEyLIKc/3okf4m2hPwRoyBE/g/ze9RqMiuNMXOE18ZD/GLE3mo6/5BsolxzQqt/
fh1Te4J44we8sg6uL5QVqvbWKQfpZyvNRgmsHqLgreNDAtYgHlEkM+PY2aCdQpDzuhLkBpKzj8Jd
dk8YYC1Pvdt+Cx/kjVzyMfaaMC+Lej7G++iBSFPPoYJUApMG9SrJrk1neo1A7kkYHOX8EEl4UhJx
Ap3j+6yzphiGbulgY8b8IhWRs3pbx7bWsjAfFFsAr5UypDcFRhQkobQji9ckYZ0CzOlC0BcU5sC8
UX5jxV07JmpqhdP02kd3ssEjtmHdnZAWJJzIEkh7NMpANs1Th4q9FugP+e0Q1sfKtK0vXaA+GWfh
AbVRImq7jgfl7T93SXRTDagSQbNHEanjPcnyIBpND0jhZjbg6Fo3G7MfNqRMOb7PdEwoCZrQB1aJ
ZAB12dTVpEFc0YCjvI5eHFSHyO0CyTcf1QOa32HtXV8Y64vtzRG/3d01myLXlZhgbl2D0tigNM6g
cFyQ5fl7C+ST7izUgiRkvamUYTbDv43CixTZrxNelGdvHIHJouUBEim6q1qXnRCpIrqNI2DZyofM
WPPV8NKQvPqrs8CbpmYdLUyHgOIcZRrAWChXbBOzN4sMdEDtb/W4gmRZP46++Wae6hoXp3kaPBE8
8dIbr0fN/GKYDwWpCKiywHN2uZ+rIWyz3KBak0XnBXQzW89Ju1lnDCAjSGwQ6ai/GhxdmhRYspiF
uly5Q3s3L7Xb5s/j/HLd9Zh2CCGeasLWXzQCxtpmTTKqQNFrxcEAAWvRRa2d5bXTV/n7dVvMnApE
rLjPDBMQNlrbr62EqpIaC9nhAzjpi9HBZKWXQShUObddIIJDBNUbn2OUuAB9jZqYwsNgN9JepHSX
n0qMSGe6iCVU84hDQu0eTDa/FtAeiTYYN8IYWm2zaBdnTB9GltPyyCHIRUnbJ2wYoADTLBPFzEv7
c2qAgGaaMpB5mkclMMP5YB073wivr5N1wi1AkuAV6PIibbg0s+bx2qnrBIKxUjqvNUj3h6e0mZ6v
W2G4C2jhgH2G10MAzKCsQJwxxghpH4VlD0oG/XVYeyhHP/Std90OK5BcGKKeGHG2pFKliwKQ1k0o
ua1vuluM2sDmANd3jhzezCbjQF/Yo7wESDypVwozCsfxu4T+eMmTuWEaQF6qw/FBBUTfymKRRILe
gkUzrbwJ/GTm8JuzZYxYSN4OACYSiKJJF8vLFEDXNWqFUAiSzs1/TyA8Fr4S5nJ0gPW74vv4CgIU
yBPx3hKs9yAs49mCzhBGpukOmCVmXb9OnRAaIOQ5Epae5Wt/FpzosHjlCfi4yk4PvEILC8GDvZSR
xiEZQJ2eQvCUqwDc6QxBboged7bo5VCXLDPXFr6rdnaLHguZfQXBXtTbYP/ilNNZnxMajLh5AACU
MRx0edxKvREXvQUdcFzHtjG96NvL9c/JOM+KhK3EowkpD16FlwbkHBJGBYp+YWaFhXrWE0/QObcn
cw2IxwgWKsiB6LzUGEchtjKISmXGj0r8KYLx6xNr2BmgDnEm5902LOQSq37nRW4nk0wAw7ynOnOr
dmaos6uso2hW6RaFok9GjRUXfGI31i0QyQdU3e4q0ETxAAGsqwzDBX/2jvymXUI1ptMYzQLg3etx
OW2JrVpO76cPA0YIMQBdeCCxFELNvb6fXKuU16XRKOZToVuhNtrZk+wkTn4UnOyHDuIvp/gyQBEn
5tWFmbuLCwwUL5iggeTZ5UrniDRyBMEK+/peK8+pEcwj5zDxTFBvzVFvEkhKDlFQN/dyktmb8Jir
nISKBZxHlPh3HXRqmurmLPcQxwpHDXxJ7uJWb0ogeK0rHZMvxYv8kyAEsiMvOLIOGYwqCtJhvDtp
zcd8is25WVTcmEapHORxLA9TmnKpr8jFS2UZoAjEsxZPIxCU6JQ/zksjbb1eZChLTCcyll4Fm4Pu
PbDBlfMp799bo/xwG8YOmtp6jJfQ9LM5NSGh8LY8cNzXUG4hdww32vMWSD3+otmQUlUEK9TsiA7x
/OoOHPdhFmDunovzZ6Yf+wVSTi+XUSpnm7aExSn+gmnxm9hvXd2WnMGRA363lJGjEoJH+AnQoCg4
UuZyo84bvQXoYtXSuzT+KpEnRQIKpf4tbh8sbk7Mdso/9qgDh7omxH2R9aOvXsgoNpIZEqAwHOXW
eKiIWiems/7z1ul+iXTBHWQRk9Z2OH6Ggppmdtcrv6b8/np85CxLpcrr2SpCqyLFs31sD1EHaC1n
GJ4Zf3ffiU509G1aBzASYgTmZThBzfpsfRG+56BAhJ7gIfn2f9AjY4VGWZJ1hRRarL9KVrGIeRO1
EADf7QvbEO+zpnOs5nB939hG8CpDuRvPTVoIOak6S203CFrih/yozPHnkhAiIovzeVgocgW3CFil
Cb8ScpvLq2RNG9R8gf8BJiDyZz8/JofoNB5ajG1Xv3i4H+aZUlFHx9i2TtisL40lWqwbgoVLZUYu
j36cmAJlvZ3N/rUo7qMm4WUhJOb9FYExD6KjJgb6MJFKduKmMaehBv03nrbgpcJI+nJTfZVDOTyN
bvxOyFAst+UpFbFYWEA088csORO7RGTO9DWK9K0Amqq4bz0zcebSNY+YCQMFoXKrnLWH/Cmykxs5
ULzlKPiD/wlRIfwEDI4SQUAEL+o2iNe4nZo4R/5VNPdN3z2Vsfac5+pnIsjODHUDxGKmFmg9CeFY
30+tV8elU3O7Z6xH1H4tVCQe66LH1Jq+hEk+2fn8PTMaW9NHp9ff65E3QsqMV7sVUWE4XgcxHWZt
CI3uoUlk27B+XT/YbJ/898vQOc/aAEU6WgtynhHTXLHuFsNoj31jLwmvhsnMr2QNXx/cy5jf+Dj8
O0dMVAz5t+oH4Ce/7T7kdma/9iNXfNRt46h47d16w8uuPsjL/jp1O6v0qYvrWR1XwKvX44ScDkAj
GwpJ97HhxaePrFhxCDVPcq54rydm0NRVCYV9HD9c3JcHT6tmzICtMRh/i0CQ7xZwavGYn9lpiIFZ
cw3EophmpmKYYOhlIo8QPi9ei5OJkBl78ptgOdKR9CmsUOJqupH9+ms/UW8kJVzMpqjUIYPiL1JJ
dVuCqD30v4lcfXYwXavwshdChQjhBv+6izK3EbPNULhCWQSDzpfbOI/Wqs1xqgeFdJsrt1NzI8mP
102wjhnSb0JfCt6VvyqAQ6fmdZ4lQphPho3a99D8/owBQjuuyJb218RSoSqtvnSgbiuU36XyJdaC
63+fmXdg7ApNHSL98NewkrRW9WYqRXyU7pbDP/0IVDqqmzg08FEwRDRD34/zeGfumgTpAviBISs6
FQlRfDMr06zq0JATG5ICsPDGWRaJb7SzgcL/XxNU/BvHfBmHOB3D5RD5QAgeRK8ApzSaO5q3gJAu
f4NuMmo4ir1mXJkzzvpoDByGC3DiNglsovHDJJxM4ROPWlRwUPLDiALY4KhkNMVIS2uUK/Bn87dU
eZv6HpoEn7gSFYwkoB6LYixK+JeHJ2/qJJJatIiXRrOb6XXRGrtp0894ws4KFWOLaVJbaPPg4l1l
VyjDapYdjiewosB+IVQU6BpFjy0RcITB3V4ldwtH+TAF8bPmoXGUeqinuJZitzxQCfPS2tslv2t3
aaWqskrjig3c7lQNg66ysxxm0E9VhyFoVkfFT4HxceAye7BuZgQLYBUktBf/mmSbqwJ0jBpuj7U/
ZcadBpyOJYXpunK+HfOChMSDggIESP3/mvwqN7WAbryGj+cAZQkEgfZ1uBnflOjUYXa4dAVX/BDL
SMAtMXqcz8pc5R/j9KNPt0TUaImYTO2tDhEXK1xpOsSmhy9rQeX1n6GTOmlsbmeQdZFBNBF7K0ro
F9NPammqu8mqNg2MiMohB+6fZMSl05VgAp/8vLJ5sHHWe0MBRRBa7ujbYdTu0pWUBOVCRcBa2/pX
VN5qzVHAyBXY7TrRERNONYsZvHbGKL/NpLmPpwxHsq3uN7hqwuOUZB5IDRy4Jsbb4aNUHiBIwOtI
eEEFFageoHbniJa/fgJbiCv5jxHqimmqUW2NHEInbVy6hr7ZZHw0GkBSVt9tKicLYPoicQSwHmF8
lM6lKlEVxl41ADpWf5pzYNSlu0a+NpicE8e0g6leC6Q9eEnQCQ3mHTulm2I0YbBzndC4c5U5ZfTE
9QGWujAQHgApgAAejT+d/JJd8MqUcVtBwAm5xWeA3clMY+p1P8Zz7eju5ie34L98/+cCzT+xRuQi
OFigBtIAkLi0vBZC03QzgDSl9FbL4aSWjihjhJqDWmDmvwCyoMMCQJdifrSAdiuMR13shDVNIEii
3XUlqn7grPWkb+2IUQx8vx/cMiPrYKnId6BGBYUhFL0vV5aszWYWRoOxhd/ll+4ufojexTeIapz+
CVVLfeAiG1nEvEBB4R0IhVJUl+jv2K+znGUFVEk6d3WEV3L/9D54p30AG99AOewi2XfSuxijjYXP
Ew9lttHQuANBODBzpHt3ueJuLrdG0wCh0B5BzRv5pJRr3Cq3KqAoR8MznN4levGynT/mkhN9v35F
sN7be+tUIOsx8VLONQaTxwaQW/mcyVCCnDe7Eh2TOyPLuhP2xii3nUtZadOxJKyPkd8el0AN1QHT
z/KByEYZT53COSdMB95bpMJohzjRb/VkfowSYc7Z3wLzHsI6EEypvApQd/f6drLcd2+Piqi12aiV
WGX5MR4O9QhiFc7nYrZ6iW4UMFhwVqhwXXrLohvxVAugbjHPtf3tQyDoLvXrk+UTHEXscnkzmQ6y
M0gdyDXT+77RpgI1Q5K9SHae28ZgN3fQl/ZUMCOCj/vbVDsRnnaczWQhcvGy/7NY4k+78CNv0IEU
VqlFk286Za+YPfOheuEIhS0HvCIa88vtbJF/39kylGqJKhWBRwOiaLiveBvJupaAADOAg5EBEKBL
10YbFWLWaKiNJ7o9t/dLi2zMxOx7zJ3aI5+EftYBlEVYTklYo2WkzEwXTG0huvDH0ZPRl4/cpYR2
eg+S7+zMm0JnPo735igP0ZYBPVEtIx5CJOGUG1SV33+S9yNc8nG+sZ6unzGmR4IyBChg6HcodEdv
zCSzrg1gv2TwX41z6cz9mzY/zRMY74Xwui12ANkZow50oim1vhhaGU6gt5Y9TPwiIreu4StOeQAr
HCdjZ3qhCpSqQphe8AK+9ELJqnqt/n+kfdly28iy7RchAvPwiokESYmiJtt6QViWjXme8fV3lftu
CyrVZp3t7pfuiI5QMlGZWVk5rDViiS7qQNiT/sCKJCckshJLjEyARwzDsChsUXbeL0VuNFOP0crk
qTUOeevr3Y7z0UgQ+mSAZNCG4K8jCaMsQgW6dJbIMYB+wLFKZqZRid8T+u1lz8XYZRr7RhYVI9RO
WIoxa0kBMrn9B4dABaR95Ii2wB87YHrxRhr19cS6NFOEZsBA7eRDf8L0a+nG7s+fp5OuYIG/8vlQ
UMwD24ikbug27MykTRtznx3x2LJN4yar/yI1x7Djn/Oi7+UBWL7SiFtLlM71Cn4m5aiXd/r487pd
MI0bhJ7oUYD/Gf/x0bjVGRu/dYtMp+vNw5qah6jlmQNPBKVJp011uEgWYkMe2aL1s2386zowk35t
owSdUSSqUMtYrA3k3egqvuLmZ/Ob8Rq6iTO502l4LL0UAy8Kd+SVWUnYSqZC0RoOeqxO4M8NX/of
s4IHh+wBhMcVBRtI1vLjChIJVAnfyl3xylGa7WTvJ0cVCquiUYfMNNAfB/rZzvCbHeDvZzsJFp+A
/POiILNRuVGVrg3WqyR15gBc5OlAQP6rm85vToAGRzUSPKoeRzsSVD+Hqz/a0euw81yHyWyBtzgN
+kDZI8k4dIEM6E0eZxiz3LXViwqMshblxhi1ItLRyesD3YnvFLfaLaldfLWwdTkdAflp3PFGYDle
QdNBT2nbxqIc4vhq7RjKAODHOPLb9a9InPfaRyS/YZM/RZqVLVY7wLnRsYtzx+qfupVT0uXpQQWQ
Ng2baVohA2HYqfrUEUrO1cWTQMWPBTuJYT9hQrpWTqV+qfW7f/eVqOgBvDMDe5Z5dpCio9qdZe2+
Al3Tv5NBxQk9R0ZmaiPhwf4m6l/x0LbDlRcGeT5DRYRBLWo5CvFmHv3qttuNe0IWIOwwt8I5EfJF
PtsVetsEBgz/ou73UW6GQdfwxWogxOnNU6GcxvxnaTjtcLn+3di5HmnW/n9RlAkr8QrUsxWHD35N
45y+SXazEzzlBYhZq6fuizOvZPlf4ty7RMqgK2mq28WAcnnu6IfqUO302rYsRz3PHnaw91gJvK4j
20vfBVL2nSWYUzdjMT0Iwy5H2bdA1FF4TARMJ8JGCJYzwHhlKtSRJdpkFEMDbgxBdtfkcY3fritB
DPiTSWz+PnVOht6ijDMqiKIFKLZvgf0pSli1rX/Ny502O9eFMb/YRhh1RCbgmqxKAo1bs+7V8WbA
gL+wvy6C/ajfyKBPxdBGsbeQteSKo/1YXQKSnFtuZoGfAsDMGHpLXOFN5Y4MMH1rI5eKRqogzpKa
Ak590ez2pPniDd43jvBde9Ef4lvJQe/ewzxcb8ucvhn7ItxIpmLUiANMC9209tNB+VreGccC08nn
fq/cKLvuRIiw2p24ci9g5rQOZkD/mCYVtpRpGZZIXwn2UR/kYKfO3fWx2Vm30q3wLH5T7dIGZvkx
vO2BWnVfoRp+y2OHZzv9+2/41JSpp86cTOWfkQnJLV0z0E8zKaj6VsBLiNm2hc6TIqHCiA4I5Sz5
suppPYAacFW8MkhApFY5qAZIraPd6LYJkE2UJI48IG5mmqwTyHyUIUj7izrgVJyNVdHrPEiD5Da6
7wOMcrooHqM0Lu2wsHur+/peBiE4r2jE8lc8ZTBzBrBxbP1QKVZqtGqk1FoWyOq3JHqb1WPJIzpn
xTcd26RoyaIA/2myTS2aHmD+hbWfF/Ggl9GdqvR/U3nXDWxzYASEjHVRxyYkWmbMAKAGbHq409Ga
R9VU8xafEIpZd4PkyfecIMR6tG8lUoEOcDdrI5sjzgZZ8LpPdvYA1pN6B94wToLC9ICtKCre6cai
1vLQ5FBudglLcPwgOD0ag6jJ3vCS7t8lUfq6IEsq2LLA7IlKPyZafa7lUcJjovPGEyGybY9GZrdH
AonUHtedSErBN2DE8PGokh56lzfuS9ShfwAWmDTQBMsiUPApk5wrcexFOUsDsQHn0CXD4ht4osKe
l/gxfR3zDkCzlbAIBCDDjzk4qDmKAgRpAhBkhIfhO1EwfBtqW7oIl98wU9/0W14DgeUMBpAvMTcN
L/+0cboCAqKLygkZRfNogNjUCEvODcyTQJW8K3U1pDiLhiCqbk31S6dx1nBIzP90PBsNqK8mguRN
Fqa+QE0n2g+7bDf4BCDur6xgI4bKiqRJrYo6W+Qg614VbQXWQ4JRwJs+Cl2OJ/MUomJHFUpV3NdQ
KD4tAN0rcrsNlFPujnvjSbfz2/FQBArMHpNLHu/pzgq/W3Ogokhn9ZmpF1EW6OOLAeixtHSsjPMM
ZKUtWxlU+BCyFFDv6wD9rJ1hebniFcV3K3PFTv6bSGWQGUPMFGOfn4aiS0J5TMoBqSZhJJ4GcIpr
mMSL96SQnpw13vgf8+ttxFEnF1dDXRUSnm6wFNtK7rM+dmU14NgH06GwcYYKsAl2Fnp3rtWHvpBq
jOnLF9A13BPCytDV3c4Vvw7Ivfh8A8wWAZiwwQlEuvKgMP8YmPowDg2FPEmfWze6JTgTM4AYcUf/
Bs8PHZ4HMDXcyKN8TSu1WTYEUOoQPvjlWXyKz+VR2hGeoPG2v5mOusf5pqzbc6shdXKNPq1m36G2
OThk0qazpX17nBBIsKK+48hi3ieYOdMME3R2QP7++DWtwZA7ZcJz4Z+pHgl5lTk51n14knbKId3H
l/inlNo8RJLfExqfAuVGLqVjmBdm0hUVLtLmThPxKEmea3AZG/oL+lBwcxmYEIec1/Jkejt4fiwy
OWKievZRWyXudWyhSsLe6m5W9WUtfFN6SDFH3aU8NHBmBQDzxIDnNeAfyB4/ykpHQ4xLQ0kOyoO+
626l/Xgc7fXSnWKQLkQuD5iE6e4bcdRrpMtqOV4NBMvFwOhbOzuz3F2imEehxvSGdzE0U1/USUvb
G7gPwurYp1/F6Y1jkEw9kPJiVERHY4lOcNZeDsdVQ0BWd4pfut2TYdjrzvImP96Xh9jTUjs+6ffX
pTK1AjqDKenI8/HPx7Myi6pEkh6hGBiqvekP4hJGp6hVxZyTfzDTVSx1/5FEWaCm5sso6gJJILNb
3Wl2CmBj9v+QjsU/uU8n4r6f3GwjjnqVm+DDQHkD3bM0MA/GMT5XyFO9CQRN9a7qbevub1rTW/0o
q1eKsNSsGcfXoaRiVnYmJE/CUn+deRc378goew8XMWmaLEEHY6l2Sp95ZskpLLAt8c9R0aY+S1qv
leNKIGrOSoENdBFYLn8B0UyW/P9jDzqVkJZFP7VCA6BGJQKl3mXKHq9bNrPTsxVAXZchHgvAK7Li
YD4nt7KzuspxtmUFYFMg7zNtXNFuDjbK4pWHwsAOgBvVqKslXjEMJJo4oVpxrLPqFJ4k4qYWz00B
4IfCte645RDekRGj2TQO+rAyZjNEOz8enKG1q+8gn0VhpnBU2bF0Ml4CMKrQW3jz9czpEpR6MXeF
IUGC80IJNsZUTZc5RZf6n43W5KAGyIy9hcs2wv6uG1mU5a9lUpkmRj4O0a8e/EHTrvg5G3Zq2NpO
dEEA0dsdb0mY+V3/iAT7yEf1wEmMrW7TQiVxuR2i1I76QDV8jqUSS/wUqzZCKFdQ62UahaJELWu3
gvkc3Bmv6mPnkkmTfKe9caQxEx+MLmDwFkvWMs2Co9dhl8qdDKKM1kbJUvJntz3H5/DxR/5cYA7k
1JIRPYdnosywtRFLuaNeSdhe6bs8qPOTXHzrmi/X9WKf1LtalNOBInHCkC7iiVrM+WCLo5g+WnFZ
lo4sCBkPfJinDeVvVgdkCz1DppoVq2NGz6by/O/UIepuHFrrxWboDYBsYqsuiR4iwMXonEVg4i6f
ze79i1E38rgUWZybRhZoS+lZYnMKO8nriux2WueTClIzMdQ8YCtxMm/ep6Nu5siqur41Yjyahjlx
5rG+M7HaZF//fOwqzsbcqLhURVMTTqgQ70dMznfYs6+exmN9nJ0O9bHaEe6U1OYhW/A8i4pPRoUJ
cDHFlF9Y7IzhtpJEb0nr3yxC17VjCcJbGvUpMruMyeKPxqFKQyM2OXbBOixSJ9XsRHqIvZw3ibce
yBFEZwLCPDSNqYHIb8T4t7E8l5Fur8VDq6TudY1Y3rvRiM4GltJcrCyd0sBKT9W0F62zmP9FVrMV
QQUgrQ4LPNgBYGjVwYgx/VEKZKnipLnErGif2gqho5AVreYkTsUhkne58hRjDUBMwMkz+qEWOsXC
qboxawJbeVQcakfcT4WFOIRua/yIyuhN+C1/Ba6msUPnyRtvpi/c9IY46DUdqdA0VWklK3OZA6kG
OB2DQ1b5xuNaYHpmPvTPBHg48627dMfzL662VMTCRF4TTWMfAz4juS0fVW89mq7wU3iZMF3ePg22
+TeAV6YIvEvCmw0wQOo8zV40u6npokOVPHRm466yyAmHbBd7l0CdYDyhOoYFu+ygWpOdJZdqBfhO
/6DP99c9jH1q73KoU8MQaNH3yQw2Sbl3VrGz4/bLomaB0JX2Euocf2Y+97Yfjjoqq8iFYVZGbMVg
SIdsROrf6j3JaeRjvuPxc5Fv9Nki33WjrhRlSdYBeOUYvRPuxOpiVRw3Y92UW2Woy0Sao1a3Mjwm
hekh1mJ3Shw1bv0kxLZ2eJ9pP8zm4S9OiwyXKkDoxD4xlRK2IzhDwDZr7Ifej8pjOU0gC8EkMCiq
hPnrdVnMvBozwH+EUZERHAri3AgwwfYr9r/30j5BQd22brAxgfEJLZgu1wUyg/1GHuVUUxEttaql
YDOeb4r2qyL7s8WxdqZFbETQXmVWYzWPEarb4n0uPqKS71zXgSeAcic5wsZsOU/5oV6Ok/G8jL+u
/322A200oBxIRe8hBKBOHmhnEStDaEOdRxR7y/sMuLS8uX2mgW+EUQ5UJbORFBXgHUFRc/iHeVj1
5T13SJCc7CdH3cihHMlqG0WqFVga0NQOupP7hSMA68AdyHbQzgQIHcdzuZ+RSpUaC4/icskJPwMh
CkvB3OWOWH/4DT2g2NztHOIrVzSkZ88FtMG0djTCwOqS3BZSPFMF9RkwU7095arbd0D5K6vMLcQk
KK3s6zC1+94QNY55clyM3l5Ylxw7O2asBcIk74Q0OkeT6inrwsmpmNVsgIUrWH/EDjwAEPA5Ns+U
JcHuXhzOoGS0V78NMKyOen28V/c8ZFBmOWcjiaZwQH9U6KUepgOIEWw87uMHCfQ/giMGqmUbT4tP
mN+m1Ml/8rZwmTf0u44mHYuBibAsERJHodNsAE7ZozDZFXDfo5hjrcwluq2SVCQGLmmrjQbSYNQ3
dspD82yBDteZg+wlxmi0dWPs+oOm2eUthnse/g+AgMw4oBjoEGAvREZX6+NxttLYVUvTp4F8Q5CI
Zx9VM3CMlRiv7fcV1jCPIG3Z6b4p2tORd4szbXYjnLoWsh7UAXGE3DlV3qL1kKArIvPwDJhZ0EYG
dS+ISteocE8AUi7T25JIsd0MynGNu8Tu8/o4tWFwPY4zlSLYJ8CTAdM23WaqIiMy155QoSu6rVn+
2KBKZXDckKnVRgilFfZ0pTpNWzw8BWPwraSLvs+DGftC3WFBXdWwJz4s3OkaYvefQh1ANVQQS2CA
h25YGEI+dWnVWRjir4Pan/fjwdoRnJrI5Q27ML+igVYdkL10MMCS/78JM6UpGEUmluA51vwRzOHL
bSR//4uD2oig7tuxqaI01GYQB8W3mETSAGqwcnEMmLfDRgh1z8Zm2aaTZcrY8sKryY0OsbveK3Co
4iF0eEuxvI9GXbbVqC1WjULVvlsnLzSfxQ78gKiH/bvvRt0AatfUQ6+DRs8sftapr8dPA3cVipk2
vH82GgGq08cY8JOktpfmzixZh0yTQdNau2mX6N6Y6XbWGi94rB3aCZV9KXwwp9hLBu31uq7MpG/z
O6ibQJtTzehM3EFG8hQnj8bECRbsTHwjgIq/iTKhJrcAwBlLzPIhwgZ16C53xdfmRHBRh/1yf10h
5ggp1mD/41gWFXPzFrXnUmrjw/xjAVCSdKou1U/Bme/TZ/ByhIDeLF+i2ObtwjDvmY1YKmDJS6kM
8YoHlSqMpV2JwxcJSAaxkbqd2O7DuNlFUv6G0iWH9YEnl4ojGOaoJiD5IM/VKx0os8AA7/MMrzkR
sGgZPv6hQtLt5pME+pWmkHllSZ4BUUEmnzVQP2howyvdjYzWkMa5CDgub1HxRV/LXMzHDKWZ5q4P
AVg9HcKUW4ZhJkSb06MCizDmU11hnQ78COpFXWzlB2laxP4MDBZv+Rrdof1Jmgg89E2ue1CxZtDy
XjPDMQPfVfEde1t4PvR2/GyeRexPRW6zv+4d178mymwfbx3BHHpQvGZY61/xKbtzL95UiX9dBvuB
AooOCbOwmC+mR4vNMVsWU0XtQgMNleiRx5fy8k9b3HK5zyG2Su/SKAewBKtUIxMXaV7Z8q8VMAW4
hDCdcV/+khWneYS/O8IjjxaUJ5Uy+2ICxVtXYCG3HA9pilK17Evmz+sfkp07bz4kZftNocjZIoYA
cDzIjurJ5H3pRpcC0AjDaf0ieJlD1gDSffEQ647E2Ulie/b7h6V8QonzHskXllBKNbGNBFvUFSdW
8yRQxq+I2JmtQiULLKv16lIEZYf87fo3ZDv2HyXoofq2GSwznXprr5TySVvr3C1DPOmWyOsT1Lyu
C+MYBV3iskKQM8khjCIbz3I32kl0Slre7CHno9E56jp2Si+2eNBYndeOv5SYY3U8Jaj7U1lRU+0M
SQzS/iAvuyEv7KXX7etf6r/EvfdzIVpu0t/JEsM+SyaQIfnaVwA5gya+8xcfCHOE9uPI23RkPicw
+6+BsAu1R41yV7OUY1OP0F4yrJsOIUnfV4KrZDfRyHEadkF/I4ny2aobtNEKK+wFefplbEGkrezH
vRgIi1P/+t3/dqov1z8m0yI2IilHVbVWmbtoho1HkSNNAl7z3PVmtgwCYm5hVB2zmh/PK5M6Y65H
09yXX8tTdatBJ/MNFJDlr+7UYx2oEu2Ed2hM3wUpzX9kEkvd2EhdiwKQWNF8tMS3atwnJUCCDy34
uf7m872LoWwjKzUhri2UJc1KOxSotEtrwqmCMH1qowllFJOZpH02aWDVlVRbm/xeS3FQnEyJ7VNo
oMogA8CiC43K1Pdmv5gNGRs8DLld3Et26gpg5Y5kF9kEEOW4S0Rsq/gj8fcFtjmhSNZz4FMDxzYO
DHvxVMcS7WoHSFtfO6inHMDbvJkLtk28S6TeKxX4H5Xc6IV9Ec7VsV7LsT4LjZY3+zmxwsKb5XJY
3esGwg4e7zLlj3aYJqZQyA1qEUp1LrTUFZtHXXqrVtVJhR//ThQVfA1dM5vOSrJgFEYA8sFwnMw0
kYJaqmEXvRTaYy2Kf5MUvtuNTPm2AIhjvVXbJZAJczyqLeN9Gtecj8izTpnyZkFZJqkrB5SRH9Rf
BDHFAKlr/qwdJC/1wluePJ5pUl5tDGO36HnfAhwTZAjy4hbF5fpZMQcyTEIeqIPZQUW5+KNdKFZd
xumoikH4Et1LIEsG7JK/7jMM4wmL1xPcJZ+nFvszboRSh1UBjEiIiy7DS4VMVoFaB6tzrbdiKZPw
xfOmxdhF6o086tj0TEcmj4t6Hz7Nlq39wOXpxP6guvHr7MS3FZgewi8EQp3Xd2Ae4EYwdYCVMuoT
ppOtvaRPX/SofQVKPSdikovxU7lvI4IKyyEyhQJQYGnQWvvSKu2s99Ys9UcRc39gchlVzkXNPTzq
pja6uAM3tJwf8tPkyU7tR5dlspUXQogj7jHEyx2NI7GJVtHCMgfWBQGtKCpU7BrjvFtLrchQnlu8
+SG5tPvyGfu7tvglvP2bC3srjHKIbBXrWtdbMJS3d6Os2KrsNmi7Kgpn0Yd1nW7lUD7QDA2Q7TUB
BTpRduvqS2d0tmz6192bZX+WRAh/0TTQwN/20bu1VDTjcZzQgV9K20yOHW8ejpkqbiVQZ4O1Sn2p
Eyzdd7HTgnEPI1arbb3oNiY/sNkdOr3/N6gJW5HUCdXYZGirXEdDou7RtcOghptXr1ZrPDbJastz
yCPAYR7V5itSR2XIoLAwUykP5q620/W1lnfqzBtpYdb8tmpRQcrI2960BpC4xYTjAYmIR/gmBQ/r
J3ps9xiSj5zyMo8er4rPMxIqSMmjucxahVKxAjRGKbd7jO5eN0PmLbPVjQpSZqvWIQD8kwMG77Gc
Xp7X0W9F27itPePQnMv7wtdrb+FCMPNUo2IVVncmVC1LIG56/Uk5Najbhnv9rnGzoLjDlKho/023
bKspVQ7IKqE2wxYl1CRXnVIuHpMidSbJuL/+RZmKgVTTVDFpiMVUyu1isW+6pUetrzSfCt01sPV+
XQCzAAbyuT8SKC+LZDVS5wVDXeCH25E1OsHDA/AGOYgvuLzaJTGxTxF+I4zysNQyjGEiBIZkcjLK
ukMirXcAt3bF0Xr4l4pRfjaXhFAkEhETUZCKHXB1uiqg7r0KzFJcEBRm6NgoRvmWWQhgYI0JrfCl
ei6ASYDyF4GZRcHte/hjxC3W7v61UMrbOrns9LZvLaygk3xOsvO7ASg2SSD6opvvW6fc8ZAJZGIO
106Q8jRBzGYDLJEpwCfExV4HG44e3Ve/Ji+7F2yyn2t97w92u9hd7OYJ4BP/Lxh2vM9NeV+alV0R
AfE2GBPRDzHDEVujn1izc92GOGJouGdlrFfssGAFsxqeGuWwhpodJZyiH9vDgTAIyiRgBdMUQ4s2
Apg0Gqy9KJROaSBb5bo4Qw1CygT0Y+ACS2AH+5gdzGiB14W4YnYjdqXzeh68/E46NZdiJ91q5XH9
JYOri0e0zdBLBWMdmBlQycLSIyV0WAYgmQNYY2+ugm1poOyK3Ounw5QAXAnABIAz5hN0dQI8hLAz
4jHo+vsZozwZBx+d9ZxQAeyPEUANExm4RD5+t5XwpEIHgl+Bi/q7go0e7TbBm/q8+DDs2Mb4gmj3
WFvdX9eMdWCqCihnE5DcaE1Q0cRABQZzr6ilq1O1GwDq1izYnhJ5lR7WBwSQKyiFZQ0Yl7+vhk1F
RI/mHgPMaXToZvOoDeG9aibe/67JVgR1u8wAZcTnBcmf1t6U6eOY3Mg8SifWDYbb8V0NouZGDXka
yx7Fh+gg1s5vMuhz4cgP6g9wxgJrjxd1SVClAiAwMLDDC5AKUwYG5Edp5iKYpiaW+SE0b0v9pZQe
RVWyhfKNAAb8xcfbiKJcaIxDZGuDLgSx+iM3ShtCKx49EFMdVcZrS8Ky8CfGgX41xWaylihItG8F
KC016auiB0V1E8+769qwHpSgqXgXRax+c05mjyHh3rA6cAuXJ6BO7kMXW3kP/zTbQs/i1DFZu3Ef
5FFeVCVRHpdzmx+ixe7BZznv9cf0eXIJ2iNvtJLlsQTHF0shhNDXoGxQbFK5N+tsDkopszP5TRjc
JGv+9+sI9Cx4IGOCiqA/UfFI1zDH2MXFHAjycyVEdmK+Jrw9aKYi2AzVFLCAGp/AewHk1gmS1JhB
HH+PylcBWG6YQOIknYw0UAWyEZ6qqGQj0FE+1JTSLEZtjjGwARtciw3kfn/JJjf7i6WTD4IoD5K6
qFlwZOAYCO865RJWqTfHBudYmNoAFQIzZhaUEak0DPgWiiIUoFdMo/tW9GPjcWovsvIXwQCR5Y8U
KvGaiyGpS8vIDuOMBVPlIhWCg3k9zsmwXqeoyIPiBXTU4J6ggYYMo69TxQApSI9hdNlBp3YPlijh
u3wnXZTDuANtMKKDG71eDw6sb4gqiYZbCJxJ0u+H5SY2RGqoJBqeUIdIBETB/E0CS1DUnjveBArz
stgKooKCZK6aUNSYNAF8/0XzcWivnTu5GtpCy55XwWA5E0kSwLglYo+fTiBqqcbKU4VJ+954Wuvz
jCMzc4tzZAwhYIoEW68MnHldojEEMlEPcxB4gNQ26+xZyW0Q2Skmr1VILmrq2vsghfpuuTaNaiWI
yz9vje/lOQQnfBHoYPzBqAleio//s0EA951Qb4oWpg4VovXGIPJe19JyHKwAKe0ILFYwpMdS8oCX
h4t0xrsujPjOJ+U2wijlNBOJj5kBXy5pzGMvKeCqM9zCyA+zqB3WeQSQoca5DRn3LvQjtHwiyNk/
459Efd91ayLsk/imAR0BeEYftGQvTHhCzSFn7oqR6H0QRt1OwARFsbORUayQd0U12Iowc4yQKQGk
ESZGbEHBRxcgI3AOD3GVFIe+ueTpg8aDl+T9ffmjOcytYWSGoBnB3AahcaoMznEwnQgUODLhEEQy
REVXWe0LQWnrIjClS7uc5vRLzVu7YaoAYBHw1gLuA12YjyqkUmhVeTqHey3WHMHQXmZx4rwlWSmW
Jr7LoB+TYp0uapdUeOmdBqx9gT7WjnY1Gi6rhyqtz2twMr/aRhx9j0eKqgAjH9Rx8lvc39R94iw8
3+TqRB19LGtr2UuY+hT2o5vdZ7+nMtPX/pfsy7b8xXi7Hgt4OlEvllLNEqluwSKXyebUugleT9Wu
mq3oh5FlYeNel8a6jz6cGLGaTZzD1H2kI3pjpvWBtMhw2zqqa1zIefFh+Lnfkii/kWYCAK+PgVwf
AKRiAEVQccFYyS4BMdHqFa76hbs2Qg7nU2TdWAgVWVXs7s2q1AMcOIj2GBi8seR97RFg4HI3Y6mO
2wLkCaSSMXlNJ0HqAZ7Sfm0TYMaRynq4ly17cQkCLQ8qjnt+VOBY48Zs8LzOg8YbAQNZutlLeOo9
MuiWndX769bCCSEKFUKGSMvrtW1ibLgf8mG1F4mHE8SR8GkEbc26xNRaM1Dqy1gFUfj0NxqYoIND
AAQCBmWAqZWkcrj2cTBFfqS9ajIP/ortvu8CKIPLREABZxPezEmXOGG2A+y2P8fP/04LysiWpNXy
uKiNoB52uvzQaZzKE/sU3pWgjKotxGUdMvCbqPK3vP5RcdHz2F7yLoAyJCUqlMwAdSo2uUnluHPG
vQ4qRfBk+pHPm7whn/xzDPgjjF4fkAotr2BWS6CpYfy2KBJGKeqlAr1Uat6COIlX72SNoiKmvguk
rqWxV0ujFBFThdhOMUYPOjLCytmhPB26hpMEAtZ4b7LHeC/bgDF1V06yzLFBi3z9TZRtxApcqxN6
Q5L5Xe5f6xkiBo6J8GRQ1xT41vp8EEF5rKdfhhb4mC85d1qZfKdrB0fdTcmo9u1q6dlBv8wgcca0
yM7wkkcTFDgFp0v+X+Lo+5lRgaG1urmcxhELAdoUpl4/pGJlC1Hct5O9ak2I19Mcys8ZuH6fk26R
Ld8cigWcqkqmn9c0HDsghC76wAOb57iiRcWTBZTMuij1TZDFN2H5OGscW2E11j8YKxVLmm4YzAZw
oAf5Zvab285pnPoLMALUB2uX402qZtxBC57tUOFljeVGljLckasRJLM3gVxhiHk1Hu6JUjFGSMRp
0isUeSZH8gm+I1he7pRdvM98I+DZDzPGoEivAvXQAEgydUyWZoWrqaIVtkTxxTK789g1b7NU35ui
9hdbJJqIaWDwMkPQp85GUVbzZM0NkuwuyOWndHm8fruQE//kdhbAALGTQOpwVJkvG6Nc6ZI6DjJQ
q43zS9L4qvRlxjbMmInudVnM77aRRYXKqAV4Yz/EaJHreMWnuQ+O7hiQ8cXkXxfEtLmNIComqqoc
z7McmkGBcc9Wf1HANiutX68LYe1D42gAg2ZgDgYtISoqRmNddtWEdnnbBIIuY6hnP+WgosjuyGh4
272mZeaq/QNHLFu5d7FUoGySIoq7GEskbjjbxfPijcg7Y1/+1rZYyVEOipe/DHuOUKLLZzN5F0pF
TLNc5aIXeiFAS89fT9LR8pSbGQROkodtHO40DguC/MO3pVysm3JNi9siDIyHPvfHE4ADnORGDJRL
9DjaFoYJo52yS+4qPzlXuHhveDV2Vm3ywy+gQmXfNnPW5ijTmE9kNXq4LbH1pAfaCi5MMjWjH4HY
9iQF1z808wbY2BQVLfVqilZQn2Jsxjy04VESeYDJPAFUoDTyIs7iSQRtRXgjl+CWFlP7ugrsd9+7
DnRVVwNkpTWveXrQX4yzftDQekl26S9t1wSEFp23KcaOYH9Mk64Gqas2JjXKWNhZPyAXe1om/dAo
dmQJflwoO45yJB5ecQR6a14nC9JLAoAADfNUyV7Zt/vJ14GfwWv9MQ0QOL3oa5NSEWqu+CWbxE5f
TLHOE9JpvJDHXufkD6B+Tm7Ko/Wkn1W/8dMM/I32xCvLM1ParWTK9Nss67syg47jV7nFdEnhkVEd
M6h2UmF3APDogiyYPd2H97lp5fDmPphpyvYHUF4wNaYlmBVI7peDuUu+oyTqWyBR/meYV7rhkyKy
YqoE9GLQPKJlqNIcj/qAQYilRBxX8dDNFPm2yauva8hdUWJ1+dFw0CWss6qontN3xtBmhtHUeC0M
QNEg042nxRPsziluasP+IV0qrOp9ld3lWAo8t2TdvlvR1L0hZZmYDDXqshriZRBeftNMfgkf09Bp
vQZIeaCucc1b3vovyz0xKYopW3Sy0U6k7uIVnwOI3IOCHYHHrDnO+s6aTkr+sCZcNgdWbNuKoi5k
LdSNwgjT4lCDRbOVXTXbE8O1PO3GuszlLgO9OZelgBnutlKp75rrQPaOUnxXwuZKBrH6L3qgwkvA
i7MPb7PX6xGIeYyyZYHiHkgsIl00UcoxNE0hT4OiK4J+qR7KxCrsUlu8OuXh6hI/o4OdtJFFJWy5
Oae1nKLFo67Cbu0dCW+gSTkVaAqKvadVT9dVY2bxW3mUrbRVaClRjkrB/OMflH3TxZS0+FV0U294
5Q1ls08OY1ASKQ6Bd4s6uXaRjVQbAahH8IKAfeJat9FOJ3B6mDnP/wajQSMM7f8RR+VQVtkAUMCK
52CYnhLrVzPu+vHx+hdkxrGNCOrOkMrVqPIa9PNKq9lKN7hZNN2XReleF8O0wY0Y6oJIstTqhK4Q
AlNfDnqW2PNSv0alaC9xzLEJnijqKmjzGBh2jWDsNWux47J2JOvbEOIp3tTedaXIaX8y9o1SVGY0
KOkgqC2QnKX6MtUnKf9y/e9zNKErU/00SsqAotShmV8U5alJ7owmd4yBZ9YcG6DnHQBvqGhtCPD1
LLFQlHytxUfN4FRQeLpQjponCOpNKqFDJjfOoN8p3WIviscjUOAcCY1YsUyrlQ9Sgj2ARbBV7TUL
d9fPhPetyA/Y5FitPJVltWZ6UFtnVKA19dhYl+si2MkMYjVQJTHfp/1mWNvIiLRJEMthjIPWXf36
0cAYQOLoIH+cwblcO3wAnf8S194lUvfgKoXAl2zjBGOzwpngMQJY5FvnYysJ5ZD4iZeAs0/pXRz1
Ecchl/u1qNCYi01bHm6AF2Ff/4bsY3qXQP7/5hOulZIXQLECiKCSH03hNuqNsyX8ui6Epwax+Y0Q
8M8Z2tTMuFQVV9MvGmaergtgOg1430FqRSZIf795NwJaEYWECj2jQNF+Cfm6L6bj1I/e/yPtupYj
x5HtFzGC3rzSVBWrVPKm1S+M7p5ueu9Afv090OyOKAhbuKuNmJh5UIxSABOJRObJc/Im8S4b4t+j
G0vs8Zz1xUprJYJq7hIofru3YrRmKfat3IGRU1QDf5uf/RQ6N/YYh7MHkJmRpCBvjyKKf58av7Ld
qfciZRef89A6jjcEKLWHwvT6l7kWTr8Kl8w44YCm6dh1OGVO6zdhtYsDqNntibcWLtWmEr3OuM4C
ABHQwKplQAD1o7O0RQa4GUEenztjdpi6SQkMyRbpkHBLTKj8/dsMS4SHhiaG4hYUIfQIWJSknwZ3
dBI5dletAqDNcjBSaRTSzTq3xc06EAgCFF/hOUZ1UAYsBlMh+ifur6mz8Gpa0RMndWt+T81O/Y0s
Q3Mx+Rt7hZbFYTsgrY+NUgS65kcywDgtBYdPtViIAcGUXlctLaQOQpqhtfvuRbsm92+aAwfIJov4
jrmBZmOPSXiJHldKZpAU0+7Xi/RLyY9tI0gDuJ6zMcGcTXTbFEPqNTvs5dFtIowsiFCV/LOwMcEc
x06u5A4qlhUoJCjzWL0vXpwnDSTR0MuGEoAo2ohWxBy9dQG1cG1DHUs/J6k7acBFA71+rE6xtJtr
d7gGyZInrFLQHPNTzAFWysYgItq7b3qam2haJpFdkxJeGUHZKM1jfzZvNOe2WPcV5sAuB1SuLbDR
abKjQNLMYe6foSdrrztZesyLug+nRoXUMJnMV8nsHDcxbQigF/1XUELKxihzH619mw+FTZvL0tVs
neIKYz328+WFcQ8YhkEMWQX6H6B8xogzaFNa9HMKEsj6mYTaiyrh3YAiDwlUv3zoxYO3vCMGXTOI
UyGgKECKfYycutmm6dimJOxtf25+9MlpFVE4cw/A1gbzvSagJKCBhYddcaXsKIeKGpqu4qluuas8
Ub7Nvf221pg9bNqiX2yzi4HyNPfDjtIqA2EDfls5wBGvQyoDk6LsmXnp4rYvIuYqvn0Mvtg0QOqA
KH7cUWC4G8VMEVHkfdpCFVunZFlPxYArH5oO+z4sd2DZhyL34C0H9f6yB9Ffzh5D2FbQOpchXsvS
n3RtE/edSuKjVp87+6fitG6Wh9okqItzb0I0wCzgv3Uo3+n0iG6PO8g8FUzlZmATpjibEpqTs9+5
lCjv8oL4zrOxxLw4B63Fba6uKzRB1SOtHw2H/Apz6GAREIOkuKfBAn7ARJUXlHSMMSDzMHaslMUx
mY5qMrgFOKDxn8tLEhlhkpUZvDvDMM1KmMs3c/w70p4zYXLLuwQA4P73QtiyFGiLcIGDH+aoLCBx
geLCNAlWwf8wGxPM5ew0aWwoqiGFlLr8bXjUy17mb9A7gnROL0Cxcsvv2wV9uqfrRUvyNQ1NSN/+
AqQjqB7ysxkCzSq3vukSzHYuh+l11QTr5J4oMPKqGGhDw1hmlplp7TLVo+GEWlS4oOjo1cRViuMU
ixydpgGfju7GELvCKgYL6pCtmGOO9hWofzPF630VY6saoADIriDpfdkRqTdfssgkJnOVoQgNwp8j
gMdSd16VJ2koXW0OreQ5Fl3a/Lttsz7mplGaXovzBNbGo4nPpxxszOT2vu2+cf6EwnuAu5+2IkOv
mFIAsyEKMUuZ48SQ0bXQvq1+prn9b4yG76IHY/XKnTy4QsQj99RtTDLho1Amh9QTMOO4WSLgZlKk
e9jawLqO9cBAHRPzSCLSH257SN0YZcJJYU9NrSaqCqwFwdRG5bdecjO2Lig0XqTneafuyrB+bQCA
HC2MwmNk8bIX8Qb/jc0f8GnSobNjZVEmJOeLp93oR2Sbd9MJrdLUcW0F9Vuq+T2+xLV/2TBd2Cf3
fV84S7ReNVJS2U1SYPhh9aT5tlMqXzP3tdN687RP0X8vor8um+QGg41J9ozq65xGMZZqNhLemtne
Vts7WZ/33awFl03xklzV1jE+ApSxgUbmxxvW6UeLOEM/It/E0oz5QS/0oK6L/aSMbryuogDL3813
e0zagsE2o3bMMQ6BmjPv9GMCMFK5T3NXvS1ccKdRRczR1/BooSfnVV8FwYgfHzYLZlKKLJZTg4yY
RqwoN0Z6GM925modOLowzHlVgmR0FHkQtxi43WTmwGI+tbTjTFlC6UR2iLpI1JzrFEzv2hFyKQfr
Nn25/FX/w2F532bmtPat7BS2nFaI8tqOPEIc4VB+sx9sNzs0Z8uf74q9KBIKPIk9n0qspnHXlU6Y
lBMKEs+WKbmdc92g2TkJzgc3tXn/huyRtKx4bRVZGsIeMMHI8AblzsiE9TTuvbWxwp7CuXTiZVSN
ULshvuIvTyhulab3Gx0PC5xWKxDmZeJOy/7g3Mr3lz8gP8T/8/0M5s4khUwUUJ9lYZ6eSXSbi1jy
RTtI7W8S66LURuJ0RRpO9k+1BMw7vs5F6nP8KPa+Bia0NPmYW8popGHfkVsZjC124vhmR/ZLMgog
jiLfY6KKpDVJq63NGNoWhKLWx9QirqXVeNQ+G87vr3waVL8gtqyhRsd8mgg6hAa0VLB1U33sITtj
xiKWcP7XeTfBfp15TRe7bEdoGLzU8XGpbyKRHozIBPNxKl0p+96s4mNDoJ9o7lYdMOVeQCjG/yzv
62A+S9H1cxY1aYEKSuwCVrs35LsK5BOjvKvsNfzfvgv9YzYuDfIyC/c6NdbckiF1dfLrsoH/EFTf
l8OE8TElOugGYUF5gCyaD9VBd7hp97k3eU4ZUIZq+Hdw2Sg/CL3bZAJ5FbcRMXUN851G5DbxKW60
oNGi67FPgrEZXPSxRDckjWufE55/mcSkGgMObVDlnk3MsEJYMbsFheRBO69e5KouZeAW0fVw/dCh
DXJQA+BAMS6SZDFpxwrqPfF6IyunHOwyiyDn4MahjQnGMUytjIdWRxwq5C7QCTiwpD5xQZx6WkYR
SJj/XN0YY3ykncB4uwKqEY7lHgIyf/PV9BXANimwi5CmjkQZDW8HNRkYA6rvboCM9qPfLyMIRBTM
AoRS+t3In5audZtWcB1xsyYUClF0xdsUjSwmIun1YC1xhozU/j74EQSkIn9wtbsFSVMJJlURFoy7
JsVA1QdQOEznUhfdnOWEYFp7yFQnrCIbzNSOl8a3lWhakpuWoTtr4sWNWXS8GT9aMaq0HzG8Ax0Q
cDdh5k8KhszTU193lx1B3SwJVMuVev/yiea6CPopDrAniEk2m71oYDQlzYwUWP6O2iGQkuQEhaju
rbbQCOmUuFu5scYsspVMXZInqN6YJsbxsmVn5DjLkYgekHfINOja4w2sQESRJf/sG31IdB2XfKb8
MdsfK76ZphxmTdR15C5nY4dxxGgw5LlP6uJolR6BpEPWnPRJVLEQGaE/37jfmmqRQ0oQNy6T5TqF
5CXWbRyLQLnc+2S7Z2zsWxfMkU19DrrgcfarkFylB8VNg+5knYntaX9iFBCElU6an7DhfWuVCYfF
nGo9GaFrNwAvp/iKGwfm7QR8c4uSMVRzBdeycJVMfFKMsm06gpaN9lCFzi6O3TxIMNlPPKdzrTvF
oxTnzl+CQ0bvxU+rNDUDzD9U+4TFdo49eO7Ba0e1AqYrc/WcXXHjZB6m9fz1CEjyvX6FBtXv5aWE
ypboKfTWhmKt43hT7AdetCDU+OhAeF6mhQYSsxAEjOWzftTRHW/3eGia4Xo/QuHmD52+BSHujVy6
orjG896tcWbDI0Ure3UZ8IGTwATYG41NtfsCFGhrg0lLSsmo+hwPvuOg/hnq75VR+LkFFlUhu5No
K9lRlcaxKl2PMHZDgTRdmHjjk/27PNbfSy+nhcud1LoYvFAP4DB6uuxE3I0EcM/EJI4GrlgmEVqa
JHGqCrURUr8q1Z0FS5EmKtNzS85oAvxjhan8aoXay00nWSHU4ICnwqzk31pwVMqiRCM1wNw0hi1E
iSUNlJ9cdGOWuReycgK55OqAt6aHTrYxue0XpGoMXcN9oCmAEVg2cwhmJZ5n1VSlsJiz8VdHWszu
67UuPUlN3eruF77Vxhjj9FVboUlL1TqH5aSZd1Br70Qqqtwdw3EG/46NOr3MhGuAnEHaKrUE8hy7
IXPcIv0KmzW27N0Es2VLG61SajsxiqwooiJoWD9pooWOgD/eygdRbBatiNk0kLoMVamhYxqVEZoO
51x++MpXeV8PGyacYVrTRAO5OdRo5n2KatQsOKRvSLpPjvy+Z289xO1lbaw20dHQpm1f6ER+oxXF
yLf/kp7TEHHfoweIQoHo6MZpfZKE0Z5bGt98NZavbVJmHSkdpmuic3dln+03fVVyyn42AUaHkPWr
IIqrgmLfnrQbwHgu7zGPhGzrNG/55mYDJN1s4qyPC7CQGrvmJoHDZD/MHSXFFM3rChzm7ZmwMWWq
XYSXSIN+bLzeabJ0kkrh81Nkg/58Y6OdisJpTCBZMw1Tnc0u863r5ZXcJW+8avIhOYvEi3i5wvb7
0XtgYzE1F32RM9RCKHJGwwiytqfauCKqJu4YyNYOE0DmMTfWIsewc4XeW+NNtUvZ42tMxkdX83yK
H9HUhKyW5EMnIrjsJEIfZSJLoUNUz5BQTJo92t8u/OyhUDxySvf6TfQQ3y5h6s9uV3nNt3TnhCJi
aG4WCJ0ZTYWwAuSBWTDN5OjEjLI1Po6Gq0MYN7QwzWeG+Znc6w9Rd5B9KKbsRIkY9wbfWGV2XOrG
fiaFooW2dFU0h3G5HvXD5Z3lmsC6ZKBb0O5msTQRiZx0avUpNHopUJr1kLTxblnLxy+YsSDCCwVe
TLKyKqOTkawpWSjcKjvY3ZMF0jwMpH8plGysMGcvJZKt9yXmjoE+aqWHemh8FSxm6U9UoM5RejNY
PyEzYquCPeQeQBtcfYD8GY4mM/eQqnTLqHQYblX39B0+HegBLIUUytzIgmc3ECUAXmDw6+M51+cm
i4DnKo6qdDv01+UqooPkrmNjgLnurHyCv0UAbyGR666aR6qsW+7jJ/nBfIivtP0K/TWKHyhP5U8R
iJFbVoDqxr9XxybKeaVWJpkwRtPhXScHKGmAQX/dW3tYPImQsEJrTNYKQMasAz7qhPpeg3pwe458
7ZqO3g/n7PwFJnTw+74vjclVJz2SI6uwqJ72k1YfmjVsTQHZBbfCRennUNdXFBWMvx+do1ZIVPeK
gtDnjX/ig4L51eKku6YrHVVEJlFAppGHzVo25ti5kLHtxmkggM/nZe+uy59Z+zW3jWs3g/ffB46t
IeZDTaaFQVknNkKzeIjyk7Pc1LOg+8I7V1sTzOdRG6KtUdlIYUVuZz1zI12kJMcFglEOC9SXDHqD
ME+xQnUiFSqmyHGi2xjTYUT247J0HWtw2/Z3XDs7B8+YaXy9vHnc3AqlVUtH2RMNH1YoTU3GqHJA
L42EnI7jmrgx4ytw2PjVXoTo4+7ixhRzQydTmxm5jnHmrLuLrBt5EUQn+v9/8rjN72eiX6S1haZm
LXAM9YOa/9Sc0a81y+3sH5Go88e7Ew1UNy3wDsoYAGWvEbRNxy5pcNnnhzj6vcQ2+BgSQUrDTae2
VuhfsUnb4tqI19hS01AHrUkF8q/mNg/ioxmaV2kIMMojdEP2xVm9v+wTosUxOUU6qk6bOzouqxTB
QTtUVDVder5shFub3i6O8QatKmLM7aKPMB/LZ0TYXe11L8ttfkXxj+XN+FPUiOFG9K1Fxj+MZs0K
LQYCTb8DSXOKe7g79d/aDvMj3b7ai7iTue4I4nHcVwbK02x1YGla8Pyv3RgWiRqqkJqTU+16jjpQ
KZeVK8+yoHvH/Wwbe8zyhqIFAiOnG5oktVfKCaoeBNLEeqz9ufztuKEdue7fWHzEq49+aTam3lXR
iFgF2avGvFcb47Doz+ksWBE/OEF70ADfIzpnbEGiKRczXQkMkX816qQn2qijuOOv0MIhMwPnCYaP
MRTFnDV11c3UUYsYIve+1Tx00u/Le8b9Oo6FvNZGoQjloo97pkiykZCoicLW7oPKSH1psv1VSOTA
/TQbM0xg0msVTaxZhZmq9rTqbIyz17WDm2dC1kVeODfByauBYEdFJ4u5d+duLiLw3EF3G49KUC49
qQDO3QM24kHb6tS/QDBGdKR4mwhGbczWQ8kYBSr2Hl6yqJ7ogDgZT3Z5VVrnQgovfyf+qt5NMN/J
SpoJ4rQmMPay6eXSL0v+ftkA96bfLoL5ROuoKOliaeXRcQYkRqk7NPvE+j5AGIMk56VUvEnbd9WP
y2ZF62L8G4rvRWtPPQnnunfHLIOUobBOI7JBnXNzX+GjIctoCAAKz+bRBjM0Oo6oTzXgyfS76xq9
F1FM57k7Jg6hKwFmaAMaGR8t5pkZxakCh+hRuh5JIJPYs6q9Ov25vHtvQ4xsboFr3sG7HlTKKPh+
NFTM9mAU2lt14e0i3lk36SENAHOLXQedHsWr/WZPnrVjckgwjqT8dfkP4G7txj7j+YVaA8Xo6HFo
zXrQyekZbXgBioBrAi0PxD7oJYDG9OMSa1226rgpEQHl9qyb4x2kAIPLq+BewZgYBsM2hirAEsx8
r4wMBh4GpY1eh+zR2pB0bQXEk0G5Ivn69WVr3AVtjDEu36zlrBZJHx+V9SFKcOUugkSJm8Nsl8M4
fNG2TQQOSEhK/IHa76PpZf5wUr4TzzhK+wHw/a8tCYovwJNYlKTt4zcyzdjI11JFd2jdl/2NM36F
l83EEC+gEKiSAO790UCcRtPckQ7JpXoXO/fWJABMca/0rQEmvo5xEndDM2fH1nobdkj3pYPwsAbr
Od7VgiYe977YrIZxN8wKOnVboKaU9led0rnaYHlTLnAzkRHGzdZpyJLFJtXRKHeRZPiZ4yWof172
Zb6rbZbCuJrkSHlua9UYGjeTT65AjVa52Yvu085J55o/qyfnUWCSfopPMW9jksnQY9kEuXqqjSBH
s+9o2So/a9cDLRjsuyPurL3AHn3iXrLHpJWpbQN/D3YPVFyGkJb5c8/YS8fuLKrtcL+YjaYdFSYC
XTljqDXytFOyDOgHxfhdFeMhjdvW61cRVor3AjDB5E475BCfY9/WSxGrdk+pN+KpvKmbU9cEybqc
YuMvRzhIRg/mp83b2GI+Vrk4sdlZXfI2q97dGijyI7vw5KvmGAvH0mmp6JIxZgO1oW9AeKjFRx3w
HoC99wpI0Ia9aA6Ee+tayPRsTKhqtqIydgp9irvYkot/cRBlO+NUPapB5kOcKGyCeYcBlFfMx77N
sCVnIbkUL73Y2mdKZlVd4861Kiss6uQqN4B1G8ybcdJuskwkYcbzSXB8yyr4Kh3UFZn6j0asOe4t
Ow7N9nrJf/bOwUp/CQ4YdzkbG0wSk2dphjq0TbW4zH0G1YkbpXahYexDo/lJHV3jTt2Nt2KEFvfa
3y6OuVUyh0gYIoIW1wziszUEJjeASoAbU4AIhqgvL5N37Vu6DQkFCxwGn0ANUlq1S2apyyFVVH+O
28ApdP+yCS6kYWuD2UnHnKJFcdAmHPzFk9wEOtCt6VXgLn9R7vOQEi1hyKKvD6bgsuF+ws3imJ20
ClVvSyJLGDOOPSO6QYQ7OtpraquCXeRe1Nsl0tthk8znedonxpgrcBYqXdy76fcYtXYIPz1koshP
fxcbT7a2mHsaGi9zZi9mdNDBCUgLM6WHm+bYXilBt48C0ewB9zLd2mOu7GTsykK3DdBcAGA8j7+0
ebi2EzNM8vI6y/QgaTDcPJ2s2PTz8SEytcYlE5hGsn532ZFEvko/92aTSWuMaaVDPU7PwnW5X0Qk
6DRAXtpY5lYwrL620a+JwkT7U2ia60x1QIabZmlBH75vRXALbo9hu7FMwMarQiqMbCaHv/mK270J
yBRFCCBCLy+OTwRNDW7U3BwHJkCTHBFNX8BVW2OucylOM3SWkuzX5Y/EX5WBIgdCCiULYU47tCWT
aRhA1wF+QTrbtK9+5pI7eYtPe12Qmv+CdiH0Et8NMqfcMaIp6ToE6mwBJV37XLaGO6iiVJzrHFiT
A4U3R4Ye2kfnm9vImAcdtSKKk6SyC+VTGrTHdj+c6BS65pV+m7h54opB/1y/fzfNEsBgmnSuG0NZ
DqsF/Kl1GrrKvfzR3nKDT65vOyb47xSgQVm+sIHItZz3UxWqd5iVsEEf0D71zxTvHwdhdJVD0oVC
NGefXMtuta8DT/kTvwKQ+iDqe3Bj9uYvYb5mhMzMiaSlCoESPajy4A9j60nqdGwqW3AxvQngfFo1
Gsx4X9vo6ZjMN5WqptXmdK3wwDYh2dsjdoMp61YNKNNq5ne3+Snb5ftfoz/9cIIeCDwk2Ii5PviT
3NwXZdr8W+T972FJc3OtJYlkp3/zytK/hzIcL2CWFQuFcbd5Y4o5paqGmdJkSeyDLqOrCcRx5Ox0
+a9eNCXDjTkbO8znNPIlMeLamg7l2HkZXq8xBi1hXXAB8828nUzaQmD51Yx2JpUp40sm6h+89jP9
3Nv3l88IzwQajpiJtVFRBWnJxwDQ5qusJwlE9wgafvNd293p6eNlE9zYCeADyJ0xCIACHZNGAC7Q
ADHTgbSt8LJHBWPcyY30AySpzh293MEU+JfAIt1/9ghsLdLYs7lTo6gypyw354O6p4qV8fGXdXbe
vLvwRG9W+rsu2aI7vLE1z9malYaSh3L5p5tunU4E1BcZYBKEyOiUsc0TNO3r1GsjzdfGXtA2pSHh
0hqYHGGJDQM3LMB9zgKSzyAyeuO0Dqr+qA2lkXjq2q/aXTFrbeXmgxK99plRqe7/+NGYxMFuxzkn
qQqWOtCcUbbZTAZgn0oqqQfzXlRG4z5IbNywCtQ5HR0Pro/fzdCqeckdDCbEz85DB161ZGd5Cgrw
GIpJd18Z9tlaYyKGro9SRlI7OabTHGh1DjXQ1l1Sxb+8ibwAiOaSAxY+zG2iJfNxUdNgdP2YA47c
6IlrjqVbdCZ4rPe29oWsi95ntCWnohnDGDKMbpYTHUJvkJN7MuRy3xv5PpcdQfWOC6nb2mFOl91L
etLpiQS+v2hfBuDpTnbZC4BhLXicDBAxmMD+S64xBpc3UmiYOXWFYw+gnpOh4PRQ/inC4hFhJHA8
pwhyjDag2E8Zx2JFZJZ72Df7ypzErl2dwZGH6ND5S6BRImvoZL/aD9Le8NqH7rf0NXKP7RYz526Z
W9WpUoi7DpDX8ah22uQOLjnK3zSv3YmPAvfpBRwh7ddAWgJ8RB+dVM4iieRNi2mtO3BK1W58gLDQ
be453xcwbIyP+U70uuTv6rtFZompmdjVYGgQh0nOyvo6Tr8vewsvjYYaqg7ic4zygd7m44pGyNs0
cgw47yy/EuMvoh8cNSRm6UVg0G/2l41xKw9ba8zZW41a6kcb/cn1BpLC0TE9KYfETz3IMY3+4ttI
3EETIqQDp0eNvSS2ZunPNxcdlt7KaKZkR4lcq47Xm0+pCFzI+05bE8yhiy1rUqoRxfoyupbycyoL
7jnu7wdDPXB2Okhr2d5JQiSISK3oVxdSWhzkXJqCBkrTgrSN+u+njYK2AQZqMHIJKMHHjZLbrlJ0
ghepWqyeYo/uMj308ZUhn2Vd4Au8eA9l3H9MMbl+vi7DKpcw1danJEn8Zj232W6sJcGSuN/+3Q6b
Jtpj1djlQqslzlU1gBCiDhpVEWQA/H2zZLCCmqBcY9/YmSk3sg59z4OxEFefc+iM9Vrr2jLaRJng
YuEv6N0Wcx/LUMIqnHwGnG+9xXHVusKN1p+Cg0p/ySdHoMR1II8DBS6rZp4DrKqVuhWF668mbHbt
uXwryEtHZ68fRJVy7opw7UPAGPrW4B/86HXqvFbFsDiIqniux5XfEyAtdcEB4ubygMj8Y4U9oZFq
1aY+UgJO/U9+QKnFX26GYIYqZP0gCbsMXP82FV3BwC3mpNkkrcLUvNIiLBzU4kGX/oyd4dZdUM6L
wPW4E3i4dv8xxPhDTBotjXM8tQY/vy5xITXhevX3DKfudidKOJUq7nAnHgPnh3O8jDAcZwHmxOIK
ZEDrK5kKTw+/9DJIbqcr+kSaDvJfXYLBHsWTfYBmxZci12E2dpklZx0yflMrnENegUMZJVegdSz9
5fIZ4BqhuswYBbd1nIWPXpn16dQZKwpMip27PUWzIrKnt5eNcDMKCIj9Y4Xx/RhU83KZKc5hOVZh
DoFU/bY65Ve2u2AAFmql3vB62aJoWcwxsIoYtKgNILMm+a4HZUa8CgQzX7EBbREbTMwqgLkft26e
7KFOVEIB4VNQK9rtJKEmbpaHr5ixKeQNBwAKMYwZcN1HzoxxPKUiR6srH/vR8Yd0EpjhXr32uxlm
x8CrRvJJi9JwUORjrS5/IlkWNEa4OTtUof9ZCr1gNhlK0fQIXWProPQse/k9bWvFAZ2GNvbmrtmb
B/EUtGhZzF2fYj6yIzOYG63JnYfegwiO4OrlPVQpxk62dYx5qwAOflxVqpd40XXIu4bdCLmiPJgO
yy0dCh72zlcAMzDmoMQNam7UnJhMthmacRyrHjxGZewuUHAgUSfwa95p/WCDiQkSAQBEavQCrWO0
lYJsp85uanr2o7GXwbRR5IEeu8bjZTfnW4UEi2Fa+PcnIGm7ElOtpsY8UAnlSvaj1xiCU+QIRjS3
+51KnpG5otEsjndA1RLwSFDYAlXKJgByR6SkLbMMA2F6ESirYXljUwSClXGCEawg/tkmlvWJxdzJ
JdI2BqjUpUMVZq/KQQqcJxCXmC4Fh5v3o/uFmpeJbgHGwQygmpVPyqzaOrYVJLePazS62tp5hUUE
8YK7qI0JxhEzeyWSaRf2oU+rh0HTGrc3nae8KXaXd09kh3FGQnAPjtVkH1btqrFWN1sDeRTVtmgU
YBJBExzCNtCPyAKRDn48woCcT5LqrNWxWrtANcghN4pvZByuCxM3faKeJKkVrIuXVnywySwsdmKt
A5I0exNZm384v9QgBSdFIbvjK+UBTL/Zyv9DooO7n5ul0p9vYvA09WYxLnUWmv0uje7HZO+IJqXo
VXFpN5mrZNSsSu2dCKA+9SrOb2vrOSv2pi4C6XIPLxiZFRTHFcx0MmYUKV60Jh5SIE80qF9lO/NW
b9zqRBvgybE/oZfaiT4a1yb008AgjkFLWWVusMlYm9UqFidMn4foB+IUBE5SD7iM+JE0txrAEpCl
+9IFszHK3GFx1SSkNwzKKe58S080p0+9KdAKd9qLNVy4DgK+BJB6m7byCWNqLoUM9nQHZFgVNKXX
1VVa2zcnU3DLcM04mLqgQYqevY9+WJI6NeUyB6wFI4pk8Gv7uMiFwAj3cyHjgHaxYeN0My5iKmle
Z5qcHY3oRyntFaEmI88AGK9Uh+a2EHunP9+cpjgqJLNNMHWmPSzHGR28ZpfeaffaOXuObynTFnho
//t4uLXInF+J9E6FnlAZ4kHkztZ1qcZu1wkyNbov7AneGmH2TY3HcjZAAn00Wwg92neWcWeoj3Eh
UrHnVBSQ0gJLhQEFGbcwkzpBZ9EeYgKVpdzsPRmKuVpN3IagIpPcd/WPyzvHGz//YI3pKETNINVV
A7YRSEZJN40vXY3HElBJiCBGISb34nPhNs/GufpBniGoexIdZJ7Lb1erfnQWIBkzcBdUMW0XZvIV
ip6uJFok1wbA9hQFj4YkO8NiOyQhhgIZNrPct3G4gEysGwv/8k5yvR4AOM1wVBwqi4mCsh6lZkEQ
kPQK4IP4PhNejrwLGYqR/1hgooNRVk1ZJKh5Y1D/GP+wjxUAcOU9nt877X5w1V/tY/9AQPz8lYoG
Zm/fLTMVOyC316qqsDal+zaCdNW5iyBmV2pfgMBt7bDwimJsulbNTTCGSDdtj39eLn8j7hF+X4fN
OLtWR5beQCwn1IbWH+rWUydgdePedYQPYe4p3phi/FpyUow+9NDIykkQt7I3TbdGt3Pq+0ESKeXx
z7ACRKfiIKXGPx/PENgr6nxJdZxh9JtoYd2+7TKPEkRSlSnZT187r/LAZgwG+fZFBJ7in65/rLPx
KoqzJLd7lZZzr6f2pc4nFzx0ggjPeyYDTqCCyAEdSTzzmP2sBjMmkUbjxNUIYU8KC4kDA2z1ICRY
drJP2TlEORv3SG9sshlwP9XOVEJzANgwd0hbN8n/+4ruh1UxV2VVJHgcZBNwbsp92R8laDclgqYn
9w0JJRkw/9k6mles0+fZOA6W3sWhdMgL1/jWo0Sd7Dq8IvNQuksO4qYLbwAYy3o3yXysJHKSWQGH
FUiuQbEGWZCw9/rWdTA0Q7kW1BQQ2ixQQWzrC/lM6O/+dE1vbDMfLR+Wpe+7Skaxl2bA9b5BPQBw
KQp5cx6FYDSROeYLJk5kKbUFZXT5Tn/jyEgg2RA9LKgtS6jhXY5fwm/JJDqozGcEvKI2Kr5zoFyV
Qf+79Kh8IQm6I/kNehqRRRoSL20nk/XIGXFAghZDtUGKPDM7E33wNKjKVHHizXWYNA+m9lygbD98
qUSw9SLmRk3UUu3mpixRQ7L3pmecoNWImKZcOwnmA1S38QDwExUwuZUrvJ7QBsO4FwgKGf9x1sxK
zQhMK9VVfIBY+q0e5uAD2nXg2S3EUH1+YAM+E6gOwP0wmf8xeA92JA+dCYoVSkAPAbn8e3QbXelU
qChBSxTTWE/29ZfY9t9kr/9tltlcq7CLLi3GIWwDew+yScxdZD9byCTbKDrWL0oo8Fy6bZ/8aLNM
JnnJG2VSEk0vEBKa8G+IALAXXr+jKvTpTfuVwEoJT4EOc8B0zlyJcp6MCSTTi3COX9Iq9qVF9hLh
YAJNxT8tyrLw8NXBpgfU/sdvR9qFwJHAoJl3P0v5Wz7arqEcl3j02u5mXDK3gOuAUNa9vJncNGZj
lnEZZ7Rzs21IeWxHiLx2ll9gJhbFGF0k+MrrnAGIirFRB20QB6QRHxc4653RWVFiwEvWneJjfm+v
hxNoOqujhAEI0dwb98LdmGO+2jgsku60cXrUxx9DcyCKCF3LMwAgNASmVeQQQNt9XI/UDqoBiUhw
DRiVP5UABAwCx+MhRyFa/26CiR99nUkNhjzst/mD4RbTZ/s8VHc4yWcRVbxoNczdozToKUoRHgSt
9FLiUi2y58uOxg2G28UwDt7PZRfrCPVH44HqqCkH9XU6Wnf6Tj44vvAu5cWIrTXGr5Mx70AMS2iM
oGyb7T4z9qlH4SEUhW9kgejxyQ2+W4tMFFQsLXZSyrXZ+cTPD+U1FbWMfCcgd/JuDsFGLoVfCoUA
lgICoIL2AiP1H50QqG8906scZFQB2Tm/0gNMghhl9ayj6ouzMV5+vjXHnOESsMcYUL7s2PRHo99r
kMZojb3AUURGmJPbmcpI7KyUDvp53ametRv37Vny1uv1SOU4imP2JPx4fHf5Zx9Z6qGIWEY9LXkC
DNgMdyn82nOAdiOeirFs8VAuXQIb7Df7yCI91sQsJjNqSkxTDKECirxlR8+BCPb1H3zyfVlMjJqn
cmr0bCzRGYnO+X1DMZ7BcGgO1tl2NY88VftV1Ivmrk1BlwllJ1T6WfXOidRR0+uY+IxylzIAZjvJ
Q0Mf/24O+oN9NQTJobqLfevxaxUg0N3ipoaaLcwzj3IU3wfHWovkWDU3inHWtEeZCBAgXO+E2Dcw
nwoaQOx0QRVl8rjIOuJw3P5oSqNzjUU9DqldBYJzwPXJd0uf+55LCd16+CSdBf4/0q5sOW4dWX4R
IwjufOXS3ezWvtp6YdiyzX3f+fU3oZljURBO44bm0aEIVwMsFApVWZnpa+pZXvsnvqNFcMkzrkRv
b+4NsDHH7F0y5j1Qzn0aJOhrETBxFH11L1iSYPPYOzPp0kxTAOZGkoPJy8XvHzDE7S2Tmz93nrQv
b9u79FZ4CvgbqeOOhsqA9WmMYA6h4NqWao5nHCXNo5BSybW8YWfuG0q6LCjucl9WeOprCvAjQC/I
dBc2RWsytkUbj6r8htlVPXSdYif5XT+rmAGjeZwTFo4uIprnb+27UebC0+xZr6I2x/xgeSXpP6b2
W7L8Fnw+/ka+22BuG4x8KFFeNCh+mu70J7vCWI03H9JnC2DkP/FBPpHvAov0V38KlJutZC4cVRk0
O+8V5N6gZtMgSAdU/K7tnRDYrovpleKQFTzGly/Au0EAAbE/DIVBvIE95VlhEIlUEmqiy4refOON
9Y3cFt755XG/2bsV9oT3iTqRzsR7LWp3PZ6FxakU0QVxT/XGBHuquwbJqznixl6eGjvINEFJiL8E
G/K00DNG5GUuawJZkrQzCvswG69dXznreCElggPFX8NfG2xVMK7NUorXAm5nPyewQUT0FfwTi334
7yrehvC3J7ZeWpyeJseg3OhJzrBfT5IL3Z2L8kpxYj90RaQ9/Jt5Y5G5mRt7UXIlA2J6OdI3bOav
J+NGCci+CEAF78W39oOIikHwqViQNpjuLXVV2hwkkceW5I6FUpr5cN6j+Vn+Zl30W2520oS6aTa0
FAnuLtCQjF1MPR1eqao7wuFBYIwbj8DzKitINOhg6kdjdd4oVbOiQ03rcyrU0JVf+emfAl11Wn8J
7HGj0cYeE2NLqRrWRTZSSGqHiHzQyGmv++c1ciYCXe16dSO3wsCAftOJFFFEltnIS+QxXOs+C8Zh
vCGQs3HDVt+PAIg4ayuKGTSofgq6m2UyQbfsSFjJoYZn52QdJ0jH5mbp2enzQl61vHAX6/b8vnId
c2OPiSGVDIqLwqiyY94dE/siJt9JLwhTfL98t8G2gwZ7rVFLMSI0vGhxjDY01tsqiKD/Ywv1rvin
e2ONibrVghw4hqrxMb2g9CCd07hQv2yf0SG6nCoHmm9H88YS1hsF58FiggpeMCOkSsbs7dFLERv1
T+NXt5N3GIk4VT+F50Fkj/59c9iVDnjkLpvSACcCOgbq8/pseWbm6ECI4FWvOhA++YKr0ElmgBow
46UxrjJOVbMoWpEd++EbGYCf6H0JO3veCP1PPvn/uxEW7I8eVFIVJjopNPHu9gmo4imbhTAv5d5r
GzuMl+ANONTyjJfSeg8akh3uncviElJHXnifPai+FIjeZtyDbUClA11lQJHZeNnmaHwZGa45DJU5
0OdwSy0BASNUKJZvg+K2/Sh4y4sMMgGzlqeYyIVlHYo2cRd7cStTc8fupRiDoXeVVDRBwQV9KSA9
AYWbaVgWW2S0QCwjJRX4sZVbGdfPtIdO8y/jwrqHSMSRcmZaV6GPscDzDsP9kBurjFemuTStZooA
ls2P0viaEZFH8gPKuwXWJaHCgHLBmKiBss8DjM7TKbXCLU9kr9hO+wT3PEkXIiEIblxGM1YGbROa
CmyfVA4nzWiVLDt20OzVrxvlwlgEr2mug2xMMBFkNvHAHTVwrak1BJ+1wMxHJyEAJfSS1x4zUZWT
v48be0x6UterXSsm0lVyHd6GhVf466E92Y/Dt/wHpWeUD/mj6NTxtlGVCdqlGEpB4YBZ46QPkqWD
xTVYxsJpMAJgpBe1cJyX54NbK8zK2routWEkmI+8UI6LT6W7rWD5Xvu00KMdons9OO/0vCi5Ncgk
X1lalmOhxDT4q7sCoGyyl/bFTjTWw/1kWztMDAE/RxLPNewo4GiAzJZ5WE/y9/WquIBk5R/i18Aj
SAK3FG0mk25FTRSuXduHgbXcmsu1ovw4v3fcZsh2UUyKJamYFrHyDnQqFwZaveSg3aCB4FWB7KV+
5H2ltrM1xwSotldLzZYiKA1PjxF5MiMBbyb3AQVJBw1IQwNgPXbuWoGoUaxXClRTc3fdaX6NETlw
rxVO79gvs195FirhN6IAxYseKqg6QWFHMCDw5jqb/KMaK6kAVgXUA5LuNONLCM7d9rKZIQDyRMK7
89+Me4w3xhg/tPQG3AADCiy2MraNJ8/jCpZTa5QVx5ZLW9Re4rvIxh7jg42etLXe2f+hDaEYlXyX
HLO9hv6x6mPETZSOcH1+Y49xySzSy0JfkRzE0r6ar8Ac84Vbcvu1GCesO5BqRihFQND7JdZNyFGL
mDv5bvi+BrZSAHCg0YQaOOmz2J0hqxZkvnXTo+dTu2Q/+7RURIBbEmEp+K4BMBGacZqG/OpjHtxh
smi2+zoP7OSx1VbfKGpnjWxBwKUfnE1LUU7/a4XZv9FMGqJaiXQoykKSXV1ZwX+WYb4MTICYnrKc
bDK63J8jCbiK877PfT5tbLPPpz7rukUyUYLRLmnzjsqohrvqQnUVKkDlnbfG98S/C2VRRlGt1GoV
oxKtTaujTKmr5iJOEcEXY19KvaSEq54hMbXzXTuj3TndDSL5RG77FrGJNrx1C01iJr9XUyLPaQ65
VKjr4MWJMVhQRFKsCQK84GxxcXtbW8pHFwQVJaqkS4o9g2h19GTsZaQAlZvsQ+hRevoLcanaVXeq
vAwSUKIDwCtPgG3DgICiqoAMg37RTSAe9LkuR2g/BfN4WuqLLI08xdjPSOS+4BkbO0zOUdpRtwBA
EQYZ2WvVj3m5Pf//84PuxgAT5MsYRznLYGAlqBPYYIa0n2PPdjUCuo3cL/dCUBTN/j6d6o1FJsxb
SQKUEKDZgGFZe8oO1eyh1Rokrrkv/aR0Qv/8Ermev7HHxCpzMkc9GiDyPBaybympV4f2pW6FAuyC
yAwTrHrLGEkHEspAkiD2kLoSkMxppwviEjdSvC+GfRaVYzPPTZVlgVX/lvofWvHt/Gbx2Fch+/XX
sVmCf3smtVZLMc2q8XX8BodrQQMpRwPJdMHghAwnCwxMIibQc+siRxGKMNGNOuMfOnOwq1Lvwm7E
sA8tRuTgLZvQKhZ39kVmmEdKjTnleZoxlQJHRM0j269gcf9/lGy5Xww7ipkOzANiwvpjpJAGbVLa
Nac0qG1Qf6fN4XWP6Ye9ecx9epXM389/Qq4jAkivWlA0B5qGWViRh1au9SDbLuf7ugHdceyWkeg6
4ccNTbEw1CFjupLFiGVjtA5AAAKiHXcBWYfHOpXdQrWuF3vQXHlcDwN4pYa1PNnKcN/0CxBk8k1r
jKLuO3d/33+IxuyvAaXpCRpDIEcF7kXF+K9dONLqgPPbByeKG13btTOKls/dY83GRBOhQ9RsXSmr
yrUZDMBCZAmMrN29lP8h3eMXvuPGBhuZlVBZwP2eHaUh/65oy70BRM+QTIIbhnsOQNJGyRYg7sJO
NE1jaCNRbYpjnVpOnHtJcT9lN3HeuIV5yO0nogpCDHfvwFMIDB7mFTDi9PFA1BD9I9o0xEdVjt1a
8krp2yjU2+Dez2+iDZYKES92lK8ce3mIspKOUE+uWjn1BcCa6LxTot4FI8fSLUDGQu5q7l4i+dEw
fIRanMFkBYDTZOtsgtlVriu3jH8Ok+2U2g8luiuGm3l+JERw6XCdf2OQ7vUmDdFHrR+LKcsDUsl+
lE83Wd7enXdDboUR/S0Uc1BGNYAm+GijKdpikMqOojKqK/t+8inmqkCzcA79ES8MWmTMXZH2BT/A
bMwyYawtx9wyGhDdhJfW/s3k3rowrik5BhVZEFIJ8L/d+zLZbzd1CWgR0Zru/BFXm3Ilj56xp5qi
lWs81DkoBeiU5LLDuPBBlKPwnxub1TIfsrbCZV5a4JboFArUwC+jW9vXHBsUBvJPUVGQnjD2htUQ
tRVi4uBDIfXjF52nrE/kPtGDuX3ox5t1+GNFe0W7KezjGAlps+mH+mwNTPgmus2QrmfOuzyVUgi0
UHo0XrrcSYM2KCDhqHkJ5f6qdtAPPpz3WJ52MgKZBfp4Sipkq0zkrLVp6eQcwMum3WU/Ft/exb/i
G/B1e/0h/TN5xi6/i3OnCNKnySN+tRPrgPGC3PYnMEnuVGZkwTy7dVAa6WFIyB1m9t3INoU0Nrw3
8tYQs7tqjT5pjAvwKJ2W2KV7G/nJZflcntQ9FFYwt9y7tGAoBBDSY//pswJ3BmYFCvRnEwBIhSuV
tqKXY13mQQIGFnSNbiED9eUHMuih/jHGXvKJ2tbx2pM8SOMfSpe6i7CRwv1gGwvM0xXDuLgyWisL
7C5Qi6DAFLtIZUoR2WAiKQl7Q8rqESDIxDH21r75M++gl+Sk3hgQ4C/IXX4afeIX1w1KDeYl1ONA
z5uLn2CCb8dyfhTJbMpFiDYmVMkuqNBp5LfP8nWJfkB4JzqOvDtq++2YwIoZH0xstxDeGMELbuXf
K1FdXrSt9O+bS9Ac5mVek1Y+6OR3Z1+oSuHGqajewEsotqtgYookdQUIbRNIsWSKfJHYUX+P3LsB
M4siSZk3z2Ntu+fjmGjjmBiikqjKkgWIbisZT3MaXmp1K0AJiEww0aOaUcS2wqINBg30yVXhgPHP
Ob8K/tdBHkuvGvCVME5fYp49lNcQDH/D3RS9ZutVXItKxzzeb+gSEksFsyvGlNk3j0KkbEhyRMHh
uLiLT7lk+2frQfLNney+DczsJF8LGhWd+hBi5LFv/UxfBkgPhG4FSfmHL6x583MYlzdtvY+GvrEO
Q/9Tnm4187HuRGvmJkgaik/gNVQoVxqzsb26rFlrguIyv5BA9bGCxHPFtASS+EPuR0JpX66rbMwx
+djQlWNVtm18hBjZJQRkA2VoBU0VkQlm2/KuAUNZBaxDVN0k9m9d1D3huuJmCUygAN2w1jSmJB9k
OZi1azucQCPbCU6t8LswkWJpmiizFfBQoExT9/u0T03wDCnFkjt4DKWNA3Jbe7hACbUc9zopi9Ap
c0NpXLmxmsTpolF9tpW0LJwxTzpr9wXX3OwBE1S0ULLGSLWkQ2pMbmNehYXlAiws2ARuVrKxwsQV
Iw0jTIoDxWrNNkRR2qAZVW+wFVfHsOdYitis+TcrzS0JiD4tFNI/XgG2qacNyRNaU8T75JT54U3z
O3nMKeoZt+shwWDDcqEcVr/FjQr47Ljrfpoeisd357eX78LvP4T5+JYW9aVUx9Ex7i237XpnEclE
/It/YVLdBNTaVNjScyI1U9YZJUQdXdPpH6g0hY7hBgwFO8gChWQx/BW9m2O2FoTQmNCd5OiY9Ght
tndGtz+/ZTwmRhDpQjAX0oCoPCrMntVp3o+DiWYSffvYp+6uuSIOlXlP3P5Y/1kX9PMLb3qGomki
up24jrqxzRwHUFtQeViMOrbwU73zwvbaLv1s+A4haZH0Bg3InzLmjS3mUMRzExUDgVLmP8PVcuqY
j0VAm3TVcyjouPPes9tdpX/fZEWjGhcWOBTASQsp+2FP5bqkvSLEdHFj6vui2PJmbtWmlE3VEmTS
jaQVjhxB6uxrOwfCHVujzC4sq5peR4VlY9jsmA5uuNdBd6Y9yNedRxPW6fAFTUwQQEEKEZRFUFxk
m+xpa0B1vQCvahJjYvubeDn0Q39yBIwrA34NARas6OOnKS1SEXQxwUVyTaED6wH9qlvru3qnObRo
iZT/t3w37sTchfzYsbHM3LAqhkIBz6uKQD4mwGDYV3PkyPcUQFyi1aNC8egrUxpQjf67ViZ8QE9a
GsceEstt0+yI5mqN7Vdm7AhiCNfbN2aYGJKVGmlDSH0jKJKduaNtA7Ivr1EL7t+EJpWDOYHsT3fk
Q7QTvYW5QWRjnAkietzmSl1CWACqJ37RXrT9VWKGjpaXjlQKMa8ia0wYUVtEY1XC2OVyG74kd/ou
drv9eNCv8tYZjwPUXSIXEj52INSGpG/gc37LhJRQ68NVW6cC0/1kV+PeGQECbwIq4ypioqDf64wp
dlDEjEwrbk2IIVnyraQd2u5Gsw64VgVuw73c3r+cybz6Q8jG1RhkAxAb3S4NYgPp83gw3eyiCijb
/3K3fj9vUWSQSdrbtgYvikXnwbrXldxa7f78/88Nx5sFMaEl1awi0yk9+AQ0ErThnUX6kY6W6Lhx
r7KNGSaONGshR/2k0AJCCHaJaq8uHg1eb3iT0hWO0ouWxUSRSSaDllcNAPrH7Kp+0FDk6k/61Xyr
HlEugQhz/mjcnd9J0ZdiIsqUT+ko6ZgMLO1Ay7/LQq5w+inOuTgTNVR7Weus0JVAvy+ehqcYQ3rI
5FZHi7z+qfIkYGu880viooU2wZiF7YztSuoFl+mxiF3rlr6Lq30Mesjayf+A/s8Fp8x9PgneAqKN
ZKKGhckbMyxpIR86E1CAnH8JViVwRhaqI0tVUZEGgIL/jMzFboQJHM0z99UOE1SC0ax/2UPbgNoK
uleaxviFEU5G3uQYlNP2UOS9baB2Pt8SVD4NWCt+2jei24Xr+wY0R4lCBV50xvfLhLTJKCE9VjvL
zcNkZyeXkAgS+AY3J9lYYZY19WlXRhXwQZMlu2Yzeop1WyyRq05gpMo6R4oO5z8b98amCRDKfxhT
ZX1RG6oaNXK0qaGvd1QP/QGl12O7FxUHuWhacHr+tcO4X6Jn+lrGVXy072vQ/YDgi6q6yMH0ausO
cVEd30ulKyo1vM3Pfzrd72ZZp+xbuy5sJD5wE0rH0D0me32fHsTDvtzjtTHEXGGqVY1G32J9QNc6
aPk4Lfl2/ktx7+KNBXr+Ni+Jpg3n0TZhgZCnEbjxofKr+amfBJcx1883ZpirazK0wsg1IO6U2HBM
uXdSVEMk6SsX5MYK3c7NYqakq0EPGeeBSe66Kffs9go4V8Fh4rbzNk5nMWe2TXELz0aLuSSg4PZg
IYBEfPwT7P6DFx/So1oKYqxo75jTS8JJntqkNjDfmFvHNMtRWUrBcD2tTfoFpPh2acy1NVWhks0W
Enq9PlThXZSJAAn8R8rmEzEJ7jKZi9IufXYk18uRvl1jDzHoWt1TXjCxOhF/78BMC7gnWoYyc4DM
3EjNrKazLNFtOvwKC7cZn86fIP4ZfTfBniAprRvgWKGJAG7u3nZCIS8t3fXP4ebdAnN40GGMVbWB
2HJDwH5VHOqwchrzJmuJ05QiPSLucixZ0WyiA8bBjkDrStlNVYHYNlbzPlP0S9J+KY99N8Himttk
7ee41PEGrxSooMrOSA51EQnOqWAh7BQ0hjA7ObNBmana+3IYvTK0BRa4t9xmHcyXj62107oaeL2u
6yEBN+fxPo87YxdCPeKGrNXi4y0XuV1Lvpvg774773f8y29jnnGLJIzNqexKaDC8EUHUu+53fE1F
4kc/dIbrYpdciyqg/Ni3sUk3fRthJzSC1KVWwGBMqwygRfF0X3n9z+EVoklFG8xE2jHLogaPEUCO
L+vBXSHKCYqGeKekTvEIhjSIJnQPxB0wp493guQlPwU7THfw08HbrJaJvGAsMSSiTtkbH9F4AZa9
I4RIAnOv+gCfCbsw3Lt4Y46JvnEGMfcqwvVVlScpOmEi6TqS7H0hjMLcqLgxxARhSGlOY0lW3FV6
4ckhoAX5cz8+CHZPdADZ5KyL60I2AHynRCWrp3rL79jLXM0Jr4mPIsZ0EGXT/NvlfWFswXJGhhFN
CljM+l34Eu7p7aLdTNNbJUM7RbEjzEAF34xFxSdQ1CxVsoAnazfvZN9EAkp1hqbvrW98a9GNlLzq
p6jrzv9+4FzXCYjsAT79eAqzWMtXrRvNQKkix4wXN1VLRx9F9XMuXlizwN9HgARFvZmBX0rqUDS2
DRh+OHr5N3Jd5A5BRapxQ68rXQsFiBv1GD+NfnNh4q0OZXdXNL3Pd6L3n8Bc4MZiDZZdzZgqjm6G
5KVQeue8m4oMsHtpWOo8SRSEXwCsYd/kItZ3/sd6XwETptdOyjLSo6c6Aaw6zZ27RD/yafLOL0Nk
hS5zE5iVfO5kCA+ZgR3mTlyAwaH/tqa/zhvhv483DkF/xcZKNUpWZ5tYi1Q64272AHoGCVfmKvcF
gvOOYp6FJ4wfhN/3jwnCWrhUihEjYzQuDWAFqZ4l9AyOFI1Eg/5XxnXeQKWaTSF7FhOE7Z5UHWmM
4rioe4X8smMR2IQbpLYWmOjb5DP4gWOAq4AUKh/wbNgb38ndupdtJ70a99JNLhoseEva2Itsa5IJ
xYputr0BLOkxBczxavFjd3XQNJKd0BvRH1CBWC/RiGuP9YvkFc/nvYZ3wjbGbSaKlEs26n2nW8Fa
PvTh1Vrdnf//uSDWrQEmRtR5266WimHh+KL3VDRdpsvKHU9KYN6GaJ0ap3pfuqIh1H/5jGD/RH2D
gF6JWdYgR3g4txjO14H3Uv5QkIbp4+wZjo4uT+R9RaVHl4GzNEDbCmU5xm0SRUa0l0kazPnD3EdO
P4qI+nkx5I0ITgHzkYJVfTzdgxnb8tSgWUoK21/J8GSuEG9S40QQcrlhZGuIjbndSsZCh3yycose
2RNF4a5QcECVufeBmMhRnTfl3Ve8hGhQ3rKgyoeR5I+rqwYzsYa1y4NmcWjVJt/1J4CVMnSi4ytp
j77KdfoS+qIkln6WT0dvY5YJmXYdzq00yWmwWusuisi1ouU3GOuMnW6aj7o0obCzSCIpE753bswy
UVOy1smapKkN9NGEHov0NBL7mEiDP1TmQZrRe5fi2jdzxa01y5+1BK3xPmjz2D2/7Xyfet91JpzG
6TrVqb2EQR+dkGk67erPllCDjDrMuU1mzgYpzEQ2Bgw2Te7k/4cTDyB2CHPSzudXsi8wMv51JCaY
6nKrTkYNMLkyXCjVY4eQrX4lZP41oclMbImTNgVWqgcPWfwDjzynBY3x//JdABj/eBqkMe1LCJdn
x6TNHHkKRpQWmlFk5V9O+j97BTHlj2bWFQDucWgRJK9HL/4+7MdTe4guqguKDk+uwytRlOQCTt6/
zme0oJ6OdmWAF2zc1YEMmlACCG4tO+UhvJAe0ytKmRsfo/v0sRPNjZ73dY1Vx6xbfSyzboZyW6kE
7dD8TovJrez69vynE5xtjWVknNTQ7NcKdqi3d3cl+uGag3b0HpIFQIMLMzDeM3y7pUwsWcamX+NY
A+XHsftT/Qj/GIVH+Zgo6WQCdfGn9cf6p7mA2h8A/4Z/frVc+CfApbKmAWBqm6wLoY5i9GRdIclQ
2b3uZCke5I68Juq4W9RxeVGhP44J1zzrBjeGmkO8S0gX525cqK3mJnHTWX45kEW6qzQ5Ht10NSfb
lYwuOuZWRTIomkGjyykgIm1cm1kPCYFIX3EDFfNs7nuiSYqHqcz6tY+L4ibB6/KXaUozuIIXOyqd
QQdpgyBocjMmOn0GDgrZgj7Px1MThrUGhgtgJbP8eYnu1ik4v6f8Y7kxwHzRtYvqjsyaHLTgH6RU
TXvoBzg25BJKAxkTTV+Eb3PRopibILRbzaqWFPQWVI3XM0/kFN6oVwSyF63TXMezI2rnvXEAfroW
NstkroW6GGK90dGQr/5QnQQ659oeQky+jhcqoIMSKIe619HX3fbR/l7cVF65F/0GupPnfgJzWbSR
0SXI5dKg0HdDUwCD81yT67aUBPGcnwS/r/VTOqoNTVSXNQnG6T6LruHDvgUOv87UncSOnUW9n6Sb
MDslFtAyr6F6MSkA7HSomiWLwH35AWrzW5jLxW4GAGKhxQgwHNnRTAt6DRTw52u7AhS1X6GCBEz6
n+OiMpdMXpVdrg7gyZDaQxX/ztRfxhQK9lfwHVnNRzWPiIZEJg3M5X7pXhZy0ZZ+H4l0nrgF1u1a
mCy1ztaxMSm9UnphXlvH7EhVTKgs59tjV3QoRatiAk3X411dkUoJ5lRzVPVHHl83BM95RYQZ/heX
QFMBbQzMTrJTKVIyLwsEaGkplezetCt3kwT8luG8zX9rztec4t0gs5FQlAz7psZzqQufCeohZXFP
+pcvxVFMoSqoFMD/mDhqLXKrW42WIu+cvfFmztzYMzxafzd/jPvMswMhWob7yVRMX1smHp1g4/h4
N6RVVOZ2AUrS3qMcwh2mIcKb5Hf6Mz8lF5Rlobxsar8VNu644Xtjl3GVMGqWpDXBljxBeNdBVOsc
Sidwsq1Cd0mp6K6alg8d5kkPSZZlDmYGiWMtEkSVevpPNQwAFAFRzlc+weZ3MZ8gqfNylqaRAkTs
a+uPDYb2wjU8+zJ8VX2qyyd60PFdeWORuchAAQg+RcAOjtmTfQ2h9b3lrbd02lDbZTvbE6EN6H/3
6QbZmGMuMQ30THk/UL7g6XFtrxXdq1XZIeapHEVpAf2Gn01R3WGANmzQUjK+teYkKtbaps8ozBoe
NLRbJD9+1q9MYOzRddRd+TkWAIC5RlFbxoA6CIfANvDRqJHWdi1JVO19Pcz6ZTHcZpYIcch9hG9s
MIdmKgarVNTCCHI1AxI2MJOHBHqKTR20ieJ0gwiyKloTc1gg/BrbaQha/Va5SnTLjbrLoe79867P
jQSUocAyQET1SdyuiKsxrcpKOWTxJSkax9B8ZT0VmeC5wT3472bYJsBcJiAZtLLwYBgny/xhFnfn
l8HbKywA004yJojR0vj4/TWpNYowsoujuewy88KaiQueTe+8EW6zdGuFyRGy0M6UIVr1w3BMnt5Q
G9cJZr9BH3GcvNZBQ2+fGq6oX8rtoEDmHeykYAyArCyT/mWYSsqscSqDPKCTa4M/g5C7Q3FyxXCo
CnHe/GfvY3DlJT4tpfM1/MPGvsGc6EKeekgHEetAAB5xNInKIemY3JkWUezgeSMGVqiyLSqHYBP4
+BmlZdVXsoAeKiHI7wdoxRgeveEjJ81xyzcPtBmW3IduLkp9eYcbeH4ELJRi1U8kLJlVpm2moMRk
TZFX94co6R01/73kl5X+mkkCVgaeuwLWBjEEwElQSWS+aDPJYILREY5Xa3G65qLMek/CPJfAX+l2
saF4Y4YdirbKrrGjqsSiakxF0O2sT1ECeh6aQtseuTlvj/v1wACBJFpXUDRhLpmogTr7nGZ2gNX9
LCfpV6ZHrwT8a1JsCI4i3SB2ZUAE4v5XQREiq0ws7hKELURjig2MACCw/f8fBdDbZNE5O0wMLgeo
Oa+g1T2MU6T13jwoxSVQW2R1wnkuykM1k+xObvPWOiXVVGN2rFuG2TELOTP9UIts5HTjsuvCQZ4g
mmCaL+pQVhPqChY+t92Mcu425WAXLmYuZOOkjGkkOZWutoOPWoRuHKu1L0EqAd2Th6o21gcr7mxl
d/7D8dxxu5v0w246cl06p3EHkZigz16gbO20YY2fLZgkFn0yJuPRB9KCeSgbAhlCHwsKhpZSOAta
+DMxnXZZ9m23w0tbdAZ4mc92bYxTzlDS6GMbieOgtKNvd36VfluiGgrqGc5eX9S625u5uc8iKd9r
kg6qbmPWdmvaY2Z7AGv9MM0tan9R4iYkm9yCLOP389vPfa9hKpnOFKkyFDYYbx6tuQPBGtRsG/8/
w8mpNzvkikJEQJ0fnLfG/dgIcygJgftCYTUP9LIqyZBKoLUiaevmCb5AYSs3qzwIzij91czZgRqQ
ooPBx8RAM9uyU+dCQZoPTcIVzaD0GDeP5xfCy6FNGQAGE+TnoCRjEbRv14ha4TUB1fj4JnsjnQl3
Bl4M11QH3fYmYSma5hGf1rQxyeQZRWjJcjJC3V0GO4O5A/b/UIAxP/NKV1QI5nnFh+Uxl6FKGrWp
KjP7Lw0ehUwUkDIzKZP8s4jqlMfMCC4U8MdbFmbasK0fY4BdNmtiayi3rNLsAY92GPvmZ0iMfRNW
xyguviskOsRLe8ik8L6Xyv35j8nxyg/mmehgD70Flga0EqLqT6k8EmBSatEjiHPHf7DBhIIRiUtB
TOA4q+qmza8Ve97rmZdkl80KTfHh1/+2IhoPN0E1Dqd+sg1wuxqAbKhG61nZHa4zUXzj3PHbRbF3
fBoVFbJdlCdRyXZp1yryLa8/0vGkci8U1+NE0w/WGP8vO1lZDTqdpL0YAMdfG4/1BeoHznoqTxF0
TukTj1Jeh5GwECvwEJbNYGyqvo5qzJYl64E0fjo+6cXP85+MG7EsQFahNwpuDjYO22UJDv0OtC5j
8miPv1QRDonwtg9MDDqGQ5D4gRv0o08kENWRMgIpce1SPsog48HM++/isYXAgfmivMoeqFAfVckR
SW3zXi6Qa4Vyk6Ki/wG6s4+Gw7EvpHYAFcQs7aiaX3kf+fL38BCbINjWwcgDvosr9eH8dvJGHD5Y
ZY5Au0YDeBr7/Nitj1m1HKW1P1jWXo5RsltOVouAYnvQuhdcDJw8dGuWrUDkObLenoBbQEmBYW1z
t8jay3g5zIMI7MBzGEIUjNmrmANWWbBDMYPCIKWTS3pzlMjtLHrW8gry5tYAcwcoejm0UDDDtN4x
uqvuSogGjif5xnxcj5D5copr6WY4iR6c/2LVxpoUVCRhn/GWOLbGbgYaffy2Xmt7GXGlAB7RQgvL
QZnXnX16v4pAU7wDTkDG9Y9VpoYzK3qnabkM+r2+dVO9P0zl5NhkFDUWuIdwY4d+1E1gxkdDR7nB
9HbvmU56Q7wO2ul3IIDAmOy3ZQeyDR9PmCsyOJJo1pnrmQDQIboYYGhnM5aC1CspezwnFlN21OJb
Kz+EyQ81ERU0uX65scOEaTQVGzUGG8uxy+7b8dWoBJM43NQLuePfhTAeoq0z6OclKjqDcELLl8iv
U+d1QPlSOQwnWZR48TfOUGi+atA49vGbIWeOh17WpAPUVl1tujS0OwUvKiu3nfMxi+uE+Dj/GGKc
Q9WKRRnl1QgksG+hSb3upl7wTOZ/nHcT9Cds/M+oZvDr5QCE29ljIlWuDCbN84sQWWByOTXKbS02
pCQoyj8GLJjK83kD3CO02SX6980S1KHXsiRW82OBghNJ/HYAggUjGOGIWDvszxujtwSbc0Oo/u8n
Ye6uqMsSfdJAB2pLL6p50KffUTXv1jJ3JiUozR+FiNqdlyduDTLXVl7INeYOIXXRSc9VfADw0cvn
g6VdFuQ2bARbKXA49rICWKEkqoKMqo8f1eEUN5mziFSz37DcZ7aQFdedrDDLkwIA8/V+gHRfv6OP
F9q7pv3U9mcEdgDjYgYfen60vQqC8SIAhuD8sjeKlGrTlJhAm7TzlW0H5vArba5w/5/3lH8JS39d
5e3vG7+UlxicVzWauOmF/VrfdOikFSBThqtkDzrmOP/XuPSGkdgYTKsU6VwHCp/SjH42vXU9VPaj
vha7ahYNPIm2kAkbyZx1jY5vGIzmodceyUCCxH5pe6GEIP9wUzl69FNsJDcfD3ev1ZbegY8tMC5r
JKjqT+OmfDYeDOdZdXOAg5KdN0+OiPeAfw7erTIhxRptIhWllAZNd7Hkfjy/KvKrwD3orfT5GLzb
YCLJWNUzyak4G735Vygxph4dPcIcuId01BdYE+0jE0bmNq3qtseYE506J6Cyh+7tS/vcgCe2CfKD
cSiheqBditKofzkEf1fJMsCrWTghowDf9Tw4ENL0MTQwodDljC5lfqsx9+nId4K18kPmu83/I+3K
liO3lewXMYIE91eSxSqWVNr3F0ar28193/n1cyCPLQqNKdzRfXDYYUUoBTAzAWSePIe5cPT6lEAH
po5Brlc9SS9gUr0mN+k9JQFeXfDpgVOreqi89G0R3Qz4Z92nZeYmEtpSN6lVlR6b8NmMn5fEP780
gV+yUlVr3CpWO2FaIcov5K5yxshfTFH3gRvbKi0BYsZUU1UmtrMc8RZKOp1yalNya5iSm6dt0FeP
31jMxg4T2pOxoJIWQw0xWd70ljhliy5HLyS4Ey2HiWW5sjMVJP0RCGi0Y3lT+tXe3rW76IG+NalU
tycKNpFFJrKTtqiLmgAZgmzsFPFPbT3a9QLFGRGvOw/1ZgL4/e+nYqJ6nSsoJI+4+qzX4Sm6+6jK
nZSr9XY9Svt+Px00AZ8E18HxwkR9E1RQEJP6mo7BXQFe2zpPgwUjCnd5a5OLYm5EMiLcaiMawATF
P5DogqH8q5msKYakKwwZcnrakRLdZG6LzPjBkO8Ja5vc3Lixxjh8Vy9ETmTUURUFOar2m1P7nIYu
+M6iILoZrxKwm1QH6yp/EUnPcTPVxjKznQrprUSOQyAFtOW5kUbfjKzKW8vsKUyb90UnpyUWtT74
KXljlAmIfombZM3KOMD421MboFh3UO6SAEO/QQuXEYHLuS6zMcdEgzVVK+DycxtUo7Jv5iRYi0nw
iOGmRciNyqjwo23FCiHmqaJEIH2wg9zO9i2ZTmoZ7gyl2J9PWP/Hzn3aYR5+uDLGg1LFGjJjdDAP
2W2kOcn+7yLj8A4OCFEmES2MiQOSFxZpSKxDtuJUz09zeD9PD+cXxXd+ZBEDu4fLKlMFNMzKMpMa
nFJVrR/LfHWn6b3Uaj+rKl/RpW99qU9rzNHczaay2EWEYs78nC8/yfxct9+AsIEF79MGcwjHAAjk
RU+0A2WcpLq3mLC2HLvafQyGAUEVeZVodor/oT5tMp4xVpNVSLFWBF37rtgPffXLrgRMFiITjC9E
gKyrcL7wAMJ4d8I5abTBIuIu5Afr5zroH7F5QuSrNJrxqqJH1tRO3yt+mmX+eYcTmWBynjUYWVFR
wtlIj0/EmHdNpTn/nQkmw9X13I9dLGOo086cIoToYXDeAL8oufExJqkVdplENslp682+ppTkKZo2
j+2h8Sj2ZjfODvodgtjhn/Ybo8xpX6lZG2qkmgPrpNhOdCjBEg3JpuXaPlE+J6gBPUeiYWJ+l+DT
KAuWsqAL0NmtbQStT7mBxqA4UMaCbB9d9jsbTeH6SLuboje6aLEfOKSNJ9ZWFtWYekmDYXEg1XOX
/mzc6M0GRrN1pNZRPuJ4EPEN83sTm+UyyQNSRLFRxy34ot+iO8nRD0vjRH9ZpWMpeDwUNx/j75i9
EdGO8c8W4KnATwKaLihafY28WIktWx6hfFtWzrRTIA+behmUESxQC1jvYg106ix/PD839ph00gO/
kXeWCpokNXYkjL7Mg7fKP0LyI+kerOVnk94KYoZu3TmLTG7pi35NIRWLqDwYx9oPAwPTNlXQ4xKe
uyL/4WbLzfKYLBORTpoyCaQv+uJXleQ0UM0ioplEkREmz6xV2FWFktuHNFydBG3GwvzdpSK2pI8j
+NzGMckmnnulTxQSH6upPMzS7Mpl5hUA/6yFdlkXIIau0wt77oiTKvH9+a9G9+mcbSbnqOnYx8qY
JMcFfF1l1zqofXqh/ZB3AkSOYC9ZCk0SKXWT9j1Gzaz1kHXmbupnf5pn7/x6RGaYC8hUlPLS56qC
G9Vtv1z2yinNns6b4B8On75nMjmkbCYjXhqIjanXdDA92SXTrh99DdjI5ySgrBKDdWtqXncQeT3/
awExYYJXHO0yxuvHwirCOknDQ1ZB+07JwYVXODp5MI14d36R3GsjIG+EUgKr6OZ+TVek00IMAUXA
gyR3TfZurymI4i/K6LYiwgFI7o3h0xZ7RU0ieWwlDdx7zW5MKGOOr702AJ36lDEBNOJvSecKMfFc
R9kYZRylHofVLrUJgKH7btdeZofyPvZyZP4LajV5aSEpKJK15r97LQuoWhPDBBrrOa01JZmiFJRb
fMYoxLBXLqC5jkO2f4yEpLX8I2djjTlysrKLImtEA1DBKCvyIzA9ltdGTnxFJ1hsb7k77zPcLbU1
zKqD+8IiLCRTHaq+Uw1Ic42NvDMGINxajKtNxcN5M9xH9cYM45qZbNZQ0YS75OACGomKzqlHSO+q
4KBXHjoREl+wKhbzoreT1NQreiak+hmZIEv7rczu+RVxz+rPFWmMLyZQZk4GE/Lg2r6F+ON4mPz/
hByd734bO0ziUsZmNWKto8QkA7RIGiozCR5IjMFifFL0thVaY9zP0LNSXsnH0K92pO5He0DmI/HB
ZfwuimduDtksjf58c51Ui7LTUW4C12puBd2o+U32ev4jifyA/nxjQR5RG5NyTOwn605RTSdJ9l3/
+7wN/tGyWQaT4NVizEepw/Q5LffJIGayr6IdGt7ecq1dZ79SBzqnkyNUt+Nd3QBBIiqwQrQizNxA
Wrud4pIy1vR+fUnV7exddjl44FcBG5SoZ8DbyK0xJn6jIpbTpMPNFGMtVpI5gPgpayQIKZ4/bIyw
YwTqaoRWRMB1MkJdWiVBnAwCC1z/3ppgonbBPprRALCpQsuKxW4GUUB4KC5lOHi5173zrkFEK2KC
d0wxjxObgLeGp9nDjJpvod1CQ2qGlGR0imOX/BwCclG68SM5SV67B6PLaRY9UmnUshfG7aqZqI7K
GKMGKSDOmK5vnqhgcnScXsGTAUSLvc8Py3c0HUDK+69zsjKWo1wPnZ2BUCvJD1N1OeW+VApOLtHe
MrGdY3ZdK02tOEYoSVc/1Pzp/McTuLzBhLVslskS1wNmIeaTJaeekiWuLf08b4R3imz3iXmtQBlv
juwMRXWqVEwpFtQ9PeeHw3kzvJvh1gyTK6QOzKHNrGOvdNnJjZ0uqW40p6ARugBo97wt0XdhUsXU
KZIdtTn4Be17owcTtC5qRfAtWNDMBTuKArTi16xerUQKxzkujnMjuWP811Tfn18Ct8BCIPn6jwUm
TdihkmmVrSZBHIS3fYCy8jECc8CNDTrIxW+CmqpW20F8EgFARUtjEsakqUD/2AoK8/a9Lv9oDMEY
JN8RPhfGZIKxGuJUS5D/zIwoft50b1beNAfAWUpHq7rrKhE9f3isYEgFnybpkjdncLlmtqTNoCaa
/XD/onvdjtbmuhPEo5Tn9iK7HH9DDNxFXxatMUGO4MYwJRZUdGAVwMn01XYUYYwZD1iIPirJm67n
t4VZv8qJcXveX0RmGJevhzq3pWbJjqZyqXSeZf01yy/nTXAfBkA4/bMU1umtNA0NqxpAmuyAXo0W
GsEI7WgKyKw0X7tIhJIk3Grf1iITBH2ZZ2E8JyCdfMlbT7oGxQLQEJmrYDjs0kYrUxI/tgQ7yXaN
Elmfk1BKC9i0r02/eJPuVsTaA7S3AH1OM2d67r4HxNiulImKRYfUXj8AiU+feLTMZ5i7+LrSvPow
+FRPJ91Jr837XLrluBN8V27Eb74rEx4WiUZTz+A7LTBXVMnHro71e+cXAYXQyqbTrV70fN6oaJfp
zzchGZJqKeIB0+xAWIOiRB/yQzXOnQdxqcn570wxp6jRWGFnpQC0h927bF2WNcDWqnDGgbriHxec
zSYyx6hRQZdiUZPiQxdr2Ff7BANS7uqWu+Ugf4ea3dy6C5NV4txQWoi+UGujt3xMVIQewB+4Qy4H
0TQW3z+grY5zUrc0dnC5AzMp0a3VDpJMJZqzlJZ0n89pWgscke8Tn3aYk2dAvRIkxBoAOitatn5X
QjBecPj8Hxnl0wYTZzkYuddIw9VAd0YvOYBTYgI3JMCFRwg5Q4JFDoUEiqLtY8JLyeSUVApOgMq+
JN2r3RfueQcXGWBjaSjGDvzDEE+ANLW69E40Cq7vNET+dO7PXWNCyCR1AnAmAEZKIrtKejtXqZON
R1ILsgJ123N2mCCKVMkKNfDbHYd4uE7XxlM7+zWvCUp52kMzzvs86wUmuW9nonyujQmlwez1se5Q
3YgrJ7pqcQWO6evooN513gxZbeJHrnwQvWZF34w5r2USZkliNGMgN6tbD4+a/Ou8U/D44ZAi/l0X
+5TNCPQIhwSPh5QKW3vVXwrgdRcpNBYbx8JpNu8MP31LiQ9hT+Mq+Q5VIexbNiWNgbo2y99id8Za
6Qu8UrkedhCI3veYIIK4kq9/T/7gizEmBECVVqdyXUgHCahaJXdtBaOwcRac31N+gvpcEhMGcbhm
ltkjQQGB73RaRhzDBLojEYFARXaYMJAHC7dwKMvgXemuheLK403cV4JjkZ8KMeGh2Dr4KBR2WK1P
cm0abTyQO92hRBHVIxAsbnrVeeuOoGKUC+XWuevCUUGd0lShcPz10F9XjJvUMVwCUzR3elg1jplD
jlMuRVmeRs8feWRjiLk3Tmqcj+EAIQlrdix5L7cgQqWFxNkhN8uN9NaCIuI+fjec0LGANhW1JkTr
ZA6yrI1xuVFCOygTC9QJoCDWwPcqpATi5pDNKpmzTMFhqcz2mh0H7aFKH/Nl/w133/x+an9zR5Pa
OI5H2zICGZPw5hQ79TI4di2qlHMPl40ZupsbM1lYd7nWgtZiqa/k4TpTLmX7MA6v5xfDdQn9Awam
KZZFmJhqrKKO1pREKHNEmAXC5JZPyxxCZDrd9D9cb2OHOU6melKtVsJgX7WjaS/bpT6l31OhW4qR
0yvJP78sfhSDGl8BmRpFCTAxZXeDEnWWgUkxP3uqrqiXh16I1TWX3+YNNwG+1E2NapRbbEd2qFJN
r9UMJXPJ8Eezv4yjXuB4PMdWZUx5E4ggo+nFON6Q9Nms9H1xtJfUqfrDILpncA1gztSUDWi52x9n
58blQmudp9WEYkPfWYFq9lBUDwdhg55vBdMJoBtBiZwd1S1lZU3MJqMMrcjjXuk1j8ZrvcuvcKFw
oNGQ7kXtDF7iUTWwjVB9PFA1MM6g5GMZYf5CDuTkJS0SB0zMy7yIDg6avlgX31phsqs8LEk+mcAG
DkfK7qMcJDc86BA2SneJJypgc6sOW2tMMjUr4OrBOwFM1W1yFe5LH3Ko5Ma4z68oTjt/JHeCiOJl
iq1BJq0OqzK1kVTlQXiKb6KD6mVH8N1B19CtJqfdrVAmBYb6WjsU1/arcFqH6zSbT8j4fpJAlk+u
wYsY414mm4+T5AnWJ3ISJt+2ejiTrK/pbOm0o0Iz6yHEPwYOf1pSyUonvBLxL3LT1HZTmatTOYRS
0c9UR/34UWO4UADCrEEgQqkpUjQ+uudYE6z0A4R2zlGZnD9UVZnloMI51t7sa0fpgrLmF5Q3G60x
0518iOfJ15SZsfDNG1FqFn1J5iTQxqo1lmVOg2y1LmwAFbykgk694GvyzpvtxlJv3qQyCSqHFShR
Ubzxhh1NMiD7eh0dzbH34Ov2mufz9gSL+uNVUcTlkEIL85ClL1J4YYyxaEEC9zSY7NIkUT42Zad8
vNBpo2gE2aSfuOZ+NBxIp6HnPB1FEAuRUSbJpEm+tpq2ykGmlJ4JQGFreCl4076xeYZh4mzDjMQf
ygZRL40lkQeIHtepo5r3ciq6DXC9ARTSJpVrQLWZiW05HBSyTHqCZDmiQtuhVa95FH26oFkv7sly
vWFjjonqaEqVaMr0LECL+IcVdTezIX2HZNdUN0aYKF7R3M6GCEY+SqMPybE+dNBFJajY1+50EOZ/
0aKYuC2mrlfyXlEwE6f4GXSHDnRCs97JKATkO/tILkTMkPQ3snkK3Aw2+DxsMFJ+JM9tDLexZCwy
8D1TexdbiTct0T6Mb8iQ+9DCcC1dcL/iwlk1UKCBxwA8ciZ7TzBKA5i9+YMiZX2ZntAW9tr3pQbr
WnqXBUAyoYpoiDS/eTGmEcUEjAlaTprNOAva92qNi2Vy1MoLDUNPWu6368v5COOvbGOEcZYCcqUa
WML+kdFVnKFx6IRf+0RRCfEu8k3hFUW0MMZhSByFuhZmaSCnh2U52uFNVwbn18XzSQ00VfSxblP2
o69ZvipIWFgr4jokt5NxmYrYu0W/n8kba9NJlYkByaMN0BzIL5xQNBrMxT1sl8B8/lYbh8WSsITS
eqTjVNUeY8+3i31NkT2JUGOOe2+ElJeKGhSxQWLIHIxdpfVVo0XSYf5pHDtwUWaPU+lOf9Ogu0Dl
CvkZqW/9Ecb/WsTY0dePlE+5pKp49x/q4jXVIE69Wk5f/iqmxtFjIWkc7xYOMjY8XxC/usnK5DRZ
NnepSXldru0XFRe4/MLcA2MExT5xoudWSQHrtFXTQCvV/vi6mxTVdhn2k3wQQLeXq0fhG8URT81f
jVc8gOTFTxtnuhBVSflOszFLz7uNWaXpwzqK0buRb0uwKKqH8KHz+90AeHjii8o23O+3McYEmToY
cqy3KuJYeyjld3O5y2VwlWLACsR65+OZex/WTDABK6gVaKrF2NIX6BFXbYqnhe2UgE7jXUMVnW0T
TymwAseH/Bbg/geBVRpjf3joxioT5ktldZ0NNr0gfCuDORhOzSkM1CtyTZm81R0EpE7DhZDYieup
G6tM5E/tVEYyUCaQ8ZBdeqMrZgdquG75w/ITfxX1+3i5DPpRQFpD3Nw22HMGFL5poc8oixmRvV8M
269tEQML9/NtbTDHTJMWqVXJjYQ34nw57Zt95aJn4FaXVJkk8fH/RQ7Du9ltLTKHTCfFihppsNjt
FsyBpHTUZt94f0/45O63AFs4b1CoJbiYaGy9bCRdZK5SNMJeuI9d5UDJxgd/8ChQPRKSf3M/2sYc
szypD4kEmWeQFVo/Wn1wlFlEB8Rr0KJGpmpUHRBYYyaV1NFSDRkAi8fKtvZVNbuFtl7p8+K2GuST
9OW5LGq/76J9Hy37KJX352OPu8CNefrzTSaT5i6cMzVGJgNKxCvm5Y0YhohogJumt4tkAlyrwqHT
syY9WuDFQGnGSX07cpKTHEQQiZu8Ci3ORHGF7KC8xLK1y4T4krVzG2dKCGU6a0/c5EpytJ1y6A/z
XQQ+rp/NA9C7BzPxzm8qT/iEVgjhOCAoBv00Y5eUBsjNbBy5wxFQguOpOeqh1x7A/lxf0LlOEKog
HLMbOiRO/6t0u+dOWNzgJTgdbPIqHItWYpmDv9HVfm1JSXX50oBqfaO6fEPprumbSwSQ5jqSrep4
QVLZRnaYw9LDMZxQ9D3OVubk8m07785vKvcODfo/W5MxbWAStm6prIpiyAvwINqeqpr0g/t3xXzd
d4ljHwevC4gQrsk7fCntn21AgpXYLK22rA8kJiPofyxN3Uf1Za9JbrcY7hKH7jr/ECyRt4mGBf5u
6EroOCWYL6Z3SxZCuA9kQwkcVtslO8ldbsDGYD4a97Kvfk9NDSSwoM7AZAwkx1mwdKn2aVI0FUjI
2ql1Ki25MDpyqdU6cQSL4xUwcezpUBmAuqH9QRi9STXoHeppJ+NuoSnHYnXl2/BUjg6YLx1aR9EU
lANGd9B2UM6h1AnfpIVFbd1CZR2laJnlkAQRdJg31giOI92EVlZrvMprtuyw6d2xgCDTPinm0Js7
tKS7tep3SWZXbqyi9qKiiiA4Onm5CbyHuGnhloxOJ43ezXboU1yDnB5VQMu8MvtdnqKKu77JueDp
yXOprRnmfBlXeynt1ACJsPSjMt+HUJDruL9fAyMyQh+0nywKp7F60i2JhmtNdzcDnb7qtwK/4Vow
FOAkkUup63zdqGGGMpndoGCZXyqQeM52ReVqAa14K6h5j4/2jUgxlXu/B6X9PyZZR0mLpdc7yKgc
jTfpQsP4Z+xrN/OtdCsDiB6KEhvvDrW1xpQWMd8nZQbR56AFZopiCYFiPDWeget25kfeenN+Q7mO
B7pcWYWUqQkB66/7Oc2GrEpzURxr+5SQAChrd478chUxNnK/G8TbbJqX8f5kklk12jJYGlDNqe3r
JvrVjAJ2F24d3foQLQH8y8Ip93UhloQCXF2u0XHQnWp1K2za06x42pG48uMMWt3eQamqCk997oyL
o/ymHRJhZ5V3QiCZAUmiYJRRZwWL5UKNiGIDqLNek6N5v77Gly2k6tdDX3lj5Cwv4U/Db93lIKqx
8/Z3a5i5m8pTldhRrhS4W5zU/sLIH8/7Cef3g5Ibg2866NUpT+vX7W3TUikxRiAHTXxSp1/yLLwW
chz/iwX6F2xS4DAY5kQMOzlGk9c9gUPUHd+pYNHvBCK0h3iXu6HohKWbwjw1LRkMheBKBdmQyard
FEu11FELDEu3uL1HicyomnrjpR8g3vkQBf3k2fvKl16F7AT0lnvONrPcDBTasrWCWjRL/mqly6jd
2ZJQ25dz6fuyQPpHbPbUtid7QRs2Qnc33IOgdW+kTn7RefGhPzXvzf9fjcOCi8goDsvovLMX3Qpa
3XpcLXZgF9CakzOnl57rSPSu5XrixgoT6IoKUFo/VpCXBT/39FOLRKmKh0r7sg4mlkJtLFvLqKJj
HKw+2UvXxCVox4FL7Fl6mnI3v6J3r+5gPmTv56OMk42/WGZON6M0JWUh7RyoVu4k6mtpQDarvO3m
/z8hy9YOO5Y8pWFrWquMobg1c5v0V6jEbpGKNpLr4qqqQggG1U354w6/8T5ShyHAIGt8LLLVXaJm
16v7Qduf3zKREeYAs+K1nJOSInPKqxBY4wg4qtH/72wwLgd4RkqyGnCSpTezmzVt2tNgZst1Zc+i
4XTebcPCYfzvpjHON0qJCXLKBsKnNhBvwx4a8Xv5ej0ueBdLnkiuQLR7jMNlCy0QFVQuQCtctfAV
UrtKLjibRWtiiVgGkmeY2MY3mn9SQDMFY3S+/PKfyShyl4QBIPoqlHWZxXRm4OLTpW7Mj6oJiZR7
BVeOb3QiMOiu2lSTA0rvKnMY1tOcgRdyLY+V3tu7sVkOaiFJ7jecbmOEOSC0kNjRFPbl0YJKjmZP
d9lQHbR6Ffg2N+VszNDt3ASpPehZLmXw7XqeHTl/tocEkzOtM8ne+fWIDNGfbww1UTQNQwxO2b4J
OsjYlxdV/qaKuDg4F7Avn4YJVUkpNG3q6/yomYVrYvAthRhbDWYAyQTvkIgQmNfA+WKOiVZzmGsL
Iu4RqirkiOniU+zbO/KwHiluz7yxH87vIffs23wsJlwrwMubfsQtrDNLzx7XY9K0AjIT3lDfdkks
ALZq8eoCBSRq7y9UJS3ZZX9Vb6GnOekP0DmALD89SjfNu0gSg780k8pQaUDfmox76GViqMYYonYM
Kv74pswElxPeAwHr+jTAeAZ41tdl1FG9TSW/+j3tTEA07Ht66Uug9KHdK0fIKax3JrRhKITDF93Q
uXlpY59xlbkmc6dZOfJS+hZq92kZO211d94/+P4IxciPqhGqY4yDSPpiLjVqtsBNUTgfbYHFwHZS
pE3jR/ei9w79dX9cYj/NsUXFrgQxUqPEcSDD+dE0DxaUpTKh1JJoWWxdIRnkeO0z0NKAxSf7YRyH
vXSVufppeumf6ESMKMFzcxUKbzg/IO30hwJbFSnJiJGL+FjHhQP5IAdizj6ZnoyQCLIiTy/IQjWR
KkRQ79SZ/Nu2UpgX8zQDSlRfUgQ4mqTPVUC8+FZ02PNy49YUE2LLUsjjaLYxqj+aay/SC5QHrgC0
uxob9d4cG9GTjreLeF3JkOIlRP+jxkdmkg9LlyfHYgaYXS7RPIxyAGJG0EBBs++86/PCCwTvKLDr
kKUHgOnr8aJ0TdouZpkfiX0Vri9jeF8NgloJd/82JpgIrsulxgMZFUPblEynb6MTll5ATTd90DPp
KioSgUFeTlR0VTcgHgJdLhbGrEZjsk5ZBsQXeS3UU6OI4L+8L4RfjAunbEK7lBWC7rRFbcwabIN6
8lZrbzd1dZGau/MfRmSDLnJz7uf5lFjKhPnYSB8dQ6+cJL1R04Mpyd+4MKkqhC1sMCrg2ctUzgrV
juayseYAIlhBbfaHPi32XSma1OY52tYMU6oNu9lQxx7sfpPpxZrqxM3NLBx84X15FUgUDUU5TVXY
clmyRGZhxZjiWaA1JMn5RZOposzDK7hsbTD7hZ5/1asK1cQBr/rHUY+OdwmAhvIh+iYaoeC+Arb2
mI0bwbus9EstBTboCeP9QHQnUlJ3HZ9AkzIBymX0ezu5sOYLbc3+28UyV3ZtXiRixECijC/0CdLg
NY/G9LF0UMQFFkXUCucdjNu1Mk4vTX3WKvKUoePXB8qhPSw+7UmLzl+uLxoUpflRWGWrt6ayDpJU
9ZBAWeTQHycShrs4DWMAiQYjrkQjS1xzSBYYFrDQdjPYBEgy1DbzGNXNn+Q2+U1VDT5YWmQ3/23e
xod0N1woghzITR8bm8yNJpO1Uo8RbkdVB7keKBH1IXuX1dQ35UFwReRxMKAf9e/62HyLjStWkqqY
i9GdDLIoOZhKC/D+m3ej6dQ7C6NY8wkiGE0AAIVnC9umdP/Y6xRQtyr6fSgBoMPxNVVmqZVollQ1
QQO+6VyVLtasfdCseR8bYeeQOHzIUJran8/PvFSDeh2keimOQvl4D2zys6zkda4TCBZG2mumJ04t
unZwb29bC4zb6I2cD6Vsgk3oPil2w2/iGriXItOAXwMijIkvbKKI1sRsZAJ587y0waP2d6u/9JRD
5kaX7Y5221OUkkWlT65BtE1lDNJgJojlh9ObZDHNtOoC3Tipy3srpGTiG7AUQGER7OQDVLH5SpG+
qoU5FEjWsorHbFz9qmJR7Ulkg7lCDWmFL9UPcdBbJ50c4lk0zikywDpCFvZhoi4YAreuptEr9F/n
XZkHebIA38Xcl4rqD/71NYDy2cjj2kKDvmmd5knxyCMlgptejWhX/ogvwMsVkG9AhmETku/IG5Aj
1Jldy8oezWIkoyDpLsl0W2G4V4gL4h3VWxvsxo2h2lgGSlmUyRg4PECr+gO5oc86ikuNH8/vI++i
uzXHhE9mD9asFuCDSzP5IsfmQeaWOGbaTY4ZzzsiiwKWd7BsDLITG4lejPMoR1Jg2Fd9f9WS11wT
nCP8LEQsNK8gbk9UthotdUWs2n1OGQIpixSt58s3NUSad3SCvtxLQoE8eqH5I51vLNKjbROzWrw2
6iiruATkbglGs/UwA0sAUDkOkAq9XEng/tzjQ6WDo4CoA6PPeAkUGTIbnPvZsWifEiVylx7izCCy
qh8N8pAp7+edhBvMG2uMk8RVCPW1pjEDUxp3aa1dQj1GUDjmusWnCbZNkTRal3YAER/lvt/jqnML
ubxfGo7C8yvhuvvGDHMRxvuohlAJ8l7agXdJPXXqfUksR0sf7UTwiQSb9nFH3rgEycpcTXorDfTS
csBi7RrZ7fnF8O5LeDH84wQfYbCxoNJOO+RlwQLe5LhbH8Nk36qaY9Z35+2Ivg1d6cbONJRkXqI2
Okq1dcrt6qKcphMp1qfzZvgbBviTRbvqGIX9aqZPZx0z8pjjxCgu6BQxC7cIemHcdwngRv+aYBK4
lTVhBlqs+Ngrf4WJ27SN08dXfQF3+F0tV2r3Zqy9k6MVoz3/d4tjAraD6BkYvwCT68DB0xqOkYqa
pfyv9Lk2JkihF9dYZr4UQaaezP632j42psDheHhO4N3+tcHemmslLIclh3LU+DM03e63Aa79+kMV
L1Pd6UW2HdmvcMsTAe+5roHT3qZwRt1k0XjqpMvh1JLwsFRXoOBybFvge7xQApxZo4K0Fi7HzObZ
87iMnQJQVtf5BuCa6vyeq35YinQSudeWjaE/5EwTMk+9BhWfjJY3ZYy7pp52o14ZTnOZ3vX7Ushy
wT0NdapkDAwlDkMWqNJHyVqQgd4oPAwO6H5yRJX4wdQdyyFe5qcnkbQZL8luDTK+HmlrHTZZZB3k
PPxh2WnrlGVeOpGKipCuWM/g2N+fjy4eRtTammS+X7dGVQQ8Eq6bj8MOo7WYr6HvfvKrezEcig+N
PNENlBdvG5MsZnO0Fn2NFGjNp+pfEjD2w49CND8pMsGcVpCNXxXbqotgzt8y9d5Qf4fKj/M7x4us
7SroxWaT24eqsZeEDgkB62G6RUya10ltElHiEJlhajJGIydxU+K+ggJU5QzroQ6QZH3MFc4+qZz5
6T/xfG5Qfzo+2x62+34uOjA6BoksOUl2s0SZk5bPQy4afhKtjn7HzSbiZgRp1wmIt7KI5uMIYNVF
L+n27vyn4ueOzXqYA7KrxjWFwA4yfO5AEhwNBPUi9uLnycdA7aVxiHxRc4TbskDnG2hVvHfwGmVC
eZKbyQRz7f/Oyjypz/0BVACHIXZAte2eXx/3c4HSjXLxINWzyuDhMFSlFKEISupaPcYqkcBJsVjE
a6Y5vc/yWheSQnE/3MYk4/1VWkpTklvp0UhcK4+dZnmP9UMLFoWl/tm0Lq4jmCRTd0nqD8VFKwe1
SKqOJib24YA/4N9Fs4FRVqkF0QrAc7RHc37uDdMd5zdr9PXoydBc2RbpJoqWTH++8dVaD+NEjcvo
GC25Ow7moWlDUbTz3rDbRTHxYPQTjqEUI0/zT/Wn/fI3ZX94UHDkQVP2e7XRrT0mMOo2jPJ5HNTA
kCanqX/oMahpRcgg7uVxa4W5PDZRPMx5jxxGRV5tP79u5j2Qpgi94toqnFXUsREaZIKvqQ0lyRML
rcmX6qm5wrQhavb1b+mW8mCKKAf42WXjicwRKoVASKYxxbPeR09/E2+S1CMP6ZPiKrvmOvKFwEh+
xNuygiYLOIPYBL0aq2LmFBipamDeNnEhL+7aAoCUTJShebzjFGkADXuMLBOF7ZabxVoplg61y4o0
BnhajE5NHGXKOwwatkSrwaRqJOhcGpFKKx8r2PeAErc66IXoZA9W+Ue57TEa0Ial3bpWsuJxLzVy
Ku/CZp20E9r92U1Wk0XZp2W9ZrteGcPcU9bOuB7sDCOGg55Y694w2nUVHAw0nP7IIZ9rY1vzSVMN
g6zVcdB2x772rP6hnQQhzf1SGxPK16whqaDZWHNUWQv5VPenrrgejRddFX0m/kpAPABNVbT2VCbE
lhkzHGOxWsGKyqdmV54MUpRMVMbjL+bTChNXZDQLkGkYUlBYqZugZKL749r6ySCqNnyMKPz5ZT4t
MTG1dipwIMmiY2oRc2h765jt1uceINPYzW5jMAc3HvgN9vJN50l7DfzZ8l3ixcD/t/v60bwRTYYJ
tpfF+wD9YK/Jitpb3zWOZAUycGCZ7J8/xununVmzxriKkTRrOC46LkPEM7W3OL6K2wv0rXpQTIXD
03lj/BxJqSr+9hiWNTCSphEFKfg+dhdXIvoYBSrr3t5DK/okEgkV7R9zWId9IyvtOmAkekpccAjt
IJC2l7RQ0Jzivp82a2KO6GkeBmttwEwBCQ2nAzGB4g9r68TkQe5jQUGMn/bREaJKPih/mXTNm/uA
FeHJPZeYslEhr0PZsywvfW4rQOPHHWXvpbrlopONewfZ2KQBurEZlVNjpKNtBrp81djXlvENgAgm
hsAOgFcvKPGZ3z/mea3OU5kG/0Pad+1GrjPdPpEA5XCr1C253c5pboSJyjnr6c+i53zbMs3dBPaP
uRzA1aRYxWLVqrUq5beouTrku/X6ePnkkb/x5ZhbugkLClSC6DGuRp0UEA+hcC7Jv1Mo4BqdXRia
I0Dv+rIh5mbtDFGHzugAounI06lST1MCkY6I9zmYx3pngTpvjdIMSpnqY5AIfjn4lXmWZu/yIlhB
AdKtMrqdAFmhYfP5iy9Kv0pQu8S4cRad1Dj1gQ8Q7bpuHOgg4TYGmVlkPF22yTzae6PUMQB/RFTD
VoJH5+oIr90tYWtPT1sY3RDu9MQrRc63YtYh9iapC2xqVXNU0zQPhcFpVwiqkLY5CF9iO4sAFl2g
J5+hN6XxEB6s0whwHiauQMhifJnGQzs5aswE037xDAV7vTmo5WgvEMOLesXhbCsru9/boh5NQjUM
aWaiTZ8+qwQIe9DOwjO4S29A03NVOMrjZXvMpQGeB9peounz/pV3wULJ576bcjLImIIKLvlTxoY/
rYvdFYfLht7FOmmXJtSIJjQsDbByUgvLMGQMPVaMSmRA+EJt4kE9iI74PB5iT7vXT4ujhUlvmzg8
eMiA96vg7CzLD4Flf28rS+hpip+dJGuNBGMGaPxa2VO9PGrSm1GXvBPK3E6iPgE2LkDmaa7JuYvW
MU7XImg9CLh1tvE6Y/DAdKFB2852j2Fc2Z5+CwHvocsKYzpa5ogzMhnmpJwxRUNOSaCwEq5m43Ql
eKy4crfk+3z5fjsTlPNF+ji3slEu70yCZJ6yE+3B1u3iXj4WBy57CfNz7cxRaaQwguzOHDC0XdSA
975zFieudp/8EX9BE8WNUU1DlWR7u3xK2fuIGglwbzL096hgLafgvx/NpEIk/ZUKWFzc+ZctMNcF
BgPgOTGzA82gz8cQsq8VZgAzCDJN96r1p6yvV4WHPGeuAoUlSBeCEwXX52cbqwSWasy+oOzhRneS
W4Dk3HC284LR3s4GkSWX0IOZKGIGXdfwD4SxNOi8LAwMQJmo8A8/QaVJpm181dVHe3UJApzXsGC+
N/fmqLOoJN2iph36me8FT9LHbw/djyogg74E+NuBgrcDKu6WjLzPR+mtv1mPhISVE1OYLZv9D6FO
aZzGalsXgP6ph8nFm5dQMwmOeVLu2qDyMGbklC5oUoPLZ4h99+oI2ijLq5YhUuvvwMs7a2MNrajc
lu9KdDqAZHAnG+MZMuhhPJClcjm2mKFtZ5Na6jR28hKlYBsZwHymJp0TC5IEJebpaugKlbOxTC8x
QGoAKK2OOXjqmZPIjTbrOtnXur/SlM1bjPrZgFTJ5Y1kOsrODHUnaUYj920pmlBrOJfVk8bFm7DX
gXFtMK+L4KGhvL1YyqmUeyAXyBhBekSLRvWWo+HFJ0sD5oR085Lf/wXph3sAuAVQTUnAi392/07v
p1XJJyGIl/4p2sbvogxpVquFMLFq8gCa7LO4s0YSml0GsXRlL/YoOuMVnj0KDzGm0kxwUk+heQNO
FF+45Xk/86PtDFJ72hF5irIt9cCqNLcYDbvLNO/yuSCVgy933c4EFUDNdWkzEOarAYJZSFCn2iFD
1YD34uXuHXVtr4a4WpgTr4LmpxgSKaAyjCAChGwBL19QiMdu/XJ5ZbzNoyJHVOnZoPYzJMWsIGsG
e5F4jFzcRVGBQsS1nQ5ChumIIHlUTlCjcLqj6hbPBDM4XUceb+KJCTfdH3iqEJQvyjJKYJSCqnhB
GF7+RCBEnYLxya8dwwPsKnoYT0JY31TXCicUX95PPE4+n/6mFUCyJsxQT4qGoyWCEiFbeNc5+Sb/
fhp1kQqG0VqOXS5IWRA9oYhQ2+WxDPPYqYFa8yZ79efTeCs9barN9zWW7jjIIP4XS1BG/ry+LkM/
Q24VMzCG4bUatetRKK42CLj3RXQVA0UsVtO50mPwTmnco8SMniboSQDixYOB5koYZhXt7XUQgtx6
SES3Tb/N5t1lf2D271H3/McGFU3WqZmbxhqFYHo1D6R9bznaN+VAqNaaQ+QInOoT8xa1FBEdP9RO
dJXy+FRVIH8szkIwRtr8a5sbPfcaFO/gj6Xw3ESy3ruXVygzE3e0F4FkAkkehm0/f0J9ThZ16qws
rBNn+Sk6iq8cJcsmqngxBvaU6/IEtecHkrIMBxGKLd2Bh1xmesnuJ1B3RJ7WVl9p+JDWcGzj7+1/
UJU2Qfr5zxKpj7gkAxQazV44RlJtT1Xht4TZ1FD8y1vJHOk0cBjxLpEN5NfUvdAbba8ZAwaXJvPQ
fifKbYnbvGx3ZeKS1Jqw5/w9NrwOASsE7A1Tx8YEU+siJ5IR5GbpJE0g5r0jtucRL2eTV8Bn+vze
GHVHTGDUaFINg0ZJoIeVL5wJsjOy+TRgTOfbW6KuCkHutXlQBgt6FvUf8myYjjq0aPCqJEMe+r18
f/kDsrxvb4+6KEqCglsxdA5eqh/p9ANPKE8DdxyqOZftsALXzg6NXtkMcErnE0abkqaxt+Kxqs5z
/HTZBnMOd2+EuhY6YV3UJgLJYOdWsq28RtA6IUKXpZf4uVPYVmcPq638GaCcoN+LV7zHD8up9/ap
uFLogD1N8Lygk8HVTiSnZY6/sS3oYPeUgQqX6GpKW+ZN1/QKRurVzdWV+yz6L8waBv40iOgM1fxC
U501pjWOk64GunZVLo+x9TRlHOwtcxE7E5Q3SaNqDI3YQnI3vqvFq6TjnANmvrVfA+VEkTLHTbZW
FWY04vvmdr2u0KV8E4M0EDpbeoKIJfrn9Y/Lp+9frCrAgINaHFNMVMjNgI2VrXkeA/VOgi5IMjhR
EB0HCdJ6f8u/+n0THTlGWXm5IX0YpeKvWWY5pmvbMtDRIzYPaV5NgVTU5Us9NcrdNHdN5jRGF09e
oraj7ORKPt6Yaqm+gJ8jT129MxrL0WMxOUbKBlpyE/PJnd2DDHizhWYy00AvVL1xhaRqeTLC5DvQ
adz+x1MxPFXEQjClLA2npLsVjMWvs/qcjBUIgCXNHuTYLfOYk24wCzOg1sD4NQCKikZHorYc1HyO
gC7OTmnrEMG78iA/mjcDoUjn6j6/k4N9WSOIMeGyKujmaTbCXlGlJF0U5N4KelA38wQmW7udxAWk
aEWsDmdDANbZzbK0Ar151yWSH41LvbnKioKfW6sYbr6putZs3KaJ0UCtExAa3E2DocteW4jWy5y0
3eBqUVaYXr4KSZ7YZRI3UmFrq5YpV2IPPYkj0ABij3fUbApOPc7z8iTMBiBI4wg6EB7umXmrgOkR
5V6MFmsK5QpCm1WFrOpVKN+JDilAzZornKPTdoBWAnQE5pvuSTVsHmsvM7BocD6MMqkg7qWcobVK
EQgyKQnScj4r+nATV53HcTiSmH35nhg41yD/RPgsqdgyAW3RbGVFmjzpuX0XnMK0zI0WSp5og3n8
8bI9ln+bmNA2NLBZWkBCf05V82KVR5Dfo0cAGcP+YHl/dbt46SjZGXpVAKJjzAzDgToKsZ/NoLoE
svgaWLh5SJ0Y1DbtYNfr78trYaVsGCVSALaXFZCdUjmvFRvz0LZrHdT1r0X3BNFyMi0U8cywZOey
KWYetbdFnUBd74dUlqG1N/lk/hh80dfaWUePmaRR9Q8emol18vbmqJMHjvoFqx6mQG9zWyh/jTzK
HpZH7Q1QoXJQC7PSV3kNWrAc5jLU1UardMRGut70nEvuxl4Oqoyq9U6vT506EPKtgpmMGC8ioqDg
LLfHJyIjId0Zd4R8HuecUzVghmXcmf+YpHInJcLTecigfTqHwzvDfnJDSIQlp3bRv+RMbLHXh9ef
CNgnIjB1OtZMRNOB9PjUDrXo3nDqkjfQzDRhYJAZVCnImuk3Jq7ZStOjBJma4iSTvSAZLT3CcV/1
J+0uA8/beqwNTpbN3sWdVcrFVD2bZWCLCmTAYPYOSFMKp+SWjIiXN7wRcd4SqV3cUqntpBktDmsM
4/JNHnksH8zXJSoR0L9BUAJ3LRVsjakx1UUrQMiHWqDqSDk6GXh8Heufs7+eZBtU7Dd65oxHHtqC
2VgHxAcqnSDSB3sK5W+ZUnXLJon4fK5xMxWOGqpejc6z+NC/Vt9JELHQyrgctFg+vrdJBeEIjPPg
90SDT8bjqD4U8Wwv8qFpv102w4yNezvUrm56O1uS0k1B/WdIMYfeoyFreOIIZOL7KzPyeBczK/KT
broCQn20m+nmhTAMWaERJrA1np0OGGO9T9w6diMvVnmk6OzlkesfvRJUsWgMeZobmWKAEgw8vtFB
caUr+W2w1RvjoPsiaXxxOiZMnyNhBCUsBDCVptnJ5NJAJ4GMWr1r12e++hYdN0eFNSC2Hjkfj+V0
JBHAbY2yyxduaUloc1nE0CyUAuTXxbIeRDE79Jvhp5vmrWX1phh54XSxelcWaAkX1Snb+rOiCqdE
Snm5NPvHmCbim4EdoEVYijRfpbidgBzzgBk7V/50zF62AzDK0NuCEnfkGLzUkkQwKlMB4SN4a8Ds
TW4LKujoAmZCGzMHI9SdYtkdhm2BUj5qd9Mf2S/d6sATYGQkYJ/sUTd7UyliPKNdBB1pIsCiBoOX
HBtuPZB1ij7ZoQLOpq9aPMpAuZCt1DFNRCT6jGuizWdxqZlZPgIYtIbbHR1xFO+oe6JD7t9JC+hp
8Qo0jhseeCeQaiPCxtU3ZTIme14V45CJ2jNgVABtrhsAN3U+u4sKgvLMnM3ny+eakYB++kHUZzXn
chDKGRlHFQNIhHEEJKDx/OeyEcZxhRFLVYj3SKCD+5zlbquUWeNGtDRbKEoX9sirujIi+CcDVBIz
qKkc55YVBZs2OCqY2DTTlpbvKXeqgrldMqmYQ5AIjx3KUGKCXnNozCrQtvPQPZhdkEWcL8LcLHQZ
DHg2kDt0GDVrI1vrCZRe6lZhLia3Y97cBtuCjhcBvFn5AiLrm3RcVSMtQlzArjRg9CUSjpe/ONN7
8db4nwlqnzZNKtZCJp296m2Qbptihu5VbW/RSwd+Mmg6d1wyAPInvwQoPA1BpAGa5S+oqrjK0lnW
4giAp+4E/RhUcC2vdZPvkBU/pjwEIPMgAHEKGAKo0EQawS4UyppuGCoKFyEshqu+ekuE35f3kGeC
ShfUZUz7plhw48hgqYtt0wxUjZcuM8P6bh3kQ+565nVvauk6Q5qJhFncI1fZj+V+gYRJ7a7HTbG5
9wjzM30YpLHpkriMStugkqpedyfC2dAd+1eoReDigryPe3kLWbVBTJjjEQ+sJElmqXibl32nGL2m
BcNP5VWA3mCS2KQirYXliTSBc65SKQuI88kk8b7djgpaNS5pg7tZsydXdiQYxZhL1TvRI1ET3bz0
VTy2kQPADGexzAMDKLSBuETSAirM6vPUjm1qpCEUWvoOo4NEC2e6qn4AjDNpdvFdeVcuLmaHY5gZ
fneGKW+PIqsqC9AHhFZim3cr9Mebm+UlfjI2W3wATzSgVwBIjFe8AWRmlDFQ3gM3BomV1FYXamM2
yQBeYHJ4P8TVeUUaFns4QYr+Y4ds/O6TotWWRYs0SSRxP+VXefgX7VsdJyCcJmhzEmcBJpfLOcbO
F3aWyc7vLIt5VarxNFVA7YDjLLZJpqfaRPQaaXYY+7ynEOv9ZYlILDWQIuJ2MKkzBMHHapnLZQC9
/OopoJe3UMcW7dT5m1sm0CIFzTwv2WOvc2eWOkEjoPyKkoLqsXMJ+ATi0L0zHPOAKIC0CST+eEeH
6Ss7g1RgSMVJyJUpK8JB+60IIOrcDkPCucm5q6LOp5ZDpnbGqBiEP7qT7Fg+5mtvkdCRefwbPgMA
a02EVBJCicA+ovD9+bCUA5oM7xV2TT9Ks18q50l7uOzq7zGEvmX3NqjzoQ4YMu8yYKeF4wCGQWg6
FPYQGKfFH6Ds14apR+pVI8aclENxlQZtAHDGafDEd5X26pB4XO9kRYH9T6LOztLOgwEWoASwr+SW
EOTW1+rtfMhAkkuE6hSIgph4okCUeuDDLsk5+bIf0BySdIgqQm+CuqST0YqqrUfoq05dIHvIpVzB
0R/U/8+Enr5c3n9WpAU1BhiICMenRkPXVX0ezRbTQWE0pN66yietEV9Fo3QxUs3rvpPTSS8NHK+W
Bu4BEyTLVOyJ6mLOBxAPY9bguyW+iTw5YObff7+nMLGJtI06Sn00lnEEPEFgrBCwja3v9bxwOp4s
j/h7Ff41QR2NCkQpeSZpQIom96N5SqIXq3m6/EWYKQbaEWgFaqD5Ay3uZ6/LhVaox0oC+cRdE2xg
howAfx2hMTKjUNZA5ooXo1n7psgawNTAboNBmzpy5tAr3SIkUdC1nTd0kZtkEqfAwKgbQeDhwwSV
FZbj3JhmpFpBJT2v8/0WL3Yf3UcN0LY8SBnrE+ENAviwArK1L/I6ud5CHkFc03BELHkmhdP8Kb42
vMwAS7NjHZoQo1eNHXMF31meuzdMbSPe4Vq3ldGEm864IVTXk90c9YfZFUGWYrklZ0uZX223TnpL
BfT9m0hJQrwpQOAlYD6pGjjldeaFs1sT3WNdO13u6hSTUAZeWCkCM+ZPc3sD4fXPprCBO3wAJpsL
syQnnA4URN8SQUIEcoHuOqKLlCrlBPhFX4rJYxULjS1sYvtctOvyc5PM1l6jrLX1SBqdWQKPYlGm
i6/NRmZPU7HyHJIVIzGnZ0CDGQN7oEH+7JBDvlijmItpCPqMqLNVZ7pJwXavnVUX6puTvUGqGJ9g
fuG9NpifeGeYPlGbiTNVNEtgqH+K6rzxLl/2wnSCo9ZwWujhukI3yq5QkO6qk5sU93Gh+VVzkNLV
54Q0niHy/7usU9C0NJKReIbdK8nGotbuD+V1c0XG2rQWMu3kNsWcGydas9CzUJj8WCD15Qi1SiqV
ePGq3xZX9NqD+dafx8NyjPwtbGVbcmRbPJYvxSH1eWkEMw7tbFMfb0wTy2gTOQ1F6bFvfHF+GHjD
kTwTVAiAomitJhGKR+n8fdty6HG8tDztHFYytNtCmmW63IbVwvNzCaqxedA3uECfj6ERjUGWlU4p
dF6nVId8Wu84Z4YZBD72j358In0Hy4qxpeGaYAoTWPWr9GA8QTzAia5AB+tcNsfZSoW6dE1j6hUh
KUAMXvpVd1UVrjJz+gtsb/7nMNKKMFGsb7OZTRDmqF6G4TSWvB1jXrK7HSM/YOdlVd6J8yzluGSh
xQ1upNomVD/JTXo9N7b+kJ3nk4GHHhnb4c1lsJOWnW2yvzvbRjb1qjxouHXD+k8m23pYkjablxS2
Wjh/yd1M7//2zaioUlbbqEDOD9oB6cvaIDw2dtu6l20QL/1yFaE8q7xLPEBJ9vO6pr4So7wA4t9M
j4vyW9fCYgyFvPHETva6ZbIvm2N+QiIBDLyeSSjlPptbq6Gd6kQ1gnqt7G596EAeb2S5K4STwr1m
mVEZxR0QvAH0i5HOz8a6dMnlOE7KUH7ni1V+WF4a/AWmYDbRaVB9qA68ZJPpaDujlKNVmCkbcxmP
ADz56uakZ6dq5TgaM2uBtCLoIJHPAgFAOULcKkOvZ9sGbgdoO3qZXz5ZiS8HJSQzxKspPtacXIy1
KJByyzreUHjb0MKSm2nVnZDHSTjWIOEQriRQkwnpwDkc/7KuDzPU6VisNoEoeL4EhI2f+HYG5U9y
i77rD7rq/eXDyHRqcDsQrV/UPNV3mO7OqctWN8ZB2dIg+mYesjextdPa2Ronvo3s/HW4Tl3zDE5+
jlXmZu6sUsdSEqpEklIRAneSPbhNUHrl9Sr5hrcd1leELz82bfPMlf5mXXT7xVIHU9A6K080E6jP
Q3Irg18xvdZP69t0FAP9RgoLcCwWB3jjTRIIIyeSsa6GvW3ytNhttCLgHu3jyAjGER5xtopnzp6S
Sg0dxvYGKI+QtSbum0pOg4ww5Oa9l1qi30v6wUwxHL9a5XOkdrfLWA62IE6cVwTzgyogaERzQ0Wk
odKUclUXCFlqVTA2P03zNlZ12+JJuzC/3ocNOk3Z8kwfFa0EhTKg4j0h9PZJx5WHlGGWM0Fk+r+1
0FlJv8RWKuZbAThafBwe6sM4O/GhKQmuH3ksJB8bz/jFGwN7z8S/fL+dWepwSmk5GomAqNl6RKRz
O75CU+a+9aZ3RdL4Trufb0dXfneSMkA90BZ/aLc8DCPzmO5+BXVM6ynO07GYAY4D1XfSmq6ecC8l
ng3qpCZTqiebsRRYafFIBrxL7G93pboaOh0gnP/Ni908g+T07nwviasy6vDiDNIGIrKjYrd1wPE+
ngkqiYi11ujNSSxC69j/AfiAKGIA92cvoQYsS+6PRy66hOnwu09FvXyWUiysZEPTSAxJG45QRs0+
4TPlegQrZdl7BHUpCe2U110J717v0uf1T3uez+sTQVhNYZY664iOBhkcslzlF2dbyUVwySmouGKC
L8VcEwltZzTGmtvKzw9xYKAmwS+RvdcOL9iiu4z1pPSpADA0GctHE46IpjVHaN2BWZ83OstKy3Yb
qlL3XwzqRnnF7HZQ1ZMdYbR/Gf6gqmlr0cK5alnJ7d4SFVXGWqvmwpCFQBkPpna7Kj/rZXSn8pcC
jrOKOzrE3UQqfoDjpymHSRGCTXpvJtYHKbatBe0nguiKuJkEx+9oiFECMidJUFB26D2CHd7szV4z
F5PBTnn7lPv1YPNwI0z0z35LqWiCQZ+hktRsAtBRRupJBsa3Oyn8WwIU/MsewFsfFVeUSdMmMVnN
QFoetuVm4T2w2AnnRxRRqSiSZYuVzDo07ubG+R8lUYfi3+vgEfFKy+XNkPLuV5WKJsTcmEsmJNoh
i9QE8TPxtsSpAcb24qBObct0+EGMnaGYqLUjg8coKeUIRoMGVKnWadjpPw1AKZfoHCk8tCY7XH0Y
oU5/rdWYRojAnpduuuy0KSrQ89o3tpmIHgRPatfQmvIw4KPaq1S1rrVtpr/GdfV4+dTIxNDXWPbx
Q8ix2t14CirxhRAjbqZ/RGCLlTcd3Nf1WXGh43mowDACQJVb3prufKsdFg9Ddlyak3/5zh+/gfaT
sWm30ZyLcLkh+ObKj715dubMjvzeRX7vpzdqaXMHQHkfmvKYCpPJSinBY+LqKmvDpM7sJX2+vL9s
r9Ewdi2DwERV38HQu/3VUmWRjVVGK/hdRwz1CfQNpQNpBJDay3+gPwYy/cMc5TJir01GvOLxUIp3
tema0S8hvpaV4+VVkZ35cmh2VqjLFjOzebw0G7DGieq0yxMeE9AjyG0p57wWeNtHvzrXXJXyLCvQ
R3ktv6fHwhc86GqBcIdg31H44yWAnJW9s3vtPtcgplD0MtYqMFrJXmXIvc2SsyiPBo/Jiv2e/thD
urMnSOi0ZbVYBmvYBWtvY2mOaifnuv4rF+Ynrc0DwDPviJ1NKuoIudAoZYFxDEv6XY+P1uZcPhfs
G29ngIomS22gbppCg3rw9cPm5l70Fj12nuzXvpXZyYFjjplu7sxRgWMAF29S9jE0PK/Nu+zXEORe
0bgAzLmLNwfdWT21PuFY+2934c4wFTpmQ5YJD0QRbje914GFfroCeYqnHKpzgXcfr73H3Vfq7k1R
2epSSypR7FlcM1SdNJRvFyeyTSCDuFk8ueEuuLdMBZFIs7oBGMQZR1PyFXBOtYI9YOC1OK7H/qrJ
OJknOxXc7SYVTkqjl8ZYxx2EuQhUeJajjB7f0+KZvgA2SY41ZtT/MEYXB8xKSOsmw2OonnJPKxQ3
SkY3kiv/8tlkcXftIzFdHFinpJ4kE8UBMWweEy/yFBudi0MblofUUcLV3a766wX4uR4wktiZnpqn
+aXn1CLZVytaemBIMiQwvZGn4S6e1XpfqdBzqQIQYvfP1RsITIyr+lD92O6y77haZXu7Lh+Ut8uL
Z0fRD6vUq8UQIsiqJ3i3L0JhG9ZbLSdO3B9GLnEvOwB8GKJyNW00O63vCdgYD2hXOq2tHX8zbyN/
dEVf9qczpBC91I1949flFf5L+P6wTIXSeF1MCzyPxftzYnkwwfftQQESqE8yMDodBLd84ZgkbvDV
LT9MUsF1i9a0lTFdHRan9ZCl722V6FZ+Ux+tswTWO9mHtLUTV3aPnhivVP8vTvphnYq1lSxkRj+U
0RFaVP58XTtAuj73Qe5WDq+B9H6rX1opHV5FYMh7EhDEO/0gg+SIDCv6qCQ4gtdDpyI5yj9xqRDO
PV7v718yjo91UqG26soi6xeCvR5t4QbDEzYgr676C2U97UAeOnPtXv6w5LtdWi0VbkGcu9TpQo7S
cFpqgGH+i7QIYtHHmqgAu2W1XFrLgsGCUbN14ym3OF0WzhIMKswYfTbk44ZgF2UP8Xany7zqBNMA
GWFWMYslSe/PmF0c0xccibJVgUutZN+Uy+tUUzlJLfuE72yQ37CzkbUEezggq9XvMIGEK3Y6ksdP
e1v63MFY8k2/fPOdLcqbNqMUjU6JyJUn3Cw3xQkcseAdJ6W5pXD7txFEO5kNEtcg/3H5tLFffDvT
lHN1mW6hzoNvpV5PwMMCAfFDOucnMYhmOzpp9xM6tBBdPwxO8m3IbOlhtDsfYiaXfwbvg1JuljdN
9BcimwzHcn7oBw7cg3nN71ZJOVVUa2Uz1UIcFs2dJjhFf59zZbjI7XLpI1JupbdNrZsd0GXyN1zy
yFxiL3emBkXOCkkgrxTIBLCAbvp/PkBnLs3UjRHaxFMgHnrDNUZ7ewXqgqh/EbvQTstP04qwOB0U
1Jj47FacLaUzmi7Wp3GIVSGQlXCogk280YTg8qngmaDu89ma0zTtcDaH7azl1wroKlMOJpB98DAm
JoKc2VLpGWArjdZeWbck3ErHEL830Ae6vAZ2so7ppP9ZoI52UoGDBzxBadj+mVzBBtfhbGubXYK8
COPhyVNvcCzylkSddcUwmmkc5wWKsllottY5azrOh2FOKai7RVFnfRgnbRPXKMbLrl9t/SD5vT2D
PiD7IZU2dK9vrTswWjspZjTu/wP5oLWzTcvd5VbRr0UjVWEjWhC21496A1Hty1+NffL++Wj0aEJX
lGquZLiEdRRnih+aDlH5H5dNsHPGjz2k8dXFIoFVUNXWQH9CvgpgDGnbL0fpXvhdgv35GYCEI1d8
i7kwQ8dhV4BK0Gj6FMFc+lIHg1Ww+NEBrYqr1oG4MUCiLyrY1vNfRJncEA6Xl8o8kTuj1B2TyVK3
bhG5Y5KjkN6VE08UhWeA8rGhacZCTgCyaPPkrjHk5z5q3P/bGiivmiwtN9cYSE+1uVKqMCpfL/99
tkvtNolyKUONlU2ohXdaB894NB6GU3N6J3Z+Id1Ue0Ou9trfgijOEe85tsnf/nJ1fdimXapqIi0R
Nxz3CaeivUs9DXKV5+xBvbWciZDg2d3v/kUJxKN5tjjT3uTbfLFtYgRIBEIG8+XU4Zg6fTPkCdfm
qqh2XCl22au2vLzkyTfdHHklKfKZLlmjTooW57lQEijH8jM9r97gq3eEgS/xq6slHELlTgvrW9HG
iBXHB5hbvFsmdX60oe/XejQwiwj16AKjVQSFwCcXJLt1aX3UKVrNJI+EyBqDdbsRhKvYfFIqV0s5
6dTlbwY8FX7FLjduykRPq6QzArOunalPnAZdGNTe7Ll/kTJes47p3f9sHcbvPlvrxEKKBCSIodCV
jR4IpWlujilunc6J+rxlyZ8N9V0SSWIvbSAwRHliycFcDZVvgNj10nDbkVPN5lmjagZ5OiS10SQI
xV1jy/lZN1tn7q4Lc3XMivMi49kiW7z7YLMypNaoEehEuXnCjDtnmDzDrK9KWTmo2vfL8YR5yew+
GPn/nTV5qgdNRp0eSuKZHWe3RvPLbF8u22DOvqo7I1TcaMpcXIUUS2pc9a77OXqbqyLlTp9637qu
X7VQR32Sm3XzziLZ6N3SgNWIUjATb0F1yu/Hb0SIZXLKQAvJ6JflksoeZ528T0cFDrNR8wmcJDrY
QoUHNz/LnnJcjgH6YWTibHVbv8ntyuG1jtjpyW5/qUgyYcy5kEjVjsAaCDSeUMjkDmY7yKBk5s1X
PFAh59i8M7Tu9nZWhbIujagMB+HOrE95f9RLnqI179i8P/t3RlRzaLbYQN9avW5OBP+yQpMK3DGQ
TKtPi6d4SQh+VPX+PzVbPrbz/ZmwszsKuTYqJrDxUn0jpz/y5I1zTjgn872StTNQxmK7SAvCSQ0R
luFEBDKHH+lhucsB9vZbf74qBveyTd4Ho6IKUIO6UhkgUJKMY76EVny9jcFlE+wC3G7fqFiydrLR
ZpIwBttDFqhh40dvAwBuEJpWnPam4XLBsOs+O4NUXFGXPosTQHpCAh0S7MTJbgicpwKcJ+EwIvD2
jwomE3h+BiXCWdTHJ7MXnSr/I648JUf2A3S3ICqAJIkw19FfR14wRotSlpe4cgCKPjd94M0l/cv3
ghwKShMgmNWpsLFNljIpLXguNbtK3O4XRmSd5iUjxfD013Jer3iTPOxz/49ButgYr2q8rqoch4n5
1As/TS7uhJ1SfRig0o9a1ORElbMqSE7mnWxA0K5y8zsyelymtlk4Gx7AyOT0M7fPR/bqazL3YZnK
R4S2HVRrxtI2VHdum9cKU78bmEZMQPG3Q3WlhPrNDFGgBo82boWfeTgxImWRGW8oNVM5XiptU1dW
iP/yAUqTIQhNwXWL54AD6n0XNKqwye2Ck5Tny4Kh7AK6PsLuSfPRpNVkDYlhApp4N3oD5ltLZ7sf
/c3BHN0hdnmVBBb3HMSIPuxRh7XGWCRYOasiEK7UEMTmh/k7bh/JKV6EpxpY2fEBFQzU36N77vaS
b3dhqfSTyxDF2FoTAN7UQxcUbnEDPfHsBRy/AEQqgq3wOJ/ZXZSPtdIlDVkvBUXMcJjGwrXgiGgd
g/DKt7zkuffVIFc9gq+JT8ZdcgQJA3ezmX66s08d5mYYU0hpjWCSkII4eTLGN85NwXraaZAbxYC8
IhFWy8+pWSnAkbIZ+DDrITpMt1FIpPkivyAJi+IZ4d/+UOvFXF9h+emHZY1+DvUg7TChuW0GhfA9
qk/m8jSUqNz3/gbj8RCsEpd/heUpUEECDTXCj67TE2PqWsyRaVRQd4UE0/ouhGSBNLGwEdYBkOJp
L703+enjurdHXfWZnEVKlAo5SDNmr7Whn6s/z0i50cn15Dci7CmjxixKNklJSWwYrzRkw5L3INrA
AvqXvzUrNu1/DZUUJN0MFRwIzoVd9G2wjslg2E+XLTDzxL0JKg3QhL4QVTw9wS+O5wVQaLjMrqz7
5R6CIwegOhwwfUMp47JV1lWzN0olBKIS52ZfWaBBMAsIfxzbJHPM0bKbqedYYmYFe1NUVjAOchsX
BmpygNZ5gk0GhgREANGHgFfAfTbxjivlm3Oag9yhicwgs+zZAbHNEbVHD+d1hfahcODXQZihfbc+
GpUNEg1NTXpZBNp2dXodvJfuEtkVpqJ0F/R+vb2+AoPe/sLz6cBNgsjd+MVbZFCDQRoHDI4KvVxw
JpRroZG700TKOh3zUxuIYGjgITpYQVX7MESv0pQqtJ1kGXzwimwv4iOCzeUTyTQAKj0i92YRjtvP
QXVZJ6GfLBUYMWA3mvbHFj9cNsB05Q8D9D0ozYuSZD1hKaxWW1KPs5Hb+vxf4gXQlmDvBDGgRoOV
c0zKq2ojzAGmzbfHamsa//+Rdl3LcevK9otYxQSGV4bhcDQzysF+YdmyzZwzv/4uyOdYFMQ9ONv3
WVXqAdhoNLpXrzURHXz0XS9zcvrNDVuZYs5VmJkypXyPDokZTLtaSBYnmPW/kNfFICiIRkC0LUHl
nrHSoFTVq0sMpvXp61A5se5KNac8tVkAWNtgPr284MH6NkNbZDZGhh06m0KJT03d7jC30SD6cWdT
tood7zYV9iaNglGRpsBUfOkabJWgAx5P9Sk+yQ/Kufo1QiO1s+crgPM73nDRZuT9s6Ggef3o57oe
R1oTgc2iFk9df+O7dcMpwW07xn8/mcJqSokdZIPbYTD9PHsmvWDJasyL6ZsZEAZbDeTryAvYlqxc
5aGmDyYm3cAF46dX4R0dVowKqph16Nzs3FjFYXky8O14GMjN/VuZZrK7ps5VsZQkwRfbkFhRphzL
FnfXkJzUfOGc5s2dXNmil82q0iHNEAUy+rj0zaw4CfroSl3oXI5Km0g5srJBf8PKRlFHjVnM2Ep6
PYIrNT5Eu26v28k52/dHgCEO5kPpXja6GQpXNunfVza1Ppm0RcgBvm9Vew6V+64cDsJY7S+b4XkJ
/ZQrMzOUBJVyRkM6VBUPo/nOUFY7g1zr0XOZofWx3F22x1sWk9QopVEKZigo/rCktpGY+26IdyYe
eZfNbIaO1e4xIRHaxMuE+z4+dJOJQevJDeN7tZZdcToHJq/huFklWvsHExyXwYA8tjkGezpEJzxT
0nfiicf6mqqfXl7Ydqr2vjL2kpdBWlSlCmxpt/RRQ+e6l8N/AEHckYHtxAmFG52yeOugSfroHm3T
mVkjdikS3+yoHoobKjNrgNJ7jy57+IC3FIq/whdl5BOc0SD7KW1amWY8MyFD0RCYB8EZjf01SkeU
ixl9siteO257U1e2GK/sJV3ry1qitNYjBsDAoe9V4Fik2PSRSwKweeRWxhjfnOQZATsG7hYFbbtQ
MBesnwVBsoqldhf1oeO9hTej8coe451yWsf12GfgNBTUwW5K+TUdO+EFTEmtgxm0gBOQN0/4uzm2
BJcIddiivwnyrFREDgdwS+c3w/7yMdiM+isjzA2NdkQyFlNt+rG8bxRfHf8Gg0ZWBpgrTMujRS6J
WhzS6qmXn6XQ//cLAD2sLqoGBt2Rtn08WFKRZI0axKY/md8l6Zbw5ty3AuD6/zMbhDA7jU2pLP4o
YnsaEaXeMj0JaSfaU17sakngBPYtL1sbZDZMKOtZxy2JNl/+Uwtvc0WxDaG1lJTnX1vHByIbIiDr
AHxC8fDjziGJrkNhBD/7lH2tu3OkRmCbyKy5Muxh+palT5c/FD0dbBiCPDJ0PSQTpNgKXffqgoTm
Zx11eZIfJrVoLVmAolYXgLGt0e+UWnwRwvnaKEOvFCTvsuHNGt3aMhOUImIKQqnFsPz6e5Zf86fv
iPgY3n+lGpXdQf+K8QSrcMd9yJOF3vKftXFml9WkHTsocVQY4VcaKw3VmyKOPZJkp7hDtJ/GjIO9
2wobOh7igN6Bz1JkC3atuehjUYSL38oPfeo13V36Nw+/dxMS+55o86qOwPhX+GZwmvLbWflJlpfL
H20zVdQ1qjWGehz09JiPFsZREo7GACq2e2mn2ujOXlWVNx3oVZI9VqNVHNurhhNyt6Lh2ijzschS
aiN04HQfIyuyeTcPPy+vivf/mRukS5eUdAMqUW1wn2knwnvpbbv6+66x7YWmHZZW6npgmvfjQcOk
j/mS/SD7+NaATkkIPp7lWwYykEMDISII0nK2b9v1/nwzlt9IaDW1TGoc8X587PTAScbrHKDMy3vI
M8LEx3mSCnMQu+zQJ7kfLuFZD0wXGn77y2a2PxUmegBXpGUa+jNW4QqwkSVryAIfh/zrUqEtpTiX
LWwv5N0CExABt1G6PM5Lf5qJBBU6qYUNIUQgNk3Oh+EthjlMsTkltRYaJTSwqsoqiuZ+NmfORfwP
vve+HubwlF2XzWVaG+DYNrzWkqzwVh4tON5pvmkddLdcSrBt2MYJT9icm+fy1sicrWgeNGkitG0u
3oTSU5hw4urm/aX9WR6bjpnmIreyXlCoGSW8AZ/I/wQ127wvVmaYfAPjEXA7BWeoACaxv+1CcKwh
dQf/C3B7nKPE2TKdPUp6UupiFBv+VJ9IF1pd+/UvXNwgkFgwUaJBVvPxEFXpWCZqnyN5Su9N9VcH
XJvJK3Vuvjkgn/zHCHOOstCQo7pO8zdIzRu0AI+5YFf6dEBAcy+vaNvL6b2KLMbEJcuUSZJYKeql
rRa0iIJTlNsKRKJReC9QxoMapp8elUNxFkYHIlvo1JgOr5yx+c1W9unfV3EpyMkoG2CCPGCu2VKj
4Syq0e3lNW4GJjCUyjqUp1SAwj+aAM9zKgnIe/2mir0wT3dgTtiPNa+4xTPDBKVcTtNpITAjdYfG
/LKQXdk8X17JdhaxWgoTk7JRlMZkNlQwi2sHBSTmJypTrkMdo/XLH1loZW7k8ha2idYAH/afDWRC
Ua41SaW0Y4AyF81d6EA9uGvBWEVH23Sfh/Xl2WNDUyovzSh0muZLQPNQmW06qxLskifKJRFzuSQ2
XfB9eToTonRDHNuiH0o/lQ8mOcU15ybh/X8mLHXLEuHJmFa+Tn5I5RMxONhojuPpzBEGbbYSmWoF
gFBAbEl/kcD1PvLkZTaR5ysn0NmDuqhRUeRJ4Ee+aId7KBlCetKtz/mt4CaNlfd2imEVID4wTEpu
eARmXJ+gm7CKE0KiDnKpFLMPxJA/u6qbe6pDmcoosOUvy2nr5TJBw9SgHysqE0VevMnQ7Kdo175Q
nsTCU88Kj8CPd7J1JnpEYpTkhLSlD1zvbfdA2yjho3qtePkDxVEKjnDkAVu2Y//K8ZloEvRdJKhd
EOxp+Vr+Nv+i4jDLXr4Bq0n/ht6J3P6ViqVUHm2nfOFEM+qYn57QJthKQXkpAYzBHIy0k/pkEWOg
wO6DU+AVTumNAjIsyaP7HBsWt+VKV8RaNKBHAxErEdgzdoxACPNwkc2o8kewyyZ+8kBHJwK/fIl2
pp0fA8h6YI4xcilPPm9+c+uYrm0zX7iNMBoyViQ9VDFUwAnRrTSfbxJD5SQpvDUyXzXMg0CcjVz2
9fxL1jyovYgK4gnwJSU/zub+L77helXM3VBUZT9pU4YdbYCE7B6kvZZYM0G4Vm6DawlA2ZTXzr68
kZ/af3Efpui8TKo/aR30WgEaLK/nkvec2Szev6/sU7MvTfWuKEMj8Mm1tKOQumIfXIcIcPxoQ4PJ
P7vlp66f2kxplsvYRCNM7tMosKYkP43zdMoD8cflD8bbPOayGEAkSGIpDfwp/JZlL432ovI4zHgm
mJuinINZyEhV+ln7ourHJrvXQ47bbV2p629Df8LqNmgC0kwjQR5E0mNcPeby98u79FZmvfRFmPCv
1ioU4+IG3UMlesqJONypJQF0aRYR/Idogixih/gEodMTAVDA0sVhfuD8Bhr+Pv0GMEYrEsRzJMLe
uKkRi4ESG7/pIjQAcsXEUh1MeQPmmJy44100zblkjtlTImcD9AIQjX/rTkr77vuA8lTmZj95QLHN
ELVaGbO7KDaDc3mudL/RzYNSOZkmXYE2zY4VYC/uoqawLm/l5vla2WNCL2li3ObTZPhKGyWWWY0J
OlXDGO6HqFVe0qpd/sY/VR1wP6CLwH/MLHA2uriSG5yyoG6tsG/OZpU8Xl7T5mg3nu9/bLCLwq/u
6yZR/eQY3I5Py7Gs7DK0xMkZzxlSZvVmOKgvxV2MCGa66T1POnszZVn/APqVV4fQSNM2FPVU9pdr
UN6JT5KVOBV8ZtyJfu90ZxDhnxZezrB58lerZu6bsWuLXJgxt9yBh4De3tn98GzatCCDC+gRqoRc
WNoWTsuAQLhiqgYoiNnUrI3BOV62i/ymPQ3Q7T489btoT58+lz/pZkK2tsTs6CxNxZwYeImMdv6N
lFaFPOSlc2gCakJwGqBRSDN/ldDWjb9oz/OeF7np5n0KAauVMpuroTqzILiV0F6kIuWBH/vyTuVO
OW677rsdFs5FUlJpC9UlGQ/Jg3EI7/Kn8I5WoYwfxRW5rXIH/OcGKD0LZGE8wPxmMKBKpgSapprJ
Nm4WMYhKcNAB01hEVjVG9iI9QMrPGUGjcvl7bj5ajJUp5ohKZd9ERaWhtnuAvMyOKhSrTuOCMBtE
frRifdne5sW7Mse4D0HjgehtOPmZ6UnLnaochZ4DXONtHuMhU5iVOliBMdK/SIg2oVVGrxPU6paY
VxjarIOtNo8FNAhmLGDEBoQ+2RHgmt2yT23lhCE6sEmGDm/wirMuljNXWIiWEIw/+krxhehf56L1
IBBZ6TXnE/Hs0Dt/FTNj9HchR9SAogWqw5BKs7LZtM0CUoq80cfNQPnuDGxhLyIhGpdNiC+lzVbX
L67e8cQmeP7N8uNWwbSIaVdSstWutwe/f9RuItwAYmmBbulKv5E4cEPeopgcZVG7qTcXHCi5aBwi
dtZSzZxDyzlEKv2Cqy8kjWCtmCJ4uBRJpxzEOnFfX82F7l0+qzxHYEIDfFttgxbeXbWFmwI0o8n6
YGtx9LSUKWcQexOkuT5KTGAYJCXKciGKD8kRGqy4NKcr/Sw/xJBzoUKhw2jx6jXbH8pAxKFVV40w
u9jjISO1fRUeStMu5ecu+HV5+/5hSe8GmP1L5W6eMcJeHERv2Ylu78UHWpXsMEGm2NXX4sSrlP9D
PHq3yGxi2hINJSE9OkQz+A8wYugbx6CzhRNFpgdnXnVmO72CKvt/t5AJteg0dHKjgwtAus5wHQdP
GK1Fiz88LlTj9TydwAvDcUreGlnqvzqXzDaBIBSaQgoG2OqTnls6lFZbPzkkPxXOad4+A39WqDGF
Vyk2YmNaJuhJzwCqtc7Qu7F8P+Spc9lZOM6oMUFXmQKjDjS8bBpNHV/7NtGxpqYxG/eyHe72MY/r
LIqbSlQDE/Kq4y99V3upvXjBdWNhiJLPrkf/26ds7d1BNLrsVaSK6l4PCg3IGvVEQifP3yZ8pr0C
JOOJTmjwmeW3n8UGxCtoUVkGlOGjyWnBQMgY6MVBHmdHaHdpuVgyxniGU2O6RXIdL+DyUUaOW26m
pSurTNSflRBz0dDN9HVdzKzGaGxJFK76agTyb6ncWIm8MCq8IJvzv7kMVpaZMFbKBVo6cYiEWMYZ
H4hdL9pBJbxzt3nnrMwwwawGnqdoFlBStu13Jf6ipokdDzyOKfpPPrnLyggTvzISRfIgdZofljeC
/DijsDA1xwl07ANmHi6fBN6CmNjVlzgGUoh0Sp9qu8KxXhYng69ctsLxi7fn1OoAkDZUSR7NYNt5
a2EDHAQUKJ94j7MYlt9ZKxRzzjRMtQnJ18z8Igk3dc+7oWkIuvBxWGbnkIR9bnaV4S+TkhY7HcrJ
N2M0BKIlG0BVWFWaqpjPz4XlhyougmLFQEp9z5ohzdy+FWbDDuQp59I7bP8syGgSGXJYOttRb3Mg
Q+kIKrougzP4+vfcju3gfnFDYNtlHrZy8z6gyr7/scaETy1oJxR2dUzT9YoTyvsl1eyWvDba82W/
2c5bV4aYMFZqpZR2NQwtupf5+g4CX9DhsfLQ1Sxy6P4HItZtH3pfGv37ylUzwyi1qYNErjQ/a/px
TB5V+fHyqngmmFg1a6DYacRoRBF510xgBfWmgdNJ35x3NFYbxwSqNG9FGajvERK1w5EK9DU3lBqs
u4rtCZBvbT/+mPf6w+WF0a/x+Wy87x0TuIBdUIZCRCE+bzprCL90KscAb+fYaKVmiFf6oPlJ2ToA
kT6Ms/rYZxMvXnHssGUPJW6KVGsqKmIMwohMdY3W3BVluru8X9th8c9+sTPceZDFmJx/eySp90qF
vGpqvLkL0fFK7mQR0SXpHEme3ctmeaujsWTl4hCXgyxfa0SHMD0U0VWBEg5Jnv7CBpS5dQl8iLSL
99EGZlDmPq7b9LBM9xp5HoNTnXy5bOLzywJMVZIIZD9acIaOuemPNkaglZQmphLdmEJ1Iyhf2hho
u+msEk9czCovj4LDy4Q/Z44wamo6hCKBLMKgNrN5XTXFmTkC8gASfMyCgu9bdbRj41Ja0BHc5t7l
RdI1fDhSjDkm0uatJuhqZU6+Wj+l0+DNau70UMlrgv1lQ58jBmOJCbVIayBkkapAxVwbt+GdCEUb
nOIUzXsQ31vN3eDl1+GOy+D2KWYwZqmzrpyRNGGjZlPYQMGRPg8BWdGtwFnufuvOFCr4rnkFq0/+
z5hk/EaupEqQoRiEavshxwNjuBcrzvTS5zchY4OJv5oEnEButKoPBlLJtIJb+pgXztoP4acMNnOb
PkXR7+W6J29tzLkbQ3HOpKw1wG6ieuUZCFIrAgJX+iqDWkTbzXvppuWtlf7PSz7KRGVsZy1lZMgP
80HYTbvSCrwI0z6hBQ7Wcw+m9tSnhB/8bizHd9jCo4g5lV5Z0LwRupd+mqwgkazLp4Jz/NhqY4Bn
lDih6+e341Luw2yIjzK6UlC6zSpLFKqWd29/eip+9BsWaaHIKFxI2VgDNwaGvJhW2p08A4MJejUD
xmXLwvr3nRrGJhNjyrCRopG2UGWvOYpuCj6h5ko7Usnu0JavgjMPrv05rWMsMrEmmqKxH6e59NvG
Eu4pcCzaNVcD+G+yswJX4QHjPl20jD0myLTGSMmcAQdN/Hjfn7o98YSD+BcKedSODnUzGQBGDAUx
p0/LgGQRUtqxOPQQImvt/Ba07LvaBiRpF2PYrtyVX/i4uO39BNsmxhVos50lKACScoiCCLG7cwb0
2jJgklIbtGdv3BbQMvUvn4q3h9SnEw/+AAkvDVQY3hAZq6CdRrm4zIEa+Nop83vNqnbSVY9wM3rZ
21it4jVP8zHKLTATXkWHjE/rtXn0V7+AuYZbZRyiKisVX7mewFqiPMcn5arbQ4R6sVX0ozCUx5No
2AytuPTBN0BEiRiME5WxEquiMup+ovyo0jvVuB7Jr8sbu7EqDLVIpinqMsBWbP2LGKnYtaOEofJR
2SXi7NW9/O8j2gcTzGEn6RAuQ9WjUCICotmhTKmHlhx+M3QOumljuz4YYs64YPaV3OrR7CfBIU5v
FvGLEr/+/7aL+SKpUmSC2obJYR4fDfOQme7l/7+VE31YA5Mp6Ivad3GDyu5yrVz/vsNBmuhJ53YX
PaG7i1ClOzx8x/bGoQcItjUdRG/sqtRg0sQSjfOwfgXHvTWUP9uUc8+8lSmYE4yVvRthVqZKsio0
oQRBwevsYcbEjoEGr2zjGY/omD2Ju+pMDj0dodiJTgKSpZojXrNxs374AUyCVIh5oGqj3PhhG9uD
eJeqpjWRXTVx8bC0OH1pqUxQNoB9UIugAIYFQAQq6BncFHtadgWLP2dR9Ed/MiVhHBQMnuhEs82U
AKTYMJWBF6c6BeMpgbDdXFwLkz0ovMxk6yGCx8+7LWYDJVIFqpkB9zq9UBVrSiQHMrcYyN4U0nO8
qfXNz7WyxmxigypMBlXg/LDIx1K+ygNsX3bTKrFz+cht3NQgQJE1EZ0o8Luw00+FgRmkMjK1NzSv
gjVRXuW/UDvAdN/aDOP++gQsZKh0k9+aZ3n09eYujb9cXsnmMV6thPk+Qhq3YrUgk5NFT6rdWbnr
Vc5k0OZHwV6pMlFBTvSWFqyu4bEvA6nDi9SPQM3V3Ovjaze5bcVFR2wv5d0OE8rDiExxNSC9IPcT
xLCLXZLa3ffiO0UPUfbY+joyXPPh8v59xti8faN3q0wcrEpRbdUWQGsVGkEQztwDaF1b01WaWnlt
ZRLVkAyPxJPc9r5u7SK029oreIpiW7kVXOX9ZzCu0orm3M76nBy00+gil/MEW1OcCZMcePBfpc/h
8+V1bz0dPxhkHAcEYZNgDPrkK/fLC0Q799G1UOw1v3FrH7rjgNE/9ntecsNdJnPA80TLJMns6MAK
JVCIwbwcn9C2RzbVeO0zlxuS+synULnaVhoIVr7bK70cLybGbEc7/kaulV3v5bbhDAcov1Is4/+Q
JdOc8IJJtguhzmVYpvOgwuRvRFp+0hyQ0+9o04+7QLphl6zRa2m1wHzuCzPQjMkPvkY3IcQt1S+h
Zptncl68eWd6o68iNW47i/iDwknyeD7EdinabtbycECVqjLRDzAt1S6uYwhQdlYcW/Uxv+m82MFX
5RGpcCLFmzzRatGASQhyGKEDk4ASkrgQmG5Fzg3BM8EEI6MuoM2mQnN1afylPeuT1RH78hHkmWAi
T1eQKu4M4CWJ+S0qhV0Hluwu57Ust2/w9yPA1i+H3JjrIk8NJCZUiTF29XOxr4EbVtzKa3iUWLxF
MWFlnkhWx0aj+dl8pRiCJdVHQfibhHy1IiaIkFhMmmmSQWir+kFzyHte44m3CCZqKCFpMgz86L4y
n5XsJTYfFZWDdaD7cOHcskJMgmFksjZNyaFZGmsxDlp8Rl5nm/qLlkocR+NFXZbiC7NmOugGlsAH
i2vhY5YIE3upeKVak0vxPr1uKZxrlbODbP260mJhjlWkJal+NQuFq5J9nvPWtW0E+ksGUNUaKFw/
xr7ZEAlY+SY8lRFhwuxsmr0jyOTvoty7GcalwcHTKJNKkP/48Tnc9159gt7zSbcXW7JlIDfTwuKR
fG+/CeV3o4yPC01J5ELr0HV4jRqHPgpB92tYw9V4I2IKbHAVOzCsdMelOOJtKuP7eOoKYlWFAq4v
0aZS6RlWd03uVIB/wxuoT131pSPf/U0o/LNaluXGFEtd0mUh8Duyn7rHsbPz7tdlE9uHAOUySUX5
iqBs9tFbgq4PKqnDq4nSRNP0UrtpR6v/oiO1m6/0ypq+XLa4mXv8MfhpLilBx8rMYpn4kngWinMh
c56BW50pSVwZYO9+NOJzaLMGANzPB/nwezI2Bt9LXSLdgDT4jgcA2HwKrCzS3Gd18WplWM2qhD0c
tO/C8tRpmSOPu6n+1wMaNClf2VE+2olBSphJOaRi+ihw04nqP01NZg9C81eHe2WJueflXMyzLNEC
X0YNNbJzN8F0/YDWSe8UYD78Xx65mydsZZL+fbWJZjdIddA2KKNG3wTjoZCRsXGqYp+H1ZgNZEKj
GCZTOKcS8TEc4XYVVPY6p5ULR5+hRZrplpzlVt2ITxGpXZQI/7+7yoTM2EyTMQwIqN/BhH4UDylU
kxBJHOBM3TBy6mNx7jye5jRvX5mQOQhT2+vzrANTcaUo14lyUIeny0f6M88d3VdwdZuqQoAuMxl3
EdtlRMM+EgB4ANdSS9XJUQNf7ORuQPJmQeSa3IrI9AW/KThj3ZvhhGCCDNzAEuhOmbMnJ1VIClWU
fUU5JtJDMXCg/NuJ4soAc+gMqNeBLQGlnvFgeBRgbwJgX4PnId1lNm9QlEbbT/nPyhizkaOWFtJY
LQJ6JZSyX/OJp+3SHc8ntp8oKzvMYctGpVxSM55xecsHZZei3yzYHUCRraO+lCAdD3dcWthNR1zZ
ZA5fldTdHGsSyJsLyRuyyh0ByhR1XlN72yE0kM8poG012BSy18Vu7jHG5kfTuTUfS17dZ3MZqEig
goXJd1llzlPciGGlErDFt021W6bSFUMvl1zOiaL/5ZMjrKww17LUVDnR5VhHU4nmG5RSPPfS27K2
ZN3tMHdOKwOTl33VwKlT7jjWN/fw3Tqhs16rWFyHUEoa+wRV2x0V9lH2cWhTjPNbU2vwygqU9Lwi
53YmsjLK3NvRpLetUkQmltwBFLOj7t/uasewFhfYiz1vzJ3zIQkTORo1LudQbme/Rd1uQqJjYrCA
Vynm7SQTPdSu6VpDRBOj7+7G6EbiQUh5/5/+ffWlQDQuV12ORcThLox+AOzLubQ2I9Lqq9BdXBko
jBzSmnKG18RbRIq9cfc2Wetddjnex2CCgzjiSMlprvtyOYN83cHQh6Xxmjufgdn0nlothrmAsww6
pJMkm74MnS9Vq60xvpHN66ncq1Nhl/1VWCuWknAetbwtZCJG1sZDCjpWuoW00pZ6iid4/LL69k0F
uBcKmCKoFllW7GqeRZAXgfyjw43oiJUMPv68RnQvU9xbWfNdasz6qzGXujOXY+iZbWE4zayTq4wo
I+de3vygOjgQIathoKPF+I1QN6rWxSUkBrtDGD/Jpqdpt5d9hvrEpxi5MsH4TDApSRpFGmjvAiSk
06mU7ycoAJvgOrhsiLcWxm0UUup1UCWzL7Qepi9m8+eUvl42sX0jrxbDOElT6nKUGbqJB2b6zXyR
nzKntKUzyIt2vW+i24nRkr85cyuTzB3ThWWQjJFmgh7gcay/meCnEUbON/oHp/zjB+x1LIFa0QyC
LKE8Xfoe9CVQcCBgbYDwEa388oL6dir6vii2qNOGppQvAyBt6in4CnTCFwm1vfyx+q6c9K9UUKXz
JNXKPJ50FscZ2dJOlsaRHmgd9D5CMMO3bqOdprsi4N2Sm/F+tTzmPpGLCilPWIKITNG+NJpTaOPT
ZU/kWWBuFDUVhaZfUHSoyGtNvs+E43XbQXi1BCYyFE2b9XmsoK9vfseYtz1nk7XMR3CLG5jQlyO7
Sydr4AVh3rKYYDELZpnLHUg4tSa2I0W0Sx7hyud5bXq7rBbGhAlhkrTYKNDWN/fkOrwrz5Hd3DfX
RmK9xn6L2X8nc3W8h8AT1HLVNDkxSmHiR9IOXZWEOMyQbkPhyG6QDxDO+3nTxw00vg00o2WVMBla
NUxErSbIXpnNi1xd1UjTpvxZT/71mAfdyJUdJjMzKgWTBxrujg4CSbTEJ9zp7gQ+8c4br3h4qu16
0coac6SkRA+6IO7CQ/DYHGe035Qr9SbYDYfcp3Mywo3wN1fjyiBzwoS4yaolrgS/0F77uXcg6W3V
ZWdfPsfbtdKVGeacBaMwLKCIoxpe/TdoQYNBJLkn59BffgUv/U2VOpB9t4UbnbO87UR+ZZg5avKS
i2UW1roPSOo1BUc0Vx1KR+0RQ+lO6PBoUravmJU95tyNWTZAx1gETBsouO4mdidLOmuo4jeH5Cvv
0ty+YFbWmIMWjcWSDaqRHERiIYqcq13iDM/Fd0yIUUJpDRXGeQ9iucBuEk4ewjt/zIWt9Foby0Y5
++lkOKR8HuvKaqVzIHOgDbwdZQdcR63WIUpt0vLfsov30h4vv+sFoyu/GYQ5jkoP2Kc8zlBBZgNw
Pz33H58YgT53WWUkgi/sw2+0BA0y2dFSPFpkEUGrMXHy8c2rYGWPCWOdLmlSswg4f8pRE27DmXcA
eAaY+KWQsCukIMfL0pV2wEcCPEGZmDU09BtLvRJ8bgzjbSETw4QmGxtI/iL131G4BhUEE+xqr1om
9NX+Bw2ybU98/2RMCAsNc0gjYwkPid/4uVuDfE+w49PPHgSsslN9BfWTcNN+/9cToG8Xw7tZJqQt
eS6OQ4/WVhNcZ8kD1C1y3i2+Ba/F5aODbFXUoCzAgsCLGeLyWQxt9AZwXpGqAV53rQ0q6FmwPGGx
VIvKduQ7ObHTa2G00CLpeJJU268BE0JjeKwqOmGPBKnlWa5MjN5RHkf53LrDsYdktOEs58aN7kTo
A/IC29YnpUVcLBq6j6bJRFFTrwtJ0DOcQvW1VQ+EjI6JKUaF13nfSlTWdpj4iZewYkp9gdOnvkrG
a6Rq+1bI3csxhWeEiZRdJmeqUCHHnOQbY4RK2aPEu+YumgCakoladSLobdKmqAtLB7M6LDlmTXjt
8G0bSIKJiaqEwtbhiBmOyLnm8DAAIwx01Vxe1w232bP55SWiQCMW0D9g2T7GXxXUarkBIYgDrfYZ
B2UvBXb+WEAYhxLw4I3mdz9Nh8dav7k2CZSWeLBAiYIwIWTMk3DIe7n1pSwEm2x7HILgLlvk3WVP
2DxKKD9ooKJGLUIW6e9YFbCmTIl0qagFn7ILiba+y65BKpm9rS7ETACUJ8+8Pv/WBbC2yexo3jUR
6IBxw2iZrwaYiP6bDHltgDmsAtGlRAiS8GCcsgeQbNzEtnkyvTeWV5/7pqb3FXtBr60xR1aeo7DU
SJn+h/MudtUvFWASaPQDgy1xgx89OZ/MQSzZVHS8YhWZ8YxcacamC0QDIzGUQST3aPZoeh2XSWyz
HyitLDG+oXdl1PTgavKrpnYwg2dpys90euj74zAktBgSBnujcqQhczheuekhK8uMhzRj14VyZtKy
SPptdJsvVKAp9KbGgpwmlQ0NbN6oGM8k4zP1lCuFmOKF2AWJlSq/yuX18qLoP7j03Rg3mdQmVzqE
Ml/rK78ZFadI+n2yJD91rd3HTcJp9G/e1OuvxwT5NAiFFhLzM052hYZB64q/oK3tUFUvTEATq3PB
l7Jf3NG00offbw/epbkZxN4/I1vdqiMpNAaiJgepkl01DBwyB7slmTlBjHrDp51FHAYmW6ZUiczO
ikFNjGFuwFKV7fTsRchvsuUgJy+Xv99m2g/I0B8zzIb2kHyu5i5JkHUMjr4jz7mNSabbwALBnif8
4FjbyllX1ljVkjwrkyHr8MgANxEkeqD1YqV2i1LJ4mZuuOMxE2165/viWJmSbBGHQspq069BAN/l
pZUGv+ZYtMT2oa3vOWvjfDCTeQGoGMscMhAFIj5TtGu6eKOGXMoSnoL71q936Rs6SsPIwI6LkeLt
K/376sIjIBtWswVfUTvJh/EJc9nIG81H41qFiM68J7xQtnk7rDaWxp2VvX6CeI6Cqufba2f8OmFu
2X4d3PlYuPMzz2s2gelrr2FCdlKJWtxpIA9a7pPjArrA/tQ+NQ/h3Rts2lOvxdfBsBsNQVS0Qi4k
i+dFTNyuKtkQJhUSu1kV2kJ/K6u3ep1ZbZ7YaAdzvIj3JZmI3dZB3g09XJZ+yTf5EZsSI+reb1lw
7j3Ps8eEmUVPFA3l3wBfcnZp3TwGRpsC+uhQn+nwGCs2C0Xrb8nEG7OXTTFq0VehmPAa5VLMajqm
Wzu6JzvZVy7qYfMG/OOpwKt89FQy1WPbFrCH+V6P1vmiax2VxcYF07glo6u+581RbFaL3peI0cWP
JjHBNkO5qO/88GnJbPB/4xWHyf6odIhL76fAym4BJXHa77wqByeaYyz2o+m8URpBbfCQ/c1UHLva
j+E/3zKwea3VywEPbLsfjQGOsRhCPch+PhmVZYLcCloRL2Br2mnDwgMi84wxEUcJ4aMYDGn9di4s
o4LwT+sIferGyNUuH0GexzDRJliqtM8J1BgbIffqFqoD4sJJYzZTiJVTMhHFBIOnuMgo3cQ6+IuI
A+Jxb66Wp8sL2bQCFWOwBumyISvMlglqluhCBJ2kluwEMb9Kh8kZAt6wEs8Ks12m2SxpRzA7H0m1
nZa9ZYonsJRYl9eyWdnGe/XPYpgtm/WhEvMai1FvKYCuV604dfLeSaE5laJoD+Wk0jaI119xMfCb
DrEyzYRkKciGoVcCiK6MBrFn8B07GDqMvcsrfHvifEr4VmaYSIwxMikuemnyjZO0Eyyq+SCewEaP
GvP/kXZdy3Hj2vaLWEUSDOArQ3ezo1rJsl5YtmURzDl+/V303HPcxrAaVT5T8yaXthC4Aey9QmiX
OwgcVxE0HFUgMc0H+WxCgkW3QXiUckdUc1vtj9zONpellSHLtTlJ0GZfPPmgZmQu0rybhXu2lPNF
9lTrp8LvsfPCEmbXxXk5tpOfRjaqwS4oZ9FLesi/NX6/BXj3/FeViJuAXI5uK2lqYbwBzm/xs2qo
XTabqf8bcs7NLPJlxV62AFRMZLbv2baSDymQF/31/q4R7E1eyzZuZQWAC7TawchW1Y/yr6CQt2Pg
kggrZ6UaGWCesV/63bbftTaUoHwZuzB1/qbTfRuMyyWxMs6lOqEEWswXpf1pWF/vz5YgV/EKtnj2
U6ULNaAfZvlxbqin18o1lHNRL2XZPXc+ZY3LGG2iwJZTw+4aHHTDwBwI9+kXcwuljReR0sb6beNm
J3NpI85Gcy6zXxe4pfGQboLnuXCV87hPD8YFeqjbbgfAeKF4IvjDeinlJjSXJUiF3aeHkQQNvMGb
3cUvRvat7aLLJFQwWabszpTyZdG4URsrWKrjYPY6iwJr6JHYUR+GaAuLa8XJPcv/UKKzSBNdlJr4
BngYROmspfiIWzd+VtwGjJfgCN1BbYOKypPpiuqIopOOxyjKcivJSkGSvbyHpmewz3bdS3aqD8Fm
BMsGiqmbAp5HruglsHrB+r2YOnebUxbniXgykr0mw6Zq+tkqX8PifRRVcASfIF8C7uZSV4Ocgm+e
f+bqS4fu3xgJLgvrSdEwZEuHEsu/bsF5NjIpltAp6kbNHUrj3FeF4Aa3/tlBMAJqa/A5Rg39z8tv
Zmhy0476wiWk1/i5wpkFGZ/E0ezg0vjsQD5VQKoj4TKt70eToFmlQRNF45mm0ESmwzyiDKydtO14
JLvMCY4aDud/aLWibbG6XjfhuG0RzIY0MoJwgwlJ9lp1TDQ0g8S5n5jXN/1NGO6YGRK8JRK5Bjh8
mx/ZR/4wbGfwyyDr7JhbdqCFPT0zTzQ44WRyB045wWo8US3TH8CE0t80B57ygcsAR03hslA6w64X
lbpXE9nNSLmNg/plTlqIzIGvCUZwkUDTofWysN6ZVnS0ivH5/syK1o87imrDCrox0CZ/1ioHVAM3
HFXbGkQntygMdwqFvUmyKaeKX6R7y7h24VZonrR+Kb2ZOe64mZKuAYoGPYJ2sxAB0SZgrrHABtp9
+roAheLKFnXZBePii70Rbm9zDq0uP1K+DgyQ4fM87u6vkGgT8vBFfYrNjFUE2hiADiyU1PL7Yrmm
OIt8XOCJzOVEQ+JqBEUg62VCanhWpmppUxZ5zOr8thMVI0RxuMwR07zKSoLlGqPcbvrC1vLe7qhg
f6/m+t+bgn/kFqUmS4UEAnwAzNHwWSg/7q/O6rF48/uXUd5UOtV2iKKS4HlbxDDmzZ9CfXDU+lmJ
BAAVQVrgvVcKUita1CSzryk5OgqP1LqU5Rc0Uaz82/0RiWaMywhRmbRN2meBP7GTpHxrRpGctmjh
uVxQUm0otVmFDJkJzlur2uZg2oWSCs6M1XFQ2YAMi7HoInNhaKFqRRoFk183lmuYBOj+aRSgH9dz
zk0QLueYrGc1uGCAge8sBTLy9UOyBytm+prAbKB67t/Hn6KS5er0/Q7J40BGFtCYsDjaB2XuwluJ
GA/FPAsmTzSwX3f7m31dEHlQB6YDPQS8ZfpB3PlL8jPa/pAh/9OPtvxdqM8hWK9ftcubiElhZAR+
GFDAUpidSee0VBypeRysXddeeiu2x+IMTcRcfk/YV2rt8r/jrys3U8ulpCFOikFLAKZbit3kCArc
7AYPpUch4tRcOj9zwyeYwP/F93YTdJmXm3FrZjnSNIfo8NAXnhm89WC73I+wfnu6CcElqVmDcc6c
9TB/2WpoGui76Jptyy/z1tzKruqqO3ZlJ+EVeNn7/3qS3UTlbjIxpMNifQEk9JvlQQaxeRSjoEc6
R/byGMzhAugZoatM3kKcTGahRtZ6ufvmL+BSWd3qVZn0AQXqdHjVvBE8zdQm+86v4VQquiyKvksu
3wQmNBCnFPt3yqeXJKE7MHvd2RSBV0SfCZdxwrYsM6bg8ZJqkZ3HEGmLPwTbZdnmdxaO1+VJpEE3
sxIjiWFYDJ3cxF5spEcHyk+b1qlPIpFcwcz9aurffAFEkpNoooDjTEPtGAbdFWS00ywSYTBF4+Ju
NlKdZNVUZekvM59Ff5250A38NriLM1bqCGsSonjLz2/GBQEAA60CgKi6fe73vgI9TNnXnhZAsLzT
HkXOQYLvjcfI9JRUdGD1Yrzc+g04ZYmveMmmE91HRcvFZZO+LKc+BzHJ7xWbvkMRBZfSysmcBoXm
T/26AORDVySKu3w99/Ykl0xo1FY9bbB2pPJn+TgEnzXws+qTkj4RZfM/fgBc3mjBfVPL0dDAXVc2
hpPtQTbA/qd2YGu76EnkkyiaUC5zDFJSm/CgAHK1y2xdm+1a8nLT+x8HxSWOQWpGKUz6pSe/vI0W
ix16bMC5Ujx5B2D+4/14gjzFv4ySsopm2D8mewU34iHq7bDe348g2O/8uyjOVbUogjLbJ9Vrj/aH
HJoOXOLLuLWlYJOELtNFcg2iQXEZJI5BR+57JdrT4iyZ10EWpCjR7+cyRpejVq8uMPQWVPtASp2Q
fb0/af92owde+uaOwz+IOnVUiqIikp8eo8f5WG5g3hjkUHrT7B7mJP0LPUj7EWpkqRP8zcuCAtFv
EmIC4Ml9w2NCZiOJkQ+j/kVvPzoRTnv1pQzJB+D4geokqsk18w0liZRBwlUqSCCmkZy1RfXcgzgD
xFc2aIxtRNX1VeiJZqiaoqgLA4ovV0atLE9tkhA/HdQx+JZZcSThEjfl9bnvGLTdLINYPxs8E0Fy
sYIMeTI2apSmx3iXQ/N1U8bZENpTmUEpchhNHHwDeomdrWZZ6rE2RKO8bOLsUIOmDAF3Q8slkZrF
2jGlmQZ8PRWFQEt56VbcHFNVIPdKX8YN6JEjtDqAbt/Qh3Db74G/3eanv6E63YbjviEtTNAr1Q3o
EMdHqd7WwUMgVPtffgd/WtzG4L6jSJOIXgNlgASu7ZeLH5DLSN/t0p0U2omtpe/bYMtHfTN/VkQV
vWrkdN8PD1X1nrfvQyt4/YtCLD+/CSFXCmsmo0Ibr9gq/Wue71ORaMrqx3M7DO7rJHHPBsL0f7TS
i7PmMbSKpBfgXrfMs1xLkOrWDnTIOgHFDmYFUWRu1uLOMMYA5IK9Em4VbG1L/wg6n+JSazLLjofM
uZ/41qfwdzxuClOV6FNJdGwJmGqV752KMvXH/RCrNNbbMXFTmKhpS4IpzmC82voQfYf2+iKXqx1M
/36k9bwDIRPkOEMBmIi7oWh1E0xmrNV4njev6n6CSYBl2rMf7qVv1mlxcsyvyUZyjfO02IkKwq8d
UzDn/m907sKSZUFF6ho2aElwjMjrGPzF3UGjFoXuukzpv0o34VyNaN008T4z3vL8IRNJVq7v9ZsA
y9Xi5nsK66nss2WhBkd5WwR84u/pIfR7j27yrXQkoo2xutl/x+NrNkXMzEYDfnxv7cJz6ZebxXMT
cBgv9ErYLGQ+4N1f6/fQFcmQrT6BNZgfEM2iKtIqtyXnoB2yep41IGr1/zd2oM/miewLt9yKaJer
w4QZD+SedEOzeFdbWoC2R6Uy8M2pcsz+bQZifgpRzQkyOxwUyGiIZBhWd+JNRO6rHuMYIrkRRMnS
6quqfg6p4HD8JZD6r5PkJgA3f1Ub1sQqExBhflG/Gkc5GA/VNkV/+bG3dSxf96M5VpvwQmK7M+3O
DjzRLWMtdQGZqIKHtUha8R3foWu0OJM6dM9zMMbHnUFga1cJ8vGSMfiB3gbhjsxJGWqAaKtoP04P
Zr9FT9uh0o82ZnYEGOT99CUa0LKqN58foxOty6JGLBY6+ZgAmQ/SHBVBz1brXrdj4naHlkqNIlfY
HYG8DWdnIUEuNSD6MTJHSuwC72N5N54i4We37Ip7k8ntGtZStQ5UBFbqyTHzwEmNZh+16OkJ+sxr
+/92hNw5EKUVCujQkd23AO9p8yabNcG5uYriuA3BJftkZIU2Z3T2G91eUhdzMwfaeP/4pP5NEe02
GJeY2zGUyrIO0BsYDrLltdKxnbf3N59gyngiM9MDaMSE6KTUpmFbNXhfhgiNKArB3ailOcmoIUHU
rySfafaTsd39IaxW52+mifclMWU26nkkMVSyrAuKPSAKSZ6y7X4sr/lkY7l/BXMBhNfQgL/WFIP3
s4waUkzmLEN3dEOI04J6Sh+CZ6NFWWQRLgpLIYd/dRLBCgW3RceTju9AlFZXGwOjsh/OO3AX7Cl7
FsziktL+9ZXeROBeIjmNTch04iutF1Hu0U1+8cwTB6KgyTOI7UBGCSKu5gWFWLpMF/ohXxSBwnqi
5ROc/vK3Ds1cc6PY6SU7oQ7OQMsGlPFJ3SHvevfDrqb2m6jcdgw1WHvAEQzXNUuzF86oNADY3m0i
8zJkgqvh6oVDvwnGTWrQSbrWTeNCU+7d2QVM1UlOmgutp90gVDgRRuNOLTT5JDYqbbRHM2jwJBvu
kBtQOTWkp+4DHX9B7lg/UW5Gt2zam5NLJ2VXZwHyU/s2XIMTe1ggIVFi407gWu9Fv4jXw5VPlBbX
P/ibuNxJVspDEAQWiFHtBup/cMhexBkX4kfvVc8LFUsUcf3r+71TuRMMTt+6njM4jKfBRSp2VSP4
+FavADcD4g+uPM+gookUSaRrU50D/chE5qSiIXAHV97mGYxLTNknrO2ccdR/wiL3b87fm2Fw55WC
V3PZTPHsk66yq6S3i0KUM9az1H9Xgsc+J705KxOJZhTsptRetFPY99AfXBkUkRCNBNEeX582k1DD
tGDoxaOS26ycYMowwUtY/2aSqx4JiMrYKGt5V1M0hFCMpRL450eU6GGlEtJRn5TynrbzR5GQVza2
rpQ1z3UXHxJlfAnG6TW0VD+XGsu2WOrnZQU9vp5+r0JW2DMJxo3CLN0powYmfMGsPGLDWlttkEs0
j1APbhrAMI3eCtwuHs6dHLyX+VjYXT7lfsMkydXY7FmzJsGtNFR1Nw1L2SmhKuvC4NOJmry4LG6G
rkygtzB0h3RUH62m2JKs2WOCgF0Yiq+tXDsTLEi9UskerS6LUa6Tdp1SJy4L43oxc82cGMJFNnwS
rqwf4BcIbM04G9fGGHfDXBneyDL2Pmu0APjK2A9qX2MAbWoP1PCkqQy3QwNg56CBaZIfjKKBjg2d
8E+kY2FIZ9I9tS3dqj1UJyY51RxWpOcmhx9QaLmdXLla0/ptFHpRDJLvkOc/rar8WTbtJWjJwYAI
li3rtVcYqheE4Tak0oc2N7MTTpJbWXnlGQXo6nmyt7KEvWRleSEWc6DX8NIXOc5/Ca56VvlqtQXS
YGrtLTn2FUavswVSZThmuS2XaLFR5WdPK7+MUV00GJwi9Bp/rvyk0+lRmulTa0CcR9Yca1Tx8NBd
dardvIKlUco8Cny5UjFij1r60szGU9BPJ0zduZKnU9oknqqlnkyZl0vkCR2wyNaz2CWxdiJ5O9kx
MwxbY+pz2MiHbsj3c5q9SWbogaX4M0vzQ16DO9g2oa3Ug9OYZE/S9CGPZcghZeM2zqHQNcnJj6at
N2kXP2RMOjbFfCIk+GZq8ZckLR0S1G9SG7iU1CdtNJ9KI+8cmbHvEVM3yhDuZApCstUaH4PcHWSm
fqvhI+/lWbhLivkhI/CvtFpI+wXSlyCFd66GMnGrha+D0cUOraurYQQPtUS+mT0aX6F8qoAUtPtx
rp1YkwonShQIkWiWl/aKj4vNeTAKR6Vw4Oz68ZQGULTOVYjFpjgkTRyWWrLtE+mVMSiSTcDHFd3e
GMbvbRh4mV6AQBOemwFeBBSGaoHpJKn+TCV6qlnhAO/yWJTNYJdISObUb6yxc0BS3vamepKgZWX3
KYDl0bCZWmNjZK2f0QzfcP5WGbkH5O2mqSo3GwJvUubNPLNdnDVXkprnurNO2CW7PIy2raHuoTju
zjQ/4Xc8RbD4sqml7oKiP0sF+cFSSHhInden4HVagd2x8VIRw5GjyutI7shj9zZ2lRflzGdq5GRl
4bIuO+CK8h0eijlcy5tzXHYnBdsIXHHdidvI1aVuPxjjWc+UfdkRz8rh1q5I/btusQ2NU7clzcOU
4llnDd4wlLvBIA7UBd9qrX6ewu4Ip9nellKggMho4GZu4UMxpX1mddcGyBkJ02Iq+jahYG1OzUta
SGdTytHBSh8VZPlGtTZdTwybpfp1kDR3CmWXFPrBjHUPu+TnYEFWqlLHp6QcD9Gc7rRIfzFKY9tU
y3IY1JOCdju26rkq2cscxA9tOWzjgHnILrDNKB7nMHGDovyhSSM0ItTgqzLFjlxVuyKfv0gaG5wp
rmYbnOHAaYMeVCrAqDwL2YKO8HWw6hTaZCA5mcbgqTFaewXRn5g0EEcxmZumiuSphKlOXHeXYZi/
Zkb2fewgflh239qi3zMtpvbUtAypFd3iiuxopDsRoZ6iZ16WJLuayh7FEJnZb1JSPtZGN2xIQWun
GdhTbkJ/p1ZflLF3YZq30eGeUgTpDtjPzzCMnSKDJmeeVHYXh9TuSit05Fo/qnH4oy9zmOr1/YsW
9U5Dgwlfh+Gl2dzYaCH6phGes7p3jNx6afXyHFnqFWt/rPJmcEwQ/ey+RE0LtqKuNc3v8OC6ZprM
XC0jYBqoJnDB0ns0Vy4e5rVD5sbTS2VfKBoSoBrtppDK9sBkp48aj5rMV1rtNJijGwL9FtfDMQ0q
V9GnfRmyk6yEKcKlh1QBdRnr5hM6G04RR4NtScCaKs2mgQ+WHTDm93oKMffYLVrVr2a4fGKuXAh0
PMhZntgwCChceNNBH0Dds7Y4ENY8Jxp9o2Hp6y1rHT00jv2geRUBy74YtnqceZ05uFmDNmoJa6RW
dauguBKlxjR3ThXDiKVTvDyv/USv37G8TwmDOWIO+5xCwxaOA+QYac+6KHUDix7yOX5XM1W159T8
HrB+xmaGOIOUHnsl+6nPqYLHeL+ZDOTQaLIHvX8bhy6ym1py5Lj7kaQkO04J0vmkBBt57v2+Hs5B
qV+SajpEdDbtvhpSJ+nmD4WO9b7TdeYZcnmILcOBnYUXAAtkN62+z6c4tNOw2GczuLaB8d0YIXUq
E1fvwx0ewLVtTWxn4NDoqqiytZlMntkNjdP0s7xp5Ok5Luh2nKxjF2evFlUc5IXncqo22gwqjdRF
7KAlJU7xvj6l2vAaUGLXUd/tGjP/lNMO2abQIcSlBEDXpeZDMPWXKsqXEZTY5s0xlD9JmX4Mufyd
QMvZ7iXdqYzmkHW6XWjarh3hRgM/J2WYGzeounObSZZTNwkOu3l879BCtIdietDlMratdHKtJPMi
xYrdXNN6XHfYV0bISzKxjWHgFCp7aG6OEpQ5FG80pF07ILvLc/Y4S81VNYc9DNmeqpQNdg94Tp2P
kEhGNu6yyp2odFZpiVNS+9nSCida/jBphYtRem1lfM59c5gGw9Wb5GHoDV+eKthe5V4SvjS9fqFp
5GspHWzdarx4zjvblKijtrCpDmDmmWuPJAJ3oTHPoDW4I74ZqSXPUsMSh2jslGWtE7bNJVGCCzh7
X+Kxd+QA0Jc0ea0r/Tqm8UOg0U1sTtiF3WXSNE81zK9W0u6sNNg2pnKWsu5sTsZJr7tzUqubbq4j
m7H0s0/rj2Ton+tsOmrwjSy72ZEyRXOIEp6LNHDMpgDNMtI2oxo8m1b2AG6+BxDhcUhLF12SS0+a
wh6kGHO5iHOMdsbGpSZ4riwZ16B2l8c4z62vkVq+p3V2KnTjMbTSS1Blb3JUFHY2hVfaJLtEYi/q
2G7lbkjtqA69Ph6+aJoyOSCBvHQFxXFkfanb6VCwrHaCiCn2WKOPbHT509yRC1O6t6hSNxDeBfGk
Q36Vcmk7dyDzKC04zG0CSqmWOEUIplTTO1VWOAZO6CzBHTHGuBN526sy/P5ky+27AXfkorXLLHHj
UtqgQe5khvyhxtMnVWfsApY+WlYb2lXLNCzncFQVAA1YRH/CrwEXhwIADeWsdfOeDugX5PKB6SWS
sFT/QA9ddUZLvsC6bB/2wSac2JeixaKgX+SwqPrs2+R5KIed2ZlOXoyQiw1kO9Py3M7V/kkby3NR
Alfe5a/QL9u3cbPNsL7LXTZUGLatiYZPUgmqLKJXzfLzm9JAoY2sK3Et9NM2dtHdcpMY9OPaErw4
V8WrdPTqUUFSQJTmNVJm2dSnTCvjvfY+bhbyYH4Zd8jKmV0cA7BSVIB5RMiNVTqTbkApC6pc0ILj
sTZjT6aqi0dAAo/BtT1uwgNoAZvwlBzpZXF/2cde90XUvFqtlhm40oEshT4nX+Wkcq1WjdlC81VR
7TReeP3dru/dtrveL5Ct9gNBgieGSuDXjQLnn2uH72FS4gXXYz6pg7vIaiTbrsM2tc3PAmi2eCsS
R1h9Zd9E5Mpk6CupwMGrLdCinySP7UIS7JP1ABZo/URddM64IbVzyliiGtE+NA9QUcunZ8GcLaWN
f1VPYXfxnwDcCDKl0msVqgR+/2aYTut2GdDoQPbizbANntkrbolgSZWvM1DTv0RCRZyi9eLfzV/A
Ff/0ItJ7SoHyWBBt+gFIHwiSvJiQPEvc7ouUbwQjXp1SdFEhQSYjoxl8sadkEezhmhkOKfUx2oHQ
t8Ep9P4P7TK+hkKMxPoIf0fkAU0ZrM+H2MLbGxC6X6rHYWLXu9Gp/P5kPYgQ24LxmdyW6SMyyjRl
mT/HjdMphl0M/+MU8m2ErsnqUSvG2Vee1G2NbhKET5rWLXJnIekSMIOr0qtM+/7KqUup71979WYe
uZ2SGh2rFdCgsVNmVICowz5Gv3tnLrxjQY20HBhZGICKMXdRK8VzcgdR1iPFY2a36AuIiqursuCw
QfjPTjKXlbg5K4YyTptGRTdlumr7/Gt0XXQ8p0u5a3eBrz2oHf4oQBFO6tlsXSo796djvZpMAaFQ
VXSRoLf4Z3g0J0inN2aAbN676Ue3Hb8sMjB4pD7gqgKJpL8ScNBvInLJQh/kqIUSAWSL3nGO11AK
wKPJn7f0kj3LQCKIipjrGd2yoJOJM9KQeXhR2EVxP5K28es32VHc6hp5gQ8xPQcwu2f1QAVFzfVT
+SYed/qTRhmpiosFrqcOQPm5v6BKNB29Zuml/kweanth+4IBIVjK1TPyJu7y85udVEoW7pnNNPvJ
p/m06O7OB8mpfgDA5yv7RQ0kezIfhN1AUVSuei+3qL2EcFryjZf4WMInM/KSU6HZ7W6+zp+zl7ls
jwauSORHuKpcSb8L0KCsI7Y4YizNJeaAd+e0hx7UBAioXQzBqq4mxJvJ5RK+pbIpnCrD8rPi0KDL
Y4afguUTROCBQZmB2mKuq7NPXyaHPZgH3HKYW+6ATlhIR/V1+iKS2FpbOwOWgSi+Q2EV2j9/7pjG
YvE8xVTyGe79aoniVnqae7IJos39wa2N7TYQt1hyJAGvInWSH5pfzHCEUq1IplYUgVsfKD4MFmpW
KHmositDVbVXEkH7RRCCRwvo2gBKRSrPfhW1KMEyX1dEwp9rDwcIBJiqCqySCizknwsSjBZlld4Y
/lRDumEnN18JnsH312I15d8G4RLwLNVWAX6bDPl2+XP41vuA+UJ/nL1WvV2fjV0k9Eddn7nfw+LO
3CbC8VPExuxH5SNTfO1voC+3I1ri32S+JEV6L42O+FHBbKN6mxPBDXo129xG4HK6FbbKNOcZrKG2
vat6iylj/uUfozVQXC7qo2CNlhnhbymgqxoWAHSyoVvcB5OxCK+dBi6luM/W6PSF+8RRYWFrQfoO
TZCz6H21NkAIfwGpp1KiLOTKP6cQ5aV5oBX4cUm2NWBkCMDqAYCY6m16k7ayHbnVF8EQl23GDfGP
iEtyulm0rOhzOtR4lSzoAPU1f2pxm6V28bA4JPwFU/aPYFymkzSSksEa2T6r2w1tYidQCge4ekGe
WwMF/BGHWzctsPQ6GhToiUyQ88u84Gv+fbr8GB8NW98Tb9oRAlygSIdOXckbWDcsm2aaC1CWm0s1
N82gssB2WFD7+o4cgq/xBT0U0FUDG48u0Nosb9jIbr8NNyXgiyBaPqYn4VVr7e9AkRP/GTocUAm3
i8ZsDCtIoOXQ5lh4syi27sLCMc/S6wS68GKbjYIIFYlnLaPjd9JtVG70ZljHNIY2k0+V62htJFSX
KuAiWdp4gj27bJN7kbhtFJtJ37EBSPUOlw7YR2F8yU/5AfUB40naqvhMyFftDP9WoYCSaGa5jdVP
ulIMqGvto8lbNlZ6Sbb0edzLX0vorS2cZEgniMRi1yCv6u3McqcqSxM2DEGSwP5Z26r7whvfan9E
Xxmqsck2AKQ9fFacBT/c/ChfUdmzy1MgmvS1RHHzR/CoB6llDTY9ycGdNK61n8OHXTmT66IeBYS2
4AteRsStMEynKeTFoToPVXjuKAkZ6UZ5+YAX64pmS/1hM3utGP61MigAeCGnj8IPbse8IiZEthUS
dmkCHjbdL54mPa7owa+XAYRA3fv7duUD+SMYN6hgsmSay4TtlehY57JtjY+ajt1qCSZvrUhBZLRF
QOUAok3n4Ry1YQCQYWD2pv0MMUDoSW46d1GiKvHi+ZuiDwGBTYcrhQxtJR5CF3amZDQNEF/tZnzT
N0ul7kcR2ag/w5ZAFG3lA8TBaCkGessyGA/cB1hqMPeqw67x2/SlLIk9mw+E/ry/TmunMAHMxkBN
SUWxjgc6yqE619BmZvv50nndawPSWuAGm+7N2i52eKJ8vbbZb8Mtm/TmCNaSKJWSOV6skULY+CRb
fTuj4CEKs3YqLiYOFuSvVAWbgyPj5QGZs8SsIBgGIarFNkWH502418/KtXNnr3ayJwuS9vcnc23B
QHeA4SVgR4b5L/BSPldTkJgMBM1PuXgpqhPDVep+jNUFg3gYFLYormuqziXIZIwkUGmNfG/Sb92M
K0X5MWfXRnmaVWjrjbY6n4f2BODyWJ6k3r8f/Rcbnk9WN9H5F4nWB5k1W8boSyiIowVAets84HPY
SS/meSnjKE6LDw/CCjAO2CWQghM9i9fKVwT3VBNcfIWgscQtLcvkSW87QMSmbQuhJRxMfvOtv8zf
6x37guPhQXfaU3wGKwKnlIAKt0ay0mGxjCwN/Bj8lrmDv47yCcjtOPMlZkr1zqKJFDttOUWWx3S5
kzYyCVMweUZSXQAizsyjVuVygSZ4Eol0yVa2mw7CKWRnTZ2ie8DlhxBPtyBQUIGOQ3T1szj+bAf9
Depy3v1FX3I1t+ZwyaZU1nXNknVz+TtuvtlWy+M5GvJ43+UMSKYHJm/vB1irX+l4AIC7gy92xSg2
TIDrkPR0D02e9g3UWeAMwxf1Y7yy1+JIN9HFePwLijj8vWSZLMchvicuEwGeAt9KfK2+ie5pe4zJ
0/1Bra3OgrK2gGMEw/BXU+tm1iCuGozzGIR7IOVK7agVz7MhOPxWQ5g493R0qdAY4+6GDKyZcZxS
uDDUfqxfguglzh/vj2Lt6a7DvOW/MbhNlgxRySyaJVCY/MeMcBGuiE6trUMxNH/PhTKra6n7j4hc
ghvUIuyQYy2//yGFbgI/u1G21YduMzvpI/o6He58zAucv/BjuImLrfHnNtfMdgyyErOJrW5no6d1
J6I8K7JvSoIsuvZB4TNSl/7p4s/JfVCzkqvKzMJwz2qvG/aq+u3+ool+P5ekQiOCWnGsj37Z7hi5
mMVf/X4KZ2eKS5DCJx49BGIolPvJp8H8JBfDRy/l3v0hrG/t3yG4TRDIBg2tKNR8RYPbRxI5hvRu
hiIp3JXHFZb8v1H46xxEpHvCBlCjtBO9jpAjAI6a5bbhA+y2DR+sPd3lV8mljyKF57UVwu1R1UwA
DgBD5r4qnTZDAWlQyGjNzxRBy+Dz/vytBzBR08PdmOKY/HMzV7o0ooAEU8i524L7aUdAY9yPsLZC
wE//JwLlPhdcdaQxo8rkl1ZyIVF17SdybqJM2GRYEjF//Bgo11kW/pfVXxnqJpGGMaNlQvsROkrG
Hu1kf8k95nZ5uTBPpA+wfBp8MBBIVawLRSee9yhgQ9OHxQBrdJO+lPMRuFy7ak4DgKz3Z281ry6+
jnjxqVSmGrcDrKYOoyqEbnvtTvv0OdpV28ypXP2q75f6ieT+xeUUefx3QG5HyFbTzaaB865O4Mpl
SPYchXZsVu79ga1ti5swvBQyU9UwzSDC4Xex3/RfqXRio0B6ZQ0PgqFY6GFSGUVr/s1iWlJnSTlc
6ORt54F5CENLBpjEBoKsnnVCVQSIM4h6TUKh59XdcRN42ao3WzGeWVn/H2lXttw4riy/iBHcl1cu
kkhLtmW328sLo3umzX3f+fU34TlnmoJxhDueF784giUAhUKhkJWZm4LsSyYwoF4d1YAZRnY1/3F9
Ej9G8MkNFeS4eKWVSJPYpSGx7Ac8vUNJKgVNpR0ugGdbIkCLvWIexqbQT0YXPQDP3drJaniVOuwb
s+M9DXB/BTVcpZ6bTC4L0Ku3gKUMuOxK+2pw8MK248shsebWxA30Q/RPxLFyOeR4Ceeyk+TQF+Tv
xRq01uxo+nM/17ydR3YWPbeoPmiEmhFAQZoIZtG7wswkUBhah3kH5k8N9HDN0/yc7YnSS3w7uaCx
fuwR93nFLdbesCChSVJ2yxRpduR0zsS+kLGqqoXqRJEdBv3dSLTddedhW8H1UJMQxgydFPo3Tqq0
faVYuQIoWGGe1mXyE72N7VQbObddFpmPhtxWRlOmjBI0jVuqhtACv1gu+tpjfSzAd9M5aNg2gX2/
V87ld+ImxV15ap6V+/YrY9Qhyo1IIqrWJyQHOsOlJZ9Ad9c9FLo7Fn82ytP1aWSdoODHwb0EPgIG
A+p8i5pMhP5YivSvEu1F1u0imziuyDSB5lJkgmAhAZyGWqmpV3tFX5JAqQ8lCtXxn9eHwNpS1ub7
1BkTijUqCFUM2vt6nKpdCwlz6z6eI0vztbYvW8cyq+Tluk1yjFC7iwAegPRHfgMicGraYvRXjSDH
AlWsjKxdAtzTLHZz7zRWoCJUqt19FnHIA1jXxwubVOjoe6HBo9agQ+vnjrwkEenCLoXMwHr+kNr7
SyaaV57jmqXCo7yiJ0s2ER412YG00F/EkilQPd1reCgGp0CHf7vn9dMytvfFYKnt3SDATKYJrIcJ
/nh13TdVuS+jX9dXkVWGv7BCXHcTRDpc+JskBZ2fZie3QNs7zd56KO8qZwW/2UN41E5oEVs9+QDU
86/yKf2lPqRfKSJf/AgyFZsfIXcDWvIbc/GjDr0l4IQoBai2l5UtZBknoMgsv5WBbLVUQyanD5Ue
CXXXDKEWoV8TJBpgqMM59D2GcCNK8nbiFc56E96DEsCb3GZX34aP1l4hQL8D0OmH0FHfINx3fQlY
92CIK/79iz4RYcYCKOTQCRWEJ2VwzGAkpD5uf+h2SYfrCZo6HJCoAO37cN0wy8HwICF/wFER9ygH
U8tZn/V6AvpZPEXzq5QeMpPHXEy2Bh0ltjYo96q6fskQWwlFlqU4sofDGBHCFk7Sh4TrKPAmk2kQ
ucUHIguNPeT/G1cKU/AJVwCH+10AFR+ywISaTaqByCJlbt4mZUR2HWeGTlAVuF6a1ByiWcVcytoE
/rV8FLRzOHH2J+/71PxFchllfbOIfhNJ+05vbvqydL/gBpom4+6oS9BtIIfLZsaMOI1C4K7jwEoq
m3SjpveZJPFyCDIRnxxBQ7cvYN2omdPV7FwK50qfqziIvg+5Hf8ZO4lnuqMTql4IxjT+owpz5n4b
pAvYeZf2Rj+mmj+H+zm+i7mgKqan6bIExXLRUsFSdTlvZZihIXKyiDbx9KFZiOeUb8oeFICH/MTD
wjFyWR1Z7N/GqBO+lfo4AV3+6mvmOtpzGZ0MeXkW5eExtKqDJhd3qaa/XncM1pMbjKIYjJqwIqM3
/HKEioAqeDSJoj/vFq87Q7nBX/GqIiHfs+55gDFmGFSAwzfx7IaKk0YNsU5VY0iIJssAfHz3vbyX
nxJvvAGP1Fv7vTsqXvhzuuFZZXqJgZTWwKMipM4p59ciNANnTSH5xfCwlA9l8nh9Dtnf10zyDgvS
QxogWoC4PQqxeMGAftpBf5rmhhPxmFEcs/VfC9Qiqd0IHLkwGX6XPRcqWqfWwjYVTgGNkWCiBPTb
CDVNfa/ECk5pFbhT04FONVrO8QCGrlxersUyRKoxUFdW8QBLv/ksQ4OOtqQL/aLp7XJqbDG7iQQA
IhIO5RYzqdtaonJJq8IVVFlWCCwSyq3v0q6AwJzwI/ELP7sncJLmwOvGYC2VisuoCsIDHdxlVMRo
xaIwlhyaB5K110LBnpW9qvHKaDwj1DYq0fMYpqEs+EryJJi73nouzPN1p2ZUU/XtOKgUCuwCYxUv
ZRQsDWRqjD+65m2d0BwrtrbSczyPtYE2tujehGboSjCGxZqf9H/k+WO1cu4UbIf7e03oboReHZcp
b3FMyEnvZs1Tl/9Qox9Cen99yjirQt9jhXUetUbD8ZehpXAEK3J9h8dNTihg1RpBnSRqqJ3qyEkM
au2FfgLdmTWJfv0C3Btp2tr1wIitqOQQRnWUzr5wrAO5jLYpGS81MlLJyyNiTtAS2kzr+sEYQ/j3
pQPE+T6g0m2Q3DU8sOTnQxelAAXbB/k7Tl26RixEHciNdPBrLkHyQChXIdztpg8odOIxmlf5ZhyA
sAYFLxPFB9za6dNhMNA6lRuj4E+BievmfIMYvlOCHtbAZexdd5HPnk6MWRoomwy0vonUriorAzzT
uOL6sXEw1xex5ES8zy548X0aBB5qq7kUpIoTSSd1BY3Ew6Jx0v3PgeHSBBVT48Jcqgo4Zj9aIFTi
Lfmund9b9MIYw7frk/U/lubv2fr4/yZrtdTBGI0BjjDUQEOS1gDLsSxnDchVPHR4IDnm5BkyMmSg
D7G7KD+fCD9G30GAJ0Hbjjg6uYiG8Jizmz7HIkwfUmTy/m4CX0I8ZDMmUHaEfToCtrqK9+ChsXGB
Rff2i5jxCMaZhixRIhUpcODQjx9hX8PbZtwqUH4+xIl2CMfpFZcDN9eKP64vFGviMGeGggosSf6p
kFSCf1cTYrCCTeNdEv6Zjbdq/37dBGvj4DyVSA8nUAs0+ai4jGDEbZGI98O+mM5T9o+PIPKqD+QU
2mnR7KxQGxMwEL2AYFrol9lRn1rodfM6Tpgj+G2BLkFaoZJkljkYfgFWm7XNPNVo91+YJMQxkxSK
UWyhBqFXNWiPCqv3p3axkfTaslJx3Jc5it8m6ABTjGUiQYkF3VfaiA7+2m7Uw78aBP0eFIJeLq21
CqJh2bMZvykTJ7FhYK6w1Jsh0Nu8AC9krioi+rkWBxLAwIMSWUP0fqMaxO/Q482Ycrnh89iUxmYu
Q38dLFtTCkeb/92y0+dlGpdSV2nAWEiQoslerPzn9RXhzhjZ/5uYVaXRWLQlVFyUO+FuPUoQcUFd
1C1GoMNTj4/MZMaTzQqR0LaxB1GaMElX2KsNgDeU56h/iXgCvYw8Cm5gQbSTPMoBvUENKp7HJBfz
nLzZri/Qi+tuJfS71R6YvtBF8A1ED8EXgIyXNumBraC3aKxG9pPv9bG6zV+Nm9wdD+FRvAMvy97E
hN4IvvzAWT/WUSADHQVgEd6RRItyQaPQ5iYWMh0qPGaQec1J9VJQr0bHZZffKk7uTc/6LQ8JzTy9
t1bJxtisYt0oa6R3qwGrIDdEGqd54AbzgfF28AjJiUu8IVKraXTCUtW4s/irlO5EMJKpZa+BAAR9
5Pqof+Gw2I6MWkazyudCyOfQt8xDv/ysVd59/+Px8LKSJokKXjXB0IyMGySfl3OnNabWgJtI9ZfF
WXcgyQnvJ0iwB9ENKWCbLrjYoBS57AYsITp7JNvYp4evPE/gudoktKl4+wFkgxpoC/qZGkRKii/o
D337KAnPw8jT8EOigMHQg8VVxtBJ8xDOdyp9MLIUpDQhRJtqxSqVQ68q1XHNu1Wy5TiSNJCZCQU0
HQVFfzQmC9xqIdhiQLs8oxXNqTIxvUWuHd+0wqon9hKny2S3VhxCChJ14ukQWn1xm7RJfpSLCZRL
bdErtY0rPEiRUNrrdHtSqioFrbgZl4R3JwQ3IhjR7nOhLFMofiRm6colNCDsopzr97GcrB9CtBqG
U63i+E3KFzDwDGtTAD5lWZ1XLYMZOvM4Wrobtmv/Hppa2+7zLOktp4fKJ/RQIjMDJ5C64CF3apQG
K6loy02Zqk3troAed7Y8x3ggUUcx/FFOBvjAwcG0Lk7ZxtDahoJt6qygGbyp1LH4lZeEtDkrdfW0
xO0Hh6GxLH4GqhnNXkvTLHe1WUizLSXDINuDIo2gzQrzaHKsIVUxD1onouSYDYZiN5oqmV5dpdWj
GInSXdTMUm5nq1ofc3OMwEOmRomJvtJM6PZJLQypLaE6ft9OY/FqGPP0jh4XMXdkOTEf9bwefhlK
FCUY+WQ89Gke3Te6Jv5q1WUa3TQWQHuIZ+7yNILgKXHaosoWx1qNFfwEq1W8ZVBpqewIJHGTU66g
u7OjTpIKOEHdQBxKjI23WZmqx1SfxhdFHae3OZkFwxYFkLnaipWqkbNWlQTZJal7SMf0W2n08eL0
Bk4WdFB0XjZP4NYRM3Xq7VZHZcpWQHKr2JGFAY3rIuEp3NIy0QbPTRIUS74XUjDjzDNkqkIDrmKb
kbDaqK4GvTCCeUZUazTTDKZe3mqgjYrdMcqbws5GCT34wtgmg6MnrdW7haAAobaMKkgd0V3WiF5m
xegGaoYBtBBmYg5u2s3rw9oq5a91EfLeCRszfdK6NH+bwMf1IuM9PYjFYgDNn6XWqBBOsg6GPD1f
9rha16FtFYNsOmmE+q8d6qPwVGANgaruJzVxFMEIY7tNwRXv5Cvaod0sHEE8hX2CWF1DSQqMbdhX
nGjNPHyxyKSMoRm4clE52NAlkxC26PoOTzJeCl6JorXpKqcJ2tL1Q30mlTnOIciMMgAAqNDzkaBe
QN1b9b5O5DYG9b160veyN5zGm/zneAOuT6DPUrCN2ekTRLM4VsnR+im26cD8EJSI/AmHurai0DYz
XiLb3fCe3g97wVte+6D3oH15Wm5iTipIMvxr5qhBWm0TFXEJTJMoa7sCkWJYlEMoDj+LUPMVw/AG
VI7sSi7er4+TleSihvL3MKn1XFAqrFdFBRN6/Zok4BDkocTIBz4PTLFUSwJtKgAA+P8mmVg6ARtJ
jYAXRCV3PebggsZDRRAfWpJMcGaR6SoGziM0I0H3nFbIBbuWkA7iEAWrCa1QMJPGBeRyeM9lTCto
dvxA3KD1gzr2IIwYSz0Qrb4q3DbCYZbPifjz+rKwsiLdVImChoVGD7oiWcsiOmRnsGIlzZ/jpNtZ
+DZFP8bk+3UzjDq7BAyvSVJMHW2b9N3WmKMo7EcZQMsYfBXAYD2GwQpa6dkRoTTtkJ7j4cB7LmP6
nAXuX2B64Loft5aNS1ToYtCLuRTQthm5Ypbe9trAKaeRJfjkdUDcgtgEhtC4del1cqX1EIaT0mBq
H6b5hDs8CEpnL+z2izR7usq7+7JcApUhiKqh1YBoq13aa5sYLAfhCDaVVn5cRaQpSps/g56WUxBn
2yGcyeioIuQtl3bMIowsoZsUv29Bl5e/qWnqNOI/prxASxvCO+5YgEUrdE9GkgO23qMi6VvyESWb
jKdwx7yWkrMDIDwAKz4h75uu07VsQCWyih09IDwwguLrxyaxQbwFnqilt2XLve7qzJnb2KQyYjXK
o66aiE2jc8y5cKQucUBKaH/BDCBx2Lk4IxHvLhdIWuYs7EFj5iv944y/pquOCccG84JmbIxQASiN
FRP5D2o54Vtymxxy6HEkjqGhG7h3BJfHVMSKRVtrVHGq0Kd8NpDh+/WCjk619zQz2Qlj4Uk8pBwr
MBgoQ+IRAZSFn7pIcS/ojGboIXJT3erSc6t+xbFNLAreQsgFjdqlYZjrVpiHvY/bPIg5V2TPnLhD
lpeOO6jiQa4KiA1ojlMrIyzYOdiTmi9FP1CjApvhAtxG3bwLI8cSA36NXQqGTYDJkQF+anPE01uy
QPcAoAPQKLShXbrKz/hOu9WPiS+cRfBfoz5gvYbgq3395z4OPTtJwVUa9Tg6uEbzkqRmi6pxNWm4
UxyF+JfGlclg5V8EbIDnFgMF6g/Y6+aQ0My+D9sSa6WewJVK2KKIXLXod2AYxiNC88zrOWBFJfK2
TcRN0IGLd/nLrStH81SMnWH4UAoQ7sDJHRQOttXJ2EvvkdPvedQU/8MgeblSRcKoSDkLKDBMnH6Q
yprvwic1UICdL5xwJ70RyGL2haZfYNhlU8JrIOYU5+7l+AoZFwrg1Ad/Qk6wn3A830LV50U0haqz
86oHze1gZuCrrMB5WIFhkvsCyojBF7+AOr3GJcUFT10ECJHhNRoso5AB1x1wA7uGsxZe3+0ApnO+
RD2GoaO/kPAUGsgGqKg8pYMcaSXUdUFnEED39lc2euqftZfeEtnnqgNfr/eP98iFRWptJ6XL80mq
dF8XD6OEvPpOnh++YgJPBnBVeC2NTLR0tc9HQG59awgSXMCHwQMbIues+agUURGNVLT+tkJ5TZ5I
6lCVsuUve/U8eLjoeuF9t29OIPXxQld3a6zkkfAfpvb4ZLnLPneaXf6m3fM6A1nJ6sVPodynbM1W
aPQGoOZ96QvwnBb87Q7oF8/VEbmqrf+03OT5+iQzDr8LmyRMbcJQNOAW3CYZtAd0bAok481PqOmB
qpOTnrDO9AtD5GzcGAJjMAoSYOMHwEoNZE866L60L3zFSb3S4YUe5kbcLCr5/8ZY3JV1NdaYySY6
tfm3qrpLrPO/mzg632rlNIaYLTqQmmLf5NYh1JJ9pME1DB4UjpE2XEwdtbtDq5OL1ZIsX1G+j93R
0Dhrw/s+tZdLI5ZRnQIGs9aiR0Wwzmsh+tdni7cgVI4lNitUroxa97v1x4wKViwGTd1/oXiznSj6
hGvkKBHkZjH8BqDI6GAc4h3IJnedS9JuwhAk/fNMAaquJpqJZBlt+nT/4xprk1quEsiI619zf6tm
b/rEzYYZOdfWCH336hJ1UqD3ACj+2+ySKyzaBEE25GZ+fpuRNyHCBRvjqsRvkmYkKaizAzCLJ2gg
COkQLBgF9F9QjPCj7/0HZXBxyva1NwPSY97wXySZI92Yo2JxCQI54JRARmZYp3YFM6n4LZ2eivTH
mPKgPDxTVKwdQRCIRB1Pk5qta7a0E+xhL7mQLMXzIZZQhMqcDBhe5P5zAlqQSIEDRcf5hQmlc/So
18a06jvD15unZt0Zyf31ncbazKjpAVQKkBJoT6k5TNAsDSHl0fQlcK3drm2auVo+KbvrVlj7eWuF
mr62GGUo141RoINtrzfBgrzvo5RzNjMPRNzPIdmNSgBgKZQVa+jrSBhQGZ0c0VldVLvdvnOUEwTD
hdOCPZ3tVsFOKk48ZA7O0lEBRmUK70t0PNQyFOSnWPEbou6TQmotEp2SK93JM0PFxKRrmtBS5ygo
rR9T9K7N0EDg+TnTG34PhUZFmPKULSB4GbBID7UexCWv/MmKEBLIJ3Rc1nBTo+EvkWmmpgwlKn9+
iXS7vif1z8LpbTxWA8pa/z/06JnXChRWZJS9kOtKOhnz5nBXYwtdq2mp+6bh5CPYuEmN3nI0zc4X
aNPlXrLjpmasecSDJ6F/Q7MFkDiXNudBISqraxyMu+SHAkam+SdIhTKbdOpAcb20Ia7E2cjMjAlX
UFlGtQXUQhqVYUy4gaZ9BuRPv5N2aF7xQHCVHAdX39X74WbmHGWsRHBrjUoyokVd8zAUBHTUndrk
WyzezYCgcIXRME90tr21Qm0tU6u6pNZzyZdC6WgJr1V9FiECpXUIucXL9RjFDB+gZyIEGIZsYOUu
Fy2zJKFp+9hEaT66jfBw6aGStMufEwvrZgBImbkTsl1eFkI++2mMG7Nky2z8U+piawybBHqN+/Cs
HCFX7qi2gVsE7AkuL3kjM3bNGuWZhdp38iqgWG8JBZ6BH9vlD1n8Hiq/5OLc8JQvmU6yGRoJaZuh
NY0pplFSqX6bVLsuPildv4+Ek6E8X1+6j8Ti2qgo3zebbEFtqACt5WKvu+b2g5fvpH8rb4Sn8mA8
WI56By01O3PzxpYLO9c4q8gKzlvfobbDGkEKIh6R3hNBkthvQK6t768PkmeC2gthJQojkCHIBETI
qZ1z/A05m/p/zCNepTBbQC3THQ0FkuF2CSH/Wnl4nZJt65j70YH0WVYn42Gq7cQ39hbZCgAlPH6x
MgHENB5DcIFH1kNtBvQoKW1TqOTaV/phQBBamaMfC39x0cfD5UYjZ+Ynv9mYo3ZDGK76aiwlRIPB
ckjYB4ddfCh2vOoda+nAZoduavgIWDWoo3vIIjGsowZbu3upxtfYeOnrp+vewdpqGxP0yhlWFxfq
3AF0hSRktvAO3M7eIj6XQ8FxddbZtrVEZYxNqNSiWgH7BeCJ3Rk/G+nn9aEwT7KtBSoQD2UGMgQL
TETqPoSqDmi30LuPy7++E7/xZV1ZlWNC/vff1aFRZRBTmsZSQnKq3Bkvy4/ltB40NBMbb9YeGpZO
/Cu8aZ3/h4Atb8ko55PmuJtTuVE+0lXybJFmTv+s+srtsoO7uzE6eW+aG15jD6N3DftrM17irZuo
nCjGmJuDibf12lktWzRAG595pPMU3RdEBtEL7z6eTvgAPs5GsKg43cz9UPeWhbYB6L5DmXjYrweo
XbhGQCpmmiMfBG5jBMsmknIQQqnQzEHj3OVwxUQHbmBVdd9IBHtqK3/KLQ/9XJzwzAolGzN06py3
QjGCm9ZCNQ7q4/v+QKARMp9DkjkcGQ8cKkBmBsSHLoeTWkWDNsfG+gAQVKtNYJACCvPoRd9rKMyn
gZbaPFQig2ERr7gbq7TPTLI0w21C38xsbJO75GE8Rh+YT8ikKSBYFvYFWr+Fs4Qdk7iGz0VhkhOU
DtXbX0C5DsIZtK/kHuBgqOId+12JPgq0nj8WJ93Pb6zM1s6dLx8Q+RSfE49YEW9rmjrcFxU3PDAm
qT6gi+tO/r6c0p3gAKkknSdXCJrHtOHOOHOXbo1Sx31cV0DBJZYKyuHyKO10XGaBPL2J7wRHfqy/
k3dh3NV5iBFm7N2apXZLaOpa2xkJiAZu/joTgS4ywOpMOtKXg7za1+eW4c2EbgwJB3p3Ud2gD5NF
qBqom1q+oD6UA7TRip1icEACrBvghRHqPCnTSbCENicSGaIz/BjAZqy7ib86aObeQ03C/cqYgDYF
EblpoTn4cocitOZyF2mgCgQmrgIbEsQ/uYgOFvIMg/pthdoPrZpW3ZiUJN6gdPkzCeafCt6jDy1w
KhWaAwPcHf68PjAGtw4KRRub1EZIWy1pjSomPintVAdqQelufJYexMfMN4I8KJ1odYX7ZIBeDi8E
MS4uoDiVAMNAtQrRj3LMYmjyApBR3Z/rc7eudp68isqD0iu2WZxX+fH6UBlbfmuNftMFUjeWmxLR
fMx3PdhFIOXM8XyeBcrz06YXu65JDWjjvczAV9a76yNgXWcvhkB5fQFsq9iKWCyE7DF3jLv+uLpQ
dAqkBwESwppNiOiTHe8theWYSN4RD9GGr6LWQ7k/aDpKEFIrAOkjbIH25lSc1FfzCFVDcO/Kh+Z5
4mlZMabywiK1FdQ5bKIEJMD+OHhpFQj/nFkSfVQo26ukCQ1NW9RSocwz5AvUkYPKfFGjhzHjlW7I
rYY62y4MUEsVLXMox5kpIjWBLEH2cywjxxgbW5tFNxWiQ1K9A2IAPcNHuZS9Tq/3uFW71/2FOYlo
xjV0ZIfmp34+I8yTXOmyNIhXddc260NqtRyMBiPYK5YOpwR9C974aXbBUe5UKVGghgt6kEaqbZA2
O20n8hyfOZsbM1SkiAowQYXjmAWxP3mC3T6SEiPBLSgfhOg89mXmxP02R4cK3RTARqCkYDTTzlZ1
24wc72DMGhwPpUsUTaFqQfcuLGUOdjYVJ/KE4vXaBL30repery8+0wZQOhYqhwBE0PVKK5dHqGYp
eaCkWJ0JCtGZ/CjqkfcVMzgXgQfT1E/qlaVhdq1pRJafZCDJztxqyL2Wi8kmu4XaTXAwvA/CBPJ+
OkMumq6tmzBaAQfDKeVVSI87N/kWAf8jcI8l4kzXjJGZ3VymqmKFhNtaQA4axzBh3p922D5fEW+T
LgZFxTgBnX5FvIhx0HiLQxQ3lopQHjsDxBKmx/Rs+NeXipV/YosC1oQ8BrUgGiNSib0ABRMUeKE2
sdd20qFAMwN6Tuz0ffQWl0hBpA46T2SuFB9j/8IyUP4IuCiW0PnTUhSo+oZVEuRgKzPRMF3vir3m
ZYOTyR+HFoR/OI7J2MMkHinQjgFSDYqnl6soT8DxKVIMvGp5jotHReXsYVZaDQoAHaMRIb33CT4v
xKYmQLo2CSbUtWSv2QsiylrLToLMABBWPGYp1n3twh51ZPXmmCojgXcOTnlU/iBKmd0pfFVTu7fB
Y3Rn2jKYaoFhxDs3UTfk6igxI8pmwNSRJrWCPAygNApIAbHcFTjQJMiN29ot2SDQVlBtQcDQeZhG
VrKPkaPHCwzDIHvQqaUM0cOtTMpKhBz1PdTbT8U+Oiknoq+A2yF0PG3ORmH6zsYgddyUMw7tcmgS
MP9PfyHzQlf0zdfe1m1hP7/VXLI9jkX6TXjIE2OI5gRaKcAKt4/KfOYMibUDgYwAvT64JgFIp7xH
npK4LVXQzfSutFPcar+muFko59EDzdxJvS14GRyJXnQU3RqkvEWvpkZa2jD0czmy9fmgt6GzSH+k
vLSelZyibwaKLCQ7RWcuNbIlbMVB1aMiUB6z772vHHC9fa6fG7c4ggryEBY2r9zGHNrGIjW01Zir
clxgEZP6YOrVT1AYAgYbTQ+GwYP5s4eHzkMoLyDaQAfrMo5ZWQtSFXS5BQ1eN31CqoIGruQEDQ6I
t+JYGm4WRG2Ot7DcEW+cfxulboVlBlX1PoVRcr0u0RqUgqFQd8FuQTBwp+iOZ5FxFUTn3m+D1BZv
IS2/xPlQ+pLW3OZlvQdrh2JP6Ri6sx676ZK48Tjurw+TFdDwNIhHXfQaoMuaMjph12lFA3EtubiJ
FldTXsSU047LMgEREdwwACT+zODSa6tYD1VdBrN5aNL7MfNHjXMQsU3gcJUBI4aPUMEqabpGqA2o
elfZYRq/hcVOSLx/PlFI7/9jAiQhlz4YGuBqLAY0FevrqWz3mXUXKofrJpjHKYio0WJLGqkwVZc2
VBC6mhI6wYNU+E8hUHDSyg0PUlA+tHtuMsQKiFt75P+bLG+ZwrRWSZkqPppnlHdPyYl0i56X3eQv
UM7lwSy5AyR7bmMQc5hWjUREe07RR0uD4OnH+FbeFW655zXbsa2RjnoAgJAC0bkemieKGQyuhLo8
PBMBKXGyIUT8SJDlkMp95qweczY35qitJEIepGmaBEiWI+SWvhFyWnWwV4fcz0onf+IRMbFydAR8
1MrhMdi+lEdqfd+JADVBdXVZdrOBR+BWPc4JeoaXzu8q4AkqYP3G5QdnnOS79Km2tUsdNl0pR2Kr
JnkAGMMezIeN9nMAQW0LMIgi2xWkJafnNeNqMRHnv2aW2hxSrM5TXerLB1mc7JDKcez2wegR3UWe
77CCP1q8LFy30DeJa9elo2paF7edWpa+mldL5RZWgStCNTYLT++Hmdghs0P6jGYVCef3paW1GapI
XS0QuQXSS3JYD5aXgEKJYDUr0J3wDhnWub01R+3Apq/R8DHVEMMo7/tEQ4fxZMdIYE1zd91NWDOI
5zg0G4JxUTFUalyhPElJmU950BZ6Y8/VYriGmY0cK6zaLZ6MfpuhxqMoBdpox3kEua1xZyIdeP9L
3b1x9TvpTPQxoe6OW8GXGi0uLJMzaRPLQFsS60u+5H6lzMtL31TJfVwmEFApQ3TrNWt70gSrsbtU
L1+Acih+/rv5pXKiJq/SLqugzGWhHD+Fh1o5/zsDVP6jx6nQ9KsEyg7xvk7Pis45sxmKByhibJaO
3mPjlMpFLeeBfkpue186tAfkc4Q//Ituj+TAANzUREWImi2sSSVWcRYFtXif5vpNBTitIkCIe7V4
cqWsXARPsrjjQ44KPWhUeDQ6KFc0ibH4uQX6biUHHyNEYXmOz9xeGytUNASXwKygBxrwKlPYm217
ygXj8boD8AZC7WABbFhV3FmDny/3qGq15WwLyR/XbfCGQW1fKa7GdWrmJBgTdxbPc/V0/ftsJ9vM
E7VLFSkMzVyYSDdJdKjO4HqwtX3jRw5KTjw0NeuE2q485WRWmTdqpQLULBwqLPuOsAnEz6pkk4II
NFR510uyA+kTEXIJmgzufxA60wiPRCKyeEOd+GWc3lupaY+WcRjFGuLo+YMIgo7rc8leq9/mqLUa
x3rJMw0CXb3mpdHrnHJ8gZmvbcdDrZWG+4m6Dm0ONucFbM7pLoS8BVh09N1ykz4tPMY3tn//Hg+1
XFIH9NIEZk1/DCHqBhHT9a4b36/PGeu5CtKYv41QUTSfpmkes5VIN/8lmBy7NlzQU+3p2O8td329
bpA3KCqoGtaYC2GNW6tYurkl2OXyLZM4GSDPBnXbCpsqjS0ZzFFrfoxSYGzSH2rKEyVjVmp/zxyS
sMvzVR7SQkqaevWVR6gQTO+qU7pA8E02mIOKo7hTiDCxY90vD9dnkOnmH9y6SKpJe/yl3bAfkhbs
vdASXEtbVO4n3pWbHZM2Fiif6LNGLsRiTIKhvjfkp7qAeId+rEDjMvR3af1QVN8nSHwKnP3FXLaN
Wco1hmjqsyQR8yCHyu1wuygxapUcG2x/3xihfGNaekMIOzODv3+U8xebaEZJdnivIyNb34s/+GVu
hoAGMom/jYLn4nLJ4rwO8y5DJqHZ5tncp8fk1gCU+tTsoZjqaCcTWYVIdAxt421w0Vp8EvwvwCMu
fgN17Ct1rHfzFGdBu2ROjOo+iEOLhcfGxXROg1CUAvEPUhLq2F+6SdDSFArl9fjYgptK5hlgO+fG
gnI5l2BsAE97ZCKvNO5G5ahKPwzA2SI0mYOuyczeBO3eRHUCTZnXtx37IrQxTB0vQ2KAXGsogXY6
lUcdotnxrj6s+96bPRkP+l9ar405sls26buh5S346Psy6LqfM3rJ5NbPkKz9y0FRwSQ1jQL3Oz0K
knanB9M+3lmOMrr1O8R78UYSOjz6TJ6DULFFzI18iLtC8LOwPHTjvKt1xbk+KPKbP6Udm5mj4kjb
F9WY5Thi0I15qwxAHyIiTxCHCiXz+3VTvNFQ0WRe0laRwyQLjOVWlv6sEk5pkplB/T2UT2dMPbdV
FhloaKkhrbCMTp8dWmmXlgk64zPv34wFvB6XDldrCbDMlQgZreZeWu6Syr/+fWZ434yFCg2NNtc9
WPDSYBHutayxSzWIeUzwzEq8ujFCRQe85UqFOEBFS38jvWikIaH4lTkVDmgoueHm5qIN4fq42InA
xiYVGPCwHjXSqGZB+IR840ECPrLYp5IHHoH97GlOcQfg7YkHr+NNJxUf6lIFeVElzX7fo3yxLnY5
gBaunjmj45mhAkSRjNC1meCBkvReRYotzjeDfr4+g9c3rE7XQdd1VdJ5ECBupOY3Y9a4dS29zWnn
LFytIbL+/zs2AKdw6eRhZqphHZcr2NpnV7CbtxhEpq0n7op7tG25PJCKfD1AgEPr0l5aKEIIWurR
b/8YPNnp76q9AlCpdBPvzCPIa5YdKjK5V+7lkxhM3uRo7nvOJY4lVj6PGnk+mKkBljaoRZRmdegT
XUdmZZ5j9cGq91J9LrKbPu9sw7jPel7phOzlawapKK9UkQnMOaCfC6aZVLazX7JfHY1AvTHuuS14
JDJ9sgYCGHTOoAsVQsSXkxyinigAXrCAoc70QI0eNeDVyb7V3dFE5+FsHlXloetAy8h7hGZtDjRd
AxqJJxGcxtTODxdZzMU4MXwzsfZFMu2KRPCEMP9C5Nyaoba6aaWaliptEpjF+zJ59QLOx+zb9T3I
GwrlIkWMPsasVZb/I+3KduTWkeUXCdC+vEoqqaSu6r3dtl8E221r33d9/Q32wbVVbE7xjGeAOxhc
A51FKplMZkZGBPKyOGb/CbKqrlZy5lBZB32/EMotRqXtwerZTZgr/Gaska0sX5Px6xp/ub4WZo64
t0M5BAgfKmXFVO078pi0Y4u77lgGaBodNc63YR0teB7pUkElDfpel77XRotm9VmfhXmO+b4w1aUN
Tcp0UdxcTDTJi8R2AEFpvy2rv83jOnl9Nxq/ri/4XUeKPgH7X0EteJRzbYxwfWOYETo4eNAQYfbE
kY7mvXBQ3ayw9fvmiDf9+yWYHGLP3GyrwrMjw//m1fCZqbIGsBnUgIBFVd5vzF3uqm5G0nfTAja1
8+aRERvrsDx0B7SaQCgUOdbx+vKZhZm9PeojzHGSpqBkScNe0xzNfC6GsMxvW+sxjbyifFPUsF/A
qDqcKo3D5cVMOPamqZ23EivVrUbMQ/WsghQ2tYnyKcmi+8+Z6YCuGtrDPNgU86zutpf45G57W1QA
RHk16sAsw75+0RPVtra/yaJ3C6NJJZZmLdM27/PQGpqntFS/A3wMzuQ1ccGfy8nYmSnU3hiVe8bJ
lqQqRJ3eRZzXg+HNn5IfmLzA6zh+1loHxFfnyv9LPwVTIshVUUihBeeSGBzjqllnvwt6+Tn2DYD7
SAe2fuVxyDJjhfTbHC03J7WtJAAmSxqwU5CGzXH1ZDcLee7BLDcgIslo2qHLA+7OS/9IF6PO5xzY
lywAw9YRaaG/uNMT4Ww3bjYgCrfbxSmfwZoWgJsUAUC84Q20sBjI1T+/QaNLHmjNrL02rtGR4Bg3
TC1U7viSDY6o2tVTcldsboOsq3al2gHqevop5uiqzEeddz6ZZ0XTyTwIuPMNWsakWrJUm03wLsuG
IzyZvnjonc2OXOmr+rR+VkLZbfiNfeaHJjBKAxxnCkC3lx+g0pcMIkTzGohhfSCFpu6+/wmZiGft
oPnJIwGPosB/KHzxOPByEnbw3RmnbnJBS6uknUF12/6aXNKwJfxx/xQkQXbLlZJ/F0P9cPfs7FHB
V88GZYnrCB5d2BjX0EMBw3HpUbqxDkB3+ZovHUaPVLWaEPoS7t+E/p11Kv428qinWVUkoXDMQHEY
EKGABSrsn7Nb06t8bkLPymxBaPH701JnK+qXdhYB0oOWRf/NuIv8ygMs5Vig16/F9uhJoe51Ly8T
4bio0RewXB6yjb3h4NNHQwXkkRhHvPSuEeM4hagUC7Ib624IwEsY+WSQNPWn42S55JYX3RxjY5At
v7feOBtOctoPn3tnnfz77vKR6nialhIqZeIDIEbQTk2eQF6+QYIWrWWYje/a79dNsi2iWwnkFDqj
tEZ7VOQgpe8sBMwh8ss8uVWG5tN1E+xDQ7QdofNIZBIpJ27bpTSKGE6sqUfIfNmm9JoCM6JIyFny
J8n6hOquI1rPYgN5orCrebNyzDXu7FNuvGx5mZcbIXNGfVh2tufqrvRVV4GUZmTj9/ARJOQv0t+R
kLciLgL3BjjX5XdUoZKTmKZQBcN6L5hHNblVzVPVdE4/3fNZdJgbvDdHztXObdYaAsZKhaIc6owP
iA5H5BF+dxhd1fs3bLGssI+3IJFQxGGFJNOlOQzUyM0qg1RkhlioaswYChRuo7TiiJkxE5e9HSrS
R+OwqqsxLUF/gDj0Af55qNC2uLUc/Wn6RdKI6ty/8lSZiTfS325vlQrxmmJ1cqKgyt5rkaOX6Mb8
nNTJbopX629gHECnkZEEMqRkUgsUFUEcoQ8EUcI8vRkWy69zfk2fVZXZG6HWo3bDHC0Gavpth0nf
zV3ftXQmZ/w8u1ls88kHyB/8uIF/VkUddw191UXsMNxjrsdi9rT+VtC8lVe9ZTab9uuiTvUcL42G
yfs6yAuw404n+dDcgd+0+d6CFz7ENIejjK7lQpzjejhj5R8merqgzYbuMMiXLr0/K+XCyoylCPMU
qo4FLl9jsKPsa9MMx8a6V+QvLa9+8D5o/2FLFcwpY6QYGBa6CDPk07KaaosCQq8clPWkzrIzR8ah
2mJ3wSCklJ2tLvbigYNqYEVOEzqWgKiRnhOdw1t6ZRRV1kfHehjsYvgmlpzqJDOUII7gwMmk0kM1
7ypZsIxoXpsAw+i2Bg8tRugMiwrnmzFfkijNIWsGpg8s+JSztEvSRIO5VcCeggQGI6OT5REav+S2
esQN0DjRLa+VzHw4Y+hQf1few5gbdQ5GwGtHqH6DQ/lXC1x+70fujzTBzEYJDiTeu4T1pSyAXUEJ
AREGzDteemXaT8VUSCIm6uav6oBwFQfX3Z553vYWqEtmawQt0UfExRY4/NrOb8vjdqPfi2/15+iu
Pgk+oXaSuBk3c2FQfIQuOiYAPpQBJzluZsC7CRKfTD4mDkCShj0cp7AoIMtVu/NRmP3ra2UdcXjj
b5tUXG4SyAqoNWxqlW1GqV+t7WnKIEJiWJCFGW1VTt3jdZOsg7A3SUWVthrN0hzwrBTA+q+bN/kg
2enEOc48I5RHanq+bUuPqyCbfUM+gue94TWJWHRLRDmTpJIKYqRF2VDB6AQ2j7wMC/TRbiZP8dBW
C6Bw6Vav2S8L7//VRe7uyki7Su6kNvnrdKDcW6fO+ToUpYEeFTiruiAeQXl7HidnMj/xAgp7J/+s
knqpAIBnYFocqzStV3U5T+NLNHPq/OSn/uelgIf98kQXUdevepUDrDuWmd80lhJkSZ548hSD9Csf
ZLfQC+VlKDBzdt0XmbhaxEi8CABMJuSnl6a7esizbZKrYCxc/et4IGi2JZiCEuxxAoTi1s6Fdgi5
YlNUHK8bZ7FRQ58bAqxEr/2j6D1IhVV9i2PzHbRn3ZRf9ekQ/4xzuw5bp/xp3S42ulcDNCG3Q+fI
31vTLmJwGa0AeYDA+nZrOJcH81vvfhC1G5DLyg2haMyg/iZYjWskmT2mz9dXzayq4xpEVQlTJuiy
UO/ONjEKJd4wrZkEpq+4GFsILD8GcIU/3kt+7wfH2pkiEXf3Wti6WC0GmfSK2+rYdbqrafE306yB
k47Kw/V18WyRvd3ZKpK4y9QJ0ldL/Yziib3Ig12jfj8rBcdv2PfTblnUZ6pjtBDEFXlZ9VmDmADU
5B3TbQV7vVu9CN3p6qzc82RUuEapaNdFoKQQEwwGzSGoRZ0xt4u7/IwK+Wk5EAx/8dX6wpNCZiYz
e1+hghxmqhox3Rq0je8W9fDPLDHKMq1bnxIdbQei4sgdF2Lew0hAMaRg6caHume8qPmAMkKGYW0F
bQf5BVOojnWYws0RXf07bkcu6wbJKD44qgnNZxNcp5ZC6/5GG54SkrWAvqHwIh/qEK2tBsD2xwcZ
LFRgRbI4lQKmt+LmEqErBbg4Xc8cckM1oQlrBIp0UqZwlFdHimM7UTiFU2ZEwSSvCi0KaAHTw66K
OaVyFWtpOKw46g14wrZzASzN9bPH+GIoDWPgFQQfhAWBCikl8mEdX4zIzhk2dAq+pUXx87oJxnV7
YYIKJYuW1RLajkVorup3VdBOWvFJ3JYnOZN9MSs528bKqGEO3wWlKnCN07QRuA21rRMErOggQeq+
9WUoQwIkRoav0fr+cn1x7P37Y40622oziVUr6nWwNo9T+dTmHOoQVsy/WA51jrduFNtWw8WinyWP
NBT1e6BpTrqXPPDOEnMtIIBVgBrEY8ugfEEetWzZJjKrn9YvW6L64jLzlsNIWKAa+McG5QyitS2y
hjpf0Liqv2I6v/W7m/qn7hpfldg2DjkK1tAGOKetL3JKRays88I2dc+o8TipVl6bmA8bD+R9V47u
9N2sHONW6sAjN4PIDeVTwYkezdi23qwTV06QETwufgJ1/7TA2GgWSo3hqgGZXHzG68+Zxq8bDxbH
PHO7babcUlMjKVHmuQiBTXLF4qAS6LDxKWm9lYf15i2JctBaUvUOVV1cqVvlCJNu9+U3NCQc05Q5
tzfPP6l8WpMriCBbI84aGg5epVaqI0bDwrHCiLv7T0QPTVqzli6qUWIeZB3tPk3tadxskIJwzLDq
sRd2qMd4X2iRCDUJIlegJ85yIuxsyrn7pf4ApaAXezxdI87u0Wpuy5RYPU54ibm+N11t3U7hacQw
d04hBOcmiM5BCn+Zx5VypskloAdBpv1ohZ+C1rjCYnjXAy7HCE03CehNOqsblqFX95Bb3SA+2+op
7+MwsgqoBP1eCl0pqdM0KSbBgL4e1CoJnhClrR9g7gAx6vidF3dZ/aQLa+TX7BJgXZq3MY4bCdYI
ZlKyN0T59yp26m/+5gg+xJGdyrFc4SaO3OsbykpPL6wrl9aTIYnGpUNMGsPyGwmLrZ8AFx8qIQEg
Zw70mocX3prZn5FIMKFFC3YY6h5IYxzhzkLUKKMnEO4jKJc6765herzyxwb5DbttHWVIRmcaKhnm
OX3cAulGnW1Mr+dIu2VXHWzjXn+sj9d3k7cuKsA3etqkswwgzFZ/qZPRmRN/NkdO0saOHbuVUeG9
F7ZlAoceHoAPzUn9RHROyJx8/Cy6k/8vZO9JLKKSbCKa9ftrUTFeGsQ069KO0PoPQR0mbu4s79Kt
qceDczE/miErJCcFauA9vdt9tLgVs0pVIvA5C/dT+jrrHAQc2913Bih310slRftRi8P4V/acHoen
zEPfmIiNp3b/ow4qYEGlt4ZHd8+8kXdmKYePmnrRoJccgcZ1sYHquY1K0TM7yZW2/LTi2rzuh8xt
BEkEaqGoknxQBZTnQWp6OTGCXPYX80u7/bj+91m3PpCeRFPeMj5q/0mKmi8ppNRCXRHtqnWtCoO5
0E9v/et2WOeJNBENEHCixkSP5YoTkKxzAWJ2w/LF5mWGQhVfOYh8ctq9MToI6nc8Ikm/8jJQlKm4
JeWcQI/uwfiRH8mjVbUhGTS+t/GbMxczQW7CDwYtqN6qoLbTMdR/aXAtZ0PNU6IJ42fPq5Mj2SSV
640A1zVX/NIcFL9DByAcfEBmeSgoZvjA6JqOmShTR5uKMi/E6dQqHSaRFjyZcxDFRQpaYoYzHUjE
l/DO4HxFljdCSNYkyyU4XWqDTWtAb38Fp5oZf25RulqC617C8sb936cifSMl4MG0IJo2mMd4FJ1V
Tu0mSe04b53rllj+CJ1GpDiETQmIpssvJ1XQcTH6egm29tkY38zEN0ROAZ7V0oYoKZJDEKbJIr7S
pY1tzgAqE2DD/Jo86xCBq7ztBoCpx+1hrO3yGYTEN8kLj3qFuYfkExEdFSRwVBKyTeO8gdUiC6Pp
azk8FvOvZQ1GzG38xQbuzFDht7aMOK60OQ4LLbGH9HmqE7vPP183wvS3nRFqB620mrq2m41AMl/E
4jHnXVJML0BfGZhF/B8mqy+/UNTqyZRaiEr9eojNUzqECY/PjbmEnQkqkei1Oh9JTwsu/WOW0AjR
eEku2wIKPGh1EogG9QAp+tVaJ1lB1ANmV05uW3yQ65+BdefJ0KT9fwuUS2nKIAljhgfboG5eU53N
6GdSvWlD4Sw8qlpm2QdK2EABgfAGlR/K1iKUc5ZKMfA7PsFEtWdRAHaVoFvArf8l52qYsu4MRZSh
fgtCNSjTUo8d9P3XfF6Kf2gi0yOIDUEHT2oI72Q+XOo7lsftzNGv0l7Img1FSQFyaD8WTFLElSMb
z9c/F9sGejqI1Ig8dFcuERZTr0xIaQyzZc8KniEGxjjSkRNCWUAFDVzW0BQHU6n8gQ21m0HHIgkZ
1ADPZtj7BrZtc7LjvyAPZcU0jJyAWQy3A2a1qY+kFLlQC40UA4db3ae34gEoQW+qAXxS/O1QHdTX
QrUzn7tCjl0aZxybOqaOCrw8lLvkub/NH8qX7lWD8OBreSJdTfSiqhbUH3zKfuLmdGYBJTgNZH94
vqLSdhmZ0tY00kLFBTuHEM3ztmPuNAfCAJyDYYrXhmP1AJErqyiDQ7QGctd0ME+iqoW6XRdIox2d
SQLTO/EBnTfltYYgq2onFWCJ74JOGaAh7nV/ZeYxe/Mkwu3eCoJZNMvaJQn0UuZPm1u503GDOJyD
jr9n3ed3PEw182beG6Tift9MpWb0XRy2vyS0rKXX4Xsm2srtEG6h6HYOElQRKnh2/Po/rpS6DWS9
iMVKwW2g+pNsE2UYvMBAAmWg/becoTvB21qydR/96M+XpfxI1FPFzJD4g/gtbp0V4yuYaBEOgy0W
jqXZq0tG5urD9WXyjFJ56SiXSEDqZQt07fMGWMVsPl83wLwl9h+QCgjDEDdrE2UCkLuTS5DohCJb
hLZTdZiPvDybGU8BigK0E/EH0NZL98zKcuxksYWx/ClaQn1+bWLOa5aF8gfYUJPBKgeiJBBpXdqI
ZnAn6isoSkR/8TZP8yBaLvtE0ymBVIf8lP+0DhLOoF7b7RsgFVDq5In+Mb/a7idQh6IEugnpUCwE
qfwwN5qtWDweFmY43VmgNnIriDQjZFCCZAjj9C2JEdLqxREAYbruH6wvBjoy9BGBKzAxTHa5m/oq
JMaiRyjEGkdZbGyhRvl3/QusgLa3QjnhIixjZfVpFkIXV/RjPVFsdbQSSGjGIwcfwlkQPUMkzWKM
YkolBJn8CZQTy/hNNDguSH4tHSl2q6HZrCZtmKe8Qdbwj/5PjquVMK5ye8usm21vh0rwOq1HCWUC
+GkpZE9Tt5te7NwuEb1lHF8sQ/RxGbhrlPsgy3vOZXRxSt7jj9mMw80KJhHIO0DTjHr9WVEsDL2k
ru9AYwy0tT9jH/SCzvJSVsgj/sIZoU6LIouODJ1uNLdWKkoTmraB0h8goVZOT6rITWOZDgIJGkLu
in42XegW4qIiXDNLkAWRr32ObyQ7caNT70oEOPfeD3N5NVJmFAbNOUZ2MbWJkgD18oinbEJ1SliR
ADbAYMThj/yEQT2oFMZc3UdWdNrbotymN9ZxqmSQrXXVcxq9rBqvyky+Oe3/GHUFpwzY/WXMoF7G
DBWMXrqgopKdSg/SYtlW9zrLP/XpNq89UF0KmPTkQn1Z9VgS9i0dGZ6KXsulzTLJ0TwfwdJjxZCb
rrwIuq7Vig9Gxjt5qFFW9N0bo6JvrWglKPgxOGDUsSOogZZtzpQec/PLdX9nfam9HSrliFthbZJV
Q2u4C5v4XAmP1/8+M13UcHYxKYyZiw+1xEKbSyHdkC4On5NnIlogHJZHyc8D1csO1Zl3/TOzRQ2R
QoTGCU6xTsX5oh60Qi/HHKRDQMltDknbrIMGWXCiRT75+f1fsk4Ch/bbKo0byUaxSDr5PR4vp8qb
jgqEK8GAfeTsJtMtdnaoQ9yV1ajEQxKH8kP6Lb1VMGGIUqIfv4h33aH51AdNuN5onPuMpVl4sTrq
tK2aVqNxWhDNwsmNSnSrMk8FyMdR/D7IoHPROcsnhC3vb6IxCtAGJqotHVS6lOGuqAZBlNYN7q/U
d3oNhZoZSobnOG77h+tby9zZnSnqVRV1w9pJ5bYF0GHytE1wRXEEP5YqeIpo8pq2zFOnv08MvHOp
Uac7i4tMNBstCTuxs4XktWk5eCnmpQlmbw0wX2ibyvqHnZsroRkyAIoDIp41n+vW1k/Vt/Gu+qk9
X9861mp0kGMraEAYyLmpBA7I5bWZy5nEkNUx5txOR066w7SAOG9iqB6YKVoxpomzpm1MYQhkqUlv
BSEbDxKuAE6NhOUCUMzAsB1iFZoS1J4pqlUsQ2YtgaQ8ptnnDDMrwvgYTTwqUuZVvDdE+VoHUjJJ
31CZXz6DqYMQhaT++mP7RWCz/AEEZgjemyO7u3uxq/kIeDxQMEG02LJvQqdiO6b+fD+FErrN2YGX
NbKSUzgDalkQVoEmHbWPSyerQy4P6ztOuMd4JhHh4ItTsj4XwJaoOKObgr4lHQv1Sl6zpo7DblZc
Ib6dldlJUNjWefk8y/v2hqj1tElmRKIBvpNROUfR2eJVnZkfCPVgdIYwRoQnFxUONrnrtXyWMsyj
yKEZKsfhZgj1p+7TP2RkAq/Xwcg/SQ5DGKCRf4Kr4tIhShSdjTySpSD+REaH06+jcagF4LbByAdG
VDVzpHuAsUqOXZ5Zah9Vc1uzBTi0sG8y2wQudYisgyx37vVwxDpeF8ujjtdodtacyLGOegOc3UF7
79wdl1D1gPBxefzyDOe4MEYdrkjKmqifzSzU8/ow598bwQw46+HtG5V4VkldaSKZq28+G3eLKx9K
fLI5843H3hO95EbRnR6igW/XzfKsUk7ZRAZS7yzBZJtSn9XE+JIMw5c6HzipPG//qAR00Ota1/I1
Di3hnDdfI5lL9ke8mXorXHwh6noy+tKSNhOUYUTZtPEWsBeOJ4LErhwutQb5Wx9skccq2KwB4qXH
AWMhGpUiqUjoU7zhfnqSXuOvKfrajo5yO3Dnd/JpeEjC4mXhgYpZWRp6l0QaFn1SnG3qgw16GbV5
CV2F9FOt2yAId+XwnQvOG469G0f28gt8m/9C05r5CSFVgmY+/vuDjnstZHIxCLjO1PwYVS8aT22c
6YkmtOI03MzaB/2NrUXcWAetDVpQh5XlYjdNexdXXCk3Ehc+fLydHSpu6NvYVnGsEV4U0Xnns5uP
ptu7BBqYaG7/nQcpIr59zSAVOzSxVNNq7vug2LTbPgV1QZx90VtMi0fdS2PyuG1Y+whdN4yykGsZ
dUv8nF0eUM9AvLRocwd1Kfk9ToGUn9BMcK7HDWb4xUMPHCCobegYHb00s5kqCr4VUDATgA6VC2Ky
8+YTru3O7294dwrL93bG6FpbpdX6pha6ENTDKZ6eOy7TESPLQDL2ezV0pa3RqkqrNNAw1IfxkECQ
eXPkA4aujtotWJY+9afFdI1P9V3PuSx5C6MvS9AcL2nUyEG29P4i1edGbjivSd7SKH8vrW7M5KkA
Jb7wRVUeijG2O/lrvET2dY9g+t1uCyk3Xzuj6cRiXjD697yAAicr7q2CF/6YRjCWBglBgBtFhXLu
2DA3QUlKUNavhp8Ny7FI51tJ0DjezTQDzif0+dD2/iAXmEtyU60WOt5tJ4An42DMdz0Yxa5vGCOB
1sGt99sIFcktZW4LwQTXtRgSzojuSNhkxONfwEGBO4HQp4jRA1CAUFsGZBaKP20ENRVDu0PO3tiZ
bIIptOJewaxrcW+JSjhxqRdL2xoLhgDMB+1O8VAiEe3sqfu+KnbvYmjIFr8vL+uxelHeru8l6yV8
sUrqIGWgK1zyqi9DMoBAWPGko3pfghVP5MrTMJcJwACQ9yh0oQl1GfmaNct1lJ+gOJpth1lf0ctP
7NL8VoqVMyVBBLje9cWxvFEmdREkHIjrtDLVMqxQUlUIeCD7inBhC31hY+iHY4XV7wLVAO4MCIMA
p0A/6KRmbFARscDnmtrKjw4FtEd5PeS37x0vd7KVr2kQ3Q2fVPVQfWuDEVVliKJxEkXWWhURIzIm
YZ6EZNnl5k7Z2KlFVJMB4kP6qOhnkzszSAIefR8DhAHQLTRCiDrOpYlVqRYUlZUYrW24qFs8Ra4c
xJBuJ2NM5XduXY0VgJFvEEAnPh+85tLeJMptuXSLhZqTndwrbn9O7nS3DLTDcCAD9LmbnfkSejyr
lJeaRregs0147rPJRVnHbqfigIEqO5//5uyBpQLvWgs1YCRvlwusdLmdhwJTaElA5j4XcANYfobU
W3B5uRRr0AiH7o8tKmhGyHqKnky8ZSfRAfGaZz1WR8NPXDVQ/Mg+1d6x8rc7HbKEPP1RlmvuTVPf
sQT0BCJKcwqBOEhk3pSpq62f//uTvjdBfTRZWyq02NAkheT1MYvjL1ZkPqlS+XjdDDN529uhkjdz
04d6kiCMUaPboA9x71SNYEdRfbRiyJnVUONdTKfvrSBC1cVYTcQ36eF/+xE07qqSYquYJzMG8r0L
jJvaEZz8JHuEybpyeFx55FB/OPR//Mak7qZZjWJdJxRNEtRAISyRWe7/uBzqBhoMtFhGyMK8PwrJ
KYgyNCTaE9FUgp7f6F23x1sQldYJQiuMxphPgV6XtlX7KY8/hRlAdjtGfsDuHVGYkwbWX3yeXMY1
oCdiZY+mHhLcLyaGec0H1vOdMIwg7MtAdViU53dtOnYC+T5J8A/PXXWsA835NzGEvXO4XQirLfRM
6RCyTmNdANmBeGx4U1+dlk74dP3jMNMR00DxDWxr6MLS5MnZCoi4Zk1g0rNn8AX2Thp2YMScg+7M
656wxtF1TIUDzYyCto60+PJDtaO0lkndWKBXS+7VQ3YHkFj/gwzdyzaYRZ32deahRli1zAublHPU
4AVryw2fa0OpCvAwrwW7TgrOM+ATHlKuIjqz6rFfI3XF9NrSNdqKVr1+Fu5AsQzMtv6s3JR+5BGe
teS4vMSeltm8uh+r0XixUMpZUrXXtUVAkt65w0kE2Wd6zO7xOQ/V63aLOYIMJCrZT14bn3nV7D4p
ddUMkZZbyzrloVlDuKre+vs+E18iDLJxkj7mWdgZoo4dqPmGQiOyUsCaOChU3PRzxZF5YNHEX2wh
ddkApVwOggmxj8kjmuHWjf5LcVtnuVHA2/U2OeUEzBvpr4NBMwCW8kDUT63gr26AP0ulr5tlnI10
1AaMYEOdub5Pdf/6mWc950zghIHYhJSvTMM9EEz6pZsHI+hksN9LuauNw+0iNqcNHNn12v2KJemU
ZTzCn/9wNP7Ype4dSU5LqY2gRYiRuMJvSyLSfCjuTOSX5tN0U72Syavi0HDnDFnjXviwaGkgh9YI
z8Fl4JHrDAC9Bfz/+tfyVgcyTjmmL4QPwOogsPWuu+o07vVd/g/R7o9RKhJscQa97XSpcFHoILwt
D3kIRuoDYKLQet1e1hse1oB9RP4YpCLA0irCVq4YeABRgBq/jFwiPdZ75J9pMhD+YBepB7oppaAh
mCFCSgjFCXfyZAufCnvBxBAhFK85JSdWbNmbozIhE3xvSGSrJYibW6QPA1AaDaeRyzNBuaTRRZOl
qyUmy1Aw9sYirY/GMA2HyorV4Lo/ME2B5RMQKwPvVvoxDjFVAcQKYhoqU3KCoIwjre2htjrnuhnm
hQeywd92qCDWxnGfYGiP3AMLiId7p3wxnN4lTleD2pnbLCReReerO3t01QaSIWuXYr/C4iTcLbI7
BIRlurhL3PVee6iDsQdMuH3iFYuYx2tvl/KOWFHUqNgABewP5a3sKBibi9zmBhQp0ExqPQg3Hjk7
S+6yayulnEXdlK1o5pTQ+0MFCog1TJiA4H/KnNHbDpjOuSkO3ct4HL5wDJM//NEwkk7wpKFsRedo
Jf7/QrviINTg8JkC1AOedVsCe0/uWsFfPB7RnAdvuWmi8GBq1ColIxsxGojBs6rRfFBYnlJD9tVq
OHAWxQgmF3aoZBBivE27TdD0xG2gFU5yD+a3QH5WEsd8gmwfiSgckwxPvbBI3QKF1TWVhZdPmE4l
qIWP9fygWLeV9sBZGeOkX9gh/757j6ib0AnJBnVt4Wb6kTyT17+GBNDY7OzXiO5NcUj4HEg8o1Tw
F8Z6W+u0rcKhekgbJ2tzexMnTnBh3DAXK6OyvazalERZkJk0xo/FvM14MCHeIqgkb+3UfptlaDhl
8U2uWnY3ubPOq8yw8hAD8VHDf1QwfdIzb03WaBicz8EWrNnSjy6Ybws393uoRWAGvOkw8dsHc2JX
eADxYPKsesaFbep0rVWWJ5nez8HgyRjq3FBMn73N0f4VfxsjYBkyOKrQfTAwLUrPqYIlVRMjGRyH
ZSpjvnKxR5D8gwXWrgq3Xzn5Dss3MBRLJs0J2T69qwC/5Gpn5BhCKBPg1CyoAL9dP1hMC5jrM0SQ
26JMSe2dPOWrUPUAn/b1fZF5XfF6/e+zrhRMJv8xQIWkJC+7JYasW9iH0XKYanvFcEgcAoqSrIDx
2PF961Vn3g3KWhYKySgWEhlRiV5WZBoFJDcnPSjbUyqdBMiTX18X61QBG4ESMiDKEq6Qy3hUWu2c
t5CYDq00xtyEeQuZGh8gIo4Z5jp2Zqjdq2pNbRNw8wSCvnliGrmaoPz3ORRBefxeCfkJu8ga9+bY
g0OvQm0MkpM30Xwj8vqczM0CVAwTncj8PiAmqsnQG0sdrMCAkEEy+VXfuLHFudGZRhTUdVDUx+Gk
C+1WnbSS2aFIkAkNoBFJfCcv05esUTnFKuYn2dmh4qkaZbOopEhvJxEtaSUu8nvNMGb3L/xrZ4XO
ONWslQV5AmtG9C1TvysrRm41/3+yQQOay9WKMq0DuK6V/FW7n8SzOHA2i3kvoNUCrAw0W0B9Rr7a
zruK3lDaJkEpTD1D2rEBYKVyCUO+clvdiHfi58jWvexhPPKkJFj9LBTe/him7m7FSDU5luUFc3ba
U2uC/cf8VT0bP4AV8xL3R3zKATWxpdUe8G8gMy0OKZedgemSu99AXe1WVQ19BA2tUK/fIuvTBuDi
WHGOL+ttcrFQyh9HgI+jMUa1SHvqThWqUzWIIeW7NrUJGsPiTqWxqpsXBinXrFp07lJjkIK+9JtA
ceuzctur75I3ja9xzgHPgejCTbxVkrBlEWYLvNVZ3K+JUz4Mr3Nm91/ku39IZYw35R6FsuuHg3nM
wc2DQWpMGQBPc+m4IO6fqnzDpLGUnbT4S7LyMlpyQ1APEBAcGGgkA8wgYcTw0sBQZUgyVI0oJ0OV
9p4MFMSB6MUOCN983gOEfJNrxqjToHVJludNBQVUYE8lYE9nLzny4brsTfuzJsrh23GutayYq6Bu
3yzztoy86x+F/MwPyzCABpYR4bFtlK83mJDpaxGMWov2tpqDZyxvujWcm8zgJOWsUXooHP2xRDl5
WyxKbrW4TeR31oPpKPmWTwCF3Dc3caQra6IdPI2W2oI8C/xAGR/kpTwVwxQIGdBpqXYjpNApFlRf
ygZ7y/vAKHLOlrJq3PuV0r0xOY2TSpvgGmRyF3PmduZZmSNmNh50Ex7+pIM1Q6fZNbkYeaZX/tlk
mjnPlJpFSs0peieDewfxQjMitnEQztVxvQPzNGynrvBWHNfjEh2vOxOrgnmxciq5mjNos25TmoZC
ZcsPZGAObF+PajDE9vJoPBA4TvvdeONYZZ6R3aLJv+9uREvuhl4033VV1FDHbYRCWWxn3xU/OSJ+
3uuGzWMJYt5DO5NUqJnmorI2DSbTIbdVo8ODLLNTCBVzlsYMaTs7VJTJO0srh7zegjEciU7WsXqF
3pAtuqX3LybpSWX0w8ExwRhE2IIBsaA2Mk57Za0JCzz4wZ08eYqGt3QFM6Iw+UtfODMIniI0lUfe
B2SucmeX2k19TrtYieUknDtvODUeUTMaf8TP7QlMBT63wcdbJrWpm7QJk4xJy0AzHiVhcdLySUos
MDB9VUvPbGXbhHa6LvIAQeyLd7dMOpYXJZoLvboEI1DUmCAgGntl5upv6vPo/XM0ixcFssmPnBI1
MyrsDFNBfhstFBpEMP3lkQjm5A605aGACh2mMtLvIh4RQsDxW3LQr3kSFeyTuezjbgTV9RiaKTrQ
ips8EWm5Kg9F6BgmB+5HZVs0iYIhBiYBnLkMAlFlduuUiQXexBhhxOZ6yV16RsSV/Op28MXX/JWz
RmYMQIP9/y1SXjsspZXpU0fCPABkxVt5kEDZ7xbfxdEG9NDRPRNoPSiscbvFPMuUA9dKVgGcB3EU
8AIGCw5M4Qql3UVOBz6PZ9Kn7lq7RTeQe7+Qv/zxu/5ZM+XCAmAt8QgWaTw+Bre+7f3kLnq2bgc7
DUjCP94ML4Wz+td3mny6a0Yp91WqBIgvDQoKqbHcDYX5Ko4qxwQ75ydYeUIoDVUdEqJ2d0inVYXY
l0hOk9o27hqQUuDmciIvH0HRMvjguPX++0WBIwBiOhh6MA2alElUJnUbBqjwGpARSKPCbnldI+az
YmeCzoM0qVMiIy82UPdF/gzw9f+RdmXLcePK8osYwX155d7dklqLJUt+YXjsMfd959ffhBxnxIZw
G2d8Yh7mwRGqBlgoFKqyMvGGOYD5xSkcXjbMLEoRoUNSHcIFolKOgUy4k1spKo7xS286w03yrips
QMp3KQFiGILojtd4Y2aUe5uUX8gGCjnAzyWYjHqx5O9J96allm2itgfEfNPYcXKTmtyGKVkJ7Y2Y
VQH1HMAhn2n1eh2JrJCB1VcNdJJtuNNgx/Y82yUKcN8lp7FBeheK0Hcc/ZYTyFn0u4YKWSlkWZJO
HjqUmy5CZskZvKZzSe+/d7Jz0zuYKpaBCIZOGMkuwXZTZEH7NfOs/yLDZMXZ/S+gDkomQiBiURrl
IGGqGcltED9AKfYbadyRzLL+6/oxYYW6vTkqo5QzPVOHSNwOkfSgtMetim2Be3ewAszeCHV39Alq
CgXIEg/ybfmLwKXqQHmsTtMxOmOyD7BLbpOOuYsyMixN1xUoJ1DHRaz7cq47NOnmIyQcvTYAF8lj
cSLU/9lRu+fdVcwF7sxRJ6UohHSK1h4voolo3cSR4KfIuP4kiKoKFLuA0YJYJM2xNZuD0RqbEaOy
IDxpPhJxdwMj85EAiuRTEfBGqNnHARVQIgcB5D9dC2vGVaomZYtAgO5ED5BmgrKp9Zg8deHkEPny
DD3/7ntkE4UyHu6ZdRUC8fyPbeoSbtE7Q3EuisK5uktHcKpAAlQeT9vIyaWYJ2Bnh3KVPpVEIU5K
XBTR2aoSRwQuROCKarNS8P1qKA+p47RQ1BEihwQvSMb91nNlSw4UkaA5yL0tmGsiY7S4akEEQNf6
0WeArla5gfoNs6Z5bPf22tr13+phA728pzlDUOR29Qydj+vRhKyCjt1A9InoYGAkDhSMl+ETApyT
oI1afuwWKVrcRdjEyAalgIbJLjUzz4pcLqu9zHH+Nst6UnLMM7MMyEsT9XKIiuGkXNrXrCye1hgo
kdEhsg4JGCHMQxWKvuiK0A+TOK7DtUel4ah7VKk1zN37TLnwNfYI0V0p48P+ZrABX/r1DWbeybsV
0gNFhWRUUj4jBOTV+IXQZ65tHSwdMGnW3D4movlUZSjPjShKJHnrXbfOuprBP0QeAKAUNET687br
rA8NIGNzojqxcJfGqPF0Bkifb/Iq/N9sUceyUet2jZohOZqddo4G6zFaIaSVIAmoZM0bx+7XdXsy
q6q1XxzlO2pj4cUxxRPJ5p4XkJvLxxVwrew8fIUkSYCGA9EvQ+U9CbdbiKNz9vb/8aWPzaV8KVOX
ZKy1lQgmLa8QscYrvUGY3RzjSHTTeFU81pW1Wy7dFQb/U2WWpTlCKfzQDX/r7cJzVVYwQOMZ02gE
VPwJIh0XeEZYHaCo+YqUf7kZbqJfkkvo6YkEeYZTKUW4P0rXuufV4FmOih6uIgHBAnlLmlUKxaNc
KLqlOlTAS9sKmrb62J/qMTbsVV+8vi78697DfAvsLcqXkWeQ1LoeVAmAaSSOhFx0+CqfBbxsioAX
dVjBHf1PAzM/CtamUo4CH1GgFSOaByH+LvSz01RP8ZZzvh7LPXZG6Klc2VpMZZ5QuKiWzlYBbpI7
DuiOWa7Zm6BybfBnLHpmyhOo6OAf6V3zhSTc5a1+j2kjXFuH1dVB0KHf8Z/ZrPRwb5r+WtGcj6sQ
oxl6zkvXPBK5ydQBzXtHqM6gnM5lzmIWrdFOJhOUAPWqdOuyjnOpgYzMdmi97KAep0N1BlgO9Kh3
o6+hkDrcCm96aQtfOI7JXCq6DxqGUIF+VamwJgpdNHc9xiLGo3GOU4e8qARPPCzGOz1x6vOSD3IJ
0DkARAb+MUi559orXQdVJ/Mgq/44qvYiQdjDn9IfnIUx7YC4/h0IAoPEg3cVBajLNb+5yIjSNxno
Nu8zxMwOjaL4JyY3QW+Zily2EPZ33Jklp3NnFvoo6Sima4XUSvnRjjeqk/zI/OGkutNqJ5s9pY5R
ICFubuVHzoqJV37a2Z1psiM700u3WXisAcFRvFNG1NAjHjySaoh2zJ1cY2YaCNuaSrwVVQfqjDQ5
EVlalBJ0gJpvnKBU4aSgRyvPXPowZkDbWSIuvFtXhQg+rYIEwoGb9E7W7RHkPIroNKArU2tSbAsi
CNK9cesb7P38WCHlQcZkSbPVYqosf1lc5BUupvLuSZtRP/H3kxVQAaUEXum98k/TONVGmevLmBdH
MZrdZjYeaynlOQhrI03ULnDfauCKUinfLOJ8HlQIxKN2AKz5CyFgzgO8s/FWg8pjKLupz2MHfn9z
0k65t0k55SQW4zhl3YTzIPmSm3rJ0/AVyouVi1qp3Z06iC/qYfItgtBO6RfOg6bYnX/9ZDDXDfnl
91hAnvyXDrRMqxrHJRh1NeEIhMskH5OMoyVI/sSnZWoQEgTTF0jf3utzOx/NoMGYTHVnHaZ6+6ab
mBkYZ2eQ1i9RMv99fTUMUxhnBniODMDDYUh7ZWcKA/jquiHRP8Tl5kRW5Swj0PWTW/NSbIZLmjqY
xZCiSbpoqtS5q6VRW6IYFNaV8L2q7pKFMxvN+/vU+QKKMy6TKF8PwvKkGW+K9vX6RrFiMRYA2hDQ
y0Cl4j0p2+1UX4Kjr5HG5TC8Tu402dXP/CR9JbO10sPmmK/tz1zCs4/XnGQN9V7YpUKjvlR6tuGc
H1LVj5ExPIkPo9cdRA8akyCRln+OkmstXvcL06GkHMwFRzAeK8ATYL7+/cMpUAa59BG9UJtC1WqI
/j5FQeJoYQK05YNgo2DpN+j8S86K01Z/AYTaAQHvG3fO7PNrCT9A1SG4rILcArx0lz/A6My+nMqK
yNaQAht8CPOP/53+MEkYLo8eTKGOYSHZJeTWVAYjF5PaNybm0cm4thJi13ENDQHvQUQFEfgQ5H5E
oFp0FPKA/aIenMOcW3VqqslRGYO8fkzGmyrjYMt4JqiVdFtjZsB4gsZXHh8EXT9GcT7aS8KjDKTd
49NaqBxMHmojKqUlPw4/Yt2OS3u+LXu7cH8XKJoXsbZJ0S52i0B/Lb4rKAjxtpM6/NRPwKTQpYOA
aK/U5gkgblVtW3+yTMnJDbl3OCGAeul9MkM9IjLIYHeDCixZcaMAKQ7F6NTWEnCBSieUfB9QixGA
vwJBDrgfZvtf5rqfrFOnQBqzYW4yDZxumJwF73NjpQ7kNiGBxWtuX3cdMMlcbqeYb2uzNHj0gXHC
XeX5pbNeUeri3HI0MP3TgqiQjRKLWdcdKEDr1V4JmcYcRIcuNPWwTO0kzP2c+wWp6+63SQnBDH06
VLbeMS+7IC6sq1AYhaq/Q2rk1kHxLuifIwhzjL4RCIEJhm+bL+BAJy6f7FIh1BxBIGtllh6KQQ6C
wy21Cxmu4xF1gzKYnB44hbP0oAXWr+wO2Jr3PJuvrs78sLvlU2EHt7KRQ39LDwcFIkjlDQ4OpFM5
NzHzlOyMUIFnGAqwUQ1GfhT0vwBMnPTeEdVTV4T9v8wpfu8qRLEAmSbEkXSw3mpLqbU2BhRCPEYJ
8pZB5Bx5VmCxAJlGe47oKdC1ndE0ZjRCEdvG4kmPX5KRM//LPAN7A9ShlsVkkuRSgiTa6+yR3pHp
Fr/aGwxnhJFjhdcDGOPz65iixL0GGlnyNrg81+nYx5AAWPNjFGl+Jz5E9WT39et1I6wl6bKkklku
Up1XqCg5rNporRY45Iqb7mB9NQ+dlzwS4ffqv0hOGAf6whi1f3O8SpI6K7jlEtXux3OKcZOqCOL8
4fqqGI4AO4R8F5ro1if6XcDnk00hl9wWPY/VW53xHIH1bcjMDCEIF/VP4kSADJt53UwJ2IqbLwte
ol561A8RyJNAUa8jBUmOY8gbbqCTWnKCQE8Hvl8YxqjGpwp/2WfQgsR8CxHYbG4IN1Sc2+i4Hcm0
n3SbeMKhCHjjUMy1oliLuQrVwvAL9dGmCRQr6ogIgf+5Wzs4OohU1jWzr38zOnX+vTpUh+ACaLMj
ebz0d0UpRR3VNw1lsMGFoJ3mRhlwok7/nPjNaTo1eC5ibBMg+AVSs6kPWhzv+k+goRS/fwJkQkCn
AdUaVIgvfwI4QjqUyVo9bH/Nv4zXBOQI4FP01bP6Wt0hhQ15b2SWo6Ly949BKsTLWxyLa0eep53s
qTNwfxqXtInc/7sk+dOiqDiS5NvY65GYQAZW1+woACVlMCV+9au6Ixhg6Ev9S4mw3xYx4wXhQxlE
KHRBw8SYXhWvlnVotiyM60V39F4/dVrDCV6s3cPsmgmyddCJ4e19+bmqBJThWodEMo4ftOpnzFOB
Zf59MuGq6+hbgn748u9HsDnWKjwfbHCnSTXvK4WXJtKl7ve9gmapgpMF4ngobVI2imSY0WxJjurt
6A0HqCpDwnFu7PlNKu34pj2QDg+qldFmpzz2V8bdr6sgqoH6q4wdpIF784p+QS6I+RH6QIWry/G9
WAwIzJVc+4PSLKG5WSrnjmZFE+QAoEPDkjFzSPZ8n9OV4H8fwYASqmvYFedNnVAa5fgF65rZ2yC/
YWdj7bq8b4UE8MAyKPRDL9V+CnyMbvqceME6WntD1MeL265SyqFBTtxB2SwO66NwVxi2eM5xCWBe
5X55u26R6ZG73aPiRQYG83jC1NYxFsOleIh0zsVGPah/e+Pu71OxYs0HDX3c1jr08YNkvRWlAFWv
cz9/m9Zj0ofFHzx7kRGSuUM84Ikg4+WX6nUkPuumY94nea7UDvBfyLEW3/9k0z6MkK+4c4eqzSt1
hJ7XsRm+JMktqGuv/32yKXSA3S+CculYG9Vi3BAmOvM8SPeycRBl3yoCWbzreRNSbAf4WAvl2lKh
yks0DKh0VD9K7UVYOK035tEBMaNmIiIQnN3lXs1pIkD4up5CPR3NIE4m0x6kSrSbKbLcAbRjnFuf
Hf92BimPnookTWIhQz3CH3+NL91oEy4k1QUF3lN2R2Aw6l/t0x89rhBtPxZKeXqEUg8giw1k3+sq
ulFTsT8MiaSHvSzwBn3o2Yz3U6WJKBAjKUWzjcZK9Wa2IUeFg+SJM0luBUw2meuuKwd45QSLjFGC
j11eOsMKtXuz1LcEg+O6pAvMzulXazyuG/Zy4Pg+jU34vTbkS9BvkzBjRFNPpHFfGTV4WA7FIQ5z
T7gbTlBXTG8IQ8N6ykUbJL3XjxvrCOiQUcIgOSZjMZ936aKdteD+IEiitYhsZXubisN1A6x9AwOr
IuNWRPGJvvZXFCJm4AeBly8bPy1Tb9iSuzXjIRGY6wA9KHoTUImGvct1KGM2j2ZUxUdzbY5Jkn+v
p5lzmnkmyL/vIl8+5ZY2CEZyXBIP+rQQ2vyXLMbvnx97hEQPjk3S2EsL8doWjaR1UVhEW2drsRJO
+fZzGrizt4ylgMcV0jCYMNQxxEjdFJvV9EqcdlpAJNBFL3G2v3KUYoibpW6B1JwHTWUaJJgb6Ldg
XbRax6KsVVlHuXGoktEdpT7cuIw/rPcGxrs/bFCLwiB7qrcDbIjH9aVBg8zJ3PQWuoWaPU728JC7
fe/wwgLjjofOCbCvOhrxEPGljG5pU0ZFDSmy7AB9rqPlEWmrf03WTDzDENH+g0QIcGEYlL/0DGg+
1VKmbmBtjQz0aC2hsNUl/hlvMuexz7pCLixRoVypIwBAdRkP1Nuse+dcJHqdGuSPA/N+9InOq3Is
7weu2iBrJzG4CQV2TBJAwZpyfqWcliLOSgVvnF96E5TFKcsekvrUDWcMFttFonBCH9Nh8DhGHQAI
SiCoqJgxlmM/5+VkhNKT8BSHgp1/i2+VW+UBFOKQRrYOMie+M2IhVBI+DFIRpKyXJOvk1Thk5lHV
vRT0QmlwPdyyDhqEGABBsaDvYtHca5sQp1a0gt5X7b9JyZd84T05iKdR+RlRevjHAJUzaXnUk/ET
POOAIIizE/pFuiQ4zRYoKWe7/p8P9GGLunMNkglGIgah29UhQ5h1EN2YQCj/lR8isMGuJ8PlDiWx
6tXQsVBBeI0LGDcK9ZEmrcqTpJyVsPX0YHtXO+vC/Lnxh59bqLq6vaa27GaeepO61VFwI2fyuW0/
RhYMllDQrpCcHcQYlGsOkDpfo0nXwt6bPSJGYY1+UbtYPBmNGJzEi5z8L3SW/Cz28KC97kSs2tiF
eWoPkILUtVlreFfe5i+gF/Hq4wByTdPFkCHGsl6J4PofZZEXVinX2lKpzuPWKo5lZ56SIjsp2aHr
vnHWRraOduD91tJONXaToTWVHv6++1JA7eNbA9LOREJ1PPHQL6wDuTdHRe4VEHErKVA97eLRlobv
ncKZpSG/99p6qICdtzOpA2MmwuglO5ttqXkyit42FM5pZAUvIF5AGoHiJYrb1EKmHFobkpXrQdy/
CP13OT8PvHFL1lL2JqilpMI6Kwsh+42bHPDuQJV6V9VzW5Ezl+MF5F6md21vitxGu2RO65aoH6Dq
FWaH6aa9m86Y9YagYX7fNjYfvcNZGD3BFq1qNNSxFB9n+cFojko025bpTcmP66tifiLo/xgglAfb
Fk0cUWF8o1q2DvTdIL2Q9G/W8LzIr/+bDer4FHpfqouQ5EdFTexN6dw4+6aBHPy6FWYaooG52JQl
PEo+3WNpqQmysKDOOgDnm542f3EbfzqVMwIgpLV90RYAvIh9sHZft8zaQ4z9iCCIQskaNNCXjtEa
YNRFIQoJ3XbfqYdc0u2u+oMugLE3Qp2l1Kq7Ado1xXHeHvpscuoUNUoIDl5fCus5eWGGOk99NQyr
IuBZvp2HVzIOAyhjqD7NGNL+b2aXWaEODG8Qn4IuHzJW6kyVUy5EhoD6U6UkOEORFd1I0DY6cFbF
/kL/MWPQiAdrkNH6xzspiL8vruROAoYHddzLMyiCAViBECko0XiqhjTw/D0DN5AUYNaHaG3QRORp
Xy9SK0JgYAau90yG3pH0FK50JLVJHicxq8gB5gL0w9DbBSM4XQhIjFaWh0XIcRXaSgF2m+GwejPK
2SAyNRxDRccefMjh8G/lm34v0yJ8xXixE92jS/c30CfN8TLFdYVzR2CG5iHCFIEQEMIgXlOW5TCQ
LwFoBbUBHUD7S2MTFEysRSlAlVYJD01hnYWcS9dCfJwO9Hsb1BkQJkFdozadwgkKxGbQfAH6ACK9
5zwAAcU5eRxfhYfypwb0Fo8Ak9UNRvwCuxVgjDJeGcSRd3eMKKEev03oRhBK4hWgteUU38Y35AmV
ngWO5ivritkbo+JWb3T6ONSI/TqqOVDEXr/kQxrUdeNLSe5wjiDzw+1WRn24xhDrPBeMJUwLMHdV
IBMFErX3h1/vc9lYX8XfTeaH3Nn89CGlUW1HcwnVQPPFW0BX7lMPI7vPCzB4NYC3AyCA5mPxPPGa
qczTiBKugb4+eqmf5rFWcBQsuYW9xawwJt4Ku/7+jsAFAFJ/akpX+oW5gj9BdsF9PqxSm2wlSq60
dR+FSlrZonWcSk5Bi+0yHwaoHS3aIlHzKtFDXToI+aswfN+gF7HxUHLMa2i/ECqmpGYWyenSGyEG
UIZXQmoRe4STIAK1vE/gHrxGME3x9h7FdhbpqqYUN1LWprkYQl7ycYrAX5TXROjGruCnc3/U8JDa
qqcxue/V70rzE2XFoKsHT9QO8/oqT5attUB7Ls9CEViVjuPES9XYPgUuE4AqQFH6iSR9WeKxXCYg
wMQH7AiGRfoA9GyOeNYBGZTd7jbmqiUwv/fOJBWP+kxalh5zKuHUmI4U+WWUu01zmiPOi4R1QWMC
5p+lUaFo6VZDhoCZFqYa0jRNtse2dCqr5qU3zChEQBSoEBhEuPkyvi5NupktEZsAS1P6UiG/yZ4E
z/IgtCXc4kRC+oHX5CWu+uk22ZmkzqQYx2hiGwsp98Xhb6V3cjXyRjV4K6NOZpLnfaPJgE5kDShk
15/6wFOD5C2EOpPTiPQiE6EOUPXKydoWV8n7AaUN8yFLxSc5K0y8IMdAWXg4RKYTfuwgXeMWrbyc
5xWZjYEOipxmiGx/D+nmSdPocm4p1hsPnAT/8Q+aqC9WG0B8CpSqyBtCdSQbpRIQD7eH0hdc3juf
hQVGZRs8OqDkxdvBpE7XlkDloRIHfDMiQPBivean9pt+zN5yD0zpXn8T2dNdqXmbtwTVN+ueh5Z/
h/zRvrn/AdRxaEtZFlYDOyucUjyRHkzkHMCpg5yp/gFaDQDHa+TIiqP/NYe87IMZ4/fGqYMxtRng
N2VmHHqQpkfH6SydhpPxTOg02qcsdngNBVaM2dujT0if5kM7NxG4rzCtXAxePDzVFq8hw10WdUzE
aZpEYDpQgfQaxSFwn8y1HOV26jC/SMpwvHUxa567hdHnAzXPqc0xcY+NlPzxsQ36ONweiaIAKXk2
t5rhiTw6AeZltDdK4RZXrW+GUYbGefea3hl+fSwqO7o37n6MruRkp3hwIB/PSSI5X5CeexNAb96N
qGAfYrn09Sgcuy84y8H1GMAKpChHgyuBAFk/cXWmWlb3SwwZiFoz7aLK7JbXj2bFs70FEoR2Sb5a
JFIN1RcIQCSl06k3St/b5lK7qjZyNowVstEYBiZdRhMIqoGXluJxKrd1xBaRu6cH0wrApURliLNl
NBnJe/L0YUei39dQHMnKTAOQaZPstvTAkKuMTmk6+R1RYBAc4xZj3evoSKq/oAXvQamQO+7GfDuh
02UoZDYL1XhqWwXQPchDhb6afpsTj7ztTnVmE3g40QEqeSeA6Sc7c8rl3k7IgvVORtUn0SFQKL5B
pucPHHFngPyAnZtoW4++aJ5Yh6W4sbIvEvR4rhtgHidQkUAEF29Nk679LWhQblaX6mEjv0jtV0k7
pcrzdRPMtgCUMf+xQd0wzWqW0Hduo0MKIL9x1o8VCJNzZzqaZ5A2EXesz5YrcNJJ5rfBowueDwgN
ajCXWweQlpwqc4nx0TqAJJUdG7yTxbagosxo4Sij6nJpoatTYxVrFSV0YXsc4/WmLHiCWszPY3yY
oA5vv1RjJE2FcVDlyKlMv9u+NbroXf9AnHXQLdSykjssDyPhcXSf5G8ZGL2uGyAb8SnF+FgFPRMw
d9msaD1WUYJiN0k9PT0tVdBKmy+g7x3PHHPsKLCzR0WBMl3FPCohyZoczIDgfOKgx41EyF9jNN6u
L45rjQoCJflE2mZm0BBtbgh6dAjj1MboN9RRLJen5cbOLQywdqgoDSmA91563SZbRbKqQoZS2/re
44tcw2u8340oyzU4BSKmB6KAYQBdBMJ1egKim81sqqoOD04DXG+jZyaCV/LOKntRqFqiyS2ROQsq
k2gtpcoWfQPlQm03N7/fSOvP8YeCUUmAS/yF18Vn+vzOIOUiajpHWluaUWjoFTrRkjuMP677BXvj
PpZEuUUjihBbSPFU2urzGqX2Zrqa9HTdBm8V5N9310NemykavsgiJgxxrM23Zny8boCdV+72iaxy
ZyFus8IaDVAa41bPwABCXkPyWwOl4eW4ukRRkzeZyPIFUwS+i+jfEiUl6rpQ6rLGjQHy1M6NguVQ
+MgdHAUTwwQhUzg8FjXGHl6Yo54gc6aqvTHUemh24IieYHITebkR+RtUALywQd0USZ3o5iSUZjge
9QeMqjRf5rscb4JugDabdGwPWedMAQaYPB62nbk6qNsD2ogSJFAkl9+vrgXFaOJCCevikFX3qszB
9bLSPiIlDvAc0Jqos1Iu2BlKV5lZAbDqrTDa0bcoaPzYUysHwym9S1jocvT8l2AB9za/ZMc4ZOhZ
6hgKRoYLUgXqfowKxcqNylJCEfovcgNmX19JedcXx8inNuy0ZVUhTwaYC17y9E4AvCDz/v05MzHq
T2Rckb1K8ienjzspq4wMdb3f8a909EP9Q3mYPHAwBkkQf71ukbUoYNvAlwD4GfSiqO8m1OlcJDUA
BpXyc57Oa786cvx23QbL+QD6wYykDHDqJwWVWsMLW80HSCrOfjO+gM+Dc9MzF7EzQJ2rWki7LK1B
Rlpnh6G8TYbRaWQuPJrxVjNlBbP06Dhh9Ot9aGoXA9Vp6aR8gELT9KMZHSDkieZI4pou+Ibn2NXP
BNoDNy+et5/XN5C1vr1l6lrMrFLN1QS0vKZwbykHLQsn9d9fIReLoy7CoVOg2FrhmjJQ6+7q42w9
X18DK/YhMoAzFig9+VM7qxdXfTYMJBCG+jIblWP1j734uKx3ScpjxeKZog7RPNVV3E/AYBXJ47wZ
Nj6oXVtvgwoAfZo619fFqn6Y+4WRX7Nzi3ZAWF26Hvy7XhMHht8+IO791MFPL3nVA0jxITfIRcSy
ss0Lq5TLF000ROBhQCn5ZvY0H5O8To+2LqGf5UOrmHcxUMUYuMP7HpAKyppgiusK6Ssj7Nz0jvA4
bRgCnP0aQLrmgW+PFTCAelLxH4ouADNfbqmhlBleInhPN5l5m+f5bT3yeO9YR4oIo0q6JhJ2Ffqr
LVO6giQRGD3hbTDv1MlRSt6jmrWMvQ1q14xVyBRpxoiy3Lw0/a/Y+nLd9dh/H3Rl4BBSwMJMpZa1
vK3VqgBsmwmDbWiZY42ciXRW3oeB5w8T5CfsnDvS1FIXBdx5g2+dCZetel+A3Dkc8FoXQ9Owe64y
LvvLfJgk/74z2QJ33qrwtSDREU3V1N/m2Is6XieBFST2K6N8LO4EUR5y+Fje5t4EKuB5znzJfOmM
0p8aTv7MXBN6TDLEZFFioWFBjZJm9VoNiEigAdbv6+FYapxxMZ4JyqGbZNyUUgX8Ue+mkwDJvTrr
GzuXrPvrTseCsgDC97EWyqsVQ1DGbkaBz1RPBWDrmS94hnpaffLQ5ZUTWXfu3hiV2M153ZVyjuBa
GKAdjO5mRfb65i1VObv3/lymU/OdIVouWWsMtY3XRQm1bH4eumR1pjgPrFr1IbKK9kc9g8PVOrVy
54nTytlT5kH+2FKVut+nODWsyMKWiuvilGXsAN53/atxvIMe2UAoKqZMbkqkYMexeS7T70j8OFkY
+1uBjE5XDE36NBaiNsowGXMGD2xMV1q+atsUZqKnGv71tTBProyHlIo0goxPXAaINV/VuRnBGq7X
kT3XzwKeg9vtNkPUg/NdmLcsxPLwepcNQG3p7DjPk36UY/23yDyA1HiDrvfguwNoK/L+oMRiAlSK
rB98CTIupst1WWMGUTIR43e9UT/32+TrWfe8pDxhJqYr7MzQ26dGqVXIGEWLtxgcNYGMVwx3DpN9
ceysUOHIGpUhGoyedPRWr8js6mkJhxBExGhE6aGkg1Gb113nLYwKTNWY5kIyYP/y5VvbOYUCXRnu
O5dpBKPh4EZAPR6tlMuPBALEQTarEWCewtE7uwMNTgTRwSJxkDcPvwiKcA3l0jYqzuniGKZfn2vb
LlHaduWxkWJblANdP0zDX9dPFs8GFYfmCfI4KFepYQpOuxJKf1A58Rrj6/9mRb7cQiA79VIrZDVs
IBuXQaKq/mUNHJw+MxZ9fCaTSo3MvmiHTcZKDFT+iy4QS9SzU2fQHq6vhe3nO0NUglRv81rLPfx8
cCVffbbAn6WDLXYB2/8G0uQiD8besTjFWFYrBT0aYP+JaIpi0eWcBdLmjRwPRtAQQJSTv78AgGI9
Z7+SxMGQiVv7xfMyetdXy9xVMDwg+OoSHqTUCZv7ftIGZQBkxmp/tgCXqjXOQGqAuL7m3VjMN4ei
WzCDiS7wJ1MRpFpTeZab3gjAHNvZRLhFd+PD6Mp+4eXnyuGFD+a1srNHL26bxDFeFIwdo3wgaM/t
jNqL/LeS/Gw23qORedB2tugoUsrKrC3oTw7KL7l5NpoVpGicy+u6DQwfXx4zIHNKaczxsUZ18DMr
t3NLwdi4xnn/8sxQMUNbB7A8bTIIuoSbZDxo408JqgV/4Hf/bNcn2hsrbbM67mBjgi6R0N/1ndfj
yVMuFmcxzERsZ4gKG4teJmurYs+M5i2p77KNg5nkbRYVLfpNlBLNbPHdRWBOcsNLtR9m/np9t5hG
yHwA6fODbpVy5Gq14lEUheK4ZJmziIqdy38vDe8+Yp/PnRnKh60yhVpxP1lh9QrZkXdsS+5UUFda
0NNPfd6INjvSftijy2+F1mVWLGbWIc3XGtQRRq3XXtkVRemu2Qx8aDEIYCeYi15xjK7vNide1FY9
lHU3qUGWxiBgN5feMzoBEsFRH6scL+Xs+zvEa/dwtYZCTMwNU7b6ehaX2ElBoSukHCPMEGwQNmRM
aMoaTQoxYop3NVaoeqKp9DPvoJgltBngROVgS1L0eN2T2Pnvzhodg9W5yDt9JmoHM5Q6Ct+CvDK5
2aAF5m6cgMWa2iEzA/+sjXLcIhONKgGvbzj5kzu/9HfJa/IkOPFNn9rmEwGHQ+1RsZNvPMQv2zIB
+yHxxp7Sre9OKKK6FVrcp+7k5o9kZrE6J5UNxinAs0VAVJo70r8QORvMvHMs4LGgfGaBI5dacaWr
XdS3yCbz+m+zuxOFzWmScIFgNk9dkvylT+/bnSXqtHaylkplJeiBiuThUIqb4mhbXLuLqCf3VtQv
PzQTd/jWlXF43YmYMfXDMk3hoJlpss4jxnALgGNK6aarg+sGmNkQuKc0MMOCXRhKhJc3XQvqpKFe
cwPY/vQxjW3FnZ97FR3KwVbPpN+fGE6fo+fPG8RixsCdZXpt/Zy1ZZ0R3eAfkxsTYVLJayFDAgy2
LZ6Sv3n+wgoxKqj0waZnQbiHjoHaXKugKMjBFCAnjmkCCjrU3iIbnJPIQqOaezv0pV7Ka4ERN2jI
BfpDW9jvU8R+9tadY8/w5B/twfQx6XiQHNEdHklf6vonZUW5vX358otGJbryPRCF4bT6OkiT4zx1
ZLAWmHLJscQMcaCVACmCDpzfJ2ADKLehg5oh7ZODyRXfeUUjV79RjhKQYgmvnkp+OH0MVbwcRUXH
UA+Y/C4XNvUdFEN63M3Dj+j2HQHlG161vsNBm4AX15juIoFp3tIl1NJl6mDMiYC2WI2aYL3hAPw1
lH/3fzSfYaofRmgmxKzKlVSRkTNZia1Gnn5UQGA82V3jdL+kX4TYmodv5yyL5skc29WoEciL4zoL
z2aU/ADsBpJObfN23QvZx1tGCkWUqiSFfnNXYO0ALFSyDtrT4qdATZpuBNruBV6P6VGX5/XMde3M
UaduNPQ+FRS1PMbC11S9SzRfLXkOSDLYTw64s0GfrKEf8bJEKm3eWrbqDOfETYPfB7kAwKbnoO+4
W0hn1MuapCthONFvRUjEKyEapjfCs25DowJbqHIuVN4WUgk2+PjrpOrBHYVe1brcChBKVCT/ulvw
bJB/3+V5SF+2GGTr6XFoi+605hbYVNKqsYVJKg/XTbHyA2im/OOAJE7uTAGrmEpxXlkHaz71SYh6
lF3Ud8Ls9d3Mefow+5joToADDgzuFlQ9L221ejvOJZJYzDtMGIztnaRx9TcyJNd4kerNN2qY3Q48
XT9WdrC3SoWoOEXXotdQzAXE9ainxeag4Crb17eR/cX+WRqd3jVjBHh6Cb1QM7mt6q99e5x4MYn5
PNkthIauZWBFmswurY/S0+hFR9TyZzvXbyZH9mt3DqWfQ+YN3NlC9nH+WBl1nAthEiV9w/GKDKcD
xwkq7l/HBogbQoQ9YApM+3l9K99TjM8B5MMidaAh51NnlVAaoRA2qW2FpofuyMHw02/xs+LWgeXo
T9tqm4A+Il2P+e9AsqRrP4A64nVcRrJaR3qonEn7qfD1g/mk24RU5L8Qg+dtMHXYt6ir13pFvKxu
ssg2/C20PNWubyBzqfs5JlV5wE5Wor73I+rIo4OSVmUKP9KXxgXU6aHtQDadAm4St/KNJkFvR2w5
SRDnENLkHFHemnopI8zo4sEUHrqKE5WZ6dxHaKHBo2o2b/2UoOVQ1cY5SSCglVTN7Bj1DAANWhGc
5bBzOtLNAy5WAp6KukgHyYqUBvzFmLOTfMXN/BmDYmcjqP+PtOvakVvHtl8kQIkKr8pV3dU5vwi2
j62cs77+LvbBHavYQnHsGcw8DAz0LlI7cYe1nNoXrpWnyyaxe3sbaYwNNiUW1LF1gSxLfR+ib2nG
gU7Zf99sBDAmB6y3sanahgTa8/iG2eJrvMSdGdPMcmk3jukX75XT+rzWK+9Y9N83sSc1lQhgXgoJ
Sg0Nh/S5izhV7F1NB94tWoUG8isW8nZeZL2eUKk/9uGxSIJqul5WlyIjTqOfCsHlj7SXiJjgJpEl
SkFDvkxvaeYULuIigY/vShmwdk7VIjmhdK1KFuZmkOwbq8WRuaP3ZzIZPSRFr/ZFF6EidJrNT7hn
UHucjCfhRbUkNMK62/geWJM2R+yOzzoTyyikHoEpd6nAIEB7Ehp2+EKnvFIt7dNjmVwK4L3MAfIw
s4jWAObRWfMGcl6S6A1AGgs8SgnKso7pIW/wM1u+NQE+BRAKu3lPPN7I/U5Yp1UTEfPomBeHDp1r
6KonQ7WMmBCOlZ/1eGMMjSVEnIrt/uE2QmiKtjGDVYk7XRcWLUg7F8QlxU2yWtlV7mTgdRNUD6Fu
fJFOqJBxFHbH/M4OR61nI3eJ1bYSVFyqUfRO0RKrFDlH+yIB4CcgiAVnD53cRVPnXEK+jHE+iFhz
H9ofmvSPrr7+qR4yApjcTmrmQeiXBG74OkeGgOohiiPq5xYpLeXx1OGLtZ2LYx+i2SDWy6CCdLdV
gOxC/ALIZqX0Ps0cv/V1VRaCwLUnA2PVRGGL5W1epmoV9AFV/MoVAvKYH7Tj4CMxsJvUAq/gc3Sg
+wqys2Bn1rl8p/SbnCU/VDRQZAz6opdAFHH+zTKxqUW1awA6mIuW2IMaqNesXvYjEOrIXepIUcRz
YtRbfBWJHToQrWAen01s6yItygxICMiAKIreHNQuuG0cbGz9FxU1qhKXhDGua2jKuI5TBJ2W/BKr
l268T7J/gH9gdeL3ofiIuO9Tar5fBJrAvKapAvCAmS5Z3S5yFmmJEGBrB1d4Uo8qmGVIiPiqOmJu
K8fqKQdte/qTt/K9p64AAgLSEcIfxtYZ85uLNA3bIcRycFXZq34syeRUYFwgf2HmQLNQoKngjIC/
PFeZah7Az6yGGrbfTl0IlvFQ5gWcvUvcimDiXJKO2FkVBfjIQ/OtfZM618Byn0CtPbfND3A7yV5k
Z2Cy4lVgv4QA2MNWMqMvRl7NXUqrd4bQWHX3aPZ4dwC4+rLVfc3AqBiU6eElYfVf5l+BPoKOe4tp
W+0ZhVdFsrJvK17Ild8GUeR2sdOAVS1z+E3p3fNh0ARMHMDnB/sf8/G0ShlnAuyYHsVzCSNbQn2X
tDxHvRcJjI0U5pFTNg0o4FGyhImHxFrcIqD7PWtqJ9hXwg6+1FhJbP1xgvl5qb/PxoRvbJP1ayqh
4KCS7r6VJk+SI4675B2MKu4miLbqOEm1QL/b7Ig1sXLV5KgG7wMxVjwpCzilhwRQm9PHEN0a8j/F
yquh8U7BxNGqJhj+1+rsWJsWrRlHLmoLMtgTi8qqDqU7BU2Q6ZyDfS1onH8edsaELJIuSCROj2Fm
ydljf63C94fX+QJWAI/gLkFZkjkG57Gze1aKlI5NEYp9xRh0ksaDqa2ALkUHPgSeQM+7zC/JMT0W
slQgwIHr5cts+TI2yOgwWwNsVNGmVNboaDxkmJnRjxUQAXn8K1/zR8jDLo+O6EkxuWVGBVcs1A6R
+TnGonhZUBxT2lZUPwfh2iOm4Pz8nmdZX2d0GaGMVhaLmGAoozYPqq94Jaoykeq07uyC5PMQ939h
ZNsTMuq5RgPmxkJUhKTlcaiv4/CN4333bGwjgE3sjLwDhd+C9R7aZSNe5wu2+k/8a0Qsc2aX6v+M
tXsemN2eJm6lMkFNjXVxKupSD/T+NUSNd+Dig+yFza0ERtfjqm3TypDio9kfwxzMfSiaTeV87EbZ
wmv48i3yLpHJHDVjBvxgGhVH0WgVO8PurS10lX7ftXro/2+i6M1uvO6ixObU58hsBEk4hUvuNGLn
xWvC0Tve9TFRy0z1OtFCWFbdvxXdR955IMmVzZMy3f9v52EC1RiOURUWRAtUIOPK3XOUAt5IeLks
ZM9RAC1DkkzUQ9BOY3vJkyQmatjIxRFg94OvrppsCyrIzLIpq211HbECowNouHtYgEKWCaubz9cT
0OMb2ygwEWJVMZpgpskFddzJU/G70D3UsYpDdHacSBuLbhAG2AG4iCw5fFAqrBgpV5ERcr7n1xIN
0hxsIIKtCmMgSOsYe0Ctqa9lgjrX6FUvxJMC1D1t7dZA+YBuNfHeizsWAXEQRUuEKAoxibHaa8A+
brH6SOTezoHYJoDNzEh5e4M7fuRMDONH4qhPYyNckmMjBuXyXRx//o3ibM7BXFvTT2nUgCYzAJDZ
4BIwZBY2BRgMncaRsQmJ+SiH1sZ597erGBu5jEfp+iTNEilJj2ZjPotxAvwvUPKaN73MaVruCgKc
Lw3XmI5nX0pVIaSVIBeo+IeqPaehLYNwL5MPa7jwXjL0rpjnIMB7AZJDF6XRBWNcF22lrzHG1v3Z
WyhwMGbWxUNyPQLFASxPvNnJ3YMB6ZbS7AHx7tMlbBzlPCddX4KB77Dk5j1wWRIrzVe/mdVfizkF
l9VkVw03suhv2cgqlmmKhC5Kj0mWppYZR1epUnE+1F7OKEl4SWM4BcjLuMFzIUknxVNmoNAvf6QH
0Sbe4MdeYquPwml2KXsab8Lh66QKfRptJDKZjhFjstUQAVuWX68DWGnbAwUtS/zlR/UD8Bvpy4gE
gSK2DXb/wwywfsrzWnsqA4RWZJOoQoLmnDGDoRAB6TcD87ZYUOKlmDajZT53MDryXxx47zNupTEK
mkljp0gjzitK9YOhRj+llmfX+18RHb5Prj0VHZTzrxg10yQmVYy1mmsdBU8FvqS/Wu4whUfnmmJ3
CHijf3unwjgMQINRQMbCDSNRjNNp0RZg7SlAuNMGiyS858yeqYEAEfOjJlIbKM35mYQ1JIU0tfAh
EsiLNfTR58Ia+8EyePWW3TC2FcX442qpO2MQIYoCB7bv3TMlx6kA4Ifw+b0+8YAydkpmwAn4fTJG
/yYg92VEHoiv+rTt3AeA+ArSI3cef/8b/ZbDaJ6QgkayELHe1Xvwu2IIpL7aiz29hXnXv+KHcrX6
P29C4UvRsgsyIqyVoUx2/tk6TBdFRhOj1CpJeOw2hfasjIvImXfbPdpGCuO2cuxDJeEIdBNAOV3n
cXgytNa57H53v9JGBKPhpZwN2rhgCrJvGyfVMqcX1GcsnmGyVWivyyV1MD7gVAW3F7qr+KBp0vEf
EcAfzGdLk7QX2xF7rpPdXov3o2OCS7Wxsdv4LbkmfnddunFm/fEo0+d3+y2Vyc1js5U69BcwIxPf
EK3EYNghjXmAHPuf7bcQRjkyIUVmoKqA1jEySx+wdMWbXd17SNNiu4FgRpcAWeaksuiTPB0xX6H6
oDPyxmDwaEFMthZsPl/WkH2/sZHFqEhFuhLcsAWY3E1rsSVPduluWeQ3g236slP6PJPevb/PsjA8
IlSE+Uhls0xjnYFHwBClWwNkSYUgcBIqngjmE9W9Pgw6fTqBFMoah9VqxT/GRoOqqQpwJQAXgLEr
to01L4bZrSFQxYRYsMJwttCJtAu15Zxkz462Ypgqh6ZMVavWohJocWv12sfc3Un5IRR5uy57r5KN
HLbYASLYNdcpDxnQWixZ7ZyE/EyFxrmsbHvfBQqNDiNB408lzGlINAlTmsB06uyjFN/Lv8k2N3+f
bTpk6rwiBAJOpKtap6wztzDf//wEeBOgKwVQP2SA9ISbfFavOhJiaCU/jlH7XKXJa9XFnE+++yTf
ymAMpFFnrNUrqxa04L9Q3fXVwPCi5Mc3qoeyqD0dY5eXTu59mK1IxmCWppDQTanVwJhPzeDXGifU
7anx9u8zoU7R4sVcG+y5r+mHMmtWaXaI5QfuEhLvHIwzm6JUjIyuiY/Aj7AX0CVzMTH3mjIUm1XC
YBEGqVEwPteAOqxX0RjiKdDJ1L9ElVyOb2JhokAdjuNwjXeI+WqGZHwGcJT8qqRlIdrN0JhvfaKr
kzUBneMY14Wn9F0VW2UK9hGrGZLG4Fz5/lX8/p1M6im1ZtNOFEMjFA/T+lbHvBbtnsvYXgSTcOqd
EcrKnGLidRFuGmO5aYBQMMXZ4bLF8cQwiaaWJV1OgZywvDZbYzjbaXstaJwy5U5R7+yjMmYtYeh/
bUeYdY2uWtkFZnI7zqhr1E8rNzWiP5h97BNslmJ4Bfx92Gk9V6B4ibJwUCbK5TW4sxMDRn++ouN9
kh1fiQGXembvpUjQewARI9qxJltwQgABmLCKbpQQWzM8yuBHruYQSP3cmPub8I73lAZIcRTuECSZ
4yXdbMQmnoo60BRN9a2sOf5xz5doIm5OR/saCTpjgGEyTo0a0e5anj0vWvHPspoYKifysek1Xlzc
TY+20hgz0ruZSFgXRwZtWibebQCYA6OfV72hS0+z2NIveBkZ/ZOsgmxFMoaFYeiadEYZH8MkkI+y
m3vGwej8xaPIybx3HPeAjH0lRTaBPgOwVdMx9DW7+kDLtz8KJ9Wr72t7CLhkhXuOaXs8RkE6AIKN
4QpUGlXGfSryd0kkvAllno4wIbRHk1cnwloep0y2IuwRgcVDLbyKR36855y2Z2Fs2RTDpS1EXF4R
1hY6NlPYW4nAg/rlfiMmfA5GZgrzKCcA+/p3srSwE59gIEZyUxcrkX+R5GxPxUTRUNeg9OmgBP38
OokRwhMnNu25W1CmYneOzpfCSZz7CFCJDXFO80Cj+R7Xt7UAOpzlrpdukyG2LocPnijGmIS1btsl
MVEuTolmVWv72FepZFfy9DQJshPlDcd891Xi99kYexr7rNMqoIAf+uh7Gr/HeaDNHedQu0nI9gIZ
G4pGsegbbVIRQ2b0JlVsP6VeK1qmi46hkwYipv8F8NBz5NL8/ItnQjEcc8WAYjDZZY2pb0I65lkc
wUb5HukgnpG1Y2OuB6GN7kiuXOed6Ah99nH5G+56jI1Y+rM2SXecR0bbot10UJvuXRc6e9GGl8si
9m9UwYMOEIsoWbDD6IskoPSYimpQtVZdWQUutaWFVWyVwdhs6T4hD+a9+F9MPH9dA8ZTEqR9/xHN
mFuZynLTltEEfNbliFe44VOyIW2yG8Eqr3JrdDVPeW6fhyvN5Zx692Y3opmbNceuKLRQonokH+PB
Th7ARxNbgv2jXYCCZvd+afPGmnaV6LdMdr1tqGRjjJTPfCS8as1DY8I/a6AvFsKbkJzizryNyE/O
QamZf9FclFIorBxdNGLuuI71NKqqCgA60uf9zsFyV7xpFtZkMH4hHS6L2/UBAB6lhS/Mbn1uCmwU
Vs7qsi46JTmm6IvNzVGdPWN8uyxj99NtZDB+pi1Tqe1l8CRKU+0WwClLI+9/k8A4GbUg1aDrkBA2
mVWWd3rJUT966V8/yu9rote4uaZabouuyDAAprSdr61HkF5ZQ2fYYX4dd2+hGlw+z26HARyB//ks
TLQ2ejFBExgHmm+Nk3Y/O4JFrgp/utMikAUCXMDjQubQr3DpiEzklqJ26KAN4KW4rV7WyhLdxAVQ
3gvIrJbrHDMkHWfukp7hkkBG0TtwB2baCAgiEIBiu00DxYfmKkL1ojfG/eX75Gk54zw6tVTTeiRg
XW8fQNmtxE9jztGQXSUnIkaAUTMCOzhzfWaU9CQfcX3gA7wS5eKfbuam2zwZzI2N1ZDNsliqgUyw
Omche4vtxM189PHUxcueJMBOhO5fuQg8A7EeTeky2e6yjuZKlU+YbzDI21B7ZnGjFZzv83UhiQYW
DcyfgDPFYj370jQxt02wl6ojsIC1/ZayKnWecL84spU4f75k/ilNhWcHVBPa5Yy7EMysHOMR1kw5
qin9N/ZcwFAt+JTylsfCuat7sOX/F8a4jiQMmzHWhDEwlMyb5MnVwniysOP1flnHd5UD9Fhgc6GE
mDJzqHbKS1MfEDeG3BXr+1l+vPz3d8118/eZc1Q5UdW1HzB+I55WLbHXZLay+VapOAWOfV3YCGJ8
XwG4e0XQsPEqzR5dQwJJqgP4uPQXJWUtfV7VYff7GACLAIorASkrk3b3cdeToupBUA0CLzWJnD73
k7ZwLt/e/sPIMBSg9dPRTXaOvmy0thEqtTwOBKB4hRt7jepMwIjA7ASWq4Lme85j4d7/Yr9FMm8X
0KEIUl4DS6FeAIDT3k+Kaa0q1iI03rNv/w5/S2LuMIpL+A+CsYZQ7dwEIC3rcD3x+j88IUwaoc9a
2XfKqgYKCAL0NXsf58QdFp6727ej32dh7KhviyktVmBC5Li2o9rFhR+Ga855n+xKMTEQoWKYBlV6
RorQrOaaYp0b3+YxAjJiYjxdVrjd29oIoP++yViynAxLOgLzZZ4eM/O6D1+VhRPAeSIYQ01boi5z
BvDPVjiNyu0wX60j5xT7j53NMZiwqlVr16s0syvfwo8S62Wa1YESgs6QRNfxi2H45Fih9cfbLtvP
wDaCmVgraEY7iwDPQiEj9PtHOi1m2us9ZWzDiMd9fvpj6BoalDYCmRyFqF1YT2OILDkMg4ZEgLBZ
H8uCN0S4W2X4LYZtnxmrUmarhCphLfT91YT/95rXRR9Z2iw+i3Ol20IvTP5lZdz1RBuhjCcqlLme
1CxXA7O6NcS3yHyYc2AP/THw7fkVKowbQs7ck75EfqQsN4IZrGrkVfXtkL6XPa+0u/8U3hyJ8UaZ
VCSqMCNKTbZoJ0FypHlEBD5vkB1gK6R8kcCYHLtqYUk8lEmebrL05WM11W3cYtJE/Vh7nz7CP+nS
ibXWdlNZcUAJlXjZJ1X4L+n65sCMQ1nkUidlhgENEkUnZRYdsRjtcbVEpNThzai7l1WGe0jGuxA9
hwGYBQa5AG6ZW7KLNUlHv1FOE9LeB0r2odwlrxyhHJemMO6mU3szIZ2sH0j3FNWyoyjHcn2Q5m9p
7M3YSpCvYtEulydlem3DF5I8TB0PeP8rUwyjxYznKeKknSdjUYPoJR2R2Fsr+NSTkwhc5QF7VL0L
DetdOi3VnkrV4vH87F48GhYqMJhUgPeIjBUBJU/ptRhr58YHaktRgFyFTuxllvCRyFZ3gBUfeOWd
Pa8E/hOQSIIBha77nUerPjEygJliRjBGjc4vhQ6gjGEpWXPXyacEkNBXedKMnBi8m2lupTJBOI8F
o9GXzvgcRDOO/x6UfAg+7t5R/3xxB9BVv4/I2M+McL+meggtrqvbtjC/m6YRXFbfPe3dimBMRimV
dU5CMzrOS3koR80dRvIupbwXzZ43R+ER1XDRwNodmzGnRmsqVdkqAfgBXKHO3qQmf1Fi8LsohPPo
oF+AdTqgJJRBr0g7dOzMf1ebRRtXqKcukeCh0/SiE4B9XL61r9D2MDgD/NbIUE3serNlvn5Us6TR
M5APHLAXbTUn0yU+wPpveQ3H3WxmK4mJg+mCLkwmYKNPCErIqu+WzMq90Om8GTQov4YDxtC98Gbl
NZn2rnErlzHpZhgzRRpGOmX0oPQ3acHpkuxa0lYAa7+NnndyrClYkJS82gOUuTV5sidbtT1Z3Pnb
PT3fSmPsFouYeCOC9oSWSDFWH90YvmBp9nyVV07xVlyDdM3vf+qcUumuY9yKZSxYKDRlKWQ0aChd
Il3XnwPDme6Ibx7TI5CEDjyomz2vuBXI2HM+h/2/M5Ek9JbSlZrHRkqOQxvboZq4HCvgCWNCXwMI
mqHIcyNA8z26iTSrwVz6i3RlPqwP5JTeFIDRfp9RIvm7RZPtOZmI13aSGc8CoCmyqJbQuwYQeTtO
wiEXEQIuH5OnOkyWnRqAfZ5bBJoKnHK9fKcZ38b2n8syONbGtv3FvBvWDp4mkKfnSnpJDV6FZPcQ
QGgxKGErivaMtZF5zme9AVndhGoZ0ATvDdWpr+YjBY1rfWWyEi/3m++XT7WrHxuhjNEl2H8K25IO
Q5b/JJJurV1tRYLkLONiryNHG3knpP++eb0O6SovWgt/0hK8TLRrdX5Vpz+GCqZ+f3MixrwwSqqD
5zyNj0I0xODhixQL1C29NZKIWEa9RvblG9zVC0yaSIhoWKJhi5y9ofadmPbmYYii66kdboB07VwW
se+jNjJYKzZrcwQT8oiUZnQoDSXq+a+CPdIJ2WvRWoKCoxZ7zwIU6/5zKMZ2JXWpTLPRsmNb9G8J
Zgv6qvbaarY6PA/S8peUcbrWvFtkLDiXpbnVJCx7R1Pl4uVq68bb5UvkSGDHkMQ6U6VBocxH7Ucn
WUvM49Kh9slmNZs7+xyq3mh3pKH408szFE+2h5fJTx3NCR/j78IHBY7mP932847fH+kzfG8EqgbY
vNIEH0n+ILflIfS7HP0dlFGweyR8gG/8v1s+2rfi/+gG66d6+PS8ybC1IplHgE025EfE65TxRNBv
uTmZMkpKNTR4lWKpKkhH8Z9YUIJZMX9eVom9lNcAOygashKaBiojphWxBCwoUXZskrazKqnurLYZ
zVOViU+SUQocD7/ra2lnAq0kA86CMaoRI66hIKLqlaR0KGixavVnBLhTZOUYy/wbg9oIYwyqU8Vk
AEwixdhOrQrbUn3JI3rbHRTGvur/H4jFZZ5DQ6xksytRTetejAWv+cY3XdRJoPJ29C5iaSr3/xh3
jvr3jVAm28YkpgAiUZRJ0DNzCnO1pTi4rBa72reRwOTVbRQu6VBUxVFdbvXkVuiuScp5NnJUQWZi
fRmTSJ8zuj0H8KSJoK+jg37ySh3AKzK+XD7ObpNie2OMmitZr8YrcKWPsk/h7HFrP6NT5+AT2c2t
eSd4l+XtWtXm+uj1boyXZEplpB199RvfKvmktIm9dEEfcr7Srj/fiKE/YyOmrhRtNia4obaKbidt
fFgUwPxcPgpPBhN3SRfOBmA/4SDk+2p8jHk5H++qGI+gp5kitv1kHMJJt2U1dtMqdhQpcspe42gc
7yiMPyiqZFy6GqyJWB2NralP33pUnC5f1/6D8fc3YcvQU1ROai8jm1xvixfKhVz48SsacP/2YP+m
p7PRaxYQm8SFWukpAMladHiNb6Hwdvk4nCtjC8+KNlSdnKKbk4QAYDcquXgYF3U+XJbCcQUK4woW
MmO6ksRqIPW6o1YlQkGLDRjT6tbOkqqZk67u55Kbb0RPvbGbRSyVPMT68DFaLPIIXKcF6O+ASvHj
yREbpwCyTu2PvHWl3ZUysEzgvxqoskHbeS42nUNRamNRC/RHukFZPPdAZhxfaC2B96Tf99+/RTGe
IUc1Rga4vQ4cus5S6tZq9Adj/HX5s1HT/JLtARgL+/moqmIB+vw8xtSTrF0wQkrqxM+TVzN7GIfU
L6NDlzzMHa8z8YkCcUkec3+D2daqMRS6P9nGehDzR2Nyopt/v53m0CHtxAcwEiCrw9zW5aMigHL8
L7G5gH6AtXwMJGAKnrW6RS+TJGygP6g8OYNyB2AhK139y7e770k2UpgYTFZRHvqx1fwMLAwy8IrW
KwofpPsNwId5bcFdQ98IY0wwFmulGFpFP2DjzhkGEgCP3rt8oF2dVEAijAEvUDywwylGJpR5P8Mz
Thn4kVPNbs1HiYf2Sn34Fx3ZCGF0pNYyc04WgHwD9aZ5aFMRk4xtTuwKGftNho0GZyo1zaqNtcPg
49S6l8+4G8024hm7M7q4jbsaEdmofkZ5gaVH14xcof+rh5aCFQ8TwCwmJmPOTW9Qm1AzGzRxtfIG
2KSLSyHp1LuospTyioJ+8GtZ+15zI5OJ1G2dVmDpWePjBEjST0TI2CvGw3TXu6s7PfYnwHOIPFdN
N0m+fE+VcikTLJoQ9smKGaME1D2okwvrHTEKa0jEQ0EUu1SeRvFtBfrNmpXBlDxd/o47uootS7pX
inFVkFwwGTZpF6WYujI6isaVprySzouAvXNZxk7UO5PB2Ldei5IwqHjvl8mDmZ16bJhEwYwyTU7+
ooptgJ4VC5/Y9tXBW3OuLno/Rxr68IBADlaPQpmHyVXtjnCPrT18z3io4nuqciaPiQx6UUZSLLdY
QGqc+A7LdUDmaK/Qiw9R136gAc888B5FO0JB5mJSSBAUyYG7xnyzJq/BiKZh6j+9Du9VN7lXZ1/R
reG9OFAYoSjGNPVh4b4A6Z8919BzsexnzMfeDOcB5K3J61yO1pxEN6Z+NIzQastDP4WOHjVWU70L
0eNlBdp51WBSHlgdtF8FC2GfULmwzHoGeoPjYtfX7UFAy6WyjSfNkuzujr/G9jVGABEE3JOKgqAv
gbnqXIvqrOzKRaiVIOm91ZxtOeWB3H41u3MJjIsR20jJVHUJD2t7nEPNafRb1aydy9fGOwbzDMA1
xuglwkfPqfaqJ/ovReNWK6lBMUqxvSq28xYXyBw+V9amI+BXPczgoVLZuvS9+cllxjnSTmqJiwOM
ClUCkJmxs/VEbbDPqueKnx5kzM42gA/4QVt9YBbi5OpfAywk6cj5wEQFbITP8ZFN7pxipTyrG7w4
0uhbZI5WrcjWpHkNOvp6tVia3rtL//PyF9tVi41MRi1MWSCF0klL0Mp36lDYUfRMhorjjr9ms+cH
Y9RCLYtRFpaQBIM4Az6o0upDpBWl3S1rbhcjSDyWoVe8jqwSr4u5a8ibS2WrSNI6RmlRI6FMD5Mr
IpjPV+H1v0iR5VE48JK9fXWhANbAdQafIMt5rhAhBCCyMQcxmrWqnT9S7JgFZXSBS220a20bUYxX
bhcsSYztAH8fPlfzq6FxZvX2724jgPG/dW4s2PQAUIwEz/8kWDQTQoMvcmTTEr3ezrjQU7wjMdE0
q8hMN32Bsq9GViEDyIX3suIeiv6EjZVNeiGvfVWEQYtux+pkWEYyHB1Ypaafu/wplc+66xd/tblE
aoEbealhmjUgyZJj6xi+8WvEhjJ5xRYSXWabHPla9uIH0Uldc7J5069fU2bY3UY0kzIPdbdEcgSy
5lB5koanKDmZ82xPA6cYvHulpog3G1BdTF1hhztCIc+MEKD+R9HHAvY9GN3d+T58NI90Ej+3J25i
8DW/k4BjC9xXeC4EaHa9oFkGqRtqUzhEL+rR9Narwsaay53wgEzoWBxkBxG6tJXUUnjp3o6PRoQW
sXGONiAxVcYkspVgm61KIlRvbQDkLLZ6rL1VtIxD5IdBT2AXIGp9bCmbGaC5eWMMO/YBtDwVu+4A
jRRx+nNlEgQ9URoFiW0ug5A6fxey4HI82Ev1wDAPDH7gGmn4HxMQUklpjUlH0ZCu62lHCtChqY7p
/lg8wQdKyxSMAic87MlUMdOsAA9IwZOfBQisJ7kWczMDJAhMhGIGDKf4EczblEPkW22X9p9DowEF
CiUGE0FWRrWI8QGtWirRSiuvS/lYk7ekeLt8iztaAtgcjJgpmD/SgX14/pn0UqgxbYlxOLOdvVRK
b5QstBLRGfLK6+MX0fimZoNzWebuLeJNpclYPQZnp8boxhBpndpUDS3ElwfJae5TbNZrh8YRvdJF
5U848HBVPoMn49tU0L+AsQ9wiyIAoM/PabSi1ERDFQYieB5NILoYbuuoR6C5AyB5DubIGia7bD0K
9Qi++Mrh2eOOh8MPoOTpBkGU1xnnGqeGVA3TjBfCmnlZ/31aid+QB6H+dvlyeXKYu82jMkoybV2C
UpT9vvXlBshRq1eOh8ty9hQHwCkgEKFkM+rnN94Ei9ZQmnpsdYo71x86P/MVPw5a/y9gEVDYAPgs
Yqlk4u3P3Jte9PWy9ECSwT5wODrttQ7ch/Y1Jle9C7d9FdrKP5dPtpNoUjQQEytNQLX4AgI6rSUA
mMhgHNQe21liaoX1KRd5K9x70Ra9VsyViMigdTBJnmtk0tcAR8pRvZHvjdZKD+tj71Ae7fDOdMvC
F3zgq3uhFdl/QQz62eb9LZox+qlpezOaxTFIwiF2wTnpam0OhIky+/EXV7k5I2N1aY4HibAAB0pP
1IdwTQ9xs05WPfEqRJ8LJax5w0UaQDvR4FBYFE6zykex1IH/IB7DY2eXpZX4g9ccKx8zxo55Er3V
pdOH5ADoPUo+4w7H5orwHNuO8WFJUjQMSrSBKRjmcZyiUTIQgLwE2B5vUYT2Zbt+jNwFZy6s/NeE
ypyNtoKdn0reOhS9SuYGAGkPvTUAM4hwz0TD0lyMrq8xsV/NTpR+r7k9wJ0xC6zfEZDJwiww9UAY
hZ21cQWbJ57MlSuKvgpAlOSeEv6JBxO47PdUVVs7PmoPl3Vo72BbsYyyynlPOrMH8Xu3CpaeR5bE
26/eCw5nJ2PUVBiNeGmjjhziw+jUTwD6+649zdbgp6DnpYxFsmME2Cx7Ne+MG16bePd8WA5VAXWp
SCZhPpykTFmI9b342HSe3L/PLQe0YWeXA99tI4B68o2nXhJRTIwRF5gP9lWRW/VTdR86PWbc7uuX
HDgV17RE4JA7niPd15jfkr/AwIWZUSTSOH5uouKFCbpxK7s3nNFuDph3A7E6Es/4VHF9654dbo6s
Me/Nbh0bUhR4Suu3UYBBoMciWAPtIPxMMRmEHKM86bXVfOexY+49L7ZXzfp0U1NrUoWQm73QpXYY
43NmKz75RU2DnxzudIfOPi2bveUDIbEYU3ngo0QclgL9prwCO0ccyIHpLBxT5J6PMRRpmpsWYyGY
tMIEBSZmsTYWYbkYy9qYnA25prGXKJ7dJxP8yx4r9A3RaIlC8GZsa0zPsdMHlMxOfSN24fEKWxxj
ZDNTMPHKLa4cxdQ5upO7ygmj2v0Lf7YxCiZGxINYkZSgYRoJN2T80cV/0WI+1wrGo8Rpq4ZmA0dN
J7k/aVs85Ujs+r8g7OIZGuNbehH8hlkLUarZezJWeMKPjKDZrL/+T5fG7hejATqjgCSQICx/ioJs
KW1pXZbAc5Ns56Ad4l5NARYCZ6VbIJZ1Yi/FIIAV4r38SePrCe91ZpmHPwfLPftcOhNXsyEjRlsk
wiGblAMACB+MTv2FiRiO3n2OabAZwsYp6kwglYRFT0JBV3ztRMtJ6UEBPvt89aPD/pNx92O21bvi
pnAbuKzZrg7EppVA4wbka4fRR8r00FwJT5cvfSfV3to3+5yOlVBM9AxQ41kZWWOJadfVxZY/59Pu
KSnQ6PFiB8ObDHzx8wC4ykaFMUDwcKraXYdjdYGanSJe24InhfmMUpMIYAZBY8RoIrcZsEg3AdbK
tPQxtS/f2lcnhbKKRgwNtXd0udinVwcsNX0oJUyuqMhuh6dM5MxIff0sEIBHF5ghDQqKQfuxm4xB
FNa1RgMdgCJVSawqa9WbNQ4rH0TIKqcit3uWjSjm28jiAED7LDMP83RjAPU2fv+Lu9r8fear1Es/
G12ErRYZtb1E/tlnzmUBOzEKlOm0pIBSlEZRPs4vq61aM9G6skVJKMc8CoY/pSA6TXfmaXRlB7uq
k8WrZuxd2lYk43XLOS7qojXMw7p6ifkCageOxewE+rNDsR33BJOfcY4JF/AqqEewex9NOwz+pbWM
3cjj5cA7vQjII0QGTCXgWBWDCYpyIa5dpWD9Jyl/6uptLPZ22JVWJl2LzfuSvCzx9Yxt3P8j7cqW
G9eV5Bcxgvvyyk2ULHlv290vDHe7m/u+8+sn4TMzpiCEcE/fZ0eoDKJQKFRlZcY5DwbG/JQbw9Tu
lZbca3OjoMc/Q55QAvPMyrm6GEka1oZal6EAHoUMgjIBKHyZryNcUIlcAvmCCLADjMbki77kYSCO
E+fZDgn1NLyHdcCrafBhqenDrMVt8lnjnvdrkLpZequ6hL6s/hEI33U54JwBcorOrxYsEdktYqsq
A4tCLbGY4z5dSh1vGPAiEvEZXbEBinLjQAxCD8yF1+2x4hOJfaRoiSEh+q1bdLmE4WnUlvVmqRzF
WH6ahnRbqX/xjiB0M1+GqINmiVNjoaMa7vWT+UDG4FUoiX8vgwYU7b7ktFDAi+6WiK8+xoCUn1mm
R0OHJTQnOU9SMM9nj6T3I3gGWPsNh1A0RE5xZ+15sHzGV7UsFTVSBZEfmjRUqBTkZJFHpcsOY39Q
GoDo7lpe0ZDlm7Ch64oFvnbrAslTjqWQpsOcfKamsgce6sB4hKb9bjiqN3iV7Xkyq6xIRtSp0YnA
aSAsT+fheUbtUrNGJT2Mb92LAHUktwJn53SPWkx7W7niq8RrvDBCytYiff5mIx3MXtCjw7A4o5s8
Ng+xD/GD1XA6nHqXPAWn1+Tf91vAZPy1TjrJ6cW+1GoVU6Nroh1TABGVjtfMYjrIxgTlIFpiCkBO
5+kBpCuz9DNLj2n+cv1ks7eLlEPJ0VYBujrfrqypzLJXIV7eusMnRj/yRohd/pOAY4hi/1/ao9ak
1uBOAn8H3MP/h9E1OcU/SdOdUDCkp+jnf2mPSsKhAyLLZh6F+/It3Ve3tZ+dhsmeIbvqE4tyZBuc
aZtLd4TcvYpBG6KsI1r01dpZk16ZIWBYUnQTSsdm4CSLjEI2DFgEB4sbAFIZ5B/YZItLPiphmoMb
TrNHt7uVW1vD9HDhGN4w2NlRfCNkDiW0LoufXLjXZdKt4RJAqRUKxyYgUFTekEt6U6QrcFeKBOZp
W/g1mGjKETqbMkhfrMKTCre/JWgbXmBhfVYFzSTIKqM6iV7W+aq1FvIZppnHhwTy1PlwG6+rzfEV
4uvntyoWBxCbSvDiUGug0vCsAfPjnKwpxorafekmD8lO+KH6ctDd8OhPLo/2uSnq2E1yDEE+qdaC
TPwBIht1eW0MDkaDuVWb1VAfzAy7ohdydMIL8IzqtXUKW/O4phAFM1qOKdbeqGixAdWCliYUXM73
BpO8S9HKgMQ1cmnXvWLLPBF44lf01mwtULfK1M7VWIx4IbWy7plx7oRJ7lrQh4nfq78AUoL27ms5
9IXSK7MeptC3QKco/AFPQAMM/ELrg/aArrOHVb7yJkpYe4XnMjwbhIXyRde5y8uibeQVzXsJSC7h
vppnW5AAO+el3yy/w1MWSAEddi7U5TNR6Ip0iiLQkVV2PmEgJ33vcTVzThJru6CRBY+QyVC5QW2X
YCktHrUKKocPySPYdGO72QmP6V3/Kvw2n+p3Iu9XvTaSo/E0/hj0G6hwkL4MBtnxMU0q4JdxPgkD
Quce0wKn1TIiZ+3GmzlLPDnXdvoIDeW0/95Y5R5PB+/6ulnbqKPXBwEjRElkXOfnQInKOrZmFAry
CmSu2U0rj3Y5PHYq7xYl348+DmDKNGSLwDHQgqIMlQnOoRGbQN3mwF+ZoIuS7NS3bqNv0q042NUR
rdpgCITnFChY3uuDFSe31qndtZQ4VWa5sYCzBSXVgG5qXq7f+1o8Kr20+JXZu4KmCp6w4JLXwaoc
dTLPwzhfgI7VkLKuQ61PoI7hj+7yTspomg9aR1dw2oAobZH+I2QIPxaEWI5x1iHarN+igneUZxjH
1zC+28+NK0FxJ51mL6oK3kVPIvTlLhOsDcpPAJBTu5wZQzvXZYVX0Ck/kqm26pv2KD6BRMoTf/Lm
9JgfFFhW9MaB2jAMyncLHTP5zaiBlloBvhQSNbHhiL1b5y/TnZC+ig3vmU7++4vVbQxSqUQ4q0aR
RIm5Fx+6F+kpuiUYWlG1Q8hJ9odscBZf9aVT4cYPvCcD677C2QFxJiKFfAFOEZI4WiUDH3ao74vm
rZ6er8cBpoNsfp/8fZOhrbMWavlaonQdnqLyUW2DLudpf7L362sN1H7Vbb1kAPag6YC+N6DoChHk
zDVvPCpBDP6OGjpze90IZNUTwPBiV2Ba4RVGeeuktnCcxjpex8rcr8ljq+3G4o+6/rz+KRm9Yjje
5ltShyBdxrFfmxSvZNKOOs378i4Gd2J5kx2rffYB0AZ6moMtPCk2yhLedeusgL41TkW6LKs6cdTR
bhGl0A9D0Gy8t8LgCkbpXjfEKFphmXgxoBwHcVOMqJy7TC0aeljpWKa8W1HRIdjTNtBOxqEC+QqP
nZu5rM9SNvAbqAyQ87HxT1kuexmER9khyS0nnjp7XPbr9C1aPv5mVWCfB4ABmegFR4m0po0c5/mn
WCskvdCRzlR7PETPhGZzwfXEscc4FECjQGFNBkie8GbTC5Oi0JxRqFJHt/8V1g4YZSbzE3OWuqa7
3BWgnEuP9WIbPwyI/PGhPoxPe/YfUHfD2udTrii4l9rI0gJJnix7MBPdz81++NYqFa9GwOj5a2cG
ySWy2ctSVsHvhwk8kIAtB8nXnfxOuFXvfw1QxCXqsT3wTDz0MKNqcG6USrKkXKjTwmzxUjqIh/ij
g8Kl4I2OAc5ID5gUz+R0YBiB5myRlMMuTS3H0JnFvoKRP672uZ46bfjnuvcwLiQYAUrLxCmEbBS1
KC2LwKiaxRgNMzHcZxSHMFbdrjyGY+/oVXc3xsP+ukW2s3xZpJY1WlYpt2KBZsnQ76S6BtVS3SR2
MpeKY84yp/XDSMrP1kfdSoPRtGsXoy7eibKbK5U7moPXFpInaJk99Jy1kf+dut7PrJG1b/yyntpc
bDtMFVXJb0E8VVwddvZZ//p41OUjWf3cyn2fogbeQU4M6AhS3QHSRnzKX4iIvbZTHELmG++4VSXe
4qhLqZiSJhRV+D/SJkcuA0iuCn46ge2v9UELIrf+Gu9qZXCi8HGRas/MH657DqNeTU7g1+rJ19l8
XnFWIuh7KuDIPvV76D3u5mC0CwtADTAKI7RmP+MjDxvKWTXdpKrBx9QBb4erOCntTl9sM+Mti3MG
P/tWm2XF+PUW0/Mow5+Kl/JoHpp3wN5AGdrb5Z9sLwAaZgdQD3R4qQwrz9h+0M8LemN5zlU11sgH
XR7S1q2hBHYXQuEZAuN+eByd6Fl/gyJ3kvvi23RMkXXwvi5vSz+D7uY/6IsqNKQBpdFPplajAgfh
P4U14ccAXRAbBXvusll5x9myqRDUaKKax4RwSz5FL/+IvMn3y2A3+xy9sr8o/5657ec32KzRgC5M
lit6B1i4igmCapdBmYH4LEaGkMcp//6ldrY6KgiV4KOtumj+fKk5RTa6YoiJ6emDcxjJpX4Z69D/
w4iCBVYG6tJvtHY05wnlm9En8PbUl2tbAwZWdlF943kq+y78MkZd+JGWG0quJfFhxXTr8LtHx0/+
xlkQ+Y1rC6Kuwnxch04XdGFPImt5b/lEF0RHwl25am8PwXVz7LjytSLKB2ex08Uos7pAjyLUtMXk
SWg0zuXH+2rU5YfZnLXT1Nnat/lox1boKu2vpcw4eQr7iv1aCeVvqtQZyxxOoGJLit/jsjrJON6E
YvO0AAhkj13kXv9yvFXRdyCoYYQwrIBHNEU/Fx7aefEXiVOHYGcpX4uiLjt1VjVAZo0uUJrFgcBx
UJW1PVnxXl1eri+HHY3QDNVE9BcwfkB5QtNJaj2RaARd6fFT3Y3IdUioRPzlTCGiEYa4Zeib4M1F
R6M+VuUGQrbCfhnererNsAqOPzD6r+cWKIfo+35QIxQdD5CUTt7jDyJ6WuzAr+mFktu//Eeyakyn
AN02OnoYTr6AKylCZ7XlEqH4utN+qYfyvnNiUhbzsn1+W9yDnYWLgWCdYMwXgc9OlUnxk3KRSevG
BI3M9EAGk2vxXe85IYLlg3AJNGVQnwKjN+UYVm/JUOVC9ycW5QXqqlNQJNMEMvxpVynJX5wqNNgw
VA1aA8zrUhF2acK1LWe0M0StdkT5ScOjo6g4+TErVODtjUq8BCD6xYMfzdiqqSwIMwhNjvbMh5Y8
63oUCNJ+4vFJsTJlQheEehdGEzFPd54rmnIxQHiuGoN0nwQdmPIALMLQVbq7fnpZewSHk/H+BlgO
+JtzM6MUt+IUY46nydW9IoNXuK1Db10LR1qAy7tujPkE3VqjXM5KRTypG+jQr3frW4vR2Ri0l0Zn
x3/+6ew2PLwhq7OAtX2tj0q528oCjawBnEEKysvCmwNpZ+2gooc51utr43xIOs/uB2U2ACpGC2M9
CWogdqOdgtLT+H7dDOvQbtZD59rzqGptHCE2xeavTH3U55frv8/y8O3vU8eoiObeyOrC2ovSs6Z/
ZNVqy+adagaZXv3VF9MheGKiswVu93PXq5OsFGMoru7n6mEcHWkE7iS8z6Pf11fEiqwEKEEm1RQI
HCrnZnKUko08xfXU6G9zepc0D0v3dN0Ec+83JqhABypBJYV6ObiMcgvCDD1o2dQyEIphV84AeV03
xj5E0KsGtBX1DgBazhek4BU7JXWof0oWEByZmXrQ4nJIPi6+Rv44cSwyl4ddQmPQwrVrUKd20lNQ
540LZogbKXcSWf5mmHPimFb8BypXPA1c8mt0GmvADEyBKg1g0fPlpR2mslJlsvZjpFX22g4nQdLv
0ibdqyo0n2U5yJOJA/9gftOtUSoMtqOmR2oLbJ5+IsOTzakNomOyJ89y8sQxnq/vIesUb81RX7Tr
yzqRoLUIWr1vyfwaZ5zsj+Xz29+nXKRqlUXtMjyhYoT1O5Q3zbd8kY3UVvVC4+lYsdxjY4yuguvD
Ouj5AveIp6c6urEkw466yS4KiRMwWJ4BLh0NfIbooWLS9dwzdAiXTY0CPIGiQqjU/BUmqb0sjYPn
qT0q3+WF4xWsXdrY+6w+bN69ZSGaWSJaayDlbZAak63C/a87AuvbmSYgGAChYkV0DMxSs+gqDCMf
DONHK1qOkUuOafwY15yzFpZHAPkGEC+Ai8A3UR63hmXcJAvk2ZYqsePGG6XvGq9W+Zl6U0dXAWcE
AGkYRcakPBUH5TEa9DKMxADtLUPwdcippL7gVLkDTVnx1+T+I95X8gIUY3GEKk8DigW9QWSc546h
VbUqppEFWJ/xLRrBW/dNHTknivUogHCLCbk24BOAUaauEWnSxtXIWhJ1+2PWOP0e6AivelN/mU/d
vt3ljvVx3TeYnxONLB3kasBu6TQqQlQbtdLVKgZmjAySdU72O/rWpwCZm/1nvCdtpuzfE7oBqQVS
DEI8jbuRdkm9jOIiHjBuMuUYiW+1yrodY0kPagg08DDKrEYISONwjSnoXmMol4q7vWhFWjZBXnmF
crVmz7/KvQpeaHmPsqzxv1hQiBxhKItXkWGMMgH6hIlWGEbrHPwj504DTLsR1hHh5AQij7SxpZ/m
vh/85JjtiadC4dpyMZDt8UBxDG9VgZZGvo1KMIBxVN4zC2qIaRILPL5paItT56CZcBLy6PG6+zCi
15kZan1hPeZyOKKNl/eHBtB2fXf99xmZ4tnvU5ni0EdDK3X4fnU/u9NyG8WGXdTP4hjboIvc/3fG
qNM3WlFlCqVBON7X36mauOqS/TBDxVuL1p0iHisZIyyfrY0KKFGzJF0X1dbeUH/NADl0jT21zxqv
hsZKO2AHqFMDwRLklFSuEws5+Hx6fEPyHiKTZrEr30cERUFwrsKRh2Bkr+vLHnXcoL8XLUPSmkGV
d7ZcTE4+Gk4EfQ3538st43RtVkbdN+ChBOgvNzHPIQFqOt4N4CuWeTgDVlA+s0JlBGsK7tK4IqKj
C6Y4Za9ynlF5+iHf5X+kA3ku87AFrGLX1iIdHWVxBeA0R8AimpCECnkOHfWZcBQtQSI5XDU64tjU
lQoNcPTiFU3FnAqd7Bf6Wq9T2WAG4K4+NrcSYCK/xoN5R5hLY483M8X0D9zdqqbi2pEVEro2GU+C
UtGwzukYhKYS2V2jv5jG8FCXy03f8mopzPi0sUX5ftMvHZDYlRIM4+OU7CSebhgrzIK/Ey8Q8PbI
AOaer0XvrCYEzrE8NMK9aMauFvnmvHCeRqwguDVCBcFal4ylUTDrXa9F5g5qfMKDSHD1FCLWS3gU
B96qmNfW1iIVCRtzimt1blCCgtBWfzT/oHXh6t/bAFnBXXIPepkDkX7kgsjJSmhH3NqlQiKEaqO1
DXHU4sX/hLU5mbO2GIKdveJ75vPqUqzkR1VVQNpA7ET4c6hbMgqF0ioVhOD5Trtb3pcTJisnUJQm
+8Vf3wkrQr4rJ+f6NcM83irwNWAnAY8U8KjnTlMUdSxFETgb+xxpq11DpTnyMNaH9BXF7NjjzqEx
3jRYJUSnZUNXIHpIfVawTY1lpIC6ao1cQQ+6P+snNN90Mfy2PtaeUTtp40xuaxNkJC8JYp1B4Ip1
DKVJIA+iP/I4lklqLLAegw1c0Gs7zbzrX5R1CkGEKpukri2JND4DJsWyqonWLKY2rDqIVt0xGg57
xye4m3ZODVumAFoHLmI6U+6HccyttdN3ALZ8xxDAoTgki2PJ9iw7IwgfTDc7mnbyXdilNtTLcrsz
7dID2uAQYYC73km/613yxIumrLWjhAvIL+HTQrJ37kxVk8mKHoJ7TY5OVX0U9DeV15tlxR9sHjwW
1S08gKggqmtjm5tJa+xGpbnJQMSZtsl+QL5rg4bzqVTip+vbeXksQYFJpmTw/iY9U5pMQx3SRpEa
MPP3kjvnTnu0/E9isMY1JVsGzFXy+hOfKO/ypv+0i50Fi5Yoaxq10DaU+7gEUOtgyM7sW2/riE57
DpqLdnEQ1Vdv+BAD3gZe4gsoq9QOSmE7AOMPOSHjLr6f/dkl3X3T7U7m9+oEehi7fUE8ArxBrcAk
wmNKujidlHUqh9LRZFjFugAsbT2ONcAUICnkbOdFVKdMUAlU0hulblSzChgaIQesdj3U6Kv9PwDN
f83hcG6MnpiftTzHyMmqBMLai+/AYgtOZw2NvxSpzil3XD4sKVvU7a8ZVZpF4gyU1g/rzjwQDocR
dSk83j0CM8pI8nS/GDaP/eXizMMumKXwaocoKo4JdW3NU9PNUouMXlxPQ+9P0p+WV2aReTaotTVq
JzSxppv70dcgzOLGHxXQVNmtAiBh6oYfECmH1pt6J/sQFXVWTDSvq0OAKIPNcZ+L8EOtlroupUIi
RD4ovGStLT5YT6KDeHvfOJFXvq47K3eFB0LRFh+ke45lluNuvzOVBmF2qbeWCY/a5TAfh12x004m
uJIIQ2np8A4iM+ptrVG3dISG8xwT8Ril9aKX4qV4JzoC0UG6jRK7awPR1/4D9lzePpO/b7LxCqBY
SVTa4hCFt1Wj2lZ13xlctk7ypc7uTmoPqcjaNJku9ykEUCZn8oiCeTI74bFzhd34gCTrtH5c3zqe
z1AxtZfGSap1jFqOslOmD+ngldOPojk0KKpdt3T5vKaWRgVQoRwrZZYSI0iP5i67SQ4QnLeVw4Lx
4hrTjrxsirdfVDDthHZsoxVnH0CYugkM9W3WOGXI6yZUkQov8hgmbToRTvHyrqm8NocunMCryjGM
IFMDQTpGwcEdSw/DNmW8yFmFN25W3aqyry73Iy+GsbbmzAa1NdEYRqXaLSVG9xU/w8WjWK78ycdP
7p7uNeaJyTMuUwhuasA5ABSDHhZ1mCarz40qzsdg1F9WsbQ15fW6t/EMUOcIRPlzoYRkALEGX1xv
DHeanHAAUeQ3qLN6tgjq7CixitmGCZCNZkx3S4TeeWVCvtFs7CiBXO/fLAiTBoYF9tsLqgOjTfpi
zJG6y5H5fWzr97DknVCmp6FhoMPL0J3VqU1pgHrpq9Icgj5W7tViVuyoXLxGnHkKIszN2RiiNkfr
8dyLKqzFMEDBWD8IK0dnhrcSamfmdjHDJQS3uihYH1Zm3My1ELqWNj1e3xT2wdmshDo4gBevuQZ2
5UPrQ/d6Q5WifnJV1zsejP+y4mBB1UUk1FCYDiXvxPNrqO3kMqzWqTqQC6J7JPBWtYZiuVmDrVP2
AaYAVQuS/xtrH/UcH2Tl/aCTM4BQg3SHgnh0blzL0O/pq7hCnOj3uVuCaCt1B391Frdyu7vEnwW7
/MX5xuRH6WO2NUoF8iYs56pIhRLkMPICyTOYeCoAwZFmz4LE1Ju163eRD2AdSFvIHNN18xzrdD81
FADbywywTauD6malE6VPofggJbiY5WAO//2Nsv3ANKNbWC91nmadsSvmuy5/NfvYLWfOqDnTaTcf
lGZvG6yiHLMEr7fWnSuQP62Bep8c14PwILvxYbD1b9c/4SVVEvHZL7ehadyyYs6kMtf04J8JRWjp
uKEvHUhVnTtZyzr6W1sk9mzStETOmngq8gIVud63nlrUjDCJecQC1TuBYI183ijYZZmKWh4VN6UF
HC5lousoASo+0huQ0yVOcyS5tuA2f3HpbNdHxc4MUshKqWDzICiCERvRMZbML6RbefCv7xqJkVeO
Ha2a0xUA9xXDlB9ipXhQpPQGhBJvmMx6mOb4BOSkd90cK6s/cxIqtqBFscxmaJUHDQ+XFcPYjWM8
FqknVd7gk8CW7/LhxPVNRsJ9ZpaKLkXSxuqa4XxrmGYDbxjw9LtEc8pP/YjPXieP9ob84pUPS2vs
WFKmCZGIrDGJ+6MmtsBn3KTGT2N4WUb1pINmeR6D6x+XcyhM6o1a9eWUdl09Bt38oxNuDYTpReZs
IOtS3zgmrVMhyUIGXpFxCiJjifdGX+mBVjehe30lrJxLAriAyBiiBUO3a422koplLNUgAofJBBmY
xynM7WzknDLmBwMBmgSEGoCldAmzBZWEFhu9sTda3VGGP40JRo7ub3I6kFXoaOuDSAKYz/NYVYlV
oRsimsJZfKrLWz7JAfNrmbqI7wSqOp3G/E5Tk1SJaECj5Id8QAU9CQowsoC6R/6oveUNXTmn8pcb
IeH4AjtRQN2FKOApkHaiVqYWy6JA9tIIwsyOHqOgdKUbq7Dl5wQAahBT/yx32v66ZzD9b2OSyvlG
05rKKRfTwyocjP5F4L0oGGsyTFSTFBFuIYKbi/jM5mYBIV5mqaWoBQSioAFaj2FcH+p6yQ5qIW5V
o7DCnca9XNS5Teo7Ktnc/FPSCb/lx8GTGyAjUMfxlJO1YCJ9ff8Pej3yRXzC+CZYDUEHD8SfYVHr
XCxBlXo51VGCmLHO3B1v5D1U03ySZvFKR5ceem6MWqAoR3G2xhDXjITGTgvRxnXmJqQ7UfKgmpdn
mpgiAgaQfiCj4uf71wxDkpcVeDslobSNrrORZiVKywlQrB3bWiF/33gJZqVW0ZqkHJR0auo1KhjM
09nkhCeeEWqLRAm0D8sAhXhzSvwpS15zOf7XT6jzr0VtTLEomhxLUFBu+52yukqt25licJJr9pag
jYAoa6KnTt1LYh0LkVXGCYjkj0V2MwtHkQcbZDvYlwni7Zv9KOtZzKcQsK2p73cTsInQNvIyiCsM
HDoJ9p58GaLcSwNLmp6t2HjBfBeb0GnqmfO1LjMysiVfFijXWkVhrOUEmqL1ZLhjFPv1YNizlDp6
otry+HE9njLjHUY3QJsALVGIcFIJ2ZxGeWuOcXpIj8m78AvqfJhQJ5SqY454B2kKl9fhYe4V2kkQ
h9QMAMEpnxPEphjwHeHWqeQN650YQq0oS52UV0Jm7tXGEHVXpHOeCMkADrZZ/Rikl6Xxrn875k5t
fp/6dFYrtJ2pZcY+XqZnS1+dWhduwqELTC28l03uw5x5joARBO0a4BWgpT138qkZYgilZvmhlAWn
HGxJgYRv2nL8j2eF2h4LbI2DISLqaOpE3NtJ+/FJmsuX6x+P0eeDn29WQ+1Onph9OauNHihEY8aX
nYJUJAPtuAaWl3zTjyuuvuyX/JrEtnHPe/DzVkntHVrisrEYsbGPRM80oQC7HhSRh5FlO+DXhlGv
DtESYkVa1/ww55B+KWI75JEHsJahWYBUAmsDLi+6brHM0HM1QgWpX4HCVPOUybGt1q/Xt4oZI8Ci
ayF0g0RLpWltSy1uKr0iFJ53OaSVazLq/Sy8RHvTVn3MR53Wf99qQrV4Y5H6cnlTZ9EwRaCQW+zk
NgrQv/SEFwAm2heC+sKj+PoS2d/x/1dIQ8zWbIqGLMROLYV2kxkrKO8bN49l57oZlkPoIqC+4O6F
tJlJLUuoIozwaiAGEIEF1MKjIHOqPuQHzl+dkFD+MkDXDdMUvfxUy0boUhDxK30/gRuKP8H2Cfun
7FhANACbhuk/oIjJ99zctxoUD1ZxHaJD8iJ8diDRpD+sgfm9DgY/vm3f8xfZz4HnlX/wOCUY3/DM
NBWfjHodUTmH+KRgGMo+SuLwNuxG3qON5fNnZqjwNGIQoVRbzBd1h8hwCUSaEONIt2Zsaw/pre4v
AQ9YwrQJND38nig1ge/4/KsW42qlYCMi7uFqg02MAqLtVL8awS/2hAswdGZOBsioExrW1ij53put
VOZ1muVxhrLIgWAtCKESoUhVDiDldqaACzIjizh3HbyvRLTr4ajgOqLRV4WcTksqgANA3DV/kscO
xMfQaDuBzmUhClg+rxDDuGgw50HwVuBTxuQtPYwmhX0N9i0wVsd70isHS+W30i0e0cZHJBuDFTKb
wCR97x/KCA1KnrzeZWQ5t0593m6ulgJNMILh638oavxc9aYjGLF/PbIwthF2DMD3AL8EWIiuMvTT
UkBcKAQxfg/tQhlDIKYrfjS/sqOxI41y3j4y17WxR52PrLR6ZRwtTNE03wXjWcj25shrirK3bmOE
uqXLpDRDOTW63XoH6aB7cgYF6AELjxaIXDp0JCzIx6ynGIEm3XEvIYannn1SKlrroKowqjBCCPAW
j6CQCkj3GqfJJbJU/JN4GdjOdpCO3a1QmGIjrOE+FU6r+haPnKcLe8fQWkamj8xbpZZj1ai0gcEa
HtK+hfFsQ9XFhSLcX/nh/1uhb1Kgc+tBQCtlNzmSnwWdTbSBY191tUN9yO54ZXkS7alogj36Mke9
LdMqrxplbiHMqZfP4pL/bDXBnlfVF82UFynJI/KaLfL3TaS0okJMoYWdHQaQeZGcRL2vvQJYNCLg
x3slfQ7PX1jD5UqyfVCk0qndJM8teKEEKE/8MU/p8+LV7tLail94443lmU+SgwAd5D+X++HNOKg3
U6Dyzh/TY9AkBk2cCAgivZcLNIkruSyAe5Yiu+wmp1pv1oTTDGO0BOD3GyvUFi5Lm1kKic+jP30y
q6f3ZGi88/s//QvY727yXcXxUqbXbExSOynXAtGwHqHzuhZmBHVlXb3PRcLFH6bScy1ZPDEWEg0v
NhPtVIzLoSaFmtu567TjjMe3moKuqbyxRn9NLFtt3gxk0uPgck4g+V7XbJFd3biplOLGKUuhgwCq
ftACEigbiCYRlS3e3fpZiL9mi0rGoiIa8tzAkSjl1Z17qPi9ZqDuE0jvNBDan5H0lEacHJfplZtv
Sd08a5RpUtnjRk2N7G7ucx9TiEcjivbXvyPPDHX3dPnaYRYVRJOfkwaPoxisEqfAd5mtw/M3K6Ei
clulfZoUSY+dMg9KMKLqovr5gTfyxPT2LzN0N2VBHq9HXZocFKtbU0eLc7H0R1Uff4Oi3phtI2ya
6l+/dEwTPQHyzAGNNphjzp1Qj9MoSVoZOOzxW90+Aqt7fXcYl+XZ79OpshYLUzmD1M5chIOuog0M
FtnrJliByYQwDnhAMAgqghPkfA3KuKhzksHGsls02yIiOYobHcobs0WzstjHgX7DhyIwXgH4dBuz
1KdTcZziVs/Sg3CTg57hmeAD4Rq3i2STsdd+F3+TH68vleEhZyaprwkoihwJRZ3gqfOki75pPoQm
tKY5B5eVo56ZoaJgZozZWAL4iIRK8s3fULJz5X38nj7KbruzXO6rnruDVCjMjGVNchEGQejSgN00
uiEqK4IngaK+2jf3qY0/7a5/S6ZRPG4AFARsHjcn9TGLrJtEvSvCPWoXUG0tyJhrIDga2GTwyGnG
T3nR0uFlQgz4Nd6MG7vU11XWyjCHpILfQJ8qt8mYAOZovORgus3bYtnSgZQCzFuuYeKQ1CUAwxZu
MMwVy5cDEXUDPZ1xxAtyR6QwpQDUkntlJyIvilzeNCAjLKM8jsYVmo4aKPMpZNRaK8pkxgVW1UGo
Sqhcy8j8YbY48YtpBtungdUIKm00MX9bYngZoS3ClONhmg5jtZPTt+uOwjFBIwSkUR10zPGmB6QN
bt6Wx64anbqSOGebAVxB14WMOkHVHnPtn/Fmmw+Mehz3xZASZBWgD2vQB0sC5cjZq0C7Jwkc/7+8
1KCGjmc2CMOQuqKjcB41ZwWMqemUtHsBNX2gWBy1HYJs+LCGn2n1rZN/WyLnGpUvw5eFgXI8fSHd
hDY+HajzuQtVIzOqQHxQYweic+FpPPYoKHjRTfpMRKoqTM6hUt75g9sdlcKFkoP5NLkKJI/4E16M
k3j+/1ARXFTnqO9aqwqgCx+eCH9j8iP73d6E/mw6+S15MIh4sLb+dYdi3BywS8qKkNVBSk2Pko7a
qMhVsRp4e03ekji1D7rTxxbTFwuG69Wf0RMvAWR++Y1F8veNb+XVarahhIKmIVi6F62KGKCqjrk2
9GGPctbx4CdMe5jcI/0xEXcJlZQNkRBJc41GcoZ6t7C8JiMwKIVXNzzV1cv8Ap9yY4jy4iSupGgU
QKRcKKo9q2+azDkmHAP022qQrSxqdKwEc6WOOFi2WHOuW7YFKK4jUoLOQqT3JosAbulyKzDGzh0M
+ETKm2W6DGHkK0HhSAS6G3Vg8vfN9oM+L5w7rdcD3Hdeo0OYVngVuayh5MI8v19gBUULjPOBSgUc
J+dWelCmRx3hoGm8yZO9HPQm5rH2dFv3M7+7sTip5aci2TV7lJPVQK3noxpGeyFo/hBF2s7O8CA1
79sb1VXvzLvWGz2Sk5U3BrQ0JUcNJsAoend6aI+Euqj6OX/nHG3eN6D8URHLIinSCBMjh9UnQdzw
Gle3TWjbpx5uWc71xwBznn1zem7MEkdLw/OEoB01v/tBBnJ1aMRpL2LAwzqy/BRXKUYEwGgEOTDq
RhcNucwWGRgEaBxj3k50IIJ7/euxLYBBBvmCDvoP8nE3bqqai2VVlVlg4Fe/lyfBi4qF10FiJLcW
Qu6XEfJPbIwMqpgDkGpA7MXVd8Kb4hKiaeGb/kYYe81H3uALcULaSU1kJtA7weg0kpFzc9pQhbGu
1FiT/rNRVwDsUaIZ/pRq7XR6Z5cp55JltHywPhxD8MaYuGHoAvMiGmpX17hkh8PsZ7fjMQmGnfQq
Gba4F3EoumPaAUmJSvNJva3+brkWpo0VdGbRdDpfLhQ0umpJUwzh9MP83RCL2JHXBXTioE43vs+p
1NytuWG4WWPxkNRM74GE7v+ZpoKcWOtWkWBiM1hy3dW620RU/+IuMDcWqEidLm0VjwKwWEn1AYSs
rcwP1w8A69rcGqAiaLj0iyDHaXGoEsspklM0iOAGrZ2CL9B7+RggbvL1tSi/LBqzTsoGX8uKHksI
dFt+2Lrr4kT5rZTdDoarhi8ipsGtgseJxihGnZumYqQsJ4o8psBHkPQnCjCuEfQekaXjFVQ4HkFX
6pu2mSeouVSB0j+v43tfvV/fLta1ipxdBDoGfSvw8p07e4+v+z+kXdeO3biy/SIByuFVcafOtrvt
F8HhWDlRWV9/F3swp9U07+ZMH2AwLwa6NqlisVhVay2i6dD+xVa6kvPTBOFaW+TudSu8VVAOyNfR
VzAvMNu1WfNoYr6sOi0D1Osvdiy4s3ir2P199grJyk7p57GrToOiul39W7WXQBYlhJzXDaS9AEih
nWikByzgP7W0usxA3HhIL/WRsgjW5yHARfWPMnveOdobY5x7yWY0L8cqPw7OZ2J8K7YQ8zhuLef+
9U/D3TqbMgxgTAoKZYwDGLXSJpuBB0Sup65sXxKFoHAQXjfCWYwtQ8AP2ZuBMVB2bFibe1ndEozl
rfqLpH3RwHmRK3dCRULOWiAyB2UuA8I2Cqa63ztzix662jVZfDAwOu51nf2z0pUny+5lUc7CtWTh
boIoJQZ4WRmwobBqx5rV4gh1FfDLqwG4LB2M+oMS9im5B6vkSxH++3KEg7GbN5vMIdJLABpqo6hO
hfy1MEOzm93JFCyM7hBz1e9tsPXbpK3bOJ8AdoEGuWSVro2JhznxQAHuDXIwimZCOeAzrAldJ/Cl
KdARZeFJm5ova2oAE/Iyn/JPbZg9mPdFRA7dS3yngfC09erI+fXv5zreW2V8flunUVJaWTrE47e+
/EacL9fdnX6JP3YRH0rDxKEJPQPm78dprFYbytLHsqiDpVWDdCJBDKLdrSpvLYwaaSVEeiSh/hhN
Lv+w65iYzYfsAYSDGf8v2qQotNkojulRekIXL8xBbA7aF6gARY3f2K6oAMldKCSXwRRCCz8am+1u
+aC0s5GdAPTMD6AzjICt88GhFSyQDInslRg3egwYQmdkoo4hr/SB8Y434/TS2WXBVl1IBc1XoVsx
ASnrkq/djeR1Pvkt+0s0XzDh4Tu+SCGcc5W9s0ojw87qpk9jW6RNddIlMIYWX3SSCM6gyAINpjsL
ua1Nmr7V1albGjevDz24bq77J696824RTJJmNSWmYBv0sfKjeZID7Vx5tq+7UFGLKh9iJ0LQIzde
7r4V45lypqhkzOCZsfxtqTEwkmKsIhZheXg7h9NGn5NgIzLYSqo+dPK4bhhRNGwI4dg3aSZ43akC
C2whNcsKgpcXkZBy+hP0jWgfGf9/ooNMVOcI0im+/gLNLUpDQKHu3fM/kYh5ZTdjTzqg4oDmAesD
NXnmAxr1QswBfK9Hiq8fBm/5lPsNaDIGl+IqdPDHEReSAmCr9rpPBDCLSZBxUQPXfgDzQddFV+s0
sYtjmz9i5j5wstSrtVsdgqfzy3Vv5fkO+JXAkgcyT9rXfn8eJHmKC2h3ILnTikiCDGY+ZueizR6v
m+HGk70dZk+rQgI/n6lkp7r0cmR4lKlUP+bAIX9tXhbwb1N5vCV3iWh2V7RAZi+3vNGNYYa2waRJ
YT2Y7rQ0QdX619fHy8EUB693Sq9s/EERPIxJi40bqpNqjYZbFbOXyuXD2AyVay6iZybPPVQIkqPI
AjrnP1hmm5Ukqapj8L6of+f5fT3fKmA4movL8q+l3YEjUC3KJKcZ4Adz6IndR8sxcbJWM6tT2R8h
quAmtmh+m1egemeCCfmassoxiChxy2E4Cy3SMD5mFxkAUjABipyQF2D2y2GcvZJ6qVHJkmEOxq1W
lxxNT3GlW+VWMn0HSte0iSCaG+R5xt4m4/hKuYBoZULXRu00d0gjEq+BHLtkEMQM3gPq3UYyjg4s
etb2KhanoYwI7dwEyVEgfachqwxSQ9jA46aXkO6W0StEowjJ83vnKGqwomupmp9QMEWcLiBaNuf+
bHijr3hTAJBdOB/a3IeUb+9eP268Ih1albahYqIKnNUs+SsGc6QNT2KKG6fcpduh8pILLaMaKKM6
vuh4c+90HGzNUUGBAkgh8xWH1sGchYyvOJ/aS3xSQFATWZ8BO1Y8LaijAjJRiSt6kwitMjus1FIi
lbaVQvOZiomSp/ppO8eX5Kitrzxc66Fvg+s7y0s69wul/7478XKeg7HCUGNo6Qwg/6OVl9fq/OG6
GV5U3plhn0J2XCdlmoGeqZWGG5ByuM26Lq6DfqPAU7jH7+3DvYaf3Xp0R1LWtdHiwyAXbmv8itvH
JpkDYteCtI+/Itq5x0MfbIJM9ZuskAh1UiM/Kt2NFp9j9TJ8KBpDS+JvE8wcS16NID2e1fRUxjeS
UbvDKIgh3ItlZ0B9//EnaR4NC5wMx5Y89LECAQnVzZvAkROvV39e9wCeLVxdGINHhxMVfSbujyWI
LxsFjjb331Xli0nujZq4rXqzJaJGEPcc7W0xcZ+QYrKKDDmAfQMQyrnzYr/+IeOecR6UAKpHiSsS
qeB5A65MjDah+aiiisHs5DS3mrXFmAHLD1YXFO2ntYuub6DIBHM362a5NaNTxIe0uGTt97p8brWn
6yZofGHz0P0q2G+0mbUxKKj8gcnIb4ovafZsNdGY1G5lnbZRUNzm3c57a8xXwpC4VWZpJR1KY/qa
xsmnlsj+9QXxohul3qSZKL4Me0idCVixOcsSZPbJYbzJouzYH+WDSFqe73A7O8xJJes0Z3m+ZuBs
oUlNHlZeG3vbrfKgnLagCscDZimuL41v0wL3PRorKAay7KIgd9XWtnHSU/vTcE2wNkIU/QfKWHMI
JRYX4jZCJRbubu4sMh5YlYlkzuAgxl2RQGariP4hSInr6Ts7jBu2/ZDNZmni7XCxNA+14Si7qS0I
X5l3G4an10PVe82zaDKRd3NoO6uMOzpOWTj5grltubWsh6SbmpumyKxnMhLFc1K9Dq9/QNEqmRSj
kGNjKSbNOcyku2vG5YuzOHdqmwlOGTdP3K+LSSqkLXXqKgfgo6uivwYhVZAh/DaIq4YEVR1dNBdO
Y90fUWS3kUxKAYgZ2So5xaEr6eQ75UqlLJeZZw5Rfgv97H8vzIZny26JbCd67OaxsXIb7EgrvN6q
3QbMTHIXEChMXf9or6CjK4tja6wVYhXJNx21l899UOvAStinnhLd3pt+/nt6tpANy34ZSP5yY76A
sQlNfjxzr/8KbuR822GWImrue0AFVcTpDLyQBgGDnvbvZ1De7Shzny1FakCfC4ch76U7qZJ+WY6I
Hpl72ewWwUQTkGkXzhpb2anV/mOON40TVcZz0d9p3UU1NsGOcZ+dexdhYkrRps2CbkZ1ykePHDFG
/aMsbqxvctiF8z/ARtCAf81NmGAytHoZW3M3g43ERLDUzvZRdzcvPVehUFaZZmnXbDGBpOyMqQFL
AzAKUXqvos6StwE1RnnfcXXHor0UeR8TUMwC/ZrexhEwuodefZqF8kGiBTEBJC+NuiESnG9BN6gC
estY/aJ8fWZSnindEYxI8BcE3SDQ1oJb/jWC7t4MZawata6BMA5c3q6RQYmutwUYJJEJ5jw5PZqd
k4Niajp1bm21bv2vyeNfY+DbIpjjNFXGrGXpCnmU6VwkL4r5KUlE6G7+FflmgzlEeRYradUlVKjE
XT3pRXKzwLnN8GWQHj4snh5WYHATjUfy0443q8xZKpO/reoRATZ6OPzDtIN/Zt/sMOcoL9AhtlCa
OtWL42pK5q1mSCysSPPj1HFLZMKd6kLFWS0+XY/nohUyJ6o3M2CMRiRWdTFmbpNqDzbBnJhcH2tF
9QpjfrJm+pOk39ft8gZwEebflsycNJyFesqWHCgMfwsVv/adg3M3hOWR5neN53j9C2Bq/hYskRvf
QczXw/y7fxYWBQWO9Yon3Z3AqS9TEHWjowEW8EALpTuaMsT+PLs/R3/1x6f8lIkDJ/2gfwbO/66e
VT3pEkmrkxmJSn6cf6PHbWOw+C9R+iwixC2/mEB7hcZnqv8jxlMLQgI7LILHTl07I26k9EiO8uf8
DiNuv+hsIG3Vrj/Kz5mIIJSfcb6tlwlCTVtqST2jF7alyo2BoVKnMW+K2oque5XIDBOJFIvg/a8b
eAtXHaTbW0zCNMd5E1V6RGaYYBTPkOJtUlxDnX5SJCiAtI/j9OX6UrgeAo0+dIAVVOA1elPt/HJe
lkTXchlKgGmfRVU558FYfe9ABhFO0KX0oAArEm7kHoWdSeYjadtqyOmiGQc6Q2RBIKxWb+VcCvqk
Dq4vjv8y2JliPtQwjUOd2akVDWFymx06jAqMIeS0vH8in8It4eoylU6BdouDecT3e1nPo5rFMnQ8
gWK+IRTCf9Ye5afiiDZpWN/oj9dXx/t0e3PMk9w083UAbgmE8DUYVqSDmt0Q5zaVLpkQb0Z/ORtH
9qYYL1m0ThmJAZrhEfRo3gSRvlCV5t+W2qXuZGT6OQe5WTD3A9I/4uqTqJHKiyR7+4zLTBKJl8WZ
i9M8+Vr/vbCE8Zn+hWsrZDzFnCRTTSlh4IBG7XxbPCwowA9uAygdSg0/hPUU3iHYr4g5271mOX1C
lvVQpG3rLsOkLtFGWnDEDi1KAhkoa4M4A31lW8v6Z7MlyW3RLZGDur2LYr7kaVWRPSQzKW7UtbUk
iFlUunG47mG8AEQFXixHw7gfGC/fO7SiS3GtVV1+WvpnQCWlNaor4XQyLxeG5KlFxbkwSK8xqQFx
lrKcktU49IH1k4qO0A4PLfAQb34WDevyzyhwn+gM6yDxZHlu+iaWRrtbrUh7mnxKRDMdkgigSV8N
KwC6hdPq3EP6Zo8dyGxWgBQskHRTTYzBeSVOgSiHb9zmz+nqGt96f/Yp63F6M4pe8tzoh0bS32tl
wUdmjoHyVlkKPJvWgHJY6b/iA91bKrxaiqQjuGd0Z42JERD4A3hUwkqJE3Xp5yoTPDC4DXfdtBBf
QUGDAMsYKIwxh86HaWDMG1Siykv2CCpMdKMBZHTH0IiGLwQ+U+tu9Xz9GHCf1nvLTPhpmg0D3nJq
R+VFCamL1ufmKPuym4Uih+Eeud0imTjUD90EvBKgd+uS+OkUWaPj1bNgK7mfCpQsaIxAMsRkB+Z7
VR7GuAE2alAWd85lsKgLLHA/FuRUwcCKbgEoPZh1YCR27lBiqQ75URo9VJHcAhdw6Vc3KBuv4Xyp
CURoMn8TTUfwXhp7w0xgBfULWOLThnL7twWkLRMdavI5UJujN41LUbkgsC8nL6klBcLsnQ2Wg7TS
JlEJgfcd9z+DCZ3tPBR1r6Bdosazu/S2p5hOkGqte901uavFSA/9jAZ927+P0KqV5VK/ORa2mT5o
JrwcpYhEwlI8dzk7O8wJULQY2uE9UvnZ8qT1vvjuuOBjjLKo/1mNXmmcDfADUOTg9eWJzDJepMWa
GoNSyDyQ/DFJ8mgxn+RMRMbI91VgKHQTEk3QvmPyNnNWN7kpZfugRsWjGow33U18NEEVvEAUDgM8
EShpykg5Xl8b7xCiI0iFoaBIieD4/tONWzUVRjJBH6ZpvIqkvjR9um6BewHsTTCP360yJnOTMIE+
hFTHfgPspwc7QIIJdDF5Ju+mw7Q2wLUq5cVm68ar1RPSOJjN3YrtOGuRgVICFHCCSv/djF8EK+M6
xs4Y4/fdCrLpdh3Lk7keXzmlcKc2uWumLpQSSbB5lJKs9ERjbCKzzDFox66rcsssTpn0PBNwdlVf
iZ0H1xfHSw33G8k4/WJIGLHpgZ+SR9u38pchIXgiReogKHbxHfDtg9HF7p5+2pp2lZUDetMVz4v8
tRO1m/gOAZyFrkLAGrQR7/9+ATHLrtZKMBcSy7OW1LfV29Xeonr6MsyTIBBy72iqU/u3NXY1jWIn
uQoYImXHVi60eVddaLmujkQESPyNezPFxHak7Z2RpphLwt0SrmPyY4gT4Xp4DxJKma7iHUnxFkxQ
UvO6zRfI1BzR6fcGxfJjx3RV6Jo5XZCv62GYj6P2NVdGd7Hu8+ZX4YTX3ZAfPTAt+uohIKxmApRl
KxCYIqmJsDgHMsCtExIeTzl1xyo0ZleYmtMzyz7BIL8OaSFgP6ABxBwuc8OIOoDZCCCjO/hUVXY5
YKQhc5cAHEHCr8g9ZjtzjHs66+TEaws22RgA+Mx2l3b2ZC1zhaxAXHfZGWI8k3L8rWQ0m8OkKsTr
q+5ZK61N8LW4icDOCOOTyjyuejth/Fs1X7Tshzk0XquWroFCvFxerPypskUvN/q7//heQOiAIV41
dKD7359vOZYgqYL5nZNiFpckcT7X/feuE42Gcl9sxs4ME+pLW6ogCwlIG8XONY89RA2nw/pTRhWH
TjdWPwRuz/1cqN8pdDxUw1zF+2XZZMvHHqiXA/HNh+Ixu53wSpRQCyiNkE461FEj6M78P0t8M0kj
6S4SAx7Q1EaFbieEhW0kyyCCjArP+QzApeo3d+P5QxFst0bmaAMNAiRuklYnJ3t0uh9l/kWwifQP
/OkbbytiMo+k6npj3lIbHw0kE79BfHcsguomO5mgXylvEw+ayo+yuz6LJgz5Ton3hkOFojHn+34r
QXxtSmWFy5NqGMv6c0kyP03/PZW/AwmQNyvM/uVKVc1Lnm+HsS41fLEBc+ieDWGqF22uV4FHipbE
7GVGbCdRYhwACAli4stYj7GIkIF7VSP1xSwobhv8937XrCGrUVNrzYOVrr5lWG4jDYHRfpvJjSFS
reMOGID74b/GmPXUy1o0Sw8cLgG1xKn+1HxHd4BeL+ckmNw58ctzj3lbAgYkOaT+X9wlYRMIPJR7
27z9CjbpH5uiVtJGA+ck3vQWrhrHS47VkULixdq93CcGRnhNFcVo4J5YiBe0n9WkzIcC1mSwLrVP
1edUdu0L5UBdgjpYz8vsFs/zg2CVNFix5xBktq9ShxCfZudG5LyRYqKU0E0PIVl8Ifdd4cZ+EnX+
GvbH9DzfgS/08SOHEKwYwLJBqU35AzsA2o2szB2w02WTFuiO8cUZv2lGLRjD4ToShrEA4DGARP6D
BQ1ynh00y0EjQn6akRF23gJNuDQ0P4HUCnPiFUS+QWByqIPWK6M0oINAotDNuyz2P4G5nOasbeNh
pCBL7aumfLJFSFgOZRf0EE3QpOA6wkw6KwQEuPqwJblkIQkjl+XYQ/jevE+Q2mqn2AViKJyfJ9Hw
DddpdjaZzGjpa1ht0WjPZ8Utx9/TcLH6u0EXTODwgs5+aTTu7W49q5x7TDHFwLGsDsAelfG1LEc/
l7JQbbJIz4VKprxLaW+QudmzdrMlvQOXnDoSv2ou2xSBqs+NtRRQE6DzRtW9fvx4kXtvkLmMFrVp
pKSDzIM6gv3JlhctQp70CRowpSCFEFliA/iMgaJB7iAooaTeYh8qQgfQBUa4zg62ajA5WXBHth2Q
TegFgl8dlJr97Krt6s321w9sGGZQgICgfP6s1uwCrKS+JihM1vbn1QmgaOIW2+N1G9xV7GwwWzWk
HdEkDd49r4uXdmDgGn//bxaYC25ebSIN0NU6NYPpy23nT8KSFe91iIHfvzeKbStkJjHWegHpSFUF
tPsH+sc8NI/W5+7v7uYH+LTsvUUm2wcz/JjaqWIcnEIBIJPUIShBpbkPtMRwBOeG+5inhDiAwyC8
g+H3fWgoZqQ7RazPB3MywSpsD03vbkPeHkCuWb3EYDE8rmDWu+k7yfRaYyzDUiP9t0pNa0GRhB+A
dz+FWXc3yluCN6tztL9teBNcynvIboEe0vEAJ6iNMLs3/wExKvc876wy90qZtE1rpcifa5VkQV0T
5W6JC4gKdHoRXvdWLuoJsikYk1Fk9KLYY11XzbRhRgJitVD2GlGnN0InzIB9Mh7jUL3LJjfNvPxA
wNIrImjkLXNvmgmQZHPgw0RKjl0O2ss5uUV11leG0hcskXdc9naYMz8NqYQxT1CaaU/15a9JcuO2
PC+n8VIH81mUFXAzk709JgKAe7auTCUBkOthUVx0q9JjC2ieiodQ6cfHOHRaTx/dCYWNMaQwLypu
Ft+awfV180Ld7mdozDGy+lnKhgxfdhjGkwrSjrkTMUDwvyA4Dqkkha6xyOJ0Mdu5tcCpmGr/GYYH
KZn87iMR25LfbDBfryzBkWUosKHZiz9SmsZvH9gnQAwQbTAdCWqJ9+HGAK9Tnyo9eJTlGPyk2roO
0ym187IXAMK50QTI5L8tsSMijrxAN5Kg1ZBAw8prbqEec9svkVW5A+D0tOvdftaSg0jHj/uVoLwA
VSM88ZCUv1+gmdDRH3yrA2SFRi0y88YdydP1TeRWMSwU73BtAzAsvx6KXT4nY/5T0RNaTzbcGiyW
Ee2UqsfKcdG1CSmoMI0+ZBJQTd2CNglIbd+va9KVFqwOBUgPQNtLH3JztDzXZ/QXQamSBqKyCS9j
BVvMf80xd8HSDwrpKqM5LMNLq+Ygnj9Pk+bKzctIBLkWF/yyt8XcAGNakbaC8DSGifC16AW/HHRo
bK8uMCKBekh8IfqF+0rd22QqsFrVLoVs4QsOIbDLX/RTPrkUM4nBsMZtLupLfZueQUdyvP4Zud6J
t40CTlbQ8BjMto7ySMAOiq9IcqrCt9qfu16wnbwnDX0+/W2C2c05r4Y6t/TqpMQnhzwbMcQeyyDD
UN31pfC3cGeI2UJVscYuluEifTD59Cpd/wPh9wBV7PJW87onqMgEg1BJRrSD9CLYHT0yZAVFTGD2
gqyevWmevYbFKHhv0zDL1hL2e0h/xM5IrW2zUcoJEK7jkroZMc5rP92acXVrT9Mxz9MCjwLRqKXo
w9F/3xm1kP8sy4BjgDlhNxnBHGtEbfl7MQ1P8OVEy2NykUXHEIBdYWQA6Br4PQE8uY/AHQpSbvOi
3WrRFjTh8AWY+ij90LWw8xrmhqu1EWPYBniUKD/HHCUn43FK3O6n6VIaCVAh/2p+aJ+uL1jkM8yd
UDaZVVfyIoGENYvWqTmaXQ0k5CaYBBGYYQGK1daQOMXU2mHDdFcJVev8u+p8/Z+WYjIBJAHhUD3O
6ByN8+j2C8aZm2jOFcHZ5mZTlHAfcwKALJuM//fSogFqCVY6KhML8m10AAU+KLLAOLuzKHWlSZjm
mKYTGX4rluhhxSWCoSn+32tgnNxZbQvDnCiPr94wejOe12vQg/M5wLShn1HV8VXxNZQQgvWorCBn
zkFKM7uix6RooYy/L705IUVCw6NLibs0AAb6H/CI3ToZ55ZzswYRjJVjuIL4XdpeynTx7VKU/QrW
wZZXQaVvS6teo5ZgdC9Jl0AOteye/qelsHMV49CQtc9RLm8UwORDs7ortst1E9y8xjQV5G64IKEA
+D7IKtnSN6ltJKey0UDL48pEDnP7FqN2TpUIvgw3oO9s0S3dBfQOstxr3WPsRevWGeeo09LQnsjo
ZtVU/ZyrWqSFyv9Gb4tjjm1ebUMsSfC1eBlTlxjGSSpiQQDnBrndopiDKylOlbYyHlhE1rMDuvWt
n1TLGmyFIoXXvxX13D9uYcoxDopxkPOwpG2LUxhI5yUrkk9aqB0oRFmK/gF4g37za3aYE5QURO87
FUWs9SG+qW4p+LrwhpPzjZLzZ6EwlResi513mJqmkqzYoqrf0p0VFg9D4w6fnB85eEaD5VR9Srzu
DhSDYMgDviwSTR9wvyAtcJnI76GpwnzBYmqG0amgs0SGQ1dXbo7G+VaI0PpcX3RkBUzPeGqCefK9
828ONJ3WBn5SNN/zenHVeQuuuwf3eIGJGBw2oENGW/69BZuoiVlk0now6/Y+G5tjnAJloy75WTVi
EUBFZIwJ47LWWpCDUSVw4nzTNuAOgNNVjo0mSCF4uwbeCQdDIZAPQFfp/ZoMgn+RS5zgSc9cc3o2
C8G9y3267i0wz4My7hx9mylnWAi930A5vCLDwhkNfyoVKhr94+3b3hwTb9fF2bK+NtOTOWQHXZck
dD2V53k2orxqRQJfPM/eG2N8TqstpZd0TKKWahtttezWdnPubEEE5L5X92boz9jF9VRZYm2hmKhc
8wwo672O79ioEn97VUt+MTEe+pH3+N4mc2jrXm2VErw7JwUC5DnuxjT3ku7TlvxHMgRXpMgHmXOl
l6PeNTISp6nTH3VrvC+W39dPrug7MYdJB+Z9MRd4eWomT8D1+8Msnf4B0oX6MhvYMb6iYS7bAaU9
O5Y3N13VrCNqoXL0V4mm8NpADulQaOJ/JKzujTFe0SWtDSZpzC7EpA3N+WRvxJXlp+s7xz++mBtD
VEVujm7we9+z18qRnQz5i3RQwvq+81J//TpAXATyon5785H2NjiRXvmvZahbsydKt+tYfqWPXqfP
ZTO7Ro4ebG8owfV1cT1iZ4fZvHHRK7KO6FSt4EZXludZHoLNDP83I8wZmoilkHbGmwNTrXP6n3bx
u0HwfUTrYM6OAyXBRAL29aTpgbT8nMgPHSqD15fBEWSlaIa3j8IcH8g0VkWiwNNKUCsf7Btykdze
iyV3OpDGN4LFS+7Tc/7YhdKx9KTLJlgkt/Kz/wFMwqSUVTb1mA8+GU8jON5l1JH9JJCC7bH+bbXe
XxXQZnC3X9dXLthd9g1ijGBRr3sjPemWHVVr44J899RloljLbRPt1se+Q7Sq0cZyhR0nxXjm4jdu
FcT3TuW2ZyOgSj6a1z44x1mowsEtmu8tM7czoDfjZqegVjNLaGodgZ0GnIRqXjvf8tLdtqMcYmxH
qHPKv9I0TJ2iOeZoqGm/DyuGPiugupwxJVe7qNebDy0FWXjNTXtO+mAp3dgdIut4/XPy8mDg0qAk
ISPdAezuvVG1lxT8GhS8QOUOFg/7mAGCSIRm6G//4xbYmWHOpF22ztKOPQqimPHI15+mP7UoaFeP
8XwvdB2ui+oKeCfAHgZkAHM0qhFqaO2Iy3P42WaorFHGC/krARYHsLsSw0+y23qiohr3xn4zyrZa
0Iiwi6qE0RoRQZl+pqngS3EHpO2dBSYvVbpxTks6qD+90M5D8iAfNw9g8BPgFaGo5S/YQxZMv21K
aa4K+Fgn6ZsTu4b+Qoh33fX4R3y3IO297ylxUcXp2LYoXi9gK+49q/E3jKnN7nDYIu3U3mJlttsP
bvq5E9WEqGP/4ZE748ytOldQ0Mr7KT7aK8b91PalnddwqqD6nkI15vpK+b4BhQFbRs/7DxWDCvJ9
MZqKybEnt5r6oNYC1+CvBSOiGgWfQ+Xq/UZqnT4Mm0ZQkBzK2bW3xgxks1hco4hvpTVpBR+Oaw7M
oeDrNWCU1XW0nBztS4gPHkA0JCd3pvEjr56H/P76pvFvuJ0Z5guVilSRRo0b3K7l8VV3/OTcOsEW
3Rsn87yeD+WHnuU2EKyouFKqUnbOpbLVLDemFWEqzz3bntxx6NwJw+3Xl8Y9XDszzEnGMyKtklir
T1v3oJQvMjlIH4EO7VfCXGLF2i4J+E2gnGL/sNYfufmSJSI0INetd8tgzi9KGEWMmdb61EmXsXm0
ZUEHiB8gdgYYD0ihn6MtIDI8mZa3KS6US9eg9nM0uLTJH3+SL0pEXxIt4GUfekmgP/jK32yZ7GUs
zXI19KAOP8nN2apPRh2BAvUjXvBmgrmm6slcTT3plkNS5z/UZL2Q/sdmv1w3wp1tst8WwjZEnGUg
C4CIGIWv0Oxpw9i3f5WzT8tqBTpP0XVzfM/+75rY1giegPFIyi49kf4lSw8TylpWJggMXLezVDBq
I5yaMgsEGQq9B3QUzdV4S2+6RUe7WhZJf3DXsbPBHJ9mbMDYVozpaVNMN+8WNyu+WUIlMW4g3Vlh
DlAHJbuqzzRYSYK1dP+a9FqtYHC1aPbBm4/gE6i+GIwk2kLmYKlJpi+mJKG37kSG+SkV6TaJ/j7d
3l11RjFya2hNfKKkh8yHijqaDhnBj9yqu92ju7szkpRzUYyDDV1yeUTGPHZf5kkXRGp+0oXkGJp8
lqGD2um9EUMmORBBcAQ1cn5STCsFylRQkQcV3EdERCH7B4FyCpaninbvjaV1o9R6T9qDY6xu3zz1
+YbBmU+ZKaie8f3uzQ7z0lCkdS00AMUOyoRXeO4O7W01/+5bUeWC7wZvdpgIF1sxULMpHslaekE+
4oEfKrgeb/iPprctY5+jiiGRxLQwuUjA2W5/L/38DihWL7+F3JnbwC3ErQN69v/IHHcmmds7cRa5
3VS8D/+q3nbRqJwzD/WfsL0pNh8h739cIxOMiKEoUzbAoOSc0KbYfDRMz+VZWw9p6cqhghGB2FsE
UZZf5bLBqKBZgIzjLfXeGfvBnouyxnM0z1zHcSneP/bX1qW4Z3dNoaMLrU+RdBXXM3dGmb1t8jKd
cxXPjrVJAisFZUIxBhspXCJAA7zCSf/4ijtLzKbajbnGioX6yeyRS058+kyMj45X4Dp5ZS0xvO6i
BFTFVBXkNdzLBTLhigGEDIaOmUUC/DRpIMaFSjMGtiepCTrne7bEArfhHr6dFWaB45qmTjYjmMjl
F7l7KWMRYTvvWzmyRnkgaBOXHcCbwM9ddkuZH6e695MyPhA9vc2AOdVqUZuJp7lp720xYVgfrLod
FbygRshcyJ59akPwzHxWDvZx8nqcidvZj11gh384uev8un4AeTsJygsMAxsYpZXZccZsbrvMaBKU
vEbVS0uU1wQOwY1iEBhDQxB61SYqy+/PWjUNWmabeHfM0D6hzc/Q8hzibQ+UrK/yMepk+evj9VVx
rzZoIluOArlAxdKYPS1WxW7TrZoPS6iE683yCQjzmxU9KOP78FnEQMXdQ8igQ0Me8HyFXaFm4lmt
Fg3IyqSbel5dJROBJEUWmGRq0hq7VpsZ5P7zfZ4/bPVHGIec3RKY/dK0ok8LjarGNIEmf+pEaBTR
ApikqSKO1Op2ieeUcuiGypMm0WC6yAKTMQ2GnqzZAqmYOg5bciYi+kvu3weY3gScBpUIh1lBPm1l
X8Z6dopn+1lf4ydHOF7B1bhCL/u/Npg1SEDJNv1M8mMfFLcS8POjG59SEEajIgY85188vWUAfq3j
6rff+mPl68+zENLMDX67n8GkaiTupk5e4AxqqrppHpaY7UzX2u2sUZCC8m6L/YKZZK0kpkrMsqqh
srC4SWq5yXreiGAknVts2VthUjUFstNL3wPvS36Ccwq1OGVwwUrj99D10cPGH6IMN6EIMcB94b+Z
NWQmyViaDAUmu8uPxp30VNzmX4uzcc5D6ZEmVB1IryzTJY+QUha8U/nBD6PVkJzCEAYq4O8jboyp
CFveGkq939x2p8YDxV3UHWNXBshRVGTnfkITwjdIoxQNwIX3xpbVNqpFpZu7/rLS5yUJAd4WuAl/
ReAjkQGOMDB1z8S/FTQhRTxSOkhQz2p+FrQ/DBDNpQf5YNyLKIS5J31njFmRTLYpl0wg+kkhHe2a
XOZGRDHB37S39TDBZI6lumwlkKvG1bnQwiQ+5JkoCaSnlE0CKbHK33vGBBOn0VZjWCG1Cc3cS3Gb
HLJzc6JcLqY/h87qtrf5ocD40UceRnu7TPRI46ysZaKBqhMdwwa9967+99kfIDKKBhU+qtbxx2BO
ZZidPBf5kQD4LdsFZNE7gcdxPtA7E8wR2npDzVYV+V8t24/tBgaQ1YxU899P46BirphUkQPkNAbz
iSzgdheSonOU2aTw7ESeXIxtCXaLu5SdEeZ7aKmhjVW82YcCYHzneW6fBbkW57p4twpmr4Z0xkyl
id6NGoHtwN0u2uFxAkEs1bXEFKxzIpGkuSJKJF4rE6MIjq7IEKWHBCpzTONmG2dntZATSSF4qI9U
WMGhUDD91xYpJ9k3z+A/EPgFLxK9s8qcXGIsra5nfXyUI7Bx/B9p17Ucua4kv4gR9OaVZNO0uuU1
0uiFMZbee379JnR2jygIt7GrjRsn7sNEdAlAoVioysqEtpjqKr7kxKRmwtXuZFzhD8Yo/wBwLi3l
FiPxADZdbearsT2Rqb4JHNOlwBnrYL2JPxij/GRshMnqNhUvgVfdNzx8qlCLnr25Rjc6gzAFr5XJ
dJvd+VFuI6VNl+J5Dl6T9tuWW7YUnaw27NLgsnsyovmHZVEf/zZVAJE2EM2N7TYaHmvevnF+n+5P
TWgTLFBFM4JWnhwgXGzoIvmXl8B0dairAmkOpCp5V3/8xhqlnnbqjJqWZqfX9XV5JJw2pJBahwrm
3FIXWtEcR2dFjb1J6nQmQ4gGa1LA+jiVdjSoIIAhfE4JJzgx79PeDnU8ZY3SZFwRQOKvOg/exDaC
9JSbSHA1tH55TsdZFj3lJps1IB0aajDt3LiZ5MlxWIuZ9/87r7e+xa56q8R5Oas5ImL9V18d/UhI
iKrnZXVSf3wpb2VoSllhybnAvKXJH50kEvHE6gbdCNb6umoDqflWLF+4S7vDegshu3Xpo2DWagzR
6WoDqcwCiZKSUy1g3aa9BSqoS6vaJgNKS8HWrNfIux7U1uQ8B1hBdW+CiuBJEWXoWFdCIEe325ra
bZrjxf6sqoWd6zzuUlaQ2xujInijx1tRDVZxVOtfzXSt5bFtbYex5iV75HCpZM9CIoSkiOgLgmHu
4+GXSjpkeh4ToVQit4nJ6NsG1D9kFjr5w+sfMj8Ve2uUq3USJtWEdk6PM57zcyXHtqJMh6XavA4k
sLaeT842gFml7IMCUkBDBSV0s1gPucGtkZNHFL1wwokIXBFWrYvUaSqRNFSFlEB7E5Rm2mkLqsDw
ZVe+ajnXixmp9paoo1x6tYoEOc+wxZKnO5k3zjYgU2/0mMotD9fM3GNZV4FawhA1JhSoJ486qj1Y
SOIaRaXNyY27LC6dNL5DzdJvp8oZdclu++LQNdfxoPqp9mR8QXMMxCTvfwF1F7cqVtduBtq5zzP0
p1/68aHXebk864LsjVDnFw9RlfTWCrYVeNFaBW19X4o1RvbyO05Q5lmizg8tqazAvHhCtISdze3t
ykPzHQRA4IVMbcMnw4Ha74pHosyKaPsFUt/uqonmqVqEPJyz+ZhY4glsT0+Xl8aKaHsT1Ldasepa
KgeIY0kQX68zSOwgpJWFdQIntTNZiDmX7bFKuh88g/poD2JVgBa6x+j9tyrs7yW7doarKCjB8kvI
LdC78TkWibd/vub/+iINSzYEvVTbFdd8eJlczSMsgnKonKcDuhge+IbuL9sjO3bJHBVOoyFWIyDt
0mOSVHdS1d2oGuCRUlc7RTYHmF4EXHF9uWyTePolm1RQ7YUxMlagZ466tDxhZt1VlvxOynm3+j/E
sfetpAJLZ8ijXL+NgHgDmASTm9JRH1WoI5OtjHhNLxZGY+8rGhVFJr0tTbFR45CoQYiHxImPIDII
lUPDn/0lW3RpC6lgsoBVZ1N1iJutCXTbUOv4Y44HxR/DzrcauwUvBOcm8M6MiimxEulbKuZxKDRn
Ybqeq5uh4bgi70OgUQEkKcZiKMjYtvq6OoTKNXEnu3yRfCKFIri8oThOmKTBQSB8H5bGFOPQkL9N
w3OHfkZVDbaa8eIxJ2p96jyBBCUSczAkrEcSjfGSvm1UCHc4+akFdyAGqANo76Z/1c7BGPnlu8Yq
CQOEgMYvWlI6NAIor1QUY5HXFt82KDMW6P8qAaEhSr4NGUqly4GoH4DssrVFzmkyvwY7u5SHmgYY
bFXTQlEujzVHSjeUMgW954VLpl/uzFB+2czQCJuGBcO0xwbiOcvVYMdhdBo90LCjtW0e9DMvRPNW
RrmpbjSzZElxdWzWyllTQF1LDrKD+QzeHxr1nUtKrRXBOUe0C+MAkSux18G1ett87N30lvTsU+nQ
19Al43iLzIorhopyo6GKmkhjV4ZZivQJiN5jUoMRu7hF3dZV3WEFQGH4Gp2yhcc+CHR0MFZj1/Dn
7J5ZvYrOpSBAoVTNVWeDLgeI0Z1qehy5LQqmn+wskYXvLKUWSiNdruZHFFFVsMmGRNhJvwVNNkZx
ur/LASQ6GGXihU12ArGzS32DLCNHxjsjps2YiI3vCZVTfFDuhT+LI3tmYN3yIN9M79wZpO57pMei
Ehcb3v3TU1MvdiT/4PgIzwJ1s/NmldtIwEzH7LSmA2k49ZAecrCDVlsITxF8Mv0ofoV79YOvUDdd
FJdu1kZTCLLT5ELfNUg8ARi7zSlvB5+rHsrMi0BDitkwETR1dCFKFfA50Ho0WZUbDLw5M0Qe8EE/
KKUth+uN9bodda/xFdWtf/JOkGeauvxba0l53oMyxVQaZ1ZQ99KzwyQCTnaLN6C9qrz3HjPlJHdQ
BPYcXFZU+07MddBHVDhQIRAKR/FGtE6iQL4Rzs11cYg9HnUP+1KAohTNE40MT1OXIm7EbDQUEBEm
4QgcSOKAT9GPendxZtcEV3bPV6JnJxc7m9S9kOei6tse9Yn6YN7FgYTP4GA3B6CDHCJL/AVJHguM
vQDUaAo+vnRhzDTWrt0a8JzPebD28yErHqKZl+GyEou9ESqoSalAhrm3OCwk6eds9feZmXmLKF6P
TXUnS+P3yzefFUMh+AfSPx2TTdAg+RhD5y0aVanTkrBSfhs9BtH72ZbU1r5shRVeVFnDMJOGASq8
9j5akcDkOURmioPaVrcexyuh5wFbWZnf3gQVwRolbWZV69eg7VavyyTTxkzOn6nrPEPkkvHy1kPF
LfC+1GvWIs0kGhPNo5zbLe4XcfUsttGrQmOSV7ZimiQfcQWE2aD7pA6qxVhrbuRouqrl5gjS0Djm
tPGANExv2BmhLnEtilaPdwimLPJ7y3rOLDcfbi+7AvOcdiYoV9ClWuuhZwdRE5CYF1cQv7P76Vjy
IDusawTJs3+3i3KHop0AHVbROJG1KyW/AdlHiYEREPWsDbe/zzsayhs2cZTyqUUPnJA29U71kDx0
z/F59ghnk3qlGAdeCsKzSKWrBSaS9X5EBlJrL2WSQxCUM+XOfGfv94/6YK2LsCm1oKSheJxOCVAn
8RsvkIRP5PDEVZUiOSH99FUx/y1pQPGJiEYf44MyqnFU1ytmOo7A8UFPKnInR/PJM1sLL/sf08V3
pqjqj1DL0qLVyIa1vD4VtXmoh+ycbCnHDPOE3s3QrZpUW9Ny62KUC9of4ugbvHDHwudAUk0nRXNs
mkZP4U6CUBrRKmKq8fQmp9ba4oxxCxvZDCTlVVtygIT38J6YI1dSbB5pGPMaAy4I0S3UHiGZ9fHE
1EQXh0mpsqOlhWNWH9b2Til+lVbjXj4utiPqQBiA6Qbu8bYPuyRfLxN9tNYIUzKvxYkUEEqoF2pn
yy+CxueWydnLerdGOaIsru1gqDWELr0ptcloW++UfxbREaEhBZJWyAr65nV7JfMqTUx/2S2Tcst8
jLR0SiE7Gkuhbn4z4r+X95Hp9mi+Qi3R0BTUDKjzwtytXK56eSy1l048JZPqStJXqsWEFBw/b4H8
06ScYtRSodVMiMPFWm0LKEBAFpmTSTCf0XsbVGAf+kIQMZ8ByUJvPMgO6K5dkKaiCminj0QIJnXN
ex5ag7l5u3VRAV6f+jzWowXfLLG01Q2M6qDdj3lwQmY6C6lACeIQaAlBH+LjGQnRoqTqOAtgPiJI
P6jABNZBRwZt+YOftTYvn2Xu5d4g9bkX8ibKgNksIUZBFG4SKOqUTnTajsnPPIQi/Dk6LDxNAZaj
721SPlKuvRJvERh2jK07oJcN1v0/l12du4+Ui3RdJ1sjeRY0L92JPH0iVwxHDzz/hxKZGe9tx+LS
A67v/dwo96ihGKyKBd6VRFvDKDAKqWInE1f+nbgKtEzkkNA3iicFokF6D6kiXjrAXjGUL8BRQD4J
tDiEVSTGNpI5FPFucONgRIMB/T31ZvVMb4WGPS/6M1974I351yB1inmRYrxnGdBd62z9SC6hAPhS
89x7FmlF3WLu5cA5Vabj7ExSpwoUDHJTBU9o/UxoNQpUkmfBNhxw978pe4xX2iPHJAm6dFqyXyV1
sGWmqmUxiOmx/Fu9ORJhg5LuIS643dmST/iMaq/wzcPdzB3BJ8u5ZJtK8QyoOs9aUqZHsXHKb+m1
6rRwKtPdfMzByL/wjPL4s7W8BVOfv7oX6hUD61EQQx5GaqHg3UduicQiBXam2wwn3b6pvIlO1sAP
KhV41eIVig8UPTYqlQiuwB0BBHeI/MQpPM3LD5k7PJd/CGx8dsdQD7I7kAQq3y+fMHuT3y1TEddq
x8moAXM49gv4Qiu3hG6CxHnwMG0AWmyYBoY5UID9GNXlPgLYWQF/XjL6YvWjNW/knqcvwrwbOxvU
1z01xryOuikOJfG6Eu+V7M/lfWK9prTd71P7hNykzayuicMEj6jC+hVjZFRMn9ToZ8FTKuJtF/VN
2tKuk8QZ79xVaO15DiLABTLr2+X1MLPK/YKo+LVEkd5uEzooapHcl6p4EAz5JZb7eyHZDlAjcKt2
hqL0ILykUmbPW53aW2E8X/4rmKcG/i0MRqBehnmzj55R9qI5d7GZHfPe9KREO8oyr6/BfCZg5Bog
DBjAA4sKI3M8geZrA6EwcoqXFV8o0n6uHeMw37a/epcA8Lo/c8DLmJhL25mllgZUxJYpUwVRraX7
s1TW9aoWkvOF7dvZoFLmpCkbRQL8JKiFh0F/yVPv8u8zPfH99+kxy84cogxjEEJQpfeTBJy2cjKA
J71shO2JOyvU1a1WXTKA2JeCRRpB66XXEvoXc7w2pqtXc544hjyIUTBtA2zngqw19pK1/eYU6tpW
jlBEce5KSZ7M7uW/jLd86s7n9bSu0iZgylSFfi+elWl0s20vl438h+UTJmLZhMQiXRk0RhFF1bgH
Dvq/FdVzCGFg9N0RbT4J3duRffqovkmb/GONrHn3mFSzYTbiFGuSz4u3HjQvcWrCEQdyY9XW0K9F
0YEwPYoueu6323eRV8Vjb+r7cqmMQm+1SRWnSQjj7VyIbjQGWu1f3lLW1cPDHFw2Mj4sokzdeHXL
5MyaUytsoh9Wdp6+Akne/z51tfNoMLIkXeMQgjR2mvyYlsfLC3irjdCnhOIcVOll2QRzDvXFjIs8
t7pIisNs01xrtgRbL7bT1m53i6j9WcbsYcj7K6jE2mW9cXaP2VsHqQAqGrIoQ3qIWp7ed0ViDiiB
gtvmtjwsgYSBncgtkNrGj6qXHYXH5FX4Srltb5WKZfOiF7NSIl4uXuRXbnuOzyKydyJejRcY78XC
dpF/10g3h6ytjrYMUxvhJLbnvBfdyugeOIfIKunpEkF0gosPRSoqrq2LkihRjshVhOYR6iYH/cEg
fFhu5HDbiMz1qCB/xUQaJMfpukONWsRkjEIUKA94fhWPyCHd0gfg/KzfFNf9Y+dzp9RIGvLJR3cm
qUiSl3GXqtaUoD6qeeNTfTbdaMJbZHOg4RiUg61zXwQ8k1TsSBNzFqN5icPJk/+CLiacbADkDpgK
JmUp5ysYep00ECUTwz1Q0/4YK61x7TZBHOMQLLGzfmtF16bGwUSwoqGugSjGQPsJrE7UJi5LBlhc
mUZBBKqYfH1s8mdd+8FxRJ4RatuyfpW7vNpQDXCrE1JXtAlTX77JrkFtjwluwb3Led90EmI/Ocdu
XVQItuR40rUNz3HNljvb8FofX5jYX7+P361zdo+abCCcxLtYtHmCUzzLVPQS+7GXDA2k6n11JS5B
ZJ1l8FKY2ykavjT8AIgHalWo9GGajdrYeehFCJkaRGh9Pkinyst9MuNb3hJv5JXtmbUqXYcpTIWC
L5sWTlWWTYk6hYxaeLJT25U7PsWvwrWOMS0CJcty9y9PK4Zrk9zIXbpgxuaWCAuebvnfzavvLRwk
KXHMruiWXk2oZrjjr2TTPrnObpkk1O1MWsPSDkqJsv60SO46I+sEE38zKbZQe5yLQT6jl0xRt68S
emRkFagNehA+5uPvXsicvPodL+e0B3mzu2TS3dpysP7MUL1bH+U0aa11yTwgaZ9U3Y4BtNKX35fX
xdxBdCVACyQCimBQy8r6TgepZdSFmQVYUDvb5XgyZHDIb7Fz2RKzcAGm+H9NUYspkykZ+yzF9PDL
9tI86mhcCdfRSQytp9lbPcwvgAENuOzv+TPHMvNbsLNMRRjCEzSJ+BwEk5ff59cGwODi796d3dpt
E1vgkq6x06KdQSqwEEiXFc3gcNhuSPWt92PbzjC/CjDs9yPm7O8Kh1t+450klRSVor7Km2RA9ebm
bNj6X8md/yRe+VQ60rX+q/9dPkTG14riyPt00iXBu+zt0Hc3sNykCn21AU9XvEgkF+Otr5GB4ubi
SIht7c0q2tmTxnFaZgUXw+4og0FjDkMw1FqLRF2nKYdwkwZhQoL+BcNOIdraK6H9QP4yurxPBfO7
+G6Rpp+TpHK11gYW9fVmwWB/f2/NAcdNmZ8jggnCbItoyTS3CDBISTMtcxc2mKRGB42Q6jslaPWt
a1V2ZtAvv2JoEklhH3CbGyQ/ocMbNA8RBFQLz0uL2tFOHgszx5DJUb4z/S0EQrcB8Hg7bo6CDC1T
Xc5ayQ34z/Zg+WPkhqy3qSUr9nN2JheYYEDFJ7hK68vGYVWQqpGObON32VXUEEA37w3BiqwG5KHx
P+Tcn2Ce1axm3QhZ1EDUJ3urfnNDN+s6YnoTIRWoCpBPUQsUdKXAvzXQ5K3A7D/Kv5oWirNKpDzj
o51xtpPlnQA24xFI5B5Qxvm4m02hmhMKz+mxRumtrkY7639GscbL1HhmqCTXgORpaVQKNu0OOYyr
Pdd/rAMwclDULr3UK458+CjrTuxXRiUVtazkg1FPBmR8vg8zCLvAMKAJE5iJ0bTPZM4+vuXQn9xy
t5HEbXbhTDYFVLH0SAiKU/Y4HqNX+Vjey4f8Hl8rZwqm4+pV13Fo3WnH+dR7wwFvXGDneN7JDHBQ
O4H7KHgMos7/8e/o1FQfq6iH5var6kfQU4tQrHZ6SF2KoDDJzrwRNOZ12Nmjvs2LJvdq2YMayrBu
1uG7Xtxx7jvxwE8buzNAf4IHPdZATWCGxg3BrKADdh+D9FQ5iM+8Kq7MjC07W9TXd9IMDZyNghAM
IAtY/cUTXobUXmRb9eeD4aXHKdBAvC74+Wn6a4CgBeN2DTTv8xuSg/AHkZmZ8f40qeAaK62id9YE
PqGnAlzoFV6jxbP8GxUaYOBqdw1QNR+5k1vMkP6+DTSopu4nYcwVDDEO7gxoBhihz71H+n+EZs/g
1WSYsWFnjQpB1VSJk2qlSdjDHtAg0olwGHYSeoDknb+GquAkh69UCHc7+1Yw3d3XOJFa2YwijK5X
m6NKwVD/qmIeioK9NNTGoQNL9FIpfzLUrKqr1sRljNUgy19irfBSnkwkzwjlIyCVLxTZAnKnWheQ
QR0t43uWLpwIzjSiEMgEKhXAjlHXHIiyth1rKwkTczwBIXmrNBKkq2ue/CQznCiYntAAvoS0CBVG
O83I5rgZgKce/Wb8JlQ/OOGE+XUFBg7hUQOlikUdyRRpStNbBpEuib9N7vwDMDindDQElfrXcEiC
9qF64uGdmKvaGaWOSBe7JNtmoILEXLbl9bYseZeI/MKnKPmvhU80UmVTd1KhSQuowqtf+lELihsD
dfYjmYAcjq07HLL7ClyOI16C17wuFNM5dsapGzxKa2yWpWGhhnrK0MHJLV8pf14+OJ4NKoOQjaGW
y4jEpNhUbUswH4VxyILSmnX3siX2YZmmCFpAkLiZ1Acna+NoFERQ93bFXdZfLyAcu2yA/Y1W3y1Q
Plgn9ZKMS4FxdMBIphMGJPxWc+QH5Tj5EL+6Hb5fNsj2+Xd7lPslmm4lW4zcZF5vYutqUGcvM1rM
8nxBT9MCzc7/bB3dUWjVTm57ovq7ZZ4+3pkmbySP7QXvBmhPEwRp3QrU3UT1AWrvRn4wxrvLm8Vs
5e4XQXmaqVay0k2ghiZfP8kFACax9dnWFTv72RwmNK1yT7sFy6ahORuPw5EJctpbp9PWcUgHc2sJ
nS8hEMDIU4uSpmrHV/GRMO1ITmbX4F3uCCvmoX+2OJGE6f0aZKHxoEN4pMs6ldBlk2aNQGaaT32F
BJ0HTGdGqp2BT1+SKCnBQgHyUsznEaax0SOJBXcKiVW6MXZ2qGtctNI6duAYC0HPGhZu/SfSHOUe
YGe04pPFLnvHeuR4Dm/vqHs9Clon54AygeMq8kFAd1Rne/Q2nwygN37/c3R4I+jM+7BbJHWz0dJu
0kJYYQlEuis0xvLluh145GDsgEW6E5iYAdhao5zSggD1YClZDtx45I/+EoCu/zeRHqgxcaQ09sBD
LzIj1s4g2elddjYKhZCMBvp0xuh3pDMXgVpqgzfOlsM5NFZ5Fo3if9dGtnhnqqxbbKCGmZksXE6j
PwUFagjria/wyTyrnSHK8Qt1aCaMjkbBhvFzJ1omcJFhdjnhIXuYoMH9iijPzwtplWN5NIBvJel7
4aI+kj7lb49AwFDOyAHk+8u7yPT83dooz09TvZDAKhQf09aTBhCPDTPnnHi7R3l6gsG+rc6W9Nik
rx1eCZt6NWsc0h+ODbpUt6T1AAFYhCYtferkQ9X/zfWS9/FnG9GQWFiEevOtArzzNyMF0LFv4+zY
/JIku/wGPWhw0pnuPB4k37yJUBJZgy/FCf3dKOUSptrn+Zx2uE/L87i+SPJjx82smQF3Z4PygXrV
M2VuVgyZhnEPLbblKscDbj6NJyJQAnTZlzzifU2URwyC2WdtSrSgy9FZqsVditux3ILLnv0fbtO/
Zmh4UpSZdZcOZRKq/oAp+cyFgAioFULpUN3xq1Yc73hLD3beoatVU3Z5gi5qmjmamrpS90tVOf1g
dnR9XxKV4cilGpfrBH3AcvyhF99KBFbLmpxUKXibR37p07ME9HwYBFahga5Sfqem+Zjj7VNgikA9
LiERimwO3bf/HREi+6h21igPrCaMV+vgqD5GfxavC8dzcqM/yhlGVWV8qcrEtkJeyYgs4NICaSfs
I2HEiwEFTOVqEgq7Njs7r26K9YfQ81SneOujIa6lNq9bnKGcUFm2+Zo8vlW/ETqigdT4yRoLf/Uv
+z8zsr/vKc0ZVoA/Yq31zgik8m5M/ZQ/acKMG4aFppeJSStoDn/8AMeRNSepARqdyYtRLS0wmq68
ghsMnFkE3s5tdzGv2M4elVuY8agPaoLGU9Ka92VkdXajJG7aDNdiNz5Wm1LYwlwcNqO5bU0i9yC2
xzwSr6wOokGT9jKMPAgI8z6aGCaE9KEsWSrlRH1XVZoqGHifWaIzGa9j/ZRDYLeteFQOzMN8N0Q7
EPjswKQ9YKvTMfOhaW6bUcH7vjHzqZ0N6olmJVU8J7U+hEtS/Ygwgp8kYB2A/sk2zUG/rKc6asK5
VJxoTTlxjbc8Oq5FQ6SVU52GhTI4rXbdCLzxMSaO0titjnJWo87GdtXlJMxOpCK8BSZG4bNrMhHF
7wZz/IJmRQLtTd/FDVKFTF3ctHIX87sMmHalP1++48wbsVsU+ffdR2fUhqo2200NzS0wsse1PavT
t8smeEdDlrozARTlCjW7Ek367Xow7iQuARLPAPWlmcGFpZnjiNH3yHgGfqsOsqKo7bSyWkICAU0O
QZTColJfzVZ+iNpivOrVBeJcuTKhFFKL+RUpbXCiJ7Ofv/cX6pO05rU2TnIGivDz+tcabaQQNxiT
+r0VrnZHBlvAnXLOziu3xkSu2acP0+5MqZiy9JBvy0Zc9XF1/pGdjk7ziCEP2e3OPJgex4HoxFkQ
q2yZYrBlRtsrXgl2337PEDkvuxC7GUJYDkUTfW6ARj/6EITVoi5tTNRBHuofmF055hCGVR/Mm/HU
gXzYum0D3teP/fLd2aTOD8PFWlzPW3rMarv+m5ZuA5Wc2tcOk3Qk6jhARHFchqzi08EBFovhSmjX
6CbV/q22ZQB6GT0oOT4n0R/N3NwZVJn6qNmr8nR5S5lAbYJP/R9jVLCepyiZ2x4if7IveeO1cdXe
DaadeJaDtvMPwY8dMah/xl52RSBYXEAp89O/M08F7LUVzbXNMO8yefNBBBVO5urQrurdf1jLvgLF
2K+WCt65JgNENDQYpu4le12gmyOcx/Tx8p6y64e7RZFItQt1Zd4mSQ9Lx7P5qnf2grF+5L035u/W
TU+6Pad2eVs/mNfpM8cw8xbuDFNhfJJmlMZnyBDF38of7bUSoPwkbDZu/XYkatHZYQZFW2lLvJvJ
jL07w1Rwj5rRWvLSKEO9iuwNOPK851Ht80xQd7/SBEsbTMzBqzFYY/+0KW+mmh2pd4ugbnqttEaW
xjkeD0/RXXxVgxzzXP1MnuUbsHVDK1K9Eq+079y94x0aFafXbs2idcXemdbJgEYzhlKyl8uOwTYB
BUwwCAAnTqvVJt00G4JmmIGSnbq1t+VktLWJ5/Y8K5Tbr8oEdlEMXwWi34Au+9C+Lj+tg+anEUQk
+tv+Jjlmf7glVxIh6GiJdiQGcg0FA/f0vH2vdIKx9kjmhcRuTkNY3plu76HLpjgDMjIeMzjLDffm
qIAVD61QzgsUFyEpPAu/hHHifeTYCwJSW4VWCrqU1DZmcq2YUVYJoexjbuAGcAeM3E+HPmxvvlZC
MUUIUongM5ehzfIxVC2TuUL4zsxCpOLgB1bFa7njMGSx3GJvgoq5RSet9Saj95SIlTMlvddtfjXw
hqiYebkJNBaE2DSiyUH+jF3QbatSzBoDMJQsxEx/5eKEnspT9yN2hjtoY268AjXTEXb2qJDXj60J
9W6k5gpaXUM5e0Z1/3+/tfsVURHPmkuhVyXUpQXhrOR3lubNJScwMDOqvQ0q5jUaSB46NcNk5GoP
rvyXDHQsV5G3WjaIek+mrXtrYPLEwJkusds7KuQBY5CQ3i0RfR1tAdKySv4gd4Nzef/ICXyKDO9W
6LpdbTVlnCygGNlGP9OPUQHND83XE4lzYzmroSt225IPehKbiHvjfQnJNVW+baK/l9fCrPzsDooG
eKZVmsrdBt5MDfPhoyP/ja+UwLw1QGRpbzPAXXPI18jlrYy6uqaeyVK9gX2raR+VurPL+ErgtabZ
NlSAVnXUf0yazi4v5XzBdFQUCM1j0wKJkSHagZyas3/kT/3sDO9mqKg6CyVqqWuHWZ5fq0PajgkS
zfhEqCoISx+PHpcZHWSQH6pQaAY4njLXJYuVyxUwsUojH+axOfQzxyPYFsg8jyabMpjyPsY72eqK
YoQsRgB168O0lAdlED3OpjFvkPxug/z7Lqam8SgVpgjQJpnhJKD7anPjoxlWz4QIOv9N5k+azI0j
97Jh3tqoyGeuIFHt5iI51mr1BtsUxvX/aYIKfKa8KGK1TFHQatkxKdUHdfgKMNJEQQ9AJtRItU/4
9kg2trpfIOymbF6amlfTKD5c3igmbTbUUzGNp6iaaNIcsLK+ClqdLIROVAT5JATiQZtNlA3QbeZ8
x5mHYsgakM8mIhEN81ZhZyjmTQu04WqbTwLq3JcXc9kA9Jo+elu2FEoi53icrVmYQGIj7ngWmLEG
Q3aqCQIMcJNS/pwJiV62RB9zqCJHNOrjMvYHWee5L/tUdnYo/40zXRNSK4+AIm1CFdWC4YgzAVk0
f9KatyTKjzFaseVR2w5hKvv59lIVYblwACHMEoi5Ww71uUZtXgFWyQKoZ/GaE8HgxkcptlvLFl9k
D6IPLo+njhl43i3S+NN8Gy2ps4CBWdWXqDrgfXQwpNcZhfnLLsfZPZpodGsaRR2E2Aq19jGN/+TZ
vWo+XjbBTkx3a5E/unXXbJFajnDryVO88hAf1O8go54A360OzTnhjUeQw/j0oduZo77Z5SyIZVlJ
xlu3kqBrZqBrZHB5X14W87KaIB8D07Uh49X8cVVjaZYA18ZWsBaKnchhrHNa8ex9IyS3mGjBYAmN
Q5rrpRmE0UoB3+l/kEtkgTMgvSUzuKAe4+UHTI/bWaNCQ9T2q6indRbqZ1Is7Z+6YDnqgl09k0aU
6eU3imBvtzxeHOYIPihDVBlq6kScg7KbZ6Y2Fhi9CgiwpvKmQPKNowg6bS4cinVie0tUUOqmojGk
bhXCqZ8fZagzaUruZHJ8EusaAAQ5tUW98xXLcsF8fUaVzKs3tMaqRv2VmhIPY8e6efu/hopbedSP
apO10Fx4qULxYATKs/69B3UYebHVLmgqzj1nIpLpUXubVBzT8lwuCx0DyhvEh6C2VfqJdFhvNJ9w
d0FXRvr9f78jO3sq9UHD3G4MuY4+DdMid/MY87Mbb0mcbVSp8m27ZUmVgWgjFCq7/Lu9/NMQxtze
5Ep+8uN/B9hn3ZX9uqiI1ihIa+QNZ6fWjZfWsmu2L2L6o6h5PQymIZAmywr4SpBIUQdWg3VGSLQB
oVM4C+Dl68vv+XbquS84tme8G6LbFz3msOIUTGv+fDSB29sCzD0iwyWxJnZ5oZP56IaKNjRqdZIX
0iBZ+GE+TSag2uLqSJKtQsm9Pqd+8k28SX7EJxC7ebHHK30zrz8Y2QFzQ6Jo0lQUs7Epk7GU+XFq
QiDDooEjycZMeixIFUPEHbMcMi0nnIyKiv9qIIwiT/c1zMo0V5Z1wHQu4LK8PaRXA3w7an4IRpA/
AKqEThCMXEgzDHjhbd/XN2kP+OFYcwuatPvRRqjL1WtVo2VVgoLwa3m9oYoPsounIUBa9ze97cBI
lz5ot9yGE7k9+w84bZW6XW1Vz4vWISchAmLyNyWYZ1t8IONiYqBmjn5/OUjxFknlC4oZ5+3SWPAI
9SVuV1tNfyULqG2728t26Ej1z7IMTDNiFobQk39MGESj1TZQAILZTMfcZpnZZXMz8EbtmUbQHQR/
AQRzJZksdvdgladUK1pNxmRHY1yPax2iD/MkljLv68V0PwQFiG0axAfJv+/s5PoAlHuGByoedy8y
qGvHcxQOtuYTxoL4F58j5FMO/rZ9GkDZKrjdwdFLVr6zqK/9CBF0ZJGi4RBVBYI8yH1jeOrdFWN9
hb/M/hcObGeR2ktlMIwSEBjgwNNTEV/XRutB1uFw2QjT+zRVlzBSJOH/KO+rKgNQETAQHUXhYSvu
1Pq7jPGEJLxshekWOyvUcRljK+gtESJrLP04KuNrBa5mBJc/l818KtL9c0jvq6EOKW2tbdhA+BOu
x/ResOw0SI9DkIZV6fYn1QPG/YpXZOAtjTqluY4QdyEHcYyq67o+pNX3qfEuL4tpApNScDzw8Ch0
qi+LndiVFVSCROuwaZFrTOdUSd3LRj513972zpAMXFyDKHZT8aFbxq4UhpyAR5dT41U3Zu2BzCV1
MLjrAszzUN6Yhl1iUp9jmRz+p3i7M0wlGUo+xkohDEK49j/RXhS2A2dlJLG+YIDGXEHCpxCmCNJm
k9edilv5kM229jwFPZxi+pvdT9cY5Mht65YHTfz0uHjbUxNffPCXaxYkNT4GjXjQ1TpdpDVQ5N4e
CxDVHBbjVV8e1vWls67z+HbefnJWS37z02p3NqmPptiuijkpgwnCjOz2v0i70t64cWX7iwRoX75q
aUltu73FseMvgp1MtO+7fv07dN7EMs1pzuQOLi4GGKDLpIpVZNWpc0a/9Kfj7EY2iHI49Shm6NgZ
ovJkljbJtCVJHk6AnbQL4ANm522NjnGEmhM/mF9wZ4qKUv00VTNoDoDh2b4JiVtAhrrFe6ltAlPg
8RQyT9vOFhWrzG5uhQiMXgHYIirjGtryvcJJxcydI/cmFMIMTaQl0YWiHkroAOMT1deyftIN2Vs2
0zZ77tgIczE7S+S/77KWqbdjN0uY1mqg6rdC1a+4XyAJfIHx9wINWtSPH/LekXlXUfI9PvngziwV
FLe0HYYSba3jJNlT4VQhRnE8wREUjG1bfgu+gfbxvNuztlQCcz5uBOBggOmPCy3UTQdYs8zCvO2c
sQDIrffM/NIUX87bIb9DrwwhWFdgxEKcpJzebAR1kiYlPo557pZbAqBM1S9uZHaXXZt0ztAnuptp
y2Cft8tan6wqRFSGlE/py73eJqYwFgnIxGPR05vI7ovpFIvQ3Ujz/1puJFGLlJlxG5CgREAXmjd9
6dY1w0MifhkuZU+5iMLuYvOt2zXMnq2QW/phJYB3e6g2ffx2m97nUtEWGKECf8l4ytzaSaEuOKKp
Bh7zw8hlTGGdir1BKkQuemZNVSyBcVr4mtQdHrRJ46pdb3E+GjOn7g1R3gJMNa6MIiHf9ceX3u79
1FPD5W469i6paRHNj/Fi4nXGScKkfXRvlYqWorLlRpvBKi7H4MAdgvlA3i48mBzTJX+7CaDTHz+b
GRtZFa/9EsT1hSG+Go1uCxlUqaIf512f7R6g9EWPDa0wuo2sJtVQqzkm0aRysosytrXcPW/h09P5
l8e/m6AcwhgWJM0cI5ezVQMZO02LO8pxDCH4eZaVgyBE1exEci4cNlHI74UMkuf2YgjdrViXnOTA
fGlgxB9aIzLG/XWTCmViXKlT0skR3p+Lu76M+IAy6mW2hLFJAOduePQPrOS6t0fdv1Q1k6y6qayg
kRNb2g7i9q2vXqUOA1HK6/mNZrrM+9LowktrFM20RpkQqMt8GclAvchymHTmUS5GzjYyvUYHtamG
/4HNgPqkVmXq4ySi1qhK34zqq8rrMTFjyO73qaNtAQ83jlEMkGj7PdLuV0g6bynH89+QC59O8s4I
dZIxRrhuXQQiTAXQqroF4WdzQ/AhykWLOogOPc3Js47jfXc1+f0PDEVz7l28RZJN3l0fsrGQ02it
wei+3U/i64rb/wKGovNOwf5Shg4GsjeiVsr/cPuPliif4mMtnKTxr7rgAQs5Buhb+CCCblYYqiVY
6twx0sfN5IHSmBEXVGr/vwSaAjbRUmmTsxHliE5FswxvW02+7k10LdTUnzLoPU6ap42tf37nPpVN
3+LWzi7lhCPG1JsVnSDkF+uJCAbFlwTRntnTFb/TKTFXaWBACJqAhOyWytNTBjDC2r8FJkw/vZVp
zTA6pFdjC8By+309KA5eUrEDN4l4pLBMV9wZp87znMir0qwTOBynBzMebKs5zcvd+f3k2aC2U03x
Tx2PkI3tc1s2XmQtGMfDeRufis9v32y3EOpMm1a1AG2KMYnlWrvPv6pH1csO8V9ab6v3+nUfDn58
nb+eN8qMuzub9DlWwY1v6hAxkbWnHLOGcXq5rveZxDtp7NwFiRgMkhGYK83tkqiJUEzjBpkJ1E51
B6xJLrnKrQeiNxo5vEFrZuramaNCRz6rxaKSysggC05UPabyZdEAENh6aZ845/eQdfOXf9tS6Vvq
uMTlAmYvM+in0s6znymUIVL1ODcPUFmDthpP6YLpjDt7lMP32yAmfdkagdjXzoY2YYfKoyCKwfll
sWPIzg7l9O0EWGqaQnJ3eKO7IO+07FHxIYqE26nIeRnyFkU5f2+lsVGk+GDTdNH0oSk9FjzyGKav
79ZD+frSzjI0aGHCwmi/KYthtmxOulReGf+PiyGL3WVHpTTq2RwwedooX8FUI4BctuehFz7Nh7yF
C7R1dBS5FUCsKTeIlWHVkkRH2wh86WTwZQDlonFRO2Yo/1B8E8j4wa+c5IFc8Xlxgx2sdtYp5xDa
IV6TArzAVpB+/VvUPoPs+uriCQPk3hzIp5E740cyCX3vUUiTDHPL0Pz7VGzP27YcNwBeVL89Ebrl
/FKAMljh8ybYP42KkO3dWyLetPuGUoL7lVBCJLH1JlcEEUDmWoCIGKfstQomr/4Ced1QfG7/a2f1
zS4KFlgk6MDRYP1oN24mWS4mENNLdSuHndkVfoNLii3HgHlu/RzZnGPOOhbI278NUscCVMGlLBQK
Ie0UHdIxAT8QqrtXcqhclSEZBy/+km6A+uLYJQv59Cl3dqlDsiz1igsRignbdRWuXwl9oHba7mL5
bRCu8RuesiszB+1XSn3SIp7NpTCX+BgjuSaOZC+PmECHVDp4BD0itDlpnNTAfOfvTZI8tfOitGhM
K9YaQGUuG3DaomYSZImdX0UH6WgB3dAcs+fI4w1vsYLp3ir9UKzHuob6NUbH+sKGurHdxsAgzrwz
wkp8oGoDF6pJ2CwNaj/BnZv3eYporVfZ5HSNCfG3sRC8XOsrf6vE9TChwn7o22z9ct55WBfOvWVq
W80UABhrxTiVeCSIYVLIIIAKXiGD2TZSJOilYzhGR4WNOhtKsSlragIuOB513yxsPPyhFuHHodHZ
bWSLXzIvuuNOwZPY+elkyDIYgyHQa0C06KPTrD3ivahC/4mwXKmYuo/c5mIGl7YcWC6PVIrtojtr
lLMUgp5CE0aPQE+3PM2E2Po0+xtkFxsPszr5lz6sjuvFfwU9vIU5GVgL4B2AVKPB5ZjVEbutSfKj
FTdBmeeBmifueSdh5ijUhiyI3UNGBU+wj/tYoXCjmV1EJKp1f5PtXyQXqYOJkGM9AUOSeNCFD89b
JS7x6ePtjFKJsdDWuVhrvIV0MZjK3DFrnugTOzWh0gyYLCB4GEX9uK5ZXlWzqjsTDbn8pfoiXZKY
3b1C83Y6Grck7eOdNT3wGWzZa/ttmK7SxGWdRSWoc8IhuVSGOyPllGaYcet9YTRmGvA3w0xiCBxE
2WMc5/YootrGu9ayngaAGKN+RpjxkWU/7l4pF0umaAmGdyq7CrtD+aK+aTvrbhQKeGvZw8/ZVbyh
tXnhhLm8nWUqmkig5dfQu8+xvDBOZWcBe52k84r0zHwOKBHgnzKAizLlHZLRWMmKFwmGJScwOdxu
LhjWHMFLXrPVzlO7eiHk3+3F9O2845Pf/eT473bpYgrksZQV+TU9otFhd8O3xPqWD+mhGp7KFJGz
Uu/A2827RJAjfM4odcQldSirYVWSo+gTcGh8jA7KkdxZ+AN5nH1VqIMtdtKWVBGYeaz+SROLoFpe
DKRUM3o6v49MOyiaSwSrZWFy8qN/WuagKas1mUEsV66oanam/pST+iAW2eG8JeZx3lkif8nucqKs
dW4iVuVhpBzT+cs08CghP6lDvEX5nQUqkxkT2txiDlDbWybzlsvKjW+NU31lOYUNFUhQRXd+6loa
VyyFedZ2lqmstorzssAf82O33A9V2OgXq+af3z7mAxlB+PeXok5apK5yJeF6cDQfBrcLq4N5U1ws
jviGq+MFD+bxejdGcw9Ic782dWmR5x5UQoEeV3xCwsMzw6zlAeyMxw8qNSROfnQKU80LqAk0Jkgu
tyelcxtozJrOdAnZbCd32t4TNJBs95cSlFEP6VN+4JVMmZeu/V9AOY3WKNNqjinmyf3sRrySAohA
LB0cBrIFaEwDkKFltsorIzK/5t4s5TH5alrzBFk3ECmmQetbd0XtpqF4qLzKbyAd+eO897CO+d4c
5Twt0MFKEolGgDFzW67vtOWh6y4BpDlvhr0sFWg4oAo0Ilb/8XsKSl0q9bjkeN4RHofcy1vb8BZQ
Ur0JanO/Hvk9OiKrO3vUNurGIMZRtwhAmYiO9aQ72iMkYTzVHQ/Zy+qCU8VXMrSreI7LCmbwVmi7
69BKwDT9x3Uqa9KK1mpF4YZRInuqO/m4JPIQnt9O5lfDOLtlgTYN54BK4ZhiHFXkOfA4bJU9WABk
Ptc5ZEoSHnyc9TqGxjvghJCyVkyTyjY4maYmGMBnFE/L91/EJtJpHe00JB8OT8bg/MJY8XJvj9o+
XdTqVLZQ7hCMsJCgjooGO/gozhth7977oqjdWzUEMRwz7B5eFpEUdINht+plXXG+Etvpd7tH5dAI
MBNliNEZHg7xibS6U9+4IuED4uf/fUKFZLn93lEhc9YyeU3XBtfWhyrcXMku7pvHaPb7bxWpZWC6
bET3e3aGyjm/n8yPZgJjDXoFyCrTRfXZHJUVTo8HTqfZrfEYr4o78ibRmYVGsA1jmFHFHIxEt9mT
KJ2iAQPbIYkg03fjmhSKoiPkx1SUibY7yc9OKur48VN9zWddZJ7rnXXqhpdnvRibBt4Elb550tof
t636+gfbuDNBnTWlhNBK1GPQGQj6iyoxL9e5vs5Lrlcyz/TODnXG6qbt5G5d2iD/uh2IJJ7gNB5U
jVBk+zcUZcxIvDNHnbYGHlkOYl8e62Jz9OZSWnDrqr9WDdoT68ZxRd5nok5cJcvzaIwDJhHTO6M8
NTnnaci+FexWQx2yfjGgodzgI/VeExp2c7iLve+qndwho/wLBlNmqNqZo9Jmt6aDJkiob+ubGFbJ
cjLV5rj0am83mvZw3v/Y4WpnjMqZvTo1taRjJj0JyStmg5LJ4C3ev1sZ0xrQOQjD0HAAXxd1oloh
zfNhAhvMcpgSVyZSVI52ZfgSXmnglOJBBbj2qOM1yvK6qWuVv8UPFZIliWucJF89lBimUTmtF6af
YIwG6DSgq0HiS9+rlDXOS1MmGKfVU9zaB/JowIXAWTzQf7rVg3pn8N45LOff2aTv5mW+CmorS3mo
xbH8V7WkyWHYlPiV4yas+AHYv2ZpRG9Po0nWrLJslVLvsmP1NDtESCJxq1fjobA1iBPEh+0bxx5z
WTt7lFsCHoHqZ7YggPxMbqxDf6XebKfxKTtlgRiA/ZPbBGRW7PYrpD7eNlum0m8gVikLe3K1A64I
4PXPZ/DsSMjehZdeg46P13vkrJOGL9TxLHSoAKfHfLqWrTtN5KkksvL0blkGdeKUsh2ydkHhp9IA
UoMMaQPRQJWnT0A2h755761Q56xUNklN1SIO/mbv/5cvRPZ2aSI6DJamfZKsFZFTRj0h0OHvRag6
2xcpIERI+lPyQt5n6YHXZ2CWEcAb9NsiFfvHptfLsc+BNj2M3uYq7nCpeunzEFRBit7NUTz8ImuE
pByXTYhZH98bpzKB2A1xKUGQGwEFwrlYbHTZKigTmrb3IttBfG0pNk9R5R8OwvuKqaNndFqCJ0gh
+GuCS5dxqO5zZ8BlEhxukCwQ3eLIn2Rif1dTBapct1SUnj6+oFatFJdxAf6k6aqnLTGPAOWZNiem
ECf87KTvRsgfsas5raKS5F3TgUAkOxbohxUuUhA4rlvIrv2regbrFgQajt+roi4mtakswwBRC5Bt
2uhTu6vThUpQXulfVFt+AkwaYGICn+TNQTKho3vDlNNaXZV0iaZA5nUo18jJe6P4NlddOtn1aqYP
GHYSdLuYpXlyGmteXgu57Fo7naf1eyfI2fX5jWfdZ4DXwHAwwOL4vpQXb7KEeUkyzZ5LVTDn0nUS
Lddlsjh9wtOJYka7nSnKdzc90cw5B1vfnAX9HGTrK1yL40c8G1SiaKLETMS5xXBVfYqgaR1frTXn
CX7exCcxy2gaMY0xoU9g9W41f9cw02d8Pf9R2D7ye6sAnft4GtpSnzal0cF3HRKvHC6UMhigyV0D
2z7wqDvYV6OdNSpBRKU4GFk0R+iHEXnOxNE0P3LVULkVfDmorpTM55WDzrudQfMbjqlV1LIAjlZD
uxpAH15CYcMf/yuRHXmAvzs3FEA/buOSKkllCdAdzSV/TAJclFwxbrzzH4sZSHa7R/xlF7nmGHID
W4nnVFQUV5bxvEqJMwj3etY71Z9Mvu0XRMUOwD/ASiGhzJTpf5Ua1D9XXpeIBaRBfwiD2rhKSgDk
fVyN2iatas0iRjmS+tsQK0HSblAyFSDqZ2p+nqWvCCS5rTT4lznnbCUz07wb/0S/EAsrhnQBHICU
lzfl7XUab3fnvxY7g+5sUEcL0B2oyeVog4lH4TvyzKGTPDlcwLZK8FD9hTI7Rsi7qbDd/feuqvQJ
29pN71LcmKP5WVIdECKGeX6wJJGzgf9wlN8NUbk6r+PGLMzCCqqnSLNFp73rbTC0+dtti9fVcUBr
O+LZJA7+KXXvdpQ6ZaR8IQI4jwYfIJyJg8t5ckhBt7w5gt84iW3e8bT5mM0IkKihT4vMBRlcaj+n
TGwLc8JVU7ofPeUAtkAXqaRwSdRScR1SHNFG78/tnPli41Qc2Mt9t01tcVaWqRFVIGAs0zAZb6by
Qop4Tsp80SmA8BmSYmIsnjqFUMWYoQy5xgCZQRYaJMuES2c4Yl7G73zzxNMYYB8KxQLHFkbwSTvg
46m3Iq03x07Jj+tROuTBmtstOknbKb8UMQlUHeULYFeNL+ePIvNQ7IxSHzFBJ7+KMKh8XLRr2dvW
YJu9ruRsJblUfHLOnRHqa2lghFDnGLALJX1Ip9IxjAPh65XvB+MGNAH2+SUxfQMy5eiug+9cobGX
FVoNijlihmQwXzYofJTfYh50jLlrOxPUrm3iqutjDfkwc9TdBLWZ2npZ1cuSOyrA9EHN0i0TrzkV
N/+PPqEYfV8bFdAk6pXynejYJgA6ap7iF6jq8u/FzNiPwGeIuItKGFz8aE6Hhp4opZsZyPXgS5i/
11vp/vzX4ZmgsqfeSXEb6eBR0lcvyl4LHtKBfYwM3TTQl1GBwaG2rMs23awjKHOTSvjmVq46eYZn
SrZ1ZfnQtHGiO/lOr9zzy2IX0nZmqa2TFGB+JyKvrt+md4R3K3vNvgpXqIwA0DHwygnsh+/OHLWN
0F6brNRczaD1rOsIbOmTnTxNpp25A3hoy8utdcZwnA/iBS/VMCsZO8vUYyWuQV0Wm4TZPyS97l9z
inzVN+YR25mhHiqFDqQFKGysIBstG7l0SmpXAXhlknrep2O65M4UFejbpM7TpIQNzd4O7akMagjb
Roc8rE6Vl4Dm9I/IagDJ/NtH6aIWpGTiGOrDGHO7GgmoDzf9KtiO65s2JXdSlyQOOvwCiP5Glwau
GLo02STZ1IhgS3tbH0DEpAUWELbL5JbnHKzYuzdFfbWkXsteFgGuH8YLtUEXVn+M6sfzR431ucBv
B8YLILAhBkfZ2BQt65QJmmxdfZ3kSInr03kDzEWQEjUeFLoBEq2PUTCpR0FNcvhD2+Rfh9SdVdMz
Sp7GF7N1p+uygcl3aIZ+YiwXtMooLbGMgxpDiIf2Qr+VHcndLspbQLz7zB68zVMD4cpE5b++j695
92Em5BpNeR1XDQmx0qJCVhGDhjddCR3PJQGXjwCWCihkDV4bohWLV+75beXao/bVaiVrkmuIsutX
YmdPlxgReEgh0Tp4lj+9lAcjPG/wH3b4fYFUqNKsRszj0hTQlop8LUgDDHM7UVgFgtdCKqPwTiBn
duNDGwgh7yQwXwH73aXcVI8FzOiOYxaKx/xOe5p98yb2N78O1cNyAkHaQeA8G5luu/ucVBhLkqEW
RAPJW1827aqy1gzcHj1UziQuIyyz6IujAcooMFADI0zZqkbQUckJzmDxZEh2NLnxifARSriyanfj
N+XZvI8wdu1liJ689zcz9+2M08wweizVmar3USj6FUCUBFroRYo9Aa/gyocxJEKQRGOQe0Nn5aS9
YeqG3sVS0uLUCqFxXX0B2+VVujiT5FgnAyX21Y0d9aJ4VuuAF/GYlwvgzRG8gSrGhlMnp4t6SVhr
VGXJ664CK8c6OzHm8yQPZPDgOePc1//h81og5EDxgYCTPkbAopWzpk50cnCkQ/Q19aCEank16OK+
Y8UYxwC7vdMatnpX/MWrSv3DYt+NU2EJFJplZsZoEhLkXn0afeGuerSe30aJ/uImR3JV/5QcARn6
e6nU1sao/1ZQdV6QHAvgQwQb7zxHvCHpsbvisokyzygwQ5YqSoqGQv7Hja0KCcRTTQSSv+/FCH0p
8qwUnBzTYbf5ZfqFyAZoYcxJmCTSfFqiBeEnPCRA7kaDqrXRFLd+QyFzlJe7uj4tgruIgx0VqGeu
sZsOHIohZoLe2aO8ZxqMJZqNEiyD22NtAKsNTkfe+DnTRQ1IbwAIKePbvT0DdhW/Rl3jLFrA85PU
tnZdv9Qn3NxQScr99Wa7tW7rLxgDIcWHFOVG+3xiYYL898Ypp5mSVNKBbhbgNOkp+RapNvqwiAPK
yXiOrkW3PSwtxBBt7RuPIZ/lQHvLVEpDt8usKzMRglK/6MEzm8anTOE80Zipa2+ESl0W0aNpNgzG
61fDZell9+iM6pdpiJOPHuL6aH3hsVlwd5RKKItprVByBA5BCKxr7QkzfXZxWF7NsD+UYXqjQ/wJ
6DBIaf2Br+6WSuOnMm3Oy7k18ZSOTmV/lOQ/+n0V4m06eoKKTm2l2qSDriWNEDbajyX9ovGGrVhn
DYzRv3+f3rfFNDsrT7OwsV6z4U7gPlXYDvfbAP1UEUd9qZQFGwSOZwy9p8fl0ThFh8UhPK9Vbsf3
hstzcuYbHlOk4P9AuoW2N5Vo1xzdGDkGFjG7zCYogUlu72xB9Sid4lD6uV6WhwQ9bY9zqlnvpL1V
KjhHmaomxaaB5/7wS/mvCurwDZfC1WBmJrm9Laoklo5zpjeWFr/RmycgwoxvUx9UmEfMEgw2N++Q
sECngL05KiTnfakLFV7S2FDxaD1ZwLctF5A5M+7IjVQk81alK7gYZ+Xpj7NPNopJFog2cGOkS1ib
JJYzNCzjY+eavgDMMc51oJxal7xvFKc9ZMBwRw6P4ZF5MCAioUoakJEaPa7U63GeW00shGr7vW2f
Ft7BZp6L3e9TzgLmwwiYXAyPGsl2O0Wpq6DzVIv64U+ccmeHcpRRkGaj1SAAKkMejJCFgNIL8oIN
GJZ5OZXEik9OsjNFOQm0fZt1luM8jIsfpXQxtj/l1LCL5n5baxsFT0cBVdr55ZFEec4k2eVdFq8N
zSravtnA6bz6+Qpx2BSzGnl2rw8ZJxIzj8BudVTOLutoWIcZfJKJOoTrPBzTZQjWZD3U9fqkSbw7
O9s/TJ20R1ARoUm4i9EcACeYK9Q5Q8u0S+AJeoP3xThGaALubC2rTS1MI2iy4r7XRU8ooh/KbHC6
7cxWDyh0/14MTcs0GOoSbYkkBITm3zggWi32EMQYWKgdjKL7izc464X6mkIq/IYH1uAtkjppuWjN
qdCnABmbheRtlqKAGV6znE5rC447soPG+zqpwxZrU9U1vaYGUWnebLoYjrVyd97jmSbQPpYUUpFT
ZOoCpxVJCoqyPg+V+WJuHxqFo+XMvrztDNA3DhVQAtNqI7DpEpaaLSjI8OkCOQYQQDjV1Zg5vPkE
3pqoS4iezpqYTHiean0gbC8L+lTnN43pAu9roscXoyyKtEbDqPe23ehzMCsJlId5Ts5M/zsj1KWj
abpJXwvQ5s8RykVvofZOxAgVXoJrsPAq+Ow9g1KtRgbG0fT7GPl6TEdudTFFYVy5BgJDmmmcTWPf
McA9+bcJ8ifsgqvRgFC2sgApIUNT60OB5lHqEFKfHsO1Dk+MnR0kdubIR9yZ28RCrId+xTDTre6n
wS8UixRMwXKru/MNeHvD6cpy24v1glczYMb2nWkqtse62QnK3IP9dbluUii1ipmt9D/HZLNVk0eO
wXbG922lTnAq5sKwZQZoI9rbETDO4UWI78/7O7NyibrL709HHWLBsOIiGQzoxByrMPEJJkh2Shzm
8bn1dXCm50ZAOMMGfx4IrLLkJEveGqkTDcCebg1FU+BEe0Nx1cqA1qsrJ9qyr4bvq6RH1sdBqmRl
A8GVejUf85f0DiSpTuqVmAiKL83YlY4E+xTf88DTnNXRd8N6MsADOwK5oAqiXWf918XoXS2qOCAF
9jMGxK8yhqeBcnwrZO5ORKSprZ5XAML9akVCZswbYFB4i8bQwHaN2S6ckjdWyFzezizloMOiCptW
w6zQJJ6gNAc1uh5U3uKYAUzXMKivgOcInBcfj3ucJXKxjWsJfm40pt3sermw7szLwYueOlxPRcPm
CjWTmPjptrgzSRa+208llsbamiZAtZ9W1H0bovvz3F2A8cNXvPTQzJwIylsiFVZw40lKq5rzo5H3
16M4f+2tJjx/0pmRa7ck6ltBjNBMl2wFjec0ntI5u5gkwemn4WZStcHuFImX5WTOHlKRpY+aaFI3
5Opf4oSZK2ooXmMGCVRv7ePy7X9bHhVH0OIspj6HKHsVl4qbTWnuzVY5fhsHDSrietP5ed7ED+eN
kiWccZM3fvedm8zzUA7tVg+hlDWFI+v9aY2GsDbmx6JNPVmuLhaLx2fCPnMWgNko6wKRTn1H6EzM
4O4trUCVF6dMwFs0KI4Vj5yQyV7auxnq6+VQ2+4b0L4BSSP7AvbOrozs+xpPN5mmgWIXAiFa3/CY
dtnn4N0q9RXNQjN1yJRbKBdDvK5Hw6HnJDxmTwczoYRUAf+A/fXj0S7zLDPN1OyD6GF2Chndwdlf
AvPL5CQ/+yflCHxgUDzw3JP5/NxZpa58c79Utb6ukJrYWnsZD6h82lr7kPJQVuyr2M4QOZU7l7S0
RSWKE6SBExEKzov4YfNX8CKJARS0eB0ypjMaKJ5p4CeC7CSJoztrKcBEaQx54nDoJicbdNyFfoB0
kRMd/2FR72aoDDDIjbxNPUqDIG3vbONQY2ZyPAi36mHAoAnvjvcP5jDbDZ5KgGJpfFwz5tqiT30K
wvH0jkzGCc7ioDIhun/KKGIY79aoL1bPswBGbrUMt/lRExzgoKrhsuYSBTLD8c4M9alKee6apOiy
sPZUf0Mmxe11c1XcgvKr1OldVcH/GZ5qjxCsIV15ZbZXHmCfeb53fwT1IaVhAF667TG7ZrxujWIP
1cv5iMwzQCXusc+Kvh0tVNmLyF6V72nqnzfA9vj3r0Vl6jLNBU2f9PLYNF90+TBpT0US/G8mqAiv
95aA8WsVvIIotg8/u8q1Es6dircKKrov0PZWmlLNw74Z7FJ63gaMxEycIUyeESqYl/pQbnEONm8j
fZCjr2ICcayocf+nzaJTcDaZRgrStihMxMWecTvULlL9x3kbHKd6m9/YRTlFm1JpiUctyKSbJAND
zvMf/L5JitaAGQGBSX3wMRORFYQMt7/uKa4rUAvfnjfAnDABd91vC9T3jnuwWILEXcLw7eSOpxYs
i12Qh/qhvP8TBg4080lGwCwzGNc+pgQp3qAkbqGl18V+Pk+2ufxXdXoy54FBTNSWkHMMmQ7P+ajX
rW6VgIOrX1s8cyQp2OSWl3PIptN3u70Vah1ZL7SZrsDK4IqO+rUEz+gSGA5RGyUM2rlroVxTXf3R
9kkK+ueiRKDuVHwR5U4aJiIJMZrltVpZpy6SPY43kFD/aWmSASPQHJJlWsAjMccJIxEWhiJQP3lj
TrywRE/LbRVcTPWh8IuU88pnnSCAz/7fokKTIwtoTKpTga7QWP0EQwVCg3N+TaxYg3cvOCiRscVP
6om1lteNasbVMY6GgzzBwfvvUXI4b4R5d4SCoo5TaoBihg42eTYtwhCJgj8dJjcq7NKr7mvwIeFN
f5xDwRddEWLL9et5s8y16cDiAGQMgg/6kiWuCmYlM2A41+HFAIWhGTtDknH8nQTjTz5ByC11kD4Z
AOl9PLZptkYxOk0mZIkx3wrpOsKlmR+4/UGm7+3skMXuYqm44oVv9XkSbt916Gpm6DMZYACvL7Vj
AbAPF6RNItu5dVHnSapatch7NHjBPid9l2qbUA+8gWB9oAEhfVVe/luKBeZ3A78CYCMGxHLosJ5u
srhkFehnVLwDxwS0oR1uVDzPZ95WwYT82wwV29cR0zFRL5ZHyBLZYqbeCsJqF0Z8hTr542JMntRt
BykxH2KIf9qq1jrqVn4576LMXgAhlxJRAgbDFN287zWpHSATgvrMZb7aXVh6wim9zfHgL3TbOKoB
v4lIvtynL7szST2pBqFYuykBq5w43A0aeMGmH5bwOA6Le35tzNi1s0MlAlVVKiMxIcyqxS8WSFCH
4Pzvs93kfeuoi3neJ3K9pCr0LWY98cpJjw95m90KpqVyzjjPEnXGM7SwjdwAwwGm2e28eolU8B7n
vNca87uYQH8RVXC8oKgTB7mVPB0MqTyqkNqqzcRVo+e4utKXlbMctueTeRUZHwHmqC8DoHmVKIkK
fDao6Y1DcRgC5Wp0CQdwH/Da/Fxr1HdqTQDEMMUEhU9fB5xOCgxvguK5AppJweVBpplha7c06lNt
lt5LUhSZwRrjIKWbr65p4UBX9WURRmhcCG6r83q8zCoyVvF7P6nYnBdpV1g14HRGYm8SaFEhEuyV
DsrIE3i6/p94L3V5723mAUPNx0QCB3SDvhw0udmKfYXSnWX0wNg/dwvnhPEMUJEiigCCqdUMfd2m
0F4G0VpKFzlIq93zJ5lnh/JHkPP3jdRi7jPLFFfUfcvKOdcctgUo/qiKJamf6O3ipdHaXEd7fBuC
PM7sduRKAjI9z3o3Qf6EXYLesmVGSYLwAl1HV8J1hAab8FrGjnA3BK2r2/GPGnw6kOiLHB4JNTM+
YcxCf3s+fFIHVuRpG8se7ASreFsrh6mArGjH0+lgGSH8B8DIYQ/BlPJxfUuBzz9nYNDM0tFWYg1l
6e9bykOzsYLg3grlCkM1qWA/AK55S0568pyPXlRe1PmX8w7HWwsVkuqpVyo5j+NQGBNvFWqnme4E
3t2dvRTA4yA3hkNqUEvpTaiUKlmph538l9jdiHHvJI1vxT/+YC149ICkG+91jKV+/C5TB3aoDLOx
ARSLRtQqBy3Qc4gd5KPceedNMVe0M0VlqEzf1E5pTcgajKlX6JVtLE4kfp2Vl/N2mJ9nZ4d614MO
cAD//VyG0ay6bWw4i1LZInd0k2eGnOjdic17zGNHBSgqOui6pwFma+RA/RKHEGR0iQLHkELXuP6j
PSS8t9CGA9cm5XoixhM2U4Msuaav9oBaojCBWbFNUNK7+5NdfLdEBaRiavpxEZYIaqii3cmSJ24Y
bjdVzoLYu/huhvz33S6OVRyZZot2lZLeNdtdAblC1VI4RsjfSt9ZIdH8e9cozzN7ZPF5gGJ9kpwU
lN6EjUcyxbSA6iA0yPFSRIj7uAxFzmcFGrVRoIzLoRqVB63mkvCRFsmnVbzboIkbhjER4kyC8niv
1LcQfwAYIjogSjwmVuHrVeFZA2jNNTB1yZV/3hmYy1MwoALGe+DdDMoZhNJMJmHuimOskztJAux7
eN4C0w/AGadDXxyjBQZ1mjYri+LImpNjLIZafYwtf+RSQLJqS+jdEQvAyuJd//EjQT9YriJS8Jud
xS1Pitv6UWPrN9pJDK0HzSd8RGsggqKHh296K1F8+naE9N6CvLAIxOBH06OcJ5WUgJYHMyiXhEBa
A+0L0FqOwikxs+4R1s4QFfwaTGIURS7gGSD5krrZufhkytZzvlqPRfacp5J7/ruRP/zcwqjvtgj5
Nq81dKq09TTPvWP9H2lfthw3zjT7RIwgwf2We1Nq7bJl3zC8ct93Pv1JaP4ZURC/xhzPtR2qBlgo
FKqyMrfC1pfeVkVes/7QQ3YrY45Yqo+ZJqVQA63ruzx+jKrGWsh/NMK2KaGwC75OAxgxQdCtrG0s
MV6Cyvx0edMOHzW7r/SqMLmLer1UyXE/dREKwytm2HsrDU33h+pjHJnLhXV4dt/2ja0Mq60cZ7pK
wXsRyEIoj5sgc5zgsA6BOTKIEEIQgxZF3rt3v85KWccCtu1qdDtMjUeOVJ4Wm5KENPb8eZot7fny
Hh66w84k43i9tg5Ll0lxqGlXo3E9CuFk/MHA5X5VjMd1EgQHlXmKMN7/YEKBNb0jEWcVh6C6nQ02
qE9SgYd7vlHkbQWNotJNoB2W28Wt8mUI6TzOdm7v0h/r5+RZP/HS5ePvZhDkmKDVxiQgk04QMde7
rUzKULodHFqSrnp7xYgcqu0KlObiyoIYIW8k79Ahd0bpv++c39CKRB6T1gj0ySbry5o01h+4xs4A
dZ2dAaHR2rRIAc1OMv17F3e3UZtfZTrvfXs472zu7DBBPU6jvFdUXMjppw7Q/ek79NdGT3zUMCtK
M0Cj4oB7DoMtLhEkeKCQQWHx/cLaRMvyQUcXtK1mPxHQLIYkQG4odl20nCfv4fHamWJO9NaQOR2E
xAiayOvWh1o/a7zV8EwwJ9gotCnPDGiQEb2xSt10ksqpuQ/PY28zIT6PGCii9fJ+z8zBHDWxxbWx
bQ+G9LPseAMwxx/lbwMfqOq2IZVEkmwmUr9HvHBsUeutqr02Gx4pzeF+oTUF+WlgKkX2RdgAMFpH
xYDGruCVxY06/so2XgHssNdi7owwEQED5lU6VGBDzkCKl7vxPVnCBqJ7qyc6SjCLVvZc9rb+9CcQ
871dJihkijCM1SqtgVLolpa6ycLDLx9vnwlaTyrdhF7pe0dAe29E+33FvL7yVCexVVe1pWNBl2PP
UVDA94afIc8EIEhj3u0m2RQNFeUCXb7No+z3lOKp9/4KqHwFsYNVvTPHrAq6nUqlmQu+l/kzmtyM
DA9JrnEgBQcu/s4I83GGvF6SIZfUoMrWxwZAv7nMnBjd/z/RE35niS53F7o1Y4gGMVsAJMkes8pO
BWKJU/JfvxETRyOi1cZEdAwCOguwOCDF9ko7Pv3F/MX/RofbBx0JlL5AaINe6ftFQaC508ytXYO5
1W/SOv+ORsDXepvuJ50nfnrsfjtbTLhLxmaJyiXSwBsk/YhCmolFnvB1hCwoZfzmHdtD93szxyK8
SVyZI0YuQJ5u5FaxXafrYukg/b58qA5iOBQWFEopbuCJyPY2xi5T+ywuTR91KiO56udfl//+UQke
BvDn8TKD3iA7zDWQ1Sh7AWJ11Yt8u7zEwXqmbiGg1SBtAbYOvQZe/f0o1EqYgJVRDH1loWMihYRI
QdYJb43hh/xDLNC+m27BlHhV/Y5Ga06t7dMAeSbdIZzTfOwjO8NMzBiTZTKiFvT6631xivwRPhL7
U0i5T/8NsO/QR3bmmOixFHNjrCv42lT9FI3ndrmqFf/yBzx0kJ0JJmzIVSKQRYVORReXlrl8FXgz
atw9Y0IG+iidJm+m7sffhBfxvASKI9xLPmQhLRE01LzLircgJv2SFgFVzEWDb8RoAvSTUl1Hwthy
HjiE92mYyDQLOVAXmaD72nMPpd3pqfIkB0yxdvK5AMPjj/Qs31Dw+AqeBfAjZ/4a3v8L1oyDyta7
k8AELUUTxLZNDN2nKAj1KnEmawYlonLFYww6em7BEuBRoLYBcyBLsy2badWJiYYi9/lqgZoKhNcD
qolQUTFaiHkXFkmt6IqSgvGwyMd7/WaaOQZlQ8qsB3FouJqyZBGzuk6b5lEYG/vyWTgOZrs1Modh
FppUIaWGwrQTrTYlFRQeuswWHym2xAgAoXIWwfqDebd3O8sckELv60TShPjUF4Y3tJGT6d5/XBhz
KGSwcyc9QJTh6menChi31ZKczBHcIQSorkf4KtzY6TkgqqMppncrYw5J3YmmIQoRrm+bdJbUnumW
Rs5gSaoF5iUdeOjaWz6Bi4QvCEdDMVNee2ebORngfJWjFM05aOBOyFUSu7WT2wHzRekdVCe4E+KX
fZSwPWGtEdcB7fYyTNqXVL/qst4SFp5/HsY2HY8YE1eupKpMKzCeYy0TeqSso2pVqUWn3pfA3Ky5
sKtvdIYVXPEul/LocGk7q8xtW1TxtEqToeErLuDflsCkmGr2epdf56fihqpWgjeSRxV8mPntjDI3
7Up6ZUFKG5/q1PCW8XdWgntIe8jigHM06K//4Cc7Q0xwEWs9LTQdBfoxpK8Oip3vPdVfncwFqwrn
C/I+IBNgthkdqFSAql1DEltEwEz+674xwSQ3hdYQclBExeO3dPweVYYt9Z6R82apj51ChZoc5g3Q
d2COF1mUuFHR8vAHb3tZXVS+wrS1NAe9ABdiPK+cGbzdOyr+UtGwv42ycMYpisdE6UYNZ5qSQ0qB
ctdBiYrqo/2LLPPYM96sMaetS0vIXqkCBAGwhS59kCZOr9qynwQqJMS4eiGcLX1d/e4FB7yH0ZYj
HiBjpnwnZjFfbypZvEgSzfvLTk8/DuvzKIPRUoiCq5zFIZlCXwhdiTR2rmp7Il3Qpnc9JscrLXJq
2a2GwtJ5XdHDpB3tcLzrNTA5AzX+/i0HzaOujcTZhKY8HYBuvpiCHbva3XrX/I7viKUEPfjOf/HI
uI92dW+WcdRUMKKMRJhoNdXpVgShpJnUPxeZN1L+SgD8cU//Xt6HYhZRoilqlgT0OP5w+pQ9D17k
m4CLggwijEEA3n2mzN8gV3QHawKQM3JyDOlIf1EPPBtuiymX1c2tCNq8nKjD2foPeg36pk59jDm1
YHoxfCMsXcwchMZp86WwsYrYIhYkxc9cs/SAXNoS5uIoe7lfxZIkr6NdqM97KgmooBV6Nff6/AcP
GQlAbR0PQxTlWc51pRIjbVLS5FRAZhUYtKY0edt4FBD2Jpg7aV6Eed6qBsN+nvxChfAMR3kEKIPq
Np95we7oqtgbY+6l2FwTqddwRgf0N7bTlH/nxAB63j58HZlK5qA3LUKv8/15jHJt7sfJNANBAc15
IJTxCkm/oc/AKZYYdfM11lcBdKBJJ3U/C5n0dwKq3lezGg+5ldS6Htvy0hfBSNSZBGbfbbW/JGWk
Xplq24v3+A8YxNyUsgvHMu/kxkpJpg7fi1WIoBBdRbKTr7IWW2tU6KdeG0tQ/m2yNrhFWlRocEzZ
+rk2Rdz76/hzEVQMbyqQRgAFSdJCMgkFj6LysUXNlyrTyE9ZUZfSJr2cbjbIuqtfuSpATUMy5go0
e5UxuW2/6YKT6iCfcbY+6ddTW1gLlKJuu0TRwro3TkKZOhsqM1YWnXUN1fWxKz1DKZ8w8ew2zRaq
2ddCRcKV2ctoWE0mBfVmTKsrbWpn+HU7jY0LWqIYIa7M0uZqUrROd0rV0L+jH2be6xh6/9bjmfFS
yZv2FE9b8nOothhqOkI5Kk6vacppVBU8I1P8Rq/CTHJh57rUClaMYgix9axVdLvZkvGMMZw0vu67
Ci5vxHpbB0Kfd/YyG+2tnpOsPCnK2D5u/VKulmDIEFYXIY9xa5C4X5+XQUrOMSbYC7vJZTSvLjvY
YeDd+RcTeI2y7dauFYpQB1GZrOpgIZ3dudyc/2SGJfoRFhCPEiqcB3y1Zei50xr3w/h02chRNgoU
zN9nhWX5AfqqrNcRD0NN2R4Xqb5t8zyISKEA0tFwXk30LXbhXLJl8FaHJoympGKwVsXyBT6XAJWe
pNmnfCEg+5v0CmyjOuZuvlxe42GhZr9IJryBHXOuSNqZQXE9Q5zvNRWWfFzOIN9swEO2cLSdDp/b
e4NMiBPrLBXXSEeuSmXzaAu3tQVX36z0usV4BRIRP/G3n5eXyXFLjf77LssaM9DRF5q6BprcL6c5
2aAfg+Fx014nWeVkyTy3YZLxWh6kbjIxG7V0L0rtt73iqgJGsUTOGTj+dJDGhD4mJCShUvB+UXUP
rxk3VKPEcHUVOxmt2IUih1s+gSAblDY+73Y6dNKdQebyMDchJsLaFmFdQrKiinvdNaM4/oyIXltT
pM6WVEu8UdbDGhRQxP8skw0p0pgkEho3YfNCViu7XjwZVbcehKL25uuqVV6/or7pCwShO7M//YHr
vJlnQ80cicoSS9Q8gZpfMjjZ5hLey4qzsx9CzbplcaGgfrn2qWSJla673fJ9KBdts3o8/kMt6xTe
8OCho+5WxmRqG0j+tc6EascyhGL9LBq5bVZ32yT6/20HmRAj6Guj5XRYUG7XwRYgI2dNxhTmOk+q
6fCpCK4JpDUKHqiQBnx/IpZa1tZxQ6kkGp6LE03WTJcAMusJfumZ3M7AYVTBPIBBwMsJtCRzHnJi
dLKcZ3oQSZFpz021+j2pSxdPgtm9vIc0Kn64H3ammEOw1CV6pLqxBoW4Wv3g5m3HubmPwC1g5fln
NSyNeJSAdiUB/jdIf/cAJWEOobKm78oTuTX95AqM+49c4uDDDQQUQDLACKSAFOj994pIi6d23BhB
sWp2V8IvSO/+iwYm9eQPu7ezw3h6KZFm1jvdBH5MtMuHEU3mH4Mr+MuZXxM8+lIEejEocqIUSdij
DApC5FzmKgSjFk2W2a9P0lByTtThJbo3wiyIDEqzKIZeg5C8/ta7xFbgfl52a7r0dQnWEyW3k5DL
4X+0j3uzzEkWJwMqPyVosIhvgG6o9pvEo02d2pmDTbaqH///Tr83R7d6d2u3U0TSqarQAuhhqh29
ugkuWyD0F7OeQaBSDACCCmAnO/24LV1qxited9utgjVNp6GykkfIxZ9nX4NsfOoazuylT/qnLLa2
c/rY3FPa5cu/gh7eSz+CiSO12CVTI+BrUtVW+WoIaD2NLyFzeJNikJrqd6ky8LxMEGn0LI+SFRNG
JSV31z3JQuvojkq7bzfk1rhFxmfPwb/TxT08Fm+22dHLwsijxswh2GpM34axtGquiB7PAhNM0gz4
U9moyhBMQxgJoxJz9mDJ95UFeiDIpvJrdzyLzCmUSxIJQweBA8yUXwFG/Qg+p9+XXePojqajCwCT
I0jqOnOjGancDViWGuRbFTRG53YYPLEAWj7jDfLlsq3D5exs0SRld9z0ftqWHG/JsBbPMfk88eTO
D/++oWByGkpaVH3n/d8vFcGQukrB21CHwkvxS5zsyws4vP8JUAlobRsEpOzMQYKGYjssKFJg8l19
UdzlSnOgffzySg/MrdwefhrIsQEGiuQbWN73y1HkjVRzCVRMpRYe1OrcqH6egfWXF14n73DjgITH
oIQsygZL99kMUivlNSS58wbPFpRshYmTXhwWCxH+/jHBLGaVhmpJiKAHJibAb6aX5Akwa1Rqc1uf
nOSmfKK834XNI5j9H1/szS7jE4IEpbdVpHis6/G3EdJG4Q9TtzcXrUloAHH84zDa71ZJ/33n4Vvf
JXpWxED7nyl+F9LKtu72nmZtIOzlNxOO0hvwMqHsLWMACZpC781VagMCcECWQ9B0OPTb6ZnhxSUH
lXD4DpRFMJmomAMRUdd7b2YRpSU3wXscZrVVf6IAldIHxS0ZreQG9SvfeOApaBxdWHuLjLfkjdQg
7V3py5N2SKjm2b+6sOh5ZS/GvR1mAwnZtlUsYvO03quPWoNOpOjW98lt9NP8Zjwat+N1ZLUeJptP
vLmQoyMnE2jLoGOC7hPbt0iEemz0SszDDXxkRo3WVi5Zl73x0Dt2JpjbWMnmbTAVpQy3/JkUJUbS
3K3mTksfufzbQsCs+945lHlRkEehiCXek3C5LkPzYb1TLClMghKCZ38S4/fmGM9oonFI0gQdcQoa
tOURCJHOUL3LO3fs8f9snSEyfqEbo5Is65ijx7C6zR1FpGDOKpCRihauUVp/Ai/ar4qJG81WSANe
RijpqJsrTGtgzh0HZXbZGz7Qh0J6TZY7SAyH0nqz9Y+K/HPaXi5v22WfRqR47wrg1chw/+IdXlfO
Oj6pws/Lf//wBbnfJiZZydRR7VGsKtE71TbgoStKSAq52zvhvDrLzfJc+TyRr8MLBAhliGOgiw5i
HfbTLEWkr7FaBmKooce1BBTtQRUBKAkezw+Orvy9MbrDu/tDTHDhS9msBSSa7/S+/E0yEDMWiitE
PMKUI8pjOoL5z8KYrwXesxpDkrGBJx4F3VLlqRmUWBgqdeOTHE5hfSpAfYP59iB1uF08eoI+RN6d
deZTAr4HQu7BpC9mSrWcQG6k9EHCdiIOOgnuZcc5vE52xpjEs2nmRJhHcw2i83DKw+6KotkGLmkV
7+sx2WHeEnkiC07xqL7EOgjMxNsO87NE+XV5OYfnbLccJrDXWl1UJMPggdTekvlRJM//6e+zIOLR
hI7fPMXRSVMnq01OESYMLlvgnSqWEbpd2q4RRVKCReQv6ZcmoIWFv04Vr6xMPfmCr7FN3LRtzZWk
UgYh8iYsNw1ZzCBeQVHv4Y9WBQwVDhUmgtix3CWuAbaToKihPwqQwwtHYDvQZsm92akdvr8durUO
UiVUIgFmZ2+pnOgdJFsnASPh5FGWZz/T2/t1ju6azfgsGkiuQUe6JiOnmnAchnd2mZBYx3E3xp1R
Q43LvF1dWsTQTvVZh/h5ZC1+lnP1dA6/4M4iExe3VGkKZUbXT4tav+4KVy39vOOsi2eE/vsu+BZ9
Wg2RkRZhORJblGK7KDd7Rovxspccnt7dWpjIF81yHhvjjLu+6p2s7pyKN7t9WL0DE5ABNVV0Xj/g
80VhUKcxeq3e0cZN+Tp2ILh+59anyU9yiwvKPFzUziITYXuFJGMiofKzqlOI4tD9IInB5X07BEfv
V8WE1yRu0KomvRGcJy8CrI6qIU/ffxHVNk4U9SL48QvV9EUlBlezAAI/ciM9qqfLP4Na+RBMditl
gu+qGHnWQq02TIrJA2LE2kQNFaHCziQkhvpkXK1J8emyzUPPfLPJBuQO89zY3lULkuI5jwt7I2ch
4/nlYTTZGWEy63SQZxT14DSK/3+ZlU/VALiQbxodLmwgG43HIhL7KAH9VnKKv9EZV8HdIDMm+4pH
eyi8B8PhpbxbFhOsui0WWp0A3VeCsftmwyQfIOXddJtGcY7TPWvO5W/F20YmVOXFqCir/lprXaC4
OwXpqT3xY//rSPrHbUQ9BfrSiP2vN+wuWqlSo/dGiyAMFHQIQj8cdLcMU9d8KM+UqNmwxlP9pNqd
35zL24qvqHZ45NGEAAsFBbqyGqlD36em1L76i+yNX8VzDvTZhIffOFkDzY5bS+WQKRyeg51JJsqU
GqVvJjCpC2Gif63G6zb9cvnzHT/9djaYKKMvSTxGIwr2FJdMNUCy2wH4MtGjXACAGXIyId6SmHAy
S0rbVnWhBf06zW6jUWBSoQHSt0wdxzMP720FcxZUxh1Dq+xTXa7yaloyGTOdvuzNmJkxYyv1pQfV
17zujN62VqK9fXk/j9a3t8lElSnva90AOUCQ1beSEZLOsIo65q2MZ4V5r2tGlcZLjKtbOSeptbyk
N4otAa1gOOKj3NjZjeaJQcLJFw6TWCo0Ag4YCE+DKuV9wmAsYgypBVkLitN0GheLziDQLFZyW6+8
FZ7+YCd31uh53B34JFeIXmwRhCSG3IZ6kYtAY3eRydlL+mfYuKLQkiJoECE78+pEOzNKvSUFJPAo
wApCr+Nvkj9fXgc9pJcM0G+5M9AJmqBMqVkHE6QHmsXK27uqXRzTjH0VZi8bO6w775fDZFtqIpZR
u5oxOoqRHT1TBWCgZz9Pdn0yTjoe8rWT3nJHCalXX1ojE6iKslDGAVrgweDMSMAggn6nnqHy7gnc
+03m2WICVmrqWWYCWomANbtEs9Rr3ZODzNH8PGhjy/y+ngvPcLTb1YkAh66+ys8VeoyjgzEZR7wu
f1Qh/3Y4unXRhAFNGkG8wago85GbtSkagfJitbNlAgxVZiCebQFErjVOhDl02J0pxp+qVljAHyXX
QSsTp14q20SL9bIXHdZKwDWIITWQ2AJozsSXJBPlCrQgtFayutPP8kFyWhuTvE8pbtrqW3q3fVJt
EeNxurPd/lGcoZe8KVI5RdSr32+m3EMBpZenBBwAVISHlqA6t4XsOhWl5FVmjo7n3hhzYDTQPiWd
ADbRNTHvcmm6TofMHYluy3LzHU8O3lmhP549Knt7zFEB806OUYQkC5Xy15JDfHy4hgY1J6gduSMa
dpBOopmSynKlD7GsR9D4ApzTvBWLwhJkwwKERhD+gJQd98GbIcZRQBhZL/Om5SeynsbBg46RFfMG
4I52bG+DuXayQe3Slpig5hpHW6rqIFm+Fd3M2bKjY7W3Qv99F6ajIhZmQ0Qra07Hz/UkoqNvRp8u
n6ujtxSYVsHAhZ6jLL2+Y3c2kklekzY1oL9QfBKisKs1V2hutjyxuqS2E51H+c6zx/i2Pkpqqslq
fqoroPkr3SbygziW9rxm1gDC5nLhtM4O36x4hhPQpEPcxGB7uL3Yb2tPwJabWwjOKHMuV68zg55J
C56ZkyW2ZtG6V2MXZ62ExpwEJEHiRu72eHmvj8QPcHDefgrjmkm3TuOI2s2Jitv1N1KgnYRzEjT+
HPCSvsMk2iRowSuomYNhjTnUxaRBfkSqdd+AfqliV14cQmTZKZ8Ixglj7gDcYSa2t8fcgXoDHrlc
LkHEo1q17jQnxYXQY+bohaO9VG78yJMxPziDyPoAAjQ1FRyqLNqkJZUpzgJKb72e2eXyfQaH9GoS
zr1zELbQcYXrKJSBz2Dha2rZal2qqHgqV9uDnp3k6nvVjZZUjS7HOXiWGOcwtrgUxahN0VmZXcnJ
XXG2o5/Nlfi4heM17c2bd/rPnCclcLSN+wUyocxQhLbucgki49vmt+D9VrvBmSYeYvrIH99tJBPM
tlYqDTXtBeRjot09megpZ6jMSn5/EhMcN96l9j8MamjtiqIEeQ7GIbthKkogLQo0ECVPs1t/ukp9
DRLc6/Xgmw6X0PB4I9/sMc9INZlKeRmRcMrFZAFxW2J2g0T3HC+hn4O5q7GN/1gxmF4vOGL1cR3S
+ARFqJvNqUDYuH7BfITV3VAqZN4uHtU4iE6zLkwTmrLBckXliYLcYMrAuoA0OrELRxSs5jWMtqg2
Uz1zaJnbEabcJLfz5cwSPM6Kqd+zKwY1EWxDTMMUX7/z7oYytZbUfUkRgmHko/t3BVgn8f4dVuUg
80Lf4M0W46S5PkAdTcqBnlvANzLpVk3QmEsUq8S8gpDY/3Fp1KV2S1tAgiNNEbpI2bV+a4RUOBbS
ptBmgOxV5f9BWvlucczVC/HPtBZ6pJVj910RXtT0oa+/6UrkrPMfEIBBsAxzNbhx8Yhlk/XRTOhA
1wKVymyy8zx2G0XorKSQP8VR/uvyLh6dO8DmJBn4OSiA6swmiqUQVwTclIE+QPRX7M5QGH7Z4oIH
LDrIxrCmNzvM9glJjfrD1slUl2RxlskSIWb616ygJWL+Sr4GPuZK4smhHHEtYMwJmB8Td5AI7PZ7
J4nEqR+zBnV9cFf4yFwAbCZ3OspGoJKMLANyepGdXBs3f8KE+M4wE9DmHnxQUdmhdYEAOj2mLiTh
BAvyFnb6harLQGdS5JwI+ic/nHWCZaKeCcmh11LC7kBouIsAwo+SkLKeUJ4wWpKmGgqXXeaoJIGl
vdlhkiNInK6iHL9OgKc3HWpVzVMCJaop0O1qtXII6Ix3jc8Lpkf53zuzzKeMSUyyItWzEFhDUOLN
EhVCbM0BNPMTsmGlhESKlpS+JKaLP7aLZvWyInqTFA2coszhoaGFM8xRQMmHTYohJxUnQkfDuhFU
xUtvBrrGSbyPTQCColNJRqQY7/02NUstNxNgdbfeFdLbLfm8ZiYnOzv0F1XCzQTMCVQZmdswWitj
MeM0D6nc9xZ04OSjaDiuvxye/Z0dpoTarUtn5JA6wlEoiEMn6IarEZOq95SjoLOH2i58Hq/5YQKD
58o/i2M2UDO1vBhijXZp5Bdqc7Kqq9GbXOIMvuDwEBqHawRXrQFufSqZxtx9GzCT0ZBmEDOLrHJ8
KpcfnEN36BAQrVJlyEPjIcZ8rLGuhwkzetFr7bu/r26nK/E02e31ek2u0FG7i2+5ryB6oj4ElJ1N
5sNV7daka0EH9TC1L4atO77yPQi2fFNYoqfbIwSzaoDkeD1K3mKZj5f29TIYQzWckuo2mt0Sw3rp
zGPt4xmhyeIuXMazHBV5A9XrMXpUkp/5eC9lOickHz1LjN0Osm5RKlKptFEcTtWXGoTqqmCphjMK
NecoH7qfYYK7AmEf9x0TG+d205uubOOTUY5etWLir/kD/SSCWsc/JpgLbVJLjHUPEHVp+ioKQOnw
WGZr6V528+Nv8o8RlspEyLptwZsVVFNje9JqTN7PiaupPNDn0XbhuU2oEAa48liRil6KlGGa5Dxs
+2sdgAIgj///17E3wKQ7yRbreqQTCkjHDLrqpKlhqbxuIm8VzD0slVCxK5U1PqUVbkK1saKUM4vM
s8C4FUT4iq1p8Rwzql9m/SM3vcvbdJie7feJcSpUvclU6mv++kBS8EASGjd/RqJkfuud+K7CrPMG
Lt/PfYuZZ47tI1/b2WYj6pCtS52rfRLqt3mKgZjW12+qYPPL1JLDjmpDogW2feFYPYoIe6tMTI3J
LLXmpuYhVHMdI+y/KW4cGtdA9IMUbwupZEDqgST7slmeVSagrooJvYAJap5qdWtOkMSovmT981Zx
spZjM5D0VMBfCNJaZnEbhn2A2Z6MQJqQgoGO26yz62q4TXiDbzxDzHqGFNxUsVIpQStcF8TuBUDD
8x/t9PPyth2VP2np858FMXfEILYCHmPoy872+HvBi0V9Ei0qE6ZaSqi4/S9DtsDdYtd3P6YrSmyo
h5qnfOZhTg7PISVUJ7j4AWJhL3+IcUhGbSKZWT5r5TUhnGuK9/eZ75aMcWxqGqovXW5qbqqmtTea
MS9HOszJzN0ymK9mjGspJxpIh2gXCh0o8ITqbgOqKgXd7djhUbQdHnAFwjbgecWdaFIn2l3w4jhI
SyfMaZjJxFr7yZ9Fr5c7zt7xrDBReKzMTao2LEpozuvmD+UvfX667IaHJjTM/6JNDyd47aDuFjKI
hYBrORJOUxxjjPVrlgarwkNX8IwwH0dXeiINItjTWw2MRCmanoWlTZyX07ELaKAshgwqCIlE6om7
pZiRopaZUqahdt5etf7i5+S7dr16Ml4ey2wRztTAq+Apm8NCBu0fg3TZO4ONbJRgg0GBQ33cTBza
xZntbbSTn+lV4S2gZks+5U8GsVoHVHopmhmz0zyUX+pb3gzrEagRlfa3X8K4I+ZlJAHInAhEIqsb
+Qr6+CcII4SSD7o44I2ys+pc9psjwAydKNVVoiJ1w8T/+8VnyZT0fYvqxximN6Z+Ul9QgnAoCUa6
3eH7EgcKYH/irND0QdqrERRdmJCZbXpRLLEGnU1CrAWIHEGsrFrj3N6H3rqzwvjRgNtn0GDl1Kiu
1oxWG+fWaDTe5Q08toKCsYKgS+mc3+9fPG5yOetgzzLlwdaKH2sxOuL8+78ZYQ6ekSgRgYp7car7
6yTzYuM5TznroLvx4RDQwvf/rYP5JnljRGksDWZQGi9G8mNBD+byGqjvXjLAfA4DckBVo8052A6v
Vyj1CHPQQdF14rWneXaY0zyX09pWSgTnEgCEz60KgzMQKB9BBnV5QUcdOTwOoNaM8o6ooJ72/tPr
izwJVVIDJqtobrtUPxMNJJ+mjhGPWTzXs+TJGXlIt+ZHlOlOV9bBuKac4HUcMt5+BCvmUqI9Y0xt
UoSgV/Lqm8aL7iZAJ7TTEG6h4pGg8PWfnIXTmPDhUwLxQkMVSNAU5j4T67HSY1GLURWi/d7sUXcx
Hu6mnsFbHXXsS5aY14WotCg0J3CawTN8mg6MM+qyg0uxbtpNyStB88wxXxQvJaOVo17we1f/oaOj
Kz1QsBsBFfW/YIKgR+rC4tjXhTSV4ohyJmAoYXSve1uQ+iIwwpOr2ombPfPaE8eh/u2zsTVJfY5k
QSNo9GC0zO9vaqiRxeF6K99Lv1GhgUWeyqd0VB1CIepvR1GZuCUjNk592man4ro51Rq6hOXXzDFd
yJ15cjhfC7/J9XRuzvqJt9jDcLazzIQzLSaRjMYPGLKWzYqB7ICeLyeg8UwwAU0TzLLVS7R7prK2
IqG0VuP+8kE7vFt2i2BCGQH9XC1M0PsWoi+Rer0kp3Tg3Cz/I368fSIaTnfJjyy18tSBozw0ztkd
CK6n2qpQq0/d9Cye1ggfCRIsvc2t+B47P1ToceEYaDsyeQdYHkCi0aIaqvj5g2SNz7ELitj5ZXaI
g/e2akff/mQz3wwyF3VLhCRFrSIPdeV3XExBt6h2Dmqoy1aOneLNCuPx45jNhpRJeVhEXi34hvr1
8t//H4f4zQDj2PJsrKrYY9/oSGN/A8GIm+6KQPdMslW7+qrf6ZwH+7ETvhlk3LxotnwAeBtzwtAR
xMSfprpzxpvjpjfGx1D4ZoTx9KRqibSWSxGmUighg6pQz0s2waqlu3bkVd6OXxjIdv/2PcbnE2HI
9LiFdFwNAQI63BW76Ng6FP+OsWQu/v2IM4ZAABL9MAzLQEiLuVaWvo3XYsEWSrcUb1+AQF77UoIc
OfGKz62zuK8FncGRv6g/8+/LHcdlDqIw6F1fZyhUWfnAGZK3tZjnUw29t9xa7eQOdyk4tN0e8CzD
AWY1+x5fry+it/hDyx1rO8qSAEjELaARgnIP26bKJ8GsJD3NwiIFPkz3UoxQVBHIoJGcAHMzKQ5n
uXQ3GV8C0g7ywq90WJgafB/RVqPLYkVCW5WO3VIGjn50olNzFV83IC0Fh27q1Vfbo3qXO7HD1Y6n
f/2jddRfRAxHAjnFHBfZrBDs1DgFTF+5X5zirgwkqz6rN6rbj+goS65yVZzLz5xFH4RTvJQhBot0
VP2orF6ac69XPZDza0jBTeAO+NJcLaHga1fFc+Ryn42HPrWzx0RTVd2KQYkBnSTnLIVcn/i1OoGE
GtQjy8NWWtLN/KJ+pU/2Nah4/KhHdxYWC6wwoCSmoutMDBzbJk5ILCdh4yzeLPnLtewUTu5L92S+
ogVSWhQeKpuzxzR2f/i0O7PMp21XBYNCcU+BArO7AUAGDZvz6BFPCWKP50gHEfHdGpmImHWErEPc
DCeSijcpgL2OQojXGMpjOxqRJfUKp+5Cf/3H1enAMwICJANb8v7YSCBpbvoMQNUkV21wBtt0jOzy
Dh6eDeXNBPNuSMQxrfSygXPmp9UA7Vn3IOc/UFRyL9s5CvDYvDdDzLNBmKYqzuJFDwDpuEdSkwYQ
mAHTsBWXmFzJPf0Lr4h0bBJVewk0hmCG/9CWipp1m8HoEk7easve653y/0j7kuW4dabZJ2IE52FL
stlkt1rzvGHYss15nvn0f0LnHouCcBo39G28cYSqQRQKhaqszKfOK+3Qrg+Tz+NsYNzKABMToikV
uRMS7M+7BbreDkWHOj4k86uKP588qTwkMc8EtVuoi8pLtyjI0MD9Hgm/yk6xq4TXdmDeD9uVUHvV
TEkCuSawnYj71SMhRHyR9uSFB16GXcdxchYwRSEtPdEg/G3Q9fr83eoSMRtJoIFJEtGpbqtDNtvC
Tqxt1f5Hr2zpnOwOvNOcpyXrOG/tUimAYEBVJYrEKKhlkCZmtWPKRzV+XBsIkCQCL1KxovPGGg3d
FYmy9VTCmnxTX0jez5/Fbj3GXoJbtwrKyx+Rk4IaSucdO1aAxEAVcIQoChDd6c8fN1fqtsLFYPna
lQiJ4cJPduNxvolv5z2fJYeVCSsSYCmQkpVNzD9RV9AiyAbpJiUHQXSzPz0Suflu9Ws/uqjUXXwp
urLPbU8wKh+fbFLpvQCAX2vlGFMhAPP1QvEJgqq+lI+89xHz8G0WR19xedhpawWwcraU9tL/UpXr
CFkbJ07yrFA3mtFlc9+LgPcYd+Q5YXnKU38sJqhSEdyNaGd36W8Ap85bZUFe8RENoGAkgM2+TBpV
SyqbQog3Ug8CiX1/4Qm2ZHupK6eu8ho/VRcrnjLtw511HV7yqpCsXBxzoSqiNBE70BXKR6elG/Jo
FQWU2K2r/qK+T251J/UsiEtMbnm5Os0zWXvhyj955X3W9fdOcgvwDxYuUjFblZNMycwc5Ava5BrK
j9bS3abz1zzh7CvrKsd5UHAU0WT9wuejpmol5UpeHKrmMs9uCvnn+R1kXnZbA5TfyCgldYBcCEFX
gOWWJF/FXpz2gKPuUx+q35M98Kot7OOOZ4QMrgdZUt5rTZtCBQBw8xRXMahtcgiYt0FzaJzRtzI7
fRROBMRoBLwcjHk3gdkUyhi40+GzlLNESj8mshwmeLgNuwSyOcqt8UpkVQkmVOBcEazDCIoqCaMk
KCijm/A5erZhsYRVO5n+MBm2uBROCjWZqUw9zuax3HBrh7rXdRPqGK0FJsT6LQ+IvheZ2lFAcALp
yUNbuAQcTTQgOWZZoROTfYC5o6uDCTXKrGxIda2sq+HL5VFJr+riR64Fa7UCBHCYrMOYGU5ccmo+
rIOwtUntnzZJnWmsuCLmCbVVEGdnec659Ji7tlkWdbEXlRrWbSL3gRA/SJMXmnhPq3ecb8dZB92k
0yajlAAfNP1VsqW34XF5iF47AWxt9R/pkF2bP42X7Iljk3WZg1gFvAsqaH3VLzmEVGqWCca2d5KA
7hI8JL5xksB+g5bCiUcKxkqPoDJtSlBKBq3pO8hic7iHsh6nvmpNXzWF33VX6IcwBWhDbWLDWaJY
2UlGZXC+KnPnNjbp8za1ohzqE4rTen9sIvXahFrMlC835z8kc+82Zii/1xQ0gkyTNDvHa6V8BI8y
5z7lrYNycrMu10kb0ugQh1f1/Dglt+XAAXkxQ4ZuwB0wumFCz+JzaFqWvuhFqUgPVtUHva7sTPnP
Ii/OOA68MMF0u40p8jk3nkCGKOusAyNX6xlXBKNOACDC67prncTjlTGYnw7R3ZTxKEDUpVwgS/Ol
XMaoPIBcpXaybmidauifUzXi6Fkwb0xY+GuJ8oKxHSoDcj3g5xpd9WB5FYiV09QpAS1FwM13aIZO
nLcOe3Hv5A0m6lDvF+rmS4bKuKagUMHiklY+lto4o9g3Sp5pjpL/DR8H5YasA1cK9BHlH3qBAkU/
oYnQ4MU7Drbe87q6zFO0sUC5hVL2pZAmqRDEPXS6Ucesns8vgfm1NgbI/2++lmnGIur2wKWZVQep
mMMk9OAK4clF8JZBOVysJHUozQP0xCw/1C+K+ff5VbAzFusdtKohxabLj6kkiEVc6aj73Uie5odB
gmxacXp0FCeU6b5ljRRaYJEUeD9/tKJrjTLp0uwg+NmlvGv26nXjTi6oVpwSXBTnrTG/HcC4UGHD
1C3++Wwsmcohn60ECDTtjxj1NoDZHAvsU7oxQT0ptSyUq0UgbQgD1HYQsb1ELVO+F6+I9gXIfsJL
LoCe/Em67EYgxv+uivqE2YpXEvDa2cFqFscax10Y5idVSQ9F0T2odbgf1ciZ+0Wy2xqUnHMbcRbN
In5Qtr9A+fxdjWSNuzxVBH86WHfZpeahsBlg7tEpHqKTdINfZEunKQB6DZRq3OlD1vpJsR4oCsOQ
FZpgJo90YdAXpBkqyrgDkgzVNkDKJYL4gUddzTriW1NUDMEI2zhJUyMEVfO2tK+mdTVXt+d9lPlK
wTCnChJpGZU5epxzlPpVGyYhOUSPZUCIOI1bOdB0t7QJbFcI5pemsM/bZJ2LD5OYxv28fwAHVZ28
iNDvy0Qovl3364/zBpjHAtVGCxAX1HZUWlhLydau1gpc/7q4ryE2tfplb0dg/Qb+msyJombG5cEl
fk+fC7y4UN60EMZMeuqwEMQMyAEheq+0AL7rdL/BuWVXwRIsR55nMDsKW2tUXO6w5rhNa/LQE/+A
U+akRfaE8eJf1ZuO2V9gW67U0ufl2EyH3KyRSgoqMZqWOZ16f+2etdqvCmjZDd+Y+0A5/+NDUulh
p2iDJciYRAP8yu460R4qzu3PdvqNCeoN1A6zWGYW/KNYHPUAjk5XcMS7ARN3AqqqJL1ZwP3lcryS
6fcfVulJ7Votu3ycewBzHtQbQhoTuhBj/D0eQDCBUenO/wYhwvZL0gXHvArbcVlnzGuuVwCo2nO1
U5Lr86viLYq6Djp10LNxtvAQSn4P6sXMGwhhQXI+LYKO9mhR1ENroHQDgGkJvZnaHq/yu3l12+O6
Vw6pb/2G7iNIq1rVjmJ+zsBbIfn/TaI1r7HZmsmQBMpVdqu42nFFEVV4CK+sQ+W9s4K8nP+k/3G4
TYOQW+vQEKCWPIjFHI46YnLxh4DIgGRwqr1+oaM1g5C8B8cQdxKV9WBCieqvSWqRTdyV/aBIyQEn
s3qq9fG3Vq6z3eihFmjWsnjnl8j+ph/m6OS1H+q2UQXITZlqZVu5fiuXPH3s/7gFPoxQMTIN10aM
m5J4DiHTzt3KaY8W4NAkOcpPvMyA+QkxIgJSBJ0QJFDBkYzotvqIDrOIye+2Ru2hBSl9LN9FIMLj
XKHMtFlBLxlEFuDqwZvps1Pqktbq+gipAsLCIKEW1v5s3BV0q+0+PjW8eEkc7svdtrFGHfLMyIVm
yg0LatwYEQGLX3Varv/lhhZAsHXeO5jXjAqSMkjfKIRp5fPiFDMFt1WHV27aPlvDtalAPX3kPXCZ
eRyuSQPDG+CFVqlDVsRxbTSY/wMuiXQ/U8/Ag/2CQGrKfdlzVsS+cVQLfBUGmLM0jXL4Kkyr1Ar7
9NA+L04PkvzstIq7qMJ4jeT0+3yfC3arfMtLNlapE7AOZq8kiW75C2qmGlZZnKITyDo8zI088Tq8
3DVSB0AJqyEV8h5U6zVuVXVXOb0EGmDtlNzXl6lfQ2xl5IRKZhzZLJDKFTAsmEtxiE0Msab2ohn+
nPdE7pqoTAG6w2paWXPoExKjBbMWCrBQsRdejK09ahgYJu7Cy0/Y/v/XWejRKGM0hHjssG2Kdaqy
t1V/rqcbzsJ4NqgAEoLud627lmBrF0ewVbSUzJdEhXTS5BI51hFTvde8pjL7ZvvYLzoxV9c1DcVF
jA7TobxI77PbziGKXeBjvwqtd5YTweU9w9n3wMYoddLbOLGmOu/CoBc8FXIRFVgCpUvrwTqlkMpp
97y2GTs4bwxS8QvINcwOyNU/FDkkOFu3odfvSM/HvOQ5C9tFDVKD1gAQAOv852ipmXE8jaoBHiVv
hUZqhs65sIODIrC09voAOD0HYMmacAW3ClEnI+JDEs3cB1qKJI+zMA0azKk4A6BFiltfSb51qbqa
Zgs31qFHw3468hJa5nHfGKbuodjAPIa6GmEATetCbG3lGxQVn1ZGuUqeCFncj2voT0NZKXaIaQLB
KWOrv66SbPjFOYPk5365VjfLofzE6qVl6QQQ0ak3baA7A9RtgTQH7R5ucUuwuXAHEoC/2MOUmqKA
FIdMQnz2FNASGrVodEkA0bqL6JGoYRHtLfFaBHPLgGCm7IQAgugX1RNnpcwEYmOZ+q6iaERDO0Yx
mCsI91z3Cp7Oi9AbPMJmPvR2zLndmbnYxh71ZcFflJppsaZBLSgGmru9nF1ajSR4wjgVOwUM/Zza
NbkHzn1a6n5fBzR+9FS3CBcQ2q7CjqiZFN53UBag2/+7g9SFLhi5kWm1FgVrc68W6Laqv+WRl1wy
P56Fgw0/ISTK1GZNBebDtGyJD12i29GAG6F/MTK/MnnjmUxsA0LWX0vUNjUtKmxFNmcg45A8SJl6
YL6GfIBxmV2MuwZ419LR7terCfSEvAoK8/7bmKY2TBUxRNjmgFRHRmWroeRYKArVvOFxsoAvbrGx
Qu1XkYuy1jVSdCilSym9sbBlnJPFs0AlXQPY5kFtqoKB+mo5EI2AaKe73QvRt3sPI+76nQf/ZknU
dWNYbTIPFiacJNGdu+tZ4HGY8FZEpVxWO0dpZxidr1m+2F51Fo85mLX1eDih3IkXLyBL1NaXkB7o
y7zLD1kWJFluq4IrNnfn94Vng9r4Kom6MWxxhvLoetAyG4qRy/Lzf7NBbX2cWYtaKXEYFA24t3LQ
VK2X5uCdN8LMnrZfi9pvIc9kSUXMedep7U7zMQdxIpgdgGFzEbmt2p54BWJmAgWstg7wjCXjmUvZ
jOShTmcQ9eC1ZO5BqYZXC3AzBGMpH0OEhPNLZOK7wIcP0T9Z17/qraZGGU21BpfuduaeEEMqlyPK
BLLkrYQPqAt6J3GrJ0CEgC0zH3rX4sItWU6//QnUXs5VrYhLAp8stGWfCOhnlFwBPVa6sbVBfdUs
i41VVMIVdxRkWk7RQVhAjj8A4S/6igRRsfOfle05YKvC2AoRH37f5U3hDIJVsYxZbTJMt+T2GCSH
3i99/U5+JpRc+Z6rLM72m41F6ubCAI00GyJgXjVkBjCNDob52ga1tHGSPULxycu9WTcl+tR/V0h2
dbPCukyMuhr1IoCWgiUgrxkyW13Eg8DJLpjRRELCBtF0Qwfr5Wc7k1FZ6CwoUbBo3pJdRvGPNnk8
v1vEweibCqOxaDeBPAjTIFTAamU8pNdUDv2wi3Zl6Mlra5uC7uhyZmsiBznGdg3ZJJUXERh0mjKh
kdZxTBetCFpXAHcu6jsY4APgfR/Jrgg4V8RFTjCB1Kgp/TVJRX1TBR3/msMblwMQLdCB9To7dYla
9ISXJ+hDFWfcJ4Bwn/+uzK3bmKW+q14Ik7S0YRjMi+ZKS+lboGnMM95ZI2f36/Z9rI6KH2VkVrJQ
wRMBEz/MYPtx5QeiG6i6yX2/iwYnC96V3Ly4sWPufAs5V+esU5HFkBYtjEpNCHqvxkOmOy2Vt97G
lyGYpfPZngVb4cVspkloMJPhJJwIeozcbKdBn6QE0O07oPAdwwcuvhftSHPnn8ot+lKgYBH22Ut+
Uz5E7q/1xVBscJhXnDuYlfdDU+Hvz6DKKFYUF1EvI+KIU+vJ+M6xudqacTnKeyOM7Gh5Cs2Xb3jU
xiQJ85ugM07TEo8RGdwAv7XU3OdgyVJEDoCKfVw2VqhQWiC5EGYd8cB8Fa5Oq6tdJLvVFpzlxXrQ
32K/dZYnjVewZMbTjVEqnqZdLfSzpgtBOQgXiSmD/Uj3Jlm3y1Jd7POfkbtCKiBMlVDLrSQJ8CAA
t27Ng7xDOd2XLuUr/UoBFYF+XI68uTfmPf8uGoGJP1SDqZNi9aGSthE4MKHO5jY55H4mHiKN/RGJ
LsU/Jqj8ec3TpolaiKGJ3YWuTPaKpAXNlVzhommYd8bfxXxp5MuTUPVzQ2gVXuPBOXWPBJxrPFV7
Y4dheXM/70wPc/q89gD79tjYpQ6dkulzOmoTwo37TuTtxF7hlD7hXCJqZfItx1PIifoS3jb2qBPX
VVOraMVKGkkSiuggdUCb2COyqIsv3PN0tpkuosoqCmvYQzzAP5/vSIY0SzKjayuBL1yPX+WGcyUx
t21jgLorKqU3m7oCOHe24j+VKfrJ0CEZG0+ybh3kSeF9PuYVuLFH+fwUDWORrmV2kG9WiASWXvJq
BuVxPMw7YV9ium14MjjXA/twb2xShyAHTEEXZCvDtH546E7ZqffFIP5Jqtuaox7Lk/JLu+PVFJi9
aoAK/906Ok8LVbHWlRVouRaOGTvDXvmZRLiFU7Ajg1ENnR5HPvZ7NI1TR9I4OQDz3EPbQQIv9Lu+
z2e/abIs7yDwg22NCmBBcDdEL0oNrZOal22wPfTDEhU5c3XWgctIssCc2rvMKnedNO/PnzmeCeoQ
DKIIQfEqzYIxvAIFqFDenf/7zHt787HoMzB0kTqnGLhcJd1OtOtSftQTYZ/Lz4D2d/E+jXnsO7zt
oU5BorZVUuNBdJjDV7O+BEDOC4UfWvKdWRoi8fGvG1Ce3yZ9CVr1yfABxauSx0zK7POfjkVa/S4i
8v8s0O2pfpm1bFLzDC0cBVW7Yk98m0gfYQgj4Nji+AHNvmjEa2HME6TCqtbu8P5+XqA5sPrabR/Z
omQ3FwriBw9zwjRKWhughgVXEr3AJUo6TWuaPojW1zh8klf3/KqYARFzCpjmRCFe14n9TQbXjHI/
AONcoAAFYcYrq35cas6LkdmjAfr9rw3qjJp6M6zzhN5C684gFch2sZf+FKW7xHpHOBE5gXJy+mSf
507HK+CwF6iD19lEcQg6KZ8XmEZS2Y96o/mK9lZNaHKvJaSdRI4jMrdJ/7BCnSgJj8jCxDjuIazf
pvHOqjgBlf0NgRXGZDb0xQx6mmqIMdGeF2DmsmJMsTSPBEMyHqFLpFx2QA2nkBGNfVKkll7OOwj7
iAH/gIIU3jcYT/38AcGMoKd1acbozpLBVOB/TnJAdPEW/xu81Aom7v6aohL9WVf7XBHX5NBZT6Lu
DeNdY/mc5TCjrQndQhPOjvlXqn6hg7CyjyEe4I+e/KcDqMmAIAqoYDBRf1nvgKTaG4/an+5XC4gA
dyaOLOBL9ka+Io6DCcA/HRCBOhdDGfit+k27kjzgEvbRCR2+5xm8VfWeN3LL9MoPc/RaCzFVsyKx
0BydHqYW4KaIN49KTs+ZBdHUmSFoiGa9FjXfUt+G5I/RXVu9YUvptRhx/JB5jjdrodywrIvCGDVA
MUEoXRdBM+57Hh8cbzGU+6VIJRolGdJD2Zq3SyNdr6M6OV2nXoZt+tqp0/N5X2S64mZJVOxNyrYJ
lUa0fKu5EdAhiS6j9qcVXcpdHwyrp3+DbhqQYMRAUZfA12pQb5U5sgSzm7ryIAqzXWAcM+TNBLGr
nhsT1C5FZWmphWSA5uOfqufsk6pn+E5xJwTStf5w/hMyk2sNY6aAjSO2f6GOWOMZEqca6ExIdCKE
evnViDns2tcvjD0ZwwYkDJ27X+fNsg6Who6NBEwYBBffcRCbWzMZlqFelig/yPlTOwJaJ/HWxXJ3
DXhLqBGA40v6gqSIh3At5U7zzYfisftRe8mu/zlicPZReEWd5VA7OvJ2XtGDXFP0cd5apeJToeVr
2uoxquPRbQcgmpo4rXFU2otBdhKVx/fFXqOGpAYjtbpK03/WmaJos2aYfjIDS5todtZrEKfiDe0y
N0v9MEP5ZFUXJgCeRhEIkzehxyaXPHYbVj6tacBZAvyICjw9hwFw52BOmib4qMC1h24pNE8X0mg/
mmlyXa7FsD/vfswP987+KpqmqdDTzk00pdXYdAD1tMEg37Va6rQtt2fC/G4bK1TmFAljIVdJEQbj
21TuJxntqNTTXf0uL9zsXhB96Gm5SvC/LY1KpIRMivUO1KOHqQAaKi9OkGP0hHi+/Y4Zi8RBMjRL
JzUANM9pWKLuUMRgLJbMKyGpj6E0PP5vZqgbBf2YOaym0fIrQIVsY9DyQA/7CqJyjbb730yR3dyE
JDAfC+UiRFbQqHMAElc3a7TLtms5+8OEzUGWRyH+jpa1QtkJh1bLo7KWUPAy9/kvpDA3gOu5IxF8
ku0KzDMCd/6d6e/gusAzCBxwGAX9vDYlWbLQNCe8V83Vx2CmvaoL+Gm/0x/BqjC2jXUpOg3DBTl3
H7UzSr5TdSxmJLr6Y9q8nt8mJkQO/BWaAuZGzOLRfHZxIqlxpYgYP69stM8wpFs4qOFZq01gOiqg
qVFpjzymINZZ3lil5z0GsS7CqUYvtzKeJfEFY3Lnl8XaIR2EYiDDNlS0QKhY0YvTOijmgiu+Hw6Q
In+pVyDbrYY3A8pK0TDsBrIwYgbvuc+eEEpJvjbCFPrrbGpOr2rVaYybbFcudedoai/Y8dDnPJAh
++t9WKUSp7HMla4LV8uf3/oL0Cy5jWpne5BjXyoH0J141rXOIe/lWaTuLEUF9WshArZZoUEoj44h
8r4kzwIVmsqqyYsylXCHpElQmaafhSvn4S+znjvb3SK/YROTakuYemNEOjE5ypuERPACtATOeiT0
I8LOcAwwAR3koD92HmgG7dauYhtaS7yshu2cH9tH/n/zM/KwrFSU8EA22x/6/KSVx2q4Pu//zK8J
tmhVgaK5hgnGzyaG0YqUBZSsB9RT7Lq7ENB+O2+BuQgZGsgg4FHxgqQ8ohL6pokrE3DlaqcnR2Xd
VcbNeRPMZgYhMUdjn8xy6NSHivW0S1oTvHmkuQB0OVoZ08vb6hA+Mf32W6/hrTmqsJqMolyHcxJD
+Wr1lh3Qwj6wmH4H1atxH3k8tBg79G6WRwWpdEy1KBrkHoqWuWyHALoqfuzWvnIzYxLzGgwnV7wX
OPuTKkAlYcQbKSjNNdcMfQbOJAnK4hBILFBliE6Tgo7NvCOazlYwfGu0DzcYGVST8Dqh58pRhgP/
DdgIgzioL9CqbCDlPEJ3p99l99qfyPn/UCxkPRt0UNNgtBzdZ0xcf/b+Xu6nJakjAsKuLyKU+Y/V
IfXqn6U/A52lkCbHDu0cmz98yrNMPVhMo9OSrJQhNJmojSvI1c+sjvbrioBTgHOomSBXCH2E8+eE
le7rWC2AyyLEx+g55X6t1EXGGA2hlm6H2C6loGqf0vn5vBnm2/bDzheaZ3AnWZiKyMlOzl73mEU2
gVTW/uBlQX4p7MdLyC4H35kdM6BQbwD0BqIv+ipX1KqXEhNa2ajAWSVUfCHcMUMCAsQJ3vkFsoLm
1hLlNl22SkuyWG1gST24s99qi1uPYJsArOc9aIIZ6rNnDv2sdLIF9F4ayBgtIXMBKEjETzPSVTIu
E7ZcrmzmkSfSsv/apMKa0VZWavUzIrUTvr+Z1JfyKYMg8eKNlyC/Mr7zGVFNRKUAo2MAln1eYzQM
QtG3ALRHI8bLm+S2ynseSIrl8lDJ/GuDuskt8EWg0402gRHbw/sIY6AcQ9cCpsbWQQyc7xK3PXEl
DFgJxNYstX1rD5Zcc0jB9/HQt26tOjJUXYTLaF/Eu260tceeK6fJume3JqndE9Nu7YcERLWjcpEJ
mTMJ95r6jWzBAB0ASJ1NBWqylOOXQyXGVrKAWkuO7aZ5LnhMfSy3B78vZv9lDXkPXVmx4nEBBQbA
7EN/qyZvlnZ3/uQyfRzYf91CBR01KpPaGDWaiqRfke+0lk2Q3uMRVbAmteNHMoYGTtV7teNEXfaa
PkxSG2OUxVqo5oDp7s5L+tqREp5MF7PVsV0VlSAYUixpWmJBHhGTrJqXg/p6vZE9ODdYrzlfkOVn
W1uUD1hjmC3VVFp+XtnGW3Gb+R3KK1AxdovWJeR1QQsWGB6+mPl835qlLky04upQnBsryP7gAQrA
Yx1g+D9Yb8XIrQjHNjjKcE+bvN1jVoY3hi3q5RYZ06TLCegAa3dxZhfQZqeC0CnRxM28jvN1OR+X
9n8F88Eh2MjQrFdiKIIeFvVWW7+TLZOJMwUFddSf6c5ilattAWXQBOS71pXmdXvBmW/xMgXFoQyK
w2/IrYE/DB0iCX0jCABSDpPK2aTps54ftBrivmhArwPIWvcct2Seso0Vyj9WqUC6CjXhAARlbnsd
7gmtDAaySBqH470LC5s3o8jcLAtFYMwiE5wR9bIxJEEvYyWNAiUEDPyiMh9a3ogpzwR1RVbFqhmo
T0AtRrusIPUDTLHCqYCwbkg8mf6ugrohW/AAKeAzBK/6Mttr6IWY4zH02sZIkcvZI9atuDVFVrt5
z85gJ27qUMNRep69zB8edDQ/XtLH9kd9SFztZTA4oZeZiW4tUrHXnDLw/aWoypYX4OXZ5WDmhpbc
GOguoSiR7c6049dOciS0WjirZW0dSn8WmiwWyAzo2vqIIctYa4kEQnXVg1ZmVjxr4ng9zwa1d4Wo
muFSA640DcDATG0BMYehcUIt5EFZGVunSmh3oI5JZjzoV7xST72aV4j6zWKvXn8Pmlmn9Yc3rbXJ
I5vPdc660z5ZpFw/G8LIKCqRyDJBZcDR/GJvASNTXKv+NyYCP5miPmNaypplZSjTFspB6n5os6PW
d+d9nzUf88kG5ftVnJhSFKtEwoXA2nLMGauO4uerOwFeiuuE8MviWR3Zgz/cgVHhuHCchXWTffoJ
1GFIiqae6gSy3eIBMoOO5LdH7QZCV7Zol47CSRUZrvnJGJWSjOXcdDlI+w556SS/e8DGhYXHYsaz
Qd0sSAkqPaolDIiVYEYNuvCHWre8EELud6q1+Gkh1MUizalS4GES4yWW+NND7GZOEeR+wReC5Jwx
OtOoJTErTGO2fAm1RE/+gWhFPH7+0//QnBQRktspY8T+7drodANXS9cnMaSO1Vd9v+zABzyCAi50
E2fxol+C6ZDnUbiTOL7BCsuf7FI3Z4tZZslY5xk0s8hXL6bf68/st7XT9kOwQgpN9XpnEe0p9s4f
Qq5dKqZESV2BDBiNktGznvN4lxyTm/KperZuqtAOr8iohXCdO9HP83Z5n5mKL2Wl5a2klNEhrU+D
5UAxyImE/TK9nTfDqhN++qxUjBl1qS/HbBZ8+aaVbXD6HQrHcLq3ApPAJC0fjrzhLfLLzxwOukpo
zFUDAtUsCiyhObW56c1ZxklXOYfcogKJaVaSsCx6cpCzzgYjrS02p5WHoGG9C/HpwGapIJlDVkx9
uqkdOxTNgMeEYBEuaqAWwmvpUtuDBu4RLJpcWrH/2KsPg1Qwltsp08sUwfjf+yC+QkvoaOws8JqD
dC91lJfz7sH+kB8WqQ85RnIRKjGUAMF6ZM811KDUn81ye94Id11UTB4MrV7SBKyww8G6io75Vfuk
gFbvZb1By2knBO24482D8BZGReg6HSA3lXaAGAJWiEn+RN9X6f35dbEd/e/Ho3lItb5YpFHFsnor
DprZOIIAfHfeBPkyX8/ShwmqWRdra1rHQhgd5gHqZ0s4QSI37U07gXytWE6uoFmYAC2m7wXjD7tU
MC5EcQatA1yfkMOpDogERExf2evizjfGnsxnVEeldHRp13M8ku0sZIhcQ6ZMVKw+PwjaeAAXs5nG
QfRjvMiOEroaBm7X+nZxU1BMRi6vvsR0FbBtAwFgQDLrPUvbvECsctH0Ni/RUYP0t9ZjPjkp7RKM
d+e3knjcl63cmKE+6Yx3IYTsUDPIotbWlotwfKuiypHHJyvyahWDNnLnnjfJAtoCxfOxNOpuK2sF
qLwxN/1mN+2Kzm6vM4iu4ezVqaNfzIfSJhnmPJ7SExfNzrzgNrbJ6dl81kqN+ySS4UJDi6oaCgq7
UXSM2+RGD0ZnRMco3YVAV042FyXNPJcby2TDN5YVsR9jIxZb4AOOvTlAhFfm7CU7bd6YoJxUUiJt
lg3AzNc3Uv7JveJBviaUY8tdfPgGjOjTLlJBWjMbqZ6bAuTK6q5v7up1Z3acFj2rlPbJBhWigRpS
e0uCjQHNPcLbRhxFuxzBSk6KaJhKPMq3572T6SAoGotAD6PySgN6hTLRRci/5Aejg9ogICpyfGE2
gTJzOvfsiLIxRAVRs6nqajHRthzfp2irPeAV4otyIpjKd66F4ufE43phBpWNTeq0F51QTbGWFYde
e8uSXxVec/n9+e/HdPONCepwR504pasxo3OXqLYspzfVovOe+Mz7Z2ODOsRKlBQC7gGgiFAtWRY7
+SE9Dz/Kl/IdJdUZfoopn+vuHnNYLpf3juzLl4gpWzrp30mYE6C+YVznilZnoOs0czz3DdDY6EEm
QZ1ThBQ9Dy/FPtIba9TnVFrIv7QGKnfAlke3RONFwLAzhiwa0FRkHq+Zzt69j8VRX3Ze9DwrxSIB
hs68g6q4XYPi+LyDcJdEBUI068MiUSvsHp5Ukpt7dW9rmN/+RySHpwbOPs8fK6JiYjNJ69yudeiX
quTESQ2OztzOdN2R5tE5vzK2W36YoiJiWZrAt1UzyLUTxKZw3y5vy1Q6cfNQ19eqzDkFTGuAIEDH
E2JmX/QTTGns5KTFyI+ppTWqugtI7dN0tLtM9+WuOeUmhAW7jJcIMUMIAJ3QtZQgvELzno4Kahmx
opOhR8Gyw33/qyPEAynhVVghv9KvduEKbsIb/2HHy41h6i6otVrPslIQfPVGGdBozt24xGjO4Fl7
vUJpD72cHVc2kVlS2RilEnZDbJeohgS2nweWTbhiWr8ICIMKj3SVefA+DNFZu5qaVZ52SPdkASxL
YvNDjhrebUoi05fItbFB3TjtZOVaZsUR0uflD6FL0Xbp47xDHHFzhzdoxK5gEEZ2BZxiEDSjrE1W
a82GPhXv/DMqeHVeowORVtdA2U+m7TOiWBCrXI6G/3CUD8NUgFblVqwaVGQDeT/siHxyU3vmtYoR
Ls2RcCc9lXteM4y9WAsEiUgYMIRHw2cxhmkURqobkIVJAxECm++Krw+YkbCLwAAuJ/PSE++JwEyP
ML8A3nugEizozX5OKUdTl7LITFAmNRzzBoQ0doMwGvQYlCzu81swR2PCileKYwWArVHqSNSNnJmt
bmC6q75fq2dDqWxxfjwfSVmnYWODPg1WphVDPAFOaC43SefnzcP5v89Zw3tFf5OL95GQQaFUM4NR
KNxxLW4jIbnXsrjm3Aisy2e7DtoV4zmLZ7MAs1lSyE5rrevFOBbVaQb1zm3VF9L+/Lp49uhsQcms
AW9JSNyFuROWpV9pBCuW1C9z1LrnbTHv8e3iqFxhEopUUI2uhzSGmNu1N/sQPQmae4K6ixBROOaY
PgF+aA1NKgOHjIon89gsUgzyML92CQcp3gI3yJmPo4PCl1O/lnveA4f5MTcGqc2ri1JY4lKB5E5p
OVGC+ZyqN26qUfkTjlyqXLIzdGwmc05oPAPwJn/x+LqqtWas/yGdiFHaiFHa7m1lT2j9Ii7JBevZ
vzVHfcwyykCQ1oIx850cbN/72p6ABAafs2msK2drh/qG+aRHUzxD02TZmzekgQ/GlRsiYAlme5fH
UELyq3PfkPJ+o5oHUYeAQLBK6ak1f+VA/A/QjM8tUMK3PF4Npj9udoxy/zzHxHUiVMVhqIRpjwa7
calGCw95xo7xhHMMCCBdwoT65xhvpZJRDjI4QMsLsFgdQW/hYO7PzZFsdfeaU91FHvdeYTqjgbME
dKKCEjMV4rO0qqM118NAuasx9E8gvJmj32n7xW2h1MRleGF6yYc92vnXoYjXOCwyMNVGt4a3+oWj
2sUIAYQUXR2eppHM3DlMN8gA2+nmF361SNKaTBrBjEcK2rlii6cmw7BBC6b0xluPpvum7bXd7Pwf
ade1JDmOJL+IZtTilWQmRWVp1dUvtFZDrTW//hw5N9NMFDZx1zs2NvuwZhkFIBgIRHi4r67uKwDz
ju/5u1A53IjGvIWg+QBWUAgMgRvt8miXZqvTqDHJ0P76l2y4mQyiMkLRiwvc9JrWkd5KF63e/z9y
5zxQaYDuVSH/uTRbjnPUllMh+JG2hqs5nVqU4qQl56A1WKuDrBskXjHBCQ1kKsTUoobLbxPQsTOf
p/RlHj2Z2yVjOereBhVe9GIAqwcGgAL9dXWaYPSSY4NwDYI3kqNHjsxZEyvC7O1REWZV5kZRUXkI
hyE0yltLLpxE+KJWt+nCe/nzto8KL1E6zuNY9XEwaqJdxs+gNLfF6IMTn9kbCM1EoodtWTQSWcvQ
WK2rwiBEck7qy+bBMOzJLsAOXbu9fDBmm5c/MnNl8FH/a5PKWpOxTtskMvGQ+7qG2QOhWVh8/WV5
kh4rsNjKvvUAFRL3+kpZ3zxmA1STCHKLGGa+dPp0EATQcMhCUERea/0sAYe+boD57NAsjB+ABEMB
1xcVNC0xTfERaSmiiqY4ywnDbY7p9sf2BM2T6Pwo5m0lc1H/mvzEyJUocbslnUSuoOIu0yo0lOrt
9fq6WDYw1gZWDDQiwE9FfWJysxjlulgRuLXB4BmZMaQaB07aynQJXUIIROKDaX2aBEvR4iWdAPgG
66y52tnPcbPlX9J75K4Pqg2kZgKsybOhO8MvHjKOleRhQEbFhLSIoR96ILFftqGu9RHqchAyhzS8
lT9WRuPIGidynMMdnZzsDZF93j05KivKRKVdKrhH5KW+dZP75l/GF+u43Ay2KUHFK/OLu9VtP6qv
6814w73UWZesDip4XbEAEgLC8fIPaLYyacQViOhudEgmRuaASqgvEghDeuTe6Uy/2ZmjQuWsDmU7
akMeRK/9apuecqwfhbv5YbXsBiTMaPDodyqvwsEKmvs1Upucl71WZYaINaan/I2wxW3QxG4woQMm
X2jchRs6PEnIRRqTu+zT4e4WS/6u3eGCaDXXh3WOz2F0CohmCJlFUA7rDc9hWaxjuLd/nyN1fcuW
EaWNBho+Q7J16K6UYRw71fOE15eUOH0Qo5xTeXpsQ6TeSzjRgL3BJm51zOQYn4Y9tEiutG7Tk3Cs
DgJkEgD+UTh1TdYdS/SI/zFBra8bNJBBa7UOEPqPPJGduf3Wl/fNNtldkR+vBzfm169B8xs5AtJc
k/wtu3NrCnOVNejm+Fbvot2D0XinHW/Wdnau22GuaWeHuvKqWCm6PLesoAMhnhG0w705uFXzLCs8
hnjWZ4e5XQym4SmpySa1e72ULJXQl3VgmsWplnNHKFdOAZ9pAkePxBl6mKgEX25aDtkrTdAxvZT3
R7FGUxqED9e3i+VlmFqCF2BKHMOeVOqI1EcTBzAUBG3z1hWPI9DYcft+3Qbzvt4boeLhgtq5WChZ
CnHY7YhJhKMZjLM9nIvYJoGXH8SvHJOsELw3ScVEqavNahpyjEqdxkPqt4Cz6yfNE93sELuJd90a
y+f2xqhjypqyATnTloRi+q4Kf7Vx4+oWGNwT32gKji3mKxX3M8bGAdKHViq1sniQ4sWoK0K3XAXS
abgvMGcB+hu01BUMjQMhYXEX+B9O8LdRaoWi1ellYxlJoN/Gd9HsGkfl3XTFe3M9ah7B+kJjkVfQ
IF8qHen/ls3DA9KAZMal85tVWzTrpEd+hn5A41STbX1BGdup3MSFTDvIwjRb/9ECsgFRHGjEcryW
FbDQmibM9aj4ov19ab7Ui1GuidRpqmDg1PqOKrcR5f7EIwRmOc/eDnWhta2BgVtlroK6f00m0c4B
h6jbL0L7o695ssasr31viwpZ+ai2c95XIEHZ7goRmfKGThKP8JwJ0sZwDKqfhPMf7avLnSvKrpDr
BUAX61lHDYV87gM0BponvO85TkIOgfYREw8AC4qOQGOcFY13t0q85f2m14BHpevXIm/tcn27/mkz
ETSQUVEV5K0aHvPU52ZF5qpEqVoGlWWLoXhQfGR0txq0fJO/ypNq2YQ8TgiizeaxQbEKh3vLlANa
UykaS4Q0VgxJYUg4EFEfPs6diXLc26EcUJimakxSNJ+Fm+VIqiLJUbsTvs142ENW68ni8E8wfXC3
oZQPto2Vi4MmmEFXgcMNyLy4hpxv/e36uTG/KsxuG+AmQVmEbonJZiOVWQc2smyR3i1l9so1O1TK
PXSnDyLYT69bY7rhzhp1wSmAS6vGTMAzded2GDFWKve6BWY02lmg3FAdwAzWNXg1NeKdCSzelFoh
0gOnNZr/ci2U28nyPHWGAk7mIT4Z5l2R/ri+EuZdYmK6HhFCUjBxRhtooka2wNwfDD/UcHjJD5mr
P+gn4bV504/Fo3nHGxNkno4M8DiICkG1Qhck5kRMGt0wy7AA5+1iiY4WWZznENMEViSpCBS6RM/A
xoJRdVIiQ3ZVCGco0qt4Al3fNrYFcGWgPmCqn+jFjA5yVONmrX45VHYsPXQgwb9ugfnJgJPzHwuU
E4tTlguFgJkvSfqldm9tlNgpGAPrNtwM3gAF050xyivLIKWXMDl8eUVIWbLUqopJ9mYup5c0LbvD
MKWRaK9N24axbn1cXxtz94CjwPODsBTRhKOKmYt6WxdRICmnfnruu+frv8/cO4w+4+wBWP3EIzVj
mFyw6skKajmsl8neesMR23C2ZnviPr3Jt/7p0jNBWSWKKGZDV+Ry84RYVLZaySCdiaI6uZGW77FH
uhSR3TymR+Hl+trOxfHP9gDG1fAUBaEp2dzdJWspVjwr5YDOUgjGVBuH5q9H/bj6PEgUs88JamDs
Imjn9E/ES3MsaptpiRk4VKSjdOo9/aG4KU8QRfDi5z8YQVX3xqiXYimXoAWbIgwPd5KP1/arVm+H
KE848fQ/LArMGtAuxjv+nNDvt28cJGtb0XtYMWFFWJ1zZwA/u2wnNh/LzHJ0C0O8hnEeT6blcIW+
kcDRooC6Z6zuRGE8zSPvlHgmqAvcwri/UTZiEa5dDZjXuxT/QVkCVTPcDlgEuMvou64cNlXpkSHI
2VQdi06DeIyi4MFo9JnTRl3qNoUwHTlezvqq9lYpL2/WNF7T2cjC/K9VwyA5UDsHC519u/lLRCqU
HHjlJVYitDdI5V2iUQ9KmeFxn1ZQj3+Zt+M4c3It9lH93knqqMYhTroIJL2BAWqGpsrsLD9c3zb2
ItDOQIlKVXS6CCIooFfJ5zQKurxxgNixq9rLedGV+Qnh45GAzsSFodGdWVWLhK0T8jrovmDOlGDJ
nQpxYXXNI7+eytw0kuqTuXSianQZ7qa5LopqS0BUUy1+OyfP7dbwStTkfqNDqrWzQd1/0INSKjSE
SUyAgjqm7MhgevE83ajgaIhOqGe+FXdEHA0VrBv5UQl4nUnWBWwBVnvWwcD/WpeLzNuuHjJUjoOi
BUcD6pvbBt636HGeeZbY2/mvJZqsL07qjkBlliCXX+TsoZY5oyq836eOq62TrDYHjIJJSFayFtqy
pXPdxzl7RY8592YEtTUJgJFqVg9Wdm+shaO2E9Q7/8ulUIHPSku9FsoiDSEp89ZlidOpyfP1tTBf
e7uDp8saojEtpkSizojqSQhpUAS493m0Md4MJbfsdfzOa50xK1Z7k1Sgy3Qti43WyIIY3YjMV2F1
gZaGDQ3A/CT/sDyUz29HfgGJGdF/+zgdm7o8ia2sNE2CXQ+6B7QKgK3oXeFROhDcLA8Tw6x77NdJ
1T36oS6mAvzyYZuAK6nBO1p3IR65HGpo9fBuYe5BUulLlTVZKukbNI6/LkfCxlZ76e0QahAH0n2+
PRIQPkUs8rLBEwcNSpGKWNVqLqq2QtZ1OpJhnsmfUY3gS3wz7xPCZw/mUkBw6NwWpHOCjmlV3d/y
r8Nws1YfGw+RyHyAgtvzXxvUUjJdn/N5MoszKGULyidwQ7uCg49gdmNHa+3Ky985nx1jXecJUgmk
D8jaDeomrvvVbMcJFEOyp6koSM8eoEWNvXlrjO5Vdydj2t58intO6GK1sDTJIK9ePBpBG0014yVT
n3rTaHPUwQd3PegOrmgyyGq6MbllDo0zv0c3qK463M+eEZg1Qg2hgRMK3QuL+uwbxcgTKVLz8zaT
ESnCcQqNjMgWT5Dhhh6B/HR9lxk+emGR2uQ4basoQjkwmJOquTWh14XGiZjfql21ONZWivaYjw1k
RwbZNsSBRwHJOmMJPFh4uiho2tDai8JginLdYORH62719K1pbgRebZVFQorm1m8b1KbmkjROsdJb
/hyWdzrBggpPEJIWYnt4V1/0+z4QAUWOHOln8bqo9uqftce5HMbMs939GdROr4aqgDQCFCqJ+mRN
qb3w2FZZKZ+GfhQeTBDPBBMpFd7qstNNoTrHm1q3jWPtKU+q3bWODJxW4RicTJl1dnh34tEpA6eG
F/xlPrR1jdRvkZWFlvlNAwtirJyGiZP18WyQTd09BNepLU1tXkw/EZK3sdCDoQB/a1JylsLeOiA7
sHcWqh30N6+sgpEmLR6c1al/a47QyCaYU2wcgfhx0QeMWxZvNAD8UGQFVSyNcWt1wFZ0DeMU/zT3
Ild9UUGlk/giSFl46SRrE4nug6pDWwUIIMrz1Kg0a0WB5plabc6ip24Sgzgla9zroYTl4AqauphM
BGc/yA8vz6pZ1V7v8hRx0xxuYpDItsr2J7F5b4P6loVZ14pGLYqA0DlCp/Vr9KBrTuQXwCJLYKjK
3RRkzI8TNPF4tT7mLu6WR+1iWURqNW1g7gE9EGS6f5TbT8xH2tf3kG2EPAxRVFTRsrzcQ8OowBgP
9bQgNYZvkbE9rRXqEU3zcd0MKxMiMg+4VwHdJZjBSzt11ZvrLGTQr/BUaE223pq5qmJPUJiOQWRT
vVYxp+3ESiH2Jum+kznImI7vSgmg7tgXX6Hh7Zpu1tnVG0FD6k8l6O947kLOhMrAYBPCVujVA+NJ
i2fphbQag2yihvmsen8jMOcP0EcGyR3p1My2EgCgzLHKOsO9Uep1lUhGo4zI/fy5ultXkA+gwZEX
j5wTJBnXp6VBHRlkzTJqjCJlZesH8HYbQEGrj10KjhIyLN66aK6tkCzmM/AzIyTEZf+1R2WAI2iv
R6ucF3AngzHwQbLjg/wAkuu/mQ0mnoAgK5jszZEQugv8zZLkYrWhGdUnYyfbSiYuC1pfkcmduSe/
dG0jqbC1DP2o9T2kV+XH6LF6gRe6wkHrEVASf/sVH/UD5+QYhW983nBHA/+g40u9eaRcNrVRgFNi
0A3ZZXFMn9Sz4vQUZgXAwUYI1vf3/p332GL65c4ulR4Malf0Wq5jof1JGe4yOVymgLM2pleqGBKx
DOB7QEJ9eWy5vqpjqknpeXoWI1+YBkg9yZOP9TE+8uAOzK97Z4w6OVltk9no0O2Vl/sRLB+p2dkW
PriB06liR8udIbKzO2c0qhkpMiER7g/Fi2qBpnPy4SGbsx2ayS2Psctj9OAtjbpsID0cWZUko0lf
/WWNppP0qQNlNnAwc+D2zO9stzTKGeNeBVX4gD2sxO6gG29gMeSEQ3bk0OAOQDgDDkOL1SSt0Uva
OKThdi8813eKXwHn85rcWfDz+MjjxGIuaGeNWpAlL4JYWDUBzQVlktv1xhVrZn5IOxP0hyQtHVgE
auA4jwsUpt4w2EiwUi/1l9EFJafb3P4fIAfMdZloXWHUxjKQqF76YIYHzLD0eIBNR+Vv5CgyHEML
m8NyIETWyuAW9anmSYadr+VP4XFnl/JEQWhV3DRbdf6iq4/eM2e7e9/uUvA7kZTrsPrKQwEW5vjd
cOcb3hXO3GsT7wtUfjENQhc38s6YhRk8in6bazdjWt8I1uy2rcBxUubuIvOHQqQkyai8Xu7ubCWR
njQY1ajbt2n1dcHlBEZyHX/aRtLMQiqChhYN8NmiFCrpCeAOqieddUpXsBV67ak6NJ4q/tFqfhuj
HFRTaiQ+ZVmFVmU624JZrI0TNlh3GFSTNBHCZKCJPw8x7SKiWcpiqiE1CXJUZBotwNbaxSQ7C0DG
DQ+fyjqcvTHa9ccJfFtFXQdKHXkCmt2SyHMzngnKy4sVOzUZHV5k6s/ZutVFzvmz3BigVzgAxEFk
gJMp/8r7eLGqAf1nqCPqw9cJ0xDD/HTdyXhGqGNPcNJNJtWWr+pfavOgyr8UjVNu55mg3g3LJo7F
JBpJKA/KoTKyU2/o9qjNx+srYdWF0bMCoxUqcaBxoJ+s0ANQekPGXMforFD1IySbww3RRypCXk+R
HC39ZWqoY5hEug2TRsQ1dq7cb7VUFiDs93VJsHvlfRUfoBGzrhPHBcjWfLKDZzhydQMdbRpP0a1J
VybxEgXa/ZlU+WYJ+2DgwvuYyQpedJiuFyW8euhJnyyKy2LOcN1CN430DeKv8W0akNFgYO5J1fKP
vp1/DYJh4HIDxSYrBSEHOCnDdIxsVK9qHHHcjtUPQU0U8l8ol0CZ6zyiszukRSlGa8kS8JTfb4Vj
eiqkYtLXBrpBrQKFEfKYy265wu2sbHZvlfpqURCSplYAz3KS2ioZ4SsPUSAGZX84Ixi5CtPMKLRb
JfUB6+U6y5WFKpTS3dbCV5MrKslcEEp1QN5DSU2kVYpAbZ+s6GGi2gtyG5KeZ4mtu4ujhUghblVO
PGJW0ok8CgZZkS59muUcE00f63rJMDmLgqfkpiGIJwINTFmRKwbWV630xKOGoo2gOTpPXJI1tkU0
6lQRswYA69NauzWo2/MVNVGQo06u7OjOmnvSuy7Y0UkDqf98Hw12fC9Nh4Unisv+Bn+bpmm6ul7o
NanHPvfheBgCCSPDyp2B4oqI10LltJzbmGuPKgYknWW1OATo4xme7hloVggH4RuKKzk6FqILTOrh
eoBm3gO7BRJH232PcZMUcpxCckQQvm7LWzd8Hzvv/28Caa6JNoiFEik9ZoEvviT15TiUo2dDelW2
+277ct0Ec990KLUADW2QwUvqOkusQaiLHjbUr1WgOtVx+57erpJdvBF1GHQCLM4lwLNIV8GsVV7X
vEYikKV2pUFjAqQDN8vT2LlGuAag17/jjdaxUjXUfCUQImFqCQWHy6OCLpUmbAom63JJyO3GqJ02
BiFSPJlBPOqBoH1c31SWa4BTB8OKhK0dl/ilvW6rx6HqgYks2zV11EjvnEzQhUNvKTwXYdYU97Yo
N4z0rR4ssxOC7GScZkcPNT85Rj+JkLflQVb2mTe2wrVIFTjSbpI7CO6kyOOXExrIt1LtDphmw0QH
SAwbO3uM7kRO/YG3o1SGoo8gnJ1SEcOZki8ZEGJSbvrlx/VTY02A4n3++9jIH7H7ovNVm8da7kHY
dVskbtTb2r1wv7kJWKVAgAzdMsMBb9hY2yXY3WoMkOCd6/Fwmqwcaf9HUL4aTYowqSMem6RG3Hu5
p3iExJcXvbinSF3sWW+mchShtayMtk4o3O3+lnTLxHstwZO28TKPy27IzGn3i6NudyGfG6uMUQCf
a6QT4+BacetKtXpatsJV2umwTjdrH6gTGfSq/qTDhfFv9BRMsLHhOX15vnqUZtVoxHk4HE1PRvpk
vii3RAWrBjHt0tjX3YmZsKHcgwkTTPuh1UV/mVNTaUUOSPz2XEPaAHdSdhxu1MYWhuMCzk9SN1Bj
e+JJPTIDLGmea4ArEH0iKqRnszGlqYHqqvgYaWfGioSQt24x4Dqycj7cJuNEdbJ3dGr/2ybofy73
tu7laCyXHMXq+UkdX5D8c7aTFcNB6wvFcR3Su6iLXxpY2jRepM2Aemui21oCFnvpW6ZpTmv9WCv/
+tERN/y0mJ0t6hts5Q04uzIZg15Yo4e565OPZVkrZ0okKVylRfuYzXlxINw4craRFedwDYOgDJwc
El59l6tcB3mAIh1qkUv/ZTRWJxefU50z5cizQblHromQ0LGmPKjS10rM7Sm6K1fOt8a2AdktRcew
IS7ey3Xk6K1JjYHi7WzdQXwcNenRXjFpdf2cWLES/Dfo6IIcA9B26oNW50zBvCbuvrqMDhM0o1q9
PQxy50qAU+lSdLu2GSYEJk5axizn7u1SvtiuvZ4uckF4+sgIe3as3sfjGRfjZc7Cefgxv6zdIiln
HLNIGLcVX1ZmfFOyQEn+ur6JMvOsdgaom6CXkxrLaaPAvAWq1BkgxzYfIrBnNwftTgdRBllhetv5
6cl4hDzzjR45pnATPWUer01P1vLpw9v9KZT7G6kG7tasjMMhepUyZDA5YD/avbEJh+uLZt5EhqKC
rUzTwH94HuDb3fWg2BH6NiYv9gDI4K/1WRBGcrTXhqumx7xq97aoVWVq1deZaiUAweHZjidn8ix+
rD/bHwbeYOWx8IYxuL48ts/8Xh31iVdtHY+FJVXhBn4+a6tnx+gtnpwZxwidx0tCrMnzuFbB1lrH
btm8vq442BfmHQowNakW4ajw72UcGapMs5oMFaP6oD0vtd28oNPgEBIh4VW385f2RfZ506HMV/Pe
KPXFacWa1BpEeZFSg8gucc8vFD91IAFGmDH/HhyOn3kpGfPWQe1dJTVlgMFoN2mNwWh7JQ5jVEa7
bvSk7BQNq23FHz14AjDazUmq2XEMUClETpA1fxqc6SRJbKIEs9LQ31O+RKHiD74cu/oPAkcoHOXl
D7xyZ45aYJWK5loRYoyi91f0edWJR5bPmrsF+MsEKSAYfsBhRL1NKsmshrQagVBxpON2Mm66IPZL
cPUJDgTEvW6zTb+A/M2fNJb3dsm3sgsnEXjl5lhADFWUk9FDBsnyh+jXH2wftHaJ/DXKwnTTvJgw
1d/q2xgUPfolAJupKadpwt6+nQnqhFp1HeZNKEoiUPQ+h/EdJrcc6SZxoY0YKJ1NFJ5QquIyvrE/
OUzcQs8ejXNkzJf7lwnSKleyCliyF4X5oXxVg/jXUmKKZjloYLQDWwq62+pT/P4He2rh/U9IjfAf
6tzWddBMlAQBvh5PVnujcjEqzCC5M0AFMKszanB4QQ+M9CxVB+K0Z+684u1vBjTpoebcbOQH6SvU
BFQYIrjAQYKz73In5Va0enNBe2Kt3wwTbMVqIK+8GgDHiEpl+4OhgUxHVGZf3Pwx/lVnX7WE+4xh
bR0mfsGeTeqnn7DjcwwccBupVlCc1rAhIkTVUTgMtvBVBfofgE7ubNW52PVp88CPgVaIagA0Rbmh
2m8oP8tY1+plp8Twq5PuzW/VA4F6545xSIMB4imlF91vB5k7yMjc1Z116uiGOIvGIm3TMI2ei+wl
k2876Xjd3zkmaJCnYU513Kdb4TdK7lVZ+ditgBF2w+EPzKCQYsrgWgNnGJX+R0UBuLGKyauqih1l
fpt63Z0XHgqBuZidFeqBLSyTKdeqtvnZ/N4tkyuAx01MeA9PVk4Kb9BRQUcLF65x+UFZilxmaYkQ
Maqm3ZUVeKoUR+p+coG+rIlZRBsVADPQPloQYL60NA2SmcUjZgk1e3Jzv76N0RuQUWPiUX8zK10g
iyNo8zMPBvX9Rqs6iSBcNX0SlZKD5cZvKhoTGUix1HvLaz15tqXYVkF6JqN0blUOb4yW+XGTxZoq
YdekA69SjpWxzmPkr1b+tG3lKTLHp+tOyDNB3Gd3J0vGWltai1EXpXksly8tD3vFTJ8sMGei1Yik
DYjzSwOdXJYAQeaCH5+ZzJCX3utBfxQeIU71wJW1YC0Hg+gm6jkkrtOfLsATulFJGxKz03RSnTpM
D4Zht4K9hYT1FbMKSWvzSBBYnxiIt6BegAsSFAKU8/er0VQNhNlCxfyeiE/ofNvIjO3rB8W8/VHy
wOAOYCcaCFcvN1IG+jBT0qYLtGfjXg0Fe75rb/UHKAk/a+F8qu+BaHZ52S9zP3dGqWdvqWWF2K9Y
mix/jPVLF3PeYOSuoO+S/aKouyRFc2gcZjULprkAUjoGy534sLVAPC5DbY+b5jeWVrqcreStirpD
FnA9q80yxBBknvoQb7MTKOduSel6qB9EMAmiv/IHwX63UNoxpyxbo0JvQHnUPpT5nTI+qTxyRlZJ
E4UkdG7wNEKMtKjNLLYhVfIS9FXTcQxXpwsUP0dFQuoI1vcouMLx+j4y/P5M+Asac2j+WjTfZS3K
5YbvPg+k5GTI39rxOd844YkVPqBUZJIqn2aamBa49HplHIRmEYYyJG8VdIYP5ocekA4p0c6e/gBB
pIOTHbgB8jqS6NFdcKronUEmY9CWGjI/TT6u7xh7Ob8N0BO7mbCZQqGOYJ1bMSIKPiC3EtFZx5SR
t902t38yQYIFYTwO8CsdVRzq+5VjY6pWQyK9baJ/mx+m3oEgJt4oMUi3m1uZd16MT+vCIOWDcZ0A
GVokeajndguUckim/ZPjYhDmSuEr2kHH6hcPbcQzSn3PaCV2c9RAMWyZvC16KHgqV5zf16lMoLYG
HXxpURYsejwe9NpMwrQseMI7LBgEAeOApANzHTLQ+pe+jpl4QxE2cLGjQ+m1hyIgwkLpo/S0vBP9
7D6YDslN47XfeUUV8hFRUfjCMLV//UxIcabB9NdthA75h4rYK7S/dI2nD07c7T8b+gQBihZrFXod
aeKSic6kh1Jzo+tQvjKBZOEwXTCj4e/dRNP+cje3thFjq5ig7AyqWrxNjtZdl6HAMbvKIb0f/aHi
FQZY8XBvkUp1crnJ1FlcCpDFpndROL6amS2IzvoA+msgOtpj+VyLdscLWuxNRYEWKl7kK6cWGheA
AkUzOnZa78YlBGkyxMoYBNjyT/FPqDzgKr+NUWuss6HvjBUnCL7CsP+a3JPB77RGzY8oL7S9w6t2
s88RmAQCH4UCD83/tKVCLoia0AGLJB3nxU0a2/CjIA7ylw26qpst+jyoH6uiiuqRpUoEjQQmJSps
Nn0yC9AawSMDGLw6rL2OtCSV2y0UvP9lpr2DUtX1y4HpPgoAJlgpeBEV6hxrQ8wbnWQligZ83OJa
eutVVs6xwo4yOzPUCebLlKdKDX0J9FuzgAzT116G8V2I4W4e3jPC7XTYDpOXLXb/vZntP1ikJoqy
qWB+GUwgl19ll8Vz32yi7vdbgGwWKd6duPy8boN9fBaI92QRw1wYfLo0MjaKlKdkOm52MLDwc35V
vkMa0x0OfTAHpr+8Vq9caBU5HTq0oSxxrhCj+kG/5mtz7cXBhMtkp+0YhWnY3DRv0F0AKzUPSMly
FNRdQKCJmVo09ajlQXUUgi5SjiyleN5aT7W+9TwRaNaNtzehXO6gtA2DWGVAGFrxUzTcbzwVL3KV
fdotFNNRggPKAI3uy983aqsb40y2/HJ6bbR7rQI93XzbjY95dZSilON0rJKtTk7mH3N0Ftln9dqi
mxvO4ITBTKtbo8VEyE4tR7d7QA6RDoFv+nbh5HusixVSOCiJKOjNoIl2ucxSmzDjJBTIkIWvIO2M
hPm+yDtgGKsjx+XJL33a0J0lcqC7d/zciF0vZhopSkuQ0yaiqcU7cGMeURgV32OJF0aY/r4zSJ0g
eCTaTOgUcGg7hr0eelvyu5t/CGuvL47pjDtT1OkV6tQgX0JOWeZ+WT9pLacPzwyJ+2Oiwr00T9Wi
bANG7hEPS5BTTUEGEc75KAcIiK0LJl5n8KyPcrAnjocwXwR721TSt8SqEEfGnCFWLe7mFkD72LlT
gPt08IrbhNcr5PkJlerN8ljOk5BEvlI4hO0pf53scbSNx//1E5ePZyLh6Ipr0tnzKq+ynjfwlMGd
D7kPjJgLrdFTG6Cre6tz2nUsX1FwfUIEBACRTwMn1jb05awM4FJJv6nVR676132ReV57A5Tf13o/
LWqmGEF0O50qMACQ5C6yaxfxgwuZZyY/6LwDbwfcEGYCqFCf1LKar+lI0FgjQKAg+niwDrEHyo1w
8PQnnn4jK14phg4yDTAOSEgnL6NInParaikARQkJ6MZgIxncTPIz9eH6LvLsUF5Y5+soiEvVBgao
zVpDs432mJmoo2YrL04xHeL3kuiEQ5XXqhggLhpmeNP4oA4JFFQRLGdqHA0ajiRr5aWPzNWhSYc8
GWwiGCi/3EXdXAdp1WeIB8delj8ueWxbo7tKvNcUKw9QQBFpQplBBHcbdVqKUemzHFXQptyEVyMx
XBD/+Fu3Hq8fFnMHLVQ3TVTCoTJA5aVSCqnIsa+sYGzF0yZJx3IdOf7AM0HtmKxK8ZYRzrZlW2xh
+4iSw3+3BhIWd9ejsU0gPsUTPlC2B3N4kXWOmgALvgIA+u9NIivcGUh0y1iWYoUK1g/tPvvZEB6g
wDzNhYP0ArKut8KJh3lijVzqIIzC7YHxJ4CoqV2TxlJMxiHLw/hbfrf8LNzSA+fz9tS7y8E8Iuk4
N6ILb300kNus3vUtZUbCvXlqTydZGPJMNmaUG7dj9RM02k72vUfVNgBjgo/56uv2WD6yN0ftsGnk
dVuKbRzWzalH0aAweRTu7BXhZYLiC5rsqAJfHqKB84sWbW2D9kCmyUiimLhykAc6hF54wozM2A6I
JkZJ8UhRxXOna+cyjdnMCCFrAoXXyFPczY9f6xntJDJSkAM4M/Gaxax4sTdIfchb2UhWbkhxCLDf
MJ+qxdX1x+uHxHx67W1QPqkYmZjFdY4Jky/FS5Xa61sCooTInTBuH5r3IEKZX9ab8jvHLPlZOsfY
m6VObqwSTRp1zAFOx/VA+Nrmj8gn+GEy8ixzR4Z45ihf1KZSXsd1a0HNIDoQ/3a73hkAHG7uVN8K
Vh6lDHdXqaQDw3JlZ/ZdCY0I5YvsTEHrgJZKP6XB5gDdBbiJXtq8gRDWNbbfU/L/7/wT8vDFpFoZ
SKuVzJaHJxU1pQ78AhlXKYX9KagyWmfkSzDO69+Z6oRJKbW1TMiDPXGzv6EEXmnZw1+kdZECbckZ
hSJ34yeH2VmkFtemAmilhTUOS/OuA5Aes8O2oH9rsmcA9LxK4ZhjBi9AyMDmga71p4G6ptCUTh0r
tH/q2G7We/7gONMCcgAUVdEcRBH58rSS3BBqEWIDoflV98RvOV4xzU18UjyUHl86Jz7yWoPMRzWW
9K9F+pubogwasLJ5jpbrIXHK3MbQv4D8dPzRuyauvdXPIxdT35wHG6viiRYoklQ8rEEXQRWRUlQ/
ulashUDWGsg2+xDJdOLelfvIyeFEnNhCfu2Tq+ysUWEzW6s+WWINHBtFbDm9ugWbMQRdB52zTLKj
vgXrvSIfV3N+2EbehDMzZu+MU8e6ZtbcaY0kBJ2R2RhZsKXivZRfry+R6TsgmBFlUYTmH11iTYxN
6SZxBuawLX91an+zbhYniWSuQ0dTHjB0ghOhImbfdVHR5njD9/WDpN9a3fdtfrm+CuYzXt3ZoKKk
VmKmOSKodjK1KgGUF7nVe3nbZ3Z0niWpDrOPgiaRfo2/X7fNDCc701Q42ayyz7KiisNVP8aAgA+h
br5JmeqsgmQv0V/XrZFf++SRwNZDnQUTuiL9wBjnri2NuEelWBWOctoeEkV0E8MRNM6HxlyWoYPd
EhT1oBqjPrR5NLW+FJI6zBrLNavtkEZIVTKQRQ+DYpcJ1Aa7weTsJTuw7KxSH1zTxZJVnxVl44P6
NX5P71Ifg3QfaFzeW+1x6NBtIHNBhcPThWF+CDvL1Ne2bfq8ml2Nuj/GxVMzd+c+ca6fHQs+d56u
Qk/bwDdHv9rEdqqXMjeWQPQwh3jK3NJJnekvAia628LlUGBlbeaMzgDRe17Lnp3i4q2gYdBZAQs3
9fKGfqI4jxD6Q50Q0Mdj60Wn7mDaYBj4v8gnMr96cI4Rgn7Q5tNqjVsRF/9D2pUsyY0jyy+iGffl
yiWTzMqsfZMuNKmk4r7v/PrnqJ5RsiBMYl7NYfow3VaRAAOBQISHu1mPQCT0u/pYhjZqn91diq43
VMG9XtsBi9YeihtMKHE2mW1YgXgcYPGE2PzzbViuYV/VS28FzeJIN5gThBJK/1K+VG/C0+qIbncz
+TKn9MRC6KDwdDZKBQFVyVbo+IrRobVsgErcaZ/HdvuT9NsnV9pPx+lB9sFkxLmgmE5rQa8MIFBg
xei2cZmWYAMUgNFpi1Mv3q0lLxFkpmfo2YCIHsPBGIKmF6YNVjJbUYF0lwy/ZF67onI+4IqPnP5J
m2xeHYp1wW8NUgXZIowTZRbRZdSS0S6TwY7N1FkQ1NVdIXE+G2v7traoKoqWNoPcj4IeiIDArzeD
4nN8keRBdLTeGqCOXAMSz6YzOwhZZXbv1oUzB4mXwTeczPCtfY5bSUi8y0ZZ/v/HJi4KKnCHsiFY
dYhyhGY+tQ0affOTHn27bINZf9gaoeL0KJcGWC9C4NFPnZdcyx6ey7scKGDEMqJKlt+3OfRgiWqe
FAg+z0nYa0QBDAVStMIs8mE3j4axgaQb1G6iQAfxuXEsjNmeOx5FEjNgauLZChVJjDRLC1VZtI/6
vP487Csnc6Zdfb0+fQ3iD/TW2Rp10mrRwgw+2CgO85v0ioCpE8I/PC2710VypYOCik79pHMnx//D
CT/bpQ7cWoWSWGEA66N7+Y98u/4Y+qtDiMjjE+/1xT5zZ3PUmYsrY40EqIIEVv0IqRO7kH9c9k1m
DrHdSOrQFWbZraKwZID4qXfTYg/PRKEb8rLo57wp+/bHgBuvdnInebls+fLS/kqZ0BsYWiuCooGg
4BiYgPPYRsoL+cyCwHl5KB599v3FEKumWzA6apSAQROeoPhhOoW3td+8jSA+e6wwMWfwKCn/w4n/
93cDKPmz2bhXm1WUGi3ozOtRi21l+d2FfigGvbpDidgtoHRrFs/KKu2EpHIN4brqwiAvfota4kQp
2uEZ/gMd/1vfLm87x4PRHP/80yDnG3ZlCml0pXfaI7nvC6fTnLfwRsKc/uTzLkXed6aijx6KuQRU
mBBM8mNXW95opl+K4efNpiOPnvZrYSC8prngl2v7rgrgyRA6TkuQ9ZgAeBlBFDTTSCOoo58YOeal
QM0UdCpgglXnS5nfdZZd9TxmK3bAPluiTn1u5lLbj30RrF1QT79E4aasnjhuwPwsoANTLWCUgCug
PLRc80ERQowHGA+ZjrF+yU9O6z4C5+KyGwLMJ1zxKDjZoWZjkvK8ehStQullwvo5HhdHdEQv/0hx
R+jGhscsUHftvvvJjQG8pVIeCG5tTS8nGaCGD5ImRDflB4A8mkfUags3R0MSLPU9J11ifkQVr04J
JL+g9aNWKwqTVg0FukFx/c0cH43olIqvlz8i0yOh5YAZN5A5AtH8+SiLg5klop6A3TZaPSM1Qbb4
Kxrzt7J8uGyIHUY3lmiPjFLdrBNUDMxTcl15kFHxqwOmujHDlD8Ld4QRidccZH41kEwBRQcxMTBW
UovrFiWpRDSoY+EEXqRY4RxndsKyMUDdfPmUWFKCqf+DfhpdBeNg4wtaGMfsllDr8kYfmG8ewiz9
r+UYVKIZgeEpleoUAj5QEkZxGtR4hBjZUXunBP6EAJtRvwX0l1OZID7wV1K9sUtdgFKYJ0IPfJmv
j4mztrNdLj/n7FbRKrtLLZvjJ6wS4HaVVFQJK3MOQw0emQjFTtNcQ/Fko7YTlFy63+1UoS7yQ5a8
y1Y5nmLQJ01eh9joQT7TDPdS9hDy/j5rvJ+A4/58OyqASHMkVmoTAWcM6MlwDZ5aImbgVTcRf3aV
eN2l70XCyiZZX+chk5cIttRTeAIU/bCgQtc4/Yty3dbQKhq9ISgxc5xDH4bXKGWGrM06qaQaTC9y
rdXYyFG5b1AKT67Han/5W7EjycYGFbOyyhqkVAFQQz7lxzwg5XDlZbxSTsNrfI1XK9Ix65Fjk7en
VCiJlLVLihqQw84bPPmAbpsx7wjefrwyjz0GQN6PzRFiWqmNySeHN83NLLdu3YcKNOjj1IOwakaQ
WKPTJubeyDNfXxdfbjCXl1i3ij6+qKa6y2LBrzRrn4nyfpasl0EdPase/aaz3F6GqpKYPl3eGs4X
p8csRkvOlKpT44NVfVOUm1E6ZTWv48+8pc5f3KQi0AwWyy5bYSNZkILPbg1SuPEWjTm8D7PKXnM7
eW0dy7V+XV4bE2qw2XcaE6QtWRllmFBF3ziWP3gXCrwQtTvtew/gbrWrT7xRSHZyTRj2cBujYU0z
1QjzFC8R6FxB9tA9K8f0hoh9VUF229qF+19EC7J3f0eLsz0q3pZxm1t6bQEPkmOMCVeYL/5qPXmn
+9mON/zAzN/QSNIMlBGInAb1IY0akyN9h5LoqDiEaL+8iTNHTm3VJeKU4lX5ZN5EDqD8t8XL5U/J
ivBby9Qy5TwX5mbsmmCRqjvFAu1kXfPof1huurVB3SLWIoHOz0TjBXheO88KJy1b0LOl7jxy4hHP
ElntJsQrgyKHStEAgJpWO7VfXKNObsNF9wzQAHFuZNZwLun+/flo1H0SlVZYrTqU1fudtAufE1/z
5xfjOjqJD3lu59epj3eTg9dx6kRumdmWy+MQ4H086lapxslq2hSKglGn79dq7eypy35ddhBWHNuu
krpV0laNsqXM8MjMHsTsSqjfzI7TmWaG8a0N6hYZSymVl0nC+MhNcj3fLB+9s2Gvp7Z+C9222UGg
uYr9wl2ueH1c7tGjrpAkj/MyNbTssMTO9Ky43T52RUw/BY27OkSgpD6tz5UrBDxgNjNLRs6qqhgq
lKHhRh29XExjdcxySLG7hPS1c/4hzDH2aCxddf7lz8gM2Vtr1CGcRTVFx66E7C5kdBRXuhLu9QC5
gbu4KOj9tgLe5DjXInUY8yxbRwyENgDERH5zUH9HqCNq3nxojsCD2zWk4TkpEPM8bHaUOpHCWJbK
MGlJUGr363QU6h1nE5mHYWOAOnBhB2LsljATQutyrDA+iSqpHZ2Gb9pJf5CcHq2I9InXMOMZpU5g
ESWmVEWEIr87xNYulsGesPy8vDKeDeoElkM1VaAkwW0nfG+iXWSoTpR/6R7AgxN8HSBykWg2Ei0W
dGlKdDTgzes5cWdjtZfhdVV4T2pycOirW9/YoW5T6E5XJaa1gL4CEoug2rTI7na6HSMgQw+cs3X/
wc/Py6LOsWICF1Vna4vMRD0U3vDbDMJj9y/wI97Aha3cXv5azGtus0DqLMfSUNaGOWD6RipdBURw
pTDZRbFTQk7wZx+o89KoI6yvTZKsPUEuK+9jvc9yzhOa9/epAzuVq4qX0RAGc3uSFqhM824Wtl+f
F0AdWKjMqXM4q0sQfhfepKNkS1dQYXZ1O3nsfzQoilkur7HA/DgoTqH+C2E5jIx/zkGSPoownWgm
+PC/CvG7ltwpK3IAHm0Bzwx1b6mpuCZtLppBPja2me2tfleBpVToeUOszNN0Xg+NdLL6bMJIILj+
loMJjGh00LzBJdNKNdIargIP84NtrFFnV05rqGcnoA+dDkNuZ8+kEdRfib/WO+VARA5RH76qeF5C
IuhfAWNjlDrBQtiJVTyNTWDFNp6xDpQI7rRjtYfAb7GX30hgr530qUdliYerZK8XoyIYDoOmy0eS
uclYW3B5DDNGEgOp+B4Jsa0JD33CFQ4jPvf3As9WqAUu0bJG/QS9Q7BaAKnjEjZoyAAdB8gARSjU
Tn5+X4GeofvJ3VvmETfPpqlYpQ+SNK+hkSHvaI+KW94UJ/OX5YDhFoLUYELJbniMA+yTcbZIBa0u
6calzsCXpMRX0lUx+q0cyLwaNLPagn4FJI4wmws8ArWlkZopa0xQxhE0oC2SDRAONsj+um1kD5bd
vqfX5m7iKmSyr5uNYWpDm8gc22hFn1TwTWh/eO2H1IP0XX+YBoeIPSS7Lz2+t4ultlTpzLaoJzH0
48pW3wEpe6qeUOdfoWH+A4UNvL+5SjrcdVJ3g7SM0ixLbYzW/ge/nd2cCqe8Kl4xVQDaQ8vVfl2+
VVm1rO0iqbtCG3JDs2bNBNVo4ktXyX7Zxf5/QTNKPhB9GIEIAsE1YMbgWqDq1ZmRKqIwAPc7Ri5g
Ogaoyzu7fMj2U3fQ7oS97HO/HyuGb01SUXUSorKtMkg6/UNEUO2l1mlQWyDQdOGocuMNzx51OJak
MoakL6vDEDskgn80vYedBPUTPOL4WvCsILNdH3UmijQtxqTPC+CA6yMMurOvedb16Ji24qhXyc1X
gB9bg9SBaMqoqGOzMwLonSb1jyV96laeNAfratjaoA4AOgpI9SOAiUPrWmpeOmvfmXeXXZ63b5TL
x01WDLm8QkM4NyGr3d2oaeVeNsG6eraroF4vkThkYy3hlSvW1c9cH59XQ3yoLeFZW0DmqyNFH7gD
d8SdL50wKgWbtUQ0mlCGmItkEzl7VNLeVmd8lu0vyYtg7AnykWhHgvOLhkGoiWH0sQTS4KEEi0gq
unl+xR1WZN42WyvUgUqaUasawYJS0gMGnQg/JZGkHQ/1M1jWURnZhR6vMsJ0v83CqDOl6nUlFKGu
BsKo4a12KPvcFurfl72DxaX3afuog9SuQxXmKuiO0qC5HvajnwQoGJwilweWYC5HBYyYyE0BYU4Z
miZTXRtpLQ4dOHSG302x6xReqszKPMDOa5pQfgJXLz0AUVgNZKtXSBVPaMEDMOxhQsbUnGTABJe2
J0wM6V0aOaphpzxef2Y1aWub+lyhhLGxaQLaaG19UOl6xX65ld/kHPApqH5yEZ/MutnWHrWfMwRN
0m5UITh1LN7F5abtPPODyMPwJglAbXt4naPTingvuNx6OasZujVOhcZKXcbCsor40I5gnC2AfXf6
Wc/2zTjp/pKA32bM2x5pmLQ4HWbNPXm2RE7sZCYo2x9BBU+MEJVQeiQEFQ+TN/0gTedJsEu/OEaP
UyD6hmLzZL4+hKD+imwbD6OiaTWumDevRTwua0c8TJ7sEQSgrO7MJ3CuoddugEolrIHAGF7797JB
BRMsW+Dbal7zZ+UAASvuqPEH3OLSb6KirbKOSp4YkRzMOzDV3K0+yF8P0z45FCBrR96/IympFZi4
/FMvchUbtcYvIEJAk6kgXEG40FQpf5DD1hyHeRKDVZZcQ78LO83WovfLsYoZQTZGqO9trUoXzu2a
BIMm2mGife/K3JWAPvnfzFCfuFTM3Mp0tQhqfXXHOIMAsrnTC15VkdlQg+gRsC3g0cUkB3WlNGM2
5YPUaSjPKrsps1c7dFW39Up79fDK/snjfWBun44BbjDGABZEU8S3Sii2ld7GgaTdy5jRNQUXzZnL
e8e+JzdGqG+Ud9ESCkoxBtINWK+8ztFq1zBs4Vl/aIL2fjwJgda78v1ls8ylAZcOugfIM4o0I/w8
Dklbz20fNKKK0N56s7wXeL0tthENUqlguMU4OpXDD72uhXk954eufFAh6tBeyzwFXZ4JyiViEci4
MiLEttVjFSOQftdzjnezHlmGpUFtB2NSWAdVtoo1o9DNTFKCVCkdQap9cw130ZDdWkb7Mxlq3U0a
yzZrfXf5EzHT0LNdmoNBl4eq0yctDkCYYHfagym/RK1mK3Jtd11vtzwSEOZWbuxRX0sF+XCSo5YF
ZYenCAUd1fRVXg2CVbZC6QEM8ypYrDCIhTR4UzuSyq6P42hJgrpYWncEcUVfSR7+e3AYWDci0L/2
5U1kQq22FqkkQ4VzRNOE8e3Ok0EQ5pUPM5hihh3YZk+dSzIN41vJpZAkh/avC2azTirV6E2rMtCo
lgMd91x6m1u3OZh05ZfLi/sYWaPNgHYEGAMVr3MM5n7ezj4HmDnKBchWv9ajLRXOBIHCxQND5o0c
TLvoVjzO70SGagmKhxaAlvjAQzczs6rtb6DcZkyg16YaXY6eMrnP/+kKzpB7CHedi84gKpGxN/i8
y4DlrVuzlCcJQzlkZScJfoFxujJ7airT0b8yf7k1QjnPnJehGIfiFMTJvaEUtjzu2/D+8kdkvie2
RihfSUUN7Dt4UAR69CE/5fbjHO+qSXISMBFWqn6Vyc392GBSY1SLN451sk+XXIjs8+ZECnEj6oXa
I8rsiXJZszePuU1q5a3Dn9RghbTtUqm7LrHaDBxpShG0UajtNDC5A+OYqsOhxFMgDOJCWY9dV8fX
AxS2vcsrJdt4aaFUkmKOudokEs6KXnS2MH0XU068ZqYn29VRWaWmzVGmGSK5r50PPR6P4JoKzVne
SOX4iy+arUXqahrmeRYrKyT6SuE+hsJmf8z8fBe6vT29Rb9IVhR7OVdIkDmNubFLX00iSONaxWyk
QLlJfmBuILejq2EP8eVrzPiAQSK5HQHfk23zhe9DnIOvUPFG7ZNe68M6Der1ahn8VA5GYX/ZVXgm
qNjSVy2YNXXk5lUSJOu+Nh8qHhCO7Y1IJpCBAUhBD49neqWMqQkTehxY3THkUREyn3p4WYDNXYE2
LciGPp/rtkzquItROehAiZvcY/zeT1/km/xadrOHyL3jErOwrrytQep8lZBGL8ThIznvj+m3epcd
wGtAQHY9kPW5H70WEJbZ8QCVzJAiAdVkKBJoExTqW4l5aPZZMkHKQxv2UxF5XZRfCX3qVnIMe638
IFSV7F52EOZaN0ape6Ev9An4H7yjZf11xKy6LLqV+ZBmHDPMtwEUV/4sjnjRJjhrkT6WKuZXA4KN
JWSBxe/MaQtbt1doLYq24IIaN/xxeXHMHQVpLCgykfSCqeKz0VmJerHKdCHIpMUttcSVMUIwx81t
JbaPlS4eQBbwJWQaZqv/GKVWWkhmC/ZYjO2goQhpFJB8F3sNXBzJVYUYihT7GPriaxoRFI5juOM3
6dflVbOy/O0PoO5BKc6ivJibHGo6PSjgLa+FHpfMJ8llus5modS5TCGOIQjFJEGEtX4Egf4+8+Gr
oDvWcevqaG/kQOVzKfGYEW1jlTqcTSPNsUa4GiOoJYbyVSFgxnT2Lm8h+UZ/3bAbI9T9l9WVGI5p
nB+KXro3IsPHyAsvWWLbgKqeJitEyYSK/qUqharSI6yZT/rdiO5s6sYPpgKaJAtkjNrT4os8Ci32
3p1NUhGmHeKwM6w0OeTKsZ7fLHm0q6V3v7J3ZyPUoQNBnNwoIwaEQjHSPdBVP8uLxZNTYD6GQK73
Z/fI7m7iSaLJuiToo4RLYfH6X8pVdBcjV1hB+TTcxF7lir4A/oTLS+PtH/n3G6PZ2qV9p3aYtJ9U
L5RPSX1qZ+VLvndeGXWs9LCRo6me18BsxOu46b1KUx8vr4NZr97uHnWIMhHiNpMslZj8gCKQHTvS
y4iRbQVizfEdDxjIziY334o6Ta2si6NkogEqn7Jn/R1S0Q75VmHkguQURVFuhZr3nahkUpmipokT
qTj0b8s7uOw/lDD2s+Goj8vbBABk7Qjfeh61NedA00MHSQ5140KaexAJRHZfZI4ZlvblD8c0gWgB
ckkTNRyT+m5Rv+atTIiPtCV2zbY9ZarKqeYyo/rGBPWxFGOKoUikJ0GB6GBEEDm6W4vUrqev9GvM
jSHqI2ljaCRiHlXApqy76j5P7czDDekZXudqBylxql3ihh6veczZQhoAkGqyUJcSmHoaq7bz1NcE
zgay3f28MIsK7H2qN+DSiaKDjBrCARwrhIcodYTn7vUf3houqTpvTVRcH/pQrtJEBamLmDlS+qBL
nNIu80ApBuE1B4k1YPefA1+sLHLdL4CDhNK+GzH9HWgDpzbJjkkbG1TcC0P0F6QOlxN5vhsg1i3x
/ArtFuR2CX8ejdxCf93wKqZZLPD8Aw1LuXmUQGDXUjATVr8SpZxubwYRgiEmdgmzkPSt44wLMXdw
Y4/y9gUsSorS4rYnBHBlq4NQ71VNJE58YD9nz2ZoTskEKa/YaQjsnae9EjbpYnCN3gYzm34b+sNx
3ot2fNe9CN/a2Vl83hOGXQHCEI0FtTIZpD+UJ8pqu7ZGnOSHSvwWq0/mWOzm9r4OrzOptxNttxTf
QejGWzX5q39/zLNVKuUAsnlcMa6Oe9m13ohmfbJHlg1MuAy8y1eovszNEslh3CQBZpqKajYhv1mF
Qwy27GW5UZNbc3Sq4mlea87a2H5zXhp18qZanGs5TqKD2j/l6rsIclXd/B9tUCdvyU2jbSxLDMpU
9EyldgsJswIVL2djLwXMU5IIPmaJFiJvJqtQ1QrD1jWomHM4RtI4yciJVOTc/u0KZyPUfg2LnuVG
hGmWOJF3GfRKzW9pOdu6cSrGu2j60qk+W6N2roGGDxy7ig5ZdVtL17oMTh9tf/nOZwdGSAL9e9+o
S7+I1TnT9X4OjIfBI5RdyV69ISRW/43ILO8jUXExBjtZFZUJHnUJ8rQqt83edPKUB69i1wM0FHOg
QIwoTDdAxcoclXbpUcU/zZhQgTDVT7x9dJfwRkaOfLVc5U+8mXF2gR+uh+6XZBGa389HN9d7TUxb
iHGroF5bclv0CBl9ae7Mx2lHRnEwlf89gobpreZe/oisGxrigGhs6BAlAQfiZ8ttVK/tGGbRYe38
brnNeJ09ZpFsa4DyxBVwiKIGKeBB/948J/eED0ZM7fl+eDVt0J09hCCG/nZ5TWybSAlkGYJzMhgw
Pi9qxUb3ggo8BAZyFoyQY3QS/PSEnb59XlzCY8e9X5j7uDFJLbMrxEVLE+DlZHzBcjf7em0XAkiT
Z49g4nNwI7U8XSeeTer8De0U562mVIHWTHaH3oUecryD6ZgQyfyzk9Spi/RE7lutzQErjq7Ng3GV
fB97Ww/ApLoD9B6cgOqL9W244iX7zFyVMLpZAGeZJiRzPn9CTW8gyq1aUbAcwn1yRUhzelu9aQJw
Cu8gcu5xXIYVXrb2qBPYCmq8TCUCpnin7geIw9Vo8Ale7WvflXfNEW28CTljLsQl6Btha5JKDiY9
gWRwEaGrZ74ZmELRFVsoMCqf67yvyHaU82aSf7/JDKp2UNLIaqNDXdmNZtfBtE939ct6j3m19/AV
/BtcYB2zDgIwswJ5VTCW/yX+ZUXJMiCkpWit23Vil7cTel4gVohdqQDt6fAmW3aK8YIM5Oyci4mk
rH9t7MY09S2nyZhQ/UBnWN3/M6M97JoACAn/ss8wd9VAPR4SkCjq0HLTYb+EZji0QpDG6CGa63tW
aw+XTTCZMKAl/McGlZ2HYyuIa42xIXUBZFrxYxdyX3MLWkzA91xM9ly2xzwFZ3O0GCgU6jslkSA/
rsiuiMis5e+ANzmXjbAyoc2a6LH2Si9LELOAtrhXYicud9O9duyhxJi0dihyzhjzOt8ao30h61NN
iyIpIBXv6HpGUamD0u8I8RyjtSU8qhKgZC8vkO37m22kTjbKf0rarcCESQMmh6Ce81jdRR5wj9fK
XnLye+0pAfUgN4sgMfEvv9+YpY55olZ9YbStiJbhDJBA/YAZ1B3EGU8C/3gT2ANlywChN9RcTUOB
CAx198z91NayAVoRoRNcWQxkObOnRbAhJ/6mGfnVqCB5kZSbQvtKH+OTaepOKpq4XMteI4iMdbe6
ydW01/xqT1ARq1++GE/Lzngv3Oxm/B572jde2GackU/mqSNpRktVRkooBJLZ2yaUl9R6CiaRO/NG
nOTCDtNVu0ZCI1/QlTjoQALVBv/wO853JB8klLi8U8m6cQ3MnSh4HeumDhlz/J7NJbFCvryIkcJA
N2tx6scBV0ThGJAhy25nIK+/oBUHWm9dFkHagdSTBv5peTSnYd8mB8n6Ec+Jnam/+/rp8kFkfqqN
DSopM824U6dunIKs/iXqT5q2M2XOJcDKNQ2AF8mLAeVPxaC2TQrTOBy1D4ku47U+ajsJciOhX+d2
dxTdFNAAnnI5c1WQYcRLFRPTfw1MC5PU5+UCi0W76/L9DJo/bt7HdL6NDSr9EiHlpyukribuS8w9
rb7phrvGnVzNIUvipV8fupV/OfvGHhWmFTWDEnspF4f1JrpWdh3YRTFigDFtE8n0B2uQL/0cfVJ5
I8CZAiMpTlHaEJNxIQPBez/wVk/F76hqY/BJAvGo7qUdxNrvhHsgrYQdobHJAbRSC44XMVIJwG3P
n5RyolbSk0ma0/QQ9b0tFses+MI9+MkCcarN6R5TbcnX0YyCUnInDSzQiguBRtByrndR+y9Oiy/1
pT5ZpQ4gil+qnluCHKzSi1kuUA59wASc+4VTjp6DZIA/AJOX1Ney0lVUE7nMD7I6tTYwCamLF6Dk
y3oY80rojJwdCzrboj5UHdYDwv+I99CVCMVGgUx4Si6KBP58B2Z2UiKoHso9b3iV6R+oRWiAmiiQ
u6L20QilLgyBkj7kGCyz7pPw8fIWstIkUu/4Y4C6zqFQYMqGAgPtrnWj++K+JIrmrvxYHFfwrJQH
jOfx5quZe7mxSd3jaVIkPWZvwqB+K56L69VtDiR21lfCE5hyxFfhIPr5HoVMzlrZdhXdhPw4riD6
oisiMK9UdZEAhjA8l78gD4IOrUH0qUa81YfYHu/Bp+fyyN5YHLXY47Nd6ghmZmhVLVHC7F3RAYXy
tHpzMN6kbvZbP86HwSVjMSumgo7DaIPHjwuMYHvR+QdQXrQKSMZqEXKfTaa6lZaCvLzkPL1YNcFP
i6QcydTbwpT7DvyRAKquLsGY6I8jxo1yz7iNOdaYN+FmRykPCku915VMRpFAPUTWbyM/gACE4y5s
GwYRXMY7DzChz4Ez6boUc9WVFSjGu5adZvWb3LQcG//h+J2NUAvRw0KehcZETnmj74d7MH7ZirFT
gRrQdzXYKNTr/InLUMJ4LuBTnY1SiWwLvUV4I+A4GN8mNavR1x+TYPZ6R/S5nW+27/0xRvd/2qXo
rNlCkFYetBtirXLal2YvOHLQL3jOtntMYHAOOmeB9GyEYKZNno2piBqSeej21T6D4IFpCwew3n7l
Aj/v5cex2Fyv+apFZjMlQhCPwo9F6h1VL3mBi7mFuqih1IA+t0VLE8+KMZtaaQlBUr6vBegZcp7O
HPnif2VhGwtUgCjVsOljqGIcFmVsPNOIdzjNB5DK7JQu8SdNH23o3AVJt3I+FfOQgVXPgiCSiX4C
5f/1GHV5ohtCUAunZBBty3RzoNQu+wMz7uPiB6cW0YugKVjAel63rQQ65DWsnHmYbWv8JQge4hXH
EKtqgxl+U8erALRGaDh+jhlNo1YKGFIiMuhOKlDFSbpf2w/G2Yk75s5yC7SKQRQCsQH1L31vKIpY
SLEqUJWNxzVsbDAXc9bDtIAnGuYfRMCXTOrrzGkRTuNoDIFcCfdRhYCRShzQBfkTtOdhUO+PCSoW
KUtYJ+UaJwHgCc8lGKemTLrPZwDkFeNWXnVPAAPDZXdgf6WzTRpwIdRD2aUrSszazbqbA4hMXRWB
4hFQPu9xzfJvaKIDUQdteaivUg5RDp0eNf2EUq/hi2DfV5A6Dt8462G9WiTkh1gS6EdMGo6cN7mu
9bGBvOY1utZ23Z6UzOPnEY8WMm7LWxOzYLC1R92MuVD20qRlSCfe49s5kPBGlPbWXXyPeVKUt3id
KuYeYkKQCGDK5Dr+fKgsM+670KiBj+lXO6qNZyWETq6mc9yCaQbSVcjyMail0604re+XTKs7gJ0L
406UhQWIKeW5bbgMSqxwJG0MUc8WY+7LuiRPbO0Gj0wPjXRALA17uiWkZJJDyAVlwLUEe+a17pk1
i61paiubNINmI9oPaHY0YIO9/1DCvJWuVbt9Bq3RNebuOZka21k2qyXbvrkg07TXNEJWELQu6NDQ
Bqz2rS8GSWC+jicr4KmXM0OWDli+SKQDALH+bC5S+3LsoxqhKvvezddh7V4+bGwvOf996qaMm1ZK
Vw0VXrEI7U5/bMOXevlK6ilruKwgnYTrnr6wRLUvhihTw8AKTzMEdEXrSeBlgayFAINuAhVOIE40
AUIjQmNvQI570FPZrmLFXsTbFY/a//92gZNfNMCIhPAkU5+jrntDLONBCIbyPZpxvxMWL/0LKGJM
LJ+tUB8lAlMW5qygtaqFN7WueMO62Ev3fnkpLM/aGqGinhwh6I1NDXblTAoyOT3FKq+ZzPomWxPU
fZuH6oRLfY4O4MrvIkx5f+sz7/IqyK+k71uFqDOjZIJUxaKCj7gudT0rGNkUWl/FzLXe1I5Uv+XJ
L+AsORGVGW62xqhwszSD1VYdEtfGW1+T5/FIGD0axY6vo0C4I7A2veM4HDPebG1SHrcUOfhlwrkI
xEPiG2jfAoJoK+BruyYzmuVTiH8IHKPMTZXAwGhoKtgYDOtz0GmaZoghnIwbqs6dKoIFwEUtbzGf
xJVHpsS6PZDr/dsW3R1Qx7U0hkFsglIoj7XR+L1+CtW3Ips4i2KmSVtLVClY1ga1WVKwUCsTBD53
zfhDGq7TqbFBjXWfg12i89eytseMt0Tmq3hrWf68n9kS13kT90pQvTe6rbj5LnsC+MBWX8VX7QD2
PbyMDV6hlJVFbY1SJ0ObIV2CFBrX8sO/8ZfxzwxVMMlr91Bl+nn5ILKAiRirOn9I6nDIKUb4i6wZ
Ami4lo5mDfdmn3h5Ajyr2N3UqeE2U3xMS0z6qb3PMc6MNBvj1CnpMKpAwG9EqcW6KW9BAPi7/qk/
LjfFsTsSavH6d6dyUgGeTSpKr7JY6QU4RIM5wXHsX8TmNRW/dOFsFkZF6Voak1JTJiPopVu5uylz
vxbuL28ebx1UlFb7CLy/Qg42s25eRNs0xe5JiufVcDJwWvAA9szC2tZPqODS5jGgzhWEIzV78lT0
OsMgcQj1fA62tuV/+0b006jQMRlTj4Xpi6XlVEnulMV7tsycJIp5lZ4/Eo1H11u5lpKigPZR/iA3
IAbigCB5f5+KH/moF0qHXvFhrdU88cTRBAGR1GfN6HzFFfDoUj54pOjph3rRpcqoMSMstX4/PufR
Tq45X4QdDGU8wVH7wUwrLW9Uja2uxQnIOuNAPUDREBAz8VuooUNLZj9lu68ckB4pv76wso1VssWb
tL0oJjD2NRhUXOrermqnS3JbDnlrY8ZcGSQ6EuDLqGVQIaGoAR9qRQVC1s9ptCfUgMVe+NG9kXdQ
vtr9aeAEPqZnbAxS4QG93LjPCrxGBlXbVaJ8K6zV7vLO/YcPdl4UFR/6LivWOszjw/qgn4jQKz6Y
cg2k3kz4B5H0lKj8r3xkBgkEf6V2qKLphgrtSTx/Pn+yGHqoWaq25UHeX82vyOqz+84mox7JvvbM
B7RzcJXY+L9d/gwk+zY7G6dVl5auUjErsQIWIqWnBdAhVCzdFDpEFSaFY63aK0LvCi2mbLOM50Vk
Qy8snJ5bbKU6Eure1H3x+/pWxi401uwgdUewfIejU79nCVG7heZetOOOWDEvAwBoIfsOmjfxo7+9
OSeILGnc5Didy/gkhJmXm1fjxINMsIYoALY5W6FcyqonbVHnEgVtTMdFvu5Ue3TJr7Xr/F0/Kvdg
GPJkqIjr94Plzjy0KdOvwJkNvDdAfQat5mv+H2lf1tw2Dmz9i1jFfXnlIomSLMdOvCQvrDgLN3Df
+evvgedOTCMY4bv+qlI1D1PlFsBGo9F9+hy7b6WGYMSrGR+6Nt43NfAA5KY5LCAFCcAzIfie/C19
s8f4MaAPIzYUBPdqfdG1p0Q5dIMAk89Nov8syWbFaPNxmkenBufqosi+rD45xeIa9adepMQnssOk
0MSBimETQQg5X28a+wwqa4/Md4P0LAg59EL76wRs1sNceFKO0fE8AQmw9jn/Hh+6PVWMk6AFBgqe
D1FBwhv//UDgqX4faAhGslaAE1GmAvNZ2XduSii8dHWvr+q6H9gycwXFQyylqVXj4huP+hDO6y2x
H6+b4CdXm6XQ37A5vilZcr0pwTeZnFeA/mkbOt7n4YpeWOqLmvn8F5UOVLUCfiYIBDPuEBVdl4zt
gJQfs4yYKFsPVLUoSb2l8MS6fjxFGgsjBX/MMV6xaFJTDTHkKWTkCiADhAyXTzAXT3wpUH9STIt9
Wx+GZ3VH+Q6cTyLAHO+y1XGzm2B3c2zbZD5gURPSpGOCg4yXxoE0qJp1Si9qr3OD49YM8w27pU4K
I6siVBizUDpPHkqbaED760m7FPvxGJ11gArkc7tPfeHEAa/VuDVOI8DGgVbH6tUpm0hI9J9k3hX6
Z9k5jgbx+uVeL745zcM0dG4RfYC/FNwUKjBuuqXKDttpcqzGaZyqx6KdQyodavlQi0B03M9nGCZq
hNBwV9krvdWNzqqJScIaLIDpl0w4ScYT+sEiIDqp6wrAhzrjIGq6QBJZJlQuDhQ7P02MYSMVvFE/
kd+17cU/qx24rU7Kj3ZniEqs3Cxta5vxmrWtWw0USdB9fTbvpNtoT9E8rwP70MZ7FUiNvPxJEG54
+S7aCzoOpa6gW8OcyLhK1zwvtAyDU3TQoPlll54eAvuvHbUAlcXV175cN8kLolATQIKtYpriL4xU
liVrXcgYLp4Myc3U9QvQu27vGA/XzXB9ZWOG+ZIQHzGc2JZx0RUHMzpaY/h///sohFMqNkyag8z/
/TEDuXZWkJyy3Cf3if6sCJsyvCQHTIoqmnVAkpl/YclaHYJTlaOHi+VVj6ufeGDpS2+63eCXrr6b
7zC8gLACWMZysD4pos4M1zwq8Y5mQCnEYCkjI2to+5LURrhUl0geL3I37stocpUaSKEy9rtI9y0R
NoPnG8bGKJNoVVPXAKZbDaGlxG4FKdZEdVdRwZlbkN1YYWV+GnCWGuBGxxzYQ32u0RSnuk/9MUPD
ifLPihbFS7m25pg7trKXJI0yOQuL4XsSPUTlzsD4eSxIIPmrQrMVjRMLDM9sCaNW27aRRvSrlz0U
AZUdNEIC8xNqQNOO8pGRvQibyjth0Fj8Y5AJHX2tLZiDhCgJKmdxflaNb9dPGLdYb9jQU0SoQNRn
yZ6KwUzBmwUS5S5IL9LzsC8QiKNDTBl7d0nsRYGo3fEfm/hmkkkkU9ITKyMmwMao1RM/nV09c43L
cmvtVb+4HSuxOjAvAm9XyQQqtSsVbZXa4VXVwTj1uTcelq910IXN12KH19MHNNMtCK1pCmahMDPB
uv9YKFouxWp8dJrypCpnIvn6+JGyxtYI4/TIKpU0S600NDr5oS2ty2iISl08/9uaYPyvamcpL4m6
hOvY5O7Y26cqEYGpePMz2CxQiTgoPaE7yWRTix0rlVojHafc0SYInOodHQDUbkDJBTGTBvwb3Umo
WssbadlaZS6XKKqnpY3W5XWEU3EJAHHaHqQsB9H6eLFpa4h5xst12Vq1hVsMgti38eIEulTcIHv2
oHboXT/OPBrud1vJBPd+WtVuKanE8G5AB5n4r6qCw0Vxq/2v+jR8NT8r35qzdad4lNACYj8HkR48
32X+/Zom+8qeSN6RHBLLoeSEQMip7UfSqbf9hOLC+6xgVVrJLgroVWAL4+/6EaObu3hfPWeP8Zc5
0IXfT7Qg5gyYpTbaZofmaQ6mr1UNy/ju+lfjHwBVhu9DCAZvRCY89XHi5GVuLOGrbjIYuHbprwov
GgD1QTyC8Yf1tdAjRGlwjwC4qk0FMznOX+zfdSk3c1ElSgh5EQxVQSQpGIPW7YVi89y820Tqi+6z
Zlng/n7/zbQoMwArk1XwgTSPLeCuo1ugQmqe19/KTfxpOX9Q7QHJKfYTb2HgX9iJzSHNklhqwSlY
SjcJuSNN5jb5R4owWyPMidNiYpt1jOFzA+rLVP2pwd0CvHVYBoCH7q97Ci932xhjBzYHc+1mdcYs
kF76VnTGDPiQCKB5NOyxRSUkwxrAf+BX0k3mdNWKMy+q1gMmZ1l14Q1roRtuDErb225cQZ1tqUmB
R1Odgp/j+uL4TrIxzRy0KceUkzEjUFIt1D4ETGln+3Gg+yMB/Y7q0inK5f66Uf6Ovi2XSUbI6CRZ
ZpQ51dUk5EY1c5fUwm4eL//YbipzwJtqATl81rehfPdPlznyydOIYTuK1YuF4mfciLXZSLroTXmi
Xeyq1RYwnKQlyvCa7aYikniRBebKdjDnoxUmJN8l+dJk39L28/XPwnsZbTeMuZzjbm3IJKF0lIVU
2mw8KHtwARxEGRSP8AAh4u3zM3EpNpulHgzMC0un7hGViBs1wCAM5qS6XXEGuPGQBanfQNX8y/X1
idyOiRoq4LUSCB0g+6tPnr52vqbsR/Jy3YjgKLOlHFVW+8GZMdemLkbQAegKCk7nZY76nSwqx4lM
sVFjqWY56jo5bNbBHTVkpDdF+qmOo2Dq5+D6svh7h7aLASIT1X6tDG68ezEWyAQUYPduUDTqb2f1
q62Ipo4FNlga+K7PzbbLMa5qqYWvSDpQob+bMry+EP4h+rMQVvZRQn0jbwy5OCrLbpx/zs3363//
P7z7zQATUKvVkOSlhNxRDxRm9dL6lNAsA4fvg4Wm5OLnZ+sIujtf+pB3v9llgqqk5ehLKDk5kv7Z
zC5QRxkNwWie6APRvd04QU/WwlKWOQ418K5W9eAW86VSHU+wg3SH/r4N31ZCf8bGTBTlUPMw+hRc
UZHsDvZ8Kki1c9RhN8XxvU7Gl0gin2vAkrUiuxilFWAa3r/+I0RLZWItoPH1UuTIP+UqBV/+rZoQ
ENoLPhm3KktHmv/3VLEtzUlPzCQyK0yK3mrPVQfaBFCtB8Xk1U/yp/T1qmp2QB0Q3e0OIukeoacy
cTgvgbRY2sYI2526nwI5UA7R5EHDiJQhnulnOhdVPDkYRzY9WTRpw088UJrF7AbNFQ3mtpGQ3TfF
/A/NvNqijUBTj1Lx5NqlE0Tg2g6cR7FoEreHYW7sMqu2sswxGqOjo4krBo+1Q/wNA8Ek3cmTO2XA
htOKCIYjehdXEFQ9MDMlHMvkevjmNzA3kaU3s971GHgb8fi2QHWPubBz56Mcvos/izSr+V72Zs2k
L5LNecqiTqkGtaV6Q0swfiI7ybNaL76jAHEr6IPFb3bjrwnUDohLT9fP0X98Zp1qHckA1rBDadmc
9VmVD+SYndvUpfwq0r36VXqkLB2tS+7qX9leJKrBvRgBggDMxZYtUDm+X3CiGmZt0On9qU7cqLtd
Zz8yH6X50JmiLJOGvL9i1cYUExLV2lBqQr9kJP3u5SDqBCGX2zaFmPWftTDBsDW1vpMJaIeTML9/
fb6BJi27j6FGAkYhUejlhr2NNSbszZljosOG15uiuJbiTpBcCcpX5Wnjri322aNxpMqlovIF1yyA
0jow+DpElphMZmqceAB8Pg4JxpCyuvAH9XedP153RW56uzHCXMyyU0hFY4FUJMMp61xjvbedhwet
Dchz1ws2kusWG1uMB/YSBEmcKAfsDoyfK1TIF+1wfTV8x9iYYDyvA8uxXmgKGr2BstMwSi5/Xfdj
QBV6iSea9eCWrDFrR2fgdIwQstODUFTS7aWyEEOeq0PvD4+UyHk8GLm7oKld4T0lROLQj/7X0YLm
lkyFJdBOY76XUXaQrME7gU749WhmoGAtfY+hDwRmz+Q4CtuU3G+2scd8M2NW4R/jhP7dHWij9d/x
KQ8i3/EoRk6t3OKTuMrFj442bSyj1YY7kLmMKkUepF4poItw5wyuuYDogPjjSb4tH43aG3xzRwHR
IjFDbnzcWGWuH21dUK4E8PuIoRcn/zIik1eq3FVyyIL3O4Gfcrf1zRiLoldMqVuLdAS91p3+jyZx
stN/pufZ03dZkJ1qIZMDDVJ/Oc7GIhNNxqhY8SJCJmwatZulfm1ReZ6nYhHg2HkrAy8N5k/RzlQs
lj9vLitQwVNqc20+dc1zl335wNZtDTAnoIqJqnUD7jE7d4fFbb8oXwgIg0x/+rEaO7p98a4VfS9e
fXJrlDkGERnHRsVbDMQs9hGtqT0dB3CO/d4SvMR4QX9riG7vJi3pbSgZ6TamfJrC+Unq7gIY1DkZ
kx+CXeS5gwXSIIQQsGlhHue9nSpOK8MY8CK3EnfRd1Ow+tNDdZM96Z+n56zw58DAmAPxPgLw3tpl
vl6SgEhdHaAc3IMGYna+2fbiZsUnweq4u4gmOqApGIW22AG2pshUpbOxuqkIdJSR1dcQku+1G2Wv
/7CXXYxJ0f8HFCovhkBSEnK7mNRQ0K56v6tZF8clMCvZ0a69BXHrNn6qQXhT7QlIpp+MGzAOoIJY
32cB1AYFB4+35q1t5osauZrGaoWaZdMBZ9TWvjae6+Tx+s6KjDCfb131ogWjvxJm+dzs11n7WqFu
5Ja2IwfXLdEgz8ar7XLYE9eZVd3gDgylufuiz+aXqEJXwhqPZY4x42Q+ggxNRAwjWh1z+JbSaqd2
hWix+m3CoL5HUVxxANL/B0B4q7OMK10Khag8vlXIJip49Tlg4X3vNPDguSaJAR7rH/3Z2mkH5QRa
mGCG6skckIN6cHxRasntfKOo/scms1J5qMa4rKQozM5DQKWhQfr7BDp0vLZwt+7V++sfk38u3szR
LdhEtbqe0mVNyizE+Xcl/WE2B69wiDtHz0mieteN8T3nzRgNfRtjAzAlk2GjolmbL9Wyb6onEwMr
aeWb9Vc9+XrdGN2ov930zRhd+cbYmk0YZJ1RT9fSEsXt80wEFwIvUG+/FJMM5Y01gksE9e3UuYzt
3qonr9AeiuXlI+vAe9SCXrENrYb369CbrlwWw4DW6jDVgJK0aa0Hy5CMkXvd0H+43pslZkEGxh/q
ccGC2h3FklOscHlqfJr5FDuydw4Ce3zfe7PH5HVGVq6AP+BJMO4wAHopQIbfH0Y3PdOJTBX0umTf
3pC9CCDJfRwAc0qxQCDwh67x+x2tsylxatNa0NKcfd1DGemrEnnAu+7MZw0duRWQ2J/X18r1FdOW
QY4g014Cc8zyErStSgVQUNO+KOm9REzPIU+q9v26GW6NDBi1P3aYEzZnSpnUwLweUVWHliN9aWW7
HjWMFt2K+nePGWsVRV1IkgaiaMkNloiUhgLeEQWO+n5XE1Naiopmfyk4YYh0KqeHcRYcOZENJjgO
ZtcaVV6gaTqdOtnTss+rKA3ilp+AJPyzDuZTEWuIuiJfFICGwQGSuu2nNsGkqXLKH9KH8pAWIBvM
Av08Nq7Tf4gDc2ud+YAm1pdBmjo7RpCT0S9JdWlsQWAUbSLj/mmT2sNoR9DXNu9LDdrz2jEaRdPW
KjfWb7aRCSbWYNdt2UHnogumQDqQc4/tVHzjQEF+GABCVW++H4+mb7rmD7BiuvUNFX0Hgf+D6GnO
jTObn8LEmXisUnOJwWpVmvfxJLsLNB3qqnAVlB4cwUHn1jk2H5BFdZHFWnUpAyMOrXOYqBFHPy28
jOntbd8LswVuXKE0hw5YU9GOZ7K+fAVodKkbkPQ9p6DLaz8Ne+1pPBnB8JyP7nSuduRbciNqiL8W
+v+6W20gUQzKsKiyTK1zZKhNVrdU0WwK4sN0T1l3iwDkULeVl3t52LtqBoWE4blDRxZjX2DXqr3x
vrl1Pn2E+xRP2j+/hTkxQ7+A+hdi7uHaPid6aDSnfBRUNbm7jB02QVaGWSuTMYFuaIkumQW13v4+
ie5G6zY3fhupsMcgssOczKqa7GlIIDM1APcIYIUFaelvaYARkAPIAM/w1+xU3MZimmjqJn99z80C
mcOat71eGBH2UGr86qIdIt9AxT0Fqlnat/uqEyojcpOzjUHmSHZpZ5ExMrswL+LdmjmeIguuCoEF
trFdzaWS6DIempm809tbdfwluGoFH4udLZQyIOujoSdgBSgwnXAojiOGdpJL9htFP8yO4XGQhB8S
4kWL4I8vWsyJzySS6MtYoBim4Ao6onXg6uOjYG30rr7iDxZzl5Nydoo5Q0mKEj/PaHUpbuJjXBSD
xclBPomQ2fyguVkUc69XVmZ2aQSphWVv3VJ6NCmYvmaP1PkcociCyDOYCz5SyqmE8o4Ukm5vSJWb
KB9BxFJ6HhTbAGHWVca7F3Na4rzopbDo7Ke5HEGYbZrPH/pGf4ywatB4JPb9uqAxGN30ZwhJnXJP
vS3C2kW5OQDZyOG6Pb67v5ljihh5nnTjIskAEuP2NKtfxdgdzGXxckVI8sH3vjdTjItDo8jpoy4B
U4M/BcNFxy3qR2F8rsJmp5je8iSCzNHw9re7vxlk3D0uEo1okyaF3VS4pfnQWCQgCcr4oMAZ64ss
hI5wh6I3HsKiOZUyS5RFm6RDvzMBTo3C8ajuxr2YU1302RhnV9pEro2uxUsnsoNJQ9NcnW+tZnWV
7GO35Nsu0p+yeXCPhkZGg+KVDAnCaZ/0RvZ0NEEsZdxdd0V6fK59LuaazLuy0wilpZd1ya0klOyG
1CXaSU4n1J1PWpy4ziKaw+H2PrafjLkj9RHPyTKlVLlAcT6n99PN+uIE5YkAJH0uH4ewuLW+pk/X
l8p/q76FEo0JJWsrl1JPBRwmz94PGNbsof+nfh1fuYFJUN+InnGCzWXz12hwlCafsLk9qT1ZK2+m
Joe693IYoDuQZNFOHeiMahZ711fKj8pofkOYHUr27KMc9eJJHuUhCfv5s1YWfm8sAgvcdw9o0/61
wHzAPiLTLJc9GnRSlbhz5biFZRSu3Ir6+VysNgSK/lhiPprcQcXILEBdSacXVTx2alc75HskVLMn
7zRvLukLHNh0V/TUEayRzXrUcemaHJRTYWycxuJbSyDYkgo4VP7DJ/8sj818sqpfMaChGWH5PASq
p3v5XeHZX+pg8DFW7k9PQl5J0bKYG8Gg7/EOwlZhm9meOTjPdTzv1qaAUProOsp33QpXSB8skerZ
qItVy/o1G4NBvZkz3b/up9xcBQ8tzcLTSrdA3vU+zLXLMncOBc62PiVpbPb5vjy9rnw3HVZBv4S3
cDCsAk+BkgpCK+OzKKk0mrxCwNFSz80U1v05iUPBgnjX7dYG461zDGH5rMBd1PrRfrgMNwkIMiim
aTl3n8UJLHfWfWOP3cA+7qE70CRZGNu+CUrfXjtb1tekST3ZWVytwJHsftgWSF50xxWslRfdtraZ
LCZTnWo0BxIjnLbnlniUdjr5HD/knnYH5jtvclwrWHBECz8q3PlD/NNb+4wjz03eGZnSGa8P5/lz
fNQuVVj56svH5LasrS0mqzGWJpWsCUl8+2N8lognB50XByCfq931bvK1R4paa/civDSv2uLIjopp
ZlAS2TqTBgyW048DlI6O5vwtiw2v7C5RPwWtMfjOIDiM3OOhYHwOBEEY0TUY1+3WRQKjX9OGmQ0s
2PC1URO3qoQTU/SrsAkHtHf/NcMi0mSyxoreFQqYA6UdIId7zV8xv7FctJfIhxY5bToPfu1apisf
osyLvP+/dbKAIwNFiVxdMpDBr5c0ttwq9dWsERwO7ofbrJLxTUWxk3SCKC9IClK3kxPPLL1cVd1Z
Mt1BFYyQcO/I7Z4y3gnl7kQx+zINQTWv/Zj9TAMjUaG7uSdDIeuHs489/QQ11PKXKMPhZRpby/T/
b/JUWxvaNW3rJKy0L1L+W7W/XA8yAqc06f/f/H25xvQqCBgw8U4+G9pDND3Zojq/aAnMGetGCeNz
NcJYli+gjc59srQCjWv6J675PJNkLwpZmkqClJ3eggMwsdxB0lxiuGTeX98uoScwd9zamlnS20hT
xh/2HZW3nk/ORQ/7QMFMvXH8BxAgYiDhWwW7LUaYbMvSXuvXm69kaJ1cGJUth6PidytNYoL0QbsA
A4B/36vzCtbvGuqqogyNnz9sDDMxawDpfD6jbotgAn0y13ihnNyUV4KyV4rAtFxfVEFZDf0u4LXY
8YG+GmpDj3SMZEHmqtKiY5soO6PS765/Q66zbMwwoaO062yx8dY8KvG9tPyoHMdb1GAgwkjMdfyN
ISZqFLWel6qOQiVkKx3Ft3444DIbMf2THgtP/pQDCUChphIUXSPFHZ6VY3uhbIiNAJAg2lcmhuiD
LffFhCocSdNjmqo3VhP5bTR+ADnibJbLhJI+ciQ049HvmsgvO/4lWzmSIkFxW7QUJpaQcdKcRJog
SD7tJ/O89EEqZBDgppibdTDBZFSU1RzXZgn73RBouzyYX9IbACm8JkRLIPwIIwJkVG1TpXgfmRVg
q1eFmFoDOKsNIKRkz14kJNvlXpYbE8yXyXrM6CaWMYV9p+6L+Ckday9qLchZwTFB53/9fP1H0Hhb
EfORpLEt1qRVCsDS1x2lh5K8dd+cNXQi450QVs0/zm/WmM9lTats9I1UogCn7JpL58oPJZRvIfcG
i2XQfAYvmlA8gJuab3aUuQb0RIajj40TOoCfOO3NaMauNXeuUj6mZuJZ9UusPlzfVu46gQEABRVN
WFloxdRpoEeoVQz/zqmxI5ENNHeqREGXjuqhGcxBcNVxo9fGHrNEcERPUFwCdWZRJK49xZ7yIcUH
Cmv4d0nM7VK1eSzZlhyFE+rClDZTCqxAAXEZFbmWfFHllO+Yb/bYclEdVwW6FUMcOp+LS3xaT9Ij
jpubnNBmFfYJ6P78lZNoJqjLIKso23+9HKVyyNYGCqOZZrql3gZ9jsD7U5IfFMD6kkRQ6OBGxo05
5rGodgUotWu0kMz+ntRPTn/ORsHFyR3vcTY2mJvTKh1VKmuaLIIEHWhqiCBphetULoWyUtmH3Aim
L5QMJ/VR4BBmI/wj8LalzIVq18ugmBNmmydv3Q2pRzlJqar2elz8MgC1MJKgVIhy4AqfbZfN3J+D
OY5qVinSAc0LvMWt0Aijb3jXXOpdtU9ktz7Jn4uQXNZgbdx496EWA1XywJsRmFeAbd/n6Ag2UQOc
aAcge/9MCbeki3Ifn7U7aa8fcCGF1wMNN7ZtzDG3RaRGvZ7HkFpc5aQA6am2SyPnKGuSW3fZnrT5
rphNLzWs/kMXx8Yyc3EkduUUFUqcrzJi1k45VdWuPxZhjDg+vVTCSh33iEKRBTqkIBeDfs/7jZ1B
gU+iAVh9Op+PuucalrdxkN/oX6h0mYY3Heoq3S2GwoVOxY2uG9OMK8vTXABWjXqHjFnAPvOILRJl
4176GwuM11SR08tEdkCmCXCFqt44subGuewa+ucxEmlTiZbD+Ey3FNo8d8QO60b9HhEogeaFPgpu
JG6I26yIcY/S6iPD7IY8lHTzRyaB2GZOvqcrEURS/jWxscNkFPqYk1FTcjvsjmWYH9I7PQSBVOo6
GF6EAIxoOEa0LOaitYlldX3R5ke8iwPwOvlEM3ajMnvXjzXXDNXKAN8i2CzZavswNpFBAJkPsxJy
EuDAGGQIluutwAzXE0CHCPEKB3JRBuPYmd2uTdvZ+TFWj5J+K4v0jfgV2Y0Bxq8Vc9EHS0L/U9/3
Ia3/5pjlRf03zHcioiPRWhivHoqhRbcOnG+L9BQlD0RI+Uw3468cYbMWxqOVYgG9am6Am8S1IQBO
dYzmkxWYLvQoLslR1BbnuoANJVQdbSUTsufv451ZA+oF5fHyaKbKrpKGE+7yh9T4EI8vcro/dphc
pOqgMGNPGV5p/oDR5zyoPGBljw5ENMu9JriuuB2erTUmisdxT7JxwTj5XBS/qvGl11XPIFMYNZk/
WcsxhiDx1DegwdA11wGERxvVc670wZDOgucpF4+5/S2M93drO0p2tKK2cDv/kG4pSW3it6e0993m
mcqzZm56253MQITZ5eKht5aZY9FYMG0tUAccMYWjYGSxfwHP9i6Com994/iiAXfu0XDAcQbtcJDq
sMN1NpkT0gyg2TPlrwuAD5oIX8b1VUD2dPgp8mcWxpaNcwOoFbit4+ZTv/ZuDepdUAx/ICZujDCR
fgURoY4JIuTo6mOJ8R6i3S1CfBJ/q95WwsT3WgM5rEVAqCSdQMajHq1d07jQZEldtFeDDA8dUaLM
vfo3y2LeVVmmy1lVJFBY71+mREFR/LaQUndZ6qAWUY5yc6g3W+y1ohBpJVYJYus8bl0dAuigGcgw
jS41T510axaiqhp/N0FBCEJo3GOv0WBTCiVoqsqWCX27bL1E+aXvHq+7BA25TEgGkTpG2UAf6djo
Y76PkelaVFPqrHmo9s3sATO10wH6b1cjcs22Plw3xlnMO2NM/B+UeE6GGTmanT9N8X2bCP4+r3D8
zgDj4KWRytBB6RP4nnpHnw7Vfvma/3K8YTeDLHIEl7R5ERXpeMD+d1YZj1+kbshUC7DiLEwPKPgr
GFv7nD5Qmyr4q6VP60P9S/v5sTbiO8uM5xNDyZc1npJjNGM61S0e5SCByoCT7NRQv5VunH1/wWP/
oGSitwu90674DSs50+btUC0LNFPlFQKzD1KHvlBD7k20BnSyW8iXpROFSF4qtF0ty95qSHZSpHMM
frHndZcfstvylFxobT7difpQnHD8zhRzyZpOaUY6mjjQBkvcuj7qGJudxt/XjwPvEoMV8NACsqCZ
mH58f/hiecqhsdyVcBzZg0gMpMV1cFdhC3fyYXgBh8Z1g/zD/maPns9NMFEBJmg6QoowBx9J0SDF
738Zder3iggxxAnJ71bGhJVWbdEVHnrgCJIxjMmM1r02nZtVv4AgLohT6/n6yniPmHcGmdCyFl2W
dzH8cQKt70on3w9qOHv/sPp+ILF8Z4wJMyjI5y2xay208nORPa7ksIrkqnip1TsbTFBZ+zJCOFvo
rIJ5pGQd9SmDJjFGoYw9rRdOh3bXBNmN+c0QZJjcKE3B9Bj5A+Mje8zApVONmQEeEql91paXWhP0
Z/jfamOAOVzDrFVzbb8u7Z/czaTzCP9w1kyn6kngGqL1MKeMmE6FzAos5wlKHHuKmG5vu326R1Vg
tD0w+IFAWETLw40fmyUyJ02KW8eJ7HoKp/FhzHZmBAqgTrCPIhvMGWsmB2U6C+NIpaN7/fhpzXpf
nh4Fu8eNGZuVMAdLVStTR/OEKsHKr3DzPGh+tSglSzcNKlWQErlRvn4w1m/MMkcs7yAPFAPwQGEd
LjDupxw4DkrKWe8TQTddtI/MSTP6FlN7+ZiGcErA/75N2v0wN/71faQ38V/35WY9zE2tdE6WxikY
/dV9G1JBzTSU9hi/2V83w78j/7VjyCx7r9kWYzQrCTlKB3ufniBT7KvP9DOJ027eSxTThP8bKGCL
efeWVSzXRR71ITmrky/90CFzViBAJY8yZhMgj4B5TRHfCG927Z1RJnjIY50lQxPFQGnpR3I2j4tn
nduz7pGdFbvo2nvrKXuKv1B/sfbNJ6oPDpWlA+hHd9G9aF71qu9gC5jYYvVaXESWPkNatnKjFKxU
8eQ7qeCkX3UeWGGiSam0egH9aXxMqK11ADVOYOwohPWf64EZdpiIso5lUkqRmR/X2+ZR2w37/pBk
4ManA3JOKFJhuRqXYY2JLFmVtpMtpUmo2ffLCsoOUf/mauiCASaGGLa2xCbmV44Z4MS/8UijF+l6
ivdjFJQHKOmixFnt8lvRg0DkFExAsasiwlgeuqWDcqdqO6v/ro4C7KnwnDPxpI/KQatMKJj1jgtk
KBpS8k96oQWUaa8V9bgFK2KbexhlTGNnnAmYSL/VKwHFrmeL6MkE7vC64k1yio7AlFgWioORclDV
J8tQBNnvf7i3YYFhx0b3w2H2bLLHcmz6bg6XY7QHtvQ2iXzt3tjTLZsaYaWOv2n/mgNhDJNtqx2R
c2puHPZt+1lR97qoGCgywUTgOpNHp5cwm1VMShUms/QjVVHjjGtJ312/WESWmLCbAU+f6zWAYGp5
SWjd/mspmjTjH9e3/WJiae7EVWVGnRSC1Ryqh1As1r9U8y3EdwR3Mf/dBcjVP46A0v37L1NXmR6r
9QwFiz1V2MJwrE8hL1QEhEDp8WPJ4Js5urcbz86m1K6aEQtz5KfETP24uLXxn+sfiNetptwCfxbF
hNPZjOtZbad/unsUMoc6wKV8SZ5S4LCg9AbUnHqwQvUm/00cdzS86/b5x/fNPBNsZUnX5yzBHTUC
V2ylqqunwXULgvMLkMH7fVQzremKKC3D+Xn2LSiqlqdlZ7tUj6YErve6Na43IkjoKmVUVdjCm41C
IlF1HTPyqu4a8aVPc3/AfSjSSOI748YQ4x2oG61OVSjQbD3m9/+0+Kfd5K+onteeeOiMv4sbe4yf
GP00FGukFehWLIHk5kH+ABawHZ3nRKZ0f30X6Vf/K+3dGGO8YlZJ3zoIRyCUDqcJugGL4+nyb4uc
jJn83wF5UDV8+2KMexTLmGdx1QC339yB+ajr/FHaX18Ov9QHKQJgeMCCKrOKT9VUxUsv6VFo3ywr
0FCuDE7LBMx+Kia/v5FL+zv9ZLzyaYqiIzcAm5qN7r1C1aaYzxbPTkQUaZUOQ3VKNMstpn00/BQs
j4bYvz4XACcyKOgAvbWZwAh12jlriqWE1GF80FFT9B0AAeVdf9GCGo0VEW8b3xk3Bhnnt/VyTIbV
ikJrcCPoFAAUFfm9G6OE6Bd+K5yg455qKO0CWIKCm8HygutZZElVDaZgWZVdXblR59odCDhRJsGj
khsON4aYm5nISS/HWYOF5d+a8fNkCv4+b+QRlf+3lTAXsqSa2hjR1hs52xiUyUrXuSQv6q1zJ2OA
rd1PhxnznSKOWq4XQgAEs9NohcFHmBA8G6VeFQgeWlMMupcNcWR5qdRjtqMvod8dXHdI/i6+mWMy
tlIqwbBEpjRU5Iut/ipmQcjgP2Hf1sOWsdemstc5daJw/TH9jo7xZQpMvCRBnP1cqe4IBiyhlgp3
C4GP0w3TBsiJncGRFuKgayrbB7P9YfajW2ngcogM//rO8SMVED0K1ffDwCPjH/WkkXqRY+lguFSy
QnKJDEa98qRDVVnzIgICeXpxOhpmvNzrtrlfDQprmMi18I8leO3G1DJIq0JB1DgNWuOPdvOByxlT
dyZw86pFp5neu6HpDIsFWer4uI6J38kBmc4WAHJNFf7fV7Kxw3b70BrTmmjGHH+eRoHaW35ZCy5I
bgTcmmAChUrKrMF0bQQ87wjCq86LQlyReJmWQA83h+vreZ0pYAP81hrjFWhEDEOtJ0OoQe2GlkLB
YHJDycQivIfnuxW8Td9Wb/H7/fAk30e/8lLwC7gnDhTtkEuE8xsOq6ZL5FGV9bmyD+UZtQyvij0J
LKTlbyrSaD8BqB2MwvFwXhaCESlc2VBYx93NuEs7ZzEZUbE/rNAJA0gbb/L/Ie27miPHlWZ/ESPo
zStds1tSy45GmhfGWHrQ219/E9rzzVAQbmPPnH3YfdgIVQMsFApVWZlRchqgNEs6N31ur7tzgzJR
H0Fz6/KGc7O7P6Y/PAJjPR9HHbzlKFd112tgXVEI5+JNz5SoSlyT4x09BchJTM1YsgoRsvcHIwEH
atOVAyg8i8jWzlojCpjUQT440M4AcwE0nVz1Y0/qtyFJGioNFN2OxgFc0Vf2eROVOfjmEEM0qjYL
zo7364nnZe3NwaanYyzB9NUeaC+3eTa8zpsjEZCA75yqo+jwS8vR2XJeXGx5p2u4VJPnEdxJGHeK
wJUkgSzBH1BZKcJ09EEELPARrnvurNKPunsfQkVEdSCp6ETqIT9qIQkV42AZKL4hdELu2Xiu/GYO
yE/ndRJ1BLn+AqI9G3TcyPnYEu42r/aW5bUU1UlzZ2v1CazdguXxUi5UW36boJ94t7rGUAd7URVA
P5V7Z/qZ1XJomXdqvoWCbeQlr3tD9P/vDM26pK1ynZCTcWueVChQSMH4Kt9uXho1h/gs3DtuCrY3
yHw3xWqnZMPUAM7CP1KiBJpQaLzjhiUoIxg+pk++CRZJQ9WH87fbTSZhlowa0zoKiKLlg37QT5Q6
XTo3Tz0CeXxNovyX9JMeRjAhmyfR7cHLXPbrZZ4glUSyTVk2J1qs2G2bb2VvucMkSjG5II69GSaG
zTpZynLp0Pq5766TK+Wq+9zlHpR8ISQWgI0usCsXe/5ZKOcrOgxMbEsqp01TgseBZON51bg2KieC
z8c3YcoqZnkNQLAZl5lSk4wD8OURbVPPjrc8tuhEtj44CqCRdhrAgR+JsAxv1VnWZ6CRTDmccPMi
kr4/GBXpslwjUGKoyRXkfJzsU1tk3mwebOdGWU/q8tmJf1xeKM9V0BhSKSIW9TX2nWyNeaxIc56e
5uxFLb9O1TlNBCa4VyvkN8BoqaFLDQHc98uKlXQjRhoDgnI/+HQ2tUYi0VTuHJqAT/RRJejCcM+7
igEX+vmouh6TRujO2qv2hn0cXsbn+Et3LCBsBlHCFTFmKQHJbbxSrD7Oux12VtkB96zH7xnopMvg
p3ftgxJNV/rR9ue7Mdy8Cv2tzE9bV/shekHQ7fvgNSADN20FyRo4Q95vr7SlILioMUI5alhlUh/M
2RYlg9y17Wywn5DUaZWsUMBtA/2AmVFKLwa6EhB6SoGuuPlzQ5NR0N3dlpLoKNJ75+P6wF2jo7in
A+3wfn3WOKbzlJRU+BHIcAODj9NVcxWH9iOIUkKLCJ4s3BMBGLJOAT8q+Bfem2saJW8hRmVEnfOp
Wb8r0udMFlwOvJv27bBpoMOmCqvvTZQxscpkwGtF0XI3sa/SFWTxio0xiNS/fLy5MVqDHo7i4IEH
9Dvz4battOUyLx1wh0qPRu1CITmUHuQcMXpL8clUf7qR7jBOIhpq420jJJ6gdY0UDTkL/aq7S17q
DQxFdHjWKsM8Gy6md4zXjKiJ7iWb0ugiJ+E56N4ccwjkvu9Hq50JZiPMQ/PU3fWoicWUtxcP6c1T
VTe+KnygMwXewn0W7g0zG1wBMKDE0pphqNSE6Ft70I/FcfNk/98w8NM/xh4FFAkU1ULNDyedufhk
CBnXcznHkbHpfRN0a1YRN9bUpBQti+brHyypCoTKkXEi3WQOnYwl2QOwEEfQvoZlor0Y4xQ0du4h
9wwgAhCWa/9rVqzJNdtKRP2ncte5s85kFpKSlMnsoLzZ+cXZn5+Tq/4TRtOPxcHyyucu0E7bV8Al
3cgO1PshjMRKNLz0Tdv9AmanY6cnzlyDgCVdDX9pFtduW9+RHurpayP9AK2R12LEUHBY+csG3N8A
oky3dGbZ21zn6Wxgzoxy9k0IsfYR+HWqxUGL/vG5uRF1vPjxAfo+/2eSWWdfl3GV5xVGSU7DtR6Q
W+WbVLkdZEDTB9ShQn0AIMU+i2Q5uSvVbAx8gE4BJXrGvZapdMxSMkHQ3+U3xQS8kL2KsgBulNUh
0uJAg8yGmfcRKFaqUerqFYW12+Y6Btz2bODJBsnnG/m4rMAoOafxtn78C+oeW/tjlq1cW/K0LVsD
RcveQmY6Xdf9FyJ/WhTdb1BEvOwx/CUiPzVQ8TdNFjiRFqVqJHZKTgv4JDWbuI1zJymHQTQRLbLD
eImkWo1WV0t2lJcv63KM48yNx9O2vVxeDtcrUG79v+UwX0wjltQMXSFFZDwVAEm0jujNIrDA4iO0
lkBtALTLJ8y1uXKi+hsRzbPxb4Q/q2DxEaSO0wXkXEuUX6u/HKAXhpNxiF09rEPJF74ZRCti7lln
M81CcuwlGk/9r+4J114IltnrLvVooY4SHesPl78S92aHxjgIFdFY0FnSl01dtBSYFki2WpHSX+Xq
yf4L1WMkRn9MMI6wEWKspbJmR6LHmTc65LrsK4GzcSM8Zmw1R9d0FN4ZG9XcjSOKnATAxSxqb7LD
+p/nyOXd4gKAMCmE5FXD2IbJVsYarYAoCtkIFJbpJF17U3mZt4aqX9yKWo98W+j4UDpxBFY26arK
vN8UED2gZQzgDM1+Ym/yZmR5DYRCfMHKaE71IUfYWWNyrqZs5AYMutWJvBAJwpo0+8kOheTaXQDA
lu+8/p2370zS07DLKudykbRRgcn1RJtp0oP9NDYo0y4BCVKoDq2J24quZV7w09HIRQND1eHwzDLN
jkyaWVZ2lMhHtf3agdXbGQdXiyXBhvIO1t4QsziyzolJ0oycmjWP2gHDgEBorLYpMMN9j1NCF/Sb
HBvvKrrg3Sb26KRJWwuRvf5k3zTg/Vki+Y6WMKkqlnhEg4uQR00YR0yx8B6wmJNWyoMZT2tjR5h8
mTTPeszvrKsU47F3g6vc52ft13ydvQ7oxpfe3zxDMIylaW9zbgCJvF+rPs3tWmdgW9VGU7418spG
C7kkB7txmuDyeaCfhz0OuqZAnhHoHsj6MaYMC+8atcBLQC6gelGaN2s8fb1sgnu3oEgDdAGyf9VQ
GV+0IJadjIaennIdrKjrTRra19vBfBye0UwWdkD5K/pjjXHIaWh6y4qN6riAKqTQba+dFlewIl4Q
QV9QU2ToIYKRhHkLryibKGtiUFlcHTOV4IAnIVherzsbMyHg5j3Y3mWLvONsoL8EW2DIhY7Me48o
+hWdWAOzbdn0dcGexXc4yLYlWBfNiFhn2FuhZ313xvAN80Z3RumoOhN0oMxwLMghr6E1TL7EieH2
IoNc19hbZE61aiiJpdF1TWFx1gEqK69MqlID2fEkFIGuhNaYpwoh3ViSws6P+s0/DZjYTw7mLQWD
ZKHwkc2LjPu1Mfmn7ZQa4C6djWosFcnooeCc36bAn4xQ8tuC5ZDdqoKRaZVrU0X1EFLVqI0azBec
c/QMirHPKdzra3UFjtUECzPvpWgLjZCy1uah7S+nxgAT6Pq9einPSlA//ovhQdEvYb6ssapbqSgF
poGPyRUYV4/UdOEZQaK6Faa3taC7KUTRjFtERb3IQMzEmDOG5t97sJlDLyXWMIMMdhd0oN8UfLbP
We0p5xI1VOQUsho4fiOs93GXuzPMfGzdqcBss4BNhxJn6eiX2MRTQUCgHyAG72sYqGrQBrNDEb8M
36ehpohut2JaoF19v2J0ntceGqmgVYnMA3LCg+TR1J3yg2W+qGrLXSX4BOkUOWaG2be+nK+l1s5W
cbSXT2Xy2mmnVPp1OdKJTDDrkaHXODQD1qOq97H1PKQ3hUjEhr9nSGAtNLJRQ2Br+6uxrW2jZih6
h9uLEfZohlpf4JLg/v07oizg6nTaq0DrF43z919okbvJHnKtxPDgHOgeXvO3MoptEjAY5CDqafMu
CoD4VFBvAT8FMMZ7Y2BytQc5VYH3xAT5YFxLzWelr72xe/zvP9PeDrOoLI4T0vVFfMzKx3x6Vuor
aRZQx/A8YW+CSRt6sxv1bdSB7tR/9PGPKrlKdAEXLS9X2JtgrtXWsLd1wTjpEfrCsnUd24IliP4+
XeLuQiVE69YmBwCsgPjaYp+JKgDq0dPA3tj7BTBRttCIlILKdDiubeeTzC+yqziHOGb8kJq95whp
tGn8/GAPbHUm1YBGaswsKAU3Qa4tenFs6x8EE1GjY7iZ/NJ0elRqoooqF2VmUhZMIIcs6E0x+Aw7
J2vdTOAooqPvcRPqn3rDr5dj7TmB86m/ns7KzzYPleYr8USzV7xPZ8lAtmGgGYz2DmNbI70KdZAe
wuix+lRK03ltXi4fIa4FtKJNHbR8isNK7cx9h8lRC86XDYYV1nOTBsuiOofLVngVAwBcflthXByk
55O6AbUUzSnkZzc1mpwiaNbWy8n0eSXzVZYaR70iXy6b5b7q93YZTyHKYiWztRQnCEsNR+3KfG2C
+jr5kfwL0CP32t8bY45Bt0xxlk4d+jaP0qN0a4XgB0ncCZIuEe1qLD9JkIWmINnifz/TQstNB5iH
JVXZbKt0FLl3opg8ynbhWclfPXqhWfzbBJPO6L1UzcOGTSTQrQPhRP8p9lEw3TzFGzzyRfqryeK9
Qeb2nSExKpVorR8lCUKSeTBZZ/DuCh4zvCCyN8I8rdcRykF5YgP32AyuYwFvQQ5DBwZCpIfCjJjX
E9oZY0GWmO9Jp6HEXW889iXtxZonLQSVEFC46bc1LM/2o+JpgXUAKwK6BiJUC7eOsLfPXMj1UC+Z
npbDsf6lr2gEU8PGDUBfYJCzvCmIXbA/f2ofsxCZjvB9JdhqVjOsG9dh0kDPhPfAdI3RltAY32Dw
3Tfp2brRTnLmQr7Gz4T1Vl4esl82c3nHagm9g8qqTn09RBWoerau9rL6XhJ9YG5haG+JCXBbuo2S
mWdxpN/0YBgmoMitvPVH6bbHCrVr0cA/N56q9ETiwW3g4L+/0ocBs5fJJpfYUToZaR+7wILmvHDU
mpf9oLjw2w7jN8B1ZlbVQQ3avDFPctCeAMHydb98lu5VaF7jWXfoBdkKNy9GA88E5hlPyA+d2sap
1KHvVRkvViDVv9Kahg6C8ubcouEkeh9zF2gosgmRExWFSmaBiZEYVWfJ+bHLruXybmo1V5lEvSa+
d+ysMHlqma7qkpVxjIL5cIwP4Fn1paCJMLKWRlUIaIuI5o6L8sT46O91MZ5vEmAHMqByT+g10Td3
VNde/ERArEGDdv4FatsiSnvuTbQzyRyBRTVm0wBjf6SWJ6u4GZ37v7nMkfChegeQsWWwuxiPmtnp
CWgaFlRA8yLoamv2SGxcrZP+S02nH6D2C8yhPclxcmhU+8flH/DmDGzeae1+ALOpHXjEddJNgHke
xoBKN7eH4arCVKVxmDz7jsoTZne5K7tUQ3Y9tSJn5aczux/AbLGzgB66gjTdadPXX1XV+Lo2fKvN
/py1wEk64894qkJZLSGS1TxaQ/Z6eQO4XxiJIhUeAmktq0c/UVrkUdqyI+Zy3KprXdKEly3wc6id
CWaFEimldKFq4/aNdLtcQ/nTlzyK+ux+WQcMaB2gIifqUnCPJ2A+wAYDBKaAd/d9NJU6s66R5VDS
ajqe+M8Iyeb1YB9Og9gT1S94zyXw3yF2OzbAUqx67agQxZ4U08aZLHqUM+1b0lNo2HqAykskj+U1
9C8FoHauTd1SQeunAznFttYx5CEh5CblMU/IuWinc0asqFaa3q1H60XR7SOmGAUfk3dJ2TubzLbG
VTZncz5QzLd9UqCt/s8EpijWcc2AsRA+CcgiHmjvv964Jqpa9Ev8xh6K0he4pcBtDHCkwDV53g/Z
9t92mPS+KYxCHw0NENNfycPmOwiqVrAdHCQwhmdfibM2kUEm7waOh+QKuNSjuPisVTdK+0uwIhqv
2Hi2XxGTZ1ftgja1hddY57ia49Z9SJk9Y9/ylOZ59f9VR0tkk37NXTFCJZoNLuoKHMa3W0gR7A72
cMGk1gbexCQUnTXBHtpMopThba2tKXxdS0a3MlrXqkR9GF4KYeNcoe2OcpfBjoIV8bbmJO+cqJIS
b1t+xD16FIagRsQ1gqzIMICuxCADs23zWG/1UmEoty4fi+wExRN3NQRlHF6aDlzRf2x8mONRSbEY
kq7kRwfFm9z+Mrdf0ha6Xctznj1fdj16Vj543s4UExrsxEjRXwKIqc1jt9ch+TR6tvGzrgRL4oK0
9mticga7qLPEaAC/AYdq6Q6AM7c3BP2IIEOjbAgof+tI3M70RAxj/Etlt0QmWQAYtstzu6JtnqQE
FzA6D35xUM7JtXWYr8W0SCpdyqU9Za7OLosLxyhkJ9Jux4DWk3XiOQ/9GY3BwOk8DW9LSJV65oN9
q3h0LtKGwMUYXP6wl/1UY+l1oKmlkqlWQXQs3RE16NoCciSPl21wK3L7j8pEYkL0OXUGVORmL73r
7ooAHXH9pwYlI/tp8ozOnZ8qv5K8dPEU0eAnN0PZG2ei8qCYS5uglA7jg78+az44Wb3ioB7T5/4I
qp2w/ya6vIW+xARqaRqQ6BU1VJpAjoTBZHABN5E5ogRDeV00zRV1evmfETmRYgIBgPmD91G60BNd
t7sJHSxpdofutM5wnF7wHd+Sjg8ea8Ml0DmiMGsmOC9WTaGiSBCy1ZVPxXk+pHgXlXhXFm73WTkb
h/aYR5AqDRxMqEHf7rgJfgI/PjiKgybl27w38zWJM6n1lCz0a45B+VTeVQGofKGknrkWpL+qkHwa
wKgqyuS5+7szy+yvXddlh4QvPelVGkeTnnxWrKQMjDarBfVBniUUrqEuA4CF+qEzt1habpb45ziP
D4mEAdAYCtqWJziRvGt2b4W5njBSlGxWhQzauAVj2Q/KF2H6qJifKVUEwOO+yEF5d9XOIFsAqdHJ
ikkNkDWEo8CvFRD52Ff3inElLaJvxT19e1vMZdUQtRgT6OmC124ONl/zQb9x80/1s/kXktmCL8bi
bgqjagpIEcVHPGzb6WlMDpaIbE24JO39+SZl3ZJ1AZjzTUQWdUj7GIcD4gmlQUtvRC8BbsTebyF7
NyWLGTepZUfaY3k9+ZuvQG0xzn1Tc1WIE39RcNbaMCHupPuJUISE90LYW6c7vss55WkCJcbWAMl0
a0NhwAmrUwlT4NbJrueX2Vc8FVCP9D55NDHp+1cH0KFTacgRHVaOsSaFWUO/Mz8uRrBujduax3S+
F5w/3t0P0dPfRpgbUUXjAff/oEBmZQuHoxLFT8lx9JVgAOGNGVy2xnfQP8aYmNkVZu4kMqilivYH
OrBu3lzVyrfLNvgB5Y8NJkBOGiFpr3XlsWmSLFCLmdxCU0WU8XJrjft9Y+KWvlVLPSalFeXH9jw9
1l7h0VOgYBw5DURMMIJ9Y5sAJtD26rQ0yclQr7fxzjBeZvv18rbx8moMDBlA/ADHiuml955eQZ2w
2EhVHofh1Ezo9q7AgZDZ3eQp/N8sMR8IMO0CdF+gdFLjYE56t1u+z73mzZqI9Iu7awqF0uBFAown
Y6hXu6HrGwzuOEbuqsWVpjxJm6jmLDLC+EE+TDPqWivioRkVv8hRha627VufINJezK75SDmWxQy6
fPdT0XTFzYxci22MSMrSalo1xpiupqDjLdIephP4vsL0NLrly+Uvxl3jzhgT80FiKuttWTiRAYfo
GsnrrZ9NZQX/mxUm0o8QX6h6xc7Av33GsMMhHSQXw/HuZSvCnaOL3YX0WhqGzZrQbwEwdgyU6+Le
9sEdDYUrjMLL0TSLMhxuhN3tHhNhl7kyzNKBUFobvOHokKqSbyMoxdDeOSp3l5cn+lTMMa6noTWB
oChOipq4feEb+WOXHi/b4BaToYFmyppCp3wcxh+mWW70MnEyAMIpJA+kHSfrMCBbm10h+Jz+LTbT
39tivCIZMMqZEKBo8uvmCCHwQ+UpiVteQWQ36A7JY/H58uK4G7hbG+Me5pKrThLX5VG2FLfpJC/L
LX/JRDpuNPZcWhbjFNOU10k1AVPcmYGdYj6zc6tY88k6urZxG8ulwO25y8J0rQb6DgxKsbNf5tzY
vTrHIMRSr9cZeJ4Jop8iV+devfjzaB8hIqEN9/5oDZ1Vgx3dwfUed6+bDvIaIhJ35q/jjwnm89RF
ggwi1eJjKp+d5vMSn81G4AHcm9CUAXmDjijkbJiI3jjyamhbQ05JsbiLCarI6mWQb5OyEEQG7nb9
McTe6mC6giYb2aqTlTzYy0smEhThUhs4OwPM8wN9FrV25K7G45+iL6gs4waJSx1El5cPDZdec2+J
xsBdUO2ASjaVHANRIPBOA6pK/TxJqDWACvA6OZroZUPYYAUNmtcANK9GookD/rOEQtmBU0TnlyUt
1ZtYJ0OpUOLrES+t+dAe0lvQlnqUxHjQXRG9PNdJdvYYP5SzvsIs6hpHYNKDsjje/OUp038IhV65
RSNnZ4gJFGtsak1s6mC3/hLfxAf6FfPaB+XH8mC6eH74kDrQ/UVYrOI6Jx16lm2QRpoWc5HkrZVM
Eokx9HM/BvkrZD5vgEdav+NbokQGtnBP3wQxSmSSyddI1sxkLXQnmsrr1fwkz5nAAP/i2i2KOdoG
6ZaylkC4Gd8UD9jKmzG00Na2r4j3dxfXH1ts/8BqrFlfFCBMq2f1F6jLMBqfoF3/Uk1uD2RHKeah
5mJ1KKgRg+q0JsUiutKx3Ix1SjIgdbtrKgyQP4KAClVGZKTbffFEuQ/Xq/Kn8yMRxEweagAdNHry
DDQ0PiCrcXelldIApqSW/tq9gb1qTwqcr8r9sLr9dY1hOBGTOMdf3tlk/AVkO9nYTWt1qusHtY1S
rRX4C98AaClwFwDF9nY2d1Fts/UFItl2eexT9TZTlGu8mw6CyEljMJMIYBF/bDDnG6NNPWQeN9qD
jE8j2OspcwImz0FcIupDcu5OWsswZIyloGjJyrTFa+JU0orruXakJ62sI2muD5osgr3yzYCBwtaR
GuICfX8XGEVHBieHOlCjI0LJpbemZwyTXt437qdRHcii0ok6lIDfGynbWqmRVMPfUtM1p8+9iH2F
v4rfBti2tzl3WjsVrRktxZcFN9eopcCAiVC6vCoytFZVynhJOenYgY82bZ2q6VoJAILmiJa+R1nj
isPyoD+Ovuw3aEfHnpColHdfvzPLHJ3FmJeuqkeMZK+uo7jKd+tlgODRdyTYXho6Xj9fkdZDADbQ
oS7C0hPiCrl+v1s48wFzxXDmUWrjaAgJZmsocqKGYsq/IfDgfso/pthh4GWSpRac73EkOVOQjWPQ
r3qoTiLdI34M3Nlh0q3czOJ5muH4lL4Kkht+gQz4TEW/IHXm69+AnBJR3HOPwc4kk3fVjpkW26ai
Oqp7G9o6oNUVJKmcRGfvKRrz1mvqKS0MULJGm15P91UbZ5Y7mgX4+KY1Tl+TMbbl8PLZ5l3T72zS
Ve/ibhJv1TrroOSgqq49VF2/27egqUNIFI0fiVyD/v+dJWneiLplGpClU+uaw+1KXqvl5+XliL4R
Ew+nIpViSwbZcZ3dQKfYLp8u/31emo/tcjAuhpBLZ1TfLyLLkk1KevgdVc+pguqwofs1oL8gilZ8
X/hjiPkuTjzPrV3HkBWFeCRklera9pThQRWNtfBqNO9WxH4WOc+WGL3303zfgYsXFD95KHl6F6yh
AiRXHPyPO8h8oj5bypygUoxBjX8uYdrynv7FDnKe/e8WxmTVijqAUHIDx86sFPcSOMRVCS3ZyXws
K8WfRslVkkJ0mmgM+JBh7NyDifUKkfM5n8Gqk9igOibhFIEGbgiMEyUoiAORk6g0cl+yx0R2ZVoH
ZRqxmXSUsH+AlMijeQfc/4GGxDy0Hlp/84Czuq78+AxcwaH06oBiS8G243Visg7B+tlndmsUVarn
M8jGH2cIQJLb5XN2MEFDuRzIF+FLmHaeL6yeRQQmurwMZjGiEIzD2GCzdTAJqaEuFLOirnLJEBP6
V12ZYs2ayKlF58saXvvtdjC0INVqtyv++6qigwQFVL0YNwQ1FXM+VC2udKKAeqSsXwmA/1LmyUKh
aG500SkoXdNUVOAYvyEZeOHGAVVmHcyW8SFuPQviI/VBfxpf0s0zTm0I7EvtaYLF8e/tP4ZZB1lS
NV4B+E9OXQhVsAjKIJvbYnYETG00Iek/F9860QwJjWAfvt7OJpMrELmQZ0gY2lE2T5bXWubzSvLU
z/viXhDbuNfPzhLjJ9uK0r3RUOmRMInyl/7GvjN/9CEdU1fd4acJlOpRYJJ74kyICEAehL40mHui
lwZoWsYgZaj/eQkmQRfFIYXi05qtcNSAm0ruzDG3hS7Xap8NqMUY7hyoHvHbmyZS4C7ZrajOxPXR
nSnmIFRtLqNCgcwEpSZ3TLtDTR4S8HfZmuBdyPUPPDkxWWcBSmkyXy1Jk9620XyOStTx6/k+76Ar
5XTu33wpALIBYMa1DjYruOku/4F84ah2DsCBG5Sy5jjxpnJzpzq+MnSp8dLcU5spcbeFvII0MYVu
nZAcirtQSoWGFp1ufJguroeqWOucpKcFZPWj9HMwbdeaRR7Js4InFnroEO7A05RG7d06m8Fq6rRF
H98As7vZesY1mIHRsKXX4Di5NsBXiXAYjXfy9kaZM17O42ClBK1BSf1lkdzVRJ7P88a9AcZJRqlO
wVYP5iFz/pIMoS6hB+McGkAF/sJN9oaYDHMbFHlbS2g0mffO9wkgAds33QbwQEycJ+Ibm3egQV2j
y6BuUsB1xWQsTjs3slkSoOo92YPU+2PslwgeBJQLoljF/0Z/TDGXjgo9JqJNNphQ+nsZUUqPLm+d
4O+zQLVqBYgK1V3naIIK1wYXXdOIyqZc36ZSDxoOsSKzXRfwNvaLslZUJeakYT4WWKNYQOvHXcXO
BP0Ju+PT22BBL6QN2bH+0s13pO4FHiZaAxOHCmJvVWlaeFkkXzEjnbcAngpJZrmr0FULVHeOA8gE
48WrMpUYN0fPbWx/yMt5mARIa14TAtVXEHc4hqrgP8x5xLBrp26TmZ/Mm39Gp2JfPg5oywOhfoq9
TZC4cNdjmBDg0h3KtMQENSgC9gogkvZxk27T5q4UMZvxMkyUdH//fSZ+jY7UzrkMfFzT3IAg213j
wbOWp8W5abT7y8dEZIrZOcXE0zKRIF6eGqlnyi8SkGSK5WrkZ1kY4WVb/5/P9GddjB+U27Z1UgLO
aCC7n4lfPo6DL31aQ4o3zE1vFLOZcct8+62kn3J3gCqjc0qzBzk22GSg65EEVbRFhdeHVeba7tsM
7Y15zr5dXqloV5ljO46aM0EorjzWyU2cPOU9KDWQkvXd5EqjkJ1I5I7MGZ6hWbYUNr5hWXozEolw
ubYgsau+YlixkvDapJxIooSMhw9EkRZspvgXqJZZjoWxAU/10kLnubzOn/pgDuozbbVkn9ZX7SCH
68v4BHlWfxJpQ3ANg+QMMmcGZNWAL3r/SRPQARarjMlMeklRWGJ/U/yEgpB1yI6YcA3HaLnDixt5
0yoaO+N9V2hbmZpjyCZUrhgHHoGSMSQLPPnDVkPGzYe4e6hWuSfVoAE0BEeTN7vo7K0xvqtCfy/X
urE6FXg8HzFmBkEaCnPygNRtXPm2gDd55WfIaz1OAGXIUf1ZWFql5599Lu1/A+PJctHMoxaDUbsN
6GYTf8EEFbiBDyVUlEUoRZ4j740xjrzE80iGti1O9fplVX44uQDXyX1w4h6CCBSSG4ykMtGuRP/F
zjXwVkwhRbRqvvONNsuMYAgwO/UzvReViXldZODg/lhkPMaol2FuVtA7LSDRIr52lYZ4wJhPyj15
VkOKYe2v5uZwOfzw+pHvrDKeo+V9isfNlCPrVt9YC9bWHTYf5KK++toFKMJH+VX1qOfe9Cq6vHgZ
xX7FjMcY2YoEYMKc0GZ9Qq3NXs6O8Rf3794E4yexY/aOPEvF0RoOOgR5TVBBXN5B0SJoINhdG2Oi
VgpwputxAt13mj1Z41d58y/b4Hr7zjWYZHsrjYV0eV+dhvTBaVRXS0VYJ64FbAC4PB2QT7OwdKnW
x6ruZvTqdMO1i9teEyVe3PAA5AfoGS2YYRu1qyanTSFjvLgDadp2TcuMlac+UuwHRRl7f7FjO2vM
d99mMsiOhCvHymxXVloIyAqGz7g7ZmCuxcGWKFB2ev/dgfjsDaeFfjVF8aEL6Trr0+U1cD1rZ4H+
gp1nzYteDWaSIsb114bkje3sqsrXyzZEq2CO4FAl+awPtBFsgiM5kweoEOAVdNkI9y7cLYT5GIZa
So5VSuBC0yRvMjGtJgPto9VeLff+ZqvBZXOifWNOZN22EMag337AyIEEOtwFhCSi5qho45gjOU59
DrVgBzpl6yfkqa6we85fBUohCnRvLNtgvr5ittrWVRUY/ZpnVb0yNuLqQvVIuvMf7mxab/mPEebz
Jy3qcoWJwPIGUQ5TcMAviRsf1dftQCfy16i9aj+vjn/5C/E3749Z1iHsupfbGtFGSebbtiluTLkM
L5sQrYxxglUecKlNJeaHAHWJIT42gAp5+ZZJtcC5uU8VfbeHjCcgwyRp3g0xpl9opkBJDZKfJRAi
zZk2+ESRjftO2dtjyiHGJoF1ucDmIYGHiDQCKfgyGjeD/CLonlWfUptPSDJ7Vzxrwz/Jvz8c+5zV
JLmVbH2o3nIUC++j7oqKELqUJJmmldpRm12hFgNd0QUvNZlHbtcsNcYDVrzLSjd/yqLqbdh21Nzi
mlA6d0pWs0aj16Zgc8D77XDZlQQnkS0ZJE7REgyYV6c8ewATv6sZZyP9mzwFuR9o2tC+ARXd+1if
670cl1C4iBQNPGL2cjAzSXBhcTu2+s4G46hoTYOnSunSt8OuBlngnKm4HFK8K8eXRQk0vf8+fDTQ
ugN7TrFmbCUn3/o6MWvQpFJya59KEUIRKfO7t6nswo8fzL8pUOk7i0zERI0aRFgj2EWkEcrSx94I
xlo0SsJfFSpTKOdgsIMtxieZI2eZ5pRH6YpKdkHs6WBfQwucUntFmKYX7CLX8+0/5hi3UMxucbRi
KIGyoDtISTboDJ8IdcaPYTs7jGu01jzFEAyjD2Wq4UoZ8lPfQnuNpmfkRvTW4Z6onTk2hKFUmadD
CqWE9KGtoLEkA6ogOFF8d/9jhG0ZtppVN4rW4D01ulA6AYApCYaryXDT8xaIJ/S5d9rOHBOkRoPE
AzRq1mNqfZ1T1dOtWRCHBM7AzhOhnlkkRaZQGGISaVFx2E60VydyBpEZJrEtSoeUhgPOwa5ewpQY
B3C6H21N+1qqy3Hs1kddz4JkSAT167f+zseA8dvXLeb45kB3OK2B0XsLGADFNw9U3RdB97Y6pN/i
4zFuXAp7s++awIRoSBXO37RjHJSn9N64S0/NJ1Hc57/I0XBDnxt9KbCAvA/KaV/WRVusBSZLy7v8
pfTxeBwn6AzPoexXfn6fp5FzHEUvSvpnP2zEzixzGBHFbKj+OE7UGItfj99sqXdt6Lau6SEefv33
dxtYvagKAQZPPigrSmO1WGW6WMdlrKK2Wj7Vaf/Qm5YACso78AbmTcCWDYIpmW2xWCQr+7qSUXW3
zp35fct7txJB0kQ22AM4DJOq1CCD6fXp1AE6qFblKZlFAzQiM/Sdu3uVZXFlEkJH7qvu3Eu/jOII
ipi/ySn3+8WcQaXo+myb0fPVgVDB6OBVhTr0dPqHEWKGVuJlL+DFrr055ugZc4n5bUWCx3X3avpJ
NUXXJs+lDVWHajb6LiZodJhNG9pmNK08Pw4vc3ADvXjg3unz/26+m7+vIXjybh2I0BmCdXFz5b1d
5mPl2qasZtzRSfgy/tpAsLsKUlDEm7582xlh1QPOSik5hUk6/cPsGd4bZj4gmKRKQ1L/H2lfthy3
riz7RYzgCJKvJLubpGbJlmy/MCzb4jzP/Pqb0NrniA1hN+7ycfitI1gCUCgUClmZCcIXaIULwKs6
HwigG/k9U9Vl9/L68S47e2vM+qlpYWoQbkIXelo5a6O6HfhRptZ21VxUMOS6/24l6e879yebnBhT
veYhSRenGhNHRbNEnRiiHUA94tIE0iHv7ADIpGUVqLl9dNSEpm/hjU662Q6oJXvb98uzx80U9tPH
xPkp0pt6KNosID/m1ekCzdcgDxQ71XP0rQpBpCN9uWyRrselwTERXl62lkIt0F69uRNuFGvRCjyC
e3btx8SkWESLZLs2kQzTmz0Bl6HmZXf24b3/3dWv11ex+Dj3FWJnk70dpnOvbmod2QEesbYnNURH
DZDquVv6+QOVto2D4nl7oPc11YPn4MVHtJLcjQDJFAjHU2kbVjxAiWh7Y9PnuBvLrgrzrZvXbgc5
HdSvTYfeyt/br4tv0vHyknIfDIydaWZNpXHdzKJAyK6u2w2wuPYE5sibCRfyDPoX/z/sZ/w1pt0b
KtVKBcvN+R6xq9rMIc0A9pf3563ezX/UuGW1ngXgGIVW9S8i5Oh/GeaHTWZf6tJkd12FU69un9c5
TOZbzc6dFngWWX5WEj9tb7b0PlZA06QODromKxFQiL/GH38Bs1vtSpaTFa0CgaK9WfpTqiYgdb1O
RNJ+75JBnzbpbnaZBdWSYdkybUjC6VcTaF6Zg9UYWEeQSFjXxg0B3GX2Oqdzm5NxgkSt27nFSV89
gVtx4+Dur2D2sWxmQ1fm4D8cPNOZguLJPEg3qyc7YBcSXDZ5HGM2lE3+x5/Y59K8S5WqH7QE7H3A
c/vtbeG1J2gK+0toHxJIw2+uhmE2buSqVxjsrSlsaeSem6BSsSFOjW3M9j8lTWxoHQEbeX+YPPlQ
ULIo47b3JLwiZrqwdZ3rS3ichaoKaEmJyXjztEXZPMmq5stpoPReh24abfm+nC4vIvfM3FlhPLYZ
i3EzCRrvzOiU5DemFubZw2UT72LPn7x1Z4PxVmKN25xnuD0NR+gOxQ7E2d30uXxO/fEm+m0e5EBD
5N0OTXhbXtMOYw0xSQpGX8TJyI8Qu7+E8ViABS1owuLkNhzpyQq3YL4BId9N9SY9UBbIvHLq18uD
F6wi28YJNVMCdOKMHTGMril5jar7mglJcU0RpSWCpbSYRHbRt7SWZgmQif/IOyWe9hgdi382B/oe
yOMc/1+N0k2zy4U2tYRcdQtu0ukXns7wEh1Jjn6vPG7hCGjKscqdwm1mYZbCndb3JkTgliCayLhU
pjfYpQTFJ8u+nXMgyiNItRa/6lXU28FNhwBapyrm4L9kdyGVbtfTBkxxOoDxQMsro+D6ya1vGTsL
zA7Uyp4o8giSL8lPf06pUz9qfnoq3rTVWa/xtH4UPW0LLTKTt21TrYydCmxZXXgWeBbs5mma75TM
1zewYWWZq69XfaxBNif1JOU3yavD5V0hmlVmH/Y6CEWtsgRnbvEDFCPTLKgnC77P7jro1mVmYnZ4
nuxyp7IXF5oLAs/n7raPZWN3W5wAwCO1IDwa49zTy+6oJkWolCIgN7eZbecerELhlvZjFStDB2YC
SvwN4ccrOZCPEE/6Kuo55x+yuzExN8O4SarZUrMUbIfxLa0gp9DRhuq89GCNDrkerlRITtoni2r8
uQDuXoNwthsEaQV/a//vjrPo2u4iSpJks9TPyJOBUXKyGjfyyDHKxDEGQUYuWkH6+86Qsdgp0CVg
w07mJ6l8MPMI0s/Plx1dNBj6+85GvBh6k1VgLDO0t21+bsafVhNI9uNlK/xawm7hmBgyVlDGTArU
Eqyv7ZvyLYWYyPv9Rg+2h6EES3x124XVyf5y2a5omzGBpJuqxLTzuQxLORhBtaTVwpyeutyn3GE3
MiZSDGitWSeofwbyA31e066mK+Wx/mbdkSMwsbfQjr08JIFTsNXAutCN2rZxb0FLv5tBbGap3+Qh
EVyB6cRcGJXNHNVd3CxRXWp5kDZ4GDTL+A4iAn4xSaVryL27qehp7nJdMDbBctnquTOqaqoXU4ki
fVb8kM2vxBDkkqLvM+FDMiq13ujc6ZA23e6HXIQEEgVDm/4Fu+2kthpJmyxSg7onNwBSeMM6OLE9
eV2aBI36kJe46xXfoN6HdRNsMq5nQE7YAIm9TaVIz22Da0fL477Mg60278FheRhX9Ukai7+ZxJ0Z
xuHtekHDeQR6u8l+be3EWS0R4J+7TB8W2MOxgHhdXs1A42uqN4xIxych7oB60if/3plg/FtR5y7O
ehM1Ylv7NS2GT8rNSbrsQObsRVHboJiTE0hIDoMlXVmRdWt1i+DGSEPepT+BcfZB6fWs1yHlNMiZ
r0mADQ7kNkrB9Tt0ftukPy7HDX5SZRrE1jUQMkBw7Nw9YtWKIsjiZmFeOOZdFCpXOZC8ycsAfZwa
uorS78sGuSeLCdEI3ERN2WSb5Mpukan+Idg4toM1l0ezhlxFfD31uSCXog73eSI/DDHHJPR+phHo
zwwSMlOQPqQnjWKxj5Zgvfjb68MMM3/ZWinFrMaoE+fyhF4nJXdI1sjOYtrO5ZnjLhUeBTUbEp6y
DXDy+VI185Q0Nq4tQXtYgQYmQMVEYA2eXPNdk1LUI8Qb2d4c44mIWf/Rimy38jrS01DO7EMBObrL
wxKZYaKv3BZrYZY1gEvEr7qD2tyY+eH/ZoIJv/I2mf+wjWTTqVhtd+7CKBEl1rzwhIYqKPahcwvv
m0wuo9ZzUVa0e2vKvo7ao9oIHny48wSBJ0tWAJIAqIVZ/XWVTLMqsrDtX1swHJpPERFsGe4QUOUF
h7mMawArSptXRU5aktjgydNdqfzdtAIAAdcAxOCpcBRQOWwtedTHRZZMsCiP6Y2s/tHUp8sLLfo+
c9alOuB9tR7HYdLOr8Oc3alRf7xsgluLsdA4SmT8A8qPXQd5qWUZOVCI3O65Olrfzdvt0fghHwHt
u0pfjftNhPXkjoqqZZg25SNnSX9mZSibbY2jwNafU+t1tQRD4nrWx/dZzp9KLYx8jSmJlfHN1gNT
ul4W//KscYdgK5asodtWVSxmc3RdFKs2QTpcrneN4TfNn8vf5w0BJE8KKip4xvrUqT+UUZmr7ZiH
jXZdzg/xckVEbLC8IYApWKeSn4jAbIaNdoaxkvIpCTJwpqBp31HTv8Fz25YCwXgVvXqfhFNlM++j
ym5liNRZ4fojPkgueSq/0Dp4c6M/Xp4y7nFi03CCbjmNlmrPA0pKZMBEzdHAcVKBYjQ/pA/lib4o
Safaw6On6Dz5PIGKjL54oD5scB0g3Ti3VxWJZuRwNDS7/anixSmEDSb0C+dHPixgi0AAVkYLPlvb
iPJGqjsUAsD0lbmp6m+QHcJViKT1sYmeFj1y0JQB/gHBwcwd2M4sc1BukUmBbVUXrORpy/1R+3p5
pT5nMufDYk7IUY1VrYwbnJDSj677slZhbrwk+k07n3olcYfi9bI9/ngAmcQpgyuszqTyxJySMaqW
OByU7BilxkneBBY4z8N0SP9rgm1f03qIeCVrk4J5pnzMr9AG5Bo3Rhg5RVjdiOpDHE8/t8YkTuuy
dYas0DagO/TygkwSuoLf7a/01ZSyVJcvl+fv8y353BzjDyqqomsFnYrALjNP0W5ncmznoJk2J9Px
qpV/uWyOPzxk7mDLVymLObOxVvRa2ZmSmL78MLyjQhdgiHWv9yiIN30S1WFpXPi0y9CDByo9dJ3I
70Wd3WW2HiXD7AbFCKreX/rcnZLEG7L61AvjocgSc2qkcT1ZVQ5Ref2muG4LB3yjxpHqbaUuhLk3
kBqAYqyARrCoE4FzYccSIlIZFiSqgORnpnTI50HvVkAyaGslcdND+lUFoRkFiqayc3n9uNsb9JHo
nIYeMaiszuPiMqdEaeIRVM8B5RiIT/+wPQmhd9TLP60bwXoRyi6gvic2u3WL+zrtUJEt3yVQUY/1
0+s6yNADFwvFRrgRxALVIvp4TBXGzoc0K+iAwwGA6VvBKRNR4lbRtYFvQkcugXxVRoQ9N6HiSEMz
81oEhYb2QWN1zUxU7eKAAeAF1ocNZmUaK0cqPpdSoI1QHfTUBo2gDTi55MxpDr1+sFeoYdH5E2Kd
Pucz1DKkaqFUq0NTiAn59RZRNjgq9wX/m1HTpuvVH+2b9ahRyqivsy8SiOFOKB6IQdRFiVRZN8zy
rIk3greNKHVT7VGKfl92c+6Qdt9nNvOWr9paFmMbzEU4qJ3b140TTdXxshVuyNhZYW4ArWIWpqpJ
kGrMk8Gb8+mmy+TZiTLJIXn85/9mjDko9XmubG2DrFZuo+m6+qogq6nzr7n287IdwdSxp+UajwlB
UxEgOMPmROTbMv8ySen+jREqqYGjRAeN+fmGWhpZq0ujKjAYVHKB8ZTQ4gOyrb8wA3As+heAW0UV
g1mgzCZAXsQIDWQNyu1hzK5Bf3F5JDxPhqSHjjMdGB5EuvORRK0BpgMzS8O28OfiMRNBokTfZ2ZK
WVD0yUsoG6jZS9uDt6cQ0dZzLpmoge2GwOx/e5Ctas5Qleuko/aNdkDFOPbULxvx9CcKWZV9xfib
ldnZpMPenQ+DtjZdBRIRP1VuLOOlbFGIEVXCeZ6s0DKjSnVcQfB9biNHep6SXiN4JogPifWLqMOV
Nf37rhXM3s4K42NJt9lTHJvwseknmfwle+mLh7/wsZ0JZuuvSpaOclYZFG44AwyC6ullAxyihbNB
sOXuqY2LGJWrLAArOLD74w0xXOiegBbUuK2vqQITQPrZKfsqRJvw8tfd9LHXqNG2ik2X6jTsftXl
wTrJzypQQ1Cac+NrkK1Wz7UK7o5/Tj7hwxl3c31M7Kd341GTjAQE4uEcgtgCcKnaHQCWIncyiEq6
U+WKIFrc9Hk/XGavJZM96Em7AUr01ATTUxxSHlHzhibPkle4/x63f76uzDbDU08qSaMSh6R5TFLF
qeXrZRXR13IvWEgbkH+Bxx5MuYwV8OOqc1MB39J4k7eC/xG3Od9EpVhDupwI6obcRGlvjW77XejI
JXnMimxOAvNOdpvAPG7gqWgOW0g1cXPvKRaCQWigYJPZvUUmNQMRL9omG/Q/661blT+3OTsYfXmH
U1HrLMFW5Aat3VwyQatPR3Oso7IKR+ObOVzVJHNm0RskP+LvjDAxKy61qYTgG3Z4aJ3qRxrwbde8
mY8z+LCzg+0JKWSoX1+aQiaEtVIxrbjj4EZ8U94uASU20YHABNseJcYoXKFBei5eMMhW0Fplbk19
pfxmoXRnHtNQe6RCBLTvKD6K+uG4QQxXHYsWHXHnYQ5pUkNfMZrhIE0LkRm8xkPBYUh/q0VSedIU
41RIQbm3WEv3XRC4+cP8sMzEk0HCFV036xjxhIRlaN0PzvjtH7aj9PjvdXsQTXbDZPb5mmn1gAZU
EpTGlTxeN/a9IoTyiAbE7G4pmzV50yCiQ/m91IN21b2OmbOF5Djc2Peixhl+PN4NidnafVpWuKvG
/9y9aU9t5DV+6y20qxZ0sqWgSe6/hMqP9WK2t5qMW57n4ISwJGgtUerVJnJXXIpxyKXfyifRRZx7
wu3Gx+z0LofEcjWB5gAEvY5GvuuiqzHvDrT3CWZj56bRAynXRQGZvkITwSnMqwztfCLGAQ5658z3
2LqTrm2TSuhAqm/RTROgQzho/O00Qg7rh/pl9CIHja6nQTpd3mDccAyCUBT6TQKuEMYdV71qwC5J
e8fH2vCkRQ62pDCdWCeCejx3HneGGEccWjy2brNkBaPxfdM6l9h3XftY9qL2N26oAraDQGwDT7ts
qFK2qByGDK0rELKKPTsZ0RuaQorLyGZ0Oqjp/Dub2/pQymsvOLi5U2lRfhqiE1RSmDJXbg5zvdJ+
3i4rgRL1h9l0yPp6eb24/r4zwl7HqmRp9BX7OS1QtKufx0QERRVZYGL9Qqoc5IQogNaHLLBC4jaV
07dOcme600E7GDM6nERFZZ5NFQ1FJlS/DAjZM1442VEO/8MzYKJft/PLOghwBaLvM85XK7O6ppqU
hLLd41F8OiWzSFSMm3Psx8BEvk0qhy1RJqhwH6Sn5gtBzpGf5CB60kJo5oAkXXQo08jDZgB7g0zo
MwgenMoFFGNU4UBBu/U/Tf6iCMs9QvZ2mAjYbltZaRJKqunb+k7+Xp4G0CrejF5zW4CSshM90dKZ
+u8DM2VmI7XVNKLXvwYw2IDQWOxmURYoxq0CHICw3M+dRDwS6tCnAquPzHiGpgH8tBiZHSy/KLFA
70Iv4GTHTofYS+60H+sR9h35dZodJahfLm9mnnHIihIL3Mlgz7KYmZXWvDDMtgYwdBo6R1NrbLFV
uspKJQSlyKGItiAtZKeqLBFpM29D7Cyz2aPRglh4nKIh6IjiGVHvKtLz5bHxouHeAhOo0q4Fukyd
lCDXwgTYgfaBiB6+RCaYSCWnRUe2FqWjagA5nPbLUE6K5F8eBl1/1hc1xYSIHwFBFApt+H13GUsV
S1KNpDECfY6P9vSmmq9x27uWJMozuPFjb4mJgVAkzKR+gkjK7NImCsXJJDf/I6GZS/4me9MJIvTy
eLw8Oq4D7kbHeP+2tRYpQQ/33gWsoYl1CxM/C0WP1dyscD82JjaaSmEMNm61eAFa8QIE5e0M8puj
R0lJysERFl24nrEbFxMayyq1+sqEslP0Q/LBRvFIZSPe5ZUNZwFDIrq1hCw8vKiFEgG0+sAMDF1T
Zv0mA2cbGI6VoEcj56L9XLPXKQPvuupLjWDZOKSI4HPb2WLWrdnGMuvyCo2shyZYvqB/G4LiL+Zj
fBrBE1x6xZ/mD1VLG31blB5wp3ZnmllKRbKSpJoqQCp/xa2Lfhg6tcBpmY6Zg+/I7JzlFpqqniZq
vRMZZtY009pMKnOdUsPWTqUdCMojw18UIvfzygRktIlX21SCmQ1Nq/fWql0prQh4y9/nHxPIvoZu
6pJKWixDvgVNsQNYX5D1oAcZRHOueq2/FK7w/Uvgme/vs7sYhn6ebJlIVYSUuD7104cEC9YMTjKg
n+MfFrVUcceXRnIuhxfBkr2HhZ3hblHzQrVwBtgIXmb+UA0Z8COCiwU/uOwmlCkRbHVtT1OBvFuC
jjplIcpPMToIqTQFlZi8PCTh8jEHAumxM9tZlwP0Dp42rw1pqQfkCXg+z7/Xd5V4+egx9ukI2o2P
DSxdoihJREBMuYDvhhIwd6NeQpi5Dq0M8K8lOuY5rvStHkZkPQEscbTtWAjnFnkRE3OSHAiTvEI7
1dq45KH+ualO85uSZk3uUHrWU3bb00r2cEqFmlH/ZdKBRlOB/YECA7P3qybJ5CYnYIH8pvxSarBz
FF55qjNH+pr8zO91Pz6KeK/fgXqfp/3DJhML0AHcqP1kKYF1c2M6rRbqz61bn+LTcEjADhNYx+iu
+7kGuTdevYkuRNxyANVk+8+I2XKAKZnLtCHnCBXFMaHGPqGU6CkeXg6OnS8HaSANjxqqwZIn9HBe
KXNvmsnclrXqq1YzFHR0b8foZF9leKzQHZQgvmFHgeT38o7i5iC7kTJZ3EaGdM70PA2X7qYee2cj
d5EGLNG0OiXErC3bE/eQ8H35Y3aZkKHUaFgymz4JlkTycxD2pc9WrR705Sq3BEcKt5y/n04mYKip
mSitTKYgf2uuVWgzZnfmo9mD9Hr9tnrVYfbrl0motkF34wXvNZmgIRu10ky1hjLID/NX/xz7FHcz
vCyP1dtaQ373vSp98++76Whe8jGvTIxYdLmBHKNchloN2ULdzZrOLUVadaKhMRmINkiR1bcIBrlc
eer02G0y8smvbRVcdkz+6fUxGCboRJVdb5tuxOHYv3b97WgFvQgszIVGocsbSHRwgaCliJkwRW+B
NuvQs5cEkHsELCU61sHgJqD8ET0Gcq98O1PMtFXVONqdvqaBWapPZQsmgTm3ny9PGf8s3hn5NGft
UPSRZiK5UY4GWMJzyCjp0C6rj/GT8A2Eu0KUsF/VgbH4ROFY91YLwAi6RFPKu1nd09OIXI/H0SNH
BQ0qsoM8VOAVHKVE+PjOKLOfW2XRE8mQAV3GklEpbfrCieEJcUvc0UGInMgAFEPFhlmwwiqXWWsl
LWil2yjqHKO9X4VwW/6K7awwKxYvGRkW24rB5JXcjyeaio5IRTWXDqkQZE/cWG8SyKeoson/TGWn
zja5SbRuCeRJ9oaq+rHoA4TgNG+rFb+NNkeJCCDGVnMv8EvuXAIioQDiBsCMyQR84OUr1ejRH6g/
GJqrHTW/dMlvSwMApL42wgpEwn1zQHoqsMvN3XZ2GWeRoq1V59QCuuU0FsBbKr7kygFVIgXiIBTx
FIhGSX/f5duglMYbZLvGQYJODSP9bg+pW6uTd3lQ3MNzNyYmZvXyYLbJAq6C3IIejfVAqi95cjWr
z7WQk50bs3ammC2QzwDuwVwMWrb8mTZpFXeliyKZq4TvSH6hDpxoBpndsKSzhkdMOw3q6EnJ7+p4
dCxTkBGIBkU3yW6VDMkoikojeCewvpb2WyRC03DPx49JY7EuidzLZBxxiZ3UunCsZXpczMZtCvOg
lyJiN95YTAVdThBEMmWogp+PZbF6Io+DbvvWFnt6Hp06OztcdjdewNUUzTKhSg8SKQheMDbMNjfj
tWn8IhgCFIX9BTw/FLQlKlNxFl9TwVIKil7ZwpHMOHZZV5OkDgT35BJ9lPK2zCcjGywHzUST4K2I
M28wZRBVBeUkCI2YQNjNk2KvBFTHeXGSk3ttFF3XqKMy+R90DFQwNSsGoB1sZ6hebHFBmqIMIWf3
BEYYj9i5ayjFFQ7n61baTmrffL+8UNzp25mkv+/8etDrvjXtDhovULBRfNUunIT8RSA/GxezRova
tBXuwmVY6IfuWoLYeXwwoC54yp6XR/OBVi+t201glT8yGzI5wFjSV4LzkU12niVo+QE0FcXKUUkc
or7qmwikxvUJQEb/xwpz70p0CQJ5VL9qVcJa+q2I5k70fWavptEyxsmkFqGpu+b2tYj/5rSD7Cra
kaA3if40trcuJmSIIyg2oBJjOKCScoFcih3TBc76kP0Q8QDz7sjQByXQYySKjRYvJpBuLQEaHi1m
fr46slt9sTa3e4oPveSMx+lAUkf9RlFuReyawb93dcsCnBz9PADls7jb2VAm4PXHNCijF0nb3DxD
PSIWXuI42YMGIm9iWdCaA8KT8TsNjm4mSVTihU8uHHo9sF3tFD1RIFhysH//+0FRJiNc4GxEJTbf
jDLIYOULiubo8Y6vSvtnpAuiHm8f7S0wp6stS9hgAxpB5uGxHUp3IrdaLyoH8twcp4SGxBnFIizO
+WZVZj1DcwjeGoZjojoKiLVLEGubt/Jv1MTsE/GbP0JP5A7swyZ75OJVGdsaSi5++YYjd7kuw9q1
D43hKA8KYHuQPQUFtEh2gBPigWFAOkvbi02ZVR3Q4t5oBxvA3K6cv6DvNHdzY/P7LTvIbf+kJaDF
i21BAs8Z6JlNJobMfZNjz0WS35DSW4vM6yxPqQRvDJwE5swIk6yPxjxk0WKD1SC+mdcHqVKQxd6v
nSQYDO/uc2aIutLuxAIqJqmkOMdV7no7UpylfD8foRLtgg3TEymC8QpBUCOl+AZDRS/Ke5FzZ63u
B0lPFLDAFSBowLsNLlueHig/mswnjuKCzOm0QERQUF7jZOvoDwccBf8sGX3o52MsIVYZJS3659DD
5LRF7VbLM7IPR14VHGWvl0MIr1B7Zo2Z0SbWaltL1zJUH8Dy5yt+99JckcTpvdmjGhjL7IgkCLgu
qaJ3nErZmUADng9wG2mHLMGhI69aEOvlTau6qyZg9hAZob/v1i6FeJ3UKVYcFlJYtE+xHQxE4PW8
WhDm7mMgTGpTzJm0SktRUT2AJphP8cH63f+iyOn4SVhfpkcHkx+eGWOS6syolNKaMKAWd4PFfhxB
5NDLTln/tIvYKeonq/8TaweBe1Bnu2SVOQBydZm6yJIAhv+2urFfHSFuem+ALl8Fm1h1I2qu5G85
DSkwtODB682K5Fm6PUapnSewNx5SHz0M9xP4CQ/bqXoGUtZriFu/qgKwEddXdkaZHVfLUzmArMXy
EQSgxfIzSqBaLo2C4MW1grhPLBW9LRbLrStFQ14CU5KG2XKlp/0hqR/1eHYuL5jICOOSQ2zlm9xD
/NMwfkntU4YaRr8+XrbB681AImWjXxN1UBXH9vneyrbCXO06Q68Unifn1o1CyZG/Zl7pDs7iysc+
6EKwwXQnoXvQ0+qTOwL1iMCIMi9hGbjGQu4nANKA5j9aJ6hRnrqr7fGf22VzikSNNJzEBPiiD2v0
r9nFkHXY5oJyMAeF8WhGtSOJWs357r6zwHgeoPWyuSV0e/1CWSYsAfa1D/XgJS9oO0c1FE11aFF9
ubx+3GHhnmmAwwNXs0/5lkWmbFjWNMzbXyXxeiBWLxvgH9MfFtjsCsuEjNWCqJOEg+RAKQmnVz3I
r6dnFRiHVnBg8seDSiHaYGVoItM9sVsm3M5IPtg9eAGS7ZD39RelTAWhnrutEOj/xwTj8UUx4kZZ
N2m41d+17EvbPmj1z8uTxhsFOnnRGGxSnjL22FeAaStSqY/8pPUz+WdFRARKIgP09900KXGxGnKP
NHsu40OTWsdWV0WpPO+QAqGGgmIW+vFl9nWEgG9Cl5osATyJltrr0xS2wYC2JSFEgncw7S0xx6Gx
9tssx03k20/lrXrYfD2IjotrOYk/nGZf1BLPnbzdwJhzsB6QJyqQGAobafHyzThFuS3o2+TdDkDg
IkM2AzQhoKs7X5/Eitd5i3qAuZovFp7/SA6I3EEeD5X0GMsCb+PG8L01JvLUqzHqqOnj3n+nuuqh
PBTHOASZYebSLuvt0DkgJ7tHtz+o5i47Ojc67E0zjqjqCzJua5P86Ti24LXffMrildE0PvdmX/To
xNu7iorzFhdZhFqN2bvlPBVbARa7sG9BK5PVbttKo2Pnw5/L4+Ku384O45FJ1SBKSKB209XVK/Uv
SqQ71fCod6hJhnb2F0FvPyrGIatZGuZRr5Jw674oKWoaT5dHw501vNNpigFOhk8NRAPJa7WKaykw
tecEEoetfB1HgjHQmWdPc9SJQRZGqXLxaHbu8YucybVeq0k4b8GK18ZycAvtSpVr9/JYuJt3Z4dZ
mSZP9MxYsLMyRXGleXT07XjZAne2dGh1YeOC5UdjShjQjbamrUgrtPbHjq1vzqCe0vzfP0PgDvq/
RtiipqqOul51ZRaoxQspfna9iMmHvzPx2AflB0g0ExZb3c5kabteS8CRkT/S8E3zOQIQCagfhCGc
zvqn1adMRbgIAnzJVtTHSUJ7Sa5E/gB2dYjEFl5K6rdGim47RfturfHb5TXiXnWVnUGmXNsZUL+a
TTAw6bjqGnhRlG7V+yFc3Pye8oD0L/KjwCLXwXcWmZBuJrFMUKEDdVni1G8UJNzc1X9Q/da/9Mcy
KG4Tv3uw74X87jy7ACnIlirbGt6imeBuR2mVEUkqQqk/xNN3bfht1j8lEeCK5/TwE1OH26OIzCpM
9tO6KZ1aRsEit1Pk5GRQGidDw+HodbE0CI4N3ibeW2MDXmG3it2lRahZ4B9Z77RCcAvktU2ANAGD
UQHssD7lxWNsR+D/qymee34DaWbY+aOnnCawnGR4bhZeZnirtLPHZsnVVFj20Grg7f6lh8YRUng3
VGwlRddOfo+26FN+TIVgMd40guMCIQrcPuBWYabRUsa0KVs8M6Uovqim8Vy1wuIqLwvE3QyCG7Sd
65PkhjV3KvpBzDLYFNvBO+RJiw6wZkyZM9rawbRRR34hJRGEed58gl0RkH+QFuF1k/6+S3DtZFM3
xTBAfKFtt3mRe4MqO6odX2n12+WNzZvEvSXmQKlrZVpTpL++VR0KkP+vmegKxQuOYMBDldiWFR08
OOdjyfU6SuuNYCwrCWy8jOR4xGrrMczJIRVV+bkTtzNGN/pu4lJVniz6dBFum5YZrqFvi2O3RJtd
W08yR8lTEU8NPQ/Z2A/+WzCFmqhymqw4/NRUVQlyPqhEd+hX7+YE9/i5AMeUlqED1ZJ+RnNXnqbV
3A5VZ8uCawonU6MZJlYQQti4cjGn9aT3EonSpAukGFhFnHL5Q2fea+ujtd52jWg78KzRRjk8bYBc
CI9t57O7xbEUl3mRBFqu254qDa9bqeMCVtwaW/KthUCOk1ujf9lD31/umBkGRRllm4QQN3IfxkUj
s59mTdLjd7WuykvDxMteKY0SRQutXgzNndhDiPGiAxHVTTgHA31NhEfhpYN2VpyP2Jq6ZbT7PA6s
6k9TQ84Sem6aYIAcnzVs1cBzIgSGaCH53IaxdoYEoSboRrcHonyp1ZeZQGZSkHLxCjQwA5pIGzHl
s+awrEU2CE/bAvXI/o1eaeND9UK+ZG8GtG/a4+or39OXy0vHCS4G3ijRXIanZYolOx9ZCmGfoSrU
POjhGaOpHrJxPFw2wdl+ZyaY6BITvW1IW4JFq7k1lWNn3XTNM55lFTv2pPFazvLTZYO83IvIkETS
QLMNHleTyb22aczUYpKLEJmQmrgkrCANb11rN1BJeqPiU40raoPkzCORoaisIg2ycAwxg+x0aCRF
Cei2+vJttIpDR1bBgcPx8zMLjA/aSjblVaUXobr+KLKHFW+VumDiRINgzrRqMQy9smACwnvoIigd
cN4IlsaEPzGRgoDiDzRrho6pYiPFDFGygaJagySw0GbrrF/z0L7NgQFQDtONjHJKe9+56VFUwuE4
IeyaoG3ULcQKFvCyFOMU12ZWhniCciRyY6etW/SvSX4yF3RMaKf2byZTweM8rrT04GFHWi+p3QLu
CosgSgEhoUP+picQIRfvu1AaoMk3c7R0Y24bhbpBwuZtA5wWrS26U0+HBpkkhY4XuaPXnvHl8hLy
nERFRofXNBgGtfx5xLDLPI63rjNPan2qp++VJGo+5V0MMSzUJtHeQEt7TESP5brI6k4ifueNh82r
0I7U+d0B4qPHv6q1IUPF4QwWYDwFvqNIdulIl9e6OhdJEvTyTbK+ChlDOUcHvm8BVEpfH8H8fD5d
+brlUReb2FOD4ZV17GhFh7un6hSiXlTelQJs36g9UdiJalt07+2Gsm6kJ1HfAGGVuGsIeRDQa8Q3
BQLgE+V9sT0RxIA7tp1BmozsDOYSSXX0vxZhGt1n2tdJ2xzoKKFmLriN8eqHBK9YBPATbCeZVSUp
Yk2Lk0orwnF18y2wHjZoayd305X8fXDUwh1Hd7UdKq8aH4UP83SF2JAFSAh1RN02kAWcj9KsF3sz
p9oEaGny7uKr7UqCDin83wMbx18dJHtrzEFijKk6RcB5Bbl8N6CXSYXS6OUNzD0e9yaYk2SJQamX
G3jX6g/KEeKmh1o9bqZDtVV71M/T9rBlwv4Cnq+gSKDKiBioErDaF4Cqr2m0VsSHGlsb43ZxzLUY
ok2PlwcnMsPsATNtS32s9Nkv+9qNk8hJrKdYf+4bzbtsiBcG9+NhfN80y7WLFqsIC/SytGrvRK0g
b+Kv027KmPCumP+PtO/qjVzXmv1FApTDq0KrJbdznhdh7Bkr56xff4se3D3dNNE84w842A9ngF4m
RS6uUKsqGqV+NldSIvCWYDtghhHynRiAehfd3K2chQvR42wfzRs+5DXILxPNQE1ODwXZNfbZDsTo
D8aj5M+I46PBbsBX5X+DEFWHuxdJeQfzEzQAvzWTTUfdHOirYR81I0bZeQSzDD1UQECOTFAXK9az
sU1mKw6X3Vbbm5t7mWvcNYmtTp7ptq7kNFfkgbH281vzpKAKUznKbPPAoixY4snfQd0+RCG5qUV4
cBCcSoUjXG8Y2yv9xrCF39ZlcjcHZIwucmZedsH0Y0cbQL79kbcWzB6+RI91UFer4G1R9kAGgLha
CzVH3qffmU8BogINJtECtOiLdoMIWep4Gix9v9YfRvwqNL+y5Nf5O8jCxMAGQJCkAIQMn3LN8iLF
ZbZqOm6I6WP8cZeBoQPwbwh1hphZPm+NeeNRrUOAj1wQ6cXp/inxOFhigjlpGd0jsa/tcrk/b4F9
449MUN5rkhVIzoxmvW8Q+eRXpFs1QVsPRTtM3JSuEHxnmlOH0DQ2D6Us7CR1GgdJzYxarMtQus8O
hPqY0MPX7+OOSL2DvdD/zgqxf4BJy8Bz0LFdE23mki9KvR/Aldhf1WHsTZ+61tsTUeaNuSVIlkcj
GFwihYBiHQ2E0UtZjhSwIYdjvTlFOwHZttiQ03RqHpSObBUdJ6hoL6Cdgb4fSo6n52Ppai3HRDDy
GSNck5tsdfSRc+DJT3wxgVBfJF1b0MFTiW1SDO1grKa5T7Wmn+3aSMqHVF0gcJbqg/bYzUDZO3Ic
GbwpC9bZV48MU0H/iGZJ0SMsD6QtOchDfTH1I+flZjpG5EoIwS0RrSeZeu7krRnTbtOSULp+qg4o
dIre/GPbD/v84Cud3Qft6/8A8mF5xSOr9Iu3jIO2RNqGzNOVdrrT+8uFVNrvfxjwVMPmzTOzTokO
SBYqgkjZvjCq5aI4LlA+yQNLXGx5ugZjlz0sHCQ1MxXAnAo8IyROyPTo6VmcVQAF+wpzEB0ISQkF
R3mpBqmj24TaBKW41/PXmnE8DAmwfgzFwBF/0WMSozGycplwLKzLDhOQ/gRKxvMmWDmAQWZvMMcJ
0IKqUWd/lWJNj5KYtAuJyGnhSqKdji4h0aoPY9CE9T3krG4wpCd/YzeRicLtAyoBP0nv5jRUVrmh
iEsQRvVT86Ds88vJ7nfCj+JKPIhc/AcrA0ZXCMP9BAMkQtP89PNZY5M3KyYwPiN0jITvsgHPwORJ
nrhPLnkZPcNFGpAQlwhVNFjx6GHwarDSak4rPZhQiteGW1l+ltXBmRbOJ2SdkmM71ANaqVNZYnLW
3BvLhTHcJAnv+WQtRJMxDIEAUlNlmlZ/lsQlrTuEeMb99h7vR1/NbPXXgCb5o47khiA+AGKVFHB1
cQ4n8X+UYwZAULVQWAIuDOfk9IPpUmalvYVRjNZTQ5J3a1fLHQmZFYiUFzziFBb5xIk5aifFbZjk
VAFl+dwBC6y4yttykWCC37gisCQFfNWN0xWg28AYqReVtvSLs17GQ2TCg0FgCvcdzVjiVY9iycSY
OlmyRmu/aGK1q8Uiy+0oWfvKMZocrLaWtqkxNERM5alfhPamXyohcVA2rU0fAnHqh6D0+U0Dfi5E
N6oUV/tqBueiI2dDDlkOdebVyhhn7+QPpm6UEEMBwpwzVJ1BqmaL5qT6vdx+gy4TxT70OwmOBXkM
dQxWq9/KfpKRY4g38nyJQrRt9DzueNZSjo1QH78aIO2WRWIV6toulWZ7mngqKaxcyURICMSmhpQJ
nYHTzyt3ACCOG6TTS20cE28QtiF3qk4ZK6cHAABdOq2ZhN2wjtO7mdeGaCOBE2XfkEfQPEmQTrzJ
1RQdWHWTe8Fpu6xrQN0vLqFRGZF6mDJtDhUxWt/lbNGetFpBHmbMRdPuqkRPhsOQttnmnT+0jJf3
ZFFUfIZZTSVOwT8RIF8QQcsixvbK45xjee4TI1RZQEj7bKmtAigj5OxESwD6QHvVJmLcQsDDCbLe
xBNrVMgEfc9B6LUICGX3j3ROdBM1dnG9XajBvAMwzB1ae32u0Zn+xpt4ZBo4pNMjsqn9sopSEYd1
4uAQ+Bg/uxB+xkGJuA3s8f+DJD3z3P93KKGldmoxH/OmlYWVMGPNHrhZUAKU7NhTSsCGJGe5ki94
oInzJwYQ41OLa4IG9WBAEwla8c6QXQtV5y49T3KZFfhihA8gdzz0uNh0f1oYF3jHurX2YqjsyitS
8U49NKzc4RngBQ/jfK3dtDaPDoC1n3iw0B8DsQhGmikfjvlIeSwUjAjIw9uMAs/MeRRZu3f8+5TL
beRSaNYVUEhZv1GL19wIe14+xFyChMAFY9mG+UXqsI6tseotzOML5ltr5vbY+ud9BisjR9j31wJ1
n5u6GSrJAs5yeIlu26veJoMHxbPw2DwBTgVFCF4owdw1BBIK+jmQbaNxd3MlrWkzTVZQWKNfFdfx
qnqryImUeEaoq2R1mV4ZhI6+zS7jKdjai7H+92APZ/rvOqi7s2CB29qV5r4zA6nJQQJm2Oe/DfPj
Q7YJn53A+mjZBSu2+ixrgWHfMEGWblezwfFxzF06MkD+/SjIMcRs67KqjYNIEuMd8OzmRTZ29fUa
LyYH8s+IXNGB/7sW6sEV0kUoErUHk0WORqHymm2D3UEbaORODTMXBalhSwQLuwL1ptNFaTrGJdC1
hCxsfyjGICk+pPTX+Q/Dyj7hVUwyAi2hHUVHh0OnDUmRWAhPUZYzMWhCikrVPg0I0Q84p3hYOsaa
TuxRngb6ieli1VWJZ7ACJ7Xi9pfRjfqqBr27eIiFMeGd2d9A2pwYpU6H2RlmCZ3gLCzze3D0Ympn
yFsbUawNDuxOvTm/p7wlUgek7JHzpGA6DudEu9HNLqx1YYf/j+MYWBHFZ6KLCh0B7dH86Am4hLMU
AqZQwhE/NLzlmLoavTI07jZfC1P0u2LbfJEPEFP5Vi8WTs8i41YoskIY7fRsdpa0RnULkl6pfRDN
3/HynYN5bIDaRQHqeXJdV0Ig+kRdodiZAVguJ4CUSGZtBNyGCsNHWUgHwOEhQXXwi8pzEU/6shgL
iDw2xMhDaM28WJ152YjoBtGqJsBmak2dtWy5WVUQ36jt9Eo51I/yDSYKgwUP1GfTd3/+JDKXhLuN
NjORz6VBB7FVAeiygidCFO4L8TLl0aywwiFAGTQ0gzQcgi96kIkJec1sQ5FTvRy9yK92RevltVNC
Cfg36nKo3Lp5swe5kFxyXhT2Xh6Zpt7FCkJQozXDcfWQYrIAqJj2RGVBx5wPiEPuBI7X59qjHkkj
Xaq0XvsYE0wWChYgKCttPdj8qbMlr/OlyePhYLgmqahvKWMDISxo4ReQN4KA7dbYxbdyUNnFVbsD
hLV9Pn9cuAYp59xvDdjaEzJpBMkn1SlDlHRtHNDJJvWY/2GQnlGbODk/lBdphzi3JqMpgvYjvdNv
Iz9unPYxCkBna1uGCxpS0Ec6YD++QAbIWSxJuKg60Ilt6jIC9tSZ6wBuevlW/tB/kLSozG0C5DMx
dSTuUAkpUIWVHMWT32oeap0Eo7R1MN2hAAEdKgWNqlP/WZXmKpRRjlHZFOyY/ejp7T7qn+vpSdpu
NVAVnV8tyxOoioJZGih1Q0KPio3jalGbepK6QDSiXV/2XqaonCiS6QyObVAZbtPWQmmsUMrMDs2h
vEqc1hEg0WBvV4QeXPHAcxK0F93u/MpYr+2RVbopYCRVOi1wfft+2dbLHBDGEC+jsVu34ud5S4xS
HhFPQKCPOAkU8hr1zeayrYFfbYVgBAlXIHs9hOdQscz9/Pf4Gu2j6/KweIQG1PTky+0VoLzzfwCD
P+v0D6AcwpgDLFkOehYqU/1iposjrNZjm0ohWmdBakBZLDW8JS79ddB5tsniTg8ssa3oqJmSVIFO
dtbJMKq56ASgAQlcadtvV7ptfjqGwue6PnL5zlmjvDtibOCgezMCkKc5tK0jO+NdCxJ9DAR6QmE3
ug23gBYkbxb/6z05XSX1iVWtk7M5R/ugmTRXhYsvCo6T5a2M+oaztuZbvUGDYy1SuxABpyzvhrpw
upWTEjGXoqFSIYF3CHgoyr9p02q2goagVzNLN5NaLxk4cHlGBQ27hXFeBXEopqlplqgZjOBykUIi
cNilVzgTF7nTutlV7HSO8A3x5BNjn7fzKMXDHdeHDJRA4aBv132k+pLCI1b9+hydmqBO3WqkypIT
D2au+U7LHk1BxwxC6ymATxoP5y8z05YpAWsoo8eo0CWdZC6hzrQtZiBDK8z4GCwoDUUXfZ05as+D
Q3z1kVjXkS1yVI62TpxLq5ZNCOUa4uaCalfRoHvBY29h1F9OrVCPealCfWppW0g1PII6SUr/cHsD
BSURdVYSt3f+XLvnt5F5yo+WRp3yqUP3sSZLi0soNCBbEDjPGmvvUO1D1Q1651/xjGuPAEVMUboA
P5PdDc8qFEpQYzq/CkYuB/jNkRXKK2hRPq4lqhhh8aKj52G4Chh3weB6Kf+KQCHsbz/VFwmwkvUb
TW5YxpilCCYjtKDp6XI5AiO9bAoF4AI34O+2UyhAKLysn/V4HBuhlieI6DgP8dYG1v3skcdDdYlW
K2bJ/weVcOYXO1oRddoHWW2tskOkniOBtGND8ZV8fC2E9Z3z0ViGIBwPHnuwCIO5mFpV22cC4MKo
muZPLcZGdxi4tgvXDOJD27ndU9HjkVr3PCQvI0qHSjBhA4CAI9ArdBa5JuW4KIRpuv4QQb3T+6Yb
7YggJpFA/xaLPLEHGk0doar0hZyvr80IrMZADLR4jCH0HnuC5b7L19DHcskbDCbF8xvLutMQVCZS
Shg8QGv91F1ZZZHGc5/FoZY+lsq7yRsvZ962YwOU05DyOdKVdgSvqrBLP7KHIajcbDfZS+FWb8VF
71b26qqJne+4QxVf435s5tHayLNw5IqXTDAiLRlBfoo20DIh31B6uEgo54A1315CSIe4InRmbOuA
wQv//MYyH2xMvCAPkIDe+QLMmCoLAgxyE4fVgcwsLfvGW3dEs5h8R14Qx3rhjo1RsVSbCGh9CokV
rGbmNO11sWV2DASuMudAdt19Y2kAtcjAfSugYaUHiXo9m0Q0NsGhJ+xIn33Za1dab6O1boQEpckV
92Wd0mOD1PIMKNzXhgqVOBkFKmWXe4mbXlZ78PTaigP4+/7f6WxQOz9aIeVu0mEGMcuWohyw3azW
HaCH57eQtyDKb6aV0PStFqehPpc2mBcds1k4N5vlMQGHA3c3EGpgeKBSxHRplUn61Ggz9oP0lkiX
uvx4fhWMyTzSYvjPBk21KRcoBYM8Own0S/1225HxAySid9W+fTHhs8pddMXjCWPuHOYaMfJOBnw0
Krue1FEwqniLgPW7MuvLBYXK84tiGgCQVUbrEaSDImUgGmvwraECF/Sydt2ngl9GHafAxTNBfRrF
EnQhK0W8muW9Ue7bJji/BOan/7sEuplh5pmqNkNWBkm1U+NfUu0v0e/zJhgVCHz6IxtU/N5EVjEL
hCSuJ8VIt/bNYH5tH0s/PUih4mCY8HeTfWPK6tQq5QgyEaPBhQYWdVOd7BECBg1PqouVM4KHFxge
YC2JrvHpo2GA2FIozRYSMsv60fVTUCTTrSJtP/OFh+5nvY0S8ny8vhaZTqKn71LZHHK1Ar++rNkz
NN4g0HPfvOkP8kNbOES5nAjcRzGBZiU8sBQrtDkxTg7R0esYQzi3xlB0EsqX6VMH5sRk1+zTQx6I
O9lNPB5ogPUeYogeEFbMlIPnjy6Qz9ISdRM4SqGnRSAgkD+7sbzFaQN1DzEXjn9lfMVjY3QFxRoM
iKVXG9Q3e8POihdJvM1kv9Z5uQQ5b1TtBHYUuCMTlXnEiaebKI6Kms9jggYlQgzCqw2yYUg7WX7t
zhfckILhN06sUa5Jmzatj6dGhLsdPQV1eLNyqud5B7qtS8td/fWCx3jJ8CQnFilPpU5ZU0jDnIUG
RggsC4ALcZ82vF3krIsuN8woAwBBDiu56ZSlG/nafngbgdgx3OHpJzqVlwjSeAUIllG8XIB2AuIJ
dCe1mUZdmF2j9yqEjuHEmvyiEgSOH2YVEfE64mSg6oxRSnq6q12Esu0TABLrpMMz/1PoDhi/FjvL
rSYXmHnb7B5UHusqc2EyNL80FLuhwUn5yFItC8x1TmagKR/pfLENu/Oun2wMfeZRSAHMHnk6hjgp
xzGpuZRaCcSUh0gr7EFIRQcECrWXrjk0jq1FcvQEQzxRt8zeectMh3lsmnLOSKqHtjMnQrZNYg3d
lx10EqAu1pAxWHfwJKRlibe9nrfLugUa+ACReAIFgA7c6S0fgS0sFQ0DxWllOZKauhD8XpbGOW+F
vbojM9SJNGdIpqbWIEAjJ34aPUIJV33iudCQdfVDHPuSl3njM2+Uk3lgMPxNGiSE7pja1bSRZLDc
q0WwKb+L6lcz7zkLY3lJXAKwEaI6inyI/AFHT40IwaG0U2roG4XbLt/XvvJZz5Y8osTGS4UYqwHw
Fm8qWNEJPym1GlEee4AeJDB0zSiViqaDROz2/IKYJsjgq2YA5fsFX7VCvwNalCiPaiCEkcankkdl
xjNAnQStEdVe1NIslIY9TjuXWI4VvQGJgi8BzQGwHWoU3EVNs14aoiQPSmlI74VuhUb1mkGYcUUf
sI4xFpprC6bwpCGxpy0RwaVX3C+gOXHHUsawcdxoTlov2W5Yut4RMo1Hh8PcAQy8kHo6OIh16uEx
2raqmn4B97B0W5WXS3V//hOyd+CvAXriSljlSdAqwPzm0PQhpbTXoV/9ngd/ukryiIFpBAz7UuL4
MIYvIcML/39hdO4cdViw2mXR3gD9jg3Mx2SXaR2ACt89v0KeIeoZ0Io2zVpjzgK92+WR4M5QpU94
I+iszwRmGxA6IH7FMaIOalUMk7JMWRqKmCPIXvrl/d8Xcfz71DHILLnehhG/r2sXunnI5Nu45jzS
5Ceo5wy1tv+WQCdLlTiWkR5NeVhABlXCXNUfQXgeLoqzU/SMmr4qqdrOUHGI1tsp36/Ww/mdYsXz
J+ugvrdhJTJENYDKnXbaO6Flzv1qL1yWgeyiwRLwHg3mBTreN6pEMuaVGceygCR2tVU/8omoW5c5
wm/t8g8aZd2nz+YVDwhKTtS5z0X2+egtKSZFrwB5nqHxLkPj/boHAyMkLW4W8QGwkYPZTJwLK5NM
lrIIyCkwyCBSAlMW7SkqWcwAf5HBH5rY5i1pFhSH2SOqovpsN8/ZG+hzMFqiP0e2Avm8xscgAOfb
kjeL/hMgWQH0ggUuMjAsny56VQRIj1QaiJZ21WQj8ocYePOm2rPb3kC+BbXvyimc7+SnUJDCQyGp
uCAaXUKaimLtUIpHcghx9ew191DM3JWXw166msCJEF1g2t4HlwrPMMN1Hduly0qinqxCFFdoNHVP
rXJlNtcGLzTnmaDKF1CUSLusbRBpRdKHnpTeBC4NuxwiTqjAOK4nS6FuJQZ75yYec0xAlZG9td7Q
3Y1y7zZm7CvmBTpqj5yjwjqtSLBFEyUFUFdZ1LXU23oSoFj2J82WHSg9hSJSeqKTwZuzYBSdlWNT
1FUEY6ia6HJfBDKkq+TRLZUolLJ9b76r3fZ0fl3M73W0LPLvR9c+nta60lQlCvS6cyoJ9YkuOfTd
4P2zGbDE6RDGRIERqQ31nsXKCKYRhERBo5WXaxZ7a1e4GmDB580wTgUmXUWMQhH9TRSaTlejbZAW
j8s1DRflScpXBzNFtqxfC/VTKT6oXKwZY/NgTkcCg3QNA9/UmRClZoOooYo5+UeSVjQ7wKib3lEw
jGdd9oc1WC+UwW3/HYlO5nn/mqXOB4aVoAxXZ3k49ZY7VZ2jpPvz+8hKmU5MUMdCWEsy3o5cFETd
neKAU7oKVhBpL/uptKsP8UXRMOGoAtiW7ngVLeaukplsUCShfUZDlDaA0TFZj8GbLb5biQLIvTRx
1scygQxeRwcJ8jeaRi0v7fN83sALEvQKOCnM6bau1cNY/TuHGqoFR2aolEmfLSVLQbEQ6Hlvx83P
db3KR06YxYoXwOIHJhPCPad94cNt1AFRqNiDmvuHUYEySHaG69pPfTAU6l6Bp2wMIE7IZfJjbeGx
WeoQis24geNawkDW8KZni5MofqnzaklMI0BQE14uoshBvSbQz8Ek5RIX4WT6xXCRbdc1T1eZVT8l
vGL/2aB8RtvOMKxg/3pUiuOL3LOu5Hsyjw+O+Fdu45tsCxVxEOZYNECQR8v4ZKceShxyQ4jUJNpn
6F6OV5lbO4bXuyb4BmRbhNAyL21nb+F/Bmki3rlcrQ5P5YqpmIeivByzQ7JxvC5jTaSXj8sEqjsd
tYjTNeUmcKBDb8Rhqb/EhV/mPO5uxhpODFB1ojzTUz0SEmgRCZj7zd8MBQd94kQUvFVQT1QF/Waj
NGFknR6l9WB0nJeW1dQDBAF+E1wuGO5XySqPntq1hLcTLHCCV+/i7XBoQ6JkH4lo8VhO78q1XYNx
RZic866ctXeYBsBhAxkswlzqCsmFYaybaaRhmgXgqTKta6XenTfB2jnIXsOdSroEZTny70cLM7rc
mAH/3YIZSFnduKsyzjQK41nXQa9J+OFB2v9FPgT4/6br1WwLSjTehPba0F8MKGttNyl4A9Lo9fxy
yHGlruiJNWo5a1qNWQVBTTyvs20lviWCwrHJbCPJefkHc+cwYwpqDkw/gwr5dOe6qQE/sZpX6N0Q
x93baWi69rvhK14DgSGOJAHLGohKwQ6oK5gXpztF0CUz53FG830VK3vW36zcO79zrFwZpK7/WaDb
Q+1qVXm9ohRPfKn4U8L4oumqD9YPIpHb+J3qcgwS50x/K9IAwCMOcI9JZzRJh8EioZCKcA3/KNZX
+81pwENANPN4rxHrqSCH/D9r1F3KDDlLzCiBmKOkPnZmcbtqhmfUzXMd5Ye2PBhb7+pR4dZIYYXL
XE85d5npQo7/AOqt6jVrBJ/0ilbHZ3lN9cbL2LOcGNPXM1Q4+3s+ZJUVCp4smgpye2EutNkEN32H
UYLcNi8xyuRYz9nOcrbV0X4kPxeQyDcOn9KLu9/U9ZDXXJqKGcep9aZPuhzJTlxAYlCvHy55rNIs
R6nDNRNeEpXU3E7votk2cw42RNxF+XcOAKMOUlpQz3CuPCO3gxIoaDPBYgGpNJN6K4dIFodllowg
HnK7kAe7mt9V8aYRnjYubwdzRYg28NygOSzK1GmxVnlZ+nQ1An0tPaN9W7TaLnijpJ8xGH0FAQAG
dYxGxrNoEPAK3Yku+yML2wFZB+hlaBIqkH2849GHsTbv2BR1HnqQSIrmiKwR/3EjJSyU6wn8uq32
sdUcKAlr745NkX8/etP0Zqw7TZ7TsJ9GUNOA3H9J3FL6ed5/sTzysRXqNOijNWZbPBhBASEa6YFP
Tc3yj8cGqMhJrSx9xbxqETYvg7scIPK509313fI1TCR9o6mNNtTfk0BFUIpVqF1rRmNgDEtiz1pX
25jHHkROuMH+NJArR+kQsQCtrCPV4PAX2m0KoPVlR/2TDmYrMfnGW4m+5H9GqI2rpHQFWFpJIFvv
SsJLUbyd//JMV35sgN4sabaitQRAtAeFDykrp7/Ty+y5dQn3XmaXia29Iug4b5V93qDfDApDCep/
1AVSGiXptgoO1TSviu55481PMT6NgTlaMKpZaH+BGun01iDosMCtib5/J38k6g8Qt5XfydeObKCC
fGpDEcYyjvJVAFhjeTE/udb7HcGdeiXgNbwzzZoIIO1VENiSutKXTgz4mmulVCFzkwQdlCruCCUD
dEwO84sUon0HBk9eB4C1iZhOAsOEQQ44Dcnu0javZrlLQwN0qFJuZ+nDWn5j5gDdsr9GqJNgNXqx
xlmLNp31DMJhW1l4AvKsUTNI5UFrhsDLAYmiTDSl2G2ysEVgUNtuFMCuVS+7Hvb1pXXX7KVbDEH5
MqSJ4l3+lu94343xVJwYp/y3UFRDVm+rGdQtuOWl+0Rd7bSp/KxIQIWtuefvFasIc2KOcuRzoXd1
rPWQ1dmtoRyCDOwS4N27Lrb/NDGyW+Em8wWOJ2S9vSdmKS/VtNU2IbOQgmmnh6MPxEYg+ETvabZ5
dQTytahn/sQU5a+qOUELJ6q2QCzv2wmuKeX4Jt4Xo32H1o1jlohpGOWQTLau1fRGL6CRTibmax6p
FfmxM6uhg71mHVIxSyDiSThwFDQnCdgL/Co+51ww3t/jXaNZBEHS3o7FUpa4A5+cReBX7bw66PCJ
BG5+wnQcfy8cXTgt0GwdFRD0B5X8ocYpUvHMnnn+l2eESge2bo2VvtfFYASrb3S3yD6iJM5R4Nmg
PIdci6PeLd0aCFogjnsF017/TnABtMDRXlH+wciAdS6jcg1mQEOXJ6v+1WXv5z8+58Z8IfDtMQ8X
rxhUUJomtSUxKd2pKC2e6yEbfu4oUz5A1LYBfY9yA4VGBxervGmZo10p/gqJ87Kyq9bmjf19Dq+c
M0n5grHONt3oEBzLt9Y9xoQtW/cXdwkke9mbhxHgwgmI28TdrlQMv1ce8GNef88n2+W4DI1yGeWs
qW1XT2he6aKjqfsuuU7U2m4UHzj28x+TcyRp2Z9KrxdtxhBduBogwh1U28LMe5cpnJPPOTM6VWHQ
8syMJ2HQghGTNfpDVHPVLsgvnPl2X1CMUTVHhVZAqTsYgvmxxuAOAWa0998RQTy5YzrlKpQ22TQh
KYowy34smeaOoPuPV5D5XQAG9H/7PJTHWIFNG+oIjT9ZAJ42TR+M2rAjWf73rODYa+iU18jUvM2N
HAdu661dPhXXeaT+Hw8aFUkAAqfiAezh+9Q7TcYManMldvfnd4sVriCaRZWTUBF/ZW5o9GUah6xa
A5CYTbvhMPsT8BaGo9wS7m8JkTShhB+5fBXkj6cOHyatCdkYQHJfmW1NeU2LapxxYXN7BfaBILul
AUUd3R3fk58zVGTS6/ai5Hy2r689bCLjQXEHcq/WJxLlKJlP1QpFPSL9qfpDIIEhkcj/dD4XR/7V
FZ/aIdHAkZ0pksocE4gFKKXx2jujv+3lBxIAEpHF5JFXDmHUx07tURcMQD5z3SxSmnupAvCqXciv
4rUSqrvOj10uEOqrtz21Rt0xQV+bpi9V5EGucT0/gQZ2n1xDHwLDaZjbxHsD6KJrBTyAFwPsfWqX
unSRkmjZ1FdFYMaJU5qjvUWPxfxLT190sJcNCWCWhaNwCaBJHnl6Vk/NUhdRrdZalKGChdAt3RvP
iYv5Rn8M6nveAr/6/FND1AM+DEqbDgsYMapJslv9bVS889f96607NUA914UC/la4ATNYs31c3wGQ
Zcst+vcGD1/EyEdgCTzgmOgFrMmgcflJlxgDaBygY3o9e/meEGyUgeaQ48grxjN3DfVX6PmCyk76
zNuP7lpu9eiztVB8X2vDOIAfHjLL8Jx357eOkcSSFf01Qx2+stKUZZDRDCL0EJILeS0v+vXpLO+i
wwLth/xmwOUG5enW2ItgczNLpk85+gOoY7gBG6zpvSQECwY0SyDF0scVvSgQdepQ6CPwEs4DxNtY
6jiCz6GpNQUj9FmWeUAC/SyLduOEOYyqyum2Ukey1Pp6aNSCXC7Tjy8yF6KczrgjgwZkNqv4Rm0S
Bg3SBEUtB50uyjUvagv5TRUcC4m6lWBh6bsP1OlXaItX88v5M8NcHDoIBvTYTZijRQ7NIamn2QQ0
Igu20Yl/DkHvE/eRAIvhah+yi+/G6ZCyPtqxSfLvR7chFuqxMZsVIBAUDifBtUDzz1kVy/0fm6Bu
AnRnUU9RwPGvPxKhtCHQ9pmb3E+28BgderAjZR5omK95hRzeyqjzX0tDj3GZxQiyKcyE1gapO2dl
5A+nHf3xwqgDX4E8chYkMw6b9Spqr5L0OWnvzm8ezwR13GOcTbNpBDzS6kGPfkfbrp0+zptg9F4h
cnJ06qhkKFEAHDYQYEGDoQoIijZxJ7vag2DJL7wCkPvz9hjw3RN7NL47Bn5ckgYTREq3IKB8qFx0
Ij2jtKMbwSGOscNzGdnZvnOiq/p5vuBBaTh7+vkWHR15LRXUNipAfr5Om22MYSr8qMQf5xfJs0F5
DV2uYtESkOiiU+ckeuE2k1ulPGYRlovH3AJgkQqUnS361ZSV2RglSIh+knhPh9Lrf+tBv4OvcLbf
68V3HDzCYIBCIIuDUR7qRpmK1EljBAbHYe3sUQJVi3V7ftuYd/bIAnWjhmmxpl7EHPaI6lB3XWVP
53+f+VmOfp+6TklWDJA3HJC+VFd5exCX54Y3EsdbAnWbdK0dNXmTk3BMlKcpkUOkus75VTDD96MP
QY9nJgkQy6CVWXCDVq+3q13mIhn3NKA/slse/TYzNju2RpUWpqWxLEwSWoEYLof2NnItJP5CWN3O
Ni8xISfoi0f9+33oxvOot2q5GQL69oaTCgdt2k39ncDtPJPbd84Mlf6I6YYuYGZhlPzQBOV+AdFj
51m+6BLqLl79m3PmaMVdteindp4TNATzqbyU9SLyF7B1hIbc8jACPFPk34882zoPcy7mOuKH+Kot
C8DbPwxe/ZN7+CgvgHHSVpgaPBcxRiIJA0/kSnfdx+YRElfe8D/zNkFiBrpswMNqNEHT3C2GWpcT
+o7T41rcKes/IxDxFh39PnUSwAqpxn00WIEhy8NerMTUNgZR51xY5nc5skJWefRdIpRTJr1oQZIQ
l/PrZqq5bdRW5IDRROZ4UGawdWSKOgJ6MtUlkdsKgRQZsl0yxfa2XDftRQSI+Xk3xFsVdRAyZYi1
UoOO2IBo2Hgd5tGOmtI9b4RVgTn+QNSLoDZRBuqPEtxgGAYjPMik5tj5vFSaWSs4tkO9DOIcq8uo
x2ZgxBFqBdVtV5nOakYPQw9GurY233LMInta1qCPKyS786tk+T2836BhAIkK+TNOD0iNmfTeSpM2
aM3C7YxrMa9c1UDX2OQlUKz9RH5BKBHBZ/UlnRGqTIAaroSnw++QXeT++D/1rxj3Fshr8JEgsAT0
ko6xMO4yt1O+wUlsI8Ypf0xLcH7HWK/SiQVqy0rCK6suAPD1HeavgE9xt9ie34kbiq4UnjXiB6gX
AwAlIElR91QA+qaswYFvKtiBon2CubLGIcN1BD9nPVo/kqv6YfANjsWvJ4JQSgJ6BXS0BbV26nJZ
QqWtSQ8lYUzf25Hx3EAvJcpEyPRweCy/fimw6oBaCRM2RCqbJsdVkSc1SmQJwWxdiXlhVwMnFGZU
Qk4tkCN55P1GOcmnLMfEleiDGlF52SnXkT/69e/flqdeo8uu369AIYJVIrfnZ1718atDPLFOU+RG
oAEX5q2sg6wLsqqyIQlul+rNVM9OszYcl8jcTIAWNPCzQ86Ojl96edHVPCrMoIEmxvxrmF/Pn/qv
vw88NiY2QIWjQ5uYhsmIWpeC3Ta1Aiik+l00hfHCa4hIxNOdHnVig8AMVQVy8LQe/KSl4yDOleEv
72pohv2dtgcrNaoQA/rPRpgH82Fwusvqkkfx9fU9OTVMueBkiPUuHyRtX7WKYxXSoZiGwyhE7jf2
EKV8A6BDGYOUFAwozSQwnVqo/5VVZNdFd7kY8T+zz2qgMEG4In3yZtIlRqvbymYy0i5o8/tmGlwV
2kPnF8EoFYEQy8D/oBgK7DyN9anWcWtLMyvDHqiR5aDs9dfclzpHBQObvpOfhV9QteLY/OoECdL7
kylTRAOIni1XRtOqpRjQn+hxcLugAoVe7qvB4C1eF/JRgYzCxKk9ynHMGKcsqmQ0/NkRnezXDJhK
igrB5EX2eE/6TJz1sW7X0frowsTY1Glr5Fjf1LodaU0bSKySXfUm/M5We31BpSrUOPU3RjiNBx+n
EPNqFiZ76cnDvk9WpcPb//9Iu64euXFm+4sEKIdXpZZ6uic7jF8E22NLVM7p19/DWdwdNUdofvYC
u08GpppUsVisOnVOqKDnPpR+P55GGTpHYR1/jshhlQ6aNtna8pgPSsBZML212KNOp4llHUUEivW9
jMwTqQW1pai+4Th4BOmV4HW+gneQjHkiXj1uB7iIlb5bY1+tErh3xKyFyzaLEwNrAhJx4hWO+lyD
Ziu3C8teQJReH3iV8L24Aj4vTGvjgvuYixCz6MhU9hhellU7x7GQzVD/CzQFVgfWBeQ7yKwwpHW5
l0ZXoN6ed0UwHa070St98yU+S7e9J2MeLEodXs9wz1lN+AumOZHpIEe4tCdlUGhNDUhArH2wxMSZ
SPIXgZIqEauSjllzXWZSb23tsr6z8JSQNdGO0HjVZs6J+5jkQNF5Y4GJ+GW3JFWpQHpbbx9J8oDO
mYtxysSweJFrxwXALKUrgK9qEKRk07dubaUo7QAvtZ4qMexuqR5bexOHau6Q5+mUB2qQeDwF3Z03
hQb+caAYNYBN0Wmiv2qT+EAtUp7JEluBeoDCHkZ04oOBCYQl4PnCzpWNCwcsxpgwsVCYY3wPF90i
av1YHPM28fKpcXHR3gvE0aYvonCuTP/P44ZGJ7IxfIS5PaBcLxeWN1GVdDoq+kJQh4lT+oAqQREe
I1VgNOYtbgdzACqTd2vsqE7eymjilmpxxLMZuL7kvsIAXPZpQuIIsDiYoWOn9ER7utFer69zz2u2
hpkjBnVPLTFiLHONzm3zlMbnzvzzhO5ibTRCb1ykHZFsVRXOGAQM7KZAi3ri5CK7vrHZPXqpbyws
UIElubkWRzNqw6hyFvFXXbtS+Vrkpt3z0Ok7UeliPYwn9hPpIbmD9cD1EvFTnR2ufxLe32eOVNsJ
IPEdMMFuWXeZ8nMwOOWTt2occyXi0ILaA2UhYLbZMC4IWovZsCYNyxOYqiy7AdBk+ZSB/PlpDBqX
8kybN6JrHOP72Zlc8tIf6sN0o3MRLzt388UPYVZaaFFlESWzgjQEo+8JiYirfdPBrotp34BLSLC3
r9tlM8/NLh7USmtkMWitBXIvFUQzs5eiKqPMGaeiFHxc3MbgzqAxNjwhFnCFpxAxTg8yGIdET0Tl
Ed4V5/XzNGjWd0muZ/nPL4uLDWGvo1aySsjcTcHaVke1N+8wn+xMOTrAacVJyvYO/nY3mHtJbcW0
kDVQZKfSZygG5OJLmXvXHXkv76PJCDo3YHizwHd4eS67vKzkQQH7ZuNNHs2ErNv+SHXPKeZh5Sxo
L5W+sMasKIqhpYdGH/TREhtSQ62tgohkDMS73ITaDyUk4qV7b2/dDycJjNSoAWF1GMO+XKDY1dKE
6JqFdKRzOjRH0SMdKL/nAGrXllN7xkOGbN46zIexsYXUfiru5L87RptfwTi22Y4GSuIKXq0QY42O
IKr2zdcaSVnlp3gr/Y2PbqwxHzUjRiIVZUGOhebnws2McmikfO9aniDN7nHd2GE/ZyfoRRrpqA6l
nwrxdyH+4HgnfQR//HgmniVIv7QPs3lDIqh6hBmSsFGOCERBJ8T2kH7P40CfDmXj66XiThBM4Jil
l9E1s8z1YU6W3vQLyobqIQ4yLwrLyNFPVUjHRI177bX78xY+RrXk93UyTroOCuZ3ZqxzlYktL9/V
eHC79ef1Ze1/rXcjjA+SNTGxKLRptbo6lXF+m2oGB6hI/8S1jWMcT53GBVABlAuttLxP1sgWG8gE
taR117zjOAdvOYzzNbXWR7lRREGcvUrKcRk4wYr+1g9rwRytiXcpWFDYMoMgkRH8IUZyXBSgwKcw
0QcHDU/byD6LEY+U7y3OXrPG5LK4SMY4K5opILLspJFkl0PnCjlx8jh3lQSDYSPic74cjLhA8gS0
uiGA/TA+CJZ8niYp6MrsUcwbP0nmgxHFhyzRHGMy79qFnAulujP68ZDoylEwEX1XMfgL33rfLLZm
MQL1LVd5U4D0DZNSSx/EefHnMAMcEowe63hgQOxDYU4lMRYjHRUQ2dE6DC0TgJjRcPCUuTUOjQ9a
5YkTRnfvXzw48e5UwDfJliDTetWigvZIy+V3QsKqD/qC1wjZs4GxQtRd8D4DixxzKJcyhcBRD4aY
dL0Vo9eh99Se48g7B0VH5g3VEFAiYZiKBtlN6p0JVCMq0wBklGY7i7+bgnv94+89jWABWtxApkHB
liWF6foeHD6RGmPGcPXpLVscq0MflMApV6EOkqXyE394bHdZ6OpALxd8ECiYXS5LWOa6xS2XY4r6
cyz9bjTOi2X37+sQdUUVHeK87GN9MKUy0wWVHBsx1KKvTf71+q7txErEFTBZgClKx+enl9Dms6iG
3nWdVptBJXoSgPKF8SOOT6CF491mewsBmA9AGdCnADPPbFQCOa1yntGONz+VGLFRguyXWDrC99Yz
IZspBnrqKDyjNPgy4QylWaisQjoZ/7GbF4GkVogzILul8Uudn9S+9+sWoqRQJW1WP1k4e7m3RIjv
0nENnFdVZvbSWKZIIQbG4arenyJip6rE20X6J9gVbU3Qn7D5XEUTYZhFNvPjete7cVD6iRs9k5Nx
WL3+YLndHyMC8KE2K2Iygj6ZrEaVMJAJPW3J1N1I5BY0eCti/EJvohhy9xEID4Y3TaEGqK3lvhmC
zl3c3BPCKuMcqZ1gd7EoJj0QO0IM6BeaQaqO0l2O6fWjKZTLg1GKBmf/9sq8F7aoh26+1yJnmgru
6i5U7qqb5WD9VEH+pt02bnxWzqLfPxKfK0ezv6MWqN0NiZ5qxkdwFPrBovTMFmroQJgaAZXfXITD
z9XBeOa55TEX7W/ou0HGS8ohmdaKApUE9dXKzonyTBYOkcQOfwr1xHcbjJvICamydUJVr3ZHd3Z1
JwX8oRtcw7DR6lbOVFSu8Bs1TBsMlPGO3V6U3FpnXEYmJelXE1uq2FHuUcVP6OFKHjlIj6ot+u0t
rfYNvc17N+49jC+WzfhPkemDbIK466ieyxM975Gbf7HOVMGhPHBFnHceOhfWmPQvHzpiaH1K2TlH
l2DwQA3/6ULwTv1+pPz3axpMMiCQdTBiSM0duyq/L5omLLO/6GwiV0KJG0h1CZR+jAm167ViGQSQ
+rSGbVVfyvr++s25u4aNAaYgmg5DpadKVRzTGfyiX5acU33bPVWbvy9fho6kbcgaFYYVTsNJGF/V
5LDwKl27bg3RdlCYgzwYndNLE2ZUE60XpuLYF0YWLkM7+HI3EABCl+SsV1b2fH3LePaYY4QMrUrG
JI9COfoyS6ktCKqbtY0t93+RNOPaf18Zc24UIx7raFCmIGtv8+apEf2Jt3m7399SkDJpICECVOly
8yCNFafTIJHjWrvr8DoPPJH4XQfYGGC+zrqmylhmZhSa9a2axa4Ibb+G1zvnrYL5JCCEG5s1qUCT
sZwGcorQSLj+zelOf8hYNqtgvsQoJbNKrBLMeWBrBqZlHBG9hba4W0Fp/DWdW+FurgwLQndV6103
TX/7NdNMOOuA0J7bEqPjXaEdl3RwSj1yRC13unyFMkjjXjdH/9wVc2zE6RpznLL+bSaYIkGzg/KG
zuOxIXBWxZIhWIJCyrnU0SUpb0zxayvdaw0IooXbZuDBXzjOwVIhVKKKm08SMA+cBbL1q45/Xd+x
/esNb1oFpOESetKMc5SJYqmdFJuBEJDvdNMETwybCg8CyjzHI/rYP1Dv1hh/mGbLAM65KwBpeFCG
xO6V54431b+/Zf9vA52Ty6iwdGYiqznaZHVd21lZ2xNPj2j/+79bYO4d2SoALBWQCVnSbaaEhRhK
+dd2kB1N5LFe7qDVkHX9+30k9gGld9WSTwMIp60nyded4ax6VmUb/nQgXoRxY9UlYO/G8y1zOsmm
ZIscB9nbTgOAP0sCyY4FVtTL7TSg/QIqULx30nQFz/BgymcN/ZiwEUuw26epaRNx0l2tN1JnKJCB
mSOx7LkDyWSuQbxCLbWnosqc6z9r7x7b/Cq2CZu0VQoyiio/Vq3iG9m5z74Ixa0w8JJeesWzEWVr
h/nUk64TUFKQOBRBzPSmXogZ71dK3Dd/4qt07qBINX1rjsk4Zm3AUHmVpSg4V7elPwatBw5NKpbn
8FJNzndlOb/NBo+U2AD8JSce6M5s/S8A2ZeLob9g8/KqdGXp60FNjnnS/lSy3M+G6VkRSXjdFfZi
ynbP6L9vzFh1va59H6VHpDRmP9qNGZTDy3+zwSQCs9WICgYvMZZYvlrq2bTO4uhfN7Hv0cDpGbIF
bWuFSQOEviJmjWgftqr0Y+xkvI0V6Jf2c9CRmVNC5dlign5jyHlB2kgIcuEI1T1XQUcIgCw7E43g
+qp2X41ouf27LCZ8RElBIquahUB/qL6TgDKpljdQ9nMWv0+gYTh7lC24F2yeAOVu5NxYZoGVGA2T
pq6LwYP8kJ+UJ4r19WExiE6A2dDmuW5nwCcah9JbbExcuJyV0038EDp0DM5CBReFPRYy3VnmENeZ
EYXKU0/s8kTVQQ60+KDXtvravWDtua1ClYz4QyBxHHb3C2NIhPKBo03NVmKJUvRqn8d4RyYZ9nwl
DSq+5i3q5qd87cu/icbv1lhubj2DBLacA8M6lrGTK4ZdLb0zaHcizHJ2da+0YpjAJkK0FjrYbLU3
w7jPaqZ9gj615HeIkZGreRHiZBe2B+2F90zeDS4bc8ypLApDIIJUIGEZEzcGLW62Pg3j639cFHMe
ZwwkF8YAOH/vAz2La0b6Yr4QpwhRU3TSzOaOl+xea5tlMaeSxGjYkhi4mAn8sEctgFzyYX6gsjzJ
DR85u+uM79bYy1rpk0FqUGEMpnj1BAjUGPmzqE5OodZ/la1sTDH3ta5Dc7DEaPUxA6bgqHrRCyQw
wbw2pLYYFqECtFuE8XyB45Z7GeHGKy323h6yucO0PHLO+DBqq52AmFRQ7XU07aSv/qMxekQ2F57e
9VmeVTUGGMrUVqW7xvieZXdycrsMnHtiD6cBPN2/p43l2STzCp7NEX7yVhpWveQpPicpoiYl1xGD
LuA2DHZNmkBHapg+UtAWYa7zpa17Q6pmcrSCgSoHA6BhPaKNeRIO/SG+kzg1pD1UJAh80NkTZeCe
FVZvTWzHeYYeMuS9TMEXzcWrmiwYksZplh6QvgJ9xaX1YwvULMXCS2N3wgtGXSDyIuMn6FC9uPyU
vVhFilrmcjCMJ4wye6YKDNH083p42Tl+F0aYGCaDLjLRcgvt3vEpmh7WuXST7DbPeC3MvVL7hSEm
jNVynEQV4AUYAih+U9336qALtny/3BnfKFORGIiVy9P72t1CoFl1Eahx1IKY516pkK4Zii4NF2E9
rWpvC+riisLMuc5pRGRuc+h6vpthA4tUSEA4KzG0N0FQBOol7SC7Ihc6uzdIATvI/wCd1QEQZ+xk
M8j6G8OMguwzeVS97Fsv2u2NCq5j2U8D84vxMvJub65NNnrpg6bG8ZqCEGl0u9vuMXUjd8RgQxdK
nn7DJ3jcO3QXq2RCmNUaRbuqkRXIgAbX7iTWY+yaUAz/nLcK0e0lJ9rXXiqXR6mljKcLmPpWehi5
cot7CMuLn8K8UmIrqUyBaBgb9RdnPM3h8lt9oFwu3UPqQskMd2OF96yD4RyfPAHFIid2eeSTzO1V
Yi5+CBP4xrGqFH2tCaBh+T+qrsBYivdv+nx3vBLWXqv+whoTeRpLaUrBGqJQXGCuDQtUE7RHobMb
BXwXlFWsuwEILj1YnBfB7nm1JCqiBaYIDMNdhjzNKOsCDVwh1HrdF0jj5JSEUNIO14MezwzzWcm0
pqTEcFBYqo+z5Xfk08hVidgLrIDRo8iNNBuwCsZGkY7SYk6TESTAxGq+dlOdzTDyrdsWlMCVv9xM
P/Izb3xk74JE0UWmahvAcRhvpJab638UGoQOqNADEqz/Vr3qQGGLVVjfxqgT8Lkp94CTF/YYT8kw
oDto2Yj69B0dssrOnUMZOilDvgpXUX3Z7twqBEUKyGCjW376uHsytitmLrAuS9pWjdIEJEvRQfZS
37g1Pg1uEoiBEYqP1x2Hu7/MLTYu3QSUfQ5yfsvLQ8OndTYCWeUapAw07UGNrXWu29x1JENE1Ify
B00ELs+EGPVEr6K1DZfu0QALbTeVnwUVUFgicjrvHy1BF0KFCQiGSaDNZm5LU4+HtdAKXGLLbQz4
IpEnW5Rbb2l0//qadm4VHSVDnA8Zg8ofZ5S1EtNc1QJYgfltdCk5sfoivpJTG1ARzORIvow8vCY9
b5d3NCwCqIckQAachn0bCoqapq0Ert1CuO/7zi5GHn533wJ9UmNmHSIbzLspzbuktiZ06vImmMfP
tc6Dl3AM6Mz3Abaq0qcSenVrc46VJzX74/FqbBEqTBjLgVDYB4qevp7kCFsDDkKtcGqMzk7fOZ/9
41MI/JToyKH5Z6H4wU4ZNdJKSqNOZpQ9lLvmc606CcRI8cAEKadS08k6+esb2uiROxH6MeZfmmYi
1RpDVz6uzSLMaSk8e1z7X6PIy3J3jUggRKMFCAVD8ZdntVMlIiQ6sCtjWR6KuAn0UbslEXeoid6D
rDNDiOT/7bDjidDdAg826WJQopuH5bMKvAOY5dxhtCn6uHR446Zv2KiPBsFwD2o5iCqx+idJTqKm
NWe86vDsIjf1nT455EYK5NRO7pZPmHE6zEc63QTBl+XGEOzsLhacKkGOcN2FPqba+IwguFOhfQkg
FwtNWDpg18yyRRuqjz2p+CGr6CIkD4VY20aLjoexuiqPDXzXazc2mbQ7nhOxXEwrOeI6dzrML2II
u+vu4vw0xLxBxl0P2thioj2QfdVqSUl2FGTrOEzrOYZUqRY3f967oPsIICZa4xghYsFwI/rhUiZJ
edjnTo37GjOGAYo8xyoEO63PY+PaqfRemmOyIXOYh2xUBRV6FuqxQw3EwTjtIXqtg/UQ3eWP2nfZ
Jn53k/PC/k4uSy0DPQFaHghHsrp91riqWYeU6Gg8USre3C9+5WBxw6zQkYwQjmyhomW9FIZ93U93
8pJLu0xeYjRTL9UmXjHqQVCARAZa59V4kJz6cTyAGjG8bm7fRd9XyeQlaSxm4GGYMQqWyNmdNBpm
65rrsA5+NHeQKszTtcWFPuc5D6GwlzQA0AuGB2h2ATjMpOxxaRLZAj45iAflS7eIjT2r/UlEnDCB
sby+yt3DsbHFeNHQQSGvEOC03YpypApMV514Q5FwNnPvnt0uif6MbRI9gGq+agWMVMmnVT9E/df/
tgzmKtKLGTRbyFmP6WDZ2XQnmYVfkoGTN+7kqvDAzW4xHhgL+NpagTO3OOZDcWv49DVQexo4C8E+
ChE17/qyuAYZJ2zEdinXHK3vDmNi/5AzgnEBXBxUZpTPt7VTUrpcIHPbCkqyknXEPlaaTb6vKI2n
fuH0clBMeJNLTgUO0lGwS15Bl2eYvX4FjMOlRDQEzDu2oXEDyLITlXYHbbrG7VyK9R0CY/AGg5M2
c/yfpfgeG6mUCh0JGpBHXhXf1VXtGzmnrsszwt5AEMwZBwNfcSWnsQ+MrrOXmXeSOUeMvX7EtCtF
tUSuTIrqTASwrEqQa+T4464RzQT5CNieadv08hwLZVnkKB5h9Bsfx6P9tfUmOjWudOwwHCujt8br
6+3uHXpdmHKA7JVs0X/fRA5TmMVImPoo0Lqgio+SBooMziNt/yrd2GCiR99Pa6SZPZQNXBXku7Kj
OqBDvTFx0iDWRN4Ot+UmJ97adupyOG4bw0w8KSSzjEcxzkIxr2a7kkY7MbrUKbR5gNrQcOymygUj
mUsUzdcVnirBfnTZmGeii1jlq6GWURqmJ9TDD7E3QoYD1xk96aUH0dfK4/jPbq65scjEl0Fu1woa
5BgQtydQjkg3ZLaVW+JEz/lbUKNM/gv6HFZg1bb2fN36dVf6oAAWd6Imx0PShlMzO1p9Iy0gtZB4
wILdXYW+HKg5ZIhwfeRYSw1pjTWTHBNwb6P7RmmcLQ+V7Abi0LkXc4XPdzibwP8KJnaI6GI868ND
HEjteYBsNPw3d8QCN8XqTof5i3Jb5E76mY5KpMESpl7p5A7vk+6lSRjTgX4fIKEYEmO+aCHHrUQa
VQgaS3SSDuJLYnaSMDOq1bkHnN7fXMEbe+xrJU+VVo6tdAjrn1P7z/zEGdSNaEiDSro/CPfW63Wv
2b2athaZtwrJpMKMxBZ0IQfFxzj4kynY9Y/40HuKU7gZRCsLu7n5c+ge/ab/7qvB3BmjmStLK2lR
aAzqo5Xp3xbzHMvEvb64vXhO5yyhKwrgIeoIl9G1rUxrqlVoCJDqIKRfCy67NN0c9pWLQSQVb3e8
FlAmujRQKkptVAtY4VsXQm7gChl/rA9NWPjJA6+1uJM2v8mVK3hSq1AUp2vd3BRlJsnpbC4QuZ2/
xYrfN6B4a25nSeNcgvQnM0u6sMPcSFak1Y0QZZD0aRV71kHAu4aqcbLE0LDuF43zrNw5XxfWmLtJ
yisoZ7W6EEpV4qFlmaegm1juy9gvrJrjDXuufmGMuY8WQa/nFOLSRxNhGcyNn2e3c5qDUti1ZmsJ
roXYaR20jnineic0Xxhm3CTr+kqBVEcURFTgZfnc2TnqH/lv4AhqVIGpCHT6aX657vw7l9GFUSZ0
pWYjRW3VWcEC4b3uYIbK4X8Sc6OH6IrDsEXgfNYwYzKu9N3ahwPeCbGNygDoQ1DbORR3WebwjgJn
O99wj5ujkAAwraYTsFBN90NpvHn6psRP1zePZ4KJT+sUV404CmZQxF+F8b7IOpTP/6bUsP1Eb3ft
ZiGkSI2IxCNysgcLcC7ZK1CXozCy7LkBLQD1RV5hbq+QfmGTiSMRYPpJplRxqLxpDSVO5o0/5LD7
KZypNho6abwovLuXUD0BnRIEySU2xyXYyC6J2/TYLd+m1rStyUujx+vfazc6bmwwcaTNs2RJzMIK
MnTRq+Kco5JoLpMTY8jxuiW6Px/cHYwfmK4G5xbm+C/jcAVtNW1epeQYp9FpkZentp458WJ/Me8m
mJPbpGZU9Q3cosxTR6o8rftC2tFpeBR5+x/mXzsskqod9VScMoUcK1m1B+2LCu6SkReGOIthqdws
eZzbHJxDx04VHUO8n5TFESGwVXV/c2TfPwyLmhJmWcxVCxfXNHxSlO8ixGij5//07VmUs5Io6wSx
Tyvo429T9zDxSNV4e8WcTaua8mKUsATc7jbJg0G9rzvFllSOD+/fhCjMoxyOChxINi+deO7VCDzn
iYg5AIxQh7qj3OR3lAZ1cPPOlkEVT/gUifurezfKXL8r1F9qK8bu5QShp/tu+Y0D4Z5D8qP6OjvG
UXH03o59iTc1vu/m73aZE7tEdUzV3qLQWkpvLUC5AUkunvftx9XNljKHdqiHTlzFIQ3prCUY8Rzg
rm1ay5IcDYm0EP45ezyIUd8NsuNJ67gYWpsjm5mzb1N/XurgurPvbRuCnAp2Px3UlqxO4VBjLqXJ
TFD7S/1NpqH8Vwsu6WVOvrm7cVs7jNNH+lTp7aTgKXBHHvsIJEooyh16FORo7zpUS9T5uaUJen+z
UXxrlC5+c/MusoSsXQC4bDiuPtUZNwH8LSjswCPc/G8vE9saY06bijEMqS9xZSzdyWwe4Sl205wH
NDTjm7w8GRnveNMtu7Y65qRFg2q1ypSCy/bcg5lh/FF+0TyElMEXoTs6BaPk9y/XvYVnkjlkut7I
whzBpKacCPkcq7xO8F6aCcoUUDeDFBRoTuaLmSkxE6E3xsB6AtOW4tIGpv5kPExu7+RHDJdxXiZ7
/RgQAr8bZL6aZklkjlUQXGSQNA3Bwe7LYfL7TTjoaLk8Mca9usqFOeabVaKegbgP5vITpUyjagD1
jYE5eN1/A6Zwira7x267POaDtdkgD1PfCiG0LhGv8PoJEl9wMPN+AMWyvQS8eLXXWAPtIIi3Mb+B
2tHbv2/OnJQL0tpFkhXGn1E5CqPfHVr5ggOOdO1bFLvasQG5vfwIub/rrrkzB4UAtjHMbK0iqJk2
1UUMWevyHkQlh/Foou8NEPcNj9l+L2huTTG7CmoXvV4ji863fUry8xBhToR31PY+HYjxLZQ0MJIB
2BtjRB2NPpdKfLp/ZCNU5x9Vq/b34ioefTTwcridVaHyplom+qEodyjM3aZWllTlilSEYnTqLTq1
IKcP1z8SxwQ7X6MlBG2EvrHCcRY0f+wlMbWrqO1u1VUinIr4TqzCchBJJFChSJC/uwz+TZ6JPYkx
TC7kwNXNmMWTea2EPRPwOZT0UX0CcIn5RDVIjUY0c8lxMPvHtqgcZSLB9R3bC1CobAF4AxMWGhYM
ume01tbsKfNa66Ko4IFCA6epvKEjSMT/8wE/WkZ7N8aWCecG8uMRmgiS3vwcCnTGDZkHhnlrgzH3
1oUR5sOks1WaiWgYweSMbvpiPOlHcgNxQnDiLPeDn39PwGVsvJS3/SE//Dk3Dt1HGfokwJih2Ewv
oE14GlMh0op5KcNVOsnlD6195XyvnRvswgD1mY0Bq4zapLcaaFbGnv7QhtUR01un5icwuq7wuz3w
kC8fj5QBfV8R7NnQKsF7lflkXRrrQidi/FOEnCRGGSf9rEe88ZGPjn5phPlkhdVbcwYkdZh0Qb/+
KLUv13dtdxEmuJ8VGag/gE8uN03Mp35Z9EENhiY5rzNq/aN1gMo4j9iHHshL18M6NnaYAwuEMZJt
RYpDjPooEmqDJmitVSSG1Vm9j0+J6cg/k6D0Mj/mv4w+ega+j4iKuEZ53PHJLheZxGkRgcLUDNqv
HVSnMIYW0lnsxW/C3sm4HZW9b7Y1x4TzYhYXGT3BJMxSKRQoY0tWH65/tp3L/mJJbFWwXiA+LvaV
hiWJjuJnha1gUDM+Lb7ozmfyCuFAb7B5bYWdlSFHgi4PoCWUYY/J2TC0MTapIAEoMTc2OMPtvvjB
WdjOt6KYNozXgPsM6j+MiX4xVr1rW1DdgPlVBypJcMxnKkyhIk/LHd7Vu7siEzAkKCjBKMsWuJTR
ItSRggJ5D4TXp4Q8XV/Px7cJSKU2f59xvR7cyIWqViSUIZk0QIRiPspoNP15XoRpF4xYgpUGKDwk
LpceLjb6mBcdHqtJfJsbLyAkTKPf11dCIwFzgoGex2cHJR2lcqQ7uQmvLVaZLsu0BroGhEBGnnop
771ayoDtEKOn0ZpfrxvcCU0XBum/bwxao1y2tYWOTA3yzHh4FOK7SOqd60Z2kj3A0DbLYvxNiaK0
KkVQOQoJotLkKS7IQYLxmJ3y7wu0LMDh6XJM0o9xbSeZmFsIK3BG6SAEUEwaXQ1ga4Bk7GiwF7cA
BoKnIbgXKy6WyPggQZ0DSGsD1E6g4KSlk+wYpXZr+nLp1IGB0aglaH5Ik5Ny5cz3jtd2d5lQKE7z
CEb3On/j5KVxN9OcOXKSBALulK5uCprszMX6cayypRuxIFAfGHMMXQBqeRrVGaguQS2969+ResaV
z8gOf63qIC1VSeUFZ4x0gJS6qw7r4Mr683U7nIPHssok1RRPSmJVQdI9azh/QqM+rwMIOyApVwrD
1+vWdtLeiwOh0QC9OXbKUo1L1kUVxpuTewMDnZo3+bNHBbL/Bw4N6nvXNpF+yq21QtUiCNhFAM8o
PyGluIYKRO91t/fWz/JXct9/70EWl5/56RtvW5nwgoRBGyrQqqFsKbl4YwRR3X/Fy9rvVs2Tptbl
7CtNB6+tlAk0Ud1anZRiOlcENKaGLrfsZNNqE8XX1ciW4hn/HzNVtnMumejeJbQ5hRoTcNJJqiYh
w6tZbwEubg6SdCjkUOgztwJ5kCoXjrxylku/27XVMjHHSjo572YQ0QiC5bTxjbymPmdDeeePjS2Z
OQ6Yhq4C6a4M8xcEtRczREeHEmFSfsH8UEPf3SWcDIVjlh36IAY4ncU8piC2HlQYN8XwbJDeLblC
vfR9eWULdeZ9gcR/7PMUmZCeF4ajT0DyNoXlJNZ4K5drgI7+fRIprkD6E1pAB87ucm5fdsqps6ZS
QrUlxsGUfMmtjg0QXhaYOCmXYnvO7vIDr3e66zNgtpJlsOtByJJZsKSRNq210QwwU2OrBYRHOS7D
M8BkSdIiVN2CTOlYi5/jxHjtjIWHo9wRKDfwHoTYLGaOMFPDLiKJV3Ga5MUMkhO9bIeDdUuCknbt
8xtMbhEUxlpnuIk+mZhO+18kg/cOO2aGMG8IWhoJKKDLiCpkeDgkuO4BOAJ2DOimIkwxe8fj2tjb
y60Z5vTJqahZA9W30atbrf/U8Xp1OwVbyPa+r4OlKcHTO7bECGC/UsFABNXozBwoqa23i6/7mR85
5Mt1l9/z+K1Bxv3ySqrnyZjjY9wNjqJNfoNnIo8FcS96bI0wLqi3sgxZOkCmCrM3H4kUA4uWl53Q
OCB6jL8PExF584rKXr65tcnc6APlKkc3q0LZp0RHcnYll2pYySEmvZ4pLFx4lO+FM2KMrR3pPZ8f
gKM5Vt4rGO1XtNfoBNPKo5zcwR1efmDqYZurv0sUtcWtVAWt+09augaxCqGr7FNfewQD7QpOSo3x
hQlaVLam2Nc/927mv90WJgGoc0jC6FYnBKMfB32CSZR6hTw5Zsb98bY/T1+Gm5nH7riXdGxtUvfY
rDmN5qo0BCQB4A2zewDxi8JGeuxYlWPwoIecE2oyt77SquZcl9hfrVzdsb7vU9H9j1vIxJpWKNZi
wURpoNzprR0H6zMd5bGcLOw7CMMknuXyUGa8U8rGHbCvJ5aUZ8eSZANUN/TVsdQSqmwkKT9dXx4n
krL4DTmOKknsRBPIK/MoBT1YJOioPa+OuHtlbJyChXDoGFzEgCc48ZcDiOtaAH4rx3TT1k5+RGH6
o/OpbKXyhqnujoB2GDgNz9eXyglLLLhj0Aqr6EYQDKfqyeggGlw/RONtpA2cQ8f5eizCI5/KXB17
3BpRFrRl2C2SI6I3dX0xHMdneXBSPR1K8MTERwjpqtKXpeHUdHiLoP++OcRCXOXWOCKdlpTCtaI7
fU1Ak5pwtmr32b51CyZWTOuUg6IFYZsiHrpb64aeLQHp7eqIALqrAeX85BULeHvHBA01SxJp1ZG3
R8R8UeT1uz7wAj/PBBM0lixfF6Ne2jBvF4fIN4rZcYo6mDvFJ2BzZ0gd66j1YtLkA0/QLK/ElBIF
qiMNBXiRGFzycp67U2R0oUGVWAQjXQ8V2ki/BOg8ub00vqTLrD23VQFALhV6Via5dbMiXW0tk6xH
GUWbzun0sl9tRc/kEHOh5m1btR3E5HTDQYc5P8tSTJ5yMcmfiiRTA6uLJi/RsvVYqmX7I81NyZu6
ZbkprAwvk9lY7a5YvqUZni3GGN0ipZNcog5HVWtSd2hn1VlJ2ruF2OMyXEZglYpGfVkrSXAlsLi5
0LQDn2kroSfZL4BJ4xAHmW4JrrI2zcMwzKR2MmVJWls3p9YbCyO3p7gVGtswivpTZaqqExuQ0Ioh
tA0Ro1gWfpltstpm83+kXVlzo7y2/UVUMQgQr0zGjp05nXS/UD2KeUYCfv1d5Nw67RBf63znPnZ1
VbYlpK09rL1Ww1GpKRJXHxXhag1cQTU39iEeGXNZbXNPFQS6OtQQL/qkVC8x7fIfppNkvSdsPoNu
1zJTt0k6kEKZRS58NatU3+Rp6qXCpE827w1sci+020TJmxcRN44HcrXJG4ZU9aZFzHsWV+2LUmfa
aZxbWHRYvU+bDgCPeKELCIqKJrTU+A+jMT/Ni6JF5WzHj0ZL2xD68oK7GJLRHm1uLH8EnSHBh/jr
RPKSgvTeLBYPEBVNuLjRqp9Z5ZM+Te3TqOrJjTC06fssxtKfzXL8IrJB/EgWYPl0lTQh4MbFwWhx
NCBtOmCsGrOcVpr3+yLPhC+qqfBVtcTUpajrp6FfZoj6pPHkNlXMd6RM1d2SV8BFl8xM7+1Ghway
kRUuzrPtjkbOjrZiTqHGK7ozB3By5mk/PtbQg/GKtgfVvEn+MEfT9nRKzH1sgUEtmex4B5H5owKM
m6+ambEnsel4vFQBMdfm6gdGNbu3csCet/VSeDYBpRQt28JNzKHxjIbabpOWZWAUU+sNGcsfnbiH
qnrTJE1kDdXv0QCZjlbGUChC9uamcwzduUo092zg7Z4DzfvTUCDf4C7lUI4YkRnFkRmEvygim32n
VJyHwnZK4mq1bQVMo22QJ6C4aoD5PFg9knWhtPyWAjkUaEP3fVY7J6q7hrpql2X7sUtBVUjTKlzy
ZVVfnVRfG1F95nZZ3eEa8h3tV94PQPJ8yB9kEW9pdVcY5XTXxYmFJS9m6eJG1Hd8Mo2g4vMQ9hap
Pb2Ie69JYx6oTm8Obq6XpluzPPdTRQUtAZoeXs7E8kUpWecZaL34WmFOUd2DaKXWku897X+SXhl3
FoL4gzk1070udCW0tXi5NxhRb7Vp/Jlk9EuS19VuZhAmKpp+DEemleEAR9B6NO+5B21EaBcsGUb1
q7IGIbLKfua8z32jiW0fpGNDYKniW2NW/SMraAYWUATRXm62eVANQ3JDYig8KOaigxkNOWcumtkt
Bs1wmQZPl4wA9izshWDmIiinqfBi1nxPVazDRTllCnsiBr/OkvGYxY4GD1QVUT3o4FYDFexL1teo
0I0YjRgUY9VOnONbJ8vED8sRKYaieqoECh96H1Q7IkwzcC5QHit+1SXMb/LM8sAUkN5PijArd+U9
8SbWG74KFuiQDP1vYtfZPSmz0YVCwehXjfHa0Vj7sUDu4G7lJnUNRdVuLJp1Xskz+80WPUQAWfEm
CJgDs9GI/cScDTcp8jFkimaeLIwbwq0ZYLhMl3InnLTdxwYnLiDuyL6dvAlmk02Pcd1kd4BC5DvW
dnmgoyRZuVXOadDzvD9we9IeR42LQyXiLkyMdoFIQo2JnnhAxgRiFt800wX/1OExstbwY0ZST+vb
B7ucY7cbme4pavJoOpPegchfGR7BtG4GfU/rXxRMn4+jjdOpQ1Z7T21IPrcg+w9aqhhQSlqvoRZT
+xsTYvRYMjpHNiyDP+akOnL0a6JKQ9GwnqshVNpRC8xKvNQVwEBuraZJaA+MeFay6BFICMdDmSZd
OE4OcIDCSn2DxGnE+3GAeF1MbqYRh4QsSX9oNIzRGU5MAsuallARPehnjCGNykI3omZUqK/ks3oo
BsyMzkZdHHtNG1wnhufuBh77C++XyCg1gX9OP3Cd12+EY7VMXb9rzK5yAUmgr8TAAJZZzLXfaHXn
0aJQn4hQFJfUyMigINY/ViNN3a419DCmZQZS1sn2ssXsngxaNr4+Z7mXAuEyu3qGoUeqNDOKBnDV
kTHQwVscg4etIqA3Vqc2c9Ma3CZWWiv+AoT2LW0nzZ0UxwpoM4ORoDbVAHwXxC95Uvkzhnxxo7Bv
fZLpkaMts4upzD/m0vRelZAMG1gbtaflyRDa89C98CyzUMxllueYShW2pkPcbu4cn9dE/Tprs/bW
cacMqlQ8aQOvjpqZf8ERT+8Xlg/P1OjBEt4oRYjBdOu+06o6iMkC5bQBlIZt23dekk70QYMw/DHt
efZISq1/AwKydecKrXvNcDTgPDXhRNxkDQQrrRxEvkKF/kpSTT7D/BGeVniqse7tA6ifq7diyvQ3
jOnlUEU24r5w7Ukk9xD+SV6tlAA9NnazLwRe9BxIL79DxTEQad7tyswxQd4zTvGt5QC9SjB55ms6
nfZU488JSdpTWs8kGBqcHkizlDfTUnG/sWbqcqtr4VixtKmajEhACSsqY8HxhdjEXFBnkZsVgvOL
TFp1GFWODtLcTjtWV+Q1GToSYpgrCbPRSnZkBj0a4wmwi46Y3azJxeSqU99l7thmKyQ0cahv9Xru
0RQwRxMrenCA33hBcKjdKxmK1AuLwbA6siosHOa4Cp0rD6/8GDjA1gUF+N5uMqFgsNfOBwAyVHHv
JBaiFCGgsbNQ4PyWVncHu8cMMGh+HxPFoKGZZErU5/EcUR0K76Uu5gAc7Oaq6tCAK28dVLdK405M
rDopZaMAwl+ULu957YL9EQBFYzRclQBZXaKVd2ND0N3XmelE1oihzUzlUBXWY8zcaqwLc6XQj/mg
T68NI5XfjWW5z+1Ev+0mhD8NtxwQ5BHyZM0mfpoT1/cglzMDSsd2l07DslLDcw+B/+sADIOrgL0J
aPKptoJsLlUPSIrhjgjCApB8K0HemzO4yDXHt6ZUBw1SY/m0EEXQLXmxgw8Y3rqGLB5rMQGmdPoQ
OhgieIjbMve7tm6e+KxCdLyd1LA1wDE79EbqtdyyPL1SZ98uOhaRvOYvGlW0m7JNUt2tGOPewBpx
l6FwFoppgRosrSgmfhttdstmYh7vcuONYyxml2UFKi1ZYYmbUsQ8FBVAyVpTLe4yjqWXTyjdd7ap
BG0BH65xp37qams4tWojTqIRyQ18AOBlOP5BLfrY7VsNlGoOZ9+tFA+nqxckPpE2gaYh6V96R03U
gEBzYNeIpb0x0wnE+7NOR83rWhsKiMYCv7KM+jOnNrvD0eU7MdPmOBGOM2DP9DBiVDeo1ETzHN6M
EVPGLAtonbDXRqlSXBrV3CUDad1sqIyjpg6mm0yVGhR6UoejZTauCu0lRDpjXnkiwyodM4t3WP18
Sjud3JmjAlECBqmcZenVwFEr5yv8Zozq16RiYk+36r2owTPWNXERzZSh14jHc9W7ExGm3XWkNB00
LMvMijRloY9KWRAXgdYSlMDfvOT6miKwAkcN89LHFiKEN6YAF7RL5oXuk5m3XmNaInfjZIEzMzP1
LtWxT4bTj8+anjqJRxxwqbd21x/yfFg8qKDMO6vLlYgaXfG9VoTwi3xAQQb0uqdFWUBfOhe1P4Cn
0wVAYfZHEDM8TSYHSRCYkkJbLdIwb5opGuLqC7AzGAIjHb2hRZkhxJ+r0GRqvMuXLEPoZc8e4WX/
p+iG8UBNMwssTHM8KcQ4tniJ7pQGYCKIDY3fLaOOfcFnEsZJPLvjEqN3kXa14i3d0Edz23EXicHv
unSsHR2HeFezBFD42koCAc/g2woukyH48F1MkJUpV4flDPXyjHdYf26VhL+KEg95wUdxTzqm3CU2
6RJ/UZH0cbW6HxbQ5lhWQXZW3dgnZZjLF8YtPZqtDk+1XqK52MTZbhJW86AMioVHcAC1cq6anmXV
d21VD7Vf92DsK3PDuIegAZS6cn10U2uk3lAUyA5jxm+abNV+75ES1kZV/USW5HjLnODCaCoSEC4c
N0U313VSUQZOppKdUDqtc5chAedHpb7leUuWyK6ccpcknLuLAxyAmY92cL3+c7E+c5b8r/Xws/oM
jSe8oyDIiWKBjMHuXFs9jQuRFRkkJYZNVT2rRQK8Ibjyl6y/4x1SRpF81/Dalozt9NSQlY4vNubP
axprXeVsWZNVsSZLoAGx5IB3kyDzqY8NtE8cA/p5KCtLvuMXr9VQNmWunpu6XeZtdaDINfobtT3m
HEPkf1TtVCm6T4aI4mjkjYzA6HLh6+z7bQpfeUa5nq2FL31n7YBx8KvKzX9jbgULTo/QIAib3z0K
YRIZ5MsdpzO7m9pXWnK7Gi1scPrF2tkhJDBOxi2Dxw2gr3Oof8gQsReYQ9ABOTO4qYTVgzZQu6Co
8KHMgrWaYbvj0fSD/Z5uUtDHzT4KNWh13UonptcrcO3bbqroFe3sBTRqFujjbGgs1rs4NHersCgm
0+QApIsVv7/r3Lby8p7wujAHig86+bVbBnsWLLvRb1wdWilydl6JA6CbTh7VxzmPS4MdjD7KUGXO
j1MqOSwXC+ZnS9r4mEIRGHRXBxTMGUb59TlIYvMbS9jNrPWyQvDqSa58rC3Xn8GtRknTAYWBHXtU
A0hltW4BHUdPr7GBqut8dWRKRrLlbXyNnaLzOpYAOaCI5A4LnHhDv+htENd19P9y1nTjZSpLmTLb
RjmtcfZ9nLiqaEHpZwXXrVxu9p19r41PUSuFtf0Mbz34gy8CO8Qg0P+OD64dT/kZlHmTbfutYGuk
uMTsQAqfJO+cfvFXDSl+DjQVclSwIfiy9op0mRuPQjSnTPPScvbkgft8j8Tqpni1nhYQYmOZT4gY
vko29hJKxTYNDDGCQsYBtuDjqzTUqALl9mRF9ty5ccfcnhhoZ6IulLuL+r1KTvHwVBqy7u26kE93
4szs5tgoTTVOZQIhgFIJphojJgqETqHcMo9/VPK9jWVENZd39szg5gA5RrYA/Qo4AowtP9kj8XoP
hIkQSHYN5Da7DnLC/5wtH+/Dmc3Ng9QmyTw7NfAqqOdFjIW1tewcW+LJ3jlQr23l5sx0cC8qN7Ey
0NIhlQhij//UHHcGWwIL0t/zHUq6g/DHowlMeexJ59ZWb3zN/uYtGnN7bCE9XUeN6Tynig1Yavqw
2FDhybVbw7DexjZPfD0Dj3TLQwgGSMaVLscbf7d5i6XXAJ1W8nyx0OetnnNI1A+RbrjpaVVCXwJ4
2B9AaqiuzCdd7FGdmd28UsKqZp5yo0aMXkHnEd0A48bCFGmSgzRCFtxcfBLPjG3eK07QfiiMiUaa
nbkLuTO6nyKT0BVffDTObGwiYlJkDs1jYkWWtpsnCm0HZNlIKGO1kD2Jsr3beJ3eyJOiIqYVmXf1
7fREiFt+w7TPftmZu/SXEZQrRC33nEwqMXx5kYDYr41FTDRtHE9l21VrVEj/zKGNT1aeqx5KjIWX
qMRE7wGYSomDvfzl/hrcOB6VAgiY2HiKUV8iD13qrsOkU2QHChomP+tjer8GUaPkWV438POl/Gt1
43q0yTRZ7qCxhG4VLuKJ1xK3IzOw8TpKNXGNFI4dDcpLGx9E8SzZt/VEX1vBxq0wmjc5GVqoJnWu
cxfvAPD1bc/BKB/oFzD0I0kHJevZYs7z2RhKAcaywzIl/oi2ayxDvsgsbPxFixbkwkerjtIY1GVp
ZJD761smOWlboPmIKppqDRAGQ9GwvtVG0Q4uInd7dtEwpT+uG5OtZussaIpQBaPoEZqnroKyc7pI
JswlN9Vcf8FZvjwSYyao3eMAQOyScwH6fAUs6gj7ZILulxM5sMz/r1MwN07B1NGsESvCTj+VX9bB
69ozobL+aCyQIVg1ITGO9UAf7Ub6iMi+2cY70AFcQ6OJQ9HoxwE9gepG6tZlJjauINWqcUZjt0YE
gtBHeWlGG+W7p+vH4f+Ir/5u4cYfoDaU5K2Jr4Wxg2clnIDJG08r5nMBl+y96v8HBQ7ZEdx4CDTx
DVudVQW4yCVcErACQMfKM3btMXtkX9FalU4GSrZyix2P6ZIxexoAf8IeTjO0DXuf6tLXUWZm4ylm
BFMrV6YCqZP4ZLzZtYuSNUTjyB35CRlDFWNGii+TOpFcty1gHICVjEOmyolKTvzYvlcVA7P5gytH
BsuWt3UdcVn01gqLSI7VXg+MCIPZPRTjmgAVfOhWkVtxY0ucyXoWrrwm1saZDIuZUZHBJrtlkBmi
exGSEMPS++vXQHIkrXXpZz4rpW2lOmNXHhjIfJB403Cphof/n42Ny9B69MA7aCIfJpGd6jhBgbuW
PIayL7RxGU63WGhJNlYELNVs3RrZq/VfqN2tydG/HYa1cRiF2fW0MZC2oA7ezu/6gfUu9ZQpoE88
0H25uvI7CfK1Q7BxGNZsl6qWYeeSvfETMOon9gpBJvPnv5iuAbYx3ekRMCoN/BcD2lGe/s7YKqNO
keyuvSEmAAktA/EuXpthusmaQ43en9mJ4PopkTnkrdTeQu1ymTIQpixP8WmVnIIYbPxLf3J2Bxoq
+1hm73JI/+/vuaUsRX2B9T2aywcHg1FfCt0FuKUxvHgH4oXQQR/C54lHxQ2UBVGjlA1lyvZ041PQ
6J66oSiBwe1EOKNbqCFQSIHouL6rxvp3rhwhe+NHMCkMtB5HHmY/rfzX7Unx5jvmNk/tLq89BYEK
BkWeFM8EM80aNhQnVMZOhLnVWxyoruHpbg3GJgRmJ4Fx6Ou/7p3k59qvW3fp3P1wUba2M9LIcEGz
v1NPzuBWUFUClBYSI1nlroOq9RF9vlC5Lx7XqMZ6hfCYeiMVPZU8J/bGS3VTk3Vmj0MuHuhp3ar6
1EXaN7YfwdTbYfZIf7y++Mv9DhCHUNC2mQRqJh8XP40DAlLILR14CAEkyCG2mFUFz+bK6KSrkq2+
XB48s7ZxX23DWsxXLQLTDxwDGTlq8ApGMnp/HQ/vf8iKDZcellWuCoPA0GpBZvxxcfNSLvpkNE3U
9PtJxbhaP/uS/ZOZ2OyfyTuhFb2OKr/plt/zCKA8zw5QQnlY0evpm3ySWmZxs4dzOmt5NQO1zkcN
Sn/ULWXV6UtO6XzbNh5/LBWd10oPhVrrjSORzKYQVNmenT81UrWGSyHGma1tcKgZbV7OzQLXgHLQ
AZs4HJf9cjPdoNFWuQAkA1L3bB7WKlzl1a8yboeLDv/c/iZqLMAi33ACBzwfxqB8XMW/Ex+wsiEi
aIGt9AuDlChRtuY1iT9zOIKnSrsktv2vGZxwCaEh68f39i0ol0KKifznKgDM/Y7ezpHM5V9gabS1
8wVvfD5uX21Wow0xSYw4grQ/AJbLDHaWuxb90jvAvL7qElow2XrXE3223kGvWIpap/0+UoJGzs7Y
rUq5MjYh6bfcOPJp4g4ZASE7AMiaHZdwFcYD8uKVHa071Ko9AKR216//pQf0fDM3DibDRGzLqUGj
nuvqTao5rZcVItnVHGHgdVMXfee5rY2n0aGts6AmjFAhcR2Q/cygrMex2bPjwF/A6bJjoUzPR+Jq
ttGmUgP8ElM4AvDWgRBMdRYgC2ROWraHG2+jccJHg/JkD3Cx+p2zgf1hZPre5RjzlWzhperY2RZu
Y8iyMG3w8eOyN6O3ThzFfhzmR6hSg5SBSaOri2/rubmNb5k7vWktZTV31MKVBqUH984qjab8VxMs
56Y2LkXBtLsZL2NxWBg76ZQc1aGU7N6l2OTcxMZxjEANZzlQhQct7+/6sthV+hgCSh8YWf9V8qEk
B28bMPZLskxqAVurk1r5cEAUoNx2rz8XrwFPF1D7qmwGSOYY7Y33gMYGZ22LyfMFynxzSA7mEbGp
R4+AzY61y4t3VbtUSp4tW+vGh8xd1apJr9gRtW6r5l61JZmvzHHYG8dhV5YDnB3cr/DWzSz86UbB
qClIOyCIlPqyCUxJ9LAdxdZn4ojRQk1YB7LKHVP7gQE2D1rIveW0bmxM7vXDIjuXW/9RdvZULtDX
0bXaFZM/g4i/S04j2V+3I/lOWzyHGHqSJipGzGmX3TFAzaBuJnkoJUvZQjhimzTjmOFLtZP1wjvD
HRRzl/cqUO6tskiCcf1SE/vsQtONzygKcJFqCkJXA6N2zXMakZclin+VCEZWAioCFUwd9Z4iwJDK
OLh6KflwlzcUyF1kHqYG2baPYYFRWYJOulYcAJ1Dyf2p7f3rX+wieMxRQfAGPVGoUW6vdG42calN
NYh4TvRheC4f0t9G5y0PqzCvftP/c+pz4H/B4wXdTahHA6f9cUGxDoDMTPX8YFZfKcZa7V3tyCjl
LryWsAGWSTBPmSaoJj/aKOxYGyde5u/cQvxJe1VuyVeUHiPxThBgIlCeXFlkddkoGJstCplcZzsT
PJbIHtG5ysEXts/S19Lcp6ZkYZfKTLpqQdZBXUkwsMKPC+OsAVt01zUIisvvBdAUd9V9/zgBzaF4
EGadXeek7gG+Bp3y4IFxcNyvAJZW0qBbncWmFgDZS4CJsVDIEFkbZ9ywBAT/wEgfkq4N6+bYoiCp
OWhPs7dqwJjY6DvDs+SUXrgHH2xu/DNZBF+m0liiBrQ0B0CdvPpUoZK2G49J9B4sHGRx6wVH88Hk
JofMZsPoDDCsHJC7Ni7J2+d8goYWf5+1FJJPK1vfxkGnmcGHsjGqQ5m8dvqhtr9d38CLp/PvN9tG
delIq8zBDmK8Wn8EojswqHhIWBxeN3PJm2DTHNCiGhbF4diEc9NUsyEmojpMd32w8trFfheNb++8
O1L44IVX9IOxzXVw4jalholXrSkxmWCf4jFSHeI5Rsj7f45gAImeZVgWCEqhTr1Zl7CgZTkyoNx7
ZwiN+a3Vv7UDdNqtTJbCXPxSDsj6CDzyZ23quOAzNeJV0nKfRrbmxf741UCjEDXPFySfvuN3/vJV
8tnWuPTTlf5rdFthGAoTY20Gjoc9eO0fcliBn81NW3jz2xTwHfNlBcVLeaiuQZ4YJL2qRfXtKH5p
acKseyVHpByuekDLsXsCepEh79WsG8hehoUnS9Uu4XneCQotFJPBqbzlHzY7Q9Rj0yYImUXwzt4c
jorrNDvlZQXCAdATYeh3EK6dBtd3+NJXxXMHUmLLAonRtoPelXxMYg7IdF3/wqCnz9iPqv3n3Me2
jvlHSqHcbaq2ufFYWiMw7imgdtRRxWN9etSLRXIP3lk2tycFDys4Uw2cUFBxfnyCgEoutbh18n0b
NGCAEsCXdNhMQPxm4LHrHduhzWEd+7CLltsOGksJKIbioAvFjYxo6KKzgTwh2EahFwzV4M2jUPRt
mSSkp5H6ML6r/tm3cTii04dw6b/iisXr+tfaZuVIta26nQHstRNw4NDdCjvHNh/Nb2tTSd4SvvTM
ntvbPAk6AETGoMXA+JV6gPpboJqY6r+HooGHXMhT+7eY7P75KT0zuQ3fSdM6Zbc02SFX79rhK0jB
s/ntuolLEbVuEZBgEQSBgHFsPGltO21n5/XKDNNkLtmtBbb6wQSoHpOS6HdEoKUfgvZZBRM+3wH+
IXvXLyWxH37B5tkY+q5uiT3agLivfqcJk7v82/Da+qtGQ/UC0on/AH+7/tHtvbEspD5rzASE2CZo
ooIttBsJKtJAMICWN1ggUeLqd3pYh9Xv/yYYtQC5hYrCGo5u04aY4hVhII84LM6dMh9r8zHLJVHg
pYjFQsuArmxmDrRsPjoCVTCHZgrQZzPK3rU9uan0fktMvB+ls5ooxchi5cSxFWXH8Q89NChVdjf1
W/bHhFJCHrY/ytfrh/NSQIGwRdfBlgvS6W22p7QAD48zYQenHP0+/4UJPn9YXpThWM2q5K5degEN
3VABFASPD/ZwXf3Z6iqDVnqld/lBf2j2ht//Vm71e7a3H+bjsGu85AXzXteXd2E/wbGuIYABTzM0
LTYWCeQUO6NAY9y2XzrWuHyWlFEuGYCHxDQwhSijtn0cwGcAGp+qLQ4FZpfBcxLOfPpzfQ0XHlLo
INgqmNVXyvitsuSo4QOBEZ8dapKIEPwRP9OxbnxDjWUEwKs/39xYGEKSBc4+sINvYfrxUnZdTIzk
0A5kuklYjeiLmCmg0DlzdZ7czfmienmlGxJEycUlnhnePDQgjsli1SkpxngtEC146nSLl0BS2fhM
sqZD/FiliNXRWcbA+6ZUWVCRz2afWlEbpLczZiO98ZRBimodv9E8I8huu9t30uHfsvbKp/VtLG+O
ISaozbifaX5Q9F+lE+j0e94F//CUrCZAyWogTkGyvPW2FTWqHnP2QLL0iW+mwYTJxVqGav4cf0Cu
wFQp0UDsCB+4TflpChKXNGkx63rn3EF1eBU48doUvXhsnFTM6L1s8eFAruY0DdMUOJTU2NJ+jl1S
mU2PuZE+fpfInqL4edmxw6PlF64Lu2aw4pwx/QMZGRCDCFc6/fP+cHz6DRR9YnitVZZ38+3UoTU0
AzMzaFMBmrsroaee7vv9cJLhnT4jJ9fVnllaT9GZeyQK0XtWO86+LYMRD3XiGa/OrfUrDtV9eSzv
4x/pne3XkX/95HzOETZ2Nw+1GTNB4hpYVwImiIf8VnxZp2UUiEl3gTV6SestwdoJkbV4Pr8Hq2Hk
zcCOa8RBOPtxwdYC6qu6bRUwFYGNEVOcd8kdGHKD5Ht2+x9OIn3y1zAJPn2dqDr8wKd8KG24wlne
pwcOokENQphr3tfdVB0YnVzrjoR6JIdTXDDqQPnOMQ3EJg4o7D6usxjqXGDsPD2oxZNmf81lWoGf
HnFI86BYilALAosG6oAf/z63CpZqY5EdVveZWTsyPuRF7dbZY5lKsqFLS0GaRUzDBPk9FIE+msoW
o3dqCxTxVASmcVJHJnmx18O2uW5Yy18DGyfNgAcSA6g3Ds1ieaAv2s2Lfp/yyUdkIonnPrdA3vft
r63NvhUopDBrVbVZldlWKCMASL9acMqtKrlIxp8lF+3i5lnURjTigL9qS27YVJBmM0uj35t3fetN
z6Dv8eefJlDR2c16xeZIBo/7nHusSzwzufle1IGgeEnyeF/PoH5Bxrq2zSCT+y3eg+00THzwR/xZ
W50YYr5Z3cv1JX9++GDedlQLMgyaZm71WJ1O77nWqOVhhIYaBt/q5LbOJTNLn7LGdYlnNjbuizRm
yWYd0IXRuc+1vSoyL1MjsGUMFeijwqb9p4VFOA91lZiwNQcNhO2UJtVnVtPJyg8sdXaZAwC4Ko5O
J2OA/rx1H81sloVwc5pQHgUMG7RZxrcyRZl5f/3rXHDAH21sHLCeW1NhQQn0UKDyhuASEGX2UmXe
Su4pMIbgkyYYY2+5l9hdM96Pl/yj3U28V45dIZzZVHbxSfcSbwGf6ODOoRE0JxmU6POdW03h7TYQ
s2i6ufEneluT0kx1FMAUHfyaOzbKVCUvf6i/FtZfcPZsl6I1md102X7GE129lPYu5zICTNkqNqEB
g7qSplVYhZXMrqreKyDQk3yTdSM+f5O/y9icN2hijKolpgRiM2s/GIRYnvW8Emzq/io2I3OGF3eN
auQ9vrMdukmmE5XF6TglcVSjWOZgmMIExZuQ5X+fUZzrZf1rZhuw8rRB7aMxMKpKTDK5OAzgmSya
gUIkyIyH5cjmds78Wm/5t6ock9QtMi0+lQrpS9cu29n0WmJVf5q6rU4zH60OJPOkbv060RpohhY9
6F3GDOxLFqRt/DzTrduG9eR7UVap6YI1wvmDeIQ+6nZGJW+xZAu3z0ki7LpmNmjpTfIrUW66LtSF
7KZePHhn+7d5P+y5hHCzziDsZXsjhpof8igL2YmrXnlUHorHtT4vq4JcWhceC8Rn0PBBbLg5GmUH
JaRyEHYEShzwu7IiD+24FOCqojI+8E8ZL47HmaltFwAdImT1vYHgPgXbMMC1yr5BIDjYNyAedLXx
+folu7SbGurVIDFGgo0ayEdXoeUm5FlJB2miJTlq6EuBjdC7buJz/LSu6K+JjWst+FQlyozXCXUw
rKatvkOsGtxVenjdjmwp249E6ED4DIbG0Zr2+ZRECRn96yYkS9nqNGKQ3up7kOLtq+608Ht13A8Z
JuglR/ziadMtSKzbNrUQK338JsNIaSKyhkV1Gx9pMn216+QhJjLNk88xOr7LmZntfrVNvCwVcgCH
gVM9wUykoZ3A8KXypziXyZBe/Dh/jW17n3WeqqJvoJBbYpTasb4uUkGO9d5vXwtNXzMalL5MEAh9
3LUmHxorjQE4WNFDkJD1Ifx70/vr7H+rulIU1pohXTO3uTjmtNZ8l5btkzQZeteaQaqKq5SDsxTE
7qD3Kvi3cjgtIE8chxewsHEqOe8XY6XzFW/OCSkGqALrU3FokZyvIPX+d3LHTtoOdJce/81ATCx7
ki9uMtQzQCGLPgw6zB83GV2DLmkXmFyf5ArheuwbtyJcN5nJO6KXgjJjjZMM6GVAgnCzQLtM1LlQ
J3u3BoOrzKsDwPpK8i5n1r5059YiFUaWEJzhoH5cWAKqWmHmoKRWmy/1iIH1/GgLmVzkRSMo2Lxr
5CIC3Bjpp4FkaWqiI2BAq7R/4uCKEp0M/3jpqqGc8G8rmweSJmwejV5JDmNz76gv0tz+4t+HBiDu
2HrPtk9GORsZCPETrCItvQQ0zZomSYNXz7O5W4ANAV4DKBQAu5+qE/kCLtHMzvfJnh8BAAdmaMVh
y5pQFz4HlDUdVLhQoYCC7Pr/Z2HyjDqf6Gwok7M6cPLT3O8UWUHpwoPxwcTGKZlmO9aLCQrYsvpj
lieVgAOF78p/3DOEoPT5SjbOSFXaWgPznbPj4xthkcJfnPr79afvwlf/YGJzF001TXnOrPLQ6Qxh
KGSrlei6hYt7RdYimG7j0tubvCgTxJxigkJOMVsBB9xnoQjtjGeN768buvjdzwxtnNj/cHZly20j
SfCLEIH7eMVNSiQlWZIlvyDssY37vvH1m03vjMAmhj12xD5shGNU7EZVdXdVViaknmspkshgirbr
AjcR33uWwNaWB4srE5RrDcOQY0AfrKKyN90Xbu4JXr0DOyhjJawto9wLgkxC141Tsp9E0VyidJeG
T121gFGT+4PML4igaAJ0AgXLq76VFEW9UqJO5o97AttAf9YJDzmAX7jK2azW6fa6PoxR2yeBaVrS
GwAUZe5+hNTGXFWA+TxJiXPbEzaderUoav/aoIlVUeqh9yMG+d0oSqnXYaqNsXebq1FU3Ewgtw3R
KXKVWOUZjdPqrjcAEk9DAxzXBjRCemAkOOAFO/TWby9po76GXIBjTJPRYdTRgrm0xs9jMGs1KLu0
+QHvwdSMZNA3nyWya09zgvi+twc8bO9AjDRiihE06kyU/2aErX4DCY/VirvJiKVsnnEXiwq3S9wp
lv1oqRhL3boArZdKb6ywNAbgYga5H4hWeazcAUWb4FO5I29AKziyLn2b7vKxLFo9TFSmQQ9FbG0W
t5ZRSaBhZiyJsXFnsajVxgVztyQRRl33QyyV7wE4LL1MkZpDJC0sNrJtr/zHT86zsCtTLfSd5DJH
HSIDjfci8eYS/kwF2VxY1ckz3pA+zlceKVH5tpuVLpAIfrp2QMJsq1ag2oH3SzNM+lK/tbWteJB4
cMjsE3HGoLBvB8Xmh8N9VcBDVCcIkEt/nPu5kcMR3JFy4fXqi6S/3v77G11IBN3KgHhpoGlGoE3E
fvSTnQqMRO7Jdu8qeyJ0GFisSwXTGnVShrIS9h0OUUCQR1z8M1vfEcwVmWfPPNaQJdMa9fkmcI9r
NXBEnvqFTB5KPudgVG2A5DORAxefGFu5GQKrrST/vvLLUpG4XhlCaGuY6SuRHkudrDBx9wf3R7tr
POEAWl6Gf7BsUucAHmlZKjVBuAMUxGx5UCHnbiEznvUbzZ1LJ6Fuab0GadexAKq0AXf2/+e6ks+N
U2WYaczd5IVF+rGdIFd7SZ0FOsqChTBgXcIpz0wScwQKnGhAnVgEbEkkfjkWzHIr2PAyIPgdzGoD
uXH5AaOkmqEVCZaMfPy6ANaZM2DaW4lr/fepjwU8RZzrCjB5qTKYo/BFDJ8UnjPbwb3tiax1UJ+r
ypq4zxdD9SPcPIK7pGFATMh/T6fF9Tqoj8MvYjEBIQF8BOeK4GM0RmfqjupgKuH32yvZ3DEJUxj4
nyEC9nf5RZZSLjgVk3Dgry5mqPcqkGNDoZjvv3ZVknzTwxl00LdNXs8U4kmCXvr/bUo8dempUyGA
D+gqKD1HJ/VbC1yXd8pe97kdi6xsAxABW6AEQPMLqF6NfpGKUTGOeP2AK2UGxUj/oOSg7pePEaRC
pOC4QLtnbp6FfGEc1hswhUu71BcMoNlXytmQ7qVT/NQeIaXkgxHp2L7xrmRl4Lrh7NbPGY/jzXws
6Txu4fiUmEaizhoiF1mOEk+GhXon9FsPrap95xDeIDbgZfs7rqxRZ42cGhL42BVc5UCgB56R3BO/
G18IDUJoy4yxsq1X03plJCJXqT8vpECPuBLN5x3EUc/z15HPlvT7lzVhjsAQeaDe6eEZkJrPA8hY
UZHuU9D0JY2n87iVj90MGaz0zphmq2pTyO8YubnMIcqhkIFgxAf5SlfRDwDR37+Byi6iLEcLeOBx
TZccMgGenMR36FR1kTVDmxEdKJa3bp1x0sog5ax6z0U1cB/JnkugT/NlriszHhmJ5hrWS6J+ZYTK
NHzQShgowFOn/Ald4nuCJxbfK2hXNaYO+VLVn/0JQ0qs1+lmqv4wS1eXe2BGh7ZAi2GUG7cau+8x
17wxPti2DU0ASwdJNXTYpdBLGsUWuoJ94Miz1dzLIGDF2G1ncYMNoW7iqZmlMHZ0+6t9WKXCDwyW
QJnUUrYfh29i8q2qfpTTzPBF1srIv6/CbgqWWB5IWZKfZBtFIK9tWR3pzbMOAIG/N4+6E2C8PF6k
uQbIaWoLc0rT1lSU/C4UG7/k+HuAGna3Pxfx5uvw+jBIXRICrQnwesKaZDnJnSaOgaIXTk0CaTOt
qq0A7AB1zsJzsjaSimkoNwgplA1Be9yfhOQTlJYYX2r7xFntIxXEC1/JGV80YJA+QGxEBnfmW/Mw
v2QnzuJPzeusOIQar7Ja//Z2bt4k0Vn55wNSgT3mU6PXIU/GObud8i2yoUqPicMvxiF5GrzsEEie
zTC5eWv5MEnj52c8TrN+Blo/KGTtaGiVh5QN8S85y7/Iejl6cQJNtjFQJkvKMsmHinLhiHyiWFw8
DlBsixMnbzvtWEh8bglN0jm3f+H2cfXPnpyPmVXcyEbRCVw3aN5ZyxvHMHnF5u6fFPlWW3++D6zN
yOMgAASN5MZDv6M1uNGGglB4TNtZNtuu+XZ7VYyMc37FrMypeSu04gjyXq7bCcASVJqlaA3DkRmR
cna3lZGiA681H5BkGkYWpIbMhKUmz1oGlXF0nAcVN+KVYDR7hYN641zY9fh6e6/+5bz7cAEqzUwD
JIoEBR0qMsYiW5ATq80GXUdCBES0E3SQHf4BDAtn7IdNKsu0/dRVoozUFiWlK4OAU4bqcBqwwm8z
ZYOTSgYaAbWLMzZ4/YnGth5DEa0L0uoD4RYe/vlBt7XDcoQyNki+Rh+r+8wabN7AHOMKsbJLpbhY
kpVR7AQUmhWzd4LCE2yxNoW7CBwoLURQS7P7mr/jAmo1L6yO0PbdemWcSnO1VmpZK9SaN+7rV81d
7rJvIByygMTYsxkLWdbo2Ro1ruo+UEDjzHWW9iZbtRW5wT2UJaMn3v4P997NqPtY3blQt/qkaRtO
kkRoo+PXbMdbkguS/Ef5vX4LH8AzYAJA/v12fGwG4cqgeHmz4KA7luY8LrmTJJrNeOxQ7pgZjanN
ssrKYc4D+6tVcZNUZ4IeENqQyRYtzHU+BrsUtBBoh3nFi8p4pDDtkV1e2RuGnm9BMqD6vKfuC1v6
NvnKUwhqcxIU2sgc9f8XgwRSig6MDOaBS4M1wn3hAatCuU9GCS55UPzcm576t3pXowbHKoYx7VFJ
rWgaqYBGMO6cewwGAo3e+cJxPoEp2Sk8KEYwPuDmMQq2hr+XR+UzA9CTqO1QHk52EtiHfrFusb1/
2/k/zFB5hc/aIC6gfrcfQDQtza0zDM+3vZ1lgUoey5J0fdSBLq3NXhMCE2de/0id+upW+7FV9Gxo
yHNqkzSgt5/3pN0x+YI3vDaYM8ksVq9js4+EQQhU8MjDCuNxl14HGnMZknqwtXzqUK6HNXdC7T52
tDsgMb0yMfN7wQIcDhhZT3pnInLJ96DXurZPhZk6RXEQzaB+UA/yI6kD957xRMiphjMjkGiPZ/mH
yGENIG4kLYzNAZl7ngs0ztPXq/gOGznmuSrG00H/NHegLTReFi5mXIC2thdWZEXBS1IHxIFylkaG
EHgPRYb99FePjupig+WLM0kxf/DBuX/P2yIaq5IT7RuLfYfYOnrW5q8u1zE0GgB9IEWkzg79wlUf
WhfgGpSt/sPY9obfXlgj/77aUl4qw3aBsKE3WqPDO4IZ7os73oV8oc8kSiR+SfnNhS3qzCnzPs/Q
QoOyIGxB6nCEaBc0Uki5ezlArsthCYVt5C8Y1AxD4XmQC9ADKJxQJFwdV5iGVLr3uO4ns0tqvEuE
I8QEbV7sPZDKnooOUtm38822o34YpiIU0oIC5LPFeN8Zo5Xz1Rdo/jm5mH2+bWbrPLhYIBWJGF+a
uDLuULoBAWSKqkfGm1Hs1n/luwITIs2wm1gCQlsP3Qub1JkHud9WwCvHgCiZXln8z/aYovSo30NW
I8vM8jnxQXJr6w7/xFjstqt+bCp1+HGxFMwgnEr3tWKSkWDCLwB51MHBhd5j0iqzPiF19klhXTZT
3CTE2i/O4XAvvs+VCenAeGd4ocWb4+eY9YRgbi91GOr10HX8OIBS6xQfy6MI2TLuKfXk3bTnDrKb
3In+6M+sSaqt1WLKFR1YjJ4B5kM5bFHNYzKkRrMrBX5nBLk9tvmPYEoZcbHxchHXZih/nSCbnA3Q
koZSxg89+lmNKmQKwNXOgwBDi22Gw5B8QuebtTXKU5Oy0eUCzD5oAixvoY/2qFX4GARFSw/1eObl
jLU4yj+Hpe+iBFVyH/MW2T1omDJMDceO4uILWijfKabUmERkh/dZRSCyb7dWSjkrUI1qNkgh5wni
T5ErUFzhrNubybJAuWWRxLNSRzjzwVSqDV+amOUa2x4ICI4IPDpGtKiDqBaGcFiGwvDb8kEx3lNu
Xw6MNu/2Gj5MEH9ZnXUaN8xLk0zxniurHg3KmBszV5/LufFub9bWSxl+/mGJCqcsBikLV+Cernwa
BLORzqyJeEPanWZCjfaT+NfwSoqBf8DiCWzb2jLZg9Uao6hN+ijC1EAXeU36k2PWh7a9/GNpdFCp
Za43oCnx2ziMFkz6B7p8mAp5kpyxJOrjBhTKP8uyyImsXWV9PyrAQmEUQDcvAFL0CFq1IyFajg+h
17+V9wR6nBxYEmubBgWQkuig8SC0EJebKYcKckgqaj5XvmfFMVkY/fKt+wlGHf/5+9Re8pPSGFyI
CvvgNrtfWESCpv2j7LAyQ+2boqd1PLZziGrbY7p4Uv0Xw9039wn0iJjKVkF6Qt+YuTzo9EnCh6ne
9AjKAwTMoNq1ZBY/g5PqRnugOVnTWpt792Hz6pos88UYxLXhN5iPUGQ1tWtNe44LgTMxpuEGdfHc
c53Tcrlze7Usw1Si0lsBAopQ6d63U3bsI8Xr+vhNzbmTwsV7iE35WQt951F9v232Wm6QRPZqwVT2
kquOlzIMOOEx3u2mt9FRv6YORv7vh5/G1wmktiShLByenJzNCgTiIVfny8o2nc9KPsn7aQZxdBcm
ZjBD04DDCLCUfGmm/u32QhnORBegUWPEmP+cIktXPq+95BPDWzcPmtVaqKCb0TUvIaIeYd53F0uj
WWSz2ZaZe3sVLCtUzHE9VEyNtjT8IFQ70N9nqilzgRnwIiOHbH4a8IODGoHwGdHyHxymSUFDlOb7
InNFwU0ywZIxMl6w8I8bj35434cdygXEKufCBLQofl4fB1yDYz519OlNaL+nLXSSBFZ8s9ZF5V5o
LqhKMYGNp1M4t+og/Roq9yiG3xE8wO1vtfnix8gMKiq6gvEGmnU16wQtRr8o2sleBup+PPlHj1vs
eJ96xguQ1EdQPZio6qdmf2q8wmNp4G05C4QzMOmn42C90kasIy7MOA4jWKUYWoAhuz3OUT5IdrfX
yTJD+eQ8TQVmRgA24trP1Zyac3gPLAtjM1lGqKtoDHYQcALPmJJcDkbkpVDBE/Xn2wvZ8o31flGX
0RHjVdXUYkwgFfd8mZvhANBv/k3LJ+u2oa3LztoQOQtWt6k6MYQlijC5Jg2eon7rKzcLQR2TQTtJ
Y5jagr6IK1u0EOLQN1PeoBtP8jtY1ya/daMnktP/g8byVjCvbVFn2JwoeTrIXLqfIXdMcL+txQFQ
89R85l5BnoferU3et+FJEDDnb9/e1K0EvzZOHWQzoTeZ4yXd5cupjf6qgtfbf5/x0egp/jKVYiFt
RNlPhcRLZHGyMGkN9UIjeen0ojbzpv102yJrReTfV27S1BPXxeWQ7BdQ4UxPksJ4uDBiipZJhFwz
JtNnsFZoIDmsFeNHuswRQFEGq2/OWgiVIVQ1F/u8xyNML1ozliJTGf3bW7X5NFp/fSo/JLMhZKMS
oLrqdveaSwh1IrczJ2tyWhtTDyirJpZ8qFl2yflEX2HWdqmcsYBPpQ4HzNTOe1JUHe4UpNj35ah5
oh1h3shhobNZH43KHXGZZ40hQDldHbnerg3UOmJpLsGnqkb27U1lmKIn0zNJq1U5q3Q/S0G+tsjD
rucBQRcMBnvKdtrA/AqG7cHSSDOoNmmqBKjTFPs5CcxxfA60T/3oGGruLBC54WpGStxe1oc5ageD
IlQiHqIR+0TK/dCQHvt0dkQjYFX8/8Un/zFE758o6JPWN/DJec9bspU6UWFyjvgODkon/d4ALxAd
2n3LLNtsYXeQ8z8MU3k4HlHn15Y+3mf3ozPcD88wDenOCaBRwSqA8PCYVartOPgwSWXfXg2MMG4q
8Et5RHge8r7hI+piUIK3OE++m+9YCtrXiwS0maxRx/geWOfoyg6YoSslwfCMJ+KwkUHhkrmQj0AX
GEocT7L/H443sm0Xsa5omJ/XcJnBlJGs0HV/qSg06EEWJQYVBpszCWlM4+c7om3ImofbWJ1GCH4I
yRWBftCrk8YirkSjhq3TCCXUBTRNg/U+OKEF/SWm0sd1dwhLW5ujPh/kzxaxVyo0tU8Em1qiMBzv
Rpu3STGJxYfDXBxxpouDLSoGKYM10eNOaISZtWUcFy84nQm3gTNmaTVf34Ko9VFH6ZBEYTyJdejx
ewLbyR9Tb3Tb3XBgk2xfpRfKFPn31eLKsSmVUcqjfaZ2HGBO8XNmqLEl6hULF77lj2fCcg2MnAAA
UYsSOD4P4hIFGAOCN6cU7OaRyRXSfAQFEXQJ80G06kWpzWLq8f/EiTenZF6sHEV4xjFIUiYdGRhv
BxsbGCygakGdvnOcxIIc9QVw3ES9aPCJjpbos9A6m1sLnXesV8Bz5pxwV1vbprOQZKXK7douem4i
+V4Jx/1StS+3z72rmx75gisz1Jne5LE4G9EQ74saZZ/KCA7VWB4MoXR0Lb3rVP53SXQoe9SB1CVl
p8xTh0bQJLeukQTRqwbWDGtaipBh6uomdmnq/GRd7eCglipmNdG61KTU1AG1zDP18fbubUY3WGJB
NwiiQRnNwssAAGd4UM98HQJ0NNj6HuMunSlopgAU2Wzrrs6bam7OTwyrVwcQVra2Srlgncy1wetY
mX6odpUb7AwcBTqaMkTWik0tvbWRa3OUj6gYyAuSoIpQ9H/ncDvqOMaCtnzdABGGouCsQZOZWs9U
tRqHsI6hcDY5fXWXNtCz+m1ZH7JpEuFcQAkG+jBU2m8yQUyNUio9SW5NLhfMaAptPjtVAwtdspUh
1paolN/WehbVQl4iAQf7X5MeEPDZ94xEtL1rHwuiUqJoqFnfi+gERtJrvkCUpbV7DJ/e9rVrRq/z
tmHUGvyTgHTI5Fesokhq1TEewxKSpKCEhbKmPfmhp79ndpiagw9NmL1sZ19DC1c8aG5+H60BeB3i
hdP77V9yfcWkfgkVa42Qq2mgRaU37xFrx8qudjn0t3NLcRQ0eOUzu3p3YCXiTe8HU/ffG0A5J4b9
1JhvSMNVTJ9aqX2quJgpVrHtMh9GqBArY14b1BEDvGepg33yPL5GVgK0TOXID+JusjQv8kE46qcn
5rOODKvRB5ohCxAeQe0ObUPKdj4oVR1MSrgfy2bOTCltoveizcvnGQnvrcdA3eNQtNPjUCJJ2yFg
fKFZKgrH4iu4hmKQD4x3EbhOJQBh6VHqmivbpOpwm1hUnwx/AZ0H9l8eXBkBODslZ75j3s5I0F+t
XQHABeQFGu7V1MeVxaju5hBJgVxzRdRwSIex8n+hAVkX3c2AXRmjNnqes0FH/xSgp34vLd/qzqnC
H7eDhGWCOl41vlwStYCzCvGTqke2HnmjyPLWzYj4WAd9sOqSnMv5uIT7pk3ckocctB4wnsnbvkAo
gwGmgEvSciaaymW1Cn7AffHW2cobXjx2YPPvE5AkewKOERjZhez9lSOs7FE5WxoX+OWMg3xs1ack
aw58M/h6pTzpvYHHT6WjKMC3jHNvM+pB4gC6bRBBQu/qMrcGcr40o1qGuEqSUUd9N7qAKvt/5uUr
O1TmDBPQBNXS+UWgQBgClBVmakXHwAT1u8/CuJM/drWTK2NUSI16ISQ9B0bhjk+tYoSm+NybevCo
BP5tX9/2kZUlKp7UzsjjIsX2iY8FjgLBj2zZ1h4Jt3yDA4i5jZuJ0pBEHjhySAScj8rVUah3ulKW
tVTgXI995XNuYR52n/jdC2sLrycvSCZcWaI/WN7l/RLDUgPlTXIk/GrV6/Z8Evah1Z849rN4I6pB
fSbicQXRCAw3k9WvVhfjYTMV5Qi99bf6NXkgx093l0SuciBMsdFe6GyNMSS+ka0uTFK1G67T8a4L
m2g/ZZHf5UFvJsu8n2qBEWebdnSVyECBIeNKtqjJwdxZtr3s6gvewHg5Grlfl6yR+q3Cwlm7C5hX
gF4xq325g1k4TaGWytF+jiyClQpfhKcYVATk8hc9/jYkAaekABICICvwGAWT2KW1Ua3lOOVgTWve
1PClFJ3b4bURxwBI62DZ0UhhhgbmL03TCJB5CSEYV+20bLG7WLa6+l6IX28b2t43HUIRPL4Nhiip
lSQtoaeQMeE+Q2Xp18w3/6m3CcYsdJm0ERtHviSsrFFJd9Q7oS7yMQZcl0xUoEjvBLaGC4bucjtm
zthI8ZJgEE0uUEtBPIv8mlVUdakQKUYsZGTqWzTnr+2XJDLVyuR345sOHQfwwtgz5upiu+TN4YX1
Rth6oF7Yp861JutmWYt4MBkfIGwYeLmTYojLbxzDi75CxsE3bIHRaiFuTh0AGN6XiCyGAFYalTKp
9ZEeR1UQ7aMJyN1CctHcqc2qSzyO79/6nqVsuLXFRPcMJwF699CuoLY40MFI1usZJhUnDGX/XZBh
TSpuuim0Z8BLoIq4kMiUnUQtFRGUxZBrcYodkZPirCU0+zM/pPL+26y85BK8skY5jqZ0qszL2EUt
6KAN6WQS3GVg3Hq2YnxthPpUSsWrA69hSSWO0P6umxdn0o5VJNu3Q3zjbLlYDBXhHVRgBnlEhFfg
lpoazWpKxlHCWgkV1b2g59OU49aRy7qpyrWJOSY35Ow4Z7HfbRwmF2shv2QV0fEoh6A+x57x80uC
mNaKxOT0wru9Y1uXGwhc4inEGxDau6JxiEuhrJS5xTXKrTNT35OnCWd1pgpucDy2I4fZ1tj6SKCe
BtmIAXITWaaOr5KLMrnVUOYpnXkfH0mLL7I1K71XTxNSceSwkuPWToKQFLzMINCCYBp1f2vTPIFy
g8btAqk0Y9ENxzsuYxWOiQvT2YjoAOObYBQF8Gzqc0ld3glyjJmMtxm4utyJXPlBfiatGhBKHVhv
vI3vho+G5AC1HoJ3FClXj+Y+Tcs5Q90Wk6WkUUNIiRSHiAYSCgWmsCbJOpfru7RHOX6uzBKYG7oA
9gJv9GpPt8u3GTLElQeZydtOeX7Z3TJGbWYnADKiBlyMe+lgN+CtXd6Sh2FX2OTujaabBcLU6Gv4
kPmJM96xBi43DjOyVqB8yKsQqnCUh3YYWFK7HDHBP/KWaFVu+SN8GR+m/VlC5BD9iL/dXvC1h14a
pDw06vR4FiEMv6/LhxArnr701e+Cz0DQitsVsGdofUGymtpSreuqLqshNZAS7ujmMV6gyApEbu/e
Xsp1dF/aofYuCJs5Bv1j4qXNzzbTzU5ijY6SX3rlHKuVUJsVi50UFmOSeJ2tP4YLxr0qaFo8ypj3
OKpv+Xt/ImXBxGMWBq/fZVjaOW8RbRnkkssQ16SwUwXN4HazqsqR02R68F7z6VRCKkDMdlHXGYsL
jsHk5wBZsNQKpSyqzGrik8K6vckbvbeLn0K3wflI7DVQdau7rMHgWesBrm42AEfe/xf9zo2KKKYX
gRmGIB4epXgxXi4chasFLY448fSDvK/ep8LsU0/diaf0WbLah/6kf84/BaHJ3bNY+q7vXGvL4Na/
tCzWKJUsyhD/Iq8+aajAkowTMcpALDPUlSsq+qWYsiH/f4GEcCUTyajfP4guV0PdtUKNK9NEQgyK
aWByiWKCGsCu9fc/cI6PzyXQQ6djIjdLXOPlkewCL7IwKOiAIeZexWQ1a+NIrNGxiGE9SNNjGkmQ
aT8cuXIwOK5HsEWYDmxURwTuQ12es9pLBcNMo4SRXjZz89oi9amWqFnURA5iRP/oJN9FJwYOo7pb
PONRcBIzLkyF8c64FhhE6gRXO0ADeKIqKMpcOmE/BlVYV4Lszmg6yJbmzw53mjBKG+w0nEUx9Jbd
0gbFypF5V9o6GFamaa2ERuVmDKgY5FPmRxWnfONnd2a4+6VlxT3fMSc/Ny0qPEAgICqGaiSVv6uu
m8A6OwU79RAcCvHMdxjZf1UzoC76X4BKmNyOlVm3zgy8yP+xSWX0TpuaTuQ7hBxYHAP1qVM+M0KC
/GraT9cWqE8YAtSihg1WFe16pzwKdmEvmP+PvdrubQ2MM/WJDCayAv56RJC4zsfK6BJ22qRqXhhL
5kWS1dkNJpmecFN7yEdgeBJglZUXwYLEIQZqby94+yvK4GrFCxlDRlTeVNFiEcNSQZSkhSknr0X9
fQp/3rbxL4v7MEKFYtoF0CDj+Qw8H/pe8tGDNBM8VgMX4+wQjkz80o7d3y9HkR39MErlUKUUA0Tq
wu1SyROb08D9uL2qbV9EPUpFtwatdsoXxyIPWg017D24zTF3hi82s/Dy2wlFxTsBrwUAyc8bu3ra
hWOuSTkAjp78GH0fnvMjD8XxyE0t8RScIIFBgI68n3cmW7ltMxBWpqnwNhq1n1MN1dfJMKwZDJbq
FICRQpsNSwmKY6fF7e72hm5mbDxR/lkttaNzpHRLiIkbr/yJtx4EKHTJjO8HEBUTMUiwLTp/AFxA
YRRwPUxZAHMi0OjHMjbCJmybYNe4vSNBYyOyRc4cEHSE3nf+xqIz2XAazHQIBq5/SJp4aVInBDmw
KlmN9kHU2Sr4AKSFce6xLJB/X7lMp2D4P1RgYchQra9Us1Vaxqtr24RCyD1QVQN24dLE2PA8V8gx
xIXyfS0/ZBEjsraerNilDwNU6FZxEbX9KGVePv8f7JfYMofKFrlG4uGP2TOG610/yuEHK4vUd+Gn
JNWiQSQ1WMEFjUHuJLb+oD73QOEF35IvLD/YuilfGKQ+k8IXWZuODQq8BwJPba3kpPjRKfuW3SWv
hAJJNMU7zq4m709WqhDmBKilA3ZC7e0gA11Vked5+jo6wR7zKYOjdpZq4nwBC1Joaz1jczfdBc1E
wGlUaBNr1FK5UI2SScObNZxLq5LiU1gmrKIK+dXUsS3LaJjLIEIGkwGtM5m10dQNxOtJ27x4aEFc
Mu3be1KY4mwWA+7GmXlhjLw7VyFWovALvnhAxnjR4zEoZaD9FTEer1ubBu0zNDswpgppFOpcLvGR
liGADUlxorIxuYg11LOR4DVI4QrkripA/oWscrUKfZSjUK5EaCuno6uBOTc5loA5xdJrmT7edrqN
DbswRW2YKEaRqhfoDMmFdhwX3pTF/LGIU+cPzGA56M4DtQEw++WKZnHUMOsQxvu2jx6mUn/tE8hs
FdHn22Y2N25lhroiLuNUlkGmRHupk+wQxwX6Cyi6/iyap8BgZPPNnfuwRcsXJjxgAGUAdaFSP0JO
UM7es5lR79nKtrgIkRE1WcXW0RkhKru6hhIoUCB4KIlAyi/gnNcc2ax36t3oC4x08C/2JODGZRnV
Apo+toijpuwWgAUnV3BHrzotvr6TAcuXrOBb9cKEExHvonIDiSIdTS8d04C0boVUxznGJnQUtBoz
fE2eh11rlV51FwTutFfQvUZv/iTtWAKXGxGsE9QQ0BSYUcEl8dIbw07W4ibjcUo20YPeil5fswTC
GCboR8MizhU6lbjiYpOtLBZNlbdv+/pW/QirAEELmv+ofdMVTiEoEqlsQoSuJ+Kcgmug5E9kwdiw
+w1fvzBFhW9fpUXOxWqwUyaozqqR34v1Lpc1xu1lA8uAiUwZfoDjAlhmiTrrudKosyJsQK52j7eq
vdyjSH0A3yGmCYav0JBwQ5fFALPlgmuT5EOuc62cQMpwAp7UCFCP5r5WlXSs+09cxPpeG7npYm1k
j1eG6kJHu2kCKj0sREtSUmfgnRK0ovL0KrS5xXAOljUqr3NVq86RgJ0c96oH6Qi//wE6rYP8bhzK
XWAOHgE/qgcWNGqj8Xn5BcnvWq1S5ZpIqvKu9NRHfW/cEYhc7BEmneAzUPCMVbIWSbnlrDcJPzdw
y6461KVhCeXOGHJn4I5c8ds9w8t1USmjFTH5zXFLvI/nwpx5P2wE00h9VWKkYMaS6GJRG6hDJQ5a
sEsUkPPlj3X8lyz8FIpPusSC5pHdoZPvyvPpHnVYDUEOApNwL0g/ivJZMXZDm5mTIlqc6hYxM7g3
LoLrAJCp6+0MLAVGK0vcakARK9ixAzqy3a+WeHJg7eOWI+J2hglNyPOpEJuirMVi2+AiwmF6/DA6
IDD1xV1vT2fUO1vmaevgvLBGJS5Qx8pBO2QlrBknIlcPmIjVuoMDaRE/ZjJTbuTjC3NU0pLrts8E
7KWnjJ/q5oWvH8uCUU5nmaDSVQhV31CcMR/dLgI6rlVhWEZnPKap9uN2qtrweHQ/edkQ0dEiUPjL
jNEnUtKDvBk0dcNL3H7Rs97klcRsKperRtaZSb4D5fMXxqiMEbU6p5cyYLXxz9nqcLzkXuEbL61d
7zIndJleSN4Ct+xRaQPKHyUaXeAHqgBRtZVUbS0AAydTihWI9wzQcJckb4EWgVppLToyJYtpjBi4
/gG44uNCh12mb3SqEjRFnstApBfdS8gHT0MaP+NHPenlgrZbPENUm7/rxpiRmokHXtnFK5YHsIcg
VqmAECJJD6ca4ReL71oXAorwfNtttp7pqHJ8WKBiQGvEpY4mxAChN/w1dVi5CZC/pBwsuoWTOIHD
rl1uJ5aVXSowqkTNYrnAxIb+ZbCJOocEGcgDxLAhO8I9sLoHZyDgrY2kDnJRrCrdaIi5A0rPi8s7
yV/G57Y2waW1y8x81z8TZO54V1nle4j5vR644AKs20B97DTGpl9dloBmwssXIAweACpFptw5Lrks
q+KO2zWC+DCnICWcQqIwA5tGwWrZXGWgS2M0yFTT4qUSp1Rxk93iElXfjLOGb42f7nQTuNbILF6I
VDzjAGYskZamFSZZKBMeVtucj0wMen8bi/ShBBGqOfYD41Zx7UznNWKoTgeyBSxllBPXQZ6kOXjz
XHImEnEgUtsCMNkrHBT9WeMpZ17rC2eizFG+q0pp2cSVhBbKfT3a6t5wq3vRignr6XtxNzWmtEcj
zIawhuie/dlOP98OW2nzq5L5IMVQMAp3dQswCiEmGsdYcfyk2GDS3PdejbF2B6UOoJZUS/J1dMIN
NHQg/uLod/f5Ib7nEdA4tw+9tbjdC+RF7OqF1em5uhBhd3R4Np4e4Pm9gv7GQHsG+oKPEbcYTzIM
r+rvFVAYBp0zFcBVdaxq7fV7RxUJKTiewCLEuq9AKtGUT+084Hu0kdVrZ3LhwUdjaRZM7kvzlbDg
hLZ6ZConXR2DlF3qGGwXTpXzCXaFT5hK1zAyUVu5p96XDa5I5J3F2tqNr25gZAa9SJTNABWm/DyC
pHQlTRUcb/mkjCCvV1Soe3WM9yP5K5R7o3IvQJRG5tHo1alDJzZyMBeN4JpqesVMygc+ZJT+Nj4Y
RopBuiZhsB7Qd7opkXa5wHH1lGAGKCN9VSgd2OUhf9HtBkOc/PO467zfr4CDqgioDRVy48BwXxUc
+TCXR3lawK6yG3BxPivO/lg83QzM+pQdWDXUa+qzsz0CgTdIktco75hHse+0ckw86cS1zmj1Fu5K
IMxLvcapX+IX6YvxaDRmcpeBPumO9ajbyIkSsDn4ihpA6wQIja+8ekJKqISVpYoiXu1M7oyuWukF
32Xc0MhiWeCUa8e8NEa5TJsPw6Qb0OPRtF21vPaa7ghda91OeiwjlPeXkGZZ8jxGWXI5TsLXNHcN
FjD++tjCp8K0O2bAAQ4DPP5y08DzmtScjsG8QYOqrrKAHDg0gaeOu+i3g4xYUqHii6+DpgFtqR25
7H+kXdly4ziy/SJGcF9euYiiJO922eUXhstdxX3f+fX3QD09JYIcodw3ZomJmQmnEgQSicyT5xhh
h2djHzpG399oVc3qGawPsgTMHtpXwKNgepkGYvYzRvjlvMYEP+T5nOxDxkjXuDec9Dge8g8wgu+Z
WMy1SbS5z20QkPIaxvnkX+y6rovT2FcbcjVqT0S61PfA7jw/ajeTje7Ljf/IugrXvXegsi9NUqkd
RA+VrpzxGOlBL1jcasckMdGGOc4PSW8W97UVI/obf3Gs1V3vFdiVgX6X0OvEh6Tsphnva4MO8J3s
Vrf1ffc+VGZ8pz22ZnHKb8f38Sf/anyXGPkcyyr1zhOV2Z8LHcCpQDD25Qg1EU13oxA3v1/Y18/b
RgRbekhFsECqeGlIAGBsgT2N9uVdDUiDLd5nLkDRZnDvm9lnYneQ8A6hjvF83fq2o7iCiOYjOY3L
o5gJSckLNYroam34Oy6ohr0/Sd+FOEptYVQ7FhRhc+fKv+1Rzko1FMIrniDS0r1YvJcdS7Z7XWnG
RsXdo5EyPRrx9IUgx2JeBpoUQ9yHKODEu7wBtTMRv+H3XelcXz7yc5eXuIzbTsC8ko6Br1W/UJGj
dNRjtLBLzg78+jDLe77mrTH7FfmRU/vMdwbLIHUcKlGYB9CzofH/Eosm6bwmDmGShio5JAjnCSoL
6o4/krkb1utua2UhxQwuRFnE/At6vsu9kjR6GTejkLmhN9rg1HjSPeOGc2OwybNAN+tLiKg+/zZF
QQMEdcqmHoiiQ8PdR+p9LT7I8ldZNNSlCermFhMpEaah9z2p1K1W+94orMtnIzlYmqDu664Po9II
0XUjr35yLRQWRFlcgPfQG2Bxim2crMWSkf/94k6YpFyU+xj+RPmvEIjZoX66vtf/hzvAAfPgEsUY
FHV2s1zOpFhKI3CmG3eEurzFFH/wPCMJZ4s7bwQmAEmBfuRJVRTtlaU7Nf77Qe+F4BDq+a+2RQui
HtrInZpcsQzJ//rMLdkOF/bo5UtC/OUmig7+jQ/xqvwuuRFuZVM4TKfalWKT1b5k+UdOwMXn4gse
+PgMTWZe+N4nz7wYmKH6oBgsorSNV8DSMSpiNE0S+pDgwxv2F4ikoYxgPPY/SPdNfCMtS18DvpIZ
KjbCFNp8YDowMPyNpyJ1rXB+xcVcpHMe/6A9Fcl++kWwKb4nPs8PwsG/0+/qCpg9gsZi9ci2HF7Y
prbpWJQQIJTQu9JfNMGc38BNZcU7w6o+uQTqN+Rxjp6dyzgcGxFrYZWqNvliVElBqRredEhupV34
rOwENDlrqKg6PaQsrdwxvC5j5LdbadmlWRp3OY/RWCQTnOXqQ+4RcDLnTH/JrTURzBthTkR12vJv
4y+Lt4LQBu9jMGsoGuYG6W74WPR+1fMwnGmlmXUPGWtFNw6IKAoo3Umg3VVXxLutUIx11yOtHkKM
56Z3fPc9KWJ7yt6uf7mNuAk6OJQ2BFzjQO9RB7GNDa4SfQGDpOnr0BxqiZHBbm2My79Pnb82/ecL
BZEgmoE0AKVeGopdz9lkX3dlK0IvfKGO3Sio6BeMPuelb8oTdze4MRleUm0DI2GQfmF4Rv4alfws
rFEHTYs6FZKQHaaWMKOqAfQWD/WpFwvw5+iqYeK9zih3rj4VdhvQgoDJQtkZrTLKYIjC5pApreGo
4rsqq2bs/2IsILlVFi7BAqZPdRlgJnw0mo0trOIslZrccGYBY2BkThCN2ofhc8ZBIpc2E/2+YRCj
UagBaZho4FcgFolTq6RVdfKS4576E0DNdn4MvMSTgfDn7K+/HDWiV0DUnhU8HEUabZzmclNVEuzl
p/xegjxjgsRRcX0z3id2bhlM1r6zPAy1pLCoQ+Md1RkFX2950Y2yLHfgveK81pY+9UPnVB/cGykL
gdz1R+0QNuHaAvXuYXgzXAVXQm4xr4RVLCFeoxmAlzKCFmZPl78h0Es/r/xC8wjBRbzrX+fHWTMj
C1Vct7XEfXpTHRPNZFHjr8cKKbvUhpXKHPQMmMnftXaVoWKKDkyGKWQQiFbgsy3LY3wklPylXVem
/NY+1i5rTn7jyCw8p1Zfr7rKINIBXtkmbiVAlylnlUtXYWDpJD2SExcV9reeap6utztuvp2in6GP
4V7k0xxrGnrDHQRqoPKAGJZU6EcuP6SRlymoPgTNk+feDIa3koUAXe8UPG9woaELyIM/kN6tuTpL
IwgiOK9P74wASLnxKQB3btw41yPNph1gh3Re1mRVpDs3StWFVaMMuqdEvJVxqcP770J/mqVid93Q
esXg0IUh6pkTdUGdjArYLgJFNnn1xxgygvLqfsNUNSaVkKWTf+JhuPwkTZb7gdDBgFQrJkDBZq0e
x4ABLtzyAjNfYLfDlycquksjsayEnVR0AMFhTGE8aCWjt7X1Ocg3P2t1Gpj2WP59ufT73s/B/MQh
QzhmwL6fukaYH8oUat0l3hvW9a9Cjt0yKBoCLjD0uQUMiIOBbWmv6zCnk8eq4IkuIVQhRKbyLtux
emhbZjBnT+riqIyviMdSHySYQl6AeAwcMSJ3nwg7TbSb6U3WXsahtGWZsRm2vhMmfnF2DIAkgVlc
+iU2oxHnyuR7UIIQ9KdB+SrQgzBSXvx96juNbaHkkjELniEmrsZFjmRg8K9oGIdmPUJC7ADMDA4J
rB3mxJZ+zC3XJSo/kOFzYUdA/PWP/Aeh4wswPRXcKRLzPbjO3TQEYtTE0UTA/l7hqBtNgKIQ4UWN
dJDskNQDvfr2AN285L51g13LKsVtbI6FQXImLl6gqpr6BT+hdmXg6Wu1+eSU8uCikRSYACk5XTzu
WzA1oXvFOMzrRwtcBbOPipE/5CIyT+3+eZiNvIv0adfvxIO0S47grAQnE3C0lmARYdTBK1318fqR
29iaC6NkOS7cLTF21PizNO3kDG1jXLip8HbdwkYkvLRAB6kCOO5CK+J5NwwvavajFb/LI4uPnCwN
FTgw1yShrybiYKMgvvSi8qOMa8vE8MJcje+bdlItrlRlPCm0fpekGLlt+OEoRlrJqIivUWPko6HX
rYHYAsgnuhA/iEmWcT7oQUIvuNXAEqM9fqZm/Y23Y8ewWYnx5lpeWKMytl4vqlpPQKGhBJkZa+Y0
HkuDcQdvHYBLj6ht2Ik9tOaNGNGxnizdKE1puhETZxrAIdf+4NGXGjrG1t/chED48YqBtixaRsvP
h/mFLkgIm0tUA/6MTLCRWE3CbRMYCgI7E6jOaSxhP7VxqJfoXifFvTiC62wKGJfXhgXC3QwyENz6
ZFJ56YRe80WYD4hUYfoegsIwYFwiG3scKbqIXF1RNfTWqMteBQm2IueAeKZS5Qm5dED+arURxhMl
FX0nuXMggmlfP7tbPkGjWwHnmAwNYbq2GWkDgGcBfEqKXz0qGnq+/7oBlbQJMCCrIcRTiwbW+bEr
BpDQjMn7JN3rGmNnrYMqBg8VDEIIYIJDwY1udca5juOf50j0JnM6yAf1nUfRjcziBz+nwE5EglJ5
Zhdq14GBGMa7nKjpgiGOhgUF6I/wSeMXu8Eigs/N35MfKDASstH4nZXTrL4UZY5Ejos4rkxqUWoj
/JzUN16MzL5lNAa2V/LCISrGBmotDV2Cnpj/UncWyHidcZ/+CLzMq96EA/I0EOob9vDV4Sb4hYwJ
ZTURpEj4D0u/6jiP0mIWOS8ofhl8Yhco4kVlyzi7q7iq8wAskeyMBwUpnuVLK1Ez+FMlwUoRv9bJ
Yy+/SdHT9Z2+bQIDMmTYQ1VEKqxGodz4JfjDvbTPrcD/KQCS236ZYfHsx28j1G3eZnoXClype1Jy
aouDGLjC/9MEXeFUQwGgYsjCeKl/Mxkn3rjjA8azY3OpMI9NuK4BIqGJFcuprRFlc/Cc+zet8VxB
SOHLLyeyUBcmqK9RD0FfKP1c7dRZK6w6bKtdx0niV0M2ecfiKpDAnkuiDxXdxhCqSqrB+56cAxTQ
eLHc7pLuu+/fhImbztLXdzGWjAdEmMB1cU8sd/EwdnksqL7qKclJFgZw/hyzLwuJEZcubFDnMRwm
RedHXvVifjQhYmqq+bPSaSagT6wi/qqCQpmikp2s5MSGj6scEbQ+yYT+6QYTN0dwGzi9FdwHmFUu
VWvYs9BLG6F04SK1N+Icw/m1XKqebmAUaw52UdYx0sYtE2AdQBvPwD/AA778UuMMdYGcS1Wva8EL
oSuntBFersebbRM6uv5QHkIEpbwY5gKstjr2XlR0pZ2LSen5QciqrZPPvUi88Y2A0vuvFSrgJLXQ
jiPK0l7TRE7GfQtqw+6zW4VjnCSGHRoDPwWhFCcRvongV9ChGkRQxxZOJ+SHudUqxs7biD+El1QD
7F0Bp5shLb9OJ+d5PBSYcoHeZdfv2+BGzRj+sExQkQHQ1VxtZr7a6eVfmJ3s9SceAobXdwDLBvnf
L1IC9KVj1ahhQ8qK06SPjlFGppB8+/9ZoQJCNPdGNQY+7gM8F8QwsiWx/5nnAqunR/YrtdMQ9BHa
CHk7IfhbeqPksjFzJUa2hfEJ6kj7JrFH/maK9pUw3gBTwFi8jeADczJSOJTHebTaluZQxYnnEnLD
niH8GtL7nm9NkFxD+tSNpsS+voTrugpeDOiqyCryVBQ96dQ+C0dp1KKKg5rm4HSPRNIq/UG67Jxb
u9VreGAVp7e2BnmUo9ZGAId0dVKKxmrOehRyNOEnxqz79kVJGTt8KwFGlkMkniBOjuNExbg4AZtQ
PTbQqUcCXNxCCSnAJGFiZV57O8vmH4hYkb+42iIXFqlzG+AB06Za6nsDmr7JnsyLteikENZdtq7U
RkRauEed4HxWglpUEhBNdo3iNkDlx1Y1jOFThnMde5GQ5T3jfl9DjUCHI4IMB8BKgKqABFpuynIc
2wz0j3higlFMRv49u6Cag+DlvxCBgSl0MBTcUYiEK1oJPefDqNUEzpM42VKbyZJ91q5fHzFUTQDE
JvL1QDLSSbcE7aZyjg3V64N7rSjdvkjcOCa0t2Dsjh+lunTrpLGiNrmVg+AhDkLLGDSnjyRvzFUv
kqNbPHjeGGdxvYlQnyVE22hCoOrIU1lHMpdTzM8GWoFv+ruOVY53wU8BxBcOeoHMUjT5YsstC2vg
8yMFfFFDCXf5RX0DmPrCR2V4BmNaYHwUX3/ZLA1QcUzk1LnnIwFjAuVNkhwT/aVhytWRysM1J6gl
0/VRF4IANmJwNRn6nu+83LhTpUPaR2Yy59YsghRyZDzt1zFs6RmV4PR6OPa1AC4xqZPuurJ71qci
MtNc2F3fEZt2JB4dUpC6QDCF+kQYogr1QcTDTRyt2X8Lvid8yrhsWCaoj8RrWZkUZM/F2bvBv7T8
jS6wBis24jHWS+HR9MIjHgeaio4+zyWVzyGdDb30mURHw2odUo5QrNblbFYWveUT8LM6jysND+tz
LLvIPoSBF/yIU8A3IP0ScGLTxmy6X9c/zUZAVIBr/W2EumNmuZ4aTEDAiFmAcKcH2UV61NzqL/ZJ
XXcikEfLBN6jqaDR0lXKVj9Gw9AGSrDjD/m9CuxUJdvNG7leeDNOQHjOiI+bC4gmFZ6NwIxhwmgZ
GoZBqtRYTxDo/NRLdXTcQJ68b/OBNcJEcnT6+KImgeIiiXoo9C0NgZrJb9Vu9gEDIBym/7BusipU
LDOUP6CdimPoXJP1IyOXPcg9jQO7tb8GumHJ0HDF7IEMtmk0U5buVKUcxqWIBo7oCrvmUdi3R+5b
cfqbzM235rtpz1IjJ+eTWkFYww0GLTO8hXQqROhcA2g85Go9aUydtqrNQh9Nrf6ra8evb4qFJSpS
6EKfZ+CGU70qfxpB3pFldwr39dwXKJ8Ld6h43svKIKfDxHnqINrDbBbDQzTd1y2GC1iqExubYmGK
CuKt3pYoz+KNj7koTziCKNEJ9/yRtffW0wSko4GUibAI4KalDy8eepMaFhIADJJFiOiEH6HN/UwO
4U68I0Q8EZqJBrg2qz+Y9N+KvJoKYBHKfsAYQfluuSP1FoJJQYi0TXa1N5QxXNkmLT1o//yZVvnW
dry0R52AWKh0ddIBCxDdeTd9EIB1YqFbJLgViInDQ2eK76Dr/uLWxJsVqoHYN2QkhijXLr2MY8HP
kiFrXeDRzFxX7YbrzNZ/vB7yz4Tql2eNMkMX9MtM0nOtgJkeg2XytxxjxQ3eFVpm+ve6l7wn0GLn
C0Lwts9d7b4+RLu0MhWvemX8EDrroX8I9VW5tIXct5q2hBP2kSC3+hOZ/QXvLvhhdYywT1BhzTB3
IOZmfsNa7dWmOpsnEyMojEs6dtZyuce8HHPNxzooJm/1p+hofFYHTFu9FJ4qW6AYdq/7u6r/0wap
o6pqbYiabNW6gNQbZhsJj7JUfgx59yLjqWdxnNq58gyUi1w4qaztlahD9UzY4cH7Gcx1Yrb6AHre
NhvN67+MvijJD5PwKgLMBsM6uJuXKyEKad8MRt26qfwXL/ZWpj0WXy6m0EaoM8Ulad4DY9m6Yqsf
q3iMLFmofyiy/3LdmVVKA9okQg6PXjJgVnCKOkYhYD5RgLzmSLj2on3zkp0poUQ7e2JGRXoLU7bo
qpqsBELMx7BFpsg6CJJlJ1QcrNJlDa7QYf5sCNPiClihwCJIA9/7RI3GiS/n42/lM0LszXSIfk4R
O2eEGipFOjQD6BxXV+NBTaL52DgdyNZyu7LGo49RdKKQEB84zItd/1z03iMGodONehSqReSGWe49
acjULDKibF80kZ00H0YWmDVXMh7+W8t3aYW69bmo0KMS9K3HFBoMzU3kZp4EijDWlPKmM/hGwJ7C
L5HuHxQ95my1cJyPpRAI8mRyQyMn7ymGjPkXwINRPby+eJtuXdij3FIajY+kNCe7osXlT+BenZfs
WG6tQuX5I4EiDq96kUCwqFDZR6EB7qc62ze/8CAlEwi+Hb8CQhSC+rl21cBksuKRcHB5S9EmqVM8
zkKqSx02YmvzVv4XCK32aJWY/lt1x67VbMYMxL1/HKTPcQ56mFEtqvkcM3oPjF27wCUybsmOxTS/
4p+gPNOoaAuO8AS1PngWfUNf+4RNIf8i8zPBi2bNvyZbwQCLv1cewE2xm/bIt5+ub5ozXujK0tKz
5cBq82U84QdMh9rrXOB3ARr2zZYJEt7cnherSgWTOeK7XgGXIqIjeReR7Rnua5dVi109LOkVJUHt
4qUchyAtTsr/fD3egfwkGCLJwxwiEnfMELkV85GNQlgFmSgIEKidCclvJQUYihw60Qqt6BC4Ciyh
zswIjSQfWH+n/xqiG8Wj36LfMAnzUa/NBiRFJV4Scn/LdY5SgZCDkX2uauh/r+Jvc9S+HIOiVcuJ
n48d1AHKZ7+GIEmBhEi15xpVIUe0wSw/MyLY+jSAtBFgSJCOALGKf1F7pA0zpAFS1nr9bkT6V50V
QEh5RcEDI7LUO+lAmOV72QRU0eXuWS/P1cMGd87iB1Cbp40lYzCCqPXmuzm1go8cqfCbsctc4TY9
cu/5h3LIf8mfhNiZs1nX+jqyEuvoxSD1wgUAepDl1h3UsUPMhftE4mJ4jG3Q+1j6HYfxARALeExv
yXIu9hTsQaoKU5YgnkHtmPJ25PJsHMK8JaWK2Sx3I6SWlBvjQdy1Fko+L6xxxFUIoOxR17uqTAZX
xnGLl1txm0NrTnCNg7hnZRHrEAA7wNMCJQR+FZxMyq/Iz1Euk+EX7HxocCuxaie+hYYUZkhZKOt1
BIU1FLcxKypgugvzNcuvpk7VOAoKrMWetCvPXnGuvE+tjnE8Nv26sHQmALsIbVrdx3UGUh43N1oJ
PGkzcF48qL2kLDfLYno2au42U7nbMBhOncA1pg7BpR7DIYxa8To6nF0meRowhjweqUuXx0jpNaMt
Wm/8LE9lb5bP5K2mPfZW2uwkK92HDjPSkohDb1awQv3XJvVRm9Tv9BlkvJh9POu5nW8Qzs0Pf0Be
uAq2S/8UaqOKVS5NQ4aFJnIso1d7KFCepdJJ8qsC46ZDThwvYebttXVCLpyk8a9tVvhh5WstiCha
L3loQfMKOd4b5iW5dfJ1AMCg3INBe4UOtH0vzWmblqgcOjVOP3GSVLC1G/BsCE7ocH9dTzOkVQZH
VvTCIHVIgKePOD3Egw+R3eadxh3tCiJ8wpN4CL4REZgIcuX1sX3lPcXFDnJmkEUa7mfk9lb9Ib2E
6DmyBBXoBF0ngx546WISD/+Gfy53cdsbXRv4pQFehZte+IgFT4+er/u9OrKUDfqkDPOsC34izsc+
xrT8+Fcnfm9Dw266m7DdNfw3vn6eEjxywrcsZkAM6U18No02C/oUKp5SNHEqcDd8EISx4eWBcCMU
yUEoE7fXhEMfQGHLKK2mmrzr7pLU//KM0iaprCFu5tZPhMjw/FlzOgwTND3nhN1oYtLextzN7rq5
7dW9cJHsuouA6PfFBMnA3PBqOwVdBNlFUHm+J2Rx0R3r0NB1QNo5KujJCVf6w1wbntAIptC+6fG7
1ISmOH8Rr0fbobZl16CeoQ/YlrMILri49sZuMsOgYQTx7e0BMBGG3HBbntf2Yu1SDGhWoQZ3QIxg
dsaxUApTUnJT6DQrFl2uemd8LDrm/O3Xb4PU+kV+wvcGXxleqyVPTZi/g8TkIWjB/1nMTqxpnVlo
gtvqkqv6/mRGAe+2c3rnJ6xgtHnuhd8/hFpgQYeiRDo1mJQvP8NoMBX1GOeP1709v+7XR+G3EeoK
GZQ0bdq5wNYM9dThDAjDxinkF+rKiyAux0HdXcz3spS8tT1ELnt+BybJmy7TvAQKF30foqJdCJ8Z
lzjJmO3LcNxzhWxVY/rCyfWhlXk7UJsHdRxYIzurlg/9oahCwpiFkEXLsAHHTx+CHzPOVfWSWE2A
Ont+G+9R8g6YTIxk0VfrhYsIpSZA/rEll0e5UvU51UMYlZN9ln2Excf1D7L50S/+PpVbF0Yt+XmE
UJHjczdV+yGM0k6IOkYEZLhBB90m6WuoluCzJ7K613LJruuUMZ62GWTRPMdUHyBOuL2XK1VKSt/r
I4Js3gMI7/vHLq7vQzl9qgcN9B4sVUaWOWo3DH4nZoOBY+u36F1hZIpzI+GUl/dd7V7/RJtrd+EY
+SUXEWnsDCOfOTgma9MBFHFP+Gb76yZWw9Lnva0R9kBDBBSeTnw6nZv5aSLb7Ka3ZxtTkT9FyYxf
i0+iagtiM/SQ/FvFNnoL/59H1gtoJZKF5O7c1uEloB8gzELdWAMXS1mXpfoBSoZWMEC8J7/3GzSJ
ZYinYRQYFHAmp9xxmm6XNe5P+Yc2gvPNt6L0DTmpA45ys/Ofr6/K+sSDawctcYzPo+Vq4AG6XPky
Uqp0QlnUmR6GA5lFCJwmdufMVMHuQYh8YydMnHywGHbpnB5KVgu71BfPerX0NR/D4v1OwgTkfMx/
RKdpR3TC9JpljE5BaWNUhGmlRJMSYqy2w/vgmBx8W/b8ziQzsYbNsxCWdCoPczqAWATjIongqKSO
aas1RtELMbRJUO9SoBpCyrF/UKRfXatnOwA+S4B/KSieL7/dpE6qj6KFCrdGe4qsDgzeMvBV3Snc
Cy9sJMqqSnF2DJ6B/wwcvSvkhjRDdrDuVRgsTELRBX08WwZ3kVt4KOiBeZmpP7Xx5XAj/LZIZQ6F
yDWjb8Cif1N62h7TRyciAUVIFdhIxFUNiPaPhKmLMBSGoKCVO00Fz+fgzHZqa5oZ3FRv0uN0r5qT
PWI6JzbxRjqJqSOzamDrnJZ8zwtnqX2jxO1gjC2c7UL01juUwCI3P0IB22pvUc23rx/BVcw9W1MQ
jLB3wNFAOdt1StNAc0NzWuG2r08tS05xnQdRBih3YpGL+UKEAf5gIK9BzG13Pdq6uR2ATy57l+/l
J/G5t7QHfwfx62fBKuxpP3JmwYJQba+sBoQuEFt489JYRCKwKqmDrDrpKbwXoRyUWeND5kH90+Hu
WdbOQweLhIY4fmGNCjehCKmAoYU16MJND8J3EWBkdPJ34a5GgC3czOoDk7/LP4ZT/iGCP+kPILwb
8XXxG6ikpy8T3+Ah4YeDw91pu8oVPfVTAcLqDxixNg8pwMkqamCoUtJtoS5pKqEoRNVJMocAPSHF
cOuH5ngYgUEpXWY9aDPuXdij1jdL9EgaQE3saHfJ4+xFDrJop/L6A3R4UJzOXq8flHNxbfU9AUeC
6iGeS/BxGRY4P40wmSyoTgtu0tCaXozbPLEMhwM26YEEo/qleU1/qo/z/XXLxJG1YcxaKiCXxWVC
HdHIkIO8lHsY1tyu+NYVzhRElhGCL7rE46VkMTpvfUgydwuFVVT3gGhfOhqnpZHg5YKFxVznvnP7
Y2IpN/qdDJHJf0FORMLtpTnKPa7mNG0cYa4KLd+FOVTYvAas24XN78CEsGdCL9YxD7clylGgjgOj
MuCASweDWh1GvckUp3HCZ9Fq79HhQ3dBcpUUNPolDiKzRrzarEg2IVaG74e8D5uItJEu7pSCCxJR
qkrJQWKLYleC05Gg2ma4aKaAxT18ub5l1mkuZY9KClQAwWpNgr0ELtmSCeyQ9BY9EnAPF5gThtnM
5DRj4PmbTGr9T6nFmq1f1YgxhLxwmWyzC5cn3kiNrMZP0J7a3iTBxz/1hzyG4vJsxXt+rylW8OO6
3+tE9mwUJDGQAUOOT09YT2oL/pYGRiFLfOLeZDTkDIu7Nc6SkZPX5SY7IVp1rc6eomEDajeMn8m0
Uc6o0wTarJLT/FIPaJM9gLz0R32Mn4abyiLQJbUwh2dQM2XmfA8G/1uWCMU6JSNuX/wCKs7PWiQW
YYlfQMrG/E0Bq+MhvgX4H1RXnB2xYuHmdv5tj2ZjUjuFk6s6gsRuBK78bJ88zMf6FaxMu8mWXhoU
kZhFCRJeF1Fw6SINS1J7JfSDDi6mJ/kgWqQiYpLINFrJs3aI9+IxQkOu3l3fUOtbnDJL7eJMTCtB
rmC2cvSHGcJrkIQe9/5J2/dHgkkLrPQAXYj7HoKABXqSgc0iwFtfPOefAEYi3AAYc1+xReVDmGE6
A2Pup7kw6/vBFSC+Wh/FZ+OGiPTgrfSov4JS2bru+/YJBnblP4Zp2kfF6GtlFGCYyIsTKtZw5z/P
rgqtRcQMGyyUjwyLW/sKmGmI0WPuCERM1GorYtrqYyaJToMUInskqb7iEH7J+pY3s53Ouuq2NhWw
RkBSoewAwhMqLKdaJRkxSqOwl9zqqRllJskjPvHozWxnOGU2fwTB2PN1N1dsdSRgANkMIgmg9YDf
IstwERo7Lgz4GQwRYPOPHskLQ4S7qOVAaDx6IRpZpL882NVusGskhtCtYaan60IE9RuoS7DmsyHJ
wWePjwtQIV6N86lLwOOQWNX57p1O5QFgS8RLlp7MCl/zt/uQeJFQcYBqBGVaKoyhTBNexAOLJ1Ir
TwSTZzyAUnovMHKnzdhMituEOQJqG/RosMCHdSf3cJN08vA6FmzZwe1rIfu28g+itUZSb0K1QG7+
6ciSrN/+1hc/gPrWGgrB0zCIIkIzeU12eAtIn8ktyQIEYOkqO7ztv01vs2NYiTcj6fkD8gxybOjY
ebkI1IK3FTDMY4pjNeABVj0OAEH2ZoMX5fQcH5goBpY16sVX6NoYzjOWnD+Qxh4Iam9JmBas/hGn
yb1+ltaPOrKPL9aXSssNQ+V6AZNneOIQEq0ZQ3zkrSyC4OkPHlTkt69XErN8mOIj/O9UwOiLURKL
7nxyyVO2saQf8161A0xGlrdkH6FGziLB/R8uQiAIumGEUoPaQhloPHJOGEQn9uL7BAqSvt3toIUD
hpBox3q3bp9O8Fj+Y43aLGUZpANfw1qP4GTsxmO3K/E+Ja4xbW3FewAawH6GqSaoDFG2+ohrZjHr
RUd9yD5ER4DO0dRBz36GvHd8iDE/wNgtpKBIf79Lg9Te9JuRA6QBBhsneEwaYF5SG2JKAL0ZrvEg
4SrH4ML3bq/Y1w1v7ZtLu9QuHbquE5McdvUR1eaoMgWwyzWKdd3K5k65NEPcv7hYUCaT20qGmXGX
e6S6rXvRiVwiGWoq/+qgX1qjXuB6yktSp8Ia70YfQNK6nBX/kADpyezojlWo2spxwVmDgW7on5wL
+Evf5iRKhbjWBIfbt+f6UfZevxK8neEWdpnYzALD6t0NFqVLg5R7vDJGVVXCoPEkp2ZjKa/RPgQO
hMMNaTzou+wpe4bwCmopLBa5dQkSplUywQpBTg1jhpTpKVUqDpprAgJ28U3qTMEw/67Ki62dHTJg
IqDkjgTheX5XX9n4lzN7DnVMCLYcr39Ms4M4knpP9CV4DqDDAn4+3wluJydz0u+ENZhHmUW3ixRX
FY/05DY1Zwusvoi1JDj0UFomCCvmp9+4UTCXQR7rPAa2DZo4U5hbYZzAOec0mUtKSwG00QzDijyw
dtnhO/POZtmjooTaYQC3r2BvTM8l4G4fevVJP+AyA4cgHrM3/K69JWNARmL6dzzgnszDtSrdIQ5d
+kxFjH5SkqjX8Rtkt8Z8X+YmGCYgmw24sn8RNghKjmD8AQhaXTAQlQw4I4Ot6SAAwVa4EbIj5fDP
d70epLZqEwtrVNCPOWmS+77iHdC4iiE0RyFSueOssjbb1vR3DaQqieBa7JbAPv8RYm8jGiugi8YB
Q/IJ4CMVJuvOn9tQFWbcAuIvNTXz79lDv/9MTklmzd/mG/HVsFk0zVvxa2GUOtMgRpGruYJR0lbI
ZnOa8dYg3Du9bjWemFjBTn68vtRbST5a3ig8AQGEfjH9vimHQR1mdSaOVt962ZJfxtCUVSQQBBEJ
RcPntjEx46ODITq1pO8M81vniNAoI12SMUxE6/50Yz9JczYA3eHJvyQ7OJA8UCbTZKTIxswmtj7r
pTlqhVUtSNqpgjkJsz7ZY3tXoK7XWwIwwwGUEUiQYmGCtr4qhrEJ+xWWFyyCVEKIN94M6u1yduQb
FQdVghqDAt7tFtp3uAWZ2uxbBa6FPaqwl6ZDYahAt5/fTv2pfh7ccU8GILsIxZ7Wyu4Mm5W8bBUC
FkbJd75IKwRVHSOoqc3IsfVD8tEDK8hZjV3uG1s3o9gkqpSMrbMR/hYmqZwXBYIQUkdY18l3Sswl
QO0VDXEgAtW94bFqlaspSLxIF9aokISp5yTtfFgTH3yEV0Gy1ENoNW71AiIeez4ajy06qihlHuoH
8lZDfLLDB+Y9t+00hlqxn9DOpJtxRpHm2oz2qpOfmg9yXqb72SrN6C10mNjvjbMJl3/bou44LUw4
Weth6z+Eimb3QsYkyJhLyqRT/B/H5Lc16jbTMdfYisRa4/SF6WPEhYge1I5uoOKuYkqYWbzayPQh
xQcQPQgIQS9Az7UMsu6DKRcWZbf5JtgdVCp6aLrJ94ELjeDnAtpVcmaKRyb4fCMKLQxTO7cHwTcn
D9GMHLz0iJwrhrH2ZBJbehwgIQvtriMzCpHlo/K1hU1q/zZ6Cs2KEDb7zwoFf5B9+zZa1rZx4z8L
7vjt7+dbx4y4mxv2DCI2UMbiabRTm6lFOAr+hABPSAh+oqFquY33BzQEm9v1whIV94RSqtHIgSUd
EAAFJVgDghKFRxxjV/RJerteToKN/tstKt4NTaS2eshhIPqCOP0PoBuby4eeEDA3II9addoMv83S
OsUeRWV3R56/0q3i/pnS1aZLF6aoHSJFk9YIETFFZh7dCNNXSNb/RVeWRFJQ3MqEd1hfSY0M45AJ
k2bgyfCNNPOyF9kr3sYD4fWore610EzGRUGO0+pb4YWCxwHMobW/vJuiUCtGroFB9T33zmCUp/xV
xuMIBB+niImX2CqPwMHf9qiFrHx1KvIc9nhXhU5zf2xNIq5ONiLrDbD5zS5MUSGaT/m4lYmp1Av2
ycFwJBdsDux3PMsOFZybWDPyZICdXjArUFM9GHdk7B7F6BvjA73C7K04pSrSCxGol9T6Kpe0jlYz
2HtRAQLRAW/QUy1zYCQcuqaTIzWeagRmUtesTbKOHksTVGbYgbS4TlWYIFVgopEHJvh95OGhAc57
lkbe/5H2XctxK1m2v9LR7+iBNxPT/ZAACuWLXqJeEBRJwdtEwn39XVns0yyCuAJHE3F0IhQlclea
vXPbtT6N9k8XxPf7wl2KC6NTBxnSKhcdNXgFylUeInDs8JqjvQU1Mu6nLeYrFhZ5jrsuxGqFXkYI
oLnYzpXd1Gl3Igrpgsfb25YS65/vDHYUwRPeVj5hb052FHS0sa4H2puJ5NOc/G4uwyQsiZlsJRjn
wbkjqFyMsvqLwuILZuvzo/1hOVPIwDpHk6sVYTmyp255rBKDXbfZAhjG4RmO5Dm/XyyDzJ4XHw7H
yLuOqjH//OK8YrQMjmECmWyb7t/IGLQj/S6jzeILnEz8QD7aSaxQkwA/h+ZtSVEmdrLIUL3uGkir
HQksST2ibqriUmpu7QIzzk7Rjor8dbduHrWFIsxMWvKj7InNNGu5ZqBiHlBrSu9U5Oh19O+ZpCb6
enkeb/bKXCx0YjUbXRHisIcwPo4HA71WPAxQLidoPjuYHxc1sZpdYxl5rnA5e/8abRbpBq25ykpF
cweGqL+LGxE8zXfjofS0zcKbN3tbkTRHZI0+ZvSWfrw5QLgLaWVBK1L4DcMxcTOkogBSzMPOPa9B
h95i4zIPZD/fn3eZk9sK/j+rMAfIDDfFkQedpat/5xmiJXyB+fN7FzS5qCNNeqVl2Ne/nK83y7L0
uM5E0vz83uVMLmWmpHIYFpBTO0BE9NK76Aj0U09woz1ltrA1d1/wHmZ1/kLo5HLKg1aOCjebAxjk
zV985DZfcwtTPEarpbBgaScnNzRAF5AcGzgyDhOirL+KRDav3gi0+NQGh5fn3+PCkHVSX6RqLvGr
8dae62Ns0Udgx4f2FpMRnx0+nNu7tGnviVT64P3sxcGloHmLrzBzj5R0s/Vv4duiP20xUJ69+Bfy
Jsqm6bTOBkvh97G809Z8aLnajIcvNB7PWpQLSRMVA39q06P2BoocpwsB0t15UWEbx3ynBo7hDgge
kaVTCV3LB/lmwaTw2/5JvS9kT7SuV3wpZwyrpG7vSGhJ0DL0iHGIBhTEHNH7Qrruc/Tz8SAnCpgM
Su+jhjS4GhlXPFgAsDvRQUQkL7q4s5oAllggCiDMQjn44w1FuoVZLBvfbAofPFe8LwHmzN/NdzmT
XQRHWQDiQ8ihru+VaHnTAmIhq9KCGFxeV0B8W2DHnEnN8U18lzjZxMCK5FD3IdH/0TqyrThAO0Y/
RQQwSsHrfyw/rzMdFZg/BGMqJxhB3+b58wttl30DLd1pz9fY7EcHYCWrZh0QXSU+mij9W6yURHCs
kxOnsAgc627hqs4p5OUXmBxm5oOafGzwBXizW4WCHAibcU/FP2gU5VhgF0udHCdQE0ZLqTu+1MEd
kQnUBfA5MriEgd3fC8hDLoK/zunhpcjJeaZdK6VheV5c9cSOqE7b0pEPOxTnssiwnDvi2zXVfIRd
KDPCkefVn4+6EVsRugv8FtHfKs7ss3fmsGcOl1Kclq/PTPzM9/Rd3OQFBB6F1rOu4adXHDM38xj6
ncCVhfh5yZOYyTp+lDV5AFMWUcTQWFqzGoD+hfc9dnzHGAl9zB96V10vSlzazEllKaloXWcGJHJK
N95p1AJBlTpc+4PTUqB5xnz53dFNgjBg0/Z9FOB+5vt4T938TnRBc5bZ9QvyqytMbDrWNn+IXuJd
6DLAIyILczTsYVUSjQOKALtwKYU9Z2gvT3fiCgSZVBbZeD7dZgPcPgzzc0yoRedt7u24kDMtbCl5
1HStjH3O99zQcuASfovy7Rd6t2dVUhFhZvmsNHjRPipIRxlNhlLnbpS+5ZeIIyVQp9jzwYYalYCl
TeTX8tOxXgicaCSosBtZTCBwEAK78m/E2KFqQLR2vWBJlwRNdBFQE1bKDHij0gmNvOkdR7kAI/1N
8TxuRzdboV5mq7vFw1va0Ila5ujGVA2+oToyTTKYSKpDT3hpsOf99ypiwqVE9Znj5ndbOtHLJsQk
DoCh8EwektEGiL4blqQ8xY7+yHGbhz1zuBupwcvSV/zVSq74Owa1QVvxkl8+b5cuDniit6reJBny
UWeTiwEEpEkPdBVA4lvFfbG+P+eWwBj85wZPtDKUUksIOqy+dNKIAFnJK2ztyBOX4Q1vXvijVNSF
wClYVeljgC4Pzwts9xI8BOVmvG5cbK1Hd/1CekGZNQbvyzt/fuGRNHpRA18P0jqbdz1hxOE22BVE
uB2uUQ3hOKK8ZU7eiCfuQ2uevk82/oqTbNU254KWDsNaWABxmD9jHXA14K9DcmcKRa8XY4MJJew5
mpV+wU2C09nayrHEiJK+Exzr5U90+ULeRKkkrWElMDXx8vySMPfQeemqwHRSsonQsM0JL43X5Xh2
ztwD/Fzj2Vt0701NY6+qflPkMPdvQJQchBrzJMv3ae4CX8qZWESxpn1e+PWAmlq7F90IjB71rt2i
UdCFtNeljPSsk3Ipb2IYR6MvqqqDPHGrb0cn2Qb3GqI+cCSdltr7l7Zwcm5gUQt1OThvIS8U/gWL
t6SSM103ILq4OKqJBUzkUCilkL6lwGMPTShIWWEKMnGD6wZDOTbdDw674oiD6DE6LMn/hJLFk+KX
8ic2DyCslW9FkK963AC1SL/TjQgLu/S8zHRcQxLoL1X8gf5Nu+sNMQWMXMQPz0OWBYOmvKW/O8Sg
m3GSNTxqT9wUe8ntX40rmXBQ4fBaXpr+nk2KXH6LyZVNad0khVjxR+6tp4quQH91zrEG6LVZ0P65
mAiJQN4ceeZG459fmECLcxOJOth1eSE2XyVeDQAlFGwWI+lznnjykgIlGTRYEpL/gLmfvCWyj2aY
NCtgbLfpRgBkjJNcV9vUUajNDpkHLPBdehucbY4OEsPmqPQk3iaOeMe9zdopN9cDxuD/qEsQeArv
32xajI5rkMe2Cb4Z973PFxt5UQ2teqi4rBdz2jMmCQ1zgJPgTQ2AIZ/okwjoAvA3plyfWqc7JtvE
o5gHCtfFCoSEzpJJmjETH8RN1CfvNHUMuDge9L7VW7C9qyXl+YTTBTX9IGdyvK2hFM3QQQ7vUtPQ
UG8Q366xRO6nhTlIP30vBDAjelBJA5+724jrzumgTrVtAkpBJiKxMOXw+/s9F+lcfK1P85O002tZ
ac+73bk5SHTXhe3vm1vdVr5xTLZsQ1fiSrlWMNLAG//rc9KqOEUrZqMPwymXW8lnVA6dyGBUxNgQ
jt/kF+RC5YaAf9olfKek1XiHXM8xfeIejrI0+zZ79heSJqZEHUXAtbWQxDPiKRwJ/sp+wWubCQc+
rGjy6uEhAlN3iE0uXN1rgNOGl2+XImLWHR8VIsDCysCFXbpycwmlD2InLyCr4iQHHtKb3oYgPQee
RI3MEiCpMKbDVvJKOIhOjm6F9gmz6z8XhwKW1j1R5YYmrJXEmH8BzgOFZlvkCTJbvJK/+6T3Iky6
RcvB+5LUiUareggAeAVSO+SxWxC+B4R56d70tJYUW4wbeqo9HOi9j0YpvBwpQb916fJeA+jcKt4l
Kx/R7y9pINZA+uNyqmbu2kmgagMOqQEKp2k9uZZiOZe16O1N4aMEyUZy0+2iZzBnSS/lTBLsgTpm
ZixBTr0aoEp4rxPcuQgNyPo6uP2CwDnNvRQ4SSAmzEyiTIZAcds7ANk4V0boJt0upoP4zZk+lpeS
JjZCVDor1/jSzvngR/FAD2/DyCahdwzsEQ1uF3BWr35vLmfmB8C1d3F0E4uhGaU6Rj3k8ohItn+e
QBYXOxgGsZVtt+fd1XSH1AUe4c2CZP6bf7fiiQ0xR1/ycy6Z4+2PfHdFItjI6z/XyPEBduJmqbGa
/8bfSZyYj8Hw1UQbIZGBiybcVvJeC24XVjWrCpIsySa8Sg4d8NHWC6BWE6sMMuLNuKJPaYuost1k
28DVHURYL+XTsKd7Xp/5Qv5pdoEXwvmXu3ho/MofKzWC8BS+nQ52XRKoqCrw3tsA/mTs5qDIOCyl
TBaWPO2IEAYjHEZ2lvoO1x27f3Zh3ldnTbQ/xcRzXHeQQ10koB54Pl98fEPiSrcShpsXJc7kaEFF
+p/DtCbqX7IeiJl8ZdxzY0dQNO3AneRhJ7ept+iZz1q3C2kTE2DQAJ1yA6R1NiBPb+ghXGHY9cAn
FEUy/Fy0pkurm6g+piv0GO3aXF7rhI+8YIkRA5fdce1bkjZ3SQwM5mCu1rTQBTTZyrFV+8IQ/R6D
I7zCXO8070tdhXNv5aWcySbStM3qZoSct+qkhplhRK1rw6429U2NsV3NSe+XNGAuZMX0+/vqJlsZ
JbGqgOuv51qPkFUHgpeEosEXSqFzh3YpaWI1KyTnSl3h+4hDSx8tDLt7umN4+krTMSmxlGCeC04/
rGxiM1OrMc1Bgzzu5QuEU+wAPWfdIkMnflvs5Z9TAfSKoT1YxgTrJ9L5TBN0KgDUCgoXHTmiTHgy
HZWI8GL1b18wmDP5QBXAQCqgiMyZ+XLdTwIhw/jeWQUAVQiP2Tqgdd8Gg9Fm4WWYXRswxtEHhzYu
a2pMQHUeNQI7y0LB5ykBvyVXcOV6cGKi08Wa1mc8LQRoYE38j8CJKvipBeLmAQKpq29Vu9iKuB7t
qkGAptraujqEHL5AQvDPQU+MbZiR1ksWe0vm2mc+fI+JcrQ6E3q9VHGoz8JttNZ2fDCyIdU+fBjP
abllvPpZa8Mhm/EHHWxTPAroSFVZsYLCncfRKHg/i444aHGkfO7B5RSif8mZPEnMVEomRJDDRyMQ
ddkmEo2o+Uhe58gRYXccPyui9sJVmnNLL8VOjGmY60ytWvFNLDc47ToBol7+JxP6/A69L3ByhxIq
SCyUZC4JzR57ZW25KiY5xT0Pm5di95khtI/SpjdF6sxY58fmH+Rf1klZcax4wZavusdoL1z7wF8Q
rjjDwSIE46wffLnQiV3FxIIegjGXK0uGwh19kpzsmvc1Ax/HFle9i3LTN06vIH9bDGtnbfrFJk9s
bFUUgyqGWDbbgqJxFXoK2lwQUbvxiUPINBg0WqnPdJ9d1Z7vhlvxuGTmZ/XFtDBfj34pEBBPVh+K
/hA39cD1pcFkGg/gOsxm/Jm+XMiZrBSZ3b6Kh5Hbd9PzKww0nqdkMXln63CskpLEbrfs6cya+Qux
k7BdT5M0YyWWx4sCOTg61HMnPu9/XHIF+BWdxhjYQxWoDzooltWpKHGghdV3QIxOlEfBCO58xVpS
/yUZkxijoLTXYlBJnCMnBQnMbMvzHyoaZYd9f1ie8p7rU0fz8fuq+P25CCy6TqBSYbQ94mDOXZP8
QGIPhTLwrBB5NeyL84jbUtPCXGHsUuqUcVCnaTMIKdbJuZxkm9pJco4QeRdkvR3WylIwzK3Zbw5P
m5jzWJVZEBYdt3ZvLGYjvKsEt4XuK2SGFztll+RN7LimtwMLNCxQB8Qwn51HlHglX/G55mLV/Vwy
NHMtYOjAR96f853gek7UTykj0Rokxi+OuG33mIGxR1L/TNHuET3WX+AinrMrlwIn2lALlubHCgRy
u8KLDbxDdzkXvSRmohA+k+JIVs9iwHd/buTmbDF/EsNcrmaiBbppVhSYLnw1GG5Fww4Dka68Xiz6
z5mrCzlT6JjcLAvRoJDDSzTajnuJ3H9Rd8sMZrPpcs52qAC/AoxwUyKhMi3jumkbxBPXzI16J9ip
WwXpGGNtrKKt4SpbGjjdyvD8ZyCe2PG1fuS+DoMrCbJPtATYA/mDQieu6X++07QnACBqYKmwKF//
XxNo+mqZWHr+1ryLmWi7weQgGACEguP8K2/xpWT5nLd2uZyJlitpI4M9AXL4xnE06WYtAYbuC2S7
s5IAWQukd4AaSvJEv+McNB4dSIbgxIRX5crfBBsLY9DLXTKzphk1WsUwUdE3Mbj/8UFQZUNo0BTU
oxVQRdk7R19VBljM8thgMuQPw14LWLHgSNQQqZ27di4eIDNWSkGvyx7DgqaH+7kGLbIr2RJG9aNl
HD1uL6bvwKW0iT1pqwJphAHSuAIyFxQTUAuMSYUYZK/d+sE69G7uSsUXOrrmnloQacrwNyWEFfJU
+VkqplVdFACyc3Svd7RVjd4jE+AEoy14AC9EHXzZDHxSBY6vBoRusDSBjtw0JgseRnnoVJAI4zhr
2GmOQA4+0j/ozjjLASaPeSYIVycXtMrigsmR2cLaqBibr285uOkZ6EE7I2ItRhSfAjQIBJwECMlB
Io94eBK/gBkkCysl7s7pIDCJAUo6ugfQOoAJixX0wgMgwZJ79smdn8icRDGJJgcaxgiRIjnkG4p6
r+FaB356PJv+v/bcuTAdMMMmxloNdG18VMTSZ13VBFp7nvx850pcevo+K/xEzuTkyijk12ZAe7oX
3YBc5JoPyRtIF/oRUH0AqLnUrs5/4Qcd5AINwFhydCEVPH8fF5YBxqwJ1KiD1ZTPTmeKek+C/gwV
/ZQoaN9y733pvszpwaXQyQvfyQGVwlrG5Cde+LfaOZRusZA1eyvf1zbNmEdpZjLDHwGLafh2EW01
JbOz8eF/myXADmJaVgRFs847/yd3PxGirtaApQCnXVsBzYUjNhb7+ljdLoIIf/JYJqKmV15kUSLr
GRI5uPKqJ63or2Ctw7kUUIjkwBTxsYYrkWCOliNDL3lMc/uJPI8KNHGgiivTtr4hVNC0NPbWxlJC
kvo5CbSYWMEiL8Snd+G8zHc5k5cc5LKxn8td6zbf8SoADQh9sEBs+CFgikJcWb94LFShgXsZfP8z
zhYXzYGtVAUMjIBQ+KgO8GKikfYj1z9MeIP/on6R742faNzDs2ueHTH9ChVwaOMasz9efs27USuX
xxXljyVc0s9tb5OvM9HOJJbFTjATYJ6wMxS34MbfrB/dPnVzbwlz5XMOeiJsopVKnHSjXCqtOz6P
KwsswqFDVxHw/0sQSy8F8EvSplNjYVIJCAQhrbPHlbmtTyEq/GeYgJsv9CvOXqn3c9UnTmhRM5ai
4xgv4rZ66NFJITnaDowDuwA4ID4BpR/A289v41K9ac7AXtwofXKZw6osmGFAZ7sh2BrGLykZD1Wi
kiYVnQVLNPciwpUBTC/oKiy8VR8vr5RK+gij151HjzCJ46ERZ6tx+A+OWLskjRubycsBE/CW0wd1
w9QLFvuyNXIVqoLbj/ZtFRxldmELtgLsfZDT9gCqXZyznVkhZIKHFt09MseM/7hClD/7NJWR9um2
JhpDxnX570phskrtxcHG+RX+JQ0m/qO0wM8NPxQhrXF4WzxvxhdcA23aHDWA9ygvDY/NGFhONAJG
A2DxokV5IrBvhQRwHQPse/ksKluhVkhWrn9/S+ZlcARpzNqCYGQiYwhCv2zVeNwM6S8T3br1Xspu
fy/iM3qTAgq7M0r1m4yJtvV1aRiWxVpXOw0PGscW82K7sznuQnYoz0M4me2RlEi2tY2uOLn1Uh1o
aZkTtYsDC60yrQBoKiElMejRWJSTFFTNC0v9FAtOljp5/dUagVtowGHjhbsYJMFusLZW0HSgnCX2
M6enCWKCYSObf4/tUqp39ope7DT//CJgizQxKQO/ad0+K1Z9m7lW4v1+hbMbyZnNgK9rYqR4cpYi
C/0sb/Hoj13pUr0Au7VBqlxcuJZz7wEwEN7lTA4skOJUyxRspHnoHY4IEmwjj5db0u1y+nhpUZNT
00BIHuZqijay4MD0ivRg1uqq/+POTc6mRezOihZCasrWef9s5Q9GG9m/P54ZV1pRdNkEWRBozD7B
3ZUtgJEyFTZKooJjxpYXUuBGiMe0v/eDbdrsM9Qbfy9y9s5diJzciErNZQXcXdYmzldlfxOm6f9R
wOQqgI27bwYDa4qC72PxEkWr3y9gLsr6sGmT4x9yMzd9peUspS3+C8F/y6FMpB+86b7IvjAwwf3G
T4/lxZ5N7oIQ47EMKiypHnsiywLp801ePORFQJT49ffLm5elowkanroOQPuPNgGgvDKK0gZ4RIG7
VLZexkhLRaJKCbHY9e9l/X+28l3Y5Kxk9NuKHUOMFbEnvUmBZUmq4IbS1K7CZ0ttSabHJGBrpf2G
usZivDzjXYFYRMdgAShYwXM0OUlR7GOYJ7yY7TNFhpQPF6EreqUc+9JOCXKBG20b2Ms9sp/zR9zu
I70CyhqAkgF6/OMmd1VaBF0LJUDVH/RK6GnmGR0O4xkewdl+PRSw/I33bzC7/3ru/zt4La7ergz9
1//g789FOdRREDaTv/7rED3XBS1+Nf/Df+w//+zjD/3rVL7mt039+tocnsrpv/zwg/j9/5bvPDVP
H/7i5uiWQEr6tR5uXilLm7MQfFP+L7/64d9ez7/lbihf//n354LlKHHevAZRkf/93x9tXv75d0xJ
8EL1f11K+PfHx6cMP3l4en59KfLo6W8vr+nfjkXdQC/efvXFz78+0eaff5eVfyDNhiEAMKFzjh9e
h+5ez5+I/wC2zxmk5QyNwXNwOX5X+M+/q/I/FEDQgpUAaWSEf5zxlBbs/JH4D5OP9POWEn7XkP/5
63t+OLP3M/xbzrKrIsobiqW9pVXe7QFcdPQtwo7poGq3FHw/fq8v3m1UUpRWVv3UrtGF0+oBUp9d
g+4QM5JJRuK0vmJ+6lhdfCWq5k4r6/tBML2kYIywmJJetLZaAW5goekSYhbsBAqLH5p8FNr4XmvG
760BDutOELZG4B+b3lgZMUHhuXeiWq1IIunfzbHap/bQiAORs7Qj+RDutMz30synqyRMD91orUFj
CCSUJLbcNll1oj66zBhMklr90RfB/N4K4VMd0bsulhNX9KViJWsJ1iKXnSOM2UPT6xiTFRuBgHQO
HDFJc+/r1pMyxMDoDhEFSUxZgz/VIEIJvFTkFu6MATy7g/QMvOsDAJl/lZZxXYZxv836fVQo4Fvx
b3zFaIg6FpltaVVEVKWJSDgM+C0sDUgU5QbJVB98To9dCbI3mKec1KyIiHbL+p4Sq/cfo86EihZd
RcpovJZr0pUdnIAQeGfjcxDESLvpKPJGdqeLIQFbQ2OLtSA5QrXuGvlBSY3Glmp6SoTUqZv4Ogfo
Cglq80rRyoAUo7kzmo6At+uQR+1VLIBSOYpKDEFGgkvVAj31uYixCYX90I32SezqwAaZdWgXbNUl
ZuFIfbr31eouZtWuaZNTKvyQGutBS4HikuJ/UfStLuufVRTsxbDb9mZ+kwlF6ADZ81aTnUEbD1Is
BqSvg1NL2V4QQY8YhnYWp7/UUtt1CnguJCNYm2YiEkW07rRKtsgIOjq/fYgMYPFrahYTod+JUos8
j6j2dhYcBH6aokqvshQZAlV9EPL8umvS66aTQ6INIJ4UuydDrxiRqe5IZpCBYzkHeAmMGknz7L5s
k1vdSDco7o+kQXN/311FIY7IL8U9E8eElH1zWwKJWkjiiJQMHctN6MKR0YnfmbdiHq07O0qYTOIx
YYQ2ElDBZZVkXR/vMlEJiCy2t3kReVkk/ciVRLdLukW2X7OVOIycwbqVRrmwc3/owTDTliQoa0do
u29KJ32rZNUxSnboFN3zgW+eZOyORWh8rfJ9ktZro32kAUZKEj14EkJlMxZy7MSy+TPPpfvMAIli
3OtEjNo7LUDMgedxC35grw50J4UdwvM41CQYpYLk+YmGVkX0Sn0W+gZb1OagQlVtvVMw9EfLq8LS
7DTo7s+fao1Qgn8WJXNqARu6s0rHVxSP9dlW6NLQZrn4woaEhKa/CyN1ICoFd6xo2qWc/uwM+iia
7S9THX5GUH8lkp3ESizSdUa9kYttruehrSbZVdBSSgazP2nEB+1vbPhEE0Iy1s0KXXB4YXUsQmVV
SJQE2ia2bDVo6bfBQmW99fcdIC1lrbtWDXrQlHCF8GgXduK2VLMnrY0oeShGA3dYTvb9oB7GIDi0
oblR08ruaedIvvQwqKwjCl7wTM0rO29DwJIPA/ougkhwigBTGEx2/E751iYlJSKEmyqGtnOgHI1c
u8tGdH2hIqmaBW6dChimDOhJ7ns7tSyLqD3G6ONsUw+GZ/kqwLbjzCBw1d3K0igZte6+1MKaCGMO
ZFyhvxrb+iY2QO9Xi3jW02ZbpOFIWiY+JIHZrgWsrm98wbPGI2Vy4Y4x0nVGYmyDobw3rdj2o/SX
3Osi6ftuIOgrcTNdtpMC3h/yYAop83xtjOoWXVm/VGApwUBXe1aaYIXLxNQexdiWEkmwa6OHwgyv
xci5R5T6BuMZcnUEa29oj6M2rIoiPuVyU9tym4O5I0fLA81zry1FLxkT09aV4Ftelj9GtYyIbFHq
jJ3mJcoYYYt8QL4/skzE16wec9947XPQHNS3Qp/m+NLtU0DlEpdKAS58cRLV8ZibaUhgrHZtoMnE
7+PXRvPBhFgCIhlvAAGwfE+kSHyIY2k3jjIaZyVftLvYuh7QOQjbBJqYXl+PdS+TlJotDLL4c1B/
+HHQEQAvxXYjxDuVtQJSIhgNbRsML2B3CTL5DaNo6OxoQ3KhP4ol1D7KxVcMH9znbXprjO3LYAJS
cqAgFOpiPJNjVdgN1oJIN7RNmT5koy6ttEbdJ7S/T/E/QvsBOaxIHOwRXCslRdJC7L3cqvGn26J5
DYMGFu67D85HP6vtlmUZwZHdmZovOTALj1J1LeIFsEsr6mxqfI8zBU9ohkZMH1MCcuxTUEqXt6Za
VgSDbFuqSSc8fgOB76HblvITblju6L1qOFT379MqEYja+se8SvaKiRtDdeCZd/G+9s292YhPQlA9
s3CritGrUZ0aRfk+JsYVGxO3MzOZqGr1A7PoOBUt+2aw7k6Tkx3VHxttfKjL7FGyspy0aeRD/Uy7
yhInEcq70k9fZMvXSFjQkBhyrZGsj1ajXO9jDIZVUrYX6k4kQYMHtGuR2SnzeyOQO9h67EhE+4c4
ZOuWJnjRDPqi91Vp6wWG/RWxsFvYTBsaoNU6RiYAk0BMPT+2eleSUcKDbVhoUUsF3dVK8ymk4z36
vksiF82drrYrX5Iygkn3YxlQ9NEqZmq3qXpgQ5aQSu9CJ6aN3VUYex0zipvS6JvAN19k8CyaYLGN
0p1WSHamyZ1dUUW2TavIiZiywdbEsCF1YSREqhsX1u5k0LgnrYHvbGn9j0YXdxL3XMa7XI5xWkK4
B6j1oRVOwWhdB0WFy6XhhrG2f7Ay+TWv/di2zOwmCNsDzJ3XBw89Fdcx1R6UQrpDpWXbMfhKQePg
dSqN8C5TjYjUoeRZAr32VfUeVOhAziZlKYwEU5c6MsfolRKNrdnLAWkAygIVZLkDbNoTghZc4RxX
LIJvOWhyQ8LesnFTDwEtvqlJJXtGktuZLAIZ2hd2wFLZUl/dVFm9saTRM6ViE8jfz05ZZlctDd1Y
HlF8yDG1W2arNDb2RVq/ZEp704ulBpQpcNAhuUHN9LYSy+99lbyY0YMWAaWWxb8aqqH9sA+RcC/r
UzMOQGSMIo3U2kHJqAVm9ZxYevorjnHigalzm49gqooVx/dbn7BA0kguV3tDrm4qlsCHlARUYSmq
FHFVbuDlfa+7/ASSSd9led0RoY5q2Aa8ZcFtxIKrTtQOaZlapMlZbwcYMEF/DslN9VFQ45MEfmW8
fCSuk9hG9eOnb0l33VCeuJuYRZgw0PS7voDt6TUL1qMqHD2qTAIj/TMu8JAjViBJNogE63MHZF3E
EHODtYFsXx2NSPOrkjuG+ksTZd+AkrVVGzzMRTi+mjWD+YoDNw/NH7Ky6lLP74sb5HwLUmZ1hccX
GLUF024w1LERyjC3gc2GB6mMvxl42KV8Gzdt6skWWwMOR/CEsXrtBwFQDHrHVo0OcstUDfZFp8CI
jblki/B9naqWI1sO/NQ1Ff9RiLPIjWofhiwUjbVKi5OsvEhGV9sxFSw3HS0PaJe4A+26T/XGZfDm
jAC0i1RQDLfUFPgDucRIQCt1Va67fBTtsdF26AQFdLEKKg+xscgQ+/KmNjLboEnpVN2gOWg4HN2g
S+6Cvgcrpi87beOjhBnAslt9eTPI9Uh6ZtQ2lYYXoU/A0JT2R30E8l1sjuvCNw8WXG4nN2q01fnZ
Wocn4upNfI8M96uBDnF5DEBYUobQXekxG3HTkq5y8p7hIYWHYidWvO7LwAK1oHoLqN6UIJ5MnKIJ
BBKjA0Vu+w3YzMCSaiSC7CrytRgWrT0I46lFG8faZPAsJAluSABbXlN4Xn0MIeWowWJnkT0OxYtu
UMBsa5lTK4y7MeqwGvMSs7R+6tWiwdZSspUjoXAyBXZYG4Rtq8QVmr7EXcDdU1YPja2Mh97nDlCG
Jo6xBMJ6b4auh2lGulIB/kbgeN3TOG9hRK7idiSFkVaENV5fm2C5HqUXynJ0O48ssdlQbIps2A86
u06g2EM62oY5io6hhZ3HqPaoKSMsUg2dbUIQOakVWIdZKLrxKN/LI14CgXXbLLsZKhXxjaEjQCyg
bkxFss6/zo30OgoDhUQ1KPaGHNFK/aOJqszBtYLTQW+LrrgdfEZGtYhstcK5yE3lCEBMsPFY1nxZ
AOkrAKAqMOaOdZoR1GYaEuj4vqYGjx8lG7SOJqUGMKZBsAEM37uRosNuxkGztho8CFYL5OzIQISq
7xVmHCuWAbItEtu1CauZSOqhS/MHn6Wr3mA7LRcI1KZ2U1Sd3CitNkkHy90KBUIHRbhXor62kxpH
icFJC5c6THVXVJLvgsl012pFBd6ULnlDSUFAr76OVZuuBy0a7bDx4Vu2XbQR0VaL2hwbfeMQdjGI
lLW+3PgtmJMirSaVaIwbsanVlSK1G6VorVNqaru8ieNdE1qemhWhFyVS40aq7ka4aLnFOrcflYgU
Tc2In0f3uf69HHLLGYfshAR34IKlNDjVCJpyoRx2FYpmaJgJ4cJ7WY4opWx8ICtlreSUpnjdxwh+
acp0uxquYkMCUI/T18m91BV1bNMadzdksWfmCFUCicbH8//GWK4IZgbDtd8A5MG3GqI1Q4g3mbEV
qFi+K60UbFJVTPdl/q0KYlBkxxLiIKGz7a7B05ZZcbFiUj+SNJMPaproP7Li0MrQqBLlNj/dtGhQ
dvJ2j8Rz+kCV7ieOtv5/zJ1Xc+RYkqX/y76jDFq8AgiEpGaSmXyBMZlJiAt1oYFfvx+iqruyqnem
p1/WxiyLFToQwBXu5xw/vjeSGSPvpKD1ySJv3F46oZcMeaTGdpSM1mEqYrDH1Vv3ebcsD8mQtCfS
4sroJjagXP6I5YNuV80XfZK3ebZ4F6e3fqaDh6BCz0Zf+SKS/DlT2aBbIzaCsdEiQ1F+Stk9UyJJ
4CMkIMAgp3DImHSTQTqlqnJniqAY+sHHy8sOBr1S/SZ57exE9a0hS4JWDo/zQsXKaH3JC+2rYdeP
vQpM62W00JXJQyfLHziq/TAn57F0nUtvWDdz3j0MsTc+lCb6A2MeokSrn6xE/1Kz9AKFHWjgWQdG
Td4ns73V6Mo+cZWo6pU+om58l7jLQwtZEMJGWztmVNgZHkHi2BRBOjb3SWp/c5ul2ymlgk7VdB4r
mbUMkVwN8sI+VC5hUju0VPy3RZTHtREobOPZONPoJnczX531r3PK+p0YsiLGy99dMRmn6kFf5jKg
+einYtVdWGmoRjrTSYnDd6VFeimTotiltah2vTFGo9PeGupyg17pLiMRlLpxYuQlScZCaNXfcCpj
ly8WPMPc5LvA1U62WKvo3gcmXm+6M9z2i/mxKPKbBp/qm9XwmSjHPm6+CHJmvzXe00nZV/pedCt7
jShRPk1EH822Gno2WrJl+jlpBa6uJFkVRgMjK7/r+HapGH6c18+ebC7GWv0YSXE8b+4Cr52JSNXs
WwIdrnldOOapRrpa0TgGYIBoYAGQIlEZa3y+sprI32jwVchtssw4UoY7qxrfSAcJRifhRCBoqoLW
Q4RWmjqHrhVB2cc5IE8KgKS2XPr+aS7Up9ykr7McJnBE1zl3eYaiWK6cWTqLxL1XhaO5YIyXl/IQ
x84Xq8vVSJ8u7er+SNG43BaKEaYNMMxS515QdoRJjpmOYPeZHpWdzYoJNGnXjnmMLfs9hqM7lap5
0evS3Nmc/6Dplx+jUNazWlY7dxjbk0i852xVX+dC+F1lGyGI00YDyPfEbj9X3bk3XSPS4tUMPcGa
3ZlZE6RDDOQV5wNRYzyEvbP4uUUmtZQncunCHZZQsXq4x4c+dT7qmqWMfC8GyPTTHMgpm5rHluhv
srSHoeyMXVyNz/bgvGndOvh1HXdBbAyEf6p5FO2T6GTzKHJxrFp3DdfemE/CY/1ZrNbaO1kbDob9
w1m9ZlfFLX260l1rrEUkXHtvTnUcdJml+NZcPhRUbUbOqH/Ei+yCyuqes3R+G62pjDQ4MoLxuN3N
zvy1SPJhd4W//yMu4LmmM075d3j/L7TAf0kX/G8kATYC57+jAIr+/S+g//b63yF/zfzNcmwXVbbp
UNZqulBsv0P+PKNtLqaUXGke7RM3FfUfkL9h/6biH4n7Kbg/Er6t2P0PyN+wfsP2lWZF6PV1imVh
A/4DyB/+4C8MIJ+P9xWkI/bmpoP44l/siaakVBKhkJDVEFJyDHTceO2ZJB9bn1XemgQXs/uRu/qx
IeVf0tci/dCNB0vtyC28nVrR+5rdlzg11Lo5mlZmviqDVn0panFeXWzgRycwT3P8pTZNvyZKelj1
PnCH92Y6NyKohnen/FRx5r6vlHtrCbz6VDwnFj7BrOkcmafstDUonYunPubl3RrfEcASbhLiR7kB
QuP5anleDd9eiMZRG7oAstqXuTvY3r1ph7Pj0Rhzjuw4CZaRILqkx0yGs7NLwU12dEuiYIIvpcSk
ipmuBkWZBHUtfMu4bxLhz3bnuxIDTxa+acYVldOTKnPo1rq/NKW/jOIQi+5UlWKfKfwEl36cyaG1
jBuhllGmtP5cfnXF90CqRpBxnm0X7CVmkbUJ34jxEosjWowgbhQfMTbhxY1qY0Gra6wl6L/ZjDIy
A3V6cos8tDjuOZ6iSXfORp0ey0InsEyiMYMrbpKIiOycyHRnzIB68U9tpoWsSQlJvB6rRYRjYpDP
pNGQ4u5WL6FIwFVHGYjsY5CXJHW3CH0khR7pBrIJEGrfNgLLUfyBpXNYWuAJ8AuPg0jEPl5bfztO
xXqZE4LH7GHKXy0RNDKlwd3Ssd+4X4blhXoc+zbJ3mr1VHfvDkmm6cog0zQf8isoakCfOYSAnvop
LHX4hM6vtReOqTLa4Lqpy5ftKDMr9tlEgxJIpE4+FJMFD04grudIaklg8L61GHdtigVRpgHi56Ge
vzGqWoui3BoTaFMGOgNVGFqgePdtw4Yzz77dBwk/ZZYf2yMe62g5KzsLcHTsksjWP0bZ+WnawV7p
gVS+l6vmT/NLBeWh5FToZCZX71R26x4nHH87LBRhQTfkYSqwqbFjf1Mzz57mr54SSuLsypnCpjyY
NQ0u2re6e+n6D4z36HsI2OMwIBheU2LsV48qf74GUjm0UbhWMFZVjcFA+mjTShfwShm/zT1VObkS
NZ0Ly/Ct705ay0VZGTyM3JUi5Bp4mbbGoZtYvjutzHUiIvulQR6nehBhXIkh5ajyIlSbj6EnNUl8
ZyVxdI9e+yLgy51mw60F4bDiO/O0kzYlgHI/GuTveu67jREkA+kZ7YFoWOIvsR7osvcFPj2thUuU
Noe1nMPtnE2Mle1+1nPf+Gg4WHtdQlr/XBBghnO1hEXFcAIkXRZWlJnnJwQ421hx7u2W5FWBq1q7
ID0pSeYr402af/yyiP/Bj/7Khzp/VZT8sTZSFbW1V8WU4O/qespfdI+6fRij4rOr23C984jxisII
xMSQI1Vm1JelBOPffpl77gudqabALh1NYIVmnaOFKz6qGjJLGstVLotJE42GFg2grk3f+blKNNXJ
IG3E3p3vW/XQAEb17Tb8JRA74ohK84vlY5tk83ydA139oKr3MdwpdWRwIppvQreW6UfBBHLVF9PZ
lzp1/Vx5eLhAH17iBY5L5n6sfpj5tzKK+TbbPsmyDqf2o5UPHUi3kn/Ebu7XnOsMCImSCt+2oYIe
yx4Mcv43MqS/GQP869n9O9fsAIzWJmd3Lb6I+VkKJygN6qyZow5csqpkfi8/DfNWyW8Xha3HXMKu
vViZ/D1gIdr4f/PeG4H+iwrm9yPZCHnXckydYpG/aQ+rUVHcCXMvoFw2u6ih0p3RTq5oqkdOnOVF
UgZ9fKrdW68P4yWU3X1Hw2MJ02ft6nrn2HvbDMWw79SzUsGn+XrzIOq7cvZb+QGrKfGAz/j3CjG2
BZeqfWjUAcTi7t8M2X/9JR7VQ4zX7de4Vx35L/y9kW/aEBcioqSWzfs+9EU4qCjxQUe1f6eH/6vE
63rW+C7DxtSFs4ZO4q9agRaz4DSdSQ8nM1IL34nDYoyGYW/Nvvu9S/6N+Moz/qqp4fvQD+NNSaxE
B3gLH9m/ft/kqvRkj1NUQ6w3ZPdHJ2ZapYK6ce0468xAbYnE/KEr8quCcS6J4ARWqMwv0zQEQ5Ls
6lknIdFutVH6izDYR9Kzrg032ypfdYjnV/GS5E0wK833xHxVywOZ75fcyPcVk3zK+h+Woh3j9LnN
+uPq6YHW6cEEBJNAaGxHURT5fedON5MnD2b14cxWaCxR67JYzA8wpKv6LtdkJ4ePKW0DsheVzXUL
IxSwfTdv/U6S/p35x/Z6s6jxblouY2kckyU+zEQEpgaGrmF7B6fQDklk2Pcg3rFR7jvlW2lqRyWl
6zlzfpEf+SpPenFgCQ0YKX4ez2GJkelAIDMCTbLeY252DWyoI4Es4afEmr/tfNuvTaZnXWR+/KIO
bLSN8IWJ/QL7CUveFjWovEfZJgcCgYLMeVvoAWxPw3cHb3C7CPLUDsfldURtYMPHQsP7cwosrIQm
yGA/zL6p/NgX/Wsn7/sVYITuzrnrV864a9gkEuKepYpaKP6lAzSEwhiF5XvrT1PcK8244UoAdIQw
VeJr4m37XduGUtavq8lJkjdr5kuXCBJmZFC4qNo315bBdsySPW/JBL9T7EdJf8+7YZGBnTogJHD6
VPcmBMA1H5ZTcGcpAQqOyrhuk8Os+FRcHQ1wc0u2B82YburpmNM2QDWyY9q5t4upHGwHeqELOLZw
GN6MMQ20ugwLoRGUpLs6IVh0nCDu9nN9MGmMOyOC6zKIUuD2HMbXSMBanb1qDfu1vEBMRwnbysim
Ca56oLwbZirbg/oWkOzENPbNdV/euSuO8+K9S2EnCGBj+0WLk11T/xz4FTHRpj1fYFwO23ZtTAC0
hEeNEHulag/IcsJtR7LKDzFG6lq8QBgHWt7vl7IJYvNSNw8S4cNAIKRbjMU8eRaVQah4Hl2kBkly
7JvkudCgkLcBobwsg8m8ehw1mogJOixb402fEBtABI3dx+R+14muNbzrO+viuBdo0SAjrHW/G9Pg
V9pzNXT+9g0uMTUDv+bg5vHklVHd0TXZuW8nolmVHSsR4ZKwlTm8uTtt68A46fsknXeKqe+HvD/Y
coqM5XULRYhuvGQJt1mZAeWtI2gBW54hnxgBflMfFIOt2Qehh/nJ/UYn1kipIaj1Y+rdw74F23rh
SJrLty+1M193q8GicoNFUPUOIHCHEg7W6FHDMMtahsuyRdXzc9l/35IIRxrXHKOV087RP0ShX4+i
yjW/GT9iVdkJCBijfBi6jy2ImsxjpUcum6JJFJ56aVijRkmddJdCOnXrm8jma1Bs20qI8HEHEGoO
z/ZGQ5Rw+c1H1b02ojlQ2pYa7UGvcj9H4GX32hGC4b7LiQb4PaMSrhbIB7IqDeS4L/apJsIuBcbp
4oO0nly0SdnwUsrbKM9occ+zW2bRpQ3ECWaqS2iM+FLZI6pOrhUqiGtiwWjYUgePXdRjoJlQrJVL
MNdBIesPeASgadoY0B+0F9lpX72CSdg/ZLgTtSzSzvftnBsNWJH4aCvWfeJMjzKscSLIFu1hy6gG
rbijO/3Olli3FytYIwoVL2zgJIdZBjIpyTPJWLQBPRjqqDbZ47vCIHiLh7c6s4nSA7pXE2C8FUgF
xrb287Q8cFn9eXoZsF6sPrPKIs6vfcsuwgnkp+EY1HGk5IwmSGgiGL5pu4Z9dWgI6ZvQ0YIcUfr2
31w2O6WHZzVugA6LOj0VsJfGnAWyqe4baPAaojCGp1YVK9BzEWg9ZMxMta966LQHKU5xemiKZ284
F+l3c905xj6O3zLrI8tMP3nuiYi3az1V2Lg/FS2FBebnPw4WCNP3+kdNuRdTEUpcvDNHidwa8px0
stX3sqAOYrII8pa9KfFoHic/7kCXlzCu8kBaSiS3TVfd19qnKi6JVgUDIKGUN2MxRUQZertLLMvX
nddq8HEEjcxe+GpHDWz6feTUZl/c4ZmVNUEpMOhUyOn63mYR/plape+Ks5o8T6YF1HdWWDfjpgzj
/kttPM/5u8LyzA4QM31IVvuL0CCkagR31hpK51IVzxSiJ/2dTTH4eIjTo9BOSF7QgiA64ldsQdB2
ydbhxdn1Nci4U4QmorAxk2HiXrw4WFROxRo507tnFWGdDYHQI4vODwIZDmKaje/0c0U7VVPooUvS
DNROwvuCxuFunSsYLD0E2vEJYfaeCssp7SBbltBDqdMO6W7DO6Ri+TRxDIVMotTwnkUC9eRR+cWc
shDfmRUTieUPhPfOo8GOVrw1BP49crMuPU34RUsUmApthdxLy4bggHZrrR2YXJEmFNprEu8VI4MO
2gYQYr6pR+IwsKJiNlme6X1Lbjex3I5wD32ASi5eXy0dxYCJGAxR1fBmjt8c/cvSUJEybF0eEYCG
aUYRB3ppHdGLGPNgqazAjofA0+HHIHqGvPb1uA8sK4ZY1AkP2tAV3W71zAejwud5BpdhkSzzS1++
tmMNmuT5up0ghWJ3ABCWBdOqHiOnZ6kibjS1PnDgyWzCyY1r1oqn7YtbUlGZ0o+mxIldL3aGGwfK
9DzMnwMYiFp87YzymBK8wJhnCethJz619WtZHwzjWVFHfxhKQo/nCc5I1z8NffSrDJn7quwKuEwB
/9xZn9tA0VmbtPhznp4ngwaspUXqgXCq26syD2r7czVGdB6j37DOtbMVbLftJd0dbNvwed5W+2Dp
iLyzt0qtfMwu8OLE/Bk2vkD3t1hBnDAmWoS0BEdwpLscqMHUeJmxHcwaqmu8ayFdoMGpAcGMdRh9
5I9+FVOJGKd+O5Kr6DRWTOmzy+sL4BoktkHeoHRntjn9zkU7myz4qquwoQ3DLs3QAQxMAGjGHOxa
mIdp5EBFEeY5GiVWO+R6YTpZpF1vy0B/DKLHbZFQHIsDv0j0CNZs+u22vHt4UpESAiE/lOTu28u8
DnGgOwR9j2VfNUZ1pewGi2mmEoSZ6X5tk0ezKyLbrt6WjZCICY37yJKfizXdoF0MMsCDvFyiTTYX
N2wWi37x2rsCpnXL9g13johR5rhkSohdAa62Gsqh6qgSXwl9rfRcCiMYSrwhxhsvzV/GZImyPFrF
ch7a5Lhm6ls2xazq1EQtebjhHb013FTEY936aCM7dNnOxgTECXwvM1+6Mo+2oHeDDTuj91XivL5+
QJdJQITNWxMfDCeNtsBToP3o5jnaYJ9KZFHJbm44Slgo624Ccl+zIZy095ZifXSC5P3NISWoZMv2
JzcLGcr2emY4oHewEAtdMci5P4lqkxqAgBClZYa2r/qwiNNQ2kzHnAo1LZzk2WBML9NHvu2nRwjO
oE9/dLN6dDAP86Zph4QMQFe92OPLura3XplGW8yeitX/sTofXYLHKCjhFmQVSnzoV7H3uuJOmdrb
iWbLay/3aZK/GHoHRqSEZZU9/v/lDP7CLOx/1ps0v/s7/fC/kFjYKkX/a15hP7z3P8v34i/cwvaW
36kFxXV/g1HAZdjBhOXaQ+If3ILi6b9hoGBtphAYM5A2UwDzB7mgOb+52D/pYENU22zswv/5B7mg
Gb858BCuZ2GaoW1p9n9CLuBWstW5/FlPsLUQdmyOY2s8SFGn627swy94hJhKgSV9hTBMzhl+/JqE
HOgPRjo9Kt5nGZdoFmggcUAiXrID1z56raOSV1+mpnaPsbRu82S4s+32lrVU8bJj7613cXE7x86h
XhD7ifK7WbhPrsJOK4fs23gXJ+5rRa0RqHTlo+x/yavqFud4zNLZYXZK3KchpH6QqiP7TR+7O2c2
TrWt26BobrjO51i8FIn+E6nQzaLHaAtMRN5TFtYz5PsI+pfKbT+qWWzTau5Z/78kSX0oEj7Qy7Ba
aM0YP+vR2hdV/Wwv1v2qPeWDhyZ1gOK3NI3Ur19/VM18UJIvpl191JNNEB9PobrvdWYh1aGB3seP
bgO2Wfc5nH5ZvKpJd0ZJuKNUdto3OnqeRK/RHNj+2iHTn70yREf9aDUwGatq1kTBDimDxCLdsMIh
Meqdliwd2kTlLOfh52APx7jpDVT52kG65g+l6pygsMHB29x6XGYB2CC/ZfX4Gudp4ktveRwW9Th0
xq1XpdadWeXxScuoPM5iF7Ze/VQt65xkHr2yJvUZ6K7vUSQLNEza4P4YcKtzJCb0eTod3b6+Acr2
3cKeWZ1ftMk9lKrAhtXmBMicyDR20R8mI5kGzXDlvbQodsjdQwpL/6npeUStw84eZhpqKEV90Hq2
vsYWWjhISiNc9Vs9gBPYHZkz8mcczgtXIsKs0qhvQMMQ6/RHxfXSgN1q9ZuLvRhIjfP5rEwpxiZG
B9sT2CLGdq7yvC/phA68jisE/fpyMxc6tied/No/j66NQlfzvhZmipO5Pb7OY3JWujXMM0SnY9kp
kbVL2gkrLeSPeY47N/wEDojoRKayeczU5pZdV2d5n6ofCA1R0JB2IGRIq/1ap+kF565d3CAtyDPv
MMmoW1XMU538TSucLrTH6eI56TGNR4J2z7oIc5MAzsbTYBG+mSX5Ra61t3Pl3hnp/QpA3aGgWjok
ODh8mWCYSBUkjX7QWJX+6mIJN5fpbaL2VrhG8sWKYftqxRR+n+h0yZlJXlozRIzN6FR7EWSG9wPn
5X3Xpo/xgG+SjLWTETf7lAY7O6nl39QYcEfG4qatxT3Ewe2TZWeXwWo3LMjdu0jAfVyiEeugIDQb
JRpi9ckFctL7c9z235IyuxlNshw1R9cuy4OowLN7TbnLXIX2LX1/zO0psLvGikROPKRRCkogmBaX
MX/MeoRJfFQZJkOWHXA9+xanyAUhRm+UVGp7fUHrZTbra9n0YcrgDT1IBUMHOUi0MajV5rHUqB60
WyIco+3yh1ZL3E3gSyVOZp3bPF2Ii63kbOtjEU1KTuLXJbB/E1DyrJRkSQ3zytUHoJHKmQ8rSZlp
gUKiCYwvN6If37W1fuqK+eiolOw55UfRrHvbGsnbnQxZrfFjLADdCvihRaRozoykOnsZqcjgva8L
VY6VMLOjNoKemLk77/R2HvcJjGiTohpL+0XeUdy/pxNsQzoVx2S7KP3yctwjZLizk+SFKijqQJls
oZ03NJSItSlSvWEnuylKlvTRshS0PINybGPDPLVizPxMOnWwlCg6PVwz4rS29oa5HLMc0K8oehA9
T/xcoJBZhzLEJ0kaVj0rvSu0IWwxb2GGDo+5JeZwLlIXmfewM8212pXkALQJYJGbyEiqQT1l/MSh
dumpbKQ3faeKGyvVxtuU7EmzzemhyVAZLZUcjwP70YFmjAChMehoQNv1nuV8MOP529giuWuSRLlv
VGGgjcuqiHKgpyH31hs6Fhl+MtuPisysl0ysLLpK87Of5ijTFUYFvv/+NMjP1orFufViFxn2IU7a
/Gtce8u5FgfTEwVKSL27gVgHh2NdD5zeNs6TO8XPsm1J+9DdKOjxKke7ne3KvlORgPpJukBmotN+
ZZ8ELTVUcZjbogiXgdYqVJnuMJDeIjXkOK49RGtjtxfO84HZ2YYVafXFLjeFW1dmj4mhjvu68gIr
tzDsVtsl0vGM8xuDHBSdjvfazcVzl83ez3lCoKbXb8vkoj7BAAmeUJgXpbMcCs1MFgNFf4ktNbuU
eolIRxSnxq2es+YzdRGH1shN13mkrBWoGLm3fh6Z6kqRVrsZgcBSdREm+g/rSP2Zjg4eHSNoRjXt
7VKe5hJMdC7M3aQs0OM3lS2ORtxXpGjA4VMp6fKRGuxdYF6btE32svGlhgSr9J6SEY6+1THOHIyX
YUEycxfn1SlVygdlGR+7kZKpMpetnxoJuYILJScgaRthPVFrQYPB1XKjJi9FYFA7foYOwJzeSeeL
hJO3YsLs3Bbui2DdBFJTX6Wd5shFk+UNQWLda/VbHas0iVXRWsWLS8sVLzG+6O5SHWZpDGEz6G/m
aniPYyqeehCd27WY3g0XHZDw4ux27bzlsCTFFBTwNn4p3eWpcJMXrSrvR+b5jSUN91CIZAhNCh4T
yj26lG1dWZX4NCtTFqVrcpvpyQXOsL/Bw/dmcZb84C050r6qLsLO85Y9e5YT5orT+nVL0jxmLoLa
GvAkjfdjTamYrMuXGXnvrsDsGVHC/K1FGbqrhpV1sblbTSO51b1JO9hW954KpzzTsHBFyJGhvif1
SGUing0PVVvSjd0tjocNlHY7HvvEWH2aiRNH1GixlMH4ULJmvt9SfWVNq3vbWW5JcD8peHl12nU4
Zm4bKaM73hh9fm6pnQTg1bOvrU7Z5KhVlFdSxxh5cZo/6D2Fita8zu+k1MSRozI9xFIkF41dhXXe
emwV0d+oxWTdD9kLBUpoICYtDaqmFZe0Y8MBJ8vOTNBn5k53TMqlPiS5fCNqBO1OPKyQ0Sh7BU0L
hXBP4GaLozV7mZ+tkQ2Wcx3gRJP506LEe2dJbytTfc+a9LYdqEERs3guWjvqNLBP1cvBsB3wlzi9
aWkRsitQ3TvZyFpe9nvTGoM+s8+e0PaNlzJO3BD4em+1zRfVau8aQz9pRlFFtXB2lWdFefKVmKQL
moqYiuKgwzRbN41UgsWW31FeQknGQVPYqY8eeYLYor4HyzFCI/dutvW7DEA6z83vpcasUfTG2Kmr
EeqjCqnSWC5sNkXrvV5i0NM+DXH3TMf0g1itMB+1Q7kAIKnLLclFaDcQ3LPTZsgGN5kuSsq1rr8V
1YYLaTLx8159zob652RVVIkZst0PY/8g5EJbmwl+w+vjl7W10wuVAZe5r+h0kz67iZjO1z9eTat0
P+6HgikGdv7Lg9ebaW1OcfD3m7+/q105Rt3Q97+86Pdn/v76Os74Ft3IhhMaxOuzvz/UlP10/uXt
vzx6fVW75M5RY9GtEdqd5PYn91I4iH/eWqv118f+9hJgF5rZXt/y5/uur7l+worRFg2d/vlhf/vY
/9HTk1bLSHS5ExCcl6exy6qTWGvW2367eb3/5zPXx9Icqi+Jj63mQkx2iqxOf77ieuv62FCY3rGs
qEFiz0NpXvUIZ/KP6yde/9T6iNb8etMuJ17DklyHhDjgHCaqTZI//YdsG7kTrlGd+jGpT641JAWx
2lsyJQ0K6/WPQxy2o7h+FGrY11HC4SoLk6+etBJOiGrT6y2FmotTHSf0a62pcNMUQztd/5iVl0XT
2L5ev6ps4xgIZzDA0vhSpR45KdsxKEWCThaLFPbZtjmlXbXFDk6Dm4jlZc0pkXZ9ut66Pq+vJs9f
H7zed8CWDoPLtru9+JePuN7/5XP+fL7u1vnY5UWMnmZkdxrM5jRkqTyh5T5RLFLtF7t3IWC3E9C7
WroGBUZGULygttN2SdsEMzaYNq7m9f71VqtQVOSt6KGuj13/mLJH48YqH5bXy4H2SAPsp8a5XCil
aWlStJ2D65/sn7eud6+nCbGbXvSzP7Sghterdf1zfe7Pu9fXo56tf7+gDYIn9M7b/esz1xfm2kL9
l3YbI8QFDY1B82Yb/Qeeyq2VBSX1dwsEbj4ZT17fXWxR3kwyvjO198zTDtU6AkdyiSrtqDvuPumW
A7nkQY1JZYQS0Y8yrNhfl+qGDfw2nUaWAO1RG7pDW9X31O+fq+zFETRiUqkkUupTkybHxqzf8wdV
0c9tthzwFN2j09ulbX/orTbqzZqaI5vqmCmioFyKqK1INTaxmKretaYMHf0zqT67FezPhPKj2t2y
+HXTREWgux+TYruQ+yUdIim0yCGeA/7eFXh4wbPQbznHZLZdAgoN47xHt7CHhIG9TakWWyrla9/K
b6ZnPYzz11hNooyUVxTVVkUSVXW3B2CgFAEa2yzPtdecD3ben1Hn3/cDgSD1KwKNsVPm/AgymOp1
SsyTM3QU3FuHNe5OQEiH2nQvdjcf7F4/xLn2MZfL8xCb36YsvaztO1beR5GkF00Xt2xod0O5khHM
57EzT3bpHPPG9I2KvouOeRkWfI4X/dAizFubORp6cZrmLSW4HUe2EgVCXjyqkxIpXU0c4DzGq/tl
LOsHtyx2TSoPA/kjdPn4RBx8I8r1bvsB5vzSi11tF4dV9S7D7FA0NP0UhfZkG8aX1lNpUE4/PkjT
VpCBiR4ar3/E++NcGcYPFIpHtUvOhRj4f3XXuMNNA9tj91MQO9r94EYqZMIM3qlOjMkMEbWx6wFj
auhY90DNYYQP1GicrL64FAoif0XfN5D9sUwOIwUZsdGfnL55QQd3rtd8Z6sWoo1sr7u+u8y3wLbn
LNcPZmkHlOCBqMwPsd7cCnU9aW5xWpXqxpv5dnM9u69uL/Y1UUBlOyfFek2rJcqp+DLd+EYprahX
0X92xpOwu2NdN3uB9eX/Ze/MlhsHkiz7K/MDKMMewKtIAlzFRdT6AssVSwT2HV8/h6qp6eq2HrOZ
93lJUyqVmaQEBNyv33tci+cDHc9ptl41bKmpZx66WL/Ucjn3WYZj0+XNmhuskUHxI0nHMJudTaM7
m7YPI39ZuxM/GJ3owBz6vrZd7GjfO+LoeMWpsdSxwAbs9ulJEgEqxR1L1jnCRuDGIrQkckObfvQq
eZ+Y6OocNd2sdr1tHqRt7quyOeKODzzxWWDv5x7Mngq7hkXhLnsWex171sJE4jA47VbY8a00xU72
b/b005ytXdp2R5HGYTKZQVJx+LT9Op6JdEQrYi8XvYg5M9NfZWo9DwWPO88lWvEqmxyLjcdtQKk5
sf3poe4N3X60UCjsgz6KW0aWS7rDbsnir8kcnh3+BeSDPf/ypzOpGx01mf/xGKECUrysZLJctRaL
iJ09i9xbd1l8HWo9qJS3rZrdgPfEnCDtGPWz13RveuUd9FrclooYfYyboLT3nWiumpe89HG/XcaC
Wmtboaq4FadVEYecUDSl/SWZ5bMsYFYkf5fOOGR1eTXKdk9Wjm/tVuPic5f4mvTDZ41hyGSoadQP
B4fJv6C/pbb5qcxpq6c6yBRW2cOYa4zypvTotU7ma5k570SsPzPV0fCj+Zfzuz6A6B8cgrE6AYpy
R67/IAtWieoodBOSI0M7rztrDMclQXgR/Uqm4c3Lu1f6hq1RRaFMvX1hkIp1dolXHrtxPgGYukWd
s2vRQuzmWMT0WKMMCmXtWMe3J8x+dDP7jgX9wnLlLFuOU8S3WC9eK5oDiQLjO8tF41tcmlxJmnER
WRZGRrwtKnc9c78pCxpb7p9SrbuC09vI3iXIgvG2ls/t5J7dQdwoXy+R4b0NUXS3vYKwaLFl8/o2
1piDatGJrMjdIQnHkPXE/umQ+TADY0SPTtvJ3N9Ulh4QVQEuUcjTHK3cm9AZyXbJvoTEUCcDwqix
S4r4lhbes1uY20XhO0rAiBDA751tQsmv4/qtl+mZ2OpzanjPfZSespFV054Tjj55ECc9jWN2mG33
rGnFq5VkqOLKZlp+KB3GuGa1Tm5W/ZYSGG1dGj3L2ei6ImwZE6RRW30pt4XlH9X0qTWsf82v7ATc
VybbVgYiOCabbB6XuCXf5jQ5K6ZYbEzDGrfhkgS20XPKwI0asrUyumAh7GRwFUTDvNOzBZfqZ+Ql
ZGjEZnamHUL6k1qKW5k+YoF6SCJ57WjtrnshjbPNCvaiLpybpQadpdhEG1gDxLpf8n48wIC81Yl9
ct0xLP1uyy7mVQWAoXOwLSv68iE/4v4NpEz39lhssi76cHz7tx3LDzw6+6gtdvo0HXJBmtnAmyTy
25KWrxmKovRwI3r1qVChbx7q7K47YbpET/549X6K5nWU5zoKPG3FDNCpjktsbYzuq/YZ/ofIaaZ4
JhGI4d08F/7NwUnZGgYxbvcm/fJat+qeTvGuHHNaEnNtZM+kmH2r2sZ2Qhn/UFyH5LXyyveyilZG
nqyixMSyuuwdTzswQz95nCfzjLEJWfhkE64vC7EReh6OGoZ5QgzGwokQLUHilFzJA0Adc8MrFnb1
5S3FOa5TLAJpWEgkRC0w3WlH3CiIQqcrj6njbNi0IdxNHZ9UXz/Zbn9j8zmPJUpMe9jDET479g3G
9Wrx2nVVMkaVdmhP5mZkpp5gXp3aaUc/Rm6ZyYKzrhmIdgmnfpcf9eiipBPOcp9OLrGO6maRm4hz
dbG9F7/x/mT+2e6cs9bqcB9gIDTeGr6CCUo/Uh/zFBFQZetz3oReMq7bfDogTM/5zAG8rEaXiEjB
I8DcFf18qhp7X4/VZxvVP+iaFQESwplOqj95YU1sqq8fZ/i8mXmike0M3CHeJ0VxmGse8bX2g25y
k4qrVG1Qe+2urwp0cKaz01YZRNpTGz0duZI8dikTDDB+6NhZUNiUX/GuJ3Jc9SS/zGrr4zEvip+k
5tYsn93kqOeuia/Tkic9akIzxxLiRUGplosZWGLdVc7VxQdMHDAsnWhXFLzQiMY5LoM4DyPRXpxE
HiYwVeSDf/UZg2et3C3GWyZZawNhQfbzPXWXo+shzKJjsqdxZWX6IdHkvrF9hABnp+J6Yy343cxl
gwKGzPxMcu1od+9FVx2FFXMeSXqJcaNIu9i0SDMqN1PtXcmjsRGcKc1VkAAtalTsJlrF0A8WJjlT
d2aYHhg2gPxk3jLF2ER6FKaRDE33YaDg+JYvU26EsRbt9Lg4qZriO2Fhe1G+9nYTOlERFmN1ViV3
f/K6lN15siEw6MmLFwn0ziRgukeoBbNd/9Waw3qwx01Hw1PzXGzYPRDNeydZNoOXbjSdSpmTwzCM
HcsoXptsXulk/8RS8R9H2/LDMHtwC/HWtFmDaP1FzVtben6cs+TA0uRb0lXBEk9H/kFGKfFexybD
USoLyeNzDFtQPFoTxpJJw9AGhKDwNOAk9Md1h3u3d50gwfyHhLPhKsMeV6GpLZs889ezVwV1f1Fo
+bmEB4T3zrGgUnkYeL0x6KWzdmBSqTxdywqSo+FQyuebwU6ZwtWvJQ8jWANpO4RajNO+K8KJYKaV
TetKSK4k95hN6cHsGFeByiFLKbs2GHQ90BdB9Zq8QO0JmpFnVMu+wjEL0xIMjuFetFeV0aN4xt7L
dWTrPsT9GTgWNX674/hG7I3wdVlrbdp3pQbeaQgXS98UBAnGqV6z93RdLHMw4gU0y0+J0cSarI3w
Dk6bYhDQN7KoNpHjh8zChsTZcB7vUSqDifmaLbGl8AITVe0JaO9ir9sv08r3o8BSkOEt45jaS/B4
22qCs9+XO0X2K/+Tkk3EmRf5WO1NK2y7sNLq0BbNFpPjS2IkH2X5cIbp59qjbKC4LStOcbpGcmmb
eiZbOVCrk+yZCKMrB+PXhENqvk9CBCDEAFc12E6Zo2Xasc9pcBrexCC+ISe9UJu5VqHtn+am29nU
iwbnc2QvZ6Fn4SBJdStxJEYRKuceF9PPKFreZO/v9aZ5r3K4NrRHuvWiKOD7Dl3b7/eRPp/ZZrma
cMphnDmXgD3i1L24WCiKWiNsxg2UZacSGw6Z+3XeJg/318G2rC+tznYgK9HPGwOnn7NQ+Wah5lsh
E+enCS+QBfquSNxQ4kKMPHeNwr/NPP2kuYSJB7V2NaokLIc2J2CRuevMwgA0JwE1yrGxD0ZTbvA+
n5yKia8B4ciAE2S4m7IewtZnaSKWj9TcDmYTVna3rVq5N+YmnHyTFH+1TuM4jFUcsjOPxsW9IaLg
eCfqAl+i4Gi2kvluPwLghh70SgW97gQFYJV8/IqwLkpcudIFQKAYCVjPI8dvoZ16sreZ+iIZuRt5
YC29HXTmvEqhbTUuqoxpbW2FFaAog6xCQW3w9zIhzjvwW5AXnGEMKly7xHepTZF3hn6fDmi02iWu
zJ2d+DxQu03V64GjFaFBpR+NEa65h/ijGsxdFanHVdlZCFAMpMp9WuQZgInHh9+/JI+P4LJ4a6/B
0jNBmGAMm+d8/fcfYUV4jB8iLD9uDjQmTXXCQXZZMpqLUzOcRxF+yx//RQ35j8/9dypKOiQ/2p4X
onkmlTfD+nUErYehnPyCVCV3Dumf/5BWanR5TIsclM6AlGTM4Gh0NYVtaweD1ovwnwqb3bbIMt/S
jd8np6wsPdqmf6k/358fHJp3VwB/00tt0zlQdWPLIceec183rUezAUchZhfRkxLVchqHzH2NJxKc
Wj18JKXv7UZ26awb9ulcLad7y8uIsONMSWRVevueVQfKtui4jAJ7tJbWhxKw+Sp3h+YjzTUuzLgQ
++/fJgyPZOIabzVcuVObtA43gN98JJnvrZ1aqd33l7EzJHSnKLSrEsd/Aumh0c801sZ5GbtP36Zh
05Qhdy1BJ1ATksOCKdSHWNxwbrxdQjd4FtGYvmpWvBaVs2wFO782yqjFrh2WnV/RW+DSs26yVdQr
brru4jHaDZ6O7c6I0mOVDbsZJQAcYKEuKq5+psXI/GbxuSnyke2OuY2NLXp2nFIGqI1kNlEpVEoc
qOYdXo06f5Gj80D/cxACApPTpN2tuftjjnN7SozSXOdOHjZGFH0q4Q3rrMneRuXp21IZy2HKB8HE
Xa7jiHa1M6p1Z0bH3rapUyOivbxvDj4HgTMxkEblLzm/DQ0IIp9Z1dF4WFL2pQ784IhfMWWdWrob
ihCloKDfeSilq6HcRAbD07Pn4UXYdKCQJi2Yx6NTKKQrsrNpsSYHvKlwFZQajx6bA8PHkF8VJE7N
l8XFpC30va93zC9534Oz08vlIqsCqWzezc1pwJGhmuyw1NFT8bDlgO+z+26XwhPvcB8UDlM/wVpb
jquqrvcquyrgZ7ZNLkGNuwerTA1cC74WlBiKXdXvDM1mQLesPOBRerNtK/YsmC1mPMoVY+tPtGtF
sVHM/wEJBVJY+7FNthrKTSo8ojtNMDBTQaxFCpy3+dCG4o9LN85s5bkc3yLub6drL57dPBULmbCc
YCzD21L6gZvO66KBF67nTwlBsAn8WF9BQIi/7G7aWnUJurBtttIgvlEwCWZJXsIJuSq+MP12DYaF
L8u6IHI4n3n0KRnPGzPa2H7mqarvXPIE/XyIDVTANF+PJtia6tUwD5V1inziSf5emzcT89iU0ykJ
7ByRLSg9kCT3jP3DBJrcC6+Fb0MrXyf/w2zuPBBrCpYREY3wzNy/dAUnu/GRpQ8Hi7PxYpCDrgg6
0IPR/JsJ60ppydq0f/CR8UotrRo+8zzar6azFxi9mvjd4b7apyVO9qU9zLp3LEwiA6XAHYQN0lxX
WbdafGI4OZ7kqdtNlf1z8uY9uvVfGirctZ4BbMV/VfgSvaNja4S/zuA1N63RfVAjoa8gMdbtU4u7
oo1eO+Nc8YzpfO9JNJcZW1CH3drOvyo5PamtM5bkDT8IjBAsIkpK4KlLrUBoJl2gnXNDWquuMbZd
Nm4Xplc4zRrB/1Ii1WrKBtcIrAg8WYni5uYfsVlwZ2sXW3zp1CrlQJKrpTMYiYlDOKILtTD1Fqm4
e7O5y+Pm4C3TnlTSdca2v4DUGDIsZsncb0pUWc/elUzfgU1QwFkn3y3vdmnRcKuNo9ehWvQrZLut
3h5K2w8Xqe8WLv++ljs/99+zhpBpNx3SqTsl5bwFvuh1azf2A38CIvtIddMZV2uOGWlvM0o+F5vy
NsUjwww9X+iuiYIsL0P/szLDxQw7iBMcpvH1cWsbZqgsIlmwIAd8APodt0cMlrF6FtpzZE9PS/6s
iN7Lp/SXK1fjSzXh1t7Y1dYxdp110MAzkY1Sr6n36WWfg/yTcX+0urmpijy0HOdceNwzM8w+Oo5Z
Ic2MvtwN1N+zMdxnavQMnpLqX8kq7NOWG1ePgofteOhMpiT2UwJgaFpOvekdFUQhKowBpkmbpuFD
atBs5yPHoCxNBifSfR6qfgNiCn4AfK8ow5jExhDTPcVmdwLuutNFefbT+sd+tPVXQzRf4JiZj7bP
lVieLakfS5uNfvlTwdNi6JuXpgHbBc+F9uM0WcW6nqjt4hHLjMPVnD2ztwvjCEvzPH1dpcZWpFXQ
ezeVnSBdbst2uNhM4gfxWuGpl8QFereL1xyOv6O58W8eiC22toAuX0xH/0ES2G09suRaP9PkmeNa
NblzzHuk5dxd2Pc9CPXLF8fcS9OfPgRPHhp8wWhQPU2lfdByF0/x4CC2qpO/EHc3NEqX0dcMRsVN
fIjKzMW0IBI4Bj7xCr7CrbHjNL5dvZQT94pX6QlJJSUOeY8ZS5hxtVeDIHLBlI4WPXKpviNxrz1T
f7b8+cUd02dlWu7Nb9oyrC3XYzxf1Z9lF+3mzG/uiOXqFOs6585g1Z9S9WD4SL4fl9aMXwVplGEW
1WfS1S+e6/ahUN6vIlXxLe4c7Ypw627yYlfOic4VramXJivUS9oe9Cmpb9+fcXSrIxPk6ZvvP1OD
6x0rFV90niiRIer9LAb/VJiKtuDxEY2af2pd7UFbc34wgfrZU5Z3gVqy6nHqP37Fu+8c2lmkIfCh
u6dhAnuKGslmmMcv3x/Fmny2nNrf9loxEo1whr/NHDOdzFxr734zACof05lV/qkKRLhZBw1XWuax
evzy/dFcRoAvYlUGTlO69P4OpsCuIZffNHhDUv/EdYGyYA/zniKXo2zpBmhHUUuVq/KJyQDDArCi
N0ESfScZ/K+GfGzuRRQPPGhYV/f43fenKAB3QzY1Z5BfVVa198kSCsEgmXffvzU1ww/yyRec3/xp
lXb3/+8O/79hzztEnP/P7vBV2XY//sct/fWf7OGPv/Mve7j5D4f5Egwo09MfrBj+6J/oGc0T/9B9
/OGYxgQzfGzZ/zKHG1jKXYA0LFKDToOq+r/N4c4/sJpb4F5N3TdcYf8/gWfM/5zmdtjsZ2I6dgDS
UOk5xn/daKblS6+r2acEbksfHzcCXm4c2GV3xF2JwmaxuEzxdEFOT46pRVqhbdx7wu10HObxFE1c
tZiJL6amzVt8G+9zDePR9SochPl1cr6fHnVYzKN+KHQPEKqrfYjf//YN/28IEf+LiP9vDnfH9X1A
CLwNvst8e/RHSv7fHO5uWas2qRmpVaO+caKY6QxkyHXdKxLbo3kpzNTex7HBkwA0ZFcBqKoNCpax
VR+Zjke8G5onRdmyd3J/D3IesWky/DWDC4kJTv2V5NkPitPTbaS+Sul81sL2D76ffmiEMNc6+vEy
x8MpT5ZjVrZya7kOeboXI2WK7pfgZTM3L2CWEQyrB33liUY+Zb3yiPDBMim7HvLE8OD2DT9T2fyt
ne5XYsFScVT8226dD2ziGpUg06tyktVtTuYzHdUVkVE7F85ARNMrf9ql3YIdHF6dD9/V3B941Lbp
wxxFLpiAogmq20Tmq3uvPgIZpqH/aUnXCpJUGetTTRohcOIZiqyxxMfRla9pbb2VCdJOAhws65cs
iF37MFPPbvK+JHyKhu+D6o+EFk4Y6TbSHscVBWvo84wvC0du63q5Y6+M13YBCdIbBhxMOehpNJk+
rksSS0quXaFv4ijHzlbOaTCgH2JwTd47b0nBs0CZMSb3R4MvyiqZCVWT/GXzXN56u56c08TLOYkR
4E89du9JK6H2zvJmHbEah32EbzU1nUMPZX8ltPhs+dElmiDYGBWB88mf8allMWlSFpWUFXE/jyaY
WJ0P/T+pzs5C9l7MI/s60Ff9pj+2kXxtRX6UqLLCHI7uiCfVGt+XUSMRhtAACcnGoD4z/kLAFugx
ELXHjoyo8lg0UNlJtvENQrKRlRjMNngLNjllTQ3YMSKA9UNnXaMF1Q/s6ROcY3ViOrfVZHFJjN5H
S4Fu7VVdt7L9em3kPZa9HEpqPJL0SgY93zuOrGGWUFVG6b7NHj2lX5OCNvLhDFaEfXZ5/VSoR+x4
os3RZLNJk6ojzM4z3u10hl2ADhy85WsrGfCk5U2QyLwI7AW0VObiJDPzV6mV9Vv3Fw7dnU0WF6DF
OH2hwPd5nAVpRz9lzjpNGJ5/yAoPTxB05mK/EN1YNvpD8CEOSKFl4q4d/XnNyl148t1Ef9iosd1Y
jfM3xat3qHUjdIRx9PgpU3ruZ9+zT21ltc9NE4td0W68vGYIDntpnq1juaSfRHZOteG+pa3xih/g
yzWftVxbZUOO7Gzd3UadZnclrHk3DodmSYh0OphZAMadCHXUTwjPxP5mRlJ980be4EdFzdlWxW9d
Z3FCX13bbKBONz6IAF7avn2NWdpHhYtrVrGSEd7/KiN6u7UU/7Hgu0368HWsxy0LcbgN/AFIae5t
Zlccx2g9QCuZbP+q4y1vCELXj8yzjXFS5u51SlG2eRyEwkx3jIiPGO6jVWqXB93PgQNM5rtJmAin
fHuDaAf3vQB7gT7fIRPUxVuTa9dx+qobsjilYwU+mKxSYD8qolVv5daTskwdwwHmNIPhdJmoUCzG
1o65C6cCvkeZAF6dexKEyUJqhh6LZvkpMb1fcf6VMGJpoiphxd9nivmBwcBIZwIRwCGETSN5QYXD
StwQre5rSMHGIa8zelz7a2BAkeN3StqKRYsN0ipO/CWC8NpKcAHCpcrRBKHR1TSJsOwhbbucP+Q8
xyPA5qDixKCzq34+nIuJyUR8Iqg+ToRFeDytcKw/+i37p96MX0K4v8o8O5DYxQFXmsZKuhLAstNo
K103T27iXLSof7bSogrKWkCpt9pPwKtUbX0OZyYhDsryhh/lrFmHWA71tmk7D4t+uNgQF8y2uGm5
528w9eGSfDwZDQcNVdkTqQ3PZXc6NVk40QcsyA17lcKiGDR2iwBcnbaJxdaS0mMOBAcuBqetDmXZ
LfyP4/AiSh4iYm79o/TBNsSUzmERJ6tqXghZsp8gLXuAy1WV77CvQ8FPVfJljvZHpxnsd5ZgPtyS
g6TRlt8ymzlNG5m8pChnoV6MGEyEXV5NSZK/rCMrcFscOnZv7IEzyqs01S5uq2nn6SoPBO9G5VVy
LhZW3JAoWGPdj7dM9l/5kd0rz7hwM1lHCeeMpQPWJY+TbV5XxhWbD+hETnaCPHh34sbRyIFZ1rtw
4yOUznRvWZBXBK7fJNK6HyrCjf2oTu6s/xBrMjRwJhqfvA9e2rNdoZ2xXUB+4frH6b/k86kfKou8
KHb7ISZxExfVfHYqywq4hoeTUmB3RZcuB6P3xCqTfvZkeJG8xRIAhlcZyc/OZnGFXerDrVJ4gXK9
7dC3GLgtstT2aWQ+917e3AqjKbhTtfviE8scmUHMEVP2Rene82Rr3rqN6yps1YUYdndJR0gWje24
W8PNahSK9NwNZXzJUm8loty4sfZArKeRCHSU/V68Ur+mS23eiAyzWgC3kJawcFlV7TmvZwJCPUO5
sU6SfeOlN5MGYGPp6bgWjcEs8VF5VUWEYTi/2mqxD8UiK64rDwzSAg7DtujXGrvBEhOvtVns2DRg
ryfb63bNg4YzR5n7lIkHSae9KuJ2idccmvq1qIAU5zW3d1uw3iRLW8z4TL5KCUQvNWWE1CA3phju
2gjit6mIpvElmoKbQoDsaSkFT8VBLqusI33ceaO5qoZjl2gWn8F0pNvgNHsvWXtG9NLg3U/YMJTl
xA9yHF5P4tmtsajEyO+u3CY4RvVH405TS9rOOxle2oGgpuyYy0/dd4PR9TZ+nbDA4dGLZxzsleXv
nARJxG8FASrn4kzZrhYtzXOJkmkOhNVH1DL8JT9bsz9mSOmxafz0gA+ytOJ3UcDSEwOLl2Rd7o3J
aphOdEGhPzyDgz4jOuDyTPrfnT2StkuqhOQciHOUxuFJygRPYJ3CR9c3uudkD//XqbPVWz8MnHjZ
iyGLDvL4wzKPDU5mdrzymSU/9a3YxGm86UmOGZV9bOoJzWLQf1a19deW+MNxoUaQ9tWOa/SOB4bS
EWWB0NG9S7MtRHA2aUyEDliUgvAVehmTdI0wAEGL/En62Fd1zdvGnX/r7PQlB0WHhQJ4UUWgKx6t
vckCFs3GSWLp+m+ybb+lxa6OJZNIeEV2mg3xo3JBJhLsqlaelMahbr8W2O9Ldp6KP3nUX5u+QtYS
4jW3yqOXMTRkF9I6Jhfes2yR0VxGLgnowGCIO1LKR1+y52nqmk1flW/KpnHO9ex90pyr0Y7bZq7f
5xYXbBI5DFbiH/hYDPDDRDD9MO2iH2ykfJn0blc3b2aV/UoVLwaC651259yW85m7FjpTmEn75LT9
JRt5BDKqYTX8QkvtphwQ7OmUsBp8NGJ4b4OJvvauI1tBIiaxQIzuWmXnQa/fFuGHveLlFrXRsV0K
PpyVLVuDzCWQ85xQjjsTeo05V1QX0iVSekmKZZnp16qNyUMmOfg/l/pgmEENdjNygXPNZl4ky0Tq
xgkcrWGpirHsLbvdU+Gla9NAWlsiXgkRY2tf+f7GEfJvFLX2iozG0fbAYuU7MUJuMZf8R8nSEjwG
DX0ccygOQMN0GdByOdken0hF8ou5q9hVMUAOw2POMS2XlBBSmGs0J+CflpVeyxOVI4+23tCCqT3q
olbXcYj1wGiYfLYYHtlFxSOahRLee2cN8aaNWOWFWorBLt8YogK2X/j1Uep6fzVKdUoAM8xRZQPA
Ld3dbMES6dve+gAZHOZ58Z4qDAZjMXQXlgm8l6D2y+gdflN8cnQoD9+/RVcxNiaNicjJXg5sQiC9
MKBRTf16Fvb0nPswcZw6ukZF1ONR79InV2r+1cdvCye+mEO9sotAd/V63dADXGOv4BfKYXr/FE+Y
Of9x3WgInTk+xsLsT9poP8+c2d481i/N8Ef1eFt8Y8whFV9GEbcverQUd/8GH/23bgj5PEtfexVe
fTdFyUhdeu/fZvXGnMo9F8mfQrGfaBzT7BabFOdLVNpbhxUZt+/PDWSvPHA6k7L6p5TpSmClHSm4
yN76mVU92zTm7E9ZjpZatsPsv7ulg6kuWvKTV3pnsbTXwfZ/tXljPtX5+FkVOo9Ipm3xEgFA0xb9
E4M2ARIwxM8mJW8zj1hDEj/aODO7k9y0OFZuO6zEZKhdvQAus9og15oPNqS5p7FJcijZ2nstsXFm
Q0WzAXG8JyIF7aApuikwBlGtKy0zVt/VkeGaD21a2gdJgLiInAleFytJkh5LVdTeNC4jQIjc4rIT
1gsVLya1NLQNYXGNgtixh12bGDYE7uSeVbjaQD10cf4s8MVf5ohEmurLaF3P2bj+/qtFUeEc6v+a
NRbzvL6VpPNCXWjWTjeLU5VA0viu1lLWCe34oYvI/MV9B4yO+E7Q9skQxLI4eUS6ZlkUl9nUSELJ
CaO6V2AnlG0wK5vcllhy8Bmks+5WygaoKRyKLD9FhUHxSNwBiKrX/gY3BMysnSfyuwlGFVCdBVdP
ketXvhlMR1ukDCuZZCBdiC/9YObo5q61G0aPkWtsWM+NrZ9JEp79R6HZTaTM5rk551x9J6NnTd9T
bTHeJ3WN6p5WxRaENluEHns5XEUEesiMD88D/9MWkLWICvqhV5MCHef8J8ms32Xt4HTiVnz0q7nw
2lU7PHA+fBenKo2ObRqfQSIYdyOHescV2VskqeY+ZgPPzMDVvwzmMBwiop7BUvOT7RqMPxTG48y2
NwYI8wOJ+rtYUNzzRPrhJI0cDinZPyNqUgi+GIXs2WV4wmxAVrz3f/4cLYqBfBLykD34HB2UjdR8
zMCphOOepQGxN6RB3IjL96c9125XctGukIcfo1euL8+Xw9oYJC7XCNhtqhxcZjOJcKNhnV0OVywT
WeBaxd95mNSqWNx2FU+s3Yry6dlclH/Mi/pXm9pgArR749wdKvBVXPu0JUp3H9C45J/XXGt7zq6j
OncsOyK8DEuK4hBbfU8q2K3wvY4KjzalAtoTo4mXsUl5sM7oUnkyvGlWRYlQqw87N6kGlbNOMzta
E5TrDtmDhWMxDz8N9cw0canD3kLvd5YhuohHazDlxS/kSOPIDugCWzgJPnw9vkvB4CAHPH5eOzGU
GdxPWurat96qElMnaHsc9ICP4sjcF0CXPma22rWdY9xnn/Q+QxeyPo4WRujlDAx161l835oC0F2e
6NFT3mT27vtIyBOT9GAExbDr1Iub/8XSC1/ucZMbjnNsrFweM4QxtPP2Utv+O4nArcW6q5ek4v5v
MOitmgmL/Twmw4mIIZNwgqHgVju2h2WGy/ru4s/362e/VnvVUmeT5x+QU5uXVIA0Nez+RSQ+RqPH
vZMDRlolBcdSOQEDmqKE1+ngOCsZnWvapB2qCFYaPH2YjP5yZ+Wfxl5AsiympZ8yrMdYm7Pj5L78
T+rOLDlyI+2yW6kNuAwOwOHAa8wT5+SULzCSycQ8z9hNb6Nf/431AaW2VqqrSlYvbf0/yCRZSsFg
BOD4hnvPBQvo9pZ1rDt3XgEbQ/S0zCUyw3tPm/GUjOzxTFV7NxzhGeVAZ58L8ZAEKkBj2vSnyu+2
vbabw+CmdNvlnQVQ82ywwIXaY1wQeNN4kMyX4poBIFHuWzlpKLzBfVsZpDfMzgPO6gxbMgcvzsEM
NQViivLj67PnOntuJuDg6Vwt3ZmP5dCJbs1qoPn0Ni4e2U06jtG+z6brwJM/Q9stwLXxG9hdZh0M
kRu8vUYfK5ZZrlcVV6lI9wZF9J01E1qwUPB40G5NRLJ7lc7ttY/J0iwI3iqiqds0ZRlvyXTZ4/TJ
12iDgj1onpHv2cSGluL6jFvvlgaaTqQ46C5i3LCc23ZYnF03pF1TbNlGEtHWkdctrAEQ5HOg/Xuz
Ad7kz/4ZBk4LpMg/Ji61aDtU2UdpH13r2sJjD6EcGNJUQuoryTA4WhUxUwpRybFK391sLG+KCRdQ
Cp6qJHLvXJVkFqal1QN0xrP6dUpQYJWvSW+f1aRyjOwRcu75Z1pbxiVRwUuVtsOB3otVTN+7Gz0R
3WAU6GjDtM/X+cBGe2gT9MKj9Wb5sMTQ46AgwCNsTcahZV55h2bXLVGtf53raau3NcQ8JJB5CaA4
6sEMgQ77+kK/7hhBXY1K/d6o0cVPfZzuLSN+tAzmk0GdnwMDH6/kObQpl5tMdd4l8OxkS84Yz5aC
S32OCG1MGq6DvrvLm4QALywwymPnTSSK2khkx4zAEr0ffPJ0rF7EuAoxGIjIAiaWhaxmUzR0Thg1
l6FDldAaEAwaDLGQrQ13W7lxsPm6G7Ou5zmO1WMDRObAjLBHOYtciyP+Hf9NspWoordRMpTPJjpy
Axev3Tbxw/AOaT8kqUuH33zrTbYKUnMsm+Pg2K96KJtTy4MUgOl08Jl3cbBzgUejxfnVkfjSI/NJ
5l5euUt5vIjaGEoe0a+wo5ihZ7X0/r9/oqKDPzW2A4yDpaQQcYfsfIKIRoaGy0WhmtPXL+KmKVIh
P7yRTt+w4kTmmHhA9ngyQRFJC4k7MGLwwtLgXLH1ZSaHvrbi+ufyK8rTOAT5UfBJrgxdF9dYmCqy
UXhSCEscx5gYWMTzUqOxcYg3GmgPfUJtVZ6NV1XuwjT1hnQ3Z30HBM7uDljQoZEk1j6tdXIjOCvu
RVlfJYwa+9oaLnWwdPi09+u4xofHZcT3EzXPYPHHbx4WAs6swJa35JT15IBeh6xHFQOZm8jU+jQF
872VMKZaipfRJgSwSbszM39sQiWBIMUw1XccCUc/MPHFDN+C0jKeGJk53OjcQSodfHIa4+kjGT5n
uOmbqCqNW0Ay+KE88ZSU8bxaT4FR3IfTYgpVnY+ppcRiCjNQ9OOtGVd0zg4D5iab59PXAx/b7B7F
d3gVvVtel+PWdyl1lgQ1YVfZKTeYznhdSaKJLfJdyij+5FlUBkDD1z5n3fcSG42vynof+sz/Uewg
R408QITVkF8DKUtkJS9K5T9IRUfBrxNGSCFAibbhvSzPDUuX0V6H6Y6FLd9UY/GlI9dwyCnc2HX4
VINqSMRVEcnyjhDWb5kG5MaW2TgaU4m6OpH8kEFlkMhbq2DWznAZ9c05B8pywEF181V4smtvzixQ
qARm6jxHfG/a/Lpgprz5uszzMPAu3lI8kkxXH0XAfNUV5RNxZyxdAh9RVhIfxLggh1Me69rE8cDA
5rEos2sOuOxeFDRvltC4dRL/heE7E/3UxHhaO9eiGe6Im7/NGO+TxTl+hIgOjpFBlKwjC++GU5V6
IzAZ1VZSnXnugp2cs/DQKIRWoHfmY2S3+i4uE4aJrMJ7gs+8ur3zi+RHMLCegZ7GSGEpMeSCZ1AV
P4wBwO3XDLUV+dGLPDTYQ+7RH0u97zLQncnM3NgAaKL9/D7zhovAaLvLuvFG9vTR2P2ev47mtiqZ
mVhBdiEICCSgIizAR39n6uYKW/1C2EQk0Y/RDWrY8XYcs2FfiZxMWgAxpkU+JPuEnrl4jEhhkgU8
0Pj09c5KFdhP3tA84IO+DRhqYhxUdH4JOrgBNuNSKiWeu8eDHVy1O3u5Vuzv7N4uYzN755R8DFmG
0xnfCim5uixvsz45pY6V3Q4Je682jGjM7XRf2NN420YlhbZi85JVlQIfbxDAxyiRsfJVNrc/cGho
KK20QkPhbDV0lOs8w/tSwNCsm/xMp2ftUvLibEQee3y86HX8c4cBD/Uf0301AMoITAAnNkFEDCzD
8uAOT45RgijQnrktuqbYoQNWh0Yjl00AJk37tJL15at41yy60ZdvYz0Ee6VgHpp+dq6bhV4xNz+t
YjYPna3vsZhVxypHb2dHqt+PBGUTleOftWlshwh/p2QouG6t5rERjDM4PliDLveakIRUs6X0GTc4
AYwcSnuWeAYTlLKbiaVruyOQn36tRIpFSqoni355M2ao8zr1nWmOglfKbgIoDrTMXleA+Jbcchmk
OBdgCLsBuX1Z0l3ZRoUiZ7kJmqR/oNu3jrIimbiY7kTqla+Doo3v8RMNlTYPURwVW5714aGLa8JN
5MtXiRu2DGT76doq8fwWpuJ2Wb6dYoj9c77msrHQ5/wNg91cQPh/XnZrCaOCxBobWr5p0ET8uuye
A8+xk97V5LGowzhK8gpYGygnugvBnG2+atHA8nDq4jnKBgyu+fJA7pci5us9GkubZgrouyP7K6aR
6F3m84SO+H5gLfX/Vjby/yEv0ITI928kIYvxPsrf/rF7a4o/5xF9/W+/q0LM32zD9RzP1SQIwf4z
EGb8IQpRv6EHkQg8UIZYlqEc/uh/y0IUgUQWKdT8AXjAL5zgH4FE3m/s5sk2IlfAVQZIQf2fMANd
59drTFu8Fiwj/vIsxG/Womf5s6AiTcKM6DpzjUIxXUewP41rP2zJooiQb19HnWUxWURthPxJdYKN
tNl3+IHisf3pumn41jWec3Ylyvxtpmh6QFDbzZYj3Doqc2zkmk10+BCrCaNrkWUedifHfJGlqWDS
iNLitcYFkcwGxTzWCpYctxdH4NIeqzvLKuKjZQ8kXhp4FJC9tTZaRTSJA54OhkIrdpcMaGrstw0s
jb0LY4Z5LAGF3cZJC54GSVLhMBRzX733vc0yFCogsu/eSmFfjIiVrTHB6NpkNharsHzBD77sEIze
Z269pDZ7ZRa88jymjrcY59zD/Q9uqTGSJds2N/bZUJLQWRuW/1Zn5bRSAZVmw2i+up0cr2ifaqtC
7g/IHc7FzrZKApXXVMlkAjZ9FAMHGPhH0YmanDeS6jUV2/Qkh8q4NE3gMyOqAB7IjPT3Fa4nnHS1
jwW9ZVZBpzWVr6MZsJCuU5gcxpAEt5ihx1NADXxjspmH32Tl43VKLNVKVNl0osF60kNuJifHAL9L
FwyGrxpwOVhsnfEpkEkvi7lC2i4x0BWu91gnM1Ui8RTvyhEAOEIp2A7msYZylefRJfUNdugMJ4vb
TqQ1T3cg7LEpE0yvwiXqNDfPMZjGE5kCcq2jpnoOkNAtw8TJf7fUACsav+ERYUIL4LvF9j6OCp/2
ZJJ/WaZQWFWYmxubx/Xt6AThz0FnzZSgP+nqY9wV6skOdekQPuuS7g0GJWHqbVHEh6l7o6Solwxh
Mvp+TNUEiYDF5OwBXBw9Z4tqyHwxe0/uskggsbVFeJOIiZ6yF4bbMrXpQEv0XuVc5ExbOhZ9dal8
f7jIqB7PZRa7u3hG9Jiadba1zah/qXoqC18CfogkUw0Sb/z7QeQSzW4560+6u+gK/VV/Z8cDOlSd
Yi+IPPK4q2H8AEOS/YgB6a8SOyGEClMboXVJuZaxJR4GoGuX1vCNrQ0Pg6V230L+HdVboyziJCav
1W913YlXVRvjJR48MjcnbW6MMIj2Sarc16JKyHkQtnEcsxo608ScujcBcBssg9dlPSVbfGf9e02w
3aqwMuO9RRt8bVZO9swezL+dktrYdIVdnbzEtz7nrJH3s53Vm8Jx00NYmozQohS6UFeXiI9mIa9q
j8/CL0znUBPyifVLdxdXQIU2WIdEtDTvLK0SVr0KyeakjAfuNnvLGUhaOE4gQu776FzyK2zdhDKj
BJaxrwx8k5FyvW8iYayo07GBHzbE21Bb9AcgZb5lMiKeKbBjMBql+im4kAA0B2ho0hKXQCobUh+a
ct2iJL2K8zndAvlalrpBeWt0BW1Zavc3jLl9wBJh9axqVuiZxqlK+VccrTSqr1rgkSfi0W04pb70
X9lvGDOZsYMcr7zSKfALWnGRbk3btzYKqckP0826rdu4HqJgB9pMhEt0aK36I8ghQgA40J9JW+Ax
aXGE27OPAdmIixtBInCwAjkSX5de7R1c1cVcPFWikJb1KTwSCX81t65tofDHNklzDY0MWTiyaeba
Lf4ZYotQ+igr42icpjWEt/h7VGF8xjQqLwK3xkefzQk5VLDlrqoMYBp5x6CtN5bocB0JjR9kExg2
0ApQqM89qim07XE+XCex1d3YCQq0Q1cXgMOCBs0XGvX6q+zzh2LbRGYpLwS9GQOiBriDBXvfYuwo
/Go3DJ5nZrKKJScD/EPnleOb0xI1l1tJcO8NbvYO/59Z7pQPmu0LODfTMYjxiIep2gWlV33mlaeO
LoHRUKbTIGTPNjNBRVRV6Ra3qQ6QivOwYwvLGpJlXzgBuqYV1OXaJmX+YNL/m6dAjvwU38sBy8rA
hiofpjZr5iQrj4M0iMJNl3yLOCptnFnlWKy1g2MYEHva33td6n0rMhN1juUI0Ai6mDHmk3YLPKdL
I9bGo+UA3WzEmh0mIr2UPzwQp21zAoRqL0JHvanMr76Ljqg3+8D5VWK8buvnSvttDDGBPn9jlVna
gJr/itjzJA6XII4JjZuXNXrFFAhph+0/VX1NqqtHMu+IrdaLCSY1uEFYIxOngUdUC/nhkn5gHFtd
sAYH2avqxDowyICBGkNB7cDnVrK84uLLA7mJXH/AAJ97ecrZMhojmRxy7hnczbIny1dDJrsG714N
x3TWzgiGV6Xyk+1fqD+V31nzxRjwATy2Av9HFs3DhUHofDCkk3FAjOOwHhE7HBhMhtZVgQLN2PWs
DDGv1E7Fmr3xbZDcwJvw/rgsbSrbtD7AunWvCFc77kP8nW5SmI+uV1S3Qef1L5hJxJNp8MFvnWrC
S4W3LSMLLMEfEsOsvJ6D2vzBEnhmPZIk6h3hFDt5O25Kcd861YwlpJ3RRihGjuvUNOdpD9rXJSGr
JcF4laRhfV9iEyXlwAqjp2msvW+jmlldzgG8FaXbDtlfZ4X7hnXsqTT64rWUkjydMVHml3imTXf9
GIw7zK9gGCgS032ONO1+inzjgFJjeoj9hY/oVgx4V84Y1HicRpz7E5eBIqb1JUrj5swaY7rrGqPe
2sZAdmoYtBWz+1lY14OB0CTFwr1vKlVCrggRJnlD8FBFbgGTNa1eaIq6lzTR6d1scApsZNOn7+0Q
q7sqH8D1j1h0iWJL8fuuEu1BXsmmeDo5WVb2uLx6zU5mCYQdYRxfcDB6C7qUTEDO90oBWB+Gu6Ks
PEb9radRalph/hARIk0YWzFmm0bDklhlEmkT0XSobEZKKqRlsKEfkrT2XjzXLE+xLIIHv629bG0P
DT6jjif3UemmZWBk58+MZAiaz3vG8Vnkx9jGEWi9ec1EQBehoNuY8uaD3xGjj3JD9U22Tr5zZUCm
L2hi/z53DdRjedgivippmPDDSCZ4w9wXe89iR7jXtWda5zgou/u4yuSwsprAfm210z4kDNMubKuy
6rnlg+N0ziTQwtlGMLFCuGVhMYagSOnahkgEtZl8sjfwH6RHgAgDC4xyGvxMZPvuvdURSk4lPJ3N
oSbYj4fwtk90B2CD/J11m5C6a048ZLTMnSd/yLoDIsjsZDmztUusqT52tZM9wje1rhjKu5+jtOuN
9iINAxoczrEZsaxmfFnIpV37wbUEygH+Q5ZbXBbN0HffUrrye4OV503ShIqkAbIRZmDH15ItOxEx
zFuSCaTUYndhUFs3z6PhV89zHIlTAUP0kDsEF2W4WlahJrAiCBUJfD3bE2qQ9DpkH7iLJxL6ZIyP
WQlvsesp+1RGNP3k7EElG4dT5luHqWEA0tv5ltCVp5IMQJC7dEjY6qNq7ySxc8F8VJ3telLXqk/T
TzIyjOcZEBUZ1V6EdlOPhDtMrCLf3U64VwSs1p9uZVK2dkbtshowk5e0mKZPaCmLc2MM622d+xT5
yp80XsG6Y6QhW8zPcda6l86RaI0sc3Y+03yM+40la3QJlgisd7vxCCMuimE4GXhYfgQ5HEMGxRVP
BGHa32JoGd8dqGHXVmPg3xviRrwFNVURGgpdvMpZEhnkCq+/8aygK9Zh73LeuEbr8BRUA+Zbggsp
4bxDi4Djc8o5SJ0ZI9uG2TJWp7mrYJIMcXcztawZ7D4M6e003sNhHk4xwuWbCfPMlaSQv7aDOHvx
TaPk5rDbnWFMkAIR/jk3GVIQEIOluGhPTO90hO5nIWW8bxI5XbLMpzxrlm0qax5KhAXSyeMiulCJ
5h/KU81txv2+tR0d38Qmk6cBKT3jYEnXIWKLSERp3zhF6VJEOHa4k4109wzF9RNOtOmR7in+2XI4
bILGZdrGlgAgqZeoB+2L4spKpHEHG7u4zkhJOU01/uOVCvtmXBngLh8zhVlVB1b72vt1tdOF3z95
Xglo2qs676BEF92yQe+fzGBkhpQUdW+vLbsOXmvq0K0dNSCdycXdtWnMcN73UHG7RvRoSIx3mjz0
b3gtOLinwWZ4VruPhTCbPeFOxsVtag6wiMpoh425ORPD4zE5ZIDXxTLYGVMhzhl18ytMUXlkUh5s
AzvlhKmwRIZDy160N+iyzPGuYy31Q0eDe9P0rvjuU1hu+9Qs94pfZY9u2mRbk6Ih1djurLydNk5S
iwUqoV+N1DSKjZlKJ2Bl62BprsXwnd238WJmmnRbM2peXBNdkpi88mjQbCPNcqLwJTdD4CA+qDBw
8N7DnEssZ7ahmitquOghRS61S7geEKRKB5OsjqyHOK7Vvc6JdLL8sb4N29wGIlymB1oW57Vihwp8
1Wz5vSyc5Ws84QOQGg/DlG3Ux7xgAeiOInlt0xn7p3CIgw2thiCaNrwpzK7ZBsjfD2NoNk8j7dnz
4Aeo7kjzykNOJW1cGJbMrAJS5yHMQwKjgrJsAUKzRd1YZpzjjQxJHSsrgkxGysTXRIjw3R2s5D6J
6uKd2oh9aM4hsHWnilSqufdStJO+xlExTLOxRN/mgl2Zj7IocUfvyWnMEiJ1JYhAbmCCPLVCixtr
cvNXocP+dWETQ+Qd447Qot6D04ttDxnyctj23FmBBxDCYNPtaw0Vm5+EFjxPm27VRZbDQqrpb0ie
dDduGRpXSMASGoQ6xrSAVIBHNHcECwrcIUFwNsO+4L0gqjgAHFffwgbwMwZcGqhtxJrZ2/zn475/
GSr+S0DITfmZP7T152d79Vb+N0gJWYxb/9oHdv9Z/tf/fE/xgf1j85kVH/V//Y92+Zcfn+k/oEcF
v0wCl5f6fRBoyd+Y8aklSNy1TCU9Jou/DwIl2SEYvCi3LYdRgGfjafpjDqh+I4vcMz3HdGyHLPMl
SvWPOaAgPITRMCNFvn+wHpYy/5NBIC/367DZ0cSxOtrhFZkJ8qp/cVb17pLLOpKaYdqhQNQMRLws
fkKcq/R5jishTlr00Qe70ar4sGWl8lMRZd7bpIK+O1D9KczWYx83yNs52JFUswsdWCKtI24meAhj
il7gwgDPzm8U2RrJhRgLb/heW0Udv40wEoGwx6oRP0OBTQVzQzoY/WVCTJAcqFZCIjHaZJyJXVNm
m2C0yNwC2gCWJ6HJ520oypHGckqyvZsSE2N/j+NmpEBmgVkwp3MXDaptSiSLCDUXkWdiIim4HXXV
5c+kDqJ32aDiZRuNcBui1GeSJH3tErmaVMilyx7Xb7BeKq4Fpot+gtxgoSoLyvVQBQ70dCGYuZdb
4j7I1ljJfO5GYkalbZPJQUBBi405T+GWv3FAZ3QHonIishIcymOCyCmME/szHMzcvcWqmszmymNd
T4wLSJnUmfAw502O84JOabjuuzIcf6iijwRv2A2g4YVs8vLLAPwRtJYJnXLcFSK37R/K6S1yA3jK
0+NXjuVEW4xomftd90ZbfozCnTlhZQUnGDYU7eCTXYwtEFDU+JgRAgYZz12kLXrjzpi09YHaNxIf
fuRr9dE0PFvDVeQUojnPrSNZB3ZDRz6LLzuKaWxESEi2XpFJ+arndmapyAO+1k+zCr3mEuQYYF6i
mnHnornOqLTxeN16RaGHcFjlwpT2pTepbwi2nDKEC7jFGGzCeOEJYHQJ/NgZQoJ1RgnfzXAGSuJB
Bl/AklrZpZUtVoQoNgAOzXSHKX252wSHGKsyV9ay59npQYL6tvFq6oPsLFfsiR31/LsJnVQL6iEt
zbN0WHZXLKE9K2MQ5bX5bWvNIxqFvB4Ib5w7fn8mhWUTPiZlH0Bmi2yej3zJVQHChfwpIg3nCsHe
9zE2arQHWVphRvYw5Lxk3JXNubSGFMSeaCjuzBVa8LmCnY7VIV+x8VT5t4KBfoXrRs/dXeWhHD0w
UK8BOKQa06LZ+AafsGGPe9Grvj5pZmPqO7IswrwySPTsw8fcchAdYgAXz/Qh5HsLT+ngoaAwTnJm
K03iQ/ro2SAqBHhbB5XCprIzwnh625c3CvU8qTNZ8MM0RJadqxza9XF0UbtvsF8qm7XbDPTDd7kG
2rVrzjnrSaMVnncj67Et7nozGuNHBuY4COFM1MWlirrAuZUMz4Ke+5ksnlOIKWE8McbQebdGGe5a
25Rtowetr29z2Hutl2+jCQrCwMK6wSdlDCg2H+iZExftmJmhClnFVYW6fVj0PMWeQi/Qe2xzbDhY
RjCzvjEa0x8OZa66fmumOLTXbLfT5GfXzg4G08yMeSQHvVvjFRj6vjC3MTdnh8kP5Zru11IIyz26
c9xQE7g0rw5JodyxFO1lZ2qUWibxQFuKMxdJr7b7Tp/bmTzw+9FLWWms7SAss2/A+UkBW2NlrRqb
I8iYXLQzbejsWr+ahre4m9B9oGDj8Kag8HMunJU7qJl0sblJG6I7hhaXHJjEqXfe68qvu59Jyaz3
u7ByESMThGKYFIBlEi96bFIUIZeiYZDjrVKpAvBdTmPNxnPVzJjYGY8UNmuAvnf4uSszbEK22qwD
TOcdr2oxU7BjhUIwOfVhQURCZkYOZQx+GaehzJ/oe0k/n8FeJ5uscwziBKzlqKgPMojhE61dBvAg
PsqA+Tn565S7ROnK3jfAUgSSMEfwfJYD1D7iMcQorkvLPHGxnxW2Sg+SNgY2mhNkLXGQo+nV9VM8
J27/mhu115w8c+r6gZWItN19VxPSYKylUVZQT3LZjQ0fBxcE7r4qLifv5JSTMR94qTZ8tvln5nBG
2Xif2exlCr17n7i31PYtppGZDLq7yGG3763awRj1K+kFRnXQpVUmd0GoO33XtU1ubzu2ONTmox8d
0PCF5qExwZJsxiIw40eXMa9718qeR8oiyJpZ7dgguHc+VCMLY7XfS0GkIdwrwfkweOF94xUOC44m
5U2lK57fvjh0ElWoiYFCiA4x2VzX29CA3UpsY1VjJtgQjmzGS9YBfgQ0n5nXumRQIXkbq5zI6FY0
J7cbHXmOKpOn+UrItifctm86hG2dEeA18AZyOvJVYrEn+xgrzWzRHKy4POVVGRnIAhu46ZXLJAcE
S6kHei4ydJz1qANOyt1ITjO30AQqCrCIObvjzYwFBpecbKLaW6fhpNp9yCKc5xPtuyy2eRiTrLnC
Vyxxp+UUVIDQ+tmo3ybRDuYlcIwkvHK6PBtuWp304tYokMjPK8QWBenOE2kIE2Qm02hKFoKZgYmI
CY9vbtM5JZGEmZF2uy07lcHtPvjeZHybEjnafpDzHhCoyrzWqt6iujTxzLB8FJhaNU/R7nsEDr3K
tk2S5MbH5PVD+KM1IUx33HidnxRrpUyPf/PEmJCDgwybKDOuYRxKV7RqbP95dy5h6sUYBg4w7GjM
HnKuU3YtvQAasV713mbc0iZMj9Q95Q8WI3GFZJvHMRd8hZ7frxhP4hVDIeJnbeIdWIrJ5ptluE72
HUBvXhvEduXjksdWR5XxvTYENzyyD+nf1XE81MgK8UYdDCLUEsbhOFPnR5+pEtnio+Pa+cWuXcb9
JGEsyNc8DZP4nUusrqhDUGcM3yf6OiIoFUGILLJGFltxpEyLiS7H/9vMuUTIK0BxvbYd5I0v4+jM
gklLIhLsOxVKjeJIyoJRf+d+GkM2xcwRnovCtynu6jKJqg4w6GC7gGKaIWvW4yD7Y1gbZf5cBGrQ
tPhjTyoTIT6ddI+ZTwYuw6yMqRutuVscRyAiLqAjM27Iyh51zIaUl/f7Bzgd0iRV3DUW0WeZB7j3
Q5Hocz1g0mBGBXJpFedMVW/Lcsg5GeMwqrw7tmUqB7djuuJ6WbvOtzy9a1jkg513w63vIuI5t/lo
IfKehprTcMrGKH8IvBJRNpt+JnQcRF0Nj97K6upK9Vk6fjTk+cQP/3lr9t+t6ZIGvc2/7roArrx9
RL+gN77+j9+bK4kqwnQ8hWJC2oqxC6/1R3NFl+S6bCpsGizorUtb80dzZTu/KYugM+QVyCIsJdFf
/NFc2eZv5DJ6KC9sG4WGraz/pLdaXuhPOh5NdeopeKj8MFSmyvnS+fwJWtEHepx7jePdbrJtwVSB
+7PAewyNjytt6HEdMvXOK5NTkx36OnGH8jTz2DnEbfTisTHAMIiCC6XAXRF68vKnT/KfYTX+r/en
qPa4sW3FB+EoT/+qAemLLgl6oxOQxba1mqb93KBjiI3gI/Gdbt3EuY96cloOuRyDIonYDF04bdFc
OZBbmUUciji6653fFUUMB4LP4p+9Mb62Xz843phnmtpAI8ObM//Sk+azyoli4FgaOhP5SAtRbgyv
WIfOOwX0tOiwsnGszWs+4fcZfMPWFRxGRRJhtSf0yNXRZg6xDqf4jXl+w64O+pu/+fS+mCP/R6bF
18tCSAIlUWQGK1RaZH/+WULjL+gfI3fYGdnBvBNYuNfzkgAXzTwFVhYdGWAx8chC9DFUgLFIfAq3
LXTSWmj7vhtFcMRUwqimSX6waSiekR9eO7HxEuPL36jWQZWtSdZma1FujE51pEQjesG/HoIeAqaW
j0MIa0LWhwKbM7K6uKCtISUnapRxN24+Z9a1O9aPOAjiLtpCyAqOjVgU9xrhpEN0mUwLvZktK70d
RpTXCbKFjHXeVafFLTeKgzg2cQ+qQ+YIbnPlLUTPHBzUyq1nfzdNoLctNzpj8JJnvsoDM4GEhK/A
WvU8xlZR0jh7xTN4142lyfB5VYl0xig/EgoYMM/C19mSm9sd/C7Lz5bAqeuSYJJRS6zCXtTXJf/p
qaNGiGczPVR05McmmMnvrrpp17YZ8DtgTU7fbjR8gTM6gwWAP/QrkZT1oc9q1ArGk0wZiGLNIWi7
1TG/tcnk0Zkw/gzeKVDoCFzPjU+mW77jkEivpD19unRW+zQBRBjYhApPFVbxVOZPEMMX8ztixy5V
u7+5qJZr5q/XlOk4jIx4bpuOudwZfzoy6rGLw8wxAtqxtZn39SVVwGWRXJ7KqZ73PhELfAioenvq
Atz1449imGF2Mh5++fdvxfpnb8WDH8RQSDNCNeSvbwXzmM4CNxSrcG4x0cG7Rca1527bFYOU51Rb
K5/H3q4bZij2of8kIia/AzrYjSTOc4WswCSac7A3FqX89VS8uizjT2ywnZ3s9E8xmIy/+3YbTiXK
sSL+Vs1AdgfgEIMGimjQE20KnEEb9IsPkROb6Ivq87//LeWv46+vm1gZnuHxODD5G7ilXz5wzqHa
qEc87l7gpVfQSqqzuB9YpmGPtAm8h0wYHp32nGiwgSbs4tBMg13eUTS3jfs3yk+5nLh/+fqVxNXH
8wqDKxfBr+9GF8No+yJCvlu9w+L+YSFqueusFKQNCBXk2Q3CLMbSAszMqo8QExuCFdPcpZu0fGwA
XBKxk2OyLXuwifpv3h4H2D95f9pTFhoqh5PP/evBXISdmwi84MBwnKK29hYzk5VDVqRGH4EhnA1p
Ob86oH0OeomfkyU01Lkn4Gzg1HiNpfro/Ky5sRnWTZMwTiSORQcShMIbru1103T1YchSfz0WQ/HE
/fHR1TQrpRuTB+NPK+E3/jpp1G3YYJoQkV4FhOzaY/H6oywwRxhEws6pCp7G0b1T/HECFfjF1eEd
uZJIxIeipnZMf05uMq0oVXfCLKcrh9kR+4ZLGUJJAiC3qjFkNwTdHnSk5bYjrZMUWTyABAJWcccw
YC4B6LXe1iWOcj+Sx8HzfQwO5di/S7BwUCMf+FHJElCWboslyGEkNQB3AYqQeCpDwP1zvzEDfJdm
61yYGplX2GSmY1w6t3Hff8QSDCnXG+40jnpk2CjGiiUXnr4KHKzZnN2u+qbLuv7me/1VoL1DWWdX
i+LiwFQZmuo80oEE/SkO0+f/RdmZ7catZFH2iwhwHl5J5pyp2ZKll4AsyZzJ4Dx8fS+6gIav7LbQ
KKAKt6pgZyaDEXHO2XttEXXAPtoYAHXULCzmG7NLwZEvNX5eaamPDPod1EHmjVRGK+wwJH7LuHaE
juGBUaFqkv3QbhqTsbaJw8kXFaG6RYIiTGCODrK63Mb1CCl3RLI3NORN9M7e88jz0bwDmv920zmy
O8zTeOiUe0Vaw3XXLD9yfvVtrnrXSY3HhS7SXizyjQaS8o3h4UlfiAJQIvk0spgwdfeEMWiwLVle
9+yC37pSu2Y6qp1IT7pkEgtqpZvJ1uv4VtFg76TDQVy0arvXF0ySmYsoAgahITbsrZ4PC8U+cAqS
35W+mpK01GaSgF0Z3/uJVUNd7RjdU+t5dtF+m1YoKNcAv4R3cZpUsL9aUaPNjgZxJGCoXX80t7ae
TG14orOSbTGQ+HrjfCCTJPZQdgTsNW13IV7mZgLaDkthoTklF37SlT+ra1DDMB1s3HGKNkum8LtG
eRwweZ3pOo8fRuEd4kxRt5TJqq8v6tkwHQbySXzkvTx187w12J2QLkYRYYHjzwjQZwGgacfYr6Bt
knwYNUBD4dDIUcDI0+ECQxyNLjXSQjCKHRDCOI/cTNMI47o50NrD9DaHnkYWw4J8CNdVAV+JlMuD
Uyvk1yydinWvae5R2W/5abU7ZB/eCq+x9+QZW8y8ZtCLwtnVTf0TPcGhmSBxpdVAWEyDQMuhea/0
2ORKYfoeOTkHXaGag/k8fFjmlYU5i0ZkR4nwf6uIv10x/3K6WS4bv8XFXOUis/7vvx20whZTyVQS
TrYNNn8QiFgKTwJyw0i5+ldAZAG0sB9g3ogwWa1jUYIXwI1lEn7xUf5y27XZzJEs6VzE9XV29PtH
GVBJMkJmUx1RBWyrCR/NGE+W32jxc1MmgL3lqrJlZsJxWSJzdSS9Fi5vZcGkXS5pWBM1SiXcBUYM
50k1XpAODV9t/ut5/+lsoo5Bl05uPYOpz1cTujENpJtC8bui96Cs2HiIddr/trGKL+HaGheNQ/ba
RfhxwOsKvVN+081m+V5E+sPSVVy5mu6jWvmiCe24Z7fglpAn5rCvLe8eSex8+Pcv++sj/fGRMeUz
4FpPVOfTQ167GXgCB4WbS4P6s6d3uCz6FDZ9D97AIETTNOu9mFV7OzCbwdwFuYq7CIShnRpVryI1
uxW6NewL1bn+VZDZrMXN2knnemqirC6Src7rEDotOm5+jm+ZjdGfqRrwl7o5c3X8Yrnof3sODAz5
TjTHdNf+dGMpYD8siYkMqFLBwMhJTPs+1y+pyBm1jE5L6406w9FT5tZ23G5y2B2wSz5ky5gq586l
8GeDI2jxYCU0pwunfqUhhCdKaMYWqHB8Js/mx78fhbb+1J8fBa4Gm50CAQ//+u8it624aUnrpViS
CDlzuKrk53YXE021jkAlnk12OytTUOEyi9QwHPHm0zNyo/zm3x/F+cslhspSVWkbMEj1fl3Cfnv1
p7yEi5T36Kj6XN1lKA99xd0Nw1yHw1ITiDJTS/ZYtU6jO2kBAC15kzQxpGjkDlsnZtzh5d292rpv
HJvdQ+JNT0sOERvSQnofW/Vda8mz1EaxqwC60//rNnqXIt2X1T5NxLJxHVrbkHkYJ9TZqSo6ItZo
6FW9VoaNa+Z7ZrK+9MbulXah4id1ZF6VSqYfGID9JKhY284ATWwNplyP3Um1vebKztfI2u6mTTBT
QUqAClT1xMpNQ4i1qjlGxLMcRpMQDAwD+jYmWa9CrFJ0ecVQR76NNXt6m1XWbTud8U70AUKl7Bvd
3ENuTA8NzZczY2Il0Iz5Va76h38/FmN1NX1aIUy0LYpqehKaa39aIdgpwO62i+K364FKCq/fT1p7
ouUOHaq25w275DmSZrdpnLZhCxl/mgDgK6+Fb0c+T4GYL1x6qzqNhr5pOeA5dxxU7cVGJ/jIJGDR
wVjYk0G/wWfXbTBrko8+wtBDz7dsupL5by1nuR300wJIWxs7cpGhK1z6tXtsCOWLV9lYd/bPX9nT
YfVotKhcVuR/XwrR5HmUqKCYnAENZJTi5NIj9YYh+W1DYXYdT9B2ugFm2eCpzmYy+yysYju7ZNxs
MXgSU0ES92bSNXFMMfclw0uUpcN9FpO/tHQ6xnADKGIdbao4RoVDosQxnSpugeBBNsOEX5buCKng
VokwcB0p2KX6pAyl9lyPj22k15d/P2TrzwLHZMDI1IEdUqPc+lRAeI5UsrSCQ7coNMi7zCAqFOAa
/vKjMcjkpik+SlcOh3RAJ0sQlw26hHVrKnP+yACFnXt5rrXYu4mVQj0lCobVMdMHf0RWevLi5EGJ
6MXkwyKOY4vnGmIzvJiBy40zRzqZT+rI6AKMpScFSyOuQcsI9WbmDL7oA/fCcXF2bWIAarI7yLCy
0a47k0HG6CYBAv5vFYND6JRb2ST3kaHY4KNxEDYCcSfNMfLLu5PQsOT3Fa6KRYWs1eTwCnLrnOGe
tpfS22dImbhbDOpXteyfe6xpUKcDf0Lmof0B+3XxUuR1gj2I2iIJE42bImLWxI9W7qVJ7agANtpw
TWUsDr0pYL7R8I0xMc4s/X8/aW0tVf+7tvkwOg+ZToZDvfjpVsOYX9Wbmic9V1FyW7vx1nF0InXb
JBgRRzIGGvearl91FrW2ROQcc13c5cpH4UX9F51O/c+9hQ/DonPZYVR6vmsn9Lctv8cGBkkm5mK1
Xk7nNiUUkzcNOzn7QBm34ojnwY+RdAMDAQKQDCaqD4Btll0u96q2llKKYCql9Ee6+wV6w7jdqilE
DHWqxVHWEBVmu30tWxHtlBSZBdRgEIRUh//+XfW/vEFrb5qmjLM+6F8H7W9fxVMFDooeUZoXk/ZR
7ruu1xiNoXqhSX6DBKJ+RnKrdmqxt2PVDRTNOadr36qyORvEVlb4GAio6dDwr2vDsJQjsEFBysJ8
Gxmt/jiwDSkdEBBFI3lKVZqfEy6yZyPaf/FV/uw/m2uHHAC2Z7JG1knA709FN8mmHaCuUxb3RTir
3rjN3NQ65Ub2zNmP0JBwgah+9OSIRMggMaTvh4fRRviXcIm0zFI5mSJ+LJvGO0pNmUGwprtG2oSA
kigEWyqy0MHo3jYv4fd65XiNBJxKS8TOF1s5/LQ/1zsdft113BUpoX4+vmzgV8XY00xPJlMN9Bxg
iHDEo9lOInTS4kbP4R6XlUNSSuIEdAzm7axh2+hitNcqtoCbbHp30nDR+vpF1+cdokyNM6qFVK0W
0ufet+myuzJ7KJ1uwCRVZVwTcKvNWn/zAWYcybxov+cS7QuvObJNxuSHIVOtO91mxQISi66mrkEC
NQEPm2fCmul1sgfr9jdLSRjDp9d5gYpSKOwNi9VCUVK9KrR7SYJIvTwPmXJuBEkLBAO8uEPVwN7R
7mf8Nc3o1YhzR2jI1b5RzfLKXqbhPDUOFO2FIncyZ9CTOvUnvWh3ac9lTFUK6FIlGlNFNDl6iA6S
s+406ra2iF5yFTTVLRnEqlrs6p24j1N543ljE9iKqgYjI+eA8ENcSGvkCYw3qOHgGzvqc7vs9e0C
WwAUw0wqXA1F2aSpaxHLHZIX3gZmvbhXSasTlhHN+Dcmrsj60hcvCjf5vDTdg8CJBUPwnbmCF+Zd
NV5zF98yB/CFXpsvtkN89JwVI2lbdDkTRpQbxXTrG5TjaElBnwLgkN1uPU7B6qrPbTZVfp3X33q1
s04Jo4vCAWTTFvU3FxiOP1lT9UX14/5l07NxDLvoBx0bkd+n2wWxufbYzmx6jjbB3UbZFypNb50c
MzXCfs1t9ui4gAO8BYWxGvjyB7ko7lFYOASyegV4ueqDubCAc2EkWzVSD6ZDN8YphvfRjRt/LBJ5
0I2moXPW9aGXQurx5pekNHaxpuqAV1X6Hghro0nFZks+lZ+poFQSuu0B7NNlRyIkZ+k0Eendpbd4
jkaY6W53KpQ9o1RBEDUrQy2MnQkZLYC944/ZVJ9pWx/hyCoXwsny68hkImzP/TaL1PKHbTT0yTVQ
zWKQNx1uj0CPneGcdCgVsDgpezF1R6ZYTzjRmotlg2PSnHLYgLl9WBbTuKv79fdauiPsNuV5qidy
5hPG59gAZ5/hvHnUk9LbpImTfZ/j5wUaK9qW+QUNR00kmm37MWrdUAgvP+EIumVGrJ0Nxgb///un
bancHV2N4151Pp1qHFtp2eoMtQ05Q40z6NYgFvPYYJgGEfrGwm6d5zpOaajHp2TIlesZpjaOTEFm
R47RVsstZ9vMhAMOtEH0yrFuKJwWP8Wbux0TAJkO6k00/mmytdIT3BcdrvpG6dX+i3PtL61lE5Ed
l2HD0Jim6evl5rdzDYT1NOAM4/rf5glZtOklsYnZTKvvnSkA9wDdXJ+ChQ6iIRkbw+/NglzFb3OB
+kGJby2QWr6j4FzICoKaPaJkGi+/xW96IH53fhlyh9rXyl8jDe7mjO5qo0+S9NA+Rnk1UZQ25fPQ
GT9WBWmpazOZpEhbRe98V6JyOJQY8/1fnLgxK+8MzCJdYbnEgbcVNcaC8hp7Vo2/OgCIaOxprp/p
KRa3NoirkJvJoZmdaVO1+bj59zrQ/nzRLd5vurpAI5Dy/toIfvvpkpj2a0uwT2DR0wjGsb2krfUc
KSjFsyF7MIgFVyLGJ4NiXYSV3HbEYY4PZj+9gECtNoXmzV8c7X+5/fGRGNxSzjkMij4PCqCHDaMx
gLyfDAA68/AIfsOl/T7S9EyUIMJB6oMFAonorTBdJaYb6gEUnXLJBxvtL26jxp+nM5wFbR3u02fj
DvipuByEYkVJltM00ej38oERLZnl+BjROs2+l6JAkitq4kNRCIG+jcPCpXnbpnxoaJD1XhHxWw6p
d+rcbGcrpHEpyQL+MzVuGzh1C7KwXOf8q4s8XXMOqCmb1fegGPSNF7CsiRoOZatt7YniRhfGhmCF
MLXK205vbnNd1JdxHv+nB/l/ztGNP1tFfGt6drbNW2WpK9Xi93eqs1VnJt51zZig5wYPyXct9+DZ
Sb9FRalSBGVI+QjWoC1mZqGCvPC6jJe7HoaeMUp5qLLsoZut/CqPCJtKaG0dsKoQ42WmNYBRLhhA
WbTYDAf03Y+07cU2i60uyLR4F5u9GTTePGx+fT1j+j5wffrikNPWO+J/ywy+os0I3qXluRaV//2K
jDPKpMqxtTaCODBoFsFsj9fTgsU9WVvl82JdTJFi56o57ptFfngGs7Nf77dS4Z0G7JjyMQGbAqaC
FLax+ir5QtCg/1kM8X46DjJ/Jo0G873/fsq2AXbjDbSccmv4RgdiF6sWPGc8pYTXgSZ2yDNJEjqM
vImlDha9n6eHKE8ftXWKTim5pmdS7WO+DcbM7MJyTKcNmsO0cpxd7hLOC88JrLJ3/GJv+fOTY8Gi
MsOD8GsNfSrYkQIu2Nl5kedliQ5OspRovmJv184k1NnNWF4XsXVxl1WJjNiCt97cIDNHLlIdjRgR
6Ref588Xmc+DGXMVH6yZOmt59NteV4DzRJ3HBbX3GscvOMG32UgeG0NVIO4TdvYYScWoOA/5hJcA
3eBL4jCQ+lWm/Zr0ewtjOgxcv3pAX3y69ZD672p0+Hj6CnzRTWbia+vxt09H9iE2Z9dcc9CFdo7V
yfdypGLM0Z8FfRGStFSiIIoat3buVYd+a9TRN4SnD//+HL+kJ58+B3E5Ogoovjf/8Wm92bMKPbXi
MDX6+lksHmzhNh6v0KctewVe8k5vNTq/lguSdYihoRLF68c1VRgKW4ZfKpbZ1uruRm0d+VC8wV5w
tz0+2I2VIb1dFMvbZR52zIix107VHh0uPM5SniaOVB+tVuobNaxFhCjFpq/HJwXB9BaZiLFrcuMs
Ue2f1BY4e1e0CwQ8zzsA/b0HSHE7rzd3bYyuEP5SlRousnjR06Mt5YMrLJUK1oEFL9oOQbRFkoZC
GC0WZeU4iEXf/vuX/Is+AIMM5hh8MggE3M9TD2Q3IokLhjN2WZYH91E4RPFaAhoX7VLarCsizggS
Al3VUYXLN1Y3goqD1NhYQMfNmi9egF/ToE+PlvYOriEKZpa68fkFqBLbHVWHkzUdmDkSw13hfFy8
3uCTMG3AXZz65J1CUMUOgAJnrvaEjxA3qBpUkXqfvNAKupMJ/lQM3gdqtwjsp7aBDQJ0tyFO0KEu
Y6ifi9NUFgIX6oQPVrFvGvbSrM+OWjfre7simNAxuhbNzV1pje4tiUUj/nnlbLicbzNOuG+JIsvA
yKtX01NJNW9le1sgSFtpQtHOikH7qQiBv6jFvT/fQp6V7hmEcemrVOHT6k+TSZsxd8QB/lDnoCym
OHWalpxUS2tnLK7sGdw11jKkuEcFyyCN+MwJJMUhr2HSK/GE7gkUUuvIu4g45V3VEAZZL8S3GiXM
eP3VHXKABN5oh93s/qTRph3U3P1hlK5+ZEqv3qoph2qcGGrYZP1zL6f0gos7vXiYtcnfXutxjPwX
NXd0ggBhzJrdZXLaE6KvYh9nQ3ESCR6LQZ1tetRTGoKa1+8Gm78xpWN33aXL40rox+ja5mQ4zO+t
uex6uI1ta9jwkbXQMGfJPHcWIcYcO4i7jrQh0r6YE3S2DgqBwfBJ07tHaZWhzGx8xpiNITJ509Go
bXlLWGKou9EjwH7zWNMCYjyO/Ilc6I1nw+NOY2vawZmQRnqvdybBCkp/ogGFTsat99JJmyPm6mj5
kTZrp7pqqi2+A/X8v3/zjC8e+186MK6K2hPoFopPLjvrsvht861MmXpSX6F90Z0aM9Vxy3ejUq6T
QQMPi+NhzEfltJBR1TQdtzCg5wlhVEeXusEFXWklpLsiHQu6utr07UR+Skregy5ui2rZGdEMCWRt
H7oF6GFXb1vknNkXNwVtPU//+3qvMxBd48jlPoMO9b9fAoGMntUEnAUIPqsdvZfh0ORk4CLrviTw
G9yjI9y7fiZLpEunKybX5XbUuatalygxpzMf0wshESMpJV4KTWJxLlP37Ytd8S9vGD535tVcLvEp
qp/OubhlN2x7lks5Adu2lekbTmhjV/euBQUdpuycMP+FkV/4OX3dXcmbNEmhgO5nBPjvD7P+Ip9+
MXvtvCGzxVuOmvW/v5hdm0TIwOqislCC2mu3iLu/2HS1P4dTbCXqeqSu/XXD/LXl/La2ajfPSNlx
yHVa1D72KSy7PTeNCQdTNfn0LWqotol5MiorCpPe5sWkSaLiL6+THH++JvKf3lCLMxBLcW4y7taF
nh8ZP+fSj0up7ztD22H4gH5u8Kqeo93ANedsz9O7xAqz7aK+ZqeVCDENodNJHOc31mdyQj3HIGNE
o99C80K1P3rE0vVs/7YcdmrHvCwhHA5Xx9I/zjOGH7r1R324J+SsPxP/m2wxF47+OBovo0mFonXc
pkpIuqmXv9oG/TUP2Tuiyi4ORLYdcxYbaffaAXI9WCX7EbX74stCHnF8xce6FiEpdv1hrsH9kuu1
J6DbYKwemnDJL1PebQym4ls2NNIHuKaDd4uPXJOikxE/xEuLiAjRVJh7+iNskCGMReGE2L70Q6+o
d1ZOp7JoYHFiA/GxsmQ7b9aLm9xbbuuGaK8ljc5lM1/mEqVG32XQNMh1ETlxcHOPrAtTz2UgE4lw
B/DJTcZ0sRoy9m+QrXeRfWQGKQ9gpwaIAVdDweREGcS9MqmQRyYiQdA8HSrRKhcno3qoVQF1JTNx
0iQt7QVigJMgIoB1a+Wdh4kV7I+ylBfGf9rJGRftNGKCtPW8Buou1ZNOTqtvGtEY0lCzCEiqrWPD
Bgyag7w9YHk8x7H46vX9c5dZT0Y8YyQtIjWF4//fd2YaJtLSHSjylI+vBqGo1+YyfG8cCHaUWCBN
3zrCtI8DZqydYEIZ5E6pnPO5rcI6W3hc+BkCGkWCRHAyr9H2URPC2mB6n+VgpdozA2IsighejiyY
Flg23DvTLd9aEuY1KkS3GxQuCzYmW9k4O3Q/V3Em2yuiSE728t1TBnhUVUAb/0XrAGw4uUPwbqdf
AX5X9/rUXI3Cg1XgWctuqI4l1msiq7tLOcNagDi34lKOcfHB6CPDITRJhFxqytxbWtq1qA+OG4sj
YKz+FGdsoRzLJRZ8RSd9tTauJy81GZFfpQ25P8kcV1fayndedPkjKq0rMr4MRFBTfcis+jY3lleV
jNcdxDE/TXNebSshH1uzwEJgT6rHOtnKmeJPkDveQsizuDgDb0OdiAAKpEvY8g3FQIdZB74TmjU5
zDkKpTDzFjLoYJvS8L5kKVbhpeHGZ8k+8KK5oItFCxxxlboBGjUy6AfNQmNmuBqlc6cR7XASxlRu
sTySWiPH0AJCeJoaWxxGRslxDepXUjyeCgQIyC5P+WgXSEAiUH81ZOt/b9QG/vTPe7VjrDs0nSEM
7twnPu3V4Ke6GQZvAniwB8PUHLTeCptKe2r1YtgShRTAAHqLWzRNriqndYaRbfCDMb6EDoLmewmM
NuGq4vUHY4xiXo56ayzxD1xs0AwT7c0x1mwQJXqtBEyNSLLGqzgCcaIsm6xiJN7ESujpFV6prr7R
MnHPNfS9FNNtLKJvskRRv/Q3HGQ7heYh3s9pI8WKswSMnxrxk53wJ4pnGlbZocOMSQuMpo7H0mdK
2PmizXfKzFOIJngPs1ltZa5122lU3tuW0YC9sGlgR+QqsjrJS8ajqapsoS/ucyeLt+SQNL60rVvu
t75I5r3bFvcjVtgwivnwnQ3lbFSyoBgfKuF96HO7BnmJdpWHQa21rTdnxoEE/YH09ITbP56xzKip
lBfjhyGJAtcsf1D5eZAM4JEF/c2Vw0/IM01ldT8Vw0aB4edrjoDLQi4hv6X6KrvO5UYECVOJu5P7
kCATA+KPxqxfsjtqnhkhIHj9iUwsmQmcLI2Ld4U2XmyYzy2k51arp4PF79hpxoQZsk1pvqovc75Y
uwgouFor1aa2CI9Wk1DI+eSWjRvMXrxBvoUukMlNybh6k1qVigbR2vWzc1U76TEpI92PGnLoYWi9
oGk8Y6u8KOAgcYDz46Cd8XymcSfmmMd+ZCA6zPQa8wgAJwaLsWQmsXDkh5pUvrMDPc+F1/pmk5tB
N6G2sPmnjFTqoEsdOIP2NQKAK0g6PVluaIkVJb/COEajFYh+UMGQjHXllaHlScCt7GHIBdRyLTS6
KeyUSgSwShBotvESKivUrj8ULVdvWfRgnqL8ORqc+0VmR7NOfiixfpPPlsGmmnxk3k+zzW5ZJM+e
y7cV2hbHaw6UCN5A5xjfRDsmQUGoEjOt+h1G1uC3bHd2HIfpgLnIsD3EvfmTasTErlW409Uh35SV
XPN/bjCmvmqpcqlHvmrv8cMtyvBhk4CZkUWIdJT/RssvRgrdiwkaae4GLc8kyn6OTcUPbJbfyP5p
CafBeZfRvgJY7GHkDaE3XEda+uot1T35oHPoDAxXWh670bIc+OVhPTu3U2Lyt3BlCSaX9yWbxFFM
3BcxgaIvX4x3XVpbd2pOfadLXAUETTijTr5flZ7iFtAznsJ4Kc9Lh8jAycVNZlh3kVZQ/LinTK3J
v4gwNiutRRQy7Vl/MfdRSmSdptMCBXkI3t5WloBOyd4ZrR8L2gburz2jPeAyBWD6UF4v7InrUAy2
vEfTsBTPS43pR11Wc2MJc6YhrTKvkheYpsd4Th5+va48wXhTO2QBxilWKts6wxtELOaur3Iy/PQE
2Ben4RcHbUf+Crx1mySMunvg5bliERIq0kq0PGa/hQof+YnJwwC3eh3V3atEL0oW3AdGGsRgGrc1
LEhvZBZKlnUib6rOfbcMwt1mOyZozuUPx5EYVinJXB0bUWNlz0o98ViKO/zaM31r71XhpfT4PhY3
tSDGHuNnt9bcY6Usc9+NVSzmZEnIJH8uYv7aKVnIju3Q0WZaWEYeKOos3YgyuzXUZOHgQSaDRNWP
luWj7ReiPwhGoQQGp3eYMpMvI6ZXveVXVKFLOnYBgrZ5nRjRQYt70pQW2rCLZR5+udUM75Fkx8JV
DRqd3nKFclFkPGjsbDt3MD8suZsssuPLvGDDjLJ7VWpHp4zvofrc165hBnnLLu9O1G+p1wTcw97V
dLornPaxXIYNIBG69wt3WnTNZwjt57rk26oOv3q6UCcSTQHaQ3mspQF4HtSjL13lVpfOfh7ZbovZ
KcKLrIBz2KoLPpxQAr0GoihSljjNU79H32YieOSR2pxDMNGChe5ajmxIY6KvMPQK0Px2gejCqqig
gxXs8FvHmxg/AzAJHDKPOR2qnZlFt3Z2o1Qj3kKFEE2czveyVW4WC26DrEUNoPJaIfUjbNTYxGFY
/ojTufTpGcLIa5xN5U5vMmv2qNNxZAwk8iw9i01L6xvFbX42LktWhXuhmQOaqOhYmkUaKjMrFUb8
vci6h4YN3x+ERIohGdF2tNnpDb0lnnPCcLad7AFfnEXATOI+yd6DoZWj7Yt7pUZkyURiNu7hBH/H
D2eEArsFQXvjSQJAR0O1nb3UIZGENdPYmHTdSGBFNsZwGNBQgWLaGMNW6lHtg99jqTqR7c9oWbKB
hxXVURK05pPStPTr9Oy9mAhpoc/+gX0rGNUBFxWkOySU0Xj89W/8XXqbG5tl4YqyKlJ1/OVsEfxT
yhxNtd5st84CmwtzEGnzBjhNDobAehtkhFVyzM8ko8IyUVC0ymrZThjHfFRjB6/TiCJRCD3qKu8n
bbDjqIqHmHQhqnjVtxT2glzloZade0Xc83lcmnCyWqTv8bUD26NRFWD2DsAH+B7PNOHonGZ0XB2Y
ZGYjnyzL+a7N2Kcwiwg0O67kXdpBw36Fw5Ji7+YC6M3tGHJ0BegguOXQdspUm9mnR0O38vJrS69Z
z1pUBpCnyoaGCeQ/hnNmegc2cRDJU17QZBSPboG5HFAz7vp45A/Rn2F68SDbJsxc+WrSTyKLAhU0
pg0c598rgYBOJdU5Nyew1KBR24JdVXY4YvraeOqK+QUIYxIWcwR2P3og6cwNzDJGRseLrQodM3Yx
8bhoIQFjlfvGjoEWpBGdOZPsUUeBwJzaNMMKoCwzDrkmKPvlJ0g0AND64uuSotGGXZ0Ssx3A3mHi
pUO6JsTD7yzcim3SXyuAIkjGRB3HdQgVKm93uuTc0LgizIb3Dtb4WfWmbivETeviB8oJld46VnQN
iZrbHBETmy6/KwaCkCkl3nOVyTumiSEwC065ujg5Q2vtuPDdZ72BmabBMs85mefVd8Uk27hrVcvX
E/eb7DDB8fphVRpfXcCS4UCAydZgzjwizciyPEzs6z6J7lsiwrNqBqA4kokSmYxzGfduAakAcbbT
+w4FSFD0H5KAm6vBi991AH4t75/QzJ2qs5uxBJ5sUbO3Wdg+FJZwxsRfi9WGoAFtV7BI0ejkLrZ2
5G+sU8BwT5Gn+L012DxVniHl7CMt10uZe6+9hxajKGA0Lgr3Hk82hw5qnF/r+evoIYvT+MZDAWY7
Q9DFPMRi4XBI6CnQX4/PRokO55kWZQYEqRHwC8gqz3va0EuNWAVoRZAUGsdUkh76pVm2TpreaW3+
7Bicoe6sPJCyt4nrsgkTbpUrlj1iLDsTACTfI2VEfA35TRt0ILbLm1nXpFok6taANpDNNi4jSMm8
ylGGPMoISpVxxgJ8KRinib3dJ+1Thp5JDMPYxdxfpBOBCTWabUkDZ+sk7Ghs6D6NFJrFlflSIK+L
GRYddbdpA5E0SdCpZUDwUh9os0cHQLvNajLpJ0YlG9uyji099U005oYvq2E3mIV6gEZhJfXeoKMO
0ZYMKUP3DduS23b6qakkvkXS3jbYhkKKxm5TjC9S9jmSGCpKZR62xYDgCB9MiirkrY7i+LqWtYsz
YCSH3UF6OWVlWNvmyvpUgzpu9sy8h1Ol68exd8fLPP1gVBxtzVJnHNR4W4C2axaNQ0SlUx2sLLrA
C4x8fbZoJAGg9G2z+U5kcu5jUqiCdpn32mLE/9PqCv2WufiTZ1PNiTwlpy+KrrRUfaSrdoQg5rAj
LzRywDerbvx9TuHbNzQjdBZdknvxTk+yN6KSC0wMlAb80n6vvo3CkZvZKM2tXlkP5ZS8d6DDqNu8
s6kMNHfbs5xsbuwlucvQX3fjIt+phK5lprfsMw0q84nIW6XpvvN/BKKRZaTz5g8ij1S/xdAW2DUr
osLYNov6+1QIhfrdugVLT0IAYEsfOvilg1l5wOYVOEWz4nLvld4b/YkwVL+2TzEsK78fW+4jMyow
wlibviDmekSa5EUEXhczOxY1NJd4dtFFbd8xVwrKxSqBgarn7GZxxqS6Y4TNy/5QmE4DftcBLIWJ
AOw1aJwNPeT4IhjpVHVvQv4uOCMG++AWSPoWsG28JfKg1OO8l2bi40x4HTwbpmtZvDRqxo1oLeHi
adolXaEGEczdwtJ+ksoCox9GB10uttthPtDU2gqNeSFo/J/tmnSTqRnROQ1g5wWMm7ZdPJcfsiie
SEwjv5IcBMe1OeXE3FKZAbjGSS7ghTme/J43sU4JSMYy7pmbCHzDlhek2A6m+dJBsKGe5OKyaNqP
3qFF5cwCQlHaZaGJjY7xefy0aNO7OmGRz4EyNb2GbB6I9d5iM0IhqDHxiD66aO6CaXD3BFAZPPb0
uSZWybYy2Ir9/Vw3dxN4E05HEfTWXDPscfAjq5NyBtCO5I8pSNTgJI3j5hvFpJ2AssJlhP1pKvaq
Ph2iOqGerrqLU2rEXjni0ox9KHvO36zt1oIsHAyZ++2UpVuyoDF2+Nps/WycpfFjmRahNRqnzJpX
QpNr7QY5wW0Zm32CctpamlvCkziSBA0mhVWaCcw+dUM8Ug12YJdecuDZJJd65bEAgf8oPe+jZ2n5
ttMMHKAG36so4z3PLmEKPNKIWkyQSYa1k8iyUR9gLVA5DuoJyWYC6x7695UiNe9iAogqm0Klc/yE
o5WnbaTOlaWRnrD8aldU1RVB9NbUT1tiqij+Va/YxTioFQDm3awpm54u9v/h6zx25FauMPxEBTCH
bXeTnXty3BATJLKYM4t8en/UyoABr2zdqzsa9ZBV5/yRUM4pY1UWL7HR4LY2/GfSHRQdXvN3Sn9d
3C2vxtp/16N93SwJ0vQoacl1NtwbDbusnjkk3TjTImbZ0XUoKAIrvC7CFkLI3lQ8+Z22YywnTIl/
SdhUXlIdZzqPYmK6lekdhGFFo1JHj/Xc3/xn3WQzMqjz2wKEHyar6cKmGV4IJQuj2HTPklL2kQK/
bdWu4dq8tA09V6BneJiMot8lQ0YYhiww8ixPBVrx3azPX1nOuadRPA+Rk23zpvhOc0HdOi4eoYNG
Eq1+8ixVMrjIx6bmK1NBkZINvk/NYdonPvpZM/07WAmNJk2bI23rd/5UEcRn0ZncsIhbM5GmDEjx
6urRZw/5bRz/LIlPGclkFyTqxPPZdL/oepSnTESfHdsnMVDYywWnrKoa0NeWskDmuWiFJDK7os65
sFkSrXYPbPlM/PR3XX4tHcMyNQWf/2KwfOY6mj5OLcKAcJDP8Jx7R1ZEYi8j4oHc4fpi1PLAienq
NslntrNpk1sVGeD0T236YW+VEkTSpTRckFOdLi+lNk/cLxUWx4TPjNGHRo31f1XS3yWuL8PFYCM1
jbMrBQWwNlyMm+rXrtcfAM5enRiVJo8JXqDEPXFA4iCPQQNdyQ1h/lq0oIzIYHdJiRdokc6t1sTR
qou7OtK/C7zNfR//+hXUh9U/WGtzzFrkmrBe9UT9OB2xa8NmTKbPikiWLb+ewQpI/JGkxiIn1DPr
3hTLA5jnEBZV/IWpdt4bZXQsS3GnCve+1luSK3UvR5FfXaaKbjiqxTA9rmP2bin5US8EQMUuCXBR
+j3JmsrtNL62LsXs0Evc0/e9ss7FNFpXmLnrwnaBjjw71n6WnWJBR24UX0vl+tth2dlt1O5NLbqV
vlh2HSWinhk9aElFg3G8y/k+94T0c+p0d61WjgduSWhc11NILtOjZ81yn8fvPF+5GapFZ4tvyNJo
uuaFsPDV99ikTID5L/Whv9KWPL06Z76fKIQ1JbbZriPJ2nMfOcO+m3zajOo5KkEPiowK2XQk+Jx4
wN80n65u4R7qovkEqTJulpV9R9n4DX6tHfwScsYhBxRNNu0zWlludcXub7eMj3WkNVum9XLr89Ev
xQfCPVYQEZJo+cPiOYWGNX6S99viw47rc6XM6pwzbqIFNE5ZbS/haK45Jdrfdv3dWj/8aQYnDbvG
5EdK6VhDDQksLa79Xn4OeeNebeL46AhqXSxm5QZeQl2KUXxOaxqO6ZIbQCl8g8Gmo+yRJg8bQZlb
FMvOodR4JxjaSqTKe3zJ8OSth7ruTWSUm9iRJYO83yklunComy9Da/Ndv3hG2DgmiHcU6H5D6oMw
eSlr7jajSbeGvOgNOJhyhhc6lAHEyM3BueJqWNJvbFokc6p2YsP0451jd1NgyjKj3T1XQS7HaVMr
44FcQnGmpyTdVorrzIxs81DEc0YiK3WULYhxmlCvHidwq6j9a05wxRrl91eDQDNAaWZdYajQagRO
e3cB/9WewMEbsZqv2k4+GilB5I77Yol4qyXbZPLGwEFFBSVqVDtZu0gIp34fg4IJtFMXu+8uEu31
UnAYoCjBfJ6OLCw0KT/MJdJgLRYIbqCa2uLTj1TDNyG4U71ml7viwyUUBxU0wWVaqZ3sqVUFO73W
7ybFm0YG+c21mluulf0+1VAoVA45JguWxzQHp2AxdDdEMV75S3sUZgr3ZBjNryL3NexFgXcSp9gW
yhUohYDyrVMPTujY9CPli7XtNrgaSTE1tEeuissyQz6iXG8852Gw5INMcNN4SJRKxBLgfDsUPiVI
B9xqXy+nVvf3qfTnR9+qj67OSWyquQgaHaRsJkEgmDPJcheJ21phSdvi3TxYeSg0uwmTljIYrazS
T6ukKr5285dsFQP1WfdOjRBxnRtT6MjfTUZA2w+lZ19R6R9t5f4MDrUxPu2VxpJ+48t4VL01BCs8
xSXSXky8bUzPj3pFs4qKzwY3h+yt6k9Pk1zdBFk+fpLMUAQ0CMUbqEbzwgkZeHartgO+V/FpxNWv
oLkQ/gSpPei1tarK24OXpefOZCEaJscKkj7ojIb0bWmTakIWYQHUSa8tXEmPcM4tHDrsElqhmtPC
NAIDUkw7z2tPZj+uHzIImV3Rd2Xrf8x5+PAlk1pDhctWaPMB6P1V8vDcjFa+Ufj+yQXh7CAQ7wqT
q6LteMWcZeTzAdf1bLq3ET6CfHU+vg7MQkkjdBSQzqvMxysSE6IwRloJ2uYqu2QfYdDUq4yzwAE4
GcR9U8YvuftDwDlFMxGdmtiyN25h4cSxmSBw8IIXk1hIXzbFKHdeGi0cpqXYp6l2sGJyKkgYplvM
FQ/12FXbseNP8Obkp5pbmjcbsfc0CIyyw7eCdCvF8k/arhiKv8LE8qSJ9CvWQLgpej/wGtznZLmi
+bamoJ+0t8xK5tApvO+OBBpmGTb9RfKnKBKgtgxYf2Bsnx1DGGeUOtxMWRd0roXfZf5oZsmwl3HL
Ntzjo581JPT0BoMO4G3lgtfm56j1n+x+vPTeqbZGRmD+bEMUikG+YiS0sE/r5OgipGoH92WJY54J
a4BXfmmc/qnKVuFIZBMooOPUnyaKmYSJjA4GDyrUtz5jpFVBNbkh7+mptQfxisSY/At8yhjA2qYn
b0iHGcCJtyF4+TCRQbnVhqE52jVxBRQ55nybOK3sUmICZuTcVFYKXo0brrOMcpeYRHDWhniZGdpj
v7SJAiI8eCLldEs+aLrJljqwFHAJp7fBFyS8cC4osEOCvxknZwrweO91DhmSUWBC23D2CHVRWrzT
Hbgwe809MPuU6gInRpaH7U0N3dnPS5RhMbLeaezhX+W2TaboCC5+ZyX6VTONd1kO9TkRMQGqtvso
2uY+76g1rYRL60BNaQ49D1xtbhFOWi0CzuDjqF/TmFNZj2eyQ7gx0e1ehb+8FS2xo8wz1G+kFznb
e23245C8ScJzJ+27BRY8UAtCE4vAbDMkw4kj7iuOM4k/1r7o7rRTK1dBIR4qfqU+KVi9H5r5a+3m
IOCJNDkUYBuHZOkb9gnQqG7TVn0ajoP/pjQuANP8HDohNhCt2hmW/uAUsX2o8C67zXIgFc8/zb33
08v82fCuBf/cYV2VFfBJ4rJJGfVRjtoeOegROXQTILY49z3Ktqzf63BORHuAMYMahZCxSWBF2iMY
e0A7EDafg7UweZbKOzvOnFzFtDz7U3PpC1fsJ1Pa3NJELzfyj91T6mYXzjdJ4C4j63LLovhDEbJa
sdGQpcIri6k1Zi7w/jYJmckkNfch5B24mcF1QmI00E1eafs2cR4iJwlzJaYQoAuGwdFMhEMpC/h8
x3pAAAvQ9a6bRRZ208RF3Q17naAnjLE+KbF1ioPNHl59fD6Pbi4uvpqPXavZN2BRYmHBaGx7eaO7
a2YidDa9yf3czUzPaLRONI4h3avzl7rKXFrh9Jd+afTzCDorqo69e6l+rcw8y6om1GX1EWbqc9HM
b/KmGRuJFiGZ6SPJ1XiwgJ0IJ++OzpDacF71V7Z29zBoUVhnHWn+3UChHYyabdKKHXiMcnrOPHER
aRv4ynsufUhjrxdAW2APxMzxTPuMQQj68Yk0yYX3iyMnhcRXnkGtn2++4M7Du+R8opEAhBizJ5Ww
qtCnfOCDwb7D0KRXfzyjeCV9iAYwWZnHPhvuuTwhlRPY9Cbybs5QExxA1pRghhIpxbSDzbFAQG5F
bew2N4FUjQz61EkcmtvyQFZ/PTQe+6Slu7Kfhx8nzZoLicQEoPV8dgatYsPIzrm8qKy3DmkcmB4E
t5VjBDVNgcfFC3sLhAHT5OOAyGZr9ebdUPefuBHv0cDgbiWIuCxnBRXGmtwm3q9WffW6+5m7IL6Y
48K56n6hx2BzSW/QW/Pd12oKK934L4kTFx9bxoEZCOTRwOBoG16HM+roKtMO6jU7TEEMOySybUeL
kN5yBguAbuUibkKSQl5w6vkhF8g1iQuqcwZ6fEXm3DNwkafLm0s1I35RDhAYCnjAfiafrlxxW1dn
e8EQxbDpLTXUfHyAOiMYK7HSZzIL8DH3d0gnQYH+xbA4D2W5UtIwlRR7UG2dN9NLysAgLdKpFlm+
1xZSbr0a1LY2QL5a/6AxRNOjgbnOUoBRmCYDwtItmt/77VqdtQXB36FfCb3R/JWpMHjajO1CwxI9
4DE21Ga7VOtVl6idJ2RNYuyMW8AUj7LzD7p3klz9hJdkmyyBc2TzO3iF/UGK6F/CkBL48W7vgS0h
9l5suCDT+yQ7AmtYQ9iSmV+Bsz74r0kzbMXfbqGcWyblwVfLtuJtn3V7747xAH8uQTIishwt9tAm
KgKilRGJtEhBhpx/XDovvHX7QVP1FgIMwxZ1K6b53iXdszYARKfoRTdWBW1U5O5H1JBxWyV/y6pR
H+1sHckkeO6b2TpR4P7Vd/GJ2gS2l0p9NSapkm52VM11Aa5ZBUMp6VyAQms5UFx+5qkinUqvaDPs
rKM5Pxaie0Og9lvx6y1FlR3s1MFJyWaxTB0qCtccJxuI4OzMoCPxeFB1/ZEjBDiasiYZnBFu/RoW
BZf7OBZ7xxgvrk71nWN969a0T4H9utbukZBU8S7q+f1Jmv02Fs7DIUq4W7un1j9TsSD6loSACkeH
NvXbtUVd1/bpIu9tRf2m0EDKE3eWlCSYOaYkk3omPX9oRbwbQDm3tmmXW3dha0k8E0nR2P1yiX2j
HLOQ/a4YHmwD1dKJsylSEfTkRga2IfbSbvtwmt6UM5O4prOZDUu+b/tvc+K91uvuLE3YTLzWcQBm
/wSFjyDe22nt2F1IECOSGr8gEeBbKPGj9JfnudB+onJ1YOgeLUGT9ugX4sxRxbwn01eyT95Tr/vB
HFnuu+pKXtfb6PkP2QBcpCHp3WSGuV26mSJEk0/CWl+4oq2pMBsyGHagLoiIdk/QAQWX5g/8kw7q
Eq2sCGtykxKwR+EE6Ao8Jyks6Q5+4MgWy8rTri7myPG304wvKUnKIFmova8mi4S99phpOVg4zKbT
acGAenHjjHW218xtY4CEWD5J4dpivqfJckbRP20qmjx2yvEe3Ik5Gh8DmOUEe+iTju2gb4L3Swje
x5odrS0ataUGfAbNwSqSYb+I+Qe5R29n6N2irA7JwPFTbzhYXYG3YUbfS+a7sYsVxtBhZtflfPFz
Ek1cotdlBfQoV4wQjvuEAU5B8VW4mdu5Oc1F9pzrdBJ3SwkvFzkPsdJ39jAAoHkmLY+uuV8854J1
GsXsVG/NSfEDTJYfp6hC1M5AAiiAdqbe27vGX/hd5POvtYXbiRpAklfHPT8ILexSHzVYn38QX+jx
fBHn2ZMqRRMErwwxkkPacZ1qaGr7LicWyCMDyUXnxgrNFG0onpzsZYIKB8fSP9mPRC+5rxxewGnI
Tz7SokC18Eay1F6pvGtCbv/NrDirmxYqhpgq6iyL7E6LzFfO332vk+iWlfNnbfoZeqzF3aEArHk8
Oc8nGy2soQH25qX3SGXIvCfJm4Y22c2Avg7CgqEiaXsApEMMbz8Oicueu/Bo1d6N0ayHL8j9sPPV
VTkNmYEtE9vkv2DjIh6F9vqlx7lvvjbdiPJJVnyrOTvR6rs9d/XknZrpvcAdtOW54k0GHdnUmnMV
0aIFsaslgRL6+ocBjncfZm6LoC6rfZXbNZqGYkcQX4kkCUHhqEuOA2/edtMCet/BXDstv7l+g1yN
920LszHDjufNq07RSMgghwFvKcENW+RUrZMd0KPy0BvoKaldNpBtAUBZKOHaZi73TTXefEUULkuW
vlNE6yDJpj7Y6PNtrEyQ4oTLPsLFWoATRg6SH8dmS4p6j7eJn208lH9MEb9NpveniFiJ9B56iqbo
5w6xzA7F74cDv6A0ABXpidBJzXc6wpwgm9tgIigCBl6LthRRAomTPxVIeHDuLDPGJ19tchJQtknO
5xdbazd3YqxqvH4M7XJEleiUrMlqitZwWZQvyG9FIw/S4B2MPI4ZwtWZaqq7PBmKLXyYDZZQP+ZG
Bd7DW5sQo4I+A1q1HaNbXzbvboxiI84MSIMaBRtrYIrgg0fzCPM2b6ipZcCAldzoZmMFZCzyXduu
DOrJPLQTSCKB7VBAiEr+HZWenHjv/XRDAHwRJIn9h5K8w2hmMOsdBajV8gbUom+H8svNAdSmsVxv
WaLbnTqrgyJzw7HVgxKukzRSxzwpjsfKhLoh/Y1ILGnaO2JRoIumO4P1i64iusY0Nn6ObiZ/222O
JvoMljRanGmzYShGsZNw8555zBn0AOc3DkIr1LxlvbH76r6Q2aVP7PncihHjcIzGwUSTVVZilxVc
qxlduKveRRz6cQDctSvUKMayB3BDeib7/FjSfsA8ixK7p9+Yn4Xfoo1j8wgh/9ML2uiCmmjEDNEB
x/+TM/g0Q+YIZCaS+MoxWZsbZHvHLa9v0oKUOwQqJNbkrNJ2XsJr40wvzSEKjRgIyqGcA6cby7jZ
vAm0q3z+oBeV0f1SPfdJWsFIXvSs7WK0dXbrHMuBQ0BtHAk5TOyv3DpxdU1USvFwg1CBomEUJogJ
An0w7uboOkWkVspkxDCkpQJFQ0v4D5oOlArdAedEtysp58wRYRUCu6g+sMMCV70b5kzZS8mUlq9A
igcnla5tr3rT7mJXVBtlAbT2ugHrgVQtwHrPxUkhAczEuPM61Z5soT20XdZe6Qs8IfxlCTTg/JGm
vxtkbFZe3ga613VHDM+8y/bn4k7AthrItFOr50aydBCdx8foqntrVMNOIXUihrVnDTEP6OkfDQM5
g+Qi3TtdNnInMIaTVEWikKLvhqPnrfBYDGe9f6Jodde3/veadjhkgTYhOKQYY6Lc1sZzvNS7McpD
TYJUJGULHlSNJ0H9IzPy0BOx7TNd6aCsauTrkVvBTsG08Dwp/5Jz/huDeF7gHu1hgpEgdCMjc8ir
xoPm4xoj1jBn/WAnQYfrwGJvsgwFGkr3l6zL3nriFbaYLLRdVsZIgrzyJsjai20fRgMcmkE32Qs3
yiHhj3o8/NoUWZJ7xEJp56v0SK9+nWJ5iCNFjlbWBFOFOXmx6HNReBf+jTeRT8ALSaw9vffNM4/j
Qm4NUE5FRjnXlYOoov12u/nDi+56h72rLXAvlctd2cY+SCC8bpUTjltT7SyTZ/wd+j5voAFyNosk
0QFUpOiJ2eJjJdiRxZJf5fg46CKe92VFNE3uayDdUiVh5g7MMBFEND3LAplbcRai/ogThPsOaytg
ORMgFynUFC20FnBNOb2ITh4sJtBgUcgdotzqT7WTRJsWGluMLYoE3yx38oie0trOZvw0dyBBYnlx
nTzddchqqeml9dYwQruvbYJxidivdLMPcsW94mQE6SECeuhc5ByFsMmhKSSTbrHPx6bYNVhMD2Zb
8e6YxR+E1uSmZPIHHO6Z4i8EMEN9dUV91yj3nTXvL3nDKHkg/rbGsGAyVLUWyGwIAECxB4jmpUj0
Z/qFkO9YpOTmhf3g0WPCWdldUYvJrU6dGcsOkK+hAJ9swFrD7PZUVTFqkO6+5QMc96kzPEpooQOJ
3l+5b/+6jrFNSvvcZNN3SSfxzoCiZkHAnqODQyOO/uKbb08KHfqG1R5FhGGTAab/beshueSSYtQI
+NFF2YZuTC33mp8H7Rnsw7urc3mfjCBnniRyVvOy94gasd1YFHQCiC8zIuu697nL0nyla7PyPklt
+9lJyhsmib/SAJ2xsYR+jR5XoE20Ybn2ME5iOi2i9vexjRKpb+WtkcWLWrTmODDcTo74TTq92P5L
DCQ0B0RA1p9TY5pn0GjgV827I+7DPpdk6YhUOQfLOpIqO6J5hKocjXE8x125p3SZCEXg3io1CaAh
Egxb8KO0M1RM1Uir6oIoxCPfJKxT5464A8z2qweaAvr+zhz6uwkB0g4n0kuPqQHGH4WVtoZMo5UI
OLXSsG+d539fwLCHG9i8vyMcZz4nLd8G5GDoRuZ0xEpcB0tPOniC64zK+xrVaeTc1hCCKu8Qynme
3Bk27GwhBfKmHpS3HEbsTHxrVcNt2ynrlmWd8eBHxnEshmxvQEKGypizcHHeMtciT1MXklRfsar8
0XJQhXONUGk5pOhSesMeu2JAbref7coNUGvsxq4ETakpu4jZkShi7o6FyUlatKVD2jkwkWu+xbNh
B1iS0NCxs8EitgFa/xS/xLLsahnt/6Vs1qJIty5fijGau12R0LSNtMzatZK52dBlcgBvBhHLnmx6
14KctDSqrEzkDH11IQL20ptKPFdfAlFwgAooOv2Ll8yaW0Yj+2FOpqcEFGVvLK4bOi3JGlJqxhGV
6DXVIo0xbCFzoOlTrOkIaUgOdWF3uYX8pmWS7xRCxlIxeRHcH2s42TIXc1KKRoxOpaOx1hIs0kR5
1XPIRWWC9l/5PrGuzU7mcH74FzardGxj4+05RrrSAnfouRNJ5EEGSXhpbTD8J1Qx76MoByux9CJs
qLgN6nS8VJoYYFkA8+rOgUmoxcGe6DuDu18Ci67U58QXW1+/b/uJd7vzP2WmkwOdxq9+2Zo4gvWP
cR610Gvq14E0/hsuZdAfz73PgOeRK14nOasnzN6Ap+SdxYwYr5brPf0L829s7y/xDeXWgOWNQeQv
g2FgaiQVZFSUASuqiAI9xlDTt2t7YPybsf/eloqxwBh4XHqy3YJoQpo/6xG3OePsO4Hwx1xvb7Mi
uhmBKSP0ws6R6Rb0YdKmnzIvrqVYJ/Kl8c5ejFzEN+tDburO20QlGJBd9MfK1LtI2SQd88EykZVo
2Kg3c6sbd75R/inWpG5QU+T/qhhuLfYEudqwQfztg1vYj72ko6QBwdeZDE7uKn3kDtPv0DPZqDYS
P6j75ULmevHKd6bdwPr2hkEC4uJ57y0ULZP6Br4PXgsZzrmqGALHzHwtB5cGzcyIecn4ITLs9De3
w7tg3FP50d0X2FJ3xhB1QVJ4feAUfbQBMazOZRyHiFRrkMHJgM+3np3JGrfk7nbIxIaLMCdMEpR4
l14C6jd4aWBWjzgUxlcmSNL03Ba3gUOppAEx3SAIt2pAoeGFgBPrThsLykjYFmNlvTcDzGlNAuem
Llx6+hqneF06e0v1d/UokcB1Sa3tG0Pm+yYdxWtSGDufIgjaRcn51uAc8cPA8gHgiAOeeu9pydjq
h36dgVyfLIXatc46IoWZTfBHrNYBNylgjTrt1vuFvEsq9CZjxeUwTVV8KIhdu88Hq9xF0DJBvIhH
esDGq8C/t4+VzHeUZWYuIvCIO/aSkXuFYJRNeIrsMajiEoW7MIqdYTaP7mK8LV1208uGzmfVECa2
vqU+9ud7PUUHN/3NAbHpPNOpi/zjkcB57lDzLQO6R3cy9V1u48Dj6GqPkjwCoMkP06/MEx0gQT72
3nuBKrvWYTS1smjCqLD+1KVq7t1+xPXnWiJQU0n/9WirRyork3A8Tz64aZ1r6T0gDE7xbKO3UXoC
jVIHm5aUSHPSR4QgF93vpw0LiUZ41/g8m9Y5Y5PZqxbGlGy4rREL/RWn13DICTiwnEnbI5I+aP9y
VGgAsqBV0HQUSxDN81eDgP2KP746aKO0gySFyB9b7UNaWP5XNNG2x+whq1xjYyRacXH7JWe1kH3o
ZXF2NMi/Yg6Kyj0L2BikqRyvPqtYLXyxhwJiObUgrjptPI8eytKezYfGrsPEu3AwEMm3nUMhsp3u
qYSgyHJVsvPqhZgbENLFXn35l+bZ2ukQeo4i5TvOEaTTq8dMVScXIqCO9VJ/lOPrNM7yPi7G26CT
aIQWBp0q4zPRCeMbL0PWkptRwMxMco0CXB+uVHYIr6pIf8pEEhJ7c0r7pj7z9h2cdmiPnQU3YEe+
uFcwgJSEzPGdP3CClJb6MLPxjjjeE3sRlQc9WfKitz1eois6qe5QAUmeAeA/0yzlKZCFhTRhtZ5l
n20kTOhunid8K+C/fvXtavoLYXS8rkX+3s6dfSKqHwjOuTp6M11Rjaggclf0rUcRztFi3lPv+aEZ
3OQzweWXhTv7YM8y3qf9eAP9yy6lN1eh9I3TbDXupawQgLtgi0Mi27OYCDlFvlltyQKh1siRT1ma
z8dm0lGbqrK8076dhYIcMLz5EisYIiApaDaBg6M2xuSpbWGYTTk9WJbITi45TKfChuUyO/BGaq8F
wgCMU2nUACSOIxPGcBkXZAyJmuLrQKrD3h9wvDJ8bwiyGagyKNPJD5MI2N7XPpusgNFoMnWfRt6x
xGb/WlLfu8EBsF57uGrGOn0pzH4O/tWVdDl8j2nQQELJAE6neeyvQA7JtkjqSwIXQC0v23GJlTPr
JgaEyikPi7nU57TwfhRDExXjmEMWP/V3VDSOa/RvvUNqTymCwxpHyvFPP+JqJAkm6Oip/ZrS15QR
C9uV1LdEG393JnmzQxJZwQwIi+4kYTo30wcKn7ApstvxKhFAEnf9K67zzaBccLvUurf9Tt2GNeat
TqoH6TOsu+y1wzKnkL+eQoEC+urNQPSUaI2n4mXIK/GnEvIk2/Sv7xsDA4lAZEpn3oeYecyi/JR5
ZKUM3VvX5IqGJCgPsmP+aNgqYElcxo65oBAd3x5vRR+wyiNNr55cIWw6MRUYicEnBEeKF2nkFfc+
DfoZAz1LltDyUIP7LcicTJ9tS413Fn8Dpxnv+Ok9xy1Akd4PyB5pv+x0+9Zyqm8IkflGCbebMWR+
WlzYXex8w3LrL2LuvhPuWrxhbwn2hTelsuexqf2TjQANd8EAj+5675D1u5muYp7cbnmf1v831zqr
RxQNpziPaFBwFg2rH/8RklaOU8HQpmHk+BXsN+OCe7ecvOwWd+O3zBcG41n4wQDcebYqsrTJNNkJ
VxqfiHCOuahOKp/md0LfAgDcBSgozchseEoo+Q7x2HXHyoe+repDHNXFRTNA5elKBaSJieOtR/ta
AVw+LNBvF41oGQegZgBIjEsYwxVodLhxB2KvWmtVm9vMgYv6yUVmI9qEOxX1Chfa/qkWMjkWI5YV
eSIgl1uyI1ZvYbjbJDrlAEY/vLOMJ6hiTULe5qY+Ei75HpV5dsLXU+0bWp1DFG8Xtnz+1kWhhwZl
DhvXrcHfIWlE+SrtOqbqi0MGfgAnWNK/pfGiX3TSxiWTTZVXBZukxbpfN1mw0GOlAU0MwjumzeSf
TeLMMZVQq5PEj1VnO88DsibEWmUojHImQMBfzryrX4Vw3FOKZLpwpOAjrK4FVY59FJESG/HG9sNE
LYlVfi566VHP+dBGM2kYCG7nthAnQYMWalPX5VPo6ls+7y0GlodC58fh0ngtUgLkS2CZgywBWONU
u6oF0oEfpbszsxZtm25/l8aARGUGjaPyZKPpFXZy6WHadbNn0YCZs3uiD6zffVqZ9gmXtSZJsBUE
sIaFB8mFQxe9YHIqM/OH5wI+F9g/Nax5R2NsYGeJu+2GN8/CXUpwEygD38mGVGqaYIbkr8cgobWR
fXPGX4OQiW2qZ8WBlH/igSR1bX6HBNn0kL2o6nkgjXBfOPML65oIbUxbuwkGZUvyOz5fAu/DeVoF
L12zDlP6ZYiTOpjQu5PngjrcuplzR6l2ZXySt4z9xfDvuV6AYbx22Mc9j5vSlYs8PmvObvfh4ri7
ecYMMFvMJ4kccZ2C021jCyQNzEmkAYaapknUJWQmusn8ISb55M2r2qJXcGQAqQUt6UwpTmA6RX7q
uey0lmJcfyKP/d+VnrsQooNGHEofHRbt38rEWIhS4JVma7WJ3TLlIYNw0RyQskTncZ2AR/Zz0X1P
HvES4JsnT6+ezYiWN20k0RY8HiRdi98cj3WKPLfi2WNCAclb81262YgOsqCYe6g741GrUG8MPQ7n
BL0DKzVnVAWLIufOusx2ClSKQUCxLexUSg4O4QD/fmztoMGciOqpqXhNeHUzNmMi651U8EojnzpX
6RSaBO0/zhqfnaaIgZYIo/C+bc10KLctP/gtPSbLk5AzfsIkBIYaEQ3elDZbl5TOVLjjJrmhu4Oq
0ChlmZZEBInu3dEAtcro3Palsc2Nm0UvSdveOId8C/F2J1nyE7aYbe0IBK125AAWU5iHxwPZNZZ3
n7XJN891TikF8tVUoZ4y0yqYe1vsIoRce3vpnEuXZ8eRlh7RjOZDS6fXtp5Ps5O6PyNqMLv9hB2c
fwvc1WtSBXFMjLrMTj2NGxH5IUlSXPRMjGHTvsmm6K8RTTI0XEVcNA4Ef26iwqqy1nms1vjl2eiJ
lcJINmNifHQzDKE06sgLGRa+/j72fXmv1Ul2yJXernLM+4GSiKfJJZFwUWiWGlDKayvPnrkE5Pyi
/V7nGMM50Uuif3sT5JPgD0TrJx769fhINb25NenUvbmIo4jsnO37MeFBET3xuUb3mMkYaplAsm2U
FPG9iIuTSPP3csrLbxkZpzYnDEdT8YNeAprUtk/aMDVu66Ly//M1/rfuBjm77tL3S/AqIaf/Gv3+
K6QIbal0XQycW5g8wB/4/rj0GZaSgACz6sQqmu3pduAgQOBQY9+IKkwJ7Twd/kPdme3GjWbZ+lUa
ec88nAegqy6CZDBGzaNvCNmWOc8z3+k8xXmx/qjK7pJCgqO67g5QyIIzbVMkf/7D3mt9q5X0TUjs
m9tbj9MssotEd1nKpld3cCaDaJLovakXBmjo1bCkTbB+OS0770OJCMNtm4aVtsqGM3dkfopqMRAS
6Yopw6GxLNE4hd0lnSXFBWXJSaxvR9m4FCycJDQ6VYAfdjIaFE9ZvrcCGXKpkK+ZqiOPW6ssLQaS
JVYXFikgfu7KY6wepRhNqB9RZIg6avhNA3M7n5V7NCzKDrEdlBFhFLwgk7XLoO+XpMniEe53g4mC
fwgq7XclYxaYYsKSyYncmdtWU4rrJgvKXaYwDgiQyfb04b6ZiCt3nEzowFTgVPrWonALhT6Y9Ms6
wz+sIDlzMkMNjqEwgoMVwcFUmfi9V9MRvSoS0RSE4ybip9zJk7x/+6268q1JzWbbVHh2aY5e18k0
XiB1pmtdWPrVjN9EQ8R/yALUVxLIaXJQ3JbTyD7TCuloNLPpwjuLbMI/xEuN/tSa4Gcy6Ux5W01Q
BacOJfHvx6XyidnJW4TFp8oQC5UlEvcjbaik5hNTooxsoGdXrVKbm2CJhsRCchACXBE+gVIH2cw9
EFrtug359HNJWaiK+MdVEcoPa0bRo71PSQuADWmOzKPJhuTt7MInHiSIyGSkcEYa3RxCJhyeh1y9
w8PVr6OuDp1R7W4r5oxagVeqKy3K/wbOX4M6T52z9lKUBw8OoXkm7UT6aviaBolHoiZCddNOhq/e
TGoMx3R52Xjk2doU3lxWHUkvk8IKzjQ7h9RWjVRlAzpYVL41jsdnnr71CZFraMDLyEhWJV0m82h5
Pe+mBWyT4qAHA4q3OmHyCQSgs6iPgPiK94ueCeXroU67gzHW4mPbzw84LlCojeMrrvEHnOHWc2aE
P0a51L3FZQf9usJgPQAC3KI2rFbtLGNPo7qNMDyzwUVBiRLYgM9C9xDJxYs+4601VEKyBojiKjlU
eDuxn5Zo3rCUUxdfNn6NtWfdQzThk/MYD+AG8v7XwBneZcsLa5baTa5i/EMJyAasay5QCK0aPcYd
MkRgy0a3mqZhq/gYVjpUWjN2TEeryGXSLKyAUkXNQaZCx0FMt3Gj36fR8xSgpVWxfNpJjDOntdRH
MyQmKeFf++LioaeR1s4UorRCeFleYkEW06pjf75CX1ZSgsQKP2Epn7EJJswCRO/cBGwfQabA5J3F
Swp4NIxD+tGYwPG6apu6gZPZSRyNaBf7hchJwFQVKrf3IlqqiRtws4gw3i4LEQb5ANNy3XL7Xmgc
cDBLeO8L0ufYbWqqM6E1PHUaIU8Q+KnXl5YrRvodbm8kQ5BeoiWotGkyO2mmYN0uu/kgKA8IWw+Y
wm4yCcx5ExCECx7uSTNxAC0zC7vtFlIVqsGW3aDJfN+ZCDmRBNUA8HZGgt9eH6nDxyaoCjn7Xsri
1XKgTuTOBN+DvshXjZGh0GNqF/TdLOdXcW1OtH2GjTbrL2IN0Sfoy8vBIMi4zh9UsXqOBBx34wBF
WEHlH3RDZMsa15Vx8SDbLS9l6BwzJ+EGFwP0mtyGM3vbjBLaORmB7ihdVFk2ouwMszUn0bEjCd7U
J480kHKNNwkZIyTXUYUI0GsVDeSOOu1AOg5+DUg9RRbWHg1W1NSkPLDGtOZlEd9rdZl5WUdEFKVH
N2tRKncVP5tpFfMNR7H5xlTx405pHO9AM6ONDO9yuOibskSlVQqiv69k3udI9WmN7qIg49sf4TjK
UIWixJuD3trjMxUuZBlntjoU21K3smPgz9mxj6/jUjZ2DHpi5gsFAISksE/VE4ZnO1LTyCOKL2mY
0HXRZHmrSXJwYYUM+0Qtn2IJzMNQUArtNHuZRi0WKaCgOm+V43daILkq1UX7Bah1sdqxzRswycXW
Zclx8jLsjduiQQPgTzqy60VNISY6Lbe0ubRUhAIRohg3V9R8HwXqnSIN4aUcZr/6KTO3ZsrGLGjz
y5Z0RSqQoa1N8kXShaUXCzpwFi3MPUlCFBEBRdhio13c2Ui8LeCwuk8mRY7ign7bcUpFOM+0Jte0
JnXXVPqf2PiR3eQUk4gCkQnOfO2zHrFLp4LbVxvdXJuIDKScrBOS4/V+JY9Tv88BGEAgwG7QcYKQ
IkoqZA7cNCalijHUD7K8mK1QYtl6Jn8bOk05Ah25F4bU3OVRitQrAK2VhWq9RXvZluOWFPhlKLCp
aPup3ZgmWyGEMwHhyPm3Ua8JB0KxByOBgk82+9FVXtN98yNFOuBGN7VOp/eoApXPsl9Np0TbKBVK
2/Tbq1jhPIYigwOaPt9hha/3OSpgzJVj/xwXawPdUer301Xp68i5Yw2jYNrG+2hop1XSVeO1aAZu
i3DiFkhGV8fpkdXhHsJic9VU880Mk4gZsd0KxcxZGJPJ4jrnCZp+doz68pl9BRjRSEsdQwxu6zb+
NhcFHEflm7K0x6jX4moISyePdV7YEANJiGoSiXoppUhEGfgNClkm47Es2bMkJK2NdDxdozGBAFbF
Y1tJzTWMtv1UM3xzPYydeKRyS0JObndjnmyjgt4tykVA2oJGNapgWREhknjzRH5hr+NIQ4EfPmK4
dg0NJLk4KtamKamd9yXAp1yPH3M9U1yhMhjRsCSiGL0GoM/QzWXq3cKAKjKvzOyuWrIsl1Lr79ff
ZY3/gCddVl9F5ThkIXYj2P7j6ju05kQadh8j4gZj0pAACsA6HfCE1NIG29K1HrEFervm//lA/m/+
/p/8+kdRTvQZw/bkl3+/KzL+95/Ln/mf3/PxT/z9GP2oi6b41f72d3mvxcVL9tqc/qYPfzNX/+un
c17alw+/cPM2aqfr7rWebsA7pe3bTxG8Fsvv/Ff/43+8vv0td1P5+rc/fhRd3i5/WxAV+R9//aft
z7/9ISngdP8nBnb5+//6j8sN/O2Pw//7v99f8uLTn3h9adq//aHof+pLcNjw+vYr7U+JoDATswaZ
voomsWvKi7oN+Y3qn7olEyahLwB6/kRTdG//XvlTZCpRRMJLeOkACv7471u9+seI+Mc74tb/+vV/
5F12VUR52/Czy9IpLZHEBstAG6vjj9REtnAfhw7QNTAl6FppMs+IrmSjIFUI7CGzpBD/KtVA9ZJW
l1wFGrutIUZxK6UdD8FgXBRSv8mL0Lc5g5M8sYTBhPS0PatAwmlDyP4hI/J0ORG1jlj4x1KkvzFJ
AX7uovxuoBuHNdBNzjDNP6SOJVnXEOH2iorAEb/DMVYpKXSGTgUvWnRuKrvsKVb0F5YOWFL5nkeL
7LQ9UKrbY07YxnQsOKeT71yvZ2SAKIGVXTMowXXVGMOOJYoeTKtPhJcJ7TMHgeko11XnZCQ94WTI
MUA3hHGIafIT7Kh1aaTMK6taSWeblK/7vqtg9sxTZbm6PqrIviIh2xFiVq6pXSfPtPLoi0ul1N9i
NxKcmW07qHRq9NiAwm2lL2yZuaFEocPlr2NdcpoQABCBK/dDHbYehePrLJ6tg2HVwYaGAsKoQgLq
KTd0KkA+5iuK2jSxFOFZKaptGakHtHvUEumTOZDZ6VEViXwAHAbvw8yeQ1Rzu6aqqHb58q2gWg3E
3/5XyIS07QJZwxal0g32q+lH1Qw77G8cg0ZkvmqcHY0hV+yyDpN1EvNTliIB59k4ENwZpN9GbSSQ
IdrrBSWXREEYWpvhdwMfFbuh0H/V+mq6YHlV1orPMzRm4wpqTIIdI/4eo660xVZs9i0tcwodAgSH
bgDCWaUg1di2bZqBjZ6Br/FCi2rTiVThjtC23G7LQHP7IWu9JpwgSOblAHIqm1d13VOT9aP+Nk55
rqYBxLxAcbtFBkBPaq7qraA17BSnMgNZklWbUIdeoIzWfSUMxHY34OvMpCCUTJqyXTwRWl5H/MDY
DpRjp4H9AVcDQmicmkMn+f1zoMuPVlSRv9JE6r3PaeUCxK/BOd2cXWVSQ6gjchq9FhSyXRMrrhvq
0gVUBvBLo/ksKDNbyzCA2ssPmC2eluXZiH3yXV1iJ01TBq+u8OxoU7WU1CMkrGn3M9eKFujaKDgZ
8/xughnBJ8OGFMu4ssXYzGZCIi0gn2LEWPH8XeqJ05jCOPTaUvFh3Mb5gyT6nY3Z/jvciOdRNbGa
JvO3iALlprNoFM4NQT8JiPOIjvtlCMPeCwjwcSDtG984eeB1hABBvDcPKDNi3pxFmwHT0H2s4SxX
pxczDS8GWbsnde+olzQJ6Qxx9glMc83ZGF5tAd8lnxPthYQpcT816VXS45Oi0gGpdhnudP1S5F4Y
3CoVXXRt7o1wwC4GDLOR/AOl1x9as0xCphvmzVGkz7xCzvaaqAYbamGvxOEmxFUoQCKMlejSzBHH
hPJPK8OGWmhlZqMjQ2OnzJB5hljbM031rt/7GTb1qaNDKFd2zUNaR3ClOQuO66zPJA6ABYFQPedP
HZU+j126TFPiYSOr2FhZTtaBUG9Y9RGndAK4nJwk3bRDmd5A1XN6STRIW1V/ib0m263QPNVpGDmx
yXkrDfk8C+OqkcHdyHH/hO+/3EARiGzkffWKjS3GYQtuNc3eH01X7gJrhJVYWd/DWL5nV0mDr1sa
CjOHozRVbuMceTSvFiJt16Dss65Hpf7BvIIOwleOUoRdppFe4t6/mpr6tonLO3KFZLvWLP6WscRG
MLKd6Qs658PkA0lB+8ojS+gr5sw2k9lXXlOheMP3jJ0+mp8Tn+NOB4pArgkIC/XcTYz8NbSoSKX5
MTc425cc54kLeQhz4TYw5O8V+gs2if0RocpFPqDWEXkA+tIdxmpwUcbaLk0Fe2iye6Vq5T3ZbUwY
0XTfQCpb/EogwikLZqPyrVWZI8eguu47DeFh5SPDsjalWuzHnmybkVQiNqmIf6JEvmO1RC9Hkk8f
RjflQM1NUNVbgDNoKzVEDdZAzpbkJ7y/MoccPEf3LZuqpBqQiU0qQn5ruC1poTC9oTZsJ+QJyKl2
tSzctfR+4BgI1/Ny1jXqChFUsYG8hE2j2EratIMHemViIQNxAKZ9/FGw4WayuwFRCZgkEjZp310h
bnxNleaC4Id9ii9Ti+nMiWl84wvFNxIXO+QfaEKbTDlmkIMxJBcgceS84b3WV0Cj+Jgs4yoQWnoX
7c6n578qk+Eb8ORfaI1vVTl8KWfiDApF34GV8u+LmkV6bgyO74a471JhujKaQbtRQaM5MX6nWoNP
ZfUu/s9t35trzaCXAV55RpDK0Ems/C7m/mifCwZlwPhm1Mu9VCYgs8Y9Z7qLhNM94qafQ2lR4aCt
faOEKqDOsgnQo/aWW1kIjPRAQxJNj2qeQ8kZSvGC0kbH5kOg24bObFVoxV0aITYWq+p7p1Z78n2/
U7txajiX+IVvKx3/Xemzvkbw72RlayoLMXss1k02Pg1mUdJi45mWsKjtcAkmLBNKSC3l+8lrJ460
Wr+trOxeQygxpc1NCAHOw/uxwbR3S5KRPefGIUEbGOCWQvnutOSaWPXoZrq8CQyohal4aQ6TYGsN
E1SdXoYcAlzoIs6gyZskCOodqAZvxHq5KkPk8xLSYyu513IAdX1R3fph6olSeo/UjZ43p920ZIWy
NHCgvWl6Shn99FPrIkl9YuHrK8qtLqD7o1AFEru4dl4DFD4KwrTrWDq8OkmB44zmsA3VYpuY2rMV
B3cdHMoVg/+5bEesxvi4RRPeuIG6grSPRhjwHQg3pdJuhlT/iQIaXwtenbxRVCpj/aIqr1w56Zya
2M2qB0NfikdLISyzbx8tg24soWiwOgCrWd38Sq+faJaovKcsgpNEpHBZUglYMZ1tYKBSjUHhRmcI
hYcvPmpmdMlsSZRYPT0YWn6rw4TL2aNWhfAYd4KXh3gkex33szga15ICQkDs6x06NK9qR9Srk0N4
oSNpwsZAZox2j9OfCKFdKZH2xxjGdt3kY8dCg6Q90Z1g16HZqorOTOb+gCBqaUqq6KMIE93UXQSu
TqdTxBeposn+tsVGr3AS9Sl+gGWnDKId5nErmI/zoLC9uMY1dAfjd0I+BdanX0/NZUHVKrX4A2mx
84V9hmGwCheId+1NekqcEp7JZpMhAKjhRGrRL1C+qHUfEu3QaOoxUiVqD6EtCl5j7rrkQUE7qMve
oN4Os+CobXnbD7mjhT+b4EbLHqtmT94ElAz1wszu0/ixzK5VM1gcglfA6OwA/hpxZeTGBjthzNZU
tK/UGh1JDepvEO2JQpggQo1+DTF+pcBKa1gos+57nSotXYu1kOcbOWg8eO6rmRi+YAKHUtIefe7q
52l4NPtdMv1QJWZTBcAxhl7hIIdbBGQppp2w2oeZ5dXm3aT/qPIjH00+HJTi1mp/+f7lIpy2EC/3
4XasbxaRhRTjPslqil36baRvxHaj9s9j8WuovoUqt3Do1FepRpVgscf3VwjMkHkCWjJLKiuEpgbf
K9FkCGyDsN6OQEbo9SgpFdJpdkfoe2ofHDo8fOUSOzLBisXoyZTVfA/ih9HaCmq7FwleirUattqV
Fj4R+ufwXtPkJm9Zj1OJUICN3ncPCHUclMerRtZtpccVZZEckNyzJXCawSNew+1FNhQwaUvt0E7B
TlnmfhRLAjNggEa7lRVnHHVHneH09/pantW1kbBAq7tJIhD1NYpf1KlwCpVXdt/jUaCOSf+IuiBs
laXaEKAZE5InWmCrUgpvtBCmtz7/TNiLoFGyVe0V9y19YDTfuYi7i70GzssWso4prjk+XFcsK5OK
SzqbWgrA1U41sw2emotgfomKgzHFP0GfO1Q7ZEcXyqsGXwEv686XMS/60gVK/Z+GjyLsqE0+ol54
4DVSKkVxNG3ytKDwZCBLI03REPELBbxHP4m/FbCDUE/fCZ1y0QzbMrhMJT4NAyE2niRLZ7dp3s+g
Qaz2Cpc/VpoZaUF016vZlk39tuieNf1G7ihBggwXzNs0PFTIqu2QwGOMDC9zjJOwgiJdtV44aU90
C3YmAifEldt0wS9KpT1IAjuv2SlEDIRZhpEifApRc/uSddchJ4UARTcOTQWrSi/bQhHcU5xam2l7
FUiItEsN05JS5RCVLQsrIIt9P2+0Jtj4cDGahadXhuuYRTStxF+oV16Cgucbaxcd9tA5zJ+HNGkd
NfUfmlLHL6Qhvirp/EEhGjcUJ/cjxLiorJ5UEuUlLTN3bW9tu1F20VAdZVIWs9rYCb1RsiIqHbT5
mCRZmPGAfbo3jThwTlpG8EBSTLiyjvschM+urq1t28U/xdxE+Rv6nlYqxwHxapOwwPKGwS7RC78X
IeDJZnvbNOI+IL6S+0t/+GXqJBRsy8R4kKf6kCKLJQsxACuFEFoKNkVm7KeJocmp0R8OnbXk+iEw
K/lYRbqIUwy0bCrCvTAGzqS2KNNu2Y3bBb5AixK6EuFUqdGGUPJsRmM9VvEGign0EhrH1f2QNY7R
KMga9tBVXbOPvE7HYCXn30q2aUUSuizcG4MWUW1dKEq2VmJyeqP6AFwNOxlfSVOIz5VBDSOuStr0
CtJYcIZTLv+k+22DLL2NG7rZiYK5xkRqLh78avTMXnDw7uC8EVGovM7itMzJeZ9e+73FxHgtLrxU
rfbQZO1EC3WlhqA+LV2lFx57ZTs25f0s1mi/QCSH/gM570c14ChfdI0TcVZR9Ns803VX5xy1InDL
cnqxckWiABvwcCFrHg1mR+gM5uxjEOi7cOBIlbKHLrBrZH2+93s4W8HkdO0EYqbhZqLCPJYcqMEi
cFZKhbWB3IzkXYFZYI5fE2oAg3kwUK+2PdL3Fs+duOnD2iHuHgAOuUCmxlZOpQ/to2pt1pL2lOek
gFpGBBk7BGAKgPeWpBUgBbRWyrjE1y3eh0OKnVPXFiKx4hXqjyn/riwpt5rlSCYcdxgwiWJ646R4
QrRET8pQ5+kGNRf13O9BCOHdmu61IT22ykB+OUKpqGSdGAER2RDj2TQWNfwEjlf4OlNei4y7PRrL
Evtk90SlGLWMMT1WdVdf6gjN1oFOMWpMs18IBteSHhymYv4ViMMGSMpGq4wXSSm/+aFF6Dvi1YQu
ljuULQDIIirvOpENjlkY+U7SJckpeQbME4h8hyS+z6eJwhCSKjqwQAQEuFBZLqUeUkbohFm9maXO
1lSL4RFl2BrbqtrQtLwbpEJdRwqT71yX5qOPsxDchn6fAMTcSxacCwyOEPyMYzmKv1SRVcJSoh1M
uycSA72hRrtQGCI5Eo1WkdOGmXQkGOBnQmA8G4vGWKI/plUghvftgpBFlqlQKkKq7ncEWyZ9xeAm
xNmpuwX0VSs/a6jFfITQJBAjixfvKqVflSM/FyMpQSIusXRDJlD8kxSDciNmT9Q9jUuel1N4RN1b
x8GRnQl19pmi+RelTw2WhS4plHRFUVNPkmtrko/8EOe7HW7ZSztw5zeU5VZk1DrdmXCv0/a4RnOe
W1JVbbk9RTu5VB9TtjSqDhGunLkDSrN+9Tiqd3V53wSB8/unuCgd3jcDTq910ornTFSEecq1Blyn
Gmp62sK/v4K89BN+d4kTzQFZuyHzFpdgpurcweXEf4391qW+5wp2twb4bkvXKNMxLdYP8V7cNHt6
f7//KST5zE+xPPR3mgPRavFpFfwUk5dvjXW0g8DsVgf0qzaxx+eudtpjWR6racis0kjAqNed3HNf
BLKvTlxN3MEiswtumN2wg+XMLrayU3q1nX7L7XPXPc3qe7ssgYOEDipIIeST7OHGEHO/ZFjZIjWx
HIB7mjKpJU9tdqGLryoa3RClyu+f7LlrLg/+/YPFdN4TPC/b6VZbNx7NTQ8Fs9ecUV5Jy6g/HUYE
KSJbYeqVdfOk92BIZUp1X4NwfgnFzwZxljpkiwOotcdf+trcY/6xjbvf39yXF7WIdIElpVjq0o15
f3N4oVQ08QAM4lFCFXQTUkLrhXO39ukj1FVT1lSuoJiagTLg41WyUYjhkdDaHHaTzTnKruziaFxw
WNwpbnKZe+fGifTpmzy54sn4xGDUlkJACCeoJJeTrlPcC67uDGvBq2mcErr5++f4NvI+vD0uqCAt
pxclidKnkTmwihu0r8CcuAMhn0ILImNbuapneuVWdvN14SXHyCtd4SiKoKuarblJ1qb7+x9j6ZF9
HETLj0HMnK4bJu/zdBAVvTwZepNCNdu228jtv0sOYITGDjxIK+4yGUSO1W+NM7Psl8/73XWt5X28
+0haeg2murxhXLgO9Fu7hHNhw5Jl1mPkwqjwztzpp/lOXxRehqbDlEHvZZ2+YQxOEP0ov5n3rcPp
2wMn366yA9mx69Bt9mcu92kWWC5nMv/ouimRK3Ey84CaVZsSPwMb6U1Vkd1sZND61uV63FRwDQXk
yaprygfaMbAgXKRNJG/ZdKfOzr2fRKfayY9yMiFJ7ZBKQY0yEokwWeZ1UF9PyWMxCjuZOvt8KdxC
rWff5LbfZ5YdJXmc2L2TzeVIhkNTCWYMdQDko4Bax/QWTbwdumdHxKdFnp9SxlLOMo/A2jgdiYGh
mEYJi/BtRCARt8HpRntlDe1xjQDDrfUVhdZ16UHzOfc1fprVPl7bOglL7TR2hIo54OPUbsyOIstD
GZ6Laf/yGixCFqHflqboJyMe9Tf4loEInMFeZhiCLX0HEAOvHbbDlvOEY6F2PzPNSMuo/jjN8FQZ
foTDMxpRN3z8zoY2I4+p8hWmGWmtXJZbBHl2/335vJf32LHeJ875MffFvMKWTVRMFgo2iOppY9yi
/SNNOMLfFkG0OqiEYgfHfsKS39tkBNr9N6G4ERzt3MzyeUbjyhhiLB2qr6m9zTzvZhajsOREabhy
46o7AlpkV9pAd19RI7UtD5bGOrVxqp2bSL96vYZk6IrMWswcc/K9x8ZYIUfUqQl5FAc5sDpkkG30
u+Cgr2abYByM6M7Zj+bzQrnsjBFgmzp7cFk92QPoQycvoj2NQeVPNue/lb4bPLKU9lntELTnZutz
E+lXE9u7S2on34pYyDMiVk1Di8feMezWfkfjrCHLTsWQZVxFcJBzX/63nu8/71Q7eb5+KKkYpsFn
92s4Gqnd/Ao26Trz4GGEtgTQ3yGpfH/2AX+1ahiygdBWI//10/eTwkEo8LtrdnhonWCTsznvjZXk
hRt1n3rz1ZlV48tRpFso1hEkyap4cpctpHCdSF3Nnuw08OQbqgtb4Gru0uJwWzKH3xbks3e5/LWn
s4Tx7rInK0RmaJJPQBJscqxNLI1o0rDlsQFAHOmdE5vLp5rrZT16f7WTmRBMAQXaPFsGLdklvEVq
a5iwHeAX2KyiVXGf2em+45VCEbrU4quzH+uX92vonF8lXipRmB9nxbSl8EHJY5kjiAa14/Xs2wDQ
bHUtUlw8NyOdu9rJSQuuIcXF0ST8jJMytURvOSnTVLbBH65+P4DehPqf3uS7OzuZEKxBw9Osc2dE
Cl1ITrZbiC127mBKI43iCniDjWB8TYCYjfiicJd1J32Nr88OqeUlfv5B2FGy6WLXJS4j/d003OhV
FkdRvrxkGiAs55QBiRNmg8cObE8gyuPv7/zLlc5E3GVISMIk3u3HC4qFNSzyxGV9Rc0D6V0qL4uX
YI/J8mJANgFYAbanoz2EO+HnmWt/NQ2/v/bJzSp1QOnZYP+AM9H6sWxn2fBZdvorfAF1b8cuuLSz
T/irpZ2xy/6dMPTlnPTxhvHJyRnJPzCNuOHuRbeTa+OmXSVbjKcPvVe+Da/B1ra/v9mv7tWSFcPC
KsKhUz+ZooDaVWLTMJpVdq5wf8iPuvn9Fb44HGji+0ucTEe8YpFgLS6B8s1enmbzOu6XwWN5vVfT
WDx33lz+wtPB+v6CJzNSLSFLQZyzjJ2R0whMcVdwJU9c86V4wvr3t/fVAvr+YicDdQpRDNSNTiDq
jt0tSxjT3q71jDPv6YvLSDLfn6HLCt4e8WR4SFbcMs2mij2ugR94iae8lSHObQc+OWiYzbkOg1CW
RQ39zcnYl2NSWdMBLC1SxxskOJtuPRzAn5yd275YGyVOy7osSuywPpWQ6hxxBLA5KupLS1uqOyiS
WQCcB0TamVf01faVwiY3pEsiumD1dMoug7gzSuy1yxLVXITkd66sdbBD44mQaKU/KW5/nM5vN768
R4laNeUNXPOnm9cWSimdByBUy0DMcNUzayf3id26QIBXoZvEq9o79wq/+KK52X9e9GRA+qib4jlJ
IHsGd1l+6Otzq9K5uzoZIkPSWkr1dlcZPnir8/JW2giNcGbx+1ySZigqKps0VnWGyOkSoGtd1jcp
b41R77PSLoVUbkte03f5d0onXE1XNIsKlSmKp0erFNGPmRdLyd8zfojuUnA37zDx08ThSEeDM3BC
b9icO6t++cG9v+5yAHq3sgKkFZB69Iodb4PNdLHUjIkneCguz80gn0vEuqaw7xWZRRQNk9zJVD8m
cBrqdjnTXI/OUhgKvkWevpLsdEPw+rlJ+ItR8uFqJ7N+IaZ+ozZUxJZZP35eNtvL9r5+KH9V28zJ
PeOgnNtvf7FL+XDNk4lf9fFFhBzauWZ9YNNAh/UpXFeOuM5dMX/6Fwrh5+7y5GOzZnMeUVGzw/d0
D1Kz13YX8169ahzBy9Y+ESqP1tlD8Rdf+IfbPPkAZ0QP7TAsF/Xzo2niKi3OPcllRjxZQhXmLJZm
ajcGlc2Po7IFCEj3lUuk23oN6WDdeaGjOui8C86jiIjXfIYeTL7zB4qvtn7vr60sB453X8QkGanV
Zlxb9ZQ1FqbH7gJ6g5PZ803vVq2Lt8TpNuFB+fn7lfyrZeLDhU8+EAx7CcpcLoxmJz8sm/t4XW9o
bayLrXUc3aUdhjzVPnPZLw4UHy578qVMdWn5A0YHji/51veUjXWjUmRoLxB2n/sqv9hlfrjWyRfS
x5URDQW3yDt9Ikod2OvybiF9dUTH2jRxt3/Vic/PsGfGlHLyrdRZEublUlNhl9kzAWXlTbvN6JIt
0VSuzO4sIHzWqdzQOgDjO/OYvygkfbjzk48mMSDYtYTn2kJ1PSICLhqRKLINIcJndhtffp3//HSU
kwk9r2cJmwkXssTK1sVmzZzknBkyy2v6zed5euKdAIqZhCdrtk5FgaTzioO3tMnshd+2BUKNZfvM
avzWCvrdJZe3++6r1DJWFiq6mh0ffPYz89q6HTmYLfG7jno1U4NMjj+W+ifuRC/5iVOZUmSOnfLM
D/L1Mvbu+Z5MTVUUaEPA8e1tM0f3cZXfhg43fkkvaX32HPrFvvv9sFFPJiPTCAW5yLnt0gE0eQCS
z//PzrzlkX/rv8dkNtjBs3RM1rSVlPLczZ550ad9BzQZfLDL5YddprNnnSl+AnpzDY8a8GXpnT2G
nvlM1JPJKG1kFckUTzesrlGEx1vZVu0+XmN1cqb5Qropf/lPrDwb7cySI385NdFiwSAsks+snExN
8LT7sqZ2zzToewhjls3yjJUGJIOt3iKfvvRXLZVmeSXv81fLITlmC2X9Sr4BoLc/t4v+avfJ8eSf
P87JbDXUBS6WGluWuPN3+brf4EJ31DVqK+fcrPzlJuLdpU6mJqmDXJ/qy4guwNSTtWGGzWUYVk9n
Zo2vFhpKKcshSFYpp598OTCLDNilXGfp0vk7aeM7iR1eIBjbVf/OQvPuWqeL+JxWiQwWc6lcLYs4
aDYSeNlDBLHHLOEvXDnsqhQ1huJca+arb0YyRMquFoIW/XQgVQW2ebFaHudba6aBd7RKKDdU24rX
B7fi+cxzXeaA06nx/QVPhkoYmtTsEy5I2B2kjR8hgjNU6ZEeYYGAjTIfSm1x9v04c92vVpr31z0Z
N2U/amXTcl3S2tItmGE7v5w3AAmkleYJO0Cx+7+22P8ro+u/5mK9LF/z27Z+fW2PL+X/D1ZW3KO/
sbJuivxnV780H7ysyx/5h5eVuIc/Oawa+FaXo/4/bKr/MLYKpvUn4kUDpIQoGcBglhXtL2erZPyp
0mVCMqCbKgdPhU/2L3OrJP9JGcaCHC/qWDM1S/3fmFvfWkf/HKOapsmUWHRstBrgSir2J+sYR8IO
ZIGur0m98zqsamoFbI6AiWH0mtHaEJmDizty44xAh7jARlrve8snH2bf5dZlK8bXZZdcdlJ0GUXT
Q5g19mT1xz6/trBxQKbQxEX+GgPInQDARo/dgIWnLm8UMrMxXLhm5n8rpflZtfCEJPX3wuw8A8zE
3OXrRqa+u1DuOi8p8Ykb2lrL0msrgv6gACcOX+vxDCrmrQH94YFQZVUNQ6OZilqCVKyP+5kIIw8u
gD7wAMUSwlQb6WHuNQgk5UUUiPLPwCdEVxvUm6kVgyMMFjhXGkToZAGhxLTSJTWIbmGKW9uxL3Cz
1A8jyMLnWNSe05mJj78RcJHQhtdRF5sriNeyJ4b9vJ9E6dLwx3RDvJkBNKKqbyQEl2E67JSwOCjS
LyWb+i1i7as07oa9HFEUlshehFZ8N+qqv3uDEOVFJN+oO2glYVgKW1/vQbA0SgyZm588/y/yziM5
ciVrsytCmUMD09CaZFBzAqNIQguHcAewo38dvbE+kdXWVlVm3b/1uAeVlS9f5mMyIuDi3vudoyp3
XefaXhF7Mw6EASFzkgej/EFw2Ikobve0UGNVMZHWDljpB8+8wiFJF25mhGfan+HZRrLgNh6wM9O8
YcfIScZ9eJDCng9R16arVjZEwZz2wiCm2keID28cM7nxGlxvQxGXd5iMP5O0C06WNzXrNgS/EefK
vFNq/nFH48P2IvOznvq3+C2sXPdoyBPBs3b/L8/q/T/f1n/Ndv89J/3Hu+15NFS5/FNvJGD+7+92
l7R2maAvggvccc3JP+okRYkQAZJnhhwUhVmuJrRey86q3wMLQF+eYbtFrE7KrbmGtSP2YFoxH+j4
GJLVwwf23BVDd4+uK4PwWf11Ov1Rt5/UadBfAOnDTuvCx0ADPjfLUOKBtrycKMMV/4SxHaZQrjqr
XzdJUmwa+GcLGVRAg9JyU5dtvnVE7SIlNgk6Vwym/t9fkf8YI2FBoAbkmnTWeQb4v9vK86/n+SSQ
lhLhTTmRxTydKFZXFWC8LcngjcGGthxDiPdoEvsT5nZvQXH6m5NyepELvckyv9jWYNs6A4xh3qCD
6kc3WZPj7F6dpIdz6JiXqGyfW4O7XVSW4V4H38EkooNLXgNMR/Pf3Yn+/aTON8T3wIgf0DLhUnD9
zxaVV49eEYzIEe1aYXWkxWC18T7SJJBz26H8CgJqtlPCmIyjAbsQjC+Mu7HIOIVkebC2MtJwUzi9
ddQjT2ZvXUIxqBs2478jVFjgTv7tyPD3L2uHdIRBRANZs/9y2P7lNlV1NWeXNrY3ZOVXjZ0/9nlC
eSyVdx5PzHb2LXU059pogMzz03ImlD/547ge0wgxDuykQ9K4i7rte0I+Y7zWLkdmQqRIfwu32ljm
tPfam3oc2FavIcVPNmkcLB4pwVeHO82uiBFYJuRl3OrOt+JHjQ0UVW7TbW1fXbOIae+bS6YonsSs
tqHZgxRIszWtHEi94tqrBcMDzyhkNpVEfZcVz9FEqGEEyA4qVRyaJh228jZ0DxcanXkrkaHiFgoz
6y2egy8qT48NaoVlM5LTxIf3mGT6uU2lh6UqelLeT1O6sOc6WKnOKhmmU5BGLGnFU+b7Z1LKcLSy
8bn7M7tArjwJU8d3yWNRMAbrNi+zUle7VH/ZjlxiXIG2Bdc3wZeybFTyFQeyXnY+GU5m82E7qq8E
DGtQtoi5K/eh011+iuL+nvHIc0DKbBf0abRIU/yrhvMp0FCNKtV70y7e5wAJgvSalEhJVZP8brJ7
nzRdNr7JdLC+osxgzD23v1qZ/ZJp/vSiEPxclAKxumv6kjjVYKCGs9Vd3sk7R4pPhFOrqoZwVVqM
yDs6RsWlRrBmeXCy3do+eyFqIGGPTw129XVSdB8EmRlo9+FFGRBwjcZKSb99uU5f7QnhE59Ttb3o
iFL7oBTNHv1Amz46OD4Uq9FRz61cDVYtVqLpEZrYab1WWRyc6A4SVEoo2dgJ7IUZolbB/nLMLbIZ
s/jsu+SxgjGB6cy07+c2hvU2ijMghgcRmy7CVesQIUxQVvIgIxI2o2W8dcq8gg6iY82D2XfuFlB1
eZ285oanvyuTBzF23Sbsq0sgx/u+JErn9CLn+5TFfhrsc5DvdeXGa35VE8seicC52sXUsa5FDL8m
6H/6VOZYm+V6zAT0rxtt8y93E95EuQGgT3R7NvjDfZ9h5kwfJBP4C3eIpw1B2OesL35gd3crWBfm
Purlb1QS2miI0jT7uuUKLIg0VuMbMjIwDX568EDadTb83y4Ci9dVqYu250u1brCaJpSZIgMSNMdE
TexA0sMPb5pqr1yFHdLC0Y83mHi2Q5h/TcrYtHbUreY+/MQl9GCF7jHqq3RT+u9mXlSnBgiVU4NE
japakABFNZiguJIYR+dEPOQpHmezgnJ3U0b7SXh2b2u6W3xXt+R81xYZv0K6q0vh5HbttE5NLQlD
oOyQ+eBvAyqBxE9ORjE/OIPTrL2wu7fK5t40inDpuc6jIu2/nUZR7I2Bt96fhoNucHVZdbwRun0E
MxQepwa8pWwPcb4rzT49ThYlDNipTA1Yzk86Cr7cAEK0yr21AXGCgPOrX7X3prYY5LYY7Yb27q/a
pL339DPQjmDZTxOI9unGvH9uyuQu8NWFBixW0rYBZFJ8jjo5FDJseaqFv8m6nvx2sWwrZjJbZQ67
NDSilV2S7AtdA9udsx/yttmKPE6ZpIzPYGYcsNHp5nb751NjyY2P+YPwavxOe4FAfPoRY+pelNAq
pd03u3oWzz1G10sO+N2pPJRGg1g7JYR4XGLkM+MH34b05PllfU4nAbmiIinpMAm+LWxgVTOwpDCK
yo1oGtgWN+etqoJihR1R7JDJ8GmOvEXlx2fpMfGAkZrRi8L5mIjMOP0rrOQUYNPwk7jzFY1mvNQi
/jD1+FjaQm9B1VXYOk2wMRmID1dgSm4qcvFq5rjZECapomQ9EuqzHAvuJeDtOm4WwciMUtXgXAqN
ikt6QIgWftvspA/o2X96RjOAZ/brELEEHBiNmj7SEbVAURJf7nijZ+RgkZ3pdQR0ggOSOEept7ch
vJJNbAj89tDRg3abu/U3iqkRK3DPaXgWj/nY3xtDMG/beSDgr+oaBStZ/SwjXhH121undVllfrvi
r/4itPtGZcMhsSr1toXVR4L8ZNXh1zwCAkwMUy1ywH7rkDz9yi66p2LkISQ796HNaOnb3k/XWMdc
RKcsVFegUe6S1BLPagutso3SB9chOxLP2b5xMUIXpn028o+q7s1FzlF7PaJXXOmR19Sq56U0qW7E
Z6Ms9J7Eza8xjIdQFLAusiV4uWY1i/AzIHEUQd4l8f2Va8CLnJv2Ct3kDZJCSrVxlq3O3Q3nZlxj
6r1llDuOrYOXJA9x3e88P9l2bkWofrCfR++kbR6+2pEx53li1X1jfzl28YRWclUa+tf2u6fMw7fj
GgPPgr4rPJLarQNy0a9ynlpxr6yfNCoZynCZcLSGzzae1rqLfwH3SrgSekRgSbCMERKSnrknFzYZ
qUWX9js5MeDeLcZJPFOqDBejMh6LXrEogs/Oyjp7UEzPOHS/Z41MVJniOYRFsZwHdI26/h0LC34+
TYkFjivW3jIHqhYuHC8HaYNGculF8iC9/MdFGZdk5WM37WxffvkyezLL9ACBloM81ISVyHeG771G
v9g6oM/3aCrngDx/KKpfYbR7EmxUEPmta4/8oFGjvC4aA2G8i8KlztbKzHt4FXzmYCNcDbtE84NI
xAfCmXrEPUcSeRFeFe50G9W17g1Yfg7jbzss3seeLFMZluWyFU5/wCeyklbG7KZufj1041QMqKgG
0dId2YMBQITSZyB6EmJRxRU4vAxMD38Ff/qupw2GjjWuR3xnI8JZT78Hc/3a5eoxL3GPOBj/8LIQ
1iPClryGOHGghxJ3Bgxxn9cTJ4h+Z9u1XqeuYgdGaL+w3Hrr+nmysslargj3vaYmEIEbownYMCm2
/mA6GGH6Uqh7c0gPYorIHgq2TnThTAd13kcf8E/kOlsEeuDxpmZlIXxHQxu/ooEjOOKER8i3ybqV
B0NcBMFZTopg8yrWyyGTjEEY0LNdx1zWmdqzDV09b/6DcTzdZHLYacNHdtzivwZcGPRQzdvBQj9U
6E8jBZjDGOuTzFtjFXfxvnOjJYVTIsCteBbamNhyh9eEEGod3yKHYL/vpuJ1gE1oxXLYRnZ8ZaQL
zvY08lGvr4EgPF8B5MkBS2F5JV9+y05z/9uDZtzl6fQFK+w+lIiIhpvAgjTb2ermxyn0UFtVJp9w
GYfQf0nR+ywtbcCuIoHU3N6wMYB7W1u/QIn3JsyztSajT1D42w6g8WYAVYx6HDeuwBsT6SMiQ+qF
czID9NNEaIlhY0w0W3/pmJNNDjskMhmU8dqt4nPvpE9zaay8mdJ35t7Xt9Bo5tgr3QxyBRM925Ux
F1jPOssU945o/Bcvhr4dEWKEO5hLPovufLuyVVhDwBZUCfcOCbOj6z+CuNvMHWhBRb6dJ8H+Ki1C
3W0R9YhviA376zmCY4i2A9w9GvhJeJ8u4eh14Ds72wEY4xUdb4PxFGnjVBrqVWge9WCEKBL5pJf7
6Ag1GBQ6aRRTHlK/eDZwrXNdepaxByu3T9cVaJdmK9vyFTcy508S0jURpd5ns7OkdQ8k/qxrB66C
6sKlaSOKwmSM1nvsL0YwflkN3zjBI07Qaftn2QaKlmrqf6QW5wMsn438ozp3B0iR/VATM+3DfFi0
cGLczviFmvUBKPhgJtSLdfWG7QOcpScpVAB6NOVb7sCbn6gStHl36jk3pR2bHzGYP1HYvBRc+3ja
iRnNyU8Zg/DwCP7YA/tvEZwzgqZV8lZlHel2AgSRDzu177+RxsKCKC+Th700bJl1jzF2kYSdQU3u
mmGG9RKm1sJVwaftT6esSu+qsn+gHPdYZx9xYf/1BT9mk3lw1KV00g9/sD9mBnS8cPjxEvOj66O3
NOCGQ7S5DEBEFcTLOuezgEoErHNRyvZuojhEYp5DG7y9QyXdkTFIVBIqpmtgdNm2i0yklgUew4aA
w+TPqNqsHFF7Txo97I9TEEeAb1W8MROvWOblAfqktY385Cx83L+2bO/LstujGuI9DsyvoopwaAcv
nNb8JZie7dQQ6WbAAUZWNH+B5cBsgh95TPhQsisDhLAuU8r+oJKm+LueaK7AiDjB3YB4Dmq6Gq6J
YBrSfZqgsu8T3n5VDQxu9gQGqUE5GTcqc/aWsd04gGJ9Bjb69Jfr32fVl/QUuf5JU2sQPv7Fd6oN
VVV8NVN+nxs6WRUd9hf+1/tcqnTZPNfGuLehfq8ta3pysWisAGr9Ajd5ASr8yr37pEyId7EprsSW
QEpY9SYvcErm9eNou9ugdBm9tMHO1Qmim9oJcYyPa8edmI9sJYW6zNzmBWd+KcdpkxpwNEglA/iH
amR4X2WKC91U9Zuc8gfk4Gq9UrOArpeQxmSiP+uh1Aj9+fdFV357ygxowyq/a6x+WLlBPy7bwvtO
He8F9+wA9IhvjJvZisXimPkgW2KLxdPEtVZjqa6t4mWsW9TChnuxvJuAg+g/4k2QfeqpN0sMgIW1
D3rnMQlQJrciOdaIzxZlw1NQls5z2rHPx/alHEYKG4iQqCJyyQMxa5bZ0+x59wQ/7iLLeBY3/Q14
Qq7j2SaaQn/Vqequ0XGGOO+lRkpQzuF3Vzvmekqg5clsz2N6R739Kzfcm1ng6gfdXQwMI+AtcIfo
WOLi2QzhGCxiTAKWPPfmYz7V0dKOzK86c3ZzBjDVE9zYqhDGqWtUDwD+WOzHZj3l+UP16EsPOp6m
SktOQtXj4fb1FB+jOY+uuoq/2iTd3QB9Y2zUy4JLnhGnv6Acq9VExILjyfA6WV6xw4iIlrL66Vqb
NaZBl50H6Y5ZwvsyQO6V/sTaYF+Oyr0CvHVgpT2BRfxSBTx+tqXHGpLmMvPKh3LuXwayaQvTkivb
9B4t3/0yHWgJ83c+x5o9PjKW/pT+GjDpEZlmAADq7yxP3i09P2V6hMkFelZk83IAmgIW/DmnUjZW
5YURvWc92Zei/ETYmC/DIPmVcbIlMLSqk3zvg2N2Yy4Y6eS8JvP4Fo3P8HX1ojeKh3noOPP0YoNH
SuAP011/GgPvQHqeLThwYcj+qa3mNxl8bjKDPlFsf2fDzxZNBohDYWmDyg0ExmDiaGKYoqj55Uyp
k+Wka0b2uOBAWl8kefRHuXmw6LV87DP9kJXWoz2m4wpenbVGf8qY7peXQo1KagvxFFut9LuHaaYK
PHFlCeIcRJ39VVfNAS3aqXXUC3Oy31EgWPar/JC+/v3SRjEeiomI42BPB2B/73kLSoLumxy/0D3w
IP+VKar72vTcVTRMLz2pzaXkjDsU6q3vxwPID4UbtNtl3YQDE3punUy7cUKgZitW/qI86RbmzcAU
uoj9PwH07WVp5w9JAP8imUAVBdZb5ov3tg++bBVsHcqW7IYba9K/lPaxlFAtoUAS8HrFA3ZR+zKV
jV6WRQWRqOQx9EP1EL5PdTosyXchz2yp0Fe1RwHXxvuhvFVUBWC23e599OtTnHEwaKaTnbM624UP
3DKJAIHHD/AlHnB7BtSMIniyqsdQNWUTws7O3EwpL14bEyNysVVGNrhjNG35zfTta5DaTecBSrIZ
a07TjtqIswmnaj8F9kbBKltZ0VER2eHMMV2CHtRwJibomQs1oAhuYvO1TZsTuvNPpwEBYgXOc2GX
J5rP266qJ6g15rYd4FP5IerYbNflU7yP9YcQtrdzhPVSjZy8TN/YhNgMd9Irl9wzHC4a2GYsn+aY
7aQvOCE6CotxCRoG3F/ujc0GYwdqYMe85/6GMq6tzJMrkq0gGfIwkJdZBbN/DP2aJok7GC8kVLhq
zP4jy6G9aeN6eJoj8z43wUP2QXBK46G/4rGmFvTbFGHyWJbzxEMJZgQoShXl7ANdkuD9wyKlRjN7
rR34XklFFmEYzOzUTHy7UY5tlkrNsLOHsNh5gX27Y92cP8Vg/MzVrRZQg0VRghI/DpWkuqchb+Tc
xznwcw6RtnySQOTw+yZiWwVSPjV1hSUSa5E/IpnqbYlpiK52nJTZDxbAlTlg4fULP8ZPxCl5bM5t
HOFQT8MJQpXhnRSUeyD1BY2xEqLJeqQhStnEdU+Zx6HDb8oLTmv9J5/UNrIyK17kU7aEQDntdGxm
h6mFV+6FzVfIJZ0KQy+uVBiCzchadkzSIjypCVqVA/7jOUD5gJo6tU+2V+g1dPeMRpM2dcgVT88P
UsHfL8NB7uw8Mx4KA8OND5HqJ2K/MaZ//k6zdfW9OV/jZCz31KkMAkU3s0IgAKvL8lsEBoQ1GR28
dqJE45vxNpb1NU9EcRSRZjmXHjb5qWpOTo4irKNWTqmlOJu3H/7+LJGYrLkDelz56DLGzUUHgsIr
2Mr54piDtwGuNi+68mrXQ3nJS13c/f3Bd9BQSY11DTbhThnWsPAw6lyxnbbHrst+07i2rjlQ3CF2
mf4e8RIEyKb3rZ3yoWJ9PJuJ+fj3n/7+MLnJXajiX/SkBlxEdk5u1PJIZYG+oGCUQMa3H7rmsY2D
fCd00D1VU/5p6abZELSd91nfwyT1i+ihGKYEtNzto833Erlu/UgNks6aSAjNlFZ2xnsIQa4KGXMO
KtSCOPzWoCa6m2mEP6KzOfO4A/L0ZLl11+aDXhsTrDJaanDT4qtnbGvrkfCAvpS5hheW2y0YKw5p
nObaVaD9cW2AZ4lDq7xHDmxdZ2Fca8yny6q0wk1R18Wbn3k/aZtMG8fgxDmjZjx2siMigi4zmrur
NFqM062Fq95a0rswz+yN0AspZ9uimy8qwcznY7jZBdNE/NW367VX9OEpSqHPmxS5/RxtnZvocJ+H
Lscr0IVUpOBjIYK7DJhag16epo7ya4NEq0ISuwpqCtQ82FcjHXsA9xDG1gWOj8XEknnLfhz6Gceb
r7ttUbM2J4jk6tHt7vlsRjCw/LVjJvkhTIbg4jIFUou3JgB7hNjOPQw+oJ6uTMIVOskGC7AX7FqJ
U5LC6JHxA9BCbvNktpX9zKkDNBvKQGs2/EUMyWoJ/9C4KHc6ZrVdAQCKrF2GHXpWItjNQThfSOb9
DjiaqJEk6cavkwShH3W0IR7ri1vK34R3DE+hr7YUTzniZXLa2mF6Eui0jmNe7rXd+0dX9hdUbPJS
VIgQ/bhw1iXnZIx25jV27/8+cnIch7PEesWFkgq6x055YJXaG1lZrVPaGAs0nVeO/xIC3zDDyZU9
vKis5VOXjOcilNsJZ/SuDpzwEFcjdTBtNDcLXnYe6bLiRSiPcTscgt6K3ilmHcKUO2ljaH89VT4e
rq7pufMKdQnr/iVoE+Op0+0fXuv6OOv6pSfIvMeK7N/b7CR7cuj1ooER3iDeDYvhffbb+jL6EYCI
uQKL1tnGoWs72nDBjbpcU4dEURKdrLxAKM51ZgCfTBW2NHZTmuUPf3/I3fLbZAefRXVIbDt7CBse
AZMPcN2E7Ul72RrvnsAs5rFvje5BofqUeLBVHLyXeu63FNCzMbQYRjCQKlOmNVP/5EbaPnWZRaA6
CJIdWWRmZO3c3+quMe9RqtyVY3vhqWBR17CyrFAQKS1DhwMoS+5IzWVuHLkIU3u459MRct6TVPAc
jxs9oZS7ztYnrUrN1ILpHFMjLQ5NG2JQU+nGHfsTsOfoIExjreAmP6QT9VwHdHKZ/np3ntNV+zw3
zDXXNcQGbnyQURUdwpZhYu5fW1BTT4kzt+z+nDSjLPLWUifl0rIac0u/hvtiNLs7ozd/B1N+NxSN
No6tFem+1DtkrfNohYu0La2rkMrYcs/fdwW8jsi6Q9BG+iTKcPDeOAo3z2a9p4HrwXenf9x3wV9E
sH1w+HpDQQfU4eMGPqysL05qbWQXpteazdiBb0gaxDyRAKT8UYPsVvQUuD3Y+Da8hvkXE0OKIYeD
XfMQhePejynv+K3LStWlG+gP8XFGs8Zz19KdGiw0GnZxbrr0A29vu01UZm3rrLuPXNRywtDOCvHT
FXTvwzAXh0PPx3+lM/OlmDTD1zfsZ+w/MkV31yKJw5TUy4XikJ3hQh9LWa2snmKSQwOKr5/tpTwr
SM6aZ1OXeBZ7yMtYqrcZOkvb08naFrSRVTo9zFVHwwyKYeeXHHXB0ylx1GJg8pxYzyKuub/ZlIal
+6cAOKuSID9YcXGyGCw5cVF+8QwB3qJWlN0szwYuW9DidXRzHcvyowAEmbdJ+Acpz5OTxeFr2ApY
btFI0zvKJzDTY7uLuwDyU6+2s+UlV1lQKs6QKp7AvxGod7KdcnR76hoxbDrbxGBkWgtvGKHKDVQ/
8YitzKLPsYOVFjxtp3zVyWAsuqCTsD8D9y4D+1U2ufNnbKZFSvWtrvPoqSpG+5g1YbjMaqom7Qzx
1nFQKjnBduA4TDcvTN/meadimGQGLFBM1tVvkzFmkTaeQKKkN92gmj98u+ifTOdF98614ZNC5nWe
z64TUTqlbmQ2obU1LRHd+3ZCfdHWI6Xo+UyZFXKszXoyFjFMewTmaZyqfaiJtLLM6oeeHnSPoumS
jDI/a8M4ReU0nz0fqH8wHZwWoTzjYvDZG9yOvPvrDn9LP/s+TD1DM3LeXUmVWgsRKHC3Fasc6LV4
Bdc/5QwbfJdh/ifHvcxRuogXPM770ordLfpItZ7G6Dgl7Guq5KKiMuUg5wn3BdcM6m3Gg1eqTeAz
GSOV3rB4R6thmCRgUPQHkx0+ByOc6rDftq0/7EJMAavE4kjq2wJl5iTv8DCgCOByYbaj2toZhmah
sM2VuZPup4latTmEn03Sr4Vlc5xC5onsmH70UMC8He0fk4auS3UT4Pi8Df3y2xPVpi3GvcBtGHjd
JybTOuJKlNgLA/Z+NMzjzre4UncNW5A2Sg2C0OOG3cXlRhkgyNOmKTYyHuOjmoBUxZyveIigAppx
sHRa4KJ+G7DwwhdfOmN1TSdWpjZR/Y5SKI8gGMUWFUyoX62+pszrpOZ2TuxzlFHeofr/rqlL7zKT
41baxABq7AdvtPEFhkawDJrWpb6MvdSmENDTDJGmXy5HO2RpY8gLfu2caXEYHIRTeojPw3gTdwXr
homaranCZEe/Z93Oc7l1SuQwbkytO27qvRTtL4CUakcJ+8PysfYlgrkF5gc42bfy0XMAHpMCY7de
Dwz1Ae7tIPNT0khiavq64WIcU45kw44Xo9DP+EwupV/RDimDVY4+ixW5uVaAgJcVroFlADnuikB4
owor2aajEYBfDt8MlU+PfpLtcX6KU0fNZH87B+sfM6wPCKtvp+xl3EzVhlfnaNQVVI2SUoND+LTw
HMadkuxuohyHyrDuLvYM5DHX/XzJ0mjlJxVDTEHlHfy03sXDLPmv7RpZfY/O9JgJcedQKA5Uw4sD
cJEqb3XwVEdUwAt+lUzpF2T2QQJF9Jv4nhaTQ5PvNonEOl7fPOGiRtWlbh1d4cQAc8eX376AxI0p
yl05TQikPwlTXi1+mxnSQrZylqGGgNt7raYtfZOh7iO2GbpL81RQC5kMel1TmTA8x2Cm78zDDvlT
CKQuKVdBkT4AwqDb0QywsdwRuH/vggCt3I9MpqDXGT+gdBidbL96MQSOAvoWt+INsRnun7kQe1AB
6UaUxibq/koD/N/WQmLGcNZFz1yUKRZEVL77+A/rkNpzAvVXjh/1Kz+9FwFla0Uxwo6q57hTNoOP
KctqQW3QlE9U1imVW+VPx4Em65m11FP34EfiVoGmdtVDbVn5WbiLKFSsfUUTCoxJySGkuSaR2tUt
YJEUFcwiDG41vpjugUjqPXLfpZ+hIHCMzFsnca3wqCj6xJD7xmeS3NSOw02PXsVkFMzX0VPM8Koa
mSBQPNGrW/83lxZQdEjYqogBbzMsmI0fZX6Gw/reRBIup63QwtkNhIYhw324bfPogxrmayp6MiT+
o2mGI6Mc7rEUDexsTsWPssBIlHk46jgUmOOgDxgan8bRZjxklO/uaNH9joqNHpjgNDK727Wpmrcj
mMrlrZdElzXZ2cADGK9nlMpskueo71dUVYKjtixw/WXzEzD+STGvr3e8fm9t0LOjjU8SD/XSLAFZ
Sxc2WJQmZwQzDsY0Z08BuTymqswOLdJfxiMc5gJcY8uhrl3eLq2ntuFD6pp6OoNJSh7nSj940bsh
En2u++UMpX8vFZNZCKDXkeQrCthIMqUzEoVL37tVogx2sTr+GYMY427PfbvHDjtEe50EEYMLxbuj
aKGBi6EbmfwE2K6KTeX0451yfkJRPmg0K6s8D15l9GoVgkH/Trpr04igYhHa7WJabRnC575FJUNj
f9lNdHUcMd7ns3lPbzNbVwVzqyJu9nDc0V4qFGW3N6SoamuVm2bFXdV8H9xu4gPsvONFaddzRhOE
w+CvcOMNp4+9HfscnjoU2c0Af4tpXwB+ITRado0V2Q7vyFRZPDDcxvoZ0EG1ybt7vKwc5WlxjHCc
6+6gXJJpippEYsRXW4yMoOSAgCt5HGL7Pm2ydOH5MfWS7Na+s6IZsizlTIZR5iMfkH1mD+M+adRe
yMAA5byb027fDfQ13daXF4KNLS0bT11DyplU2olyBgn71cAx0OYI4zfDV9ExcZp2TGTI7J0uRrC0
vf75Zii8neb3/jy8ydJ58oNgXhj2t6AAaHC9W9NaOzNP+ie1I848OfdRqn70sDBGSJ+ZQbe62OG1
CMuClUi81R4TSJk9MRjY9+suk4wPtw4lfWFvACx7jOQspMgundGBACmdvYc/fZvM1qGK1dWD/a2b
6W3qEhSP/ttUx99y5uXxa/OXEtKHHkxr7U9FcQzvBcNobu1Zb2NgZCvtF5LJK0ssoIT551R0B9m5
8ZL/ZLcR+UDPsmowntAP7Tx8P0lGXcR2d7fr88l05udO1yPHS8jeaUH/Oe8+Gy8Td9I3eEiCkep5
3nMlmSOGNJryJ2hE+NDdpvN4HG8IZ7VgRDPaCtv4HgTHc3CXxsayBAN7nclctmn++Nq6NpgFLoFT
U0ip6+k0ctCCpMxmkQm01n02axDDxp1CWL2f0oHTrSopczKVbZpmvzYYvlk0c9+e44GSVxI+sPwj
QXVE8uiGCpQ/07H0JvhrOUzTpcLgNeoa1tsxu2va/k9tyvfcNi+5xTyLGJ21aLhVGJ3zbU5eu+zJ
kq/Sd3i84xMd9Ij71Tao0nCFE6pbNRA6F0GHIzSkMXmotABxbspHrjjp/VBZb52nUYcqyTRQmvt3
+M2vrVvLuyKF4l+kS1F69TqJOm/RI+pdtU2Pn6edt7UO4dkhUm+sZt5oa+S2ySzSLHq5HpxArioT
Y1Fvf6Xk6hex0TqIuCmeqKE+pk1lLO0pfEP3Pm+YFn9MrdjakKeeN7RydRAcGm68bqCmV6a58GDU
279T1/9P8Zn/Lz1xpCv+z5q4xWf7P/4r/XexHH/gn8kaV/yDUTgLJgnJFdB3NsHTfwZr+DdAPWyi
G4EFIo4gx//O1VjePxxi6wQJhfBYMVwiN/8rV2O5/3AJtP9P0s5ruXGky7pPhAgkPG5JgF6WlL1B
lKQqeO/x9P9C9fzTKpZG/CbmrqOjW0kAiUTmOXuvTW3fgmUE8sH83/hqjDNPHTQRPDUasXGct8C2
aWcy+lgP/aibN+SoVfd2Q22oDRqyiA6Jdj8VO482QkX6c5sFuAkmzkDkbYT6Ezmvi0aFe+L57EFa
7DaqYxFFbNCNiOg/d3br+BX0/W7chtCOYsN+04ZyraJxqHUihuq3Pi/X2ghkUsmWNaWFqqZXl1uk
V8VOrtbH1IBA6tPk9+nX9tmzIMWkS9CF6Nk2klv+2wmDgrdthVgN2bg103YrepbGxqMjYF1JOpmv
1Tt9AHey2IXSzy3hs5DSdsGwNz/B4l9zhvlf9xCopmLgk5LP6YKST8pQoSFA1qOHTnmXyAhDVLRt
VP9mGiC0deWWXYwT6qyHhn6jyf5a5AHbk3eonAtiMfe4aTgdTE7sUSuFnh9NXFtiOvAgnMjuEdmm
xHKhP9dPQdXty5GNIOnHvrlNwNAH0RX7PKkb0Yupt3qbvctR4n6a0WyiRz/P/nCgfH+NvzEgnwT/
ch8naadyjcV0W5YSTyG+4OiYLSzf3MXfhtZPI0xtr8dqzwiJuJWNW8N68Dr/whji0iC8V59dI6Ui
0GRVNYNsTWSZLqfe5bBkjw3TRmDNDVx7exGQMFuxzq8Mx7wFDh0HG+2APwcl5oYWrcbUhOlP9A85
Sat8WTwZp/K5cePbZt1uTDKUXy7boc8clr9n5ueRzxyz6MJ1Ow6DkpPa9YRXQJPU1ffz4qsbCpZl
ZizKukq3+89rU3XKvB1uWSdES9amP7w6ckwrXn4/ylfX8XmU2Y7yaW7wAYyjWmeUnFEU6TXyq0v2
mzMT7O9b9XmI+SF+GgIxeVg3CkPMjCVxCHfhGk7bStlf4ticA9f/GYl8VxYO+hTgV/8ciVOlP8Rj
ynKxIHdoWlJROeLM2nAAu/F36n2/8j/yU7/V9sVV97N75aT+v/bJn/+Ic8asqip6ZWnZfLnWulm1
brMFEwehSNyTnryS4VdK7IDc75/jl+8foIX/f+322ecmn2ISHnuuPcjG60RkNxKGjExdj/Z9Vf6I
KnWReoPTpFSMvVNp3GlmtE7MrRjFJSLyl1NKm0NXNb6xxjmvriNnSxMhH75+iUMTjgfCFTiP6LCX
5HVdof664OFTzkxT/3wnZiQgbGsNwcQ5ZVohx8UoJR/X3GDuKEDSpAvZlpJJlc38JKT3gUltl7DD
RVaFa36cm+c5qiCfCCPzoWyroz8qj+pgsKWOkQcaG0l/CVo+uSbyZGPa2R0EC86YGoEbqjVsGRH9
euImxg+7o+pTjNqvKZbeM5PHraQH2c9WmEAin1QYYo362FpFWbzx+8fehOwlgzGxqeeUwE5qbd9b
o0u4jWt0xsmok73BUSDMFH5gs6gblLQB4UZKuBlottdpdzWYxT6euznPnALY2JarCSSDmXNySfMD
sZzXxMqtzbF3q15ca55dgaWmmDS+NTWJZTULM5GRIs8cwjxWFZlci47TtUipJhA3nr/mNSHQFApZ
n94Ssl+70fwxJrte9ddU51b4lBaakswBda4iunXXSJssK9ZZZ+06/rJl3g+kUGYDAdwocqqxuh0m
Hoj6Omo59ne6A2rGcZMzRtAEezNqOW1B6Wio0I7qIpaSAy2mra1mFF16jsvZNpuaI2ryuDY2Jglj
QdGvkIJuKs9fesNLIB7MlPOVH6wySwoW/WivWitZTRGR88TVpBV4YNyyeSMvmtLY64ZAWmud+oQo
P2tje+p6kuRtLA9X2nBrVNWuQ7ZNP0pZqkMhFqmqO0NENShCXjAFT0FtITx5k4OfmWEuY32+ZKLh
wp+BJ9Cs5yecTWSe2g1WT8Q5XJFJYy16DRCslESaSgbR2t6+KFCtiyf+31p8tB667uGlRSpENGhZ
GHu2IORnBa96OZIkUkarsBscXq6tRNBhozcvpDzhhVEiFzuvvMgD/KGmchwH6SB8aou2DIuZ9EW0
Hy+5Zv3iuH6VSBJolF67FEry5efq0ys4rwqfVvmIUk8bGyx77c5Yr+rrcnlCrsF7n25lp7m6jO0R
X64zn0Y8+0CSrINjfWREewOR6bZesiFcGGCYUVgsk91/wPT6ckQO3TqpsqYOuffPa8RnFInRi0qn
ezbcykmvCQC6zp5mmn17aK6r9cVV/U836H8tbCbJK3CuOZGcc4J9E6tvOI9Yu8kJMcJy2DdPtzbh
IVCRSMdZ+De/LpJevvxgfxr0bCvXpNVUpCGpYdGWkq7mgrc+pFsyaC/C4JX5T51v4CDO/ff1zcSO
T7OmaDujbEaG8q5mnIz67q35WK5kNwHqF/JP8bKjAbN8AZrmBLvUuswEnYf47iecPdTRFEGI+Zyd
HFxL8hFuho2xlbfDUlpr+4xq5YWd8qVHejZtp6yy7TGaP4+/A/8exBTtTPXFlO4v7AguXdjZ1s4X
daaH+e/HmG0HGCCREwAM1xwa1IdinV/67l96lmf7PIq2QzkJxpvBvPN4yU23oZi7VhwoCBcoDedI
tn+2WZ9mztnW36pGXa6Qi/BmDI7iRiuECo7YaFttocxQv4Xqsrm7sNP4cpGjqACWlP2Nek7XSlt7
7OhMc96wjviRFsZwLMoLz+2r+WGx4dfYzOn2X+lOmR6HmW1PbGJRU+JzW5ZNtAyMJ4Wv+/cz5O+R
KIcxkE43lgSS8xNG5KVdaStI+oq8dtoywPbRbTuikNTmwkH+73PaPBKpI9w1PPj62Wsu6dUUWjld
8AmHCZ+/FgEjsqNKc00pcL+/qr8X6T/HOnuf86aX7Nxu2AjTSqzqX0F5+H6Ar2/bvxdz9gIHU6DX
ycAA7KvYRrp++6JqBBuHz9+P83fxgwshs0gWlgIQ/3wfjUe6IU+Mw21mojEIHyfSbVG2sW07TpPv
ZEhCvx/wi/PTPKJlkClmg5X5DeL6tBo3sUz4YINDrcgX8nV08O/tBU6t1fBUk6e6iG6kpX0lrf1n
vueufwte6GLqwNe/AQyCbJuaCv337ByjljQHqFiUkP9ERmWHTuZk3whkgrltLQY9oV9uPg0EnIYK
YZj9z47uDpvJFC1Up9gbEaqOrNBMEcNVRPNKgCjQug8RpbtcrS7csS/2INyxT79W+fP7FckRXvF6
LvLhk+5q7KAx3qiw6d1GL3e5hgYHGWdLtm6AGTaCmxGN2xE7djhYD98/vXOaNqvFn7/l7CXLp9ar
qBrMp9/Oya9VYimKJ+zMa3vXLLN1+nZhvC/fg5kbhCwJPvg5TWvQ6klVDVbg+VxPm6o5CAekFhIj
Z87bKbfNOr4JC+cSgI218K9PNlf6aeSzV1yk1IMiVDx00dG29HOKW9zlmKmsfvoZkwVqy9eVX+4V
m5DgsJ2QNeoHm/xOxTbRXbL1VoN9IUv5dV6u4r5YeB5tqCing06MYZ7O6oPg1aQ5nAYqu+VWogE2
lM8ph7se9IUekaGWoldOn9G2c6TE6GF9sP1dtqHCQS14FTMSxivdNOx8d8TN7cqet8o1WnacEmw6
iMEtafUrTyuvDKv+kVjR1kKzPCW5a2WP1LrAXd+n6S2Fu9sstNywevNwcCjtT8nodmPOJDPDjziJ
ONlxtuHA7cIYexHSeKNICDyC+4DQSbnL1g0H3HqST7JaP0bSQ1fcxXq0k9uPQemd3BT3XlNvI6l6
9TGI6v4P1SLLTEwrPw7uhrhA8jnc2e0zOWDLEZJFj+czJTpH3BYju6XYdsxYuEWnrds+Q+9mrMaR
Lk+WuWVury3jWiGdvEWdoCvRWkXknVm1I6u/7Apr3XBle4mjgSPRckQrLdHDxZvHBErtFyMmkT2b
VkUmVvU4By/Xq4guaYaXWlT1AinekqJH4EoKLThqG2TXO2nec95+0ES+nlgx8/oU03ubwuyx7VSs
LVQHDXcojxkmhaqylqb30YjbFAyK7N/YqnB8cZenhb0oiGGuSrGTSB0J9HETyh9eWS0KgB6T+l62
KCTUzGkMARyIxzKSWozMFG0tjnt2shF2i8a+zgpXKaTrPNXdHgtJIYbFEA1LPQGn2gDdaGfoT7+o
8/h6ol+lD8mBJtvSNEuU7qUzxO928DDRQqzs10wntM8O3kU+bdJGuyGmfDVKyiaZ2v0gG9Bd9m1H
bkk9LRK0OhEvpo0RJw/l7SjdYYpeDOGxo5MgG/UesRw19cKx6OtZFnkqrXeAp4hTcBUl90Qghwtk
/x9YgtdSPj1YcrBRLNWRyCY2fHlNnNjRmhDZWAqJhfU6q05KcCMSedujFUibYqFYRP6MxT4j9NhG
SdVjN+t7DLETj06tNaQJVjG7g/bRLKDUaxrjr1C91xXPS27tLWwLlwhrfH3rZspolrO0ElxSyula
jDW+TYKHo+kg0yKJ6+QQFz9SVJtYkY5lpe2FkjwVOH/Q+CR7kgHTVQ9I4QrNlsxkD/ufvq7uvfGZ
FGbXV/W3XC6vPR/XdFWfNPKJpyfUII5vrnIvXIQlUdJIBobgtVEeVONEe301Rw7Lmfk0qXPlOcU+
LydYWtBpqdqDyf+c0VEx4ZuMU3bAcXJSMrgCZf40MF9C7SnK40OUg+QzEteKMdynEntZz3spw7ch
U5woxUvevaiRvxkGaW3plKaCaVHMuxq5jT/KJj/6ACqwYDKBumPQoCwiB1z4h1x+B5NyExfVopTy
q75gNoTdUq/Tt1A3PtSgXmXFHncP78hVnUnbHlm/jy4Hsw96IaPYdkxMpbm1VOPKblsyrAX4NyKV
JvAU+k/CXR10JSsP+1VHdnMU5w9jGp5C765TMLVfjf2+He8NNEZmH7lNLy/QTLslQKBOS5aF768L
by8ZP/sSHo2pLmzy4aQeAokk+Ufb8l2Vgkova87ECTdC4tJSfdND7VnrZ72RtBVmKy9t08cqbi6y
dJ9bFLDAu5gFzlYIpfJNmxj7SUt3U6SigLIQJhUfCPFp+V4HhjxL+dYwCbZq9FqBMSE9kmV73FtN
5WCgncBXa553nDrwWxRzF21RXseRvsB7sNSoOkU1yrroyg6eqBo5vjrPka1SHNVkXYavkmQtdKlC
yw84bq1lpNvmr5MVHoz4XhZHO2WGq82iRx3tZ3cqk8AzfzV1vgYMtJPUYFVEPyfYLUWT7trq1YrR
Wc6iDHItl33jX1fBtJNR2E62f4wD9VQEuViZ7StC7UWo/wQQQdvvIQ3rQ59C5omT5QTXIiEpKg7f
UglLpfWjx1HqWymCYTZ4MfHEhFvbCIV5PjqMhLyvFzbNHFnPnjslucZdvTe95CCKbhNjVxgCc5H0
+ouCr9GeT0HNEcE7quOHRNznNZaxqCcM00hWs3DB8hEodO89wtS1nwc5QgWUlrlAD9wYI9ElVm8s
cgMJWN0Mi6QxH6UwTF2NZGUoXYVLTjba6czlUnZqTHmvFCk1vTp9iqRXv6Cbjxzkwu7myyMLeMU5
8ZZ6z3nrMUu7QpBXTvslvZ6wI8pkjrd45fsWQZ8tkxWpnRBR0IME+ZLpa08GKJFHiQOH3M/iwyCV
cHa6Cweprw43KmRPTlFz0eT8TCAFei5RMaECZTX7kqTBId1cuPC/z7gzbfLfIc4O1mYlYVmTqoqD
dUZAJXFNyuQGzvtM2UULcRWtLT9yL23qzuHN8+4VtK9BhqtKAgFXd7aTLiulxCMCV8npaHkt1I1E
OFXviEdjfzlp+Dyb6q/hzraQqEOlzDSCmqoPK5Kj34hneIlzOpXkzlkETbkMfoRr9FxkY0mXA93+
Ls6YCpEtKA1kIsA45/x5uX3K2dtXeZD/oGgTJ7ipNnO/lATG/eUWye+/92eVywR+Q0EBoiXKBOPs
0GqLOtCh0TLerjiQL7YZttkqOUJ2oHg56KvRSVz/pt5Xq++n05c32gZkoc6Rzho1kz8vtKj9Se1V
b75QZVdtqxtycDBILNQ9wadLyu6PE1IpoO7eu/IfBLvNLb+/r/vf4c+ec47NMAY/wl5q1R3qNZuH
db1VNpcKQ1+c1dmQsE5YGt0pol7/vMrOBLlisxVwuihAZB5cB6ipp4ItTEuvEwKErlxYoL5YCUiV
pQ5lECAn/moPG1rQ2ej3MCvU7ORfDOvu+wf35RV9+vvz6e9TLUDlRKCKsq4cwxpPnXyUrZI9j3Az
ZVsU+X5sm+X3A37RwWSKcrIxFUJquJlnM0WVyilOanzOM+a7Sg8xjUOZvAwojdnvxDY+wOhg3AvD
fn0j/x32bIYEYxhEOEwqp3pu3YQ2QrkM19OduWwZOXLDm4v19a/e/c8XevYuomjOYOIyIog9x9gh
xHHi1waMOA3S+/x4aWn9YkH/476ePUnelgY3G8NF4McCPd60lY3+LbpQG1W+XMI/X9fZmhbUdNYy
n4ES7x09N+1EZQlsdlGA4tObE8JVLFphsrXtD3N6lupuEbxPkoZI+Sils2rVLWwHU08nk+3BlwfT
nacfx/ZH5kdO3lRbTzzpxmPWPnbdLwBbSzDibFNXUbWJm0fbfPUaaR+gSrKKnTBveq1zi+YuKe7a
8WoEr9DCZpwmDidJTnwPUJ1FVwEg60h+Gv2DZsYW4drddQTNzHKMHsRZ3BWuHyP3jJ8yjkXWGwe0
kPN0lFVvGD4fq7nN7ZUa6CXjLcyJesmOuJALWsUEoEYaLltsh1O25UT1GGubDAuVkjk+Gx9JWkvm
W0RMi7Gvqob9NZRkPX0YwH4iQbZTvA4j+utog4nc6mmoxW6JA7qP3Y5DReEI2GZuQ/CRpoEY8J1m
8F5i2LSLEoV5IGVvRf2G4vYVLwAwnRdrUFZe+RS223R4ivu1MWE60EEghOqjYT5G1n4U9xVaiekj
g4uZjq9WPu2kUlE5lQybmtxirTxkeSs7YbgN7SnH7QYLI58U1oikbzZphh0sL/gPxvJgdScTyTq7
ZxdAm2X2qyqI8XlIHScdF5WGY+H2mazlYM5nTTyWIpMc2fbcuttPqoe7eaMn6VuVJs7AIbUsHzxM
ANB6cRk9mjrqjrSb1LVMy3fRys2u0bFSK/uh96gKgQq2ftg8OMovHOnaRSAOcrVFA0WuyeSoHqTf
lHYvUBDU1mHfs6GNF+mY06QlPdZrXZBgm9Z/9nPsrvZwW1BfUCLa7EpyDxpoq/AgC1gpYD5k9PVj
DPKjVhZTURwsaQAq0Lx5xW703kRNm+D7FUv5ovxFoUqV5VniQu3+7GMDt6IUZYlPzRqohhDTUt+j
xY43YDBXDT5FLAikMrC1WaWgoBxMk8y8i1nKv2Vjf31aP/2Ms9qnFFQFnglOFRGR4vXdP/lU2qo9
hs6liJYvuj18G0yDzGgMfTgG5s/8p69RLXVtqqGSg/koLyXztW5xsBEvaT0A3XL69FfVPtVBcVBU
amHBHCSDMWYkfJhDIUYj5/sn8D9cuk1lhIBEjeDvP38OltEmDVJ+TvoIcNMd9nPSJ9r9BS7gS5/F
+Tb+dZsRtSAEE+TiKWdfixhbsxii+SW7iq/Tjb+z2TX5t3Oe8+XIoS++FaRMmja4R2Q0hnz2DY60
2h6GCjSaXZ4mBdubvzbJPPr+9n01gWk7WXAj+cxrkO//vH19nxj96PGhaBxqez6tOzJTT9KmOcSb
/Mo7tCu0S+V7us3c4FUutjjHLz3BL77B3FGCfg0L2SD/9OdP8HrOnG3IE5xFSlplrUwSVAxnXE26
h0ZrvrcXE6u/2Iv+MebZCxN4QVYPHier7MCsWeZ3ga/uAsLBFdQ0q8TtCgmtIjyErbSp97VPuNyl
w92lyz57vuaIo1UZtXmPJUhcj7Dk7wx8eLim1oDp1+V0nyo/vn/cXzUm/rjusx1W1WHPlEIGhSUD
iIskYMm78qtyLaU/Ba4sKdyBxHb1EbcXTuqioIbePV74EV+8RogoFYPeD9QCOlx/PvBJCa0SJjkP
PP+JmacyftWxAfD1dg5k6qrnSvrVGMcyvB/L4/dDf/lOWbxL1qwEN/WzqebrAnB7VzCyzWoU5v0m
LO2HvO1vvh/nq2YUl2hjNUJtDtzpbJGcwyd8zZM5ErjVofotvAP6Mmei9w7IBYTMDiqxC4N+fV//
e1DzLD7CykRL2bnnY3Qlo+BAvXEjuf1KWg//geZnnil/rIUWLsF5LbQEZHTjvCiTQwroxpjKtoJz
WHhvnVAuLQx/nXt+D8Fj0jDD8Hk9mydItuRKtWjxB1S17PcShVZLPU/LxFrYUCgl1HigwEOIobr6
YQGHyodqm439zlTCm0jL3VoYq7SWn76/0X8tHvPvwu9AA93CpqCdfQZMTD8EsLLdzCCIp6W6rUaN
UqZK7UtgBI2Xvh8cxsG4NKkujXt2ekiFVwKnLSgFijvgE8GE41lf1DHc/IryHc38WVmYih80Nh5S
4iLy+j0wpB9mE173SXZd4GmbJGkz2RcrVX/plM5uydmjKgrw736GfkEb6utUfU4x8oURBJ4Ef7RI
wRIhvMy1LYbF75/F39//s5HnSfRpO5LakirpGjdFxfEsDw9hVt+CVon04TYfErdWsOel5W2bHGPT
XP4fBz97zUcSZCQgb8izbPjKSbdtMulqmqhOayR+lOUhFY+K+eIniSvpF0Pd59Xqr1fw33mon73v
ZZGpXj7fdDPK9mlLeze41rCrVnyyQ5VUZR8/l4KLDIhwrUKyVRB6y9BVQRTEPggwUMvQIVO13DOl
MSZnF+QZ4usZyy6Ricix/rySGPcB3r+EN7jQrXtYZ6tEF6uqsFyzgADRAi/DF5pM/cqrACMURwEK
N2e/GOq+U0gTh0FSEjgpkAt8myOW/P7xfbm+2KaMjVDlQs+3jrJoGz2EfDNbP1fDKJaFdUqmo+QN
90qzSfILd+PvvdbvqfrveGebjrQ1p5wnVs68Z1cBiVpCV03KwamadkllEl+l7WrxLtJJc0ND4ZMG
ESbAGfxj7z3Z5kcJe19MzwGgM1hTblheKGkL+bc8+3xOGUJTEDmyv/3rQOPDofWVMqSqrT/UpfKS
GojGk/bervRHGTom3QSOaYlB160o2NSr0o3EYmsFMg1s/ASN8WjRWZcHeIp4yDVvqwTSVQI9ZdCH
4yTedSO/q4fI0SdzoxcV9sFk6UN7hA/PhF6OtD6jGibNCKEx+tn25o8wxUavk3xCYWLyNplxinDX
V3LNfNcRiv+iLf4QYOoyQKBGuXSnBMECgv2xn/OPwmsWRXyEzb0c/LKq/kTVe9toV9S3tklU/wjs
11YkkFcxh6b3Vp2+Crlc5GVwX+f+NlfJxR3BUuvpPtBaLuBR9GKhYf4AKvlsefEp7OIFoq6FBsay
8+mlqEhfrdBJmuoWYOaHHoEtxcZF03g5GNFhGOStYY63hj+bQGWHbIgrBfJekHPUj0F8tvtcg0yB
7IwHtajoxNtUJ4a31Aqx4MLSe7Ppt3ecJVFAL7Rk382mcGQIOdzdtDukCDg5VU/ma6YAm8Sh2ydr
qxhXQhIHiTr34G8zFeoVpMm+a1yc+JtQnAztNPa2S0baMiottBm5i6UdInvp2lixBItpnLyXwBf6
DggmcSBTjzWejXLT/vTawh00jb9lX2l9Cw86X6pzYMYwAXzg0N9LvNQaHVgqDkq9pmm1S/US32c0
Mc/LjYU8BMizo5oNQSD9qRDzk9GzFxnAok9BoRzMhWfclvOenVdIGNLNaOvPOvooqz4ESbPt1AF0
We+qdrEtYcHk8XDovJHyjnAhT0B8uCu0x2FERb8phutxbNk6AECWsieV/JlJUhdCRkDgHXOIKH6M
0ivqlkXfOFl/LRJAItNSwl8gB7fwLRa9Vm4QJJEeUJaQnQ/B8A6ByzNDV5Ncuriq6FequI9MgFbi
ZxmKTVZOt1FBizO3l7ZENUnbG2p9JcwXvdjqQ/VY1vbGhrKoi9upnHVL0k1K3EAIjFYq6k3djNuk
8E4p81suzZ023UH0PIE1v8ZLDLVn2ZvyfV9JaxNSCaSqG/bwi3SKb4vpaPsPXDENUl7U6UEiBM+Q
ftXhnaxTAavDEasERTY4HIYPteMpVj4G89XX7YXQDmmrIaD39jh9wJ9Jt5NOtki06ZOPqrjNOsUZ
eIkwtQHRCJeDFZ2iur8ZJpUG7k6UppPSqBtzF5GDOSWAp9IHv/HceWabE7byio6xrD9N1VaC/rNK
p2Gv9yKA86Aum4BYG5hErd3cexmgRR2gJwKAGWjm7QGV/YqiaCkoL9nwHiQD+Ki3wvBw11HDDIZH
4bdUiqZ9TQZqrl8J9ShlIGJhFxS6eY+LeW+V4mbI21vyQRa19VhFuKnrW798h9OXxk9CRTNA7lo5
1htVvjYhz3fedRiFh6F9qKY7Sv+b1ILFYJQkh2FpKD6QFq2UtNopEmyywqlUQPfxTRCCM8ftDQTJ
vxuT/i4M1FXZgu/WHoX+1k/PTXFTWXdRdSfUm44Qqty7boOfUZ+5nfqAkWUGzcXpSS4CeNRXk/qY
gd2OZnay2f6g1sldBOuDz8GePtIYz2p3j04BljKekiHA9x7iI++BeFryR6Fai9FCNED0SwGaJECM
oaSopHjdgpEIMm/eVKskG5GFpkj8jVt2uqu4m46h8J9B0Bz86WSoL2GTu5MIVnnoryA3r+rgBhc8
6xAm1jHZC/3Bp+acBActhRmAzSUblPdM71w9wlCDRx0FtoOpeK2m7SrvHqWIKrRPnpBklm4s3vT6
qWzD1WTrB0sf19bEu1NRlx0dESZr9nTV0miNmva9TRR0WVNZRQgDR6E0RwdCwgJyezrTNGEQ5Oip
SO3YBFFzVclPisemY0RaEB576YehTe8VFKwBn1RlOPMCV7FkkHUml3eR+QqWVu6GVQYMCXoicIx9
FAG0HHZa8jGgC8gBHcKbiDMTwt6qpLY9gdrkJYu1u05ea9RWdZ1GNP11Abw0l9FMoa2wW5B4BcXQ
jKhNg/jYlt6nesiTK33a9zY2A3Ax5WjdC23e1dmb3m73jXXsAAro3a6JsCOJTRzdQYNbSnABbQFR
52esnEwQ21Hww4TKMKaPbVrvdFgPIow2Uf4YspwDI1rEJo1ke7gCyT5N6sr0A+LweGVMi4ggSu9C
3mtdAAwKfHrMxjYxKcFLxqohHm8EKIT2gZWLivcqFuRl2Dp1UO8EPWVZ2s8R3mqrfkx+I2aqTaua
O0+7VbsfSU0KcAsbeQpXYpQWFuvMDKu1m2DVSo++9KHASJGSN6N5q/iML+iVWGx9+vVgsXVSgo2w
IJl5V1rZbch5WuXDRimhuhGSEb93NQiugtSln4ZXs8TsI+21StaB95R4p2CA6Tm9jToMVv9DT5+k
/Mn3qDzjAwtiTsxZRmDgtKtwG9Tyo2I8Wb66UFsEPHXtlKgXm1ldwDfAvK+R2QmteKi0ljAB/kYy
jSxxdc4Xu77VTBvsJ7ENRFr5SrwNq2KXhN6x6gIn795RJNxIlncTi7wBvQZFRzONZM339lWVwW4G
WfcqfBr9Urkxg9Tk4Wo73z8SO/iQ6z5bdhAeens71DKBUIq30XuAbbBViirY9vWPMhd3k+c9cReR
hPhQNha1GAHkoeGRFMLHdlJVu/S+N4ki7+Tk2mqzUz0qqOYO3pAua60CIVWVm4laFPqtukyeS/WD
ex81GOCnfABC9dD4waadxKtu/tAm5kK/s42E5aIB9E11p9pjvl9lAptMrmxj4IkRkLEQapxTRohP
jBRqnfLTt95DGJspz6BHU2JKN3l+75k4TgoL1PC9OqQ3Y1/ftOYvL2D+GvnGRpiF1ayXE1etDl19
JNNzV5H0MiiOka3aFLpm6shMPUvU/HgAcvW6zz3Ye4mj1KBEAPdoUnjfAvqOYn1rjkRD+UdvqJ8T
stXSYiPFUAbNsWL2sSa1lPgD0P4WRSPdYpugPGkKpH9t0+pUm5vgl0iuAq9Zgd95MbuUjSO5QJBh
EMRtWsPeqeDBACQX5Y9RYjNhOxX/cgrYe4lD398GdrcJultBTrgcxq9DzDchu2qCeAUsa5VICKyA
7uh7IUhiAnsJTWMZmuM+JzCkSvVtg4DJRyLnk640zWmUYXcnSf1qyG91tH0D1OTJQEyeQo4qicjp
iLAwXPD7NJC3FQkCasNS4sPWi+EcibXiQT9o5bsAhkpsvEKtWZj1KwpIt41PoqbHMMbXbFvjd8Xq
IWSN2z6FN0hOoa4h1B2afSdBjK3ZvJcnglyuPETimigfOt4PM4nX9hRCoOqgtAVrPaF4E7yU3n3q
70m1hOE6LFmQ1lm5S+KnaZD2bY7ypzzlUw2yMdkZEb22poV1uM2bDMq5caMJy1hEVpUvGsBJlpAc
2ttOLxtL3mvOgVBHEZBIx6xFyS4fqLAv8+4JnT1aJ20JuAdTX0rDEAeBFH/MKT8di3aHuN8PLahW
2HYg80Y6E8asVT5gwULNoWHBYFCU3C1SQk6qfm+KXYFxqT3lxtU4jhuLpcaC7i2I/0XYbMKsng84
EvS04d72fwm4/l7VY3ctYgaWb8f4wSZHRzFOshLtKwJprKpe9Va7iLUDlsXDYMzRRFApWULDZp/m
t53/rLQPnL4+ZD4TvpGQYrbL5atORTg90JiKDnZZu+0YrTBhpGSK6b6+lOixky3YW6+2pHH6ncMl
qGMELQ3EjwjcjmU9qFO6QlPJ3gjVl2VFbM+kgxkSN1Td6zleSE0Cepz97O1THWr7OZE2YyX0+pVs
V2uYgxsBiGpirxcGb3J+mo9GKXUzD4dXJpZdLG+L8SGKNn6KFVWL3WkQm6Lf6MCN3B5BINUdZ2yq
R0ld28a1FpsrxfpldI9M3obEDDReph6tS/OuAeJUjfEGUuBGi7IH2FT3KmDpUNsYGPaLvLkNpbGE
/GPuZEypASEbrX5tp/tilgHSg/1/pJ3ZktvIkqZfZayvG8ewL2bdc0ESJJO5SMrUWjcwbYV93/E2
8yzzYvMhq7sOFSKIPpwyqwullAggItzDw/33/6+q0vXpUp7VEcPKv4+ZCc9CF9Eze/hf9X02elsT
PFJhPqhg3YYhv4MG+mGaCUzbp6F4lyYQ2qQQpM6mAw2H9JgjSQsaOrCHTxOs0+ifuBml7mG0tmGb
nTTEU1BMhAIRHj1WLvk0Kw0Rkie55bah8tQ2HzIpwtjCn+FcdpWUrNuhYLMraiC30MaVQJOlfNw5
VFFTh+6hfJpfzjX66AmuY5i2KzgOa0jAuIaq6Ar1Bcp2caofwkpm2zfGp0rh9lgq+UmDLMkdRw71
Ugrh/fcIRJjgJsg/JkN133OWDkGykob5vShBXsSaK10mZS7ovYQsWm3p8lR7pPC6GiSr3D3aGpBU
kEH2M/SD7OTgYPUht7EfiTG+Lwnq4Rm8ngq6mKk6ewcxd95YcjJJ8Uz9EUjMgL7LzOFRCadNPhML
t8VbOrQwh/BgczRGsLkQJe18ehX00t5E5HNixdilJG7iGGR1n6ylOS8lWM/fT6hc6FZqD5rE+9FT
vUXMZCcVw86n8i85MFUHf7b6Y92id0nx5vrMXMxanY8sZq0Sp1VaSkQ7aHHv5MFCg+RrCzFKSG23
GYZt0oD3j7WtDIFkKcWPUEf22pd4eD8i2tIo3alUUIJL0gNpWDD9tCzU8Vre6re6zryDDCRyoZpA
rFUsRvQ+zS+6T7eU8WLsWheMOEjCu/7AzQJQ1knewxH3stoRfCn/apEuQqkYlBQsj7+mnqsA5Qsk
M+a+R+9AmgwShw3UBNvMHY+QPFxfh98xWfM3no0mZP/D2B517trlKyqzg3YPdFS+1QtAgwqB9AaW
142/47BeGVe7kGU+H1dI7cPqR6+1zLhznRJYCfif7dyTq2zto/wwHpUv1we8VFg6H09I6Icwt+al
xax2EmiVTNuChF+z9rUxBI+jjrKudCrflDwEb7ldbKf7/Ps8j+rmhMzRIThc/6aLLo4qGXUhHZSC
oQoDRhWJr8xmQBql3OYHgceW28oXcDcP7Yt0p72/Pt68JmIW1zYVU5s7FuFsEtZsUsle6RBDQ3X8
do6bkgx1P256BN+uH9ywYOeDCQsWtUCXfIXBCqPdD6rnKpX54fr3/I5nY/M7umxiZuChbTFV3/oe
YiQphYQZI8A5SZlv3x2H0/CRr/sfYBIumfb5eILTa0dItobiv8ajt2pnPRvvpEN1cHbSSrP2vPTi
WjkGLcbUUoFdi1hL3kLTqrDCvx6au/BEBvYAXH99C86vfG2c2SbOCmXopk9JGjEOIUH1yoPj/4Qr
dNN9rQ7ZYY0P6oKFaaqC3J5O96gM9dqvo3V6JXtRAIIUVXSkmV6GVejK2gjCtquivFHVGuQK6ehj
Z1ALhjn2+rZbG0KwWrPUy3H0+QiNhjId0VMqzTeMoKqKDmcwh4UmHCGQsOpqZkbgMdo/JOuppHh8
fYBL9VFNVV/7JkAm/wYjUkslyjyTb5BPpO3bQ/zYbOjoIYO/CXf1yl7+HfdgQ9sHcZ8BYsmE9k9Y
FG1sw9SeF6V2R9fchm6gH7tv3kPjjrtmS7lCy/fOj+uf+FpvF3Y2gxq27WAssqULxop0ey5Beg3i
2/jRa9HOpHVqjnQjmC11CXWFLNeBtEA1KhkbJ5ZQrAOzkNof6hi5dRocIvVY2/nep+pIx/pGpyah
1T9qGJcL7iJjtzdDCeApnYmTB1V99CTnd0Fj7yFy3Sbw3zvNuCu98r5qkgMMr5siSbdBo7vIbo/N
szFNVPjmlKqxCzpjJ0nW2+szcMk9aqqjQwEEERoIYyE6RElS9fWZ2n7uNx6/1hzS5h2R8zb8oh6N
u5XRLsSiv4wmzLfBER0EMaMNn0eXzOsp+gSlDh0Dq9tpjml+W1mAHzOyD9IV8dhM0NBprZG4znwc
dhBzf+r/KA/xYTrV+/oBrNChzDagYVcOtEuhFmP9PawmFNb1tB/0JKfxvfnsP8suxD7pO+h74D/R
v1df5YfsJN3Fn67P6oVjgA4n1D80gJVAtwXLGRpofcOC6px+8I/aMYaYTd+j4XK4PsyFSJlhEDPF
QmEFE3tANA9mQCWjthhZ30MYndNPmbbSDnEp2OEsA1VIR4QOxbiwG6vKbJA0Y4zsAem+4i3s5dCO
1d+1EwyEfwSnVQThpQ15PqCwIccw1B1/5umI7ubAgM62Oyis8W9rvSUX/ZsGIxXK3/NZLfJ0SJ6J
pJmllLvxBPHm3JEVbckTg++lK3pr3RWHNZTHpZupRjO2gdaNYyu/EXakQdP1TUHoyD3mpOy1XbRz
nkPXuS8Pzb3haifq2Ef9GL/4b6QVxMLFzXI29Hw+noUMrUWMnAAH2Mlh82CZk6sVGqXW2L1hT54N
IxyCyCx5Xq4wqdXwKTIPUj/uvTbeXR/kkivRwPyZkGpYGhP567dMqWcZUwf0T6NBd3qpTdX1qB0j
x7RypL+yhIpOC1gj4GjEpuaexV9HqiEsSMwceON48g7acTi2+35HQmiVAuein8KMQc1apmqxS34d
CWilkwUWEOFu3+1IiuGKvR9zt0z2lLnprqBBcLVHZ7al377ubEzhGqr501T685iITp8cxBIPwz2G
Bwn+IeHeS9L4+rrNfu/38VgxMkOyLotHgFw4fqMgU41gxncnAdbgtduCJJsRonRqowlQ3wCzA3D9
94ii9+8tcDdBVBO6DtW3KamOWVt+IJlxVJA8h7vnU6a3d2Er7+MIwVT7OQMtkBgAlyYiiwbt2loq
EWN6KeX3XbiS6XjNKYjToct0K0INAw/Za4/fmUkmSWwnXsA2TpzOHVAtcoD9FS0V2xGBljEg9VEg
3kZyN66tGW5FFRLhLZviI53jEqDTBO6acIT+uPjs01GSU5NEOnGboV8hQTwaGcrRzKUVjqg53P/t
tRWLllKayUC/zkmGs9f2VbBWSHzz2hNAjPKNBvInAs000hLT9elK0HvJ1rkn/j2a4LdkXbIltWa0
PAwOJVpERniUfW2raSuH9sXz4HwkwQK9IHFA1TCSbVV3ASGR3lOdMcPNVEbwsfc7yHK3cat88Kbo
vZaMFFaUQ5T9kKPihoP9/E0Eu1TyKEatZ/7mCcGB7PsI8ipcM435c35bRhUPClIf8JiIOCzGcPR6
n07H+fjzj0hG0Rpsud02+aptEaU5mk+r59+8WNfGFKKJREXUoU0Ysz/BJOtmu/hEdWVX79udti3e
ZYfyeN3jrH2kEE10Who6A6JuuwzVtYgbQ/bJ+5eB6NyTANn9PZGCPcjQaPbQcGEPHKjmo10+RvbK
4X3x5nc+hmAFk9SGlpwyhkLnm08xP5bg+Iy+0FiCMhQSE3q56VUkopFnkbv9/98kCoahBmlpy8Bj
ERT4s5Nbasahq8hrANy1pRI2veZINYIqjJJm+g4iA/4P7nRr5T5w0Z3Qhw8LHIT1kB396rxsI6vK
CraUHWJ8mwykY08HY4ascemsfdDv3VVsDEMmPHdgc5oZNX8dy9MyKQtTruvOS7XXT3OSt3z07qgF
7ckLbaNjc+iPa+nJS9N4Pqhw90gKnVMWNsRdk3SoNHgbk0bwaFxzyxcvBnwTlwO+cu4A+fXj6L3I
9c6ZUzbbVHLtEzjAuT1u2Kq1W9+leyk63HLfMchHcLHSgdCKPKGNMtRofcKkXY/VPg1/+rKyi4OV
+/fvnfV8DyebbNkWt57fuEGhd0FBxpsD5T9q1z7AFuymdADqA0SPyPFuWpAgm3FnxDvznoKwe93W
Lu3P89GF/SnHpAYKQJS7z/X0GOXvQuvOtp+vj0GsdcEPm9x4FPJUyFeJVTrFSMGOFlAhxe1XB/of
O4tRjzKB//o/gkbZxr6y1erxrjPAUaohakzVQZZIhJTREbjpfkqAgYXBnAchECFLIqv1Vu6Dt34T
HHrbQJvLeGxNBVkltMDaUxnBs9IiG1BWd0qWPcRhGm0CaD4y5yWgdWsDy2Gz8SxzK9PqvA0cuhGj
t1l818XvaOpxhvcm7DYAZ4y7sKQ3U52mP4wBEGbww7LhEyulKHlolYfMemkDOlRLUIQlXcrPKinl
sqlOPpweEyQsHXDDIPEeZ35je7zvnI+O/pEuYHqJNlBXP7QtaGaPvtUKfgFUtdXOdu1KOqoT2FMN
bJZfIvWT0qDgbUvvW5+M0FnR7mpk26ox39OCt1ezch8p9r05/XDyr8oEw1LqTI9j2x8r0k16698p
Yf8+UyLkHnPg14itOAAMZw4+OV9Le74mAcQj92ypxWIoTEX+5JH+otTUk8UjhoRC1N6WbvlxuNOO
tLYeaTp4Vx7s3XdwTe/CA7qXp5IeQQjVd+Yz4nB7Hz2plX1+Mc0FDwJxB9wE9B4JfqptpBrKAu75
3mPwtjz5p3Brbow/ow08MLt2s7LjZ7P5bRZMY+4VozBNy8+v3gor15100sEaKxvvoLveXQo39haZ
wl3gljOl9O76iNqlHBDtTiZsMg4dT2IZk+7oxC7mi7ASAW3MfzQTrctNs6080AH121IZthmcb2N+
ojBdAPJQqNQP0gcJivABSEBufzADZOi5HQXjFu0chB8/QAzmAo8GW15s7fxzXt1XbNyyHP5Qi6Ot
HzLrOClPTgmZkLU1op9R/V0B3uxLurfyfRfvq2ffJ+prlL6dZdmIowruZAhIiIzfxR/yAwrBlN7a
H6Ac7lZTiJfujyyfhkMj4pLFUlghwyAFSdBcOep21j50m08qdG/DIfnm+0dg+AzdbJFEBZobfpSr
lYz465n22y46G1/Ys3ZYWlrts6ZzajY8lgfrqe03OrnZmSUbDOxYvBaN5yZi+wnJWJRlt5DFb/09
FAPyihu/fFKdvY6QBrEmL0vII8/V3Nm0ywPQR+99rtyrd0pOHEi/4LgDibpFBrw4qPVTlCMeuGJa
l26DZ2siXmJ1H7XVvGVO6PDQEtBeLXWPIX8/xvH3QspWboMX78znw4k3CFQqHW0ejlB4PxclbPBC
jzNeWtmaOzhVv/1VdFOP7SdjJ2/ifQ2e/CWCpeF5rS52ycRnUidbJQdlW2K1T4nr1pY65l+CvnWQ
ngfVOIX96AbKYyBLHD/GTu3tP687louGZ1H9gdmJvO9vactwai2EFWDQMrrgAWj40ddP0VjfaUm0
r2oaTOoX2chPWRu7Gqg4CWnPNAEPa4Jppons+ttcCleohasmoAkT0gTh7kO5Ti+qmkx3WtDQIvn0
kIAmU9FPSq399aEuhtMEZLhUQ7HhCRbC6WpILDuFw3FXfFY+h8fc2Hm7/IMDI0P5MAM19Hu0xLzn
1bPj4jeejStaPVILJUiAecv17vhV59pabu238XYu7spzZvpruF/bWxdTxedfKxi3o1Rx30XmXImX
tga8n02UbnW6KPLyOYnfqSFMcmGw642fWvyk0eDid/ee/ZTGbzQtd3XnSzQ29NCuxaeXIkdo2yBK
0x2KgyLhlT34fS1nNns+jramlG7s4njLOqMCoFNJnXEPwp4yrNAIvPlkMV5m5oLmzRx3x0QHgxvf
WSeKU8f1GvfF+wyG/Peo84efZbVoSEbLyWBUtJhP8XG6N+HwAui5pc5xuIV/gmvG+XhCROJJtez0
FuNZb15J3Xf5Y3iYa/jqQ/W4VuabHyYeXFzRbMsCm8B/gtccJatTUovNFMafkpo02ntzWktRXCrc
nI8xh2BnExiqHnKHPmYS3XkHHDGIDnVPk8tulW1hftvfvoYPoV9bhgNNlIBD+tqCDvo19DBPxT5+
RG3+NJ9zaI+tnDeXtjvx4qxKQaVB/i1dEIV2Nxm4eEWNHos4OPhw81zf7xcOUF0hlpmTqUSL4td0
darSyghlnj4DcbmfGMYHi3YAU+m3tfnu+mCXEkm6QgCsASWaxf0E4wqyshrzOf+RJdNbSZ+2weDR
FtY801C+aZunEbhsTPdiR37JG8OVb70QwJHXJF3GlCrAYwQXHk62V8ghPSa4EReu000D5yF8ottU
tXZmE2wd/4bG4F+GFLy3VaD0rPldBW89ziqhnTXko6VwP5jyRp4Zzgvzr03zL4lOvil+Zi9N9fNn
8/i1+I/5V7/nxViFftD871//WP/1Z/9nvvvafP3lD27WhM34rv1Zjc8/uTDwqzzov/7l//Qv/9fP
16cA0fz5n//2PW+zZn6aH+YZio+vf3X34z//jRbhs500v8l//eXT15Tfe/s1Rk3s//6f33/nL9FI
y/rHTP5hmZgj/EkERf8tGmnK/2CrqTKVOlqeaULmICNX2AT/+W+a9Q+yLOQgbEBgNnVRrO+/RSO1
f7BH4RR5rZWa4MX+FdHIX92fBCSHVI7s2IJLUqIpiM0pM90u7CK6s+g+LUNORbO5O5uMt3/5nmWx
wX8OIPhV00zaIfYYQJHoyorzUz7pK371Vw/0z0fP7vbMnTY5KrGRA8N1MvNoyT7kck40mYfrL74w
M5YQXcQeKYi8zU3XNoc3he7ch1r5ZKvTyuN/DZ3+fnlLMLpxJFkedL7pGrBvOt5b1WjhcxsfuECt
RIVLHyB4kqCPalCEkuFWcnk/0IibDPHXum9XHr8w+9b8YWez7+tSqU9DarrWFMrbuAfu08ObtuIO
l15+/vnZ07WulvoZK0bVuqFj3kK0W+0+2LlZrgwwz8I/T8p/zv/8WecD0A87drlnuMDF7lFWpi8h
vs9KPqehCyBWwpVj8le//s9xhNPEVAelJz1m0C9O6i6RtmnWf+6m5mDLPlkHddxkXbJiEEvfJBiz
pVZtaTee7jbUUk95Nvozu9yhTQBvqPRM6WnbrFFqCcflPz9MMOzaD8zOHlrjr4ZmmsyTAalqFdm0
xy5/qvPHNrL38bC3JHXFZJZ2nGDveQ+De1owot938PJVw2OqlytuSoAz/P05Yr43qRKOe7U2oDpM
Do0u3Q1OAYO2vG/1GK7j7KX0mqNhwCOLDvV1D7PwPabgAjyEJLzKox7lK/QfJSUEj+Xb2x4t2H6c
SEgKzK6xgRjFmBvVam8l1bNgmaZg95NemLUqR4Y76nW3tbp2PBj0c91Niu+vDLE0MYLxB1ogIXcW
Gi7iNCAPrWNOF/FtEyOY/aRXztTLgeE6VvOIiN2nwm9u256mYOldF5SGn/g8OpX7OyeFsd2e0F64
7cUF2zbHqPQS2QPiGeiHyLH3rXbjOSrCKSfUEeR8dhvIN+6BEhxQ4zlef+t5U1zwsqZgsorXhrIq
2Ybb9gpq0jbyJb4l1X8WBQ3/ap9oK8CLhR1jCIc1LQgdUvCMU0fjlzRzHkxDd2/6BEOwUtVM29GT
w5HUULsPDPuJToNsI0d4tqS57SwVaQkDaOaNofUZI3LUg9e1ya5QtbU85NLkCBab2YVZ+l09uDlU
P0qku1Vafb4+OUKt4m+3aQimKmXNVGrjgJxWz/Em0V4euR7qnVL5NjM+VrW9GxC6yeqdJUtwT4S3
2ZohmHGix5rfhu0AKZBxryfGUxevEd4v+DcxZZlOZisRUI5uXNBtWMT0bjbRU9Kv4rgvm4QhGPKo
pU6Xyz05Mm5CG7vrDobWfr2+HEsrLZzJdDgHpRkO1Gx0e6K6MdFhm04roKx5w1+wZRENU1d9TlNp
N7r9VB5H5NTUcCbiaY+lU31h974jJNhd/44Ft6EL5pzqgzI5EWsAmdoTHT1PsZ7APWE+l2W7ckIu
LLMumLUSaaAA4mpwJ3U03dAc6Qi37eRTMiT2bVatC4ewWSGSExcFfb2a/T0x9Jc0cVZOyPkRF9ZC
F0y6AsY2xn07uqoJn0Q3KPuI3UrbzTtrQJCwkt9fX4iFDSWCO7sJUTOlywfXa/sDPMPPtCmvrPG8
lpc+YR7yLACPvcGWWqegbwJStnicNgNd7JoNwZCRbWpt2KRIGVlrHlZIYv7tqHThdIY9Yiorv0SJ
S5XetxA8WPVBdd6ZXbuBYOdBU6YnsgKwAchQWz3QRExLrH/b2S12bKBs7pmQf41uEcafMxOamDRc
OZ2WFkiweN92fIqo7LE4k5Kdo5fD1gzgPbm+/Et2KBzfnl14tcc+dk2TdvxIqbZNr21htkOeOur+
uD7Iwl5+LROfbQQtU1M7LtljqFi7YZa7mfFZStODBDnDMOUrxrjgvcRiui8hxiApWAysIMe8tU5R
qD4oJpo5sIKDOpc2WhKv+JaFRRFzeNBrZKWkNYObFM3nFDLijV6FK20HS88WLD8pp6Cit5HZGlWS
Hp5zN4VxtLu+FAvrLSKsg06VMrnkWO06603lG/eml0MgYLpUxq6P8ApkvmD2IkKJPdR5QQXZAZQh
oJmDHX0wRyNrYJEbi69d9OxoyZdO3rMJZISkR5xCFjRbiqinnBtZ2pdbvdW2qQxrhZff57Bpzf+m
7I2nFqeBTs3JdsaNpoa7oXmWYAqNkrUq99LcCz6k1LRYt5uU8qWXvTc4jqZ1doDZpC7NixAWIPFt
1RYYHDdUpQ+W/KcBAVSn7WLjo5r/EcfwD9L9bKwkChZ875yKPPe9ejaYTY2UqKvaiJhDlZLn3zpg
vLmEpwcsNGkIVa263qVdJXiRgM4BuVVjqBakT44s3TUVLKkTxJxQ8s9rJ5XVpqcA35/ANLomuLIh
mNwkuSuhw1SSFV+2sHgist6PjUJSQiY4jdCyp71jmyR5uuJdlh4uRBOE13TNO/HotpX1ZzQ0ClpS
SOJdt5mlhwtxRN90VozS1+BqKqICpp99LbPx3W3PntfszPkGdJv3pczaDHr3XrWsQ2+uykEvhFiv
QIWzZzutTGeBHf217vDiNd43Dt2Mksm88vMas8fyCdY7CIbG8eNA4jlt3knKy/VvW9jl6jyfZ+MH
uVFbgV6PbqI7H4K2QNpJy/Yobb4zpBiCGWunNp1rKuOKVS3sc1VwD50ygmfgLoeO5vgse/L7yoGh
06vunElegaYvbQXBS1RJqhahwlkZmJWzj/0qOPVTv+b+l54uuAVLbqrI9jCRJpAdsmxcQ0fwubed
iiIMxoojSSuicnKpqRVfejDZX0onDY83LbbY8BSZg0IrrjG4RjOiIRLuTFne9tVnSTNcGy5Sdt6q
R1tYaEWw9kZT2mjwDYN222ZPXXIrF8OzTGxRaei1Xv+ehbUQgVx1lZRyNTFb2mBAhJc9tugc3vZo
weYlNcLXy+XoKmH9LDf9t1Tpb8vDvCJzzkyusIe6UZocsbogOCiGD9ym2d321vNEnT3aNDyqUxJv
7asFhPJF+6G/NQP2W7/OoPpWMeWja7UFmiUxeHBa7H9ef/GFyPM1dXL24rFcjWYM6ywXWA8EHKAN
8+N81ZhvbK1RuUW0EhoubUvBfKFuCtRO1TgnoCo1R//Jscs7MDKHCWru69+ytCvFoxyG+CoaJhIM
af5liqajElsrBrzwaBENOk7RIDuTxxEaNW/rKPsUTGv3r1fDvBBcyYLBJnIFJnrCsZmScvK1bzny
3GZlPY3RY50TN6aPWv/YI03U7LXopYdvjFDLmrpjk/8gAhurtXzowpEoC0e5NtEUFfVY9RSOL2hH
PpoKmsTNvwZB+vuSKwuWbQWl3VmFRNtQkR71zHyp9WJ/feUX53D+pLNtrAMCsHFJqhvG3kYzdNhL
JSjBShgNe3eqk1PVzFMoJx8J3fU8oueBk5+fR07wqMD1xpTq03TblfoVvn/2Nl0jSZ7R4Q3KUj11
qDb5qPFc/9KljSgc42DuFei/5dGlgfYT15UT/d0rb71gobJwfOeJbPeOXEwu/Qtfa3aWFEnfAvRK
dT12Vg6OpS0meAEzJB1rhSYHoaTCiGmesplcOAz0D7dNj+AC/CnS41guUE0phvvBlt9NTnvT6QG/
xa9bbIQyNKSbETfsE/YTesBNZpnFTetqi5QDUe6XejGoI0yd4aOtqEfJb56vz8nlOf8Nd2k2dpjL
KY9WMvVzqA8vddC971LnJteI4v2v8xIGjh6rBqY3qGEKI1/0ZNntp9teXTDrTq5hNRhHigPh+D0p
pi95Yn22uvrH9cdf3vFIxPz66jTWhPUQU9movPadFtPAYVIQUJTgi2027vUxLhssNNm/jpHQuZCp
Xq66aqnuGrM+pZG04vUu56ZsEdxm2nE2FeY0unKUaN/CzttmlXK0fHgtcQqGbq9Z1dIOEqxWrcZE
qnMy3lKXftQT9KDUaT+hg3d9ipa+QzBar1FjeSLT7cpkLAr4lPvpGSXYnSrf2aNzuD7IwjqIUmmW
XEPzqDNZILye4yHbSrnz+bZHCwe4b7YdBk2yWAuSB5qQ36KysfLoy7dE256n7OwkicAU1nXIWxMl
bIwx+SqlaD4bNbrKD6bSHPVyOhZpfnf9QxbswRZMuWqsuoZ3eXLDCEbDKBmHuxZGsf2oIKwDh2W2
YhNLXyWYdVL7nZ1YFa400/St1KbjAag7lGhDVT8Wdo18hNE720Ht/1CSck1wbOnrBGsfRvrpLJ8b
d2Yq3+0OFXI73DaqdtA78+ttEygYu54afdHM1wAjR+LFdvaeCa2zV35vVe/79SEWbFHExA3Qew2m
Q6kd9XCwpuSLNhF1/IxMxfUB5l37ezj6G71b3UiRnONvXbvZW7a2t6ExzMODV4NqoQMPnY6VXbD0
JYLZa4nqmeBZKdkl3sPYmcXGsdG5ZnPf9CEiRg41PUQxnICYPXlpx88DGupzY9ZkUCwYlA/lWtf/
gmcRwXKEHLVnwcXhZrGlvPUDffogJ3ZyU1IFBPivHkDV+0zWCpajCYM63/lBMrwxSsKclVman3Nh
uUWk3IgMgNXY1N8dPXqb9OkpbaKHRjXvxrbbt2O44sgWFtuaf37myBrZTGGQouqgys2B9sr9HBKn
obGyaZceL9h2FsCRMOWc5EMj5bCmJ8GjTVMNzUOKdtPtEvT/r1/Q5pWZhCMquEEev1Qgrjtyqith
8dIWEkJvy4oHRQ8yDlgv9e6dHlL/NCtWSlhLDxdO71b2dB8WNM6QoP6ZB35CkDYqN765YMR6D6m4
53CZkgNImL0pQ2IiWom4F2Bvtgh7qyNbG5ORvalb+VNFc57afEzzU4QOk1y9mcq9MbUoqq2EUwt7
SES8DZKf5WjkcozHw88KxRjZyr/0ZroGtlywNFO05EilAcrga2q7Qwoj/rNOP/kUxO2k+kEx4brT
WzjkRABc07a54o/h5JZp/FF24IOLHWho5G1Zp/ptay72EAWS03RBzIZCnKqnPOlMB02hmfz6Fyxs
V1Mw5ahHjbMzcKeGXd7Ldvsu1tYCzaXJEUw4KLSKQJbUflTnJ0/NPkqVhCS9cSjlbnf97Zc2kWDJ
dU2CsTPxc70MuQBkkmaO/mO9dqYtPV6w5V6OyjG12KMqatql054sByZEbVw5bJYmSLBmM+mAzXQE
gBMaCttcHh+hdoIg10dHWx+O16doYRARDtfE6N5oICwQHQKUWxSwoKcfFRTmAsrr14dY2EMiLM5P
AgOaXVahNKNvcy0HSoGVy8rCCohoOOClduiUvH1WAzLKIb5loRNbWgnBl958nrSzc1KJszHPrZ4a
Sit/CTXpCE7nxjefv+js0abZDVaUKcS/+rR3smhfGN62jZz9bXMu2G3u1WFrjxl1M0nLNmR67jsr
WXn1pVkRDFeqchDDocHxjtpa3QUvqed/uP7aC15ZRLx5aa3ossIWyZs03Volvb/cgTb6AJNEMY7B
0Uey7PpQS1tHMN6cNr6mcByKvIZ0UCNrq9jdsZT8Gx8vGG9Z5INTBbj+Xh+Kp9IIuztUII5hF/Yr
rnnBckXkWzBpkaIDDHej2DwxbR8KUtV6gb5ZKX+6PkcLKy0i37jbSGUAJ4g7r4RcZfdeXq3Mz9Kj
hfN3CKjzl5XGxUYbmo1TtXdOo684zqVnC2ZrR5DeNyUbtADq0YT1PeRrK5P+WlS7EKH/CnNT/72I
x1qHnIScqfUmREwQfTb336d4KoNMpaTotc2zP9UDBP8IhWkbo5wQfmodVYKiRVf7+7L163LT2n7U
whkvtcmhpAhWbW0j9p8qtke6UuJZmoT552cOJlWzQk0i6mtDOAsT2rsEUazbtoXgAIABFGUjM78O
bHXfe7+Dry7X7XFYmeQF0xRBcEVBekjS2RtdIL3VVe8+kY9S261MzFIgK/aIql5nViBUO9dP/qzM
r3qQ3IeKcRg7ZzNSXwFUQDBb2NNth4gueIIxKLIi0dLOnZxvRWm+a6b4/U3rIMLhegX0ADeswu3L
5qHv9L2VrYXHC7tHxMChadK3sTKAfsnih6JE06cwP15/64XVFSFvUhdmpjeQupcD6aMtIZxVhiFy
a/3L9ecvvbpg/YHVyFJeT4XrWTUIMM+GDSbs13r9lp4+f9WZWYVB7zdxw8SUcppC84SwhB2vtS0t
uHQR8aYmnqx4KQs60MLx7KDBZANRiFVrD/GZc9vVWWxari2vzMEaF+7UN6HsZlqoviRRGkuH6/O/
tL5C0O2NDkrTalnAapf9mfT5uPdHc9g4xujvro+wtAbi0e1EtR4bVeHGJTzl7Sht8+Q2xIMtcpyO
02goaszbdxqqRhUlyqj84/prL6yuCCubul4Jh7Jm4p1kkxTyIY5+DMVPKD/WPM3sUi4cTuqcRTzb
nKnkh0oZw39qU5BWR+RHpR+gA2P7ZS5jO2FEdtI42Lm0BT3JkbX3AgddNJRPI805kW7eDHn2XHHB
gMj2zkgfTb+6a5rHMFA+OPyWEzfbRKn2MJm9d1odNo3azfIT1cnSU340XgH5rPQH8lZzbgBKIwCV
0z1wKjdw3l6fw4WlV4WwwasM5OXrgsaUzNJ3PeUDiseqtr/+9KWjQeThK0PfbFKTjgvZg48IkDFt
Tk59oF8xss0jLYolbUmaVG+vj7dgKiLsjbAhS2ry1O4kV0gL2l9p4r7r9PzP649f2nDzJJ5th9FH
XDyzY8M1UxPhuNJ/MrJZ1hxG/2QwVnb10ooIwYAuxyUiZJnhBgaw0CacHitjrQSyND+CK/Etfeig
qTFAAI9PrcoFGMFTK7RvOyleBZ7O5gcemjKO7YmuSkmCjj2Nsk0Jgvi2KOY3EFuqJVVY8/QQsWgT
cTvk/OZSyspeXZgbEcWWh95kRe1IDyHaiF3bbK2qu1fbtUz0wrKKwDWltqxB9+hpD5wWHSDf+elZ
q7x1Sw8XrDiilVWxK95dhr/PdIqjqRkr0d3Cnn/lPTpb08pT6liL6QavtehbOX0YlACVWNh+AoTC
dtftaqGhGTLzXw1LT8qmTbvCRBMvrjdT+CFkX6q9hXPsPrTe8KRU+jeLP1redmi927L2r5TLZ58W
T+oAYieCZsBQ3sSZczTC4H2fOStR/dLMCYbclWpU9AVQRTVRH1OoU+QQGhXuJ9IaMGhpBMGcw9Ds
ZC1kTxWN+ZKE4Z9aHu40po3cVrFidfNRd+EIfF2ys0nSJwjh05r2TtKtBk0Pxl0c2egFZk82wbGW
FY+t0fxrxDb/DaKyX4+Rs8EMenZ9E/p8V/blp9obDlF4o3mLGLeekwhR5IktZoTKfROjAQz1ZL6X
nbL8cX0bLyyHCHVjveVO93n7wUNdepLvTE86TmryVMprSZalIQRDR9RlVA1ThUfZ8r60k7qz8mpr
wWpWTc6761+x4AdFIBuNeMUwAoNwJzveFYl6kMfyPikt9/rjF1yVyHXZj3YU1RHc5a2l+G5Xxahp
qjfWa0Romh8PSdvlTI8ZoHZfVWgPaWuY+qV5Ecw5kA26NlpeXEW8x8uHaRtb5ptQX+XdWJqZ/8fZ
l+1IqgPb/tBBwgwGXoGcasqq6rlfrJ62AYOxzWT4+rtyXx2pm91U6qT6raR2YjvCjgivWGvlzVHJ
m2ApLbr77ZDRSD6FkFu9bdFXAX4/hJCHLsdw50ztA1ucnYjK17eH3lqWVTZeOILRBeD7HaugedSB
cyOdh+KBu6a5YjF/P4HAtf/n5dDzuu6KAOvS3dVujnd7VoXP3tLlbfPqmeYms4/WEDUKZYM58KcQ
lVIwBnuPvZPZEbIdt6xStGYHjAbXA2EeVimGvMMLsA1g4gXF/R204tVNtxl0Df9cJjZ1cQE5aXDO
2BrNWG79nnP/MOr+/W1TuBjAb2czRI7laAUoQBwdP4a1uBNLlCewpduGv3jFb8O7aNRtm2aku2Zo
D9aDvCmF6uNyVcDzYur/vcf+wwXpgKHeQYsAvEuoU2IgGO3NDHrjtPzVzOTrEk1PNZxCgLU7hHAs
Otvb4kogcDmc//bTK8fmvBj66uIic9DvQ3vREbfVl0HS7xCWf5LCXiNtu3jE335o5ebWIVHXzphj
4HxsmzOyLNIysHh8sssX3/lIoF59xZ63prTyeoJmkrKvDSL9YIDad4dQwJS92vVci8wEQZ+BTuFa
7ezvl160BreFce9OycXyBmda3k/MyPOsS7XruP3muvw2kCpov/60QNyq1g3B+7xrGue1jqKdcJor
PeN/P9rB3f7n0MQCqgMHpVDN9c9orM1Yf42Ycmvoldt32m0RmQ90FyDKHD2+AzAyf9slt4ZeebyL
B9MyXrDJQ7O0oG6G5rCqnWsmtLWrl1/9zeFb6/VetxRgJ1uK7JJvFbZ5bcv4IOb6+PYEtn5idWWH
czyz0ZR09y9kIBoPI+orkC6/MBi11zQHLqvxF6dbQ9bIpYEaVMdo1OX8g0UvYhajg8LMJcnensXW
D6y8emwj63gK2wCh6DprKubguaOaf8ylk/y47SdW7gwJElweAZiy2l6N+TI7zWPQdyzrQOB8mzGt
8WqqJRbN8dgLUs3hnqEyewYlXfj97QlsmOoapcaGMZgGAmOqxkhmbvPQhO182/qvMWpstoXtBowt
WvYjiJazLYu7ZrqtnQIkhX/6gfKkbEuOLNRrJ5tOrpAgdAnHKy6wtTArH7aBE7mmwNlZ+EFJoCui
FpXh4ZTv3174DeOMVl6sVQDFgxJt6hA5PCgO1QDwOxBIvr89/NbnrzyYVqLBNYO1x10DSXvDx2yi
87J7e/Stj19dzJ7XApmtYJMajGqZrIIh10abYzuza9xRWz+xcl4l8Qs96Jt3Q+s+FPF81sy9a/DI
/PYMttZn5bii4dFswovd+4U+J13tfujFVLy7afQ1Qq1Cg2JSC5jm4k8/WuGc4tq/7UZcw9Eqp0ZE
JMHB2JuhzerSs2mo2upKeLKxLGswWmRVxAMfyxKC3AmXrRjSiS5f3l6VjShrDUIzbT32tsWW+mUB
Kn8InOFJ7P1M49OCxCek82s5ua+VlOzKJm/Y0BqR5hjpRaWDQhLz7Kmtmrs4Gg6OP+Rvz2drsS5/
/+0irqfSmfwa8wE9R4nLq3f30TAOVz5+a/SVB0+Wmy5RKDlTCtB4sHiAJ/P/m7jx/9aLUIn689OD
emFC8kvNlgc814L/ChPnRuNfeW5labFQi1oCm8d7AhZMNssrCcHWhq68tnDC4f9b0JBAiohFr/Hg
HRqfvby9oRvDryFotU24w6DUvDNj/0gcFYAdTP+ihnm3udcagAaifjWGNbq7w345gefdgqP52hvL
vy9Pf4mn1hC00JmbBtB55Jm+fTTz9K4NnJQN7mFU+gVJR5ro+IWBlxg2dXG6koxLSlqKBCSE0hg6
IUf3l1AaNQ73pLzmGY546A0OrzaAuzJbpgg7ozSse5X3VfBcThA1eXvlN4w9XN3l1tOcxsCt7LpA
hqknov4uMb257S5fE77FiaWllMDHiIGBlkufLKb/9odvmczqDCi0QKFswdCI+A4M1Ju0bA9VM17B
Om+ty+oQIBFwl2WEdQk793Gk9aeIXdUf3xp7dQa4gRJyiPAs5M+VeEBkzLJQyGskTxspRLg6BQqQ
CRUJxcKgGnrqYgnkcXKE6f+qyugaH+7W4q+OA8nDJkSjG1anjYa8CAOR2wTvIEBs8yv7u7FIa2yb
dUG94U/YAMX4Ty4msyunQtxml2tU2xQUcVv2GLyI+7zs/ftYtFcO4Y2lWfO4qXLgHDzcAd5QSp+m
EBGoyxRC6CPQ8qzAY/VN5r/mdJst08zr8DPg7OVAkLaA4JNqykiHroW3f2KjYvInzo38T9tWRlce
zLRvzE/qTOdAR21aBTV0tej0i3vh89s/tLVkK1fmSVDqusPh7LJRvs7Fj6iiuTI0uHH8lS/XkcIr
B8NEyFDvuKYnqqA6RpIr0dWWpa7cOQiY0/ARddhpFFPqz9OTbsm325Zm5cyGEzb3hOOUo+JxKbxc
D+Oh8OPb7t01MK3yw0ZZik9PtLcPuyVIh7IowLEUX8FhbtjQGp+mW8BrZ4lKuOPIOjOUnkNI60Rj
mfejCXOoBt92Xq/RahXRfT+12ONF+vctc55pnVwjttuaxOXvv4WbUDsfHVzpAW6x6WFKohP0J/aj
y/+965vkGlnbhhv4q6t4qbvF7V1MQZX6XtDmbgD8JpbRtaamrfEvf/9tGh7hcRcEKLc7o320VfSu
TKIXOw83pjBr6Jp1jAEvB5ZpnOZ3IMPOUUL852032NqBlQeHgaM0aKBQJq4PVJcAFZEHEj21iYZA
1M+3f2PDjf2VGxMSgKVnwokaSe+C2V72DshdrxzXW4Ov/NgPmOQj9Nd3YVLJbPbiXYTi4W3B7Rqw
RgptYyZhOIYVL2HJHqPRfnp7UTYWfg1YQy0gaENzeeHjQQYdsVMXxlA3TsoPxC2OUhRXMBsbtrmG
rQnRAGMCRBIK5t6nROYV6feNWa5c91uzuPz9N8tHR0ExGgOSZ7clqEcWRXMCcf9yxyowR/ooYoHR
s7sWOW792MqNe61HxXpsdV/bIO84jTLpDt2+nxMNdcoFqoxD2OZv78+GXa3hYw51pXAv69YI/doJ
/uhc1Y/amsflJ39bNEd2kxYMPuej2r1wN5/Ra5PWgFI0HtTgrvOGbs1h5dwJRyRfTigWDIV6RBf1
01Jcw1tuzWHl044F4F4k2HiqxacL/1aj1Dtdjw8LNJFD4lyxr60ZrLxbBmNtiLnEqpOTA8x/P+MS
um2DV5E2hdyoryCLvGMuiKya3tDUmYdrvX0b67NGkNUVi9zEx4fb8OgszonrzwF371n/K7otjF+D
yAR1x6W65Jdu25x80NmmYwWBzrcXZyPVWdOeubHvRARVmh0a4fOxg2qe/Gic/rywK0DpjWNpDSXD
ie1CeckPdiqh38N5ORA8ug7RNZK7reFXN/JI6mAy4JbeoYMzST30N+D0FtnYlVdC060fWPlwHfuD
z9sAig48esWT3t4n0KWv+RXg59b6rzx3GEdatJ2HczVxBCQL2W5wwyVFp98xhjrx25u84VxrRrQi
GUdLoV8AGBQ6N2V/lgO9zW/XSLHeKw33ZoLvd4EiX4b53Nn+SsVs67NXjusWhfFjyOPtGlkdktIB
j6V/9QVvw2/X0LAgHgSUqC7nmtDmxe/H8R0dSPzkoaX5EINkP2Om07fdzWuQmDMKAlw3Vqlq/Kzg
zVEC0wgJ5t3b+xvjPvlL9WzNcmZGPjQESBZERFX76qJP+s5SyU51oVg+jxCGZqFhZ2/orkaqG+jN
aI0Y6xIHdJWQtN8B2W3cOa2hWyYltCA+BvznXIFgVHxDcJMqb7wSAG64yhpEBjToImLfIEns3Xde
0TzFU/mgF3HG2X7FUZKNhVw5+xImxmof+9SE+mh4d+d3xbdZert4KH/IBnmEC8WfXPSwxbe3bsPG
3ZX/j5q4iWsxqYFGT6Ajvq9ae+Xe2LLw1c0d1sxzzQAY/tiL0U07ib7kXvfomytYeJiqgeRYTv39
tomsLnC8gPCQMiAGxRj+AsO4zSPIH924SquTYKHA+DcFMK+WxTvt8yc23SbGAnW3P2M0Y7kjA42X
fKVH744OzM1I0Fx7Rv779tI1wKx3qOgnZYJdBw4DyKUFIbjhkr4ornj+1viXvf8twixArC9c3gVg
8JjiVEdTOjpRe8XhtgZfheFuMS9InQFgcWsdPLYOWOjRt3VbczUUdP/8dGggglpowNLIETQOI97V
UOQHFdTb5vj3wwLFwj9H7wityrLDE3UdmO8+eF1TV8Qn2YpjJYvbXqLomgjNxSN1k9QIu+eO5hNg
V2lBSnPF5v9+FtE1FVpYchMXLpp02i45JAs4HeOlA7E92p7gXXunMeWdcgr1PQj4tW6LrR1fOXHT
dWOjPR3sAkDxQ6BoA3vNz/4eR9GLtuPvlqpG4qD4jGdlCgp0U5CPvGxa6HkuV47ujU9f48VEU3PS
eHj99UsQEcemheS7K28rPtD/wMSsa8cpgmQTjXhGIZAS0Wvc8BuW+h+YmEYlXQgClKju8z7hD2HX
5I4qUw01qyu2tPUbK09u9CQEnwD1aSpk0EGZQIar+SiE9wix8GtNnRs7HK8ceuZUJzaOYDxufx6b
4TDI8MAbdi3T2trhlUvLWkQzJy7dwYHlUyD5sDNorbtyYGyNvrqIidcNfmgJRvd6g66N8anV5vXt
w2hrbO9P21+krRT46SH62cz2rmY+hGy94Fp0//d7nsYrp9Vh4Vc+VC921PwA68veZQ8Q5c6RwRU3
votDP+DPGWgLcRatgYOP6/FbNISoytii27+9PBuGs0aJIX9u9NLWwY7gg49zOEefonI2Dw61yYfb
fuISOf92TybKaYTBg9tuYhA/gBz5YzR5d0WpbkpVkND+Ob6i0EWVTF8cLDqGAGMOV9uZV2Lz/4t3
oGusGFOxrPEiiXeqUT6MoDPz3GbfYL1SJxk/NcrfsybZR4KmtQy+Va78EFjIgBXOIRqrAzXxzjTu
bawC9D+kZ4hnBBkQITN/tCkra3fvIzvO45FPt3nif9BlY8d7ZkSwG4ak3EFvvgKY50ZcMRS0/9wp
oa0wSYzRZdPliRscDJjNbdvuWNC/3GZsK3f3+qKd8Q8Nlwvp/407as5ey+RaSWXjOIlWDt+2g0go
fBAdYO59MfufEnWtV3Rr6JWfQzrVJuGl8koYe74MHcXXOJI2hl7jyhKeSLfXuB56m+Sxqh55oG7K
dKCN9OeeIvWkTjjFKAK1y7Gr0SQyqc+gn5jNZ670cMUuN87ZNb6s7ZpBL7pHFWWe7yV7HOwpQft0
MZS7af74tulsLdLqoua8Syho3pGAFhH9GoYD/+LWdL7WkbI1/PqKbpnrOLYCqtj175vBrdNS1lc+
fSNeXZOcOe7UKNEUF7cdzsksSNYx9Hkr5adLF5/sVP+CDmh7AJRO5m+v1taOrHxZNjr0gVsJwO4+
BV9qwt0ms6rVc5rUXvSQVE1fpFo03fPbv7dxUa2RZ33DxkqPHGWcmJ/rxARpV7TvR8CJ3h7/73Uc
uhYGNdSHqGmJmxzd+e572xeTmxsVgYM6MSCE2OnJhk4qzdK1mZDSuSb/t2UWK69v5ybpSpCI7EIq
TTrA6qAaGt/G707XyDS3RG8+xKdwXHn0E2TYRUYIu9YNu/Hpa1SaPxiIzXDm77QZq1RSfPVE5DUO
zo0NWcPSgHlwShBmwR1d/wFk2meSyJNTI4OZKBoLfL0DfuQaXGfDutY4MvDUW5b0l6nM5lQECppb
c1YycnzbuLZWauX71spAOhc10r4Gn6hoA/uKp1p+BTyw4f1rgVCk93Giqi4GExXHzdFfNkKWiw4B
uauhFh/RytFpmTikz8H9Qp/t0MTmSnl1a2qrc8DtWsvqGLUn0GmEkIIKnOSBEdlda2O4nL7/ra/S
NaGai2Qm7Er4B62AQbL+8APs51nYkBccNrvbtmd1qS9J17sRq6Odrxrv/RCG6mxjYW9rsqZrMVEk
xVw4JYwrokXW8XhJO0XiK+nlxvqvgWae6r2Jc6wPdrrK58K/U7wYbxx8dblT6iR1PGNwklR67zrN
t36Zr1VwNlQ26BprhpzPMaOD0Q3uKtYvGV+WMxKPF7dxX6IOz9ol/+Uwfafr+qVHE79f4u1NOWCC
Mb2bhigHGEjkicL5MUj15W1b2Dh21sg0tG9qVQAusGsHs/+389j0p4ppdz81c4crbjwR9Cxecd2t
3VsdDN0EKpaS1+EOnewzIPPx10tH2dsz2Rr78vff8i7bkrkWboIeo5ZB/o5Dz6bMSaDIlZXa8Mxg
5fmdUIVwHayUy83XkbHHgnp5p+IzkeT1timsonm3Q0vcPOIOsJaVmWN1CcIqea3GujWBldtTt0la
2+FUHpwqjyvyTJbxnVWiz43XVDfuwup+B10EDzwHOU81vvN97+AxceV1FxKCG0HYGp/Gk3hx+Yja
vBPEVmRlHKg6dXxKALRz3XthQNjST67JnYLL0wzYKGibgvlUWa323qDnI3Sr4rvamZcPZRCJI1/c
DvQ60fKMRu8iL3nk7Tgd6YdWdV9mdzGHruvL8zLb/p5PPvrPy3G87/2YnmsvaV9EBbLLisckDSBr
fw67AnCnJHDnu0jE9WM4quZzYJrqQOKCn9thxB3Vl17Wx4094J2ufXRYvdwBraxyaqvuxViBurSs
IOWAx9P7ZVxALoaifjU9DPhq0DShmyWuG5u1VMhPpFvkE4c6Qyq6BFn6GKGtLuUIgIss5h6ET4Vb
fJbtpavSp42AKieakNMgAg0rlCDZN1YO7b0IofwaRZ1zroPSAUtoPx4n1kPUnSbmLqw6kZae+Ye4
wJIOs/jBJJ4Wp8o6ue0cdwc0kzioioSZcvQP6izL5wU0YjulOpMlxWJOfmiWNCGLk+SFVnVG9HTu
iWpOTiLJQ0XIvDc9pHK0I8pn4iXdLgFQJvcm9PkaP6qQ3YYnCF2crQftHnSbVVk7TlVqeXuXhJIc
5pguexdPT1+DSQ0HX9M2HWtVZb0EqtdclH/dhbpnCzQDKujufYVW7dyb2yhH5fbZq5x3oQ3Axjny
70WkvhtRtQ82FGPmyXE5RMksd9TG/BiG8ZzrmXl1OjU9hGwHZJjMDSXkNiN21JqMeNYVXe51Y7WL
bcvTcJyVzPVi6n1dzf+QeUmevQbJKUieFlQ0Eg+K2756AIOVODdgBYR/NuHJRNrL3NDF56NClfbd
DBRjgoYgn9ROXhSxOXh0UHnQtksqQvR4+6rDk/tQFLldqo9LAEXMr7oc27OUVuXF5L+QcO6BZ6ti
SOhBhTvza3tQyzLY1Hi9vl8GyWYUWlqaFu3IQZUphtztynqv5tZAvRnRyV6Nsb+TUSnQVTW2fZwW
ToksCLAL8RHR1sIflpD28b1wZMGfxSzMlPuti2WL55J6aTSJfrmrIpmMeRyXc/9BLHVv0Znol0mX
L43rug8qJCX2HwDsg1t4npsL3dcMawxa/UyoyPPzehKy2dekxwMF56X+EXdcp3bwQeLpTbr5hBJA
Zfc1HPs9J3017cegrsxOzJNs7iaxLF+xhvGjXIa4AY3a7PEUYo7eY1fUQXU/GuKSdPRi/Tz7Nfuk
wBRzhnsNJg0KqIqk3Qx6iJBP1QcoXy1JHrhDBL1ajxKy67vGfCFTUn2C6KI8ysoQPxvJYOJ0UcME
eo/J806iLiBPPkKofN4nARncI2fKw6GUtBWed8DTFUISlARjvBs5m4pntGiZKOXGxH42W2dq0OZa
+JfXGs8clO/JIGMe7ZLdjBrWGeIg0zPee0mXNgO1BQS3o049lQhhxWFop9pkPGQjSR3AKBrQqkOS
Jk987Yt3tkoqkYtqasV+CAauHutAJf6+ZJ1AMLqomuTQ5zAfvKr3mj1dQjLlBp7UnZB88ThtbBt3
HytTz8ueTzJMnoI2Ye2ncOmicgeAQN0BxQFi4ioVBuJ/dzYmszyh19772rIwnt4H1Pew1kDYKva+
bqgRj0UhOkzfF93UpqBp734ylEim97xadPTAfQdo0DoZ4w9odGXRo05YybOg1ZAnVXU4ybMvVOkh
s/VH/tShCA/t5gWvWvdDP9GHKh4FG6BM5bfjI5UqVp+gDdf1KfhH5qVOK7SNJ07a00HaT3PkxvKU
zFAuhAfqabEKaC/S9g99OfXN8xgPodwPnVhYcRToe1PHHteA85yQqaVT6pXYPpEvUavw4t9r6bdf
9TTiGS6NDFTZcRKJeTY5+O1q8r5mhe/lvES2vHOWhoiLRpsbgh/Qj3yYY82jvGRt8ElHnn6ihSdA
5IfXix/e3Pn+Ed8QmpeKB7276xg3SxZop8IFYwe0zE19rR77KCZJPpOy5nkHdvE67YB9RNGSuO7Z
jwIcSkWk1ZSaTg4mj0vqF3ndgxPs4HcWPDvARkibioE03Y6QsZep67UK5OpjjcFsw9oIfG0dbA4g
yCm6a9ViykejJv/zZOgcYqNDr0tnnBns2HBVkMOFy7jKq6Gw5kdVdmo4qmpZZDqW+JwHWoyt+822
rjKZZF7h4L0Ypedn+KooTwb9Cf2LhKZWl5l+FmGOFpg4Sp2QDp8LQY371EtoMh/iwEs+dpXrxnBg
6zupsDZ8V+h59I/V5EWQDBlm936OICKZWz+aDF5D5Yxowk2KKAscL5qzMPJ6flrqevBfl75vbMqb
oVRpO7BhOlG+9N7RRyCHpWn9uXtkyko0MS+8bQ9QdB+KlFNVR6lwQPN5r+tkJjuu2oa8uqq3QGfx
qgv3kGNseVY7Nq6f50AqsVNUVNEptBHucK3nCXCCSnN1UmApZO9ZkrjDzhV+MLxGCr05KY7yBMw/
7aDr98lCazezqPfFYIyzY9vgDri8NqK2Nkw4q4O4gQsVeJwKWQGxyWIgKkwHSG3U54mH8SW0G3v1
4pPQfm9DXC852NeHMHcHs7wGYRA5uE4TJb4MSY9XdxcJrZ+XspgeWdEXQZbEva1RzvT8OfPdSUFT
akRT5N7KJJl1WggGuo8kcf4JGOg/QDgTwuhSM8MvnsHw5Lawsahxuicf1MDNC9gxh+6o3S75XFKX
eJ+q2AEnSia0b6av8eAnCWQjgCxl9/GyNE25g9SMGR6rSoXNfqw6vJQlOLK9oxGQYAORZEGmF3nR
3Tz7YdX6meCcWzCSzbraC7SGRnOOy4SoKb+UJEDYqKcSkI5ZM6Nz6MhGVVZP3RT+xC2n2T6qjMPv
EIQnTcpAuEAAKmqb6ksYtOZxYhLa3Iw2Tfy9TiajDhQtDO0rYE/Fsme2195xiSkzKZWxa15mYtBi
6E/oCN6haoeuxNj67pCFjupi9MmjA+J14joiyFY6cJypImBNbngsAR2Nh0BfgkQEE6WK518NHv+X
e7+JgOvwXQNmkrCoyuDOL0eihsxYM/dwfRenydmi/Zs+JKLmL7Tx6jBXaBsc0gUc/g2qsHRS+RAb
v3x0qiQaMsfDf3h0IygIHJewR1tl0CtSvqPtRD6YEgHSQUBcjxwS5evmqZHgoU0bE3DkuiEizxxH
YvhKNZ4hMqp4DN4Xp2siXMLQmkZgFleh3pd+5c1pXE2M4mgjfaRSMmoHDPGJSpzHqSbqhdmmw00F
Tk25N9HQyJd5oSS+8yFhJbPRqm54dJmA0aoa8MtU6QIyMtyUTXchChxYky6Au5jX0dVIXeUCUqqd
gtCdfvLHYhgy+L3Pj+0iHJRtShwOd32ESyfVWo3DPyags5/VA8Qb87Hu6inv2BTXudbcg7rI4ky6
SjvAwYI7TWI25C2H6jG+wnbvXdGqMlvAH/+AnpDePzQegQ1NQyyd/eSzPkjbPpibh8X3lrMc1ahy
Qon3s1SB10IMW7cxlCLKiaRWeAxPFp6Hs0Lyfm6eQR0wVtmCy7nb29Dv6CNA2GD568C0FR18x0Zk
7zOEJycI6dZJ7scu56+qnzT/0UjiwF0mY6dD6DmYbOy5MLNimhi2C+ZUZHUziahL6xLpynFegNw/
JmHZ+E/RUDrzHt9mx3vKEertwJ7ngSUBlHBNBi4xB+XnhaBUEnkkPld2dvvcHaMwuqvchBY7P2Yz
tLVAb1GeHM9R3uU+dLwvevAJyxDao5MVwVJHzZFiL0WUmYgk/PvQ9BC9WUq804J93/Hng7GjdUGr
K8EMnbOmCMVDFeCVNQs47BFLEUPVHrSmwUPJpR1PKizBo56COCVa8ipS9lviSfBWpqZqaXskvPVc
vA31EOSIF9GrdBz9iu8VypI0d31m7DGUUdg/4GwR9h3YNcsiH3tAf7NlRjid4gSS6ujWESSETQTB
t5xZssTwrCIc8gVcP+U7HUvV3id9P/fHdiBRAo/mo35XGOhJ3geRacwvJeXoHVp0a/BvvVsvPBcs
DIvnmjVz/eqPDk4PUEexOJcVHnpRsiKfW4/0T1R48fBz0XFJgGrSDIGhbAfcwJ2tkBYGlXROSQEI
3oufNP6QXWot5kPcLEo9CpAIJnBAaR9aHTT0JNkyzanVra8+YFvE8AQqmLn6yApH8i+gFWvcMwEN
BIPYa+irTJS1OrdoOCuPBrJdYf6vOsDO7TzA6fEiCQrSEooB9gPUAvQAjMniI/8I5sF5cCLK+rtA
4YkBR49jh3zSOFPT2DpN9Dx0FTYMYe7YZZEnGy8zjA5I2P2WiGfwFNfRM9ThxikFBw7MPdWqKmi9
kwm2BUlG7NpsAe6n3xVmwnGV+pVRwSdmF1U8dgkD3epQOyH70QtGlp/JaJu++8fz4FDujsVL5D9X
zE7AI6FmDeBQQRv9oZ1otyCpK0CyOEkwaOXxAo2srKRN8E1HBXtvkHyRPQImDwRJbU0Ln3y/UE5M
9p4Fk27nZwRcTjFnyegL+H4P6BNYxhYH6RK4bHVcZ17VuRWK4UjQziCcBvccYjqFwk+JBOJ1FGjo
R5UWbZdNlKP31e+RPhc6UiSNx3oOPiO65NpPS4C6+S/tWyS0UwJj2I/QJeNHKb3uNFaioGk847b7
EibWJF+Swnjd61CUMnqVbYTEP5hm5NTCicgXo/hQ5hM03D8DSmzQhZ8sHyVOqdMiYRdp1Qbud9WP
Uz5YrzrpwispXqJocwg7hbvSMXjb46Tyz1zRyw2n5hHjIz7O2Og0ZwkdEkTt2KgErZhO8q6vcNSl
pJt90AmM/qjPDg5cLwen8JhkrU8iD9alp3eeHqovMVIUBEwtWDw7UeGELSXiNgfJLGD0gTzMxtRn
5fX1caxRV+o7FboAexDnHm3i8SERbfnDo737bJUOT0VSq3vIJ+EoIm3yAKU++VMPlOXoYaufkLKJ
fUtGckaXc/J6iUP/kdXiH8Pkwh2DUOMnr5F6T17rvRrcZicg3CBhiGPQzSqtXLSxqL5+aMQcD1k3
zfJYT331c3Sn/igdTZ6g1ezksx91Z4pSEM/8AoEsxIrlV7+Ds9JG0gMVg3glFFeNpEv8CU4Xf1ST
HHMwHpEzkEoTJtihi5xVfXHnYg/f6VnOJxciY68oi1FQR0FR2ekteQc6f+9gIO2HooFEzsVw/92j
02r8yYcekV5tWvnLlrQ4FQUdd1IK8SpNQpv7JGLygTUoF8xIFxCUOmN/uHB87FGuwvb1ar6DFeox
rcZWLCU21Aqxn2oX4Rba3VKHohezNszi9tD4X0KlspZjvwOvr6rzKvFhIfRytmYzHnM66JWVUf3Y
W/+iiiH00IoGshL/j6PzWq5TiYLoF1E1ZHgFTo46ynqhJMsm5zTw9Xdxn+yypRNgmNm7u3c3ohfP
UCt6RNNU8qfUCdnx6VH+JVpnRd6gTQCQmtlo99aobbkZJPS2V49EBeNP2WQcPXlpckgoOa8Rtx3H
PDHFNNFag4nyxjISPaHnAGN8KjD6JH4k4oTSDCWg44nPsSK0m5lZo0c0ivGuJH2bkq9rNEAI82RY
OJol6SYxazXyBAEcgGFmbt50I7UK3+xKrCiUou6pCOvZAaoxB3EcCWF/HYza9BcekzyYJyXbg6Dk
0bahzjpT5XU7tnX5t+/6b6DSZG+MVbppbFGz2vpXtzFvfZeH2xQfwGOZEMGW5qlKp0N4jhdGSev3
tBS2J2JCCgKaIPumlz13yUXKUx5AJFqc9GPd6m7LqMH9Kk6Gk3ec6alfTyGQk2w+aALvkrP4oGna
8BItcn5Wl/w5tuYefMWI71YM/plpXRF9Srvoj4B/g+N3bZ5wNCXdQ0/M4hWBQKFtgLtxwx5cU/kR
7Vj4Q5xdQwHgUuS22KldvfgFDxBx500fqf7sztoBd58o92zgooec1aryBP4PQZWq9jduRVPACJz5
4Na0V6UKJYPYlf48lGP8C5Fde21J5J2F/tSbQSCf1aFMdOLqnE8yOoWXFWOBYFGLCRmmSVbjsWGL
LVJccOPBCYgBpLt24+qa6yG9rBzeIlnUgZsZoZ+1pAQcKw7896RiyDZIiA8J/RVY8KclswPZG3A4
DWCnS/yPNUybMMqfFRxU92ORkXBD+gUPaYUDgRz/UT81QOjjMXbMJ1lBnJaxoEWuupeirE4iL07C
Wj4ivSFWWNOJLeqSowXEyMHyV0ZD47Mwd60dPfeufAg7vvHQHQ2TnSUNyR1Qx+o5bfILlf2rEc63
qIw/wx7FjG7xvv/3GgNdJzvV8yDN7/WXlbRy/Ll0H0yH5U+cGEfbpPVbtOkjNzGtpaioAmtu8fPL
292EibNfkaTSdPT3Sp8GelGsw6ixdQQMnE+JI+yDTA0X0yHT/NSdAgS/NXsZKGG9yyr1hHPmmx5H
zwnh3h7l9Bul5aHqzN/KqVXkI2MVdBz+PpnonVeOKuEbqCJkH50TPY/gNfsicKppn/U8afVgn5N5
uQAKPIXFCH4Wxr4R6wd3CgP2XU8hYXPUw2TTq+qvPSdvYAJ/EpkQBdMNnkYRAQj+ETrKcVG5vQyj
/usrOPpY3yu68K0k/wI8PoG8vwlVPykzVGHZvcQRIgGlKCg2kyfwQnRs1j7MxL86rn1yIkK/bZW7
6ObYhze5RsLdy255plG8AEZ9hJb7MyT9ly6K19QUr2BeWLw7730CaK/0+j4zV8Vaeq/G+sXt5Ojr
Vk6PE9otMSSU2qFRbEoHtEnGiZ/k1W7qlS98tnXPTWuVqlKL9lIZPUNPTkYB5Zm2FKsEmGKssprs
WmuEvbLljKDHSsVrpc2Y7jRM7tWHCjNwXA6s++L0myozti0W6lXunoYi3hQVDLybKgcw+o0p030R
h7t6ID8GtGhg01VCr3JaH4Gf7kmjUrcSe6hyWjp2j/aziLkiudUc0yneh13zbC7F3gTVh2VxLU/O
Ved3dndczGg7D9VmVPvvGq9qYU9sHwSkkIEl5GR6IwFBRm48q4AK7CKXiMyzGlAzHOp3SJ4vW69o
V3rxnRha4dGe7KOyeaMztrxmHrYVryWg5VTHxvt22RX1EKzXHa/QUwlFp0yGF9XTC8mFJ4lYPoUS
ShcSqxwCuCbH3nVhku7NOH9uu+yFArb1mdUoPS3Pv1XSJQeLkQSrtnZSaa62ljAWPIfHJFKfum74
dBz9HUHVsXSSV92FT1uz7Wj7doY17eMpPEdNknmxU5yyqAgiu9hVU7Sd4uQPzmQbS1c3oN8n1+1T
aKWErY8K3gzLfRHKB6WmQ4JCGMSVE2g1rb0JaDIl6lcimsYrC4sWDDmdV5ld6mHLlILuTVUg6u5V
LdOM7TqPg3YxPzgEHqY+boHSCy9CkHiQ83KLIvOXYmlHtMIhls7VnYd/bkptmSRHmXRXQ8qbXS2L
Z8fzLizo/ClIHDE+j2bJv8V7ZZLXNBLnwa5+ZRcHuHcEEYcUPcX4nhkRPvSUXVF0IxPxWbHKXZKX
b/ViHdN0CXKX9NHWJsl2Urw05iA2W+tNVP1esdwzZiAvayJzSlQ2g7QnlbBDoWMlJUrrX6Om+0RR
9loe7UHBz5USvxTacHTnNLC06nnRrW0O1w9Tu5Gd/USC8R/b7Xny0DpU6Co8KfS7ytnozTGtST46
fq80/yp3OTT18pTHo+Zzrj2yobgqUXMVc7u3VyP/YcmY6VAOWgtOwWb2sAy5BYm7JJaTepMhPjN1
ug9Z/RGO0bOxhBsa5X2SFh9VswS2krhgPcVJ1sYLYNrFjtreS9Pxb8t6dybFTwz5LOP6vZyjYx5V
28HODnlqbyKnPmoLnuZaf5gccWhc/TJo7B6x5oaA68VW05LA1KrdkhHRpEx3lPdvadbBxIizptbM
QpRKxPOsbzmESOEdVGIA6/5pUsIEJAxsHK214QMBPK13Dan6AZ/8Tbi0l6YAhE7N4aMX8qmN9O+p
piyc5QSqKY6CDDGZ5DsVYqYwMzRR+QP/h4+KDVK6/WFU2sBoQ57/8m73LFS7nB92PJ7MjLESscQp
u6+zz2V4YgwugP/Yl5H9PEf2zu7Cr2aYbopWjF7XNmelGS9Rmx+Fod5c6V5poa/L3H6vK7YrNV9r
x3hTLvlO6YHWGu3o9PprmfZga4p6yKv0Ge3ZZZ7i3DNLjaxmlc5ygOhtVO1QuuWbLvXP3lEmLxPm
Pa5ijt/kzbWjN8J+ry6nkpR6kGrjNdSilwapc9lrZIV1G2cc9xmF2Dq85wQJhQjZKuXNjPrfxOm/
uCPPFDq42/ZbYup+pyqO/akYb7UY9qGeP02Fu1sGY79gNdcB/MxVeSZR6I9sHF/aBoZHPBhuZZy0
Oer8aWDygSD2F3MKRUBnfRt7+xsE7dDGYbZBXrlnMm4fh85nZXHrHcXwMG6WmwpW2au4QGrZ/sxa
/Ln+7lxgpTDOJ802/mEhTsgllxI3v/usqfsiLe6AQXssbB7d3Ppxv7w1lXIZ6tXbQxQHMiw9DFF1
b26TOjAFwrJhftHsFPyEnVa3znYEVKoZ9Ruu6Cds6C3PVYgAjEgKkaNyMd3xVbHm184u/2GpdW0c
5dNwIfU4IIo8/THLct868pq19SlamqOltVuzjB5jXv2d9enRxcVPXMkXG7DEMpP3/xd6kdS7JbSO
o2pd+9G+ZROLTTWi+2Rp1g6n6tjXiuUNUULk5VW0a8j9DWBAOPy4q3Grnzpyi1mvO7fLro0WHUwz
DL1GaF/MtmwnEVreUroXqx1brwKBNV3YmSyOgjir3tkALoqp/UylfeoV9afs8sO6gw0y/XJD1/Ss
truJwXkrSuwmQgQIFtfNJXG1652zvpg0XZVvDvEjjimx3XWPH7KMNwI8sdyg5qS2bHWXgJHZquaJ
Oas8lvWbG8vZQ0G27+fxFVcgVmGm/nGyXAOaRudhZ6nXVESQZA3cV6q0T4mkb5qIeKI7e+B1e5qb
hl7UqjdcDMG26H4pXcrOkatXlYOlH4QdoGm4KyVQYjQPHmrCiBKEXguD7lNMSdxb1p+sN89KavaH
QqFMcPQjVPOmayvhLYbmIN5S3YvTLi+IA/4NRnlaL1fZmTuRZN/KpLlexnnd9ZOzlWr4PfWG9NVJ
fA8KP+CVg1G8x01U/AzV8hrBFnAzGgpDmyJW+QYu178px8mVx9mfq00XDRecJcl2rNTuWDlhsctq
pLlA7cdi5K6prv2SgQLt9Um1HADUrvxRknqMvREMzO9dE769rrZlb8Re2RVfkWnavqLUZ4tgsJlr
Ejqaiyli4exmfflcNyCrmP82tsKJUaeffTEf9RQSpa+t5zK2Xlty0X1NUlxA/Licp+5Hj5BkrMv1
OCSQWC8vcyovRsmOxXmR1Ag77FjNNzIzDvqUZGszWnipaHzmTJTtbNrTnwVJpeOPiiv+YpxobXWr
LHchz+nZGMvQs2eePvxQFQb0FXtPdc9yQGfuwWprGygQ5ZbG4/A1OVPoQzlBISc5JGltodk1UrpX
TxuG+SOy7TQYS9vZ9hpwoGq6xUVUEAvLXKkA72k3B4qLcidClEWuZe0810O2YWibiblmSKrzKMvU
BZ+YwG5x6H6VcrZ1UIvECkz8bBcvdxNabcUpHNebljS6ZlNV0dGIdAd7obx3STVte2rkg57bqEhS
a6IFMuxom5HkgC2Q02zchcG8dF6Icsv19MuBnn+h3ia4qzHMCno0hs1Dpm0UE25LjZj8BIMh0zel
aNHTGEZTvSrpPCwwXNIpQfB654FghwAHokDKgAjm5cjnqhEJFTAUTSut8xw2OgKESp+Q6uAJYvqN
EWlf2HantZdLK/zKWXFneqruBFRjHjqMwyG1rOUtstTxmHfQgG6awjdp/WUWrXiKxyzSLulURnhs
6mUdebXZtZ9xCsR+ToumUzZF30fHBOXCxowoGMZmZAMxyvCqxkk7eMXo1Ns1O9r5KDupW4GNtCkJ
coaqnauRjcUmTXXjTl2k534eztYh4z7fDNdoN1MntAaftGp4ZLOuH4ehsV7w3kkvEh3AJTRL6oTJ
VY5mk8VbVn4WNK5wdjqZR56d8kSkGjNHemZaKCQKe6NNsXZ0VfqHxAV2jCyHF+jBoZoGCZG3ii62
6mzMW7KYlM9q1KzPvhPlk5mr6RGgpp23odZWtDtyvKX24OyayOwHr17SwZ9zPXpfBsW2PTUc3F3f
1/W+6IwBNANx2FRIZ6MtaX/o9SKdggaACa8WO4FroanCguxlyLvZLwBc4/MyziZJYzLfujOt66JL
yzN44j1rSMHIM55TJnuzY6I5tW8hUto7lRXAX6fAC81etAO8zHSYjNKXK0nikipMKdVUQZaZtTcU
2hvNQuPzoSIvc9RTMih7w3Y3urSfgHRVloXzDiXwaovsvagGCrTmHrUwmZjB3Ckur5hsZV7ekYKo
DwA7joM1Vt3wT639R63t39noRr/u7cKf8v6hZNNbV7iqXzpK6ktEUoojLnCRu7pwz4OVpH6cyNsw
jRgfpvKfbi+XwmwTTzRix/29KqqoL1Au55Q9VGbhBZB3p85K5hMOpQWDO9hbrZ4PVql/5qmGhWu0
62uxnS39rGHeHar1FQT4J1GqgyyMbViVt7JF2hbl9pMSy7PVt6aHGX26D43cdzJAB3tRd5Me6V6c
5+2W3Ad0UBq0KWCjTbdQ0+it8j3VHCgmunKDzCkLUGxQXTZBqZeVZ2ccDWWkv1Xh8nf91uMkdnU7
/Qis2+qBU5l1GrjOxBoiS60vd0s37JVO3UzavItV44iJOntlXwh/Qiu5NOI4F8u/XIiXlB06yAWG
EEtTQJoKjif5Z1Kcxpu74S1jyTAMW917VIlV0fRAzMNWWtB66ppgM0Qc0BOp9z0b6VxGladFymUc
zas1y62taLs8I81Lddgi7VvdzxQ/5gui+S8RW1+zTqJlZQsQFUDGRt+un91V5K5sLG57oh9yTb8q
Nl3CHAMGySqtfeyHzzqLrEPE5pjppeZq7xTHLreaI46MBgO2Ft1jdJfbEsXnDkF1mNIxV4ZqeZOW
ORdu80uCB0uLpaI3dB23By+uZQwJj+zd+8Rvmrn7vETmS6TDVjriEZbpuYn7wEjCA+dghu5E7sD8
7gpXXY9KT1HwL+icE0ZW217E31qh3OMkJINSHtdvNNoYsRXuR2YMt65RP3VN2Q7CfUVcCXQco7XK
x8CKVTphAVecpYEN2mKE7Y44A6+U8h2UK0JggIC0NnYUubf1imp9fXesbF+HzdVIsl/IK1RtS6C2
3VNvLcIb0IrgOP+Lr3LQusm7PY67Kk32wkBdOA7RthTpMYulT/+8H8InaUTvVYTgRSjij606D2My
AtG2XpnUb+utyggyDBBiBYYD1Vz80RPlqkXlSdW0u2GHgg5J/WOoY7D+RwmuKl3AVifzULXvkdZu
MbKk4LIXj8PhjOY+6EO5h2bkcLab2Q+hDArBGaF3fh1+8RGfCry6VOVNsePDIBDMSABkIvz0H+RW
gV7qfsQOIBSWeTk+rZ+jtNoLWik4+vxGp3RvBOsOT7HMJfW0MyEzUHj8zJh89E4aaAKpsDT9dBhO
ESKUzFX8qOueFdsJKZu6ZSdLLKA1IY8s942mjVu1H24c5n470ty7AKtAbxToys6tfggH5/VBMb0i
1f3WLa91UvzTpfZQ88E3XBnEafm95ksqc8m2C8YZj4dGC/9UfXqxZHMsta9eSe9GO+wzIfbZ8m3Y
06GqbK4jI7DIw1vzQyEbx+7VrVCdfWjRsTlN/ew6xR4HO0LhCFGPzNxfr8K6PpJJBkusQ1tm6ldb
Lrt6Wt3tQs6rqvgdh/xVaYrbEK65sWq1p2X9+/9XwIBvqxODaYmBbi86tlO2S2bnk83rxJzajxMN
NA7KwELL08Hr09xznOwXZVV9MlWZ7pbU2ktj+EChN5yTTpl/FS2OxiOoTNF4dZ+gawoNPeepQ6Mx
WOp8FDIcPtAXGCgH2GJUFxWNpaD4wRh827UFMg0EmVujT5cTxY97E2NTvDkysg5OPSd/Q3SwgdmN
6l0b2UaEDS3lDWM8+QN7F6Idlx16du+GLkowbDS+qoWmYBGqfBcRfVIWZbch72fqwTr2swmGJm3w
hppp973YzcIFfwzBRdEoRQ2rtS5LKOMLEs9lW3aOfujauPRrqTswVF1Lw9smu0krGbqJYxNtWYrS
g6bvc1at1leXZTzMQ5huXCfpDk4SNxPt0PBt1na3F6JNln1VhNEjDseX0oGPH6LMHjxTV0Ds1nwp
EyR/E3eov+fcOPZ6ZR3SJXuvVA0mLFyqtxhUlaxAzuM0fHfa+lVUjKuWY7bVyA71ZkO9x+mQeU6e
Nl7jTplfDJmxV+MK2YgbCc9y+sizkwYOHvnMPucdz6TT3vopFpu+15udKxfd13SE2ZGp/W1S/H/0
EeCDjdw8lIuusPxkdnfLRQCs4m0WDbK49KXzkurqeTCR/DokD4AIQHW2qqfzCT2ZVqdOV/725jKB
JRbKXlZKxSGblc9j08XbYaTwRh/dWT8W1V/g5P2Tpbf9Zzukro9OdBUB42SXd90/kOSvUJTXoS9W
KAneV8zGu22LL3dVzTDqDIJd1+0O9xa6Lq35mAg/QkXuvLA+7ROEfnI0EvMu52mvlgVXYTqKbNo5
9ngwFfHm2NHglahoT50Bcm13Q+nbmKt1qfkcWUW+nwdK18q1ajatMQ/ExKGcNPyoKJrfXHQ2B9fS
75rSDB+RbX7A3iFi6PKVzlP0Q5FVyy5mC/Isa/nW1RGcV5+zifWFEpU2OTkVE2dcqTGjL63oKNGP
ePWgcnougDsN2LS/SFH6Wi750jRv0Wws3ij1imGfWbwaVn6jeSY5WUTfeCTn/gAjs2lRTnno/dwN
6vanTsp020ewp2pXucwmO/RZc/+obTPnAEeXY9vGeZm1Z6izxsOs6SvSMApY7WvpdcxtYupHJU4+
kXU/aYX1E/dlzUiD6pt4lIAd0XMu8wKGH4/3uWx+klj7g2zrucx7BYqNloRHxgoMt8bAbnI+Yr25
Zsmc+73hcgNKRHlzOalnjDwUXxCYTgAL4LIN3WY1xYD2ovhZ80XnluMGpV52tkPq8TgbP1QaMntd
9bVdXMdwvFO4vqTQvUhau48C9wE08csdO/ur20afeElnaGadD3WdQ1uoHbR0PqrVckFXPXpJ1r6g
2M0Au9ZUXoGyMSqjmFFraX9o5VQe0xkYonAs8Mj8mM/JSZTjdo6bA9M6j6xZnkylZNZ4ag00eKV1
7lz1Lz6BrRd2uovhFnr3HIAwsNd6qddDUE+5b+NZ20gDEi0OXe7bADSLByy3tRayWO6mnSyON+UF
sqmpXeQDJDr+UJ05vtRRdp3YJCs9izzHHXqa18pn/zxlWnytoIYZXrNMpgOii7n073a+HDpECV5d
5H9MPd2VLlcyzdhGrEl8GPM8MiPgwK/Zy3sYocmpDNvcCvpLb00AmJxU94BuD5rK4I6hHC1Dd0D/
6r3Wl4dQzueuTfe14Zy1ONstAlH30kXn3IwepWr9oPTb5c6AIaMtWxaXzSauvLGjX0oHHQbVTecW
h65TGG82nuJuklty7EZWDaDB2CIpbcJ839sQfAhSYHxiN9Ai+86w1yuX9EtL2PDregmKAhVhM2xq
02BSQEU+MulcrJWRHMajVCw7QGgVblaL6Sic3xYEDZ5UqN1lqg0ISMxH5NiCHlZnOCcpgZBG+beI
lB+CXa+IXt6KOErYf6m/O8BNRwOHKFNgC6SAv7bVHWemRNJSPSktcpmJB22dBrSi3eoQ3S/ufsj1
HysUaH4nytkppyidPitZvbtVdXUGQX0g8resXr7cHsoCTqPzbMyFatnfTZmzvBgzrEpBGWz7ZLSC
yj3axt438Jbl/D1ysLPjcIAY55SECAPzIHd+KhrBIMG56N7XuUZK9K0s/vaZcUX/6Du8fAXIMi3c
G7lNasrUgQpkds+UcBGJ81h9+ci0g/WnVzcT00qJiQ/9BI9z/KMNlN38kacj2EsT+UgwUSiBvY5M
FrDZtG67jaz0HBXTVhmQ+85TEPcz8ogUIR4lLFNUuqY+CQMk0nmJ5muYpWzyfEz0Yaf1w/OoBKHS
brr5g8D4XJNQvSzn0XzkpHwsWgn8gxs612bRy+2CG3RuvmXGdCClEGlB9Nu173xlh+pfzcrttAaE
YQA29d1PJPOgLZzrkDms9dbnU4gy9J3VGCZpjyEeEoZp0FXPT3Kg3Y+/+JtmULurHQwHXItuU7xc
LfKx3Srb2Gly0cHSkcv9QE6DAqnyOaMIG3x0ts6tRF/xUneWpdEWwcFDMX72g/kYGIJJuTJtD/4O
JaRaoTeq8Z6pJPY5khyhWhJIY+0nyf+BLn2sAdzZBPbkMn3cwyN3oCqy11EMt7CURQmfumzbcquW
2dVcZqTYFL9LETLSn39JUfyag3YWnJK8IALnzTq5uk4yd+ZHId6WNuSca/2wjrfTVJyAl731KWAq
58FJvrM6uK5Y9F47uDW7R+H1Zu87y/Q0RmKbSQURSQcaX+9ZG8Io9ghog8pEQg77mJfpDc3WZTSs
h+CNgGVkru7gfc9MCAauLe5aqeyjdNylWb5dbBhccvsUPbsbWvqw5QQmySw8Jz7n1BJUzgCYV8to
Gyp5HaSKEpTGcLeM/J0BgYPZtmcuBCr5NUmciqphJMSeCeTi9OiCTOycATXz/KHiBeMViDEEDRt4
EmMC1nzihs9W+YjyaTNNbrCo9d3Md4Pbfa2LSFGTTQZeHOlgtO1HsgY/xRpjTuPf1eRFlLjwLQJq
r3/hNqYoXEJxFpka2BhWSrt9IjxwNTqui/+nPiPgFhdKGHCNrb17Sro3oTv3sWuv1lgy62KchaWd
JhThiOGr/x891XB+XLV/WVdALvHasuTIIE/9VbMFaYQcrD5luaY8yo5Hbn4gftzZ+K0YbMwM/e/7
moyCsZm/jXS8Zeawz+f33KUAmXDkZ6EhvKWLglO7FDxuxcg5qbo9zkPxHodPS2G+o1puBhWG1vZB
xrenifFz4EVZdRujib0FnzpVM7ZO0jPnUaHTmw+yLvYVnqCNyQBm7cd0k0V4KafrghAmXucXaQPX
hcQo5iPTkwMvepzQDWaZ/Rp1856qwxN96HXMsiLaOVaWOI3SuNmWIn3D6V5W9A9Xe259qpn3LA4D
ZRy8bO72xUCJQOY07ljAUd/9uJwLPi4APyVteOjsyTPiZVN2q3BqfgnX1roX6sv/D9xq29qa2YfN
I18YT0JmgRIVW4dNioi9/48mBxhWgTQZmQ8okBO5TAswPs7mNSTyH6IgQCfhTRnCPpQhlMv7Bihv
brbrL6V9thsd91TN+iaT2oWvUFN3ceOGdt5N3KeVWkLKcVd7Hjn3N3RHuoOOWYbpsBYbSQoSqgKB
EMSCgs4353GLaZLP+OFHONXbRiuOvZLt1g1dxF9NZDAp8rveJ3bGy3pPCKz1baBxSyb0wnrAyl23
j/UWm5XcJ8u3CrK+vq9t0ZGsv2IQPSHNcNPFcutypshmu+4oXGHkhUHGnHxF5l1ZZOek6Tf1TJZf
+RazzU6YJK7bdlIkV3SLr3xduxMwwtjvtpovk+QWDeqWPaIoEHwyN2tyQKDGgwg1Pxw3RN9V0LdU
SGEmv3PcQ+TavtvY24VwJE0627S1A0RPdGR6gAzowLcZ0IX563GZLumrOTGP4BZsAbiDe1alX3Lg
cbqpvbSt53V/rXEZHdLmt1nUU2sjp4KKDB8ihv+vrikLiz0UsGLXzgzidm9ZGd6ylPjoQQbrha/g
gdyi2qwfIDPqgCWvDarPzmjyx9J+WOXy0OvkkMKo8q/r7ebwVUuk5Dw5LcrEdR9bMKaa4wkoRvcY
ljrxkwwlANdUPnbpl8rWHgZNYp+OAFrleeHKLSzyOP+DAhB6IfeoEfLqiIHClo8w5G0AhEjL2ArQ
p5OjUyq6d0L4UHs03DLr5qIp9esyPE61K6m9sREuoA09Bo10AN8WAKjMv5N8+iar4tXp3H/sfWg0
FSPz06VnJqCFmnBDgkstHmYjxL1rsCCf1NABDTR31ZjG+OZ0YHbr+sns70ELPzRhvTQ94z7rBYS5
CfJwFPsSIi1fXzCOaXFps17a1YRXCd0nQ1+uWg68stDFmUbe+0sz85Ct6rt1B17/nwzVVzGWf9tw
Kv+IXNztSsLwGF+F3dIntM+jus77jY9qmm9439wrQ/tjjerRUjpWhU5Wj1IOp3yYGKaSv+sygb/9
l5nLN5a6XNvY+RlL8TSWBtidCbZtV8+4glZbdSkJK9LpmFJXeVpXI0TuU18k57EoP7N0+UyMlsqg
vkUgrIAKWy7iIVKmjVm4B3tSP61GuzKbc27d9FmY2cW2+hcF6tuAF0FAprxk1cjQeJ08qaE7n2qy
D7cM/R77uvmIUv1tyrSvyNAfZk4hkJjuTmj4txaGGgeaMbHluM1TODb3YjKui9WdbUoD+gmcsBuN
Nxn/N29O7X6TFczfOEVHhZ/PtK1a8VsO4RdiujPtSor6t7BxmTNXxShsbZbTGK3PfV9Z0tOZGpBY
5SyonGuAAWKctCfEeQjQ3L8gH4TyAGhjdlMwCOKCRaKvV0XSeW01g+vU/RUxlu5FRvXF1v6iEdaw
4XZ8dPbcwDFoH52mv1LA3y3TfExO9RNVMw5GebktFnvDV97goMpMtv2SxvrNYuamc/5j7rx2K0ez
LP0qhbweZtObRmcBQ3e8zJEL6YaQpfeebzPPMi/WH6OyuzKEioieuBogkUilpHOOSP5u77W+FXuD
yfZ2lJ9qUWOGYTZjBaWWW2VvDX4oxD+t4koymWhjRxmIKIVlyj4GEaFG3QbWAT7P+gEzvCU6Duwi
7hbMwLRqtNYcPYlDw9QlnmDU7TGbiueKi5G23bnE80e2ZuCg07xaR7Ch07YZh9rJauVhZMdQpRxr
1olonYBp2tlBzsgZtbF0FFV4VSoORg1tx7TOnisEBc3YPcXaVDpx3j5NWvxCZadg5dZoQPRYZLTX
okCU0plYyxpV2rR6cGcZzT2df79U6WyLzKraVHwpxxoASivY0lzuy8a6ZorHqtYy3wrWuVuSE5uz
e70KnjFcKLYhLHvTHBAiazfUVg5Tln1pUQWh6d4qnXEAJMJH56ME1M3FOd6b4mNP3yq6TyPLD8T0
rszQcyEVTRxoMTg2s10sLnjhFjYYlRydJYVJCgTaDcL9wlk69AdqwsS2DKkndsWXrpPpFSY3c7a8
m/Hg68kyb4VoGH1Mcoh1UBfW9mJWNXl8rPBJxFFXaM1g1+FrYHz1BsCG8FIXS3GzYIT3u3bJ3EAi
yFkbwthBxpzT4O/P4ALTKwoZqKIHzh9JWIxbiwrPFkN0fDayGClY/S5j7LERkg0P/PKp1vTwTWmM
fN8if6CNvSz+VCNF0yvxUlfz/pgGM8LxWUE3FmqDLY9Fb2cmh1wrkVLM7nhZpTKNN2Kiv09K5w9a
/VJX5lmKp12daOcg6rVNQlEX00ubx7acMPuGuo7vZsp0aO+AAc3aFP28CwVH04b4A/OshTg4KE7/
S9d7LN+BSkvPkksnrDav1TJSK9IbO6yF45JH17jBN1OW7qqaXmB+IavN+y/hVD6nTOEnW20ZMcSW
ODf3dGc4psjW+BPSyXdwKsonDmcmdrnOHefVwbSv5ByRxVMZ2KyPYvry47/ge8CT9b3/wrQJY8Kl
hgRtKEa4raTTbpf1i4rxvMKAVhDQj9/mO+gcRfv2bTDyKjTPJvDtk+TQHzmJefYTasv3XvoTlceQ
yFoplfUvoHKDQy+UQdq0hvtrH/wTk6dT29IoM1jJGYoL2wTkKs3Br7GKPidMlYsIlymBKSB07W0r
m5cl6sdfA00pn1A8+UJ3qu5z1TNJPd6kU9TZeif9DMAlrbygfwER+xwxtSDSS+KBQZfmDd0gq5Er
dpiDASAjmrW68HCdFA+CmssDKlaZ8+7YLWPu9voIYRy+dS77Y4VC4ddu0+dcqnpQ47KdQZ4gIUCY
V1WyFyNw+AmOe31K/8Vf+zmNSlLKOQqMlATgusk7ql/BfBOP8nSUESwm/o+ftO+M9q9psn8ZiV1f
J1TRoJXm5k3B6YNiKtYA8VYR7n/8Bt+h2smfhvo8J5TtogV0obr2cB45v1AHCKsXMXpbR3tG2eHH
77QOvX91vT6N9rrg0EPOK3DRMHipxvxRasyfYTK/gxOT1/f8y2XqCwPkdMRrc4gby/NC5VhHBA1c
BKtJ5bZ0HH/8R3zvpn8a+TFUGi1BfuFhIn1Szc7W6mpHfPtPsnK+d43WkfWXv0OxxFnpBYKQojXb
28pg7Az9LzLs5E+jH/wOnrW2YE1cN3brNYpG3IM/vjDf++SfAFzzIkmYyVcXiCG8IG3tXCnM1F8D
O35OoEKuN+WKRvpLS+iLC2q4eWirQv81svXn9Klh7g2phx3JRlqKLiQcyRBqq5/MEt+5LtKn5Tqq
lH6ke8YDE4yHNb2Cs+n1jy/5dx76z7lT/bSIQawTnyCRMh+pDd073aXQMGIUrDUwDVh8fvxO39kP
SJ+GrtmVdSVIhCawQOenpIlLGvgDwlLOjDgfjYJW31z8BBH7nSlP+jyWNUknCyIC1gccksAd6XGs
hZ0qSrGznuR+/Bd977Z8GsfoMFYXa6V5mWLUjoEEvyeE7Cdj4TuTxNf18S+jeAgxKS3EHwO6tO4F
uHBFuJwiS9v92mf/NI7zKcYkaBChWcajI8TDpYrT4scv/b1P/mkUD/pSB4bJJzel2BdRxeHfOwtJ
+2sbvs+JVE1VYoZeM9BB2k4OJKlwF2Wl7P74w3/nnn6OoDJnifTSgPj0hDK2txaCpHrR/R+/+HeG
wOcAKk2zdAx+4O+zsS8rCuOBFuwbEQmLrVQF+nysail6SV2awn/8Pf/2Ov17+F5e/WNtbP/+H3z9
Wlao/cOo+/Tl32/LnH/+Y/2d//6Zb3/j75v38uI5f28//9A3v8Pr/vm+7nP3/M0XHmFgHfny7818
fm8RmXx9fT7h+pP/02/+7f3rq9zO1fsfv72WfdGtrxbGZfHbn9/avf3xmyFblrIGQf3bX9/jzx9Y
/4g/frslG6X522UT84LP2b/85ffntvvjN0k2fldUSZIMUzNNUzdYM8f3f3xH/R1Di0ahRZXQlMk8
5QX05eiP3wTzd7pvFi1/WTag2cGZ+u1vbdl//Z71u8rPIuuH4Eg6oGWqv/3Xx/zmZv3z5v2t6DFz
xEXX/vEbZvtvJ2jdlGmmKbykLCkKn/Iz9FqV1T4fFBhLhtE99elSb6thARW8YC8vM5TQ81J6glh1
Do6W6aCZ9b3QDeoGMt3dEtHMkpv4Iq3j3habuvRaFY08GKfwbAzhq9SNt0WPAH4OG9EFE+xGYAth
3FG064uPuNJbREtm6rUS7sIqz50ujOkpQtZ7EIiy090lGaTbWermnZxHyBBNwQ0Lz5IEkeJDt52z
fLcgR78WBf0uG0V5I0wlYL8EeKS1IH9LknK2lT5hyJnKl6gwZBe3u4tdDBShTKHTWJAO5mSnbOIF
ChlaM1JhJ2Swo04nco7Czh1X6YQhPMFoc1oZDh373sSx+izfmHKfXi9NjfmlQ/+DUA2P+rIrdP5m
PVAeUCxrB5rpeC6qKvIaE1+XQcojiZ5ul+nbzJgFqJSluLXQu0izJFwpYuf0Qi87iRjhfNMRPy9s
f00JI/LYRauYjBVBUMXMp4QhOuIUvyLES7eirheXAE+OaKvUDZmkg4saU3VVQUoPQqTdN7F4XsRJ
vl6sfiOVU44PqKhAXeo9PgNsmMo0Dg6QRPE2ROXtFBIYHSPK5106DgtCu4+lDYDb9CrurYFCB6dv
35DqGVf20Ox6VfOjdnqfmsg6ZW19yJJsOYQUke1UClsc0JV4jNZ/1aX0XspLSrd+OFUoTY/GMItn
hMqAX9KBOyRFjlUYk2aXkUJpZ8wqx5rk0Q6XGZJZpj0F4JSkpp8OGN1vRDAJdgo2br80wta0sMJQ
50GKLPAhxUpWAVLQoUGT5/L2wQstVQrdY/ZFHnvHWgSYG5EkXDcR+E4ErU0e4nHW1ye2oBXRJ3l+
lPxGdoV5lu87y1BQ4oujlyVHk9/eU/m5y/SpOwJSAEI68DsLoKQhnJNbBSCZK1L5dMP6JkjoM4+p
qm2kaUYo3k7ltYgj14U9fUmWDlBDSa78qrRmT7GgsCC7jDzm7tkH1+qMhpVsVcpofiGZR0EYlMtx
oRufyLKXFcHd3Cn4pkM1dbUaulgoS4MPOGXBYYoWho7xsksDeuhNUe+WVJ+OIex2O4QdZwtWXdzk
hGE6SYEMHFiwSilZXJspqryXjDy/j8eYHkaNNrTtq92IWhF1gCjsJdPEzSt19O4ExEMIMMCCUnlv
01oF1l26HVrCjQxz7WhVOdiFXjtCDUOhHTLwAWBadhToPmq5eKtJ3QJGxDKPo6buG/wcdrrI3VFi
pDqiDvV0WZLA7xu4JDodJbsJTEQMASEsmYCVdmxDcROGVJTNQLvpA/Opw9drC/GEeJb6AvW5QNup
er5Nqlo6oGWQDtBY/XKU9VM/Iw8BKHBJSgbtdwWToVEMRw1ujYM9weuIwDvEepEcxNoV9MQpsGtc
a6npK0bR7Ljcr3XaTnZSicZ2SKvZBbZLJ0UIQ8Tj6AmxfmUeDvhyFyutihwjdoYgDbemyjQ6aBq9
5kXL7apN0k2Uw7iT0iMy9HnTRdNHL88X6jKNHF1wfJeYcpuqQ/G/dOOlJuGKyTOArilaYPRZlpeZ
OMN6ORx8OlH7LLXY0gCo8mLLND2uMMPY6qliD6d0qRYP8NnimxgaL2TtbKASwkvzoJlJBpguy314
ly9trBt21BZHqRj6gzgqz7OedxfK2eyL9BgItW8oIQO5bXfVMISepCnprkhuq+ShrqmcA9fXro1F
6BygFYgeFuIvUiO9YbqZD2Zs+HqpZ46BC6sqlJaCdH3dWaNyMBHi982uI3bhIVPVq9zAZ7xIbeYN
WDrrKJrvMtlk5lHnkzjQVycdEkG02dxacSruixw18bAgS4npSTnopk6BoTyhrb3E/jPhoBy/iPI9
dJIN/FfRESIYSLJcwPaSBy8hNgXzn4AUI1mYGyOWiEWeeDIwUIFeQKE2a+0G/Wpnh0J4IugRG1vq
mrAoCHFZmkM0YDGCs7EZOpmIX23BryVbN6lMHmEOptiPUsljxg5AeOEnm8AWaGntBnGeH8BWdE5c
Cq1fKzrHbsX0cLJjSbbmzklXVk5TUsRWF+mtl2vDaUXcVn279H4Fa8ALyogqVoMZp1HM1kGpV0Hj
TEm45FRZOUMpsEL0GEmweKGeS0/CaJxH9BSHPjIAvlC2ByUQoPn104QHu8IcV6XkmgstilQVeXjH
PXYFNh92nVF3CGN8CiHptk5pDDyfBXDEko4y9+4RSBndblDefI7RVQf5gQURnxUsNGRq8KWgNeBZ
RqbOFPdoZr2O41C5jWRN8NZa/tDAqixUOrfkjiKlq/1imUFo9ckmAD/lFmOWOosSOzQTx9NUTW7M
RLczKuFuTtPFpR8KJborL4OkzE5VAVaUKEIqmeC8Blg7jhJcEBi+VQoZeCHGA7kuj60p1DsDZgF0
UnnZW4SPuJKCyBhCYn9YkhoFnYStPA260hGzVt/SG203bYhCYRK7+NCrYCEsLDwsFmGwDxVNJv+T
Ml/QT/1GnEzQsVKc2IDag81UI3uqJaF0OgOdSV7WA7HukridevmQjhiUoH31fACsjUU1jWcYX6U8
aoepUS5GZgM0ZIF6orcAEGqdkvQBZZgeW+dSSuatLF9ZtZx6WtfKTFnqTaU1rVsPGzhtLHVY/wsp
8PUouqzz+VTN8l1A41lErSsq74WVXme95MWSfkNP9ZCk90DY22IXPvBDs9cwHwkIWMpd0qIsqHaa
7Jedg4bFoxNuIt+T4HG7YWCrInZ+qnlOX7vThZB6UX2RGF8srDyG24iXgeIAbSS2zljJRE5Z+OTv
JN2z8DFUfnuVhNdqj/zSH6o3wvSM4jBjHLo3jIMBkYlIQwlfkI1nJ8dt4URUegWvb/dhvxfxPHg6
ukqcWUApsIHjpxKRLG/axV9mt3tBPEZcbpV5S+EJGrcCkcdWTS/r5Jwom9jcS7RUWeNyn+Lj0Npg
IO+m5wZptdO1R6HxmQ8aky7lttH94myYTmBue8oQEgiJwKkesGWT/RG7UXyTPTWYwmWsasfyEfQa
KnofC6OIkCnfqTdcqFXAFhw1ExwI1lVUNL4KnZcGY+XSADWrEypWupDJ6CGTa2pXe8QPYr1HE21p
rzpr7QvSs+GCDabFIJ03qmjH0LW6Q/wwyIe8dGlqPRDEPjUe1pMM02sLOetYIw5OnTI8hvEmzI7R
hGTh0lgF877BvklJPRQU5QFptcS9ZXODwekFwBKHBkwiwQFTAa5TbfHC/HKSdqj/jNV6epbzwAHv
iCvCreYNTwTzB+pUM74ApsPeF22dzVOfvjeRr9Ubxlwmb5R8A2u+58YXvio0L7DYbQMTpF7WTmv5
HYbWLrswko1sXUeph/igfCkYTxqKBwCitly6VXAPSSHK3EI+qPUmQN8JKQkvabild1Tt+9mNV7HR
Y2Vwr5nS+ISH9IsC8BWJUcmcYys5XBabZi0d9FUl9oKAP4CM0dstEIJwoyGfstwcwXpg4+rOXyvg
w7k/W+REbNTA5lMya88vXbbPX4vRa554gSY4xuAmMPUrCEs9AZ75Sdf2vYWu6TQbt0J8tYS+3Hkd
TDe0stLzOO+G8rZfTpaIA+/CAjsXNE4c8iQdzOghIGk1e9Kbi06907T7Yb7prYckPhBXUQH6G69i
o7Pr5Z7VZUbFKM7vJi42Eo/Qoj/W8+s43AfKU5X6Ka4mSLKtJG1w4CyY9NsXsUntIbhrm1dDvgdQ
r07nsGCez67N/FqL93N21GfBzYGxGczDN4MoOJA5vDq9nqz3EGdYn14uoGI18KWXsisfzexpZB8J
HeGKxNBClBxZQmtcnyNrM2DA6BMESkHmjDIKLdQJ6i4dwh38nspdQkT0ATntdNRZLqVuK6fIhOMs
eCsKbdzkCLQXzHRHkPQdeFs7jK6F+FlRy9GLy1etdUcOU4W+MwAkwfS0FVPCEMeyjUJhakjUTo/C
9ODP2Xr+xMMmXJUB22AkryBxxuW1HD+6DDl+nKGiG+we1FghMyVA5hP1mCctxCFwn08fNd7wIlXd
IDx22k0aPkmnCWN9Zdw0c70pmeV0wk9ctR+81S4pQSTs0ZUt8EcnCviCBd4LmkgvMNN1o2cg19Y4
BsloQrKgcAALeB+whV11DrZBMG6i+N1Q3WkwV03FDmP4KVxDFtQ1sUR18bsf+2xxzUa3t+ARfStW
QVbjtmC5xyRslyKyr9hyV/5M355CDT1E9RG2boMQ0mToaLGAneAxQzlQ5fwviaHWYqal06iyG43x
wGq5Yo/hU5De5ShLpxwfTVMgnntQmG4ZlzVDOCxNW6veO/G2BsoGOixdHjL90RCQLDHeGBpzGDom
NINseWxh+3QUp0n9cMV8tBG03uZT5S0pp5gddFFst6EjLm91/BxV94LutvXJNEYH1bgzNgDG1NKN
2WHE2gih8ybJGYtL4qUhJ6N0N9QHzPh6cRLSQ9g9OKspIeYULmCVxWJdIX9PsHHJb6b6pluxWyqd
O81MNFQQuhaRhcAhCSH3qZNx/XcP2F38FL9IyQEB24/6aA33Zcfsj6ITt5Qr3af6B5wVJr/3CsJt
kbmjsmtnpFvbrH4foxepvGk1xR6KFy5EEZ9mbacvL1RYjP5F7LYR16KJ9otxEbxb8QYkldvp2zBG
erwfjC8GKKcYB1r0oobHUnQhKWnSTuq3Y7HBnAhj8YBWhH65iCSYdVnfRNVxXFzZ2Is6FRZ/HtgM
cCx0Ry22NXx2o18Z2M5RxfkiRucYqZ+Dpk7KNkp31M39FGzRl/u4AnsqMhIm0OoDNYks7ItI2kbL
vIeAjoSzR6bqGGLgZApDS/eW8SU2W8jAJ6V5AUZo3VQh0i0cxHhM/aU4qOpLlD2sz0b4oGvnOd70
GSfJTao+VOZj1Dzk2lXGQazPockQJcJ6Fy3gMQLozMxQBcumZRfK0G6Kasbqloe4BKPiqBTC4rbJ
nSHPjbfkMUt9GPq9MVyoUr3hCGYZlZ8RUYGaKFut7G1yyOLBycLjLinq/dTxUevsTpJnxgGAKoNF
yRXN4KpZZx4BIkUdOWGzOhExWSnXWDoBElyU5guHZ56E2V3mJ9l6lvXCqfvHplEAFhjIFWdhO3Aw
GEDrhBWIkYItfiLgcgi36oKGULK7tHFjQIA9rJKkuZjNNzN4SfI9d63NvbR0J8up6ou5fpBVZzZf
FOOWIj84zCJ5jdNrvdjxZw0Y1gh/SF4xtIA+skVtn89sqg8OCnY9PYJwjPNLdqORwCnCRt2bwO2N
vC49sKnK21OPdYZ5aKU7N9wvTGCb6VlAJDlvQ3XHJXcS/SKECd48yK2Dyt1GjD48RbUt6gftVkl7
p7duNcnnbcG75i+gMhdkHBNURqcxN5PiMKUMd6yvCWKxW1FxpMlpwshOhw8LAXWCen6vQ68hcC4h
B8yXZCo0DOYAk9QzJDNLOQSw4ag5rLsAtk8h2FLzrVewI28idXAKhGdGuJOS+zAnN3aHnW/UdgmZ
HNldimpndNgzsBOqm40R3bCcKyg5nVL2jOAmVo5meHSMZx00IXB5xU9lN8s95JmG7pctUmc2YTUk
vjSgXsf0oEdv+YguThDBINS58Jpr4ZEtd1xLik0n3TPcujuTbulqxbEHpIXoz0TwuVWxPXdey0Md
+kOA1WDd0+CrMaj2NyfM39F81YAZgjQzIPn3F+s8Kzux2MXdoUqvhuSqgGlbu67Wn9T5mAuAmS5z
DCk8JrLfI5/telcJSbC4zUKnLbfjZXzVv2ocrd4lYQvoqkcHG98LTGUykvJD8KJXcG/8Ud0xlWiO
2jt1RgKAF90rICLfxxWmzbaCPRYUHmm39G4FwFa7YPPECWCQT0MKzRkf90Z8Ue6o6nKTM+pT7KcZ
BkN6MB/E254KwJcudRt1b7xjNKdRPuX7mEcavKlmy/M6FeXiec5u8aYEmsdW2lg8BKA1z955Cjxm
jmXxmFQ5H4A/0tj0wXsdbIIyII7V6g7mi6p/9AoHW9aJ5d2iSqq67IsXyE/5TSXj6gGEZa+759WL
vsXvSsJlufhxu235YjVGKAcp2nMMdrYidPMSvSf+F7zLxbzPqjseU72W7RbVv8Rdv27GU5qfmmFX
jE4eeAwEHnIN5PC1Cq1d49yjsDtM3XA+y9ajMm6xboVV6AXViyays2Z+n8Et+wD6uoj8FU7U0SFq
HEIDivy1STcWa5PhlQ95D7V53WyV+Yn6jo2RHYKe2H+M/f0Ah1NoN5Kwc5vhMa+3UrZlbxzOR1m/
VNnKALOzu2Abc2qph4uQvaLAT8x3qX45Z9eNdp2z12dBuIU+j2sQREdzZYo3gX7Zxq6cP5n1fhiO
E/QDBeXpg2AeKHsP+X2Qn7Lo3QwEkEer8e9Wa67GZrOEgOohKCTSl7jmsd2pCu+Yf+TCwoFh10ms
QB0P+zFscBxsTOtRii+M8qnp3YKNI3QnzrC2hOG6q9+67gWAa6q4JC+h5sX/W/rLGotQefkrZjGv
tzC+7dhWLwQtBC6u3TrZDcTUuOVHiqK/QkC/nhCmaKsmfhgdmDuqZKdnfp2xO43cwoIoADnpFssi
HlE6Aqhon0hg9q36rEN7wxJifpFTAis/ALx6euqI9U06v/DqFEoWiqL6FesyB1sxPYeYBu+oPsSY
fHCdA/wwpke2RMblqGBvAgtxR4SbQwFj6i+V6VqNYZvZQbDT0yeOv5T1cAk4lIqDZodTpc380dq0
sa/k51rfQ0iD9HjFk1irW3YfOB1xD75D2MM8eZKj5zp5EjuOTddx8YUR0uveX/pifzac/tpgsr7G
i/5TUfO1v0Q/zZJEnex5y1z7XH9VjWhAvEE5ldmhs/rqaJhgbjq4A06Qx5NND2KHzpbE3fpqSZ61
FWoyJ/HlCJzaHcfqnd7O6EC9KNDKR2xD+72S4XTgkAT0Kj8IJpCBKJCvSG48VnTKD0UX3dRlQnM4
bjlSDt1MqfK8DBXPbpC8jNGXOm6wQFeVL2pZvmfRp1TNxn11rckkGBd7vd81IyXEqgQFHwdIOwcr
Yf7lhCI1hXI3LFsEiPFGgR82S6XpZLhuZ9pF+xaGiyOKlAAA0dvlMC0nEHU33dI7MUFhZ2FV4vcR
ITaaWmeuALupjkbBH3sREm0fN1thNq/EoGVXUrOSqUl838fLh1Rh2+wsCj2Ye0n4mop9lTazK1rK
07MJuDxFqnqm0C/2e7V8nJOzKp3JsaKeUh47quED3Qevrj2FAyWLk7kP8i/YsWO4UHBoH4gMrZVd
Lz+LFAfqPdvkfrhyEL72V81yV2Nk7L2uPurZbXNHkaB8qYQ3zXwfJ29mt6ae8XMZ7YYInh1YhTbB
Lo4H143mPU2dChKEsl9JzaV5YsecHdrFrWo/YvRKlBacGXcGk0B/agPDyWZfXjD3vAkGxr6LKr8n
FYazt5Exh2zCbidvqS8w8uuDPruwMDls04Y8wWTbONqdmTj6sO8mjym2NSkmb9YwupKDygU5Htxa
WMHBIx6hcBZ4GbYb1FA5/TaqwZ69vqay5qm54i5juq0L9mGQKRKMC+QQrPziPaFhTmo8odOfCrwW
Y+8BKeSsit6d7VRzF9Q19qDYzZfjIEdbi/316FjqqyjjreRZdKZhoIA3RPB5xWxnZtwzmfphIMfs
rBR924oKPjV2WkrBuefQVlfu6gkVTwN7Ge6kTBtLLz19firVk+Eul18Ei23gtWy4ArtrgzLpxqB0
BHR+MRyfvAB79IrwhfWi2S9g+eInyTx1+blVGkrwqe1G0iGRcW/I7+o1laujKT23VIlc6XK0HmKM
zZZyP7mGHxr+iAuNJoVW75sVPLLH291mN7H2uDZdaj/T3k9lcJOX74uxk/sPc3ybHtmQas0JjXN4
EfXQg4/sJpKnvtgN1aVpfgFPrdcXlwakt8d1X37Z43oU9K0k+AkLy8ntqlPE6AkOOitatCLwX4b2
iYalMlyPEtWBGtzntDLQMFuj56+it2vOLVARIG5je4+0h2LeLFeC6Jsy4TT3ZfIw+LnWIyjfZu+m
/FL3N9jx1QfRumZuhn6OvxPVfwZSV0M+8UzZDPG+HXiw+lCn0z9rIzaFRATlLyKr9ji9sdRCD1vP
4VPMhx3f5GrvmMG1WW8SnZlWJGRpJUpS7AIfJFI3BU3LJghuBfGBs/rcaAN7dcXWte0i0ULQ3UG/
IUEdLhyPOVFy/DO0Wy5bX22bjfURbWWRKAYXLAhVmNw4RcjlnSHedI9Me1TKk/e4IfMPLYg3YBXO
dkOxyVdmp5tjrYeuWrqZk0z2x3WVXNEGkZr7OfEZiIrMGWDXsGm5Xyup1DRAfjkm/ffxLaCcgEN+
8HlJUHab7iK/0tEDKvuqhIFwS+UjdXlTjOUWTNoMt9RwlabwZn1XuGUKQhvQW9ex9pz6DvA6N+bi
kFeSnFt6Z2QoVTs9uQXXjzFx2cGZkuNLN9Tv8OWQPQuBjO4gm4vJuJIPpeCyV+JmbI19mh2V8bSY
h1GcOOU7mP/YNdRvjXlgNa6eXAnKk34ylWcMHDQrbaO8g9Zj9ld18UWmBF8dUz+4IFq0eW1e88qj
wCaAuUMCUZQ+X1O3viah6yeKQXlVTP5zbTQhRksG+g5iFCw0IOSGfbs2LqJG/IFWD4cwSW4Sc2vU
mhujnKM2kh2bpn9KBwXha00LpA1vIrrJoSr604Dbqlibh4zOGYSQm8+c4Rr2jnj3IhaeCVlFWNGG
+rqY/6m5+UY+8t86ns9an1P82pRt+dF9VvJ8I/75HyiCvvtC/x9Kgn4oBvrfH+EzWP/u//6fb2RE
/M4/NECG+jvSH0WTVFWE76ObKHD+oQHSxd81HgCLiB1TNQnv4zt/aoAU83eVPRMPh4wrVjVVdGR/
SoBk63fFMGReU+JVLcXQ/l8UQNpXx8c/H0KeQVkzNFO0JJ5D2ZCMT4q9vgrFlmChwJskCTyPkuT0
V7JSTAsv0gY8baRELMuYbYgwEuPlFey70lL/Lslk4hSL4dyR67qqbpO+zDKMc2I0o5taQoxVRS4y
ezYT69FcWWO7ncI0gchRGlkHk0CY2PcIllBOH5YJof3cDAFRPJai0QkB6QODRplUTT/rBIFSQiAZ
NYcpWLOfzxRASPsZeHt7mXf0q8Vc+rB62GQlb4h4wbDa5m4Z8kjYRQgQ4M7UecEBsenAFFWJkdNj
hS5iMV+IZeUEVrNY+wLuC3FRAISKB2XCqf1ciXEEZhTFZD+dGqXTxD0B4TIxZk0o1hejjDnwCvAr
wQIiWVjVdaYp1ozitRz57zxaoj3BfTFIfMUkBSAT5J7mvEYIgU0VpyV2gCbcbFsy2aIEIuUUr7Hj
ke8joUS4NsRYkk9jRDzJmnomuDphgOljopdBh5NzEvL3RVk6BBtqq8eXem7mizsbI758czQL/XLg
d5ObwVwzkkyuaMq+SyeMLxpiiUpgo0muJg2W6GeY7amXGWKE8ShZmuey0SP1ulxzy49iGYkiKQsF
Vl7geBi09E4k2iM3zIwDSzNOOeUtWHfsu/LoA/BswMmKuD6g3DRO9SfSQScqbn2kkPwUE4QC9Foc
UC0MPHiRy/2GVpZqGn5y4sWmteCtzKEbj32RX85z0XUuYQwic31aM7dpYyo1G4FiXfSSajPaCmgb
itEg/ZFNVtsWkymgtVpZDCI7FMzfGdRsdUvCaHmXFl0abrJmbMV9M3Uye0Ahks7M1pxE5JprRxm7
p/EAIp7srTiDduIpcyGNtMPGCkIw15e26jSnNRIAXdQAMLBJ9CimV86aqzJwzFINDKo1OFgaNHoQ
PLTaSLBpyVG0oJ0dLf2GS0cfqFiidEvioHTQm7jBU8imRTxD0mvL67wT58BVvyaN4agzqZZ1SgT5
bhANdsABuOKT+DWlLJRHuGkZR4jqqgJAhfisiYA3qYBr+P8TB3QswxOmA82Kqq1VNWm5aeplvhna
UUVEVTWMG7yqoNoqraIzhxJ0inehNgMaVy2oknJRd7cSdA6dfkhGD6muM9M8cKP+k7kz6Y1bCbPs
L2KBQTI4bJVzSql5sLUhJFsOzlMEGSR/fZ1EAd2FAnrRiwZ66/dkSyky4hvuPdct/xHH8DwUGIlv
Vjszy5GjTfHeenZIAdFzBN7ocfKC33Ob42J34jYbzrhDwdqHofC5redwJC4udgk3xkXSqFeC2KKf
1doph76EHqy6ydD/8CIOJfy/vmEFtK8J2IgY9kZsQwLR2PSefFiKs3JYkTRJPB39QzXEk92tnQj0
3o/9VGA1zIE/x+syokRZ0dhsVjskn12lG7YdPfKqm6oBin6o0wgFiOZzXm9dE9phF1fl1FDH+1Bv
o6ht8ZZjWbiXwcr2acisV5+aHNIrfF0HWOggOdwhroWgoBfs2BHAm8bWG2dcUrnRHSooKr7Jku/B
mYkWioBnEmJUyiAO2mYU3Fohl+6SA1AgOjpJFEMC+PnDRzesIGE1dqn7olT2ewKg/CaWwkIHcVXA
OngOolPTO9GfoAuav2HVqb+eFt0f7It9tCUoBk4SEZ8ZG0FCVvp9MM2aAdAQQFzmplIFuvOy/+0X
gkKz4NmkIAnJj9qgoGJO4bWQ7g4EfuAMRVsiYxYChO/ccF4Nnz2eoPhmieqgQiBZIyCwVmj4V3By
1SWxc6eeiyFcDTlYI9BgVHN248Zini5e7Rv+Lus2BMTYGJd6Xo7Z9GI48GB9W4Ui6Coe8K6QrkyF
/clPlEXkFy4FKzMONEJcZmdV80blYdEs0DoHi2QhVbF3P0lRi/3CNpLqe8ZrRrhGY4Q44g1z7UPP
w1s+IVeNYtRRaKTO7upr0Al9Jb3tHOQMaa4pZykLYaCTjAGpN8+yKkV69JLZAu0ES2VStCYjLYWX
mmtoV1g6eMrJ/QVf5+VNN6I2XUFhO+tkf61SM9bsYg7xh5p0rk2UoTUlZRUuakIOuYCe6AXbYgkN
AjtZ5cVWL32bEblZ0qn4w1gjLeC1orF3/JEZfj8yVefkgvHVqJplnw5FQSWfIXY7oNoi+SVwGyjB
kSPXaKsr2YHTXZUIP+dJY6PofaexjEGNeHNEwbQUFdFSg2duZnXAMDIA+edl6+9qJWx20nkz0EqO
Q8B8T7XfgOewlOcEplrIeHoYvqfOErVe5cRAoa4a2CVNRmLXbr26zVHbYw2/FNcO+CyFzulLG6co
xXebipqzhmQhcFW+y9/C4dKNcLSM17Uszq5RCc2xzNMcdHxQD+1BWoNu0XqGRC6eXNIBJfpF9IK4
2D/mrhuefZP3CTntTs0aq+FK1ns0yJO7jfIqAbIWudMvawOSgCkHqvQZA+J1sVx7yntYxmAYNy3J
WDWsEkmgzBwPRt+rIFuYWRBzoy7VkBDugBrXrX7ypq+KY1wt7bKFThsGJFHl6D96YUN7ct3RB0+V
OajGQk8syYOfqxjaV1J4w7lfx9R8VGvr92cM7A5ZDW3WM51vSoXLzvODPiKzuIzaXzMB5dl9hJ+U
NbhwBGt/BU8YQzFGJ1SWCTQbZBYmX5NyU7WhBFloXEKWfhsV9zwytTuF5mVOChrUVjva2S+iqsh0
IO8nZfPRuYtgVtPzrSgTuNMzpnSbHIvef1V5qZHmVXFJGl1YTtyLSdOhSW28ruQWITgA4Go6NT5z
jtHliV2HEe3FpDtLeExI0MV7jq+M7XOsQKQ75NAgm8kgzbY6KpdzPAj0ezduEPAJ9OyzUQM1oUge
tJ4NesnGAYAJ1M4PDy1BvguLFs/zE9bGUMx2TuD16szRapIHYco+Q5g9lNc1NQitox5VJY89KbDV
qcEz3vyJPajlE3enX7Ak4G0Ljl27juOuDXvZ3svMQedSWIxGx6mIR0xNvoo0QT8LovAmNJ0Al1jF
/AO4RT/aUGviyOD6xBetU1ZCpCukZMxZn0zhJG1AXAf8vWCpe+hC7IxgGX/ULscPVMq0qA5tVIvi
pW2lTzhWX2Vd/zdK+Dk/3FVbDWg9WtDDr/Us57s4jSPIO/BkgPh0NiZiomFSMZ+tVBoybZVfB6hz
1SWkn6DXbh8KVVE6bse1DdN8C1O+HJ5HNNXFfmwnCwUlw2QjTmmJgqkBuDDV1Rvm65LRchPEiFRa
p1b9oQzrMXtyq4QUjIRfXXpOUCTbQ9Ms3nXGNw9DcusDJJz690ECg67/ZaG7OsUdWeF9mH551ECG
kJJVYLGNje4+5qzHPTSCjqr/n7WwD91P82KGnx9z+er+Z7P7/2GPKunb/s+OFYQ4bf2df/13r8r1
K/6rRSX/7z/iIKFXcUXkxnSjtJv/1aM6sfiPGAORF0peooi8pf9tVBGSzpYGLwlczCrXL/tfTaoT
/IfnMfan3RW0lr4bh/83Xap3/f//+6yE3AWJUSaWtKs+7hg3+R9exaicck16wHW+lPUPQmcjBw0j
PuUnSKfwWZhm1yGSjF50N6EqUkRByHtROnQTkZoeRNf/uxJl/Wj6VxgI+U+zTOhk3GX2UWrTPv0D
lXtICoaMYqheqDkfAstHs9dhVc3PtOuKjVoKKvVUAunzCKzIPQ9WGux0yUJNlRABfWMY6mWFQk9R
uf38Xse2AnWbFmL2vqa4batNXyaoRWXhhpB+5oriuGfeU92yNkycm7wRanimelf6NJOsysHZTKn/
TbT72P2biP2eDtLPIXaRpxfNe0PIC8qQZEK2mPIxNM9kNq4B3sTCPLul27PTMgkSO65xC2KShAh9
Q9IfkgxsJ0T+EMNAIK6g7eCNX8MwYms9tnTQJQOKbTH06GaDspidc2pVlmz41sLqlAUNmiF6DBLJ
qVeR548z7F7W7BFU300Nl2eIQD2Web1butXD52wqwgyKyhYF1KlkWd9beJK5+uOCrv9Erkr5XUwh
gMiG/fiT7MlaZJTVxlwLhKJ9dams+JOxbZLsBhAeKR6DU0XxJ0E0lvmeN9n0c+jSvHFvZh2QZzjq
Ji2AbYq8uvSDzNTJBAED6WZq124TaD8HVhtkbI6zBHEhYR9zu34MIaXDboE0SHfSEPRCgUVMwtrA
+dfrc8Xgg8fEM+76Olq3/52zS6DA0nTsxGC41OB7J2g6hpeVm8SbRJqIj7TSZQw/M58QAhWg8d8d
0p4YFKy9SJJTueTuPwcZE/rf2BbRgbjzJIHeZxB/9NVU4bGnTnUAHrs5aiRueZ3fjQBkcnTGRDuy
m4HYBIOsFYROFAUSuog4++Po1GjnhSzRG9XQDokIQfAMagtDjNFHkSqZnciRjek8A9v6XxzUbbbN
vYhQGm8ey/Z5zgXNhm8ygJZBRud44gX1wZPjsSIIkpy5MjQ3kxJsm+Wghoz/znmxmYiQzQ6y1dpl
dTogs87HJLffJZmr66cPDwqgpe9I/xTzs2X7Onbr9Yg7hrDdG5u4KntjKMTIZlXRFO1Sf80+kpTg
8i82eFXylRI7Nb1C8B3m7zQCI7snPyl/1hpO8maxCdLYRkEBP1m9opGWsiWxcnG4PyUSkX5GPehS
MNLtVGv1VMZZRXlgkBU+OuvsMFLRjGIZG6dJcXBDtkH4f/j0uVzHukAqGDdR11GLiiXceulAGJ67
wnQ/FeNYt52h440ZTudputg7M2L0eC5h6PnbqnJleB512sPqrpwCfl0798WHypblVpddFGzqYKre
FQpssZsh7MOWa6IxP2lxlRO5cTwstyWsTPHlX79y63vgsJhycdUiT57GnzjmBb7LSMZAwNhVNcES
1sRDcyTEiUTSGy+BKkUAQoFr3fUnX5Kgw/f82ysXuIB1XhFU5kYkBpwIWzbVb8jGlDZT3df5rZIi
rc5BqVoyp5oOPGEeBW7/Pbr+rF5rM1DZTzNjuZ4tWo0qH2kcu/nnaw62/hMNcfzqFpDDNvA+1K0S
s/A5Czv5kVYTwmLG1hhvNaXLgkO2SlY2MYOddjigWQnqNog5azsCRMosQFvpDiZEIQoqnwEgMuCp
lP1zwlHTUMATyotKQbH+qwwODNCSV91z5oCV5Nwa8q0odXk7ssfHhdhNMVBUj6BdM3sNlatf76qo
En+zIFi+5TyAapnCbroLcOMMEC+1fRkCVsbLlM6POvFjlk22a5V3Y2wB5LIL0pDibCz99ELtBt/F
CQh6QDLtlSmqAGX0VzUFcbNhTMB0bAgCjb7Ha3V5jFyKdZCzwVVmAoxusYcCoqsqsDIutJlDmvrL
LnaibjqHlgA+xJ8y/LRMJtVdLYlWVkeeu6H/Z5BbksLFQ0BempEsh4ZiJSbSmLfYSzfKSx5pKJ5N
IW7nJIQe2NhztIC7W1vvde7jZ8xQdgM6GD2+8Mi1C7CBzdIhbErTnoUA2Y5u4ORHRY3MWplQYaJ8
Aai28pdp5KPu4kOjzVPRkjaTtzw0jrtOW5syR1K8epgwzIVJ3l1ZsxuLFt+e6ATYGIn3ocxepFiu
tsjqx+bzU78S57VKQsinUP+o2fnCefcAjI1/d0GutfjmDFhe3uBZi+9c6NAfvscgoWwI4Bmq8kgg
bYaQYL2GnvhcKxUKb9U7vB0avR64uBeoe7dxwfSIdgHVMQ/4Ts5G/XKlApDN7wS4sTnIMo2Q95Du
hjFNPRleUbXFSlnid7FMLK0IM3cv6D0P8KX/KklEDcNummDejt1Uhl+5UyL/mhnrwMS77owRGWUj
CAHSTZidxJ15IMSQ7XbV3C/zwq6au+G5zfNwH1fynsPefFHa/HIWEW4I+TnDcXjF94Smhd/1gRcW
w5XMvpK2Fw9ZPZtD2rK+ZURJfHTUJogfBu/HFDOi7Nz+ixbiOejDkFJW0dmps2dvrclBm6enySNa
omwb/1CO88IGt0Ny33Vo4XDfw0bM3rlioFtmssPgW8pfC6BLMjpbeZBMdo6G65EApuZ7GXAtRN14
t6KX3GpBLO0KMxMNMxGGzQAfij78UlUVK+j63pDofNeg5ED0hpDOaSW03yX+ykqAPWEDAdpb0XEs
fn0bKcS83Obb3s+xzgAmIVkBHcGYP/LR2buAZ6q1xBaMffdT8ybcWMEWtYmPZqjeh9X7prWmnYUl
7unqAt72jJKFtKZS3609SYalNxQnQ+tZVA1QU/c0KuZqRp+0O+0zBlCYO+a9nWcogtnBIxviq3DK
4Wgz9ZdYEIjVcy0PjF/rQ7Ekv6YExCpW30Nk13Cj/PYwT8UB2fCG5EW8RDa2XMAt8fDDi1QI7tbu
TkPPvmlTRPhLrG+RkGOj5Az1CuXsAI/jPyFNChZv6R4dx+cVRvDChIxULEIB3X7fJSp5Dda8fUG2
rD9YVE0vyjfuT9JkyBmXZmR65g8hifXttQBOF3NOukaUb2NnqJKiMNmjaI6Xa52T3TKxC+5SQgtP
0zCOX+PUzW9RHpfP/C/VY2xi/FidzC6ZGXxomHOHYWaKfzr2GUefIgs1WdLdj/WqfgFrX+5LWvQN
gv3wH5PD8tE0o9mGS9+399SiZcAPK6D1r8NkNohp9K8EygqSNEFqwmWekAwB7k6XmuNsbQlSLJaV
VcuQJiMxuEp/D83kiw1MO+LFicxQ1S7AFfcilwzUYTeZaDnxGiJZIfAjzHlu86Y4++E4y8+2wjVx
VxgBKt9qxDX54oTcsJWbR4e+rdhCsZ8HX49BuR2ccIOTnR05nn71xCiY33RLoh1XblnG7KaXGay3
i97naXRH5JvR4L4v+QBlYOqCMyR8JpYl4oKRH8IgKxpJy0TX0QkMQGwiKMhXJl36QIiCwdY3jA4y
NVUhwDSUpIQYU9dAlR9T5mdO+FHECNCCq8MBbgk5Axj3HvKI6y8gDmT2Xoa6mB9SRcbsABvihxVQ
dyy00ZyKJfev7Zw9JL5wI6GewJz1k5NNW9bTRSHOHAevVRRkz/M89I+NWvxbSmFYoYtbnIbJPbWj
+wsavXsdfkEXL1B2tIH/bgb5iSsufPAQa9ZtLD4zr0PZV7tczmZALyJ7giQc5yfp5/BhFdNXu0bf
dtLzDrPgci7yPNswQiCI09Tmtu6m+qB5YS+UsZrLlMTlxFb2rVsWqtS1zffUF/U/5nnLniN83RR1
nmEImgEN+dkonkgYk0dDOsquCAbnmX7C3dmEJAo8qJrCkdkMuquSAfZCSUfTg+tZKwpKPBNezQWh
nVM4+zyKfYHUvG+iTaCCS9XDJO6jaLrzCFLYgB0TJe63NntNGre9lWOXbhl6xBy8YX2JCYTg1rF/
e1yvuyUmIybHvn9Kmjre4Dl451zAFE90YnW9LNJ5vK8D+TdinBkwSJRsFKaFKJNe5M+kM/0Qtfa7
kdPLKDAheDluBIo+XFxT8tukuMiY5FRc8tdtZI+2v6m9355/jQB2EnETDO0Zt7XaWHgNzJHosMnd
PDp5eD93/v3gmHcqP0aH5AMPs3orOk1aNEq60YQXJyy/RsymQUPRULjiIQ28u4Q/NALhKxFyVrS4
OWBdEqONq2xl6VG68UqbBWXZreuVXLH2fl7KV5zGfxcX6yCT3wt1F3Rs11yinBLAT0v0MmXwD7UO
CQGMVLkj3YvnEXIXQQuuyxXpiw+awcT+rVT+oct0f2NzeRpS9xXOxGEM+T7CYKTjZHh1wIgf3ExB
+ycTSG9GIni2KZfIJgrpENkmJPsiJLc+LyHNCiWIMZw9qMRmZkkdbpnFcU/aHLdkN7zlqFYM4z+U
rihQTDu+sr84jGUy4fgyHZZLwlFMhkBp4IA9dbZ6Muu8HUqDQY67YSeGdN8VsJNyB6fXRGICI2IU
8FNBwhehv9hvlveiGO9cM3i7PsF6ZRzIGRYYMO3R62D6J5dQ4EPbKmKXLNZH6fZ/mGroGxv7T9cN
iZjd16BIHukFz16mHwKZbLKmwPBHsuZTN/jdnnTCq7mK06fw8KWycmLTDmn/sQ+aYINtuSRQ0hvt
TVWT9F4VOuRvAh2hWMjctTlZ1pVsrrrEzN2k1RW/G/NHmbtuRse9X2X0ECz65M8N3008BBvWXVzP
bnybtHIfEERzIP2jPg10y6SzZKe0qvFOiOhd9knLAN8Zb1jcPreRvZtUdVnKmmQe4R8LX73LYGEn
z+S0WctPhgYXLaGsTxo/cG932eq024IlJI9+fOTM647xkLu7iNUvvS0bKd3AehWWGnXheCGxwmJz
DlLFYWpsg0GWkUFZpa9Ti/y6q5s3QXBozTzqKRAgzVlLd8e+QqneBuB+RpW0d67rkN+e5/2BJUDA
dRON79Sq6J37gXQBRmzDadATniOAVlcfijv7ewl1FYK/qa9mCOwMkIDZq373C8a+rDRC7WW3ACNm
LZJ+mbGcx12sulUeXV9yJ8qmnFhOZz0qr6kEnZTk6QQ3KcUOuWpBAeMA3mFW9ZrHvERpvvxz+KUd
FneadzD2F6JvrjsUZ2LiTLBrDXC7C8a9AvoMZB9ZmgxN/a8SjsSxHfcn4/ZXw4MYD5k38v55+coI
36gwj/ki2jQksPyw3cSv2VltdkjceAqgBqcux4wLJIkJclL4t2Vd6kvgOeOvmkColmQCwZHtRboW
p0QkJOUmOTHrgWPhjYhKnZrKQqYbSKIaTk2dXve7vn5wteeC5U6TxywLl/y5K2Y9nyqz+gC7g6zi
A26G81zjx+3V7N4Xgnrm4Nic+Dq/CSoBYH/qmBMsAuhE6d9SQKAwzc38D8Ziwx6WDWK5tgJOuL96
eP8NtnAkPCzKiyfprMtdLurX3vfW2w4o6ntV23ALkgnM+uDqFzGop3adbpc8fvMG9iktCywWxkOw
h6b9mhXrnt83fXQIcoHV4L53kMcEsyKbNxZvdV08pUC2RgAaG3/Uj8GIK2+W8YmMFeLe631JRjUR
df0h1PJvVXRnQWcwDc4niwN2QTPK0Az9AqqSDwqCh04QQBzH+bKB/xJsw1rj6+7rkWZvxi3ihdx7
YbhXLFgq+lCMY6O7pzS9jHlMhR8Wv4cpvzJ2zYYpI0vbcjyicLiEZXIGh7Nzhjm+meJp2Q8V88Q6
TdqnQLKJZu1QgrdAMhQw14UDmtqdwwKJpnNlnTVE/rnEI/qQ0Bc8yMYrCiqjjn3ggg0mHwK+uyAU
HVO71hBWOlZ3NpP0uoiQ7h03QMNQTpcpoUtzsq7hY6nBi2TOIayQpQbZMV6nF78sYEB2T4OHN3N0
4JjMQXXMerK/WOrfeql+8zu2FWIty10akrcYOoZDMAjyUxcSJCfQ5lvAd6j8ncfErB8AURASz+lr
4XP/Bp755QwE8pasrzpmLBsd4FBqIBcViAMo8sz92ETcbGl9bSkeGMx+t9B1mii9h8XzVIAyEZ48
qGV5riyAlLrpJpQ4nOtj6eDz874dx7tlUIxYInS+0J59CuAFpyIvWjz6dMJt+Zgu0d0SLhejXFIe
4o/ZEs6hqjddeUfGpdvB0/hj1kOz4gXxoH4X8XBcdVuc0lSAK43sZQmyf57S53qdL+SjPWkpnzh2
niJHvamo/ydldW6ZACifAqSslwfYA82hWOlLlmj4N5UxDIt8efdWu+Xdv0QMOXVnftrrAGxqPoY4
e/J7cgKCBsJehWBXOODaq79dO+2c2ecNJDTR9kc6Y8oWfr3SJ8a9rbfT7GUbjb/KLfiMZhQbKXaP
2T95TPCDon20XvBS5RIcjERCyfzy0TbOvU/kAEK+UzBjKQmz5mS6nlj4+Utn63OZ0ush3aUlJxdg
6fO7HD1+O0QfuR9/5obOLOnhXbOgZkKHhojFhHskFyF8QF9FrAlrYGwbWOR0WnoHk7onNTkBwGIu
3U5E3bs2DOBFi9OrGygg++6NT/UhLqbziH/AxPOxaN3bZKLK6tP5XOBIiQPoTSQiBwHTFCrJfLsS
1oub3CUcxs/ZJSbEHZIsvE8Uoj6oWifmjdjc2i+dWxwF9g2eOFmE7Xe14BsneFJV4598MZIHtXot
C0JqwK8Oc/dQDP5DX+UZl+G8ZWS4LdngXUPMirB4qgpMnSvzmNp8RRaTryuBKwRexqzAA49icUQR
oXOopv7BZNlH1OWvbUkA7dz06pi1w087KQQwtIaUOGLb1fkpbiq4B3PyPev025Ry36vs1dfJFz9o
cRuq+T7XPKzX6onIiywd72rhbuba6TZ+Ffg7L3OynfS618ZjGg4h6yuoZXIeayx0+lrHeJZZuSia
J8Cj6ZZgar5aztluWsfHiODCPWqxx9wue5bMhOLlJLuk3WsZ6nfEfXLntT1EhCj8G3Whcxh1HWyu
KiowBahbrPrTOPHF8szSySEGMfF6m6fiMsTX0I+pI/YY6P7Sj0eDiuJmkePTmM08Ha16NXb6xeuL
ORBpRtx7r3FencYVzsYwOyDWo3XCpg6s5CzdpPhWxlsu3mqAvcSlIfqj92JgHYSmXAjA03s+Fu/M
foUhAUskaiS33zRs0v4E04RmnMb5V6wceVo6QSPgp2twFzJwfmGDsz4H7bJe/GrU1xUZD3mQxuOL
k4/idE1Ou6tDd/jD/qExKPG7ANaJmxJ9wqr/t6lqdewZBdwm6yzwuAaICrP+e+oXBi1XEYWdMmx6
ZHbj0oD6ZicIEemSPw5I7iANOa/x5DcHEPr7NiKzM/LznbLjeIktAVw0pw8o1Zjijwu8LVfQP9QS
l0sOIomcaHwoEQAtT76JlATEImShDVaToJwC9SptwlNQBmfhDy9sBXlMo3jZswL3H3PfN1AgsG40
SNy2fFzoQnrCFIhWILu0hy7CjPbZabsYF1gPZi7+WGrYUnFZfoZF9N1SM+NMKSXxL1N/9FD/sRXZ
VnGLBqpw5+8wj34tWez8kro9sFoadm6wHlH7PadCfA+9/zfDgAbnFYl7xOwgmMqPBUz0pguXbFv0
UE66lPIbsr17ktfGdHbo2YecX988+adqXF8jtApMDw0eSucuUt4DuZ/3pscCoWodHhW71A0ptJrQ
lXxBu4aMyMk1KIhCkl/V3UZJfmwdUAUorX4xzXggs+ML7Sd2D6RXYmy/13Bx78UwHRE+v6Tz1SWo
meXPPstBPzz5PHTz0kPGmKlragJ9jleRzm4MjLfNZZdvy2laSEXi22d68hgsID0WpGE3iSzlpztc
xw5NFOzJzpE/bZ83d7E/iptxtv2pUl724nc2f5mbdTpLj5ce5ef8EJsU14bpAu8n5EHesh8sHhTT
Q0KLhrCV7DaThnHxVRTbe+pejA4um0TTA2rXAwSHE636qYcMd6l1Uvc7GSqAH33CRpCnldSC3j6G
VSYZao/ezq9r9a4c7MAmzrKTWH2eefS1ndhzIYf3kjntCVlw8LiaMMDRhtrTuZlLshnyanZ5nQry
5F2CLW88n1hrnYPMqLIYXJAXM69pczM+sYYDQT+svek4I3xuxGZmBgK7ZhGnOR8YfPZ0VTUKnn9D
knOxk/171/u6uV5+uGqmNjoDBPeOSYKt0rO+up3EQv4I0EV5k6Hh4R8VTdBdlil2+DURClfGaj6V
xDOdEj+zZ5FCF0VG4745KgKAwAkofuHixpzcDeF1HNXcG691DqmY7DH1W/ylwTDctoLtmVZNhFMh
wViVdl24r6OleHSWjoO4kAbzEZ/S+Fb7rf8eXvswHXd8oJNPAwHejKGCI/P7yXZYdkcz7mwc5reM
s0hEFeynbmofMFCMkvOtdHVxklaY8CbrvWI7tTGXfB7hvCQ8ozqlDnEMjhfXyA2VDW570i/+YcTG
rwxM0q83gUnKnTAoCtkzVEn7LEiNd28UL9BNv1KeMQF6E2xw4s2kLF6qiVANtrTlrmYVgd625xCO
yKz6q4i+21alLz99Z1Db3mXAWeV2/igqGBl9UriXop5JWEPnT9ESyAeviOwjqkjoZtWVRQvP2Az7
ZZwV8SVy4OiLQSAMD07M7ASfuaeH6540xsHtlJE9e0aro5jNsUkrjF1pwwzvxkxEB2ZsJ6tn2fey
JpWqLBBGKWJ5ROqLv6lO7Hn0x/W3m1YQA6Ym1Z9Iaqf3xdQO64jJR+I5rXl86SqfPJGqX4tPEu7m
zyZzyVGjnDESM14CpYzQ4WGub3TBu8w3QCNxM1nkdUyQaorzpRsshZE/CO6JaPLTnZ19ScTrRHIh
ABVIFrcqyjgQBlZh/Ym9BRWVydaIliXjsDplDGCWPW9jhtXPxQi/BBWCwbThsiFcLtXOQaglCUEO
IahHS2Gpoqwh3qsaR8K9Oj8xFXh/BoJEWTVBvctxdEIISSxl6bCw77vpZ0n28gpEEkCQVvHEJs1L
v4k9yLttLTTrGjm1FFay0g7JuXZEyi+Vk5HcR1jS3qDdjKFz6OjJRcAJ9oD+J7mOqo/APgsUBL3G
wON3o1joxWcqcq+qIu+p9v0VTo7HTPlv2zhX16LTcNiCAB3nvapHhqtSBXS4/EcEHX44XKdT6UpR
OaY+mWyInAESaAh04a5w46bGGx4MMbsnWfeXkJCc/NLODIe/pCwrebEEBc0XXUrMhsVoZ34CRNl3
geBbW8gikROx48AR+tm0bF/S5MdrFvkvDSkrroz2Ud/yA9RPcTY5gJCYIW2KAWEE0UBERewiJCTj
DQrauDtI1zQQKlJV4hSzjJZOY+Kan8Dx2Hu4q7sAKsnWtxS03Q3iUHarSbByaJgy/1MTlA3RCgMx
OJyq8ZGI1EmyPAtDTe22piYjKs+pW1tm4Js8i8iwGtMUVY4bOqSwTBM8wd7tatKq2PVuEu30OCpt
CA9UJTmDA6MS0oUqBD10j4j8EfIuvYMPP0zHi2Sn3d8tHvqW44qehdzasvDqLQ85I2vp88khfukw
gKdli8qVVrTIZ6Ju+zV6aT0nUDsp8+GB2JcIB4cyBUm9OTKPR6IrWQjT2XF9SaU8c+CDiNieRb2i
HS6cmRqf9fpdEYGRIygeCquomRq+sAfPUUuPaqK0WR0PSU+Y8mSylEPjYWUTo1WaXRqYivkBwZ15
BmnNBglnsggpGXbAC/16P0UOTLMWxU2ya0gg+pN1ruuTfuqQAokzhGFTm/bF33mNMkgWRHARolks
e9u38dPktFUAK+aaO0VzR5IQZm+GlBCEWDnVbnplni12Jmg4Ib+K8VvxFq+zFz8tylbfhVz1erIR
4WKvwCuRLZvQodl3teoyCHtRnr4j55zri8h0jsSEv2VmmZaN3NZz6msKoqmpoQZdi6HAyeCNRJGO
xTWj0Ncfk0NCD7pym0XMsRGcb6Iqy94nQWrajdMWOn0MG2/9a3F7EGWL4lLzGefrL2I5VHGXYhwQ
MDsHAHK17a178Yth+tNn9Gopc8AIkEbDwAMRQPeD8cDxIAewS0JELBeShTjOWi54P6d7bvkBokPn
FXAf+qCHdJZlK8gTiUmJQAsvij8S6yzJ2VhThrsqmBpnU8cRPiN+oyNVEw6DjteKWMyb2PekhiwX
phHfb4DfWndwYv+TtPNacltJuvUTIQLe3BIAXRu1k71ByGzBkwAI//TnQ8/8I7KIQ8zeE7pRqBWd
yKqsqqyslWtRpzZLZcUbHfgZlY4pyFI7I6cWG9K3sAKYL1lPHUXw4B4qTjYancw79OM8ig0vMpv2
uZIZT7pfK+dHWMjSgxlK4+tQUb9h/HgZcY+9BbOVVucONE4UkCbEg/LYambbb6AetHdxgxAgCC8y
bDmBfnxqauW86sPjaOwLyXBQRW853B55JJOfEiM79Fu6ufSBezOy6+Q/JXfvUD+NrMzspPS+3JlO
+JXGK56xpSyjLczi61cDIfZCBxE4I7rvW93XOdimd59I7aHJa8LgNeJAQY1y1BsLEVedl12H/iJo
3DTNoNQaOsMAOtUMoh0UrmN910nsLG45Bt1pavjn//AEnuhu5aBBSFOvWeTP6iS7ZnFm7J18SE8b
ua2L7zxDdnC4sH0XK0XhWWNthIkSf8zyOEi9g17LNeMAe/ZuqLKe/cQeeQZo+jr+qhlSrEORXBwg
V3SoltOxUfFKNdZH6jENtKXTtZlnlF6t4LHl2BnpY67kOvJqSFKzjaQ0+kdVZWvn/eXAgZLRzFVC
ajmkEKUQBD0RlNsD1yTWKeRBxxQcSm5GNq3oNjn7eFCUyu2KVn8EO2IFG5vVcaIicRpPe60/dY4P
cXhIEzLwYQRMY7L2Vd70FoiU0aQRYegi4MUy405ZKG9kYCk2crx3NW1zyj46UrBzdTUvYr1flSAI
PhYdUmfbHn1euCuOJzqYQWb1Kfls16UTd6EugYlJiiovNIjQomxYUD54p5z40/EIlNRUZFvmNUux
J1aKCQd7TklxMAMgRQE4lnZ9fKQk5SIVDzGu2zwa29iHii18SHfqGpE+//BgRx4Ndz7MUW7jnxY6
gAHInjUA/+tLHEMzNN2kuc0xpgbhMzGGodaHXj+myTrvv8JuSNgs+HppwIYygJY3QLiyI8s46ggG
muLE9lqU1AROI5yYtKDSM0+D0hmW+N99wecsH0tW6H09d+NwkuN2PGHlOPTuoKiwYZQLilPK9Dv+
TNq/PDEAGpuaojv4JExaFOgaLGo0Zp/8atf4qgv54EP2GYLyzbArPtp/S2RiMucotkPLLiT8Nsjn
yeWzmZG5ciADkcNqmvLwWdlx/+GYcB22E/oVb4/exIBy6ZnDCmWeTA3v9AlgfW7qkBhtUXQWLefW
S9H+ruBstUNrc9vI1RShJGDZqqkougWGQhHg06eGY1fhLRIWYVqIAJN02YfbFq7ceLdg0tmoA44D
pX3pRsLTuBpTqfKP3Y+6SF36lKjop+7/ZkWYF4fKThFNigG58i11El/T9iFcDLeNXOpNMfmCK8KM
jAmtGUVYap6+ibfpPt2M+2SbrssF2R1lflL+DJmgb5VoKoTJJKA+Gs0/Ob6qJ2UVsvsozwf0dT8d
1443SgtrdXaapvUDvBjo/jsnwVlgD0BIHZrlNI9WUbCtK6kp96yC19sjOOcZSH2GUpm0JQxhmuyq
z0iJY9R/p2piqe1PMW0pt23MeXJuQ5yljmstdKCTVmiVPaoy5T4JgK6Xhqn9ctuUMmOLrkcDFImm
I8ohqseltKopekPbZ3I/roPfB6+WXG4SqB5v8q/Ft9/UFZKFFbtkUtjw+lPPu5RDaQHom5dVOTrG
92FgLagmLVlRL1ctiLCIcKcyE9cvWf4caL8AEt4evGlrudjfLNmc2C1s06KBRDaEKNftERiFIqe+
qr5ZxZfAeUnq16j83WRLO+ncgsKUzp5t8USIssmlN4FmKSjhwHEt7+PtwTt9zD+GDzDWbBDFcU+v
DX9dcO6yLeV9q7iwKAThAUxx7AyZ5h2tO/PY+AVsbUb0qzwNC4JKi74JwwiYzDRGU0l97tSACJ8O
H6I1HCB+78OSTW+ZCwT172+2ODf19lgcG5bYc5OUNMO0ASZP7UdQf0dK3+nw6XZ0TFMiRodNH7Q1
tfhQcJz24rP9yDSSo3ZSQMHHKWLQ1JoSAJ63TczF+JkJS6BZyavgeMhpoKfN4yfLamUMXIpoH/kn
VogwXknoqRS1T9s0DykEHnRQrdCx8YL5tSyptOUwPdw2ND9ifwzBGnIxYuPRAS1y1D0tpsaYcivd
hUjIrG9bmR00TTZI1h3TIu+6tJJwcVf0LNK8nmvFKu0dip+lAcRJK/oFh2aOW9M+MyXkJgptsQBY
4OzTLRgdoYg7rLWy1MEdHU9rwBvonYQ63E30A7udUY1L6evs7n7+AcKIUhuUDlxRkMP2lTXP6576
sXQjT3nR9v3G/JHtpX+0tM5NCmHfn6JSGmKO4RNg8zr8WDpQTbS9d3sSpw+/Wlx/RtYWIr+EnIFe
MawAxVpp9s8kGVxd+Q1ngZpTuj+83DY3G5ka+Z+h67pmy8Jm2IbHFFkYIjPgkULhOTsPnm9b+P9M
1R8TQlhKOULrccB20cZmT72gfTiUBTfo05OJ8jVyPahfxy9OaL4onbwFb/sIUAIW8GP00IfZ61DW
h4XoVaaD+HqQ/3ySEL6HdEQZZuCTYEj37N+532+DbfLSfFiOmtlDwGaxWDRr2vRVCrY6moYi6vaO
h4jTevTa12CXu1BrbzgFtscP2cZ6uz3gs1N6ZlBYGkrRWhWVascrYG7JK6jojWZhp5mf0zMbwlqw
HQ4AJZIdz2AArQj+u1XiBV7L4QbpMnB02AK5gCu7265dXylJTDjZbIVCAOePqDmKwNOgJ/TJeQC/
PagFfbql7uqtsZE2yAv9sBbszQ7lmTn1ckclz0L2m/42QhfwQpnax3URwVx026vZffvMinANO6Jl
ouQjTslUtGXQABltOsDa/dtm1GnruIr6MzuTt2fndl3QTFOMtuNlOw1qphUAnbxymweYIlbWswUt
CBjGFRT1d/WjtYeAfR1tFj5hduFZLAeLBmMdGqvLTxgRIouTkQHt3NYr3qwvAGE3vNbe6z9D3/TM
13wH5uGRGpxr+/Hvf7Q0zswLS6OwmzikyQwSmP5HnCcuHCMLc6lMIXE9yH88FFaGCpa+op+GU8Iv
v+t+sKNItVZ+127kIymxsA7fhYhvWDOF0wIsumQ1k0P6Bmn43HVWsnv0x3W4BeoGW8TKeGy+yK/d
eoBdF0zOQ/GX9aRAVL2Qdr7LiF99CK3V1IMtSle6cI4EecDDv5Tk3IvhPfXyl5FTebwz3QKw7ar5
hJrUdD4bfo9wCOKCCMy5vVvujveISHjRvnKPT80TWK2lO9nsEnZUbrUy4WaKCXEp8RztFBGPHjyA
GcpbnL/djukpZK88PzMgxJTN4xM4hVBHVeUvmo3b9L6REMR4PTrWQmzN7hNk9qbp0KUv60JodU2r
1QcbS7bxxaifad5ZdYel03rOHYfcXqOUZvGKIUzkEVip4tRM5LBHpYZeTlrt/HoX703PfkUB0Y9e
oIYfH9S7pc1hzj0HPA/XTodbu7i3D2GfIVPEysnHZKM4WxNi+xNk97enay4eJnYD3ZzWqG0Lg0jX
UliFCfFgBaDLfjgAaG4bmD2jHIWKnWrrqsmfyz2uOAbyKU6CzK88mL89HjTkVeSB83GDVbGXPy9V
pGcPY4fqnaFb3GJQGr40yCMs1foSHTFeqjLeDVeHN9117qbClH2f7oIPyuir26WFNTtdf6wqwtZT
KQZtL8QKLTe7Vj6ByX9V0Nu5PZjzRsDkcpvRqelO58nZkaVJehKV1oFoPIHch8q9RuSjDZ0FM7NB
QYXVpJhrGLCjXZqR9YomRmuqsI35ByNVnyLF+njbk9l1ZdMXrGrU8eBwvDRxDGvTNHISbVXrd6ph
Z3QuHtEtPEJbKu26ZqkaLqjE/qvM4ZwZFHyqyyrukoyjVt3QTH7a06vmI3P6mrxqj4TiB1SRDi80
530MHpduZ7d9tWQhNGzYiU6AtjFdobHHCusypA+OjhsgJR4G6sLhM10gxB34j6eWLARJhiRqy0sc
ScVovyqH5MuoFDu47V5MLfp8exbnF/d/RtWShcVdqQiOQvSkedoHc9/veLz1eEO9H1nbiE9uls7V
+cD8v6ihiilETWuXI8I305O97tbIbiBsurnt0uwSQ+hYs2F/AVo+/fxsiQFfbiBrpwgSJe1TlqNG
k7Tfdee0u21m5h6EQjJPWiavDRNR6hQ0Z3aOSV6HY+SgSPKlvh89s1j3W9sbN62PFvIvILYJAKSF
yJgW1WVkqCrcS5ppcKhQYRSGz2pKp+goqHswwRh0kJZ+kkX7NLDR9aGVs6BnfqnE/f4sc8vmNKVn
fjZ209ZQNgVcjcYvhzfIpPUtHb/7KdNBuOL4weHWqd51d0ulv5nYVFXd0HgTh13KZI+5tFxG9OBm
J13CMspZ69Qvj27snr5MCZf2V7ZJ//5iuDAoVulARYSHOM0dcl2KMFCNg/hYWT5vy15RuDGU5Orf
flO0VAS4IeA1mc4pTbn00YLaUT/YaGAhl7wt4HDZOI/V3WFrfuAGSF/51vIW4vb6ynJpUZjPUA0A
6aJb/37VRa1g3W61Z8CdK3Urvd22NS0BIXQunBOWIvVxFYFMTJ2i2q2Muyh/S6V10dUrEzqC27Zm
soZLv4SyTGB0RwCvVUDWAC40Xo1v0o/Yl1w6mD1UvTXgKitEKZ5um51G68pFwyQ1UnTb4GHmcv5M
FaDmUKDiAVXRSpMej8qP/82AcM422gCzplNSi9ABTxzvkjL/28kCA3fmgrDMqEeNqpS3KDelvxzt
uYsXXmUXhkh8uNK63qiBUujQiwCyQb9x4lC6PUjXe/6FC5pwYkIoB49ehInT4bch/zIDBMHaBRtL
bqiXMw2fHDPdgDablGIb+uSshb1gyQlhK8hCCCvCJAx9rUfIYX9EdiBbiNbZRWKrujndFthVDcEG
/LIHPWjRjJ02c2Xd/8o8il3RWnk5edJmfEAFCuqOxTNkbuygTSOVISOVeea/HLsmbSM5TkfHg8ef
IIAs+V/FbXPVeTSJdSBvgPkvpvRzZzS05uwzsskjMNCDS7sDdKUSXVhgT6ghoB6x0e7au5qbCzoq
D8fX0FvKFGfm8MKgGCRKOGZAv1SvpiEs45niAHuh/XY72me21QsjwiRGSdQFRgHGJS9+J3RygfK7
i2tkRuXTvdN8/d+MTVN7dvxD9hbBKBupNH0EiFuAjlcATGrVWm+QSuQ2k26Rkbxtc24UTZBRDuTy
BruqsKkeQgCxddJonjxAEZd8qRVpU40LB8Z1TBL+1E9sFU4/rkpCbMQWJH5moNpeEeSs6WA91kt+
zCy3SxtCOMh5agWwByMk5MKS0vkAhhw/9iMkT3xzhUrGuEY6wVkvXqGnj788li4NCyECqmsEqEmi
qG+cLwev3KDIBe3r/VSaQtri9nTNJGqX1oQYQd++CulcDf1+raxHzSv0LTfbFTD5N6Rn2VOSj9Kv
2zav70iXJqcQOgvLQu3GERkAGzEPOD/hwELmet/icNWEL7dNLQWKkFgQoVLfh43hBbClWtHvPlq6
8M3sU5feCAHvjND3xiWMdkd9ffqUbkO/kmFtWUU0x7mNZ/2eNKb248LSVmYH0bFU6m/oL5hioQVG
277qhiPcIpvpClNGbwZaRMUK6Z5V8aIQN6jyGNBOr/7JTkl9h+ze0rBroABxOYFlfDSbjsKZJ0vg
OxPJk0r9MTkelnycm71zO8LsGSaEXhYiC575jceInCZLusF58qSApf9Ena95hTaHQ927HTTXW9il
e8KMAigv6RbpkBoeP0T1q9F+l7rn2yZmo+bcNSE1rNEhPmm1JoFTXjW+7qoQkrm5G7RUolNYF9zU
02krNBY2ziXXhHyxrvq+sFJN9bqe/aVBx8feGtLutnPzRmzOgOn5X1EFIzI8TU1v9gbhAUEKioZK
/w16yYWda+YJiWkyHV5uKG3qV4gJpyuzUStoj6B9X3Yh/9iiz2w9yrv+Lv5ofTQ2spcDrP542qak
LXfyj/jzbT9n3ldQpkNdAkep6KNTJ6yDnvwlytrA638qUItu4m+Bl/2e+gCYvtOPxUv1zMCy4sHE
KbJmalflERjQ1ZzmXLJxr/fk77ST7tstRImkRJobrew7eoQW1sLMErwwKS5BcCSdVE/bTPC5GWmS
b5bSrtlRPPdKWG5KFGuJMXnV/5SpUdMWzytg6yLwEq6qTbO9PWlzYXPhkbDyDCgb5Opg8Lq+6/wS
jdENOiL3nO7pKlpDxfCa/EC1bHPwR1hh0/8CFjUZEM73iw8QlocDLL+rRpi3ZefktyE0poPzAAn8
1EuL8Bg0Pt3J/ydOkzHxUKOh1CNGqq4eh0bLidTgIdhAiKbA5eIaaPFuuM+vBrqQ3cptH2hgTZAq
C7/E3lL5a27HcyyecRTVpiSki49fwWB3BfwmcJsgU7o2ULejFWRV/ZB3ELy+NZIHBO3V+XXb8dng
Aqyv2BShuTq9V6bPco0qp3G5kvntyodxnT0NDyj0fT3+1L9Uz0zA0qvY3Go5tyZMrdFAu2FaB9s7
nZRnRwq/5/SRLex7c5vAmY33+D7zqK5OVq46ZE/0oEIZQK9qRFt6sISUnskv0Bdjnkw2OOojoitl
EDeJgitlcYIx8XOsfMqPzwPkVQszdO2PLvP8DpjCBPetiK+1diUZCc8tknfaNz7qHIjhoYq+U56n
JLt5o3M2Wi1DYWatTgUuVoRtmCLcvBuzU+EYBocH7U4oQK2UAnZU2FwWvLuOCLw7szP9/Gy2DL3m
IYrWLMqS8eiOsReN94Gn7np39OsRIYiV0+3oV1k452dQRWBmdTD7xqTzpYrvEHoXdqVpcTi2lAq6
l3BvoZjX++1LvF46ImbW2KUt9dLHkwmHOY+cJL6euZ+qkhIKF17wqq7rjfT1+OP2kM6NKAAmHac0
yuW6cOh2kd1BNzppqyKXXSEMWkp/H1iPxtGZCWHSlIL23dagrT2EUG6vI4vnIVvq2hzu/KPmts/L
ozhzLl0anSL2LFJU3a6K0qwhEFlrULOs4jv5k/pdM3blX+FmqnpU+wPtgjRhbfrTCl4y9Ue0UMW6
jhob8m003mQSF1juTOG0P6gNlMskiP4EpUL7xY33wdraqB4duLvb06hMG8jFMSjYEo59GwryWA+x
NbVPSSt6fz04XJx192DBUG6tih/NGllC2ttXqecgAbO0Rq62gOkDLEjU9Um2jsf+ywE/mIUTa4GR
+iH9bZoBs+i35PDptpdXu+i7DV1XZc5ekCjCpCYSwAEzhxVgDHo/pj8t7OmcTLmiqUvjebUu8IN+
LVY85/zU43TpDkoKFoos4OQlGJAQD9gh3IIaVAYxir0pspRbtro59TBsKpGXV9/Guthl9muITu1t
n69fnaYvsahLW+QaClqDl18SwxSgoGOX+vqGtLikSvPL2sb7fuv4wVZHIgh+ZP+4pquUy9tSV8zc
MOhoYaJEAQJIlwXjaNfY1lgy4v0Ron94dUYvrItuaX+dM2Np5Py24Zhsr8LEjqccVSIEC8H8jseV
tR63xXbS+FnVPi37m3BdwVy7cJgs2RQCtoHnHrLUOve1ca2f9JVqVAtuTWvuck2C059UPGw6Cmm/
ER7LpcqJahPuFD+TWBMFRRo3rLIHuqY0JOlD5CUa8/vtaLleITogLeLERqzSmeQoL7a9Gj4ImIIY
SF0Od6YMvN7+CsU1rfZ/3TY0N3rnhoTR62D7oXOzyXyojdyig7Um/XXbwvSp4uiRS6AnZxrcR8VM
xpJY69IRC4r2aTQ+nMqHwvx828TcBJ2bEJzQ7KCggJyg62tIm7rLoZq0tlbxU3H8LuoWFvLs1Jz5
M33M2Ymkta1+6njG9QMlKb9EvZ3sxwYtYzuEiOeYOdL2tnOzM3RmT1i6mdZBA2JjD/US96hUq1D+
edvC0vAJSS0YKZvWeIYvq6XnDAbsMH/M1AfNkZ9CcymDXnDHEBZTD5GZZsSEw5C/Rt3vEA6G294s
GRCr4FAOR4PCePXK51h/UotyYTuYDegp/6fEgY6IeAeIAQqFUoeB3IA/Wi9Zm48TK/FtN67DjPxY
mSSMOR/pzxXGqZ567LVRyvzS+tIPXwIaNCDfBibxt8MLO9RNyBtJpjiXLsO5NFXtAKgvg4jIOLoy
XNGrOND8286Iosz0LVxa0S6tJChiIiSClURdyZKvgzxPXLiZai9QNrIPFNaz3Ch77f2jF60ttwke
9LW8hTv/9odcZ+XCh0zRc7Z6RwO2ihb6bb/svHB7WAdevUIDESoSL/cifwkddI3xerdHMdpUHduk
afPSHjQzXQiZRc6J2Pn9G2QiH+O7zMs3gI690TfvIjzuJ0x3tuTq9UKYxvyPaWFXrI69nZlhNAF+
lbXixX66pQPgiXeTneKrEFCulsD470F5uddjEiAvNxCLS/J7Jn02uke4RtNhwCQS9qcDivBfFecv
TY78voTUuR1cbYANWlm4mVwvyEurQggjFQK1fAKnzjHnjblBtOSbkSzdyJeMCBHchFC8lwZGsgiC
ay2v/byQ39K0/HQ7QuftmOAveNTWyJEvA2ZQ4L2WRrhkav0lMiGZNN7M5rSwucxcM6Yh+2NF8KaE
gFAvDKygC/+7p0+j3CdeWq4kCu2dB6XPwwQRQqR0H4KF+t88FJegDCu91MItpZ8aN+i+ByYcbZay
EP5L4zj9/CwUG4QftcGcxrGZhKXQ3v0CMcqCkdkldjaMwhILDn2LohautErxAL2Ha1umd3u0Zs+B
MxNCuqHqByQkcvxQ7cBVcygzeLw6IM4gl9LSRXc6U66X75+oEFINuAaiDgoW2Pe56IZ3p0277db5
k7r9B9fcy/gTUo4hHNKKlmJosD4136s3+ffUZRJvkHFYn3bd2tlobs4V23Crzd9GRU878p8BFROQ
+JBFpZwDn0+5USche79uro6duRDl7/e5G4MpEqJIHcRso4aLJx+NgQEubBeCbC/0Adl6A4sO6et9
vY83wzptXXlrP5prJEcf6Lj4yqPe7riwSy7EqkiL0p5SBx5m/LbgXw4MGO3Hn7dDdf5wNdn5uWA6
13uXnWQxKggwr3Ru/DjBGyFsf0LpbXNcx175+ba1WX/+GBMLFVDnFIkRAjyP7VJLfKmMUVrqoaxd
OsOvSzIEzJkhcQWiYmxVNou8i57NDI42014P0cD7Xeym+gOiIW51XLj/LTknrET9ANtjN+2RPLKt
hpyGs3rp1JzPyaZuPVkmv0R08nKH7HWzdJBdzf1k19/DdAW20IHxcn/kxbV1Rx7PeA9YIbXuZRv0
gxEmcJdi8rq8Ny3Gs28QNlCoqFOY/vkGaWu9Np+iX4hZwKcNcdtKeURH6BOY0fvxgd4jKLpe8oUl
MR+wZ+aFqZ2AwEfFwjxwgV1euMmaRwpgY86n4Adizgtb+WwgnVkTJjUO8z4fWqxB7uWOyiczg2Mw
+njofhzlahXpd4Gz5ODkwNUmRPECfDr4ai4swhy3ah5zhJC1IEMOH+dKdfPt8YUChh/80gYXTRxt
P+2yJ8VdetuaDTAERqleKKpyTV6TlZEEaTFBDGXYUK16D0K5v0rXeURjeDduSEM30eP4aGyCVe7J
d5nbuP3X25vEbIBxTVPfg2wqal4OALxtlVGlDEDtye7Eb1TievkRTXC330IjzTPHLliZW3mrQvYP
wffCMXANmGLUzz9AmHRwgkbQy3yAmnlAGvajV6zTZ9jvvnRfynvZ6z7E68C/7fVcoJ3bnH5+lvvY
WYXg2YBNsynWqMd9D4p+klDRXk9UuFYoZDwoFfk547Lk71zaRePbRD1A2QCM+6VpOTMTxQhL3K3Q
hED6+FfYLgX19DvEoIZziTqmMz3diuXjCIUSOZKo+AFqz9bxttxM2Cz1J5ho2avc5Wex61faaRKh
3HEgjjUARguTaFXw6bXSKectZ3oBoGF7/xY+tDw/fIVP6OvSRjGz+4Oc16Y2asjGZRG1P+aNUdcD
/WlGJz1b8egPyj8zYSEayj3DMmVh45XzEL2NYGqBS14i9XtlLvGDzLyaGO/w//+zIKy8DjF4ra+4
+Sa7eJtnIPZsr/JHH/lMtpvt7Yif28kvrAkzlFmdGqGznvmhWf9KY/s1G7K3qIt/ql39bSiSu0yO
7ouj5PVqudFK4x7W4v3CN0w2hLi8+AZh2Vno81EX4htqb+rvRQllLfvTVmv/oh/ht76u3HCtbqO/
lqoaM4vu3LBYKzqOiVyjlsYub45+l3CJS/I7xyoXzq/rXmaEqaeOjn9PqXi973q5ivQGOxr3g+Dj
1N8PC3TBmtB/q+70VkUN+U5BDAM6RNpMOg8KbpXTZSl6r/GZwpeol9sMzPXDYdAY6lO1MjcR+rHr
ZK0/AVRZHb5r5moZ8rM0xsLGpsNsqbRTOJMveE6ArKazNsMl+NaSlWlnONu567gaEGjDSiobftKG
6AvTCHVYuOjNncwXEzl9xpmZMgPtlkoMHwKfLWB1FykKr7VW1t2UCZYbxx/35k/aAgcvuWs/Nh8Q
fUjgznVvr5hZb4kmUgRejGzxVWrUWug4dcpFqoSay/DDaX8kzhJ/1exm6qgGmDSV9tF3yOiZrwdI
Nw+nHCOZ/RPxDHR6F3KMOQMA3ZATnUpehiUUnNvTUKBYMa2+dNyVZMlVHS8M1Oz2dm5DiHfbyW36
GrFRkcbwBL0qHxz/p7XR/PjD0uJa8keI9BL9UHnIGLCxLEtXhaQIPc3F6uTcZqkwJTJvoYBcxEe1
Kiw6u4VCCo+kD8HeWZfue33Sa9bNfXJHcxMP3DksE/8k6BSVNkfKk7xDixxMTWxpyHVyL4/hxDKC
GDlIFeEAw/v7sQ2JK1x6Ml3RiIxdLrHMqIxebfAvcXKvgE0hR0JdQgvstplrxDM74bkd4dA50bR5
RG8l9+0Ha/VtunSHqx3ARCq9hY9u2KaRF5s236vW4kn3xyg9o5fOWQcJYZrD8b22sc+/K16+B2Z9
P90cqe/6T0grxBu0ztd0L+srxxs23bZA8WuRO2Ly7taHCGuvk7MxgdGKK9W63p02NfWqCFLJpfRi
dkloNDYyj3DaqEK25PSwBh+hXvaNSm5fq7GIHnsd/fTbczm7JHQwEcDLJnZUYSobtCu5IBYsiUIG
IJB4XTG6XS2vlO6lpwG3zhfOgbl6PSR0/7Eo1sIORwspdAeLU69m98C9n5uZuc72SwO44JpYDDMg
OQpVyJ79sVU+y6iHOomFbmH4IXDg0I9lD8reBbLZ2QT03DlhzzzlRtemkLCTgFY7kpN1utE2iq9v
/+GecjaOwpZJIxG0dDKmbOXNCZ5j9ZO6RGIyd5HkoJwolYCR6LZInlsmqaSbqN28I6Gcu2TtPJqe
9a0FeUV15i/LMx+WToK5ew82aVziKsJ6F/EcSqU0+ikE+dC5B7L4kuZoblrG8+CB5QYyl+2XqrOz
J925SWGpFVJAD0UzgS120a9m094162EtwR01PUUsnQWLDgqXFMAwbdolWDO/mZvRU1Gmk1z7K004
HjBL0luv24afby/zuazn3EPhZDihJA/pHzYdC1kxAJap/hm5uIXzZzbHOzcj7CaaPmSoGRIv6nOx
Q7pm49xNd5H0QV+N+/butEYudNe9SmCaDw/my3K5a8HP99LMWeKlVmEjI05E6eX0NZK/VvlTn//9
MinxCdSIgoNBP6RwDtUnpHRrBR/N4i8JaR/eQxfO17md/9yCcMCgywQf5CnlomHFPxsUGnP9sLsd
D7NHOGygNA1MiAKsXZ6m6PuBKypIuCbKrax16zcbFT0fQe+7FFEGOJgQdzpt4vVS+M85d2ZYzMHG
IdDtbHqclhGuKh20Xaxft32b1o94PvMeYMNQO3HD6NMXnMVAgaaHjagTm1aveY79Yqc/6pInkP7B
HvSlJHnGHdpruKBOUAY4hYW5Qg25qurEZByfqeeuiXqv345I41J7dJ19tg/Xw8tt/+Z25QubwiFT
HhrLiFGC8aOduTfuklfziZ6N6dVjYs0atiZs0yiZLETl9dIi5wOlTU1XptdNxGmjf20XeQnP1EGL
XDv53aiKWzYL+9TMVnxpRZg849RZTgOI4N+105ObvUKaDDf8wZeeljb+60i5NDa5fBYpVh0c02Li
k236A63cI8BQ3Xxq7JNHqfFrYzibhZmbNQj+FP4nxaEjVzizo4B3IxUP31kjsl8pbwzPUyMEYtKb
9Ml5pp/1s566w2Lz0NzkUbs0YcGXzeuukzo3tDHLYGbsy9bV4rfSSlZ1vMTLNBOZ7CdnZoTZ40XL
iA7APb16TUcP4j0jsJvjhjZBh2s9kmj1o7rKPyzN40xp5tKuMJFJ0SI4UuKe/QA72OPUFk95dm//
DN3Ep2nRX5jH61V/aU9IGJB/OaRD52Q8IZkfG99Yo0UVoXTodmtzna5BpaMysWBzWtWX29pkE0A4
V0gkAKwpts6CNY9aBSwIPjqvxc4B5uq42iZ+CiZxC3cxC5uL1HNrQsKAmEx3tA/weJ18ZLFGr3oy
B8gheVQpycfsp3rfIIToFa0XPS8an5bBLVeFw8kwh/KoFriqF5xOKtKjyP2BExk3jddPrGXQAiy9
X8xP6X+G94ph1xm7E9rPhG5Yr6sOgUfttDSF02Fww68rAoeuNc3OhmAjrkrEVLLyvj5BARDEHwoN
/btKi7cjso+x2X2u6tE1TMlbCKLZfYCHEopGMsSz74DxsyA6gEbv8imIwtJFrbjr4aA7/Ch/Jp/k
db9J76dGkZD+xWHJ8Gw8UayCh26S4xAxacqY2IYUTezgObJt3Pyg6HnRHjJ5hdb1JnlJ7iq4vLlV
0B+2uC3NLp0z48JyNeH2G/QBKrz2S+sxxjAv6avs+3SJWX64mUmCWahn1oSFmjVqMYYHXNXpZ5Qf
w+/qN+Un6mDe+Lm6y+6ST/EDC9ctPhl7qP9ofvv7KZZFNw6SSTSkw9ohop8lGcnsPINUziAxWUVa
ch9a/dLDw8x6MdAggZ9fmfhIxK73UpItAGnvjKbKGuXKzXgXeCFoGhuG/sNz6C02EC5YFF8cwqNW
Bd10uEiH1eDKv02q//kGqdrCV35r7unD8l3t2qQ9sWpSLqYjTjFEXre0DhonQI7cL5r+SxjIewAf
C2fJtJdd7gk21wka6EHfTdy3wtEVJ+RawXBMqBjYe43IbNbd/X9B4nK9Bi7tCGsgykIIPDVAK5bW
IN5mevERIaQ2hlHcWHfm6dFuT7veqX1d6r+Yzumwyod4af+ZcXbqRdcmZTP6fd6zv7PtB60tDU3N
d2fbf5fO9P+i8jNTY3rvef+PHSHPkuFEkFJDiRnUevfOzbX5FzfXUuYxEyA4ZNugTzV4uCzhpMpP
AbqAFaOK+ldeIb2Xm9vbW/Y0L0J8nFsQz6VWd+CX6HPARkT/ajBPn1ok3fPIWmu23S6cUHPzw8FA
FKrI/4CS4WPO5ieolLbvj0biK00kuzRWbMxDeFgpTv6xr7I1EKz7amJHDo/S+rabM1URRvHMtJBw
NDShJX2ok8yQq64Px0TdpAq5cBeji1chjkz/iz2uKIZ+Gg4hiqNoQVDFOAAisqNJ8LLPN421yNw8
N/yT1AmFexiir7qLDkOV6PHBnCT4WrgLomCrhsnBjaxhXdvSkqbP9Sk5DcIfa8IizYqR5F0+oFI2
WO7ReIwOj1H2azTv2nYhrGYtKQBlDPZpOH2FKgbS3dkgOVbim/YjgnBerBx2ZvSWRveBvkSNNk2d
EMKUlyFIQYRCxZ5g65AGFK5bomo4RNonpOuA4Tc5UVRItL6PRv2QhmHylAWOurkdVTPL88KycDtP
IEVMoRChBU1J3br6kQwL1ezrfGpiJf7j2rTrni0YxZCcVm3sxA/Mwk0dJAvlyu/z4+62H3OrA2YL
CyjvdERQ3Li0Ay/y0ewKZItqr/O7R0PfBhPlmFvAMXN6gzAg2i5hHd/JQcRpg29ZU1SNIxA44qVN
lSLXoWxQFLK/TaCC+jXYU95AjPBjU60Ou/wRoQtf8odf2afgp+amrrKxnk/35Zt6f/DNdf2wBPWf
G+zzDxJ2J2Zh1OTjAfFpWfb66Ogd4gfLeLo91EtGhJGu1FM0DgYaJnV5GNdKHLVbSx0SmuKi/q/b
pmZnFbw9KQYkcpBXCgsDxexykrOeKJqTt2CDTPaH3KWLAGFoMJAw6nxdukXOLQgUCsllIECFLlw4
r9AYJWsDlOVp0j6Vfp/kpVx7Zr9Ea3zSYtQMladOIWiiY1R3cTFpecmpWzRbI/xqhDxGJp/+ydhZ
BiQaqgrQ0BLmiXaFNBsSpN0mllHlPqWn128r8NzSg/2lf7R5+Hyql7LeueCA848FQcmURxFh+JrY
+LcMi9U/Va2r1o5vNEvMQNdDCEE2xLtQtgKU1cVCmyTDQoLEug3pEe3J/QChRDbEX+M6/5p24feF
cby+a4NnU6d4gEiKLFdIlWgi6CUuC2wnuyoGL9m8gKjZcNrurI2trtL1Uso0U+Lj8gnEzJ5QZtBA
C4OoyYgiHlSqbsYKyYl15J42wS67O1Jxln8sWbuesQtj4qVhlGPdCDvoIMtkXznbPAYBu8DMOTNf
5/6ICKWmQJQDFqnAswv1rrJQ7FaKl8NLjsT77bmawUJdOiOcNr01KIdA/X/MfddyI0mS7a+MzXv2
phZrO/sQKSAIgFpUvaSRLFZkpBaR8uvvCXbvFJBAM7vn6VqPWU81i3CE8vBwP35Ojw6ayJ1QfNZa
MgVGAGRG8glGsh/slnSQsqvXYyB7YMmXbk3A4HO3+/b1V7k4rUJ5EL4Lx2+eyTBplXJqgTmHQhVY
gwSXag4ky16+tnLurTDeIyuz8WadWhS6jp1ims9G9cTih68//0K5FgYEGz9aBxDFz7k5JECjkdPH
0pnRPuamQtKk89p02qBdOKG3RZiB0gqEfNJwVYxvXxu/NIUYHYJK3K0qjvzp9VoPzqRWMlgNM3ki
A/sWVSOogJZqSZesgIUAPKUAQ4tSz6kVHRAC6MGDXUVCkTFjP6CPRWKj8b4ey4WFEp3WQjgBAR64
Y06tRP0otXIMbio7/5l036Il8oYLo8AgTKSsgMFFwDq7+fMc4SmbwDIpO9D+KzZW8V7U+YKC4iXH
BMFQTJSgRQJj5syKHfI0V6DjjKp252lBs4q8RkJmPlqjG+nb0ovn0pwdW5tdYEqv5HoirClla64z
yUy8pGiz9dcrcyE1jlZ+GcEFSjfYZ3NvG/VVOQ6VIYF0e3S7HS5mdGSqPQnXxabwIOu65HHFLJ2G
jTAosE4qkkMOiBlO90JvtGmdlDi0E3pcTX7TSAdWI8UQ2yTmSfD18C5tjCNjc1bkvIWHalT0KI8O
rsr01pQAyq75wrP44lIBHiNy72huPUu9J00jTxUIs/ToZVQ+sGDk62FcXqUjC7PNgAs4d6IKbICC
+7MhxW13xcC8hgYJoq/ZvbmEUxGLcLZIR/ZmixSNaVqgzCehGZreQX7NTa+ZGoz7NICShr3jwEzH
Twqg7epa6/aJvbBslxwvUHD/ntF5VoMyLiEZroNqOhw9NYWizEgrHwUOL0RmcRe3INXok3pfDKOF
d6IhTaSVTXlhXS/tHgcwQBUEKTJ6x2Zuq4vHGKy8pe0ZdQkOj3tT/2DT08LSiktqNtWQ3pQNJGSR
FQYi9PQ8oJqZjHiHUlRrO88AVs7emA+i4ScL0Gn78LW1CyM6MSZ28tF7dGgg5Z5ZDuDfHQ1oDlUU
JMFsq12YuAshz4kZ8TWOzKR5DvyKbOFm5JIvx98Zp641PlTl89fDufBCck4MiS9yZAitrkM8KJi8
6R6NQyuhDtH0kDqGYOrkondxi8BVW6JBWLQ6uwgobYZEQi7Jd9b5ZsoC/UOgDMOgddC0j1MREXPy
ll63F/qjMVYAkoHEAwPL2dtMZSB+qFRc1fGm21Ro2MwstCpvogCNt902Q3jcJYDoEdqS/LF6S/VF
va4LzAEnX2GeqVFLXTFqFfxhlY8MuwvR9Gu6bQBkuAMicLotdhYQDUrscTUI3aW36SUnCFQ2HsT4
RyiCzJxSHyWxNfJG8DwjycFcG9S9gb5RQr94QH4hyHWyTB8kzvj8eB4ZncMRB8OSzKnAWndBdqhv
ilt7A9fjmR2Y1JcQiRf4mERr2r9HOIckAtXDIjZhhNzT3qm8rjuQ7DE/B3QV1AzmSzn5yQ/DVa+o
twh+Fn7mq4HOguk0V2VutbAdb5I7idTX4aYj2EPgSEArXO4uYiEv3JoCZA+5YcEncsaRCu86KYME
6dx2ywtSCz5BUGLFAPPVo0tDkq6rHDjd8HXBZ1we6C+7M58hJRFvLEHfFm3ihwEaZfX6fXBHT4Kc
HPreFlzhBY8LTIzgZIHInQFur1MPleZU4WUGEryivLHpSKjNCF+ay0svP8GPKJjwgDVCWHVqpYt4
EXLVEmMyt9AOu4peqkMeRHhzku5KYCT3eu6WvhyoRJXQ8lMHIB7oHptuccAXoGNITBx9l9kd04ey
iZ5rOwJ0jI3ohIHc5nW9hoMQWo35E+5zYgL1t6gKcOHSObE7u3RoXNeaU4LYI1PWeXs7DjKpjYLo
8t3CBloyNNtA0Cw0lD7sxQB7P/oBUS7cOxA8AFPAS/ZiIjmn7JOATt6C3Qsb92SAs2vHMeNygggR
mEso4kADonrobrIyoYk4+rh2QlAoL0XrFyA7WE28d8S+EmXcmdEMzJV5BLYxNDaiVRfp3eZOw0sR
FLzXwOd5gET1JKvWQJX5Xw9XfPDMH4lagCgfwwYyoKdb2ukLNU+7WvXahgUNR9+P86Nu8RSXD/KS
1sPlPXtkbLZnaatqlerkDKDzYTe9xzfGLr0uXBXtwOF9tbGe7Kvxqlp4e10Isg3AK1EYBNwCSLNZ
UK+osYkLHVObWpJbRA3R4oemOtjtJooGaEU/8D5ZMHnpDgUoFS1HqMuLRZ0dEnlK0ChBCwa2UXMr
Oo8ZiKn16/yQ+7X7F9SlxBjmq3hsb3ZWQDwYQvPQQK8WArTRZ1fDfbvXnvsVSgNuslFSEr53DUTt
y9WwRP13yfUe255t3daKQDAoheABld8nfjOam8xeFIW+5AyOjcwWkTsogEKUnflItg3etKM1Md46
aEsNW9FqCAwdA0dzvrcXjselbMTJSs6iIckuHRrpGF2EtCyISNvVAE+gle7gp36+KpbsXbiuUWEC
RS4aiJCXmCcKWq70VRhiJeVt+6R47cq8YdB/wgtUlCLi/fLVeXmzQn0VRKcawJBzoIpQCctACAFY
oGeRadfZBHRA5k5c1oarAGC2Mh6+djqXTdpIueHtifa/eY5HzttsUlLMKlQxn+JvDa7SZB8/VShb
cbfcy4uqHhen9cjgbP/0SDbJbYtp7QIoJwAFZMYryf39/Zfc28Dn+Es+/aLfOTI52zll3rNslMUY
rWeoihDKt+qNCk2iFo8H6VpqbxcmdWGM8zqWxDjrATnDxRUg7NJTAtpTDwFBmRHzXcQDIJXMV0sJ
tIVhmrPIC909Y9l1sCqQM4I3SFs1m2Wa+qXBzeLmrq+GFjMX+VZqeYX1IwQUYWH+LjrRXws2JzCY
GhsN1A72CEdfYvsq6BoeKN7VJHucVmzjQD8BGsgjqIMel8LXpQMxb/Hp+iFCZPAZzQmyigbiCdTP
QFUhGj2T+6W9+ZkKPrswjsY6u6BCpQGH5YSxSuvmpxJAkjYBWteMSfNd0BSlJD4o4OJ3xw24Gtc1
BLIX4aUX742jrzC7s0ZDkgykmrBTgUOkpgcWMozX+C4UEafH8Vl/Tl1nKbl8aRuhRQCcPsjBWsq8
8pqETs5LdBr7/fazh92v0PoWvQG7Bthjdo9W5yUY4MXQDg8wwHhE3ykww6cRVg8tN8YymARgLt8J
YY7yHhPtCGGTh+mAduugXC02WF/AP4KpHtkuQIhQEziLKAtudlNqlcyXbztPgm6S9ZZ8tHdpQBNC
96Xf+Q1Ay1csUCmJPtoNioz3i2t8IesGukxA0dGOJFuQ5Tkde9hkQEf1lMHPK4EJdwSkKcdtJtDD
1duSK7o01SfmZlPd0LaqdRVjDh+jm8lLIE7VkRJAWtDL956+G76zYDFfcmFLwSjKqKja4oE931JF
xnvTshDUcgda6ro/Fm6ExJixKk1SA2hfoslqaVNdODvHNucZIrPTM9SmayQVoZxWddcUmbC6Wyh0
XgrXT6zMXLuNwlvd9rFYvZqudBtUTCBAiYMOa9haa711GRK2JISOsLfE7XzJI5qoleDY4KQawGOd
bp3EttQhqlKGJrb0AfiClaCY+B2l3AJjuuSBL83osbnZWMexVKqqBOarKH9O6a2hPUTKy8IFc2mn
HNuY3WE8itEzpCbMV67lrb1CImYrHSTQiqHCoIEQtFwtZSwuZTNPZnH2vLMHaqaGWcefiCX+ALB5
C/450OivoyCNwZkhOyS87jtiAC0sXoBLjD2XPADEgGQbPGNwR3MsYzoWfLA4oJnDO4gFgTcHNORx
AMMY0Cj/CTkIYC9H1mZhXpUKCTC1idESb7yjJP9JD5T/nBDKgnb4P+jngTkVsgvw67pQeT/do7kT
ptSwMbtFcTOFGzvpQNF8t7BrxIfMrmoYAZ0AYBoCeTaPIyW9bdoQPnR4T14FcW2quNY+ekWXGYlv
bbp8Yy1YnCdjFT1CRtGCxVEPogfZV8iwrmMXSqeKQUwiemu0RcnbC9HX8TDnSdko1eSureHSaq/e
2ciuTWv6aF2hfdUBQaTpgXBFDTRIUoukd7FemOSLx//XJM8pEierCaUcAgwi/+KH2xhxwHu7QuM4
+PDUQEEvCtrBlqKwyz7uU83TghoCRExP90+vFH3J+adVFLpRbyxV3/aE1JPhGi1UKsnijXwh3wP2
ajTMoiosTM5v5LTQlEKCD+IB3+lufZ0NQumpWEl+uU7B4GC4JRih79srbbGgI3zoyU4W0qV48MlA
q6AQPi8TRzbUPmXJBKgPVCbNoVklKzQ1uSOA9otlnDO/I2wB6IoENJI+xpxgJtK7Wi8guuClO3YQ
zSZo7A6kW8E3t9zqcTapM2OzI2pVQx/HMYxNXZT7ltJfWWr6bDj1PkvGnd1qfxvfd2pwfjmO7ZC1
WqhpkHLI1Lck1QCDQ7EMKdIqhR8f8nxyF07IWQYGJrFrFFRQ0XCNHrjTvZo0VOlagMK9ZiTFa74T
vjzy9I1zJ9+3nh7w7xGCyb/dD+aogHyjzxXyqZBFmNONlIxD8EZDE3YaafmuCEfnZmSytfp6cOfr
h04dIewEogNgCz4rkUf1zdGW+izB+9Lvk+JH3sXgoSyDtLAeMs62LCu8r82dORu0KCAkBNAJmQ/Q
B82m0igjJ+4qdAZl8hhQJ7oCr/SqT2v/azNnL/OZmdlR16apD3UKM3bV2CRrp7uis9zR5B9cqnDt
V6HbcWcdTcXClXW+VU7HJ6b7aDrrxiiiMYe6NNPDu7R30ORq2s9GZoHNTr3/epDnMb8YJegdFQtZ
M1EQOTXWlch9GgnIbdNNdei/G2/xJ7O7YHGAxKK5Lt3wsEReenEBj2zOwgxzLHJHHtFB2Deh5qYt
CofGOJDJzhbeqxc25sngZo4l19MBWo9otjK4QhK7IEYgW6+w2bOJLEzkpVUTHWsmIO5CGG8WAQ/R
xKUsQ3uenX5SHVbbKgG6na+1Pdvkr/2uz1H5cLylAOcsKsYCAvQHOL0GopGz95M8crUcNapDuuNR
B+w6G38sjOz8IID0GbA4NM7j6gGPz+kWGR2rLeUmElBXdqBrc1Vv1CcFhTLLl18abBTDlW5rdPBK
N4v37TyWgkXgsOE2wbYDiPScPzJsO9uccvSa966QqCwGkDvQVbLRGRr0DMND8nHh2J9FFTBp6wAZ
ouABRTM0uJ8Ot6KcFbFth16MxLHgISTVo+Xb94rbbDhqr4sG58cBxSMZ2q2QegD/P1gYZo4m7JWo
MmJL8qZrDZKVToEsUhxYh2nFf6YH5QmMMfki/9NZFV9YdeBGARUEcvps34S1NkxNPVAQ2Xeeg2Rn
zEFywpC7QpPZnX4/etAZhtqEunhSxNPzOI6ZWZ6/vlNLpunkjNTvOfWVnpKwgEJZhfYBqEtxLXOp
NVxFVLrL6gVvNz+jn5ZByKML0VPkG2aP4mLiWRGGsJx1utehlJM0FWn6ATziS5walxYVYFxN7Fm0
e8y1TmqJVjIaPZAALX5mlbYKBzSFTVbw9dm8OKBfVpzZgMDipbLUgRWePqLl8QohCHHsHW2WIvyL
huDZHFGQE/jY00OBnOBoyZlC/WZS3V6ixBlzT+JvcZduvh7S3J99rtGRJfFNjm6/tKyAuOhgyaic
bRmF/lDXC/1OZwghICDRbIS0HoQEdQthy6mNwswmbvcAKZXQbElJvVNdZReuQODoSnfizSLd9s2a
QnV3GQBw7l/AoYdpRJcgmqBQWp1dFHYa4+EyDRG6rTw5JQ1JPcsiHcEqTn59B0qqVfb89ZyebUbQ
X8EgslkOxH4BoT4dr11XzcD7IvHN6tCx67q6SuOlTMWZp4YNtF6IABerB/z03EbaNYAcoH8lALew
7soJBiaKfcb3CllEGdCnRc85f6VAMUXwU+smoly8xeaI7WICRzo1xt/1Bek6cmuQnW84iFaiKx3/
Wtia5z5zZk98n6O9OaWtnkT6lPhxQTok0W5Vd3pokPmXMFzgWBK3thDL1ysTSeHV12t4hp7BYEFf
hjgNN70J+MzsrLdTGfI2l6BpGJcurwpSaJsc3ORdInn5pG8GwyRWuTVBrs+j6hFp+mBSSsTg0ZXG
c1/r5KCL243JNNdyDgzKq+NUE8gixaos3gcLrunsHIuvi+wOShTg+QAN2ulcyXoy2lEaoWYGbC7t
icVuvp6QMwNo5hM9U+hoRZ337PUP4yX6LwcWyMpWNS0POQj3awtnHOgAskB6CLEVvDieHGf59xLd
yiMU65DWyDtSPyR+8p2udV/AAqaVc5uDlZhAzHO9XhbwPMs9zo3Pwi4l74taDytBIoSeptITGCXw
Tbz0r2DR9rUD2/VerojCA7zUUob8zEV+WjeRdwQJp4PG8Fno3PTmGNlokEF5qZf84b55NK6zg+DB
Sa9S25V/FBuODk6BIU3dpUrEGU3mzPr8okYrRhqnOay3TuxmNl1lduw6Jv7Vbhr5LkOXScLfHUnx
aemgZRVEdwzCjE0UhCy+zWzkaYvHUr9t9NQraO/xcKeVZVCpk1cZj0WiLEX/c+83/8Kz3W7XEDot
dKR+wr0SgFU5hRiXQEPGd/WhCKRFGNkZunducOaKnCKM81rMkNGSIoVgParyQXRtblKSP6Wv9QH8
pQtZvrOq56dNwWdoA1mBR+NsR9pxVSZTguMgKrwcHNZdMPom+CHZJ0GekCeYttUmXUfrDDI7iwm/
+TUG3iDEbaLFFOkMNPPOJtngKUO4iENn5lcsQr9wkrhFGy4Mc+5XPq1AahQhMcp+EJE8dVyQACjq
YoKVvstcqdEIbTrva8dyvnogrbFB8o8QHPxuZ6CqrB36TAVTTmAQeohurKBCs6JOrFsVHW9o+vzb
9RlUgE4MzgYlq3Xcl2OGjGz93g/7BB0mvHz9elTnp9YWzbIYFtwFUgnmbH+EOdPYyD9VbHrfgdL2
AXTc36Xr4i57EkSiiLv32h1SbT5ocsA1rgdQr3grwZ63KCItxnP8xkDq8virzFszijLmkVkWNOgC
e6usBYGpyLsvpaDP9wrM4E7GFYEa7VmjcK2FLIfmMBjUJaVLvAlEeimJhtLq/YW5XbCkz8IrCDeg
No6oMYh3xTrehKtpI/rWs23zwSMCwfFhbXqdPwp4fQylCh//5VDvcxckUF9/lfNTqKGjFwEeCJAQ
P3/Gt0dBUIwXQBZN2Eo8vM6ibVM9VONC3uYsK2Xg3jmy8VmdP7LR6ZwrkIujQVne5hvVj5FJab9Z
CCl/GgbQ3n+N9OgsNP80CxCngHHheXA2tE5TJxbWcUBfY2gMg8qmA5LE3tCdoKGW/8IGOgsp5ybF
uh+NVLOlyKBxEwfyrVyT3tfRSExNRHCglBdQksYbUpJSAmFr6ml/M4SaG5+9C/JOLcuir+JA6vVm
rZpJ6pl9lf99b4fV/DWtZ42PGu21sahooO9T7FxwGXPScZI/V54DCRvtw5KIfvf1Lp0/WGdDm8NW
665X45iXNAj7R53eA6wxWu/xksTsxbNwNLKZW9W0rrKmEqdyMD/kTiZZdFNli4IgIh966swMxKHQ
n0aCD+SDc5AxK/EeCKMiC4agqdxUqGNMflcAyZmtfxdeGqfDkHmKHz4vu9ILp+LU/GyLNlqXRSCq
yALnnin78TUSwhwe97n28NdUY87XDpgXkfRDAs6Bb53dI6kRRRGaPLIAt2egDNEuC/MtWhe2XDUW
tsl5iI+JhfA28M0gRBAy1afnL9ZMVoBnVfKrnyUcTeJnQEqAZ6W7+R3IlW2Un/md8trcR991SuqF
V9L5UGEelROR/bNRFZ4N1ZxUHL96lHyaaP6kKEEGKBGaIKA8tXDWP4tap7sI4TyqULaBBlqkcmem
dKCZ9MhJhcZc7zMIqNdrA5di9PeZqAFUQkwDEU50BIJ2e55uUAYzM8cpZME0KO+VWvgqu60KY4+U
GLpmTKjItx6FHrNh3E/h5DbjuHBFiaGcDtVBkkrgiSBhjxrmbFF7ydBq/BjXB32tAcOTu2944bng
uyQlX4D5nLuAU1tihY8ceDSaY9Yw2LIBNO7jiWjV3RQuNe9eGhG6/JG0gh/QUck7tdKzvEyrwaIB
r255iK7ICfqjA7iV1BeJ/d1+ZKCxkC9CC7klakOweGqskXuna6o2wtkb1XpvFF18p5uDbLgROi3+
g2AYa4HubmSPQOaCeuWpOTvKIiWy4UQFi7Ng5+wL9A1yUmzGnYBOpvslepzzYEpYxJGDiAY2yTz/
F9aFZSWRHAXok15n9ltIq83X18+FCP/UxMxpqmXIZLWFCUHeluDhPKxRovGVlQMmfVBjLd7lixZn
m94IuzHiHBZNMCptQN6PrNS06oNkTzcy9CTi26Xo98LNcDrI2d4Hq7fMpA4m1VuBx0rRYMQQsWQ3
FGD7v5A6VbETZuca64ZKFEgGLYE5P90pU2r0U5xMwF5tBMjXeEN9DYgaEM7flKulKuWFI4d6GpTS
gDtFqsmeVSk7rjZAJ6lRUFixGztbS5vANiq7Zf0j158Xtsv5FQ/ZT4j94QaAYhp0y09HBhBGIWeG
2JHEvJXB0Wa7dN2CUqa8aiCsqL6UlWttZQ9Ftv/L9fzX+/Df9KO4+X0Cm//9H/z5vSjHmlH0Dp7+
8X/37L0umuIn/x/xa//+a7O/dV1+5Pe8/vjg+9dy/jdPfhGf/4d975W/nvzBzznj4237UY93H02b
8k8j+Kbib/7VH/7j4/NTHsby41//fC/anItPo7ir//nHjzY//vXPT7zcfx1//h8/PLxm+L1dO3xk
b21Ni7Nf+nht+L/+af4G+ie4JRlEj6CZ/7zJ+g/xE+M34TiwOYDFEXQbokUpL2oe4Ufybwran3Vg
lpH/xFMYG6spWvEj3fkN9ET4LNEDCWgG9tT/fbmTZfq1bP9AK8dNwXLe4IM/A6Ff58FCzxm+gyE0
6NHsAozn7DyMpRFRraU6URvOyZCY4Bnmtcsz0B0OVXXFoPCyjove7xKzIJlSoAnZeR7KHnFjHTYQ
4maTq0edr9eTRCZI0AaJ5rxLYf0cKVmMBMsEpZoQ6ce2SSs3c8JD2NfBEMqGVxTAy0gQkXEdNX1r
rea2TyDfJtU5FDp7QLC0hjTh8K1Wy1VVyj9oWdVuHYWHkV/VPQ9AFGEFtsF+5nJ9ZbZAGCW88JWo
5KTShl2n229KCGSAqqibsA9vSwAiTBCBeGBCqn2NNY+NpaKnvAtdSUKbqBGWvt6OXp1Cqb3NDmGX
xl5bqNemPn5zLKCYUmdjtfkq1ox1lnf7ITe30uTk1zw0fWqgSKHmHdrFQ/qtbZLYG7PeDXN/yLWR
6BMSJhnLC5/lCMEL6c5pkW53it6zJWD/cypnpMvU1i/zvCYhiA+HsgGpK1otlMEJiU0V2bOmaHRD
rr/REKRUcig760Qq3tq+qomtgTXHqXtkSYzijiZGRLSfKWsDKJw+OKP8Fml6v6p5v0nU5FYbpBC9
RW5fKRka+k3d7Symu1JUaGRq+oTwhv5I2wG816DAJnI/mG5dU1fPxke96XdpfKgS2rtOrr+kpuOC
KfvQ1dWE79nEIAj5ifLDG6UOiSTpuquLXcKqB2jHTUGu9A/NYD5BBzHx0OmpupLVUR+iiG6sYqB9
Y05B3/Jdokw/6jC/ZnhZ1hD/ZdOgEhXdtZqFCYSvI6Zpv9Z4s/xw2qJ3mzIqUQh7MAfth1QMstvK
fRWAx/+Z6fXr6EiYHqu8aWkJRE7Z1q4hYc9n6tTv8zoDCriy9TvcG2jMbjkySwa6eh2j3aHjGCU2
3hDK0MlDe+sxl9OOIO9PqgFtzoWtx0Gd9Llr1BopVRm8jmVdkarqMjJZILNvFALY8a0sfVeSFxWC
PMHEpyfgdaV1hEKzF4ZRUOsb2ju+HQLwNI691xjlXTsA71mgBEZ54ZU5WIzbqVupiK2IJverqagB
ouh4S2r9sRqazDXK+kkbVRQDu8gEgjIvx1tL7dfMqR61GI2t4xCRtKGRK7fGk9kWD3IX2m6mhduq
d3b2kNylUfekaoVv93rlSfVDX+7sCA2jybvRN4rbdTpFVL5jYIYjasgqAnzMvsubZ7vTiJVVT47K
wQI/KoRJ45qFlBI9BMtlpHTPhoRlkiXd19XqvlEqPKmbbs/1lpMoaXf5UG0TpXnLy5IRq52CMtcC
Q3zt2E5flbq7CeU2czWn+gbYz2oANLWKDqlcB2GFprk4Td61bDL9toobotj8O1XiLabHmwz2mqgS
SRqRWgtd1nqjvKZ2tm05EjSUjsglOMpb3TFK7EwFlE/3JZo/GqiDkzDsAX6tVmMbvxZJm7vpYLxD
yhxIGQfN1yig1/5oiV7vybnWk/qlVnMUWpJExL3qldID9TExxdW7yjP5+EJ7I3XpkOwKHfK3ja67
w5C+xgoQRVMcPUfNMJDUjhvfqdtvSSFvmcqEkEYZZ3hT6qA6k6pu3UkKMTtLDlpJgh8Zp92oq9to
AqO65oCsC8oYJdF7fS/pNLpWpBoSb1bZkQr7jwzFFXda03NSHerHg4FznKbY7pFXD5t+AgNYNGQv
0p7hOBB7UBRSccnrov4n7xV0BfW6QhyzuufTMHp6GHqpxjZ1Sbc0lPYZt1jAh2GTdfHNULeSWwMG
D5SEqR7qjK+VqVhpdbPN6+K2NZWNLmE9CvDse7z8OfJh7VS55drTWPqhNLmss783svEN5KhvuHd2
ocVui4ED09ajdGq4DSYTeWm3CdHvwTQ9SCbdQi9s1hIelmtJTtCBW4NCd9K1iRSNdSWVBRh0KzN0
4ySPd65UB7Bl1p29iVpeksqU73Mk972OlY0bFvKzUmsrSaIHbpVEy8DMLiWOqzRWs7Hzzu0c+caM
44TYVdiSSA7vUD6tiTK9jvHwoCitCpEJRXNBQQaa+Th9YUafemFUJiQZpwAeKAzssFuBpHX0heci
ulYGhWGj65SF40pSksy1WdEe4JSltVGxnZ606J1U6k0YxZC4qyaPT0CiS1qir5I2IgZrWVCVaYbn
qk1UC7gYdci3Ud33By2zkJfUMkhQyPbazuzMHeyidkH4SFiTcxJnfXotpYrhTYhOPEUZrwwlBDZZ
Vl1Zi/c1iKXd0a62rZZMRC0jlBMpBMxuQ5vdMKePt1FUfkPF9TmOTKjP5w1dVRQRd+n8xFVwkAsE
p3HxEGYTMvd5lLpDqnBX0TvVVZ1XmjfXJouSa62t46ciDa9aqb0xwvAH2PNveaL6ztSuGHNKXGDx
C6168O5RNMGwdnq00hBi2+Wm19EfjKAFRBS4Sa0oJkapvbNGVzyW5D6V0JcJjq67STazIOTTVQ4W
v0wZrp3BWlXwWj5Umn8WaVIQaDpLxGFOQ6SaGSvVCt+BtTK8CvrpoPt5LVq0dyt8oOs4+mlQ+lIO
qRd35hOVtAHXcrcPHUhBOXxXjNJABicrSeE035ywHUkuW60fm/0d+PJ/z4H/raj8ocjwv3mgfRKg
/7XAffVRiJC3mX/U/4cxOyp8gmjrz6P2TZO+Nv+4L+tXno7Hgfsfv/l76A5AyG9I4yNTYkLA9Hci
ot9Dd0CUfwOBFaB90AuEhrMoLvwRuuMnAlMggNK4vpFuQVT/R+hu/oZ0CNKRQMshU4FUofZ3QvdZ
Mk5S8TJBcgofd/rOq6Ne60a9tTZavW2M/D1UkQ5Tw8dcUVZSXbh6WWyd/rqlzkISXnzwr6fCL4Oz
rEAG+e1UbdRhM8nQN+icFZISFbEn9sTG8u1oHf54oBw/SGb5gF9GZskOmSp9lMp03CTtXT9BMyIH
w7OBphMcxG54A80K6RhoReHBJ4b3Cc8RVZgLI5xxDfyyPiuNpWamjAwshBs57ldFlnhpCKaKeiLQ
N/MQMsp6ivsIhDZJ5EpDtssX6QlF4fnS5Ip8xVHuT3Mk5uSV1GwkW1/ZxYrXbGN0iOroeNXK3U1f
WVdWYgIPDyasYamL4U830awOnugVrQy7Qn5s8J3r9pBe8+cocvMnJAMi8vWaniYmfk3q7GkpKZHK
G1BKbfJO80rd8RSnX4EMljpg1wWiOgI34teW/mz3zKGSbOxlp+oRcfSmvZpGhzAbUlKhSgzKbtCD
QuxwWu0yCBrmD3hVelm2BPWfMfn9e5TzHI85ScBtKz3f6Kmy6uQb3lsro6Zr1sjESNB82mBG9avK
Nr0IYdXXAz6tUf8yOs93OoNUyNaEtKAKdoHe8TR5WEmdvkIq1tOHcBVOuMp7ffW1uT8d5MzndIaM
257b9qZ8Ke/ZB8Cb/eCmYAB6rvch3jiL+/JPjsO8MSNB5VQ8Y6uNI1lApz1kSk600fncPhM8GtXc
Cqx3Sqw9yosO7s9mc+Z7YrnlTWuUxefuifAcyxR+047KYyU2LZzRECdvfb2EPvvT2Zx5G6XPHJpK
o7rRHZlY3PF6na0hwgbODwTMFuJgJdQ8sP4SG/+fIZe3sIzCY19wNvbM2UhaX1XJIKubVmxMWSWW
4ni1gQZi9Ts02UiBTEhTf2cI90McmI6XNxlTV2NooH9kae9+wvcufYu57zEHuAW1Q7emfiVrSC1k
jtuOtoc2lW2Dag7iLQBm0ue0l69CAJ/9wqDbKUKLQNN4hh6CIqFUAKoHg+/Q9QT9GVAc81QmyyAJ
76VVSztnU7HqLmZeTZ2EtFTttr2tMAhIMr9itQdv33qViiAXrwPSS0i9qFzZZX2LlDDgDkbTxaRG
jJrSZ2tEq548PsZU2QzMjgIDgAa3a8dviFyvmwHkVBzV9ZTqkF429mNueHacVgGibLwHJm8E8t6y
skPUAe4cZ17GonuQIK2p0hikVbK1bCUVuA31lsjMOOTINzl57/LyjdrflaVa05/t8ZkzbiMqd0aS
h2ARrJAIUrzc1jym4YIJLY9R66rAduB45SxstVNU27891JwhPobSZqpXZbgJ2TquXhyHvtkS1ApY
e2OVWLDJ52Z5N9p7PPNIjQ0Gh/Yf3gZzSnwdr01mylm4qfIVbBmhSUpscnEfkOL/UfddTXLjaLa/
iB0kQQO+kkzDzPJOJb0wqiQVDQiQAA3Mr9+TPROzMxWt1t19uHHvU7e6JWUlDfDh2PGh3QCOdw+X
nGnXN0fg6b/74MvF/Isn+zMV64gJuWm8ukqi8U4w5FNOFJkvpGyRrQrN7Tly5y2+F7+ze/1q3/vc
px4Rvs0kVv1JVFOGls1ZPXtLe7xc5X5E36x3vanhLg6wByXh2TWnrPr7+/uLvf0zPWo9sbJ5SoCu
0OwsIyTWd6i1zTzscfY84deXDf7vP+pXs0r6aXkefT1Q6PbCarT+XYvyKRo/RX2C13p+ponAqg1t
64JzKJTCv/nIy4L4Vzfy0wp9sbUIMDtBtdXLGbrQvNYPNLMlb9E8EgTnDqshENrbGkMbysVwik9/
t0iHf67Gf/Xhn1bpaLYJGToMM2Y7M50d62ECOiDzflx4/icUTEb/JRqwRDG2XImWnfmQ3QLVCaS6
Ec6c3aCrQdZfJzJeEdBcLcRrWQdQvC+8BSKdPZ2B0p/kvB/Hs4UdKjgwtfdw94K9t9RFu265DY8W
w3bIXAFzZm58VOTNQCvLta4LRAEVImmB26MCyMlcPxB31tN7NNxNGH/aw7YdVFYJekS4p0mPTh1T
s/fNbjxiVfS6Q4JRxUOUT3227JWEN5qf6+g1jh7W8CkzX6boY4leuHgMtgMjhy392JYjwBZUc/kw
4AUHzo4+PwTm8kNDsqvMIdiO3nZsm6qJq7g9wj7ahygvBP5R43TuTSFitSxG7K03BaLhjj0ht0yt
T32orsgInL92N0HDztkkqzUjR3Qv7poQOQndtmdrVkGs327yxlhWuZ48JgrqWFv5vruJ6BeSPG+j
OAC3PQ4N9lC87ssUnfsh3rdZdwA1/SNo+jyl9jEbWhiGCP3wRPBgZ/ocLTfBqCoyJE8ZEdeC8O8L
HKlpZx6CSOewzVV2TnbtoMqGR3nbomAm83aBnb9rj+6zCQ1ls0KziHhzfrbktGvvO2oP1lmsOdEz
H/qDk6LoelwMbxYXMNW/8lv21Mu0QqZuPPxsLzAukM5Zfpvrj645qnU/ZOhDtjxXRF+3K931sTr4
Y+x2g9D5qJOjbHBcMUjRcaKMGT1pElaNN+0AZ91Z6Rd03vJt0mve2EOcoDJuONOJ3getOorF7OSK
VmLZ7SYEDTRY/9vwuM3j42DEbb9tZR9AzBr4VQ2GBG6M2sjLpbnFaelpYV8Is03uEDpYpivFqNQ/
MK6/T2IsGuHvMzdVabRWwzRfJ4O/sz2MeFFqbmxHf0YhovmmaxnpAoSpykemdJFyYNj2GPrdSTfR
AzPR9WqTR92k79TBVwpeivnhsR2GvY3jqyVnib2TzNv1Mr7ffDTVUZYLl1TaXw+Q6x4AEh69eqyg
pCnqlB6T9g5ZZDvYec50keceFUZt+NWbary/5r5tIAzq6ryGGSqPWPcWZfO+aXHWnVcg/a9YWXOW
poXo7oKk+90e/atV7tMgFtgMDv1wXStpKzebI5WowPbUrkMhOhJeD+6D93Wx1BipEndCHebfr65/
5mb81QL3aRZJ6wEALTRhFYVTr27q62bBC863/dj7N2SN8TwPRTQj4ma6gZM5H/kj6LuywcDnJ4/S
4tFKaZE2spyGpPBhDPKB8adi2W0cxFB97FdMkAGKOAisBZD9M8g+I/E0i6++j/HjR6cBIdbI4g8i
7JEM76V3qEcAmBjRzArGK7S5zu6b7W4SDyxdYYgDd/7E9e88/X8aM//iEnyOLHLt5ti2NawirQBp
eK6H0xA+Cf8rdpg8xnmKmnWHplB4hAxST+/mLC4yzKx+4uU+mHFT+aJA5kEuElCES1eCY77CKHXD
ZbK7b1nzm833T1Tpr37QTxIG5Mm0LoqZqlBZWLXYhFMP2RGNPgj1ukQPfnajHFLDOrR+hfcqDK6o
4BUTy1VYL3uu00Kho3ad7rrwemvPGg9ZeEb56klOF2JRFQMr1jXK1fBKFjxu76ucCjnUhxkJhEym
OHqh3jKTRcOQGFjDn4BXfN5aMDp+Dj1oIbzdHKOL65IbhhVDjk8c1EfmQGnNuU++D/zjcgSAQqno
kMmHQPOCNWkeWBCcKHijyi9qrFPT8ubpbwH4TB1eTTGipz17vxBk9jEfRQr3bKmGtgr72ygcYFhh
AIbwFHqmQB/H1Qg+fNmPId3TrCm7Xhbg0grbz3uBv16FcW7qYdfwpMiWrwK4M0+fIuzekXlPseiu
ThV//2Z9YvX/NXUnn3ABLxUNYXMwV/0V7YPDKJx/GMLkzi7joQH5NbMqXh7X/qUBpSvNV9nex3wr
Go3a9GTduZUW4DmfohVaNDS0NuXMugK6/8sh66RT+xijzNpIyDfhqCQ1263My1OyFjarDz1TtxkT
V303llj6cp6EFY/rPKQoR0aTLrEQnAHH0wvYboZs9c0dI4niDfCobuAnBiUVC2XZc+yrsdg5Oe56
EFmBaEqYy/MQ48jfX6c/e8b/6qn+hGdEtQomClVCFQ9f6zksmEyusXmf/c3lUbMcB2puZJfdh2v0
Y/K6p9U/tKl/HeLGsWa4IUpWWyLvQb9EeMx7692ibwAuUPYMk/uXkM9V0iy7dQlLLxqLBPR+LC6H
6K3BmeRrMqsr3Zgz9cYj3Im5P7ytmSgy7KUOlLix3oH2/q7F02gFcioHeTvppGomXYJWQtn8egzs
t2gEjgX73WbGXbKY6yldK9tNx26BPpqjjgD/lH6CMrDk4LfwEb1IjZrDy4l5fKx75GWruMCvkrTb
OZ8dWExLo1C5Vv9u8fgUY/bfj+Mn5HhsYKrLSN+eOpmUNLt40Ob7FdAcyK6zXW6Nh/88oM6gAZky
Z8+8hlUmBPkJ/EXa7PB7wOxP4ehf3fFPhwhntzoCBOBVtM9mLF7k7Nvb2Y4BgDrwy8yt72QYroZU
P2H8roh7XKqG0XM8Blh/Qf/I5V7lyBIpHMqdC2u/2OHZgYQEwYV1jr8j3aMCYH0Ks7yoB8ygdHlw
49ifiOzzMDvquFrY7+pLfnG6/hyUCRlunC56SCpZR+fatq+kOdApKReQzLCl98lZLM0LNLznEY5u
glyAZf2tpvxXH/7pfMKcDDqqNhAQgDqRJwJ+j57HKXvj0XpuZZgLu50JLPKX25j1w1nhtnpR/JuX
91fnwc8eLnQTJV6omrTqeXqrpvpMJOpSVnZX90CvR7iiL9iVju9QsPvy9wvGL9CT5NPEopiH3ipj
4yrAsVaABqH07nKuv0AZA0YT3UIGEP8v7258+Sn+jRPwO3+B5DwjVZ/I5wRrc1wP+yn+EbbZOaZP
vJvKMYZLuFV3XmzPaevOiPL8zY7/i5N9/GnD3yTK7skQxhUa2kvNk4Nbb2wSlz2+5szqQyh/iypf
3r2/eCc/i/TDzVlEnuCcKO1toEnZU/7s4zterqy3egf1MUtamABZYNFM0HKZYB/AaNr/rhzsV0js
Z82kgCZwIcTRimG35GFU9pYUAVv2Ca6nxDWGiegQwqyqMXog5Ok31/iXn/tpYRyGLVA6srSaswmD
/evl3ZX1yxymGHAcFCO0TIRXmondIaXod/P+r27tpzUwg2QHYkA/q8y6Qh/dHWfxQi2AgR7Ynxen
eRIcB+jhAKz3a3MSNLo3zauul2/Iz7prgEcTFZVN/Tva5hdv1WdTyiBJt8YrztbTEL7VkIDNUXzu
/PjAaiRccf+sPHsO6vh33/8X8NzniDlJOPjRbcoqGHveKUg1nijInv5cryhpd2F30SR+6XAY/vtl
45f3+dMJa4YYIPYonvAYb04XoUYqnkqiX+uGlm0432kLsHh6lenB95r/3Vr1WeHM2zU22ss8TOzb
uXHxuQcPtOINviyLVKRnHzRcgF33N9/xF1f1czriGocDis4ir2oA/V0WjBHvqXGoi8OvQ+XnNYRi
0RyUcVz/4zP/rwkc/h/ULsAE+m/X/aJn/g+98beOv7+9rz//XbTw5x/5h2SBkD/gzoH5MEPZgg9v
Avbsf0gWwvgPqIzxckPKgEwipD39S7LgBfEf2E4uDZZQFENxfAHM/6lZ8MLwjyhE1AiU8siHyvzw
fyRaCP8MqfvvtT5GWlAAPxbkFPRSYwgZ/n/ubZIKrDib9vNuZNQet7o3PVIWUcpDg7ls/LGld2ut
l2XXJDpe3kY9Sw4msGeoRfO8DnEnLsOWcKUJ5a4KHBnn+8hvwKKlSWuXg7VMyIPPYLkdclRrcP+j
GeN52m8TRwgSIm3ZuuOoblGltNSyMh0C41fT4sV3W8+C+nucLaCA6n5pkjtPeRGOtsEFIDMqlOu+
zihaSIg3RttuWtqwO03NNsiys/ySa1NbteZdA1f41dIKdZEz1w5VvFGU2YPUjKtz2EpdJf1KszKc
BLp/Jhqr5OhvvPMPHc5t7SEKWZqVgLS8Ot9qlqlDvE1xdFbAgVXltXB8vmaeVrzcuBHpbrLbOp6k
8QTALgT7g6AdegtCTDVh97yypU2PLXNiKLhacNnBYJ3ijkExNWZQtJqYnUcvOK1bD6GfH6LpSjZ0
+pEtbfwgI+JNeadM6FdQDIT8LvShBr7NvDGGFpVZA7Prptv+7G1WcmCMbhbTPU+YX58nuWxdSUwW
60eTbtNW9bSP/dJuzITlksp1Q1W4BP/WzAj/zZFQgqKJvaRID0fOqVm96c70HRhKE5RB0s6g7TKZ
qf2koqV+X/sxyz3djfkUTefe4ISBTq0FgELtDwyMJh/SVt2aLc3cLiZbFD/FuFvTWbI6hPRhjtcN
+SYMYOtXb3GcHRDqaOKKSDnMOxm2IyJyG6+l77jhmXj0ZeiLC0/qtzBsR5NTZ0OQmlQiU2BgU5Es
BNpBABf4cECDaraHfvC7cOfJHrgEjmLzVum2ztZCyZROB9r08XRM4A/pAcUaMl15jSXBN0606S6h
E0iIf/JktKKIc+GsvQkm3+9AOBCIyGjedSFgZuGH8DlnOLsskAQP6+CV8RzP4QvXdB5fk8Tzf5ig
IRDbmU6h5ThP1hDKYR9sK/Z0vyczDuLuAgQmtYQhM2gDAXB+nWb56DrXQsbv5KafIP31V9Cz9Srh
MkzkAgU6G4usZV5/FlG08H1CmZ5ft4mkPzgqNi7EqN42daMjzmZo7OqV43M3Rq+t3TqDnNcYr3E4
uW6qJB56eVok1zrIL9a8uSltFLfoZRz4vH7pEKegIePztukrpOwZsP4Z3/ocZ9pP7qD148EG0aVQ
4Vcgvwrq/6RdPoBrL6DwWbI4tIZQYiq7dlP42ke2ZaeZ6C3daRECXFtgVV9AwgMQxl9tlEGSU6uc
LriRdH5wbAymK8DqXB1MvSh59IfMWw5RB5AXJd9h0+HCm9TxgzBisefOI7M8BmIJsrtp02u3SxUq
VA5D2jTqR4MMp7ArjGgF2ak0bl4jUS9vSzTXAmzoQp9dR4DIZlHH9bFWEJU6x9G3R0l8pZnuulNi
o6yHo5Q1vkGoyRRPGZAs4CppvnKlt5xxyeIrOlqegaeqBap8g8EBogk4/IZglHogiYAPZ11CTtK9
pKqDQjVKumgDDKH0OBZEEl8hFiiJFwSnTJArHBMgafVH67x5utdZgCozwU0qX7xuUnOSGzcE4jAI
3pJyUwTxF3Pkeh+6atEt/5is/kcTwP+ZfvH/N+PRJRrj1wpGyJRF9+Ydfyr3sxm3Trz9x0SAP/tP
DWP2B1qdEYBILyFXcGViv/2nhvHiP4KJF+mEPngU7D//GggizArpRfKIFxS5RUgr/tc8EIV/APmH
wQJ/X4a8/Sz4n2gYoVnET/ZvZz84tBHoBS8T2uvhK8bx4xOYkIZ2MLBW9wXRnnfv84+6W6f7rpHP
l5yWYy3ka0Ok28tkhZNtGE5Wa/2wKUWufSD4XcOXgs9zdl4NFNcw6/Bjw6YS6RJJ6Vb/+9KC28Op
Tl1lFir5KHVHmcXI1MmIzIcMS2LGG/921N1PBxlxa/34QZuIQUhOzKkN1S3k+GhepeNLmrDvKoNP
JPGR2zreBouNHwel3uW0WVTAMVKx4a6b2fY4j02wh747xDEOxGoDS0WEavQ8Hg0vEPRDylBjY5Oj
O7teQCBCTX019UFYWAUXVu9vj0mbDvA+dMhtt+gnpogtkjZJT8qqDAUWaxV32V5g2DlDnW9vedb9
NKyzB2rG+EoFTbP3AtCFMWaf22WFXCuWUH9EvFSZad+ghf45suaLm/T2peVwCtRJEXXsQ23TNQMa
W2Ji0RB5MrSeNfI0d/INOvEwd7ZZirE/+t46H7wB9CFGGn7LxztMLgUzjf/M/Sr2GgDmo+iPHoHV
hI7RHRPDUpgMWRhb18GT1aLtwzG7DweFKA4OJD8cUBk/d88RPjr3aPbEs5nhm9emTIL7ZIRmn+Pw
2kOKdkwDiN8iY3Nvy1gZjuzH2NV6BynNcOWTIafaahTVbPVe0+OMgQsWms6UXggduIBEHJIXe8/S
vi0iBYV3LXQC1kChYW6COLtvKfKpNEYjTuf5FDb6HJLkpxtDpFfP32tNFjjBwUM5pIuinhPlV84j
KK7klu1xG9U+cXO0GxKzHae5XxGqJtlzHzwE2EWvgkntUmI70JYJA1XgP3kmac8Ncqh2qRNTKaLW
7LZtPPWDx3fNyI6zmcLbiBjsUfFaGFRrgsJP1mKaGIO4PwBHJpZ6T8jQH4mR6LufOntsuniu2szs
SD+MxXgJmdi2FP7hXpgcngWRy1a62zaSQzEvH8JMG/iUyOEQDPKNwHy0m+mE3WJpkPy8JMNebKOf
Byujd0Ftdnix1xOmC9j+fCQ2p+Au01G8IUm2LS++hXNbe2M5g/2JSKtvkPaSRVXScltk83ypYVq9
0yo5wr8UX/e4RvOZ8vk6zcxhkuTow/5Px2Z9Q0tz6VEWfk3SLdixNs9cbQuRWXgyJt6UkkTwvxB2
y+HOcL5i1USg3TVSPw2L9vaLDr9AgeNXyrWo+ZyaJNcOrAwx8TPlGHiG2dADMDyKs0XGKhq4L1lj
3yKYqGD0cBsGvuTbgCG44fONBfJoJftJerpAEDIkp4abcpPyPa5Vczb6DhSPuwPCokxMdlM8j/hu
a5r3CoRT5/X3c2P7t0CLk/MSNJpxOVWIT39ZO1LB8Te9QNwN7xaZu8Ib4vG4zs2dbYwPMwxSerS4
4uGI2Zmn3j0dxFcFIlWktfuBQeohygR/D8TwM+kFGqshggsuhKZMxEsM6uwET1Oat/UMtaqoSxz3
mqIT/Bsl3XfknDHqHqcWomuMftcxhCAi2eqcqRmpdY2ncgebF2JWoUVxq0B4CEgLrN0CKYDpVdYz
ZADWJC2ttyCSWQ/jvjPLSSx6Z0wHcOniqZBkvk+gR9l1Kvg5E/Kyxtzuu5iNp2RcTi7WYwUqEGrn
U1KDwZ2CS6rzysEhfsA9o3Ple3iUs8ua0CON2fXTVMK98UOjBpTBMsoRJ9ZOYPUdewFjjoMB7nKh
qQ8Vx3Llj8P1yLPlaOl23U9QBVgPpQpcjc+t7O5VE2UghvtbKtbjutgPW9vHNO5Kv3biyIbtyOGi
Yor+iEzXAQlbXsMLpRkkj30WPEzrjdMBAA8loINa3bVd/TFvFZ4O1T0k9YOcdHTEmQ88pYCNTMHh
U8StevKJIeBxaHA1NB5U5jgxlDDAHtvAXPLloXifxxP2tiIcp3JV2asvcIZiSBDvQlHW1ltzK8E/
EQzXNG2/IqR9hoDHIg/kmDg0h/dpi7sdBG+0nXiuoX3AAQkVEqCIhB/MBeXJTT+Di0Wo/TFbugeG
SJrClwTtx5rtK7ygiGN33cmD7QGXazhefGNWhUgIaPD4ykNjsBgHX6J1nHIce10BecvbbOlbR0BG
QG5eehcHmYa6ZVbwL009NB8+bxt4TxWS3ibIWqYRGTuOqqJZ1z7XLEARhe5Njkb4u20yHjxwac6N
fm+1qXNjAmCnEXz7GCzOEY/udAQrVkvj0ps7VzW9+9kOF+US+0ECDtP7MGOpIl1xOTPnPIbMyEPp
g3SPPXrVi4HyD7lkP0bTvYdDuIKwaip4ceeSLfVb6uR1TOux7AwacRKvvkFHB9LNPcbzbFJfvCit
EG+xnIavtIt+JMswXTuQiiMuEcVaDSJ5/orTKoUOBW47Z7DjdXKCdkQiObbHA74h7Rd9H6qCYw7l
RYmHDaIN8QAn6WGJMwH6CLKsbpxPXrJgQtpO9YzHqw+Q0MC73UCPQ8D5KQxxaErs9zBWr2vm0B6d
Qqcka++nH7V3NTyTPUTAjzMNMYSEJ1iwkU+Dt7UM/GW+0rte9QgANslW1LX37Ca2FsCUXjpn9wpn
qhIdv2hbGfoMsoXlyGwn9psDg+58DYq2cW3pj/VV3xMUZVv8TCPCoGIlX3AlbtdsQIirjr6LVYd5
QIYXoel0JDSDgYvHfZnZEd6LmPyERwp7qr+2xSrs0fj6DRDVccsSjE8LMq3l1uUqiB8VpARpotEe
RoAZh5DlBVYAshZ3xJ9uaqkhq0naF0rHHs2jvnuUQpSRWl/5vNSwpMIpt9YQGAV4plGjJJrCyaUp
DZCK3CzsuW4NK72pnQ8UCj/oKz+WiYT5LPrtgBmrmIGjuznMbTKzw6bCIiWQQtDFwrQHhYI/AJeK
Bh+XlWJRWngMhZAJD90m9yomX5Z+XU56JWe44sAU0k3kKKKpMFYdZpybCzRfqsKfx28+DKW29fu9
DNRPlHjofeL/1KQhUIPAQagYCU84b+eTIeNZu2Y6YweELVYs34bL74Zh7ntmZ28/w63v+NcaA5mB
eE/WvizQTjQDGIPVOBCi4IJhH1fIuawFECIk0flHj23vccTe07YNbxBP9Q2cyZFk5nqr9Q+2qSYX
QHtyT0Bdps2TwmuHY/q7jOOHWUHp0IvkibZm2K9B4Io2Rl+y7y8/6m380XOQqGOABVDN8jmSXJ2Q
3oxRj+wVSpGWVxbF3WEEPkKp+RKT/rG+mn2xHWG+vPVc+MFQJX/w0iJoRzy4pL4Hd1a6afDLyK9v
ElWrw4aRxqSo8a2b69aDFFfR/pQgd9o3UVdEYXwt9AbFl4kgz+3veqIQtC3gh2yvtYNLtrX8PWtS
utuc2fmi/1gXJIWugJ7aYnSJPCoMSENAh2IM4PvOeHynpuyWYOBuNaR4YmzeANeuyPhz94IBVsy8
fcLczmAV7eACRCJIiOjoPviGbo+o06idWaAiaZv7JkM+J0DPIFru47krJ4QrICZ5N0j3DiHFrfRh
WuqSm04krtCBcUhNIHk9kx/IiuowKWXvrl2KdotPjeIEhhioDBLWvrDZ3XvSXbdx2sJb6nX7KDz7
4YKE/jTr9giCuW0wVo7YWxBHsG5RnydcADm1GmJ19zzx8JrxGN+/hgVFHMiIJOxGN6zApA7FHtTO
tH5r8OO1eoY1O9lFboMNvsP/7DpoOrsnkS3pXmd11Wfp5UGr78fMfdtqHJukeFsFfTeye0ojoJ88
ViBYxw5Le4ubyf1vWCXvkQhH89jjkJRSzEZ1ElegTr8hSaI7+fU30RNzHhbIQLcNXv5AZe+xJQgC
jDbM73UZW8w0RmZjsUXTda1HngOhKDscYPMtgmQCv/kDDuerQQs4l9hBRx5sARNWAhzMHnzs87u+
Dk5pCisMTsuVN8DtGoNc0hR2Y+Wj6O8yeZvAvgFkRtYud4/Rxs4B87aSTyg+WEPIbFXflsgqzCeF
v1kPS1qgMr7wGpKilyTZK7k+ox0Fk5eYj3CoIllMp8muflJ2uZm6OThH0JsXfX/bANwu+pQ+mA3F
WwRKim66ESnWqBnNmZo/Euyb1PJ65ys8BlgnbrSF2EyNQu02imwrgAE3dS2A0bUxzVeCpY1s/XBo
Z/fC2HwHhP2dmNYUbkufRtfKcxNmz8rOrFiaVYLEHFFj5OGLLzgS+xk/zDXgysisBibbfOzljRfB
nwWGU+QzlsMbm64djmtfHEvc44hYBcTDZtcWWs2ogX8DKFQxtEEOGiDNpdckRwjeD6PDBENmveK9
oN1h46I9akRpFmmqtnLLGiSAZNlPETbRiw4yceIAoAp2jYwSc1Bq0sVQIz5d/Dm8qhaRCAEGVKfu
u6AtumRURweJWzsF8QH23Axjd3BeRD0AydYqD238MSJlal1uFnPJKiXTcNlm4MMelj2CzWF1h94m
ra+pCFgJ3fY1N3WUixgKHb/jx8kPlhKlrQUlBVJoIQHuMOQxSnBKTS9Sa++qhmU7D3siCxF7xdKn
mL6leohXzKMoB1asP9ak+VqnCF0IuvRo3AIDdZL9aAWSFxYfFC6ak49CRfCCg+INDEfCeAAdctd+
0RSnE2DnrBRIlsOp2kIN1Lp3lBhh0MZ8XOgo+hbajEO+7Cc4Q4s7FSOBg6sW/VjZ9OptTb5KHLeG
teonxGNQCiEihDLo6bIbHnT+hXRYP2KF7i4s+RlTx8Fn4NPR4hwF4qNu0KeCm7ePN4tRje848kFw
ttu2nHsWvmteyKT1iwHFPA2rgUNODRzqYf8tRfoK9rnpDdK7PDWjPWZ2gmCs2bDwImd3bCDTgHgL
TUxrVHou2IVx2F63fNn1S257PJjtmH4TUaqKEeDwk04WZLGHOJSMHOo+M6DkOqWuxhY1/2jaWJSu
TjEH4yiEn3rNJUMoABsv/xY5VFsKODVxXsEWC+bHnDM3QGLtxTof0uxxw8IVMlQqrz6taqeuAQH3
ueT1h6/IfcBxepZmfMX58AgyhBTLCG7AGxo/34YnwRiOCiYBL1LL18QAqVhA4ORLbJFWEtU3xk0/
1kQc3KajfBFE5Uk3X+EqIELOu1p7WDoxzmKfRSiKXiPE7qToHfW/1zPOViP+jJCWo+yefZc8bA84
FGNCVvZken6im/dl4EA6Omav0wCLLMD20xSbl43X10gBRKlxOLjCeOTLqu43FmJkCmxbzsLgCad4
wmyHSSJSr/iZ+8tZRWMQgG57QZY2rdOxckjym9jWH/Hs70fPyhylwpd0kXezUn09XeZTIbezgmR8
E0GRQBxQdAZS0DltS06hx5Utozu5hM3ttn1PEuAQYsPz1rhtn9o03C/iMti139LaLEAztIEXJ9mH
vkRPiPmIknjatxiewIK0h973nhpkHKKFLWGhq5DYc2j1QNAossw7pGqelsnBeBYMOAPJ+0n5MKhB
iIX0BF6EjeiKWou5WGsWnYbYOzkQOSM+srjI6LGt4TYGOthnlwCkaXLgGBLqF2Zc4svEPpVXjVma
YmtGAeMZmI4AhGKPHfWQwP22owNBMgNSa3qbuv1oxAd13/0tNDs2zOyhyZDBFH+XntSHpcchAA4o
7IkMbre0dzu21U+UKDiv6u4radsHnjG3T6akg4wKRYYmQVCSkzh8wrRVIFcJhANmY1yH/L/IO6/d
yJFsXb/KeQEOaIPkbZJplVKmlLJ1Q8hU0XvPp98fqxu9pVSNhMa5OwcDDBpdMxVJMmLFMr8pPXxH
6gpNoj2NJJtWC4SYnkbpgl8ERIjk0VdnoI6NdaA6YxmHmA9ZbWWJMhSjHMttgzBAY9x+HhX2kprc
K6Do6S5OdGL4lZFiP1CCkXyn2yZJ0KtoUUqTaFWpgVy5MlQjF2+1fWx0jumVwMA76V5RUUqUFH2d
1clMEt33dvBWKqK7ytqfbV+TVInopDXwU3VdXQUc9WXYM95IGIewBxunC/1TJA5JjGhtosujQzZi
GNnK7oPUDYL+2bcrdE+oIbTQumvRIFlUQPoWgZ48oixkMfYonutKXSpGd7K62ljjN2KkWufIxGUn
ZUi4MDIJP7PKW7bJzYRr0HIqAJxLyGClUxCuJJO7FL6EVVbNqhPZE1S8txCpjXBKJCqQbk7HaFn2
QI7NLsUtNKkPdH6pnnoIxhlZ1jgynvUaodGtGbCtBsOb8oHGNMOxXu5/Ce4QmyJK+OlGi8R6NGkq
6tijAHufW4YshtpbsTHTbCWxQ1xGZDXtJc/VMi5eLmDLIcO/TUb/0WL3uHU6/mhK7YF9ywtJTTTt
ptSJ9YHm26jsMs9XFq1dP7YkdSbdJce3UzcmoxsyNmNeEAVk9Un2g57YNhhoBsk/NO8+TjW3mvwH
fJlIhm+oQCe2O3Um0C8z02fZn9RApSc5eDb1eyRz4Y72xMALxnpIAmSNjLF63EkXWcbIktrque7W
lA8FvZCWao8Z5lKpjMfczx4yb+CGIKG0oqBmTK49qRLJB+k0Qljd+FSV0hWo/0MOIBklmX3aWFeU
OCjqzPvUbphn+daEIgppWFHv6tz+hcA2WiGN0i5NJFh7PURWP59WkWSO7hhoOCz0yb4tfG/Zq8Zr
H6EfJMnj0hh9yn0LILQqG69hfCvDQoHiQ8Iw4PhbqJQoXiapy4A8xPf73e//ikRusXqnujFw1CkM
fyZzB6ZU4zevqj230h+kgr846kjhBro/vknbU+8D3WlDNoxKfBzsZduptZMWWu9Kpu8hfJPTkJoo
gO3IXDT5KtdxVE3L/sIOTcVpiPVumqmP5qidZgkGn4tvIRLOX97aSH1ZD6MhJetedEDmNND6NtPZ
XHuNm5lJ5RUWwfH38D1f2HFzG5r9yRtp+KR6Grmdv5NRgCGT1tJlabULz6p+yVF5pBs5U33JbfOm
5N4il8is4XWoTFrQoCj8aObYWtlLKfN4XmvErmcARTdKV6sivJJr+xh00SmUMtOl2k8cIz5qsX9t
h/mauVKBCptfA9NmMzpa6tWLLM1b127csjAaXn6Uo/9aL5pEVRajtQqZZThKJcmOD2wFVLe3s7IZ
cgHpeNHNNFda82WoT05TmdZimYxm6opO9klizE0jwJXnyQTZe+L8KNK9bXPKJ6IZJqjwsjMpcxQ5
3GMbsi+mbFqYEyl8OnXLxKzvp2i4gWX1FkZ25ZgDmUjN3Iq5tu4YRXgSWXCaCmVX+3jWz/DU3pA6
NEHWZqf/bPN2bcec7DhnbJ+mHfF6vJJyKn+96t40W102NTnpqFbPgfYgDeh8UHg+C5FeTGr+oNQ5
d1jdPfcxpGtJzbedRebab7BupOtUqT8Lq1+ohYSjA7UOnJvwuo2jZepDgrNixfXjBh/wcFr5yGQt
7D57igqe1gzkX3PrQKdhiqOub9Da1BkjOJJFPQoAsKjsZzmNJuwS4xsPDkJpxE81uVMWMcUwtLRl
/1LLMTRb6hohJ2ustyHNi+PY83l9L3r1JiSQKNmI6MPPPB/oXEL68BIGfDpv3fMhnABgXomalwZN
BEE6Tb9SyubW8G5kspjF2LBTGzojwNdb1Ei6X6k1x4IA/3ZbGHsRMOkpYCbR9odpIvgzfwxv8Wbb
xXn4o0wniIQF156GxxBIGeK09zTa2JOYJY5/Y+lnbn5I7JbucUBUJaFEgAr+ZpFYL1YCWULQpiy4
NxYy3URHCmlvj/pmMvAS8mojXk0+kyA5jvPVOF1AaseATjNuBHKGJONw1m2Ev6sfmpKgOGbGFwIc
5AwhYZ/iAOiaQ3WhFMbKmLQ3mYkyXUBUUKLBm7nzDaJjouDb6TAFzWtZ55ZTa/TgqgkJ6G6YSCzS
0bWm/CTJ0bMf+AdLE5HbjNyTSlTHi8r0LxFBU/TsLm/5wLWR/ko1/iEo+FM1ogyX0en1+RhtwUcb
u34zSt3Pxp4PRc+FKkfSpdlEz4048mlRjUThf4mumaCrG2zoZD4wCoeyNZ8fLUXKTF2VJr5BVZm9
JWkKw6LuEZc1tbth4I7qPGSabGUVBezqoSYtquPryP5V+eHPeMRn1QvUo1aGL2OBTXhrnlo/ecpT
qJDkW8AcsnZLbtHODQnLZJBcS7nHSRtcwybvaQLesp3RyvDnIll6ziP/0LJ9nDBMCFBScmVHOe0f
PW9Jr9SrUIhDHZluHPFqxyRo5l1IAJs/FpPQBWPtJ7mQHkeE99wuQ1pQFeR2iR+RaOdO08uWg3bm
TklyUPgIL2rFvK+BbFHMS5e9Ve7lyX4KbaL1yKwBSFe4G0ztqk+MdZckSFHwOZYWSoNBJ3H52MHS
zLj87WK8KCOZ3hNi26WUL6WC4VrCdwc496PPMfuuFW1wwXg6lVIOW4YFCHXoT2XPGKuyOuyNKeD6
InDziWcLpGh0VCW9SY2xowdLsmneekFz0dScpLxpLEh58rM8hPFCNlFG9BLec0+0ojNzCup4M0VE
rKLkMsoUb9fKPjpP/Bv2cDJpLxTNFPOx5TsYEJFDCTpX/EMojFfVA28d1UR46LMQFTz7ZwKsSYqd
38eVqbW66MwMMmGdnmxGqCLwFrkwrpugqwBqx8FKq+sNA3ppNckZ9Dw653SgoOzZCg1MRmB9L73l
MB9Wg45rT19JjofI6sKuk/WkDA3FuDm4s//ZCj1UKpM83tpPBoK7TqgFD+U0LXOqMwf0zrD07OS6
aC2EB495RpT3PR+OzHCtB+JNjr1T2JRHS81lqiDGGzk/PqylaZkFUOBynl83KZFjyX8WGp4eeai8
KnmIpLMvPUcgIk3ZZtd2zdacFT4G4GyOb+n3Qh7ahSF8bMLkYuD2bCP6Ot1riwKozNxhBYTzYcD+
UAq3cskMjVuSairS1lEfXnuNfaGb/UqtIF1muryppOgW5N8iVIqlmkmvdCo2UxcdeoqWJowrd9LK
feG56egda5scWxXdaiC7dY3woHa05FM9uJg6+zKs7L3ZeYepsC6yiuswHq7qoHDABz4VFgznQNpX
caZecIctq1T/mdiA2gu56R3lKUHeLRhRESFHfWpDOHeBfW+VZHUTvR+5DltHHTnFAUWjmd3Mmm9r
IxYbpRJoBZoN35iaOVPxgAqSEGPN2KL3vmikAFeDtBucsdauaF29VMylXN2ITlOXZE5e05JoJ/OH
0i2lpjgoajVRLzAPlRqCkRK05U5VNPzVE2ulR81TJ9/31PcLqS0OU8Vh1CfxrBXdJrMl1OJg2A+9
KnaBTLsDSjOnk0wtUltEY9CWUxT1qKQvYDFI5NimnAOyfXPaSXZXOW2AUqTJkembetxUNWUPWC5H
lOTTuhWdmFs/Vv5YOwmQko1AJAMcwV6S8n2dpgTKevQZAqXoA3DrzzFXFh3BNxS3BdiFPGgolY2h
c327f6wqeJBhTO1Yly+DTbIy0QdxTdtbpl6C9UPKLD4JMyoMfLSXkxidXL2TLV1b2rMWCcMQpLmV
VVmPPea+mwQPCfAKGHnrldIvukk+GH67BXPK4wfDTeQXu2KiaVaO+iym+yNrIdp3mWA2UfoAQmEk
6rn0XE8tkbVHd4bWAs53/rCgBoOIoT9EqIw6mlRR0Pv86zh8Yq/chUktwKsk2UqmftBtJVjoZe5z
85qF27fk6qqnrUYh+i21uC91yipOC3B6EFA1JBtHW+M4ZhYnQCrXwCATSnysptPuF4BG0l3sROkk
IbvoAWPKIsRhU/oui7iYNqNJMNRqqK+9VNPZ1dFq4QaJ8woEz4D+Wqi4gQzfMmjSvzik/wpZd/v/
oXjgjED777i7v5QDL5+r8DlDQvDtZ/J/rtDs/vkefTf/DX+j73QBHh8hb0WXxQzo+xt6p+v/oR+K
EQveJFi5z/i6v+UDVfk/hqGZCgruwrJ1pIT+gd4p+n8UzJJMRL+JggZugv8Kejcv8g55h5mXrODV
zX9mUoAmn2umxYlkGbE/qoeOMxXgVzJZ0UYvu21bvWqUfkX/C5gz08vQ7dWa4te88kV8rCckNeR8
nwf55VgGS+YEK8NoNt0oVg0Br49B9SftddiIu6Q31paIV3J/O5i902rSDvJlwIUV9hx5+syjFl7E
dnCjleq26mhDJwaJS04xFnsLYuW1z1XS1+FthARnhNJhYtO0SzaaJ23jmbjLFHygt6iaXFbbtmcY
rUUrBfzE6CNvBTQ+oRkqDP+oN2hkdJnjl0cjLxdxruOAqa8stGoqJuvcy9pK6SMynZcwjNakfJF+
p2RXOsVUEXtHW9fXQgs3AyOUGvBGmaGVoe0mr1/VBZhAYDeiXqCj6lSxsqiblWk3AK+MNQoGa71+
HejqDeguCRSGZ+c5UJ27qm3XlJroTkESJs/r051ORWfaiBI992W18CPKlWwjyz1KrIQM69gwnKW8
QNB2T0Xjtl194UGQ8JGjlQq0SekA+d5wT6JpLQSDNB9S/CChpEoZTwOAISR1dYLkNg0RpW6c2ngq
hcW4rt54UbLRAZIbk7eBaLBM90VyU436qlZV1y6CFQSLi2CqV00xKxv1iCQi6ELlQDHjvWpolJgC
040aD1WKTbSu1Ecq4mVQpuC3p6sac6NGf0Se5CIZJ2vhT7Si4/bNAPzOLCdYm4q0lnpQftOQAJ/y
LoJBuVb1FFX1Fowx1cpSrZvHbDJyt09qJ0cBd+DfNTQEuSQWHJstRgwXDJwZIVM89qj9dpRksMhy
CNFx+SylFz4jDq1FZMz0T6l9PYzpHiO9jd63myBPbhtKwC6gqm5e7OzSUitmuwGYp/Bawm9qsB50
TV0ZypUXP8rKNiq3VEpkbirQ6PYyM8Q6pE+8kBtpmZXVygZbk/SoMsfIa0w+GEsSv4h+zOxoY0BM
EHChE5PH6Ze4fdC87pmi5qq+pPOKwrJqvxo0BktLuS4gwKBne4NavQ5cYVzJabqywGnFiX4agF1Q
nb62kZw7ATTvclAePURW/KxYo6F8m1k0vGN13L4Lfse/eDsf5DrNGZ/7v3ye31EEs3rLNGeYsKad
Wx0GmT6huGLLh5hPbWkA98tG+E7CFs3kU2zll6XHt47TZV4BMrCLZ9uoF13PprGUQ5lHi4K5T4lg
hylopJovSn8cA+YY/SE0S9ejv9IlOTe2ZG9DsF5IW5F5PCtDdEuTmJYphlZZsTcxV23okUqSejSp
/wOJkxV48VYS/pvZR4BK0nWFEJAdt5vBjw/Mbx4g4iz1ciCM1Zs2ZJ6h5mKbMmaKIslNUvycR6TD
tRiBfnXPGBXN8GIhKmMZMhNS4qckRqg53PjsM6E0d7ni78Z8mNGCA002i1ZTtIQS41RF8tLo1iZP
I9AGfXGdFDoJl9q15KD2egyGp8HSj2FFitp37U6WGFVlvC4zBDwv8viijz2gkQZjYGMfVYp8kc1M
/VZ+Kyge0YtamP0NILulraTbQEi7SIhtZ09XBV0DTfzobC9xEgnPNOQhEIutOJTyFXCray94UtQR
ekd9L4MWLmvmxqiOatS3dEIvu/IuoFlYJbAWBxlMCjp82xohC/iDroxjkaczqKqTbaoYB630nAT0
y6AS6hXtzuJ/qwFlUrGSUfGkprHUMVNA922TmPmTHAXLQVw0YJdylLuELl/JKEMMPRIESoO6j/gV
Fw9dV++njIA90kfypZcuB+8JmZDCo3cCHFut5FByA5gUtHp015WD46FTZdL3UBAa6PKQmmYiHpwy
9O217jv7dPMP+19TZy0wHUob3Ub+/B1XW5f7qSrzQDm0Bc1++RRZIQDI61EwaYnGbziWH8Hyfx02
QxcmhiCwPCz5bDERx30EOkc7RIoHBY2azQeKgE7516f6T8tgR6LgXqhp2LTOf/7umTKDbF5Pbe3g
x7spvhnaX5rZL75eQ52pr+eBg1RGNWQ4hwbyNB8X8TNPVIoVawdxOe6mlbcu3vL0b9NbsUjfsivs
QuL9+EZl5TbrZB0Gq69/wvy2vvoFZ3TowtMbEN28TXmnrdp1t9HW9Vb91nL23Ad5TrR4Ph3aBBgQ
HVexj09qGowg0abXDrPXLZVWfkU9sbS2SHs64yq5Gh81B+3Fu/5iyP5K4j/Y8nyMz398RktRsXfR
ec/z9n33KSnh7CHSecsDa6dLDLK8TXgZZAuGinttR+GwROBCe2IipufLr9/vn46GrSnGTD6xFAxw
Pq5d4AySgszQDqoi0UZGTbVbNfI15gwrXa++2bPKbzvGs8/JKoJUVrXEX2rd7x91lGtQcFPXHMKp
uemNeueP+UKh817M125KY9ngTlC0Y9PSs291moA2GjSg4zP5orcZXiPyBCeVgju/Lr36QvoNResu
OmB3ssK0m0ENaUO3s4JbNHtWkRz90GR9zQhto+TdfoSuptK4LJJql9fFUdAq8LTmVRf1bhx6ZPEK
pwqw7YrkG4is93DKLpsSm85Ee9VCacv8m0anp+fcYtKqs8uLGLeYuLsz4m6dWdNFG5hbCyBXaUjK
worUg6wWB1+ljJVL5b70jG0J006xzDstydEugzZaI2AlbGkf9saVLpO6t2mQoW9VeZskSZggM3C2
p2f0aK8QM3mpolBZFTEo1y5kKjZax7rEjkHt0ePO98mIVUxnJox0YrcdjPux3iUD7guJPTpjKt+0
A0W8US40Q6H5WuzKrHE0US7UCRBzHQomru1tXR5ARrl+wFQM0TSZAajPAHbANcUQiOox+OmyU2Ld
41e3i2Av9IO4MdTcAo9HjC3V4iHvQGai/zfadEMY+hUWUMZsCjB08e77oHoWik5Xo0ZB3LwxVWnR
i8oRSA8J3XArYDypli0RzqMP952Q9xw0Pu1CEqLZGM7SZPNs06u15zVFMDQHzZ8Y6ly10/3Xp+pM
o/z3JWDhpq6rNqZNJpCej8cKjChIlKJqDtZlt9dcf1csgytGvZi4gxv4JoCc8bN+r8ZUmnIULgDz
x99//i6AGFWXm55mTQfF07e428zgXvBRJ18Z5q5MHzX7ziudCV0UxcrztZQGG1VdK+PO6vd0Ffsd
ZfAhFa2LJqGbeijmaT2KsMk9uVYUnSJp3JHorXr/KBTtwqzBV+EjsmI8CjAFWiOwOVEPPwOLEijw
772mZ5yvLyuQ8MWobYbE5ytCCg+2gvzm63f9h4/54eHnEvrdwyPwn8tiMqZDBpQui052cPp6gTPh
1vn1qjpJg0JspkWgy2cCEW2mF/0gqfYBv2V3cmtnerGd13xLYEar9buvqX1+IBUOP26WfFINNMzZ
3sl1ZYKKwXKlUUOwt2iriqUNLj9QcKvykxU+GU7JrDZO7iPzzQj3cnOfxejgWWAjgW+WYASt5ASR
77KDHJrKJeFC2cIpxfeJ8U8UXGQoBxZKvu6MwpnmUqCYdrG00noNjeRblNG/eYXK50YGJiSAdFX6
GQqmS2d3XFxIHh4euY0LF3Y63pMGREMJ34BM40+0j5NmE6Iz2I+oT2HH4XXVygcdlgQ/fUDoukWc
G25t9BcpIwwU5QC0wh6BtJ7323Q09zVYPZsxsImJ0xABEMsyBVm5adFCeGOmvRzHlobir9BkggI9
JA9hJ6f9a+01B8TCNpr20NfK2go3UBeuSrAxk7ixbdBjpXEsjPsySLg+LqPJcAc/W+sUDmPfwH76
6ekRGOxDINa0iUGT1U6hdG4VFWiiMiJqk20TMERE7K4rUEPKxBK9SlBa5rax4w3i+8AFFcnV5jlD
HofMgp7Von7pcx9F0trRJflGN9tjU5g3EKuvDLsFV4W4ZXsxyA1A1ENfoDcKK4uqnDsD5es2Y4xi
ryNVXrRjve4QqbUHFHnCKwHJHT1sfG5+NGawAVy3nryHbATaYD43HsE8PDB9TkL9sYiKXYe0YxTV
blTcfL0dzgQmfp+oWWDCUjSb5BUK68czi15tWzHh9I95dKkUiFiGiRtm4ZwV7OV+vIfw40SSB0P0
IhyvJkAYcSXDfq7R/kL1AeCmAvSqkCUkBZCgZ5TSpNaCXQQjdMKzoAQchTG6/1PU13F20GnKl92t
UH9VeEN4ES5UGc17Rlp8a4BqjbgKBn/pZdtK1l2law86OJegByE1oEYLJ9LC3YhBSvgktBS8L14F
WLz5an9pytW1BvXtmxf0KQZgfQmD0oDgq9hkZ2eJt1H3WZHrUXyc1JssvYlA+Om++kvrq12Mym5k
MDQMHkzvNguv/DBx2umlk24jA2MsL7uIYsNNc359boFsufCTU2DdZDTp8ul6aO+MYboI6KTVIxzM
+pBRPAI62ETJ1kbiR3dk65dq3ZjziOiSsdh+KoqLHkQ4MYdAEjoZWJ44PMwbbRwCnOh1twq2Q370
dIzMM9rifowPxxR/5zhg/OG1aPi1m5hAk0bq2tlrYdeIRJNUBIztOzWV3wwyDymrXi1RKo7ZS648
ti/w6NzRexw9mfThaaxGoBReCR4dC59e30pTttPQf9ej+1HdB9qLzwxsMFtHY0+oHmTPzl6k2bPZ
UKqHhzTKFmZtLKfqNRUQZH/I1nPaXkDkdplZuV7fLZsRqN1005DwVX3xsyrTbWbXV2kOzc4ffwS1
jQqletGlqutZymM1dFcVGKxU175LOz5FWRwpDeoXDT9LxcDY5uO5snxLhaYk50d93UtLdVmuJScD
MmfjLTr8UrEVFUC7cRbVv1Np/JzxnC19dg1brc3x7Kb82K06F5KhO21SRz/Z63yFIfy/U10jgLAa
IDGhEEJkGlpn1wntD9Qoeis/TsB5n8GLOumPZlM+Um5Py9RFQfCbHAuHVt7dh6SRJSEJGrpOlYap
0FkWEFV2LIFkzI5SHPaOasTXk//Wdxq6pnVE1joJt452uRwvJVWA1t8Ds903ib5IxCZv7nupu1Sl
YwAuWjCO7X0P/st1qB4quJJEEXh2aMGb/L+4EcNqcnILUm2W2GB8vbemim5Fwy4cxQk2LnBulKoL
lQoE9l+H50eaPtrypvGxsJLNH0Y2wE8y3VwjG8BaNmIr0/JFWNoJxE2Db6LqnYqihIyyhWgF9qPb
R8lTRJM3rzB3pOklUR5k7aUeH037MjeOY4QczlWe7EyJ6riiiTId5eoHDa21Vzb7mUCrD+pTqRjP
snYV5i8Rgqx6P7+dibuFjuCIG2kq3nxrixTKbR3RogV+tSgCXPy6aekDOg8z6VrY9QEiH7zJFHGg
wkRqFi33PgCNe1MBkkUOAyrCzijvMLJ06uFXX92mZr/J1V8zFcrsGCG0CJmG9zW2jzK/IDKCJdWA
A6WkWgRNdgIssYIit8K4ZAsmAA46ogIZ56K444pR64dcP5TKZZPdTSCFmqwDqka3E5ziaA2rVMg7
GW80z3saAqBiUrUVSfoyIo5n6Y0jm/e6VF6LrD94ubrtPWSyUZ2VUgtNfHWl5ofJwAsyi5ky4G5G
yYbJRkxWpCXaZSev826ldTpPbkUo1gQnCe5uFr9IFUKvbbszJrKHAsZ2iCBu0G/UTr8BpLZKou8U
35RP3R8QDtD6ZIxnzT8cMsjcCgmEXh3lnbEyH+heL4CTLMsTKMlvjtenNs+8FBRFyjFuPvk8sHcN
iO4smioCV7VlPkSbB2nBdftdHvpbWO3jKf640HzDvKsWJKWGiAtc9gh+eJWn7PXxFf0YGnSgI6rH
YSiBCqJBMAR7Q9wbsfTAz2W2hoBOrzjo7261wN7EBhryFbchqsU206SRoVkjPGRp+5XMFCcRXMkF
uA0bqXpk+sEO6khZFAUQ3MJ6CmXrWAYAoMy7Vk4x6WOAlGOz6d1Ewb7ty9tQ7ZyiQrJFR8VXus+i
HzYEnKk/6uxaRl51CXzlCiQEUcI6pHoJ63Lk6n+btdLj8RHFroUwn6PSWqp0dD1PXWr9uGnnOTxc
shu9ujegfRc2CAf9UefkTeqtXv3wsUcdxm4bSuZloYeuHptOOVIT2E+9WIGSIA/7Lbe8lOp2BZdn
1cn1Umlem/5HltwDfJLHfQCltq6jDVXiLjReuxrhDWV6hPNYjm+jJpYit+8HqKezlIYOpY60k26X
DUqC3EOPXT39OUArSpjreeschCo4FzKwEWaLIAL6y9HX77IWu5hYcxUABFUI408H55FN+3AetOcg
2X3kPvvG28QNti428hUBzopldQl0DzDttFGa+y7fi+Jqku4Z7DuBCRdevDEAAihEFmCujIoxT2Ku
7fHvuf1/bfl9t93P7ukWfHKqKuxCfT3bf+P8sA421fpb4/bP+cCsHCNURaicLkBaH3d7JowyihQo
YdopQ2h/ES79JVMwl7HENt7CKFhEy2Qtll9nr396Ogrmub+n0FU9b360DR0+SNTVMdn6G2VjL5ul
vvr+6T6fZVVmLE5XmoxHiL9u7HdneQARxbxS6Y4QiZxK3HjjXvZOqfVUoKdUGN1ShSvhtMwwkK7u
lzAZ9pRZOPj48TVIapAZJmNT7ThF9UXLsCtsqjtwYMvBoLaeWxj1yffeTIOLQbku+18+ftqW/QMq
wyIdaw77fZe8RMNdX8ZrxNWovX+gJufo3bSW8vuhOjKCv538Q2FpWLv8nIyHun6dVHUVR/438VP5
9M55F7jYmyrYA4Fd/dmOGrgZW2tiKgQsa++fDLd3xA7G2UbeNkvZRSTLgcOwyl3/YH5TrKifxotn
a5+lfiWKnVbvsXblooB2iG79zXjpLw0wCBedI13yOq69BXIEu3aDBPvFP9b2//U8fW7f01vQDIvC
AOlCzTpvL+RDBd86ZyxZpzPOulmanlj5iiIQktHgFUd3xPxDq5666TDMLtR+t+9lZMyxyEhyey15
3goVgYUgIn59GD4nxvNPE6qq6cKelZrOzqCvMN/zPK3HcxUr1KmFg3zlmf029IJT2NI0FtNzO+pL
IJDXahNcxTB0vv4Jv8c0Hy49lYqA8ZfMGVEM83eD691BSazA7Axst454zWK9wM8AKF9ql7ZZubZG
9DfKQ6wg+S9WtLouJ9n7BSydCZ/htr8ZS7k7BLAwEniKYQm7YAJ4MKVuiQ6RD5Hrm5/7KWqp+iyC
Ca9KNbDuVM7eWDCaWkroGvARQlpoyNcyHQq0eOlegWtOUREK0ROsD0BOQfBqO6FeS81RJA+AI3Zq
ouyUgpFlAPWpffA1yanlVelVPzn/29inxdJ14X5ogrevf/af9uCHn32mmolRNaaiihiO0TbfDCs7
X2Ru5GJYgaKfg6SEC6t/xZDsMlz9fQT/FQ7s/02FNdBU7z7DJ6nVGeqVvYXP76Fdv/8vf2G7JEVD
JU2XGe1hqmjQjmcv/YXvklT9P1TJsmnbcztSVQXb8G+AlzD/oyDmg98EyaiYm77/ALwEfyGiqHSD
CbX09q1/pa027+R3B1PVaWHwCxg40gYjfp1FbUnoVuoPRYv1wi4VG9wBFj3pSQ2qR692717M8a+/
9cOYUfu0GC1l2WLOSO/N+pRj0/ocdLtDsNI8EaYZpoLDzDbDTnF8p7mz3fzi6wXPmjU8HOsx1NTB
yEFuP2+bFyh4IUPCelpbAwOoFWDbffFd5fDdKvPl9C62gUGOR2EHPZKj+3G40NrL/7unmN/qu78/
TiKtCOa/37fB/9rSmkEH2/EfdOIfvsxZvPv0ouZHfLdEaYrWSOYXhYDRQlNuMukUwhbpoFl/vdB5
RfdppbP9JreMG/qEleJkl3o3FTiIJNtU3hrmPjTNTQ7grIWlN9SHb1Y+yxE+rTy/g3fPKHCjQVCB
1zidgm2x1Zly+5fRuBiW2TJbS6uvl/vzpkAEcR426OZ5BiqrNpJo81b3QMnP+Rq4/K9XmN/Ux5M7
b+5/VjDPzAZKf6x0xWIFADprUHIL7tfVBMr762XOZ09/v7f/Xees66TJnS61E+tUj6Mzl8bws4Xm
6guO1XLEF8Ppnr5e8nNMMpk5yYbA7I6IeT5+Suygqoos6d0W+LUQ9mICj2dt4Vl5rf/N432z1m/3
iHe7ApWhMUkLJMGEfF2mp9pH0Q5ZNBClbMSvH+tPb1IolAk8k24z9T3b+5YkaDdFPJek1iAszKvC
a64zrTxGbPgA96IKmUCpKpmt1cMqLuTXLKI9kHxrifGHzfnhh5wdhaIaMBkb+SHqpfI6f9J0PYCa
B1+59ha+g6jb03f90j/sVqHKoIU00E8K3fOPpw8+bQ7vreTcB5fdsG8gH3XfxMk/xZYPa5w9lt3k
OuhP1lBTZalnEIJnhF4jS+sSYKGumXTPxMMwmXejBvt2+g5c8qe99P4Z5z9/t5fktOsm0bC+QDol
rx7rsnM0lD6UvRl9c7P9cS+BFTIUm5KLf5irsXdrqaUKFbie5lNZ7f0NcGlgQvWjWMDvXsLIcr/e
u3/6fKYJaHVueHOZngUBL5/sSrYUnIXoliT9T93clund12v88ZlsQ6WeVpk8Y1r/8ZmMOJKk4n9I
u7LeuHVm+YsEaF9etc3iZbzGTl6EHCfWvu/69bfog3us4RDiF+clCGBANSSbzWazuwqSli5SSNm1
eoQ2o5/u2u/KTjn+T8kJGR+kXChIbz8BqXgZdHkR3nNAHK3foO6VzCLaOZwRhE078Fn4AedaQexv
C45as0LRwqYk/KJ9ez0rvlZJ6Aq9gbfj4LC292pYJnUygIpSG+MUODEUOdMZQmJ5xYGgb9zkVNBR
WYLEB97CcFGiDCICg1ttjsAQd+ZOdXIPXUrksoErd+urp97VHBSvu7IPRTMf1TQ/+EUnbHtZ/Qay
vKs9UENjrjPTZHITZHnIfR+N+a50RKAEbMGVHzj2yVy/FR4ViI2xWZVBBrzutQeTla/sze9Q2bw3
7tE77DQ35qm84yeZJNbeW081We7VMINCAWWLhqkW9ouPNOpV85LfvE1HYZf72a70smPLSVIzDWg1
UMpZ90kga5MIxAq0c/lPuXncnkneiChHLQyy1YDrcnJlEcS3V0J5ZRTXX4AwUJaKV1pSc0sNIUJL
WR+WZNK6Yw+yquZeLQ7bEKzzxpDQdaehQUZXL8pkAinVoc0oTmCQtvVj7kHaGLI4Tk3KcryId7ox
nNUajY5UhFysqqoDWutBWMJNfNQhTA8GnkPEvYr/3v3d6D5GvzK7Hm/Kcdt+4MUPuQf1hgRBHzqz
vehYlpzzhT2XRFYIOVsFLzDUei2FUUzLKGN0s0cS0qi8QB/F7PUHcR+6HSfCpFNixH0ZYBn/D46y
wBj0dmYkA84IXeNNdVDrt5vvwOpV3GpO6pseZzKZi7fCo4622OpFfSpJ9/M9CKf9emc+oSPSAWub
A9J+jnMmxxZ1zhiKoSEfjey0YtKHtYCiOD1LUBqgoZuqMItD2OHlL/kVof2+LqUbQRU4N3vGhjYQ
UWIryEhMIGlx7qKQ+RQtUIDhtoN323rIHKvUjqnK23CsWYRbQrGwiEL9iyikqFNZCGAmLiitISb5
LrlYtxv51wA5Tlfd89wgI54Dr9knHPk5qx0wy4UpQKV4JMTwYNRGQxbYDRPhDoc4Skt4+42c/vSq
kRyFiWI/XOzo6KdHOT2ojxBiYX9D0NQFk8tbeo8+sSv9ukXmTnS7+0m30bztGne8oTKONrgwkiS2
cJpf1G82YGITMBUo4FVEMPuUngIKVZw5XjNx/BjjbDlDonaeaPSgmh9RKrwovxPjBCUYjvUzbRHW
gYmU4Ecs6pRGaYGhVqYG6we1VLg3yttq4BgiawwkjW2QWhfk0ykIq4HEPNirEWhk4m2o6sfMUDij
4EGQv69sr+vGpB90QKCTxTHDx8USOQiseVoPgvx9jWBFE3J1QKhycFWNKPD4JfJ6J1g7aI1BLTaK
gZokFLEWsoVynNirrYe2SsCU7HQi50bEGw7lYRs0Qi2hiuFoXQ0Cybt5ehlrb9uNsxcF7ShgAsPR
QTtWS4tAOFapYOgEO2caRlcxJCe2IdjD+ISgfI4WxJqUl4AIJ9kpjdvByJ1WuP87EMp+pSYyBHEk
IFLhGvl9UqDqBg/2X0CREYGheEPCgUStSFBqlb6MBgysaI5LKVxLg3HbWgpnUZgztoKhLnGDjoqY
0dLhUPLTAjrq4aWZOCNhrvsKgrju1VYRwRwUTGQk1jKhK/NKR7vIX80VfWWLh9yCNBSK12sovheo
xJ2axu2Ehy+gaIaIkBiu/iJpsICiEcLDGAfSJCgvAOuR4BoSx4KZoZylI49L4h3l4snfCqoOLD0t
Yh2UFmj70iEPv6Bz3ovcE5r4D+rMxBOdhEcFxOHk3DxfmEgP4xEE1bhRg365zd4G6B4r1e8k/PP4
5gyH8mNzn+YLmM0m1Fn/CuXTWIPgxfq9vTi8sVDbJVZGeY4GjEUUd7pxDS5eqAnbS2v+uTGfjYXa
L7magSSCzJmAdoLsd2Rwbl6s+yoODiL/o6OdTfwoFFjtlrmQEimzUrBveYu/uIVPSBfDd+O28ciV
Ff2RdnQPZjReAMUIe9HrqKBnkzymGXTFchIh47cEwCV2l3oQif0p2aFneLPk9i5o1ZHYDJz5ASxB
GicgYKUizrCp41rpZnVUyJj1e1NG9QH6Y2H2waMGdWdUgyJk4ziMjyfoC9NfjZYyfVFulNEUgQgV
DVRvkXgx84d/mhcIF3igk3oE2XRgo0TTMXiDJdE8Da2gywfl86gPF+ljsA7zBpQE5DKzG78hBvfl
O7S8oSLea3Yj73WNdVUDKx2STIjFdUbmuG4GtRjBhmScusN8M+0FR7tHr7ijvoz7nrM5GIcJ0UyW
FAlS8QYK9c4dSquo4ZCQTVjIaLgb7qLqW2DxHCQLBMqEKImCx9Iv3obQHGK1ylShse0elQ/FNbTb
bTQFHPQnUCFX78lt4YFJkbctGasGDg8Z10F4ZtQ2UHc0JCpyMMppk9v45k6G5Edxpe3AmuTyaylZ
R8AZlnw+jYSev1MDFb7sWNyVP8gRkB6i/fL7f8gCMvzmGRa1ZLBcCQwWwGpcyded1MvuyL0QxEa3
kyM57ZN6Le/Ll21nTXcTkQTCGSq14c1INKYixGyi+NlF+a1TO4ME5mwf5TuGQwqecneOfb10e26u
hIyI2n9IwYsIq2CmyMBS4cgwzYZYLTrZf/F+1m9RUZe4hif6skuqkEUXJP28dzL2gD9B6fRTPc3t
0BJQcPl6KC+PHEPb9Sg+vSXtybKLVgy0NIA4at7znvElMpkbA6ZTURF6yED7CmyUlsW27LS29o+K
1Gt+0N41B9QVuf0Vt4NJhugdavsRLtHRK3pMG+i1wu2gHtaL95kvgosd8jvwroUXn8J6x7Eosicu
Bok0Igo7SMqBzoCZ0wTWZAExRuuJjuxEjrQH3/8tmvz88YV7fDC9wQqNimgmEKV1KC0hO1TzxRuo
z7jgJX7K3YJbA0rMcWtgVGAz5GA3FSxAqbsOb40QT/WFnbz/yrFkocrjvwmkAhsD9PRG2gFHO5Hp
g+7lAcX4OwWrxZ0+5hZcYVFbUFrMEklsYCmn6iB7hZ+4YFW7hfW742ne8/A4U2hRLzpLNyv5lONY
IlNI6llJFXzqc6t1GSfTegoh23h20anx0FDjMkdscHAFW3dIkU6+62zhh2lLTummPnhpOIbP3N2f
c2lRh8WUGOmoNQAd4UpFTwI1KZpN7fjZcNprxUEnZFL9Dw6Ns9/oPJEBJhoQWAA2OQS75UDq5ORT
fQAhx/F/OKU4BmNR50WjghuoUoEGXdT7cA/OYzfeiSfk8/xuF/s898U0GGRedOgdIYnzQauxisEX
HQwrqAUlHrM5KHvB+3fPcQ2GOSwT7bTgrEB9KX0Bm/JJG5KGnArouULfowOCVze8Ifuu8IQ73j5g
BxYrPMptgcF3kPIIx+7ooJz627Jvrv7d41lq83KizM2wwqL8FtpZlBCpTFz6ums5/qYEt/38wLF9
Hgbls6RWQ90wCNnd+L1zBXBLerGHek17QheZY75BZNmZuVQjjIvSx/MwyJjwQHbxzj4ZiCsMDXLU
oXIcAzQ77Bo8I4XfVbBlydLP7SGyRqgpqIMCgT8JWIgFrSwxi1rdWCSwOBj5KRS9WUdnOPcljrWX
1yDU7upFSFdILUBaD1J1eBszXeNZtU2bVCi1ub09JJbDwh0Td1v04xtoKKeGpM1oWArS2Z2qm3aC
sgXvJssczgqA/H01ZzrKIJreAoC8qw6VH8IkwoO1g2vy+K6J9ZRvrYdDrZApZGIoEjTQPruqs+y1
B6N2cdbgVQxNR5C1d/OD4qRufAqcxUs8NAk52zPKcleodcXTkYoaoQt6pL6WA3AXZ2DwMSDbif7Q
XHgrRQgaqLdZfC1BwBdqVduQzEX8hKSP1KIKIEeZAzILdmF3lLnxHA+AshIhW8BoNJAxfdxLsK9r
W3tAoztqrDoH/ipwep5lMv3jaiLpszRUwoCwqOBqeZR81QuP0PEEM6JLShzBQ7w9hcw7AS6wBnhM
VFP+oK5c2+nQqcpkDiXZdsYbaJmIyGXqJci6HAOfXL7G1q2WXS24g+7wOunY8/sJTh0FWloVndoV
YAsxXofym8x7beR9n3L/5YQX8LzD4JTxKlP3dca7kDN3+Wr2KN8PEXspDgWsVXFtHlNPEu1Yc6MX
vPUhY1Sku1Ti7DJWKgVF6J9TRkWtqRYUQQ3iARcqW7vWUV6kAPubNAWAnHh0rF/b9nE5gyhuB5MV
XtrRH4U2inM3BqK6qhJD5Dlk6YcaQ8ea2/JNvnB+tSAIuAPjeQFARJx8bYCgWx5B+Y6GwAzU9nD8
5U3xIj/Kvr5PfvN8FCPHR8AsVMHB2km++RwMMrQpOOMAhsy8a70STh1U/+zKQ7IHWzu3Wow9e59w
lHkMspmAm5+MrX2qk9t8ft9eHYY1YDwon5URHkLjne5YkrVW6MekJdbQHGTVziHf66iI3NAIPNmh
3w3eXyJSQ2rlBC2pFRDL995L98mpF2xZssuP06V/6bi8ZuTourCP1RAp+7BCFSSZEQDRIorcUOKD
o1wafPkAXkwXqejkCvqN24MkbmcDUqeuamBoDxB7A3LWXqPCl7prPb6SpsM2CnvxYPXoqQRzMGpm
zo3REPUiRCchGdnokZM69Kqr6iPBLri84l0yTRdjWoERU13FI0mYlxn4OUg8Yh6VffdBgQfWsP0X
BoVNrKAdxsS/9JncNGlTgkOQ7DCVlAFBOt4TvoFRYXaDq9iPdn+JRzmovh6DINWApzxCqROXMvMO
PCNvqP7coSzoiYPGsoz16KioTl6MHuK3QBud8HbGokVvtTNdqU899DlcZOp30TN061wOLGvx1rCU
pURZAjEkMkiyB8L3wYUixstQe8MeZTMo05T3CphojtBeOiH3w9kNLDsFp58J7wJuQZCDkevBynSs
aqlMQVVIFGTuyFsBuBcOk0Om2OJXaF4eqSj3W6FRMUEd5YXWBOq/4Y8CAhANnb+kyTh1IWX9t2Oj
DgSljCAhEWJsDd4e7XgfH8MdVLuMHUS3fdRAcQzo4iYFCnA0iYErELEW5pNyZoOc1FYiTyBUlsED
OfodHjt7XozAAVEo9xXl6IlsRICI06kBnUT3FBicx9RLmyADIcUzaD5TJfRCnNsE1FgFSGaiBGg2
nALZs2Uvf1eg3/k++4pX7XRepcvFxiN4aMJBshx1VRe9B0EVG2GWkyqUGrRJ489xlOBfrhJeWdBH
DvzMTwIIDbaahJ4VhDw0h4QoVVECqQPIi0EQ8QqteyHu09X8sCzl76pSAgR4ZYyn/eUV6gFouFC7
x+3Nzlq99Q+gHHVbNWmnN/gBfaVcy+LgNOA80OOE46hZE7qGoTZ1rTXojpUxoYvmgTh5Nn5m1UMI
/d/t0dD9rLJKzSe1nSNQB8t1ieGk/9Le2fUOxJnkvGud0NPd/DrS8RC43Mx76PBwwIlf3FpMandb
aqo1+H0o+ihsEEAfVY8kyZcH48eE99XI49WI8taOCo4s1BZNKINFCUiTPusiBBeV/Ciiy397XOy1
w+mq4uH28vFxrKYiIqX77mL+k4XPUiLb8nhrFf42zMWp87F0/8HQ3WmzFhXRpADG6s3rsC0hih55
FThIZzAzW2Gzy7LQ1+X8T6vAKFjqRG8TUIdasYULb2fZc+YFzeyAx3V7bGQXXVrG59jIKbQ602Rz
7pp4xti0AupPQ+KJ7eRtQ1wWUVADIda5wkB7T5ZpBkx/3vWe6OV70NOBs9qFpHjvk2aYonSExOOd
12wj/Bwa5UCWMRlyE1wKaAQN/EY7jal8KLm5FyYKQlSUUOIcuCj2RpOxBSmrEI9Piuao3UNSKR4E
brankGnoKxDKeRgj0qraAhCp3i/9Ubbe5/lK4vp8stgXxgBie6TQwDNyEeAk1Sxq0O2CMTxCk4IE
kRA3AOcDbvEdmlB44Rxz6lZw1KhCBUtU6AEWiNDXtDsF5DkVp1WWeLatIVGeTxJbtGcZwJChEydN
j2DXhWQt2hNT9JjyeEOYm2k1IMrtLTHyfOA2BRg4zfK5cECHvG0IvCmjwg3NCsp+MDGcKDhOgiOX
N9142IZg2hrIJGGv6PZFe/v5bp1TKKDlKmmYiR5K9Sq2bsLFz4OnbRTWuqBAHDRVKlrkcOs7RxkU
VQNbP0p+NFBM5pMdgfZ/LN/zEWni/iueAEcESGDBbINyLjKrKwcEKc4MvJAF3r9N09MgkTCn820K
0d3tMbFmTgXRpAQ5OkKkQ/m52LKKGJcwwIDxqNJ/dUOJ53yQ33D4+lhmtsahHJtcgM85b3IU9hQ4
i+ZTHu+2B0Lz33wEK2sEasKypUnHsQUClIjfwa83OwLqqh0ISHrdEYpQfv5a/FT96EhaCzWXg36R
CcN5sUan/EKT6KDf6YAeZcjmQCd91452eAA5JZhL/cDbhmNtqTUaZYllozbQyASaXM7gggO1Dng+
W54HZ6HApaKvRIbGEWqWzk1Qy0KjqRJiGymY6KH6Q9SxpHxy/nwwBiFwQtU10TOgTLDSeqNIZVj6
DJWKRHSzSbAF3kspa++Cwg5d7eifNdECfT6WSOsg5hVhxsTqbh72ffUkWw8yXloKjTMclqWvkajo
JI3aGmxrJWpii1+pcozhUrfnixmbrBGoCcM9CwWwePp1FfA1x7Bx8ugL1d3Shn7dD9T6euCYqW1e
GRDLHNaw9BZuzUyvRsDqWWiH+aEtByhncgbHnD1JNBCW/NtCdb5OjTBEWt7UmL3gUU92cXe/PXlM
O4AoF/i1wbUITqTz7ytFixbnHOqffRqjUhNlRF3ePKKrgOhS+33Mu2wzJ22FR01ao8mp2SbAy0Fi
Q8jYoQ3bCz+3B8UEkVFqoIHnRjToB9FOq0qj7gEiFN/1+RWtF3ny9HcQlFVDLT1N6wBWHc8nSz+2
y11Zcm61vFFQS2MZ+SjOBiCG9jXRbpLssdc4zU/M1cdJgbkiZWV01345jFYoWZgoq6m/I5N1KPrJ
g3TazkirZ0UVva9M2n9wdD41rfW2nzrABcGLqD7C+HD94oTZzA3zOSS6ZKgJBmXJk4ZsmBrsZQIK
/q36K5tmhUEtfp0Ham72wJDNl1wTbbm1Tbm28wSinjzia1ZAYqywKCsAS3zVZGTDqMawr1HWMqiu
CZLNMefYAtvcPheH2pldUkEYzYKnkcUnQz0pzUOWcoIeHgT5+yqGM6bSqnrizKwJAqHqbdU+mOr7
to2xTRrXHxyhugHWhnMMbVCTqu+Bgdy2UwlXknITK7/zfp/137eR2KP5RKJuCmYFed6lAFJY3WZG
YecR6k9f/w6DCjkIFQyEwYExpsdBOY2z3wacFAXbwP4bBv1ANIlVDbFBtMco6lvQ+kUNRc9+p/Hi
Ufa+/IShAo4xWaS+yAEzdF7YP4Xaj+2Z4qy7Tu3JcJq0dKowUwPUWcwosfP22EU3hgYJwsdtKObC
gz8U6SpkBC8aisAgmkV6StwYlFGbFCy2HRTeoJ+3DcMc0QqGsi+pFNJ+rgAj5d+jKfOge2lb6CvK
MqTkOEbAw6LsDGyMUYIKBlxHzOdIP4yCDD7BH+j36RPJ3R4W0xBMGdV+KKyRcEc836ALBN3mvOxw
NwV/bdXfQY+CM3FMi14hkL+v3Mys1VYFzmxsmumHKgc+FJVcVVCdRvjKCY3WMoRPpOKEfoFXBdPs
xGyCbzZvtcEBJ2pkONuzxbI18ClDABmu7JKHIDOrJYECHqpCZz8cTzK6b8s++sKErUGoCStkvenL
FCCddayUd6nA1TeKoPv5sj0Y1sKscYgVrhYGMiU6wnScm2WXpE4/9dDI1qCFrKpggOdtH5adrcGo
7dNmUqnOAsCUTPbCWvqRRBCL3x4QGwOEG9B3BrEvHT1HxaLkbYKJ02poIbZOEfz6OwDyA1YzJkMR
eiwKAJTGq6RdgXh7+/vsFfkcALUZc10O5MTEVqkKESTdaPq3+0m6jZo2tPEoxiskZM+Xjj4tksrB
/fZ8OMZS6tEoEkNz9cgpkZ6U9jaqx8UdRGdBFAW5vK/kjeBmQF0JMgj9QmYnB4NBXELa0jWhwpVA
plRG+VQ2fmWbSngDRfGKjh58ah7jspc6sV3gcqCG0NwYKcRC0932WjFdAcQNwTOBkp8LUoupKLIO
FFuTOykPSe4v4j9CxfMEjHOAFM8htAdjMmGgP1+gOazbJMixQJH8Cxo8Wvlm9H5vgtL/sD0YhiWc
AVGGrXVBpC0dgHrhetadMODkjFmPugDAvVnXUIB4UXEOQmRwVA4A0GzpFeobvhY4oIT6Rni3oR3I
M7PLSkcUvqzx5POZ68Omhj4F8NRdcVCdftddZTYUIcHA9MeVhhQUtUjypKmtPgMKvetLeNWa/2yv
DTnsqXw70lyKqJPaV0ghUt9vxQ7XG+LVooN5LHzrdvTb/0VhkmVsaxzKBtJezcKwAU7+DTrCHkpt
qwOIhNz4Rn4sD4IXX4s+qQfh5b4YTg9cYWBhQiZPRU8CFewssayFgQmXUEiCI2Iapd6rLCfmXUUZ
GxY4yKyAGBP9ojTXPASNQ8MagRMh0sn6O0N7lVVOCMK0cwt8BoisFaiv09wf0jwMVQ1Fq49JJPo2
hhejNptQjoUur8SEtWvXYNSKNZGQ1/UIsFb53kBTR/a2LY85YzgXMAzSC0AHVEaaWUuVyXCj4sHq
7tLu0BacCeNBUGGBIGXKPLSAgAjNnDQ20TiaMo6rZlrYahyUhYV6aSL3DhBTvBejfY/2IZQwZn/M
MaKBZADPlopFKJ0vknfD3I0YggqfU/2KQTtU7mSZ46cZ02WgyhTqUgZIji6I0s1piLsSVOngPtV8
1eyPrQyh9ETztxee4QrOYCjDGrRKHM0FI4FSan/IwTV6KmoVD3BTf69mUudHRs6TSWQPDfcEaASg
d4JOgZtRXylDBUxo/LmmEZ0WMHOCi4oT9DD2DMilSUXrR9xDVxchwTbnckVmsGkgQB3a0HvfnjzW
QKBsZYCdFo9xF8FHYaWLlEomCA6qKnT0FKaWC6F1kykFlzOWHGPU2WCssYjlrwJSYYIIG65CSK1e
FdfBjnTjyQcTJc5ffFwGZxICKrBlg6KbbhFXclFAH4iF6LQ33D7MnKCL3DqN3D+fP1ytUENNTrsL
frJK13GtkrBCUTbtZ0OGdxOfeq3hOAXWMq1hqAghD1shNi3A6HoF8VzDnpVryCr93Vios3vUwy4j
SgHuDNXTdAS1W3eoUAiwjcI4dcBygqwxyNNJoQFNHWyUlpB1tYDc12w316oj2WCv3oEuQISgBp/u
9XIPncNRVicLeYf+YMAp0++qfmt63kXucm0IgGGiORGkshdMSnqcdl2co2GrxhUkJI0+4D6YOLPG
A6EMYJoDq0QDAsp71Qc8+0Fxea8Lr9src3nynA+EWv9MVaJI0YFRykcD7xJgTV9QRw9h+m2cS4d9
jkM57E5JewOEpzjh+sUOsitp7uw8+Knnvq4/bUPxpo38feVyNL0QA6nHkLL6porxijzulj9nY4c1
rw2AsrBJjQxTjAHyb2W+tDddtAwdQYi4yxzxYXtEvEUik7sakWgkUVLkANPLb2aADrMRhBu9K2sF
Z5WYU4ciU9NEigp8ydTUZZlVgK8NZg1OCq9ObpYO7ZXB8/ZomCDIgCARZoIinT7ghHoCGYMBkGl4
CbUXOX6WNY7rZFob0oV4FEcQcnEtLePGUHo1nl1LPxTNfdf2bg5atcVQdlXw55lq3HyhZkG6QyXS
jHK+Oj1YPxU1mlEC32l2oLzNPIYwEv2dn6EgW0E3vgHOKxWcmBSA1BtxWototArN+Vjn+xrZaqWX
/Mwq7yT9EUrTttAFnHcxxioRdg7kXdDIAIIqKiQF4Z0wFYOG4nDrAPHCSjoIfywMgQfkFcRHOfLK
rFtZXqa6R7W7lUAbp1HyCjxYCS9sY2yeMxRq9gJrzNEHBxSjLZ5UK3+butSTQ4hUQZVw27IZxw46
j0WZsG4aoP6nt88cQJRQkmZ3mV7C4iQLzvb3mWuy+j7ldMRZFMdpxPdN6bgkT6OA9mdOYp8NAY4E
LI1EiITOjRndPzkK6NETMOM+nUPYN/1mWbysESP5gc9jw/w/CnUaNFFYSFMFFHmHyNCuTuZh9FVf
v+K3BzNcwRkUtSaiGKoipOJmF+otTgelQSG96fvIj8VfJe9VhDd51PoUpaVKOZk8S/2diZndaw9K
xBO0YBvZ59xRh0Fa4GIkkLlrEn8Sn4eSxyHFcDdnM0bdeANFLbRBx4w1xrMytbahHufunyx7Rera
rZofWsd5SWbu0JU1UK4mi6YCYoYYkdbXN0YMZiw98nupeJfk4n57B3EmT6baQ4LJhCedAZXpjZMu
t6HFe4Ahs0M56/Xs0afBOM1ypyFn4HbTo5rcdcljX/W2Ot+luuTFESd8Z9QykZ2EDlWTnKRETOks
NLB6tU8NAYsla8iG5V65M2Q7cwO3eBl97diY6JCKPJnXqM2ex09YKjSVhUQ3kwpOVRMlpycXbx5X
6SVpEjkdViOjPNEyzrIoke6k/thdR874TMQUxFM6fNDCxY+Zw2PVZm5fC/E8ZGlQ0EkvXapCrnXU
SfdVnOIR1a9Qvt4snNCEB0LNnBk0aERMcK5K44vW3s8VGGL+mO6RTN1qINTUQeGwLBAUYXXAAlcu
Oz1Sod7ub28l5q5dgVA+fC6bPtJzzFY2KFdpNd9klulL5nBUp/7bNhRvzsjfV4GCVQhjpJUYT2Ll
togAeEh1WzB5Rag8GDLiFcySNIlhTFiacT7F9Q9BOurx09+NhHLe4AKN8rgARN78o0bHbDqVPJUy
3igo9z30eTbExIoDYz4OerSL+uxJMXjUyEwPsFp+ymlXcSyLgYCRBCRr+a0If23PFOf7dCNfX41N
E0KS1o0TSFA26E+UOLeqS/qH822iUL6zDAojVYkFV2/aKdxHTrtLbyI04Ot2+iTbog0dub3MqWni
bBuF2v+NUuNaRE6gvI2dbnwflbuwhABxZm/PH8cM6MJ0QRbbsCDGPMm/FHCxy3g95WWomJGChScz
tAyATpAuB4yzukxHERhDI9kgXs+Wf3L9Sqg8SE66dfco8o479qD+A6QLAsG0FaL0BIByHtv5+BQr
YLnkaRPxQCizsMwhreJZB0jyEs7HRPoem18JQz4n7oLmZBR6fbEwjnGsd+DpdwqoLn1l/T+nijoD
9FnsZkgezK4wPibJk4pcyPSFKyLOYEhGgZDZwF3+3F8mY9p36cdqQMw0PMb9zgr2fz6KNQQ1inBW
jRANSoiopd9TgGptGYQLzjYG8zayBiGuaOX30wAd3uECEBTMQdxi2Yt3+SF0Mo/Pa8ZKhIJ69nPO
iPGtsNRCDGs9wrIYp+la9aZ9h0ff5mcDnlu+qC/L18i4vuP+jjefi6yrOEkgR0pNgC3XaoT35ci8
ihVOIR3LUa9B6FPTWFAMlmNEUnDKrMdF/YIhr79PHZlVN0YqCEBmV0wfzeRuEV5Gydu2ANaOx6Xd
sJDSA0UvXcWQ9IvcoM8ffmy46irbrEY7GZ62MdgrvwKhrCyOmkEpS4C0nvyOCqNjdmWAShKNY+A7
Tf/ZRuONiDKzYG6N0YgtBGfmobGepORlnt6+AAEmbjBVi+gVp6NlyEcoAWrNcE0sT9H4zUgOKc9N
MhrSkU9bYVAeZmrDcahVDCMxD5UOqfnEbmrFlgbQNSc/5sptk1cx4Bgcc9eYio7klwEqD/pUiwbB
ytBsg7AgzUHHDzFz0dYXv/iS+/zEoQ8zzGpqJg1wpuklHU6ZLtqV8ri9SOyxGNB4B+GvccGRY0ax
CQKNeHGnPjhomYiiheU1iocbS0k5foBpchB/+X8oKu7Ug3jJqxr2MCXCPunC/WD0nhln3vaImN4a
hEkgh0QHAigAKdOOI+hlZT2GVFf6e1HjLcFqzdA2BmF0tGze5716mJoTjld3LiETkAicdAVroEiO
SaBJ0FWUiVFnkhIkcyeJ+AGp0N4nKshrmuWX1X/lACeFSFASBW3xRSauF6IBfcX14gbmQjyTBKJI
Iy0OVReZnFiRZSU6ecxCvlzDIx0Vy8vhojdl1SxuovX36P7yJ7N4a8QcT0EDJ/wlXo5Oj6yg6Jxv
GQ5R37YtqDb7+bWs9NbpNWXgnOgsEBTroKEZCYRLZqi+rrNckjCetJEgvlUGuKXECY+9izVraxTK
4IkO0lQk3eI2gfU01o0vFJHkaMnvBeRGnBW6HBGoGiHbAgIVw7rcx+q4BD1IKhc3lK9CKN3Pr9u7
6tKmUSWogfEDRdYQnaZPQLBuSGjL7kR3EVGJVp8ESboqGx4hBmMUZyjk76vgp4pKOewFoJRKsZ+7
CpxxvLo6Munn9gVWFlB1ohwI7huR1jlEk6l12pk9BqL9npPbHt3f8amMKyczPQvPQNvTdmkCOAgk
CywAaDQm2qLnaPkYap2VaqKbxIXdtLvOuA+bm7nkrA4jy0e6O2HQhNIbT+hUDBSNRMagBY5+o7Ue
pMeVvR240g/z1B7aa0IFxqsZvBwZca+I6S3IpaIejfKyHSEOtYhoYyc1HtQOQfh4I0DTJQaz6/Yc
XhoFkFC7hectE08mdO85WMNBDZ2gfdWYruL4GR5u+/uXpn32fTqRoC6BmjYFvq/OhzDzNBCqyhx/
w4OgzGDC90uNQOjDcx9nThkEdgFF6+2BMCZKQSCM1gEF4ssXB0Kdi8hVRKi91i0o33jy9PKF76uo
CtQgi4o7PXUKCPk0zdJI2iDyx2T4afb+9vcZJqXIBtLUClKr6oWwWYDelGaMUY+s5aeqeRLRqqxN
z3I0cuaJsRpnOJSXMbu2mq0EOIV0J8Z3ffIw8h56GEsBpnbjo3gbZwzNXteHYVXNTY1Yxxy8Bf3W
usipAmOEOSAuWEFQoxAX2YrbAhBWDbV3QqJrOcK8JxWu1Y7HyvERrJ+7TZCxEH1k1D4TDlvKghcr
V4PUkpDCUa5jC2zlN2H3TUqLnaUm+9TCdcU46NpvTevtBvoF0GachMpWEXdZc28vCvS331FGZEPP
1ukmXhkpazIAjko1aN+Z+kWDbmJWTR4nLWivdsZr5U/74VgeTIhPxq7J2csfL5znU6GTs1Y0SbMW
HBLla+VksCygQYviUYDKjzs8SnvDC5+QQCseQohr8sqLL43pHJCKI1LsuUVHOtWdlhdZ/t0vD9v7
jnHzRJwKOUG4VxSsXVwCBiVGTWFnylBOAd2BCqXX0BOcWHFEVOF9RSxUAxs+aBA1cHwgnKTrFYLB
QkttniququHx0PuXwD28DiR3yvB403EL3C93PIrK4FAIPbcIhljac6mlBMKRTEdFiVNWP0TLH3hp
W8Zz1BkGTQil4UlUK5pUd8V77VT+/JeyEhnc2U6v8dgHTgzepiSGdm6IyBDC1onoDTiG6OBCHdti
7OXRcEfpe2G+oztZE0tHUQfb4AmrMQIMggUWbdCeYf7oQzjWy3CRcmCBVxHhRebK/UnwahfleT6o
fJvn3Oc/zTOWbQ1Kn8xg/EAEHw0G3i59PctsA6SS0Z+fmhYqsVBNT4IntChQtiGDIKyEDL2BR72X
UnNz3rWXsbtAnIPLOphuCT8Gbe1SO7bpsiSmiyZIzxKtnaA17pwLdqfc6KgJDJLIFc3KNYddhOKW
ZeSNkDGNZz9APg9Cq8Kw0tGK8QNGYSf2xrehqycn7xZOaQhrC0D2SdNB/yGbl8J4ylS3NdbJdAvl
Wx1YwdUoxvda0e4zyFPrteJbenFr6ifVUnd5VHhqErzWuukPSczhnr50mdbZL6FcZjdoSS0ZqQkB
00NUv4Tc15OLvadj05HrPakew82YsppJLfRyFAbTlYzJK6EQJLx1tWEHzb7juX8WFO4QUK4Fn4KC
muzz5QvVJjezMrTAMb63Kq8dyqdUFBwLWpCTKDxunwUXE4dxYXdrChFRNC/2uVWbYqmLieXO2a2k
X4U9J2y5sEXyfaiqSbKGEV10uOZKWY+5OZpu1piO2tYPoG95FrXF3R7G5aajcCgDaJasruJpMqEP
MriSC+ZsB605J2tX+qGvHLbRLgJXpGEUSyeV/8gPw1Ger5BkxWWmp1ghMF/4o2o6iVh5oQg58YVH
xMVYnzMoalypWQWLQYxBtCp7aCFGvaSc8JgFoUoGySXAtC/I63rwBQmmGFkIN+604LpKOWvDMAGw
on5+n8zm6pKftsjqdBaGkIKOyJRmB6wt1finT09YkjUItSS1KKRDKWMQenOntXeW8j0TYs5EkT1+
dv4SDBm3FbR7YFHoBHedToMgtLHlRsXgW8l0jOuHsgIDsbXvhjSx9X54HsvC2zY2lmkrJBODHgYQ
XKIR9Xz+9DmRgggClK50IsJd0j5w81dt93+EfclypTzU5BMRwQzaMlzu6HmozxvCrrKRkAAJCYF4
+k737o/u6N7VwmFT94qjczLzZP4GV5DK+/8U0v/LlwVFKTonDGT57+T3P//YFnRBKuKFVK14FoYW
sca2weP/+3+EVcn/48yh+Yxh+YYkHyBmSDv9n38my1sF/6ggrWaY7Q9V3/PevWumJDxz3bypO7It
zgI7gTNXk+LO8AsKKd3Hjk/iP8I10YdZ0sWeQhNuwbHjMOes8N3YSJXpiBXYCphPyz5Etjv/rkVO
R/CcydxCI523othM4G3FsmBR9eDTdeC3pNU6QXZo1AtES0QBIpuwF+rcYcQz7EezwC0fHi1iEU2/
T8lwNa0/Vfi77nNFPGh4ng0x/RHXR1/nmcsLbEYOexHuO7ksZPYA0clx/G67CaGW3Z4BhaScV3AX
uGtTa9Ii6eFazdIuPKydluB/Z3uFIiAv4Hjk3XeJ2r/yWdjSCySCMdM0QEhmKq9kofIoVQ+Th02Q
ctDEeyEt7Ekxz89fY7jNFWjAtmlHttYGqa/FGoRPQg/0z5770XMyDhjd1t0vhmW2RTgbee4dbE3N
JFjtt+FSeFhMKtFRyWIYgrCMwqG7W2U6H/olneolGv/JzUGuGw59GY1yKAYfAzAj8k9ubVZCtKGb
1OigSTRLCxNYg92CLUYXQOxZgoNotBjCclv2LxNZWs1A6A92wV8Wybg+pHTTzdSm6jkfNvJvwJKU
V9LBuNPixwy/Hovg2vnteR2CBYRmhL4xndq4nrJ80KUM+FqvgtDzFq891OvYA9vATMFLeNz0P23i
477x4X4wIRxYcjLVochovU4paQT4oHJx61zsrJuOiH4wH7PP44McWzxwztMf3eXeRwKJ3xFNFyvz
tdVzMYk9O3pu0/Vg/LnaZkeaiA2fHO3iQ+xt7pG1bn6dBwM3DrQRSwGBlmmiZUPaIU7Mlec2bqt0
iEZ6t1tApGdv7jhGjBwP1MFH7gjPg6WySQCfDUOUuRizB3W2bZ0qVnjXPYc6p1c0qbKmrd+Swndi
/0xJT+7yNqQ+aKzdO5M9R+rhmB5GAvHeAUdc3bt9EiPU5Nu0Fzv8Ess27NZXvc79ve77qUZa7S30
5xGOz3oeinYf+F1gl7XI+rV7xag3wqEtdiUyhf6OHDtEZA6us6f+I6RtGzErWQXeQs966v8ghTj+
GeMlLqPMhtXowcch6GNaQsHILthLfMkQu1yraUJcSRafTD/oatHjRxji6MpMJDdGlThgg3Y7LCm3
L5St+m0Govwr7Z/KYWX0mAZbfqd9On60Ub7DKNEgPrdv91O0L1ltYMJ2D7MKVem5W4tNhmHdm+Ul
77K17GnGfpAyGhRJ5rxSdAE0lEx97daqZhNpXGOMhiZQsb2I9hyEjIfzn4b9q0hXHDCfd88rl6SI
cMILxn1e8EC0l8Qb02MU97dkVkG5q1XUId9JgcKyV5nr+0MKV4gPCQjuI0i6uFp7L7sFxPw1AYfd
Y+deEYShTeEbBo18T8gpH5a0YPFCj70S41hsHvEKy2x62jofrxI888ttSoK/qwC9MkYjKEAWB0VM
4+mFCdi3FEmXgk8go48fJPspUwwB9+Ew1tz6ONQq7asxlus999ut9KPtIOJEFRmjCSKVou606tTU
4P5lgwlrgJ5xhmd8qvVdD4VtLSVVzTKFe5Wv24V4ZDwir2iHbbMdH5Wfi7lYW7M1xCDAKBtCfe+y
1uA/m2nzryOuO3tL3haJ3sMnL8MD9cLnjXbuqefhVmhvF6UOsD8E5AMbMaQlpWWnQEp5CjRHhqjV
okxXOQObM/s5H8lLTwyvZBdvp5QPywNXA39TUTsedLq5Q4qEEpQYfUcDEJcmdj0KS+oOfN1UORA7
VSMz+KSXZbQ/rZhgXm8iMPcLryY/qwEbfY/rRfP21OYc8IpQ6tb+0i3FMq0p2qAkvgrax6VD5ebl
CO7gGEYTRLsyVY3nd6YcYQ6JsXHzPreeIPTVZ95nrvrwJLERfIL9J5RV1GQfi/CwDWjapFSu3/56
yRLnp8B6cVbmerCnKNu/NT7nou92KD+9biyTcG8LRDC+eyv76NIhWQ5dH7depXW/3rowhlw9DpAW
xBiNnpdFNsEESr9b/eiCfT5ISEl8czaczuOSIxS67f2bSmVbk8FPz4ym7YmhT6oSSfhbGzr/IdBj
90EI/4vwBvWjBu3Vfu5+Jk2WK/dx+jFhubmgU+7dUSVzOKGPYXLx1ni9W9P8Y/cGBEskNnMRkuWi
URRiVyYvuYQ3LeL8tv+SVED1vOVYGikk8qq+gdzpw9SPrLAxstqSDuIamf0sffzlhfbKdXjoSPiS
zdmJT+ImJMlLJ7wr3elQipSc8Wt10bYIHZz9LxrvZSbIfRjveQ1y7o9vSVBFU9hfPI5QtjWF5w0W
qc5RFz/Keb4iQ7uISFBGtivYKA+tGsthyN9RB/61RKHMWvCd/oI9774PL0E43JKR+V9cyaSWeqSF
y8w7IuHjxznzjsxXL743koPHd16ZdPsKVWirUVH7EE5BWraB+wWH/KjYpwUroml+QSn88XfxOMbs
hN9dT5N4y6347gaEFwX5/sEmXPsioW8glO6RG3un4m4qdR6YJ7cHh2wEiRVlXZEqVLDVtV0xzIBm
1l3erXECyyLpCvhzVjOb35Y4evMX/rOl61u8stIfUjwKfyBufQdEfLMTv4gVvQpapbs19B+kj9/c
kv0zn8lf6aK8ki2uEmc4Xka/P6ee3Yo08YZyUjIojKOfcsaOZSRfF4uniANuDqvXicM4cbQ2CGjC
w9ibz01SRbM4e8H8IlN2N3V5VggT/5jOHkmLbMU8K0mEnWP6s7YR1AIjQJlouotFWObDrMtNe7c2
YbrwyNpwpb+63Vx23j56NHmc9Vpy1v1L2haHeO+iciYxKMVtrgdK09LM6V5sflAbSmtfm/9oR646
0F9RG5LCRstbPMozxGyVa72jikxDNT2Jff23ddGRz/1XkoRNx5cXbLV/oQ+4ZTp9HGapCjSXZaBs
ZePplqUO9+vYvcFqNqnmFay20FvhQpcUg+xfNgXBGh8PJnVfSTCcAy1fiTV/I9u/9Tap2wG8FCQa
38pmX7MUc9P1aHi88TBad5/Y5DtmUwzHOOfd/Czg2DFcDjZht4266C8E2Bc6+hLDXHbED+MKs4fE
qitSG87YsjrZUHvXmXjeNWftt7Tikk/zVYnt1EEImsj4Xlp1sLisvW4rVTScRI44CXgJPKKjvcvD
/goe8tinXDxMXmtBMbCPrEeB9OkzyF5Y8dDsPaLLFQTZQx4PfxfhotJrXfRMx+U/NUeXpRuWIhM9
Gtj4dcPlBbutMlJhPchfAgNxKgGCvFlUWRWVmDDGCnPjfBcaH3mm/U3l+iix0Q+m/ZqFcqr0Qr6S
npNGKrmgU04LOQewiVxSV+wIT6l2uT/FW/tsNrYUqRuAnhp69sm0FusyvC7+dJizGaEZbIJ6rUeo
tmVZMQCsLFqVo1tJluuybxc9mrnIGSpNPjJRGJnEFZmCo8+4O0UIwCmxQJ2dfEZ0oYSbMK4s0Ukk
kYQb0o604C37tIynT9B8ZscwbFnVx5JcvLGbahbN31vQ+pVbw6xs4QbHYD4V+vk/PdoRXxPbx6K1
QOc9QafDkNAEBoIZP/pWqXsj874iYe/XRAYLen6635Hgt4FQkyhpEPEicltWaIYb1O4wA/Nk7pdr
6+w5yOhath0u4TiFdquTx3Eg1xiSboSIGKdKRJSWSbw08I0rFtX3Bdi0Go3CY7KeFJUnnd68sD9i
U/AUxXdj/CMC99CF6WnIU3xjM9ybT5OOrosi5Rbyk5/0Z7/var5xEHNxCadf5PGOBItLUxGv9jZ1
8pbGulaIZdqnvkRKwR+srRdUqUOa7Oh7cHvsprLh30kv75qIe/RJn9mcXHNEqLJsrFoVlrt+liYo
5vZHUv/ocLmuU3ugsFrbFnZaA4TxtsNzME8HDJf1noesXNbppFpYCRleYCRH4zc8GRYceEYrQVjl
yfY0DRI7fTG+m6GIND6lNEaDH8H3LC9XKkukA52k694wLwSlzINmC+PSUGi7V1nFm7hPkrWYM/6o
ZPY8jt5hoVPDcKCk0H+8VL628mnPrCmJmo48VW8pC87xBGgTbfktURZbvyNik3N5ilNWdGl+1AQR
CkQcJHmxKa5JjmCKPUZ/lxZq8Wudeod40Y3r0TDpPL5hI6lpcSWXfW6Q0DTHydnHa1lPNm/GzOLs
d2gTg/Pm0Kgw3xW+tx1nXCsr+ROm4wMGq+8xGXjhZUsZMxRcmtSC9G+eGl663kmM1ssr9XRSJmO6
HuN1fGUcaQKW7uy02YQ0zlf62E67X/7CuNXEdXAFxaaKfsJ7q2L2SAU018FEi2WYCra607CJfyGL
K75054j87bEfOrKkmWbRBByCKFy3S0eOXq9xkcwJSm/EohOWiP5A6ws1Yp582sU8B+HSFcFG57cg
QC/eLmR4XmPLjvmWLRfas/gds+1w1JEdS38eXrx+gfWXme8S9jvY50+aZ0e2MFxsYYDbJbngr711
4+/FSJfD7EEBnfMXubJmydlBZlnD0rTKOvrPpexsESXP2HTgw1zExNZJAPcqtuNBTJF7+R2Zsq7M
Wd8MsGQhHEl5eHtFhtEfGo0igvEI8gXgCLS7B4W+qvQn/z9MRU2U7OE9TCXFPXH23QhxgN64mRGM
W9hpffG3f4lLa2/tCtrvlXO89qf+RnBi5SpVKeh3NA226DLNinRmQd2maNj3nDU09V0jWthSTd0x
XxDZ0fk3CrBlVvkVtl9eGfe08Vd5HoeNHYCJFPMEIKDPvIMT/KzQRVAbYyiUFU3+peFvPXjbwuWq
AgrSXMxJMaFnBH7SI083Fn/zLq26zvzXkwC12b7Fs3hisSjx1I9sBfVFTeXy6IRlo/d0m4qN76WS
AAo8d21J9NlZVmG6wWg8HZN5OWBLsQjF9IlomqYTGRbaYY6+4lGHvEFCW5kOW4P2t/Yj85ppYJYA
eU9DJx7NELyL1R4C9LZO52cxjb/7dLi/sHeLu9/4iJvpea0N/xSJutgh+DJ+WEm7njIvbfKhx1WE
aOfBT25B2h47wh/QoV0Io8+mj+s1zEsFI0vfkNqgFPkJPbH50wvxQbgc2xNRHWlQ+hhTshL5PecE
hsECuE47t09WxH/YutRzlF6iheOWAw0ymFJ43S1hXrFttuni7Bw7TIfGwmq8rYSBYlZmZQDvlcis
lzh2L4zzwxZ3+IwW7I+2LDwLtFZWeacAaZRF28XHYN+aUavLzPyzv74OEI2m1jt3U3BZeFhgk63M
orjcJKYSPZzmNLysHjbA7NWNAS7b4QHcJabpHR7+/IFivzvYYd63rs/r3p+UHx53inrL+sqnOco6
6iWajPfdtnUba4xwYzVSUgqGPpCTakizcgCb7OXCFeGmwkJpUUkf5maCl3mgbhgHWQE4wUMPap7S
TOOig2sGYlZxvRyyNbh29AexKiUIyeMAr18pRRWgScUuaE0ieoL3Hy08L76CnURYMD14hl3YzK45
RVpUKr7SnF9oJsp1jS5Z+jlkusl2cZmoKJTLGo2dEawSvu0xp6hfqnSoTQnujCgu+PJB9r3wUwpr
blsq1MIBl2+u13oMpyblWZ3wi0+2I6jnZs5UI0OvGKHJHLJPCDCOu/q7EIWGIyzHPK42/QkrqWYy
4tSFdxNeVc6jgo7y0XU5Sj52GCQy7iEM09N0SgZRAgg67dEj2bBAhXs91QpfDNDGdKsDL6stVXUS
n8MBQadT17StKWb2wwKgE2jLe7gqtXn3HKeA2oGNFJEMdDU5HACf8oeOwRWpQ1wNARXfwkIz+R3z
k6I332T8QK9fM/cs8ptAElVm/gz+z69hbLfdEIAbCr/q7PC6qfwOLqmHNRLNaGe8AApBnrBbkst3
N7nX3XcvLkCwmx7P+/DKl+ga4KoDo3KIQQKscNbGoFgFyb/c5Ihpam82H55UBC8QjokS7l0qyctu
AJ4uyW0bvjENVaIfXJGId4/thznGRTpNlQnB6gcmRDLEft1DU3iILVokJkGSfpD5gQDkaDMoMR/H
oT3uUfLQr82Kc1NHq7xxL3wfUu9jH1Fa0znwms2nQGx3/iee5NmtHeBPH2tfcQ3rr2oXpDBGVxjH
r+3Gx8oLaAVFT4ZJ3OFT7pplvnMhFO8IUn9bopuG8CCV//Te4+Xqs5JBCkjHvN4Vq6NxLTOKb4fG
y9PoXi0LGpL6wAXX+bBmHcbRWd/BJLbQCEUJgtrP7nsAmbAPrWe6okPoyzjqn9ROL8BTf3HuQzsF
75zezZOpbRfULn/t3V7qVNYuErSYtxUwInmNWzr95yaXfGCyIhc7UTT+fG8dOUc829YypALryG52
4hFTSPA95iuvsar0RV3bV9Mmus8scOLA0x3xWj46w2u0BSQC4qaTf0CiydEN/qoLP9iSy05TXJWR
AMZp3VAsZNdnGHX0WRFaTZ9SsqZQ+/EhhbZljkizx3EPxksypLV2Q/c8dDmpNe8AYXme765jS1N9
FmpMCh8O1xc19vSkhM0asMD3GejZ8zBkHYzIfXHsvbwFGjiNTUeioYYqsD/nuw9wkWb8P+EyBIzD
VRxGR6bFuOrwI/DjrPALREO7zPgYfiL/Ze6pvk9DHT+OE3VbAUoIM8kgx/R15t78jswsDidXoi26
Tb6rMiGBLHafykM0Yq9nWba/6SKyD1AzuS3Q6QyfXouWYBtNW4T94B2m1AbFMK1RGW5dX2ZAKaZi
FpA1BaSHw6WZwptz+XLV2Y5TvZON4pws6CIh8t+OqmfiXsWPbPG8gqcmOa0joMQVKPJ9FyNlIAPQ
VqpEANDLmI+XXnMdC4xvAj13mky9rjgxqi04vhbUQoPCEsb9/QzZm2jsytCq0jx4yVVm6P0iA6Cd
SJwBUw3Xhg3AYoSgkczECw7b3EPbtjuAS7mek7bKFXBQ7B/xoSvXXBuNZdQ1/TA06o4OsuBbStn2
4EU8fGud+oUeJqBYBfJEeYfyEO2fQWawRhjuXrll/e4VWSjWBr6C7DB6an6aA0wMd6DT9dvq9uUf
8SUKEh2m2pt3+6nBvFzmBPWlk3ncJKFAp2wxWK3YIR0VI8+ZBzO/HQwDkKchQIinCVbKCrZBttsD
X3zMya4O/pT79SyC5Gmd5ug06lg9cThlXVch9nMQ9rgsaYhasDpSq9/uAsAQYgqjNkXBBhI1BwI9
z4Ss7bVl4uIzduT9PmJXVmP7Ys0TBCNHIvtEBJRrVraAMchbbsouZfQJeKP5DGOIMeOe7+/Y6fUr
s47Bu+46vEFtSm9m2mSh93ksre9OGs1JvbHUwApR7O0D92l79ZfWvKU51rTiHpfTEA0d0Po0fd+l
G5slBIU2bfyj87yxGhLMG3bw1pNnYl1Qh7upTVDrcSbMafRmcWEaRtJmCBv7v/8xbV8aVGKlFOCG
iJoOjUf27vviw2fip2+j1189cdkC6gLetscIcDHZnd9FAMsW87oNoIQDrmswoXM5hwZDspHhiUoR
l6OEUdiqOCyvOpM03NIZy+zrK16u4JRuRh2TXf6FLT3C8TTadCINtp6jGUbH6XBB8Pn3Huo/HPDE
FoaunlOaVS1Cu2rHwidroUSziIduXf4jHbiJGRaID13XkZ9Nu7kMsUcHWGGCzkSSrQBmRM6cqC9F
DZ5HXeEH6DVZRKISLBPSFaGgLeN20oXUnlcjiu4H/QUwn/YV5lG2WttRVFs7qcPq8vES+3T+aNvF
HfbMt824SQMerCWXdeLx3d6iY90kOvE8HlGHzDvn6YJ60wNE70gMcG3/gGrXYHtimEsbk7+ohfQT
9sVTDaJwrvd+UZe93xS68xbBi8INh40kwEIIJ7f917YMm9x9zfuMFX3Qq3rCUmS15j2FJisdj1Nm
MoPaMPRVNqkZL1c7XwnIjNMsB/HHXxIwb/28F8kks+816nA9koAVRFrgFkG0nkzodxe8AP2b4xTd
/Qwj//j3meEajJDGAZF5mqMpEfl868deHecBpYyhnSlQDPxjuuoOXHC7nIfI+5spGD+MfpjWyKbe
qwgWB8BJoJhwMPtqArEAl1zlp0wIr5ZgNRUO8PhglrCrVmO9JgL312QB6Z69LW7/hKwDOTeM42U0
e36/mDmLS+k7N94yI6LkmO8J7UvihRiqVWbhIbR1mlSwisjA9YwQUEWT5z4kyMJb6+IQKbZh1LQG
49UBIYR5A63ef1vU4mUJwSovBNC9SrcFVIrfvQ5zyw5QyUyPbazmlxS+3R9T6qU16Nq+tAGNji3v
skfKbXZDwYJ81/fCg5qz9BjmCjQSx8fhci6qfssIhhnF72Od+UeK8J83g/al8JjXNt38izb1eYee
bZbrIY93UttMi2cD4uLgeiCiv8BXhgOvNpMcMMTFf8cp9j/0ONtKZX1bmgxjQ+kW4e/HyfPRsUG3
VO2RDn9m37ozGPD2begHVm/TyB6wheg/K89fD75e7aORtEVahAnIiUQbIASpZ/+I4jZA35ebe+zh
ypPB23eBqzfoCpZabCoGkz2BC2hrv6MU0bn+FI9FnGXYG7EpsZdhjcnNdhO/bmOQHEDzDs+xeHz1
cvlLaxaZ8sGjD5P+6t2Gz563KK/Yu+8/RiSVfhMh1xOqEC4uLHUMtbCGXH/nlxu2xaYDQP837kZ3
wMuElpklPSh1m7wGLOxgp22xejzCGXpYf09lDAqmEXm/33LB16NuPegTMFRVAdoKoCa9PXv9HH7o
UMkTJSw+MdQBWZPWSw8RnDpu2vYGUMW+1owH4A8BV7ph+O5b/yVGp3Vkad9jvAUkCbzA9+Rp3DJ+
6Z0em9h16y3wVALmtFN3gWdtsTndNh4oigJBe3Bn0ZB0GNP+TnRgnPzYduUopvSw6YUFhY6oV3SK
Jq7oEOXTxHpYTyyEzkPuJrkARMDPDIydF1xpVxP30NRuuPTmlEUSACgm/CG0Dr13yJ88RdmXx03c
RNG+fzPV7j/J6PUHq311nTGE1OD9vXu7W9kwj+G+t14AKNYZ77aylOOi5M8AJZeSzmqMaocdqEOw
xOZD+bb9NpnF1p3lM7Z5fNjdF0B69Vhue+tDKroMwTXGBvd3ZGf6geUpchz2aHux+Lj/pf08P7gF
bCxYy+lotMoLL16TfyrhNCuyeZYvii3uFM7Qd+QbsMxQRAXYU6+IwC8VewgMKF9WfbEZgJ1A+NM1
8+FHgjOSTrDOU2lX9L9ewge6EfnsZAeWNAUHzL1dHwM0qI+AnN0tEVl8iU3W3knoyoJCGdwNnNvo
3vlSvyNYcDyxYOJHN/Id/y1H7fvm5/Zh/h3NB8scUNNxwamVbi1G23fvfIvWoICdVnrP2dqfXbaR
m1a/+1V8BLiAjU8M12uY1M6LoVkZohXB5ZTKJyCKgB29cP9eNsJ+KG33hzH004PcUvoV+VNy0kq0
UZ1KT8smGvPuCuYU7bJjtoyWeMP7wbeXToTTf6id5LmdUoYLHYMFgKsXofT6n4H9zkPgeFuDhhBH
RAaE72O8n8LU/EJAEPGk4rNPW/e9dbCpybQ/HdWyYqQPweqhL5nWOiHU3Vl0Mq9DHC+XLHeZLNLN
fuf5LO9aAoQ+6wyrwJe+xIOUgGyp/xxkQw//TD01bpsRUqeDkDU5yInDECCsYEwkpGLeYg99St0f
5Fq5c7BMcd3qZP1vUNFykH1H/ywKWgCKlv2Qbawt5YxexDkbl1AfxIj5joFzLCw9dcBgSnTjPugB
Ml87lyyvoxMoYMIGn+E+0JeppS4AYrRh1JHx9AQlFwUzs24Hytrs0O/SB1dFMlEMDohWifBPXoIH
JwXAC78wNgCuotf1MrWEvzAMHs/RqtxpzYSpl0V5pYfBEyF9uLVoBSBTngew6iW2GvYyF7t384iM
q6nznjyLjHLciUuJ0pI+ZNsA+B1qx6NVIT0z64OH3qx/iP21h/JEBDcbWVVqL+BXg0IGyFcHD2bI
7GnuYweG0Y05RirMEFuxmshzJzNF61yHacJq/HN5ggy0fR8hHfschEwe2CQ9zGLZflR80ZC1tQse
mdgiaQf+vm5LD1nUMB75hN9QdcFsn/qVhNfOG9x3MMvtmAiynUZYNzRJG+mDDp18Ft20V9MIQv0Q
MJGAMzNskWXaivk/JC27K7AFrrDfuHqnmcIQOwC0hRcJhE6IdeW/E2MYJcIYCFyhdZyf/TaDqV+3
TPpP9luJrfcWwST3mYZ+dsELl5e+GCWoK+vpY+aDXHYKRBWHlgZTYzLVBrWksNm4QPiGtosO8gV0
xlLrhEbN2uUTzFNGkArZ/ezJa7iMV+bbFCKqPXQYPP8XSeex5LiSLNEvghm02JIANVlabmBV3bch
E5kQCfX173DebqzHum4XCWRGeBz3qMv6VPYIIRAV68XJz3O2ftdieZrX4dRkfItlGHzbVQ5/RYGF
RDlQkN6mQbcHxH2SOXxKawG1l/HQMCnI/vf10DWkSBq99SVdzfHhBN+iqB4DLguaLZMLjBMt7wH5
RL83huHmNONeDyXdZcCV1y4sZ6/FGXIEPsPUNdREwaxm7rxtqMZ/baEem7aiihXyjOq+ryLj3UX0
W72qP63dQLkoKOYihR6WecZpCcEy6uIg3ewWCG/ecp18tKu1Nw2TWqU4c2sxwI5u3bAes3Z4SNf2
XzAWr+NofgXh/UUYu5j2+N33lv8Y7SZB6u/qpX32ZL/ApWa3TAJp+OWLY1RxZ61nRrV390GzhY9l
ciF+UjHtNJ8PZPOmsKdYlNkje0G2hdedRhu6uO2jTdctifJGpMPu4A9NUjoDw1/OsZJcgn664gOP
Np5b0EG42W5mudSaBf/cJbqmofjxdPHjkbHIeW1vo2Xmi9O/1WJf0hWmvbXLZctDt2eb16uYzafO
QRNcdWmw0Li8CJMGTKz9rTWa9HlaAvxtk7e+OCYrhjaRV3/zgrzoPmyOOnMNc4vXwt3AyMwblTvm
v2lYKG6jF0iXP6rnjN1kKmcaXyHucgid2nT+LQxxGrNAbI2pgRek20a4JNfbA/GZ0mDTYGXarFCa
CZLByzS6LM6hSzR99r50Y/8gRXhY/fYSeuOTyACtAC0lG5b4WYyjGbgtE7Lcqr+tsPzuXHSDKfRP
2tAHaQ3MkIIYX4uRqKVloXabn0IxweYww7l2jdLbkDduoxf3LVhWVAPTOESNr19LevRNMKSfBZ7s
mr8XE5oLiGAPbRzqSh3m1iOteZptXqiFixIhohkDjv7KG3ah03/V0rt0lvUXrZMxYjV9L01zshv9
V6T6kQXw71yYQUJU8qVdov6xA0uEmqBMJHZjoALNzypgTOMMPAo2mxA2Hj0seMvAd+QV0FaB28WN
qCeov/Lcrn6FDNRmzMi9T4YZ38xo3nVTMDVZD4zY93JNtzVPMHtENutgP6jQ43/DAIC23tdBR1Mi
qwwxv6j2s6xOnRFp9JMoZ/dXsUvd0dwQOXUIBvngZWBnejgSjLjTzfSvWeXvOAeQWopMqFCZh1rx
kKtir2Y2U7EIj9v4Y+58FP88CXPnaWVs52JmbDzjM8vlSafGgKSbbgPJJC7KasbDjMVxAgLa6Asr
QE5Kqy/ZzEkorDqpUbWyMXvxs24bLLj3wvrDXtLrqhh3eyX9nHRnHmCK2NA5aHDX1OygBkymuaKH
8AhOJD8xs/GOhRsdmdahVdw55cgcMkrb7kNN5pmYe5fvRKQbv3EfWwPNfBHz29ih+VfsyX3OpfHL
e/GoIufQB57c5xLbndMCQTnW5DIFLOOMg6sTXWKEqK5TG3LumlYVw+BlO1NPl7Hr+Zx7FDERLme7
92OPGVfgzIfMtx7EyAlhNt7RLarjWivOkhK7UynneZsF9mm2QJlNqzQ2mAHRJTJcoXo1jnbQQMrr
zkQNR+2Ce9qNEyNSMT/raX0tAD426VBce88+9FZ9YKy+046zByH4T4k1cXEUtdn6ltrr2fT9k1t6
59kR35ZCEMoI06Hzqg80WiNCKrMVo5Zb2qo/iHW3ZgHMdEGXWO3HJFCFp15AXYdNiBhR/2d36qsx
GeOTkcYshuQV3t7d3HA9RHYDhJCB7S3K+8O0oQGh7uqXsK1+uqC4Ol7QY/XnMHUMi4I7/aDPD8gL
YgRmIyklXM1iA5jrsyqkbzcGovroiZ/CJSXTGKztEJpXofRDvloXHBo/tiqu0pPvhtL7ak4vUB//
tZxT/FL539koCTuc4Cd0jTY3J0pWb3bKB96484Mx6V1kAN0FwVs1hczS4Cva4FnJex0gafGLdzPr
E2OO4sDPngplPbWjc6oV8wLiF3oRxgtBMJn2gVGLaletSFSqzQ79UHyorDlN0nY43nDZDHJrWXAh
QZfigWpRiytJ5Nd4q9I5ceg7Mb6fyii4lFX+6QXpE03Aa67nfWXrl0kNlxGusAGGbYP0v3mknahD
aihEHIr56SkoAwCQPP2bu2j0Q2W+TW1wHODGa8b/RVvRzVUTKZb+0Qw6teX8i8s1vGTpUm4JZriQ
qqfumPOwUYWBksxnZqf9zdOYAJaKjZtyPkVLHsswiM1Z25vZS62E9ANmu8tXqS1w66DjmPQ6PlMP
hZcrceCoGNLtaBtPRrPYG8t3u0Np6WNGZVusQ8LCNbpJwxpRGM3fzPYerAZ8rdUomvzJuRlN5GvY
61RZnFFNkrPxb25C+4Zf7g8oIZVhNt3m8T7GM3lxED8jBsC9BP5eqMSjAsC+Dn/LYvyo2uE1aPqX
wg7kju0X7c6YGMwpZziUEqS9YtSLY9z89MAX3iufnJjM6KykQUDaUdQZH2yIVO8z5cEmiMRz1fQi
AYSS7L6U30IgyUUuM8Y1bWM5KJGg5yWtyY3s5eIxcNUrNNIO8q99aIT+yjxYB9qx30qFW7tzDrji
u5gtfWMcWOxla4xFHWqT8p/jlhFUFcHdtUJso4nefCjyPDZs3pDJWK6dPxHvagTnsRr3Msoy7htd
HFSZqoSnWiatV3pb5BHYqZn7Zl67nGPIovOvlk+d3YeP9MIb2TFQzLm+aNjGz8Ka7ePo5OhuXP/w
Sulbqbke+mX4dfsiPdRtFsFFVIdIejrWXtXGxVR8+uW8CWtUdAT1oz3PSRkwsY6CYz6mJ9lGX5az
xlBbjz373TcwvkANkXep4BOqjMt5rWP+Jl6Owbh4PvxLZjCUCq/pSFmOHpRzCwaSjcPpaz/zR61n
bMSI0R6NbiOd9ALq1W25wd+L1PiVqTy5nXHHl7pkNqfDAulYdsZfwhSeKgreMLdvlW++Bv14XKNs
VyFpkZz1RtlSE51ZbtveO8wzb126M6vlRQdzsKkqu02GIPrpwPnYHrdVtveYZlrAIzWPbh/uAXEO
dWn8OEL8s63li3VleotI873KltFOVKabsTTAXYJ63apSPMmpH18LN3hlTK43PXsIN7aJbNTZN6eo
tr03H9WIJ3BZETfCur4tY3AACX0yFjTgeW7yY2VVV8YN72WUvtSGceqmYTsuOUqnSuoigvjO/8i0
5uoSKCq+dyts6z1EmhORQUrXbPLqZ7UPDrcSqQd5t9VRfVrN8CXPuFoFz0OVNT9mwFKYsjbOTtDY
18JV1z6LUip9e5/y7mxZaIZAnzVdPJbVz1Lm56Bt7XihUd8AAZobTwx/esucN5bhXKYyf2y6iGPe
8R/FiP5d1/OKdNnom29CE8vSvxVrdcVXe8gb92ZOQ3MUKcXY5E3OZuzaU2Mgqtry31hhxwAyezSU
+Qfl+5gbxs3u8r0MOODZGbgXs4ibjH8RPF/tdqfQtzaSMnzTlPjQBzPYMxpkgDm/rzJFbI+eVqfa
W6a398vsVVisOR7XZTqU3NZXo2n6myMg3LNV2w86sxo8eyuUDn82HArW6ZwbA2Nz6A54JEbv71Jp
5p2kcI1U2quqfuXq2pfF7P9OZYs2O4BK1EYL5aIpTG0qTMA3By1jDGnis9K4nz0QI6z0igc93+SQ
AzC7ObG1G+1QA/n0wudubWEuwzy7oU6W56bx8pvTz8Mz1q512CKtTC+ZwHc1mKrBUoWgOddLk2hL
57GfW83OcgTjIN9NT6FHCrY7l01im272lBui2vq5kSYV8tIUT7ZRH6W/ir2Vd9GwhQIbvyuVVtwv
LGs3SnhkPmCnfyyrvrmWPGk3TGTdZeh7G6hBURCuvqeOHo/avg8cBvNtYdB8TW08rCY+aLOvNrCh
5JW6TInHMEhPeEhwadC8b8I2Z7A2urySDClOgczn7eBZPiustIHi376WWUXcqZ/XTsxI3v5e81rt
hJJva90MTA10c4jIqn40A03iWiPgDLp8rn4bKqUbuUXrRnG8sb9BNRMQPYze7PU5ZHcaqg9Zus4v
VrrgGS++i5GiW0Ea7FB9ki2eV7Eh+yxxUuem7GL47nV16Q0Jweg7tfOITSa4DoE9nN2+np7HlvaA
qfrdMAG4D8VQDo+pFoNMeqN0n5lfsYvF75r9MIbDzhCedSidcLpIHfhP88hzUaUqfG9V4z1Xeeg/
rmKoPvpaZ8dOpHZyX0PIzC0UOZqSkS0R1awNPpKvVbRlibe5DVwLobAbK65lhrnvCjvUpjR531pJ
7x5nee9lG8dW3xOQya1Pq+ow6jW9doYJr6ERdUZY0Mj4L6wblpqKcWbkwuzG7BKtaO7rdGDww6Ud
wZa5X0VVzOyNdgufLWc2Zp18ck0r9quc4Au69ybG4F39ndjfdMTURcWbcm56eZg/FgKZTtWBv5ly
A6CtV8V7CT36OUdrcXGVbz8MbIn+FrrX7xOYfsLSBCaSDvGUMvO9P55yMC3NunH2XRYEh77LsQe4
U/k991O49x2VfwyVQs3BgSBODs/I1vBZZ8e5rSuMUso5uHpsT3D7wQPBBMGt4fzAiqD+Luhcm35S
Ndn1QYbgLdN+XLd2UDorJL1f7zsUhdiUhmS6m/nvBkvsppgMsS4mrTN/7VKLFDR6N6ePUxFRD3Tz
AJ3ky8A7diiKWKhG21+TVjd3OyEmmSeWuXk6sb9HORQgrWkN72xbVQIr8L6odce88eak3W6I6F4G
iXJlMG15dkWvuIWiOh5p+Ag8X9oY+45xCfK76UKMQVKFPgNJjI5xaPhxQ9GwsQWyqNDWzVjEWbdp
jsmnbnYrLo6dPZfprg3aLpmsgezU2rZvXT3IJ5ffn0H/opnmdsFOFJZLeVw/mGsIiM0BFDF0nUYB
/9A8U7Nvpx6jU7PO21V2x9JHTavL8tTp7pjp6ddZUkgIG70nuLgAxMyUidrS2GCiIpgAKyheV9vn
+66Cl15lh8UfbrYlYDMaZE70mgiM1PX8RxtSgcHnIrfRvDxYfXmrcspBz5CXLmsfgm5ITL+YjoR/
PBgmIA7ZN/8tXd8g/tks0ZRqvUirM86WhZJYZfSCTNmyaxOitkjl6F/KzDFLCmNEtHVMcIXS82mD
xnny4kym3p/Ba81HBFX+WRmTU3TCEm75XsiU0Mxl5LZYVVEoLV9PuyWt0g/jLlQvzvraWuyptiJT
vPUaOagxOfKdak1y2uY4LX3Wk2UFiZLpiAEtlKAGfjS8WrmZXwjqfCmGrohtJZ8mJ3cHriWZ7+jF
xp+8DPp9P0f99zBjh0o7LY5eIcLPvBf+sbNFxBBuZeroLl2eZMjKmIWnEENaVxjPRQ4pFOVNv6lM
C4587FQY2+xxOK9sF4srJf94c2fB6c3i4EZTmfRZaua4AjEGLWtGKpucgMEba6DlAPo0SygiIaL8
0oy1g9nGKv76Rpt9kd8bxPh4i22dRf7WKFOYCSa5XxTf5HFZXo084tDBUDs244YQT542kmPenFY6
X15luXuVOdWPSBU72FfM+Tyz2EBHHyrACJaPsAu/7Va88Syl717bGjgGVEFfH+E7e4p8g6dHC289
9WnbHkIAX4DQuyuMwJQQGc7xfglcyLDIePkzDoD2Ehlu/0+oTH5bfW0xelI6f8B1WF+E31onxCgQ
b+X6TuwshfrQVgGWNFjDYz5FrHzjfHzqXRMj9HAHpzJrxcllNO7I0zIy8A/D5qd0RjyNSnlnbfjP
KnUI/zfF+Dsi+hAu0YRNMou0FNtGlP+cvkcuw0F0z0yYFadmdy9QWpOdec54dtb7+eAxA8i3uR09
9w77oFRLBec6XXGEDFQbaTkeJjSDSYVoyL9hsM/W8VH8c6OqSpBVoG27YgZKly/BMD0LFpHvDG1F
D4s1B3uYTmblilpn9ExO+t5eW58hlducjMiR52ry34jeyGFAso/Q4ALmawhOXV+PT306caeXgU9b
w7ukvhyu5PaOcrsJUhSK7IQmNgxUa+MkytPYtEpuudrzzyADsGCgDRdQg/+Uvu5eXbf/DulE503Z
Rv4jk4vpFW6J8a2XATA4dtNkFLlD8Fa2YKQUhGGJAlpG68PQRCyNWEaRisTCprt1R8CRenFBQbAK
MTzNDJ8rTHq5/k/BeOyWhW7agepItEQZS8ZyLC5FU7g3w82dTepBktjLmNGCmne6r63Oka7CxGsA
sC2zLU42lda2dHz/Si6A7uLWGPS4YT1R193mzM4/5rrvrS33p3PtQ6P5CLRJDV6V1qV3ZPeTzXa+
F30tqfWcMqf9TleKeN1kD8yvsPFYnr8wJmjY1mes0NS6UfOTlnJ9UKuTFhtWE/I7eG7tJXyU3Nz1
pL79zp9XilfTO2k9Pqfs/sRXWzGaDvjRW2m2KoUcXcvHovcZdjSlcN+GxSz+UW5F+7YNjbfO9Oen
EJPNw5AH7ICpJ4ybaW2fO5rFP46ZD08DfpCnWtwdw2SfcWm5/ES/LqeLuRbTiTcILa0vfZXFAA39
j7a7r04PAytRGrMG9y1IYrMmxiAmo6UrI6xqvASLt751Yee+G51vGYnlwswnBdfr0e5Ry/ZirNkf
lEvNl0vHQtfqEuT9nGYs4QoBrZ7sKOsfutruPjC0qcu4rPOnye6hxMNK5fOYjUYGSrQ8F+WASOVH
Wl5d5YV/c/xCr56H3BNLytC3oMn4hN0QwLDC54WvarB5UqpuivUY1bQ9WYWpFxNP/v9CIUsnvNeg
luXzzPz1tWz7nGtlEbDGjS7+I60nP8w5S0sro6lJcpDBZahmVcQUBOZ+Cbu/JBGzqBe3z5eV6dsU
KEdsVaXuFb43vMFId7twWO3YzmzkldFts7cFmmuL8lmfWLA0bv2ZpQxjxenp+qvDWLUG1Gm5grLZ
Qn4f1qo/R03N/MvPK+c0WY2FfxVrIK8eVqZtVZMbhNRWvK7p4ILsO0F4ngffxtq4Gi9pSD4B/9Jq
o6VuT50y5+0YWhLOlOandbq1469QOfIQL84Yq6Yuo01tLp11Nw5rezvNOcC4wEZbOGX7xCEUDkCn
XOVU0N13YQBwQ26A8HWjB6CXAUC+Yuu9tHjX5ofaHv7YXS9e4N8bO5GO+cdw+odyLd+HFMoqV7St
jRmtH5xAnMy67JetMqpo2gwGXD0pku6ps9Lhq/EpLSy7eqOnLq4iL7oXPSm1K8Yu+jVIpfuY6sJF
XvDBd2o9LIlR2U6LtcVBbzeY3P+ZtPljgJ4dwuo+0iYyokif+1ITcpGJ4lj3efdb4A0/hr4TnWxP
TDcVsNamchx+v8IzwMsdv/onuyKncJIemRx1mVFGpPLXzKYZTb4VDmP3Did7U8I6CjEO/8oSkyo8
DjoT3ir0+mEBYO/NCdf35LoLYQ2zLa9jALowASA+B6Y3HMC9L4uXOY82EIzDqR9UggH35H430zSc
e5o6uiNPf3rSSu+aFu4PM9K/9RwWf5sUM1EzlEjErVVBi/hBjUN6CTOxtVQND+f1bvAJ09AkBufJ
FuNYeZh6VEPrzsOosGcJkghzeaaj1yfq0eq/XHrTfmSYgmcnnBNNhBTah0k4kuraQz1F6751Wv67
nd3vQzsLzk3U/Mx++IIH/Wmu8mjThvVMUTIuT2HWpVBoM0oJOBk9JuucUfANT//X3YU+PwzaRNd2
S3tsukmhe3Pr9+YlUAFI3p26D82VuUye+p9zWf5LJ4m5bsgsujJSTKYcWMotzWzLahrvFvhl8U4W
AkiUTdrmyZQVG8cGMmH3nZM56Kz+el0zTQPdISwnnsLlFeetQvT2h/VeKZZHCIIvr4vm27zOflIq
VyWmGXxlMM6JB6jw6ud9cMg0/bOa6lFseg+1d6im4Z00gk84AlYx9P3HuPjqwKKhHOdlY8esT1Fx
FIku21QNV2fLxYcBj+GXmSFdzwZet0W91oZ5p5edbdkSgDBEC5Exauy27sT4ncO6pnIASswDw2k2
fs2xI+p6uajCY34ChfgfkAalSMNeyrwkQyQfkEzqEsI5tNPujxBF9ubWfJRwzxaTBSMg+1WPMFvI
DN1ZZvZ4hnblJS0Q2ZZapYeRFZ67dJmvNlfklqpGxl7Z+ZgXHIaG3d1ZgvrC1OeukaHSkDWmkqkF
+fYnZBvMmtl4WhftvnqIBsfecvCRTMXiXRrpVGfM5oBeQEan2dCYH5fJvFgBKQwVqwLjEJhj47Ib
9TCvoOZUV/1XyH1+4AzpLgFk4rMtV+vdNqflJ3V966hTZR8CnV8Nmf7X5f1jyEIJ8Mv8uuT4r6I7
7Inu+FX32ceczq/4g9YNw8KdEPXJc9Xj6LlgeEH4yJLP51wPB23g5Mx4n6hp0ENtjPSN+RxM7int
YSBQGZlV+QcTi12wYpvBfBvj6Y8dARHMMMFrjTbOALEGM3twVFRgmecsL10gVBZCHwIcB6Upg03G
4hCo9/Ro5/fKqAm4K3yn2kXB+I7c/0DI3JtbYjxqxPpl5eMfpumvSK/rZkFG31hhrbe9Ux8m309W
c3zyA3+70Dc5c3Aq5mzcrJjOvMp7CJf11QbY5L5+GqhGTb5mkgKsHdQYM/w87+NW47wYw120FE+S
bmdgakJMSz4AENb3sUjpJKRtXBgl7ESz/sEWeWtU81jU5VFlOH6H/DElumD2jKtF0vBm8D1K6An/
/mRthe3FZY/t3Eq3WCuPDHu/obWzzSqyuG69pyI3eMf8bWmP16WgnmjW8BgZA34VfIg+KQM4ktJb
Lnouqi56CJbsS+cLNiP5MN/JNyBX7Mjwi+mV2dxTvzKwyzGZdYZzaHni/BqlpWoU1VqbOB5JDT4D
xlU2r/k8sAZIPRghrXs9g05PA4/g/Dh3baxs6xGT4TVcgMmREOmx3YOo8ZekAfe0c5klWoNErwms
7pnGhM4oXLeTZz2yDsxJVtdq4i43PrKxieHLWwaNUGoWj+yUM00vDgFUlbUSCDDUPlCvlp9VZx7d
FstTW2ZvucKek45Ot5nL4OQ37JJYQ9zIBO0fRt+ihgzCPcS8dZrypjl0IXWXk6PDLpzLPYL8FBnb
1LefurYjnqvTxT1Sis5iWNdb64mvsSG5ayAkJg1IdM0H5Dr/ifEq3517G/zl1Yx4OfWc7onKJK+G
L2koyIzy01eDrKLdbLoPUWp/tbqPZw/lpZrYNi5xcUiX8V9f2LeiLsRW3H/n1t2PYcSPhgPsHYMe
RUQnk9NoDkCLF8OMTgHKX2hBEBB/9RPdZSHVYRQI/HajUzPApqnOWRD9y9cJ3zz8ri3fYJlO0p0e
SDaJpewP87DEoHmv0g4N2GPpXisY3Ta97w9Ho8YFAFu6XMhCOvRe96e3iWJwFa63Jd07Yr2W+bgX
rXcNSpZmIwILvts5T/ksw33OAGFmK7QL4zHl1ZmW5CXr01j5+deaDfGkODQnccZQwCIL+01UwQ5X
g5P04fg8BDyjxA8e2nrdOZl+oLXYcggfKeQYGbTxBBrS1HcpnpwJNwv2egpfOtOMXWO4rK4GwpZn
EmMOVV/U7A9nqC1I13LWhk4qYDTkFBKaDSUvnTLQHfssm/zUscqiqUjGYvRi9PWlYUu3VESKMU/A
9lVfVpyouvBiSty95Rv89Le0aB9yMixZSbszunmnSHcb7mRRbuzZO/IE6R4HHt21N+9Go4yXvDn3
/nRmRvSUlSOvuvdWNtbVIgcKnzINh5smvqSZb7KD8qv9WFdoEcYTAWr3s/9fiGsaW8NlIvVsIIps
dop39o8QcsVWbEsabIlyX5Wrf4raJIW9gJmYj6Zun/2q3KJgHZDviUqw8n9RWNGTD4QN/CnScVPa
0YkwrEdysuI+IFrw/pROQm69O9SjKCwtpjPl/K3F8tku/zWFPoVTccqYkE2BuDmS2ASrHq6LO76w
CeLcmfcBe2UnATga8Uw7RVBH6ZcJI1km7gK6Tbr5xWmafRVYt5DwoQ3LM+gYFkaTY39tx/qwGETZ
pTPzyvzWOOYtVPT0kfJ2hSuTdQgTNxgS2jHc3uXnUqxnUu5YzLnKV96CUzGoj1wVP7PF/ylFItay
jeHq/9hB/Rl4+pqnNhthooo0uPCxWcLbIMIbGltCL/uji9wlCcrg/TaeJdnOLZrNth+Dj8UF15sG
iovSK56b2n5B6GHSSckT1jhK0hVwwC3trYWlMmkCRtBZyp/3AyYWyUmRiAUXThfiig1KE4gvc99V
yyKSvOgf6FgdPhrn5jj1b2bVeZJjBdkYUGwbYbuflef8aEfF3uR9KdyHB5HjtgC47/futByNpW8T
VUdXp3EJ2EsBwBcre6mG6Q9pb3v01F2XW+d+ni4DYUSTAyfd0BiC+zA8rpwn2TO5ckxcA9nXZPNv
6YYF0CuMflM2WLxokzPAkeFRVtEDmZ0PhgNqtVB1JnMtvn2KhINmgLG1+Pd2FsASb2PBXP/F1d5/
Iu03YVlx7OGOc1ESx2Y6RrwJarUPCLJb23MfjX5Jev1ZIswZ9/wcyZxYdu1/nYi+8Pd9s9Zt3pgT
F7CxoIi51QW17hdkMB7BMxywuNZcb3nBciEyNjLYJI/R6ljvRUes2OQbn92YQmiN12LpuDyjhKjd
XxlRl9VEkSLEY+b1cg6JMqR2m0TKBtGg/XUJ2mEw88a262lLVYC5SoTiuFiF3smAXACogoIPiNAN
bWG7W10Uh2rJyIUpx5GXX0IdueOhzBWw6wpigl+pOk4h/qlNFab9BatOxRplcPq19s+pZz13uELi
qIdAknIgFhhffkiDTI/oersli95tF5pGVvomGKayewx2JjIZfWeYMFnzW/2xRMv81bOISVbbapDP
QwYT6OTpcWoxUDIXVnP0RXBNGRP3+OiEwcVy/VM5V1As3badvSu6y67B+bErUwvdgOQI7OnfThnp
aykX869u5XKb+77f4MM5GYX8KvouYXUp5lWCdC4jcHIy+43Ytd6cI+OUKOlZJx4cbFFz2O/xSz3n
tnPr+fWs1T9W9vQgJ73nibJprzGqFzA2HnUWJdBIftGGSvdMuR9jX/juBHB+FJH1RXpGYFAvzq60
qM6scoMo9D63dy4Ck+BBmXjZ7AZ5JEwdcuJCd/rrqF48FTa2XjbaMD8t/INHrM0wVYSt8d0ptyQR
rhqxK8htaDh7nRMJhNy2w8iJ3aXdlXMRcYysG2b1+8xYMFEQhRNiPO6Btrm+i+04659yao4BCsTA
/dG11NZ2F3N1N7h+h4MXGicPdwmWtiip6/yZSE5SWpYt0OtbUBfPhPQN1C0SN7ts/XjByQiIbZ6D
lXYuQlNaoiDW0sJ6Z+trm7WvqwPVYeV2guf7EpWeTXKEj28fZIuRAjQKfuHV3I59lQSFephs922l
cFtmYkl0hs2UgmeXrfWXIl1jAeykyWQsyWzyO/fEX2mOXxOaoVcF5bbvCyZ5wv7J6vFm2fqWE1nF
N6BimRavuiNh0pLufq2o0ejDdlFdHNcpv7ne//rxGEH76BigrMsEkWC/OyUz+iF6JvzrYnof9TBd
FlalzJP+EUNDmkXLRAWHJxYX8zARN2Kbxv9xdF47siJbEP0iJLx5LUf5qvbmBbU7JJ7EJ18/i3m6
0tVopruLSnbuiFiB7qw/KF/geJ/cQ14EX2ND1qA1ARBOBl7FmX3xcuraa7tzn8zWgxJAeAf3D45j
K278s5kgcNq1BjCkbX/12bBPZePyKQ+EohyzTVdT5JLbt7qfzHL+DP4mUR89lr4eDo22mQc8bbi8
GCpBzfXDkxrYZLGEIRR+5ieow2y2wzF3cswhaovymq+zomA0YPUbi+KDMZMkrbTOcZdvPNUR+MP+
EcRs13ASoypGyU30lKfG2iHX8boSuHmdsnbJQzAHdSmLdi7w8UmhnOL9Ebu4/fbsT7z0eR+sjGXh
jR010KM3OY7ZPmEm3hPy4I9t9S0xAI4uKH3PjeuX52pqZTjnVb/GiMNDLdmsumb1R+IMECnJTKd1
m1VguFctt6dH18yvZLTaTTHnqAgbzbV5mm33nkbsnexonbDMSDnNODDmQkoyl2hYGu5qdjM7p/Ke
Rc0nUDjgjPUjByMacDrsMJZuyGEcvMok92IXCCqMg1nBEZI7EKm5UwY4QQOPeF7VGa9JXlsIcePL
XJZby9Qg4ICBLe2PaXlPRMEu1SGZzfO94zxLhGFsHFNd67mAozXHK30xcJfpKfDzHfCq9zzV9w3u
Smiu+oZYVEj11Ecc2fgu0g9Xm/VzbTXwKMq9hh0MZ7x3Fdq0w/K9YwTYYDlvtx0CJWnyaz31p17k
fxHJ+GAy8WNnHCrAuqaeNQHwDxy9J1RoaBh18qmy9okk4P9wtviUaFwt+/oN4Cy8gbL5bUB2BEvG
n21Yv7Nj92RZw5bA7d4PGJIwoJDw7HaGDHalj4BPwLlmVdBcCQOuu47bhM4FdLaAo8yGCxgE3oXq
kytTJliH2VgCFc5ZgwXltCjJLNjWvjN9yDLic0lUvyla9HK7jXELpAScIr8JAzyj2HmHWyUwGpn9
AX/oqjaa/UiyGgkT70LbdMZDVGXO3vB7PiiZfhALNFb1qN3MhC+0L9pso1zNWefLu0IOSQcJKYZr
gQMVypJBoIO9/ymV/X1U7F1EU/+YfJHYEO/LUX7ERfXEZuM4OcWSM9xyOuCAm3Gs2yw/vG54Y5PJ
1a5peYA9fFyWilFPFOHI/jKm9TUhQIZmjGhWdhLrOf0beIoJjupCTATuo/Rka2awzwBl7SLC9mw6
2E0zm75ghWjXMxV5tc+NaVzq3hh2OP1SRATvSWaYonBwwAFS7riVRhT6M16RND8ZWfCWYHWdZnLw
rqnZYRun97pQL8LDy+dAcwbgOBLtal9M3/lQXmFvcMQOF6+P3p2G6XwU0bTLUu6AWUOTa5OkRKzG
9l8G8x41tsF9WW90FT92WM46MWEttLtTZmgbjDSHTu833L4QojpA2Hn6gaK2WXQFp5dXmXSXZOBP
APBnFaniRevmMF8uPg5Dutd8oU9+T/Z0ck1AEdCGA/EOAvcjLaZnx9a2UyowLST2Yh96rPC8zAYC
QRo/TjBCSOYf4J2cU8v47iPDAlDjgfmcg4UYTdlpnjsAFVW8Qfg+4TE5mRHBVgNhpmhhZuRtycg2
YfA2ySrdSyAOuMHWhBA/8fiTchTmuHYxZjiEGY+J0iLG3DI7caSL3WyCYOnwWK+5bmyr3ESA8oii
V2pYt6MgY8d/m6Vewc5VkLRRN9JNH4QkNynxXS76ihCxJXDsV2HryB6PX/K74PuwLGc81Lh/Jp4U
Drgkdx95DfTM8ETBB2Pv6tmhTCCluvojFmtcwS3QIgOuh5rEhRAPFxuxzaL2T1oLudTM13nTjOtk
JqmWxXHJFxSOJyiqOcsuiW9jX8wQsY38gSsXecRkvJJgO9h69S+uu0PvWYBhav9k2MDJrJ4fz8vC
niIilOGTGyfHUStPovPPbtEckjh+0fTIXQeZvA5EP03M2DwPRr1xW4ukl3bzXRYbwXiPgmo3DfEx
8Iy95YiVaJwbZ+AdLQY9igFa4iDJWkyhM7ubSSdiFZiPVVwcG1//8nPjU9lJaJfT3ldAyvLuzTar
B2vsqWeYuD/GJlsNQ+znWREKJaEGlPAis+bbC6zvLNGJReO+hUMCZ4u/axcpZs362rjV3eFKbVRw
a+W8DwYblh2iHvz0feD0p5miCbuebn5hHmQhfoCAPA1Bu8fwRuW6umgO0WG/rMM8caApOce2htcH
m8BCdRzwmgugGWapY+fN3q10CXi3iEya/hmPzORJNN6YeerN8uLGEXyk9OMQoyFB3U6OSV2GJcAS
z7HfoIZsUg2aQdR54CgBsXhLVekw6q8ys/8RMHv1Rxs6Rp2zTFUnhsbTVFrtAX8h8kd6cvoZcUu+
d0b65JfNQ8TdNiEIKHoFogP3waT/c4fm1ZQBFozxM4rbe2GTzYt70oJesSVmFSZktIEhGc88X3hc
ouKDasx2bcfmr0KvIhf/3Fn+k15GN348WDUACzICBXIJL1TAEZm21LXHZmGyUlnPKRflwAuz0cOn
Mwxb/kq3qQGaXDg2awWtDvUonffwpcudJoI6rBFPKBMtcXrOpzbRQwuOJ+tY5zFJDGeTGzkMR7g2
nfGSSf84wyGDicF7KuFYBr1zFZaxq0ee7r6vvpeV/GylZ0ORHZBu+5yW2YGX4IvItR12KQcbffBh
Gny1TJt9uomMcenn4B5b88lJ+o+ps4986dQ6yeo/0ym5rXXTPoDbFThcaBESDl5fzWcHnDViTHop
MqJRmVS3oY2/kz7H8aqS9ZgXVycvr0XeHzwbB78RR69ZhxvdqZxnyS8/p0AGPbaFvHKOs6u6sJMA
jiBKHcsgarboyLeocU6kE4/4I+9F4l7zrHu2lHUAyydPUy/OSWIjeLncfRCcrzFFQyuSyRdNqzR8
LqCD2ZVucf9vWr6WG6wyfGZZSadHorZuZDxB+EcT0bX3WfBMJFTQkCxG87LNh1QZ+ZpQLBFC5lAt
auItDJB3ME6fbtl+BUX1bZYExnNNybPyQAXnvpHdTFG/Lq9UJAePT6Qe1t2c/Gg269ixMV4hW530
KX2H0fnq6V3YdBHozwUNX9XDgzPV147MJ7bV5B4wKHEsYxLlYalXIm7aHVdmc9fh2wnnqdQ+az84
xbgZwcT4O8g/T9XgXDJsoT+liYcVE1e7z0T9FKHahp1ePTAPvAxl9FZLLoksE7denZ4yE02IGM/J
8SB1ONoB7x2/jSuemrS9dbLYeu1EELbXL0FVfTKC4bV0f8q230a+fgfY4YSCtmV2VkW+lTgWIgwZ
L6iRhNHMKgonacK/9QQbaYXNLPOPYwaWtnQhSM4Pyix+Stonkxqr8lxAguB3O7WtjgQKBWPOUFdc
WfI52XwiqTcmXO8kuxLJViiO5AG2rbMvnfm5TvmLzWjA0tY+eOokDB7CnR6MzKIOblHSMPpzLZ0d
89+sDADBFiWBbHQQs9NBUbvC8qPu7N8ZgA9Xmqzlg7B+GLX+4uWMjhOWdBBXzoXXPww9wbl2Qg4W
wXQXleG9pUwU77EZAQxMc+fKlvKce+ov6vmmFgFE7tHTr1VdcLD72VuRE86fLbKCIxaHBHvdwani
HcPUkxXrP3BN8aLawIn8MrB25Nznba8RcEMCrra6nTHdFgMApzzS4MpAIdwE2fSQph5qoGxefGI2
KHkE+0oFNXS2pmjfRO2pEAgtTkamtLXhJWWzeQeuBNVVn/5QFfKt4QhtMyJ2r9U4h3wx2F2bwY7F
2/APx5Wz0+aqYEyQmH6TSfBNjnhZpFyKZtzpK3sSZywR5BdSRzVXm2LGE4bVZINWUj72k1ud68ly
L8HQ83jotI6xnIN4LzwW/E0wHgy9/LXJgjMqcx1LhrpdqWx+rNr8I7dsnGv5uyoWeok9gxDqRBFa
Oqtx4cur64pbLtNvk7JJxw5+UzntkQhODEssLF1A8eNRKaM6ZLqNWXa2boB5b5DKNBTmYV4NSn71
/ByJrj2Xiiug23VHxSi6InSkb1Nt8rATqcNgs90douwPUEeLJ0AChyuKUx7PxVYK7SVx3PnBkRby
RrO3k17febHD39LO/sm0eWZmVisDOvR2cGMRQujQTl6N0zuyIsW7gHdYjOj7rBtttJ8cz3hm5wKo
pBkY1zP91Qw0bkTwo7TKRxdUM1cNs1+QvhdNJxwegJrNsC5ubWXgQGdewkRV7JQ5VvuphGJZlf3a
nOM/LkS/JCyvMDC2mtmFgZU+gZF7cBsL7FGT7aWWR6RpHe/T96rmqkXQclyrCgdn2PMu+8Y38pnP
2VejPD50/VzGOpzx9hIUiiguNtOHqBWM+wJJHQfVn6GPi5SCj3ayuBu5ZO/B1lriDUn9yR4gGnFi
u08Io8aumz1uynmgN3tytNThudn0C7OTw95brMl61UOZD6ZqbaNNY0XOo1vLAn+XtEX2YRcu3bKU
t91mLEbQhKkLUYF6jfr2M53Hl7IpT4VHqZqallYDdYQTtqkJidqEn/V68crXWbQuVJY/VJCZ28BA
l/JxUga6sHaaG+34ykGnpV82yYhjuBfO1CfX75eLW4I20df1CSPPZnZx7pEQWCdpfh+JmeI+2kLN
dNZKF6H0nJ3V+eXa0lv9GPmOxE9P4GIMUp8MroVRcra2mgURmRfCjif4UGQMxakPT4NNutlqERfX
ed+Q2bMJZOQFGrd0gDRWSrtmbRpslZdfS7P5HnEpUmtTTfdZzv2bR7KNcZqdHiN2PREutafvbmzt
s6lM8QrBoNhaOcd5legTc9h4aQLjAQVRP4xW0390U2o8yZL95jDzmKQtQ0USp559gWRTbbm3jcSK
TAyMTXmO9Y5hRLrFEVdGRWIXVpRv1cPBwNCN+1dN54wI4Be9FMurW4mzFlnBpuJOfmxpFdkAgyju
idZjxOglgOoWTtk4kr9aYSMnG0wfyocmDKqhpgqxV0t0Ds4G2nvW28dOOh9wNNakqoF6NLqC05nM
W7Juu64IXhLJ5jhIf+xYIEz3YwotSb4bgeAvyuKBFck+7fM9zxrfp9g4ZcKNiAxxeyF+/egXA7Ez
K972eoLHXyUfmUEdh9fkH5ULAx1Hctj1yCEpSAtImi3xswRsM60O+SC/OoIW3DAtgm1dgF7LK0k0
GZxf1v1MESvM1B5m6j50Bhdw8zgc4fM/OySpSS8TTWvdKCyQAGvSgGPpfeY2KTffwzzmsrRjk7nN
5v6RXP1LzUzHK9j6TXivR4XHy5LmClzBFcXP+YDMYzhc9Q3gIFlUdux3wFN5PneYntvIUznygWDx
1V+y/2NBVWqFSR2sxcxGaun0CRNNyGPmgOZreRKTAUJA7k+hTyZrlZHtZV/X4UfnP5RnH0YaB3+D
6P6mfH5rCW/qnX8BULXFbP7adPAJa9M9YFq996p77e1g7VLwm/mQEyeMOLnxoBJET6gCbgSCK4q4
JNb9izthZS0XcLm4e4b5XPfDs3TJNPFd6jfMOncs/HcHeAx0F51HovE0KnJkuoUJWKw7S52x4SeU
iCRPMg8wO5q4VvUQEzmE4Kk94sYNDdWcR8fFepAVcJ9GFj5F7qwM5r1DknO6x4Ox0Zv2qZ/FWcYC
KwwHs8M3Bt9uA44eaEKWFihVQoZQ6v5pdvyiuvhiBgj45v846wkTahUUa/b4ySpy873Ts8PWPSDb
shq5IXZQNFPvahlFaJp4gqymeCmYLNYDikvS4SkqrLO0eEFbcNDpyqOH6kQNwU6LgovsmQBYvjan
KE3uJnj2dZrpV5s0TZcZJyftn+c8f5xb0msGWWTf3LKroyoAvrTbJSG5ijciHuVe11D82s7Ziirf
aoO29VvC6HgidB1EcWY/1eD48tH4iWrLWnv6vOROrUd2fWFXBXsgR+Wq0uvvBdZjuuCofZcWCOwj
rDGWjftDmZTftEHgn+SewL/C6L0b4SxsiDYpB5CC0NjMf1ak/aQFgUl0jgGljnd8RUB3Hi+Fao52
wR447ZOLP4LDn233bE7BY8XeBhSLOHhme9SXVaNFdBq3PJljSBvBOD9NWrQ2g1pf68EICDsi+Wpq
sDkt6Ke09kZeTyJTdOyYh+eRya2x6se6IEGLd9/fBL1GkxuXDpNX9g5POzba3l8G3JhXtFZwRWA6
/WrNDJe+OKceW/mA753DjqSbdySzLpkR8Hx5r4XGcoMyKbIoBdTRbrRuQl1AcdIX0iFxzUJWazG6
aIZ+81WxZ58y+56P7sGPkVbE8DZ60R07574zSkjI5bZwOmwKLWaCEV/FlAOnyMebFjhvyjeaDRVA
DXk4f2Ua5Eon0WKMNlJs1xaOCMpoCu5osWn8OnVJoQOdTIU7PXamANxI8Y9yz7JJ735uk8ORZCOL
h5mWBGiaYZCCkHWKi9sN2BRa7SHL6F0hdiG9DiF1CFXFwlPGgJBr7T3o6p+a+8eRxCe5/rwpEW6r
bZow2Vk8OqJQT9GSr8ez9tpzeUE1/udHNrgRdU55kWDMNsdz7eYNW5jBOgi16M+6yRuDjOu6hqZL
/rIx77B43JWB/YtI4TiyJZx2ccdbSgdmxLb5aNh46O1BgD6dLjWAQkN5z2Ol3Z2q2aQkBywyAQ7g
BwrpCd/BBmOUWc2D/mos+4bACjP/V48yUFvyki1ThxNvMq299xUXAtdCK6JtrGfBp3qmSgSVV1LV
vK0mlB1C6VG5zuf8hKHglk3+uWGp2tf+u67mjVlYD5QrXGoYENJ9zbQI61Q3YcpXmOszLOh+gvK+
0MxTOkZaAE5u8QVNHnY0n94gvaMzcNuRbAmZznbFLLYE568OfRrujLQ0MPYDG3gpIVCrjARXbuYf
xjg5R1zk3KNyubbL6Gjr+vtcpk8eUsZy/+VCsq+N+eJgkqEmDgmm/04RYlc5arpbNy8wlDZVq/+Z
hA9Wnv7T2PkOR+0pVaoiNzLj7wKwFWdvM35Zx+Zl3oqdP0XbtpinrT6B4rTVvs3ni3ItvJCgCA12
XdIGBNh9KqCipJXWk2MeRtbugxzfbATeNi9Ib/NLkM1GFz8X5GSZjXmPfJsBHm0aX1Y9xCskDOCB
Qt1ISKaIyM5xhi7lkcuMCFetOzO/QLN7wIa1dyJ917KoryRFI8oNrWV3mLRfAgS7Rd05ZW3bIAUg
RUSCr4QQjxKzUklTT8nggKByGFIbDxa7f3PW9xbGZs/QyTYHLDibMn6DaIbCZ2IomWZ2IAJnPvn3
EuE/gjhadvsq9Y/YkEM5+1idG3hZ0ARlMHxirdwTX0flt3EHU1ywjTyU26ke6dmttmOhhe6ovWDE
OcyLoSwoAOCgg7lUbA1LD59n9F8T/8XEFl92mr6Mg3Ui6b216GRZtVPyYgce7wQLCHpwiB3rBm40
FAF/KWxjKqNbqsFIrUgdavHRrBzaGh18Y6XmM+3pV/Dp313XIZTENEfEPBvpITWvsdccKVk5AqZf
j1WxHwVXXz+jkaDeuQOxQi0jotijHItf03vMLN4nZsWGnLSUAnQdC+cgJMmYhR1KcK6z2aOlV5tQ
H/EXIjv8wxZuPafJwmJ29g0ygZWme1G58bqayM92A35vglwdABEU/WYfEKtBSQXqa6LnEan3OTyd
oD8Vfsc1HIywol2THsqBm0OfOwvicOOjuNij/Q/XK3rjaF3sxj7TUbHXYPoEGrEWL8YcvIwL3bND
brgps3Ps08EyosCm+pkuxbe0H28jPMOkRBdNh6dmxlEk1cYr/M+yFcdB5R8xgzMhsmOr9E3EF1iO
1SUlaODYpJTT2lx5gzwUlbZrbd4fRcCs4Yf0CexBBW31uAjHRG5ND/1dI6rBziRoGSOE2na6c2F9
tjb78WA38b7ztKPftffAbdpVwRnsD4q4Ep01vNQMTpw8hryo6ZiOzE2CnXKwu62Mjevo2+AujFsS
EP1zO4huwcXnwPQTErJpI7djOe/HWD26y5ydNgDj02vlYFfUvY4jVgt7GiXAKhx7CDZW0uwYi965
5hx5ZbyaXQesLv/EXstuo1H7goofEnthoDnjypstaFjFGa79uXfnPTx+JGl/T7MdAiHSCjhw8swm
j62bjcdiqL9sTdv7hRsgLpBNJfRsbtsZTkRvb2FVfrMYS9ZeDQ/M6XEiuvENySoUk30nNprg6iKl
aZT+Y6f1rKm7SyP648JU6mcVQjOipSIeAmii1YOqxDP360eDbcM0t2+Nh8vBc3wZDhqye9X8UCUb
WkKEHSdVXFvPRZt9ZZb66wQJSAutxesp+BH2m2NjI1UEal1+Z7OZEG6BkYyEDDkntoaV4nKqWMDH
3vToO/qTC5sqDuaNtNUznha2ffIVIB+A1Sq4StOk2aqf9mWFJVnY41utGXdUMYfBqvptm4H4W8CJ
pbrHFKWIK5+1zZWznlq/pxTO/bRV+WDG/ZM9AkUq2+mh0nFFx+6yBpu5i0T1C7GYEMdqsm16+gnt
8QA9kPCcI77oGhoOQ0/6gA0DXLZbRcS28H967IUp+dMgTq4d/ll8d/scWhTcNqwycbplPj3l1FJM
QfHFMXBvfRCWOZD9lJGJSAnmcboLfHaaPcT7ZpGAo/auEeJqB+faxKwDi6WUSIa+oWF5zl5sUx2o
ld8lWbMhyP1eCeNQ9t6vRdcxQETKCYq3QtREOsq1UYi17WR7B5JMhizHoH3ydDa4OcyDSM92MSt8
1/jRGvh22IMICia3mnLScfGYdRC3sJS0HFY89kXKbb/aKNyzOM5p4FJaGONAjXX3DlUdu+ew7axu
CoWtiMGJsO0iFk+QaHw6R3z/aDiS/jy+UT6nK3/ZraRgWFMMHzOpgdgSP0ScqBXIYR9X+m/dxVhs
++JIfdxayOI+Y4cj5fTX+eNFLZYXj+iAaPF3YGVcD8BFVimAog5L9/9u/7Uc3Us6mye4B1s76mjn
gG/BjHjRreEpNcASwsmB1kyBULbJTf+saYApTLT2NG93jh8tRVD9PxWkVFiwT6AOgQTjgWZpVsgD
CkTeg3Yh8rKW7BiQSK42yEwlyfq7amMOwXaC7cPTy36v4atdk6oCrIGSWQ8PcFvw4xtULNLArNNb
xvAW8XMgUEBZIIZnefohzup6C/nvGccHKBVMcbyhXo0SjtBSTtfxLqn1Pmwz2mVJnxgYqauu2Js1
A5SyoOJ0+IbmGtHCIJmvwH0V7j7N7NCjd2+q+EZbEcWJbiVplNAushmficos/amX3sNaFkwE/B2x
dav82FjeDv8NO1lPHRtS6KtG9gbmrNzYBYlPvAYMCoO/mepvjSg5GwL3JioaPTuHSFhed8RHSvp+
5jJkFuCWXImfdraPLVUJPiBSMAGXieNaTdXRaJzPJs7fwFcAuq1Adc4JJRfVTrGbplyBgSuI9lFC
lqVXL8WCfVYBfBxgmH5lfEwBY5NdSlIiL35mrJIW/AbTRtNAxJhKKB/tK40CkMOWxOBUUtVQbIXS
gF5iguSHXJoMK20OdSakiME7ndIQ9uV2mkGMaMFxqpJNhF1zRHkzAZXkEleab78UHm0CBnVupfEg
6LDqItxlhKDW0mR3bNSkFbBwreO6eJ9r8Y8UHPjKLL3ZfnfWKoon8zlMItYubgQBlitdsQny7sNl
DccPn71anvp1CYL0U0M/goNPDGP5ZQaxZSUdbB2LYpLeOJaA53d6gM+SdFmxsR0KUBPP25J8vPWJ
R31jBRI4t4JXigvuhPUdo9O3dGXg1xR4+0Y2BDGnEzEEc9PByJEGlyXhGXcqkf7FDKb8L8lvVGX6
OtPCPI7s7vj6ywez8l9LOawdJU7Avrd1N+7SweHM9olvdr0WDulMW5t5KnruLbmgoknxocXO4lW9
Y5s7o58Q44TflY4wqiBnAS/U9nDzb6ikzkrF7QX+wX7o+mf8l0QkrPjDpSUbKBtKXL9zy2TdTtpd
ZPKcaQLA0ENbN090Uum8yqgTLmzzBIMjXdnmcAO/hCt6fJfob7wXommj+qeZbjmgMxdlmnvTER9o
WGHdLZq+TT9K2QHhp1MHHAjqwq7ly1k1OXCqiLcZE0wirZPw+78Z1hY/wFdBpC83gzBayHaB/I5B
GDRSFogJyY5Q11OmGJjoozmRSSPQLpFIWJOhhJNjIbsaDQdae/eR1qC3kvEDzdB0WORafAAZjjcQ
EAfTqtde3+0EbXnFOB79waLMxTkHxkDdb95v8mB49xVDbauMZ2UTqMVjqdnTE0rJ+9BFA2t4MAAY
7fgyIedrLldM6IOzQD/plPkyqorDXm0zhwG+03FqBqMHuZQeqhXySrtRtbMfDZLPuoiPnZs90D0S
0p22BrBwtvzpcdSqzUhby2R45K7Lch3Yya4FcrFpsf+ELdNUI8yHnlNjr7u1u64xzRpVue6n+CAp
w9OcZ7ZLe2y531YknsYe9JWsUxoSUEMwCBi0PBP67jKuSR6/T7MpRrWfbSX5lkaw4YhpW0n7kFjy
vSxdWDXN2dXMU5oYj6ST17mp7di7ktbibJ689w6dD/tCyR4s9ddV5n4ajUGpL6Eyrc4PWHqwZWMA
UyxA5bh4XJPmInAZCLFsNTkwuMTtwdse5VBfxin4HjPxhnIKpRKAOputlctkyNP/rxt5bRotIcjE
GM8k0zPK4vJTGrCxB+NOAo2mr7FEnXWUPFDvDcaJR5nD6bU3nFtesrGfgoNq/8RMXwmsaZBw+QUA
/NUe45zgMLOrRdp6nWjNHYIkxsGc9VRWaMdM75f3L+MFOxsudo9z1v0bXX6feujslZ6jg/ecNUE+
hVoClBbsrxGrTatTOe6282n09V0xUVGfyO7oM2T2gLKLpD30WXBqRXGyk/SDI3BZ0Jp3C1MJngFc
e6ZtYO81dPdVSc+kMghWASK2hd2z+61J7PNPTK+jP/zRpltxnlj1ygucQxrI9IAeSut1kD1MXXQ0
WGfWQXfpHKIrJa7Y1YivwzKdP15FfSP/cdncFVQ4sI1sbmPmrxJl7Ny2f0BpXfQso1rx2SJCWoO2
c9ri3Oji3WZnRWECBGDpv2kJV7ki9UFTqSaGi7kUpDccQSksFXXy1Wjwp8q+vLZ/Ymf/2UYxOnQr
P2qDJELRul8NfAhLMz+6YLYulqGxhFoEGeAzH8juj7oT03RAb4yHb6d2+qdCtTuNc51m9Ri2pPuR
8b4hosB0kBa9OvWmbAhZJsmqLnpsQRBgdnDv9zntfAS9Vf/cF+1P4+hvbszRBFj3Aa8+4HA+OzFF
j05eeWDvSXR62tuI39gvxDmWxoucAsUjRKF4arFPiaM0W5UNm8FJIwU0lvyQpN4+YmSiMY2vJTu9
VZtlGiNB4m+0hMmtnv0vQeR3ZRj8X6yb2J7TEf9pUEg9uh6VeuKeNYupRO4sismEmN8GFyJFPl8t
Wzxn8/DaFuQTyDpf2R/uAxcrnBbpmLAm29o6yWJQZuW+cg37JW7GX6xjjENVs58wju9mgdnIh0xl
oBV37rIa97mBS1nfhd1CV04MpInK+60AZ6+6Yn7D9mOscRdjLxKAyaHpnLQJGEs5FQce3RfQ1OAn
PT0/FtYADAQjxcUou0drItSSCAuv2rLs730EYjqxiFjx5qIllOFBxkjEzPqRJ9+c1GdBMm4wbmHV
pEI5LvUzQdaDnwSU6jbUkkzH/6uysf8Cb2L64mRAW5MIDM1jluvfKaeAv9QqVESLcccQziJYFDBW
UkzE2dpzo90ZHcwOR77mU70D8/SaSG146l33zxj/t+N5xOoHqETxlD20g3spQG5yVRyZxeGc36eY
jkYKphOO4bFpDnUbH1O5dGFT6uTPseTySzyuMrHD25LtVTrUOz0eHj3Cu4j9y6HMgzkb7PmTYW8M
6SGoCjaSU1usXRufeFG/+sTEcOhTS1d2AAPIc1RF8cl7m4o9tjdk0617QoiGQranVnIfmroRRh6f
fJ3U196Xd7oiZ5KLSB0TcFa3SvPnwIm3wnEpUuICbcOaW1dmgZSffvRzfAsYkXpFKKamAnEA7QqI
K6RvmpXpGLJEvvZm8AZHVYfzRJN13/QvwfiFwPsxJkbPjATihRJO2I3zrVEdoXm2eqJhDzc8G834
Z7EItLlhOUV3NboHm85SbDiaeA7YULl9fxrNhBGGS/E/YFybLNceGprsBkoCiOo5ibuNjX8kkNcm
gMcRwnzJPb8du8+C3yx9t80wRWtWfnXqc8GtB2un9hHUb2M87KKcgCEsWkInTKkzjz+L4b/BvJny
q2UQD7BXtyalyVgW2nRcS4+iDJ/CwZHtJvELGWGxMuPdLD/yESGQl4WmviatfSDwNpf+AZQzkAkW
FAz0selt3ZKQsovj0NawrTrVHt3hWOQbGPhUC7XaYnNkvxKIp0wnPoIlO4nxaOfsymw8hRFTlWPq
B94gLt8tRscwY00byU83IfEfQ0r+ifheWehDZiTvNSgEAfzGjOBYuL8tf9G4OaYRhEyWU0nnbWpd
x38a/EpDPuRkEPzE3+ex+5Dr2WoCrJJliz3mP9LOq0dyJNnSf+VinpdYanGxdx+CZIgUlbKyqvKF
KJXUWvPX78e6i5kIRiA43bcbg25MNdLSnebm5mbHzmEeaXInqoG07j1I+wu6mr2VMewiOx0gZnEw
XsYIWPhc5xN8W1Mfegut5rTeSupXcPobQ4nveoWn1LAPZkVVn+haNIwkSbeDZTw2/Ndmnf3Ipre0
vedcbbUJmhUvnbWiyPSQvyaboNhg1VT94dmlW2YJdwVAQJCm8ABA8ZqX9wacQ7T/30dNeq3lbtsU
8lcdxB1bzXz2yGU1GLeWxtroyVIYB2P0KCOHMyiUBhB5nIWU1W52sBxxeLqZ7XQzMDTXFQPSo7Bf
QfuWIYMlpAzdd+B5hIYJ4fi7xB3qy19LcbyllfMOFe+zIFff1LbnljtkmrWJ1bcKiddIEByowG9E
wg9QhI8+jn8lxg/ZuyuAro/kIUxyOXqH+F8T2p56L/IQK8f6UFFY9kIYjoLsMPPryMxBz4Gh6U2O
bLvPwKYOoKIGppQr5nBQRbzr50aOGVLfziBI30kzrUpnuuAqmOUotjGqsaLyIMwjvelNnL/p6RNi
aZuMx6GhAN+IS36PhrbE2HLeWnFHd25nEt50E0RHS0NinoCrD6PxFsgMCFfvICXyjWe+yd7PXv5N
LVZEFYKjLmcPCPTZoXIfIA4bWYdEz74pdUQcqew0mjZBHvBLcL0r89B3OhIw4aVlro7hI1mHIM5K
YVIDv4CKA4rccWdnlLot5ul4uzhMoJjAjNXypmZkPZvHkPSKFrq5U4PqgU4liFyoeEQBlkDhi643
d/ChHDTYjWiokzPrBG7Gb2twiZpFZSsTt7Ty73OER6LYAAxvORmS840BgYwWOVHx0dcvMix4JgWG
hnKBMcxq3uo9vN0Um7/X0Zsu7ca5qg0SS9Wemx61HIGKsYvuiltOHah4BSJjLvCdJiK5zsyEWVZO
o7znUHn4903z0Vqf6vBGERLbR3QC8D3Fgi9d/AGXa6WhZ85QIVz4hsgrCsIHfAhBZ0ihNjU3XA/h
LdO0QYwetFxQn4S0gG4gsKCNyZB99BTqP1J8vcVjfGaNhJJdmcmJAbqArjZg683BTivIUYxS/Uwd
hTFni4eQhrzc16h+SbP6foT0FrQDvKsUDOMa7rqB0sCDT7E2pIydAcdosh/oUG7GoN6WVFa85vuI
GkAskAwoud2UDxMzK3n3Bgcz1VgV+AEj+hxzhslpfJMn6fJBysv58ebI3psFOCSFJUTrPoGHpC3r
9P10X/FbNjQCIIt5odr4Nc8VO2EcvK21vQeVM6XxF71BJUR7nvRXHIWJRliyU/7BWIkG+yosGH0E
DUSmvQKzeNM0vr+UPxnx+E0XAHq01KNz40YCQMSoabxJx1kn+0Otv0pT5sDixhCODogTXWgyAA4Z
JWsKO4nhgfsp7gv4AFsY3JgzhbCNWpugoeaMZqsy3ghZfSf3dPt4eZV34cyLCMpqkmDEi39o6nMe
lr89v6f10TDKgBZw7j2NyG/5DcxaIDM9A703Gvf+qJBtuB1lYb/4nCNLr2796CfdZ9uIviK6CiZi
H0wQE0MU2eIiKTlNJ/7Im29T+9gpbyNTZe0UbSc4MxmcCcreZZ4SRkP4FiMQNqAqyFHotmuH+WlW
acHLWNeMaU2/p7xhVCGvDpr/NqifCiaY5Dp5m5UUovI9AuTe5Q9B9EPhxvD1hzp8DQLh1kwfu/7V
C4FUSUQXzylpooogZOP4uRyM59D43g6BOyo826t7aIbugw5tPHBNFbz/Iw2ZEfHnjRIwbJXcmIix
BC3sZyAoBx/uFAYeK6PcwSnm+CLSrCblNwgAjR/Qzty09GYZZ6IdX9moMTwVjEaB8mA+coBokFdh
3uwF4CKBZFGyfRJ80a75R/5OOxpZT8Yaw51hwquWbs3glyTJ9FQg36Pz3metC0Oco5Rg3F6zIqBB
UlKOZtwr/6kPDLSN/q42ZZvhKkqye1Sx3Ep9HcJ+B05zDMOPLEnuc6F7Todoq5XpQybF27oUbfrF
Ngx0XwPai6C1KKjC/TV8zmVOT/jSoUI/qo9KDU6HiZCIbk6dPrXxOztL1eQdJgDXT0w4EpAz5ggN
1heEPGF6MZ0hoxnHkOmstcuVPJYIadF+L558f5unJMfybZszHUntWUL+L/zIYe/2aIg0I4RmSX7w
qvoHcGrm7b9XgefCjb1RqElPPDrgRrqHimlfcq/IdfzgZc8SLS0I0EjyvrQCNPzIZ6JQGFODk6g3
MxoOuWhjMaRIMfezanyv6WsmdftdoSBsMcVGclj538SqfYnGDp7Z6U4itCmUlMRJ51E1fkqKO/qn
SISjhYaqCWRzTBfCRFdXjOP5vatCPqTksmNQWZElGNYSGAWz4DlArl0VD4L1ShNnGwLzKWf0OFPL
NbeAwVct5Om7WucpxBrSexlpO4XGuGqMULOZT1XOBEQz33j6wCyaFeq/ehROpKRzdQnFapgMBwZl
oL4UxOfBNAF5SMB+Y8grxrHeDVM52MhNPSG1+Kmuq5YMy8u5obVv9GPvofUCmaM7tcoVG9CsYhb0
AyAZU6PBE5JEr5Po/ZhSvAnxR5rVO23QfpvMLmn0IfoRSjOt4bMlLQAr69aCvz0f/B+dIn4VWvPF
6lNXT4T7xFdehyF/mukHJ81yg5mzGB9JundYIm+Bfd0EASq/3tBvBKZCN3pHC74x99qM+6LZYiWA
waUBbC+9C3CMVT/ddtAo+Mz+aRQOGfCl+Z4nz1FXPqfQx4Oei4ob0xKA34gmkYIj03QGidAkq+4Y
aPJukvKWChSPNUXMYT+Y8pkwkzzEL+hFRI2YOTgJeL6KKRuV0qftwQR+CwzZtwuIdvH/ptiq8M3S
BQh4zLuGNvMaMErKRKvCCTQm0Wf9sN3SD9MU5uF4UNV59Tmfz0zEkbSLjFEj5oVEx2AGBQ1OwHSH
XJ5GQMXJsE/BK34tkecBN1GEMPnRBPc0FZF00W1aMl/SVPUuaH3dlmGY22jdOOCIFAY7vXvxFdSB
DTWmPwtn3FNghtEBirj8QYVfyTYsk2Zu5Wk8vzr9yRfI8DWl1F1WCEPlqNadA81T+Lmvhuhb0pTc
3rBZfYb6v9sNNBUzVFoVb1/6FCxRtw+E1mWUunTFnGp13Img5w3meOqApFKKGagdPZj3m5F7TJLy
mYWDFwsqdy/VnEb78icxbIGRpswJMWUzdc9KBBmKYm1arbsL4O+UU7C6022IVxVGBsMMb4GKGY7R
e8sq8ablFT1oyAMb2pNKr3gDPOVbZvRfqzgHjekl92qMsLcekTxCnSq0KDnEw6dY8h5rybvX8vJj
nORN3cXo25AdaNKvIiOkIxoOvx5tczGloR8o8FmhMIl08KR97y2RiDQ0Tirwai+m5KffCZ+lpkZF
B8ngvim5E+EEs/MM0k0A2L8LsGS+EU42lJClq07TK/D/B9WgspIOvwOvh4xEh8tDg5Q3z1vKzJCl
5/lTCOzW0aFF4MyiCtaityJlBLcQsB70TFSxzaB/j8f2GZLsx4EZ/6zgNdBWtpUCZ6xbY2T4ExB7
oX8SS4hOfIXHoq4l36dInrblHIR5JBowjswEK/cApeHVRUVG7n9XwE4Mi1ngljcla1MacQtM/RXt
2AEQd1t+E+sSHKNaRDu2lfHsGrAjv57Tj9VWUKRXsYbxC/aUlqEnCLBRMrP9HhyyosPCZ4bAtMHo
2gLQZxTm0KYExMXgjlUBwaGuc1sAXKgl2FdLcLP0KiQVsush/jJ6xTaQm+C7FlpIPleKCyWpftBT
oTs0kfpYa/BTIJQqqfEWsER1n4th46h6Njx4Y/yk5ZPpii0srGo1Ob3/4CmJvqFrkzmMOSk7nq2f
dFJ3OW0z+K6ga9HF5llQyNgFlTiuKxEcgfTzZCXsAEeQmjQyc3GGKth100Tkf4grJ4UufpUT0HL0
3sYbdJItaKoBKhY5ogmlObyBXE4Zf8w/yygZ2Mo4vnumsmvgZPQ0/U4pUcWUS7BBhvcClQZDnG1+
22QdYVDn8qo+W6GCEMuTGYBmnVrIOulmjv6dNaGNYPZUrHwRPiUYQBBP8FPv1g+S9LEK2wGqd0EH
CYCa8qaJpS9Q9HaPCJqxKVZDK7p88XAF4F05aRF9Ly6jmXIW1eI+A1Jh9bFut2X4DrECjYwOeXlv
L5A8Ck5r9pP6ZTLAuhzkLo541Xfy3BtMqljzf1NcN78LRRFg14TVUWyDJ6/gnZEirOWRu1oas506
mLJdGLcCrFBeooC6MtLKmrGW3r0vMz9jl9nI4CcDnIwpZSqCw4nSvxLFaT8kZjM8IFibfAdmk1Td
5h//8b//7//5Ofyn/zt/zBmjzbP/QAnyMQ+zpv6vf0jyP/6j+O//+/Drv/5hyqppKjrAPYNpC9mC
aJw///n9GbzN/F//L5Rlc7XLJwS3dso2c6a99yu7BVDhinsxsiP7ujl1xZp5ag11Rh3psdFwSnmn
oz1FvFyxsLog69SEkHBtxwkLql1K8na0RTJkSzOEBXn2+Hx9Pdr19cjiqbHWqKU+pqbm0NI22ydf
dxtvf93ExQUZoiFKkqjIumHOv8PRF2qMfAy6Qp+/EDJDu/TecOGhdKBv2ie2/vm6tflzL93h2Jh+
akyAIlgpNA3KMeMhsGCGFqkPZTddStcCQp7rxi7tniHTf4ACExp1Szk1JlqDISsxPCdGcZ/PvEFf
In9t99ZszB55tHtx5rW0GoFmNE7wOjjTa3jD0CSCsbb8leT/QEcW8S1/5VjN23S2jUcrW3wzMhwv
B62CXxjkIMFHED8FYOUjeMGub+GlA3W8hYvvxVWFAk6Docq8r/rPhfb4N36+oqoAlWRFMeTFaUpH
mWkNje1L/Mc0uqu1h+s/X5pP/OlOWYYqMkQpGzBX6srCBwStyusMpj2nvknuvF2x9Rz5MbdRm3Tr
r9oOLNsBfLM9fRtWLJ/v3KnhhWPA/iWkcYdhBd6r7gBo9frKzn6+JVKsVBm01Yiu/Oup4wE/RqfB
QAoEGns0KYpRXPGxeetPdg4DCnGbmC0pCufn1EBdtKaXzwoD6s7bZVu6Ijt12+zqtRM0f4ErdoxF
jBNGqpNmix1qIk7wq9jmO9ifbOODCunGd7y1AH4WgliXLrMs3lkSTBuLdRllLzLcWQQusINd8i10
IcvZaPdfBluyEUtx2n3gen/1GFmi9scBTVPUZUOWTveSgVWom+FlcyjkqkxW+J+uO8OZl/PzFbTp
YOKG4kgXF2vymz4X5JKfjwLypgFjoAcfcfTetl9DjUrjsHJq/9zai2+mKYoi8jcNS8tY3OqeZLFK
4OSOMXwSmNDIh28p1DnmPvY+Mno3M51Zzxs+C18L7ZOQ7iDa3MgGQ6AxVMe/ri9+9vTFL6Orqmyq
liWJBiqhp5ubq7UBlE9k8eOeYlE5fOLFed3EeRixxBMbc5pzFOZH+iNMh2ID3fDKMe4AhAM038hu
4iAuF7kCIBNXw2ULe+2AXDjomNZ555km/1h+2yBDdyeuMN0D9lUoZP2Ng67DZiqSoRkmGhWLSGKK
ITxZUHLSCIP+Asn3lhmCEqGTUv4FmyqFYVJ3mjB/eUslWVb56IqhGoq4DGAhpJkFQ0W+W6I8lIk6
860g1IFpQcg/1J+B0VeovqbGNkc+yxFFKitS+6EoqGEIXnODiC1wG8TWaendGEq3V3Gv67+ien6s
JEIg96ylEzNEc+FZklI0RiNAwEha/Tkc50lEsma7bun0B5YAKMWSP0CLUCVFTieNydPNRP+wClAX
PL/bInpDIWfHUBaDN5J0k8fBHs7420roboEvIoBnVTeNJdoaQ6mz+pncZY9MRlAHBJCbVDdQYxx8
Wd/rxegowBZ18HFVg4oblNNiqnww1vQp1d7o1O/UyECxfgAdNBxqv3vrNcWNmy+xkf8OWnN3fWfO
k0brdGcW5yEWIzFSJ3ZmeGCa8tCSNk7PiIhtYdZfvyLOj8CptcUl7qmxBfcH1qwX0YX0Y5d+ju3C
BeCwke94uh+Mu+vrO8uvFsubf6Gj426VEyRXM5oB4tqBagjQIynfKeFK2JZmBzoNXacLWxw9CDTC
UFdYGNjB6pBt0536i7LFFpHOrbF24C4ZY5BI47BTleU1drooDzqFJiutwAVK4EhO7HZ77V7YJS6l
5rVLff7+y4Ud2VIWlzqTvZPQ62xg9xPdwm3yIj6C57WLZ5ittubK7apc+lzH1hbntM2QAFNbrHn3
OYA3V0Q3fqPeyK720LvGFlrgLbNNdryjF+RYbsNvonyYd63DTJcr2YwWOIA57vo736522eqrVLrk
v6okMjssKyb/W/hvR1PKAl8SusGdvlNtmMS20j61AX5aXBv6ttoxUXjdg6X5Z559AVNX+ZsIRnJw
+rX9uLHKsYnh/HiYtrM9xrnk/WAjCeZmu5DRNGXF5PkqWZmiihZpvKxaS4uDKIzsgM80A+09A/3i
Vl6xcH7Tz48EybQUkXh8lnZ0jCVxTeYBPW0ogUBAKsj9mYeVnTs/J6dW5lvh6PAjX1GLIfMvLoiQ
4gDkyQXQXdh00p1w/VTOJ+H0O2HNlGVRtMBrn90xSM+WBnchwKkBiNYAMctLFHktg2GlEUHpSYl3
M3kxXuv19V2RWx2VQGq4K4s+P7D8GpasiSQZBlu8iERGQ7UbrhYEHV46x9/P7qk63svowPvvrJVp
LjinPL9bDEuGFp7y0CJ/ZEAoVSS5DVz1XmeMe1Pb8yYPNhO/Cil4Zq9l/Zc8R2MGSTVMCh3kOqff
VIJv36sRInf7ibrzYwrMmXbb9T285P8a+QIUlhYxdrmoHCx/FKgEc8YWq7zdjZWwkoZesmBKGs8x
VEJJChdnGuBOqwcMHbsVpEgZ+cSUrrwqL+wTOguaypNPNTTRWEQqdeDwMXLJUJHClJ75MgIwjH9e
36dzG4pkaaqlabpqiaBmT79F70PZP41B7CrNTSM2qPN+qiiZXzdyfiUoMm9+Hniixbto+coLACiE
FaPA7vw8gWTtzkLnRQXo1Ufp/XVT5w9KkLkmybNqKrxBtMWemaZe+cgVQLbWTd88rwb+TDL2NfFT
SJh8DQnKKZDXCquX1odJQ0XdQoS5bnGC0CErJLSkEzdLRZFRleEj7FvLVqSyZLD++/UVXvhibOW/
jC0iYoEImOSN4FBF7bZQYN89IB72N0xQpuExCXmAuHSKSjMg+pfbxIUtL+5eBOmhaZ+umzg/PXPM
Ifchvsm6ri22LBkV+C58K0S180do7CZh99d/vm4qEvRKhqaqy1s+QcK4DDq6wD1sgtL3elo5Nxd+
f5Oakq6JlC7gxVnEsALOz3IsfZiSisfcIp1SV571awZmnzu6+ISor6HuxYDnvRTToe9XvvH5zyds
Uf/AXw3ROrtjNFmd/KLJBIfR4cqWlTJ0+knM7euf4cLbZI6OpqgRYyzLPHswGwl6R8yLUaGf81yI
H/bFvnaEXbpNdmuZ7vnR0BVqL8QzU9UsLvHTPVOaqBvSkTUpPTQ5YQwMQrRqWlI6yhErC5sDyWmq
oCuyhGtpVDI5JAsH6KQibMYWQK2wl28ARuzUx+w2288ZJOoNt/Lzir3znAB7Mh/KolDGbb04MIAD
gPICMnBKGsO8TmLYGTcQtW/0LcOYzrhW1b60l2hKUZxTTSqby+ttQFJO6hqIscOEmUX9HU47ZnRX
Tukl9yAF/6cVbfE00ZlijFoRK0q78XbtLnC6TXOT3g1u6sDe4PydTVRla86M9TkvPnUQvYzUHO0A
5tkL29/PddTYhlQHuImjkIgn0YrB84uBj0YhjIlLDCJtfGovMUX4SbxRAPhtumU13jdT+pDU6n0Q
hCvn+eJWoiw71+91HHPpkEUEoMTLBxLEg3qjuvlOddA6savNv5PCzd629H4uWsUifnPQlsWYFqVP
BirwfsRv7wxIJjq0QEK5fZcixkVUea3Afnl1Rwbn43EUDgmEYw3zFOCce+knw2y75kd3g/N/1Xgl
rlX5Lvn+8erms39kLJGQSFA1UXAqtDBUa9iXqNeiZ7oSQy6EYOXYzPznR2ZE+HVF3fB5Aoo/SlhX
1yoaaz9/EaIkaI69UGcZE1LNip9tDQbGV07UJQ8/XsP850dr0ATetih9ItAybsC67FDocfwn8Ax3
NN220oe6RRTDsVZKQpfdj262TEvEPMu9LSmJmBGb2a9Nb1Nad2ZZ2L0OQWnJWP5KpnJ5hf+0tQxR
sgQpWqp4GXl++TMqxE2u5DdUE+2xk1fO8Jy6nZ0qojwtUnIiVI1PN5M72MxBWczc988y1C5x861n
Zl7wfurNIdfaFf+7uDJFIzYZVKLOUgArQg1dVTEnVQZyUvto+iEYLzm0DStOcunuUnQeGkRcCSDh
IuyKKEsmKFaC+N/1ruJIe7ix9uEBiCsFnvzHdWsXvf5fxpbVrsbzgOxO4KQbBbErpHJAPq48Mi7E
B6BmPF5n/9PIY0+/U6MpOXPqE8M0yYcQPpjKc23cXF/FBQ8/MbHI8nvNiyxyQFaRtLdFAF6+UA96
i8qGIf9Gtm7F3AVXODG3+EJCgUilV3B5BBQ/kulFhRXEzONbpFVXnOHC5zm2pC9u/ECAdTdQsSTW
Pwp5Jt1ae41duitOTCxuXQFRekQ82DsvvhGj+8n4nWvZfVPdicitF8CXpZex+wwNddetxIoVx9Dn
g3AUDYfBoIEeyJmL1n2g3pe1w0jC/8gx9MXdhICyVCntfM2LJRQOSCgwBQEBJ+R83UpwX/FBfXE/
aSjNGeGAm4tdyeDITjNeU9ouufo89Yfrq7pQleWRQLuUgvilerhfJdDbw6PgoIc3Z2aBw2DR3MUY
HXCfu7lMGq8ECunC1+KFyOOQNxA1zGW4jQytbSaBrZSfzF3zK3ECx7/rf1KPtif6zwjV7YZixf0v
HLQTm4tzPSLKEcsx67TCO7l54PoqxKcofV7ZztnRFjfJiZnFeZ5JsnS5xAwSIQCj4BtyEAPZSW61
82xxpXPyJ34vrak0Q3l0GaZlLruHyljqUVTSPTReijvRbg76vXc/vukwZG6Cx7m70eynG3837ywj
MsVbH27Auu6MHVJ75Kf+elHzvJKLUpbKd1V43lJIXWwAqEjNLIH8uuNNd5e6MLi5wXO+hSF65RK9
0I22yO1pvXNp0zldPjpLc4RAPU1LirX+dwNh1O/SVrXLt7m1kO4gV0qczL/PDxDg7HV35TvPoex0
50+MS4toqraRbxRZBip31xyKl/n5FB/oaz6hhbriueenhXlAyrVzKZKah7HY0TjwzVhgFgSO5Wcj
fO2tB0leey9dCN2zEdPEDM8YcCGnARSCc80AwAzrDvi3uZFZABTeAMb+cxrFauXjnV9GvKZJuKjf
mCDT9IW5eGDe3UcA0G2H19LfWebb9e9z+edTWpU1XWRmZ97To/sgr6dCVn2zdGMkmiXpNfad6wYu
fRRprqiqyp/G+GIBUgrxXRbltav79yVqwLr3IAS/r9uQzmMWu0SNTucxq4LaWqQ7Ak9/+LXLwoXj
Afy6kznw8EMucpvctg6EEe/AjTfFbvW1Pl9lC+fWZI1CjkR5fcZEnO4ezSdKEJIAPB+WmY3/DH65
BuOZfBlu4ldK+/K+XbnxLn0vqmKyLtEFgptsYTGZtHGKSwR0vfHBDB61tWtu7efPO33kD0EbdkkU
FXAmAe+fSkZ1zZVTOp/C5Z4pGkkpWF/u0mWZCDWzIe979F4FRHkGhnW1Z828EeMfMQDvoM/tUK4P
K/5xftlQZ9fpHVBw5a8/DaajVVW+0WtJgkgnLPJ0VGEM2Qm2/iLs4GJ38pX859IW8jSixkGTWaKz
c7qFBSRZsPdC25p08mHM4ZTwVmHF54kPYQZ8oizjBzPm7tQGjVMdzpiYUMdEiv6p9R6t+FmXX6dI
3MJpA8HL7y6CMW9We+lNZm5GKJRVhqRQp/s3DuCF8wfkxdLBx4mUrZb7GwoZPfWUoNhXuqO2d9XU
7xIBKfdpxXkurNvSeH0CMqQXCKTsdN1xVMMGjzCc2+ePjXao4DaoqsoWMo0JoxWvuRC5TmwtItfY
BtCmGhotfybiJP+2Y5jd81fqBBeN0KAzSQYkovzyvCVMayYt1Y/Ku7HEZ+j+1Oj1uvfLF6IU0040
T2nVmcpZ86dVRA9CRB82fEIjFe6tdAfDDlQg9S7aZpIt2OaLZBMmIUL5HSQOVIwe6GB3ZML3+frv
cuFszD0JfhtuT5rHi+WmANOQzhpKN4pUUFB3kfp03cAlBzGpnwJNZ7VnFYPOHyNpSkP0e43xKWJ4
s1c7dNfQVzSHb7GVba+bu+D4FkhCHnO6DgGesgjHIYJn6WB4pcsVtwmL7x4zUC16LdrK6/dC0LSI
lrpB+1sydWMOcEcBLC3VppRMv3It78bI7qz+RYxCRLrfVG8nIOKdJn+5gEAvhLoL+D4RAOqyIKKk
1GrJWjM3ypifFR976PLgIls5zpe8n+YU4A964OehspYhI1Q7k7eTDruyWW4T5LQka1j5SmcAAk2c
/1J5QKmmbqrLYjDU4Ykf9CEh+a5iII9eiGD3cIsfJjt9BCP3O1jZvqWfLw0uvlfWxzlzH/hFCMl/
W8+Fsr8Ynf5YAIDBdQaBLPHj1CPifNLKYUgadyqf8vrdQs0mX4lNZ2nVHxvggeYeokaTYOHdvhRF
A+K6pQsvgAZ5JaAzqASd8B65lBttl98lnxR33Jd/Mcf5Y5bOK9gIXdHOELp+nZP1hmwejbL3Hk4u
dNS+Xz+3Zy/rPzaIijRf6SLTFj/dvqJVpFyDJNKV39txkzd3POmdYDuP4O+j0kZPe3RyulZrj7H5
5x5nP0u7i88Wpmpe6zJ2MxnyGkSrZr5oeN8ZKq8guShi9/pCLzkiY9qGbAL1ZqZlkSiovVmV42Bl
bpzCFb0vmh/Xf/7yBM/rocYIJSLwiXMESFmqQe2Hae7G6qvRQsz0Q2pXztIyxv4xMecWEOWqsrqM
sYicwESfKJmbqzMz1U3IULcnVa6HJtn1xZw97mZTpKUmjXPqBCCNT71CisGNDnEO8z5CGtOfBly8
8w/a6EIpYgvO2gPi0tc5trc4YCmUT03pt6ylm9cEWbe/8n5c3ofzimjrEcNnZB+d4NMVIeHql+3c
wdFa7ZOvWfeSUW8ZMXwKNWRTpmBtB9fsLQKfpRdqLvY6HNN2P0KtAdqXEQ2b2fw373V6Glxzm75W
G0gmV4LGJUc8XuicBB3dkLBJMb0v5s0ssASX80FDJ9is45XtvGwFFBqPcRLe5bWYVXWlBrpUunpV
QRhnJ5Zno3N53Q0vGgGxAbbOpH25BCOVVZ3KDTxKrtiEW0GCxqrZ/q3AQD7Bq5+HOQtauJ7cKlHf
SLTFoGh9AwXupNK4MtN08f44tjGf7KNvYlVi4vdmmeEMNQUm+ea/J6piW61vUkgdngKEqe3KXq95
Xd7Cf61uEfYGte1jRtcBR+c/kTyvskepXbkdL5oAmAKyDtgYL67TxRmxmaL7kCM6m+65iTfxzxI+
hOuecOk0GaoChg9CVkA8i9M7FjBZ9aJQu1kLAyZ15wTqFDiZJy9zSAlW/O5SNDq2tji7yiTzohwb
XIJqyjZH9+1gjb3lXF/TGYp9DkmgQwCJ8FiU5GUy5hdK0sAvWLoTzIFv8wCXfy8kjrhFXO6vAypm
a3OdQTFJaInoCz8Hmdt1CIPCt7Md6ez5rvUp+dJRPofxZD9lKx/s0haacO8ZvAl4m/85EUceH+iM
YzPEUroUPe1a/l1bK2nfmoGFY4uykIj5RHytYclB8UWuVm7bS25N45CaFtBRgC8Ll/PCoOm8OTEq
sxe/ex3QUJ3GtVti9qRlFnRsZOFpvTTVKTz7OaoQFGSMrX8jPQcfww1ckE68jf6GXx9bW5xUraqM
IRFxAS1+r9rPQ79y9VxKUI5//vzNjj66JQ5NAW9IiQAHGvbxbVtoEPK95Jp7/eSsfZqFK2eNoSOf
za7BBPmpMyCd6+MHcxU2fzELOl7PImz7npwjEElNePL+f8RGP8F3o++Dq9nrVdS17Vu4tJHSWKsE
IUPRKoRaeq/BX9Vp1UGvvvzP9m+R85uW5E9yiSFlNHYR2ruGMjznnbRyRC++No/3b5HjR6FQBJWJ
fn1/4z1B37vJmSWxPiOrY+3mll21FnUu7yB1lXnGe57MO3VALaHxEVZDBn2N2G3KrLuN0HCC3eUO
rua1uY2zRugcUS3KHXPVG6CfvDi82uRZZVIWlVt8NV6aux5IXHPb8ppGtvgTPIIb/2FYM3rJ9akR
UNYBPgawYbGlgtW1KhyvEEOVaOii0pT/HNO/caFT84CR+U+rdZnbTWbIXKAUka2gW4T8KNQbya0l
tSv336UIfmTmrISpCI2QIfDrphDm+9oPRV+5gy7ulUVXEbZo4N5L4C/EPHHOTEDmDoDyFe0jBFI+
CisP6IurODKyiBGQl4z9MGIE1T1bhgZnGv6Hy1g4dRMEUqiiGMk7D8EIBVrEWW8mX0P+X6wE8DD+
53YtokKVw083oE/gik/ST2krbIotzeiDfyftoIiZ+9HGIV6JRGu7t3DnGDJrVPL+jHnqtsJokrL2
7rsUEo5WtRyTD+uyNiFCz0jvPxIPWjPEZGpYlVPZ/etB9djQIl/otFBKwwhDkS+4+D2U1YAhYE66
bmZtPYug08ErDx0OoJWy01wY8HzUzarYsk11JXqvfJplWh8E9OurOqEwBDOOtw1WK09ztrHMfY43
bP4FjrKF1AykTCjx64q3sXQHK5rj3w92TlOcacJdvdKNunSbSzSsRZlC65+K7qk9VauTxB9J6Bid
0TbzrJbncKAghWaScX1C7UL0OTG3+FB9JGqojMdzCeXFFCNnMr5Clv3XYwO96vkGmptgZ1Bzmk1T
oOhU+ZXqyez2DYrpwvN1h7t0i5/YWMQFU9ClyUrAHsYfEoxPuxmwnP2gUQMuxA1u1/OgC54HDpu5
GYXLFbTj7DhHjpEbQah7nZy6ljg5ZmrapbRyiC5+myMLC9eLG8RS4gDWl1D5lknf++hON7MVGxdX
oc0Xtcpc2BnykG5IlwylROBBdcBUX3qESVa+zJqJxZcRpl6cDGOO2IbtJxvjQbZnZqVwpwFhQKLz
ZnIbgvZ1qxeN6hbEJuAYAEss4pwXl3nGmjOXVrJTC+8G2mPXLVw8qXNbn/rjPHy4fHplUH9nlZHQ
GbeaTa05uhZvWxNS3G2ALA5a906r/BqE731RQXPe/fWHnyTNZULer5Tel7WGmpQ7GZCadfvsDZUL
xAQ3qrldWeKF4EetRGd0lEYMzE4LH9dC1N4llNbc6aGAXwf8DN1HmBkaFzEpevHT43WDl77asb35
z4/OlNDpiRrP9pImVZFYGX+NVvX7uo1LCTGtWxDKoL159i8LGogwoZEnzDVww0n1r9ErvBgbCg02
XJCj8WNw/53CxqWzfGxUXqxMr3INNkWyvCLdpxViVVn7qk8rH+zS/h1bWXyvIDbgYUR5yh3z3zh9
N/7FviZvCeDWCq8lmD2YPlkkeVnhSYlckT1o/s5ooH6pEUDfJHmOaLvk6M0G3dCVY3ZxSUcmF9HD
zFC2CVpMdr7yJKhw0o7frjvEhVxlHgkHEUQNCNLXxaZNlWxWlt9U7gCXv1g+F3D/afo2zVc275Lj
MRg91wd1xtvPIISiXPVZo4iVGx38Z84s3AV7lEX3CgJ7FFabJ4S83OtruxSkQF7w1IR7nk+3ZElD
5mhStT8274LXmQEOaS67RRHB/ncaJJduYVlhhEIBP0bzZxmVkBdqPeRh2cstxIoyiMXSDhyoVGE9
cfyf415ZifMW52aRnp0YXJwrRdCKqpfk3E3mmcnUnqBKj4vvpnwnxb/S6Kuir4SoCwf5xODCW+AD
bhq1nHtATbMzRehj4UBCfX7lu80/5tq6FpGw8kcjnccngZsO0CB8xPtpb9jCPUw9cwkecsmVcyat
7eS88KPYK3YjWiQjOwldqI3NpnainxPEEp2N0lkJkVpha9/wVNGp3pGps6+veG1f51N6ZF6X/bSl
HILnVNDqhmi2WOl9E3krEfLS+/Hk+y1CWNuDR6WambuIVu26x2QbvNAXqjbjlnXtfKfcxw9rHFar
RhdBrFa1aOp89ja7Cx5nQFuJoO82vtcPmttWEJUorgxvSeNc39MLsfNkrfMnP9pTyQAeKJb0XsXx
3Yx2dfv1+s+/GDn/ddqXYOFO+X+kXcdy3EgS/SJEwJsrbBt6ika8IChKQsF7+/X7irszRBexXSPO
ZeagiE4mKiszK817zZABqLn0JmPxpUndK5Ue9ICIj4zs9rwojnm8dylWqoDobcnrDKrEw6tuPLbp
hcbFyuTcuXdfupIhqUKhxgZGHafeBvxr/r5ejGIgeKkc3VZRN+Omqf/HYSK50lTRFD81D/Vlrs2q
gjka4CZHJlI7VKCQYQ+XrjQXlxLHf21HBONviWypoTSSpY1qCZ4lAEUGZmuKH5NT4FZ3wT/AAqH+
97Mf+5DG5OHAB++TRoIfG3zlWfVASXv8LxRfFyDacXzIVgcTBv8hjYkGlpJ0FB8AeFwXFfCW7foB
U5SC80axgKpDczcAeYncKt/P2+Z2YF+JpYa1Mpy8BO95LcI4leRFzvagCcfUZgMO2nJw1OFYLamd
zAWISXZ1/D0ZX+WOc6ibFx3obhISJQnPAcapmcUMYhwRYTevrlTzGrvB5zXcvH2r32f8F164Kobo
Z9SQ0/kiq0q/ia3bBDDL58Xw1GD8VZiqFR41agn+U7JfzNYj/cjRhH6JT/b4oYkqnh5VZk5gdaP3
DTO4IvCapSp1NFQqgTQCIJ678/pwPhsLe6FFYQY8Z5XaRRuUYDgCdv8RcOic0M35bCpj9WBjnPoU
rH1eMRJ3Vie37zn2xVOEMXBlLiszBRUPsCOyQJYnp6+xDCdXnMPhiaGKru6RkQ76ALTXEgjmGoqT
MWgCNY+ezFeOBSPtGKTQMAVF/4yVmD5KB7mPYAMVcLFHADCVRyGvObpsG9qHECafAVPy2PeAY/eS
srzWFmnftVOQDJgd68uf/ch7+W2GYvNDHOMBFDCjVYKGEyLaW9Zdgvy9Ka56g1N02La0DymMH8hL
adGNBhc0Hu+68GkeH8+fzLYDX6nBeIAaWhRzCgHm5eyB1urQ/Pg1hcBxM7GXn7rkl/HT+vOlJzxr
Ad32t1psHtNEsQkkPw0VKoIhsjagKA45qPHcKeBXXD/td7HSmJBYF5mkAu8Q3XQsv4Djxq0dzP2D
fw8QWYAhA8io7sPD/oNoTI+HdX4UmIsiJmMZgcWwiVKQhEqp0XgdqAD6OzPaqdlrOV8JxrEDVDfn
LKke56Qxt3kodAw9NxZ9UIAT2AEB1iH8Vj3qPjnwkpotu1wrxtxojYRmBaDY0ovgXCNQ2ZQKbyh5
yzetRTD3uSmnUBMknBro9oz+dw32M14CytOCucNVDf5iE+goXg/ivwp0nJXIcUo8JZj7C35ZbNXr
UKIHtYCoHoxFAf8ZbyP7vQx07uSZW1yZdEF2wXFY96NX/NQuCjd9yYPUaV3Jmff5d/Oo7hBAOOnD
Zh62OiM2uCeDOrSqGJZe7fUerTLXmGTsdgP2fSlyKX+FkXNibIBvq6UXhgaKJim5lqTlUVfbX5xr
xDkzNrrrSmbUgwDG+NbT3uTMHl/RhcJgVOoMB6y9pjdJ44g73qjrppdaf0sm5Deh0WEqAmLlYHBf
DPSkX4vvALfGAurgxd/Tn5Ss8nD44pNhLZnxG6VpgkV5gJGS/ehRbEv9JxB89pJHDqEzcHL3za+L
uQiMWwN+4VMZ3awSU40zAV93vtazO+BCEi4m0aaVrGQw+VksyFM/tfiUyZ7cCM/GMy38UW9Pmd++
ZeAH87l1P55M5vj6us9JQmCZFA5WfQTtYIxWYhzo17ObiU70Jj/xWi5bKQhQ+P/+lMy51e0sh7IG
kbmC9cr7iYA6LwFrK6+byFONHukqfasVQVmkDq8tYiR2Jh0ia3f+yvEEMK5+ioYKW4EzyOWIuMNr
4WIi4v68iM1X+PpjMb4+LUmUZBWCI00CFhfkt8S2rmrXAmIvmWze2fBUYhy/gQdcJ4HmxhOXF3m8
V3hAM7yzZzx+o0VZatKzT6wqMJtyD0RUMByGHqpCvNLoVma9+nRstpank6wsAFLyot+tp/hqY08X
yo64+n68WYLxGdXfHcCkb74WXj4MnK1B6UkFXssI4UUN2kfg5xxq7CVRuGEBDFE2iOm52MIc78RW
pPJES8CWDolWYzoNhmLT1jbnX+dtkWMb7yWq1X2a+rkHeTLmIVv5loQ3IFU8//syxzjew/ZKgBSJ
cavT7CxMbdQM+itxscvM1g8vmt9c5w/oBF/CFU6PiX2VHZKd+Wy+5TfZDqzH7heGS7Fy/reTeq/U
rv6WRCBSSRb44kYHMbwMkmlB4aQhvENj3Ec3jRkYuRG/xPK3oe6nEqRo4eP5b7odnld6MP5DrvCk
KdHd8cTADGTU1fRvrZv/mhN7AAi06ILpQrTjH51ruTyc2s2aJZCnNcBhALDtE/pqrvRF3xqwyh6J
PZbad+ENAI3t9CdmfJyMewm2zedvcWzBEq8zsJxbcYVtZR/EgXL8YxIeBYVT4uBpZTDPsjgpezkt
EFaMKMVAcKF9N6z0KAG+KCcl+MTKZ4FUnowhs1lZAjWKH0kMasMk5hzttnv7UJfJFoD9kKZpEVVe
jyZBrYMpwJ/HXahMWKbiVY62TfVDFpMlRGLeZoKFKNSU383xUgtvlOqOY6m0ovbpMfBhLeySFvgT
SksHfLKXzPcE1NKx6ZfpvlXvATQ0VUd5QfNd+MIUFa45MjpsUmEzjC2IZoI0SXINm4l/N+X7HmQZ
JE/ajAd2CZxvHmrd9pl9iGPCa2vkqqoSuNAIjJlTdpGC+xfoNV207/4Ug49WD9aaMZHWTMFka6gh
gDrjfdheS7wC6XY0+FsV9g1VN4IxC3SbEwStIIWzu0blFAa27/OHBOaiTaOWN8NiNl5ZPWrRRTQU
zjBejurLecPbPBNTo3DgaLZjTus0TexIIUe6SRpvALRx9xMEAnYTP+XTUeRBq21WrbAXSDdv0dYH
ftupKJD2tX07ECDSAhxJuRg9mtAlLshdLTfdg8bCjq9BCytx3i7bGn6IpR96FcvmQTKiZolaJHWX
Qn8Yy4vWeJyMxOkExT3/MTetYqUh8zHTOAfl7ARRAsix45tQ/HH+97ccEfAhZGzboDaA/5+qEklC
kUc1rZSDlV2NnbkD6Wdzf17I1vdaCfk0yo211FmWUebThwejlOwCu9DtbhH2WZ5wbHyzFLGWxRi5
EcWZFgN98T2/j3ftA20zK1eq27sq8HxLyflTrAbqGNYS5dNPGCq9huoXlZj5eXLUO45PfZ9nYx35
WgATLGYTlJt9idosuBFL23oGc8rDsgfImQ+ARyVoXskVZduogvpHdN3e/4PKAMdKFGqlK4OX2rEa
Cx1truRiclVH2nW7+LigdGo5qeopB+wC7OqC8xrcfKqt9WZu91wkUZ5U+LBzY0vP3R5YRTtdAquI
gPUQ8OFwvjPPSplb3QomEDYrmvNr+KzyQ2u8ivIFSvmtyCvUbd1qAO1QfiYRsNMWc6sJtvCEwcL3
1MEA3miHSfhKUgVqpXfoIE36xGMHdL/MaEUAwKiXogZA5tyjhStt8ihJaBNkjnh3/o5vBZe1QObr
5WNPBJ2OkZjDyygFfekbDWpmvLFZnhjmy4FR3EzJgCkgQbgdmkuQwns9sHuy1/PabC1fymt1mMRC
I0PTLhm+X486wQWIfv3q2Pe2fv0O0s1rjG3Zw1oa44V7s1UGZcKAmtzd6cqdxXt8cb4a64DNpV6G
zFoaL0KTwu671NEn4/eixYOtLtOv89+Oo4zCeOBeqsU8zmk1fXLr4qGJ387//pYzWn0shfG3fdVb
UmXSkoeh+vp0i6zMr63bfyeE8bnqUGgWCsCoaEuBGIJrNPT1Kjgvg/eh6L+vvGpbaFqdmHj41FHm
N+p8nPPFPS+CGg4bOtbfinGhw6Tl2tTDp2FLI9av2hIvxezVMu+n+iITX8eQVyPcfM2tJTJ+AJwd
7biU782nbE/TsYbY8QPAE4H8uWBAyTed8ypuJoFriYxLQE4r6DII2RAeO9nucqdvbUBXeyq4pyQH
04kdRnoOXTDaPJCSzdG9tWjGS4xhaJYgS3+PzODCylzLz24qH5Mn3uApDhjmnsGFhaFBUJP759Xm
3QLGZQhzTqKF4ErHy2Wn/qopA7zCqfhx3Ab7JNHlArBsEwKwXioAOBL2cmw48jI+mYn2lbxt9SnZ
jo7QKBqRWuSIrTd7YEOhGK7Jk45VyfmbemwewI/OMRzO9WP7OwSlnEhroJ1SPNfRse84YKqb+cta
JcaH1GWXzuGCrq8YoA+LUtFgt74R0NXPfzBGylOH8SbZNJtpIkEa/YCKm/iy6kooZCDxFV2AlB37
J3CUnzdCnkzGvdQ5gB1SDc9vgM84ivg9VB7PC+BZIP33lYuU4yxsdWqBxtI5tXBfDTfArXI0gHqd
F7RZ11sfFuNFWlNcQimktTV92ougPlB65XpIiNdbia0VHTa7c7cWs6PRGMTGY3Q/mjolpnew5OOD
28kNZzrV9FMZm/35v23zKwPHTwY9CUXcYeyo04kwgo8FH8E8SPJuAdLTvxPAmI6MIJFnIQoDcYV5
hFvT4ATTzTFcfaUBYyf5HNeSBXYQL2tcqQesMF7pBPOBKAUDQUqhKMKSl4ISbb77imaYNQIoCBZO
2G0kUQZgUGUhF5Fkx+p+STkPaHHTDYPF5S8B8qmB6mqiTBqd7FCTe2u8MqRvIm8kffv4P0Qwxx8n
VlRkdHagay4V8VbjsXJu+6mVDszxj2aHJkGeoc7rYPORTqaGFD6bzuE0DngHv+J3V+IYY0gEoJqS
GbgmZXMlFOaxFTKO5+UdCuM1pLobrHHAPLEyXRXRD0FPnJ5Xe+LJYPwFHHunmBEK02bXPTRyfhTl
/MGUB87dpz/zKYFbfSwmw4gaNdVmC24pkr9Z/VHuD7P1C86m5aFfbidumGEFOCO4rrFYd2rJZVel
w7wINH6EIHTvMKEfXQIVYfTpyplYB7zsadO3fwj89ChRGpEYLToppAA7oflsDY1fhKXdc8fxN4tC
+koU8ySR+jmZYxOl/calkw2pZ46OntiW03nGQd5p35OX5WtO9e/vyT5TpmnO5Yx6hix9AXAvNoW+
4rXBTi6C0gmujR0qk+QJvBJCWnmYzrf1qrJFLhPR5hGtRDCeIR0aIZUmeAb1xbifnhsMhVKC26N+
EdbuVDvRdzo1x0f/27xcK7mMi1BHELvKvYzOaJrdDKT63hjPQ8lraPOkMG7C7IqpUWY41lEy3aL6
KSk9Vur88xFoO/atdGEchTaY1iLRqrsaoOO5AHOb+ILokEeT7oIFqCe45GX6zpFKLfqT31hJZfxG
mGE9txVwuYSqRhW8Lp9IPriWZt5gQMwXi+pC06rO7onughbc8OTG4LQBth9Hqz+BcSiGkpRAoMWl
G3ysdIiedpSxfuw2PyJABSJ1crGsW9wCawGM2q51w3Mv2w7tQz77eunrTE9FBQ5tvm0xlCa5NK6Z
30Z/dumcAndwi4b6T58cY3wGVg2BH8zC0QlZXs5SBwCBrLSrC8o7HWK0lJhgT8o8weUxBmxar0KJ
+ACoi1IiY1exEvVjr2qYTYgKuwezbCfZjciJ1ZsOYCWEMSNpGVQhUZHgC9JjhY3+pMNzabKjUeJd
k80sZyWJsRawHFtDOaOVk+xpK4cOENaCLbwqwEKkhAvN6HApPDgyWQsRExLjCWihyGc5GXDwASLH
8dGc78e+ajOQJVVI30G6kgzOlL6MRHTb8ECqP8fkkbEt/pcxsG/ZSTE6qSjyCqMPtBFlhyVQRnlV
6+2i6EoKk4nKal91TQ6OAgAKFHvVA366o8ugpxdd/iDk5uEAi9PEkj2uFLsC33dzl6kjYo8lT7Zu
7BXCeZXwBNB/X78tl0EvIh0CKuNNTF7UilM94f0+E8REdEyEWAYlRd35bbgr1HuOj6ef+5PDWX0h
anwrBWqtXsYmoynoi2w6w2BTepjmSFB2J9i7Gm7Jgefk6C08J5JxOnO89CbBZIGnAvsXNyYaRLuK
Jjs2bov4AeMEKRI4jpqbd2ilJuODMoJec53Dts3MBVYqdpuv2of0QboSMNWE7eYktyUHRZUdD5x6
08OuBDMuaQQjS1EM6L3KANMieujW3Q7UWhz9OFJMOsaxOsWl6oHnJcIJFTHQqa+xTuaKNcdUeDKY
/LdWdaDN5Dg2WfdrSbOF2unzL2C+voPn/u/CmjQ+rhQxcytWxQTnRKxLWoKdrg3eBMPmlULCK8Eh
AB+Ddad5lva6MCPljbof5nxj8LC0tnOGlQBGhzkTkpzMOHKg1mI6NHNNQJI7GQxMdGkQ5y0oU9tl
7xNa7xJF+QSSNwtlolYqmOEmtAD0LPLnrHESWb6eVP1BGHNUopanJBk5rcGtb7gWyajYVBkALWsB
z4b20LRu2z5z7utW6rkWwESJqgUAdqyi5jL4YaC4084U/dad3cIDT3DPyRu2tQHMDAjJJQB4M3c0
FmtB6mPQlpbh6EW6cAMELE5feNMowIj1lwyLuaFmWUbDVC6Vh6pjJ9tYBaCOtjoOTm0FipOjbsVL
XjlqWcyFzYRJzFUyVt6sgls99eOWE/y2PMJaJ8YKUPEBDGwbY3EVoMnCoF5ZpLbsRkp4FCybgjTA
2Cgi4Esw5XHqFYokXqR47FqYm2WLryLyoDZ0z5vc5tdayWACoWEkZYyeINxCET0Ughm0BfH+nQgm
8MVxMYuC0eAl3Plkue55cBqbRTjQqPz9nZgo15tFnU0WvlNbORTqNfEHOx9tZHTvWK+8xWKuPObi
SHVsjQua3O/lHrAV+AvAJ8CV987P97RwAtBWDLdAAIWhMJDEo3V6agVdVc6tVvcIQJT4RgpyQbZr
0F/y4Pz+j1qoYaEmAuhNtuA7daoR91hmhFr1I117j7H7FN1E2GEEirJ93ii40phbNPRRJPYFrunw
PFG+DAmoHZ2d1Y5J+37BV9r4Fj7eX8oxX3GUGiutG9Q15wT0H93OaspgtvZTlHIU2760H4LohVuF
8iiagNDcjC0g1iJsz18MbcWfCtu+tR9CGM+QmVabNAXcaoV5Gy32QrF2OOdDb+Wn8Lr6YIxjMCc9
HqV2qDzpPgNYbgnqscmd9sN17FlefEHQliZO9QqEvx3vrHjaMQ7DnEkMcqsJYVboLrVptHVlfDqv
Hk8E4zLIEk0doEYqL1wUr8+EXdPx3v88EYyXMDDUQ5K4Rn6iXoWqY3yliLGyaIMJrVFr9lZKDyhP
70GBavUPQ+qe/0qbxd+1DCaWqouaS4oGzyoGQm8vPvlOwZH0PeZSMZesYyjQ+s6jZtl8KoPZDLSV
lg7uGbaa3kSZlETUM0x+/UiBu1V3+k29ED9X2PZCH7LYQjog1mt1ngb0fYMCdSda5jK85PGfUXFs
XqmVMOZrlirRqmzAdG/R1Zc6rtScG5I9WRdKr/oYxNh/5fRW8hgXmzfaVJaiitL92/ImXFMuTuJH
Qf2M7Y7RlQGF/6Wbu5LIeNlZwr4WdlUwiK3nblxGTsRbad68VSsJ9N9X7hVcn+pi1fDjpn60yHWe
cggleL/PeNYaGyplKALNb8x/ZICClV/PHwrPBhi3KksAVllEGNxYXpXCm5A7cnkZhd8b3sw9dS+f
/PfqQzFOlKih0Ko6PNxUXo/xzRC/ApvLFoxvIGpF/+FYc7tg1JzOSWR8aq2BFE2scG/b36Mne3TR
rPXlZ7rXE/H3pnnSGPcqLniT5x0+JNnTejG5LwU7vZh90E7vyiduvfN9Q++MdmzBc5TAQT7EERr9
TWfXknBD5DelKg5EnANVruxkse6TeLwgWT7y3DBHV/btTtK6T5MSjkMNZq+1Ez9/AA3A5Ji27s+7
LuEk7Nuvtg/bYUuiKUoRokUzQTlIvhlgz8gd1dbAVCy6FZhUeF3tzZRpJY7xGtmsx2gnwXC6ublQ
hftEG+4nifMU5VxslXEcSZsolSzAXpToLk8Wu005j3eeAMZziGPUC6BoqLx0elAT0Sb99/Ou4/8E
K12WARALnlF29DmrpjpUBBrxgchS2uKj8INeMvBIEdfI3dznbeBuH8yHQOZGz1lpyDEN/5Oa2Lp+
rEfQKinBebU2vxt4w7CFgo4T1Dr16HIkYw1lwWvKin3VOojV0/nf305iPgSwiVIoELMLqV/qD03m
Dxc92ARSJ90vdyndZZfd5IUXBzc/3EokE+nbMUznKoLIMCp8NZ5sMZEuCQ/ZdHN8E0NNf306lrIx
0pulG1MAYQ+9LVboKxg+oCv9CAXe/i2WbYrMgo12V3M5n3TTIa0EMzd2ymVCDAKH1LmuYae7OrCj
QAsUrwoIxzw2n78rUcy9FbAmBdRxvKcUsTtWyi8samO/C/xEJm+okXdozAW2sp6k2BzDpoYQgBbW
FlS0tHlD+DwhTPxvolHsQlqdaoXZy5cHs9dcWf11/nw4V4pdIxuEeBSkDCUDPbmKq1sp6uzzAnha
MI6hn0ZRrKMWlanc15TLarHDkdOW4+nAuIV8Kc0C+DgYTNZ3HRCjp6/Egw+7YnsHU1uRzqTbW1Nn
uVGDqVJeE2vbX69EMF5Ab5RIBZE2RaIOL/UDbWrrLmXKcDU6G+adP5OtqK2ANwUk7iBvBSc0k/EJ
nS6MyYhLaS4CpizDo5l2u34UnbAxM7vAHHK3VE6dYoklxFTXqL0VZusocvHA+UM2rOPkD2Gsow3j
SR4HxKnOzXOXwg5kUD17elscyQQJcHtfOLzLu/WxT4Qy9gLGxnJIaWIt7BYffjCwHMPJ9/+bIedU
RzgassaTGFPXLDNeViKGCnNH0m6LjHOcPBGM8dR5tWRLTYM9CvPptaSJtlZz5kw27tj6m7Ftp9Ew
wXkh1eB+k3RPyAlq9KLOy1roH8okzidCmFgR5vVsKHj5Yo50yQF3XNpyfNA00cmby7ANpK6zBwHt
DRFGwSsN8xSk/756LZIib8U4oS/u8LIMMZU5PJ639Y3opGCIDOFA0w2QKTJWJ2RdWU6EloJBmSVj
R6O6RbNzTr9AuLOWozHFnrrueyWn5MyRuJNRs+yBTTbdndeF+odPB/Whi8ZYnDpEoV4AKt0rrL0R
iza8ri50bmjtxy84d6hj0GFJECZ/4pafSDFhjLLCZdW8KL+r57fzqmxentXvMx5ITARJGGaqiowM
KHZHkJ6mvClFnhDm7Ouii6wetV6vndqDKua20WleN+nuv9JFZo5eUEdNkBX6kMe8lzb4w/wSfwVh
en0gbDPVkJdmNiIUbobMKS4oRVHuYS4qUPfYR3RjFTuyoFrdn9dsK389kUrTzNX1LFNwZucdii3a
fbGX3P6SrlqqN9kPtAf3w2VyV/rWnsvzsx0qPqzjncx+JXYupNHAeBEaUrd97chQVHety1bGID0l
CuUNfmw6oZU4xgnFXaGOUwcHqObzHWmTvWHxmvvcL0ltdaVSIutjEocwkjSz8yvKQYk1Y9W2PBVz
HuW32gf/aZA9aJwT3HQZoG7HFrekaZrJiC2qoYlMgiRKyxUAQgZtd0i0oFj2dcoJVZuXDRCQoDyg
KJCsgYpFGI0dIFw8NbxAo3UZF2cgPAq4zZNSQGMNZE0Qy7AN10WIhlSQEC4ioP+D53fA1zxv8tQn
fPKxKwlM+j+rVj6SHGrIQbRTsAtOR8RzLrbHphgwjkvYuwaEFdszjHVBDo0GYkgeOaVwM48veW4n
Rm9X8R7A7rZSRhzNtraAFExiqCJorUEXz44TlKQUOmXEFjMeo8K15JaH+SVz86DadQfxLf8GsogH
xRPtLOBF+S0rhA2awITRdBNwbafGb5XDJCd5XXvT7FdxhuB4nGrFkfLwIubVb7fsUFIlwDGBgvUz
8x2WqGnbCFMnggmMGx1YTJgyGHhEORuGiPleWcMKP/i0QJN6qhHGd4B+FoKnaWn3inlvCZx7u5G2
WOA6VxRLM0xwW1H7WbkLjG8XjdBPGMrJr7XwYRAGJ6uclDdh8u5JGXOnS1eaqIOhAOSXTO6XVvIY
FXEruC0m0m291Zbreewq0B7mT7pe57/TgYKbJMt4QB6qZWiGlGMALCFjRwm47Ek0OqdY6D9IgAop
e5o+WliHwpsm1uxZmzObgHfiAnxq+jfk5OOxVUPTPX9ptypIMGiZHgm4soGawnwuMw2Ru+qFh+Gm
fXcP4Kqb6li7wNf35V17BGoVryS6YQAnEpkDSvsW5DQlJFpi6yfl8FSRljNjuRUGwQAFLOn3/2K0
4FQr5P2oWbYwgkmyZ/Ry93Tz0XQlMRB9cP0Efx4HJZDEaeD6sZDcmay8RDVH02xlwa3Si6y9a4Td
+WP6fDVPf5/xrWIvhkNqSYIrNz8a89AgR17Mx/MyPjtWJMgmnJzyzprO9iaBf5gkU6IJrhql7qCC
W3x2QmCkk5+ied0pqJT++RYTRrNkA+5Nl8BhxK6qDCOW0HFvBFdp5aBXInfEZKU9qoMvD0S0cx13
97yOn21P0hABwTkOqjgKl3ZqF5o1i201AgoqUX9Hyi8utt5GpIAA+B6MnGFXytSY6xQmxTCGMwRg
aS6QLijMsmQnbvWjwKXKvwm3Fhbex10028K386pt2PypaOZe9dMwKXIMAtZsX9wUbhkoIlgrRne4
QvnUkf8cu/hEnM7k7kSIpiKpSQTe4SwK1EwAz1rW5NdyK4uc67xh/XRGyISxWOZngt4u1yptRhAG
EueTYBws6dbUg/Nfb8MwLLzXYBkgnTIt1vitSo4xcYuoVMMMVUFyu8nyzov4HJiktQi2H5/3WRgq
Fvjh0xDdeOk+GcGSJO4n/Y+ri5CjUxI8kCBqJjshP0gmwPIWUXABoeek8ozwJ3EOZGN7SZFVGQBb
ui6Jnz9XpciVlkwxxRIXrpt9cjO3Nh0wqN3ht/LbeKWrGbxUaKMIeCKU/YBYRk3CaoZQsp8AL9Q7
ope54b58AxysjOboP8CG/3xmpyKZZAVlx1lqTYgsNbtzZ7BXeu2v0K2wH5h5YwryWZBS02U37vvx
c2kJklHp1FSwdn0+xZKkpG3JUqAv2u21Y+4MtnZLgMEZu+of78VSUQaG8Kg4mW3BGnGOrQrLLDzB
2Jmks4v4sslfzxv/5/t1KoN5Di9j1JWKZGHqwNICqexceeDtCn32EqciGN8+Yg2GmiWodA2geaUC
Ei7Tifqbf6cIVXSVXualCY7OHlKKWfeToXGUkNeC4ilC/30lIhKHjuCtCIOWg7Ef7D52MW/FedN8
jvb4WhYdhxRNMHKyTxotajJ9TsDmPhgP4+LFKCFF0yFWAZybXin6UQt//vmH0wywq2OoHbR+7Hva
ysCeNoK720uaEATreQC6qv2/E8FkSZjQaRVNgIg07ZwkM/0x5YHzbDmEtRbMe8xIYlmu8gHYJxVA
NJJj0dyp4UNaE06ismEDSCIkTaGImeAyZeS0maotXYOVhnS+7qV9lQK1MObMA21UVhQVWQqa03jw
odTLGFqshaY061XtkdJWD5Uf3VIfrlxiU8gt3f9yX0TXvCH2LT9+IpY5JrMj1qJ1ExKVC+WZTsem
zhLEF/ke4zQoivG6rPKG74EnBUe5iASdRsXT+1QsCSCAw4nONCu+AhLvwwIH8dA6uopmeeEuR2D3
Yx0TQesYOomXmjbJ3Ayo36MtcILzxrmq2LG1dAVEsRhBZc51BPqZ1SywH6Ub7aZ5GrWfxOLI2PzA
ayFMEiqZZBRjCULU2/CW9ouAfHkUaYsKT5/M4bHEbrwhlROlmMwzFKZuLK33wDw7aP166QtxpTuK
fNzv6eS4VnG816bprlRkR5bmmYxSOkNF7JOA1/413cUeZWrLbAzGWzbd/Eq88enP33knmrKhctDn
KQwxr+Spi6epRzm9Pe/BNgZETwUwcbKOZ7FSRXxKcBP8rDCeJCru4OU39NFgWhwnwzMUlQ2ZAwAc
9RHSxnTfiD+ENkJpEHsSkx+Sq6h7yXJs9GUBbGmvJpI7DtnDeX0514GdXBJEUix1D5ZwXTwARKog
ftH550VsWSduPyqfCuo1BoLe6fWX616XhNqiC+eKD3rw9/6pfK9fL5jyJQc0N+Y/fkyAyArctRjz
BfsdBm1PJVrAgJXEGR2HtEntGT2Ghmv/9GROq08QgeEQQwRCBNw3c3LVbI0tyDKwQQzYdMWJX98h
bn3D61twc1B2lfqPhwpOJTKJT4nUe7ImTK6X2CAexO91xalxbB7UWicmHCl5SBSS400O2N7Sfibf
KdhXtVsO2qG+kREbeLd5w/o0HUiblBnXAnQEYxlSI5l9ls9Yp+oR9oabUlgCnYd7vBF91kI+vVr6
sNGsqMTEv/ZzES4WXjN9y2WcCGDC26ha1piTNPVa5bae3uryrhGnwGqO2rKbU8MTMCChY5HHnHkH
Rp0Ra4Sr78dimcxpk7VyIlbYUbUrvE8QyuMge6wHQFjQbhN3EGLL6tcCGas3R12OeyowuahneH2K
6Fc6saNHLrkDIRm32bBRVFFOPi5j9W3blYTkkIjxQO0NCFVIkFS7MbBI/Y8Im3nWwtyBbBTNZKAa
arZ5W2MRBTsCKfjWhBkTsZRybf7BG67h3AKFScfa3EpJGEsYpY96e6w1p0t+iSqHqW5TCKp9Gqp8
Eji3mZMbU3Cszxgc9KSsVOx+rq/KRbsCWa1z3ttv5OcaFsk0CbNJElppjOvVgK7XLBWVU7sKWhnm
crA6INPonEBNU6hPpg/MdDQxFEqtzZ6TtpS5qWFLKZWSQy8+t4lpV6kNwCdzyNBcc8+rtSUOwQTF
KUjEljMjbtCkuZIMpDvDdOyKh1n5JqpXQ3tTVFdaxHkWbJigLgGrH/vHwEYC0MJp9BKVpW3VDNGL
lPpiAz3wphLNPw8mAF4yUSw3KSQKG76MZhEwww8ZpWk1WPkLb0LD4EThDZM7kcFcXUsYAb9H9ciU
1hall0oS3YV8wQeeSGFOhpiLVqsyTibZ948UzVHzyCvwlHFVQ4e3F7UVIk+kMXfVEgVZr2jaK3VB
qtsArwGdu+DEsS2+Yb+QPtu+BGGjnEhlLlWjlH08Uh1RhUBDhRKc1EGzMwrXCKor/kLjltdFbRFh
2VLQS0EZ/dQEq9HU0pR63flQfasP4T52MPJLuZgEV9vz0rWtxwQqICpEyTJ2Q1lrzLrJzOQQ4sSX
CkBjvzMZK2c2TRZLR3CMS1BrJleSx98G5EpmbDQt6n7oqKKU/Tz3pl16pBA30UV4TWkKwMl3J+94
D+KtC75Wl/m6QLI0qrwO6YRfmdwBAU11dTrfc95l8aQwpjpLMBtTKzDeirK+DRi823ZpOC/dDW9/
cnCMYZY56AWz0gQ79/hqtEeZJA7GqW0i35/XZaveDUFYVqelK7rzf2qQmtDnQA8soYwD+jYHTKip
PTxNuU1+G4GCtZwhcbETW3K8Cz0JJsqciGVeg7GASfuQQGze9c5MdrPyJhp353XjyWAiM1HnLqlq
yCiHxc7LoO8su8jc80K4H5Ax9GKYDTMccVJqEO9SL72sviloUVnO7MtYkX7fgDR5KJybJmgBQcPA
iBKqaEx+r3bCZBQmVCPFdyP5JgqcSLn56T5+/1Nq3+k5rXzAKoqbLHaFlNjJuD//5Tg6sLDpBYac
ozFCja7ra3tIQrtIOOX/95zok5Wt1GCsrNCnSRYUqNF66Z30NrmGT/nbzIvesgdPc9RdjB359JpH
irh1e1HiVBVZxu46juj0UqVzpFtijwAdNY2Td37d1bahP+c8HIitY8LMjmbpOoAUPi3/x1ariG1M
MPVndUD9Dpr+1RI5N/U94WM/In4bVEAaJtR1i2Zwq6L9PE5iKJmA9KrcZJ9ehYfWTl/qKzqwFmNX
wa2O87VyiPAuKpx2l/xSB1v2ZVv9of15gwIJFTqNBsZfPgPADf8h7Up748aV7S8SQO3SV6kldbf3
2E4cfxFiJ9G+7/r179DBjNU0X3PiO7iDwYUBVRdZLBarTp0iFgbIITr1uvAaUIRCExgkh8BPRWMK
cPimgTIj8vmnmmqdVs36sjSecgfepSl2CQpxABvK4MVBi7Gb/0b/NMn98lpxwOAnnHdGv8+s9Il8
ZqVDECOtmgUFjUhHISH0lqYr3NAed0Tt7tc0fTx/AjnmcyKP8SKF3JY1TfqDDu5aGr8q9o0hglpz
DvlWBIu5HzIyZWpPGk+Pf0TKJXAk51XgBVQnApj7qxyGSRsq2vrrTp7k0GlI/YXuNYceY60/keM2
ZUMDyhDlCwvlS8ZAMEEK2HTk2zUyOJX8pIB5bkaIel4nnhkADgAzB0nSRyhHlY3WaIKR2wuLrw12
RXUXgMc7RfPKYQzOy+KZwFYW3b/N4UYfiYS8/QA+FDTUyJkLZhyABARPV2q3rF1vhdAfsRGSqATA
Xcr4Zc7XhIyOJLtZci2tNwWmtLWjwGFxnC/mzOjINmvAVnxgSELLbVXYU9Z51dz606Q6qMq4JQB/
aSqCT/JWbyOKJUqqFlsuigjW3USY5948TpKvxS9/v0NbGYzN9dHYVwY9QR3+beXblIR+3fjnhQjW
zGYuSjtcy7gqISCqb+fu1tL9GIhn0Qhk6k9YO9iqwgRkpVUQkqbYGWnRvFh9qaaH0PqR6YZjzSBE
r29tVRacJa5IGYkTU8Uk+g/Z5BB8l+UK0izPQKVmzK9WLXEk41gkl8l4bOFlc8H7n2sSyFvjWCqA
S7GRGXiTNCUfIBAsyIu+K6zMaXTBoeXFnHR0GRwQrioCvU4PVLgiZ53UNo1r4tvy1r6gybsk6Pwe
fJgOAYv5AnzmJ04xYNwa0ic6ZkOyCai2toY2HgDYJVjKCcPfhmcpfLKli0Q1gzkWUfLwTJJyEWoE
T1fgUBkd01FP88KAOCVtwSdtBdMcX07oQNIbQVzBKxaZW1H0p2z8E+kjxcwSTL1tnwYv2QNhhpeq
tmuSt2yvmBCe5+ANy6BYdbRMfZgZqSpRpbc55FU92IgXxUWq3lmAS1yQp2wWwVOSdwVvpTFRRaTP
5Ro2WMikmq77pfNqMghMQySCCSSQ3Mujuugaz0qKpyzEAuakFZxkXobIxMWLsBrcdx8LQ8UgAS6s
IA4lgXaMoreRN0hJXc/HGaF8fMyFXcw8tRAKmog6dZxm9roftVJPdQNqRdkh76+zUfA+4fkKFMxB
DIBnnIVRwad2t+RFXsWUtn8YLgvAo0l5F4Fs769duwXYHAW0AQz9QYm6Ttapk3D5TmXqLORqUScn
NgARKEuBFXCu+RNJzCXSwwcbdoW4pStfMBTeqQrHsko3Tw9GiaFi1u/zivFCvxN5zPIhwZZZcgjS
9OlIm+jXveklh2lHXyJi0iHOmT0RxgRK4RhH80IHr3YmQVfaUdMcs1VcI3+OysN5xThmcSKK8Xx5
koS9rsuNp5W3cb/Xi596JBAhXDvG5RUFGaTFpGvnZtdAG/r9XrmnEyMxKi8QgdY55whEiEg/Eho6
f7DzHO4NkC2s3SzPjlXcxKIKLs/ytgKYzdEiC3EIQnOwinpreyUV6k02fVtt2dGywjU7QxBi8naI
9sChVceULYUw/g6vbksytLXwFrNzTS11C7w4ROMgeauGaAmVHvTIwAtRi9zcSksrJWs/QKncuFla
EJSI3hlcIzDQ52Gi9ILx2oQxtKZXwdGgkNIDoRUIGmize+SBpCH0KAW5ON3OW7atPMbokCmzEzIA
+qVl3xapcLLSjTtB5op+g4kxra0MZtVGVPyiZm7xplUjG491S3oYyZr4mMq7OGRp4ZTOn1beKgLG
hs4cIJORhmGDMakMpwzMISApPK6+5kXH3sEELF936aAIIQMjRz9bsYC/MFQDbyq2PIcWXHABzBGm
WqIt7IDE+ov207Yc9Orflhe0bzD5OQZz7U+iEjXHHG0YCjooQESMe5hZ2K429QEBL7C00t00fjEt
UXzJ8bA2mpoU9B1h8JPGolmqYu10jaJcazO8b8rpuhhNJ8kusip57Lv0u2DbePrgSYB3gYZBTQDR
nR4vdR7HVq+wbUPsqtqX+lD7M2bbD6/dZV9dL7viPxwAXlUEe6bCWDCcSYfYU6FSZNqdYoFcIj6o
T/ntjLlQaDOgdfff1o3sxvv+KtqZDwJVP547jdBDTihQiOaLT6Xm8hSSNksHwE+yDoOjTb/LnMgb
wRW6Hs3FAXiZNlJUgqcQ52RALgrjtPgErmc2fgKQNEki0EN5/VOTO9Gecmn0ThTvVrTsfsa9nIpj
4o+o1Yk2ZgCyp+EQ6J3pWAZgFEL+Hu5qomkDbQIagFAs0FFu4hjhLrRq02f5FRi9PxR9tlsvwDVT
5v7Pek+oZ+Po05YiDYZ7uotGqeXa2EC9Uf+iN9/iClPZRKby8VCcyqB/39w59hTGUZVg2myMWSWz
dd0lnsAWP57yUwl0dTcSQOpU4uBN8JZBlh76ypEl31puaI0wAkdpuG/yEaieC0ozLSYto5Z+ejuc
SmduINkikWIp9PxJkj+YXgwY29jfJcAiagocz0HJBYdPtKKM2xwyOYsxtwQMdHbtDOZjnQfnV/Tj
hXCqEvO8kxNJxqsLZjF0L2ge3s1R60SV5Zi1f14Q55l8KolxI1O8xkOu5Fi8S+2uxd1DGbn6o3Kj
+BQxJKLjEqwcmzrWc8kw0w7nLJyfc+nSFpLl8lYOCDmi0pEb6A5mTHFEVUtum6b2pGi3Vk5jOP2l
jJpGv88OOuYuDO5bBgDThPy/v0w1shXN2GEUFmEZSmXnWeZOX17I9PMTe4Xkgonee9oFwSZrqiHN
1VyBbh0UOUb7DvRpIGpGVeOpO7SB/YnBg9AIkx9l+sz8CGywyyE0qxoadeApLVCVFLEl8NzuVgCz
ZAWRxzK3FAwPLm9X9de4zO7fJ8NPdWDOajg2elZPmBRg5KFjjm6kg6c5F7wduFa3WSjmvKppb5lA
B7cYIfo4VRej9GTb95VoDjJ3tYA0wbsfuTqVbQdVZ6WOVamAlPlbGP+shieiChThnU99I4L+fePJ
Y3VKllVJQJRlOe10Wavfztuw6PvM8VxNbZK1BoC3JjIhoazdWRr/nq0fW75RgrEqXERAz6zA/kYa
GtC6Xz3Gc+qpKHfF3w06bdVQCdqCmRy+ES0p6ETAPGWUtzq51tOjkj2eXy1Oeoxq8i6DiX5SC/07
owJNJnf4rasuZaoAfspFz0DykFFCeF/kobkB3lYmE5IkWZfjVFLGxKtYvXyT6HU7074mO+o1RS8E
7g0EYgxLRX4dUBU2Zsd8GkXtU9AKppeLS1FMcGp7+XoG8QwAVAdRuwl320CEAPYAvPFBe3Rq4UMZ
TXm2QFw2PLZtUBe/ZtES8ozcQFJTNjCuVUej/amIri6NUsZbxJtVzHaPrEMxi/gcRCIYE18rqY7l
dMCUy2bw7Lnch+vfT5bSyFYLxnH2kbmUfQIRcQXauFY7RIuokEM/wUZuyJSiOo9sCPISzBFK4xhM
ZIuJEaeL7KZVh476H1XX+GN0NamCHIJIFnOUSI7iy0wQo5aK5GrxMao10GA0jj7v5EZ0r3FQ7li8
jWbMIRrqIkbRGRXsKnZRmfKaK9A5AGfgVz76i3bn3QTPpMGGASYEvFzIhwaOxeynTi06CJMfUJ6a
MJYi1xpBSoRrcfS86EhSIABhjBonV1nKBesnm6Ezza0T1gI1uDu0kcDYtKRmjV41GAafdc/pclGR
ixjhdZlcDrXId/NEmUTVwblhqWhOZQyvaVclzheEoV1n4IoIdX+UyaWZS8+lRPyClP75HeI6ORPc
K8higRoHE+5OXYISWgtuvrL17HvztfpCEQ02cPLr4o4e7RUBT+R5iXSx2KNlgjaCVjnAksMmGkNd
UltD6xHXh2gya1MnLSt3sB7LVMRAyjMMYLzh79AkiAVlTH1CjthQVMo2NBeP6hRfEV1UkueKAN0B
2KaAi/pQ/Y/nSdHMGpO3Fx3cOGZ4gVR6cH69eGcIaex/RLBV/8RIdTK0c+uhGOWQaV+hclcKX1sc
RVDmUgmmZCGD8uHyAduZPtUrMvRI9FW5kz7Eb5MAygs8kVWXphiyG9FtxNEMMg2Qy8gKuvPZ9FSh
hGETlUrllcaXDNMoK4xEXib3/PJxFQMozwbLAoAabAZzLYhaprZdeVlyDPtjLuJe4ZgznY317/cZ
3zCSGFUoZHq9Mn2ubOLa2jEvsp3x96TA4FpBlzkuPhOOlL2RjHQ1tGqIENQtXhT/WhqQMglCbO5+
bEQwFxEep0oUtwlGQgIzAXqGHt70y/nd4InAnsugoAVFkszmBkOtbLKqwm6sxksq7fB/HGkWkGrw
dlzG61ClMHQMKaIudvNSmEbMN+4KeOulewmLGysUODC+Du/fZ55UtjQbUaJh9u8yabtCHf1k1Hdp
WP79uUfl2XrrtASfFBsOqlEoGVUIeOCqXEZAZM2z29mCnCl3qcCKodF/EBQyt43UZhjIYGPHQba5
D6PoFU/Rw/kd550PeSOCMaqxadKxllI0ElWWW8rXhW27xnotRPtwLk55K4dx9mE/DVKe4XxM0tdc
Hz2y5IG8JO4yGa4+f+LtfiKNLuzGxnKj7arJAiSGkENb/LTWXfr39DOoXSLviwYi2oTFct73q2Vl
axuhyjh+n8AHo4riJq4dvwtgOe+n0dZmRaMCFoz4NI+I45y4eDm//bxHmywrCmJKWof4gD4pEXqM
NkGmBj0hkWdg9FqCEkRl7Jc3AjERFppT86AlX+CH8cJBtZSNZ4A9aYsyglbyvS75yPgSj3I4jXvr
cnqVarcYwa1NmWYsAbyC9yTeSn6bDrKxidbupYKypXnG1erTHk6AaX35mZJAUNJ7c2c8nl9b7umF
m6PENgh92RKW3leyEtmYwK1Ed8VynYumHnO//wYbAg4aRCOMIy0MpVyUARN2zSHI+u/hKrANrgFu
vs840io1isGIsWCJ+VQPt3pxb4rQmVwVgHXBpCjQIX4A5GVZEnVLBQygghZQ6amZRFVtkQD6982m
k6VbihSZCa/uPaW/KkQ0Ofzzs9GALuJGQJOB56+3Me5zphXY2o998j06qAFt4ioDyf+ESW2kMdFM
3DVmR0yoo+og5tnPItJK3vMTBd33DWFsaiADZkLEUGcZd3+cgeSWy+6PMxD1pXM6MlBtxbWGyxrP
eHDmnC7e1NtqrhV4a6jGfn2tfoy2I93LyOSkO2tnm7TfOemP9KEjnnPFs+6tbMa6+2ywo6TCw0qb
lN243MvkoTDn3fn94q7nVgrzfJvUKiFGj2AnKhJn1vaW9jTNhzAirrqijVaJHQyBnNbvufXXOL+T
pTUY2ro6yzuMcsLTXkn7yzEpHH0SlQcFK8iGvJmdWyEYtGloXTqanTvIw2jmJyx+s4AGE59MyGeX
KdUji56M+mEcRDtEd4B578IGVYDDwcslA4R5aoNZbLYWEM+oEx8sy1UTxwQm2AEWGMlE6Wt2Sfly
ysbRLmaw0j5oF6JXFrWzD/KBOwCDJzI/QAqfyo+0WStHHauYT7mnm5nbNPLzOrR+a7T7Bjh8kCqI
cCPcnXuXyTZ0Wc0kk6SHTFLlbvuzbl4aIoLR8gJLvOj+0Ytt6Bop1zORsa5J67SvAF/puZu+TaJK
gua1k3fF4v8p64rcikg7xmTKdiBLleJFHma2W9munf+yUR4/f7J5F8tWPSaerWsM0IkUZLVsdMS3
Xe60IsILrgRU7CjCBjlu9oERI/BEbzcWcFTRcTneqSKcHC8kV5D50/EaQ3MJm5irAHdp7ZqA5Ke6
GMrbJLka2tKR0B651CI06Nsx+mDmG2HMzZUtKUiMdSQT+p12NH4nF8nzkLjtrXnR/SoC67LAQUsx
VgQoMPUIzHoAhut0X/jiyUdc89j8EubSkWwtT4dIheMvQFRytVholhORhnL3biODuVyM0UoiPYW2
ynhpS7eJqGGW930kbAEewkv94yR43YyHbFx09MfPsbOkX5S/531ASosSpuGBa5MPmMZRVpPJTrBI
VQu2y+JLoiLEDAy4xP5HmAh8PG9HNsLYyDxWemmyDBzYYZVvOuObEiP+qEaBFJ6j30phHtNlMo5J
TBN1KVEvQrO8M63qUKNVp8B/y7T1tUXdGYMmSHC9DXdgLX8rl3FHSK8RozA1SuFVY0KCeqFhNrPp
L42D6kF2JV8vfvNgXOSRMzaONIFi8zPufvsLGF81jWuf6JlOs8Z+n8hOabvNIurQ4Jvkvxbz9vza
BMKjKqPkv1CvW/we6jutEKwjz1ttlaBGtPn+UiKiiTQ43K5L4RqSLnHJnD63yfwrNFdfbbVP5KlU
4OTxLgHxyQckp5oDm4SeflAgLp45XRqG4Ptcq998n/GIkY5nd9hpKMorOwzgAjHlPOz//pLaqsC4
urmypFirATfCAKJ1viGfwBXItEkWcQuxgCdkDMuQ4pwokVl5rZ06ebf6Vma5UyJiAeOu1EYMNb3N
1keVPYwm0Dne0hqx06WmC/DpRT9PAg/BfcyhMwzoH43WCz6A+bpsbULZRHeE5luBBlqMeNekjpK/
FVsA/PHO7w+vuiNvBTL3hB2OXdvD/3jkqPuLZ7gUb7QG7e/hEB/Ng4jBkHuGNvoxsWaXSdNSqXAE
KRgksmF1mulqyn9EHUh+RebN9QfvsljmwqaeIlNrkIaNBwCO7GrXLdbD+eXj2sVGBOPR2zm3NCCn
wEnT3jXT98XcF+T1MyKQXCEogGh4op6aXoqnq5Vk2CBJqXZh9lot34xVEcSS/G15F8J4Am0amtCu
sVQTwtR5jR07Bom6HazV6qyyaKg5f9XepTFOodQHAwPtoZKV17fqutxkoAzAcXg5v3L8/X8Xw5i2
ktjZqI3wDbltoMXoyV5GwbJx0wd0EMs/m8OYcw+CyrJMIIJ2e2erUz5ooJaxQY6Z/5BdO9Dd9lkM
LOa+6Tdi2XBlGRKwcq4wu/Bq3q277Ghe0xEwxsV/APhTD/oheHhX8e23bFwfqXUMwapgGv1u8qbf
yX7dhw/J5eil++pejKnhb5qJyQ6YPYhBGYxDt0gmRaGCFe36V8t4tSuRh+Wb+rsA+gM2+mAKcrxG
McoAmJ4Nd5d5RQVmWmB93ezScjDo5oZgCG78S9RszDV6GxzDoOBA2Yat2xdqG4OWxUKmCXkKMr8B
ODoRDoEnBMle8obqMj5ASCcCRoo+LUGWNkSPGub+zREwxOO4O3+yuNcUBZujFxZjm1CnO13Ezl7b
zO6QWO53xKWEmMWjga4BO6j8yDe+nJfGVeoNjYQmEwRgzCHrqr7Q1DhCNycJZulRnyU06X//n2Sw
NfRmXRPQvqR46kah24TxTusp7XzrnRdDfyp7mDRkeXT4chPbw3i+2piQ2rSxL1pA542Pe3AQHP8D
2xXv0G7lMK4vbNZBiiiGR7ma3D/QaMlTrwwM8+3/w9RQej2cU4vZIcNWsgl9VHgzSfKxrMODPsAz
oDfAyVRDVK8XCGPzim0OIsBkAHix6WKwD4zHsItcvde8ouzc89vFrdhs1pFNMFpRWU36iv2S9v2u
7Q4JhhRbO1gJJgatHuXeFHdj8zzgVqZyerZKadDb1QKOFSMHtfgiEhUMROvHeNg8jvuhJgAuj3nt
mHZ+FRm5I/XQES2/59dPJIrxtVZvTOhww8k1wTeskcOEGRlpnTr1+omXzHbNqAvZOHV9kIepn6ET
Uf2u2ZmWa4lAeHyf9352DarsRkZeF3OG2370jDsZfXVgkHO1e/VIz1O0kw/nV47r8wCTtgm8+ce2
uhaPmnnI2tpbV3Qstxca+l/sSPA4424PHUcFhwT4AGvdYaWlWjNhpmAOp1frB0WOnRy4NasVoAi4
bm8jiDHpCVzEq17VtaeWC3hrw2nex4lme2NRpt4Yd98HCQjDqNeWm3idSfCJtUTLKvJIdBIDm982
yCxZfY5nrok5YsiWJplfrpF6pTeS4Kbi1pbRKYj+VdoQidTmqY00q9z3SaJSfkNQKDRfKQFQFYSX
+ddlcL69NWEGoStYXa7D2AhlnL2c5YMJ/jqMSjEfo3hvTo/n149rJhTgjGFioKNi08BKs7SkX0HU
0NtXyYSGithDCkdaVIG34L5FMa/gX0HMCavMTlKsukcXyiMmxqIDK0VDT/fdANN8tcPQI4FdcGhL
aJfNuzxmt1LQ2U2kwXTwGU2IoKAMuvFQpQ7YPl0F8nJ3+WJL4CgQ6Ek/++G23Ihl9mtoTD1bQ6CT
a7DOVPukLdw+u29iZ9Q/U4jYashczEo7N6RSsKKrfgOCcyeeDqsuQqRy7e9dHxYmEs8K1lEGC5Wc
EsdQU2fsnPMWyPWGGwlMuNlqoK43CkRjGM7tAebwjOmRTiq3d+fFCAzdZNxUAj6P2JRw2yvgUxi+
2OXTWC1OG38CE7q1O/aNs86T1MwVnfcMutzhrv9Ep8rJ95lrN81rvTZUGFhRrT/LfPLTcBRcuKI9
Zy7cQZrlPFKoR6dlDLRIptbT+c0Q7TnjDAxzLnqJfj1FidpWnN6+XXOBFnwZYCzCfFP0ErLZwwrR
j9JHBNCj/EAraNq6k1VBGZK/Uu8ymM0A/XKTSMmEzZDu67LdVeEs8CciLZi9mI0672MDObWxXdxC
ObQzHuuVQAj/bNgAAQIobX2gmmuR+MbcNgtEwfJyEZE+WOYfqWLd58kn+kNgve+SmFMIFpC8SJIR
8+Sr2pHTO2UV4LC4OwK2V9A2UnZFFjenpErdtzPeekrjGvaX1P563nK5/v39+6w/7NNoBqMAnC4o
Od1I+W7Az5tD4Qyxs4pIZwS6mIxnrOVBbqcUusT611jW9tJgCs6ISBt2O+qlSycLzsS2ip3e95ET
gomyaaODZrxGWe+dXzxubguTNv7ZHdY5asWEERIr5NGUmuJ1bnhQr2hiAeMyP2UINkVLg/8aqPbT
aE2pamXWMyTb5XYIertw0140ipB7NhF5/iOC8WJAZ4amMcAWyvDZTpw1sZ1uFQBtRDKYMAZTjvJV
DtEHrcpf7fly0kJHihLB+RcJYYKWcrbjYU6X0YsNLyt+hCBU7X8Ltl7lBUabxWKiFU3tS4XkAIXo
g7P6CvoLmkfbM1352GDwM9mLoiP6mz8EYu/y2DRqZukdiWwcnp7czvmDPv6ccQn01gOJzF2LWdfn
9RMsIZtJbYqhLOSOjN46OvKQOPmEXOCX8zL4MfRGJ+a4Sr2JeckNuNyUQPYp8XP4UKbu/NagUQZz
6qCfRiCSfvLcMtJt3TyMJTtH0jaFjePJEwYAICJqR04ftBO0DV9YsaK4sXPimAu1qIcazLQgM9b0
atrF6vxk97b1dVQrIrmyUbx06wDyC9V6xQjBUt01GOkreHFxDcc0KC+MbZIPcxybySgXOTJAuUH8
UXpW6uvcCBJV2ZfZLpleP7O+G2nMlk5rjS65ENGvfDN5lBBgfsEjGo8i0LM8iiA53AsFkzZswIU1
aMc4ExMkB0D84/Yd0E4QRwqqQQJPwk+qbUQwrkQdk1lOdIigY6JKjIuWq6OENHJgBugK3g0vQ7WL
mkCwitzTt5HKOJeJgHW9mNEbjPkyeQG2yK8xOtkojbLV7glmO9j341fVTY+iqS/8xNG7ZJY4YomN
Fp0TBpLxuYtpB5QlqQoSV+sDShRYB6Kx33wfsBHIBAWrgfc6Gs8wLehyMXeUbIFS+vS/G+XPuCBh
IzR/bZHmpVwwFEl76gGGSR/SRYIHGMwmKNurCm23899zzCNeQt2EoIsOkDS2NbnSlqSUMEfNS4HQ
V8NdpcwiT8bTA/RjOgZVGairfugHXEkpdz0sU7sqAZTJfYKp0ipg+mPhaIMz7GSvDWTTE5gmz51s
xTIeDclspa9nLJ+RYfatljvmXn6lRz3fZYH0q6mc1at8MAZjUsVehNDgBlxb6czm9W3YGXOJ9Ni0
YHw7TbrYbkfxBujoEw4C4z0jtsLYeGjVJKmn/b5juDimRVmrf3f67zkSESlwBdHUKUatI43KUhxE
Ya7JS4wKyNL6WXbdxjf2ejOjS+r83vEymwAu/iuG8c1rHZopKDQAoakfNPXCXnK3Ui7xv3q6S5Pb
zvp2Xh7XQjfymLt2jpq4z2RExzqc5KjjvVoUO3uydufFvIU+7CW71YsxSbTmd3WhAZsO6mWd/G7Q
tthrbjk8FuZxrjInae8RaQhuBr5yeGKaCPHpcPBTN2LNuoFsNPasjAO9/1UmezkWvMa5lw/aipFx
ps/YD/2F+ljKoT5gw6wrtP784QCrJGcFaYPmFz4I1MvgUzeAjgcG+JfRcfih4bBvwUpmUYR1Orj/
REhJ5eAFCqaixBfKow7+w+5t5DE3bNeXRVSMLV4EOqbqzCkQhor+GJujY4ftRShNT4s14CWfOYaV
fM8N+eG8+XA3ciOf2cgoHVepnoCUm4vKSRK0OjUXpRmLjPS8GJ3QSHETeEZz0RbDgvRNuvgYmESb
X9Id2LpMZ9Wd8Ca/bh062UcUInFdy7/a6R96IgsptHqCW8Ic9F3STF6C8TRaXj0NrfTzf1lInTDu
JVk6dFfZNZquu2OpgGfiuhKR4XNrFu/GCSM9XUW1UJNw0cBB1j/hRCgu3txg7y733ffe03wEtDs6
8F3EOMWNirZiGQ8DFOgUFV2N7GGg+vZFdBwjJ8EocXfBaK1lb4vuOZGx0L9vjGWso2rJG+ThZOkO
iZ9i/Ja9nt+s/0clcOHBeYH4hi2UzFPS5iVl3hz0N2MsMFPWkX7R1iWy178TQfqCa4caWGx1Ge13
H8gbk8ToRsvGCs6pdBcNl2k0fFuzfbR8+YxeG0HMVmWorBYV5TqpbeilAiwjuWHpjAA4/Ze6DHen
NuKYnTK1Lk6kAZhRgjTgMVySBfmMxvKaXvtE5gT03f+uIBONjKMUlTWB6Ze9ca92GLDSqhdpYQgc
FV8hxMUynZD0oYl6tLo57hUopKU4TtF9lDwS49f5TRLJYDxFF0vaLFsw7xxJoHY32rem7p8Xwbe3
dzUYRzFXJej2ca14VoFAVL4Y1WdF/xK2fz+Rnc4qepfDmJukFMuK+RjADNduur60nT+bopoVPw7Y
CGGMrMK8QswQwtaPg2M9U6htupM87ecwONqNeeyDyE9ezq8fN8zfiGSsbelR0zd6mIGcLk8Dxs33
s706WfwyxpI3mfI14i3nvEiRVTCv+bKZZ7OgN+SgYNS67pbdtYEJEOeF8IPFjWJMuBHXJDYH2u40
tLlTWy9ZljshLeinN1n/A3OmyXi/ZIJiHbWCDzHORigTY0ixoS0T0MuArH7th8gh9UGglkACmx40
rHGoLZCDetpzAoTMPY0vKE7QzHfaPa3lZ8LITbBfbIpQL4p1yWa4dJP0bh4agYzQYjBE4b1IM8ZZ
GKutVl2Oiu2kxlddTY59LqLWEWnCOIssHLW4k3CISfOa6ldrrLntMrrnt0gkhPEU4O8BZKHCDqmJ
5oTqtQ62vNQQPRl4CceNP3qDEWwihwIUxkto0Eil6x0DJo6wL6pKx6q+Y06Hi7aPCqX1RNQtJHC3
b3HbRiwi827UZwTx/bw0biSvTh7pPzoUjNelEti6aCEZPzFppjTHOVTMrR/Ie4fR13TZ/W97xTgJ
e64ko1Fot7NeuI20XOrTjd0v3nkpIstmvALIZrUyp/0T4XojdbeZiD6XixnZGMNbr9VmV8pUIpO9
QkD01QroxDkMnsG9AdBI6MwBnpA76TAJXJ1gd9hcRjIANTXQ3elKD2PGVzmIVIEBCNZNYTxCBKot
TCaCWnM6zm6/Nk9aOH45vzciNRiXoJVaGfYEasyFn2Z3hhFYtSjLS3/nmVtBYTyCIpeLCnwthji+
dr/pU3vcq+h075zeWy7TI9B753US2gNVemMPUTmvnYz4BPxejgpAKFC98U65xYAR+0p2Ize/M/b/
oQNApCcTS6hrVCGfPcG9PoMvXjuqSKNbu0LyzaAE60OzP68mPf/nlpXxD+jaadaiRhwRmy+tfL/a
j1Uy79fI7YmgtCIyEsZNTLJZ9Aqazz2SfdXX/Sr7hmiQhcCxsnhAuV9yKavhWNtucnTZnbPISdUH
W5RrEpwptscdMwvaTpIgZ45+GPHrYP71pPeTOJntb09NuKGGgryb6mLpKqeM/Ep6Or/xgu1QGb+A
S0E2pxQI3ik7Zs0lZudUpUANUSjOonDkMFXrbsaWL3fo0G8P1V0RgFYOdPKvUtC7xJn29sN5tfhJ
7/foUWX8xJRlRoaItfSAWffo4akmuHDLkTFhuJ6c/1Ea4yQapSmbqkO8BThTfZntU99249D7w58o
yv7RK+7MWVUZ16AnvbqkFcwOdPYHeW8cFrQGictafOtGJQZ9DCYmvjI37ZT3jR4R3Oe90fml0jzl
RiV4nnNFIGEKXgwFaXy2GTKcpKgdQrwr6sK8q4tk35mit6ZIBONuJCNvjWiikXBrOsXwUInARtwD
tNGBXaaij82wBHg2Ko4VJjImozOainfewARC2E7Hxa56tUiw5dM6OO1SBB1J/SWOBUGCSAxTV9Qx
ytIYMwVvZuVynH9qqMPJs8DhcIuX+vuCaYzHCTHONEPbMBBNqms903RT6rd7wI7yaScFoGPwRbTK
/LzdRiQTmEhj3qglFUkhR3+G62q3gy8FqLZdiIgT+BHDRhrjekCqXMoyTXxiBtlOoRPOPfu6AgGF
eVUdFKQ+u31jCjwQ98rbyKQ7u4lSNElN9DCFhsDCO5YSLF3jYCCRoyaC61u4fYz3MeuylooE8RA5
Pj93ro9J54G2o1FJ4uv/oz0yUQle5+tkRdBKTp7t1B+bl2L4X/VhHESTmYU2zihYInHsx259XwTG
wXbB5eUjRwSyEoHPE+0U4y/WOsvsiNanou5LogR19W2xDlbsn3cY/Dv33SB0pnTStFabVhbix2x5
AySAeO8QXiaPzW51yc74VgYisJ3AeeiM8+ilyJ6GGRKlZm+vfmvfVo0Aqig6yDrjOzK7sCPLpL7j
QB9nTYAGGnJIHsDedVx1V5SAF1weLFyAmMk8qCFUMtdbMlwNoWiXqHF9uMo3u8S4imwolERT4Net
K2NxFVdy1G/ml8qVXPWZFmd6zFWdA4Ial4jaXqQa4zBAWNuZVav23mw9NpiS3HjnDVCkGeMmiAF2
FZ1AM1Iujt57hnxf17mbGd5EvteZQBr3+bJZR8ZR9ENPiqbCRi32N9Cw2pIb5/d27epKcF4t0bIx
3mIppj6bO3iLOUZKAKxZa/fzvATRMWL8g9yVUx6PMPF6LpEdRy8dZjw1i0CKQA+2xxL1l6SVDUgp
4taZyG9TRA4n2BG29cxYGiXsaHIL4JddWKAsrkm3ei05xZoFZhw+n181LgXOJqpgSdzCZAyHukOm
UBl35WV9oD3LTdBfxLGD0bog4NR8Oxh/r3ix/5dpnaL1ZCIMuzTzpUcflSeT2xrjgyKB5xNYhUHl
b+530JivslRCPTnrgipdMW3QBgd4KLic+GqA8M4mmOD6gUi/I5ndyBrMW04eZ9Q2zVDUGsO//t4l
MH7BiJohrUKFlrHqwB7cFAjETjGcScSeJhLEuIR8tJe2U/HoDEf1AP6bGrRfs018Sxb4Hv7WvGvE
uAS0CYb5IEFQthRHaKJX6UHu/PP2zSWiAGDt351h3AL6rruuTLAzJJAupH17WVYOfdhWgXYgsmPd
l18pu1m26/bnJQtMgi2SqMWwtn0NT/F/pH1Zj5060/UvQgIDBm4Z9tS75zG5QRmZ55lf/y0nz8mm
HQ5+vz4XkSK1RG3b5eVyuWqtarpmUl9kENYXs83x9yn4Z2x/PYpUddxPIUzUb3hTOiQnhCo7zOeR
qcNCOUqA4f8SRVzscVHEqMdyNFBg0/8IVQvHBIWzndpM1WU6fCyKvZjjsKGekyy2EgyPVAkuObu4
eTAiwSoJvP1XOLjAB6u25BHUY5WX+J0bZPaELj1Kv6aiViSRN7DNsLAzx0Zo5RlwrpZOo3w/irj0
BZuJfxPxQymSQxObiSaNHUruDJUkKXa3XVpkhIMGY2otOnYjwrrQtBPLK4bK0UxBTn99RSwmRwmt
FagqvJ8pde6Q3ugR5zdgVD8XWl7uJVW/qkZjts1o+PKRIV2ssXVbrAup0z7s2XEb99CgfUje4ub/
X6MGFbMXC/zKdxY6qmSLXdu/66Ckj+/VyCPkPEYfIVReWmIzuxjLVOsBnSgsSfltOd6momBxffkv
I+GW389aVR8N5sPBVakeqA9JiE/by/EvEHOxwR0KRp4GLRk0BKQn1qUxH/IDBev4b41eUSwvcjXu
bEjGqs5zZcaZGj376nWJAoCiGneJKAu1uvkpKhzBbkNY/977hcnkVJ9VxmNLptNEXnNqCbIY67fW
hQUOmaXCSHpU04Py1LzNj9au2DOVU6co7PCLfgqgcJw7okI1Njt/nT4Lm9xG1QepLgYGaZ2cQeB0
umlo4BAy38ejapeowp2CO8noRNRSq4u2MMvtWDPvqQXaROwnOrqZcR7DGUI/RzNQBWgnnFRu56Zd
NTV1DEv/dMErmY1D3HhmT5ooZHYsVxkEZ+zqHluMjtvDEnww0I26B8tTak/BabbuJkuAsGwPbS0c
t4/lUesKMw6hlhYfx3pv5ifd/OKPbp8oXjsIdrTI97kNHeVaTBR2w8zHVy27zVrnI4hBdUsHCyE0
x3jVAskPIkuXYACpatBWVU6cOP55dKQ9mj5jWxGMZ939/pjjw7rUTLtUZoSHwwRxQLWzs2HKbaZL
C+T6sT229bm72OJwAyXfaV1THOq9dJKDb6ZIRWAdbS9z9+vvixODNKkUDsmvuetdBTe//hDsG7c6
smyyKL8rGg2HF/kMrr5OlUF1ildnZf5Uiehc15fGQk+DBZKRv+Sx5m6WtQK5E69CwiQPz3H2PdVl
e1I+VMJDL4Y4n47bqm0kGVI/uF3Y/s85HNCHL9ik60BwscGdTZ0e+1qZY+1V8l0NPmnjLhyP2+61
nnC/jIPvv0r1XM/zBIctOs5cJo5dPHd7xu8Pj4MMuEMOwaP6fdvouhf8GRdPkKZmyHYmARapNZ8j
9VuXCh5NGXj9DW6X73MnYVtkXZYGmDdTCvaTmd+0kMaujXHfg5U2rjXRyStwOpPz6rDK415C7wnq
DSa0MLAuIQny2HfyXXA0rnFthjZgJnq1EDiHySZ5sW/H2Gzz2ie41Ib3CFgi+hBHL9vr9C+n32Ui
2W9Y2CjCPkvrDM6Bku2z9Y3RG06lreEpmO7kQ7sXMxyKRsWmemFRarJ+qga4RqKZdqTdpfmP7kNJ
h4XLc2cfmg19uYuBeGNe2gSP9tbsTCLdOZFPcPhgGGXh12Bm8Ux61YwF2DNqWy93qf9ze41WJwyE
jWgIQk8qiq/eT1hApC5PVQwm677M0lWE+NXUPhKQLGxwi5LlRR2DUxN3PnM+9Mm8J5CSKCVFcIyv
btuFGW5dwj4sOnBUA+7QpN/S2PbH3kn8GX3LdhSIWItXQWhhjVsgMua5nCSIgAzkNuUnRcQzI1oY
DrybKIknKF+Cop2gF1MNksaRorKw03QK3G0fYJ/6C+8uQ+Hfq/IBHAqkA1UTLuOeYn7rhsSdIVM+
FSVehku0IvjNQa0sgVsIZpB/tCpSKHCi7QB7Vd0lIFsV3ZoFM8g/WFEyl2VDkLYroD4kf4EXlOR1
e+ZEQ+CQOwiVJqDs3c2wbqfxRnjrEw2B2V/AWTGhqaHLLbZzvijFsdG/9uPT9hBEJtjfFyaoPwda
yQ5TPwttqeldHzKuVNRfvP50vfAxDgMaCR6psV5OK7TjI6v29u/8J2iu/37sNTO7Eb0ui0bG4UEt
R3rVpVgc7Vq6HXe/2xFRidI71G6OxbHaWUdVMJts129tJQ4V5FSRiMRkUdoqPNdGYGsq9o+Sosc5
IdCZKdXCLopERCAi8kMOLPxCmQOTJdwlzZvHh1IXlGkLvs8/WWlxR4tmwFYayGz3kXboOhH1hMgE
d1GBuLyO/BzQQEtapyRgDW5F9aTrJiAADwIGk4BI8L2rg4R7LucZDzkltG9VUjp98nV7M4kssL8v
N9NExrZjF8kxMaKjH3a5bRmK6m1bWXfsyzi4LStPiOlDH+OAwseT1Pr7dixPlRV95PpgXMxwWxYZ
1ITMFpCBzKmr9JGdx5E7fUhZAqrrf1aF26Zlnya9pOCgQwTcHfJhxKuo31TVf1wabmdqctGGHajY
vST/MUavk+jNS7T03BZsUSdmQMoZmc1pV47nOjz8p0Xna+NJJ0FLAPra0ESfWN+x5IJlJN1Fg/Gw
bUgwEL4g3u/SdgAvLwwVw1XaRy4E0o/bJgQOzBfEp3EJSnwf0oP52L809TetpI+5Lsryiaxw270q
6yCOmbI7CCDcDjJp9Ck0RHyTotnidrylNmNbsLfvojfdfowezSkWZP/Xm4gvO4Rw+z2oilbzWdl2
ekSk5PlHetKQpApQfgPZufn+dwHYJArb2f7++yz7szEJt/8jw9BmjSlUqTKFqMx+oMmVop2mWUR/
t14wvBggBwGJQY3YKJhv68mxNPUrBCS2Jg2pS+TJTrT2LirptVF39mBIZ9ChKIIruGgVOXBI6wlM
VSlWUY0K+RRllbYb2/LHttevp8oWw+QgQu3jsoDMDU7pqwpNfPtun+2hiZ3aipN7/4c+BsGo+Br5
pp6CVFExraD8UhB3PDTIzEjOt9B05De6a58DV1RhJzLJneKjGRR96sNVq+Iubn9UmmAvsCn62yfB
CwXRb6IQPvVDZ7U3RhVTOKMpzUp+lHijkNDWPiju3H3qoXvS5KL08PqYLjbJ+0M9xLNrElHgiF5q
P0tqfQeLssD/mH9tDYuDKoTfipYkWKmsBHWZrNsS+Ykm2p2c7fR0r/ov2564joyXEbERL8KUtswl
iI1jFnPyUx/UayN+0Y1q99+McKhVJ5U25QTX8Uj5JOWJY5EnNRK1x4omjsMoGkhaO2h4tKrnmyLy
7YxedSb4psJXiYUR3c/tMYlcgQMqo5F9YvnI1BWzl8b3cvy0/X32c7f8gMMhJMzCmOo6ni5H61in
ZF/WyXMgD06ldc62KZEPcGBEh85U/EYC2U3xpM67pngKcoEH/HrI2BgOL/wQ61UwGCzxk58tO3SU
Q33Q9wrUmD/EP2H8cWiLgx0t77oyDjCYlB5wSpT5DRHJFQiW3uJQoJWsQIFeGF6IrJsg+xTHguuq
YD0sDgKaEcR6SgPBebz1o4PvNtX1nS9KXYoGwf6+2Phk6vw6UBGkkuYspzeB/3XbqdYzvouF4DZ9
HJdQnZnYneF+8JgKd31FvuO4Zg/whTuw4nvRlVuwZyz298WY0mT0NblCIq4uxj3Rip0q3yo6caJ+
dLdHJ5o9fvcXY0RhDpf7srTl9jrMBJWG7AN/7RdThYC6aaLrR+P25NwREJz0UH6JtOpN8lVvCuPz
0HxuBvVU5sbz9nBWPe5ijU/71X2qQCgMAuMSjc+jIe+mTtk1mX/YNrO6Pgsz3N5UxprSulWR5sv3
g/TQ5cmhK0HtEwomT1mNDRaGuB2ap+jZrFhBN0rLRsithU4wA3UiT/KaT9GRok9r9iqX2mQnZnoT
TSa3faEzCH4QYuBBHKzmqpqCiVZxh1QktCoyw21gs8r8EDJmSKPR57A9+CYSGbrAzdfrHRcTyX7E
YkcZUpX6Mnvcb2pbUWztxKTyWsVJ9pXbe9aJ3DLxrfZaXBkvGh63l2UTdbZNhVfR3jiq1V6SzvQj
DNj6YnDcJh7xRBCVY1R5cWJ8A/PnY9dSwdG6ihMLE9wprpeBofZskdq82Bllf9X6ojUSbSoOKeqU
Gj74U8HOpaKg0R5HsMYRt/pQN+9lJHzez0zRuoW+D5yr012R7OksOW1/bXWv2xCxGsUtzHAQEWZS
aPoDJqxss5e2Uq9IQt3WoO7sl7UNTgDbMEQ7aT0jDR4pJKV1C2TlnCOUpDXmKS5Zelg+seRwCHoz
M0RCGh2dUJ0pBAf8+pJd7HFeMUG2yazNEa1OpeW29X1tBXu9fDFqwRVpPV2wGBjnG2BI7+u+NxB1
vWUvBjjHTmjuvP7F9Tw5rV1gNkEtVe5Fkh+CAfIZqr6I9TxAlhgqML0D5Ksq36mD60xEmbUOEn8m
kk9QzXGR9dEEcpomv4M+st4+5x8qU7xMIZ+g8o3Aly1W0unX5wyFcOarZu22fV40Cu7AqEtV0oqI
omrUv9brvWwcY1Fh8no4cZko7rBIFdrUMgW38ZQc1PoKJTNod6vqKyqSEFlP4CzmizsxpD7Owj6x
QB+Lp50M8k2t3bjWvt1LrkjtWORl7O+Lw2nSFaKVjOiirQZbSs659jYqn3JRsbVoeTh0yIuxqaIJ
71U0ba5jWfJqv3b0xhL1ZIjscKgQh0qXS4xnwBzUo5ImlV3gkde3BgGfncgOBwpqkZYSGspRp6Mm
uzgynSkennxfEyC5wAyfcppygCqZMZxIvleITcDkU3yIT+fibDw1Q4RQq4sZZdAYnf3hOQhMe6KC
nqb1q+vCCBdM+iBNkBC2Yu8U0JFR77r5qR6+DdZzHD6G2t1MbwJdEMCK5o5DhDbKssksgWtj5Cry
PV4oqkHQY7R+P1sMi4OEuJuhmDLjbGh30mPAkpCMcTBxTFRKnBnj4PQqasFYjYYgtSabUJCmkHN9
v2ENRRl1a2bkeagP7Yb6wRwqwbBWMWFhgsMExRjLJlJhoi+fusSjWu/1PyIq2duQLRoJhwlVRs3U
ZBx9Rn0k8g85edv+/vrqLMbBgUHkQ78yYMWajLZTe4535asKZip7doajfFDvqq/G922Tqz63sMjB
gmkMVpnL2K8+3Snl4LSdm9QiUUnRuPg8UJU2Og07TFzDWLDxRH2QnAoF3lcahhYeslvrKGofZlP1
11X6MjA+I2QMWoiwj5XPNK0dTuyoeCyj28k8DdoDmr0EriEcIocXY593fuKzRCSUfFkdZOD1VxAx
RPdjbWtX1lF0A1iPXxcj5ODCb4mUNiGUSYrMYxSLgRddy4+gwGDMSP+XYv31C7alappmygZ4STiL
0GPGRmbt+mSPDnBUi7xpXrkbfoxfqdu4s2depYGdvPXX0vGDvXAL4xxyFUFPhzlH+FzMt5ly7kWd
ab/Yq/72mMvoOJyKSKHGkgqP8Yv2S9MY0d6fkusZNXi2bsqFU5sJ9OQIqSArVqjgnoVKhE/vCM12
nXRvNH26n8M6dnKKWt42Dc592ZJDgwWRycvQ3mng4A06qp7ioQ8Fx+6/OMPlx3MIOBqSPKUGcN06
GOOOEXtEnukSJF3AOrxLPckVFbGvg+HFIgeGZlsEAURhcdJPmhuBh3IMRUyK6w9mizXn8NAgWSpL
ORrl51v1m3lq9qGL+0sHFuNfzN7ONhYKzXFgWGsotMwtnPlJbf/eURJjODjLO6ZYKBLIWYfePxPI
363LqkK2CpcMPOjfSNKbRK+IJbhyikbEd4LHdAiCMgLwynu6N3bQ18139FwcGY0ZrR1R69X6OXwZ
EgeCZtNnU8xIWHuCuwa9Mspo16N4MX0QrBRDmo29SjkkGqfAkFOmdGA8sjxf/Qiq1315yI7mDlKP
6N0XuIZorTjwGRRIgJISXV4yaFByr+sfzfq4PSbBfuL5rUOrzqGxY+KVsb2KknOTCIraRd/nEEKZ
u0GJKzg3CqMqWysy0HTXcXrYHsV67tBC/lo2zF/UUu+jPT+ZrFbxAURxYSs7vMoeZLD+I8aMoECj
4pXbd9JD4gbCe+H6El0Mc77XdjqVLAMHcBycG/+HkkDc+SOXNSpDHsWEMJFJ+EIMX4pzMwjyzgtj
2RllKM5MoxPF1NueRAadvHdDX16mMoUmC2Rf3s/hRAOo3xJUfWYJ2oM+D3Vrt4aBvrjAnizBgols
cdOm0iAM5wynHq62ztxCNnW2m7BxrMSVPiRmuhwYt22ltPZLq2YBRP1VGc5Svt+euDUfX36f26a1
WoH3PkaN15TO3xtSvxIiKIRcQ7ilBeaFi+yDNnSTHwfwMtaxBaopO+8tW7H6vYZS1u3BrEWwS1Pc
hq3DbJrMCtid5+O+7Z3SLN22qh2aP7VQj4pTgb21DbS0xx3oWaPLnTGh3KcOXTW57iWv+sgNd2mC
O8/Bd5jkMWv+ruLHJNipkm4TEdmqaBjcIV6qk5bQAdkBkrwO/aGZbqzhaXtlBG7Ga1AWeqn3mS8j
AdGYh8nQ9333kdr4xUzx0pNpP42+0cNEFLyh3TfNv/63IfDbnvhRTRhFUK3Fut1pfeLIVeZuGxEs
Bd+Gj9r4eJYseBRNTmlx0msURgpyJquB73KiuC1Pu9ynrYFdwvTOMi/cjd2ucdmlq3bAgvWaD4Jt
Ilp8DgHCDP3xBGkML2q+9vopFInTCxDG4La9WumSbs4aisTAuzadOzRM5dXXJsy9/7Y43HaPoNub
BzMOGWrd5eVJMh7rXhByrIafy8Xh9nsVtFLYxigB8p/zI/HUryiIB042bnggV75hk4ftMQkNcpvf
kEhqSQMWR0MnXX3EhQHhbnYevdRDHavAvUXW+N7HUa+Qp2U54sEBk66T4Apu3HS76ljs/g+sqoLd
xJe+6agNSscetRvBS++CYslGl+Un7U79LD3LOxbQz4Odf9ue0HWbEFiFHCM4Qnk2X1NL495QMJ99
a7mSsTPr0JPI47aR9RDkjxE+Z0z7OAqkFqc2UBvSJ9XPpnqx5vuy7FGzOL5uGxOMiE8e6yje6uoa
s5jOu7nbde2pzz+QjUTr8D+TxtP6RrOm+w1rpzKI5JTDjgz7Ji1sXSR/K5o3LpqK9bIfQvQFeoHy
pCbntAwdC+3Kpls2oirnf3H1y5h4mJ0HamkFwsR+xxpUx4N8N31nwqe5NxwGoTn20/+OgC/m2Cou
wqxs8udesqoe9ztWRoRKACe/Io+/xX4gn/dp2ynWMfdijsNcpN39Jlcxk4P12synrLXsOXdJ86Hg
8WKGg1zDMptkYC2DIXrj1RvaX6vgZdOETB7s8P5r9ohsQRAN2nnQGX0/e34ISt+Z9XSWb/HxtyQa
NOQne4TqoLjMmGHqljUO5KWsT4KB9JUXRtMbKbtbFAycCLTF27k7ziS8lqE81dHA216z1XN4MUgO
6pUyC2qZNfMEkAxRYb4y7rctrELFHwsoOX4/jbLZ0TRnhWVy1oDQ6aY1G4eO3/+bEe6uF80RzsjK
RCFHuvP7Qxy/piJ8XX2dpYuBcMFe6UvJSBNgHvlMTsZObW3TjWu7idCGHd6bwl6/7aUxeNGztikK
I55RzqFCsPHld2kFHoRBg4rcNARi70EMIcp0rSLGYowcQM0yJAlzg4Hhy+9WP5YqbE/KaXIzOL3p
bC/bKmIszHEAJZl6Wspg1vAyE7KXODtfQZ8VolMqBu8vkURbWjSjHEBp2lAM4YDEWkXt1HiKKsGp
KPo+hxhGMVukBWmkJzc72boOg8P2dG1jhCFzGKGaQ1mUHSKlrI1PEZn2pVHc6e3kSErwNBiZTarQ
0ydDALjsZ/87NBk8r0s9qXJfJ3DERitxv7nT1JuiC92oPRiawJQALH69Jy9OLD0E6MYTZrAOn+mX
uP1Si6rKVqk2Ftv41zZfmLBqQzcV1iUTouCLMSZfs/uO5dS1DRVbFYLH5i704v320gk8/VdksLAq
R7MiJwNwttXls2pdlQO0Nc2zLsW7bUMCH/x101sYUnWTMTnispBGwfconI/SLOT8FaDEr1e8hY1I
j41JYfwxBVh/5zcmKOJDUB0NMQTiMmKYEI2JgwkrkRINOUJUdxQ3jXKOB297zti+2XBwnrLPqutZ
aTIgu6a9RblrVaHTlJ+J5nXRJzzsCq6+666goToZRXMykpPvD8RO0qYm71Xs4umolsUhnJHIG23f
/IimH7tw/GOIg7tZqnQ1yzr0B+Z4ZqzN9hHsqPvJoqJn2/VdezHE4V7fjQREuQAIWp/xzFSFd5mo
WXc9Q7EYDId9FIFYVbBSzeJnfmZ64SFk0dMJJfFMEzdwRQkw0SpxgZE8dEM1ydhHdWu4kI9Q5eYE
Behaftn2vfU7wWVgfBpsksqRphI2U506rcta+scDiIY+o+7LyW4/hkN/lorPiGEflX1jAYfSILlC
Y/KdVXUOtRJvoh+K+0ADxuhQTChcv3fzKjBCpc001BdW0xMpX3LJ/zxlgtzI+tF0McK5eG3qiibF
mDyI/pjQfI7fqtLy6u6hQaO1YKHWUehii/NybQTXSsRY9gjT2ms/5ex5+KR9z97in8WZguj1I8S1
FBrQ/0wh5/MkzqJEjzA6FW8WehPafSeocl31clWjBmvm13HJeb9IWRH7caTBQpRARd640YLTaL6O
JBAEeqvrdLHDO7mqhm0T5wSRF4Q/wiOVkGRRIzQdvuqJiBNsPVBfGOMuAwHEYJPEB1TI5S+1eFaZ
lYe4ZX/0/ZkujHG3gjDvlJAqmEHErTJYOWblpEsiCZhVgF0YYQfy4sDNSryn90x+qMh+5MqXqT7I
6mHbvVe9e2GC/X1hAs3AwdQNuEGl5bjXewh2Wa3odsHm4q9zdmGDg4TAlHO5LRDd/UPjOE7u6AwQ
b8730rlXBTtW4Nx8Dhi3p94IapZ2y6EC1t3VXWT30uscfN+eutWqJZTkKaiZRV+WrvLIIJuzTkac
6GQPWeX8F4RPqm09W9fscPJviKAMdf3Q0E0U3auKDIIfbibnNIA4mN82KHHLn1R3POief6s4BOzZ
qSNSa1rdvAtjHMjSNlDGMKzhGsMjpbbaPie9q6tvmSHqplxdsYUlbiKpPNPaqgsc8smhiG/GEtYq
2+xE/ITr0cTCEIesuaWOU4G6G49ed150UA7RvvnUT6i/muCNwyEQtYCsthMg/atQjZgaUfi4PFJk
2qrhVIJON+yhV3DsM5S3/ab4w2XKxymsOs0RK/ihEpmlaW5rp36iVq2CilhTe4uDAMf+OWpFtNfr
Lkl1KssEhVwan1inBfHHJOxLr3WVnfySnEJXs8vJzhGgoepStLlXIXFhjsPdBCJ8wZyXaLydXuWx
2DXaofaFxLOriLWwwgEvMSW0mzRtCR0+z4cY0rnb94fqm5Ht0weGWpkIIlevVguD/FoFMtjCAsyi
bgftmd2sUPPhdKmDWsvqSM71/kMR4cIiByVtlPpFYUqll4MHReluDNMCI86Blq/bKMl++V/gv7DD
oYifRLk1SJjKqcqOkRbZGincbROr8LEwwcFHEeVVnFC9RBJT3YdF6HTmfureJhEx+jrgmywyU4hB
VL53RpUquSHxUHrm5/iJOCD0sFmQodlT7couaj5cUaZs1d0XFjl3T8MOvBrZWHqMGtvUHwMlcUAg
tT1/60YYSCky8MjkokGtmyW5tEIcmFUCbpxw3+WKCwk9b9vM6jKZf8zwdcxKaCh958PHVRkUAPlP
y0fZfArGf+u4bUgwHr56eY7iuOhLJHkoOPhl+cdgHNpxv21j1a0Xg+EWZojKMC1aDAZUoLYSPxaa
4B1MZICDoDqkBQ0To/S6UtmP/uCNhWAI66fhYgzsJyxiv6BtFKUjZemFxJZ/ssu17/aOcV8QW3Va
RxK++a4vDBINBBXQlqxzGzXUrTQLR4qEQfQaWocybmxdxM7BvvEX3oCO8x8b3BFf9R2BGgCSpUVJ
HyQTHcxWs+9k68kcUKrRiPqzRUPi9k5Z+6BVniFf0YPuKdoF1m3df2h7/hkRX+oad6WshmCY9HSS
uVQudmVxl7YiHl3BQPiyOUkK8xgVjZVXT/HB8BMvkUaQAoi6QERmuH3TRz34yjoMJkgbO4BMr+S/
Tv337c25asSyLB3/qAZYe+/YiaUlUxLj7JaMr2o/nNQgsGtL1EOwZsXAA6Oq6wa7rHNL3/UjHll1
vOr69U5FtWRj7X1N0EklsMGzDPThUCimgt4ctXqLgl3Vv9bBbnuyVu/Ni3HwTKIpqhjTmblwid4S
YmtO6iLLjySb16Pb/yC6VqwdAwZVUOKqE10z+I4mU0Pei7Z4/KnM1J2i79Q6WbNkR6LTeg1Al3bY
71igm2QpSqAEAII22I/5S9sLEl2i73NglkZ1oU+sn8kaXucS/TiVYO1FBjgksyQymGOAsmkdbQhp
+rMX0f+svoksp4jz4BDFRUnZYymk3B7BBG7PbgKyAmjQ/QxfIG8l7VMv2IlqtFZ9+uIAfByQkUwh
iGlA3o7MHbgkMymz9R/bTi2YOz4E6KV/OjrQVX0El+0tGUSUmwI/5iltuqj8n05cJ9+HCNSHcxM9
G6rgyr92nC2WiCe20bQIsShrR5/xH7ubtMdcVV9HpbY733KU2RQ9U6xGBUuLbGoX+wYSzQWBchZy
q+cO1SMsKCgPCEMQ4TJvEJVri7yB/X1hDpRkdZiwrr20V10NvXp9vKPVftsdVm+py0FxYJD4mp77
HXwueRk84rGSGPUzY1MKwVUg0hMVTiEHDcTqpFQvkYGSDp0XIM3gu+mVf+gg5VfvfWf8wOvpcnAc
UGRJUFtxhcLwut/L0L3L0tte+kBMvbTBQYUc+f8jGaTU6YfzGDhdI3D1bU8w+YoRK0o7XzbheFE8
2oZZHbTyk5bMgmhKAHq4yr13uMgoh6pOTNx2BuUG/cnXIBO4kvp8N2fh3mgaJ/NnT1fbuzhASq9C
Xm1q9maoo/2/O4ZT6my7JlscPl69TKwpcwGRUpG0leWpwQtxbI/QlDc0T/+hFp+lySvMT9vG1mFR
x7OTZlmqwvcgFnWAxHWCcMJQfnQGyEE+pHNrIPj+xwKHHnjIn8cyhoUQtVOs1E0vPJZdK6DCUFwl
Ih0G0YA49JhaGkoUKlJ4x9q1+ucpEhHVrzvlZTwccMwjyQrVQBTRW7eRfJpxVRrDD+kILmeNA4yp
zGhQj2xdiDOlLus2i07kiJpEpXflnYqUUyXYB6KBcaAhS1SSq0DBK3Gn7Yrc8+PGTfsv/83fONQY
+kyPWx0x0qiAljptnTYRBTGrHmAgs6prGrVMPnmhoF3fmlUg+1jcdsFDEe22h7A6T5fv89FK1PqV
CboEVDcWN/PsWvpVL+JLWY0kFiY4RAJjk2VUJfB7zG9n4vjV4KbFvhlE6W/RUDiokSJlmNUZx5Ka
K69hCVk/S7tPqkRwVKwimkk0AsICk+HMe4A1mqQtShzrXp1I931homfOupbiWnWKhDp1j8p1VRKc
HatesLDJwU4UzGnYsnrGCozxSLOHX6ryI+KLxsIGm95FpBIPiR/3aYkeQ6u1syByxvJF8b9vu9uq
LyyMcHij6b0U92wgVqY6lt45FX02gy/olbG3Da06w8IQBzmFppSKDK4jL6O9XUt0P/vyzqh0wUv9
uhkdbAHqL4fgfFvpp4hOmoHzIM5tXflixK1bRKIM8PqhbqKtT1dx3Tf4Uvu2VGVo05uNF/2UAnf4
ObusazJxdANdhnhq/K2dLGLTWfU6ixiqQhiVAF8qnEUDGJYZX2OZRqc+Ch9UoUSUyAQH032byRFJ
YSIL7o3iWzQ/bLuB6PscQksz9fWAyXwkc3FtFM1NE4qO0FWX/jNLCh/XzXleos0LQyhitK5q6For
rtswdExZVAIgssQ5m6xIZd9FKBjLIjyoJXtLmVw1cILh2/akiexwQKqG5hz7BisJBk1uEoKVE8/L
w0EbBYuz7tbIYckqUQ0KBpj3kGMl+jD0adh4Vb0DB3V0SLzQra+yN62zzTfpXvFYM7AsMLs+vItV
5jMLoBsqXzMjphiI2hM3Kk5meE3ifB+ru+1pXM08oVRHYW+jOsEL+ntDVYd+xonAkKHY7M0Lz2tX
w9v/+Am8bWNrjr60xQ2qqWmLbDfumQPusMNVL8rSrl4xTTyBKpoBHJL/CkSsDgrkULL1pjockdQg
rjG34FTuyWtQ+JDQ7dzcbK6SIPsR6vo+McjdlIio2Blq87eJxY/go5XaH8uhnVEgECuhU7WBRzQ7
lPvrMr2yREqZ6yM2dMXS8MwsY9Dc8iVBk+P6UuKaW5+jQ7VHl/p176lO4kauKG24un4mkSmlAFrK
l09CcKSUiY8+J7N4ycKD3L5t+8faQWXJhOJIhH68ybdbagVB6+A4ZaB7L9wxr5wyj978ZH7ZNsPm
hF8gJlGPaFWWNQzl/ZyZQwIxznnIPKnXe7dBNPYqFfRbnmo+yr36mzDzwYjikwIHf+Xfbxtfm8OF
cb7MeqrxxqzIpEREdhfHD2kgKlgSGeAAWBsydZRnufL0rLBl5SVr9tsjWH2CXQ6Bg96h1YcirubM
699Aa3Lrg7on3JVX8010bs7SKduJ3slXkzlLixxIQcvQ1MN4Zm3xLuM1YSIACnilfo4O0+FLhemc
1Um0CDg1DQMZcl6suLU66k+6Dq2V5muoPAm1Vtbg3Vp8n5tC8GTH2UC63Bvl0JGLnxJKQbPxKhwF
oZ9oHNzETdaQa1FLK3QABTtdQyZMFH+t8mUsh8J+wuKk8mWIGRhh2no4Ib+Un8DlCq2d1i5fhx2a
c6g9e8Mx2aXXCYj0vm574hrSLk0zPFmYhuLFgL5EzGIw3TbpobIejMLJ5rtW1BApmka2nAtD8Yxu
cwBK5UWQGJvUO4242yNZ31MLh+CuAhUKGY0MSmleh/d4mziVne8KJ3Fm3Vac59iOdqKyhtXABu9z
GormNJTQ8TA4laoSaUTKvfmbdtJ3KehjzafiW/MrQxqgjCK6FSU81ufxj0ke/MayDoM+MtAoOxR7
Ug92ZU22YCaZS/+F7pdh8U0mfau2EcQAczR6So+WYicP3b5wkKdP3eZcPmS7j5QKW8h6mBZ6Cohi
cNcDLQp8axpMAK7UorImtDPiCMa0cmKhXcFScOhquFnxBV7ETCPIFPsVSA9l3yuUfVQ5hurIXuNg
0VwG9Jo3dUjvoLnKZV2SYranlbUDHhKKjAIe7/+idvc7OVICxFegOD7Q4CEQadauHP7L7/PPrIEM
cUhVCgqv6omjzg/U7N3CELX2rUDGOyvc6Qi+AMnqZSxW34feNE0HSXOGSLkOdc1OqOCkFEwZr9/Y
kULKwHBXoLD3Sdfvx+4DqIHRgGXH+n+kXVdz3Diz/UWsIgEmvDIMZyRZkiU57L6w1rLNnDN//T3Q
3s9DQdyBV/tml6qmCXREh9OGzfQ3CNBYSqawoViQOcycwVfd2KXXvG4cncLHv8cGZZAB+1w6UxSE
HZmdAqtQwKVuvlPQo0IDEklubcc3vjqUEJ71zMoKzcCtdVR1c+M5pYVTo4to7g4SteJeVjAVoMQM
FfKM151YBjdNpU6BeQhzhAKD+/d6xcQtAS2LkcvfgFvYl4czPcGNVEZnacxUgNx+AjEvj53k01A7
3YEDS2WeNTnrH6qkgr1/m2eagmMZxi40sPWjwMJxP7yq5x85RGP499WvVxcpSEU2YYyGxkmFHHP+
bZ1yH8n0D9Yoq07tdfK+oiOIhp3rbTWlYJgxH/LlgB1UU+4MP+mhRB924qrrfRxh3XTvZgfZ22df
8H/do/iq08txSlqFFVgpYJ4q1H0XDIWnYSKBg5GREezTopZWH5o4oW4mjdOpylVjWIZrJd8vy/6u
RzmLvlg5N1e+SEWHNdcD3nSWBZjAw1IJWeQukXgxD53Mo1KpBY5jdrmT0KsuliEtvDR8XlBixj9h
E5uZTTKxIQEJdXHRakYH12AOZXdpf5Xd8i1z8cFyG/QQl3dZ7A/YbVgGBCIi95B7j/GteDLO3M2n
ICFlqOVCCmBrYfqlRgDXX2M9mqPyfIp0ZdBe6uYVOcGcLK2qjEWCntFhuWPWx0G5jxqMjFcnFk5O
bH7EGgzHJD3QdyQ2ZVdICWE6qpcWeoiEV0WpxlqDuaLK7+GjzTKIJ/QO5RIieyEx4qkzFYGxbZkU
HZkhorS8W7KrCRDw0PP4oHvZgLAOXQNuiwZJGVLiXlyMFIdqUYvojLwpTo+dPkENIVCt16EKRBzj
K2qAThEkbotdfuhk8n9LenYC11d0hTdhQrS6mXo48zp3W+xLv5qC+Tg/qHfoP/97gOpdNm1zUoGP
Q9osYQaMYb/piQtASjeOpqCPJBmPvdf7q4MJjCRWhK2IDbdpH+yP7VPnrk6IAYVhcCnGZuQvm12X
tzmWoIZjOiRrU6+l3yiDNww9UG5nP4bbe0fT9quDCQqYt2tb1E2K9rb5NsdSZvUzhokv2+m9s1Ak
qbDrl2FGUMzv1fVQDoXFSl+r4kOnfNV0QCguzS2TLWDe0+kNIRHDaC7NTqsIYhMsmv8c1f3PNMuv
4jnxL59HRkbwb2QOCdVmkLH06JvaODM66XVY5MtU9rzb9jCCKuFlmdflACr6YGQOQhMXXe8BsHhh
mZsPvV64xUKCqX+8THbP223JCvqUAoOnrnWsq0BucUjvLemCKBkBQZPUIbfqmXICLsvd5Jgfxmvz
RD8YAV+GWWD4QWYNZfzif9+4NOTAigLp88JvSX4oVgfznQdLNqK6S0RDmRr9MJSoYollVCeKgUEo
rLoMzmCrTjFB4PPPl7mzS4Wi5R0TYJj9F/MdMdG7EFa/9CszBPqkE6P13W4lxo6H02I0Qs9ExAyH
rkVZV3d6CddoHholDzQWLDWgQVLjqpNVGnbFYUNMUKaC2P3S2DiRosLNh0Pxic2y3ovdoIYaJkH1
Frk2XWyxVhvVntBBgMAXMuBwCObwRltc1BiwBjH0ZUhWu1w6kxPTAKulEbusIjRIoLM7IJrywVzS
wsuWn5elYffuNnSEuxvSPpwppomw3HO5VhhKXzLw7/2TAHgO+FVUtV8SpxvVSZJRySy9RIWyRjK0
aN0si577XpaA3ZU47Nr7Hxnh7TX3at+jsI9K4axe0QSth0AdGQHAHIbkR5pTiWndJWdi9BWBGbyS
+GaehgIrr1uQs4sFsxyf4/GHUldu13ypZaR2L3BDSnCvCTIeaCEGqbX+0KDqql3V9eGyFOzGJtjp
8es4/LgbJq1NOg5KhfURWFvL10zxrlTdCR+rE8qGyKLJ7On+9ZkGRaMEImcxdLawlKcIQ5xpGj4V
SYJmrMgxs5t6uVekeLj8ft7YIlTp/kdL8BZ5myRm0YMWtrg5SX0I0ejNUAaQFSF3n2B0Q4gzcnOJ
ac7oknZ8B8cn+lz81fxVHIs/11ODEWKvCjIXX9C48+oPxClvDTzOc7eRTG/uqvPmEwRZUZcM224y
fAJp+s9qVX3tWSsJxfYt4YaGICsdXgaK3YAGOgH4kqgU0EXDc6ghOu9dOSwdV1yRfTqf0bANzJrD
M72+1YaUBYto0vir9SnFwp4R6SL1LktSNyVXaISVHG9P27bkBGkJM4w4WUtV+SPS2EX+HHeVm2f/
vkeMbIkIktLCdoRDzNEU1hlw4N+T9t8XvND1piNPg/UeWIonZIgWolFFs7FTZLC/1tMnfZQYjD05
2/y+6N+7Fit0FOCm+TOGQRvyPTQCiUXisekbtlMN4Oxo1jJRKxHYjnH/1dLRDRT1ucPFrAqAnG6d
1vbAPi6efPHnrg3UNxQF3SGpUpjA/howPl6eVNPhLcMJHLzV4HnG97DIjOCuJm0pCpqkaOPUWgk0
aWWO8sw3nGJ1oVsWaFL+HRCrXU2iGHWyKcPQ48sFbOxTSNlU2RP6RzEmsiIDpQ9Ps1U7CtZIoE1E
i2S9xHtGHqg7v+gJqhTHGBxVW9CzSenVo6srpzyeAkL+IkSCIvMPV3mmJYjL0CjocFDNEuHZ4iuO
ceSzQ/Tj3ytT6DvyvNuDCZJiV6m+hCE6sdO6ODb14JQpc/M0lpgi6aEE+cj7HhYxhnwAUxIJmBcE
UGTxUmwY4Zk77x1zRIhsYRtUqgOKR4xx6TDqOiJCDlcy3MaoSSp693FSPi6yzW+75uNMSIxuQ63S
lroGIZs+VfRH/p586+Yg4hxhjXFMQ414D26KgPYPkkueN5zBb4zT5vu58dpoErBw0ADU4/dR9f9Y
mLeoi99PHfxf03qX7eCuO9pQEr2ftU5lkhEYWqx0iO/i0WsViamVMUNQU9KO6khLMKMZ9Udir8fO
6t3Lp9i3rZtjCOo5Gy2HOIY1Vz+GppeOGO8rPUxXeUzBVh7DrQNZhU7GIkFH0WCudloB3VGL9UMI
4NdspncW+hYGGW6R9HCCmtb6vNIyxeFm5rD6qYWzCk/DYV1Pv50llYmF8NoZ9HaJdRsdfs1yR+tj
aH5Ta0kJZt/6bHgmxBBmNOpJleFY5odpcf4uC/ZOFMM7/dbWJi7KF5RKHC5f6AQgZBv0Qssdlhef
Hx8yjrCnAPTzgGK+J7MTMtaJ49lqSck8qwjEqOZgXadyNwXRlflUtw56CJSghZG1Hy7rgkTdTMF2
pEBrGEZ+zCYqD6QxnIx9ew8FFHPxoEMzuPjiLpdiUpoevawK0MoH86jFkuhyX7fOBATps0mN4YAI
FmNW+z9bVpzipnyswsZZJ8ll7YYQ+pmSIINErYHowye0kzL8SymtEx44jp6dukx1cvqe3gv9TE1c
fGyR3q463pibA9GW9X6xVh5wAS5z5x9k7teZXp6RG+dBR2UiSVZwvDan/H+AnfpaHZz1ig9lRp4M
q2ufXZAEVJEQMIi5iqUvaqvlgKxA4wwaq3BJ1QW0zYHicrx8tn3ZPlMSjO5SA1GHpZC8vnlCA5rZ
ye5u3+6dCQimVulpnYUcfzg+RdjpFrvRA5qLUdvUbqkBgFF3zh0grUlxEGV0BYkvp3UuLAtXaNep
MzRfm/UQS42RjIgg7PrEWD0THI49mkD17g7DXxyfixeJ2sJr1SN/FsiBfSRME0v6fcbUilY420h/
ZMttWXqXhUJyLHEAPsESFE0x8PtWuLp2dl12iTvJZrf3vRUfjrQJcoBvirGWPZZIY0J3W7TGmi9P
qfwLDbhGDUeZRu1e2YYY//tGhck4F8TqwamJVM5E701Z88/unW0I8L9vCMRzPC+xCRthzXBFoztn
nbO+p9aFDvNfVyZoa64tU9fnOIXBd4B2H0cWuoks1JedRNDYsQ6LNK7Bl6Gljk0CtY+9mrwj7bU9
iaCe89RP48zHztcO/jTsnUSWFtp1RJu7EnSzLIbITjiFQv86min27jGXJFitldnIKUo0RibMYiiE
1vyQFQo4w9ffhMHAgQ+u08888JIn2CTCLMZA1RrVpsbAIa1g5amkzZemT8LgshHY93rnCxTDnlCh
CmZscKTss/2Rl+y4WaMf6ZXq8faFUOIpZIfiweZGgZayqO2Eu/IkfGTVc9NJJG63Bwuhgm0hDYZa
mujFLds0czriPIixUuKslVPcah7Hq8nc6dnUPNqi57uHO5euSOA1mTeB8oa0EEFiAgZTgC1enwDD
r08DcKgzjs/H+11L6TuKq84lYsJFWvNgTC136Qxz07qK7s0rUwlm+1vdpyeSS6DGdpt5ttcqWFYs
fMupDqOHwvHxf9tvQyvgb0Ssu5cJpexwgpkN56oNVzTuo8rqqu4K9qVe+WW5jXyG8ocVwLpz8Uy8
QXVkjef7hvEsQIL1jdelGRQG2lnyJVeutCR0WHWQaB0XhUvcE6xvNVlZanJkIMA2YataEcyAcc6w
uGsBggp2W72nr2HLPsEQJ1XFK86gR2azQoK+/hix4aOlzxL1ll2eYI6VvkjqdYV6L6nms+7Jrj6U
jawqtm9DfnFI7AXRu7KdFB1EWvvUpEHKvMvckf2+UHutI6VY+wK/rxR3Fv1Ehq+Xf/8f3Mj5AIKh
KKuqLia+tk27U5IbjgrMazXUvuVwM3J12j8PmhfQ/g/QDXHssJtaklUxyHX9TRM9aJpMmrmteSvN
vwiIkaoShnVt5DxS7a7iJ8VB+H81YEe3A1NEX7rgZG5kX87OFAUWtZNKcyMEqIedsKDuH+vB9qLw
WcInruqXziXwiQz1qo3tUGE99oC5BU93sdSXj6JwEMR28mzmjLnDix7W6TLpXZYB4F0HCJaNKrZg
Hyz06mD0C+a2tPtrLHYJlE4WOe1e4YaEYBKMKrQnfcUVpivwSavYmVG+ZrIZANlBBINAC7vvKxNu
KrWQK1f+yspM4vF3fcX5HGJMRjCMaQxx2fihSj6kw1cV0KEI0oOoy301nZwwlS2KkZxJDMzo0KGK
w/M466p5fXGd9Ibzn9gvBmWU1ei2WxHEEKQfaPplkiUE9v355taE8AEIe4Udc5tg125/4sNVzFUZ
ZPl3ugokombyC90EfYzFdtd1ReMX1X2NcQlaBtogSf3vB7KbE/GP2BCpikknNS/+TGinw7qeAwIw
FGV6/O+nEvRBHsjetjI5ECIFbOYoSJfgDlPM+afoIFfpz8tywLXjjQHanEkwA0gh5v3AuaRiAo5D
kXMHUUuBnnd7ivUNHcEWJGa/JlUIc4PU1zpg1MR8QXjsneHZdLLC1dwU+PGyyTSZWAi2IcpHwPCq
0COzyRyr9hbAW5nEv3yFu0xilqYajJhoaBGusKyWuAZeCoKF/hSjK4FOtSTm2aFAMdyOBidqadqb
sfAGnQ99TxEuFErkEu2H/o6kwysCgvrYNgbCyzzEPRmjYyrHLBm8UdqOs8ONV1QE/VnTrk6mCO04
c4tdPan+oKvk3ibKv89RvyIjKI3aYH5qmkCmjNJ7ZR0nxy7j0om/pa31+TLr9+KsV7QE3hs5Opwm
vnYy+lwjocs3A6EPUfvbykmhi/mXC8r6ipqgRLbRlbaa8rAUwAqleVKAY9P1fhRKHJ5M3gS1weKm
/y9ymqT6Fmbdnd2/Jxe+PYu4edcKG3VJeBw/Rx7WA6RPDGjzCrJQjmmdRv93Hn0S+ROHSOEjSqVb
IRhRkTiF9bWIHvSh+feO9dW5xIiu1RSzL8fKL9fvhEYOGrMkFGTHEBxrpdKhUfnNxdjMk+Y3FYRh
jU6XJVsiArZgEQCTXmeThTcquuIHR03NFUsRZYu4dwIr3JUOy4muAxX/eO1Q666xB02DU7CrZ6X5
0LXX5RTBG4yuGt5J52v3/PcrcgJr4roEDNyCi0tPRgR0uyZgbvp5xVbVz/E1MGykILNc+9/q6/l8
AqfMvolmnYBgRg2XGg9F880cHkKr/zAXkprtPr/OpAR+aTlpMsojhWU90vkhWyTpmX2hO/++YLvH
bgTC3QBWqelVnPiAg3XW8emyzO2FjK8YJFjuVi3mNddgTQHFEx2HoMD8vzmgu/B3QkbZjQmmu1zW
cF059piJRSGG9iRtFJbKm2Cuc2PNx4yXV/SAYDK5CayHzG2eUQpx+P6ORTYJuH8ioGhr6GWz3/T3
W3WJcRzujDQ7dSJsuUi6x8sc2peCXxTE5r9Ua3ItbHicoBluHN6tXRqMsk2j+/eGbnsLEGoEveMC
Z9hapEbR4xzpzcic9H5CmB0etOBlDIznwWXdT7sXtyEoMMpaZkUxbBCkqqejhqQH77i2ze8L/nQZ
S5OljAuC/UVt3EZ7bHr/MgnJEUR3Cu3MzJFDtGWlb8f3dfrvG9/QJf6LJ6LvLNR8LOu0xouUPizq
CeOPDpXlLHela0NDsM9jaQ2zwR2bpY6fFT33ol4H1sO/78B9dRLBKA/aatgmmiH9yDCwxuS5aCXv
RBkr+N83z0SDJw4zE9LUaB9y/aSqElMs0w+xqh9NrClHFbweD6P30k7ljU55PbssqA7spBwui5aM
LYJVzsI6M3TCzUrHDnN71ZYRNlJK2jhfOize+MoN8wWlR4YlxwoLHKr28ptucbDlCz37GOaIHDxL
P6gn9bm7KTsnvc5vu6fWXRxpYYfL16VPEMxAreQkjnipf3yePc2rMzSSGr7xMiw9Yhb9ePleZXIi
WIUxnMzE5lYnj3Vnzr8OsNqXKexNEG9lXUybDpj9rJMVJ7IeR09x6LH/ot5rf1Y3mss9ULg6RPL4
kgiLWPJXc01LC45G2SFbEWHZif6cJZ7kWFxFLzBKnN3Pu3GqI+5Ylevosx3UeDkAA6Z0B49ghD/y
Vonx2313nWVTHOK3e62aOoVrdPOZ0Os2e1zIfSfzEnuFRXALWFsUjQw8JH5tOKauZUCAwfuENp6+
oMHPp18Vp3N5/3vcfUNf2oyRb96PLkt27x/wTFlQ8XSIJqWoeCxEK2emN2v3EKK6qVn+Zc7J6AhK
bsY21Tt0hvt5lror8dXhae0TlwzSBup9ETmfSNDlSAF4ZMeN1uSixf7vFsbMna/6n7yU/q6tQq94
JygzUdJYV3hf8DAPTqp80pLTpJbuf7q+N83Ty1gpWNCGPNCQpk63cGh4FPQa5vVVJ3kASlglNlKz
Kqwji4+59bTw1vnL2FxVqXJUQ4ky7xuMX4wSIYISrK6asWGMjyZc1f0VG4NqbST3tktDx9ykgfIU
wSTia8XKumRIrBL2ojf9Tr2OsFwsebrMGhkJIXaJmhSQ0yPkzcJYTFQNTsEyR7dkizF2ubI5CRf7
TWyxrFZl5hPIqPGHqf3WTt87PXaJLAEkOw13XRsyBHW+MqtBRlGwIDw7zrNynaMSfvnO9pLCFHhe
v/jCP2NDpgXaQ57yDcBF6yxue7IOuVe5ozO65JScuhs0Akgz0fzT3/iODU3B1FlhpZhmx2Wh87Lu
KpNhTe/73A0BwcY1Y6bmfYi7i/qHEetrnBJ9fJm7oPQBvAeMFv0WeIaMY4K9UzCMY88dqK5m4izq
56b7GuLpfJlhMiKCkRuMIilCDXe3om1ssO6N3nIM5eE/ERFjlr7Sk5VFEIoquxpxc+kN0fz/RkKw
B9PAEmvkETplp0LXHJsdk1WWppOoqhik1FqfNqoOIp0WaMpJy/7gLlWvJVHky5v7gkCLwQlDH589
MNCBpzv0Jx4sTwf9oF/LKsYS7os4Q1Qd1EjhmmOWi0PY7HTVXSnbnCdTHxFCKFpKo+kUPM8UrCEJ
kar16MF0efdCg86qDjMjHNxKNjOy/6Y6ay0TzAIZ8iGfZhwOi1Y92KFD9mNEyUB3bMc81EE5SkRw
/5yGBkh6jRrWmzFyFbnIhJYUuoQSP15x2pN2NB56J7dRC1M9gPtgDabE1+7avg1N4ZBho0TpNABF
FuHsrVIvT0NnHi6rlsYNzRtx3NAQzB8yQunSxwRTtF/jp9lbsbW2jh16zRFr12B1q3vgQJwKJPju
ZNVSshv0bWgLRjAelTw0J5RK9QB9hnAl7XXvMMc4lAeAYbvhwXzZJpZ+ql6wvn5OzrveypsvECxk
WOt5RnJa+UWdOWv/pRkfx/XT5SveNSxnGqKBrKI0pE2NG27VyLHIPSN+3AGYAmWny4T2q1sbSoKd
TAiLwsjACNqEHjkODaDfq9TvAa5dHYZjnQSX6e0amA058jocMKxBT6sU5CzDJ93oJMRllSyCksin
aC4xubyoerVAAoqWXLdhWgUqjbrIWaN5ciPSA/JgHfSHNs/fswAMA822bhoqYPSZ2Dm6LNBAvBMQ
vQX1jYHtOlEwHAbv9xqY9k3ahppwnVZDFrbYkMUOwJgFJvUDjuA1/iwBYsOTqK5M//b5dz6eEJyu
HWZ8F4Lj6S3y3bqbGrkn26n3DzJ5JiKEporJltTsbNiXw+yVf0RX7dFy68/2oXbZvSJJtclOxP++
CVATpSsie9QrYOcVp85MTmuTeE3US95aMjKCXV6ysWhHAl9gl/fpct0Vd6UtKenKSAhmWe0Towl5
bstqvq5xUCyt02cS9yLljWB/o6HLk4jiHGXusjsdO+ahXPdYIIU5c6SbZPK2bwjPoiAYW5J06mIW
4E5qfTcWlPHIE0k1Z2QSKeB389al/aIjdoPWzcqquYcimVh16FSD9sloVI/qkx814RWZW0kuVEZP
MLtRq0QZ4B0q7ELtYOD/Supgog1gbRbg032/bHP332AYDiO6DehmU9xEF2VK9Xe7vIq1fT5QYHVs
ZPM5zCCSTrY7ZldohvZSX9aBvWuHmUkAU4dFBMwUmbewPlFalJKmCiqlAa8UFbHUt+rxWsOsbiwT
zl1hOdOz1NeqPCdjVFQLFKCq0VuZH5LpCflmX5cNqvHvFoXFohgMgJG3gJ0oKNoSR3ZfMNinqKAw
Sn1ROF2bo6W8VB6tERjw2aq1LuB4EZNkliyRtxfhbakLGlhQpcQGQ34uINL7eRLnh6ptZJh8e8Zk
S0XgXags9gIoAdgr7GdtkiOjthNFEmuyx7ANEXEkc1rWNGZdWCFJ+ClbPs7aFVAkulmWKSSSw4hO
OcxppBLkVXwSmMHwOfyZs2Om+ubsjI9G6eQHGy09BDAdH6lrXmeP6QoMIZd0TxW0YrqWGZvdz9Gx
yATbaLCZWMRHCpVmLGIb8tNgBMFMF2eZS7cuZFuKdsV0Q4YL0sazhXUfpj1DqNz381XYzm6k1B5N
Vb9QOy+aQo+qOSCLLON02d7sCuiGLj/+hq6JmQv4bxvFpNFpLMUjhawSKrtAwZkqudY3VpLVPkvX
U6m2TkXGh/U9WQpL15G+0gmecKLUxPiTMaB1GwgnqtMupTvV7GDNEh3Yv60zFSGEmxjA6BcNitZa
x8i8r1pJ18iujm1OIURsRlYqMGWQfTsavUTJXFJ2nkEPc1dJ3hK7XDE0APpghxR7025uluXErAnm
vjKv4d/Q8fO1VH5elq3dNzVWAf0iIli/lrZ6lREQIX/qH/sb4jdu5CeB8mNGBDKc0itZCW/3/jYE
BUNYWVrSslFBrs++LUe3Br5XVf+h1Z8kB5PcntiBDgD82bAbLDkyHpXH6CH7q7jtHD78DJpaED8A
CFiaKN2N5ja3KTaht4UdzesKVc04JEOJIhva2ZhrOupBv5Hji+9apPNdih3p6dwno0Vxl/8D5P57
hFfGsl2V2pARRB7rlUa8/nCVdtXcaYvpaGP8VcIurpZvYoANDf4NGyOn97qByYqo9nUDpacu6I9R
0Duru9xUSOy8J6uz5RMXng01a2LFxGZ4DEv5YBkf6uLz5ePshaPb3+dKsPl9qidLx2q+MYI+18pd
xB604UeGXoNWCjAn0SdTCJ5og8Vkdl7UGPIvkcb+md7zGf/+iL3zkdP7vElcawCYLLtCGV3BcHSG
RZQOS1ZRtb6xWi9VsJxF8ZZ2lNjz3ewYFi1joRJhWEsq6hTTjHSpyrhGBqAlTopCh+l0GPvxoyvg
SDmp6VTf1adhuMLstxt5sgT+bk5gS19wKEWpqHBpUefnmOB0iJ/4ij9QR0XHrea3gYEAXHLkXdMF
QCkslbawjFXEb+Y3uwDKH/Dz6aP9Yyjucll3/C4FnkElBDtiVHEpW5I364rKKLYvpavL0PU2a272
fFkHZDQEHaiAWrUYLYwTRXklp3dzduxWCY1dy7Q5hyD8rcXSZRjBm6m+XcIErb35e5zwhoIg5lTX
xkLDmLfP7E+0ebSaZ1VWB919T1obGoJLrNlQRbUK+4oVANFtsWK2NsP0aXmc8ZDExsglcQB6Lt2z
IGGQ+LyzR6vWKxOXl4Z/6SwD1OxN0hPJ/e27xPPhLOFlrmD21DBqiIH9yXgBZQv/0O9Rqgjaq+Qg
60rcD2c21ARlNQrgnRQLFwh39KLr/NG+J6cZhO/4KvM8IH/2VHJCiQyKkJvtSGmSlgAFHhM/s+9I
9Md/0iOL09/4krhc9EZv0xrFUfsQV9/T+tEqKv8yEdkhuKxsiFQTthomBEQAPd3wxIkq3bG16zA2
rBHsQQ9cXqzbhZSH+gHbNowh4AgABUJNvJroz8Lwm5vWSf3fgI7kMvYmuNiQFsxEE7OIVEOEhom/
RTA+REHMW4PQzSh1jDK1EiyGqbWAyUJzCTBR/4wxEA/ooGp4R0PmxmJYgsVYNZXOYcz3y+qPISYr
ldNlcZCcQWyNLdIor8wKalR2k6PFhlOEulvDRlwmIzMOYpcJBdDwoHMT1HsaSpYJWuWdxF1dDkQD
kIFIoqr7vvwsCLZoHnKzY532/+aBINmKtfYcuxmgw+5wtxyr4+UDyu5RiJyrKBuquQa92TgRVnkN
ljSvuSxEkSivOHjCSg3JwAkmdlRnpyru1lqSCecie0F/xO5ZfSSREkc4RtR9S2gw8x6N9NGsTVc3
T4suET4plwRLQTOi6GoD6dYDLhXpIfs0pehwWd34iFGKT1MhkQvZBQr2ITNjvbdUZHYKdGfYZuYs
o0TSZYIgGIV4WJO+DnGDqnqlAt56bIL4XQAWdGMW3mAKFEqi29ju688HNEICRrtG76ruTJ55WI6z
ITmTTHvFqmrBQrqExQufxhsKY27eRzc9XDsaSh8LiQzuTrpsDie2yYbqGCJ5hCSVWvVeYSfHPitP
jaYAUnlIboBhephnAJo1dndIxuQWBV9J5kd6XsF66Cqw5aMET63hqshfFl+PeKWaj+ktzLw8mSDx
WmLZtY3CMGZ9DSO/uOWJv3e0hxoe80T95WjLlhxKdFxsVVFUTQ1tgE/5ytIetWy8T3TlKU+SYC7D
47j23xW2fr9sHbmXumBWxL4VNlZptIYK6srYJ4ZG6+N0iI+tFI5OyjfBnrAyLw20WCOCulXurMN6
BLSCMyQOkFR/YxeUxJgwwZisijLUhg0lNJYDSXsH6JX/zVwxwZhEuRavYYz3IcUul+HHGP24zJfd
ruqtqgnhRWnY9YSlQZ2PkrGHx312hOwVjo58TIsNB9Gj+awf5JAo/xC9o+3O1lD/0MWdLk2NFg2z
wsFIwHG8EBt2DsFT+16/YwGHUV0sx5KVRP9BPM5UOUM3sS+61Jdw1rF7HRgFfYU3inHMAvKYFy9L
UctAhmW0LyA2NoVppmW+2RU2EGscu4af0kLi+E/V/uMy+2S/L5gpjUVZaHMzhcxTFj2Y7ePl39+3
FOfvF4KaTKFFE0YppGO+67/3ytc08srpprWvk+n5Mql9t3kmJbBmYnGUl2qKKYIZMOVF6hIl84xO
1ncouzH+GRsJqNS5XfUMyUeiHRU1yArJhIfs9wUDlFQagHM5R5L6Mwuv60byHPiHDML5ngSbMzJl
mnoLIgXIsWfg8fu5hwCjdOgttroyR/NRjG6cd+WpUAJHBRxb/bBp7PW1FZPJZgLQY2BtPyxobhzS
m2zsJMZuXz3PVMQ0BWtsTYtiUMF0Gwdw43uZjT/Tz7wpuJYq567EbagJ6Yo5Wtq+LLH6MR+vFDvz
Mb3pmO+aR7c2VAQVZWsC4I8WO7kicqVpnyzzuqcymdgNHzY0BDVd+m4hDTZLoeuHL45dj0sPgKTV
5b2ZzXvag7cHEhQ1bUtGaxuP+7p5arJATW8WWdcuV5I30cLmPIKSxiSeuo7kHTqpsbLqoe4e0ujU
rJV72eTsvz42dARlTQnLG9pBAtbmaKIpMvELd1Xd2cTtTR7x1GMne3/IhE5Q31DJZ6PjrCoBg6Gi
xTLFnjlZ1V52f0LUMLd2llGKc832aU40BECqk85oq0h9yQ3KjiPYhdxcdI2DoSOuy++jB3aIgV3f
I7cTu7NbO9RXTmXvvatMfuabmLPA8GumzCPcEtH+sPrCUfv/qFFitqJq+oHFgGTxWzi8E68EoC3G
cpcDx4eTpjK5fl6QdzFXQbRuKdIEt6gck7/+LokNh/nj4KmAg4o8U3I6CdNswVyMRmhlWorDNepR
MT42uktiSZPWrhvccEgwEl0djolWcjFXb1EpdZaoljgLiYyLiQprjZI1Gfmd1ZZXaqXLFiSbAaMW
24Z3WcplhxHMRLJ2k1UvvCjaf6vsmyX+9t9+X7AJZZn0KFCCH2Xv2tqjOSaSu9K4Gl4SMMEgKGGu
q7ndwiAwZ25P6AYEqH9ReOZVfeBtr3X0YcKrc8SshxM6rdNiilIWQshuUTAVamFjswrfhmpXKJQn
GbBD31XBOUudmKUgrNXzOQSjOvLE8g+q8UxklkFyCjE1YZlVODVcVRlM6/phfs+U/8a7inMxkzEZ
SWEhP9WOj5QdyHidUYk4S9RfTDb0CVXqpIV3NfVrWp4W69RpEs8qUU4xw7Dgyddm3ECH6XFkB3P+
2jVPeHfJ5FrGDX7UTTSPQGENNQY6K3Yiv+BLWX5dOHAJnae5xFuOMAyWpOF19/6wi1THCgnVUsUd
YvbaTGVO+QxOWjnlGExj6Y7T6bJNeOmEfKOyZyoimIjWzWs8FCbvT0/v0Z/OKqf6iyK2Y27n0cWx
ruhnDPwvJzmo/x73bNUkGhbA29QSJ617JZkydULLRGnphzSanGktH6o8OaaVIuHg3l3aKHxjUyQB
GJhoxQ1zDOtSgzr16U2fdId88inemJfvUkZEsN8raZp0SEFkmo4F/UL6YI0GicTvvl22JxGMuLnm
sa3pEMXxwBGF44OiurR1kcM8VIcyeBcK2ZaeYNIbChS3DPD36Ir3jfKZSIdp93QLOwPAF+QtKBNb
LbFJBDNfBUoNBpZJr/Sr/Z4x2i0B/gEb5bVYuKQV4amn5Mv0Z60Hlip5jO8z/nwE/vcNhUkhia1X
qM8piXKnh3DgKcZany9Ll+yeBOnq1LZudR4dMIQ61d0g2/gnO4QgWE2m1th9jGS43fQOIBbMePBm
WVrkH8T3fFWCOK0VmlAoL5dlsWsHOgJe64EBTwSGBg3uy1GXwTHtHotSk/GVe6opFjAWNa6bSuPv
4up+HA9mc1Ib/x2cOZMQw4GyS019mvAM0npAXH5NtE+Xf383icm4eqCthmM78zNu5Ksoo65dec3P
/jD5JHG7H+whPKBI+3lKkInBePYn4CteJrojbug5tV7Wtmr6m7XBkW5l82Jhw2S2Hvv0kDYSNI8d
vrz6fUEQ1HKoi1JnsFvl7f+R9l3NceNM17+IVQwgQd4yTFC0LVmWfMNaBzHnjF//Hmi/Z8XB8Bvs
yrUXe+GqaTXY3Wh0OKcHiHSHAetYNoOw1eE5kSIkgxXAPFKzaSBF7XKvT7LFB9hz7Scle+wnFZgK
bVvs1Hoag74CVXYUanjCdtYHBm/Xf4c4Rt9FLAXMWYd2p/Y49fdd8rUfD5c/2FaV4USGUGdSMe5j
WkWB9P55eeMlKPbaHUXnEY/J+AqIqI+XBW5c3yfy9FOrbOYs6cYZnpV1RmAYN3lY7Mz+SyRDBNp4
VJzIEZ6R7TIVYTtCL06W3r/G6o6GS0CJb8Rf62jX27LEdStInUgUbozc0nV76hU0rmLXued9g/46
vClbFyzgnCFKBsHAbV3IwU7kCf7dFX1aqA00pPbXUjPcuXDANnPU7OshWrxZ/3b5w0lcTxduEjBQ
4Zk5Qj2jqt1kvGkwiVF9ICie6CRcJ33C9CWZSty6uurPJbvOSvanFi/EEAWhchg7tFlqA1jG5S71
LX+qXSAJqjve0aQ+2KIun91mWMRSyBupqnZGnJ131aDoKcNsbHtr518y9cvl398CEiDqSoBgez0b
aWGb8d8r8OMxuQp3C5Sp9/H+siSZJoLRJWpcdGUaA6w7BGe6nyLJvyxgMz6sNBHMbLSLol4ANh/k
sC8y3NgjgEV1r/0ATPvJiQmWtujT0JZpggf/7KVkPzDJJ9k+KIoxYVvTnbN94WIuaUMJ0HH17JuS
/w5lT/3NcAP0VXQ8kBdh+08I3LpZTU7adwDh3SHWzG50lV9PvgMIcNRHbqmsorXl/mtx+mnczoZe
YXmCAkkaF66VMzciP/JZMtkgEyIEbXtIHaWGc4Ke56VmPwrWuuX8p5oIvlIn5RxqAKoI5unB7A9a
hLOTcUFtff31aQlukmpaVS4T1qlZe9u0h2TaXfYS2UEJXtJkdCSLMiIYk9d0BA20/jlTPsA0xkFj
/7EwwUWqRAXmsoNAaY2Yqe9Ur8+a+8QxJQM1srMS4jF1lkZbGD66Ud0z51upSAK+7KyEbK4zuybH
C5tjiu+V/s4mgZlKatYyZxR7g4tCyjTEDjXqIUuQAW0B+IO/eQqFJs1BlkLxcxcv/tV3ESeZLTyH
sxquHwDV2Uun2LUTTAEB2CVR/VyRlWdl0gTH75RoKfTIxv5SdTvH5V3MQYra+zANr0vQW1+2a4kt
iDPMuaEBnogsuChr8wmb1EdHpx+ohazNWpxjbloF1ErKhLKcsqvBrjMeuhcMt1v3Omoh00GT1Mpk
KgmhQC1JDjoyVLdRORrTByWWvPAl5k2FUEBZiHyjgfuo/V+NdkyBjz6qweXPIpMhRIJpmjNNKZC0
D+ZDbF6Z0QPwvi+L2HyIrK1aCAPEnAq74dFm8mZfD/JP/w/zYnGbIyfzYrK36rbTajrqR9bbRo+o
FbZ1I0CKN0EOwNAjkhnA3BgqaNtRVeBVsYJKrFsqUdCx0YaxKmajDPKb/ogp5gTYl8p3DcNMBAHD
bz4S+VYKCpHPnrqpZBosvbHv7Ohglk8kkbTSNi3jHxGmKqzmG2bdaUkK66vy37q5UxTN7RSJx8pk
CJlO3hbKTDBGEICL0MvS35pV7HIm4yKSSRHinBYbJbMZQrju3LXWZ61+asuvl21cJkJIb6JOx45c
X6GqZC2+NahuFUbXELz/MzE8Iq0KP45G5zod8NlL+kPprklruuXwclkGt9SzO2j13bmqKxnLbI0j
OH3xTTRgTjTf8/FL5LzGQPxtbMUd7d+XxclOTghyeRxVcZ3z4JA9hPV3hR3VTFKO3YzTK42EaABk
/wy79NDIAPVIpVSg7i0l/igTIbi/1hTmNOrcH/X9jN3zAtMPl89JJkHweGxXF4mTwcKyITsYueVO
1Aj+SITY+ulonDRg1ALYs+6P2a0x/tl3eCvOrSxrGM2oGSoL75pxOGhgwJsLGQ8h/5QXjPctTK9E
qJOSgkDXqIO20wPHyF0ChMe8aT1qgwLxx+Xzkpju2723EqbMajEoJuxKXQ6t4YOXDrgwD38mQ/B4
a8jQ7VMhA9gznp1SV3O6AwkTif1u39HvPvI2/rfSJa3j1FxUmJdl4cYEHubBuBte9Af2aniqO13n
z5f1kn0owe31aXSMOIOtYc/MoI9J/aoqva9Pvx0a+5dFSe5mUwR/KaYarWce0dJjcgDnol9gvg8r
5phTy+5lCDrcDy9ZoBAJBizrgaYewkg4uTEDgINlg/sjdhcleXSceWemmW8vjYzhhh/YJblCfKjH
ymh7XvvShjwgWudTLfreEahZhx+Y8yJgvLJt06TURBv19IqII6OLYxWdfLAUAg1lz8afdnflyFbE
tvocJ3IE4+/CJEZqioqR6bIdX+Uzm32PCd2H4cb00iD+PVV+L4Nz3vbqd+X4v688oabqxAYNxVcj
vDJncF3cNbOkk78Zy3WT4j/d1M5QljS7HTACaKK1xsKdot2Nzigpt3ArO7OGdwniq3XQ4nzQKqwj
FslzZcU+RkewcPk6FgwIsbVvZbLraTuA6A6m6onjqIbIt0YcPc2VHPVdfW88Jwe+AcH2gNv2Iy/z
l2vZhPvmV1qJE9wsN8dOaRKI66z8WjW/tS27LRxJKrQdOVZSBKcq5qFXIxtSrNEnV4bPubDqxW+e
/64nW7IS6bZh/HOIRMi57Zq0ESCIsCML9qgECOKWIom7MpVEdie7Dxe95zOarb8ExMt3RHEp0CP5
PmT61fn1kdj7foJEyL2JMVA9MRGW1NoDbczbYwyjms5y+HeQsRK7IEJomntHNdsSjTXifGpfwv7R
TnaXVZJ9I/7vq/hAoxlc8BR4mGr4TVV3iawOv+1JhoXeLiEWVcVKyZREyxTNM0b5n7Ai7TyToNm3
h+wYcYjPFhiRMl/a1GglUNAoC5t0jnF9BKBBcKPk6+IcLx/Z5kdZCRBCqkaymGIoApzl9j5Wv6aF
m8iKDJv5xEqEkE9kQHlXim7C6relXLflcaDHgnpEewVVun9Zm20XWskS3hOdU5p9oiFXQqGZcwNf
jYfwMHvKvkCR6QPIY6CeeLcGIdAxoE8U1oJESesad5x2Sg7cXluikuwDCXHOSHB+WoMqkOo8lDFQ
gA3X+sCizVoRcXiagMUlWkJ0GevyvgIQn/nTko3/yVxHHJ+2+iGcTAYrWK4m6xobowclGL0i9jMd
c3nFv4D52Uy7ONgYNRxi2OJQnq60cUYZ4lvfmn5V+nkGlmjnPq2+XjY6iRzxbcbmKNdtq0CBQdtP
04sx/tRsf+5tyStz0xDe1RGfaCZR1BJD6F1QAPm6APKY7nfNt8uqcGM6y01WMoQroS0somYFMuSF
3Vpa5DFzcMvqqY92Q2MAF84zUD+5LFKmlnArtMDO0OwQHbXaCt2ZfA+d21KGIiSTIURRpusYpqY4
OswcBakT+TkwwLL9ZUW21rAI2DL+Z2/iOy1Z9DZE7xGrn662w/Xtxz4BK6eXv/IHDeehGX4gb7gs
VaaaEFwJrCLTYnyxvntOxyeLzgGNzd1lIdvOu1JNCKtOG9XLxLtF4e2IMnGzn1Ovv+JAzLqb3Gsv
svK9zKWEyFpmkaWAHAb96LF67uzkOMYscrE8cFdXxuGycjKbFwJsOyx5kyjoVPUa3ZdRjI6VkXsp
aBtJmXzJ2sEdjeFTrJKPFHHfz1ScM7L1vpwmirBha1eT+WkIb2nygcGtlUWKmIsKH9Y0Fojo9d8R
5i1Qk0xqyXNGZhu6EDMw/Y7cuIdztf6IvLXz2EF/UX5b93PAOzu2413+XhKLf8O0Xyd5iQaCnRYz
BGTWvVBj39u59hgtJd1FmRghZmh1MpRhBrOIlzuAx3gVe4imp8uq8N+4EG7fkFZXqswVbVJtQcN6
aJ6YfZelf+i34vgQyNenYWwYUu7b/NgejQMnCO12yu2/I5WX6SOEiVTPqeKELdiqmluHfSFM0q6S
/b4QFipHG4qhQlcvi9wQiJsMa6eXv8jW8vs6iJ+hr6WJmSl46yGIc5KJDniYteoybA+8lK/NMQ+m
Q5J6xq/5I9NKK18VMbNjEi221cJXlby4G1WUUixZEXk7O34POYbQ06EDBbS03Y8A0+OQErwQMOzo
HmCYgM5L/8xPDSEuxJUz5xHFdWhbHm2uMbWWh5LQLfHRs2KXExbGSOCjSRl04zEt99J6kEyEEAYS
2uMe4jMG8Gs306/MpPGYLMfftmsg/qFCo6umODRsxcDapiM6lLhm3aHXAOYdXLbrbTXeJfALdxVp
SpRiuo5f4H1hPqYT7uwcTOgh8S+L2VpRgfu8yxEiQNtFI000yFmu6uN0y99gQF319WPzDCjAFnlQ
CQ/SfkU/LguWnaAQGdQkJzThnykrAn28D7vPl3+f/93nkfpdLyFJSJmZdl0FvZzkhqR3yCG9JvOK
6mcmo3eTaCJS1ql9rXZZh0flMn0tw0/SGonEEkSaulkp237KUSCehq9dcQiT74Yhu3a4a184LZGi
TqtVorS8d9xj1gOlOQxGWlgi5OVGOUSnTCHhAaGwJqoV/i7Kx28RCwzluWsl3THuHZf04d9s5T2o
tLd9aEFEM/5lx7gOiFupn6dQcvlsamIaOjENzbSdt0xrJWbR7LgoNJ4RNh61FDfXr8P+12VDlskQ
VIkKJzVaGxmB2lu+moAzZv5mylgrN214pQj/I1aKgF2r1Koa3pJbY9DqQ1BOksi/LcGyMOZpO1QX
qwlotzKDxRi9Vamv6o2rDLI1gO281nwXIdxfXWY6k8pwf+U31pWBUl/0mV+X5V/9XerK0Zy3L+eV
PMGOQYKnAeNqhpGBVQLrNtXe8u3mYFzxXZvBlXX5ZCcoGEIB/E9jqmDTyvyQs1tDlwWBbUt7Pz/B
CIZuKtRhxBsOsIt566uvxCsB+AheYoCZA5UET0fVxVNcknZsd6ZW5yhcdW0bKeWSotAUY+EmxDVU
7+xj91JPPo05hAOXuvsACB9AUN6VFe49K9a1mDRdjcd36LGOup1002HzCrJBOGIiQ9BBg3bqVGlq
Vm0xIbkeBze64w+t9L7bt9dsb37mPGEsGPeAQN6pH3kIreQKhgIyAKVUlBpJFmZ2R3JMW8M12fPl
sLRpjSshgrEUvaU5rIFyA2qDuYMZHRnC2aY5riQIZmFYvZ2MPdyrS68Ktk/rp4b5l5XYduGVDMEK
pnBMnXbAUXE6tewqPNYHjQE4C+izvnK0PzQguBInJD0VsaPGLjS0Q+lf4VPb/DB+SxTiv3B28a0k
CGmPbjDNrABbDhIk+44Aec9pTY+mtjuHit9RGkzoWqbmS+Qki2upyZVJ5h920f0YDObHxXJlhstN
3rVHNf3Dw7bEIbhuqbIkqxq0Rm7DW/62nd0MHUAcNscKkzViJN/2jPYnW4jRhHyAtdR8Hp7nw/Jp
avy/x41Tz3y8fPSbKcc/J2+pwu1TViQyYgpTWkbzXunbXaqlrjODl6H7AP8H0VaihMCidOWiUAMH
qWP8odS+hHQ/ZpMkLF92P0sVokiXYm8PrSa4xoixH7vM93GrXMWqtr98bm9l8P+/ySJanobJSanV
JjTh52bumbtun+xREp1BEckfHrVsIuFy3EIr6FRa3DCjzCws/mv5d1b3rtLI6Pcuh32QP51KWGa7
XHrMTqPcRbAMaWPyr13YL80ciiDLieKXtJNEfJlSQlxJkljr5xg8FrUONgEKJAPZOLhMghBXWMSI
rdjgsK6w5DChZ1YpzuNlQ5A4kNiVKUyFjiXnm6G4mj0lsYKFghAh7+9oWHzEuB1CKKAfMGUhFo0i
U8EKYoIDm2Y/wkjPjFGO/vWyPtsB6F2IWCBqVVKnYwoh4/MQgK1zl+yTm8EHZiaGmGW0WJtWtxIm
VIocu+2tKELgT0xUu5Lcz1MLO7/MVdQFCffXy7ptmsNKmhDsGC0UZbRmTB/Gfm19zssvl39/M/is
fl+IcB0BKKehwUvDMNk34BnHPOgu6WQDHDI1+L+vnj0lYK8WCxBygRkHIPvyzEiXGJrUCIToprTT
nKsZolv7k3zmqW0UZB6QK4Ao8dEO6urchOjWYxSKRARW0FDTHcLXtn5Acu3Wzoe6WCtBQpAzxykb
Z144pnrsFmUB3M/IJZakiLNlBrpuAqSFWhYBj/rp94kw65CHDoYD6vpzpoKpLwZ/iKTlsmUDaxmC
Kc+OMyKXhQwn+mvoHGBJ/7psy5smsJYgGLOjz8agj3UTtJpf5RjbIUAWcbyoBSWJAdLID4A0ESxR
24ZFiWqcYdtYdVZkCiZ30RNedsjLj05eBB/S6R8ZYrDWVWMoDSzdBxQQeF5/NK753Aaw8xlgHhVf
ptLW3bBSSWyl10WX23XNDcH8MZME0FOAtlWPs7b7Q70Ea2jnBLAMEwRFIPQ46qi4k2M2uekrR9AA
FsT+srxNAwc5tmpbNgWIhhAd1FrRUhCToYfQPFvWtdFSPNjcD8gwrbcqleqcYcAk8xK2LGGICY5X
Ob/6yCvr75dFbJu4ZWD8klAbj2ohPWgHZWYRyMmC/me4N/xQcZN9dAMCJX+6Lh5kU12bp/YuTcQE
0RKVtAmnthwN0Da338Ha7urlB0qI6Nj8T6UzkDCWlbPVDmNQA6189Cws1Ri/c9nJyVQR7M0xkr4q
eLJoa+iOzQ9p4lyDBUhm1jzEiDn2WhkhBLVOSWIdS1xB+LV/DvdFwJe4EhMoVPqu36e3MnTCzaC6
OjzhYkVzedTLBmo1+hy5bTU8tUxWH9g2OmqAJ5ajeFGxvpI0OUpi2E9H68Le1zvA9KPaVx0jTPXJ
m2Ob1UV9JU1QCShiWpWWJn+9Wi04z3hrVj/2V81N8qnyQf0ryek3LWMlTwgN4ZQvEa00pKjU2FuO
fnRCc2dVsq2xzS+1EiNkDEtqKn2EPYggna9JfJ04HzK9lQAhU0jGhZjRiBwrrqvnZmHZkZEhdx0l
+qYo9idWgx6iNKIj9sB3tHCuNXs+Dr3hg8VJEgi5KmdOsPpLhFeSZQMCMlTxl3QGaiK6a6Iup8zf
C1umsuzTCdEwtBbHYQqy495nO7Sk3dSPH8ZrZvn8WVvt0qvIz2KZ1Mvq2WJ5RWumuFEJomK1vKE/
Vfv8mz65xFd3uLrQL27df9PNkTjGGT46RmyjsjLg6/r36onHFp7hzrn/9xi048ug+yR+D9a106xw
7OlClgomC9ZGDDhBYrV3vBZotcg9MilB0GZ9+t3zbVUInnmoOglo35ugb3yM/oT70gd1lNdF2AQA
Hkrwd/1KlvJsG5HlIIVDGqeJwBUYItZCFRhLwdREgdP6hl0dFQBKXL65ZVKEsyQGALzaTEWxYonv
QHr82Lf0Lmf6h4LZuzLCEaK8UxQDzw9Cbe/ohWsMfkEfL6uyaYhEJ8ikwPTtgIH11C60PqSKbUGX
9hlkYiClNJEWHPWH5PHvLJvJIDI2Yqep8d0dLEdbxhnwIZtmI6GVg0dQ+ziQ1O2AGHZZp43PcyKB
+/zqgaqqJZi+FJQQBvqg6TdpQ11FNgKwJUPHJL+pWwBvRHHlVIbTNGanNqgmkrkEyrQ3mIvbymYt
t45qLUSwsxrEuJpu5UPQlpHqkUwhHq63QpJOvz07hBBvGkBWM3QsA4GgXNCFpTqpFYIQzxkp6t2M
N0lzTEE0mUqyw62qJQWcjKPquqMD9lKw6HYI215LUO6FDXweLfBfDUCYtkuv0Au/nH/UqFxqGnFx
39ygofp62S62YtKJeH7eK8MAk2efAWeEXzET3zzxncitfjsA7KZXebC4k+rK/GujtUBNoFUSiokX
5FvCRe7MyE11bu22ej81s9fbdylKJmnmqtYxka11bcEdQxwQgcAYqltnvXU697pZLsATDL8uYLhe
3FQH7PGBXKGvi+iLQTKt3U0/9dwjP7sbNHj94SA5ZG6UgjWd/AnCIStjAiqIhDaBcd88YQUdlDdY
AkM/EvRBQPQOJOK4yYjiLNWx+dKXSc8ItzG2pHe2A40B7ZDe8Hut2JsBi70qBrVJj7RWdse8jaye
icR6nqUbDvBQxJBZ4lkaOWldBA5o4I9YJAbABzphfAKIfbEfmFfcZp4N5jV/8kuAfkkhvzaCDzhV
3v8AIcDpUZdg0xJMGFX1qe72QGPu4+Plc+V2KeqI03Qwq6epwKcWYsLUNIVDgN0XFPlDlRwGK/SW
71pb+wo4ci6L2kjBwMPzLkqIcunCQUxGUED1U+QRpvmthvXyAvPID5cFbR3bWpAQfbASOyhxC0E5
PTTzwSpfFhky4HnENnGNmkCntMGlZrzdtqsI45iovGeEQ5YOvTsZv81MMht6rsOpAMG7+pFWeVpi
EWtit2r4hJ5jnEvSjvNPfyqC/wkrHSrW2HTKAOtKlkMY3+pPpo1G9a2i/OfPcSpHsGKWmmEWmZBj
mdcOkN8X+7iMT5c/+Ubay+801G8Mywa/vFhjGbssImEEaltsRQDRFbxYxG8qdwQrZuY7n2T9063v
vxInFlkyvbENc0Q0Iub4bFAnyBdLdl2fR7wTlcQaSwNoVyOb8z4wH1jrz1gxonfqixWDCNt+HvdK
6ssKbptaYSfUoarpqGfJjhVOWZRmpAhGMhhenztsp5RV8fnytzqPAyaCgI3BShPvTcw8ndpdbxUh
TbKwDJA0BsPwJR1/NctdGEkp/fgPncY2TJ7x/hVcFRBkYu7W6L3eRouF0Nzu7KtyF/r2TTV4ix9f
19K68kbOcypNCG94KfTtWKHgkh6ruyIIj6Nn7psjNkr8RhIctqwdkMKqQzU06fD+EbINIPU66jgM
dTA/F53Lh6scLzv2FmYSa8AcyWafN+yCOIZmO3DkjYZgl8VYIdUxjmqDfYKg/1gnEv/lj37hUxEH
dXnVwFuBnJGlUaYtk8Ew+qylN6qOWkvm0vG17j7F+kGjcRBnksbGhhGeCBTia5gY6QROEt7A159a
AoqIJHu0q2pntaHkit14epnEAZ4xEKJUIDmKl0WLvBCIF6g9kNu/yQELjwbjlYXZjsIHb7R32b82
ro4TcYJqBWEkrVsYok1oQOLab1PnczbUkiT/POOFVtgOIzr6xOeV8zxyushWUdnokl9mOD9PyvyF
OVPp2jXQ3Rw98onSyZ58G58NTzGHmnjIItiL6QpmOzKri7nQ9iksCldjx6U6muHvy0coGjwmow0Y
IdSzVQyTmIJ/mXmYT9kUY+tWezL0eyypXv59fVMAQC0McK5rFDynQgw044QtBuZHpqvFW4LST3dT
dJg6t9wBPyxyu314pHco3mL6p7iPHgCH3n5NYtcELtJ/ZSjgynJoDQRlJLqYxTv9W5J4QUWuDzHk
bi3f6mHe04ze2TqR2Iv46bgYJPBoVBFc0JYoZiRm25BKQQ+eKY8kL46tPYOOjOgYn5HVbc8CJBdm
Ix4DfV/beIDSrIybJK76oH6m981dicZy4pk4apynvAF39uD8W5wFnFbTtrSzm8aK49leNIhL2KF5
5fNUHPpFfbAGTE6im40kRMqptHWeNmY0/ydTuG+GarKnmLMXjD1mgYyrXiFXeFL3/ctlW90yVRsm
6gBQF64nuhwj1ji1DbgyGnZvV9/r9Om//z5esejFAiQUaB6CK2ijlRSNUfRBzxqvGBw3ke2NbWmw
liCUtu2sGVPTgQS1w0jT8NVkwWUVxIjLP/9aAL/dVpk0Mx0axVYxBjHBnKAZ752CeVmk7y+LOVvJ
fZPD73ZdxVP3/CLp1TBRlRKPAm94BSHMoD9yEkEsnXuK5Wvj18nvHv8FlSk3pfXt/CaXgHXYQCUM
r15Bv5kR2kcA/UF3h+3MnXZwcH2hPY9Fq0Tazebf+0wYCEyBc20afDT49DCNIqYdWCx6hPjcK4FM
qoOEJtI+WdZtPzxKTlRMEaEZSogqJ2gwOAqGkIuO+hxneZ4NwNg98JpYsQ93ZbsDiqevvPzX9JoL
sw3dQLhFqnOWXtdQmikV6m+J2l2NGOFiRPUvK7QRFHBsiOS4ufA/EZREs1lm41fRMm+nX7Ge+Vmv
vsR6u1vKQiLqLckUPhRkobSLz4SrQ+QGttR5Siobd9g88ApUP3jGDtSM4KBndyCyriq3f50DHfXF
0pMNqG94nKUj2JrwBAQncSxyLNVInZelCjIQz+jjTYJGajSVu8uneZbT44udiOHHvXJsjQ2sr2Ng
SGDJvj1mSOrt0p3RSmmv/sXKhPjge5MGMFodXQ0gE4j7f1GrALh+nPsgyt0l9rg9jgezQ2EPrOeq
b3rxlaystmEvlqFieggNYo2iKHyqoIMBr9mhUx/oTeibqKvVjW+wW01GRLkRgjFjgXcJZ0HCu0UI
8mQYkOE7EyiY8+9a9TQukrXtLT0c6uBZiVBMLfHomiXRC2XCe9yx2EHB4zVl/Zc6Ra2Qyhght0wP
ZUj4MAVJCXrrwpHlOTMa7sUVO3bptcJuh0qizVY+gRzpXYZwt0/tYpOMYW133sWF1911KDmSo3pv
RQEPTcuhu0Jj+LKxb+sFQ1Ap4LpBW3Oql0lboucADAMl/XU//jL6LykS7MsytswAmF26blH0IJBU
nMqYG8vOiilrAqt6Gob7bnj+r79PCA+x4NnDj6vi3WF2rRNmFGZgjX/l/SsJJbkQP4PTkHf6+0I8
aA3g/bMB334Ex/auUZXs80L66mqKiZuxnNzTNLlN1NT0pj75dlm3s2ckErAT5YTD0xNUUwxd52BA
UxB7WTC7+kuPcMQBteKvsjmijRz6VJ6QNrVjHDspCFCwLeHzWMS5iquf9DMfzkzkjeTz6AdxKGrY
NkrR8GHBr/S6DtvaxAgJM61PbbF4Saxf5SPxTKL5Met9FU92P4oaf5qWPanoralUXlOOEsi881By
+ncIvqeoVRIuQ9YD8PhBK4+tZnp65zXAKpJ8z3OHOxXED2R1uSwWszVWo+1rf8X1ad6rr5oPQKQA
9HfKLn/iJPH1XkYsuyWUoiPHnY/YqF+fCs26udEjrLOi6Lvsk3Q4xqaJKbExuKzcuaNjfHwlRjjE
oqTZRFUcYux87fPIzSNJiJTpIRweaEomZkcwzjHVdxGgM1KTfMrr3WU1Nn1grQfXc/WN1KkegZEG
fjWgXe4sLH+HvvHF2HOPo8dKUtbb0gk9Bcu0CejCcEueCos1h/Y255Qkk+Iu3a4uP+WqbAFjy7zX
QgSvTmu1NhMFB8ef6B5G1T0tVB7VKX+Z2Sg5Pv5bYrh0DFXHBr2BR7E4g1bkaqGHVtxj6KY8sBh9
16eo+2ETtx2Ya1FZRrp1fmtxwscqLdKRajFAdZWGbk08jb1U6dfLFrFl2GsZ/G9YGYQJEBpwg3OV
gO1doyUXXP79bR0oTotSdDHE3QsnoZpJuqgLBvuu7K9Lde/EEtfhZnT+Vf4RIW5e0FCJU5Lwek+m
fF/GaJdH0beMYn/ajJ9mTKt/QCMURXA7oXF7lmK29tTaAzAAgCvs5vGOMW+eJBptfpSVCG7zq49i
5EnOrBrvYsf43UUYK+gl1eKNhwAhGN9F/cq00AkWkRIz4HknpTH2gaJ7HGuEF9yr/F9Wdjajzlqa
YMhWXhXIk1CwiI/OPX9vo457z7zQ5eViWXF/KyCshQkWvUSZHvcGAoJVJbVrmWDlmljrJsUS5ET7
z0VAAh5BhAQUyXD5iOZtqmUylzYKqwvz4gGsI9mueulY/99tbi1GNHELXfXO5HzTEXqbtNPdpej8
0OkP/9m0MX0BckQDfSYUx4TLlI5mXjKLf6fQKrxJKQ+tZlXeMs37PxMkXKcjmEw6tcDzCQxK7rDE
PxNbd1tqyEgyNxzpRCHhVnXGltkWjz61fcjK+6Y8/pkegmFX+dynkYoDo+3klg7QYZTvUzV6l6Vs
BLgTLQSLjie9DNGDQMQhxE0qchdps+K2LMMczNwsHusdSdQ+w1nixdG1JQgRaKDWgG4IFMuVHc09
GmHykhf1LZ88AAG3SjjPaHYkfJ5cYhsb/gvRFnoi/FUFJObT4Ddb4UwZZ4ieqO/0d5rTuARtcE1G
PLJpG1hqQr3ApA6G+k7l9Cy0rJahCbhERjDozNcsKQz3li54twERgGCW6qykpAEyYski1P4K20sL
L3ylB70BzkK6yzzsnS87yjwF/4SaEv2Aaa5FC3lRPKZsqbAnGExd5urZHuQUbkIkAWPTTgzevkL9
jydGwiHWS2i2tlkOwOMyfhq7LKhucV/1h+ioefZz5euHyKfHVobGtXmuK7FC/MjrrkqUGGKN8ZsN
UBmAP+W2P5iSe3hLDMHCAYaJdBUWKZhiXTtN27XzGFRd4lsOVnuN77SJ3Dn/cdnDNxJL7L29CxI+
lkKnhUUTBBnJF75haVluPt+k1V3f/eqJ7KW2ZflrabwqsEovNNJZ4JTklz895O1DHD9c1mYru1ir
IwLWWom1YAqyBrAMx63GjPjVZLhp6xZHDpZSypbXN6oYEEdtzCk6AOcR96qobSxRqtt4Z2QP1fKs
Np808h0ouUXzbe5yYCrO/mUFN5LaE4HcblYHmLHSxugZKsXO9G0YXszyN5VV8mUiBNObVb1nyYKt
An05jKHf4tr/SKBdH5tgdK3DxhhPN75Hjmg0Z17ICi+1x6uayojDtzLAkxMTTI508dCqXJ0U6AJv
6DnhY/ytuOGQfdFO9vDcNvB/DEIE6Zp7DTtqNWswZ5gCAwKfy1N0jO//kRWIUF2oo5OupEg0wRhw
pdrXWC0+xJMkMshOTgTrapest/ocZcz8BjcIpjX3ihfHGMWxduTHci0roEvsTpx0XkDyrNghinJt
5GAOvdmlmeVSq5Rc8psXx8r4TP4JVy6EBIPBaWF8hgsibq8D7VdyC0wWvz5MP/Pc5bxz+V6bZHI3
TQPJOtralm1QcXaFoIijFAz6aVjv4IaISjStAsDXEpeB1qTed6o7vly2lM17ZCVUUDbNqylSCiib
L42XjncTOtyZfdXIgMJlcvjHXR1qU5bKVHO0+KJtvWzZR0XqG5GXj5//TB8h/oGxiXWsQNl4cj7p
zjc1OlT93tJfL0vZvBRXpyaGwGnRhmhEzIhBfxCFv1vnOIyPWKRm5c+2+HJZmMwuhGA4l2AHs0MM
GQ3avtEeqCEZTt30q5UyQgDMgXtSjNPEF3wSjwJFTCv8RQZOKBEiYhbnptYlTg8A1nb55IS+pT7F
MmS3s0l9/jLAjM//HEh8I5a9rZkKQZVX/Wx/bo/FIQmsI1CUgnRn3rHPYAnEvLziR6j8SmEvZPrp
p/bdRiNDVweHaC6zm/6c+JauDIxiO+CuFBTejCrL8gYTAmhLvGq7GJEp9pcXPIkP5WfFl/V9JWb3
Nle18thwbqsqWYBiNzSVpwC4sOi+XTZsSUwQW0i2U9qthsHRQGEWEGkeSpCvx+NftP35Z3KEmGAN
2ODoDdienvwe7XkPgGbMCmHS25QN6km/kBAYFKUDjVeE+cP0hu30QDvox2lnA8ES4xvScpLsCwmB
oW7C/yPtOpbkxpXtFzGC3mxpynRXe6OWNgxJMwN60ILm699Bzx0VBVGFeT0rLTrErATSIc3J0hw8
xHoKWpQxBGNKDAP/sUL28id9EgxDW+ppg9YDfL9KdqZ1C4xWH/VMv8TmH9lQj0R/xDSSwnrPoTqM
nLVMQGemkW4eOykSjoQjEca4MMe6q7BLBjDGw1/jHKhoCOTTWdm36XHYDae+8FHP9tEE+4FkHN5q
SBq8P9jEWpBZtpaZmThKICTtK+txWIygK1iQyACBt0qXuLQzJcEQwUa4dDFs5Bi/mBYCWs6efsxe
WzSIWBDCOLqsXNtCeKYn2KS5K7HNlrfnA/Ht6zDX6sm1qC55tm1bijMR/iNWtqiMSeKSGV690LVT
39ePuVOiTqgci1q2mkVGigvqilQ7OmY+tRgFIPl1FV/3buBYoW68XT61bXGHP0KPMiDNTEG1XFZN
NLFwS6Z1DZSFhb6OhUTkti/mBwnxpdE1bTHEKc5sVqh5k9jeEKFyIEtpSxgRXxqKbeeZ3XAq9Nry
wiF5lE7gyUgIEj10jl6mo9ZEefxpMJ4Ye3F7iaX7jdacD0uQYmLkLLeAkRlpTxx/ut4lIfPnP1Df
4D0g17K+cX69v1rWMzlBnse5wvx/CnPAzMK+y9wjVQ5eF3rJ9TIN6c5qbIQPdStbfbZt/s5kBdl2
SrPIUt4d7xbdjaECuiZ1r2IzP6lF/1LCK14WchmXgt+lSFuZSYUUN9v1x26f7/OjFrV7N7pMRibo
os8dJn0hNRrxLCcHdEnlJzLYEpkECo62y3OnS3oXcVeZ+Hl8aow/klbSC8G/cUkkBItAVDurFKQs
oyr9mlZ/tsa48/7EXls/th87WXFg28j9EARb/dnI5Y42tBqHaNBG9hoPvZ+T9GoAQE6zSKyQ5OjE
VhMFzbytgjgv6vInJ39g7W4hx8v3L1NeWzAQ9eiRzBugvExD/hOYE9gzg+4BhvH+Iiz/lcz9JtA7
n6BgMADIY1XtCAMOgwQgG94+mI4BazEGx+dTqawkIDtHwWJ4CSlqlwMFeuhSc5v2plVq38tl+3pk
ZPjfV97ProfUSzOwpc33fIkrfaWygQyJutqCVWBqV5BY57K3aCd0/gV23YWXJWKTC12zgFnhYkDx
vZ12xcWctHNlVHhY2NmTNezn5DVz//8NJKgsnEmIJsE2GsQg4MJCIsNVl9A91NKpOi5Ev9iEFRHB
JnSsG6n97sKvxgirUndKZD4Xvu0nB/WQ7WWhz/ax8fEA1Ub+SRzCLjxq0U7BO0kZry16pcc3BTtc
vplNK4fp0X9ICJev9zOpgIeL99FEQ8N5bPW7okp8xr57zW3x/5+nQEJgRU3wDAYpjL6zIAdVDjua
LX7ZS8Rgo330ZxKCHLhqY/cTz5+9r1jm4E9KB7CP5WEMTcDdtMF4kMFqbxrvFVeCVGRDMmRugeCB
ZssNGRffa5PbvubrsF8v39YmJdTbMQSBCQhAIPxsDXL0QZpLjwem1ZcvbqNFQO74pA/DIdXb4DKp
TauwIiXY8HJx3TKrYXgSZb6b1RYbiEtJZ8lm9IO+TT5fA+gycbSinvOkqh0AWRGUqGl5VU13KppJ
URPPh91lbjY16UxKnFm2B+AcTIqHlB26r1QvYDMNyuL5MhEJP+LQclYCgEjlpZ5Fs+8LUoWjMR1c
Y3ry5sIfp3Z/mZyMJ+GGLPSQNOmCMMv0Ps1VGNMHV9YHKyMhONUK5VqqEHCU2cNDHivHfraPqH1H
lznZDhhW18OFceUf1LRFg68DZ2o/jJER8m1G2r7DMknANmHPiCVxR9vBguECDsZD260t9g001WCg
qQQtmvPDsssPxV2JEjuKPig7hop0hHj7FM/UBJOkA3sLGJVo/FmKar8kmLdhYeIySXD/m0M8kxHM
UDfkmYfNOcCQf8J8FH8z0b0Z6k/ugBEKjlEpAwnZNhE/CIpBaz93s2dkPHBowwFWFqZJxhOX4V8c
7vmixGh1Uj2bdPG7Svn8HWi8t0MwHkXqoXwkZPOmeAEf068YWBYToN2SDXFBMMuY1M8muSrRqTOY
Xy4Lu4wGt/ErWY+NKh3TBD0rjvG9jvdx8mXuPxSAr/gQ/GzcDdg93Y7AQHtRntpjhWBYf54B4eK7
vhHVe1eGFrbpmFYEBRHvMsOZmxyOvY69IJ1CVb2OE9dfUolX2jSxKzqCjBeYrNCLFi3cVqof6+Yz
JvODrBjC0Vnu6v6/3ZSYAnVcoEZhq/aAXUGGPw2dn1uvAyMSGec/+RcRP7MkpkCbPh7MuYM8WF7v
G/Rg45nUA6CM1g8k/cpYGUnDiE3FXZHkWrcSQWLFg9PV8IbpkB3jKTlMrtSkb2ruiobgOoZ0LFI0
jkLM+wDY8zPMenzUbuN8x6J/Y4y2zd+KoOBDMkw/dSUFwd45okyMQrER8lZVy7rGJF4oh//bDJ1X
BLmir04xzT2K/YJwWmo2F6dxMhcUv+PPxVTGh6yvr+jQx0C+XgqJwMhuTzAgy8jwKOTJj9l6o8aj
Zkt0bFuXLZtPpNjwkMLNWUwf5omHZWjID9nyqXPzsKedT2xJy9R27w+AXjS0X6ChSeyI1RdrIZT3
42fA6gJ8F91bj+gV5ALyL0YMNyXyTE1U58YkAM2L4fSHq2XHmyPaQ7cbsfj230zyblp5bPbBc5dP
LNuCcBSj0qhlgXfVyBZ/6Q6NnfteLMmSbt7UioggCUWOsaFqwE1RR+3DUgNQfTW714bpYqbx/7nj
9r2Wi4FQNFk6lgfIhJ+lXZ/xAHJ5hV0jUWUeLe3KlbXQbZ7ZioSgwdPotW1RYUJOUTEfjCWTvFWP
yfp8ZVSEm1EtNGTVExLkGn0oxt083y/TRzRoxYhwL2i9HVsMaiKti/VRwBOra4wEd8f2A4NAGJk5
34ng5k2aYkSzGFGF8V6y3kTi5ooMstalTf+0IiK4dsvs2zidwIyeZqiPsQQd5Y2jhH3VppGVz2lQ
M1f17aLVI81LiSQNu23XV/QFl+8lo9mbDa9nkSghe+WO76Es98s+n57+Br+T5a9/AYsUZN0UsrF4
xqWk4WX9McBz5ESuqgNHeU+fZBH0Zjhz5k1siaV5XGMJAMImgBoGifU4262Pyd1d2geWYkv8huwk
TW4gVw4rTmqs4lYYX80QuA+Kn2DtmBuWo48sKSbugFxoPl6OdSWyI47kd4ajM22B7BTpial/NtoR
rat+OX5S8kPcBuWny+Q2PePqOAUDose9u3gez/2oN011ShaJw5J9XzAdhmJ56ehA33L7WnVvDFmX
5fa7dMWAYDj6vtHGXAMD2l35lZdo3BC72Slq4Hz6RfYMlkmfYD4w1FOl2LSKYFof7jXjvjd038uw
zQ+7JBdP+4+HJ9iRTLGUhOhIKKnZp1E7Sd+/ErsuVnCp2mSYf8LlJIrhJ/TzhJyIdERNpkNiEZcQ
BZj1LapCy53xveU3dHRerBvnwdyph+4gg7SWMCVWc+kwqPbC81ZN+zgq5W6alH1Po8tqI5EDsW20
aVljOlxLc2PB4N2zEhvfvJGFmZryRQr/LZAQu0ZLdaGt3mRNVOmvHtt50xcptLzs1AQ70LZjo2IS
BmqUvFQ1Uouf+//o4i3+E1a21C7VDLkJyIFh/mUgprSSA2F/dOXb5auRWBxLMAgeYywxW0RddCLo
ATT8uNhdpiAx0WIqjBYIzTGWBrgF9VQAmRgA+3Gj7gYLEzV4yCuU7GV2R6pEginQsjh95wtwgdaO
fkGaCusVzSce96sH+q0fJZ5PJg9CCLEAHmqMDVwWq58n4y5VrmpyuHyMEh0Sc2EVFrC2Ll8CQdAX
Mdqe3xTjH3E3hfFQh2WnHS+T+42nsAHxBfweQHEIlYBSt1OzTmDtSg6WwnuTlcA+8TPk26NkPUXb
QnKmJkQOiTcAGEnDQwMLN+7nbtxlJraAa3vqXRGWhJWCmFASOmxL/pmk8N4oBs2tx8pBnTr+ZPY3
2SyJ0WXfF2yEnTOb5TwHUio9ssz68NDE7afLt7Qtd2ceBCPB0sLOgdnCB/WzAOGxiX+qPLxMRMaI
YCJGWuPFrsCv6vR2ZEcia4Pn//+X/JR9ZkKIErzMm1KdwUA0WHFgfi2T14awnTNJdFRGRrAJXQV0
+TJHcBovxXW30P0cZ/eKVbe+2ZK/Lh+Z7F4Ee6CY9WAmKZSH6aEHcCg6fyeGJHko01BxEZbtNayy
KiQ3GKC8KGab+IY3D5OyO46JJ8/GS5h6T7asPNLUKlOlcYvAplsPoEathnWukordNg2Pj7fpGGkX
cXJUu9WTgrf95ei7MSq/QRlXunhGQsQRXl9el43ITmKetJ9uCfbH0QcAoV0WAC5Mv8r0Dz4cwXpW
S6PEXYPKhd4YAK/xGYSgbnq/psGIt3o/SoYgZCwJ9jPvGfAfBxibZbQ+j+2CniL90bRkeX8ZGcFm
ojA3MazawEDOWLZ+Rdgpoe6nWlm+Xj6+3zjw8/kJxnPmqH9JjrBH3zto3W99bLgPk111nQ577I1C
V6vspSxjjf99Jd1q7tbKTPQm0rrRn81nbxz8oXyR8MXv4ZJcCLZ07lzW6xMPt5MA8wpRAiRLEOLL
sIoo3TWSoOE3NuJ8joJtBVR7Ps11QbGsIafXfDOJC+hkOl3PYREpoaycuyn2DhDbgXDlAONVIIe0
F6zCCH/kAuresL4vSjhNdwSz6E7yaZokQr9p0VfUBIvuNlZaxe9rIeL73jq0Rhp03cNUKhJl3nSA
KzqCNadM1TpnyWlkf9UxkDXNRBIqSBgR00GlVaSo2cHq9dg/TCuAdSLP6n2KOwmd7Xz4mRMxHQTZ
W/quhFrBZfCqHfcXRh3oOywOkUfhknMT00GMFgqabFEvXtKTecWr7vX18ohtSRip8/b6+04oGXb8
phqvOBQtFKkx59EjTE6wurUZI2Y/GPkfl7VYxhf/+8pU6KVOC8TMiCRIoKanSTaeJfu+YIoc1EzI
UkAc1KJ4zNQmcDQiKwrKRE4wRBRLBWm/4JwGbn5KjNk+x33jz5nkMb7NC+C5PRugOIC+//msuqk2
qkyBx9C78k5Jk4M1AQjlI/dxpiHwQqwO0Cc13rBEv2rKO0PWwrbd8sUxxv/HhGDWZmsxar0a8Dpx
ggpLWKIuIBG6xe8wDb8gfgTwRBzN+8tcbUvymahg3dq5NJvJxA0p1jeqTL6ZfO1kEwMyGoJlU2GZ
M1ajIDJ3J62/TvrHSgYeue3Kz4cnhqmWQ6e0w4BFpD/0J463UwbzPbK1kRb1N3Eke7huviSxgg4r
mEwL4LOCAWDIZ+U6QJUjc98ftUO6H3e8Bb2TeNbNk1uREWxA6mSZXTtw5CzpAsALIJ1+ytKnD4jA
ioigPH36T2Wkrz7njRVoxUFTZOWXDeBjNDSuqAjqgy6/1G4LHtSF1dF7g3kOsdclRNZ2zxFm2Y18
T7CUpqBRI9rwsiZGoNBEgOvYFWH+0t3QoL7uQmVf7oqb/C55uXyY21q84lNQKM/thnqhoEmSVHvu
0Wd7RVIv8dM0cvI/e6vH2HWbjYfKK+KozI3W75rmWi9PgG5QjPDyr9mWH2xjwFYgF8AvwgNhAQKB
amVFEzHvpnNDpz25fXSZxKbpxUqnf0gIbwKM8SlLnUHxJmvZaVny6FnpR2zUioSgbDleAbHBIzBv
3hXDfVZcqR9K06xICIrWJHbhjQucIUHXMOnuYibhQXZMgpKlQMLUCgrxN6o7zyh9RYbBLrtqQb/U
Ucd2PhccULz8yuKQzved8Xr5rret7OqYBIWandQZAdyMy77TrxRf84sn5lcHaz/wJSm7D4VZK3KC
LmH8i5rJgpyN01115OBqJ1UG07F5bEAO17DGBkD8v+DdGDabgXwIC6sCYUIp/CzFsqH+8fLB8cP/
5UG2oiIwQpIu1cccM8/J1ARK/NWe9iMSG40jywjI2BFcrYN9wWy2ka3RnP2ihkl8P6e7y7xISIhI
N9VIYuBYcPw3801vvlP0x9FFQmP7RXk+MHGuNcnTeMk0NMjlr4DjD4weAEtW5OwxA/Opl7rZ7RfL
ipxgxNzSxpKmGImUwfL50A02/7SB9+LsjWg8tFVw+QS5llyQBlewZ73dVX2V8fk1LT8W7rK39du8
qq6ZMyLHLpkkkF2XYNmwey5exgk61NTwQPZXNiYA4Zehp22at9UB8l+xeqyUnZED5QGGofa+1urn
TFan2v4+8G49YOogkBC+H9t1HBO0CQHZOn/Fns1vxjSEl29lW0fPJPjfVywMZB6WdIBcx/OBGLtG
a/zeOyWd5KmyfR9nMoIJXapxnnVeELBbI+pRqpoNDDCSRMKNjIxgcaZc7YFrCG4GapymNntukgQw
9KSRvIq2XQLfIfS/mxEsToWoLlO8BriGVyxU/Hrw00gJyIljXVLtXziFbRydM0Wxdm2gBKaQDhKd
HdmJpT4WUAfLIT6imyuqX+fQ3rEbkviy1N221v5gVKxhoxEqXWiHAgUPEezmpbD0ICbXY/KZyeaL
fmP+zrQEe0SmKfEw6IGqUWTs+nsAIEVoFEr9IeRtz7YqMUgS7RJr2UUaE9OkMH9F3t1ZQ9r4RTxL
GqBkNPjfV+oF6LqEqSYEUhuve+VtYR8ZCF1JhWAh6skoLaLj+1n7gCBxdPeJ9emyhZBJgGAh0qG1
0VPIJSAvbtOSXNUd4E815w3oBL6t1cfL5GSqJda002lqp4VPQix3zpPxZr4Ds3jBoCGPy5PTsrzq
9hXxAT2gbWABieCX8qEsi2wE1uXM0mssrXuwi1wiadtG9kxCkIJcUay8sADzi3yTQlvAfjy0uV8g
33n57LbN35mOIA1LaZZIpsIfEShLobx0VbdXpT3vMiqCQMys6NDrhBKPpp1aNaT2t15WkJfdieAu
WGW6xkIgA3Z9UowvtJQFI1sELAxmAkAEE626GGlRNBsBlmLEcKZ3xcxj40mkeEtp1t8XTJntpugf
NoA5OgAEBdB0HsFm7PpLE382G11y65t2c01MkOBBTd3E5OKVpf7fK9IVbJD1C1+70iL1oMlmjmXM
CeK8sDnWSgwtYi+qfRrjxreXq1w7Aev12kZm+LJMy25KkGljqme18PoOo9r9W6uku0FtJJ3YMn4E
ge5rM8/TDK8hA5AHSY2FQK9J/Zr4yfj833gRxBrpsxj1DhBC229775BuCPVBNaPLVDYtqKWaQLs1
bQ0I2UJwYldjjXQrnIL9JS7Cf2rXKgndJ3rkrtSQSPtvJPAHRTE4qTDrbMyuVgGoqT2hkxgjgNWh
PGIV616+1HPLmq7YE0OSHE8WDwVFzCGTxzn/tPRAJqC35kfeyGsyggpjrPp/M+mdWoVth6WX7dus
PUrualu8zycn6C7GqRPaLagatdj4voQ5qpa24dN9GmAFHz1S1I40WWZJJiAiJmPaDF68qBVFi7Tj
64EZsMovMW0z7+zdUPnyIcrN/OD6MAUtXtSx9AABjqGl1/I2PSwH5pt8pg05FSA8jNfJjfWRpMCa
pKDVipFp08xPVmkO3fQyWxkWfIaXr092e4JCO7qadt4Ih1va10x91mWKJRN14T2jlQyOg4KHtMkj
ndw0c340KiBXvlzmYzMVsD4swWSQHPi544j7YTs+7JXshtFPj5ivAfoGRqMuU+OXLWYCVsTEdrvB
1NLKs8CVaycYQFja0u8q77bxZMVlGVviBGqMwfGuALBqxNx9vP974aDahKiRmrty58gco4wxwWTo
CR0NL4fhNZgR9sZfRvNN62XYj9ve6ofFsAWLMWRKPhYZrkqxM6xVffHyv+pRxx5FP5aHFvxjv14V
nrnYKmu5v+xrrgvPrLIRBzgGWJOnB0hKHdIXLzD7vbozomqfysCcts/wTFEQ+arsh1RRsAvF9m5Z
dUinp1G20JUL8yWmBGE3HGS9M4wmR01VL2HrYquxVu9H19jTimkhMuK7wrX39dBLXoObvGlYJQso
Fc/GokPhNTgCSSFLkdLPvTGstPGpG72QTrok2bJplVZkBMtnACWqNBjis2oqm5vF6wHTnmnPH1Di
FRHB9NUZwyoEBl4m+MegS4zOd/UEbTZz/P0ype3oYkVKEAlAGBRG12M4VN3bex5dTFkATGmEMvMh
VX0ZcMumgq3ICeIxklxFehzikc7GJ0sbDmZqHwrK/IG4bwb9EMYgqqn/SIUIb1GadjPQBOG7fjNE
PdaiAs/g2HzvIz6VgFUtHwo5VvSE8lgzETanPMuMNrPyLxaawbgnUf/NudV5yJERP7mSObJtyXdg
QQwLHSQi9kkxWHZX8Cuk6D001WNqfh/mD+R8+TTqPzQE65uQppoVF/c2Km7pj6PrjwCJDCprfvqQ
QJ4pCSZ49lhfOm2NYVSsCEVraLZrrysv5AP6/MGFucH/SJBr/CqNVLgeLVWArkZkvuNg1tkOKCjm
TrOAqMfbUWVDdLLrEgyVikqHaisurmugUdU+aIpxwKD+Za642v5ihlf3JZgphE7mVLS4L1VHoavO
Il3Ngjx2bzsgYLQ5DWJFtmV2OyBY0RSsVq7mAPSIYbUqErl7I+RZ28UOZ4AL/Yuh5U3vuaImGK7O
zrUsTSEnfAlbEjR71wrik7XnU8vKffIyfWRdxloFBNM1ZFiRqWSAwNC6JBrSaxsbiJnJ/CSRPcvf
W0su3J44kI2tCLY+8woLSSZgUPcnfSR1kLd5oNZsrzE9oFb1XdUa4KtlssUWm3GxjuWvhqFiR5uY
I0RlZ0jdPusj4CmFhosty69ViSF3mbxs6sGKjnCBdhLrFutQgCmtt3H4jAXL9iBJPmw/jVY0hDuj
2PNDLBdrxjrL73mrOYdJcdA24efD+4uMgx/IUK+2FeFMVYzBaToxY+DVuPJ1jqqQXGmPHJ6zirzP
shKClJbgcGrHrmdN54uxsf/TRAuMd5ueOO5/HMn8jEQwRPDCRFf0wuzBVo3BPhMruLFp0+wO0omh
zXKMtTo/wQX0ndb1qg4JrL9nRmBflZEaFSENIP5PmHxXqT+HfChXhgK6Gdut6AqegLVzoigZduDV
QC4k+h9FfrxslSUiL2IfYANEz+wGweOMlal5MNObSUZikwcD6wCB5wCMMxGjomKoqgF7CEvOkrbz
2bCg5b1/vczGtlqtiIgH5bY1BagSvEsRujwLZmIJ9nhfJcHwRk9LhGn7D2FFYS2Nh4yyjrSb+NzE
tF9ZzCreLi1B6SpNr1iBRYWyxMZmfLqiIsQ5beeMKp0mgLMU6T5tX1wXCypTLNZYdmX2fPkYN/Vp
RUsQ82q0m8JI4C8Ts/MLNex7WIoxgg8N/xsh4brSAjuyWwcRh906qJEsxxbjrD1qjjk9XKa0bY5W
PAnBzdQ3GANv4CQrYPZ4zjFVDkDkuyrp1yXHplQt2SvoysPo6ZjJyg6y4+R/X8Vx9eK406CCywJI
SznxY1xdEn9KZGNl2xm+FY9CnGM6seHVBbQYWNUD4MQ4PItxO98Nb80JOIrSgHH7jWa4poacF7YK
imgwNjEqkhDYQxtGfcffMHkApK8BuI3dE9nJOlFl9MTww6Gm4ixFyjdN8jgOlfDdFGgBQWT1Ub3+
wZyI8uS2HauLFC4aAP5oaVR9YwpLRzJxwf38LwHV+QQNUa3p6FU9x9PJzc691eb4mmJQ86QMZhFl
1oTZCIsCBrNIbWQCnVbyxNg0+yvqgqLPQ5k4dYrznKvbhJxs81E62P0bxTsfo6DjXad2+tQ1fQQ+
plO1sz97nW/MQQeRnA8llZiUzUZYoPe7loE5Ww1TMz9rW5e3ZjkU2Ixn3pDb8rZDj0b/yX3GDIuB
ELzB69rIfOk6+m3RXJEVgkbVoKlr8OCU5AC9M6MJsklSziiHP08iWXy1eXUrekIAmRvm3JQ0QQtP
cwu8c19jd3nzJDGa/P5/kc4fRLDp8OezbEe3HrISgZX9UhzjvXWgAfO9rxPmW+juv/LkiBPS2CNr
eB6DqHj13TQ/MvJg52+XWdp0oyuOBH2b0JhBehXXpKVsV9eHfq587CWtnWNpKcFlWlyyL52eoF15
3xKt9Eq+Spj5rkL8oaYSBZaInaMK2mX2ThUrdoGnJsoq71mkPMBoA08jtXsv7CSIIJvmanV8ghct
C1M3ewaDAZy9Xfa99q5z5dOswaehxdwsA2OSEJSdoeA7tbYs46rAfenERioumHPZ9oVN77xiSbAX
7qgOcZlaSN+PI9YdlT5Gg1J/pqrmI96LLovEtoteURPMhFFTHfibuK9Ue3jP6YRKgE5pF4kJXwXU
8b+owsmUWLAUg14XM7FxhEl70FvM2mDEBg2mDR4rTdicOA72R7przjbYESdUenRPEpsPm6rKSdEi
z/5I0g8PCSAY8DkL8bnS50VbZgkWjCT6X4pxHMbrmkn8yLbgnUkIgkeISfqBQwUuGOJylUdFk622
37bgZwqC4GHTgtcaLbKjGkBC8uI1nbWgk+EZbD9ZV0clCFwzAiV8zGOUWwNtZ2IyBBmpoAzUe/TX
BdjKvO+RSZROyW7L3Jk3Qea6QldiJ4bMGXfklg/J8shw/l75ePVBxmXlo984/R/0xAF0l6TYHJZA
4JD6wsoeZFR4QVON+ECmEzTNA2ZgQrKzjpfVWXKF4lC6wWpznHgjnocXJ5poF0S+sirttn06syZ4
LOoCisQYKmRRkNJT5tlvzDI0hjAfZ5kz4SmZXx3WmZTgsMjSaK1hgVRF1McZb6WhqHdDgy5kg9w5
SvW0LOyts6eQ5VlYzjLE7984szN9wZkNjsOKJcMtIhXMC7dx6ATpiSJrxCcuZBGURMMdwZeRNsNy
NgPBzZJ/GZ2XppHZ+u1Y48yOYELKasYOmoIC3jScQr56YNmhf3fPDlmBZZQxgKvJrr0ZDzKPJpNK
wbBQj7hsnnCMaBz4RGP6omMyCxDqMisssy2OYFt6Yy5ImkFesHlHw9o57PrUQusbO2gPKnLraRIu
EVDQQtnNyVRCsC46aetRLRFYVWYSLO1TkyPZXX6fhsNl9ZZcoDj+gQ1WFqGJAvXuiySYzOovXWsP
wNk/OaU3+br5cpmeRCLF/sTOQ9NtzIPTHJ2cLnlV50+XCfAL+VXBXQf4rbrmAk7g53iesp4ywwZD
lGhfUO98m4zkKzYvXNn1+Dz2zdHpBwnJbWE8kxR02usZMPhG3JXVTVfWot/0aQtILBkm1ubRWTpm
/1TPslEN/JkzZUxpkps6zDBKja1333vB5aOTERDMcFbrQ8EYQo7SQdJNO9Ahk9iLzZNasSBczhwr
RlzxBr64Lm47HV2CcfNijfbzZUY2lWdFRriQSum9tssR2KiNgdpvtq9tkvtZ8eQ4r5cpbdvzFSnO
8SrxRUlWW8ArgFc+WVrI4RGwAzGkQ0CekVSUjjZxtf9FulfkBHsbw6AnjUpZlKNo6meJ5o/K6BdE
yYMyLcsgbpf2mPFQn6pGIZGP7TzHirpgdc18GP4GD0qxDxFAJDz1pqE4cKwAQ6JIekq23xEraoLp
NVhSa5WJo22/Y11Tn/q8Y56DT8zOUUXHvLyuKZMbwegaS4uNQxrS3DR7qnJr3y36gSn30i7wTaN7
5kx8O6hZPfXYAIoSo/JE6u90fCCdGXWm4ZOPoBdbK1Ki0SCLMnR80mpQP6f1Y83RJ5Zvl5VAcmzv
OrLSAVV3ao3wziYv13coTgW9O90xFAqGj8SilgUYH9X2LCS+flY2A+PzGLXihHQkULwKA1AJVhVY
kiBx20r9ICNG2lltYMnMjKBmpq/M9ZXqqpFhIv1GuM80hHtpkrxzHcXmwj0HxTMvHsbhd14YDT8K
VARiSGCrcImWiLEzU52abo0wZqrifVHF6Kpz99Ug8yDbJ3cmI6gskuhIEaZQ2TzLQ8eLUeRYjrEs
6bRth2wUCz007mHvkGB0sem6BSQtggh0P3JAJHbor6oxHJBu/RcPvU1tXVETbG4bx0nVcKb0L33Y
noBriMsiURokX8mxC6fo31zYpi9eERVMbV+2JNEpLiyLv04GXkW2xLzKCAhXpcM9tg1wKKJh8e6y
RH0qgbFz2S5sOqsVD4K6etZQagVDXFQXz5XZhm72Te80nzpXuXEXF39p/UfG8q0zRdGwloM5JnbP
pzHj+yW7cWXFvO1Dgx6ZnqfBrgnxS+LQfihjGCC329Hl3ooPl09s+/voScVLxXRtEeABy1fHOash
aiwvG99Mu7vMqSQ0tk2PfSYihHlxZqmWHuNaKu8d/y8LmZ8qQPh671g/1KgiPF9mi8vSL1GLozsO
qLpIsQuCQNJJbyYXJWttav0huUm6a2J8JwOgg1AHBYTGZXKbp3gmJ0oBYMSmOmeYrCE9u04V66BM
tUS0JRy9W6iVy/OsZDESfUCpur3qWeA4cehO2cGmYeblYclMCb1Nw7piSbgzE7u7+uQ9XaHelD1Q
7fKjXmr/kYgg3V5i6Q7jCwK0aRdPQZY/WdP+8tW890NeEIX37obVwXW5goFpG3mXbg445gSW0z/R
R4BChnngnsqjGtaBd48+dhb9XfKU5dFkwiH4Dkwapx32LcMT6rav5egwkK2V3Faw1WUJDoPGlkYJ
9pVEqIWUt7zrycz85RG7KXZ1QJ7avQyhfTMAQ1sadpVoOpy74CzUtuzzJIM0NvoVzfZK/BbXYV9+
vXx3250nKzJcKVZ3B8Bfxe5gAqN48mMW6tiNsmCnjF96fqpjm9e/u7Bt0ef20HWxb1LECvBcDLjk
JrKPmsdC240oNr8r5dNl3mREhCvL6wFCkSFMttxvDlP8tAnn7O0yjW3JOzMi3JKizV7a9Ci2j5br
5+yzOUmn9zdJuIbqwnmoOpYx/nxDpZVT9GUiMIpfWMgLw0WoROPnlu+btXczoOBlSDv8R/+izyuK
/BetZKIjfdG4MXqu++W2HRJfw7S5V92zIexnNfrAAa5oCaobe42ZzjG6Tm31gW+mqP+4/P1NNVp9
XxSCChiogw5Jc/uvFTDAykeTkmAwS4l/2nQeKzqCIBiOMbSYzEbJGbj5hNr7pXuzlDdaZ1/y7KQp
h8tsyYRCUNvYQotHy4tjCwMAOKbFiiq8TGFTe1YMCf59GnQzdflSah158/aUZn4pG23ZTrScaehC
nX7WC1pjogSQJGH5au26fbrX7zC7GJboPPgIUpGF9UjYkYRYzBSzlHFtZWOVomjZqaY/dW9O9R14
TBIx2L6XMxHBpxsdaYq8QqEZiBuRN02B3X4ARGHNhmAOUsMiSdwh/T9nV2YVFt3joEt08j2Y+tUA
nLngXK4MgDmblaMVoNFUf1rpjnaPLLku2XHJroAyhvVcB0olBfNtPT2TFOyAsmQZwa5M9LrbLIy9
e6cMElRxlOX4EbE+0xHsQezmFLNO6BGkBLjF7d5AQzYzJJ5nkxnPwNpcB9gSuriE2sB7ou8WeB6T
Os+zWkZNbjV+pcW7eWoeLzO0KXErWoIlAD6VNec6In/GrhwNGzUk35fxItiBgbYI5ns0txiNE5bG
czZYWHz9Z9NLAL+3qzJnRkRj0Ck5iuMZ3nnt/8pO+b6+Tm9QlXkkp/m7si+iYp9UkifzFnu2qqID
1tE97GgV1Gkpm6Zpecmf1M0BfUO+O1RRyaqgNXaXL2rT2q1JCVplkFzRZ57rR5KLFj5vo0h2CtK7
0fs6iuuPzMWs6QkqpSpWnM0o1qMc+ifaN832jnQf0KY1CX66K0MRu3Fh/x9pX7Zct810+0Ss4ggQ
t+SeNVmWLSm+YdlyxHme+fRnwf6PRUHIRr6dVJIbVbE3gEZ3o3v1ahZoyP2bLobOZV6gg/um3p/f
OZmKr6UIvrUOzMnAiDvA1+cnY7pbwv+4CuEKRQMSZyWIg7bUiY5G6RxnjV3VLFUsQ+ZRiW7hrUx1
y7Q+tJUZBui3XFQw0ONdaX5Oj5q9Ob9T0izaWobgf9qeTq2lQUafgcMTvVfA6WTRbtxxatrpEm+3
liZcHte1Uppw8r9CW/whND1XxZH1D5fmbdOES+PaeF2C8QI9veCushAi4FF+zW60fbMPd+yCqGq9
HuHGTEDLtknOq3H9FPpOpOV+36kYUFRqINyZqZkdq1lwLevFK/UrZ/FLpsAZSV+r64UIN6Yzhqmw
SoSHTr0JMH+t9ct9dQgib35h+3KjHVUAMdWihCsUp1lQaBqMN6tHr84fSgovruo+UgkRXJGRukQL
OKQEw/nC8TCVn5gqg6oQISK1+2gOnIVgHRFQTW4B+F7rN6XCEMjt2R+dFhHaYTYbi5HyjGOx/Mzg
9LxZIwpLoFqIYAjCMAnriRhIBRef+uxE3MyzVA5GdTnFunwxGZYLVlbEOXvebZ8BJF1rHr35rWOt
EmjD7YkYlxKdGhYhFOUiV1CAOCdj7Y5wBNPLtHN2xS7YdF7/vKDA8m/wGtI9NMBMg74fHRUJ4RY5
el7puo3CbJR9RpoE/Vl/RZOKs5x/5MOaVkKEm6NXqLSlOgiqaBq+VH20dSrQqYAtIQrY1u5UyTr5
ma3kCXtYY7pq7dBq2C7Tg7FEUPIrjPD26uG7kT0vZu5FTbyLp0e2gGalsxWqr9jSD518U27aZQTp
SXmsjX0Uf5kW1Y5KZVDTNlFIYoyIDz0wOaNVMAVAkYIvHSktJOpGJUhKqorUcR1iOJaL2sH7yKeJ
MTux5bxiDnrCfA4VZNuB+v2LdWowz4AdY1WHgNRqvEkUaYt6OwyXyMZjGU1vjzUsX6oz1fwJ+db9
WZXIVtS3aWHjDYvqzvg0jseq/56Nx/MhinQZLjGIjfZetLwJMUOqxXPl8AlpmnaTjle2pvB90iWs
vs/lr0LSwtKBTXUw3Ylke3jYPCC+k6m4WqSvhpUQ/iNWQszFwpTlBItI3ats+FkG6Gt7ilVKptoq
IVLouohMjJOnjKF55ZDmONaqCdyy3QLO2UR2nOGdKnZC6QCesIpP5nBT0+ud0ccMub664NJTg+ou
dS0MvBVhz2NiDNbC8M6ZMzB35z+c/NVVTfiWnchahrBXbjo5kTGBrcwJ9e1Ctplb72vMFokUdCVS
+7kWJDiFoZintoxw8c17Tljf7tM9+9pzxOCOKcfocCsiOoe1MME5FKWOocj9CJB/6GLOX460UnWg
+nSvx8kXdPzeBWngtTRX3FHVZgrGLZzNuQ5riA2XAtOqDpVrb9LqS2FcYm9W6xNRGUNguKQKUdUr
R82r0RM/pb7z93mDo1iMCHaOBmPsQQsEtGdc74ds+jaBXA6TBa8y2ihyGLILu16OEHRVRt1QLceF
rfPgZ9OP14mlmqAqv7B/7pJYrU6LNm+rCl5A0x+t6SkZvyWquol0Fag3oBHNcgzwtb43bvmMmZnu
DP/pTt/s/O6i8bkU9KU2dagLTkvBeDL03YyGhlJaPHxPlpfAfs2H3fkzl+7SSoRgDTAgPNZi5OC2
mCbusfZz3twVdHtehsEv34fLuRIi7BMYETuSzCHSEsxrXykKZwzM5Pn21ywl8Abc98/oj2H3mDqC
Nk9lZzBXpnPiBdtgdITFbEblpAFX4p7u6r3zGeRk2aO2TwA7rxV+la/mnDjBJrDA0gyMlkPidG52
hVkeQCp9U+mo8dLi2AP5fn53pUr4trlitKPZi6URhoaj1Lgp6bGpFBoit+MrAQJYKygGt3LrCd3N
1wsaTBakGQlGgBwxd2sX7sZL+Jsppqu4FpB7uiNW8To9TbSuRDl3iUC/zYrrdlTNr5cr/ZsIvqXr
oMQ1WdxWKOWW+l81uvbM2zpX7JpcBCwDAxsCarfCpoUO0dKqhWmIi1vMnym05051MNKDd00Lrzzb
RGVYuFUI6fsUvDB4uA5fR+1+MBVLkB/8SoBwb1zSN5FW49HaPeun8GAdqie6RXXVaz6rR2VKMzEU
sZWNLnPdhjV9fygdnSujt2JktUOQoXO+lOkquwIsy9rzrC+nSzl/caRHtBIoaEGAlc9LmCAQol/z
/LENbN/uVWgc5bL4r1jpWkGK2XBdpEz1Imzu6nR6DK2GHLqW6FuSErpxNefzPC75MV1IempdFp46
lHZ+Omk43ppadEnf23qfBYvfTmVnuuh82M5VaLZePi39vdsZ7v787kqtIDMJxX+2icff+3VbaWzW
+ojUTUS7m5xhHMmz0cT+Mk++ckmGNPpbCRPCiSWpl5nVsBnTbhOc4q2nbfMD74LDHAoMzQLpDmgU
PbTIHXJlqkXmXVwda8QTjSGVKOjtMtASQVOEtMQDD3ONg7sB/UN+NLYp4txLHm1raYLSJhEG1uCR
A+dS/JwnrxhgI93780cn1dm1EEFntThstCxHidG8IdTnLhPdq5sIKZAHfQeM0l51FaXgmrVEQSmH
ymQjBWE/evrZgwkeTz8GZW7sj5m/+NFna6sdc4WblplP14Cx4SPPTIDz3itoEzI3nypAQMFTti1J
fuswdokFXckQo/aurEZalChyA7+z47Rk7kZ/cPacTY5uJsWDS2bPXKRyCEYGgmpHxAW7dpNPmD/O
u9FbP88edbRKYrjned2Q7tpKiHBQeqbP9mghX54OLPPtYPZJro+KkEa1EtGzWfFclxocT5g+ZaA+
wIO+tRWzoPkPFaO09W4Jzi3AdPGAJbDLmXuXmvu5vyfLJxKpNEAlRtCyLOzBSBogTU4LD8kizgK2
Sfecn6442A/krj2aB7ZRkUHKjO9qcSIG1ACWseh5X07X0bsRs+H7VCu9PsWAFkDXBk2FnZTKszGx
0HZtDBEUc3wx5g0FecrzL/oXfco96t6E5t5u6l1yCau7+yZKDHdtK52qqR7R+1imHi3vM7Jvmqs2
fMlchYGQgjvWogQXFi6Y14VpuUAq5UP+fWak3/aTw3ap3Qz+bA8bPTbZtug7y+sNTuy2tKpOT7lh
XC1X8Gx6Y+ZRTBHdL3fWCznxltnqKmu85WT4jdfc9FcqDh7p5VtJFPxZ1hN9qChyUGYwfQXl5k7T
+s0wX2JHVlIEP2agfKhpAU8OgQxqBjC6sRUMfFJLxQlYdddgADEJRiSbdFb2E07PQTt10pm+c0lK
0F1JEEzI6KDxsW54l4L5aBh+UH4Z0u15cys//5UMwX5oRjjHloZ9Mh70U/Sl/m6juz8CXHiZ/eax
PTZ7VU+s9PzfJIroEmQj0rgrcg5nCzdVBm4ERInB8qJYmNRkOJQRuF5qOGJ2e24w19voQI/b+4ux
mZcDb2XhOGj7IQDD3oCIjYf96lhDapFXggXNy22Gom+FUCMDGHDMftjhowWE0+TWl3ixlSC+0avI
vw7LMNT4KxPW8a84cPxk0p9Hlm/O76RqPfzvKzFGGpiDxd0+EFPbIAKJivt3ji1tewXwTPoeRCof
mWmKFg1kwd9LKhJbz3J3AunHntzzQk6HPvB+Y/j/pgVIqoYrYYLhC8Isp0mI3ZvwtP0UDts2UQCa
pAYCwGrLpiAZAdXI++Vkad85WYiHkJ2HHom+RiryrX/YMBcznAnQ20R8oRdB2lZmopV4lsxbnu4K
b5KnGj1TJfQ6uyhq4klVQojp6Kagb3OtzW7HAeqmlb426GW30r72kdvbn1c46b6t5AgK5zQBi0ML
k5WMbKc3aIC1Y4VKyx8gPPNpEosAHSj4oJgtlT7EoPhyb9z7+JDtIpSvtW+L/5tBR9UVIbVFFHyz
0G6UQsUwPQicZCgduIpIWz5TLfCyatnTOLkugTawyk6xPPkGvokT7pHTBnM6LC7UYrnV6b7UFN//
h+17EyDcnWUcx1QLMAikASXxsd2XfnjTnUDq9Wzvkq22UYUMckVfbaBwXiQIS4fVFcD9p2TwnJ2F
R/D4qcrAeJSDA07FyqLaQP73lcnLNMdJGxMa6GZRu9csjM+Y7URVcpEa1tWihPvUN6CgWEbcp36u
bC8uTbx57tjCXkxdRcwiNXYrUcKVsqlm2+ZAym1sOz5bXoi1oLiost8qKUJE1Idjoxc1bhW4I8fl
wB8jIR4ik+Oh4yj7Xr3yZk6wjl/iB13QwuoObhhoVN+flp4ZdAFKGm6jzHxie6xfvGxS6Dz/yIfn
3EqIYMxnM8XQPAs5fpMEPjF3ehZ6WbRPm2xbVNesaL3zRlCu8kjsAidvGQT/f7+qqnQqV+sRmNt7
98S5X3K/1bwOvC+cmG1Q4RWlKr8SJ2hIkzsRixqcnV4/xvU9eIguWQ8D2BKuA4l3MY1VpK1pFaDE
xHhx45lPY9B87auz1zfpRtuoLrC0IoTU6x9pwg129WYom3FBBn72lp2zGSOf3nHO/ekwfmqhnggE
nW/1Ney9sl9MupUr2cLJoYyvZcyC7H4C3m94mjXVRZNJYEBKo90cvt8S64J4ILejSQa4r6/DM0cv
T4fiR3XALYtuzQ2f/qBqRJLZqrVE4Y7hZW/nXYGnSF8Fm7rF0GzjoaFAtuoHhZ5wUy5etLUk4aK5
NDDiiVNIZc/D8y/65U/2J0xJ4PT3pjf/aFQIEulNYzpBWGPrQEZ8yGs5ro30NJIZQepp9Qa3GZMZ
mK8lp2nrXMiDwUAyo6O0YlNdLBwDIOHiWIH0SNtrDX0PZb5x2wd9VnHty7XkTY5wB0hegpyHDzwL
WeIv9vOkSmBIlcLC5DnUjin9MA0xMwoatwQsC70+b5rpIYrvyFBuykv6ztlKjhBuGBnaYIBOAFRN
n/2imjZTpqKllCvBSoYQYYzE7LUyYyUyqeOWIDtc6annQut4LrUfXlXZA5mvXK9JOJwMY8H7ZUCI
oSM/UduA6locH15tzl8nqQ5YhIHKAckzxJ7vvUiNRDspepj1uvqUsptuVsTq0lCQORS3B3fHhnF/
L6BMndghlg1D++o6IBDlSNDYTx6H2Zu22fYy6i5QpPMKngtxYuhuu0PRALKLdxtmws+gucoRERa1
5VmXjOlGP6lNKQihQBkghNG9S4s6qzo0pBSBl5QosF7Et80AvQCXFi+Ai06xGvo0DJIeiwk3eeY1
179ntCyImOCw9haIf1qFgZUqngttgFgwy4k8Vy5yqUXIkN90KnMb5JhZFSOcMObtecWTJpYwYkMH
agVsDh/ZZKqkC4MGpY959o0MXOK/4RgYT6j3XvLI+X+zfbM7L1Vqkd6Eig8tNgXQiiTvtyVCQcd8
/AUan+8K1YR12YNutTgRyVRpixt3VoCsWWffxNqT5Zy6Od0NWu31mqLNUNpJwlzM+GIwsuiLEu6w
MwZLldTYSSdtv8fU3GhLe8yiGmlwNn1tTPdK74zXlsUP+WjvA6NW2BD5Yt/kC77frjqWhjpF39nw
ADwfJq35DJB8NIs7lSIlzj/1wfmvlio4/zi1UOiNy36b1/F2bjFK9VtXTZ4e2ajRXBvjBUni1c7a
QtdrBZhkl2q4fnP1c9G/uuw/fl+wIPYIuqAlRJyW2186ej8uP8+ru/wu/zkZW3CMU2gEmT3NKCA4
HGNbgiqgLufEqxhTPUekYRmfWg9oKuYfi0EL+n4wgXrByejRIUAATY2dFn9rQMhWXFXFcWyPben6
Vf+pdg5NrApl5G5mJZ77udWL3FjCOuj5SZWv9mn41O4x73RTXjuv1lbH4FFVwkbqNlfiBK/Wj1RL
rSHst4Hxl5vfXcSBxVbf53ZstRx7KXO3NqdhawPb77j3Dau8StkUolqFYDgMY46zpcWZuV/LR/LK
+Qp4m4Z9F9X+suWJGhVts/KcBFvRVIY92k2Fjftmvra37d49JtQLegzOxERpNMd/VVWwpCZ/tZWC
yTCmIdEIxR3ISODpxQ8Nxekg2CeqTmL5ZgI1hkq+bX8gD+rscO6sDtHAND109YmQn+fvsiwC5a2V
uFqEoBNfpPHpu4akrIVPKQygCPmbLrgu010G6o8Cw5dL1cZJFkR0VK4A8cc7BHmT9zoIhqp0MRME
Akm7cZ3rXjWYQmKcCKZJg0sOXRl48wvaF7g0Gdp8QBo3t3wU9Mm8bIxREc1IF7ESIujb2JMKYBLu
iLUrJz10usIhqRYhbFJWAgQXoqKz7ejB0L+O0TbpFf5dJsIArscEHt+mH0C+U7i482ShbTyPMW5t
mbQr9HlfZxhxe4GCYaIFwCgWDh4VlvcHXqK/B1w2eAvY1S9y5AjMVPXL5NdHx8e69gpx3HkKvpys
xIkYAeJ2C0iVcP5B/Kx3xU5PGl/vTcdLmhmA5nRCt/+ie3pwv9Qq+y0xCu9kC443HuO6AMYDd0nb
GcvG0ZtN8GNBA8r5Ncq0b71Ewf/m0VCwnCIpWCSf8/IOGdzz35eZ03frEF6loTXEKatwZDPZ9JFP
gJRKdu4mNjZIqv6ePqg8N9Wi+N9XvinNG72eDBPDo2c01QCdhUGV6F220Eb6wKJfo3K0S+aTYeY8
BmCBxBCvVXHEbRlri4Yp90glNHgF35kqEk3ZJQNjD4JSrv4fsKxFGWpzPKV4GASjhxZ53yh/1kOs
iJJkW4enHO6YjnFGHyCm2uQaA4rOPAFeXLGw3vRpoMr9cZ0SrxXevcQwGGYlYvrr++MJpwhVt5I3
amytdNcgWYXk35U77X6DWFVBhCQiJytxYhvuMA/DZHAvMUWAyDlfRsf0hzLa9CCjcWm5cTJ3d17p
pZuIKWhgowLY5wPMbCyphmYI6N/gmB6xYi+ujuclSK+VuRIhhF+53ZJmTDFZUN/rwbYwvWWTbvOb
5T52jwOKp6C8Ud1kmUVaixS8ods1YMYvfg0ztHq/rW7t1whZJndTb5zlEA9+aONqpZvCv8TPryUL
LnLoDLuNe2Tp2vHYObu+UbhI1XkJCjm0SAHaGTQk7uJDV7ubslTN7ZTGRqs1iL6katCIbFowD3zO
fHxV7+kWFPjjxkBgFPjLg0I/FEv69SJfmUDdDgkpbdzjtvG06dcl46g663YAM/Pr79m5KoiqSqbg
S5rZDnTSwtQzRHqjjjErqQK/yVXsg+V40/pft2K1qkR3M9xkKAIbkh0n3dEcRDOxlyT2wbEVplBq
cFfC+HJXwsomahtM+kZ0mbmHfNpkQbgfS8WKVBf511SPlRQtNTWaZdCLCcOL+BDUCkhiBsJIn7eP
8BHHqmOSZWNAgfrHPP0iz1mJdENLL3MHukHuGUaFIEwPr8tjd2tBFVXCVJsoGA02hDPS0Mh1OnG5
K+xDPj7VSa4IYmSZuncrEgyEk+eF1Q/QPGzi8DJub+huunKvYwsZSNM7qZelsIW/0ParLXSyFPDb
CrnvGW+1FlJL+zTx5kaqME2yqS7rpYlYs0yP+7LUUEwa/WGD0Rl+sgGDHvliVYB9A4YBwD4GuUXK
bInUSb8piYhkamoM+4l0KIm9747pKTjSz9lTsKN7dzdemUoQsEqcYDsW0uZB5nIn/TI2O34Lol1w
zeaDCSL35qsKwacwVaYQldbLEmbVYKPfLb3uizvTUDhLhX6Ygu2wjCHm8wWwHMZOQfNTd360dXAV
qCgQVOvg12+lh+XcaV1FYT34YJwCHdG1ynFJJTio4GN6vWkiuH0voWkNUBE2SFs1ifM40nkLBgMV
yYLUrK9kCIefBGXqUgJdYwxTGEbnFi2Am4pUX3qL+dF8wWsV0eefFQln3ySBEdoO9qy09qhveU2K
buHX8/5XavZWMoTzR81nnCPXQUSB4dwa+RzWeIaUqiBQtW/C6S9NM7QTr71onW/f/6408wkIOvKn
W7afblDT3Jo7+0AVkqXqvVoe//ta7bIFHT1aC2RHlmAEIrF2eVbP/hROG1pnm/N7qdJAwYXQhSVM
M7CXhl3fmhXdJKHqFaw6LsF/lOkwdgWvk6WaBVQbWlLNjZ1+/m/rEKJM0midEboQkhipP1mHPlNF
LIqdEoH/lhtPJRpRodkLRsI2yFq63n9ag8jp4TaAe9kazoKEw8Zu6cZRDTuUO7w33XIEY1AHXVRb
3PF0uwLdtMFrfvrVBH2v3Rg+2dV38e4C+BXgoH8sggi0ZjVeAF1DAZ8wkU9ifg/EiyrQU6iYI1gE
RChIxDG8nirMk6bp1zD/rleD4nhkvIfvViJYhIEyjZQcVlP1PrkviUd38Tbf68flPj2O18bjhN7U
fKeyB6rFCfaAsnGxzQyGCBQAXq2HmGMdbtrq+bzyyWPl1TkJlmAGfAf9BNjD8LvZeJzATds62+XE
7lG8/BcwF6VAwS5MbIxCNwGce/Sb6+zTeFPvNT+OQc6MIX45WrsLFQueaicFI2Eb2kDbBFe4dyrP
6E4uHDpdtuc3UiFEJE4a2mWIigj6XoHOCP0Fae14larALH/xvp2WCD6ImlIzzQS2InzMjhwLr23t
TfSdzy9Rl7tUR0UEs6G3pAPZl81V0IsfIwxM+T0LyLB3/+4ZpXC+RAwjcma6iZ71W7s3fWNCKB6A
JSa9d5raa2oFEF/+ZlttpmA+UIlYWnQkw3lo+dekSD2r1v2gnj2YrUNJg13t2F+nfNiMYFnRaK54
piocvgjl1MOoHooAJaqE9vel+4oBUt7Skk1iKt47KtUULEkeZxmy0ZxJAQTbJfXLsdoOhiIClPpJ
ClYAgGJQRRCZB4J0rKfFhv43MVoO87/6ZHf+gkl1YyVAUMZEC22r5rXeqLB8pBwTe8cS09MwIEZV
1FOJEtQwW/radjr0dTdz3nh5VR27CHi5ca59o/o7TxbF0qQHtFqaoIgkj8ppHHFAFsk3xMhORfMz
iRyFFNUJ8V+xCjBrLZumOkXdN8AoOzrfWCoTKE8ZrNYhKFqP0mGdcwlZ9cXdW5tduScbQHvy0gub
zb+bV65aleC/Wjss2ixBwz9xg13TL9uYxBepNjTbcCg4m8SSaIJkN3FDwIeyCMTA/XHpFJZIfv5/
BIgxpllnrRFGqIkNYfODps0hKtB9UhgKBVCJEZ6dLOjtpDd/1VzZAUVnvxurzwG56J1O31YjXNSw
n+siBZZs25HPMXqcsvwrADsYm+efNwjSk0cN2QVtC++2FE6+XBaj7Epom9Me++z7uKjgJVxdP2RG
VwKESAUKNQVGwNWZHVkN1oP6qon3REUUpFqHEJ6A84CWjcFRJfOWWs+x8fX8PsmDhrd1iOkuk7Eg
jnqYMxeTKV404D2iHfWneWv4GKZ6CcEJYIQEJ4Iv6x/Y5MALFEwzTzuF5S2amrTWI/Hn80viOy+e
zFqEYGiY3aF1ig80tRIkrJsyuNPi5ac2Ld40J/5922eH8wKle4imSgc4J0CaXRGSaQ9jH7dN0gMW
ceL1VjSOHijzbUSSez6IUcXmJFOKtTz+95WxdswyoqOFKDm07qf4rg3uzy9I9X3BGaRgLsyrOObO
IPaapPV6S7FlKgnCGVlu4rhZjRVoWeIXzlXbP59fgux6OuBMciwMpQP8TDBnbWtjnLQBrxkT9r2l
9idwynwbk/hrAszsfxMlmDSK2azLZMMDBE63S0avJLY/ht9BYXhejjTixvAIDDgwQULliOwgmMiN
1qEAAXD3PGzCA2+Hya6S19+DZHovfDovT+YRVuJEYGw9htFo2xBH9BsXBN7aJzIqfJs0KACOBWvR
XcY7eAVNHswljBrIiMJtcTS3eDv7gbUpDu7D4nMYfearRp9xyy+ah5VIsS441a1ulRaPdKbiYLSj
18dX6MjdAu/kMRXNnGwP18IENcwNPWCY147X5Xy32EdD39NIUd2XiwAvvaMT5Iw/jJoCxxAt5wLG
p4s2BSafdQHmUit0QZok4gh62wAHvv2B9s8t+mnuKN6Wjre8mGDe4lzu1F/2TxwMlB3Uo1+l61pJ
FEwEeg91OizYuiG4iaejPZPtTC/odQByjtkEc6kdAsT+e/2Loj4YqQ7sYR08pfG1GShsg3QRAFxg
43RmA4z9/vtJGmQBW6Z+mzY/lnCfGbZXqdrkZDLAtwZiOoDzHXQFvJfRsDgOGAeWs/repI9l+ReZ
fpw3BTJzDSOKkSi/MCpibWqInIIGNnQsisG7AX6nPPzfmTG4mf4jQTCiNSb3hVGFg5hZsGuj8c5q
L2gJeidCeLixMq+WPJ8BFEfcGZT35aCIOaUHsVqD4Jb7pgBzN1KOKL06x4p+c2bjrkxVTNISKejf
A6c5yPRA8imqVBsF1FwW8L4wNLOU9SfWmr6rmpgnMZKUkzYRlzIYZjGVZHaaVkUx7HJdd17TDl5P
PJf9ndf9ASxc//sl4a37jo62GXSEifCkKSGkBSEzLDI0Sy9vnWz2OqLIc0gCAgixGLCMNsAlTLiJ
CAaqZNSgYEQb9h2YjxBTa2zwLzH5mIALFBIBKzPnvXp/HfuQ9oh/EXnolnFVOcRz7PlHl1+S7YMc
pLCRSLecDy2BRl1iznII+xjcLDsec6Z+vUlu+ci/wlehCiQGgAdRtukC+IspUYIf07q+s50ZwtAr
4IHZ07vkPfVOgmAArM4hw5K2eE/F34LHrHpqxwfaKrJqskj9nRTBBkwkpcbg9jh6QHT+r72ofwkM
NJ6Vl7123okTLEJuG1C5AXZTG/kEriE9VaryjcwcrE9GULcZ7SImeh2hBqisVgwolrm4R9+DIp52
obVC1ISV8Am4jgFMpOgoK3OJxyrH9WFF5RXloQyehu6WZvsUAXxSfD7vb+SL+iNNjNEaamhNQm3g
m4NPdLgN29LTYYHOC/nltcQ1WfCYpuWgGeDDQAoALac0slPkIp5nP/lU/AymA1jQbsuXfoMsIkgi
4swH39QpuiV8TuhGRfcns0nAfSIbAuAnGoeEs0vavkGfLOoBVlsfC1fzl5TdJ07lU001t0b2eOAY
0z+yhHDKquspswDqA+9LsHeuOPEf21o35gvZpbvkxlJBDGRHCFuLBwSMIJr3BYuB5HU4B8DSbFle
eQSzpdxXy1SEvjKrxA0t78Q2QOsp3OZkoAuZW+wfEj1PMOa3ZeFsziuJ1GKsZQhXmOb9nNoa1tHt
OKx5OphHDgMKfa4QF9RFQZr7tiBBIWqtGBnmqGHT6mc+Q489aSpIv2rPBD2AGwQJOXe2yXgVJr5W
PZ7fMNX3BT9rLLSolgpYYzc3kLJ293qtnDbPfYF4cdfbxI3VKv9RjERjhQNkdh6hSdTelvtE95Z9
l3n8nhb+omCGlxm/tTzhlZAa6LsyXJDQG/XNkg6+WWzqrgSB8ugl2dMlQ/sQoyBSRJceRnR/jPCW
BT0qSCikbnpIBj8iJzewvByxxPmzkt5RzhSPyQ6AhotJ0hATjIqiNpAeN0DLGR3NZvSQmv1vQoTD
0jFhyMxzOCijmXahu8nQt5ySl/NC5Nd0tRThiPpC1wCExas+fTX3AS5q6ad+58Cv8zq1KhySbxwh
ho1AHBGycE8z5Ar0UgPIsuj37fSFNM+2MiBSyRAu6oIUVjIRyAB1xraObgiGSMxsVqjAP2zc21KE
+5oZc5/UPFH+fzPnOL7cLTzzjkOWL3rVY3PexAna0FC7BscdHhZacJqnk8Vuk0siorUIQRXyNCuS
KEPQ1SbJXxRw7CaNPi9jodg5qaF7WwkTGoFnrW67TMctbbJm9FMyXlFtUlF1q4QIXjQB13lBapzO
gnSpVzJ7D1o9hXVTyeDWdmVNMRsg7w0HC6GzfTOH6NdgqjQL3/IPBnu1V4KjNu287HPejq6PGzu2
vKg72tM+mD6Fzosz6p5ZqHyE7AGLwg8elaBqw/tIkEi7NB3TsoObq4O/aHUw9SujijedXp26SaEJ
siwmXQvjO7zawTF19HFE9nfrPIA4CHTbuY9BeqAT4ESEHDCM8ez053mLJz211QIFEwQCTjR6Zfw9
21iegQHpqar0JDVAKwmCAXL0wArcCkV7c9E8Y/zkpq5XRooMsEqIYH7Q+5SOCO9QTXdbMEMbXk2O
VqSISfgv/aB+q5UIRqcegoCVEQGqqGlBTY6Wk2H0I9Pa65gq/9+ORTA+k4FUxkQQXi2oaZPrfFbs
l2IpIpIopXk1RCmMW188Lsk35C89Tr2lsqFy7bJgRi1McsAQ5PcaXTldaoAkEsbNPVjJyQkP57dJ
fj3fvi/YnCxkZpnO+H6+VKc2uunMO6qnu6V+SVWlJrmGvYkSLIEzxGUUlXhL1ss2zH5k8Q2ZPp9f
jUoE383V/Q+jOaZRjftvmcSL0spbajAvm4oYR3Um/FespASNFrVZUyMnl7q7sCu2c7w9vw6VBOHG
633e0l7DVunsdihuY5UbkCvv21EIlz0s51F3iY44ukXPWjldx455MLToFM8XPa3ZmyjhyjdFPTlT
gs2iDXkgIMpmfjYAcaLqhFEdvXDfgzpkOTOQtiJWGXkVNT43U7nNUPo9fzTy9/vbgsSmylFLutKl
CAfzVzQfcgZNzj/a7uaX8BMfD6zq6ZXpAlKYIC2g4Dj7gGtpW9PoggH+xe6L3nOD4pTSUJGOk20e
f+ziiYPGzQ8gjcQq6oBOer8dQNbS9Bhj+TTWChkyS7OWIShCbhVlXruw/XWbebV5csiJbmMn30RU
YZqlRwQQEOo8xHXwj2BpSNoFRm8DSmrepLNnn2yw62o+ZdvlnuMA5kOq6tOUbuBKomB4dNrWoWkh
OdEaf2XztQv/GYwKsyOTgRKmzYnneGOUcGkxLMJA1wtKWHlIvCXaT3qxoeXuvHrLtA2UXxZBN7dO
P6QXHTsmaV7Qfouua7+eUAJ4+J8FgLcK81BcdH1+JFaeNDsihYlVFPqge0HVfTMWZ3tehmSnIAMa
AFIu8B2L7BVg+ggHK7f6bTVNXpscDfQwKuH6UiGowPLqgoF/RSUzjXka6gjk+23tWfrnzAYfgmra
isRQu6hVoSbPLQB6ud+7mrxjQZKYmMfYJ6cy92YKLrj76ZILg3KPaRI+kAp0cIKYzMgWUjAM4mQk
vCptkAHPyx2x28M0afvBtPwutf08ak4NjIOe0i+uXuEnddvz5yZ7A7/7HYLfm8zAKRyyNBicSvwo
paC66att3WGMr1V9ifIBWIG/mTuf4l7fz6kO7ifVG0LyQsJPcH6NSQFXjAgh6s1wHrQWhJL2/jdy
29pzzlaVVf+Hpb7JESxGlAcd6TNw94+n8rE7GofmarqPMhBDcAM1WAq3JbnX75YlnDDJdITcIXYW
FYrPBs13kzZuzp+eaufEwxtIjrHIUApzz6kEh0O/qzHARLlz/GIJj4h3SxHs4DRG7mgXOCH9voox
KrDfR7vUp/NxQjqYj3FymX9+ZarNE1xXUdmxu0Sk2Qa1hfrHneuq4Akyl/VuUUL4gqnVaboU4Jtf
+l+d0PmeLd6McpjP4X/asT2geeb8quQyUUlEKREcxR9owcLEncKy1ZvtYkAm74bWPwU7/a7fcI1n
l1RZXF65/P/yBJWHsDwNbGzjaNfapo7mJ0vv2y/MnqxTrpELHM1amqDxVVMX09LCPhP3IdKeZ9Wr
XKoUq9UI6t4YCwp9GLgF+sf2S5GXGEGvAi0pT0hQ9WHRK/DPY9aRdqB3/f8j7cp249aV7RcJkCiJ
kl41tLrb7TlxnLwIiZNonmd9/V10zk4rtHZzX+chQAADXSJZrCrWsNZXBjoR+yjK/yqLRffvu1ur
RXGajgnXTNYaswGd4+Dqu8zVJLvaMyWku3zXfisFzQCbNmMlj1N7SgNShTL4ZCLkd20loUhMJV40
hMd+/q4s5BrwSh74ivzLqs/O/o0JQQSFyV4FQMx8ERXNCVJOKIjSgj57yNLFneT5KoGfuyxmW0V+
i+Grp1aw5C0ZYzyzpHJEcECeLUXEZCuSwSUI2qLu56JFSaTFMHyufzNEKF2bIch5r14d2eq1Ow+0
buQ8wbMdU/4Y9jGAF9ybGL8RpToEh/ImoFLQ25Dl6Neok09adMyrD1YkqFOK1sJZINBGtFYh4c7O
4xc11exRHzxVOQxU9AIRnQpnfMKxlyKLEZQot8su3tfXUrTrRxvtGq8sFTHQWx1ggF5Wt+3LdFY3
ziLFTU1oEbKQYqyOpeVJGBYEzVvUOCpNnNTMbFVUuGIG6MJF4gtXaSkpWUVwkXTa3y0BHj2V3ZD7
bK692jpcXp5oTznbFJCkXZQekNhDK39El8ppiUUuUaSCnDlqVW1sDEZyPYbXhvRcRn6oClaxqYLo
cCRgpFTRactpBmCjK6PH9LqngqGRAM/C+KoUV0riXd6sLRB9E1Nev+VwyjBGNegFtQiDWLGtvpiD
22leDoKoCDAauTM9hJEbUIY6Xx4Yjr4IM2lzJzGdQsEWYJgKf5nTRh8TaQaRUjNV2E1nJJIzEIEZ
39zLlRDuOjfoMqCpDPeo9gyRrpy9Ab1rUnAYqqoWXK7tgJ01eCnAIkMfMmdoa1ovSpHBVclH6YWV
ulOndZfMRg4IDQiihMJWKQNAz2dx5M+XnyIZVqj1CJboPdJzR/Oz/hB9m5wEHAHgTPmcf5P//42f
fwhkYffKzpM0nqoxQfjeI38GcnRbnQTHJVwTd15RWsZT16MvE5XnoHISUB8j7Ex21A06h3Tvp/L9
Y2HcjQsNfaAL43qvx8pNgJ84pydaCda2re/n4+KuWyGTjpq9Dl6ALNzNynVeBr4xCkbcREKYNV4d
kRapXd/I2L8ALCn0axgiWScapxLqOWdm66KR46WGHsBgVAc8rlzLGY5L5ExgXBPPIW01tP9xPJzN
XQxQYS8ZFH14QVvCnmHQqzcNGoMLhLl4/NgAdHtAf+hl+8h+9Y3jOl8vvmhsahKpqwE8Dm3wyexi
eyI2KQvbim9L+Emt/GwmhUDkpv9CxzBiTqCggHXhz9ObS02b1QXU71LyFXS2IEPSBfqxaQ9XErij
U4yh1aMWi8pH44OU1ZEdxsMuyBbf0mOBH9t+m6yEcefWJKNK4hAcN4DpjG8wdG4zdEuVutY1A7cU
I09tTYIjNf17A/kJuVHryxQdiIAWMg7a0cDcquVUyrE8AF/Lp95lBRGcFl94i8JxnHsZz0eUKG1Z
f0lFQIbsuN9o4Go1nIE3Rm0qgwX9WWP1xFp+zNBuy8qexuusFsGjbBqOlSzOthvRkKNpCd54QF3M
0DFiIzu9tn/PjgEvGLlQqDjfi4MxtcDSFjwUDFPajVNxqMHPflnE9p6dRXBWlgwAkOlL+OBZmV30
rhRqedVUpzZ51IOHy6K2t8wgaLMFCjLG1/68rSAFDJIpQ5YpnwjgW0dnRgw1R7JgRdvmFu32/8jh
fGLeLoXemcwQeekNdTLcIeXLL+aSzIk/XV7UtlKfhbFFrxxIZEpjPIJzGGWK+FY3eqcaVMHTRySC
P6JFx/xyDkRkc1xsHUMLwq7DbSt3XgRnRyetGKYoRLJ6kPodgEIWAATXGB9LRSX+bde0OhvOnoZk
zJVJQgxdN7ZRu1lsM2xvAOp65gm6XfZOdAMSu50Io02ke5xplekyxVoC2zMAbKLqfvbq0zJ8+CtV
4PsXkm6i4zDinFrTvEOG5EM0iDB5BMvgZ1csvQaUXgcouLJ90EqnMG+oqLtIJIIzonSJdWNmjOPa
qHuq+jOWqVeVPy5vFTvmt5b6t8LxeCdkMKReeU1sB+Uh09GwG9nAJbTLcJ8039L57y4p5SxCLWFE
U+px+qgl6s3DHNmXl7Mdhp/Vmq/2LOMwNUEA4vkItN8/iw9s1jz3K29+bhjxTwdAcdFzUGAVKGcV
Zmo2mt4Dy1Geuxd1UH5SKuIFFakCZxbyqcnnEsV5AA9qzoTqQNS7lsiRitbBWYQxbIcqi+FI67p0
ZKuzu8G9fDqiZXB3X20WXYoWhMN9d2KY8pi+M4qPl2UIVsEPFJeh3jf9DAXItAci7wdddPNFXo3n
2FlAbUIyNoE3PQMY73UmKowxhM9QXTPHEvgcgUcwOCtQjU1GRx1Hn7cdtVvS23PYPMVoBXRmK4n9
y7u3eUImJvIU2ZRNBPJ/OlFZirsQA1+tJxm3Sb4zyU0tYlMWieAWFMeNrqBzBpYTiOcqkoXykyFK
vb++N96YtdU6uAhnKdKpyhJkp/Ge9IvP6TFy5bv5bjqar4Qfo73c5behK5K7qXwrsezvqxgkR5do
lplQjbGNnZbECK69vzsgtrsrCWYy9PqQQh0yRLtdejKDA1BCRFaUncGl7eNMmqkFqHOlcKCJ6iyW
TY85CmhzZeeMoHJ5EpeMRUrBGbg218pYzRglIL2aamIXjaO0ny9v3eZNMjWFTYFiOpOnvV7aygg1
ApddaIuvY5ijCrSrTjpJiqDws20hzpL4B7glj5meB4ivA+rK983B2LMq7pT7JRgtxIMC28/VlTzu
1hr5rFQle89p/vwkX2e79AcA7XrWGQx0gyHx35fBW0nkLrElp9YIRDuUdG9D0wEIVnxDAM0WgZ7S
Mm/+GxD5ZqiyksndacnElCrpUb8rpRNQltCkapcLAIs617JuxKTBm+oCOkwTPb1gZuDbUyhRxmmZ
MPelXfezbTxHDmMpGj9P9/Fh3ikAxc+O8U76cFlJXy3sm6uH5gzWBIVhGZ5GsArGopQWPAPJtfVI
jsRpvjcngtQ2Q614YZH5afGyfeP0JwwdCHs3Ni/iSjxnwRpMPIVyAfGjlflK7+uRuSut/eVFbprJ
lRDOiEXJqODVCevcR9dm+SUKf1z+/e0LuBLA2a+BdowBZYB6suq/6iINe1dcabZxH+3lfSRITYn2
jDNehhXk6PXCnpn1t3G6V4YFfUT3l5e0LQM87YyfFZyZ3BVHMzZNJgnKX4MZR93n1b2ZCURsn8pZ
BHen2zYEK6GJQa2qM74GbfY5BtHd5VVs36mzCO4KA1QsktvRwBWeYlC/pugJkfp2n8hkFxBRZ4to
yzhVjsxSS/UEwsYAUycnKfmkimqhovWwT1h5Y6XVzVFmof+EdDVpd2lb23FwGwfu5X0THQ2nz2RQ
0qFn6afIPFTVJ11E+ir6fU6Dwxpw4KoBc17NpTuNkjhu2TTeYBT9R3+5x4VhVj0wsyTUzBRiJxS8
C+3tMDhBU3it+l1vXi5vmOhguJdGq2RNDNrKxlOSAYXbvSQZu9zaEa13LgsSKBn/3ACt59JOKNZ6
1nynLUjUvFjRe4pX563j3xsotzdpy7JOqtT7JG/dehKVukWr4K5+2UtGQiIUG2N6ZbWhDezToT/8
3U5xdz+Wsl7JGGKaHkadI5fy6JCx9tRY9Mp8bT1560J/65rBXfx4mAIrb5G9zwwpBwr85KGn45g0
wX7JmmNkdp+ySnEqqQrs1hx3l5e5nclfHRdnE0BHnunmgjE0E8Pbe3UveeWL9IV1z1suEaiGQM0N
zi60eluX2jAjTs/6YxjaUz9fDQv8tidYlMBA8NPClpGPiZLAXDdudbBu4/2yN93hqPuTJ7uMsFGU
VBGtjLMXrSLRDMAJsKxJ6+SSuU/q0DH62dcK7cPlxTHjdkldOFtR12ppqCFEWdLiLErum/IU27Su
HDVGchTAe4LwZ2ttgLkA8wJDvcG/P70GKBG0VpbqARhBra30d5nxGeS80SJCR9gMg9aCuE1UpZLK
xfirjPWrGl19CiK7fxm88SDui9hSkrU4biP1FtjJ04AYZQJKKUip7UTES711VGcJCMz/3LlsZlXP
EGY9bcyrnHE4x99oa7lLEbuNKoiHLh8TiMr/FEbVnuopa1AcIrJTaGJLy3TolzstELwX2THwCrhe
FWd966Ukg5RD0LhEaEeM58GOptwz+9rT8+V6yuSnvkseLmv95cOyZM4ch7o1SakOJTTTYx08dLrA
NImOislfhUbNjPlEiYV6i5yeMiLHtlSV32L1a2VOH2vNEESWAl23eEQknRhhrMQYK2sUN0Alg7EL
hCettwlGzMVJ38039/rQONO7qE0Ymzmeh8OgunL5HeWzk2JiBoyepDp2ZgwbxdlHCoeDWjzmc7rd
8g5MNnP9CZwdkUwJg40ZAgMjbh1quk3dOLnqXtYT0S3gbAj6PkAJLJcYBRkLR579xLoztQdVhBC+
xXEAunkdw3Qo0BqYC/lTX4xFy/IF6U0vOoymkxGbTShEu9BPoTmgH0WLhrk3P0nCbqSt2GctmDvI
slCiqEoB31y23zoJ0HnYyPn5HZu4Whx3UlEHFA9TRZQYSycDfcBlaEvly1SIJvk3D2slhzusJK/H
pVomlCLqb4Ackptbqc9tKuLB2SwerveMs/RS1MtUKlXM1ABpPXIaN7xZXJaisLzaLXI/Pbx7rmQl
lu85TsEUB5ZJZKc7FzwlyDeB48zXbMsvQdogamYU6MVrnLc2YMmkaYUCH1N0/b7OgVC3DM+6LgnC
4m1Dcj6zV8O2kgNMjyCeFewlek20o+oisvrev0wNqlUM/0dMacoO5427WQnkLP+Y05q2M3KtUtgc
s8B4HuJctU3UZG3JAmLZMjyBguAZ7YAiGy1Qz9fi3WqpLcliqvcheGaue2SUcYTKnkJrGPl3fMgb
V/KjKwBF+Zdv36arI4C+0kAVoSPu+tO0zPEcl2aO3hqiPy/591R/z+8zGi3UTUwVGco/f39SAbw3
JAizRpPuUwQLS/zj8go2dXElgYsQhqEDk9GEDNOCXoA52o8IsGJ9f1nI5suFrKRw+zSNmjl3Aa6X
2oOGpfcNA4x0oLNEHzk4BIdO4Fk29XAljosQstkM0POCuLsvv1Pzeeg7v9G+gKMpK74mMjqGRC1k
zPq9UfyVQLbLK/XTaNYNVQjFL+UcuC0UE7q6E8hZ42D8+KEHfpjS0/dgopnrXeX8y4yOIbPIUHaQ
rjqXDY8FbnhNPrSvg0hAKfp0+RQ3lX21SM7VLNKoSsBOROVLuhukkynCvN8OtFYCOB+zBHMikdZC
LqoHWzcY/cDBvNyr9zIo/cRs3exzL50Z52nKZlBaUqKxsFBD4ORRNJbntdGgF691dTq/5JWo7WJ7
gcj3E5asAmwvpybDuHRAikWiIv85/mwOSLY6lpM27oLuAckVoTxtnpcGxFCAbRs6Cq9/KmWnpd00
xFDKujsF03MUPr5DH3TLkGH9MATPd67pfYmGCAuDE2Hb58cG3BSuDrRggWnfNFArKZyS64VZxkqZ
oIFclj5i8G4vgbuVBKbAZGwHHsAGZZ33qJHw088KekvbThqRqGrs7tmAmWLJ/fAj+Z7MdnmK9pUf
ulMiWN22ZVyJ5XReB+pXYs14oU0h6smMy1W7K0uUE7SdeAh0S+UxNoYgGMirb1kl+jDTZ5M14+el
+UlZ7qoq3nXAawwy4EXW3mX12GyY0VA6Azs4AdQY77wGCsyErsLSaIoHC5rWVbf2m32VucnTL3R0
NBo8XBa6pS1rmZw7S3I5pJk5lF6r7/L02xI76XvqJWsRnC8D3/loLmpfeii02Ri4DsLCTibR5rFf
4a3TWgrnwox5yPVIxeUyv6CB8gkk9JhhZKjy/em/4JoJD4tt7MqDGYHZlksJYovOze34QfZqP/Xt
6CeLt+W9fidqPtlUxZVycNd6rodIGiLWlawnNiX343CwQmJn44e0E0QfW3ZwvZWc36qyKUkTCj1M
RvmzrPX3ifLlstYJd4+7xVGfx62uwtQaj4MLepsdiuROitFqDAnBst9/vyxPtCLOdTVzHaEIkTee
tlyP6TfJFHQGCX6f5+zJpz5cZgPh2jDvZGOyaSKaCxLcU54Xks7SVGgjK4GbU2sDV/1YxfNDDVzr
yzslksPZA3MeYy3sodZVtisnP6FXheiZtblZAIkFzJehotOeUy+ymGUB7gJELfMnqpx62X3HEla/
z+nWJDVq0S3QLTrvg/JnhrazsXP+TganUENsLHKXoQpoKZEtR4Yt937eC/J2m2dxXojJpViTqUnC
qcNChvBklve6fMjgFi4vZLM9CwA2/5wGH/RIrVWTkI2QzqC/luzWkTGXghajiDlxsiN2iimL1A08
ES/H1upQPwcaCAXQjM7HdnWqqe1sQqNb+sxSI/PjKHQKW6q2lsEZzXYuaBTOKe595eRPFQDAp0/B
d7RT/iSlbR1TV4wduxmzrmVy6q3PVZpEEeozRrrrTgAm9Ttbe7QqtGuxcRURhLBQHqfuo1zMYbDg
xtL0mCU3FkpCoJqM9W9zcDt1t0t5Fc+3FajQRNRe25IVTJeiiQvT7fykURxUo56pWQlskf7na33N
ecEA1+I1jphCdvMoV8K4ZYZW1Fe0kDE3SK+W5hSYO8FF2Aog9JUA7kpnRKqDrARLgPmR+vG+uNUV
r9ojtATHs1OaduCEsuDyMfXjY5aVSH7SiEphrNUFWJ7H/LthHRbrKuxqe9IFgJ8iMdy7JlDbIurq
Cq97Wp0i0u9GmfikyXdl3r/DEa5XxLkPYyaGVPd4YfelHyYnIU6haClcLKlYrWL2KlLgWfkhA1Ox
9VFK7oP3jBiB3EvDWLFCkUZipmsV2+mLMULl0Rdb0Jd2/ITij0DXtoK5tQC2zJUAUrUDKSJsE6am
Q/BIPtMvvxo75QPKJPJL/MG4/tWg+J4E3Foyb53kBMA2M8bBjDFyp0A7gjZvJ1jdpmVfbR93Veu6
NdVoZkpwzED2+KChXU96qPbImc0269ZL3dDtBXdpM3m7Xhl3f7VK1mbZxKFNvd3reD0Zu2Sn3WkY
+X3BTKkNlP3D5YVum6TfasL3lmpDPFpdW5RepXplfd9q72hmW63I4u5tDtNOhtKAZc+vMtUGsJz2
nh7mtQjuvkaGHg7DgPvUqJFt9ccC6B6R6v/dPnGXVmMFdoWyPBi6U8tUBmSmIOTbNgvnk2AntbpP
dTjnmUFgSGXM5iPngNnDADNNSiey2JsPl/WGcaYB+Y4O4MNAN0fkDdALxmG27NEXMT1I18VXxiIR
C1tLRKptceaC1iRG8xRUO/1ZnVjeMvdDv9gXmS35jCRb+UvF5oxEjobNtsJQHWZGMydJArtO3xE/
g8DKZL21eAbwY4+ZkptKAqZBTy0PYfylr1zF+n5Z6zYTVGsZnFIAGCNQlrZ7nT/CI/0rPSruP2yX
zvzyunWu+vmyVPajb1z6amGcfoR0GAqqwfYVU/llnJqHQBasa9O6riRwyhBmWdkR5jvG+TCOXmhd
SyInsa1wKxmcAsxKPlhWEvWgZR/c6cRQ1jo7uiHIK8du5ohwYrcjyZU8zmNUmVKrHcWa2sphhTew
sjhNDlD6X/UO0dD1prlYieNcBUYP5MSUKqSVwYMwx46kju5UOoQIsEg3299WKshPP8Zh1FPU+PCa
VsCoBcyaz4N1J8Ufou4UBbUNgocgbLzLGijQD749mSQYwp8X7CWNOxdyR9beK5qu2UzDrlfGOQ4t
TsEOVCmYf5sdRqw07Mc75mehIO9hXwAzxm9jwQ9GRlLZzGHXItU2OLQ/oCtgGAWITUyhL1xbfhgy
gLUrmgAHVeStv8QPE17BOSb7zOkT6QTPeoGJ4OciiZLGOSD4MDe0FE5TXKfqOyjj/tgwzkTEQ2tU
vQEVmEhrp+khs0JHFk0mibaMsxEZCgNZzbYsQ+hA6o9h4KfkOwYV00hwjUQbxlkHNSq0LiiwYZ31
VdeuShH5ncAc8DyrcgSqJCvA7xfLTWJ4C3pcQmMGSMfj5ZspMqt8h3KdxAGpLQjCeNARUTEKdtWV
5lI0RnV+fyUJHmOCE+K7lROwFNedhXdfXMT2UAx2tXwi/XUVZG7X/p1X4mcj+6GpKnOskRBTw3nf
65NmpwCV/4iB6ZfLuyiwb3wLQWQVY9wnwEAu8FaOqn1KfkaZe1mGyLzxfcslgGmD1MINUulBrm5a
lN4Lel0j/ZZPV3H6PLf7QX5SVZGGCFTRYItfBbKlmlv9wOS26FJ+ZhWgZa/exP6ypy4eT2rkqOD7
i4Wlz+249mxj+fZloklZhb4JVs4AbvYEoNjUQQStPQ5ed1NBYm9nkujJJjpKzoSgaU+PSauXXj47
5J7A8ddOcEg1N3aSp/pDYsduePuugbmVOzE4cxK1Caq/zDpKqtecGMRWsy/29XP29OuZWDjCtynz
hm/di0bQ98II9fhZ3jHSUyMutBK72wPKC08Gy2mf80PoJF5wI1yhKhDHO+dFL2bJgGmWfXKM9/Ex
dQan3y2OjveJmMWMhUuXVsc+Z6W0A9qUei3AhhKf9ark/n9D5GXnckkMcxMrMWNQSHpVQUULPfo6
Lu2OoHcko8FVOWhXYdx+pXWyu2wHtj3P+dy46zgumaoBggGxVIVHZZHYoSjV9C8h4lkE56trSV0U
gkq6p9Xlt2WKbDWs9rGSOa2VuenQOsM8fwnSfLDNchBqyvYNPEvnbqCCcZbCanB0WrKvDqyaDjmt
PyFZzdI0ElBHMHsoeF5u+6WzUO4CZhGeszk7SFrP1O9KGJkoaex8rDFPozhGIcq3iY6Ri/d7venr
QCedl2gPBUWvfymyZIIl8WwNc1g0gCuCZ9cfg3sAcfrNt8wFeNqB2lbkAGcHAGOpi6mTxrmsof/i
qX5vpsolibJeS+WShfu6RXfh5KTKz9SqnUzPbDkzbWP4UJPc1slnS4T9KNAdlbMygT7RgA7IyDfB
sek9JZ9tYn6+vDyRDM60aDKA6IqarU75IaknSx3sRdTJIpLB2RWqzWZvGiz8k+/k/nohxyx81/Pi
fEjsE1amqw/lLFFj9DFFwUGr8GivVGf4oSu5m4Qiwsd/iTLPwjiLUvW6HC3MlTe73lN3hRt69KAd
WrR0AonTFwFU/8vj/SyPsyFjFhQtIdi/Dt3+1El2RmuDPdr+Bc4WfrqsEcLlcdYjb6QmxsA7W57x
yJJhkTvY5TP9H6WvsL62HZKdl8cZDyMiViqZWB5wmYrAlr3CbWs7+P4Kskvs7olFZKg0Pwjf2ALF
1Lj6r5qSRFFbvLHr5RBlu/YJTbp2iNlzCi/hW+1Jfp5dbd/u/26H+T4k2Mog7ROMbHcue6a0TulI
TnfEWO2u3PVXtUieIDrSOEMiSeAojUpc8uQQ7udr5oPQccX61sHtSR8ur05gqTXOoqiGVTYtS1zo
gNVZmsidAYDT5E5itI6yCF6umyeooZcG9VEkOXmmc9DddGUaoIJP2tCtpNFrs24XN9nHy2vaVFHN
VFUZdOoq5afYFFNrgXqPx1c3J89W3J+GJbw3LN0Npty9LGpzRUiAA/FXRxDNJy/k2SJ5MSCX39C9
htNqj7OorrzprVciOPu1xGHXBREmuRO1sYd42VXJJIhAmI14E0qy70enuAXGbF4JlixYlhw1eoLM
s9l/DOS9WjxN8C4FheHKBeK2N+0sjvMwpY7wsSY4n0B7Jsqjkcd2Iz9dPpjtXTvLYN+wcjFDkw+J
rqOdIuur0DYm/QfKvvZlGaJ1cCfTg38w0dgjv0PTu55dp9ZtEwusweY6MImpMWog9e3wmFT0xIyh
YD1jHP+qVd7lNWwHTAZRMa9lYcyJzx8oaq2MpiRho0BEFi6YzAkcKXcM2UA24arWAa2TOkkXO1Uo
itWYWr1Ru5VoTg+0KozSLIahy3/S4I7F28N+8U0YPPgygFaJ5y22nTNYuUHhDj53sHv9qRYKYt1U
HSByPjJ50z7YI+lsN4hGJTcQLXBTQVbSOEuO2Q49NLMevllxx9mua0f2MsQfhpeqDkDAQQaT2LIt
rv5uWkDDIjqoy3QMo3JOGkR5Y5taBED4rYVj/Bzp4DEanJy8b4W/BfFzT824JGYwIacGOBP9dn4q
3OGQel1ny48TWk2Vr+lddhR55O1tPQvlDrGY0v8dorqkt3TQrqtYt7tEVAzeTgKdd/FVmVY2BOD6
yOuD5hYYyfHNK+XcLgAl5M/RbV5zQPohEeaANu/7Sia7M2uZXZPXOVPQ8GdwPbiyl2NeNPZVQFvb
MuKNwhfGG6Lt5K5hjO7yOWf5imR8jMYduvGdPLWp8l2xDnl9sKb9Yn0KZ7+KqJ2lPnD47HZxL5sh
0Tewv6+W3QyV3scBHk+ognpJ9DXviN++K7G92ts39noKOokhY6qx7ssFWOZVj8Bm63+5GO4FABa0
OsEkCMpc4cOk3WrTjaoJiibbYf9qLcylrzZMK+s0yxlk2OxIj+EDY90F4bdNLRvQqCi6i4ZBXpuv
3hrr86XjTEoy1skYJLgMSxDf983k1Up0E+rZF1IQJ04U9HsmTol+CdNSLfynduURVfk82wep4RhL
flJkaS/r4VXdj7YW2XPzHvQC3YSjBHe8qr8heahI0ZVNgTpmojzpSBsZwC+v+tSbRHR921kqiyJS
shTQxGncZqhGr0sAvcED9sDGcIZ9fJD8BD01IlO3aQ7OgvhOarzEY5MMoFaNl0MLZK36w+V7t61H
KwGcLTWpUStpg5V07uixzqTgEF9Dj9BK0fnjnrznubESx3nEoI9p3k0sFWs9Kh/Qj/KK6dKAPExk
SUU7xxlSdPGqDJ8Gxru+r7qvnYg3Z3MsHEmkf3RAZx+wvoFZPKeURS+du+wYwwdju6QjyLwB3F+e
RpcN92ulGxTu5TPbtJUrwZytNJKGkjlEh6ukOrrylUZeZgqi5834YSWCs5TFFI+kknBMafypA5+v
+iWoro1W8BwUSeHsJMgip7nG68aj4XKk2T63Pkbdt2kR9VOIVIGzlTOdstpk/TvD4DfkYxWJsH03
30+r7eLMgUGTYiAdBBRD4RioYhofYoDKZw2xB3KFTg7Bw0OwIL6PolXoIhPWAVAZ/picTFFJXqBh
fM9EaEq6mlPCWoVuK8CzdH41Hi4rseDsKWcIQtCrW3OD0HgxJ0+yBo9iaiCUQH2q6YLdEtk4vmGC
aHNtqD0Lw59Zd0brBy512x34NgHA8R8YE9i3v3GVlmVSyzRN6w3lhA6EV3UMKd41uRffsCGCCRU1
Ex4RDUP/AWRz+7jO8jj9ViVAvwcl5Cm3skOcJbJZhuplOZJb9GnbmRc/5oK047YGnkVyGl+mQzpM
C67ukkv3gDBzwEn0eFlD/sXJ/pbBt4NnxqIkuQo7h9THHeu5ig9kp+1BnS14xQj2jy9HKl2JSbJS
RdUH/GTTlaJotvrj8mJEIjh1L2rAGswp1mK2p2JqfPXHDPCvyzIEZ0I4j2cthE5VpADbde5/VCb5
nPeCIxGtgn3ByuUNsKFTqrBoJPtZqG5UZk4jimxFMtjfVzIiYBRbhHk3Ur4A5bPHQBE6nP5upzj3
lo7lhMAKbb5K8tFKHpNof/n3N5OqZwNAOMdmzEZMUtb2r4KxL7KoHRuHQDtoAApbNEEthd20C8aG
cJefKHKS6zpuouZ3MG2pr/8n5lzRsXAXXq3DwlpaDcdCTHuxdgWgRIN3IRIgeP/HcvJ1Q6WJswww
arCckcPyM6WTO0qF16/h13j6lp/oe8bD1xK5+LcD/ztozFhyPx0wR3rUkfSMRRx6gs3jS4N1SJs5
a5vWC8lnJQJxmnWSw1Hg5gTXn0/iDm0eKT2LcqxBsSmV7sIwvr+s19tO+3w83P2PR7OdahmbhXET
q1SdOH+I5ls0FQuWIrg/KmcDMh1DckBFYW/NWyv+XBT7Tj122p0uyq6KBHGGIJu1WEW5DpFhplzT
ca8ADEtZvLLY96MiWNS/hCHn3eOsQmv0uWqyEWlt3sdPv1DvTLfAw6F3zFtgOLwLMhnc9aqMVzFB
HpLbR0s3B1NlLd/6lGGJnWtaPjr6LivFlnKvhXB7OEjzaBW9gSdd9WJVx3i8qg3/70RwO5eTqetI
ZQGYv/84aI6qXmumwGRv3Z71KjgzOkpW1cgSDkciXqPvOhEL39bVAcU7mOtNcOq+ITbq1GCYMK6H
J0Ito627S8F2poV2Eyy6J+si0jP2tbxTWEvjLmqaKnkkUaxmsqynJUNmKNEdwCnU9lLRx3oorsrq
PTMMa5mcspl0DlHYx13KyxtjOaUN4P8Fvm77kM6byKnaXMook2RgGemqaEeXj4aa/6UETtPkJgqj
aMbGjZW6UwZwgCvv0uXzGjhFS2kHK2AhWAf0jgNg1DH7Wk6COG1z1oMqGEEFCSjqeXxEm1g9XcxX
u7ZTdunVcGhf+UfROnl6TSKHABWIBAvbrK1gQlCTLQxQA8uK2zs9oYAUZamkWDlU5Ycg2g1L7VTt
lRY+xf11a+zn5LZQ7q1J4JY2E/UYmTYZhJasvkHoi/p0rPSZ+Ytb47E6xQ+SXTulLx8aDBnvcjfy
ROnQTaO3kshpYqsHEUlglTyaWI4RGq4cTlfA2969w/CtxHBbuvSDaYWThof+eKUGbit9iQxBVzRh
T483tmIlg1PIUrMWWR+wlMbC/JZ0SPzSyw6vTVtXyKH6ix25RQkcNDD+IbGc+WJo/39RnfMBctFl
ChLlKQmhOmzAZsFYEti+nGDP4PPGvYi7e9M4nhfM16zksJ0tKcIdp9pyU83FfQNmYyO37muCIp0+
qPtxEnHmCvTltQq7etUg6aklI+vxa/vSUaf0pOvTfUki77K+iDby9e8rOSbtwnJmbqwEXoHh0iNA
vQ75s5wB1tpWHSLsjtk0yavN5B6doaZ0UcJyHfUs2WVn2ZUoqy86Ls6XWUs3WqmCJYVjs5Pa/Zgs
tmHmu7oCFi2wlkQthFsPqpUxebWtqy3UYotY/Yijmo+sfVfy2p1x7HxRZn8zf7yWw5kQ2aRxuYy4
20Aaf1GDIz0ycATdiw/1qVYd477C/GTji1juhCrC2ZRcbww9liE3O43eL5KoHuX2EG1b74MwXS+S
My4zSWqppxCmGofJ3E3JPhc13LHvvWC/FM526EZHJaVB2oPm5lEr3MnYyaXpoABg96IAZDOGX62H
z0kZhZIC9ptVFXZfLDu8UvaWZ6V2fiCuvDdFj1PRWfF+3ErlVO+ZY2NoJIoLGhvXuFF8Nh+DMVcB
LoLgKr86ipXit0ndlyGwDr18IE4xYaCXHC6bJ6bSb4/KRFeWBjivN3CXkqkHbceqWQaNDmpgq8aH
Iejd1Hi4LGfb2p7lcCYjqmqrCSqTJZdBB31aFL8W9TD9y9GcZbBvWO2WMfcpw+ZFieSJXaPSD06L
g+nd/3SN/iXCOUvjjAXA5XqUs8C92s9O94w2RIxphNd9ZZu39JmBsRaOqHtlWx3OIjk7QTOt7WYg
wnsEqQQTbPKCErbo9znTUBuTGY8Ihz05iT78H2lf1hu3rnT7iwRIIjXwVUN3e0xix4mdFyHJTjTP
s379Xcy+Z1um+TUTBzjAPoCBrpRYrCrWsBYj2lXXp6ontzy3edZB8A0o8WlZ08MQ6Ad+SO2RI2+X
nOoKex9Kj67QSAQoKvW8rkDhjSD/E0tDfevHV7wgNx46DJ9jfCNFMV4Nyie9VOBjAsIESJleYbwy
c7MAVwqp1PiY9RcZ1TFSFKnmxFRS+JfemXtnLXU/UwfOYdGDuQyMxPCmtfImFRO6NNzv1BESirIE
PH9t414Z7GaeyAF8GYGhEU+vgmwo7uJqOpx3FtJTw7vF4s18PgX3UrMGcxTlWPIHWfPe0Z9qFbar
3FM8CxDzzdquzMKx4FfXS35xlxMNrKPrcU8RK2fOpK5vJ0yoZ05xbbRdjc83O3wco/etdgVjhOKB
KbUGDNABq5ngtSeCVa36auhmBpUMkl/Uy+AtZRGkBj3Us4oOWKrQThT/p+wMz46zdbMbHM9mAKXK
d5OH5i10TPZOhODp6gzQtCnFDRr1S+QRaXpdvKVnvxchODsKUBGSa9ACdRcvd65oNmGI6i2WvNND
sOSRYFgUPA24o5R+3abtcitVsFDS2/ksQpxHoaCDiCjfDW4mKxi1/jIlVzOu5LZmx4pc9vZb6jE7
eaI5z2OuDRSGVlndtdVHAVnW4Pz9lxdLdjIE16a5NihkSnw2cr98bz+tIX+AJofUNyyvTv+Cmndn
ECLiR11FEwUnBKytL3xqPnLqkPN6Sf3aTi3+993FqfO0z4cOJrdkXwi9Gql//vflfg1FQ+YAwRzA
UMLZkGxiw0hwNl2w4NGeh9qt42O2H1OKLFC1BZXShFMytnwqu7Qcw7gEVjUIGLAVa9/rj4ZfgORH
lfzIHdyzbkIUWpcWLqHQ0bGx5wDH5MWpHo7W98RWfEX5KT0LEk4Ji0lkrTDLgaX04hZYxT/iVVWY
U4kQMtWpWKxcnyO8WcinNP5qqhYU5BfItRybgY0SCYjgP2dMSU1DM/HqzRy2t70336SXUeD4NriH
Sbi0XnVUHZA0LOxkCg7VjIYtpzn4pVYCT9pcadHkK/ddpVawEyI4VGovDphb0HcYrB9RbpxwEQ5T
0xxWkEucv0zSRywgeMAB65o8F3l5WWfDiocR1ZsQQeJhjLXjPPStN9m3rfPYTIWi5ie1iJ00wejM
Ki+Y3dUjyLlqr6jet6pIJC9u7CQINsfSNLdpA4qK4lrHuPQFpwmNvY9u0ISbBavYwv59o+x3qfQS
cgVNs+aYNPBILllP8+hcTomK8k5qdzvFBFufQBLZsmnCwHtVe2l8sYKWsM2YwhxUUgTrJrQijVHj
ytbV+6n0teTj4Cgcj3Txw2YM8IQG0Q14oJcmZ+SDOS5DM4IKuPE4ylB9tAM4Iz5mjop5FJ63cPnZ
/CdORIebI7drkWUDE5hc0/huVmUm8gDxrI8ID9e469SP2PYCAPvBPZphdgBdjuVpD//yn/+tPkI8
KhdiLWsBcZZ+O1ZPumoGT/7k3+kjuIR+ANK8VqLu2QFhCsgX9bH4bGpe6m/+GthYBsw+lN/On5Hc
7J7PSPALnaHprZ7AkedJ51nbHTMuu1Lx7FfJ4H/fpSXdlphzasJxT4176tr829SlXr82CjEqcxNc
waKnGzbAoAoWpv3e+Zap5m5UAgRHkK9pw8wEhEaAyvEq7JQbo2I8VmnRghdw1mVxNZIDgjX3Jvbr
jmagsZ7oYQoBQnxw//KKCh4hLsw5ceoNvs380ZqAyiofz9uXvHz6n02/YsnjG/KoIwBUlpl++ZXv
73KFsL8LQBnudpqjKvk5b26vqPLiaZ1Wc4W5tUlybDrDR4/i0M6qySWZGEc38RZGvxXPYsEaNitm
bVZg3bBt3au0iQ8DmE68WYlHLrO6vRzBJNJyW5xpgFmvJPuG2chPbaoF5w9JJUKwgjxlrO0c1Mwm
xzn2LL8faXM4L0JqBzs1xAHmBHSJfVH38NUOCLq6i/FY+9UAX41KmXkAh/jDW2zbIQRUEq7tWpYI
auWUeBxjK58z0sXvIq19qNtUhWsjNYJnGSKeFe1tVqd8cRtvOs+2Dkn9aVKtUEtPBwDhBprpWAcV
FxjHzbDGecE+qGsfhuxDOqtm2eVns5MgBLYq7pZqSrDSNx2iYxWkl/Y/8QV3OPop88srVdVU+tF2
4sQw5yQoX9qYjesBmLFOTwbPQLQ38Fg6FjbP8VA1LEfE2O+ioQLlC9bLyji6odXmgZz2Z9/awdKk
3kp1P7Yvzpu47JxcjuVODdvEjhBXexfmGt2aa9PC+34sgIvat+aFjQrGeRnSALEXIgQ5sCk1PfRF
P+We00ZwdpQSXYhfmFgH1ZS0SiPBxQFVXRsBFImI2o+gXMjHy26y3wDxu1dIcG9JE1mO260oxTDq
t+S4AJc+t36c/2wyi9sLERxc0RTROMx4JfS27i3D58Z4sgoVMQ//9GKrC7xGpq2DPgnFecGsUVQG
jNE09qGm299ya/3u9NhG63PrwupU8GzSk9nJ4n/f2VpVw+tFJRQaXLZ6mDv+uSWt4rmgkiHY82SQ
yKV8h6KKb/Wy9EpbxZOqkiAY87SUUWEgmYJ9zV6JSZe31GD3RyIYcOV0lms2M9KbxQim7T5Clzi2
/jlvXCotBAte9DWzFgdagN34yajpse6ZInqqRAj228UVWZYCr/d+OJTuw2ar3Ar/EGdsV2xy07QH
/RyFS7YAHb56OnZmqqByPTfYjinASG6TrwaYaXKU+fS7N3w+i+JNysByRsXFSmOg9lDVyKqpcaNv
7w0VlK/02z3/vli/dpq2YcVsTKG10viyAVFNuCXT5P2VFiI7jdtlietsnDuBrp/HMf8yNHFwXoTU
ie0UEaL02JrmtHUoTVnoJCCQjTTzSHE6L0SaC6D+ZYEPBbEM5DQvPYuWu20LZNsxtL8MQXz6F1xI
f0eOa/A7yLbSN+9ennB7Sqe2i2JAlzH9NAV8p1kLyyygwRSic+ql77TG09/wUHQRpgkDvS+xxMob
saIJfNC8LpEcM+NymhQhTR6kdwK4Se68M80SQIAOEIBaW/qV57r5sX1sgCoJdGD1ZKLEwtHGBB8D
IEOwuS+2MyNNs9EFApZLNGsPbr5hwJQpPpnE9mAOWG6jjuvoTMymco650wGkDxhntGHe1CRraNXx
jDNyE9VzRBJIXwgTTMIsi3or55o3NBtvIQ5wiL+a9sc5VVwoqRy8EEzdsXUGHr+Xx5SnwMaxALET
bsS+splvWUXQ9stBWx4Vl4rjVAnulRHbtC1bd3UbOHgvJemz2xpdVMOmu7vBfXKdd1Z0Baa2wq0A
qnjbJcBWpEyhHv9MolC0hU1MBLsmgF4E9cwNoxbM4WfWfDC7T6zsvEK/qOrvLXBcW9VzWFb/ZZiT
Qt7jcuZIJuioDU2ZkhZIT9lFnvj0g3ukIZ/pHIlnHMfa47QXvzO0IjtFzntg4ByBZSPKpZ1ZNw1v
RbisBE9rF5XeRk3Qgcbl4q+lpWody3ofzKEOdVG0x2tMhLRy0J1MxxYCt+/2cQtQppuxVebTALOr
wXpKWq8cvfSgan/IbvlOrLgoVQCwx11TRJilfEqW61b1KpP+PlBy+JMJ9MSiF8lBoh0jhmHossGr
jKReMikMUiYBrp4SG/Vn4xWwkWG57thHyGIG92tBL3L2cP6ayZzU/ve5pezcbt4k5QQLBTJXjzRF
u9uyPBjy498JeRUfy1YvbQt1+qg9WtZXu0yP4/rzDUKAM6Dj0YKpUPHJbxtgwzZMlOWW6EBZ7FVT
EMNVnBciyfkQANF90oF6bBHRpxsz0DFL3hJCLy9oAZPbUg/4st4a3TSTal6f337RGe2FCT4dpMQz
CllIK+rE78vjv6tQGKScAAfsl6BZo8o5ZVlq8UJBIWvOypHOtEO7ozA4jB+8Uen/MJHF+NYX3qWs
jsrdQqmJP39TcR7MYUW3ZHgoA2jmolwDTUWoLHN2u88oNuDnbeqW1IRKJZ6WKZaJnA8tthi7t4yh
8uwIRSd0J0FvKwSPvrLiLM3R66jL0vRWrQkTugXO5qB+N3tdZt8t7Th6cw9413K5TDv7MI+Htxjo
879BuM/z4jZxRlDILcDUFDn9qUt0z2DtqdqMd+BTVVSMpO5jp7Jws8vRyqNex1CItt42bTjl9/Yb
ZltefFXhFsTu1PYjH2xnUeElPSiZ0h/nv5ncAJ+/mWDzVj6b27hmY2ja0888YQ82Su3nRUgj/c42
xBdVX7Bu2Sjys7rMiZdqZhC36WHKjd5bS/TmR6s+ksQ9RGlycuia+Y2T3neDNxb2feWm79pcf4i0
6e+OT3yBxZRaGFTAtzVXMyh122vMy/UNhJT7A7SENxh1wPwdpSgozPTQLjex862aVa5Sfsf/O0Lx
eTLWCWale9ghn61AK7j3xx/TiRyj7wRg6TGvlf/G2L7CcERsm4wNrNAbdLmHtLqNFveL6RLFfVaJ
EHxKkWNtfXXxLOr1rb+y23Y9EDaVKvOUJdt78xTcBrCGNL0ouNt3tqNhYJIj86PRDuIBO1tJqFkf
KFgNE4VyUu+BKXcX+KO6TkXP3JHRGMwIDhMdXE8DnlpRerZqyEL6BXdCBPNzrRLcgglmwhei3bRr
d8rok+Jy8594Fah3IoQ03upK5qw5AnWb8CIQ8NCd0Lopr3+P2EalEP/7LmWz8m5qAeA1htjn+IGY
E9JCBTmkOhjB6qyhivTGwTfDekBASeOBCPJzDECO8x9OJUawullfGxMfbwwbFP/LChNkzDNVmHn8
R84djhCiBrLWdUFQK7Pb3NOSp2q5a/Pe75bJP6+NSpAQqCZmMDft4OfqDJFqXZrTvM6fqw4LNlYa
npclKzmhsvB8dYSYVRRVmeYTLixmrJra4w/HOPw1yeHeLyEHBVXtcirMTpxMiYk+JBvGhsJabzM/
XTUssFa9yhEprpI4nkKyEoebwCTcm+1ghuklynZBfc29+Jt2N/YfkQmugaRL2domN/Pyp2td929g
DHvx+4Jf2DQMf5Y6lKGdHSC1jZPMz7TPyq0DxT1igkfowNvkLjHXwzRv+rUPULfxgTxy3uZUUvjf
d35HN+JlJTxGsKb+kk6OlybN/YKn49+JEZxCnmlmQ1f+xCLfGxN0VzdWpRDxf9weykxq6AQFOuH2
TPZotza3MgsdweGiBdTVdtciL7tYwiqcTxYJzislfTdCzv8XKKZ/01xAIweYi2O+hWwtj7nRftjm
9JBO2SXyI0U1VXpXGfZcbHTVrFeIFq7m5DPT2zF0hks7vW4jhTqq3xfOaNCWaLNn0odVqqNelFyj
rfbnI+3MBQoIauoMA7PiTl/TNW67rBgtHmqrwmMeLyrNUMH0y/V4FiI4AH1zhzHbbFSBaWtkgHB2
5qPeLNOfrwy+0EXwA/nKEmBnQczingj7bKWKSrMMA+yFAK7n7mpO+RjFQ2P04NKJjg0n+gQGGCev
VTWGpD5gdyqCD4jmzZi7HpWcDM1Btk6BM9sXuabKeqX1wv3pCwZWmwPZ2Ag5GOhC8lt/NYG5GYe5
X9KwTb3t5+8tEEpD+E49IVcoaRq7C6/nRYODsKp73fiQT61nlJ/O+wO5B9pJEpKFPmFtq1eQRB2/
+gXhlASsCopPmw9OHcyB2w/nJapMXXB5qYHSdtPYfZh3uVdkp8xRvCUVAsRaK/JFNpGOYtkpc726
uVnGu7/SQOSsaUoSLRpFYBhnPJit0nq0ZmVeJdOC6YADA0E90YEo//ImWTNv00wQkq7wN9fmJTtw
ZIcCqBVe6R4xNwIAIhUltOxW7YSKqdUU97O2EISjrdWCIQkHovtZrHgjq4QIeyizPcZGtyFJ0EBa
9r3Gi2upVS1x7i/FXHuviOBPSe00Tt0R1BM+IE+85Y3JNkiwoP87WMsqhQSvGjU5CnoxSl2d+cle
/I69r1qFQjJ/sNdH8KtWRQCm0iKOMjqFrotXQzIEU7H5tqMIdypJXNmdBx/aKUsNGyYARgZ/Tphf
xcc51YN2U62oylKRvU78X7KXlI7VCt5S5D6jeSxdOyhc9Frj4SsYTo46eUvDcC9OcKnJWG9gpLH6
sBnRTOsNYKWA/kPb1mMfqcCMVRYhONXSyY0ocfDUa4bZwwDRpxTFT71vFWfFf+a1laMHztA8RktG
UGm1N60DgxY8XTLnXo11SzNpLja9v2hY5g9J8rgZi+JxKdtDYJD1n1BBt2xbrTzn3o/Yp/+1CXUS
TmH6pEaakX9IrKxZDI1eKrZB01UHk0qMQ5u6j7aJ5b782KugAVQyBDts0npJphQRkJQABDfR4ogO
LFLEDOm1AiUIOjZYv3XERqdmkKrrc7xZcq1/YnF/gGL3th4/ZVt6OB+epPdqJ0rwFeiazO7AcECa
FoVWD6qFCFtDmMzrbN1PG4UNSr8eun+YLbBRohWxh5cs15xhgWKLHr0nSWDExY0zP5xXSWroBkPV
EpTrpiV2bXO8+NvNhZA+nn1WEL/PLjSK7VLMH9cxnhWKUX7paYFcBYUSAz08kZEoT9oORTp0guZ4
AQfdIWtqH/g1XfqGVAXTEngZOS4eFyId0dpNLqqdG5qqICFOrKtYNU4vm2bhP/yfBMG4mWa2hT3r
3Ml69rG7KFATpAGxvDWof4NCRWoNJrPw5LMJ/ieEQmZkcaIZeGDY9kGzP9RWuI4/32ALOxGCeZtj
O3YxP5sSPZ71cuxrP858FLecYfTxD/POi5ObwrNGXONdlIr1hNpmAu+wRrHvgnvCo5XXFQr3oPpu
wjHNTqttqNlhW7bpggS7kbN5ndLjeVX+D2N41kWIF+1IGobFhxHEqtsBsIbH5rP+fj6AqQywRSrI
aalKnNPLAbQcxmqFNC/qEmBNDwOyZPpYUd9FnmcaimAkPRxiU9gaUJ4xxvTycDSragqzJHWogdFJ
RzN6qi5WugSdnQXnvx23qlehFhNaWJwGD9orKJyqx1ZFGq+YrDOol4CfoD+cFyD9XBZ0IRamjF7B
WnTmWtgZ4cV0rfYTOxwNE8OcCn+jECJCW2hGiSVpHQ3Gpu+xrqqDEzA3Bn8DFch5baSf61mbX0nE
7tYUZFisjS7/ZpFuCf52VSNTLgG0VgyzrYiogi1P05KsgzYjDQHRFaMNqBUUH0sadKxnCUKiEzFW
OJUFHVK7+MK0o4X8I20/YYTkqS6yYNPC899MOvLAsCXCR5NMvub50po3kqJMawwz4Lo9TIlGR85U
Qm4KzzpuP3VQT6n5SqS5wk4k/8r7c9LNAk9xXFK3j9ERzi5Gcuk0x7Rz75A9ntdPanw7WfzvO1m9
nUUMG/PIFObumpn1j0W770tV6JbaxU6K4EmxD0eKpYQUdzD9ONr8ZFadk0oRwfQMM6FD1EZo5Dzo
RVBdoDuAjsf4VHSedmNd8nJX4auWleR6OdiIokiGX6E3lDbp4q5xUDbpv83pl0yV10t/n2fYjJrw
QuLocAO8qii2ERviAdZX/hhVE0vyh8NOgnCfBuDYVRvmxcPVxkejYBF3P9YMxm2E6oeDSh0hMthV
E/UoPsMMUNj2MqN+GCYVVa1UBt7dfG4Xd1asDI/FXHRWBYVmYz1ldf6Qkubi/J2RBjjX1QEKjYfD
q6XvpVicDUu3qJ/rW8DKQ4r/WMO1WZ3Oy5Ga9LMcsfAzals0AiEV/hrI3c3k4618QVWw6tLvxajr
cDxwzsD50gHksba2eg9l1hzIf9F4CaJfRbbGj/VVmN6JEG6/2Y9tUmMcAo18epFSLI5tgPB/143/
uG59Mtx7V1XFUCklOIOWmbmbDkiwy3X0jOFroStCqdRF71QSrg0pWN8VLt4I+tIdmvJdWv80EBDs
/kOtWruTFIMtJGomXvcG0hAqvkdGfW66ckHIm/LDv1N+oEjqwvc6iFfyg2olXxLwXooTTquOSOym
EZZvHHZZXTgHTByH+ey1j3XtcQb3zk+DP89MuEzQvDi6S8A3KqSl5ZAsc+Oi/DxWqTcVq5dTxePx
9V16KcF8aeYjAOqXhvcNo+InOka0aiBDcV8lzvSlECFXqNwtLRxudkAB5pMenEEGQwt8z0O9o/Da
BF8K43dgF7lzEm2NFuPibkaChvtdbjwBEuVQLvf1qOhQvb7AL0UJPsKKTbDCcZQLbLFcbokToMTe
Y928BJKY/qnIt2utjcAwEq0Kz/H6HkMwFsFR2yIGBuCFe1wOlb0gRcEHdXLwzb8bVYj10o+4EyDc
46nImjaasWFIsuzj6JQnE9sKwCc95I4d2NHjnzr0l+oI8Y+y2kgmPtFkj5vXPSUIgrEK7VqqETFt
vlPignlOsMFG2wrsZqGQv2LY2XEfltb0ZgCymZNPnE/n9ZG7pp0wwQattHQy5vzqlNerTy8BGBIs
Hpr/9SP7UN3+xgQyv6cvYwk+4U6iYIrRtkxVksAijDb4t9BZ+kXG2R/IJWonF6YqeEkdx06g4A5Z
vZbGtEJFZvyc4Hjh6/XD+c+oOjLBypuGOtnGB0Gmzjpt8dcMHfmMmn6+HRyquMoqWYLBL+B8jAhH
3CjHCouJRfxxs9fP5jz7+UK+IF+6O6+b9POBpRx1SBP4OOIQ30xRQckXVMO3OL+a26suT0+6psK7
lHpeREfH0uEl2KtNYS3rzU2LMHJgDnWYT8Upxj66Vn/Y4IDTWzP6PrdtAFaJU42a3nkNuQGIFmlw
1EsOJ+DqooaTkfRdTJEKLKjqVqDWynsvHk+uqiIu6XpDu50gfjV2Dr/TWF2yCA4//mQUfvaRgDAR
GHtB7s/fSRku4e9g9Ms88F6o4E5GjMKY04hsYJzRUS27e9cuFLmUzET2IgQn0mhauSYVHjkNvTPS
wzhjpDk8f0YyqzewzMco6sZI2vk/YffpABMIvIcKcBxdFF1Ya4vBBOrbWuSllXuEjSrEyTQyUf7A
ceEdQsU28bjOG+jkctC7VgDb1LBDlV7T6OG8TlJ7QNndwr6dTnkF/qVSg5FbNa7SEsZftRMKIqf8
0jmkl+QWT8XNBynfh+JGlahJNbNN3GPIYyi6vZS56XWadxZKExVqe+jMxE3j2SoSFJnNmc9CxFkB
i7c6p4inUQn1ZvJdU014qQQI6eZcFPikDpBTxiooo3+MWlUXUHwmkatqKezYtblJm1160Ny7ddbD
1SUKzyNN1fcfSricrLOM3jTWBSgj6DBerw/uE7mjAZaOjkWofyuopxrzlBvd7myEy4rQu9nuBJHz
pdt57W161YOzFXWxU31tXcZPdZB9eMvt3aspGDoG2KxswJpHaJk/tvHDipELPCLLLfaX+c9hIFDm
2+knhPvBWZwqGyGLgSs8yS+pqtorzZnw1CbAs2AMcI9CtM8iJ14SgmvbBevqOdjPbq6m0+QvYXNn
esml6uvJ4tNenhDxR4BwYltkwjuhzO7aOvuGXtBd4TpPqyoSyq3+WTPBOTTLsq5I1vHtGi2w7cct
pj61VEPA8sv7PymOzpcVdr580tFSSjrUmLcNMJm66Wcm+3betapECP7B1UniaHgWhNHyxZi/xCou
XYUNAMTppQ6UZV1kZziT7nF55C9F7O+dMEPkvjNC/RT5Kn4afsZijvJsA44uOIqhiECbueIB54zG
bdyNjwMtDrNZH5xVf4+xn2B0jA9/9w0FRzFoltGVm4m3zgQyHIjT3mbYmELAVSIgzRLcAqdszLUC
5ja7a5Cyr3Z+lVqxt+Wq7FJu18+CRJ8wLlE0aga6QIz5gG3fMOZjLApnLrU5l1Dm8LkyLI++NIlZ
28ZlylxkQUn/dSHr58luFSKkejDi6hTvafpqBzZfC6sZMemFikF/WPHzcZ3dupFqPFMlRjBuZ+pY
XVEH59KPfjF6GXuvk5/nrUuW0Jk7VQSDbt0+c8oSqqToW/jrFAXRoB87Qj6P+vYujp7Oi5MdDgHf
BtZ6CUfnFTwbmIGLCvw8fIT+g1Hd2ir6FZmP3v3+qwHwSi8JNdC8sAA+pd2Z7YmB9Kv9cl4L2cHs
pQhuDZxfsdan0GKYr4ru3qTAPVG056SeDePYJkp5LlCzxEx7S0u31FZ4tmgKGvQTeAksHgL9XfTO
DJLL9hR/foNSO4HC5XSYFmOBC6mWhlFjMEGyK1Q6zouQns5OhHA1Fzdu0JrhOlEMcIGl3nL8WLvp
RsVcvmQUwEJt4/njCaG6aOrGjmbC11vm0ALTBn2ffZuAVaoH3XGa/1ItwajLaIkdo0WUM6tPLPWG
5p5lp1FVipcaHQU2AdgzObeGcFOZnuh2YlK8GODzvHWMf4ydGdr1n2Nr4dvt5AjxZp671XBTawyT
pLpdUUjJKoWlyW17J4Kruss8zLze7LaACHfxfg1mc+Kn+Ea/YEvoHHUAb6qK8VK/s5MoGHes6STO
YrjSCtR1ml+md+ctW3U4gmVvKUHr24Blj3MZxs6Bal9MOijsTKWEYNVDo1kTQREhLPu7sggp/ee8
Ev/HuVgEEwfM1V9Nu9WNMW0b9znDd1A8XfdeEeTH7XZ+3FAS0QLr4rw8+Ud7FifEt9Vd5rUcIM41
D333PcIEQjHXiljNv7yYsaGB+Z9OwrXJyy4vnRi21oI/c5uOpvNpXlFata+W+HReH/n5PIvif9+Z
9RLj6tY9jEwzflYT4rWSdkAlQbg4wxYDOl/nB/QYfcieOI8mCB9vuq/1BYdZ1II/39zhzuBZJeHe
2Ik2avYEgdo8f6uq5H3u2ooDUlmBcHWGKEoMd7Tx2OlRghvvkng+AhLt/NFwF3zOCoSrszTV0rsF
Wn9mkviWvr5fussmA+bquFa+vXXHusPnS1RtF3kg2n0/ITSMibvVWwOTGDTAgAPnAwDDKGHFgX4w
g1S5PKr4liLma5TqdeJqMHbKPjfdDSpMXqyCwFJcKEdIfuZxyKvaxHmBP81v2/t8+Fp2fmSzQ9Fm
CtuQFmYIAHJRneMYfOLTBEUSTQeoA953MZKGw0L8NQT1ErCbqOG1zUfnyD+jKlpI8xQb9W+k9mjo
i0+IKU4iEpkYh9On9WSlX9eI+eg2Ba1qM1t6nwECTEysRzqvqGKzwjKKHuRtYbTFAdhTPCVJsdwC
dyKEG1yO9kDRUEBPRENtq8GALPPZg9OgTMKB9VV1Lemnc4An5gJUDJBbgrvFcOFsz7OG15dmPhrZ
6FfNUHqscynKC5kigPBb++pW74QJDpfWy1xHGIEBhXUULGbipehZxL1P7N7v2bFQeRGVcoL7dSgF
LQbwWkPLSLwaa+AR9Yz81K93572V9Bo7eMBSAkCqVyRqeq3Fc06TCRRQTxYaL0bsmardUvnV2gkx
X0arvnKXpGjyKWSD735h37fA8OLL6ipKvBKjgB+3UM3PKvUdO5mCdbhrXhWrC8UsZHpuT7wmv9FQ
2h9S0yMqOCzpaQE7jwIlCIWNX9nOLhwDqqQGCjMuV17QJmATFr4YwJbzrrrr3X/+/MSoToBNidEA
np6//JjzmGa2yfAx3fSznfq682CXiuxP9u32IoQQlgJerHYAbBTOGO0g9KuJIUqkgI0V0PQtBQ68
0QEMqJsmpuYEdaaNJnabxLCNjgXZ99j9uWaqiTmZkVOTYraZMfgLsesCyhfMkTiII3WVeWy5tzEZ
rG2Kj/brw4suYi9FcH/Z6rY1Li0C/xes0hbFYU1840AQQkqQL+rDESMLaQoOGD4CpFrjlbn3vXDh
M/Zo90W6A+Hd2nkJbhX5cd7sZA5wL0CwiXYrgRlbJUAoXezGZyMNkyW5wXr1dACJmOcuzXVSxaXq
ec2v6euPih4tv8o6E5+iQCjJo2SAXv3qzx1GedMTb14wv+kO7AM4zg+q1U3p04SiFPI/kYKrN/Ii
LyuCy1w9shaQaThBpFKr4fWPyS1fFlVhDsrN81kg//vOe7QYaNlYyaEEXPDTV++MdsSChCKASYUQ
bDMBQRzwkOJ6ETW3jBgLAko5Prhfm+LHqOKTlDlBSjDaz7C04jhin9FN9WitKaoGXf7RbeewilrE
kjJ05yE4b4tyXf6TJDYb09hC0YVAF9rdGWDBWhavTd8wfLbTRtxNpjTfGrzk4Wb766m5t4FlRN50
JM9qCGFxM9hg6QtS6DW7b+0DKlXhVvz5ODLgOZ9PRVwkGotysuIYcbBfvyx6uOQKJaSOZ/f7wm3R
rQJGNyD/ybXYT6vYr8a/PG3hetjtYEUNuBDDpAc+OgUlalZgSbNKVKy5MrPCOArWIDCLjKEQwYfG
6dCXtEQPe2w/FcsX60FXwWP94uQW3RnA1ilmvVBtfQW6vE6kROxG8E5/2l+Sjz0wRkPOcNSdtjv9
nn2wLufHOQDEeBAfRkWAkqhnGBhKBcAo0nBDnLLWHCPOtSzmY1jdeDu02fuxWDNvBs6xoqIssQn+
+xx+DPCwryYOgNvWrmmEgS/wjWBh0gWVgSIuyHRBWR9CgMdMLHH/ZjNG3SIFrC527/vcGzCPfDrv
YyTeDM9AkJroBOs3QPN96ZTj1qV5jzWSsAbyjlbelM07tlTeEP/5/XkhR8ga+kYft6lAbhLhcVEj
ylW2ah9G9rH2qgh2nbNmRSuxnMKh+RjlwVZnXjIrPpfsyPcyhPQgHbOkd3nVM+/62DNW7bhZ5R9v
yIL5C5zWDp84xv8TjqQstbxjgFYMR+J6nfY49XeJqkEpi/54CYGhCXQplL7atlsB3bCQ2JnCxrmo
wD6WhppfV77xYfq5hHwjRZVvSE7nhUAhCuSRGbd1ak+hQ35mgMFIHCy4q+BkJGnUCyH877sUA+NS
K61sCJl93S/+KcPpZKJ17W1hhzFnUAv/uc9+IY+by04eySrXnIGoG05maA3/kB+d3XnnL6jsVflC
hmAOWq+RKc5xUsn1drAOg+kZQXtMj7UGmjB60E+u4zEFfITssLAoh71CTBthg1H4jmmVl1naQ2YJ
OmMyHRkAaI1MMe8pm4wkeynC19MrOLy1qJcQD4bb+FResjuI8cePfL30DV8RBXg8XjlE+qvNzy1e
tS5q4astD/BsYKssL2uf3Q4eFr7u3EN11GPFwcm+4U6iWDnMnLZYFuS4Ye7eJmnA6txbNIVaEncE
z43uFCbRMeIpltWSBHhg88ptg2DSfjDpVyzz/7nn5oxnpoNHq2Oa4sRgCn7UcdggY8nT2Z84nV/Z
jQqfJxvewlPcRCPbMilgNwQrjzuX9SmfP28e41vrEWsD6M9W38yLMVjCIqzf6ydVYY3HAyFJeSFS
CEkJgLoWoCnAJNwjIacmr/xuu3AytLNUfSbZJX4hS4hNDuYykhTTW6H7sPraOz4dW/s53sv03e9V
DWWX64VEIVLlLJv6oWvWcJqveJUyOWCWa7uYg99hFpRkEcgkf1FGAHThdTTJ+Jqyjug+D3Pp4QV2
U6y660UFoL6HRJHgyVTDIg5BE9+GySDzeul1kwVrOBODtAGrp679GaQKa/SxMJ/AQYpVxDBiH2n3
0Vgfz/sQyWWDWMfEPiUPzeI0dZ6zQS9mpEqlnn8elw4MtCoWB6kIA6AfqMxzzjTBTGi6RP3GvyMh
D0t+0xmx4ttJBaDdDYIJDCehD/Xy00WJPsTjhDpDqzdBpxVHcJgrREiulYWZ+v9ECNeq6NPURd8O
ozwop/0/zr5suW0l2fZXOvbzRR/Mw43T/VCYSEqiRkuWXxCybAOFoTCPX38X5N3bRBGXaG8/OMIh
i8masrIyV64VTZbXpCASBeBTaqjdbCWQ104WeAJBHwERLBB98JmTrqqCThhAuFY5khfhXA07+smw
oQbhyCR7DNwtwNqKX18YnKf45M7PBXEo9QKMzZra22r2okedp6cbELW1A3U6Km6dxKCEPIOG3oQ+
H0kZGHdD1hyjyLxDD97GK2b1OJ3a4hasqoxIGGXWubH1Jk5fRP0gdY9h8V52jmiGRJA1WwamLN5S
iVzbKHik6ZDzQBblLJGSNrVZNRpWbowOCuhG+vaWQic0FgvSqr13+fCuT+hfxvhciiwraaR2EGVp
64ZI5WMAzQujd/X+9yMn7I5fdrhantgk7ZBoMuJq8zbPHsJqV27lU/4/W/6XDT6UDlsplSZMnOqH
u+J2uMobR78dnYpkHiRJ/PE+2EK2rm/6XyY5l5ujAzxC6yoC67Ihqk7CUCVV4lxeozXndDp33MmK
q1QNGxFGxpJCo6IGVc/GXt/aBdyxagOatPmIXTDm733xjZWukFfOtBUyrb2uFruAO1KdWFUQHxR7
QNHzZ82rQdOaXrEf6C1GCSj2/4ZLgiKOOVdX0cwEeaOlS4qsHCIixZw9DnrSJCqRUfopf1+XDrWY
X1b4ZEQSF7SKclhh4ZtWX9Xq8+XlX3NEOhzRBzkLhEr4C7YbwJMqFHj4iqOteIUXOOyF7vXPAGJs
SsmvVXGh3qmDJgwMLCDt4HZ0nXdqllpYIrO39mOW3lXlXjFi8Jt8UltHTgY7MN7LOvL6qHrexKOv
mjeBPJvZGQx0UHN+AgIXQS4FzQB1doAR5/DMcKHfcKscNIz27zz356ruXLTDDCODsdwhhZgHTJp7
EyvgkOrnOf7MfJSRE3jBA953jvG0sZizE+Ki64VF7gjUdW01tB0GV7+ZG4BKX7CDneb/BNX8vlyS
BlABmCiw/UGEwqdMIAvdy1EN1VyqkcTYW1s8tSt+Y/H53GCsXqjqKMzRtWrd0PS5bZ+M8h2Z2Y3Q
acUBLsxw4V9hxGoyVNB2k9u3PrvNtrpyVrz4nKyEZAHaSEDzxW26KKiHWJDw+WleECn0DSmHCJB3
eeVXB3FihLudxDyLslTKABiWn03roP2tSTr5fG4rj1kpNGIIPbUMoZGiFwT67JdHsOK+4ZyRgpvT
15D35Z+8iSTROgIXlRtmkx0Id718leHtGypw3f1LFjV2IHlwYA95KRJNSzw1+Po3vgIwJihBzx2q
Z/VipZyCqNQAu56mxB8oaOSnTiSxKaEAwQ56ZkAddCCJbB2MXrPHVL0aLNShmuG34xl9LhDOLx7R
gv/ntqRohKJWqCgWjCjViVpCWALkztaMn2/MpRXuscqKXB4tGWsKuYZHUa0fyiK67fu/AR7TJRG1
QQjlmbJxJkomMH3S82pul/igopx2iV0BH6vYKEQ4v99ptzTGOQ2D6cY4MhhLUsk1tIcwDK5wADc2
67lrAjOKDFgV2jkl44zTUxGmOkfTMQpT+TcNKQwIlpDOdOPtHMbsHZYeHTH6LGuINwYqYTyEIVMq
Sa7rHrgnT/EY3ll4p9bOBy/gXs/djQMwu4lL1rgtIfXGFOvDhIKeq+Bdh3a3V3mPkBfcc8ar/HDZ
2vkkgjNZgX7iHH5gf3A+RR8ZZXqIOkudWzegyd0Zb5XOfEGRtzLUK8NaWOJiXB3IyCFlA5JOj/O1
CKJhu7+TDqKTOZazVXFfcWTLcXHxrtWaetOLyN1BXM6ZnNIGIMTVXJ3IXg5133wjvJ7jTG7NFoPj
drzUakrcoh0BbO7NvvabXe9Fu20QyMpqYctrgEmgZAXYPueTWKuK0yBWvSsMzFZ6L0TuU2uv+82H
1sqOXxji9mDCAvTfhlis5gNqOuwCL9//FLbc6l4+fwwjWjoZExfCJ7qaK42EXLhk7Kvp3QRh3Bg4
ffm13/LoK4peC1Mq16XYIGGcpGMxwAmOlafGu/4HuB3t2EsA8SMyUCeqp2BH/hdB98qEgsxJAUGq
Du1Q6GliA53kTrQcNeMcpXrUZzpHhdjVsEuvsBcdnDXv8pFeeU0YC1vzSTy1NWUaUH+wJVXuT841
wZXQj+xKbuFv5ZLPg56lMc6BtEMkpozBWDiRqYkIXujk8njOr8ilBc5xGFEusnGAhULdq7V8HYJY
odgAg6y8SpZGOH+hMSO38moC4gSKrjIY1ww3u5ZsxRahcbq15VeO8WKBOG+hQ1eQWYEwupUCHpjc
Ftt7Jb8bkr/hchd2OHdBFaUecnR+ucrgJSn5yVOlA+N3DUcFlfPNx9aKj4dBcB8AsCuC14E7y2Y9
mhrt4DaivfVOd+CtcxS/eBMdkQib/FTr++IvY/yrHOqnvRxaISqclh/oqg2RBH368+HwP+/D/w2/
53c/fXj97//Fv9/zYqxoGDXcP/99Q9+rvM5/NP87/9pf/235S/++Lb6zx6b6/r25eSv4/7n4RXz+
n/adt+Zt8Q+XNbQZ79vv1fjwvW7T5sMIvun8P//bH/7j+8enPI3F93/98Z63rJk/LaQ5++PPH+2/
/esPFYv3P6cf/+fPjm8Zfu2xov+4fmPJG/8r39/q5l9/mNI/QU6ngEnDwl+4iLA4/ff5J4b1TzQY
zir3aC9TZWtmmmV51UT/+sP6J3jE0KeJ9D5QmsgBYN/XeTv/SPsnuFosPM9Q0ZOAFcXn/eerLdbo
15r9g7XZXU5ZU//rD+40I7WB9AYEr+cvIssIdrnryzTquCkGUMQOXvsMFpYdtVuHHefqPrO3TjPn
b2dreCLMivVQnzZRMuZ2fSAqnaCoyK2p/nDd+oLbeqKHdwuhm21O5yPTAO1BuAsaezCzISpd+nY5
YGFTZVqFE2b6yS48WHbtaIeKJM622NamNc65l1Gcy2gswEvhtnfRN+qrDkgoPxSuhc1XwzxNv2Io
TKMGAC8C7Y8tMgMMl0MbY5qXsTCMrjy0dszeKkG1hcG081H1cKM6aXI1FT9ONvWfO2exU5au+MOo
qUIaGIAt7WMjL43GgyEFFpXGuSNEMaFzjf6TenJ1BAXVVQVRmUOqPOEWeIrcTW+5jAnObXO7tOnE
rkbbwegisQmmp8Yf1O4pUKz9YIjXZXyM+vj7mEb7thNeIP/9cHnoK9O9GDm3a6egkNLOopPbwno7
Nk4xXqko2ve0sKWRkr6QPRN8+JetLqO9szHzIRh4iyzaF1jkNBLt6IP0J3E0bXRGOtoBu79sbXlF
nFvjoq4q1EohabrRtXoTWU1/KsCIp75cNiLN68RtXBMEaOa8cXXkVLnYIQSPByRo6nFmIxa/aLfg
7AXlj2A3hxqEqg0BR7mj2PrXFOFXudswPh9B3jgyWip6yMF1BQe73MBJj066vOxKt3QncE8xVNdV
5HLtlJR7dYe07pa7k7csctFLHqWplVkRgNIgp5Xe6TG2ezs7Sk7tW56yK2/YS/0ZpGxP3Q+oQxfE
bEjo0Nq+PPC17Xs6bs5bmFS3arQ7lW68D0GylPgzO/tcYrhshntI/txCuI9miQNQCqOzajm/GfCU
kQIO8A9g1eTUUBwjmQ2VX7z/q/txt7Wgy3j6T3swAxU1aEUCyLC0V5ch9pg5jZDrAgK/gCHj++Uh
yfMdsdwy4CxT8SlollDVswYTJYIQ5djRAglq05ecLiJKQ9D11JEUoCDFlj6FN7VT7lM3OkStozns
Or7ZyhF95M/OvgXih5kRUUPVnzubAfy9gQRbjm00v4hmIF7mg8ASzRQU3fWS3dzT2363tX3Pb2sN
oz+xy92gVRWZ+UBhd36Jyc+tn/kqVpO+buP+VzYP8m3gQUFoY8rWGSK3S9Q+riosZuexp+Ep790M
2Jdsr7jyCxAO1Pm919i8e+YEnziXqxSEPXymKpmAyZcNODwz2teNCRG+3rm8e1ZiAlCooScPYLL5
xuajnZFVUiIXyojYKqxJnYItqfQtoGjd8Ak5Wm/MNyzOJ2y5UWBQlyDPrgGmK/KJWEFLml4e5NGV
8ictPIIvlgyqSZrosW+/bQzu3LctbXFXspKFg9TnGFzwSVPsDyq/xBaegd08VA/6FfW2ElXn8cfS
IHcL62DLCeMMg4PqqC1pX6buyxi9acnXywM7vwjBLzQzf2AG9XMNgEwfGlkZYaa2alvQM8LQ+CWZ
WxIg584LZTZI5KHPEJ22Z7jwMqvRbcgS7I2EvggK2hpTUd3MZa/M2akVHtEgValSAVKNwbiBD8Yc
yM7or4U72cVRyRwNT3ZrL/uKQCB6e3kauQzSfL4WA+SbRqbSiqkoY4Aa6Rz6ILti4iaQ8aWA3QSj
V5CfT4zM9C4bXlm/xZA5pyUnYWSFJYZsQnw0lI2rYYLSd/142crWxHJ3TzMakjbUMYIz+ZiDPC58
mdW4CmUrL7FyyhajmbfRSYIqYTXgeXEI4dbr5lqEdNAH94A6w5XfOig+O1tV0pXLZrluXJRU94Uq
yAPWrXY/sFJepflyjzCpdQKSO9Lz3L+s9ER8YD25PKnn0eHS9DzpJ4OdYjEwmYFJzaYczcVlYU9j
6QVt4As56AC1qLM7PXu9bHTNSysgRsIzEQSsc+/v0uqMaxIE3YAyLvDgM+q3/Y6AlIye6cVfNjHG
8/bjXPTCGregat+Ao2K2Nh8LGdnNviQBKA+D2/Zu3NTL+cjsXDLHrSbebDKCXmFwG0krSZ/q2nFi
A9ulch1e1/0g3ZSBlLno1pT8Vp6CfRENg7Mxw2vrejrD3Lq2w4SG09Scx/xzhgfrXh19LQA1e+k0
zx+k7IXTFZ5UeBQkzBuR6ZqvPbXPBaYgfZQEJmDO4+lHkumfsn4rUNzcRNxtGImIe4ufy9q74VXt
d7vk2iSKLe/6qy16EA7c9eFbP3oXP7hTgWngtmwf5cOkAUTmqmLZOGlYWcdKnkJ3qIT+MQj7wUGC
vTukoap7NQMwpczyyW6s0byrzRqRI+vH28IqwmDjBK+4xcUX43a3VGShWEda4YoFddSxZKQN9Rds
2JLk0+9VNX/OgooA64OsSwXt1PLg0s7sMnAiF25oaV48pZ5JXZGm+9rI7cs7eGUD4X3xlyX+Gi1E
3CVlAEuRVBt23OZuGihbfFYrj+O5y+aXFS7Mz/MgC7KhhOSnIx8Cv3nCYXCD18RWSbaX/Og4FwCj
L1q8SYu6cmeqKoD1Gph4wRXBl1yahiIdXIPTU+x1B4BwvzfZEQwxW12FK8cEADSodiPeQf8dWi2W
S5blRq4nCvZHUSp2U+FRnO1EJ5WB5AIBQmDM5ORReyU070a3v7yG51tzYVrmKlpCa4D9X5TRuCT7
BWVunaKPZIjtsuk2/N35bC4t8esITHpJRXDMhtK9mCqktFJSmePGntwaDxfnJAWTIKoRFW6iqhZJ
209h84RwgaidZG6c6q1l+8hznFzMld6MVcI+wKT9R5L4fQCRCXCKRCRbPWDy+WFbTh/nQ6KwiNN2
3iNjYTc5sd6ziTCvhJC04tX2nC3qbPlztGPPOI86Ue5xOFzpE7vZqsNvfRHu7oSweiK0TBxQE6Kl
naaN6QnBZG60b64EXMvxcrejSFWLZpoJZw6k7nhjvmkvnuB2IUmfawdZRfMqQdlfzojENrbQ+b28
tMzdi63WFZIWot45pIIrl7gmCoA27xJdB7P0U9k/Xz6BW+eCuyOtQAyLNsDCKnpEmvZYU1dpf4sj
cr4TlkPiHAxUOCraD9PgakVBoNe0D5lFcm3aOhEbY+FvhBx6IlQHUajbKXaXE/FZu6IH9mLdmCS7
K2/jt/9GSXtlQ0KmC3gG9JVI6DHhBieltI5l6C26NehvQrMB3msrV7hmYqYFmZ9vIAfhqREiFndU
zlUcPt3ayUXzlNLx6be3AT76lwnOcaUTYpfOmE2U39OBeVH2LSsy57KRldwVEoMnVrgQKQ0zBUwS
2Gzxnu7y+1lmQPN1L7/dxnCt5K5MJHg0EQg482P7LW+1sYv0wWhxcdeueW8eOijEI81TO/Sp/pY4
9FbYwNttGuRcRiTUoRyN2H0tEnOSp9uJG90CAmibBMf3dqv8snLVICeHZmNoCIrzBlyOTwmENqUU
4zOsT2oigBTXwF0dkqF/vbxqK7vPhC79zOYDQVEw4CwNZWme5GGJO9o0RvqpDJPw1mp1c2NvrFmZ
EzuoQaorDVRaHIQaaIMLiABIz7pY3oxGtgFyWpsxgFfmCiQiOjwulwMpK0GqlWIOGPNXIRG9MYSM
aBQdQvb58oxxPZEfDg8yyX9Z4kXWsrjUsqE38V7Gcx0kmG6s7DRl3wFNaBs+c5k/dLu69AN5d9ny
R8C0fFqCPOHEMhfmZPGg1NMIy/O9FSTfIKUkKDGQBff6AbCde+xIO3qmd6C5Nwuk0ZpPXfXG7rfi
hdXVnFvV4BOB7j7L4yZdUlQSA6y7MSG+leQ3Q74FV/7YePxYZx481FqxomCBWK5nTRUQnmkQ+Opt
9GvoRCDWY1JB/Dh6na6Nz6iBOoHTEDO1J8O5To+S23vNm3BID5sJhPmwnX+VD1gbTuJZd540JFBn
6MGQo/qKR9HEtpNfO9vycyeMiKSS/6JqvxInmHPbHG6eD5Ocu4k1jaUluEc+cvNlSMaEWCJ8XIJU
nnJQvsyyarHLZE+DdMMmeGVtgU+tc3NvtpOhRBVEKnXrqGKMcf12eSfPH3BpRs/ikhgSoqqKxQXV
dybnWNdBOySt8SKqQ+y0wfR02eBKXRCFnJMJ5dwDM6SCyVLeuEkWvrBQetTE5BvVVYdp9FBEIElN
wqPOPgWx5Os5WiNZ+N4JDUB3V3FU+ImkH+F6xh3t0MIzogXg/7BBqCFqi20xxcwOs/1obVLXrcQ8
8z0Hnzk3YJ91Uda1OmWAnNcAVEAhi5Ru52hee6PfZXihTghGyDYacG1tTm3Om+Pk5VE2zNBTWiL/
OXQWoe1oEPQlHEcjvIKSy1UXTrJzeXFWkivIBYLRAHe5Cqg0HwKpQ2RG4wjJMXDKhgc6pmDLNg30
wIhWYLNIQENgU87tqpWU+dSQe7+KhfCx74HxZ8hafrJEgIPNXNni8V6Zi8UX4wKnUOmTFvmVBlmI
8XNXhMfJNF/qSL1KEm9L1GglfY9ZwOjxB9QywIwvJ17Pkb2HFNHs8ZTPkIQSiFTAx8l3KbovH1hp
6x4eDP2LfGTvlxdg5bwvLHPeRtTqAH3hsJzBnZjGJ9ruLxtYSbQsx8Z5FMs0okrPYQG5s46Mz0DL
kGD/PuvOTIefmJ12D2Xk30SAflzWkPlG77Y4q5XiMllOaj9JaKzpIfOlNY+9UkLGUdrYvauTB8km
QO9FUdV4gIXUJWAW1EwoUUrhXpRBeltvJcxXt+GJCW59BjnN46DAkaRx6AlZ9g0d6SGJ5U+gbItJ
xcItkoytMfGzplqBWsziaJYEvIjQJiQS89/jRfzP0vyaOO4SEMM6FvQ8bFydRSSxaseSVCdA+e/y
3lsJDLEDfpnhPH+vRI2ca2xwo5FCMae1umullIV7vaiYXdDy9+jrz4bFKzOEllhj01m1O0qMSBK4
wiRU1fut1t/1PQFMHwB+yCB+PFhO3HSuCNIUBgLaMLJp3+nSi26qCEbT6GsYsStKa2FjHtdSUtCv
Bb4PNzPUvM76QAMtGJsaHfZNObzVkfxYiJUfWPUxV9i3KIwiUDCXR0jTR3YciLYyJUc93qq3r+7M
GZMh4r1yXm9X4jpGwwiyDbqIbuq2EPYDg8zs5S0zbwkuPMFIfxnhdqacxqI1ItZGwDf3glB/FrcW
0cJ92cxaUAKFORnyUQjzUJfmPD4TZBonYfszxrUit6id0HQiO79nTrWfWRMCB3m/arLzzNZSAkIc
MEDpuPS33pvrDvrkq/AuRmCVFiX4KoDTPCWoHWducp98V0Znepix5g1Y1/GYKhwldrbmYSXKwTRo
KmiNwBUI5O7SR0c4k1rXorYiC136kBpDeTUGAlZVVactdoMtW/P+Ojk2elWUrKzhdAb1O1rO75Qm
8od4M3CbX2JnO+hkSNzKGlI/ol6N++5nzTGyQTi8M/BiGHe6e3kXrTwVFrPHrVzEIisaUq12w7Cx
J5YdqURdtR+fEqG0M0DHSdZKv9cZ+NPJodMHXdpoG0FHJjc+vTALHd2BNQhL9AdlyF0ksXZW83p5
aGuLBciQDqlC/A0k93Kx8raWAEiHjxvi6lMEEA9CwxKwofb3aIB/DkdHhQSlIGDCz8i8m0kK9U6t
UI0RXsxeJHX8UGxeqmujOTXCbT1jhOZoM81txOlL3t+Deo+o7fPlGVsNpeFNFIAC0T1/zqjdmYPY
yYhYtdvAZ154X+V4Jc/AuVnrk6LiY2/p6ax5y1OTXJAshHIzoV8EQXJ+OxQvCZ6ref4mMzzcUZKt
UPcJN8ux82fy5+vUJrczoLuk5DLDMFOLFPsMcgPsa0MUXznMKK8tmvz1lfs1qdzKFanYgXt7wkuv
KlzrqLSDPRUbGca1i02HEK0BVm14Qr47JTdSNZtho64wvYgjOKh+s1XpP5v8Lwt8S8pojrGRSHjV
16X8ZEW9HxUj5EimjUTc+mT9MsMlqRiTY7WaK+VsFG51KX6uTFRSqjjfOrQbM/YRr5y48kZmQ9iW
MV6Nen0QamDGZKP47ZeRhU5GEXBCUIqCoYHbZwPk2UFnCkT41EokEH9k9VYMcH5TwAKISoHfRZ8h
GNWXPq6vh6RqG1hAI/vDTJZk3iQPGSYsIsZu7g3B6y89tpkXfG5saN1elZtY//MIefkVuAOcaCoz
TIg7uXoakJBWTgCNTiHxi2BLsm4ljQ5T0HeA1LgFOh5+l1NDzcbGBCe+xYhG+udZpgEYRnDwHQCY
ATP5VmBzvhsXBvlN30LgDbxn5eg22nuWXRmxTIRxYw1XMsIWAmI0fINfSwLjH/fEoFrWhJmhVoC5
z2hh82a0QRTuq3fS/cwt0x2T3xRAmQ8zeK4BosW+/Hh3ciYbvcqSQhRHt9BrT69KUuURGbQtMNy5
n4UZFe28M6QWTokzo080D+HuPtCMFVGcaWfZit+8hcAxbucdVwqzyHHNoLA5EkUzKmcub1gKNXqY
Q6aVEiGFCAreNPfVawlROGqjSRRF6YlY37cVZVaeNwvb/LtNUI0snCAMiYPYOEblqO50ZbjNj97p
ahJtIqTOI27QECApMaOvRTSj8aquDESUYmwpALbkBDkRjJc50Ly02VXs/USZ6zmZWWdKEG9u4bPO
gkbOOPfCUdMgZ1Ip5aA0eQi6mEjBm9AEO1l9t8o7Fm7Fw+cIA84et7DA/qIgUUC1RLltnzs0RUSf
Uy+3M186tv6we0fl7noOUoZPVUqKY+bIL8adRZ2N6OjMGyy+BvI1S2cLoc8giQSoQyNaBkXXTGdp
OuK+O4BPhMREvNJes5fLNkH1xMcqnFHOwxdpMslUihEj162KHmQqhocsS3I/FORi3w6FxByQUkT3
Jc60Xw+aSFQr7Q+pKSZEo3Jgx0UgfAUSO3nWil7b07idMugRTM09OpZGnMqopns8WLWnTE36z7rZ
lsUOwE6F1IkK+hEL7IsyCOW/jJUKuKWWalex2RjXapXHfqaF0OSp9C4H6AkirNeJDFLMXVJk5Vek
pRPVbSOpDxxRZU2AlGQmCHYBFanYkURKvcmgE3ozkOh4GTEgNzC1jhFZHvV705xkjYA/xGyvRims
epJboZLbtSrgqhvBRGTTVIhuQt3oDcKmUbhD2iL3tVjL/chShC99BQ41sw97ZxiC/H7U8+FtiFkW
7lvwc3+fVAbeK1pDM9tP9CyrXG3KkLTGX23iJGMAJbQIBEvlpzDDAfRFowbtpjaKVeyOmoWiSi2j
h5Bo/RjsAmVKDVLnSsgQuMqaHyU1mzW4jVvWoFeFMFo3CekKwbjPBpG+TbKMmp82NVLohPKoVQR9
ABMjFBnq5wBEVt1dbVnVKwVZgUj6kcYSMQJlFGzJQs7Cjpuefu5jtb2uDGn4oqiUeeC/yR+CFm19
rdant7Q2aUP6ySjvTKmZbqFwIDxGZpvuukwN/SwfDFdRBbA4dqmKvVUMAMslgtGToR2agxaViZ2Y
Q37IEyM7FmU22EUiQUkK+9GVg8K0wzpCxhKXiDOllkXKHKIuUSlV3pjWhU31rHTkUame9DbQ7xur
Km6NPjKu66pSH6a8LF283AynaAfpGGj19BSM4eCXJboyRZUmLyoVC5O0IyhHCRT9ihG1nd4Q9xWq
hmwXa2l2XZr6gOpWIaS9J9VZ4fRB3mveTHYsfTPBrqs7UpIhBRkoYqm5htIKxo96xFpgcWuEgM8g
cBWM57YsKRJuml4gEWWhnmAPqpilTjOkI4MgHnKlnmqpczelFgnyTp7bbDQQstyn2Kxf2FhEbtlE
vVMapubJ4wC1lKQwza9W2lDTjsxULEhV4z0Nxi7DQ7CemnYfhPKzUGRadFMwbRodnGYJy1ANZFRC
aCMGWXaLRkUo56JvimhZSK+UMSidstAitxfM3sabEG4R8+SLZV5DtEWNW2VnKuDB9WNg61XHTAuk
EQTDgOJErD6C78gaCGSnKr9hcXijJpJyG4zS5IJ+FdJ/usbwba1ScJIJOugkDcpcto2qEhqEsCk6
ATIpqexBFNrnOiwhGyuhEScYcmmfy7T4TJUMck8dihRoXpcMt2vitCJhwK7S9kck3FnqbhLlG6s1
TDdgZbWjfdtJj5Ee6cgNITlX2ayzdkkn4O1ZiiFNbVGsx+s0UgzdziDgcl2KagQkdiz3r4Gk609T
JCkZaeASfGsQr4WpQFVb6UP0u3YmeALsCEdccnrRmJ6a3FQOYZDqrpa16UHSQ30gAvyZG6ohu7a0
KrdH1gxfSyUQncmSeqKXygAw14BmdBfnsLoKYssUHDTogZBeL7NEJO2k9uAEoKj12lWRq3dBElYP
LNdRdWoUqGyxCpMgt2NrkWYyG+pkJfiRbrMS/Du3YSXUSExoEkrVGnjqLD1GJbpRI/T+l0wjtSYI
R4FGKRB1ZULvhg6n1kHfr4CF1BoZfscKo9xW5CI2XSM22BMFS9Eujqweik607+1IDxoHMV/vjoJK
PaWFMICUBbdjM8k2k6Hsp0DH9CDjMLzGgzDcCBTSBOKUQJRMnnDM4k5yIgR54JMXn6QkzL6MqHk6
JbiDDkah3CiNKZISNTV7wtlyCmOMb2ojaUmUVuhPZXREpSGf/MFK75VELm0ZUOB9XOgSOK4KiEng
lV+38h0tTHDnSebBbLTXQqlUnARotwYATepOpGY5FHtkaNpkJs67mJkHUe8ap4mZdh+o4DEkeqqx
9y5j7V1kxc0hjq36Ch3s6rXVdeilhFLPHbO06ADi8AnUimljq4X4eZCCEd66RhN4XzJHZblqi0Eq
PHatGvww4rx1BMn6MUmmCaEQIfTLQcge26wL7S5Aw5FNI6ME0DgQDmAMGEhgZqU7BJL5mJctiixD
8NDiwERZTQnUgx/lZpTm3LMOvaOqtDU1NA/SgJBVM8tJcPvCqlxJzmKiaph43cSydHRSKiIUrK2w
MLHakT6jxnfo1hRwGWX10BdVv2toxUiqCnQnT0I0OCoQ3t8GtQmugNkSvoKi0BrupgAczPdqmCXT
dUq7zLTNSa/8qh/u1HhIJLurU0wcYYoCuq5aTasjpAwLJzGEwu2NSnI7VLcJs0Y9tPNB9sap60Ds
ObBP8KwMy4ELitbIQ8jBEBEr6WtvSIPeo2Z3q49RCi7Y6l4fh5wYTUkPVQVsnIzUmd9KeN1pFrWA
vlGTHxTH6hhKwMInHRqpSwNI5a9tOCb3tFKCZyOe2EuitToAM1kNGnO5gYcHdb5S1hWZlChEUQG8
WXKjFHd5XvSeLlfxcRrM6SqlxQe+px2F6zwag+ReaPqiOwAZltliilRU07HoGKdw0XnSJGjg0ay0
uinbkt2NlR5aHrLyqd0nQiECg92CQSCoonGX45gMu7btIx/QKHkPvZ/yMMVF+rUaxw6wolKVhute
TOprMy9xC2kBvSkNwfRo2I3AaRUMBWOUSnadUtAjOH22akxzuLxIf80hpQHubguCkeJZqThrwZAZ
tHiriMpgo6vSztN9pmm+oXtJ61FlIMr4ejmOlVfD2BOb889P0i1mqo1GzzQGrHzgj3Z803g5+A/e
kl3qlIAkQMyluVIdmhO4Zxv5CjTsip7u4ZoDG9+WSMFqJH/ybYzlt9EsoUhRGcMMHOjOgH/+Qt3i
a9+SmYssPqCSaMVk/PrbLazcxHPvpkqa2XFMTLwABbe2F9xM2cIBnCOfOBvcW0ntrBZNpZho9Ua4
jXwUYRGXHSEGCh2w3ktKEr1/6IIiq1uqwGUD1u8b++Al3MQBnQPOll+Fz55YpZHKYhjmWPNCJoMj
OQNO0W4wCL3PAAov0VF4RBTPSH9Lbw1Heaw3sonnuRXuK3Cvp6RGX0vcq8wt3o1b43N9zHblQAYy
GWS610mBdmzEWuBg3EjqnGUXObtcUgwhu5BBVA/thuCOgsKPBVd0+UStZwB+7WG+hNugSxVl9Tnj
cFAPQJQepOvSN53OxjtEO+oESHvwtET3ZmxXm60vc+byggv5KCScHGe8ePrGyCzcmQfJU8FCo4RE
3E/3PxGMzau4VYf/2Cy8RZQl0K2EZmnQwnMr2QdD17SyDvKAfX5kXrdrPXas7MLeWrrzLCPW7tQS
t3YCRM+Q8oOlOZ9aU7Tvz4lUkOqmz3OWUdyJW723aw751CKXJ5aAiqrbFu4o3s8Ue90HxV7mbUIR
Z7d2aQ7nXXuyaiwCC2QaYGTmlwkJqpxElaMfwitlh8csdWcIdGCBf9VGmnO7UXXtTJyOcnbKJ9Yn
OYqhEYRR/tTxmeUlh/9H2nVtx40k2V/p0++YhUm4PTPzAFuGRS+S0gsORVIJ7/3X701KM6zKQhPd
vWdeWkOJgXSRkRE37t0QR9oNjubVuz+RlFu6dI4tcpeONJFEC+m7xeIBGIrGrt6yXYiSFmuHacAy
+1j762w/S7cLNHDQuwClJxSmua0adA00GEdwk5lBv23lOHtSq31Qx8Pr5y5gzQ63UdG/qEJvHBQM
wQywpR5D6h5pwPnpcyvLy/YxGm5zpsA0FoU+Tug5zVwtk72+MVa85R8cuQ8b3MaUxioSpAwbU4Q8
553iGc8NuKYaR583uJ8g2L7aNb28NT4scptRpaMmzdGEzL5TPIuF33xDPtGunBFCICiWWPJmve9g
bSa57Qg58B7bBjM5qKkjTYOd58P/dyaZCzg6ZFCTMEA+gj3ROgDRXKC1LPTYdpds80G8EFcblt8b
Z859ysdEcjFN14pRmVRYuvRiuBk9sExtwK+cbIrLzG1wqAM7sZBMYbgUsMscgI99Ye3DrD09mu4m
1iHprhZ4WSb2s4/igqAcr290m2IWxvSLWMpOr5r+pCO4Q2IvbL+VfWTXFK3NoWJ/flhWjiSvD5Wm
KsinChRWknyvGru0ex7XyK0Wdy6Ijgn4xN7LfqcrPBbaLOc5TNQjmGyK8JGKfXSBfunIKwt9RcKJ
rd7ZRB4Z47asjJzKoFFkvfrmZjbQ9YlMM5Q2Ek+Z7uQysaeyW3kpLN6FJnjMdaRuVFAFnQ5PIGZX
JYxFq4KIA+oLopHb8vhFS2/F+aIecB0nK6+BxWN5ZJHbwXEWoltmHlAMSwyESqk9ll8+3xXnlSkW
UhyZ4PbjlGZI8DITEM0Ewfn8pCFvYXU382O9jy7ixqu26ARVH+QNuG/XAsXFDfNhnN+TpYIUu1Jg
RsOLLLXUp2gzfcmR2T1MCt47CMKHi8JDjRE86M7n416ZWZ27CLs+pGgph5OVCIpx7VeWtPncwtJ5
A5EUqn7o28F/cG6clpliZARjCwDwLtrSVss9UVYYVJeGcWyEOwR9ZcRtDUk2txp66IjVvQUpkHJt
mZY2PlPNQclUglg1z441tMIUFy18FvGRTIm35XY0tmZnaygzRX75I38uriXJl35ID63/J5pG2MHi
j/qxfTYLRzeHZtRKpkWwL+7GyFLRL/CsehLI1F/SZ9MPQXcKQvV1IsalFUTRWwd6QQdfEA+x1vOm
miWTDVtgiTIio9VUi0wrTIyVx+CSJdMQNcwxOqzPCKRCpB8RLyEaLPXUS9vYiYFAAzp2ZdOfI/Fx
2E1TROUbWHzQ5nG7PgDPWVfp7LC72aWQ2WFuKbfImznTRdcDhSluAhtedJ0hazGMOrbMBYTlVEHG
XetZhD3gRFhtb7G3mY6mnyaz9ed1k0tH49giFxxqfRiEgFzi/FUvTXodFOLasWCzxW/LYwvctsyQ
8Q5ElNje6cfVPRPYY2w6wPvv1l5+CycQrX/o1lVNSEWAQu70BKA3TtPRIQe4TtPtenS+VeNeS8Kr
XpmtpgHpUtakD1M//vjLPozxwgI/ADwGDHP7RUCGrxhzrFo6VNuA4kkmZjeJrqz0rS+l4CQJEjwE
DHHGOVHW0JMqHRgJKcDlEG6mkEna6epOzcAb6fcWhGokJIUYZ1CWW6ajghfUdBJL9tU78VKPLtu/
JsACFIqG7zn6IO7i1QdlLJOug8dJWp/1C2hBfNM208Ogdy+fzzEnXn1ui1tbSjqTdB1Sq9Ouvcg2
dJM7yGATW7Lojekm22qrvvW31Z24X4/7z5HapwM1OOBAHCRFE7DHxgBISnHbAM+rXRS+/DZ+Rzn3
2zxZZWPV4MzTbgPdKh1gqC3z67wS5yy5B1wtBsOoopvb4JtczRptEvnw7h5mDxiAn4mNzplnPPhL
m66+sha8gyRBM4uwDhoAnLjb2RRLbWhUGBS1aC9k+jdR+RsUJWxyj4zwt7OmoW0G7BpuuoUol52G
7xyWwZ3gyxvU39ZILN8TTZxDAmoK7QMgX8Fp5ZE3gCJEcTHBHuvnZBiQfj8jUSQ5KLj7GlxTeVk4
sUs9KOxtqLf6tlmc1CP73KkRQxqRUShAjrRlneSVr16yhK581SGNAuHg2+jx87OzcG+eDJg7Ook+
ghKvaUEMpxdPkxbt0GXjoJB097mZJZTPkR2UKE7db5kB8j5TTCxgHwgHXGnDgEzVAfD3DfrlPeIM
XrYNgGpKvBrAuAJiBsK2WBntUsoYZA2MSVBmzA08vRh8ktGEhoonj0c3/Z2ypzcB8EWGgxKgn13F
1Z8oDJzDx9gmPjLK3XJlIk+0C+AhhNAiO3Rp+vSbcqtZkq1Bb3MVPrY810f2uJOpAXGDXBy7C1An
g3Sy6QlXozP48kPq9I8SqEoTe74Mr0y3c1AOvDFVJ3lZz9Cxs3l2lo4+gzu7RWKgtyrRcPWZiVVR
zS6a3EdVDKiRdPP59lr2fke2uIdl3+cDii9Y1xandd7irttDjHUPW5BNocJqHnnx2BzZ486pXBZh
0opwfpJWARTzfRSB7Uyqm8+HtWzFBA4QNL6o5nEh31iHZKAU2YDKGNBv95x0qSuvPYD+YO4+rHBh
XpaOOth0MHcDMjnwdpZebFh+DpXfLbpKG8ledXPsw8+3xodJ7kRUAGYoiQmTTOWGvCt7g5t4x/rm
h+9r1s73oayB5h6CoaYG2W1eN1AgnTCMSoYEPDiThH72q1q/k9XAHbJgZcHOg0yYYi8EFQ8Epr91
6uUyWQwCJS0BJanRGq03qIDfJHj5A9CoXY7mU4l6zedbZCH2OTF5VocLUimmVQKoOygn9CvslZ1I
UTAKPeBaQC4KaO6u28Lvzk4CvNg6LzHz3KdrCdE1VmhmtMxMr/10zIM6yoDH1ngldKVhjWHizzpq
8fWhFJ7SMbO7mT6ogXCXy2ta6tL58+HUNLeNgjbLNMIuFbZz+3ucRIh2Tp7ixt/WwOKLthBdoXik
LhFTdvOEZn8wsblmZwV+dxPemXayjSNEVwCHrdxTzH3wc3psjBsY6FJICAgeAtr8DoK3ZgIUSCnZ
w3RtqMC0oNV9ZRedH0ioxSvQt4BVEBpp3JUhANkx5hna7DUJZHfqJjsI9mRaig4yCZYYWN22zCFz
I2RXsMI4eqAkx3e0G8JUi2aIjieiinZbTndBDYrptL/p0EgoABdFZigdtaI3q81VoCsPZjpuzKzs
rCTPD2GuXI55c9Om00pOdMFZgBOfAEGBRnvkKLmLhDbVIEC0DS3bEXhHgVuq4XaL2E7VYMXSeT8W
mgJU+ArQN2BbnfFGxrWeT0WrslZScfhi7JIdC4mS1JvtGmkEK3MA0/v++UIvbKwTm9zGMtDvnOkV
hqcLIMDWt/Js7NumvjNCP6deXKx0Lv3BGAmU39HAiRiIe/4SDVIRtQB7NTj3zcIqvcLP9wxUbe6M
TenTVaWRBReM4J2Anh2tOdBr4VywXodCBcU4oO0GKbiWpqr5Ps20+RHWKHYBGtAgRpCisLOkVK1U
Z1SFyvt8jhe30McX8ClZswwTcR5QtVPT2CYNLNGrWgTwma7M7nl4gA10ZIib3LDoC4WkmNx+vszl
l1L5WqhfPh/LQnL71AYXgshA6ZoJbjIIqk22ALQJsAe1xQSS240IlZoO7c/pLrAFD6Cav55iPjXO
XS1m2IJsZsJMDpn6WuTZJmzI2rt5wRHBBaHJQkQlBHTt3IHPTR1ZrqoGU3prl1vFqSpL/FqhLPEq
3hFrxEMEfeQx2LWscJXTcCH0gmDokXEujDQ7EpGgbJkCz5RaYP71mUQDeHzSd0Lu9WzF8mgBjEY+
lkB0g5vRslCSepoTdMuYxJ6Ke8i4ANB3p+ePQVathCZL5wAQ+P/a4nxNXyZpm+SQaMyixB7yaleb
xr1eFrMFNO7Dyj5dOvbHxrgLbKwHUPvPWEbVCm6gpjUhSdrcyhXSpOiVL2zdjZ/rB/oazugdQgF4
jQ9/6SyCoQata5hX7QzBAoRgPA8VJlbQns2BOLg6LHGtILLkvY+NcIdRCZOgViGa4qrBTZKGT5EB
XSiaPdFEtmUFSNNwjbN+cViQhoE4DHR1TZ7VFxgIUNElMfaLRrZ1DrVBSDduA/h06/MFXNyYH4Z4
Cscwhxo66aLeTeubANozIyT50mRE9xH+G3/+3NrKsBTOc9ZBr1QkhDWS3Mn6NREgCZPnzudGli4/
NOIhIka/Gogc+JScGMVqnICyEacbGZ1I86J9Con03qqc4K6BHHLkrrdvsVPFBVYmwjhUzFib3Bkv
VBJpQ5aKUOwYqswShSslWjtqzEfwFkDgDeapd4YKPkdW9CKINgg4/RWrc2fU/iURWTli6f60rQ9I
ja3M49KIoIkG7wy6QyT8uBtdihKaSikeGHr1pAey0ypr8g8LGRoQLYNLTjewVijucG6RTM2gmeGv
NGN/F0JYM8W7CXBRN7r6G64CZIcKAc4NxAXnEUonGSMpsC1CRbbSET2FhmFV+UpFYMFXgCMOVHxo
HIZ6Bg+pyzJRVTMRyhmFYFwDuRBZpYw8ba66EVhhOm3YZONaGmbhWJ3Y5PyTKlChpiZsVuNsoRhq
hQX0uNpw5WJZ2hDHQ+NWC43jRgoFZZwrUb3SxeoxK7SVsGBtJOwTjuqlwChSVYsVjCTWrN6kbjpn
1jysEbwulBNB3aahi1aGm4DyDRd9mM08oO0GPchoKt21W2R87SixjGtGF1k4SNtfBY/rGLalxyzM
MtJNFGdRkGbDPxqeMaSzUDGz4o5pLEC7yNehqg0xid3abj9fLAV4dBE9wkyeHUxYp6aUeKiNSIap
ckQTidg/NrK+RnR/vlrMBqTEmLAjinzchhi7IgkzCpWMOVeQzZwvkMC2zHBN4fo8xoAZdFWz4gAT
9eEcEfpv4rCK4SWYdFe2Y2LJxEv/RqXyxAz/fpBkNZPwiAFLAg12bYW+lqCTLS2IdmiWeZlrKXDC
3nwtIYy+ci0uxKOnprl70UR31xTMGCHxA2hCMoWYFBJbrun3PopnV+GKkzq/9U/tcQ5DC0y0DObN
6KYZ8IAjmGzDvHpFh2tmjwWEKfWcrKkHnEelzCRqZGg+1MEbwy2iPqvapBklSs4CYKlyK+46U7kZ
pzzbzw0qdZ/HAIs788MaLxsYDCPa1yR0ZhWjgN5T04oj3JfD9nMri2fMgHwWUipoyeeTKaQS0O/A
uNFDUwVQm+qSGxI9WVms8xuFzdyHFTazR04jRr9xaEoBBDXNXN2OUhq6eRLWl/ks5dtZVGOnLyjd
CIG6lpRZs8x5STnVk9yUkcGt1a63FUI28RB5BABntBpZc4KOwjGtnM8ndaFWdDpe9lVH46VDXOho
wP6pmSQ1eBsyioPO0Q27AqssY1k1r9cSY8sb5mOSue3Zl72ATiQm+EOfdGDwWOed0pCVbbl8CP5r
hU8aS7Ue5DOSZ241EScD3Z7doAsNuCAdEYkBIMvnU7nQLHIyle/30dFUZsowFGEUs0jYAKWqO0Nu
dgycMkO3RrGr3qIDhZjde/o/8gAFXMey/IFr+xgy52oGIpSlSbCaxkF/Ui7Af2VrEIWlr+BRAAb5
b60jigCsdIP8Hl90aDptomqPdYwM/b6k8WiJWehKrb5GdbO0YfDIRu8Ee3xCyfN0l0ZJXLcFTr9b
6PtMfixFl64d/CX3ghcgyAR1BKwIWk9NlJlM5aIwUYQPvozJTbrWP8Y+8fRBgRQISPVAn/yueML9
fi1MQrTkST2KstruZ/eH7OGM+5/vwoVc1nuqBWAFSDwDVsjdbkERA9hVvdsZnby3iZsDKJPZNeBb
gwdZTDScAGm4zjS6dM0hEP+vYW7viSltjWmk2HvJSxUEaIKf7MKorTRCf1KLgG9loIsTemSPi4fk
upRnM8ILg5XXINihOOUdiDQZ7X4DwVoLRFiOue19RC+AMgj3K+bPK0K4gkBHoBOGADoL+SroFQ/V
z3dvj4Oe+J03XGTeejZrIY6FJaBPDBnryUS9T3dm1FRh1FYQ1Mqh/raLgqj2QS9RP7SFXnkTGOwd
MmvJD7UNpW1ktuatgDv0ohHa/HVlzGzv8HsYUtooNILECHKr3N7qqjDrg4hVbHYG5GTHfeOFt6AN
+TNUOEvn8dgWt51ACoU25gq2Rg8Z2fg1HNDfEzq6LXrE2DB/9if85+KiHg2Q21NjNGtBKsIJEL/d
dge0+FnCIdyIG22FWGjJoamaDF4/jYD9hs+ajCMko4MShsamt43sVotuh0FbOSLvgdfZen1YOWPq
D6AbFbTYOZIRJxdh0FE7rCkaq1tpCmwxDsAxVPdfDJaHQhf2IQ/7xFby4q2g5Q06sCeoUIINJAvQ
+AABsOIGL3AweUhmZM1EutMqsXYEoZYsMzUGK8/01BeCGrwWacU6qgVqVxq5F0dcCiRNAnSMTNlj
yITBzLkd7zroZViTpHYvo4g3NDHyakv1AQnppA6hmCQIP9RSM+2/s4uPZoXbxU3YUSJ1mPvBZsAR
oJN36qXuC2j1MFaWeSE7hrOrweMqoKpSwXB2enbn2jBBufXupAIfiGvI+SLfh2coYF0OeZJsaKUK
426tprDki1WQcem4bXQwanNmk2gCvzxEu928nj0d1BLldBAIXh/TI83WLuelk6oxRlwR4qIg5OX8
UxbkRSyI4eRSkNnjHXwp9Nrbypqxg8fvZCCs8e6F9DyU5LiDGQ5dADFt7GSmKso0J8rhVdxmWxaf
NpHXEicmzorNJW+H/A1ubdaUj6r/6dq1U0waoYbaBOv2g7yENT7qrojCu3C9WnhfCP4B3EXuD0S4
yKLyKRIaxlEFkqTGjS/Mux7oeATidCdeM+XsGI+pXQdPK7mxKzhrcMCFexRaHkgLElxjQI9wy5ej
v9gcwIXiUsGw6CRYefWtm/0iVHDmJ8ucv6WjunYGl4wiVwz/h3Qn6zQ8nds+hwRpq4HYX/TV1NZf
FK+/ZyyW9CDdJn5rQcUjsPSd4hZX+QGQjpWlZZcHt50gx/5hnm3po1A9HCswaLagz5T94ln32JOH
WENk1cCwrofJCwfkxBp3Gmupl8DJABiAYG6G9JmOfyM1hLoFksZ4gABlwBcwUONVKpD6AJHTXTQ9
Yj0TVZM1uvKF/LECUIAJKANLt56hvNu0CWct0pgmR3wvu/OGQiAQW+ZPPS2W4lhQbSNTDREgkOzy
27KIlYgWqGRjieptewG2HKu8C7agd9r2rmKjH94nmz+RNVzwNMh9sfNgoBkH7vN0a4h1CKKHImOj
RLUy2eOuy1HPiGwQH4Gep3ByP/5VF/qfl/F/6Vtx/XPnNf/+J/78UpRTHdGw5f7470P0UoOM+Ef7
T/bP/vvXTv/Rv6/Kt/yurd/e2sNzyf/Nk3+I3//LvvPcPp/8wc1b0AbfdG/1dPvWdGn7bgRfyv7m
n/3hb2/vv+V+Kt/+9ftLAeog9ttoVOS///rR9vVfv8sEnu5/jn//rx9ePmf4d3fP+W8P0Qt+1dtv
02/pc/ObD0Ge59cof27Ofs3bc9P+63dBk/7BMODY6tiNBvoAcNyGt//8CGALU0R3ALiDJEPHSQNZ
TRv+63dJ+YdisP2LjBhuKdCG/P5bU3TvP5L/ATVs/DvkyVS4elP9/T8ffLJ0H0v5W95l10WUtw1+
8alvMUDOIivwaiDEVVUZuG7OtdXDlPaxAHq4XBtslHse2wJCObOG7MO4jwS6aeuHckIifEi3Bdje
BtP8a2/AX5/ARgRpMHZ1cTdX1uq4ipsudoxDj/zmfYLwzXkhV8Jhcr4wSkWI+/nS16OV+zURJwM/
PTm/rDJqAZAPG+AZ4y4S8PkEaldAvqZ1BldGf0a0g1qJPYEDRfu+Ts5xGuP8MqcirtJwXrEdOK86
tmbXNuD0dQZaWxGNr8BgY0sCngfgbBKUtSiH/bqPK+PcHJcYBP0bmtUREzhTeVnlumUU4Kz8ixzZ
51Y47zMPIC+jzApua7uv0PPctpYcr8WHp6mxczNc1i+REzQCUSxVIUFJsAf1GNiWDRUsgnntfr4t
lk0BkgpmWBQ2+RyRFjfllKdz7KRRAX67cE9mqAjm8k4UXz+3dBpT/BoUDLAsHKDofB8eqQI9z9iG
YOpg/+GgWK89czH9uR1u8kAulsyiiMnLxOwqgRyqmREvIQIgxaU3KMV92wduEIkbCpkGdCQ6hQGx
jcidtbVe7WVfAwwYCsYQAwR+4fSyCrJ+0EsqQgrsoKB/ozm0G/0g2bWV36T+WraPyy7+GjjaCUX8
D6+Z958fRU11bGRxUktA1hfXjHQcfFHb5AL3YgLiUnfYrrMXc+npc5NcoKbWcd9NFUyyfkBTdUsv
Q3SI+teh2oKQB1KHzr77a9HhuVFuVsVUNkBVB6OsP8YYAa3J7HSv+4qrouV/NYu6uG+PppXzLG2f
GmbSwxyruIH5cJtsWeePuv38eHB5pPNhcb4lSeVgEibYEXe6h9axEEENUFi29CW5WktDro2JOyNh
1YICh20VcUehIMKeMcTLvDUlvmUzOqRDAAQBpJf9/GhH9ipte4ik/Dzy2Q6obMAZxM2aGeU0gv81
dXieQfgc2eEzGdRsLGSQosFO2CvfBPKmtxpws52rl+JtKms7U0n2I7RYhqjwy/QrGCP3QRF805ty
0wqBjXNqM9aM1kw8E62Y1ajvJu1FTcDzW2n2YFR7GurXsgSBS73xm0Rw5oF6mUBsM6LWIGp2ON2X
5mpr6qJzRiclYh9VRJzAbYmsCYsuyFDUih46t78HqeF4J21Cr3SryKpkCN9Z8gU0xg5rEN13Z8xf
p5hHvPzIz+DrdOUkYVK7MMCMTvJNZ0pWIc5WPMVePI2eCD+ahuH3MoUUXv8Wo5ygJaodpImPHBZY
jER0Hfajp5aZ13Q19OoujL4FzyfyVZNmlwEY1clLhMxVMXUWOpO2xfgddHEXUVZeyHFxjZoFnHb5
0gICqUM1BPkwS267fQ/2xQZ8popx3w2DE6P4p2vVNqzFgxEELt7tGzqGTgUm31CByrYxWZHW3+h6
eGjEwCJUAEUkcmPqIzUzL6P5VptwzsA6QwdhS1XjQu+mjZQQLOcFGGMsKpr3htn5CjB1VQR6VUO4
M2h0H46o+IWak8WSE/Ug/B5Ee8UbnKY6f27powXgq2NtHgk9NkXszKVim+I1SJl7CNrrZWMP2leU
qa/kOHXQ5r9meClMBCgemDrCYEh8Ejlr5l4KCWEuHaUyG2CxwZKvQRaJJoP2jTrTGvEW8zXcVoOH
gKyOjMILnnacO5f1om+HFgaDMrJinDFi7KEpuInNe6VHK16/pjnPdcu+zy3apkBOCN+jaWdIK8kM
tBx5zBhRtnDVQbszsrQJ+QW7Ah79KdlUh+BC8jNoh7pGYXVoCBQ3xSsEhtzAXZPHWXBdJ9/C3aC5
Ec5N3EC1aFKgtxKAVjZZSXIuWyDge0CXOwjdudcGoD25HKXgvk3lhymJrbhay28sxTkYxIcJ9uY6
8vMplaRcYiYYZINAezg7BF7jqDuySQ/K2kW5sENPrLGfH1krFUlQQ2ZN9HtHBAN/9Ua/VI5hBVZz
JXxdvZgXvPCJPW6JjClNO8gDsuea4sGFiM64R/Pibnwwv8ke600RtsljtpYFW3hAnZjlzsVYUhJX
A8zOLQWdA3xdDbIjqIr1Wu5n6QqwgmvY/HUoVGA2UTkCtIx/F6dSWxdRqsdO4x7Ul96TttWeZXOH
y+Im8/NNIlvZlxJEIajeOcVrucsP8u3nTk9ZHDLzBEgiqyzzeLqyIfRlWvREY8h4Xgnhvq6+TkZg
m1lyD95zJ46TKzxYdmqx1UQfFLW22v5IpWmTquA0CO8yQweDSrftG/G2DQFxDWMLGr1WX3V2l1du
iJdoTCVLCBTfLFNryiurAhVBCELepOhvW1XAz1tfbBMo74FZbVVogK3Zma/TkTEDaRzCIf7lnwhz
nSaUTTK5AZes1Q37oZqdz6dx+TgeWeGOYy+1KUihjdjRbuqtuqdub7XW5JVgMwzdNWydvLxoH2Pi
Fi3q61KccoxJqx764UHNwP0PrJhcA7QFFAdavSyh2GCOoYqaeWlh7koZXI6Jgj690UFV1VXbZ52i
KzA2fdqVVqx9m+OtmA3WUMb2GEJjlDyJ6Srg9rSA8GvHH00Td677lk5pEeHDayREMmqxANU8NNsB
HPmrrwgOfnJujTvOshwUs6BiUTrVEjorus1fx7tk01+wvLq2rd3RrWdLBN+vY3jAnv2Jl/Hi7jNM
ES0mrL2MLzsB0xdIRYABB98GyBJA0CNyBVTju4t5F1wxCa711swFmwxToRBEX4yskNsdtNdCM+2a
xJn1ydKQ/KYJUhrRZP/lPa9A7w35QUAOkOTiocZ6Ca1OCPWmeKW12yGxqGvaICiF3laVW+tV//Nh
oZYK94yBMWkdPm1C4KYkiSI+7tK72gT/TfqIr1t56Z5HRqdGuA0KAanUFDTEgEPY3bYTXh9p7WbJ
N0Bc7aRWfQMe5PNpXBwWutY0QIYQjPGxAhjhy45KsBg2oHxQiF0z0nXSr3mohVwFIkw0qSBDrKCu
JXIvG5EqUK1qZGRhie5rvbFrpf6hjaCrQJOrCCog5Wh6odRYkESxGsh7EKGxVeWbNKHaFsf2XAMd
n4+eEsuXhl5aSWY4s9pudRV0tOBYb2QvEhJXisVNBThNNbebon6cqx9afD8X95NwWTSDHUOEoBBK
i+q6Z1YwEKCHJXgl2UNHwF4TpZAwHw4NER1SDrZc3JGWQMkosXIDwTCIx+sxtzvNtACn96fcsHvl
bRB7yC6gq3DAV6WmK6Q/SlC7Aq64J2aybwdz30ypHUn7KoBAAW0tqR6tPFXtMJMc1ew3hlyBOUrz
RfMbIUwjpXMG47YyZHtSn+fxS97oEOoANrYpf5jFfG/KZBfk6JWVvtdE2qET2yJpfjCT4DXI0DJX
Fu4U6VbXqz4JRUiizpsWOxsSDeX3TsN7LYJHCq4VHaomYeSkQuIEjbSdmgzELdqDgaJ4MRpQEhHc
z3fb8i5QkYtH3ZhlwrldQOVhDHoBwW/5BESn3cC+xQiG0XyKu0rcr6U9lg6UDEsoJ0DPFOWr0/gC
Cci2nlq8p9mjSgUePJW+T2zTScQtCfbBOK0Fq+e3I7weONCBr0fRA/qNpybbmQrBQOAoosL0M6Je
iVniRsJtDImGKIASBsFst6FT0spRSnXX1FddXvqTAuWH/KUtILpUqivzzmyeRiHsm5AoRAVNwyOT
+6aiCjITSjfwK91FCT6QeH5M2sumjSyDinhG/xirL5+v9EI+4dgkgFmn0xDI6OxG5iZ20PLs6Gbt
KJW6lUVpI+PibeaXubgqZMGFooZVdJFtUujP1Ju+vSniaV+rILaQErdRs52k9E6ZoleFPhoJrkyg
2DQRbOrQyNBrFWEbSFToKwjf0PkGUaBOfyzTW7nXnGYgu1mh+zQQ/HbeEr3cROZVW8q2YQLwMtZO
RZ/JFN41hgoRd8gQ6rXV6yJUSmo3CrJ9Ucseckw7vTOgKlRaxZw+gPnbyiGFF2T1TSim90JCraC7
QzLMViLdHvPJRweihVc71DcMYHcyPxRFu4kCN9MLCAi4IbRkpABaEIbkF2rqKs204mzZLfHHq400
9OnU69lctTXB1A/VBDEIKBastfksW0BQq70n98/iipyiuSLHfgqh1hL3F+FqrxzHRc6iJ7Z/Pkxw
SdhuBuPFpGMQ0FvyQ1+x2Muvjr1kx1hCZruN7HgP3PC39ZLz+fMPpoGBAORAZTUS7rSMkTw2A3sY
FTpwJtEdsJJOoL4R6fnzM7Jih2+5yBMF7JUaHj/ldKlOIfRlAqvrKg+Fk83nltBRvLAnWBmQAAaJ
kio/pjaL4YriPHEquKGRondOFvw8QFfsqEBEqH2KhPaCUNk1qsapm7cCpEQhcNmxBFXE4ImqTwpS
FTIZEMcb+4Y8QXXL6ufJzlLJFpHVmwkyy0VrV0nmdzWgZe1e0l6SuHQyUIKEKXIduerNKAVmkF6S
K6CgzB2NbjoVvbMt5M+gnZKX1AbkzarU4qIwK6cTCkelotN139EeYgHzCZGgwRIoaGLG0smVV4Ir
P1Gbyy6GdsuM68vInCqiXjUGrqS2FpXvIv1R0V864WnUb9Pyrpem7Yg25GFMLWoAKSfVbjjOjpn3
0BKrLilyiKJCbWW8C9OvQgOWUdTHOhQXx1a3S8V0RTHyQ61xZwjeEJVaUdpv9A5yeWkv51YHWHuB
/5eYP3oa2kDUoUVe2OOjfDVP7TCWvECFapecb+apfShksBVHxUasYo/MX5Gfg1LLcDm2iJujdtPU
oW2aF1EZOWDkgeZRaqPw6o5JfJUksV0S4mgx8DJNZ+tjeF3KyrYxpANAUpUVF9B6gbRcEkZf0Jd9
nbbBVVnto/GpKQaHqrctpEqpJludntvqpG074CimIXRqs7LFRrEoJR6R6K6GmsuUtg5t4x36E1D+
9BTS+CNmKR8RZ4xBtwv117R5hMJZZc3T7KjZX+MM/+kPjjYwf1iEbJB6WcoSp1GfpvzZMNeOyFKo
cGyA85pdRwfFjGBAR0uCifygXaBH7VpxGqgCtuBUEEAv4xh3g4MUJUgy1giDliLxY/vcG34mKHEF
I+yb+VVjXNMeOnndSmaQA/GczyIXDxniEJlSDiM1RSVEbJx8VJ1w6m2xRLMXMOF1u5XaW4KwTKKJ
n9VfRj2wCe5qM/dGWXb0VTodNi7+tgKDIGAg4GcD1Jeb96EfhrFq8Emp+iY0V1q4zWKIAGbUiZIL
FAWcuPwRkF0BB7lKF0nWjHOT3lUaCDnQ+eKEo7yB6jaENarLVIH0bTXdlHlmGagWjSLOSBZuo7p2
RGgRiULootPCG6RiC1Lw694ElwoFG0YUuvhuSwkhZNR1m7pqLb0Kt3le21kVO3SELtGgOZEOUh28
dqAMCKCkbmcd5PHG7+WGCORBzBDXiFDgJK0v9dCiiA6gw1h5PC/d36gxocZpQuD+DMs1SFWUFG2d
OFBSyeDh57D7/1ngj2sRJxQXOCwoClQAU9BRpt8/v9OWzotKwAKJOiNj/ORu6VSShzwMECBoTMsJ
UMlUKxHZrXXuLdQO0Ab+YUflAllFDY2iMWDHOEDegtjkGdJ/HbFCFQxi/abEO8uptu0limGMbuWi
PLRfuosWibe/DhLBl2Cw+BoAe8+4LzshT9BphCqGImVOHz3nTbGJWmRntbXUMHMD/Jk8tsQHXzGE
tMISz6ZpN9kU5Dk9bjmLwTiSXf0dDVR4ASu2sckfmhftonWh0mzn30A0Cs6Sz1d50WOhjIGuYRmD
O6soy1rTQESySFCdCibb8OlevWhAuVVvUPg9BFfzAyPFzH3zdcXwwn3A0JvvpGpMPJxzlY2aVlIS
wrD2BeRb5EeDdKFwi4hwGqze7n8wkhbRmjadaGmZtYZ5QF7pfA3Q8IumDhkNXaxVCT8/KnqQEgGq
NkBdAMBc11DajaH2KE09aea1AWU1oboHEMtK6FUHlLJWjpZKBBdq6pZaRj6LiwJi2mMs2lGb76Ik
txM8qKBRZZflwZQ6ARFKs0OgCODUgySNQBv31vx/7H1Xk6u42u5/OffsIodbko2z3e54Q/VKIIIE
AgnQr/8e3Ku+mb1qquac+1M1QyHMatsYpDc8QfBdM4AwbXaoHgz7PG/2EgyiyVSJKsGVs5ZoMIud
puebvCsSF3F/NbxbDr2P0xxOkxVW4wZsXvDJ+1fTZDAWZDvZuTuULsJZ7ifNj2jXRfaiwlpZGx1Z
mDE4WVl9eOS7LRDd5WOXGiNs3FQVopEFl8Q+5mN1QrkxBMHmPOc7r813NhSIZrc69o32PLPiZDlt
HGgiCmCup6O8VNUQYTSrTVVA2oPDgYb37tYw6r3v8wxmnMDILEOkiPfpwH2N6v2PEa0SdA/Gu1Ob
P9UU/Bq0IMtBx4+aXuxzmD7CHhEhpdedm8b6VS7Nz6AH7LX0Yp+QvYFrZ/oXm7XAHc2IA1mUV784
qMTFsrpXGlC+mUM595H03DCARnKl9nT+oYpvzlSGmgL1wkc8jQdtNmByOPpxp+1HB+yEkQHKX+NK
jzCy80Jj6FOfk9CyLoVxnkpQ9wee+QG6C6046j4Svk5l3oA13OtOpVntC/8FRPXUslCpz1+UCcaZ
TWAT9wx57ygvvxM45E6FEwnDutSNHjJoFlKwFOz6EnTAPRg/XTFlk/DDkcG90oYJVBdE6FchZy8j
X3Mvmo1GsXuwJzvhOWJhmQMYXDo3eAumigVX1vo/WgSOvEYSbhwAW4UtLUKpGojyDvWz+Sd330x9
CI22SMfxl12hSzM1H6TGj+Ja1anF7Qf0xhRcdLs65uaAG8j3b0Wlb+DMWofKaA+moTZuX0TufLBZ
F02kj2td+2aOzU46eVqtF22kbOu26tQKeRgMN0KPPTRnO2lVVYTrSm3rb7w1UOT7pcDMsMfdhMB7
FLfF2IOnHprySce9PC4TxFtQSPJ5PGBt91Ds6Uw3a5BSFMqLZXm3+pvVyq3lO8gM3hcUJauqSPzy
UPvdpusBLUIhsuZvHkpwcq6g9xREvbOpLZpIasR0+oSwANgp+5n2UWMB7Wz06IyNGyjIhXSZEh0m
XITA67jzU9METIlLONdroat+VFijCu/F9o5eu68WPSonEi9IfeqyOpoutH1nE6kPLi2eMi9APYN4
u241PTb12MVrFg2i0juNuRdz5W4L/sTmfF+qPsn5kHpaHzLjWZHtPAE9AxdVWX031ByRAAAm8qtB
9sAwRcC1XEhY7cCHtoI5KyqCIXdvVsmuWsMiXv9SKIhQCdco1OK6Ab69bnAbxz4ugCbxFx9Wr5+j
2SeFtzP6n03VoD5DY1dgkrOuwvvM0cJQ3xEqJXuYhcOKgoPEM5nwttWiti5jJ//uqc3k3Tk/FQXk
/RDpGd6L7nVpgI6LvcwojuYxRWVBIY01VKSjO8glEr32+2SVxxK+CQWBR2Z7M+EZaukCT+6rTvfd
BMsG46az9848wDJ5D2NFPLt+Zo5v6BNE4yDDZXmplydVftfEwZVPi9sl9TTHpClShUW1knfwECLT
2pjeuwe1v955cxZ0wzTczfCBbZ3tbKOq5ZwNF0dsBKcIy8d8uhUFSDbNEtHhXHMrDroudfV3rWz3
PRRXaptmQKzTFmAl/1JafqQaK8wBdTDV91xjL1zvwgDYHI+ZiTmSvSrMePbK86ABH41bTrBfg16k
uYlbwGl26IU8l+RpqhDMIVYElvvNJGJTdmrlhYW+/YOPv8oxP0gKtQGv/pdI8h9gcmBZgt/gQuQK
grRAg//XQsiDmiiAYxv0qeUq25rUu2KzpAaoKP9qZ/YPQeV/vdcfgc+IljgXLd4L2a4bkm2T+nH5
6vQb8Q6VypRvBj+Fne+/lan/oRKEFR69LDRIDAQbf8SydWXqEDqYcHM2Q6RLFrmljcj5Xhr1v6S5
//QF//ZO/h/RbK/6eaDrO7n1Tq3PvnW3/tWb5h+KTWjao94O8guKzf4fvxg4S6ZTTksNdEgLd51t
cPquInYXl/8L161/ei8TLSXExB6kXv7syxWuhJE2JU0MR+pYZn2EPmDiQB+QH//tV/qHyr7197f6
IyKryrmrZIe3Qn0rnBkFFvDWaXbc1FiutH+Jwf+pVYLSuI4731+pYH/2N4nrojtmeSh4JICBfWkf
iu9QJ0Esg4g3T377fP5/0sv/ASH8b8H/Sqr5L9JLRiHj+HMgn39nuDz+zRfDBUJ0/1kF1awVZI05
aFVD/iK4BM5/VgwbxH88W4e4loUk4je/xfkPwGYAYPmBDQIGnDPxEPzmt2iG/h8As4BHQycZrlTQ
J/p/IbigjfXf+TxSQRSqLfwlFM3XhOFPjlSL+4g6EI1CYK+uol4GrClsRHmeOHo8EQAZXcSju4VJ
uusbD5Xcx9hbSBsjMsdSMFKz3daLoruv3Urr6e6x6bVColrYTeplALUlGSfe7arBho+l4W7YQOgO
rfgW1s2NHVPhVhkx23BBZSUp/PLjccIsuQc19vXcrzFUwnbN+hZBOSxoifnbunHd2ntnxpvps19i
NE9hOGnQEFhmhLZ6EyoTihZ3Qvu4LVi43fX2t2jnkzYMd0lSsjE+RG3hpQnaM0UShksQRKFWsy2q
yXQThrXWbrPQl8UmDYG7XUGOmWPLLMtSp3on4qMt3UNTuQNW2e6nq3SYYVMbwoP9qnu0jaD5nESj
W8TR+n4E2X9yOITm0IfhZpMh8i7iMAvvWSoNGaf3ZarTHtaDeIJvgCWm8CD7CNNOeMfsnmmiPWXn
c0oNf3s804DejsdjM75pHUjgtfyp02ZLaGCnZeUf2l4kKJBH6Dad+jb4GZ2SpIXrfYSWsH8Jk8Mm
9GmbhpuszPNvIbTAN45T3P3F2/sLTcIkmbFyJ+EmNDUXH/aWlVB4Wb93UXS3pbshfH+vl3s/GDOE
kFg8L4e8JlWYtb06ZFBWO7nOEON8roYwO39LhUXD9HhMK5QF0rc3TIdN2Mk9R+wv+0bEumKbnipE
bVDCrBfmhL4iCIBNYK6cFIZriFjVS18Eb3C5l+9GZ3//Kt4Qia+RAI39Znvz+lFv93ta5ldqVGF6
ThlVd3pehnobLOpF6dZz7rTfwwzSyuf0hksvfCvCdf34SCVQy8dj30+pmDOrKA+z1nvo973NckjT
c6CrLP04plPDNyw87oFx7dJ4T0rYFKDSz3iF3GDZN943WGMAg2e2wAVEcJtOe985hFmmi2aDHztr
Cn5IBczacymyRe2onRV1bqWTAKDcDyLLsreTEHEG9VFtq3taHHaqLjeeje6jYPjsI99nWRGmZevE
aXZOdW5H6fkoqjnBTeEXx9ks9l1RksT2JRqnLuQd6riS84ktd0HImbhin5Ew1fouSc/n48fxaLZB
dHzb7/cVnxKOHwGOR/vc3dvCYfHCc7Bqs+CVizFSwm7xdcJ76qt+k57vRyScu/Tj49iX3en4dkTd
M3S054HJLA+sDToBnDgvhnteHYyQVMsYtaLnMCzNcbtJg9xKcGdldFRpeseX6WmKP9aAqYo75WgF
nw2639OAzF6Ud77CWZYSEphNKfY1glQgij7zhV4N9qpZ01UObNOYwzUMQ+oa12yToY/9lkH2KVzE
mDpAiOG2rJtqk94/zh9H/JRIXnia7mOnROAMKG/7VNuM7+rRfhpgyY4sFyUG5fx0++XGGn9niOJi
11XCgZPVzKf413Yr1bDd7p52yQw6NMzoXYouMOoShbfp3Qq1C5slI0rCXl3sCjWcSGVEVekClTIg
R26s1AXSaqgTcyFZ1ZKta0DbxRl2k4lOE1teokMYmmTe4v4ORbfEbv4zLPBFGr3erRdtVHvGRHpM
U2i7xGK294L0BwpzyYBXN5YPYlt5c9rm/GNkPh63Vm0E4xtP/8SUesbFKoA1yW4ZHh6jdrbp+SOl
A9nhgXDYuSisI1tIGboj5nVRWGmFjK+uNrMO3Yj0nlouulcpJociLQkALoFzqnlwUWzCVfeGqHbX
h74xykgFy7WmU6pXsKsfJgm1odHYWAZN9HdfXAeL7LLwlkG3M6QeiTHxdVODe/x8Duj0XLjvtKt3
c9N8Q25rz/RXFNrSwvyKTxOHqhgBCt3jHmuCfXhLbZu+rJcpbal/SdMU9w4eZGSi594UIWYjD1M3
igpcP83IHuO5v+cB+1ECJgyfmfX/nhsv4QYKOFc8dlof0QnTmbkEhxTf1zZw+2deYOBPjy56iiwL
FhR20GBL02Mj+e54fAP3qNqYEYpc7HyM44X123gfxxVH3WhoE2UaLx7T47bEJNNa3Ys9sW9SobBj
W0iLKTqA8/cCNUTNOoysvWVYJa0trlAR3vE7mr3C9T8fZ2HiLT/ejrFFxY5o6iBfuWSpJYGTwBoa
MzJYUWkJpLtDO0dVTTIixR0liLBgS4yM1WmemItnTvfk2RiUj0XgUPPxLdwcMouPu/BGRJBkt3Sm
boKHvx+0l/SskEummM3ihm2L3nynlXbRRhTsJv3dzrEiWKPpo7tRLwCuiCMZhm3nNq9hmBvdWwY/
M3l6LKeNg/vnDD+8+xEPpfIweePLEA1fEQq+A2ZSCSHNuFE/eSUuqaiaN3wGBMJZmmHm7DFlnc5Y
R734eH5La7dO4zf8F2tpT1AIcXdwCaexN6AoV++OEJ5L+6mL4+NMhiiOwVBDRzPWStwH+I18GcU2
Uds4HqysBDcONcZDRWIIhNxdXo2s+65V+bvyLPoVHz2CpBIepeFgNyhiOQBxhYbR0p2xnvPYe5zz
5/B/T/l6dR0+9tqvvzAuc+iPeRs/oira+L/jK9pOeIO/4i2yBmF/OwhOEOK1r1AMihA1VlSc8Bg/
Tn0MRxukiXYuioQRHaEWOgQUwVHe7uY11Hrs/XXsMfTwEVA5/N9zHi9//eu/ThfU+WYbjUi6QZjD
/hE1TlAF+b37uGq5qZd0SwiNJkCQtg6UwXbN+vVKRWTegdCT5whnoLmmaUUTlqRju1Iu7Yj1CEHp
Y1yM9WvZKx7OgcNDGz+VjZDbvhp6hzpLC7iUieIbwAs+PdXwjoYfA0jdEXfR97GNTPi9OnZCZydR
eGMYtARTPuyP8GiO3ZYrrOGITGEl3A1QSbDR7yyQuD3l/WTcguWG4rzz9DhCy9bCLNbUu8cxt//Q
fcZPDtwjiUnU0c6b4Vya03AmpszDMmciaZe2Pixek0Ci2Mt0v1oGUHd9d6OVVR7WQ6NiWRQwQpma
ZmfZjGbcBnYdElIenFuXPnMtASi7dOqjUULEx1m8nfIBEzQB2Xoe94SM83PjjPS5mKPyqaL9XIfs
mRWGc8ohAoOKTJPvc2Xne87k783jWGAwlJvWy9VbqKxqClB4z2zZyVk3hTvYh2J6bXAjD6lDt31X
tBnMTeRT4+j5LoAcUKhBjARttRW8WCrvNFdWc7SX6petmQPqma28YjkMdpVO4DxAgvqz8q8eL+Q3
zauG2FcIJnUSiHMHRzqXg2Fl0Tq4t2LQT50NX+51pGstyktMfL32OGTlbjxJLbjq3gRGVl19MnNw
UWg7687i3JvAZxEZfD0bB825j0WL/kSudTASx9AwOms7AS8bPYaaT41DiSAtBOAn9WXeXi1ljVen
AORCjqACEssJA7uyb4+/BtvSdyM3nePjrcD6+sHLUo+DpbxqNuyLw66YaqzH2DCNQKbFQUGPEflR
zIPzue6oxnM+5xkG4OCoA8A5fMxFP7/TBVyc1hJhUxH33FdBfiIe8J6NDBYAP9XvF4b1BVtY25Fp
u9EFHMGnOfIuQoyDGG39MKNPcoAPw36x9PHCqstEnPqFdGV7MZXxgpIse5ULtbJF18DQQRdbqFme
Z/S4Lp4/q0TUwB6apLIvj2PS7LwdcfOXx0i08DE0Cqj09/JkGES7yqnybtY87rS8ojfSD1vDVfYJ
XrzmDv2MAxJK6/Q45EHkaDuVJUD8gnw4jju/Eo4MStZqOlN0lraFV7LMg8f0rqLi0DcIPCahF/vc
tNXBHxTKGi4Nntr1VrV7xzvju90DqFMZMeTUXNQX8avlTJZISnq0ykvSlPgkLkkLaMJ9DQPplKdJ
WDvHk/IIhqKW9EZrxyWcxZtIdMYr/DEQouWBtpnGxr/A5AGV/lryT2UhVw6YXaC67OgH+MgC/bC+
0Blk34ouePZsSrccEcsyukZcVo5zNzVR7JfKguwawdDWS9zvLWg0cCq809Ez7kv6eGVoA5rJhYnI
8eezEZTaaaxdASKpOUaT5tWZq1p5DyqRp6BK+PEy9+W2NWkRm06X75tG/d7kQUAy38o3j+NWreCF
Tt2rI0v3OAdeE/FGLh8s76tQzHp5dRV3j65lwYnaw6NnNxK4y9kfTrK3yiehgjqb8hywZnee06Cm
dTpjbkYogo2Ymnfu9cFm4P3vQ4/jQ0V9hGmyTTj3BZpPteUljtFxgIhsfpCu/NCVMW5dqmsmgBSj
cSTTKxpZ9ske+2wYfPEkg7KMJijpHOUs1W1wgrs2WO574y5BzJ0FkktlubwKYoeYPr13QFbGDe7H
Co3P8caCAJ2AeeyeTF+Tm55Rmfncs3euWzhDWgyk2bICjnCxDVnMeEIkwkY6bwaD9se/9lDV//sx
B0LAST2iObRxBkMg1qHFvh0lSFAI1z9AqDiObq3OOhnTfIQPZ1zn04SkUaBhZjYakFpEnHVL1Okf
e8x2mthqO5gSBz0oCqU+Xx6bxenGo2+pdGy1+SKL2t1OBOoETdDiypmC3kkORiofc/tYe82SYSHW
t3BP106QG3TiRRohm2yVgXMi7z6HtfJQ11r6GPZ8rDO/9seICgN3V63rIWVDB8ot7AG/rqtT+e/C
b9xrN7j9qZf+7+tdtm4ZtXq+HFuLmLe8HO5k/R0qF1IYtqNFriqdw6L10x5cMqgPDkv+BBgLIFR5
2+2tAPIVavb3y6j7T8D5zsdamEGoZtK/u4UpIgL3hUzvmydkS22KXiZ5o3zqQQSa+xN8h4uXESqm
nT6TNwvCi/upzKH+Jbr+pmnqc1bNzTCE+yPIzeNEVf+mpKnF7ogcrx6KxK6AhktlQL/b7jBtOPWn
I+bD+fgYEof9ehx6bFTuz1tNorC9qQYdlkjCzK+lu9NY01zJOrCWcTo4xL0+XoLUpXYtA38B7MNd
0yJ44fhkPjDmOk8osHd62z+hh4TBz8qGHJ+XN8Ghqqfu1QAc2pyK/m7Xo3sFP+bou4yhW+ja/Tff
F11WLOIEJ2jrVzCDoCD9+buG7DJc2mBA2sy+jRpweBIivQWZfjbmDLBmz8R9ceYaK7nt7ReFG7ew
VNRMXr868tbnSau6rG9fSp25NZ5qpEbUbVgeNoYuUINz9LRy6HIhJqvPBoPgEpf3afG6d59oVqIb
zbL1pq5/rwMeBlXXv87ztB2cqrm3pflDc+r6AtxhB8m5iz+hcgGvixo/BMpOG/gt6+Jnndf5vVAE
BNxW8KvC0X0hrG9iUGNson74qvcwwOIIknYi761XrsqdB++8ultK9GHz4Ww33XCeLUXOlRE6MBNI
QCyElafpyfviKzMevBaQa4vIO6lnf+urEfXF9dWJD3Zigm0CarvuR5o/s8+RKzCqW++HWwAVT4tZ
v1ezZaUmYqNd2S71uaCjCD3NT12bdK8SNLsY9xvN7HUYVO1nLvQZWEyhn0BmfK/McmdbJQwp3GJA
IGTw63rIMzg/lsIptj4adu7G0oIlsqQ0Dqrx9cMC88xDOdgkMXr/s+0w+08Xt2zti0KX5WKve0A7
vRtjpXZ/He+tANj3ZW0ba2TSnnLqXGHW4v7QCpIVtgk4aS9lXOqljuqFO2aVzDmQnHr+bYHulXK8
N4TlCX64+WjNeK5s23Hix7DBKm3aJd09Ro9Ni1UC+J5lSZaJx12uyzJCLcncAKvqIwnFfb1MDoDF
UD88YL1mry3W3EXnzd0sqJ92Padh0wo4UChiHRajXfA0lzwtPNSCKo8I9OHByDE740CDjt67RkoA
b0t/O0xBe+fGXG81NGjQ3h9TbmjtK4ckWUiYq990SaYdY7pMgpk2LxrXMg7rpWdHqeJgzNYUIkW0
nlvTOngK0pbe4NAhZhBnBj2tCeIZNrGIzfIFQRy4iuW6p9Zjf+0V06A+/joPrfCdqqrtHycwdwJr
a0ZhGxyQ/eD1JDb1lqP9PXrHct089hZICB2Z9sGaXt8TCbOKHs0E4EgkokD8yriMHZNbMi+fHLW/
Y1177b0K3CLp5aynj+FsNQBiNQI+02AlnB8bzDefOtBEfztkEN6ffXBN1pMAEob3LUz+NqikQU3V
GNqtYWnDrZ/5eKvcnVtpRVYGWhANhcV3Hqf9dtGQkLucMrhpd94ToMzwKM4hStAb870PCv1XYD6L
QD/nnVtfZRXwC9OM4yN9+d+R5YzWszfMXgqWMy4KuHP6HAAFkHveHDeVsaT4OcunOjDIdX31kRU9
MqVuNn+f8Tj2OIMOyM+1hkeeS+vskTN0enEwkQNfHjkDFOyAOOrG4vB4sSZ45pXmKRRhkVE0fK7S
viBegpR02KAUpAc8ytX4UbjLdCi4biDAM7SXoePuBjDrLnkM24aCeNwNTaZ3o390Ojg7CVJuBYr4
772EyDh+BnFg+aKOejAhNJABSF3cRxmR+EiFsFjrdQP61zSyW9C21tbTFneDAMd4EpO5Qnly8iMY
yNZeoM/k5AgFGHHgyeEu1g1PmpbUogYTe/LMbJG5ua1QCTrhGEtEZ+P7kCpIqEe1o1f3Z14IlS1A
TstNMOYyJqWvRY9Xx+ZXP+QMX2FZTpD1BQUhB+y5oYylqoH4ZRiIYIbMfsBTPJtIQsaeZJj+UyW7
ZT90xe+NZRVdH9LKmvdj75wJEBT7Iij9g5qmg9fbAjfcOqT1eFAWylN9YUQDoudoCEqB2thoesev
Xa056SEPBSfjgY99OYcWcKrHxwbBDjsOqpliT8C8kcgiWkob1b+ejTd9UAboajW0zid/uFkjBFpc
jiCGKw7eNTU2jhrN56K17OtiAtZtfNqeF4+s9vZkKdmpARIjHQdPpNIsbxoC7bO0pfkMrNGtHdzl
rJjrnew6f4EyJ8AreL1f55cZZwfrqCq1CEx01JQ00Ac1/cUGoOuExLRBYKbMK1pNToIk51Uwm21B
C5qPym2dKTZMaeyaR7RpjhTIMkhwrg9ktz6QbHad1BMcygfrsTxwgXFrxpto8h+tjWYSd5suJNMM
TgfSMSPUe+vFeQT3ELaDV4F95KSynpc8xzNZVUkD/HafB/rVMLTmSVR15pDafiXQ5d/NrvZeKPNZ
M1CvYMhIUT5IHb1u08dneXwC0GXA3+jGi0sNa++x8acZ5FpiuS5PjbVc0XbL72HJP2q9o1ed2su1
GPaPf//YoC3TR9wZ+jrx2yCGrTGCtILN1mb0mz50SnM4Dz0fzhTso7Vm9wZCxXie8EhhkVIV+L2s
mY2733nTVXP6RDkIAqPe48njkKdq4z5oQPJQVFATs4eBe8d0bcOnoYa/V+fAYHRlWjS4V2ygvJOF
9+3BcRb/KNgqDogp87OnNNKKtvoBxWU9FIODomhLzJSylSCw6Ch5mTW9dJakF5fDI1VMx9azi79t
9KCQCfWBsaP9eMZMU//4rx0UBJqvI1Prp7leyK224EYye0vbPi4nsistMnpNg4SzJAdGwWddH9jH
RoAfvQdMINUfz+vj2Gj5y6njaEsaTDsbnl0lYs0p3MlYLgXKHvvcGa5fh2RNAfaH1WlqPrYN/cpv
JZR9THtf+qp+s7EyldbyNpZVu0fCD6UcxJ+pLJt+M5NSIgEgdD9XnfXa6qgsTA6703LlneWas3Xr
UiZsJm5EtWYBztwJSGoGrUgqRq2DMzRNDNQP+WajY8X8qXi34FoOC8s1PQ36dts5uYhMTq1nveZ+
9hj2C2UnoFBfxjxAENn6PPFGDlW3aeHXv475hnUUVn21fbZXsG+9GEYf+Jhc+iCEBHS6MOAiHVTo
ynUC4P6yPj4eZye9mssUfIXvxNQLkdUCHNEucCr0cQP35Glz6qqmvj0OKapjAS3nKqocG1LSsGTb
C4h93uZu+eZrzvQ1AtiepS2iPEje8PLJpj4skDrVoa1Vt2A8c7mTEHO75Eis94CZ3Jb1A/8ucs49
wnujckEiArUnV858eWw0u14uqA1cmO+r/UDktnWWpoyNGSgtmwYsRllfZIjBu9e6KN6bqvbOtA3m
FwnZA0wL28XQ8vCx/JcCdhiM0/1jJJu2OmsaSbWb9Ef1yc3RjJullHubV9VNdsCrPl5gA6SArU7a
l8pe/SSrkScNtabjQssZCRk2j2Gg4J7GkJWnlgcKknD4dnL17p0OEKgQXvlt0XQWm4EmD1CXaE4D
GBG4KArKR617t6X9e++vY1MHiahxcWPeeOXNs1yF9nRXHHJIeexNiP5thrHQLu1geJEAG2nX6VyL
bU+L2JrEm16VJwBJlpnBA3ItG3trTyiH86XyLiAUaEeTob5Me3P5aJn5xCB4AaSbDezPWoFzH3Ga
3gZoZThU2yq7P9h6bryRmgDEmLfsiNQCYu6dpq1qhHXaBmS8+xLKWdQh8qcGzyFQS1LHsUBmVLmz
J73xe/PXsPeE3GHl0AA5tzgU2+yl/zTq6vtjB1iGv+30QXOvUS0yRkHO+UpWF5hA4XKEp67w718V
H0sE5SFABSCdZK1noBi0ACyuM4BDaHFCgW5KZg4bP8tzuxNUS48aQ50cHZ+d3bf8jCgR6SxytNjx
pxcIrc2RWermczcVQcI1U3wtAnQdloVdpm5z9BzUjwyLn2ZUTn4uY7FdWpV/+K6mQoXKFnAy3qXQ
3FVwxqGZWTB5FpoPsvTQECTkNQU0HYiDZS2hPva0wp7fkZJSMAGxR13wLtYaUlQTg2whJK/vF2ec
I8y3y5srQPhlcMncj/68vFXXlhfTLZCLmzgUEAJSdkDhglp20Gy9PvIc6aMetDdh9AhOYcKWh8zq
mqzp5/KpHIiDBod6Ejo/o1iJcqLhTCKBsR7Cr8rXroUJtDjOrMV6Q5rGuSWdlXVW0ZYAdK6PZwvf
olJAQwwcZfPZ0gx7Pzc5ZL0rfw8H3+mgj4E8tFVTiPAxbkdtTBoNqdVc0N8vd4V3h1KFzOD7PpyL
QA1nlqKC1p21Bi5TRMu9/+HrvHZc5bZt/URI5HALxjmVq1xh3qAKf5HDIMPTnw/Ppb3W3lo6Usky
2C5jGIzRe+uttb5LpWBlNqr5EwoqutE8g1R2EdgYN1cT9Np9FoOzzrAv8JtcVe92rjnrYejAmfQe
LiurkarOoYaGqdLPWaByh+okzA7R79DOPyWl6UtnJdFOGpRuO84sgm3DrToLh/ZFUjcieWY9TGh8
fKqjHitxwwAeWZCnztAXsUHyqQUgrOHYhhc504e9I2l/iKIwl5aj7DzgBbT+b8/KTP3PV8vPSEfQ
EED0ntxRDPE+onMBaYpyLJHSQGmZW0gRmXV+JIX1FN9lLc4uWVxzt8ZD6cdKFK7mLlMvbWzHO4Dw
Zst6rVzLsPuya/UWWnF6t6sCZdjyrDDgXtNUdj7NfXuKl2R/sGJOXz7N3iPtfwAAj32qRAkq/hZL
0UdA8DxAgEfsm/dMPpixrmbHbDZzVCNRV8PsCg7QeY0gKmlnVBzCCoCRJIwmQJJoGWo8j9no/AvA
2z6Wu35ZB2sSwa3dVogklnWw0kV/skZR0JweJxpvNOJfvnHcDGY3nmxVqbYyvlq7oRydix6bkKHr
Rl7bMROm+9gpp5U7BcM+b+Xi9Pj2up6mVaqFEjEQGFfWVemxak1qQRzV44HW6htmv24npFY6tsI2
t73VFD6jWbybp0x3QIWS5zZE2peyRpzAOpqtEZaNmw0RxbOhyjdSXJvPAhas2w99sbWnvN52PXZ+
RpYER6Le/rU30CF3QGdBfscQw7ykEp+2rTjfjJFuPlOGWPWV9mLHofkzW/aSCBZfhqIveuUo8wqQ
IjyKWCeLUhNvj2cxEcbb0DNfSommYrfSwyRdFluHz577NFzZhlSwXjaNcerjcqD8SOOy7Zzl7Spr
aoIYBnUSOMrHsJBQAlHiqTWpvg6oqbiijUx/qLWbVlDpQPEY+ZIqWe/TcktKVf2jRNq3HYvwrsy6
tbZFKtEvMy6unYVco+sC59saEHZM+hra6OxTLxrcSIE19ngGuWSdtlNxfoQ6Rhrb0BiiHPFymh9b
M4Hix79cyTYM+AK10KnUh+ggp/MNxwRpHetZ9ypk84LAWdoZc1SsdUMZT5MdUa1Zcjhz2aQR4S6r
IXpIttx6oG/1R9ddH7WGesyNtUSLkaXDJwU047/uHrqrDWj0VMjlS5/V8S2V3RZ8CmG0rA7bwgRU
MnP9OM5S9OT0CeYLWHvDjO+k11pB4JQTUm4em1VB1NV3oj8YYbHtdSe6doFFYBLk5k8GDSNNQPj0
DBcGsOj00tui3RfNAOEFp/mXf79XxYWFxbr8dDKVYjNY7WHUyui5MIJmDa6krgrOB/VGij5OHonN
jODCxQcUnvFAKblvreaiPQrDUzKeY+MwL/UPM4qbo/hbGZmhAtVFf34EjpGuavtCgcs/N4L+LuEo
8ILKdeootF0/6INDDyF3sJzqIOkSIG2X154z2P0BYjVqCyeo94+FuNbqhuE3zt4YwgqzJPNPaogb
rVede4CxzyarB2ubqWFFPY3y52jQ/SyfR3UzTEp3BdpwH0Hs30iWNQQFuABsX2JdwzAsMPRQXkfj
lCKJT6nzJAkYUDpp4UcUVUcAifG5GoL6jGnGolLKoo+sUKtVR4IHsbM0362rk6AgKDpSIDlXh5vh
kFSZEm2wHBJdJZ3kp3kp6NL8IWQJnGmTtFRwe9RbXgA07KGL+H2c28fD41QbDm+d5Oj8N6fQbOeP
0FSJ8EHdT2ku7f9j1UqTZp2YEb3jm1neUvvqXwCXaech51CElk36MijHWLV/H1vhiAPSqI/nJsd+
rqaPqf/3rheaEHs1b/4kYz5DF4QDJqrSugozsK4B4ntDvxrjbP19aE3jXllmfPj3rhxaV2rkyHvk
9KdmXi8186eYG9VtMrP32zEkXYqjaOXkRrVuleVOwPaEKhEyofVjiodlqx66pvuwUxb0MZuH0yNJ
bOyA/mGZ1J/UBWQj3PvXq/9+3+MtTVYNf9/yeCE0ncUpWlhnWwOXsftuXD9ilyGh31oBEeKxVVZz
gTGTpeQHCmjjJjHexrLFOkZHEDNPSf0b1/l1qih5J1VJam7VWOxnaJVmZTSfpzFDYV5UzdUuknlN
ul2esjjWt3aUQxp+RANjK6d+uUAsq8qaTo1h9vvRyiEEmKI7UgZUtrGpZqtHrJlLE3IXU2PeMPLn
GlHoI3rJjLF4VtPJkxqD4HIgem8LXBTqyFL9agFBwJk1728cPMzBky7SEPcYXkB0gmOwKMO//8mS
hn9tBorUPncYTzn/s+vxgcc7/v35MCqYXh1LWeP5ZByo8Ocbxss9KfOSNHbZp5pdt2kMnNAMQ4lu
xNx3kWJ2KCjh+0Nbq1spcypSNEhWI7I4o+0+IS8XLr1K0+cwgJLY6kOIpZWlPWf0VAZmT83vqq/x
4gij93GqdX/UkuwgDeGmN+1hY6qVfJ0ntIb0Jsu/bblbN7iLvUchdZA4G7u1medSu2N56lidINY8
qCEhvrxu22sf5TA2T4057B9HJhrMZ8MmDfalqrRvsUTwvRyxAweECmXSbzPJop1q5v5FFJK9Vtr9
c6jJ9VPf6k9Bq2tvEAXTnTKYS/JTYE5hwhb4C3N0FawzVqPt4xLjCYhTXa/jj2MQSS70mLakbJ1G
zv6x9XjQQgIlrZLKf8EXmNX0rp0p1ZtlTCudQg6hz8wCLUACCs34R1lwBC2NNOrQ9j/yEE0HQ5u+
HlDmfwU1H68YyOCUGkWYCq3zcT9ry30urJTAr9Xh9C1b/zMXkNwgUFPoSbDsklu8j8Wcjl4wJPYm
xmpthwdzcBYM7VWoNcN7nBS7fPzVtUF61cTY7/Uynb3HppCgJXe6TV/C5VUCtsqDumFskUo3rtRY
njQE6fHB5onMiAhJSdRVXnQgh2n10ofJeAxmtbkpaq2cLLjOLc7OllxE+3rJ5CTagm3TwWmRVkfB
kVZfr8QZ9VOq02msSUNzGxkJ81C8bOsatHHEpRPawwk5bFYf0jlEgbY86AtmlwfDf+xHLHvSjDiC
4AVFo+wbfZvb+utj68HQoKqA1PQvgaPdgCL0pwex47EnFra+6iwqJ8LpKR6lcPviXAtIlCRFOZqN
vI97R7tKxaRdWxxM1qmm/2bYJHul0pV3GLJogVmE/j577GuTZmexQMFjFOBCI0yAmd+3N3UA9RBB
nd9jl/pCn6IWuUBlf6tK6ll6qf92lnaxKmn8mCbyGym1Bt9WC81LdGk8w/KC2Zer1YdZ9Y4XD0Z9
UOTBeG0mx9XXjtrlJSSSPFtZlRmjmwYBwj+9uIaqsXL6mQhdECYyV0znLl6MOOIpOKRxOe8f+x4P
DYZTZ9rDTZJer7UCBDxTTKLRlCDvHCD1mCJtvEZhgUY+jMa9NunfE92BntsU9StVT80PFfKtodkl
XFI3liJpw9JpMH9ogG35TC32sd21A10TJaGhZ1WDc542ATMD1Dz67M6bx+a/X4gNUDMuxHfU4AVk
ZlNxfQSgj4eqM1bA6W6fVSF0PML9MpjDUz121aFSNC+EN3gdtLA7DrjPPbaclmUwSzpBGMdADEWw
02OHcupjHEqGtINh0K5opRh5Y1wkg/vvFPPxzO5QMAi1Qie45J6RGRxaCbl4DbkimJXm+ACW/6LL
QzfDSkX6HMJA85xUxF+UPyhUWMUrkF62TZOh2RhGgZRYD7PxCYvZbQ0RkbVHAe3TnFZs83YMzhmK
9L8PGJlk6yjEwOMvrtL02rqJ4v42UGhZ/bdnmLNlEIdGZUsxtULEHjvyBiP0O0DFgnND1bala+jY
cHl4kmhtnbiKfG3GkMJvaFq7SZeSWzYOb5HaQbVYtpa+zNd4BjVZtkZL/cfp+mkdx0I/2ikmBoFN
hXOyrD+YnlU3rQ71Y03ZwqsM8Ja/ObrIrWCttD1O7k4lWftaUd1HZJsZ0c5pM8xM5QgroLKxtpaS
2m+Ng/XRAzFb9ivL/kE+YbCinx8nvNfMZlV1k7F64PmRCSL8r8qHwNX9cRKFHnzVo2T+6zw/zi7t
O1AJy3XrheX4G6ICvAyJkewQQtl/V3CNy/V3ExFU4GuDoJ0OKJxfTkG2eSwxj81sxJjRcCbNq5Kg
f9eHHiCrJnApIKllcGaPKIeta9NDZxLUXj77TvsxWLpuRqNpeww4Cv/xAUNZsvj4njfFMavrbD04
QuywFE7uVTRe6t6ePy2no9peOcm5oux6sc1ZYvWnxB1bfX4uhvQ05Kb2szyRdPH3ybTsGfT4RBc4
/WfiiRQaBkXR9CPqlNZTwgQDjAf3II1OMEWtp9nsypcEOToFyvKNRq/WsTASqCHLu9Q8BwmtqHU8
PhRHY0t8S3+ZnsdNx2XdmZke7Vpbr05CaQXAYF89mXmbrQbwvXtfkDpCgQn+lKX6NOWj/NuSnVQw
jGD9SW9OZUHU0p35kOCleO3kSaHvZN9/pXV9cRLVvo9ShkW4QNmeoZk25Lm5Gwh2VFUrn9Rezu8p
Jv89gM5bSJ+us2mnmGgVtf3yH5K+61/zkv/shoT7+f/Wb9IJkQRcM1HZGkhSMRv6PyrbYsY+Cww8
QxYzrvtwLM9J2CjHmpOVCwtW7FQym4WZyKl9GlV5EcEcr0etVo66oNTSRncEN8pxilhukMGY0LgK
OEBWY1Nmo9lEaUMSmgfS27lTAC5aEyiFfY+HUMd9gP7y+1qiODwrpoawPzJ8kZfjK+DZ0UTyo7Rt
dXlQFawJ39Jli2skPHotOy5NQ2Gf4qlo71EkufnCQLVbLT4mnjyUJGmPsiK8q4+/4TqFLvkpn2TL
xf3eeOodULq4qsQGJqaXllNyyGk+eZ7HqsIPykmp15EZZf0axGj6D+aHGWFgkUAX9UZlZDCiGyEp
j576ZSsKHdwPXJue5btHpWicKz/srPQ+285etCnQ6SzkvxODLVefjaEUaPyJFUupvWulAUzdpunZ
4qBadPtpRHyCTYDktVrCs1QlEXs8W17VcuvLLqP6fdn99w3LW3W9oeNkoolLVaprRcm7z9qiuFAw
oT9R5JE2VjvsaMTdXUVfU6mFDAJQQLaSBvM1Evk56fMOtUh+nqOErqkylutzX3Kde/hHRlVN71JX
chNXXkDH3ZOlldamk6bON4tfdU97MbwwJgMusd6fkpj6W1f17bau7N1gEKcG+KGuxlQ7GDM9nnoq
01FheEYIRBN0KyXRDro8/0MhoFnlZfo7juAug/RdqIKODGEIfmf9mTvsRqho2ggYHRxBND+r8s+Z
Ztw+Mk9JraA21eqr3v/R6FGiKLUr6m5Br91U3sODMUcZvv9PKL32yaU3TkmJJ4lyGJKrlcFvcI6z
Gp8LGPKjam0dPI5bajpzKQPZrXQyVnx/YKFE/RmC0kDlsSShoLwNZUjxpfSJJxACFdVvulWQ+Bi/
GIBLrg6ffm/8UfSdwBsTM5ViA1c+Lj0aXESTa9zReWjtb2nv8OelNTVsO5wVXufpNjoAIButv7bZ
Bb1lPO6yYIUhH19XVKtKueW2D10q9lrxAhk/qO8Nvp5W7DbJiUUmnAAZvKnHHhSK3lztkrLBzB9B
H7SCdUyAozcjp65y9tOgxpu61BF1JXrt63XKZZaxUQ86pHq56Zet2XlSL++HycDsKJhgIYFU4e+X
E8eZB2l67tovY3orB4j573n+rEzPZvvljM/sVJRypfSbJPgq0rssn3LnIMvbZrob3N78jPQfBRch
CjZeqFluLNcepjv7okf0OUIVgfzaYk8Be7sU4S6s34Lxn4JJKgoXh5drPWwn68OICnc0v6Lh0Nhv
orta4bM3lqe1Nr4hVHZjTSfJU70kW2N0T0jSrwRtZYqLhT+XjUpO22XVPaKKC7FQAU8oUddYNwK3
EvfjID2N1R2tplHcRxsPnHLbVM8xErro4nSnMuSCn9TkUnWb+bnIVqPk28FqjE/tAMy8MZL1OJ81
HNPm24q8GQL8HaaQwGZFzzYAX4q5E/HapDu4Q7l6E8PNUc5emJ/4eba+S8RBFE8W9dJSQtjzVFRf
y0/vthy/6UBwy12POjnQZoIhUUcwD+ZPG4EiC72ABq18D2KoyLly3Gx7pvkR2ogv0lNp7Cr5MJrX
ojoN9osjOAVnu8HaZrV8ncCo2XZeHOPqNH/kMaQEuFOdD4TLroDMX0g73X4bAp+r3pIr1OXFSte6
8CQJe989uOGhUU5tc3KqU1OskuJk1ilyyhu/EYHrKvhH6rZqdqqVg+Z8zeNzHJzDYs+kL4WrUr2U
4XpYXLCdn4w0dmeMB6c81dNaZtwlHkUMGtFQ4WDkXqBCbpXmSdEUTxT/OPxw4vlOxoaF4hhkULyF
PDgLEPD+UMbE/Tl3qRisDPSMDuBdkP2jB2dHPKE4ZgDuJ4EjUXaXh3tNrORcTNYbfO8GyuepW1lf
jCx+oF2+2QPW/cjf4OqYlEgrZCurJsT+iPeN0q5FOBkmwpVaGQhOd7HWcyv7lX/1JmR00NtEuhnl
3Sif7PQfgR8NKpeK0ZcPf5ThrcjWc35Z/meV6A1CxqYJKAqsq/y+DjHm1shNkTQG4wy6/T35JsW6
oMBAaJiXQJ/5agxLdWcYO8WunaNVa4vbFYerTc4+svtxD5Vq3MMUeUFjr3BDxTiMDObsxRBqQyph
ZlKMK4I5bIlSxe2Gclc1zbswZOGp6XysEKRVKQ2a0paKknxzsL1vlLNNxtArWP1Omg/Nd2NEIVKH
6JLjdDW3COEDWIvqOmpLT3PoQQ3loZnXWaP4Zu+sYtuGzxpfHPUF9d26yRkBk76SzXnVStNKtXaN
4EzKH05VerRL9gaq+CkGxGHMkLewL2YkUl+UymDnmuM5pztShTGbI3/NXeQOdMEUEKSLDru2kttI
kVy52aY29z36Hwfbp9H8CMTWkmn8jdTICS9DvQWRPXBEpn61qfnX4o3i7UGuYBkval4WnAYUs66/
QIepPTOLgZFLNaOMH4hzqtuELLY9TKN7o75p3XXUPhcy40c9fuVMcFOOw3Nj+gmhRi0HnpjwVU7v
FFMaCQfgtsMaaHYHhtBo8NOwGcJl2yWzXjewo8KfIkB9AW0yoFSeCZCOcdyohXzLgThhClhG5dJz
xy1BzrSEpfw1zChXcFaKRXLS1O5SVWKx0dfqjJL3lls3rb8p4kfXf6IELqyPOGol69959FoudQB9
O5fGnoYiwrdM9aQU0k+tKFcTL6Wp7+yLHHSnLDcPVtLiKpSaR9ETWbWE5u4gFXisMsO3XXtwpFj1
yMx9IM1uA2EYKVJtb+lZCuVudFLPRgeiSERQY+mu43TTjJWzqSMS8mCy8K/VCx1NC/VK3ZHzF60t
5+3QRUdbppr1PwSMBx+jpTao1TCLsCFYazbdgZp0WobHd1xPzhVzQRYHe5Y3AvcDdGbDfoil2kPI
0ALVi/JsJ31CSuVAWuzb+4Qx3RMKuOqJbk6vSHrPmTKG+2rJ8R8Ps5jLA9RuL5UzfMiWuHqwTXQa
KyVt1JMaJmcvKZmWGGPRj9p4o3oYqp3JDdTu5An5KnzIJf9Ihi+5/mD+rqg1m16avzTtdkBNTby1
koo13mp2tZXG3SzWdb7ts9dcvyt0crW+HfWUiq2OnXi2RpWQU1GYsYbyspNk+ToNvMPFt3erG/sh
eRnTjd36crMTuq+cYxgEyOedM4Zc8qHaMAGQwJhHyy/1az48CwJH56w4Z7p4aLFnC59KjFX6umvE
O0fexT98c1Bjh3fA4tNz/rRuC4+TBmLB3cr9oOMsrpJyg5GiShH4uVGuqrQPvnV4g9IVVgFdD6z2
JiSELCdRbc03LaQQ8Gzte+UkRe/g44VY423QNEhOVkBPPZI8ztjSUsoP2x2WZJzh6gmanNtaB8/K
90Wx4Z8N81peAWvqrbtAzNFGry5ht6dKIp2ZFaFVnLSUg701FP7SYBWuetPLtdXwInVUd7aob975
oJJe0w+qxLN5qPEQkaXPxtokwxF/PwqQrk7TE/NrtmnlhnFEnHlkQnQgcHXnInU3pboiCFLlszF+
Jog3sKSuKSpQ2HHjNdQKV01fovonk7fqeMCAF/Ogdu0tN6dGKyaE8dmSCpV+M1IAMMjNm9KrMHHv
tXrdj/dS+mRevHT1C80QGlh6GzX1lNGDyWfv5fYwwtMPjxnFBorb00f4blXHevrgpOTS03IgZXSc
aBFaPst9RXGamKX2YukrQRwnb2X5Vii9l3CGbJaPL51xC0v9OhXvXI8JCeTwgtESaTIcIFIp/dnC
NCreNsFaoq95sA7s/ZQfHeQwgoF8aeV9kx3T9BbENzO5mREGaJ5S4Cq7+TTrl0Jc5fhmi5PWHI2n
UflQqWSiEXTuyfBpBM8SmGy2xeAEr1452YBPKQg8inXTXCw/on0fZLcbsctbpp+S4NDrJ92i6/nB
42aph8+4WHdz4o/opoqPbLjVpa/5tniJftXnKVtP+KlNhxZXOvvcOBsoFsp5wGKyXhmE3sNN8ad+
g3X51Jyi/LVVd3p3DS/tWZq9SfrkR/XqPrB+lRIb631wlmnb9VWNK5GtTdoUWZ7cnGLtytkVK3Na
8V+4OSDWG351thh+9Yn0Ov12MpbNDbd5AZkw9dvklXFrKbtcung+xaYJGBX9n/2hx8fz2N1qbQ/h
3ua2CxFyeo7/Us3HdrjaLTzfHanhXG2t7D0xDvid4VntJxJD8V4Ez8yCSK9g3xO9lTeFG5h6Exbf
xTaCXjDQ0B0nxJfKJLy6clasvcg9wlVzTR5XvWrlVcv22EMo3c3pPiHsQDBgPa3gKLUnp71HhA72
Rpk8/izt5NxZLELCR1/DJz3jjIK/SZ91dYX2wBQ3+dafDHUjkf6+xEgC4kT/lut+NCzzSKFu+Cvr
lW5vKttTpaeJpSc5BsHFV8KT+gGkB9qlOkTZ6w4pEQ6iXnkObK9rj0yDXHqZoz6IBo8DMGTQj/Ut
Tw4FmuqKEbEqgcLhg7pzvknq6zysPr7Deivk89BfBzxOknWfbZkSTAf+qjsy5zU7Ldmaz0yNXFg6
mLm69V3GtwQKxTarrmPE7erRPMjL+a8N7aGuMRa2mkcs53SE33u0jLqzoZjBpFHcbfPbltZG/ivM
n2kVdlsn25Tfif3MpBnhAvAYK7VxquaVfXUx/REpN4CXnLsPFcMBzCmJMqDh+8K5MAngYk3+hsuj
cMunsjiKwU/kp2Re1f1vO2wUnCuIlCB4cFgRPTxMf+/m8H+xAzKVa218yOAS2TnLNsW0wVydfuFc
8XwRXNJQ2TMIQXDWDobrTKerbt+Fr339mwOooz1krFvSG6sJ94RMJLkPx3WKT+eR2/qoryyxHsOX
RHoW5nc7rLI9rqPjsKu7k0qWhbseBjTvjrwq4p8WBz8TZ1HUGPY6stxEvXBohoSAU8+WvCkZKg86
GHUdAC2+WjEPM4YOwbkk4Qjpzvnaagc12hiOlyvnxc4yR5T3uTjOZ380XB5vpnyYwU8BvJtbfI2v
ebgJJHJSVqxjmb13xa76JzUulXHuph85uNDK0A3hqekfGKMR/p+QfqUWnqfrRPh95VfpNil8s13V
HxRBuP8H2jo45zC5FTjZPBv63qm+zLbwmplDPQ3ULXMD6YDoWe8bTxk+ZeNnguDPsHEA/1M8u6nr
m+2JsPzAEKEjxEkhIVpunNXQkgpuEWckyY6lLApd6ZVrb+iHihHZS0fLwg9mk8n75Ujnc2afcYmK
Ah8/V9D+9MjY7bQV69aEBUfxMmGL3i2jr6JzLpJG4yOYi6tudNgZbbngM0VbM3uXu6vBlFHg0Iji
KHObmPz0TWHCyN6Nzh/7E+kGPipB/zshi8K/Jsn8JrizrCKsiLu3WCbvks4waJkuWTnoCoMN/6pB
igy09LHEPAt155Ov5KarqqNATT3vvUCs+SEEB6XAB+GzrHfZcC9cJ91CqBLvpbXr512hlwSAOL8Q
gxJs1NNdzi7DsM6h8kBADt8bihomAbOzYx30VHrTbNP48sRPrGYsHbZmw2j4XsI0U99xC7BgYt4D
hVQ8dYwzmKyRVzef0LulZFfWfmd9q8GdBlPrdtzlxuwPsV9pUA7bVY+pcLxxSn8gRU2ORvUdVHcR
v2rqXWCVudhuDi9KsWXipVGFGmyrQw3cUBxdIHksvkoochoaD0YUufCWHCWRd91quW1RCmDPMOyn
8MZsZkhH0NxPrb/jotozRRo30hOPFbSl0ZQO/wjFE2sPM/74VpiH5Fx8Ur2p6+8h/cNgYv0ZlHOB
uBtHL/pcyGLHeEuI38CJhmcYq1X2go8oJkDFwZB9FhQ7vDHCiugid9vlUFpYRYB9ZbO3iUId5zkY
z5M4NcHn1LCcuaY4cddn4bshrkPZeF0uk/N/ANNJR02+911IzeJjGPczTjcFGdF0hX6qR7eJC0l8
yq01Q/Ypt33n02fDHYAnaNTBcp0ir0q/6ANh6Xv+mVqdUDVNXoAnqNrviqT7NY5aeBaU8G52+JRZ
t0DbRx+SutLNsz7urNbvOrRhGH16CYyceZsMzKG+VFza6JC9a0zS20beFTXzUXUYtBPckRXE8Vb4
OE3TrldSj0WwsxC70VoLay3CmPLX0n5HcRqNox17EiOndP/MPYvXVW+/+uDuvJuYCxOHGukFWoC5
U/uXyL6hr+B4qv69x6c/KV60/F3rfmO5Afi5ZM4TpYtmb1Y/VesTDuihR+2/eLHbzMveM/1XUr1w
vkR5hZzzkMt7JvmgWVnDLwZjAhDD02bah9xqukZiF9a+dLLftBeAUYjVsfnGt1fOS9lhOFLToXi2
1ODWB4EX2bmxCVWn36f9h21Yo9/ZwUtNvdaXZONtUmQvbEqBWVV/74dUnLIO81xhWweAA5KESBab
eiGE5o5OCow/jXg67iyVKsBenwDIQkzowtyT56sqvyrDXZo3zFz4KDNhTfMbC1PvafKTCi7JZJfj
8lx/Gb82tbVWHE2tZOpsPBOh95A9hbZ7F/Vend50kmLd+I6kNwIhQAH7R3G8TvtNe7cyMXrKMdEp
ZVeNOtczWRJt69vWfu0BCahVuQZsskk+5gEUnd4P0xelvhfTk23Rp6z7w5xuoPYuX2BBiupDVOhQ
3mX1h1mpUmHkJDsqg3a4ISeZar8Nia9xIQuj17r6GXBzoIpEa7B6rw/nDxVvnAZjh/mrqAgZupXj
fAQ9+q8wdC10+A3EWBlhn4H0x3BTAOiopd0WTrQgqegGj9K82gX6+GLpnxbGRBa1b733te5Vu8n0
u1Adm9wRy+0Ca2x75Qw/sg4Y6AOrtObe4tiG8SVbPvtSMVPGr0ljuUBms9tX5Cj6j/7Nkj+ZtkeJ
G2R5LN7pMOmqxYs6PkOiHj2nB2mMa3QYmBcNC8sY3juthrX4rS6NBBqdflFl5OWiyPBQ+C43Dnp6
32mVT0ufUGHDZCH5yKN1l12h9mIwNzP7avln6ry1ARdp0NGgI2zLv7OsoitMnznXhzpNRD2SKko/
hHBDF8MtVLHQtitZHCHTbzFcjI5yYL0bizjORIzpGvAYPC1ahKAG3Ns5dcqzgAHhJ4NaAKZUhocL
oOz2OcMFEwJnbWt66pXGoJ0bA2jSKC3tDA9pWuOeRN132fd4NVya+agaHKjToJFqS8NRwqji4JiF
OFsPvlYD8gcWAxqEw9XwRgfvhXuubMaAUfT3o+jfO1zcFyFPiCgS8CE/T/g9OggIt7Yoc0zJUKHp
1URbMW7RrW7Z6DUraqJdMnk0SIt8CnfyCc0Z2Wkda29tI01rB2rKOobEu8L4RVs/OC1Th49zIhsQ
+RcxmjSj8wyCJcEeAkAJcwyfIa4aEIDiLQ2x2tPjnJcOK+xjs0wh6GijFhAumMNJH3DwqEv4fiqm
W3+Jb///Eqei/m93X/r4yjjg0mTWwAkURp79fyucfQu207bjuoQ5sZGnNtvIdmKfylGiO8XjWU4s
FDQS9dpFvYYxGR4zwPKPrbyetW1Wz+S4emCvEuFYPENlFBk8ALqxPGry2XnwoGflUyQwWP4fYee5
WzmSddknIobeDAbz43rpGnmlpD9EprKS3gVdkE8/i6H6qkqqQSXQIEgqu1u6lwxzzt5rR+Y03Wc9
VjA7NMSLETg/8IJqP3UknEHr08HTIlpfUdv87IP+l2V0zjeDWaktdehx03BnZSjKtV7I46AnM10H
YlGQX8o7M8p09rO1+0Kf7Dn3eLEnt2LeNUNdHnOXFAxhtQYYnMJA5zLcQ5mZ3jJ7LDYRIiFkuK7+
oMfdvTPhxQk70D+7us6/YVCqNkmXRrgbB3HnJ564U/foHf7i69OPsH4uMRyXh2kRAkdGrq0+LBxl
Riwz+nBrX2Z2fFZnKHJo03++9/HTyCGTvsaJIp1+2mEFnt7K9D21zYBXTlYHdRsn22ku8XZfR61c
4cakNFVp+j5azibN+vNM3ZtyilAB7LZTTksiHbKH1uqxxocG6yWMtUd12Ra62CFNq7YGclscN8Nz
mUwZLcEqelNnyBm113+cZfLZ614Tk9UKEY3th5q5a+CB617pbdW93K9Ov3le/c8ZG8vz6umWaTp0
r33Tojf/Ge2ti0R0nh+NuwCJ2aEwxE66YfQ6Z76FGFq6NFEj6xh19VOmt9ORJLH2Tq/YarmFrDai
19ojUo/22C1n9Wyyqy9Tb61+4OM7DdZOOm303kcNOrTFjyJLxEv9WOCfeokknXB9KMI99CTtXAYW
qZtGhXpfuESIUjRvwii8SyYwgShbkvuwN2tKf8F9hF3oag4BDMVO8eeZukcQlnWdLvciaRRU4exu
4zZNcqn8xtkIFJ/fpqL7NjpZ+EZX/3TVyzB7r0sng6EajeB2iumM95KQWczB7/dffqwPXbHtK+p+
oq6dQxn6iLnQoV/4ppptV8/jY27Y9CrKRvxAX7yPu+RWs/PpFZjRXs6B/d1N2ab5rhXcFyi66d9K
59DDMFO2Py0jS7Es4nanLtWhNuD+pNi/lCUzcw3/pGaLBJUanf5NGg3hVV2gopviJMBg96PzRjs7
Zwwb26q168cwfaPJER+1JDZvrfTdTEGWYHf/oy+zAoSIy1vsg65i5mIhJVA2jyagqBZH4DpdXujZ
6NiWBMhSys7Mtyhxfua97d34tv9ryMfpRUCH3/F4LYkStNurYbiaTCO8LkdruNLsljMzsVaIo33a
P3hVXGSwepQlP/QiH3BGJcGtdO3hADRNsA0OzspQlSyuKuWv8n1IXMt9daXuV/VVOXtI+oYaFV6U
8e4ZrXyMloGyagrcvgBFkJukFHlHZ6t+Tz3WklXCOwFyI58PYd5gV4VyYtp1cWX5pb5Rl35EJsfQ
kJ7dAysZGtyWWx1MzqHvg3SlfrU0aMdtp1HQSTuPGdCJ6Y1fV8g/10rsS5Depp4y/VEsnP+k9+Pt
OIYuEFp0JuqQ14E4OXJ0f0Prtz+LbHilDZBzpm8Fvm1YtvE1lqmb/cowBkyyY2FohyL0s+uiCB7K
qR2Pduz+8rWWYiEWjbBMfhhzqT+NkYbFfByn67bdqgHXMIKDRDl4o8bgvG3IiRjZ92dueScWG1WI
yejOD+g5LtpgCwa72afuxUp0/MRpnO1KpxV3jGfmbWVP8tZMhHnrQYu67fRj6BfGKaiVOozdl2ct
5DWvDPRT3tP0lg4zTNebAPIWfaL3s7Zd7ebjPA+s3X+PgSoO9u+oJT4v1yeUUWeutnWHX+ELkN/r
W1BQtTD3umtK+FF4dfFE/cj6/uNkuaOPoHrHppGXv34ukvabFK5cpV6E+aPrWbi7iiqglEB1KL1N
arXBqsvHP7qxKd4HI38yU719mmL5LEYMBvfGJB+VeSdzRbS2adDu//uv+/fT4BIiApFcd3kqkLZ/
+es6r24zO7QclMeESWpt3yO0nYBgyTl5j7bWokyvyxJ9iczmc9va/TnUW7ZvLDbQwpudZp3VeEOv
9Kc9xdPBBTkKxtdGcbkq/eFUNhPal8iq79UZCp/mXht5l9RZqXffP9YMnugdGI7sw4t5cEdwKH/E
0EI2Ok/cnZXTjDNqUP7OWODUydKXgv2sVQ7hfY5p+LYy8VXEdfLSTlGwT/hGt71uJi8Jhj+IAn66
/e8Pzv+c/sRj4UGc9wzLNc2A3rO3vGb/SH+i0QtW2MiSPftG5LllbDF28fk9GegV0qCZbmvH6TG/
1Q94gYobwfJ+WcQwjhTxGmF1v+2ccUQAC9xHnYlgpG+ry/Ra9i+TbovHoeWv8qMXDbXvvkg1hw1y
5cLrzOgPdVSz5rm6KmanumhtkZ8skrHZ8aLAAS2X4f7ZUibCTKTILiMJzAyG7YNarOtpfOztNr7R
UscFOwRfzWYTfB9pGJ/pXs/vS6mpTPN87dbUFP0afrv63x0w8wGGzB5Hu1v8wSEtwckhPwhqR+e0
yaObOclj4zXvfSxonH6YlyeQ2wzv/V6rI22rRtHaBlSss205DVUCpy7LGvC+bblLzYTMuIXMlJAh
tw1dakml4XXXsHrI3l7WU5r0xX1KDSpesDtxZLS/eetVAsant94zyVdb0uRZpZumCn/4x9drDAjE
U0nCYmK0zakoJ3nyXE9+nJVFKq4nh4rwX7dqswTanVIHwMkvzlVct2v1ec129Cv3LffGDX8Ceipv
nd6KDsiZIDAsl7AEhyv8vN8pF3vnsIzc80DNaGLvvBzU3dkvxd5cNMtj55HA+BPOSHajUKfpshp0
3DstqZ2rNqq764kkefKMl1MQRQapcKGxsXTzlM+09Ctin8Z8Dn6GGXPdlOfTY+wlFrvEcrhuUEte
glzT1r2GVy2J7G1npsHPOZ5+emZD+FBPIZ4EJfcoeVD3bZnfY1Fxj5i6aDHaSEqpMtkYb+Oq3XoZ
PDIi44yVMrwqvTgqD/lxT+9u41pvv5c1Zqhq9OMXCHoIDIHPPoBuqrdGSc0wqTBwFE0ijnFJiWye
aJn+94usgnW/fNMedgwPdJbn28HXJW5aBJHjGSLZG2ZPIVNgQWFn7a9sfTRWheFOR4U0Y9YkXDJN
vY261OaGTRjTOsozq76t28dg2aU0BTj72pzxntooAneiZ4kySGT5i+c81Lxj7zfhbop0/QmvwWZa
lkddZv1Kheau7Docb4LKGlFmTe1zniAYHFHt/tRNYDpt3EYrN4quzSs1kSgonjqko/tSzna/K1JQ
9k3vNRTv3ekS9ON08UD8mgtS7YyMhse2mrKz7uarQEroNoAtx11J0C2KdY9Ncw+yDAWgGI7kNiUl
IWtGRtvUpJpRmdTMk9xJnsFyJZsyq8c7BL3Fzkrb4YxCPThguUl+k4fj/WvL7FnekioUWLYbeFB/
Pg+07Lc0E7Zitq9qw9w0y06/Sgn2TImXShdrizqo+2m71eQzEYX32uJm6sEtX0l/wKeyrOIqXnPM
mWKl3stkoCnoLgLpiKV6pMPlM7xoelvuz7V/AZWbXXuxMC4NqNOLl9EJLxoI3noWAVxafqDuqZ86
pTTP+XSPqke/8vT6sY0ifwMRnS/CQVrhmXJZ9yG4HKlKIsH/SbJE/MNyfQRfcjTu+tR4HEvSIIrQ
uP7i0hjn8gDWy3zMpiHYl8FMwtEywiNxH23iB0ch/b1ugR+yPcprfgm2Ql2mtjMh06AUGJf9Ve8k
yY+6H+DwaGl5aVqzvois7dZtH02/eamCz3kny+xo4UnUl9gVSBSMop+/NFFJBv/KICa27LNLvzBM
AxHRWdBBa328HxCJ36IS1aMqCqBCeu8HSniTuBsXZ0lT1NY6s3BnWF3GztemJ97G43VoI1TQnJSe
C5Wgo2dQsEmpC935rdFdhRP1QJT5G8XYpTjWbvRyqq/4AOpvbPTfRlHrN85oUPCoeypKiZ7eBwvI
KisRZKhLdZg6HC5VMdx6Rd5RPguM7d+6mYndxHkPDufod1lyybvceZiNhqczDhEtOX1+jywQCaGH
zSGSXv4kuvY5hDq30kyvuGmSmY713LN44PH+ZuaA93q7ai+o+KqLEr43ln4rysq4UlfqfmqFTIRd
3u/LNnBvXR95llxMYgsBZKzKt6SsisOI/MfYtQQJtpkx32eN+50lRYkMhrJbbVnfg5k1dBw5L/oP
REf290CgZDFnTV7HjSfvcZL8JiHU+hyetTwMtuMBo9LtwCFP5+sIa0aGZjpEpuwt+njs1OklIMIK
UjFe0tDI5udcl1wHc3WrVTD2bWnXZ1vL4yMyOGuH/L55aAOpo2Npra0F1G4jPBf+cIFHS9eI4Fuw
BWYVJHAzgGPuw5K1DeKxiOyHpYhWauhwar2Wa5ixyanz03Flzznhg7NJfdEjcV2wmr1WlKSpS7GO
vP73LGPo/14vMtUxyxiuyeKTnIzPb4RHnsaE7KvZx/aIj21R5kurdE+Il4EWcpUK+vN5aVD2jz94
BGBgw9GcDmru6CdSu4U/jzuTzknj5yw6dd8eD447y7PjaOO5FcsKkUd1Jf2YXklCZa0ik4XZhLN5
uafKHiXN5CMjmIdKJIY8PpS3ll+JmyYHCzIuZDGreXdaTKtLXZdKI0wj5NtZEkaMkQCY7JQ3LG1z
3Eh/acmCgMxy0TUoeCq8p1Mg61fLcmrMLf20KaMeC8PsWJe+CCGWAHe/a/QACPSAo8ORwmCLkGK4
DwJQqxnskU5gb5fBtKu9xr+Uy2Eqz2Vmfk8bsumbtiYMqNGPjSK3yKRn+bPMDQXMtLXlQzLSEUdt
HSM3EGtjJcH3tPlYq1vaAnimNYTgkOpnlYakZBKxB6bVZm4J6UsxqiMhhGI/1sge4tE2LkGGzC/2
H9J2mh6jgpIQ4v35EqYCGnzBkjVdTJgm8MqNWuqoRQ9uouI3Ow/DWjKvP69YfNvTqSKbpu96rE8/
P0qp2Y4SW2m1N4llAWNhRjshyWvQBsKC1EF08y+tn4nQWMT0nab/1BY7WRKVAH0rE/mB41mQuegJ
R/F1dPSosF3qBc8/8N5BakebbLZDt2u77vu8JM1kOcyQOYOitHAUvNLBV6DhruuwwK88hTGpummA
i1ppS00fqtlC8+kz3Mcf472wyrVRNOVtWBqwvpYzs5Ll2vaXfkIPO63B9hSNEc7m5SydeuuVyIGd
LcXwYaGVxqQdpEhe1Ko3Djr73LQkOpaj+KjtF12NnsvXGc2X9IFZxii50uxFFf4zojm29DFcYl+z
F2PUrV0J2HWnAFhKiRkZ7q3voRIpAaJeSGyg20DJYitzrbi1yrI4yZAeIGJanDYLm0BYkEdCr3lU
V+qgyxNiUPkQ5W6L0coI9xokyQ1R0PlDSXbG6k/ALMX1dnaG69ClbJUUxHgajp99ayr5ElEPvZ4t
jb5EIpHve/4Le8ZiU02yupl8ioqDCR+eTfSPxBfFmfIrGavLWWmO+n4kdNpC9PNRq4r1R322/FsP
/P7DRDRolUSL7DqrLjihklNi0WVXVrSw1I1dGrGMVJdUIpBUBWe2st6PFlRR2lTZ7wrM+r/mBt/W
8UdbFvgnh4f6S2SfTZuw6mZBFa7ow03nifbEMLlKPECslmZ5Z2M5qDN1T4IRwZOwaheDkBY6r0Nh
DRdlF2rxxIuqSY95kNLWj9yHOcXT64ND2VMldx6a0miPgcR0OdqNvqnnzrUPMbXDzdz5W568CiwD
Z2k/lkT0yoD6aPQ/Zz403FgMyb4ssE/Jqn8l7QXtF2CS45S1UDJ8+4gdfj6PpUeOKdSnv3nI1D+X
NNwCrEpIVEdHR1pz2+obVWSxMnvo3UKW9bcGu7XbxcUT8Sssbci+mnviXabQjy6lXcdnFg9oOPIO
PeyCmIn84kkfBufHcjJmfnCYw9reU5CEfdUP9/Uc1bdpPb/jFtROmMfwoYHpOLjER+zSpXQb6C/V
NCavaW7lB1jqFJyLcRtSfXhgFqtWlgl7mYSS1ZA6/qNURR2gysdW80p0NkvjWtbWEYzJ07As8pyJ
pAbHAGWsXNQOLdipSsxvhF9cJbMnnwg7bjCcm/QRLen/ZqXhfHmaAjyJlqO7jm7ZLDn04MteIRKN
XXqF2V9bTBvdQ6oZw4Pe+s7RSbB4k2VG91s42zRAro4Ci6FdXQ/aQtyy3AsGWP4d5ritmY7+TdZm
O2G0/jHIcqapAQFNGJY/4iqGoSjl26SAaRrqi1qX757pEiMNp/C2mzL8AktABOkoD9RZgSCnc/FO
5Cz4yOJNh5C5cR0waJLuC+uA7F5zQ+3JHdqNNlvROVTU+tGvyAuGvb5XUAuxKEOGTDPwmfgrSEXB
Qa3/Yi8nvi639I26zAGN3DTf/nv9oj65f8w5fLLk2tsGhV2PWqFjfVm+OLNVB7aNUNRXnWCyO0x4
ngmeUGy6QRVpf7QBLZzU7N8+BrisntdRDcMVTyQcqL/O7BoGdph8++BTN7mVbXx9yFk1//IhC14r
uGjPTngVU1rYpmDsKxf+MjMDHkV1FnMviglZ+xOULgElx06VbH28cG8wdFaqngoim7DRxm9uuiH3
joYt1h3vyEpzDb1cz9UM9BwDsHSsA2muFjwgDjFI1lNoRvSorCACezzR3huXWcWFou6W8qR4tpac
dGKa07PC2YKZ2lTkgt82JLisDDi+RxkB4PFSD/G1PyZrMXnZHf0fH2JbGS9M9u5QUVzYqKlFHeoh
/+XYPlI0lNLs2Ir6kLlpe4M3AwDbqD8LrYpOcW7QOai7fgeMdNhVHSHKkdNpRy+rn3UJGZAOvPVc
ZNphdMqGfUhAHriXBSuHbSKvJtsfjd7LqRci3kAECgjd/F//9/+8y/8d/VH9f2y8xtchPTAtKvKB
4RiWY+kema+flyfj5M6GMyXGNZvA+Car3X4HiCRgqPRwGmi6havL0p46QLmXnFX+WlnS4xr/SSp6
/XbKxj2NmIqWQ4HUxKoE3rEufg/Fe6G3w1rvDOwXRTLdDnNQXZcieDNEN92SmzXdtp1tHD7WI3TM
12HbnaC8lN+igcS7Oqh5eYhgz/rBxqK70OiED1zKFT9TsLKBUdfXieyqu9ZvWEQ0kXZgoz/ul6dQ
ulVwCWtW4dVkPdhOIe5lpXkXTxIYExVB/ZpNWbIhi2LEJYcjs26antC2KV7nRf7N7mrCCefwV2kI
h1mIeUCXIjgYfoObjS7EqpgQiLelLe6maarPc97fxHF7Vc+u/oRaqLym8pB8rM+X+xNaDqHZ74LV
Gcvo7idE0ktrdcGD7/FRtiKmt51Z5j6dWUGsxroPNpYR3CQJxfVswaH5iMJAe2mv7FoK8Bz6SOwa
nsYop8vfCYTIfeD756Se5z8BiU6c1ZAFevZP2Fdw68RdsdP1985cxtfGHH5WbSI3//1EuZ+LCRRh
A88yWTO6Fjgnlu5fHig3dOgyu4FkNWpPW3MxutQBgTBG1pf7vhMOXrN8XGd58jDNQcOysnGeXWBl
JEw8O05n3knE4OVgOc/VWJinvvUpQiyXpllMQINn1s6Ab6o26L+NDDME7Nm/Sqo+1qC5r97kjdgy
FScn6fazjnRFhGF49TeTh+1Ct7Z/TI1Dnbcwb8VCLfrrqi2AN/51JZv2lbip7rZIW+PgTkJsFQfT
MlkcZkbxK7KK8SiLEpFIZ7knquEz9Yu4wHdjNnQ+RcGan+W7IyGm117qPgMhA2eRufKHg07UIALg
N+s0tTv9e/hXX4HtO6btmgGvNtKVz+90OJZuPxTzhBo8+MMj5hylHwfq0n+eUSEEyesTI+Z69mEA
5hQaVH8zfbgfcnq4owaouUCiCzfRgGvhE3vQud25HBLaetRNNpEROozKxDwOWjp02MgmcaL7HB3H
uVmhRGpPWQni0kXytlULehva92QN3qVdSN+e4z0vhCo0lUF+8glBW82w9O14cuOV30SgatuVm1ab
qsmM+2Y5mOZADSC19V2U+3MBsOS5o2lzR/VQv+9Ek0LWn8S6hQW//u9nmgf30ybOZ40C/4Dh0TNM
EkvoMXz+RHt8XG4BKoi08pvSN+dvQQylTL3mJZPxfmorbZ9OAbkAWoQfoq/rb1YQvsa+tG4qWITP
BfFDflGsHZe2Od6ydqsqaQWelLDL2+fBQQT89/2405DHiqtYILoZ/LzcRaaVAekpx81oyvyqdR6m
3q0feugQjxYrHtT9znhS2RzZyLjXFEWzd3M25m7UlOckL8jdy7zwttJn/8wfASpvGMMDlVyCl2xc
+sJBYFEtLMoUWjosZLHj66/WWieoyVlkgAyNuyyfzRv1/0ouDTpWbN5XH5cusEdYASyTennvzUgn
Ki/3fgr7Km6c6jjSJN6Ey5NBLIf4OLB/a09FYzWrtOuC29hEUlyZAYN1LU8wQK5bf2It19lYV7Rx
8eKxC9tQt8sPH7xXHwp/Uy9JYPnEerHLnE2ZA4lyVRtamllyspyj6l+PBS5nTVIxm9V3hoqvTswQ
fFr4PrBYelqEfmEv26ui9d7VM6t+/tdVmts+vsLQ2reE7dxMLhX2vk6mt1CMJnKgKblpR2gqjggG
vmKv3kR+DbOiLVG5Tyy6tTjZBXFtvLpIVna20Nv9GHn6q4ypQvR0DikJwGUfp6MbAfT/IIKFzG1x
azaXaXItfKWIEmgD31qJ07w6Q55RpWVDpv5tYtjrxEGoLVL3Suuq6TosZhrXy95BFvlRNlh9fae4
B/w/rBuryF7b8VmVp6sgMnehHLMDtk91u7DLxXdnjVvXJwCusb16S7zQ9GIMYNh0VrAXRFrEgvrG
HlrT8Js1rPd1HnEQ36F5MA0keD4SvC9r2L7uNPaCaUhCqetvhDDoNPN3tPYEiX+MQoJgSbhpJJzi
5X6ZOn/eL7Mo3daVM+xdlx6Cb0YW2cs0dAoG+1Nqxd9aNQGqn/Z2giMpbwGhufOLBPSmmui8Ygjp
cwRnFdpjghqBmghrSt7bJZC0YMKRoY5XvG/emj7CatnwVOSEpWwSh2XmUA0fklFgzWfr05UMsaTL
kDePekaebksKLBtNK6t7dYaapLpPZGJsylGr7qPlLOn6muwqcj1U8XieYx+LyuRcqR1EQljGwc40
HCqthUcjb27p4gY3sjSu/y50FEJuQp2kAgCywyO6FcKPyQ8/lmbZ/GZfxxf0dbQ0+O6WTEbdpahp
6MTF/7PbPmjAD6G10E8YUhnuKC4OkICA+mb1tA/jfHwpbTNZj5MR3lS5aI5lQBhp3Wj4MYJ5tex/
H2zqKjics+CnU1/3aFn/4LUmPBlF2g2tkncUr+BYnTD4XoPVUHu7MZH3VNWrl74Nus2klXdTQppQ
lE4/1JeKMuxbLOzwsXcGwsh8IgigwS0IjuFHFWJTh3RTHEJSwW/w54o9nmK20gvRV1Mc32KEk1ux
9doD7oE8HdclOvzwgryueWQZnQPGt4C5LI2pNI5uCBrZTkg2z+T8Do/UIM0VFFPzWl3GrbS3+Zxr
W3UpEVZez/CnVlFJ04chGsK1BtAjGscGlnbyh4IEDwu2GB/wIY/Z8TIg6BixSKnckeYHGKnw271p
pTNFxFLbuXTiDs0S0iV6tNoi6LytumQIwL1SiwctDb6XNHm+/3VSQu3S2EbtdCpBaz5oRl8B3nDb
oo7MzDlfebUR/5iL8ZbxuHmiIWAecpe8BZl080vD+GsUUbYBnpudXMLBtjROkms7CYMnM+wOaiwa
TYpGgRPct7ETnEIH4kcdozSwQYqg6s8jKhl69wfKMGSYVvQ+dHVKV0fIu9rFmdmLKrlqweP9plbr
fdZPMsszz3uurjuu6TiIrr6smzohWkvT9WovU6kf6iUKZcqJWh712NupyzY34Yp6GqTGxuyZ5+HJ
dGbZ34iqyq/73gx22Zj9tEQTb1WLmQa5eZsYhyLQ2fwAAQTjsIAgp6JZBxNSI7IPyjPEYpKTFnL/
HGCta8E7e7Mb7Xs3xnRpOec5oAcWh615R4Mq2KTLGaruO9QW5UrX6cyn8g/6x+6bodSZ5ly6jx4u
NFEH8qW3aWbijj9F1IseDWm3GzKc5JW79LPiXF50N0V9W8EqsKbwuxmJ6WUcIeOlrtftY2qQa4je
5UFB8O2hpu5V6nv0AGunaNytWjFrmi7xFXJZ+k5zJC8T5BW+i0QP/Lu2K1B+WuKkDn6v9buqJjdK
XQLp037zTX7R+6hv0kS7bRoeXU2HHcnnEUjE0tJDN6z2H+y1yqeiZy1QxUyfteuqBwFc8bKcoxpu
V5RhJa385H/OqhHgwdPfP//7TP3LSDr3yu4/yHoDKdt/hZAo1jUpMmeWD8MJfaDzISfJyTAwkBlt
HCjcpzZKjsaik6xtRmstJHTeSAftTKIsDWe8zfrg6PeDbpPrYGJ8NmrMgTLtfR4lbTxkhVVsFHlA
1cCNyPf3H8xRx4JW1U2efCnyFJ5Pnj13Q29vQTV8lyUiz7JhyYeY1b/SoUEdCEAVt2WQhWuTtwgq
dfOSLPLsLEuJCJub/GA3JSOLatbEs84Xtfy4KoorWFYRMiQgQ6NZuQcN7chqdmrjLo/C8jjKDPbG
0rq2m30rSOnTgEQ9MXxdlQREvvz3stz51zzjscVRmxyalYb1tYBYFHnoaphHaO5iI8kENpB4qdxF
SX/f2p7AX2nTeJsl8hwd9kfTpc2VIc353g2At7gsBQNSua8cxeV3G7j83giXgsQRLFuRt4pMzGeN
b5BYQYVmGcXVYC1k/uTVVXr5GNija8RN410jdO8mtrxfJs26e5oVjwQZOtdlNMQHCOoLXJQr35sB
/H86YxeP56tYFo2+QG3mdNZT2xg6NtPSAhFZXNRED3cr4bUpmy2lHFS3DaUwjC7uqjo2xHbdhA6G
rf/+hK1/b3y8RUvuOEhP0dDp5pepXDR6Xcdt6u2D2IsuUg/gIiWR/6z29ZAonQ3MbR+JON2oxNpX
egeshjJFvjZNrGi6L+srpXzulhCUiJWXfMpGXTu0pAA+zhXpRstoI+grXZVjvCMpvF6rdoEdE4Y3
jbm3wVviQLZC6UbH0Ex050BTNVrZCAthd1IdJNhjySCqm4MJQgVpNJmoUQtqJ0xYYVGrp8AcJFjC
l08WGpdJImFtIDmcqu1Am2aThyTBpstBnf19aH0XZYFdQxV2x3ATRBSNTcWNU4HF/zgt0PLwqmKl
FUir6ZPAjMC/+GGT8CZ77S3ZES36Cp/E7RdZe9HWG+2A/BCIUH5FS3KMMu+uZecOOYZRwi4BGsWG
g3ROthS6qmmbYdBZfXRCpjbFoSjDeRdn+NebpYahLrWUy9QA7cOo1xxUw7jPJzgfPSH1ypgSOkQN
DEGB1JoNXr4Pl8it0M3vVWcmbwnoqgNct94AX0z2Hv61QByFawp+gxzHWMLAJ0CTw/fuz0aD892j
U3wm0zu4TUq8EaqBiRqexkza7b/8UK3j//5vjeh+3GR273IpnlmjQWKoYsKERl1soiw1D1U2eMd/
njklIS+Lgvnjb8jnmjjjBJQgv46OC3JAgYygxdoa4B7tg9Hn/Nt0IEhRKxEJmuQlX9ldGz3QynoO
PhTKevOg1ib1mH53JuJDE8qCJ+ju+lqUQXPz8UVWPYsTGU/EjRE9sUcKiX/Ybdt9FFd/nlV6fhXj
Yx2kBe0UZvAZFVG7t5YzudxrrfE0meGwU48jols4oLKRR9AbPDJGc4kybOlRbNVoj1DjRmP1Z8+2
1aOF4ebhm1W5OanvjIcEUZUdOY8Taqb7ItRBiMqRzLjUyi50mcQGgqG3L+o52J/iLBjfqLGbWwvf
tipYq0PquW+L0wlfQIKBugwubTU/K3h0apnzDgDkTVGb/Z1uOdAKqN9Un67Ir+3vROYdnFQuIMXo
iQIhyRyhj+9vmZfaQR/X2puvBeWhKAdaOemCc1TXU2N+ZzFf0FmB50Gg2y891HYx4bWr3E+ro+pN
MW3hU27G+SoLjY5YykVWLtgkrFleGqd2OQhicHelaJHnLJcVI86eRjrKE/jgg0NSRkxo2ymOf/W4
0j4gqsJpJva9y/+aDsQtELKFYJDNb2FKMILRtM90XO0rdb8z/YFBQxt3Si1Az39ToEQgmBoZVNTT
yB6DklhgXo19ovnpuWSL4jlzT0mgAhBYYZldTBDpFAbQwiUJnfjmDKp0trxOe7nuaYqu2wZEuTmT
wB4ByvrYCPAEyeupw08yaXl0rbbhRYIAux6Hw4d42yxqlHBa9IA2LtwQ40Wu94JGloH3+LHd1IYK
2HIkJLj+tlkgqSCPqvKm6mQDboe4EiW/UQdpaNkuoFzcuu4EoiNr8K6STKR0SZ2dzGx6+htnUcir
HUWjRz4Bt+ZCY+nBakS4fNTHosQVrPfIOirb0zAGEbvthgCGySxuU73HmVqKaJcbLeC/RWHLp3VK
3LqnbGK6tFadN9XVZEvIZDCGr334+tHYjPnAr9Rc6eRoky2jCq58nxFHT/CqfqjSR3N+wpqprVBj
TafCf4gqwVu4cJx03cg20CWdTZvWBt7ynfqV1O+gDhli3P+eTb8aClmW+rbNf2zPtnV2Gv7SEf2H
TjmMbGF3idD2eQFcbDLq73079qgPwuCqY6FMv6A23yDXzVFl78inBZrsTu7ObOS4r4fIoFSkr72s
CJ5D0aGwdcjEdMfeeAX09cubEoIuyCY8hpPTn32PQqyphxeZSRlszHDklS/YO04glrVJ7w6aa4VH
s4i14+j0M/pW8IElfKqVcoVUXpPfTj75z4srRB2Soc42stKpZ2niNhl175JPvrtNZkmxgTl2b2se
M59Vw7xws2jemrW0D864xBxHf5Tg5L/5/4+w81py3Giy8BNVBLy5pbft/Q1iLLz3ePr9qji/pNXG
7t5QAElNs5tAVebJYyqKorzAkEKQcK3WQN0uccnCLXxjSN6bE2qPIVwc6cDGBlbX+sNN35kkzSYa
wsbcVODZp7QVVx9b/7vejDr8BISNGw7i6kEr4mfXIOVvtGNgzclO3/SgeDQy6mnGjKi+7DLftLA8
7m0BkbC1++RQTl6M6Df/uoXRKJqfvvQfinVW6kQGeDHtrDq1Ha0GPOz5CrPovWf70dK4e80yx7o2
VwSKSzLSCxT46nj5wyAfRgKlTzeiy+2XWaqRnjwkU2zTM4HPi/QLuAR7Cdl2thqLLZHdt4FlItrT
0mLnTwI0wV1YKivGKB2aQ9g398oQjc7/w+RlTMDF+M8pgu3TOWm67KFIddLsf5E9KtJjCLVNo0Po
1MauYsx6zwjsVR8cA1PBP2eMxc1XDZrgicpuOxJZtx3dDHNS35pf5vJhiHPcZ4nkuKp31jm0sa5l
M7ht3WIwfrrl7FwLjAcjKycXRuc2TmdGuK1r3cVIbV6yKT+oKhGTaXPV6z3QiFm4cOURPG6i0BFP
6ihFFH07QpLEEBuzK8QOuBpNj04a/1CxUgqG0vA7LdBO3DHxrbBmJRXBrYov8J7uTl2BtVN9tXrR
3aFeNV7lmd0StVsgG9sId162DTvx2zSBpCnKxeifM8uGAVRkUEUV9Mwmql2ogx+R8laHcRxygBEH
KaIZCHAg2Wt084jhRK1HhwzzZ7JhPQ83vRGmvxUOxlZ93oHRyDpOXr22YSdMMclX+6kthnHN1W2c
DWYj2EbofbArI1K71EM7Lcab5ra7HEu8RqMgs7LcgoeXMwUayRJXD6lYLEQ/5FeoCKNsUg7DztaS
9MSkosTGSPhHWmf5vmW5WJt92x3N3gD/BxdusCfK3lOsLV+zwbL2FXnx9Ehk9hqq3iIiIri581tW
SPBQhkmiaQ3JYYgtIsRQCaz6wQJEzubmhdS6feq3yXMLpS2mVhN3qjBRiAO6zbNVzShc+m4n0DsC
pFT+8XYUQAWfJ+8cung+mvAu9xGI2acRBtsgKZZXeM/FpdKwtuNPVn82qdiSopDvuox8wr/pumZJ
SsHt0urURwC3G5+jTDvCpoQlUaT6GiBkeMh7WnHi5YMDU8wHZInlccb6RIK5+Z0YfR9vonF/25P/
7+3DsD2p7/rnLQnXgUGUZUDMhWKvWf/aPxaaJsskk3xvUOHI5AvmHmSS7fyBwlA9eJOHleHf55aF
sZXbfZvS7LvqEUTqZXf5FH+PI8e91zEq/0w9C/uL0PlekBb6VJA6dbFNZNZWa0HEVNxVr0b/DRq7
6freRnjoDc89FbNC3mvTY2HgWytFDFOBSew9Y1zv1sSYcfCg+pqcJHqFiIVajcMrrrTEMpHzYlvO
DsEAHpCh9ioKxqNmVd5yS1BUYzklT1XZEToAKV4bkE6GJJg8aq5UfApemWdlSEZt0hBRJPMZNR10
rNFddLdG883uwOetxM8ebaePDjaSAqeY6Spl1abKE8uwPG4mE4KGfI4is1+PwrJIECBBB8L/k3JB
+OtMfRp55mhyLCmbyr9eU1VSgfIJ0Rsr32Tj9iYkzD0Tjq1IvWAV3dPEPAivE0xio6ENrwtwD94Z
TQRtU4EuXe+TJbNIWq5VGc6HQaCwSuLqI+vNkeqfHhXGxigyxvoy+qjuc9R2zfCN//NjhK+wIgw3
2DkyS64ohuwSiul3aQfeozOHFzqYdK2CqdRDrlGaLvqAR3crI7Q0IsOcMEKTrEcubOXEPpZOh2Nc
2baPLvXpn9wfw+8tfJrGFuMyxrW2rBNyg3b2toX2gb4N885f3VJ+Qp0wVjx1Ytcer6rTdM0E/0Gv
BGdpxyNM1/qFUpG8WmG+24xUz5HZ9Wug+A/SRIk5FPljW+c4XXjW3Y0QNjnWJ3oA/WEWQbHtMUo4
QkSK39wsOvR0vUyK5P8YxhCDPLX6LUIcJyM8+HIZDKvvt3ueLajDBrUb9tPgznhoFy/Mn8RuItxj
A+Ef11WUE8O5MaDD7kLSurkT5Ffk7cuVBpSPV/hqmiDm8t/CK363TuZv8rkU+PiFI15ssx/s6ePF
ypVaOQMHHLWP2WOxnLSIWWSYV+xXkgjpFFVyyiYU2E3Zb1ooLejF3REZS/FbFAUl2Jx7+vr2Dxhl
P63mOZse0kqQN4N0JvKC6WDEQ7ylVmj2EbbiW3RFM9QokHlbXhJz0CePIqmxH+P70TIEO6nC+q3l
hBQ0vEs8gn1WXR28iTqsj0VmpZcpDvfqA+KWMawba5Lp7zA1F9MKjhpugYbWEMQIVVjxhdUD29tL
EZY57UPZHAdPm0nlTJvd4kfxS+Gz6IpZ7x9vHKBx+CybMn/UCdc72cTm7MaKYL8lKJ1dVCG5oirM
38ue2pEptU86jvF503dFHe4TJlNY2wmJX9UTEa2HGcb06E/WHfR2687uij8PlYGuE3+aPmnPZZh2
9y1e4bcHzx7OAxJKoFjGUkhNGIR0HoZVFKxYeLplhu91+EvpzrISFFSHwLj3a1G8CzMgAzVARDRo
WQeMy4OWLT9R0NZntk64awGEFMeiDOf59qKG5oiViRgKtHyvTl3CtA9EYs+oMyvpvGDhMConZ/XX
7U/kTdQCtZZf0gw6sFPaBNjbpYmEswAlWErvUIk+wKy0D5vX5l2V18yAnxGXhXjukl1s4bMik1z1
Gd9rtf43lGPqdtBbzICbeHK26rRiKLW/0cEz3TXb3VRhrJvIaWTk9eZracwYsAKiBukYvTQNgi4H
Ofle7TPTopsrAqD7M04X3rrLJ0wwJQGlcj3Ye3yXGtTJvqvOt19sns17RaeS3WFEqMHtLEo7zE6S
5a3s630aVtaprSMIF6aVxGtVY6kHT1ZbXa5rmLmq8tCNMUWEDZs8BxmSPAsOHOr2jhxdOAntp0WR
StZx1FzKxN4xgQj2yH+Qd+GZo5Mg7aTrVpC/Czdiq2rASEpzGc/9ylIue5tL8hhrXBilH1nc5/34
NnTB7xr24HUOc4ekQ7xe1d+5jOMdALP7Es5hypxrZk6b9ErFd4CYoX1kPvwvKRFzmu4Xoc5cv2nJ
Jd6ELO6ZdDkBDnyGwnmfhZF17yT+cHb7tNpmKbXhwPj/jEjjqLgWotLetbJu3mzrPnK7dq2AuEAU
b3pTv1oxFOBCunWkRfs++MQ2sXBPG1SzmMtEnG+HngAAZ9Gcg+aU9X6AXPQaE5Vj4Aj9gnLLvmuc
4V2DFTUSm4QKgLl6Gs8/0hRxc2RY+07Sp9zKlS5S03Qc+YhAmgVOAZFzjqvwawBdf1IPtb6Y6760
+cdYoFeZ5JqMcsBp1HH1TOSAWqq0poE4Vfb9VpGYTLfBCrFJ7Ws7k+qgLlQh1/Ie4s1lyh87o82v
UUlp1EpMtHZiOPfc5iu4WyFxCCaqG0y6abWRzvipBc3C0d9H7DKYujgAmzJfF/lqeHvwu/S71Rft
CW0tEYJ+hzG8VO+pB69aVRMJmhksnbXK+rILt7pPsmKttHF2W7WPRuwtm9tlN0h9e+/VNyWpJXCN
KxFiIVKVlU5Msi0Zte3eN6l0/LEoXkbIt3ddrDOaQTpdDtzkWCvNJ5/tQKnkGqesLrmLR5aFu9a7
FnjOLp2JPExM9wKKjEm/lBiVIVwJdcQ8mVCkigU2aGEeZBV9TSWFadhplBdTDL/Ar7Yp3ilvutXi
m5ljtp3m/YglZ+3v1N/bSYZ65UZkpKo9lQkBfLCeWBX0QY9aU2N0+deR1pj64bZVLYjBV27qvCTy
T6wCpdQDJLkPLcmaK4D8oY+i4oen4wLWO/23KkuMM0qKkRCDPD653MJ3ST4smyDGvqFlWr2O2KH1
CItQNaOy+hlsrUS/dEsZJQRnE/vz+KBbYfxMrp+/c2fuqFHXH6Ju8o9agXpZ3X5Bbu7FguzKFeaw
h3Rv3TEY4RaUsrOpdeo9TVa0GyEpkehniVMU5uUJoRe1Vtubj2H00w8bmABYpUoYQ53EzZe9aD9L
muaLwt5Hv3cuMMygZtXG9VbtLfpv7v8Kt+maAlWOKWv6mNvKy+QuWOsgfrfgPr8T9TUy9R81/ig/
6uV+nDv3J3YB0yqaZlwRy5Z6R9fb6uyPAKy1FT/eyC+A+TscEqbNTaA2TO7htlKN5Be4TJvG3MXm
WBYQznjsjNx7M8Es8BzbjKVH1OOUQURwGufJtup39RdD88MeFXnVZTAT9ynvytvzPlMuPvP0YegY
Nam/Xy3q9Wg4xWtZRvZ93RTfIc+xc7hl+9CHw5fWwoz0ND3cBq2mXxuth+w2HqeJNF03cN0nZv42
xN1s+jFD4RcsCC9O7OSr2Y7He7QB5drOZ+/LwXWNGeB29PLyRUshKJtl+ta4g/mOjJICy7FeA6q4
XeNQ/TRSlxL7eX+ArUI0LFRGPreID8o3paE9EZ3xVM3GxoZzh7MpWDuaf1nRIkdVp7GfEEfTzQ01
GoBTHCbvkRbre8s33f2UheZbXzWnaaiIlJ3oxhUVjb7JIxZswvNZpQE3kMYRDATHfkpho7eQ4im7
mNK3LuOssGOd6YxOvsK5NYtrmPfvPmylMysMHHZ5bavLPzTicjWDLJ1U5q5hZtPZlG9Rr1ZhRpJJ
h+VW3rwi6sO/Jan812p6b6Wgxen07G4uU3yToyi/j237V5+7GUNmZ9mpMCLXCz+DqICoF/rOY5oX
z3ZVzR/sQf9+lzVrwTVZmHpPloNcJ7Xd++Wvo3LU/jz391EYRezOxCjc3lcGaXU1I74U0yTipmIE
NqRtdLfo9D1VXtfvtj689zGsRo1N4+rVXX9CpkOsZtcWUOngce4LUT2CLF8sLS/fNY+LcRroHaf5
B8/2V0UJbkiUCfHHPVgqryrjl1nTopJ6IYXNcUaN0zLIxWWHU7Wqg0Ay2axeE3zzzl4Kj2aa8dCX
W3gdoE4NAgev2KqyzoWLnFuNu0K7L9ZpVclbvg63U25IwQUGVAmmSY/TALKojtRzJLBkj4t8Th0l
XogvfaAT+4FO3mbGzuDNy0/qtDPqE/m+5gYDvWaTyPkCHCpsJ2iDdkEWgaKmU4ueIjohacZDQIOJ
6s2kNgGOlzu79qPnPmN1uq3RMxZnxD4Pz3nuDM9mPX01GhOAKOqHZ83qnX09ORhHyhfxiSMlTeA1
XTPHxHASzjAcOuYlAwyH2YUebBh3XTv056Ef9G1T+oQvVbq+762l3ZiN1j7kWc34sZgtLuTZAh9N
xd4Kpux+cGES2J7Rvmg+yUtZRtQIDjGPpktUEjM6czNImoHIPqzMjz8Zf49Slotxz7wLF4NfMbWt
ZyPX/LOTaW8aJpUjdKp/xCkY0aBvpl5vDosNG6TWFtmuN/jKp+ajsI3fjWROzQ2adpZz5h9WbV6W
ISRi03K+ofxbK98lTATwmaw1a6+1AW1K0ibbDCX0Rq326qEnl2jMAqCkudvd+taqGvEMV6VqqQ1k
vLnxF76ZtH1SAX3bKLBn2yxWjB0CF140IHUr3aXZ9FgNMT6T50nEuKP02KO0WIu+41LCz7c9XNFG
bpm0IKmBCPRTiLQc6SgxMktSNh8wx0iRsT33FYuCVQZ/EaXBRBwxVNv3cbBWlqKW0hgdliT28OTW
wvUNuTZtB/sT0T4oEX0ilfTNEjxpwpoujU7wwMiAPowwwPXD8BDJU/VcZjWoGE2juDdRba9Tq+3k
8uLs/kDhcNvW/BgCh7LMPqPbHZ474KWxcoe3LJwYvsZPauhl65i260k77mzpEjQxjj5Bgt3Yk3A/
fLxUdmNhuQeNoPXXIpc5uXw7N7pvZ1p3ZSIoomRpw6q9Cww8hIPFE/dU5mxPkvTOXMxgfp/XqEC9
tN4i3o2/L5bw151Isqsxe+195TX4oTa2uUlDm1psEfBhNTLRuTPjJ7auV1cOPEA9dGhzYEHIFWA7
SvMQZOV7PfKJUXA6sdFiaaw05i+qXhgXF3I5Z51thJh3+drWnie+tKYLvwWQvRJvNH73MUm/vQNL
vk6tjTDm4CdCmM8uM/pP/oRE4YxO+TBqXIByGcgivFQH3yQSPTAkP9savg/kne7gUtCDSSGMiGk3
Z7eOLqmRuK+E5G7BiOJjz2xgpw90e3kzkOJAFA1Z7WZyFl4PBjNn0S4zo3LrDZ27p/G5DJILDWUH
3yc44qfYZCjEdZatEp0tu5QEoDBFzBGZQ/8O57INwA3S0dUuuCtkF2h0oCzSwqq2bAy7KUCg3Fo7
EQuYdpFD/1UDk+HAYV5a8plolDZl6B8RVBm//vtBFLmXYETfI4TsJvWcqIAC7AVvr/iEJ8qXw484
q2TfoAu6OzyzcHqqB8iTVINB7LSnyuD3Iw65/Vic7EBpkf3IfSrpSLCoERWG1g2DpCmSFlyjRlCX
PIrkc+pIPReG8PA1UXHTkha4CRq5Us3uSVFBbPtai4BfseoeeuJ/n1K8+6NWJ++uxL9XbTc6JGvN
JwNkNr3lIbffUURgEGyE9rNXkxFhL+X4hQzy3vMzN1zVNRPzqWeJytJnIIdg4xFRffSxu90NCRbK
KqZ4TEvvDuQUCMHeTT0LO9as2blpzGE9J5X5bjCiYElgLJsM5pNv5vFFQQ584/62j5CWjo6brwIj
xrUPFdA689oFIHP8R2eEHqLcOVaFmTJxnsyo2h9WRy6R1GDavfXZ9Y7/FlXur94muMErpvk2ZtRx
a7qH+7T3yMJT70by8H1y+unNX3As5b7pr5aHe4oaNM6+v0lzKFVxSVqMuo06b16OjaMvhFkPLzZ3
3TNT92Ql7DZ/ovl1TrkH76dFNf5l2O+m+TqGRvpJOHt6cOfI2KmWmacrP8k+aws78JIOZB0TVHh0
fsZzVJJXYGDghVO8iJzi2OCReG/mfgxSKLJPXyDxqtL+2sLUgTuq/R5ifXxMY1IslhB8msWmP0xO
CigrjxZ1FMJDv2EXcnCyivoODhWzmd/F1MVIlcPyyR0ccVTAKQHm1Zqtrji5KbxMTGsALsPS31l+
sdxaT68zKrhjfQw9nqpVn2vveNtwIt2DJz7NcAZB1wy2vp56Ax/dhBabZe1ZOnOoP2Xpt9yIafVL
eca1XROg54/CjZJeYETZeg1ZnkFjH8rae1LUxMhgbITGtVqX8Rhh3Jn3Z3UEb7o7dJjWo7dkYhgd
Ku7+F2hkMOOs1AU9LZo0kiQvBe9kSXcKST5DpjZbx0Frw107wn/LNTyzE7Q4D2MXeec8jknoCqrs
OwmIQSb077DCBrZMODZ+iwDfHzExvr2guVyQVn2O2l7fpOYcXlOtIUkh7ohAkAhCUjDTy6LlZDCd
IiO5x9S0PRALWv4unepfB1NGiJcvgovV59gC5mJ6sBqINTmGGBsfmmWARDBMr0Pj7J0iJMixWK6d
ZLA18kEPTCz4cbcPLa9YewtZ0KrnWNwIz5CBWEt1mple+Bx6xIfbBIQrh48bp3HGywzYvICOJntN
k0C3szqlV9ZP+qjF+PjzXNI35LPJKSZK1u5cWxHu5JCgpkdt1tx1mHypy6OyIWutMF8qzi3lOg0w
GnKm1tXCRH3lxnzpuT08JRbKR2UMoh4CSbRrK1KSafp3oYZZvdkuUN3IlL6VKQMXzekPJyDtzJWH
qF1hK3+jLHYwkb1l6f0RR6tl64yWAH4E+2hiazzHTkfepgI/KPegGLgXsZ1E4D9rhR6+pFzHhMIS
+DPMUfQSl065XyR6ol5lgB3fZynxFKY33IdRi0Gorh/rFo+m0lnihynFGksr4ePNRfIWhaW4i+t0
XudF9oFrqv+81Mj55ggyTE4f+WXrKcyrqtqXaH/3IV39qQaHXf2NCNXMuzdOmnYrD+fldeGl47vp
VueWnfLtxs2u9RSZSFWe1fLmFfPJyNLsC0zEYquK5iNtwb26Uio9t7emkc23e9iSyIAbJoRX2MZl
dLxxT6mM82lEZl6j5nSVMO8MgZlGIP3NYmPa4ZDV79T9O5Q4jSeG7RLigsnL1HVgKTgZbFh6qq/O
QGljSB8stbC6SjjuD2AdcEhyNtx8fF/Ga1zW7t2toKqIxV2pAS3+uclWIx5+VTX9MXGjG83fQ1yy
nfpAHClTojf5/LC0awMd7nsVe2Q/Dx0LmiFur/WMhJFgEGdis1jwh0U5aWO3WDgpRKt2pBWMrQfH
HK3fQe+Qs2UkP+esa5kqC1dGBBg4/I387mDVBAowhlSSCX3GVdvOXH3nV3BFkky8xB5lBdl13V7J
pqzJ2cVjXL3qtegvFTMHnNDtd5GE/pMIp1eR2Nb3Ymz/fVCX51LDD3Zx3F8FrgtWnTCkbijLEuqf
n2IqvpdjaX4YNrFsiz53z5YBL8b0rf5cBOJQ5HkO+bx1EOcJmDf81hhfSw6OPArlc7F89d/vy0f/
AB3nNaHy2gVuEjxUMdkLWT1Gr07BmMSMWu2z1KpP0hDMn7mrb6E9YS0TtGc7yHDwGwnrSnIx7Gxo
aIfJN2j6anpOFwPpA9WFfYiYSz2MAZNQZ8TouEgses6k/0UV/lU3M0y2Kpn21MrB/dgUH6YCHw00
BcvcFxt1mtQIWeKqXoNOTk9onfFiqafkR2xn604KeoSoPuQJZPqKaFM/f6nJGyTPqHIORjLRUkPU
PzgprVIUSaKHbnwzBCCItNarovQxTgr7sy4xDoC60Dx1qVPtMrqaKnyp9f6197rl24Jr3CouiQ+Z
2dDvVIp4I/PE22C+H/oyXrs4F3RH+v6bT3chMmQ/ZvRDBA4MSkLMb9HzdQnhk0ovOtsmGYnD7FI6
T1a3GqDT3wWtVz/eTM2HMH9W/BymAv61ivWzOgNk7Z4oA69ZLc59SU75GoD1dRi89KJjJv9Ukp75
gFXRSrMM5hJh9DtgOH5vpnG6xo4u/0HY4cbwWiGdmuot85vujMkYcQoxg1UfmaArpTl4Ur1qfda8
uD1s96GYgw2Qzl09DhXNO9t7ExfG2ZNjWnVqoiF3W9taKzfmQQv+uDQnrUFbU5T+dk6hVXat/KtI
oxT1Qgouyaw0+5iWYcTQFP5R65TeRplyQQKfyd6VJs7DEZdE/8UeaQPc3hMXNTw35Wm8PIFUVGcy
xPOXoUdo2FokCavTzOvbs2uTSLQ4xRVmafmA1fZydmZfOn4Ag5gjeUpOQT9lZ2elI0lKIhFJFyVf
0p77I42bc9Y7jaz7fACP4Q49q4fMbZzbEV9/uRJFrm1FEKBBXQZTP9dD+59DvNHxRIbOMQ1Bge+y
MVzxZO22URyIlzki5nLJgvKnXi7Ywgw/R9e13tw+fJrdaPnMHQwy66TLib1EGpMNenJZvHyALlIP
W2UihqBDP7sVsYyDBC8QoxmrucZhVF0wINlYYGAPoq6cqJjFviIIOhGOcSNjxjkbJDRnTiUHIXYz
lOgFuvSQ2RN1TPfsxElwhGHobfEiN7/M8mmM+dt1pvhM/fyoBvbqwXGDZT0Yhb9Xp76dh/fNkB2b
rCX4DHFihYXHU+uHW0VwaORZ5YuN+jaFFuS7Jkff7ovhUfXp5hQ1+3ocmXM5VBxF22rXItaZVGdG
CT+BtrZwkgqvXKbXYozNg5759tYHCTZFNPxO5n3nUv9BycmfYiwWP42JaRYONTrxNQt5yOWRij16
tiR+lfrOfRdOR0XfUA+aKMd1XoXxvmvMw58Z5gLNBR6yeWxa3C8dc/Kv6aAZ2zlPgyfb8eu13Xf2
RxTXX7Mxhr86olyZJKCdBSPY6k1/z0Jm3kBj23TKTWWY3VpMQE6Dbgu6MXI/gplJb1SVjwVfymVO
QAUUAeCvUxqo4JD1xrxGkOdcIqnoro1JvJZIcbwpQqIcJS+trJLl2eh3yQv67+Ntbysy93MAqTyS
geJvOg/XrmahBvJqR19VYGGbDJbUk5dhGhc1y69eTtvsNMGnFkskbYQKULIDbOObn04ZwD6m0cjQ
tu7Ue9UDX8ZxbJLqzm4AFQuoDiCR3vRA2PzRAmyE2MZZahdYeLROgxTSqddYAt81chXXctxMo3p8
qPTFbddjkexKD+0y++kPCwojdhSy3G56AK4u7N3NlN4+tfrZs7t0shFLaHAaUoIUHybMTP3B1/V8
beE6TMfFjwkNSGM+e+sGTkRMrISL9hxB6NdgRffqKlDsHr+r+0s9XTIX0pC0Q4slLBVPF2HQFxnA
9HcpTJ1elrtDp+XnwXV6xERUhiiHi08GfICYUn9K4h7qWWIjK+pbvrZkG7oNpqySyqwIzHGk0zmN
abO5yXdkZQ60AGBp4Ieo7hWmkcaxgtGvp3TyCTUZyLUvMTp+mYw9Gesvkj76Fi6cj5rT9d1ka3ii
2intb6xpMYID/QM42P1j8zEuhrjVYYzwohMNNPmVpTU8iGScSEb5zxGKkfEhxDZvO1fp2sf0/Y/f
YhrdwU7CBzsrZ9BSPB2peMhlUjPpuKnJxuvLBzrz4Q5IboATVkcYvccEYdZjt+wLN0i3ad7pm1rr
868QPa4fgqUJC+QWLbD7tOQQeRtPyw/t0j4PsQhI9aLas4a5+wrt+pJJSXUQIuLpPPGRjeYPu6QY
tvMHRUevpOthNvqYI+I4UcTYFowYDqNexkV0lkfCYkcJU4id6lS9oN4yD12HuCqPzqM8+vtVCWve
/oHb+/rlTUfrC04Qto+BOZGznETRsQTUW9sxX0UyDjR19Kv9wQ7I3urAHA7gkf5KCSAteNoErpCS
ppXj8x9gc2Lk7LsP9rT0d//YQnlKVE9GkyJyDWvqmHb8sAanZuDjQwnLIQyJoLZ2eVY+qwW58BYb
8cVC8Hq9U3d9PJbhUffRNw1DOR7MdEg2KnolG7RnH7iqQfYA9jGG7e9Joi5W/2Bnw0IwlUV+bdf9
wV67uXzHL6IlHR08bWB48m53SGCkqUpVr1Db43Otw0VJUZ1tx9zr4V7E1ftoca3H4LVXW56CBNBW
5MsWrdiyd3qtPTQSshvwtns1vP6tW4jgiBbvxzg683Uw24v6ZhnmNrueedi6MQZaTfWkVhRbvdXH
ayrRcB88mts+j6/JPJz9IM5/hfl05g7Pf7VBd0750m55GnBcN40bWYRDQXSpm5rIt55UHuCftzp/
VJ97qghnGZocokj4pL44Lw81XBeCR6a4xsZhOnhKKiRGhs8G0c0gk1Fs51vbT90PvYPEJHHijFuN
Qi0/iySqngXyRFKKmLEXaYYxf8gQtbimODhuWpf8DPWTtQSImkize+HH05tJ3qWRJk+grL+0kXAO
R2LGQUaDTG2WXEOv6F/qUT/qqJvw4NJfJpIrTuRB0EHJfr6qo/jkjRQZamGJM+dxHASTPrWy6wYy
siYbcZ+WfLPRcut9MvBbPQe9b7wTiO5cEdeQoSwHvrj5uZsmire+lWqHUHqOlPb0W1WdssTMO8zg
4NAM+5kJzcoODMjXcueNRJ+clxaCMeMWfWPHEylqmA09RhYWJXIPU2cO+1dvkEPpBgP2G+4cbmwb
pDH10u9SiPHby5g8wy1b+cJ8aJLAu7PqvIWR57cb26ds9DotvjNH5s3RZOc/HG9XNUb7HX1fd3vD
hO84zTuD5//5hsaMGWhP1vFfbxL6Ls2y7n//V/7zBvU5cOkNr50XnWm3k8sIUryqtUZ8TpYxQimJ
JN1bW56tHranfD7BoGKbm4V5TCp01j1ZQ+r9bsJ0pq2zcs9QuCOH3CDy19X9x2nJ9uqKjOOl/bPx
4aF2HKG90TrKPnEqHXD/pv5cNAFsClnikrpYg/mzo5+tOKbsDryMZODb1y5sXPeFkAI7eRWg5P0u
bK/fOPWU36cZBLBGzjcmo7mLCtdEbmMBepvDZdbD4FbcuZ4+74sq/3Oa4zq7b/AZneNAOstoMRwV
L1wbzjR8ap7/HvfR9AszwnUdAJVi+osXQE0xFc/Tl9kL89y6RoVxA5tkrZce4uM4oBuGF1rYuf8+
aGTP1nbzU+/ddy1L/FeS29odNENgEm7G+zRmcpoiwFhPGcYC9bQ067r3iifbt/FGn0j0jSAqnhHL
o8oLPPuhT9ML5sxwmNRsoeFv7y5fejQcAr+7qJLg1vO5Dvezi0xJ64iIrKzuzeyn6lRLszG64Pau
W2iy1EjJrM3gke4lxKnFTre9nEV66IVr5IaLpVfboXAnIk/5h1KfGJQiRt8J1T6Hy59Fb+qIVj/8
c0THTfVfrpEGIYvBnONbBMV3UY3ugiC2M6z2pzFAwfXrsnhD+7he5upLU+EkMK6HK+aEiSgxlMAK
BT/Ifd0K8ldq70E9tL538w7xyOq6z/WFrNyiW7UT6JzaX1wxCnoi77s269JTUb7q0CwgqUmdbrnW
fmrerpUFGFV0wnqPl2A7Cy4TGiTkqV6e3VsT9j1p0lff8m7aOFLwGlDwrVwr0V5C8pt2Djyi3AtL
hI4wa+GU8JtkCNPWPu3sLq9T0GvJ2uoQaB/Vqc00kFRLE1P+qXru4jT/gfAOlRcFB45KIf13M8en
wHab20LoOFV8ws7xz6mNvf5td4hJVBdJmj5qNh9YzA3zq5LSGfWQgYQgciDElle1daBLDk5Jgv+u
WrlLTNc3KfHcaqWNfOOHx/juqrquoF4+ywV/SA+pB37wV2ueC7hSkAEqREG4XceIUYvFPlY0Wdhq
EiamTSCztw8VQDZJJ5BR9U9reTScsbT752lWAjAKEhpC4s+/ihDCg0iW6M9R6V/ZhYZHTKjqTY69
473tJ/phtKvi2BWGeadwMQsGQVKL6CE1KgFWsHz4i9E+qXqb0ERnzZ0GWRitAAZd/48Xg+kZ/7by
wXwUKRGEC8PEVUzz7P8ue2uBA9ANiPDYOsLe6lPtvxSB75GxC+MQJyH/JXZb/9jogEHqVajDMxyX
4Jt6EU9l57HuoTXJ/1M9tLidLphz7mw4WRv11EJ2y1w75t3t//ELk7q19U/qRQZi2OjBJ9irV//+
6erVjliuo0Wiz3+RdV67kSNbFv0iAvTmlSadpFTKmxdCpaqiCZqgN18/i6nGdGPm4qIgZZmWUiTj
mL3XDgYXstQ6DR4tnJgeCzRSs1Y9XX9pbUEirlI6XCy8ls9MY3OSg3mM1j9/Qh9cZPWkz/z8Lakv
661o4/d//40JvBo1TlvewDOsn/BJ5qdW1It//SPzkNMV1dXZGeynTG/E3VW2YyLXOTaqINFjTXFI
DdJ80uzVDlm6mtFYKhq+W8+5mdJKPxjbR/P2GsOzbTCP/A7XzRFxT2yfgCgU2C47e5+yeAuGjQKb
DvQPY0wWvNaqJZ2kSocSq9yeiBwQ7CmtfkSLgAaZM2oc8+GIMm++I2MODkiW57tp+xQ6J5lwtYJU
/8ty4unLzTsjTBj2MypslxNz41dUNd2Nyvr+od3AiZ3enUr1PjGN5ZOVS+xf4a8QzA6NjTQR1ZH2
1inTy3VOrhp4p8Z6wbeSMN3wWhIp49QgXMDYLtuCrpvNTx21CpxEV3r1/orhL/uu4BgAobl4LGe2
NmMtvNOgqNanOqLJccAKUbITkgj1U9kVZaVEo3tynSx3922MK7KLUzs0ne61sqfEr9QB+HkV//cj
nEX/77X//LnNkNzVPanXVfWSlfzRCZvwDxvJtjM2Lp0I602WW3CYbA+ZCWGthQkbQIC4o5+w2NzO
hx/SvJZPXMo1HBzUDzwHmco+rFM63vHsb36wI7rEpV7YNkHVbhleJVrYnY6KOvFDrZbm+GN4Jn2X
7GKrDKRGC1YbaKoMtk2bOFxVkq8cbm4rXeYCuQ6ECiDx45WBU7vxO+9vfHN9yVxJl0q1Y+cSqnVd
Tk7JohzXsem5HnTjpZqlcqxYhWL5bn/XQut1unPogfg94ihJMuv+348SyT6vb9TxpG42Q2tQBCXE
YpzQt//IvZVlBbxF+bQbC0P6V/X39TWHoD2iGr865ndgHx3vo1kjgCrYv3MPey0U6J+whjxxyIjg
iZ649Ltttiw314/+/UVtnfmouP3Pn/j3dTvgBiH3uU31sO8s5qYbVvH6C2wlNRxXgi5ca3HOvSfD
q/j3KhhDooqNn0kmXtRKvsF0Uqo3gP/yvq/rb1Ha9Zs35OkxBVcVNktRB9jWXS5qVe6txu3oRJfm
A1BowWUyxxQGbv8m9OrndVnHbkRRHF6dmWr8BhW4e75+UsyIfpPiPCSSacCIhESZF6gFcAj/vQ2N
keXj9TXRO+MBuUUD35fFC4QFSExTw9h7u8Pnpv34cW3mWl/6tSQEtWM29+p42cOqyeID6DALHM8C
dcrtuLbNchm2xeiQ9u6ZMZX/89n2klxqK1A82E4ohVG2xfBWSTYx/Z9rnm5i3DvJoj1iCfu7Mp36
JRbKnyXOlYfrwLtMGWXpuhf8XMu5sh6asRlAoYzGG710iLx9QWaTdRctjt+QCA5ni9fCgaWLKAT6
nLxv9wY5XWgjeHulrp4YVVXPc6fKO6FAgs4l0h0bVpDSPqMoXx+VXLWeJjHxnZiAfTVLZbqKhLRO
s39ug+sdUMz2m0CCXF+3qldBr6Cvd8AnYl9g+2uZyq6vpcNqp5M7EBBpSJ3wz7eyVGjSKcy8tFw/
lWHEzW/1XmiRPnqYChtAsJAWtZJDpJ4pscSJxoEcaexF2Yx/tw/SzP75AHnCzwfX30onJdS1xm+n
b3MkrxA613xnb7+IQThsQKTux21JEPtok3x4TRjqBo+nqz5ir6mcPkwHMR2v/izcbfcD2t+HGMwY
+E1K8XyO+sZ2z962e1xEKU9UVXBaRke9EA21a40EMZZDJMVVROE1cXv6uaDMrL5gJDGfKq9yDhDh
eJhvqwobJdRTqRzaRrGDCq4FXSR+UeTstnucR+80qeQCtdYFG4745/k4anXns8mrjz33N6tZHj95
m2dPHJbdbbz2H56mc4tdf9dSdQg0pW02v5hWEWO7PeXstnAPWFod//q8u/4SDxuTFKZGODvzlzR0
716H83jP8F6/scvm9uez/33dmyxGsUrcon/RSSvH0aYKN91Rs7RsLPjU083cj+PCOvcJCcaAdYr9
wPxkAB0qAKuc68Jk/n39tK45zivWoNffLV3i1RfNZk9qif31e5txAl7mNY3iOQHXsfZoJvQBgiq6
kT9OF8EPiP9MKxmAjWZ3L1VlvBd5axyzLgM4wRVpk7ByHHsCNq6OQPuMzzd+uH5c9bV5AiPBWWOl
bK28fmpZKCoAGSXetWH4bVZFejRqi3/G40yZixyaTuWzHO0FQzn+3zq7DOAFX94mQSV8D5x8itZj
9rs27vcW/dPPZmHYPm1yL43SkdVHPrr31z9xfelaIzuF8c9fsLNhve2mLXrxGmWK8n2bTTTtGSHz
elgQXFzrjH6ZCZWa7D66PgObUk1PLV03zkx9fS5rlaILsXF7Benphq4erqVDoxvtXRJfxiRnTn01
BQvdZurq9fI2XkwrZF7afBVE75kItKvGYY4+dzXP4Wa0qUytFwAO5hlLQeXLwkhovBIPJ4c8lmkz
73S3tQDSAGLUpPJpCbAdzbwMpx8QYmkhtwqr2HzrMM4xbGserkqP7TNjJsajMBrr2FqMimwXpYHV
W20ojYLw7h/8PbJZ5EAsBarcjsa80I5uOttPmHrfr6LG0YIBOdvABBKtmo6aksELa4qIrDjvrSHK
4moocuryorHaPztx+xfJYLPT1rY9DnUpn2c3gcBL5ysXWK/I3IcLgJshBOQr8QFpAW9Eei6RWl+u
4Xn9RvqQq8XXZHU/fiWiHfzEydVfIHnAsVLyXkbHe0tZyewz/IQ/qkmRM+yoOrZdMRiqcOpqjvoM
z6Vdq+NvNSmC7rosKuGE1+7afcXD4hBE2+hPcirgoClQqSy5Kv71kadd22aVqUw4zUyyXCR9wVXV
69CeXsV519dnvAqnKs0cDma735mic4+eV9oPQFmGzQxLWTc/X7+16y+YR6pLlnp3o4JdOjVBc7UC
M3VWoKJw1Nx4gLSGxt9mXD63C3NJspw64dYg8PvUO1lz81JhYIh9s+zW02Zz9muRisexY+1k9Vr+
CAYAZc3mcDPX6FqUpyKv71WCV69Htq66/d7EDen/FOVmph0NY0uJX1IuvckkL6fMeohOV36Sm3l3
V9aHvVl3l15CbVmc/qTMqCVWZJdXB5bS9kB2DZHvr+6sdNl6SKkfQJDcy818TEJZZBNECDNBU9jf
1zFHbXZZm2GBvsV0nputPyaSgfv1o9WiRW6wLu1XT/66XtaVVxTnJp79VkFNm2WeuG8dZb2fLbSQ
P9+xpKu4y5M+eWr5/q1MKuda5ceHgqJiwTTL+//zERCuoLTJdNka9Rs7rjDnVh06pzLxBqx+Oi6N
baENOz2/k2Z+78XG61Wmq+qpvRumUtkJffReaqYctU60QJJNf7cPGJPNfxOBo5b/HdmvtlFjLRr6
R/wH1+9nMJKzqxdmoKELPZqQEx57i4khNuDu8hO62sViS3hGSI7lYP7utUBKLUdgSEBC7OX1RW+t
gqeBu+yaSndfCMR77Voqe3T/7vjo5GLBaqqtD/Y2KU6N5Z2jNd0n2oRhKDGBzrVlRd6O2/gGFI1V
y5Zzlvf//LJOxnJGw3peRV6drq+D6vrnNxfET6dK+2rJc7xWsKY0+luzG1tfS5rzVaQLIYAeXDem
x0GQCAqVPzmJrU0cGAfvicccfvz+/ereJTlf07/snR8AD4uuYMgH0Pui+/rhiGAVPS/68EWTJMCL
om1f+lODp/SpGlb3JnX079GrKmbPTA7XFt2n7hhaeI2DthqQvVoL9GZeO21n2pX5QjcRXPfRdIXq
sZHGo24M3/8yftJWbc4OcfTX9d2kOf0/AcBmq8AVdmi2Y+Yv9zoGiRslZdKH9KwLhiQuArkSjOyY
rnUYYyO9bYtyk0op3VHNinOGcuCHM1Qy9gkJC1x2tqqUyACH9T5XW/VGKGMZQbR//cnFSHj0ae1T
D/Dk2xp0DUC+M569sl52qkSZOehPPRpmBClSuwyrBtzWS+6uVytmGJdU8Q5hnEnwcGJl+S2pB78J
nnXv2gVyaNagl7Gr91nDPdFYAvxKEqsPOTuDUbGTCGTduDc2EUEMeyv8CUGOEygD1Gj/4f/ISqNo
7+J9bbvz8TqccIFNlrFn3aqksEK3VhCSbDq1cfZiX6qxvhukcauXJkmmQkAKqlW/qRQSqauBU4uC
1q8m+94Uv7yhZ4+dWJBPvEdvhIPsTvnBphToq/op07xbiNYPM3qJgNG/jY12fZyZ+tlj7YVt2dzA
ZubSSJB+aMh6lNFeImPiTBpmQtynW0T8SigzJqyThFbEbr3o4SS0g+ERO2WGUDTBkHu67duut9Ni
vmKB/iXQe25vMx6e+jafcTFo+P36+1X3nNDJW7FT0RXmQj8smWZhFWF72w94WTLWxcPsEonMf+V2
Fvx33RKolrs+MWTFsth4cIKSkPgu81BMgxWIXnmDYvUgikqE4ywcxJCS1N2k+l1bKjZlTKJN6uHw
ZglaEl/rJ5nBDAaWg1ohru7S5cnyenfvlT0MrUnf0WKcJtOYj1ZrI8KuGN3DZQ1Uz3hIxVT6PcjX
IG2WJJgBKfnczM/lmrHNqLtf9YDAXHwO+idwU4gEYqdXcyBN55awoiwEeE16OstdLAU610hcowZx
PgEyHJxSfdveL+KCAQymHlROdaHvYtpiUZhFpUWR1DHHODoxfxX174PVFnemOoy7wgIb5Kgy8ur2
iYMHnyOZKQayPLv6RtxGEiCL3piDAgMjKk63PbHL+nRb+0zctZ9zBWhTCb9EKU85gJtAWacvxma+
zNEvdaXT7hZrpVBbCPnsrIQEkcW5MA34nvrqrc6cS7OZ4F2OKkMr9EjoLRNrZ5zgFasXr1VOZCIq
d3JcjglDEopnDafzMr6NNMpBszonVZZ/LMmtPhlGqNnmr6GST1laAUYetF25xs/KWsrQdLcvysAx
FG+MkBles1lkT5XUgoUHvaIZCezprOGNZrAr0T9ZOtLVu67hLMvXBQxhromAQrOaPS9w8BaRHVzA
Oze1GNt3+4RTPTsPPNI6jJRDz5aIBSvQHSU28DDdxd1CN2QQ/q2ZL9UILdNtWa/NrirQy3W679Bd
+KAYPyxYKLc4QCGFOT4JpSU/1Jh7V8u+Zc1eX7CNjWVWRoWWnvS0e3L1Dk3sAIeSx/FbOyGGKqcC
ywzzgdiA85yRzgfruQXOzlGeqcOnUQBAThkRjJmVHIx2vEdR01IXZY+VQZSg2+Xv2Nh3OHuWwM6a
Bdn6NkX8ZnOUBmu28H2QCpyv2vucmbfD2v6hkhn3rZM8mPbIN+Iw+9KR9XWywbDlogqM63INUXsO
p76yblR3kaTe9KdhYfiob3HVa5FGhYP3R7dv+4mial6UP1qzwj9Y5MXqRxQU9nB2ycH2iTR6aFQH
X9qYY8OY1t99r/7uCUblbS8TH4vEMdlIh+uGzZz6y2IrGeQHCBP1AJ1ZFa88mNHpDwuCSUYdpRvh
s6GCqeNPr+y6Y45xxS+SduVaLpKwFxWsLTWjFQFdPlFqkRj2ljO9QERhUNBa+1y2945TPCia/qHY
a0w7mL0OghIaShQZQ0Xv7PKSgJRxMV5gW+Q3Isv39uBScnUKiksF4S2e3SRbBYYFsiF0bHiaZ+3X
Vr5Wkt5ESZCCKsnvMp1yGll0tO5xKk1mR+bd0OIzivXqncj4e3NQ8sDm3hiNtotSQcyQLkE6xOte
9p24NZL3PgaRg14kWEnuDSAm+iUIwk02SC6TXdzUlclhOCu5b2V8Hc7cRpDe7r2+ey8gNYatIsAV
cfWLZ9QJ68vGgkubPwZJYntcvUUo0m4CODD/cRMjC9fukqbWF+9sK2T9uq7xLYkwgWNOZaQqgoOl
fyLa64mf5XCy0xhtQbLOHDflV6/pvE/jvumZrRcpi3e84bP2gAtJewA6i4AvXqKuTz8qqU7+rBof
prWgj4vj9z5x5F6izQoUg3FfJ4rQsEb1rkHPZZsqzx4Qc0T+IXEmjQmzBe0OSBmmCAr221DJjClY
wO7vs8w6rGoeYOfZLZth3h0BNcCxvxEtHiDbm56EeddO+bjzYu3VkPrgl9hhQiPW+mBYlJ0KABxj
7zCiXRiye1GlwDowgitWESJVZhPSXKQZo5BLOoc9XQdX0Zi5/Nq/ay4e1oJB/jiCKOx9gQM7tGz7
zu6Gh1pYh1xbmI/W9jubuZER7JcGuiaS01ATJZOxqTHpbiflWc/1d1Wm+E/w6HQahkav9YgViZ1n
bW2IonFJc8i86TSMVOMLmKmxWcZbh/fNN4bpI41ltFg4FGksWaDqDKLqWD7FsR+7i77LmB36knDo
mKicW3sq/gD/eaxUc4rYSJh+oeK+nDqDvBR7TQLTaB7FNEaDsC8u/QoPIH5aoiNkRlNDt6+LOzb0
R/rX5KbrQLdgO9D9Ple+bWt9LFf9MqmIq9iRvQ4IS09nRqrfdWVciJ1c7ghPDwn8+sI0xbVjwh0g
pRBG7Ws2dXt9YV1uxXxhNnJDP2GIeJdbH4mu3rTNUEQ2tnt/BkjNG3DrYjJYNSfIK3q5yVI5BGcJ
qqY6q1qDCZQcWt5Lnq/cRGDVbt2a+10S2e5beOhCx3I/qi0dvcRSzVPRfbZF/OCoTK41kEWjQSOI
eI5U4uQiBvZgIkcq0TIgQ10QRyPNGvC9JOA8OVA+OQfEXA/cg4RzAWsjkVz8dbrsacjiCvN01fnT
qgCjRAAKRG2+JM1HU001zj5BfvasjvgGLBIU0zUwYXNEbSK5TweSd5O8CIsMVj5pt8C6zXHFwbDe
lbL8KAcoVBZTprJzH5BattpHEpctXHKKxAbXT9ZPkRih705UPC6dfA570FDa8ZAPGswpVVB/TO/G
lAPQE5lzJ+bu0syDS8z68MrwagzXmSwF9uskmHUqiDKd0j4ZE9dfWtcImbmfBFgF1nJJ5htIBCLG
gQKnaFbssDtFCoKcyI0rUtAcUgU9WWLpWllYNlWNvbxPQ12WIPi8iZNAK371jOTYciCHtJX6M+EN
1hT5bGaK5NluDT6gYZPap9yrpkUraaRGJOCvxyvk0G403jNya8ySS99AqPCMQblb7MhRUsGTK8Hd
KakFpPE3Kz2XuZvFCcdEcmajEE5wnwomldTizOWtnp98zVvYGBuIFamDmmPj4gzm8umm45RGwskv
BMR0x3GSSHHymqIZU+9sFkQ+8YZLEyGtqQyhI6nV9CpjNbUsWKbX17npbhOn4PBauNtH3f4c3eSk
MHW/zb3sD20NwXmrlETo8M55g/lEEMuzl27ps7/mGqduZSt5aHrexd3oYozccPehG+nripO5L8KM
2MOgW43M70a9BqSjeNzjeE6pxgtdLXYaEZ+B4+LayF6LCkdtqyONmk3kHU1fUh6lRTCjDwUqiocs
MY/IRO9Mm32ToPXyZ7zHDOsbGGActJrUex67VQM3jZK4wItiKmhcQdD60Le2G7PLjSwghhmBX5Ne
MnTqb3YRVLhtBzQDTOFqLHTj3Xa3jHx7PXp1tSOvWUleYIy854vY1fxYc500Bj3W9k4KzJ5VA4Lr
Wey1PiUSmq2HpVMukLsUqKO1hGrcnGkfwMTfKADZ6JcW11/JPRWy/O3mbKj0ovvNAMO9GYzfloIW
3klSLWSydkNBBV/SrM5JHrY+GWeUNAnRbdLEElFpZ5piclnVTttPrLwmw858FxVf4LH4QYLHIz7x
l8m56Uy740VPOSdz+tv2yjsCYtnKZeqDMiA+axV5p2BQIqZt8lcyEEM28L8GB/tauXCVxqCbmurY
cSsUHowTq+YWtvU79npPVfHIUcAygLLQM7L6NLJMx1LdEe1QPBkqTMhxyHzYH6jqvem1YHZR17vB
PgBs/RUnhLkqDNV3bmY6BGw8691KJrzOzcrejXmGehlsCAEdhUMfWZnzYkPbDwZ0352zentdExbC
eyvk+cXVuN3Iqjv9XqbygA3DO0z9uCvtTL91YJIrMmFBVK5VUDxsSFJwjJ9Ywk5OvhJcQM0TmeBi
/Ck5N5AILmPLnhyGuM4uNmptj06v7u2joEN/tOskWkYUyiuN1QoNjmtG0RA3EUJLG/jdx+Bxuzi/
mej5lhYxWtLz315ZZ4imeiMl8clrPDswFdaGy9SWgd0CFJ8EVB3T7W+GVHlb2G76wmDsZ6jtRO2M
iKcsa2MbJjkno6vLnZ2lH/bECMr29IuHbHdzEMmo104wfaAUySoN4iR+8Uz3o6v6d1IwAl3Kel9a
2UuMByYYiez0Kyv5tKX7iJCgAQ7RzeEsS7lDiHbbg7b1oVHeSYAHFCUUvojU8p2HrQzZIs//KXZ3
aJEQ5HVnxP5co+pBLHkc9caEdyU1Jl+6SPQ9pqtRW3XpTsS04fi+D2oRE6K0oSjJjwDWyDOSKq0i
sdUaAi32dF/MBm0pDy/PImS56Jv3LiUrKXMm9sKssw5jNV/qLF58MArzu9P85kHKIVvywOrozBwX
7vSMSQ+nXjoRZIOYtknZ5Y6iwJzS8jh3p+d+6C9k0Zg45pwP3IVlMbpRX6gXkSol9dDvdh3Zq0Mm
RFWKSxd6hx/n5fwEhg3Hbd7CPOH4HLKw1pwmyKDu3KnpqzuD3FsNyWIYuZ9ZwkaxNsFePOJMnFcC
I8XSvfZSwAKnPxQl+K9GjUxTjzDpUEyVBb2l4z2h0ZuPyYaYEKX7PQuCe/B29A9w6AIzRvyYIGUw
zZoit0+OIAwjDd3rgvMxzTZ0QWmz5aneCnoNH6uyP2zneLnEH062XbSqpUJBGLDiVwy2bYy4PC9W
jkG8FVW+QZj8buhx9dQ27BBFPHikxhiW2JE0owUG3jf+DSoLWxl9ozOa0CtqcMjJ4B2ZwfQnRKl/
MVGe5DB8YYxnbUrbG1RXjfuq7dS2soM8gR49A5g/mqARffxDziZL8Fuv/Yt76luDhxJWmnkhZ604
sTa4nRqbhe3YOJHnAcNkJ21itVaipFshjCQOq2yv+6tZNzSY7jGN+zd0qo+tksKWN+UFZ1Rop7N+
yZpG97XaqoKsbL+x4zPU0lQcIDYssqbPdxy2vzqWaWNbY5vN04iEeINx8d+qm5yQMj6B1dZ8eyhI
ndSGQc9JtLXBVmsmkT1ob1BXWcknsReSAHVrL+rLOjnQ0MGAJgANGeVRApfKc1sML3NWO4GqL+86
BlluzO7sKHVx45Hpw5x2faiW7Ga0KOukJf5Khqw3CNp8F68QtaDanYY4Q+uTJnME7BIQJJsMJAzK
WdeK2XdtdIn6VO7rafId3bitkPfsZqhItm7jv2oSksH0+Gae5UOhpCYaCfV5nAfOUa5031LmgvUr
68JESMyt1h/y1E/F8Ap+yQtdkPdBDx/KBcIYQOmrwtyghUa3wvsxqU9j1xg7GEJoQPOwV6fT9q9b
s9XsVuvE414whCp5pI7YNAZ8QJVCLnbHYWv1u2Qejahp+k9X/Yu7jWkQRgJ/WMAHtxMVq0hhimH4
9Jth/lOPXQXJhIi3Lh0SJqFOe7RXbGwq0+6wMygi0RuZ4dIRgdptzAKc37Q03vIIgI5CYYW/suYm
U8NhfkEg/p0xNEXb3wdaTwofpwVIudu4ZAKZDwkkCaaEZUtmsTcnXwUKvEAfWi7ncd2j9/Njb7rn
Tmk5PWVKNqD2DEwOA7iyt7XuBa8+RgONm8hUzBeYsAaNmvpY5euvdHPq2iUB6nnPo1qfQcBs8xgy
02FjKvz8lQJsmJX6uKNThKCMwTy6Tke1v8zeW0LpNCdnImV66XNOHs8mK9GenyfGuLQh394oLX/2
ujG0WlxvRHc7nveNTrqnAX9gvsMWO9H2ILPnQ2sXnR8bGl+43TisF7kg+RNMrwiRg9L9XU7MBNhO
eCznV88HWEf7ngQeqesnVatvWGWvlCPcGDHsEPKr55tSa6LCShrQUAmBwHDIoE20T0hnQ5nnZ6YW
K7mJ64oBwj6WuMK8cr3kIlEj6Rn3jcVobMYFuuqqzuzNM3x9Th/RANzU0JABI9lMDr0v2xmeOqe5
FF4cAqjFmZvXamBOKnNkSoiUfOdorNVvtPGE3UlH4nDjXVaq9BOgTcQkgKnwWqN8A2YClasOcSgf
1rqFVOmkeNLG8QlxLfvDZjDCgloa5RPSaKMj+aLP37FalLQjpOdABP7Ku6F9MIe92WL5XOoEd7q+
TU30kYhHdgJ2iT6hmI5o/7ogsD2mZgpV4tTIe6OiGwBXzCDbkbvYbdGvtTYhVsJ7WI1VCxj1Zr4n
6ONJ7EtzjDozR6sBr565yvfoSpCq2UuerZFSbZq0DqJAUmUv5SLTgxdbftNSdJGBXUWxN8PgC2Ji
HIPW5qeTedmzpoFGzmZGGer8wB594yBS1afV8DLiDjoNSTKhMbTQpAuhRrNDuvmWqYbYONzkSStn
pwd0a08fPGVV/7I6xl6TTXMLat1hBIkBZm5/WUqG76eB8EbmswwcjnANQ0lU58Xn2Clf6uy9dAUB
4/oEdr3IZIwECiyGF+NFV6zsxi2Jypzzd0sAH66hgcCh2lurnZ4Tjb5Ok3iuRpcImZQEvLFlzDWd
RlJldiSTVIGh07PiYJ0DjcrUdysMv01fRcbiUVtr5kPvYC/REM/vyin7LNr4o3H6hxxoV5fVeuTk
r4vYfDmCYmlZ0510h+R+rBqieZ1A4caNmKlUgUe1o9fsYFVN3CF3DdQue/FaLmoXt0VUdvEUME7Z
Z6a5a5OhCTVX+VOu5SWVOEoyg2efbomjG6/Mkz2gPI7amTu5pSKSoE3BVdt/ENbLQ5tN71aKjsVI
1E1TWxFhwDMHxcnfctPLU/XDOQ8nrVdOebzsGEb+sWBPBl3c3sfz0txoIhegmVzBIGwPggnfkqcO
/uw6CynqcDG8IpoEwvo5FVvaC7WE/iZa8g4Rktshyz2ssJU8GA2a1xb/6mJTPQx8q73KN2aaaLWN
186rjhClXjPwA1RdKbktFTt+YSEl8uL3ajU+Gt4sfxzcbU79IgrXClRScwMcqdah7bXLtM7narY5
0EZL2xfNHxVEezU1B0ylymOM4XdfmV20gkfzKyK5s6SMjKKfT1QBH8kyWwEBw0Xk9hLJED/DamXW
JRVoMRafdPYXX+6NjeUM+LAIU0+54ZhIqKVgKMvN35J89utA9+W5f1Uc9C2azmrQf/eze9BFcioQ
y5rQQU64VO/tlvQmNzfzna7dpgu1qVsZHW8Smoqp+G51j4sfRI/fljznwZOGjmBfJQicgURYhW0/
/BlCqCEjiFg4/26tbQWTfVtXNfl305eKpAtXSnEzVPEHVsMkWDf49FqZF1NDGpqamKZjZ45kx0KK
wcYv3GIk2HR4SQoJW9Gd47tVjDwRsdi7jZKx0b3EvYG2U8L2X3OYo6QbEX2BrGMFNmi5yRvHcTo3
f0dcssAiGCEQShAQr6NR8tRMOeL1sRFMMYZusHezTZWuW2imbA8vfMJZ1rajeWnt+NtlDYokZGR8
QicLalP6nZ02R8ygDupBtiOTQQSISd1EoZl+u1M5hkmeKDzlOmRa5vIlUtnve76tCZ+QgYDDESAD
cS0xQ9tn6jTsEXpaKD0RHM9ssf0MzRq1+G2G6cUBU4j2ha1Zq1gHZEdsYicqvymudvKmKphoD4gS
c3Z0zyXLKHzKXLP0vnsCtI9Dx1U8DHGNXrX/pboJvYDnfmyxqJSbySEbxySoOx6WaywuDnot2KQ9
3dFI9e1EoPWhAyqOEcWNdsdTrdrl4NKWdpWsCFPMGRQpSaHuuWi3e9LzoiwbH9ChjmS6lqAIl/wd
vA/4eKPDZ6ftV+BfR70SNyKfbxYEMeq+rWnLjcFE9V2LJzvflTOQY1MFBMcxaK8G27Gkv8WpZB7X
iXh4Cz02436Gq6uo/GZqdp6jv1oyecnVICe7a2/mxh+z5MSTy2HsZ9wmU8oGAC6INDQC/ZCkmbre
RIjuHyuJ8AD66j3h5kTziewgmZ4H0tHJNnfcwOoqIuws4AmxZTswYDXGCgYg71InszOtAsxdTNJ7
+o6ROezcTd0hdkeWKjMiR30am5OB7CtbeKrrtQuIr3ldtOWPfGvSMT7AS6XJErrj641XIVWvqjvM
xKe1VZ2o30pCUiu0jgnumhQVhSyiqRVPJopEVKi0vXKJo8GzUCUQ0LbrnZMm53fSD4gRQAOtmu63
0+PeJjEqd5svc9a/kYXsIHav/izl3p1L+1DoMRvc2YqgeZWg1Oy9bsfPWrcc4l41d8CpS0YGd8O6
xWVgR/W1MT62qv6peLT+rnvbDhkJVSjwAGZaL6Js1xv6vO8ZhabMCpDEy0S4jlnCQ+FLp2/knSnM
JUrtv3rmfecDTzhTp7wXpXI2GkaqlVV9Nn1CW4H2eJfJ4YhxljC2WCANVpMdI3Canvt5wLYPlMv1
vR5QS7L8HRqWVrnXq+Fij7emRzljyQnHXY4Es5QvrRenIaOVz6ZmUYoemiGpJVYsFF+wHp9sML5h
rhJ6AXyVQW/31P4PYeexHDe2Rdl/6XEjAsCFHfQkvWUmjUiKEwQlleC9x9f3woVeqepVRL0JIoGk
RDIJXHPO3mvzILFy0FkpiSQFFPmH6YCyhSuIN2Xd5DERAvb4ZpSoLJuOO1IMlCs06p9dAJTMh/m3
6SLjS4wgJaj0d3oMn3lVVhROlC1CB8MmbWHljuD12LBcqyT7YgHZAcRubNFQI08NP/Is/B4TRDzz
hNaIWSfELNT/hyEfN7p1zywQhEH62GfsXXpFBDsN17/ISXVpC/RhgGnOHjWpdRrRpKmcPZL2dJ9a
6r4jFx6pL01zSlX07hmGDBp2IBLXZTbDMtwk3rLcXIUBD4WR89RFFr+emyJIF/q5ayge6wmDcUPf
OqSET2GzKmaF/05RwunmigmAVBOcw17ZppBGd2Ee/KjpEq/caB7iwdS6E6VUPwbQoSLOEWRNnAea
HcDYZmKgftWSol2nrnVq8q7fZrTqlNj6THuygKlmvSsVt5PmcNOgPAREpLLgAazk6/p3pdOceaoG
qUAPA20d0RV6GR3Y7h6HGoxhhlzDYN24GXr3qzZSQEwJn7g7A9THfJ5zwqLZ2UL51O3809XFz8z4
FCDO13qvIluPq2cLmYwCsJD5v6UpDoO9opGzamj/7FurevZctTyWiroVXtodKv/cFkl8RCNEmVOp
TCr4DsERqvcjjAf6BGSAVOoD0cDt3iNTAelsx9+HD8K02no3ps1LA2RzBwmRR8vbJqn16fFEgmYx
nqYInzYLmqOja/46qJ0Xe/oGkO0b3WrrCrzHawwfa0b7ZEUi3RWo8rWAEUZL8aOSpCC6W0K0pWUz
/5XVKkodne0iDk42mAU1TX3cG6G1t+coMaeo8WKzGIynJtlFZn6i8PxYNnaEogLMaqv8Ucyd0hI0
PbMyRW4vpXuDksDeKIpyqVC6AzqGBUGZ+qgP1Yc+201z2yifS7CKoXmubKjOplZbWzx2xt5sfHNm
v4i1OgTZV8cLHzNEhz/zyABBbpkPNJcJ76sZkHbzVo7Jrv9ml3Csglw7BoM4xpRWr31c+tfCm/yr
6/AwiTKiKWJbwP41FIUsMHJ8qqPzrvtDidaSnZpJY6ONUGZXUuFfxcMuKxsyZ7IkedLqZoNcKH9A
Ntqs41GU29RWMnha+hmYY3uwLbN+an30eK7CknE5nSMhihRNdJ/FLSOAoh7ywlP2daHql9+vHC/5
aqk1WojZnpV1k/9A7ehBpaI8S09RTPhuVp2B9o9XYncPbuChgbBt6MZwArZdMz8u+iDexiGLEBOU
/gXqg3hz9HiNTzFEfjxbUQq6tCWOFVZDun6VLuHFOz7o4mCMkXpNUR22sLWvmYPVloaZQWswIFCG
9I3n2LpRFBPoi2xaGHHTZPuy6G/VHDjdW2gjbd3Jdp0wqiN0+2Jj46fnjofWzb49v40GQjDJ4Jdv
6BbevxjPwH1IR3TwHvyi2CRm0ESegCyZAFb5fQhcsq4E5sLv1ypxGyfkvQsihM6bDtsPhTu3LJ6x
MHwp7XA5o8zFLzj/y4iGjRI54aH1yA/3HCXZ2bOgQwYzJvWXX59vqHTHrNF4fPLwD+nzxMS2nEkR
utSke13yGpb4j6XjPIvEin2I+VEEyuvy3/SEIXymghQ8TZu+FZEpVoIp6rlFaoHbxSGvoK2zM0LC
7ZjY54RdE61H/Ld6wVKLLE5jL9r6mhiq+S7QjcR1hQ/G1vCkBb19qfRU3FBFs+eFWbktIx9htub/
qNzCfswGI2JArzusTiBs5uttLO4Eeb1h1HS30pxvdj2JWuTALhneomIN3Iv4a9Zq2k0xknkK9vUb
Ty6IYYqbB5N8pVn7Hl+mgjQb+qacp17BTlNyWjqzuzSU7R66eqzutge8z3Rx53bULkOnyLcyOQUJ
PPlPSv9YRu3FH/QPFavPx2QM2toLCIxosVyvJZzKd9N0W3RVtuBPJkNN2a/qb4XVf12iwtQBFmTs
BtPZL5VZSgtlFxq+ho7bOGUqTn3sxfUui0lKWRT+letO94mVREhK349R0NXThZ18qRDoIscO1auI
0vjEFBiClnRO4+xYSWUwCH46PvpfBI4JwvKWNqp1oK84vjdRtA9SwKJKgInSrXKarnO4X2TNWpGJ
pYWSm96uUYQ4UTxVr4h1ybYZC/PV0VlTpeN4EeEM0p5jMIE7d150j8bCcdBcKXOtn6nQM/3xGPnG
RvJtKNacVdVtznrcu/s4gwgS9oNyz02edKVG/UlTzt+oNKooQkNp61X1UI3IwwbImguXqCvRYrEI
LraRTVK46OxsQ2iOAwPR8R/MoAiuKF6gMAD8WtF58TYF8OpDnAefkgVj4/zfs+FAm5Ao6d0k2by3
g/Rhms/kpXQUf2Qd2fIj9aaFUYLx+FXRBc4rvEynokqsneZO3QtIFlrMntW+uMMcydr0M0YKTSHd
Lh1MRQCTtwm8ah/Op6jpo5WG438f99O8UQe344voRkR0dJegDK1EThfM+TnamHS7okZXtIxx4s9z
VDP8xioBoMUUb+XwpVl6frRsTFdFXZWX5aPvK3eAtkW7bZboRkrBLoUW/rWF20tbpnpypO8ibpwM
VGj9U44odozI2XZ5yvBAq6skg5nzFwRS03ftqa87MpxHViNaaxxMLeITn9rmxeteO5wZt+WjGEP+
y66l3+MzFmMT4FVku+sKC/xhoTAymNwKYCdr0aPZWa5hdNvwU7r7fIDrk9ZudUOzJbZ2XlJHH1jA
SDAL+oc1Y/z4IdR3mx1/E/XqKjeb6Idr/JDmISuYvhMzUb7G7phte8AvNJtoykjhthjMr3pYdQ/y
8W4D56upp/W6cS12UhKrb3lhdFRMxhH5hCpO9jjURfKUsoi+22X+2bivtS+0u7T/YxnZIE1Ujsug
3/fh+EhdvU8F2kTiKHQc61qDyqDS0gfAn9aakmP6fUxOY6jOIpJmPEpbU5M51qmwpjtjOfq/QHGU
Y2OxK8RpMx1d30a8U4TdM/fdQd5izmwDzPPSoO7KLZaoaLFGj303WGD/m5to06eoimfim+sX9A0m
NlETbtl8PXyIiqL5jDAmbJVEH4/5SLMGEkB1NOetvWv4AmDLWNMD1NSEOlF/gWxG5G2c/TogibNW
kPB6agzafuZjb8HGjctYyO6ufVKdr3B4zOfEH4tj548JS9iXjKzpT4eKBKgub7j0vkNFmIXQoZtN
r9LMVCHaRf82rCIQozuZcKwgkgCmRWyaNJQ4jSaQt0fVg0JlOTA0gwJE9133R/dYjoW6R9BlPWZV
SfrbaCbf8sCd4TbtYw9abhURQbEu0EZdGuIPXjH+raKuHd6WacEMmca8JIqotRT1vkoxWwzkgPyG
O9VdBxvMwpE2I3+KkR0HiqqWpEmkLtvacLTHDps6wWzkjc0HD6AkC4PMPtUdvWdAS2vJyVvQeW50
aSKmb3k2sAe8RNSKsvJlMrSLG5fhtzFAw98i8n4QoPmgz3QU8uc34inaFyIUbyp9uj042/QQKkr8
Ov9L+QXyX2YuUrCg6Vew7MKnzlau0niq1IZ6jFKamUrpijeY6ahu8V0ouO42DXtaYPAzNFdvkV6G
YTH37VvjQdND9Las2Q5ToF/b2VMlYvY5djjrG8equ+J3N4kIca3XLGE/oSWXnLHjCc9l9VQk00UO
iHaV2Me+UtKNQzlgW7b87EGFfJAemkfYqa48Q2g4mEUxsh+tyLFUQRHms3XEVRjFTBKSro7hrPoy
yF7Khv580qbVpRJN9pKAR9pm3Lg74arpS8YnAJ2XPZ/hfNBgNJ+pcJrPxchqfwIvLImGgcqqbq6J
GhMJscQ5Atr1r+oQll+zuI75WftyK/M6NVX9mpVJsukp9jwomXuSzqLS8L7oXaW+Di30qYlB2jO9
z6AsEP/NfkOZ3JaDHqgUUe1QFhVEbSdkKWV58eYa9icELeNn+ZoZZvfTFNmLTq/7LWVfv1GF219z
9t5nU02Jip8RNIvLb1m8jYF19xWoQxW10lmOPr14kQMuBIbRt9SsyEoMABaNSbEN9aD6bjv6TvVM
+uzAfrC6GbupKSZCYhhGOgDmq8BS1Cs9lpz+PuQDoQftViASAKJWiC/mfEpKjkJ9m9oXSgf/5FLB
wCdiEM9mxNN7mpg62QmQBlM3so2DVWgXB33kFZ5sWsfVciKvZDEFxeX30G02B7EVzSnxHci63Is2
8lQeVFPRTlBJ+0OU+8MZryzkwBj6aM8Sz4lGdICtG+4mufoQas+KNIKCRK/znSwEh2ZckVyrokgu
FP6+epH1Mfxp+7bHOD6ILFDRAbDp/P0GrsS4ps9dtEQYYSRGNTKPzj0xiuxeYOsPtXNbRl2RlCjN
8yl68GuCBSy2VW9lE7zFjeH9UeGdAq1mn6AhmNSWYfdrHjHgRpUmr62r7SWGRV63XeeYTPho6PKA
QO0iuno+5Te5ypRoPQtozkRPdwrzz5HRcm3oXngn9wIEFyDSfQ45dz22swJvMlt/LwpgeewoX1yb
TjYELxXQvtE9uo31sxUWq3gLWwEKpqw/S1Rl1SnmyZk8enczudIpDLwKY9tjyqWmReWwUyH3idmP
7aZGtvn39Fh3hqz8NTvWMWxTWKptqQKrODbwv0NYKq3IlbYo018Jo71p1JTHw/Dm49bfZX++cii9
LtcaHiTXmKovASsC1488sO1BdqOBg5YxMNPH0U9JustTdFm9450ndlJbYxqqlW7FdrVcRC2pHefo
iFB1hrvSlXeVruR58Tm2iHG3qlEaG+pP7Uot/AwKX38fAPHdOnlI4okFL3qtMnVv8npMVODVCtwP
h+/8bOdavDM6FQd27uXnyhLOLoJV+ITJ+ymPw1fDdL0vzmiDjpxf0YXI1n0KaaVBcrkh5ARYGzDJ
+RDWqDT9yq4u8lT3VGtjGuk29+hYKJPwr4HKQb7SA+21xPZ57dT2LVZ786EzOv0LTSWy5HKGUAew
Rso+eYFgOioWSsNsHqsedGXT0wSz6rccU8mOsC5MwvPBS0LjwXJUfmM7fmlb/X3BCNp4ktGq4MAO
1ZjWUQV29n/EfRvOf98epA27mkowPRB86x+Mnha1QBpaY3c0O8N60KOZQUjJUKQiuButTuazoc2+
viBGQBCKsNgqc5szwOqlmK26KciA2YBopNIkd4JlETmrZe2XQo4+L4sMr3E6b2cObB1brfyumVFx
YKkIyUBXkH+amO7mtIKKDQrJanCDO2qpyyLQRLS77YuXOo6mJ5k/M9hpv1aJVDlEcxJNRtQbaSLp
bkhEDY8SqkYx+HADUGudwvlU65Mnu+6du0WL9/nfny/NnsOX//aAWbpmOSZ2J43wUc2Y89S/fz6F
mV//v/+j/d+KlWyqGa51VHj612qUQyNWm4KGBr4QHFr0MSvXDC4yiDRkmt4haqFN6+L1T/DGIZQh
2a2YGZ3Jm0QECC0aZqwyAng/QY4j1Hpr13C3zAg2PapjbcWs7H2bAgeeHmibXH1izjCBYCQbnuOe
Dtp/lpaq2uMHL5tXXyDetge3/06xhSxp6wfLegQ6bDDWA+bjIyoGHr7m4ACAvRXiP6QD3x3CQ9rP
8qoCl5Q/PUjzoU/UwSosMv/GHlIQlUE3JuwMBBFez4YY98ISAQRby7gYOt6l0U3e4aKTaUABZXlV
OCaPQTPdNcrBu8lvmB7jMLklJh09z715UegDwh6Mm6HDtTKaTdROX3CHNI8N+qRHiGKvo0XcDJmV
hB1WPjrx2nYxuNGm2bfVYF8tNXGueVWP29jT4um1TquCznjqXdD/XlA7VY8xySErYRjhZfStC4jP
4LlqdeNmp3QvQJaq1nCVxSUyId2HqRtf5Rm70qNn9/WGUM32dcrrc9DawbdBsSihFu70EHYtQ9Rk
XmS1xELUeYGYw9Qqz82mfFl4nRAoygclH9Mddt/yxu0/lqVBmFEYbyX0L3Drb62hBY+WqoR3H535
Sp8UyoFh6G9ZxQbEeTXdpdCV+Fxnqb/vQEg8AfhilxfY/j4gW/UQeu02Hjr+7Ir2Uxk878VW+xeP
Pu3agz11sAK1fiNpfjf1Tf1pAGDauK45nW1tKIj+A+4H1eKTBTmuNT3RbmLyv4dTelUbt7sgB+wv
GAGGo0fGsspa7pJiVprd1hgzV/JrWqi2pqi/lqF3QlOWf7Eroz+FMTexZ6CNWMBo//50Wvp/P5xU
ERHjEg6n2oalafbfH06tq+0CyVh2srw+vxSlGb4MBqJl0dR3XebVLySSfNDs8y+iD2yfxGxT/rjI
1RK/3C6m+TZpTSpuI60mSXZOg2IEvEfrqQbUpLGjvUg7/RCzIRuDuNsNKVQEvSmHPUIB7dhV4NH1
uVohT5v5NDCCaq0qJpamuQ8WwLR7kq98LQ2f6lnVrGnBvSh88tKKiuUDcpI7mWXUMBNc9nKLWrWd
sW5DBGKsCgGIWDnfJzbdSzGQYkfm8A/cd+5zYhftIS1TdOQ9+gcf7uGmMfTgIZizpCVd1soihV9v
7P8HDM6cB8G/DZK2oCOgOa6u66aObP7vfwcGzpRQwiDDnFkHq85IX3udFbqhnxh6mOAsJycGVI8/
C8rTnHnli2PbKfYG8j49M4OD4kUYy8sNhF4HtTiVt5RVA3NiAUwyctMbVtSNpNogC/zIkjQ4yCQ3
Q1OS4+K81ytTOY6hsWo0diQ9/NeDD1tsZ+vm8DFf99j7rSBdigOZN3/IUqlnZ4JaT/CTPS6U7/+c
KV5sry3CIU7YHJ3z1KHTkmtKeQCCtYNl153//W5m1vjHx2gbqq2ajuboCOP+MddEmlqxY8toZzUz
1SWtTeu7lmu/TOfFQB2hiwlyDaZoJn8F8cty8+YGapu8t5/NcFLW/kTHUWuINM+qjkeZ6v5Kbgd7
urGkq5G+Xk7+a9pr5aFtzW95SNF9E8wRSPKaGzrfeK5+arIrsYBLMjYCSGJznvx0n8y9F3kgrCi4
UtRb1QiVn4gZfTcGW3sQHZ3yJmgwGcyWeTz2L0JRRtzhwXBNGqSFZuCIbZs53k4LCnvf6Kmzp/yC
Iz5WHyWjRA1zdoxK+k7QV7D10aRtlBovN9jX4DmN6YQCFmy2uqEVT669y2Qpl1oZArfmirvl1VUK
vG4pBWMdGZ3sF8lW0Vi02YG2nmkccA2A+OKj9DzlG8TLitLweMkstV+VYTYi2kpQhQasli/ygDQ5
2i2rHSJ8rf2I+LFmFKziS/bnIWD3y0cbbpfbciqVTzGQpyVnTd+yQXgOPmh0JvJQ5jWhY5zzMXQV
cbtqdk9lrrr3rPuGYgHf4TwsVB4izqZxEJUp6UNc1u4uKCxCSkxXPbNSOWKHEG9KUtcntUbnQMIe
ZQrF6zaI5H1K1kH4WDs94hcEaRdzir4sq69lUcf6+LXLuwrzA2Xp3xwFiU+oXSKI6vqZVs60l1B0
+QXD/PX4ld2V1nf+laDCv7wZDO0ZEGh0kV9qtq6z/vdHRfxjXWs7tqsKpiODTY+pzk/SX1ZldHpj
SP9qc3QVo1tbdoFXNh9dDegXs0GNfJTsjmQvh+PBndxH+rSscq3py3QQzQRPAwPiix9E6UpWJOD7
46tKpseWcY+uRGIcZybV3F9P7nah+RvPL+t3o6y+pJkhfqrRl9abbiELK/ncqHM3Qb6y+mkLlLDf
9LGOBlKzi69e/FjiI/r3j8D+x9znQOgRms36HuCPY/wXfpOSeGCYkTccC62/up1mvuZM5qeqFN26
LHLz1cLVv/MrgKj2/C4e/HBjquRQyHfVwaEPjVjgSp0D/JMJ2tkc9Q8JyrFEgCAtcb92A/yhDtMe
ylbNXf+m/jglGvtkUOYIARobSWn9ei782deGlPUtnjTxlW3cej6hEAh7gBeiMPmM4S/i8UJMI5z0
VgYTulBu3k8TVnmg1cGWTmqAHjXVLqIbHXouOtHyqNUPan9EMRw8GqxIkWaPc9VnLpqwewz2MmNk
qpCTdrPmLojt9CV2Q+sCG+p7Ldr0pQhmMizzBIiYujlOpYeSwxMP8qBak7G8Mh3nf2zExD9gqRSM
Way47NUFv5X+Xzcs3W89yZCXnESv5MBk6DB4ivGhpmGwbkVKtkxQ+Dsi613aRUpxUgP0d2q2z0oQ
5ozW006SzIoyb57kIWnrP1K6zIXSes1Ra3t736v0oFw07ctaS4mUc5Ymzo9w0o4J6xA4ppSSsTWV
4CXHVdUkgM3pHYWp6DdZSqvi329RTdf/sTBwbMCoaClQKWjmP27SGAUAz6lG9XTowhOG8/ppmKKt
RUOLmkhV7HJRB6irOegDevCl7U8MuL/tWzK0JpFG7ArC8R3qLQFDVaTvjRopvGOSFppYafU1H5BW
kon+DV07/WjX7i5eq8d3PgiacYlvvTvaDcbBcO7ZPlRlViGbdjjqmBzO8sAPnu/JR/whGXcq8UgF
RdYbwo36cRpg0GmlQ5tukL1qmJfQMAISH3H8u5doLlnh/ztqnTV9CK8mcaVyxnuu8fQlXnFvQPGs
e03pgm2Llm4nz2eiyg6WNb6bPsuBJZT4SlpymwPAf8ocbTTuJKWpjlCDMnSHF3kKmYG4TgVDVVG4
1qaojPKEzx0FozfgrA58+DkqzaxJLb5aKa6FqfHMS+ZN0XGZthwvx26kteEnFmvCDgAvZ/7YIgSK
TsucyCM/ARRx+mtqD/kubpG1S8CWvIYzxuo3Hki2ydLGu0yyYxzCa9BVERWhnMkqUJsrKohH2pzU
y0pT+9u7NEivZmZRLFQq547mYDwJhXS6OtKKsxPS5LzqZIJsUyPIjhOJz3tW8+5TmWBZK8pGf11+
kWgaPoKhSZnhNdrNsZYe8tgwtlNVo6OL+7MdTNW5b2wqpHM+iDzI6yQ+nX9f8iCDL0ucxMHRApYC
JrOwsV4gyB5XDay2jW2M4d6Z7J9VkXgvoQb2R2vw1mKXdR86MVyXMojRQON3XZrGdmTvZj7pTt66
ujI+w4F1jst0L2d+Vre/bnYVeY/KeP3kuPDM5NLHNG5jRCZ6y1qQNvFA+5Qm56lJYnasjtY+Gr3b
XnOWcxi8wEnKNxB9BydRGsOdjoB9cct+pKo7W7g8HTqWzI3tnDFlVanuJIcxagHugyGmzDOXT4eY
nntomHuAONZmuRlSU+BEt1D+s9ciX2bwbLZyZm/eFHtNJ+FlWbEEwWoqJ6S7CPNXeT3SyCZNwfXb
Q1UchkILnyVjrHFMDMNF4BzkzZyGOEqCsDh3MU55rDWCvaXTPnc2lBQTAAazNIBXpPkeLeUx2xm2
670JenCtjJ1Qjb3fVdeCaeiHi/hofhI73DvYwZvpiwqAeasWo08p03iXvKsKUunJ04sPeQbHWz9E
ZQyzVlQKVIQm2ZNVGb2OSvnoFwq3bplOZ7WN3SPy93Zt0jB6HEOKGvNsH87rZVzgdD7cPwqNiqP8
YUUFK8Pr+N7DYDVf26xkX65Qe6z1cPiiq4jqZPSz/BFC1SoombGO0eNKWeMFq3cSMCvfQCXSHGVi
LJMVMhQyqfdmMY7gMLLxAX9is0lD0ubd1h2g2HeptVHt5qoFVoWsx8dcZE8AeDA/rjyKN4tcqKle
S568V6u3rIfW/KPI++sIH+IiD5RTfr0S/aheqPpQ2KweIn7/TdT7OEdtw7Q3eEKzM0/OepbSynKJ
Dn78aT6Tuip5hr5hI6unmksFa36vZyxYh2Hg7TulrS7yoDcdS+wYwNEZiye1ylVnQdPVwsQ8ZH4e
7xJiFXQiNUfX+JA7cIm2gyIBSKzd5GnUvEwK8ZSDIFY819n6TvOrYb4m3/WL4ieJkP2tG/Xyefa3
6DOFGPZn+azT2DL9fq0onXOXo1erokFXVR3SdNGJVSlHe38kfHDZDKhWW+21LHwnDgmvc68m7aod
4nLvjTrJmnptngERUlJmVZRpNbG2vr6RQ6c8AA+gOV16yrY02vAYt+7T77FIHRN4V6P9l+HpCeJZ
BumXjm/i+vXetDXslm71qUd6vXyMyycoP8yxN6qLzd9qUtyBDSS3VnmUT35Nc+S8zK6NGydruWEg
uRh+qhc9NqYqnlWwo/Ky7WlY4iOPjYrwFbDMRbryJ3W4jYAwtxqwqS92ov6hI3q5usV0jZIouWpF
0G1rghE3rWz7lLTZgYzMFqXy0pNn/2bbWFoYHcVU49bx8PTBGQ42yF3Gd4uCH+xso7y4bNKZ4RCH
pE5ob8m6T45UvoJrTTAIiZzM3qEFwrpPsh3VVoFAqBouZLPpWwfp7+NCOVMU7167ofIA34egzK5R
HogNFKssU28SsBg6pn/2A7Rbg2b2OH4RbE7zqyFAQSZfyWs+ZsXl3aG1/e0sbN38/mL5aghTB5F+
N9MUg5m0FLw3Q2IcQqLrdlILh6J6TWSujaJ7Rn+jflVQ1G3lECAHA5EO/q3D0OfhYdZL9SpHGAnV
DVKbaCgW8WQrzPT32QD/5ytiMjRafB2yvHJgL6yenXLsl3+t6bXya02eBGl5kAGtdcB4BU0F5IeJ
LBiXZngo0/APPtj6iRw0/zFXfmRBCUtLFJm1r0c8BaBBMW4avUPkoLJvFH8jx77fP6PPHNqXGhRm
q1MOqGytW++jYrEtd/paDcOySCqJIXWtazknQbRFptyEbd0814N4aykWLVUfoUve5fsoooMuT+Vh
wA+x7eyxvuIb7ieRvEcOFWeyGTsMRWq7j6fJwUhrEP1L3Oq1KVBTWYyB8hKtw9Wy2c0nbFF+hY6D
PbJ+ixVN2WL5CI0ofLDnbkWJyOchrNqDn9YIqmM4W/1YPDPh0BKkuT7voCm2M8OqsXhuLEE0B+Gv
ryqP+QnuNNZzmyzy1QJ57aIeQ8w8DMhD6jIo60NBnMw8Mnjm2bHM/jFJ+j1ijPQ7n7RYMfMAeCyU
T/kBh06PgVKp546LmTyY33QjJ3VsEGQPF/yF8NSrZ7UbP+Vfj9JU81QhIdyMPLHM621zVSMMyPPv
2esJrZ4p9Hd1Vmq49WcMrSLC5Cq/k5NWpJw70Sno8fYVoQqWPrLtS2qcFLkMcupgz6aw2IRT2L3P
oNSgGch2yIRYy9s48xJmKAuWeKVty8zLjip+u51BWNVr4hP+jc7tkPS+tkjFPITEagl+KG968ZCh
hIzg8X5P8/oTCyrUaV1oO3SWi9CTRCMNPCiG0lkEGgaB9pyj8QkMNTiSeKix3rWN5zGqn7ygxmA0
K0n8sjAYj0KVYHXjScheFwGP5q4cQmDFVqMgbTC3mRf5L0WKCyrHbMP9BOpxuRNLQD2qW1PWCD9S
FzIZc8IH69N0O2XadFbgJaA/BClQzAenRYK5nOKheXMsSo3CYx2z1HB9PPYbUaQjKIJK/5pp6U3W
EeqENMlxEN+DIsJzMo35o6ZCGsuAO/ROEzr7qQG5GWYpHY4OA0GVIcZvlCm5eFo1HYoC7FeDSAXF
Fh3mcl62E/phOY5xlSxxK0/WdMSby2/RkGTmC5BEmwWy3lAq3Tr4aOlDBhr2Rt/NN1SPqy1aeopk
pVJ8oyxlXgD1+At4M69sjGYAYk81wqyJzODzEM72NzZ8CBeEd41TLyYs1DCvXabeq/mZt/XOP6WG
vytbVuahQJleGkBAzZlSy8rxYdEGRGzaVn7qwo8XHnXGRb0xmpi+Y/RRvwSO1N6VXaXa4HA09S1V
0Obkio0Ze75DzFrohzycPloC29fQCN1DM9oDtArBFtudXgR349pvQtyvQ5rsHWHaV4OheXmF9AlD
sOx3Dn7nrWeAwHNdKtW1EvWr6DU2064Yr2WwWkqkOLSNe0sG4ha0m3E2IG/cXKV6XN5FJtuenKDG
3+jNMQcuVsdLRMgT5AiU+yTJjGfiYoFGia7b84Pe5dnv679PAaciN5xUH23FBOmkkkdoax5hBwKk
VLZuRjIDqppVDrokvkS+aRYuJvyx9M7yFGdgSoQ0w3o9wot1MJKj9n6Qh9qamBQDXwGaqunNfjmn
FXv0ULVB40HSj/f4LFMYG8+tHv04f7b80TorY2rd4/ygpoVxHHOLdi0W+A9yVXdF4dWv8roRkPlA
p+ajdEzlNCbK+GKnOj4J86lqpvr4+z6WmokmHljFgffICie+jXjcjkDGfBCRU/roVMi0NdAdnxUk
2kXNMmX+PRhpe27tH/BYyrtnxOPdnUwAVVqqrgblaLXdtJPFuoLc0qVsJwt4VgTxWr7bloF3VIs6
sN5zDQW+jk57EmUP0iJ3nsHTLH2lGm2CCsiQfYB3QezJdhcq3yEPYqv8luPLvFe9epBP5Sjx1Kmf
sszHVIOTmj85zFQe2L+8hZOkgCPFRbWamC4Ll/wV286vSp1E4FE68QUsN3apKvNOIeMfPEjzSAN4
jlbLGOvquUo3P4SdfB6nkp4tIV3TNojw3xR9hzjRNkCtt0cL6jURUKN9TRXzUami4jFkUztUWfkl
7M3npTgcDQJLyFD1uxrz0vp31qZ89fuNcO4Jy2sEcT21eVHA13btq+a2p8lyspOddC0FmPn7mXCE
r7pj96txLJ8AFDf0CP/8Kzm+ilIDqfb8N0u8bryHbEYvImpuQph7y+rLmxwzPJ9qkG20rPgHCCHr
MbD38EPpseYA8FXT1A/VCL95mmVI4JXVp7yMtaexR/iSR6Z2ktd0+C0PKtJC+aYZpu45Hs3vugGE
1hZRfRzHXHvpwS7vQk1Xt/LUsasIumPmr+WpTqrCjWL1jRA5jbUp7aK0Z685mObPTujiFM3cfXmg
8yRMfrFgvuL0JrXzcCADzyGcQVMoc2JZUnebRTa0jOeF96XSoffByGHk8CzogA54h538EBJMYUCh
gF4s42jhdI85SIxfnxA4xOW5SEHAItjzkeRCR5aqajwGH0VtvRBfEkz9yiPO87W201XY6up7jdZz
+Zdd0Lhb6ZZwSjoxJqyzvfz38pRFervHDN6e0WH5B9/ozsHoKyRuqc2TqPTsYg3jqyxZAuDtd2ME
fOwvN78WvFbjBJUSPTJaGuaD0tTNa/j/CTuPJbuVLNl+UZhBBNT0aJlacgJjUkBrja/vhTisYr1b
z7onMAApmMwEQuztvjyv74Xtm5csqu9vz7J6rNWBiPGtW4sPXTf7g/oa3ajmMyHlvzXhTnvUl4v+
Kq9A69qJjAk+ssI9DtzqrWJEKDTXXP2Z+1LHPofI4O4DaBHHUROfmZPqYOaXezWFoHU3zMaW/T2e
h7AOjylI5LhZIKX1I1a8/DElho5zdbckk/pxOk3LZ+Rmu/XNFJJn5r6q35et08EpmgHPPsKYt2hM
X6jE2T893NVxrc2vUCs2c8kirdcc/2DOyFXbyoSJakzfEq0IdnOVByg7l9EFvJwNZmCC/QA75FGd
VSE6/boN9s3oN3eyyP5EjINaQIrVkcvR1/wBl5UCuAYXKyH+S/WMhR7KLof1yVlzmm7vOW29U4jt
ZfIvrQzLckMrm8Im03JvRPHJDrJ3FKxGLYb3cg6ySxAS4q2+xq/7LYzA8kRyzuYfQ6wadsOmiy45
UHUgPPW2JPh4Oy67QNLB6zGaMfqPycUu3Dvfbh9vmXLQPaBEDHSSMB0As2CLsgoHEbH3ZxZWHgEL
uNHtr5rDzjq57vhYA/m53L4BJTbWtIH3Qs1YXssWU7FM/EPAL2mvclixUqlHaaT+eiDrU2JtO+TY
8cDQcUM20JLy4SCK2v4VBgQjL+JLdeismQlZRUmI3GoP6hlVK6FE+phME9yFNOzF/lZAZsOdnwYf
2vP/Xm5H+PDP/jFNc3BwGBlsw7NN458tIc8q3Qgy9HEmYvGLhAF4g83UtXdjxHvYI0namdhbVhCD
9hnuP4zCZGuZLPWvAUviZQ9ED5bAhjamIIUPLqprBtLcng6Fx2ObOGl21ILyatAufFC3qAWWO92q
PpvJm05iSN2HHnz9ykYQ9GVmzk/1XcFNBcisYUNaRXeCO0Z/eqnB2DZ0cbCdWyyiHVWPtkLrhVtR
553ZkkyDAKoKsSYmTok7kiV07dCXov5AFAiov1IDipJb80Pil9/7im6pHpnxgh//KVw7PMZa4CyL
6uwByOyBTJP4N5MKJ+BnqEq7W764PeVCjHuRs1tT5aWwkJ/EE1VHtb81i3HluHQmEiABcLhNBmgz
xO+rwRHMw2x6IS/hxS318Ev4BaUdmdu8ZtnEOI52XjoBuS8lapG0hEw1Em//XsRkQQgg2kXgNIQL
sPOWeV8+TPAZRT2JSz5kL2aoGa+yS5464U333jLwVgkdBbJqeoJJmFKoUMrntiWWuZimX+6UfFM/
8CBKohzBCK7Lwvk2AVU6t/Dy1M7YpK6992MguBZKxSgvpm9CutF2yLRtjbFva1GUwnNYEtjnJLtb
dyDVvotodPaunTOGFrLbzlkBuysmWZtAC22dqydphBPx5MICiwu9uMK7+cBaLO+qqfHYMGGtd5dL
h+4kgtywXqmPpkvzTfo5WB2RXowYdzjUO+S/y5A2g6Pf+SE0Jdxwn3bHLMEOE1ZPO3jOtug1IFdL
E13fQ0b9lS3q24Kl8qNmRZDsw88eXhZVZQoeNR5TPOz+D+KVLyZZt3e65fDdAI0u3g201kXulcuP
CapMI5VPT4d3Al0hvRXY1Fuicfb9rLnrwuUPC7+8xRbkYspf2k4pqtNVnGjOCa8idITYTDcwZrtv
aTztMmrCF10DUl7CtSg2QiOcjULxvbIwlIOrUUsdCdvrA2MH8lhb90vHItFtfZGq4TNeWhcFtu6R
NRoWh/lkJy7qhKVgjxB7TwZ0dbAbvM7C1vKXJGybFYV048GdSeNoetgCMe77wE3wJi5xMdQL5oeA
hK2YtgSlfHN+UVJ43SRpd57m6ijtgresmvwdixm4LRZTOMZ+mExYA2Iteg48TOOikMj9XW9VDBiz
1yS1JHe3blBZuyuQLSuY/86rl09PAWPhXZIMkPNr5+gIeLTB4DQ7khgwwSyLXXWYqAQ19f8hqjG1
f46J9Glo4ukaqVKadP6pqSE8s7Nz4C3H3LE+PVi9hNhFQGyxZ1JjmleWTd1GFRgLKlMbfOz6gX3m
SdcCGyCm7W9LmPjzHkwf3OFYm/FeO7+NuPgtjPFLrbL6KXFPy1UpxpVyjQp3/BJGKA/SYVIyXdtd
SPcEUlR59H8pVL3/EgJ4sLkZ7E1pEMV768H+hxbCNaA2T7rhHW9DemnYz4gbihX66uHTaxbfYjr5
d3as//lbUW+gYaeDx9ijgRs1vXyEcDtfizG/kF0f7Zs2MNCjDQbbYxPXZ12RrrCoI0SlP0dRG71r
+VIv1bCtE8S1p2cGLWKe0ugMEIGVKI6u+wAp/KpYPhxZqFdEgCXBDOoJi/9jNzLI16mIH+dwooGR
NpS3xsbezX7/CQHb2gRLfGQL5HSMkgiear2eSDZmjcJS9VIT8GfZw4uWvhc2YkUIHTAtlvQ3w6uA
01IyOVkVGWB4Y8utSoMZ0/opsCCqoZJyL/GoOTDrOAv/fYY9LFnjsHhSBTpVzW/igAmphGFZ6cad
EpMMTt0cJkYYApd/Ikug5kHMiyBie843pqBgk/Q12UTebzgWbPBw+OCtTN0GfDJjVajkULF/ASbm
7LFw4lJdJkIWxPNF87571NVVRmJOINZOIypH64S9DUKIn+pMEHp5P+aWvTWN8h2TG5Hny1UouC8B
iq31yN2hykJntfyDFN6DDZXPfBcM404V2YysXORNGIk0BF//8rffRkQrK1OYQiI/+RrLuQSDP8AT
CvhlX9y5CV45ftoH6JzppiL+m3xQXr0ztFke/M7zXmP66+uwzgkuNhz3S0fdTWHFwcEKZXkLyM/Z
3qaLWGbm1RSsKXl8ox9T/ANfuVwN1fyb1qp1HNsO2JfhNfeUguIVNdj08fYjJhZi4Fu1qUqqfqdW
GmKgCZD7b2KIMySgBgaXHHHkRPn+gEZ5uqd8tP1bArNC5D4M4WeQW+punBvfy7FJzuPSwSZT7pCa
qVy5M5onkdB7gZt1x6ZrCSLZq3rM34Mq1BQGAoOw6fWToaaWEbYlBRHyl//3RZ713yJBDxmJbjOW
4cN3EAD9v9InkgMh87dpeLImp/fWlp38qUJpad5t3UyM22DK+4fGnaFgdg2pBjQqPRPqAznE5Z6G
drmbIRdS36FafvtN1qGdrFMrgX9AMgHYZ9nlZ3Xd8zKvleAceqa+c8wSoivq0520wObrGASfqzR2
13OG7izrSrK+4SGog2V/lekQPVoNNBUzxvXUuBWofSKjjyOWQvBnL1SrsJ0UgfhlVVfR5uZFR95M
gSiMTnUaoI9d1vam0xZ0pDz3NSGaZET4GGKs2doNWdROaP4gm6R5tVEv5ZYxn+RivlOGvDKS9cFC
ier5Hmy8Krm6js1unKRuIpy7ikiUdvwe5zB9i9H/5aU9+BVBWCGRy7RsF/+btIjZCfEYnLMZ/Cy/
vPDchomJhxDdhvqUWRcQf0o09NWA5yuesgMQT5dMAfjqfWOYaMbSg+2ZRwBU/XvRar/gXfcf/vIu
lQvNYPmyqa2Ni53E5crpRrnXEyfa5nY5XrGGDdcye5vYxD6w3a4fXY3gstkKNhLky/omHK6TBgNX
f42lxRYtRweouXd5FuUwnYh+HXT5qd4UpklrbYOTYsRoICf0zWNVt6+l7Mbzv2/fjCKJBsQCyEqg
y7fQsuyd5k3j1hryY7QMY0ramVfW0gFYlgCShLD/KEObVrMXUlSbPJEh/xBYmeHrz9RD/28qp+cb
NsACW55jWyTYy36I4deNdTLdxTIBZ+ey2nXFBLqRABeQ2v0MZq43ltceQTRdSXzDdjeCs0pGBBFf
hW87a/wn7sltU+iLqMdI/VBvJM5Q5qNlKx17E0ReJNMh3eKrofPCmJG2kZXV097xwue5QQPiF69Z
m94SV93KKO/TPH5h7dev1O6qL1yTnYYo2Kg6w1qPY73faKPsu12cwohqE+fLrPPxNUfAtsSuRacs
1ru9an9VXQNlMqosaEPOKoc6NyZd8ZQlnVhIT+bXwK7HMybtFAvofmIi0GfqRHmMaZnCKmEDX1ta
daW9633p3m6eG/S2S3Vw+X5SDxDbBf1RJUnfJucssSFn2TNSIZrWrkMPKJTOhsDfGPKD5X25hFId
VXJ0W5ABGiLccxMgH8sKXa3VA8pSbsOoRv2oPoqof1ENbfXD5MTnkN0+V2SaJXfdbJHhuaxjEWMK
wuHs57S2KbClmFwlM9vKEV3IctfrDnIu9WMhXIhsXP39NMFCbGUZRX8S8G0eei+44NEBSNmHvwqC
WcYkGABlA5UZmy5Zq9nGK3L3Wi0lXdupH4YyaZHyzhCNhulBbbOI7XMOGnsIhFNj+kUKmQRlvOV5
iXGNd8Rt+QWLBtlkR3QkzkbP4x8lbY6Xmhosiphpq1qEqhvfBezWjKk+O90cAYKeGENCoulu7oE4
rtGEMPyiXAt4f1cYeqK7nqEAjQzOJp3IxaIas+MQ+4caSUqGfts19+VkWesmLpILDg0s9DpMKY22
zBfu0f1tC9SXaXFQP0dKT5am+YizxIYKv+y0lFrEzohXaSdeSQ2j1wYsvvN2+9o49r/PNkb0ZilZ
ubVTnKqu+kxKr702kFoI6sDcw+blmC8/HFwDErdiq8Vp23yJojsGQKneyJH71231CYNJVcSBvna7
GqvnsiGVI87u1PJYHYjcyta1X61dQt73LlSOA8+Au3KaYO90lMow1P/sYkg8aVesDJ7lJy34VNsc
5eNkfAIUS79+07dsh1Q5EsWHsS6cIt8Dwh/iterADGmhn+Ia6cA4G+UT/oNdXXg9erlA3ymLZkCB
dY829Kg2V0W4hI6lDpmN5v2sL72E2PqmT23/YghIFNIGr+eS0eP2rUYFlVzQpo+tHXnB9fZWIiAS
BC5HpG/NZD7QEO5BWaVgP4x0IihwtraqoRi+jXElgKUCSUnj7By5GkJXH6ACBfD6ocqnDpXkOOzz
sG43o1+Vn0H4U1umv5b9/Kqd8ukyYViy7cBqdpVWj3up5+Nu0gxWiOToHqalW2WVXXssLBmulchK
Ca/SXSNDlx8yrDGqyeIMBew58Mdd1QftWbWACRYvN1rcS2A1hXnVBxKo+nsHjdjRX1ZAodOMZ6yg
b52WY1BbGjtOhFXJlsF0ULp6dbCb3r/cfgc3FaqNXmblWSInuqWU50Am1QWmDyUQB2ahTUmm043k
pBbXFlYfBqdwIycGKNVXVgdpwsNX95RawumiOzT32Vn9Xp0q5fXyxvKzDvzpiFUQueXYVUcYrfLZ
nkR9rNnasRcGuchG9lPG4UGv6/r3coIZz0WzMeBgS+EXmgXu5x7zxVabS2fTQQ9kI8tyel/Erymq
TYrKzCA60V0rn3DqzEu0NwIm924U2D9Lp/w+Ud05jyE1XQA7kOVzzSYbPg7LZ3WWV8FHkWlPjOvz
WUo92+amW3wTIWQ746WcKyLAIP2syInZIxToD25htye9p/Hh2MPyZMnq4liht3P9kLW/6RLPW3hI
OXpfPwtdt8AiUjJuHeuVdmd37SXLamcGpVogC8CJLd383NT84P+HIJ1Z8793oq7pOq5GAdLSbMf6
x9K06YuuH/PIP97+qaRYfkvweB7bPmtPBcqvnWyceDXmqcmGOkseTNv5maGN/ABVm+60mX2nusxS
7W6QbXLnFYMGeRxplfISDE5cboMFiFpq41cmS/DASw28pAu4z0D5s78r3I0B+GEzdG14sdmWqRJk
r0ePo91n14RC1uNsEmi8kA1k52XPRFc1QUjrD1PPUS1d2z6sH+3mto7V6eCscC4ap8YcgNiaYXsi
rNPa9lT8NgnK7wNcpmgTBUZ30VoUyxSRcOqEY3G4FZ+LvrdXBLEWBxilCdBouEG5UyAaTpNirV7R
UssqQsg3aZ/+KwyWShoNt3hExW7yiseevygaMBobjUfXIgUA6rgheYB6BthErfuiRn53NfnBpso4
DIuNSi+cfdlShelp6+rmPB8NfQDhS/7NgiiJN+it0o9wmN/o99lPvgg/UDvXF3XwnbS5nQnDb7ZI
gHiCGGolHJp4WLvCGbYOVXO4rMJH+AKgRTVSZ5AbKw/u2x69DflQ0v/t5zqylwqgbFdm2ZHGb/bA
Gq7e2nrEROWaxbV3hurYGOl1Fm1x9cVUdxsiv6H7VlG5zuce5XEdVf3FMD4Wdwb+l1awpOu0LMW+
muiQTbGTy7DzT3T+H9XV34Nt9sTXU+cq7t25OMed7q1SUwfm1Er5Yol5xrDrXnWgNk+zNZtPhi5O
yrHbGPuitdr7gXIrqTddcjCsJSV8cdHmoA7uXfM02dBPSmNmHurjkT3SZD55iZ8+mlBGn2Xc7g1A
Au8erlOQRMCpDbdHI6J8wtTHqk1T6uNGROzLUPzB71K6G5bezRbhPi9+XujaveDpwPXj9M+kSaCZ
Her5iDAiEBVI58UYlQulLrI3eS4vcSXzh6zEBmEhJraEjyBwSRl24XDutaZs74y8+obMxnjN5Xy7
UutT9bFUvupYJIX30gv8xHZsnA3IOx+BZ8pN5kB6oFmo30U6nchFHpV7tXtwfEruou5uzKDJ0zSa
x6D21VLfr9lBqssxMj+yuLOeQPdcwTE6r/xZmkNaaeleJ68c1py1jso75WT2re4X3ePkNR7IksQU
xSg8SW/t9Yt2CNwoCSep+c21Hd6RFulGyqJC9eBY82IhK1bmNA0HxL/jgzq0Zl2jGguJGFwQFt0I
U/ym1YhDoodVm1UdnKXhmrlZwzhCy3iNhdR/D0zdJLQWzY0k8fhqUwy5maaq4pSOTJrKN0Xih7/R
LDR9JiqEbVYueRgUBe4per5OXfwQoOT50vHh5svWs8mbF8rO7rvPHnQqlh2fU2entrcL2CTk97gN
+xQ11mn21DzcJlfEkJiah41utZ80Fs3qC0GbkwbjPp3H6lq0+Uh4Imfecq9wfYd4D6QMGuqffUCr
/Pr3k0UfJ3tP/4/P//sJll1gr8hEexy7jcgcyr+lV923WeI8Np77ViR19Vmj1Vhq6M6BRn8PTNXx
TqZn0Y2tsx8yFsbKc13xEJhWf2qBKm/bsBIXAyrNamQ7uIZiMN35Q+qDP2ynteLlpFF+MGYA+LDl
6kPRNh9BYvm/JvT5Hf6VHzB13FXm0x2hut7v1eATjeVPFAAZy6GV48/tL0P7wqyV/PRDYlFSM2yo
nBOQVo3+o6ya+DNr3tN5mL6ZGHcBoxfpAfjzyepLELz6oh3QcLdlGjIB9fsnF64lRy0dD6U0fjh1
bx7/TlBVrG98jS5BPArt3kiK+FhXTXMglEZ/8CL+X22XMzeZBOUp1GRcp4+UBqYj8Ts4/yurmy5s
VujGVxYSLsKmRkyNYL7QntoA32uTbGdAg/EoLTrZRXlHEZK0I8oCltZzcCpxTdpGt/dw6B3SHNU3
IAMGyd2UNcYxM+z31Ei2tz+oOw0uuXyUDFLRn722o6JpCLQCOZzsBRFankKqyZtbZzd1aQ8N0rjQ
GsBSBnIr7cz4OZfeU0A64ibSc+1RneXZrD1OrNtE2hl4VGZwpjXKTASLIFZu11mWx1vHKuvbd/89
Ftbw4df4m620z+pV6FH39QkTolbcT9/63rtAiNGvt4Y7YRsn09F/BukAuNmrpmeenfqXZyGkjKe0
vrtNV0OAsqIYouIIm97bhEs1hCbjMnnIP6yTORO4iWeSbUyhPbdkm+1GFxASllUqF3rabFkTf3Or
NKIbDRvElsUTYVfjUzqb5yi0h1egsbLZDciTGCOJ0FgwUQ5/y0tsZh7glAp40GRuajamf5RyOc7G
YznUX7Umw4sMmvziSxNK/yy9lyAFrOfnoPaNHiXTTOV745hpclJt8gr55VwSOiJkVr4MafYeGWn7
JYbiXcQa7n6TZa34nfC0ksiIQtjGvbBvvfx1rhG1VtXkrWSZZEeUfvmdrkX9hppr9AHVYjvhen4J
ZkHPMQqXUmz0QXCq2M2jM+7M5VKfnWMnOkDmcwYsDZKaankA5t2XFuLQ0JNiOxVGdwqxejxiVf5t
QYFxlXFIlvl9VyLpMEdkm7HhdlS06vFQlfTi6R4G5xt9JjVJMWxcufViqa1Mp06IjNFzkzYqWKhM
Qzc+akTotHZbPscwBmUJlszW/FNrGPdqM1FX2FlmFwPNvMBVpXCKZOvZVJzRO26cydZfkWSPAImJ
hitDsiKlzfZT9b3llKPrtPqeqrm+nQPvN/nczgPszuIAcJQCmPS6ezelYUT4BWUUp3dOgTkzFukA
OuvJKN5GfstITUmshsy5N8eaXVPT9g+ubg4H9qs+G+DOubfH0VvLWvrrqDAy1kBo7Y1C+yDepV1I
Xt2ubgtxCHRMmqbWTfuizHwMhEtVdLmMPRoMapdIFamOZtJmMIDAtDbM91ouyu1MimsnZwLKS8oy
hflDmyb3sYyN6JrbeB+SZezDUP1gV7N2Ls2kprvbd9Xp9v5QsrT3PjXJ1yiKdlTjy0+qz9Ne1P68
M/1Se3Bi5B8K0zZpMT1TN9IPt/7miCS5OfSpXzypG0VS2AcnGt2VmG3vKgjv2sQLGo7xKH9wBQTT
vG3JgcmBMVSZry3cufqEtBr782LgrJOqfIp67XYlKLbdfkgbVaxaz9uaRiHGqgQMIOgxJFWg05rY
JNeFXE96291jjElPToE42XIN9zIV/PdcMnM3+ArS74zCq6hfEnyiUdyXNX4pr/KJkas1d6tXQ45u
hUd7dlkPZFjhKYrbV3VGXNmfs1jHglvniAFLcpbTUkx3fDUUoTT7DHpTnIPRPNCZ8Ncx7cnnEfYL
neXZe1b3ghFgKYAqlnwaUpd1D3emWAcdyS7BUCC3HIoe2ns8fcRRylkzlhs7pnlLB9nESfdN1Fgj
ZlkW8Ia07LXxwvumd+fvNh22tfRIZwj7sWKqX/xtUVZDuOgiwOuBL95K6skjsZH0hKvmqcs1eFrc
tonNvGCoNlZ9GzU7o8FtNyUBxO/OTB+makrOdG8IXx3c4dMM4625zPn/+Axp8h/L3VWo9dm3BSRf
TZH+1fagYcNId67qgF3RQhHNB2zLwnnmZbhZ4QTXNmWdriuHR7bo7Yo8sEuv1rKSsHDURnPDmj3x
r1DLz6rWhw4W7TCKLdI2ePUiK7T36ilTzxv/jYLEgOYwYHw8RMRHHInvKRGYwl708Sp9pE19D7H2
+zjK8VkXUcf3KfUXIsemrT7P+bVhEDx1KVWYwX8jEEvZoPoW+k6lu0zY/hXRxjWdRPJC45VRk5ZT
5EG4MzLnHHoDISgmZaXKS8WVoui6IkGGTrQHrvW2FjXFPO40awxJ3KGwdCNXiuEtgwn90POnRkRi
G9uoy9ptUFvmQ9407TZazoLlnjpT90iXHu6RoG+mbIlnXES7Sr4LnDU5qntqYRNWA385w1/iXCCi
ChJ5H7y+CihCI5ymmqS9dlH9kegARAGfPwAbIzHCao2z8s22YljHCbuhCJDhpjGtGMes+7RIDN5Y
V+c7pM3aCX+cfm/R3lszOjk/crLySFrICJ05Kmxmm83tQksnxWKhHAXxe0jO0qujM11QYb7p4BJ9
9g8+8FEIOJqzA7QAhsajaHjR74mIgJkXQKrwl4MTk4K8iluKx2FMxIKTRPR/Sp/yInlp1EHubojH
eGbE0fQUdS4mJ3vo9E9qO0/kPdlPwZDZtDEZ0Ms+0FEH8W72TldjVAX/4CdU/kVtirerOta6XjyY
KZpRLQnem6GTyJyx2JZoDfeDJ7ODm2JWZ9P5W/fFrqkL6/fMSbrcWT6UuPCtWm8eLnHE4j60WSBU
/qA/VIgMeJTc8CvLyUsSzyZQ3kfb79ynzpvOiU2celGnKXEOs7WJcxF9zN1MgojjBqj3B3oEJMGt
6rBoVnOXFy/4bPMdeGOyRJfgeAP81VYTD1MZRReXsPrHOhhe5zF4ZtOFH6OuimvDmvOqzv4e6s7N
j2kvrzLKjrelG9XN7A0ByL1D4/9XI/3dEpj2nYJuAz6J/HI/2RpFFoGZzoor+DFno0kdUGxRnnQ0
4gdNjOMqou8cAuMPD+VIRYGwd/GNgON1Uerxz37xy2IdzZ9iidTCYaG3pwvZ34mSTVPuux+CyNCb
+tqybftshDNMJtoPf130ZouPdQbdsfd5Au+EFu5mZYFEVnCZlgORiIyafoWtpumWLGj/PkOdc/bd
kaLLojkIU5cYD1I474aBFRsrm6VjI+3Hlp2RjCy0ccvOiChC58BKxHqOyA4Ax7cnBK55031LHuO2
owS1rHGrAabev+/rcfprSO0Xaoh4VmYlITeg96dxecUK/isfrXKfZb7cd4ZDOAsgfHVwI41QVa96
p7xFHqyevOdZVh511h7bbNQgxFJGgX0LYMFTfbLW7H9hwSMGyKGdL+Rb1Hvmg8inP4ex/EHhoLuv
jULebgeDVa1A2KGa69ruqIr8DSF46PT8YnsTZLfEzBbj9KR0lbHlm7cP0ubtNkHgDdR0C5qVgdZD
aRxRqSkbVunE+tW3D+2iMGMKSq5jNgD24MpJhX8sw/lNdZ0UDgiPfnglLu/WFFvEROq2rWU/9KQI
aEEaMLmyBX+Zg3nYV/qMx88kelfQJml80sJbK662Hfrwix31NA0nHJ3Q7M+E2fhnHGn+7UxdmkFY
nPUJ8vZzsFDWphwxhSNT74mFmLlPKuQ2t705KyZja1GIXAut8b/VttgbQ+j/irzqDpRgv/dT1mlK
ZxI4OErYvc07BdhguX5vp644jEIvDtao047KuuF+sGHhVcXkP4aat0ff792rAyhZ+NOO2dGn7/7c
w+banm9r3nkSP8OwekN5bTKYuvQoWjbM6hIXOwGu4USxPxSXcVF5pE2Hr0hRJdil8q8GOhSNzPsa
c/N20v/rZPlQaLEPIePy2///80LC1D71tsZSG99R+rF/zrX1CCS6e5dVV5PfmjQXkYK9aDofbbOd
5R96l94NIS+VRPwDs06MGzp0xSnTZP+Rpod0eet0L3EPWQYlRNgb5OfFe5z15aZt7PbYdmUJrzH7
LIWHU73XYI7XTrkf5JuRJeZ7NETWRfmi1WXMsm4VdBpLaw9XchL0Z1t/zpaLP+gfL90PeQD/NuDh
fMJ2PGKUI1/CIFp7YcypQ2eUwclvCWmqlu4atFH3nEOEg7LgsNwKxgln+1jdgDOlPPQuyizZuA9K
uoh/FNKsETyw8Jo2PTu+M160AF83aT9NN8gnWq6YH2oIjg5KlyoY63MyZs3jWA5shEmEWTlJb356
GIyVHnXsIeq5XZ5fvK4qju2iWGzoflINY3HWYrALI2DVU1UIYjWCl2i0sh+14/42oZ3v8B7mG13z
U2T15Dm2PYEonVVowN1CQhhpvaCW97InjF0FK7t7qhPe9h9nIZk/t3uxOqPkuSn1uTnwsp3V8yf7
RgCHJkVTXepBjFMr/2ZXXvmdf2IfLtUeELH3kZ04zG32Ie9SkxhaKzjEycBfuaZdyLLTu86tXryT
RrSiiR285N1zsYgnLJqv13lMLQRNaCYC9wlAHmFQ5XCNJ/aVCAEwTynQ6eSmAmmHPPn2KE742dFh
ymCvtSEMy+XKLNppk+VeTNxbXRwLD/j0rd379zq2mgLDGHmM+vzc9lH1oP5Goa6V+9vWthmR1fn9
KbCt4ddy0kTWqE7wzPqXCmnhDU1SZzlz1r8hJfPsUQ4og4u6j37kSC+huaq5LCHOiuBL090o20U2
RSlMbo3UIlDHSG+a7pffJCtGpOZHBnVxHWml89jj09hLJF9Hs0RfNuSNuZ4SLdgPva7tUlP+njXN
/NaMzu+hzP6cRLnJk1g/BDMi4LCgr6OKv3b+a7Ba/60nXvPSBiSUqNtk85irOseK5abIVRZhzo2X
rU7d8T7wtF3pVyxDSVAFSa0lF1m1jNgAUvoNPP6AjKCGbb3fI1lcdr3pvy99aP+PU+dvVdnPmtz5
nM/a9oYzyzoTEUY3I1UgR1H1i3ERNc/qahFXJ7kHXUEG6fg49Eb+7JceSXW5jru3NMmEo7q/lRFK
7Vn6Z285qLNW9jw1sT4Nx1RV2Vyv/43g8HF23QgJc8b7aewTM9goeH1k03qUSRQ8ODkCMd3R6fwi
ol0PPcT41jEJU1FOLRHBT64tXz+Wk5jWk+G5VxBxM8qtkNroojQ2svbcZyXrkoC+/TIvCZh7m4KK
7toA7377AdUHvOLRqnwWags4QCnchpJoZTsgsSO0URnuY9OmDRhO3a861gqSrfo7RzOcvUykfv57
mK3WrFZVudCqe2zWyj/IduuPk1Bd6oaMD76X3tXQC5FQ5tg/jOGPGyxYzoy2e81Ldp63XxnZPv0q
Io53Sw1eWymInMLJeSYxTZESIKS1+ZyT70EObmPzqCf1S252zx02/u9supZkIt0k0dVr7gRBa9BJ
0fG2fSXvGiv5skUXP80A1C7FbGO6xbe7p3c3kJrBDCnL+OzK0j1Py5Wy+rRm4Jyy0MZBgOZzUv3b
yiDevS1i+2w5EgZk3GYritxesys/bg+OnhLErKqRMdi5bV3R0v9rD2p0nW4ZKNutakbU1BhaUctj
Oyb9uTPa/twsB3Wm7o1YZM9N5FJ7BvNPBuh9V/vypHoW49KpmL1wwI1iNAfVuOA3yGpRGtW6m/ll
sqrpQE0w9+hu2V6ZcPZqja4lfYn1iyDOv0t2dabW8p7jJedsbM6Gbx+J7muut0nGsOI9Al98qvkP
rfR/zrHrMKLp77dhrJ1b+8tEJRTMpvejG+x2ZXaRiUIKcGWbzOkB+enRm312MJ2NUV7Lt1Mo6xff
ttMDuSDePoAp92LV5od6U2j5fpfNhC7AT7VLVy2rKaGZ60jZKmstJm+LhKEwglYe6zLfer7/7NHv
geRRdvvR8/VDlFIF1j3Sj3yjS779D2HnsRw3tm3bf7l9RMCbxu2k90knUlQHIYoSvN3wX38HNnSO
6tV5UaeTASCrSCoT2GatOcdk87AbYZ7Kn99kAUIzqxoeSpVqHdmuxlYhEuB9/i/UcfrMnSR94mPy
CF0f25MeRuKLMQ4nA7UfLD9B1iDrN/wqEMrI+eyfyyLQDpmp5l9tZlVJ4sFalu94+I+t2mu7kV32
k+FECJ5iq7//LmrTpl6B8TrIvypMMo0CajOS+1PBE56L44RJbJXCK4+RlW7iuAZXGQJWDWCTVnQn
TnZFmTyml4zaIxkq5WOq+p+dSMPXMfIIzarR27XTLE9Lm+go9+bxoBNSM6rjOk1HUmjiiHHITLR6
Y6pqta8qlDnBnKiit0jwq6wqd0aPFE8mTKkK8Yo069i4Ap0BM7gZKLdJWspswX92eXbXbmC9Qt0Y
wN6I8oWp9btQvOYxbdWv1mwsEoRLKGE3G15IzkpK6h9l5n0vCsP+jKNm36LVfevRZXZQNJ7R6Q1H
FBjGavJS+2CwxF1W6GJeplsddCzd948ABUICIut+341+SnI3OsqqakwkgP2j/LVSKAX2ngdDU5N9
Zfb1S9TaYL31e+vAtYaCDg90doeXBehUJUhvaTqRemGR6CXd5MCYk6s8HUFlnNsqqtfMEMHW8tXq
NGFdWk+z/CTUi3jfBIa+AX7kr6Wy2k4vvxfhYVJfLa3w7pXpufc8Kqq9AQUCQVGP3dBIoXypPvYT
mfpVVUSPOVi36HobO6Aj1jNTrXg0agqTM93Ai+PgtPzkwQRCXgTetzhy9e/zgWib5UDtrfgrge14
RoqdPuvMpzbLnuYzi7xY1NrJSiWv6MFn6l6JSgQHKQyTy1l5rW67chd32VZ+0X1T+A/gAtcuOqT9
skegJO7ciu7FnrB1aPN4KjchvibqQzIggBkMX7unPSm2P02v4uuSRL9C6eptZhP2bGv5YzAFxTGa
7cK0VpxrM5uE5ZFWEB4Qu662bqpaYMjUjMMCr7DaXeVZDPIaDEJ8+doG2FHyJK+B3W5IjG71YwC5
64G6y1NmdPa68lXKCcAiMeaYyVpNrWGLZ6e9916I3cmNuuWono8S32TCbDrzdaiHW0bH+gtDW3tA
uBrv4xzY9PL545P7Tgz8HFpdvtlW6VyhLhM3PVu9MsL69lRaKjCliJz8UYH1ZeUuThlkzEB1H7BS
mg/yKJ6UpzCHjCDPjMksDs6Q6dWHim9/Z9OjYE/6JJv8sVmeBYnPW1VR8OrPQBGF9NIHq2iUa62h
eLE1+CCsOb11ygIE6ZAlnpqU8OnCtGYbNKuGKu9/5KB6Z4qABUqBobZK22GT9z6ap5TJg/+/PQcx
wSY+vST0msnsiy1RLbwt3wF4MXP/p+rASO1sxrEp1p76Ek/wHeIQhszCvgtLwpyUmm7RXIyME3Kt
wzTOSV/nqMja/GFwm0Pcx9NKChJoa8AvK810lqFCPIG2rV3lmJPSs2i8SLuoI9TwuSwgawONE6FR
sLQj0IFpL9qU5dR8z5imaZ20WPnhzGpxV4EBaNWfLO+VVQnOHfJkQn7GbKYzNJpDrt05B2qW2Kss
w//NcqGUQnMln/a6mrlEj01Q0IoWTp+Df569V9G8GCO5wPMwUutIiWWzacH816ZRrwyaJSh72Xv6
mVHuXJIaqUYPxhusnXyVa1SXJW+CSGxr7c9i5sDmxTDd/vD7Mdf4MTBxqyspZM46n6uAiW1vPTdC
vgPZec+W9FCLiKAoVivORuQK6ddR9eYlvUqoVThsZSdYmDGPf2RSp5A64rlkIhwtuJDMQJ2UVXOd
gtBbik1eCJajDq2j1AgS8FUfB6g34J6/VhT7HspEwd8l/Fuhiu7KyBuwd5l1LTxaSN/89CoFLnZj
+Pg5mWiDOB/3KFiztZSq6ha9ItRMGvViwu4KaAN3eYRHfzzOhq5V7hH9bHb6F3VM9OtsvKJZGl2W
z0tULxSdugPqa+Nx9NHh07WzPreuaH4tn5tavE+zydrMOrYDak8Zg5IM6R791jY9UoDmzhO7keww
OB2r0vkUZ9RuaaGrLQNYaUcb+dVaLHLXWquLy1CQU7XIHPtpdNFqzwF/wlPWBOr9Siq1vALuqgFf
RVQrW6L6GHXevAEZcVLH7SbJomjFyO2c+EwbEi2q4Y48ehsCOLwtHUM7x0bEhugSBqFGv73SLkWn
DOe4/Ih96yn3jQ7gDLtfJSjad4occ82T6lUrtbCNVXmnJZPMJ5XghGZkX+YCEGDGc7m0lwADrmNR
FQdML+Iij4JyFJdwvjbN14Jg/Ne7ieevl44LzJFw+Td5CbiYLqZVOhI7ahZmeWjR5N56WpbbtKwc
5ilCSn2h2O+pMbyY+aD+0r2XpkyV55QBft0oNE9bPX0zsoDxRz4DYTBcNHkTtWYB4imx2Tf4rnFz
1dHfh4RlrMwmN28WXL8LNct1C08LUhD53dtFvHzKAeldotGoL+W/j0imVo+tj762fJJxZFNoDy+B
9iRm/ZMYGnki33G7Xl/ZU1EdlDzP9qbBqZGW4g47RtxDYnSQKs5NZcvsk0c7VXICuqtha1Zq+1p1
SrK1tNDYw3jpXiPCmNahA+xWvtt4Q74qg0lcpzxvX2MTc3YaumSg1xZSQk9fW3T81zFptFclxcLe
+MkvNYis10X+ScTATmt09npdN23VPvNgK7QveTraF5W5fGemOxf5NMJl4GNqRzQbe6i+ijyahI13
0FhiPfU6ZVqnqe7yTPRqfygC+NtD9vFHSKL4NC6iOvxI5yJTWSYoUFS9pGIZvQnwuW9B4hHdo1nR
rfZL2AJp36On8iHTdeIpQamLM85wPyDvreuh93+GibcfdKQLs/Qv0xK6XVNWXUiKJXwqMD8L38KM
HtTdup3rkCj8p7ViVMa2jAHYmmX2+Sd9EAn690W/Eo0FmryycLWdknbRJrBZ/inTvwJd3CYMr2MF
/MQe/PjU1ZH+oFvajjIUDTk3m+7EieMWquwvrBfGk8zXK7Hy1Z1/k+NllFXkxfgtVvPMJwc247OV
0mKZVpIKitpwV9dtAjG2GAZl4/VsEoI5ecZvk/Hk0DZcATtGxSk2owLf3/a7ae3qeHiSOkEXXWnI
f8wMTn5rM1zoOC+XG365sbVtok4agXg25mp2RJiYkgx2a94M18ZBuxrpcYRXfAILg7jpE4XEys2D
4NIrlbNxyBbfdElGg2aeb0SiPFRR0xFo1MNVbsJini5KcN1Bs5Gwump07llWJy/yejpfzxQSZPJA
c7apF02s/LvwiKHOfDHK4ln0QwTaOcD6bDrnBkWz7IRGfkEPtdCWvmiWg9uSm+plE1Tw4FzAd7Qk
WuSvbgH96M8LzPW/nso3xoKQQCtDJ5n7EM2lNV10YO1REo/A0OrfVXe7x9rcxTG1PmSDhzH3onWE
OpKZsaAQqnNLzyP8MswP1rrrEYvKwVUOs/2zY00dUyFOcMMU4a5TfQoZ87M/SycPVJryVahDME1j
X8xZJ8YXYJBYwW29uy4ph/8+le+iU/39rj7mJKV3If1draHKEQVvrV9mt7oEMUFQWfAGGSI5diW5
nPLdLs3J4+nPi5oa+4V2aKpWim0DE+vuyJ/igUIKGkJI5tw0wqB+TQaCmTYGL0wBGwnBvCL/U+aw
mCxWhtD7g1vZ1o4iEOAzHEePrTZvyimvyTMQVwd9LpLJM8p5B4/GhRa3F+mGREgeHqs6w2NMSPJZ
97p0Iyc506K+GijDs7xOqw0rfKE6Zx2yODWsvHpk9383zKh8i8QwnvpwVNfWfBoLmvyxIzZmY6N1
yiHqrPo5KmrkD54Mv7nxBNHbCNp202l+sE89bwWYPfxA6SvQLzGSVFVRP7imBuQpNZWVWyu13Wx7
AJOMCqymEiMhlq1qSchGmNNvSAExL2X+HOLbPA5OYK2CCth+NrY5BgoDF3sC7bcc/QvjW/iszUFG
ppE/maYXnlwU4id5RK49Pr3xjjiaRvMspiHDgbQJRsCbBgn43pQNUSn8w15MuzrLDOehcd9FkcYA
QzMXFVWwCbg/z2WYNes2duqLoWU2jke3eIuqwSVnnUWb7HIoRZetg6yji6mTm5HHkdi7IQziBLnB
SqM1vZJ7NaTHHV20iha3ycwiS5WtGzVHdrc+X0iJkWSO95Kn8sX37JXzmlAbt6wrgP3fT4nVi3QH
0YzY+Nb+XpSKypq9NE9ewcSiNIOxWmYmP3HTG1a26pxgCuTJRLmYsTgmKfiqRs3JtswfEr1piC5a
1ZEoN2Y8fJW5q2z0v1sKNbrlVv+9hKkpGPrzvkZK/02nyg+AQLtV0lo//tlV+/9xLngmgHZVJ7vE
Ygv0t5QnFFYKdTtqKyJ/xtVS7P+0iCOI3viW4wdZWjdBC++I7QvXvlpThGFDK/sGsoPwt16C4eXT
bkFC1qHL2tL0aa/1IsTnVvwqZ/v1QlmZry+6syG+1DRvTiXwC2czTcFZDCzkOorxtz5hVZ0lL0XN
3QWlaDiFBi48eqjutnQYnNus617AB40nK/bYF87vNk31oAzWacIvf630aTixzdrLHYaL84S2q2Q/
5VGtbAZUh2s5B5B3GaF1aNd0GACMegzutR6xwgWHgqGx2TnChYw4DDxFiH1vC+Sw8id0+D5Lxsoq
7BXFSfFo11r96ARdv//nb8xU/2428VSumRoOaNUmneDvRH21LoiAsA0Cc6mR7NEbYo7wY/Pse8V0
jfpKoxQK3yEOugicmIoYb/K0o3SUuRkVunrMC6LcTpXQHqu5cGR2UXpLyvZDnnW5mdwUt//IY/8F
hWPxLtQZHcFYzUFS1eOPonXeRNyXDwGqjTOZ2izIcnxXCMQjbOnoV1PdhRmD7mKqhu8KOd+bqAnU
UzVnc9YD9W1F3yGAcndDlwzHCDrC1unip9EvnYtq9AtmS2gOW1UhANcQAHofM6JwLfQxwtWtoxS9
NQ2EQwgmFV5gw5mpYxQ4Jn8WDMCTjPv8Je6UaK0DTzmaepy/aImV4K43msdOsYNt3ZUdq1VUywl2
iKsF/mmF4ErcssZVX7RiYqH73Sfa4El6TNUYh00/ak+z6ojGKbof6ctibvtBoEP5jF5aRQnp1M9I
7vVdXbfRuXS9+EDCgnbpiII+5Zr+TIZO/gCB0LhOUJtnmtjVl/pjMy+UHco9skvnaa12Yu9shiGa
RUBLeT/4l1i36wtdlblQKpSTbhIAH2lW9iDVXdlAOkRiDgk1pTBaIxSZNyxhcWX9wDA2Q4gzK/FW
E84bwqCCmk5oou9aZVIe88bD5K4ORx0x8TbqHBiKekZzpe1aGi624Z9720/Y3PIpKMTrXXO9V/fL
kToLB3MdvbqHh/PgVV69z0wvX/VNMl7rzP3m5aK+qlMqhpWNDva6nHtNfiYgYiMvyRd9+U9wNsP4
v8guZh0N+6HqhlOcjb/mhtbZmQr10R6Sg/xa8qK1dgUUmFXQ91jTQ0N/LlR2KYNrfSyVHojrbKFJ
fFXboQsBEFHoaU3lp1/Gr6Fbme9TAtk/SYLwaNO8uE5a8+og8f1USpRTLerhlV6sSvhJ0Ur04TbV
7e6nrzPpu2OFuEdgDPDi7q1WlGqN340Alcr9NiZxdLZiEdFv4UiPMKBFvnOYZn2N5IxL9rhbOAFm
iNmkVpVet9dT+92K7OkQyhjtsLXgvcsGGi7/ctWZVbAmOjKbuQ6zA1ezgIFO0M86BscDfjJ4crPs
Up6and1tOsL1bpFlvkuXd9GS+9obo3dU1azfmohot0PRq9eIGElZMZMveu5r21KNPNrf2RdJ0Bgb
0s2H9MOZWBcZ8Zm9dvhcjg2CN6/tV5DeGSp1oX5zUtvYTL5qnVWHcnKZZ++WoTZ0N6hxj3VjbrSu
PbSWgf9TiX7IlqlwKLkCTr6pSlU8iCBZj8SsMMZYGciEgIVuifapc6ovvu3XOyue3FPrxNWBQo7G
g0pHhkbXdVCzcj/0+oTcKvYASwUCkyUOpEy0xwJ04nNfs+TSvTpsjy7J6MhiY5S29YvkpWj2vQsR
6/4xYWZK+F5HAH/6pHtgAYLquGkQ+89HQUucQas0zi20myfTNvq7xIT7bvfUF2qHzQk5fYa1bk8t
3juF6QDZz0zcLb85fCkdfeL7RNy21BWVZKgvgmp4Xo7pR1Qz4lFetu5dgWpCm5InDbzu2h8JPpFL
7qbn8ZenfR+TASz35sE4lSu5/aNiMGNaJroJVNrWgcDJ1FNyPJhDmV7ctj/mBLcg0oN9D5d6utwk
Bp+syGC9aHn0IJ02srtgFyxetGasrvLecmi1r1ozReKX5VsstMw/YfAznWFUqhAK1KzZtKmMYv4o
Ux0hC0EiATct2Q7eLSEITRorStx7+8EC1ikmyzq7ov9mumtR58UnCNtgnQ0tyt80Mw8xY8+yPjKa
Pn1nURLCoEShwdeCdWxutcgXVIPUZYj+Q5/V96u2SNV7EzfJnRYfZg/ZtRoRxxodgOp55Czpy52C
oHoPVAzEZKp/SOiL3IvLVT/RuxShDV3sYr8MNlaQe/s4o/WqmBF+NYVSA1EiyX8Bnpj/Oc+7DtnT
pM7PwWiaPgd0/gVv1JY6kTr4209DPryN0u6ELsnc5Gm2S0GUkNsU2M+405THtOxW6twewQZhPfeV
+j1yHvV4cHZqMqigWX3zlnXx4LM99+Oz5INLMJo8cquYhrRZR3sptBJJlL9XqJakasu24oNoiael
WPIyoVMBOcHyhvqod0q84Zs8C9tvHmFoNelm+cHhyVqiijUy6GY1zT+vgMA7/Q1t5QF18jzd5Z9v
q5b3d7vt3CLNWFEbJ4WwmW1PDiIKiy+OKONd13YI6zT7V2rF49ITRkZ90w0vBc9p5N9GTRzjCOGX
FO5Rm48fi5Bu1PhkOU+OFkIsa1pCMcSobbscUItG+R1c5C9HoBJekziIbs+uq7NleGJb68L/6pkA
WbRDmocFaJMWqFmRVydKHK+5cIutXFW5RpIh0HEnPL11vApCfTh3MLakxRz3e4VI126uU4XflxLS
j4EDfK+ePAiSfVuGyMmShhgJSwdx18bBmtmBUlLSY8jzkpa703SR+ve9OMex6SMssgcWvCmpebpG
ePSAQMfATXcmrc54U0BjcgO5L3yYMGFUOOfUytgJam330oXVrVHtOZbIVe7CTas9QOi7LYHVpr7L
lIKHKohb+Ma4qPR4yu9Cw9A/d1IHA5wWBB9rLXttusCW1CMvPMuRcfRzmFhG2yBq9/DVFXqY0eiC
Dhw2uvNcmMSBBKdaM+v9oHUI9d2MZRgxYOX75DskG5KYsStUz7/JoyBJaVs7+JQzgxoi2srmaCuJ
+9BU7s22svgttpyLVHhVQMqKUfuCFyP5NgRGvGLKJV3bKpu9AWNbOuGc4AIGTgMmFQ0QZxX1lAQt
zJBkqh9IZ4KzrQjxphvis5nMjmkZ8ybK1dqx3XjFgVcr5TNlRo/9xN6lEvxWRFY7v/Pv/4S8TZYg
ZRsizpy/QNnB6qfS4O/hq11mAkRtTV9lP0g3+F4Lr35xQov83zR+jpreWWnRiE/c75KHiRDUVTsi
C3ALD7F6VauHIaUUINsMWdSGBwdO2npJKPITdaUHvQ1tmmJrZrb2LpY6FVj7E/7mzVLat4Kq26au
vyQDaLVnXVyNKptT/45/mRGP5NoSfOEHP0dUUbXTGW9656O1xR+2QbBpvGUKQcHRjGxgNNn90Qt2
kUJWNyj3o9QLFix18KTlHpwEqg2dTyw8ngRzCQbNirm8WJYH2R5Xo34rYqB/0hQwpePJ0xTryVLT
4ElR61urEZZVwyOBu0XF2tHKYY2T5qUKHeU8zIK/SHWdbwMJm1537PK4fZLjQI7Aeu3Uk72yzOyT
DXFBaWWOHV4q8+TQhat+AN1nMbgtoeu+3mf3OC3OkF/M3Wg6zsKI9vyiPcQGUCirCAGI+WN1gK1V
XUKSQrYOKTqocY0b5jwUH5Vd72gRUcU3CLM59BAh1qO6InmXDjX0lDxTsh276XFbh/AcKyyPLLOK
4bJE7Kqol54gbWiHoQVqyBP/aUWJ+daFegeXrBuv8nMKf7KHYTs7hBafBiaIvnF0iDXwEjwKaxe7
H76lFohFohDGHSIlDwyn/SvSHesoyE3YxrhtNxU1xUOmus05pN6+DrFDr+PR1olqY9JneUL8noeE
s8yLn7K1oNhYhOazUg+UQ0/Owz6KUCM7qfMZtsmLCa321bb0e68EOK9CTV++Vg2ADUZGzb7i8gxe
BPcDBNdwpWiZvpPOZG+2J8sXfMdvojLMSwKIZdWYcX5FStJv9MB0DiyKu+3UKcHiIelG8VEJ3byX
wvjMKAcsnv3SR9em1HzGoeX+wP7oH9gkJP9l1rL+IxKOuEIVwrWjqo6lG+7fcwuRk5ViqsvpFETx
59iG1DfVaVrLgFKjDlXoYsZX39X8rUTEUvdFeOpC+xgItLs40oXMFiI8SbLwUEzkR6XaNfG05Ptc
kjTmNA0K4SCVzPsyD1J2mzaYI0JEGaDR/7zgxX3FKnlYdHmelw47SUeW6HnSF4utbYzZVnOxzltg
/K8zw+KFMKRzNxLsCKCAbwI/3zbvhp0+Th4A4lCc3bizXif4m+oQVe9+jYo7LsA6Myx3K61vp70t
Iqr0bUQX28hDhu5Ih2mDkCtrh2ahTnRZB3okqxFREY11n5Wihaa0G5VG1tOfoyD1wOk4FTJMGP9S
j7eA/+V5bvO8zZrDOS7k36nhFZCcQziZ9GLma9J30zL5PIyR/lRalXICH+FtaTs5IAZQDbi9Hn0L
epCZorzFE3eXrDsE1BO30NhIFanS7LkiGmP+eYlrfs9d1TvK3+gXJn0X13yVy9KgD05d4JHp7aXR
hlzg6cDQ4O1mj+ARNLlF6485brQh701BHm7ztnbPPmP3Tb6RaCndGX92LhQ6zSR5sZgzfSW4IEqU
eh8oQtvmgeXfwJ6gDjbhi1gGo+tc5B40mKvIDFDjzwVula9gE86nobBvkOzIeRJgmupEw56g5tax
mqrysRDJg+STBUOubgznKqXyctVC7YRmFbJduIeKiX8XUqB8Ayly7BMEJ30dtgL/I0++weFR94FR
pnuJ0OEy7WNW/R1Yrg6L7AGkCUzxbORerZXuB4axjkowesbuvshXIpcoTFToBiqQo+RPZ4GCbgE8
5BbwOWINa3yzezU/SgSefBEWKYJSpBREXXGUE0zljBSfdI07Kn5Sc6W7yO0uikxxLhz7RxW2AoB7
ggoWQNg6jQdvm3aVvzcpU31lt3GJdHajuVZbZ9/0ylMz8xXYEHkrI1P6fRuqw8M4qxajshD7qtnK
FoEYkdSpnjVsakRz0hEA4K1YBYZtPqstbC4zUPI39qX1XlgFDXWUhpRX4IopG6Wj9taYfbFX2oq0
FtRjF6vUkfWzKwLD9lHmfnI147Y/LTM4rYZp23U9Ma9jqB/l5KuoVntclhdh/1OuiSLTWDvpmH6z
PBzLDd2keCCotNAjqtuK8Uqv1Dm5INRerEy5/DbqjBqREIABZJbOYkMtGZoXoKdc5MmFH3oQWha6
nh8qkMNRnOFadnvmL7LjBMGdM9tD04ue5eM83YpGxSjfZ/VOoouHrrM2hunDP5mHrqBzmHs9DPFS
6laSZ+NZVA3lZnSKM3vnzKcMwAfilLwr/prw7GN5X3p7OXHgChX3baFTcWOFXbLYcsv3YlTLFX6W
n0U7jPPKm+s6iVxOl1G7bE17q/ijsfKG9NAMNb5WJNpbKQkZRU3uVOP6x+gkfQU+xb4NUxdlUNZK
mzRQ1M+pSfT9Ih7oopA5bpjO8kMUbv4lEmOzEaPaLNRnWXDQ80ZfJ+SBrChgfJO/SHLdgqLZ2UpU
PmZV8tJPTrFYvfMkelGq6R1rk9jJ/1ou0fIyRIo/274DAl3/qF208O6TEHNBOcuWfYZpsWzNn9rw
pLtCfUdv5CLwKqkD4uza1nBTNpgkRtJbjPYuF5qLfnLgSz/KYYcGc4OmJilPaVr6e9SH9XrRYEUg
E2lYQBxc/hLbBApAWqfYI6nP6CKNBSl86F/sutMIUXPitXDaR/j2EPJna8nYaN611yqa+fFL6+XR
VT69eq4aMCnitRzx5B9BeHmMDco7UOyOH0nF7DfuFKi7BJn8OXXyFtlEq+66ukT1EvrcVmnXA2bp
i20jvP6Cr9m85Myy23Ig8FhGnQWJ/lKI1vsoRvulSJBt5BbKw4m0hGPhqpgY6KvpBhUK9hDJMdW6
8JLGyCdls1kbJvSgPWOG0Ibvv+VQKTcOwow/L60fz8H11S2b3PKYj/EXnVXex0Bx0tAhyNNCK1cC
H9fG0+pgL+ZJ05XzZ8cmb7tUWAIsOqWhOptQRmqXqN62g+pWmyJT1XNlJb9kWood1ezmSvJZk/6n
Z5bKhx66DJ51bdxJIZHw7bgO5qcHRWZe1uAcJm6QnE3ayjXsi5zgCljg0Anx6a2WhpXrqN4mrrVN
HoMY9udcLV35KhcoErxawLs7F2xB3Qgde+UW1sGxeM5b33gVpvvLDIfsXkJHTDRHP8n1iXPpvc69
sKYYTl6vnka2QQBU0l2RWgjhogS+R6oUa/phdal+8ehJfTXUsUEZ1r8pbCcpPQ0Ij/uh3o78g3ov
MTe1iQa96rttM+997bAozhjbseJWhb1OrEJft9BTVqNf8VfwVK2pPxDzDUNsY85IdpXy6moKRT7z
r6jqhXq8/eeqBqHA/1HVsHgIbBtUtwVIzJuTlP9S7wlT+g34Dcg6F5a9ckcGu0hmg9ndM7OyOLU5
baq6NGa8KLGfKiKh54oo4ZDuBh2Gtnlxy97Ck/zK7dfcaQo9m5Q2LKhrfqnpL6lPTwJ7KRJvM4zv
JTkAvlv03+nT51XSf8atgDQ6VcahbWdMWBq/pJ0VXeUNhNoMw0LUfsCaDC5qPjW7zow7QAiA2gH5
INv1gPvZLoWMiX1rMvhr2xP9qobQBweOulRdoO/2cz3YyVNwxvm6nrwXeWstizSacYWdT9dqudHY
v+2AIsHEmRdpTmula7xNOnEcKfLNIU20Ff1zsCGlTk6ZabrLUThfm4xhXKPjWnVDgIyUNvdOatkI
4vkVAf3bLxVOVqUNeYxEeib5FF6DUKUugP6E2EGtosZQO7upIVhK/kbkNisplMnBRGxcLYSZ1xEl
G9bxd1OF8RiLiXQrjvqost/bRKfY///aag3oj5vSZ5WCerxHOWk5y97cSJ4X/ZtJxl+OTm6Lha15
NJsgQhQjGoomTvc7PSmk77FnmoMPzRi3IyMXHnLlkH9cspySgmc3wBcVJl+IhM2+1MMGuCCptxzO
82dIXdwLb13RxG+D37D1TVWG3bm8AJf8iwF1Z+2nZAWWAZidxnffAZr269xyxKOiTTVbc187VVOM
wwwYZNORZDr12M/lS+ESs+EW+jd5b9Rj1F7Hjg+0dm1M+45/z0colZTd69U/P0PWfxYGHUqmFkJy
Nh8MRX8rmWa+A70WG/LJc0N12+NbFHau/pgPDF9fDqy4zt7MtvzukuiATbG7pbo+HdugNNemFqYX
K/dJLSEEpGIYPMYhyDrDUi+uOfNV5wrYWJb0Lmzv57ICYszeSgIRqTkBss+C0AmwbZbV1s/yq1BK
8mH0qH6uHVYVqFDxP5Xja0+B9qP+10GidK8hPvw1Eh6CfOenSjqIRDLtUqcXF3lJvsjBuuI6UBlx
ob0Y/LexSLK0ixRJSX78/N//cW3I+nSZVdvybJekY/tvgSo6f5ZNClh6biyeIFrlw9V1G3uTsKRc
E98RnpfCiPww0UgcRAcruW7UdxoX0MW8cdr1aL6uvddvUoT6z53aPOeToxwsyyZDZsyxasjVYB/G
75awNm3c5a9DqV2X8cMoPrXwSTaGwr6nUAEu4OzhvDxjZE7Ad2BdhZTnP2c6+K6yJAZgEB7TS9Ke
KFdQOAzUYiSWSXlpBm0DfMv4Hlolozh+OXLw1GnnKHG2yVBgr9IAvFMpWELIL1j1nXETON6PfkIB
y2pheh5ULdoUwpme+2wDz6N6U5y5yJY5yTVsTeNtKo5hVTm3NOrEw6jDjZqHwbSK43XSuXw+Xf6Y
DI5Kha61N/2MYCQK1r0Z01VUwx6YIAEkuNS8K5WIfZDnpGN61VXuc+q0+q70LSjkGdJeTpBePABf
7IjDam3Dmrm2QYNet3MF7L+oPY8RI5NUSrf1tXRQMaWq8iMg1Xi2SVDGDC9SOu62QXJ32i/OYIjb
sk7FkNFcExow92GMzlLq51IResqs7thMNnCTSmToFwfzKU2L32mB//wY69rfsysIc7B1x1M910T5
acpSyl+mQgC2fR10enRa3GZRgY/LH+EvtCyPjVAXdy93kPQ67r3Nhm5F2EL0WVpbRFLOZzc7qIeK
6IbMqoej3H0zlnPnDfGhqI2tZH9Lu5iqGeQ32eoDGtqrgRU4oBh009O4uGhebW+6GHjsshDiK0d+
ZEz4QJpoHcz2n5L6LlajGdil2FMP+xYnZwZT4SLtnCHkhiPFx4OZhKgt6LmJ92XOGRGoYPfxyo1E
icvHS3ctb+WGWbvlYQDNOCMu1euyymqq42K/s4HEnKUxry0mwWOG+8byneYW9WS7a532umA3jakV
58aHBT1+00xlLVxML06jD4DV5kgKV5hniN39Sn6WqBnq9cCtTjUD34B8cb8tHz0/c9pOlG+tMYq+
DnAl9kmjiEOZRPYXmI+3qdNQMlM/akKrW2X2CGhF2skd06FzLGv8huJfKEGQtsg29y/AAo99Pya5
BrOMo5oHuu/lxpdRb/OLO79og0E0zgK86QpCkljEY+4lRLt1Sa4hQ+ZktO7zsrHsk4oaqV+5G1GF
aBHSwXd/wyNMPVV28pfYM7KHn+z0mlNs9GhfcflBV+qf2EG0czxa6o5tpLvyDHhX0qKeDup12cVQ
GvsGQIzkIN/6P8LOazluJMiiX4QIePPa3rHZ9KReENJoBO89vn5PFbij0Wh35qUDaMp2A4WszHvP
ra8L9dIEP4JQKoRC0AGXWJr65YClYtGHRWjreIIjPpMvJP+hQBM9K3lqRTjjszr1sc4StdaMWodY
W/RoxYt8L63gTLSt86XFhnfURs289x2tPlkTgZ7iTG0DC7AYR7NuET7JfGEjT30fm8zylNJxSax/
bgXnqm/3UVntl8KGG+7WxZa9n1rS4+kFlgrufbKxRqFZNug6YwTM0o0UIqtNQO3ttCWsfh6TMZsV
mMPFc1xsi8TI/6ZskEKHQBlo59aVDR1Yp2obg+SmEHPLRFKxsTYjPltui6blnqI318Bq2TAfOP77
smIJLdsvDzXGLobheJrrqS4PN+/XAputiqsVat2cDCqshGjodWuH+KHFkauYzXWmvbRxkdM8t5Wl
b8yUnhreGPs5bcNpPxfRtNHEKZve/DwNuIXUorOfyUPQ79M2u5O/1YnHdl3ACtLvl9hxIsAwlLbd
aSDB7b3qpptMN0iFS9+0cOnj1gGz4GENKYd2Bz/TeIHZPZ5nIBqMkRz1A9EO6pM5su7jodZutTKQ
HRGW2keKdIqRBizcxRbiu1X/Nmhie4a9UHGICiDeqHkyinz6j4a2IaDGv36clqmSuqaCcTNNBIS/
fpxDKGIBy6k4wZC7xeEEfcHS9LeA3jB6UiO+L2ZolVCp01WYWc2hGTsWF/FiCHHTkAYwoYI+3tZO
d5U5BvJlELEGdtkxlOtq+1gPJhlSmq3sYuYZJzszHwtlnK8YfrbLQzN0svrYlcgbD8xX5xtu6WEf
zooCMxdIw89TOZRoZsag/35haeZvWzceV7btwRAzCEHiufXrR2EEKpoySEInbZI+LGN6nLpk6eOT
Pz9Q9ORnH0AiV4w+vcYtH0eVZBvfzpAdlNFHkDQf41QE38RBULbZtk71eiOTbPI2yzdKRuhGNhpi
jsvkUALAi8EcL4pXPSp+1pzHNnHvyXSI13BilG1fkfRj5BFx050XPMKgKQ+Vps6HthN8oZynQqrl
28AkbijS0ejkI2qJgr9rT35o+VZ2g0pj1rVpayDGDS32+AHS/nnAWqxSAM+e5b0Wyp8S9T+71q1I
GLYRGxg8YT3pF9pHY7012NYYEw7GsW6mdKcNNgw4tYrekxSzqVKWF0uE4fVT2F27Mf6CWWw8Gkbl
7rCgIAouKgebbtE+Ss+GN361NNNCyDNbzyNEuQDMNj07ZimGAQJDeUwA2YWRpr7rbtUeVKzC3vQS
a7QC+WVcpBiSle1Yd48KOVGPVA7jplNV/dIBcOeWF0/z2W2U7Wz7801Vgq+Bqkzv9Cm6lZVrjwW5
Qq9O6T7QTcz+GIdnFVRR7M/qLbJswpyUPFxLaOeExRDRmLb2yi66ZzfNQipfGqaO59imch8IYFus
SrUazlu0ozO7PCu+KZP1IVGavecWBz9syy0Ku3w/2u6wtulB0sv5q9hQq2/QJqyjRMErdLZyP1N2
QTEl14g4478dDXOfrieHGCHk/MV1Ei88/NT/2IaRl/vb0uCwJaJHguLAc7kvfr0fmOmNXuaCKY0c
IzqNRb8Lq+kaRMNDMBF6ZKEECjPEXAY8CLvN55sdM4nPStXa6V7ncykpUHopzOk3zh/yqIjUaTkK
/3pP/nSkVv3brwuS/A8aV9rZ8YrpMupWta4FpBctEF+MlRd3g6KSfxThYsC6tpWYv9Sa8BwqCU9i
Qf3rC28+2Jqvb+RpZwzehnnJ97ZGUCZNmu2A9p70vXqZvvTyFGka8JPvKcZjn/l2iwmhivM9E+fx
Jl+Shi16it8P9R19AjR83r0v1P04EPFHNxhzkiQC6ChOPTIH8ADqGv6VJABqBvlFMtFdcwiOcV20
CyI9N80PrY6K8SGHXPgPerkrOOa1ajlbZHaDgpl6POlN3t0p4ycdA8fU1rO7jjxJwlU0pdHBgmXz
BqhQclSlpFMPNHeVZrShqhDJh15PDiLLjj1d0LQEsPqrmIdtSftveGJnmaznJoiXP0/m22XsxD6r
aE1kXeUVFi04Yck5xGwH+ZhMdcdLyZfKQ33bZI2/7Yir3Ug2n2y/hV76+R6wEGc1GQGta8ZPd6AZ
//7SYj5r/bY4yfdjHKgsa656DOfG2RNcAi9QmJVTnWBSbFblaRBm5aqNHtWso8GarpHtems79Ouz
khvWq0fHSZI/08guDkQkkZKCJHSVVdD5R+FjzhivnuPBfVaUyGy3sbiG0Kfdq26EWBim0UZKZ3+K
aKWmVp/b+YydJ7CQtMNGymX0Q3OvFelr26tAe2aikhWRDa0ReEuvVytJM0OQoLOkYA7gp3OHWNqd
oqMiQyaqPtEvXMI3GxrhPI9fQ6ccCYJzW+DcjfHo+PWPBJLlBamFuhkb/6Gyh+a9wOKz4bnpXDNV
0Y+6QrpHODXvDdF0u0Y8QI26yQBspunOaZJx74U0IJvCRaMMWfeqeGryZuJ9EgIQBlTjCjMoO9Ui
Mu5S8I0b04irj76MTj1Wsl2eZSYlOa0iG8zE0i+Sp6rGpG60Y3ITGlbzdqi5DWMmlEP1MdoY9ElP
zHZh02gnVSnVTRo6aAGC9q2m07ivBppSKWyad7MRkb+x+rXr1HmD/089Ty1zxtFINgvGIh2Y9y+l
+zRk2UXHRAJhL5v5LCAkoTT21kaavyaeMJSh5f0E4hU+89dG0Z6iobE3qNS9g1RS6cX8hISSlnXA
xbBbBltQnYIT7UCIuTQkJLxBgtaynNwTnUCvrQQO+GOCA7huxq0tM5aFIfrnDxCBjVtaDOY9w7MV
vPDkngQswutntfyIJroXTlcigi3r4U0rUX53urfqa3YxPl2hBzNJTzJTb7JqW3CtulWrNoiHNGzB
W+kX7oFCsQyusXIab25NFzT01eYsDdv4f6Bf+dUF8laxpjyINpbAzaPKA8kNAq6xsOfGza7TzYPO
cPTs0L6+LnIWUm3wihLR+Vnaa/Z8dg2HESAU7eSuUOYMq31nnx18s4fAAcozkLxz8KhczF4nzmnC
M5lYD7Jf6U/g3BOHZFBrPunEvYEmn59oEpcboyI9AG0VCPFMzW9p55iw2Ali1rVU/WhYquQj3qqa
blfIKFKE7lhGJvSbtUjdbsOsvA8rLrCSZYpipX2msVOK+rmtyTWFTKfeeY29XYImwoGuaxBqxcoM
s7PDHGslBX7M/92zYTEty1xQiUFDGGhFtoPk/zP3V86+qr824D8XVJJCBAp57WRHUKObaVE+SVQu
9su1EbnFE63mblVbHTwpyQoMG2bFehd+kVN6w2zfB5tbrFCeJHuzQjut0jV5CkqXHlXMnS8gnJ6R
407vPCarlIFP9kADHY0vo7RiPAeOzv3lOHeYGHuwvkCJz7XcOOM8fEuF8ToVPmxogtwIk+KuA6s0
NnBViEEQmh/H79vLOI0XtM3Xwta673GVLQeFXexaz9+kiZ7eZKZvhMxABfp+A24UrVvZGAASiGYP
zP83w4ZEiTfirUcaTMQcsFAlZ9/keOa4TqnFNgla87sJX/YlRRayzWBC7pRI7w6jreMwooxtuOl2
sC1m0Jf8MtZNeLkePBUo4XdyWzF1dnu2FZOMEjFQkC/4jZyzRgoltiQF7MgEM7dsqrWc04aZtunp
HP8JfzgtHe4xR7mlAeoFC7HJ05xNj+Ji+yiyql1XOQEaSoVPqmwEd1Sd4vMwvek6HmQ5FqzqjCjU
1iwv8lTc7IrV9Ou+N+p7UyOvwc3a+kMeaanzeSTfGwCg8Zj9wjOtf+ixJ9zptoNoVPy/VQd1KtJq
nOBBfQSJ7N5Hlo54JdPLD0kRzIy6OOlDMF4XBXWeOR3QCwg2mp7CWHad+27Ib2VmfGokStPJ7owB
26YBVQq8KfkNs4hZxLSj3Yak7bbDaAFwQMKwkc3vXvf1m8W0u578k2kF3yW8JVC1YRsXirNtZsd8
gkUQ7z+dDjGtiahL59Wi7mj7BlwH9vd1VTQN5p3pD2TfQglIo1Nh10xPh+aUJZp/FYL6i2s72nFR
uAd6C7+7Rkr/l2k1cPKd7uonKTbD1R9EgfcHcKh47c5Gt0ktxDBTyK5lqs0PHNzT+zwTd8oTcT/N
RnsoA2tay39zkrL3aAKuUMc5IgCfN6RJZDuskNX9aJV0KqR5f5yzL6HvvOrC2/O3Yl9FiJMJE5Z9
U3maAlCYpkvqO/lWQbf2Bgn8hjGTp46R3flpZF7B/JlXLcBzg99hB/nPu3jDsO2jyeSWD0jXYjQ8
ME21qr46LMTkWmjnc2f+5k9mcrGS/vPF1tOElDvec41xv/iQvWr+w/fRBch1lk0tUZNy1Ft0xg1b
/fb//TNq8mq6yZquVdzUK5luEfTmhTC1R8Uk3CNv4q9TkulfxUGg6toaEYdxlMTlptg4NLRvmG+x
LgXleCQhFO8Qm7eJg0JvHpZuWWL5GeIEluKpHvwPJhw3QKdNgCr7fjbz8Ec7ud90pRpOel2XMMop
n9UgVHbu1IBnFKdp5lI+i6PBNKtVIgpuI6vLq+OP+znNvDtZWapjrWDiclA6mMZXWRgyKsyOgdt0
KJ0C8sttQ9t0KAsPZgyxWrV862rW+Tu72eqmFbH6DGxlM8Yl0lefJ5IgI3iJUZ2ZRwZHO5x3PeCo
sxl101ke/XzJq1zf+F344z9aEfrvrQiXToehCoGhITZhv269WvqstGy8/rTI3wY77tdqQR5nOEbE
c6IcWC+hcSRD6HtZn8OaOVEHBKfGNOsNkTHWxqzbV1sz2nM+GOdFaEDhdlFyLz+3ufMmv1P5KYYF
b/mz9+YzKTrmaQ7Gn0ykY9cDRxPCqFEooSS1jRDyLSlHwOLN/qQNUXRfNIS2AkSKLlWtF3d2bIM0
VTEeoNobxE0JbmhEytKr575x7U0c1mAObSJbmdOmr59Hfy49TLF/e0r88gsht+Oz7XGHo8k5NnFl
vUYpnCIRgBGX4Xjsil0+a+rdHBk/ZIIAEfUqgbDGDxkvQAp2tFbDwDrroXa2xPwflQZcaYEaZcPr
7eoWrmhKp/Gx95XHuHECWokBNbzYQzV5ORb70S/QDgQYX6CXsfdPVoy8mIeJF7PyCXnt7cc4SZKj
xWx6C5PT2rlBXW3dVMUaPrBBM7RhvERx/hC1bX6182o+zqHDlDJk2OVWTY82HWLCaBgIa/L2nLjj
V4reaqMFfI9VUx7Q6MKnEA01z560vQWS4aPDT0VuIs1HwpBKNhDIDAh7454bqnsnQVdVEZkw28iN
g278oqc42J1MFWJTvhDno8qa6j88rbr621VrOHg6MAWYOpNbdjO/XrW1PhidkzBTLssyBokznWVg
qRaVDGHKEnq63TlEBabPASaWTCmrs5zr1MRYbZYhCRsU565nMzNMLdhNGyMvV0/6XMxrNcqJEIrV
gSWYowTF9Hr2U1T+IsW3JuCcnVra7vyQIIswiLw73xFNNjVvnpwJ7J6buP66CS1H23VizEF/wLsk
xrQD7lsd0HnSnwESSWR0YcDLnue3pdlXkkG69XXaoDaKDnYCV0sAXCQaSB65SvqIkHDYm35/E/XS
ZJrqo6yXxFmLLOtRXpPiDJ7T3o2tvUztk5NltcVvmlJDISmHI4Fa5adkLEG0ms3s6xIFgkSsdPoF
2RYeQ5dld780gMDpcd+bhzH6FJnW45o8C3Urmxx8TESn4rLU8XtcarP8Lv9hvTkwpORMR/+wWmYz
doR/BJ6Uu/dQah0DO/RuUIXQ3oYsvsiQu0ut6agQVOxE8k+Rpwk+HMRz0fxaEM6yG7QMb53TnAlw
Q42j1vpUrsIEnwsdvSI7NKp2lTUbS0q7a0a/g3hBHTcburtbFgGrZThs6B0tx0SfjowptdfRTHbS
3W1Rv8lH5bJHG+PZXFXTGL6lQX6UaaNRDLSmmof0GkfoYIZYQ/5hDO5tzGKhqKdSjQf/vWkmi1FF
5qwZvvfK0+yx7+oIUVJavDoyd7hqtSfDz9ydbxvqhq2kelDi0T4odRHeAk+xIVMZ7gfSAHV0jm1T
+n/GaYP/neAHf+wMSjsM1lz275rjZid/CM7SXIdjTIA/h9c8M99TNnXnoo7gCvq5e7CyNMYm3AdH
ea8Wc76zKwLKs9a4ScZFm4HocmLzUbhoXwIeXoxCItSc9HOJdxsugTnD9RQ89rLw3ifLo75Vk+GC
d85cq05AsYm+K4eYcOs0HvYwNqImqw6TDSxVIjcSJ6VDk3U1FkIK3O2EUlT+gaqufi/tMP6PMYRr
sDT8MobASYSmGqczo2LP1MTP/zYrpjmLYkkBbKkNPndvglinhYXDDsVhNpUHpFbn3tWop+DSRqhs
5cKShAGpLn72hGgUsPBf7+MceVGNODqCp1CX+s/jSY07g7x5CSBEYjgezAyRND2mJ9KEvjYcrPvZ
c3eLPC7Be3vhpqbA8oZVmc7ZY98jGLamKf4YgDYi+cX+aIyCwstZoyef76dOaTxYpo/3J8pfexTb
x6G1sBuL05y2yl73x+tPQn0FheEAwY9CWlDr4b8Z2GnT8qp1JTmRLeL9fo6YHKl9RFRpMW0m4qg2
kmy38Oy4G4wrWTlMEfZNWjvfhlwTAK/5u6vxnPrlgESF5R2NA8egkTC5kULaJP9VGjHFRTHb+qAE
CKj+o6ixf9MDmLrNhU0MgwO1DoHcr9+xAamoGaH9nxRSu46YC8wzIZBrOTiP3BGcQdWZIGsIYJ8V
O9m4YJWWU9q2yimYynyldMBI2waNZW68cJJhDH7JXnUMXXeLYKQjfquP3x2zYyzamsCM3BBCgdlW
j0ZS3Fyegg+6UWdPHQGWWHWTZ43kO4WLEk5nb11VmwxVvw+HF5W9CvRnf/jDo3XswVF7KrqsXoc6
EHpStP1zYfrRbi678d6yQpx4ecNyIY5GJS/Xtd2762qwX5c2BLTNBvX/R5NnFrTKaT2aHaNxx/WO
HtFQP7tLvuq/AYMDYiD2UMk0B7eehjSSm3tywPiaNW7TWpqIpKra6wBCWVUMVgBYseK7p3QO+rMp
1Ed4hJp7edSN/kk3erQyBXuzDx2fok6HgXmQb6w7mRQryxpZ4MiRVeJTmls4HhI7S7fUKxDFkWUv
LwFogs0QOg9aToCt/J3yNy2/XUIYdX8WuWxhuBuU8OSVMMFGU4kfIbkHO5/rb5PoPunXVtt1qyLN
5mOvpHukAsMTUF+eOkyaiM12UyCgax0R5Xkes5wGncodkbXWXZa36mNtFpSJpclYQYm24LqMYxGU
6p6cpnHhPUtXyaz6xQ4PfrCSp/KlS4gPWLrjdQLqUpbCkzdp5LyyguKrgyypt9FGKRTzaRysu2HU
9KuEcDR2L8Kx3NWgDcldlOHNJM8muVNMBEZ0WauxTF60qf1TznDz2tmSRdf9xz31+/QWcIiDTk5V
mVdajvePyFo8exrvquap6rOL1tv6i2UMyo6uVLeVt0hnl8pO0YPP04BU+pCUmMFonTMEeLxqSk+O
8/+eQm49BLaOdy1jcBk7LblG4kUeTXrsIHNiSemtlXx7tvofQsEBbQ54aWj6xsUw44dSkE3liznq
uBlDdlTyVClj5e7flxWpBvzlyWGahtgm8cwwNR3R26+rChLSttF13zulhENsSzISmd0Xf9ZWENOU
aJxnJCv1jklpcjYnh22LqmmbwnJBXU7dledA8afdNneI7633sOynTRTl4dVxAC6SVVWdDAOPtgAe
GIY+3gCNrYnRDO/snn4zPAMfrByCwSCxsv0ST1riUVmZAVT2Y2zFXMVJyo+Hblu4lXaj8l3DyCJ9
oa6OeuekXPToYH6+aFptbnqmTWuQQel9UWf6PgYStaJnk9KRZHC6CmoeiGbDbxPvTbmLdMPoJ9yp
U30/KdqfUiBNXpi5hx6pbzWZ3YpxkhTQ2ttMZYpNs0Xv5vq0J1WkCr/+zrzKMG5aqr5l+J/vs2pK
Np5tpAbb8E3hZYhmQjiMTq/Rgxdftl4N4xEoXr9cCfK9cMimTW4Z4c6yB/Pw71+7pv/+NLF4mIhq
Ae0C5vp/VAxDq6UDED6PjFsx7SUyO7qAcPjuuKZzp4Wtt1ESzdyF06SskYHVkMZRe4WadqmtpiI/
cg42PYvSnlZXubUwJLxUXvR5Ku8djObd6jPKLCAxbTSdaSXr+FTFiGkqfJPOGD0wHoQLK4SCNk/o
jmtDLYuveQr9M/Vt/b5RFPdCViL4HJAlj9nYwpdKg+RILKD63CBYk1Ur7VFKlK4Y72f/mT5tvNTv
+ILqPRw4aFjIDBQjSs5yBlFnIJaIJ4mW54in1M5qacvrVrrkzaCGx4iO53s3YVJYz4OVHiC7MJAU
1ows6atTlrQ/gkCv7n0cLJ3ldE8AnBDTi9xledqTKXbBw/VlOcP182SE02s3szNLGSnszTmD4pSV
5QY3pLm3xSk80+JQ01xdy5/qao0YN0/jVTkQDqARVIjv3HCOVTmm+5DgczYFCXN/w+4xlob1EpXQ
Afm7kBeDZVmg3crWOPQ1TC5pMCiHCPuxNRa7LETubzMslx5glxqCNvF0H2FIZpArujkkWj0OWjC+
sJQeZRlLqzvYYu+s4Bvqx3+/NKUF9JcVyaJvQ+OWjaTK4vRPsIFhZ/QIHWM4Y24Yi9w/d+HkMpfZ
SR2s6kARx9SyMhwRCykXk8I8JTApL47H1CogHgzXn1HQTnSTp1mdCh4pRUq+Xvt5VGAqLdw8v6st
TITD3Hm7xTKkJfjXgTqt/cipH9pKD09O10SrRdk8uNkWoYVCCg+FBTOZjACQ5EmvTOWgen7w0GtU
HboIaxhjegTOpD1lGNuOQdMQ+/zy75+T9XuXy7Lg0NHoQn9k2Zon+gl/K/or+I0tHrTqnIWMf2Z9
aM9KpunZWR2cfOUI9pbnE1SjFnx2ZHK0nZ2jV9e0F0LDtkP9h2tUXL5YSBmwb5bVl2fQrQ0amy/c
TRf3PXU7kJNgMzJDB6jTFf304p7kvCcIg1fLxN0SYl3ZpqVeXDpGyhcvmMJd6JPOoHaFt/LoeNXF
Q6TaEILQO2A7kJtwNEzJUXopzTmvLuxVt0Fhuxvc4yEWUUt9g1GxQgtif+hNgSC4jV9BhDJddRPA
ek33YBeJyhVMPk7TJNeqjLXD5KrVxhYS9arYjWHfPaYmYRtcqBXZQa2/Rdfbn6N2du/Qb0Iwa2iP
lqbhHXTWtLM+jnTZxeZPU/y72C6y47KpjvLhWLVufnWqoT4ExfDNErgVGVol30/t/seyp0bYLyvL
n3QR38+Tw7IWGgMyNsNtgw1+LnTIRbOVbGoTs3m4y32CKcph+pQ+sil7oCEJrGlq7QvpUz2Q4FK9
yaNYHBV++V4FSniM1eYYChg4s7r85jkWwI+GoSZ2LiR1kbYdeUiGW1O3ftC+ZUA/WGR1CyvtEgLm
gMDbLivgXGrTZjGXVhWktyghjjtgPZ5DlR/QP10YqIlKsTRO/riREunaJIaiMyK8rAWQYAlLKu2J
/+fcnRde/Oyj4pCIoYFIiAORAaBqyX8TaU9auXYHskKdgC9EicPxUhn8OyfV7u9iAgx0Ye3O4sRa
pWn4xfWjcbdo3+LshwNQZL/48uo8RajRa/ZuGPFZOllJ3onbPUeGP10WvLlPYuBq8f6hG7dXsvKu
IsvaFl5oQ8ZO2xNhHIefX3AUWKRV+Xq/TgW3wBYzXiKeq7ucO02+pUH/WXvCHiD/tFh4BCp49But
BsGulXqzSSbfPPbDpJ7CTP88alKFEEDTWOZHrOfcELHa0idjARrK8F7xMvMo+X2yhUkg9QeMvQtb
h+5WDxjj3ZndWiWE8/KUbKr9PAVH2euJrBZMsTEgs50gs1X98Oz0jEdx1x1CsEThA86Qjx7D4gGU
0BZVTkDGSl8+1ukbEXpPUr7flyFc7yoG9tqs4eX5cK785tarAwy1CMnSUkHgQ/iuFVS3ckNqhNj1
xVgv/y4jkMweA3HrVtHSkqgIWjniKH91R/01aZpdojjtSwcWmpbsGNguDzOyd2WH1sr6d2RU49V1
cGsjYFWPJZnUtAZYoISSshYv8nKNEaHuvaoHgSshNp5lA6QYtGYbCBJGkpHeEsXN2ZHCed/eLKqT
wdaii0zKkC8iCiXrmDzTPdTu+e8ku7SO/Y01Z8al88x4AwHtIBfAsqi6z6RcH/4qMmOSUBb+kOAS
DTo8tarQH2Dz5ysP/e/B4XLfxVPvnmk8txeVOfIW2abyODjowGB0189KLIKDh2aA5ezX6xZjEzGQ
xryXPt9enLaVpWFt6jaSzeSzv0Sibp69yQp3fj1o5MMJUj9RjuxX6ukifeBWaV1DBfJmrYuw0Zm0
p3VmoGtJu45HJgvkXRJG4yaqwvBC8JB+04gEWDirPemaCoW5oozGV3bgX+SBUvhfcnJqHzRkByvJ
orBJFZmreDwN2Gr5CNMYfWJE31Bur6KcPWmu0nkwe7o+KYiJl7lYNfCokxVygjiuOCBZK5UHf/2I
IayVNs/sy7rnaiCnMmyG5hgEcfBWaKA5+K/gD43Tk1/pYLdgW24lUiLvK8oG78UoMIXLCpby0T4T
YFKbt1Zx7yYh/wunsLjyXCw3iEnjjbxWcNqg54ndi+gkxJiS8MI008WADIBJJMSiBEG7x6uyHzpB
Wxq0a9kMRvUtdkl4kICRMh6sW1rslAG9l5rZ2V5CT1KgZwQa96xtmJ/GPZ/m42Ik6iaR4muRPtCl
oNZqv/lEVhKBGK3sqvH3ForTtQWxayPLOPlieufleWqlDLNIhlrLwDK5zMogsy4xyq1bjy+1XpHh
EH+mHuGccg8u29K/vRc7TXq37OkVYUUK7Hndp1a0pGzJTysrfXQmP38ija6YE/RzUGR3ggS2z7vc
+zyK1NscB/ZJirzRggd3hb+zUj6xBq/eU4BtcG0GXnxaerOgspfTzvLyTToD69ZQnd5X/asn9F6+
UIPJIwPr7opxDYblonkJ+958nHkg09DYUH6H+Xq2UN+049ij7wgizsmS9gGnX+WvTdJ02NW2vlNG
Ip9kVWu7QCY1231q7Lk//3w/REb08/2qRanH3YnwEIinHRO37CtVspP/flOcelOS7GRz2UfQtW2H
B+JC+Z6JqPsS/yn/Kj0zcowD1rgvsly8m5aasm57xbikkaduQeAJZPx/eQNJbKUm/KW4tj1bZXJs
OdDDLMv9x3Y/zg1zMgsrPQdNV72oFio1VUuCV3lUmJWyvCePAo9sGzf8Ku9ciAusm7VrLjcyOqzm
nEHuXFGcXxZ3EP32GGzIAAeZPcVe2vRkFBhUk+SUGdGTLggVci2SCXAessk9g2qGFf0ME8Plfven
mfwnT1WhBhbj9ifphh6X5qKOpsQ6hVyIOyJG6pd6cv8ISE13CwzbKJ4/xmiyV7rlhFe/CadHrWye
5ftQgvJt3Ecd1AzPfWF/gEHR20/NOD71aGMfIPM+Sv3eBG7k2EXaA22RfiU3HZFZGyujiRgXiqVl
cQUtBbMRPZtzeQhmRvmygYiCHFNWrFQHqvBr7Wj0hAele83rJ1tgiWpVty9R0ZsryPq7TzKnpEgM
rlXv7UTzTlUVX382DKcUgoZWNckmQ05g1CEqbjXzx52WkBgoS1JRifZ5j70bB9PKa8pq5Vee8Vao
kbub8q7f1VKaGBigEIkoyasQ1W5u1g9SaNe705uFsGC91H+p6nxxnK64Fe7YXJockoPkvEdxtM6m
PHpSovZmKMAyUZ/p68Jowm9qHe0LA+BVaRUVAhgiQSOvvKK5k1jtLla7u0V3M0bYAYkU13j49C1z
q2o86L5D/Z2X7r1pE7yzCG7+fb9k/tbxcNgnYbPzuHjIDPpnsy9Ue6BmhtufgV85x8yZeLyK3I6s
UdE6YkDqoyxhjmlO75mAuiWu8WwxL72oxaiAaXCPdLljGABi3iMW0aRy5lM3dE+Ujp9vRUFx42bg
CsXIeTfhdGc/WE/vWq8MtEHZSuaKcfNJFN8i1LIvQF+GSzUk5XaqaxVFgXNzYbYNQFfeWWOgeib5
j4lonNzOo+d//0As4aX/ZS1w2FMCvsYRZLHf/udaoFk204TJHM8lKfF0Zmr2WqLG9p3xCG5Reas9
90szDl9kqdO68SFp08dJi5uH2Kq1k1N6P+Qu08it6Dj29S4xvWDJIP6ZC5TlMSgkrY22k+3Y1dbq
DTTcE72gemgQY/yl8XX1Xt23s+es5HtTV83nOlehHFel/rKWPH15eAjymlLBKzBwiv784hPupmPU
RMZZrjh+OfU0EaP5xC7nYovsH3VunphnxW+ZMw5b4MH/oTpx/4+P0wHIiCLEsZnj/bOj5vs1/jd4
UqdFWmK2qo+OhESEPIGPJ50MWmy8R3AbbjjP0s0SbQQOIT1MyoBfb3YJ2HDTUrTZlPuQoK6Qqc1T
LF7yrmWVs98UmvWX0khORV2bLjJW+hGET3kbWWb7+XyCe5ffBUqH4tbR25VZltM7v96fR/UtyQFR
dfp4kvuLuresTfRRKgp9u9Ib36OweRyj3H+wGowJFeJC1khrP+RAl9sO6IQ8qsWRqSOtsKCTMryA
iid1JcBS+H5NBzC9b84wV/N662veqwc6BmUhgymzdYIrTb9z1fsB4wB2LY6h9WvJunfy1t5qlQo1
WbhtKhMdqa01AZIwqmfHdyea8tFGFbOrAELHkziTrUa+kuDaBJ69xegUbeSMOO8097ysOP9+32iG
eEj+euPYNFQ1V6NnbTi/GcMRe7qDggz1zC8qjnXkzI99S/ajk3g7NBzNjmxf+ZivPcZgcCHfiBJF
dd9Pb83Q/lHiyaDu9q8SowXjN9t62JBI5OYhOA3avJam90pXcTuJ8mzRdpiad1RmhrpyeGtb2n2I
VuCZ/WRxFtzwUvWfyOIL7uSLNJf7dep+KkPaVi/23hApRMFBQvyJm6D1/lk+0gdG1Uvg3Ro5QvZH
6WHE8aL6UofAZOWN3rk6GjSivPxqThgMll/h7KYnmY3ti5BUtD5kuTaY0NAcfDZO1HyIHqRpGxnP
zfAHQnhG61sL12gbua2/XqT7kWFjvcjTnbz7O9O4dTbWrjHyv6dqGWLVZfZVdtP0gDFsmXwVmn1a
nsKMFJuT3HhjUPwf6s4sOW4szdJbSYt3qC5moKwyH3weOJMiJb7AKIrCPN+LaU+9it5YfwBVoZCi
K7Lyoc26zMIYTucg0ul+8Q/nfEc7T6ZYBTb51Rsi30KaS13bFtkpg1Z+FyFTXYfktZeS4Do38qMz
WjG6nsoMnsqqWJMFPz43wnVWoTE1a8BuUCHcojjBlgc8PT+NlzdBEePIt50zMjYuqGa110pzr8sQ
VbuobtN4vALfoz1OuT+e8VhCCzRI/dA1kexDhfgd3Hl0l5B1XE4D8Q6IWDEVNxsJO2HMA/EoowIO
OpzK92exRuTldnlmFI0Hq3b2PYdFZR04xZ+mecQ7EQ31T2x9f8bM+mxsfZN5kW/rLkOgn4eMRh57
yvKgfDWDnz3EY45etUKJmOj1JURi43mQ/Ga6qtP7MiFxsx44cAH0sLUcPPe7Xhxda7cbchhN82zK
0Ygc9rrrJf18GVmRS8NqQGQRDVh5WpzTOKkRGjm+OL/HCxQ9EKw0fNAYr74uN0r50EGeu4ONba/D
Uk9uTCOyMZo3xmGRksy6Eczrzf7dPjNihPnrk8D505Hvk25rsrpxXf7v/HrkUxPgT2qgapY6CP5K
fip6TFHrYRIRHj/kuu/vFy3bME2BlY9Dr79wlHwkg13hv4qt1XKAhdhmzrImLnl5F3inen9X9/Yk
IOjPZiyaVYAJ7UaYjA0GNV8/ZoeHzfA6TazmKegLba8lCMfDniw44o7xgmpe4YAB8Mq5Ow5oetH6
e3bY3Vg3HWvLZuvYIdkuBamAhAR9ystMoS90zSsQ3Tb+KqiTytRfO8MSt1qXz+bcRHvJSASt5lCn
lC+MqsBn8KCnu4JYrzllyGsq56L2pLVaHBWm5GkxRXmz94F+/PVfwDD+pHxhNo2rkZLOQBuBOuLn
52dS6UUpGy28GC1+vCzpwa25XnaRjijdhhRpNTrd+AuP76PmsWVhJhtulzEPVYs81ZZ4W95bLp9h
VjVEVwu4SFxjLOEcMQEUt43jOackBkneY4/MyXf5VvjpRWUAQA6s8qXSLktkUYzJR/NCYxD00iN4
YsThqoeOEm6L3UO7iD1BHVSRaFUb8Wfpz7lXVFuTT26dp1U4nTTlnkKT/TLyQm0z6qgS7dkl/MMv
bKiMHcScp2IQQsgIgk8OhlhbNbLXD5HJseZV4oiUB0ZNH3o7mVRivZzd0zAdcrOObotQHYLAHG5R
IRsrsSDo3kd4Ub7m0cywUSvro1u2L9HscEkmg+s+AatIyUnQsZOaiRWi6nOAGiKj9L3rGYFsdZJu
15Hqs2PpSBCzKqaEtSXzo9S6NXBmdK1hfuSKuk8Hab2HbuRsvLKc0OdGrVA/VneuGK0TOzYUoHO6
z1E34/ZzX4Swa8bE9Q7NLH+v7IwOS6PPTN0I457F3jRL8fIxEzplLZSg96F8MZr7sKYf0oraX7Wy
CQ4LmK/x1HEIuDJSJ6R7nrrF0R0Va2JDD+4cGqWVhOm/eqfLagbhiubge0yVvPBYA/25Gd05P7TH
jjRNvnHjDede44Ea+mgW8vMJqXf3brbFyDGgPC6tjYr9u4y/1HnRgCzNnR8B15xaH6G9LsLN5IL2
CvJu55Kl9812zCNJGOmLz2YDLLTb3jVOcYiHqdqmibIOWWTL+2pI2PtZvNQW46vM+pvGHqv1ILTm
VsEW3VexNx31cNKuzKKpN6qLb5wC7TC6C3bPXKN+nMLFSOmBkVRcClOlu1DE6vrHLc9r7nyjuWoL
VImdK0h56wN17FRj7Swc1r1DSC+79P3im4IC9NWZ0vG6bvTuo4fy0zazB7ux3uc8WsuxrAMX3ero
Gqu82M1xkaclcdfobCLP8YidFnF+YeOqbJyE+WJk7xZP4/KGcHtn2ziNsfpx33LLalR9Zrx41DWt
vEy8kSDsInPO79L0vz5/zD9pdn0I7ChEfC4yoBP8X9bolee0lGSTfwY+WGzpj+x73wnNk5mTe7DU
d8t9rtRXvntsM5W+v5qXl7REonBIhcUyc36Zk7yEmMojIsD1WnmOMVi9e48G+6NXecb7PZV0P6mg
Vaf3HVfrX4QTymjsltp2HNIaj9vkkozAEmExiy+28ZHZ5HrSQqwpuVUcRlen+/snZ7E/85B+KosR
E9isIQnecRjDe78cxekI7ama7W04d2/HosMfiNnkuHTUujsxV9blR2zZFqcl853l/sFA3Fwlozzm
ZYGSVHod48HaOy4WpsXMtERrz/4mAKvVJ7fhHINwxQjEITKCaPfhOhndeKfPOrI2iJLdcl+YE8OT
eizAXLeFf2Aw6inyey/I/Ts2QodWVdUTO07nzAiDZVWRAr8l1RwCS16ySJ1TWKPJ2LKM0U5FkxeE
j8JwGLxvkdF/14Q1CZFHEBQZeGJMvuliJ7kCEbNmjhDh8OKu5Y0ly2rr2iTu/bhv+ZQs1o9JMuHS
mj9XVGKFn1JdLpENeuoOz2kKxWfJbVgSHIKAvZXouStOadMNQnAYHz6JlsQfSeSfaGy0B07yfRvC
nK+9Toz8k+8N4mgkKjvy3nNqWq7YxO5b1+JmwLVgdPsBvSbqAnJa7brRLrW4Pv31C8Xw/kTK4Lkh
dNvUIZSiEfp12tDFzPqbMa0vwqCw1ksIEobOb7ZdetdmPqQ8ODr5Pn7z5NZQMhMz98nVq60niyeS
lZlQ+dmV3nuUiZvlVp8xRyotwaaSnZZlB9/v//EZP26lJG4h5scBy6qoRAl1weL4QjLJpkJV/W3z
+y20v9/vw+f3UpnJdFo21BMxI9+1MkKSKsvQb59NUDs916n2yXzLrh+WotzJcKHHwWcjo6b7SdNM
hAIzlgT8PCQKSDDB+R3htLi6GpPC/72doScjrX5eQncBe6depU+5HKtj4BD7/L5Ghv4P0Mtuy30U
FeblRBrQvgw847I05pW4wGrZBncaxROGV0lsOjuA+kwQ8a6vkP+3aBc/qzHd9nYJBEFAHB4rrd1b
yo+3y7xnSq12n+EbRTcwZxSADIu2TZPeqyXgZszJoErHJ62vhuva9qZbI64/LTbxckjVNsRVeyjL
Ut+8i0jCifiSPNd3mSjiu6UWyMCTBkmY7QOhaRgHIYdEvntn0EjelmN3tQTWON5E/bSYw7HyURrN
6D7bwPxYa7W2K+PSBEchEB8GDstwr9kupOblVolP2s4A0y91r5NE8QmOBez43rgARAV0l4vT5g9h
b4P9knK+nDMHb5+fi3LPT8wo1VTFDXXceMV6z1s1il8Z+jDrxxgaKW0aDKU5TRf1xcXIaLBfMTmw
D36rJQeLpDxO3qzeLrFrE7/9hm2AveO6UZwikPXrd6Mxm2hW6wLgd5W5zKaH5hhhBT8VODXeBSgG
rxCyqitvvSCHWhv6C7Z9se5z/fPoB2LnGgnIIlNBKCEg9hah3cbwFEQFHSFdUFefqaqqS6Fl/N3r
EGO5sF+yVv+4wLAd7DNrUyrj6MwWmVhY3a6I42SjkUBx/8utIueipQ+CSbZ50836PsUf4NQaxcsS
v5pY2EM9PSaRYZb7pd7IWtDDtxPoNuNr+tzxMLnGo2kGd6ks7Y9ulaHTyjP7UEc8mEOIMnb6XERM
WRYSVGGjzRm5oh8mYsROSRkcu7FvL2PElCSWvS5HYmW4j6hFurv3jhkXgHZw3NViBPCHIj+nVW2t
o6JkJVlcEiTZflTEOi3KAr8h09kg1WtCj0gJG14uP3lNYw3cHb/zEhG6vEnmK/Nyy+l3BNFpF++/
1bKmX97Ajp72plu9ObnfAF4VznqcjHBYCU2Wl+83waydCodLQAQBbBMZIlTYqW5sXzREtsr2sJB7
zJLMrjTCvstVZ+n+neRWq+N0vYQfRXlsI0bhx6ty6ybJK+/urw9uplo/X9YxcHFku64pfIv8Btqs
nzssWvkirpVmnN+bhFCgLXZUSf+R+ZG8skKHoTYDu20uwfNYkEWQ6qOcM4vW3KU5f+0uZKyjw7vH
ZEXf5Mg6vXDdKb34XSCoBjVelbXVHx0PJbHhtuUtzE/oYZDIzqQdqvVSN8u5/pe4RzYK+dW2YDp2
Walus3DCFLot4iu2duaGl+Sh3aRzmkkDpGzj5X1LUBemHgp9Aiy6rFtNoR0el9bIo/84hHY+4Wkv
b8PUNV5xyf+4AfIQIHeZQnBJ2FT60sUN1un2Y1JJRChF0ezqqrQfnTx1oa0W3nE0YudxTldcaSOr
SFEHQLSkbp/SwIMVHen5xzHwvnrjrGVsQecLN5P7MHS7y7KeKeh4jRw7Bn+amXK/2PNk4uOBaAK5
XzSUtWm+YDotD2SfvgE8Quqf+2W+iYgLTCscMZbROBc/3pSZFUOlpTP7cd9yS+rjdYt8bmPiStuV
HuKbZVdrMG/ak1fhraH5WxtnEvKpNr3HFFPAWwCO1qSGOYU9017bAqI3O3KTKapXrROJ+yxvmSu7
dH+abXwyoVE3PUnBqtCZ8bSWfwE7Iz86fuecl8CyNqKjapKKgJEJSpZOss8y0mpbi1NlfnfZr4Yt
IOi8mBwqPfWWg9x9y9CJ2538qiLAUrWUn/sAYIE3Y4WWN8F8q7BKhMejjspRt8WqoVA+6sJL7ojT
TO9gq6+rqklulrvYPJfrehG5Qgx+AYs5PKK9+QYDI/uWOes87a1vvYqfJ/xxB8Cn5jsbFG/BcIlt
EhFIOx61SDsURddF62zktzccz0CSUB3JjeIyCk5qs/xCsZbpe8MsQfTNEzwvnep/xjH9FczFC9hk
2yscm9+NHZj5S4/CRE5KLY1c0qtHZ//uzxk10rKxFE1bbUzYLqk4YmnpkKXD3C2EQGGiYaMseXjf
dfrm8JYIKz6AwQkPjlOLB6xhDym4xkBjXNkOLWLedtgtA75lpke1n2AEjp+bjMyhH8o0F/g4EQnx
KppUs2kX1ELHZOaYpm7+UJew6BGO9OflMgbpLdyNUTttm1y8ll3oIvqws00KzmvrLSoeJ0N/TINe
bJqqdG8ahx1aJleVg1BguccZJvdGH2vsyYV/+nFXEounMXeGdVggXslJcamu3l8bjXFBsXQi/OLI
nKeEVDz9ca2lQWh6JyHSt3BwzwfzkJXXDVcVt4c15hpf3heptR19ziu/uYis6fsbZWCkmAaHHDcn
rLf5/MRfDCZTP++NTdHfJw7GaV5uAMraKmThGxsbaYNWrBuHKkuln6IseGNhqL2MRDHCkUHuM0zf
tJAjZL4xco/Wl/Iqn9ds/mjkNzZu3rzVq6tsnsCmJWSh96W9cNQ14rD0glz79CLDHHMqBEvi3++y
J7y3RK3ediXmHejC6qrB9HhVOOQ0Kc6oL8GVNdU4OH11sSjXayv2rkfKK2FHTEOtxAwODEqRu+gv
72hONaXxAZ0vhsEZ8Oj6NVr8mOildagb9rZJ8BpwvA5T10PSyHJQb4b5RFHWvY+3/+11+Pfwjf30
QvNt//EfvP9aVpgow0j+8u4/Hsqc//5j/prfP+fnr/jHZfyKWaj8Jv/ys/Zv5dVL/tb++kk/fWf+
9e8/3eZFvvz0zraQsRxv1Vsz3r21KpPLT8HvMX/mf/eDf3tbvsvDWL39/bfXUhVy/m40RMVv3z80
w43nOca//fHbf//Y/PP//beValTx9X//r1+/4u2llXyt+DADzeD8CRyHFAZMxfu3+SOG/0EwiHVY
FgiftZhj/Pa3Arp99PffNOMDBYTDgtSzheXgbqY/bEu1fMz6YDm+yeTAEMAUhW24v/3nz/bTn/DH
n/RvhcpvyriQLT+P8fMgwnYw9DAVtgzcDTobf30e2/9BGJ0QQqExJn8cbcbWfoPktCd9+XpgMssl
wuxMjejy2P0U+Jg+PHckvqov8o0jLGAihAZd42ZCneBBalm1nBqvbi+jZ9usEJqAVjZpkm1UyhVG
xZBI9e1UCwZhg0aUwACWLC9R1RgF/Akdki55QFM1rWtzaJ9ApJkMaXKBixbZy9pgJuXPIcXjnSmb
6DBZdXqHTLB55Y19jPKupZrBg993A6VFhst1Owxkr64yknY/2k5Ivc/ugclrZ78KZLS0b/uqtzZR
VSdnOODsoaaswbZQ4PcqVfCC6KTgIJmaR0PVXrEhZt5UOEaFsQ8NVdQMi+F/xihhDv6kBfel77Py
CSTX9a5JT/AKGQRHgWSSOOLbYHjgs2sra/2yq2oxU3wq7Py+B6pvg2i95+tozQ5GJf0LXWjukzex
DvCSYqI/CAon20gVh6/kc1JA5iH5VTGubvPoT0JwCkfDEzFq7Z6Eh+Zj5wKxSgJtXpUn+ouNsfxR
ZpN3EHRBt14W0inJILO2pbKMvXCgDwDANpLrvlHmnMck9Wf0RWzexmLkQTEdcvuGkoxXNhVKvXgS
4AhpoMLgqMrbyyaJ6RY9R+moD/yEmCrYkeQBO47CbAowQllTgHm8SI/4cgkqwye0Rcsp102YFOdG
V8FtiJBmm+ghyCBSIkEADsFqjAW5JvAVP8axJg+TCLGoqrNjq/Jb69X5qZTkAwg0o48Vv+1unCXW
VCTm1hxN51xh/D6GRquuMfCZd76Z15tuCvGeu34pt5bTylupmew6GEufISBh4QhxUm87Xhf5Rh9q
/56CCC14EofPNYN7RLK5CeqyisgTX5mSF/5Kn6LpGPQJ1+iEveYQiOnSFMTHsdp2tdtelzYp9EOk
HmtfxPRIDYPqeevK1r41sVytxs6MD2kbS+b7Psd/REoLAFmtA0eCTUauijhgrGu2Zurs7NaLHtMa
SNeKvGX3rGEJeJKN23ytpELVCpIXQbXb2ghOo9LdiGyqsQ012vDJmRomHllA4JfbWurol0lwADZR
rOwmi/F65pZ7gnpLFkudds2l1YXQfZ0SyY9HU7/PtXSi3AjDW+hAJIcVcD94LTBNsKGzDqikbsge
wQmHuuehcyv3E5Gn7ZUT5emmTwJzMyIP35r9oN3jBalmjRgAVimmM1oXsbOaKvvsWWX8pWf88kC9
Pb0qIrX2LqvFJzywgrAfs90kgxnwBq2HF3fek09X+hxR4V8wa6tuJ8ewV1070xWHgas3faSfrdlN
yo+Dj+q8k6nOISOTvVYk4sq0Mec4kWV/s0sqdG2o6hcnrvSjEbRiC83LeYDdqb90Sk43HCndpTW5
3a4sMFnagU6kRY6Tv1JNi1dJL559J+Db172W8nCW1XH0NIxpdjF+6TM3vlVOVDMO0YZi71gqZngw
QmEPg+g6jDq2xaPne7e1m2uHTgP0bodRe1V6UUGKYIWOoZFYt0QBnNRD3afjCnom3dgFPwWwZYUh
YETYIewVU2TtLKOhOHlhkn2cOsBvTPvNlcpqMqlRbVxIs21PHToVUDu+OsBYZz7CvuTsiK6+GKZ0
uB4Gh+coh2bAM7O3nE9Tazv3OYFAx8qG43tnkbSnM//poD+GlR5y3qi6wlrUV6xXu5Apy66ITJcI
gymV4QNqSbfbe3Iqr6WOi4+8Ka0J1I6HsGou5dChop4Sz9yCk6y2kdtUB3PODl+u0f9SLXNdvRX3
snl7k5cv1f+AOoSJsKAoIKLiv65Gbl60LNZeo/iFVFH1x5rkx1e/Vyau/wEEsef7ru7jPjPmUcZ7
ZcJH+Jdwlem8NSleKAm+Vyam+YFhnIX5lyKWL5mrie+FiWl8oBbR+RCxcDqGNO9fqUtotn6apDBr
xbWP23ZJ7PhDPeJD8EiIlk4OepoZV30c4QJ1CoPo4Ni/dxMKDchYTXjpApdIjqUiD9uf8N8mIulv
MWyUp0YMs9OqtE/hlH1K+vYZw2Z7VfVoD8gsfCA/aljrXb7P+h59eJQjpwiqCvmuVq2NSDJpjDL3
LjIHTcfBPjj3VgeuYD2Bjjmx3LDKDU5FvHDN+MYhFdCvtg91kT0HofJmWli7alls7iKvNNZWPsJS
qTx33eljQ3IQ2bsRmcgFndBGb9vk0jOJKSgYEhzKigVoJXyo9bg130Z4lwe71fpXG5nZfef1xS1m
GFryfnSc55CdzilMJ5cduVtvcs37qitOZyhuuVuuCpPUwLYnJETrB2dneTnEPc1tztVYFK+5CEYo
edlTMznhg5+bhL/4DEigtFBauN6MidaRpoWxeVuXo7ltHYNYkQw0ZaQX7kZ3QaqufMHNlMngCs2k
zvaogBjYeBOJbRIWrVG0yBpQWaHsdY2tFjfRrdlX6rU1tYGNPE8itkRY0JCzND2+8hI9S86m0vZb
c29ZhUw2CYvzU2X7BORpDlatLC93lasYNGepFLvISdUeVl1xaUnHOFQ8C64cr+meVNxV61IL3DtG
2f71CGDtok2D4CMpDTDCS1uto6huSPPIs+upKtMrH6LaOnCs8iJ283idNJUuNz2pcJeK3e9aJswu
ckeTG8fwy9VgG9nK8iZ9K0QNPZt1HRSbaareutHAQecF8H98b3zMeDZj7DaNbRg11eVQkv+e8m1X
klpq3QUMb0naIljMTcZ1wJX1YBoxqQZj+4apNb1SFjMxl8b53dX8L52A/71W7f/e8/1/2KghrPmr
s/Fj+FJ8ffnjmbh8wfdGzZ7bMThnHmeehe6fye3vjZpN32b4OjI23AA6B/D349D6YGAHx8mLpolK
150FN//Zp+kfLM+gT5s3eUySWJP9K+chq7+fzsO5T3PpwBBlezh98aL/YmDtszFBmevfRW5ouwdm
SFQ0Yg6FXTUQoC4de2108X2tK3FtM3dau3rrHPRWj8/WxEDCilR97cQqvzWGLL9DJh99HiyPwm0c
jIeA9ga3nREy4cLN3mh5t210J45hvCjjzvLSaKulqX/S48aO1zo7jH4Vp658xDkB6zmnI7hVXBfW
8GKmU4rSbl+ZWXlX2npwGbuKckxZfXrodDwziI5woa4HfXS1XSSbHIG5CskAbfT0KRqVlKsQrlC9
BJxC3J7sNhXR7aRbWUoOCtPfyToGbjewQ+yw8LBu4PxG7l9msh7vZZl5wMdGKwxudT3XidtKG/jU
Q8MrPfAtCPFDBVPH6ottH2YmYbP1HCCrdTZRobq8MnFISrpDr7wREKXStdR08SI8LdlAASY8SfbC
Ik3SJnNQVaeEP+Y+86vp8xCk4wEiIggKLRsOnkhZCLYIN3pjYNbaejDCeqW5Jg2D1F6aoRm/ogiE
3GAZmvbE6gW4U2qRBpETp+GzAwDEG1/Pg0pG3bI9DYJAIyK88PSi9g1YVmFr9vNNQVZktinBhsh1
RhCGtxo55uxVAEgLPxy6SVLdfK3ciFD3X7sCSixjwY7LBPE+0HzChPKv06YChXIgM7BUE1FThayS
Y2pH1bo1+mLXeQgaNk2IEn5bhswSmKZVyT4TqKbXtddW/rkt6X/IJUGY8JnhXfqq51XN1jjtvRUJ
cPp0D1kVnjXXi8G9IEY0Pw05zSBID5utjOrEti77pzGcvHg9Rl12dEiwlzuYaiwVmOUfzBp4mehl
cusOem09hrQuOCRYoCL5Cw3zEUxveh3mLRAj9HqAI5iAB6s0NwnZcXU2cWnZkALXDNUsMu0Mu9iE
nkUoao/yn/UTL+hok2oD3yC3xumiZ3/0aSQV7KP0YK0EBOGxrTIHa9h0HPo0qG0uDkwtoqskleNn
F7Q/gkIiUNdDb/WfCRjBHekNeUZtzarsK0EuJZbFQgNRayEL/ixaNhgr2U7xc5qjWSNX3Q2pPAq8
NyuJronMXJAvsWx8CKM+eqSkFuUj3acAA9SV55jozJXhdvFKYhrXWXDw53cHTAPhVJBPasbVqSAQ
j/ZDugBr6/4hm5VaCLMnLuKhDRug7XuPWaXBxKL3NfZwQxaB/W/Sqf3GZLW9jZWVHcjNTL/oVaHf
0MtmVFBwcL6iv+mNVedjHdp2sGoeiqoz7ggbjIS5yX1VoMLy0TUrydhb90zYbFlaB5/HlEHFtzCv
M1tD0UYe4RHoquip5WbiR9KbFBf+gCm/aMCkOPGkU1nZXZtemtMY7Ks0jFdm1cFfa9kM24Yiwzys
conyhM0AmaYwS50gTUltTNvxE3a5qbkm3bOqd45rkFgX6gK+p+rsy0ExUN/bWZHuIltQwMTZ1Hp3
BEBlxb6PR4KlUnICVMRlHvyhj9aP0dGkmMziQj3FhV44O+obbW+NYfZVqdzchD0hx9EU95SObZ6h
MSydR1Wa+bPOWXQI5FBfebxmD20fYmwpZgRZZ/Aih2N6RM5FMHfsGQQ7WxCn0a1KuW2FWW+1vhX3
QdgnE6vzwWMcD+P8RWi8ZDwHQ5AW6+mDIZ5CbaOiEr6OxpT8iQ7v60CY+MpVCRVfV/aboM6Y6DM3
SB7yJg6uRg0NGiZIBy+s4X9DhAb/I6ol60hfnV01Tne8lHVjKytfUaRCOocYOGQkE1SIZfU1ZVWM
6dgmG82IteDRZ+azjQene00sksB1NyxSJASuvy8AHiSrwunUTa7xtO41zzpUIqrmkG/rdV64XzDq
IkErl1m2LXPFk5FeVj3rIs0pugCcbU1hzNHXTHNWNcq9esVoJatwIo/NN8HfGV1h1T6roQQqrovZ
6BwI5ybmdPoyd7FrYgdJsI8dEHe5Fj5xKRkObhy5LxNOcI8/Ek06fhxGIv1jpTmqO0uYd9tARBT+
rMBPfmYXxU568TwNslkhFKOH3n0oLQybTABZBGrkb+gV04+9LiU5ksSqEs2XjWmkngKtDccOFSGB
o8SVFX1+JyKXIYyq0v4lLUXKtIHcTcr7R68w4P7zHLkJnVbf+V3iMmzo0vuYjmKjBiBWnPZtcT8Y
WndwOuYT8xJ5byjGoCwEwlMzJOEjyy8d2WyefJnyqnwKvZwHzGDlvE4rKzgmDpZS3UxMDM/xcDaj
ArNTn07+NkpctK7Kx6SippwoZ7IYGVREZNWNBRFEYbuxVTZzMwb0LI6LScaxgcBjaWZmy6sFYUyx
AeiLayVW3lZpubOJETmswKM6Hx0GPduUA3aDFJrnDEi7rZSAidBgyM3oNNbZHJmYCg/8/ZjbGEfb
Sm0MRYCfMnp6p7CYNlMLEzap4+jYToZ2DcpWbImsek1TrVhrZZftQkZd28GIyNhTlTqJ2NE/GaWr
3XmBn7WrIRnFczNFOO0GHGVkknN2G24Zg66rHOs2UGFwr0vw9Q4vc3IC0ay+gF/tzwFhOumb4u9J
phlX6WkV9Lra6ZOPQEVFRvHcV5741LL2P0SjhmuI58Nt3XIRolwbdhnekGsZ6fhhFKJYnpTjt6gk
s4WecRgMogT7PHsZOR8YwoqKWY2C+JEm8V4yUaGVDTB4OVy6/MKTX/po4GycXD8SR1HrgOnSwPXe
Bj3gstbaRoHqJu2J9QH+66w75eJgSXl4RkyyKJ3w27YQiJBop/GOMWG3dYagKdZZlDr6NrFr8Twa
Adi+tPCti4ipbbkaE1VempUudho2uFuPb8x1PabQ2Q6jqYU7o7XIrxiBUpyDqHIfq0bqX/OCBScl
H9RcqrKPLfJ1Jkexe54807h1rAYaf5xC6VFJrV3jfqq+Nd3or61ZjbgiO6TV35WZ/w/6ov9p8yNj
NjX+16Mj1llI+3/uj+aveO+PDPsDLTzCFt23UMst+Lf3/kjXP7gcny6FDAgiRjY/+iNNdz5g+MAS
JGwhLI8p048GyfD4GDIZQn/4n0do47/SILGj/7lBcgUtFlsx21qGWvyrfPwPg6MKU0JnhPMIeyhm
tn0R6Kgz8zA3CLjrm9K/GAJYgWiQbDe9lGMDAp6oVlI++rRXINBicnePQUBa325QDU9TjsleO6sy
11lygFLKolbek3mQZ/rWzUMtE/cgUMxI9w5lHpcgMozISzLzNBm8wpPdXIC6/cnqIm160fusHHZS
i6ro0I+uTLa6OSr3wJi2+kJTR/S3NPwgX+kRgdHrNi9D1DlBSYhC7/RVdukTW+bvXTOIHdwjVNOv
UTEUX7tA2gNzZlAFt7GuGfekRtQBp08oinsqZADRfl0CkEtde47yiPnpUVznKNAb4eQX6JjKjF8y
8s1NxrA8PrqJ5olo5STSSliSwenbO4wiOmh1KCE2HrpjCvi6KqAfer39NQ0zgK6WGVOoY9fruzOn
QIhukyByoIysAnnQQSd8cnoD0pPvUYsyGxpr+CI1O4uojcjByZjHW48NWSt0PWGRcDsSqYGL0SIj
MValHDIg+7ESfbniGYVK+63QrNHZOGUUBOEqSAMerpXM/dA/sQ6N9k5ipp/QS87651405oMa8x4P
f+/WeGkbpq1XfJHqPrYtx/QBl7NH9gBmLX03hADHvo1t59WYx7Qg2iRegm6oxM2dn4Q5DC64HF8P
x9e6cCVldAxT2H4hC6bX7muphPVqJr75FdPtsejkF4xsJVezIIwmRvOZGl1XrmQEhLeEDxebo309
v+zaA7uetGOBBUmcfVxDYEkZiNifNnWnh/6t5veFR95EbvgfOxzlnNSqUckpDySEGTwH9aHznD5C
HTvSQDQbi7lZeKiRP0UbHhSuWpNWs2FDAR6m94MLof2EBCqPN1ZcF+U+YXMbvMneGdQj0gVmYrVm
J/1VNEW6eK6KSbTRaur8lkVcW5m6eOBXInpRdfSIIz18osUXWZsWzcuYTx4dcBVHlf7mUuu0e1sN
rXXv1ZkvbyOR9/QJrG70rWZmbZOso77s0SDmxC40jDm1vFc73y+0uFhVJJPA3mvcmIQlvavT9m3S
CdFJV4IXYEcyXEPY1dNI3I33f9g7j+XKtaPNvkvP8Qe8mcIdQx56VrE4QbAM4b3H0/dCXUWLBNk8
IfW0JwpJdW/tA2Cb3Jn5re+4SNKCTYU1LMn8YOAMT74AzfH4VOim2nhqqFA9c3VcvFdA5TAEyA/J
2xb3IvZjOEUo3D8vmj40S+aYkdaHQihH0+tqvUl3RgWfCgeUKXTQf6xF5TnswiNtSpJxh396m1a2
IdYAMqaqi3tPbKJG2YsLwqgLOsO4/c5p2QsU/gz+PqIjXU6f5RAG4h7WkBq4dFLhWSriRNzh9gIe
CrfVCDfO9KgF8qi5paw3+I0M+jxOxymdIoPOXT0sLsoBw6nLWhcA32JaYkKd6ILJ+CF0Wpd6YTsH
0h1Y1yzxJanOEx8APuZN1aSYuI4bCHUvTKGL/4oP0sqHzistR21i4/3DxjbGFGb0vDd3dGYsYP+F
SB3cRewk82Ehy45jh2X1Bon4DvERTUZcsIoqF8Y/QdoO1fVA41OAlhc0Inf7MdOhi6GhxIunkA3C
oCGawY4HSdLX/ki30oxZCGmI9E4eFOY1JhqmnrcuqXzqvdjohE9oi6F95Sl8+RuaOQGqiFGDgizk
ro1ZM2m7hnucBumhTySxOllGtEDKl0xY2kEuEY0khQBosuJMs7g79+Rsm3aIOkfIK2zxpq4IwdYt
XYzNFVIp+TnHrmCkI23BdnOh06ql+zld6E8iOpxwJ5jDcLoM+GdHW0/T8kmTSnRz6M6L6NGin/5P
KVQBTAx+8k+6KYPwUiATl3RYx9IrQWsh1LHH0RjMHPpy2tYPVqhbueQsc2YGr30edh2SlTrEujlU
YuvqzXn/r+aQt80g0ppD/LcoRTNEk8wizmuySPsGvfib7tUSBz6lz1ZJ7bG4Gb3xqB8p8QpOcPil
20vtzL9oN7VjNwSkezgz9ia/+c/YhHeaTukIpP8GL1tMSUESNadFyxm97Ee7E7zw0B6kR8FN/mlk
etfH9O45156WzXPSuYgFqSLzYlVj0+QnzAptBGIQ2aQ5XNXxUy8D9+zhe+EjGbifL5Ld10+3vriv
Blx/0JvYBO2aQKTLgMmhOyj7dKfsor28PzeM9MlLlDSV1BvYDjTIW4EnfQHD3KPr+TtOeSSR5Yz+
4k0nAHpnFEzSpnFo/WDvxqJ/6e0zyZAnaXblflhcmkfFHfBUdMGW/dQ8a5d580WIUZNvel+/yE+/
3JsH3Hw5oy6quJEZVLHqS8HEyDu2/imM/N9nx/p3fPhYb8bYfKyuDISEOiwXX2aiedSd8DY9VfvF
gV19zU3z+9ePRHj8yXBMe5rELAOK7Pv3GLRj3k4xIZU+XafVroa3uQw/9enb18N8/r1MiOIUMTSK
ipv4GNSWBqdMWye9eBw9zS/cxJ0u9AN+bG5+k/vVSbv5ekz5s89F7URfi8Yi5eLNs82pTj6jY5Ou
vcmnTBg8V5fTpeXDUcfB+8pwCEWdaSc5gwdJ6qFzUjd5bHbtuU+6zsXtJ33zO5T17vBm/Q1ypJTk
ECLbPHUMP12kDujCJzqZHRgG57aXj6Ph0KBSPee6tCoeN1sZRHRJYqZS4vMlH1UcMh47dtbdJdmL
+9o4txI/vuX3463b+punww6iiuV1PGGPAv4SYoMXnpY7/X506aDbt3upOjfkx8X/fsjNh8XPocLM
mSGTQ3MoDuUV+Oa9eqheR1dziGN2kWeeea0bCvN6OunrFe+vd7RqasbmtVqJHFWpKmD66CP3eSqI
X9x1cMMvd8adfJBuuXl52R4oniZfjN8N9+vZ/MkK4gesJwZVP3SbW80mgE2TU5OrxuCHe0hmhwh+
YeFOjuw3Ng98hQY9Euyz4342n96Ou/75m+/bWnmbxZTZ7egSp7gbaW+6qlu8EH46pFvPPeWHe/T6
mmnuoA4KIgC17vvRmmEMAP5biCeP8b6L7MinG/owH+Sf/bll+XHrezeUtlmW2Cv16mQwVHZpXapH
1cl6e2FtZnZyJ5wkJ3SmU+yfPf4/bvDvh11P0TfvMwNQOfQNw7be6AHz3Unfhz3usQdqebfZ6exJ
+dl4KJF4r5Kk0/C7mbjLMEPpIEC31d3stU6Fb4IjOJNj7UqfJLP147+IA5ifCEcNAioahbcztQYk
jCeAxjfM71GeeMUweRZx3VJlNnwzQ25sVdlxGfWnc3v+Z9+UEwZIPpj8dQt8/3ItpC1GO3A5rCcT
XmDmI/iDcXiI8Dn6L9bj26HWffHNd0zrSKcSw1D0ZOyqm9xrd4lPD709uuNhvEyO4/6/mTv0Skuq
pbADYVS9OUUXujCzkXQ3wQFtplfrGZo7sRMe1tBR+HEu3vlsz2E8FbW4qZB+25rVVGNL9mfu1mcc
XMnN3PyP7tLRuDN9OPnufjpzZEvrZHx/VOpwxCFtWwoRnr79fil+bGQ6QFXFi74zQmEXRP0fQ8Hl
bqifuO1QMMqjQ5Gr9DEJPU3waKAWvTrC7nsB8/47N1ua/+r+BPzu8swHXz/oV79t88FH6qsZ2RYW
0mlubJxRKQL6EEocuXatZ+s22SP3OzPoJycdtBpDsdgNFT785oMj4m0tqhuYKOhYu86iE1GzkKfx
zOn2yd1LV3VZQngEXs6goeT9ZM4boUC7E66Hi+LTmx1Uvl78jAKfSv3jdId73L4WHuDc5vpOHnzr
bED/2YO+/QGbKELpqyHSc34An4RmsIf2r05y9r/+hh8/oUHHDCVARZEgQBib00WHIihqhfqKN3ti
PuXaGYuOtRlnM0Xe/f3m5kiJ0lzVhlp9HXxzBxT7jv7wk+CQweyd2SUMcxFFXZ/b4ddX835erhlw
rpTEKIQG2xA+nil+y4P8akQvGl4FZjeSaruWzecieBWhZH39Cj/ZE9bhaDqyRE4UVV7fwZt9b4qW
shEs5VUh+VU0IKYn4dKAO6nUZI2o9io46OSaQ/MGylybyiwgebyPLMXBneDM9/z0hUsgCnh6YgWq
AO9/zDykVoST6+skvw4katGk3Qft4qRxdJVBbsT4wRaRFnSZ7uINj9uReSiTyG3neCeAM4n772fe
zscNjLfDFVjGrUNXzW30PVf0GkCBei2e1NvwjpjC/XvcRt+xLn+SjoHdOOJP4Te58P98YLwFIDYQ
q+E+tc1g9FFA7lSTXkn32w2tUOgzXEX8gSDWE/CtKZKLJjnN05UJaYsctpb/WXvDlZMMVE04Bxj5
uJoBVr75MZvVnMsmjmqR/Bpn3wPUMGgF7Gk4t9g+WcwMggsjGFYdEMZmbwQ0NZVA8V87V3TCC/UP
oEXH8nTOX4ydvebROHz9ij97KIpJmo7pI3mq7dlkJEkOp7J5jZK7RjupFQXBi69H+Gw6Iw6gGAWV
ReOSvNmG57bPI4zLX0enOMjfrNYNdCdepQs2iBguqwucP9PTyOHt5XPpt0/2LsZej3pdW72WNkup
WipsApeIsc1dRn9c7gSaHzk0ef0EDncZtf70jUpLtTsb83/yId+NvDlYxaFs03CKXmnTcxe3dRrZ
iY+GZ+x0nyJxeS245y7Jnz0rUDrLkEnuggrYxOB5HyRC2Fh/FiGzYZy7KbKsBVr9igD4+pOuJ8pm
c7Y0UzJNjbBGIq55v0FNRSW2xN+/+6rbSxHe2SNAzEtBPK6Mk0n+0ZrdmQ36k5uq8XbI7b1mEDqc
yDLrt/xMC97O8nGH2weHkmYZp7Nnv34orqhlOaErn86/2Q+LZHU2XM1qVfAxJhPp/fPSb5WOUmL9
lJHnQLUjp2vPwXJus/tw5BEA09vJQqHhnD7azfdTEIAAKUlfpl/6jqa9o1ySJa72laffa+wAsp95
zXN6jUQtPLfBf3zA90NvrsMULSWizvQlAN3lCnbhRtcloml3sFt3dtlJJ97quSNeWv/Wd9No88Cb
xWmqAEtQy790LjmdR4p3lNMcY6d4iAnCs8tD+jBrN8NtVmSXGpjVGHhFwqK3KwAMtCPeLQ9LYYun
xC0drN+o7ZX28pLMbvDzfJL83A/Y7O1NHNeZ2aZ0tzTflqWGuDTYg7wvav1g1PT5aPTIBd3T12v1
wz60eeptZNO2lqRL6Yss3/bzg4yi7Ou//+PtZjPAZnvv4KaGYpi9DH6wWx4Ukq6lQ11LuYhcyrGe
6KLsh2gAiQ/XFO/rwT9mQxl8PSrhgrBiPpRXxo6+gLpYp9CAQVDxW5Kd5tAe6X7z1jCluG/nY7fX
dv1B+yOnDrYT9W8VtYB/Lj/wcYN6/0uMbZSchR26zOQlOQAo8IzqtiVivbP8/JRdpPUtU8u04bV6
2k5Zk0znUzCfreE3r8LYbB+m1IflArAPs+Odal4E31qSltKddGyuTJWWRKe8D67OXd7PDbrZOKKy
D5U6SV+SVPCox5xi+U+btee2pw8n2+bdbjaKzOzkzrCSFyh/XnghPs5/6pPl1BhQorwjB1y6817t
/bPx52dr5+0r3ewYA5Pu745sgDGIc9lraYb4egJ/unreDrHZE+ZotsQpS1+Wnq5hN+p3oeAlMk3x
bvdQ3kISgSZ5GtWFbdjczxfnwpRz32+zO8RSPehyl75ILV6hg2xXNST24NxOf3ZxbPYImiAgD07J
C44Sxv1MgrC9zdy1lNb6lgcA6TD69aG6MvfZrXUj3515x+emzyZw75RGSJU8fVmLT/M32k+1Alkt
1ddjehvvehdAV/WToCy9b8/Fvuv83x5xbz/vNnIoTZqL4vRFu8aV1OlDTnTVzQ/Jnu59QFxnoqQz
X3N7U6eZPRnFKH2pQnGvSQVItebYmuegt+dG2Ww0YteCKmLOdBFWlsbVNOReNPz4+putE+KL92Zu
9pWp7Ft0hekLKhlHVRJbpyF5xu85xWcDRuGZVXhmnf+1t35z+89zQcffkK8ULK5ozugPpP/HL7PZ
ScSkw2NVSl7i8rc0+kP8fcrOTbV1E/zqlW12kgkvtVjhoEcc8qL50j4na2veIxJxG+d8LPPpJKD6
aOrk7+BMb7bkum/zeaySl6VKTmJOFzEUyU5+/HoWfBYRr/cLUg/0SMrovd5lZWD7ra3o8Ys4T44Z
Y9NSxkc5Tn7oinA5JMGJXi7v6xE/nQn0PK5u5gra7M165RIQTjGHqFzLDgob3AHuvx5gA4ym5Lae
ZWuXBNA1/sc2KQkHoDdj4gRds/t0Pws38eIZzUHRIBKBy5XttQ6G+NFd4HgCO+guO8FT0u9G9Vtx
cvf85ebTR37zgza7Y0XTwZIZyQsZKWdEaBtVu68f+dM4/+0jb14q3CvR6NM1MpF8DE9p799n9uKI
lzQh0wztfj3cp1vHv59nuwmiVDXTUkhe8hbziV6lsbFzDOwt6ohrcfny9WB/iwUfVh3NTDTx0gbw
oSwEla0WaUnjbFEIPF9wqHMCt/Lifjd90/3keC7i/fRrvRlvszHGWp3N9IW+oKF2EbbbA6He14/0
6cp+M8JmZYtRiF92HL9kqnhUiquePtcVmfj1IJ8/Bg3G/EaZFufNlJhh9aRJEL009UNmPMfxz6//
+s+f4f/89dtsARqRNh+t6KUmPAyK3C7B94InO/MQ50bZbE8F1jL4G0UvbVL4lXwHl8ubmnMT7NPp
rPz7UbYfXMDEceFRosPyVH+rdVu6TGmeAfR3GLxJB4tjBzYkEk89kzv7LGpSV58uQ1xrVtukR6fA
kO/zmAqUpqNVN3wFzZSNrBSBudLI/n/6xdb8O9QEpL3kWbbJK9StjT7r/XNs4LzVPtYTXCLzXCHu
4yNRP5XWpnoid5zV1w/65pwPF8lacnl4br3eW6PQ2VPcZY8w/dvgyT5R9w5Czj+73/8XP/yvr6Xh
zkv+s5yZ7f8AwVbq1/ov/CN9YMMHlWEYEmZwKkjA9cj4l/RBhNSlrAIGsv0mnSn8yb+k4ZL6P/Tz
8meqRuWW3Zal8i9puCT+DxIKBBMsYhzmDE7V/4Dg9Teu+PemTsMYiBe6xlb5BQsPY43380Q2sgSx
7tDtcwAKLn0idpvXD5MxoaBr1PLQjwbWR8EgumaU4QPZd+JqdCs7gwjvATjXXpACiA3mmHsrCta1
qEL6FVBSDcmYPXXcI4Ng4i9aWqgLZjbs4r6dnbJYnqAX40SqLdqFJVke9ljWBW7XhVfQXMo/MHR2
nei1k5T6AcBrvFMlrmtFomXYjAQ4+UTd974pcUDCuvDMEl1TGJvXAqREhF8i49xnbRP5/WCxH2C8
t+9E7Qqmcb2PeZcu2nqaBzE+cjKojjZ+wY1bYyZ38fddleKsXUjSEO9SAM3DHMFArq4NiYpOuYQZ
YsTyezySaGyz5ljFk+JRinKmWZSuukGhDKJZsR9IkehNqXQbdUF+Ck10nEneIsWridOgVRluzndE
uQrSJy/HeKcM88+5MemQG4WnwRLohhGHy0kTDuS0D6Eaa64lTynYctLl8S5Jl/KQK9GjvmJhu8nw
vn51EOQ+vjp6R5lUIt1OVEPezyi+SC0modHsqfdpF4DOJk8E9rYaS6l8RkcJVbRXZlceQIMN/tLn
bpVB9BLkF6Ajoh8Xw0lC4QLZa3i0UKJcmfp+aufWZh2Jtq7zzEU+U5gTitLhP0xPKNEvhqjP3G4q
szNB1no+v58Kmkq9Ge3r2oZIh/H758nEPpEnpHV7Yx35rx+t3giuKJfxrsmlbzlIDgFF4z5vBunM
wbSp66/LU9OgN/x1BdJoiNkED53c9x2I6A6VrxXb4pTLRyStD8X64f9OnHnBeEdZ3CKiF4gLg3oT
dlbqinDi9igqXimZF4dUnnzcQodTUc84EoKZ2n/90Tetw//8Th03NupPVOZhDL5/SUEyaUgo+Z28
KNkZkYYfoh67NA7xDMgNUinykYY5853BP/pSnt/PKi68X/8MHArfn3vQhlb0PTQNphLtsNS33/8Q
vcrUwlqyETFEdhSLK7iGky00ionKVUw8ZuFNoOPNOvXTkfsed4Cl+dMM2uwmknaFi8p9uFreJ9zU
Tvoi6fsUH5paXph4SfNUGIdExU3GgBdWJni41JUByYe2CkM8gFvDSVC57lLcBtF92LFZJ3ZvOLku
y8dsXmEbdJFeTsWjuATaRVVlw6GtdB8XBNNbMqVxskkyDpHVfteHJHRjtMkuuJ/HOrYaP0m68Rg0
6YjjIf+twjUaDW0NtrC3wRpXC1JdQzCqqx5YWgtxqBXz8lBX9egmhi4dFLOkyJ+nyncZE4MyHFaR
fGXsZjnKPCA0KZISubgugSDaePalThCp4cWoiYNfzTgpY8KFWRbOpBYmrdY8ht9KZLYpR58/WyTC
rd48DUv3ShPkPV0DNwv7/AHLjdtZD28UZL+e3FONSMTqR97oK3ViesrEUPM1BKeonWewPWwOiMJL
5ipMSIyqFklAO4Vfsg00l8wulkL7KNEVN+hLCONq7WOlOTiyhCx3CgS07MoJKMJhmWmkSGBU2HIl
aLbRBiJYAJqy1Tbn2qmZ93kjv2J1UNulFd42XffMwZbsJgP6YtwHsBVFEBqa8hMgRZRPtQfexAlm
bWJlCbcxT6eS3QtWRZV8byhzB8iipKYxKECTB7ZyzHNPQFRtoMPKddg6IN+hEg8FYo2g/T4nRbCH
uPtHrGmCMixoEBk0PY2NUq6gbQDbE50uQMCDU8NVKZaxW+vq97jeKQDSrxI4BejHanS42MQIS1V5
XS7c437hFDTn4RRnsddKj7LUPi6VdjllFcCAnwESs9yC/NKjKXfDSL7AdvWqsQ7o/65zbd4Pmr7Y
ebckUMdb3VtGFcRhdjGDhjslU/FiKpOBhYD+LAwLu3fnNt18KS3KjdTPp0hofiyW1TkitrM2XLhH
rRr7HcAToYguK40SbYKc+ZAhqp+rhxD3OE4xq3OnVL1DPpM4Y0h+Ta8Wsvm1EfnFAspkWIIT/4Hv
XhH5aiI8iyOgXlGWO+ZnG93gOqbuAkULbGNV71tWQ5NGND6PmHdfJxGHtJ7oAIALcR/GEhTNdn6e
Y2XwoYnykqBsYQ2t3dQ9CWfp98A5StejsLAgyEVHGKPXpdXTIUbjMGrnDN9NqdmDng7I1QGaMVvt
OmxGFAuR4RZCjXdRJOFdkOE33jX2AK7UXmSJyrg8f5s0IBYTTjlYD2Edm1OgkhcZ/EFtYL1RMjHT
eUR2Rv2In1SM+nAF1P6CpHl4qk2yyINxHYQCQgKrERyxnw5lgTbQGmu/xZ0L4SPg/ugw94BRSSNp
YWlyJATNvp9sadK+RasgWx2qX0lU/mmTcLqX2KqyaFw7TpYnbSpxT+zgciDscpCfDs/CQW9LwJK4
D6G41FDgNyAuVLx/YV9gYZp8S4FwaJE5O4MqJvvebPf6vEjHEUQWP6opbDOjRx713PdUbJ7wapXd
iX47EQnpziyHk2A2joKWD3/C1ZbZiqsra4GFUzYeFYnxd7fmMvJSvNWLEifSgVQvNiLfh2oEVbGk
oWO28ilYcic1tXRvJHgoNsyb7ikrFGqsnaCSh4lkQGIyFRSUf2DSQ9FRBhVQSJk+J4SxRS9Ht3J2
hT/VcKEUhTcVGhzkW1FsMi+vA6RLMqRBpFzIH9Jo8hcp2EPcKp25SKGzt8NvVJasHFHcZaXxPIEk
wn60nUesxSyxdMkqYooVI8sC16UUd0YpPBpSfNXGf0I6m9JMaHZDrGgr5AsQE0I2kGa384xv+Uyi
9gawT87/18TVYYq1EtPLJvMfymwwPBncgNctNMpmmsRr/UXoaeLRXF7pXQytsUN4Pwq3HWI4JLUm
xcNE2lMkqJ0pxGBDaIxTNluLH5S5LeJndeCsxC9KTC7aFNloIKusUqu/gmVAiS0ZOAezdSEjJMT/
Z9DN2C1STXUbM/yOaI/dM8SbxBOHZjrOXmDE5U4YGtEREC6nC1jbIBudTidWEcPHBNNUuA/fRMO4
N6rgPrcC6iZXYT8muNXqz6lhHbC6z244G7x2aGHehUbtwnzSHEMAvXsdN1Dg+2r+bVaQyLMu/5HN
MW2lU+DMQ2XZPbd+kB4mLIXC+kNuWvUkASiD2qe7FueBg1Qtbq9kl/lk1vubvO6VW/iZejEctVHi
wBN7F9nAN4iD8d4Ks2vCDqC+lYxDrNA9YFJyonELFekYPNUAkQCSAmlDG250cDMqr84KDfMaGSZS
gcag1h46IVfdLFQnMnXFQRiMe1WZRx/4+U06/+og+T8tWj67kibs5bhdoJ5z0Vji30qSoCOXF+hu
QXSK9anxTSO6K+upucJMQ7PGydfaonEB7IALT6Le11hhDi5lLeaD4kotpIXbekZjilFjIc6gB5Fj
SmNzbHyrVOTLMJMcmCHL49DOrqUlZGKhs2Ct3BykLMxP9IUbrkV05zIBsJuSLKjNer5rIPteJDX0
jzzU1010Nw4wVMskMwEX9qcJ7NUlDiEZX1vn06pN7Mt5r10M46JeIjV+jiusPyN9CC6zqoXNM+a7
HhW8GycyXtw9kOJG+oUr2XNfmsEORMbiFyGKWIuKlzNO1a8MRGAKfsUWaSOTpVchWkxsYloa9lTj
MNNqdsKM7tEcB9WBkJ552hIUEHAgVos9OL+qTPZ1qjEfF2owRtIazqS+JhMHXAouUUmyA248kRPE
IyxbmDkYyRa3RmaWp6qg/L9k3JCr8XWupRtTZquqqNY2xrM09Ve5AAcgrOZdA+PEThWmbC2FuwxX
+mNhzu03MJvPbYRCQw0xL0yEBTvwIdv1I2HFhGy8Su51C3+6MEYZyjXZVvTosZEHwQ4s8XfF6hnh
F3lLdSeEM0mlqnhuhAysKrgvig37asLYQ7xTp3bca8GE/l4Lf1iTcgRD42Ke/JBni4uqvHebhiUJ
vzN18sLUwcDlxTGMD0s0ay6t+J0NMvNbyBXAMaXo1qRzRsbEOyFQmTs+RvVqDsr3RsdseOwNXLJw
daUtHfKhdFOL9XVkys/JaP3AJvOhjH+nVv9HUgMcGpWRIwu20yLih1VX4u9lKbk9KNwbC2iUbaH6
U/MU6CIk7yAxnVQuRK8Zglchb36JffcjjUje/j0j5gjNbDKO6ONnL9O0yQv0+ULqIfyo03glcGfA
kmeYncYkWK2jayuP/gTLtSCN13nR/8yFOnCFnj49qcQ/SpsKydZG1F9KPkZukXyrrYtoAOiVtE6r
YrClldkv7vyzqd2CyKZ5aEojO82QrYGZdlrSO8Rq1kXZ2LIkwIjAm8ZItZ0l1rMj6G1x0AY9pkpb
45uypNdinZWQIxtXLptdUjV3nYT2Av9nzM+Bdwny72Wo3Uwbj5beP4pz8DQtqmhzo6BLVFoSnLck
XyPEsAfTEnZ05t1o5uKLFb6SOQokuxckiA0q+6bZXsWhdSNZeU5DKS5L6J1vomC5GOCrzfX8MxAV
CEx4jKjjT9GQjsMyxo5lTccaipsh6NpR4gqMhD1V7CwaaAOZM0KcSUkcSRTBqPfEmX3yo8snv++t
S0MxTzhz3+hWwPZQcoyyBl6JSSfwbfUp1dUbAWabuwg0JxXpZW8lpl1k43UoSOwDpvFDw8xlJaK2
ngy7yMGCC0M2obPFGUJBOMiPPWB3SFfoc+QQCxbIwvcVCoOeF4zdhUpwGbXFQ5t1kAG5rN4BFjxZ
7SDZk76q4jt6/OSRb9fByolbJdpbgAf1lt06w4c5Ra9QzgbuDJ3qQhTEga7IyUxLkJ0s61cWjsq+
+D0H8cXQDJYtismfKhW5Jo36Dii8DPQTqWuNo6LbROZBk7uLOmun02xlKNmxZsPwz4459toEIZqO
A7w9hvIFtlsZm5h57PgzHxO+3BmqwVm0xYtEFyoIDdqhaXqmFgBrHVPNaRTJ6Zn3VZ23PlTu18yo
sRFNTRZBlrhyIdyJVbXsG64HStjfz2H9Pa2g0LG/2vBxrjujeJLnB7Up8DnMuqM8EBiJZfKbIh7G
d7/rYNDsRotEu0M/SLW622HcCF+s70+WlLVHS1OxSRuyy0yxnL6CSsq/faRAcrTAOkNbvAotubKb
BZp2qmKuWS7Lz5IB4KXgzS3eh3gvcgMcL9gaPQlCFxBJQJW60XZeoZmnvpAqZxTTb108wzmXaFPM
TEjpcMEO8zjOq0cXjqHL947+Tmw2gGGMw52YVstNftTJglkNZNbQCOHbIZ3tZ720B8kra8U4AB6a
6cTHfWQYTLdi+4KCZctlNztFP10JdYn5/EwUr+oQ42CXZA7wkxHsXnZBI/3vJJhVn0940JVwF6bj
paDVjxqUwtS6V7SS7s3kZMh66+bhcGDP4w8ikqdDsRZ6jaPUstUq4w1X7bsA/yY/1jQvkzXpXhEq
YCVyiPfumnuI23q6Kwp5ulOXlVEVO8tQZDtLzia7NrUWQrtJ6i+bcHYrE8cK2VcasWn8ONcrkGr0
wpRWgw25KhT7KmurG/oR3LYJg6MKxALU7nGsRsGjn3oFbomuomrRTTquSYWlNd08nVyYxZiwA33z
imQ6Bka+7AUwaOEorgI17ln2kE473GISR1l6Upcc05fwAHd9r+inQCU4roep2pu98qvJ2DdTqat8
U2pOOQ0Ye/wbTmOQ5zuwJAOuKOldPkSV30DU4CgOlWY5GiQWuPnK8nUlDg9Z+VRaUXCb51Jh93Ey
Hpd8uleb4IrErejqyhyCaIx3uGZj/yQPxh0cksvVQHPfdtkunrWTTKefA0EudApj3Pcjl392FMsx
SHJ4SzP4JGrQwo2EwtUsfdcn9r+JA6gHyYFbU3AD+33mNiPtyJXjQxibTi7EB8AQhq3FcsjnD7wR
FJxtVaUtqM3vQjTwO+4av6HgjxPebp6mXxDbnFRoe/I8uBg96DPQLCwBOs7CsvdNuQlZPq+Uky4x
bsjtAWsBW+FIsedZcQS1wqFPIWLPCuFZFutbMtJU3quGc6BNJtda5sJhbdEpuR/LGa5cFJGZXY4B
mTJbkuR7OcciFOrrATp9Q7ZZIctaV4+RbBS7po4SZEb5vSEkGA2HwXNDMnwE4kTfApKBNv7Bilxs
amu9q4xyQY6siXcifLko1h6bfBzBf9BETZ7noTP0C24y7KYdmTKws5j7AtVowVk7qiFgnp2ME5xY
XjGbPWEsiWLMtlW/LbqOyxxeHwIXXGtQKQ9aNPF2RV96UU85IxLGewjfbq6lONjV5JQGwiuuaxwn
yiHDYu04RV1pi8pykqqUZF9mqI461tdFAdTBXM9esxV3QQmWX5eyq7T5k4M234MDxJ6DnzBLJOvj
m6QlexOOhmEHS/Wi/FJFZgcu2YfFKo5TPLc8rsL2K9Q9UUROs2ij/4iUpTlKYfo8yBVIoHLiYkNu
BnJediBUFRx8QrpDD5MKC0jTk5kMlwmQ/X0U1p3dRoMnVHVqq1VwOdRBvutU4s6C3hEjzgW+NcCk
NHVKeIZ2eewrMfCKgqxAlgeOIV5ZfUZNRibglZvlpcfYlEwikE9cCg7sDZ0Nxu0hnwS3C4eXOEMK
SuGgtbkvWSy3obR7uXiVhURjASu3OTchl2TZgEGe9avuJvwNIr2jNiQWzlRhrqHqXjLdDVLzNKXy
N5y+dYT87dDA6gFzPv9YMK0saQmJTjgvBtbPaFHYQe7yGROBQZA1NwQwpRojEG9RfpQ6VbKlWf1l
BKmf97rNpd6eWC39eBPB4RZ/NNWtqVwbI5jA+qiVUPUIJrOZru82c2Agn3CcwbXhogzmm3CeTqMS
zo4qhQnUonzfDgtgUmJGzxSsq1qf75EhdTtB0I4KuixAOuT1OM2Lfr6V+iuSWk6hdm6pJS4f2RG7
Z1m5XZLKmQkqA6F2xyg8slVc6ZYweH2L1+09Jrrsjk9TBsabTVR78RucwmPlrmnuW5yebvpouTSb
kUtKFrpCyDtH/cFGTuDjzolSOnSV2xGX07oz1at0lg8qxmbkeWfiZ3SHaJXteJQir87zX9mQWz58
HxiqRQeDmPjGXhq/yNewGsPP/03Zee1IjmRb9l/6edigFsD0PFA4XYbwkB4vREhqrYz8+lmefTG3
s1ComgvUQ1VFZLqTNJodsc9ehdlvRWudpJWZ2HRAL07Nt6ojjuRthB+qZzccbRXkdoCp3caop8YH
IuVAqA+XFgimIVMq4b1oJPWxNaIHIB23gCC+h6Vle5L4sXLObaG6RaBFTP3YoMjMycs7dSTASgNl
tB51/cp4KfEUmpPQVvuPvjY2arq4DaAI5Ixl/DVPt1B3cPX7wqjfK9dLAzgLmWHVKp5TnlZju4q7
oaCWfWOV93Nx1xjQee8cREabSPppKUvVOByK5GY1bwtQQ1P/0tEYGYhaHxQxY7koeZnxow146DaR
8q3O90y9u5q9Mg3xPJA5mmnmOsU93cF5XN6pkhvMsdq+tnSR2672k57ltRcLx4IJoN6sGu9BhTMu
PkbZx2xRne6xtduqAmSpNS8XbJg28qR31BfLe5z173HunNzEKA6iuclNGaS0Zj1JkrvQVE3oX6Tx
JU7ekuk4yae5eCvarwr9d4TbacXRFY24linCEdTIss41rOSR+ZZ9t2bWxm53vfowNbk3JlCaS8Cd
CW5mPOeV+l61lWwIKZoZj0RTrDaJnDO/klVhMS7sONLi2YN84b0xaBhHMXs19c2treUMpSTNjcqM
Lx0aFGxG0XgNbLdrbJN6+ZJ5xvRK48517LNY+sRTKs3XhmXXaz1+sKZ1sACixhb1ayywxBfwGc/J
sm1f8fwlx7/W9yteAvERcwNaXn5GdtwSdGWE33XXUvUTX9r8tWqFJxnhXDS+Jc3hDAA7Ju8uRxBM
nBaDisK5+pRa9qn2YqYn5XqskRxp/VlWfpbp0Erhal9ypi/LYx4H67Kb18a76jMFgSZPK6vu+3Vi
R53zryS3vUb/WNh7Kup1XXYhA+opgkVfcKbYxTo3b8E9iEdNSulvKDcrlMKrw6vuYXzOfiRroztx
4G2nBBM2xaJjtouzPT1Nz+7u+hGG6xAoSTjgbScxEhPNfl4WqmfXEiXlsMeUlg8fCH8nIEhxctP3
DO/0WFNVZs9E1ly8x0m5esYQHak3Za5c6+fSNJ5U6gMBIS0dJJB3WuVYvhnvpZrMRxLtXmi3VO32
ZZy7ikMHo1rdnqe/0m2XxQWsIEYlF7W3iKWZop87k3Q1ZTDC1HfT9NT1n8Zyyq27KT9P9cnMv1qq
tMC1STJZwroO8TggX36aaa1G6ia+NkuyyLX7W1l5w8PPAzR0N/BsDLU81Gl+n0Sfsc39twxXclaX
Wrk/sm6R2VChHLzZPixMr169FiUfwyu3VXc95lpd8TMbd2sGezIhQCMCgj3maB8cqJ9WB5dG8I7r
I5echOVE/j5I9xrTBW61Tg94eJneqGm8TW3+ucT7Cj6m8Oq6IWrTcD5nQlY+pPspGincE3wkVH7K
xouYvFA7hov4d1Ff5wAj7zpSlYp5w2Cx0viDY4XGgoG0WfsKxmVfKD3OUgENSv4woyoU3XQ7qMou
JU4Cp8rnq/iqU37jUOqrTy3q/HQcd1nuYJ5qBHUhiMgVF1KvFo7qAZFRSnOMdOiKMwpGO6MUQbbp
8IhcaxhycOR3RYmH2UyDsiiHfT6u60ao+he+k4CpejbcxtkC5sgTCa4y8w9+FeMwb9PDEgXu40Q6
DkbBZW4fo0ZsdXsnOtgWNJ8oL8oUIoo6YhgwskuXuzOSdtB5K75NNaJSTvVd6IcUuz69k19qtbvV
JIPQeTh3SV+4tovhztnuQVfpiaK7tSxU39g72QAcsVO8picdUczcn0YmPmwsZxF31gTLDXUd+b5W
l2knVhMXQJhwvo3fMblHs+vHTArNTqaTYN0r0XLGxPpgnVTjJu6f9G7kCz7g/ulpS+bq2bNOMNF3
ntFNRKlMDdgqdujUZLB7y0exnZMGM4Wk2VM2XeYp7NLB8MEp/LRPw20hSe/jTP1tmbcxfGdttA/1
mIYxm6XqSPIBI3irFctplO1tashPtdHCv5QGEJuRAomJ1x+kAaT19SHWqSRLFfmJNGGhWWVZoNKy
XBEHYBGuCXzlg77JcFYjn1PH626aTVu8DO+1lFqGqjYYsFRnejU0FPMWMV2jUR2yiAM6Nmn2KAza
Bo3pxmx87DpH23d2stIxpUiU8n3TQr5Low9HBSaAfaLphL1CfFrKOwtUw7Kuht/l5r0C6R6+1G1t
s4mns3nJOhFowzxtNW3eD7g5E63gvLAUhi/T5FZa8xzp6UtkUqYWNiUTI1hwFC5GFBXkNuZ1/m/N
gjWoFTsmgtFIY6rNmn6jqYSGKtEvJ82SAGnquiBixfsl2uIxjgwkDnsOLlJAtxKnkSihJkXUKzQo
+mdijGS2pO211N/08hRkddv7aaTUvt0VdaDKJbfiaW6CB1Witz/izyNqbyzY/GbqQ2NOc9iQzlUu
75yUyfT8rs8KnoQTCLocGCSijKkp1dFTsarFr62pPCRZTm7X+05BQoi4KRCFvldMezsm8aaqHYwe
VQ4zTPN52yYg5qxBL76iY6oyiDKo8ITfgEOpM57QIPj01jYr/pido7vpsvqcYj5f3FfL2ZcgfRUO
cfWCyyzKg3J0I5m7P80pcQ05BnqW23Xaodu+zQHA6kYX1uVw6ErIp8uPcJJDlzxX6Tf5ZGwkYdOO
wf2YXIDYcnxmfi/z+0azK9JpP9IyNofvxFLYlojJ6AqVAz0XjmN1BiIwvcyFT8+nmrcdbqvZprf3
CCHmx7wN2zKU7Zvc8htlk053dheWbL/Trek8TnkAm2jNP3T9VFO4sVzazfBuXBgC7pzeqoQJylOs
49d04P/A7XOr5CsvMHb6zPm/+kOV+c/wSyiEqDLRgreQF6vF28DgZ39l5zBeUZvBIt3m64sznqvm
sBJ/2eO+n3J81M5679XJAaowKFxaSx3d8mFW/IjWhfQ4Y4vQTO9A02iPULoyz45+WEMXPvNx/pKq
n0y9ZNf5u1tDOmrZg5I95EOYgx8B5KxBq/zKcH/MvaWW7k1YwCwuFDNlUbhAY3PMSewMFAfIvskC
So50bDK2OrG4kW/qQg7k3uBcR6GHh0OjUHzQifeiZC35nrxDVnQPJUTwCk1jjoG7bW0mBQTbKCxy
cZ2tsyxRTc0ESNoG/Uul3Br1XWmc884Jmmc5sb+VadCoM3UXp48wqtEw3UTMHusV7WXxYhMvoNd7
LJJ1u9S4StIQEKzdq/NLjF+YMEuIKFRRfVb+oj73LD5NZyctoV4SZk+CWop96Z1nbTnFAvgG4IrI
WH5okDxqlNP8lGqV1hYzVsnbFFnFBqbV7ag8Vx3tf4YKVK/KFH+NsnFfadu0p8Ga0YCgb23wuvtK
Zt5Li7IzxRJMBS5N6ytKxw1+LJ6FiLBEeSdNIfFioVQbY41RMLa0G40wy8zDomdUCp3g2ogfS3Qf
kFuSyzKUxD6dn8fgHjFJTLgnNfUpnJyhWqU3qbwEpgQBhaYvAayeUGDGNyThtVa1mzmO4HLxLKm7
TpdGyz8WXioxRjs8aULI1wRsKTgxgZjGca20CKxeuII4R5KwQmSEgrDWXep3SedOOd9z/bQmBASu
aqubgcKy6B6w/6R2dhjmr3a4lezL2r4oycXoHkbp3M+Pbf/mFKdq/p6mO3W8baJLUTy2xY2afeXL
/WqejEX3sv7Bsu5l0bg9F5HxuCV3aIUbiVdBuaQNI+krMSz0Hc9oH7wkbUjIQPwNOPUyfD9Il2sg
WlrTsqEi6DsLfZP1mDIY6pDPTK+T/GLrlxY8lbhrcL+dk5ZPIcUwNY++JLHMV2w+IDpZ6a7O6y5T
u49mfamlhw7vS/MnKl/y9NVu8+9Y3Wr9CSWltFKi0VaAKT8DQsKYpldhY9QN/6DUH/DPaC29Btxw
VcmYNoJD1Ju4/zR081d52a1NvpsX6n4BY7ch98boZaiR2r6cnMxf9JIR1yV5zR09kAgcYsfB6Tph
SNICovOqYLHk51i2xKw0IaNmaUM9i9jlUHWbWJnMVjtg38scPTXFnbGEVvWUl9S2yns9voujD+xw
yTxNqvgUey404swkJ6Vvc2A5s+zVy6scnbJ1J1WfM1YoqQ0RB4TlMvl5a24zPT4uueoZ4+yV1Nin
/nB90UjUAdqYXtOAjG1+ejxXUzmHz5QEGsVCm61t+sE7uuzGwDC2Zb6VaXPobREKZX5AwEl3H08s
X0aLMJbHGSdbNfrubHtjImDVEbMOkK+TJAsM4Eg692IUGBzZL/WquY701K0HWaqelLW+N7vWLR06
hNL0VMjvkNzZJS0XiJG6l0tD9ZdVbNIkf0yEpVKPpJWYN0c49/J4KSAXZc+QpNyphMPc/CSKSova
boj8pTu9oX3QyVPYrzeG6K7wg1w6xq1KP74lUo7YmaOavnCZ3cUdFddOCTV5iJ5puh16HrFXUPwp
bqhvNCntG+U84Hggz2hzpCXfqZn6LivLaamL1xhDEikolEeR30dZ2Ley12fnMTu25dmotkhhfRSg
afEka0d0bQ06Lge0uwvEyY2Ti5be2TnZjwkoqr4YzZepPy8jhiAti7WWKe9YzmNENEQaGmkPZpsF
ae/35S0bSp/05PNENvQx9kNO/sFmWcOeSm+T4dzMrIr7eXxzKqip72kMuhj1zX1Nb/Klb86y9G3K
r5l5wtl4KT6t/DWz3vL4UUYUJeBamOxtt3aDVEEe74vstlcOsnFvcJJzPCIgKSPHF9mTrD9O4nk2
Hmr1VTHRPZBKJd9xfWyls0g3pIhuSqY7w/6YlsOs2O9JmgRKk3niYzHvrq5bpnhPRzxKT7O0WwvD
hQiLMrPGVcl+UGktGsdauxTaT1S8NOONaR1tKRjVsOI+zpwq+pesHGxtU/B4zPbNzH7Q79y15a1G
uhDH+2U8lk7jwbIlNHub4ZTI6XcubU3B01lcMTOFxQnaKs9mc642svPVG0mgLtBUth3foHyP9bNa
nSznQbWfoui5HlJQ9WEC4bAs7LsofVric35dns0p1e8s+hoWGsqkfKpSnfcVPtozREZ3ch51bhyC
qiSaQgWWMd7ZtrdGMc2LGBHsxRJnOguSM4V2jFOzp9S7FZX2CpSmst6ma3ZDnXvZOVRtbQLmTv2o
1pfEeF6q+NGu55GCWb/P4y2JmkU0uea0tpWvrBFIwBKvnVdXnj5MnZNRyF4xrxu7eXMyxET6S07B
Ml5Qx1QPEHpcvOi8vCGnmGHKUvamI3JFb7uzuXglPTmd99bWLtQUjznMSRqod9TCBu0uGd3rvvvR
duw0lYzMAp/Ci5RcnIIRSd3JX4s8c7zSApbSjNXJARQVpnmdUKQwb83MXdmwJrTfZpLS+USKJ09I
9RLqYuCL158ePVVvCJzLJxcrImzFrhO4D3Pcu9TOslM0ksjT4yGjqdvYNah0o9CwWLbzeS3fYpLU
WsNwxyAEOE39qVRvtfUhs76aaa+np/lmRTZrNsoziKnZt1OpcpfXeSSeUufuS5biI/xJebPWg+XW
JZad7SAdJlVDC4YsynR28bXZls5UylVZbEo0ORiiq6xoezU9GXbodogeGlv5Qf/Q7J3lFvesU8fw
zynSrtwhE4ybGc++zlTTDK7plJSvKaFEvCwY9a1DFE4rooFJ+2Be141Slc4nAjCvsWf2GUg6UoVH
sp05O0oUmp+pzsXs7Q8D7BVm4y/QUsAcXUMwYwqhNPM2K+LZWSQmpWViQ6ZO3JwOX4wqYYkitIXd
i15Gm7iYTvWgI21UB2x8Uhqes1inrejpxEujxXu/Ej2vCE9DU5Viz6wZMFIi+XYxp2NszvUpB4PV
yMttbVBeoLwsWWyNSqXQrx7Orersh4nVBbaBtrhRn4H1mFurzvWNaeevEBoKyGNDvnWG8zCT74xU
ID04wA+tJXnKgjm6oTR2gITKg1PD8VEKI2gXBHLjJG4VrRxgLL06+SQoVwFDgDmO12mnXXI1s3cg
0kxP13paThniaOh0lhW17ChZHGr0UJMEG1i4OrQ2flnIZwmKVATBgU5edqCVPwWR817OVrOdmjIN
MHYhp0TvI6LS9i3A3Og2YCxEsHj0HAJVHOF1WFrpHhkHhAtlgk06CGyhEz2laS9/J/RRvbGcB7dL
F0ZMohYS4E23ZJeGklYv92eL0qOrctjn8+y4E1VF6nWVPwJ99+oIN3UaMrTQ2znQ0rV3AUfghqQo
G0uM7zAe/LGmsgAiMfMVR5EDgvjcAy5OrQpcuTmRuRpXjrIgEzGd/WpOnA1lemEVEJNZc+MyiOlr
U9VBO7NfbO4/l6z2xX2M+MMbZu0IlDvVu/sqT17M5LMYcmmXpCgjpfIxs2s2QnMfN5uSGBjPNSIh
laqVKktkpOm1s7XKTyVaW29Y7fkoJ8BUKznMlxrr47w/OICcuih+nxBFuam+qL5lLucxuZLSjXtm
mBNfBKYuTrqTPGfnaWzEORFPUN9Hz1wc9Kxdw6HQqJ1f86JRyEyOTj1XnmKJ50FFd2tPJaF0Hm3m
jG0GpBynJ7CApKGABPezYCtJ3tfqqy/YK+aBVZ/alARB8QGbcPNe4tdSaguxBEDNKrUjHQaYvgNu
ZlCpeK7rZtDVaGtUsKVM5VLRjAxEndlh3DGLITGXjEhzeq4osl2lhIYf6e3NmhLey3RQoNiRJnRU
jW34UD1c3F0KHM5YunBxlIzyILg2oaDDMZ1NmhVZkKkUa+1pkELoTXeMD31jPErDo0TjlzrJZpqV
L8Ox0EdBuEFIDZsywqosX5f4wKFxJ9kYcgwTLzeWrwYV4Q2wCz/hRMzqghdfiz/wh+VNSaznlaBY
m8S4lZFqUVkaYNUXGnajqfxRy9jjlpm5taua2IXwZ0Kz3chDtommbMPQuNj1Fk1Iq7I3FaZQnHX9
EGJk9lanJIDyzKlOl7+OkXFpaA7G4UseBWPHYuW+rmT1A2o6miXcz7U5xlnNNlwahzlD/1Yrd73Z
CQIM2JW1LO+NX0MPNay5crGRJdu4shntW5kse7vKHT81xHYc6hWheX0cNYq7qkCzEevX3hKrCeSg
FCYOqoDKPEnmMB3y/G3J2DK6EV5Fm1kkEKPtd5Z8L+nZsZDoGavzlPgwLKsdc2RUXbugAuWgTVa1
6ccqUEBlb2JLGVmOIyK4tL+TdNY5MshlNFE0VMWpqDromGmzFfkcyoJGsIb4/aAxmiJEtltybdg6
jBLxtKcHx5yYqac4d6zXGx1WgTfO1Z3JDEpg2bHHiG2+6TXnp0AWOqXKN68hvDaBzDfOpUMTI64Z
nHDSGbhCHXyJbZUrKzH1LOLnihqkmciLJ68q957aISzQTztu8EM3OFEqS3cLoyy9mfULO3HhJMuZ
Sc7aKwbRl+z+s2Ddh/o6Ml6B08V2NR4QLheAxyCwlS2tQ6f0EHe/WW2qhJxIDiXcioamGb9pQ+Nz
7Gr0SqaghT/p94pxkRcHy7tklAN9NTK00E50ryEFn7vYr6JOc+ee76EK5yk1mWlQSe4bclFgzE0Q
xRUFdV461t6TMyyVn1etRKzWLUFjWujcsDFldKlCeCuXF6VP3gAIfq3R3G/77t6uqptuLgePfnLp
Fb22a5P6sQOgTWbRkUYkpUGHE6mCwFFyue3lymQeEAGGpTB4B7WbUcFuwHJYKbtjNfE5DoUfEDCm
P4PR9NShvqV9DhF6JO203iQN7eOi08GCWfoo2eoJjZHmXnJH0hnAUUJHGLDqsva8iJL8cAydJM59
Gw0EC850c4mNt0pzqvYxXSeeW9BL2W00koH33DBv6SQHYSSjEWMXcX9Ig1ZrUkJS5CJ94rzfDr2q
nTKZJlfNtmAleEETKW2lYalJzKZ90+g0d3u1gV1rvWGcseB7ez1w9M8py3v6s4nw8n6H+vU9WkS+
t9f4ohWYjxqIDlPgOMRiCGTW6rkprvZ+AiHHojH8ZorXmXYTY5LlZzxQwc7Tavar+X2w4PBgF4hH
Po3YoGSqK+53mR0ROoJ051YSIMN9ed/Khn7RLFHsciu7RZmCwnUaRjQi3Qb1FmGknn0CfxpCVrMv
M50EetSBabqs1SZPpZkwlAjIKR2GXWHLlAYTORzaqKNLy0e/NngdJDwuj7pzUhXvVH93RpZE265I
D9JUMdhhMvegLQieERDRlnsiv+jvxZzLiLMYFtGlMffkOnpwKNwhfl19NJexxzyMq8/FA5GcfXLy
QLMzKneLsic5vURZTcHK4ExhGxn3ZmPFAVMC8vRT6DUmFLJ8D5kROaHhXFBB+tYUZw9a6ezkvDun
XYcGzGpf+tUsqFjZO71rOPtRKOjz6A5Tqj8S5vpo0kPFajTGB0UWLHZ6quxZ23B/TkosUba9BjW6
TQ4SUYZzE5tS29yW3+m0vDtOvUMZxLSm1f44dYQfXRKmvQTux5Qj/wrasijn0ybqdJrF7OffKB0e
ujl6RyZ+KiutDxmOZFRnWZ9TES1ho6SXRFYQkJSMPpQMuFiSGiSWEW3UiIJDqidPVtO+C61Z/HLt
PuY6fSb/K0L4ysKvNel2VcO2mi+quR70pnwZl/Yorq06kVTbRTO+kBIywtqEnaUg8JRnKSxMsp6o
56DFgvPZ3vb9qPNedDdyxUyGWj4XixJvamRaLCtlr6gAzBAzbbp8GEKrpDdOtiuulJp46vHhZ2TF
F+kQzgsy/9owPoFOYxSiiC3UYXpwBvgnnTMX8tJHi2oiXDvntakMytlOWTxH1S7qRbYZU4rhYsle
nIlgINXMKSgiuG+IVTzNdtBQZkz5SPxs1N6dPmXWpG7flPRD6Oy3Cf6uJf5QWlFqQZLwByd4lasj
pBsTgBvguqeBWW93rstqYxVmyCA376qdpz42sU9DTNdFztezjpqPvRQNVMI0SK88D91Wq/qwTK5K
C5iZdPRe5lStgpGaYM7Q84bXODOTnSWG6xZBGlSpkZcx9h03iKFSw+QezFkZtANcMTnfjO1YbxN1
CE2zCcZW7bwWIqWXK26TZtZhVJKN0eTqznhXF0tmUIG9dBbp+2KhTWglgdgSFOaworSPDFLWJkUf
UzhAe6brDGUS0nQzmIEXNDargIkClS4LYnCRIo2Rsv2kNbcjUkLApcmxpKjQFkl6yJQOsZJUbGea
mo08J/C32ypomug7XdMlADB24xhdtlkbknMAxQXoXPQRk1zZbE2L6jkRaPGGQ990UPHFNZmINXmZ
KhOZ9iZqtwp5cpUwnyCdaimZDpDLWmRVCHFT5JJMesDlVQn7mDqkYFntsT78VGeoRBkyBY90fxdV
tOKsVX4XZeKZk0IdKo4vsjYovs239QczjbeFIcgxVmjQs+wQ9ZBo6FvJUFhGFWoF3Fg3VkSrUG/T
cycn24mIgZydflU9mu+LNj4z6nPQ5kc8M7KjbdB67HTmX82sZEx+A7mPUkHRmQETZPve0RMfmnDJ
VmFPXg3iFxF3+SJfm1uo/0oq6dqePZqRDE3qjjxNrrIrqoAxCyZHhnEXrekU1JKeb5jFYnPS44c6
VbAS5ZBLi8m57ejuLq3cbPSiJwaba8tn7CM6oJ/9Wekl/Zold1pxK3AVuC30BnYXkygBCt7ZT6Ic
dnQ9YLwcb2s1CTE9Ue+HU1yOyo2V/hSrUd/M1uBjJvco1ZpxyMR43QJHNMKpmjJftGsSx8C8Wi1P
ndY8tqk1udWstuEQ1yTX+WA8jp0aOPmex/xirBxMsc04hKp1rp1clWVJffr1u7++aYTG8aAmjDag
9zCSlDeDGQY3HvN6pwiHiilngM8UjaeMAnl1goh4mE9qz5BoKwRYaCc+J6y9oy3GsOwtaScNK+pA
bAt0gc5EGRf54CT7ohoH2hSs5KtDg4Xa2WvXJNs3sc2GlPS7Tlm+YjKJvTSTOelWFXQYxIAz0a3N
LwsHkXCYOGr8Yl4b5SnF4cAZqW+VOfVbxhQJyherP5ZxC5KNAJ6TmFnU6lQDl1ZjPYRzyDzalK0P
XVmdXnPm1m+mJKuQq9ApGoY0u06JcNnx9DbR7GVWNLuXi/RcjqkIEWGiUbBMsr6VUKYvI/3IuEvl
yQgS6kXYfs0UmJ/RBvNBKd8pg/LkmPqTlZVFKImDJoR5WuDMBmLOuqBXutVTwSNvxFS2PpJe1Wum
V4UX546BK2PTz9mnsO3j2GrJQ5GvbxL514Fh6Z1c0virGfYGXGvcp+Va+u2AHq0b0rCxhmafRzSY
5FS+wZAb8KROPx2L0Z1DVXPXAspB8qjvjLbRbyKxeqM0qoR3uSuRkwQVZrbUj7DCqHRE2/z6qSps
3xn63HW6NX6V6QvBY/Yz0MA3jaoc64rLNjuj2pX2vJHqpdxUI97vse5kocq8zaFSZQb2ahjbMp0d
Bd12jWpvZOCXkYJK2iQLmrCCfscSIbrg5jl3S9m9CxQAs1M+Gp3M8yDgGfR+3XWrwZvaDz7nkXaj
DNiTprK5l4z0OsJUDOiIaE9j80wABOUoTyj4lejNEUACQEUN1PudXcBtbIr4YCCLc+tB+15b/OjL
aq53xvXaF6M6T4Oq71oxok+XNJq68EsuncFoX1qgLIR9icp0rJlhZS6Q15fUzwgqxyyD4XpDx+vP
FqPRNlU6vf2yeXCuliVSFu+h9NHJ16P4PAJvZOom3bVaxuQzdi2+1Y7NLpMpicro5A1231rpKWUq
xuevv1h0FE9qsxZhrTQiGHC1QILqLCEoTd0f5uIzB9AXLBlHZNkwE1Kuc4dihDcChnXpa5rYFnix
uMmS1IgIXae9Ilik1TzWaeRPaa75ClWjHUNYltuYcFqMRtnXRp2d9KtjCupTxmaWnK3EKO1dLKKA
Wsd5yoib2/QdN5P8bKg1mjrSzTgaiqBvO3FXWfaRo5wxQL07OzUC4F+uJlFEMwn1+rbr2I/tAdLt
1a4l6gfWNy7KWNQtogYBrmb1Vmqbo8w57BlaOx1KB9EVyhIMR2JjqzCymJVIcSTAzF6XiuUYmaDm
zBQtWZGfoU+W114oyCshLUHVTcqNTn20jlU6AyMa3DTXbygrB3CirXvW8T6+VvGWiakLkRl8pzb7
WnNL8cvr6lqdngo9hWeUEeW4swrnnU7hXYmn1U2sxBTJChQLjU534frrrdCZlUzU4Eti0R3GsQ6X
eiVzFs7ZmCnoWOlznZksEClJaGG0nLHFeGeBxj7qKMriCrW8NDOVNMezsS/m9pBmTIgxp9J7usMK
iXoJOUSWyKRF4jbVEF4PdqmjzVwetaX/qPOKDDC65Mgr/+2R8T8yaXqsS/7539c/81k3S5fGyfDL
ROi//+uUfmLEUf8Mf/lb4Xd9815+93/8pd/+5v7//Ppx/F3778P7b/9BKYEK8v343S3n734s/v0t
/us3/39/+F+2S/T/vv/1j896rIbr3xandfWfjkwQJv7xF/zq0ztbbpV+/ubi9OvPfDMu/K9/SKb8
TxsPQ9nCCMaUFcP8fz5Okqn8E1zE1ZoZILWmgTT4TyMnGyClio+QzHiObuKvxM4wJP/6h6L/85ez
k2NgVoLRk6b8T4yclKutzn/b1FCut0ybM0KFOsBMMwnI78YndiHStJCoZ4CMBr21bokiwym4Yr7+
3kjxl43KX33aH0xxDIYD8UhLKr8P5J8rNC7xmRQJmTEGu2W//L3V4fXr/+EDHUx4NN1UZCbH1D9c
3my3w6BM0jXzKLBIfSnp69bx35Lpfjcv+nUXf/uYP1xXO5SaE1G29pvXZW99zu/rY0/2HYLV3eZJ
IN1bQOLGh+SNqa//WG53/76U37CiV7PBv7rC61f7fD9TAO9ZLP8r1+MSwf71AXrrZn7Wg3gv71bP
duddFaSbvzPQ1f5kwfx2qX8ww7SmKebrcal6aO+VRwKjUOykDfISal5ZSFnxOcFXHB73B62fBKUj
3h9ADx1P7JHgqhvK82H6QI71d3QH5Q8mPte17KCnx0QKhIaKZ/vvt0IvZ4xEem7F1es86jcNHq/Y
iOADaKGh8pQgOnThuK3/xsXoTz/2avplQWDRZfkPH+uMNYOLKI/9qtARuEDLWz77tNyYuvU3n/Rn
7w/4A7Jvy8RRSjP+sJzxTMGy5PpR2c7ej8xHvl2vD63ho5mAXQQyw/jD36ywP3uF/vMz/7i2Bdzz
MeWdzftPraHggSbn8a8X8Z9+hGkoV+MvxcR/6fcHR0jV62lTV35n/l/qzmM5ciXbsv/Sc1RDi0FP
AiI0tcwJjGSS0Frj63shb70uMpLG6Dd8Nam6dsvoAcDhcD9n77Xf5GQfmPdF/PzzENK5MZZ5/ek9
aYRs9kNCgRzlsnkoLlJnXlmudex3+Z6IFVfcSM+C9/OYCzTq9NW0gFwZXJUhyurJq1k1CSa3iiH7
SNg0acB52D/zcKTvXv/PY5y8jlUxI3Y2GOOfFJXUYd+5xPxha7LV/dSuzuFVT5hd/6x1n0c8YXYp
Ahtgdr7LGi55OaSqIwJj4OsVGuK9tv35Fi5/7IdbuHyMPz81c5yKrJsZbNKrS/RU7HJfMUPYJaLr
kcPF4jKYy879edTlpv01Ki8zUYaSTPLmyXxUZlPtyb/LKf8rF5OB75ON4CTppNDJO3yUinIG2Pbt
ZX4a8GRy1mVfit2A8H+Jas49lM9rBAJno5rlv5cqg8AsA9waKyX0rpNnJ7CDp52cFU7vaU8Lb52C
0Lhp9wtqXt7624WpPBxw0U2XIrTP8Dq1iw0t5hLsFqbhM9y1byYvP8fQxAVnCoLt9AWhVSFSSC8p
tfPtUu3cyUJiRnt7cJB7H9PybAbFCRhvmbwGmzBRJwRIhI+pnjxZIRLxt1YzT3bQUdVZXg5DoKXV
okFsIajYo0K+QBPW2JBWCR1DCVEymqS75eyZ6eRjpM2l1bzJ2ZmJ/s3H6+svO5kC+DOSqa/5Zdrl
hLxlrXFgtmM2R9NT+EBzNL4ZH5ZP53j181z/bkp8viPLAvNpXdSQoAdlsdyRDC00ZbOACtKgU7uO
tHOL1d/bpOUaVdimpinz6E+mX1ZIouyrtMu0lfamXicvC8l7fBTgsIcXmuHQ9QTTi3/p3ET7yuX8
r8f+/waWTpcRX8pTgTaaQ7VxW3RYy/LAE6h0BtlzUqBMHMTnydp02q+fb+6ZC/6zln66uUihrKbM
GXcYfo0aZOK2slXh99DVuxG15s+DfbOX/3J7//z7T6MZmPZBq/AoI3xXJQLQ/leXoYFCUOgjcSoQ
dMad06m0r2KVUpS5PvMD/v7G8gMMlahiA3gwH72vc6kbaJXqrbLsRQc3/r3ky1TH/rXcj9c+3UK7
8AKPUt+ZUb99uLSpLQ0IM7uwkxks6kDD1IFRNSW5bMN9Uvu2Lsje2KIWDlD8ZK5WAajF5Xlm5L+/
E1zvp5FPqJGAPIKAhhhpzGRuTx+T2639Kwx0sUdYMjVUJnRgd1fIACzEvmce95+zy9ev1DI61EyD
BE0R2ufXuz372Rj4sr58iGegFQhKVrJb38aXdBl52u/SPrPflqNVAsFkswgaBv473Ykb4+pcys3f
W50vv8U6ecGCzkA3OfNbSmZYOXRejPvi57v97c2G6AtL1VKtv0Ly9KotOWWpuUPl5KjOgJB0LBn4
7XX8SP1Nei5k8rtLkpfYP4PRZMqoX29vExUzDSrGE829YtL1DpQz8+e7pVeWdRkAraLIxK9+HWGh
AGIUNNlZB0DjehoW6kXqG7sCI8PP9+7ba/k00skusRkjiEC4+Z2qulrkR0l8bm3/k2Z/Ohtl8lUV
jRRvSz19C2uxpL1lcTFScZnqcOJwTbdJ6RRNemckFiBIAFjFqz93exoPiLXbSxOjUxBdR1qyDaSl
cxcggzyIAfGp44VUvwfGaw+LxMRYKfCMm+Su1Ew6p/I6UvBVKWcW628fx6crWG7ip+WzHadsiAlV
pdQeeDFMCz8VVl1+N2bNmf3luZGWdfTTSE1QxMpQ+5wY+8eGGmJXZIhsyp1SvP783L9bkGVVobxE
HQlU/ckMEzq4+JMZFk5e3g39QcA/EyPd/nmQk8COf76un0c5mV0iUiZCrhhFXss7a5VscofOJDFn
REt4uGde2VG0m86bPFyUXuaF9T2TIXDOLUJLCgl37ussZGOrkx+iWKIoE0by9c72TR63csZhtZHa
dYTirhECpwYO2465jdJiFcGygLiLuZFVs8u8Tu1WUoSIh2o5wqaFkK3bE29JcynPl4RjY0lr0AIZ
9FSptpuAqCME5vG0Re+x0SrQzigPLD+8FQxwnmSJJd0+L6MrDdhFQyCBCIgbTRTN5JcYH1wSS3CO
XkXSrKBVrxBledV8LQqaV8aL0gp7Rj8ceywZVaTs5fFWQRqBbIuiPtpHub2R+aT1wUIGfUvLy4bB
6/DgSwFKDhQdmms2TFoRBy45VTzr1ax94G4Atbea9BR/0oQoHhiHafleGPk7P5n2c6+7SnLfgavy
8YlQRfZiTbrosEUF40ueDRiI3gNBvJ2Fa1l51vTuss+wbNEEp51mbHzc0yUu5soHbSmMXiUqF4Bh
bFojDksAqrnfCuW33qyx/D1pbbqNad8nGNmxcExYnEMkQeWs42UEBiDqdmhW+8bU1maS/qpHnZs3
eSI7GDWnBxJULrkYdsWg43CnNncCgvF08t2uL/YCDfPeAN5ZRjjkWyy8OYIItK5Wsi4BGUNW+BWb
wboUBUTzza7t4C3LCxiusjnx2RmQcQEqRpl4s4HhC5VPjZ6AZopT1cwYBH5RbqzCoHSDeN4XYnkj
q8I6ikZnHApHGXFYAgupu0UsomJe3Y3t7wR9oJlj1KOx4GeLeYluGpkbQfZgCBy4Up3amWmn6oeO
K0ZXfSwHSDOCYjdPtzX2qK59aziBUk12e+QLlhEcdGA5Rd3TCJC9KlG2XQYQFKErYegKCYMLXjkI
/E0+Iy1HxT1KCC0RtYV0bVL/rm2n26mJ7EaneaR2bqWYL7UAuaxTXRQDCfIsq7kP8/J9nLNDOtZO
k4YolV7NnnU6exPK1BNzdrAqEtliKvZBHNqW3OPMx24+WI4F6yxvgwW9bMdzcxGQDRdjwejLpxoe
Z9hVW93wbzqIlYV8JYkT6I3OGyqTvjWtUgYcRFi5/SboIPoqmzQJ9x3GsCLRkerPKEMU+iW6p+Qy
9thqJQYW6ofLkRYbYOpbekfOXG7EEZ9lCm2lu/LR1cExXaUAzvruduHnhlp/JU5cWnwVStSFWn87
AAqJMS1VSCNqdAw4wVaeZFyk8ZMA+0bBtDrgKir90QmR2owTTE4Jj7gK6FYLHHyzq1iouJ3pIa9e
8Q07Whs5jfLWt70rItNHuOFkeug1VeJZeDBUpf6Ffh16mGSLvQFyA6dggVC1zwD2D4tNz00CfdMZ
JVbDGwplGAgVGp0VqpQPn15RiidGGB9VYVvVECit9jj2gNrEGtOsvIujxi3VA4xRr0FXXxUYD7tL
VXsGv4MWEotNdyPi3BCS29a4bUP8hEFkm2qMQTZz0kWUm9yZUnvQJ3NdL6WB0hbgoGj4/AFNH0xf
tXVLdgfhbQYhVEnpehZ6INEY6sCUqbG+ViR8ZfWrYO6qajwEou6UnCxn47fOMqxDahJQ6cHoWimh
RUfRp5P+qkEOZhWxCwFrMKt2Ti5cgDVhyqz1bOikRQgeNxh8FL2yzEXFsO7ryJnlYR3VKgT7Gg5L
iM3w1zg8VQFaqepCbe8DZJ+I9bnptozAsI/pYwsavIDbtI/tmSxBIUw2vPvoENaz+BEjGG1k+tCN
jGqOWN2AXEokQsM0upP4WPUVNzh3/LIFxut7ZTDis1iT4IL4tFsl5MCImDAEABLqCAkkLI9x7290
ZPFxEB988DmSGG3Eylh3pbqqoOzBmIZNBKYkuGVlBq4p25IAA7J+MhJpoxma6w+3IDUOZXsXF89+
CR9VXBPCYYsQOMO6wGw4u3VxFUi4YxPZkcZ56ePjWRnptqvOwsrAGk4ohoSdUSHs4ZBBPEEH77TA
0jocqoYuAqLQVpn2pnXv7CDWphnu1Unl1ZDXCjDqoicLNqOh6Vcbg2NHYopuYyCVwU2hZNvRCHfj
VLsFvoQp2MYAx0uj2qpK5hnN0yLXVtCddmh1EvTD+kyDPp+kC/TsTmw2rIWNV9TBE6oQpzSzex/l
m2bFqI4Jpe5TZ5KOI/44Uw0vJENzGhYrhBd0qB/8rtwIwVtkZbuJi5Bw9CXMnt5kQfTR/UfMKsp3
ZozrObthm73utcitl8Rg5SpOxPeMtVtp3gN8WAgbVFbBFoKN9ZhZ4mWCNDyYRU+xNhQTtlptXgiE
/KCIWBX4zDs5cispBpraeVG765J0S/mJFbUC5/3R+dTcqhShSrkxJOHCxE8UKInrpz4OONcMEGWZ
CgRbkC8KXRLgkHR31xZsXKKQqTw9+43ltrDwBDEg795cdepNNQL0tGRHBCk6YmvWit8Drl7rMtIm
24rmy6B71S3QAAapF/paakd3FAxbMNMNNFQ2DMJOikwkNYiQM5OteI0rme58mEJx3iy2XqGETSzc
kM/IbcFPbOVrH7O/hDA3FN+NQH+OpGsNUUI2vDZ+uo9ABGeGsJ+tm1zHvBbjIglx69dYxfxbtfmQ
ClTkfrTRyy1pzo4yI46IHnr9UVTUzThAQqA4I5eSI2XqhTr+9tPWtSQ63DO2xWJEUa45SnE/GPpG
qestrgI+aemq4SEsnAhVM4k8NTY6OLicTQ0CT717LacKJR4KGElGDq+ySEabrAycSnum9bAjfmsT
jLGN2GBVRfUKQQjI7+EI2t4zdLhDo7kRF7+MqHs6Vj883iiQ4v0Ae8dsfA8+njNz7JXxO+f6u+GT
ulKEtlJzeeKuwxfgz7edhE8AUkE48DLm87sVvKDaudalzC1ETGQq3BMgq2l8XU3NZhrvZxDhUfO7
IhsY/jXptNmm48kDqROR22iCHeHMSIsXqXWhJPtUzwIstjMOTG3sQRpJOJpR90D0M+BO5ZDSiPpy
g17ZVMGrzmarH98scLaW8Kzxp+sGWg8VX6hXWh+R4/orG96HHApZ/1jlWKNL42Iy34Qm2ss4f8dG
e+qUqzp/qup+p0+TLcNrCQxC3hCOpqTvLDokdtLEj9R4HDIze2k79ZZ7xWekvpxamFQSVo5a2lry
cw9yrE2v2Tzih12SZHFpVFdp+jaFHQ729nVkg1vADFKwC6clfnM4YiiJbHVUcOENN8bU8in09a0a
iLhbqGJmPZpErLp8VMTY38Y9OzT9oZvuTRMAEIqasQcah420xYWDnRnaAXLramUNAlt8xN0RvZRw
fukz4IlF/5qgHWvYfeCjdDt87pHy3gqkcBslbxBY7jzgi+4/5/ChRPFDmTGfYbvT05fOX3etb5u9
5uhGcUfpzZ0ojkwRTCmt9WIx20OFhac3HjAbrcdMeml0/76TAZ0ZTwlqQotVSQ3eUnWRK+9lgO/F
1K2K9LeeH4z6WE2sU8IeZjiZBBy6mXiWD+ggDfdpVXriNGzNTN6KWn7RtsUmyvI3PUpvYvFCm9V1
0zYuxBY7NSLu9CW4GYiUl1IoOfUYgQ/i7gz9PiB6dwJMkVxQcFpHcYwTWIYrGO0aRL5Nvy/Cdt2Z
0HnrcVcUqOkNLDxtsY7wW3V6V9vTFFwJsnE0h+QJH8c+a5av4i3EIy5ZJhtDXzO5wPjoL2E1bwyR
jrJc6xs5RbaulA84ZaBcYVjjawWp3CNHaFxhMvHYckzmC8YITO2tk3Fmz9XqMa+rXRgEe86lfPsw
+0Dv5g0fKTMDZu10L0yNj0iYDmCCMxbTku89Ri/OdlC+78rBegykG6FmvE7blvriIY49ORlfSj5b
vooxLhPcWr+eBgDjfQAyLLDjGIl3IN0N+UsePuadQhZB6g4I5UE5KqiGI/0t8PEh+5faeBCKG0sK
3Hgq1gNcVjG9FITWa6vAkc232WBTpBrdheGXd6I//JGUzwrcvL7BBRrzNG+sDv2P2CI1D6Y9ZuUH
U60OhtXciCIYK0UEuuUXOusEO9WyqffcwRsTF0WZjPi/28eiydnai+TIBBtZUDeiwIF0LjGH9Pmr
jqQ5TyNKU9G1rGNXwzACEoWL9VGZpiVLDuwRfCf9Xq6w7yz8ZeyQHHduKHbRVzInzjnzSsqeO36E
wN497TFpZPUGxfhWS+Xn0MqPIeuO5U8v4APdrKXIw/lLlOGtj46E6rXrBxvHx1WnK+6YCOu6LDlT
DSRDgA4GAtorH1mkugZWhyBJ1hqEAzI7QGm9ihm174XIjvG6e29TPlrRE7ZvUx0Rhn+wxr2iywWy
hcuyT5C4z0A7VduYjVsNfEKZd7vMNz1FF7aDX/AN8nctpYJCTV6HKboZON8YJcLtdN2kT2r/Isgd
G1hxJYGMynMFFx0CfPAclMQuQ4P8GlWgziDi+u3vLPYEfoZtGGOo4kRGeYiV3p04buS4e5LHcbwd
DIpmGBeQ8QOMX80ILMBdQbeOIVTnaBXTYCPyDRX32rAnZC6LbVO4i7sjZlRHsKj55ugQmB99Pa3n
4mautia4S60grI2nGoLpC5raxaCyKjXyi1Kv7xzB9+3Sf5By7TADpMU77ArVbyM/iGyWDeWaY2vh
30fdNRpMgIoqyZEdn5fWXMcLJb2J11WDht6J/QOSWD7Kmi2392V6DyBjrq+QxJchBRa8gh20XcD3
6cCkUJ1BNi9GUThOM2VqRd9bfDSCmpReKi8JkOCpBrqjLQEK/hXiSsoxCh5gaosVvvlQfTc60daK
O7Z6j61xaI0E/MASXp04mv6oL1wDDlUaboHOK/nBY8x0TfM1TNQuvmpGYCj8TfTzBEEAB5x9ZMQU
7lmfDPxcAjp1n69ngT+fU43W5bY8UQmqABFSrSE1JYKeEjiddTfxlMzdXP+qad412Idnbm/NNM7j
3+x2nVB5CiLN1VM466EnQ6QJ+lvyGuqwd3TxIEuuDLoeB7IjKCplnSfZvGwCYGQTj1dl/dJbArk4
eUm0kECRkpvnZXNUEbT3W1ZL5Nt34bTPi3sT8KkcXubVDbpMG6HlOkihIj9EM1wIy+dgUCwzeVWE
V7rmcnp1DfV5RmBuUo6QA+yjMeLUR06Zi4WVu5nwxiMOlu9blMjqQPwAhptmM1ec5+4D/3nqUioy
8bHTqpXcbWflOhB/i/oNTU2C/lSnp5jTYnNqzLtUU3nTM7dWCgeHOGF9arslfw0KtH6IKz4qzXJy
IajAkFYRmNuIDWTLnrhWzL1BnE0vAWYsaGJQ0mqoYFUaaQkI6AfhIPKEW7HD1HjUoCXX5v0Ufej+
Yz3+1jhByl3kmjD0OvIiYt+ypzCkouMf+/qKyhZGSaKsQOcyRSY+d4LPmVnO70zhSYQfLgt7C/Ov
nAwEPElHklqwuY57H9dYSy0sIemgVeBoJfoeraaNWxoMDxTbGk5cy2lduTIrnWoBKUR9ak98Nbv+
opplVyiFnTyprpkI7Od4u9MrTBaXI3UuIOde4s/blk5HnCOr4ptYyLyF1RMubhejDzRHY51rDR6o
1A6wStWycjkONMBkDNeV6cEpuNbjFzOPdkozXBudcmMI5HuZRz/U9z0hAz5byshoMGA+GhLvAbdh
Ofm00nMpVYeSI17R6Jt5gtlC9xLJuh7c9OquBjTf4mlVcdNGU+s2wQhnrlkXwguU21WrYwqtxVU9
3lYEQ2FU3+KiEgasis0d5S3XMBqvomZSAFuWIwqSUYEbIGWe1wSY8H6TnT4W6K0TCou65Qw4ffCH
S+DYNfVelB60xtyA9RHpHOg8VAynngS02Fhg8pDigj8Oap0qT+GapI6gL3IbOke5+lKbFPXBVkg4
NHozo0D1kvnvquGvRvYUlk+Gq55dhMKzIbwsKNuWI7CWcWC5CSYYRMVqHioOVPDzwuA+gKIzVOVF
HSF3DqjR9v467S9riWqs5dBuxq1pz9k+LepNCGtCQO09oprLy9sZtgZHeZVlvUmvhgFcfUoc0wAa
ro92FWTLFMI7wBh8C5hCa07kiJXrt7hrPIuDshbfyRGWzfe0vKqCYpuYl+L8qEQkc8HHKWPxIGB3
bMnaERR8lczKoQD1aCIRmzIqykm5LwysGXhyxr7ZUnCgJMwXKne1Ad8VXTYDUsgQXimxjvP/2HMS
Daq7zvhV4swrxHf4xhnAxrj5yHxqmGjfJ3aRVf8Y1ZMTob0PIxfmAF/JYpNRh0vbct/HO6uKef+q
23pSEPNWlwXHhx6MVat0x7JVdmVCnrfaHbHt7ft+RjPuorFz4v4Gz7wjAxHjyQHeESm1GO6QXqKB
fhbSHhcOyz4f22geNnApvbiad0RHPTdI0QVWOZmFzCJ0SsCi5SvxPqrDLcSQXQJ3uNcxC/J7Yww+
bRbsfDZdVmhetU3x2Gb1dkgI8MvTnd5YlziFqE3jVa870vYSt5/mtSjpjo9gxFe8uheuEdnPTiJK
jZOm3S5oQECSSxPkAcCLBRJag9mukmOaHGrK7ALfZQ3JYAQ5QFs4tK2wUehrClTVy+a5Vt9l64Hs
UzvD5RBzFvWbBEmjv4I1ZrdVhnsbGmrZeHl+Pwcfy3csxH6o8hhLwNpFft1SPw4xWFrwhMxlX8Be
r9fWCzvWmKCidtD2qo2K3w7Z0DFRfE+g9IF7mTw85PDR+6D4xLzcacpvic2X1bIiYIje4trA53Ab
pCFooYrSHoVyUwEXtpw52fGmly24oKDFC1d/RMApp5xsx9aNuLqMbpT4Vpa3Vv6O2nnJ4lpVhuTO
I9ipLsQTr3ttdkc91O3V9164kdsDZ1E7w9ks4L0oy3u/eymgo83bjN2dvOwGRnvmjBjzVuo4obEB
sxXDPiHUMCtYUReRC08uE+RdAaFBtmTwjruO06PsD9d8SDjMOblQegS4sHsBEx3+UoQPPznwDstI
XENKV6O4b7XBltrNUB5kS8Oi/zLAxJUK14CVH1NjUCIQI9aFX7DNu9JpAOWYxzWTgHrykOrnKjwK
/d3AzjyC1RjnnB9HQBbA63H5u1ZfIhWJL1LgXumgOITkdNpTooMVxc02TpJd542L6zMVtyM1DYV9
oda7A9jeCGUXJECVXn+XX1XlFdY2jkkcjGvZbuPJbc3EATSdw9RPpXWRXwkBVheIY736O1VCN+B8
YxURQqiJFzuzaxTTavZkhDPoParP6XNYeAZ7K8FYxwtA4wYY6MaawBwQToInqAZ2Jt0psJuNYFdW
e7DlLA3JXTpPL74ReMpgehYIVB93JWZ8yDlqBjCn8KasJz0K9iP10pAKl5LIvwfMUDU0oohZ047Q
BIAvYV5zLTO1az5aQfoxAu3IpMQTeYYNdRdTnWge9FTdYY7C7F9qZc3jnMZXKvs2038V6B8IvEfU
cK6LRnGaMvP6VLmTkRe21D9lmXlCKUqgViflN5XwLBjiqkuvBeVZR0fc0ELLKfmqcec2lBgkYSLp
p/GUSqEICZeJEsBs8azifF2R0aUPhO9CABKIGquCwR3BFeGZWlWUdUqlJZkEkAAN7rIo3KhuvQJc
2xDewMmmOIMPEDs8JscyhORVjKua/l6ZG9w6yvBQnq/zkifTSdeD8CtnZ1EF+HPYfxJJcxX0WEwJ
ulzOb8OgLc5VlzyN27FtHkoxpThM1JtwRBxla9FHztFUTUrXVCpPa5vXPhav50R3Cj7jotU7Rnqh
y+KhpnUCSeHl5ybyd43bzyrjExGPZFpDWpjIymsd+6ZibeVp3zaXPw/yvXb1k376pMWfCHAP5AH9
tN6hMwTqogU3A7tcpAeUFk3aLaMnUxQjBZBlQtqfGf7vi1xkwP9px590p0tFUYWmpVE+2KPDMehO
tdkJ2Pkr9izJxuYI0G7VbH4edfmjX1vihqiImEl0Q9QUzTgddMbZrqRoS9V1u23WyXrwVG/Rwf88
zCIl+GsYSdMsPCSKqJxqv3IUHHkhQgxSkZxFyfvM1yjWdnmEA8qqzkgOvruRiqxZbLwNdKN/xN6f
BBR6Z1RjViXU1LunInmYKDr6wjnB0R+93F+XhCYd2whRzoZ5Mifzxhh8fBbL4xrc9qpaHtV+RlDl
76fNObG4LH93AzWmtqqQxaDoJ9LUjrPXIOMPdORrfwLutlrkcyAzObcegoPlNmvB5ay5GCia14Fm
j0vZ2unOqMq+0ckzXQxVRIopmjIsKH7mp1tbWSkh0aawSJGJGX7vt+CDXZBTNiUgSKM2GUQO1dOf
J8+36lfFMFR8OlieLOVk1EKV+oGqHMrBnbmeneo6+zXuq3dw4Sv0ZBfYT4Ur39XOTKPvXg0CPCVJ
MVUcen/0yZ+utaGnp7PVWq7V34HqWI87Pjfr5tx7vywrpxNJlU3kKoaJIfj0nk7BENR1hLIIlz/N
0U22SyBKYoiRnxSXyuOVtQ3XZ+7ouTGX6fbp2phkDf5fxpytVX1INsq+sE2HDgrHqe1i74qcczLb
75aAz5d58r5MWlE3Y4naVevYCapLZ/dJkEWnkV+nTD8jnvuzoPx1UxVZRWaKv8s8XXDmoWnLahgL
3D4IS6C8bqjEE7oXegmzlf95o9n9PXuJHk7U9szd/fZSPw1+InnStHYeLBW1W6rA8qQZCcbLMI6I
3rzeVFZNq+HNl9/q6mIkajsI9F1apscx/jDQfSyxUzEng59/07cPXNGYY4YCHPCPNOrTA88ywgfU
cbn7ZgkFDfczRZqfh/h2RcR1yJqIM4LF/uQJW9R9FcskY7Hh2IXaNNpZNmT7CwnrUegaZ67o++EW
BSaXRQPw1FkF+EJJZxXJSvahXuu7bt1vzEOwrR8mBzLKuWe6/Pi/JpTGsdHS+KSwGH19YzSurtLy
GJr7cbFG0FPdANj2iq28il3yGc/dzGVN+2m85SP36YEZaiaYvsbqox/rbbce94n9NtvTAZDZmW/z
MhtPR+JsoYssPTg9T/0sbST5VSvzIZskdv1Eyhgy+ojSzYs3GC6oQsTjmYny3Qeaz7Nq6OwILL7R
X68NjWmUFVAUEHR4kKw1L3P7TfE276RddMc2XF5RSjh/S78TVn4edvn3n26pFAO5Gn1eS/2Xfj18
CJecjDQv9UKHJ/lEIEx6MR3O+2q+G1aHJGTJKlstJPBfh82G3h8ilfs7DjRLHyWVzL+cLEtoxD/f
1++klsu2R5YWxTBWwJPvZAqivyPtejHwoDb/RUPFzd7Tx+nS3HK8/CV6dKHcaU8vFvmjA8x4Q3Rr
eOZXfHO5X36EfHK5XTQBSOJFaae9TyHTr69kKubKcHPmar+ZRQyk6KqliLrJB/TrQLTMdIAQ2JUq
d7KTG/Q0PqbT5oUPtmM6wRaoBDSsdehFdu8SuXmte/0xwTU0ntugfPdLMKxIuqpaGjbTkyecCGMa
KfXA13S4KILf8JqgG525rd98UzDFsPtiEM4I2smzVVDQi7jdeLbIjQKBZkVB4+qqAmqgDMWZwb6/
oP8MdvIMtVGZWFmXDRftz6kkhwAxlv/88wP8s4E6WXi+XNLJ90KFPdZ3InvawaabvU9vcSRo69ml
LLUeNmf1v8uPPhmO10+zdB0XqazqJ8N1Kgj1suL1D7flNrThlK9LF/vxSt3k9rnRvrmDLKUK5vzl
iSmnH6dJgGoWQtqhE/yhxu91fz+k5+7fN9aWL2OcPKVM1Dqg7+j2W+ndQB6mlEQjEG+ik4mENdKW
pGYXDbKbEqV65tF983X6MvTJvRwGEU56QAo9iUtX+Fq2ndcdKNWvIqc6tz/+ZkHB/MdNxD2wLN+n
M1+ujZiTVukgdXXhQJdAF2cXQM46s/laPdT0AMiz9qaz/tLvjjvsyTkXL4ZIUTp1RCrEGoIHQI9R
uQx9oXk6JfYKuXqzkPWHQ3vDevpIxefP7f1v4TT+/1gZl+V7ftvW7+/t8aX8HwDMkJeD7f/+gwX5
N5Dj36CNhfjxf/7XbVRHL58BG3/+///AMlT5X5w8NdMUJfypkC34S8P7gtFQtH+BywM0qPGvLVNV
2OHkRb3wMBTjX2x2JTiNFvsb1VqG/zcqQ+HvcbZTDUuXOMMvvvL/+l1X/ywbMEaAmfA7//3PX0gL
X2cpjjYgw/riK8BDqivSqbegiw0pn2JDt81jfWguuvW8twjAvogOvatQvaltMITdvjj3dixfuf+s
an+Na5x4q3AJKVq3QCf1IyI+T3yYjsrep365Bgblti6pgKJjvMsbwaHjevXp6Xxz1V9PFX8PfvJq
jhDHJd0nipk4Dh+vrHjWm/TN5VH4g9sgwW0QcW58/chrYt+TmF6S+n3w18be3yrr4u78Hu2Px/Pk
NlpoJZd9GrMEq+DXcWCtpKO5yObjrWzTrb433MlT3OTyrEP+63b7zz37MtLJQQJRalB0ExMlZ5rg
s3aao+80Hjroed05KsbqzEs8/yI81uc2iCdf3H+PjSkQizOTnn/+epV5mLYTZU74SbfBjYqwFmc3
6WGTxxyl1KA8Z2em5zcTxJI/Dbi8NZ+23AY5cU0WVgZI5RtCXuLg8ecJeMK8+OeKFjqNqevsAv8q
SKVimKqBwXOjg+PpL4tVPVpHdnih2Hgenfw9Xv884td92N8DsqB8viJSusZYEArDVqcS9dEvtbj3
A8VTSt9rrHNFxq+7iH8GA+LDf8j6xLi0/JhPtw8CmSSbkYVCCj3hiKUlQM+nr36+or9XLo2yomhI
DMRm2jqZ+rFayo05QeomKXg9aMatbtJdNay9gSL656FOKnnLBX0d62Tyk9wzFqXGBOzs1rEOPc5Y
pGzIC5zQg5tdewDNqBWce+lM7ete6c/ApglCBJsjX/K/6kFYvEs/Kkk9opEfkQAR+A3iAUmdbH0U
B2g1WVFj1OkHr50sxEeTqW9FZapGNG6A38jA0ht61Nkk69emJg/HKNHUzYyr5dkExkx475LT0Col
yps4J+55ldQBHUuhiqb7AujsHRBG/cYAIU4zscTlUgdCqOzLtJtvM3nqXkpTm8nkCqiw2pEQoreI
q+Q2CUKDg02jkGviW5F/ExF+YS6GnsoHja8UlLiUIYwfk6EBUxwFQqyQMqxnqlQfmy4Y0rehQp5r
fvCp7Re/TZWqFYAdc4H3Uu1QE7czsoqwnUlUSvmjkP2FYVvN900jWbe56Rfxtoait9cECwF6Sruw
OhaZrMwX5lSlzX4QawKBNLFEat1PuZFf9jX0T2EYRmHXCkai3aJR6uWVInU9sHC9y4XsskqyqbsI
lEa9DhpSoMQQkALql6IOX9JIzRApAT3Mk4dESgX1dzZWAu1PbTlYZeFcldspiAJshCpYzDq227DF
oV8P5ltflzXhojT5yLf0y/J9Mqr5MHat8lBOc0VTrkKENluEJJDwuR+QlLiF0om3eZ0r93GU+E8k
FkSPWZeUKMxSEiTDVk/urdhqrlXsSuVRTGfhxSzL+q6w0EYQ1eCP90yAigTONMz39dT37XUc1YKy
ERo6SoijhKy8jUWQnv+XvfPYciNJ1vS7zD76hBbLgQZSIDWT3MQhk8zQWsfT38+T3bcSATSjq2c7
m6oFWWVwDxfmZr+AGGFo3mvoFLzKK2AXRuxG2KN3/sYN3PHNwDxhqfi46tGbjhXcEt0s1zwgK7Rj
9QRMoRKWCaqLYbxLlEHeyV4Ho0JKzIeuSmGSaGGcRnszlofHGANVB437MKwPRRYdIwM0uWn50g87
CdwXCglgX60WYeF7p0s8CdhEIZc3ZGkVQvlunD73XW6FaGXXBm5OtSorAm/sI+AdWrGy4W+Dp9Oh
9qqHOuDVf9Bp0Q/Po+EG+rthyYjweXkbFlho+FBjbOGjdJQH9IsRwbVvKt2N9k44hq8o4Tf+T4MW
LUe5i87dZlSDAZ8j1RM8jdLTbzx+4kMXdhQui1jrto1TejfwLPOXKMJrwZHqassa76/0yJUe4gTI
kpEjJYxjh1m+G12mOldOEGPLmecK4EW/d58Krdbu44S9ge0KSvIPLnRsfB3RSTlkgVn8SJMqDR4M
0dCPMYqmtpkhIrVqvc59T/Qyvo8K1buGVCXf5z7Gz40e++/0avC56zQdjEahy69G6gGC0ILgekh1
9z4aqbhBbsKzHdx3uuk6FnDi+QM6xI2Pw0gCDDW16vdcquxNixEuvjPAeZ19hVS3spCNAE+/cFBR
II80NXgc6RfDQEP8r86+uJ1bXWUFhBNTK7Cfkd36qk18Y2eo40DV4GNVo/QJmlfxZGWJTrV8aMfW
fpAcC++hvAK+22ZZ/1LRddpElorat+8ob0MXJVeSJ2VrvU0WWkmDzbEq43usglyqNfwO6qFGmibC
4UypceqEs5ofu95T7qPSgWlZOjUu4J7N53PMPdby2HwWHZqFelFcG30M/9cJBaIQYct7OqG2BCwm
p+8eyyo20k0CnqyJmyvNUYo9cpHDLgPsKghe8vfMken90+nEILlvXypIB2urCr9mdafhghOam76C
IpZJSrf24desUOXq1hhhfMFHJAEHYOC9oZrQxLJakSBV1E+6sKpWAry3e6YaKcceQ4vYfMG4QUHY
eXxWVPUxkh3gdK5yM9bKXdSWv9Q6+aFH4fckhx1TaMpPy0gfeZdcUZuI8GfKn306L2vd7yNontYN
VkdUqWpkkJVMf0NTEh1Wo3iD8gccJ9dxqR6r1yiDfWpF0ourmMZiMNCnbckOXbl/05uAPC7NkXIg
ScD+wFxiwXXnR+G934XvRYXRKBYerBoruS2kWHlwazyjHb0rl53RDuvCV9DZ0zMDzUztC8Ks/qrT
fXeJ6jbu0wFuoErS/sp1/0efqtjJV1Z5qGvZfauBREOVVoJwG2MLty7Svr9NnKram9hJwnmr++Og
8FtdbwD50YGxHOoC+X/XXtRO/rMefLSTtOS+NpT9qI4tbAEoA+mQqncaMuj3uDI460Tx4oNrScrB
l4z3tpCKK7lQhZuhnmKzE6V7K0d61vNl6aqpUUiGwwx10FYqNoeSJ1iFGyVYycLYejmeQ1hPKlfq
0BKjHR8w0kF4paB4iz2gEt36Q4EBZOBb25aVgqpt8ARYg8yyq4T5bgsvRILqqrlXte51z0lgU3/r
kqhcakn+Zg2W/pxagw3jVNBuPLT5RwXPoFgDJSFlOm6XoV5svV5Pb6UKqW5Ao84SCcZoHXT5oztg
fGbgp4JUSve9yJi2Woau1+lKgaAzXG8uFgX/Z4gneQvLWyCThkz1jllUg3dDyXolZ55Aw4/BJuow
dwlVRToAE3424xJzDUSVVgE+M1dl3L8PsoNtXj+kYKsc5YB/srXENhd+n2RYe0nnGq2iHtpzhici
3+Jb2uk7LQqyXZVbT3qBwRbXGcyavoAJ6npHDefBQhldaK72MfJarAIz63Eo0GgG5v9d9fyvRac9
opqMhVFVt0tD1bMD3kOwM5K2wH0TZLNupO016Q1udJCpdwMed9Iuql04fkUHbLpRHektKbu3vq/k
o9tC7EoT70uoo2weIv+AG2p/GLMEBnrRhRtnrH4Ymm082a1TYoHe0BtPRqhfsRH8sBtr4yi1fkwM
QIBB49krLZfu6jp/TrFxOuaWnO6KjP1SYwkEA0bHF1btbgO1AaEnk7rWUXk0EshwSlQAwRy501xP
Ppq04VAEr95T08NZOAMHVME7TKyu5pNq0u2gwHBX2xzbHG/U926j4J/ZVkerB2GbQMvEsLFDVh6G
GZJL4ZJ93SxHYTDkOtYCoig/yTKvO4imyQDJVS9NBKizUVkk+G5iBRpiMaX1q0G2d3ky9Ejz4t1U
lccKty7TRxI+i7tjLylPoA3KQ5gURbPzBp1MNq7vmg5MEZvimI+pux6xUCluutw+8IwAIVcrb1i9
Pkad/c50vkZeBCI/jLa6R529Nh7MulBxdMjvPEw8rt2InM+AjrIwvOA2xWgIOBE0QRTNvtlp/ABt
EdGBwP9eROrVkCJMEMHIrhT0cvWgfOhA1cJ+eisUZ29hPGG09KgbQ2gr1+gBND4gYMUnS9T31YBT
uDkaLahWwhVO91jIDpz7ojPWfomhmhU9+07dbjo9L5cei2zjGsAeQy2UyTrMx6wLFXiJEfzE7pjj
6oKTgfpUl7jTdya0r1qhqYCYOwhJ8EhLqapeJNPx1pUJJi7SUbmPav1RT5JCWLAkV4gMf1VYIoCI
PYDTBi2CJG/uYR7e5JCxl5Kp/iBpHRDix5AIX7svbR3fsHF5vZp1tgafDV/CQSAiGL8CFVYPnePR
ovc0vG8MP8cDAJuorkV+LE4NBNlj+Lb5CBi4yyn6lmH+FGT5Y1va5SaDz7eSSxNHnKzB/7DRYF9X
aEcEofpcqeYPz6KFUjb5QY3aN9uO4xW2WCE3RQhBJTcwOG0lMG9h+1r5QEitzLhjVZbbNDe+o6qk
bx05hYRjt9YyCmCq56jKLH2gP4BFYRuRkYP6TLB1sZN0X2TFrihLUNH2kFwPPg5sKmnhWhmM/oU9
xmHQ8z5wWjfBFwt+fN2FxlUEuGiLBjIo1aTKlrkO5C0do2Mm4SpiK84xaotfnefwkJBGgG9e+ha5
yE73BXwlD4HPguu1HGTyVC2zEaOJDJg/+b2M1woWN43cIX/fk5QvuqGB9+Do5jdJdpAvlH32f5PI
rOWYdlaM/4Udv/QmXrtW1iXPlixVN/6Qm/DKbVTTsTDoOh0uWAqer2wa+ZuJN+x+CDO2dVz0kNyj
Bsf2Xd32GL9WGU6YKcVPGD38F+UiQtrgFqxdBKM51sOvLS2GlekG7WNrevVhQFYFwC2I+s4DG4Ng
h+XeBliLfQ8KYfLmjPldmdvlK64NydHys/F7bEjACAfwkQ9OVEb3St7591Fmjz8AQluPaq4hAhWG
VQ/Nt+sBcMv6Q1Q4xrPS80kyu7EP6BAm19yn7lGXuc3hxDl4tmK4GC90HNLubOCkMRZwOTbvcl9/
b+IqvzMowrpbTU/SYBN0ytgsrHw09WVRWLBkvNZI0DyPS4eKShvwmijqEs/SODegq3AeLSVMmdbJ
0IbcMVZmB9syiCDfc5wSu7cMc1OZaQerUXaROKChZPzyUne4kfgrkPJx5ngsG7ndhd04XEcV93sD
X3jRS/LwoulDvFZKbPV44VQLGQWXTTQM8o+szzVO6/DOLUr9sRgs+crVmniX4i4GYs2Pvvh2arTc
WKaZYHBU1tkKf8f0tSvb+lExciTycvTmvzgwhTbAbZCMIJ22BXLXDJ61MW6GbSTZIKVlYwiCldE1
LepIZYV0ZWh4kruwKs5kwL4DBAmrdSOg4rn1K3GV8s3N8cjbzJRmTls65xUSUbf8VGtC6a+I8WG3
l7W3QjFsE65QPDCfGiQzFvFhrow2QW/8DgdUBPksSvAG7erTcG4reYkzEE55lJfjCpz4KvjFm2SZ
PvwH5d3zoqvhKDLqgiBFaOVMo+GjB3a3j22Mwhfl2wDAEomBG8QswJWv3RVG5Dqkgg0Z3wbGpDRT
YbtQd4UmTteWnql5QYxNIS3hJYolo/msvJb75ADZbT1aC22b3tL+rBez4JjzwqtAkqkUwmQLaMe0
/5jjs9L6XodjD73Vj4o2tHQKo9ZWXgnKzDb89l98UhET7hCtFos1PfmkJOMY21CCIWZeAmQDk7jE
owthHLCr3sqckUW9NKs68B8QgTatOZMGzsmK1TW0xtQcc6F61a0NZApW7h5hItRmu/34nG+NmW7H
heqlCOfQHVCooRsfP+jTFskdOdS8BGXlQIN9s6ezugqPztoAbL+SvmNzCVGXlHDLy2z5t3fnaehJ
4bRIaTQ3sWQvw2uxdoWwdnmFN986PsxhdS/OK+0wVaHIiyz9tOdSwtoJZIWCsHyA4HbQ14jALpqN
j+bZol4Gm2SmiP+BSzltvjC4TwEng0OOUSvSknntIIIvhnW7B6f2o/jlh0cLdP++2ss7aC8bpT7C
iwfexY/45475/z3X/8Ns/vuO6/8tvV/xac+Vv/+746oo/wCdBeZYpbWJYqdK++F3x1Wy/2HiDKA7
iPmpSHNrJn/0V8uVqjHNClsFsAssh235L3cC+x9im+oO+EPaeaap/52WqyqWxadlQwdY5vdxd3AE
KChcTrojrlmZkZ53P206n9oGs070YrE22nVbnn0P2Y2+b5fOFixguEpvi6N/UO68zezOFO2Rz79C
ZyQ2lVKglQpdFG3yKzzQ0Hi3CKtrTiEI9ev+CmE1PNw24a68cWBy/L2emjYNOLmo6zYLkUYjIKZd
Qf01MP/p5vHve9lzQ5oc5HgIZTzzezwKlwLryClnL/SveBahOi3dVfViDi0zPXKmY9InXWxeyT2M
FSKikJTvczSu5Z/pF/nYXNe3OCTc/d378Szg5O5Q8w5PoJRJlHb2VlnlxxZVEBDexb7deiToi1nI
9SS/Oos4aRwqQZukuNJgfbuALbPB3WJjroaNSDiMuTbbdGf8XiIA9C3yDSR3Jy293qeVWJQtafkW
8Gi/bH/A9bNw89nVIOHSe/SksmpZze6Fi2PEKgTWBaUbYLKnN7KtVnibeeiC/R4jFzLdWGuLCNHV
3HyKNTjZdoosox5m8/JRUQI7DUX7Qe7w6qXltBHobnY9xBV1V+0+nYYXEA6XVqYC1AkiABe+yoye
xvFLENUufZKPIVH0gc67+E086K61dfCozCUZk56vWCcnASfbu+rSOnZGApYr/06lKrLIttESO9cV
lkwUWpZ0tW/m+vSXh4lBhaXZJufZ9M53nbz1CSu2fLcW+YUESBT8ZLdCpu8GXt7MEj1boegAcQ3I
ACschSU6RSJ44KmtsEI/Sb2rkq+8lmdy7mlSIXg5KNmjzqugQWpDATj9cAVNzTTpS+Sf1mjsfEsf
rWQxbjsU7+7SjbRWHuxH+9XeSfvGYqrTpXmbNXNvKrGnTxapgAU5Buq9AhgKiuz0N9SigYyFe/TP
WY1XyS+BHRMsHWzpvswsVbEUp9EE1lCFosNFNG3kO66M1YN4jMNbfiE53eh38aO01lfNqj0gbAev
iwI+eo+zp+mkuy7m2galg8UKGwRw/GSTZGWijVbGUqXDu2yGeKurzZU0otgmH+Fwb8ygvhoCZ9W6
cyrJZ7uFyLZm4MWAMwhn3SSyaxmYaETodKYwb337hlLnwvKrmcV0vj0mYSab0pfr1m19wgg1bbFB
Ug5w4yHaK+vqcR79PzeqyboJ4wbHx4BwvkEZW+NqKm9oGs88Kmai2JNLV7b7KCnF3I3lfuhguyKn
NAf1v7AmP3+f6S7EJRHfZ8wkuYlqPMVX3loDdLtuVvCZl+OvYYcZ6Fdt3+1mT7SzuwjlbIOtZ2ps
PIPL6HTvyYE9aK4Dmz6+ju+StXsnigvFU72dB/ueD5JQMCiEV5aCZcXkuvXbPm4wjkTyguZJizQM
yhQKBNzB+Nmqxd9fi0RD4hyhc5GDT3HvZp+P6JVA45YP4mEfH8ujtKaEsE0f6mX+rD/8+ViZKMlz
dDGRKPNjA2FDvYNCdDqRVH7dJnBRSf4dL30sJYROxFF2QG5I0KlgnC+yo3w1VMvoUdsKXXsY4PuB
cu7MtTFB5J7/mAmgTO5avQh7OFX6VrwSa9xsfshfyy/a1t8lR6lbVjTavs7hh6Yws7M5mBwz8ZAb
BoKgfGFgZjAft6SLvr7HY4lqgwrxHl2LjTt77EygWSIsSRTVDR46mKBM8ykp6Nw4kFzKmpvqZSMt
knWPjtYdTc6lOM/bbRIt517j08rcWdDJWVdrdZCVNkGtR2Wjrsedule23UqDO4Iq9/bPq+s8D2CE
3JAYrph06KbpVVKFheLR9l/Eym1Hv4V+6sx+OT/lRATBcBYsXS6o0+Xrp3rH1pTChezf0Jegwwn/
Rp1LEy8cASdRJuvSM5JcSxOi0FUprWtveJbl58wBgqTdxc0OrvCxpaw/sHcSH8Xd772E7KR9/ND4
a2cO9kuf0IDmZ4vsijr99NStvbavMoVPCLIDx6DgIJDyw6aC2ilfaTMZ64WhG7DvIHWTOVqkAqcT
nMaKaQ6pcMbx5XXRXGe8K9A+WebFg6V++fNyubT/T4JN5jlOWmTqS4L51/UK2OUq3CRb+wmtin2x
ARCwklZzm//CAiKkjcgA1Qx8GicXSYzEuaFnvOkBwCHHvdeGGzef/WQXZ1GsUAVlOfFyO51FF727
BstwFH3W7n3ZLobv1k5ZZDfmPt25j9ZWOmRfoS8d/24VVWz33wT2fwaebPcKEejUtz4C/878/RW6
NqT+aPICGp9bLRdSqdN4k9wGrfG8lj4GWvIQ1qnePik7oJWCyy3qm2h9zrM3VWbvNDUmqBAEAGUD
wHuaGntgG22AjyGJON2GayF0gNLrVtribT5boNHEEKbRaGtx4kBGMChOnX7LOPT7pMPRd6HfW5Bh
gVrzoAo37rX+Nb/Tdli66wt586ZgZyUfxctVoUDOwoWnJmDL/poNtB9fkSrbG3ickzWtzPXMRrqQ
Hhk8NCFHQ2c9v9UzUDFqMfJTpF2+F76Q7q669iDwz6dHFzctxH3g9bpNNjjlJRp2IGtdTiwL8YeX
HpE9+j0ICKGyv1PejXKD7Pkqv5l9llzaU5/jilXxqV5Pf1QyvB4NKn3r7YDsXhlfnDUv+a2a8w/u
z2cbVMLKhwK+mpneCzc3T6K/hjxJCdHU0EeJRvMifTW3Lc2mrWCb2ejCoOAJDxMsD/pf2mJeauMj
KZiuvs+hxZX7adRB3CR4RxO6XLXlqqbfRLMVdQp7Reki22IrccBlWN0m8wZql47Kz6EnV0E4BlpU
pYTGHDv53j+16EavnaUqnOMQt6VdkWMRP0u2u3imcDRTn8GhBfj15Eyp3MpKJZTkFu6zuBWSNaiG
5+5rtbIOMeRsZY7weSFrMT7F0yYvJ3qaCG2LeLT8FpmbLnu0q2ZWkFghZ5+RV4VM5UmBRDgZ05i4
g+zrqJTqW/de2aDAvHDv3tCOerdR9pgt3V3aKzChkJ8XV5w+raelVWkqQYpIligASQt9HX2DYkeR
MlpmuPvdGYI6/AWQ6GZmnJfWzKfAH8ycT8u1rpUEaD2Bq7V/F35NN+7qrXtzN5DdhWnpTbPTnv4c
8tLX+xxxcjyHitKEmcqiMBJwaDrGWPFc9WnaKvy4VT/HmBw9ueUVUG0YFQqBgp88rKMrYWhc7qIb
9e7j1QDQ9TgnJjI3tMmx06tyJtkibJh8k9Vfsv73NJLE+4vOJyol9HxgSZ2JojhjYfuAP9GC4khF
HC+4N1fGFiBWfCXBKP/zh5ooMp1HE8P9tDYQRPJjtfmIVqOxh2EwHeW9uelwSJ83CDqvYp2ObXJ6
lREGJ27u/U4SlGtthw4LTpvZcVZM4nzNi8ecKuuqRZ5AE+10XBklQd/xGddwP26KB2WnZxsrW/nv
xbW+CdeItdbHeDvbZTm/lE7CTrfaUNuDwVM+WKTX5joDw8Q1nD6CB1zpx2Apv4pr2L+fK6Gfr0lb
x2AK3rUhiJjT2z9vG0yCJZBNZfgw1Ddd8PXPq+TSZFrUQ5hH0ffQJ5NpNpVl5TGqwE33PNa3TfBg
ujMttyk98GPZf4rxQS/6tBBrB5JCrhKjO+R7+dndq8f0lvR4P6eSc+HpZkNJ/d/RTHn+qRkMSoMH
AU9+VJ6cjbunwsKFTXmDt83c83tm7ozJMTWqSQj1h2h6omJJ+OLkqNz5v/78gS4tO8vRoOeCwBEF
jdPVbihtJAr1yOslB6EPl7T+Ng6bTZQac5fmeZ4P4sWBfyv0moB/TI72Luz1woUyR9HPeRVGYy1m
uf6DhtaPN6todGFhnwSbTF4iK7pvBAQLh6ssvBv05z/P24W8+XQ0k9PcMIDLBdXHqnO39V1yEEol
9qPDWwko50rdNV/0OVDNhY91MqjJkdtaNRUThUFVa+no4w25HDl20ePUaVaWt90x2Bh7aT+Xf1xY
iCdhxZ9/2mBxoQxIhDNUITquyA8+yHa8pv48oXNBxNg/BVGkqolNR4yNUkw9UG2yf2Tyw5+DXKgV
nn61yXJXM3N0Bt48C7wmlt24rO+QnVrVuzdUKdNgifYuoM3FTNDz5xyQCrQLqT4Lr/lpP61U1Fy3
Y4KKB269V3buCmk42hPlfHd5LtZkGlOjweYiIRYuHrflo7f+LalV3SXHufPpQmbPuGD2ArU10FeZ
VrLw23MV/Hu4PCi8SgtDSNpsTZTKGrqv+c1c9/XSChHJL67sgLzOat26ErUDkBPcwNybFCxXC40g
gefw56+lXsg0jM9hJjMIHDmKe49RdZBuYOas3GEtf694ptF29baYU0H6lBf+fX+vlQsZnYl8O5dc
TSQFP5Krkx8xWaetS9E5cBlr/sajqVmif0S/3lqbi/JFwpLkqVp1K4wZeECpPJMRhfsPci5xRp6+
cvi+nyZ8Un0ajWJwTPEjkCwCjAHUFCZwgEF942yTFWfN05+n/tKZreI+AgcYpyp696dHgKlCkWsl
4qne0xA+W3Pnp0g2puPhFaobVEKBQEzvOleBGSHrwp5ji134zln/1tOcy6ku7ovPcSbzVvEW7hux
gqxHmbLyC5IFS1rLrwDtEdDhk82hji5H1JEOMOm4QqOenNBm45typDKybmlvowdUnn9kN9FSoIIM
7DFn9d0uzCS5ggH+jOYTugyTy6+IIKa3hsIpE34r/W+ytWu6+z7n1UaOx9a0ASv8eW1ceLQJ0/e/
Qk7uPt23Qgv1UiCcr9KbviyPiotDFJvC3A9v43vxE9O6cB3/+pfgy99AXAGaBWLCihRiJPY0h01r
zcnTFli69og34UpUC82v2r20hdN0+NuW5x97/3O8aT5rD47fug3xxDPOuPJXyOfvw91/g5/5GBmI
YE5TAfGcbLi2DauCjiUmbVR74VI231DNXhYcLcJNYoFJ88wlf2mhMra/Ik62hiMIqLJBRKGjq1J5
7dBPWEJ53KZrCHnd1ey7SizFyabnRUylF2g5g5x2CMJakx0ksEVEUULHteWbtHxzj9xQy+7L3MF9
KS00TRoSOqU2oeIxSXJjG5FsmJss0xUq8+yEGDbDaqSaLFBCDjrwzUJ+ooq8ntkfl8aJBCuUSCpt
Dk2K08OzCN0wqeIe8sSxXeHBA2maSpv6JFRvS+svUO6/3xcX7mP2/l8RJxdlmCrozUoMVUfbRn8O
1sE2fMTv7AOXZF+FB+wY5lJRRSyQ6ef8HHSyZI0ai+BMzG/0Yr3qL84PmPlPmI32NLsFonT8bsEt
fUTb/NvsKXshtzoZ8GTxZnaUxi2MEJbSgCZasXVJ+Q2MkfEXm9soF7KQk1jTh7PP1VvAKmNye1oi
4nEh2uhIxs9FOr/lHV5+tLVUiAEKUr6nC6dXkqzLM9TTxSEgQAsiI3Y3Ylz+YbaieD6HDsUVJDpR
QKR+OkV+eHDs01bBAE9ES+8amj1vzaq8/Q/6SnOhxMA/vSikrAq60WZgKO6X4FalNYpP/kqomMxn
bBdeFqcDm1yJqcuWlHCTXjSHm3YlFNB+iTWZvghc/n9VfjuNN7kP1dpJ46RjvzuPEFKXyo6H4LWA
c4bf5pqsF07t01iTs8WXXKOvc8b2LwAiRtYLa40k8b7eepthO3OWXfxyCHebQvQJrd7J4g/zZCzH
nrHZN4hGLgMhukyxz7z6D4RHz89NhwhCHZIuJNJgk+VfOwbMOUG2hnn6IVwnNrV20wPhQLdiNYfg
OM9xCQeIE6VslKbOd5vRF4VpUiMN1K+SwQEZfZ2ZvAv7+STC5JQqQqeVytYTH6tfja3ApezQ9Fmp
UG+BT8+J4U6ETUW64iCBBECEW890zvDMkDFVHH9o1rWvwzpdFd/EG8GnRS2Ug8YrvEfCJUTpJ4Rd
FuoPy1pn6/BQ4Eu5/C8G/vmHTHYEb+/C1yR+SHo9rLnnD87aeRaqXfIO96+f/4/RJnvCaa2+Llyi
YcT4XcwxegBrUfnhZTRfbL+0Sj+PbXLXNrYGLzgAHiqOzQAXjB8h5fZ22a8zqj+AR2evhbmIk33h
+DVmSzYgMn2bPNT+lbKI/YX9s6fzgxlXgErnera+ejGmKTgjSEriSDHZ96gpBeiHMKfdwd1S3Nql
q3Y33GEsCCgXbZK5gOcZDEsXTUBAMGgdn5HUKr8AGyih4mOV/bbOpKUtp/t+/Hv63v/cIbwsDcB6
VIGmx1mv2V7cqTgy6QMOLXiYFLNQzosz91eI6ZshC1RZLoaP1ejtnIgnCrD0x49NT2vwBwStuar7
pWMGUDFnJ1AFGGKT9T9k0HOlDAgsDtrfoUyAgy8TFD+VtbxT7pzrme0mFvhJ3oeasAHUX/yL3ta0
hkYnMOZPehHOWgS74BAffYqt1o372EEpBHe/lOXlHJHhPJ0XIsYq+EowqqA5p9iU0q17OXEosQTv
mFAtMeG7SeBNWveiDPLRkpnfBWer8iOmA4wUbDwEUXE7fspbtFr4Y0Sa2AXaU4Gn7q2+DjfBTXxV
vKEmLDCN+XKOWHh2L4mgOjMrcH7OGSzGMSrZwRANt9W8fvKycN20cyzmi+PiG1LhAY92BriPB1eX
sLxBUMJ9LPxdrn61zcOfl8lMiKngpke/RDYqxcMR+UbNH4wIe/i5LuuFlWgYCq9Jjgx4bWefR496
1WhZidW6vkbPelPupFuch2+CfbfiFbsNb6TdrIy1eiksOoqmbYIaPH+ry9hPY1JuvVdrZPlWVbEQ
xck1DmY76dneF1uc6YLnZjOuiw3UdJFQi7veOIbsi8UsienseYKgq2nSMFRZoc5ZLTZz6wqbIuNd
3wa76B6a7VZc7/nWn8OoX/iiJ4EmF5/Xt04z6Pr7/2aegJe596RtsfF31Hu2/vXs4M7Sz8ngJlef
gvBCjRvke9rjMw1KPAK7KN9jPbeUIxziv6BD96PJ5hD/H9WWyREnjlI+sACOg5g53fd2KGd+q1jv
2pFCBaRJFHqS+wd7FV2jsHqbrtGIy/H+mKuQXNj5J2Enz6TarE2lx1K5UPKHNFwolf745035UfP4
08DE5fXpQNPzRjLNkb6K+w27KhwTF6i27QTmKgZQYtwa237tX7VredVuhUnN3AgvneIA8rkCZYvE
mxPu9AeEyuCpmGayd36jUoNtva53Aqwg7+x1uJ/Pii9+zM8hJ+s2GzBSVDKTdduupF3H3SE8MISu
+Xhf4Evhr/vtfAYlVuZ0pgGjA6i2kBc4O5tGxXeakpUbg4h1lX3gHbAgDLpt62arP39UkYqdRbIc
BJoBVMGrmHxTFz/ycgyM9w+vIQR5jW23n9/+Z2sTdQQYYuRN0Jl5aUw+nIdMJ8V0/T2Rv6UNkiX3
fx7E+cIQ/39xHSFZDRZ02pJOPUAXajWyMPwn6VUwh8YfEm0B6V5bFo/jTTCL5Tr7QpOIk90WF1mi
VNn4DvpTtNzjxl0gEkN7/0ZLZnKmD6TbyTdCH0A8oAX9md7jtBaJsE+o1uXwLm9pQ/CU3lob7cdN
u/Ee0ruK4lW2dZbVym54nkloFmCgu5E3WO/cGMin67voUXqame+zNPXjF8HIFhgKPufkZB2davS8
0vyl3/Qbb4c2/Uq7hZy9lj76SbN1i7NbylQVepOi4WOx86eJdxI4jVHWGFBuMkS/BdygW9Er2851
Qs+XKSKUjAqKnQDpTdshsKOLOKvGX2NxrHTKg8rzzLxdGAjCKGDPDViu5wrYtYPAcOXUv8Rui4/B
Nrv2dyCPN7PlubOsnkIgMiyUQgzjQgsOTaAcKT/7Z7z3dsOz6FPT64QHLShDc7N2jiAjGLkDDExK
82BCJqsBOUmnHbPiJ6NqF/gP07Hirjs0j/5hri6vfmBzTjfDabBJWSTwfLdMIt4NcZuXLw1eu3n/
oCodRFdzYYxtQGO3HKXMe028wQzLndmXbWGuyihyE4zxOmTlQjQRhzBWy18Dn6pGXtAqpMCV7xSm
beivJGR6PHNrWWh3AqVpBhwevhm9U7TpV7w2kSaiGaD2XY+QUo8EzL4y/Ki/bkdpLHZIqRcmXBCj
srWXwUmC0V/y5El0azEOo+N0CBzbvlW/1l1WAGu1Y7QmZfRt1UKu1mZgUP5YqVpdBD/UuBAqcoXl
ts1Xtap7GOaJryFUW1Zala5HvVDTKzORMuDAUYgElrXow6jB493LJQ1ksqeHigFxkywl+NrovhTJ
67EOpT7Y+6U2qiiBjKNVXdGPzMs9GFkOtmBZwX9zjNVoOJ6jL+ImDlPjxkOqLS6XdqCgbbvoek0Z
jiMib4axDFC0goYTBHlcKYtSMmv5Z5jau4oPke+61sAl2nd9y9/mRi5HCD3T4rGxKraxEkYkMO1U
Y2N5Ayp3C83xLGmTj7E83qu2kqm3fZuWmrOo9NanoRV6ivE08A30nd5EXfloN71rHtFcU3BVNjLU
FANMSiXdyIVQnO7FyyhUmwAFqTSUzReZZlm/17OhBHaghZ2kbaSy8DyA205G3mI1hZotEvi/AY98
H5fvcq3hcpYcGmNQ6r2PolhTLPAILuMEP2zXDH9ape0rd0PVG/YDhnalUizkNCqGo5YOkfUc+5aD
YHPrRcpLk1rhqC6cOhemoaXp2Vs9GIZk3I1xXdUNRuC5kxSLvgmrhpeBrCS8xE3Zi/a1FJZxsbSk
aMAHMDMQTDU2nml4Srk1M8Pw35K4ifgMfqflR7lDE/h2zEpJvdVrVxlNzJe1WnoYsDj29mmLE7K/
clwVx/MDst2xZq49ZLqjVRC7gV9cJZ2L+8nKUJFirxZVheblwXfDzlxrfp3016hmOe2V7Wpq+1xQ
Nse0N/FE0SdNPTSlcRmP3TxcJ4Vktxs7L8buHSMFQ2+3totQdLeqyqhAzzFQmoZXnqVxNtVIMt+3
Ffbwq3SoaglpX8XXvviyG8ePsZV5gApC0x7NRTuaKS1iLVJUH9/hzA+bhTsiIv0rNK2oeI01vJtW
uW+Vr20RRm22kM1ERulRqjI9uW5sM+aQ7wKlQ2yxqstgHw2yat6mYROOGYUk1joCQEmXWj+bolZy
Ad3rU/jt0KPQNbd9s6of8X3PrIMZuWVqHAtZkvTgPpbB6F1FflAPaNzaZTj0T1ioGxEvTXvUvFsv
tLXyOsirMj7kYWA6N7JvpuZt02IsszEQ7vXe09BJSjRDw9C29qoZhvJ7GfBFbrug1EoV9Urbwo4e
3mKlagvHrsPQv23SERHkpWSzd9wNwrF996L5su2va99yzXU/YoG8tC3bHdeNoXtOsutCOajalaaU
WTqsKottJSOop/c+trch/4cNgrO9aS1YC0NhrDkXrSJcZ3rrhf3SCDmNA3qkgdJCGd0MtjoMqbPx
7TLP/oe9K2tum7myfyXl5+Ab7EtVkgdsXERKFCVbol5QkiwD3dgbO379nJacmAQ5gj3zOkmVv3LR
0mXvdzn3nL7BroRQVcVAG600+Cd2LUaUaCjwjaFSbWokiPTvCjjDoOUkBr12XZsWq260sotCEIFW
Qp9t1Vi2ii3NxSYqXbGGarSvyl1b7AtFGOO7HPw14KeIpIIUaxJWRFo3OGDBLQi7LfqNimGV3RCG
zrnrvKyMwlgVBO0NYPOtVFn9GtBWGdFDa2RKahuCUWY++hyIJtkdITgxnz//F9wLJGcg3IeeQUkF
BOI0fBnJqILiF+9kHm6tCEpsszmNM29eRxL/yAL/BkcRWkTK1pSGGC+x5ks36hr0p28cEQ8iUw8O
KqLChehzzYZ5oOZ5cWlie+LjC1AkE4o+/o4i3UZ2yj0vW6OR1hagg7j+DVQT/30TRwDJGwP5ZYnT
aegTD3zQGJoGYU9dFKkjXnOqsO6rxMsFDkAdEdjmHC5E9vkSnseDfJToOAOFCLjm0El4OsNZUapK
KUffS09fNFCHdzLYJWvxkD5yycsCfGG8UDFr94JDd2J3MtqSNDJEosPvnEpH9ThbCVr8F7wH/DeC
3rMc1WSQk40qGqxREoViKZG+fxZ1O0MDKO8vEhZAJOpLiMKj9DqbpOWu2+mKQmXEMmSUvSzTPNOH
GfVABcVt+J3niMxv+hotRr4WbBqUetFo9Z4yUcpl8DA/4vNzw+GPcP3BZ4eyxVRnmKVNL5cC8EhI
10BOwFPQtThfiznfsQoUQEBqh9gRwfY0CZ1YWYCuWvMVbK+h08K7QYuthWv38y06Z2VyB/RST+Cl
G69qsMtQmBSVDWF3/zcTk6MexyB+QYbrtSyhHtCFMpTWSw0S6o3V2p9bunDeMGeoIIEmD5lmlFpP
zxsUKfTC0IxX/Ynn7dVveJO7pYouR6cjdr5Tl6icuXEGf9yeZbc4P3PAFCGwEaF8A6aXaYZYiK2i
hlzJa7ZpNx8EfWBC+vZ7wpmXduCxrcn5ruMe5KBh+wpuaD/zTTCbcR3k2WvkPHBHkgcYX8S44HVC
p8jpdA4RNN4E1Xh9rym7kg0SbMGxnuMVlyayNAeFrZkFPH/0YBGBOzKigG+dYQCGVOobUhuvdIXu
ItUubozr9kG77nzZT7wWbZouqWdsXphLZJP4S8jDUuS2TgfJTBzl3tQwl5wfk/f+AuM3z1p14aAh
RQCOPhEUjmDimppJOiGR2w7AXnOREDf2cqAZc8DgOPkQeQTn/W8YvTSdR0anBcJEYGEvNN2r+ST1
V2RpXFFfMsAihSwUQqTUNx+C6zlowHlnDpo9jo1Odg00ckdVqXpM6AcZCtftAup9+7/anrggJRAN
ATNypiBEe2YUw9C/Mld0ntSvfoiE1nhrLXIX+i6z6eSLc3lkbZJKsODL6qPYIWxCMV5IAZgKPTQs
GFu0RUJ0YRkt9JfZevx54hBzeWR0smsIiZvKzCScQMisb/InxGBQ3Hjl3fIdqj4a9DBAm+6b19Zy
5iReuM6OLb8D5o+cw1xrrQzM5q/ssRrsdlMgZ991duHBQYuWv4HbungMf410mrYMOiTAiMbPR/lN
/Sbf6gveoh/sgg0/IO1iXNSoMjOwZcxN8vnJRJ4QxWxcc7gGgEA/vQBo2+tjI7JnlflB/myS/ajM
tPCcbx1uARsUdQj9nI9DK0kS1SN7ToVvBCkizYzcmdU6t4BmPvQlo3oMqjFoMZ6OQaqrElm15DkA
udL96PZ3ZG26LbiFCfDSPveG5nJrly2CjRa5SWiqTjmPepaTqhDi5xBl+fyeDsXMtXwhQsCQQEfN
J01FaWyyLFEjIWgj8bMI6niHLKstqBnukLRbK+h7iG9mobTn/uSpvcn5LltwVwk0fi69Fn1p8q1l
q05xw6MhbhQk5yBN5kpocxM5O9DJGR8NqddTJX7m7iTUNDgQE3hatuFUf80uWovG/ee75XzDYxeK
yPiCgAOZkqmnEqro/gMY7bmX9B1Y/sKBeZ3IvD82YqI3QUOAyUkmpvSFdYM6QJBUTwpbkWiwU3aI
h5lSx3khB3rIKBEhAEAzElLk05kDo07HcukAtCzAkC2oGN87ulUXzPQts3tPRr8KBJo/H9k56BNm
cdAA8eFu0dlhs1KapcgPHFpf4azsfr1EJWzbehwEEzjCcrYcfnYXTwzys3h0F4vwwoY2qw7GjQQm
hXyhIZiDbhxXU5xlbji7hw1AlhScabgpcFSmxy6GKhjybAmf002zELzGh6juPP3LmWs5MTM5bRW0
McysSg68OS46cLV55pUbyUldEVwKf+6TTMxNdkoFCZZcgzm6Eh5BFQb27NGpwDw395Zc2pLg/Ubf
3ztAAhzNp0tlhijIERVGvA9ScLPHHNa2cstpO/FU30md0/y524yNyENFnDZwy57V/MY0rE1QKLxq
vU9eUIrApoxuAENemr3PnS9xOXtrXdiTJyb550d7Ms5zpZdq+ho+a48cCGZ4DOxBOAMy1m/2BJyV
wt4HqAB6g7sEbSuT9QsqKYvqjLxGK8UvkF6oQEbBZcJn1+/CvsSw/mPI4l/kaFisH+IB2vGI7fvW
bnfU5Z0x2hqyWgC6/A4Tz1n25HRknJv72KAyGHDwMDLF/qkKgJqs5L7z9DqkBb87cF+LYdabvTSh
6BoBtoiTRpwhkrOuqUpIbr7wY56B3LlddxuuFS7M3dFnfgLGd2xoctBZNBZgYbNexIW5EL8loJuM
nXBl2t1GA7XRb9CmXNiYyPNhk1ggXoU+9eQEgtau6pFNeZEX0iPymujBGRfawlhzivrZWjNfnZMk
FErsx8Ymo+sNiDrKGTeG9CngwIGfrnhf5vy4LszjiaXJCUDLTY6uTOUlV+Hys/1QrGZetYvzhtQF
7/7kaMCJC1mwsaFIBbzECG84DUWMjqnWSRHrZ29zt8eZB4JpM/HAAEAO9wN9vaeb3qJQcZcE8WVI
Vl2w15CF1Wf23aXpAnLT4Bz5eMimVeaBWkWgVSOmC8ReSmX38RwU9oIFdHuh9A88DIgMpwELM8Rx
TK3uxbprgPZJ91AgdOQDWSlwUAeOk55xqDi3/3SvwSC4vAG9Q8/n9A4UDZRbx6R76R8VHySjbv8g
XXEq+GDHu70JGOJ0tJ7UHkjGQydbD0vqIO98bdyX3lxT1Dn8H/7j0XeZXpP1OMh5WnYvHTSzG6f3
g/WL7jQe2WcugXpLcdW4pWvxc5fY6x7Z0dngn5+syck7+QaTLRQoYa0JefeiP0GKbWGiboHWN9MF
ssVO9pH/qt0CbLr+jyrF/9wAd+GFQAsT3lgo2GNjTb1ni3agpanKFx6okmXi5s5wgHzx/h2b4Yr7
z4/l+S5Drz3gsxauUaz9lHNKHarCUsb4RTKQ/TUftPDu899/Hn0AgoEuGKhKAA2vnLFMleCGDOLe
eK790R+Rlgo9fRUuVFtYoM18NfscnF+YkgKIGirRCLQ1wEhPT34Esbg2i8xnczv6KphMzQ295o4R
59qbGdnphQZADvS5gWlGXyZaB/EHv4SOnnKtisZgrOpHDsZDLgHHs19yzznziD/H8nR6ob3bUhF6
gwEY4SpvWT61VQeaoHVy/xhDrloQrih094pk9+cDAnmhgoYl3DYQAZzMXc8CuWGJ+AhlTPRHSVf9
UrVH6CPAZ76aJUS6MHsnxvjGPJo9inYspsIY+cZWOiiN4XM9lqvEi28SZ9Y959/812H+mL7jkU2W
qjYpxBdT8ZGu8r0ChFqn7qytts687kq4bxxZm0GMTzh9zg1OgJpqPXR0iMVH5UZfg8FiDcalOz6R
0Xo+opocsXNjE48EbTyWFmN0xh1vSCy3glPbwpaj36L1b8Q6cys38UkagH1alomPMYpiCsZmuvIN
JwtGi9KfsoGcj23qluSyIASYSG6sWRDIaEFS2VdAJR7f/MZUzoxtqkpS0aBqBEwl+cY1SegNZ9FN
NzzlC/TYnEc0syunhxqKc7Xcw1j4zEDZ+2FMWwDHixiVzN9Xp5HAz6nkTfJwyfGyTK/6HrgUK0ml
x9REozGfzUxwuBAaTfGSpm7yZLnLCPSlM7fKxVH+MjvtnqiHsm6pKT6qC+Ex+FaCCkD9ntj5Cup7
si2s6jmmxlM35t/DRFUcDFNw0JXJ9szVhkk97MnpQlbvKFBzG6nPABmq7KZX/rCF6Kc5uJsyBMng
Ik0fHCBkofXdIRSw4xSlF87KEYcYpOHkUChcQEsXqcRsnun09KH7sMvjHnhJqPogzXZ6f9ZjSYC5
UpEI4Dkb6iuN3zqdK3nROjb9mTU89RLOjU0uazQRAN8gqo/N4HXeiOiRZiCtwcYxbdll29/iibm0
b44HOLmzc5PSnvTqY5jYJphVKgdwPPCp3gS2sOZI9//VRj02OLmzTT2PiKCqj8PCjO9aV/R4/6W4
q9uv0GbHmz7n5F6YVGjnITjWUJDE6zS5ts280jK9JgfWNu2Kk6WJetMtZ1buwqHnxAYIhRQUsRBL
nG6TOK7yCKoPB+NO3YbP3FHhmwWVeKhv6o+8zkpR35l7cC+4KyhEQkcMcQR0Oqaxixq1bVan2uNo
LHt0JYfCc1s+zYzswjk/scGv8iMHQkj6WK0b7RE0QujLRdJSWQ3tytykK2aPTzxE7jsbQixm4yt/
WDx4PxAnxienT+oiVhJdeyzcBom4d2rjYMXptzQAz51hKc7SfV14mUCmAlFJgFKAC5nmTXs1IRV0
Yw9D4A2ehNRpvUSdLoIYwe8QAZwvIGRNgQzkGWi07U2DkGCQzEaMy4NuPhSKqxrPJJx7F84HBBOg
3XrnM0EyZXK+aYzGmrFmSATH12CR51SfLeQxJW98+o3DfX5dnlqbHO50gPJQ1HBr/AKDetQVfFun
W6X+XIrvfF8aEue+xAvEGX6mGVoShUS1akxdvcmljRHvIcZtqwoQ7/XcpriwSsigowUJBJIgQZ6m
VLo2GmiUdAczXwT9rug9I5qpLF5wZNGOd2RicvOPQ9gWYdxh3sJlmtrU52U/Aerj4DEAr/Vof36q
L40I6l5gMuAaEWcasXEN3dteh7n4Ic73OmpIdC7KOX9XEJFyJh2V/3lGGEn1XmK0RQcT+GxC9IKH
XvjG1bbgL/vDw6yC6GkilN8UMAfcvs77U5AsmtwUSWsOJuBIhwRS1fF1mIJ8DVihm7pgdomuDmY6
iSl7n8/ipVVDBKfg5PI2qrONUcCiyoLmULs6s3n23EJOlF4Hdov2sNmH88KinVib7JGohsR1IjQH
PbZDAz4QVxJGYecA2Gye25z7nDkdskWfD/L9ETkN6uB0QfKCq09BrWHaZqULiTiodXtAmwJufLCG
7QBFhOcFkM1G9tJ1uoAPtlKc4MoyHQvqzLOEepNek/fFBVc3/wagYkQReRKWsxicNIgY8BWsV56e
tZwWujirHGXB9vD5cC9NMtClKB0gvQHU7mQfaVKSl9AwPGg4d/Q1j3G5zCGV5kxM1lGyqjST6u4w
0FVAgXFMV6E1qzTJf8l01Y7Hwb/E0bM9VF1UQDzz/UJpsWLU5xAlQbPpNY9Yk8XsnXIhPjbAxfJr
6iZ3f97mOksyblLxK4b9ES+Ac+T1dvTgskXgpZb7+WLNmpz4drJo1GZfYrWQ7OYoJZFrlTZ+Hy8H
0Ct2yzrz/48WJ2FPY5ahFVTde8GTLFPIuQOV2zuduZIcBRal7I8y4B97H1RkKICoSEpBLOV0IRmA
0E0HgwrdhwEKq5Y5M4mXtiMYEtBZy5WQ0Dt2aiCKjQgabP1BGK5ACub05Z4V2cx7M2H++hjFsZHJ
3ghbtF6I4XCQLMgXsHv0eDzkTnvFab8GBWQXHwD1YC+L9myK+dJROLY92SSZ0dWFHg2HCv6j23zT
IGjLu9XEm+AORRioL80TgF2cU2ik4YUFsgBdtqdzairgyaqz4RB8NRf8jkRyuV9HEfjGAgC92rfM
CSy3nLuq+SROz7z2y+oUJqgpBJ1Y6XAw1cEVynVRgOoMSKIxnXMfJgLBH8sJhjNIPwEme461ykQt
60dBximQHrnoi+Dl6FkGcRZZK/vOR9eBkzy1HkO1NXYt5FiaH9FtPle6uTTe428xORpZSpBGleVD
/UhR81waSwrGGeVaRQGF127KzYgq9pzfefHOObY6WduYjkj7dDLuHC7nEEEmjbs1Jqg9cp/40pwf
dWn3HpnTueNzdJELpkwqSEjj7XvX13EUyLA544LXzdunwqFf5wpUcwOcBiUEHIVprGNawan1TlJR
rMMtgyuqLqPe1gDLmXExLp2W4yHyEOZoiEWmjnqDIRLpVuj8KHigysy1/R7kT4/GsYnJs86APcqB
TTyIkrAo9PqOAH880oe43OQlc4excMO8t1V5ga4xO0cTovUj7K61FNxszeDLyRM65u1kKL2MOUEF
MgRzXdSLsbhSrV0iqS4JN2LYL0nvV/Qb1LqMeKvIt1F7EMfYFwzN6wx5ZtYmGJV/H0KQN6MtEe/D
FCUv1K2W01pGzoHBG6xGMHbxqnxig9mY3CdLhgB5bvfzzX0+j79sTu7xOGnbYsQ8gnZhKUHGgUH1
eL4q+I5KPTODDgCkNniIMt2Ckt6ijD3ICB7ia/VZ/tEsQk/dtY7oN354ywAyEhYQCUBtK9Zm1Rxm
rU/2Y5caPRqC5UPYueq68NGP0vjohkzRnuYgdt7mKzDFbBWbbkakdABSzrqZtb146I/GP9mughRW
BaqJhy6Wwcr7TKIZp+LiMh79fm7/6MQNaVNpUsNJ7IanQdmrsm9VoVcUxBMRSEuKYw5vM47TxUN+
ZJJ/fmSyjeRSzzGp9esHLqF0yJZ4nK8BcRrHghJX3n9uc24Wp5sVNV5JxiglMMcWOrprq5llmjSq
fBzBd0JzgEfQQTjF65Yko7qg8cuZayPBx1ZuohfdlhwNbWFIT6NPq0BwaLnyXMLg0tiOLU9WMFZ1
GoS5gsNvQW3EWPKGP3UF5RHg4SiyqLNeFN/0p0cSIwRTGDiUNSC3pi6NhpoGayzz/dlDhwWq9PEi
WIp+5g3L2Wj+fLOYnC0BWGtczFz1/HSz9A3KAPGYPkEUOPF1HTVf6hr71ilAA+qkvraWUSiaI7g4
n1IYhXDMu8IFWIQmhy5tFcja1vlTaaBvmC01/e7z7XjhYT01MFkzqR8ZupzzJ5bbTQJqccmmLs/z
iAkqbTgA/tzDesHttkCQDA+Ny0iju25yAqS8bjKVjQeAqHykpNf0+0ezCu6zRbnhknjpTfsbRCnn
63dqd+JyoyFdibVuPIzRfqiIHShvLLr/fDa5c3e6H2HiXRsbcAq0D05Wa1DUcOhj8ZAbnUfLwqmT
ZtONioeC3E436b6KIBP4uckLL+6pzckCZo1WKHkkHjSAYm4GLzkoUIPQ79MNWMS2ybWA5ONSn7nE
LuwaSxLBYGcCAaHhAE7mEllqS2WhiFhCXwQLblG9Jxu02CKRFvpzhbYLKwdCINRLFBM0jmfZHotl
bGhb6dDW66wE+7zhx+bMyvFZmqwcaG2AXQcrEMAj4uRw520shOiVPsjpnRTgqDXyzDrxXX1mAJlA
oDhAG6Ook12f0TriJBmHDqIgZXsb6AsabsHt4f75dgAK5pedycpgByYQVZEPigRiQ4uhPsHbn1+H
0E1+mB/rA1UZ73Or50+3dWJ0EvTkRi1EBh61PH6QyC4igRPI6DUQrtUS/0nXMvDz7xb/6wQrVf3r
H/j7a14MDGwq9eSv/9qSV5ZX+Y/6H/zH/vPPTn/oXzfFW3ZXs7e3evtcTP/lyQ/i9/+07z7Xzyd/
8bIaLAm3zRsb9m/QjanfjYRvOf+Xv/vh397ef8v9ULz988tr3mSgStq/hSTPvvz8aPX9n1+QzD+a
fP77f354/Zzi53bP7DlsnoezH3l7rup/fhE09S/cqzpUpSQTPKQIh7/8rXt7/0iX/wKpLnC5kKrD
HxbXCMlyVkf4Mcn6C8R7SAqAmBLAXaQIvvytypv3z2TjL11ETcPC//AnTuCXfw9/97HFP1YG0/Hz
73/LmnSXk6yu/vnl9DBz5nyOA0VeB83HOHLvsgxHPtcALjy508PYU8LkLoMvZMtElMFSQ+cycTOW
5MmuLDqB9CaDJSuJbqgZAnIgaXuFmrdHC3BhRCjBnRxuXBoAAEDP2gRkE0AAECrg86MxBWlVClal
RF42NGChsZQ+ESBEIGTMIynlC5orkqf3QYgeMAqRiTYlReeVQ9k3LgWDBnse4oShGCsCkgceGqWP
PF1P8tpNGwSJbkZQSwCVTgGZEV0LoALfj6W2VDKJgCSoHYcEdB3DSJdVn0vFdUTRkeCxwGjFvQj+
km6B26cG+3QIzImttHlbgCQMvB+Ooo5RsRTiOpN80GmGbGkFrWxsJAbKIh8sCrrutUaWSZ5mNMWw
YT34OlaxXkj1sjTDwVh26DxFRCoKLPVVyvBlizqvmruxanqIXmtGH29MOR3QOVaGer8awWM3+ubQ
KSr0o0GLsQKGO/kxdKqaOF1RkdoNI7ltVjGE06q3Xibm4Mkg+yvQelOVBh5vSaq9sSgN7QV8Nyz3
lESK+0VgmKPhyzXVc8eq8p6AYDgTs74C8UPZZeuIKr26NfuiaN06b3LhJbOSDm5O2zbBIoPWYbYI
oOQU2k2qK9m+avCddnGMPYw+pkT8rmd5rvsgR2kHr2iVqHCiNOvVjY72iNRWzVRr1pHIkBDt5dEw
/CxOm9oFhEnt1jopjMoGyc4O1CHLFLQkgQcWmUF0ytCkoZcUUD9EJc+yhoVRFI0E2tRQ1l3TGJp7
0uZq7LZmJCSI9SnZm+YINqZkUNNuHWldkK8lUutP6CNty0UUKk2zNc3YahzGQALlZPA9uq/KqLPw
a0HiXHJMMMXUTpt09eCFgSI2K+xVUXiioIoy/Z4a0TrQBiGy8yIfhVu9KIp6L5B0KK9EOkjQd1XK
Ur0yxgH8xvEYaoOTdYKerlUjStWrZBDSbKclgdVtWat1YIgzSQ4y04ATQ1lEBi+UXulQXJDFQLUz
ajLLhoh5WfmsYeUPY4Q20yZs8Z9lE6e1Av2XWAcmI1Qjag/FWPdgislTVD0tQVDsIk8V0anGREsd
yGaVSy2JEesopelISeG3eWooK5oleuPoeZzly06XQ7qojAQdjYo83udCrD+2oli1tkbBtGirMWGG
TVlfpQuzKtUOp8aoICsyatJjwiK9tgMiRmiTzZtRW9YBOj+gBp/rtSebpVX4WW2VPyQSKBKSyeCT
WknFaEL5GRTReH/FZIzWSZwY4r3VqZZwpcagdF7mvT5E10pciNIdBHHSwBHzqgLwhsUN8oegvATz
QKXVKOwlDaHrIQkF3eGcZ6EjDq3sShoLRPQMV2PgdDnptqkxFOFKZEQTfL1mSQWfQKh0l5S9WNx1
rG5TN5DAE7pqDBAJ+ij+g7VaQPsztXVmZJoNbykCIc+o15Irjirtd0IdCoUXdnVaLCoql5mb5Wpn
1Q7rxTo3vlFDA//YLhErOgwbMYWAkvkjqwbFzD0EO4K2MyLQ8zRbUS1Be+Qqka6yFbjCZK0rbTGX
UaGxsNnBKGKVDRiOjA6EALEYj5FdMS1Qd7XRd8TBpiQ3YoFVtls1D/d1Fsi7Su7Vzs8NqY68OFVN
6ooKExW7xDxD286Q8resgMreddkSWl9bEB6SnbHthGtpHM0SwJE+bjdM7lE4bFJvhEDHShskNV+B
i6R7qweZpKsgy2TJsaLeeq0bocncRtSL1m8NpYudUtLJvdQkfQKRq7TM7Lilg+qPNWm8olLkx6wr
4muJac1eENWgt2lTx1cAnKMbNQ5QIHfMmODojao6hjvShybUo60kyB5yIcoVJAVTUi6ImLAGCjd9
Sa7UsR8MW6pDE3iNVg1Tm4FOGIJ3wqgXXkkhlwzitTEs19iO8XcZHYY/mNyAm1VPjCHfAkydKTsp
z8RquBFDSSBXps6G0sHNhrtaz1pNX1Khhoio2XUFcQnV0vAqaeDIlmHJiqVCaW3aSlMkcWVHYGRL
vMoK28QZ6xak61pmPVCLsmzZFGkxbEFFRy2HxkJ6j6VIVkka9vo1GIOi9q5N+wHUcGmRo5s5Ftra
BsYJDVOmVhEImNYy8qJ9WlGgQNVU0uwgSSPTQ9+klblSnAT6WgqaAmRuSZI9hywKNwzKyguNKNFL
YBXtUxX14EsLmrQPK6iUJjF41+QoBMUzG9g3C4q625ixoHKaKJRKV0Wgg1DfDArmGlma9K4hNoMF
QjT4Mb4xEmsEiRoZLX9QqcB8SMloO+QPaeo0bcNMKGwGIJozWVVbeHf0YRkbmazbVKPa+CyVDSoi
USfjt6eqJD4YBWkBXEokQ12ojWnkvhgqRe2lQd3pCzRq59esKWMwinVRFbsxXr0eGptaCCE3hk1k
dyioAVCTG1C7iCirSnssQg0AXbUY5JWpkbEHMVvapXYNcR+cdavSTUcPO04aSgj0sIZaSwcvb8Rx
cBqrGfuFEg1JaScSFdBYhctwy8q8u5IiwqgdpkFauKlpddpCBEB4dMaxTdiStAEF3SP0Ecmmi6Kk
9HqjG8WrxDJIYSta1JBlK1ZgNrH7vBuNW1kaJGtVsLRjhZ2OqVlBstmysqcsFwtgmvFsgO4uqgT6
qChRBkK4Vjf77d8HMOwNiDcirytlil1DqGhQt64kJdsU8IShDNEILHvWqADFASrisLrwPNp4/fcg
7rCWRUq9iIhFd93QwrrptViiD1klD+Hi73Eag89RYZFHLSkHHVfNQuIO0RCAehDfX7Hlkir1TBKP
O4y/okUOLwMxj4z0OSjqcTuaE9e1paFKVLBCeyP8zpuWjAw1jgL5e7WAX5EPeBgI0z9iqpOQ6tgz
n6QSflqFmh3eKtCjIEA4dWPRjlxWOfS0PCi7O91QNEsjlc0D7kJUSOViCxnXa0lNrrI80TBseEot
93yGqAPBmlA4TOzBz1aqc3IHE0eezwa4YkAkj6iGNwdNUhzoKdclQaWxFxvDcF00orZLY6n3mi5k
H3Pw/3HlF05L9l//jtvOwsoDeWlqchxU8n//EVOqyl9QmgBcj3f2W6Acw278CClV6S+uCo5+f3TP
Au7GQTA/I0pJ/gufgLIIgCsNzEn81/0MKCXxL7DOWfg/+pyw1bQ/iicBNzo5LHARwdFlAeSBjj80
ywERdLpt8c06JYPnZI9S0i84y+PSDAEu8C2WkK9FksoPktGJy7RCOGCDBxMEkaAJjWyWhKgZFTXl
vIMqIHrIAJlvZBTNJS06MKoNHdG9JM5LVxoVjV61QSgra9nIsyXYAPU9rh5AVlS5LkqAavVcsdEr
XbiDmY/XJMsJZJvUpN/j6kq3Qi1axO01uVmBCjUgy3EEMaEEVzdCn50KXzBxAFTMdDdJSfrQC1TZ
tZXK7IpWot2I0gh3VAm+Gqwq7B7QBd1OOuiwNSVNd7VclAv4HO0CZTnF7xBkeZY4oDwoFJUdSpkK
ulahtFt4nPAsZFZvo7THQ8qs7LYlSrKTQ3wQNwQiFIGVe5muDk7bwZ+OC3AjjVamvAoWTTeJpCNT
HLUacRje5cwLVKZtQctDVhK97RsrXpaKEi8zI5Y9S8ulbU/rHnwQQf51QFzqZ4qAcL+QR2C12qa+
pnlO3EjoiJtUVbsdlF7e9nEHvTBJhOOj1Y2fsTKGZIsVCGta0vCuAGttf0XjIl4ZZjcuB7RW26Qu
GrfWCL01q3SAJzVG/mAUINjNBn0DalfhpSk0q7PLVozuSxU6Xg5Jwv6WxUb8JusjWB7Kml6NQ9T7
NKvK2yIXQy8LaRTZihkhoYUoHxjfsRvKa6lOcOnTMEDEkEcK2NEtXaTLzjS0K7yxwE4B3RH4/dj2
8JoVsGAAiSTYClHEH5qaln4Y5Jpik1YHEtwWxAT+dgXWUM1Nc409RJpGS0RpfXLfBlIReQxNHQ0Q
g5ZMNkkQ6o2Xk1QQ1mzM2xsIzMY+0pfNnvSQBoarpPYLuUtUHxXmbFcqAr1ipO5tZrUKEexGyRPq
oArV+jWmiT6maoIfq9FMu290km37uihuC2aJtxCZge6umGtXfSa2aG9IGhdEx/RmpNL41oJMdSvH
TL8DsW75bMSR9IKmwv5rhgD3hyKVaJIt+7cQIhqOPlDN7jPW7+rAiL6h4bR6jCsJCr9jRCJvqBHY
7EcBcsobqWwB4siQcFlqcqhC5RDJCDDew7HovLAH7+eytbrM9NQhF00XTwO0KpoWCWu7kuXO0UCs
mqxEkDihF1xLa6tAzBlhIzVpPTzSbNQjr6yyRAJbFtEDuyuiZD9YFriLx7CxoMpQZWO9FLEpwwUc
0VBwDLmNUltuDKt+TpQMJONl373lvTWE10ozlnMppcmVJmkinmMNdyp4d5AwmxQSZCOJZR0tK3aX
fBNKUP2Xun90vV9IWk3lP3CNwoT0XlmCRosybQkCnTohnPXftho7Wg1Qr8ZO3aJc6IE4eQdNUtcE
qr3HnWTnbuEkztdsma/KA/FnJRhPvR0gOflXQc7dQjkIXs97RfMofdYHoL1Ik1aGMpSmOPm17uRP
wap9QdQdQIFOgbyXCYA91HJmqYbe28F/eVrntieeVqyxpJYJbOuqr2s+va2WEEe+KY0rUgIuq90I
r6DI/YYXAm3XCwF4hn4pLZrspoKr7b72zJe0FoJZ4jJx5hp0pw/b+7wAgw31YgVysTL//GheMqNS
RKHUZVvWM1ft7hUSeKSeq0ycJu9/zgDYS0EiiobWM0UipQKlp846PvvARIOvgSvj/THn5MciH5mZ
OHFZW1BQeWIwoRECiRUEgx3HXXtbD6qy/3xvK6fVnJ9DMiVAQnjfyxkHQK/gyCuNJkOxrnWra45B
4Yxf/TLB9i689Kt2PT402OwxFAoI6M4Cu9yJNvGTReEG6EOlW6qBDd+6n8WHXZzto68Gt+h4Tc0c
R9vM8NXMrQplTM4rJC2zh4QupdsY3BVIdLjNA54BH5v9Pnz4fGb4bp7udu5CaxKasjXwxp5aN0Cx
XRrgkEe/96JpqmVZvBQ9KoSBb0hopplrUnjfoZ/Zm+zgoLMi5L9xumq/QKtvteVaiG/CdRQ71l5a
plvdheIyUAn1VrxC2HzVvKSj+30GlPdO1vTZ15gU34IwQGek1ctQWBKhs4pOGgu0X+1Oufpv9s5j
uW4sW9Pv0nNUwJthwx0cR28kTRAyTHjv8fT9gVm3WjziJavuqAcdkZFGSWkDG9ss8xvs5RU7gzZb
BpsRXR7UuyYQID1311xX8S0Ss8d/QzJ4+8ofPdBFyKpx7aC5yrwY1xtEeKlgY/Z2fKX79WN++ynb
9L39gF4FHWlMUjcE09vPrgmsBRhmfAbkDEUvd9F7rc4W6mPbgqvup8D69fFCu0ChvG5B3LNhRdJP
ok2sbPvgt7NroCCQova0Tbnkc4UcmmU3vDTnMWgEe0NDbh6DsWqH8uOncmvb57yY3d/H/oPJSwm4
VYDM2/JO37X7FuPkDRlWOBNBlq8cKMadl8+ltN45ruECAFm2EASgD3Qxy1MFq28a+KhJiLB+Jig3
PcqtdrmszlwTsPU5XIWYOL5frpt08VX1ronKfag/WOtJz+Yvn3yCbbzLafj9eS42e1vjS2FGPI96
HryBat4m6AG0Qyu8DWXxb+hXvHO8GKwkmohbpogpwtuPXhTpTETGOqN8qd7GqAV2TnEWv7bPlOeb
L9pO9qEdnrMfemRnPz5+3fc+OieawqGPAQiinW/HVk1BSXSBt7W6+GSW1q9mBVJpWk7ft5+cJ+/E
K7zm/x3q4jXRtJfIZAid1sjSAs2MQmdQa9nLlqLwMsLmq0JhqX38fu8PimQh70bN6jJIMtW11XL0
uXA1qOxELJykEPcx6oG1aPeS/vDxaBc0or/3L2oQskz0KZLyX5zc+SishLhM53RYUaLbaERcnPu/
9TQ+wwS9cynClTaRuaDshHvSxWBiKlOvxObWRvCodDSx+FUvAIql6qlfB39JpzurHF76SPE+fssL
HtHfb0kznPuYcwrS3sWXnJY5ieWMi8Gtv8i7DQS4PiC77eTPGyNRv47Q/FYc7anFlNj8DLH+R+GC
USntbQKXeN3C4764BcY0wavKWlQcnvmm+qH0wxuJvh5USK/at4f4cPzMlfECufP6xm/GvIh3+7nF
PEUgs+g84Xp2h93KuTj4G0Hs1cV6//EMv3MmUubBcAuZpK3mc3HzxlofmhMy0HaG1CugBOyJO6eV
xU8+5HvLFaYiIxmMJKJq83b3N+asx2PHOF07+Tm4aH1udiXok6LAeoD6ZP+N+vFRSHpHYd8IYf7Z
E7xz/gDS06EuItwI7e/iwhvzZmGJ8QTlNF6PUBxGPMnXAS93bG8KCuXl0ByUlT6kGLpSK9CzkuzQ
IBSWh6PVGp7QmbuPJ/+9BcYzwUcFrEU96pI4LFlDnm+8drt1Jb/fFx6de8xGVeQrYbW7cm9jLul8
POg75xTK+Zy/3IPIs13GGtMsriPK3qqtxoNvNqcm8zvxFNLcoov5yVjvrS5ISJJkggPV/5DGQSqz
1FnLyHCppVspot9IxnVpyP5//kqsYOCKMspCfxhSpx2dJj2WmUYDUSqojUmE+hXnf61LtkAz6ePh
/ozWJFnTELAAI4P41+VXG7Ctk5OFXkNuBbGcO5KSuh+P8Oe8MQLVUiiUAN5QRn67W2rT6LMynyU7
k0tbmQSntsyts/I/eZHfhpHfDqPO+hwJMcPE5nRQzdVDi/DjF3l3qjhYTC4HYi/1YoQsr9dxLSbJ
NjBDBntpJ5nyP5krwmYM5ghm6Y68fQm5lxaMuQBkYDTjUue8Mqr1XpGbT+bqAha7HcxQ/GlxUE5H
WYry9NtxyiwdwkVnnE3eE/cQLwXBYFMzTP7phlq4mDWEoZPucgw/Pp7HCzbrH6Nfnp/iEFnAfhh9
YxAZfveCVIttoH2TfvsUtf3e6vvtTbWL1ScXejjE4etYWI8HyjEB3HIfupTffiJVD7u8Qh3zk7Pw
3UHRtwNwjLguqPG305t3ipXjc8SR21Dwi0K/Hmdn81/7eCLfiSj4jBbdWRMnM7ofF+MUQioMldhK
9nI7ftFfIc5b4dhGbpOLVtF25TNC57fLqfvV0vfdd8GnbhHb/L2N+zfaPiEiEg6wsLRt0/yWelFv
xzarb7eCTr8Xz5EnQAY17e6m3X0WTvwZ8HO3b4VKGpU4n/+xOSZVqBKDWY2yw6yPXxvJulsrdRdG
yT7USl9N1sePJ/idAObtkBcRxbxE+axa2QZvxceOBCPJIJ9xBYD6j2+jT6uT7ywcXpHQFLAiLtOv
z/PbbOrdUldZyCvWVrZnwikY6AfQ7Z+wXy4IPq87EHAlSTolX+ozlwH3iOdjEYLesxt0djaKG3r8
i6vF17ro997mDJ74cnUojsDR5hvjQbuhQf46t/+/+fm/WLf/fe/zf5e/qrb9/nvzk5//u/dJg5P2
M9BXQNvAYAB6/lfvU/oH1zDlUoumNDEnqP9/9T5VgLboD277b9M+RALiX71P/hd5I8mxhI8FCTIV
s//qyd78vYc/wtKiw3yx17e0AfkBBH4A9XJ7XOx12SqFXm2z1G6E05yH1bmk9uAQlqm7KjZMW+rG
BWPvsnJWEW1oTsBqr3UHQxiT23AVdqOR90HayZ6g6QfCkeoqbOpT2po0AWqdrmYueLhl21EUHU2h
qY/iNAAjxZtCnUy7qKXUVoqpdiAcJR65xehEGi636Tw5EYhKny4wUm3z+LMQ22/K2P6w1qu00Z5G
YbkNa/qVhlLkXm5NlKKSoMXSuRLVLJDJRyYtdfIyQ0hCmzHLFutfrZR8o+O6oznpL40Fw739CRDl
NKU7EB+3oh4rfhWrt7QVEclt2qNkFoLTqNVh6lOHYG24Wqf0JbRyu6nWwq4i1d3YE4Tqgn7OGtUr
ZENwWmESHYumriPLVb9j2idX7+mECoPhhahuL0n5IxNM6H7CWASzudzl5S+xGtOToiTg7iaarxO4
U0kXjngx7sL8Ma9F8SpazcQvJJw9Qm1YHfEXgODSWVVcNOdocOKUvmU8UCKd+mMrqUdJVILWmKHx
RkPp5Wrj9WF3YE6QYp3ayEsM5SkxH9pOA3TLdNmZhvAFgs5NIlZ31lrdSI9S0v4VZsIzqszgbfEU
5AfmwcFa7q8hbHdzupBpWsLkpMMMM4HA1M4M6oGVnAfpyiVtgLECtLUe1tEs/y6k/EcHzkNV8Ncl
MP8NoP/fA/rvXqoNIt9d/lHb0/yLHPD/BsZ/Oyv++/PI/l5G+fdfL138+5G0/Z6/zySL44VjhRAK
fzCquVsy/DcewzT/QVNUQVWMQ4E7aANd/BOPIev/IA3c1BQ4l3Tuau7Nf+IxZPEfZDVULU2I+mhY
y//RkXRxIqkQCwjG8fslGaa28Zqp/3ZfFpG86DGIh4CeLeC3JnnMUt0uDLzMlinyrDBV/VKcQe/Q
BgbIEJufxbJMzO/xD22sTS4VFD4GksQKlzCmEoxjN+L9GSxsVieSLA9Sfnzbdy0QWnb7Ui6zI7F/
wSiWOKeWPd091L5BIGu93UnCj9++3j9P7d9xVZz2fzwPc044SCCxVUPexmNyZ1IVrtQokM0a/ENu
4EMIatDJpGaPP9oPEWSXPQzJp0H9RSq+TQSsBAU5V8IXFsz2YL99inIEaV/rchIQKoG8CIt22lur
KrgxqadtTcWD0k9OOIEsSJQiqMfpSxtSwTAq2q3NKNxrcXpchmF8vP94Ri6THUwSiY1lDale+KoW
6+Ttk2mZuk65ZraBNI2PZoxxpgAMGhRiggI5ntH7LC9/dlMQLROyPtFqXfXKNyC5vVdHkXGVuZMe
Y2VS1ua5Vo894dQnKf9rf+K3IJon3EzcN+seA1oMIkNvn5DOpBYOutQEzTS+6MbQuExw7mjARoEM
yUEVrslRWCZ3VhY9sLhGbowwGfad6U7FkyxUz9kyGLsmUyPbam+nSOgDtg6G1LE+naBsuJOZGJRg
EjAKIGS8vsniPRv0i5jYZSOiQmIKgITqAu3tSgisIutOOXejPdQjLfI6CHuAObGEVICYGeJ92oMn
+eQzXezl10kgyOHYAIlICnwxCUmlQYvKRSbBxB45bASC0ISr97vWaGBHZBXP6HHmTqy/NvmqfqKk
+1oquvgGwAIozlKkgHKvcZr9vn6Ftjf7sadNGdc17mLmOF/3uozCwZAe2qjbxW1aAwecabEYMCMi
U73TV+OI0yqVjRhf5glAs7NOMFlKtNk8y8T/E/DuflSyx3pafhhWmjtd+aVUUm1nSkL3JWkaR+k1
p6+a6CtF452iDlYg5+tOTRGCLfvmTlY66ZOs8RVs8fubbtUeRONw2AAuR5304k0LwPetMIRZ0PZl
7lWrbuyjKl29DrMZ8GSYTx8nte0Pshyu9myphTuGS+TX2OkGSxqBfF5EuxX1dW8sglfmce5Ulpic
UKi6biQa2XBfvV77mpkSCHEXhXPxmCjLIVnod0/RctOCpbYltTXcfNqZcGV9tbbW81zUX/K4PVpT
rZwsA9dyGgbLDmzuYx3r2X4zDvDNNMQMOqn0A7HUj3kZcn9c5cbX4SOJjZGfoKsgf9SoN0CCYy8C
f7/D46RxszUUKdD26tFUJhFEdY1s94SSRZ5CdKAYc73ZWB7NuAwJRBtOqCXxomLMvsaTBYR7rEIw
qWm3l4r+Mx21jSf3+6kNRmorxGwdkNcj9PLwrPteguGWFEFmKc+jYcDwxrf5VIfqo5IYPR+gH3eN
ktYO1CRk+rF5PmkhW0Ipwod4bRsvb3UUfWohdw08aQ9mMq32VBmKXUa6tEu6vHZHneBPoGbggqom
bl+78yD2OKnH96E1l0e1x4UNeDGRux7nnhom+iErvVHShJu1n/P7RFxyDzm00KaiAvPDkmcnA6Pn
alrkqlaX7Nusn6AYZLYxLI5VVYcR78/bCfjRLu5FkIVNau6zTqvtsFX0J6WOfGBciU0v2fguttVJ
gWS1JQ7tlVE2QBaaSb3SeyHA6JgyDV8QXhQ848S8bwUB/elkGpxoqS0/lTN00U3rpBLAB+QoQBc/
UzvYsv3LjUNihozKVuRGi+riiBinMDOFOA+iNmGAFHXjQWXW4YzYY6IHHx+IF32qbU0ARBY3ZwYd
47BLzJSpZcYw83xBA4HBWYax8PCxJ0YOx8wPkSGzV8USzvwhoZt20WcX+sV9/vfw2pY0EuFIf0ir
GjO+KmvL8EqBcfPcPE2L6vGss1OrsFXMZnA+ft/LBsLfI3I9U4VGRo1a0tvpLWa5jJSuy4OR4sSR
9CuJrRtj0kUwh3rhAudLd0me7GLd2NRextSJyVCsqcpowhh9wPVwt5r59ceP9crcvPjqEk0j2KzS
Vpm97LVsFjti3pdFkE8kXasK5C9rJ1LcZdhHY5TY0F8wgcka3Y5jfM9iVqePOjRS7JrECS5Yweru
9ElqD3U2+YU+IxvYS/jZZeVNijCXJ0OdcRdrrr8WUqrdVZbC0ScWjR1a6mxDd/pkZb070xovBSwH
ywRiorczLUy6kY5iVgdDldOyZvfqvdLAElHVQ1jETiTn7V5Iu9I2oAG6GNAj1jVM6EtL+RmqouBH
rVI79Ekb7+PZvqwNvy4CdthGDmblIjj69tGo12a6HJuwfGLlVhGEkzEJJ7UTB2hJ7W7VzeJoB/mi
YU9gQvz5ZPTtT7/81jqKZeQlGBPAPn47emkmTdfAPgj6pg3PwzA7SqUqR76ChW/TriDJEAssTmPL
EeTGPETGXNGDa2uvpWLnQoyMPwmLLlFNrxNCwQ53I+qezMvFIzVmlq/aRAhWltbk1ErnpwRrQR6Z
pqONX8xlME9JdD20swF2Viqd2cjDc5zeRn1+MqB/uXmD11QoHdZoCg/yMCW7ZrKWUzYQH0a1eOyV
dYG7InrqNDwObfjJBrq0mfv7DYhvKWnRNqFY/XZS184Mx9HU6kCNRZ08CYW7pY/OpUYHJa/P1aA5
0aQOjgih96CW02TrsGFOctvNbthmoZ3m4u3/4ENbOtVPqmo61kcXMRDIfkVsOnZAawiGLdBPtpOu
p49aClWAaIi5oY9BiQOjd6Za21K4bnQAiZPfWGp+21K1kVfBdD9+rm0qLtcfVBgkhLfWAUnt26mq
pS40s8msAqNMONVndJdxndoDV3XEon0uh/xLOBnNJ/nHO6PKWxq7+XqikvJaLf4tdSsspdXWAmo2
N+njoueoCeuIzCu5YLmZnhLVoXAtRF32ydq+xG1tK4MmJ67FuCRLmBxdfIWcQ1yohYlzaPoh0HY9
iTUq7HreqAeJ0p6NkDJY867c1RI9MDmDwRx3AyciOUoUqbItiT0YO658R1ybl1ZIPzsQ3rmEiT3I
CqiuWmRoF0lJW03ZOM99G3RCdxN2Nc4yUi3YIkmtAyPLCopxSB7UrjtaYtnvBoHzVO7X/TyOxykv
lVOma1eQoM19VZKKG3I7elUBqQsCM0Xif9Vtbv5eJb9n/u9EJ9Rm6Y5sM4pM80VPT+D0VnouySDP
dMFdZvEQ15K3VDjsjqbx2WW9fZqLlUpkYNKpBEMDVeVipY5KGvd9BoW/NePeGZalDSBlx64wXMWl
8ZBkwrVZ3U7UQPy1rOd9IchOkw/jJx/oVe3g4jnolHA+ktEQLV3qLlSamCaNVVSBFVNmWFXxkQf2
5GparnPW0tLKwpdlgQPCCvwyTlOzq0OILKXaf2mWen6aq3y1k/bXnA/lbrTq6CrrGsoXZhb9iJW4
8dV1tWaqNXKgqBDVKzM5jZJ0MKo4PRdiFPmlahp2MTXGThNMrqk+wnc1Q8QgkjP5rsro5KaF9SMp
OhJYCTTiqIf8QErUsiW6WZcYe6VxrHzFaDouia8yC6nBuemdMknOEPpDD5Mu0yP7sOWTCpdlqRth
Xxm1b2kWG7NaaS5S0f54Pb0TAGJqsclB4car09x7exatkwrzsxTAqiql6vNvML6lErP0qYOgW1S7
dC2zT7Lwy47mdiIAFMb0nmHRxrm8K6p4IbenCRYo6D38aBd09cMwrO8bWe38hjg76yOJhC5M7LQW
Rq7BNljTyHDWWnseaJ/v0T6AL9hFzjrH8BnUpHW7dBy3y02xC7xJTrH5STvtvZniiWkvAAdi413U
3OCuEqQYfRkUKmF40YfCSRnQXCgkVUIDIKLe3arrJyv/j7LWNlWQJ4EjbLDzPyp9CgpoW4heBE02
lfZAAcntLMHwegvaifYCA7u8WmKz8IpGX/arzvLv669aLibPs6hXrjKE+aGsycCrtTvISpo4WVEY
n53x74RUmyMX1z8w8D9jTUsgK59FowiMsNbORvFNV5vhmOULGJ1hu/UFwR1VpbY1q878Jqoeqrqc
78d1eBAJos9SZO0/XtjvBSREUnStOSgJMy8rTZDgkDfMwyIoe+kZapB0UKzmtisszVaWEt652IyO
MlIRU9fwK5fwF1Op0kDVanrM1T317puPn+gVrXt5ilGZRMiKDYeU+sVpGsGSLfJVr4KQtreLFTCa
I3NT3hlCH7udZNXncVBTsL4K9I9cN372DQu8M4M8XtpfpbXDluk+m9v+1CvUTRb6vofaChWoS6RJ
adJe9VEYBbkCo1wzu8qJUbrzeLveUUdiCqrbj1J9yKpy5U61UCihpw/gE83OVTJqt0qy2ct7RFPM
dVGDXALTnTZrF6zwtJ04RjhBGDLVR0BlIHrDZKFI4tCp4yQ7inLxLMkVNQTEvh2S+fFAb490LgPt
uf3NCtscYRCtsqXIxA2s2nXmql1rJTISMC2xRyX/c9pONf1FK+RrBJwOizR/N0t9uVaksnT7gtp7
Vs5XWqlO+zGXRWfWIG4tcfGcCJ9nqtuGvvhc2GPAbNjSBBFE0NujUdHFrldLsWLrzRAP262bqR5a
pcW5rxcn2oHASwxV/ZpF401MNcWWoYkc4LMpXhTn0ieX8Tvx2xZccwy8mgNdAiMMSv3mImd5IJfY
Z8zj+tRMs8WXiyPX0q/SyPppibD2Pl6074RGGwxjM4QHR0Dz4+0kLGKDwLO85EG5ovMzmOutvig/
FrW+bnXruu9hqxsCLsHizD388dCQdi8/AGYUVP8kEgrg/uLFByiSiLbpHLZB3CyFE/bW6KC54S6Q
Pv0mX76OOVdWsuJF3g2p264a3M5UOcz5ZDkavuFuXHeZDy1+cHMfMmrxLUf4jo6NkV/JxDFcLmK3
q5u4t9VQF79HkhzZajSXd0hKNXaXV6Fd6N34tOqHSfmpNVAwa2rp0WREgdCFqMw3SuhZUpt5Zobk
Qa2m+tlswmctbYuAnpWdcxLcZHNxo69C7ueZqNvJUJq3IGY9NFkEYkWtOXXJVD9TSlD60i7Eip+R
UpifsqDacrkvK3Ny60H59fH0vq7ft+sbN/KtPiBu4DDp0nGwwa1RW6j2B8KoP7fL0FL4Sfd1bAkB
OdNsj1053IiQjwviE20sbsdSrXZVoqquWcmV3XVoEiKkR/+gWTV0itBzSDvzmPO6iJmI+0wKgdH0
AMzHeUBHaaGuVZVj5CthfaLoRTZmdt9mJTuv5XAdJQUIzzENnULCFDS3KKDH6D2ESgHZg6DS1dH1
GEQBXCFlP7B5Iv3weLGCVut3USR8bVRVOKF/fA7Nbt1N+uftrz93A4VBEnSiAEq5f8QACO4IVDPM
EhIppx+MX9wF67B3s1Zu3KZfns01EshcortWWCPbWLsv6QBPYpiiyrXqJD3NSZ9CBc8xkyBknLHA
kkfJj+Vp/iRyMABgvNk/1P6Jrzbpco2qs8YWusgVrFXuwyiSqkBKyMINSLY3eU8fYrUOiHXcW7OW
3FVSKVwna8HJ29QHcbBGu6fL92iFMJospIs640lBb+nYx7rmzBVKhlZolI4p+SW01vo6Lm8xuXuq
cbjLr9UXoXYnGrVJYK67Mtm1024gdikCMd6C2PFK0a+z0a3Xl5COWxLwXWPbZz4Q9DqvzbVfL1Me
ZDodgWWav6bmAVwWj9Emojukw0uo6H9Vw9ztQnj3UBlpvfbadKpeKgpr13lTWp4eiaMXtfmvdKJe
XTS5bdSQhWWzPabj0cpLPll11BoaCJV10BG3tcVurZ3EvAmByterZetKfGUhizxEMYUBKw7McfAo
mZ1LCV8msT4mau4Xsehok/kspPfq7GtW5Cyx4dVZY6vDWVPR/Z+fKlAjclY5qoRAG9ZHZoGZZ1xC
BNNcKOc7f8hxkKivyCHsEcWlrOzsrL4ahBGpGH6J8wj+I2JUoo0SjKMjrlKN8FbrF4SNc8dogeKY
FDRcazg30UmqTrDT5+a2RRj+YGiOXJwBsJihI+ns6aC06MqirONlw2nJXFVx6xC1Fpfz1E6SACuQ
s2uKXhwFunhrzPeKGawLUjagk+1QdeFB+93sVPGtggteeUt1E/7zTgjPsxl0E7oItFrXpyo5G9aj
lfrggPTWl5MzBc4zC6PTGiBAAcxqE+kpIxC0k2q5SRlI8qmaPVP3zfxqKt1cO+XFtStaz4PpxvEV
Ez6s13O8S+R9Ip3ddX5Om9up8/tTh3dQIdy11rp6qjV47Fu7i/9Cs3t5KGskfporKyQeBUMPH8JU
vpTyL6N+iMOQ+O9rWLrrie7pnTWLdBjqxlPrRr4zS8OJ2sJC4U+xR81yOkRqlEF4VsxsRzZZorog
RJB3hRpAjuq05uoutCg6OXGK4i99Fd0+oXMiotuHkFff+GmU78Oq9pFmiqcSQk9q0wdDPHD2Wkly
2qo9tMLOoJcxCJ2z6IUjjLEPE77QDKpVfPGhs5MS77MarL3V+6jH8eup4/YGM/MlkpadK0b1vpwO
lZ55yWQ4vaAgAjE2lDFWb4Ij1snRTS1oQBbECOyoKRzqBmqMEJ+SrNsvCK000bhn/T90kun6rlvg
ozJCJGkoLjBVbTN8Q97ggPDNOa9vI3F5jJowt1WAPAskorHe+Z2qnxM580cLO6QWTkBefsVpzIu0
2qlWyUeHSFQDs9PvQhaENmOU1MvnsoHKoDndtPpZdm7D9brPchc1AgdVCGcmWxbTr2NHWXaIQMyf
8KlyydBsbbiNRWrnW1DZXGfqV3l4XLHMbWt70RJXrZ9dfaF91l7PCFd0gBKmor/pE1qHqu3q0u3s
ds2vaL3N1q9K9A3KOMobJfpPRyX8KksonuNMCNXTk1U0J+x0ujfU2O4p3I9NYKhakBdrZWugBYIy
vRMJRgighzoC3cQpkBp20txNNVSML8n4PVaUw6j/EpuXrEcruHtUZ+KOfnUKUFJVNLtZk9hN/7Nu
RzsdUenPbtbOMcaYBjlKTHmHXlnjhdnt0sl2K3NQYA5k3K78gBwtjkGDtlbuM+wpEoAY655Q5cUc
/lqRFxlgyhA7un0c7fJWs1dT26dq6pYySlzdEZG7XTEjPoSdVCc+OkqnP2mL6NNKvLaMbrdO7Vkf
KU3031xVDPdBNof7IhFcZFyQZVXgpKis62qfD+z4PPXTdKXAQnZjyVe0hBdxQD4td5BG91sTYAYk
TVn8kZ8F9B9m4GFiVrk9nHkbfUOvbnnQsnoio3MmpbfB5Up5fNVYmV0t1NWibxC7dkLHOdGh/tV2
Dqpxrh6i3FEZtlw8poubLsK35peozH6ijW45LLYwa86kZ2hhYCZB1TUhhchTkCBQFfQCMQ3VOFur
ELSxsivQqIsNxwgRLOgon5e3Lb252jUX0BqtdtUi3STvwqSzTczY0Ih0WnKeZFmO6tATXqbeLHYB
EoH2OFZ2hv9Cf5PPtc3F5VXyD8JWDv8Zk6mVVZyyBLlOVdZCK/gjoT0ieTYddhexvt2ILJgrctR3
KiyujArAalOosdX6qmuPU4TZaoFuAFohmNnUK36oTe7QUnQk5tn4VSGbCwcfo8vGr3qOOiRPjkN7
X9M6lYWHSTvL6UNkfpvbx7QC0S1lfm3+iApPTg/1r5F42EkXBVkuWr3IeE8QBqQ7K0YPpOYfiJOu
P+MmGNaHcZVscXp0DSq1lgyGuqSZ0op2Q7O56r9p0a4kmeyEAVUs5E14kEaNHN/gCKvak3gwaTdn
1PfygpOpyJy4v9Z6CGzS956wMnrO5ytjus/RO0u6o6MCqajaHc1+u34ciJnbNqgalOpAGx0KfjWq
zpg0IbB4LNiJRhjbMdhLAKWbmcGMTVP4fSjQmlIcqwlS6Yn73Y66OyZdT/Z0CULloBl3Wq84IAtc
oJx+mzzGsrFDu5KNqXDHZj73jZ3o1+V4na+HqKSHnlEuSxNfrxEVK2V7lthQkY6wyc0oSod26QIl
Gzjao9u5yOx01hAtnd1VQmhHNZDY0f21nfdTc8gP/fS1D1+y9rkpv3TyjWMOu0Y+FZon9U/YMP0o
45UuP2GBlrkleLS0Fd2YbSgbD5lyjWRdpT4KLVGUIHk0kgsV64My6JOXCEXMSvzZ9MNNmZlupj0m
6rZsSkfIU8B1xLaaq67qLiknIGRIvgJa1TJnySa3G5H7+052HwepqbFbr4T4asCS05qDVbmt47M4
tl6a8WXOKIg2fO3IX5MXeY5ssc1f8tg8Dstw0qOYjRlEergv43tDeAqVH+36MBFALsT0quBZCcJH
KkUBWcPtqndrbklUJdyI/47r2FfmqwyFHnVc7YKlY0iuXh5LNHMmE2KEkdtt50WGYNfGXgpz56kZ
hgfUjuqAnMXuo6c5gSc+y+SSg13G31UhuR7yfSOeq6ewb52m8mISvU1WzjeWlzK7G9uHorpZxacV
SK4ZSDTUon0chXaYBsmis1l9JPmo3Vqrnwokxl/S+I4ZlOV92YssyJ9jewuYxV2QHAxJ2wUmndus
r6f9OQqBQxhHGQW9bjohZAlz6jrRjiLwnUZDc8iRKpZix3mE0Gyccmm6o5/k8sFtJE+KX1KE7BzE
RPlBvInRjHSAJzeHIUscWv+YBEayV+XR5K+K1N1M+Y3VZu1pjsZ+H/U6aOdkdHJk9dxuafdmrsk3
i2ad1qgoD90SmWehWLgMQWZ6hY7I3hILh6pSaq9UqiCKpb+QArBOg0lRgAB1qo7Y7HHrykR4j3Kp
c2h9Bz3cckvSY9Wq5qjp30ng6C0cZpo7gTJah1wov7EjQ464mfv2toCaW4Wm0xrfcgMe6WruY7T8
1ulaEErdM8GC2r3UYwqRicRVt6E5cg5Y9/rwcx51D1ycjdRr04ulR+mbMLLsXWmefuZddIW0cc+s
y9fNlNkluB8hRLgS+Las4obTy3ylPFzpCs8UpktH0c9Vcxqj1W6lm9mFHujcLfEhblW/gTU99U9G
OZ5GYT5L3FNddQvmpl+vpvR+UnHI2BXTd9dCBXFCBVboDxoAH5nr1rDzUdsnk0RboGh+qa18BM7q
60ruxgugmtHYSZA+9b/UxYuJ4yZSTiF5HFe/a1+k5HvXn9BnnZJbQgx9vVXFyouICcQEJZBHPT8U
Udo5+cKOnAkcjYRQ2PwGfIt42yKYwDdbvGW685WL9VEHLRXR5varhh9OZ3uiOJEsyF0+9oQ+I326
5f9wdB7LcStXGH4iVCGHLdJwEnMSNyhdkkIjoxEa4en9jRf2QnZJ5GDQfc4fl0gibiWb1uvG14kf
jeWRFT6i+0Cgtfded4RWU3OV61VxDQN/oP8MvTEmFVqvfm65wbqxvtv9bRSN8g4AxrlkvJCg3KHP
8wv075nQz3SfJ0LAcsI9RrGFJQZuljPfj7PuUPM8AVgjS1wyv/3JLcDNkvaMemmnpFqqLSrailPQ
vbcIfk5zolQBSnEdUOm42a+1i3mgyDMTRKE8BJZE+zYNzkGtKuk3Yd8TGPxYDohg+Po+ufn862E4
rcf1nu3+jyGCe80YpnTO8y7Nl3eA2XSS5Ztn9WSn1RdtNOpwXeacFLZCpXiWRNjc5s7mTuTmX7Rq
xXGptzvT/KzEZh3VhsrALInh0qBijUJ8Nxs3vGdNRtTxa1SFmQx+xhS286etiPNtZqLoGdfHWgeh
8s+2xw7ut3jJHWKpJWYDnWTZYc6mszG6kcXctXoMeSRu3RH4aKLlIudt15wXpyq8K4KEC0K6gmmY
lSKYvMe6951UbzgQr+5qlrEp9iU2Rv11Kqc+tD0tj1trCEGUMGWNQx46jIQ7CXbXqlsezf52+Ozj
xXXVfTEOnxa7YUP0KXMqqdo5ebty/jZcxqFFOed+1S5gjKRSuQsSgNtT2tVjZu2fus+6U7Xlt6/B
zC12eZRCfxJFKoTFbpOnnle0kWhV6vX1yTG1i2H/F6zgE0LW/w0mC105NiJVaqKUHrY0wmU5MNuP
fzbLvJg6Ok2Sm2sWWyfE2kagR7bW8QgYqEKjpeMd/vUuh84GqGOcaKoiAU0h/I0EvZMu1OfWFBGh
WgfH5mkVpAAHjvO9GkFEgusjSMQjrbH483Sdl5ET+I0l6bOqu8hlKh53BKWQEk2sieF1H5azXoH2
qb36KTF8mLbHLtD1ZUQU1PEWFHacdgCwQRLKSzvNYtcvleW+Qh1FmzQe8wVF6wxSvSma92ALuIlG
tiUuS90HkILHk833rheS2UHfI9F1r3AFJBkrxw6ZBvGAIpSJ9cV9C3JT3Slu/Npfrdi7ffN6rz3t
vSBGcGwuSvZJ3WzBMdCyuLN7KyKTlumvgFgZOX80Zf1urv0t7fkDyPZVkyWf/e0WUoR/a/uaLLrL
SeAUF1SK22GvzLvSas7jtB4Dv/0M8u7ZhkwO5+JJEMGGj6hwmLQ91KhMht0sXrehizTDjQjcsziT
gscuI928sT4IKcKAvtMNUcvltZ+bd9D6MdyK8lz0uBdb7a1boX3Q8X27xg1+Khke1uHVcXiGmtV+
FZuXDr13hfb8WoLyMARIrxt+8n7TzyT2cgqvRVxmsxVZ52Ej90is41dmjx+b5h+1sWOFCsSfnRnR
LR9LWJjQ6quXdWG4snv96HjlPelertdcJBID9Hdtcqte4J5eEyndO7tfqYoyf6TnpspqIq83gOSK
gCRnw3otRYWMwuD/lanzutwPJExfrNtEmmeMTgrQsTGgJSy/Bi65hSYahrgQd5q6BmKvrZzv7NG8
ym59n43ljfdQ8puJgxrWi0Z/aTPrT46x3422TmZ70YRW3v0z2y0HBgvC3qj60KtYEss5mpgR151a
sM0arsK2aF3IKxAnPPregmiVONuDbVbvosPejh7IjW63LaH0T7k7HfypeVmV+JiRwSVY+VW4OOBL
hi4J5lhJXsfSGPrG8mNX3lnuAVhB/la6eX3YagHFq2YRl6JFQk4KIAMGEIDwSsRS4HCOUOArOcU4
QS9wHS/Fj76i8yXZGLpgOy0txHJFNy3jvM/NtRy12j3hzjL4/1ZT2PsTeU2rd6oGfNGmICnX5MyU
LXl9ZZuH7TRHs9f6UUfvRdr4/pcdvPWkPEeerVUhCXnTgRBEye6VCEaCzB8+dh8YWK48xmL7gFV6
JqszA8ohd1tNCASMdQX+A00JDNKfp6kZ0mqsH0aXqL6m6s6lt598sv6rjb7CnqO3Kbf/prqvj6Kt
ROT3A01/o6Iir+yCaDbBcSV3RNrt9bHsvd95KMCqic4InQWXW8tyXVSeFdGscuxUYMWt75U47QQM
7U5IHzrwdPY5YUnTXmKnA3ejVUC/bM4bmoh7312uXbXbic79IsTGs3Lb5aBwXxd5m+wurgJ6mqyj
TnqzUaHaNfCIJZqhk+27AlCNGh2sLgOv62WPS0NyJoRpcXQXC1McGJU0RhbmZotNvUY+sa5ZnOfl
49D2XWRhEiRuTLVsWIzRWdFe+0ZfzrfRd+rumsDYOIkUKA+jpanHxPf3T4PpTigwJA9zMJ9hjYF3
+yxPzJ5KwVUG5HmUsewlh8KG+9Dy9KM7VlVYD4T7d7V37oATnb5Ckl7q9xq+I0ORHp9t2cxegZnD
hl5y88dJ7gy8HN7LdsDwMZyHjFed17bN1ReRoe15J8+Im5Z7MgDxIintYLtqvVss84etp/ZvY/4y
jeHqeh+VuCH3imXSyq37rdJ+5Jole279l3dfVBGng16wBE/ty1hPBjt9++yWTQqFfCYS7l2HVIna
+U3Zy9NUbGRUOtpxnuo/gfpbzgxK2tCz1656wtmaiv1UgtWESJs6/s7loBe0nGTr0SO+dVzpwkbR
G2pV/wv8rVvNcBaoRJL80aRZ3R6CM1KkGS2Z/soztQF5+nz/yRa273yZgQTMxFm3c7BS4bjIOcaj
whixsFkMu3lVgcBi4fufvD08kPPQixOFN+dpHrR470pGj3yLZ+JXGRM5wehokL3+ClVzi+e2vuZa
ppZcPms/ey4t52c2nJYitSE2By6m1XZ+CryPTYbrcW7Ouqsl+t4ljVfddaV8yHH/MOq3f3I/kIAt
96tG//hi0+28F9+Z0b7xcd5T4Qf3N8Zu1ZEy68hn1e2c5bIF+93bltzLkcqGurwWtLCHe6Z8gAwD
84GFXsoyn3yt/Z2mDZIhEBA/AQx3lhPJy1kGH3mbsAkRzX7RImBKcI33sbSf9Fw7mD1zpKvNL3qj
tQdfjUtSFdRR9BSDVTkcSQPVNTCLhGOR8ePB4Kn+5Gva29Yd1sx7kKaKkDvSHL07JpjGg2qxSdj7
j79mJ30rjoGarFh1ZNHCF6UMBdcx37TQ6LSPvdIjzeu6eHCq/8TivFAZAXjlIdwJ+p+tUsc9d63I
9bkatOBP5iws0tlQxpUI9JifvOGXe94p4opnvyEjnoMXqKT0EpcZp233tF/3OXGDg+9ywPJCVy5/
aATiefYrjbB7Nshpcn99D8Bs9ar7XVCwUHj7ObhlBhfS1YIQ4OCWQgsoDFH+sLsUOM3j0Z3H38xA
s10b4mr1/r/ZnkhMLvHNPRBu00MbSjvu1/Y09GN2GWqL+EZMF5U1XDSBPFS5d2bf7Be7kwldKGgT
OJX5t8HFxsA+o/JoI7uEmrGaVZxdEB1rdD72/EbalNx7iwSTt6OsbikI8Y2DN9FSQFDPMv7as/3X
opcn6Z32VBvFqx/wV3db/tHS7xIvM+8NZ93wMmUqT8aM9k2ndD+Mtjhpk/NamWCLGtxwaKgNEdng
fmu78zM0gizqrdrI3vV+y96Iu1LXYvJk9XgoZoaoMfjTguABSjiuVoS6Y47pUdOmBl2jRJbSa8d8
y+G26xqxGyc6kegMg57fXbPS2u66sfxYPC7Fof7DdZnue/fitHG+gLD2hT0DfDOAGCNQ6MZXqd/f
sRE4AK40cuDrAa4ncDjoOZQMchYCH9SBuOy3yp5lONvbX4QMxSGv4J1I9oX4qPRkcwmnn56bwYQQ
sZeEFpgsUtU+g444z0Ezx0YL8M0JPx0qxg7REzJbOUlbBX8lIHWcS6pGOJye+hytmZcvD/3KkrYV
+R2mGLzommcgYVgSgyBRMbg+jJfxQQEO6/iFnhGPiRHwgzTib1fIX4RCA66Anvlu4HqerHTy9det
lQGglYmNY+s2qDXg9Sz4s0js5D1bk7ppF/XVoZGmARtGxXA0Nz+ItdrZIxjBPpJj+bJ2Yk0olBjC
dr2B+aoowiEvnz2sBfe72X5WDfgwBhaaRXWSoV3ShmsqYZai6WhlqZASS0iS2fzdLfBuwgaAE3Tr
gXsOUxO5pX5dpRMixtugzkRwo7CFEodhMLk1h3GIW4aAkYUK3BmVC3opJ800czz7432WOwAk5OKF
olZdVCKEQPRSfxTZ/M80+Pjgag5aYWpJXpRGGiw60siF7gW0sakNiZqXu32eC6oxGo+sgGHYH2dO
a9ZzK96m/aqKLSmn2kYnwDtGTPWPUQosMTPLYFmMOOkwUB2q9cIW1J96Wz7WdFEk+ci+Ro1id2+J
5sWk4+25AHGbWgtUPYOKaot4d5zmJLTlrtUFnTfaPgIiqMcGiuqYqT4AX3Nf2oWdh5TmWGCvhG91
MsLS6SeoYeuajIWw9NwXQbcZwJsJsDHiQHMsBUDGHlhFzbPwWpvBAjS+qPrymOUiA0rkOxso33/Z
pvmgm6sbT1jql2U1XrK2ilq4uJeCb0hpWIz5+A/wvDA+Amw2yjyVZBxH6NRyOEPjRxT5f3I3npa6
aVIDTIW+GrTtohWHiVqh8KuGJd2c/WPQ7nxanKrOffO9WykT+15aixk0twDE5nsW+qXxtNXDl89Z
lFYbg+c8UR8PGZV6HFz9YoGdGNtpHJl6hPcnk8WrIMQ4axsn0hYviEvy7sBTuMOzofWgWy0nQQ7Z
7kED/z0BHDW0sOg8BzxivxCmJ6NVQRgUG9fUUN9ltM9d6k7yWYtFJF5TDU/uaN/hJctPJtPdZTUj
2rS6RGYzFRVDbp97z/ok8D3ZzLq5cB0jyJ7LP4FmjVCM27kUOagnyzEv3nq/EHceQLRVN4vBKgL4
Qf29CoJjU5Yo0yb3CQEEjV0cq3SbiOKwGdmbWOS7h8IypCEFsHXOVTQYLX7R8qujsSRyrHqO5GRH
HlRLonU1w+6wEFsujbs+64trX9yrtpoOoi1f8dOttxyL6uD3xmE1b+1NgQFJU5Sp2ACb7bGDh6yx
b9g5bmp7fKmLAO+iR5g6zVvsMy2bcMCOfeNNHEXtPRnvRDPo4tEn0GVq1jGeRddGiIVFZOqsCFS8
0ott98/95mfJbOZmPIhsiep1clOzlB9CB6/O7HT2VmLbGXELy504nVDTOmV2osUJDAMZTo59eFw3
6yJmXCekvN+smqgJ1pIvB9L+4JkjOCGADu8AC+1xPYIZORcrC7vV6N40s33o1h46Sv0hnzl78Vuc
2fQY3q/TfM5twkz74va45kuncGo75mZfRa2f6ZXL01pOR+XSMLVsUOOEDHIkBLWfFvZD0RSfrAAy
XXGnNvmobi/dX22dOMzNbMNMgToFFAN80oCLzZsFQVCP43cGhzW298Ws7w2fsLWqXr0I7X5K6OZ2
4sQgAJ9Lea2M133f73AhvOrTQyfGUwkWdMjZW0izYB/LE5W7T0xlINb20p79ob7qAO50rh98Xu+g
6tjeLWipfSzOLRplEPSVL9GQb2FXivEyifWkV/HWgzENIxNWj2A9Lk33s+nK7cWk4Jj6u5Mu2/dg
mDidHeb0vX7vTWVf7BntOfUxkWpxlMGNe4Ttnzy//jTlmm5Mr5kVhHVP3YRq98Nez/UdYgEyGcWA
A932HmY2XK/T0kzXswvRI0izCDdkUQ4p1DoUCIYjs6ubO2OzgMocphnb274GA96vbGUXruDCpjmi
gimaJWEQfJEzk/C6Te+qm3pIUIBO13qUxhkP6ddKAGjq1eoh+1M1dpkOKMBTY4YcK7RqPrq1/Ssx
Xce1WTPd+VZ7UsBVmkZwvz7SxmQGiW7xrTbpXztsVBXm0B1SIVbxZt7tQM/fYefycCSjNjXkNN31
fnWnZtO/0pCdRZNLaq5byPxIMsGNUzUiNrGcNcTOTuUS3En6DhJ/X/7Yo1ucy8ZPXVGCRw5oHLd8
H9PGlPd5NrxvczI6xfxUdN5HL3gw2dI9mG6mEHH0HHve29aUNj5Vq49FVxTHUcoYqW1/qIRpJBKX
7qCRVGFJcVRZpifeSD3GDPpuBSVwX3WeK2+PmFmf5lv2TqfNF92WGFEbrTqzjx/I0GHmaeolLJz9
C8FoEnSM+mVmwmp4YKOCYdGf+lguHRef2FPV+vedQsFptuOJCATmcGVmd8vYfeSG05zbBvsE+jxt
GPqorcw+8ts5KYZ8SJ3RbqNFy1AU0C2ZByw6DOj647yUTKSGH+7occ9VNRlHPdPAIvCKpM6KxmdF
c46BanXDrlj/6nXzi5rTT/Vhd4830aRXasHVNTJ1qaucDxrbG0VPf2dvM66OSaqH1LlZ7IKZDfG0
fnDlgvDeGK8FTVXXoUF70wdbMvB0EIAQtq+hOFsNUDuYFrxceTIUElyPhVL6fUNMMQO1SRr2Ki8O
LX4CpNMz1vykAjnGrQssCTG2nAp+GZKkncfNHbqDOdpF5PFFBCwJ3OPUumOiCiqJrBZs3WU1m+a9
hQq9WZlnblKGmPfgugtEHNlatomzEJjECXYzVPfJ4rSPc9ZTHbGuQzK3wOkKBHHnVa6wgYVaY72O
Tft38PYy8SmiibeMso0e8Z2vHpbBf3DmyU4o5jqi/hPpRqpuWBcPuei3o6Xlnyjvu7QoQR792hrS
FYlMPOAQLJz2XyYKdBNzCdS8AAMLc7vsjXfF2JDht0Ycq/kosXSxqMveM4FhG76sxobeCZ3ePsnp
0be4TZe5uekISQC1lRYVt5SkvGRE2wcPGKr13GTqlvVa9e56bVvnRR891kZnS4jXbx/+/1+bXlcP
+YHGMKpIppY+tHqPefuM59z35IOc90+Yj+bqBCBuUjROWuvlGNNqA1pv6YdCm9rINRxBigYWEXT3
BJDnjPHsBTJRu/+KGgWap5N6NI8BUYCTBrdgbOnWIRJlb3IaLTiVQnZcgFoWUYgJLdt/yx0Jxb5q
TERwf1jqDixudbK0HtLHAMvJYAIaWlQbHvNRjzWvOQRdbx0ZpCIpVqQCdo++Rx9kyjMnCh54Tpuh
2WEDoKm0l3zK06YbrBMckfk2/NgjhaO2S6hlb2h5QuzHaPqnrp5O5CGsV1nuNJwhbdFtaqrXbTcf
9U18Nc0SMbJ5sMPjfL6pTfdsXE69t/iMZs4Y6+4H33XuJn+4M2cJXkXzYIholszuxeqeV93fKKgb
WshlLsVM4mptZMUn1WoHqw7+6WMQMeYfVDdf8TVB1VlPCvDvsBbAv35gU1qmEfhkW1TpzDc9h2i3
L2a1yz4yLlvD8M0vQDy4Vt4tWz8cl2p+LwHaTyWyKr9F0q8WzHMarY5hbq/0KdgSjdRcnKq+v6df
cgrLhghnRxFjbELoZliKmAHlebaCPqFYDCyDBEua4NJCMy8llEBf7E9l0/4zb0qNfBRm3Ky3rbo+
g6k921J00TTOF79AEIcU7QueIMopII0dmlWBgt13dxXUEc008035S+4J5CdDZ6bLsJ1cW0M90FGd
Ry5vvHjv1JeCEilbY+XjRN0tqnBL43XpMzPJ7eATp0wi82BNihK2c9j5Zaa23FNEd5xUbeUmi5kW
/WTw17tBMo2wnxM8kFZ7+50/Ww+NyHRqGOcSIB+lPSU0fAetnFPY+smVkWD28chClR7CJvfT4FsX
bjf5jyfQPLGohWPbzFGDqgVaGKZU9n8875WaV4YHrd1Jb9BOQgRPlH+uB2KFG9iTLJ5vmsmSGBnf
0LdooI2Vbl/OhrJ9oR0nGX15Ii/yGYV11DWBdz/Ov1YX/PgZRPOfGnFjUfrXpmc0YHa4ekVzTx0o
AAq9wXDel52FIQlK+4JI+oOHB9O+Lp/mXjwPlcNWCWRII6u1hQuTnwCSaZb9pE/yue3d7tLA5w03
C4snq/fBak7cKcFpU1RvWN0n6+4ragjJ8IuAth/KK16zZ93N1VPdQ8ua7WEh7CTUPDRx5BWhBSp9
L4EHQwFUs823ncE6OPlxsLJ01O2H2vXfcq3vR2mynJmCiIAKpNvqkl4zjHhc+Xmo0y0uw+QFSec9
8NP3u8kLUN+RIaufitsBDUd4gY8SyWhTrFmK4cNdSPnx7eIiYH+ckclRahgXut15G3IzNCHqzooB
nVi5e4UYxBSlerGm4jFbnkrqqSLwQxJa+v1NVVBESm5PI9fWIHA4jA1iwEwiriovLdxt2Hqzxj+0
XLYW4xy+NbDiMXFd/kECm8DE6/7P0psfmVuCVHn+z7BliTLN+WSbZM9NAHKqlctpK/T3xVpuf7vz
iJsmTzo7O1NGTXaKl71SXhxNKvNCmpDmVAzFobb+/f/H493vw5KDiXs5eJzRlHLW1sErLBJpTK6J
bHtIA81Z+OyKF5kXTjp5T5ucUk35fINL0AJ/Kf/u1s5S0mpnXbP2VFo+9KPd64eq8v7AlEEwudmd
zNAFIWxzCagTmQlX0h3c3XSTcd7ZlUmTyetvfS3/ZljpPvX6xNDbYHm0QQ9n3iqDrRnFBBI6+p+L
WGF4mcw/XO1eNHrqX1YH05nWAAY4/2nTgfEseV4WXp5GKjqQebiUqLJ/9W+q6UwsHfSiZo7THobe
fKugKCHmVd9crSn/k/l0Dmfo7cTuHFuNzL5JgonUfw0lz43b/ppF5ZyHRVCJK/MTHaTohnv/Lzjm
PvV1WNqfrdKCdGwWisSG4hnsaARS4AXp7eKnrSfnzP90gwTo9rRbFJQ+QSqAXdEM/qYjYQ+N2QXo
KZHH7dWpLGggat361/Ls4dDkHRa+RU+sG7+4G98oF3HxOfYjn7ETDs3LkqkHW7XANljH671xmDG9
g9sbHxRmv+15cc2G6VeUIHC+Xv9CaD02zgbfJ0G2uo5BuabWDH3Oi1aiHNwcN2k663fVElJm2i5T
CO0km0Knjm2vP9W1Oue+i/Y1H16xjLwRc0SoEKpWfZVALatLh1r3t6nRcFlm+wqyGc4LatnMXGPT
BGsN2NmReH8WzevKawrp9smJ9qUkETVl4+6h1qmDM5r3c8/7WuTIyY0v3WDdHzm3Q9BqRDYts7S6
6Vct42Qvj0zPJOKMSSevhdpkvIw2RNayfmqtutbOeEAo/a8sb76WXk+WqjOjMcs/Sn/vYp/NBPhj
28PApLZbEkuQDyhwXLkmjV9hemo7CCVH8s7qMLTU0TXzi+cgNLT+ShiM8zoTCeY3DMPkUI7L9Gkv
jPK9WyG6LpFYKgWkBBHOBOt6Hqo5AGMobLaHvbqrhpVGI4PPehn7pNMNdDfwkJSURnu5/yk8EWeM
eY87k2ytCRXjtnyUZWncO6ZxFJ15t27s4Oomt0PgIk+OPGPWDSJfoimqaEIHEV70eMu7hTc3e2mC
DDLK/lRKq9LuRekUHvaG5Nt1C81DKrJs+qGzchk2zvhsmdDTZT0JDiofva5AJa3BWi9TkKEtJKBE
Z9WrNAEt7VVQeGTXrOSWES5R8JINULWyQTija1dHZantoB0fNNOOrQk/8cKIiProQimpgs7dn11Z
8+XgabJYvSsbPVEdNOrS9zVlxD6cyz5lHJdUPAAqIggyw9kTRPChe0lEG0RuBYenFZob4kDjELlp
LEfi68MGB3voZwHKAvkHBOHAtWolMPO8TdU+xvve/M0yF/UlMp4ueC/7k9c4eHdeN7ro43GynIje
QFQdXXFHiMZ+8ErzhSLbMwhtpPT1b0+Ya2KN1de0IoAQK6M47mG4E6W9IA0Ga5/nk9/Vf7t1YOBw
6ayS82vLYUKKp8XPYtq/ta2/OIPE1zgVX5YxxQUZgAejGTrEkObBtqk58sf8San6fehdHEy5XMPK
Lcpo8udLQTrClmsgd5QrisGPB3d70236HX13H462M36PVU5OIwh/P2MLCx6djBM2yDbzbCqTD1Qh
9uyL10mMqVmhO6+ZIhpVJhbZZZ3nU/tAzXUCiNGkll8ebW45TM40Ft6qt+3mjPsfgMaDC951Xoql
HKJglr+bHaA/xg8zGYhhUPZOqZR9H4l14sjBbbC4wZcU0HaFV1SIyNa3YcHn4Tv3GknVB7yevBN1
UYftGGC25Zgws2pI6LZ20kIgdVY6c72o80gbZjwcFZLKqWzCHOCON/ijdu56F5HENk8oZ/c2HVv7
3yLhWTb1Yk/cPPtWwRhPb5a1JVbjRbi7mMgDC+hYjw3Nim7/geEaQtMJ1KnliMgC41snMEaqEe2m
i8YGKxVxPqv34qDju7VInvJt+PGn7CxdzCjjyrenuXiM49x38lERrhTrJMCVyG9eitq4566M26mO
dQ8MG6lpRwXP1dr9T7EYHxq6EEbBmhGh/89c2SsnSEc5IiHMPPdSLEORcv0xrV5RwHQRAWXnYa7W
k7GeeGFVFNA8CqZDGoNQnOxG5n6ZGTY/+2g69j1C9aXInkxvQhDmAXj2mgao4b3bWg9HMIqn2gFT
3sycWfOVpsj7vtTOuJ/jvgzu5816tssM/YbMUnrNb9Zz7yLqiti0htsBfrweEb7PNnejqVfoQIoM
U0KLTGX4qZET4sqQnKItZ8lMFFmq9YJFO/CmxHOzyLXyX6I3CHqwpjGp/f6tpGg1JJyN0EKcXocC
5NvkU+Ey63nNXRE1WXUAF7ISsxbf+CldZnkpU1+rVNhq/o9DSLBvaV68FvzrvNTF0TR/vQrBf9/O
Zvi3qCbrKNUhyN0hKrLvlkHZHzrGfd1tiCtKZOdTYmg7lNCVTdyrEZQPt5JO9k8YlDsSbjBSFQDt
6211nrSRP9Fm2Cs5NQAB/ER2Xb/YOZ1d2i3KXm/seGv1nh9vPOvTsCQr34dKQr+Le9nfrtMsbbMF
hlkf7+1d6Jhd1i9lbQ9BZ98VXpvW2Xw1Vf5DNKELX64TUZdDDRTgRk45fClPfdkjJI7XvNWMJ7eP
ZImr2k7G3X7dxg4Zk1dZoT41yOpy73EYPYR2GuSPa88cjvrVLtnA2wxxqaJjzippZtraNJcmQyXa
vq4DNcKJBLHVhM7ofIqeIB/ZZ4dt1E91bh9Aw1CkqzE2t/GV4TpZg/7LEdWjZ7Ga1lvwXS58/fUG
65KJQZKeWIJlm+0hN/c3lM8ItNvmdUPSKWctdry1RnoBEGFgkhlaoPW+jm17PVAY2EUjsKqnyZhx
+VMxjANCLjxTI0SE4qazo7dRC3SeOqoixaE9kFB0Mdzh2q23yOw5/9QJUuw168cYYf6MEopSD3I/
hgTuu+XFmlcuCzVHNhqHSakvqXPd9MbZ1Wwy+4ILUEw0DQMIuXLi3TTfM7tPAtaicKjyp1pQCJF3
Ax+ossawQU211YCGO3BO6+CeovN3vytdfmcPWeeYVw9zCTAyTdPrVgF+Ujp/uE3rkz/EmtnRNtij
Z3Jy582m99A1qkQ2zrdZwjXPswDD3B7dlmubvOomqsuJW7Fq0Oat+ZNWIg1Cg/PABKZxefXo9l0Q
5Xn9wJfzbdXTh6xw/Zpav4QiCFjjxnbj/LYUeVlAjWZxzSvRQVLt96PISnbXjVtwH/8NtcRPmS1H
BBwMJCRxpZ5eX5zGvZtN5MAlZPMlu7FumL57tz5C+HBecH8dN1N8tLCqoRzmdEXDJi38c3bn/lQB
6Jc28UdaBZwgBuO+DBRu5Wn9HPeLaL0CZd30tOyGScyjx6kEcrdJCxO701+ndfyvILAkGlJROBSo
oS+MzNzj7K2qmICk1Nl8ADyu16Rd7E/iXZOGZPZUn1vMc0ikQlPgw/X1NZ16gD7XPiy7/FCD2cYN
mitxw98q5W8HQrIilcFPbO88by+0MtONlSewzeftt1061sFyyQzeEPKnvkHLvTafbTejPON/JL3X
buRIG2X7RMRE0HNwcC4ymd7IpUrmhiipJNqgD7qnn5X93xS6ge5SVSYZ8Zm9156zI86A65SiyY0I
rMHFzP/u+1tn1aCo22GLp2nrxUkE87600DH3w3xmw13ywLUvlsQVWeSSmnlRj7rK2zVwhAElCjF+
pGdsptjmz7PwwzkZZa6n/cT3sDYWPlbbXbCo8G6bsQ8VsmuGzTwPXpg4yzYp3/zEmnYVEWkrR0aU
jejtRF5+mmXghRXFK39YVCpySDda3ZUn6Aorz7hfm8OroX4zvzG3whNvqrI3RVUHq6jKYryVzaHP
csyHqXEdOuulFdGrWv5zoTcTNeXwO2v7D0J5Cwpq+wsZZl16fD+01Wu3BWhr0ZBOTBT289zsGcjz
geVIyUpGIqulqX91jHTCzE65uWBDGRn6kAgj2Tm3GylS9xAJZKl1HNShHJP5WCzFlzsUr0qZ70Ui
xmP7Wt2MIUA8nAERKu9jm7iekNa10ZreGDKmh9AvjQfk4QOC92Gcns2qhcI/fRR6XsKYzd2qWeRH
b7ZLSGuXr53F/xpK5uYGVIRt7kTsdaIMs+jSZuuuNbfkuT4sCd9x09s/tuhY8KLSxYmT0gerK4ry
HnzZBDuLNBuUmwUUg5Ch2n2DjlfAiyw8jWyAXAaXDaz4hQhJqJ65SSVEzLkywzx3dVjraNsN+lex
59nnMH8Qkrz1FhUt3LTj0HFQSphCa09kR4slzjMl8DfWl3hlOBCFkHTAhO0MJHRFwmRw1cK02KjA
PS0q+DDy/DvnA9GTQfCctPgNU2aGo4ZnMvfWfo65c1oRkxCng1d2DkcxvmTjSPZKQTthlO9Vbxur
RCztWqU5pMSRoPTFAk2JyLljbrSt4ECQlEQYlo4BoXTVj549HIm1faCiYc9aKlY7A+aPVh3EEjDJ
HtvXVCXMSFPeHZcdX0OTmRqfSoSpWODnehi5jKIPDYvVk1kvh7Z3bNpc8e7lwzu9L/qcJsI0jNBg
vyRgX0cGgUo0h6hY5MZGCB9S1X8mWfnhLjjU4WA5a5kVb1rUbuiquGbIaRAmrrgMRqs5GJN+M6MS
9Vx5NyPLHXwsKn83KcPSekrt/P6B2X+Kaf6ibUT42tX+lo/8bDDyOgnL/qWT27oBeriepdRon4dW
tbu0rxBYOZu0n89usvyOLq6NwFFvRckItjD6VwCU03rREJUxbTObk/Bgs5d+cNk5IXsDCkpNjAHX
6WNmKDCVN5rfNHRFSexZjeHKds33kt2obdH4atG+RpV+X5Lk7DlTHsKt2KGkeo9k9eFEXQQknKgq
dIgW/lhMWR30y64bw9RINon11zTVvE8W83PUzvM4TfldAcrPl9SWk4cucZr3USKeU793DvU0Mcfr
zyN7QczaroCDnISi7h5ERfagbNgPOQtvWFx5OTqsHI+lmG6yREYqI/nHS2EB9Pz1J7caVmwgbkxP
d3XH2toYiBhKcQsltdqls1Yrf0J6Y8Vte/Qs3Dt5B1TCLTZTESA6OA2WeYHpQl5dJeZwKV02pVZ+
bGWz6UZ2Ga4MzZSBQYaiEwfCwamXf0Vxf6twglQFfmMZ4eXtzfGziG/wub5tv8M4MxB6AaHmaAvm
ZQniobMWiqTjHCIqW6yr4V8TNK9bNlXVdmrnfyCXegS5nFH61FrORWRGgRWGSZFMYJllkm4Z4F+6
aSw+dXZIbhiU1c8AI+hWLoDIl4apgGcPrHRTD2nquOwaj7dPz1TFU/s56Q6ES8UYUEfGeAdgzeva
wQ7v+jyi0NwJjteXINSCEnaMtE/gjp5Pir1WHi3RydIATqImB5GNW9UOir2cqm5tN/1ytvI4JI/d
3gDI+ef5IzSEPLkMMTv7tgqcjWZMDIF4YpVklKwu0wEHmbeMdMb+92i11sbNxcVnd7JKiDVYOxMD
gmaMuVS5fndOHDthRID8piZeaTspkgUa7yKSpNr0maB4SwZxQjm2vzsgszlQh9lwfmREyVTYnM+p
RSfdFyuERMmGKWnLbgJdd65iG19rAdoRx1BSGzRYcbtevKre4dY2KDbIh0RD91hYzoeT3md76trX
6Ja92n5HRPkbs5lm28SpPSjsT6xTdx20B+bMKMpaT27rGEEGcyNDL1hvJ/I8p8o5G3Hx3NyLQ1Qc
n2MFqwDKVMs6WZ3qZ8Kh44O6Py5OLq55z4WXS4pCezTUphC4cqHFhiP8R6BW6hLZXDfpwhQptdd3
QE01v+UxdAQ9FOxk5/S9Kqxyt0wET9oYN2usp6sg9vjWgicqCMAxMF11y33sTRneDlWxJO/2mKEw
CublgUqcDqGb/pZ2tvbwNnPzmceoc244nuyNXain2Bvfe8Uui1FauTLsnntWtWFbBtvCQALUCYuq
resYptxq5wq6+I82alo4n1i1njWvVV4L0qXYX+b0KgZr6gns3Yrz4z0xTYCorCFL5P+h8LdLnn50
IyafaeIZR/4RPeR9+5rUwdOQu06oLYXf7NJ4/qXLv4YaF4mDoqHv1ENtJlfSULEU+kKEzZAHR4QD
HB3ZQfV84GnhfZuo/BkpzCwxx6RdV7XNpNcdMZXLuwnfp1Zyt+m06017jwYK/DrcrTKm706W4KuT
jAWhZBEYhVevS5KXkhciLDNTMRiK991Y2SGSS0V1e68lAAM4qfc89/N7gBB2bVt1sR7NcjP2zQVZ
OS7fNKDyX0yGkGZ0QoAvNl1pCZblvP7Cq9b3FFpVJF+RNrhfeJ3gEPHVIZDNwtlrHygVf0orKQ5p
/6ZN5a8mi0kLPf19E/uhUjhDSeausl5/D+hpc2OkQvY+imn6DuoaYJ6S+7msv0XKHBo5k0MJUvxM
AbF8/2mUqjKHsg6pzBx25hJtejsDqcfst+O1ZCo4PHZQbQy1ShsNCEMB+qfPsoYHg9bOmYjhjrvD
SI94F64/cXk9KWzZaky2Sd+jgKcqpjV2FV1xAzfQMfHIl/Ch+uUDADMPB385mhFM+um1qMnOGVzj
zTUPVc1eNrKRvFSW+s3TBWmLni9DF7QnaU3fg8wPHdorJs39zwTjYD9bzJ2W4htrCGHCNJDrUrHE
t6U6Zo52IV0Hw0ZrPlswLcjX+dGBuw5SbiLa61L5DDwNFYWl90LjAbolgwPqLvjBgvgxc6SzRpjB
XOhuDuDITicSjBs2UIUqH6KmhH3giL3X/atXbsRfNxtxggj9DkQNIYzg9uPsR5zHfyS85jx2yYtB
+NKq5Yjz8hHTt8YVYjG4GuY4nG3N6MD4Kmb1bijGB2k63ZoA9qFwPlPbey7RyLNQRF+v5h+laaGd
4uRGR+XQEw1lCMeHBw/y1KoRyYfNXnFl6haPEQiGIbFOcRZv6Hk/iMd61K4LZjI4zG78b5lpj5nE
OqVq11GenQhHXbdT/mxVSb+BbUHzXRCvOD66bnOM8Pes7o8OE7NxVwRI1yyeY+am4WT03mbCCbLq
IBnRLEYNcun5n92Y5C4nqG+TFHd53YYsjeO1O30x4V41Ov+DogxsgE5/dQKiQiyIjJ3k0MYIa+f0
AW8rG++7fTeCXK001w4a2xkhuu3vhPKee5S5W8skoKG5K0AQgJrxIlfjjE19UP/GiNzRWkGXMOyk
RVewxfUhx3fujVUf9Mz58Skk9thsBYp5xuq/nl39SmNXWwIprHuX0DmXCAHkap7KT3xGT5PLnDxC
EjNWtyZyXYiE971Ui2elMbwcTWoHPMBAKmRW3U/VjjJE3LIXlImhCb6RYB04H202PzdESqmB7IwF
EVcgX6yYWPu/g1vH66piAup0HGND68wrzUiqmL2rjEeCxqzoaZ7L92aJHniKhpD2FcQITagOQB4E
JvXuEJMf30Neqk32uePSH3KBzoDJZsZzgjRiuks/ElkdXOH9wD6h3R04Qd0RTYr2t3cQHqbahuZZ
J6j5k79pv+Bn8udhXY5PY9AmIdXItamMj6lxf4I0hy9UyRwThQ57Uzy1IINWXa3DhhiyNuHjWLDi
xHj7i3bUm7FDFb7g6gZ1ou0nNAFPUcVHOPCqzgnHqGyqg99P1wmTIl9VUF5oAQdWH57hYQGeNDtp
+k/bG/9FTkNDoVufv/bFaI3b1EX5NpkW7H/1o3ASdjQGw6AseE/Tqj1NqNGzjgVk39Inir+9m/+Q
vfqoJnsrJBTK5e+Mw0qbF856D2QM65kaGxm+5JabiGcwaHjDC2sMcHv7qNbc+W+df2eMDldzk/zB
3Mp8kg38/Ud7rvmnLr3z6HTeZuY0WE9x8DiSwYD06uAltARJAGRBdsGJmy3BdJV8kTRehvD0Ygvh
DyfCqctVvXUKtrnm2G+cFu5FJ67atbC6la8eOErk6x2eF4bgrAiZYndoRD3Rf2X0nLhMXj1B+kHr
mH/IVdnnZt+HRU8qDV/IgvNy2/b8LWnv9viKAZBh23Hy4YLGpvkfArBz9q1m/W/7OaDf5rUeZBNW
eFioK6c3cmP4LPxFIjFYq4ZaYRj7J7+rk419R+Sp+4yJ1HJK7R7s2egiv8htfH4xDncVbBAUsTS0
3afKmpywSmqQVxIaBR/Ku2LgtvIdQkj7bMf6Pt2hTYX5hs8UYZQJZybbzjTiykA5b5aYeko4KW51
Mev0N6/mH2T7V2Vj8omLNYrx7toP+rnosge/dCm0cM0FvM8rywSVZuPnRq50f90RLo/ptvYK2lKr
b0iaXTCdOAjSrIqd/Xxp5uDoC1XvGOiANQU/tWyiKv6ZI/bCXgwVIE1CMhVBpKEaGOcM5FTxWIAC
Kf3hiqoeGlX+kBrtW+54u7hSxQ5/Cus4iz9/R0FL+5LuhAWpcsj3llEjPe8qZ9N5WEWavEQk7Pxl
q9PDpzZZvo1Fu/GQIqVz1ofNXAX7wbzTjIglWEUSPFiS4pBxnaTZKmWEATttOIMwdkqLZBXTyTZJ
829wl78+O+u2zH7IZmxXtD0IhBxA7n7DuwH/nWKvxcsxe8m6HftkI4pb4PFlSOS6oCvoGBJNG1A7
9o/swSDVmfvuzhhpUd61O4GF8VqhdXcLb+C69bPNTOqTMsDlWjGMHTDuiFO7JYK9lF8bLLDw5tpz
x9EVS0NdqtpExOX6yXEkSfE5gdCGT7lkhJkHG6MR3W7M3EPdwC4I6iYI5w6GhwPPbxmhbxmNeuvV
sLxaCHs4MlRqUQbX5rgxGKNtza5/S7PsaKQqeg9OPhSLXa4j+zjD8wnzl9ay2r9F5j+mWmWn6GuA
RYJjGWsochl5GB3WzTaR8ZABa2UgJirJUMfYs0WlFZ91E6x7EAZHG9Yd8pBEbkonu1ZaFTAUWMkl
eG1hGr4lGrY2H7xFmW48WA6TblmVD7EF5N/XQ3KH36odI6Ulb9l6pdxAxYJGIpkESlbXIu8oRh0u
ZX3Anf6FZj/gz+S80qsDEGTVnEP54BPT9iFznqR06nOMOSyE0reApfczcCbFrXdo0Sd0+6rKH+AL
8y/T9NyW5XgD4eyuAV57rJ5ypPqp2528xL0IOp8zwqt15cTGpQioeRidWqe26cOp1l8W9PApwoLm
Kyb67aDEtTUpQBE8cSnGGPPxMORrZMbLxRS0FMYyv+rxSTO2yzP7bdF5+8KIAIvyGJxVo3jabWOH
wzQNW1jjodHn0y5hAz2Z5rKee9WfK2l/x6Oy94aVSzSekX2uUACtlG8/Wi18pLfEjbsnlinJpjGL
YUOs2rCKtSheEiTzZe5gSkiD8nmiLW4K0BYOYMqTObFL9RoYc/TryamSipN0vKV0MdCTPPuKieFo
6OC28BqeFkZthYz2BZtsMpzQROsInTHuSv3Y4i/GGsbiCmPS3yybHmxnmIguAk41KiQ+9ziRvhyi
0OsYmCD/ZtliW1e3sBrKEGZbaICuSCoiJlDRt68/nYbTwQh6kEmNWFVdHRyEDzMW9WS8yauCvbvb
jdfSdW5pW0ZnJVO4bHHy0Wash6AY07MtcGBnz+f37GyGah2Sza51dp3DYCIh5I0t5PwOnuQxSHVx
Cvp+bUUMcozriDu4yuV4R70EoV1k34NanrRqlnNWcc73qXLX0WxtUqTU7QTXNPF5JE3Dmw/wk4wz
i1tow78QY5ujWzLb1VSKO1lNCiX+9N5WUfbg4FfbTk7ZwUWoCn9j+WW/xz2L5tn0mmf6VuauNjkX
nSi/4JOMHM+Bf91CO/0i0hWyEjjQzC6hSrKH26lA3+O7Asx95jupiX8iExXIIOwzvBvoHQoiapbI
MpzvUK7F54SN0tjexM2Z116MNHf5PBmPQYkhS3TtaciTK1VYdC2icwpO4Gw6TX5KKbb5ft09FthQ
iuQzGouXWGMoslsPwoUDU1wN1q8o6ERSof9Yoh1OiXzvZ6mAyI76LbfAK+QCSlPJRN6DBFUIs7/0
VrMp8RuvUbj1BzfI6M+q+lhWjr4MvT09OWVCPQPLNpkox9uALhPnLLv6eoTQYLOiLIUN8qf29lyH
5kWOfveMBf2AdupoMuO0Fll9igQs34fnf+M9sh+EAZXAkMAbhjHLHxgwZqNfbZy0Ddh6T7yppfOP
SK5mH1jFBlOjeo6csjyPiG5gSICLYrT5JzBqMIOdAfeoyuedMy7egy94IGHASIAzyxQObfcz2PKN
hbt/cIq2gjLHlD117sL4DKHXgiK7RuLiz3X8gNzsXx+Vcme6+aXul/jBm/+1piGejEqCzoOHZy7M
GZJKy1NrEGypKIFXi7p7uqrqieHgv1lZxfNkxHRpwTxgLBoRN5tbI4fVJ/vsVgdQWpqgQxBugA3g
7uTGOZb5j1rybE/hl2EHNMprvpziu6PVd3qEMNS/q9KKx2uQ1afcGP6wzhr2qW/vRKaCo3n3MAZI
xOnYsrVVLEgOiMPoKeoaHrndb95Pq7K1mABm/+puHE+uSCmJe58Q+ojRXmIZ44Nqkl/htv1ldCxx
g/CA/2SxmIbHJpgkaR0cXfMEWA71ogtr0LTUfJBGgllbLPIa0y0NToFBkH0pEELksjYCmHXOUD8c
Mtt6cOtQz0PyPHvlM/4YhKOomSnJgaTZC+X1/4aaDPvuglTZxdh022glTXbeDKeumA/V1vdJSAEu
MJJIaLym91Xq4hNGHPvcZX1vi3PvP3QeKBdghERFpE+9NwQP/z0rklicw39OTkc7KLGMV7PjH0Bq
/OVG2kJM8dela1hb1t9fpsVZJXupD2bqjUdhoaNMkpHJPKnF7Zwgj7W4hYK4OCD6LqhCl/vuapqP
BF9uY7RO6HysPxX2p0XcBSjkmLxoRNXDYD3Hs2d+UxrVZj0c7Ro4vBjXJpxhnu3FDpa/ZHrckzJi
kGwRqbwBlvx2ADDktrJ9KubsT7OUq2oR4LzZzK/dWn9kFixYHeGErLyX0U+c47IgTXDhfC3qCxyU
2El2LKAX2dZkhewOxDXvF6mcI35luetH62PKoJY5XnWkYljCqBYvo8bkJxunOns+o1c5mv3Gt+M3
cyK8ACrYd2Aq1lYKq5QHOgSr19itqTa7VZ8zRlmUm+3AX/lwVmDNDjWK1CrqGUepFv3YHJz++wVT
6masyLgyg9h6bTUDvbwY0rMCnVcXJp5BEqpX4AzbzTCRzyhEV/NTaveQG+zjosxGa9rfQaB9MB0H
eTBRp+wjN2V9d+ehiAAvK+HVFhpiJrSkLKoVk+JXCJ1oMqf0UXe9JDzCYBwiy/epGP2d7f/rXa4W
1CsegrDgMRhbB1MBAa8Nc9C57F1wSJhlGv6/fV6mL31h1GSi5B9zq43HpubwjKborIfyxY2WuzB3
suH3pz1bs8dUdmx/l/xk9uW370/iUMoYhApz16Eb9l0AfCAbRntnxUzk4bhWezJfdwHT5SvY0wZV
nj+d3P4OWR7iU5egvW56WRwHs/nlzNbFkL/aukq25UR/0tvBcYrljx2gtGfF5EDeq/uN3U+MW6vr
FPnDY44+FGf2rgkyNtMznl1A14hakPvHpEHuk8b5jHpAmzlBZpcE+TUBrFtZ4Hv1HQQnCLaTgmhF
LFrB/BuXrb5rh8oT4iifL/whF0E4TclnL703w2MJQ4zNPfycor6P/eZBDcNbGyB496BBBubw5QXo
cNC0FDeF1ZPGV8ZHV1TnTNNMxJ1yn2yweQPF89RmZ6WHb3cc/5YEnoMG1OMjau9p6IfbSD07N+00
YqqUN12XLkm9jnXW43DKOnTzJCyMQGa0dSuGY8OYGq1Ch8xKjstD5HPnYtuXG8dObYJMgbJ6Ecld
GCTR5U8C7iXeqvWE2yQbcouxr2mgS3X9Ew3plwQ1MlY6OJRTQ0+ujXt6qpH87XyUMujUeN8T79Ih
ywKx85mo6E/Z9+3O1v5wKBxWgdJz0f77xLMVFiePG5D3MHm7CR0oWqpG4eHLAfE+iXkhQM9h0O23
rrvr5nLTQwQPBwaW1zG3HtWY2i9pErCOHZdzFXeUhctBNZ4XBoucHnvHr7Zm7SUIHJBwefmnRa1w
XUjnoapz9B+HtCpcFHCJOi7hFYKnh1Eg3YVFyzk+DOPRxw9GLRUfA5lsgcM8jmOCoCSbryyEmQq1
OFuMyG3PLNeOrWu4IWVvc/Qb8Pmmo0iBF7S36UyhimekOessrXaW5MfatWTq2jXFGaxHvALspHbQ
ExDRTFb9CCyteZxy3LVebL5IjazDznA+6DRKT9DvuD3n2UKNkIsTmkYNUV0+QqRVR6t8ysu5OsXQ
C1mh6vsCv98JW00rYyl7hMs3LyHUuc/RYXmF++lAmOVQ7I7k1IQzw/aDiwdiUZk60QrzuIjiTXgw
Apw83zt5WyKHZylwLx7cpTzSyosD0SHW1tbqr5JOcYayLw/GKHfDyIYT5BILSBeue1LjP8PZOa2K
EoWMFZy1hi/n9NE1DXjxEHmQL40/7kJD5YdtEGvWDXIJa4v0bRopnIINzUXv/dVW+sJoSG+XpF+3
rJ8uWFqfHDiJN8pK3LTyjDQGEUVdIroqNWTyvn4tNYnK7hxw4skoOSVV/S/FFA+NB4LGMGGoyC3v
iYFBfFSu+GCLwCRVJOdsLpqba2IbQBZfzWLcF4Y6qoF8lymur3Mkr37Xu99zfi5Qspr5wkI5vtiq
707D0j9izIYOMZpvzAL3JYOuHI8n838SLFrXOUze+EDU7qlqssMyB80upuJd4z306CBOFttQHhRt
HoUc9pkp9ZOiSO09+dIBmTzKOT9YmiZGjhaG9yQ+q9wB3zdQZahJdU8u0gN87BqZRoR5rw5gIhjB
RnNGgJUK5st/v1hmboQ0ff3ezveuAtg2udCeSO5Ijo6KeVcVY5csGW9u1IK56A5VRkaNaOV8cWOR
4V5OG3pBVgdNgywqsuYz1vGdmSNX8914vhaWGA6SD9hGt4hvCRbtYAKU/++XqG13UeGOBwoRdc7K
BSVUhiUejyWJlpl3UAq/vZrVDC43nhi9F4/YG6ITyQGvwu2sc5QOl5ngob3NqHZPRtivsDtvV0yE
EC4Gls5eZM0fBrdchN5Jx3XwqXUzQ8bc26mnTlF/Fxazgd3e45iIHCGmoyZ7bWqoLMf7sBlAwQYN
KJN525fnziFsfC7qo1nDmK5h9RY29nA8WQARDYpNPNLjOmVvmLTzOUJqMdyTItA5g7+VVbALShg6
URzcbILnXnJgvrjB35ENdOsG59Wx9cGceCtiRcVVGkx3Rt83V/NCWmqEIJTDh77dvZviB/s4FFH+
LCeLUAGW9Qy8AB/YQAxnh/+cijxm0mwRr9YY2RZvQxKCSb+5lXub8WWvk9mOj+m9+RcQXoNWpoAJ
hNwqG++0qQge8Kf2FLhjFUM6/Zcmx0zBM12VkH28Arpd6nXiQNnahHclqFMum8Wxb0swzi/+TJ/M
Ltl99DrM91GrDxFK5Z32p/m9E/mNDDr55JonLD3dMWoSh3mf1+xzlwMqqadhbbeox7ibJiRoEjuz
GyRHhsMxVivSaQJ8D+9Com2ZuDfRw5Avy3DisVe4kIBxp1fVTMlLN+oRBJwEt2PNKI8DZLpMS//R
8ct9ILD0dI4uQ7PJXhn+o7hThf5Toza68FvsTaf6xeEG/L5P7oKDaroW5QMD5oYoA/hrq2xY2lC7
Agmue3eBOEW3skYYA8iRjnOTYoq0754AzONbMbOeGZbobSxAjQVNQnyiwklqdvwiPG96o9HlNwRU
PNj9zswmdbNZKY0Jj1Yl+HBzzbanqD0UnHEGi0dLsLb3VLcKJ1bs99WFGgAx+66tejQZAFcQuA/L
5zDbWNaG2yKJkE+Y7537+Y7ImdGyZIibI/bYG4KK7RM3LfDpxInXGubkMSpioj4m2AhYaY9LhPEQ
yTmZfRGgXJbyc2LJj7redoPbfgZA5XEwCJL6rKr7bAFt+TjuPQmdJgPatk4ysEWxNU34WqXziYkd
DOLgP4kFCpO5gFGadMqYyqlMomvdBDFY7b7jP2vytvkAU6wPjgc3ZSLc2qLl4Kr1FpqBBmm5z1pC
S16/3pioyurox6ydN48gIiYCk3soEiBfoige51LVD6YZiKc4treMUbaBE9W3eOzpuu+6swbdbdZ4
2bOBZaI0wQjXOdva/obgz/wwfci85uzdpDL+2Fq8BabRPSJhgp6C56fsTO/QVyhLZRRkp7oD3hk7
7XhwpuayFJbxehfBrXvb/2lnT1yCYNBhVsIMBocNnHDULwqPCfUot96cGdc0TTgkOlJmxgynKWLw
qy+4FqXfouZbsJOBEm6Xb8c05VrCTPoYW/zWKfdQmldwliasBy24gTVGC5QWWTT/MSGMoIrqDJk8
/PdLMAd/IokmmA2sCE1BYjWX695A0Uol44egBdlsIV045iwQHiKyQtoI0vc4kguJuylD8YAawmAN
vKmHfDwoOz74bKCeeSuYkNA8sS5i4V4FCAhZ4e96C96hoXk/BjrBgztDnzGHHxRK3UudwOlj33SM
7dQEAF83H8R2sbPzPbB0vUmFiM+pGbV/7NLF2CzJj/ac4itNUkLS7qgjT1vj3iVUc1tXGe7Nzmg2
qVH/Y8zRHcfcrzdo94bHGEzRxsG0tUMHguU/N6tXHn94vM5ttpSxmVxexknrifc8yQ+yqOwniYNo
lZl2sENwZF5MYEuDXQUn4R8te7Yu7Fnr82LO+yB1kGX53KGxYZHZ0v91SNu8sT/D3dLM53kpg9Ca
ZXCgrcRWO7lfc+ZZWxGPz97Ix2a6DcNChbHWG/SXex/otCUACD8jB8uZwcZ5sEDWfaOmx867WKZq
TgMqadSsVA4JUzbkPq8U0t8KJ82uVVSJEBckm9iHtLEBuYEOCs1WPNgNY2mKBra0xEb2f/uf1BkR
lNPsPXl6Orgspy8DYCJidR6rxISlZLhoLyS8q66DVm1E896sS7RAuIFpVK9yjqGCdQ3diFPbPK3d
tUqCH8cu3eeBQxjBGNtHJD0r0Uagmyg7t4voh2tqduNJDsljWWX/ipjYltn2qVDomLEIzggHWrHJ
kIOGjpUeiH5gcp91XMKoAqwGvPww+Tv0kiNq0oJAlUXF2yrV+2LZocCzsmLe/hc8hZ+rOfewidjD
YeVEs3CsfQETP6IBxC/5XOrs1RFTcAuQhzKab23K5U6zzTcFAgqJeA3yJfqQiclaiGHsrk/Dxu21
ifmIEmbP6ZqEHf/GILz+BfuSnXrkKCtXm8mNWZLEWw8+Ucj86ntORN+VqC1+941mD/dfjeObAASS
kboVPbJ1MtoG9dP9n4D3vumxy/bbxeNEHyVwa8PgvhIFSAyNJfIoKNspGiK2RHgXhxQ9i+mwlsgj
ULckJu1lW11wlHTHwDL5OsUBaoJ6NsHZT9w+DyaIUAx2+FoXK91r0Vzr36HOvvoJXjKRKQiMZHsy
hhlrOX+UY+kOW6a3+7g2undnQEpnLJZ/TBxO0zrW5VGrcmNWenhMRiKPyizDPI4aJ7VgYBrEzZgw
aIKk8tYkckXHKmKe29ngaAhcJ4pBe5hcF6a+vZ8xs2yZBmfY6UxqhL9li9Skn6q/rBBKYobKZmsw
GD2nvDanTAhnaw5t/YwF/eCr5qsHz/LdqEvOkX8Twn0CuZo+TDL6jFCCHkh2ezOquse51HeHLLer
cBjgIqRt6zGTgIvgtKK7ahk0T55p/UPBLm8i6g6k6VVbq2zcTVr1/m34mRfH3ZPhkq6kUb5WpV5e
kR3gHKv6y2Lk1dbtlvh/iYL/53v6v/FP9fi/rLfu////+PfvqqZUh6j//6g7s+XGsSzL/kpZvCMM
82DWWQ+YCE4SKWp+gUlyF0YSADHj63shIjJDTveSKrv6odssLSwj5C6AIHBxzzl7r33xr/95Wxz5
3/+a/86//syPf+M/t8nbuaiL9+bTP7X4Xly90JW7/EM//GaO/tfZuS/Nyw//4p2apBn3La+ym+91
mzd/nAWfY/6T/90f/sf3P37L7Vh+/8dvb+BBm/m3RUlx+u2vHy2//eM3k+DNf2Uuz7/+r5/N5/+P
3xYvx9eEVOY/f9U///z3l7r5x2+CpPxuMLVVRFGRFdXUFfIQ++9//kj/3ZTxRIvcJOqc7kkc26k4
N/E/fuNvmbLGMq8Tj8qyqWi//UddtH/9SNQB1luayY9FSzF/++cH/+EL/PsL/ZgOrYjSj5lvomVJ
smTKpmIp6B4skyOVH1K+Y0pJ/Vzme6SJt/QhsED0GkaxmV1QyaDbZIkOjEJYnng+L7NzsyRCDMMk
212susUrqyMiN/kKNojJXqS5I5HXlTphhUuasS2mY0YYNEMrOWDfB2yIagOZLFJEAbiIlSD01xIE
MuYxea10OucqEjskTgVsRyE5HFOGDbIOwjVC63QmpuzUm6+DlL/ij3A1tX/R1eZbZlLUCf1Md0RM
Wl6rdA+tWyRrCoDiCtky7BV1jfcO7Tyl322mN7DxNEt6bZXReojVHMFL3bLlybLTgx4zL8V5IJR7
VAFESPRR+BQ2BNH1IUEcVY5axylyYXDUCcpOAm7zCqE801XJAi0ws+qmifZ8mTJZ0Qb4efFcJkz4
RP3EPEeAJY/wWjPLiO5iSMpka8hgCMyxeYl6LTxI6ZhqhLrmSedSWTVRkFRA1Yjp0l7JfOUs4e5k
tjKkwqJSqsSXuui8AAeNxCXP7tqzUmxogw8LNv05MoypYhgN9ZZaD+DnvTFW0kNilCQlmW2B9DAW
U/E1akhmScABU9mXYEymHq6vZZ1nCvlkZi/NiZMmV27CSJ/o5bgm9TFGOabLIpO4obmO6qiDZwqZ
bjQ1yG8CbKUHqBtVwKwrWqmgurYJ+YJLayAvRxdz9vnk27pUD3cpjZMlyik49XJmWHY7UFIRqnec
tmo9c4bPPS/BLu2XBZAVlRgvLLV22Qumz+6rfyq1sdrVcY0zwRC125MldMz3+UcVafKiPY8tJXGP
MCuDvPLQRz3wHdXo3VTTm2tLVuJlyoZmfg8yZNKOBl1zMS7pEMbAbCKG43E2nRZ6VMCVKhlFLfKy
nZYyLtYtgh4FCIAGHCGus/Wkp+lTxZz2gXaahKAlzaCYpFzVsWDqWGvaQx/KwoMmJQyc03ZCVAGj
ZKniPt9BwJIf5CkPyYkiT3THVL16GKkWDmEeh09HZdSeFOukYQBP9Y7mLFh8oCYG0s3jJDP0y1Vl
LNwc9867YZ6NK4XbiYAN/k5nI+AbnswuxUjCp6EAQJDeQb+EGzPqItVfLle7kA29V1uluRhFqDd+
r6CxAtfD/WhQGwMHzegd9Gl4dYQkxXTo1Klv2dBaJwAGmXDfn0+D3xWM3oE7SptUJTGQVuFwM9RK
c2Alqp9ipROQWJWDS97ZeEehAQZXTPFEn8vTTlRI8m1B65INMRAtkaQqOTTqM+XMdN1Rm8RBnTQJ
4pRRcUwCt5AbpBg0famfp/8Cc0MCnvXDJBPbGGGLs0lgrIKybaWlAtpm0ZwNHBiCwuhzPE6PQ9Jf
jVXJ9ovp4QkyYxt9F4zkURXz+57wIa05vhcVGR1KyKPeRPlr3h2PXl12pj8Yir45WvOgohKVA9R+
rrgJQyWry5mibPUMmaIGPLgivtXs/K7VI53idtBanpEyXDGi7JngH18jKfoeS7gTOazmjhp1z5EN
8ULvc8jjIFbcTBX3LZJ3mpxiuam0k0FIwVhB8dCbcaeo7PzydODazECThhrgbGBiy5NRcoac6asY
GcZ7XJ9DVsG0/iI5VJJ/foeoFpsZLq2qaKJxkfkbNmTGAGvc1x50BMOfAtyOsHxt1W8cHlz3w9v1
r3fYx3eW9GOoqjm/sn443Bxj+uGVxVMCRpgQvrObkaT2ON4ob9NGd6B5pC5MJE9bAYo2aw/ROFbJ
Rbr4/PhfHf7ijTkKSoHRcdwPneWW2DONZqkqMavtsmuNJZ79RSkWXxzzIpn1p498kQR+Lo5tPEjj
XjGuw452sxl99R3Ov+HvcN+fL+qcZv/hogJIHtHAjPve6VwWKNU5PYFYc8mydLNvZnoXB5AOfPOL
w371uS4Sm+NkbCI1hsBFRLaFX3uy/g+2rP+9/eh1+R3G9/n792b7Uv5/sCm1xA+37c+b0uQVqVzz
cv64L53/yl/7Uu13RTE002L7aTA5MdhG/nNfyo8QsUkWZnLFkLGz8jj/tS9V9N8lDQmSCCaJLa1h
spv8a186/0g0TV0UJc1EUK1K/86+VBKlH28NTTcUVeE3coa6psq6OC86H2/IKYpTDJqwdOx4OS3L
2+MNSh3cKI1jDjYBjt63bIUeyJk2UgAKvFj0iyww1tZ6/K5tum/NstzVV6fbfClck+37DaV4kN9O
MIPf+ntMptVL7YnOaTk61IoBKoNlFODcWk/L7tusLAZT4YBPcqs9OqmXeKe+J0Gx1TbyixW7sFFB
aMn359tmU68Ev/asazS//smNnXyZ3cv7ctN74T5dKn5xIzuyR2/Qq/YIpYvWNW+PXhLAv8Pndl3s
+zs8fPyk3k8bczFs2vtmWd2gTHyTV+iX/X7RbPRFdqX51SJ0Ydd44srwGeq9pztC85zoSlkbQXh/
vIFrb72Z76QcY/enio6CduY12DPQvnbNFTYDDtrY52vL1wLxLhquq1Vp7V4B9q2O/NroKt6NK+t6
vOcSbvgM77IHS2852ckKkp6nrU/Xhm3Ypc8I+xZvyYITdGrnFnKth06eZEbIvy5ubT++Mm/D1cnP
POKMXRJpF/33E1JoMv4etQDQtG/5IJuCdssQJAVNvw6fjSBbqIcJy8MeJy7ck9CnfqgxXMKMdAG7
I0NrsTRB9HrNpTUs/X6NZM/RnZM/rBXOa9hQnRwd86k5jCdXUZ2ekvpx2hyDZF+ukZuSyLKsAs2F
+sTnwlfDZWGEvzT8Y1AsorW8Ot3Wz8LVcWvuOMKDBXPEJuJ4KRKJymXPFslCd40bJQBAlH4DWyQ8
ZOvuul+Y7+OWUJXuwbqhunhQ1s3hfI00X4oXEy9EMbA4Uc0WAvGKPbtHh2xB7KbfvpjoX2FTuhYg
q7V0LRy4PztGdSegxYHhS3ax5e+7pDzZ4OXXmC5E3+AbWeRu+YTFxK723Q5YUEyW6BUXDUad7g7k
O9F4cqXbAVgWCsijLyZOuel8tqqAx141d3CrRYzu24m2u6Njq05xk/poXX0jyL/5zS3Qdf0eMkCU
bnuEOqtnxGcwwFHc4mTzZE9w2Ewmi+r5uJ3WJx/oMW1lJvT8im8pt5HoMO9jxixd6wi4s9MmQ51v
w0SQ9McWQZ7VvAvyPIt6z8M1RSdj/kEJBmXb2Lu32jecgTzggKAUl4YcOaHKXbcfD9odM0MUyeVx
zX8D2JyPVGNO/da6TPbuoDFJTgAgcxocHLo6t2KOlNU9dS3JbRAq7BqUGPGBGB/GQHwb6FtDSfBE
L1yo6K5fqtX0QNhFaq0ir3IlOkGr8K24bZmcA/HwdF6/w6paIhM0XvJVcq3dVu+JrAcj2/Qrg2Wp
8cfVaaMugGqL37U7SmjMLtftocQPBbjar6+ZKdps1Katds/O1cHYhYkPPDd3MVzpExwmao6cUjLB
bDs3hOEdxEsE9ijztWyrT7dqabiYW27PK55gW78TZUcCj1TAWXKNpmPYZZtQA7fFTv1myrbuDT7+
S3lFtRgTz5Jv85fkICz1hSX7KLSrxfAuuKNDXvBDUThwDaCF7wWPZ3pJlaexsVNeuL7iI7h/WX3A
dBs6x+/l+UHwZqvcopyxlqk9BaruwU9Gj4gulDxAWlSWk2M9wRhCVuUTDjH76PU3lUPGAhmc8Vph
UDZ5c3YmblQuH5om6WFu2GfFM1gdKklyRPPwLUyArvvKoZ2CY7yjddl0K5LW7uFWS0/q2pC3pztk
HseH9iFhoI4YwgxKSNBnu1+I27OpO8+GviAlrb7PYl/X75vMt8QHVBJFQCCpCIsg8WowRkR8P7aW
q9HS1Z1sOVovXOvxgHzEDPpDfzDuuaecEzf3VXMDz43YIeBd51Wzz9yDscTchncOtDrRH/232NxE
1h5pTP9QP4h7kXxsHyFPK/j0Hhet4ARK657uhJ15UwffLLcim1Z0kbyUW0F9wdvLaKV9rK5b+IK1
r4X9VopukJFctxEeTPv0bLR37RFLZGWgxwTfCF9keMPlg5Hbxmm5TFzmQW5y03ujx6bVIajMhewV
3/J7HpnR7mPwjkXv83BIGLtXAIbLrQxk+RXtl0031+tAxIGd9vH5kBqiPyi4H5VFpXce5vBihCRs
m1tKVSwPmFMwALvCfa7bxyfCK/SGfOVt8iieHqXrc/MsRUujcdpoU78zPyGP500731nXGgDr1dHa
qOLCxZ9v81C1SCecu87z+rdj7ekpUFOHjC5kXA9kBHVbCSNfWcpuxDrplVuCc1jbHW77wWBdzfjB
vvUbhlojXlgsf+KOFxbq/TfA55N5ukek5OsZzVggGtsTIUQH4C8CzZvOOy2E3k5X7bJ3Sdh4NW/M
K4T2hI5scarWJ1t+5R/NNl8xgL/WnKNbvSKZWnIovlSAHl6+oU9QA8YIyqXOy0V9jpftK1qgfo1G
f9cH6hrlZd8hEbGzXbExK7d67LWdFNCDcCGM2EygqVCNYcH/iVF5BGd4WWSwCIDjYuYoUGsdEnyM
PtBMz8gWVblMEyyEblsEDS0GzKDfmIif3WHC0uUhmw6hZQx+YSxW8YqbjLu5Q0pCI8Fug8R9MYN4
ILzH1+mo6Kuw2YnFKmf60LjfRLI41T/Lmf/bjeT/j1rEksYu+b/uES/r/OU/ti8jnq3vH3fkf/y1
P7fkKvtuOsGGJRqSqOITY8P7Z6eYn4iSOXeP6faqBvvyf23IBUn+XZdk6kNdNTRZsuba+68d+dx7
presyJZlSIqkqIbx72zJ557zxwpRVmTd0CUFMLYlMjiSLmpQyRCKqsAaZFvQjbXqQTthVhsqY2kW
WdB0SB9gq990fX5Pq2kW2eGIJC41P/LWkp/6Y3K0wf/ThNRXLZnSCpCbaFyMgPXkjvGWwTznGEl4
EzH6ne6oMBqbJ/Q9HtM9PqCNWpPJaJb7wtgnevv24dv4RU9hLncuPpyp04E3LP5hgaK+KESbMCdZ
PQRt2kojzoSdqIauKh436BnIvIVWDlZ/wjSIAwJKS39+BiF/QAl7e8zKlXpO70g3we8ausc4h3qI
kicBZLKTiIw2zZ5EO6T02sGS1zjEnSaHAMgqDmxaEfNrpHe7ui1WI2nlFY0do3hPePd8/gkvuhZ8
e3xAQ+NO0QxJFbWLcqo6C1E0WbP6Gog85NZdPBpL3Wi3hIusTkg2y7zYDQMQr8+PK1Nj/nRlNaYL
KNAtUxL1eQDxsY7DWVDWA6wkCZ03jWqpOa3Pdbjuh95VuvuJRh1sfEy5o29iWUlOgKEYax+FGOcK
ZuoegwTRC/hheybTWXX4/Pz0X54f4w/g3Tx8pnrRTRosI45QH1h2AeZVq4fH6kRkiQh+MN5q47ih
zbce9OFKHFBeJrHPOHVr1NlCPH+TO2kxkrVVDM0qbR9zhVb9SAJkoS97pX3MmupRQ1vPp5pCgS6y
GAYlk4eUlEPs1LTgb3E5XpH5irKURMeyeSJZZZYIsMGMhQepS9d1ii0TOlGMPf5cI8mSDQADvWds
JmPwxStA8jeKZObQbdnViPqLnBwfGMZf453FImT4DQRwKORXlp5fi8nT5xdPNX6s0plfcVuZFPus
WiwKLAs/fruieUQAmuHVtabqSoPAbKBVaWJjRUTHVpaKdaO+tqK6F7rkTrZOb2kcPluj+hj13TWE
CAW9+1GMmYX7mjZhyTfcKZY2iCVem4iW04zuDjVXVCJEjepzVkuLpPbNXA3CEioSJU4qlszuwclh
Qor0ca0O9D2bzmv0+FaEJ6UI2CJS54gVrbSm21gnyDCL7zo0X6rm1tA97GNfB7JgUecQ/NfnExK2
dHkCOZmLwpOJYTsqXiF/u2fJ2BZxt+0hBYuC5tdpeYWia0X6xyHjVg0bYaFtaLUGOk1aSz3tcRot
j9ETBgv85vJVFpY7kPT2jQQLTjsDUrAIqCsBQdH/llTDbRB9in27rGAXW4AWLLK2RA2/TrEws2yl
Y2zTG+pVXXpt+px/L2AhD4HBblQW8dXXW0Qz1wmaLVDafvVo4G+qoc2SHoPCAu9mQ0L2RCWVkrBr
kiql4RkOiTdIxvVJsBY04zx1Knw/xX0XSfAX8moVg40bxIokPWi6SA+Y5K/NZLxOSfUz83l8TsVA
lsf3qS+3Snq+Qo2wmBXNajOnylXtVkjMF7kKXwCNn07bxkj2QiwT1MRmXTHXqeyKtdnaZAyT7q47
iHw3RWWuc4jOCjzM7tQT2HNehT1BbnkdCGFxnfTRXUV2mZVvho69Y5yBo66CPiLaC//C92Nb7FJm
88h6l1ie7gmCfT+1NEnyG7XUfDZY5q3cFbtQOx/SAWHrVB4MPfNiRV0YHcTwTiPr3Mjo5dOZENJv
RqcvY9Yfw8o8XbJuEd8+nKW7qFT3R01cRJNJyFj8TW+1xThKPrNWEG/HzVRRqRqqcVtV2lVKPJ3R
DZuS0GbBqB4JdPUm2bwFfoCqCIvgRAu5fmhVDGthu2WK9lzL5Q5e3cYaois0blkRLdPH0pMw3FSQ
RGTQwZa2Ti1qrxQfmt3yxBsVX6gkQAUrDvBaYsi/Ix44JqOM8o4bSbgrCXaUUBGo5wTBwulQTQjp
cB+i8b7PawwiXF6U10oQwv8QhAEgMbbjSbxvRjUoquOrYIhQLnQexIpYaZz0bfwqq9X+iMdDzsJb
zJuvaQhFXjl6VpO+iql+VaFrhJ39EoXmbam3WwUEqTZK+zP8RqyZ9VWEQqXVzwFgIuzxYJ1REJEd
VRzOpnLFDHY16dld99K33I8nEldPFVQMVB5tzvB3rK5EYBqT9a5X1fejXByqU39/EuAk9BERTEfe
q+aQ8tzelkJ2g7crE14HAqSEs7ofhnzT5j3h8cYV2LNDfVTvz9913SCQ/iwDvMA4daVazQNG1X2G
OxHZXG7j8e2YMzGSqR6LJP4G2VrGiJTdpRo9DuPYBaFRrnvNvI2U5H3AQe0WzHii0AhIXN/l0MnO
iYSoKn8uYgTuhXZ1pDzNtOX5VByUNmW8Kov32Qgm35IXqG8W5HUtBUwPaGRGprHzVkJln5VOkNjx
wb6bpJb5cX16DUG8AV4jvbgCYKLTCImJfjdMq2NgiMCPGE2IQwq2CQuRnDE75GihihPId2zTopkf
zvU5SC0cQBC/9nSJrwo5fddE3QcABwMCtWCpvQp1R0iHvBRAY8sTBj8oiCsxh+c8sMKYpgWVx5Xq
9F7RNbS5fVDQWYmwvAvKzaSPNDbAMqKLAtruKOfykKsPtYEacTpvh1JY98WMFaYeUZG2Js09AJpA
iwg8khgtCwwEWwvPAwb8TIWYNZgP4yl8V5PKbYxqf7akLeo7L93CtrkpI/ow4nm0jy96AvK2E66l
sbg1FAawOlIjpQNjKmlYSJKrs5J54OuYwVGLaWmQ9BXL2LhAArgXoTQP+VNZx4j/ecZkcYUe2VHE
9CbRumBSKlfX8r3cWWtJ5dJK5L7VEtjQmIw3M+jCbAkWm0CABS7SZVtOCyEcbkmL3oXtcdXwHvj8
DS3Nc5sPc50/X9D043WdN7WqmBcb22OZ9ukpJ4wjT0V8EPdQyVwA/LMrZwLliEPNHqmuWzQWIvmO
ZgNxaa+KdG9uVaL9yoh6hrrn3yr9/nsDmf+J0uj/QRGRZLEl/7xCrCkRz3X8kuc/1IjzX/yzRpQM
+XfJoBhkM00RoYrUYH/WiJIuIjSifAHlPVeIMtXbP8VE6u+6IRtIp5mkiCYP+b9KRPV3zZDNj3/v
36kQpT/2yh9uNmTkSDYUhQpKUjVqUo70ca9fRWGLrFSMDgRebWDi9tk6dst1TNamvpgEJ2pdwaH1
4Za1rW+K7+kTNkXIigpTgiO5PAKt+wrpR6u63YkBSaCnOzXbidqDYNKPGp9OhH2dr4wHOHpJdp+f
SXWQfVlelwJuilV3OhP9utPmVGICYDoVfxOOHxfbaLGFPziSEOFnkZPx0Dm9uUmiw1QsNXMvFSve
lHrHczAS7QbRg96o4RlKwE+OdLKJkpAhbED68I+ddyaS8bv8Ui8ypgihS2ez2ALzgMGq+VqxBC4c
AjX1AS5SwtpEkiO5Zp8FUssD91AfRuTMIMzhny2wGKgjemeSu9gpFCSX4OY+9P13rXsa2vMyMVfa
sG0sBx6f/lDhtmU3BDYcieHQB30RoIgOcgArYX8vTWhdVkSR94RBptd5uanbq6ZfGrwKxEf13FLW
vA6dB739w536i+r5JwHAH987QfOixc0powD98XtPjRb3eSpFB9qEHqNjbCp2tFDtaqkGNHGV5RfH
o6nxcVH78z77cLyLVkSstGOCpis6UFn75IG406v5RF/eAVbhhaHzleTgsvfx0wEvpuNlOZgjhIno
kC95lTp5u5asPaXFEIjAdCix5mwSddiSSpvYt5jwsPs2p0e58/TS7hxkHthtdB/yUfSGTZcZyaZS
lxqjNr6ruN+X1r2hfq2UuFj8/zptTVEZp1KdWfN1/FB7W/WIZqaRo0PTryefNDQCDo80NdmrrphU
jR4xaiImXp+8wQw/l09m9OdflTI/8j8tCdbfp3BRXrekaRrYdKPD4OeyO3qUh0MHKAZwsY18CWyD
KftgMxymfuDCxwro9nYYfREuEDtvEiUdbEbz9CuDmkVHE0u7j2gYXzVs5xpIkX1mNMjWakJNfFP8
1ar8QfL6g9rkq2t4cW9bk4U/cdSig7ov7kevu0UY6TAUIV2ytUWS35zpHtQ+uCY4gF9cvZ+kLn8+
WH9fvYsb3RK5WdRUjQ4k1LkgHHz5O7q90M1fQ1IZ4uDoo/IvbXFzdFN67+7nX55kfvXhL+57FEpC
DagoOsgowICr5n5aXiNuDJfSeBjlheKmvizY4LANaVFFa2hUUcbYNQCeV2MFDTezFsxaTolXLERS
95BAyutBfSmxVzgn7SUaPP6bCGGwugUr29rlEv/RAEXalRJvvD9fc7HdHZB5yEfWjazbELHt2yZ0
xfvuhDnehjYdwi90StPGbl1gXkJxaitQxfzpAYMi28yItdk3CrcnI7vz+DPRQ/MmXRfAnpfzHHhU
7GHON9fboO+8aJ++ETGrHRp0V7ZxqNe95Bi7+LtCQY5J4ZXR17r16AY+JoR3gGvAj4POyj697hRu
wjfs2hg+mJAxR98b3/hQOBYZndO98ZW3nBYoPjvudhj3txEOrGohsxY8oeLufeBsyXXIuE6ah7YS
0Fd8BShr6fioW27xSbo7A7BQHNZ63h/LxHg94v1xcMMlq1zbVzroGwLtdvLc6Vtq0mM27FJ5qR/9
SH2NjYd6vD8trGQNcaGe6DXG3zHR6f1uws80Pn5x/1x0h35afy43n3Pc/EjzhoefQOjajR8TpsbJ
Rn0bPKgYmZv4X9+zXyw4F3sQpJnJmST16HBmwAalBAzWUoUBCICZimST8CpnAc9w98DD5NXMGzYt
/a9EYvrnTw6ymB+X3ngMdWOQeHLVBRt+0pvUlaaS08SozqcKA2vgyQO5MrtyLdxIrB1rdSntrb2w
MiqboZiLN+gxXxaesNO+DyAWe/wl9ultZBOCAmOnU1l68Q2j0029MRVPucFDhqohVG10x7YBxp+d
R+MQNBuYPpnEbuFGB/MGGfXJERUsYd7nX7b8+UqvX7YC83MmFiaR1AcKs3yeNcPzPwZdsSz0h/kD
BufR6Txhwf4LHj9meXeKVgbRxrfCqr9mHDg9n1/KK9nOfPPm83OT5kX6v34L/SQmAnqRkeXDucmI
FIVrmo5khLJuZE6I7ka2mRIf0ucvb4L5/v7ssBfvX6VuQvWoclj9ufUynrYAqBYjSfrMTnXilcbN
Wbly656bNa8UBBzTLejIEysXcBjFrU2PdDkAPr3bs9QnTkp7Kxjla/aTaoudaMXulyQ/O12I+2Qi
eWKVvNBmGU6LNHEsKSB0ymWEDlnxHoA0vZLghC72kXXXCvrJx58EJ5oOn0//26CRcHYyv123X+0P
58/52XW42AQcz+k5SueHAXQemP+gWgBQ8eYlTGF+mrHgff59/7HhvDygLGo6SUuzjs26eG+lXdUJ
pI5HB2psT3YMH8hycHJMZuGkSrFhJKgBjVLuoluiIKHhd7bDteCGX7zAf7n9+XgiFytggu+tOM2f
3Nwmun3aZSuF7SmQHJBPN/jARXCQ1+JTs9qNiGosO1tWJK+v8ufIl6+SEEWV8Sg8lYvcUUVPXlQB
etqn7JDeAVuzNp9ftT8meJ9dtYuls1BqCCgmW53qXeMJHm3gEIKtqzbu8ShlPy9NAQQ7J1Pv6A9e
fXF0+Rc3yd+XyrhcMZHd6+dx/s5OG6Jft+ESDbEvco+yRrv6l0f71T0pS9wekIYQjl8uV2mNv0Qr
Tb6ZehMKHio2gtlN4d2EcMf8W3F77SoXN1O8gBESpzftBOl/awDodYgSpdUI3pUdzh1cucUcpfAs
j75+TYAR/3EIyEfKbmEbK8W6AxFFT63w0SfY1UbR/NSNqYP1CLhsUGQexWsjuqcyGKlWC5c9VPcO
YbZ7NVr7OCJSRL6HCE2CVLuyUKZk9gAdEIyfffbwxIconNhhQFhIjovWs9imsaxpzmmOTLDRmvOS
S5HnbMQlafGwjSLPONrIpQiuKXA6nhYy6EF6jR6SgGhzIm3eaK8h2UtUijeMZ/lhUbodhNNjuULC
gX5AVwJ9ehXCdyFaNf1t21yFjFvELx5j6VffkYn7SVKYiNP8uLghmZuoEIDCefvbe9VVsWIO4iYb
IjeIIrIj98uF6lfvsA8HVC7e2k1YZFEBpfrAtqF/J5rEiw8luB2yNOGneQ8bUGBuc7dHaiPBCEm/
+MDyFx9YuRinSV3bKKf+jw/M41dhpkHDDgGbN79ph7dG6LITZvTyglFLRom1NFz5WZacqN7OEpXq
9Ytn8lcvsI/XY35mPxSQdRnhPY84H9x+ik2GHRlnKlvf2kF5S6vYmTPrlhBq5sKbKeX28+P/ck9h
8sWzhCuWJl8+pKJKuCvkuPggrtr25oQW3YMFkRC2LDrigepLPKDT6hEveV3qlGv8t6oz3QkuBheS
pKN6DVvttAD6jK+USrz86s32q43FxxO8uECWVJZxcSxAQax40RClBxLfLl9Husv2JmTpElzGG7TR
v7gwv7hRDGb5mC4MS4VvcvGCK9h6C2ZvRId42rXekaRSGNAR9RgpZLhXSWuW/C5c48UDEsd+twJ4
R4PXbsslGYamJ5BU+JfW/r8ulb86qYuXndRKTPM7llRUwD5axi03a7jhteGwiVmEV23qfH4ZftV4
+uEyXCwQTMgJVkw4YuOelsIjhI0AwPuyWnZ7hN5flcO/KGc+Hs28WB36lnScQeKij6u5zTVutVfr
JqEDQIzAQX+1lv/Tzzfr7T8+f7lWHBNgKhG0JrvFdXhm6xK7TOMaUhnc4YTW7cs34y8qlx8+5cUt
faoaGdchx2RPKL5XV/WiWyvPKHhTHxXwYXLCx2qXeum8m/z861S+OvR8g31YbsYpy47i/HE1GrjO
8QrS84Qk1FN3BDSsukA86E/xY+VYBhJLpJaLkd4Rsa+PJKE89YfYC7XtSN0dBaTImWdesQgzeVOc
0d7VTjo4xvLzM5Z+sUD+cLEudrZ4xP56Do/vIgIhtvVOeNveY5uUgiaYO38jhqT7I9dqePri2HPz
52K79sOx57Xpw9XCLZ6Xg8LVGnwt9+MnkhQzh4318/zMIc+8z4MzfBL/yw99IZmZy3o0arKqMlVg
eKBeHLhPychQwIodwi07tTsicuzJqXdHv/7ihricXv10pIv+lwEjUDKgvR7OKLzPtFlc1AKTC9x7
24VOjSL6zI40H1xx7l+6qHm/uMa/euQ/ftSLdVbUtWNm5nzUnuzqxB7JnMQywKCA4Wm2sRazAZP3
4tePwi9eLD9c44u1FCe2rseMtg/oixqGiCadbox8IT4RQvbC+i0s30/kvdaKP3fIemFBsOFUko2O
upO7zrUUn2QiWxuJmsx9eJ21G9pg/7hQSbOmTwSzOUUp+9VXNi9Jl3flxyt2sSQ3AI0MICC8Eb3B
bZa5z9vwkZSCheVOu8+/nV9tlz5eJO1iQVa646mEUBlTX4/OWXXkBg3ZrcRAhzD592IZwd5whsLp
kWnnDm9IpLBwgN0BoVa/g4qhfHG/fHlGFws2jqqhzzPOCNx5LVB6hhhr0JM50vPpXST8xycLRLTB
PQEJDG1lNS+mcmA8jcFXr6tfrqaSqDHxM1RGhn/srj+sD5Mimq01L+TiM1EgCemOdnPIr4nioQIR
AGTYVYr92JuqBaDaWL4j7+c6Wpl0kPzzg7Zt3XoZOcSSwJI93fST21u+PLpKtMq6Hcqkrx62P3a3
P986f5/wxWIqCQNE2GJe0EhicHBXkUs3myOqO1XyUXsojNUq/Bt7U3Nqv3WHe4ROntYtyxVZAlEA
yxZdXfddJ4/ZxfpKSx6L0Of33K+KZO65v0/yYvEzj2UYGR0nCWHm6KG8C9/pNAcSHRvcLZ2TTT5A
JvT2geB/fmj5148WUkrVkDQdHtyPCz4oEXkcdCpk03C0W82mp7ojX68dXBQK0XPoystpZc7K8p7s
eZLq3UR9meGwqfv5mfxqHsZF+PtMLvYIUj80BH1zJthcluO2pvmNgFG9PhfLsd/n7Q6LCSPPzkH2
sSFlLl6dHEausI6J7wxIm+mvFewBnV/O1wo6jX2UVv1rdYifc6daf362v9wlfjzbi21FKalKStTB
fLZRMGbzTdTY9NoXhV/JHox67/MDfvlFXdzIBVginkouT/c2+RHm+AXzkK69Gp+kZ2r5EV9y6p0Y
Uw5v+omviZd0LPvmV7fqvNT+/Dz9/S1d3Kppk4UkrPG54fyBFHITL4yCXmH4zIhb6RiUOITddvZc
p6TPbSmBWb06VXeJvvr8gqi/3jH8fSYX7/Fam6xC6rkgIuZ58i6dctcuJmN/phUmpldh+K7w8PZk
kWRwAclO9a1xI5C9sEhMOixIZOFo0VJhqHSXZUz8Nyd5O9AcH1eIbvsOvlb3ZKEKGLpby7wH84QX
5aHraZJc/2/SzmvHcWzbsl9EgN68ikZeYRQKky9EuBS9d+LX92AcoI9SqU5d9H2pKmQVShRF7r32
WnOOaYW3ft5rhZeEBAO50yQVVy+2uF4bgQVU06HPTQjviVcqGy782nkvkCe7lECCPyb6PKnmowwH
kjyil1x/TENXxh/CzFIx3Qx9AkQOqIu3Lu5qxfLfi7vcE43EjMGWc3FdM+eeQhX/7PBGepM6S5rR
aw6gCThEPI+Pwre5J4EIB41FmwmTUzWvmCzeegxv3C7tYtmq6oR8z5wrEh9ONm4cbFuusNOXHGOI
W9u198mvbHvrUy915/8pHc/uw8USFRi91GYYFvb48exe2obYgfX1RHbB7ye4HaJrpFgz85XXMdLX
EiZTipRbI4BrLSzj7FmZbCLnRXpWd2pPsAg/hydUy3GDC4KTiOc/0Z8nWKnxmtufee0Ydf6ZF8tP
V+ViBNsl2Et0PWKvGQgrm+aVso000s7lPWLKo4xVYU7/D6ve/Ji8/vuFv3ouwiIimewCCuE+F3Vz
lCSCKCdFsB/pYdae9CYt2dTNE3d/OqSHwqL8JJ5ojBfFI6NJz3i6cQHTz/vX2nd2ARf1szFYWQ1Z
JWDNJ1kYigiuXW2ePiksIkdMcf/+uOu11tnHXSwJmgVfppiS6EhiMRaBf9D9fVzdGxgbzWRn1Nv2
nUSADhyfnYMvsVw1domkSana7VO5TdtXQ1pWEupaJ1gcFeB1RDuruKCXfjsvpyU6dQi83J2ynaDc
6IVr1zdIfEKKiLtfZ1H78yENrCKt24rGv7wVV/5Dcu/TLGomwzD8Jmbh+XGbLc2VuIVGThDx/rSV
/GX0GbUkAJL6ZLOh+l/+U/Rb0mZaYPNOLxWAyfcyprjNNOidKS668BSPJY1MZ7DDwxHU7yFhB8JM
H2M27V504i9n2s6EHL3NMfMZ22LRLZp9Pg/t/vWz+ZjypMDRUPvxV0eZNyXlRbFuFjQmcjvaTy4R
Yakoy0ZfwZgX0elG96kxdQZ7TgJ5SDDYjK45KjQY3ifTBTiBTgtvav4tdfd9vwg8dTkyr4U0NUPV
ZYk2vdgZIUqNBMZngUODmuaJSR0te+S94Y7/m9zberSjes5VGn3ROgo96HPmlMGB+Y8Aq5P6UogW
2u33IXlN803v/y5bImBh+8C3hGq1pgwfCiKFh8/GX8cdEt95bGJ6nNXCDHIUkXPxPOXBIn1LWYAf
wlSth/OhsrHYNoUtFfMgjW2u9sRE2Q0V29/IkWsVLnDNNUEiVILDigDCAXiqD0XUxpHULTJ/rRN9
7Zhv2dowsNnO1C9Qv+iVRVD/kdufXjsGde/6FxeA7hzQwBIRBvo3Arc/BctG3s1EIaHI3KkBbTA+
b9PwNXDpRG4d3vNj5BH33LVQlFuzEHdAQtxecrQl1XRE/7Pu9sGUgHjEkynizW2c9jMqPnE+c5Hs
TkW6VLbVuDXNu674LE8x4sDn/rVD0YGDSn0kqahhok4WKykZMA9KROWvKWrDQcYuS4qWVD1q+tvJ
/OYtgzYqEQ6u4B33Clzn+iECUIr7vVHuqvEja+/r4GsqjsQRwFJ7LxS0nqLCSYZnPyI4xXri3hiS
22uKPZikvg8PdQuNZWsFb4GKEYNnZrSIL6LpiWSwjJ/9Yc5Dyax2BjEKOupEKTA6+P8cGWjJMoMM
XaQugPW/6wNocndydT5BnyoWVTk/CQuNFBSX+blTDDMCf/ViFQUrOcQHyjxHtJ7yUQXlvkD6l5ML
mfXbaIWmQlxo4ddgcjQhVjR/NMoDcV8z0NNoEN7lD0Nej/Gutx60sqUrto8LBrBKsJfXMnDteBcb
WD/Mh6PyjmvEUQAbqS+N8JhKLkCojjs9oJdJ7VO6rpv3bNghxSfJcxueHoU6cawnEQyD0PNruidC
pCuvAxWATdiX3pTOgIjVzaQIZ3kFbrvIbV3lMNxnNjTCWaV+JkcKpB4zMl2MMFvDUXfKgqmnpczK
BYIOcUfpFM2VLyvn+JOudQuWcOoSlJ0Od5LMhF1fIhon9bSwviM/d9RHfVdEa+W+0OwQk7pCJEYV
IfNmqNItc1LiY6qisOEcwwXRQ85IV3ooInfsiWd3RlShQUwc57eqRxuAynBkv4Ia8xZDsCNlZ/0R
PIwkP/BPpEii5BhWlv9dxw+tfGhx08LG5M3i+afaLrVtlb+3JUG72n0UTjHE87h0/cchckb/e+JR
SiRrSu+SSR5Ft01IGSYv5LFTXzSBGhgC/a+2e2bWH1lM7FZ5tW8Qkaq0fWb5h0FgMGAB31ZQsIfP
gf+tF/sufa96O0sw8Ec3Wh0/Ve5fOyzOvgliqGmyfnG6OImwu04RFGz9Fz7rDnvVQprBLkDmF7Fh
jSQFuaqJDMmJdadHExXOSLvpnIHfdHQlZSMLrolyKfWK1lXfSzIuLReVVlLOjeExaT3cpfRrWLiJ
JLhPFTcv74QTDAu8o7TipN+EsIXJhsUaFZYj3Cgg5KsFhDZ1TtAzKxQxf+6JaOa7viN0cp+aOFFY
XT3GF/47znUYNPg0oOfhCLNj0MIIJ5Dk8PBJK8IhG3sMFpaj3Gp2XT39n13QRVV3SrvYUnIpoDne
OTBoRmzvQORNO3wXkTepwxLQigCMzKVnkiIUgQMzl1lLvm9Rm65XdzpBQLpsoCj/qYbOOkvCsQvL
juBSDkCSl3ebfCovJ7QM+bwl3IyOybTwgEJBezJhTjOFvtFlvP7rUFjrMm3oqR/z56+j5TVpSKY1
3YweLw5kg77yyhHpoEM0tRnvMFXmbip9C/qbOjNn0aIXsJk4GDp1rDNHT/u6UQFe+3lwWqKBlmAn
WZez6hTfnJ4PwnRPyFHhMqh2GNKmc+nkjdas8UavoyuTuPpxSTfAjN0S9APTSclms1bkBWnqc3IL
EcgzhJeXqfQYs8hBN5//+0rlqfS9fHHPrvRyyN23tVYmus+Sr61b3cGp1xvTNLCFhaM7QCd1Otq2
/8zyRnJxFnkZ6DpEnjTgyEAWVmBJbfJMwy+YGeOmzl//B6O26e366xqnkS+QUxn7+sX5IS6MQQ60
NNyHzyoQJJoFCyrCX+kyWpB15uQ3WkTK9PL86/Mujgtg3rW+6fg8kCG2P0eExbiN/h4vf29hYsVZ
Z0OQMdO58CkRXGA3ghM5hfhhNk5NMZlxrscHjp5pYHsvnF5xhOSFtWke0GC69QJe2tV/DrcKMMvp
fKuo4mUnsGUknyoBj3/n5dnch6a8INLWa9/8N4mwTmpWCvhJ1NIffIeth1xoIpvfqt479tugnCNv
KY5byVYbkguc1FP42sKr0NmlsuiCr6JfiFjVCjs53OpKy9cOp+eXfnEu18Qka/viGO6ft50zGZfJ
bpydOC20TviraXdKvgrlfTduiSuJ44MB7tuWHbScizRcjtY2magDw1y4/19f2cWKb0h6oKY+N5WU
sVU1ekbt1vVGH4C0275B+KV7QqwJA2ROhKeOJOQ5XRrSVlNWUjaXTIdcA7qZmWuubytTrinasPzA
QUMHA3ftcuAfJFBWq0SelpdqWe3VQ5i4AaJOPL1ORvUSLrk1BvFdrmRnjD0BKyxS1GUEq6Ejpt8Y
cg63T+2NnrRyrblzfl0XLw7pYbk85mwFBhm2yXduOTTs5v6qPQSEODpQ6AmDCbND2yDAeDl2Thg7
Ze/WRL6iMIJ3IhX3kLc54jIOSR3i3pG5xgSw4bQv1wEmchBQgSe1t/pk11bB8wu/OPOKLQZrzLPT
DR3Z0Xl1U8JNHF95UCMkqxjqPUlbBAq3bdLfpC7+esg8+mv5Bk9FIqyuS1aCtJURWXHFzq3Z59We
6dkFmhfDrSTP00KO+cVhlT8DvqusrVItC/PQkTAXudAKGqJNfLd9Jmzl5LYPevBKcpRBRUmHF8Gt
7uQCmI1FXjk9OQKYmp87nCgByWZOH5BgutPIEqmWJG2QUToL3JvL1LVV9fwrXHb+CG3JGo17PHim
vq7FX8QKhdm+yEX6QIgvEacVbNZeR/eRdA9HWE9CtTuZHkD4JeSWrUrI4Tw1e/Q3yQyVxVLHQKVv
rbfG2Jxuyc1+SrrLTQDyCogVbHQqYY1/FhVqZKHwOFHRjmgziWAiw++BklY3ZiY7QM95ySK1nTFH
HgFPdk7lEt1RSeauDct9JVKnqks9W1aFB/QpRrrFlNVCY1vAsoZWSy1PcCFwufBGA+fqvOH8wi9K
Qz+nz9BUXHj1OdlEsG0yC8dix+Ocz+s5mD06rYRboxpMAJeRfoOz3UESUanOv4uLq60kvH/kfYgq
Gs7Lxl9nSeUgaDTC6ok4ZUP3Qo/x48xS11jBxlvHkKvzuPMPvFiAqmNC7FzSBjimZwDcjiOQOndg
7iy4pA5qbtqsesLXl5NVRrpRk1/VJ0xfEy+aDtb654c5K4QNrcmySufG5+WnORfQaGbAwInNmX3W
Kgbi2dGuGXaQ/GSfFv0tedDVafP5x1/spXmrByXeND4e+SqiIEcCo8wB0JUpcEcimpzJPmXy88uJ
7bc2Weo5+RKnw0Rkm+UEmNjyrR3haml+flEXbxF7O/b2kB+ELSd8D/xZSG+iI59nZkUeFOiaGYBN
Fy94Fr0IYNw8fKV7UTZbed0vbt6iq8u8oWjQZ9SJwH+xzOPphlYu9zRm6XmPPI1bySNS1+CkEhXA
yzzNQMBlZfNQxURDufvjg+OqxOxOXQ4AIJbynYVEttlyyKcW/Pf7cv1uIbG0oA6J4l/WyYyUuGA8
8hOGQKbvVILQFwQrJoI9vhxlj2ZgbyyJNxR2Bkw17zh1JAgk9b9xELKm9zcO9cq1U696djnTdn/2
QMOhISdO7ybBJZuh7IYuWckQVuJn8OzQE+/08RWJYQV9jQZIOcvjqSfLX/mT9hvU2EKbjy5dTJKi
EV3AE5EUmJf9E4m7T/++dReEWPOnCD6/1oszgok8UjgW00/rkHLyTTMFciQpkE7/RWSandg3B/BX
97Ozu3Ox1iR+J4cEggTYQGm76TtdeaJJ2P7yj8sTiSi0S0kL606IdDcqXo/G1fMZHX2lvWv8ZyPG
+mCsDDwd8e7WgXh6jC+2LhP2Nj4jHau/dnn6bOphDItTNhkeqmXmdYvWE+ZT0fzve65fuQPnn3N5
dqRnGFo1sUPc88l5yySt2Q3yQfo45Xb3Eh5SGhDM017A6cQHYhCKyDaI/4WU4aTz2nDjQ0C/8dsv
pnAbUZhVHGBOc/BgU8oTzxeAW56ngLBeJDqraj85Q2un7WZg75wMRd8iW4G4cNuRZLydSQAWHVuT
Ji7dUog9afLa0RrpjJ/H7uZicuXs8se3v6hnSAZOKzHkLk/fXkfrB+bVIJt1Obb3YFE0cRbmdlDN
w4NKHt9LheJGd07AXglASmBHaI4hfMvadiCt55Ym49rO+8fFXWwGQZmlqZ5wcZPKgXhhTn7c781o
T+IrRuH/fhKuLVymqmPyR5+viSDo/lwpTkEjNGavCY+K+ii1cxFv/Txe4V9I1U90aBghqm2eeAie
kOKKBuW9K1beEeyq5sCVvHE50rWt2GQ1kHUTVaKm/Fzv2cpVjoZ41LrkyOltEucy5MAzqs0FlnRE
DgfYAtByphHRE6kALGlpc6cx4klnfvJxPEQfIEfp4IOddXXWjhcslqW+kHZh55bNm2SASgSYMtXV
Go+ZyrO47luC4oC9z8m7V5Y1edbzqQ/oinjKUiCswvDYarZqPeot0So2vJ5o0mdKqgeKJ95oc8XO
vWQrBp71ljyEoDcnrqT4UjYzng7S2UnslvbD5yjNsFYIiNfVxxIL6yfVPyHBnYKpFEQR+Y8+PthB
s/EfT4l+qatvUUI2OAbRmGzGO0Oa+YfGS1/Mh5YK1COWyQlcGDPHfXGaN7k3nAg6s37/+wm5Nvr+
4xe5LATGWsxFQv7o4UD0QRAez8fHyfSletGqX6Q3ttLrL8DZEzCtXWdPANPNRlQi1iYERVTBtPXZ
vPwFBY8LDOt/+2kXHUipj0zCo/h2lWPOdRsBbm1POljJRerIe3/jvGpd2ZlNTQSxrtJf1GB5/Pnt
mpPRjp3vC4+hsImZmnTGvC0+cx5LeZXD4U7nZnpvQRWMwBTaBGzxU6P7yVQGxo6eOchBcgJvladw
hJVhq8rcqu/MX3Llaa+yO41cj4dGf9AZXE71elI+j6dFbs4N0U3iBQM0XZgjq4SlEVO6EdKWYgfj
OLMJBWqoXTmBX8OFWS4L461S5zVAvcqJyJ4cvKO0QUuIOpsRV7NrZiqSK4Dks6rGdhlns9aYTvwM
ULQv8oD8B8srYju7V8L5idDqfpZViyCaM+tgxnFLJ3Ktivjjvl5UEbqZ+poccl+BtKJYlV2wHgzl
5obduIgFPtP9LYX9NUwKHzl5+7FvUPJdLJ11Q2gtp0rhMYcn4AA7UkN72AhrfS5DhNVn/fNxHT8Y
j6d7ebznJwBna74GvyuJzr7Ineqd8mmSbQheuOs61/yw3sqFuAoXTF+6/eTTp6OGz3RwfXWZMaxy
/v1m/4hWLquNsy/ww1Q8e9MyRcQloJms/fvkSdpIe+gujrGIWNyamfitP7Ajpx+tDVeKsSei5Zni
EL4A6nou73Xgx+Y+X0pQe9363tpGLzTw73SPddp8I7veNWc40rbiB72jDdOrDsdoNDcam2ZWD27l
VtF7rSV5/ntcIiqNRBNMbbB4BPLZyU6Uzck9EjUInYK25IPxaq0jLyDO3OYYHW6OTEWB0z90GH2m
ga1iN/NgmImSe9Pfcs0+amqqpmk0/CwVecafL/0oVLnVRrLwyHvRoBQaGIkuJMdiSJDbTFEtAHLA
BvD9BB7iiVn8TgSATwHmz+JH2YWVzascH8Hee2SiVFMaC7bX9Pjh61+kWB1t8qtu78XXyqTzq75Y
qtRaPUmDLwqPYrgMEk9TofKsT27qQmGwQVwZ4/ZkAS0gxB4pBX2ffz+esnp1reSsZ/KOTdjai52n
OBbwNsdKeCwhqmU5WGefdAZQ4SY4isKy7JMAi05/lXwCArr3RvlWPrUWite9BGpMS8wZyQEq8kwM
ucdtLAKl38SZY/YQMGz94FPekKOal1/JCd90QXzJeyhtf2xxMZIWWlXSygrso/xcj95guVOvnc4b
8AxkAp8B9GeyaO0q/12XT3BPT042zpqan1h6cNPyQTSWUY0X/MfjX8lz/j9Hgu3DZXJyoSvNig4U
Nte3MM1tFbE2Lkx/cZQ3ClmTcj8r/LUYfAKUFpiLq8KiAS1Y7vVo3umrMQyc1NwQH5V3BBrhoInm
x8IzmIeH8P4TPYUd/yAOKzN7THQCut8F4yEvfxnli3D6EFAmmYHBgvzSiR+SuhSltRx8CcOnctrE
IBb774LAzWY8zax6HfQoTH0TtwQCn3jWmqgdALb0z0NLCJz11J/mBZOSGKBJyBfqvMp604hwHDw0
8zgL8/yubBw5fQ+1ez3NHCm2ZkX0lGjbkmYCUbucE+BYPPfROtawZyi/pv1X98hVMFp8ifex/svE
syj5j5W0Vv0303ozzbdC3ovjR8ywJqNQkziVIXwyGyj57T2dmtRLCRcxHzplH6cPQv6e1/uB9p+i
SgiCcPRkiw7gvblRjt8RTiXhMRJfTV+YpcNvWMAl0gnk6PU+KjZSjQDDFqJ1239ZPiD+0G6b30P4
qUdPOZqpPrw76r+qnp/vSRBfUUYb6u4ofZjEd6t3Dcb89GMkcopYZmbN8U5PthmGpzsp+pyAToTl
1O19r80zH/uudIj8G6c9Y1peLtd5qMGGSNbkhJK+eI9OqkVeWJ8Lj/1q9PB9LlTrd0GacrgztFUZ
OXnugXyV3zo28GY669W9fVT2YmZb7bMivRPUxyO1QkIxqa9GY9a/EadMom/MRILcWiFbCRjdSV4m
XxnPSgoQxIo/emUBXBFSQo6rQ2F4hWxqVaNjr+8EQDLR1Pc48URXgW1Q4T4l7ZMsHjJlp6dLHhUw
+JQS4Y4i2moX9MkhIETzonMxL1jZQdI32pNxwzuvXhn/mjoLtSjTZ5L/mshVY6H5cTt1vYwl2QBT
uCesx0UFzcbVFgZlxfGFrmxhrDRUKZp91Dcn5SsOXDmAdf2EGVwFj2pDkDwc23tJCGc97SCi6HG0
EdNh2doJ/eLk5dbi5xIlJ1xR6aZk/FonGQEgig6UGeRW/pyyznZ2Pci1ViPqj/ZtTE23lhi90cVk
kD0pKO85o5xeRhrjU7IWzJ5Z8ZhQyt8ax149OpxfxkWjRfJboY0i3E/H92qJ1/xN1zYY7bdTT8NY
KrO4vtFCv0YI+eOLX9RkBtGFoynwxfvAzmRHaAlNd+qdsrA4Q09KVWsnudJ36NwUbF/Rxp9/8o+Q
+eyWn8z61AtZ9B9dx0QX87XdgGLBuAN+hGoVCILTBMveR8g7w8zUgbK53Se9dRUXrY1+qMIuG7nj
ItGdKMyI9wU044Q6XZ4CIAWy8RBlAoV7WRVgiLbwfeM3ngD//d+79zVxyR/346KP0TS+dTzV3A/9
oX4nvflgvPhv+pewpUPbrf7D08MtxWCumd16jW89Bj8d97MfIxxks5cGPnwqp7Vx09yPP6kMzXOx
89cJYA49/P+yOYLRRoBLdh7h8D/D37NPTSoClXUyivetNgPHxmgs8Groxo+We/JUD/lfyd8Yit3E
JV1Tcf3x0Re1WplFVqf7ITMvJgTSXCLDSnke/a2Wv6n6q5/su/BRMOkfrbVgF/TrbjITrqXol1Qv
UPwceflhMhDGMwwk7hEHonqy+mjKz0P2naCFiKsFfxQNv8pqaajeiCRwG9dbCdWjupFDknFCMA7K
zN9Snml7Wh7/fpy0a7Xg+b29ON8pQgKM1eTedp/a8CKOi+yp2ZeH0fJIwWLk/BChF0LTWhCelL6y
7aKF2ct74h5H3j3jUB5dstHlO+NQVLP2lUIjxcZR2ik8x3dyNLDS5AiKEJ32lCAzs/TCl+yVU/Qo
PRev2dS9UZBYfFjZRnz893f7WRr+2p9Zp3W6XkRHXB5crHbIZV+xjvu03ihwMwWCZjjDhiccBgSA
1Zuge2+LWYW8t4O9hE7uPxW/QQrKvy/lmg5gyqeQuRgNVsdfDWhr8ENpGsNNkrC224jygxivupJ8
tcEBNLxIWbbMDQLaKVIwkrZSvCibZS9vCAmKISiews+6PNDtPbLPKW5ikca50cR1oJKY7RGkE3WL
WL6x2MjX+tlnl33Zzz7WQuibOfOOnOwn0/YzN+ns4qtDaEqoj0BCAfiTbyigosKrGHfzVgHkT/iS
uNS9Y+QxZy1cP9DQY87/fUevL0X/vaOXLBBZi/NaNbijjeNrM8lcdjJayslWzsiKRFtl0y//J0vC
z+no8qn6Gd2KgLJEfs8/D51+nAyqlleMpOjbDYk6C6sv7Aypv1PkTSkuc3GB3o7ekrU0XzR5Gx6d
Gj5h5FaqW6X5LBQXpvwgxRtT2hLVLqXEBv0Oi9+pBAx/lq8ix2cvQU8O6igyOVItosZTR69Bt5TS
9TA/gpZ4A6fSvATtZQp9fsae05LflrnEGrA9W/XyVK7r07ZhmjAX4Kpna6F5JGHawp1welGUJ5MD
rzDIdtRWU6qUlKOmdZNbXXd5Wh//dbMu1k9/SBWLMOMfh3qYESOW1+8lnuuMiDG+p8ppG3Uv9TEG
21V0fDi1K+QXyDcIgCJ7C0l9sFJzEK5OENy0AF99huiGq5pKpgzh3heLny+eTgTWcr5hupixY8P6
cRMiBPvPEw0NYHRPozt1BW4pP652488/+KKAE4ikMBRk8vs4WtIABDPqdnfpAN9XXlp2wOSktBs0
72jMjrcbENO55K8f5exrXxRzddqVwlBiN9Sn1YdhAIqtmTylj7njr+Qhs2+Bg67Js8yz73vZETtp
Y520Fd9XP8A+dgaZ0bLTCHd3wBt5RhvTA5IjpTRi7F52IHYe52mBbij5ZaEetsPfI0ru3LuxhFzb
+86v6qKoU6XEPKHGwFDtEUEx9YMMV3voneo/lL0bLerr78J/b7s+Xc5ZGVPmQt6XA7d9Uiirtcdd
qDUPOhVS5ABCqy0fQteK7M/g92CP4iIgdI9u8Np/baYcMeYv4OduPYrXvMp//DQXh9hSMP1W03DB
1kT8gUesM2z5Pfj7kq5k3ng+WE/6aYRLsOvwyvr6JrTT4DEEsBS4mZtry35S5M7JE+ans8nrQIuf
CMh58Qx5oXOrf3WN+krnCnS7Tk6P/he2NxwVIqB1mLnS0a2sQyjc80R188BWtLueVDYV5Zd3suaw
6GXBKa2lupnoFzdPYdc2x/PrmP792e+ZRa2oE2ow3TnRLtBHIHlNvyv43I5l2gpTFVaxW/X/T9TS
Xy/v2be/2H6g9cv6STkd91a57KeRalbjlJDmqg7YKDqEOAoF/aMQd1OdDNuBNkRvh6abQ5AE/oNo
wo5Inm42J57BJ7meZ8leNuaCvOzI27AFw/GNZaN6YeMemyd660pwN6h3ab+GyK9NtZwdlvCF+2KV
pw9lsr01q/xZdf/6hijE8RaQcY+e4M/7auVjeDzJzQ/noDYLslsgz1UffkaLtlw2jmh3XFvGq7Ih
XWE2qm6U2sgQYfUPqGh0NyBb1lUam8XVCtbozUy3eu35r341HJjACsLrI0Fv1rZLNCfoNF7DEZM1
Ku6Vqn8kJwCdE+P8Ycx3g1vWRJg8jyQmJm5bzXsFOw1cuUlscmuZvL4fnX3ziycqTOpYEZQaH/hK
8/rvTpwAP4Lbci6gY/0qwhUTnXB/64x9dchjILGRCFBTFO0vOXmf52XRFsw7JadxgnvZFj4Cr7Mp
5bvAnjip4u3N91ob/PxDL/bARChK4ktKgIZgWGICfjBJpNmK88ALCR5IZoT7I8h4G+1lhDvo7ian
5+ryf/atL7ZB1cgyVRdy1pFPUN8OdCDAGD+CgHErOAwp/73dXJ2jnH3hH0Xr2XpRWJlqDDp3GWph
dCQvw0v7qXZtOQHwWjHqAnGPUhb8mD3ujEMiLge3/xrfReIpEAywxqw1sHdPt33Y1wT+BB383yfg
p393dm1dW+rDEFSwu9J52j6GqdOf3JO0UlLeMXxSd112p0/8xBNHE4dgqbxnelwOqyF+ZQRqqjge
94nyFJtL2ZqN8NR+CdEiFram7KgRuwBvyy0gytVu3PlFX2yop/EoSoGKpEMCxRUvhtfY3zcK+gZ8
n/fkx/i5Rwbzxj/thdSlsgwy+oMxL+6tJQv965WSypLJ/JYt9BWI0P9cs8w8M7uhjzACRqtTtC99
NzdmKJHlbWJt48oL4N93jg8tUj+kwGjTpaBRXw4x8VpTGO6SkO4jAdCF51OuSxglx2py01L5D08T
FfeorDNtyRo9cuvVWZVIO4V3s1CRkhWKow30/5LSSzNMk3q9iPtsltA0BSRi3JXhg9Es6nmzGCBu
ZQMBquWdIi31465iqOf66a+gus+SZZDvDWZ2GG2OXoMDcsbKi/hQ0b1Em1mZmyIfq50wdNHsao0X
pQxhZsjTw55hd4iUMpjptLl9wBQFXMaQyCVjOBjp/phsTqOX1Ty9zVL2P8pupUl3pNJGylznvEJ2
t+wYmpcHc8IcApE8r3fScUSGuT4y7XVD1gWm1JcB/jcZy48kyAZkf5KfywthAvSKthI1/Gg8R9Wt
s/vVYt0ikkqiT8IB/lIjqaUqSQFjjdPQOy60jYbTxmJr9/K5xTT25BCS0xcOOT0GZ8Gb5Y55rcw4
+3jrQuguBKcslAw+Xp0rUM9Bfdh03gZA4dKrGCyKyViw1quRodm+7gj3uSveAoJt39JHE5/2phbd
qFqdwMEPXfDcBL9q/HBkhSiuRlGUkDTgtNvxRcAK0XloCjyCGGIWfDPl2yThKkYe03uVsQsTnO7P
jbiqtAdhnFskq43vbRg5EmgIdWUJO9laYmEXwCvnrsp5ypoDRrobcTQn9wUWSKI6iscGaqjmFPk7
yCTkpF3h6dgxSDvvF6G2UDiv3uQMX22Yn9/Di0pfErPUGGt8uiQmrqzXghBd12JfVV8nDUP0cMtE
dvMDL5emY50KasaIFQOeO5GlvtAC2gwtIfH5hDjfrONvfuJF1VQ1Ery7msdkEt9191GJ4UmHJXBC
3TKzeDJvNkf/Hx8JfhT1MO/G5fG5D0+hbCr99GTqpj1BJJBbLaeM3mARrW9Prm9+4EXJALm+1EjL
FB4HAgAE6l3QW56FkF0g2sVl6ZJRQvx7175ak1nKf7/kRZVwNAa8MD5fknQCz3+uH5QFLd4dEyfa
cM2BWRNEA/vGh14zIZpnn3p5YK5JxRoShW86qRXb4mMUELQ5yWd3xzl6pkifLK3jU6S74gFYOhGa
DUGOyT0VBOQM8TvbtwCMB2THe/gTKqnNrE4GKZzr07g6BcvAQKjHq9pk4Af0ZJamPrKot7D+3WRP
sr4HXdFG3yUZa7HyWkz/8UDMELDrkHzBhxOyfeKIdLIHZ5jGq3KRst2kJ5DJG6GEbP/Zbplos5z0
hzyZ58laHFdRcsdeZbwA6T0i1Glcyc0eGkgfqGKqQ6x8dM1gV0LnmX49E4pkFmdPQkZnyGg9K8mZ
GSLKj9kTm2U+bZ2EUrzTZBY3w84aMcsT4+mQBNpRK9b9q9QzCz3OjOT+WM+NYJWXq6zOWO6YJDOf
KTZCvwyGrRCvs3DVjL1Ts6WFwlODCKJ0m3FujCst2SHKutEFADTzd6lgTTo15MgEz+BL+bNUELK2
tcyQwfjkpZwGWnJBFLfXA15R1uXhGJOBAEQk5e8P5n3+fXzgx6sAV8qIJ0JPJpuSjglCsyNZmeZA
uIdrKl5qeCYuVNlyRez0okt0nCDcWdJ9O7xHMvuA/pgJ27S4L8yF4Y1rAsKHhbSQ3XQnJHZMHkHq
Ksij9QcM6grqXUJHDC/GxvOe7/R5gcFqqZLSUX8DyPMdBJsZ4ZzgMWhXfonSPnjWVC9VbPXOmKen
tSGibq1RjwD9aFbmsC7Knd7A230OMh0GxsaUHyvyL+t2L1SHFENwhrwzgx3Sl66mOaV6MMVHIfzq
ivcGu2VMMYk4vLtNrb3SoZxMySb+RQla1WXlJp7ksB38YNIF00FuT0SckpTKbFpZ+8uTZot39B4p
w1J0TLdMbOa0KF8cdf/48IsFLYmiwhzFcGohdAGMXvNB34qGjSI1RR8z3HWf5Mcb/RpCRL2qhJm1
sGSb4b+x8bcnDg8ADdxgKS01hX9VhYcCLVG0kPbiLuTg6JkP/vy4xu2iHiQWABAM5iQ1j78BmUSk
vvzOqg8GOMpOezyizMZ6MsxHuClMnIa7yNqp+2YFnWR4lO+K/B4+hV+7LbDG52anUnN5DHO+mmye
P502mSsdDgm8wVsL8LVjE/cISCMvDGC/H7Xd2dEk7H0paizkZ8NUFC/rqcYnylNeEZRkvhPyqGsO
gEFE7rPTEfs4LWaCXeZls2KWRgyuZuulWySuzLvmqvX6Vj/qGpfxjwu8OLWfWrXIKuRBE5fRUInb
LYhaWkYqggq3ZFxWzwARZPdCN7MsDyOhyHjkUfLto+FCbyGvZrCnzny85KzbuoG8QHbVis44OMnD
TYeC/vcjxzhMkzRCrkmog9D65/LjH7VYJoQ03vulVxPZlD8X5fYY/x/Ozmu3cWxb109EgDncipSo
7CDnG8Iul5lz5tOfj7Vx9rJVQmlhA41GA13dpMjJOcf4xx82WbuVZbeSjpkBB/9VLzFsoOlWbf13
f0DNgtA9PQgMp/ATQG/gdMzgb8wN8o2twWatL/EaGR+UJ/A2sVtkPGm7POFvkd4UB/KId+G008Vj
Oa1McyMJt5b3LGD9kkmvlvoS5w+9+OQncGb110gHZDSemNw5iUgPMHa2XuGP0Rzl7D3A8MeSHmHe
LD0Lcover4YU+JzUS8LO+s9K4FBub3NYNsZexE5El1fYCbmZdugqwvQAiAYiZQNGRNhqNKZ2Owq/
wxbOUL9IsKYpvYBaNrEDKPBKm6+7+iT7X3X8a/TYQ6vnpNmFeDoFW0HdmP2m0G6S+iRi82QlB+ID
ZGHj549KdBcrz4o2T8WII8i+JuT5+SL4UrJt2i+sziFrL0B9rixE3jlmX8I6t56YK9kG/ouC9haK
Lx3+NJLm781KX09QxRo89of0RY92or/Gk1RWSUNY48Ljfaqhq8+8oZ2lbPi/FXCn5O6BmOw6e+c3
We+xuhT5U6gq7OGuMk/iyYpe8hdVWDG0rUaH+fpMO4KeBPWm7hf1a/8LHqdlzJ5AOb4xJVLa8bYY
eWqLMFrK+lp/0A7yr/GXWjqg0w35IPoj/wwLDGR24ZuP5XDC8MOa4GRt9eHZs25kdVZYaqaNCb1C
QAMEYiZCeGDlC7EgW9NiWLyUDKfoHUV0x/LFT1/bbhdp2x7qfhzlCyXmcCePPfvsx1u93Gjaro/2
ubEu4UuZpzB81LoUrhUD3u49lWfvJMd67OQ129gbGj/BsEffaeR1LgEqZccEryTT++WrTjDs05d4
PJZYKDNv6O1WgA1Jc9Dc9OWbFKwi7SCwePRuLQ39ukDAoqN19+iwRDiFfvFISPRqECdIgwYM7t+e
8JVC3StaAlwGjLISY47gkgb4k0O+9iQw4rqx2+iT2B27apAC0c1X8U1Cg49Jrm2lEMMSJBkiHpgy
J9DJGj+zcjuOZF0ZybpI0JWRmp4h0yt4+xPoDPhurkPTnEcqI46aBVXNLtNJXKdpXAvAW7hr2mza
fM0+N+roOfq5bR3fyPyXKLYfi3JHPuykOXLltgJZGjvMm73qGc4Tn6atonhj6Cvvmipz1OkXZ7Uh
r9J2V2Ufgf7cxEc/e7ECj75uV6uzy3gQsqvgD/aSwmWtvQfSHR+KwjY/ZpDBgMC9DydzGWK7b9yO
xpvuPcTxTbjqxBcNvWN6kOFHj91tFnyZ3eTGxgF3YGl8EMstd1Ek+bJOHsp8g60+jMeNipmlWqcU
gUeVlZ1ML6Hm4hYkq4c8euiNuxIjXHllYZHkBUtEUabqwhHs+jtv2EvWk2Ls/VXfrVAp9+VzadxZ
4m6ADNCEtyrbcra1/Ke0fRy6XV5/ScbgJqSSlR99ZeD0Ro5Z+1747xIOW10c2WX3aDWuZ56C6K3y
gWyw3B07R54w13LkkI3iaUL0MpmHVEFmo277dDdat6P1LGY7EfBT2WbeRxS4vX9X1ZuG02VsyMJ8
V8o7y3o3gcPD7lEoN5O/HLHO87PbipTQbLxV1V3e74v0plF+hcqm6BeleYzDja6/ehTxSvaIEEJq
D1W3Lth8iu3UMpaOblpa/WBilLybyDrRSHNZZ/GxCLYhlgWaGxpv6ohWuDumYAOKj43OmrdK4ubQ
qovsDfhDqY5eiVsbu9YpHJ4UIhPzleRhUEVvgNGMXJAzdi8qB8vEjmFTm8c8PonR1kCFndz7zTHz
2aA19BfxncUxsRaEdcSC78EFmoVE4PB6CGZz6mZ4jdudhbXwsE4UiH/AFr7DjmB7zW6iehWIHt0D
ITUwmXHUFHY5fNAJcSuReKBSKHtJM2VwjvMHlqMRajWFj837natvkvwsNK/I3ReVrCHJdmTsnzmA
oPnimSdgTIklwmPWPUzYDuSxRP63g0xDlJAX2Q1T3F5784Fn+llAbCJ6REoFEBAdp06EkqovBGNf
C7uU2lvjrS0YP3OqYSUm4Q0MWbd4xqOqHn61xp1HcqfRLsqcoQ0CU7l8NroNqo9A2lXC50guubKA
7Uy2h7CB5pkar2JTw5WmWg9v5Z6x3CnhV1qhayi3ERa35snk17d3iWZbwZuR31XE7CizEor89CtN
7N+Y6FxpqATuwpaUGSz8rDRIxgZ06oLkJJ1aJmSIEfFqZCtyUDu/G5MdMd1mK7pWj13o2H9e96we
k1u1ESFHJif1IHPILpNP6LPDAh0ZMUScL/Q3wIhXm/YLk9Sf1z2rrCYxQM6ihlzXHZcWXKNjjf4E
YwpXeKFWpf7DGC55VURHh2Kf3sL7zk6esSwP2s7cKK7/KiQLYqiNbi/j0Y1fivVbx/uDgR4b6fbq
c/q7Ef15v2fcjIBYXbOZ3w/qiXbpr4sbEBU+CaKvbSZja3RHV1bE373WzyueoeRiNPaypfk0tyMU
aKbgsg0N2JLgPfB9Sa6PEEpEn4x25+HKpedO6men9fPSZ52WOpFrnin8WFl3VMhMmP8Y2sYzl1MI
uO2ixEKrQIgQjHfYai9RgkXj6v+gpvp5F2e9v68YepyI3EVDRYb0lNRWjiH6PWhf/Uqs19FIAIE4
7q/V/ReG5lwZ5bNJzW8h+zj7/Uor9oGnR8mJYfCRKNGHepltyGNex4+kM5tLbzOnZZXiqrz9L8ZL
fxyX/nr83y5/9sObpCfotojZC36Fz1QnW/8++izYCHRC4m/xblvEOfwt8VRJz2FBKe/NDHfqLQ6U
6rZtf/myslTpSYbqVdOeQlCJGoVJgEgO5lfkbXHaJLhnrU5rT1spQe80pE/0WDx2VHojmDWmnrl3
KoTtyMA8945ePGHZaDC7eBSt49gZdlY5PgAIBq2EaCi2Ij95GvZ1/gGDI9E/9Ly14TQ29yZmo738
Og4A5O29Mh1NN2iRjqB0ODa0nNWhhjYU9Y7pNxwWhBgYO7k8Nupem4GY+i7QdTseH+vyd13ssJG0
YYKNT5HBtJVzpPOqe7mlnkfxkqi/2+KzYawfE036phbQogLPluS91mMW7ur1fWR8VNFeNE/KeKvo
a1HKF3L4rHWnMDvmgbWwtH0Z3PSYeUJ9pLqdhZi9tKOtL7RdiVLA4LympORABxK0q2fscQhpCn+X
EA3B6NKF4A5bedOQxHxqdslH+zrd4d4rO/meqNCRhQwmuRJvpmkjn2pgOcr/35XnFOvsKcLvD5Bh
EX3QFFQfwUf/C4VN89WOq4b5orCKDaJybUXtFrL8FEFnMEfGixrqYO/Z446scZF+lq8BnsjtgtqA
d4dvADQhq1qppmvFW9HcGNqi+Jp3Dmtw6EUrJHX5jRo91iMHeWWX3mMCT7vdIs/JbwdXpXzHASpZ
93uSDSMP5CDZduK6m5YD1JZX6dFEareLXw1hyShtmJYtDct7gGHqEwaGJNbEodNZ5BQiWbZsMXBk
mDw1aop9G+A1uxaoWb2FxX+tflnFLbNb2Xf5MwGGs/qie5fJHpVxQXeJ94wDN2tWWuqY0zEP78N4
LyGpQt/zTp5ldUzynZXfGhSWcAO9al3kOz+LCGhdd9KdqC6higH72biekt76GJofVb7LgkNtPYol
MzqERrjpRxs62i455cJWN9YI2+QQkuau0xcF5a7MEllQLUfP8iuGYkjAb4f76isgDyR1KoSSYr4A
joUOF3+Kzdzc9/U6S7bjcApE/Io6mthPwTs2wkmpntD8FfHGw7u92RQkL9QbqV7BodDqFbBg1aJm
qhxJ2U7ZEorTlGxhDvmz9XsAqjUsZBDlB3U6aRjmmk4s39ZUKr7xJRDsopBJ61lrBVQ6YmsoxaeU
gWNbpHic7nXPrfgzDDY13C9lbzErIf59hvwh6f7cxAAJEaXqigV0QjTiz4LGGvxWC8omPSEoklNH
XDJuqzRChm0tXJndXZdts2ndasu8c0WY4voKo64bnPDsOrDDwQEMIlhMwT8tWCWJnVZoy64KJi44
/vy8y7PR0yTlotSKdXqqRwKfFsoq1sCjXObhqHYre0qXhQ6tApBJTw/afxGr/vcp//MGzuo+JU+r
sY+69NSO9oS9w6pETE0BuwIxno2MRzzY8IOjvxScFLz/St0pz6/hX6/prP7rx7oU+7xNOeqIyao2
ZrCpkciSffMy1xnoc8TKabSVZ6w7E0ZAwbibTnBb0f09X1ky1+7lrCYMxVLVx4Elo4DbRmuldNpl
wpmnI/W2FWKxCbTE3hXViMMXODrG3B3sOPdw+4D4+O+7uTDJNua0QCy8YChgH3n2ZqK0LDI5yNKT
sM72wq+QT24t7QhG+RRvZGx8xk2+msqFdZt+/PvKF/glP6989k5yAp/DoE658s5/Ij3VPATCCjmH
Nqy6l/Ddvw8+m42/a5D0kGO2SYDqAMCTFXiSPBzFU2GwNez9DYGnR3lN6HN01O8R8v/7Ni+0Dj9v
8+x1TWOodo3GA5pp+t3n+Js0CNs6ZO8W8RqzGBiTwGusL7yMLizY76/lrBCfvDyZ/CRPT6G2m8Sn
wDqoVuv4/5NrRSA6xz2uFZXvTsAKhbnpRZdCQlTbZY7Fea++UP8IhNybtjluAjrKvF6FWMF13rsV
3Is907UZklDhtN2auB9KnsfgKMVPBkadsk86HJzdJK4JmnlGrlum5BCo7QwFrJNRdMUBVkH4a0Jv
Na0F/1ET0blx8ErbNjsS3Jwtx4DJCeIJKIk5rjVljWXUuEqs9VOJYTUcY2MlsdlNN15z38YnBb+r
liFDq5FXiXI1R7mqW9nCa07DKK4QNuDjnHY+s7+HyilgE9WqyumpY6YE+GyuG02ytfwm5zAsZlNr
JuvmZsDbnUYvR0OTqli3ffbCrTjCCoTLmn3OHv2So3KTnfJlSIjThRve9SJV4uVgYFicYLc5vclk
TvvtfdRulXgfhfcej0vu3rvgXc6PAcWOofyu0reoqO2QkOIweICRoeF5SGBY4dZ2Pjw03TH0cX5n
TpK2bt6pCJKZRDbyQsQDh5Ayffa2RjkxYbAS5nsUo563gnjrkxFU3BrWc54vTB8Q1G4/awlscZ1i
1OI9Cd0B/+weyqfoMJsMV8GjsVcIeYO4K76XhB/ORuE7X7yJxNtUckVvqRt2ImxCc6WDfhr9ISPk
PVvH2Mzl/e+aiDh4SsWyDfE9pZTW7VZeWg10geTJtO6s4CvoHIVAoIrcFtOtE7wo4n2qzGVODp1K
dqNk24ibydgFtPPt/TS9MQ4ypnU1ONVXKB5Hc21N62GEWMqPZqst9r5+71MJ21Xi1lK7VhP09vB7
sJagZlGeNPGQsixTHXsa+VXv8bjEVdJfeuYmysmkb13TQNjtlvsJDijYoyt7hwb3xp7SuW5e/Oi+
Q/lPXSG5ufqbojTI3AkvUuaqo3yKgaREfGCZTQsCH0Q8A0+//folJk+LOkkDBffdsQLk3Bq0FGbt
pEMJO33mqeMqr2AUaIGULpXUyavlGIqsXJYIinBp1whMk1+F/knvD2J82yUPOHNma9wriLWA0a7d
99ZWsvJFGn8K+rbBulM6WXwIowprBlIuWXTlQcUQeRlpi6jcRdK6YCItNm5lnaLpple+QqHB3x6o
+x7Z2DjT66IaLytBA491fGRMgc1qa/7HJIJsstRmGoD5GOl2Grp+LE5tNXAU84QexCsOUkO9RryL
f0i9g4GLZ+qq2U0jP8xQu5c9iKb7mib2wM21so2JkK0jTehXqZUsBmxWxlG3zYr/4fjB54CxH3Ub
eZ84+z6CqQ3YIuNINZ6k2JXJPzBWV/br+dg4P+q/75xngILgw5KrkLqzX7MzmE/ZyodmQ6sY7kl4
nEEThv3G8t9X/cO4+uuqimxKGJ//CTn6WQd22ApJYRCmp6F86dkC62TRgsZqoUkJqzhl/tlOGybm
Un/ysUNvhJUcURa+sJcG9VJlQySZN+GFHTgJxS8VQ4Q9poPbYufBxXJgvdKoEgVBOP3d+MI/qdZW
eFTy25bgN35gvAgY5Gyp4/PF8KX2pyh6pm2a30xhYLi2SL7QI0F1TO3iaXKzD4JKtsNR2PZ78pjA
LJNV9DQZdohVrg6lFMOaofwIFUTVpZMFq1FgnuTgSmsROoVF1ewNKbTrWl77nuz8+2Fe0LNy5Cq6
zGBXweNPO3uFpjBZVtpw+A2s8vnY1ThLKjucMEonP4RYaQw6hqWoMmz5Y47FUfb7amk/X+XvV/qf
uziDRwojymtJKlPwB0drXQRccbEEO24hJKxJqCC8Iie9WGVmEmy7As/dNZL+DD8FvPR8zDrGcdej
N5gJgN1SzNZXntK1+zvDT/qmsoR0LhHqJVKVAaCuZ33YPvMy5oqMziip9YX9CGhIGLlYXSmMLlhp
/nhL+hkJsa05+ySd62et3ULU7idymmRgSSacME0dk0D2ykaSRvejkSyI3zzGJSlUJc3GZZ4g7n8/
kAuE2583dNaLCVbYToZcpX/ENFFnj83KDzZyQO52J+EGtmqYIo1Eni4BBLJlYe6iZCcYSx+wn362
QoO0mmdXnOPXUL4L5K2f93bWgeVhWbZSyWKal3NoLJJgr5W4u3QMdoNfdYYA9LnKXJWCTridlmqB
41tia+keLwZsN1B6MgG3K+seGrFWLYPuWiM738A/VvsfjsA3SoWWD7IV5LSIPiaW+RKGgto7Egao
DiVEyWAH0W6/zFWnQO2vrjLIfcnKW8zpoLM7o3C9abzYW0PxwLFdRlJpWGetiZKPRiYLNAgYDOic
2KBEYET5jQKXMXHguKkqXiistDxyoUwUxWlIEA46pCZJmOYAHy2l4HeaOzCt/WzDdzv33f9edBdA
VF7st5s862IApFoddcrcWcazU9wgHSm75nRJ8mRmv3u8wXCykZjyYHvotGye8lLDnOna6r/UVn6/
kbM+JZliLVKVIEXMSX1dHjmBcdI4GLVNYGmJ+SKZbcT7sCugGnCZ+XVIYJgNXm8pLzX73+/krHfp
RSWAqxhzJ4gVNwXWCAUHILFVEMwCGNm4xqav8p8poZlfJUdfkHj/fCNnp8fU62mKsCLF6R/gU5Nn
cbcET5CJgv6Zs6JtZiqMydNXcV1+KDlNnEdMyb/XxUXEYU4awEdXNEXTOrsLS5hSTxaF5KT5KMxz
nW2F+SpOBeJBWoDQQenvjBWeifnGQ46GveGvsdnhk2MYy2vt5OXd59vNnB1lQuuPuaj5HKi/wqcM
rdKwsxbqO09lNndahRQeNFOz6LbMoPNQ6xIZY9DEgcbc+CuTARRZG0wx1zu/Wfz7SV1CIORZJDHb
02Ih/udJftt5GrHRqsQCSqfVzbxDV8NAlEsw4300J6Pk6Q3mT8pDb6J+PyBIdmvtStjmH5DjbPP7
cQtnu/NUWorvq8ChMs2RtwWSYR5vprvMdE1YYnf5k0gCow694rEfGEQ7WQkYQepagfVfsR2gmfU2
hBnYLkZhY+TnncBKwT19a00FpowLydX33qq37ptiLsb9jjjF2fkw2grdBh1DG93AQ4tjm0jXZ6g9
1xAwdf78//qJlqJZOvZEs0b+Z4HqewQ1qGmbcABBUCH4+XdSrGkc9O4QhW7XuTVEAhLqvIGw1704
PXYaJOP7eDiow10eQA70cAvP94wrF8qdifQoXY2TU4p0o8xHkNhIhH03z5l+0jRy5SPGnJClMKDN
kl3o6DiKi+OVPe8C+dvARvV/f5RyVoJoXTegc+S9EfXWgikE7HVblKmbZik6IsI+oJkrZdcf4ds/
HqRyVmVITR51+dTMDzJEJR82EGOJsJcQUZbCW4JfapPuPEYjRvdbqaBELktHXDE7nI8ffJpq85VS
feY6R0t93PtO4RTFg9xylpI50TO2X1fWPnOT4u3Khzafl+d3LuGbLapkUKl/Dd8Zd+lhFvC0hpUH
c2MR8qja3oWDwds01+JaUq55BM2n378ueXY6Bp6MxCLmkrNOhvpUgnJELgABEpxC1VbElccPrhzJ
F9/Q9995dhLizdLrrclFmWtWKzwEiJjGzTM40nQs6vE1rY598gQ9SJPuh/SgQ+MjJtt4ssRHqSR8
+HVYJvVnVnxhQR+z/ZU9RrzJiyo/9vKjqr4Lxb4Tl7P9gm31D9fY4BfUvIYsAcaiM9UkeBJntz/K
Y6h505Scpl/SqvmEEiDtUttsN5aHa6E3MmVB5XAzyUtBdyvtptLc7iMuNykord3oTu3oiq3NGeQG
LJ8CX4WlWC7z5C2hKY2rjbadwzcsQJB9iauBvNbjg94c13V7jIyllzmxwqu68lIu2Ib8/FVnRYGZ
C4nahANb7EFBo/0riB5z9MgZulIsMBbjLzZMn5HPFyFUMY3zdtwAfhEJ/knI5PaaxF29UO7+eMhn
x/MoZVNriWNyiphC0pSTdjhAK9zX4aGZdmrzJAaVbclrSQ4PkgDNcALgMX23rpbN27gzYYIuko0e
biRzb0JwGw5+h0O3cdO2W2piSdpEmcPUK9NAbmhdGWkYhtvTwVerqO2unaEXf46pkxJEltbfyXKF
IfSTjDEfGyHUq4d+ptTMCM+07N6qcnGVgH3peni2GbOwERv+P6fNtzPbqOoyjOY12tBu0rM4lkp0
2bK2E+pbWsBV3y+mcAPpSFzBPrKmLcouQQL/tcVFcbh2P5cQA/n7/ZytLq2cEjNNxPmTT4F46VqC
HjcRhbyOOaLbBdDoYrJHNsx+WfuOtBmVm39vrxecR3Gm/fZMzpZUKehJWirzktqEax5CidVo5xrq
etKCBerZcdhjcU6wzDosdzRVoAaTdjAzGyxPSh3GxqgpKQDGPWNlVTgoRs88HXwHgq1xiI7QYXcA
5cK6jh6aAbRHu/KNmhcKd36BoVkWcSTI7M+OtiyVpMgw//yCwXKRz1bM4OFjOfpT+1a/BQ12Zra2
Uxw2kRvajMa8KbDg607CsFKyV4CsGj+adpVhJ03+j7bIo7VxEx4xd1GAQURbC5yhfJDZhhjjgz5C
BVdWUne0wlcrd7Ln+qVvbabKk7AcdDhr7F228ZUczZsZuuvuTKa9leMFTm/i49Nuo8muCfiBZaDc
I16oV9qwFB7TFuiFUetC+LL8lRA70PxkRtrbAjI7uBc+fJjSXXl4F8tYWeHcwRlDIsrlrMDSVWhT
fJzUBdmO8Z0tdVuwf7tqj4INV1r5n41Ao+nSjonrP/979V3qQ2VMCPFD0yT+Zp6tviqbFNP05fmk
FW36HgY282cwa1Jlgl1c7Eop8ZGV22ljewIONmF97RFcOu2/38NZm6EYRtkNgTJ/hTna63QFb2Yl
S6tR+9BcrF+XsBk9W72WQnSp4yPUUKLZUnFKkM5nmAF+ZULWqMmJwr0yGSptGGFl2lM5bct5A+iB
uf1lC4V8k3QfmYigwiWC2fkvvLHnn3he8Hy/lbOCp2s9yapFPcFH51AvlYrDdCu3+xpozEIbMbiD
tu0wFDaZJiXQJ2af0qu74cXv+NvzOKsgSmh8llZwEyQKwXyaVmK67pWVZWxzNxn2nnmTb3R8hRYe
rPKwWBvZ6spqvHYH87//dj5kneHFuqclJ9z1IXoGh1TdZoj8RGUx+6KDASDB0dYNKmH32tl+QU3H
Rqyqs/+zrhvaH+Dy28X7tAiSfCaW6Qf0HBvGOba2FA6zWep/oSO+uOhxMSXUE0orcPHPnxpNslUV
ejofvVCJsW19m9az8yP4r4MoieHbzf/tF3675tnjlbq0jkWFa7LEGCctkAi6hot9FwXU0rq1rli1
Xt7bvl3vbHPJjULKshKmYLIpNsICId9vldjnjXyLxTcWvc70pD6rKSPMNVzxf6+lC2IvXue3i5/v
KppGwpgFQdJq7GST00LU+T6vGezkvy1bB8SQt6bwC/dmmV60WwrhhiIsBMGUFzJuyca2GzYi1TG7
T9qvUAg5/77Di49nHlRYzPoMoJ6zx2OY9aRnvglrNsEvbQ+HlfPLczOnQdtA6nntYEMdmhsBRx43
TR7kfH11WnEB/pO/38PZU4pTeRqN0KBruJlWKTyxdBVBNbfrpfULHG5cVlgq0vCR26zEW6iM6ex9
cZ0RdbEU+34jZ+dg50uBF9XcCBRiS8dkezs4dbpFMGSn7hCsfumLUPvU1T9RAVA6r72Ni53Gtxs4
TwFslDA2yxQfzpxZmI6JuA5tYSdkdzHhI9tUPRaom3ASi21zE9OIN0/IWi2VbnCt7nOcQEhLtdr/
A77+/f2c11ZRUupwoKz5bGwlV6Nm7raZ76SJO6hrVFuWto35kOCItfFjiqCZ+R5G9Cvgfg/DrW1q
XVu1lzau789prvG/bZNNI06KHLBqkw1cwtcEAygUH9jdt076UC165DPFcvr897dywT3V+PEclJ9X
zWJVyoOCqyL0qGY25x9M1L9R1n23DoN1A2pLelbjNMTUH43dtEfeGhhLkogjWyKXI7ClVXUbw2OD
L7CaSduA7VN68BxFfeupdhwZglm2g0FYfwK3G8oqrIkbWItQzfwVwk+kK9c3AfnSkadYGB/oysyk
Om+J6gSOQucxCNDhXc7xDdJDcNvD6s/pvXeWh0GtVZEtoBNH6lOLlYzhoRVAQaUSkUmh7Rd3SEri
4drmrV180d/u7Oy0CHTZqLQAKLr4FSP2hhShx2u/29fmrmh3LdrFwUY2NK3i4C4XJ0Ln3keCRjr4
wLKyFbO5E8jLo6e8RtNpxM0yfU7aF1LqOycvbzvoHzpUFVI4Jj55sXxqcfpPyJHJbnPIl09etgux
/2heVF4d0LsObTVu7svgIIZ2nGwNfYnOOnkj985fz/5kgbhQkrvmT3gENgQrNYIBSpmPMG+BQ1ln
K/HakrZ9fmNEa0TkmXnstnLyFhvLnloT1ekd0cK6dXidiqNZbWQ0JilQrIsuGKaq5abDTiRvDJ/0
RwphJPTRGo/eXHPwzJxtm4V5qtR+hfreNPaN9WAOW13YdIB8ePkzD3ODeCMtxXURuab2iGwM6mnM
YAyrMDep9ijmLDLpgH6htoqOL8H2uSHmGoWRqm5CAor8hyxmElM9qTDWjB104v6EyxN5JqzO4Tbw
XrTiK1uW0z57jNBWlqd/f4WXT6xvS+LsxDKHkOozZLE2L+QwkY/LbJ+u3bhPLXIS5FWD4wqhU+w+
Vy48f97n9fH3r+TsmDLj3m+LhCmV7MqMEG2+41vrXf2FST+fAebYgXvlitdW/9l5NFVhLEk9P7VE
xPLiETwUrcZ8JbzPBmoNNu0LXq1wpWi5iEx/+53aGTKdtL1S4u44V2gzxT5xBPBWF7MDcM/mMXq8
Fq50iU0pQ98k+1tBEG/86Q+/7eZyMughSXvpiYXVMgPNnapyksCNrHUrHH0yqncBpwrkrW5Lkjq2
9UBEAuIzSCIsUvj0pITHDpSsyFoGTbiIzBfE1zDOlcS1xBvAuP9ienr55fzvXf/p7L7d9Tj0vi6J
M9NDmm28sYvpUB2gtg2B26QlaazpokVOeO31XLvuGdJRw0VOCn/mTiB2lhfDw/iYu6FbwcNh9SvL
7r9JXLvYp357R+eBa37j1WKqFDMJABYipBZSTqE4bggAiWBGCLCrFn/KeHVtMiP6qn5J+AY8I1f5
P30TlmKZMuDdX9ELSlxlbd1BQWZQDHvyAcTulNr5PPsD98GCd2E5aB//fdVL/AyW6H+uKv88+qmR
S7UP/v9VPQysn1C+arxoZO2rHPoIo1kaZW8zuSJmoRiHFm6HA21xjy6anIvXq7Xi5UP7P7d0Vo10
QSEnignrAamuUC+JG6nfBs21qAK15cSsi7BlnFcciGxSgtVBZxP9nOxxXo1fcly2cACByVqsBLwH
7H8/rkukfVkVcUsiw1yhnz3buKrG7+M0YIyuzShbsZnDgPTb6YgbwXr2JJyeytW4Cz+uXHbuV893
6G+XPd+5tEQTszzmsslmoKFc4jsyMLsnbdyxGJSQgYvESnu9RqT4k8b293WpRUQgJJbk2ZEEfpam
vvfn48CP3YAql9/I01Ie1kjcq+QmIqitcroWCBVnmE+S2WGlqoNdAuek5IeEwkJD4etY3VMz11fw
UNH3BIpbj0QuhPe6fKu1+0F202qbBi70Q61klyOrcBfCyhzvwvhGTx5Qv1zVOBp/bTemCiXRJPlR
hpugn5MB4ra2TC8s4/89DcLwMwcfi/vlpN3kuGSwyGQbf59CXrb9RjGQWHl2+7vRXY1JIqhqtFQj
CCSQ0UhwWevSSva3VfdFihYUYJSrhSP1XwTeuVkarQWcAMryna7ZjWtwSFU/EjpvNw2O8uNrkrzK
/k07MYs4+oWx7tMtyrlU2cbYicuUHe/ajf9knTrK66/EW/STHXQvpfqA6u5Obh2kYGzRyfNYMLbx
cArCapWA7OgdDVSqPpGXLZXs4I6uoh1dTvpqKna6hqha/8wG3JsCN+GKhGRMi/AFCbNdqmusBtob
JDqoL0b+6DA8Ruprh+40G94NPrNW05daDZwa2l79gOPqgPTfMhADujHnuXhPTqxcbCvggAy6T4n7
TRzdVOpx8tdWtOvGrdS9tvUusZ5UbECmvF303W+Peuc17p8iVVtkyYfjl0uz/52YpNA62F+lwg5Q
I/2YDRYhOn7ox/ajiI+1dtP0ywICB2sTwS5019wRXicyRoDHI5coo+BtYEj3Bu+esl4Xbesz+E3S
7JUtQvur6Z/XFSEGqshfaDfOvhmp0+s49lX08lu45VZyYwR8ENaLIrxr/keFsLma2MmrtdcRv7np
lwTK695RGMg9A6FwBFtvN35x1yvSYmiOkbfT6ttY+1V5z5Tcjpc8ikaNdecKInlxP0LeQQcrexHJ
VPdYyKXDqsGBCDJ0qDxOyVMbvYr5phUdPCyDq7ZMV3/tWe2YoSq3gliMaaE7gmYM/zazwkWS4WLI
LaUdIY93U7MO/VWNpI5yX79HHSqnWzby+j14GNjVUTfs/XW2wgCC+IpDNi6MaRM3y55FJ9K+eMxq
/Om5VNlQbAgcZbsVtSWrsjJ3g7Se+GiYghTI+5Ytxh2BwtY/v+N/b8Ly5RdrzQEVkgqofwYqdrnZ
957XzRuG8SImy8jblJa4wPkBPxgWabQjM0118dIWiEIkxxw2LBTy0c5P161M/wCmP7bmP8vsP3dz
1kCG+Ji2sonpK3wYdlqn8CC3KPNdffj5Upl79qzYqjgUOIp/8EgfgBHqfZgaJnHFu+Tt4ZnR2l49
IS9tq4qkQAAxNare80l5Vv4/zs5ruXFs27JfhAh480oYepEU5V8YMilYwvuv7wF19z1KSp28fSNO
VNSpqEpughvbrDXnmARxJZ3AU0IaTzV7Lpgz4E/lW2uH9JtGD2l+4nYLfbzy+/zcm3ki3z/54oko
ikQLtDZjNklWRxMHaAqjZ5kUbpkuENUgEqa+lY8HUXrDjXF1R5mm+uUv8v3zL178okdnoghGfMzc
0dM8+bU5UOM4xpO4wjFQ4zu+HbnhsVlozr+n5s+LxsVXv3gL9Si3ivTEVyf6caxXvoHx+SBwc06p
drcJUmCJBUNEdgHkwLovpkx0lKLLoT1gsQW/HS9EoE/1kxTifJYPZfN2xjYqbePw9jw+avZIhtUk
Ofv3uNltf3lmONzIX9bR48mXBwyLiaQ1dRIdh4MyQ65lzHv/Vg+CJ+tEzWELnuQD1E1A3A7JD6U0
iz9ZLfLBM18wfYBKYVsZqk37nkobAL6aDry0Wpnioe/WovScWjvqG6JUemVx15CQWOD9rLjT78/1
BiMCS5JIHn1pB8LByBdcwfp2L3ZbaN4pu7XeLeNkT1ezNmYlszlifBP5mX8P6v5k9C2Ik0XIATWs
u2kSN8fF4ChPss2WvhUg4Kzj+7ojYm8GV+TxvGBlJEmNvxIF9zrF7XK/d5I3sDQj5KJH4wZBL0hH
S54V8lyRpwmskwJN4mCD18NV2JJzr2drtDyUtgnsMXMKrVdwlPR32hRRKnwWDWENI4G5wItg5LhY
QRqF6i6IJAd2lE7gVDHLmJJEv0//3BliV5JdfzzU/GFojkIyJobVCVZlAMZIg4H12eZLEUcSWhaI
YQQdHXZRvmyRJcpo0BKdWhQYITDt4MDvjNYrstvC/9NE8yaCfeVocAzLdRnBSloyAjpsCmCdOx4q
qXklx9ceU+66nnRido5q610PpsUdr7mEaexTWGGBNdfFLtsB1bX1rUkG5wPWDBYYhYm9R7SEYvZk
T8mhcuP5n4q+yfVNA/LyNDh9uyAxJdCxXM0Ded3La1g5lnIU/EV8pNF1ix9Hlux2iiacWhM1VUDy
FAkgHZb5DbdOSlGOftsYK53g19iGlKiry0p8r2S35DxhbQwuqC6dcmT+jmkLDUAqO7GLNSUoB2Jm
7kT9gj+eHTDicoLjpqJ/L83qe2uvkeGxxuWOCgMB6J/kZYCeE7k06uvnUFtiPaUhKAWLYdE8CpuC
G6qtLNMt6hEMXTbnVSBZa17mqclECBUxw545TNwi88Z/KP1Vap8dpA0wVIaD4HGACmKYbTM+sTBn
qviOlKragZBaFG63RpiX0wYH8ZBuv8grxvKouOAuAei3TxEtmmGhPppr4PpEe28Vckj+xAhCe+I/
emVNbTrnDqbWnN/VdXuwPvGBDdwi5wgU74q9vKgWvSe8a0dh0y2KYz4n4jCfZ163FEev5VDgxUuo
hlQaAf5iZkkWfe1Rf+KnpXeNN2AjeMGf5E++kr38c8CIG6yU/ek23pFh278AFNXipdkymsw7JRuE
YpPkZ3L/i8NaJGdCtTNM8NGG0iIQE6iEND+z1emBMEZb3J8g8d5Uy9SN0VQycu4hvFB0rpcQuQ68
5rjMNhZ/WEHXJJxTgwnsYIHLz5Fvk3k+7+fVUrdoYSxGwlOlA0Dsl5y4yUmoxAdxX0h3pJbSmiN7
KX2tXyVcl/ANgpf6wKvuyE/BK7jtm35RsGavJbow93C0jphG4qXuFPOT894joud3p3i5at3S9Zf+
vH1jLP5kCItxl3JZ0WbTVWuvFgvi/lyrt5X0IT5tEijDJqCBtnibYNgj7NDNyanucVYvo8+qnvfn
Oa54MrYQbfhoOqQJ04gLScetz3EKXlsx+0qdp+Yrlwv0YCJ4+YzM4/OeiAvPSp3iPUjXFNJBX3Ro
KB+aOzgBpe747/k8mQtXMtF+NpXY9QxTkmUy57D5X560e5yBWSbVEfIKsB3tSrxXUDJSS9xh9VMp
WAhbbsdq4Ja3zQdClTfx5NA+4S3cEpV6ZS/70phebv/fR3OxB5dj0qejX0VHdqaRhCsUneDh7sj5
NO/RmFGK72uXY6H6Ry0geCBFhX8CFREXGPG+ATyI4uvWlnjhXULQmO8gdls21pWn9rPMfPHULkoY
nJKAd2U8NcXHROYQHKuvUmVWjPNO9iaSMClxiC3Z7pk/ylx8vCaF+Oq6/ONJXQYsgD5pfLnnSZUE
sMyByBzhfDukEjJF4tf8Pakd5dm4q7n1O6PTfqj9kobImZccRqoNKBl9lr4BfRi52RM4oLKwyXDH
PYRJUuYsDhzEGd7YjlmQNQcv9ZWf+v/xCE0JNehUB9IvHmFUnE5yU2YRNwEQaJ/k/0AvO7Rg+4Mb
GiZ2+8IKY0era0/up+/967f7rw82LirYQhL63Vk7RxxxAQWas2YrrQVXdZQDVTpIKaV9Gp3hfO1k
/dvJ1iBG9f98X+OiMntulSI/Vel0SotfJwKAtslW0qKYA7y+yTbK57Dh1FBvhWf59t8nxF8vXd8/
Wv67PhmqUp/KMo863WSv6V7b8PLEMBp3p+d8oR2i2+bO+hO5zWN0UNfh+38Dv/XrEfXbl1f+HoEa
jFKSjzxzMBUEjx2mnhqFtxkSD7zK5n68ZbXkeAqjhugFq5hxGtkKVxqG+vQ9f74z//kJpmvXt6I8
uYliphDawJQbvSLlVLamEtglK4VebeecgXdKK3FYnF79L2AeS521b94olSCB7ffasn8nOU1EeaRM
tA1wxXG5zj6tXb9MzRdOk3EP1nMxfaNuxqJk3GsvHGwk3EI43BN6F2CIiRzPkS3U85paBcfeon+s
TFaqNS9emHqs9PDQkpdmfe1W+esF5/s0uLh7i3hlxjJlBk6xQvnHpGHzQSsMd93LcN/8KbYy9Y9o
RnJnVbmZshEw3cL/eWq3wYu21LcdyRy7/pnHAb9AzufpxnDEq4hh9bfL7/dhXlxBG8MMhhFY+5fb
UXwgvzvfoxentXCQB9t/EFvHwkFDOnK0VfbpxiSedfpZvur9iatmcJqmkPGCHYJ8aHx8yNGyWUtH
nVtzSFSxLbNofuq1W+gunCR18d+IN/ptrpkq8GFMKQapnBcPu/cHwx+0PPz6FlMcvPTIuRdTVOqm
2+rKfvRT9c2aNqmkLZg9hsjH/j2zz5VkEv7JFTBaUmAea6bnrHg9fWYGVpGUdHFQlgN1YSj2i0TY
gCEmYlooPdEBukDS+XT4N0k9m+K0JYQcJ0eLHCqN5LNPc7/WbOA56rjJuPIC3M1dABppZnPIv7Y8
/7pYff8qFz+/nv/frzLy0Rj4eX+89q7enR6sbNbcGm8BxfDHYdd/cmLXsvnYbCIO3qI/u7Jq/voL
fnumF6WIrDPbOKx4pq2nAlKkQuuqqLxjJwIlpM11YTGEDzTq28o7tXPwm1rmaeG+q9ZnULMTUK99
/veQfjZfL37mi+NRmheBqaQMKX2iId/a3ZzYUTtZj0Sw2dI2cK8J8n6tkH3/NS526ZMvd4rQ8Im9
16N84BALy4eAPC7FEEFAmZRuCBWNY72D88cm0wYrPoEnttKigtgJ3dW4kZ9y9L8fwuX+jQ+6MuSB
IU3VUrkF6OlwZPXdiGMOiFYT4G200/1lxhW1/9DbZ1W9yYZ5mHFs5IRUwVB+G8kTnXSMZ8BIuN3v
JGFZDk+hsA6zpeKvjO5Oy4VZzs286f+MGtDjqwFoP5umF9/j4kCgnIuyGCS+x2gBunN4vDGGAqJU
wWDS7oEHoN6Bk4uzHdEPpNfNpls3yV1u/PjvafX7K2eIGpOdoqx8WZSNshTibPb1RDsCCdzzwH62
wvYfdksTEPdaEOcFwi5XStxyjjBSnZ/TZSGsCZbITO/fo/m1BGl+G83FAtBFQWXFCaNJliXOi9fR
IZ5ByRywu2jwV2ymq9PjdKMerlYffzumIHellKaZpqZdnkm1UJR7TYqnqdW5EjyX2o0kgiuJguwH
R4pXnT/H+zKleUzVaI4yQbPL1SuVyJ/C0Glm/GcYlzPcCNLerP2v30MEDsF12IsJGRqRhKUmiF/P
yF0ZPC9FfHuCWnBut+z4Q0P9DwO8m9dUjSTgyHOA1lfX59+25++Du5i2oEAqvZF5RpVbbyiXqeYT
SrBOu2m5ViNwI67gOZCfzSkPaVoLEjtql0bkBMQynu6o9vw31Ba/na2/j2layr8d7OowVkpRYEwB
WIEIVSrWZH9pSa7vr2LBo10UQ2FKKUJl2QoFCaDiDEjB/N8zV5lm5uX58vswLk65TeWf0xIcNo/G
iDa+uTZxws7O+W2QPhXpbdPdDcAo1ZdTv0+G27yFju2Jwi6AGBVuJw13RJFGjxGOLcrCMYm7CdfJ
ifPkIQo5HBbQE9yAY6R3VS4wnQ9+jBxVOVEJ9BuMS6FvJbdNHmtCCL5Yede886EVVpLsgLey8dkT
fgcn3zFJDKAa6Pnzhr8nqnlWZ/aIxO46fODXJ/ltPBcb3Rn6hlYlwfQkkRxy4cfsD8zCKcXZiTh1
G6PZ6WyDb/uyuFvX7qa/zvFvH3+x6/lRmtao8MPJ6M9JKiU0DIMz3Q/4l3TXqOdVj9e87D+NLrz1
Fv1OZpCBgu1r8/82iRMpPzVWaoRHmB0UrLmr4ypYp51XCH8wN7wLiWNQ3/1MVuQ2nKp1g84v8ZfX
clp+BmRejGN6ON/GkZY904HIbNDO1WtKdY33xhaXKnXhr2ROao60FK8Yan/dDb9/+4sTbNgO4yTo
CbmcnF/1ygt6b1IsVvUOBpTqgZOnlxlSDQbrNYU2F9T/Opsi/b/f4Z9sjotvf7H7tLrvV1LNOKbT
BUG3gY34ouvcGp93WO9E+ZiZDz4KgcKct5qXcp9wdYbIOxCL86ql7F281PE8itaY4urJ058Ii+Ba
2Lj0v9s6F+8sDww9iUmmsSxdzpcxTIWo7xNuGO26NJZK7wVLsG/WESZo9Um6qa+tG0i0wizYmODR
ME6lIK8LRFAiPZKEV4vLkRkuS9/t98a+DBbBNvw8hUtF/oN6KgWsBctL3A7aDGa9uc1e69rlD9dV
r8luQtM+cyyOJlZvyallkYkz9UUrF6pBByfI7WjwUCaepUOXfGZ8YCC8nAaAEPuRi6WJhD22jpqx
jIgQGCGM+eQsd8mfuLmPRyy/aPyMhZg9REHjSKP5YkkPQnanSRs/p1gsPkvFMgnu/eQPyaaTNY9W
ZALxpv6jB49q/FlKf/LEruUPWHTz8rQyz3P5HKBNdpMnZe9jJiB3KLrzX8/DjoeTfZ5yW+JyK6yT
TVQ6zSf6uRhd5bEm5QTMmLkbwIIVy2njR0MLEQwYidscTB2wnIrj+rQKa4Uu+1MsEeU1Q1lxtqbY
XDsY93zq6aAQvosTeNjxG/mCNhOKp1MB3shYitFjQ1+TVN8kVGeZAhWiAQXJ3bxOnzVIVU21MSv8
zwLSXvL0PpVsG5jwNO7FcduSJGLeNNKdZu56bkTjXi7XXNLpuDTA7+2CUxtSTRSQxDCI1tlT4DuM
xtJc5SQfUXewy2OcE598cgonuSHfpMm3FoX4Zlk5p8V5PtyL/YwcxoJtgFANyr7L8dPHYEB9OF8L
dMUpvBcujfAbajiJ5TSpbVmu7nBJZNHQl1BaOETSuW32tSsfhZdhnxG2sEDM7hJQepRnr50HxBoq
dQz0V0LDc6twFGbjHsvbwvHLRarNio2kgxuICBDKOJm7IL+GJwBwVOvTCOr0XOcbQGUjpQmt9E6+
q8R1uyLzhFsSSQWJYzE3Pf0IRReYBcC+u3BvfbY3HPG1z/wheSieuNwkGb8NGEUbd6qSPegbeY9p
AafCbFyoS430p764Ia09Pahv3PbAsCVeXC1L4RF/5/Bevfc9GtNXbkXMPE6MpV09m7jp0xsfzmGI
Tn8WOc18epKUf2jXRRGpQuOtqi+oX6eWo9f2GUE2LYHktIfIQRJ1c2/uznfGoZ31M6uetQueVf7Z
urIDpPMIPDSZPbM4ZWTY8NJhrU2fy+q2P7FkOVCESZpvx4XPbkkYDWsYyOzn/k3fs4TRe7DqV63a
dNYskA5WXiwsgQZFl5OsRbQpfkrwLeWCsSfBzmpfptIBsOVl3D9Vmp2+STcjx5GY2O1hXxVIBTnw
GOVm5P4QPsbELsAwP5ykTWGAGp/V9H2eNdMbSd+86eV+qTX3yWtWu2e6lNZNVy4BN4bRixA+wglH
n8Onm9KsAyVTuVSlmFX82onmVdAiy6eYttADbV8pcxQaEtVU6skHOqzLTnJEGj4yGnsbGjY1n36Y
EVlzjl6Axc8qSbzTeZJB/h6MC1TvBgwmwWV7EzH6EjjSvCYJUx5lERUIL3vKP8FCi4qdGE79EFdO
cEtVr0qfE81wY5Pwv4O+oUNmbsRd+SnhyuvXumPMQZt7/h12D4tEXp4wDFOye3zYJH26zmnAlk/A
HiVxrlQbXp0BSGiFy7d6Nyy7GfbMlROHjdupSs9rSQmL36s3AOohfPIaCfw3eYbPZCtlvafX2zaf
m/67r9zgbAd7Z7hiLy4CdoCe2p5AWi2EnPiQp0tROYaA/w/+Vng9oytk1SbUVjzfUvyj8UQmUhE5
Kb5agSSr1gWeE+IT0JBq9u8tT1KousUIBA2UHexGOpDYBNyENgz/q2+0qN76J5oL6l6BOomBLVQe
LWUn9nMhJdpk25rPfkgGD4rsktuVeZr4IomrWST6KY86u2t3MDts4CfUd8simlvsRDEBRClLd/sg
n28V/SCIbq1uDf3AFBO7FbFHIQEvEDKLU7s3Whai8Y0uDdkjCFwzZ4gcDc8PX9M8cXhp2D6Oaopo
ElgE9B1eDjqMZnijh/tKBadBL0V9jPJHGJZ6dbJlZfq9ySKcN/2cJ6i0H127DAMZh0nj6BXRYduA
jqM0vmFgh6pJmQScWJ674rPV/DFTEFnY9BqP/9ZsaMTMZZ4w+yV5RpEtjhPKkkN2S2qatsr6VUpv
mD9nwLFF/yrwGh62tY5Mj2dSqzvqtMZ5GUl2Xq3HhvPhIokPyaO4VA5C67AEZ9YnP1xluFGz1z9O
rV1QwCvtrAPNNIOiR1BWFq6b2jHKNatjHu7I8+JcI6lQTrd8tU45lmTiJFPeyxOPyxyeTuHaFJZF
+M7V5XRaRP2GzMOeZ0GrEoKtsNAty0mafdFuecEjIA0g1aDT5fMz6gE3wR+dz7rIweDvS95ZdfjX
hcZTwl3TLgqBJF1H1l1Tvmn0jWbcFfHbmK1KHuqZGpJ5qNPU9rUbvjrvRTJMTdPex6KPNg91CeKO
5xO3PoIPCvBknY2CdIge5GhfRzvt/CSJt329lkbH/EgeTx+m6uCr4hc88Z/T2NWWhXpjRHen7LWb
/J9puzKIpK7YCLqK/AbtaOklVHl5r1JYttCjtnulvUFoPwsxFVTzblwF4gYmexzAbk+f/NSws3E+
En6ScC82a2tBNrVe7g110wbzs/ps5usKoKnQzlvppq4XCgzNGCTLrA/mveIK+HcsL24cMKMsnWmC
1c8+kdohrCqB3YhWFRxYPa3sM4ucFmz9irAzE2VJALulsQWqp9JkCtKrmak8xNK+9Z9k8SbOkdPV
y0G4DyA/sSEBk1Vs/kqkdYE0SHCMxqn7hREsxmDRd0tf3wIAwDrlqCcnRIeh276O2yy6U/tNQQwQ
larzLGO1kE63RXzgblKAOPatZ4mksYYQALse5qbpEUg8Crc6Uy+Jb0RhPQ6rBqUI4UQSyx32nPxF
9W/YfiZ/HsKBNljVRbOc4pa6+C7VnKi8T4NFQVRc3yXEeS1KiDGgd4TTrYTSn0EG/h+z+STESMvv
p+HWMbhlJC5zQZgUIyn/gt2PT3kLRSDayQyzAkJTcKeMSRAl4OjUflici/18ZfVzIyKK8j1Ll9Vw
q2i2WlBXnFWIcOoIq7+dywCcYV21h6TmCLkum7OXd4dCfMtNt3qT2gMKDyO9HbmllJwnELSlnpDS
4t/oLCwyeXjI92I/ddFjcDyi56iv+Jel2tHZKN8QDg9vU+VR24YUnDjBlN1MRVks3kcC/SNOX5gH
kSvLj3G6UM/LwddY2f7UIEEE0tyCbdcj/IjWQTTlJiFu3lCpyv3FkBGQ/dEbA7GBs6hb8BljN6v1
as4cD4faKVJsCu1HS5rGKZ8HBU53Vscmc6j7858oLLfq3jjfxtkqiuaJsYkajo/AGThxoYWLD2dl
oembov4UNgm+Mr9aD8ahtLKVgRMkss8UisJ94iPEcuX2oUie2uTtPDoW6yluyFPuUklXWCMUyS3N
h7IFtP1GndFUO69WHR2oGDD5biaLrtbcCRukSmdWy8B6MG+z8VYnltVw1fZhbECWhXC4b0J5Ej7n
SFroG9WSp9SO1i5b1ZENLh8d6RwsVITgsThGbsxYORxZ3K5x/wGJBjsenrdGfg9SU+nnZeZFYE9v
ompnGQ95uzhnC/qFzIwB8my1UyLeqZz6ODvtaZ0V87CYi2gniCEYnC7cFbl7olklGs+Nshz7eWS6
tNSyxhvyY6Lc4JNM+PizaTqaSBNQExSnJla8KJCcKDuVSSOiPayjG2zQDPp0nmka4bMf9ZlFlOyl
MzxIOX7yE/LjKFEuuCP3fF8WX/p35VquPuVo++9bs/JLrwQ2B2cAkfqR+qOZX9c1a6H4VTMA1kzu
2ZKrul2eQKNvFCJ99WZrKrKLGIZQTKIAEWFjkaPipXBdZpK6kDAbA8G1U6lzWdnV5kOQ3+fkP1L7
ulLdUX8pLhFKrKg4yiaq0GW5WyrKKixNKTy2lHdICdaHHY8GeJNUrbgL01FYkBk3FblPrkloc02c
jZMFdh+/WPBgTu+9NwIgJpl+6p9asMkRlIuo9EqW2r0pPmiBN484vai3ukXg8tKwbs4GGHoQxA2X
VwepVZSTDepV7ce/f4jf+jXTV7I0UdIBD6oXlatUPVPW5lOOyq5xQUQKZFSeXQHGNw5iW4BaO5M7
FK1k56w5XqjOGC+wy+seZ6Tw2R+xol553L9VdizoQZQVVaLFocj8XU/yRUGsejkNj7DEUarnKbxc
Clxnqp9YI2OX8grBqpP+rzSd+I7kazvb+dSNrzyaX6TnFhAgw4BmDYFMvyhcC1IoK1F2Do+x4WgC
aHWgpkmyyWrvFNrkRybRLqznsbAVcuR5xj5VPGRjKhaB4ap857cmx1+DuahYt7D2y0ZnMNPuMGGg
2dQJ6Gqpc9q1RfLeCsyWGlDf9JGOkUt5Xv77cXw1ES7LR4qhQfHEVolz/aK9eQ7zFsc0PwsjSNdk
Ko45N0yfKManoCema2I1copTOIHRa2hz/lHzEHPIHohToS0y54CLCA83gVruDP2OLSy65y2Yp8Sb
kdra7DjZvvi0mCMX/90aPukTBMyDZmyC9BY/8IkV3W71hdk+YFFRyGRDo6sscBWjFbVo+sxU/SAR
P6Nq8xjUYDv3y61PDdgF40ntvGQ/5p7naKHz70fzWyXWUkwsfbIkgt356pd9q4CeM6FrE4sfh8AW
cQsoGBe0m+ZMUicsHSIaCBEaHL9jCJx92NA4c3EkvzIM+bd16vswLuZIzwjTapqwEYr7Zqp1UpHC
N0UA04ytMvAdjGJEkgMBoiL6rpCQDhp45oOiEdwCKCy6Qbotxgcdj38/oS9D5+Xk0dENmngTZPMH
wbgvRYk2kB8eBaoXZN14Z3NtBE7przsI/fVqhE3riPo+S29zaaX2j/FwHOhdfpKCgZrSPz1X18ak
/9IEsr6PSf17ncnqqrNg1eMNGNw69ojRLZ3sgbM6WS9gS7Nn7fQqfZQGOaCrLNhm405Aa14TEwa7
zC78rZ5++iJyeVvs3VSl2b0/lx7PrmOh4ADUirj3iNaiKt0qi5hLUrTXU0/vViGuRZNlZSELB5XK
EWm9hrBPzfVkFOvulYor8yYuOZCty1eM0pqLxZ8Th+b05Z5YL4USJQpzbrjIdP+/fynwuCy9miEa
CqniFxtCpAXWaFpWdkzRLs8FH5E6SPPY9V+AFqNvNRP79AHn1XQEdX1enj9UpM4Q3bihJ63778H8
sur9NZjLxmYwpllWagymOu1R0qeurxNnnnNI10kOXte9Q/IMDJGFRWNZu4qSNpUfba6/P/9iC9DC
8VwEgZEdOXRQ206M287fnSri93i//DzbKll/lE3BpesyosEmz1S+b42DgLT7JnazYvIHnhApc5fg
7lpRSwhCD5HXreY229Ny9o74GEXzg3KD1hcScvBqUfeM7/MpBGx+/ujoFk+XgmJNOm58cgx/Jbaf
HDLzAj+45XXH8BmHTQfVQYUklb80d3rgpJ9T4Bu8iPNW4TqkcpVPBRJVhz/pmXVgQCl8JtaupCuC
6rxfTuYth3zWqy2q6RX6+7Xn+U0mE0VUceJfioVFnxDfM5eBo+Hntk553JFmxJbjIG4mBoBFtiCH
ue31UMVf1sK/P/myIZijfYn7aea4VsQ1t3+MrF1MEMCUbmrctV6s3A1uX20tiwBhmJfukLRoDD97
fStAzyjKQ5KwlXSE4cyvwR/0a8/l4iUbE7Bcoh/kR9yYDYWe05ZjZfFK7qHUzgdpoQeHLnzCs6dR
xHvokmUAw3RhckoOV00x0ja4Ob+clvhY1pMqsJspU4QsG6oj3eIpwd4RzE6EvbPAzPx56eYPKPfB
e1v79KWM1z4GLUCU6AAUjXL5Sk4PCcWWE86IkDBxiohoXQKHpmmzzNiO/et5sL++WZap04vSJtf5
xSEvqoWzJkdRfqRJzRFzXDbIPD/xBkXPXEt9wzMekUViTXYbGNS+Y1jElkC7okJBfkr1BckAabjh
JmxiBzQoPs+6R1LvtY9/r0G/z6RvI71o8OVpHSa5/DVSQqfaelXJK4wqwUe8wPC3tmicvCiDG50d
RHOdNBtX0spYaX8Kz1pxT1kEG3Jwrozp1/nzbUwXZ7EyrPrA7BlT+ySib8HxByOodPBFTctO5MTz
cR5QWI5W4vv4eXriorHgAQUv1C6kvXFFJ/uTqo7rEPrpf/2YFy8bTUc1zXKGw+1YKKcig37Pmb2I
F2dyHodZvezm1b3+bNxmVENnwa5e65u2JKMUpvaafggQeplsV2IfrrSJv1TSlyuQJnKHEdnPwLRe
zLOqGk9dPD2pofRqz9oMWGruDtoxp+LbMs/W1etZ93SYlJthm0ZeeSQ9HTm5Mevurdajl00DgPpa
jsPgrupt/lnGG+JZLWVh8qnUXfqWrmVrK4sPrbhSqpuws+NNp7rqcfjo1e2kAgB8i7eLq5Pb4JUg
ZT58VskN67uDLL8WhF2hr64Imao7ShxOjSKYyto7ln/Mw9cUetrPU6KmAOmb3H8moLYvd+C3w2pm
NYZwbs/5USSWBxD/WN6ptH2oOKb19hTya+VLrVjVMeJ+MFhrjV3InEevERI4zjb3CqZ6Epp9EopL
jnJ0RT1s7+lGxnBD2pZ2bD9gF+Hio5VFzgJYxRkHUH+jDavz+DAyMalMrTQqhdSQK05PQ1sDsFpb
1Cjs01uHrd/59+vyk8TG/Pz2la0LBf/51EHdj/nK3M65tvdODGKWzY+Cg3PaDB+FT9rtXPVOa7qe
lU2L9loN4eoQLk4SvRpZdRUnObenWICDBQuOHmni9G8SDPRZeALFgENIphJjI5rNqDxfOdkpP++z
fz+Fi+uBUZlGHjYxM5k++ws2D+5vWWh3ugfqSh/mcb6JzY1GQJYxsSmlzAWgzb2Fxh1pYtvz8Wys
/Pp4WksuCa2kMvu2vL6mJvnKWv7xwnJUQJSM0YO/+ftUjmxBGNsiyydDr+QM9MxT2FJe8jGgUF7l
u2pbgXFW79N4x9F6fOSC+Wim3nirvZgUC6hd4FC0iUniVPpmxTcZQdbE2m8zCuTd1tJtlAahJ3j/
nmLabysy2ZFfZAt9gslcDFtT9cQYSF4pHXQT7A+17BiDlyeeprox5Idgbr4O98mum/u30jv42coR
hs+ArjlFZcoJi0Ym6u7W1/bBMZubtcMluhZn8VZcDl6zoRANHNzwH2H0JHNtfO074nrmApUxNj+s
+KZHB4M3KOcULCyvXQuU3/ZrzTIVRRZFQl61ix3HKrrEgvefH59AwlCYGcTJzjCyIdITcrr2NuQa
lIJSAKIjVzNlI80AH95Z/Sx7oonZECqKCstahmdKeURvzbI72dPur8eI/zrN0aUhpDepaKnWxUhV
U+rKsummkx8GfQyaOEz/lARk31tvYLBT5d5omB7CZw2Kjm7JtEALc/BOBLHIOV0pb4A6lBzKbnku
HzP6UgPuTmWR6StVnf972nxVBi5n+yTAN7lwSRRVLrYnsRestq8o5E66+cZOrTmZaA1dcGroWDxZ
gO/1O+UF6QT858PQIhJZnE9LeZHiPLyyQPxySdfAdv5nMBcnncgy47GRx/wY0s1GTHW2hXcSv9bK
I7y2Z/Ej+ORCM0WikvIBzL1KdqT+EZ34P1muv4/j4heUjFjtk6jPj1pDv8GWVzgx7HgVHqD7z1kr
l+LTlCWCA/l/JA2dHgKlHGhDGgzpi/WnKs5GUpca2+OqXKqYxUP8n6c1CcGTCKO19Xfhkz1rTa25
SbbXdudfSkl/f/y0znzbnZMhjgI1Vlj+hkn+wyvll9ycXIDhdH11tgzuvs8hupXovFJwqhRoZJCX
GOm12TBtij+n5n8exMXUrOU+ObWqxBnTi+5GzJItDhG6zsg1NsUqPUKC0p3zUhyO5Y2BHZrS4zWB
7Nf0/9cYLmZk0HZBFENwPgrWthPtGtOCJyorA2whDgbRU0knngfqBosVMnA74yow4LO6g/imjTfi
2VWEbXw7ZGvTP0y5r4hfmLn6rVS7aTgvkrVPjxDsUYjsrb0Rmr1Q2vIxMIkj3hgEt90Nyo3V9Bu/
eS6QHww4XFjxxB3FMg2FkL/T4MNZwZ0lKTNTjEhwfsXdQJNTcCMS31C6ptHeoqXVoRAI1MeR4xRk
RfYtbmrCZ3h6DmELNXJPZD153zGdyl2buYb1NI6vwngnkIK0l679tL8vkaYKII/bORW5ixcMNg5B
SKaeTyDh3iuX6XOu/RHPq+5m+NO/Nd0sBENgDwlGWVfH9/PSSnPlBnUN2t294mY7VtXHGp3gVwGW
Vm/8+O918ddTABdDc6q/i6jrL95C9ZSEQZQzQnneIOlvo1vItSrw3FuaWxCSdHukzNp/RHht9spt
5bs63DLVQ8mC3TrQvfRVlJz2k4IzbmTWTRMUkicurMY1TuAqb0bYCUq7lKJ5cW3s01Z/OWm/j/3i
FY6Bucpiy9iDJdBxSdlErT1pkSnUo0TWSwedI/+nmSuqPdxo62JrPms31URlILuVXrxyIEFJmnd0
WYYFvbrx2ccpw0kaQXXuQNG+8qr/ouCFmARaTWMbUumrXRxO9aTR6sRUp8Np67Tw74i/RINHHQEd
E+9cTF24I679igvtS3H640kZoqSIOgLmH/GWnWFVtaSw2Pkl6ZGg78oP7RHrBP7JjhaZRwX/alvn
Fx8xX/bbh15cVmXpf5F2XruNa1m3fiICzOFWpEgF27Ll7BvCdrmYc+bT/x/rhHapBOugz0WjN3Zh
FymGxbnmHOMbdTk1DT+WyPF8C+UrsZzw848vihQwUofWEfIhy1OvFi+CIV6oFM/Yif8+/kmlGOdC
GDaS/OeTXxC07hWEIICY6F1/kTQG1mNADQ6JwUvgGsnbn9+sS4fXT/ZCxjjU4lTw85GuabTeyXJh
G6LQZe6cUt4QITGUrzJb8UA9SNn7haOffTf+c/FPZ2om+fOTmXPHR7ercJW7qs3+Wqe9vCYvKsM1
0NkW0E7kL7/Jq8Oeogmkgv1X94ABNKsf80X51P7YBoE16Q2VDgMSCnUkKrNHa6LCctlhTUNt+D6+
YWsWPJr6P18CZflunj70liKhwGagbCqnS1vVEy4yTk3Bd3VYT0+F4eaGN83eWG5qLoAY3Ot8HGjm
3U4vxBePMrIWGzkm3bih96rI0b6IEAV30ia3vrKpsF7e1q4BmOIZvprsLwy2+lIn3jpz1uQo0C8A
AE6FclpVJ3PTjErZsoW+JhZFL26tYR8F151W2lzDxFg1+4hsL/ZqfFFGp34AboT4JnHA3Bh7NXei
jZk5HVsjPsDAkoBkvCjLYKo9pIcMSGFjV8Y6elTU1JYQvrbZdQatsER/ipV0q5IOrhBWmL2MH+ar
0t7MheM/zB65OogKmbCJV4Wjf7RgQn1xpXypV+YiiJEjV5loZTjqc303Nyt90z6qkQspJdoI2RPy
PqmHFHSQHkk6T3fNoenWsugYNH7F5+wzeAFPE+6Ei16+c9upvy7nySKUGH5RmSnbqW6y6eBpn+rv
ETYbEFAK/7cK05PpoteTX4vP7qUxNmi3zPquZW3im+FCrVuyI6kvMI3KJOfc1Li7IjdD7ff68+N6
ZgSj0ztZkhuX7Z/855d8K0gLf0bQGNXjUb6mX1RfEVO1UvbMXj4Y3F3zUOJucYf9pYYJg7h/3hPs
hVQo5O+I6v+2M3w7cFjWhT4EU3+sIe/kwfolNLeldFu1MdtryDuITxPpTc0okqXkaSC7W0TLNknX
euZkYBxV7r84QVEsfxfqndkldA0sp+2eS/9TpNtdgJvPM80O5LfR+jT8el3fKrX/oORvIti2VOWh
KvfRRGzwh4WPJ7II6eFoGrCo1JScom83Gv9VQ76ObrEzEzI7NGUi0Ju1rpNsrY6sLbed9iozLgsr
ZTeCDcwNZGfJUZJHt2kYiMjwnBpkS5pko1BlOm3QApvIZoK1FFn7rP0lF+iS9Vd9fo/0hzl4JMSz
0B9EGAjzfqpvU/x+Y/gh9C+C/pUNKcAnH32eCvdvA5NwIwmdh3qFCLTR68fcBvWbAKsgqsGdrYUv
ii3PJBdEfZKEeZUqt1O6N/zXXHRS7b1swi32QV9B5eeiUCHTUZvWKLC1+XoJ7qtt9HjC+EpxYk07
mU/YeiKv7yoTnXK0DVQwdPNmW4U8lHpMzOjbO/r82Tareqc/xxVTGEfvdxllmhofB//g4w8wt3Kz
IdCoDVyL2AZ/hdkjfqquDReNEMOMTPsaKZVgNUefTP5B/EDU5ANWpW/0ICv06LciVoWbbAuAz1M/
RsAN5vPUmggWbyNUtFKSu2qz1gh/aNcGCgMIcZZTcR22LUFsKKt/h9e89hBOxsemwhvxqOSQf0RE
L8WhP47vMuHFNsvstf8Bx50iSXuflR0DdQ3jwban/5HezOMq+LWcfWBb+iqXGRev5sYtGZxOLHfo
qxugme2OYrUeH0syF/pVD/hUIho+ZeqxhhaFDbJ8ZD4fxK71BRTUaF0pBRqKBm2tyfv2TniT8YyQ
ZVTvxFXuFc/ZPWio8m78LTqTD6D2phND7C6boV2X6GCBfRGobhvmvpOd9eCv1E0HzcB8bt/HNSL1
Am6PcDPpa7FnpcaDAQ2quM0NZ3wCbtoiwao+kC6+j9M6RY9zj9M4+5I49KE/pL+WYJt+pR8Ug71i
etVmmxTPLS4sZpIdpryUoLgNHk/+sYuPgf85q3cdCMWi2yxG5X2Y7IF04pQZ+SRPjznEtSurXqM2
zEnx456We36KUP2OU6J0aE4TzOAY7/lTu5CZ+mPaXxlYoVNqWIeRAqpqDIgdeZiQwtpHSSiZtJWL
PJYMV56GX9UBLdYja3wU8kWw+UD07+Kqf+RKaWRvrVFs6CZF+cqgTlu1mrAq5n2IyB/uLjEexTVH
Y2K4TnyXuRv2cBOTqI5cy5Gka5FYDTwGMzNdjHlwdtON2DhiZiutS/4SWls+Py0hgFDxyObpPdS2
2HhEf0VjNYMYhwAMiKBMAZ68jGS2vQW38BYeu/swA2UVNWy52e9yIsEDDz/SAoicaLg9dp6KuZei
jS/YfnwUWRmMZyQDs+Zww3VrU/U73sDA38ZQr/G3ZC32UbcOlnzyOvUovkyBPrgD24SkIOxf+FbY
A2iA98wdZ5/xlvW8Mwh3eEwIn+/Fdc2EujrQB2hn3EL7pN0kHR4MWyDIAirEH+ylTnjjIkXexTyG
gER5vxMH14X6yV9nAPdLrrAkVw4RBBkxrNqvNHzR+TpW6hPyq/JVCK9ncmZb4aYwl7+eIxNyULBf
uUX/C2c3ydx85G0RriUsYcF6+rRUdxj2COvmskU6/1J2X0FC4jNR4iPc2jQjslSMtj3/LJBEpyjG
qlcPi3lgtADeID72b0PktZ218P9i7ZCn1zLmBoB1PnuUSV+xiVNAKsgEHATbvndlaauPq2idsI8S
CgeQcIwbsnutkV6GTAdbJj13vfghxk8DBI0YMaB2DO60hUG7ZCVxgSybjx4iMgR/keXKCH3BrEIJ
Boc27VGZa9seFG/4Ogpf6ExTwDQiwiJ4wtVaUZ/TAB8Ia1OIAL16DMESCOQvRtivvsJhGwf3aKYs
AG7Keyi+EEw7WQ/ptMvjGM32TcTztshgBf9r6F2jIr9NQpUcPZnVvcmeoXsqO5iFiY1yGYYf1jPg
dlNy16AR1vhLvK7cpfHe0K9alKUXSpF/e+zgxmhX0H9WEBWcliJj1Yd6HOn9cRHYDKRdrOL7yMPi
syyAAF2emZpcTHxapiJ/l+t/H/RkN1/Wteb3ptYfl0BJ3U6JhvA3/Vp3l0Sa8cLm4MxOnKMtKU8i
HFdVOZWaRuqY17UUDUeN8VpPp63zRjCqyOKXEKcSwc+lQuvMJvzvQ5702KpS7SI5T4ZjuO2elKvF
tmfYhte+Y2iEA3jxeOfquu8/cfnzb3Vdao6ZqWb8xIWZQJWj7kydURzT/vGexRJXYb8OpQOOGPtS
NpT0b0/z7996Unab2owYP+C3irv8Vtm3G5TXjnx1WX9ypo/795FOdvmFmLR9LIfDcVpSn1bJLmHF
0Ff43RjSh/2udPsNNdof3DJrZ7jumPitf35h/ihl/3l2qdvJOJYpsE9d+nkzm7XR9f0xRzFPUcjn
nR4pl72LaOog/D7k8SFVN712AHNax+7SBSlDtwh2fYkQ2VGdRqHpNxD14qBYr9YI8rVbQwP99kKB
VxNkGNkFWCgGuTAJvGYpFdiQsXXH6uTOt8Xv3sEQr0KXfk1uWeYXIOXPv/JMR0NXTNYEtJfsS/+R
koRZoWcVHrNjs04f8J+PLSDYyjPJ/6WmeUo+BUIK3Eu9aXVpQZ5eXBM6G7t4BOz/7OObakq1XpaW
w07rud126YYW80DWZ7HBS3NAjxqSVEoRRadYcgTFRtId9Y5Pkw1TBJvRAFLyqs8XGg4uy9ken0Ic
Unww1K2IGHFNridzvmSbfbZfoAuqD+r2FlDuhZbQvz0Zrt+3H3KywjVxqRSRPw1H1StucgDFilfe
LHzSn++TIp1bSr8f6GSiEGlZJkYkXxwLf00eoXjbI1yZDw0TulSsbI2SPAXcqL0U3bs5X/ttuir8
+0Z4lmQM/erXiLrGL2+D8itSXvEpK0Q3FQMpp9EacJbXoqSUUzxv9V0gMFTnQo9jteojCPfJ1u+O
RYuL0XzpLFrwde4JJXUWXm0MK15bURuOz5a/m6jvNPytg77IZMEDVak9Nu026bLDQG50mvSrSSD+
ojGYg3ZgbHPeDrRsBeG0kBiCcfIkEgo6FBKC8pWVX1qD/1e6tV5EOV/1hE4BMbQH2fODl6rAbMt5
TmxYahxqMkEMEgIRs3kCvMb8D7dSkNAfoTGlXePPnfP1XGP1XoskVy60FFHd1uXRFD+FesYzaK7q
cWuyz7SCB9KfovqVHAkh3eXhC33xIkGlQWFLEZVPj1mM14gdabazCk9vX9hmKuuQv8BJlbsJLXmz
OK7h5poV8isHWqnh4UArrng40Zdh100Sr3uUfyv3GLAp/ReyVA9Ifm6vDOFKWIKeHVQN5nRbPrGO
9B/KHs86qNDSsdZkrMyL6TV4Bdj7pWIjJQ+ZjgYHaHcx3R3RScyPQX6qEjeD7Gk4UoHVj69TtFih
q9DROyxXix03rfh2iHdi9GY1xyUD19hWzMdqt+cPqhY4IC4x/r0gwBsuEF77z6MwrJPitcXaXNxk
aLgk6ASv1P0JY/t83ZkwAIhwdvzokYZsR8OqfQlMVHNvVfgeTM85yV4JRZ60wgSHADP1b5TGlSRv
So4m+dkRhe9iv5NB4gr3Au0AWXaWVt60Bsgz7VNxHZc3usKNaD6SmBRHvFrm1gyOOTQEo/jqpbue
QDoef/ZdjbZGJ4UdRGKXEo7Y2q5zDih5MtOvbKcGnh9fJQSoNWx5BSjO4ZFjoRkW/V0Ny0Zwy/YY
9o/EWbE17R8BufGXTyaJe24ZPdS48PKjpB4644r4iuixUH6HG133Ii59cBUgVFqJJdtE6juZYhYf
+i4cd35x4Xt1thQxZYKDVQkQHhLkv0uDUPbrOI3N4SjhI21ctXahSr3JLJjaUgLxPDOAu7iSny26
TCQDizgd1YBxMmwKc8KKda3rj8lT/ZBtQADZbBB3S1Aqegobk/2FH/pH9/rPt+PbEU+WXMWsojzO
+DCjltNrdwLUQGd01djzxjIeagWQFi6bldbuJ9yk/UMYIzPrgJqEe9gh5a66jz3pHhtUjOMMNnHH
urj+NWCIAgcuuxWnPWyrj58XcPVc5WbqmihLJgUq4py/b08tjEGu9lwnH6dLBVLmKgETsqtfJ8TI
idcQG1Vs0/QOolqD1A0zbBXuOvVeT/YmSs6Yt5adMGk0NkNusoQS/6mEhc7zumKVYm85jtcyQur0
NhFeR5Ro5fRaqO/h8Bo0z5N23ceepqECf0mTT0l9vqg7WL4//96V//y+E4EUBlljshLuyjIGa8mC
ChBkY5yzF5LYDEoGE5bljBfi0s/XL98u68njN08xMKXl8cN09ylr+3KbuziSeexpcuNjcScAbygQ
Efb8fEP1c+WwaUjIsynIqZ1O3jdDm7o6TDlyrG+s8UbN9wOhqQ7kf7xoqy65qeC1azd8icL5qqzX
KZE0t/78koyvRHFkjYuY3NYQlv+xBsBhwRkbfXXzXSh4gEonj2RHUgxsBuBmtxJRQ22bdjMy9YEN
TroWcqDmVSWYhhZiOxarnHF39CtmBoic3WsM1z/W4XXL6+8YjnppFHZG70Lh8+3nn+wGpixq9bTn
fmczDPRt76jMaYXIzZkxHyI+Z5mwFdRrLAc2PV452ONEAVYf8SVyzUuL3xkR7d9nc7JjmNMmDtuc
s0lYEBq3IuCA3o/LF8amK8Fm1088JdjrduFNKhIcBiXVllZRadnSo4QtGtO1uKU7SXbdRcDWGcTc
X2dnLo/St12bqKdDPkScnfmW0Olat7cFiUv4En8tGplFEjTbwa9c3MSIzw/wBw/dnlHQJ3Obp2VO
UV2oJs8v2ugDFt+iKv+T3CZVft4GPieUI5HPCG7M1gGoQxuJAn7SfsV04A9E/+dX5ox6luvw7bAn
a4QS+4EVjUN/RAMXTWvgR5CCoifpV7cenqrWLbOrWl8PEtbAX2J2UzId2Ze0pAxXNh2DnjnoiCWR
ZdXfNnfFW/9RPvsb4658D5tVTEeVIgzOMSJCBgmEhXxqv1OFxt7WUl8x+Omgc9SrLi//NMef6JVZ
pVvAXEGQFyOvu7BAaMsb8M+KaMJ5NBax8D/Ja8qozEaWjv3RoPVb3PDJAvbyOBl7iTBFopAcCjJ9
3MkynXT1LbFDebHnYymmNZsibkF4oee2SMhAeSQSxk9u8v7WmD8Vn5q8FDySYO2AFiJJt/sUIIWj
FOkq0h7JTbGCbZrRdwxpwfW/y7TDA76BO+QBKpf8p3AaIOuD3jaI2iLjapZe+BDSIDHXTn4xxPLc
FskSgfIqFAjiP+rHKK2tWZuZRWH2l1JbtGeHpDWVkDwb2qJ5ZzqDq2muIXsaOkLgn6wQlxonZzzT
usJOHo8u15N0uJPtU9p12pA28/J5sg6Kq1y1sq2+Cx/m3bIMN17NfEq3EaqZW8SCXvErGF2j2Mv0
csgkAEJUkHcB4wqThwR0yCkuCQjPnyFEQFI3SZ1HXf73IhEDJakl6CR8ySCtcnGK8qqJvVzY+8WV
pbyPwr4brlM1XakgmTbIoNZihFN6HY4OU5qaKOh1wfQkwncc7IjSEpnRLLASR5Nc6dfPrzI37t+n
W2XhUOGMG7qB3O/v0wWZaQaJOY9H/xEVFt4TPnzRpst2Y/uggBhSr3REZRNDbPata5EiXlQLTyx/
D6Q1qj2iSJNdAP+bpLeyhSaDmkFUVzCEWqYVBz25CQgKGe6UYjfTiYgOJpN6864wrxKALpCMYFho
yHal7J663vhaOI1UVIBP4KHouAw2KUWQiQpbXOHaiQInFNCIE63OPpacA+zntOB99GvlVsqYSClr
9rsCynGFnJ5pNVh3BeMyL/ftZPu/gpBI/zBtySIFnbScTfJsDRAPAtAheG6yqwqWVRg8KNVvdita
+9mMEsiZcqPqv5mx+fVrqN1ZdD4JVyEXsxUv6IHO9atU0ZIM4gGRfml/WHvfPjKdORa+LygjT/iS
u/pKGmfp1M/Bm0GOj3S1qPYfxF30XOC/t7tDuBZufdt/m8f9zB7lBuexOXnkZyhsVohySNOXki3q
VB8Sc1sEXgai/Dcc9X4zbUm7gcfFimuYT3S609Ebpk+x/7IkN+purP6uFn7nBB/QWL9Q/J8RIOkq
vSpJVEWJpLbTNrZUTmNjhcuvNGzdG+uHUnEgwsCbaoRtUxxmmhVgL1yNYFqKMRAh/VM57C48/WeK
+b/O4mQLkg3DLLetPNK+YgQ8ElLjpvgCdjA0wmhLYwpvMLH1LKmjcj90N//fl+Hk7ZM7X7XEnhMQ
d1O6y3j9dRLUxHxmcn6YINgSRB06KiPiNcsWtzPI7i5p9c61af+6CqfNb1nVrFzhJNRFeF1Ty4yL
AE7SNrG2idZxdd8nO0Hemb6nmU64G/3ftYbs+JJT8lx9hciBUExsVLJhnu6tpLxEeS1Iy6NPPsiQ
bMbeyxUqbm6JD1oqUNe5tsNkxnyIgelr9NrrqPLwABfUrPGNT3uopMZWAfBAXNab1c/Py7li+a8T
PCl81D5v53E5wdFtZWa6NmzzgNOzLQrRJr5J63GVdy4ejKAn2pkiFMhh8a6GBqPfV8up4/V8f+Gc
zi3g3y/ayc6pK5VGK3LuHlk0ZA/QW7eRK4dMrq/AWuDceqhaT5acUblDmpSs+n6jzC9Fe6PET2Z4
QVRmLW/MSbH01xU6eaNqKe3QsnKF5gNhD0EEp8tGWJyBEQ9ssYKJSaUsxIcZIRPZCiuT8qZYEr90
Cno0q0sUTN3fhtxDA6AQfrBBTOlbJpsouQX0oA9k+8HzI3ZFHx7kjmgAzUMoBvwLmBydU16bF/2F
6XNqwcXxBNIL7uovqC8WOK3wV9aiPoGvBRBrw5iO/M6YL9HwJccPwG5I6Mw9VAf1Fyblvl9Xe/FG
21q30zM3MiAxKbnNyGmLeSV92Y7EoyLvTc5m+V1vbaNvOsLbzGVT0twr4ovgPxUY54J7v+PZ9ABo
3v43N19RCJLldSGL6GT98IMCQGf059XtUS1AwZrdsNtMC3kyGx6i4tinL4byJsPTDL1I3w4Vy8gI
X4smbX97ydN7bkPCmAW8gYQZUsbU+nc1MfZdIAhxsyyoPhKNx77xGJ1amKhUl0F4d5vWx/+HQdPy
3p0+dd8Pe/LUiWJhITSsl8MO656xPIY8RsmDO67HYv3fHpBxh6VgpbGU04907ne6T1DdshCwZIba
FZSqdcWoJUqOrXd5YHh2aaSm/D8HVE62nno3yFpvcMDBzvSXsH0ZsJ3Qvi33pb6NCq9Dwpc9QEhZ
yQX6D88PrwaDWCAV6QC+1JXub7XkeaTFzmx7ugNH3P228IH//Dwq517/76d50h3ra7GvK4sbQYWy
Ga7Hj9raLmewREHAVFv27UuOyoDbyKT5teBTLa9EckWwLmCjZRKpYRUlYG1e54Un0BRj3HvR1/Hn
vfjngSGz07QkCw3iadMnGsvZDAQuZ6HBj11Zh2ktzG5SvU8IXqcrFRWQTuZ3zKKd3HXdIUFPICAL
SAkV9slP2ATAL5iJ2HGB7sr3IGqXSF3Y0bVIlt2USBBb+UXKgsK6e1MHXwIvnUwCjI+aAg8ELKym
2GoqYM6LsPmz33MVFouoiQoEoVM/1ZD5MQyUcjxWqrs4finzUJIQwgFdisUqRGCBgyqxDn80UzYT
oMsPrHRu0MVe+T9ncVJVqGNXJF3aLu/kCKRwpRjXU3BvWIwFxye6aQHkhUB66Sfkr9Uu02/kcFeQ
sWkyMZAoxyeiqoPkl4hRTlSJcGULEKMECdJpE2PB6vIPnW5ZUF1lYAPl/tCLbLeLbZwzLzsm1nXP
5KxMNv50q/UOWkZIpNAvEaIce+upSREtlY+Z9MGC2NBmMuJfkCEmiuAQ72e0mSUY3vXjOGzM51x3
hvxlBDzgwKdCEQCenhHBlWECdua5CHZwWRISqSd0oDP/fTf+FspjwuAqg9M1bhPjWtUPETWBpj+r
qQpD+mYY+bQ9+B+QMGJUaTaMf4UIvsSB5BcSBM7bTR952aVGUH47/qaFjdYSkYQQFMane8lucra4
YeCw9JFMkf3Hydqta6qg+NnAYzNfx9BoSG31pnTNTNJ6UOlAVMNDIO1zY6WNAgSY66Z70ewQ0WBq
fWXqtRQDghO2Py8o8rJgnL6o30/qZGU38iZOBZ2naFntlt00DVVyP/OHgeYqcgIW+RR0SMf3pfYC
7K1L9udBufCdPfswfz+Nk+/sJFpD1ZucxiKAUW1pFd3Ve+afXroGNXWpJ33+VliiiBtSVEnVOOkh
lJPSqH3WsSmPd3ThMzvXSGVYlTCO07VMJhFbPXjAtJ5MT36Z1wAr9IyeC43ZwL/DRaVcWNjPKaDZ
BfzfM7JOvj9kDBp6uNyHeBttmFpQ3Ko3Qvxg5Rs4YKhgUQKBSNWuR9hTlzYGZ8uK70c/+axk9awr
gsbRzbcsvBYhfi5WIjZJiDUVO0JOuEZmmDJoudRhPdP8++t3n1T8vppVjRpxJ9Q3HTYtCyhN8dCR
f+WT07lLLHrxOj+la4F3FUjbf/P0U2Oo5rIdkk9ngUGpGGI2cXQmIfVKN5xWW/PrGwta9JUMWGMh
nq8V09ZdrVo4CaxDAlBz2iPdRrzoGDnXnudq/Od8lqv1rTdRa8rQVWE/Ho176yXK7uFWacTEsjIH
TiSJKwv0v+8WECI+obQPJPMkNqgb0bDptFW3s6ltwh58oNJs/Dpxo+hLUjdy+T5ZdGOWhEX+P6Nu
trOX6IGJuwnjdyEDgODGm2PLgMOoBiQO6mpMKGmmwrVM7ewDhYuTJAf87uEOielDzB5jPcssuOPD
ELvsEFH4Cf2h6W+Ux+4BDMwXewDzY8TkgHSTTg40KZsOspJQyrtoQpeFTSVfES3rSrxfMkc/F7MB
U2vm7DfxsZ1W6VGlGQuG0j9qcFB4/yJWHoMP/BtiUZnBtxuJ0grV6YDhm1hG68oCXv4ebspolyPR
bmyUQ1WGohoRrmNcemn/VKGni6ehSpKlLeX4P+OBqg36xBAmbpfg4g4tTW+QPJT5fcf4MSVjWb81
tedSfuxE4rdW1luKN5SfwS5WKN0y2KKLdHuILnW5R+GxWI2j5wuP+LJw/HSOJy9YIRR1nVucI9BF
YCQ5y5iwZrcqOj0clXwrrHvCm5GkoId9YNBjq/1t1+6Bc0aXmstnoIu6+v16nXwBRTU2zbCiF8ol
qh02MAgrF1Bl0b0iU5toLvo87dmiNLfr0g3cEtV853TyhVXnT/frp4ty8tWb1V5K64KLQiCFxvcN
3euDiovzvt4WzaNWSbwZ7JYFaHU2voSMbQ+JuFCePOTABnEIzMwx6xdbPTmYwFoUNv7L7i8OeNaG
DZxw9qk/38g/zZl/z1nFrSLJBi2jky9E0xtpHPgKa9WOvqVibufQEV5K6Waw7HBgkEMaFnHntpoT
ggeXeFXTaYYerK4ZflRXqpsCk3GMXXlEDLYRHrL9AHUKtnLyySAFj8R8XR3odWYryo9w9H4+/XNj
YO79f07/5BOTWn1Kkgw76Upb1dYK9z9TmOpJN20NKSAOLXktY4lm7Dc6lWiz4EmbcclKXpSBeERX
GHRqe17jUUKc0zjVFUGWnrIW96zEMPY9fzV9Vp+W19r0wz8gTLk9ka0S47NPpDwL3qJNN8M23S3z
ifDSz1sKlH/uDsuAqGD4s9B3nKzcVTplVieOxyC5p/U9EApwxTyOnWOSbjPtNTgmdErwkaRod6yX
XLtqyMdyE0ZbKAmZURi7zCm99kt5F11UVimx0/nzqL7WbDFXA8Lvh/o9uaro5iNz9MYbyvbiQPdD
v8dsodgKYsu78KjZ5rP2lVxhWaOhspgNVG0ts0E5sn6jM1v/fFfPFg6GxjYExi6QrVOfYaElrS/4
6oiYZgVIoXpaQiXjg8GWbEUbv15Ja3VzSUt4TsygGjopM7i2dfoSJ+WbFLVZmUq8CqqnjXtLvIcF
RACPb0/DfjK3wS2uHdmuli/S5lLteLaz/u3gp5WanM6jaMb85IFMLFoAMEHdxZMyxd4o7vTUDSNb
j1aFA0jcv4HofOkMzklkvv986+RV8mWtnJOGM+h4KKwDgCSiJaqrjjxzuB41oZ6jZOsEGRTOaNg1
m68nyG6FK2H0+YLvmDIFZltV3mIDnxSSNhcqyMg7+S7D5PgN0IAQgFfca3yz+DqzsQP9nbq57C3f
B0ZSBJmF/4VA5a8fdfKdGkNeK/oz4xHr+lpPV416l5TekHhBT6fiRprfElYp9tsjuEOw2heW10vP
1OnuDD9qa0wNx2cITNEvbafUW5TiHRjrCvdTDoukXCX5dYCB+tJrtKwO/6we5hI5bS7T11Pjq8zC
ODcldzSFekUmihcZ+yxlYGM63bAzFRo3OpO2bUsNBVfqojrt7DbQQJqGWVhSYKeePFJlFMy13mvL
G1WIm44nG1r+hnEgiHL3s1k6Mda0RuZHW1nfw/8F00Ar/iIZ9Gxv5fuJnDwGhWB0mWJwJVTdoZUR
9p7RbicFieDWB1ADmEV2utQFdGuPXxk52dOVOT3xsYgv3JOzrbbvZ3JSrJRZoQ6ZyiURNjOHR2W5
YosYZ7wAq6F8guYmORUzQzJg5PCLhksJCxfwpgEGcz2Zj7Pq+VcqihVkCyjSVojtzCvVvBOE32ZU
MRu8SFhYrs2/T9F/buJJVdPnsqFXCtfOvy4f+Ph7/pYGGLYmxHtY6n5e+s/uob9fn+WL+H2vIs1R
CeSVpT8/WAHtaIj+ufrYJHtRfZ6CXaVfwSUu5wNLR3kUGRmH8b6EMip+zME2Ji/S+fmMLj47Jx2x
riiCriw4o8XXgiN1qG60+cnMPpKBXI7q3kAVcycRjAbpu9uP/UFwanJVYsITLpzK+Ur32/t0Ug5E
wwjAX1sujrGV6k0oXDNqIz4jWk/9RqfPRTGOiKPz+HgHr8bgUP4ziwnX2MCqSwmi2rkHAy7zQmGR
+Vj/kcR+u1V9muTEOujLCIuhn5/udFtoO2+Cr6VmWLqaR7X4iJ2quBK+ZBY5qA3TTVn/OUXMm+GI
Y9wmf0kXP+r0UwCgkFOHsB4H7XMse7ITjNiTSwfZABxicUnCqrY0TDJq4WpD3FcDFYXtF0lgLXsc
nz3rhbf17AX//hNPnv2g8v2i1022YtKq9a9JKFW8OXaBLWrwslWH3Bc6awosPFrlro8+GgXktBum
X0tm6s8P4tl94feTOXk1ukHFfyQb2NmbKzLrFGvHFQ0ALRB3hp07cqKZ72h2V3QHRdt18VVssp4F
3Z4oW5ipwAxRrGgBCNvbQXFkBkvNsyi8Llfu5zM9E9Gtw2JRwDSipaH7dPKcpnqNQLj1x+N0Z74Z
B1Al9oiE3fY5a3yeLGifyjO5THWzD0no+5XjZDCc9CnqV/VafUDn7j8gpgVrEKOEE53xmr0+uKNr
85gSzkKAwYDRwcbMk31cGs6dyVz+++RPuiVqYKSTVnHyozutLVd9nwrPeOGCBxsX5yx1UIcxMZ6v
oEgZzZ6EbHWw+RkBFY3k5cW+kp3qtkBE2JECYqzH/logFVFnhXfJ16CnkBwKbkZdXDSJnd2Bfr/w
JyVsM9dKGuoWXxeCJxjHNJsZNjrCH5GMKePaD3eQvUudnYqxM0jW7IFxMIFaD2DwPOYkd9Mm7zdx
sJNNV2DGq0BdT2mW1p4Q3qlQPma2RJdW2PNv2X8elz9//m0hUZu5qvSEs6bjFABMwxAr70QsLOse
T7vLbMCARo9xZDsYHzhMzM1iHwnki4DRs1X4t+v3p6D5fiZRmAUtHH4KFgMXCdzTbYW6Ygnbq18U
agfWLI8qd+mp5PXb3F1YcM7dQJNuhmkZqqj9SwCcQrjm1qLWawiNsIuNurR8HJ8oqe42Hp5gsqwQ
CU0eKXAtY3UnfJrt5qE96vLqUbHszPeMhbOGEKsID3wNkQ3AjVKoZIynn1/yPxKzk7rAhKYoor82
2KD+MQp8u1al1eRTPiKwXNBkxILQWx4Jyj4i+9cqUh63fX2vDrtksCnuDqqbMahbFxEUgLUfvEXB
ldA/GO31LLp6fqETYyxL4U/ndvIONzAVaqFH6ho19P7RxeD1J3KSpIkZfbpDHNSa1VsUvoYOL7ty
7y8pZtEhNx+6yLAVyLj9basdOvFFwewjgLfqkLPVLKWg8bEaJhXNGgca5KERf9dYrSA0xMV+1vaB
eZUrWxLJBPW9HJ4kgMFruThoy+eLMeWHNj0M/msp7xPxIy6OUnzbJWzqIja6c+92wy+KvmE3ZPuc
Qkd+Fyiz4n1M72G66uKHPr4loWngU58J+0y/JKxaloeTywbMikAVug1Mk8STej1GqZApZbDY6TqE
48IdXWCIPmRWBWuqCdYNnGtfI/p6voEAj818yci6WHEuX9WfTuOkWg+FxGiyUEC6yyvoiuvOI1LV
/4WPzEuPiz4nfLtkiTzn3/nrp5/U5bE/FUPBM3OsEIGDXcvXi+SF9pudQeMDJB4CYfEuvELL9fzp
h56UF4rZYBVprZ4KqqN9Gq7inDd2iRQaaZI7ieSiutZcMaNvbosbCegCNVbnNAhuNtYFFPa5rouF
lQJcDgRL5Z+soKoUpclcfL+AfUqA8pRd44YvMjI6gjqpcGl/XSoVzl53pmWSbtLp1qn8uUTfVpGi
bKsw07rFirpIkxu7WaJ72lVwi/wc9fhFOs/FI57U83GjF2LT9ssRoyM9STt2za26pXO4HW9Ynl5/
vslnL+v3X3hSDMXBnBjF+OcXai//w9l5LTeuZVv2ixABb15h6EUnm3pBKJUSPOEN8fU9kN1RV6IY
ydsVUS91qk4IhNl77bXmHBP/kNdBRdiDqHBqbJCFQx1wSx98rVSE00Xi0zSJJADo4m+WrTGerAq7
KiGHECXc+rX4VQkrRC+1YVNa46pEuOkEniZ5hAWGM6Rfk+UY3ZWmc0UbABdxGduTSDhwy4Zu6L/v
yl/ly+Wrr8I0n/rOCPQvS8RaDtTIL9NpMskLHq3MAGaE15M4KNIeedd3xmf/YJIZGRaoBWxI+q3q
daWDYRZtkEIUgjsqz2q9H4KV0M/D4e42UFWeXoUfF8mNVHULixGyjO8vp8BsuS+repofx/UC5Nwz
iAGAQ7nLwZylEcleOEP+PCcg3jvdESKY0vLm/IKtBYXvnyK2/33brk20LTpW/7mii42tzKswznOu
CAgInp8Cy3M0V21rzoDgpqtMvfX7L8pJUwt1SZ30Uuhcn86nZ6QoKDyIpYNj1WwrQo7tVvtNLi1V
JjlJM9MlMamB/MyKYcyneUtKQwUKWu6c5hzkSFFqnPFEMyrQAWG6U0icOTuL9ie0JyHGqel26dzv
/he5Fdfam1/vnHox6PAzU04VDY0TznYCaGh8TY0MonDJHEhlb9RXPRGKjvmnO9vqQ4n5+gFgRrsn
3jUDLgJJl5YzKorf7XwSqVE5I5azZVsHkEVQJmoWIZ9+a6/dpd0dskXhr5I0ZFK5g4gn3jhjXeut
ffs9F3v1WRtSKxl4Nt0sWGhroWe6HoRgmQ7QQZMVUSzLyVTS/m4ZG6U8iAUMhIhS+lZTYtoZLz8S
Dbze1GaUgOxd7JxjZ0atFjS8kpbdFfaEFFCf+i1ndhis9pmYX3mRCms86WnEx3KeTcyqGI+BOQv+
qtdvfCJXaj+gq/9zPRebKkdSTsopN0admysdeEw8ixaYewIcVuI7q4kjMfOY3RxaXP+7BqYMXba0
Hw4StT5VTa9xiumdaAT2CxqRKTIRpPPh7I5T5huu66whqB2w6o2HcE3owY/+zx//6xf5so1mbdUl
WcXBRVyJ9SwZvJHUO+52qL1kzXzKMpA34gSPFaItvIF/3/KriznUcm3qBGHxMS/eRf8kt42oI12b
8kT3MjQJ00WHN7KvcqBz6vNcblBRL0gyDszPqYtnbJAHpDM9makPZwBVMfIyB0NY221VVNBxster
dUFr9t9XevWr+XqlF6VloJ2Mqs/L6T6F4rbTj0kCxR7cnVxtJY5WhL7RONHqNxBKxlwdn6scsyjS
UFF+y6KHf1+NOq3WPz6dL/ft4tNJ46Qa8oA1CRH421T8SDCBpTX5c/1gD4kT6W7Tz+mhEY6bpfOu
GeyHnJGMfm+A25T8mTIxmEBT6d7IJHZcnE6eJi7MBnnTJkY1HjH2hIxQqomtq4tg1nTLJF4FwAEI
DarWrL/4QhlygtT6/e/fdgWDrFsabcFp8GAa5HB/3ztlsw5PeY3o5BRvLMh1JRRDfXgzJlyCepAW
IQlYZ7KQwxxZVvBMS81fEqyNY+iFXXRifvW/BRgPSN/coUYkWO9jryy9kBd8XZf3wgPyvVpfoew2
xEVNIAqr3c2Z4LTD/3xCJjgjihUd08v3X6GZlhAYFm92v9Lu9WxOLHIxG7Ud7AuHMGFMDW10PLuD
hZJKpCyIb33YVy8A1CuedRm9+OUo9DQwANZjxA1T95ntqlAda+QzcbXkL5e58uRZHK8ADlbKSr1J
qLmmYLa0L3//YjUtAn8oieyZXlGSPzrwvmXcECWz0rD9V+KMy0BV1jGXpXw/LWq3eBtO9xpbaTXX
2t04LIPTY9C/KPiu8tOsAq0jSbN/v2t/y9nvTwkur8yJVZZYen+cXNoBL7RR9NVRLKGmsg8H1v0Z
eJ5BOFWzaTPPZCPU11XISBx7yfSPx9fRQJRN8V0Alvvk1BWADpOckVFL/6SDDO/nYFPC0zob9924
AK9cYf+vllq+3URkHTiQWwMLtJ4RHAhkhjYEm69y0+CuVqkKgrnhe6FuF9J8NJ1AcU1rRieB2sec
HFtj/NtUbxzfr+i86BjxrCb5MHvx31PBl01ALrsoSTnbHYcXGjLmZ/5Ga6Z+0urlwFFKP3nYcSfD
s3IXuudHwCluvjT0WY+QozoY7TFolpE+sRZv9/iuhIx8u7ZLJXxsBEgcGl88ajtzxBVComDFvQP2
se8irzzWGOTSDZ9XBNK6BOeM837BQsiKWH/IiGfhz7EgDgugukyg5fvzS3gMm6dAvJ/IkuM8Rnhk
YOHdnF8GYqOil+oOawUF3XOveERkCJ9gFf2XLlzSY5Ff9fVtJxTWjR/LBb+SDZBdUKUpdlkL+VLW
+KUaiscgXljWigUj2JKjMua7IdlYyaPebvTmnXgCLPDEXlmxfSI80ihjRHJYUpDWLWLBPedON+Gc
QQkSDz4D2IpckBz44Dyz4iVu62brPyeFm6lLLHd46EF+APanT6kJz514J9VTCEbnDPpDhxtOOy/j
cWm9osxTsrWmrgPDK4XIZk2Z5/sB4Xs4V9GyzEPOUOWs3ujy1PA5k+aSHc6DLT1zAOuFqQl7Su40
SJPnpVDbLWGq0iwV7VGkMUNO1JxJ8py4mE+UQcZrP436OcCJe2asLYhDZOOuouz6X2AbT59A+kfN
ViNXOSgrcWPNS7dZq26yLENPBSXDKuJVtM+IU0aOaA+We2qRaPMbJFjjQAVJfyscgI1wG8Buxl4H
TxIe5NyieaDMAfodW34iPXCWKc687OBL+V0iVJR4q8DL6aI6AfHj/qJH838sX5QD513hrY+2fYgu
BphU+KRWxqqF3am7ZfzaIQfRkQyB0KU7gVSwejvPok3Zw0Z8YwGU78uWgEJguhyKSEqaB9FW3NHE
5e7b8VYyHM1wSn2BhmUwZn9T+ybSTv/i6550dtFhc0PSN2QURN7tbKVanwvyemfGwRfg7zqkohe+
U5lkN28VEp/yWfVR7sK1+TINRDU7jg854K6O3GwofwUDE6iQZvAHKWaYr6zzoouXBbBr5iaAtoWF
L81q5dmX1qnyeI7puIikXQnkESzjkl0l8XTpxUyfBu1RHjWsem95tg8sr0uIhJ3ngVOrNqek6OO0
kA6nJ/NlmIcH0rDk5enQg1PCsGQLn2O4tDgWBcszGJLXLpgNc+mj53xsOXCETuoKydG9uNEEcpuB
LxRbXmc44Sje+vjIex3BJsCbHGwR3T8rxaYjUzV+yjBhtDsZOQqoaWSkPeiLd8Ab6Z2l7pOGFWVf
DCvVfBhUN2i2WbMf87sYvloi/tJreAUMbqOtL3qSdYwhQmYxnNFdz/PpsZWE0SaJF725hc542ioi
4eo0Sdw23Jm8iORt5U+FdaeKD2W9l6RNI30K4aNMVDDRA+Od2TzG0pNWku3OjjGTNRvvgahErpi8
EMdOjqMZO6fH4bEkISb1Erqa9J5PbyfAdQLej2XV7Kx+JUNkRUdHI1Z3A+Mhr7fteSFna/5rI8yz
eFHWmy7i0dz1+ZOcfuhVCn1zdRI/BW2T9e9q9DDQ2xYawlwTqiga3HV1f7ZkTOGIH9ymQWL4NPoL
+WjIW7Mhirq+mfX3s38A8RIJqwb1EjLSpaKq6ky/VPpaPIpn1C+6bqsfLfzZP0jjW44o2lLu78Ru
QYaZwOQHAYSrMdxFXkc142imJ2C97wDxPvgewaX/Lhr+dpi+Fw2cVibLKvg9c/Jsfy/toLWTlQPP
8hhkrvYiemdjrz1X68bLH9RxRkqPsJpwJMrERiP4+N9/Xft5Wvz+16db92Wv1tQRPHk2ysdam94p
HWYWwmW2YxJx8Atg3keU/dLwX8fxXsbFi5pRrWfpiRmBd8ZED0PcVNb4xvN5DxbhlbaUNzioIpLy
V6R9hGidNrI75mAnsjXJbFa1HSG65gQz5eUvEMooY5GgV5Q/zP4sMnwzW/qwBA9aM7G4N9sE5rWX
4ev9vmimjX4eRUmpyFSSSDIDgHZlstTFZSCgy/yjQ3/WPs6EhsYKVoSpG06K02tlLrKA2mTEBH/Q
i30yuEoLWftpfNFeaqB0yA5a5WAlonNCtxNUf2Tx9Sy+ClpodwZEEmmZ1PhrGahtRfXQyJYry69G
Ws7pObaiaJuoy8eVCB+1vzvh0v5AEhQlT2P4i1CJE9LhP6K+YXVs/c84fgjKk11GT5Y/OLU0ExDG
CTLI4vNRk1L7nPzuETlo1XpgtMpW0eVIQhQ7N54seSe3D2xM2kFsl0zFROsj0izEv6hQeZpDRXFK
NrtLn9PC78uO1Z0dnlB1xsjO0jEDQoQCMCBy47w2zSWfdkLWKfC3D6tfxP1OkWcKsqDXvJ9DmzZl
zGO7YkTp5ohAcDclW6kXWstEXJQSHd1kUed/fN8jkD0zHcRpY7QZ2J85A2f8glUXuJl5H6PoZl9u
FyWEZpajwV+I+bOOYsMTQCQHi2aYY0nOho3fPtHXa6t1qrpxPA/wP0mPQTlnxYvSO+MhY/4c26qy
LPLZIM0UBqmd/9lTG3V0r7plHVHarFMG67W6LNBCmeX8zIhrfBcZlTfyumUnFk52Dy05jj7q+Jep
70Dj9Q8g76Q30TyeISk6fjfPgSqLjeLUoQdqOTbXqjUXDvlG88x9MhFbfLf4PS50d3D899MR9zC6
TvxbC3lbrEK+EDhzwqu0HWjYTB28X4UX7wSPI/W+207/PzqV5BOTZOYL0MLXMNDNTLSNO0qA/BE0
9CcwC/49Fo1ino/PQTdHHzRKOpDHo5qD8fMNauxDeOIzFh1lfC2Gx548OiaI0qL3oSG/A84kWXT0
2j2SavyI6fJ8DFe31qBr5wWNeFFFJkvkCkRE8M1Wkxg9ThwigjEHMjsZeQGlZ2kBLj0ehH4/nJ/q
ZF5YM2vL63uQjUULSyT0gIE3hE8gBtapIVjOSTbK7lrMJDeaJFdaWyZXCW1C1IEK/zC4GWHZBUpa
SjSXZBhzykZnaSaweqa7JuNY5UE526cjBx1cVLfhBj9bNN//+sX5V87Z2XylkrAf2tFTM27rCp1o
w1d0J6kw4FxAAlje4xfI7ajJf1O2u5K4VNL7MV2BEu/erPS5TY6AyukjgQ+rbuwk0hUdFpeIgB+5
DZwjSb/ovoXcOsvHsoJ5H/07Lveg2Erv0VPYcaGeQMo3RhxMl600xx8hYXuXmtUUCZ68av5qOENh
mkPyS43fIeotje67wldg4qOHLwmLMaYk0WyDG2DYkE8TdiJfhPCXvNbN5N9n3wZxFkozxk52hrS3
mjohocfNyiyYtniNZPFOwQZHgtkQvpkCoO81oYut6YLUk0nrFIJ53HrlqnSG9elZ3YmKo/q7czBv
RFzxc9RglTwHHsDpDtWq+qu1+KhWPRKNvnkR48e2nQuogQp5NTpwaQr5YRJkEUp48oTMy/JfPkep
08j7etdr79h56no59e/Do8rvtCqWSI1/nftkFHuJdBA2RFIKDgqAfXiHdh5vfBC4obwq81+yOS98
D78TUrbSSbFxWXepvAjjQ/+uv/SqYxa5LZF+180jJgSVq5d3QGqkQ7E2oNkw0d8yV2N9ApGZoKNX
IB7cmfeSF3vpvKKqvsGmuaJg/P6CXDQ9OyuXk1MySpOKbXzhEUq5jfbZnSxx5CHS9TztUm1mcXg7
LzJEL2QHeP+ud660OrkGXsSJAcUL+Vf48rXe0WNp7PpEPjbvIhU+UjAsmUYw+RiM6K0Ud4a1zIvE
NeFBhAF85v5FHty4k1yrdse6ZBhvxraSLypgksK8/DUCcgSKkywapBXWwWcmFZzXanU3tkcI/Rae
GX1ZSu+t4kZomxVSkpq7TH+sjbte9+LDrf7/FT0Mv9BkSIh+B8b7pXgiTxLBsqJSpv9PljB5beE8
ydZhehw14gzus2IuGnsqXeQwvjCDdmvH1dEvV90J2G+59kuCElfC/lbh9dcUf1nn4sJkwK7QG/vR
HGOFJwXHr7jzWPg7wrk4LuN+Oqa6Ry5tZjkWhhhX/AAfo78p4+xsefRbEKcNm+yx2nGu4bjoKA8k
iFN8aZ9QATK6NR37rCq3wGnvAd5DTuFLyRB4c7gobC3YxzVAsZlqevpECz9bdiwuc9oVGXBeWfcM
ca6FREyQwjJPrXUwfqbVJo0OivFsBps+2CTvLSva+RBYq78ADMmmx4sQI1oJvCUSfQDLa7InHTHO
7VnOT2EGzxLEgCwqukkr56JWTRKj6Y1ykOm6Wjv4Oetw1+G/D37d7rBe0SN8/1sXI91W0jLKfP4W
zUPsiwRLoUigi+Gd64UIxfV/Mdf+2VT+/icvutpVJrWiX5zl41QRgyzzumBebQI6gnyY2ONb26BD
+ErIbLfed444M1Ls41hSfvvkxmSz5kmdiUzgbxm25WngcfmuTg4cA04r39Ll0CDSxtFUTVaJ0ztv
62TigqjGJ6OdOPW6hPzBM2Myi2C/ozhjwmou1GKBqpU4lfxW633a2n9cjCzx9koahqC/B8gvS1ba
nmsra7Lpg/bnOgtQV84Dpv6EIE6j7aZ1AReizv/3SilfOyfpX/7sxfvQRaXY8XHJx0QiQFKgU+Ge
EOKYG5m2aO5miTsQIKQ74vCQzaEWMfjQVCBrXtF7zeDAALeASSZOn9/qL0/7xM8bok1FhqIgUrw4
MZthXmRD5UvHhnAXrxWXWr3oS6iqaKWU37HJYyld9V2sXAuSNbZVlypRrudis75dmf0d2P+8Gl4H
UaLRilX2+wkaaaoi92YqH/2O9WAOw54CtkW3RYPVvNfnpQW7hBx4+oUxL3Ls6Cwhio0lv3Wy4R41
pY7Cl0c5zMUFuVP3Y/Eo95vaXyY9pkBygwCn2txRwR3xQRPNVtx41Mq1ZQZvzH9+wkVxOUaCMErG
3zcM2AbELMs4JIitTs/5gLTblld5tohPd3yI4Mr1hYSbXJi6wq36dKIByZzMaY4jL4A8O+l7PVsG
w9N52Bg3danXVoyvV3rx6FNN6JKujlmk3qeIo/hX1c/qV6yh4l2wNlfGS1UdiK/Fx8Ku3WVOYO6n
NI5E22eE4oGbR29hMgCy2/cUjRcamQj2uCuDFC1RhG7Pp5dePFbd4t8f05XJNAhQS1TwqBB08CNG
opXjU8lkTTpaMHvD6YiTU2BExWcywkEcdwM5GnBBVghU6Jyv+n6OBbwlXz6k4Tq+huW2GhHbzsjV
hEPySJFIZ39oPZSP7fnGgnP9dbDgqCEfoGn2d6f4suBU5VCewq7jYgOX+jwGYhcQDOTRWAwJEaaZ
4OXb4b5bkmv921KgnSAun8lgPXwn0gDVUIy7DJ8w0Efti4yE7y5iVgc1/saVXj05IhEla1qyWCAv
qzmhCnojiEX5OArEw7t6skKqSNoYAXcqsBYWn79PuDfn0FXYPIoTqxMNbpQBM7IWETYT2wGZfUFA
1cS6JZD33w9eu/ZpUW4SkUkDkpiLi0NRcBaMoQBMd6Tj2biBcmjqRQr4gxbuqDyVwr7/lJjYZUSo
KX+y05optUbWAR5b+jau/gkFAXErs4G03TZ4VPyZZu1VDGoEC6zSrW79jtWVNa5M9SnTj0NzxA5r
eMaBtD2r2GOSHh1OyRHmpbdJ5scWtf/3L/x7rLtY/yajlAp4T+ZBXK7GBm+8FYiRekw+M34Q+Unk
usHerYqdnq4YUVEhxbZ8fhzVTfXnpCD9IwTPjWDDJDZcowb4nrI7x1OLSm6c4E5SlgSPCDYhU0ZH
JiPZWSD8CK12BrqyGcZip2lmRBEXy+4wEBRmuhrZXUwPEdUg4ChxGiGAOpt04VmIbX10MT4kghOU
U77eqcWBTTqu099q5So/t0yUjuSoaAZlLiD8i61ASFpdyosUvXliK6WbEXxVHjroE3Q0XiyFcQ58
CeO1eRaXPJkaI2bLp7IeCUkT+eJJXd5m+2ZOYnFM0IQjy54O4lWyewIvPmTJ85VdKK2DZg8Y6t9P
0ZiW+O9P8fulT//7l2/+3IR1rAun6n4MXMvcVaStVGSJEHNHxjcpjbyvPWuRoL/TKjUBqGC+P7P4
HDRM2hIWAAkoXv1sAWdS31K6MMFBkGh1KUdCJAAJnslAXknsxGRhU3IfyHnQVukR3JEtv8DtnGZr
x+J56nYRheZbh3p88gtQNHOB55l1q1b3TtLyNDzK1Z1sLTm5Ws2mkO5KYCCqx7Bwpi6ie7+6l0Hl
Qm8sK+AmtvD/f4ad7hOIVZQYCM3Mi+9ZSuJRCo2yutfrTV1WjOLs9KEd+UjZG53T79KNmhcp+zSk
X3Cy/uQzQhtvOd6uHPG+X8RUIH15WIUvl2PZVtW9uOIIa7wn41IS96V4N5Yuhzg6rE79Kni05pEP
jYxqy/eBhDYEhejiXFrEqG10JIU3DtdXyubpugzGGSDFJwnW9+s6Z5kaF1lU3ZfWvnGRr2ObcXvi
FzI8CzYVBbTFzndPHWNXVHDkuE2zFqH7XTlGMq8w3NTd079f7CuyZxyB6HtlhDOmIV+ajxVGTU2G
Ieme6QbhmRYHh2KmoN9xVX3Tz4CjNgRyopcli+zff/pKr+H7n76soC1f00tDrO7pdwiBq8bPFYCy
yhZQQJPkOdqW5vnyfCAZZ61/5K+ne+JIP9rXmiNFNCN/J883JNgmwyoxvDh2lFcfAw2mkY1xOL21
y3I2fJgE+1Kw3DGlkgoGqb/j03uQzOT1iTG6vP33L/pby16uEhikWN3YynDcXJxH47Q5ZUXORzbM
Uu1PMYFgAsvlwFaEc4POFrIcY7jP5HlKLGawK/P7vvxTKyuf/FCfQR/ZP9pTc17HJyetlw023knD
ani0o9Un5toOtXLqxNRpQ0so6mNe1GT2bWswgMUv3VxEZNALq4K8Fjq/MW4xZjCSN51Nb5UWV7yD
E/TRIpUKGSXv9MVa3sQirCIREqfKwvycneYWqcuyK2FlQyiIStAfZKcnzIZDj1F28PwWOVGZTbmj
rky3tAOY9DPwdMqAICIvUUrHp79dqQ9qcvYK5eCXd1L/GFUHcmnqehE1C9W/a/WjgrH09ln7CqGE
32MgbpnqJLbqi4VLtVIjhqxa308CrpCgJB2nO+mj8pwY2zpGBBPsy8HlV9Y5o7hkCbKLkmkzittI
3AE/IXiLLmu5Y1A38sng3o+cAV9IOD8XH2323BVMsSjEwwMPeyZtmY0PkWMSVOoz9jMSsg6C7bl+
KBDRneonUL1uKPEN+NtKAyvKFUTxMQRiMs6K6inzf8fFWqQticnttokVdf+VDU81Jt+YZhg/Z8JN
JpKD2Cv1fbs6LWkcDVQnxJpWDOzOAyUioDxNfSIHYViMtIq6DSEF7YRyGdZdsSsgsUys8lF764Wt
X2wFjhMySiv/mBLkGh7P/rZsSYZqVkm2LGrvBFxWb0iXMWjZAx5mgz/5dkcvsQe7Noo1CbMQi7p9
nrynTeaCN28BjPSgqxmdG4+wx3+hy6iSu4aCZp8WYJXEXa88ZfWLWr0YCElC1L5grnKEIecH2pIa
KVx/TcrysQQUGam/UY5NaOp7zdwP2oEZT7880ULLg7XW82xPz5V8MMhnTiVItuD7/DlyBthaHPT+
lDgNGY6Pa8poAtfQkgTd6pQuq+Et6F4KHbW3tOgO/1W2EG+uiZBsUnGKP6iw5zyQyiJKpje3h8G/
JgViEnVbbHSIWsxgLREuQ2vw32vdlXnP9z97URFV7Ca8H/zZKcqmLD5TWpKMwgi5Txx+rOEaCQ92
pgdreXHTkXXt7cTVoXBixIOJovr7TtqIKubl2Krvk89xRirCMzRFubIHV9s0u3iyod8PzngmnHfX
yrQHIGdYnGc49/z7LlzhIFhMeiSJTR0wBQX+9wuRpSanLORCIKhMxiikewrnEbvYow4TcRI78j2e
afhaBhOnyaAGBZPYQqwK/o0a9Yo/d7oWVedj5j90wr5fi+HX0iD4XAvJSQytu5egtjkfkZHwah2V
YxLMcwwGT9KqfkCZt0hMqBS3hpVX64mvF3FRe2Vh2FP/cBEG+RswJbMFpiGXBNXRacnejT3zeAtg
eEXD/P2HXzyEvqwNdVT5m9SbRgG2i+WStXbZJ4aN7utcLqrz+6nbtolbkTIiL7kljvkL5dYfut21
vDFwNznEUeZOJjlMN5LRZdit5JusI5FkWmHRNfrpgXOlJixu7aV/zz2XZQMIuemQTgfEuORMJ7J5
FlKB68fqlq5ops4FmM4xwlWyvR1mYze37ys9DG7Zlz85HdW+lMhjHCV9lfnT9i0YQCHcfnRwB43E
Apiej3WIPibchBYtgIfiRzu7KnDjmbiZzshlvug6l4Rlec3CGWC+bziA5TvaITdqxCtGgO/XefGh
13Racq3iOhvXUr3ozZJsqXWQivSvE3D39IzYoqMZwDB1GjzQ/wF9xoZ4ywBpTu/Qj2fEgJt7xo6I
ieP7Dcs1S1YVPrF77PZwyop2blGLDOtmfNaaFci40raIAC9XIgleFTFqyQ7zfqHNZcNTtX1BWqjB
jd3q+uaE+nFcIh0yYWngupIcEVFdvGi1tTjJnKUHlLdzFMp6sc28dJdR9nGc5P8mbjPUeGz3M8tD
s/wUy84ExtZWRraSxEVKrfW33S6Wd3l5SD+RfwZg/XJxpmjuaQ4zQPNLQPEElzNCkOJ5I9C9lB/V
Z5JQahAkZ8h1BHPf9HNcXa+/3L2LzcKwDHPwLe5eQcgOwR9wzGb527CBO0cYXjEpnED7NHy0Hu8Z
J2HAYSHueP/jxnr9U/nL+/TlQrTvj1Eba6EqVS5E4oMe78ZgTtqnQcwUM2hb7YETz4xjuEOH9cap
vCmd2re1J9jC8efE8kk9a1kjslDdbBc/Kn9uXN3V2wSoZaKaUYtqF297X2R4bMVpBSfxSb7THUWf
iydvqNyxsztC27IPtKmRTc2PwqMa6cstNMdoXWbf7G7/BZmKu/Xlei5OaK2sAoQ2uB6MlQ+tbncw
gu+MxTQdLRi50baAXKIy5kD9/fvWVnL1uGzQJTIpP3GnXOrkRS1umsjwy/uuWhhIABA/uSGZtZ6p
3DNFxe+/RoZFZY6Mp2/3vdzYGoZ9Y97la8Up8avclMdp194fAsKx6qoKwx/94v0xy7qrz6ZZTpor
3uUidJXKFZ/O2/5DMg8FJe4Y/dIqmpOKhDSZpnon22f1viGRqJ7DK6cfbUfbauPPh4f8kD/q+zB3
1cYZzgRLTQHscAoxz8JyPQuuEgDeoYHnkc1ThRygVn36YBRvSUZ4zFMHHBESVwlV0G3RxHV7s8P3
gcqlP6Sd14Tvwa1h29UaA/e5TiiaRhPjsl0gpoIWdCwiVH3/lxidDc1sHHpHCznV0qVUkrvSlf07
hk1Yl0OwshSBvXnw8RFZinLbmX7tm7E0leESogWgHJdVj2ichfqkVPfpRp8bs3JeLcbVFEU0wT9u
vpPTQnWxDciiTtffkpg5/xg29n6cBoJBC4dUI1A446zM11X9Up3vtVmvzMrXGJ9XQ796M55Ww7SB
cwyQs9kgLtV02jxnQe38e9W4VnLJIrkfEwtA+jlhi/w+HvyprTRmv05LY6YMH6FbEuhrLKc1ywqX
KvEYGDpubM43//DFqt6UVceWGFQsDyeMznQs0h3HeDeXAnvyMma6l81K5GbK8r/5yfhqTXk6+NC2
+r6Mx2c9qUuZ1xCdNcgfdFvYg7Xir2ojRZTqWE+3P3792sOXREbeKoctEzXe97+a1kJeRwV/VZ0H
C5ZmFcRDQFDxqlbPXgSsvmnXp+SXeNY4+C7iJnf1YZmh04BvKzjyh0WIFi01/lnqhRoJJ2zBb1ia
UHMYCwV7P2c2Bx3zJyNNTp8+SmG6JrhRsw3SNL+ImSA/lMQrn1UHkxbZub24GZS1nx3G6KNvGu/U
o9GKPEvr7fRVIamqcGGKgbnX9undrbr72gJNxtT/3I+LIjLuBKM4CxaLIWsgczBWN1rfNK0gEP3u
O0+skIbjQMM0kpJJ8UHYkuL0fzLR9XFXEeGK++HfL8a1o4Ass3tOExfi4S77z0GtKUIlGFNda7wI
mpeqT0KITwHpDOcQxbaIu6J172iv4+gWArHpnshY3KcVPG1pUb5DS4zCI17K6FGr2YgNknDO/gEw
tWjOTvmsL/AGxyh6bwyK5Gtv19dLnxa6LyW5LBdCWGUmFWa9aT32i0wgQHpOCIkReNY7YBz4/HDC
XGw+oF7IJkTLibROZicEzcjRqoB6feMbv1aAy7BmLNHSoVSQkPL9qrqmU+Vq4IZOC/5JdUjLPsQE
6hLCzUTpMUEmNTo+wNPYU6PZ8HhbQWBMn9Xlmvv1Ei6WmXMmDEMrcQlTa65ZquRoL047xBZEAA50
Nl59PIN/qRmDb5tPcIq8lu0Hb8o4BaH0rwLmJ5lpDXq5fpn1HhyBWL8Lkm3TMDt643ONcHxMIXvT
z8rCI34mkZKeWGrrGbHh+AnRgtb8qoqd0u28YuuvoesE76fXXkXVzVtmc2TM07s8fVEVxS5pOsTn
VdG6sJQUwIf9ouROQf3W3dsyqGuHuW/P6GJdKoz2/z2j0sOps8wPvOQPQmsDckjoyn2G+/CX+YYH
obwztmguLDt54LBEKqL4YjbzgHAmu5xBdV8in1BvNMWvlQykjhkiAi2WTd6h729QUwxpnls67/Un
ugM/ux/9XR1xgppMjjHWBxfEaS/gOrrLYOShuLS1eN8le5gTN/fv6Y/9eJe+XMzluxQNVR+FvEv1
J8YAuwIUDEIl2dzRQOKK5NwJZ7q4Jn8A64C/U4dZtIcBmy+LKCWm27o1WLxityBrkzAZ0IwcLrEu
f787Wt1MDmwuKNxEW+ul5cYQCpfNLLxPfyRzJZQrwl2nLnE+gbuUYHO6B7NkFhud3EG6ztSIKLGc
Qn9FYSBtmZKOxyxeY/JVcNaJOy3fR8YCE/TwiWft/KAWKCw4gOKXf6CXLNZL/eU8k5egXqvf+vLY
kgFWQ8hYGExUaMoWDMlsA3GZ6MKovquVhQajonoOPwIRwJTT4C+cQl9kmrcCkHmvUZ5TpjjG+aXo
HxRtf04t20J0TXyAhW/Nd/Vbb9iVufK3e3ixcvpFm8Ztxj3sZoiZcWNEbiFuyOgiSdNGqJvvJsXx
c/ynmAnI43W7eVLwpAH16ZLtlNiGFfDGRnTFYkqZLCqaqEOpxpB+8dZLXRIOZGvW95gKZhUYEnHR
aV5Isg1s1k98LONkYw48pvqGZtPneQP2WDLwetfLpQ9ygXDJqXpr5u1CKpfmLfaaPJ0lL7+Erxd4
8SUogSlFg8gFniI7lV2Zwo2M2ez5NMsfuwVjU7zY7XzKTyh358fAa2xZ2hgwvZ3sV+gFrkJorluf
iea5pV+79o1SWiv46EVykH9U9HVkmVHKKEZOXc6/QHuonOWVQntn8NCrErjpu8OAPxQycy+7WbBv
jYjV7oi8iiTHUzwPrY9/FxZXpDQ8zy8XdfGOSUEhkXTFRdWezqDY6RrnlDymDbUcG/KsbXcC7pCi
Xp+jJ3RTVnKPwl509TVoHTFsbSG71xwytJlzRlAxwZRV7a8uujF/v7rYfr3Mi9cuOZ/lXg55qt2M
+XJGksL4jIe4P2Yreoq/cNVmdKs4ZZJcRbDKCKfMlYbVzTSTK3jO6X5Rm1Mmg1+4HIWKg1yKg9nV
9/+HtPNachy7sugXIQLevBKGPh3T1gsiyyS8B+G+fhZSE9OZJKfYMROSWq2WWgRB4N5zz9l77YB+
GUxvlehRUtwX4o9yrbohTa3pwTzIyiLbz4NNf6cz64zUhRpvxQ5/+x1z8RYh/hF3XP6DPAg1fBvL
VaYsjoiOXyPHuirBvqBC+37NJ+0OyWx8dZqvec7Xk9p7i05VeguJO3luMXb1hO806ktVeB3dc39T
WgdBekSz4SCtcCKWRNlL9R1yH8Ij/hSasYjpKKG3OL5c3cfmbeH07TUYOeAlQcuOsPL7tkHWi9xl
eT1fKizfeQTDtBVmg0mqlyNg6SUkIdLc43gTZKzcsLjElWa42dFTruGOpfm2/O1aTlaSqexGEQfp
XJ8VJlUixp+QxBo3ClcTucDz3KN2+hofnDuLyOqW/sA1KN6l1ezr/TgpgYZmkkRxbOfnXmE/92Jt
NRATseQr73oniRy53jOniz+bw2p1uLI6zFSqs1ug4HyCbWGA5js5j1pNGMVh+nkLjm7aujTtUOxz
LIOu0Wwz6J75XTAeepSvu4rxOJwtMYWTINjXCnbp4p3451JOEUOVPFQl/5oLdsmbWldlSbRVZYsy
wIVwRBBau0saJ5jTxYJiHV5rGl58iwzcxKBRORtKp2++L4mdmqVlc/iM16LACvEkENKgkX5cPEUE
DqRwOTNWwFBdqu3SyLclMItj8jQe4XXgx7P9m/K4BjpqhdtKneaZSyU/tfHPMP0/yLgtcC0SChi4
91zwScs1HHxDScaYbfBIqPZSK+9HO7sxPOmnvzPQwc2UtEzFskvBFC+0D4vQHM48Ab6pObMHcT2y
c/vK4zS/MWeP05eLOlmItATKZV5wUf6fhhx1ZtKcUY/hqpV/zoxtIA9MFRK7nFd4B+SJeWsebTJ9
oOuRN0JAgJ5fO1lf3Fm+3qiTRzyRp8y0xJRCFccv2FtostiTFkz4XEFb9t0e5wUa2EXGu8YcnhOh
3vyLw87FphOCBPweNIVNmsPfVz45SM3i6HMdDTpAJr6yW4qkGbtRS04CbvUIQMm/mJhdPAh//dzT
ZoeVFk2dZ6wwZbnwUUPf0vy7Ud1iqRG/++Yj4wJ5uKFuw8o2uSZ0TMsVqf2WV6ff860+fzxMHlpT
AsZ5OotSRppQYxY2hzkurlkC9b1LNrlHS6miI41odNH9VDm15DsyB24pS5L60bydY937lSq+t+0c
YiEhBaVt6/z90b0gd+V90pkagLWUeYRPzjOl1Zd+OwXztQFi5Hy9BJZamvtSgufzGCWwKkm4IWFp
r+kbA4ZYiiuVpYq4N0O2NW0DQBqrWxYtKmA9RzY1t7duW8PRtG2CWoSDNZMv8QfqepgpefGRMvQX
b8kc4zXkoGQd5PKXmhw06SNGVgJpYxTdqN6CVyY/UYlxyBDnZyys5rYc4VaqN318SzjO1R/pwg79
uQJSBWGTsU5vRCVHld4cUULOjRMTGRHYSX3ZVE9F9xbJW5jQGTO8eYCSHbcaufIWsHpXJGO27B6D
9sp55JJc49vlnNSvRsEhkUemPhxrL4Cn6s0z8D5eKvmqdKlhWlq1DACNtXbNU/h5wD95XMn9ElUF
ZxuRep9yzS+NLbj8WVGKNVgLO0oPcnRbOkTnKF5gvuj9Tz/wlNLRUK26qafh51cwp69Msmtlr1WW
zEKKdm3VhA0X8p0Z3PkiRvA824ro5+8wtv/9+b30mjOAB04li5pyjgesR1yIMufXQx64HWZr1CXz
kktgtuUYuPndeU74e7AZemV2SlnFPJywu2vnx0vL3NfrON3GAyUvs3bQ60OROq21+Bxt2MWfaDkX
oqw0qPqud7gvdXS/ferJ21vRTShR9dLRt24r2gz5Gm0qXOfhGXm46phzUvwnVZM3c7Jr4caS1tFx
Y6Y2sBPHWkfNlbP95ef2n9/jU6f25eGJOkOqQavVFHbBqoORx2NLtgTvMH3HwCZLcB73K/1i+v3/
exJO1erHMpWNSNZQq/PWPg/pQ4LHMrwVSxgp/zHlKiK5OI5Gl3FYBAK1HUlevr+8vuJL4oUamx/G
pEqhwGTsdFKmALyfIjke6kPD0wiupn2Qkp0AlgFrMJtxaPv75MacfCeNnPToIky0xm1WTm7f45QJ
MyR0N2TY0AtXwcM161zYiwjVhbsaSyEMizJ0swp9aX6bxS/FR8jWbizke+Egj4tScwmuWGX3hDCr
ybKH7FUv62xPfJmk1JCgPeJShcCDiFEZaxawpIXfhn4OQcKmhdNgWS5EK7hNcv5URo+Ufb6Pw3wm
8+VQMFE8TG5Y/6nTNeeUhvk/e3jr6V6CnFXUA+gRUdwtg2Y/CmTa90Bq6sYZhffj9JJKq7Fdmaqt
DOteX0o0BKSflUkHdts+MQ3R3lRAZRI9PRQZBFqgp1WupUd9qs3OFjhdmsMARDblU/1OlraxLGUq
um5FhN/2jF9tDrEqIjtaZcyrk71RbMR19cuYFv1d+GzcW8sGkt3v+ObocVvY+57xnx89MEgYJtcQ
TW4YNKz0J/NaVMp5r9gS6UshUabpaDIhOSnj2q6L4ccbFQfHDBu/DGSf2NCDeccmXLwrj+XrDOKX
OmRstYnUc+nTHIvuDGLqkNhY+dKALT/dz7ttKizwfUv9lf7P+dL3/RJPlz6jGbWjVXKJJtHSdr0u
vQIFIw54ztb0CtbHxwwCm1df++DPEMVvv+PJB5+sfgLzl7DKFT6YxI1wODSRSnt4HybdYih7BGDU
VvT4sy09IH622UGdZDBizEWkE50N8syL2xVsFNuKvNiRh6Ul8ioCckBD5ppoAu7T9KXNXQy0jsCI
SdlFwt6UP9r8o0d0k4l3kfkzzVT7iICneSVzcnSUdzr0TqleKdTORWcnX/akIBjztM9FS6oO+j56
6Oa57dp/5As80zVW3BEIrfv3BZXT1GndOn+khO+BB48/OV3EgGILal8P1YGOcFrgab+B+chBgoCk
Kt2IwkuUqSsFjkTRLcwxW8Cf8j+ih9dQdtQPAxOr5nuzC/5o15rbmitd2sOpknbaruocou9y3JVY
xxaW23tUlWsV+wTGqKNdyI7/isYIekKA9XE8WNJyMJxCXlRG5gTYA1Ci7xFTmIzueerXiHhHuidA
TNrNGDrvsF9GcyWZdlI7yDmlaF0c113xUojbmHRmWHJSsalTFiha5UdH9/If7X04Oq28PmY70GWi
f6/nvDXhD4qFFnJd4G87f46SLl6qFhqLcaUjcj5OnG82/8CGYxj4ok9e9LRQ6rJvUAWYTxbmDdXT
FLucI2C94zLH36Gu8kNCvgbEX548oAGmbaQrlcPm6MgIzNbJB0Cwax6wc9v098v6fAe/7OfDOLJY
9kJ1kOrXQV9VPgdb1RucCROykwGVgBUjOB3t8GFTwysMFmwGmRM/5IzXpZXcoMDehCjnZ2q2/vD3
R/S8KX5ydScrQCwjKlDoZR0s3F0035s13XpbeFAcnsXSC82FKm4T02Xn74jPWlhLvGkSFCHDyR8I
4JnVHa2wCrBLXpN5nE8UTq7t5IW1mq4EXI3aomC7BhdnrEVibwRXLMKFBLTFv40jzsKHCksVPcB8
nSsr+qtEetGPjnaq5PQE+A1s52/+8XU8vnaIkxfMKK8dfaT5CH62jv7z6J2eT5NGM9pR4jcGaulv
xFkSQBH70i6Sfpuktvpr9uUD9TL81d9/v/NW5Oc9sgio0DUJx/lJmVQWdTH5ZjLb9B6kbnt0S/Qw
0aaJb8J6KWIq+NV9aB/GcxvZtUhI7NXu2+drdf7d/7mCk9ZNPQ1Z3oh4HCMfojqKyu7XOLGwBPt2
kBa6f+gBEwXym5L+8PnhpgiX/pE1hVTO7EfHC2oa2wqPSIdacymMB0W4HXH4BPdi+8snuUytPgL8
8oA72v1w3EjtWtTeJG0V6J7ASNew/cStnoL7YUZGVpi5KzyD+V4KfpTFa2vdF3s4Uc2wQWt5iH82
cB7v6Uq28i2VrMXfa8KNmnMB4Dw70o/BrshkplwDt/1M+KEdPALEgggC9lPuXzT/hZ2SmMF33hU7
vNdgyuPcegwIX4tfjsvAnZL7X8aPeZClb0O3opgYot9h0i6olnLxdTje6i+I3kSnXhpO5UJgDRPH
l5+mcqeJr6QP5fnPsXiN79WbowBwkrG7ivWiwalcOBZ174RH5gh3EsdObTok0iwK/QE0kDl5lgHZ
lAXlh0/ZGJW3MyEYoioASf7ecHNdqXC5clEsaIWaoSjoJb73ptJaHZpS4qQr71unzOzEdMb9nLeg
zWQhos/hYV9nX521g+aH/sunzt3EL0tq3gpiWcd8avnrM3zYAKg7g58/BhWN5J5arv5UTYQoKNfT
tlvAtG38vbWxgvuIsNpqODBMQ347rODH1dLrv9DNnY1oT67xpGuXh0FgJBPXOI8qaP8s52P1sPIT
p9rw3CJZctVFSyY0TAKbLQq7jcu4mRPJhn/j2biyUMwLwdlr+uWenXTzGhxFjTr/UsxPdvjWyui9
qe6wDcznS6g5G8BuGtC9Zt2YD5+RPn+/gPP52MkNOVmpGkFR5WTkAtTlIGwwFYn0uea5QQI90lxV
2Up76cx76XiXSj8LAiN6nuypW4rDskbnVttDRCava9k1zlUTLobbzFDAfci+JCePRrcW03tRXQvS
ds5uDP072XciGjzX7uT8TP/tTp4seF2i+bqA1Zc7CQyBNA4HDr6t7fOKl37OgLq6xp6dhedbRwN4
jjGguD5VSUeaWCV6juwMG7lxqwLk0Zf0gZ8oWnLgAQ4WXtuqbED6oHCo3Bd//+nOmyTz56MBVYjr
Fc81sLrQt5mFxhd7cZ+7SMjb1MMhV05eMzgNTjXMs3FHqkPPlot123cNwY3LuyNSi3wBGF9y8+7x
7xd13mQ7uaiTn6Fs6ips+CN9V0qVQt0YwoZum08cWLvjjDdPEDAbWGSmtVuBpJesJ5IGneGwjUW6
s3TyhR8UrHYAXDqTFuVwr+p7wj/9GF8ZNB+CHK9OMS+uXF/u5EmNKsKvkTVi23gJ5A82uHG0CUDW
fk9OENuNHeo12pZlsEGTMre9MGUOHqmTElHwMWroRyJFyYCncYhRb4BzhfCVTCTl2g9+cfH6n8s0
Ps81XxbY46CGeahymZ+RIYm4TnRWBo9DCDPtCDjXjbD4lE2gh+Ggd2xWkPCEeNWQWA3z3AbennAw
+Rf2s4sv35crO6lX22Hy+y7mV6fjYqxaAsmFzeTUipPhzwl2E82TWF9my9hHnfcw6Ns2c/PyuVoX
OOFNTqWEGqf21en/5Sr/y3Wd1KrZEBNpMa9u8JjRJiI0w8dtPon+AZVwaBtkZcwy6a72jGBfWWsr
3tTHJ0pR0qftNFznFaPkhX81cUu98FPySKHetQCiUKKe7EN6b9bCseOGzcBUR1OeU5pplDOpF8jL
iDEk6k6GtpYbCJ4h7qt6TajAsXb8X1PjoQLM/mQRTbB1n8MtcMpmNTYepxbO/i/gNwnsKB/r4F4F
t4IoUk92sxupoYpZtvqd6jsWPO8rx+rPSz5ZgL99pZOtTJnXSJ3Z1CHj3bEWjb7VjkuZelPH7bPB
cDA4qcVND7VV6js1RPLjUtceMhYpIG++ymB4CVS4tvu5/39te1DPt4dvV3eyz/l50I1WM99wT90E
GJ6f5x2WZESSmrC3LDIn8rprWJnzLv7MEpol2szHGDqcsjZTUQvFWuZTc2nuj5Y18ghWZpQwGGkS
Nz4ET5YNLWDI3ApdH5hIuCl2PCs25aur3IVa49vFnLwMUIi746hxMfMkCO8Y0i8JzW7gsHXwXpgT
YXOAXgR9Q8co3bajnWB167HMe6NJ791pl7nsNdIMTXlKCR14+/vecT7aPblbp2VrXPidKXKBBCEM
mlvfUWuEkdMslJfQW8q/6b4lK3Yy+imw5dFHA0jNuyvP8XkX9eQq5ifpyyqLZiCQMdjVFBKG8bNt
7mlQk4tDgkG48WPmDaUDzUoXy0VMoo66RgMWemPOVn+Amt8nnk66gD8r6AU3kJGZ7FQv5u+cM4jv
AdTL2ByTdaC0cB0BUrtif6Xlcqn8V+hroXYyZ4bVqSthVLusrpP2Pz80bkrWPXqXT1Cp8VOudYJ7
GcBeS/C5tNZ+/dRPPcaX+zYak5VHAZ9qtZ8yIKZURftEGrKVetZxWT/SxLTDAwlbP1AJKHjXBX2r
kHeiI2yHReS14aZVHbm9Jmi/uNb+czs+W9FfLkyN9UAtVX7QlJ6yVN8bxkNxfFBrhMd7DVoEsBtb
+0lkqZvAd5Pf6uTAOFS6aSA/EFCwNOB5AUd6vmZdv1QrfbtjJy+kGVqJJIXcMW1RmWDStHHbJTRI
9sdon+MKmBZFt1cJCxIZF3e231YLxhTMpbWHcEWIT3wzaQ5lR8gu1czBkKG50wrRCUdb6tcjExD+
8rVl5BwPO78fX27nyVtqVmpWJAK3swWuCKN3W8n7MNiqbnIfOhGvBzj6nYJcnRAxVvOheqrHzdXe
zoXtRgI3wIjfgropMtr+/ppO7OudOuniQRz3rbU31F9S+di2GxF/KeeWctu269b/Ffc3SUZ4WEV5
xLFDGJ/7OFrI8bgQpj8dSkTtMYj36rucH5DZVTLhVp5RO1Vl80dZuW/Q75ccTiX9F/w3cBFp/DAK
Bwbpk3Qjh+vueKjNzST9CjhZ859bsIYzDyrHivTCStBmC7EiCGVV+O8zMDilYT8C+9YizK/YBPyN
zO5DSlAl/DCaHZ3hEIax5iKJFiZKkJeS3mwy4G3bC+WuNndd7PTQVlBzJsRy2K3+Mh63kbAcCEHA
qlnvsXgBHobHlY64NObhVocarlikaGkn1vNl1S+7dJsbNCt+DOa2zl+E9CVXNjJ6sXApJu8ZNhRd
eMKwVVeeFawhcxXZ67E+1Moh0jdKU9rIN0irzIeNEoFQf/n7RnA+bLUk0zCguZBLBPzjtH1Wx5WS
C6OaH9q5KGr5vWjAw1ovf49PGTtmss7wGHW7zLua4HW+WHz/6JPzy7Ef5TGZlJz+GC4P+fgghK5G
I4IGDmqVRbQWg6Wl3JPzRp+fkeWV3efiVzehMuGgI0T0zNjZpoFV1aOVH1QiWjDbNivZtry5UJWM
RT1i/zAhx9E2tEnIalZ/v/EXjpQSrKx/Pv2khtPTTBan0cgPAZELwb3c/JKqW01bS5Enp8spuUWM
sOhpjbvCMjbsgYESQ7gwW/G8m5k9/ODarlRu51YqHgZyQSxJkhTCqk6nmnrUWiTK1NgNNOTpNbaA
6abi4QMkaHiauMA8gw04569ZXtd+EKHdRHdHMGc0FnMB74Bu681tSryj39pxe1fNx83pg4h4CCzJ
Eo+H5YyQE3MCldWEbIz2bhRelc7wEtrWf7/B6nkZOn8Znm1F5J9nvjBVwbunW0V+EJfSa7KatiKW
5pcasyTjLl06BNFzFP3S/QdZ7hncJgvVsZbzMmoWAEZtpVoouWNxCkbMKs7L+/Q21akj3ptw3BZx
u+zHvZqtkp+VyNOB8a53QnFL3p+wELy/fxdj3p6+F/zfv8vJ9qWJndUqWp5TKEkeWBOvjmhDpHtJ
fjfXLVN+gm9rnyQz2U3U2FHKDZzavRC++cKfgXLIFDTyIii8/5tIose3kbkwmP/SN3lTgTtM1RLf
8fQ0HgpUu0/V7bF0yAeCGJLeS0/o18v7/AejhPyoEV3EfGGltbfC7x6ixkP92nxYt2Kygma0TPKJ
n/sjDDYa3B25+7OyglUIfIOxTqQ4wuM1/dmFsaY8M9boy9Ae4nx3ct7opTQs1DQvDj7SOPpRFP5U
/TkGeq8HOchr7f+L3LQLmzMfi2dfViEmSWcHjpjW76gUTUFPSKDIEm9UO4tWubrShRWRIaQQChtt
vEV5r7i0/cngGHZl8U6C0N8fjnOoGkoz2lLiHG3K7nxq0G77Yy8lVV0dItXLOYYaUFCg4WNZgAUN
7Q51hWKPz/GrSCqHii1h4ZeLhXw33QSpJ9Am+GXtZTqJtdNtitxmemRWzigtwqMnoaGglsVoi+pD
eKeD4IlMUCOn/82eOBZroXOn+LmOl7kKKnT592924ZQiS7PNW5J0SBuaeHJ0T7MyiJFm8c0+5A05
QHuO3BRmys0xduXf6ZxKZDNFXvUvU2/LOTffGa9cw8Wf+es1nKzTplgcrUzLqkMg7ErlT26scDqp
tKqCe9NR/F3fvYzCvSUuOxdfCiPKZQxw0Hz+P90KOAQKPnQV8MhJDZYahdInMSIOoceWcNcRloZ5
lRPPh+oSUJVxAiBTxkt6lmMZrntV3U/yXlyJ0GivDd0+/Tjf16P5h/nnak4ObjU153Eow+pQRySE
eZkF/HpT0MI/AvcfmMk4lb71McBDyjUNuv9BtjouDdOjippbQORFMOcCxiHyI46vubiEHsdiQTzN
XXrMFnARNIigLMaV/DPhGFzVy4yxwdVJygVxDN8EHz1PFy0iAhq/31ctkcZBa43yED2nj+ndFNyN
NFKpdsatKO3NdGEQ4Vw8HeNlhTBm5gxYy4gcmxT9lC3skW/uTOWnUcBf59xOvhwzRzt6+fuvr583
/b5f5UmpZFqpjh1FKw/5q6gthP5FnFaFuB8zNyGj3bTbbmG9Ko720hydQseptBCs2VqjFSsJOIS2
7jCj05l/LQgV2NL5+pHtIzzakbwAItv771ZxYxJHknpANqK1NS0wCL0ed7nuRb8B5yrpwg236paq
/q6L74R4q6Z7k9fQzho7E7bNT+t39PPaOfez+Dx7zL78OCfN4uqYT4mR8+Ow7VFev8/IeeaJUmyR
deowAOehkWhcGLx1pBXJbXiliLi8Av1zBZ+o8y8H2rxUwlifuIIezRr4C8gspCDOjWqv6txZ7zbc
gtQlvIUTWKTfSjgNbSI9rx7C5l/4L7fi1CFH2juhvopVHgjAQ8yNo4vPDB3JmUW9n2yWVNyL+mr4
0L0B8s9Vh8LnNnp+BUSy0Vxk2H26GKu9Eo9C25cHYtqtFljNhlCaOETo/OjLHN7Qebc/U40UqGAZ
1b/UcG9ktiSTvLeMsf8jGWy2KDw6xH1H1gDOh1iV7WTCs+3VN8ZABCBdnQWZQT1K70C8kwXVHut1
nGKrkRdQ97Rw3xrbfie5Kadc6Vb7FRBvQcYotKqD/hCFWD/bmzp2xoe/v38XRCIy8BNR/A/+8sx7
FYawIoejXB5UdVv0TrluI6ftlg1pW+p72d6wTDD7t+xevanHZ0UcF030bBq3rGO5/Da5qr/WjX1C
YJbf91QHpNrEbnLlYb34umi4T2lHUcGfCf1SUcisejqWh+IDwSTBLIsUqx+EffD/sb6llz2P5wi6
ZQ0mTfsa8unCgWq+S//z+acqvqyr09ZX6/l1HTnUrKbhjrXTHt8wzltPJP7MM/+eJN8O+/yVs8uF
Thwfjh/TEpkSwus4qRW0aDbfNknJeeomEO4CIPJu4Jpri4/LFoZOcY8EgIf02jHyfKI1fzBxhLpJ
swae2/cdpDaPYVhpI8/GvX9f3TTEUWDOsOutuI7WKv6UORA03fSrZhVc2RcuHCIhEkmo7KlQ0KGe
nt67EvtimPQcYZcJkfI2Uqq6fqn0u2C4N+M7KXksioeo24PKpXJzKpKcAApFb1L8rE6/5hemFbfH
8Mpx5YIaiMuCCE1WCD/HWe5Vrh2nguHZXBrrH3K1xQkmv/N2QCGAjsMzOE4sXhtFYBO78hJcLE0g
48yOWHwyCPq//xz9sTRaxWzzQ+G7Ca2+xm2SVfYgPeKRaYQ/ZrwUqyfNf8vxlHa3ergZA/hkdqm4
wk+8ak9EY8lEZjNd/DQwhhKivw+S6kZ/Eb2aP83J6UwXlYLQrYbyaZSfymCV5KtiuPY6X9x7AATK
CofYOefkZPdLNTE+RnkPMdgWbSIcKovY6r2YtKgm9tn4imACsQdGchKV6uVUUNf721reQpokBvDK
CnihAiHlnKUFcj+1+OnrlSsdvW5yOQ/hGi08+Ho/2A+RmzNE2ybR9gh3cXZo3/rtEupq/TzDmHLb
kDzZ8qoRPT1qn/WVa5LP90QakjCBVEJzTPKdv//UolwIlhJxTeWADPSXpX506q7JN9O0m6W4G8TY
JnUBqcug1NHB5NtirWceQiPiS3P14NvqNbH1pePC12vSZkHsl4JhMmrrmOdcU0wu5qsON7eo6DM+
CO40rqJhSzEl529zlHK0sFB9j5u++xBQhS+6a6qFS6/Ct2s56dvKxpDH3TwmUJdjse3pPAbbRNkM
ODMxOcq9zaOP/ksj1/Eud7JljX0ZoQ4z2RlBPedIb48+qrFFS96Kg/eOvEOsOjZPoFnbITlr8U1p
uezPGg685+vMyks72rdvMD8BX+5mV7WKGMV8g8ath+3o9ow0yPsIgCTGYFcf2MjKZ6P4Q8dGZWt9
vlp2ieddJFlm21d03QTtoJkn5wO5UKTQ7MpPYrkqYXvhk2Zkp4i13Xgloi/hz/unqrwjaoNz98jS
oLTLVHVJKKZJVGMnkl6GfqPX22l8teChjsuy+YFEPA4OgfhQ2ulKep72JbAmZTF5JCNUtT1LW7qf
0lZ05c3AWWM3MGe+QS/rG68NGynHpmRtij/SN4ZmHPYSRzE948a4wUvn/6YblIKGgx5fjdixTXeM
l+qbFHr59IChZCpdsbnNaXL6ny4Na6EyRKbKp02B7YcyIXcrOMxVsouiB1NHpUsYQRXjffHxghLo
mDwR8hceWUE3/W+we0LpBbfX9MyX3yVw46quG1hgTif3JVY+YoRMxONAbOtVh4AeEwL9NSaqI5tI
+aT7f3Tdndlzw7t63DTtY2vYkAPg6F3ZV/6Xi9HhjyFEOg+7bLVOyeoGlWc2EjnLKOQ2Dx9Ad5p/
kD8Zm1TfHIud0dzl7U72DOY0WFIhSPWkJF65lHMCMfwYUf/nUk5O30IRT0kiI3klo1b8MFVvqtY1
icJzMBjmNDw6TGESNyVS3IETFQtuqmyKcHn8TVfZKa6NqS7Mh2RKjxmTSncCgdZJBZQXUpT1YjlD
0hqfec1jqj0cS6gsZD9aj0FJuDVOvnXs6L2dBZuqXrWEA5Z3kztIt6G8yk0GW52T/rj2+l4QBQAT
ocfOdGPuIZ2ywfSA5thU0TWZpOeytVh6m0Vb3sJhreYhw0I/GATkFDdhJi1bbSGu9UW1Prb2UVv7
bKf23zesC/11LsdAn09hYgGTPFlM2rwMcpByc4HcZHhu2h5ZxkF48a2dWt/IwSGbzefkGWDZr375
iJUJ0+udSNlNbKgsxfmSdjNtkaNd+dvYz5lMVYu2eAADFmuHlDk9oUJLhZM+klo3z698gUsV/rcv
cNKHoFQZCt/kCyTPPkGcjqLfGi9Yd21DRMypMXoLbgrkHVn4pl1Lurqghp/vnoa8Q0NpS6/3+2Zw
1KwMWYlfzvYVxtskp0qOek+80V0L7uIg/6G5Sc7vXbBEtzMuEGTl1L5ziZQi3YFEPadn+25HOzy/
cvo45wTySqoUnYTgzkO0U/bPpMljOnT0CSogqdJibHY9EvAmQXIy3Bo64INyz9nRJ/lUZfGOh82W
81e6i94TUlkzDsmwn8JfuUhL0clkT2eRC1Yia7Ea0/l6aouVNewqnzhX4oIoCNcF3ISP41u5UvMd
ZpTeMzbhto72Azxyi5xUhp/Z+AJQCKTdiPfWcJr6Hh01KdWd8jiuo1spJg/Fjn6GV7U4F45EsiYS
LA/cGrv+mSpCFislEdXyINAwknbivfhg7CA/bPxNZHjyU78/PhmEv3nTTxWW1I5z0i9OpxO/arZB
BgDicN/QRNlfPchf2s6/XNmpciLtI2NSY66MxwdceTC6Ftvu0dY//A8Dew4gdw9Acr3S9koGzRBh
pC18aPxGm4ihzyZfXgNbXnDtQHLjzPrZwTkXLsVdr0ht2ZUM+TVzKWaUyt7Rjao7Bbdx44Q4qDEU
khET28jui+3UvcvQ7husM5znc4XYrmuDwIt119drOqm7qkqtYt/gmtAv9WwsFollsZeT4+xWsUvK
RXHTJLsAnoihOmG3Lq6xqvS5rX7Sbfp2V072FMmQuqCS6WUIK3Op2tqqmOyoAHP5RAtT1pwKrF/w
0XbPzREIf6I4Hftsnd23pESJAEdmIKmS32Ag7OsfUUtIaNBuhuSldWPgGSni6SC1R3nHya5S+N/c
c+SDfKWzyFIVMcrTvZkpEdvhznyIMregaV1XTt1UCz8hcpNsjonYbeNZgSXdxI8M6/Pwt9A9tsIf
IcbjxeIbR4SuGfdX99v57p/eGzK3yULAHGyRovd9IcxSznqcc+dfRyAiWCltKEvlWrdHzSnHZz9n
hF1ab9jpy0dt0w2gmHap7vj+EyYh53htW7u4K+gId0WZUAqdq/p+PWUsJk0vFuVhANXc4ISNyOwi
4ncZMUPdw27wbzCL9A8KOMk/157Vzw792d348uknAxolTeNYijO2BQMRh1MNT6qBUSsl6iovmZC8
G9FujNdAiuD9dduofKAjZpDMs4wVkkccOmN6vcmbmyjGm7kx+62uoP5wMmPJJNxEzT1lxJLQbG5t
f/b+XxUnzeewv32Dk7IgjASlz614XgGK8neJqncd/sJDvJQG+vu2GkCNoMbVhlvapoDhsA0jO13M
nDgFTICPzjhi16VxOrJKuMUVwthnlXRyfTN414K2TCV1lnGkhf4cRaLRZQKGbr0n4b0xbOXup6Hd
qv1KymwSwrEgDfdeo92U7FTastBeJpCwFqUpLdJbI/RMySsMFwLINO6CbtXIjKrWSo4UhhzphRg7
AdHS2jJDsv4YV0tZcY3ag1pUZ4Q03NT6Noge1GoGR+bVS2rc82x1GlqkWwhHSDhfTW9AX8rYw3Rl
AUOToDuCOtoDZoCs3iYxqzdzQ+1H7j/TfSosrx3vLQrPZt/8HnNSMyDP+y2LhvDHCq4+pRTo5z+y
ZYCQxqTGtOkM9K4fG0P3xQE5QsmI1W4ygMlw+BRzeRxd4nGEDNnZniuuUY0L3qxSM5e02o3A0aIn
MzmY8SoN3uVm54tLayCgaAUNVjCWqkTcUveCXNJi2TMw/C8YUjL+tfivdRYuXMwOlC4fKVHzkECJ
qYtHiededVH8HN/zt+Re7Rc16Y/igoit6SYhk8v3ZAoNUiGibY9HHQkq6EKaOiQa5XY+A5/RcS/U
Yv6jzLrnpMFbDihQXWSlZ9BYlJJ7k/TBjoP6qvglHqlaDvD1Sb2zllRknZP0XgW8YNiQRJ/5c2t2
Vhq0D0XkFMLTNNnqq0pFKy2K2imTF0mbZ1MS1iCYP8y9FHsK8Zz4RAj0HgXTLVYwG/HeUHvMF4aH
HLc6QxprYd5G6+x12sAq4PXBdQMiG1krTuBpMzxH9V43kaGrDYUhxReJaDMzq8geTCLsX5u3bnRi
cTFCdKVpr6y16JYvHaurLNxUyVYbd9IAbQe9WHYfDTb1F4FfTzgtOZU9ZNai2M3cDnmVPhGpuUIJ
/1DeyDv/RUpcWUSiBvh0wf/lS/AK9Vl7j3Xc38Q54kdOnE1zpz0p6Z3V71XgfoVTEVICPo+Rm49d
AlzHXpXcsr0dC4QZGjEn10RKFwo50GaIgSyQQ3Or+fvKnlEEFP/F2Xktt411afuKUIUcThGYKUqk
ok9Qsiwjg8jp6v8Hnr/mk2iOOTXVJ3Z1V2MT2HvtFd4gx92MO2GT/jLPTv1ppPtkX7w0SFPDzwXo
SiQiqQUDY+6xBnGzk/IJ+/hOuu9xq1oab7fuvyuUT/zHvqzqIjuZki5Mw5pV9Q4c643+PO7HcXn+
Yb6Bk+pdyMxQbmRgfq4M6f7x30XcNbjJt6dfZCa5H0b6ENf5iYMKiUB2VGemEnAgvXExq1V0NpBB
7VY371rx+O25F1W/X45GYrZtfjJO5EIN7UU7pFJFgSRaND9BbSiT3eSr6IlrcNHNOopokzRLa91u
mgQV+tSRl3yfRcnWdYSFf8T3D9OLs9MiScd84Fab4lpa8G3BF2kB5ukTHEAWnDzPml0WNr62cRTX
Pl0mx/+YnYFiZqc0jt9vfKL5/3x5YX3dIBcpQW70SVVpPDl4ju+7A61C/xdOY9w24TNOsyv0BzbG
m678uPHcK0nrt198cZG3pWIluclzAYmlTAmBgjOb7WgQ+Y7mqQdt+V+KXFJ746DiRHDjJ19U5kar
GEEiMvaw5t1h/mgCiGiOPNly5UjIU2OkE+/IZzflSkZZKbKjFf40LhXzOnwX15hwK/v2FTITXcLw
Z1M4ebtoF9ZDq3rGk3I3H3XRhqm5kzbGRj4oRySC0fEi2hHa096tMV0yvFYg8RWQKrZHYS2/mZoD
6E4OVvp9wXQeROUcDJlVMKIF5BFsemCeiCkwntxb5o65+XTGKMvFtEszD/mr0c5Ds5P2Fj5YrrhM
H5Gf9QQ0gez8w3pMn9Sjn3pIEE+/aHFub032rvXZaPch8kK3RgcbfJFn632kp9UMh+wWGA8/S7aG
IknxNIUY7dqWumzxbPxtgHhzTOBAriYsKQ2QeIjytQUL6kbb74oiEIYo2B+A09XQ1SKV+B6N88mQ
BFXPMMUc703DmbFu/Un0703ttTOXlb9h7pnooo3taSvu/WlFbHRkrEROWgLhZO7qU7o5GUcAhylt
Jtg16qIaPfnVp5J8Fp7UXx12swGxZIPmBRpHxJRk11KBQV1xgOoz9znoB6ie2+YnpsOe+Tp+APBW
XcgrvXpfnd1WOYWYocQdQgP9b3pak7Uwx6VB63FjxWiD0pFZmtt+HVNhFXeGvs3v2kclwcWyZVB9
V7deg2bOrngvdzMhGCS5ui2mh4R7kulmd0gK1wesqKykaIvMjxB8ZOL7eWQCd7xxnK/UWd/e90UY
CSLYoLLP+yaNXNAFrxB/YZ1etBOWQfS/EX26GkC+fOGLADKZYhhp8xNplObLUlzV5mwzVePczcCG
Iz2biLe020zXMj26WTcafMq1BViiqlJXzuPsS21yQQuhlohWRpf7AMRUfdCBbWJd7KpgbEgLR298
74DofzBdHfmLp7iwTpywWqTo4prLIbXbR6YQzvgq0a6QP86qp2VolzF7926VfuYc1C7j/NfVXiQC
VqrKYaKiL08f5/zbMoGLYwKAtrUt0R3cFa/+Z+5vpv40TYM9nB/JnM0R33BHaDHnfDC6rTzus+iF
H6emSzBmFPK9v5Wa/QgSPtOQ9NgxyUFC2DasfRSvgzbxRgwDDA5gvOr9Ow0IGIKrTlrS5+dfo1G1
bMhPwSUJLyl2l4gUQEXIkl1+vlcqnEAWSBjQuXyUleMQ7Heh+hpGj4b4bjK7yLZSTxGTb+p6oyeL
qHrt8l+1kdgyshK+heHXRsp/+eFOALhlLTsKwFJddH+ssc2bOqnXrhRLhBvAgBWIw2X4s6oiC2PR
yE5GcFTyQ9Fs3LE59slLbK0lt/zRbZUl8uVxujKVX9b5vhrtlC7j8DIH+dtNqavh+Mt6jIvRajKh
zUb5gqr2zOGBjSs7yQrFfME5F4uUUSCuxV5krixp07vlvf8irJs3MVzAScn7G8FYu5Zi4GGv6BhA
yn8bm3eqNSGN2mYn8Hj9PJc0TQcg3ozFFBy96xbF+FPO3vN+d0aEzO9fh+auCxcVwa6lE3yvDTtB
f6g50To6jFgioCtr5S360a4KYRepy8gVzdyW20/Up6J8mxHOBy67dR0doL+HTr4nmpJuqksd7hdw
ExweLbeUNkPnmfptGtAf3b2/TtuXn3yRgKaxOCqjyU+21J/hroFo3zJ6LIwnKzuk5avcvIvNU6fv
gCE36bFSjrl0Sgo2L1qbnRpT7EDbETdpfajbX0p0Hw8o04x3OftbqFa18CKT0p7LkXEzAP3yVwI3
d8QPj76s9ktHMaQ9WuqnWHwaKBQOxVstHsJ+I8lutJ25xeIJsrNar2plZ5TPKV7EWsg9JD8ImKZp
nt451u8o+5FOB8aXAeNN7F5C5c1UkKoBvIoMy0d+XmIHozHrDI5T/8OYniLpeTSWVnXMoidp3EdE
s/r9rHzoJpxCfV1LJ6XAfHU4ZvWmVWxR8bKR6pYZYZytDXlVQGgulrAW9ehOOqK5VIKTBreBcu9S
nPAKcRV5i8lE/vTvu+vKTE4BA8bkWjNgdPyVu7ThIIllWmVUbmn5KAo70P/KAqpb/zsdd017X1rP
gbSgSo9RVSnAr69QwELVvFvopGn+c9MczOGXTgP05njg7yb8t7VdHuRsbLMmOZcZt5y06FRHBz3w
WPYe/QUfkdh0XyWPYnaUw7vG6wB+U/RudRXVSfjUThXfG1idVpqjtet/vzTj70M9NzGxFENX3ARI
f3H9DqMEbywT25Nl7lFS6MyfGbLGMmPxXlXt16p/MZfBtl0OP3skomzxaUAzzSmNOx279DyAhvE6
uHFrkyjEj8EqdRly0KcS30GvKpiz0LKgmY7VxkoDntsckMrRwkc/etbjZdzddSsaBhm2HHBNis+w
/iBHi5RnRdpY9S7pX1o2XWZ4DVrDyFAvLOVFQ3i+H3cVDjDlqp0h+wx/ntv+NWi3Z1FFMWSLXc6/
39IV9umfVu/sxAvk7C+WUGxg1lCFentq6EDmDE02wfijMZdZ/4SAFqGQgcVAO42+iQKS6hEz1hqT
tGhJvyXcp+XvqF0lM6cm3JjJ/t+LuzKm/764i5wNjPwkVqXSnkYawKm8k9TfaDOXntmtjXqriwvK
EBHTGQMESW2TKAzOqHjVMjHfsvjh34v5M036HjG/L+ZiPzHtPbdDqbWnKdrp5YK2HsP6HCXIyctr
RjjYZROmUsj6i7ZbAWm2ZprVRpNgOW4kR8cHYVYcxx6nFw6sG0+XVXqb4XkFRvh9nRfFYx5ogVJU
vLSgPpbZZ5B7zDBlYUfL9ohmJyfTC9v7qPMQu1OD5149gieABCK4Q+eO1RKVphubTLkSI+Z5wn9v
sovaq23SMcDclE3mzqddttUJLYPNMLzQ5dRK948jBxv+IObOMJMkt6j1tsMCvU2alROdSAdrQnTu
KE+xz5RIGFhwt4STxIJjeTGh6nYLfHj9aCizHzMDCR0Hy+8VWmROSqFIVnvq8jehXmXNLh3xaltC
GWmku6pcGT+5MuOF5dTWZkAnFcI/uNg4ckphg2IhIoHSscODN1pE0N1vvNS/HU2wWxT/szztIoMS
ArM/q63RnoA7xLPhevs+LZAtRc89X6MuqzphucIlzaRh4U3Dz6k+oogkIShReSjxFdpiZDvqL3C0
G7dP90Hh/fvEXD++X1Z40XDs/eSs1yqxZeq3JXOthC4bUoFhvR9wgfEYEMT19jzcSYTVflEBatLR
16phwFX9jbd1hTP+/W1dVBeiXhRDrJjtSZJlW66p/VFqelbghgT3Kn1kyM05PQrpKfS3auVR6UxA
wBo3PHwMDjSpiiCtuGr1AC34yD3STy703tJYlpNuI3cy9Q9o1/z7BV5BvHxftPJ9B4Zmn8mSwCeu
vZ5mODxrg7ntAxMBWM7IlGbcscEKrubg+d3JD486OJhlWOwC6+H/ANCcF2OKKj4LBuibi/gXmHky
iKHQctGPeBtLjwXlKwI6xVvq+uuRAUVt7CTr3nqadfyT+jEJ7gK4HKZ6mLjfb1zvVybt35dzEeYg
hIaCNfo4U6xDaZZB5mtwSTABALMtx7jY9+M9SkNys9THBcJ79VqWnXBDnIC7h5dcKd3k+F+PvUQK
yWK4xhTt4oOJ1SA2Z4V3JOb3InkjZAa9XrSmo/cQGXPFRh09dLN4KUhPAwNt84BPXYDmbHnUEBly
C5Uot7rVbLq5rItkv4+CIG+lsDsJopvUx4Zoofjvg6t6UIlKBNuWY7s225URHah9Tmq5R04uwVyd
GSkjkRkZ4N7Y2nPw/Os2/fKm5uztCxi0MfRiNMagOxH+m+JxYl/b9Tu88SlcTtWDpDpWt8BkyIKi
YWOGNpgLvuhiwLq7n2UB/nBzzs12iPddQAyDl3oLcHY9fn1Z40X64Wd6e1ZHXtvwYVUrcFo4SlvM
5mcuQmePv9TI1blMGZK74zqhJ5/8vPGWruawpmxIsPmNv93ljKwd0l6LOi7O3isZXafQcQb3zwR8
1jDHAxGxO9SmlTsfHV38NDxR97CpMtCjoWzBiwVb4XPxcmNd81n/6+t9WddFNB3QgE0qOelO0gF5
nvPoSdIz2CC/3pmjjWSEWJNaOP647JBcAIiMdRpBlQrYPA1g9xbRK+0/X6JWc7N0bkvdgpte0ecj
PHxZ4cVJFARFkMcm7U60XdxXEFnt86Q8Z8hOEp0+9HEdY0qtr9pnyPE6c8496S32kAXsEsPR5POf
ghAkVrz046Vxpx6q9+ah1fDfoCvkBnhGdQvjTblHrPJGZFPml/evl3t5WqupSMyal5vDB6W5H2q8
XgCyTs55LR8ibKZB8KyRKDmlLxatY8Q5y3UYHs7JrMqeP2fVXmw2fuugRsgMT7kX45UiO3K7+Pc2
UG9tg4tDnJylBD2euDspdvgohZ6SLiKk8gBaDT+6GeI9dGB9PWCR+H7709IU7jqyddnt6TyhDrlS
Dai/XeHwKwptiwxQXb2qJ2AmB1hjY4jnJwIiNhq9/Un/6eOCjLqXtQuKwoPRXpH3JV74eV79+2dd
IYh93zsX5z7O6ZuMCXsn3kE6icqPqbOgJm7O70ltD6fwo3wClBKBtE4WwbhoLWSsF2ZF8wxpO7u1
lr3qiI9g3sICAreX3Th9V9hR8/owaeEelqS/uCTt6KcGOq9EBeVIGTrfe6XTaUu5PtCO0LczfbGB
33iTCjT/8L935n8/+LLWT4RyNK0w6xjFgbQr1hkNMi7ZbO6kNysMhMCwdYkNJONWLP4fttp/Hn2R
S8pZFYZ9xqPj4vGcf/rT2pwO89irp5BJfiYFdEF9he8n7Tim/BPKvU/xqxE8m1AMrY2BEEIW7uvn
yeUW1iRHGugZFe/BsI9dM9rq2i4J3TY60uk9Y93cPEgDyi+bs2S3dMVJV91RXSvdvh52mfh0Y8P9
DSf59kH/KEZ8uQzlXm4FXePHwYwgp5KW2nBSqnWg28lR9uRk20sLtnz85LfLKNnh+Rmy/1zLvYnL
vbW3jIu4qSaaUGchewu0ipLS0lGfsY5ARAxgWpra+mu1KZZSbP/7DVy/aoHcAgimCfsXJzNTW8Hw
+6o7leO6WyB5pw6cuJUy4hpSLwVPznbn8w7bM2j5Hb5rP4tlCBHOu7GMeRf9tcG/LOMi9DaWMBhR
XXYnHUduvI+GbX+vv2rO+XBbU1e59bCL6Bk35tkilHUg7YMVRI7SKyJXFVcKhKwQrA9i6gpDGpsB
qvpgbmiLH8IDoyNqFwkbBeqOtlxF0p0/naxkLUbumDDoBTJ146VcTdW+vJSLcNiHZTMJetOdTPM0
4acjDmtU5iSXSbi6KtJXxpH1q9UeQa+QnO2b2EO4Kvm/NRHQZrZUCDyaql5EgEywjKRJpnmL2P5S
cZWfLeI50vKMBwHyXsQiTJ6xIGodgzNEj0p+K6hMzj/OFpo3L8JTDlS7PaKekZFpnwtX6dZ43Y4+
rXn79ue9Xp9/We9FjqQwfuussacuq46JgBjSUpJ2CraTw4I2u76MVhMob2x/pZORb6p8xWAQDrIm
e1K3GPjK2fqMLSpE6oSubebmy+zmO/175kbg+bLGi9Peq1GWplLXnSIAUXL3BOkbp26HZdQOpKOu
otu9bfuf8NLpaeJgLj637Mia6tgRGJDgyIg+GOay8LckUk2vf6NFw+DMlZRFL33ocoyg5XvXLKwQ
uHWOOHnUfP57f/4P5+g/G+Pi0KZp4Mu+PvAjtIWMFy8UPRTfdDggz7MpqYrZu1x9+uK+n6Ad9e8A
ZsidSKh+NO1nEN81wLTmxnTiG3Zy3mvKIhNP9fSrX2mP/17q1UKMJiseM7Aurb/c1aZJiVI6+XQh
DspHBArLNYpDTA+YwIaY9hLP5lpaaIatMlZQnMxtwpVuHBFI17slDdobmc4VtXsUesH1zzaPV1gY
nVkGSjmVc4PBX7aIsqg5XgSbvDok1jaU7wRrlaibHjL0c3cCl4YsUaFvxGhbv50jXDteTLaHv4IY
aSUPlU8qag+aXddeDO+sd3FCIRGkueO/6fW2okWCgVFFmdJnr0ow2ggSSaoLWrPr1+15nTPcw3jF
ufHSr2WpcE0gEWsSBub6RZwN5SJuREnqIDBnk1d0tGycQFqq+zp2wKGshYPRAvT6L4jPPgGF8Hk2
l5G+Kn6TVitLIVkbv9XVrZd/tYPxdV0XcbXt0qJUJgJaFbgyjiTJZqpW6rRHYZEmmVMuBWcUF3G4
UMolIE0hJ61eaBX2Ycs6wsy7gXJ4s1d7bdaECtJ/3tb8Nr/kIoWuDNMUy91pRGKz2Wl6bfeMAcTq
2Q9hXv2Uy9zuZNH2axdIpo8tYWwsego+WVsBYzCKnYEgjN1yNaineNzc6hxcQTWwZ78s8KLxo0ej
cB4DZf6cE4E+98CJj+PBOD908p0qLkMaGoNsZ8oDI2XI3WvffG6GHSZWISP8tD6m1h3+VbnPv9uU
blm51sPwnrnngyx7vvVYtYcYBWMnu9VQviJi9n3l80X75dWqulrXaSnOaV50l6s7Wd/ioZNXKxxU
gPgi8wDOl9zOlO2h23SKB9xHMeyeQwUjK1qiGj++yY8qHeUKpykbbja6h+ohvkOr2l9kMdLAs+ah
nB70Yl2XqzNuy+t6Nys13ErIr+A2Z3FvWoH0Apmc/2m4fvkxaZ+FejKoHVYdmDK8gHDp4xdz0wCr
8bpVYbnTwABc3iTZQnFCkseHyA2fbhzta/fX10VchP4m1Eox0FlE4zY4tujR2hgX2bQmDwCyNJb3
cU7B+DAAJp6HyvfCZzBLmTpJ+CxlnzTr4V0h+1HuROGtKH7eNhS5Wsx/XeFF8GmGKIhUhd2KjLDH
1W/huPURgrI926AKU6jj2anwlzTtmQY1d8wTxh+cK6XaNvlGpQZ2iyMXL0sFMH3+hYIBuZ5sC8m2
4nJb/vt9Xp2Zfl3tRUjqQ1PJp1KfO17R0eIU567UbgzfVkFDI7upkYGLM2F51GjKPbVErZzi5ME/
3xfDFuPkvFmdoUWXyqNf3Av6L6V6THLKFGwQvWhYNaBTcUaTtsALDXmdW1sLSY34BwrOA91ScQ0V
R5XwGN3jw1o8R/fSs0X7XfeUyCnugN9wu8TPxEB8nYLOkbtNizZhhAFS8Voy5o2WKthxUJrhOgZO
EaOXvhL9pXBeIvl1O1bO6dFlufD1dV3Eyja22swQtO7UP4CMTLn4FiIUr/glbzYdeDwGXagLMQl0
1HJVtussPML5Qqh0ls0oZe/W97s65fi6oIvYGE253w0tuy1eF4+0BaB6FeNWMldRisDFQc9ODcpH
pYNMa4wPsVffMXVzo33/gdTDlLp6terRU13yHwXPQ7nQTQRXTzrH5yYE5ep4DT1cKIWqqJuGcvHy
grYqhPNgcf19NG6dnQQwzei8zEA5UV+EaGvT2pDY+SBVwWdAAUMUrTDhxK7VRfKRp0vVWtz+qH/m
GH991C/runiHg9nK1hSyLs3GatAsfnU4riDMuJ6depGp0my4BW1+EIVD0P4vCoertfDXF3NxTUgY
suvZ/GLycfaH7Lm1Ri+nXWEiCpPiRjPL/v3uhPshXivOcFcj60hn7FZJfq3Z82UZ6uV8Ua+aLDbn
96AeMfLzquqAd+Xi7B9ng46+WWnDityu+BG4N2eb11qgX599UesNQZCkzchMK3hW6cAFAJmX5G7l
M4XJshh3Ph1BlEwfZgPe4tiLu7JYS5/J222nGfX6a1CBDjP7YvR1EcDzGB+CIhPmS/sseJZIg49g
1Z96sO6KucrQ/yW6lNvA5Fsg0TM8NBPK69MvfXj0TW9qnFzfJ+EaLyWfmmnmoIG/9cf7QPm05Iew
ZEgWe9lE/imvZ3XaB2uKnbg8nk+1ftDzvV9AY7sr9OB/A8O71nkC8UY5IssKJcBFATgmfiElUtCf
EtB2qGAwW7FQhLGrGlQgyiIr4bMZD0V1VBvAxhLaIEmxLtWbsxbtWjPk60IubvKqiLVRGFgIav+y
a1l7vfsxSM+lcBpgeSq7EEfUZlUSo+L4rR3ezhimOTPtT3yIx58MkM1hI5fvwUje3L3Aoc4wdkvd
JHw3ss8RJelnC6xYtWIy+ajQqBDe2nJZQSJL972w1ZvQCZSnEI0HH/1PS79rlG2/6m7Bba4wYRXS
pvkf8IZ/84OjvI3xguJnKoqnWPugOba88tZpfw9gSycHzE2HlWtxrzKelzepgvngCjUoxFAdaRV8
mqi8ov762ONFhYAe0DnM49KHQiUBarZhhjvYXYGmLZS6/rGUtlX3q1PWQs20qpXcmU8TYrt1ihXV
FTUvsX4WOnprqW771YNw3s5g8af8IfRqBB8dEW3dCvptma9H7UerHlTUZ6VhWcTuv/OOa70SimLR
ov9noCP9ZxD+NZk0xmkYYhUJSoW+w1Ktfk313gwWhnRMRRcKYqbfNxAR1bsEfrK+G+JVRuM9ICjA
6PQK3UWZu0vvzuKxVZ4ElKHO6IfcqTftjOdteHE56FAIGMbhg6n+JUwWyGer7bpW5HJoMX1ASXla
qTOLbQZ/as70iYTejfrVvPXMi6QsNKO6CuZn+nv2Rg4WQbaVyNYAOeq28Br7cAJt7nWDsZYTPmJD
oWxgwU8fnOnuTLNweX4v0Uqfe0loYqvTJmXUu+qf2qfzHnzrDqAvmjEQCKJWs0P/NL7GUFIVr8G9
tXiRLZpR+arD+wgC3cYPPCm/k5jtPMPM8kwP8r3wKL/gmaghVtytZXWJJty5Ax61bmefVLett42x
A9uaTa6BncNbWyMvbRtv2HWcc3vcTjhUPN3SWb52kX/7VhcJRhsMraj3vDckFt0Io2FxNbtBIpY5
UwuzYAlPAszYJ4MaxK1uHfVrvR5kAFBSAYSIWe9lgWR1IgQvLebxi5Q9aw8LcZmvJ6Jquc+ectFW
C7tjcmNtgnXnEVjdHikmkMS/xPHW+bpCWFW+LWbeY18OWN6kyqAqqQh4o4oQ8HPAOCJsGHP4SaBD
F1kiRbLPGjQPu2v3U2+TUMRYnfA3XA89KXUyKlFUhpC4f1KkXWneofRewxkIZoZPuCtfhjdBcM0U
O1WvwFC8XEvlOmF0gLertmVqyeYyf4yhI2Kz0OxxwexRPyW740aFdrqcUS31BqpCC4NX0T3+s8kC
qv9exmuB1nagnGcR5NKHkY7jhFMxEzWcrRXtxMFTqo2ZrZTGKeMV/WFkzg1+F/JJ+qMWbnUIqlBw
KyC6fOjDVO4n61AwkZbGFx2ccqfsuMd9wVMx3AbO9aDQSW8gAv3Ixo00fgjKOgQDuRM+xUMx2uiR
YEOrnX/zh35Y0Jjp+o8Iu0akAdN9KRwlVMxo7LLVRQcgcVj+9GnY9I5+31OHIhYZoevmwNPVH3km
rb6QmT6WzaZbF7YRPGjPjKu6Y4gci7HUnuNtXN359DoUGLw2KiiEaXgj0zvVYGVsfZzb6lWULbqc
xpAd4JJQyY+Wfy/Vu0HaxLxRf1/Di63WwBVobaVwOEzybZc+rooGgmrQ47JLwMXTGsYsF4WkbSsJ
Z2QizKqEXphTRrhFZdiD7upIUI9euTORs1dEqKr2SBo8HNJpj8I9N6+BOSgjCwSd6akuBMUek0dc
eYLzrV19JTWDqg6dAUIDsKRLTsOUnBs1mBh/hOMdGPrB1R3jZdTdodmD0dMgUDs67UWOvxO/yxXE
FZ90GjcejNQ/U3iDK/VFiG9iW/QrXQl0ElVNRsFbwiz5IqmqM6H0k0qZTvKPtkIY7s9Jyxz2pbQY
dh2uobPgNKha3dwp0aJXMby4h4gM3zrNOQyh3XCJQfLkcpdx+IoK2n6nsL0blJV1zOJtIMGBd0M0
Ggonrmy+RAHKSALoQVMoXUvNotZnO3U4eFa8LbN9jq4fWYF/7PO1guZHyTawMT4p9kHpKZh6vp29
InDr+i5PHRh5SVvbYCpNdTMEt6QQ/xR2F3eoicAmio66CKjduojLTVL0Q522I3EZ3VnO7+woqUnH
obvTQg/LIJ1u45NhwE+W1ol46BVmtH71g4N1rtjoDoqj6cq3k2gZVoUrK3i2NOuuOzZOv1V+yYiu
KD9aKtbYNcbuxm0szfn+X6tHQQ4eoSxr/ILvkbRTpao4FyOK1yBYOC/n5eyOm/UPiric6dM07/CL
HgUEE4dbRJUrqklA2b88/GKmdNbliOK04+H4YXkBWrTTj6L4MTKxWUcrpVRc3ATa+wRceb7Sg42u
OUy2QVAoMNfF/LFYJgBKRu0pZETer+mLVMv/y7zQlFU66mhx4951eSyDwc+1KpLGU4HgwQc3R4Ph
97q6ZyafIdwRe+avD8QSw70CqWMdLbQeD7t/J5R/hEH/+kqGClZRVuZe8UUNHSTZMARNPFFOMNio
HHqCyYDAcrwQPL2W7xIg+2hyhMxbXHVhiq7wPJspZXSdEFvWn/gDolsOGjnpSSwXeUKUaDDdU5XV
rYb21buZCQxKnBLvjX7I9x0Vh6I+lGk0nYJ4bUBPZBj8pj91SIrNLoqIaDBlg1kEWImlKukS7QHv
xuu6UgZCezLJwTG+YhZ0cSTNSCqLpgzGUwTmwJJ3srQJADozLUOwjNa+l5/XI95XwWYQ3yaqLV/4
sMxHyDXDEfAsfEon07F42RU/LB2vBAcxk/YBLnp+q1S41kRHhAoZqtms4W+u1iSEYtlJwgCPF6Gc
agE3H8WnpbGQtsId9RxN5xehva+sN7N9M6goYosg+JCYz+dKtcXzU+mKCw1II7bNEULqvqsFVI4v
DTeXzKWvYQcYqvfRc//b3PtPCMDHwOliqPc3B1NXal6kohRDNM3Z7OHyoISToghWTygZzvgN99Av
C2OfLS10QewU2NroGR0JKw5b1p/ie9TIxJe3zGuuUMEUUxfVeagiMw2+/PiBXw9SKQ/jSTL3Osa+
I0bp5BKbeYxbFDC8b7Upr80Ovj3xosUWmEWgjBphjH1G7heWUNoRy3TrB1W74xY0vNqtdwiVdiV+
dYVzC8t8NYh//ckX4UGo9dxkYjyeSi99VN+FeDE+oVeG7EjlKZuAsYm2ap7CW3yWK5Xc199tXrTU
Sj53oMy/W9hCR8X0xdV2EvhtEccdRhENhfet6HKtCvr2zIv7inlo1qUKt626RF3MsMnyHfSGlx8I
pDh83pgJnQqwNKEtdaOFeG1U9+3ZF9dVXfORfXb4SfOpgUTP8NcDDpqEk9lNFV0WF20nh1gcu0hc
jsbL3I3G4BFXLrBk8P3QaBtdTG5dFObnnrm11p9M2DO3D8Gck11eGF92hHmRs3WT+v+TEhPfB6jQ
OaHP89f9/WwEGo/g2G9+mWuZxNdHXtRkodiMZ3DZ48kCzo8SbgQie3qc7TXVx9RONI9rKbkpB3f1
utG5nDHJAmiF2c3362bqjbMqCfV4guToKYtkK630t9G8ByszWwqNd5j32b62ij0fxO6m+bx5/K/l
7V9XcPHDh0CzhKhhBd1CWXA5J57gheYixP/NzbXt3GfsMO2u09dMvXEE/3SS/vrOX379xWWbaSjh
KVUzHwdM1ZNfIToK9DlwLl/L6Y7B2u/UQwmCm7+BYuk/V8Lx1oe/2hn4+vsvGjqtXoS6LvL7kYxS
M9RUyEocFWQ+9ioOFspsPpQLh1V/3xAVqtwdX1GkMZa39+C1gRFA0v9shouLv2lTBWMzXgfFfCIR
IbKUxIgBGgaEaDv1ZEeumD3P8coEc6V1d4BULNRoJFBWe58BRco0cg5byXMAHe72vP/6F4PFyR1p
kaOIF7E6KcVCV89ndouwQK1AdgL6Dsm9f3621GfVqYBuuRVyTgx1uSmWebXrugO+OpGPcvDNycS1
TMlENni+MhUTOu730xMSw3M51nP8cNNsluGic1Ii2PfY3oXOnILowEt9R15rS610xGad/Gr+L2Lp
SIYY5IyItCom8+Pvq9AKnCcEXZ2lJUgTzFchXfTnez9ea4t6GS0VekxQELnGXARTxfgHIlkdEDK6
QEje3cpjriUQ31ZzcZ6tIpAZImjzO1EB9WyDDSphO8lp1zkuP7cMk/+kRRdH+NvjLj7B0Neq1oc8
rnqtUSmQ8ZHFH52+hx0ZTn/ELiz+pSerGAO483Ym634UZzt4L0KvfY4xI1lJ6CoVxJ7M/kTFDjH3
nzQKZr+sNe2VXLfxVmUQ89tvbTQIFBhOR9lfopYCCgg+j+oh9YA7ODAM8t/u7ELLEA/CXnhAUQ3l
GNOJH8Ryg9BG/TMyF0a0xak2Fdb/Ttmv4XS+vYWLIAJuqMmjmreA3gUDBOzwQI20Tpw5xaOJnrcK
AXAe4CjLQl5aPdXLvWeVCCuktrkYVxD+URNv3v69Ku1KaP+2qst4EimDlStszOQ3Y0tJ3ZXKA6Ob
M/CF6YAqOFZ7HqhWBfGaxNXQIsU0hmgnI1plw71oay8JlrN0HYL1BURZe3gxjgku9ord2dpeuou1
xaB3tmgd6nyB+VScbpDGHlBUI3UbX3tXKGdOqAwWzXzozbe+va/TB3/4VfI588G2XOEGS+/PIPSv
/UgjatZYMVCWv8iwMFKopc7nS0AOaj3Ro4BQe288e7XG8Oqx1RdSu63LxeA/DaB2MuG5VbZ4euCU
3nwOBQqsBYqWZGNT6pXKU5Es6djgUAvnWaUjXLi5TFdw3KCA6VrDXjJBPK3j4Sb64/o5RpGIjjUK
cdolwtY06PELlYnsFKz3df0j+Wxo9TkwbmfJF2FtKO6/t8u1UffsUvnfT7xIEPO4iaLUxDcT1jyy
Fz9nDXTPWMWnaCl/6Ifgnml7bTyFdwACNrfEes0r9de3p19EUTPO1TBXeXrPJlwqYB8I4SgJIsXr
w/OnmcZ6ei+5G1zmcBSP4e9zutUTd0DO47M86u/NSQjAc7ji+ZiaD1XhNUAKmdTHeNEvMs2tIUEJ
doucUrv6f6S9127k2pZt+0UE6M1r0IUPeSn1Qsik6H3Qfv1pzMKtmxkSVlycCxSqdu3aq8SgmXOO
MXpvPcnoUwIsJxcZZ9QxIfQrs0PySX0dWT01RwPopF812TphCcpdpsRFs6p2k5es8R1D/io803K1
5jQLvlbsGzJLkt2QPuTdjaXdWOV+lj0hPabtc/JaZB9ieqL/dy1s3PzxC6epiQMUqhCiyn+3nrgN
+7YO2AAJu+D42N0BAdnHx+YhyNaz/rsH3aXvKoxAHGMmuJweZCtaZUzLpcKm1WgJCyURguQ2wiLj
Z5/qW3k7gbYq72g1zsEuSFwlQERzrEdArjtNckUQ2YXdi3bJPyu9GZODMbz+ELUPtdkkd7B7RKfI
VxyUQIy2vV2I1Izgsm/VdehEPiOmWtugbLVmG7lyMjoFk+7yNDJ0qdDUTi3J3v1hItBO2IQRMcw2
1IrrfbEfzvsYQ//fO3fxsofndCz6jtdtAp0tpij1VkUGfFHxo/UZg4kK7rP0NPXqBv2TQpr4HsbN
Kgkr37NVwj5qiyLimQ02/nurodGLSHClyU75FbYrwOYdPM0FBDSj+NYPQXJT9U8RR2T6Ttbj0G7O
jRdGbiW+dp/iujM9yDAaxHp4vatrx+M/JtnL9fSvq700tkfS0GTByHqaYSST/UVCJUnvIxppF3J6
0K+b/EWetvCZyIHCNeZLB6hUsnDLjhDJbwxc5GIPqq6xnKDDdk5c6SYhT1XyPrJmcejDvCMARUwP
5+z93B8G01NWSbtVgvWA8p4+UNd7s3wciietfMyMfQb6OQ1+XauD5GUz/PZDZeLX+JIkxfqDJfpr
KKcGvaYGsVwsZHUqwMgV37q3eE3/pUTs0Z2CYYt5H4lywmE8aNZp71uxLdV/xq7ytCnMJ7so7iCa
XG2QLEe2/7q0i9NFVJ172Uy5NNROjv6l2uXsh9QFmh+8FKFHOuXztbOD9NPKIv91Oy7ODqoxCFM2
8Dd7z/qgU0HQ1Ox0PScCV0MyvrQrOOQ7MdIbT6z8K1vRtYdx0ZNiFw+tJOCvqwe2vwWx6+O4Se2z
tKiwz+KveoHdJjsah7ap+Of87coFXLvlF3WOGM1FKzbLBfgpkk9ASMyqH1Ma1Nq2wb+6YLiuaQt+
qv8IO/jfV1C/6Ei1IsGgY8R5bek/DqbTEW4w3kBGEIxNNO1Q886cWHCE+BUKdGUT168BTKTUXJvJ
o0KQ+mPcvej1LTxhWqoWehs7EdYQkNru99lwxfzKsVdZFsnLF1MR6VopNMqBEVzcJcGSu741xOUu
CR9G4nX1TRS7rGGKN8Zew5DLzjXbItmPKl45pcnTmGEDxB3owIYSnfhFXKcVFoaT2t30Ap5yoaKA
WGcdEQr+tXLxJ2iM9dflXq5l+cQjVc15KY0CP04Op3QXu7hew9QdZC+zfhEZb2HfdWTBX2VMguV0
b54hvaZo0W3lU9qQd68S7EAUaf9bvKpn+WFUSQSYRSimqC4H2Isj0KTJgdFYgKwjhCL2jOs/ZJ+G
u+xHfIWcWW3ZWIefS4mfEglGXnWyu1bQ/XyT/rqIi/pRafCVKrz+PNNWpzbYFp+F14AG6bGyu9FT
nhz72g3HtcBrhkZtGThH4iYlkYYx7yKlfe+o/Fq7yO+AgsdVygzHWv9ffJ9/36qLstMIz+c0kblV
y6fS3TUR6Jf0YNnZtNI/mPutoy0er//+oz81P/55PhfrsJnDW5PmqbiXfRNlrJ0126j1aU3G6XGm
uCzWU+HlWK2bW9Fp72maQeo2OCcKCDdO10YFP+5YzCsIcWJkYbA4/Hv4K2qtlHNzKNAX946Cb4l8
gBHgAERagsYkVyNDlm4eIONV/aIipIvIZhiJwyp+g8CZSTGZnZH/ZHqsn/9v7pQpomU0JZGA3YvH
Y6rCVMQSlxZtEJFxGuSd/VVvI/LD1Q3sepJ0pzOc8tVoLiFdj+HAIeamibbV4dru+dOY1kIt+r/X
cvHUcPUIYzlxLfojBJkekGA7/DLa55CdvdoDM+o20RMEJqnz1MUyLuLmCWm6kfZD5XDPmcQq34z+
oFdukSJOutax+aEDqbKGwp5dFAo8z2Uz/OvkMc5pow7ZeaEvLgnrHM+jezO3Ns2Ex2+8zWGoJL4J
vFX6hcl+8Ze3/lQ5kjy5ZoYXPnmSQAIT9tS7//0Yje81GVeGB1gHdfcDFjfPwiJNW25d60ZkEWxE
H9ERQ9xbqd0kCp5/ePueVG9Z+vNoQ0ZwdopvDfDwgk0TsOqP9W9yYVaT9ZR2jmLkVBQPnhlFLBj8
0mqEFn8nxp9Ka59rl3z3M1kskKwjzzjQL4KX0Um2+K71rkVXUYbcD7UQmwZDKoWUhGMQk6ZOExRL
zSGEAdgfy+IlN17nxfmUr5SU0On7rqOIaJ+z/sS7daVk/mEDXG6QZYiSQXoD+rJ/H50izkM2BCxD
CRN/ouLU/tAAcUlXFuKy9whhVDogEOcMQ3Bcd3ZwjiHxsY6dBwsYViqmXbj965SDhbqZFHCamDd1
gOHaeFulH/r1iJMfDhlcssET/bN0yJcd3IgNZhZTFrFkMz0VMNaHjXHeJRzDh3VQ7YdhUzJrwSXi
kUyH4Sk68XiCm2XoyR7pFrREdqJJc9nPxbuZqEdl3UfbQX4PnatO9D/3798DBnYEcsYwRPL+KfrF
Ehf3yAlaHZ6hOG0y05++jA+UAyR8mdvcrRFnw63YiN1Jr6kThKchTdnMsS5kR8k4xLhZCiI9AchC
K+tgHX+OVMe79jXekkTEZsE5VnqbYGB5SXUsWk8JjhkW5Eq4B2epUrDn9Az0+G2uP8PkrhjfotKF
OTLrdmTcDOJdbHmSsA6LPyDfwWuLQ0VTi/oEpNt5Jd7JJXM0MideB8MOYPmKO3RXknpzNdTnh94N
N4o7ZXC+Qbxw+VTDVk9jrR1yFAsTP8qjvNSljVL/GnAIUZsNWJgZ3ckrWX3qjDuz/qWMh8wvr52x
fvBRLheiWaIl4n35Jl4ICnmwrECBQJlsdd8C/qkx2A16NM1PtbXPzna4/Wg/iurYzGsh3Zp8ppuz
fc52Zwlx47wrp9/hVdvpD+UMl2XoBC3gWGe/vHiR6BQaSiWZ+X2dPNfGzjx7DTiTxYd23qIGRY0u
nAqGXwEJG+vr/vMfIgZUkXg6uM/LOVm8PNrlQaK1YbicV1KPI0vhElJSodmzPKtyBsApXlaCLxXw
QQrP0B3O+i2LPpKKdI0gGFGjqjgm9s7Si24DQFAuxI/QoVSNVcpQn6TcCt9OuQ0IAbuWvPrDDvrv
xV8cCSMpmHS5YMkgwMMZNwylhl+xtVdQxNXhfV+5dX8bCGvg2fmmRml1m73RJ1pr8ZMUrsv+pgMs
OIbkEnqy6SXDRpQfr63EP26iSIyWtgoiI/nyMNRGqSl0SyRC+SV5U+EY9ZZgdJxtFM+OLiFEO9XK
Z4OprXBl2Pc52hqkqpFAAXKvWcj4B5KA7Gu0L/V7icS9++u6LvpM2dQK8dSTabFM/GWGEvdDvfLi
aNOlKD5XVukYd+oDKs/psz7/UuQNsk2RKRac3vN2egmJVEGLgO5DuNFuxGMmOUZMTKtrWralOHHl
GuBvRx/nhAEg6Wqw4g9nXq5/mfQhjVny6S8+nJgvvWmCcukDTPmuZ5zVAuVuKUNvxPRoOsIjl6q8
ESDP4mJti5jac+EcXbuRP8hU/r2QixspypU8xlJT4NYfuAJRXfUihPSx9mfkrsnz4FiCW98bqLYC
4whb7Xp99r0p8O8lXOz2aV2KVpHXS9ER+OqiNZQXpkHJB+2A6+4Ahkg2Wb36lXPYDyf9f//wxQc4
dKFeBj0PQU+2wtkHY40fxM08CAUQRRcHfbtKkF7dWu+j7Ja2xeGn82JbNTYkR0ZQsjGRlIek5pi2
uto5+z6F/ffqLg77uiUqzWRUS3sKLBu0GFuNGfs5cHKM+IF3fKGGhwrjpS3cRodkxCa6iRJfv5YV
+eM7AmZMsciD0gAyXTygslBL0zIKCrRb2t2luNYVL9RAlK7mZ0ZxruwlKFgYU9PMsTbD53XM/w+C
DnUhnf3vJVw8KtPqumGSyRlgrSxXEU1CxW5bhpN2R6KS9Np+iB8RT4snhLRkr2KEXg+7a9vwD+Sg
fy/j4pk0pdCTK8udAFbpRvBI89UfJYGNMYbG+26Jq7uqqFpu7+Vp7e/fflFpKXnXCHQOls42eXS/
LHNV+wj4ndGNC7t6vV46/SAd+/dnXpROFkzTKAz4iw0CzeoGI47F0JgSYdVzKuXHNpiRN9dtQD8e
TP/+qRcNynSYOOgU/GHQ1MxWC8pKWyRmTbpr5V1bYhl0lyrg7Pa9Hb2QziEn7+fKxWUSPePT3si5
d6ZL0tnto1qvZIuUNwTSBnwrpk2+SVoHKebdjbB82g4MLLFaYvUKmUAAJ9N8ddNvFwCbK8uOmewJ
uKqelkgPBmerZH8mMkYWfSHwCO7Tg304H4LhJAUEmq5xADWlN3L+1Ya13Nr0Jq7txT8etkw2YarZ
RUYrXewZU21VUjcm3BwDBv/enGkHrcrX0LXcfA80iqK/1fA3rEi3wpF9pU3z45b795+/2CksAQlv
V/PnDQJOJlrHUusEzHVVmzWSNbtkJnVPyvicvgbnO1jRWu+zjieeZLJmLvFnxFh6iYIj8bZacs36
2s6oOsZdYB4WZPi8JgFXtNYK2kx3TGiG7YPzMUnd+Bql4oepKC/4X7fyYkXrxyrI5S7iO94a983e
4O/F6MEAy8HFR/Juz3xeCrHpjoipTF7FJu6hV4omXheWerzmwVEIDnq5E4RtFR6BCQWlPTzy/KEp
dsNtYj0kPB2qCt5C5UapGe8Hd5PyLEueHEiHwiQ2yE6ZZy48Vw7zdhe5urIX8vtMuF8cMFh/Q/s8
b8M4tHuKD5W7XMrvdX4bvQ4wBozulJ4kKsvzrhXvTOndFMCIUn9pN2QFjjrj3tXwnLc7VT0VBbNE
zYcf2r1f67NIV1+Mi7W5FEW5GNp4KX1z2Z/m11BCO7KHCxs1h/K8D4Sb+rxXpVtJyKB68P1KdBfl
wsXKovtE/fl6+yokD0XtTrXX/Y77XzUGDxB4TlD4s3CorHXn5+FGsAfzS/ElcS1kn3V4HPGcGesO
RQKf8U4o3dG41YLle09eFGXxm2KJ20iwb3Lb7O7O7do7KwjRZAH5i0UV5U8Be8ldkW56lBu527zN
vNDZlrhVxtjju8HZ68MMD62x42mLTwL+v9ZRql+zw/KylDkG4k462kwPi3xbgyMlh9MancH4EMLD
oD8OxsaK1z0WytLR0lsLJQQhM8KKRSvmn9qCAU/m96zzUs4f3BZzA/nGqvHs5XCDlu1ETh5EPhcV
Zq7BJDJV3matXjXiizJij8JHE1uULrrlWsF6Hre9+NKtgmtHgG/mVfAnxFhjW2XdwRd6KQkLoibJ
ILWK94axIUNuBsdJkscXjjfsZmfioMlpeqDeoui3U4Hgsh3EVpkuWg2gkzS3/DP9BTXRPC+JDddH
PJflwOXlXWyRfaGmimpyeaovFj4kVClYjcVKxEG9IA91k43CF8nRfki+9FO9ydblqXkklQlAslQ/
ltJ7Gu4H9TE+Det2J/1KHvuRDKGr54flOv7eyv9cp4am30D8SO/lYt1JpvMUqeMkLtiDGPKh4mvN
AW2QJ9ihuFtmI5p0kAonsojyvapV/qanolkr6kTLo8hdXFt/XEt/tUTFhNSwXJXNewmk7x5cx7Pp
4jVsIdfQaGuZfjbno87Iu3KRfRmsdk9IxXQv/lDfJ5ITd9f8q99sZP9zRbQ1EBuSEXdJHgitIpzi
uDfvlVOxl05GQcR4fRyeCpKzPittw5EjHJcYM+xkVPUMR6YR2MAGRW2VPzTDTdOAnEPLYjet3dX4
8p6N2Js1CEkuUqKCtEtS4zScjiviqPN2mbJmx2inQcc7k6n9VYb7GjLcanxMXvXngPXgtWOdoUd1
T4LHQHzufSeuNPXe6jcwPyVhNXF1AYa0+a7HGHxNu3tZDP25IXRU+C/thxZ/WNFxn+rUui9epsm2
pmOMFoHXApf6KbydsFses51VYT92UmTMLAwvdbCScyD3BJKiOrHiXX8NXWlcu6qL72voq6Ae+8hC
1pFtUjpeYDo2GcvoqR4QHficyVUiWTIOqARMpbIfRGTDxl8hTZUZHJ5dEP5Fzm4Hmhj7LCdJp8KQ
yxyQbOvxsYak5mVE+a0qoqbOLLK2qTmzYEcgzLfajsxoO9tJt+MdeQ5nY1HRDbUDJycmPrnzS5Qz
M6rQgJHCzRS8ieUvObo7p+sz6lSnu6+rBXyV2uV9es9SeaWM/DNI+Pej/p8m2P/zyC5Oy63epFMp
h9Z9J+xj5dagsWCu0Z2MrIafsC5lya826U6nLU1gAl4+mLmu8FsWvAQDyLo20eBXOw02zUoNDlFt
A4Zg+BfcEGsrDQ7HJE1w01+5151JylsJn8KezDCtWunH9j28Jzl0B2la2OTPHZNMmzjDmdPn6CtX
hI/fqp9FDixqNCvw0ECZ+yNq+Wv5SINUMqteBADiEiuDvZ62kN+sp1O7T9Zwu0h8u/vvUQm4gcsV
8+JvXh4uqkFWhNggX8c37tMWbWdJ5iLTmT2KT+hIo2uRO2YdMxb08d4cX/VbyOFi7rSxLXykb/AB
4ODFBFaNu5bRM+rWpvPJKO4wofGfoudtQbL3+cAAQUXFIo4Tofp9jSdtWInIHNNVRSpusonmY3je
941DNR6TMW+B/F7NJqFJX2SvAXIlA8uoHorihP87T9d5/yg1677zlWHXAjKQrXtlvplNXwupNdpV
ZG7Q7FYENEG68rry5txslAzxbXkTpusp3UrB1sjsUt5CGjVW+RfMaTRng3wb4M8WorvojHDwq3lJ
NglCNLm8KTk3mHYxPXfzCQq4nmwkgqd0fTeHfnQjWIt2Ngxf4m6vKw9QUUAUOhpEl2ZTtWsp9Ifo
AO0liZ0gOozTLhdyVtVbAw5qj40bE3Zt61+RalehrxoOIOyRXw+sx0S3dtSsDUgjKdhkrW9yZsfr
3f1u7rORdoqntYeh9tq37LPzmdSUW7hb2o6kM3IYhZVPcRBWB+X82YtsiCv4IH5+ih5TGodrRGpr
FKVh5//POFwxsFw3W5JHACpmHHMFJxVupWxTW2ujv0tQdwTmuyVvq+jQNB8SnnzgKoW/qDdKr3/M
B+/Ml7htT0Nv9/IBREho+To3ehOtraeaaVsKS050pPqJA4zcYqBfqF01ut635Ml4nF7azXigwup9
84UZBymprtqvtbv2l4JPfN/fImrFe9rPKyyDceBrLTNsvxe5M14Mb+wDGoo7ObWjHZc04i5ezS6K
zJooFSb98AQiN95A+foVqqvggYMV8+Ug9zLKCWvVPyXrksvP1gI1QUSsNTZ+VO/ktQxONvMr5oni
/EH06s/0AT2bdmv445NFhGpkm4BUKiJTSNRwWmslHJgiEr92RzPJJxLEKzeIzMTQRQtEktW4DdaJ
AVWFxmn8MD/NbzJ4DY1MEw8YCMuXLEFTsEVP3AN5fYtAOPW79qX5ih8KcZ1lTPF5wG7FVtCt+O66
AL/CKuXJx0S4qsljW66U1wGBaOdnw2MBFE7zcj7vaa3cqh8NZPfQN8gjyF2dYwChhDQh3ua38GZi
ofsIgYQ80fMRwtvsOAle9ZQ/tDfpTU7tLu+5VewPub5ON9WTdZBe083E1f8yx2e1ppKqb+WMOaij
HXjIQkMgN5cnv8AWkL6I+OSNs5Jna94kfGuydQLyZ02nff9lpM/luBOAbOwn53w7PxpUab7uJS4c
kMUKEP2+tghalwKWy3X3ouukyoI+1zzoB4aDT1m655s9N1BFfGNk9Wg2nMbNdr903tHlx28xoGQI
tXMEpRZlTcT/pC4DvMPm1FqircMFlfxz+powitTaFxzeSeezq9PnqT7rrbQ+p7dyvOMrxzGkr5f3
QvyAdooGqqJmf8Ku7rUbE2q/7GdvGZ8/UpFsq04exr/VWfMarDKRG73xVhIrfv4q3vDu9091/lrB
1oiYSJVI5GeX0JJOANvwTvFLumqHuv9L/xj6VRk5aXkKCHw3N/S+ZdLwPOOLN55RDaZlvdqWzFI/
/3uzkb9VEew1EidzBkmqpDNvYy/6a39TzFIxs6bPHs5e/WQt8MJV9EE3I1mZTniIvtTlVUy+CDVB
vMz0gOCJ5yk9GNdUgt+wccsDl0xFI6fHtOCqXHR6ek0Ig0jssgc9/Wo8Fn/1Nds3+2Cb7qp7XASp
Pd6J0mo2bIrLlCUpP6Wb2c1ca9OzavjG4M9Xbs63Kv/PNaH4APQCEJPsl39vzhQa0jkxuCaOL5Db
dfL5drW2Ug+FdcL3UJYw1MZV2X5U+ibBw0DIeXxfCL9ggmF/VZRXC9xCjoIhPCwkmKJ3ehgVdVax
Bd6m7UGz3MraD9leQxOJxQHcde8PjYtn0/qVC7trfQvzsq16+YMunnaVF3EOkil7GMTtaJ3m/lkS
PWGHfFi8aQdofJFuW7LgKIrmVLFrDrETDu9p/Tss+WyAukS8r5Zxm7P2606GNuHYW89N8FwQJS9C
rRNa2WnPtwDQEuveXAWkTpe2uLpn65iygzBsC+tOfmdwlod3k7z/01V1eqgBJrEGrrZE0pBZ230K
+He0ndxuWS8FHwSKvFMp+5NV4mY03arH8a0A/OzgIkbaQWcoW1prVvPUNregplwMFgUf/dt/fy3f
TLf/c/8M+BCY6pdU0X9fCEXLDK0ZJO6fPSZ7GgBIkjoIG7tY8RICw/QlPrvs/ZTDw6JF5sz631fw
TXNxeQUXZ0NJs2Kts+bsYSqOg0ufJ7N8SFAq05hm9kych/E5tnN5y6Gtyu1ymaEAxzFRj+HCzJce
xrGccaSj2aAkQWLzzMM6iwemOxoEUvn/gyP2mxDw8qIvviMsoUYVNuKf28Y1bNPSD6OHkIao5sVo
JXi0gvXIVFhR9nJtU/up3E8nickGqmlXyg9i6Fe6p7SfIrGNWU+oA9bm9neS7mrjyi3+owT5p7Zh
JWIdMg0NFZVMy/Tfh9wKY5WmBQYMSKNBcVQ5LeC/Un8389Ey1o14Y+ovk63B2Klu0DKRwjdPnijc
SNB4mBY1znwe4Bf75lbZTzUxwnazFnIw2U780CFi8I3DAGvnC3ZNsM1qUo1tyzqy78bQPBCSlKR5
T+y3ZkXLa80HNVbHarZr9ovCH/F55ZwCkE1vizuYN4/X7DN/jML//H6cXoaq899F9ad4aUmYNUWR
4jv9UGzK4wI6JRaSDCJbIoMxdK5l+ujfVqXlD2qQCuGKWOa3hkicqFEVnY34LttYL7Ho9g/dW/6E
+Y1SQJqPaEcBVQvyqpTWyFgN6eM83rTBPmZNmgXhZKnNKiy2M/MTcmkiTPcsu8kC3UnpEW9kaa0E
Xgmt6jF8bZ6rnXyvnswT58iRIl2NfI1m9JgBCgTDQHM0G+7E8CYNPqZ5V8UvGkAho7lRZ0oB/hG4
s/JNjI1Nb51KOo3H5iq9/dug3Ly4HxerdKQHvTJX3A/lZN7iDoJ6pWL542zypboxiiq98ADqNvC4
iAh8IojSNXfXs5y/DV8ur+OiyB/mohK1iOuQcQDzGiJw7LFPN5v+hAu12ANNFQ/mihSA1Ls2evm+
1C43YTmQQA9cyDgXSy3RknMkJVECLWttnbcpsKAOFZJbWF6OMdKTCUUiHW+Vwgbr3L56J7gJ3sF/
L7ffxsB/bsFfV3GxFoxaPqfhOU7u+nojwqV0Nf64g74NtYV0hK41qUT3Mh2EKkYBlTKzV64R576N
Ji8v4mL5DLusbASdWwEajXMv/jX96U/fmc4gkzAs3CsOpmdoY/a1ARyyIla7b6uBQbPSNPUfVFhp
ZeVz1WbxHQefOL0/0/tIt/WMaeUth7E+mvP6LM1OJAv2rOeHRCKGQd8wLQQAlUxekDzr0ha7mFww
LMZK0ERMgfZtVXlt+akhL4YPV/MaE4AmkPizJVQvatfwoFp5S7peXicswoSh0e/Kg2PZ3QkzyQ4f
WiG6JgXWS4dtLBc3UWauivjOHCtHD57NksNDcPYgUTRcg+qpbIwgfxpK6ICiQZFW55BQVLv5SNAC
zptzeRLpGdQPsXSY+3pVAkSbAuRv/GtN/W2auT1anOelm7B/l8fHLPIBWp1jpxRtpP8Tfh1k9oyt
GNWSp1Bop+p5vNXKm0HYSi3q4BXh8Lm0inX+moMWdS69Cops6guDa2UbKgSq43mnVTtF2UZYyGKQ
YeF83yu/eoB00cEUbwbqhPohC46ddjfT/snuk/KTtMHNfGgfhAng9j6vwaauCLAzH+JHqA9OcVR8
+oY90OPbRDxUb2q6pyIVqqcg2KrcjpABVVLuRB0CKS2T6jPl3+gyT5X3MYDkwo9oKxRfnPsCnjb/
p/M2OWpfo4WFBEXZmC/tAtjN8vjcGWv+H5NY9WJoL+i3qKOiW9pXpriqtnXkKwxDaOi5cexgqib1
ckT+6QskxdOyiYa33EReiajjkVIz+CD5m1Id1Rp16UJ2Y8btcMybMg/DRzORx7WK6SVRqmIAJsH8
zCKFJCFwaSTiwMRmaWTO+FUd+1eC24l9EuiMUu0JbmBOKyX/arWPfBMmj6W8D/AY14hXH6vcZ6Dy
ed4JOV3n2AZXLnqLDCm+b2zTw494DE50FaD5WjanKdSg43byiArWnZo0yh6nr83/TlvzRT+NmaPq
mz8JNXVwUG4bbRFkJV/GdBCUF5oHKcmyX3QojEP1lNIqeGiaVbwhI43BYemme7jdKTXZKYbDJHMs
0DI3WBu3JeLL0GVClmOGKR1V8Iv+0xRwoD535eNYOvgr08NQevRoevrFSu0zkO5retbbBsFtdlCg
1WXZrcS8dgyclOZyOqyV7LCEqtSoPA0kJZHyOGi9JzL+A9xso18NUjd/lZBj38uuUZJIS8C2DfMr
Ow575SkDK2rZ5S/WotGFAMpoD26a9NjU+7Rxm2ijD97ClkZERxMRF7l1BGNoSo75AgRRVe2pPuXV
SojtSN2N9b49E6a9UumwBk6tvPVMAgd+V3MvmE9isZYMN1JX6b1Sw65dLfHLz8LnwIBZ2UxLf+n8
awpGFssHHeReQxR5UGBustkjiAqdOoLddv3ZyaYXmscDp8n4+N97x/ej+rKDmRJjDYP0q29C0SiO
LKVrWDnz6ilhsCWMqreo8hu2q3obIttWeyy0kNxuDPoo9P9vKpevcnS5G9W6ZBVV+Fb9gcYzEH6m
tMqtpT6IwS2hZdnBYgzg/f+85GUz+KsbUA7xnMZqHt81TlQ/VJvz4Kfhc6G7Q+EDnY2dTHDwjo0P
mXBoeF/pHgPHtunlJ3YgOQGC5T9UipyFC/p87CrwrhWwQNYD1SXl339f78/bs2VicWLE950v3DcN
zGE1Se4glKrEELr4CKoKKv4xTfwzKzJ6/c2QeeQy2HiFz3gv7UC+4l37Jmr9sz//dRUXd20a59FQ
Na6iJ9UsRCeTv5eze848wfRx5E4pIz2/NWx6y3rljSVm5LXpRPkGixHHe017GLTPqNiKtSuIL611
axYbkWT2K2qWH++WiRtMB3qOANO4OM/l8aSFKkS6OxZsxY6lkxU5Z/FYeZaw49aFjKppGRv0zbR9
0uwroBfZtcBmbTm8Xp4n/r6IC7mTmQQqYIWUrdpydU61TlnflKx1+bNIQdjQ3aUyNY9TuuabcIob
ldhfvEcmsE/esG48Dt0h68OVXO7V4TYHWaqq9xF9TpInz/UWC3+LPCi3hcdl8YzvzoLbdjb7TCY8
Z/Vxah/YydJTad1O4E9NPSeHLaGWxCwhv5XcCJCa2SG6+ruXk+J//e4Lg2PTq7oW5Xxa1QvtXdkh
9p55BmXioD6oOJ2tTSutOXGEtJHBYY2OLHt5/j6cT9bk4IDmVdZcxR6o80dg7U5pHHrwyqUdCk5+
3sxo/8pfivUMnQD2RnxTaAet2lC6dc5M4oJdHNmaLaQCD9a4af4g/tseN/+E5matXo2UXM6k334u
DmgDB7Ssi5di31nNjELWedfA5jBRQF8yOCUmpCU1w52hz1VHhXNYuhKvghd/rFuw41O9iiaI5j+l
xV+rWNgX+mTG3GrlxM8zPvqNhKdPYaO8WSIOuo32dH5Nbq99X9/bHCz4f//di1d7nkzpbBj8Zt7g
Lx1rc7E7q26yn73ZITznGQ5CiLenXv0u3nVE+J/6L9WJNE9npEJRfwMPeIFmGy4U92sNdbxyPz2R
v+7KxQsYBZEQFCl3Jf/qCPNlCH0oNFvdEoP5OwqcOTv0GPJ7rw9+5ekNLtYRG5tc7cnZQY5YZKde
29Tjoe5eU4O5TbzWdhlxS8o74HHF3I78LoB061G2lXeIjXfKwaQJPz7TtOA81+grGjgFn7GxK3PK
8dW8VO0nxkeqtVRRxnZ+E2Rfyx0OO0xAGOkgA+/1ZYoy0MvCDS8SEknnCjJS7ZrtfXrqiPsudI5G
jwpjLo4uU7mezMYxe4JSITzrpVc3fnYYB5vJC9F36n0pkAvItH04cDAdfzUvcmSnT9IpfQcSEQDP
gTh1cy15Vlma19++hiVRCcMU0a6XUiKhExMz6aqYHSK6ATS0DlUnl9g8RcyvEHvF5yFaF0HskrWG
WwrXILReb2j8AtLmcSz35AJlzSMfLGwfnBvCjemqypX94XsLnvfXErlGTi0QQC4BvkOVyotCI74b
bKa7fe6NCAgmsXRFxnDRVmju5Zuh35XNeh6cyNhJPCU7BiXGMDC8ifSjFN5rlByYNO3ssdz992b/
x3dxeRP/vryLzyvvpyQD7rh8XiN891AEakb2Ei22PH8erXctOGXNJu/eOtE/LyLe1pnrLToj9ZUo
337aGyMRwweJKbOdVbt82oXk1yNnxHZcNodA/y20TwlwviC5C2uAsSGthvmj145a4k7XWgvKd2mB
JSMwW4hjqiYtfQ5emr+WKSuplL6LzPSuhg1ag+LYhPIWutUsbJGSsGpWw67vWMvtcfYSTYPYfYyY
xwbvujGtQyvwXiNDsk1xOIqjssoZsir1uqOFq4b823NnR1LkJPoSFzTgv8NcAf+8Dzj8shBZybsg
Hpv24f9wdl5LjmpZGn4iIvDmVgiQd+nzhkhTiUcgPE8/HzUxM1XKjNJEd9+cc+p0s4XZe61//caK
T1K6EZ36Xv6C49Ju+nvrSamJTLQjz/wUP5Xj+EWPl9xrXzLoPx6OlVtpqPAX3Yt62WvGTm7XcfOQ
V/q8IvIsgk4QGcsBwJLmpcNEgFMN1RYiI7pBxxhmbHfFqT5m1MIoxyJlX1b0tDOoAWZ9Gj/4ywxy
rYjif5Yz/v2AfZujDkf0GZORzuBvJt0ZDX5QM/21w/rD3xamd/lQMZeiDrXmArMWc0Mxym+XM7ym
Z1q7zIaNQKSDNhctwvcY4u8KdPCMCpj4i3tdnnMe/Z6HIpvBZKC3S8a3wLVvWrQiwqVCDk18Hw77
8ly2HqLQCy+2XM0tZVUj4uajGZ90RngkYzMKx1OflkfZ4nbNz3Ks7KPsPEiSfXvij8+GV+ZuFHnN
uG6Mz1g9agz8mG+UC5H/fbtJqXzAADSI2LigLwyERjmKYpiaF5hPvvZViBje0G1VrXcBG8ABPjwp
pJuP54+xfug4aboIOHSYo0ZGf+l/MrHppYc22g+x1zeHXLKj8Vk3NhrsQSJVz26i2yVbaTmDE04k
R9BoEMqrI+KyLplJ7yTzsMH7+BU+4L0O0yzrttqTErtQDhVSA9stHtB1wYT+kBT22O2M5jLLza2k
EV+/GBTG5/vOPAhwQt7kyhWgs5B8ecdCZQ5BYUvHRmJJW6wvyBrEXYVPhnmCjB5ffknCbpReDbC+
YRlF7yKGbtrG8k2IU+Mc6nsl2yODI2UdFRMN3VDnvCbleFJ9xRXxtyKLnHwDYVaI/J/vxfqXZpZ2
Qg4rsTe5PRQEtnwp2ZsKhUyMn4P3of0IC07vASqcrRuu1SyDW52WcT3ftpByYaWtGRLMoilO4u+P
f/Dr1AxGITldnssv5gsX6Ng1u8zKz1bq+CCePRVvNW6h4NaMwPgKGAsQ7CDM0uDEuNOSETrazSop
nOLDuCvllfAhvpHjQgp7vwyfU9lGf0sUe0wJdGk6bO0Qy+CzWI54D4/hIkrezz1RW1+qv8AuG4zI
xIkE6+7j4MLxWAx36TFNvFa3hW7py++ZCa0GlX/iZfguRQaaHOyT11K79SUnJSj8EnBiI082w8FW
6n0QUUDwdtjB07/PAeW6g7i+dVeYrCUFqRzLUXpS7rSPCvacWk5RUs0xaueXHH/7GaTIkUXaoVug
hSBNbFU4YEnl/GyfV+H8I1mapPIcSm1T149awCxnRjHxdH7Pbp1Z36ouDizNYp6NFacqkYd2tclr
qRSGoiaOJ6ld14Jr1F4K5qN+EgBGAlBHXQ6hi9a+htfjACbKkOZ1wtbt8le0sgyke/Pat4fPi8PE
Z8Kh5sYcxig2mHgLxIu30Z4oHxstWQW0TuX2vGzQwNIELax98mhssLc+EpzL2GphktH6BjFmsM+p
OxAM8qqQDlAdkIQKw/t4Xg2CNvdh4GtsyP5XWj61vDtd7AjVDgu0M0CLoizNuVZ/GdJbhSQSDx91
xqClfuL3EcoUTfEFvTETcal4nwiNy9FTiyNX7IL5ucGryx0hr42I9hn92fKLuLRSJ3yX7/qLOxzw
to8kdwRoy2dCfAcdF7IKfA21LaB5/DLqT6uEB+oTTLJqrNUsjJY+k8Oj8FWniBdtsYUihkcMHiPk
mHhJTQjBMqerjEJnzJyU9zJfSeq2iO+FfjMKa1le18k+LldJ4p0HDxcqg34wCFdG4UAJrtgQ0Mic
0XkdCn2VnuFTxR+Cj6w7e0almpKFeiaggOk0uGQezFv5oRZBcj/A2aTofmjZzreSBN/4lxC6dGJD
sqsjV5+m56uxxHF1MtdQGe+wZ4XFLBaxP4saW8pmguQkhaufT2X92qizILjTO54FMN3kochVog4j
0NYezWgevRaQkTBH7Hm4yGRscFAs5upghgVC074wSJTvS3hwmQtbP96Zd5Urumc3x9vnfALjnPlg
iVW6DXTTNYpZ8F5eXOXOuFd9+8yyNPaJfBkm6M0nGJtjTG9tPhs5XMMxHedndV+Js5S2VACOpIdw
Li0grxtzpMD2UrcBkLe+6tmCiYbAi68gaXopIOTi5IG3Dm0Je2iXNzSxddgScBDquSovoPWayTHE
Ekzfjuo8yJcpIVXtcjL2imet4ZjofnpSIRbAfri71Z1tAmLID+Z5ESF8Gp8VYcGVDHJLQRKD9qvD
YE4QZud9c6iZjIdOLW8tE6hypoNRm845scXsKCWODpRDkrg611Gx4GPeSQ5XqodnrdkK+iaHw4er
cr322RR30ZOJwCN8YFIVoAISL25DVeHoWB2oHymeX4wyW5T+FClJ9suqACylTS1/Qr8Q+kMpL2rx
MfDXaexAvGyyz4YmRMreFIHgC+G5rSsmCztYB7wU2sy6l88XaDBOWzyAZZonicMufzaxxo/X5+ar
ah9FoJAuputWt+dJmgBEMDn0lT5f9twUH26aln7ruNnldFEmaE7DdEQXv5F3ms4cKlMdTwOs+nop
N/OLODF24LSsQufOdBRMQtm5/n0SSNct7e/LKqIuYkKBR+c1tz/Nhag8V1wWbHnqYz3MoDwJIQmM
4Ztue9/gs+urXfUfljkY6Ia5mkLId48fbLohg8JDfONMKWGRPfAiO7kzhWfd+KHfjzzu70SNwqhI
l7FL/rtaSCQ9NbNyHE/4fjTeKOGvPjgVAao26cfZsnOZTU3ZB914GzW8Bq6mny2pqFBVw8Rk8BrJ
SRSFxrCmnpoiNwyTKmSlZUtodVTrzHP8ipmnrnqNdgPchV991TVfX/kKV1W7QIAtUIz0oyjvcGIu
GQ3AZjGX/UkhPqecYf6jqcsc9K/NtgAsW/V+gLl2IE4vHT/ODYw6G3PJnKYEf8TqwO56T9zkPuxn
DCpgDAE/sF/iNMsuf3GilUznoG0xp9ODz3PMgOBgtZ8i/7sRN4z98NJgvBvfB+qOs48ltNZ03AXL
aXPFnxnT1wFHsnqu3wd0Ps/5m2DanQugA1gf74i5wx+Mv24UhmmrsfBEfTPWhz7ZamB8yJwNJ8ZZ
KT/4CpahzuRyOEpO1dnhE8gFmV5b8YD1DYZoxkk8MNOzjsqXcIzJDqfwYxt/OeOiotkXtkN72DKk
n49fFxLBoHs+5O/cDCW2R2OWPAiaFzGNIxpDmAXeiBGdzfOMcdJwOtydO85nmBaRZ31ajDBtdTLL
YyjhRPSFjFi+IGWfnXxb1vb4wHF5CL70E2dAuSATE/Xgx7CSt8m7pcxSFYI//gJ31ZOUb9TGjS1s
cpdNwqjpWPYbTgf2PcFNzqu0XeTGJkmOTX3Io13RuxE7qY493bwYnhnWJm0zw6lAaBbYBIqigxWK
QLNb2PorJRFCRc6TszaFnHF0Ee6Cq+g8SI45UYfh2ZW9yeKv6TdSs03YUs+b4NLPBaqrS7yrK0wA
bg3ulWsQ9PoFviryEzOXInnk04E5B9I9zhVzdi8JNoZHKiwC2wo88xeCrdD9WEaEhwurDINVbae/
tBPbBvZ28AwEAzndt0sSLLot4SacpKpo/wcbzJ8f+VVNXelCrrctK52s+/ul8E5Bj0kiVBOyBI5g
OifUeZzO1Af5raHTrbs0/fkfOIjWtmpwZneD/hNBw7WHX+Gzv4JZBYGKj0ecZdjRqtPLaux8F462
U+y6+wFvzXJW7ctDdLBez9PWO9m+TrFkTJwjtxHfb543t7bCaZv+Y6WZouUXy2KlnY0vDoOJYEAL
0tr6LDsgzrKt5bm8Acp9I39cv0NXQxuhHiU5Macn8zG6+X20mHwizHn2TJDGm+CliOaqG13LN1Lw
72uCm8N4JeTQUq7e296yeinMkvGE4ZWM8LrcTWOVI+7epYrPmjuCxOzUfRRgZwg9ud1dXuVhk5Os
pO2Du3Jx4+WcLvcn8He9nKuXUxCk3E+LdHo5ma/FtjQLnCrasXfTTDwWJHI1yfO/r/lN/Hl9zauX
8lzKZxmC2XgSj0DgOIDM+s4VKQR33Rt2iorm1K1tveOH8RI/mXem6gwS3efBLOcK/HMyXD8mrq+P
LldYhNHjjeX99CaqBuxEop0wAroe5XXWkOWlHk9vYoi5Yz+/fFavtMItXyxxpSQ8ftbWXL3jzbwP
bMVBgRwyT8JKsUGFtjCW0vLfK/qxFmPgYsCVljWTxNe/v41a9ocOxewIOqu5BkF0NlLd3cQAuMDc
WOcf/77eNxuk6QH9eb2rb3GstFJuMq43ueGQp5RCC/MBLLXDRX9TR6aH/af5kC5VG91k5fHqYq3t
+DGcYzi7nPUh6bvMxXS3JCXs7I7GU+JalMdvAsAykFU965obj+3bhOh60Vcf8wXbKDGMWXQ77EZX
dIKMCR1Odep26I7omcx59HZZapuS9Q57eI8hn5ccu4hV7XDR3FHhoUQTN1BBb+wz8k/F1p/386q6
FUUGlEPJ0rTE1T3e+NSZUtYGFOtTVlliAwPbGJ3lGJdLTte5w3+2v/65hiuwJC+tzD+nrGHyV5T6
tUrLuusXefOrRXKjERX6TuLhLZ9SPGZ/2GDQJ2uWjNCbAflVeV3LmtacI65bP0/tS+VZJ/wDtfFk
VevWuk/IahwqNBEdSYybQjxVTIyzcFF6ebIXk0fGJHN1YAK2KlSa5HGTpeuqX6jGwe8ITsHLThHA
PLoadGeriXOzcP3kMaseElR9tbkSg6UcLP3CLS4r9Wwzn7DcBGHDuFGHYyGTStrOpQ4aGyjmPVIz
P/oSRUpD3dGzD3U4z6JoEUzYauWG5cLC8lVp1kWxNMbNKJ1G3MkAXwMdgM/tP4vOY+LE36XIK8uN
pS0NqGt1di8NXyPtbH1WwUuMU1VZeFfgxAg7JgJyJ6pyW/sebNqitUG1O+KZoa+4F2spY7ueO9rg
dsUvEiFSjSiInkTZU9x6/E0NKp5BHXMlwo0h5y9l1H97UnFC3cEPmVA0oj3A685bM4cq7RONyp9J
9+AXsrjOUaJljm9tz5elX87Trxauzgz8wYMmBWR8iewzhkD4m5H0CkMNkhf0aP4hVGDZCz7jfPpn
kA9NUtvB87ND1PKHM8N3hGP9hnvKQ2N8KBn5eOJ+7HESxX0WMNpHBUnvMIeUMTBhzzaqfDDJUU9V
vAa6nTAchcRRz89d5ZUv6hP+E03pSMYBW8mz7vXxZ5MQ/PA4Kus6+gpBAETEWXfI3ZQOjAZYr+CQ
6MbR64JyG6R7dqEML+giTr6qcBMw/cFzEFrePoNS+kuuFwxdI+1tiF2RaNbYwGQQYxgIbVUCcBQ8
STrDIap+VOQq6odS/EiEl758yxlkBBv54mmJN+bvUeVJ+pNe2WQ0Ey3QrUUapshYtf5jCJkeiXUl
JThWeIpw0s9zGXxZ5d/o48dMXZ6fbg31vum8ph2RbA0RSz0mj0h//j42ZCtJkzJtxZO6ZR6RzUkN
iTIE0NNR6xn8ZbZDJO9eQg+MDcOSBm8NmATiUg2Rsr3kvPzo0rcIhTysU1bhZ7aLAH59VKoLOfcI
h0FjMAXoxMhYl601C3ZEJOOWcDk0W1Nea0wyHGmOlKO+b++1xdlTdsJjVnuwqzP1ZF02aXGnqM9G
85Apn5l48Mt7MXMv2aIVHaYU0BkhMYCkNShO+hWDt/RV6u0s3OSvYH9AqwhUhb1J5sSSUQzx4tJc
/+A9rAj2plN66B+oq0EWxVsjhm/zxatba115gJNIWZ2bAqMUklPhDGM8jQMJRqY49UA36J8m39C0
x7/EaYzjv0/nb5So/742VoiQhnW4CFfVQDnIjTwaKbuPBFt6TmyvkUB+myg94/AJs7DPeEoMYLTV
5CUy+pgUzTU0hY3I4NXQABGPeTkTdS8iIauZyZoHavjvRf4ukq7ryslSTELKg1X2tTNFEY1+UQC8
nMiUDkFdBRcRcvSVo8x9Uz5UcZnrpwuKlG5OHnbyJuKsFDgRjhHqY3GfMrrcRE/ytvnK78XRQX6d
H7pT1c/Mt8B6xvU/fFHf8NzGssvKmEyVwLoQUBG2z6stIll7MuUQeONrR8OaxWwXZvVcVRk5epsh
NHANuofzFw1rSbmXKPZ30ra5SxeXXXUw1+mr+D5eXrFdLsEcrPlwsyMUpwP/+91RUMGgh4GKf3Uo
hnUuXaJzKJ26FcCm/8q01ZDQHZO9vTbgI1ZLA+FqIi6lxoOoXUqwxYYnLYJUdd518kvdryVjEQZe
GWwHaTVkXhieOLYI84498rmfmjUD26LDWGnykQpISMaB4gNsdh1vGDyQ7G2leMBp0Ywo71h7aDEB
Y8uNPyR9lSf4JgwbOQAEv/OT9wSRLCNE6+zod9ZRAEomGmpimc7Bx0NlGUTri3EXEHndrsPc041F
KntYDsWwQT8yEsUGT+J185dGeIzqLRHEifWhB+s+n4NxmMAfNMPrXrsXIX4H6wtaJKwfZrXj3/uu
vBeOxY7/K3FR3mjFvpmFTB+SAVlPEUnxtL7FEpvSWIdNJYknIsm6FWPx/ln8Ur9G8oArmuVNHzAA
noshkLC5LOHKsNtOiHr9kW+gEPjwn9xylbc7+N2AROVHPW4Rc2ZA0eG8G5gDuWxGCsf3l5VD80D6
bcHEA3Fww0cId8xRhmexXgmv2qvikWi+SJ5VDlhACXOgRltd6EbJRoLdSeRvuY/2gP2UEeX7rQ5D
vjYH/O9bYUDpUmWRnICr4jlpTbHRL4NIh3G5l7NHAz9y/IUFgObWbp7Py24pPeSvBZBfsw4uTvsQ
3e5Ff2q8YLX97yKuymRTCoIiF1kEwKGX0u7N/P4+dA2bwZrnw0tiGetbwIM2/bTrb5Fg6smHQkGR
ds0fyiQ/zcS85qqGJ6bzAtVH9hL1HOu27I2u/oXbE6Mi1KaQG720WamPMh0fbu2FG2P5GbtYdRV3
5YMYAY92Zxj3dvKreZFgXBKfbNJBupo+g7kDrJLth/d4BcHjBOsjThYGtlTdU/oWLpSHPFqpJvM9
m281EOd4EcCt6l/+vTH/2IsgugVr1pkosPlwO/7AWYbICDJBxhQ6mKSLSzHGJpMjXQb9xSIf3/dG
QGAHRSOWtogWUhJXnUsPEsJ+eEsz+40VNb12+PNNyVloAQm//nsxAaOHxiedGPTBpEVD8203LYQW
nE1azUvOLq4MI16rJOp4SfMc+3DfFWYQICYSeQU1NnrYhTdHXGH/fZt+wscR5shTWCD0cpxh/15Z
r6iiGAbMli9TnnODljLcYuvRIE+ETwt1xsMEgxAg5suTF3jriAxsGflBu9/CojMCF2cDdsbf+RSq
bXauEhxjh/z4ZvHvpf70RP9cqnZVi1xU30JVOExDBLy9wkmPX+P9quMQs2EIDqaFY7aN80KKC9BM
F1Y6TWe9zFy4ejdt/H/YSKb88Mnimv98O9nUszKa2hkzI2VP0EGxFhHSJJuLv5zYqQxqg7NbEbDo
IvoZS2Q6c6VyGw0Pr1veWD/cFmvigEBT1dEKGNcViG/65KS1vFvDUfsoe2AmtzLnKXNs7NyyVeDo
DNVnOAWM+gwjiuZyrziTa/OtMvwHlPHvhVy95KWRXcZKDMQTlGxcE9J6MWguqZLSQgZNtxVxO8oe
sm0LC/r5zdvw/YH8ffWrajGh69faQpiwnO78FVZbpVoq/oNW7IktjedMx1W8begD72STDa5aZpf7
+OzlCAswCrjxqv64mGnahvW4pPPfv7+qrojVi6RFItAaZjf0s/jlYIyg2kxVA4ezEijQZg8MvfFR
G2b924T8Cp83VjFd5e8dn1vyxyquZl+lVmXw01nFRB/OoTztUHPj1ti89Z/pno4a0DnUZ3S3bNNo
BpZUAOHrrYPnh5nn38u4QoKzPs7GoIhpz7woeK6SZYRZdO1Y9C92OFc/8XWxkmVDcQv4botPtxbw
A2L29wKuXkyhzxqr1tPpaeD/Ibl1lE5kye68ZnySbirGgf68O8jhCoKFParkpeJtXvkeGbbhBHTU
Dt7O7RqUGF9Uy5n4M/9+VL9psf96VFdvr6ImTSy0uchw1j/GS5Q+l9yGfVfgr0OOKdF/SKeqRwl8
BHON0SUVXfb42HOG81EB+mF80BlgNA603VnOoO+6lAzct4yOp1YeBuxdMrKMxg0JMVqzTsxDUJ5M
ohMyklG1u6TZx/ks+UU+IZ6KF1yTEIXNIOiu/X2E3s20hVX0AYI4eO2wuvTLmDaQxK90p9OybqeJ
XjhLxkelX2KdX5kr5Hql7LTE7wj3A8U4wMOgLS/RKhthtS+i/H5MvTJc54pn5XdisCMtCsNqA2V1
w7/jahTuqwC84/YMXp4e97/u9RXqm4lJlpZiMt3rGBOLhR88p7hD8DPvQ2lH+F60gnYARxOSqz1+
SeG2Nuem+pj5nknEl+/cqkp/6LKnF9QgTllT4Hldk6aHMkjyuAQrjJfsFUXt5NGU8zwXGPO6lv48
6lOqGuzyG6/d7xb6+634vwtfVaJZ3g5nKVYAS7fyBfqRN3RvLdglmh4Ug/h/bdQlYkFozPf+eR+/
8S6I7rRlavem6t0a0ijThvSv5VwVI12dDZc40seTr4MaMb6rbFVf00S3kzfRMcCAC0QFCBkR30xZ
+AoxEqVMmrDIdsJtwjqp3iSfyaeFrLBZ9RjIaXQzLsK+wB0P//5m5R9GXDw2Dl4Z7rUiyfrVRzvU
k21l2jDfyR97HRde8rHI8rKcOndJlFH5ERO7DCoJWhUybJ9R4Df40lh351xyBPjkBGsJT+BLfNG0
qBhjZ1DHCrs6pS/Cc4+ED+ohn9krc/sgfxH1he6vpOQOiy5cq5RjsCkWFuU1CkoSPfQFYgkkDw31
yMy8m+RM94CnjlzjemAnd72nfWk04IONQlTSse9YIR8tFuHeWGDU0vXzbFUv0MOa53t9Hy76rfiU
dosMz6L6y7yDUyYrDhQ9HHQG2AUklpQfGEYuRPfiwLAT3uLzvFIYoMMKhFcg3rXGDN7wEHkGQoMZ
tAEseGAXrrpdBa8gfRoOnQvRLpnHaxarYXuBO4uTPUOwyiFdInghCQ3mlkq4xItImFdIBHq7NCBP
MDTV+k1S7/nH6XkRUu8dzvEkgGypvbbZg0JAAGJP8fyGdwYMu5Ggp9LRzguxozqBlGtlJESvOtO5
sMEfJyyldeIMtRdxBvftETZwc5cBa36QoVNiEobeaWmOcyv2VGUBvQwf4Zy88wDJRQ+z0IWbZP42
vsxaF9RJj+3hjM8zxh6xY0ZwMbpPGUMf7GgHvViiPRUinFU/FPzU+o0Z7vPe60CrR/Ox0Gy86D/V
cVZUe+jrN17baXv79pERp4yZqanjH3p1HBOk7lcmzggnK5z5W+O5OIjb8xHe9nDmGASX9502c/JT
SaIS5zG79rxYShs06rMUITuDiFsgmvbjd//Hkq4OaEvQoOmoLEkiL0O4q88vmkIqEwDRiJoVObyA
as+J0GkX0cykO59FxUEflxflK8rxNIcPTg4VSt1kZZ30DZZnfr7HG1qvvbZKaQXcDEHPntRKCDzK
zDjvRPOhVRM3472VL3hzzHpjPjmWB64+Mmmh3XL9k7G8tWf8vNMDhFm6iqDtG8lN6SoRhz/aBmuR
LoWpGJJhDJnziiymXWB3+/+HBce0a35/4P93zasykJcvbqvImloV6gdMpHFjXBrrajroLovqmSCX
/g7qv41CBTT1EN4YC/4Oivy2AExZ6JdEjLB+m8X80Yon3bkYB6Ekn2nfPmsfBtlvjDIQc70QnNww
UubdA8HF/IhTR4eT5GXJLGbPHjxlLT6UW7a3U+AJD6CcR8b1K+OxhJptHfOVsSo3JLgscMrZWUt1
0SzxtgGSduJVt74oM5PcSfGpIXJdAmacN8UcbnKy1xnG3bJV+oHAaEky0Vvq1OmTaHWFOIjdGAdD
DMCigg1OoTr5nJ8FpQpqMjzXeaTajLSmNJIJ/7vxWd+8+tVRbsi5ognGBYjhA0NNE/OAh+YhhFcY
PvZfkh3DdXuO5vnN0LFvkipMiP/62VeHdhWFTVSljAgqmLCTgXQHWUDbm8m84WxC3ecf/foVj7wO
Q2RxShPWJq137CRlP8mcu1hh/rRGOyLHk6H7b711KezBIGVz1vSPtSY6kb4NjFcfmcBF3yHQaDEp
bvuXZvzsFuLp3zvkjw3LHw/SnLq7P97X/uyLedxzK/WtAMWd8xvGLy5nM3+u7NSpLF6wmfszjofy
LriJFv02h7r+Xqg2yA7ixiL8v6orWr85W7nPHWVs+MXw09fcxGTeN+lkzl69wDtCg9Uf/Cr5dlBS
/TJO6dO4y79grr8wqSWRzl9Xe5qYyr5AtzZWMVtL96s2N7dG/t+Svn4/fUXW4WyoMnHtV0/f76rq
EkQN2DJDi8FmyGwu6kN9V9qoEu0Goy3ovCHmh5BbuV06XiWTBe+/n5j6U0kPGPM/q7geU41KWJtB
xadXOcUy/zS93rUWZN5pX0Y7C58L9M+bGk18uGqlkx4spYtH1TT6dg6p8qP5gAYk4wcJiOXA4bYb
zB7KmZox3GMjEWGnG1sdvxX/MQg2ie5pjNkfbn9KP0I5f/6MK9gA4FYaw+nBh8tgpw4zDVSeYc86
OOLjMNf3mEOCthLX4eouGldEn1s8HDb/vpk/9kfA44TWUB3oDLX+fv31PMj6zmecGl7mOpm9tv7A
XMb/peLSyqCzfMBxsDrpqMBm4qfvSsfLo/FIoqaDOfAtheMPgD27yx+LuSoNiiZUxKjk/TqPi7Za
qOnTFtLcLFvBefnk3VYBH2cYtrTIFSy8JZmbW6BNNxqlH8/tP5dx9Ul2nVklvcIy5NeeWnwKW2IJ
U6dsGTZHDta6R5M0xRuY5w+MqL9//lWvqgiSlEsj1003g+AwhvGmWkHTGB1d4EzfAqp/xPD+/J1X
Z1iXBnKZKjz7Pt93xlxxM7LgKOB7J5SY3JT3GkObCDL+v9+5m9e9Or3KJBLLy4XrlvASLktGd9Kc
S++ZMoMnpOA2uAg39+1D+XTjyj+VwwpyMJmE4wmkv9rsO6WwwmGaCNFzWj05DScErp2GEKCNCWlx
NfketWlgm+ZK6paop2/mbP8E0/25gquvPkiYGmhjP9UNjEFldRVcDpLxoRaED24NcTPqe8k6NhCI
NGRo3Tbi1VdPZrUShqWMlRahkQomNb3tF06m7S/tPsbeIeizuUiZgYj11qZv/ARvEnVJEutkYUnJ
8/cOIcicW0VZwfMiIrbcIcjsHmSiYY+p4lhPydFvHRPXHymzZto7GdoNNVc2uEq9Ltxmh86uOrb+
vUCjpHv4Amib6pRJC2H2DiCIA6YszYVX4QgSlIxuMtxln3hCnwMeD1WjV0knU32QGnJBYL0fVHUp
GhcgbrcktABBlewWsjtoW+x+LnR3ADlP+g4lS/CeezU6GuYp/36FfhATWtLUSzHZAYOXfm/rf9QL
mWzWWLfU4ymIyfKO78d5Zq3r0BGn8oecK+NeUh9G/khxGYM5A8RfJiXqHXZStnKOZ0R9Ajq2UCkE
a0N9CNW8XVQWuxysvnJ264VTp4/pur5Q4SxMCb9IMq43+MKU8qjseuAmkv2wGv7QmNE6PUm/8PXv
+mcQlmhnHvElDXbGM6pnJ767vIfVmnwLNfg1pkcLiRQWPrSrHlhC8dU0sKMW1WZgFtQiNXe6ewsr
BzRnSL0kV8CFsptZh+KX9ZJIzs0T66cfhCwSmohG6Kj5m0P/xwNok8BXh4FvmGT69HK8tJ4IC7KD
V7dr4kMfvZghMKX2WluHKocSCR+SXB1bMXCNSKVZ2X8m2TZQJ+3YZZWgjbQbNMC3zpDpq7i+7X+u
8movb86JUcQmq1Q9Xg7YSAkhO/PUFWMIalj+rbtxsglzjWAlQeWzR+VGmfQj3PfnCq6+W0Uuq/wc
j+zubius8MGURTiqm3Rc86IiHWkXxICOcyYW+kJT3cBYlMs2BwZQmjnCjRK39+gjcNX/pOD+c11X
uz92EWU+RqzLT1FmwGZzccdfdrtg1V4Q59DOYPzBHgxS9IukSQMt4U2uynSCXz8dA3EtVbeCk4Jx
VfVUZ6sQ9I41BJPDlvqFwN/NauIvdoKDRNLGITCYB+n9rUmi9tMBZFgoz+gYDQyori4sFtXYVxmB
0Unm5altGnZp2pHswY9sKP6C3TmbSeQZManu3Aw9p7BQlAWqTL2YDS8dEO0nKiJiriV8fZLOUXiA
mJPEtvgivXYfMFj0vfaKXnPT4bGPPTKQfYuhsrpMgbCwXX+3lgg2MUgzTdAPRKQrLfxKOwfxYmrf
Sq75fTZc32fikAxSkfi1jE7/PjvksxHnvsFpZ7RAiifZ6R5Cl1KyUJdyu0yIp/HUcecHHqZWcKVc
Mdz/e7v+aQXIDHUT0FbGcesaAGtr6ILKUEp8hwLGjpT7JuLIGaCrO+HeKG8nstkS8iYh46tbh+dP
peRfl7+qaFO/MAfJIpovjKbBjtDMUDuxD8wzrzsoGdpDaH3p6tb4/KeuFq8QvIwIZVagS16VGaNy
vjSIZCR6JHJjIOnOjWfZzhbSup0x3J/VX4qGOeHFq27GFf2EEfx1bfnvh36Wiz42JypfhScCNpLW
TOqeLsMOZlcAGYLKVsYm025eySrkpuOyg7EPpA2APExJYfmB+RcIc+cm6QnPiofXYL8qkN5RFppT
cagrMCaQ67J9mr4NhUMMXa25UaXKP+zgf/2Mq0816sumzbtYOvk4dH6RGdN+tJjEsFXMhdOkWbdO
4su4yF7bBZr2pfCKOhATN1DUYJ5INkDvzQZJ+kFlAn2DLwrmOW+0dv1BabohyHE8SCdgUUwgRGOe
iSQG2XjrWdpEjjbxP0LiSSTIhS2ldNvxMSM0SAyXseAxLywgp0HXSNcG7yRjR7V+LRLVsaq7Bseg
4VPBxCEs55EMyeG9RSPcHELm2QT2SSREwqLxF4gFi/N80DfT5EF8HJSDLttmto+zX9FlmRvEGc/l
BquMyY5TJX/FWumLbE9G1MK08VyOofMpM3lVvpEu89grNiRpAzbUYcQh1JqVjtE4F8mVlufBLnHV
VHYWsqV4Z5SvyGty4gOjYZOkx45AykWRvbfJh2JuSPYTsSfTtyGJIRC78HnD3qPV7uJyI56fqa7K
jRIsm+FTStaW6QjBsu4Xlv7Ug+hjFwNar3gpTVfkQGnKw2VkeOjF0n5mvERPN3alH84ffJGwdsLM
x8Ap9+rzlLNSDoUog+3KpluviJJH+IjZBO4xWJ5hnHzHXXEHEUjz31dWf6jm6X4onJBpwQ68nj4a
cqhoRaNOdLR2Hr7g+oH5lk2MMD6jNScvtkCle+5n+q/wBZJNOVm0+KiklXoWl3cGPtupbQzOGG3L
0T0nmzRwUSkUv20mSo0Udf3o63iRbiScRJuFXEDQuFFb/YaZrk4VgyMUZtXEcfxWARKyIDJr6YDs
jmKKe+7F7v13y3+IibOOLzPL/S/GzmO5cWzZol+ECHgzJQy9SFFeE4RUUsER3uPr30L14FZRCvFN
KuJ23W6SMOfkydx7bU4W+t6CRd4zUx7J3GUq1ki2mmleMOvZYqI2+31bv4ZhyIgRi6vlFT2EaEec
kKu5ORJ44l7OzyG5MdkC9Ck2ZtKzw888IUqYER9dgYUvLSTUkhvlLYxWPV1nWprwcRmF5802iL2y
98p2W3bDQukOOq06UaPr9KiLPn3w967YVdoT/ADm5nPr82N469slyTjL/km796WNuCyfYtmbOtKu
Hiz1KaX4HlvdU/UNq15k3Us5bN77+PVakWJ8U6RYkLSxt0izh/xy1KmITd735244kZ2uBS7rjPCL
iSVlNmLj2NokGEv8vlmJjSczRTy2kMcAvmWISxYcFoLmYH4UBn1ez3rTdIKHDewZvyEx0llQZbuG
S4Fv2XwhjDKRPHAoqBaIw3gYP3zFFdvZ0lzyNJKd+Czu4PUIEeFRpPKcj13CROr8K9APZstJlHt8
aiU38z/NSIdtvlUSmAfrDg24b4cchUtsu8JKYzHJvSrYKNlJURbB1bf5y5GEpRjdugWYx6SXewnm
ysJcqgU/l6EzKq4WPFbmW6ecFGsvc2L2j4W1iaZ9ABmpAjRjEs8WtQoc8ndff6YLoS4xR1fAx0SI
y/4ct0VocX00/FtN7LcTfKT0qLHiWiA+AonBKlVqicm3e1VFKFlM6HDPmcOyYjFJyRsgH8E25rJi
IqF8a9BSIX86dSR32Kdr2CJson4f2vWMj5BVGw60sYcmRocpm+5DMBQEaCifs/ZhQoI/vijBczJs
kb7bumKHo0uu0dytX02EMmh2R7dZfaQZLVbrvtpHqFfYLsK36fSnjh+zl6KfFmr1XKkwSBSyp9gU
ZPiK/DcCxr1Oly4Hf8ubBjIY3TaDydCTggXHSWETvJJmZ1Kcet2wK9RV3IebIT4I5VPoby1/Z47k
mzKjtIVbJjAPSMHvdPWtaBjGyG6Tn1RYU9EKC4smozU5NsJn3x6RxU93GnDwW4E6ZK3KLpzt0GVs
XulYQ1RGwI5CZHRziCW+Z7f+eQn+Orz587RYhOtKoC8046KLnutqIgZmw9PiDk5T33dwcPHyzQmX
vCzZ0QAb8jBPjjrtSvNCnmuWf1bO+aMNy0AoxvHj677j501B/KV8MsKHoPbO90ChImee4QBluCne
AX+yTCG5BDxG9OqdD0LgUV7Fy+6hZ9++ciG+7IIX3+aiUKx8udWEeJJPA04Awr12KJpcIVuhB8Ao
thHlhc4RwY73TPB//mj5z5Dgy5VgSjmbYdlHLgEZuVUVop8p8qwNLw7Y6tIbfGbkDNvKL+t5lpdO
Hc0SE+sQZR0aQsQToM8CtE0MksmDg8Ad7s7q+/w/ghjuOPtCghmKUYLOaH1K2ZiI6fDOa9Fujlj9
Yt6y843WLEIoTRqdLHVezMbPoWvcRHmWWqLmgqfW3OVYbKTCU0jXOr/GwfuU7piv6Zbtk8Ub3emZ
K4BNey+OarQfwdEpmwrMuP7o89R0zeqcvAXqrVLMtcQ+NpZJf2BXV0DiiajGUuBsRQXm9M1sd60l
grpQHLHddY5MCRSmHuGn7jBKCxaiij9Vp9KXIR55gy5F+y4R6hdAA8zVexHMLO48WVbhay9pC+L3
k/HXUZMWH9ZsvcDSJzvtW7BtSZALvHZpMVDr3DbYGtNrPyJEs4uJ1DMGGzqve3nQ/Bs8kyDoCLj7
UGA9hXu5HVZVimkZtHVWHYuiuEkCKBTFoWzcNy3Bb269V/xl2xCYprSLJkHvojD9ZN4zr4efIrlo
JZjwrmPe3y2zCtF7CVfrl0RGCKy3M25gEt368bNC8qJX9Dd7tuzsDsWARgm7HgW8b5lT9NZbXj3P
DSWreuv1k+hsktLJ7LLzsMq1sDjPKzFyEq9/h77A01B5ObLPRfNAC2oxB6HI9Ee9cFriHxFFJz5J
S0LkKADYs2hFAJ4cb3XZtXJbLd062yfhMvoQ75ubgfDkwCV4zsbNZw1u50puJz8XS82RyddKNuPZ
GZ96Y4O63xN/oXGxs1fk5OmCirdE/ecI69DfWeIK3xJO4NEW7sib/hMw0J2E5cz/6hfdS30gMQM/
26xHp2BeDsLsUEFcxGzbji0km+O2621K/eXP7+PX0ce8FPz1Ol4sBUI+SJXS8jrOoATK0pf+oVtV
kBsm5jzLa5OWr0NXic4PWbqUkJYlshD/e0QVhlZvLa1U6ApE6V2F4koBCakRcv1wHreNuU7aU0KQ
gvUwiEeCSms2JokpNfJLuyld2F59uYZSJgMuCd3aPyhmYcvVbU+Whyi8nQk29f8zCxXLa61F85tq
A9aqKVn8CP687EDXeThaaSYqXKveFcXXinWSmQAEcRFhTDhiNvrsyxv8HCqLeBvcKs0mazd4awkc
MvuHUvdKzMLZs0+BBNQy26vgpRPtFnuu1tz241uiYadd5Mky1teT9UpZZwB7izEzj5um2IySB28G
kprsAWMD9kgG6AniSN+H64nYr/50Lr0moXxAhLqZugyS4iYjQKz+DDIvDMgWd8qPFtd0aY/VhnGH
RvAEJvtwF8bPg5Evy9nSqe6i5ragM2Ywc1Q2KW106Ya3dbab0qyaoisP4de6lwuqsy+rRDnhj7g8
G7ViobdREKtszOExDpeVz86ncE6aHP1NeIdq3zScTI8atVX7pFDux/BtIXmE2+D05wwXij2YzI2l
Hgoc2fRRUXdVLlZEXEeYQJaVrb7TW40n0J4kTOAN3ujY+p9Ncj74vyV7vHnEagP5m3vu8aq5HVE8
5IYj3+bFatbDBDREbfMwM4kCNDzotnLO1c2pedRsYbCH8erLohpfiwa8tgg/kPMAzv/SQmsHNQ/L
XkVCS5hM442+m28Z/y7EaC2fQkhsDvZYjcIvdC0Zw+YsY5yWyrJ550RZvZA2396WxhNNL1tzDXpe
QbcJ0oc09bSH+CTiahTRPpqOcQv9AemIbBNuefx5hflqMOXmkk8FD8ugD/hFjKX1uSqdlWz+FQkN
JmGjpK8GBqBoz+Za6k9gH1my7RhuaRiDU3/KR8+YVnn6KoNYdziJoRKoDxVkeVw6cJc5KXdYTRc/
f8+v86X5e2qWItPcsYwvGgtJbehZM33ie4p2t44kgBSC+uAziQ61NbL1AsRAxOCs9YIjg+FXsTsO
44YStk4OmMkkhG2zy+qBZKrJ9he5Q7Iu9kenPFwfIetfjooSgyU6UfPSPbsfLmpZpZfqOpoy+SSU
QBYXLVkGS81j8QiLdR8/5lCBYH8JykFt936+o3WkKnfCO8P0+F4x7zvzXnjKl4kt38GaIqWKEstv
U29K7k3zkZ9J1MXE8ZvniXygfDPrNnXPbBZqZxMKY0AecM7xcZK9DsbscDs2R1HK7bP47KtUje9h
/Cs17yf1yUJ9W3P2UxEPEodS3T22KjwAzxevNFisb4paSmvNoMFvycxLL66IKYyZnguJfCqMNbsD
ZT0dQvMWKWs6c13ICG7dTDU9uXVDUmsMBPWkc2C0VO8ChoUrwx29Ll/2iGnex/KB4OsUrJi25LBk
2ZHgdcqbAZjYppJC/KZsFZWJTfQy0R2YJgDG/aotdmeBngy4KgJvlhg+wnl8UIKEpfCsmc45gb/I
2rnLdZgVTjgxblGL2ZFxf549DzuYWHRXfPWtska7OC/lMJ3zyQNtKTYrtCiOAq4RVVKhHWnN9RFE
3Eh2OtoqE7M3DVdg2N/mCFwtzXLClhJobi2pN0Z4HLIrChbtmzMNCjwit0DjKhxt5r//ax4oFL6S
Fz4XXDRvVPUZB+CMICmZicMgIeonR0CD0lpksgLvUhefLeWhbCBbmLcFhLhkm5dg58XaTpdGZev9
njbHi77wf4WPImsch/XPhjdJsrsbhuzkInbeObiTgNee6R/msDsAUZOvoBgSJ9pdl5/i8qHvHqfh
Wb+WHPJnuHlxbPnnx17ME7qhlOtUjv87O5rigV1qVDdavUoT1gktWzRE4GGY1yAfxNma5J0UBd7Z
yeSl6i+0T6l39dJtoVQAIeXuqUe1uan4EQZw1L2CzIWT8HnZXlnV/rSMvnzvOaxvhgLCiJrfmr9u
kiadq3isztykjeaVildPGxgkLG7j6/jGpUeCgWMLgahxlJWlCaKkNo7hHfiYx7J2xfNJAPsmgKQs
atdM39tyJ9fU4YVLvozJQ1plcE8STjmge/Zl/WBFHgAfIIuwjUrOUTc9LUrmPuK0YygyJa6kOXNb
IOtvO+3JhzKexAWb8DKj1WDujOzkQyzu4scEsbpC1keMIiMLqQd+Xu6/NvRZQNGiyASsQHVX/wxT
/rowaVwVVS6Xc+GLnG5XtHe5sgxgdksqqdDZrQk+hfOS5p6NAwA+mqqkWuG+Nqzns/aiNJYdWkeN
x/yMucZ0+vxZcKwrDVdrrr4v755J2u/8hvFlL9c0IVPrsQ36+akbXU1Fs7FOaUTaTBrSLAF0hbgh
f26CxybYlvn72dqc010p72W40PSa1o26ky0uL+xA1YY3groyWSL0UejoSDdY1AvSAfCce5gJRU4n
KLwKGjdbPUX5Zur7ugQvviUtDV409KUdujgC9CYkE4g+GkakC0LeYWct5eIkAIQraVShnTHLXQ79
xyHXJyCfyCkkV6qPnComt1M4YkaLYXrTS9UL498I2pgoxftUvPGhDd8XA3NpZWIFQ8q78oUXMbxp
Esqeax3573oyvBISggYRuzZV1r+vhtTFtTwq8nxxIfcQzOKTYr6E6t2E26EjsmsDvhL/YFMeB6YS
wjJPd0JuV585XIRsM664slceyu+W1L+/0sUqI4RtUHdnaf5KZ5n4RjYmBOSU5iDa5+IOw9g8BHrS
dyJ4P5cONzwTltSoYk/bGLHLDfv5Kylf5hbze2JACZNZPjTzj+H9r/fETPEVDkminkj/K5AzNO9B
/6bmR3D/j8YBJNL+7GAMWUDBpGwwtZ1srGty2apHLN/lPOo2/YUp0bkk2mlpHZNr9BT1m4uGxh82
yByJwQjiYokzkvg8xVmonArBm1vmxtKQH4V6g5/CIadvXqmmd6JsbqF0WQ8tT6gbrdic8QSEa1ro
UJzuz+YmMiDTQ4nx4ukR7VcG0XfZcthktqg1nsQGbbyJRH9XhQcq85pc6Ks2jzcctg7DetOUtS+Y
+UDPk1zu6NPO3kl69XZ6vilvZ14BWyL0GRbQwAv3P9/dP7KHiwWGGTWqEMkUacZdqumLPgiSVD/P
nyoC8qC4JddeXmb1SuDFNBaKtu7yNZDWortp4CLVT0kGc/ohDe8U3EDzEHGMOFDBnPyc4Q5aaFN9
YBAqp6Wv8epPOUkKR6lZiAmHGKe6JzCjd5HcQlxZsFnUwLksV0NURKCBwNDx1MHOcDTTHqpHhRO+
ZxbP6NH8M9GQ6tt52ujjB3Qln2S4WSgD0kesaaM0d5K5i1irwg2UHqDTP18o7Zvq0mQtmOVnFJlI
Gv5dLPzC0vpMS5QTfp9Fy4H/o0w3BL7KrvSeEViivhKBbQlPfbsejDugURlHKfUTG4i2UlGIq9FW
w9pFKOycbkRK3qcKdYWU3tFYQKEd3TCmG3jjuxhnjHVPFSEav/QdEFGfAnJj6JucqGJHxqLInDXw
FElcBYCWrOKV0/LPP/a7ogGFjqEgs1PmFJyLlbForKJQxFhhVtm7E6IJRX+tmBKo+jGemD57BBao
8NVYG40Nrcxp28x5A3hQD3FyqHIWgDv4hnK85aheG27Z3VkP5kF/ljFlTzYNBezYTf/gP5cv9R0u
VoIKEoszyM1ZkxYDg+ZQJUUEWPkTmM6kPZaMCAiPoWX5JL5jT5iJ4na1K2u00oxg0nVK8GBc8A9/
vhJftQjzvvvXlbhYkEup7uVM5kqMm5xIj13tGnxkRvDMQgangtbe/HMkGFw60wkMbQaTAaLhAEoY
92ZhMjNniHmlLvgqrrn4WhdLXiBBuRh1vhaGq1t/M605+PGSWi7y1AXiOl5EZFznJQ5n4UrZr39T
k7BGcUTWOSWrymUXzMSyca4SPjsMCFzZ9do2B/RmEffmhuWLrM/jSi4QMSMclZhOSnu/2XC/dbK1
IRwbr5k2MV94NyMSWm/V+CMOdvgPq/S2k9/LM1nS0UtTNW7XDgAXUT+C0zUcQVoGnWmrwgYHfSKS
Cbk00/1EikTutr+TelvCHHHH7vcYHbTiQRtapxTflWBF3tQ4EIZs7lJ/W0RXqD/fdTdMxTLBe5oW
Ks/L+loYwqAz4mB+VXzpRZrbVq0740/YtwPX9FcMHKPRU+/N2CmwXEINDNzSIJGZHkG+AD5SgLz3
STmhFTx1q6uznvkJvVzh//6CF3rIzjcivfL9uc4V7cmBOdevZq1d7yQfmRvfmsZCPf381sxr4U8f
Ofe1/ioZzoAAqikQ5hFPsMIs6P4xoC6vlfBfWTvzW/DXtb8QNI5D3URaysafSEAEFtLs27jtEFCg
AVqfz/fVXegR0PpKkjAps17qWTHWQ1ylkNCZxVajKyqgu/cgH8uAdOOF1NykqjP4BPHUSPUoXLEs
uspbBiJxPeEpJrGojZ3qLnANpgLYpS0PWIGkPFXGLo63ioKFP0YcRaYvzZNO6Rf5Ndj6V2Ubv5ry
gE6pIquKdvn+WX7KSEiYb+gGIQlEQWlx334my37OtnVHzBmHa6o2+ZtuEw847Vnm0gzcL5/yrBE6
0UpM+VQhD3AKE1sl8XjLWRFEstg9shVFXSbCYvLdfgf+JITiEDjKgjkK54jxEWv4/8Ny+d1K9Pe3
uni0lb4yasm36IGtkkeT3dhQ1uOhdXRPXoHfvgY7+qrtm6/8X1fh4rkuakNWmpQrj8UTKcQC5qa8
qN9mdbHv+CslWSHMwvs9uWdKy8W15/37O//X518873lWZaMQ8l4xDl3VNK2ZGkuv9J5dioKZmC7a
/tvPr/K3O406y1F0yUL2dslYMcs8TdWIO9958m/SDNzQpqGMpxmUB1ojO8psWN4WWu4rFde3Zf3f
nzzf/b9WETOqJ1lJDflPP3YuiKkrpOrO7+/V/I0RMnLpm4aiBF0vuzBUcbJoqPyip0xW4SfQodUd
1fJUYx/IR6NfQS1s11W/8cu7XMZFlTc3CdHXFBlwjgifQmLXPaIY0eVVHh0iJPvX1uJv6yptZlDI
aEM17bJpm3Xo0vVSY+4OGLv4Be2xB8CH3UvDnbvwN+WGQQ2/iFAAmFnymnDsEEMWgiTQVA1ToFe1
eUmGjaUcYiD/96VjQQaIjtUj+fbIdggSdX3Ri0gK2E12schcfJsQwI9xvJRvwl39m3EJAAf0xsQI
PZQkST2NHPZnHH8J0iTm0AMagWpdKhahcOWOfrtX/vXzjfmo+dcdnVQt6tpane/oDGUn2qhDmYJ5
oUaAaBpu2+1zs1q01mbY0GtxERS9gK6rs1VNtkKzCOAbxME6UtexLYgOThS/3krqlYHFtycxltXZ
maeBe7o8E5Xn+FyWyayOOFQ4t6ltynWGgxy1vCMiu6zW85AWqt6VYlOZh5+X++bfH3zxfkvJIICO
4/SfsHH67vyZrLHRoYPA2ZCdppwjBEzLkkBzudjPN3geFN4Wv83FbCs/L4tsl6c4XyDW2AqMuBeR
HA4zMK/kZX9FcswCQBTOPMFI6r8MHwS/T5SgEFXKzwEI1SIGAWbtcH+a/fpMPR4DX6L2A/NPhFtv
zxL3+IOUbY6x17eBbx4rcjAt5iDwaVXGshfFcDUkUleBWDuJr6OdcRKtCYNc6GjvcVhAGmdqSVRX
vBC0jUhcq78aEP47cw4A97DrHI0ZQL7SchtoFoN8sJjXVu5vLxhyU82adaeIwy9Oj6lcGUKQqfOA
01BIPFwRsAtCtyc/kP7ron8h90Sa9fCO4iMJXrSOhMsyEeY49wXM0PHKAUKZt6p/HzUVBAUmKoVJ
iW5eAulErpiuJ4Z6ks+OJO/0cT01S8Vcw7UWgp1ChiP3NMtvjXwtytspfea2StqyVZHD4H8o7gfY
r0sVEUX1OZku8XKT+NwzoGc5Qts8IqbtvSH6PTUfheIF3jXa5p8q54cfoF2sJbHWmWpa6Sp7YQHF
GlEIfXjaYSV0qTxaVuAsyp7jB8RSvEZWvBWLTVBumoHLKZ9+3iS/fQItNMWqxZiTN/iiMBibKDfk
3lRPg8VR1oWZYerbWufgQddOFVZytxpRmnS05xbpLMMMWkJc4MmgdV3mThJ7bf3UFyv1vTq7o7ri
nbm29/wZFn+9YP/7jheLS+IHMDlzax5vBtkyLg5Q28V0IwGnwR8YYbo03KS7U+KNIBF5v1Czperm
QGWiZoPmVobqBc3bfFbsXLYjRKCxbGvmrkBLNTDxIsnxynbxTbnFM2poyGBlBntfjlYMxP3kLPCN
hVWLFnajnO1szQTDDjY9A8XGRg5h2LNh1UftRaZ4fOUt+f6+mswUFQm1ivbn7//asPJ8EjJfxgaq
jzZtf2WnDOREh4tzsw7xFK57a9fOTNGm++gwuHD/Q84DtnycCxCM0sizRwg5KhSaz7gHyFcuisKD
Mv/z8/eNUIAr9b/v+aeH+9f3bINRUwZLUP/MMvJT0j+g7pKz36OLvVHB2I7bg1yi9hn9NBamjHwM
zSHPhni6e9W0Zbr0iKbs/sQDO7xruFbCA6q483gQJSe+GQFQcl6E6p/tzdg+Qz4DYebXT/M4Kz5o
659/zjcb8L8/50Ik5JtdVmcpPwedZuAMXq4vGvY6V3C1bNN6Ne0jG29V/HntJbn6yfK/FUqh5FIh
N4HGS9K7SGE4J3ojc2JY0sZ+3mXbOxoJ11RRwEu+W45NBFHkOstfBTBiJIRpN4TaCV5sT+DRIUIr
CzCofKwRGTauJDsqO620zhzydVSsHPUqmRYTj2Jin8tNKj+32l2VHPqQkXO3F4VVjCeDSYyw0rv1
ICLz6WXkynY82Qp0L4armaMyrA0dfT2PopvzKktW2bS2OOYiRkR2DjNaAVYaOH37ovurJoegM6LC
gEkFrAM4Fn4Jk2knEGa3DjcKx2ziFtdT653BQ9s+6hifoedzIJwQGav3WFvZ6wjj48CkLkfNZsoT
RMeBw+H5UXo1DZDOdv8rmpAFPk+C2/PfB9obLNJtFn5Ur4WNmLxLXCKh1HyFFJ22TtftjPMq6DdK
ESwGn8c7WTM4JEZr+o3a/5g4EF1RKOSu2m7FlR4skKHHa2YE4kRraFFDOyongSQiDjTR2gRZmO3I
bTJxMsC3B3mNWVWks0REC29L/1RIuz7bCFspBDv+QGk6tKs8eYatS8BVbXhEKhLfIlr3AnNq0LsM
7M+kWOv3yZmlatgMLv2obZmtfn5nvjmhz+/M/56gi+W9Ju5o1KtIYwmQVLcUjkJrA50e8SweFG/W
9zJdP1XajJbYN6v4sdVcs9noJZcMURHdwuz6nvO1oP33S12UPRZBpMWU8lhzvSN5Y06HMlkXx9oG
BW00i/oU2qGJcgLwjCOPm0hl0rc3shtm//I9tHWUJo2taY4w50RLjPmrgbt5F3jStQCwb7Th/9nK
dQjz1ESXRaQJxbhUzqiUYEEiWZGQ07oCT1DhwUfi0jHgZYTVmVtFn23L11ae77YabO0UY8wiwYdf
usWbSozD1KzUk5Hvm7Cwu2GraL9U6+wYowdMHK8G7dDNDAYpsrUgr8uRuJcBmwx0jC7fiIlHMpxi
+xlz9TsKRwI7OTq1x6vfdH6SLgoJvqk5n2CJRP7SEejZrKs8kudCojzjTHOr1GNqNCuSiR6ZvJCY
eVttaZE78ofcbw1iPez4/ISolgnClrSeFONSjd+5Ue9w4l45RX0Fq0jcSZMqTFdVUYEw9O8aXmJx
5uiNmJAoT9jAjjLcTeoM/RfkBS6RKFjH5/3EyX/0XnYhVmywgQ95yLP1kuq8E4vrLwIxBV8umsZd
lZFsUf0zR72oEOXCECYk1DTQ/I052mm8DtUP60xOcH7DeVyNV2EO6e5VRc2nkH0hGojSef73gr+X
aSUXwNrKe7U5nePCHoZtNtzhZeD4Am7UyYJt37x3MbleuHZWWb+NHnsX/hdDgRHpU0Y2NaM7Nwb3
JgHFjbDcPqeG06SdHa+NcpWQRz4YpAy+mhR986DZajwCylPjIRbcAjJEtCZllzBFWirGSqt3tOKl
7LdlEOIu7YTxYPJvt5UTB6rtI+IFB8lddpmHjSmIPoFs2cCdMrqAit03my7/DdRf695af69HpzR+
wBXgtcImlpYhgpG8XCsU8ETBdKljCMhRycJKZ4ggbChtzukFjv0Y5oLdISvDetRmb11JoDBIpnGJ
QLD18nsDQnbNEHpJ9mW+OLskO4yR1/QrWpgKU6Y5vwQcViycSk7M5mOFF9ubKpoxy5bc5UXkb6uB
tEmb5oOO7vhaI/ebQ+G/z8TFkq21RtcZIualViWGdnIqFLkYQzqi6L2AOFxCIYnJRVnk+hwWoa3p
6b7tfyNhM3wIih55Ej9vIvrXUyGlLtvIPMxAiGtdrNd+7RfQBzCoxpydJhm9Pmk9FnESKLQL62D6
gR1Gp8mL1JccG+N4I0UPPHDWor7R7fmsIIw2Z0Mr7OGHPPbyp7Y/n38nwduoENR+V4DIjJ22n4FV
anpKhbXw2Q2HsV1IlSd0jo62OfMaJn7ELt+UwUaNnekmXw833V5wtJcBDSIAWaNH2ryPqm3nrz5k
bUOYsMZyg6c+WJnx7c/XRPtams3lv8JCMrt/v3jy1F7PUymO5vlJHPKypeZ26NfEQaP6pbsQPykE
EOnltjFA9q+z7CBUMX4TqA9T7eb1LhWOTJ9U+yzfYOhQ6u3UbE1+VutvjJm5mG3n8wVhiFP5K4c7
Kt6q/bY330bpsU06ynIyW0dPqEn66lui4e5lL3ciwelXBTJ0O5BvS/P26oDx67j731990VqfQnWI
h5Bns3bpqIh0tl2BXwlmBIuNwZ68UIYHLNdL4yo+4+v+8u9HXyyVeV6kQ5als2ItmiZ4dltcehRa
pEUE9N9sdTlVCMPP/TJIPhAPu8xu1AVIRVYLqrmEkG5FoP2paq5crGrl7Wpa6DeNeL4iO8ucFm/J
XyTNxN0Nair6s8kfEgT2MVrxo1NKjOsBWFCuaB+ZdPfzg/iNPvnfD704m5hJ17ehwYeW6bLS7EFy
Rg3+s/Akkqs0lkdMjIOw50Hz2JJh3b7G8GL8apXQGzxDecZ/2zOxzR/r4ab5TZoVc5Jx5U+LSFzQ
XK0Y1doQVmP1yin6m0PVv19c+XdDTlvi2JspmJ8lMAQZOdMfIYmcs0wwIoghOs3XjCjmK4XAN04z
PtfSGFIzJ9O/OK4FAqsEWVBZzdbz3LOEWmYPXLF8pyK5FRaYm87wPTAOlAtDRAS9kwuEPshzz2hO
CzcPPxoy33vybdyEw3v/qA+13YSGE7WHM3IZjUyfmah56OvXWQKsIVftSSYCw4+1AhcbfIni0IT7
eX6NYqrEdWWP9QqCshk6NWARc1GjoRg3/nmPVzZnlxl2nf+7z2lUbXLui/XSF5sWOzpteQQVzW81
xgrjcCjC3W00kI3hsSIh6br19DIcI/RC1YaXpGy9klMMczDr09RBHZmPDS/w6edn8vsX4a9LfLGF
dZo5RmWjz5CPgIQggDKhE4YeKoRfmStuoYK+Fv2VbsdXGCI5DFgloRDhxMGFfvE8ydHYtH2i8aH0
XMhuvxvTu05fM1IJV6zQPjKkyU6OFiUKGz9lZ29S013jUWnzZvhvHfzv15g3jr+aLkqXhFbTydJp
QO6KlNFYTejgpunoUxVpqquPi+wDMGL/Srm2UuXfGdFL2QNxqEn5OoK4JLAnac9ObewIejZJNxaF
D4kY68o2o61Bw4Xq0Dl/dpLXBwsy7avmYElbESnMA7DJuv9tvZTn5yJYkekdeMW++YwORfUKCUoL
VnF7oFXTg3hrW6SC1+7BvNh8+fGQIGe6rsk04KJSaAvdb2dsHu+0v5z3/r5hEf5vSYmX9bVDx7e7
sPq/z5Mu2r1jGOQhCVfSaaRWq4BJOJK0+G9AYt304WPZ38rCqcagXd21Oi97X9gqgrD81OvkqA2L
UXMsaDjRSz9BDtcOMtZ14bZ24upXLO9DcEfqLTYos7mbdDuFGIZbwnwcSLNmGqbDOWMSw81Kp1Ni
4p7MPY0z6nszLvPCgeuAavimFbbXNKra/Cx/uc4K0CJmURoX+mK2YSixHFsR2ZB03Y3qWQYAUTmZ
5k4KkMxFS0viDt92uq+elD02psY1R4+qAU9Cgq8Qx/cg0MVRlxYHxu5uJJqzQZfAwfBF42SgbeeN
/HfuZbbx4kv8wSCQ9kqSrSLADdkpeS/bD5k+DW+xwozuJhG25TsbhtXe/7yUfKO0Qn2IXZgQoVmH
eHkATppQj8xyAI7SbFQal+lLsWZrxbpUjO9NthLbfU/XANHXL3UddS7M3+UDxnUscsIiZ0xRuHPc
uL/Nmisb2De9Fc7kjG0VkV1Ely7bwGphRZwnK+V0JneOl/tc3ioxqO5ghWMX7jm63E8GI7QHo2dB
8ya6qd2Z4vmmWcGFWbRrMtOcq4WS9M2z8ffXuuz6xrEcmpVSKxzEhcP41i6HLc/tsoSplPwSrqZn
XP28y4M1LYqzOjTobH9FN9FqKFbM1bQbifZW13gE3tb2tef/jwr/4vn/5zfO69Bfi6yaaMJZj3r8
otmNz29Llwoa3d95/ht8XsDO2jwTUNRFbxo/v17Jym3YLVukVcCm7tNXwZVuUInWmMiHEQTi7Pj5
GCzEmRxQ/ZZ+yfQqSDQCl1K5HaoPbJsD5nGa21eKke92SuRyogJ8xtQVzlf//pC6aKYswowwV7Wr
dplzknLUe2j/s1JhJq4xvbhGu/nTtLq8eqY0LxtY71CtXmzPvpaWZtTPmmKU18Gpc/rSptd5I2Nf
DtfU8qSTkcfWFTeio9cOAs7sRWi8jqlZBsWBejscn39+z7+mT4BQQuAMztKgzQZN5t8LYYr94JOc
Js8oY0t1Ja8jMRg35sjA2quKTc9alG7jFHlfu5gPhYublx47AmnQs7CSE0eB62ehJEv8CR0hmWR3
ho9mc3Otfvz2taePRLcG3Qtu34uDSOpbSlxlqDViZd7PJX8T6zqV4lEQj2Q/eQig2RBMVxw2HXH2
pTeCnXkeiF99zJWdWN9WKN8sD/U5h94rG/BXnBAkCUAxCDDRp3I+vfhypSLR/Ms7iRH86FL0Ozra
tk0BhDFextohym3Z/20FL73qjGx1IupjTyIAXlxaPAYSPX2bfqHsNCCaHU11gEdSUfrsFqK65FB9
hsuKrhbE1YrzdW4QC3JMrpkLvum6/vsrLh5QyejjRup7Fn191SIJ3qEKwXTotrDLapTN+NBn5LEA
tdPJquLKS/mNqevfj794KQtLnVLL4CLOVYz5Frn+MUrfq/gwdnsyKzlJIrNBbTFhoU6BIvBmzPxQ
pOfvITt/x9h2q2cr0hrCfSEsqNTOn2dtvpwKxmr9Nr9GYPrGs6KLMgW3OsddmbRo/n17RAwrUZbD
EZkFeFp3Y/a3/8fZee02rm1Z+4kIMIdbJiXbsuXsG8J2VTFTzOnp/4/ui12WhdLB39hAF87p3kWR
XItzzTnGN8R2TxKawgGGlxGd/LuQub1X+cNa2iTVW269jq+SdQDSk0zbSxu0slS537cYMkcpUBbr
NjKM0/dQyTpJjuJ20aS1Gz4JPTSGZpW55H+Wpq+K/tA9hIybjinmc2LvvAkyhXIVSa8ZgIUc2jE5
0zTeChRB3F/6cjiq1Nu4+6MenwcNNxJDK9G68Ek3ftavBHMoioTZRtJI3zu5j4AtoiEfOExjrCGR
D9KGdoiUP4yYQ5FH74ct6I+twiIhqjQj+7t2K8GTk41o3YBKU8176SVNN6IIXehe8vmjRdLXGpP9
PhLt+hknA6dKxq3iPRtDIm1Ni3i8/PeYR6BHHFNBQARAyryR6JiBogVpkNebGA5KqmLEtt6NeTN1
tCUdkJyyW91nKWd8b3jmM5FOKXpUd1TsoKTPRu7JPpDXKlAK3YsvvXHnHjDYXUQrmGsUEHgnFWgv
pFM7Tbp4aI93VvUyqrQ8LN9Mb4v7KtqKpT8NmwJX69IFcRo3wBCCKl5YAVu2y5HWs/gYYrnBmrq4
Aheg9pRfNyIFN1Kv5Ygrv8/sNRe+Mst54OS1hDABflcSaWj+gAUf53yRa6fgPmdK2YwGI+4JxtlU
ZnS0FiEBfW5ybBn1dMNDNl81y6llR/O/9lGOMrKDv1G/iuYG9vN2FG7oubld9Hqx0bZ87n5e6ELo
FGGqoXfkv/+rwIEI16XRaCypaZW+I+eGEzT8mbdZWo0Yyi+3Rc4IQXTp6/MLe978aejqw0KrecmW
M3spXLf1ejQ3kvmYl09R4ynSbznz+DS3uM80gtnT1yJ9KNU9umiRdKzRH6OHktwNN20x7iTo/teO
JIFXWwdoEfEfQzm58CzP3SJOBIBDOPVzDlr++79uUZQ0bVdXwkKdK938ufar4a0MXZSQ3ZNa+XOF
GpkIRBcdxnRggNgqe84L06/uE4W3smU9VVfpVcAiq23iwbctQJiL3+PlOZ0+x78vctkn/7rIkQ5u
gTAPmsy0T6XXoP6MHFMfMBHWIsFDrOtsPcuuYGfg0VysVAqxnppfEy497QwFEscBp3Z/gAtG5kVl
PVbM05jfQqZjUvaFVdtATOlNzxo2IzMCF8RZeqlMPftysDMu4zMLyMkpiWPRJhzFfhIPzI6YgQqf
RH8SfZHkzjCvOzpflcNN99LxNXIH7XZKGE9O7EzrgkHSdtA9IfkV+kyF8h2ejFRdR+pd9YuzwbN4
CdjwE7C9ZD7+da0nxUNVh/WIHZAsFr96z9CvajHihJ2lX5vBU9I8V+ODzps8xaAJNPSIUnuQW2d0
1IzSzdXyVTXg07dIQsGPRTwxfe1+wnAOdqLi7nJmYyrBVmEazFFv1GyP9qBATvlqzCwMJM8Sbdg+
8WjVtRAZ10N8gaF7xv67fOaRhKjMNCnzTt78sZkVU6hH8VCAySKC3u/vzQ5K056sYDDJfPJHu6Gx
EfnIG9lEj8O9JnmYeyXsgxA1POPoYT7RDa8RfoXhpuGroa0wOkB0iwK3MGekfAxnu5u6BsfpDeO9
Rf1ltqv2uDNbL1+cjpz2k51a3Rn5anFtQdhqOWeKGCMl5wj7YR3m13w21dzu9bUlPzdHBokj9Pj3
pvaQ3rlCgUXvdlA2XfJCH7KJ9mHvD7rb/sYpoDyKeF4ma3ecXSGxp+eR1CSEmzASIKR9dgDqtpc2
XfXM1//bfT1ZrPqxDLta4L42XpptFYGPuC1dNRg9v2LMfZmXBQ8/xjZ19UlS1yKKm9YD9B3CGWwF
xJYT3S/phWBhFJs06YCgo8djDhm1JO5Q8YVN8NhUDk0bvfNxxTr/3hK/4hJOdxsOT8t4W19QwyfV
fzN3mjlawJUL3mX+Qda96AOQz8zbRdOjSO9f6IQcWNCK/NMq99X1/zDXXsqkf13H6RIUu8zI+o4C
emIWlVFGc7iFoQgKlGLahXCmzNfJU06ehYweGJX9BvTtv2/G1znsx0XQHFz8vxqcg5MKZYg1giWy
gkasPxF5DxuIW4EEAZNusopXOroNJGMNQDbQfsrFedVyr0//ergxKlsNLSKO2t93flK3sjAceJnU
Jd998rruc8i3KnT/o5fLr7O16s21kBwaGE925Ff4Z1obuHK2rc2XQdjWynWvUWl8Ds2qfLy4o5+p
hCDtqUShwerAFXpyd+pcLo7DsRMZt16Z+SqbbjGmHdcpHZAVNWuEqj37LdyPD5TZjIjGhhfb0O5g
pqRgPGZNBBENdg5nI4YXz0wfJHLELuamn2ku6d8u82TgqAGR6CyJaJLlKCZB7d8tMgRSDrw89rpf
bBIXyopzm+u3v/HkuWWT1kqzRZqRjFCdPIa0ctQb0aYpAvowdgVfvDs+YWxuH+Jd7sV30X35PN4Z
dxEsPWFZYx/Cx9w6EhyM7LZRdum8zTRqpiVorRqZ/uTXOTcUGNWg3qQkG+IgIAaydfIjJfJtUrpG
41iVZ+3GB2mtBhBSSRUhH7X/JYyHIVgf24naHupRYwe1N8/XaP/JUC9HVxvdZFpXzarObiXtJovW
tbybkj07sZbsGBKYxh11NegIW1VCPy7UqwSrRcLzLlTJBtxwVNaRcZUNjt5c6EwYZ164BXXJ5oSc
Sf9xRJUMZQ67GI4bLfjwnX+/cp9Admhc61Pdji/CVX1dvLEQbUI8URZscJs/UEO0hYNotZns5uiS
iFQv4Ef2s8rmDKGje1peB4ZtjujK4M/GG9mPOShRoqCghyn62LwO5KDo7hGpCzS+Fmq501i2dajw
lXuVO3qm3z7K64bcmQfNGWCjpSt8l88XdqMzYBFM/P/9/tOUrKZIG61ocn5/sh6AsemM7eXuUejv
g3gDqJn0H7sf7rNhp3EmHveptsu72Zan66pcJcisBVvqPAWeLVNcoCv8W4CNz54R2Eni59gNTb8R
1uX6qN3qqoueqc/bnVg9Dsvytet1eFUc3f6DZYxuKKcj4IjdSqM+m1jYC5eG8PaQfPlwi4U5ZaaP
F+E1vgMD5lS0fxjGkkA5PFgcPAvmk0dnqD2h5u9yFMSVzUYcd7oEbxPU5q5nkZirYdjJwbacvEza
yqMPSTgaE3YZ/yjtUlop+NwXgggnX8+s10PolpZrVX4TbLE34W2i54foWPuQRFu+BdPvHOHLuwwk
hpgKhFTxVWX68/RSMVrEXTm/SvmV0q3nDuoty416DwgG9i7v389SOfN5A46o02djf1d+KNCnOciM
YxB2B82Ob+CBHcqXQLMly9bfshVeJDAT+9ktSpv80fUCakgOc+RAWmYmCVRfssV997nQ6kh9+DWv
+sUQcz0xgDkwudxdStQ71xz6drkne+iU10YkUdocguv/k3y29yEd0z2d5d8ZCdY0XJ9xw4zPwdpa
geaI/ZDEM9EeCF279FU+I2hkGfx170621yk10gLmd3eYiEI3YT5EDpTW8RdDstwe7sxVAieTQirx
w206bT9H3Y0fg1fjEbE3LOliBdZx20cwFS5s/GeMhcuV4X6BAmxKPydN8aJ/6qruUH9axFf6xZXU
eIKyxGW2uSPPDqbavHaKX+oj1Taog5geL9U+ZsvZ7jLGA+vwWn81nDD/KoHLlTn7w744OscS4P7w
DLpeIt8Gmmhhx6+LFOhZvWDBOjNP+P4jTkrY0AyjAZ9ahxeV3ZXMNuTgCwAwvJYf6LIF9IyIA7rI
JPzy1ZxUO99u3kk5QWRinsrGcvOg5BWzT6yyAbJ2BbpTsVakS5RwVaHGISgBcYy4GAtEStKoF/U+
k+32uXzlpO4qB9xYiuQh9jpyggJzkyE7Z/jimuEqq9iiRYAxxaaCOVnh+xzBijhEBCrEeazhAJa/
QRuQbilfOlWe63d9+4Eniyga5i4NK35g+WLthRi+kp1o3hDe9ZHXHeDr+aiBuzX5KV7l9Ou0XTEw
WtHX2qqyXRHNSdi9nX/Kz90H70HCGQGTDzlD/96a5GX5/Os5nCyvbB6nCO0FXxmoFMILUvakRx9v
57FTopreN4+BK7HQbkn0SKjcnkiL2hSjN8WevF6Gg832shXvjNTn+1t5ch5QE1lvozTrvpz/1Rbd
p+ghlubTXb0s7FxtwJF6vMBg0M70Xr49spNm7pzlpVqJJeRYiOaqFz1MsKXpZTVLaDEpLJW4hpOJ
2Ukz7fStegvfeBlL086VXZB6VuCmvzk8KwdTfjaapUvEBtR94iFAfV3wR0zev6gXMLxgfbIgQgd2
E3sVk2lQ3WByFmFzArW91Zw6dKfkITb9fz/uC8sd0cX3Q0ar5umxLnncrctmmnOYgD7izqvWK9+z
g2yn/qX6+PwGbskcbPBecbQ56UzGE0F+Us9fuSSHrFI7glk+3eALsTI/I8GcGWGzoocKz4Z8TwhP
teEGMKKOu0ZmFM4A8TFFFzFsQpYE38BkFVyqNc84Znnf/rrG5aD/V9dN6uNYnZdrpF1Fq8a4B7Y9
Rei+2cunkSmMp7CpcJmdHXuog1VYre/Qr/XQUxsvB/YGuxdC2a4muR2dtGZ6GWyox0sdhzOzxO8X
etLJUel/x5bOhZYKV1eqjgVUd3KUyRcbP1rS0F0RyDF1F/4UnAYS9ESbhL5Y84Rsq0GVnn+nIdYZ
e5T9cL4wDvk6Iv/YTawFbcxk+mfbTzw2UT/nBa+XtQ1GL1B9I7lqJi9RPaQ29DQiEKKLoATRnNtl
IHAk7WoGeNfaUAM7oqBlj1oU8DoUGgO2s+Rb8V0qrIxDR2dqwUJp+i4xdknhKqZbj16WokV/N1/4
hjYPCeM9IKb/XjPnpnu8HP/9qJPNaLDmAQg128LgyNvsVrsqeqcu7WPvmoPHN4r3YXg1aV0+G7gA
DHsE4YLlMXeIj7jPH4YNhbDpAVijPgIo1VNdo0dOyKW1ER/Fz/IlOP65Q/C3Kz7ZyPKRs5OScsXc
8Id2U+/Dbe5MvzJb2+JeBa+3/vctOiMvwpNMjxEhF/M7mr7f10/fGK2YDUF7UMWHhDHXsfbFzH1p
X3o3gBNoL7rJeS3f8ifmZH4z2NC9GnDEzA70LTj9EZcZQn1jO6U3xwxaPfulNT4lx01vZ8S7JOuO
Xbgk3ECg4cD4NGP6citCjTI9LXWHFPHiNtp2xlbHMoVz2Hqd+4eLcFhZ/Pm9NMA4iTjsRBl5wWkr
tcwkKNNhGd6b8ToX8TUzlfzTzNdKKtp9sG0Qy6kEEjfHX2HeQJrq6B+Z9pSSP629lMO90pLBuBZ1
txieC+taiR7zGZm32+oc6RW3jd+q5ibEqgDGeMr+aIEfqqKtxdD6yLVpmptGAB5YAS1Yp3QaSJyk
A/1eSDsLwxbav/S4jqq3Ulj1xiqhHE39oNgp9RLUF6BKUfRfcdJ7RBfZdJZEZavjCxT2AsW9Tj4k
/3FvHHAJEl9bNndUh0A334NsR7CxXDmyjjnDKSMi/uSdMl0hlSsZXrc4QJYIu0RwcOzp7oLL1oCG
S5D61SuVZS2nhzS6VTkhpp9W/yFpiyKEf6UxI3qLsQhsG7LusazrxK0sU7aazHBEZ1nyWsSbMVln
yX1MhQIya3LDR2ZO+nrMd7OFKI1Y1fwqkG96kgTAvUIbT7atDJz4ppGIYriZrMMorrLuaY4fTFrD
arQLmi1/k0pwae5l+arsfOVZcD7z3p7F67nYzbCojEeg+9nKqLErEzs9c+jBZ5bDqmEUADUhIFqK
NztvV6rwZkh3hBR0rujr90eBWbWTEpJSPoj6VSr80vsHkzb/xOwyEHD4ejJ4V69OXtppLakvZMPm
C+w1RmPq1rRdIQ4rNgFqsxsN60B7E+P9jEU5/QgxFo0LIwXvcneLKvffy/jMTsfLrSosYDh+yNRO
ivIh6KqwG43wXtnrq8nrNwRFQKS3Wg/+wwSteJd8tqIrWf6CdIbDyBH0fnrSHcBtzxaaMdFPP/Nf
yQ77OTArm4wEypxSJ1LhYlnxs/f+/VpP6uspyOcmGoLwnozf1SxzOY/zg/ioZ7b+Xoh88NyOqELa
ZwhgaWioYAi0u0heX76UMwbz75dyUkNremkMhWyF98kGA9uIfenVArUIURgrK9N1dMw9XLe28kH4
KtkK5NiFDsMZGQ+XoKkIC0Gj/9TRimM6WoMQRvcYYrEcRXcL+G8bDqCjGcBiGzH/dET3VbcKfzRd
YfaF3C8Ap7lxvAV1H8u+0dyoD3RdEsbp8Ft8YRV/CsywY0IRaKtN10vVT8SFeStZBPddeqBnDkzf
fsKpNLdkRnUUlCTiLk6Vo72giszt7i77rJhPcVbi2HzVkOv11u+L1xQPlz1cF4pdZavsPqwQEH5t
O5yScvM6xJpAF6pyueH/w6X+PCgsl8qUnXM/xGrjpCJQMyPgYWTRPXMfnUbr6nhDevBLQQu3urJK
fNK+ajkI0nIMmCmqzuGVDERyP78c4AzS/DB/YGUYx4+GuOiosQWTNXLprdDOrpG/rvOkDii6UVGa
vIhYI8TzcKpjosKISv6tfDQqNGSb2JqUvif9+OF6utkTXFM0bv9LEZxYDxE/ejHscIDKO0aTdnqt
kImw8OBJoJx82TVKX038oPJUlBj6qlb8Nn8C6Wc7KeE64zpiUiPchdU6rtaknf4P50RxqXe/F5yG
gSODolhGUyKfvjTKpCjTdDTx3okrECQFynkZf/eww2MlYFM8ZpTjXjy8ZyEsj4ejcKuzvUsuDZts
vtHqTZ35pDOEul203rG7CgSPG8QbV7ROhdflzjpkz/NqntcUJBk6Ct2Ob2mARuVt/ycnBhMXMl9W
jgFAduebnG4GwhW6mjTrvQ4rJhIHhpodH4sJR5cPGjr0cH6U1k6mBgerKBI4t2hGXD6O8j29T/5D
2HA0VruelWer8VNYYbxodrHwe0zvomfljiBEJ9vC7zQrom3Kq0i/VQxvKNZtckOFnY9Xsb5Njldz
TGjW7znZjUTGFGtaoPXFsdXyTTh9AvTi5WUyZMo/vhlTFOdlZukCYyua7fIf8y18r69UEB9Pyo67
r9o4PpPnrx7CEaXsVvfhu6iB23CYx4J9qaPxNSf7cUFkCkLwhyz5Q5KV93O9iFiFQw/WFeFuuGpy
t68esnIf3LUbazeAzphpEoqbhUdyq1/1qp9q9Kz98aB/LsqiYY0q76O+njYh8KubjNT2WxwxOCaA
Rz3OKwgrDAMVD6zAfF2vUrTZ5Jozp/xYE0Y57EdYy1s6fbf//j6f0eEahvTfTzt928s50fuq4qc1
W2IWVmQeYZlId/G0UgdHuVmUt9D7bmLivvjq1XC7LNUGq0B+UuOMkP2zSyyuMyNwLsniCM9oUJIJ
kvhe+Rs5tZzVcknkdGZ+PjEypdNVUfoyRi1fCO5zYw+7k6FkthoCgwjZDsnAywwULE5iuFJts6gM
XFDpFqjEAv1jrvHWXosfsPeCYr1T02vp1/FjLg4aMVjFhZbI+Zv61y846YCmUScMx5AXuEFEjJeX
o76tEdZXrVTsoyT2/YZqD0Use2t201p4wB06PUuCHRjLXQXU+fDvp0yE0ZklhYQbTN7iC/wxCW4a
K827XuQNbldTQlKBN5or0DFU8pIBDdgz4EZ2tiYBP3COEf1jF6aBQm4VW9+9+XZMNhwNBMseSD2w
Nha5QfOuIVLL8ANpQzbQMK+acZ2PaxXZPUIMZc2ejpxj3gorUkeO4c0w73JQGbHoZrQlB1oIHrJe
3Bvh/rgHXq4g1LeIE7yasSnWfs9AhhMe0wg3Wo+/EVusq6t58o6qc6SM3x5r15o3ifyQITIGYPEk
SdvpRa3JMgTdAfvVaVSXheriORl87S2MXHk/3BojEZs2OnvmpRmlJHw5xBISyprIIwrySMSFYXNu
ScL1sQSXZE+jJxzfLjyP5Wt+uqH8/ThOvvaVSZ8/amaB0zTRVkikmxuF/53QfmYctQhPxzdxjdkW
AcqFv/rSm3DyAW8VI2Tgyl+NzMVcLRi3LIZ255lX4cMiae5Sp2NLai+0PLSleD75yZYuAmrUcHH/
BFFpejSEhirPi1NFwsuf3cPcyKfHSG85DWyUnj49Bmr0GBnSUt1ArEMXO14CO1J8i1X1xpQjKtZD
DzDhKiJ2I+T/VBU3uHLtqTbuzeTNtK2ZHrKCdJJMx07BerGfihdJvc+VRxW6EFqgdU3OaLvP5fUY
Q1Txw+PNFO1jcXaM+YUK44jQphM/WtJnPv5968+0skATQ6YQAfjhtlBPWhrSkAySHhvzwViAef5A
ZhK/kAQ6J0hXNUlSlcSYmBjTK9HYWda6ZAAFoRf3iBMNt1p7j+3dbB5T5CtBsK6mG171saTJz24n
+4G2Ga0rccLsCGwsBsF9IFZ03XW7KbwCREnOlLbKgPRfeLJnlPLff9ZSMv7V6cw7ZZyERpsPXeSM
4UrV3VrgTOsWD4aP70deS/GzNDwu2GeSX1b/vqln2pcL73n5KDM345xycsDssmSiz2DNTH1icaOW
NxGDMkBB74tgleGPnQbbnhAdlnGBE8HGMge0nkpU9kpnCFwBvMyqv+QEPUNQ+H5ZJ2dJ6KB5p6fB
zArHjhsFy8ZJE6oP/HRYW9CFjg7dh0pyq01/1z/SkFESt0AzBxZU9hrxss3n3AL8+0adHCkTIWqn
0uRGLQApQXbldIseYRMDQU4yZvz+IKOBBl4fEpP474f01cI6XfwG/yMZJokhFHbfXxG9klutML/u
xoAlZLpubqLbUryVTae5mR+kbsfZS2qWYqj5pGVBOSzwEj9zl1Drm5ueORZadWQV0FI7XmeKlHp1
WTV27su9oMNpdRoLsPFUUj7GRLzrrTjz5V4U9psGMR2p0NIuLN9z4Y8a/J5ohRlkluAoVWJgm7r+
JurbApp3u++1m9gCgXGw8oOAtebfd/H8q27RIIRvA9Pvq0z9a6FldSd0URkugmwUushxGneOEFHY
jZOBvB1eQTiQmkM+p+lm4KFJnITCevQTuXOb+YrSctTcOXjiKHPhAUOxObO9E9cAeR0tKMemk2WY
KAWE5ixCi8/b1d6mHGSrR2KOvQYnEkoOOIMhRDydaO3eFpPfHY3UCkya/KGnXtbtmulVLGlvFHdS
sOo3prwaCiLrPd6QgDJlFRWOTNQpmUDGjdx9kjBmFzLMC+lYOkuyIg1y7FeumY92KG8MeHjhkxQf
StAW4o0SbNPuillGS+Xgkoi0zHn7o4vqDSt0hbIWZv5K1XxFti0m57aQ7ANXEx0gLCbm4dEjl0+b
36YBsa5Clmj+3Ne3efGWoecRoNsa8QsH+Hdxruxe9JSlx1lt5LS0u+mp0O/n6j0uLSjgwrYbblXz
blaej5CRq/w6te6mlJjli0/k/APR0JEhElkk09+X3JjPURZJvMlZ7ZbLGVxoHDG9icM1hT0Y30Xo
h1hpBXB4JpgU6PDz/4/SAnffcowmNUQHeXTyVqjNaApyh5Ct8RrMZ2w6He4vcY2qwcTrVZJm5CzT
ckfb1/8HkBMO2Xil0k4GaeIA9GlqOp5LHq6tSJ1NEuDlngZSyHMvr7IkaNB6IW3nZGscUIQIXYFO
Mg68zhM+zdmT7J681dAn7JfetOhwOPdFBy3/Xrsa96MvvByRcl2TQ6XAKXQz0nabV9PonYbQYEKA
aRoeC9npFDq/jw3pjUm9P4YWUdJ306TSyeOojli52JighIFbrKr0qhbXMk9ohQV0iaQ5Uge1COww
WmT+qO8U1Q+hQuTJW6L5KmVt0BH55IKM6udDkV/3CHsacydHd3XzMIl7hFlW5UIohN8D/Dty1Wyj
cLQkL2LxKJNHwM1HVeyVoR8+5I8CvD7WBbpQ6VVqbizRQ3ddRjAZXTV9Q4hT3xj5VgxXqXgrAfnY
k3IAwuQA3aRgDTU5CkXrnuNt+otIXehZOpGhlt1xroiJA1GY1CpreLEMC+TxqggOyXU0v8SwJwz9
KjaJ6T1eyd1t1O1D5VGBvSzkzGaatzR4aAn84k8R9nBBhQiX+hXRhaNDCFdb2YTWCiBwQqfj/H+7
QE6U28CCy7kWL83Bzn4gIPtrOtYsbO8/PKJ1U+flxDEBAOSCHn0X5dV4FREMSs3pVQfEhMMq8eEN
vfUzgFIP17XqW9n22L3gfMeqc2mlnzEbLOmVDJAkhaMdgvzvKx02c2YWeilS7jlzswbavei7UQzJ
tvZCVpPROUW/0qvfQXgXaADk5hsQ1cyLlledN9pXkOcfvanwZMGDrWpZAIJwurIP4qHwkj8dllwv
7bajvC0GmuHJo1yIiBZMztV3ekdGa05q1ptpbZZY8AsfvbP7mKZglZKp8Yi4+f7rLDUaIzlAJGzR
R7Y2A5pRaT0dWaA+nE3JMWXEW7aC07tTvPqOFetMjgqfCcUOB9AdNpWv1JOLRc0ZpftiXf7vyk4O
cTHJbWlvcGWNp71wxyaMc7NNbG5D3CHyscjVDNoXfu8ZNCHIst42JFPeXUJ0Kkt9fVpc/X0dJ8VV
NEl9VHKmO9TL5HCF/05NbXnbPpB4H62nZNeEG3XYJOMtj7OkcwkYzT0iu8eUTkqxuFVQWerrtvbL
dKsRueYuhXqCPJWOJfiofz/QM5p4bpvOUFeSFhGeefK6pmKHeWTkmzBw4EWKuCop0xl0i04C+U45
8EF0F9tlmXgdTdOLNIefLxQdEHyDHEVZND8ODJI61qmZjQJ2dzbxkJ/uZIlP7WEYoEENZ9xOewr0
Y2Jnu9ZbrsV81n6Pj6mwTNu7ozvfJyuOyPlFxtnPB8mVyXyygfTBaj6tkmM02YZZdQv1DXOznWme
1DnhjY7mQ/qd3aHb2imb/gWn4OBJrraL30CqHlM6kVuhB60U+DjVSRs2tGtURAPOVhmX0J3a7QXl
USteQuOWQJupfGfOykloqWyWVgNBzGntkeQ3tA+h+pHlN/281aIt4+9i8MyjG84HDkjDR1TZEyt9
2B6tC6XtmXnXt5/+pe37u7QtqyKpAn56doXOPG1sQ7an62C8C+Hb6vvokHCsxVLiEUZT/86uLy2i
M/kHXIBp4NkCcPlzXx+HwEykJgwOlXSn1Ju+BnL7ZhYe/0xvQFoYu3yo6FuwnuNKap1u2mqxn4ZO
NW0zpvHSjp5SFzPaAK5hXdN+3Jprgn5edIZerdtrtmX4FRNbYxNVTv0u97ZGkmW5mke8cnbriHa2
GvEUtyiVfO0VuU8xbmbGJSa+Yzr+d4EJGnlVGVvevWPjKESy0/C81H09o6L8fiOW/tFfT8JI2zko
KsE6iL2LvIrRH/GMqDfT6+gjv4bsqYxPHMuk3pcCJDVEUtvKdfaUPtSTTdDkdXMVO+l13rnhbz12
Q8nFnV4zosTQuojXkmL1lS3vd/ZEDHpxh+i9F7g5TyHJFvUuCtal/PzvLecMn+z7bzopQ9N0WfBJ
YB3ob5ZXixnpuEVZgM/2F/37K9UZVpPphaVPk7aGtktIRbtayn+6tY2d1L78IkcumUiLLdiNUA0T
kUrJbEzoEPJNCGr3Ug/5TBeca7YUzAqWKsl0zk6ew6SKZj2Z1qEeffigTv404hxisnYN6aG8D1qE
qr3BNAqJwkMebknVHVHfW09EAxvM0tAG3aMOmN+RqRI0Lj4nDgk5wq7+XW5TXwXCRdhxvpGVjcge
dwlMc2b0+u3yf8wVxiop5kG3DgNUEfFVujWvmam76mO81Q7Hx5599xfwqfvmoO2CW/2hrWH4uUoO
5h96Tuj0q/hWIVPLadA61asBP8ulPWe5g9+/m98v8eRDJDXHOugbLnG+X3KxVC+8S71wR4bGul+X
JQJGzCsriAnyMx3vh3+/k+d3vKUPqFt4npn4fn++cqcVcp2nASoWRwETGFwt4RgxtwS2A7OjEJlg
6OH6XNzWWLx948Lv/wIy/Pz9/13BSf0ixmYy9vSoGLMpsLYRUiluqbh9sAoP2l56YeCWLQ3GNcqD
jBkupSXbGgLTN4nv4O/mTi28SvT0dHW8S2P6H1SGdrk7Ipfp3cbaJsFOJ6+135TPcFU9zQn4O8Ry
UyV+8Vg9Q3nZx+/xH4geyKgzkq8ghrsanWjkwak9P5Ekv+EQCKX6kK2HF8wi1QtQES98UP3xLUTv
DLQ3cYiy01smZBYhzxukRL9b1Y6g/xwd6HXZ3RI3cuHRLVvgv27cydLsBFGrhikJDqLhxO+4LNzj
I8MG+Re7PLafpdFJcEd6iXdwfmv+75UxT5S2Y58XFN1xcEDsOGKdwYP03mJJszYZOvueOENnGEhn
9cxxW0MiLxmE2Bwt2cBIf2qug23xQKvIxfvdKbbAxcOB0uBAaCv+/28g0qkvqk987AegrUG7bpS1
HPkNsjoO6ukuH0gQcJtnXED/vqFnDlWmjP4NZxKDD2r8k/2514ZoLmtOhIOTvqsp5xZ4jMVKTDYo
21GagLMRjzT/qc+KXRtvBgDC1e0cX8vaAvJV/izOoMttyzOa8e/XddLEpfavZ7nLg4N5XXZOQj97
/pgDRyc43V28QOONpjvC5lKJfKai//73nuwNUz+UvRxxPyq8ZuKKYZz6pt9Ej7o3UJLh17et/QKk
aeBqsZMmT/1WWrc7OAKi8TiAxdlqBKCgZ3SK3xRtxoWcxS/t5ckCkEWVVBFRg7/xgzo2VFEqj9iP
vpwWIbKUxm3eqkdSFW/BuyFr6DOGEK6M0dtb3EiMEvH7dR+Xjr7mz8YN3SV8tRTMjIrl045o1+vV
PEPkOVjZ6xHFG98x5pc99nhzXyufHIii8kEhejr122AdFr8gSIgcka5osTs4ttRr610kWafzo2if
/BFFkCHI/2j9PUbtTcIQU9kgmGjiFZ+lOngeXllU8KJ13cuCxcTWgNapDyNrSqY/4pj9XV1KS4AK
WRucJ/i36Q/K3bSvczuFRGFTQ4SvWeFC9g5Kd848WVsnhgM1SqTxnjqQNCmxA+IxZ1sTiFpCeP2R
1GsLu5t63b7+e+GdfcFBx2Eho0vI8frkRSsmqTaEaLQO0134Hh+aG6wuqcsRgkEs73cfO0As6NiF
F1a8JJ/ZQxG7KpC2VKBB1mnLrRPNqQGFYh06g8bu09xsm+7dEiAe5H+k8kGab9HeKC10lpUceJHi
CJ3NtKwkUZQmbd9Kdj6hlbelVz21pU80U0cAhK+05j5nnzj51M7XZX1dfdGfi48mXPftLv2dfVSf
DWhS4P2C20gYXtcwS+lZYX3DMb9BGKxUK33T+fUf673mmTy2Is2URy3zkoRJ5LYaQKCY+y8vjfiS
5Z4gXE3wY6zFYYPjM6CUX6TpMP/MG1SfKOURoor1BgDwwEg92g/SrjbuymId9E62q3NPVryi3mXx
flBuTOr/B0SnGtVAhasLMqx3lOxmjzKq4kph6zxPna9TE0x2TkAvFh6QSgFY9AfcHy/R8fHf78jX
Gjpd7IpMC5kXROHEfLI5j01saF3eW4douiUBoDN8PnvtS7kxfPkJARjipuIeet3C9Xo8Is/dyiuK
NWC93Za2oIz5C6LNuG4ST+Wf3kuQOCCAKhHl8R0D3cCQHZk9+5Q3fP4/0s5rt3Ft27ZfRIA5vEoM
CpZlS07lF8Iul5mjmL/+NnoDd1dJvhbOuS8LKxSWJtMMY/TeukSIHyp/4KmRPXMjpWW4Skk7gZAO
JeVt2E2trYFerDyx9H6+0m9MiqiN/rrSs+leH1NJ75sWce+XmYD6nr/RVmlNZ3puTgEUD905MFVf
ERaLKe/JAEazm+P6aKws8cd219ItpW9KAv8M6ewDPZVjMzRNbx0a9z9IUSwAkDWpD4er0uuvWcy+
thAXDxvoFDcCE+JFi7oypvkkXFkHFbydeduKHvqb6SUPHCDriX/HswYpFszFkbnPCuZ2jCkH3GrG
Gj1BWCwml/3zjbYKVnRwskX9gqB5ugG28K6qdkriurCIK6fF2nsoofTsc8oWwQHtxhRvZF71YmE9
1rUbnTYiJxtiV9wOAflmJDxd25qD23FcCPi8XLOyO3QT+TJRjuG74d+lh3jLmQFMf/zMXpFC1obg
ZsTriuSe2A09B/tAvDKPfdOSM+eyJPp9cqCQKp09n6ow5VFTqZXFN7DogWrM5oiceulKKm08w1AX
yNvmmPYCSLfZ4EOa7Ufl5EmtnUCg6pzpI3qXsyvj+qbhyrhotdIklEGJnZepm7yeBH+K5hreE8Zu
jvKrAPn3E721G47kmwIYvstcM/ZeazwN5JInynNZo0PHI7CvP2GUExW7iFPs0QExNIeq/cN2W0MG
pt5l/e+fv7yvDd75a/f3cOfV4q+iQyampRYPgnkoyBY09110o+iO1ebLOtt34V0neGa9rSybgxJg
aawgkys6KckxzKUN2dof1eBmynNbuAqG/Pgupe/YrtvKpsXRCqs+fmJV9nsPALSk2xyqqFr7gVeE
nhoy+xCi+6cDNfu/UAH8+xjO5s4OM69sdKF1ELa4Q4ttf487Zd18WO+JBunzJnhkSSjg4pL4Jy6M
wbP6JZlD4kr4+PkOG/MvXdxhhUBEnMXgLM6rrmnrc97tDfNgsIvWaLeuAu1Fq1ahsB4LoiieNBFx
PTs2nP6W71JsZ9nl2/VzT5+cTnTTatajWJoXyo54l91Mn6W0Zv/diGu880PmiIZX57cqFtOk3KVo
GzlBj8TFux2wn9NdFJA23WXskp5j635SVw3+PND4wrYrN9iYzXA28owpxrO575eLhGl+wh9VcKzG
TlQ5VboLZXfUPLNYYWjmXG50D0bDNOVKIIF12kzX0Fn6JTAChCXVYhruOmGE55+RrKnBSRoU86CP
O607CvqaXJQqWYV3c50gfkgW/bbcxNki3Qhr05kDthWXAuFsbGchY/p51bJFXNhZv8ghdWDSMhYn
qALWwje9lMhxsklKtsukLhhUkbSdUJBNT0WN9Z8/NL7ME32HQBqA+R+2OzWGEJNQN5CfUCnt/JoD
/Rsxz79XfPYl9nrlC3Iimwf/ceasnTzW5Warr0Va+bNNVlz5AImuHam1b9Y5BWoQs5WmgCK76GEF
ct80pWQepH0leW3GoWa6g57wlfmCmLBA0pWVb1P/qQfgXjaSsq6EwwB9HHpAt4g/eWsaUlbGOT/T
2BjppopvhMdk7f/uZC+1luTbZRGnxKTHF76xCOmwHmh1CSu/dQOA+txLmqIW8jtbLZwTpiGeyZWP
8Ltzk8J7BL2MKj8airPCwSlOBMXqTHOuuLidtTpRPaFrOSwFDpW0OyS01Y6U2vLvBl80na6WiUmc
ePz9/Vh54K5+nhW+24X/PaBzIEg1pVPWtQzIFJlhF+ELSjthtHHPKeUGdURJxe5DeBymYdnWq7lZ
YK5YtsI/8Fb97ncbb6jajNearJf9eNYuoOIA0hSdN+K8NhaO8agmbVQfrNopjXWRNXaa85TVTy0V
KDitpdMDShELtHYIAXErDxut9FTDM0bktRuZvrZyRCPe/zYDWIrerzzdjPWqTO1BXmn+dtCjZS7A
/3D8vvNUiiMBKT6Fbd5Q279V5lr8fYg0FJ2U6Uz9qhlwaY/LgnAyROfSsEM0FuT3U7tHMjr5nxI9
17I4INcu5Mcpe1Ok488P6vKzlFV5LgKLsGtYzc853xPuqlD3tWquCJC6JU8ruriDrXNyXMIwkDDU
OzLpabobNRCCrh20L3udX7+vouwRkWQjgv93gcbNb6r92NZUaKLbFC+a5lonZ3T0wqP6ldxmS639
6ACRQUI2qpussqHT5rT43J9vxFcP7J917GsgSMkUmoiYk85WVDHr8krt+5oKZa08kfI1/TbzbcH3
jk3qP97lighCj2qkkd5bpusbDi6ZuticCteovNhya+uBvoV00HY5NtqnZpOPB//j5FqeeINYimIB
GFhqn2j62ftEuifI25BejAFf7U+9E+6sAanRQrN/vrTL48d8aeTdashloLqcH7T6QirMOBfrQ+I7
cy1Ya9AfO2F4Oyo06bXkQaMKEHmtbZrrSNgMRFS5vrpOfLdO79Qt7Yjo6echXVYcGRKdd5Lf+A5x
lZ6VyPtIjKwulWs4hqNjoHxK22eruzV00GAro30Z69vGf8f/ldymCFr8e109asZGFAWnQOLUPaQU
aDP1I8CqnHXODH6bj94IVUS7N+lDYHIo2lsfeUgev4s++tx9rZLOhi5GfgxOR4iSKfVlpnateqQw
HAV0XCoYgFfeq0u9pgxFhygWkVo8VNZz4Z9YWLLuN3xgWfzcOmNwL6FTd7XSyUwCvab3yg8XqsjL
zSpodi/Ub8qJeKcHgFVqvJv0m3E4gDL++f5f9srPRnV2Io3HvlCHQq0OieRN2bKFC7nKlX0wbmaT
uAO4yuNuautaWGUgECJ3ip0rQ5gX/LMP7p8bc/blD6bkB0HCECjihXetBxf5IMNFWehUUcDZ6UvL
Dt6v/OhFj56XjW0qYDhD4xs/BzwQ5KyIncxXLog3IakSozvTPcHfcAsKL1FvxwZRVr0/sQmjR+s2
wzJwrbFb/jyOy8K0jBSUoQCDh7UuaXP98a9ziTgiFI2Tuj4QSRfpnIOcoPC62m6TNcIwYpTxE0or
skd773eiHXwQFKEPOHk1utoThMPKq4JfoYrA7eeB6fODP3sqcEVA5Kq8tGQGnu0kdKPpiMo71Yfi
k036YPdvWkbowD0Lm/QATWQ1VXyvdFGSfdW+yvptjh4bjvohJBq5WUQDLQMXDE4AkLt14nBb3EvP
E9+wQS9gPN3ISK+y4JiqgDm3cvVKqkVCqRNgS77VgUyFdqU7IjbU4l0VodiWazXZjyJIvNOzDmpo
pEigGYs+3lf6ztLvREyj4UREEUUVrGdx8DyULusr9I2rlqYr98Y4a5NMoiSOJn5v1irAG3ROoRx9
rQ+psEMdTzJt7MbTQQqf5+S/pb+oRQxaaK+F4m3UPQkTOcZCpb/61C7jgTgwwKqmlvYV23xeLZCt
0Y+weSLBDiiOQxMMlxJVkID5k8nbzZstxOcA8DiWpbq+wQApD3A6S+eaIPubtYaRyCwyYGqhuJ7v
sFRS1JQ+zWa5LumnerSWeDnuUeTAWAjvaGnhAuKwNWwIYeCswgpKfl4eLaMH2Y432fUcevPyqc0j
QoGJQ+IbHf+gF6MlTQiIZc/YFye3EPdVcB+Kt+V4PE17UXjGW6CgQxNusd0V1YdkN8dsgvGyYOfK
AuJvgtKLHCpVbOSiO8tfnvS7OnLFboVGoYYxKCw1YoDThyCBBY5NcqkByEfQ8mxsOd025SqAwCsY
9jzP9/GM62spOku2fww+SpRd9V0ON5A8cfxLwSyH5APDuNTpt3V4HFB7nsBIkawgaCRovbTkM5d2
pELaW4x4J8dNjeY/uKn24zZ8RLAoc+LvV5F9zaP7zarBraSQSWuX9syFga5pg1Y3k0QEdeRv4PAm
Ft71xYSQBIX9akbDVndE19a4alCqvl79/ctyji5hnAXVTDghoprzxVSIlagz/Gq87+DqZ14hbWKU
r8gogpoOFVaHYWtSu0SFlhJltqJNlK/LiBT6e727J18STVoL5KX8ZfSPJAGfTtjT5hOxqNgi6hGH
TNDqN6VB2hOIhbo1bPSncc8j692MdksO4Qu8k7Tg7ALdetnfRQ/lJ9XFtngMOFLXBMzP4Wkalhg0
juFypO8YO4qxVKPbml67fJyKmSI49psw3alfEAUq+5FHWQMBdUMNRSHTUwrpBSj7tNh04iO2RWqh
t1OyK00XWTi9YPW01xXMZvntCMSJNDj2NY86pkpCGKCY+B9Z7FWNl2/JSUNmhgic/nF7DNMtWh+1
uYMjqI/vI1yTrlvpEssOcWmVoaDFDJEB812e5IXKYEIj8vp4afT4ftmkUosOWJV1Mpbkul/JVJQI
Kh4LN0l3TXowwrte3dVq6Krlc2Q8AKPh/4admNyiK3vaywbT15tgziBgiqMXC2g9SlYSNu14P5dG
65Xk7+Ce25gUmlVt3lL8hxpK7upxXCmR9/Maeel5PPvteWfz1+Ld61kgtkiG7wdzL/gbEZDbWsnu
Y7cO3QzQUvgWF06M2lEGkHXlty9ms7PfPjumCJHQ+1bFb58c5LRdvZZcGeDAslHXtEtDpDgb5S1N
kXWwzlwrW12uM/Ov8/HrWHtpj55r/9FZVEnn1yPVxmlOi25fQW5gsw/RDJVkVpJY64hubtpQjzn3
Eop+I7g/34HL0sLZGM7ufqwnVj0ZzXwHCvnXaXiNSSUDrHfa+NoWaRWa8+k+G3aKb3fibFs3E7do
aYsBPRkNuqBkbyTNMf5zde27qDUxMtTS887S/Eof+ve9UFn8GjVJ5pGp9KBwnwAz9TAdKWsDGaW6
GizXpF7eoWLbVYQG7oRsE7RbGZeI3z/50ltSXxPFXhvT/D799a5qfWyEas6Y/Nfxs1lLK2GZr0Ce
Tg7FhqvS5csV4uwWnG3qT4UgGVn5dQuiA6nhO8NfFvEHcxexNoWdaGuMB7TKKw8uzNVJYd6c/rN5
nX+d7pKG/Bfw0XkZLNXzppF6Xs/OVYEZmHZoraEB1YrTIt2Z4T81aQ/eqfOy1qGeTBlMp6k+/S/K
Gv+O5Lz+pUQnNcsVFioalQgH8DdLwKEQ0U5s68utuEexmH/G7ziBF6Ir+p5WLYC+f/z8rXw7U/11
Q86TNjJitIey4YY0dvYm0pkgPn1ZPv9uHDF0cDkVVAf/vx+DNb+Tf71zkZaZYZnyq5zszPtQo8i+
jE6L/C5acfZ+NW79lX4E7GyhraF0imBzdW2rcMmKPHsA5wesNurHUOABlOOtuDReCAId0JwvR92d
YUD75B5U6S/aT7gr2BPj+iVMjdZAi2U7uyvc/j2RFj7Bo8MVjculPu9sZGfzl1JUYmPGjIxw8o4T
VvNhoP/8wMXj6TbtjhQjPG4TS+fkWaz0w5VX4so3Yp0tIEPZ6lk//zwOGrTgLCL6Z8vlO8G4HN+S
TfBIeD1NEvG0gsKXuYErelf7V9/PE//9Uq2zaaloR10wGkahen26GcgSUBcq6FC7eW+HBepYkL3g
IsimdLAW+sb91TiBucJ0OVdAwhU1NrUXvsIiFeskM8vxXibVG4HFaV0BOkNjUd6wn7ecQPqMkxUp
PstExObkAhYgpT0H5sPpj1Du+srJ+//xXvx3QGe3JFdOptIZDIiGXr6GFNxwisaiGvzJBJeiCIRo
tJK3+AJxg9jEcFx5Meb//8UNgeSg46NFe3W+tgcFIXaBzu/HCERH5H2wGhbdvrr/D0XSjonq6Tw0
iC6EwKtT9/za/fTrZ19FqLdtfxrnrwLV6smZNL4DwAV6sZxWANPAo1GcJnKpujHzNbruny/+kno9
f5TqnOjFX3XMpv9OWXnVVl0WYAvAZSp5aefV2FiWMOuKNdx7kaJt/3TK3wbfDsBlCjdi/9A3+xSX
t/UQ2ng20AWMDoY1eLi43e7hVuqWm6IT1ZdG+LtWjlH3pMdzSOvv01aIHSLUfr6E7+f6/17CeXVC
MnIpEwNhuMf7on5KtvhHKVbDgl71fDCrD2hZdX2jXoEyXyJTuXOkFBHvKOpwU8+PZGyF6CoI5nBv
ptCR5WVZ2egwTrQ+iBOJ2Opw2o2E9clYBcKuLXaEJQHAsn3qQ7bm5jSiUPehhW9tEmhL6uIaAOIy
2jbqFSLNt5tXXUPNh6FtjrU/qzlLFg/Z6vThvgTEALc1WdXAMclSVXdor+DrUPTTXv9vnPmvicQZ
2c2vuq3nV/n8VZ830LhBqJGQ//rvuzaOZp6prTTcR8UtYvthK39SjUhP93K9MIkyUd57XMP5Qeg+
y+l34gGUVE7vUslN6m+kficCFRlvThzVrrxBF8VRnaM9dWrmZcOQcAv9OzDRyFSk66zbaFJ7xyj3
6mNq1+9Mh8IS9ZnkBaGDWzNZ116EWwTV2vOVEVzemrm4gEEJAxeO/q/z/187BzGrJEX2v7aPOJQU
iWLLQgZLsZZm54E/HU8KHjKq0Vdnv8v5599fPpt9pVSPc0Xkl6WjjnJly1Yh0O3Tn/IZ5227jNoX
eVHifNxe8yF+sxTKZKTOBwc61ByqzrbMfmCRbtiE834g7RaZRDTEZI+7FtWrvJ7LCLnTZksMIpR3
rh1ZLicNwFM0hviGVYxzFzkyZas2fSPJ6VH2mOS05FGTQaqDCLM7JFOz5Hxeb66dIy/zIs5+9uxu
m0GQ60WhpEf9Xn0NnsBqstxQlZNSF9Rn90GiDaBxVMe77lhHTo57WLdh0Ym3Ofx8XKEGFM5gm/xS
V1cNWxfr4NfY6JLNcMm5uvDvV6BmkiU0J2BsUFM1YL8tdfBC40ZYLALLon1MBU+JHk/NgdhEldME
fYJkQzOhDpxxWqWt1xe3Eo3T4ViJu1C56TRI2oT0bFt9MVBoehJ+zyH2n0Ztz1zTBMXbwrzzXfFF
k7yxeZH6x77ahTnoZuNdRyLbu2YIE5e/q5QPJJOLYLqrKcaUwD2i4Zl4iXF4DiGhtg+nPZ7l8b14
V0r8dNcKHxd7R24NE+hsvQc2czHXj8OkhtUAYUfcQIkglRtVZv80jg4T/1P4Mv4JHM3J37LJzYVj
CF/6Knnx8mv5GoIuk0yhQvE6b5z4RSWNvZJkx36p1avIXBbAFbiRTkseuLEUEf4ZNrlC2bK5j67n
QX9/B/7782fblK7Q/E4QhfR42nyJ5bNbiZil1+k5eKRmeMMXg0J9epJ2xVF89m+vtWeMa79/tntv
q7azKpVQPCi5/sbEAF7BzEKn4HSm12KUQ4GWraTwkWwsEgqUhl2ruDvJ95OrNJuSRn6HyGY5ceS5
w++ul25/qI/RLCbKHhVxUaIsBNiqzoTztl+aomukjgqY13ojEwxPmDUsjEOkkwOHE4ayInXQbjuR
cxAsxjvqj9pwc+rvrdadDjQ2/X16mN5CVB/VTZzdmsSipemTAItxuJPwYtEQ35f4c8t3OJ36aadU
i5yAmp9XlUuX3tk7czbbjGmld+MpzY7ZZ5854yZJNoRDZwu9eUwNZ6I3xYbgaXgo99LzQH1WoNfG
gXVDhOsJNysivnoG/pbEaj5QITbyreXB+1mGDqKytWk513wa37/lMipLGU41MV9nK3ER9KeokHjL
yxfVE5eiY6rAbUnXYknQ7kEyAfL/xVM5aGvx2obuYiWc79Zfv312ep8sVsEx5W41HA0fk2d51zri
pxXBN8X1XdBdkx8lTBcIFcCW9mAkFsUNpOOZ8COZNyoTWiIurm0N1Hna/WfXdDass2m5LU9CVonc
EtWDoJbhoVgA+iUR3fwks3P27atLXTiKn2IN2dH/rIwZflUxXHVvqncN3tdyKUgbEboVQE3L7rqP
Dlie6mYu56noBOdrr6WFg+o9J9MjKda9dT/8ue7+uRQ/zJdCdppGpoFFE/jsI6YbeorlPmQOw00Q
R4/q6TCO+6B2Md3WSIcoKOM/+D3YFcjqZRwvuKXtK1xZXwEmzwXHv6rXikyGAGTRSsD+668MdSPM
2jJXCJflwiS7EqY1jA90lOVWyrF93AZ3EqHnyMt7wNWLEqMkUhbVDv9I658/uG+Xd5iWXBnHa3YX
8yz21zZu1OJySBI/PbbaQqa1TiP5Jv8lB0uhWBkNJJtFQheMT0tgJ4dkdhFgRDGW07K9SXFGBpVT
cAIOqArlhtNatv/28wAvVYG0/wl4sOi/E5iLNezfAfaK0neDFKfH/KZ/EpDDxH/CwR2ahwppdWng
KQ72Y+GdLJCFLy1omQQ8xVjeSuGb3tD8Bnn6fqrv/OLYpL9a/4XVMHG6VYv9ddmaKx2xuS6uk/qh
Em+hyOXjOjI+E+Ge98LRya088YhEu63p3Ck8huc631TSs4QcJ3tSSzt8DXc/X/Fl1dwwOGzMCiCD
Exnp7v9ecVwk8jTWYXzM2dtrkIjn5mYSvljJUn+aXvRNsUmokU62IDrSK3lEAKgoS9V/YOtoj9nx
9E4iwpUxzTPJv5/0PCaTjh58Po20+X/HNIWGOfplHrOYzRbe3Ja24TE3Kf8EHnU5oLPZTXszAxTb
Z2U93msPxgeJBFdGcbnf+3cUZ/NddppSy6qBtuOHhrxLpEyP9uyBO1Q9cRxV/9A4gBZoOKMbr4oH
vh4r3NFFMF/El4xtxhsUEO/aqUCZr/2ne3P2vAKR0/bUl/GxYoGyST5/M45sRCU3WnXH3PXXIukM
wPZvQ4xF973poT1Pi+20sR4nalaxswl3euVi5MEuivPryk273IcYusRDk3TmMMTfZx+QmGa5Dqsl
Poowk5fZZ6R6QkTuqhMkqwmjxuiiZKHQSvgWHUP6mDgcUYLKn02yUUlIqReLGraguqx1W363flVX
qiHqfGo6v38UrKCG6Tq633ObuBW1qqHlEElNTHDGyg92PrbixhaGrTEeodM6KtWd6UimAF1squJk
ytKbGdiqINoY16GJqG/L5kfG9jetO6DKJ7fMNsKAruVGK+eoWLnat9V+Cu7r7GiA+28OyV2whDlq
d8JHlK+FgfXH4dagqf75/n/Jln+6vLNPJ8wyK6r8nvsfravezjBHIpYxl2qy4gXW34Dht4kjQlNW
1zWeTad4i7bGM+Q0u3TG0R1/4x0ZB9c0HtWjAoXV6TZtsdBf4C4xvxVLUYCdQCKVP0MUQnx71yRQ
yoUEnhkJYhYHep2TFjaXf7/+OvZLyxglmLHHxlhnmkvVgRrS8MKXl5Pu82kEtrVnp4rUAIApRYgn
ELyocBvy5GvEuB/dZlpam+EW3Y95qzs/3+JLZerZ+OZqyV+LmBb32lgNcnycN7lO0dsiNMV4Lbz0
O/9Ovru7I1OnhWtoIRaDPGuTeXbdS69c1GTORnH+oVlCoMQmdyldh3cK0Vx7eFDacGTLOv2W7y3q
jovAxUmKCQCcFhvVfXWrrZJHEJ5V+NgHDomDhkjBZqXBY8PRZO0mCHHBTL0uHeK6TBjiV7qO3642
fz3bc0N5KrRBrWfcu0ayB4AzeJyrXf8ZKJsAYY3NWrmV17KxbjKv49VlYdVtUnzX/U25qb10Bzni
ytP8bj79e0RnH0zcjnMiDCOK19WTv8PTIVX3krlmY+Jmu8DLoJRzkqT6ktnNk/SEKPMrMuz/cxhn
i42h95YBSDk++jtYMA8kB0dL9XN8skgEjCASQ2YL2g1Ydhsz104/COtr/fNvSj58d4aiqmhvYQGd
S291SlF6rnEnaL1objI5YIrId1MXJYmFvGD14vSgroz1z1eOxe9yRqboyXpPX5ZkyXMVslILMXAk
KToOtTNIN3J9KM03jLhRYUuzytUB7upPCx/xEAWXg/7UAaJ7SvfNFhc0upfSX4bVc9TdM0HnvDTo
X8jiKT1edJRkOklYKIlfR4m+qtW4CHGGjBx0D4EMkcgp0sQb/LlsN/kXyqESFjAfQBR88AdPiLZf
mQwja1FDnm9uTZMAFthG62DwumKjGyh2rKeYs/F74W/QbmU38ZtE6CX8FE8VbSWxUWSFiS2QyNl7
5HKWw6Y0nEx8MFrnZG2b/KbVNm35bBos2DauIqJffQ7EPfBMm22/Ve/13B4Ez2LEgjcpV2az7/YT
/9z9szOwIndNcjpp0bFxmUBQ/dYaSQ7T7UnZcMAIJRKMyHUxNv4Th2NpSfYj8iUAlKjztMyOCY0D
pocol1i4WnTCyuVEzynUh7F8d63KcamOnYmuf70qZ0vDaIpNEbdGdDyZhLMvBzJ8nhryXKMDldH2
Zgg9sIg+GTs5KtKF8Arb+1T9aidXFm/90Z0MW/DY9axE/8rEpn2zWfxnZGeLgp8PoxHJSnTsS15C
gBdwQheq4KChDnD3NL8zcRkg0IKj9UxJRDod2+IQFmtLwhGyDP7Id/2vZFfsyIuv/qiEJj/K6/wT
hHj3CcaojsCNwznKXXFy9c4bw21IPm65zPYlTRPOasmigUMa2AmMxIUITKN/EkuslCsLbcP/vCs2
PwdMU8AzZlrQOSrI6hJpyk5mdCSWt9VnmE9NspVNtrdlPVribS/cdiaHTDrWaF/pl/erhGYTAVdv
qY3jryWaGce/isQBZqFivmDDRxD7Go/L5LQLknnBeoitZbxFpvrrWt3nm3O2YcgiEeCmzg7wAntm
jmonxqc6OnYo9nTwta45rtLUjZWbMnXrZkOqranblrXzOTobdgWvmRi/Dt+mLT2ANekcEhOjPyrL
K+XF/JZ0W6lGTOQR+CfX65QwjgcJQKUytwhiGDZ4jnldNXeizBQcjK9uabyzlKPwEQ4bbMs/T6qX
phUe0F9X+HUH/tqj5GXcVLHQRkdUcKWCI/XGV7cqij99xbUVqttrLyOdtm5LwWuQkMQsSU4Ncjth
bizmOl8TLzuL/EZHvyl9py93ZbzSUm8Mfmv5RpBfI3Mf5PuhdTVnFhPic8Mtry78Z7JAasR/wop/
Gou1ISxm4eU1WtV3uzBUzXSkkO0rxLadTQWTryVq3ecRkVoIG++ghlGUWw4rk2V78E7ilkrC79ae
nMztEicuXQHNobgwpyu3WrqsP3Gr/xrI+Zd/MvQizUvmJNxJ6pLDDrjt5cmebSegQvn+rkkUrv7k
2d6vVPRAMuefJFwQSp1bePAANtHDTBkn7vZqdfnSdD6/Tv+9xq+H8dfr1BDjHZZaER15qnRbNj3A
yefg1bSFt2k12TDC6ATmn77ixHM0nrIk4pJtCkkuRowTaqlfqUUqV276eYVAnXxxKuIsOsbUIugN
MW+oIHPb5bz9rVG9OmiqrHeN7CrYw4RyNrdZs1dAwQ4H2OxE3IDJpEBZ/RYhEvOmKo+W7MoAM3Uv
iBGEXc8juFSmnt3Esy2eaOU4nyKeWr/M1/Vd+BvE3bJbDp+qy9zn4fO6Kjf7/k2htgPKFHHmha0l
babQTMwCsbiruEpkj4/Tanbx4Lj8Y8wN02t6jUt91XyVf/3i2VXWmSYqYVyG1G58T12imA/ctFs2
H8C4a1YCcU/r1jIX+tO4k56humLcoDzmdjsCohOtxjSL1nofXO0tovb7ZqOJvUzE8ja73s7765Eg
5NDM2zmcK9HdsHHw2JA6g7IgZLNSrbQ9qD5Kv1JE5kdOUDd11fsycjTxeYDLiT+OfR1NDmtZse2s
gCnCTZMJ4HEiQP+Z3YckSC0S2qTTY2mtCsUzMrdHxNXqCPO3wfzfHNL+JvUm9d+rg/mHDksCPXw7
odtRV/648X+p62BNjUvkDKk5tfiqQSJrHqZomYrOaByGbFPrLuvJkG6mZJUjqWeTi8qkaR8VEhjR
57xU6+lp2FXJ3iCFJkbbrUFBrNxR+q0S6mDckXeVGV6Vu+20rce3nkEGd2nz1Jjbotrr5so8rcyQ
RFjvOl33kjQ1vx8wL3Hazsf88xq32Ph5U+ZGeExNT2FV4Rz6GcvcsmWFVL9exjfiJof0oiHX5roc
dBjTM9TdRlyoD6cX4b6fFUCONbWcvnckJc5ZRwCrlz+voF+g8LNCCkZgGfI9wRkM9qzOVo4trJFJ
5D1+GQKnQYu4mV5w95SnVaw+8bSt0MmFx2hb76f3QnwBcSbfKa/GvUYkMYGRyQ3mxZCosl8TU/Q0
06nKElk81UO3Xwk3Sev+POJvN8cy1XU+Pz5AVTz78vSsHgWZvLCjvmMnbwAwIhpjcqpNuqc/xMYd
srb8Oz7I8qJ+Mvc67a17bVPYzH7xsMywNLARff95UN+02BiPSakN7q6JHv/sNlqjLFWJHkVH5Uil
RKdIQzFJ8jL5fvyMnqDjc5grGmDjDrtDsKYdCJC9cTvu2ThBK8BQoKUbQHtk4EXdsrDW3WlxYiMW
eKFpl2//ifj4nxtjeUl5PUWFFEJoY+dHYbPTTrJvqREcfYgTC+W39bvCGbjIErsmBhZe1ip8Uz6r
xpneinXG5wr9slyKq+AYSVdOaJdcTgajUlDFqqsAKzgP6hOzaDBCQ4yO48bc1L9yNOGItCnmWcsR
g0f73oorEXvgk/rY7rLHmm5Dic0Y39lbfquEy0na1BSmX8bxNka88tF8yoAN11iKh3WNzf5EIrVj
IkW/kzDMzsaUa9/SNzVXcgZlvIMaPleUjP9WzExt0E9NMkZH/bV4ym4rQmX+MK/mkTcie8bfFWz5
msTH4L7Zyg85CZTWIozXHMt9WkDoTYmEoh2ULtUXa2O6+nOeeISgDnhQs5f0T4W/J18OV2Rhl9K/
+b5blF302RlKnOi/o5a6LtPVuGfTMxDAENgxgWVoMogjRqBrLSK6I8ZLcej2p9d0j0E5t9w+YT+9
jcjWKTeK6YbtbRPv9TvzQfyICT95a92o3hFjPZKQoC9Uidn4eUiTRac+Z/H9lU/vmwqhQbYA4SKz
p9o8P6QJspQJqiqER6C61lEmuqqdlQAK4eTwPvZ5CEtznd+xJSDqoFmEGKMJ78ldsMJVdCdrS+lw
N3k8AdhTSfYqdgtBXwTsrx6T0gYYAwVTXqUFaIDFzyP/urPnc69haQjyaHPTBDrb23e4s9umbqIj
rY0TI2PZZY+ncyZbjLfJJnkc7/BawWOaJwkSfVPXMOwWr/KLeTMzVEkokrbs4b6UUU59ZaL9roWA
Bg0KkyjySqPUO3sxSm0oBckKj19JO4KxjkGuS0SB2yEvR2x3+U22lb38JrmldjLZCMzzco2QeQKE
O/Bmu1Hv+LFjhYgh8s/Qd0QqRxwU36yRrdGyNu32oz3Kz4QFaX+Maln4i4myH4lKFEH71bU92yU6
lzfdIjQDCQ9lv4vvs6+KXvSlKjyKXmLYpGxqR+B3FKBgbZw20dOu/cze2sLrG1fQ923vKOpe0DbN
JnwiICdNVtVpHTXrKnJkuIx050Bmo9l25oPX7loH59u9/9+jPZPa+IOYGFrFaANe5nbuI4+9nYMp
I0rstcTjT84AUoPXUTnWVFeI87UWguoi2mb640UhGsGMOJHOU+TwFm/FrR7Q1jxooisTSkBi1DVl
p/5ddYj9JrcYyghZZGdTCY7uUykaZJgS95FlTk2CTpKserg8aXzTnw4DopxXFfmIvynMJQkKogMY
mDbNotjV+HHJ/lHcrF7OQrHTThzsk2nDxdUEUMx2qK5CzeuhsHM998UL7dGSz4GgJ7aa+nYilwe4
A3AgGgKy/X8oO5PtxrEsy/5KLJ8jEn2TKyMHaNiKlET1NsGSyST0fY+/qW+pH6sNeVSGGWXljBr4
wFwmI0gC79137zn7DLTLSICnBxqgo6bE5cBImg0C7uqIHgd3aaBtFGTtZKueLFbdVewJ2+JCXfAV
L/J5y/3PJ/I5BPrpRNnM82SWXbakz/rrOtgbm+UIme6tQ3GV3GiPxjvhk2vtUrN52Wl+XVnAY6ER
Q8hNRvQXSlky1VHQawLU961OSNYPY0O55JrXRoYzrV5bl4Vh4peXNBchNDuIiaEAouHZgCFLSmGs
5lo/ZYuoQ/mQUWIh4QtloreaVSzdpN2uEO4k/ST7d7guVJ0mnyc2K9KBZICYrl6ehHpJ9bZQR2wD
YLX11qIYKhPVm3O+bOFlxs0m4TQfQFwV/CeiBAq2ofAilG5lkj7HI0ks4SF6YFfqbYMnhCOgjJjF
RVMRwVnD1JI0a/8pEa8g2rhAxyF1YyreGtpdyG2gRM/juE2idTxct6ABTXrSR1W7qmlOK+hMljmJ
taaOF+kJk3CYPi2HzKE4pHBirecwOszDgyKvUdPacoT/dKRH1j8H0k1t7o1oJw43lb9NYc5mN3H0
I78k8v4qE1q+BoPpOIWxaX4R8gdjVfWmOOsnmORdeheuWbxJFnGkfeJxHI32AKenY3YrD/CKK2e8
MqV1b63TF1rIt4Gyir613yV5Y9ySrBPwuEJOHeww20x31arx11Xv9Lf+9yFc4x27rC/82l9eLh85
MG1XDtBfbtwsCktj8LlJBkdE6MN0GhAOWVxh7/iHVPWs6GrGnkHkG3R80R17IlzJrqn0Jyk7zPSE
x/nKD7datcP+mMSPwNtTXJHP+RH8157y/KE9qDPrwGpM1gBe+nIV5YfG3PXDdTzf1/Iz4TewibT+
2pjXur9O1Z2vr7NyG7LtwZq9GPysfjmuf75lChf2Jjg154QuIzMCQ/J13vLOQJvCA1E5dBLKrX4r
R1szdDJO5CyCuV3mtlo4WeoizSmJMYKVSQ8hsDlvgTBhRDyTB7Rihaw9Ya3uxe5J7knpgwsB/8Up
v013/WlyfSrMVX0SgSSuL4YGfhlynb2Zs8NZlEbZgDlUPzUe0x0oYSQI69Ri7lxcM73N85Wh4zPD
CrjpiPM5Wh9FezthIK93Q7wKDbQGNg6J9V9XWph4zhdEk3MFFg26e3BovrTCJxMRU1oU2udj4TUC
cNmVJKw0ait0YMfuCQRsfAhEuzUgF64CtpHAbfrXWDuZ8CTUlUJgdHlEbJv6hzjvnS6iUw6xk07z
fK1tjRfr3n9A/yH6NzFbUQZe3T9k0zeVzoWo7/MQ/IVrdm4ve0ay5FzMcBPuQLf2KscYO3x9KZON
WG847IfCUwue9sZHxIaDH6LWZJeabV4DKsKq3zHgQ6pQvcHvnI/VVnTbWwKkJs+qV1csnqC6mNAR
jTHDF18lW/VNGDCpewxZxADXJ8GIVASwRuJHMOWmuQiGR4ksEPEuKew82UBuJmaShJ1nU/fmW41x
zlu31UYbxyjdfvZXiLuheYdubVrsK7YEIMIGVtKv+cw28r5IHAsl7It8oR2qfSn1f/0Wz9v9dR7F
/Syk2gnt8RRtx2em6WwHgEeayKG3X3YEmzsV6ODQVu4B/q4Vd74qXpd4B9RpL6L8JGavk3JE1EKX
AJzwyIQPhmfrvpXhqoTLtgeS55ZHdQ++YRF5epriIv/I1QVGO4Etfut+JKjXNujkOrcIF7R+Ijnl
JVmW8Zv9FDCZqSvId5SvwcLS5BsNqDbtBIZ5kYXwlb6SMSUwFOYu6x9QnSvGA1OpCQcrUkKYl9wJ
xQoCCv1hP96xiZJu4cfwmdejwQR43co/OsZ2fFG0jk1HbFdqfocHaPgW3xHwNfC9ujPqn48ZkRIe
7sBVqhXpRYp/NYrEvG6Ex/Cj05zpmjs85BNHpRKsIwKOl3yhuyKETYMXHWCziXfyadbuS3NPeBUA
M2xP/unS0VX6amlabgjUfIzUoZx+8exZzSwataCrp+CDtksgIVmuCB7+1sRPvQqkQXqxuGl95Ewh
NIIduIAi2VVgM+/q6qDCrymZAjfyixK+9qozt472na18b9HfKrawYoormo3gIuW77oWak2hZFM8s
upzdpWzdERUguUQDJWD0kHnykaFNuRWWAgVIBPxdSLWOqZF9hAbXRnSaz848O02ziegDRDcBOSLK
+EY1DWuqX817Uz3KxlXbrSZOWPVdoDuyQqwYEzbyFaMnUL4SSklr58Ok4l6YbJZL0rkKnf3g0Yhv
2pAFZGdoT2VLF6omAQeWt2a3L7JhG811GG7wewuqjbSR02T3nD7Sh6J550gP+XtL0kK5Tr4TScTR
X+guHdS/tEf4sviW0FeYukmb5KxCzM2+SDqmrSdst/Bmk8fgFOzje+5Hrd7ptwNRIbKH7Ud3NO3A
J9EkN0lwV09X4BtBWeuKFwCpwkaebHpt1ZP8Fq5ZlWY0zObKgp6nHhMJU7u+Ky/xZr8KZs+u/Wxf
0608KWrSwU/sGOxmNPQC1uV5lak7oyHAhpDtPSpl+Hh5e0dwRzXCEYwRpa0aIhdfw8f2Iz3xbVsf
kunOH+PgNlv9ieSrovL4xlRApncYwQfY3MY+IXHzca5s6SFBoSbbzbbc0XNzhauGJC32jWrbXBql
fgUXLe9QpoPJwVjkzLCUKT+dVCy/HnUdgwvgotBaJ9ImxvsAAuhxfsocVAaR6k7RVQ85tnYWuIYT
1esCbu1jzp+v1QtLvfQ52vrlCLNcD43UBaFPg/JcYVnluo7TxdJP5IcBoE05DWT5nshSqzoY83Ei
K2ii4n+mmMt2PegTOAc5CNK11mwU+Uoorg1icB0rOVGDcFbXXJm80Q2kvB0WlbwBL+k22l0tXvUi
w/vyOZRZat1Uim0a4kiza1uF1TUzqxc5gatjtsoqwyN1RSuX/DtcEZCPxVU4b1sS18fkORg8Pin1
RpJeAyvbZNEVbvaqUjZKjrj+TnIUmHfY2QS7pKxehrRAv9emY9wM+4kpDXHJsUO/X2Oo24dLaGNV
PWnxUZyuhPxUIR8TJ+Bfmd2WD7Dj7Ewmp6960PBLx6bXxx6YulYAWfej4WSlKiiCBKKzMMFSRoxE
S5njY9Gn3JGI3tJ71b/XKG6D/aCrnvTIcnlZxvt1MLd8i0QT6/SZQaZ87nI/31VmW1qzYC71oL9G
xriSVRTWKCIQjngsNv1KuYS8lZdn8cud89NrnjVOhEAPFLnizpnWCzUY8xxUoXw7SQNBBzYhQJon
vlmnhDJ59MjC9RLo6ca9RFGBculC5fm7RY9hhUzyGWp7NvNfH6ts2dsrkQ9gcKSV5MYglVE6LSXf
uADSCA9PDyOXpLjtuMsuyHWIs/rNZ8EMioqbx9r68hSlStVWWiLqNALopnBksk3N5QShSG/iaEuf
5+kfWkQh1NxJ8XXcHVNcIDnyAnL6iFl0qJRm6ZXYvth3u/CHGfwwi4fMeiy0GxE+VP/RDFt6fInq
JoaXxvegmQJxP6AmJKSzx/sNaXxtNi8zsKWMspVoBvm+jrcM/oiYXLUPRehNyo+puFf7uzA/ivJR
Lb/pSMDKtWmuJRo4Je6t5I4kRlvCKajWsZdxEMfKUpFK9OlBslP6Koq2MsWXmSC1Co3HRJRPXt7K
1fcqTtyWQttvXiN+kFswaVdEgOjA4eOIM1T17M+3McEKhicOqEYjstcG1RGmZ4P8bkl5Eph+jTtd
n+10Lm2LlIlph82wuWlQPSl22LvFjCbBWumSl3duY+xU3zWGlxmKbLAZKi8fNtqFtv1XXAJPFpso
CEnLEHXpfOIkxU0X60ZGvyXjaHFl3P8ZY0ASAHI+bi9YSAwWzGefRI2lML/kYf3to/3zBZw9ZoZU
6IkpcQHybe9Gm2pN7hucMJNJZUxAziU102er7PyxRs0uoYKBvUS19+uTFI5zLxYCDaY2dRLhZtbe
UiE7RHrphBiGG4eTsVPXe4FzTqKajnkfQPJeRTemFtgBHUbj2nqcXwEslgHpm8KuuiFiYiVd+F6+
Bj1QsqO5AnZqqsBmz1GEQpOk0Zjo2knRGTRcxYDIW2HFCdebIZdLGzleC7NbkdY+4qHQSL++akXS
uWjNOka9Se+7ZBPF9SJSyiu3qq66cjX1h9x3ge2h87jTzbWPdvaVkHRVtnkjobyeVA4DDg8tp0NO
NYWxqSB8ox9/sG7LI21gTmeBjyPWbajOhTUxPP5KuR3RQEcUhisD/iaKRyrFk7xPMLSFtgGg+TDS
oWOEa8O/bI6jfOd3Pwyjtlsyj///18nFcs9Md8GB8gH++u12bCP53E0q4aFYNC3Kak98RSVIsiqI
xMcACeRSQBMjTvzY+0V70HLznN1c1BqLA50YMEYdZ7MOa6g0RfBH9TRWm4jDsL43hSPFXQMwx+mg
IzCqQx/WO5XqkTUxvs65G4kuCkQSl12ru9DA/dr8x/8P103lyCPjdDl/uhnVk/s+cz3ietoFryNN
xFN909J0a6QtJ15yUzYlBCmv9RBNor4nuUvFc83Y/aUfnfq9+ZHc4xVXYKVKeBO7G4RKlV1cilb9
3Qnslws9WwX6SRiqVOZC5W9wNxindI+hQyLGFGwj7YmzzwLZ06jwVxKXImP7om7x1PZoNdd/fQt9
He/wmRn0DEFf4Rv9YlyXjanB095pVLBEsz1PiWd0u8x8NsWtr6p2J9xIIXIGt+T+uuuc/nP6UL33
T3y/NFKeDRiU0J/pivHIAWYqIk+avaL2NHlvEkp14ZY/NwlIIMcpcPGkKaTSGl8Gl9zu/myUUnpS
Fk8DtV37Vm5jf0unz5C9Yq3eF29oC91wH5uu5kDIytIr+Qqt9V7bFhfG7+fL+T+vRsUxRPFPtXD2
BMitXrdWLBD2ss1ONBXp4gejrb8YjrGGwDDTL7+0pP8/XhMNB+CZRbl1duao9VYrAt1PeejDbNUd
xcrufRe5qfBQbHOv1u7ywyUylnQuIPnznYIfhuS5KB/OzY+12uREz5XZSbyVd3RRrjQgdYS/IbGH
h/IjIiYALzspitYqrjApOnm7obWBxDfysge6aizpS0/gXgsJVD8yhxrZkA4zMp36NnxV7wV/T0xw
KXtU8TSpS5TZ6FI4Cji5byezLQarUPHm4Mp8D8aNrrlTtQp6F0xbPNjqI2d9HnW82ISdtXhHVnTZ
MpnaA2wq53LhSsk8uoKc8AMkrySsCuvQ3zcUmMTDFg8hiXAMXkPKEVStN1Xv8dcCor286J6YiX3G
VsmAVt3U4SZXyV1FEAOR3ymFjdRvm/ouz08g4Uj2qRUup7uhsIlvYbSTCZ87GGbLxfMuvEuouZt9
wERFqL9ZylOH3ILw54HT/Tzctv22uJTTqJ/1//785mjiMllUJaQiZ8W0HrRVO+dpCpwZv5TRbHIk
bbJ0mNvdDE4tuUqrl0jZzTTqW+3dbN5K/V1mntw1j9JcuQm3taATt3MjRPROexvISZLWdo/nsqqd
JjvKjS3juBxdNmZjdsX4LequdfKV8o2CWQI5gwLu3iayIMUswhG+c0ZMtIj9aAg5KgoEmdgA+U3r
T0a7mr8Z4fOMhs4gd6zjGc+zaqey42Z6aPfZwGaS4Lt7B7q1iS5FUJyn139+WIsikmkKJaJ+ruxS
MHYGc6alp8oz14jVdZDyaLrNfWWscHjK2U5BktIvvR7UpIJyBQUtAxkowpmBUeTiicj0G+K70ZUG
OTfdFsx0NgKF0r6DluSml9GUTneJuZO16wj6Z/IjUb8nVmMn7NmZ8SHJ36b+3xDXnU9V/3xrwHo+
DU2g5c+6MTSY8rKN9fQk0YKON4i/m495Vd5Y38fvy7FOyT6sW0Z7q4sunrOz5Z+vTIWwTFeXHK+z
FStKu9JSMyM9RR/Ba7nlQbxOn0LwWEd9k6wusVjOd9cvL3dWFRmSEDZGZaYcn8ObxZm7fLYoALxK
3kuiLTj0pFeKJ+mOSfxCtUq0zWWtq7bs4T8VR/+8CuRB7Fg0Ws8P8Z0f9GIzWilhBdJzAtZy3ogD
voDgtnkovlnfO8uDP0xnOv5BXuoiFUordwZ1QaonkkbzRn7B3/5KkiOYF2RdhIGA11/nLClPAbeN
zRGJxUV4iUJ7MCFkHHvI3aXbWQR728k1q1SrO5ex4eedgj/fmKkoivxneNPZetK3YtzJLfuPujZ3
GQEAi96MgbVUkb/hQLPO4Hw4yVWPNV9xmJyPlOg8ytp22l8qB871b+cXc+7Ylf2it/q2J5M38Gr5
ClRraG5S7V3mBqO9JXqN6PT6uoA73HsjPXYgbIcQoeUgr0IX4jELDU6xFP8e5TuFn9FeBdZ34SNV
b1mqevFaDe3EBY6tdx+K6mYG6Uqm59eO/9pVT/FF98yZwfXzDWFqh5dDvxfA4FlFIVS6NVZDk56S
D1rvW1BC4/cWf3HvZhwPpVU1bMVg26THmfBsEp3Ww8q3441ELlLH1PbIu/DNXZDdxw+zAoLIVpVD
eQl8dd4hWa5S4z+MPjzOjAbP7gETPplhCWZCNUDeyQL8V8LlBtBo0X3r96SmpxztOXJt6DjUpoNN
SfigJnDQ6zFDZPMntJYcpUutm8/v++yp+/nCzqUjWjUKrdaEGVmwJOTQ3bQ2iXQNankhoiQbzAh0
iE/JFUSLZkWuNkPgw1Da/o8KHUQ+/hizgyR9h29gtRtBIV3+acpcBNglqIZGRQSzC1KvL0n6W5O9
0N4kXnKIHO7w7tS9WdpOlfan2rzVg4Ub7Dvz4nlr7lS6jTIPaRCik3rnaF0kim3KtIpdLXsuURgU
PCNOzVESAi1TjuuxvQna66w/mLlGyhivMH4I63hXE8+qAyBN+b59yzXVa4JhZs7F+XOl9FsJCV7T
PKml7vQixtBUdiL1QRJLOxs+5vYbAcGBz/VOu3EC/1wQw8AyEXzk4WaSE1s27cs+g3NV9+fNQqsF
dgaRnQznzpZ/HSNO1+ZRdhqB1a9kb+Jh1FxqPDlYIX9TOxR8t6RoqPkyp2Vf4HNQBUjpZop5SG82
BjBLB6wNUb7CcGsWbmGuhB8VKTBosy7psc6lBX9erkKphBpIX85Fvx6qrbYuZT2jpp+6h7kmYCpC
i0OWGpFG8yELDoL1GiZXOPeXeynEX7SqwuU8Sf8ghGBNQUc2RV0+tc1e7bZDvviivFjwevk2TWm+
6aJNpWhFN4VIq3UUDnHq5NaVqa0TNiUG3/YyBy6uLq2V0qea6PzhkH56Z2fHTkuQVD/q+CIgQ2wM
Y5f7t2K49eubQj4MFjfrHrHVrD2aHxKdOXHnp8dK3bN3GqILJWehyIwsng7JRgR4DP31cMjm9Wzd
WujIzeU7W0IKxjXxHJZ/xckw620F1Um6k2VkozYKxlpbBdMKPj6lMme02j/iu9SFVVbephWRfI03
SPZEIxQp3ojy9IPR6kAUGoWTvirujPfUcDLyPLWtNZI6s4FptYtvCRR5xlJIXOE4bKrZbeO1rK0j
YS/0mx6fV0w/6xvDXj3FW3is9CXTGEYe0P14vFWGlx5VWbHChzu2rnQpxO53RyeiB/51Q53d/2Kj
B0ILwOUkclaGPoRmM/PKbbkKV2gQa/U6hqLr3zP5mLwpRSwOPe+lVjmPrBLTBiInk/nLHPJSmM75
2f/LnX5WKOV+obaNYsaUKEvHP171SBJ0BN8gSishccToTWyuU4PYRVC7Hne3L9j5U3IVnwz8KtBK
Z3cmM5Sxil/dqcgCgun7MjklD3XyfAYmZY049ZUpy193LS4+o2e7ZCdKZNeFQXIijLzMQF1Z3xl8
wm3KPxX4PTdNvDYkeEzMcOwKjadBm8KWNPKatzyeRLkaODqJZ/PSJyT67ePQ2xXa1tuFSRWtMDyw
wuoFUyqaGli+bjCcR8p1Jz0Q/0ZA3qaxLnQ2zlu1f34bqiTSSVu6CeeSbOZkQ5xoenyiMicS3DFW
xW1abBXrJRwe2wJt1r5tjx0XqpwyFaGBZyDdTG3x3vddnxDC7sADUcZ71XyJkTRoN7LlShyT5At9
tt9VgIv+WiQahRyqL/MpZehGXSEY67QQRLbBRjEJrN75HPcT9r0Ek0usrlXGiIQWLqgbzZnHjTFs
u3KXMZbkA5XCZUG9dF1n6o/PT/Dn6zpb30ytT/KS6NbTfD0/M21enN/lyvguCHvaaqOOkHCxukiw
XO36FfTGBMeIUhuXmZ5vmeRfilj8VHufr7iEBy7cBIOj97kaPEhao44anjD/2+BVR2XDs997yAiV
Y+shO96hQ2G8OT1xllz99TPy220XY42CIIbUUKwVv+5j8SCZYSoX2UnAp//Wc7yfhldZBF6hqY7i
9u0mfQuJENXX5M8p5n3TvejRugo2PvofeMpoze1UoyjahKZkpyP4C26nDr75ygR+Xy1OgQuXvKyE
5x/Xz5d8ZpfVm+XEEVfZKXrEjMCYKTnWP/BV6zkUwY2AcgYVM315DOHIyS1PKjdkvYX12ndreSPk
x2q8q5PdPG8T8aaU1zG/KrBd2Xl3HRafVRMQ3H4gzPTC03tOL/u8936+9LOKOIiHXJCtNDt9YvOl
g6US1lZA+NIYXmI/no7DgZRwTDRTYufpoXienhXdhpvDSm+KV11zm2jvhD3626jcAri/1NogSul3
ny72L0LuNQW1wllh01byJMb+QNGurkZ2G2snq88zEef0zG2xuNHngxa8qplH1TvrMXK8AXP4jbLo
loRFBiTAHKZZV90n/lFheKKdYMBq9TbL7jR0e8h06BPLuAoL8vlQ3qMe8MydVbxUaLCGkcF9J5JA
D6O9O+GHLOtDan0vsBT0KVbGb5L6WMweGtWRILfGRdRJHGnGJLoB+u8YSJORfXjzqYPc2WyP6WwH
iquH3qBeGcazBpLtFDjjunysT6CixOveo5F+qzgRc6xt+gGmJC/3GhLpLHSHZ11msi5uDFxGefdd
aTAiI2tejNlp/dbWb7l0GMJXAP+ywFlGIvkdffVNeEIsKNzOMpoliNA96ExxvgmGvWlsw4nTu+Ea
9UmttkG7a/fqNUnheOkwGSScgHwPXh3yexyZ04upeA2DOCdaC8WRUxK8djAA7Q4ni605wm2fuxa5
hS1I7Ai9buTF6n3O+K15lLl/biJiOKbhQszAuZ7lz7v4p1vkbAWtR6ufJY0H0P/WuwKM8oxYNkwR
aC+98EW7gmpG5CHz3sXa8ToI12guW/gTpaMDNXuw3Eur2O+aOZr+0xWdFU+Dqfjx0LCKxdt6O6yV
/fjdiJ1gl98JkNNtcpoXwhqJAyT6dG4dr7Gl/PWq9NtFXIeyzMDhd9iyVtGnrvO5BA0/KsK4dX3T
33F4dfRtW9sLweFD597aLVP1i0Cp33Rvef//8+LG8lD/pAVprUoLk4R1RT1wiMxeh2Pc2THHusSN
1a1M6ZUGL0MFP81JfUe8U26FW32lPoUMPuhs+3sxui77AyGhMzVBvM6e/vrTUX+/qvzrAs8mzGoz
ypGUZdkJvY8bHWdXcTUEE8WVrNyF81tQnmqOy6bXYYPtvRCUGOlSgKmNpTVAEi6yR2ybUeTSlCle
ZkQuPOUD/j17orscc6y61cpvvX8yIq/VnLDf0NH46/fw+63ypw/5rDXqZ9YchGPOCZXzp3U9kHnT
0LAl3FnpV+KwrcKdHO4C7WkwryZAg/5J8J+bcUX1TNUI7u9NgYMNcAW/eKzfxPGNivWMNF69PfbZ
qeNw9ddX/Nt7krLCwDKyBAedFxZp2LafYNNT+cZtYYDvQv9MKjmn+b31ENUu3s6BcDeckBxrqDL+
+vXlpXg436kXjRnqcOAPXyiMUzhYvm/F2cmkEYkGMXSSXSlge9gm8r5Tj6IGDG4bwMarHQ31dGEf
28fAyW/5n3dlQLH6MqHSnLrVMF3aipet9su1acsMmEqadsNZ4SM0YaOFLcfclrQA84MuqxxuxmrX
qw+z7GnZwSg9iXjzGHWKV04O2ttOXUwudeCkwdaAucLJ8SXWngpkYMVqHNc1R8MLk9fff4VU0Ei8
llzp8+24NrKUTERqQwv61L3kMm3FgUsTr1prypa+n8NEwfMLd072irS6yIE5Z058LvbWTxdwtthr
sRGbRsy5VKFAZEyFsZ6QQMp5nF6v1bZCGWQDKQncS4aHi698tqhLZpWQpMIrD7fox7LjuG3efc0h
15GmnIeB+Vt1Vx4u+crO9QHLG9YXoQT7yaL9Oe9aDopadEJcpyfwjl1x02nweByjuB/iJ4XxZEKm
akIRgywmXulLiTCuGs2phA3R3ErqtfOmqg4Eg7WTS4sjnRxBs2txG5YfbbCCQh24lzxpv9uQuWSc
xhbGNMbM5/dy3StRlczpctTSyvt4vItF9hzZjejibVM3viOZDG3JhzF9a/P3Ib+GIqQ3nuLoG0YF
qQN9/sKj/5sd6ZdLOivSfWswzaERmebQGVWuMHuo07ekZajS0SmYOQ/mtNZB4Esk6zm+/1aRzWFR
zeCBR0dJuJbuhekabq3fUt9sNAqKJ+H+r6/yd0/XL1d5Vo/XaqD43AfLlCLg+3Pl+WEWHFLnfCLv
OpKKs8grdRz7O2Ha/RsR5b+Zef30+njLft23q7gLq7bl9VGUAqacOKd71bcJ1NCSr0IK5GoB4SA9
H+n4oVZ+plv7qpK/iZT2rz+Kc4rbn7c9J0Ca9eaCzTyr+816rDp/6hAp5C8Ku1XsX5vDQ9NdJSmW
vk1X7MX2SnztDqGrHSuM9KoHv2k+gruW5WPXrvX5JosfgHvn0QFrbFLvCKaN3OBi0vLvOgvgn1UV
iQdthS9DMzWhgQwhOj5Vmt2Uj/m4J3sV6wB+i/gZHSN2VjHGm7tHIBOgzoKCMhIZCI5km05kKTCR
tf8puPiPt/E/g/fi5s+do/nv/+LPb0W5mDzD9uyP/32I3uqiKT7a/1p+7X/+2q+/9N/X5Xt+19bv
7+3htTz/m7/8Iv/+P1/ffW1ff/kDxNeIHMLuvZ5O702Xtp8vwpUuf/Pf/eHf3j//lfupfP/HH29F
lxPXdnoPoiL/458/2v74xx/yIhj7j5///X/+8Pia8Xt33Y///b/yv/14T/9219VffvH9tWn/8Yei
/Z3vCyI2khEG5prOgzC8Lz+Rlb+jTlk8iSrxSAaqkT/+lhd1G/7jD0n+O6peBb6atGSYcKj/429N
0S0/4pcgaxMWIXGnkqnEJf7fC/zlq/rXV/c3hCc3RZS3zT/+4JV+KQYMWeYSVNxAhFOxgEqfC+xP
9XOO/bYox+6xCLuJUFJN8UcmqMFkGiHHwV7I6RFPPXwRqRhQr+eZJCy0E31UlFsVjupdq0ywT8Za
i8bczpD7ZI42JMXjUDeCskmiqMxXtdY3yWEMKw5tkao15DwX6N/xFLaNqOL4lAZ0Em0kNv6L0flK
UiGiZWyMNGBGnEGe35TLwrTO/UHvuo2gC0ht7CFBuMWsvqxU9Ogdx5DJ1WpR7zdp0oFAziwVrZ+i
5bOwM9O61U6B4WfVddXEJVWZFI8cS0YTKTlT7kghlFwoeyiNVgx6ps5yFavc1Mz8Xd+aLWJkqq43
RAGgI2Dr9ai1PHjj1OOQIj+xQ9CkF2b8FtZ53m9lsW8ZXit+7g1hEuF7y81Qfc0IqutgcppRQz9t
TmvD1uSkW7KNp5CVUKk16meke4tWhkRSwavrAmN90tdz5IpmGekANmmYjOMUVW7WTDV92DEQmxyf
p1YycckUzf8RJGHuc4nlhPFUa/reLcM+0DdClVntlVAPVXCIgmaWt7pYjJZXDgVqO7B+Q3+VW3IR
wOzsS/E604xx2JqdWL/OQl0HK+jIsXGnDka94Pt66j5FbzJjJaRjiOc3jyRa9ZFSdxCJZIicUmDW
yfVsqXV56MsixwFiMW5zDdEHUjgYKXLpPITvMebmnLqoKafe0fquuht63cidrGvIC7Q6UyvRlDQo
BPxSGsKVrsRjvtKbTo/RS6qztKp7QW5XmtzUD1UUhuSDpwQ8H9Ii6scbYZL7/Fqfp7m/ssBY9XZT
d6in0oingg5FP792ed6Mti8Jxo3QmUnnVn3SrhRBI+tSrRojBpTWBUiRlXIkKypAbfrWc/DmRoIp
wIuHCsRiX4uRylaiHJUfaiRL87ptgjF5mhSV5CO9y6UEK0ghoowXiBAldGmaIqm0g2zUu5VVBoZ4
KOq4DKj30nTJ46mqhrNfOSz/+jz7zEDEYBzYqAXSDirNQS8dad8i3k+L45NSOnFQABo3sVVaYrHO
xjmq7KopEu2bXqZkuwyxJiXGxiimvIFJURrCmAD4a0z9u94J2KJ1PYsMcjDKKBl4mc4XYZak2VQI
1oMY1FW2jRupwQcfoDXkcDdWPJ38Q4rSysdENZNlgNrrk7Uus8ykf5aZhSjHEBk0TTvmVRGHpWOF
ha7usrBjCtEkWBxQF8ddgTfUzKwQvGU1lAKE/0Q05wRBcqlKgxv2PHmB57dTSXZ9OUsKIRWpnPX3
fp+E8ssU51p+o7VpXLwYUmlhf83l6wByAa13UT00gXpbh8iPtamc9qk8WBgzGw1EiKrNZIlOFWcu
TSkg9Vs58aJmjmzQN5g3RuKy2w88tpFgMetQ8qkXoQIQf7bNWwXUUhqWNGBZ85JbP1P9wkvTAK11
mjUJfNe5lIipNyuZPVqI6YcVsj+VTmzFGm5cYTYjx5Sq+iUezZz+Xz8IyLyMDiOeKAzMAWetE1mX
rTAjsCyek9QLTDUHYy9b2X6pGDZhO/JcjKJioQIUNDwCQpBkyE50pt222tTSqpjmod4Vsyk24NiK
GGg5jKlwZWXqrKY4MSa9hufXVupKrKTYPOll1/V7sZ5G4kUlCqVNObej/CoEmjaD8so0LACFYh6S
UAccOffjUD3O4ch4ZZ5TxoeWROjJOpd4Bg50FnvgnSgz+xKjLBTRbSB3VCmaXNMM7lKrRxg95GNC
S3sUclxRtBy8qVMb9pFGHf2bsAl9aZ/NlsVjzBBa+tZaaWJdqVES1g8Bn07pDUaZmigIAjM21nVk
luF72+iheewytdKOlpKX31kC4nTba4avbSbh/7B3HttxY1nWfpeeIxfchRn+4RCGDFI0IqkJliiJ
8B4X7un7A1XdPxlkM1b1uFdV5aCUmQi4i3PP2fvbhprvjKlj6NgmPC8YViM38+LA1FKELGls79LA
bbs1IvxEeTLrhgytoijzehMHOTBjGTqYJi1Xr48FN53mJes+gfGNYzQMfmqoJFWRKPWyyEULd90t
mRcEemn2K1dLDQUbGU8icrg0jC/T0aCJmPPlopsVxcl0pSaOTYOzbpg6Ft1U3oS+EgF/C4cazrYS
wcw3E/79SyWP/JcYPnW1bHIj0TZd76DPH+ParndWY2BXarPI6Q9mRPi62hRVyRpuT/ZCrabup9Pn
vcAHWbjI9wISoRf6oHMJqF0I7RuKuE4ws468EaXamgSi2HmKBqFOJ5eudhcmm8hplBdHVzJ5ZRtF
cmkYFd3quM4dPO0UOw7DW0Mp+mc7R8dhTZAnu7BWx9+92jjKupma0vnRj7nt7FNzcBJPy6fm2Z8K
H9QGh+4Zgzth51myKX/6jJXEhd844UMJH4A+st/CwjLcDAVK6huOi5vH4h2Trj40i87uy4k00rZr
jlLPfASwYlZMBoqhVEsnCmR20Y5WaWwC1Ecmcu2iS45ZE3Q5XGTTaA5GE7vDY+oOev7STKaFQdBU
+nZb2VWucveqLGPw00/2GvWSOQCozaxq7TtEgLJGFo658l2pG2s9kPFwlJ1pIYYt2vppMuQkN0Ov
gvlts3xEAapVTu41mqyQvGUlQVRTwhhrbSQ6MHpfbZTCG6Uq6u1EB4qERz0K4ZkUalqviTwNIes3
VlYs+1aJ42VoKmqwH82GPnlh6LQSSz0gDjR29WQg70Y44WZ0wqQ90EdLDaS4XeevlVaHjxEKnjZg
yXWrAr+NElacvO3/BdL+vy3Ef7Ct/p83EP8vD4r059uNA3/7322Dbv6jAloxHCBZrqNSof/XtkHT
/sGqpAKaotBziNml5fGvbYNi/jPvJOZmCFpmIqpnx/G/9g2K5vwzr/1AzWj6ITbln/s3Ng7GCZoH
86ErbAT9psZmFKvh6TheCVpFVdPumV+BaquQslGcZdeWfvMy8qAroJX6qGr+pLIasuIxSjOdYL00
iJSXtlRzvkwGQmI9wAAMHDdDBkm/gLVz0JHE9AEfDjjkk0GJIirWaSg7fRrfN5R8tujxBTqh0u0d
pTKIiKWUSl0Ean4kcnxYZZtw5RdZLHqNcVHY2hajWj9pg8cuqgTMuCzvh+57brWEvfm6PpV3lP7Q
ndSpFONPljSBpEPXaqXjQ93Z2U9LzTIQ89XYkgs4OXqAByTJmbUGqu9PT63SVgoSbqPNa3WpDOpk
PJlB56La4X2M95FelZypr/GNXpR8jE1vrCvoVEnX9DB0QW0PhLuUps9YNzPViW+90OnqLhQnLDAA
Z1ovjtakJPhMokzhy0gAzJin28C0Bw481IZ7aAabPZUqzfLOahVoKEZha4FX69kAN3bQuwoJdewa
aXZVROrI9TP58sBiDWPgJ3hoWPrSn3k2+hUIDktRBkT/FRu1y1Y3Ckf+ivquaS+RMWOKAdyRqdJg
3jWZhWcUOVlIB1+fWrzHST2a3/xK0+MbJVe76dG37TbYmmZAAEoMztDdjqYSvwQJuYeXSlYrOltL
NobNRRHEusPAOoq0YBcbiYNxoRqFVsBjT6NwHzeUutg/+9h8jAtQk7CGDNZxuyk4ch4nLQ0iGOUO
28QxFeEBtBMpVJM+OcNVNpgJnGurDaFmihLgqzAGUAdcZLzvpiLHR72tATWUpf04RHVXrErXIREo
aApm1ZQRIyWejCT9USMqh1UohoTAxl6R7TZoGqwAIAVnMopWVVhGXTfxl7PdErRJAOB+PfS2z5gy
N8JwI5LUrBd2ETn2oUcFgdjZjjVwCaEih91YjJG6QcNW4oPM7OhFy1uJbs7SQnLfi7xSVqp0p27V
DGkRkKmLtAMBgw/PPg5KKkOiQM07AkN0uWzZMUF8nahKl2Kqwej1ttE9jDpjgMU0sUO4kDIi+5K3
Se29QVoVqW5UsX/6rHZwN9dKli+aIk5earfHAzIkYvphtAMpSHrdjZonhEKNUJS6WWQwlALfjpkY
9D37SoSdreFv8lARjEEUtXM2DrVkdJUkljsutawtQGnRbgD7H6eR2l0pdYIj3+7CPFkWPCbBXRFU
iXtJ30C1dh0mG2XPfZtsr6Xz297p4RRU9BIM2GRekBeKcuyTUMK+7QwXfJGUdjJOa6m7FkwLNwxC
pHO1FRnZoUljx7d2olcJ7zjGtQZ3JOxGpu7cp4r4xpBFcOumNfI9fXQimHzxCPkx5q2E297GDvFq
QZIQl2H0aVUtItsdWBXcvAz6lWS79mqQTMdLP3TBxid08Ky9GFtn7ibEg4uxN/KzCKmemppePIQt
bg8jFt2uEiVgI16AGjZflU9RuO3TiP0J1u9KZfxRRUOHWLeJ03GTVqLu0cukNqCKYKRkxGw0+mOx
skRqM+2PCj9tb0oRTfZz3yTD7HuukGTMT5ExhvnSyNSUap651ci1V4oKHkXhZ/1qpObwGuEG9FJs
xRpy+rGSh+uuG6AJaqtO6+IB++RY9oHXKpoMHpxEL/rHxCiDap83Y5JsxqiRilcabjUSp9mbUnnk
/zLV59YwVBosRmX1BdzS0BgYEUZDGEzrvmpcoqUmOhygcXS1THHT002QS11n4Vj5tQUrjZ8yuJ49
Gg7m28lKAGDDSGboBXCr8s2jExuEf6R9Yx20QlouKPMSg0xSjC0IrGiwCn2r51pffxdJ3eUvPR0E
HIVlmtbFLcshrfFaVQs820NMplkJEL8ReNjGXK2yvZZpjDBjLfan2wwgavdNdGGomesgQBj2HLqF
YR2LrrLCvD64NIZwCrJR7M1xxZpP6YnRixXgUvVjW26UgOs7zytMKWlvlapvjOuqa/Jz3f/3TT/y
d5mIUjqgBQOdArjyZCZtxU0fKKZ+JZQ+t174vQSJc4Mn98wM7+NxZjucSog59iowsCfTmdYch17E
wTEh9kRn6yvaH2/qpX/1M9/2L19/6f+fZc5n8v4IJ8MWNw2twY6CY6wvAmdVHSuQLn+ae+eJ0cV6
Qh7defEP67kmTyPdzGHTGJLPDHxOJBh/f8MsYIXFQC1knxoOB8lWMxPFMXiZvTssArh7p4fuWd3J
FWaoff4tPDi/jHW0gsVyTlilfbjGc+q64ZIbp2M7/FCH4VyL3SjMLzHKWntjFZMz3R5mRmHymxgg
hhBnz5cikkpjDIiHpCnO+b4/4qmnJJVjpdi45GNU0nh1LmkfroM7a1N6IcmmX9/gE1fWfDDclMCk
5ya1M9ev7+dEND+l4mTyslnrIxhxMpGZpb+SpWaA7Qz8QEx1ODeBnZW970/R0JhJzUChGb99OlaM
3LJTS73AIJ8sovGuEAS1tnhHzvgx3uv5/p4c8gBIU7ZK1X5q/Ip9t6MxWlwa7s+mTlZGQ951HCzO
XMKP9wuvHq+5CysEk8Fppd62RqwmcXmZX9S7+DFaM+a7cAAqRI+5d05Ef/o0MmDAL22STopcRHzI
nzPSvKKBb+/KyAf0D9EOheTXp3N6a16PgGxBx9jPQcTJtE64TjiOjrUL1fo6SbRLmUWrqY73vX9O
L/vZuTgCVpAFvGgmQb9/9JqGHc2U2Du9wL1FxNg0N5XOrJDavNS+fdLm0wHuAB2JkR67tpNRPx0u
FUOivcN68CRN2iWyw+BbKv6qj1Q2BvmVbWcXWRp9IzfvSJd9+/XlPH0EX4+Pi4NAH8ED4px8CiYd
sGdOCYTxMb02mia5zbrCglkm+OR9fSjt9EH8eyxs9ChuEXC/Bu+8mTUNvTl0qWvtGBfhGdIWRrMk
o2lZ7LA5wjDyvj7cq1zh3aWFPCXE7L+iE8T+5eTUsjxPSfV2NnnfAV5aOn0aRiRUJpnlAvQw0uTA
W1myJQraaTRhQiiaX4BfUtqkv2xGIwTF1rY52gUnjuLSCxIVOX2vxoN6JdXYaVE/ZAZ6Wbdq5ItK
O36hi3TYjkUaEduj6oo6bruZ1dQOBDgDaJzKLt9EXZ0bVGTjJNBEKJHWyxszKFVxqJjk6c9fX4UP
3wcaAnCSQFDM3iLUHSfvi0s3zXaR6deP4EaX2qJ7bhfC62azJFHy7kqsXg/4f72c/5hZC/9zM2fx
J41+/XnbzJn//r/dHMWx/zG5AQ7fEp34Dtbh/2rnKI77D0NYmLqqyQaEFOH/bufQsTEJUsY+6Fgo
XMCY/Hc3RxP/wOHVaA1pdILYBf5bU+CTNeBVPoOfAsL2PFlmqXu/0Ek9CliD1IbyHbtT36/p+++D
atq8uR6fFGuzpOTN+/j3MMiuoXgDsWFb/v4w48R+WJ/GxpMYDiRdGAcoaq5l+8remjhGYeGPmbn7
+qCnq8DfoyLEY7ZE/WCe5icknJpGW6LxUHopixSvTdjIR7cZDoKdDsMcVG6zWiKs9oTWBKXhuY44
Bl14zR2gJ1IBh4vlvd4pV3qm/4w6ppRu9ENK5cof1Zuu/KVpyYPbsks1KtJ5AWfazb5tlO9fn8jJ
pJ5GHxWC48A9E1gWKE/mz9Wb1VPrDV8f3KHxeif+o2M2YD1XFq2OzDL0uqz1FyxpcGcd/lKgLfel
8U1L2OiF8I1NSYQJvbRJWncBCuwK9LIOJBYTTWwepsJY0stedNFBliOaEfGN1o1Bu57LoNdNtGin
eFVDTbYSFQyC+69F452E5G0d/6qxOX02XA1MIGpN9JqnO4XQFMWUWFXjWal9bIv+yi8OmoQSasV3
ZWpgaox/0yQ4MlLYMWRZZ3F/2YHV7SySz03qbsfa1La7jpRySwDCxgFkz6N1YebycirLXe/s4ckd
OwtXSyoAOgy4s5Ph0I/iGA39VejGT2qfnwMOnhQrr/eMIoWXird/Jmq9v2fKXAKmNvdMnzVOMWpk
0RCzmVjMNFtNHpnTrQFTgJKDr0Hv/VLPjOuW9Eg/xEGgktxj8N3o8WZ//TDNz8qHy20BVJ/VQoR0
zK/qm2dJlU5pJX7ZeGkdoVvwIUIrT18fYl403h5CoC5l18dbZ2GvQVtycogxdnHxwq6MciI7nYMc
ofiWdw15yikdi4QQiq8PeJI6xJHmIxr6nIIKrAFS1vsjWq2WMQDGDSF6DqnfTZP6ZIvkts4QUobT
RhvVp0D7Jlu2EFa9nOJvRuoeDBxvSpHezzk7ft1ui2ZcFQHC3a64aqP0WqQaGkgwQ8gx3QxfJYz9
0fREJfeM1zZu4B40ZfyetMy4TJGsOiEf/aj69fXJIbv55HrOEHY+CXDY+c/7sxNZbqfMH2uPYgYd
aAa4K9cnghrMh1wb7V0v/YvIrwNwG22K58PdpU5PjIrlKKu2Li76jCyWA31f4zo0OxqVsbvW/TBc
huT0jCrWlC4xf/hTFF3EKb105n0wwccg3ua0V0M1N5a5Jv0F9l97kWv17zYI8bTzPuYOJDQrlzfO
wL67wwKQ176DciXHvKpdhCkWVN+9g4TPds2gMmrD4DjY7aGwSEeJi8ibNOdHNzp/Ur/Y+gMIvVpU
0Gyc+1K4hGRHN0XOlNLP4ZNnzc94MsTaUu1pacXsCVU6fQwovouwWpVasmIyd9FbGwRgL2B26hAO
ifQZg5FI8yNRrIaIkYa218i8Ou5+JlnYLo32prezZpXaUCwrA812MChik9cktyheglGAYHY8xw3+
bzlcO30DBy+yIbI4K9WfpoVe+D2teorIaa3x5KB7GVZVzJ8gWmkAQUa/YxnjubtQGTMsaGQvTZfu
fqV9H2KFpHCX9LNinzPIR8vHmpYO5T1Gd93qfw8Ak0oIbbWxaVLi04z0XgryzWI7u0qurRD8VlRy
JGRJzTIpS3WhJqhlMPC3MRQ/5das8KGa6sDDQGFbDfRKtA58jx7JQyZbppMdE9+RxFpGh9/8NP9u
KWRbFJmztJic4rPXe3pldGJz/MPkCE9q68VxecBh7y7JaNsNJRgiRBzkI5T3ufLgxjWBgDxgVi0v
FT2n6eLmW2RkE6TZ5DkIsC9VPhw7roBkBD+ijyqKn0Pn/koyUizUduf6cq3pyYYR9FVoTaA77LUR
PRjWcMM8mEyhqCCdicdrpGsHraK60RTtjO/BPdmcva4ohNSg0EMbarGav3/nikw6aZc1hGdXRH0U
ff4n6WmyRLQDipRXJDWv8W+Ug7pTK0wd9hjdMMSHf+fHJPsio6/CYFvkBLvIxFzWY/Go2QpI6BCO
CfKSPM4vs5QFPieJbcjFSjrq7TTIa19BFiHxqTaN6QKuiC8C6rNFAVLIMtKnIYY1mQXw71UmFEHH
fVEj/5C3+n0vDXfRmOFPPQTr0jR8VlQ65ouBuL3eKLZ2FD/lSruxlOqXTm70Ii/6SztI/si4n8nk
zrJVAKv0XNMxnW61aNpGSfTiTuJq7IctkPLavJGWtS1zLDZgIAdkJtFWcd1jYnWXde8/CfQ7yB42
lrSxm9U4wMo6IMszTX9NUXyTRLx4UXAjhU72aSnvY9rKpIKZqU4Oi7OfmgnmusXlzGp5f2YVnbtF
px8lXLm0lPBmUFCfqI7HQB3E1KS1V5nlQ9aPN0kMo9w5aE0OaCZR1IXopy36r33DtdbdS5SMi8zB
aWn3Yh/EUQMiRWwrmf75+peduJv/fryEC9pR1fmfedrnwozq1ihAa0867V2NWb9AybjcCZkYK+Ke
4AY3PiOjZd+pELEmDf+zu4tqQpsrWANZnY9LA5J3zjxtAC3WGdmVm1iPPsY97nGy0nKnXE5BqizV
7lGaro+cxbJYOJO9GiPmSxtQZF+f04mN4e85gac153Ry+nivVMu3VYYB3bpsy9rTp1iswlLdFrFD
aFqfoMhHF6RMI2R5WMsUSTgDi3xpFckPxX2sfB+6IOTJMezONFw+eQJogTEJd0yqkg+/yZ8a5GGq
X3pTbl8LCXG1TM1bBJTE/ZnXkV/+PnMR3vu/Xi+CBRKOORGCVUw38+brzUXQ3ArBrDvVXqAWvwqT
cWZj2HskHN+kbu1TI7lH0XhpgvtHmnSmBfLJyXJsGpkzJnl+sN4fWykYDg1Rz0OljNvW6u4V7oFr
xRdmH44LRCr5/+KWA8/njtu0GnTKvvdHFD373SqpuOV2+YfB60Jtwus67sEht9baFQR1oSWjYEgJ
dZyOU+o1BpAEA16Zxj+QJWfqpk+vAPZyNn62buPtff97rMrp7NrlEeyavZofmWOuKaSWZuMe43Dc
nLnXOv+2k+UFpOicCALRigf/5OxdmVqt7+e1Vwr1KXEl6D1g/6wkk6P8nkR2Y2vpQ99nD04WPrdD
tC0D/2z45nxTP/wIG4EGHT0kJOL0gUNGiBxAqbyEiGcKGRIHOtn9TsKtWZTwwq1WAqjT0UKZt7Gd
bmUTQ/nPf+ZKl6wcvbIXHQrDhTqwkx3VXYmOclV12m3ipA+mBstOuPHexCQeBGD+6vHSmmoSltL2
2ohG2xuCdNNGKN+qVEHjofBZcbjtZ670fBIfTtLVaaUIHf3l6ZONULV08gBne1Cat3Y4K6Jz7bYy
LPJVLnqJa6roIwDrZfjLVOU1tcEd8vAFftB1G07HQqvyMz9prgU+/iILSqgA9Up/mj9/857bPlPb
uncxp/XxTev2nnAbYpn0XZwUTz0+sQGbD4rz9sxx52fq9LjkWtLaQ9VDg2l+HN4cd7SUQNWEqDx0
eHu9Kh4qkG5fX+1PtnJ0qJkdYGDAyni6WwysWKb+1GPPT5QjerZgZbZdDs3SblcNZAgZ8TqnmbH7
+rAn1tm/S+eb4556e9Fz5gMftoqhfvIzMC3EJk7x4HQ+7WkAx92YrBoVzn5kaaAC5a/aEscmQm5n
C0iWmKY3VtFLBPjRVWc0LmICnLRFhUhO4FLLSoNoL6l8q+lJYfohtSdLY0JZ0p2SBT9QfP+KghnS
DwRmZflXUmTf9ZbSr1w6xfgt0RwSLkiUqzK+a34xbswwffr6Cnz2lJtAZ+fw6bk7d9I+GBstV3PE
8F6i8I6CmOiN6iji8NvXh/ns0X17mJNHN5EytCzZVR6tmZssB11BWvkwfZddusbVsbZGjBK9ZID7
9XE/e67eHvfk0S3S2o0od3lluu46p/E0AEMe/Y1dxjs/H0jYq89c0M9KEuv1+2+D0UYKd1IA9raq
oxVrKq9AzqCLZl+04V0/ssMFC3/IA8luN79q6u4ysIrHoTe8JCm3nQOPzBbBzdfnfzq9nvcXlkUh
AvwE5AT/ff/u9kMU9WrJA54Bg5IdiUGsUbbSX9b0+RbSIWsAh7oCjRy7NIPl2p4aSjaq6dEYIIOx
srUJ21/4pX/KuN4kenaYX/+yae6//qmfrTJvf+nJl61oo0EPA7XyRqdb0i5ej0F6Dq7w2WNItDgX
gs8nc5v5z9+sZLkl9WEq7dLrTLHFe7RoWpWOQVId0zb/ZinWTVv7Wxy5B6M3/oSCbc3Y44FP2GE4
lxXGgLIaSE+a8VVWv3QHc2WYFQCO6XbE0bSoQ/M4VeZDVqGhG9m98yJVanyozeuvL9bp0Pr1vlIB
MdjFRctu46RXEw8jXYwh476W2g8WnAehlKB78X0G2gWWpq1Uwl9540NogAQpxh+jW2OPNWjsVLZ6
YSBXDFG2nflVrx3ik08FPUiUoQDv6bO+AlDeXGCUZqaVlHnpmSUXq8+sqzCgXz30DWqZxr6qs/HC
sQuCCN3pWjFK1gAsMY7GZhRL60tcR+q6ntyNIMwHITJiigpnEaKdCWjXJulUtsBd4+NCpB2gFXSK
B7v8HjRWvFRjoJsdNkXhFz8U2dzmcV2s+pr/NzDVHWavldrRNxnaAb6bESzbxPxpl9FPRzN/xXq+
NnR/2+u0Ndp9VWs/hMgIwin4m0sbilrOAhWbggEt2m9Z7OyElJWOlN1qVDZFzTyzgG0UgkWzOlIV
srg8WjEtr6TeZOl0mQajvskU5xC36rrjM7BCYZ1shA/vUssPsPnI/vTdwsMGsFFk9uTj+ixlfhfG
kwBhg25+Bpgh84/7LdyB62koL1WL7lxHREY3wzUxbJsur3dNcWQiAhpw65TpRoh2Efn6haE4HjL9
cllUSO0UQyeLsHkJhFiLoliEdfW7wYCdx0ddJsc4t56xt2zUsONeyW2qhDd5H7KDYJFeRPIxm6wO
tDQnGFn86+RokAGDCIqLJXesQ3AIOOE0puWDRwC6fw9BdfJx+Ffuzor4M0N2NNBv+rR48Sfjio/C
CkPXsy0UZKyQBf20FPeO7Mm8gYKMQi2zq6cgyrmdVva985OjotqHtm/KpW2G7rqHWTORQmRgwVmY
lXPMmC40vvIcdNbz0Kfqwkf4NQY8FAhNnxJOPqnzl6AJjjou6ahJjgYsIHqby1h/TCtChCjF1HWW
dE+V6NxlZBWrBs+iHf7WTLJqnTA+agoyuzMv0ScLIexjXh+mcqhRTinBCGkrv6mM0otMZ1EW0Bpj
hXKPEKZhukGMd60CpTTkd/rCt9gern+2ScakhlfozA/RP9Z9jNA1JPm6plL+nazIfpxjdVDH0is0
vO6ZbR/YBh6K+ltZi4Mvw73WPRUFjhpZ7EtwosrweOYXfLKz5e0Ddc4XFdnFaUeaufKgxGFVenov
voVO/KNwgmPZmndaV63xH26SyLlBJvubZNUzOy3E6h+qXvI6gEKgMUE0MRtk334rzDpMx4SWqVdM
lb4aEIIsaTLVqCfUa1UOT4FRvhSlsaj15iWK9KVWuYfUognW/EQdCeqrWppPOkpkz+oSd52GomOO
1MNdMYMbzGsvsUoG3yDqm0KASVeNYuM32n2qVxfaCDdOpPLFUcpbdUqNA0b6G1/tavLtrHqVx9ZK
t4KLuqK1qilix4PkRaq/8HV/3Xbl6FWxeWkoY7YRMUPQuSt65s58dnUQ3lE5qsTzUDu+vzqjkyWj
6wal15TZxVjGv2tVWXYGPKC4KX5YVf2YieoWyd5dME6PU2DtlaAE1pmt3fIQDYSARGn4nHLRzuwk
Pvth8GfZh9MfwN18sh03+8qwW2ljS9SxCafsikp5jBFOIKnoA2M8cyE+qZ9RxM0fYJer8Zf49eaD
ZzRlKXG2Fp4SOLsJL1NdWRucFefGfHOddvJhJd0AhaPpIKhE2fn+erchNsAYtbinGoT3yOhQaMl9
Ese3SaLs8RDdT1N3KXEiw88wL7N6Z9f6wUzOfuE/eyOtuX5ShZiN46cVVBKnrjHg+ixrQjt8tC/1
UF9H5l402TUq32tU5WtMuyzbcXemWf5aOn+4CGLOYWVLTjbXyb1FmuswGNAKLwZ+gd59OOhWcaxE
tu407aowyQ1x05dcyW5Nvz9z8E9Kx9kV/6oS5C6ctnnkyOQIJ3fppcK6VmKZQM3N5onEobSLg2La
tyiMb+NQPaM//fSkUUzgyJnTLZgVvL/zomf+opha6dlBvNRM9XuU+mvYFgvk5Z5ZECxYVtpajDpE
xeScOPKzgo5pIKETkLAZU5zqBzGPZI3Iw9JDW/6dJpi1iMrxivbndVczLzAb8Yys495qbt3gMdDl
tim7jZjgCgkmeYPSzeEq3zDT2svW/tVYarKs0kZfdUb6vferdE349rVr9aBnQEG7+qYxMAfGmthV
pa5vnK55sk0KMhOaVi7s55CO+4IGU7YQMXBn2OxRqT1ks1ml/13W0/fBd7flDINJup9aU9/aiQAm
3T6hfoqXrTO+3Oq2wuJ0ZSRSAHjFZlJmcbFaTS6VRDGygGPkxpxAPkAn7wPb3KlkYQxeO1kUe11R
LpkOC6Z7/KB8cFeGlA9d6/8WKvrb0cKoHVW3X6+2xicP39ztQzczi5HtU52gSE2rdAefRc0OQKqm
7femMpUNZlVSILCimmVarpQ420xkMBY9wLgyFbu4zLqlpjRPLQ27BZqZg1q2qNRqZSdauNuaKp7r
KfcmpS0udSa5Qcv3RJWSvUHvXkWY/yw7uWK/9HMo51K2xP7uMOKJzOdgxJeudCAKM/zRI76snEdC
a7Gt2LV9Zk3/bLcz6zEdmPcmYNZTCWMbiChMkLF6RpQ9E2FMDAgJEFV9z+QpWSGuOeJVOKpQcEon
UemBWTdI2y/CmtkuSSe1NeJvgmB95rZ8XAw1tCQIZsj3QsF7Kv9L0wFj8SRYjzKbircxjnLgQfcp
z8eGRmigmc9VT0KVJjKUezyNeY8VxWFAtMYCRV6tcSmy4nsHbX4x3oX87RO2/djUNig6ybyXXEqc
Fp7ekMqmmum+69onzaJVMHyvRkJxzVSelXt//KTN1Z4B+gPtCKrvkwUHDU+AwtbM6e62Xiakghmo
qOFk2MukJi8jAdZkpXAgOq65lrKLDjueJsQmD21qfI9MMJQ0Fc5c7E/WQUyxVKEuVxsdz+mXB2dF
1bo4iD1Jny3VfdLjKCg0bBhtqPHwq7uA8B1nXFKsn2sjnepK+dbNHgNYb7O+i6/v3Gd685lHyxUK
0UWFh29YlgxYiDHW1H2vonII2Xe01q6pxEUmjPt2bgw4/Zmh0odG1skPOPnuQmjQQvwzhYc7ZR9p
ZHHit2oGFv+MYPRQ7BLT/3dLm/eHPJ1kOp2ehnaVUAC73WWMmgk34kGHBvT1W3Rqbvh7bTEX2Hxl
WN6sk21GoGaWNGKubetXO8dkyRpQqGuq3AsFBoNprRx/eHB6cRe343cc6z/bztyajg0B13OVfj2l
xb1IybVVbjozezrz8z698qTRaGisdDYEJ/sAXH0STXNM5ZUCeVGsCzgYs0TFI+MA4KNCIDJkede9
nlDcaoAwbbGqjXm4HRzCpNiYzUWWNxu3eT7zwz68p/P9oQbTbZvINQTI75/JMu1a1BZkIFSlss+l
8a1s7c0UWatwqHamUTIU34+5WGpNdFe11c5t4qei+TZYyX1NR/TMr/mwaz35NSeXKVYUkCjMa7wg
QjrgUghbwyUNdHiT+2K0gLgY93QKrpEt7kFAbcKo2FZR6VVnDA8fPpXz7zA1jM0oXZEsnBTKQW4P
U5+4OSKm59lLKUE7tFg4gmOqYfIiWhwT1Zk3ZT63d3XpyTGN93ei1fLM7js79yq3W3YO6YYg77F5
weo4F1957lAnL4uv+hW9q9m6r4KIICA38EHgdDf62QHYK5fp41m9mjosDDKvqVZv1jzDlGVlIYLx
poGv1+CQNFoP+7pF3lqR4qhdmcV06fMNyog7DC+UrPqFe/mQEGIvyS7O0uxJ7YLfgy02xvREcU3e
e3AH6+nQtJiovn7+TnCYTHLmezAPdFhGiD5xTgYZWU2hh+gw9xCSbAcCwXFv7pSk2ZQN2WEsIkQl
kkOjHkLFszt7V4Y+qH+2z5mOmzt/fW3T0L+O8+4hkEuDd2oUKMkm3vq0B6wulHij+P7akDTapFx9
/fs/XWXe/PyTx9bukw5mBI+QJZgd0m5uwO5oh67Lt7marPEP/G/eE1Zc0xDsqD6M0eORMVwa+7lX
jMp+1iOXRJfXfrMHsoPhmbRd5gNFEm++Ps9TN8rf+8TYmIGhSmfn9Klq0Gqh6eJEI3ARC0BA6xCj
RiAvJl9dFkaxSudyWzzS4F5GMtydOfwrDe30ZWUC4FC4UUuCDjhZqDq2IrkSU0sPDbEDjo5AMC+u
BoXOeCug7DTIDhA/ap6RmYtJ4y+drW8blrCyIvbCrO4U49bv6ghuaveglcJZ1Q3N4VIzDojAzVng
PWHPtsjgrXb9f5J2XstxY2uWfpWJvscJeBMxPReZQFp6J7FuEBJFwgMb3jz9fGCdKYkQyZyjvujq
I5HKnQA2tvvX+papXjalfakS2y0nkJH5lZ7CNeWgbKTK2Wr7zgrvpTRwu8E4152y2CWysSkcp17P
MqJmvM2JKJbxPW1AaxwUo7pE63EPf4oZyXZTLb4Qrbq1Gv0Yaf51kd1xOkV3FcqhLkEsBm16bvu4
X/JEP7Bp55C34u2sojs9Q8kXipDAUPlbpqoPQ0g0PR5A9myBtjcH+TtZBgPnwNuxqBCVtPZeFvVF
0aoP/oiotR3t2xEJnQdt4azvIYHh+ta2kHjSOB/Pkzo8n/pGHEMC5to2DQ/c8R9VT/p6EN4CKptW
0qhFu7Q15fN0Gp7NLX7+vwBihdddeZ1il12P5bNlNs6GrlCsR7LbQyl9sg2AU0Ah5sIpE03eE2Wv
obDvdC/3s29W0nsNUKkV3ALi3SrtSoS67Wpp9b0cFHJQQq1ct6V9MKpmb9SKdJlJxZfIH6Z1TgSP
XVN+NgclZwJ1h8In/Sf5Uvb6d8eUbzXyfXalFj8OQ79GzgBaijUpuSokubEGrvO1RFq24owQ1XWi
svkhYTSms2Kh0MR66Q2t89y0xkvZ3lgSTOZk3tgODaF+7QBodtA9zFFIRIvIcBt/2LUENwBy+d4o
D37J926SdOsPrHBb27mIfCqp0dSNa9HDc0iR/tAHvkPLwyDy4kvDcF5r8ncnM+9jVi35qB9aqXgW
0OObLv6W+uV30hPH7qpqJDcqzL+sKCLr4i7kEH1l5DQXRA4lF2vkHlgHy1f2ON3pKzSr1/wnHuq7
2DTuooI/yCTwSnlzG0n+hQFjwhWie1QEp9htVI3u2KJDHBPjIEsyYkyKiJrg0FjwjBwfsZCmgZZp
9ISKJKlCY0JlLpt8iiwgJIhm5Nw+0MObsdRvE/+sMWUEmwHErsZR9pBt6lVWNPoBNCu8H3NlFM1V
UiVPrCvjTabMgLIMwYQMfS9Ko0ffUM7kOkLaVtWuk6QoFsk1sBrelnBiSY9WT7bDJzErb7t0xhbo
lyZJa+Dwo7yvXP4MxotazYrN2G3rh8m6I7/PQYBByZmqvZR/MQHdrkTSPzR5ezUqUNXG5C6PYK9a
Uw6FhO7fOzVWqSzt92Xkn4GXuO214SbXlNtRNx8dED7wMSo6lOFgSS3Q9feWcdmL/Cm32HdJlv/d
wajf2MlTnhcHswwTCpYyIU85tllT2zbGU5sSJ8DZsAI9aDW0/fmrXkfzKV0FOTuotp51z8lMFQSp
Z6CTU5r+K6I5ZHRlpqzN6roLvgqkqaugHGDF2gdOq+6j+kZvEqTXlr0OcxIVgpQuMGTJreTAT2rQ
BLFNuWAlQLUtTdt1lYSXhWIfLMvaiU7Oz7UoPypBlbvqKA9EjLZXbXVRmVkAbCjHdk/kEaP4TmQj
3RIhhp1p9mZKe251bK+4yvGciBxoBbLPKRBlWjywm1ohA6mvrtRYb9bdnbYz21KbGX/HwCYwMiEt
Mv2WDn3gDnZWcli6napARtmcKRtQgdeBQdq0YrtsRZVVoe5DOzkrel5ixemu5Fg1V30B/MGgC5XP
Q6ec8/blkBKYAHAfkfY8Dx7AA74VDKB+MLrwXr7w/79IDJ8A9dAxBYP2nYP1nRIxFmvVY+fmpvKd
itWlOUoeLDUHqLzyMMMvyITyrFK+K+w63QiW9RjEnyrHvsnYDrJGgCjpwzNb4XawItTl8C5Y9Oqe
hdbChQ5GNA8yqlVdd1ciqsmqG6PdINTJayyc6lEzj1agt8PkMbFC9pJG1W06wJCiJZ97tJ2zLoko
982jzDDocxxPPtDtWToZlKbCaNtY9n1djr1rK3MGaWe5HCEFa8T/UokjPyj4vVIUx8lqx53ohwtA
9WtVG4k70ZKnIAgMN64rjwJwv+0zhUgHZw4ja0kI77Ws8tQC7gWARk7mGgIglNqRD1IE9g2DUERY
INGA9dgk52OWSF6SWg7jBg7a1iFzu594wUHnwNeD3Dd7UMqNyTHpOo2jwSu1XuVIMj5XmFUOtg8L
uBxfJqXqt3VGtTUb4c/ZKtXORrN+VFLK9GPxZnFCxbFn9xD7+l+FlH4pEiSOmkHwBCQLTg5qr6H7
BXO+eZA/ZUF7LyBaMCokT2rGy6eJZ4vUuGE2DsjDZdGba80ZzkUOR6gOqnvhy6jictJ8bSBxm1qf
XzeXuJ/zJK6vamU8j4v4TJ3jeJX82jHGzPMdhqtKxQ9ajOeWYtqeKYWejSFrpZqWG6CgRlsM7K0F
i9rW3wpHD72cI2sOjG+kRH8QHKftYi0EAiqeZYcZqVMYkJXWE0oL3EVV9ymTU+er11FLJw+YK2F+
RS+WRHE61AQjTOEz0YHILprkG5J2SAwTyHRFi8/NTodubifpDjHxqhdSvIOK+NegDfYxamr69BPa
1hCNPmkbdZ0iS3HqcUvl+XtnYfDu0wq46ORr+z6ajujVSREbbSZHmTMxW95QC0J/WFXXMcwdLcbm
l2Z8GTuxznr+UWIl9+NIboFS2c9hFu01LWTZ06/wis0zrBdIo5sbD4UtXZl9vbbtciQ/i4YT1eSN
4qCx0uTHLPcnFOTS4FpmcmmWvBJtKq7lOibYWiMPZ+rrL1VTPTR6tosInu387AF0HmvJIjtCn70L
ahZXyVB64+i7aW/ssgxcmjF10aaCt7d2rPjOaosX+G7tWjbG6qyjzrDNZFEwx0dePjGwUv4/86X0
zDIymfDgo5KHI/GO+j6nSrA2cufZTMO1zYPAAkBaWEM5uxq7uzDIHERQxOfiCJb1zNzIKeRGlsKz
1Exf67lASqlJ5CiGxYuTDbfp5JPfPGagNpnPdZHtWKFr67AgtTVp4bIDnNxGmMe8yhJnE7hONDHk
7PlT9Zyxrl/3WmO7w4slyMzC+oJow0+SHWRAtuBlesDlMIU86zbaSyOTmKVMJhoRKHtT+liJp7QG
OOhHhbZS1eGopB2iCo4giy690m18lIy5X9U+bVhlJGzTgvpo2GXtOSFL61DtWGWY12aUaS4Enx9O
2eF798MXw8i7DRk4DXObK4LxyoiJcE2tVHUTPKMULGGxmkN7ALP6MtR6v/blF0OY4UWaZ+eNTPYd
Ug8Zc+B+aiMKAhQY41Qoq74xWzQsjgurZq4V6C6VUfySHSjjsb3gSL4102Y9IbAikC1V3MG5t3jn
EBx0hyIexEWUoZOYAOSukT5ctYXf7GwWvM2UOAxe+TFCNbJykvzcDH0Ok60XzfFvBQwjz4x/yOBn
iJHkSIoYjRG1ysEhhqnPOkKOCf0OAumeknCMWQMRFGpdSNVX1U7Wr0T3IlnXfnzMEneaXJIxNQby
djUUV6W4y/0vI2Oq9kPjtfSJQtWKh9G5zPrbwPw+kQVlZeMqFk/qAGdKNbBBJdRKAlfBrBTEVGr6
v/zoDA+SqQ1uPuG2nOGFQXZut/l+zJt9ZIX7wLQAIIJ8rc+xVJGbAamrto/M8hdDjw+GnUzhWMda
Vc+kIb8c1PtkEpepSlKPL+3DKNmmZrvHUnoZ4I23GmrM1H6H6yHpKWmEm1iPOUpUzxUtPFdSZVfH
xZlEyKBGZ6OEygm7ulekq7YLQYFGW4tdF/txgKzWIVXHfa6splg+CAX8WTEe4EXhY3thOl0xZGz0
yiJxcvJscs2lcvAAhW5ETgqlMXlVgSvKD46ZFkMjM6n8m7dRhyUyb9yMdU4eNTvfhjOk6RuAwQx7
G1UxdskYnvlBfdc4t1Zbvkidj51CuwyM4LbppnOlcNj5+WvN6o4QjQ96Gd4mVnxhyeBFpdYbIYOO
lGWSzDgHtXTDEeJZozJ6SUR3T5J6r2ndsa3UH07TPOZOd8vS5hxvnejqcy309xnRABEAIydqb3Sz
PFL924S6egFEby2CfcNLZiTBdWfUO1tjR2zaN4lWnseq8TVvsr1li0MAamKqsq8pL6uSBfeSrX2R
MQqq91l9nsxoAvT6xTiQWCftUuZMX5UfcC4cZLm/o3hvMfDoHuHk6WS9OL68rwxtSwjDtV9Iu6Zu
GTWNlTkWjEY2ZC+OazhN9CP1Sci2K2INEpd9MToT5L/gfGzDI2yra057mMp8hCyXA7GrXS+vAdBt
NDiB8WRvk1Bb+1BiuwxxvTatSsbCwUSKmFrHMuOIl3wF27IowOfrCmORanWeTC5TZTBmwuyX9WdD
PRSgUSld7ykCUjGJd+kkbZWK32L1qTf6xtGle7ld67bwUFMj2phdKAzWZFH1ioqAozwmgrnXSfPb
0NavOmFdkCdRUtRvQ2nf9xB1Y2uTptMBu787jOOd7nDMO2x9h7izVl6pFhoVLFq+Na4ALgdlvpWH
AQe8tc1a1aulZB/ifGvQnCSFTgkfW48luTlHMhSEXEPiS/bBWu9MhtF2nTNpgH87VMQ1+jZMcSaE
iuM7PSRoNCRENd8olXWhKGS54ABXQcDGhXqskj1Wo4MTKptaqnack299K7/RNOtuYmddGc6+r6Wd
TVw0WHevCQJmOxSqeuz1mAw1uIN5NF6agqUkky3VWcCxCmHS4MkCRjGfObIkY3eMmr2ZtDuziteC
SBmj1jYjZkQIu16ghG7bHVpn17bN2sYk4VM0saVv8vTckgHasqlADLyuemOD3M6Lp2LlWBmyTtVF
geX2IzMpqXbk4W3A23jyGWAYtrGSq/W6y9n7NkMPsDbC6VBVbGx0caBQiF1QmkEfq657AjvuJrTL
jfYiLO0yRdsGeF8mHuvecindelMTeDDTPI6zr/iUjaq128FXXTOOXanPzmL9ESzvGnrXJiKlQu0C
cmO1tc1BRULgfcE3Ak8jhechOSPs2Fdq8DjaBH/A367NbSX6jWD57Gv+ym7I8FXSdaHepG3KkUwt
7e3I8kY1e/A7f9uSftY11CC78ZClxKpx11qdcSPMV3pCCCocWMkeVmmM25AF6lRqm6QEqxKYlFcD
zgoiF89wGN8Z8AKJHo+nQ4f9STIJ3mg9H4V9k2/jhEzMiTtPflYuVDax5crPVE/yOTka1W8o1b3c
BmGfldwzAMtd8Zhl1ZW8iUcOQmVAXGROMIJWGUlXuFTbXCXrjb1km7hYoVjuwCkoajZqLNFCNBNB
tkXurZHSLtnoUny0l1Dl8O24rZMfbSToDm0JJj2yv1cjSQRAc1kaEkJTKLtIFBtbSjctnWIqXfwP
q2pS1zDdySpv/adRg1Df60x3nOvhzPTHGyX/Zg8AmDE8B9jqiGxV4mOnOXxVx5Vf7eM3+DBTtqpd
H4HRytpwE43GrspZEBWcumiJK0fZJhyEm2REEsKpV7g0FGmrPOwRiepuiVU4TYRHL9jKAhRh2ngW
QtBJb9xAizZqKRMWrB9ETYYdqc7+UN2kNVHKXaejaJbdkDjzAdFaUkZnSTBdR6W6VWFPtHq3NZLo
TsmmHQn0+8Zk1yCGx8k2L3vEZlFTrAQBdHSDjYTUtQYCCUB+SORtqcgbWRbUf7D7tUx4FAv8JtpW
irXqR5tKYu4qI2skrs8sprN0SnempqxK7N1EC7YTwfVIY1M9YWGFxdnx1/MAyirzTOmkta4wWjoJ
NmnCkWeJK+JLPzmbysDLx3EzWBqgik039gfZfx7s9obeycrC3oBFdfVBeCwV3Yx4466N3M4yvIBx
3RM2wKrOvDakRywcAPfinVCtfV1NZ3USHTMqIEHLeK/Prupx3XY4OKTIJRsg5iRjKjcqvEzomIcO
nl8/sOtKEhmheLqeRvsltTgwhsbMIfKxLGTIHuwUpWGnEUoxln+J0L5IWrjzSLUD39/Hcr5Lc3sD
Z3av9rqXqtfhhDNZ3YGv8Jw+PS/l8Cgm9cge5wpK/t62s13XvGQU7EWXXUqJcc1Cdx9xHN11kScS
3oo23/m12xBU7rPGSKzymCbjXsTyhfkUl/2FzG0DnLrpBdXUAf6zFV6yyZadgcXSuAkvwRis/M6L
g3P4M9/rsr+D0r5usL7kdb+FKuVpdenp9rStgEzOBgGfmUqJARtpN9IIlY4dPQDfLWFKntqQg9eI
TYy5SiuI0xvZt8cwiupKVJu6r8Th53+qRBYHW05uO6UoN1h16kPkhJQp5v/1849hmBHE+/PPix+/
/mDxd68fM8L//vsDR1XuUWH88+fXH//8dyd+/PqLFnbkQh/NPQdk3dEJkv74+r9+/mfxd8KPcFq8
/hjJHMWouCKX/J9/p089p3Q///zh5yx+RVenvY31BOLim6/wS3OLj/q7pde/fP03UQqCFAgaI8+b
K/n79zgHb4qgofCcMtuZ4VmpGw/gg9utkUrNmdpW17WGQ7MUgGCF3zwDAr4D0nqKO/dOBRzHmC6T
MYMkElXg27qrLoclSA5K871h7m2lWwcJLBbJ+M9rcxSr5DlkB/oH4dBvmwnjSM7rgmGgq9sD5AMW
IbxDYPvY+41DvTGUU6CR301Es4YMjzayg1nvaS3kHnph9nFj0WQfkNkx9Cvftxm1Cgoz5TaszbWY
zE2nZlc2c3Pf9TdRYZ9ZyeBV3fcJpOeJqtlcfVyUgn/9OkubdZFVPnsVbjRSr6MANyZKrBtJftH4
Yt+qFuc7szSVg6qOcoGNWlDUu8+/wzsF0jdfYfEQammQQDLDAe/78lLzyWJ/tCcmd0arUsW0MDSH
zxt8p9JOgxSSkd3a2LkXYtNhMmDYAvneSvnopY3v+RR/Oa5e4x44Ie55tymQ/QZ2Zp73UmQZqJyp
TDHXVtYmtA8Daam2C+vESyTrlEXnvXcGKxjpe9iHZr7h286so9OWG586OVtdzvDgg1cNqUCq4WLf
32slMpwy80hpWef5uJL07KwMSyDk6UhxxrpNu+qEtPnUF1ooGlpd6L08INgo5yje1ETZU28Ay9x8
/jjfk3BRX0c/jckRM6u6kLWlIErMiNrvFrwuWRFRxnGpAXBdTi4ii1UN2pWVjfHGVouvU3ahljmH
kf6pN2nupos3aUa0AcuzLeQK+qIbK/CNM2JZWFJ0/hnZIevUBldsP1bsNYayOSQAqkaQTYHe73In
PtX8Oy8yvH9rBsShpeNWvH36MsQMVaRNsfWrzEOBvzLlDmxV+iU2+o2VTw9RS/ebKvR8oYW5obZZ
rpCStPr8Ybwj0qF1jBW2Dl/Tsuev+Yu0JGdHl+fwWLakGDkcnXF2VZbON7lKz+I2v20JotXs6Wsq
h8WJln83RGowV2fW3CuaGHDj26ZHUXfRUNHN0yH1WqMhXNqZ2WwKQSOmQvyU5SYFNjMtNXZ1Miu8
e3kFFZpq8HzW143idpoa9occTGZ6fNXmOi6rHBVtRu6S35wCuM7df9lhfn5fUJNvv6+QciYli1tl
1fZ+lpz7tn5Cu/XO8DPrQOgVjgNZYNkpgsksU7gpxdYYm2NucqpzoUm6a1A//Pyxz0Pmb9cy2wIV
1Mwzx/jttUDFrEK/Z1azE1iRBQypRL8uqIKXdXBkt3pC7PFuc8AAwfrywhE/97a5ib1qlehoJoFr
rYf0fCyIwBzvOQ8IUDN+fmnv3EMHRjKkfbLdEevPo9wvPbqK0omcI4bwYmITMvmcVpFHTMSgoV9/
3tI7HYKoZ+bUObYW68mipSHNJ1nwYmyHCDBCRhFTbey7/1kb89X+cjWBOkDkAteNsNlg04n9N8lO
DEXz11z0BS6DuRWQrzrHF75tAsMXmw3C/7aNIz/YRfSjEyRMyaN84oV/98Eg+JldSiYgh8Xt6ijz
DrJJO7k1PXRZ/J2V0hyi5AES+aNL+tnU4q5ZxHGUhmAmIx5KWk1J5/a2fVdmwQnp1vs94Gc7c7//
5elI/agNVsklybpxLVvatZSFpySN77ZhwIDTYNg4hrq4bS05Xabjz6sfy/daX93hzfyTJ4Orz0GN
ZTH4LFYiwh5tBEdcRtnDPYZX7+fGRhmfOJ84sXZ8Z7pBtI1fCLClwSUtxlC5c/KUAQKt25S+hGPn
Thi49fAIpTOzzNuyzs4m55Rp492OBz0eJDHhjL/JmpXKT036Qw6DSNyWE9KF2ZxFiHHcdSe8Se81
hSVLM0nMYV0xU2F/7RDk0wHhSUw63uRcOCQrrAIFhSN0p7gwTyzX3lmHO/O2BOiiBfjHWr63fZMa
TiHn2z59yFrluLKDG2sKrpLgxEr1vQFCZ8sA6nv2wv6251CqguAosrGKMTsjre2JjK4zYkpO+Kve
awZ3E/BbXK48q0XfoPKXEWHGnKRZc2ziQKpksDa16pR94b0+yBik4Epk8YWp9u0zKvOBwS6nnZpw
GRuaOKkSBIrdFml/gTMERFh6DOSI6C2ar0tOd81nTqE6XduqbbazSwzrCjEuRkfgn3biVXz1LyxH
Y4eUpVc5KNDfxZAy1c1k+ymdtaVQMsFaDIQnQda0hLEh4MtFsQni0UAtZ1K+A6NWPyZIXqTYQGuC
KC5dJ4290skzIS5wmxTCZc94aGN9NWjBIefoSrKSXYUEZj7At3Wx+XzC+t0dghXx1wtYLGznwHm7
nvFWQYdVhYUtdXh1q6s/Bg2jkKbONAFPV6sT0/58X367bwb+T6ig9KLlCYSkZqSDlLx5Wmiv7IkT
ZPAaEgKKoXixUGd/fpXv9VXnl9YWE0w2AncSMa3prcqrjZ2WvG/u/+etvH9N8PznRTIG6EVPzYlp
q+2BWzkY42qmRw1yuA30M7gO68K0TnS998YugBz/tLYYTzoUbrEoaM0wXkakC5Y2bg3pIVRPXNX7
9w4HjzpbR8HMvH3//I4aXSY4JLUl0rzya9kpYDOUf3Q1P1tZvEdpN8nElqo5KtpHHJArfewAbRqe
ov8PL2fR3wV2/27UaKhDMm1nT6n6aJTqif72bk/A4KZxWCjj7VzslZi07Y4xfl7Q1Fupf9FMqDYS
9W6FzN/SOTHgv9sTfra2ZDFhHonauqe1QK+9IXAQMcJetVV6uX3iMb1/YawHcPVwGrDsDGYpC00m
8Xnbao9tCGPjS/gwv0uZfcq6+G63m1ce/25p0SGgY9pyh2phO1qqG/UHu2hd5McnrufdWwdAlPU0
kzIAlredu861yM9bekNTXM/zCywUTysf5sixz8eG9xvSsVgo/Oc3F3Sgj1ZuWsz+KeFTorA5nEZs
ELKayk5sQX5/RLCdiRBiUcNhzW9nuyRh2sT8smbzJWszM7lr2OINVknfraz8P14g0hj0MZnh7hWQ
+fb+daoIlVZlYJ0bQ//10KVEzSjhhZSE20w7U+tjDrD483v5e9egUY6vTVk2VFAWixEpIfAbQxT+
2yIhL9j6Aq2XNND+xDv8zrkXzRjMTiQksQPSF4tDR0HRbGU8MmtFoLiXEULrA6CO/pLP0C/5zn5g
iZFQM7XS+sQR6rtXyDHBnNBEwOTrV/tlo1LCFDMCopuh/s94ULzzuPWyfvD+4EaaNII508bJshgL
e72QggBB0TbwUQtSxp2obErQlT9v5t07SVQLKECdOgDulbe9JElU3/G7lMlebVCmUbqWsLhPN0V1
nmtbuQvdiXMz60X+UpT/+SUqlAMYqqhD4M5dNB2rRZqE8ZixGAYtXkhnPGnAxvmJIfj1EPTtegZH
DDIPHVAsnsLltk+edKmOEjvblkEmI/zT10QpI0QYiktJRleD+elcnyax4zC+A0vEiZge1SEaLcwO
aqyiX8dH3kTTU6Th0U/sS81pvqQ194UI9RP74N8HI74sK08HyTiUxmVdJsi7NGocPdu2sXqjX+uG
cClCXal+dGLPM9/d5V3BLqSiTtFnz9JieEWtkGqppZHYHGNJsQ0uOJKMEzP67xuEOW1V4/90UAss
J9/2rsaOsSY1U7ZVnZG39MtYGmiR/spkVNhj6alIk3I9//55n54/dHFlbxpdXBnHLUhkEY6xBweY
D/tAM3pUzwiR2IY4ZeRWRf34eZPvDOx4CnlX6c/Q9JeIMHSqstqZHU2Kaj1nKPvGtA1zBAMRUpKp
PjX+zcvV5SWqOvMI8TzsbIzFcnZ06rCvyFbd9lO2qhVrg2ZqJYP7NqbSw7S6tshnGMddO1qApk/t
+9672l9bV98+1dYUycS5I5R0rV+LCG9JN3gRMqQAixA5QX+PE/9RNM4dFq8i+9/zv3kqsNJGQdi8
5vD+/NN59MSDK16aT39r+1xcfMue6+Uvvfnk+v+8/jh4Ltxvzbc3f6AgFDXjNYec481z3aZ/f4t/
/+b/7w//1/Prp9yN4vm//+upaPNm/rSA/NE3QTjc94+Dc85HImW/Vct/8HdyDiuzf2EX5vAW04XJ
mSrvSP9cN//9X47KD9S5RKGBOeLgiLfj3znIqv0viO24F/m5qcEsZer7dwyy8y82F+CAGKrhFM/h
FP9JCvLboUdimWXNw8HSdT5NcEm1shW7CtTC2VQk2Veh5Xp04u3ga/7ycvz8+Pnvf5mZ85jgzESG
O6mz+zqTeqfvOedN2RN1uaOcWum8fQl+trKYtUK1sDpRW2JnqCXxqWltN1/DrIAxLhDztru2RMd5
1URSkJy4ro9um/b2utQhNgqznIpdKDm+zmJAwX2Ytvnk/tJ/rv4ePn5Nk1nYWH9e0uJ9LpsYxmM6
FjtSeZ1u17SKWe8MfRKPUic1/kEJjP5ZU1SMzmnffNUmEx2TLcJY7Elnqh4+/xofXeZiTJNQjjFR
teWuE20Vrg3OAlLPYn1wym7+Uf9YnIqFXWNUaWMVOy3QOqgltvISp6Wtr81AKobV51fxQSOvYIhf
OiEJsVQZzFDAAcgNqmhhal8mVZ+q66zqT0VDfXCrlOW02rT2QHx4ufMbpbu0S9FfGVOunliKfHQJ
c8//5RKKSDRdU0nFzq4i/T4ZM+bvOLctfTVaEPS3n9+oj65hsVOQwRSrpk1yCeqabjOVRubKaR7d
/NmnL8aCOJZyJbJisSNdqr0uFVEiR7Mqs/I+//yFqOWfd+Y1P+6Xm8TCf9BHqRA7MyGt9TKIDKDf
lRT4GirkrAz3Y49FrKpi/I2Mw8gAVCkMzQPHlJF8NLJajzwfor6+yqcMmwpR6LayDuXEDE58xbdr
sJ/fcDFsjFHRF9QoxM4Ho47otYAp7yV6oGebIJGc4q8xpLiD1DIX2plpNQhthB6p0/Xnd+jtgvZn
84tBxdDDHv5vUO7MAh1xP/r69WTHqCxHUxylvHW+f97OR/1oMWy06SSSuI/LXVAE+Q000sxahUpB
JMefff5i1AgIiUlwJ4hdaqQCJSxcjHsrC+0To94HL9uSANT0WKQ1cJC7vgJKlHQGIa1hFT/1Y5lt
Pr+Cj5pYjBYtftRUtpKSuJGx1lepxCfL1YQ0Lw4R0H/eyAePQV4MGikeICcPbbGLIzWyVpExu62T
DDfhiefw0VUsxgsm28lH41+C45eU2pv6rBRuS8pMukoiOf7y+WV81Mr897+81uz59TG1DLELSwMt
Mgn1in1ksd2lF0Pd+qdwpG+3Kv+8HEsKaeuMjeU3yGJ1q4dIbSh60txaCqCt8xzH4Lgmsy6vNlKh
qPJ1l45T8Yd9YTEodKFcKhra+Z3ZRfmdFVE9WlsNiulVBr8gPjEJzs/k5zbl5+Ut3n2tGvpm0Ppi
F3C+HpD6rWqF5PWSlQk3S5UIzJxiNuOJqtdHXW8xAnQARVV/KMFD16QbeOSz6b43tWF+/3mf+Ojz
FyPAICxZ0wuVZWvCwtqNRV380FM5OHWA+/7no6J62+cQUiOIARu0ixwnwlRq4tIgVtb7/Nu/Pw1Q
EX776cVQq1klx8Wu59AsRwIVKHhTVBvh23066RMhslFt1FjsYmGjm6eEDXPV6U/NA++/UYT6vW0/
VwOssgpPRxKd89XPNPVHL09DsM4aWzox13x0BxdjA44nCzrryJq8KrD5xFOvE2xsWS9/dgsXg0Ke
dgmKhKzEugg9FyEj8VIemUDYP4NiFpxpdVRy7Ohj+V61yZg8WrBtnz5v/P13idPAt/cvHKIEPAQL
DdlX1IyYtjoMd3GijMN1JKReIsajKYqbzxv76EYuhgchqQGOppSuCPDuO2Flwb1cDdMp7t38zH8f
F1AWvb0Ws1SlqByactekI4bDQf6SjTDGw7pw87K4T81o+/l1fNTpFkMCFqawHedJ2za6pPG0oWut
NUXNAuO/IiN1+7NmFiPDaGSkwVQdtwvuxqq1yvvGxvjmiPTPGrAXQ4OW+nFdljz8xmnIkOE0aMAH
5HRZuAVCk3z//DI+eCzzYcGbSa8E9xgV7Mt7I83yeyXUcI0GRWZrxJplPgA2DtQIQ8t1WTpxYR90
NHsxKpANphaawvpcjhUcdHGqtK5M+tapk7IPOsBrLOQv87gjmtiqZfYwAjh6soJpY/WeLVQ5wY08
6MbV53fuo8tYjAxBqoEP9RWx0zpMmw6pLmtOk8UfLXlAhL59LqgNMpRXvI25n2vH3IIWI6a8uSvG
MPqjvR6u2bdN+GYTJUBhWA/kAXyLWCo9o+lvOTBvNn92ixbvPPxPu5TURuzEMMarijLzpioD5cSn
f/ScFy96xxud4UfjAdQaqCpGE1yk4Vor0lOr548e8eIdDyW1dDKJnhpBNfqWyRJxC5kU5Q9/dHuW
pgi7LGp2vQPr5mwsLguDQn7pqCdXYh+82suManOSFNAoGd9+7F8mPy7WZU5gZwSCx2j881wKT8j+
F6KV/7fmg1T+tieNeZI6ZNHxnPP4alKjr7Y/blS7uqqT/gwT10GE6guTKAmPCgmof3b35knzl9c8
lgeA/qbDyVUcHZxY+j75yc3nH/1Bz5oDxn/96Eav4WikjCChpbde4BTTWhE4YCspOsXcnb/lO9Ph
UjrcDl3qq0pb7OoWjFPUTG6jIRhWAeULUy8fP7+QDzqwtXjFm0KipIQyZGeHECmmARJcVGSl+/mn
f3QNi9fbIma20gRL/aKMjrFkxu7YqLHLw85WkTP5+8+b+ehpLN5zGFWIajhv2UHeL8N1pvfiEtoN
jtgcqGryh91p8a5LnUGe42gUO8UG09Nj/TZZ/Z8YzT+4U8uCG+EXtkU8Dc8huBTKdMxHbaWA74zJ
Of38Jn3wpJcYwhDQWAd2XOwyu1JQ8k8w1Y55Zlb97vMGPjgpprLw9qWwjTIGylYVOymbMCVHanuo
BA7u7P9y9mVNjqvK1r9IERoQSK+yXXJV9dxVPewXonuf3gjNAxJIv/4u9/fdG9XsworjR/sBxJBJ
kqxca4AWq6nD+hOYXYv3YHYipwDlXJ/HSEH1YZ7M1+tf4BqiZfCxWeNgbDuYjOpXOP1u+jSvfrHz
ZOzwljbyLWBmXoBd7M5h1HjvRTmrKZMA+vkokE2r/oAqYfK938yyB0FxDefy/wv/tRZzuoG5Bx1W
wbAeQJRdgs9VwVrvrs+Xw26oZfzxyMQWXFxMSpUHtba4O3VSBW/iMtH59S5cY7A8QNFOsoDOHdLq
CQhi1rGBkq5qxY7hu5bEMnwV99VYxsiUpKgm+wy04B3KUY7Q2Jjzdm1/ViOYIa6Pw2WflvH34ND0
tTdhLYoV7lhv+iBZpN8oQcSzQUBxut7P67kfQHP+XPMOFZ5prQ3mKwQEXY0jqC0gcdyS4iFW6cdt
WNW5ggjKjsU4dkBsBffNtEQFpIxxjsm+ZKDoC6D+3ZpEP3sD6ABu2wTxZflebOQNrJFLKTB5xjMo
sO0FuU/w2LjjdxxbzKY3VVBm9psKWwy2z+76vpvvU8Wr22zELj7xRw4agxaOGayi3XFux/iIG1Fx
ZonZCyJdi2DZeeh18RwFcCwrkcEbiveBD12f+uAbaLvgeH1fuSbJMvWQqTKI1rQ+T6DQA1je306o
DNxlNv9dnPVKtBJbdt6DRXyKqqk9h3XagikHnKETJEPOjZ9s4G5DHfwcQ9Is3UDhP7Q1y5IWXES+
YfKH8Qp1oUtrmTwObARpRTWiRiMD+yH5NBUDiswgcczKIy5T+mnZxuChTCqSe1D6eWAb1K5ruVHg
NxbzKGuij4JN4d+znsbnZdQizlZgTygY6xGXH5a0BElEyTleZGtveSvDAqrYdb+Bw7wRywqKTQRE
IBcnfgASE9k/zBGYZ0KedO8DAja5ZoUWGHSOa3HwA9V8GxoTvS80345TTb1/aj1wCGX1Df24hl6s
T6Sv6odaXEpxUO34Zd4M9K1iEdL3ld7qZ7HGf42l8X92lVwf0Hf5V7MWyddQQbzBn2JxLjrkJeLW
9BCZNggC45TnCah8zgXqWHM8MPmPHURG7hNaJ6D78dYWlFNb+ImBAfY/Y0D7Z1qGKUhTPQOgi0xB
b8cpnnKBGYtKcHUAavQkaQl2IVptIBriiRL9YWKK/sP7kT2ETQkSnRqyX2kGrjn6Aeiz5K6Ou+Kj
ALsMCsJllHxpaDSs916RdpBtWxr+q1Oy2MsHXJzfa5vLcvP9ZKIqbJoW0r6belJtKN8hofeD6xHi
SyhnFWDnaMDuQ/ohfcfHHkTE163GZZmW119xlW6lFB0IcRo/Z3iwuuukvx6ast6r9nZ0QSyHH7da
g+BTdmdUJAzswES4HkFeSr4nU4FigpvGYeMFp9FPKBhW2jPY+apTWEfqPyJt2sct9ZK9VwvXQCwn
D+Y4kGFcSPMUwAFHr2XkOAO0fYq8aU+e1xVhEivAa9PK2zSUkM5CgjP5gYEGVh62jdWQ0RUmwAum
QmnSfTiTkedlwkdx7DZPm3OxdgaOJeLJFu1E7A6Paiu01EEVe0tI6vNGZx/EmhGb/QObk/779TVz
tX/5/8WhqbpNLkSs9RkY3gqFb6A1VIXauxs7TIpY58HKF63ZGlbnlMdfeQiqaQWd5aNKBNhKa0jc
4Q1jvpsuP+uyITfOmXVKcOJJyBeCF7MHT/5duaxjDgJHunNUX3baK27CrjSf9ebRIZiBTmnYhcsX
hBL/kXoIPhZDRPKRahDSDXND9Y1WZXkHjw+mjsJtOhMwAZUQlxwWVAQBTJriPb2pv9y0D34rJb3Y
B0EsUTOMLPi56hqIEKJ86wMg/v3P661fLOeVObMroQtQdoMyv1DnPhY0AgvqCH6jukL5UDWX4GDq
IIG7KzR+mZjXOrNcRAvM+zyXtZeDVhjEY1GP5ziOk7kufpi6eJ6UuTOyA78Gol1N1MfrQ3QYUmQ5
jS2Yy6noDMeVoDZ5B9YfEC8ke7BHh9uLLv+/WJ4qnlJUIoRglvRBr5+lqK2LTwlvUnJoGs67Hctx
ZdAi2x30PatT2Y9nVK3Mj3pphuGHrqKif4SKD+MP+pIBvqtD0GUig1eQ6B46YwWq9Qszbjsf4ZpJ
y2l4iCF9iSemsxgGKFIO3RHaeHv73LUTbd/QyQhXq6E4D4ZCdwlkoMc1AXfSjMdv6aVfr28G13JZ
oUQ8yTlmYyTO1Ya9f4jgUr/XIEonx4435L+qBvi/bKddfZuA7T7EjT3NiezQx1BHh7oyBNShpDte
H4djKUIrbAg0eGoHRVIw57ULuEYj7y03Kds5exxrYSOzTcNDRjwoq3EUGH8DPT9TiMFDVR1110Gp
NkKys98ZiWNFfsucvDCgdIBYaOL5ST60UPJZJ0SingcKa5FGy931yXIcDDa0NIgAK1C9FmcDqhn5
iy14yH4ACqjVuee3vTqBiiOcwamPuOi2Hi2vAG7AqoQ0Ds+lNwSHdgI/DcjLF7zgL5eyygOEUBNQ
oad02QN0uTbE5f8X04iq/wKCq6WXTxXANQeVLKo/NJE/7TE1uTqwjL8YDfcNGIPzsUX9HO4NCjxr
jRmaPWEb10awHEAZbuHYlx7PgWNVd1VagbWimM0jygTMzkZwjcGy/iEOwTu8NpikoWsP07JCaCAJ
98AUjtyNzbfT07aZgVvozu3oTX/JbYMCMxsKAS5TPAI2kRpOFaUKLHABuXFENqI0JpKBD8Rrz4mp
vy4XJmYQae0VyTimy0aSbosBdTVZ27Pnr/P7eNVgZ2/SvXpYV+tWNFDhtYdCHwats3J8BI1Welag
vD9dt0AHBvNfevGpqJvYB81mPgvafFMMlT1hDyRvWgGNXQyIBVdmgG2MoKpC+yB8BFVC+sDKpTwr
sFCfpamSO5IuX0ex7mw/h1v9/akvbDQaYj8SLdgLkT4Eu2vPuP4J2QjxsQpQ+74IWdGdk9phSzYA
NalXPaUjkjA9QY0sFOmTtxBzhLAnl/y2x+HA8get8KBEx1Hj3hAodePxX72ptR8+CbFN/1xfQ9co
LI+ApAzABvDWZ6KRiFGMtoAC1/55ndN5Z0lcm9DyCDzUqJBMKAj6QVcw37W1IU0mWCv+O+6P/4sF
fsdzL9a8Ged46A06QJn0/CVeaHT24A8O/VjF7+uu2wO1OAZiQ0VLuYVwbBxM7NUItv+4C/VwpP68
sZ2ZciyGb6WKu5CvMy2m8rxslP6nKnzyZq4Z2DjjpqXZTQtu40SR3+oprbk887Vs72af+DUogdd4
PXQdpT9u6+RinS9WhI2CIaXHsSJBVwCXQdtSHkO2yuYAnbmIHa9341qQyzy+6IYMgJiEvinP0dyT
E9FzedAg37txNS69vmi9oqQWnRnLc5yUyRuQpHfvcU8MPkKShn67bQCWgYdLCjr5Fl2YMfwxFEgU
iYHs8Li4JseybNRSK1AXgXe2nab+Q2JAa+uTbrrNNdllktoAuTiNVCJ+GNiG6lEysqxcPQ4WvDIY
9rKDrkFY9/9SkG3oe0+eqV8oAI2TRIDh3ouSvSfby4789305/Bf202hWlHFSnLkgP9JpmyBfUr4h
xrzTi9mjPng9ExTaENCeFUmyoigFo4jebYH+pVvCDgGfwRcdfIV6HQPR82fibU/Xt9XrfgTChX/u
3L5acHktIII2LxSQ+WIGba9PhPrLX5fbYPlhaps4ys/rEaJqZ7Ol7WHjGwMlfbLdXx/B6+sOBqI/
R2BQ9WsCLeQZLJYQE2txm8TDc7QzP671uPT6wrKFxwJBa4EXpm2AqGhnKES+UD9JIIgGiDGk6wr5
cTBF+tfaBD7EgtYEyfqdtzTX4lg2rypP9wvFTWkJQnMfjov3UYFT+bEVJXu+PnuvR8mhDfMMonGJ
K0CLAJ1RpzFhv1oDDnGxqh8puaiglcjekxUCQte7cy2WdcBT2gLUgqTMGS8h+uQFev6artUuVt/V
vOUDutqDhnmNHeCRMn2MBYQQ1cK7HdzU6xdXXAz/3AuGD2AT6Dtxbqrgw2iaD/EEehXhR9/AcPC1
nchOP45ltzGe0GtSRBXIvXQe7Y6TGlXmc+RejAaxz/V1cHVhmX0zr0qCdBYpBei2dRlNG/6uGDyC
opkOirU39mIZ/gjavaUfJ6R3fH84s7UDpWyZNtME6YN62gkgHGtuMx/qTfVLBOWyPI7UCsTo8CbS
622oYZQM/LnkDM/ZkrUztFq8uMn4IN/XIN08livfsT/X11smPizwu2WCDsKpK47gfRjvJ2P21JFd
rVsH+1iD4jAovTQvJEj2I7P59+Dt2wPuulq3jLkxot5QvJXms4KeE4tXCsDH2Byvb1FX65Yty4bG
eBlrxTlS3T9JB/0z8KPeljsFLeOf6xqWCwqsvMmDsFFd5OAlbzPmL3IHm+SwLhvJCerxoJ055FXG
KfKAuGKzGY4gScTdVhUMego3zZAN48Rj6KZRRYP8CchJzsuixamb9HxTUAjSqj+naEZNb5SW0Pph
ZXlRUUgFFPLC9qakLLTX/2w9SEA1ocBoDSLgAUFBvJTg82fJsIBuqcWxsDNFrpW4bK6Xx/cWhkuh
4Ofoyv4RC5Siwz542wfQiL5tDSz7xcpOeIeW4jyWVXVRrkQdNE9uK6QLbbJD2ZbL4PV4LBlpoL9V
ZC5PUK7poa0WqQ+3DcAyYrappJZlxHPQoSInvvRfIWgY3Dj9lg13fYzSuA2ND4F4DpL+kTT8CwH2
9/q3O1bXhmnyuQOQKa0FVDB4dT8B0/iIGGw7m2Xdw0q7urDu2enaqY21Ic+jeftYrO2Dvw73NTRj
b9s/NkpTJWNFIynTPNUllD4hNgrq6dHrb23fsuIhEgvKUnA6DpWJv0xKxp/UMOnT9QVw+GgbhNkS
olNTUJwv4ybesGYdzsUMSPH11i/f+MqFi1rG2yQrJJ0Nzkav1RVIrj08RPXMHMr+oRVBt+OJXGOw
LDhsQ6ID2WOPgsYAyPe+BH2pXM0eEbCrfesMDquiBVpmxAnfVvKeS4iqblLe3TZFlvVKg9kOOY6A
QEaQFtIT8FWcQr1aQkFLlDu5B5cRWGYc9knplahPwCby1Xfo4dXT26kpwuRNjKvPXsWZY6JssCVU
DKNFz5JDFBk6O1DziJEqZWZnmR3Bu42tpOkCvXd6malYkfu4HaOPg/Ra8J6Wp7ZJquchSPhOAO+4
VNkIy7gh4FBiAL1AukMee6+CEBkgMvcMWfATDVp9D8aX9VTWbbRjiA5TsVGXawtXSFTDcygvfIoj
vG+pWtz5avggU7KHunUt0GV7vDhMwULjV2mDd8gwkdDGmgN5rON5Lx3vav3y/4vWocZM6xKqbvmi
1giqvGB8jWoV7YRkrtYtK+80xMsXgA7zZexZzikKvxaQav1XRF3/m1YG292f3w6Ay9gnA577olbE
JkdGGRLoKBtn5U6SwwE4CG0WKQESioJxbKmIL9/nLv2qUtBHpd72WOv1TJp2OPY6fFrXEtpT5p/r
3sVlM5bdD3ro0q2AdB7qtroREFWU7TwoUYnpWDYX7Y41ZpF/gHKYCXcG6nA1NgBPpV6sWqm9HBKq
6kOaQlAMonXDpwASMDtdOGzFht9FSkYbUpAQP1zrPkVtFXSRDw2f6PcQw3mnIRO6M3+OVy9IDvy5
L4aEwz9viB46f6DFp2ENx+oEjH+zfuj9ofnAPdIH913V9htIkBgEW6eQDiZLJAr/c9HgDey0Vq2/
fBKzhK5aTQvpH4Ez2UVNOezCxvCN04p8oyBYYmDn/xpVhaIvn6nuy/UddLlPvXKE27C8NOhEEHQm
zZXwT2QjP0fmIcdfPpVbw7M44B9Vu/bvPLnclGz+F9sk6WsE/GTg+RS1n7fCvKPp8E4PVX9bvGYj
9SI8fzd9o9JcpCjVCeOtzj0vnXZad+1+y48MwGdPAsDw3GzDQS7JR1p7H3E53cuRu9q3wgWQXsV6
ZQs474b60xw0997S3sV82NnvruYtf6GlAko8qRDqcIjvJUtXgidoHiFP398GrABp2p8WRTXUU1SH
ESTB9LcMsZHouBMhOL7eBt+pJYr9eYaxehxqqGzo+HkhbXuSa7qnoOBwPbamU7eA0o37Le5zumBP
sfblGdqn6Qc2mp+0ivbemx1GbWPsuFqV7lgM2WahxqyBRlWGAH2vStg1T5f/XxzUZgURO5ACyG5E
8xsPgjO+nB/WRezkHRyHjg2tg5A7VCKho5sLXwQnM4CvEFDODhJRUp3CEhWdoZj3zlXXTFlhQVIU
fCBjj+QhGHi/hxFrfg6S74leuWbKMueST3inC1EhAMJT/+h3BqJWs9flG633Aj/XACyLTplogVnn
Sd4T2j8RTsP3PrJC+XX37VoLy6BDSlrdejCJcRtA1tFDP/RsxDghiyuWYxWHEJkZVubtuD/HYGwY
XeOFc9Us8B+C0jUfTQ/3XZPudH0wv4EyrxxGNo5OLngE1qLGYeR3069Ymzq+J740vy78qgBAQ409
9PsTXQP5IY0GJu7Dgq/ewaRrWOQoavubQf1zfAO++PhN6gU0yRpKZgXd8jF+ktOUkJ1PdWwcG4UH
NY147k2T5HgmlV/1UKafAWWdkKifzB73tKuPi496acbGm5tKMp43kkDjj8xxZki7nAZvF1Pk6uLy
/4su6gi6qnpbYMpayoNIxbtRs39CUe6E3Q53auuOVNBx2OI1wK1nFKelLjR4gAGAq5bl4wxChuP1
fePalZaPqJZg40mJJAcLPAbOYdOdfAmZ7dtat3zEolgZBE3Mc6Q6EAg1wv/MfTZ8ut66w4B/q5G9
WAG8r7eM9zMkMUh5iD3oDUio3WeGbWsmcRGaAvHlek+uWbJcBUug+QuloyQHF33yw5dC3YHVnH++
qXUbWDeTTnsgQ8U4RPIljnvzfuZJ8XS9ccc2soF1/UIqvwkQU9AifFxb/QaE4o8z6s40J3twSsf0
BJcFerEQE/WgM7YibvRQ53HHQH/11mxz/Hx9BK7WLVsGBwzU5krEjaAOr/KmLPqs73l6ut66w4xt
oJzZFi8m/Qz4LF/U1wh8kz/CbfYeh9GDuvZtfVxG9mJ+PNltdNJpkpt6rO878NKDLb6bTx0We8fS
XMOw7Ri6h23XxglyZfVDTNoTCervDMrb10fgWgPLkDUJ4l6rPs3rjbJHUav6nveVf9ul9XcN1ov5
SVAKMtAKkSMrK/JgwIj6VoOh6b4JVoBdkEhKd4581yxZdqxLPKMyr0FKV0w/Gt1883z/DYpd9oDL
jhuhjYyba8CwaFDBm/Z92x22GJD5TA4xhDHbvkrTA8oLoT2N9fGhA43Khikb2h65huur5LB1GzeX
Uo4r+ahxJHlCZg3EUjI8RbVZTM2TQYruei+OvWAj57yZjgH3tiRHXmj8odW6nf2Lqv311l1jsKy9
MYGREPdMcuLV96I0xYEy75zWqOKBKvltUMnQFoVdF4gLkQovE6Fo3486fYZI/bueh09zDfDc9ZG4
5sm2+oIuaTgi5UuadDh1A6f5mI57Cq+u1i2D3zq6QQVtgsEPAoLnqglPBZVfbvt0y9xReKNpEyqW
L7qZqsPaSLDX8w4klzs71fX1VmQv9LI2C5mTvFgMPxVygvByU6mn2z7fMvPeq8dlCyFPP69T+Cau
tvZEl+A2htHAhsohQ2hEBcm9HILJ8q6UC6Q2J7MnR/X6zKC87s+zYuPjNKcU6xqPY5XTqQ/zC0fq
TvL+deuCyuWfrU8tGLzHRCR5x5IPUR0s2TSmbwmr5sNK0++3TH9gQ+IaMuHErgeWD3wqvwZ9EX3U
c9+fr7f+ug8PbEjcGCF5AZ0uinp0z3xkYTEePWAJoa2a7gmQudbg8v+L8yj0Z19DBRQebkqiKWs6
U3yhjQSE8PoQXO1btutPuH9NJKJ5os0sTmYcpc6AIRyfrrfvmiLLfCNeBNDLRJ6wTeb4+0Y6cl6r
RNz3ZhMfb+vCMmAl1EBQT4CjBufX55lIfkK5Vnksln4PvemaJcuKO0ZSmUBwOOch1NhKPU2ZWPq9
RI+jdRvvRvkGaURTsLwLkYlJm9V70/R8/HB9elytW1Y88DSqyoKw/FKxcByEFx03rwp2TMDVumXF
SwuvPF1Or0iwEy4Of0FhbN3Zmw4PYRMWkmg1dWlwc9aNmkU2pmFxL4NlzjujIAif1vHO8ejYpDa0
bRFzBa1dDAIZ+vNq2Gnth+9pE/28bQUuc/fChitumlpV0ApeQRz6pWmTsrxTSTjWO3HKZSX/nW+B
tsyf7U9bW2uvRG4KSp5HzyNvdGL+Hrb6O96sz9Adz4c0uHEzWeYclGIErJQyJA2jqskib6zrbG0L
379xKSxjZh5HRUKH+8lgAqhwF02+BsnJcHrbgWCrjRLoHWoowMCSDfIxxyJVQEWB4JfcpkwR2Ii3
uRqTWo0Jgka2tNnQ++xQpPMeOZZjp9qItyoCSiYRcER47C4Oc1J9W/34K0Pp+M78O2zOxrpN0Vz2
g0HcDomkT6adlrsWDP2dotG9t/q3OQ0b8jZUCjwSCvkqtXkoohpRpOZD7nxnCIFrDJfJe2FvXK+0
brjGw2OVFgL0eDE4nYxga59Bu4xOj0kArRWAlhmY39sE7BLtUNMvfZ964z8obwi/Cd2D+pWTpL8v
gYT5m5AxDU5Jqpu9OhnXQlo+YWjmaGk2k+Rth1rSI8P450zFLZ2zgUGRY8eFOtyzTXQYg1TPoCQK
1/12mZ55FC7fm03TL9cdm2sQljdIRuROhQix14fiHaYcCa9IPhZSfbrevuvrLWcwratH+6lNcr9e
KTgzaPNlAjHVjtt0tW4d6gnEWwIfeJscOo0kPaRpCY3DXrMt3dmIjg5s2JycaVj3IOfJkb5JfyEo
XJ+SNlqer0+OY/JtZsO6ZHoDL2Oa92vSP0R68E9L2QCexxN60/U6sEFzHLQ8wPcXSHfxSigUxADY
nA2VjJPbtie9WPALS11DPMilqLPPOzCK5MxAGaFt5B57hGuGLv+/aF0MLK34DFBqV6lDJSJcMJYL
MHhneS8hzivHrg2bS/06nCGRGedBt91TnvaHog5zNg4PRTOJY9Hr2wJcm7AwKlojFu7FOUrddd54
eDyoCPHfT1A2u3EzWZbc6NLbZD3iWNT18hwvXlBBp21IIdSyGe/b9R2bOibMMud62lhUFJrlYd/G
91C3J79CNU7+oV/YyUsVapH1Z1RG8Ux3TXl3vVOXEVpWDlIHrRJI6UAPWG8PaUMSk2mj9V4hmaN9
G023VoRuY1TGyMdXyGIn/hp/n+ug8U83fb+Np4OGA7AoCSbNZwaPs9GgDpHX773FO5bERtANZCAm
vEDNVPCF1xuosdQ5LZDaXghUCP0jw7V8DHYxmg6LtOFz9RqW69ShO0Kg8JAtSoNS1BtZA7ZURnZO
JdeKWGa/zSM0dgyKMUhXL3cymcZz3If6r+vrYamE/i8GLYgv3b7wKgmegcmSJBQSnXM2x/7dCv3v
qf6x1ipb+JQlM3lUYX+/jVPWifENnrVug6kHcfRn182GK6gu2aXrNcArQZRmULAAidU08tvMxUbY
0VXW/ZgQmoNQv0eaM/oPr9LbWIMgg/nn90sVDV2kApLPTQ1NRpNMh3HhdYZDced+4trPlrX3piOr
AuNSHsU8G0R9xyO/z7q4PJehD+0d8y7dkqOM9tInrt1g4+gQOKqxGJFPRe6tonld+W13KmfZ91m0
eaY8yLCCemzVl+kGsv2xM4eVb6iXo37TPesqhNywr32+7qA6HJvfBt3VSFQ0qLRHupQC3FeWIIbG
1XOPs9PVunXbj1FyAZRcQSEjOt7hoP5SkWknHehq2goFUFacLluMPG9NzXoCwdJymCa9h9/+/RD7
ymFtA+So3w4r2RBKooYtmU/JWjXiOzgOQRqTgP13yGbpBR+okKOXcUY4v4cYENOZX4w+yzzq+d4B
Wl1BfJTbFAZ3Y5GCn66SYawexm01P/0ogWB6SD/EXG0i2xBldwcNisn/L/0JFU8oZn74f9/6UpLQ
4TttVeJRAg3nySTOu3E4B7z+Io2BIG8Y7+1l1wpY3kV2EN9NS3LpYP47wDJnyIncViAUECvAqC5p
RrHRGNxKE/gYk7+bTXxOg+Tv617Z9e2WZ6mZivx0xLV+gWov6nZHffRqf6+w+rIHX9s8lldBBjMM
2DjSHLIQ6j2SQ1WRGVDKHjtQrJ3WRqS3eV8bdRfLqWQbdJvzeiHhzwGvj/6higT25PVp+v2O/8pI
bOwd6kSBiQWVRS5CSFyevLid60MAOOpTALaUd42pV/JYN6pVX71RluJUb2H7rqTwXEeohoBaJQZI
Z4Vi0pp4ByXmsc2gF7mU2CtFk4AqFSH9EdpKE4XAyKr3CpwcK2AD+rwiFJLwOM6Vkl8um/+yfZhY
hqwol9vugzaazwi+bbINWV6hMGiD3hMN5wMJPbWnbeDYpDZpXhctKVCnyLVPioDIFxHPfV2E0c7R
52r98v+LuCStFgERFz/ON6QWwbuUtg/g2y33HnRdzVveYQW3H466y23ZL8Xfuh+R00Ie3N9jfXC4
t8hyEAxbSS3axDizCMv0cMEP1CzNAu7f+J4VWU4C5NKoN6KK5rxAHJJpsBJ9L3pe7aCkXDNkeYmV
QXmvmhQWoBHDfVTE6sCoancA147WbcxeD00l36gpRgFbpB42o+ozFvw27FVgQ/agPFe3AEWTvA9I
ceReGh+Tzb/xIm7D7JIJmjSqxd6JQBFYgKm6bEQWdq0UD1U803+uOzfHDrL57oCX3VBxh7e+ORyW
z0Qw/xMLV/k3yPVEe7rehyPVHl76fmFkoDoDEr2Cgx5H9gPBXA3GUL8DN/LWVASRXRH/mlMhv81M
B8tOn66Vv/z/ok+A4QARwNmc67QohkMTgAEcIfNIfl0fk8O3hpZle8vQIleBV0xoHg5JNs5THB3I
tqX/oawjTysAFl+u93SZpVdOn9CycZTV4q5UjLgrV1K9k4ho/qJA0n7iFW1vM0IbiFfFlPGhD/Ge
6dH5PkZOEs+CQZXfNgDLxNukn9bGDzEA3cbjoVg0fwdys+SvBLH+zhnt2GI2BA/lJ5JCNTTGcpcM
hexUbP8UHSowsnjrV3YvNlHzt3rEh2QboEl7UtCObWCj8+qkjLCxVrgvQd7TvnunanbccCgiHi7F
4foEOvayDc+DPGCSylYjZ0aD9H3UzOSur+M9OK+r9cvQXlhKSkiDnYwIdpuD4k1CRHCei7jasUNH
vs+G5xVTY5a2DaJ8bdl8mMFt+kBJGtxBPns+jSrld2nCy9tMxaayiwgt1xZ834C99PV6KArZmSO4
TyUIdgEp2ZMqclikTWcHlrEZ5PUiyhMY44V343NU1fVBmuQ2e/x9b36xJDUR8VaKJcrHWK73fSl7
iOCQPXY214JbJzqvuQnmoCW531X9XbUARM60P9zdtlkta+9B6Q6t3prkl5LJIQvlEjwZiB3vVSE5
vt6G6FU9CGY9gfaL6BPZWPOObEl3Wx7Axt8BwTEFhSgRZo4LBWqK/JouQsc3TYwNu0PCHgxAIyId
LbfyMaikRC19R3c+3WFnvmXFS2dM0C7Iq/tT12yHkldbAuRdt8EYCFnjO+ar9GuxhOrn9eE4ChYg
Pf6n3+CcynnDu3pezbJLgGufwcyAJKu3ZJd81du5SxrILYSQaJyOfTRDAgNMsJALOnZyJktGoL4w
ncICd6Us1SFdDyUFYTkCgxFSsrz0wfSEqtHoIWlU8ev6R7s2z+X/F4ZVlOBCgqJqlGuGp8TM9G2l
MtqV640Bv2+FBVONh7DG13ANqhyPQzCRg9e25njb51uhQFgSr9tiLOmmw+WMCqfmY9xUt8nXBDYV
Xq0TBmYnP8zBPjMcocygHtoNDzRVXe7RoTmO6d+SMC/mX/e4lg8dCZFoq96vMwGELZRv6Tg98RYI
xYYs4V2/+2L+up/2baBfNAPkRFkb5aC8ie717IUHw0lzTjCqndjmYl7/Ds58G+23lHibGcHpDnhw
2rADaav+a+rzbjhEbQmKP+LTae/YcfV1Mf0XkzeB5GaamyjI27iej4nfxAe/Cde3EYQKfiZLtO7s
Mte0Wa6ECsVLw1mYT9um8MgA7g+VJelURIde1dNykz/0bRwgJN3VMl22m8Yj8hnqGPxYAP2xM4iL
Rb+2MJf/X0xWM/sokZoiP/eaJDkUhLIj1uY2aLCfWmbuybFFSjTAt1+Y6Vbux8e6Gfaok1wLbZl5
PRkxUUAQcshftSAUWT9O/qKPUIvAQ+8e8bxrgqwooPZqNkHWJ8TF25BnVO93B8aj7vkWT+WnVhSw
JkVFms4PcjqWy3NP6vJtZZo9pbjXDzvfxv4tbVKZrZuCPElHmW29QpZRTR6fM28S/pNfDMuCAnWP
38TP4NucdzIK47VcNPrTGpAKMjcHPJOrHcCAY7ltCWMdE6hQlirIKyXrE6HkcajjOx0Xa8YY4Ks3
rYiNC1yVSJLa9EE+eGL4vELX+H086b0cqcNn2GDAsWNg72wwhrVe5VsjveTR74K1yVBVtIf+cexY
m+5uQ9WFgapNiLBbkE9iVPXbnobhj9vmxzLpYk6WHnGLn0Oivb5rkOs6BkW1p8Hgmh/LpCOEBAGj
iZ+bqd3u6jStp2wZV/4AsREUeNw2BNuk1wTcZMHs57oO+JFCP+1xI8tt2nm+DQJk8SgmoBsCVBqS
/qvwtvYZ5Xq7qVLHDNkQwER3cbd0HDYW6xHaZPF01BCDQxFg6e9cq15/5wSB8p9nAotLXGxbjSX2
evbcISY9mGUQGfX08ujJqIXkml89TP1SPc/Ruoc0dY3MOreZV4teNvCFEtohYfY/nF3ZcqW4lv0i
RYCEGF4ZzujZaaczX4j0kCAhBEiIQV/fy/1Y0XVvRD9VRFVl+hyDtvZeew1mmvh7todzW2wIr9uq
//zw/6WK/JMe2EaWNLD/woW3s/0chquoCJQ3h9U3ptLL7P4L4P8vtfef3nheyBDjBAmOYYeIxpPv
EXQL4bh2XVW7RE8VTBUkhSHwdwP8n7/avxz8f8Ybd3DGW0atg6NAoiagI7h5za41h//f3/6Pg++T
ZEmD5tv8f7PN/WBJ+Kr2ff0v79y/ffZ/HHwn+gY+cIIew8SZauLtO2I5/X/5xfzbM//HgefTRC30
vzgzQzIet4Bkp153HrrEJL2DidT/zzA+SP5xm08aKgraN/Ro+gj42bQP31bo/w3oZvx/r7r/o1v7
J+mPpDro4eNLjxtrmr9BtHJgqum8S+Xg1KFsdy8mwAlnvnXLlm9m3zHiTkT451pbtZR7W5vgnq9J
Rovd6H6p4OG6gZ6IibguYOeC1Ahp+WR/ZtBtBnm8y2gpA+JkvsFaYW7boIhS6CBW+cua/VondX9d
M1Y/psztj8hSsoU2yVIMS7vlJp06XGxjmJN0XHPIiS6bsL/CKdhynTVd0bXLVMR8/xg7gghFE62X
2GcDKPnDLXCdrcywxirrrj6tkWtz0pEpj/uhRpxaQiudIcVx2FUxgI27WP1z4AE5dN34ubB1g9V9
B00iaR7F6r/0VH8HAYavfDdfSLn8yefgZaZrXHTU+XwJ5rUIgyguhnm90ZbChi2M+gOBAJpT5N+C
5quLRvLLMpCHuGWm1Ev8gMTVOTfS3LkpfOpC/qJGGKVwiiZUjTEvTDIhjDkO1qIZ9nffbNOFBNtb
ColklWQI65xD/ZKq7rXNuvsF/71C3KopN7otx3HWWTGpnem82x2C6kg35Eys+2szW3psItwosnG3
W82fa7GRcwsvY2D4LKdx8Cgzp3KYdL9oRKEWg08bbFWnqUwTTnK7GHIYmv1jcHCHFlEw5C6IZzBY
movLNpGLBAZxlr1LXq+wd6dfQx09BlHP78jgLuiQBJzJGMgfgn0FlEwwiFHqOC/ZtR63i3LZBcne
H1z5T2Kjs+l6dtyiOc1FrJDwXXtabmhMc+iyBnzFYSlM2/0xMg1Lt0R7PtVwqUNWkjz3CXzTAezz
EwJZ+ku72bYMhdgqxrpfiWhvrLZpHs8hzzlHDEdE279rG3W5pKp5dM34BHMoCQ4l7/NuTqZ8wBI6
T+T0CYemvZxHtVSJCl7GZNkKPLYNQZudy/ds2E6bdTUWhDYtmVOqDDE45rOcXyl3z1Nt7jkJQUme
gdHiHKXY5YIw4dL2uUGmJdbTtiu5hyd2AHPgY+Pn5xC2Yvlg4FY3tH7KxyScb6Ld3OJQfSVjcEqa
JC3Mt8R/QVRUHrCMVsTqJad6/qGiHtNZOH44zv9AdwZYyPGhgBkq/IYpnqJr0l+L7m2lgy6sRgAg
hYjaIY/W7vdEM+TFEgccZ/K5DfsZh05/RQOmSLCg70wUPi4qRZbj4s97s+giS7obHmUHON10V29o
U3AGZLJeyHVvlT8Zb+872z55Ej35GMcGi399HAgKXjDpz7BxDJRnbQ6DTdHbDrzgyZwdSNy6MiTS
F6sCe2kcG1LEyn/MdOly8m2Yj/CTh3kKXkSSPY50n6seOZt5i/JUuACkkdWCvW6bOTrE9fBpzSrB
uTXgxoyCIxgoWgoFl5PcO90UdIcaKaU7PbFRtOWwR+1h3t1ehIgYOE9hbJB0ugcF6aO7Pm7bXMXJ
x7DHr/NUQ30Co268Kc7lC8xljmEEU9gs3cQzwCp+GR2xIjcBpCMjy4KfIdi/P00tEYgZ1iH8R8xk
xGOG1Meo4KOlb4IracGWmuPb3abmIhyTBwsqyZOZUG1cMPdLkUTAsIsEjs9tvpC4OeD4N3vBgoW8
ygVx3EnDTIPHQM1RhVt0GuEsewmmIThZRJUcFiYj3DgxPkXtnb9023dWfB2igG6gUJzjKJqf+d4Z
U2Q1dHIUFEngeuM+3ASjAdYoGi6inK3gKOVwp83uAqe7v75t+XUewdnI7ZAMxwEBk2WEHytyF7P2
yh0Vp2WmictDjOQPhEXhr75d7BW6g/5v1k7No0lH/hw2qfTIwg7Dxyaz+51m6GaLlI/9Y5Q25DPa
1+VHo9cETzcl99yL7rgihqXBHcfl1e6goOd61PttYjo73I4IAUMUD497ks+UsZssmdeTZWJTh4ZY
dsr8vJ+os/7HkmbuZUb88Q3ZIYrPEfoo47xvtro09DvLYty57ytD0+krgdO5y1uxjfDO32EyuLn6
mXxrd1Eh7tqVf0wzKCj9ZPsiVJnMx3n82OtpferGDZIQhshfGgTmYUR+3AU+QbdQie45o9sxjenP
WrHnFC9QDvM/g8sL3wnpbLoc3fRKqKAlLG6AeVu8fzzVb74lHx4v0jVq7KOTGswpmDr/6IIaL0mc
iAsyOOocUTi0GoMwyPsdYg+U8SfeJZea01eoRt0h7eGWLHa9X4RNxnxauSzshORWNWEnDyH6hrIr
zAP431HJwXEtcOX9sVLcdwSodWySsQBROLzukUHkZxr7gvHhUQ4ItOyHCSR+jWVVMwV3PKYD7nIc
1gk5l+chUXczYkmhRal/bDPvEVhNqwgQfzm7keMCX0xBvdhzavWHbTJIdfdYFm5fFhT1fsb9jyFE
EXvs2SCKIZ5IjiDVO+Xnpqg7RQqszEnuM+jT+oG9CLXbwgdoLwa39eehnf5gM4xAqgYLzx7dSb6z
+bjGaPyn1PpCcJ4WK0LXSvCVf4w7dPFSeZieBepPKhZERg9zU40yfIUJbJe3YajALdZRufJVA4rN
lqIn5vdch5+QQza57fa9zAw5xXxMkTTfyXKWYALCl/C1hzdSPij6FIRsuEAYAvrozPfbuFcpblom
d5gF6Z9NMvf4aiY5tBtbD+Mwds8R+K25n7dj3+jgsOB+A8ekvl3ASv3aVm9yXPLBCcSE9kDoGB8m
o/ipbikB9gZNThanvSpSOyaHJpiRA4kknaZExraQqPK7HB+HjuBcTGLFiq5HlkB3ywemzSmF5v4g
/PdxwVz4nXS+N/yBbcE0QvMAN8mCdzZ5wku2lJTa9Myy8Ht0F/pz8ZM8x632JzBR92pfG/MniNux
SIbUPaRLxC60FulpF344Txn3zwGj0b2l2/BUI6dX5nTm5L0Wdnjawqi+gy9nfCDZ1L5p6HxPiIOr
n5C6O5cz8I77Omv1F3wa2qpvJ3+bZmy+wnKxgaPQhHWzrvuxqAOZqdzQFRViTP3zwCLY0KW6vy77
slpcy4gRX32QXYOmDo4w9lmrFebLj/su1tJlykeojJO7xbtO32zT2R/NiP5mVBKduGQrpHn7iCMc
t68yNPJ59opW/bKnUPYyVeCpoO+TGqiYsQO7psTzw9zxEK/svt02dqxLx2L9soQivaiBtyJPeQsN
Dm7ym6ERozh4NnRlI5u0YElNCwg0ZQkPseYAMyiOlTd1FfUdO/cZHSvRzn/GmtQf2m3bh1ob/J4a
RqsY4bTvWbxm9xkQQbwZrnuZkVfzZPrOHNKsHqou0+1RzN1Yfj/nW40IL3QWiQZBtCYnu7XTSU0O
KrbIwGaHxesF6muFZseDwooledUiv69Ay7OVZuyjVxb4+Lrg7JapZcPduMxTKci8YsvRhw8zmPqF
/XbTc92agCcY09IlMXnMEh6f1Az0OPc6Q8ls6pq+WjFn0wmGPEh9n+N5rRDqqwTSU5Oxy7PWBj/j
GW5GuYeA9FbKhFz6QCqoDsdgzWm9NA/Sr/wRG2T3GW1z8LqCEn9VW1j/2Wgd/qQiyMJXwZsBgO+u
KBIA7C7I76TDL/MwhXutC0LsTH/LLFR7KbasfW/DYRlvRTiOYzXsUAnCmRiWhIVoOXlDjmGtMJ80
3U/BOgIdRAPQ5hIunKhKNE7XOZp1FpWsa9x2wWuupgtLEXhaUKNbHuQjq+XfCOQclHLSQXGo2kTs
J0ReBlFuM27a0u5wC0CfSsepWsMMCohuaJvCRW6iJ6QXwGPEIdNZf9EOWe9Xu+yyPql6CUkuFrH8
TpCxet8lM4fOfVpkfG2iPfYHs5FQ5gJ9X5ubPRqXx8VH1P2agY1vBRgl6JMGbWd5TvWQhflKkt6C
qklxZ2mEqCHcUnwLD6c06SCRaRqMSIgyH4Ny3+oNr1+HR/BEcA3BobY1SFeApD/Tx9C2yaeCofpa
QEwZDjc70pbqso7arL9Erkv1ZSBzOua6J+FcZKOf/F1Uh6yD/HPIboZwQmMoNuOix0gxKFmR8oOR
wWd8xq2ZzCLoK2KsxDJWEf+cTbpHTgJn2GunLPLuIAgLo8MSb9sT7AYIewcrFStpyifkYSN/MpJV
j/Z9OIzRRrpHSSZsafQm67ocTBgLpKhPcioWusTmiBl8z97XuU4SOMQzFmL08CJwTzDNY/LSmVFg
eTTB3eaSujBEG7fC2PZ579SWXgxpwv447XbCQ5C9kNtZZyoKz7Ua5/QOMEAiwlzZlWbFmq3E5o7h
seXgEcUIatzl0GL87M1nOya7vt05n/0djTUixHMftO3+zjSTbVGTFAWBaBOml67RLs0z7hC1i62/
nKDxR3mv6DZjMghg4dHlHWnVaaJ1A2I62gTEPK69Q+2C83BdKUrAGsVNiFPZiAX38LJir/jsGxaQ
t++YbHZwNEQzHXSSYezdx+jB1Y7BHxnri5yvJK1v2R5RVbYadeM0WL8uOZbifYe3Xa54qUSTxdVu
pCVAO7gezimoyMF7jZiXW971gUVKPTKe8iDlc4vvNMKPyKsw2w8BUqEohv5QC7zePpuWPJ5ctuL0
jvAJQeVfxoMN5/mvFXx5nw2clMsVfrv1SWrQwu+46BOMu2ykkGKbYFtytHFsu0H+lw9LYsdW34ql
5zPcL1LVn/Vc92HltoVphKiZ0b0mcg/ZC7UMNQy3+boXi23SAFGaKmkuMWewN44I/lHVMD+nN00b
DI+2y7A1xbhZ2wNuZcx9jLlO3kqyk+Ti0HBJWBp0SALHEUyWM1R+7kdtVfyTiGZpgdRQy4slqLGM
KJDh0dgDJulx//BLy6I7rGbb8QtBIaH7guk6Pt6A3LSKpiQTH9Qr/SfkmA9LCKFmlvNt98sdAfbh
7mH7iZhuG6cpeUDksLFlWgsn0FIFGqt4COZ2XAY0wr0A9jcQpm2Q0BitVjfljl4GpcCJVjzA26Mz
b00AA5qL0M34vslMiMdI0wkphtzMfTVoreYi3ethv/h07kI8KNMpCFXFzvKdrszf+Xpc9+PS651c
VLx3P6dGzM3jspqF5c6t63iGQQM6KwIXhaZEngnfqtCvw3qkUxf+ZWMbfNklxf/Xh2gSj02oTI1p
qZk7TN8rapHvneO30wKdxtnxeQguI/ObP0emM8shiGqib/HGhPwJKwcH7Apa8ahwPF6jKqaTcGW3
BpjlGY76byTN2v0rCED3/dGC1ORzwMdddExZnMETMXFwal+UigMQnQIL8+Wu7c01mnXqyzCcE1HF
6zbaGx47LwoWRyQ9K9rHAWzxhpQex3DBMJABvMHkQezqDy1i/T5jq9ahjMbBRLiDXKtusEGf2cVu
44wz7HFflSTp+rji2USSap6HwR0BzDmU+pp3S57sLUUUIIxXoH+RJtsqSD4mDAkwdSA5NgqByZ0C
DHvtEr8JIB9N8L5NMX2WZl18GTgSRRWIiORumZQQx6yBJCUfhG+xrQQV0eZWB7G8onMe5xNGw8ge
Fza0e6lQ9TGNJVsjrkJHHh9VbNQDMdP134ARslaxnKguxdCpX4rL5hWC4yEs2n2gf5MWLLW8X5yc
y6lN2FS2bmWP0DFMX9//Er0vMiabirct6co4Gpq3BO6yYe7jmP+ao6Az54228ViafVpQf1tFwrHg
yrK/UPavvFqwhzMY5Wsga5S16JCADTb6usGqoD8ks5PyaC0fxQUeUTEeDCJHHS1cPcziMCRZG/tc
4ii11WJhNPT0ndXRnk0D9yeU3bgxjy4bEYCNxVAY3/ptgLKo2e1GQKvYAgYRxdyrhV4wDPOkNAm+
78HC0hZteNobzFACzlF4CRGRAi/syb+Oi2wREo+pP86JiDb+23RQOz4w2BFuhwg2O90zeKph0gAu
g/9BYcTsnhI5gIrEObyXfijJpTmpBnKoasmUkmczwcXyM+RNGl4yuCRD/BT2nXxDxLbqD6jRMWBH
oyns6HEoh4o0MohKubqhucclhrhqSUg66ByWqvCWzxGC4vhV0VkGxY5oC5/zDEPqpwBkth39logN
4pbBD1cYKW7suxrubV+gRxyW73G7/srQcOLuloNcHzFx0snktcR+5tADT7xHUzc0BwOUac7dvA17
OcWgyJ9bNIzhJSI6mS4DwNXo0lMRnrKpS27g3ZbK86A0yo+jzGMCnSDmrJgOkS00jZxh7zDwWp9m
Y7sElOiBP6+7H9Gqq6GLgbHwGYhHt9R1LiXt5jIOIw60dVXGfM7cBaTEL1PUjwivA1qoh4g/D3AV
GHCLAOisQORowgN2pzMKI+RjsoR9mrCXNR3rN4Ebtb3tEGobYT4VU5LDJNlndzwTE/jfezi6fMzS
pWQNXa+I1Fj7fB7W4TTZLPwEKB48AN9O3mi/DzHuz3Wqtm5aYGivJv/43ecO+d5qMKFEDGA60XP2
2E77OuT1mAA/FlGHbFLePmU8ZvB4CfaPRKfNG26W5SoRi/ejJmGALlfo6Th6P6GllNbXmKHhZCj7
sDlQ0iZVDBuv22Ad6jlHYcLhjVD2EVo2k6sJV7wPgCC7tjKqlu9yWgGTdPuc3LQDTF8K4QgHglhv
QdXXgbO4ZrOgggbavfYh1Q5zkeGvygK+qBfwPitpJKmS2ZpLh+eK/UNqApFndYalvZWIoYWXbHKY
+LZivEZOD2RP1t3vjE4vddf7AwdMoS9d3cBoPnQO4FJE6FvWOK8PduoVlg+tTSnmgg3QME2p29H0
pPsp9pjGHseony48rDEaD4H8QYYa4SNEyIdaz+S8EYrXMEv1bdOtHHkhcQpVo12TBSVP07tIYInQ
LGHwB8FQ7rguUF1/V+0XKTdeeuy/r9wP8obi56LUjO1zMm3sEXEj9e/ADH/1mLbFskabyzP42p+m
fQlYDnxzBQS8ZqgRJLmhwYB2pZf8qfMR1sRtEDu4lE3LjZc0eTexQb3pRn7Imsi+q1nb327SzWWO
2vlTJSnA+C2lM8SsGILyLdXbbYI55U+nW9cdmAyTd3R231Y3fJB/t9Wow257KJNhMtqwgibzuJeN
h3ALbezkonxfOPX5tIdte3YiVWmlTb2t56EOtvWAAf9DevEiRWQqKO/YXRh7lRYh1FnVCKo9ekNM
cIdkHOag8hBFJjmOHwVivK/PqW+6t40xVWYzTKmadGmf4SKt/47YynykfqafWnm0s5sKOlxQ3JTB
ZBWmJrWYc7sGT3NKsPYV7IPi6r4FWQ1baBHtP1knTBGYzMLpIXKlYmxEDlOfFeFK6heWiO883G73
ldkdPBBbGFRhj7TkngBrSlQ8npRiGaAGhPHi40aHDaNblen69xjsNdaDa3rYAi8AJwl1wI08v0Ge
NB1DsPzvGl+fko0HVbAhZYET3+VL7yDXV8nyO+gacrPg19bNwXpVwb6enNPGVdAQEOyOkI/39U1J
fKewGa8sRIaVtUg5m9OBH2JCginnOk0+oB+OM6SRmuGAkhNVhkTuxiFO5zwlQ3aYxQQuiU6iAptJ
/OladZdOxOQSu9SesY8LT3sPc67Nhgq+O1tcUpXWL/GYuXMWhDFOKceYHvPsA6naOslxE/u3jjCP
rDiEdeAP+0+mUbtCjXEmwcojz2BqnWMp6dE/zKT06C2OQYtxdWajfYiDSJ6t8xaRMBsOJ+mie42o
KYXNWzoeESm25T18QntQIwb/hKaelxqfuHLr0raY4wl50NO0XNOsYW+ude7aYuwqtp7IfO1mjNRU
6u3Dp349aSTZ3BBK3vtQJq/LUm8/tG0e0yhwkPljGTaITWAqQjqUwGd6DhRvzjsfpyI1/XQYp2l8
A96fPuy8Hd6wBrJRmS4c1wwiNcvYzHFfTXyxwY9B9niXgsWoY5qwtIKhSFuC1K3hQcpTU6G1iqqF
TOxpVjwrIebUl1Y6jy40E7nUSQjPnG+Eo7YTljvRVo6esrt5bFzZq7W7A0ypj22owzLMtj8NeoRb
ZNm3D75bWAnlgTu1hm5VrzHs6JBkRTK17/XO7lo7YaoJO1Z0w9YVClFS3zbdzTGidV+aWXYOOeYJ
sGNdA2oEyr5j1xHQDCMeWfEYyyhq+cc6kfY2Ux29zHW8UgDR32uAldYHCipzKbCiw0cTdVwszshP
E7c+j9ncva6Gokxh53RmyVx/tTK0V9g7jJep/d7JQQMSvSb7xrA5WjDcF8nYwKW5XkN/u31n+vJN
gUmCQfQp0Cx64zwZHaZLiPiLhCFIYxP0RyiH554nvi1S4EeAvcW0IEpKYhOTbCgv+ahhqpc3DPZe
eThODiYZCobQu2vMJ5In/JUusiunbYgddn8WwfSAYs4mZTWyrD09tIs6p4Gbn0kcZK/h3th3IbF9
m9CslilMoI6r7wmkfsLcDg6HEbpFfe0jkpx7J1u8JDNWHh1AmucoYwqfkCD5UuGvBuvDTFWtYiz8
0sFWDW2e4TSVHVayRTtWg2ly0W2WAZ4gklUpGqLfQxTCCQ1xXQUHdgnTioTc4aCbPAG4/+EjEjxP
msWniKAQmnXNLhjIYGGH0f7qGUluAQTa22G3WDvR7oQI16aAkZv/A7yurQK3yIeAqZe+D9Vlk1OH
7bldf5tJPUI5j73XaBCfBfbNcdBkOa+b3mXehD4+SB+9DKgLuWRTfTIOBctlC/3Vqj582buVwMJ9
7N7iSKqjVmGIPhl7DlDS9j91ELC/QZx+zTBzxi5jmpLy220Be54M2/ZM9genA3urQr4eOFKrioz3
7M6hwuN2GprgJKVVJSg0EECpLB6P6XcMhw7kcPVweDuDNNL8zgB7PS4ihnPz5LrfG5uXo174/pyu
8Xjx4UwqqcV4n42WlPsQQLrcZWVnha+SQYB4lMk3pA/VOagfokwJDisVG6DiFl02ZTK5B+lwO9Tt
2tyqOntPYqYfk+EbdsrotF5Jk8TXznVYBQLJeYzEuB4WuQD1FwHriwFDcNU2I55srDicZyPUQaB2
wNggw7IVzA7sJ1RS9I5kGTm4WKhSZhso0miQLxkPY0QVJP41xL4Os51Mb1qYuL+ObTogn5dUDHlo
ZU+z/oaG8D/AD2HNh05TD/E4+7PIUd8Nq3rsgz26lxRROwbo0w0WCLwy/dqeIl7zV6QuZb+5t/Xd
3mFd2YtpOENX6W8RYt1ewMUMqyDQFUgnyYNEa1gRMizHUON2zKmBODjQWLQMrv4FmAdw4rINn4MB
9LJFEiiM7gzAxaWtfKTDajVYCOp2dgfV8foG82dyssAcDzgXuPsBTZ2ndt2/tsnBTtF4fl17LLal
xn0eNBFoApOLz1ztGjsUcVimXR1Mb9ghAo3rTdgZUJRMX6O4y04QIm13YO5npe+MzCcHJg54C9jj
wCczPSzgIKKN3JdbQJPDXcekPZG06a4mAXhonRoxVI8K5wH+cAP4zYXNFuwgYt+UPULQfk0GyxIj
BlXSGg0QLArCYt2BMrS4XW7iMHtRcPsGJceaG4LVwnOzIMYzBzjobmibyZtt9H8S0xJYvNR/kz2s
BsPUU8hCDxMxbD8IzKrz3of9AXwQ4PYefVjb2sMm6u1k4uXPNGYTAD5LC2yx1qP3Y3wHVQcBMtYt
6uSHiFTGxx84NBLOytt4k9nAnTCOrWglOnUE3hw9EyyoztDGY6GgkreOI/izhpodkwTCFRe0rsUe
7OYcqu9Vx45FyratuqoT7vIag/+Pvqc2j9GpnjMMtYUDkvAONAkLZKQjvCVd2r3u32r1NoBBS91Z
csUEkp45WuTHdWnCs0FhOiCtE/waEvnxdpkz+agggH1LNicelEAqpvnmYNXNpM9YkKtbYab7MFug
gJr8zwmNQAXMsyl6w8lprrM7G+/ZAeSZDyeStQwa1b4SdB33HQzbDp3BdnNL1HLZsDQ4iTZ6a0Ic
/dq6hcIYputLrMHHMk0Z7qF2Vl+gYpljy7G1Iuk8n3ay4pqAxLGp0eCCQuA/3aBiBjMEmVxEmul8
9VJ++RFbsXBodbVGsFaL6awOIRac6ESkRHXHoAAFYHMOGDhRCrCMxEzb6vs1ZgCrm3gpwOeyQO5Y
UohQjze65ubGSFWf923ZjsGSwk1et1DdQTN8A+ndmKcRcu3DmG7F0pDwiMEkePApIoVWHsdjngBS
eFslFtSJ0qTcWv3T77T7SIINNjnZEjXXYFpTICX2ETyXJI9VLcqk5l9sg7lSTBN/tI3YSjmjzKlU
oSnVsz34YDOHqM5+jSk4SkZma0EwegHcGt29+/6mm9A/UzEEhxSWUE9pX2e31semiOcZKzjh+SXb
g18ckxPQUgu8oe7PARTRhSXiDo6S6DDDcS5ZvwIqhacrujP91qdoZ503PwxQyHJbgWmBzu/LWov+
D1wRh/t0bOrcp8v2KjtY/IaMiUu3k+Gs0u6LxkuDxjt+kRmnVcI2BlZKOpVsBK5j6RBUdAQ3T8MI
52ar3YnAS/xRI5euhMO0xJWFo7YGzQ5SB4rJssByJm4zhq+DMQP71q74H87ObDlyJbuyvyKrd5Qw
OByAmaQHADExGMEhSWYmX2DMCfMMOBz4tH7tH+sVJXW3Klu3bpvMyrJuGpNTBAA/5+y195Gdyo5B
aVucLnZ57xiaoYvFOW6aFkFsbvFztAwVuYWfPlv4ju6JsIK2S7Q37zccIfHYDqimbK2LN2ClUw3Z
EDF8lWFT1e3deMugGjsN4YcKEzJ7bk7NUs2HpmCfxDh0GHsaEl8yM3smYc6AJGmGs3aFeT9plb7b
dsCnqp7h20A0eiPSZL+UMnmba9w5SZIR2eZO09PMMX6XGvV7H6D2TtOGEyOvuLM2s4q73pVIMn51
rgz7m9TuZ0ei/+jUtULLhlUFQdgFQQLEBhDNWWF0JDU1lrozhSMf8NN7F+WW9oUV8VmUT+bTWEh1
EnCHcR4EbbwOojlPJnMLMesixGY6h9uoGHuk0OmirG3OyUqGAcIayITZnJj2wg5ZhCY6Fi1q6o1q
Zwo4g4bdoXJp3pMCMgH6zQxTYJQwhZkIFYaJyMARTyFZp5cxn4P7gkPwoZCle8x0snwxW4KL0D+s
9uG2Fzach1pJHk41Y83OnbdXz8zp0FJl7xiKmMM9KF7wCE4GlmHZAxGIyXLcuL3vkPTWR7I1MlhK
cw/dMFyaNPmlCit9Ac5xY2/mMFS2VZwzFjEhPZI8l056eM4JsozGjpzwKTP0nklnco+MaYXCRWnL
LeNbOjL+U0tLV6/TpiWkqNE1ABV5q6AZ32Z+2WeEtf6UzWkeudn0lA+8YYVZv5bLJA5FDjfPo6C6
JQV+oGgUkZTG2a/ppgACMN8LXFz6Pb/BHLNU0yHrsyriVasQgl0BBlp8u2mwEcvnHY56+e4v/TeB
+nr1ZVFTgHZn6VnXeSCvye10WJXd6+psTxvpZLG9AL04/rD3jOnz6JmvvalI6dKUGetmPHbrhpWp
apC2g2a+ckk5aAWOE7mt/NkMfX4YfMOKhMNYnDWPU9gASh6KMbvUOv/sLbRGm+r60BOy/Wmyl/Ge
2pfNmJAZV8fva5pfMN8vPrbXl0ZXkwn7GtCelVj9FWfaZ2ucxoPfq/7oVnmwQ2Nxj3oI/Kg0wDJA
OIHMo63c8h9t3pGivGWLEQkUyIMxMTHdhnS2ruaEfjrQ8fxCaO8ufU1V0JiOLMPEWLo4+BtA5sBb
ZZMa2JNYDohQQsaAZDbzDzdlxNp503uAvSJep5n2YG3Us4lU80HiXfUxpMPtqFfyPKQM4UACE+Nu
bWuH4maF1lTWKH4G7CL51aYt28BaOGEOMKnerBpLBg8Zg/X0xjjbZsyzvt0nQSIQ+hXBC47R6A/F
kqujzxYxkuS89SQyBbkjt1E/TZ3ske6Xfr+IsjwkW2pG1JXVPZNP+1LoJT+uy1BTYpcjnDOB683e
chL5C+YhP00l0lchu+FVBfl8LAwPMKXh0TqUgfPUUsrf6RFH6TK2Syy2Wr3IxVyZWPK9Yt/lVjXg
/N8Gd81+oDcSDlLUgclcE+XlMyJO88rOzO7NzNxg58yiiOfWWM6maXZT2C7lFnZpN/5QwdYNoZzM
1do7aw5ExorYbduNcKtEkZV5X4dpk3hH3B7jd3aIMMTl7SxpomnGqCSyC62ZcTZYa3nPiLICYSsm
G9B7C+yPNSATE4C1WIh1KvOHRCIycup0gBcUnNfMn+xDTTLxc9qPphe7hCUzUSqYc9Dt2qGfNdUb
fFLfoNZ7E834SgDe/bq1ZhAx4mkDAI6yWY5Ia+2HTs3qrQ3M+ZLDHtDcbcCy5EwyXI0QJiG0ZV97
y6521wBhxPX6s6gnuhbkPCsNzX7K0HgyM6h2WVGlU9TXvVjfzIWaF0HLSr1oZWizK9eaojDjVpsi
0ZUOM163EHvLXtRMc1K232Fdvf4W5GzTBnTenEXmssysKEon2cZlM+W7jTqQ0U810SlQFM/HXszt
YzK63g7t0bm2NYrWKdm8wIs6UAV5mU3m1JSmxP7tW9mYQTiMQXkXNCkXsHYQCXayUQzDHJYUFhTM
C0o2N6zxtWAAWD+XSYbuNDS8KdHI3EfFfdW5bYyRUfn7hV2o8/5W6T2OViuCXT84wyPoe3CaxtRr
40YPG7IJ+HUQF5aBaGyrvHIoJ6f8Q7DmxQ07CvBmt1a+XsBdthVTQSHH4OTlufQILcUoywtSdUmf
8HgbAuc7sOlUPuWMx9YQsMcW59VvpR0BnQm1Y09bUkfKK5hvTe1UzGh+Qw0Qx+h3u+Zz2Q5HoPtK
hwzUeJ0SnuM6lrJ1kteptcfkk278tf2aFbVyarCFpSr2skFD/ILqqueDl1MMTeyiX/vi0Gyl7ceJ
avK3Iq36x5agn5e8yQA0DIb418HI+Sl5rlIquX7m1XFttUy5nV4Pb8hGTh4z9Ry2k2I3ShfV65R9
GQvLTqKejTXqrl+yYY3NWnuI3cEyFt8RfoV48izP7B6cxEyqwwIZRij9aFTICVICcbJm8qabLLbP
YZroG+C9UrWzP7PbXoVezW9LW+aHzOhFbNm9TZ7u9FzWGb9JahbHJGjqmOCd6cUDGI0nq3+i4dZn
SejLbhB6pOAYn4qyTUDV/VRjFXCbvZ4LM2ygX2P2HTOF5QeNmB+3101bFBRlvbL/jz2qD9rtrDWk
YmPmjJK8Q+PWX91VPXEglsfcVs7LKFx9J1TqP4ysV8DO18M4bQkCeufyyJ2d6XVjxIZErd9nEyQs
LUGVm2zJYh8xFlBTG2Hm28WhJMrpViOSAle27SdkKcpNoconbRldDKGg9r6XbbGuWuOyiA52w8X8
vSgMloYGRKGaaPdmUSTssPUEtas32Ot1or94SINpWXZB71lfES5NnrAtqpaddP2XqVjVqYMPISrS
6Pt7yEljiBpYazuiQG/jYh79neHTEeCN4WEXVn2SvgN9Dvd5SdcHY2Qt10CsPSi+noefucnI3IK1
tKI58HML+0uFxaDKBw3WY2mOiWBc9s7o2g8BagZzSi4o1Fr1KXXHaadaNvDgpBG4AarixZ779DTI
tT4Na+f+KFubotBuuodmzbr7BDrrk3RNebYzxamx2NXIoUbDElpKdNm+zUVHxp6t9uz/pmEDrGN9
NWnDlP/Icu/as0vaKr/dzoNW27sYGGmF7roGOiSqM4kLVL0Th+G4o1d5c22Z9PEgZ5bWsYXv21AC
6XTdZH0SVJ70R7MXW9olwdaDrXZT03/zmMof7JyVdOuUPyeB8U4gSolCV2Z70nWvdUv9sa2bdxLE
3O55Mp48QLiYgMdkZzK5pMtrefPaB28o7h3VmLvCBCksmgWkzcynM50ERgnLc+lYnY82zwH9W7s6
tGrswkKMj4Fo53jriiKWaiYCZ/YvW0PF3AdpdVf4noz6Sa6xMY0etp7u6s/2BZRo11VOc9ym8jhk
S1x4oIDtMDpXkksemwa8mrVkb1VWA8JUrfWZBWwfK8p/KFTnR4bKYKY89wXZc9kZRGzu2Mb+AWp0
keN2cOfGO7lGdz+58tUHdSWHSQ9IPdmF631lBt3gLhpSO1wTazg6zJiSeU5j3yl27lK9zEb5bchM
qjMEEXayMC/NTrab3ScjCBbutAtytBemvWWe/G5lcxqPuilEMvRikkoEwpXYJU4+UeoZjzcyFRKe
WwynstP3p7nLspdctldnm+aI1bhlZDlpQX3SPiUa+1ebQqwGvPOhZtaKPDJmdVj0It+JHtCv54RD
1kqd/Tjenj5uaeYXKpyPWuTMzThVdqh3Ci5t9JhE06c5ZWdwWjF+F4m6awZx6drlw7fyLk6D9WsA
N5ihoyJVp84pDzamfIvnslliwNLRd8wtRN5HKyLxCU3e2W1+Vu/mCXuWs3Tej6BB2PI0biCCfJ0z
+VfdE6sTpheZFky7lM5jEmHmOFvECrcaXIp23bjZRRq8zYH71jkVayZomuY9PM29Mq3u1fCqi7/W
aQR1FbB6WppfV7l03zI/XajKGuuCml0V97gpeBaiUN97rctk2KBUXJO12NsJuP+EMWAdq89j0OtH
sAa0ZEiGSMvUvdOOso5O4KzvC0//F0S0NC565vZBbj/M+KyQwRYznITXo1LnNshlh6eozz4osLGG
pWOWPw+GaeFRwwQwNl6mo6UBdD4zUkAtHOZvExTjncDgNynh75PCBrka5qcCEINjzn+ldgUeMUDT
q5x73UP4T+U6H8XSjz+awd6OnZ2ecL5dBH3L0bKz6lqAl+hu+Vq05auZdF/LNj033agPAZzxhbzm
OWYerWJ/btevvHgWKMeSx0Y93Rw83WTc9eXczqG5uvaltbExZiV3qVeDxoUgENk9DnJuyanH7DgJ
MG3PseO1CtxjaSzufe977T1CN1V+Nk/fvc5MT8Yo21+by/UhbV9ePZ5IESYqaw+MnUWlMgTzyLm7
r5Z5+5l7YzEQjM04D5FSQjwESXbniyJ/Vw0pFM3MEqq6cdovdcEDUXolqpn7CzdDel49bf+CBNB3
bZZUx4ZuEZCSFG+HeMTjpLMyclkccx2RJ/mWvnvKDYyMWDXSKhxZ33nvqYRmx8xr8a7sjZojYxHs
IZlGv7jU+FqqiNXq5q9685i2iXrp52ddDhYcSREEb7oe3VePdb552LfdemmNWh0DlMb8UPbMg5DP
zfzRFkHzjQsnrc5e63jPqZdqCXvoYq1LSG6b5YKJ45bXck4AuO6JJbOeTFj+NmpqrYkqys0ldoOm
x1IgjW+tZOGuxlKx0m+lbkmak1M/5lWdvU/01Eel1PZz3Jb+vgzKYo7p2P3PKt8681Bk68qQoYCS
Vab3aHPRjuFSzMzHFGYF6mFLvMCDBW7UNpsFqIb8R62W9S7zgqG/2nB3L6XB4MUZu+oe58J4YlYD
S4ab6tIntnHZSvbRDFneJ9jfhkbvrSSTcWca7AAcDc9+puiUmuj9IP/qwlKfK2GOp7xx14NN9jWg
zuQ7l85p6ydn9pvY7xfsDlPrXIzBs+4pUeEScmITgFlgZRbckxj2g/GlocCNM+s21TNNv3vsIBjL
aOmUjMd5qqLNthEXphzB3l2/Cpv+b9T99JZnvrF31+LmpFr8p4LOlxbHQSxZMNDvm0r/KmSfP1UB
dl4kxaT7WVgd1cQIX081T1pGavYXyxb5nZtV+s7tB5cYI4HPLmn1xbE3Y881Uu5c6QMub5sTTwTc
vBXVym5Kzv8HhOhPrjXmR9jeDUonH61jaQqFn5UxPJz2d1M0DFky2rHNrZbIV8z0eqwZoVXJTyZ2
/rBTPQ7AhelL79jpC5yPeyrTzf5EhIvajT1MvLWoKVKVhXiUCRwLlEP4lbt1Bznn0KzxOgyMF26k
AuO8nt+Mrpz+gcf1i3LMOs5a1pJOKWw7tXlLySPTk4XEykODgapj2/aJ5cAMEuQ6RQnrDx4Hy9Vr
iAHX+sExpPdjxT4Mdx4YYho06RorP31F9cjM19/TmJHCjwYESbgAXQTyPh8ZuvVZFnxni95tKpbo
+2DI4CPtBGWW3cp7kleo0iXSd7bN13pbc/BeSfFAlFDMDqCCvjxAYM2t5AFeY4l457PDnJn3aTE8
IDgXjEMBsopxpOSXvvNJ3AS9qs5/KdqbsNElEecqs7gdx/ywqtoJTWws0UT8zA522tqlWBL5I5HX
rrVrAMrAuy6l9RoEyotaoKvHhZfvHfbjl3MzrTQprZ2Vm4/KbbK95wH+MRdi9EnHElo9OdKjUumu
AOGkYfANJiXe+iDJyGyLLYs1Vs3+Zt8YrWUL2Z3shoPJZS8qZnNVoS7UE3U4pAuhvMtRasi01AXW
s/rgOOiST3NoRIV7W1uvxYX9TnnUKayfoidMNBEdx0fn/eJBwKqnWtc/a9dXB7HJH9TDw0Pv5Lyc
G4MW/BfTWaX4nYfSfGT5jH+cWr8/5XlShn7X9rS79shRD/3lO6A3GKAoiFBxGqNKuLzc0bpWIIGH
AsI3KvWKgnfbWJ4v5CbprftSzvVtGQglZN2Il4kWkAtEFoclyAMEHMjcjRb5jv1yX8gsDCIOtzMj
6JnfPG1i4IR651nsxIFQrCn4HUR89kldCxDIj2w2vJwqZXLPjrf0z4Q2Gg8czesxH+aBDrefQqAk
l4fBAs3VgApP9OoH3HxPPrzQ2XD9ikl9JSh+c9o/Jq+nelHNs4a2mlPTpUviGRFMTGTnTTiRxB0R
Uh/l5IG54Ak46w6enxncvYHpfJbmWkdoHdzpTatR6zESdJ3ZMILbvHcVrOVxYbfSdQNhftaVmmOD
3SVXqb1mT+Ysm1Zp1BglVCP/qaXCfVVDeyfZGrHCo7xqU6cUbkUT277eSFGZnCOZRp/mbbRiUwe3
xILWvQgsdBGMM3NjG2cbbX121+f1BXbqwS27ap+PaXqoEuuhrPuLAdwWORZeOV+3HIwMZ06jCd61
5v702cYsh9BQj+BgdXHUIvdC5SXrQ5G0BT7QhrJwmcMcoJMnm6l2PLUvS3Mb/sPZjgPgTFOX3nna
PPtlymgbKsWK4invkIbWm4W6bBltDw0D5cKYD0yppsMAlfXYSDJPCjGpsLDmB1jjz8ZimLuxSowQ
FG28OLzusSfqu9bJPsPBj5Gp3V3SuZQjwzpdGbptn0bf6+5HUh87e3zXMuj3JXZfxm4sddEj089U
sD0+sak+Eh4a7gYnhlPkWfMIjcxCv7Ko85ubc4rLTHd7sBe1a8paHZwquyRCOLvZdz+56azoPIKj
LEW128rA3Jtpm/J29K/C4+MdG5mDuvk8lECai2uvu4FZgethoetZNLBzoFKO3lrmILdlfUrGbHz1
lPNlG7YSngHtoRETLKYKfrB2NaGUs5pIeFx461bieMfxi1+84hERpN2xEwHzsDz/5Gg9fBSiuZN2
vn5g3SrPSWmnd5Zd+DH+QpJt2+Gjs0qbxs0dUFtX54FNE+rboNtyv9Fifi0qR50bXBD7Fqvip2rA
Q+cOINqpYULJOK6NP0M8kByAxB2g/CHChw59GicV/kExW5EtnQd6i5okBqaEihXYuJWOMhGPBKFS
7+hDZ9pPqTHteTLeAYm/DWN2bxWccbBzeTR2UMjQ9gq0btrheP+e6qbkEK1vJ5UKfascY87VK2Zd
IFSzuNrEX9DI8WDtEhPbrDYuyaZiXAq7IFN4T2bjyi5zdzerkaHsZGOnTA9yKyDxqvmX5AQmmsPT
u5VaM9bc9yEL4+048IsfeKlo7CsCajEikhhSlVa7s6a1fMzz6b6qfa4AwVWVGrwQuFff+81+5Vn4
7qKk7pM5wNWXGSIe5QyJRXsLgVrne87xDb2zTHdpGoTF2DnXwMkQAq30FfsFN0k1b2e/lJ+cbl0O
6bo+WZB2RDy0UD0bmuNWlhUtO4b0rreaM7VbfzPcVC0jx0S95TOrBEYbiMCyNyBu3X/18/EXASM4
Z0EwfWOGcKiS9H5LsIRCJ20RdkjcQD07fD02+x5FI3U0p7WJFEgBU1dYVaytBW8CFAqd1szRtsbX
LN0KJnnblTbsVjqpIkqS1t65eKlDc3TusZYMYVaiYcrV6KIGa0TI1PqlbR0rnBL7kdXsoCcVM8fS
FfhyGNFFaZ19TVHfcybapY6ot40op+/a+aXv7+HVm8it659Ju71tgaz2rBe5CT7Vg8jtHiC0A7Ur
4VhzF1tpkPTIuPa2t8SmH4JylVFG2fQ2ONscdYZKuLvWNHZ65F5vKP09qSjdGWXNDnHmy303YKlH
5MVUGNjnNR28M2TBglCW5XsTLpCn0vKtX5YE65muDo6Y3lRZPfaME0PFUOzmz8+Ptt1/AAu/ZtmM
SXHJtogQ0IqrGil7NW9JGuOrP3nDzhMK888N2+9s+uq6pkiqtzd/IRKCDo+9EImBQu+aw2GDtGLJ
ZsGIWaiaGm3oNnGo6hEGGMdg4MTGSrUQ6nLjJjGsKn/IPJM3MXNk9R0f5vjOJKsZkNzdlCjV1Tvj
IuIJiGPS+p7zTFfx4IihPhhzb1jxynyqPdi9CfaTKoMMGn8IJrQrtymS05JmM+GyZe5lMDq65300
nCE4uO7cBlexpK4+W9ag3paEy/ellArcxK6SSYatdJJ5j06ejygOwcatxvxcMm82gb6gP/I/SwH/
g7Cl37f7JbNrObZHcy2NHmo8CMz1m4+z6tc/Tor6gyCv3zf7rcamtTZd3NPWVsNHaXXP3I49RVm7
Rv/4W1i3XKj/KgnpFvX0n3Ir08pWOHmh3HJTmNaRorqwuOoYckUrAB9BPm0+sFWwkfkHxX73fZj6
VTLTS+z6sllz3R0IcNFP//jH+YOAKXl7Jf7TT8OyB25pZk+HpG2pv4Keg81dvtdSfd2c9U+S9/4g
Uez3lYAGJUXpI8Mf+kbUlI9J8mYzrMnDKhW4dbui5B63etjzf/xL/dFV8lvgV5r1XgmKuh0wvjG8
MKotnsVgf/rvffXfAr8s01mQZ4ft0My9jGl5xNE02/xPEr/+6BL8LfGLasBM7ULyWikEMphTE3cR
w07PS/4ssf2PXp7fwr6qIWhNH7Dk0FpBzTYzbCk2NWGR/UlS9R9cU7/v/jMaq8HQhHsx658yez6W
ootXyrHF+LMdpX9wQf2+/Q8RpSKxq95IdHO+9wmaoHU13hx73+dD+9+7iNzfQv3Al2c4CNZED6Vk
BrG6xs5GFTj+44voj36D354CmrQOtzOLjeLsJnW7Y3tYia44QEyssTtYCWEjffcnyYF/9M1+u8lL
eMncnXhDRuWy09DE+jKTlXC3pmm+97u6YXSl0n/Pw/vnv9vINf7bv/D378zchjzNpt/++m+X/PvQ
ju2v6V9un/Z//tnff9K/vbQ1//v9n/zdZ/CF/+Mbxx/Tx9/9ZYf6PK1P889hff7JBHj621dnadjt
X/7/fvCffv7tq7ys3c9//QvpYc10+2o8+5q//MeHTj/+9S+3NXb//J+//H987PpR82kRfw7/83/8
P5/x82Oc/vUvlvyrhfbt+EHgC4uNhLzjy8/bR/y/isCXMpC2cBjTgrr95Z+adpgyPsn5KyWIwzQY
46wQ8rbeZmznv33orxKfIl8N+ETwQc/6y//+yR7//Zj59zfjv96eJp3bTf9/jyMPm5RLByD5SsTc
4Gb57XInigqhne7bXHzhxFuWWkVk5w2z5Ur42biEBBY34JV2NdRhwFOPQHjh0a8NS0WQBY51i9Cp
DvDYlp7EONOkvbMeSo2h8pLP/pb9MvrEd1kX1w4AzQnj24UvQZLesymtCghZtG1yHfnGlR0VLBJr
8Xkueb4yzhwyB95FmduE7dXopvuB0SiNe2WzT0YWjgb4IHHMuctpv7u4FnpZX9imwgYVAqWs1nu3
XcTA0Eu2GnGF6JQUZX3x+NorbtDhJLjEvfc8qFX+LAmLrJ63RG3VXZK16UcfGK71xV7xylxWSZjO
yc43nb3mvBhqP6y+L2ihscfhlppappVXt0wxSGD7EI1DUNDWFJ8S/EkJeYJkJsdJN4JemJXpcAgq
s+y882J72ARRCDs61UUl35dEjxIcqEcVhBeo2cgdkYfozZ/X3i/7I5gB/QoJTm3Xtvi86sn+uaSr
QTlpD0FzC5ChQnuQZUocUU7SizpU7dYxg6hw7yRzKs1YkviVqhjDzGLhr8MV2oAyLqu4GILNgBTe
QiQRgVXSQchLC0fdIxUP3UdQ17Vmoa+a1ob6ViQXryz7lNK0liwOjH1c4+tXtpNV6z0IuV3dLz25
UAfs/ar/IfKlZ44weZ0sdLjirO2fcpxpAMXNAB19mDDoOMdCLKN80hnGtSgphpo4DbmxPZ4BjO4Z
JGOD+braeMXoHTV4wyBGf7mu7JlyiN412/HR8Ts3/c6zTXym4xw25JWkkVfCzhKiggaShqIN70eG
h7hoh+dxy7UVBUNCfo8XMPOPe8fsix1RA1C1M55RalqN0r6j7pc0vqi7ANRLKp9WHGTJuyacayKx
SvSvZmeK/P5mw8UDjVsDubJjlEqv1CZdtHmcvZBja+kSf9g2n1cJ/hLB0ifNHi9ogkaWwDSdm8Gc
9XOfO+7qRB6DTyjKkf+bAHIIdQNpbfMCRV8FC5iUM1jzU+unxRvq6jDdZHkMjqJJVuxeAf3QiQ2P
Hu09sYoogWD2ebRAJfHnjAxySQK7woQudfJQzuu23aUlv+Mj00eDnEITGhghm6MLd/WoMG5G1hjM
ZjhsJMn9slYXnrn3bGuOgQ3cII1GvYglWo0aiXndSA05r9NgBgeGNvQ4m9Decidait6Di9sxP7Gd
YyqJRCpHhmutNtcXYvgmj7dKJG1JIcQyCURdn0lBkRbldwIeSgPaE8yBpoimMh5yH+/+TDVJ0HbK
KAx8lIu8CTNXkfFnweBtPwJhZATVzTD6487IGjIxlqxrlkeNFXvdMcCurdMKQCKfDPiz4k4tPfhw
P3ncu50Jmf1Ykpwmzktnefkp8abBjnG4L19meRNGS5tnVNRlthZnQ03Gy7CmWqGYQ80WuEjmFOel
yVCGXBSGeMprLMKQlrThMdJt2vC+Sk386m4c9M3ZaVeVe+VmqfHR+9hkv+OuS0qG0LgbMUsb83q2
Mqv0ImOTjRcVTkccJEqaLI5TJXp2Piqvb2LRsJwJQUTX3/CGSC7F0vXwGi7cpCHIqo1V1oDrhLqt
ChCYgDRIki0bNPCE68SZjbUCIcc+GW+e1b6MwQj7Qzjk+quoUOii1E6ah7EO+BRZM3KILJ/dQGAi
jHtjB/GJfRmurMir3NbJueSsbFtfe6NlSy9rFpPsVDm6DN6IgdXd22glJFumott4+pEQbT6sXKH2
vli2xNv5ZuEz72zZzjjvWc0D5gqdD+i4kPwJ77zNeU8K1Ea8AuL9Wh1YT9bD+umuMHLQH9vRd0R8
Fbj40BVIddsKCcReVL2KlKuM+kiYr2ecipXgojN5Gl59p2jt64u9NPjjMaX29pRj1HQFlrp5yTJ6
xkC/LfVm3nckAMwQhDaeqk3abn5NyxvWnwDcxatR2k7Y0XVVaN43Rp+URb5gsaVvWuqpDwWZeYQf
5mRSkcRjVwRCtAAmTHEsC0LKWgJmZyWaTeaN48WorfVqkw24B3jCn0VwbMhNM++I+OBgWDlAduXA
zwMjRnJbyasgbcM4z101xkzjLWAEzay4VdangvDsX1rV/RdD4kF03Mx4h61FcOwSbKlQF5kNoDuA
EWS+VbxjIVWnNGGrt27q7M4KRP+VYJaUJBNjeYJbyqCTJfoDOQeuD+VtBhQG5fyTEGC563NsfQVj
ykPTk2jjIk8h5ozZmwd2V9/ZLkh/mFB2XAVmMi+czY4MwYHtUsdgmoJgh3OjvwRb4XxsNJbE482+
eiD81Hnwh7GnTFL5B1layR6C90fepV9qp4ahQSzE1s0ljowWfGXOWj1jkfCubW/DGxXu9NQ7rXUv
B7V9H8nRWHAl40zyMqT0ulNWsMf8Lp6HZpAn6lGE4ZSMnW85EUkR0dyQe6zO6XezK9bjlKK0MYdP
GPAlclcC1MeVJYo7KZmDG8LpHg2LULdomLT5k9lAcjCyKT2WrNT6RsBMf6esuTkWg+qMcNVCHg07
Eae577BDQG/7IE3FjEfCJM+EM/uYpdCZUd7P3QUrBdEQ/VwXL9tir2yD8s0vjTSLJ5QutnRjflov
lQPoHxKYBaRhDgz7WquMA6frAxYwp0xpE6smi181INDLLNWLDT0RYyKbuC/HWVpk9Pb5IzQXT9QK
e+RXYFL9acXv5IcrSSgRmzHX2CIaRGJkmN0gLK2hKXfZMMyPPr1IOON0eugL7E5gQjTTwJnh1G/Z
njsuCDfg63jKevkqp7nae61qj4nf2XFjEkTAr1S9GLSbnzzQQSfse0aE0VYgvjIITrthx3C6J0e1
mO/UYPsc+LlQv3AxbY+MbrdT3gVi3wQSoGSsXOtOMsYFkVSGgV94Zp5v1AQOYHZh93fHfUK49HCe
9JbwmJ+9eWeoZro3wUTAA6aa6X7q2esr3uDhdRgyoLUmbXFweF77AFHu7LE2LQET2IEVoS4D6X3J
k86LvULo/8Xeme1GjmXd+VUM3zNBHs4XvgkyRo2pIZTSDaFUSpznmU/vj1L91VJIrXC5YRgG3KhG
Z7VSweB0hr3X+tYJLgiIc/oQUqPFthZnz21ITZHeGGoMBOgzIw/fGRVrgTNgP8Jd8EwwzhFUfXgn
wFITf4y3odx1zPpTP3ulB3B8izrtJrJ57epXVSK0Y6IAeaUUuZYverTgKkSvAvGTX9Xjnw7N2GWj
jepZbITqdGX4NZScUEAtjEYgwwDfJG0rlZByXB/2xUOfKelTgAG3oyFep/kiFYbk1vKMl+xMew9W
ZVpHnp5ftlx1itRJfTL18AAXxVD+sr1Yvu6JHj8NG2ncmKquvJiaj3UmnGTlAXOwf0FHr/81+kV3
PaEOV/urMGWf79IF1P6oQtLPiiJrMjri3XQJAmnXFI1cLllrhs+JWrbPVu5JCGVqjLuupg1VdCb7
g2khpLYSI75q0ZbSK4+UPNpDQ2rSUxARefsEdlfIm1ivibrFLNxU9LR4qm+8MvKw9Ydz29UQ3YTG
PZModEM6AjpRSMF4Y1A4L7KboAsMctUnA30T5sZZtDtgCn5QBhW92ZQm6aY2iqEherVTT8JcktiP
eFl3Q+aT+J20HRSAlMXPujWqAcFrnsd/ANnRgMw6RWkp6XvDXEyWdNejGOWvEPL4IaNMMD4okyQ9
W11NpiiTdhCtSjjVTyI0eePQlUf1Cg6NpF9pDT3ER7PUhezh17FUVuFTbprDLYN4ma6mKCuPxV2L
j8VPkw0melUTmi5oQlnVxEFFIvA8SqAIRbV1eZ4EJxPCXaYDx9hrvoMoBCrrEjb3Sn8p/zTJMupP
fdSRJ3Q+j1RE5uO83/W+fg/LVHSd72DY8kG1rRykYJgSbuN4MfjIlmnBCDAa78oAf222/1vWppd5
iKfuf/z3Ywc5KEcqgTqB1CrdPuAG6dFKSstLJOr/qBz51yV9dypzte9dJTckDWDMORVQuJmHwOn5
PzuJ+STffXyAApadVelq/YXU7IP+Qm733x/hY2jH6wngijF1ygMq/VhxeC9atSr6snKRbO7UTbxW
18GmWkfr74+izB9zcMs/HOagfMv86PsaGHx5p6+GYOEv6U9eBJsyW/jusdDQjxXWt1PSZFloylxd
QWn18aLVpCm0sKXcgovnDhXGPmQOR56ug3i++SCWrclCRV1vC3TRB+VcKwoKIZBJ1cvohvnlur2K
d9JydsksrIV/H1ypTrpKzrJf5d33l/Lzc82BoVZqSMUpvxy+PJ4Pao8umWsxSdE6GO5yBNx0BZUj
D8bnq2jZumwhWhaWQhXs4NFTEy8gjyFxASUhIk4AlZXO92fy+dH7eISDauxUy4VB2YnhiJXXLl7r
a20V7Y4NNgctn7c7pStCVYTQdUFh7+Pj0KTFEKUcpnf6peLS6XECN9uY62wZLPXL709JOSzozY+F
LoQhcKwapn2YDR+HCg7A13Mal5oT7rStvhaufHL0hfo8lnMg1XgtQwpFO3zIPczV0dzQ7h3Z8U9Y
BWLbWEDGWWUPx9+o+U58fHsZpHVLmLqqGizKDsqUBhsOG1EO+RobA+VaX0w3cSKefIyD31+/zw+3
rQiZB05RLfblnx7uXgnzwAhdZSrY9iKkBKJuAtsaXCRC9rFERuWrw80Pt0KvhSXMYd6clggwDx3J
C4sOEs2GCuzGcNF3FifYkd1wxfZaujyWs/XF0GErls5wKFRLtxTz4GoO09AYk565yVY41FGeqV9K
2lo9L93JGU+RMN4S8Io4a7xSL5XtP7/AQON1AkSpqujawbE1nin2uTw2EeDoqEKRVupxdmb5yrHc
H+XzAMJpGlxVWZVRTVsHM8tgF1ph9Wy8tvHggptcoFPvuL7zm1cZyBQd3/X+8ZDCMeey+jxoKYZ+
MM2geBxqsJT4crwm+YWIuW/dmmrr1Qho8jmHOXLeR1mN9Vcbx7PUN5NjzbEvHymTUj5mewbowzw4
am9xIGVcYFug8Zn8aDwPbeKwFi0pCf2R12W+WwfvpcJBFNZyMgV+/WD14VtVN1q4+HJhmqsKmlkD
PQjUq6vbZoH0RW1CVw304kiL8Yshld4IwA2TbSqaafPguHjvertAYGxfUwbWV8pGctDFo5p2MJAc
valfjD4fjnYwExlt2GlwZFxv8lSnKtUdC+UXmgUwHD3b/f79eB3KDi7ph4MdTEqtVirBpKavQwJ+
DidZSefFheSIy2o5T1DyBnlw//tY4uUXa/P5krJsYQB8bVZ9nKUogpMwwXEr11sHTguwcEMCTvyg
iNvwwV4OzrCMTpJlfhGCTJOc7FmKztmGHvseX7y0H77GwQuEfjmKZSuH3gr0gb6SQqfJbo5knH0x
S3KydOMsRTZNGGEHi6faKOVeTmeRboUq3cSTVOH5ddnGDmdV0L7A0xEritwo4RUTvXQm8uHISPEx
KndeFXz8Cgejk4ANXQFCY6SIgSopmuqfTKaaPhBO1fwRPntpFpHUzNliv709/wdatBfFc3bdVM/P
zdlj8f9Ap1bwsvz7Ti1EdJDwj+9bu/MvvDVqoWj+0HSefFtRNCZ+ofJkvnVqJcP+YWiKYZIqQuIM
Gl8eyr9atRI/YsWl2kynEB0UsH1/92olIX5YDMP0eFm28Lzxe/+gWfs2N/5raEBPq7NvVhjZQY/Y
piUOcg6tnlJWr5rysmupC2AeNKGjQRvyjBZcRSj6G6gmo7wzEzQXCznIjcmtcmaa3zreot++X3jm
Q6M0kb+sbUnC424QmLZoaBuiG5THXH1ohJH+9vp6aFZyUcTASpvIRmYmY73KFhC6Bum8TCzqexO2
KAbAStXL0wKPkVk6uq9Z1c+Wf/lTBGZLwa6r9JwOShBqJqzIlMLiSgZAYD7gS/ZshLCImP0FPYKQ
fi4lA//EmiRyzHCWGf6syNXRYVoNWWay4fXFhsg4QA+J2sCfwyLmVdVpoPq1cUsOk0LDtDECIIfg
wHxd/oNcnwqJ36S65DTtQJ/zHEh6r5yhX5fCs0wmyQYXtEhBcUVSrlMb7QIzsgk06LC9tmcWxE/j
0oQ6ZuXLqGbJjVu/LcEvPqHBJeFn45ttbYvLQPMl8HOLvpGVcFdXOtA+FjkJnDQV0eqyUfHAX849
4MqN41bYJ3DZcxD+ehgVjhJxs8FchKCj4obnz1HDCVmuETYYi1s/pt6PXIpuXL1X47GrXdECQKfv
B6MMUuusoxpgeOYwJ2NR0wfIJh/YGgLMYdrIfSl0dI/NgB+Rz+5L4M7qaJwFoVfWp32B8ekiDmJ9
mhZ5DO3fDsDL0f8LpjXkzj69DEy76ihwWvi5zR4l7aIm3YvQspr6UnTDpW5t2MWiDknc6T0qyAMC
SmSfLGQBYCjz745za9HiZ70aRwp+UqXih1WHbkcbRc52vGtokuV21aZrP8iGm7qMi3GNhz5m7vO7
1nJasiXoX44l6uU7iYZDyJRPOKZDkTpStkM+qZIzlEAo1r3UiZoYoCm1RlpCqieIHsRCF2Lr3qmD
UeCw0vQpogYaQ54M70HshzHi3FIN1tAZo/Gmoy8woxJpGW7Soo3JFcu94I6M+1Ja12Nhpksoy1oJ
zcCo7su0p6pAl6B70PsI9Dn5C4qCeiLUoOlAhlvotSfdFxo1XOg7YgxYoGXGVd2IwMd7kZnWSaU3
Ay1saiR4AYewIWEGXec6wRme3Ge0JYI1idV5sALtVoMrkZBKuJE0jL8DFmiREybZRNdhTAZlnWDj
epg8As5+IiGzbscCGuNjMAG5O7Xp3zyGcQspBvUDIKBYtQaLGmUfPEdFGF9hJy9SMFPwNuioz81I
y2MHuI5MvX+cZNh3yaI0dO63brQjraEphTwvqR5NXwqdg5OSmU2mgzfp9qpgUwwr1yA6miJBmFQr
GrDc3kxGRWLqDeRwqYPHfxpRyX+sNYQPCxu+GO5PwnOAjeQ8hOTWyePCmmTzAjMWnrmhAczgojcl
uqovYhkja5r4FkKEAcSul9pWgwWpn5KV1gXJHx1/GAlRGlFjCzBXyJwVmSg82GF1cJ2CTZwTJZT6
0SoKO742AmEM24RcKvBIis4atus0xYP70kbVS5QiGsF/PZXxkjwri7WQPdCGTU0SCdzUx3RzW5bY
8RfQihBqS7IUjg49VvoU3OcSjReqWpNYT+QdCzVkCN11aAemJX00XWzgs5BbE9QeA4fg5QVnSL4M
nUFdtyG+Chysq6hL6auQxODJG0mXqaFKqmxnDp0yr1iBRh2DTT5rxemna9J1jSfmzu49X1lYXj1Y
rmmMxgs5axSoPVAleP1YZ/sXcezFwbb3QJ7SdbJjgM0TbFXMrthpML+Bwl1VkTEWc05XNi11QKWQ
3SQpxgQQ5XRuBSrJyvXBU/xuhc8b2MUpux3sDaBc0L5b3q5Sii53+yGKDcCwCU4qCVpGeDpJshWc
+HQmynOjIXZ9qZtKghGrnZqzUisEYN1uAn9bg/8edn1qGe0OKQWmOVzbPHgndNtpjbMps/LLfrLD
Yg2Mq0LlI2cZA6yhlOYyESVUT7NDbO9iecOskrd+/+JjoCfqQzQgCxRz7L3lBF6+c5siUEKyCwwu
JXkfZrem7V8D8k4z2lVlUBP6GXvlcDGEk7jxjTp3u6qCR5Ur3ZXO8x4t7VZK8dkZELwBCJBN3BEc
Ch0sGzr5KRe+FDlW5ZOgJoHpi54H3ccWC+zA/5N38hxkCvUeTFWBDTCx/TBmChGNtBAVM6c6gYIg
E7FCxRmmKRz3SAnG7AYxZkEE51iRXzmm5SAc+H4Y+iezqiSnhaM8WxZzAc8Za4exHQrBhW1SL61P
h8byqAnwjeLbIhNycaLbvVKDRxqa9Foq2tQ61Vippo81lxf5/cCotPBQNg5oryC/P1IqycKTiGGa
kIGAFSymItH/BItJzC+aZyCNflF0iSMkDyanr+lFs8TJpeUQPoUMTAglxjMr8j4lBdHw2X0EGYUY
sivzlrgG2aunM0HDMOivwQwVVnI+YXySL8MIWIOjkb0NaRZkR/MzK0Pmn6InSW5ZGCaE+NRu7eqE
FKfJonFla+lWqpiUliYpM6YbpW2WXYdIvyYAIh1wGbAksvoYVWEy43E6GWRKk+XyT2ILYEcIUYGx
BVBjUi5hDhjOmEjDYReCd4jPpKiSoxO/s9KXRpsAfnmpPlyDDZO0EyvJM8JYRRYbq4oWkLLEdY7M
qaacSoh4y7BdOmiEVGMFQZhXVJWSMgEwxApmGSPYsG5xYdjNWdNmeA5MzObJVdn55h3p5hlMGb0e
4lUIO5Q9JGSX8FfmBzYcOz+OQDtmrY/5sMmz8kbxIylYR9jn/YkqQYJCABgqiqHTCMEX5lONFAU5
NNgOwt/oOd1Rb1PM+ogG+ys/HVkv1CznwIkX5dxg6oyabI1g8jLa58xmw1lhcqOvrU5g1wuzvAFx
L1hSsyQ0a5wMZd4xzJEwb9UXPsQQyzGHrp32IBYs6yVW7bkj3eRpba2IAMzoZ0JSfEEv1QU4qgyG
vHoqK3CbxRQFV3WvYeiuk0K2YTMQOYVmJjA1WpBNVS372oPi1k+11q6JuAx/8XRPC9lTOyjZpZKA
bVegZyEeGOLkiTYZJl5PzTLPjcdSa5ZWXsgewmnYnYgDTSikWJiVAbnUiBGV7lqW1ImTVE2ZnBOx
9Gp5M1FpoUeJ0f0jqoqdqlC535lX9YFD8NiEykpC13elsky1/ugR4ceOsEyfPWBPX3ChaT04GYsG
hr23scWMG8Uil2EJCTFOOkeDFGBvgVi3zS+zslrZ5eaGKvx+cq5oo/VWuILXRqCeCxrdLPd91VMc
JJ2s0RSdFaZsGvs8NWGAsahPplM/IfTsWq5LfrFow/gk4M5Om0bRkXtGuIj9bWw0hrIkRJIucU16
QAPizoDoIij63OFotwrHGKSGN4ThS6wTGZ2MQ0CQT3hOTX0jeatE/f9NLRJiqhP/fld79thWIfuN
99va119529ca6g+83bKBRm0unOsGe9e3ba1u/NDZ0IIMNlES0zJg5/pfu1pF/qGqJp0l3aDGplkG
PYu/FMhwbn/oQse9LGgA6Owx/5EEWftYB6FICchJV+iU2YZC1f3QJQK/SIVCbg7EBpT7sOkvVdO8
AheYL9ACr/wpNJcjtmQAZTawybDcqoAajLJE0UMoCazv6MU21karaotC/DatZnBsNhiweSHysx7O
IEMR5YT6sYCf5D0qY7nx0+HMaMLdWKluABTEstIrtLkV0gQhO/ilHqOANBQjKN0YliLTlxe7rZHg
Ke8st220eFUE8RKl7qamBL1US9YyaBuXnqeWYOu8t4f7g6b+fSt5rj28q7O+XSQDYxCLOJm5VT6o
VyXsTocoQLc2rMZKMRCFJCiI8ZhmZX+Rse4OjOgmh0rV6pBfJv+kVYxzZSIaYepB+rbRCUg6EtRE
fq4TTyZn1ZYy9aZPy2skzdhZsoIYRDzCfTxce7kEn8vzdmEIIdkzIeYhg2m98Nya4qc0CW9yuMfv
ntnLtyLG+zOcSygfzhC2qKZarDV0dO88XDyM7xvNHmaxUgXLyNrRugvt+tzkTjDpzGv8hQrpKqna
ldp4ZL6xbQnS6354OvIVPraILXT4POwaVR5hU7n/1FEF+GkN9IkLNw+GS1bum9qzNnphPD6LvEYw
a22Yy5w0r5bCqo9UtGdJ/+H5c9KyhZHN5kKYB+efKQBNQoTLYKoMMq4UoCln8vQgEsOpzdoxxtvU
I8kzK117sLCgAqAkXL7Cq1snGIGDm7Sp4cmyLjTFSkf9YRYFKPcrEz13Dp6/VfJr2SSSazHk9jIn
Wu/7q3fgJHi7enNTGH8CbzOltI830CcDt2ZiQL9RP1WKP6fA9+dMQ4MDpBL2gA+gE4OriQFphA/Z
1qwWVh7J0IussU5qcloFjBrYcW4mMqQo/s5/ynVrL/cYvvsdmciXOeIoFrig3UZvnYLeCAd9z1Lt
yNt2UB3mVExhWBT6uBm8bMKa38Z3oge4zkU4Jm2DdtY4E6Z0mzXtqRTqd6A5HpnrNlIrP7am/1Ib
2hFj0Of3wEQPzchqInJDdaMfPAeCMo6ikCjgEgehkxeh3gexDNehwFqaJWQ9bP1kdWoGiOrJFl0M
Jbzi7++kNvtbPj6LfAeNr0AFUjMNSo0fz58A50FjRGM0Cal4RV32wiC9ZK54ogOam+K+TtV7WrL9
POdf2iU1xFYOC6eV2BPZo+raHuuBtOuQ1RTggJUyWLbSqVQOcxIeLZRUT5xCrcChE92uGE8ThgiX
MM7fEIS7RVyhO2bPTGWyTjfatCEEUXYCO+ydrOKJ7tlQqEl8AiV81Q8P0IEy2TpLWYk7lWw8aUDl
ndGicyqQ6adJe+UDXx5zopAUIBidvRrg4iyqVl/qnXbfmGeSP5xBK7zz+/hGIRWDcuZJmov7Blli
raobudZ+M3IG03nTWWdSodzXRn3KruUit5ursLOfZEu7sxpyeuyQeli0G71rq1bvBq+78n0f7liL
GDHxobV7j2VnviBBrB1NnqFMVnbZSGuDUGk77fclH4x3uVkgz0NTW5+qor0qhfpo9jG68RYuQeoE
QllNnlizPpucRABRbDPDbSgZ2qNOU9zeZhromz6XHst4graR3PRoiBda1VxBRNmSFbJkM49kT7eu
y+JPMIcNl5Cd9Rh+fHgSyPZtgIAVSBcaYv2sk/WnITcu5//WkbgHiLzxffU+8eA/875maCdxX9zZ
tYa/wufC+eXvbrqiGQochhCJBbC/e8anQZV+9V1KhBRx3LlMwQ93wYtFZtFCkP3DNuy8sszbqNXv
6ljeCq0lfY8SYSrzO0mX/snAnHnNVRXzbqRlw6Ttp7D6CNlUwQvLLbwfvYDoqCj3rblsC21XsO7e
lgXFRqO7TAIkzFrqv7zqceeUNUTM9znp76RuUi3UNExOxElm5HKmjDUwq3KAwerjmJOqiH2J1K9q
MYnuikXtwqjDbCYl5W/nqBPIV6mAmQux1o3wJCWfZtGSZ6hZ8U0x6Hd9n1/mxjkP/J1nkNMDYsOI
kZ62MuFndOQpUutPEfBjxH+Q4ATophGcnuTxrsP5wHwRvDCyv1iDck/WFmZhHU60ChCFW90xR4jg
xdIZ7kOIkyl4rESrrkPBZ3VTDKGizC7yMj0hXOwU48ud72/0tmiXJfj/EQiAW2WYzL0JZqOKpFn3
0XTkQ05+p4RM3dYQGp/Ck9loKS9ir8w0RsiBTSM/DgAc2e7tLOkikT0XdNXWKzlsKyXSAoQ30bHe
cGPJT5UJ7SXoh9BJ1BhVD+JT6jqPVsu3B4Sw6yv4kpTdAidQ135ilu7QFd5agEbqfWDORGDYowVl
CqwVfsZk4fn2LXLl0BlxgvnDz7gwngatOc0RVQIRkdd9Kx4NqznLA2nDN2ldMrHmejSuEiAcahCT
PULg3kJtUyp4moO9jAy75iGQB3DLpfboVcDoCO0779R7NGy3tRie7cFYQ4Kw2JflkFQWSaTed5TV
3dRDwFrH4jyHa56YT8wR1aKrzduqRwavZa6vV6coZ342j0JJpUWmm7foBR7zNl5Pnfwz9LT7MuFF
Y8+KSOAkIO2CvKwQP9BTMxhXOL8eWaOs0GexHtKeisCHd6C3mwT7/sLsZ0RN21zxPa+R2nVO6IZn
UTicG7UNv8G4DHQ4GRaNCktA6iTdgDE7QpFP4ssit7QtelTeouqqqFQoKs2p0TLvSdpyTGEtVtJZ
SRWe4sqLQpmtoaLqAmapV56IHlTFd/0SFbBRSNtWaGeqFegLHBqVg9FkkXv6EvLpJqFamgKrpjg1
7zONzHL0BjoguwxW79qTXeGbysinoe+a/k4sTt/zonTRhwr824IpYZ560lS79zvVY4+PUDSlznYP
/HjLJ15YJsXisIe1NEn6nWzZZ7lyY6RkfJjZRRlbt0PIRQL9fAd66oTEtXU32FcKmdsLNdWaRV1p
NLV6tFOdouKdwPNR5t4ve55zyPy6zWq+kqq311oUrTIQN06PhH+lw8VHbpvTxYk716SaPUzs2AlZ
34cmIoUiucy93rVi+9IT2YWCWVHoa91sr7+fuw8ERfPSZZbVyEKxbbRZunXQIrTLHn5JAkCvD5Kb
yibI1gw0Jl+xyjSxFp1xNvnGZTTjJOCiRdoEZN3Yxlp0kzCcBqZK+/TvvegX63rxUY/2+oXQosEs
ZY9pmebcHn2/lhrjFhMiEj639cR9SlZgEKsb02Zpd67WOtV4T5mceXSkIHNP5SdZCHuRWibkIS+j
kj9xP+Mxu6D9OE8btFSSJGPsZ2D8/pvSzz1c9rADZQOCHksx5q7twQoWmUCsBS0pwbjXllVZ7hNc
poKY60bje4cWDj18pdRcNumYXuOLwv3oQ98WF2ld3OHX4Am0WKFF51pFB6gJ1aUO/TD3owuirDFr
dIy7zV63Ojxq8lmQVzvRE4+H34f4NboC8rK0UiwhzYsBHKIbqqux9x99Y7gV6o0WYC3t2hm92e7k
GU3X1fo9lofLBPxWpz7rA4NRcN9mPeUkdVgF6nDeqjaCfxtm8q6Rfo8VFWAPkI91URFPxpxx4mHr
DdhrewXb5tZa5oZ/UonhpZOtlS+AiYF3vpeK8KHAm0NAnsZii9bZ4F93QfuUdNmKtgOE23DbQSjH
tUt/btXxDtDj2Eokfy7qDqCarZz0Jc9YVeLhKR4LdjRKbFxoJe2/xr6tk3ElDRZ2xCfbS35iJDhF
BXNa9Leypl4Y5P54WF7S5qYhYdYusj9hnP0kk/FKi4m40bSzll4bIGlXBTat0XeWHmsQeJ45rLAk
umaquElvbNMtS1k5g2vnRaeGLp3J6viC3498AFU9bcmE8ZiELSpaXqXf+BWTf0QYLhP9cB71yk8V
g9Ci4v5TMiGGxQJNy0xbjuyumniXVaOTpKDAbH1rxUg4imKR0lOe7JEgq7j9Tf90VzbTusubSywx
MHpGkl3bs6GMTsmZOq97/T6epp8iZbnAKKXMRtV+pBOGg2yrlzhFXx/5f1Qzw4LPP4fajg+2/f81
O//6OZ8N8fXhR83f5ukdKeCvb/d/09BvMir+PYjNX+SDoZ/4uPB9MW3+239pRHDe/xAqzxzKSQqZ
SN/+q5jG+PbDQJuhmtTL5h+xp/q7mCZ+aIZi4/SgAke5U2Vg+buYpvwwVYpzFLvnXedcnvsHEpGP
ZSIaW4rKuD//xzAw9B8qjUG3KBitG29vF2dDSN4LpsB3l+KL8fzYEQ6kcGZSS3bgD9K+0QcCZ5VF
Wd39Z0c4mDAmFTOzjqt6H8kkvhZkmBAG8/0h5o94p6PhMkFQ0LAlalwiJMUH+9tC5MCQJcneQ76i
h1k7rQkjnDUVHesjh/qoxpzvCHG8QrapVqEA+iSW1wsI3KEm6XtDPoPpSdA8q3EAe//4hGwFh7WO
Jp8S0qGM2ID+WlJUoBjCHAFczImUHUA9JwmiI0c6kCfOJ8T8aAC0IJWIet3rz9/VRuhrFwZgA3Mf
nXqkPLjREw5tkmoccQ3Ihx3oc4p1GM2DS2zIkcrE62Lh442zWEtYMl5PaqJc1oPFhNYhwRSpuTe0
Ved2KcLzeFk+m0vA3R3/AIR0i528obN47EZ+fvA/HPq1ZvTuvGmEYfeNe2lP8NYvXymua0+cfH8X
9Y8FyNdr+/70Xj0s744xFX2KHTQWd1aH2okoF0rw+VpqWmt0UnqiO8msh+rk9Y+pYH5a0phPdwNt
GUh78194+3+/+btvf4uUZe3p7Y+vv/Wvf7eskL3R2wf867jvPvbdcf1a7/76Nq/f4+3f374SGpu/
Pga1edVcf/1FD//uu6O/HcfEO/f9Rf64yPvrGvM/mmbpaFZea1/vrnFuJzJL48DcI6k4CzX1NGxh
0gXrOIX2KZRjr8vHUtqnw+kHhfsB3Qgd6qS+k3f9o3qqbiD0Ow2FxEW1CbdEVm21k2Qd7ZAXmJfG
1ffn+nnwYZ4CIMMqHMcbwsGPr0sJ4yIBWOLtJxIrY3HRKDRV4j/fH+SgYvl2iu+OYh6cYmqASyLz
zNonW9IEVt2G/r1bLdD7bWC8HxkCPl9PTE8y/Se8EhqV2YNTCpEayXnfaPuuthwCcze0vuJFo3pb
O5vpfBUJdXr5S4+G0f3+PL86spBh+RgYCpio55f33YMzBFITEcNi7mVN2jVmulHSaB3IzRbJ3nNe
R8vMFxedGm6/P6yifpqsXlcGjOsaZ442++C4ikI9OtG0feWCXXDDJXTRewQojraq1vZ2uPzfOJ6l
yzQNGWQVmm0fjxd5SqDVSRvf1UuKGE64rE6QoC/t226pLKt1oR25rp8HVurc7453sGNNIBObJhTJ
/SzAZneLeOznkVP64tZBBOXWCfbHbPIOTklRitIcKWje9btELGQqEk5zDe1/M64oND+AKNumbnjZ
OBgK7o+5bdT5BD5OWvaHox+cIFJL9IyS7u27fCAaT3RQNQHgOJIlp+c1ZufGjy4D0gbQpPVEpWQ/
lV568vPqATmtj+3NE07v8yfCaU67jh1dn5BYrJTFLSUvj7w7pDV5EC6tSqyDfjRB6A7ywoIa4GiN
+pjKyNgD32b7FgfnUtRBCR7pxdhQ9RN7XKijL+94GEBAy/pFWJPd9v31/+IOf7gAB0+wT9RUB65E
2iO6P21nZTIJtt8fwhKfLzI6fkQLLLjw2h22LILAk+CPZwlhh12z0PUuvlVb9LRjGGXrNJCh1Yzd
xdSWtzxwa6bXEpxnuZfgcZAwhmjI66wTEmKgJBuhTok3/Z2VUroMDU1e4BNfc9CHCoFQrCmbLLX3
opPFLhPk/gYagYq9bFxF5igcwNXcoF4VDnvCzDWHuFn18gB1gqIe/eueBPJJKdayklyPAbkfE6QA
J4+ApWYSaPUyHf4w5j6LoFzDOf1JLAWyZoncVGyEOw2gImVKpo9GjpeZJc6nlM7QWFmPeNd1oO+M
9EUVnBU+QZtjPV2BV3TBzMWOLI0KcjaDYLx0vCdJYSSOoBmXBEdqLsBgCOJRdiWppUtf6MqkNKWr
Fkb8qTmJJnJ0q0BIjizKag3B4aZOlX4x4g7843ni6Jj3xd1ElqBbGn1ERdYOrZ90nCpYi5KyH1ap
vJ3cmrrsAiLyL9DL+lJsji0KPk2ULM0xH2NLM9jEIa//OOalhUlwBRFpeytodlpbbVXFhI4RBtvv
H9MjxzlcRPoRnn1bLY19U/7sx5+h9VtOjzSSP0/HyNAVPH1sOE3sZIfnQgS9OSH+ZdKnjlYvVDe5
tq+4qWvq3sNDtj7mePvinHBMgAnAkDM76uf56928CAPHluJSk/ZaD4o4vy7ISzSmP99fuE9DCCfF
m01Jkx0H9rqDyXdMyEyEzqzsberclvG7VpsjK7WvTuP9EeZH8t1pYJ6wjbi0lX2Wl4iWEwJ00dIZ
C7VDh/D9yXyaEOaT0VG9YBRku344o09B1doTKsR91WN3t4fdnDE9ieQn+lW6ggR4FSVBLd8f9Mvz
w6lCgVPogo3bx/NTKspkic22Wp+IKgYpAtxtZ3nh5vvDfHWjTJMqBL6qWSB0MNWGTTli/eiVPVkM
aJhJ0oCM/f0hPq3guXxQOnCgmzJxmodnQl4CNjb8hns7S051wksiQHFEcDo9E54Y8iNn9NXden+4
gwcj0cyiEYXCheuYvsmWTRZ4Gm5hKoZuo4pbq5Q2Xt+oR87yq/s1F8xVNtuUKeA8fngesdNnmsEo
fufr+VKO9WU6nuhxeGTL+WllxLW02ATxAs9FrcPBoiZduCkDRdk3K2PH2v2EUKg1aRHr72/ZXP36
uAZ6PQ5yBhl6JSqbg8ciIiSdHX0q9uRWlC9Is9RVvIzc2CmfortqSazDJV2Apb0Wi2BpvCFJ/616
6tUX9WEFNh9dwRUvmEqQVxwMUfFUBjrtLWUfsshe0ezYUuglK5OGKcluBB5p5AgaNbFvlQfxuZKL
bRd1WyrUJB0pTpp5TjWmrp/nq0GyL3Jg7SpbcnpVK7YEWw+EzaIm3hoVBEkjTcz+QCvqRYKwDdtH
ceymfSpfzaeDEw27mc4C/XD8QL9aw0ViQWll0X0QpreZOZguyaa6Y6nDscXzV2+0Db+UdRWeuE/7
Hta2Vhs3lbcnKGknHHNFu3nCb0toConTrvosuWiBjzwv80t1eMfeH/TgpQPdRoqOOtl7evDuuMSP
+uy5T+PKWDH2H3nBv3rT3h/r4Okoq7TK1ISiqSrdq2R6tMbWg3t55IyOXcb55+/ml74tOjkp6vky
Kitzk7hKtyp+tyttlWxiNxIr7/zYXvnLQ8Kexa9kWrS1DlY1PsyoYlQ74sPNYUvy9AUlztX3p/XF
tRNMzDPqRDWoy80/f3dWSWOOMqQ4ZY8JYC8BBBs86USTh9P/7DAHNWEtsItaD0KxJ+OrxXxkiJfE
U93/ydl77UaOLG27V0SA3pzSVKlK3lV19wmhdvTe8+r/h/1t7CVRBRFrYc5mBorKZJrIiNd8HeTC
tlI0jSI8AhAindPVdFUQBcHVZsqpD2bksdv+Cg/ng2DBgjCKjXn7VxRZLXAaq0sd0wTsSMb2ceIK
dZQAzOvWqanuEOx6AUxkg7b2GpH+t9rsGjrkqOR6tTgeEYy+E/sfs6Z7dQP0/UXseOLMqMpyvoBx
cWoZmCYeY3r3S56VG6M5W6jRRUnhDUNzm4lvASDAgRPLwLBhSFHY8TkGI/S/gsaNoszzg9e+kHa4
ZziLrdpiNmwoM17k87Xeg9goHtoKs9Mcj/Sk2Mma4MZpBuAdn8/oQcDYwwq7pyHGmBybYGVpfGfh
vhAAcGGFOOqTk+A2mGaJ51fajZrpHKnVCbbbdxmltoIOW1Rvqq5cWP0fZnh1hEhwadDs7OWT8cz7
l9RU9IjvIpSJ47kXgF37gaT+4es1tNKc4GFGnR/NCYpT7DfjU/VESVO07iZRYJv7oSM7TWPTdA13
Uu8iBHFA4W60ITT+D2eYAqFcM9iDkvipqol0bZ4OyrQ8S4MHo1ZsFQyNBbjo6+FdmtOlj4V4CMLR
kJFXq9ZsggITAroZ01Uo0rzHbunrCJc24fsIyy94d6Awo1IMZUimzO6jyXUb1oMTWFckFt5/HUgl
DzGWxIftZ65OLmUUqtnITOnUzIEnt50tS9VB0p8llNX+60gUJixD5G1EsrWuPo2IEY99lMinLNBt
PIgoUx0tAW150oevI62Am/9WH+hbOk2kBVR91/pqhtEKfmLybm6S8oD6wRlT5hu0A29neDYQN8yX
AsxiibgsPF9cv09JvYdL7apgddTJoDzQ2eDO3ECRkEpZBLNvUmGPXTlvPLtSH/Hjxi58EaCrD4X6
dzbSQ4vu1HzUZRnbTsOp2nBXLgDpECIqSUmPEXSGU5GouL3QMc+lk8iyJwIANgVohf0fAT6b2ACA
g32ycbFfWEtLR3SpFyOYTnP141qSg8xEcFj0T6lWn/Q6c7DKzmxT879nor8l53BhayzdN9q71Np5
mayC4Qhclbo2+ScsnB/irN5rUbHxtF/+xOrOgK2hs44WfMqnTW4UBbK+0ObOk6y6aZHsqyKlfbml
XnbhffU+zLpl4fcxVJEp106lBN1U+qnIt13oZUhhD9bLxoL9PCIDgXMmDtUc+hOrZ0FfV2ih1yRF
mBnxYa7ieCP1vzBltCpVsFAiYGZS/I9LIMKssEmGPDlb1v2s37byS9JvFcwvLDMevHSUFD7Owl34
GEMPgBNhkJacTd42p+jauB7Pxl1+3bi4ijr9XvFkO7nfelL9M6JYrYYPYZef9e6knEDeSVOiiDzo
85fEN85CVD/CxTtDQ9TtlncYtcjyTTUXyGsl+XY7mYqbhNGD0hU3nWp6TWfdCo3ymKbWTs2qzKHW
CVfSGHaaBGKybbyhgCjdAcfnL4Frtmy5P7dm5gVSsk9a4U5M5VtTTwvHJzVoyE9SWrf2XCch/8a6
qcTktpGlu2jEFEowCjYhPs+x8Q3i2aPf+/ep3j8plBgBiaLwjVRR7xSoTvBoEkNvkBpAkXXplr3V
22LdMr1oRzjYsW7d2hc+Id1AeucGOkaULVbLZCqbBBNdIz4Xnn/b0ytrbPFNO4eu9pT+hbvwIr0Z
b9n9f92fk8UPYVcpCmKfDZxnPz6rDCkxEkRErYM8Whuv7wubwKRjpqMGp5ufxdNCqQdQgWTVSTSv
cwmWY3BO2o1dsJIP+nf18CaFL8Fdxz/rwzbA/GoasfU9++ZwU2jhi27ySVtdu4khIOLkrEBYKH4L
Yn+W2vJ28lHaRXrjIHWxaethG+EQkXzLUKldVA2gut53Yo+UxQJ8NormajCV168PnxVW8v/7yctP
hWmBoMr6yFbKIa4BS/CTb+UjGe917PouuKtFBg3Y7j57JsvZOMP/3farbUv2BAhoSRBBDa2OvBCp
1kwZMDc2f4iOwktwvuofKsd3Sy89pXfpU+qVt8F9tVHouZSYfoi7lLneHReZGaIrA+7tPCaqHfVI
bdR/pehQI3M95m+58rOFUTYm8qOeCg9wl6+M0HeDfONKvlSd/vAzVo8spOuxukP5mceiWx84STz1
EN0EL8VBdpPd5iNg2UHr2YZWSF5sLDXqde4FJXbEFrJRTvJjedD/xC6HnEvXr7SL3f/QnGY/6xIP
OhEZbwklu49znOezmAaKwn7eYx9+He2zf6PafGQsf+fTqCji0hoht/kE8xINqauRoo7P/Q7hyivY
1IUjOHBa4JFc+3f0BXcbW2U5AL+KuE7LTT1DgLFSTouGpUBTYb6qkSg0d8n9Vr/0QiIFh0ynVLeA
Cj6Vd61u0oH5MLgBGrWMA02ael+P5l+r/tNodH1R/wV3hxvdx+804GSpRubsn1qMB5xO62dbLuhw
mfrtWBr3aRLelwrE8Ky7ijCaFOu5dkgdORMs5TjJKBVn6J7CVx+hC5l/FKHCNLRQnwsFbZc8m7wy
J88Wg/BWmKxfVine6PGEFEKkf2vrwQ3hOjpxV527sX3pDdKGqcQiQ0+8IJtf2jJFO6cf4WKWw8GQ
R7DwGX3JIkRKn2MMEmof/zJHFFjzuDrL8nzfTdmD5MvFTpqQwzOkCHNiQ38q4/Z7jlSEi6cUUuxB
9Gwo0VvYT8cu7O+bsXyL1Po+jJONrO7Sbaq/m95VZjIklY7YIVdBDkUi7Qo3q+tjqT12oPK//pKX
brb3kVaH6ZzMoQ+bRDnBU+jaHES0gWmf5n4d5TMEY9nXVOJpnahg6tdZZGoOaSFYeQwkojmVu2KP
ts0OmXuXxM7dFjtd8Q//72JClVrnLS/JBo7YH9dnmvYpWeVyVlMypPqCsXOnVIYtFOnPQbfgXKVh
g2rPcEBk/eQrOIR8PeKLexCgDdnQglldo2zKmLZK4VPzncXfpeUq6VZ34+I1qP8nwvqRMdeTBS9s
is/yD/MxuFKujV3kCZmtPjQ74zF4SK/6W/Fae9hK9WDSXjjKTI23OHhIxEHX6Tp+rnVS9nzMxWUZ
15TotQuah1Rv7lS/fjB69MAng9y3NQyNF2MjOeXSZk86HDpi9UchKK9o09yCpfqW9HOzl7vgFMb0
DkolvJkH/Vcz9WcVLQ+YuAGlSjG2bHYiLMJUeE1FFDIpbMNLTGrEeBpUJUw834d+7rwciAA+1kbh
mDQTnGY2cVSa0Q+JcjdU+1tVTHfI1t536KYbWvCQYfazx6hk31gJ4u0QErxkHvKjMrTlsR9xLRqR
eaM1NhzlKX+tdP81L5VXrTf2oobjUdT4CDPleeSB6s28xtd2eG8IdhYrN6QLx64M/hqSeY8/+10X
kxOPcfEiywZW0EPYO6Y43wlm89SE1mOihN/krHiWjfE+qLFLCSGVT8nA6oWtbuCEZI80++3eV/5W
mAsvhraVrQxiRXInBvzlcqcMo1vL2W/USGS7i7uzL8g3ehpEvCXG+3CKn/wx2+sLlT81hNu2MR5C
youITsRwRobnrhuwbMkeRLW5iypcICGYCr3J6wPmgl7NSGpmKdytZt9NyOpQ9f8GQvB66LBKbgCR
1QZ+QRwnqY0D/XU0mD+NSkKdxkh+haHmDZP5PCuaF+rhfRsmHapXID3GpD5Y8/DSjPOu0NK3JBYh
CFaLVk8Ai0mY2zchR5zKj8A3yakTl6gMIDBw4wf4T3URnEGrWDgYKMExzuZF0pJHo0p3qaT8EtuZ
w7/M7sRxyVhE/6ZPEfGRgkKBpjBfpXGVuFI13moCPKWxtt5CtY7QDOkwjMi9dBoASySjaltNwdcr
zZsmnA5Tot7h9fJ7gA7rhSVeOR0IPhvvmMdZTm5qTfglQCq1k3bYY+qM6UxTnmJJ+56lSeQOingX
KvVNUKr7jNLWlab6L6lW3ar6eF8PA1yTKHxUrVLZIa50iyMHxxWyXWrV7Uep2KuS2VHsEa6tFuGX
esxuy0j8Jaf5LzOhZyZawgEdE+hTxkOdwJ4QcMyz4ek+yNp8U9NrDcVschFn/h7KyEthRM3IJosM
WpyfEYN4HAz9GihgjYhe/zo33X7Q2YZtkmbYgPG8nXJsKXV9x3a81tvkMY3ic0It2s6zerQjwcLW
eR5c9DixeGqLl6psmPJSoSUghV4OfhRCe2eBDIJ/P2bWuRSEPcpL94NoPVZB872epat4pCrWXOV5
c2s2FVptWhHYVL9YdrryWylBt0vzd8Eq7vMcQTZJ8sS03/VieCyC9g2P5l+6nrnKWP8Fp4VZhH+t
wOGf4lCBKGu5c2q6Y8nJpKaorzTWDSJSZ32Wd7UpUdtDRAf1ILKQusC+TbgTGgwmuo7cIBKSZzz5
rkx9epgF9MsChK114Upto1fMhjCtU+ddWgp7OPlIzgVkDUPr5H1wsMr01Ez5T+yUHlJZ21Wd7Elg
95w5EwZXKsrbfpi/1ZNyU5tpYGtGtqeSJF0FxbgfmZlOyfdG7p87sA/oFFh/RH14UXz1qBv4VenS
o58ozzFgqF1I/ZcDIa8OvjVNHn4vA4eb6Tt61WADhpzItaknvxUpxbahqdoGOJ35B9/shyZAMGqc
9IZ/je4zWMD8kPRBZYMnSj1zQd6lGUpKYpKNexVnVbcWQhxRqhp1pWh+GjEKcrDbPktq8ItG8tnC
NcRmy5Y7q1/U3ioxOBalVVwJVmRetbIGQVUMg6MqVijHgxdCR4h0jov1bqqnb0ogvNY9EQKUdSG1
KdEukPpf1oSjdyLTOREwOSlzD+tq45ABukZsI5w8QeHoQQQXjYTsZUrqF03v+o3M6dJDjLYT2Qzt
eDIbY5VjxEXr47+jRGfzBypnh2af7Kd7LL683It2Wzn9hTyNNJu6vormrfm5/d9iVIY6SXQGbH2P
JeN12Bb71FI22oTL43GV11todzCuZUgQIT7mTUkzYvSNZ8A5buK7oJ1+RWichmL9gI3gseITYbGU
I7f5P7RFLEQbKKnR8EF1e/WohZHTzkYsx2fB6L/Xo3UeleLt64zs0gwq5J80Jw1ZM9bo4yBvlFhD
m+vcwcpG5tNOeBeI/d+vo3wmWFD+WgrmwDQoF8lrAlE5BEOXyVnKy7I8mH/wlNkDIbzRjoFD/28P
1sHJ9/9Dn9pSNDIJMMdoDq2XogantlLjMD1TIDpmhfmrGcTz1wO7kNB+CLH893fVjxBP0jTF/+wk
oh6QFmA4tGz/dYiLXwgiF58fAhj6SB9DjOIoVbkZJGd8+6Sb3NSvemjUx7ZWv30d6OJYDBW9HJ4I
LPfVzs31soxSzaJsBRSpQT7RwqPt6xCXXjxAIigwUBOF1LbujmVVE+RKqSZnzCR3VI2PWuw0O92u
XkQbxcnfzUZj8dJ7gIObV5a2FGGxTPo4e2WL0aWStcJJiDU0KWFManLmTnJ1Z/TqrW6SLAVFcJhE
cboqNNRFZhTZUYjKjnMs3hdz/WuWRQ5TVFo75fnr2Vj4eZ/OFTq7C6zSZP+t+WL+UDQUoiXhpAMr
BpOj2rkcvJri8ANjrAMNdM0OFHKjbvLlm06MX7FW9LRBvCumcZeE8nlqTPphVno0jfFYz8lrJhhX
TRd4jAvqp27gCtUetaHCl1QobPzSsXZVzCeuas8QkVGZ+myfIESjWvnGlr+0migO0x3BBove4WrZ
0ruQ+rBk2eIraqCxh7hO5XevX8/gv+fc+mR+H2VVEoj1QIhQn07OOXhsJ265tNWk+GklNJCb1Dhl
o/IS691NqHUS7CPzO7aNyEKM9wgIPMbpAC4ByUEbp2D81hCMUfGJBZAcO6OIgqfa5r8zcK92FGsY
7pjyD6VMcieZBR4i4gOVDuBdfvytstTao1X+qFCpsVPkEUHyPeI0eutrBsle/pTEcYVNGjTAtg8k
/rryjGjoGYfcH1VeaV63yB5bSvDUGNbDINAl7aZvSSH83JiviwsO7XDQXTAV1yfijCrKWBYUAExk
9OYOaCOwi6id3a/DLDXfz1/lP2FWp6KukZJYdZScjdCNkt+oz9LZ3ef56xDexP33r4NdwgBSEkVy
jk4E9dE11lCXlBBV6kQ4JaTjha3ItryfdzCzd0pg6zdYZLqpN/+lJeBk31n3G4O9eKbBQ1jOTOqK
IOc+HjGdONBdQOLn3Lq9q9xknnQdupaj25Iz3LevWw26ZUmvJxcFBhA+lPkXq6SP4YZYSTM57ygy
KqGjyU9mAS8yznc+GkRfz+ylLcwZvWBOFhboulpT1MGoN5qSnAfYLYN0o2QbzZ0LacEiBYjPBgBi
+qlrXMFUCP0MP5+aCfoNL6OreskxvU9eIyf/i0Ww5ISYtGkPW1ykz1O4gL7xUUFn0ACVtcrnglpP
Ev4P/5TMhoMT5k2uF17A5uyK+r+/8T7GWu6AdxkCjBKw7SKlRMwNn/RWwkrNemwHEbE5GXnTni7q
pM+ig3dc7YxZFDn4cHtli/mwMMjJ1n34OZvg54ANk+kQob64PpaHMJ7lKhLk01DbiBi9GDs4EK7p
YoeBI+yL4hQ7XBM3tsiloJCILaCyVMY+LaTBMOYSiJx/4ri+a8foYR7LY1ilGwnMhcYbAnGAEkma
6Zizpj7O9ZSITGw9LdCs5K0woXcMiyeW/4J+jPnNR/rOxXJjj3jU1xvlwhEgkUFDiIQXSbteWQWW
sAkesL/GbFjJD7GI1LtU7ubCvMVI/KrOJGkx4T0XM0rdKsX/GhlUhPPGkZYpyjhf/xj5cyGSH7Ms
bLApSAqsu0WKWRcjvXPr5N/WN7xk39Lfyd2MeY1wld/4/7zweic/qTvLkx4f/Ofqpn2TbkvctbYS
8JUh1FJwBt2L7CHdeaCcn5q3sj9ZExUy8zQcyxv1WDxVT9WxfB6vfqHeN9nWHtn08Y5a96767xuC
H0OvMoOsmJEfSQhdu6OLLPy+vaIA5+HM9yy4ydacfz4qP0Zbvsm7XY5eCzihYjJP3STs/Ug7KpnZ
uHGR+bejCpvdWIoHYhPijJ5R3QT9/bu2ovk7oIjCRq/5r6LH/Q3mpCNyRsHrhP6SUyDdfm/Uluil
2A0ckWjQd5oQCFc6CizubAobu/TS9oHZY0qAmkR8NP8hQ94Nom6M1OpYWKd+5++7fbZPz+Lv7Ebe
oap+pTxXV9M+3HjcXLoBPsRcUol3MTn/usgfiVnv9Mf6kO+URZ/fmR7QI3RqB6hnuhef4lvd29gl
nzuPnBHvBrvasmY/iI2EBugJg7JddsT4+U59UPFvDF7h8XmKI9rTtemN93iNc0Rfb+6N5eD/eI9/
+AG6+HHkVoU2bUJ+eFo82oxdem/dFfTMHbgK7nSVxxsDvnAGvx/v+qEfp7xhKIsZpzm4C2CFN8a8
D0rpsDGtS/axHpUBOfyf3ihX2yo7qZNIjQAgLmsofAjeSkwcWEyZN5ysaxzvvDS187cBtxAgTO0t
rIyr1oE0upVYXPq673/Gsl/fLSvQKLUg1/yM1hUdan0u3daDsa+43LZOmgtbfzHOWZSoFpHSNWtC
z2WrjHJDOCm8b+xmlh/HQdw4zS58vPcx/mmkvhvOhHd5IMmVdcqKP232LYfWRfXv60934dqAl03z
ihKXvKh0fpwyK8GU3K9681TUOxXhe7R9UxX1LgEe6xY3+0ICRiwAqWikLHWA1SpJ2xL5xyK1Tn2N
t8PYxS7ZNWIbquaag7WRxl6cvHfBVmsh0sYa153WPLWt4aJvdawb4c3oNzUZtuIs//3dR5JiAWUt
HtOnlLcmCnv7sH7FPmfjM/3LiVc7jPebKOL8ZFFMWzeNyw4TZnMEn/d/BpnGdfoc3dLqy14tD4yc
AxS/eFjc6gxXwOC45/pT9/LdcL11dl/8iO9+yHLAvRtv285+XwkhXJriT5C1tohjt96+SGK8cTFd
XJnvAq1WS6IGqjS0vnDSEG7DDslr2sDVlVMmh7uu20B2qsu5+2l+0aDBZFcCV72e394atDYf+Iyi
CVCkLXw3s8LfhiHiMAVHuouR8tLzg+jHv0UsTnApkY96BD9hDtLIwfznxygk6IYqh7lG0w//otaV
QlqPqZD8kXsttFUMBbWq/ZUGObWdQJBwC25xYTfTKx5KXlNH1bWY+o+GWNwVdXikw3KbRdYTjjMF
JGu0wlAkbT2hKs6hKmNP3xvnr8+C5db9PAcUnSmeGovM0MdPm6iCIhWCziuBEmA2Cj+wlHmk2O6N
JQR3HhZPRlftv465/M3PMREbos5yoZbfVpECt1xMzurcoCaZdsccpwbsah5mGsCRILYeiyB2Kl3d
Ovrki2c46CoIi/AiP0FtmzaiwVmgJLA84fvkJn+I9Sf/OAd7QXY7b7lAYtLlzqL/5M5oFCcHxURJ
0w6QdhjsLerzBVCdZFG1/v9/zyp5HXU0aKOokdjj5l51+odmX+yD2wX5K3mtg3RAs4Hju3R4WYjA
gw1ZMO3rJ3GHMxnNK4kihh78bAMgErKZOF0dbMS59CQgvfxPoNWpAYUlLxKDzxzeBG9IZrzlh4WH
VzzqAv1xu/kW341vw7N4ZhFszevFQS5PRLA96HOti8EUuIN4CNnaflodETl2giz2SME2juiNMGvh
mrnray2W6uRcyY0XVO1vHEVxDJrGjTiXVq1FWwiDQHC4AIk+7lKlymUpb2g+4PdU2kATwHuYwe7r
bXlxMAtACXoAvbb1cdgCXvAVsxdOPA4qhGjrBqpR/4yC+lakS/cJLS2gSax8jp7VodOFbdMZdSqc
puEtQq9yMk7KHO+HeEum7eKQ/hPIXGXeKKiGJbJMdFQCDOnM8WluwAxLw389cxiOUhTUNYsaFyXw
j5/HnJShhm7nnwZEaEXgJqHxPJavX3+ezyf1xyCrUlY6x10UaEl6RheLh6dka9PzDN7AKCk1WOlO
pqX3dcQLLRVCQrnmoaiQ5q/rnRXEcg0VU8gVtvlIpVq3Gyfc4WphG0ftTrXNX62T3aNzsflk+rxC
PkZeZXLKbOC5GCraKSYPwCptD1zgx4G3zPBoeRhbyy5yO0A7No16LxzI8O/gKdPZlsjy11sti8pO
4QoST5PTu/KMBLydumQfO+k4uTUGNFfipnjIpdGqTC+GPESFefVx/ehWH4SSBlgODzWqJdeFWOIj
onlp+fb1F70UCFVaVacFrNIoXfbLu0SObi3aIUEYnLOiuRZS1RMD4eA3xU6seu/rUJ+3HnXyd6GW
n/IuVJRZArCQTjoVxV0GUBwfygwHz6+DfM4XlyBwsyBMmjSgVudimRjdLJejdTLwDgihS6biT8V6
mOfSVZN493WwyyPi3GLZY3u+Ph/NzsIiJmHyBtOs7LCW/gR1d+S9sZGXLg6yq/xoGdV/Aq0uTr9k
hWbYpZ6Msr4hVzpElkKqX4ROK/v7tA/+ZDh97HJj0J/0poX2Epi+16kjzBrxYUDxzs2T4jmTrWMQ
4UNHrzR14SpGh6SzjrI4XVtigGUcFDZXmJe1loz3Rbrl53Gh4vNxHKuvE9C97tOOtywi7SDC7PFA
1YxK6C54xc8PWWG6wffz69DaW2XoSzNINkuqjn7NZ5XHGludECcu4TR35d6QqXdLIeYXBm5o+saD
/UJFGOEado5JjYn1/u8QfbfQwfKHcV3pAnpyHgoYpI+Y6QgeisAO1o1ZbG+DYVaS2Eu19WPM5a54
F7OsuD0tObYWdaM77V7aqY6CKv9eP4A91Wa72S1CB+ExwASMtvs5/rHFQrk4w+9GvbrCscwTcPXl
F2Rd7VAZcSEf3fjVsTOU/2HbvZvff3PxbqwK8vm6KPL4LOoEBwcdqwSMwYLvX2/urc8or65XcQRG
p2uEGZx5JzsYwV9FR8GJnPGvDkdh3oi3MX//yFDvRhVU9RDkKeFUy3eq4WcU/sGG+KBvdkq2Aq02
oRSEfte3BAImet/UNiVQD7Ww4iaFZbfrPc2p7qcrGQxItPGY/5y0flik/55i74ZoBaHhj/ny1PpH
GfOt27qyDl9/tksXAHUsusJoYsNlWX01Ha8AY+hr61T250kkIahGO2yinSq4uE9sDOjSBQD0jD6p
ClwEW5uPu66vlMjIqVqdYjm5rwL9tpLlxDan/n+IQ10ezimyGBoYqo9xUsPgieZX0iksEDTHKmMU
3xjpxiv80sKwYJUv2h4Yg69baAHYnX6OLPNkzddye9unmFlEwRGY7kYaeSlxfRfIWmXHUDkLNZEX
HSKrN5x0Bs5LY+ItTsPHRpMOWpDvJhzWvl4YF74V3VaEspe89TPhIuma0tTiLj53leqE822AA3mk
bZIQtsKsrmpZ9ZORbqB16pzobfobXCGge1vdmiXl/dFTMzaX/7SVHV/YWB/Gtlofk1m2wpgryknT
n8ZpsqV5K8KlLPhDiOUnvNu7y12Xxws/TL217vOXEMnZzElQ57fRuN0X7vaddmEmwVsiVAVkbNHs
Ww0qhiaBb0lmnqRE2yNbhf2McAiGrQLQhblDAm4B2Sk8begKfRyYxF+Vp6pJzgLeJ1Xo5OGWC8SF
fbUogtMCR9FmUWf7GCGUswDZjMI/qX16qxhJbUvZiImU5PWZ9uPrVb6cOB8raagQo0aKVJi8qOes
RiP6ejFLEfVS8ajtkmO0H7j2t98nF0o5KL4t1nYI10pL6ezjmIrYKquhkpRTNEv3EPvxFtIzkPyd
cNfkhQcCGRPzVNy3Q34o5OYZ5BFZ6VRf1aNuIYfUXZlS8cPIyVUHTT5N5vD89URcuAc+/MD1ei17
1BniXjnh9aWYCkXF1hulR1SLIl3eQlZcONCoiYHMsWgEodq5mnWpSOt5FArql/tkdEVqWuNZHuz8
vGjqwpJ/Ktx8nz5aB+hy7tfj/Kfqs/riH2KvDpwQE/ouA8r7f8/TU3QMbltP35WPOOk4G7EurC6a
w8AKELzljbBuJEYofIpW0Sqn2IJULRRV7spp0jtSFfw2BeGqlozHHA3TpEtl19ATY1+02W9DDr4L
sdh7hdI+DUn3iBSZByUkscOyeKJDVGz8zgsbDioWSmYgZi9oVBu1mHHlg2YFmGWmD1gb2Ao8kNqw
Ni6yC21z2liA3RcqsAzcYZUA6OlUj0E7ojfnloexd4wr/LD2idMgBwQDdL5Vr3hubHzyCwcjvTNK
mEuV+DPURZ3TqShV2Bk5b9yqy+0U0zN827cGd2kLLcAsrCSASzG+j3vcgj4UYdoKZXCX0fjwbeVm
fFZ+LnRn7k4gDk9pdtWieBTstgQSLxzKLDKqH6Q80OnWjdXIZJ0hSxufw1Y74CLkwe/f2LQXFwk+
hEvmRt1RX2b53YUGAhLHz4QSHVpSdpw8xRYuzf55NLakii9dneATucUgBlufdYSFTIqbTgSahLqd
N7sSSF907PfDdzRtdhkEgtwOXOVhY69eWiU6JR326SIahQnIh/FZxtRJvtbQx3FEpz+EYGCPuHw5
nevbHEceNLBttNelg5B1ueB9SFU/XQujVIcFXTKGKsHDN3pnwFzWkO1Jxiq9+y4Z3tejvDRInvVL
3Rg6Pj2Tj4NM21Fr6bTJp1yubses9B2xq67rDpLa14EurRbggjBANJEywhrboCpKP4wxyl9yh02a
CpcMzG5jOLp+/3WgiyOC8EgqAoCKx8XHEeWhgHW22BHIn9+EcUb7cUreRjP/83UcEGEXNpkOWAPB
UxIgxHZXt9YoEcbguXRKTDTb6GD/SpRRxdi89axG+VWkGXel/2bl+msdiXtLwxZYla/qdv6WdO2f
ptRaO8mlXaWnZ1UQeZSIdmUoZ6GVb/JevgYHtdOtep9K3W0+V4YNW/G6VIeroZZ+6L7hO8nQ3WeJ
+KAI2aPZtfhASdW10SMc2mU/y4gUwpqfu7K/HQrF85NgL5rJ96krUzsSJd8DMvmmKhjbB0blYQhm
YtuIwl4T1m5uNS+sm8JLY3CAERAtXN7q56CsTj1qf0+xiZaspoQSRRJMzztdxe6ZPyAj4rdPFLzp
wgEHylhq97THDlo5DAQvX5IE0za970ebBv1PFeltB0PHfQsbvUn9h2YMbrIYA0BRq+SbcWpUPKnG
n2knvip1X+39MN0ZdbBPTe1uNHAsjcV53/UktVk8nZsgfDHLtHInSbnruyqlVaxeq4OFSXF+GC0L
VbGlJLCvZUf18Nyd8J8P9tHcOblBHQ8bezvwu9Bu6mmnGbScQ+F1jqNXbWh+SUlwGyr5DSh4xoVB
IRy1/ClV5mPta6dRwIRSL8qzryS3ZpYd9D57SaT2KRCs53gw7riIdpY5wUYL5WOmpE9aaD4JU/WW
+X1NIbcanUkYe3ueOmS9BiCmkho96NOQO4IRfStq87UEmU4XCRzcDBnSbFrcVRZPdzFE91saLN/F
ZdJwUyPlqrEmfEIN3bfHNjhNk7kzxxjyW3CvBNKTHwijK8XRz7z2EZtf7Pf0IUFbzGjfRhkmqzqr
3/MC6OcctN+GqnNzZRydLAm/6114rIva9dFT94wQH1E/GE/JkFHf0WUEBbHo88MJhGRSINpSmomX
BvXPMQndyooSN0w7LxrUZylKb/BPdSFp5ajJWaUjNZqrx4Xl1vo8XUc6eVFat1cSJMxoHKHkigko
VDFw/IU9XVR00/zANw5hU9JcrySI3LCWFSmjLh5prSM3I1tFLTVbj+C3yoEGS1QeHEsrKwQRtVOj
hvuu9m/GAEHZsRN+JWLxXWsQ3R8y6VE2q9ij6/l7SqrZ1QXTckK0sLIqaW1F5E9gBkl5PJACB5K4
tlNE1B8a4Bae0lP5CQaRCnOg7ovKfIwxjHB8JNsx/JzuBC3/kXTGSyiLFPuEfSxYg13mSQXBWEPx
Xw8gsKrakRvI434PXWHUAyfAJN3J4czu01l5nSa1cMlbJ1fIeJJrRrmwMf6m8JbpL2J6KAfVc9y0
12HZ3HP4QuANLHvWMgku8HwfxzN2tUIh84E5DQohTJxBzzXk6WM7VDEQ7pubdsx+dsW+0sTM6foQ
IjYen3YlApvRsfrTm3xfZaabNZhgWpiIcnmd8rI7FiYAbSxhF3NI+WoqtSM9UFDarXxdJwIiVpgE
SUXyK+nN73zh0OEQvQrRXUDYu2B7oy7EHJyNIBLxv4NCMi2i30Yv4LJbooYnpHSSkvkgGPE9HJbf
ai/jcjRpd/IkPosqqHC5lU1XnYJ9ZUAubC20+aN+ELzZaLCOhTdHBwxIX+LUZrLvVOsGg52rSpAe
ukQ6BHjF9f+PtPNabhzJ0vATIQLe3MLQy0uUuUFIJRW893j6/dARu6NiMcSZ2etWVxJA5sljfhPh
Fik1D92YuqrWviFwvSooGJ061G8FdSoBqxmTO8x469WKuJMD1XCruLtJNGPVidKBLYD2p14/xFaw
557ybb72jSrjYJorTW8r+fwkmGgP5jMmsrqImRCkZ1stoj3whq/EUJhVzW/6mN2IrdS5Qc3P1yIt
dNMMNjvc8sM8BZZbqnAOpSmSiRLAZKVZrA9i1UVe53cPkQppXTC7dCPU5TP6Fak9ckW5StDe+rO+
ngUZU0C5ezXN+bYcVclV9AwxL2G6AQT43unCM13VzM2CGIWEpvEBXk93YO9fuiTPbEEcZcdvmicD
5UIrzq7lFj4F4N2Vqvj7Sho6z0wTbAumX2YMmXiIN9CQtxzhbVvqn8agfipx+aTH5X3cJK9iX9+2
Rk8Ay5WdNcMLrpWXIgnuhSp2ipBDGOXQjsVB2vcU6P1MVZqkVebl2rCu/MyzRvFqNvTFCzTEJ7K7
Dkz1mHKsfJN2ekg8XUuz+ZgRvL08mmAtaNuaIIsQY2pDQ3o3Q/VzTLMrZPU30oxfe6g1pVeM4k1c
Rkfoz+5YTL/zhSAlB0SIFtq10eL2GqYvpYkeTKbqHQ5sBDPskycbZuudFCU3QltEru+DQmqFYDOF
s+mFciWsu9a4KUvLXKe0Vw7wml+rqn+HFdXiF1zfWXIS2W2rRU4Dw3uxGsbsWJwyOzbnPYixjS5Y
rs+PwT6DIk095Eb+kurDdvatXalMToiTat2tfb+7Gnp2F2YYL6Iv3mp+Y5t9f40CFwNoDIiEbmcU
0TpQgtVUz/SxQwG5276/t7p6P/YcZatFMKyv7lqBbKEwP2JDe8wqgYNBB2IWMvCw2Yts1YKHjYrF
6Lw5Mt13yjZ/6Qt/Ewum22vlXRUL+7bvvVnPV2pDFo/4pGLOO5DMd5IVrAI0HJpYdGbMw0LjzQot
J2vFfUW1zB2wG8xwO8eD05vDdRoIv5hVrQWED5TxWa+ia0pN/lR1WjXFGT3eGNlTqtFUUWY0O5pV
UvnXvqVyOxiO1Y+bUUlfi3R0Y5HQzp3p6xNiuQNu6Ye6dyuhZeinYh/pe2p0ExbXKmJV7Y1gvQRE
4incklPjduuvkP3xen5wMJROLz5KgbxpG5Qg9NnTCzRI+hFVSMEOddnB8AJj9Lu+aFaBWr8K0l0X
XmtR1dh5X2GdbDz13eyI6medDFchcL0uMp0xWt4/riRD45RluzHmu5LhTavgtxxsUS/ZDjP21nG8
SQzNTSVUQbQ+dZQ+3rapscE5WVUZ1oEQis1hJRiiI4FEi6z6Pg23NUl4kYf8VWlLfYsSb3JQDAyj
60dB2KfRjWYx8qqQLEE5FDvp4MHoIApa/ka2qNPTdlUC3Q3IswNM+2YN+fiUQnB4i5WdqB/aKbgl
9YHY997jD17PH5ook0dNmzkfEZepV+0UeW3LJvZNuxWFnSjFKCc3L13+0gohJE7fLs3CUZFZMDAV
6NkhlE4uyoC2Uqzg/yXGkyG6U/46K6uxeG467EdJYxEg8KCbE9wDaG3YlSbq6IZh5SIpjRUd0Vk5
5CHmePHnpEnXhoHptxcjyiwT2szRbaqXefjCvnENqBBFlBGhlMzpWwAamMerKtIzyAFYKK9Wk7aS
ze5325RXTaTYgbW3ut+an7otxKBh4Jskszurs+eX5c0Ij1Q2Ea8CIpghD68ywrVAsZuGE8jcx1K0
Jz67iOBtEmtwcrO9idt62W/zrN1Kgvyo1uh8aYpHw+yh161nVSLwqxmysOImIYLbk5+tO+iuaacc
unhy1TTcAxVwo5ZsPEqdFDfCMcOVsMw3atq5Y8f6KsrUZecgCmAvlYIRrQ3Iu6gMqWQTJu7FCLR4
rXGnwQVW0s4Rxc9Ku1LyY6206x4VjZlI0Em3FqGqWsogxGSE8XGeHbm8T427CtFqGOVOwW1Wt9dC
sR/HR19249hyO7HcCNJunN/b8E1pd7p6zenu5NYzivU00gtSfKfNH/QSmABhHz8kr+Yn1SgRq2XA
F3mpwm3gfynxxipvk35Vj1dt8VtqPsmvum6naHt5xJW+2gzRS9yU9pxLriqFm9gnKWC4EEe4BNTD
qqTXFdaBF9bGb2uKXNTUvb5/1LojnlEr8P9l0KOdZXn9lNsqZUxdm3eVfh+Yv2Vduc077QYXy+UL
Or7ebip1PLaGfy2Z1aaf8B2u7mWc43P/g6x1l/nJjZRNq7r4qs0PpRVWeVfv/CLzujTaVSBJ8rp2
p57kL6TpEKeojoRei86bfl1hV12jmC0EL82MndHY8NYRtCA/8osSnKyx9hFVECd2OFmbypg3K/qV
Nlcrib9Ve6TTwhyYYtiRUugkWiQH/lOQJJ7YVnsz3YX6mz/ddsZLnc7rbHygBUSUim2tjfdFOa4G
KKKNULhiFR6avOMoPGRzb0/CvDX04gnW8LrMy9t6puBPcYiRV4KUOoX5LvPF/LFDQWct1Plz0yae
Vat2K2z5IteZwiSr9u9KLw4UhFASGyqUHaNOLBe5E+lPo/BbkJ6kiX64JONJrjKfRAd3fpriX0Z7
SDlzGuAE7OGVeSQSj0zSSQmZZYZZZZf+Vai3dl4/K7G0TaNfjfCrEHVvLj4NiSCd76t6JSWiU8ZP
Is7GiZbbohG7jRV6NVpQo/Z7DtVVFzWe5g+2TL7S9wchfpXGNyXs1jVJsf8LhwbQy2zWVN8X+a60
9kKUKfYkdXey0t8O4q2JdkxhCe9yoGyQOiUHXOmk2AP4M0W/ToXrQkRxhQhTqM9q/4C88FUupteZ
th0bNLCAp0Tq7FRQftoG5ZLxTlV7Z6xLL+TExdKHNF8lIzD2xM2Um6Hdjfl9p99gL+12FgmaTmFt
Dl5HVG2aAvb33divUhzXaylet77TITlfdDUyPpkt5qsW3FYrY6WOGn2vR/t6EQToF8l5XjTu0GrC
75gl4vunWX21pemlg2ADVHTCJPYykBOTj7qT6JgqOMvOm/trHLI7/4t6fB3r8SoUvyJZsGsBTfaC
aFeUv9R49uCnQ0qWnD4iaFbqLkj1mKhSr4sIxaDWckDzC47KKVYIkLVU7eo6XZV54+giCtdZ4mok
hX3KLm0nVzPRLU2z16jwV2pRrce58iy0OyZTWHUZOk9jsMvouJHXglLwXy2qttnMyScRWhaQtJJM
2UO3daXhxWeHiN/OamYrSk4/d76adWk9dCgjKRYGcJ2yU5XIsZrQ88enHmcAGd1jG9f1FVn5eo5J
ptP0oUlwhcuCq8QPGQdSvdMIuC8mHfWx302B17XWbJUkPtCe2kiT4TUjfUhR2+Ak7NUF5yIaNr4v
JA62ATYz4xssSA91WazNafR0CXcCtLIQJam2nZFvZ+hhQYskF12LTpKcqTeJgLdDcV+qpk3ltAq1
11r1XSm39vJQX2Vt/NSq4qGqNcoMriotnp8qPFgCq1oNvJ6SvEmMEnyZsrs6KqFTp91aavSrTEGQ
sqaHbynlcyk210k3eUpGPhVitpmmt/4oeiZiO0Y0Hyc9v52NwWsoQRK/PrZhi65UHDiTagiOaT4J
BVWLOT1LARPAGHPvsQZcLtFTMNGnE15SGY8DfVobUoqgNFpF5mS5ktJ4vVgjcSW6Ildalz7KeoXM
Le0v2XQaNbnJjXg7FsKhrQ96lLpJOnhlotO2gkuWpFfmDOph0rycCXtnzLZe5VddNyEKRhM6HzGl
/5ALfy2MBVdfSS3epk6JQ7kEA7msSFC0d3UWHE2hPy1DzhNVOlFfWX/dyu/5JC+Iin0txF8hKdVE
38GUb7TwJakUZ7Req/axiT/0NNxoyS8N86lSaD8DH8MjXwxvkOgGiWRuzU5Z91Ox7tXQuCrFbDdF
5ZvQhi+RmfvbOeu0ne/ru7md9kY0bWUug61cl60XFov8dPsxUUAKI62kToVJRCiJkrWuX1m15mnj
W6GnpFzM4/ziWg4MW4u6Twkrs60R1F4WL+L5y380aZCoTtBfMz3fpNleqBK7MSQHGz6H0eWRPeQk
vewJYuBOk2TD2LpF6VZR38PyKE2vItVKIqWv6fCZhQd05XYapuxWKK1GTlpWv4T66NS9aPcpwXMX
dXdVaNqlpdmZINI30Eu3JZNXrW49V+ljGxqHPN0P6GobsRPrIAZUFSfpd0HZYmLv1oAosZOZ1OAg
FZKn+r6XJ42HxAe6ByuzlLcRQK9cucr7p9h4DOJP8oNtI0IiSN+MVHDafthk5uBQ1DlSWD5RJpNb
TndyXm6UBpaNmbidAfMAv49J69fRIK1lrdxYOlyX5LcwxAdFMG+GKL2p/L0U3+f8sVzXm6bEDrYM
NsUYOyo4vi7YF/I+kag0+sDO057YfjWn+Sv9zk1TQDIbbgRB3or4RRaNteqkYlXqk9sD2emVu0T0
fxtRsc7j2k3n7T+0sVZ36+rLpN/JBRJ3mYNPrJ1IXziw2EKE8DOxXvcfWoFxw0cGwKkP7yY0zSTR
3+mCK3B8pvahCe58XkQe5bZmRmutr/YYTa0LERBxO4orXeAWhC3QqVsZQVfTTJ2op0MtZem+VoP7
QdNcP6CZNdGtrpA8jYZVET9lg7Gqlduk0+3I2MuJ6Q71W4kl4yj7X3rBGeymFq8U0neDfh2fXA8P
ett7raq+0G2gGRcXjtSJTqrpro4PdiVFKy2ptk2ku412V85XXTJf67m4bZurstwJ4lUiUnt1LdcP
p7MulTUmvVzpwloo3uKkv6onfaP1wVMrZl4vVzdJVezy5VxVr4GuIIMoMkfMas1GYrsqZWprxemZ
KTbzWi8+rUlGZIJMrb/WGH74S5A08RvKUZ/LTXTQdiGODGkd3apZskkpD4bcZcDfFCHqc8MhDHWH
dvz9oLSbZgKCGGW2kUeOCQrTH/07q9722a7F4aDsbiuEaUT6jHWJrF4jrGLZOCQRyn4CzzvdgPjb
m1G/TuilWir1WvpsCfEur811kb804sNUoqlXiStjQpEZhzOft1mSUSkoL4Tj9GnWj130lIDIT1rN
jtBgjCwUqUqqX6l2Ivmxysk2u9S6jULd1rorfwhJQAV75mmasFzr5vVMzB5KzUnJQ5Okurd8iFvq
HSMCSgWevqk/0boO6+cuGNxm1J2CTcaMzoPLQVrGRUS1ySHr0uuynrwqfy9VZAut16HWucQ25fiI
rYaXoW1ZdeQPQeBW1WdhfAYJKKLo0MhviEMU+exOwSM2mrZac5FMHahdekdBtEr7h9ki1unhexoY
+2mpAcLRTZHuK3zUnRPGEg2Ntl7jIfp8k8/JdQ+seLk3Xs0CURyGU5+BuvyVeM9hd/o02uNm+RWM
pD29Lj/lfnSTyD5V+GtEuyhjVoHwgFNBT7KGfN1O2H32xgfC/NtkVtHg1G0TgdP0NsJFyCDNjjKK
all/mGLhWmrNndHOlL3RLjIkrqHOHgVSlVndBHruJkPgmPFTmV0x63SSWD9KZHpG3q0Qs9xkPpzi
cUDjRWXzBGH20RIMWW78SjPcT6HlQS99yoJNNUOau1GypxrF+qELYhswg6PEGIFmSf4uttra6L+q
5C3t3kY6oyjP2UPwLAvdRi71x7mQ3Ml/GFvdG3XxXUKEVUGEdDC17TDVd6NWPlbKrcQVkQ5HP49v
M62Auk/GCE9SIZ/CmHMZ5qD37SCe6nXJryppnFHVbgQaurWSeHOOb0FOm2xEu764F8rjVOGAUP0y
wy9lQEaRWZTePzRy7VnDTYDm2HxsBflKw56T1DfyNO2hoYcXWMOVjpSo3OMea8AXRLCzD2p0fxR+
DaWIoG7U+MVXoY8iLhjTmVPpP+X0btLcK9A/ksR03cDLgmQ5Zg86ab00lZsBuxnJ/NUhbmvWHILC
pU1Akthsyll3BMTDIBqAPveduUYOXk49FdwH0u8uVJs29URENfFlcnATJi9WbE3MXTUmwdOOMKxR
j2V6khae3DOxsSq7y6qPfk48Q6pXNdMOE3GyfsmFb7GcbYs7Mumrqq8PlT56WZvwS4enAbVsUrr5
KIfLIChup4PY0yAdwwm5E6uNvEArH7A4Qei4XQVGOtpFQ3MQcMq4Gq0WY+S5bZCNrFNeFwqjWTh0
NqIar1nS8Q/KjOstGpq2okYPomRFOzRP3Qz/C4qSR6sZ/I3hD0+9mL3zLjbFpGHA6xs3skH93HEB
Fn32jL4nVrpS3ZO25F9i0j0GhFLZjA8avDS6s5xMqc3IcBD53ilyQmuxIGXUo/iqUrOdrKTvtdw/
4diXOLOhXo/DdKU0+QbouWinkcnWzrTc7ajcQk1nQiKlud1VJWPcTHoK2vI9HgJ0KOXO6eeydLpS
35t591wJ4PFxXW3vGfc8BUqH/G96i6jMrRxrBuWrcSi5DsOQGAhxknsyLK2liX4lNziIkbM1jphP
Ke26/BHayUtVgIztAOFCXfhM6BZWTZc4SZ7Lnj4JvdOCwSDMSagPy9EGt4mOWlmnT2ZVmAxPOXLK
YQ+HylBndL+xAYONzxi0ZIqnMw0R82AfN6KnhxXyGb1CxZhR/FAJ1uvOGhjUVPqDOujJXqvHD1D0
rqL2wTpU5Fv0D1kmQjlqYg7utnqfr3NBfMRFTXajsSpsgyx9ESlFx1eK36nn3CLpei8dtQVPxthT
LYdNxTa+MJo/gwGAjQPXSDUXytEpJLEdxjZWs0g/qiUFiqOvjRXiddGb/+of9If8veC1vTGQuwCb
urTsCWJEoqldWwbLmgDZ0ADsqsfUvyiKtIB7T/BqwHoW/T8FHYC//HkiszWnAm1bKPkWpr7tKooR
acnnDQUA2mlMoRtkj3leWQ+8Cy/20tonLInM97NGHcHJgj52TVrUcTzm9hSF192okC+bezXV0PXN
HqDT3F9Y/AyEZNEngraPYcrCq/oT2THORbP4bHXH6MgD3ieMw1b9JnEKBHHkVbtOGFDe6x/Vx8/r
nluWUAoZ8R/gyik2sVQYJg9m0x8rkhyKI+7y0qv0wg2CS2T9c0inReIRkBO5sq6dukOWRhzVo5HO
0AORDZNWob8OneYq8PTDyJR5LZB2XTbkOPNV6UchaAXjEqHWU8a6OGeTP0Yyw+j6/irWf880r7SE
2MzJprMWCodG3fz8Uv/Bt57sYmo8SZaJSPCmjeUsfUOP+YNqJkqUiYsn35oSQNkIXu1JDkFrXOv7
yzTEM2CdxR8P9DpNGgtd2D8XHOZYZhDjz0cBqoEvGHtp1N4vPNQZ9BZrgGVEvAU9vVPiko+6+Sjo
5nwsFUdCRS/GvBenQfIFShE7uNVXFc3E5wB9HFpnF6LPOW7pH6ufHk7AG2okGDMUJgllsukJ/fu0
9uKV6WpgZGySXxSebXKJYf9fhL4/1j7BkVWmEhqdxJNbM9eFot0rkXTbo7z58xs+g6hEvwMWwsKm
5p85XSY0ofcDCzjidTiPv6Tq0Zix+hiAf0wXQKJn98u/ljqVGJKB2BQGDkrHSBK3E6Nfky70z09z
aYmTLak0ralBPJiPhsbMBhWLTJMvbYqzW/LbY5zcSRrD/3kweIx+paym6wHCFw4E1ACuSZ2+6z0T
WR/xOje8UkP35NKmPP/BMDjXRAMfvtPgmUyw/KaUD5aPAgCQ4rmPN+lwj18n/PT+0sMuL+yvoKKS
FcHDldHJPdke2HHQOIx4oQGKWFz6wU65riS39xBgv4giXv6xHxY7JeFo8TipCVjDo1+VDKVFpuD6
Wh4TT0HuP6AKEyFkDsTQnzfN2TuC8vF/H9I63TX6OGhTwkM2XvEefurO9OVvK9QtFN22drVDLnoh
WJ97UrDECrcuMRvlnD9Dp9pmHcRYVTy2PWr2SXtFvwOd3yrfBl31OprSb0ZB+0htL0Fwlxv99BV/
X/hk8w5RmMvlMIqQMVp8qWCN406e2sZaXdG82//n6qCQS7495/Jzvt1JMv2I0sp5znBOJVseUf0T
pk/LErCw6NYXPuO5tGLRWuTmRSgGJsifi+lZPkxZF/THnD+wrQSMRRIXniDM6OlXWAr37QPMhEd4
jdh3BpPp5jNTfDo1d5aEvkcnzDTwIrS/zeL+59/2dx6r0IlefNAgAepAc//8abkia5GokfHo7QFZ
crvoF3japY38d/RbVqFWt3BFVUhk/1xFGdE/krRAOg5M5ib9o0wvsL7/UXP9c/uwAtcwZGJDAYJ/
8hzmLOE9YZQ9o9sOQZQOuG0vM/xPcoov30gHOpf6s6SF78WYPS7yGWvLFHIHVVjRwfgQ9S4JWCON
wMIF2HzXtAOY73Fa18rwqFcobktEl3yoATQqa18I7vR6eoyNzlHy8RMZpL1UqNE+7Q2VEXwMcsRn
1tpYn3OPeJGgxiaoTWKwJQHK8GGPo93RxY/iGH5UKMjQUYgOslpQZY7WbwHUENUs3NbGrx+SyKIH
gri/Ezf6jYR3Fo2g4cmfwWL0c3uQfHprRVo9iLl2qAAuAE1SXwdR3I/KjJn0pFypmdk6Wip+5kJw
24zquqWRQ79Z/pKYBuaR8OZrmmzzar66ebixjPZXk9Y3ZoR6Wi746zZOgf9VN1nU7jHPeehqMD4/
b0Tl78z0zy+47KFvJzIyMo3ba+6h2k6//V14hU3Jmr6WF65BRjBr9hogfHbmtLb6S1pjvnFdHbrH
xJHWrVdtx/W/wdz6Oxouv8nCopgY/DffTc60Js1NgpK6NnEozG/o9jsgn6MBYf7GFVfFalA3zYd8
qJ1gddH36uyx+bb8SUyMhc4gN7FmZEEXr75wla5adI3gSU2Lgge2oMDQnn/+DmdoOjwzlRfnFIEp
qqE/v4NeABiahWVRuBDBPtk1pBH9xoKRLzk6sqDD5lLmcCad/XPN028vioxDg3TRasPdqEcAeJev
wpX6ydR9EUzpGSOGVxr3XXQxbfnngU5Dx2LztZBbqMROQ6BqjsBX/Lk7xlsfESm6bTJtaMRWh63l
jTvhrrkdv0pGUm/pVfyWrZZmQvTber34FpbP+dcPAc9EWaGdcd7zo6TRisgYj/0vf71IIRj3+gEN
FRij00a6dOH+nUARJ+ELoXIsE5RPYzJN3KIdcGRG/lZalatx06zS6/rfMlQ7t4+/LWUsR//b0R6m
CKBIxlKh9cTEzI6bC0zOc7cYzR9qWrbtGb5ypsQ9QzLxWM/RuvBR2VGLt0C7lKTI52IU/gLIpdCL
4Ro4uceCaohFZOGXfdq79W2xi7xyVV1ljok57U3xiDzwGoSTE0d2/SLXjvZ54XCefZP/+gGnWklS
N0NLkELxKAANuNbpF8hPi2uq6hp3MXhnWFObS5Jn59eEU4xyy8IdOsle5BgYfFnG/TFREYh+Ki9y
fs9FWTANpJvKot9zypQ0urK2eouIU4h3NLiA96i2BtiixBWrrfAH4kn7r5/f5LkdI0MMZFWSHvX0
SypiJfS5ANSrD65j+SmI7w3/whLn3hu9BwQS6fMQW04C6SgrQhAO0XTM9CYEgK9NToBy1wUO1PL2
T4PG91WWX/HtbLWFbsxxnlCNU1TG4N0ns3J16Dg6EFsRQMvP7+2MiwC9o29PtbzYb+ul8JfhkVQ9
V2K9pfNQ2dj73MnO+BB4xnXsk7NX2wIUpGsNG8H9z83RFZEkWhfhuZPznO6VeO7GCTUG6Vj1nUOi
6uo+IByNVgfoWxGXtp8f9+/MXSFvhRwr445Dinyy94MhbobOKKRjI4JBKfGfnJk+pjRek0v82HNL
IRotqRyAM1qv46R0eQCM76in8t6a6eCkZQ1bSIlv24Q2/s8Pdvaax+YVDUoTY4G/BO5zDWR8oGtL
KBs8hpcgj1cCXFxxld2WO5w59unLJTvgc4+IqARcMqya/jYaytKKGefUikdZGW6nujwwxngw9Hhn
Rcr65+c7dywWaQ4opHCb/6o4aqHyG04CvZCo21uG+NkI2mHM/APeg4d4Jsv4eb2/ey/KQlmVMFlZ
bIFO2xFZqZVa3yJ8hnXkmxn770Ej3Sq1Va+aYdzTp9Qgqvz+ec0zHmLg4Qxolou6nKqddsnz1AyA
8uvzMdfmTZY0CnD21AL6ry++lfeF0V2HPpUQTYR+YTGsSLPcxrjUeDoT6P74GSchKNPnPgClS5cC
k71mHG0ByMbPj6qcyVaQaUAVYonX4l+PyhSkDqFH9ccwa6D7CAAPULrdDn38GiTya1knb5nQvaNI
t8pkWfEqVf3UZGOn+tEqAymGwU/0oajDlRUk74mm3qgTs0N4nE/aBKCr7qZNHB6UYqxQkQ+vkyjf
QPSqvZQmuourIly+VpdsQxQvHMQzGxWwsAz5GOMlDeGak3gqzeEs9RK9alq4UXaUpCdT+RVa+ArC
VPv5LZ45fxhL4CmlMOJgnnTS3OmT2J+6MJyPM4QVpbox5tbNGAwWGJ3+vNKZK50kFkEvJGrxgTvd
mZGkRy2FzQgmyLCRfXMDaFSV/6T4v3WdyeVebvQLW+TMi+QiXxosqIcsi/75Ik0lK1t9pMliGiUV
MHAW8zeeZlnTO2AJfn685aOcXLqsReefYK3p6imVWsKAc2phXR2beKNpx7xJ8Vl9+X+toZ0kzXJt
DFGtmpQlvWQHOe6TyGUHwJl/Xuaf5PuvZ+Ez0dPXRXpiJ+8tD42oB7TTHTsZzKkRl5RcQbTHBbsD
F5Ld1g0k2azI3kyx24tycpsF6iYZw22l00NpyxukNVf4VzrC1G34d+jWSYpHP2876dkuiqbfqqbt
NWb+Zh2Dv7HoPGRlBQUnLpDiM3c+E6nNHDXPTWExYGzy3G1y1Y2VAQvbJrmbk4goDlJznDmybZ3f
lHUeejShX8EJ7JsouJuygP9TDrdiZHwqCtoLPmNJQ+ugPc/Pot9ve5NTzqj1cRZZv4WRp+JJGITm
LcXJy+SjBjrM13AyIdfpGoJwPh2bTodnlQKF78YOMpolYW4pvAJqvfCp5TMRlCO5JKIyJkJ/qUmZ
uJOCb+AbmG/lFiANEDkFwqEzvTMSxGAicay3zlVXwS9aaC/9u6TDBWCyFLjChanLmRDx/ZecdrqV
JhXMTGRndxUa2vkxEWFj5sjGxXc/77sLj3zaaAbUkBSNwUKh8BEYhwEoxX+xAAULJt7MAtEh+DMe
SInRMu00umOLQHXvQ2coLqxwpj3PXvq2xJIUfMuFM6mc62ZgCeVBfyq3iov9PNOdz9nRdrKLMcZ/
oXW6rEijlhSKTsVpXB2sCtdeSeShhLdcir1R3qqjhUnvJR2mc5+HxFdCsE1lkHqqdzBUY1UJ9UhZ
UVrXfqF+iVP/+fMHOrfVvi8h//n2uPNiAg2VRNdClpwdtCmcrCvhH73/vNC5mwHRR5TnxEUm9nRU
W/b9VM0yk/YWyJQpX+lZhkt9bo/dR3hJI/ZcXo3mD5I/DJ6Rzz5NBJsc9oOq8eJad/AEe1jP2tp0
xa22xrHbhvK2wdF8bN2fH/Hcu9TYFtDQeKUYO/35LrEOIrZIvEsRHQl6SLYEFsaIHnz1ws13aaFl
33zb8j5c8Vnoa7q0Y4pX6O9Y/gh9/x6M2oW86IxqlqJ8f6STxEiZk1Sth3bpBy+9ltSVnn3XX1VP
Swe4W01ugDFKBVtSuKh/fiaZ/2Pp5SV8e0hNxKN+zGLkYBRlPSfHlIFNP1wDpNxDkMeZxbwUSi6t
eBKs4MKXRiIzhmm6DymC6m3el2DAE/BwsnYw+/y/CPMUKsjAmIih4izy5xOmcTdKQQZ+QK5qSJJw
kQA81rAz44vSSGd3DIWmymIW5+Hk0UbfDyRxZGuWeD729Y2fisjpXtdhdGHHnEvK0A76v4VOojFu
f/i+dyyUyiPTnk8e2ynlSx2B8wecoeyS+TG7/kvIeFDrTPD94Sj9grZ4re1jayVldnCwrrqDvpEY
7Ye4XTri/c9H/FyTnLhCLUtTHhU57eSbVXMS5HMd9fSplVUEawjdZlrzGC44yTb8HWVOc1vDwaKF
e2laekY4jazg29onx77MpU5LDVU8ToL8OiZJYKvVwoGXoTsb5hU9whsfW1WjKt/zWfklpeavn5/+
XOuVX0BNATjLBN94kqYaPpT+LJqWuxZm2a7aZQksNACxdneF2c+m9oS1uQcuWU9rvDrRc7vkhngG
x7S8hH/9hJMLC1WjygpnGqGNB1zLgZj1Md+F9wFjCaCNm/BCqD13bS3yy8qicISUzkmzmTp3bgNY
hMe4NPuVCYnNLrN5pfb5fY2Y68Y30bL5+S0vn/G0Fvi25Gn219JPKYS5n4+R/5wJkV0OF57p3Bn9
vsDJV+wNqQolo6FVgCnIrA5eFByM9tIk5exjMLlC0daitXt6G1pC1cSdJc9Hc5xtSXlvffFC6nf2
OeCy/5O/UDadBLVp1qqQTmh3FCxoVGXjb9ua+X2jX8iSz7V4/oe089qNHNnW9BMRoDe3SaaVK1Wp
UirdECrT9N7z6edjHczsFJNInt1zsXcD3YBWRjDMirV+w8PgP4Fmh5oQpYCeK00+95W81WLp25hZ
JzHp9yUCB3ly8gB+uv4Pc3yVCwD4yKncXhFrA50tQi+pIiMQuuaMb7fZv9XSQZQPt0Msfi1KIDpC
xOhCirO5jLqyriqKN2dgxKckzJ8qf1hrdk1n49XCvogxm8ZKMANFT4kRolKAQHVwaPaiwGNyYyHq
fObYPP33SBpOC9QAQa4h8AbG4vMVmwl9X6p9z0sK7PhofA1hibgDdPoU9jwSTY2/9ZuVZoC8dNnq
2E0YE+ASUOnsjvCNUgsCl6IBJTm00wv51Oox9N2kKDZtnhmO6k/c/6SFKwVND2j9k18glZKT1Ug9
ZLDKFO9UMdwqMQ/zLG2dugGAEoEktYdQ+ROOwCIMMb6rCp8+PGA03tLyq+qin3R7VVwvPENVQf4Z
k+etfCUMn8N3i8y4hg0C7RjTITuGbWvAKb0d5vpmo5qIqNvks01nQZvfqq4K9TWZ8vXpUFe4Tc3U
Hp6GnbIdDrrlrES7+j5TNCBydJoN+l3zMz0qOmgXEQeskVbJMcy8P5aXeo7nh0crlU+mgrRIq6i/
9bT5YvjGsxTJX10+Uh1F3+u4+KoX1UuIldXKz5rW4qftwc+igmzRf1AMyuazZVNHpDp1zyTQf98U
j9FpMgEdbf8grwKvrk+0v7GmIp2BnzvIzs/7gkZ7EXQdzeDS8b+o3KLJQ/za7HDP3JV/5LWkaXlk
/4k2HT4XqTxUjaEV+oQ7W8x+mdVwaHz1mNXVwWr9M7XQP37ecwjA1g7ab2IRvKzM7NUlPhvttMwv
4hvwLjzDw6CrdqBVwmHxqYO+Z3vxxy8Onwa6y5fxj/oaPHnOKnzkagvNYs+eMb3em+PoM9MTkiM4
xI74vQfHoYGd0XfV0+TIZa28K67O8lnI2Vku9iENkglU0JXnKHiXhH9uz+fa35+d432ReNDueX66
wmOuPZiI2d0OcJ3kTSNQKRlx7gA+njeGuzKlm2rwiujIHcYRsRRdhfLeC3D3ley3UHt3fpm8N9Xw
T9AKT0UnvEbyVAH19BXR1aWlQ70Cg2YM5ij4zC6Qvs1dw4+VAW+3DsftbQlyWBN/GOYXr1m5H5dW
CvhEUQc9sdDixxopMYy2ac+B+N4bL1n5MKyJbS+OBp9lMN1U466s41JhgCsUa8OZAX9AJ/pSms3P
qHJRqmp9ze6NtcbK0lKh1/j/As5Wfy1msRir1nCOEnnTWIivrGAOFwMYFJUsTnMizb5PEiZdUMBO
Pvtu8hBGWIhUxq+V1XgFOGE1TkLovJwBjprm7Pig2qLrHhyxc2kAVfUUbVtLyqtXqDgoyuVhGAL6
isiRbTSaK6MwKs6/+QFcjQZfDaXaOTgq8PomIM3uz13uf4kwVN74Wfu7FvsDeqsolvkFZIMYkIYW
ofrWtmv+w9OGnt9MYFO5KSRSAZgy8/MTYP6QV/051s37JElO4xh/MzRYhrihao4ndXahcazeHvbS
pyW1t6aPq4G/nn3aUnOFoDCG/uyZw6HWhqfKzNc+7XTPXY0MWzqaz7SnqbJ+HpknDj61tGJaPsop
iAaKg33+0giwPiPwnRsEf3Zu7nU2Bg1PtdqdPcn64btoK8Ar/BfDRW6ZTAsU3FXrTGoEQ0ADrz+b
1regfi/M37f//rWX0bSMLwLIn8c6RoUoKPgm/r2JYm792LF2seNtg310FMqNZpd7uN5r78DFxXMR
dp5qJE3va1nUn/vaRWIwd1+iTPnZZske3f33JE5MqOXV9vZgl1K8y7FOa+vixh8LX2kbPea7JulH
rMYoUcn1zygWd9j+rMFhFmeW5obOOUct6qoTGWV670djMM1st5VoQASQ/b0NnhYw5fpk0q/exfto
sHvNvj3OpT1yEXnen/TbnO5oSuRafKytH3H0b65ig8wNxhh7H3Tm7O2pCchcgnDoSM3xcX/p9qij
2r0t7pqX+BTv13hNCx/uMty8+NGLdeR6FuGE+D2DZ90Nj0WNQvJao3ra2LOND+pGR3CfT3Zt6lwH
Si+4eovTd4frsd+2v3iZ9HYT5asWhNO+moeyAEwgfq+JWFzMz7G68bIqTDs4hv9jy1Q8RPvAnl43
4usauucaSMvb/TLabJfngdwmY/Y3GvI+jxqFutGpnvvX6h19YhuQ+a/4n84pNyh5OThrxe/C0XD+
61U5PWCmCZ4EyOed+aAOrEaWk+5MORgptcqD3KGpa2ifhWTmMsp87aOC7cqVQJQgGH+VVncAtfvo
ew36zFX6BkNuje60sNkMC+V2GUcjEDDzFpbSeo2ldhEl37J7gUv2G8+flXRm6SUMQ4W8l5qjBsJm
tt1KLc0lvEhYl0314o/lgXl2Sq1/FWn4t4PxZ0CM99DkSrjBiwWhQx26wu2vd13jnpbQf37DX9Pp
i8MzCquizKVgWrCtExy672qPZ6bFrpdsmv/xowwUOvm5zudejTzbKvooCJmFRjlK0Rj6Aon4pVvd
Th6SY1ZI+PeIKrptRXQatBwuzvCA+EG4cV1oOjXipnbYNzWa0agVi0JDAT4IV14+0+xfbeWLmZlt
rqzOgcMq/L7hFBykQ3mn7WWn3FeH219g6XBCXkUkKZGB6M0zn7pDEWBwyZo9rdiW9TcXPVUv8Vd2
6cJgqH6Q1OG1sAAPMjRBjCHGtGcte0KQ76Ex05+xOByTqjjqobHr8liBHrzWu1EWRgfEH9w2DQSN
U3H67xfLy1RGvaas3p6lNvgIcyqmKEoKDhpGT13awH4ag87p83BbWojXZUHzFPbRMdeHpzELkQcU
kJHR+6/iGPwoTSG0UWDybGwt6UJS2bEHrey2cdWqWy9BWVBMFJSA+OO2WlnDDvJMhjhCds7i9HlA
lgkEyodfheq264DLDkmR7ygprtUhl8ZM90DizaXSAp+XBEtfKlk8YNZrrXiEznxIc2/XtMLu9sJZ
ejibl3GmI+xibkOPFnvpUdo3nsojQl7ZHjjpWwkb6YgcoCMe0n5/O+TiyGiEqTyRDEwgZltWkb22
InUlIqiBqGxoevMsWnsbL6QFtHx4RkqTK9WVbUbT+aNcT/3LepK5GXBNs7MEfnCvI/UVyc+3xyQv
5KyEo61o0GDkZTVdPRfT2GtpMVZ6OZ6LVkJhqy+3EMze0GQctzEWEDuUfnkpFKJi04/j3dB/yD20
oBohZUTVznmCDUCEFo4rZtumQssysU5pojxYcP6DVN2JqI12FjWvklIHUl3BXR81pyEEtulm5ZqF
9NKlwqxNoITJO0OcP5KNrKk7XfTqv5n/eN/szSOpjtMc45N2vD11CzP3KdTshHTNTqo7063O1fCk
5Afa6ahTaBu3+5abg63Vaz2gpRX/KeDseVEWaG+raVSfc3T5bYxU8N0IwwRN1ZRqO7DmmudwlyKR
qqDyJ7oqunCpHiAObT2bo5Ks7cBpvc+uiE+/Z7YDtUbVsPMQqnN8r58sGNH1Rt/UZwSRV2nCS+8O
3oucoRM+XuUc/7xMIxV1dRJW/vpe2sFD2Vd/QNS8RA/ltgOZgfYBio6pXdzd/sbXkCtg1kCeZTrg
lEQI/DmuFBtyI1tBfY6P+j8JNc3QQagZbpqPwppT2uu09r8ljqtpJd2zdIsD9Ir0kzRB6VqjWdF3
V0/tC2p10QE57i8JiImX4l2FgIPgOYaF+i4+Kdv0wx83xQ8RbYuPyfVa+o4mnQMs4H+RtExL+sZP
m9OBwr61zCjjp03pUv5FO7QHZZ8dPbu0wRn996kBwFoaqhB5NZg6s6nXTdcra4/lVZTR1i0GDG4K
BUeI7r+XRpk+Muxs0EycuVfPlqRJa98MGJZ4sja+He6SPb7ADppK2p7T1+kOcra9vbAWEuxPIWeH
h+gXVqfGDK42MPpAJVcKV2qsC0tX1bkd4PcB1yeRn20ZrphB8NxEOEMjmbyt0l1w8p8sOBdoy4tO
Dbdx7Um20GyZYnKR0ErjESjPEp7QEtrMz6TqNb2vj8qBw/ck7qblgdq1na9kdcb1Cfw52nSVXtxd
ediDmxnC+pWgWAd48VawDMSzYAUJUfUnCevfeqj9RpW+2ghJzJLV/aOalqojW626Twz1nygV0fka
xGEDmR7cMSloNVj3iQ56Ux8T+eSCOdkEwCI2rYEgXeiOhzpSLa5jpJHkHEPPdkAimIF7m86KnwDN
ZNsIDS4w1NldgLBWp2ORgLaRXUjqu1yhCkvN5i0d+i9hjw9EX+N9oQqKxIu8kPZWhyK87Ma1A7K+
QomyfB6l7FdQyYiyxXe5oP/AAge1vrLeDGKPk8KIe54Y3Peq+wVven8T1PpPTbAQedafx6T4hgL7
qVCGp9aH3TpGyZPvyf/E7Qcya091X/3q3RShwyJ6s7IJDTkG59D0vwM2+Of2kl9dHLMFmSGAIATS
WL3iaYJl8/ia2L8UTrDctlbf5YurH6fpqfOJFMAVYqLttLCMldQgEcDKSbblrXRQ8WuhzZi9UP//
48GbvD3A6/xQRW8IlD52XhAC5rVrPynjKorC7rU2RscttK9N6O9KWV67d6dl/fkUhhmpwpYG8mnA
P5htsibV9UgqcgNKnHegHfSs/jAxiJZOSFfsq5/io3qX2mu1zWsc2sTHvIg622yJ7FuJqscuai+D
aRMYdawM6/TKAQmWfsUiybPVQ2qvlRzV60vnc+DZsmkTnjpB3PivQaTciz5gASxllGOLx9Sjp3Xu
XaLIIPOLZFP3eD1kHrq56GhF5ZteSUgfG7aMIvwdcIJgi+1U/tgJKcylDslxr+ffeRma5BF92e+p
pJ28AeHswO9PvT/2+D+Y+lMbVcewxR4eH8bSqar2mcYJag2J90WJOrwbKLptdLX2Do0RKRgQABXz
YgHNxQYt01DUqLdbUY8uvdyvHIHXqNXpq+icuKw7kvi5GSPCvUnNBjaoWbbBZjDujN14aJSN9OwH
Nm6uJrXuyMG3wTz429iOXm8v+Wnur5YiPakJSAOXY77kzcyFZJcSvlSk+whhbzGsjp0+/MkEEVXL
WlnJCRbPEHIiWFA0iOgezIpGJudXOAwEVCBH/QJYXagb8XePrbItvmAv1W9WsYhL2w07TwOsAj3L
K76+NKYlbpS4RsvPyQfCW29ov/Y/8fq5l2zjn/ZrDgYS2au1db80VIMGGNUx/mFy032+3eoi64K6
q7VzczL30j1ali89kG5kYU/Bbm17X+cj6qdgs93Nw8LEzM0yzuHUIaUGrfhrFNCFtWKw1s3pncmK
ncuyWVpS+7ivaec6wGLZTL0vqZniHTDexcX4UXVpsr29OK/RSXCmLiPOBiWLkDBHNdP+pqvti3xS
gFGiOVxvqo98N6XRwoNwHm0FycbifiK4BE5zh41dt9oaWho89S1IqJThp+7q54/p6UUsYdihn92S
h7VSvmiDe/AL7c1vpa01xitv04V3MO1L6tFUK/4SRmaLB7E/v8xo8XL9tY53V9jZ3tqSzW7rh7UN
srA/PoWazbJk5m3Dm95F/e4sJwa5DOqy07FIX+j2B114Gk2jQp5SUlVtItJ/nkVRR944rePqtbMn
K+f8qKPZUnxt9vUh2LpOu1E36ltxP7X3yk19GE8FXIjJ7zcFXaU5/S598Pe1g9PX7R+2tHvga08y
GlAQ+efn3xX5Qyy1qYlQLo4PbaJvvXpN1GkxBE8TIBPIc12hc+PQFOQcls7ZABEnh++BsQKVXbrg
MQLicU17D+i8NRtEHfldVQk9542qItoTQ0rFr6dWqo++78NN1EI29oTSKaG4eqr2I3IhqIZ5/aMz
MwfVIW/vxdTqb8/sFHR2wZDAAQfjarPIrmbnfSqNbdZ6fftadbkTYe9QVu691wcrYRbW8GWY+cM2
57viuNbpZ1UdJTuOUEf3xMdBySqHEma+ligunAafws1Og9gVNOQThPaVrx0+urKyg8eDhq7YnMYB
sWFfk7dD2qLOxPTb4lB8SxvvFNfStwSUJ9R5Mr22PA9pCVayFvcK+ohk7jq6nmnyXVT6l8btTr5U
nwvF72wcZg+CIt4rUbDDAeVkCd0uxE5i9KJX061VOymrwJYb8H9Suy976accSd88r3lPXQP3LL98
rzrz12Doj3KbH8pR/RW7BnTARHjVpHLfDQMefi40ID3DOVkW95KVfM+j/hgryX0uSD86N37LBHUV
LrLwAgR4CuIVYMOE2ZgdCBOfrE0Gz51S4XGTcnUhTlK9JffafpKtEx0y0u/VXY7F+9qNufTCoKkg
G5QaQcpctcKxDBWTPIrMv6VG2dbtGEkK7Bt4YSh2/hzs1gD6f2uxV5sBUQjajBMtb36J6C4Vx8EN
zPNkX7bDC0S2m6/aa2brRxwBqHOWjjJssi/wEXZrjc6l48EEqzXp41IlUefd8SyNlSwoEuss1Dav
3u7DuCv+5E+eukEOHR3+PR5BFaViZ7WrvLRbYKGQCFHGuFZz88MkldKRo69Anas8qna0zfbu0bJR
4NiN25rygr9dxzMuhUWGQyciSCB1XsvQM8HNK9/Xzj4Om61y35q7At9YI/2WFyt6QgulXWi4F7Fm
d6hQ52MeNKCP43tzr9vdA25S1mNrt9vm2H1LHzCfvX2uLq7ey4jT6C9qJ4WR9EM6+HxOz+nOFCfs
7KENbZwKUJG34Zi853+in7eDLp2ylzGn3XwRs88l/BKGWDu7pstBXuAp1W9zD8lyN105YheXK1oc
04LhtaDNZcUsccSsRois8/hL/67vMw/zV0cBAiTYVGqU8NiMO3NiNK+eC0tX1mXk6Sa/GGVRlVZi
FbF1Vl3qbuHvCX2EYauxHdDsdHCdpB62xy1yZcRLk4vCFgAyjgcqb7MPWioIVkhmqp29qnQwPxnK
p3HYltUaQ2MhETEv48w+4ogarxkFonkue2x59bewWdsMaxFmd77VVyPQQNk890/9Lmxt9TS+jD8D
G6sE+TQ9Z2HV/v9N3lyRV3INFbEYVouAxnCTuzsEJQ7oTXyXMeO5vQmuhQeh3E+sYAqzUHav3nVh
oVcRVnpYM/rgpLVdg0o1lXTEjbxTdKe8JnttW9178Hcl292YT8kXZL7seD/1sPB6Oq5fZUsr9vIX
zU6fHn0lHGYE9TxoZBk6JI4Sd9ei2d4e+eL9dRlntkT1uhdwOGfk8XG8r3fmHguLfX/XexvzW8f7
ayISTqVibaUUvrigJu3zSaCHxTuN/2JHYvGcJFqRm2fI2JL6NmBuc3tki3vvIsBsAiOMuuouZfm4
YIxhtEZCYYstYCRrtSqw+K0uQs3mMA5q07PKgJvimL9QIOYQhc0A3DDfYnr3RX5V/nQHs1oZ4EL/
jUWraoB1sAvmhJllrG0oFnoacl3gCd9smcDxWOyj7zh6D5IT37VbhVu4JhcgIX29PblLhRCKBjTE
UQbQYUTOhjxgoWyNXmhSeRxRPlcO3kl7pOyzS7fJN2VlrSxHQ2+P5hv8FIb8ebGo2AQKWjRqNIPa
o3ZXgAKcEGz6rv2zLi+2tDJpb4G4Z2CkV/OjrnZHOc0IhovlR553+zKSX/7F9GkQjdD6ghx2lbh5
Eyhdc7kYQhRRNtpOOgh2jm8NWWq4/V+oiE459zxLvYg3xzVmMaUjZXIDU2nVjk6JiCkWgvt+S5v2
G1X3laW5tCHA3rG1eQbQw5tNYaJ1dUNhVD2ryKTJrm4nPXbkwsqpvfShWPsTW0Hnr83XYBRlHYyL
0kQ+5GQOwBxWVa2mdTWftonfObUhAaDO001N5t7OEp4TjYbrqJi85NWjqH/4WnsfhT9ur4nFObuI
NTuvCkhCkKqJpcXpPtYse8ibt9AVVsIsVaEoTZuoFiny1MSdnRql1SqNnOjqX9sA/1dwyg8TFhTg
6f9iK00f+moCL4LJnzduTpu4ydUMT6haiw843LPIwSo72GqdKoGumjA11HKjH7aWDCERbax0o3vl
eyoiXxhkar8rCr2zy3LC3Yho2Eehz+s7zKgsxfWDENWugy8QWHLRv890tbRdTWh3qEZYMHciKF2a
JTg9/ahdJxe/8bFGSFXnmUbxX4IxUUcbKY4LxxgzMBtYVuaReuwTq6bgEB5R94BeL/n+qR7b0g5V
+REsR38UxA61lXzAyAhg0niM+iazC0Xa3V4SS1fY5aeadvXFHenGWWG1ehK+8ltsc0zuR2JLOeZQ
NA9uh1rcSxcfavrvF6GCLAqVPhaMc86bXagxQ7POtyMsZhpAnhW0bTlZcQ/+HIICThXEocWhYNh6
bsvaxtyr29BBCtv7Y1Cr2MZ3yTH4MVlpbtaeylMGfLUQL4LPdleUFpErSx5lZw9MUBonH2ml3oNW
/tpIXJtN+5oWWCffHvLipF4EnV1bHcUVralHEzvMcyq+lMHv239fnrbP1aiApSCFgB7mFQLH6zNZ
KPOKAAjNSA4Q1fI9OhmH/PdUU/edCfxjDRvzbtIPll+N9jhkjjuurJ2/ugu3fsbs+ZFKpisUuAFR
dRGe8Pbays/SL2mXbKNnLDzdey3ZBxgIbM1DDmJffgdlufZ9F0/Pi5mY3TitVAuK0bG4iuLXiCI7
diQeypn/Yr5RuDAtCDswZOfFnlyRKlpSFQ3sU7dN8WIInhGf4C49oT/2PTiZpCXWXjmjnIBs7T7f
86ZeG+niPrr8EdOiuNiqg6w0ptrxI4TDlHqlu7ays9OgbqKH/A6J6o9JwLmwdpi+r72jl2bZgBCJ
bB/J2BXdTRyRXlHywThL3nexeOPI1fKVl+bSlWtOel2w6bii5lzsCM9uDS1+41xgqd4CogMlgXQu
luWbsvj+L77nZbDZqadpadAOHnchxO8MlNHwvfNO/rcIrLmwD958Z0Kdu5vqC+6uh9IJhQ1+2GtF
ggXOBJ5lF0OeHYzDkFVakvIr1PfsLNt4vW7bO/Vb9phsva16RMka6TfT6e0JVYdQqo49/EZZO0uW
DitQScD+0XjhkJ7tIA3UoizovXo2krje66n+ERfWdy62r3GrPvuaWh4kVDSdNC5+pkV9344h17h+
kmCwbNW+rcEctMmmigLDNq1C3NA0CeHLyrjQdl99KQEkjb9cmSpnqVmbw5UfP89vU1VO2w4aH4Rj
EMd5vslxPbi9WK5VjyHH0202TXp4IhfZ7DQPcdXErX2wWCz5sTNt3bcn9eNgaypTx9t06pO5UWwN
B/bWljfRzjiu/IKFvfHpF8zOWRMLZy+gvs45m9+7+/h3e0Qi3vF33r4/1RilnPp9fEr32evtwAvb
3lJAy4sAPXkSzW9uX/RlqcBh+5w05ERC9yOViwOayCvjWw4zsU6APFMdnKU7vuR23dDznu2FGBPQ
CBOtQWg2hRWstdUWEisG9J9Is33vVW3SxSGlXe0JL5+XNAU2vu0z7svephW8bX6a3qaGWurQZLs9
l9M2mt2Vn0LPNnuHQUnVj6rBw7k+TlBobV8d120rFvKdT2Fm+Y6ZV1bcyZF2RtZy2EzMYeQWvqVe
cR4F/IPd+qxVhbkytqV3OlEt1AlhXOIfNHtbFG5jkfMwOHUfHOQ/0yNTOkW/J/Rxao9rVYGFTW/9
FbEFlot33ty9IMJqRhKa0WIq1RNWvjifkPOoTnZfn4dj82294bKUcBGSpy1sXeAuc8iznih55peE
HE7JR79Tsg2qEcqbanf7Yt/8bYBUv3Jc0rFq/tUdy+fwlP9Za+4vdSY+/YrZOcAxHZb+yH7s7HGH
N3CzFx4DbofkS3hIT+s4s6VzB/GBiXkGfIH//5xxaF4lxm2om2cRdJkioILeoM4PsDn6SH3Zub1B
lvbmZbDZyh1dRUyDICRTx4ZIbLvnKDF2eilT+j3fjrR4ogPnpm4NKQZXwtm4ykEK3NEDi4Kpq2N4
exj1eE7t6o1/Fo/WAywP49Qd1UN48nbCi/ayEn5p/QLKRaqHRAdizuy8C7whSjU30M7mQy9v0h+T
35XBhhn31rNII9HxT+OaV+rS8QNOQzYIB11mvkPTvpFaM6EQFB69Q7VvD91O2MurGqXLU8uzREVk
Gk2Z+UYRgyoGP+tOTwKEkQV2SPXc/PHexS/RvfVcHOPAFp1wG5mbbhPb9b8oQFmE5vGN9qtKdejz
ig0Tlcd/nJnwa3W7xSVelgVbVNceBEs3lj5pfDKlXJDWbCM2ipcjQ0DOJHaGLTaJnZfUs9earctR
cARg7/Ho0GeJB5rjJtDp0ThDUNwkBjV52du0xRp0e/GbTTCo/xtnNhpQfH2Eaa9BZcj/IiI7XNjW
Y/mi28rrlBOPz6MNPrNGv1myfXUjr5FPp4fL/GqcMC6IndFVFpVpv1w8bJJ8HKV2UMiDwdBaIriB
iq65Lb7pu3yfZ/drr5nFcxRkjQV8CVkJgn4OGPXjmKFrO6X/FHJsKFTtX56psK/3iElX/ISVisBq
yGkOLsZI3cpTy4DnTXjUcNyZoEm4Sd0VjrwbjvQF/cxWv94+Z5ZSAVJWZKvxSOZ/s1MOiQwhGns6
PEI/2FGrbtycFFFIKPPAXvOeYbet5AFLC5Y5hQlIZ1m8AghJai6IgjHQLKRLn2f5voiRbg3WsN1/
mcDzBQNPFbkKaEiTSPHnyfRMzYs80QhfSQKwQ8a7PrZaYV+okYsPtP+PZ4RQRQT3xQ37ey3CBtp0
y7saXOmuw7PYb416k5dCjz2m5T7Efl/YXhshLU4pauxBIftwujrT2jYou8tKjr5mlAMtru4SA1Gy
YUQ/uKx+6ppP7j2Mjl6Ez2Obf0BDODVFO+wR7auwGx+foyj5bgr57zbFqvv2510q6GJEZLBp2DK0
k2ezML0dk8grTGhYJfrT7tE7WvtwgxvZah998cNehJrdzV6seVkYE6oalccmFfZ5aNlWv+YWvHQx
UtanfQBf0LjSYyvkwcslNwtf2zLE8JwCcb8G91pKacwJoI01MIyEeUoDlbdwJ1zsOawGu9bPRt5v
oFdsJelJL7uVT3Sd0kzGipxrXLlgledlo64ZTbPHC+hcKXnvIA2yN6TSMTop3Gi1uvJYu97un4PN
TpihcK2uYU7PmumVz1Hcf0mqFEcoVvsJqMKm9ONDK1tvK6tw+rOf9+I0vmmAKJBcq5I3eR37UH7k
M6IBo4M4rHKwtpV03zjcGVMqIwj7lZDX3xBLdBqCk8ezNnUiP2//Tk/GEoVkdDF37rA1U3z5PIr4
TjlsKZUD6Wjfczv8jvlj/L6Wg18vUZRN/gqEUYqjgz39totzXEuyQLA4k85m7L55puhEeIauHKPX
udrnGLP7uOiDOpRbvmRuHaWqd2LIb2ZT3slUsPOuc9zE+mHxUL09rWsjm37VxcjKwFWNAjXLc11p
j23sPqWrslzLA9N5S9BUg+g8+3DmMPhyKYb6WS/OkuZuQx2Md/Q9RQ8kjJWNYBzl/vftUV2fXLSN
qV8ADWTDq3Ox1lLkngjcgf1ej8c+7u60Stri+nK4HWZp8i7DzD6Zq8RtEQuMrO2ax1E3sZmQ5DVg
7NpYZl8oz5WhVYuRtZfFD9xhjp5Kr7oUrORj+vJgSJ/RgzTNq7KPFqU6rTLRf/U0dycGsW36r6lS
bgQlc5RM32qG8DXKjdfRCgDFVjuYfJscwKlVKPtcyvfgXZ1m6KDroRDa8l1bygDJh9eXz4WZHPui
of3Xfum7fa+GB8kLvV2gue9BC2Ix+qfI6icJ054gztRNyLYWeu+QpdqO1fNL8M0TRqFHs4+eLDM7
V4Z/Zt3+MVt5m4BIEoZ464IWMoGfur37XImJgwqU41b9aXB/W/oblqY7RS/vOqGzsXLdVnq3KzF+
TcvypKXuftSbb7fXhixeH5GsQQTFLADz5EfK552lJG3fmz31Tz3P2x9DNeBKW6jK1sj09JRL/smw
4tNgRS9JA9R36ALlufe7b5LqUQQro70R1T/wC1btJm+yXZVAHdRSEZiSh+5STEJz+/cufX5sz1AB
4URHB222S33AM7XYxQpOQeZ9WyEDW+UromMLuQvgB5WCCoUF6qrWbCnrVQrnIm/AeO+pJDvSxne0
xwnYkT2tUZf/4sVnN5TKlU+hfTIDoYD7efoLuQ0jU+G6cMU83GBh+wMAzZ9u1P9pO/mblJbYx+hG
5eg+ZKKhrVamc4H5MgE9VF7dMGCvZbqomRjFqJFr9ELy6FnWoS/hrtagksY3K/S3CU8elB82Kc1n
V8lePG3cMzubIsLdoPUhufmOb2S/NLDvFQYxGJhhfBPaOqw/c0xtUeoOsW89FFJSbG8vBWN6CV3N
3X9++1zsyOtT0coDUTgblsv5XJ/i1LVV5DbcPt/gFot2I9Q2Kf9CR8DWJGlnRQUmXK3dFIY95rrd
S/3jGEzbC0H+Pn2IK9OuCs/xXbjdCRjQuLPlMPtSBdleLSFE15odSnRqx6+F7E4M8+fB5D9p2lE2
0wchL2DqghbVQTsJrfWsGi7KwII9uOlDzjtfDKNd4bP7NdfYjiOpj24cxQp14zL2Tq7Yv/t+FW2q
itZd3z0IiF4qhv+US/KOPN2xVM+WGuwzMgrsWuMMtf7aeyn91cKW00hCKDnbyeOADnLjCGRVSRiv
zPm0HGdTPl1UVEtZqrzJZ1tDScXAMuNEObd5+Vwp4T+DVhzVtl+znVjY5pdx5jQLV2u9LBcLBY1q
+U7ug6OQD7vby2cB2Kx9ijF7aCeVJyZ6RTnGLyiaxhUHO6JOoyo9JPE3uYy+oku6QxBo51fmXS2o
v2s/2Xfiq++t3M8LmQcUeJ36F0nyNTDJU41IUBKO4A401J2f1LATkuRBItdC6y1unDzibKgKodgU
htw5t+dh6ZPqsIUmIxYcWubIMi/MQhNIi3xm1JKBlLWR2GGxdqYufVBK3zxtJp7iFcs6wUdV0UeD
Rp60EU+90x8r8HLlwcQu9mic2r1wXBP+WQwJqhuPTGinV/DZSpHiMfA6+VxqpAZWBdV/zaNsce4u
QsyenjxoRF8QI/nc6erGkn/yxsFMbg3KsICppC30VwsceJpytesKbRTd0ahcEBXJx3DGzDCGvWJM
oP8XZHZ2/9PKWC0L0SBZ2O4XgefbUItNJEhDVyVBZVVUZYCoCqVFp3HB/oSCe7DqTDgYDTUHv5DO
xdgXm7jUoEtq6Z2a/dZyihG58EQqt2vFdNuUMOpKHNxANJW/s6yzvZS3QpaO2q4dhQ+ETmAii6Ox
kfusIS/zOTyl7Dga4o/AsH7LwSgfvNF4keW+w3V+PKqhMu4wAr5rvcHfFnKAGrGMGGtGSSOVetVx
m8Kz/VRNuSGEXaFQth/q0+CjApNEYbsxQv+nb4V3RlO/IbTY2oU8fuu9/qeYhqE9JkC8hNisqcLJ
JXQr/dTFrhNYWsX1BxfK6xEEGyXIT2Kc/yi6ZBsKQF2kQLUzK8YnTq4gmcvtXSNivtWmex6ruzzy
UVHN0VgczGDzfzi7juXIcS37RYygA0Fu6dKnlDIpqTYImRIIOpAEQff172QvpquyNKWZ173qiK5C
kgQurjlmcnFjOjx2R+/UmWTVFAxYJKKOA/Nj6rePnZ7WnsfgvQNFG1MnJnRtQ0+TIRmooElrzU7Y
g08ly27d2s2+t0WqCMShC6e/KWWVAemo3/JBjJH25QQnOxyIxTXBg5rbF9VDCZTU1VvObA1piVIn
Xlm/9U4wharLYEkAiYSEG24fEtLEanhCk62BraCfAp3+w63hKU0n9TJ29M2RSxfW3gSP8m66qRt4
0Xj2as7tOK9rtnHGfpe1RmxTxLNW+W2oh+4wmHYyQfAhalSTcKd/b/JOou/B4fJe5PeW4vccTf19
R3QX+jgIuD5hPj7D20Zn4kdJdBkvpfisch/8+W4eUlDsX+Do8WYyfzfko0yb1n8bKQH52613S+Af
Xch2rCBkO+3sYH65aFGGw0LimqsmNOXkhrxnqCnQpIjcxi6jerhwuTMAIGXvBzveF3WKPJ7eddpu
H0rhwxzaMQ9OHjxTq5dRXrivPs0rvIzuoBY3nTp5XC6PHWgJ6QFTpLKTqzGbNw7zZEhL/yFwNIt1
L25n7vK0t63DUNM6LEdjShivn+rMOeM9sUTqIepMnKRZ8xtfQsghz5+URV7MAdIKljP0yFrwy71M
eat2HOi+YAPKD78GosQuSeh1ZvmY80t/ALaCo3BfZo8tcF9A78fWUwJMQRM6I0TgzWVZ1ZCLbef8
bEj6VvpihQO962W/Njy9y4i6Y4vxs6R+d6wtFXdqTnvaYr4SwK+Qp341b0ah0ATtPR06w/iYFRgj
gY4M6EXX4ef2/IGY8odnTacF7aqIBOOjLYN9I9Wtq6B7Imghwmq0Eq5Y0jlqzTx/Oy86GU1zVcv6
lFEKR6oJhhmZZz9x0ZyzSYB45sgkl/2G2bAJDEaIe2SU7QK32MP9VkPIIftsTH5P5/l1drJjy2FF
65kRRLLuAz6OYQsBvKz0D3JsVlJ17aat5dozysfGG2MYHkVKsROwxPCadtwtgzw5devtMsKG3HaK
IHSs+sERAWCf3rxqc25DZMsFZULhQLqZ06aMdfdyrF7xaz7lUO07yI+179bohbbNoQvS3dNy2qIE
hoAadBnQ4IQQWqj5iTtV5LlyxaUDJOp0HD0vD10Tyg6aLthhNo5q8VbxDI72kkEFrHuCGEWilLvy
F5K0fQNmUQBl48ZJSjT/MP8PectWehGRVaho9PJ44u/CfFjYT6hyxq1dPbgGxFBMNwokkmxbQz0G
ujKIPOCGxYPmL85yzHL2E5rfscvK0JU0pWWbDF6ZwFkHRQKiL8xjG3agCsKD/BnGNJsRdrm5XcMA
E9zUloTz8iEcEbF8eO8gq7lU5M7VWQfX7iVkBougsXODydeeGO8B+AS+9uNcZolHmsiRbWxIHTZm
fUKob0Nhl2sXZ8vImm0VqJBM7aqbpwdeHkhfvmfFdOcP3Xae2i133NVkyrvW8vZelsVyKj56/NGL
PfEY5Pva/GTNByuWgybsrR3y3dAjVtnwuDfBvxP+emhuBJRlrRuhuxuZ/ejzbKX4gJbDrgu8FMPe
fa/9NcLTJuAQBlPz1qjncx0YSQH7Marbmwnd3ll0kWQfDR3WXNcrJop7VrqJD1gwzeVxkmDO5jC7
qRPZdtgmblhzEcNrOcomuiX9HDuE3w/6YGduuozo5+LEhiaZd5AtWRnZa+f1GyVlUo9qJent0vhR
mZkrk7NbjltB+6C9G2TjiHaLRD8MGND/RZHoIIcGZg0Hv26FJnm6MBXC8e92Kl4NGxXeUMSun+3U
XACL3Ie1TYZwqWuoHd10BjRRoPc8NCkdghiDh7XUaK9VTUQJu82K5qasaSKcAjGiXJWQXBkoHOkh
Alhwuu7cd3DQY9jvJPacbXLEjbEIEl/VW6J1WNXQYljYptDt1qfvGcxl8ipPqg7FNPWPS31hmtgx
9TrIbNex1wXbwe9Du/vwlXvq9FMfPJpTeZN5LLEh3pXXxsZF7Jp7sMcE22aiva0t+PyZS+IESzgN
cD43rJvZreB61EMTxowXGGARxCYf+J2QaOiSdu6asSDWFrbl/Ma7PJkz8+RWL5PEqXNRRQbTZka5
bGU/Zw9in+guzcGrn786qA6DzFnnk7tx5dvoq60/bUdSo9HhrwtksJ0ZrKgcbpoKarBunmYmQB7d
vJ/Qb6mbD1i2Rmjkp8Lvn/EV42nEWXfsFZvLUI8rTIFi2gVHbbNINlbaccxVvTxyhp8sMPEKpoga
zZEOJGywhWWPE1vNWZorb2vgr5G9k7pOeVtiR3ZVizvNeG7yYgUewt00div4QsSFyhJ4RIRm3ael
pxMl2oRNBUJWEPaa3g2ZFYJkBXkNa+OaU+jqJsmm/AbGBW9KkoPVyKjD966EuBfi1mFVbLV6Zwv/
pUDSUrjZgVmwMPW8lHnlTg/+Pcn5oalVbBhzWHEEdyeLLIGfycw9oIzYJjoejL3ksA5rLFiqkLA2
Xzyf3mYBixhcfKCeSoVMvP5sIuXLFY8mvTYsTMryXdCc+IzQ6K2NEkaWFJ/QCo1RPo9mHRb+nvfi
IsIVZyZuS35sBii1WfWu4fIJuDjG+hTeICG6TUkxn6viYBGQsKWKusHcGsGdxIyQGHXaYxg5LIAL
4cj6zrByXL32ZLWrjHKPWfERvf8317uFiJh0DkPrpdbwCW1gPDDQNXhA12nXyCqjqvo0WyPNgjZt
3WEJbbAErHZYZVmJVgeUF3BKTq6rX20qcct95KJYDRZbw0wC/qMeThX+2FYtZeSJTy/TUVOlPgXf
d/RWhYBwKianpwyovjnYji7LcCVZqyoQbtijTzlyKzZgPx0Ic0XARZjGaZXRc0lwrVEgk6FJPFUv
o7zvKx4JUkCNdr7pm+fuIqvW1MOj742PzMx+lNJMiDm/llb1CLw6jxDdMT6hlYUToipcDhZDkK8O
hhJG6JX9T9fr7pag+Fl6eRYyPUJojfuv4KIfmjLATLBAD4Zp+Eg7wkTENCDSJEY9xp4eKZomI/+A
iVkksY9Gs3yrMaVCg/4113CcIv3OzOZ72rdra1EJ5Qwph8U/eOOcSotCZbPUb1MxJWXVQd9e0H2D
6mCE+JCwMxPZOjpPPqhhDWwZkXoWDQZ8zqmpRlDFzRUdp1vAm9OCO2vmYClr2jnIGtCoOqHe2AJ9
FE9ghWgQVmI1tpFekE1Az9Ytd8a8FGGX+0kLFdYYcFN4QRdrr8H5bkEQb+qkn5Y3NuZJn3/UfXOE
YdudLu209crQ72xkmvOjOzq7egC5W08r2np3hh7iHJYOU9/HtvMhtB92GJnNTbPOxj4VFgBJGNpn
BonnstsQwPdYUcfDOO4poFh5h/K0WHZy4h+iRnrvL6FT35ferdEhCXfAA5yMbVP2e7tp44wcYG0P
wKgcrRgYsifsXnAGgefFXdjryKrMIjUUZK1dAv5iv0Bob2jsH+BAHUoI3Q7KSUFGBCq75jsGkeOx
FWdwN+eVzQKe5LgCI5+jh0/7nT/SHQSmQeqprDvm8x/CKl4MNbyUznTgcNCGIo3zVoGAF0La/MbK
SAzw9w3167vCyBNmchUOmW2swPLSG2FaT9UMASvbnN4r0z8tsBYPB3dZt0y80ZIAmWIu60bPz61p
nnBzIkUjsV34XTqj8RoNPgxDLHSjI145b8yhSGoH5DMOP1eTOaQ5srSgR9nhMij3mUEF5XpS3ylh
9XHdis92mmOgjW4ywFEBoeKxbKG34C9rGFI+Td1wRCUKry6xcXR3J+sigX3Zj8kwnuvAvzMFOS1j
ucmz/ETc+uQ42b6urf0IYcZIUQqGDw6c8MujNtkdddpH2tC3xac/p4YcwXy8D4Jp5QUNKPqZWEEn
Oy178mZK8pN1IyKtTd88MzsqyS5AiDUO40tX8LsKNXDIx5KG0hYfbTPMkWDqEGRmvwpKoHqgCh1W
7nRj8PrDnSHaE7gHkqsbPWOYU+tPA7ZZrYvz4PlyM+b6jnv+yVqm90CB1afo5+yTV2GAk1VDCuNI
AraaTYgMaYs/9eMArlUDDqoeizDXhY7HANcB9eBdWM+VlZgDu5s6H3eBUd4Z2XD2tdaPHaaGocXE
bW5DOy6bIOJPinw9eSiElkrFEMk+2yjOqwqFYwXPWRyWoU4z4D6ixnM/vVntRFA/FhO5tSWatFUr
2CETCIJGXt7kYJut+xbTpw7Dq8HJngDZep2oVEgv51tZ5fc+I3dNNphrAAdhhsasQ++2SDnZeizq
fdvAv89CFzwqgmGMetLhTiITaprGaaOeyz30m9+Cyo554dwBX4gjIJBsQDtQr11L/+ymPnGXFoVw
Tja+P6ezgf/Q5fjD8eEjANTzmlkLcjtVrAqKKqJE9UvKM253tKLnAEpgZmWj3iw+gQnvknoaPwYy
3Pak3swFW+VdV6E9Jgcx78CGIzBqhYLYvHhmTKeliEZqenGH0B1COAnaKFWAXqTDoLPaki7B/4at
HAoLX02txWSjuYEzWvEJ8HaEoxBmeTDdoc9tj+ZE7qs72POc83x6rkR96rouaX19srvpHbzdTWCO
K9eZstA02m0ufX8jfH9IghGZSR7oNiqF98oK59nrjbUkaGrwZXrwK/i4LiYJ0aKdNvVgbcqFPI+w
Dfal85M6GEbi4lmTqtk6VvPUc2fCGKFY9aZ9Ll3cCKM0wsBv7uxAguGnzNXSoQCzzFVvjykUyjfN
QCKvVCv4Xp0wnHhdBv2oTH+rWn2cW1ARbVGjypUWCQvOdm6FEGcgjCMW7byJuiFkBmvMaobV2Daf
3NIfnpDHJs91hFc5wOlt+vRz9K7GokxziVEJYK1wIs3oAf+lYJtrP9t02Hsym6Fq6pxUrh7FZOyz
iux4Wx8cH9d/ZppPwVinhp5Oo9WeprrcTQQfrvYaQJ5lvi4dqHuNIEAaOQqxSZpg1nk6LZDnq5oB
8WEdC939dA2k594IKVK/NazQm610XCyg6jRqg6GHnvFggMPQ1anZVWmD/tRqFkjAMae/M03xw6xx
xVfILxDIj8vE3oqBrurAWrMZAlAzUzIswfGMahcFbWsVmwq9v9DMAjC1HR8Bq3kt8uWW9UBULdAE
CCXSvqpytjDTpWF20f6gKAYzL9a2e+DGDHXQWkLZUWB4LCcFRqBqj7otHvjQPns68COozSP54/K2
mut7i2VAdwkEDo+iK6DEkJqmWgnR2CGjQ8zs4qAm9mQOcx8zUj2WrctB/eT34HKyiMAdM5EI/3Gp
UNeDCvlz7ArguCuU/WaHH+NMPyZb3AcDgymERcNlNo4D71ewLX1fyhaCtZzJcNForC3UA51VIQ23
zPahbr3bFnKz9QCImV3eWBOS5mxA4mkxU8WsdsDtFMQMLYu9oo2YMmo8ssXHdgMLogrgLjHW46E1
qntbgSyuxQSQ18xuoee0N5bsPsiKp87xtkPm3lqiqSMHOIfIlMDgTIUDvBp6oBG0ONOpqu1oyNQP
eEjksVPZx9afdKjm8tFpBMQziSKrwB/bOPCMJlXaTVQ7nhcH5bnuoOtoLZTGizPvKGk2w2wlntee
KlepnSRyu8DbLTUcHFdgmpphaBLCx0/THqDKHbC32etuisD9DBhqDmg06YR3xXNZyDrUCwVCgDZ3
ztKiQzX2yOqcIKwnZocE5G6x0BsIJydubxxKzhCbKn5vD/Nz0c1j6NagHRVuv2e6vCHT+NNjyKFa
KHihtpDmpUW5y5kfaXuu0bIYf8BdZIfpTIUB5mJE1uXo5sWtARWuqMHcD42S5XaQHByw3odNja54
gtUjG9dNXFA5RWQyVl3gIGeQ7Zs0id6SrGjRlrZBCfLdIu4Kcyvy9l4YcwQw231pExDtwXSeRniV
CQLszqiHVOB4hEpylHQqqUhp30yd81T09ZtqIJZVefuATHVi64sPhylvRUEeO6yEn1PnKyNwDrhA
ZcqAWwgNVJuLXi4GdOPdYjnHbGngu2Bn4Fgb9gMcWlGa4boKZaM3np6ryC7dCJfytpw75w4SMijj
rHqOkL6jfIVYTbVYR68TJzZiKG5kzt3gBmlg5U3YDcU7ygQQrco55AJ/cztr4GVdsqFTdij40kcQ
xEC61YpjW5mAethLCAuANa5eHvsd2Yy1u0PX80lW+gcPyBKaE+JF1iM2GYVThiPmGMl0Kbm4MxxE
oXC7WtmjrhSqZXfJk6W2IXDR5e/1MDwPOTiXqgJWWGkr1LWGDpUWAA8HhRF3Iy5gWWZqgw1w56rl
s22cH6Y/oaNcPVsjOwaN5YXSqk9lr57RBHyZUX/OfonmaYksBWjyh5JiXp8Vr0HepsJcbvNBPYuJ
HNzSvbNyjC9Ig408z765avz+gTXZTQXJoZAOjhH50PBbjyZSTmEHVVTV4FjLQiWwGqmiEtdvmlH3
OfesfJUPHAgEqyxC5gw0RPh+bIMAIjRZsKaLeTfU/bpxUFJ56NLSZiRxSyYvmoV3pEbeRAjuB83J
AffDgJOdP+SEP2rmxK2BeqJgB8HGO6GmM8l4G2ZCfEov30hf1gcFRS/sjsthd1iTOAMIJt2svMRC
54z4cl/IdmO19F4P9vM409Mgg9e2whkW+VbWXjzWkOptl0fWtjcGsY+DW70avbmr/WKHjjb6ZZqD
cm8++HRgUVbVp9aTiIdIcMZlB77X0cHRXHOOtmQ91+90ocFqYPRJlNXBrDSMrsEhpnw3K5oYujws
Pdrp07KfnBYOFpjUKDn2QMhjqstEfprM4KOlS9oM0k8aWrj7gdgvWe3gyvOAH2hmiDJhs8amW2PK
YkyPnOHOn2vgomVZ1WkhRiflCyKfj5w9EOU6UyWLxnkm4SghpG53JKpmfXQHCaDwON41gxc3FZpU
VWv/nG04EbDlNZPtPRSqffRxW5xoHLRWA06DAS6u3ZoeVDbD1r1DIR1M+Osp/M72pa0m1KBATgAS
v+8rD0A5gi/LXh0+QK7K56nMNe42SO3B12LESryFgnLnPM+Nl/hzf2pHhhGpgio07x5zxptwkRJh
gSYZz9AeYvOKloifhC8boYyjw83bpkbc0daGkBkUg6U7qqB5Mdtp13fGc7b4gDj7BmZz067zzM+y
4CTks0qHwkP7ucHZFga/d9gC4mdvUzTJ5kdHOE+wUprDetQoTqSoI55X3VouErQeUO8AAhYYtBV2
bGD4HpXmIqPRFri9XDtu3HqJlwBdHARegEoVGl8Ci6BDkQWp0SI7cByNlp3HvwO9fIHaJfDbohQF
LYix9Ari2RKGvjXJ7TOHLKMxfULTIOyWF3v6ZmD/9ToYq8FxCWP7axhr4FQQ+IQQzVk4PSY+y9rj
4hFKCWt0L79Z6qs5fWD9u9TVEN2gzUwaFlhnB8qWPUEWo4r07xgH+uXjAHgAqBU2MHAOGHT/gh/F
vJZpdxnYuQTzIlyAj92YLk0xpNARIGAdOrA26Mtw9gvncfJj3lzGnJDF7tvxxW8nDfBAeyw1wtNw
aTP64gBkDrKF3L/FBOZEPf4aIAtYMaLeDL974wY/5NR5zmx7x918g00JSrz3Nkr26Ixk47qAFjny
CZZWyPikul+IJGvBjDrmE3RxzZZ9tj4uZ9Is763ZPHMP1VJZBjvIfaYiR9KfGcOh8iCRgtr6flDq
VvPmuaqKPdD+LDGwW0ND5OdGUj9kXhvEeYE5HPTokaBWwe3Y+l3ktpiPSX6f+/nJR5bU51bKO/WJ
9tYHRqR8wwLyOl1aPWQoUg2/6tDHsF3q5fz3L/QPzvAaWQTcNJDaQHVeZM9+/0I9zMk8VtrsXIjG
Xc3G/NAOErd6l42xWMQpmFv+wGxvijACDVY+WmeQKfV2meujsdCdYR9kYtCxPEzaSfzLHJrJksRF
aa+8xgVZYlrhvo474qZWiQ9ulCgk5mV0wox6sUWHo++1r2TI99iPSyzg4bR2Z6P6Bm3zDwb7j+cE
LgTIwouXUnCFt+zz3oNpAw6wgprbfMQMwFlfNDGqvcZuC73wwnzjReTS8Dvo9peH4JelLwfxl0PA
MuQ4UpnGOUDuQYgIg/wyYwHgU33nhnN5ij+f8oK6vygzwML+96UUNcEonoUNJU4rtZM8tQAJfCCr
C2kKHTKyCb7BUH35bID6Q3AEIsD+NZS6rxs0YURlnwe+fALJuhMYHpDe3AOA+9/EKxDeCNSPgfO/
hmzqARxJrfFsLHv2vA14od+A3b9EpsGOGlApgDMh/3eBHf3yoUbFVFYOtnWuoJrx2oNP78BAFWOj
EViTRN12Ub1aXv5+AL98gT6YfD4oWdACv9qXCpwFZWsXm0MWENpTcVFka16ZST+U352BLyM+cEUm
tHA9UF2vdoertAnBTesi7+f6kRFO9yKpfi7Ac8T4eGispxBM+I4c8RXSGbc22JcX7x76h02QnzE2
GGNpnTMn8h8nnjRwozLPF7EC+FKg+H+nNJL77A4l8wVRZXwrHvkFXAysMOB9IRXr2Dj9v39XXxRQ
bDKIda7zx7zZqOk+F994s38FXobw7kWmBIBiiINdrZHNhdVXApqYkBYE4jRrs8iXfC88DKob4m0G
A6YTEM7cdgXZKVcfLbSMVn/fSxdCwdXpB3EZRg8QvoQsyzXPVnJtjJ4/sfOMbn8+XgASOqz9ctUv
P2qsnH2Hw/sKRn2hiIKWBXE3hJurpw6kZUBDc0Bt0CFPV0EGzBd662Gp8z3osBDRJx/5hRjf0lUz
Ft8En6++68WSEiuj6Rhcg9JVXYF0WChyBpoJ3ZRwVKf+O+XfL84nuCkgfyEiuAg6V09oN9QDbm4G
lanAUMHPQncqV864d73vUr+vnubXlS5f95foM9hlXUJJHaDG7nWxTh5Zo4fz/90gsE3GBoVmsg0F
wGs9HWKDUaP80Th3mNMWZrsmI9R2IfClASCU2tjYy9vfV/zzocBGhK4nDj7BmOValiHrLF0sChga
ag+P1TCevKoyUMZ30X+xDuCmfgDRGpiPXH7HLy8vH4wW/xjG2UH1w2pvj7brOsi+U/j+6nF852LY
AE0L+49sCdDLsZMSKoM9csXAfxgxqMnn578/y2VL/X6MKSQnUWyAko9/r+9Uf7TVrAOIlSpuYFJ7
z+mQdABAZm+e8Z3N2Z9IU3wVeFBctjdowX+gkKcuoOC6mmcoCoM4MGFeTMpwyqt1lXXvllYbF1VX
WNjB/d8f8s+76LIw9HMAVwFK+PohLU+hMGTwoPRGgfbjrlbfSaJ+oc+BJaAvbaJeCv5UqmFdb1CQ
Z8wz2l7dHviLXbCzLyje7oZt/pHIeOlBAdjm22N/5NE9OgHf3LhfbBf8AoLAgWj8p4jN0nl+bRhj
8VQVT02rIiJYQqpvjtifUR+P6cJqCgAsGwneVQZRsal2OWAv5wC9g3AQ9docLoM8v1+Zy4VxIcdb
SEu8/v37fXHh4a2CrwciCBxT/mAaj5gOy7Kfh/Ocb/oKUo6Xps7Q3BtNETHmgaQ0blgLMZuKpYOl
v8t0/3y1/oW+jgMCCz0MLi8b+5cDv5SFCHLD1Ofg3p1D9llDL8OI0KwEqOug4TDirr83E/8iQ/xt
1X+ko39ZFUJwzozoo6FkMSbdQ39bxjLiB6jtRsYnSsLv5Vb+lyXhqAKDeBzR64PSN4pwUM415G7t
6DJBSkwnnCK56ZAt2fDiDulL+83F+oWIn2+jKASnFYcT4khXe2oWk+hEpS/PaaXuRdYqX0HVEmKa
xQHtRsiky1jcA+/6BJ3E8odAr/C/EZj7/UdcQsgvLxs1azChX6/PHjGSQb1NBC0s/V2Y+ELp4rKM
BzK2i4AeXFfAsuTaN8vLMp4T1fzNpw9AAUU9TL7nBoiwjKwvbCwXmETtnCrYLskeLScYAGYYgqq5
va0kvxkIgH3k5u+H7M+b4PLTIGYUuFBOsK9l2FgGU3nLqvQZCIuozqDJKn4AeY9RDiCLgbX6+2pf
ZOpIXZHOIYZcODHXNTLtMPa1SKnP2Ybf6cTZ2NuLPLALZz4IqcXAc10s7Nq9lVSxEZNvguUXglG/
L3/1vQFDLyuV42ldaBeYBxmhw3iD4QrMI8b1d0X5F8Zsv692lTFAV3b0JozGz8Mz1JtiyDcm1SqI
6GoIxcmI3unKhH2sp74tiL7ccL++5kvK+cu+LgyzUtmIlVXSb/hRrNspRLGZ9k/T+qIxaKewxYNy
RZpvy4PzTQr4RSPk9+e+SmgNsXDFMWkBqQV40o2/zfDkxhFQF5htAfEOa+4M+NHwW8rln5k0AjUc
wQGTuPCRrlO0xTLIbLuBPvPXJe2bEAR9vGf3wzlByvDFDssT7KcRzR7+vqu/uCiwLJQdgktJD82c
3992FpSUDouvz6xlB5cI5LjwBoQxxbeB5PI3/Z63XR7w35Wu9i9EpSqYa1MEkgMGsLcXpxtci69z
/E9Vu/nOEuGrB3NNdLQcisj0R6u4DkiTozWvzzkwoWax88SjWTTf9ES+iEAOYo/roBdtwsHn6u3Z
DibX0NXGKcH0rQSykO11B0rDuQf+8O8f6qsT+dtaV++vMdpS2hnWYj+yA+grCdigmzmBmfRhWLfv
g4kYZKyqNHDj7xK1r2IP1sYWIcATwdD4qjUy+Y3NZYe1g3voUyUAcuGWw5zxIp3yf5DC/mKnAB4G
tS+ImhJyXbjWHvyg2gJ3ep9rOL7eG/l3yoJfP9AvS1wFGdtCn6EHIfWfTMW+OPI8wlUvvmjyG7F3
9/dP9+VWhPu2RXCDotlz9fZ6p1VV3+NoUwDFekyiZgezKkAb/r7Mn5kuyvBflrGvjnI/WnMLROxZ
2oonk8as3DYfezKs5Zi3EcnBOx7N6Rvpg8u2uz7Wv656dQRMDwQna7rELRCMSAHxsvI7Cco/q7DL
g6FBhQIMtRi9en/UVqIGV1SfxStwT2exLraIjA/tiqFDrWMWzpvi4eLDy+P5m0/3zwn+8/H+Xfvq
pYJu5LbZhLU73AfjEcDZ0/CG2yAMVmUyaDh+/P0jfv06/13v6nXKqnbNWbq45SXEdBcZN/qblurX
u9G3UdFCj41et8HEWGiV44idgRoGeW/bcfhQmR9/f4wvA6P37yKXvfrLJS6ZHiB9g9dmWfveCcvl
c4DMcwsvKNNJ/r7UV3kZtse/a13VOkVpZJwIrAWV9BmFB03B70SHeI8AGRtJrlP1DikOLwXN3Yqg
B2ebYftdwfX1Hv2fH/GP/tYvD0zbFlAiEJCQN0Cq/+JYbid9FqIoiOwbeuT7i8WICYfuFBbD62/1
Pb9oNeKMUDRF0MF1rD+a83qm/eKyBblwDluAHJOyqGmQnrWef9uDQ1Ta7ZGVASY4pJ3WS1Wu0Hbo
Q7Sk0lzP933T3Q8OxP27bHjxXXikUWkcAnZxLMxUB8gGGA1e8xbM1aZvxhvSlnFfeNveMDGwoQAK
A6Po2C10ImoBFqZ4BLplX8K3uCPLo1/om0IGSemOO7dWDiQLHBe62yYGPgKUD8D2NksG8mHg35vW
uNWG96hGZYeeB+srZt1oz0mKhc27bmBwABHFmvu0TKGS/Glm00kF9Dnoa3S1xNFu3Den8I9jRt9l
ziCMDY/auC64DnnW7EC4e5odgOBJVt0YDc0SxUGx7Bf94fjzA0hTMswnTNQHjPNBQgILCuABDtqs
XGuZ3bhVJcMimJewMvm7ztU5MPmdrf2NbQEoZHRjkwZNvpn+Q9p1LTeSJMkvKrPS4rU0BAWoQPZL
GZvdLK2z5NefJ/duG0zgkLvTL2MzNmYMVIqIyIhw97ncKGvzMBWmhL4/BAbHylrBq5hi9RcM92cK
CS0JB1IaBpBWN/VTps8zhBIAj+jFzzoZNC9vU9PLTD0crdqvFwEIztaYOWHjsos7OTpMLIyLfBkk
gnDbexDcepN2+mZwcVHszFM8ccfzcJcTGRRlUIbH8Trr6SiCRQDgnWjsHV1ziwTfyX+QsPNE/626
pQJZGHtwDxIvtaeu88yVn9hlEihF6aRo1HFFxGB+VXwtRCUeLccJWROloAYAmKcU8f8sralZtOhK
O6vf3aBilAkKXwRe4Uv6B+QZ4Eq2MTcMpvT2rvjNA8dfekSgoPxve0y0wtkcANOGPb0YXY30n8OC
yaxaNwS7UbhFpoux6sQaE6tAjUp0QYQ1MTAPmj/drNDPtkcHJ9/pDtAvuOUl9ZcXFALacHE6SEtZ
pg9R0SpLHHv6CF4TL93FW4yv3WGAYPY0aP4J3NT34jdS6S1YlCGLR6PpiV+XhrbTSItDM6SNO6pb
tdXt6/HrbM80/FkQXWAoCTwCIttCAX5aztSuH57rdVOZqo8KIRh3ckxw8ixJZ6H/yxSKvahJou7K
VjDWrJZ1qt32jOLMUxzb6nN/A7m2m/hJctI3PVSPlmtx+tLn150aRWNTVlCkU8+a7tMy6aSZI/Lc
e+oWwG6qZLKGC0bKK8dWoQk+e90DCdDzh14cJzc4S4kZ28x9mFewJdSSRZ7jdbV/zOuDWt/pGvgt
A6utOPt4cXVBlYLXO23nnqkoz5h3bqqoHJ71Q7fHiDWmPynLXrMDvK+yMfkpvYPk+iBwFvjS+Tk1
y7jvWmrXQqhg1lDnRyFPvCUSjlYe7+Wh4rRxv7iLvrlQrOepLaY6gjBX5NOcDc9Fh3CttsJ+EUDP
OM36jThE+7UAhbCcZHerrqtAACkFkHnjXqzB3oTOWgoeh/XRBDcFwJcYB7TMVnHVHsg3DDQjFPRj
5GpAHlYYBMxqjD6nVneoROGjzsVHzAb3jqUUplsSzNdnVEi4RO/aEwRjdjGqBzGwVT5YZN72WX40
VPJZAX8adfkHyJJu4iF1ulLW3bWRAMkygYoodQANZbM44IbvukXQQ7FUkBJ39fv1G37mQ+iqgbwa
XQgLxC9sCXWZrRTcFPHwHGnzQ9VFd5LKC6qXbjbcIfpFmCJQznq9uZkBrqPgoNfSG7GSYF1yr8iM
/zpVwJeA3w7RDP1sUOMw8WwchzkbM7V/XobSNiZwkMWQZ8e0RF0iWcMRN/IHLTu0KrQDs/cWbCg5
aCqur+bZ04LOCmGkBu8XTTqnsgSEnLSFafXPoE95kLtxM/fpfR9rIL/SwE2q/r5u7nzzYA5zA5T1
GHSIbJG5nDGf15da/2xon0n1WdUP1//++fX99vctyoR3EmCsHP2pDuXxZ30EiBNMCmDF8KoSKd/n
dUNsqwShRUeVHJ1ZFSUr9GeZzWuMtOoXHNJjV6TbHnPkBvgQs9h0tPhJWHN3VsZfXSc49dRheLP2
jNU6EGP+II3yyPkp1NSJH/nXT4EGNPgfoZBzpulX1vKQl8SUAETu/RRA4aoBGQngJrOWBNO4IxSQ
GgE4ZNVPo8EbBGFD0pd5LAAOMZ6NtH/wfc3BcFmlpl6sRykfAB6qfnRwFQ6mDfFmM63KhlYkMsIs
jd3CrLZDrr5OtTg55TRCs6hMAHKcVcFuSf1IFds80pgQQlUinre9sEh/fiWaZ99/JXL/Zc4yYTma
uN5Ok0FIdTae12Tk7YZyyRAIftHIQqJ6VirFnCJeblW0HEHE4mPwyFfnYAb3RmAEigduIMmfiXv9
BDCB+V87cGKSCVr4GUori/l6bEbIxkF4A8P2xQ7TprUtRsJNk0mhEhWcBWU8x5lRJnqN2gICM6zq
MVe090jGoLTSFrkrkEn2hL4dAcWuSk5hgKUy/F+jdAoHg7nAINDFP7nfS1FEuVqOy3F+nT7Vz+4u
DYHD3Ro+ALi+P4ZUb/02eq3dLhhvilvtWdnKrhyanEyIqU+c/Qzq5k5+hpCPkEVt8DPELRhVgjEc
/Gn/H4gZMIHoX3Z0TNBZMv4dWmvf7RRqVReyMSxHUJfsu7v2lnaOAEe6s7bRnej2lQ3WDM4as8WP
M6NMtclYQEmEhv5yzDbNhn4cLQsCQh7wZHcue46Tz2M8Ry4C6JkSfB6YUA/g3QEpvA1wJmSn6D7m
98qPxQeBkR89/JdPO/Ybv6pgJxtYg/g3ima6sHO0nxPQQWbJS6pCN2pp139yO/98JRsphhkkG229
LMdGSzCapPxIU0zniVY4zaqXj+Rx0v/J1TyxyCbqxCJrmmIHibQ6SrECugvKLhM0RfpNjzrade/D
lv/PFpO5lDHIb4pFnmDOFR3MDThraLqqXW8q+Lsk+EtrzN3LDUsaRqGnx3N2ITfsCypaqaMneRBS
L4EedjgGOZdQpv//5KyUSpKqiYqzsjh6sLpA2gkOrZVPPsYQQukG5L63vBIkzybj0VPwBRXGQG8G
AIrKXPkGCNBahRc42ArA2dYxDgZQzKEu6plu3egOt9DzCyxP/pCcDvUq1HA46Rk7yAN7QHiDxwTB
EUiNM4EGDC+1eIIozTE2Qfk3DNO8B7TzJ9G1j6YD2L9D4ABry6C7owWi1yoF2ROmch6vb+lXj+N7
xoSfgUclRhNVzAqy11/s5zEDBno8otJ9NJTxATQ1BYiZRNEVVqCfhb4A24fcRyCtT6cwaYoZRHEL
eKxEIwYajKCt1Xf+tNS/gCQD9HGu7DTOdnkrvEugOkmXpPb6CNNtQBx96EQ65mXXgAmvBrpWKmq3
VDo8aaFSEU59f9tG+gAOmmUPfNqhw1ixDUqDH0BYgcEmKu7nKj3o6nhopTFYo/ioKtkPtC9f+hrv
8GhVD1oz/VBbAB7iJnvoRWMbD9pL0ky73mjfqkLDBxVgxKHs5x6QXKJjyIAeF30n2s243hRDj0qM
9jaq2qvYKJNLUjyyZWHdmVr50naYyQOkQnUTsKm6ba2+LIXOCzr0oH3bEZwFaK+hH4VyCv6dOYid
jmoiGkPlMX6RIXGpO8ON4VNVLc3THyH/ApESfRff8eIAK4Fo0TN4apcJdqLeNaDDmMqjUoP0FxWl
x0FXZWfJhp+kQLWvbZ8XPQRMKva0XN4ZQg2W1jK5lYVkM4JxYI3KLYZb3FrRXHBFPJp9F0xQyilK
sheztXNXEXCW68f33OEyP5qJmwra5KQhWKzJEZ3sV+nNYevq9vyeYaR9CDnWznwRtWZisBA1LjqN
yrx0JDy2M2DtSyS0yuvqWj6Gy1sADZ3coZXtRHSSH9Et188zT7l/7cyJWSaIgUkbxTWA3I/tp2HZ
mfYrDrVd4qogbwR/aOe2Q6B19up1zgiM/uYvP5qJaeDkXhtaCMJHzy7ZFP78s/oZb1OMzNBifiTa
VmNzU6+zlxyz1ExsA5lbthZJUx6jG9nBrMwWxBK2sjX9ZKt7f/mFTFgTsqEqmxjrS7dV20BfERaL
xzzA3DnawB+yu4Qqp739leucXfOTTWXi2oLqjUnopmr2+kqlj6ZnctRfeodqjWKo3jUO2rZ7ECEJ
Xu8qkJNyDjNdwGv2GTeDYtliZRrOcodBwrSw+4Q3xMIS+Z6dW8ajtEQZVkGGCfIxFLa0AetD0Ph1
UP1UMM+2qTHNFjmpz/NkvFvK+ASjki1ipqQ8DjgvxovV7BaZMyHI1mTZT/t6OZxkQqq+jpqYdSVe
X4C8S+4y29RFy5XzAW6CxTb9GlSjP/Mj56jSy3Zl176yihO7kwXDYw+7E0h/QQLglF7kVkd6FcWn
FlNkfMVTWg64ZpLxPilGQZsKrGJ44YGyawsCoBvVp8dS4Xgazr6xL9qqa5dFFmGIAhajOOyF9yHn
bNxlG3DiwBSLVEEZH3uyfqUQYegnr3HVW9p8fitBqzlMnLv9/5yOf1sxmApLLkVqT4sCX88A3OlA
OtI0efGHPbkFQahnbHhp8nkV7sth/rHJxCYV9GB6PhblcfTjcLopDwmYSaH0J2P0qNId9Rj7XPVE
zmoazNEw23SwrAZOGkyr2+E2Ah22H92D0PQxsjF9d1CeQf3Mqzhcjvnmny9lApI5WlNWWjl113RM
TQqbYxQObgJl8yJIf3Ju3OVA9McaE4g0Ei9t3+HEgE4krB4T96PcZGFD/VZw3RQ9e+cX7Y8luton
Z1PHe3spgAE5mvHkzEJkz3PijBDFBoWPpxqHAujdmHfpuGeViUPgPjbUiOD7ikEA7Z0Vfxo9eR3a
+hCLdeVMehLW87QRxWhPkKa7TdMqtqhHUOYd5DAdlgc9Ij0nr+MdLCY4VUYyGWTGYcbjyVbq1xKp
lTG9XV9vnR7PawvOxKdYF3tT1svquBplFpqQl/RHCOY4nd74lTLeJqiigtVGCMHMDphmVOzLQt0u
MiY2pM4zEhD4RJYHmLejAVQuxcVBn0Hsu0qPuTo9x2kbQt0QZD2zb0z5Vh2bwmsFNFDGVr5JIa9g
52tVY3jF2o1qf9cTI7TmdUOiFVQjC4hhhL7fgwfkLi7XF1kpIXHdtk9QMX3JFrCPzGN7WGY8YUpr
Fu1xzMD5mkmvbabljoa/26faUzmnZZitzeCkug5aiWTs3MqCqvu0Zs12bFABsbTuUTOj3F16NMRM
QEiurzI7+fy/ofLPsWZcriAmCYhZsJfyYfVlBKw5jIIKCF/UDnz9UXJAOQuXWHJRkpfT5n8bNhkv
XAhasnQFDBd7M8DM1gfI5xIXLG+zYwUDYMVgKR12wj1vqpVzeNmhVk1pWqmJS3p4la3VQLKd9h+4
T5/LqcCfz2Oc77gaZCoNuEEKipluG/D9eJhj306uOmLsJDa5npeFdrFbaTKet9EGUKWN8FC0oC++
rJvChWkPs5l2fog2nYf4dkhs7CmK7+0d2hwcv3Bekf0e5UzGGxukRPG/wp5SsEKFMje0UiC0mLr/
LD3+s7qMM67iekxmSEYegfKyy/R2KjiZyOX8+48Bxu8qwjLrVUlPp/FRVLdFcX/93n1JtV7xbibj
Q6MUpGoqDZONmFuOnKZJMGaSBCo2uAODdO8I3PivBRI8dQLia3DL73WQAXZgEnfUKv4lQ1S3UqTB
7co0GDRihujSgj5BN+4JIUfNQqc+pvxUymtrWB5IuhIQqAGhSeY5JNZ6SPrpQ1+1jYa6qF1G+RZy
PoGYGpyKCfdYMn4cTDaymkQ4ljEwlKgY4bUIHdkNVbOq7hJfdzEL8tm9y/vyrtqifO80wd/eecbJ
QaYt0+Yei21ImBbcmPXTqnA+k+dI2Y4uQAngdkXqc5QDTIG+gBsJemQP6R7dNCT/6w2Yr50pBLnf
PypAQDMTyDQdWoFnCCURiodNB4gjcssxBervS5IFPJi5B25327xL71PwHmHdK67PufjVp7aZGz+B
A3sBfoS6OTOQXPo+Vm6Nn1++Do2R+Qf8eNhvufXZS9nYqV3GASymVVZJnlBfp6Oc+Inx0wxyKe+6
00LKB12ZxVkDE5QGDhjNzR3In3i+7pKHOP0FjIeIWyG2VqLhhY53c4qecFAGIyTmIzDmJm7pAkT+
H1i9FDVPrTJug5AEgJAI3w3Gnm3+IC52GgKI5hEbZJOgULarhzn4Zxfo1Cxzh8VpsQZVj8tjnm/k
EVzL/Ys8/b7uEi++kU6NMLcU4O/GAFFDgXNMAVgaJkSpKtMH0Kv0wSK88VBQF98qfyxCHvh7Tl8k
aiqVtV4ci80AZAs457Zl0AIPIuk+xSf9k7B1ao95BeZSNStDg5vaa8pmthrobEbh9VW8fiwBT/r+
SRWYd2NjscojuNUkW1uH9zYTOW077roxmUYM8JUB0v7iK7lJ3qgOeuLqT9Gd7iezzRvnu5Sxna4a
42OkYiyqbMCqVe3TtIpODpmFWIw4mfD1m6WySLw+LtsINFXlMTOfY0rdPrvVUntWLXMMnfeykCWd
fg/jOYomVWRlxB2ucWG3OrqQ5U21kwLaPRjukoPIK3jQPWdzjVODjNPIJlB0oI9c4JE8vJO7zM2d
D0gQvPd3/4GHuu6ZVZFxFUlkFNaiYbcg8FSAVdLO7i2/cEditwEm5UHb6I4UUPoOP5XbII+OeJ6Z
Wrj2uYwfkVNdqHoM+iMLnbw0TJ7y2/qhdSCr4Bo/UtgG19ZjsuN7Sd7OsnXHgpAIQpDIAWiXUtlr
Idh8gtShcp3Nj9TnpTUcj6my9UYxs+qlWbDWtPrRHhS0HSxHfMWIh00CWr6VOUeJnpQrS/vlGE6K
IOug5YSIQnGkTM0DZcMc7mTlM8OD19I4KfLF2sfJsWUrjoMRZ1MsJxX62coHhNsrW/lJdo03e8qL
+FQB+TXsuIeHuq5rX8g4G6WKoGwpYUkx3+opfnM/AWep3dRPy6YLYpfbv+H4669FOFlREI2WDZlh
Tz9EQQ+4iA16w4rOlWwpRtbIvcgjb38VI746Ayc2u0lotIiqeK1l+wZavruxXDkH5WID5XTzGJ8j
zYWZVCZOCohAF8ge0dTQVW6jl/RguuNW2o4vaIoB+eJEt8OG4kl5wfa8h//dz35N9Zx8pqGTDHI7
9LDGt1oGGuQR5OSTaZc3LV6n+n2r/8LbySHR598tL+N/DIVgLglFqyPIk2xN2nJhdrybwY4FLFUL
cUya8cuH5Kl6Ik+WTyci1A0YwyBCFYKmmfuG4qT66teOnyzn0IOCtx5xauoE8yUz1GRDC9J4YCxL
AxHyV8i66XCLAFLEA++a8I7T1yPzxHjWJaKMEhjNexFVig3EB51CdjBWQJN9p3iQH6mnFQ6LizfH
b8OtJl7Y5qQhXx36k58wVwMYuwu4I/QhabPV8AlIXdzZcqtPaattNQgbOAnU+kSOZU5mIjMuyUpq
Y9ImGr6X0ktBiKyT114N3L86tez0EOit5cKokOIXWmKnCej9+47zIRxf9zU0ebKCRi812logPE7g
1auhsAN59OsfwdsjxutAfkMfRBlndGp3S/Qpk43AR3zwPoPJcHKjEooKoouoXEJeQ608HZJbEDgO
pvvBVZyiCagIDvcCypy8hmX3MfpBA9EoDmC2ASt6N9pQsMueug2yq/VobqQAtUUfgp7oZK2BeA/5
YEf3iy22EtJvTop04K8Wm+X9kRPSxouFxQav+E2C+pRaK1sjFoLrZnjeTmFeTdoqLkla4bvRBzc+
JKRVSOZusqMURI/lE2YcfiIu/7pulLPHiow04eSoroUO3ngDt8Gq6Dr3NgZPOLeB94pi1e5TKHwX
eYd7Xe3LWxWFd3Ov2xjVs6stZPTc6x/EXUX6xSdf1OZyNUNotjom+/F18kQv+VjDbkcpv7KH8hcQ
CNyWGS8fVuh1PbGZVG3WEAU7JwfKa75bQ8htASc47aFKA7gnFyfI2zXmZdXWgoFqFCJv7/UvyVOJ
MeTpmdJWWDfaZ7faACd615eVF5jOcPWJQQDxxSdO2xZvnc5VQK8PChvtmBROH3Th5GsmNInsAYSP
QWF3BZjXsdbcvisnSiiMVwI6TdSEAtlO73UxeEKgiqO+V375GxpcE6R/bWv1hnvyDF0YzhrwMgOF
SXgaosaCgSt6NG8aNAQTV3rC06AAk+nXfj8h71Jeui1gFPzR869c50rCzkLw9aQdo3TEBtDxIChz
JvcoQwYQ/SzuE/RcVsywgK8fdBE6+i4ApCGw/eQxIHLWXmU8VAHIBhSaUQtc2wHDEVkMLKepeDGU
O6ciKTl+l3PKVcY3aaQzgBnHTc6TQwIAvh4vf2mBPpJO7u3YZkragOMDuk/JPV4n4aryqKYuLhmK
4sDzgtLd0Jnj2pM6BYaYJnSA6AE17kam+GSY71Lx8/oNvZgSnBhiDqdQ1J2kTmgjz8PsW9UretdO
0X5eN3LZl/+xws6UkF4YUp0+qVpvcb7oeYLaEe+R/O+TLW867WKfDcw8/7d4X2PDJ/tjVsgFTJCG
HCXIURKIkw5g29BHiLxVnqJEPkgpQjWuQcbJS+FYnq6vJuOpaebwTYbQk8HCvrWeGeS75AMadNU9
2NBs1B480MFCf0vF4KG4w0sr5bIWX/Y1J5/OHM21ippyFCLq4iFZRzYgKGvtNcF813xMg3IDWpgS
/RYIO4aawovYF8sfJ8aZGJqMs9QsNXYZOqX3EFXfNo8WtJqBBZkRZNLNBGlYWzC92OduOee+GEwo
bWqlrQoTpoVHaC152q54TAa7DnTM0y4uiDZcZcarj9dc4pml///kpDVjJEFeQymPkpnvmw564NDz
MyFxaaQWj/CHc1MNJnmviWGsckTzvJfpXcaJig8lCiEYaHuNbEjJuf2Rl8JezlBOdpRxQ10OCpc4
w3E2Hs0ge6NFCulBf5y92Okfq0DwOX7i0rzS6fVhvFGyYJhTn/GNmg0I7a4P8mDy+02x/e9JMtmr
yk5YdKk0Ai2Eb2teq838JAGw4MaevGlxSRGmHZR/33gpGGcP2ekKUqXCAAFrdMUyMMSPj6qIeEi4
JXTqZc6C/p9tMxkvVGRANSgxlnHZkg2G6dwUZOkyeja5C/0mTmv34uz9yaaxgxVGRgZdxwD9Ub9B
KdJPU7zxbOVu9UEICB62OgBzs4oqRAYqhfS1vl9eUdEKeANovKVlnA+R4iQz0d45Su0h0967clMK
K8fDcRwcy8E2dBZIylrYMMobq3et4b6OwbP5QHjhnxcwTcaxzMDeGMKCHSSos6rOEGR3JAQWM5hv
q8B6un7tOF6MHbaYIGUrEgnGmgW6WNOLbvzSgTRrioKzfhdTs5NzybiTEYQfo7IiEaxA7G5LC2rW
gpA/XP+ai5ukAZsOaQQJTX8mFBQiSZfRMtGp6pH8SYs/N1vkgb4FrTFh4izdZQ95Yo3ZqFHKiap2
aChS3h5IeKJiamGMtPEszZYcIXVyfl/j0heCeBAs2KKlg/+NyacVQc8GTHBHoNVSt8VevKV4Ni0E
wSsJl7t8L22nJzUsH3kl40tX7NQu41baMRHqSlWjF0Wp72YVE2iqrt1aE15217fw4mv81BKTxuR5
V2SpUo1oM5hBGeOxlM52IXkqwt2yB3/6j9z0wRMdXLd78bl6apdxIiOkESdQPNRHa7XAg1QVj7Vq
NrYp1BhAHmYxhB/8EJX8RZzVyTPnHtoXEKsMYuj2QmWxgnx2r0k7a+1Avy5CUXuUR8kWY3kK8ASE
6KvSfwxlbYbXfzfvQDBHPq4K0UhnA10SM56BdSvugGkvIGeNsr5VYdZmSrj13vNQDbZ5ykOpymAQ
x0Z/T30gv4mJd6H8V5N7uNV2JFQB/OgeuoAnUXPuNr6bYu6YvEJEtJsycJSBnIokliunXKo6Osvw
PWR+t0GX+CSTi2ZIcRhRXhzLrnAU43eWv4Gqy5k6YBOK567cqStUo4/X9+0CyOS7VcYhdoKiTotU
FEcprp/mFsom+iKGS0ZpFSCLO0FicpgBlgBCNipCnajITQSMhNXKa9oXj/KaZ/AxsXf9Z/HWm8nC
5HgulyLGr4qsW4gyoevGY+X8evCdLzeFw8uQVwIHLrPcXaTXNbpsL5mUhYbVQbo1agRbU2ooDbbC
R0aJpSrQh7epiH4KuR8GQwRsUyVuPk+HUgFRE2nW1mkb9WNK8l+qkv9SutbApYUGbKMTb1BVdNOz
ofHA+gSN0Fr/LcjWU4ehEA940vvBgAMT+3oP4MZ91KhQoF66oInJRinF3xb00+2ClHtTnTJnLuUP
ZUQbd5XS+8iUJ7sXq18IM6XdT41jZuqrKBBg3vV1dsbGRBetowjDBULYEjgGibo35DaMSvk9FvDT
5KT3+7U4LEIK6ug1AhX4AMx1Mk5uXgHCijeF6ZhjsheRoEJmusK+Ryp0mNX+R014r6fz+E9P4Z/N
YLyelK11g+HU4pgu2ZsCLepOfxJX8ybVWw4t04Wn+XdTjNewMGYJYlRcs2wTh/WWMkEqQRJWW15L
7EJg/m6JcRpABYyjpMJSdGMG8Y6O4OQgA4Zo8hckmjfwRu/EtQPN+A+ojepglTPzY0HSzBtjIwnH
dXrXhW621wxexKyln1oaP2P6479H7lPlj5MNZNzITNK+ySKES2OwJy/eZXcQb7bgjSUPs9QuL1+k
f+7sW3Uq5EClMs40g8QuVhvgGwogmCXRJ4MUgrhxr8bdBsoPszNI6VNmCZvrTumirzQlEdw0EDih
cO/vLkNYSktrOwWPGhQuQ9QwXeE9u4vc4Y3OBlHidUifRE7Ho0X+aiCyn3tqmFldeVGWCApjyPqb
1hXmQXeUaf6dFaAUTcQSU6NatwSJZmWuIUPLYsrcGGRFkCiZ9ciVav0hibQdpJt8Tawsd04g7a72
Xg43u42gra6tMuhRlzeo1jqcJaO36dovZxy5WaTa0MVYsqrfmou3ulC88C0neRESZ1DsCtIfHuAL
W17Z/1IAAQmVDOkjaF+cCW1oZSXhJTYWx7hK7Ga1An2pfM63XXJaJzbY9lqaV21LzK5ApW10ZQdv
JFRAGt90ByhWQ90DJRHo2jajF2U4FdeNX6iqQ4fmzweyPTcrNoeZYMOO44fka68NqBZdAQWEBGU+
fWPdfHEvyq7U2kKHUkKYebxU9esFeL63/15jtgUHtQ0QJyp9caxbMXeUVHyOpDoA9yp4JuRAVUIN
UqwjqR9kPd11lhyYVvI4ryaeQ9ojqJ0cqyCQBRHDSJscVRE2upy8QMzYhnQ5COmdFR9V6nWIav2G
QPNVzBq3NCCMC5S8qZQu9E5BitW+iXO6aSzIwJIM5C/KejeV0o01QupyijwllpxqBgis0I9jprvW
nPk4k3dx0ftkBu1hDu7d3sCQSSBZ1XseQVVuAJtB+aJjTDtviaOWIO9d7cxMt606bSEKuxtEso3K
+zW+V63FaVbBr6TsZl7MfZH8KlrLN4fIVoxjX3XvhpnblhTZWSI7Ud6BAk5xJvNJGXLbKIExVLRw
moSDXt/racNJoy6FhNNDwuQ4i9zg8uUzbWBqvrKjpSwVDed/AOz/fhiZ8F33dZt3XUNniQiW2qNl
LBQOfmpeeq+8lK61mbbC0/UbcDG8nn4cE8jjQkxXleAGCJ0ZyqS3OzW14wqv7WkOQBniJcD0iKAF
rgpg0vKfEFDwwKbBeShyHI3CBPlCg/BVlg3Fca2H7WrWO5Jxqls8C0zUMSOlgBAWgSsDT/KQ7cy2
440LX3pJnS4lE1/irCCGtrZ0sFvfKm606X1tS+er+UVP3tcwAYHkI5SvZKyXXliOJWIahycDdKFy
9e00sg1HMoI5TDXg+2dAeXMv3jaSN4LXR/GWUMo8iZMWcL6I7S0KCYmtYYa5Ib7TegB24bo4R/3S
0/Bkf9iGIoHvUMcS+6MGZNMHAtq2xNN9vHNDjiVOTFMZj6EmkkwiRHgMBNAJrjaAurGXO+thhD0x
NNxiz2ccOKfvQvZ4+n10iU+evq2yzlm1IpIkmJKBclObuw3oKlbXfNIBmZhvUTWWHHj0BBLHThdw
jwznAqiML4nSBhW7GqeSVv3JUw+uMlovru/lkPcsuJzMQQQMFP8QQUEy+f1j9SRROiFG7irdjS4G
9OTPxKH9KeUWxCsQar7TbjPoc6G0BfbkaVP7U2jsxf9A0YcWy87i958fwuYvZE7A6xfhkU1ewUrt
90H8rCCPVYHw4o9CXzpYlHwOLVGwz4G44/tXCwqCbatrSATL5Lehr6CKlclHnpmBWfavnFN84cvA
RU0FoSQFSlQsVKBcyFjiXZ19lUSlPWhmaJ9q8SHGTtXOeLXyCx7gmzkmBnTpRGZLqLKjplaQpdWL
HIJuC3cciWeGWcKsyoq0tkr6VWaw7lsoEdGBlcltfZBsB7yZCZ45JihIcyvJ8YpFTPvYN4vMzXAI
ORtF3QlzBL+tHHMXmpXoSlVh5YDYd6X98jt7NDwjmDbdb3XHDz4XqrqgHfpzMNj5/wHlSKWZ8E3E
hXK8i5xh8hMfaoMgABl/mKjG7GKXdzwulRy+WWWq5UKZkRQk3xlKDiPmjujUjQYKT/XIS8kvTFR/
/z56MU4cqbC2itVJsET9WBpSW198C9nhr00xkaLLslkRW5iiohrq87oTPArdULwalS5OWLrwisQC
gqQcj2B4TLa3rvadNa70mAwaECokgkD7bUt+cw7j5QP/xwpzjY0VbwJBqvJj1Iiv7Zg24L9ub1Oh
eZALMElYoOCCXo+e1VtIKYerWKlOhIkDJ6s1XxgUgZNZ8j6aue54tMRFnbQ5nrDQJVBHf1F7cAPX
/vXPvgD/xZmh2uuUhRhSYMzplHXVEhKhwB0cS+UuBoG3na3pU9m1GJMFcVk6gHJFHV19yV5THZQH
i+R3+nSroZulQXzVHbTpZ7NmH4ZifhRGgwcAERBG2uJZiIq7VSE8vutLKwMlcNMCNyrqO2y0bicj
1edyzo+t2hwVHbwpk9S9pI30eH1pvgQjWfdkgmFQp00G1BHoDzm5Ttm06BXKscmxmocQvYbnVlDv
TbwaVfXYyfelMG5z6GAJL1F9FAZxZ0ytU8qAek7ak179qpbFW+LDqDcHQWwGe5xXD6C8rWx5mnao
hwRMcIPfzcomA6ykL0V7Ve7SvLTBngEZ5buqae0ISifReszJrbFuBwhUqQbk7vQVc81mHpTK+Iwd
C6z1qceQGTHi0U4s2ZuT13QYd/EEQb4EMiqgJrm+NBfCuQxVPBNqYLTByUoWLMA2zOjvJ8dhAKQ9
OZhj61g1fmr/ed0QjQBnW0AbqSBXBP6TbfKYUi+1ZitiRkJvZUfrJVDFx+sI6ThQY8fR+iBKqInN
TeRPmAJwrxu/dNBAEGwYBlU+PNNXS+Vej1YhSY8Lyd4qw3JMUDgEZdboHAd3aTlPDTF+m1bIDD0v
UnT9otStGrCSzBUqZK212Gs/8bqb6rk9lE0lFfry1JtChvz7wV6KUhogvIIPS4i1LesMNSRApdGM
GHdj3zpq3YhuvUagjQSzJKoIe1IpLkmAWY8s0AHkymtBulCb9Sdi9CGRTdU2KqVxyNTeyVF51y/W
PjYBNe0T/6vu3JSNk1XtbraSZ7yXk5tZr59rQ4Dmk2QSPxUSLcgNU9pWpDD2qQDib3Br3mMmYAyS
hdzpsS5tFZLiNwJlsV3iIXN0fXyrxeJ31On+9Y2/0IbFAkHXEfyR+IfKdodmo8XwvKwleHG1t5Bq
CYlbYwR8upkJckk6k6045q54x4W21WPFre/R5Or7sf9un8aqE8/TLw1EbkHze1w7YQOvixrivSke
rQJSk8m2MGbOfb7waP5ukHF1UjqWugqa96/MYbhFxzYANipY9iKGBHnaGBfysO/W6Pk8+by2HHWl
yczkWH5+TWO+DEGUoXKpok6HVMwqMH6e+r3B+8qL5/5kW5mYOq5g6KgsNTmKarPPUU2300x3LJK8
xGYaSErqSxIAmlKD/km1VbLhpjI6fxXBt5cozhj/D2lf1h0rjmX9V2rlO9WMAr7VVQ9MMTlsh4fw
8MLydMU8CRDw67+Ns6puBKaDqu6XzLzp61AgpKOjc/bQ3ORR93l5rf2McOdzMcmzs7IfErhVByi+
gEO5Hot0AEotIgtmuhfn40z2/ACTpdAoMY7xqnx0juyWW1i4dk9kA3ONY3NFPCLY/XpJIetnDD0b
dlqNQdpUG00rBk8+Rcm22kltYys4DC9P4tIokySmhqUVzzW82Lx7NcpbCY0FEi0EhYXFM63C9Lwf
cLcdMIYv7AKdbzUT/2bc7Rv2Hx8846TBOg6nnjyesuf7Q/FrsQ1pH4B0muuSJTf3hrxw5PwPe/D3
GJMzpyF1TeOC/7nj603wIb1DEN4Rb0Cohzs09l+z9s2FG998XPs96OTWIPp+JAwQZnvq28FSGTrO
SerG9UOSMYuVYCOAOHV5ZYyR8mck/T3iJJLymufFQDHi0Av2wMCBRBfg8hDzi+/3EJPYmUYdg7gc
ZjLGU9QJTi4DJbru6/IoM2Ty80UxCZoVergN0l5kozC/Oyooz30bblr9M70VVjUMp/8XnKTzISfx
sqiMohHHNaLfRxq6d6OQRIt/QSFA9HR0UOxky9dLVcilVzaJiKRV+qqQ8KBBAgJ7eQj/c/EoPBYZ
PVnRXkErdxIKy6YNGZGU4KkOjL2ZCollVksGW3PRQjMIcgdcrIg63cKi2ipBRZDSdYnw1HXkwOts
I8fDgbFuYf3NzdfpUJOd3OVFwuDoZx7R7YHm+avfLJDFpfE9TzfR6QiTbdt1ZlmlWR4+tQ1nDm7J
qGQA5OiIGe1sVTY2bWhQmyrNbYG2zDpUmbQdBjhK5qEurMTG7HYQ640hxYgLfEPkF6GuF6Lz3CY8
/YrjJJ2kFKIOP1oqhP5REJQ7Qw881lVuC2bTwi6cnwpYp5k6tAL1qQSqPvgwDpSjEHUPfwUvnJ5Y
kMIRkbygB7pvXaraijugfktgm5YvBe25+ElESN4rBCgE+N6fP6UaEmiJl6UBU0gRJTMMXngdYLnJ
0QWuBPsxdqJ9YnNr6YCd4ZXgxgCDcQmGeybuDJNQoGYcBR9Y3hyr59jq7eQ2dQOv2BmRFb+Oz65C
ti67Kw458BCLasszHQKch6MRnwqlfQLlv/PnJnVVKnrZhU8Q24wcXnC4lspGsEkDjAcDjsrNSrPe
GAI6FaIWbiHNSPdaxcA4GQRhy1FGsGDG1dlxXj2IeQhc7lDATykszM3lBTKzDvENUUmBIDxKJ9rk
MGAsitpWpsIx0GOIwZnW0HywIHP/81FwJyW4maJxopPJfGQNfJLo0JvHrmj2UO7fRpXy0MryAlpq
plkhK6qs4rUjjMHgcRJajKiJGjNn/pGJxn3WA2BGhHAT+9LVIEaQqOEptO61RAdbnFxnfWxzKvmr
Nmg3sCu7UoLGg57nF7yi1npDPF5Ge4jq9SDJJ9SB8U9hd6zrnEFVUYUt2m5hlmZ6xPj6RMOCQVPR
AJHtfNlkRtCJUZL6337i0Fm0G9WqsF20be7JopXYxX8eirXRuwpFZiLDqncyoNnqiZhrjXmk0osJ
181IV5cC0MwCwwcreC5z9Ir8zvNPAl1H1KBCtmsciVl8tW1+RbPuYNB+nZPSMRNwyjWgThiH361y
hP7uQVJAihizyCSwumChd/y9nidHA+pASFQhbqeMHpbnU9ylDPAFLReOwIiuQkNaw/V5FcvhTdgo
nu6XuSMBLGrhoHjIDOVOQQQDglZ+FuVfcvswROzX4Os7roOCGgV2qpoWo81glfmXmmgWzbeaFLix
8VgA7YG9ZbEM/iw0sasMdTaxtCTQ2DLjq+XgC5Rl5ZWJsFLNwAtYvQV/YU8k4yrMEDM0inQWCHmm
PGpi85AQcYPaodfn8qfC+tCVFKA1qw5G1GYMnUah6BTU0tIXUsGF4T/evWdzNklw4oz2XaJ20rFu
urehNjvLpK0nx0tRYua0OBtnshoLBQSHkLbSMez4L0rTq1KB6q4WDquBQzCW8xYU6EhdKibMpD6n
w06VFhteppEfYdiSU7dXHnSUzWt6A7eWhb0wQ/zBJjMNnIfwSIOH4yQM0jYV5ABY1ieoSdlGWTsh
D70yG57AMgf/oXqkebTNhs7ti6C1SCrKNjHL64GLVykT1iVYiNBKe60Vuirr2qIhRGiC4BUKVS6v
6F6hC7tlptguIyVE3VpD/RoranI6pEIRxmGkGEd9yBRLTYKHoOIA8ZmPcDobLVjQoew+/Q5QFhKR
5zpUt34DmcZeueKyvvI5ymlh8KK25b7z9WNVdtCQK6LIrhmuBIAsX16oM5klTrGxEDZeRqH6fr65
k0oW2wJUlqMqcjeVb5OSLowwk06djTDZCtwMFBCAMSFy8hUCKIfgZsfwEFflu7j9uvw0c8fB2WCT
/dBrra/2pm/gOBBtAXlbWVrt6Px8pDb0Dlbdy+UB1YWnm+oAxWFRV4kSmcdQXlfyVdEfykG5qvxf
BVCbgppaLejuUvw8EOg4N9ExMj4baMmWuBQbUDDXg5sAqpkElnhDnNpVk3tazJFyIgMz6XUH+DiW
j93VqavH5kpMHwT/jvsQVVMTC6UeOw9Ep425PWRXnbRuxgPADFC2bVcKgRqnChF/fkP69iGRkL4L
pqtgVV6eg7m7w+mkT7lCZmEyLWGycYQ6SA9XL1izMVvI12PSWPyCdqQRWtI+OUQqlObkBc7qwgL+
3o8nh2XVwnE110LzqCBRrarAVhZX8NIQkxhESiaXcS4ZxxT2Rjp7z/vPyzMoL62i8RucPASX4qpn
SmAezd7MD4GuwFwu6u+41KFIj1krJUtKjB1r0jXp+EsIYzMrDbjkSLx9UopuzWNyQN8ysuQWKMCB
7oYyeNQLeVvS6q0c/PtQD6/FzN/wtv2MfMM1+uz18kPMVS/OlsEk8nVSBwnlCg/ReuJr7aTEUhxp
3a7Zi/ohhlYFQbzFHvWYnU5yE4xJiKGBYAFr2sl+b6KobIqcmsfkqr0aBVwKN72S7NHL3lxmvo+f
dmG06bEXybFfyQZGGwVn4TSEtk3xwJjFV8OOrpJjfpU/sFsRVW4vcov9MohpfiX+63HNyeWwKAR9
KDkWe4GWYFgJkInS4uKYpr1xq8YM1q1xY6uhxvfFkCWOX0FvPOebELehLBle1YwgpZKlJzH0gWAV
rwFbCG9Svb1nRRc4aAZDLjISb33ixxbYOdDBUZXEYUkItyjSvOcBbKahJPFgBuY+KckGbSJiCbr4
yGA9aXcdEg2oEXkqRJId3WzX6GwpVk7ijVpl74FumFYmdXveFM9dF31hjXJAmnt0QrV3MeZrvIx1
oXKvSbvCCYl4F2vVjVwAt0SzNUlgWi35Qgq9L/UlM1JcgQ3xEY53oVVUldMBKWSTwD/C0/c9ivo9
SluK1YaD04rqq1QhTirmhrQm9ocGOY3a5SZ0SvTiTRhyz5BKpGftjWgUIOUlCux4xNoRYMgVgS3j
9LgLWkzTPspYXbFS8WpK9TULlHIta+WjnsoPWSU9B2n0znniVkrZW0rTZJZYiTchie/7rn7DNUx6
hoF5bhd18QaAM3F9KkEKk4Cpahg+JNNKrbd9E6b3tFrhBnqE/dxTzMnb5a061/w63TbmuK1O4k0r
NVrUGmPQvDdvao+7/hYeCxv5q1zRL+YVR2EFCssWlpAyZLTQp1lf/gJz8Q5tfdUAudTU5OllXxG6
noPwh6yjJxvep1CM6D2U+Fcwjl8PzZIP+E8vWCITAEtMCUUySCJOS3XQU8vzXi/0Y6nqbp72j0R8
0ajoFdFVRyHFb0Av2he0XxJLrsuu3CnsHmQll+jRaxsbL7Hf7QWeW21q2Cw9AAnmJSEEL4Z8r/Bw
47fQFjJfk/bh8izNwIrOv/bkNSVZDwU44PuOCmerRqKPVSOs00bIrSLA0cqhAi14RC32kFhceEMz
Gf7ZjE3OvEYHMbAfGjR1IBxZdo2js87OAQVQuqUcfy6qnr6cyeGn6kojpX6BFF94Ha8qrHsRlNQi
AdSfUR5m0UvL2oWcZX4B/l4Qk7PKR2yrUggDPYVKjo1KwXA0HUojSyPRFgy4zeU3OTub6MTLKu7Q
8IqfDNeHCWxVWULRFCFOIH6VAKIFQgHQ+vHyQLMJMKC2/xpp/CYnOxsMR1GKYpQP0yN3q9tvTRjI
oggHater0Fk8gMdvPj0ST8cbJ/pkPAoERYduqnFMQE52yS++AkxEt+pd86JrkEVp71IDctSELbzA
b+zqpYEn1wpkBIYPggx9SoumgbZ+9itKIKih1I8syYHlSr/6Utpx2PDgujZ6YLqJCS16nddbHQVs
YPrXXdl4edBtCuTTBiduy3KbdtVVoEFCu0tHTiiEZPTiXQ+U9yJMtzrLQbb3jW0yCPcLL252RZ68
uEkmI5pCrsd6SJ+M5hGHvBXVg8cMaBZ36pduUGIlHHTrrvgVJrkXs9xTS2RxaeTlgAXp6HZYTars
8ipZ0hOZayOO6O1/LqkppFIUmSkFIV7xYMIX1NLA24GV7ijxL8feYNNPavP7ZLXELJshQCH6oa1L
REPBnpliAoWUtE0F4yDoujUQAbeA5QysYYeW9ji2asF59rrfqJ70S7Mjl95US/i8uYb62TeYbCYj
keH3mVQU+GkkGNwFhNpmHSR/jIfWlp9VKAd46pN5u8T9mkvzTp98sqmIHkihziP6lBDfjaTUqk1z
Yf/MBt2TyZ1sH1VMsdp5SZ9gENuhYGdCCzTQK9swvoZRN0N+AdjKXVjjs8HiZNDJGq8j2vRVh0FH
Pl3vMvQaAQqJv/wHfV9e5bfBdlCsbuk1Low6FeHRlT7r1KigT6K0b+i9gjxWW7iEzsb33w82RVgO
IQtScWD0ydSQbmrRtaArqz5qr+I0sxcm8SdV5GxbTIV3MkC7NGpiO/p1YzemaPG8s2WovAeiAgZ6
5DSi1w2mC8OIpaGXHnOSFAyVb1YVxboUVw26U8VDA18j+CvWlgTdr+xaecsBKlhies6faSezO0kQ
erFXUNZBaEyuio0CWLwPsSG4SG4lYLOWiQxzkRjeh7KEFhwy1GmyqOWSxOMQR2ioP6P5dB+kD0ED
NoOU76jWLmQGc4sTTrkYCMBcAguZ8/OzUdNGFfTIOObKS5I/i9EVVAYW9vp3Oj09K08GmUrjRbpU
hX3R6cciSm1wEq1AjW+iKAc+Q71PxcwR6T16Ga4c6b7Nht5BtR8SAxlckFJLk/uVlNdrow9tZiZe
Sd8T7SMJ0O9J7My/zfsXhiIwb7ayBlGmCJcuH9Rcu4sagJqZXeT3WbCE8/oWtLz0SJObcJpoGqmz
DM1KktuaVjoKeIBE2hnBHXpZZcm2ZZ2ua8htto9SVt9kIKKlcAjX6K0CFCss6Pcdg/4pOipx4gjN
OhPvJPOmb29Yma2owpyY3w7MdP3MsJP+IWmuu+rY8GIv8kdN87dBJDuDdlBJYbEk+L+tiqlvZGEq
A5UbDeVfufSoqFkiXKN4Xi5t6LmD5nRhTDY01qXISj83jmgBrpS2dGofdjZBtPLBqMlwvnEjOEai
AinD6xzXYLQPXaPV3FaVFtbo0jeZ7PFWzoA0kBHV0I20QlJZBvcuB86FnTZNJ+rer9SkToxjXTwE
CkrC9TsT3y+PMVsDA6ALxqmYOrRtJxMaZDAVrGVMaO7K295VHGWN2/4Tqi4roO+estWSJsRsjnI6
4mTiSkVLo3x8LHFFDorXrOpd9w4Z41tlBSHjdb0qbBnN2wXK6mxMPh12nO2TvF8M+x7ZN4bNrtib
hpgs2IWbXKdXnZs7MCtcmNjZisXpeJNUjBHKRC3Gfk82Q+BGoYujhxxRSU884W7kflbXjebCpFK2
OEDqIN1ZEqinjnx3+Q1/i/j+CDwnb3iSm8kdVeRuvGCRIrKoJlh5TGyh3EcDuyG4J4eZbGUmpCgN
ANZRjJLRMW/3fa3Yg15YeltbRfxepaAeEiiIo3rPTWrR/lBD7oroa71vbBhjOnq/EdD3BLJI0qhD
i1dCPrKkvIqBUo0RsTN01gtkS0bLF27+i2t4khpG6BfqCRtDK3K07iFxYmq3OxO3yHLTP0Qug6H5
5+VZnc31T1/v5BhkaTyk+ThmtKk38No0cT9GWtFt04123Y2OI/bg+rvsNUI/+DOE6r97+RvMHvq/
X+s0SdSULFCHMRJKzbZF9a9lV2X4GVYH1qqry0PNcLhkKMf9K0hMs0UQHgodp5NxpNfVRkOF/GOA
URtKrPYSFXUuYTsdST7fpaRIWVjBB+TIhj1Bl4BxxzSf4663Fh5p/KALu2Kqz8gDgSVQwkVB7zDS
ewFbvMa6hxYBu0fRYeHYmo3kJ/M3CXl+H1CxIgFOreJXHyWosW7T4OXyEy2NMYlvQVZoORTiEMh1
3a3ayCpZARWlBfTN7N369AVNwhqknuSyhaos+pVVaCUP0LEYdWcEEBCA6UDrzNyq63/DmGU8hy69
r0kU00MRqVmL/abd+Kth00EWnkCoRVhRdE6WaZlL63ASUgArw9HeKeRYq+S2VQPboJqH0viuDsKF
pThj63m+u6ahpCpFpc4xpeo+vB4cIGUAMV3l1/JK2I0qLoKlrCUPQJRt4CHh/uAO24S30oFdyU6w
Na5Ll6+HN+zGRe79uC4vTPq0fZQmVSBwiSLG+Juh+OjoQhRdWLPT7hAM2nidRiI5BiJcSuFdqhcD
lJLeL++MpaN/2jygAes0iF4hkYKWhGCJ+1H4mcBlE35Q9N8QlJhjrpzGyykVrSx4k5gKgInftGhA
lEcyvbrpPag+PC61JpYSKnMSXfJBhKAKQyhDU93LUagI1/F2ZJenoFEMOIaq0dp8IaTN4VzOnnES
b/RSNErKMKlRaAUPCrIXoC7JS7mHag2qbZAc8hANpKO/015Bz4JsQL3yr4PWvfxyFzaqOYlHcaQJ
PjXGOA6RuYYh7IHDqHfvJFwiuy9thkkEaprYyM0QB66ZpgcC3540JQtJ6jfJ7eeGI4oJNK1iGlMs
bVjnKuhAWDi1I29lO7D5vvxSIi/LrBB0tl0UWM2eAmYbWBHck4gERQgfhmqWGWzpM3XKdwhw+F4B
g8BFbcv55//93cYT9SSBLljDI6nAd5M1K72T4OGUo2xtCcd8I7fIXqMt8JOLOmPzIeL3qJP7SSIL
UE9PBoIefedwhpuWta833M2ZlaeYBN+BUBIOgvIW+oK63TgltAM/0QSM/x0l+dlTiKiSoQP1K4Hu
ez4HnVThLAjQTx+FbYPUS9fhFm5grqCNegcIJUuF1dnl/XvAaQQOYT3+D5yFr38akIUMCtOOaqho
CR+XN9Ls6z0ZaVKfSOBdzX2/Fo7ceGZ8F5EFwP7siwS+jIAxCaj2lN9phlLXFXKlHwftM84+Yqzn
dNGQczYp/j3IVD8kR72vEBQMUmuISqq6AQnCSdTWjoX3drEP+I3lm25XCIhIoK2aogJW9vlyqHTT
hJydj6tsVNxqPHcKeCuIAarClbSP1RGcUAR3Wp+t8qF3fR6vg77fAKvvkIHcB6F58BPg9c1a8Hwt
O4S66Cqov2Zldk9kaufg7oDquxKUxoW9oJfI0XXFV1Jfb00fpmVDuC5kxVaybkNiqItLihsS445K
742G5Un52lc6NxriuyYl2zaW3Swx97DMtVv5OJKVJTSyq/4givB94dTJBuUt9Zdg+nML63SSxp+f
xI3cpHKZ+3gnUTAAo7CqgdK4vHTnlhb2o2yqmmaOqMvzEdQmx7P2tX/M6Ls0aiQA9VQuEU5mrLRk
NON/jzJ5DqbSKONiLD+BjhDsUx/ErftO76rBvfzPAUYo//ybp791+t9/fsLp/zn97//pE4aoBsK4
61WI3yal2pdLYN3FZx5n/uTdaYDg1+VYNAkYGbYoINxIVQ9dII1Bi4gmnVPV7Ur2QSmIGh/YHp1c
AQamWLoUUo815LGpxLXg81uhil9oMhyGrLqpZCG1lUbfQyjSt5Og9CARGq9HZdsdl4t8JxARKrCx
v4Id8bAAd/2xVsCcl4DQVUwQzX/KdLY1IDhUy7Ujx4bKh9zSDWEn1mRhSf68Mo/jQFAayHtMEuSz
z2dOpW3l10AJQKhPa1y9DR4ByWssQY7eZB5dy2l+yyrxNjFSVwxYZuF2vcQL+smUOP8O0z4obzWj
GULcmTrSHiO/8/JaWRemZEtQcki1/MGAHUgIXG9faQ7UWR0GGYiqrmy541bWFA5lBzk+iEPrhsB4
AhW711FLUUZUFIJpX+TO5Y38E4s8fmMdMlQGqArYbJOd3CdBDIsaph5ZqpeuauSHNo2Z02Va997H
4RhbUZMa/T6ErOEWN5XMCxKtguqHdIANa21LurpTWgH0gjAoNklgcpuXcnIr9GQt0vazyEh3LWk6
XXrhP46eyVefJKJ+mAwqL0rtGKjdsCpZmG3TkgAW22lauv3+8/d//fk/f//5+39+/0MYhI2YAJWI
Aj2v1nLUDKvL8/tdhj87sCZfcpLDUqXMYdkIcHpLRdGGmoLkSWqU3PVqZzgyL+6KYhiu6yFPrhoG
bWmY1Ueu1sjrGOHFVgQcEtAcucOl2OtJ5fFYgUS1jBKuVsMr0MisKH70Uyqt6g4QFTgOrZWWFqj/
ER+wNAn2N0pdOjjzsl0Rx7eJMhwTqt6ArXMNv74AED75CcInmpvmLa73ionkVhWabSzwzqljUfKM
CLUgXJepxSF53fRyZqnoc2WgUaRU2NY9QfM5QwGQZHDZJJXC7VBpnjgR2hUxfAiSpEMNKHdkrjjY
xusBzuB3NRqUO17nhl0PPWqHgdqsTDXiK6bl/XURS7oFGWMorYuqG3RyszOVypUriLzwMKqeL78k
7UfON3lJk9DRVW08ZJD6fDJM8GtRZFEDCgVJWF0U5mALLCYwaRLR51KM13oU01ZknN3jAa4FBvzo
ffU+VPXeagYFSPIg2QTmMFh6n98oCr3Ss2Dd4UR56pQKymC8fhha7SXvmocK4dIKa6kEMEN8Yybb
dSn8kBAuD6qRZY4kQQKrT32H58DO5OhNWDRqHxoRtxJj8M01KAGQu/S1a076Vwly5A7lXLfESHqq
Cb5LXmXXOEgewbDpLWrk6zTFswjAo1t53bBHHfBPaZcJbX6Isi5NlkR6fhaKx5mFULKkaqapo4F5
HpTjule6XJYQ/G3/IKKdn9twRn1QIejnw0FRcJQlP+rxUvRjw52MOEkaIihEFU0JCmi0MbBundHO
sN0Gd9Ck8pYv5bOH28lok+O6hAaRytveOBZS4PSII2b9ocRLrcyf9ZTJNE5CXZW1itJRGSi/+8ZV
fzEbhlq4hI1BF5yF5fLpz3rKZMBJ2OJKxpJqwHtT98ZhrG6EjzHMwy3VG5W8l1pF4/669M4mtb/G
Z2kTc4xGwJSDIL0tQEwBdAF4bSBx7wWnya+F7P3yrp/d9LhJgDaEPr45vfmbfuwPHUOJuIoSRy7l
HaHxs+gfgvrm8kA/ofvjZJ6MNC7Zk5yOwaG0oVCJPvo6BQQ/hL4JHq35jOTI6lrmkGyARFT1mg+p
lYdrhcVuW0G6toa08UBXFKo5NM2g5wQ1zgzbB+hgWWjdARPEBg/UnL2fpHYa+NBMWRIlGrfLj1cz
pvmgMcLjxZyGxj5L6yIEyyjzy+vOxHeP/ePl+ZndQ/8aQhFHNMvJ9Igx62U10Zsnuc/dLMydsY5u
dEt3lvk1fTLO5L4dgveQ+jkeJXwbfaHzle4a99z5BxHAvfxQP6t1eOlgzSogeekiVtkk8vkZL9pA
9punYMOPKk44lE7adzBe4ZhG7VGzMd3k6OhwyLcjOIUejtFuLKGIS4XDnzhIfBVVkkRAS1Vi/FCw
yg1obw9C5h8DzY93ZpFsGla6Ghugo5cCPjskoJCDoORkhOCgpR9aku0qGGRCnrPtV1GXAVqIbsC2
0YNdbWaewrStwetXtYQtRKZA6jIw8jeSjCnqABNTRS0GRxpQNpeVbcHCKxEqYdA2W5IQmtvCpw82
2Vgm4UxM+w6NVumhzkEcakIHcAhXZuLC6/zZhfmeQxVqWSBAAzk6WTwd8PdSaio+4OiAHFv0Tj3y
EYFplU7j4JqN0vZdj/vYctl3ZgcCYSSLWEIqqN7Tkn1YcnAtFFU/9lTbZo3gSHV/zaB11vuCnfjC
Y4GqYBmM3aDWUZvektp0LSedqxbcy4UvIohbOK96lBtrQvJ7nppWLRdr3JYsyj8VfaGkOnfmn33h
yVshQ4QSCmTYj2CICKWTbUyPuuGXWlgaIHzouw97umhzPfeCzkad7Dc0F4nClRCdEyU8VG3rmdG+
hTpjFtXjEeKGxmMj696g4l1BdVoNM1c0ANEUoSQcL6kEzYQ0fBkN7AUFq0VSJwda2aUq3gogW41q
bliwhjaHZQr9wuVt/plxdQKUBOR8YP7OI2c4hOaA+ox5JHt6LXyotr5DH2JlMguGDp1bQ/TeDu+l
hRRr7uFkGQcaliOK5tO6YpNWvVaaVDv6DIsOwFCdcluLPy8H0LllPzJ6YWqGwi8xJxlISIYhMwZQ
xcDNhhnzLQa1L48wfsLkaANi+fcIk5eEnmtG9F5Ujirura1R3fQKStytfvA7w/alt8ujzdQnDCgX
Gt87GdoQ03yjzHuhJWYlAA4z9lMjR7CZV278nbC4GdSfk3c+1mQLwmw2DMqSmMc0LKEgOMToFsO/
TAwPggllllYDJeSWG2Q/9GC1KKI3XmOqLnU0CbMNgaaVkYgbKQ82UqrGbobrkChDDK70uTVA3cAy
88IB/dtSxzJoAQifrvvbtrqtdcgP6KoNoxhbFF6koNgO6qHuRU8Fi8LQC6eAiGnu117ll4+1co2q
bNfVu7RJvMvz/fPtnk/BJB40HRhjozPakfBwp+QBuDC/gsjHTeuxrBYNd8eddr6WcAlALR+i1hpY
0lORUF8mQS6mhXxs2ryzNBY+JhBLLn3RIiG7gZTJE0/YKmuCWzEjrggjqMtP+1OZ5bvIr8IVTtUg
U/kDMAL2Qh9UOJ++xctTz2SubBdeBhiMU7jhAw1WzaZIrFEjqswsXNQfv7/Bf310/49+5bd/Piz7
+3/jzx950VchDerJH/++Dz8q+Dz8qv97/LV//bXzX/r7TfGV3dfV11e9fyumf/PsF/H5/xjfeavf
zv7gZnVY94fmq+rvvliT1N+D4JuOf/Pf/eFfvr4/5aEvvv72x0feZPX4aTTMsz/+8aPN59/+GOHT
/3X68f/42fVbil/DzITZFwvf/uJVb9nHF0Nc+PNj//m7X2+s/tsfAoj+f1XBQYWcJNJCKKZiDfGv
P3+kqX/VZUB7VQmGQgjlyLKzvKoD/Jr+VwPKqrg8Q0UGEgcyQRLE8ub7Z7L+VxPgY5AiRUjNwHvJ
+OOf3/Pshf1+gX/JmvQ2D7Oa/e2PSTYFhTldk0wijyOpP4VOcZgVfi6W8gFs2rWmUSsgaIICIisZ
S9nUJD79GGoSn2gc5Xkt5PLB33PNM7aBHTn1unKHHsV1rNHcEW6XdMwmx9aPMScBoaxUv2jLWj5E
JVBiXHYaaBvTRbzs/CyauoRAoEMTZXJhKmsI9RRtIh9qR7SlK+6iHQb7BLqXbyQbLWyv/lrOfsaj
6iT8fD8bVgKB1SiE7oFLP08EWA7geKFTcujFF7EnK6XKndj4xcTC1aTaM7SFmv403PwYcPICYypp
CW0N7ZBdVZvuE4LQkSdcA4RwK9h0AzunO/9JgI7Gk/DCLbK0fCb8hh+jT14lTL8yVla6duCMoEXN
vTBGb7yqNnkjrgsoyJgDVH5ywevkfiFpmFtFpzM9ruzTy2rnl4lJMdPo+8FlNbeDIXXp4oECou7C
Kx2/yMlAZSbRTCgE7RDQFmjVJFn7smo1wLQaipfQuxj8fpE+GyW7DdPMG4AFMygyJZIcwNbeQljG
U8V9OLaNSuGKc8jaR+k2r26Z3nlDMayzYd/RYCO2PqoLITSpw/t0yBw/L7em3rq9RL2moG4hwKCi
GbY9qNM6nBMq8koFMLaBba8JOFZxf8NE88qE+2r2iwbaRg/QrAA/loQ3vRlvqBnf542c2S0PVlGq
ONz/8kkJ8La+BYjdMv10w9XeRZ8BsjzBOk7eK4hEwPiSm75TFY2TSAgH/X3pe6Hk0ka2S/mRFE9a
s6VNYKHAvjN6aV8qyiNqpi4xQWOMcdDFwFKHoqXn4DJI16nfwlgxcanGbwNNtmR8lgg7MElE3Z/3
lgmzOkl6joRD7e/AE7eC4lnkKxgagdbeW0C1gwFgQuO7sVCGdkkOkbNS2tYdmHXae4BPJkVt1cJN
JGvA7eIiJl9BBt1p1coKTbqn0NTIwB0VJbvAdTEDR6yRn2ja2fihIOp2J4NXIbxlJblTqmsNFoyU
fMjJIR+eA2FVZII3ZPtaLa/KCIBtHXaV7S8ft7yMYFopwMx6a7Eqs7oI7wtK4hlcwFAM8IgWW3Ex
WEj6bkVQxxVsmbxGGUIVrVqp10OX29x8I1KExpxmawU+tslAT19BlgXJXgAlXNDoW/IoNb8kDZVn
tWKrEtV/HVc5GBxbki6AVgE9ra7aUlCAlSK7orKEN0vdnFdYf5gvs/B41t6JcPai+mcA+vr/J+27
lhvXtW2/iFVgJl8ZFSxLcmjb/cJyJ+YMBvDr76D3vqtlWFs45+yqVevFVT0FEJgA5hwhe+hVyQWz
OwBTI6gVxSlHSCZk51mKvxcdwOKw+0rXusGwQakON3P4Z6UM2oabGj14FuEX0IDo0SHWVy4miJuK
hHVTu9kifSdlCxkD83lBIT4H5qxLfleoU0xJtlHN6n7QGIZrOaxS3ax4YvYOCDK3WohHwWGRRvK9
H6FPijTaQcGhyoAvTqSV0+BWZRUO2O+tpHhg5oelFHl9Od7FmLQ5m+G9Oe6kFKMmJdRcTuOCD81+
Jni9mIm5Xaw/lUQP8tLgA+0atQ6ppXtZRwMlY98qdfb6aemdpFLPNuw9TTRIpA4k9ClycxTf4D32
kih1qLfQak3GzSoRFLHnYumcUjdB8Vo2KavQlYBC9PSOwqZbkRatHchu53s9f0Y+8ZY5DmErKsiL
1050WwZXH9qACkpNXLqqdHOa1UzWzyQzAiWd92abby7uVf++r1zeT66mXoh1rsaL65WIS71dNE1V
jDMQIjHwZXtvhocu/nM7BF+7+NfJchGDG0Y70j6GuRtOFlcOihOqJme4Od7NbnzCu8iJTCcJBSHX
o/LL2X0Rcr1QXCR6GzpZABIw/YwWD/MNNwuaH6hPOPRb5QPG8nI73JXrCWQdFFnToE+Hi8L6bLqI
JmdpYtTSqJ8tY/IpfalzCJsvEHsX2c5dWRAIhLoxrqZQruZN6o2kh0hlo+lnmUABjxzN9Oftkajc
m2v9Vp8icBOHPicrlxYRrIO2W00l55chtLalXx+KH/0herODD8NuM0O5tfdWyRcdkpzP2j7JvfE5
OQ8b7UEKkN1u/7Ar6/TT7+KmuDWGGO9ebIUWVujDaDnE+LPUiyAKX09YlcPQsEeRGUqDCgRsuYtm
15odIF1MPUMhWmfAHyZFSM2VCKz6kgz4J/TuMpt4Uqb6uib5twd5JbyGZyuQFng0EHxkbpQJYEG5
VhH1rIXlQ+mPm9aLjqqrOIkvag/x2hwY6udYXKWGNGmdoT+rnpUwvoftkQfb1S345SAHr4DIPphh
vGpsKufn2lgEwBiNxSRsfRHw98vm4X4HN+W4+GHXwI7kbLWZQ+E2bv9oZeqq6ijIpus/9CknfAqE
9/znXZp2OZQsR6qeCU7plDaBBvlBtXyNDQtC2dZG7k5JqYaCT3p7eDLhXhHjAqHKOc/UM84TUL3r
YjfLdFumf2S5cJNS+jkriR+NzCvyxGum/tTM0aGRVuY9i5wx30P/2rv9m77sJW4iuHdGJktonsFC
7WxqiaOUPwz1D5v+3I7xNelzQdar+EVONGNFaVRpVM+9D3SGp8OlOTqZ/uIyj4bFpgqFTeovyZGL
yB1lZp4qALdhWNmdFeJcX1+IK72CvAK8CA3vONAFE8lj1rk9JPP6Iqbdg7tfYQ+l35gP1OMm8vBk
wzmj76jfbgtf8gpXtHNFK2r9+8XMdlZbl6Y6q2cZzYYOYnVVswo1gU8rIofyQJsv4+PykV6DOtGM
HcanD5LPIIGa5G95p0Pxl0xubNkbY2Uy2zOkoAztADoZeMH0+2CCVIOezxtUoGaHErtz60Z9Urve
nSMZvdcqdmUJ3Tsomb7bbLmv6+mpzmNvgXxTxSA4UT0mCq5cPXwlIV0oa3ANbNkrKNSt07ImzFpV
wZUXpljtAoXx7pCk0NtUfkpp4s76I4B3fgTKNFVhZxNrXjErjqX9sCZgqjRHA9cWQkjhiMtdYnVe
l+1I0mz6IX0u2+lYgqc9pqqzzPCmQicPKrAwXVL05qzIVtAq9kumzJ62gLVS/hi67N4sBIewaH9y
mXlKZ8WuwKY5r/BfA0XHPGX+BEXF21tUFIZLvH2paTQ3FvWswx+plGzHGIGZaUSKFx+3nxt5l8fv
gfIEwB5Zh+MlT4oF51gPX2+FW5i+dDDoTqtBsFjZHeCFC3K+YIwfB+7FXlGi2GjUGFnIoj9S+n1i
Lx0V6e99uTJ9zjsfLfKLGHYeAYwnIwlEBwKv6gIWk81+Cowg24lkf0TD4ZIqHZXU6jsMZ0A9xijw
+k1Kz0Kb4fbK4KEx/973aGpDmlRDq2j9HRdDStNcnWhv/aveBtUZr16NHvEYDBWvQgNSSC38D4vk
b0QuqQGzPxg9+CQfyVv27BdSu2vd6+dq0YYiH3W75+hB30IJ6/ZYeQrsl7FyOU4aUxlG7ojc+8lp
uFc62CyvyndgVhd/OtO5KxwlKL3k3OC7nmNPxMG9/k3/jpzb7XJvTdVQ2co5LX/3/eIoVuXKtPdv
D1MUhdvsstHgzY0JPrdSHSwy5NqtFHUJwV64fgT/MxZe8AJCSp1cKhGiyGe8vYMmjQXjEEXgrlPN
DEVbwMNQT5+g8lsxT0L/+fZUiVY/rwIxzVULez5JwXsVCupY/f0hhlAgrDlQRA9QbPrfl+4/Usjf
eeP2dRZJVVyliJh/A8o6SHeW5Cx6qJ2GANcl4Fx25uTYT4JxiuZy/fvFLs8GHO4xxdfq/fZ9pWll
gYHCMrAXkdPs0NCKhft83Uxfz4K/A12X6UXIkQ1yr3YIydC87xmkpQGBrXJol+FzUrHy0fW70t94
XFpJZhROGcXEgl3KnCisvKYL5/1sOiPIfOAfPdMDNFcA8N3enlzBfjO5rGICG0wnGYFrdadT83dX
U2iGDs+3owiXKpc8pkLLlKlCmM5bXaULDx4y4z49rBTwLkyUwBLwn0QTyuURhbKhnRgCTsWfxka9
dL4rIQCeKtS7PTTBBPLCAFGuZ1otIWHJJq7y5uIwiGRrorLCf3im/LNA+BavNEhkyBhOujEo74f7
BcxE1DHQVIJfM/PA5VXzMPkuevP+h4fD37DcE6wjE0PLEqNbD53+Xt+jyNz+/rDAQz/CI16k+A1E
XbciLVvBBuQFA2yprVSy7vmxGh0zO+r0Ll5eif6cqY+3PyAPpOEPVutLesmnqioxtdo8vMPZw58W
6Xdn3HUDKsuNBCHce9sefNRcINEB6mVqvEBA/2AYhauiI3D714iOeb50Jnd6bCz2OvDA8Fcd4SFM
8/1T9FYejBN1Vrfn2M3O2nD/OO1F/Efh9+by0CAtpUYszAXbpffWTvPNF2PaRp4NqifY1EWo7bsD
5Br926Net/+NdMtbSBSpnZVlgdOyKMagV0CFKU1w8VRvKCcvMpvQ7v7XBeXPR5nFZSQiRYsV97hO
qdY2mt5aDR4TeiPIrldPLmAyUHIFEkzn1bvSAj4wsYV3KbBpTt5DKkXI9+ORrf9avn9j8HcZNFsK
CHa3qJIcLXDBc1+Hhr6Xbqe7Cs5coBbd/lRfu7/rxF3E4242tZG28AFiSHg5ZJF7tMS0djOl1imu
iNcVUKI0cv0hirvdWEEnM4YOs6IzQGCasCp7aDmz01LIz2pCtsCehqOtvQp+4dXVdPELuaTFBmpW
xoJPSz0LjdFwVT0af6BJvBvh/JLeDV6HvpITvYi14UShuQtSsqi5TitZORvj+5wRrzAfrCh1tDgG
pXRrwTpLMNZ1LF92zsVYueRlgu8ZU3tRUB2dfDg6huOGQdppPVX1k+iyIFjOvESWQeIsmTGz2KbP
kaW5U6cIVtcHWOHWeLgElBoxqQk2FO60MBV3c4zJCok/nIugPoDM4U7eXbIZTmrsnlNPVCgTDZC7
DdkW5F41ieB+W6AYAw0mpKDbH0wUgUs7EctVPUoRYabbAl3EjJbB7QhXT86LFcHdfCwthuF2hdUv
LYarFpLTQE1kxWjg6kOE2Oir15+/0fjrD3Dko2akpnIezMdOhq097SFGFwmWhXZlUCs2yVxNnGzT
4B/6bJrzpJIN6dzq5FSi7e3AphUkIhWuL8WgWGBJdjNM19TMBT8RignUdCYLdunlEvsllH9xec90
J82Te2UYS3SH1959YuwzvSx9CGtNzqxqp1yhrsJ2pcm8VjYcM39qB5T461+Dovh2FMFqRYHELZmz
g1VZKDAAYyx37VFvZ1+OhgxiX03qwIhgcGLYuHiRNoHyKdPDkIJXqQxR5dlVztwy656GTMTnvLK2
Pk0St3esUpsjjEc6l22pQ78uum8kIuKzXEk4n4JwW0Quir6VFSqd56B4wg3BnX7b9/29uk/3hgYh
HRvKm+uLRbJcoEPr3M0OOf4X3l7k1+7DcJvCVQR8X0g5G+tcXDzQ7LJv6imui+McIL2zQ/OYh50/
3C3ypkDBAIK/wz4TKcV+lAC57PQp6robLqNG05hIdlYcE6020cQnG7mAGwslGGgZwN7iCPeDOzkv
sLYEwOsrJ8un0NzHlSujyYupKo65OWw7MInB8fdN8JkbBquYlUikdoJcde1q8Skm962xjktUeBFT
PtI7SUMlNPLYcQHvLGNoVIg01oBY/HKYfYrHJUcdqPkyr5PiOFnEhYa2J6nwe3ggIDs2ZNmWwJlk
9fAmm8UZb/IgqSG7OsTsRZOZ6cC+PHaYah2pZL+BZ+ovMMaZSu3PgNIZTK6KXSWT31K2j6IDU+J9
pvYByJRbDViqvJDuh6p5Z8Vjb5iuSrKg1fDQh+kFA84JZgiAzugucOnfRoOucpv4BeX4k9Uwzhjy
TSRX3zUrvZcT9eekqz72YAcwdF0BPFNYuBANjmGkIJphYdrVBs4+/+2n4rL+SCt0i1N8qmlnhfN2
2UDiEe1QFWpEYoj51+474P8Xu4+/c1LZtK2lx+6TjPzYzm+mQYOIGh482bEuATHT+qCzNa+HBLGe
hHrBoFSouTaQPLZauguFdlm+OBMDhRlfrS1jdxnhKbv8rOPSjdC018stG1Hqt5PQiun3hh6t4VVd
RIflOi03NrTJXWajUaE2dnR0xuHiGlLvLw09FMbgskF3luy3nLOQ2SLzhGtPzk/ztybZizyi4RSz
pK4sjuBcK24Up36ia87IICm0xE6OW2tBYW5CnR5aBdOkBUV9Uro3ab1ti9hNV07wT7+Fu7LiXG2l
XMLKyZbWawGTUljrGb0QJX/t4LhcM1zGrm21yZV2XaG42ZlQSl8cyaW7ejuH00ZokyqKxmXqJs1I
o5iY4Q4fVjJwE4LoRA5gWpQXG4q0mY8/++ZpQSG7q6R9V1LBCcUT79Z32ad55RK2mbZ9lrTYI9k2
QiNy14MD2L3Qx2Wj+2YZKkf1YALr3IQ0XPsUQ+fYj+qrfWzQiu0c6QyTw1BUwBUtdy6ht7Rrm15e
T03oBqKH2c2qS5XZmeTXxp4ci6EIaA2iAsu6gr5uMg3ECMDDNOWDInux2uHSCteJupZwp4coOHBV
SQCfbzRpkk0X2lsR5fFaEQMz/zced4yM0iqWZlrR2tKvHaI+NQkKqrEPzo1XGMBxbaRiZwXWvglF
fbz/cGT+jc3l4Wwc+6bLsO4o/AAkZwgzD2Ttnb4DQiWUt4Jb0PXv+U80XoAJsF1KIiMvjtp3Iu/m
+VEvAuLD2GnLjm3qpKVbyWGt+WXiARP01LjTRoSsF/0ELoOOPYWnRo7J7vrdOCjB0ieQAU8AL239
CPwjgvb5GL/cHviaK26sKJXLnzVsOzToO2EdU8vFbR0otl+3I/B+w//evn+nlktXhl4TOjUY1wrl
jyqQttLOjTelie5Dehh3cD9XQrYFCFmasYlFdyHRCLn8ZeW6zmJlHaEGh+cUlPHJvz3Cda/fmkMu
P+GVbdbqgAgdq9y0xSk8bscR6sLSUZIebscSLRIu75BZgZ1TgclsMuab8hDIVQ4R9dkbreGQ1a0f
VxmcXwVvlXUEt0bI5QENvNgKkPjiyMBRBH7UQZU3GCSAawXNBtHHWod/keCgzZHPM279x1JFnumZ
KwlFl9dtdGMsGgcKawa7SVOCsWgoZ5n7eDcrW+ozrz9Om2rY3v5c19o1lxmUpyv2o4E6zxrNmo1Q
6l764n0YZWCJC6dPocogd45CUY3JNC9vd4r6J4bDquA3fOF5fJyf/2xAjdvjVmz2ElPwG4Zdsy03
8a7a19vsf0CYvIZm/DRa7gYEabGykCV8vuSu2tJT68Lq7t4MhxOkLT3BqARL5YO8ebFUgKlrogSE
jqMy+/3qWlOWDgBAmyH2UCAoggXE3cQXVm2vbnYQ2FWVQOnyC23XlhJizDGGWM0QlDZiByppLo5q
pwEJamlEXYyr+/1vOP5cSqIhUuYa4WTzCAaLa8S7SPsJw3Af3pMuAKtAz9P/yya8iMkdRNAlpUql
gcPRmZHTq3h9ZcLa99U1eRGDW5N6Z8IKd82ZK0Lc3s8bsq231v/kZL96Z7JA7COGrVryxw69WCfm
0Ax5JNXVUa3ScOyWrRKpjy1KG7Y8/G7BIJBkqL+DEVHEjSdFxC9V3ZvHQrBer64bG2hxC+0L9Qti
vKEwRl7SvDpKMgzNIXxHZofhwQuX7Ac2iKq/13oLBiC0cP6DqbP8BTeewjeBxsZUHpvXFNL9pTt2
MDR3s1PvtG4Ztp4k74AkUjsnfyJ3ULgXO4ZeW7qXP4E7FgkqePVcltWxHZ+nON7aDdTzFNh61b0/
4P1lZnRfxfeJ/EOp8Iq18V4qnsw+d5ZkuSukJNDoo9FDG7iWwtu5Yz3y+SPg8pdxh6gx9IXdppic
OJqfc9NyWlV7bkH2vx3mWoa6DMOdmrElFQptigq5fzMksKOW/y/AlZUciRcSpHEMqFV+Pi8nGb3d
2tTK4xhoO8VP/Ty07uRwbTGibbEVHc8f/x43c5fx+HRUwxuokctpOc6x5kwgBY2x7uTZdKiH1lNq
soHOuifr79MoA9ak3yUkcaIIMlnJ79n4PdqZ28dgdbWgRPW4J7FnLbmvqu8VoBpLBT68JoURte5l
kxyjcqDOAkzM7Y9y7UT+NAQuuyUx7tMs0csjrtbFthudFcAn+Zono3ztA/YlPKo+nmW3Zo1LdnKd
xYrUK+Wx9snO2NlbeEu+qA6Ukv10R8DvdIyjHSaB8RT73ca+bzar4nYe9C/Vc/pDMP4riejT+Lkz
OollpmvtuBwzaQlVCq8CmT03hv1cyMwZydvKepP66G6CR5kW/VjGyc0BFzWW9iRDqhoJblOA/3T7
V6miX7XupYssDUkHaWWhlMfeIJ6STG5TLFuDfoOonFuqaHxapwgW8jFrToD1O6wIm952kuRkAihS
abCZtUe/1ur7tqVB37x1kxRmk+FRYCqK6bm00h0r55+J0fo19O+gQ7Mv5yWQYyD0WXc/FvUZyN5N
VTT7hhqhZVqCEYoGyD1DQEIh6hxh2eVgtZFVok8eH+pmk1jHpBGV16/c1y0LpwxUP2xVV3hWiQpb
H6LRsjwSJfYHMoYM1qtEgWKNnmxuf7lrd75PsbgsV0EzT0+Vbjl2cLSbuz60V3SQTfdj3+/LtnYy
EMQhyaiQOzb8vh2cl4da35afgnP5D3fesqFJUx01MoOYOjsNYU4JI4leSYNa7TcSmKeG2jiFJaPG
D7wHMcKOqPdRdEzmYQvZnrJqnE66H83eK3O6aXTdsYc7PVcEC+BaqfLit+I+8nmJT/mgGXWO3NmY
9LBM45lhG7GldmUQL6vCcK1koxUPlMLusX5lkwx2sLkbUFhqx9PtebtWXPn0W7gkmFJ9apiMeVst
iZmfw8+bnECiRQkNPI3tfxmNy39QLsxlGdvtCCOwECJbgVxau8zMtxTSSnHvjiToBrz1ZnszGOn3
SBZBy27vB9zcP0+9VsTortYYbgT5FAWV2c56tCkIdaNgN1y583yaVy6NRY1d4Gozl8cC7jptaGx1
uFGRjYjteOUC8ykMl0wUCnanXWMpMd3YdNJzrSonJlPB/UUUhbvAyfBnGOoOUaK8PUpsn/fWnU0E
AOJr5aFPY1kT50Xm18Yu6Qq1rY4E7MPElYLmTvHlDWi/3go+R2suRGkVXAFRhdFeM9OXY/mfLIkW
6OfIvZbklbJ01bGLIcjWfV+gtIUKqzNaQKoC+62Zqb9kmtPaOBHTxm0tbWN3INSfUI120KFy1MXw
Ddx4SkMOjQb09+S7sZgb2upooh1JsbO7vWwfukYCE9yAztmRrVcfmvnl8Baz2mGRjbdq+WDJGF+B
FnD9ouu907QbNa/cdoGDLpSAcumxVptNg1bc0K/duhgad4lTVz8kgkO6YK49vo/4PWXZbaS4Rf9D
cWGvO89qUDeNA/tvtoCu2aMPl3uLlr9VkHgzDNAzpN/z/G7kmWuAWknnxbeo7NZ5si1p6U35W9rr
YZGTx2qGs8N0mLXY13TJN9jJiqHaUG6VpQ3Ar/TNFtzerAwKNjhMtkAbks9ZAxYOJk9OoQcfyfue
iAwXRRuby//Qy1UlUyLlMYlGny49fmvvQOHNXQ/321ns+lljQC1/fcGBMcjlzCFXK1bbXXmsRiUE
2f6k20AhKab8UMDbUFLSpymfzspUuOh2QtReeWgJfc2J3gK2tWyUTnO6dvmV9fVbWuT7AQyLmfVo
qSSenWWenotoY1eT0cUP5tKulqdGzmiCwzFcrY7ycEUzZTtRK+Raf8aCo+Y/E8Nl18wsJhh8l8uR
yjFUrCCoKnV+tKQ/qtk8TNGfuuoCmrNTMla72bIPpU31UBqSV8gnOzi/3diAftaAF2o6TC6dyhGY
D7Btc5BCwVx8TBka5agHJjX8ZOGLro7OTI/RDBljuXZvf+WrOeFiLFwCz+dmksq8Wo7SUrlxXu1q
8jpnMoqe9U6FioJpV+HtiOu/+CULXUTkcnmk51RL5DViEYwWuZeiRFC9vQYF+/SBuEQ+1kleFIwu
YLqFqkZ2QJ45UgakJrqzcMEbkItW62MUlAY4c1qwE9UT02mndzJbIa5J0GAu71I7emuZ8qtEMSjC
xv7vZoE7BUijLh3T0hIJMnKWHIT6t9sBrh5mF9PMJfslySYqVfVyzJfnIZu3UApHo18k2rgu9Vsf
k8tHpRENdRFhprUD3pZbEKw93e8DA/7sq1mjsAi65pwb8XimnTFA/1weMaq1IQgcwBCW4QCFreEk
RmRew+xcLqOPl8DFSW1ZUGhu12W05hN2iP3RWXZaUJ1FZnqCb/Vxe70IROoSbg0kxcGc35n64mi0
xQW5El3Ir9QgMR7DhpitZVkQF/58/hujWWutZhTHuMnAb0UF0M4eGas9e9oWBsQOxtgpE1gdCDv4
+vVN/zc0l5rzXJWnZcZzVx91z5LfNdgB51L5nalvFlwup9HyFmI/VQkJpxLt9qJzp4EGQ7+xQJpF
3S8cYOZtJ15lh9YMGUDpWJvbQrnXQWmNNnbxNEAnEzxh1xhTP1OGjU3fxrw6xEXsSCZeg9Nc7qpY
cuY+OxU1nEVJ4naa9ietlQdjLvap0m9JUvhanTlG1gUZkcHrzU7QNnu0I7hvomNh429WovtLroRZ
/zbrD1m07G0LFAfN/tGN32IAJ43WCvHkhnAghWXx4upj4aZyu5WsfDONo8s0CGyaYHrofjpCDADi
7k2GHisuSZM9bNKOYZDYQDa7J6TepvNrAllco/w+lKbXGtmDNI+OJUMMkkzeNMwhjG18mpIDSX91
8hL2tQSjXT2gabUtLTmopHSn98Rr8tbPMv1I6iGsUyXMbah8qY/KDFZUVQUWbR4lTTnEMcyZim/K
pB9UFWxoouDP2bZJlwAFru2UGtseBI6iBDgSVs6z7ZKKhr2W41T7kan7JYaPMRSdzEAtfyE/OSYF
vWspNvXwMmcvpNkOwOsQlTk5tFTjSXGkSQXGaXHmyHbiZDxCLcjvlOrbzJ5iNPuGonuJhmTHrObb
nEZBW+JKeTtXXq2R2UQzUZMgkKXg5U2yMRt1uzPRWwmtXbU6Zrm5C1CgB5yBmwqFy68+Ry/jcclZ
bkiWai0KZFpYnSqIzc8OALBhthkPYubptTvjZTAuRxsjAY2dYXBsuMPpXli5n9GHKqoFlpPXCCiQ
FPxnFj/+fpHGlp5oRjfbxXHBPkvT9BhbM3SdSJd4nZVNvyb9FyUW8zSYPNnLbkhRAc3aU5P/LKC8
1dTJeosmp8yOVK8iDfTOYbBBRSevaPI/bg8XP7OEc1LVpRba18WxoGns0AZPSVgoxE4E4D3TSy8H
poa1dThLmt+XNXSstUpUs7rWsvg0XVxOZCyCFGCFRVBgk6MD45B3ez88l9Dw2cxAq/dP3YP9R31v
dvVj/ijEwV47dGxIFEBU1gRSkacLTUNsQ453KbHmTeh09Btj15xyHzDRUBmcfAsISD2iPiI67K4B
cNGiQbkOqoOGBlT252Moy8oIbiCYfxgOj4BIGO7wPG6ibje7skvuci/2NBFU7fpk/w1qc8Uoc2GV
VWVYmwS6P0j9gCu074BgO9CYDqdTeVcqENGHkkYKcfXETw63M8zVyb4Izx29GVR3knpEeJT3oH4m
ASC+TQpFcJm/Wlu4mFreQLOCJw3I85harF8D//1ZFTIjGB2j2n/G8OyzjRIDhQOe9TDEoiy6Llj+
cnYZnXsXSSMkgafhI4tqIZioQGuRt/ROCqtdHMiCkp5oRrmHi15bkmwkmFGj+9HGx0lJnax7v/3V
rt1aLge0/oaLTDGlip5QGwOCBgkFUb4Rij5dP3kuFgb/VIG1TaxWGMaK+lq8KSw8SCvfUV92l0Oy
E0nfXy3KXg6Je3csLakpNbBCZvnOPCrYfKlveXobKMfknQRo67tiTrToW3HHXZVqjdqhVHjs6Q/W
Ps9gOvSZ4NEnisFlFUI0BWwOfKuxfyX1Q22hsfZ4ezlc/1iQ2YUzg0kUQ+cnL2XQ5Ru1FSo9+PEm
B6gdQqKnwVMCZRP5tuBAvZ4pL+Jx80aXCGW4HmOCKU04/1zfV7Vru7gDQdNvq3hpIAKPXV8fFyG5
aSw7e7HGTF/RQtJr5RWPU+Wah9FX3c5tNKdwYdbw382qwaVmJcHlWU8xSv1ovkJqH847jW8dFTh1
lp7tico3oiHy8vc6GbUFNEVAlA6G7gw4BYC0DCE312wWwC0HQIXyoy5IV9egpRaE8/7/2jG4057g
oJ/6Do8vkH+gPLdqcEC+aZeGJi5+yiMgrnc0jD0RnubaGrLRFYNbG4GMNPjYn3NYri5TjQchHn3f
4My1lROnPUA/82Qc8ycVch+Jz4Qw2it78VNMbqyqpWZFq2OfWAfpOBgOlHVf5g1eCj9RM7wbTto+
Dtr/QyniU1Du9BnYXKk0RlBpgwvVZuUzWnf1Kyq2AFmWL71Iy3hdltxp9ykedwBFZmfOeoSJpf2Z
FB1UXItkq/QQGJKODHJRklI9Ey2+S2yhWLRofte/X5xLEp5Tc25hqKtquwbR2iODMtdCoeDR+flT
7E505W74go0qCsufVaRGz0VXsZSY3+iu0bgwJFpVNdpQ8om9A9ZoLfuknqjss+a5W1PN5V28K0p9
mJAhCJGcEiKkTdz4naa7rbFtKtRL4m4jGOu6Wm6F5FLvXGvQPZYxVvjw/NEDeSO57CSH2buG9lbk
6k+3461p9VY4Lu12ABEaBkG4yp49eP8daNX5vaoEfYHTJSkP9kyCdqaCT6peeRuiHARYnwG1Tbj8
cHEN6Jip+ZhOD2b2fchO8iw7zKKB3cIGsDY2+Vj7fXqGYBheY7r5lOXVc2Wpr/AcfCspwy/roDE4
lOA11kE/Swdrhpf4XHbfKQWCm9XRU1PULum0b3nz2MbjT9Ah93iAuSTfLdPbUP3Ss59tc1jyE+ti
wUe8cn27HBx/59ejBA+QKJ4eMhlEhV52jOJ/f63/FIFLrkZs9wUMFKYHdSr8zjwPSeWo9Y/ba8P8
Og6dwAQV+dsCCYLw2vBJK9lj3FrFw9TDQxsQzK6DFas0vuZj9sue48oxl0xxNBuSgFoJR7KBeFry
y4BRU69lPwtSvSsqQ78NmtLNuFHTfDPHMBSO0YpQlnqfEyssifyWtcP7MDVAzEHKpcc5RdCuMSCN
B93tWL2fSsWN46di7I5Wcc8gFD0UJ+Cigkxq9nXfPwP8hCtRmt4Rtb2HJkPuaXQ5o7EvO82iFP6U
YXbkzI3ndlew/FCP2jaFE7kuNxuz037boN8q4y+lm/ap1YWpCuHjpn2wpOoJZgrBRLtzl70UEmy+
kiToSTsA60EXN14sV08tj8XwWE5FPmwfhNCLvQllfDi94bJnGAa6Pl8kEKWEQVUDOubHvFPcMSoP
c5Z+a4vJLTT12KX1TlEKQGFrZvhmDuIc+pJFn7mt/pLGDz06pxWEDGSY3gxS5uDyAYME4kJKN5/e
krrzjHhxjAoSXMR2akiCoiKiwrFRYj/l9tTp76yDy9vJgsE8FlfR/JjVwrHJeNCV2W305smEuXwJ
QfBWAuEru4/6rTa9VcAM2fN2Vp7jCAp0yj2ukiG6coFZrMLS8b1h2k45ocy1ADunv3ZJtEkTiHb0
pWMrImDgV7vYdQohu4sUQ0w4YXFppma0bvVZUY8qAyka/hCAHMVRvqEqOUSx4un4ZfVcOEVdBLLi
qnDoNsdQi/KnGjafg/rbLFeEVH/P0KpOpuinDUHxvNre3mh8ZehfX/rvz+S7C3onq4kR42dK477a
mlBxtn3o2GtoCIXwewuENZg1P3xZWhcBufxBMyrpw0DV42Tah8yyAYnZj1bt5EntRgm4jO0fo7lL
ipekF5WfPrLfrdjcJa2gVSynRa8eK1N5hQuCN5Z36pR4Zk5cJc13c9u0XtJNb5acbzS97pxhBnal
6clPhT1Z01IBvWOCsi2x1GMZqPGxaqKOCSN3tPicpRyeIBqwY+wxhn08MZ5K0gVj0/2o24dEKvym
vStZ7dbyBNokWZz/R9qVLcetI8svYgRJEFxeufUmqbXL8gtDlmXuC7iAy9ffpM7MuAX3NM498+YI
O4wmUKgqVGVlZoUNQUVt3CrWRh32RQZkLK2XK3iDsbhqxvw6i+/V5aEg1oOSIV3vIIdjaOXjPOqW
G4HsDbK81vijGGqXVM/1+DF1t5xVoWHe8fl7AoUijT9a7VVWPqNEXyWPxXC99l5na3Az4xvF7GQP
b9Q74AK2B4iTc5dGcLYLrh1uzYiolfW6Vw2gHiHqN9bWQIMOVxOFQlkCyjQduKoyyDRgB6NSEqiF
EPAvy4SUogqBZPgiIR0Bsc9o5GBEPa5QwZUd39K+/SPj/72EcEfzeNCUuVmX2NgbAwCp4gBiQtAi
J0EhZa0Un9LiB9nCoy+yxm6qHaxWEG9x3GYHwd7Q9FPiOdfKtRH217LLJtlC8SFULZByGauZHNHZ
8RoVVVbnfzukVQDoNC1vqs6uODg0jvFQBq36REAlITkkIS39Y9uER86iaMoSGyMBeYGd7da81AnG
sHo2iacFRSDvuK6n/qeX+I9ViBRXQwoeKzXDN61vKm2bbv4ewGvN4C8tsz49Tl40KtU7TVFhDpWp
hFV7YPqjZe9Va9mkGJSXbOJ6DpcWE94xqTPotNOxib2vEY+G3cb28XwDb6v/d2be17t5aTnh9TIQ
PPzjEVsY9Y2f1hCLW+56TP/NHYazwQTWGv7lDxSS+j+MRHAWo6roSaTD0ksNIBIoqC99HdTOe5a9
X17ovwTM39Yh+IzStOKW9ji2PtTeSbiyQ9NAfV8ZHauNjGJMBCSJ3yXm833dR2ppYrWycJdvzgNN
/andaqEeoIDzgVxyN9Zu/wtZZFO6yXPznGxLH/XMowxJJxZV/vglQtxuMYGyMCBVj9A7D7h1bxqR
q9DFJ+boF5AcB52Ca7NvarllEErgeQOIGTjvIuXt8gGs10I0LSRWBOQ2mPUBn//Xa1OnppXaNiy5
a24ctFNmYoLQWcpvfM6gTpcRLkyx8NQy4vWYUaR2aIC+XM83TTht3yewbQSxcYVx9NyfpTPC55z2
6crC3am7ebFqNIiPVY6kcY3EuWT469ztPF1BuCxzCrRTPOOycAgf5PMWI2bBRNm92qqHBmIs6Wx4
lw/tbOw7XVK4NQA3OMmwOnF6XNh1fr8KEkQ+8zt2vfK4G1tpy+2cez1ZURxjyXij8QEj+ygkO8sN
0IlRHDYPKzkfyOPBwN3tWttfEyQAT5sNl+WaYvHz876cri/cF6dheBmvHnf0QHPyDBUdVK3odmWv
fzccwNEDRK87cMBKPKHkfojT3jNoC3ozweES8IwX4GNxTHCx5LL3jcRKRbl6YLhHfP1qpU3tMjyt
1UZSbZStsP79aXzsi3FONaxQT623LIZvy0YLZFsluBIA5rI6oVihH0YXb1ens1DKkFmC7DsET8IZ
G5lVwRBBAe+XGLNZUimYYzWmC07xc/TmZK/0eua0h6zQMWVLMJg6tDTvi+iuXmljzPu0xaDsgJEx
lh0aX3KzhZrwX3au45mLrroFtJOQno12qTd0aMjROqLU7tZefE03MO29lF717I0+WUkwCB0jclmq
DutxQcJqUiuAhyBJUJD3CshXyqEVdWi7xiMKqsLkEMXI4ftrO4LGWEk7A4w1Sugga7y8AcY5K4LC
DmSCdMOAMKXg2pzS0E02A2JOqyPY2CAUjp5mnPsapNb0Dpj9xrer+5btKG0xw7zjbGvTCsDrQ962
njU/W9ZxThRPjYvtwvcletY9qJp5AHWcoM1euYnuSTW/tnx8MRctnFUMPkNYO+k61zKzIKui/ch0
T521Pd6H11ZGD9Dxat2obpBq4bnrLdmSetEI6C70uraXv19swH8awMn3U+FZY6e8G1qtx/At416d
fTRJfOz7x7qqb9Jk8rWx9FNd2+ZO6yZOGuZ9HfZ1HjR8xquR19ul7EMyvZJxc/mHiYXeP36Y4IHb
ya7S3Oqqo9ZiUMOedrZVVX4/RdWu7sD8ztjPxB43EXN8WoNytEZLOKqUh8JIDz2AXhq5bhP0NuLh
oAy2CxNPqofCvsnmcsc6zK6Sye3AF0JGyx2IvoUYRTOCa69eULdJb5u15KtWh6G6owlYx8CvI8vq
zwRyAhFLsPfZNsG8muDAEqc1qdLYOuYqCNqjpm8/ZyA90sPEX7FV81VleeYL5jPpG4C/oKGU2P4Z
0/+yvuDasr7gKHJR/WhiKjR77fo7oPcun6LsE4VsqDCtgWGWWj+OOaRBo6uW31cKwONZ67EU+CHM
Vl1e8Iy7/vJNQnJUT+Afo5qlH5f8vhqfk9mWnBpZHYLgrL+sIDgMCMdmjoOphqMDS3TUCqMDNzqH
XPQ6SIeB2LZ7zYpup6V8U9X41PJ1GJmbwcpS+4Vk4TR/j5eHQb/mWemmJlSrkd30c77v9DYslasB
JO99kV9pkwoeZmefaM19Wybf5xiJe/dhJIrPgTLlGfykPqZAbVYge0ruLu/juQfD6WeKT5eY58B5
NIp+7AJjb5Q+GL/zIAF6QNtzqFHdotIrHUj/lIu/sLeOcOdjA2XrwYj042Cod2Y8QrHe2GYoyyvG
XTWZbjtnLtErSDalXlsBc4dCZ9FpHoZ4In6jY1SntArMbr5HOQK1Df3Z+m1WiFdowD0k+1WX0aEo
o4SVtivIjyy5U7oHm92lKiY8nN7vMiewUc616EGZfwJqFyj5fZFZW4bA3Duq16p3U/UeYQBQQ+xq
5oZIzOtMlPyy7Wsl4CQVGGgTg9QC215GHUZkHoceI79aG87WRzn8unzGsrWE2K9GcZIzjsuZdTvw
F/sFut3tsa0JaNieLy91Lsx8+S4x+qtJ26kpTnZ9kPVA7aEyGkQ5pJnslQwE5Mo+Bru3w1GuGby6
sUtGJbhZp7NrCCDBJWSQ4VyY6TmQB18MjFYZlsT7nPWomPKHJvLKIyGm1Qn0MAuFT/qxAT3siDnV
AriXAlNkl3fzXHeCQILyP+sIu1nNS5vkpIZbLeo6XLVuUQqOtRuqb7PsgzKoukLsJtvnJiZB2tJr
O/1p6X7OQ+ShGAeAK9gOchcaVbTGMC4IVPtB0mc892T88hOFXbfiriDGgODSBcVjH20KEmiHHPKE
ejiqD62X3MnKpedd1smuCPFMa/o0S81eP9a/YrjU3fS4yo053hxGwwbKqMCJyULo2XBzsqQQ3yYD
Cll2jANP2sxro9sCHczLZy0zKSGgRdaQI5xhhQXp75K6tY32I5edluw7hKDW0BhDcAq2bmUA46W3
VtOhefww+LM/7+qj4sveA2dv5e+dE0meZkgvEzoYGkrPjeZmNaiAdA1I+gqp5iDZQ7EfveaSp8Yo
cjw1Kekms8D/3/bjY25EbRgpDdlPM8YvWg5y2dRq9lZLMfKveqM9HOIO8Bha5BgIzN96DXB/jhmT
iaPjafXkyWTlU9x/M+OfJGZIlw9D9KZ30O2Fqlbq4wnvlpP1YGFQgmUdorR1H1fm28xxG1oz5J35
yqp4CwToz3acfqILDOaXESOtWRUo6r0xHeMR0uKY24iQ+vvWzDdDnYUZlJPNOTqgfRTYqRW2PDe3
w6zuNaVGcoEBIyjuctrsC5vsYiNzF8AWR/PItSclg5BvBmZocJ+p9oRkBUohyEbUm864d/AGdAl7
okWyqaePy/Z7Nl06OWchoDlDEWM/Bh3wvB5owHyT7gxgD+nu8jISAzaEWBblOnjyoI51HObrguzm
SqbMdq5y/MWGBJ/Lpy6fKMomR4h2r2LwVRj59s8hTH/CtUg58UTShj9MVvCfiE8Fn3vce/u62Y0b
cPaG6S24gHx4dMn1kO2d4Dd7tQH7HodxWjb3px5Q1/7b5dPRZUsIfpLyKIuXXtGOQ+PNe3sfHyiq
HKAXVH9mKMLP3zMfozkYIWCdn3bQWgF20yuu5eVZ6TEK/pQMjZkpSqp/ItHqe23LAfNbyVz4U+VJ
cYXr//ZH7nFi/YJfZcOcjXbawfqrj2q8LeKHauh3Q6Richx6rprfo5qkkdrDfIG3pKNbtKBc5xjb
y/dqTfwovx5iGe5QElLEJ/+MXMixezh7e3pr6c2YP2jxM9gK3Mm6R4XFTXpETwgfYNCkwLCP9dAQ
21UwynbZKGTxmgrZftr3oEpV4Bo6KNS7a2sQgcef7nqw/Kh+HlqvsvOQmCEVnFHatRP0u2d8Ofzg
0t7P3JSkZp/txQsnTgVH1FVFXTE8+o+FPtxZvfWW14hvtH3tp58NBT92+j7YPEgBKp+eauOFdO+l
wdxG7+87mz2jORKoKTTU06PW3M5cdefVkWP4zOAaXDgoOPFMnKr93L3F7DnTCncYKRhyHk1M4lVW
AMo2lCgLNPpRY4J033BDBjCpNT/ZcM1biOzSe2X+1WuvrHxnBVgPNIwh6Lo/2vgzjcIxV307RlPG
uc4BXaGZDj3R4cGZhqdIf9YBo7I6KBC8MnYYOxQsM59NTVgSUP10mJCrfxDeu1Z5qzhLkGjFwWlu
4+JHDiJxwM48q4KYRcLnCLk/BVrBQa9vJFow1kwW9GUe9HPC8+QpBQCOZlY1Q24W85APWRBVETAb
SHaVOaigdj9EP2tme619yExpw01y86ngv81yVPq5pxoaCNGdBrzA1eK3P3GE0DDsXTwLEvwAH/NE
i5uHMsS47IYLHt3h/45VlvUjGsHYb97rSyYxdRGWLoYocbigmJsSacmC1PQ4/lK+mRg68yN/sdzi
sE6DWanX5256lLVIJJnjJ7P+ybkus14z1VkjI9hVEozAJb90ZTX6VhIXz1oQNKkJXeWMHF3kkyAA
1pRKqelgoeMulDU8mzmAy5BNP7/GaY5pXpR5bDclAArKINPnjvB0bcFVNSjrLHRR9WO1MpaAFgnJ
ZA6Qj8QHn6n/AyD4+xNFdzUQYncJwSeyFtS/k18n32w8XHMN2sKNijnc92npPKrK1HzOuWJNU01I
uzsauNKF+0HGhll5jSdsVP3K229klCSEZwP96QLCHYA0jGqCe1G/X1CBt9LIA8vqril0lFMdK9Ax
Zzw3YC5b9v30Ni3WvnUmyeaecwEa1LAcCrVWtFeEva1bAB0J2jn3U19fjX10pTl3iQnUZwMh06m4
oYC2So5ztQox+pwuue76yd0ooViJUfJBQ0hF7d5HoS7HA3h9dIOUZvKSp8vrnasgnS4nHKLFTCsZ
Wlu/V7QltGeQebHUm8FvzAC5l7IdnWvKktPlhCN1LCUu8A/0+7rrgRxNvLrs9yMGu5MeQz5Z1YVd
qfqsfGXpW5t8cxweFtzZMh1vZlLFe8uQIXPOW/HvIxbyWqdgdT0Y2G+S3DMAVEcAZy9v8dlCyulH
r1Z2cqSQnqd1N2GJVUuAQPkU7Siw5qH/DEJ5xa3rrTR2yaxIyFobq+nRXsGSfylYpgGExXtEq3XJ
4ml5vfyFZz3d72siAuvqsliIyrGaylG75dup/mC2rJy93rULF0PE0mWT3iad3WjH+c7+bgMJkoX6
bf0N7GY7EsxbJbz8TeSMYeDWg0oWlUBqY/ru66kNraGqM8VHMQiqZvbriDwfIj6bxjZelNhqd2MW
34LxLKjQApmcB9M8ps51QfEW0ZjbJcod15PrxBj8kX6P64MDeRV1GsKRNaExgd47sTFKM3ae1e61
6EmBZaMRl9fWfWIWNLSy5cogy+Plrzp3Ab98lWCLymjWU6ziq9YxHt3rAANRQAbxoNxUP3rXdA24
GUU7yCL+GUf6ZVnBHqdKa5S8JBqkiO7z8tkoEzc2OChwiu1QPjLeye7c+vIQrOV0QZEXoFNsjKCt
37mStnx+51O8UUMSNNeyOtinJVxaS3gF9dyaOEpOf91vA3sKnixq7BbVzT+UYNlo+yVAvSTr3eRD
Fv7PAdS+fOjqCU6cyxAtDksgAPxZllcgAF/pAWS2nWpH2IoxBOs6CEbSEBUnjkji5672bQDoBXMB
/6AK8eWnCNGyyqx/2VYELNzcHHn+47L1nvEzXxYQYmOcT3pu6CqCFQWlaPrqxNe51F1L7r2Ib0P7
PzaNBmXNusxBEvcytot/+TNWY79kL0IQHCqFcmUNOQXQtODyBJp2nfCSVtNld0DwYOBSA6Ddwjp4
nXurXSKINoGzKYL0KBuFlB2N4FciZVH7xsAF16zerdc4av+s1Vyyc+eaUF8sQPAjg/Pva63u0203
Bvnkcf7ZgIK4sBfhWaa6eC2pP9p9AmPXdpdP7vPt/8fRWetYFORyHFt8MCmkbKox6ZUjVZxfmhn/
YNx5N+tfWsxdMh3ZoqPzC60+zYCEH8iOOlDUOHi+Yj+WCBQ8EUANGxCidMnbpD51KAo4tPXm6cVQ
dAwFED/T623B7FDB3FhiaUFUpPtGM4K0VNyEv0XKXjFCp33Mk3tAcdy4/RgwCjCgBQeSB5AguxWH
HlI17wtD9cGU4/ekdHWiQaMWExEZShP5+FHEXIIV01ebvbQxwvmDAqLGDDfGUMd8X4LvjLF7klUh
dxa/Hh1/NmJg/XjY90DcYNgDdKVeDnUbDURn1G5c3r7X+vVQR66uJG43TSFa5nq0zyg4I/SNpjdb
yUmejUgnJylYUpWm1MCAh3LMSrDSDop+XTNMC6uqB4Lsn2095F5fpPVdolffVG2pQ4MuGBqqVBbM
U5HtcW4bJSV+rE65W6j6nid2WA6ofCrjxsmexxIKFGDYG9nwlCR8zzh4DloH489R5SXNe25qu9rE
CWLCKq4Bf5t/QJrb1ZYMrJJ4EkOSAKadb7smC5N1UF1tvMxy2m1q6xiWVJpvzNLA+MvMn9lKZaOA
50/lxFO7/JDY+Z2pHNMS+rE2GnVoSkQ1OEBYF0h28fKpi2P0SoSRrtjCdcgaKCFPFqigD/20ubzI
p8e9YFvi8HwWKyAuckrYll7fqGP2wdNhOxvvelkFnbLVyluVA/49XTkYzBsGK6AU0rklOCJT28uU
GJXaXxrJXfRagLDF4BvgAQzkU6j6z6/KKLkKZz3hb8MSh+4HHnFDcbAnea9tmtL0kiUNCYANl3dl
dd6XNkUItioZuioiWKaYok0zfExz46uFFnYV3eWTITmDc5Uiapx81Ro1T9IMOmZTXn/eb886Zo/s
Dc/EtfqPd/g7r8B5ueqCSTOr9X+99JHrXp+sOoD/NE2VWjkSB8TpSvtIG+LT6AoZj9+hl9YQqPbl
vTeb1KctWEmBS6w53epzInkOnNtuFJFsQ9NAYofC2ddfYjQRL9ENV47cNCGeehvPTz36fcUMxZko
k1yrz6E/8btPVxMyhNosertbsBqpebggO9bHLCBqEdAFTHBzFiQdxlXQT0zG28tmZZ55ZtHTpdeN
ONlylHoU21Rn5WjGVZgZ0UOqLm+QI/KN9BlCE0Azv/XzvVqNPh2WcE5Br2+qmyjN0PWJfWgxBDYg
eTTWg0H5VSUvHLr0igL2vLraa018wL/cYxrTj7QGUA6I0jYY8uOd7pJOuV5Sa68X6gdV2E3EKt+k
d8x4jfS3FhN96WPPb1FP27DpR1lAjHjgszcN+VPW1eCkne6ckfxIpoUEmKj0y8YMTe1V0a5N686w
AOOaGcZT90l0jJyN0x2rOLlpaSZ7psoMRQiEXVw546SvgdBLHpOfwIDH28Qr0Gp0vDHMd2yXADT2
qv6TsYUvBycEtCju4npquHI0eO0xnUH1VOLZzjqBE9v4NNsT2wD1BFliZ70EYbMr+m18WNWHAAX2
rP4qcu0QcJT/r4z3WqM+/S6RERPdDdPQFCyaLiSE3EeoycYxzj6KT79LeEN1FMo2zvpd1VV+Y/4y
Pe2w7FYpvCaIb7MJzcyV24JKWWjOJein6wo+HA+3fMh6HNmopkEdPeXVS6RfGfPsmUUKKZM00HJM
3RsOSvKy6vS53h321dHhzjDiqYu1TaaUCq1aBJDer3Yx+kQQuUQPN4DQPUYwwaT9N2aPz/nz0zWF
KNJjQFdBM1U5TjrUJNruGCdmWGY3jvqSR4dqfonY4DaKhlJg3typxAm7NvX0SAqaP7vzOuo6VLV0
SizBy5U8c+K2abDzmrKK/7k1+6mWP/qyeykAt1AMl5rNi1Mtgcl677KLPb/zJ4sLLmIywGGdZxUs
up6PvTMgb8MEfK8GMYQTjBrlmGiXL/kzsElIXSqv72fouACr5o6NKfkxom7KX9cLQlu6BqZEYn2i
60/utOKYY0+aTDnaeu3GXb+dy8jNJ3Cj124EzKQNH01MzW8bGMc4XVdp40/z+KRX6dZsP8q29pr8
2GbdgTrR1dCyB5Pn14x0UAypEKSrwEzGzGvU6KfOf13eyXOplgkiIU3DgDK4htZTPvntU64YRWdD
x7qtYbdx5XVsR4pS0m0/97Q5XUXwDnZmzV3S5MlxKWt3zEu/VL/ZQBrl6vvlzznX8ECb6vf3CP4g
ghZ02eZt8lm0yrfVA0Q+vHIHvwopTFmH8Vxv7MtqwmUsqWK1Q1okR7DAuBHPQxrNoWJHCJ92wOdA
h6LSfLDjW8V6vvyhsh0Vkyldz0gL7s3jvHSBUheBRUmodWBhpDI0rnRP199yYiOJYjX6uOD0VhE0
qFPiTbo13MVTfvV3aSiDJ8gsUvArUxZPdbbaSj1PXpbHG5M3ntb3kiztXJJxaiiCB1GneWFFh6Mb
u6t4tkM+X6mFCtmPF1bLgv5q3mIuerqWkFcUkA3K0BxNQIQEynCtDE3ykhYOyt6AlGcE9MAR2D+0
AwXXfl3YGxRD3cvmIvlaKgy4NBBvoKNtx8eoIK/zRFCVy9GjQu1ay76rZe1fXu5sSfXki0VUC7Su
l4ERHOJaI09eF3bUcBEPbJ+FCojGoRr7veaedo1mR/MMVPnGvsfAuByaerawfPpDBM8DttbI7IsI
4zz+5K8FvDwBU4XrOD5b2zkcGJssiEHUtEvNvazWJdt1wRkNxE7xrIZzTfDuaMBMXSyxn3eolbBt
kqSSOHSuSXbqjUSsR5p1QM1rVXIkQALY1ncVs4AQxXaHDo5J3bdZitJQ6Vf4fjJfseg4G4nE1CVu
SQR86GMFooMFlq4oT2Z5l9cbMsRHaEhJaCPP5tGn5yr4pDQylSXvk+SI/jmGT8Yrw2EIoZBgHvI9
+D9RI2KBA60T2mhbTcF7F3ol4H0DERMF5tuRIZRlR73+/YmPZEk98lTP4I855KTK92Wa3bEf3REE
SjGVCetIzVrwXllJF03XVu/lTT4NDRAZQfKauI7iV8dywz3Mb9l+mW6G5CBPQs9B779YmuDQGpuC
Inz10Ws71ixcUBb9VJ+Gm/oGKnW44asmDr/RMKWs++2+8bofzUbWD5PECbFwVkzE0uJojb1K56lA
CGvTFRiYJAYtu1Ri5UynCgV9OZbpfbAem65iXP0V/wZ/MLw62hX7YXvZe5oSYxLrX8uoTWAHwC2C
ZvNezZ6BlfN5Fm3ZzLeQIdo2SoKuzW3nkB0jIJZJMMow75cZrNf0LhqLDUc2zDUamNNeNw00kgB+
QD2PEgj1gIZ0qYPVRZTFD1ZC329kOyNtweDf+Im5Rx05AYvdYIJQet7oqDvU7Q1rasxhQbE+rjZx
AWAdMbye5MBRO3XIs9hrKnR4SeFZCpIE2vqVmT6p5KHNbzuwQukWeKCaHE1bPchtAPhp7nCvwnDS
Sm32Dtj9FYlfmq5jHnNG5DGAhi08lnAGSM9S8MdRXlMofSJpWoEh5lt9l+7LDbAa6GnqCqSb/sdU
5pOi7MQpjNAOIC3Ku0fSEi+nNgRODQgL/JOm4YkvNIVcMJ8KBvYyhJllZD4tV5oAyc7J7prgbdXE
RhMlhndbRjCf8ha4E34FihlJliLLND8vxsmG1fGsLqCsSo450gb1GZDKTb+3oUrSPcgJ9mUfJfjQ
pEQjoqpxOm2E/tB7kYxuyidJJiRbRPCUZp/nFKD5NU/fcoLRPFaHchTi+s64kGBaQnpnlUlHzAVO
qmivWZNtpqyW+CTJd1jCO9EYLTvpeZkc9bkOBoD9BuDG2iiTbJfE81lCusbbqitMihua4J1htYec
FjtSf3TOK+Qjg8tuVvZJgjdQkoj2CaDnR0BYXLB4ojoMAbViCC8vc7ZWASZfqItBqIICJvU1NdDS
iMZK0YLsfG+BvptYUZAAXlDPDQQ9nB0lmO8vwhYTl3UBQI7qbGiGUXdZdng+NfvPzxCLgDxKCK0t
BJU1Ezaf4wO4PFYdniaomDcFMEtkwqhOSzsQ6z7+aZy/FxbOVFf7cZ4ULEzdlSsdc06Vy11QzaFG
Zm6dV1licG44GdnJ7wWFg80TozeywULOj5HdJopSL1tuDfYxxKbrrBrTo74pUmBzk1vKDXBlxuS1
SEu0mz0T8TADZTyEoNFqfhlyC5Q5CFKQ7LQmH+81t7dGt2OqD7rFQAeHp9HpAUMcIwzlmihRYEGN
P+tqkEZPXMlfUFOGylpBg7l8M2U94/9SgPj9qatjOHGYSQyaqnrd22xn7g0v37eHFQkxXcspqUVR
5c8yl0WoZRCKWqchNu6bohiYxpr4GDuAOC+Nv6b2tBvm7Rhjirs3i/las/LMLQlJDo5qJSgLjiGm
atBiTbboYvxIB+s+KkFoGk39TVxCYGSaXNu09LBpuQltGxL5cWYeYjbfQXFx3+jOrlcjL1WaMC+5
xAGczQdOv0iIAO04csJ1OLXRo+/F4zp8kWMAp4COGwYl/1k+cLqe4Al6UGAsRF93rS49DAJjSC51
W51vJB5nvVHijTtZR0yNl5HqY1t3eHhBNDXDdAGmHrYcsqlLuU/0rRxqfzZwn64ohIdOzRc7zbEi
D0kYYa4E0KVtGwBxy/f1gBWlyJxzIe90RcGrZINmgHyuh1fFC0iHIoii/6jByr6OE1AQRcx3oNKW
+FCyGsSljRU8S6EDbtCCQheq3wugBRhcGD8cFBLSSAmy6MVsb7XxysGkKDxNSg4JMFbT8DEPBfgN
Gp81vyz1nUEUupjvhxr8W/elehynmxLMQMwyDsQa8GwDd2i5KcGA0QC/oGkkjM36ARJID2UBOlGm
Ji+59jDWMqD2uXB4uqGCK7GKWFWidoyPhfMDDKc7I8cAziCDO5yLQqerCJmkQaHbzQYcm57obrdQ
5BAVxoEir1Y02fWWfZHwJteTYWjNksfH6tsQqEG9B30WWEKhd3u7miacuB0f5AQOZ3thp98ouBWm
jFFZGthJY0NCVmy6BZNjUBWbwsgE6boTzKHqU+uFjPPfEduT3X7ByyhZNbVF+3n7o41i/hqv7V3n
f17+v3cVzyVtJ98rZp/TkoPlCmSJn88qiL7av9SnDPpjvu2P4RJg5v2pzFyn/hseVbbXYl6ajIsO
Aod/rV1oN3P6zWh/rS90dVfvVsFc46DxHINGkN2QZRqyDxd8UNPOy1CVc4xGf7lRsuh2YNfW9GpF
GKiupA23c3nU6TYLzieDAlOZmjDnhpq3DHOJCb+3kgRcHczP2VvTHGiJGTpwZWj67LYE/OIgpJaE
FtmPELwE6YfGrizcX3XPrwzParYZ+F/7AF0usLo8ydMOWZC21lt+kuKobdXSYkLQXG+T0/jIkRUQ
0C0exgi3dQXlNZligsRHWYKPaiB8M6CvEx9ZBzx3ngdE7905HdxhkEHkZUsJLkpJs7kyI5ivQ0Fh
DKa7BQ7K6FgAGVOJOyTn3aGjrdmiCU56YSPjiqpTpXSQY2C8hjSa9Vb33cFAa6o2u00SdYAFgYAs
iZ+0WvmumShwLcXGVL4bkel2QPUpVrftLOgvropbNsN7qd60FZCIPHAUFRDMwtNRitKqAkiXG9tM
XN0Evxm49Zi+y80nkLpcl8y676rh6bJZyj5NODE0Vik1yFqf6Cg4rFIQbbwSS6Lr8wl4/zP6/95A
4bCSaEFjhmqIJwb1s/kZUws3WamQfZaNIYmTjZXNB2Uy35exQbuxL0BnqkC0Jc48B3QD5rB4lZP5
XRTUZeJNM13n2bzLO/HZbL70I4XgAzRVbg0ph0aeww5lCnL5chuByRQCDsMc+SSBBAG0KvhLStKw
rJ/An+0D3uBH1dVINW/K7mYwSpZgQh3BjmIjMq9H7Didh2l8LzE2DUS7QfWbt1eKbnoVZHczZPog
2w/UpN8YoJfJUZCN8DSyhtiLh/SqM6/GqQigALAFoQ/II8o8jHOr8kzKHi9/vswQhNg3LxWAUCUM
wW5S3+EKyok8gBLBP3OD/zEFkZlTV7qBJSVeDtO73gKeNIDTYdng6fW+6h9hatu//F2rW/3jVA3H
sC3i2Krz+TY7cYKFwWIWrwW4xGw2GSiZ5n57eYWzO/d7BfGLTLNYJn2CcRtDtkcTZZOQYUd1Nby8
zFmHd7KM8FBoO5Sn9RmNSGq8j1nrD6kJMVgNogyVpGYpW0kIzmbaLawC88ZRpxY4CN+GGJhG4vNW
xlz5ydJy4XD+IDzSY3B7WBU0zMiVNitXcwe+E+gIXeWKowZzVN+vNECunfePXZe8G9NypFYH8UZo
G7pQvb4l5jC4rVP5pITU9QKyq/HFMbOwNJu3hKEmY/b9Ro+NbQouH+PY25jfmvofutbcxRl7sme9
84a59JXh2oymX0aRBCstfmanH9Rub1Kl+p4rusQkZQazmuyJSWbtYtBqNcnPKou5U6HUYsQ/LpvL
+Yflib2sv+JklZyOUTc3KNKu0b/jfrqPN4YLe9lm3Je/8M5nGyfrCZGkHEbHdjK4z963+8L9i+EE
1ThQrEHHNqj9CnO0O8lHnk2qThYVAkujY/LDmPGRydU6aWVrxwKVbwPd6aTcYyih+C4ryskuhxAl
LNb96/XMI3TvoizUCnqwVCtULQmr0vmoefJxgkvWatUxGEWZlZMFrx5kb/y2MrQ1XSjcvuqSQNOK
ICPdrq7s1E219tD0U8CidVBZG9xSMQ86yfdkNB+bhLgT+7CMl8snINmOzxt+YmWs7Pr5/0j7st3G
dS3KLxJATaT0qsljYmeu1IuQSiqSqHmgpq/vpTRwy5bdVl9cnKeDKhRNkdzc3HsNsoYFaKo1CdGE
4p9Mgbf1EjV5IYzP0Va1PtTjkGB3MZHtEhM9O7oAa1k4ldos6oVp0wWZBrwDMxpH6INd+ynILOHS
ll36YrPHSKr5PEbbDnEcTY1mqFZGoNz1I0SIExLdaaR7LHsZ2LWjoOlKaf7CYmHXB/LO53COyJVy
z6tiIfW5/hb8t9O0WUQyWmWAGQveJrUre/5rF9gyFFFjBz7csQ33nVXuUPIYd57kJAtjL332WZjq
a5oEYYQnw/T0qptVpWxMMEpu79Kr1V52MsFZcCKKBD6tjCstKtJN3j1w8jbiqkl14nR46vHmWCXf
FGZGUta/3B57CkE37jhtFqJSH5pbYYF9FcNlmIMUYrYvqFPZITxNmvfbYy0F4R+FzJPjGPW9qLIR
84R1+pBYE6ZgSq9qeDJ9lJsGdYT/Mb+aCyAT1gdNnUhTpxbu4Sqa3eHX7Ukt7JA5Aks38j6qYhx9
oy2cUXvtYGfCi+/bg1yNL+iEKSrAD8gSZ6s0ovaTQfsVnuEUAlOmtkq0BSTnNRErYDvwgMQjkilk
XnApBjlvednDXLdNXykp3iDyUloyEtd9NuRb2pAHOYUWv8b34LvAfFfyfSeUI+A++9DRee9WNH4d
MuU+Q3GRUNmW8uirIPS+KoYt/vauU8le6cTj7U9zDZJGVahQ6ARW5xMH5TyTKEzJSM0wSg8BD7wW
8qe1rzPbJ+FjRvkzXo+om+TNrmyMh7ROVlH/nlF5FcTySxRBHEOrt1xSJVghNWtuTmoy0RFScygn
go2GxKdNbD2VX2//6GuvOfxowzCopquXNqAmhEngndGkh7LTgW3u9r1Mn+I8XTFiuBHRdkOhfUCf
ZQcaxqGGfSZNv9iovKpt/FG2YmtWsOgxtXuSla9kcumSyTbW7yMaWEzaI4F0hnhYjdJo1RQDDOV3
ghd0DLciamiO6BSrVArEdYj5jV36SwL/uVR7xwyDXRS0q8EcvL4G3VIiR6nVfkkGMI5Y+dtf4cpd
Q9E2lU0N4GoGwPn5yg2hFpgdEfgIJnCTtQGxTgLPNvw2uEfdHupHXPc8zlGqYJtAvFSRDW2ey1Oh
kCCIM3EgQ/xGRhPqX3KJYv4wPCYCriG9UhALfqXaNiwPMSv+qgHZBSn1IaWdbAazftQkjViVznLw
q/kwQCs9AEGzpgdF5M5Q1SvSRtswaVTgwU3J7VUj3uomX4EeVjpJrP8ttR7tp7TeKln8ZXAfHo6U
uXG3L9XqXmLYeuoI+d7OC0sg/ws4Axr+QSHpBopHUCgbgbB54p38nD9QyLxZ6ngcZeERWPNUbJUG
6WOdZ4pFUDJU5ccxbfc+41uWtdKOgfJCuf4QZK0bQ/EnKpLQgw9h91FmUgHzx9LyswpKy1p2aOJo
N+St4aZaPVqpRhDVouA1GgD6Cqv7lMdoRubmU1dNghYQ+0oq/VedGQdQNt40EVWWHAdebci2XAm3
rcb7QI4ByqyhCg37rtvLenl7na/qLDNA57vTogarqiegM6HliNr/mH9OhL+MLxVqLyM9BgOzWVGh
pa+CGXG+XeMUkjtqkIsDy985vRuS30m38Fi/Op+TIWbpOx9DHVIBmA/Ay6EKUfo+A3DgLWpRmOML
t/GUn1+ciJOxpj8/uYxjxmGGqGE6TWU6sMlCM7d/Dsr4aHIFniP9oSgACMKRWRh34TPOc3LRhHpv
GNNnVL4b/WA2nqK/3N4WV6AZZ0s1z8djPWM15ILEQXnI8PSqoT5qT2K5INRBmH3YNy++u1RGXJrX
LEPvFDTSVRPzMtlg+emfyQO07RZeXZch83xis/ScG33X8rAQhwrabnHN3ByZeUC+pSWbzaXZzE5W
oQklUyhmM0LLUk7vin60cu3j9jotDTL9+ckWHBW/xHMMgxRoo/XyfYqw1tXP/9sg0yc9GYRpfIyV
HHthMDlKJw8G4kStL+CWLxO083WZxYZqpDhJU2yg3QvUDyX2dnsSS//+LDAkyM2i2se/rysg3nFk
J8HL7RGW1mIWDjI2gmCj4DNlAwq4PQSfB3jSLtkaLuzfebZcRk04RNM8yonQn8NXVL0b0WOox3Hh
xpevxjcT1ifIfVRFVWYVScZyzoVS9IcULmB5WOy6jnFrQLZD8/ajNMevoi2Ppl6+VbR4NYrscUii
l6Qe3llQvkWDtO7Dcp1DVsNScumPYYqFPfPzC+YR2ID0njLdKjqZuz2X8oCuiaJlR7U1PVlI0HA0
TIcMrLSAmDkyJGN+O7G3P5NyXxojhBAO9fA3hz+I+iRVzMkCmGsOdfoG0B6Ucwu2qsKlW+8K4ZpS
EzJvKoF+DJHnJjp9nwVFldHsmPqNZ7TGdhAjPGuNFbiTdjCkL4zoblnI9zUEK/77PYnMHhYihKE8
N6ci9qL2C8j75cfQRMsiDC18LavvllwvrkinYIon48xPVzKG3Bzl/Cjrf0yj9hphOpJm2jDgtBRI
2aoAeaTdRzf80WgA5gNMb3n2VNV/ATr21CTzslGDtspiU/baaTn9XbMzGWvoIxkgHx47kv/BA2bb
iewpjpPHMushfpdbIUnhb99tg7K12kF5ycBH90dPDqrVCCcHbSmNvnqoTn6RMQOkNn5KUh4N+XFI
g70GnnqvaqsojNxRh65Rhk3B/V+RueaJ5lRdDGmXRzhx7UCnswbow5ISxWxCvEbyPTVUFo78FVcd
ymRGKKQPVZniv/NQj0Yo0INtUhzjSnWjoLgzRALFYcX/SgcYB6vDuMkqyPxwCe45WLK69zVLojUI
+3Jua5B7jdruFYh8T8Tang+d66ewUtBM6gysctTod5NIz6HCbL3/zTpIweoRGoOao2j8rqvcpoFd
ScShsq6IrZQAVz/C5SaHit3tc3GlYDRNVJMJ0YA8RWHgfKKsDhKt0rPi2BvBuvLpn0qjLilCgBV+
KaOxDwu2CQg6In0drsZqWMhCrm0DhleUBhcIhUI1eZaGiHwAN1uOi6MWbUots7gUWa2IVijuunX4
nSovflV4Zo8cBT0as7Ip3bSy6oKYd19pOhz9ZFh1P5mLnq8/YMXzmAqyK1NQylAMuA7NQblAME8J
fC2OtNfdGi88oQWB1fbZo66Td+icA4QrvysQxkiK6jEKjR3eZ+Gm0JrWybLMDU3htOiJ6wm3QjR3
zdi3mlzAJH1Es7dzy+qtiVSPRM+5CY5byqzUPAoO+1qF2IEChCFVIktum+dAMS0eJrY/SNCRU5wC
wI24NbdNW2wyRXMCsIZhdGFXZuFDDYmtZaq+KNHEYUPjqFlRMIr9+L0ewR3s6WObFy/p+N2y7DUc
l+DZl+kFvpqh4CEOrrMC543z/QQPkaHXzUocfU2914i6M/WnhS07pb8XC3MyxCwNS/xaLzIfQwBs
CmiL7PTJHdWMHSHhXgKNjuGAcpZaRlW9ZEK4FT7+wk+4DKfns5wlaWWo+CreNALUFYcbG8m0RihO
hh5DN3tlyHBFQwMKlBdYaSxp0S194NkNI7M+GVmFbRl1Jthz8h3gS7dntzTCLCRIg9HoIezOjhko
HPA/dKogXoivC0PMhQOHKOc0DPH9SPAQQkaJ/b49hStNwbMFmqds2QgdCz/CAKPmVhuxklzNoU/B
M9sShyyyvJemM3uwIfFKB43gi8HA22HAPUdLBmFXiqrnE5rFSZLLQY4OmDh6ZGVCscZq+CMzV+KV
uM0Xth6ET4AZjCwVXhZEsUCdHcA7C7cJxPqX7oxprBsH8Oe3nryDBBGMxc003aK7J4UACPs4lOGR
8NTNo5dRPxY1e46Aqq9qaNkEr4O+8BMWzt8cqBT7XeuLAr8gyP/2Et1W46efkUcWxO7CRrp8zJx/
91mwGQTMgMYAI8HgFCZ49BHSsj9SeHAr0lOnTLzgHUyNp8WO79KemoUYPcmVIs+wg/1hPX5pW3AI
XqqddOczSF1qXuzAhmG1MNnLh875ZGexpQU6SdUiTLb9zHSXT7LPtvmLrjrJbdsfHwrDAeO+9gRg
DMU9RY1wUWHnyltm+hFQyTCRF8gQmJ7dIEaSqjpIA8eJGJ5DnhmKGUCXja7ZWhXU4SnqL0gRCzd5
DMi9XNrV4xA5aC8uLP2VdsD5D5md6lrKidJNp7p24/tg3YYu4FkghqQu90w7e1Xv0KNcJw8AQW+T
eyG20J6zl80xrm+Ef99jdvILmL2pOGTIQ2LY5YU+ZJ8Wno9LI0x/fnKe8WCq/ehnog34wR2cOYMl
W5jrx+jfJKY/PxnCl7lIdBgkHAczvKfJp8KMx6J7uL1/r2/ff4PMzmphNHJo0gZBH/g13v8eqmYd
+fGe6+9wlybiY7HyeYVlfb5HZqdU+GY3NAqGbOsSFtYMpl3bmBkPHWd2nMnoAUmbaHirqwRcGMWu
VGmVF8O9AgFjFkF0R+4PUK3zbn+HKw/t8181O8d85L4ZxvhVtdvuazC4IJRplRtlvQQSuZK+n480
yxUghZUNNaBuCI+tE+zkNRxe3e5uuo6Mg2Ep0DeCWJWdo6G+RLW4olh4NvbcerFr87SQQ8yyTL9K
ttNKuGWA1t+b3qAGzmDs2ajuWX3X09ZiBC/tILRD+ldvA4uTJ9a9BLBkMJpHyWdOEMpWm+wC9suv
n2pfXVqRaetdXpn/2Zpzx8ZEr9SxTHGIu60OJSgZ2WJ1hOy8bULXC7TfykqdwFliF1/BO5x/olkI
i5AmG82A5dFWePK7kpU5wNi/pH9bS7PyTeIOb0AUL+6KawkCVRG86Y9v61zHj4G7FZckwalARd7T
QL1BxSXGTOGUK21zb7k7f+3on444O/pJGPu8qaXmOBhPpp9CqY7atbEJItWWQ8XRcskJpHThhri6
+09HnZ1+P5FNqpT5dM56PFs1e6ycHEz7+xgYtNEenN4H7F3/KOs19VRqw6PMuX3Ul+Y9O+k6MIWJ
FGLe2ipYT7ZhE7dvmbCyNMzsmI/QUYBcFxa096ofd7L/v2Gupu0nH/QnsJ1cE9CDCVIpxH4N7v1V
v8khfPfZ28av6WZdyrCu3XqnY83yjJKVcU/AWDxGhm4X6Te8iG6vzbT68zN/OsDs8IU6PC1MEmAy
OoB6w3dadk42fKkjOD3G0kb4eVjfGm2eJphJpFXK9KRiNmTJnUlZT3vW7/EQ/r9y1LB6i5yllPFa
XDud4yx1aOAcwvoKo/JRbIduGwoongd4FAO5d/trXk3HToeapRBhUcdKNvrNMZkq2VJ0PyrSR5Lo
qMmAj2FlJmTdItD8IE2ZGKOd5gC268gOG5iVx5UjgT5R9Jug8ddibNZdWbyHY/+Zl9GzknC37Jd8
f67vL6ZTBU0DECpmC5L0SaNEYYj9lUeeDp2ZKCoXrpWlIWZfP42D3mwZdhirC7CPe6eoq/9xiNlX
hyHNWAKvIY4Fh+h38GRCuG5hYadK7+XO/fehZrE7NUtQlvQI5yRpnJS/xixwkrKDm0bpyUXoyaDC
hqKxNU6cMNdA1f4kMsQT+UMA5y1C93n4J+hhGgcZt3ohpby+v//9tlmEV3k70q6dzrChQIhra4iD
AGowSJYaFP+P0PdvpFkkhx520hADX4FvtG3qjvAVrVx9y2FluPymuGT6wHNDQdEVHj4E5U06C+jq
yOKE9OFwwBPnIRvAXiqY8VuWCJ7taWANokCLBDqxgsV3I0t3fWh+h6EGHWjdDwEpQbW753qLeqJs
KzVUuCHGKuyGyRyeXfJzKJfroCu/qkh9gwnNHVMgnh77hhN0I7icdFcp0ruao8RLAzfKTNDfudPC
t77v84UN/AOmONtemKouKypB1VM3zTnYAmCkVmujPoXlJTRxAKrvR+6OEsglVVC9JWq36ofoUPfd
V1Ap0JCuvFyNnQbiW0GnOBEf3UD5ZVDopviAysgA5Ujln0bmL2JUHqrgIe9/ycnXIAGHTI4RSrYo
adsyHMqLNrZNGRbYBnloVY7kB5SfmO56Vf++fYQu4sA0RSRbGvxbZfVCP8Iw5NzPlLaAxerWR6xT
o6XH8OVD53yI+c0sJaYy9BCkOEhrbduCoVUdVd0tvAyCGBBzglwbhaDYl0QOU66/VPS8OIaz0Wd3
tVxzLaxhI37gkXQcxVfRqRBbB22serv9JadwdrFZ/n3Jn1N6koAUako16ncFnGUjmE+95pDRT+lC
02NpkFnYRhuLZoGM5eqizo5VKGyzB7nT1rencpGzzb7ZLHKHuQDsJsJUOH/JaGmT7qPSXoj0W0mE
I6kCWhSZfXvIy4R4Nua0jiefT1WhMCcKjNltR08yN5BfzaFzIW+yAriZSZ0ZcnrV3ajBXdg2GjcN
nGXZrylS3lrDWcxOW5ozxrBZfE2zROa7pfal05XoS7CrP7j09/akfyBAt8abRe4ug1BjgmkfDADH
o6bgwAKyV9B7171W0D3MttdKazy0oDjAhK+ERaUmUjhGyqt2rLy454+tlsOba3CC2L8zsxiOKIqx
IaH2bLZKYvnDl1RVm5CUq4DkW6gDRpD/Rpeej/AzDor1kHTQHRsPke5bvgQdklLegMm3amriws4C
Wl2rIYVua/cNN9MF5OXlE3O25LObxKSVSVr4ioGwxK2+0Lycv8gVdFukDIpi6TpOQPfrV7FWuDJQ
i2P8oNfyKjSPcqh7RbSkd7Kw6+edBTRmmaxWWHyVQiQdrMYoLC0KMfcMeIgGsN6hXIugcG/vgcvy
/M9XAPtO1okO8frZngN2pFUTNPkP6A9C8mGwzaC167y3axVmJUi9SckcPYbE/ktXibeQUg9A3G1D
gQsohu4tgy11zxpI+gInACOLQEPLNVGz7AUK9C7Xa0di0qJx4/QCudy5/371bOfCOIX6Da4lsIqi
x2g9onrT2v335AGPp8JCcLh0L6FA6KqEMWoqlOLWOw8OEIgjeifX6SEKR7eMfDetyD7Uu03X5Ts5
qVxcck4n9fdZAOGh0AyeZV7+HZjxwUL4YTfJQY7wrABBzjX9BAh5vqrBS0ol/64FxtaONKgpqm1F
LbRYsQFlfUHpT73yvUDo1DW8agC3NueoANVQU7NXK9xxNbOpsh45CuPBU1o8dV2wDWCOLoXJto7k
I8fuazL1N5MlaoG7hdu/zVJX6KoN9EVlqUH/i/voSUnduguzezJ0n3IIcVdDIXdCG1/Vqob8XoMO
wxDsqCleWDCAYCvMvaKGC0nu5dMKK6Oq1AQUVaegfc92LytGmE63endIgcWoZU8HPTetD4JAIJLC
pmVbGn90RJCEosHUNXahqJsiIl7MEo/F5ha+LlxV9nWEMw570YEWD2Z1bLTlJHn6JbMde/ZLZzs2
S7RWUoTaHXxFbLCP/sjavoCTkNXG9XPWZG9ym70FRZ1YScrvUNh+SgHWRv/d/6NEFLB8/tVXzLfg
NyUsxOrKaWXlG9LgL6YS7Vrme2kl34M+uc70+JkwgSa6b9h9nK0pe8/2dR87cQieP2vWIsTSBsSr
gZjQYL0z4vmiS39i+Gjq6eAm/D1Btd5s1mHniN4N1bWPppGRPOqQuG6qbeu/jf7KaJ/icrQJ7Swt
Qxb13ZWDAyg28cN1AAp9E2svuZTaBrBSvOTHTDdcv1Xgm6Nti5EljjArQJX5J2zBnLqDncQoy9Zg
Aukfla+VgeinF3cNqOQg1/+Kq3q0esI3hoq1BIPmrw6/Vn3QsJ1raIMGtqK/JuTT6DQvKg/Y0T4c
HYIaRUqMmQIkZkgDFIiPWrynsOyTCToG6MGxQ5cPDo2ijdw8EP3IE8WKIPSUQ8lbGK8qMJ+876zB
6B1D7e1K2gWhb8PY1Ioy2QEdxc+O/fAc6xw6NmJX9NL77Qh95cUjyyYDLQU4E1VDSnweffDw0qRB
y+FsmDVOMmTbshB2m0fHJIPDQnqspmcLJOAD+XUoDxClt2tIHTC8wiCN2QqoMXeHUlX3RHuifYYL
+KmtQzs2C0sF0L5PEDizu9j87sD8MKTCpdSH3HyxF7UpbBVeNbYxtG/UX+pQXiaT5/OaYtZJykXz
oClIhHlFDDK35UsLw6fBXPh6lw+M80FmtYyy5FlOywx2bYNw/JA4E0Px9gJdXtznQ8ySYoTVLC+q
FP5+0Njr6NYfV6xWLWn8A4GoOtlq5vPtAa9kLucjzhJkWCVyHdaS8o8iVfHOmzuxaiBbjraF4hj9
DmdhDZF2bisL+f/1rwm2ClhYDJyd6VOcLJlmlLyqKeWHYnzVxCaP9YWSyvU98Z8B5thYEA46KR8N
fpB9CHEYgYzjFXx1rbbwCS+j8fQF/40zO1OE9j6JJIwzQLBNz+J9FO14ZzhFSjamrzu3F0yd/rnz
4H8+3Gyr+xzW6FlK+EGMfKX62ipFEFeyZk1puteFWMl1t4M9IqhKgcicJEkeQb9Cw7oKQ88U8ISj
v3mDdIqB6hkldqpDnQN1gLgu15WGDCIXIZjjRYxeP7iqJlNtOkSrETCjKiV/WZa7ShYupEWXhR96
PqvZ2VJNDcWEnpJDmHoKMkammyirRE40+DbJekvV9DUnn0PYIB9QYDqJ4HL7w16yKWc/YdqwJxvS
oPA2g/FvfNCMe6RozwZA2zEFmiSlsdNV0OtNjtnwpElOEe392Aekql36DNM0by3u7DQy34f4fM3I
YdS+wfK2taizGARicC87LHlggCQytoJSpm0W+5gcQ0oWPsPSbp49XjMuG6IpJX7QEvYq5BTbQUfR
hu15Jnt9JxaGu7Q5nH31Wdblc0YkvUFQ7St+P6L6hhu+9wcr46WXlIdQhJbc/MrVAcpnnTugjwps
royCUgj5tVC3/Dp0Gh7cycqLUtznBvWqWnbyIvB0dN0iLVtrbfMUB38VDd2omryYfvdABwbxp7VR
xA4KxsByvPviPQoO0vAZS7i5WGFVw3clvNJHr05prTKuLEVjO7+ud3XQPmhoqOo+XRlK+tyFQrVo
0S+Zt0xrfWsvzLK8odHrpK+wEgD+7lKlsWsIzATtf0uEn33/WRjOdYFKniFzqFUSALOV1ejzVRX9
t2i681HmSos5wLchHjsc7+M/PUNnsloq0V9qrc+GmIXhnpBxCCKE4Um0uk09cFOhx4SkuNnLzhBu
AmZHoCxNSmvAjujVEfJLxCp0dJyXWO7TytxYubkuuQRhmoEIkx/S9iPFtxxKsinr+FCU4aqPP/3m
7+3QtXBm5/rZXAjRdkzhh66lcM4ZPbz/vDF48EPuyOaSndP1HOU/991cRht+Kp0uUH89QAjRyhLI
ZpaMbrLmTkewIqi+sJEyu+rFws03xd9bX3UWmcKgA++4ZNipNTAjtbSLiyX97kvmwmwTzaJRXOdt
ABeM+EAH/dA1JYzp1zr4Cb74Y+LODOEYn7aRrbIKxZvCS6JxPZBsE5X8mUbAJKJp08qDW3Cxub3E
Sx99FgwkRnspF0gMJyNffYfWnReuld1iO/hqdmGY8KqCA6GBpzAW4eQSDOkw0iFUCB7ByDt9BY2K
ot32Qn2UIoi7SHnZW2VnQqZWzcq1mYVIIlrYjbPB8G29MV75+MGLj14N7Zz8lSnEfpOv1q/f4uCu
hn+KXG36cq+M5qrE27HKfis/BcEBj2zVCL9yzRC2kpvvBt2lfQAcFkO3Kf6C+tuuS0B+EN2xMPi7
EtXe7Q98/fo/mfns+m9jiAslSSxDQafZhI097hgcqZwWuozFSv1CTmQuVA2vbuiTEacL4ORbl3TI
+hbaLYeqfm/Qahrlhag7nYiLE3MywOzElH5JsrTBALTiVgXwD0gOUBubuIFLiPerl9XJULOD06AB
zvVpLk1e/5UL0ENDcFTMfuEYXH+unIwzOwdd3qlRQ7FKZCv1O80Wq3FturBu+IU6hB97xCu9+BA4
xlJedMmBnULDycjTCT1ZLb0faiWXpxlCGntk20EDRFBGVxIulea9n71HcH6kgKg2paWx2irNci+p
CzHw0jPz/FfML9I+rgdZmn6F1qgehxFTDp2zyvC48aR15UE0ez1bkyI7ZvWbofpeYrRbniVPvd8f
sgbuCsYrCaKdgC1mTeHzI3A/snLX1hTcItS2CuHUYY6/VtpREzmqJFkEgQASZHatQHIpJ06FSK/m
duurVliZsMoRLggGdwHv4JKUQ/REeiN+vYaZKshAvfidQJXI6tknRyodptpoKbxkVpT4L5H6qORR
YmXV+NUDVSxy5kUkem1D2aVFhiRQyT86XOloRt0p/biEprh25oFLIEw1QL4xUJI9X9M8i8chTFRy
0NPEaYyktjhKRKFMLb1fy4LbYw9V1BZm1uus/q2CD2RWC6/Ua1fO6W+Yq8LWIha5QJf6oIutRhW7
LDTbj2EPUigDXhrgPCWfckYs5A9M/fTH19FsrIzFO+EHqM78hZVh130vBMMroQmGJ6YiazJgxmRO
+4F7+BiVpCH3jQPBSuCf21XspivhiT0NdnxdwaRyCcp4dTVOBp13V2uJBoXGfgbtXG10u3vu+A4k
GUBttQkKroveOGh+X4bI04n+MMNOTrXU9tDZq2pyr6S5nXS/YA9iMemOdw+5skmL3pLNFQeUcxSr
Do8vM+7d1B93PTG9TsBMPEJg9f8U7cGvXjv9o2GrAJG8GQXMWNP0F4Ql7iRT3mgwM2sLGK+bsPyy
WjrWKwofhJVeKOE61EYIcfetuRNa8QtAWtUyVA1sOAoqZENgEjn6JbDfTHr1/bbdGrmh3EmxYVpo
vn82agCkQfMH+IYjEfqrStuVEfWebmY4jGX6pLX+GiCfZ2iLgd06Gl4mUnT9oS0ZSr9FyD1YMW7L
6pMzzSOx76RCuS9j7DEKF7Bx28i6PeJy9+PXthOWrKuo90KZvkZbcXhTAujY58DdSCrcFwOQFL9L
oAR4rL2iOV6i/eg/yr7hoRDj6eNny16xylaBGv8AiBZru40vZ05TcWek0l5FFdtRY8UmEImypeAp
Tsc1qiv3BRW/WzhShUS3YsItIsMSVkcWBACFlt11kdgPzFbL7E8LUR5L00ugFAKxSeDsOxQ9fM9b
ND0zEjt+k+0jI7G1AgZFtPXgEGXVcnQfRMoDdIFBt1PWScreaAtdtc7fwrzdiTAaaVKYZNE3M67d
Mhb7Js4fCIoCtZ410DCXPaGwPZ7ja7zIJaavlAhS61V7n0VS7HZJCtvNsnRDyl4NiJdYLAsf5VDG
a+sVKo/gP0ZemEZY5H59+yhfyQHONvisXASfgS4HQ4XcU8K+G7wPAinetNVr5r/+bwPNMkcSxhW2
HAZqQtONR9wbSKJ00oA3wVa3h7pWLTqb1CxXM/x2yIhSkXt406F4vi5XhiOjGYWqJfWGNR2XgvQF
OosCxvsvHs4JfTWpsRdSQe4rGc0Hcsez56JUdnUEX24UEcJhU0vHzn+/Pc8rrbbzYWcJnEoiEnYD
ohNRY5cZFdR04aqRxmsleAQU0OrhTmWyhzx/SIvCEsanTxy/z1Yy+KNQH96YFWJ2udKk+yHcF2RX
CrhgZ2+d8cayYFUxZPjjIcl1m1bvLcIOk+W1pnTe7WksBvZZcqjA/DfKJAR2slUjEOwtpbciV3LV
VXwksDfE/y1ighcHnWWK0ALqDL1tyX2Ulvu2gche8AHvYxHcSRniODR0+hTEiAx9nDdd+RWiH3l7
2lcaiuerN8suAq1IaTqtHhTuzNAqNuDMOOZjDbMxfrQku3EhbWaZGmYv1mQL3vNIbSO1Fi/WK8n5
6e6dwwEgsSqJfrrNaxez1DLX1FBZXE8OdMLrU2DSVm3v6gDELPa7l4aeVWV8fwiyimEVfNxlXPC1
JvUhtJbHhT22kLD8VIdO7vESwAC/7vGtdcAI+vIBNeS328s57ZfZY+rsI87imwmDhJ7EiG+6Wu39
AMqj8Piqla9WVdAf/hD95+3x2LQ9bg04C3LhIA9hO6VDGsxyuyaGMHbmlPEvonpC0l8rtbHQtbN4
DnNUyXCInq1StHO8UHmWxbPP0EavUcfM9S16RxT8OXVFlWdJeWg5WpIw8YnG1O3hBZ10zMlHZAy6
4rTFaLP4U0OrvXrOAfAs8gPuzzfQc5rw00TrNipDi4/1V9k7dW64iSnuBNJ+Amlvf8dbZulilwyf
VK/2eiNtDJgxw3CvmNy35ecgAgjnywTXhIy/jXFf1Q+CbgZkS3XXWFCcs8NEPEXai5Ekh0AB6S6H
OUIh2UYlILllfGjsOe/rnZKKnQnRsduffOlemTMqO7hTqgByI8w7gwumgpvaw3u8QedjVe+khdf5
9dGAWNSJPCEP5nCZIR/ztBymG7PM96LEayvovYy0bs7h5MYPYT7+qfhODp7RCTf1hf08Bd2L7XUy
+iw+5hR+FNL/Ie1KluPWleUXMYIE5y3H7pbUrXnaMGRJ5jzP/PqX0LnvioZ5G47jjRd2hKsBAolC
IStTRHS0vaHETPaLdiPEP6NMfTNKyfk3M7uKxmChqIRQdmwQDZzYCLSumFyUy626mFYUkHsVq3sQ
oZIOobF8/ng4H5wzUpZyI9czgcA1YhcdOjfk6WpMP7vStBXJiaKMM60bHFGg/vdI2Sf2cKiaeOgQ
Tc/NY9/B6jF90WFdvpS9U6pX2XjU2pMAZTkTmmBxAaGR+HKaHqCJYqOsai2zf370G3TEX38QkwEK
PZhEwoIfNKd3aKa9kibFFaE4SRTNSsIfnYwLeN1aetvbkdlC+wQ262gGMZTnHL48bXrIwc9ITJhU
8X4ZTV/OLEGDgVQxxAkd0w0ga+pLgeKNCnugZa+mE/zgn2VBua6z5xBekAIV3w9uy7JzYvhLyDIM
NTOuWP1G7fOXL8cALvpL27SgOyISpB9pddt0oZtkqFSqe2PU/GgZLhbV6dTbPuNUAjdPydWaof++
Or2iXDITmU7EoqX7WAkggENwbyk5YbZzolUcJp+M26hBgRdx+mJ5mmGqpWbY/q5g3hRQ21Eg0a+I
+knqLwnlZkKZsUt4oLd5qq1+At2sq6Eq8PHWYwU/oZxe4078FMrp2Jh3snmQIEkw6R9xtQsnwYJK
E1muxDyEhNSu7e50EGbDxS5zYWcSXgMPb/4ZLJzhitGOMn6UOpoPKEqbjfTKbdf/vTmJXiJWQ2cw
0JiXPG808B9TuA2BQnfqe9kjeF9Pk9420OxtpZ1yBf+R+4Voewi31aNg5yla3YcZOp4FD5PpVJ/Z
fmzraDCC3i/S9S7gCYPgvd9cUrvWytsI4u2SgFucFF0O+Lt+MsHZreBPknxIg2rX8y7Sht0SDDui
ckDhKxk996uYjDERMjGrEmSM80G0FYhyw69vvDVNL3SbJ2itOsOj9EhSGzI5O2ABv4tyM9H7/kwm
g5dmXNQKNIzEYyKLLxrWnBxBhigYvbH8aLPXVOEQYXifgUHBLg8hSk0vzlEKXwJkdAYOB9in7AVY
/YUjx+5hc6mbIiVvEklVfktxYjELNAU32Wx+qscrfX6tytvzJw7Fyd++4CoEgzJdr2RiTkNMZW01
+Z0Zp5xEbftqtQrBoAgsK6aqocl4VRAvhKaqke9rvK72aWM3JHuMlWqXC28mEa3CMO7iorCnbN9A
MDUwZKuEY0EYxFSROxHuiAma73hBlrt85GaUm3C3+qEMskB5dwrGlM6Fh9bU8RS76acG+YjKQqNa
L6FcUfmRP9v6O5Z0yHVW3nq1gKLU9+dmMCcaY7Eoc0xUW5s3cXcRhW9yV9hze5XhHq5NFSRp8wcC
dRLjTqivFWn2zUHanV8Qm+f894+QGc6zCWoBGSVs6arNd8KYXAfa5MB15C41eJI3dLOcWXtf7KnV
8TK2Yxu1tFBDW/EVO7KJ4YauDhss2SaFVZQ2r+eU84W/ajiriJIIEa4ir7GhmhcDIktTkuwGApCE
9XddXRdgPauLyENJ3pQyoFGVJqHapYg6SU8THBbl4d5E6TLKT7AbAKkVJVpZvZY0z+wuqjByJpi7
ZaDjq0Vg9VC2gDuZG6QKssBjXV9JUGWEBuEu07WXJI1ggVRcyErOraNtYt1qJTApli6YY1tH+Nkw
+jb8/ohaAPR7cjfyKldtrLpDnzioteDe+/xaxPYBbOKxB95eoP+x0otylIyNqiL6aPe6E+nvauRT
IVsBTflpejmEN0mHvnG+XNV24rWKzIzbjCMpICG2oWotz+iPV73Wp20GfeZBwcyGOZ17fsttHmKr
gExGaUj9IMUJAppJcdNAPT4zbmaoWBG1hDVOZ6NbhoPJv4vo0fRmFZKB/bHPEt2kF58cF4rFG/ZU
BwNMQvC+FTvnOptuH2TfH5M5AqauHAVCR0gUvEpkzz0aZEcIO5+fx60H519GxQC4CrVBvTG/1ozk
oWbmdBDwXhy0PNij01glOsh8zUUNuHziRN4+Rr8HyEC3NEMjvKbpmQQL8bIcdw25ge4/+rc/y+aQ
xu1nlPnoyoVaYAVixn3Q3mShyllH20WK/35VQ2SwO1WNWljoxR3sG1fC80ShfsJUdi+Q0coBPXBj
Godl34WoRkW1H5GYc3h8uVj8Dun/Pw+GyCSEUoAOcr2bcEuUYdeUO2XeHabkdTKqixYi63oGzUDF
idrUnpX+ohk6vPxc9rMniR9a9GFoP+ulvjC70hYT1WpgDSUNjUOgpziB4ZyYxE2FzJlww6xHiKhI
N2l9m6AtQINDCTGGh3q6FNEJEqsQsoDQbpe08B+HyHsj2A0GDkMu2C5fL+plDX6MGXYHmIr6GhIO
znLYPtm+p4H8enFSQ03PphLTsAy1h1biXRm+TH3uzBhgiJ5a2qAyegFIkqFYuDOaGBJ0b57/EeeX
pCEyp44udOaUoAx6RE+lD2sN9GPIN38XgkFKZRhVFc58qHoKd5p6TX2yzwf4HynR90Qy0ChpBVwf
KBbTFKG7LwZfe6uvYPl3pb0HuBHv+SpavHljoBFexHNFaBU8RF+CsjwHzcAZ1fbB+j0oBg2XqhCL
hcIUPvxNm8MALIp2bfGqT5rTz4+cKaRr7dyWZEAx1luSjcIXKI6u5NR2+NpdUK/g0oPtO69njotB
DBL2gkTEXqNrwld+zlcLfTuxFjtAA9EfHNbnj06DpSFAa9bQFzo48LMsI0h+xCOI8wrUdoXBHZSD
gNs6Zz7Pn2VQ6/x1b/eBUjQkwpJsFDfPQblQIfDQITOpLmAZm+6D3hedFM8zvJZyzrL5mvlV8jqZ
WRJ3dGGW8WwJso42W6iSvbeQEgFR9fwotxPl/y7RrxxpFasTQ2IIMcCjEBUXXho+1U+QkvlEFjzL
q8khH42dNP7lzviCg1XYZVDyqKkQthmS6xo9uUQIX0zIYJpPROQU2Dj7nH0mLuDbkYgTFmrZfJrK
QcEV6/wc8tYmAyRdHcUZrCFxFi7XkVFfNH0N57L5ddZPgvwRFvfnw/HGw6BKk8RRPk8Il1RQ2JQV
yORzoIS38hkkmSqSLeaMrwPDWLS8TvY8l88q2lLOD4STgBtfRfLVKlCrbuzkEXECqfG6wbBDxXSH
6b0fwbvE05My6I6pIGlIrgFtvthHXp/9i9mEEpkE5XVJM/Dnr7u86poOdVX8hq4D3weqYCbhLI9N
Mtk6BDOdQiJ1ei/R6URtQZZLtGPOtmIUVMUhColtonMtlG7CaomsflKvihr9eS25VdLaJv3y0hSC
W6mNlynyv/kC65/GgHgjh3WcZ/hpY2RDobmRLBif73V7+KkbdncLXZ0f3IfvrfX7HdNkk9dmCPNC
oWUiNO948JS3Ozh/G7DhBovLKaKdkl0lV9zjagvo1lEZNDcbbTArESMtRtOqoc7ewQauyNyw2AnR
jRZHaKiCjHoQ3RVoOzXm6zi4yefaLpBhd5BNCc3ezUIB6ezD+V1A0YE9ttc/jB7rq03Q9mIzafSH
yWNyrPprpfnQlhp3wXh/PtDmTXsdSf410lircxRQrEdDP0QInQ563V7p42s3noZiBZ77PgN3vuHx
178O53NDpCtiNcSgKmUIQOCLV0KGJrbWTmq8ahZus1wEcJ8YnyUITk5Dzhkwb6ExOSXas/oeHXPI
UMLGVpZr04ic81O6dVKvZ5RFfrMUo5AC5aK8D9PkJ3VlZ7BvUPL5aJatez7a5rUXPqYaUVE9hP47
M6CwEZSoykRKAIWZ155WSSCrV0K9ZLDTe5AebVG0BOR6Picw/Y/ZD2ig9QAyB18udAxIAplEqRbG
9vQlfHu7xI76A3xku/ck6ENqIHhB9t3jlUs2U8x1WAY4pSiRCjMS29No4wIVWrk7QHsKOebzdMVX
gdjcH+twDBjmiZZB+WL5J5y4uErnKTUAUbBbB2WFBuUaJ5rc2ONC4tY6WkVmCeQdDlt9NL8io5ts
F4FCfKIbM7iTUCKdrhbIDX42k8WX29pcU+vQDC5mJJfjkajtibIrYBs73IUunr+hEAJVUo9SijW3
2Kcn7pqi//GZNcX2Yy1JT1K5wMel+pDNKYLNKfQUre4o7urd+fUr8+aXQb7ZhJlbKkgYZBnhMXty
CvNOAUmxDy/y8SVdUBxGCY7qSASL6ShZ6hpQTxDIjkAkIEge1Lyxqgz9C5nf569o2rA7XENK9Umo
wL3RP+bhKswgsKkmx2FEuRQu82H3Gren0oQsxRKDadbhEa/ap2gl52CQskWDXH9BBl17SeujUR7a
k6zf9klsgy/zGJLwwxjus0S1SfJJymo3JuWumWNPqyAEnLglSkLypPmxCUsTPAVlYLcY1T3k0+zB
uJdM1EHzmzi6DRpUymtPnR/D+a5NoZNaJi5kA/dRrXiLIPi4ubutPFnlchDR2hckj0ENXyVwnngg
tHWCr8fJoF8bm7JYk6lFLyGUr0AQtutPdIEZmSVYoAb4dPUkO6icgZ0ve3gt7TnLiPcDGLRvjGUm
odC3JxMkjUVBJWoxDikaMyq1Po1gS5PlET4159fuZpK8HjaDvRBNqOcWpgfQAlB0lEYkC08nbvez
wmRb2g5Vak5SqG+dm+uIDOySzgxTdVCwW1KQUNXQntrHeQZvuLmQUGecH4XyU0Mf2FAcYCQK7urz
Ij82/Z2oRegIgOvMYE0a9kVo4uNg15hvAYBFRZUlK49Rgufh0JXAc4gl0ZaKxe0UiDKTF7hL9p2f
IfntUoCeWrtQH3HLofANGaT+wUvmh7h7gNmA3WvXuR7Ziwi2fQwD0zSz0xF9jpCy66ABmCnoOvLH
6DYzf1RmZstS7BmKABeTzjWyGIKbtdu0MFQeLka9cYO68Eqt2CeGAo5HdGsUz6LZwSkTuj5zlxm2
ToYbzlflnKhsk4ukxSlYfkAkupjBv5VRr8nt2MZN4BDb5b5wYcTJW8C8A5VtaxmoF1AfA+xVCy4v
rUXdJ3qvewws4yl2eAtp8/FhtZBYu11dHdVC1ck/EB89lzZog15zbO/+QE+aQviZ40Rn0ugyrXK8
bOvtKdnnt5LVWrAW9YFpVmeLVF2Ws0m4Y2OOFFhCRdA7BBgUl2gtheM9Gvhs+Dv7f3BG88bGIDxa
zms4otPjC3lf9SJBbgG1tnxveM0DTh5uAYr8LmCOZ6P1l2OwVimURiQtRpcl6JGJL/UpOARV4Ajw
bssWY4e3YhlPmUFzlQbId5G07qYw/wkDRbwqZSnIzKMkQquz+xxUNKeW4XClR6VmQQNzvm6V6SOC
CqUYJ2+xNA2OaEAZKwkI3Ihgw2QHcfGSh0Z8kSc9zrCu0nZpoGS+0cKvk4wQkUneqwUiGa2O9pXE
6YrGNpsAvTz3Kq7Tub6ThUe8b1t18N4Ipq1No00CbG9Mnqz61QwkCD96MYDoT4G7ngyNujK0tQ6+
wuhvS5PWghCiI07vqdn4BWxkU1Fy4GVrS+kjlNLtJRttA6ZbQxDYxXScR+PYNREezwFDsttVN0kg
2kmO4FA4xjuQWt1oxkGAl1IIkn0kfJT6rZTdpgMsl+rSM+CA3E5+AYpZqlZWgV4ls9bdKBVcFVpk
CkzxEqVxi0iA5kOJxpibRHnRZ4gTwfgh1Q+N/EnUj6Z+MDPRygCz4rzX4G/aRbrVDsRSYtMfl35n
9MhLqsnOmxy9QMMrxAFtSS2ckGS7crjAbnXMyR5IZBli5RbqjRoJj1QRKlpya+oOUfjZFejjKRor
o69beW/VkDkpzR0csgqxt4ZFh4pd+0hyX8gPBlTH02Zx+pRMdoHepS6MX8iAqUvv0JU1TvVTIpiO
ZnaVXaryVRJhRqc7uDKB1m1N2RGOvrWTt0romeFHI14bOviZ6DUaIBeZNV7YPxsJ2cU1eFBlbQft
bYorrJANFrTXrDRMXEO9iEpfHjKnfAvAW2tA2DXsfO7RSfhQ4UV0Ma+E6kiSxh1U5PnTXdzve/SX
KZCmbvWihmL/B4QDn+e8vZPD7DmbjnUENcPymCrdsUwOAo6xADKr0RAcI610IZBxCXdFuG1nzlhe
gTzk5Ev8AMNb28w++uyzq8WToHT3f3ec6ExqYiThUGem2Z5yKMK0JjJbEtl58pbAtjlF+UiqKuzL
wO6wx2rhrQofSK57ZLyeF8JRS9rSfPgFO5iEBcLbc1HMSFhm1WmnV0NEc2l3DeXHe10/CKhXxotT
a8ge0aIXVxd9GsG65FGuFTuEsFwwXUTVZYbWjHSRIJF4NEGH4cwWPQvOnRVMglPmc1amAdBN8aXe
173az21yT0lsAbEaP3A58TgJ1VdTwar+gTdjIsgzEqrWlbyhdQpv2KFrE3ZITu7E3nj3B32bnCvP
b/xqyDTC6eMrpuzleCWOjplHk+TFrgef6vAnMzRWLOKQ1ubZLHCyG5Zu3VTlHM4B6gUzbE+b7q4Q
6PrnEc54Nx+DOfMXqYohEGS0p1S60UCVzOTACmcTehf3Qn6nxT/DPLAFs7TLIfLERLALINE47iZ0
VSnR4oiSArQGvjVPQQnISe8l6aokJzC/s2VECRra7Fpqj7PgyJAbyqL4Surjw6w27pSZbp+VlqDg
1McuXwxIbjSD4MTIS2tB4XLWOGuIpWVrsMcrdAHXZZoDdPpt9EwTRpRg0CiEwJfFgZ94KFu1yVUa
YDCJBzpmtUipkHiAXJqB3OeRBLed7nJEMq2MhwxAUwatM4egBve4noSWUEnQmPOq7qkSAwfmQHYJ
cT0FN/wZntTyUy/86MzXoAaKZ89oVbHG6KeIa2UXLdBw/ynlT0m5R2+qXdJeU+legF+dRqAQC2Wl
CIqCuHyRyJGTQyhJlqScFOOhFxrn/IblLV8m+5lJB/feEgimiK9l+tiGiyUXnFepzVeB9dwykK3W
VOA0xtx2TvpGHlN32qWzIwlf1KflgL76EKb1Ni5YCmU/cWtOHBA0GJiOIPcrzzH2KC2uTfc9HDqg
VekKfgs44qXLvIXEIO7QV4kplRisOPxotdsUKo3kWuAJGvGSctZsWIMwU4D+Xzqnk6M9FgC8dF/f
Fzf8CwenGMDytJWyKNCagBEl+24v76i9SQuSAvfKximTsfY8OhLYdjCB49ke+hE4ON5nT/Bp1s/7
Rrz6J8uxzuVFUwcJs/ecW4sXQOp/2r1bGuyZRAcOFVybE951lKX+FYIaC3WJ++Foi3bwEwUdf9i1
jmS3H3yjmE2KyWrDmQyYmTK0Adqpo6dwAIZhccoISIYDLm1IG7Un6GzYaK05jyS86o3JQIk0lFoT
KfQkvNGQafR+4uiudjc6Mth3f9Bgy1suDKoseT8UQvVVVTWf/7mWogH7Wdnxb4k8BGOfTvV5ALNw
xPHbOYNT33aLFz1HX/15Omh47X567GB2ZkEs7g8GuglfGnzPoXoviSoreKxFOUkESLpg7cBc5IPu
DNz3kY3Drip2yC3nO/LC0X9fpXAG9CXqLgw7pIwlajMupPgc/WZ0zJ8GyOK8jPF3p0F6/16Njqku
pL0QR/IY03BjcNehpEycqH6BxpbsFKfSDv3iUWlAsLdJc6XqF6l0Hdp/YsexvUdXv4TZNbmWRUVf
Jt3XHoVMfA/Ptg6gYM54bqpsjdMJsdkYtx45s2FUs+1h+IeRJ3uJoDRtDzBRtnoNZEqreqEN6vgr
V67tZUGDvNOKmH4ee3x7164GzeyiUNaXNI3xI+jiwsMTXV1fRnX3+Np4EuFCL295MYdx30kTTOC/
vrfwrriln9owXn6Drg+icY/+zdN4NTzmNAbVLuizAtEGD63n6aNGS9k2da8cdrVDC6sQOW/BurOy
w79791kFZ17ZIM7SmwqkgSEW1dxDKx1KUdSyi2YdPCLVZh73HYotd+YBkUu4lnenOrsri+AHiKSg
UEW8Cj3dAr9dJ1dhKCavsAHPR3FRhWl30s0WBSljN4zXi9jbIlGPbdeijVoT4R9f4NpdQQhT26mx
CL3v+WLpRk7mytuubBm0K4dKNihwJPvAh73dLsdSmjG/wxX/fsCNxsBUUOGpIADLGPsEpkjwIQc4
DLhhQn4bItuOuj+Pwl+X1nMzzYADAY9LQD8qki5Dc5dhsOO29NRShdxd5UXmx1icYvMgCvs+fM50
R4EDeh+C5a6C20bdadHBDTHAyGhdAVcPUYGw5gzXmLC/qOUQxTYIL4izHaqSXYzPYQu2bgjx9LLa
q1Pqz2W0Q33OGcXJg9y2K4KhkQi+gFcPFfI0Yu42fWobUBlLElTs6C8i+A0CtMCM0ml6addAmUwz
rwyRwHfiyhyyo0wgdanmroKLaqGAj6HBTOo6VV01kW19ogICkS0kt1EpuIZ5WcT6DsU7COp0OrR6
TlDUAWepcTIDMqFLdiKZeNUu1UciK7VrxjwCAtlMelcrncHFFlY3YQ3hwFMD1iXkO7XylGovLWbA
EAEeS+xVwilOHuoeIpQmNNgNz8gmC00WbkoCWx91+OIUUOXpd3mWOxlUyjoIDOWmW6O3JYl+5DrY
4G121U2GFYIty9sem5X01QAYnE0STWuFBguWMijwePj/wD48ovXlSeA/gfAgiIHaWethIYHXXySd
1Z4cqBD6J+U1DzZsT3N7wmNI5HLPLx4iMRhLygJI12GfZPsc7lZHVNHhuWfa8KgQvTmwhlu09brn
N+c2k+B7btmKUxgG9TxrWBzJHtYw0+JVaOrzwXT2S1QqKIUikVBFcP9gvJtZ7yo0g8CKEkgkmTBe
as44Q6FMwPHZO9Mb2fEuZNtPI6tYTCY4jAJkIyJ6qAx4veitpat2bT6eUnmxOkV0ZlSEFKne6+lb
qkJZq76D+NhuJJXbDNdmAx9efd/rn1WCOv0g+ZN5M4bDJZqgnFxE6+xiRB7nw3BWA1s6kgkUSIIB
xeGvRY/XRZRa/GkHm+o3CeSScYCIGy+D3b5traaJ/qjVoViqaVhPLRY+pQzBaQbOFjR5q53JDZDO
Iln9gwdHupvOnA8Gcz5oaOyEwDy+TecsXmw4MQpST+GB5qvaM5IpX8od2thVen9QUOFgi8GAY6VN
KoieGDG9zSJhBc+4vAn2tKjSDjYYUn+w8HkxGTwT5kJWlQqflsYUH0nh0EmW/eC5W6wm/YOHzw0/
IVxNdALdGQVmFebXGbH6sPO4qO0Avc9T/Kg1qPdZoz3beFf6gGWPJS4n1cu8wIFSHayDsyc9d4Vl
V9/3+m52wPj75OaTdIi/ffPv38P2seq60cPTB9OOmxkeEfGSvuw0R/WbnWZJtmpnh8zdgdhj/5td
tYrLYM6kjNBFDBBXqHGWLE7uppA8w1OLj7fDeo8VziXEbS7vVUgGesJOWkgYYnkL+vCydBf6QB6K
HIp9tWEr/QypRE4X/OZ5vwpIl9/qWw9JoNWZgW89mlD8j+BqUDmxeq1OYJ00ym1Ojor44/y8boLV
KiSDG2EnJGas0btJVsCduLiIdNE5H2L7ereKwcDEGAwB9KRpDC9SoQNoqZ68MxwcUdOF6BCLf+Xa
7I1f7RqZAYcMuqtjOH2FHB+RL+mNA+qzb9rp5UIs4v7TbQt1XjyDJQasqHOPrln+L+HNL4MYpUri
JM+xhgYNO6S8qpApnp9e3iplUp5EH2HMKiOCRN6hwW2p2sswPoHdfC2V5HZWJc6tYPsWsvqcTLbT
C0mYzF9LxoshEuv90+Ia5qBO/sn1ma6OM4Dz9Sq12hSloQSpquBTFvH4KMbLjbzcj8vt+Unc5Eyv
FsyXtd8qiinkmt7QKG0TepNeOi1S7iJ7UHXPHECsMi5D0bgVtIH3LrFJJ/yeTYUBmbgq8aqmfOGp
duhRkJX8ek9LPTxaOAdcFAZc8P4xk5x+NniguqIc7gdz2GW928DfCZ3oiuqGkDU9P628b8egSxLk
8ViYiNkrxhOJD41KHvOs4OwAzpGk0F+x+nZylZe9WGMH6KRx20l2VD28q4b2mOQHuRI4Y+JFY6BF
acKp6uk8BsVxllC0h37XVEBGOjBceXw5P4GbSjDrdcngRzV3Zm6qiNY4euuW2S6Lb0m6oxbvX+3X
xt7owTgB78UtA6vOPOi0vcZOxDmZeINmQaYOTFXJMMVqjbad8bIK9WsjmK/T+gSKKGeGOZjJuiIZ
atMvKq2BwkT4VZDJYxP9u/fd722nMi3dMF4NUqJjXlVLfl+MPZ1Qek2cwRGK3MWtDnxRna1JNOGD
Bm9IRRdhl/TrOl36PMOnxLhgseeOk4+OA3dZjIt6hhYuxHHPLx11a/OtwrEXRFjKwvyoN8hxhK6J
MkJLGpmSqf1s6/eyFfzKGCs3gYDAzzyZzXsdXNvnUgQ3qc870xXmBQ0Ac2keUJr1DcMA50aAc1vn
12B+JlVmGYlc2UEjHOak2UWReBp0EIr0yNEl9DKaU6ciJ8WdFLRneLCnCdQQhL7eaWJ8FQbQCy4L
CX6JuQAPO8OV0uEAPTZnaRUrm8H1nUtQr7pRgbgAjBFn6T0IEEXqL4ICJvaVSS01fQL7kr5V91N1
C6t53vxtnDvr6WMSznDupzSpTXIUQVnqC6tq35Xp8/w32jq71zHIrytCmeBo3lF8BF0F9bDRlY34
Lowu8Ykq9b6e38+H460I5ggwi17X0WpIjgbVzBQvQwUdcN3d3wVhMF8v0tEIaOqlJoFdB29L4yvR
j/MxNlPK9cSxkN9E/zlYFL/JwTP5SkNi38RrQQOaT3v3B09gW7C0jskA/6gnUzTB0fSo3KjP4U6z
E2jHak59CfgNcWDzLz285cGAP3jZ/6l9TNAKour47SXksKZadBtBvA4lxT4/rbz1waD8UgR1Di+8
7hTRNmFa4hUuJjRFn4+y+fC9nkgGB6NUUcoJjZ/HzouuzeflMnjMb3KfPjRBnCcLLWUXHbj1Ms7g
WAYB5Cwa3cwCcpwbCwWzGt72V7EL0swdXCgfweoZjrmHbq7p+vxwOajPMgoWo1CEjt4il5a4kVQ7
ZSvblUl2IQxz+rb3z4fjrFKWVVBH6PMRckzuFDygExYkUd7rGS8CgyIB8L2NBxqhuBeRf8gPfzcC
BkDgyFm0C12FSgg3pyW6lOabv4vAoMc8zmkkFIggKuGhJTBtzTlj2KzOrta4yYBFoyT/+erwsIic
dnHl3A4vCic5xdC8bvFg44UKOmKhqssr0Wwl+uvQDGooCkQGuq9dXEMzpze8eMxcaoQgyi2eLQQo
nl1HJe+xgg6IvaatozLYQaQygxk2YH+MYRs8457fSH4fij4u4hwA4cCiyeAHTBIDyaAlsZnUO7FQ
fRE+4kH5lsjjpRBFsOIK3b9YMJLI9lAjw4EQdYAlrxuwekge4mr/dwGYZEOVe1EJ6Dcr0+QuUJUr
rebwhM+vSIyByTVyUwyHsscYWjc9Cs/hhbqDJc5FAx5HezlSHkf0GtzyrDrpVvqfywJRGbAwgkhQ
JZrLT8WJRNVVU6k3lJx+fvo2r+//XX0Iw2BGTvCgBa9IJB35S4MnwTK+MyDYGQmofVeSK8uK1wjl
TTSYnJXxPw4zWTcUCLCYsOD8NYVrzErIO7BHjuZd/RbgBl/bkQNyqx2cyvt+DwETbl1ywz9dIjBQ
/29MBlyyJtXnqsWkDrV6mTWtLUKEaVkKdGoMDjHBKgxrv8jNAwwcleCnGl6U0l2BvgYCm+4uHB1l
+EGgnzVW+as8eKZm/ug1HWYnO8iOWoqkUrPHlFfp2D4Iv381g0tdmZCsjDBTwi48ws6mtPBOAUQE
Q0t8R6OAfPiHf8F7nts+r77jMsjULZViZnIoH6O8AK0lsqaRs3t5I2MACeu7DYUCI2vQSVGGp6VX
0PB/SBsZcoPP55f6Ns7+dzTsxVVtAlIotNhRwK28M2+S2XiS5UPcc9KW7Y37HYdBJE0KZc3oECfq
q7tJaQ/LDFeGmbMoeFEYUJJRcU7MHlE6s/hpzOQtU/0CjSnn5+x/YN/3YBgUaqo4IiVlOU3vwim8
wP0yvEgPeCt9hrjQT6jyn8qX1OMtvE1+7GqfqgwqdSGR0tmY6XMRCJ6+vqNvY5M9PSo7XnWPN5EM
DOX4VM1In+IaY3xaFB8Ft9so5lBvODtJZXBnkDK9gmmPfOxgTiuNr11095cfisEIQQzBGa1oFoEH
Ntp0/Bo/dJbqg/6m2mBioEaPXlJuyrQpWL/+UgxGlDjdw5piUz1bhk/s4kV0Wyu80Y+qi56i+x5d
sni2Ffaae37EHOhQGehow2AIZ3o+GknhacZVlD2kfb8LurukUXjbgP5nvx/G/90GrO4BqadJ6WiR
G7bWcLROd3roO7TtTbapGKexr+Fy581OCk9BtFREJiRIedkpb6pZJmllwm2upsn3fFC6H9S3KPab
2YovR0eq7Rri1ihh+iUoybwrIAc6WQkEoe7kLppoZEm7FcXE69E3SBpjVw2zc/6zbpJ1Vwvqy3Nt
VZM22rKU1QVTPXjxrVxaaN0o7uXnlvbRR47mzKACOkN/CeFzvMz/uyva94dmgKft5j7V6CEhLMSf
OhhD1becAXIWLiuOEhQliQKwXrCW8je0oJuKW9xr9mKloKTF99CzSFqv3BOH/y7LwTqNgaEFXhZG
OGB01SI9qXVwmfSdFchv50fIATuNhSIlbdWMJlmmpqH/aHEzHpORF4EBnXQe/v8r4Q5jirOX6X93
iLNt7w0ECk2NHuJpXB0rNPcR9SRl7381USztM5Uqg/R0W9U4YpFclR814fFbOFP1W2s7HleEiH4M
Ee4cVQeepfF3ZxvL5KxNeR4aGiFRJScLMkfmmcNtLluYWEJwXSGKwj5rdHLSyLqAPFSVofgc7IXi
o+05B+gmwn/HYLPDnqjK2NB3GjPMnHj2J4K2OwMCMzC0gchWEt3oBld3YBNXV0GZVDENorlVezow
dPrCDBVOmUC5xDOc3EQTmh3douJmQSHEdPKn82uPM6cqkz+KhTGaRojQORiasI/B48FiFbxttJ3I
rUbI5I9CVkyxln+B3eQQG0pQh2Jn+oVLdY/Pj4g3mQx0j2EMV+lAgP2kiXtdOe17M7UUNPVNFdf8
gs7Ob/nAalh0dleHlFKUCe5+mL3ssn2EJIavu9NhcDXoEMVcGX7ep2JQu+07Za5pDi5owXXWa7ac
p48kUTjzt51frAbF4HbUJIYc5RhU9bzgxbTwRTcF0T5/btF23FkROXRv8mPqQfbOPv/pNh9rzVVo
BtBJAb0hlBTlY9I4DbopoAG+L6FuAFErFPwqK3oEI9T0hQMKLrmdufC8+z/Svmy5jZxp9ok6ond0
3/bCVSS1WLLkG4Ql273vO57+JDTnG1EwTcw/c82QqgEUEoVCVeZX6W6UzbMQUdojKMhrho9wN0NY
40h2ze1fnasFL9EY1+pXAu2z1+tjR1HadWcSg0tI5epOQ2f1REcLWsdIQkP/c7KP4Kb55s4QSq6W
x6n51SkgUPi+ZC/1/MOGkLm5NbugiW+M5AWtrRU4jbIU1TlTFMZNhEg0DSbWoTkdl9zcM6tDQ7fg
sEbjJme8Ac4ocVh29KbqGt8qenDHRH5k/CpHdLi5cVCzOwaaANSIFnW26qJ+O44JXitZ0AGE8+zW
ib/pKd5BmetTx/Z07SuYeIIBVA4QjWbsMDfMKwj+6tSNmkcaUJ0rN+5cgLchRxftZqCbvrmpje2k
3XYj/gE6POL2uxGfyulk6w8a0cARAV7DcvDHLob4QgTSSahEF0NIKzu0wJtAXRP1649x2nopqV6M
4hmF9dGCpp/8i2IXKEzHTD02WRvEILHXyKum3hcp8nXWKXLZJlZeXUcLS/qYoQDTBa2imdgrU+sC
XNu9DukIA8QTFWqdRt2HBIVnmD/jNvNdtN/VA2r28gFiuVDeYvaGjvORzo5P+ykHD1G2oJ08Wl93
FYmDihcATcspsWqcUY6e7E0zCmzd/aKU/6Yu6mwzitG+DqLTyUqxD6oIjAfRA5lPagVR39vWAZmG
u0g2/8UK3HN7whlh1iRTHAv27G9shc4tvA8GTgBqpAfzmYXoz5DnFyRnhS2cFWaT2ZPLoa54whOo
CrJHPdAK3wz/Ksms2juzwr05ekt3MsqBiwHZB9SJ4X9nMmdZVJjuQOWpq7PnypJqMgvCeUHsWpkn
PjgV60ftR2pKck+XU7dnYxBOinGC10cTLCx32DTO4qFdYNyiKXZvhSjs0X5FL2gk3UvTQrKRCccE
sVKC9hTYBfXKw4CDlz9DEj/aajvz2foHd26ZQeFIqKaktNADhiOxUMNxiQLCJNGzbC7FS8BiG6Cb
ITDBEzcz8t9fuG65iUpwA6Taax39zOWjbCYl/i/eChrDduMpQ0hRLjMIj74x9qvQ6K1ZyAxdrHk8
29zi7YBENDbzGsMjp/aGrCDIvYqPDvZW6/+D0nZJFE8EKCFjlw6RgnHhMD86ie5beNLI8uM0ZT7L
vvQR3vKSMRg16BhtlvGr4X63oRGglO5paioUK07rSmNhQ9BSeB27L884sXRIUNg6NGQ+R4yN0itO
pyI6HZfZy0nsVQrOXOTUzVYmHXy5xkP/sCVsE1bMM9hX0Tw0t5sUzU1BHtCt+6h8NyxUmlc/QOy/
vT46/vW/x8MfFoV90lWcwHZEiUDXOKsG3FvK5ARtHvkmiHRb9nzd2h8i1b/NvYeTZ+H3VFdDPZkw
l9/Uyq5BM+Ob+lSvukNyaMMBN6ZyjVpJCpZksL1K83CXj+EP68KtDXy51KXJezMhQzfWoQdtZuIV
dzRA4PALijU4O1DRK00AyuwKV7YqLhols2FXS5UNZIrxKBWd0vTH9cmVOOp7gfjZ3CISdcuIt72m
S7N10p9WrnsxlN87IqmMlK4iB98zS7St8ZQGGR7IGiENFtkeusa748TVvdEy4FuWN3xJ4nXvs59g
3wqvD/Mysn8sIp/sM+MDq3or5vuxZ1B3U18qS3JIylZLOIVTu6y1SIeP2noX5sPPeiJ+P8tOj8sX
0Y9hCLCSoGTFGQqsVrxNGBh5kd/xMZe6V3zhMliybNIfLmof9gRoMSLSJyr6lVHKZe/suyYEOdkh
7SCWxvt5utX4q3tBJyg4P4+Wb75q/yYt94FsYk9P6dBmQDEZEpjNtO36lat0m5Z8/U+uITbq1G41
6ZRiTttWD8GoFtiNZNkkzifqzKVLYVKSYBhztdxMerZ1C4kFifcZwkGYdT1t+g7unbkP2nirjI/a
IjFxOVP/sRiGsH8ZbkTMoZ2KRPYUKkhcQVrlPm92NGjRs1d8AVnnqngof+oQdpJhh2x8wvbNWKxS
MuCB0PIg8w0pHmtl7aNdvi/ARu2uqwDkeFKjHNivnHJib0zbdCxXMhjtQIsCipQ4SPykDZDgDqPV
v6r/OJtdYWfPVIN0hoGdluEi2+XrhkEdkP43kDKE7dwz0Fk1KdyEmOAPbMAzSP0BQlfXN5RssYTo
wFD0puhKuLs+pesMQoq9024r9vM/WRHbXZJMNwy9hRVqzltt2RdtD/34u+tG/hCu/w2AYrvLPFhW
WZsgd1Z3kLr1qzu2d4L0YfQ43ztUImNPQV1GcN0qX4Yrjie2uijo4VNKA4jkAvYm0Izo43woml0C
rnfFsvyuXV83+Ie87ccwBfzAG5XBVFBkYpjLE+dXgmAd6JxmkDPIGhQlAYcpwMiggG+0p9zRCRx9
3ipm7dUoMtWqx+uDkhkSMGPooyXWRjg7M3407c9CMTzUVEHn8roZGS6+k9WdhRZGSkaN0UpFo2f8
Q3t2mI/4O6g3uuH1Ybyp/fgbWBDQg4rgVOYpkq1mCqgxNSNudjXGaLqRrxmtT8pfcSbhvuH/5Jo7
CqjRLKOaGTa62OMMOTYVjazpgWbjqhjXkaymVTYgATsKV3GwrbGryxp1IFODu5O2X2TSS7K4Rnz+
oVPCppTHUcSI/bRU1/34NEfaSgevbdE9zsN3ywbRTHK35J0HjWDPu+3K1YIqTdca1lYDgp/0+5g3
3yS+JIkULOGuYZiqMjACuKkg7LAtQd+sbv9qW9Z2LHSRjZddbySLKz4MKUqKjjB+t1JVxaPQUiq0
NnSbb1N/x/oXyfA4jFzxJEuAGRLrbV63NQr00XyP5AdkFTcJeFlAsghmXFStyF4aZHdjsbIobtqc
LhksNr+ctZpA1SddcUEH1BS3R/2fiIPIllCAHWtqlGLiVB72wXA9VFCZPl/B0S9uQKgyI3j4By0X
sokVbh9T1tdEW2B0zJ1t5TZeo1VBmRQrQ2m3WequafetRm2aPSpIWYP80oG0WSGjMZENXUAjSGK1
Y8vgSwmt0fr01shEsf6QO/77nLIEKEJTTpugawaZAFAJh1MJPUHeXKI/cH6W78gyfZPzD/5+Guu6
oWkamuBsLoQuLChTW7wS1ZSdqFF7kCny6gzk0ugIyiHn0BqTp3WqJIL6fSI/mxSWsx4Y3lAVIG4V
Twe3y48ZlMf+z3vxsw1hsSx9KQulgA1ySu5NfuR7JrjbyQ4JcvAzSJ/bZGMSlk53KF36DPa60Bh8
PNqA4BtdQda6fwJlWgvWNjl/2QVSlM+DFI6TLjfKKOHETFRzT7q+10ixsxnzFq3HOyNyV1jGho5e
knWQOYcqLVkPqHPKRiOkGh6TBlCrnxzDDjV3m2iBga7Hgt0rJThj6xQs0I0s3vz9zvHpg3+7jHa1
wZZ3kupdtFkOEFICYwzzecuNDPkvYONnW8JhM4zobHQ4KykUrsN+C3GZxkt22dpa26BC+lcv258N
8uzGWaSkWa5igAaSncwuCxvsHKhaeJApXF93bcmG/e0yPLWkriwU8BttA8WPtzQx/DJ6Zai6iPpk
XUmLbi6Ez58Hxn3/bGBVbMdJRt8pPEGk/cB5hdgdBE4DGnn/9/j5sy0BjjLWFqgL5CCL57kyhggi
hZCBwlZTInuq+z02+GxKgKGshOTXTLB7CruDsDQq44216arbmsQHfZFlSS70Jnw2JyBSDhlEW9e7
7mSXP0tH3VkqQQOQEWgW86xp36EbYtLo2k4zicNcCOE/WxawCVdgSCKMGKi57r4DnSBOAO1o3rjo
BGyNWgT9mdxFt2RnzYG6KV6v+6sEGQ0BpFQ8EbZtkaqnrP7B7NbvmP0fwV68LEOJXYVYIMIgTomK
Fnx/qnFssjVSJyvDCd1Als64cFJ/mlLx4qyrTlGZBqaUv3NFTkBWvKY792zXS2452mcPsrJVGaCJ
9+bOQeVbZjgMt9hk0xl75CiBng10N8Cd56sbEoyTxHUkWCOSRWiM2criYuc7C3pCWg+FHD76rgLN
pgGauOdSWjDLQfJzDP15YgWsmVKjz5IWEzuuIBKgvPMKkXCM0RRqQ+9dTjoqG6IAOIuGJmW9g3s2
4RCCvtrXrQfShPWpyKD3koDF0Qjt7FToUGoM8jsZueLv1/jP4xVAiNSR4qT8CI8g3VXpNxG1/LLp
Dhlq5q7vQxmMi7dp3R5bBHow1bZ4ypqhSFZgexiofx5Lv6nTQM20VWaywLZ+zukkSSTokrP/Xdv+
7BSZykZNjBhBPIX4FCsWv6icbZeV0MPY28adpdFVRUlYsx85qAV0CgZG1NaMTRLQPFopqOLRAFy5
lnu0m1cpIauUgVzg+iRJwEoszpxcUrc2D02ZW6+dUl9NlqQBz5IcO+LlvBipbdSWy05RykL093U2
vdcnZ5dYZgB60gHSKgooEduWbRczU8HdB+FHlZFq7dpoT64aqABYyzL5FbhP68mAbjTxevfBoMpL
1ijgYi4dNDcpygLWxyo9OfWcBmU538euY7yk+Xy/RO19XJq3llN9ryte5K8diwXKbUkW6PSO0PuG
It1t515h/XCnp2r4Ollfc+2QTRC2szeJFgcVYpss2kTTriCvbvkYDQ9ucj8vdyP91taSxK5kVcS8
ATWmKpqzRD21k+bFUNBgoLW8vvCyVeG4dOad+gKOB2MB0lWW4xHo8TGtWGuGcRPnT1ks24scVK6g
nJgpmKdMiye3VFGK9EOxvuvli2m8Xh+QBNfE1MCcZQ5y4QgTwbYBBbht3tVe3z2MYMSbIagbw8eu
G5Qg2TsPydkM4omQLIWDrePWY+RF7Q1t1H2HUgWnMSSmZFAmdiBNlpL2iYLVogf3GezuK8Vn4Eta
/gnfA1/5a2vFPedsXFo+dY01IgHar6CZFZar/qu+ndG4nYfKbbW/PomyVeO/nxmD9N/Y1g2MEXa7
GA+Rtqvao23wt4wlgAqXBO5kaybEZsXg2lqhwUmqyV5n5IiTN0CyxSuprIxDsoXFslDkWO064ytW
snzD5o2tWOH1qZNZEO57dpxnROEhmWqQL81g3uejDLqve4JYSmjUtHCTBmGmA+r34QUKXH3ydH0Q
F1K3n+IBsWEo1kw9pQ4coH1b7rMF6+5xuW62H/fJAfy+0ZpuppV719roRMtW5VoGhLJp5L+feWBJ
kq5QdUwj0cwVhfqa29SSUEAWyYpVg33NQKLCkHPi8fpwTN94iSQ0goL5OIGQXDaky15u2lxHGf3Z
ouBFYRhLpjslKHKte4ivEgd9V/otnV3JGXJ5837YEaYu6kpnmFTYMU37sNQ9pm+CQBq4d20ngPAA
pI0WidO/v9L+jk4fNoXwtSNqw+oORyNnOh4gDDAirMP7MVQKUPGer+IV8VWEsMS3ETYUHjl6XaCv
imD5Wj5mYCivQyRgaq56s3mSvd9w+Lj2cXxhznxJQeVmOZctlKIgMdZAzTcu2IZFLYqqUO4M1qae
3falrJ/hD5Hmx5wIiB0hpTmaNFJPcad5Sc/8qS9WtCq2bjJ5MaSSUkBcahC0ptUesfrd0t+UfYby
ulet2BYQJTTM0rOVPPXnRfViXHyo8+X6Rr8cAXx8owD0cVl0AwpqsM2i6bGym6M5PCcsleD7H3ba
hxkB4MHvMWtRDDNdOAaJ63NtEs5KoIJV6ziu5U92l+Oo/xnURYqMzmWjkmowmBjpOgejWeQ2xzZq
jzQmt6U06Lg+jboqgH6bj4qtaBXu4f3ryG6iBr1FpibZZH+47X8MiocI534cVciJKrDSPvPaELyp
BaRAPpn5qOiGWEQtlXL7Q4TzYVJ4S6JLNDGCGo1TNChHRnaGugSVmnp5r3uGcsyHaK0CYfoo8zWF
SqKQy2fAh3EByFRHtYaUYRHHlN2O/R4q23fX3V/imLoq4BZv/6WlCtzi5TbRPke2XPHfTE/znY26
kZWpX0dmXRWAaGqhNppqAKKoT0E3gXbf6Y7lu3450OXUE1kofKGugp/iHxMoIJBToOhwNOAwfaCc
3N4vt7xslbEA+s1DMNxUL8mLvKTy+jmHHNRnNwVzaaEn6L48KdWLCa7EslT8wvmZq2lwffVkhgRU
Qa9doQ86Fm9cbD8xUShSHQYbhF295G3+QlXlp4l8T6qe7bysa6Dsbrocv5bQ/j5CsF7xTc/hxZRf
zFUa8gexJpQ+Hkh2wPv2PLNrGzRP8wU7oFPTdQ2Fvabooe6prykpg8V4qyrUQdB9o6ZHN+Vqe4VX
Nj86Q8po8/vT5+cJEKCn7BBUtBWyxlDQGJ5AXuw7tzau9/74HUmcf6IvJRu6gDzjnFjOUCMAXMpu
r6W7uTC9eP5BnHsnekyQHqo1cOvZ1HfjtTOhnQhM460yPFx3MRlAvGPy2QoslepUxOAr0PU3fZv7
E12CxJwPueoGJQRVO/vGGrMwcpAzqjKUD5N1wpLn658hmwwBptp+dOI0wmRolXFLUwWNYi/XLUj2
0jtnydk4JzWuO4KOyJNSrDLqrqp5r2VrDH313+wIkGTTsbYXWuMClnfrDrohuq155ZQFkTJL6hll
QxJwqFcGq0s6TNqsNluzKsIKmi5VjYfHkqyvj0oC7JqARJZWGwbq11E5WVtbFb3FQ+cemPM8JE8M
zlFl7q/rBi+0gHzakO8XuLP10ouuBQ0j8sUGA8UTgV7k8KhEr46DGi/lRXVwHkOlZkCXotU+OZ0E
EC/6o2660F+zXDxrCPFOPdpdVqi8gMhq9mjh2Y6NjDD28kPVmQ0BciCjqmljDxtNbt2q6T6emtMI
rVG1gKh3/T0ql2Ohv6J83/83U3tmWEAepZua1k7gN13Y36jfeaHesFLuNH/8Jn88vxg5nhnjM322
jrWRlro1YpQpYSCry3ezcitlhJItlwAfZTEsEeUV3kjHHux23i1VIwvx+ZL/dsk6GwjfjWcDsRoQ
njUK8uqtrXt49AZD7d406lBbmsDN7uwhWbM62bbFfAtlrn+z1c+MC6gyVctM1BLG1WhC4voQQ8as
n41VMkrlo/nqXxungCpFoprZEGEuIc73xCs6uL7IGHbbf1ZbdfkWeTY0AVqMnHVgK8bQ/ioIN8MC
LPdQFfPrU/pi3PBmvRGvUhPYQtGgE6pfoRsgwewL+gUAm49vEMOftIE6fM3fTLpwCs0n9ZDHa1Cz
gS0NZV6jD+1aBEPqCjndDn0SvF53RD/WP9D6uYizZx8i4E6bdpCvN/EhRg3FeMVLuk3U/UJLrWfk
4xbF6zKvvniGnBkUQGiJiRmnaIjAakOpgTZ+fluEf91dkU85aqBO9dN9KuWHlQ1UwKDBZFqSjAVS
Fk4Z1K62tpXMc1pQ0tLMp7jslTLGzMtXvbOhCkikDLWm1fzKzB3NfOKqtqY3BdaT/IZwuRTgzJYA
SC6z1YhM7w5F3mzHLwNkOzjnLrlD9SvYH5EYQfm/4eHivpLl4TgYXNnBYqhjTkk9m26GW5huhaQq
D621MW09TCMNdUrjHF4/T2TmBGzSR2UBzVUOc4qx7R0nsJc0ZCneD/UfjR1J9qoE6t9n/gyGieu6
UJwFPGlOuym6bm2am+vjkW0JAZByB/WrE6+CdBGA2+S+aldDw3b5KMvPSo5GMcRJYhPvxAuG0tvp
xlELr3HtvVNVwfXx8O+94g7vAHw2Y0mTtNXMYAYsBHuleDRVlMqh+3m+0wqUIaKOLZERrctGJqAK
iedKtwagilJFB0IOidHetGiZvT4wiSuITYdpOUSlPcGKxivp4ofcmiWhksQV3tWizqbOLEm1DNzZ
2lx50IxDrqdrY9b9MZFdQGWWBMCwWcsq0KVBd6rS7qys3yT0NpvSMJN59+XA+gOa3tlOz8aEnmJd
63lbCNhamM+bq+2gumn4ufZPuqslQK8L6GAvzRRHKRapixV/MVK/6+g+n7J9DTkvVKkHs5Zsr/uF
LLJ+5045G2LnpGmq87eV2HBXpnNT4SZP08jLFXVr5ndEu62Ngz38vG5W5vQCbkRj2RgFL9lO3O4Y
tyur1nej9fW6EShAX9/OYm1n3nSdCT4PvL8x3MPaOj5Fjv2kVnbqmVMDCcSiAtmPsdHTIUEqExiG
Gge6siKzRyGhCbGSOil2dWGbW2dRFL+JBnA4udXix6UGUvh2sYOkcG7VGSUyA0tVP45RD9HPBbJc
SjqHzE6Mm7xwjkXdw0Kn7nSrWy3TaShrkF4vXkb4d6FMCxpxbt/6pZuFMehy8SIRaNE9Qa7fiOqN
Nd9akePN/aGJ9soSEVDRrKb6S6zp4HWhQVWDlIYOu0hnOxsph2CgurrLKLT2lG5O16Ze7wmZX+fx
ZDv1ilXrtnpkxWZu+i+kBKeE4vh1xDWnNnOveQ59ScEu4yDOMMsCdpO33k5+luW9Uz/3nNdm6T19
eR2T6hCDP7BBsOW4NWQ1MndLNVS+T6mKepk6sFsF1sbRQ0FH6hcJK8KkRsgKTknoMjZ4xihZ/1OL
2bHO25VugolLrQMThTekhV1K5rCI4qe0N+8GeyCYp7HwVEe5oyBtTk9KpqqeqSSSY+1ydv1j44v9
o7M1VNCC5ceN69lFOOoo4YNwJvgDc2sFJbslyDfyhwoJSBvCUVDpA0W9Pawuun3Q2vzgzInkHJBA
jFip2/dt3Tn8HNVydRPFW2q8tUPYuPmqhaKJpkaSU0G6BfmYz/ClidvOUAkiSfjzKv9BRs95ag4K
qtjQhLKPbpFAa4JEGtfJdr5wRsxT9//r+VMDlKXR4A3pL5TwbgroDkhQRjal/FPORpgMfRaZFs8K
Ih/cHZ2f4GphN3AaKGjH6lZfZW8QnQkGH9XusvBV5jHCiVHo1pTV/DJvLa43gAbKMSUHhGx0/Pez
0WVVrtPUKPBQ3X3pc/QdK0e3ZOBjaLyC7VEavbo+nZdPBsfgopIGsUUGTUV3ZrOoMKKxGwCWw1rT
DnMlKd76w8H+YUWYNy23Z5Sw4fwxAY27/wnFKeXe8BFHxJ40eX85U/BhUJjGMjO7lLUolB31GIWN
96R6ImW9GcfdWOU+S0svirYMGWwjy8DlBWpfVUo1LfsG4dDt7ITYI78wg941gSxNsnP9eed40Ht4
l8eTXZgvu87fYxaJd/DOW5odXl9PRTwGlR1kmYpnbj2M2se8RjU0UcLrviNbVpF1B65Tli6HbbBM
T985gS/n1RunYCzXEDvOTtJ1vbwBP8YoQHbeaZqjZrAIEbS30V3robaBAlRAl5XKtXdAVyil0JVs
EZGDhxU1qNxqHpUa2WpRQOiBkolCktX9QwrgY2QCcA+J3rQt7/YeVynyHDy31Ye8V0n+siybRAGs
666iZs8D+rIab2t7PFijJTmHLp8HH6MRQLrqCwuZa8zZaGanssgPdDgq0XeEv5LjQLY4ArIoOUMQ
w2/EBUGd0twEVDV2Hf1y3dNlW0uAE3dM9cbsYSVrnmrIj9VOt2sWex2Z9dpcnqJcVpUnG5aAHVpV
xzk0l3B/nB4YOnjJYKNSRjJ3Ej8QZeGiljiVy2kMEjc5qfN8iJWn6/MmGYYj5Aw1EhucoRkAEavH
DMQ02hwFDViMrpuRDURAhT4hbmTnMOPital2s40VtxKHlpngYH92LicDaqFjzlVkWcaJ1fTG+L/z
FPFE799bxuFfcGbBSOaxaGZYWOpoFQ1vWf2iOdS3l5//bbL4mp3bmYYBsS5WPafDDfh2tqqUG0wG
ZqIid+mC+5RFGEuhzFv1G0Q4Xfsed6KI3Ez25CclEtfRc62UklWSwI4joAGDDDyJ+ANBb+vQCMzD
NMdRuODNvri7PouXzz7b1riEo+WS98frs2ns9VEfKwVhaLolz2ZYrXnTNX2LwOL+r7q84Rxn1gTn
MIeONkbOUxU8M1Lca14UavfKN2RJcq8Klk3xb+p/zgwKXpIRS7Ny3pTi1PmhtgcIArxKZvAiOJyZ
EM4IBvYZZDOxWGMKfuMuu8vb9KHp1ZsEz6oZMXYaa3dLbkB9oH0YiumggSHWbvZtRyE/WX25/jkX
XefsawTXUQulLvUKA54749kp7t1pw7pXFOhJYmH+f35LeZ7ZEY4Ss3UycOVzOxG7NfNtM+OWv/wo
FjNI6BxcH5RsioVjBGKdi0UZjOW5cbf0T5FrPnal5AGQ+96VEYm5YmonbtrwJsq+mjfmTDyrsSS7
TTJpYp5Yc0pmW7wGIxnab6Q81EMEzpgl9SaQfLv1r+uzJhuQcJwgP9zkGacDIYq9z013k5qS3SVZ
l9/Sw7gXcFUddtKbI1Std4Xx2hBZ557MCB/mGUIVKInpc17Fk1j194EUdyNIaBxHsjQX2J4/QZPI
HmA5FBK6k8ZOs7ttssar8ixAgqoMHN3NQLs8NT4DJahX109FlflkbINCa27asfHSBQXSjrHq55B2
YB0czMK34iRwIYEb22+xPfp4pA8iettExxGE8mOOhJVTSh/QZSsuQFFbG7M58MYBpQTrgu7b/gg4
3yeoR6dxwF+XJ2kuQXaCiOlnJ3Fru+Wbc15Rbc1vT7wCfsw2agAlkJO0eVQ2SAF5tDlx5owjD29Y
RU7wL2JWPkYn8eKNKS25lECqSG6XWXWtlS6igHxwA9OObtOmXJm5A3kxWd5LAhBi5pn1bZOpPF7W
mfOyZLcGZA5qM70vi/Rky24DknGJ2cokitDHUqBmxEpUv1RfEhBYISPst3EliWfeX3GuYKuYoqwZ
utBVfirRdDOFjE5+72z6ZW8vug+G0BGvt1HYb6w10tzG8Mqap0g7uvQ4oK/SfUWrnuPFocyTJI4k
JjVdHenhhRfpLOhdq9TplcgYnyXQJTLx9ZPbsnyGhUozjlr0Cv27W8t+uA7zsmXkH3GOj0aKDF6C
ZWQgeEQCE0z1ma82L65OVtctyYbDv+TMUkaS0nb5KjpV+1zgaj/0L1MnGc7lvqGPyMIQIhha5yha
GGK+v7UVBTMuW7HlQQvcV0fdlEG8cqE3mo3ocQhU4ya1vswHOZeMzDcEkAH1/0LxIomVW0APOkJD
3V5fn0yZBSGmMSm4DCwVFiZnfJji8c6NN9ctSMDkNy6B3h4t7HCE9rH+RtO1AprCRtcCMp5yWbfX
ZddwLTQlaa6jijdkWqDuw8SbLZ6j2x8qW6cZqraZbD9ddvUPK0JE0yWF0tglrAyVe6eNvxQFJehg
UmYyqtE/HGoflozPrk6HxkhSiqCeHoojco87TrrjvLU4QuWZOb7Uv6PjhzHuKmf7qqmaptd1i52q
5FlJM69KtRA32jB2jbVSzkFWVXjte7zuHdIhCrhRuyWlWgn36EAWEOvvybrimfmabzh7ecHOZX//
GKQAHh2IMyaUouMUnftnGpW3ZiVtppX5hwAdUZKqCuG8AF2oraIKHfj7BM8qM6qBOG+SPwQJDhmC
KnBzl+5sWe5TlayjABrTZA1dpDqc/BRc5lsUk+NEM8J6LWsCufzQaH9MpgAelt5nxKTYCPNbf6MF
dXlI32FxCYjttYRrt69dyY3vch37h1FRbzyPraXpeZ2BucaLlb6FwkYS/tXtGBd4Yj3IhdEut5+c
2RQyb8w2qmzUMdDJdzFOBCr9TYfWARpAV8/4ZTRvU1AFhTRDL8EzUXQcbe3JFKfw1ghUOqlmbSza
/4h1yf3pD2fd3+so9nNaJrMShRkMHQp43B6TIOu+tu2WWF8K1AhEhRrU+cZMEi8z4h+9Mv6kGVo1
hi5QE2u3kCRshuTeKWN/KAt/NsfVdYyQzYIATEnM9DibMPu93Ye97dwsufqoqIbkoJJOgwhFlp3h
lRV2xtUS1klg3aiPEeQyuyfShy4uUxu6bYI5dNSj5uyV5rjwXSXr8byc7jtzNgGirCwyBsbVJFM8
OenmF43e6OVumox1nT87+o98zP3YBKfc8nZ9niXY6Aq45fT61DdcM7Mtozc7t77k+dfrFjj0XDli
XAGaxprURcbluJn5w2HWXi+gB+RkQZUmT1qc+yah/yqd8uHaAkQNfR47EZeyoHn8barVx1iWfZCs
F0SyP5+brUPsKuPrpRfpWzv/Spv0xQX5VJ6Mt1S1HxT7NgL3ltG+ldH2+nxe3xma2L1ASp2NFVds
NJE+9WZjiD29Oam5jF7jciHE3z6piSLnJqgOe6weO5EJvPvQYsoY9G9a1zfsIbRdf0kmf0a6InNd
r5hR2Eszz07n9QjNqQwaUHLpePuiLxHX4bJ/mqE5wm7FM5hq1DqyPuga9BDoPSw6QW/xhBtI3Fnr
2gBnYJspuh/hmPJ6lCuNoK4m7FsLgi5beUWLQpBDmq2FkFj/yLChGChbetf2zBwAYJuhBgws7XRn
llZQWsaNYaBxaoDKqAOZK6TLdLMJygFxyzw9K4vmUzDt9CA3AnGcmx1NCs7QqgyyuPZNg4Y0IuHU
frXyB7uZg3YgPmkeI73atWChmJrac1O27xTqGemtrrU3DdrhxqzauE3rj8Ntod1W+amxXohae0XJ
Ar0ft/VQhn0uI364GLGfzawAQHmrmoZqIeps4mHV1JUfFzdNrIQJZky1De+6D1+OIs7MCbCjU0Jc
kNQBdp9RrWQsK/AYoLsThGNtqOOVawkK1NjIqF5l7iNAUaF2k7VE2LV1W7y2wyPN2F3M0PEG9rr7
vislo5TNqYBDrJ8JGg/5i1dfgde/9gbyfbb0gzbcjONGMqMXYeFjRsUQqbRz4ta8qSndTuinYuH/
akToA2YXnL23kd8fiASMLoa9Z1aFIInmCV0IbwCKzR+Lmn+ZteJk4B1Zt9bXxycbnnD/okON+kde
f6mY+QsauO5M4ymNZfoFfEV+O6vOhiPcvdxZy9uKl2MMaNOa8m6blZHvZPBOvPGpQLcclAfKeum0
TTfr4Pi61Wjkuz0qUK1sXddNaLaIIeY6IPngX58B2bcJEVHk9KbSa/g2JVG+atGjpdibnEWo+Pw1
WkelNny16CQ2JR7sCnhbm3GHyyhmfekQb9dK0OTpDTHqmy5H+e3X6wO8GIqcTb4AQXWp4PlKwQAb
qp3oYuysxZHsSJm78vGeXXfNnLbxwNe3qsjj/yPtSnskxbXsL0LCGDB8NVtEZGRG7tsXVFmVyY7Z
zPbr51CjNxVFxyRv3kgttVrVKgderq/vPYsZPVbUepHhj2iTcr1sx+820irSNHOTRlqMgaIfxk/r
kEEyNTumMPCC8fo2De/yg3pRPYeVFNqKaymsoh2BVmVhg+ff4PWPpZ8Fjae+KkEKJWnj8ft1Ir/t
mv/xdWfDrbYiGbsaNF4QykPT9tCDdKJk5NJEj4EGSQ3Ma02dST+YYoKaYuYIU3Bzvk1yOEdmNjAm
MZ+G93QIarBZSbXTa+moeDOnFrqWkBgH/85jSerE2s3UlGh7vPf9K3DmXjPdKMMv1dCcNJm5qoN6
M8IbSEJjrf0RK3i2CM8YIyfXPnT1QKNnvX/Khp2JHpTWuUU1ukn0kIrTFCdOoV1L60U1/Tj17PFq
NN5HGNc16nM2Hom119PEGe3IY13rIK+LrcNMXUQg3mlf6Lg6UVTgohKQGcwcJIJuYiX7MRYe6R6Y
3OtNCvtJxkedcBnezGroqbAfKbM3ah6b/KRCLr5ATXFE/jvCHzMpu2AGlbgntzp5moFbyK7a8GGA
ZVVLHqUFoCtMPyGdzUUTulkz7UXSQNQu2cMpjhvmTznAVausYF0w8mqxpWzAfqpuxHxUK3ihNHdZ
f5O0z+3Yu3VGHAaty3KCbSq13seu4VKClgcDCV2WyKbejPbOaka3181DXt4P0PztMCOQHYV1ZtgE
mvVQazC+MzW/M2pHNrAq1hhvEvtuaNUSwnJvKVDOVm/xUKT3s9JftQJCNcw2ateI5RvLwl9wCt0t
dEorzvcDxV9h0wqNorB5AGv3mc4UHxJ/fr9zL4azs327CmdJZhamtpQRmNrsRKHx2cK49uQN6m3R
EPf70S5XLc6GWwU0oyhwbdUYrlAip9rrXuyDjaG3QJ7zkC8FvX8D57DcuN+dzVWIS7rJSI1FE6dr
dv2xOYVwpMHXYqmg1rz1br2YUJ194SrM5aVqm+mCUpnH8nGOfxR4ttZhEPcTR2LAJc02AvjWgKuU
KgZYUhoDvg6kTrdoIWgQw5GMHAy8j8v2SdV2G2u4MZ1ryTVlxmwWS6kyvCb+4kUQ7tgBq+lsL93F
FOfPZJqrXCqzsljXlu0Sd8aN2eWOOtdvkfbx//yi5eo6uwNb0wTRQ4J7H5K3Rv1Fu1+meJMJdGhV
J0feCKNAXnUlT4etJs7lrP/sC1fpFYMUhWQL4ieGUE17ID4FB9d0Z4ML4sIkt4cQ0DZJ4eKlfzbq
6raqhW1GYukSk/KtFfcUB7DrNEdXf34/s8vfsz55BiUq0y1bJZStTp4pIKopBCZ2MIsDMWCTLeON
fOzSp5wPsTpvcxIbRd71eCvpXyFVnQzvQKMFGZNt8Qq3RlodNJJYWTE1EPsR5VVmX9lVw+3xiYhN
oYRLu/7sk/4BoYz7LmwLuTzBXlvb8KIqKp1YTaYdydtPowQrWzf2ad91QVbSxKF2ccp61NmVdl8o
TxQp+ffLeOmSOP9Bq2MY9STsWIRlTNmvIoNvY36k432IvQNv5++H+o3s+GbLWKuzCMJObY4zhApr
kd+YhQ0BnLh2pwGumSKCNI0ceB5nT6FduFlya1a/WCkcqkBC07rS6txrG+MqZLFn6j9b7ZbG8U3e
Gt6cUG9CMkMrgAayLWDtxWvtfIJWp7gYCioIw4ot9BGFsyv2EbodfCHGIOz4thvUb5TDP2dJN4hq
mdRm+uraHpTU6Eop0NyA2Xpk1e+muI2Hmy7UvL67C82DLQNJoKWTvg8aCFDerGvchGlrn1cO6cHi
UnV3HgQnduY0UPbLQwhx2AokXePw18SA5hge+5b6FanciG2VAS4fpT8/f/nzs4Br2NZYjhV0amHV
7SiZwUdrIY1lft1UGxvqYoQ16J+xVjHIIOlAhkXKDdLQJTKO6FDCzbz/7WcD7TO3M2FOsYnvJ5fP
zJ9hV9GiMIpUiTR8YlvdjtBWyEE8I7d9FdjNHSsmbihPElWXcPZZOIFjeGXCog8OzZAQFHr29v2p
uhxR/ufHrLWhS22SZtwUOMD5UZRoD82Pobb/fozLsf7PGKsgIVQ9L0uKD06YxU0Dooz5Jk3r4hg6
0LEWswzdWstot5Uu4mnCGIIkNlezfFdXo6Pn5nOcmrd5/jBOqWOloZNE+p3VLQL246tpaoccRMTv
P3dZv3+cwD8/ZT2leKBlYwfNnFMBQ9aK3g54HfVE460y70XVunlnOxIand+PevHgnI26mmSp6dYE
HgR2VWxyG8WNUl6BELTTIeH3/UgbU712uGKsSMsRPS+klcyT+ghfpI3S0m8YwndTuIqaMiz0qrLz
+WQy6TFTJbwrW+UAZaxTrkFwMaM3fVNWkNicoUpSoVowUMlVgvelHatvDTMLPmiiBPQbyPYxekza
4Q588quSGDAe6/YJNGx4M1itE+atg/oqj8KXGf7O8XCIScWbPjlYmupaYmcOtduhaj8q8b4V1LOG
R6v5VVkK6H/RQ5HD7SHNbtu68wDo8Vpa3ioR9FDLyrVGvLnn4UuEEp1tK3FKKIMaeL0OJUKrpFyF
ON+MengDC7i84JHRAnycHy0JygKTR11hR6neKcmIPZMWMDSvWgAOuusBPAeYbmuCQ+pH9RFM9rl4
CBOTFyaYSuWDoC/Z3IJmzFxNtP73638xZOjwbdKZYVPtd3w7C9HUGgWZtEyFItQ9tDYdqfr1sJEe
Xj5Df8ZY5W55GBuRMUDvL0VJZJzvNe2xaAav7YM+AlMpj8Dbvfv+sy4foD9DLj/p7LPgMcaKMs9x
gIDDbmIu4/Cm0iIvDLcgRXRjBtcQZuj9T2lZxbjk+tMkwTw2CqeAAHbSnyoD7HMJ5grt9wW1/DQn
XIOyubhPix/29HNEQm5WMFyKKq5beISkXterByTZKe+tDgnue13hx6uvlBZ79CZU8NVLTmuy06Ly
TmFpEMKAgdjlUpLYCPSXHpwIvv/aGWvcNFpIDG8HrJqpPZp04DI/VCg0seFdEps3drH14Lx4lZ4N
uEoJG6rHsGrDVuzcAdZliZd9mr8q1J7d5JhCSxetEeHbe/RIKrnRN71YRjz/2FWMQiKexpHA2Jms
3BKPeBBpXDTWXGUugnx8afNbg3yo5CEf40c6bvX8L366ZaKSrjNiaGtFa5hrpc3YTvNJ1p1rD9Ex
g4m6qt0V1WtPxH9y5M8GW87O2dmIyiHE7kHnENosXpH9rI37Gf3N/+AAng2ySseiRjewnA00uifI
Pcq91sAQWe+5YW/5MP0W6fvH/XI21Cq8QC5QUWOrxuQ17DG3Zj/X9ObOUqAz1ZLsRx6hNWrUkCay
dPEzG/Qro5hOTVftI6WnPIlb5iWghTrY5K1bqXBoDonpqPI/IVQYZ79zFZPiQtQjLcYZ2SB8D/uS
W/DpS8atl/LlvfxnnDWXN5kIGfsRoHpcPkHlL+wiGuBi+ffYRcup/Gb21zxec7RjLYnwMB/r0R+b
68x4r7owyOw7xjreQsYZZ8sZGSm5rt5O7RZt66Iqytm0slXYUDNZ5pCNRrOeQe8++shLR8qTyKTX
NItox7vS4C0J8P/3G/xy5n82zauQAQEd0x4T7PBykf/wQkx17BaOtXjncYCrb4o98VJvuMp8uRUq
l7/7u0lfsrqzI4zLXIlVhiMM+H8wwIQVZAdIc7OFRvaaoAmy6Yf3O9x/N+RyDZ4NqUUGKtOVhiwu
LoJOXGfNh8hOWk9vYBAGzZAM7etOOJ1S7CdABHhYTY7Zd+9pWP40RUU5hNwfGNPdaTGHTNGWLea3
RLPkRnTbCKVsFd1MBrN3IjE1diP8OqZ8bhrXUJFCU+IK0m5sg4v589kuWMW5vJImlQy7oFX3MQl5
QrcIqhcRN+cbfBXfZN5qWkdwnpdC7KJcOAegQ6CGDknfja+5/Io++5xVjJK0H42OsPkEuWuegXnT
6591dEzqnyz+RAeRN+OvQZG7TpNeDidVWX5pm1ZTFzOqPz9iXRgLDYUMcIOZTxQCR1P1I6QZIDUb
GeIya9/s53+Ap+dIqSazxcJVaH4NO1CekLYZPI30XcK+JFp13weMZeq+G1D7+wDZ6K/nBkH4Vw2I
LoqPNLGe9J46tMvduHhPBdpYdu59P+jG9rRWQSoMu7Qfc2xPGb4qzZW1SZ/+X24bW7dMXTeouSZ0
ENKgp1izCQBV6te89HuorrZ7FSZ2242C5fD+cw7/DLaKe72qlVBQwWDWvFea2MmS2ssiwZUk2wgj
F0Gw0Mhltg7urMXWjIhh0KcaoKrppLB9AxhsRrqgaZIgyl8hoou7jHmq3fM50XaZSt9rO3yI+uyq
79+jsN2ArF5cxbPfsooAJkNvsabadErgxmqSq65TNjbnhYmlxFYZSi74WnW9inUr9UoL+/pkJyr4
SI0PjxWvn6TXw6b5+y15qYr611irRWShbFJTHeuTQsyrKOx9y4z3TWg5tlR8aYQcOFu/CSsffhtO
PRHOBuymshQbP+TCrP71O1Y32iSzXGYQcjt1OfNrdquIfOue3hpidRmhekvmLp1rpKY+evXsFfvI
KxyYWiF2N+5wRD9tE1L7m0O2OiV/fdj6TqqHMa0HUZ+MtBp8tDPeYQ2CrAR90D6FP2n/1uIwQ4tL
HHQyfChDcQwVF/vdt7GZwSXJJqj+P9FuV1tQyTW/pvw1rF/T/Nmynls1VPkoP0h5r1lf0Mh08crW
1XBj6rZmbrXlSz3qx1jB4sh02I12fgUbno31v3DN/DVNq7uOKDLMybI4dmM5vfkZxvGuqp++3+0b
36GvKnnwdFfyCKT0kyotV1VsRxn+7yH+/DN07e97pVLHJmYZRhiAzzJL6KG2G9+wERzWNp6SRqRL
YN1+ajTIykgZ0KRzZQk11H7//WxtjbTM5lmSqc8mYGcxwlAEG3YY+bpZxQ5Str4NE8Lvh9pY/XVr
ZSZ9qVvL6kNGEGakXzOE9kTofz/IpbfpX4uzCgBFNNm9KmR9SkvLie2PwkydUPavkfkaZrnT2Hcm
bJiT9J5lhLf1eKC1HoTKzOvsp4K+DGwyeJ0CaDdssV4vafn+9dNWUaKOTNkNRgMHyWnMOcnzg7TR
QOpiH0kgFwky9a7b5wAMR9C5QhvSZ3D3ndqdpB7JxJsZhvtGZr66CSG7kCn99ctWZx+OHXmklsuO
htGKq9/gDX/b0KPqZRDNThxglTXJU3VvvQ77DKCyeiP2bN1Q6/6DocMFnRb4AbU3IDmk4L8MgbWf
ThpcsQAn+Tc4NxeeLeffvO4zJJ2YKwKuD0CspN01Ie/3C+2SedZJPHaexYdTgZvxqO02dbEuPCb/
GnoVoqLiz9Di5r9V8+0AMhlc5TuU/Tai7kZAXDccipnMLFsW10bvMoGYYbJ56LaGWCW9eZHB3DHH
EPRkHpRTdAUQIoTOK+aCaOepu9BRN1hoG8Fk7ZaZ5NRQwyWY6A3ZJeOrQGeVzsFGMLk8io4ivaWr
pr7mPwxF1A7Mwh4xuBk79NXwW9D+K/QSgO3/AWq8p+yLF9SUN8a9vDf/jLu6YXoJjmlIMa56GH6o
wBre62CDpW7mVND5vlb3qLMsfpZAOW6R7rY+ebWUsaoOcELC0B1Mhq3sBcpjcBzZmtjlA/6ZMP35
wNW1o/RWaCXLxDY2b58X+dDY7XkdeYsDeOTr999P6NZHLX9+dsvNcUh7YH6r0wg7HNWOr6wCnXqd
bYWxrXVbXT5sSI0p7KIljo6uBl9zc9hVGtiDOm+wd44Ln6t4gS8OFZuEg61vXH7b2TdOiZaMSomx
i7S6LSCY2EKuxG7kRsJwicWG4PVn6VZ3RQ6krTDhVXHqm/Q6KzU3YZMXDYlrhgu3pTQ/G1lxJTa4
Ev4s2UnLXqj2hCaM0IUvqwIOf4l9b5MIQNy+2WXsPxD/+usHrrJMuHZUYdpiIkq7cRRxm27q5V2a
ak3VDc1Ak4cYay+0RgoBE4CUnsYRQp/KM2RjubEl0HzpTj4fZLWXuqTtaC1YBehLf6S7fkeDeNdt
kmy3vmW1bUYhIpNpVX2asoQT2gRVM0O2Yqsn/fs9uz7x55+z2jZUWEWIfyqoKqBsq8acRF8NZUFT
6n5N4WNut8DOIFfTBbr+n0PaOASdi9zqPUhKhLa1T4Vn5c+pyTylOhbG4Bj5ldH/GPqrrg1CeLWR
ZIdoxauB4RF7zEAxr4EXaDYVBy5VYOA592f9Vzus16G4H3Y2LOefVQd9swMsvtzJl/vipLhbuNeN
fbC2FDErA2JzicZu9aDbt8EiH6L76mZSsrEPftdEz8JH0RmasLK6PlUwRinNndF/jETdCJCXFFLO
Z+73zJ6NYhb1NMeard5m6LK28+xYTHMNae0M2TlTqe+sqrvXU8PTmtzV2+aqLAsXlSFP7+Z9IsGQ
ZS3XbH3p9jenVABCnhQ8C1/iCI3SCKKSdEtf4lK746/fvLoR1WgiaT+b1Wkm9XXVdt2DlZnM6e1u
Z5k1vM3RefOLJht9IwRN2642Up3loH9zcn5XkM/mLNFQMmAaVmYGcL99AcbLbfWjCqXy7y/JS/2V
vz502SJnA/VF0Rr5ZFXQzeDjrXbQD/0e6RzP3X5nHu0KX8pnD24171t7/FLF/a+hV8GOjGi3S4iC
/ibd410WxG4UTLDBje829XAuJatnp3cNwMA2VyeNlHTxy+MzXDLKrPgh5vw1JmNgm9dYQQBi0DdN
drJbhHl1d5AFt+HWZHR7Az4eY+EZ5vUscUjSxxwQSQpsJe/05qXNrosS9bOZ3NvwCWj7kIsxB47m
gBIcZLJU3elk7yqyhUR8NAhPrx/7akSXloY/qCpPrK4e7Yyc1CJ7MNXOVTcyoc1FXsXheSi1JK0R
h5dwknkL2CHjeG4On9mT7tqBuasc1OatQxmwx40Ndundcz7zq7gZzh2Q+jXiphZYASg5CGYoz7wD
1eZX8MWmW+NtrPQaKAJ7AQCWjHbJBBQnjNJDPDG/TwdPiiEAthTw1n2kBshJXKVtrwYdHTaS8kQp
vI0v3/olqxefNQNwXxMcrc7VD/Nj7oZ78F0dFlAH1jAqkKxb/NNL5fTzI6Wt3hCRAE9cFLjYi+a5
b/H948yhvsKHpnRr3XBE2N7Yc3KNpW4zvykUAzlMi60ZkIg533+/9ZtQ8E0QW2vowWahzVNlZLcQ
Ryn5QG0PBgh+0yh3c63sNCCIwR3KZgp/PPNFkylgN+kjm3oP+rN+j0VRx4VbYh3SgkQ8g70kqwmY
0u1N3wFyah0tiGcB3n2FGgtPChM2hqBEhU8JUF1G39+jvgCSELppmgCmC54alLoA0XNgULxkht5d
5Fm1eIJUEQ7zfd0fZX9dZRDvuu6rz4S8W7JwpEVgKwrzUhTiZPVUI0WRuumSibg0D50xKRw9bbhW
JGieAcMOFpkUHRdldaOFETTMT6xteB/CpLP2S7PyCr09ypkeBzv0lSI6FVX2aEnm2apABnMXQsJl
0jVYKgyenRAOtN49IwzWGEFszzzV0H/WLB8NA8DhaqdhDThNb5LCXQwaeW6F/85hnj0TOCpBw21U
2a4HJDaXSK3ikEcmsBg1CvFx6BBN92lXO51o9zSp4EenOOBtuArBW6Vduj3BZBgBRBx3sMp1Q4U4
GRYzF4oP51y3NoSfqV8kTf1e/OoTGbCB7dOm3Df6FICSdGW2wGklzcHuqOBFIa7bqPfKoT6OvRmE
JX2ox6dFDL2BxmCnBvgIDuEBB3CSYNKjTyGTY00mIOT72gOTyuuZwvHOQO4w7AxreiYhJPnIfNuO
LQS79P0s8RPLqd0TPbxptekz7fDyg9UGfGEDRalcrd5PLaoTKYBg2peWgPSuAjcjniqrcSi5gfN1
0cIlN28tQEa62zmNPomJlY4joMuKD/R0drAMcjWDvA8CryBYnkWQmwjz/Kk0tPeG1Ac8RfbpoLia
Iq9COM6GSeXGIfElqmlKbcC8pD1apXZlteNznpQ3GpiicWT1PNOh4WPhRkBdsAuvjfRtnmKARTMv
nW/S4TlmHzZYh5n0Bz1yzPhZGb7IZDnqRD8gZP/Wo6+TG+GuS0uvNL7EYHhW9Goo8aOZAQ1t0T1s
0w52Od2hb/GhzgKT/dA3QLo1eSh4NH5E4+AOBh4cZufGs/2WtKFPrcUZtATxMImurITCceVYiKCA
NITGap/W5TFMCDBrtqcyXOCpERR5f0PmmMfsNcfLj8YjuD6ZizaUUMD9sWY1ENK+TofyQGzqz3p3
ELN2tFvmwM5vOfRurjfObD3EcX03k+E6jtG/KU0nAsqpELrbzq+KdoJGMtJHZIXdwAmIdiDD+23B
vMwYVV6QxoSKYbu3rZsa5rgz8COmNr8b1U9dreOgNNVjHQ1uY4irOE6Fk4TKgzUA5aGP1o+G6bsy
L/caTQEMjq7CrHKqFlo09Xyv0minZeGjEo8E2G+EF6Y5bDjWJuBMbAQqtnenhPGCkj3Dvy24LepL
dRPXv6qUPuilOCmZN0fVXgOZwFSbY5krfhqBvlspgHNYXBGxG+PQEKFDBxJgd6310uFTwoKtKb+i
5sBQuZ+g8TDBMiCehkMGAYDMPvQ0fB0R/mVp3tTQiZBd5SWF6oWl7UNNzDdscQvth904X+PBzJlx
040jRDZe7PzZbj8moR+s9AeYpb4ev0TirpZfNXpY8ehpWctra9rP0CXri8gJBZzoyOzGObSn4rdS
Yv1QsZ5hLtDF9wCsnAo7vG2Z7tjI+IlOg1AFVFglXocQxcAy7SvVPFjRwYy8FLQsgy8uOEY7cgsP
xRwXV4eLS1j7oduZWWBMJxbvSvqosc7JzZsy3RsZ3oaFY+f7vHiowu5DJ77R/hzJa0gbJ4adw6uR
+Un9oGBmlR5x8Ki1sO+bAQEApsK+RqkXjx9oY/C4dE1YIZnwP3ptK6dIcVZh/pNlV2UczHSXm5Y7
R7ZjEDNgAFp15Q+zDLLuPjF/Tn3M7XlxJXq0IM6lerr6gvfDu8hLXEbvQKa6Of731NcYrprmGrJd
IIg859rgDaw5JeUAne8GyFT0IIZfQ3qsVQRfBRSvKNm1BsEi3sT1Q6qFvkUgc2rQ+0S5UtQS4B/F
J3kaZHr6WMcQIbHp7QB+S0BQQZ/D9GU0wbcdowXGr8PmJVOmHpq8eeog3Pu5nToM0Fk1kgdjrrhR
Ca+0gN8Ok3c8PXZpohyGGPkDy3da/gTTcgkG8JcM1Z+Q8Nw3KADzbBKHAjfjVMWH1nq1k2uYRDk9
Sw6lUrtC6TWel0h5ivg442FfUdWzEngXCph4STcLk5+jkj8USuVD3/Uh6TOXjbu2aLmchKN3MVax
xpoAYFbUjm76Lbax3t51yKHGPQP+2y67xyGtXVIEFiR0YWGMgOc1SRbiOqaPExZ6EIlLu0NmGgep
p6fRmLgYikc7xwwq/f3cDe6YQt657e8Vo7mdleK6aeq9acOYSTFu8zS7GVFSyAYFsZwFRG+82sCD
NamPWYK8JjHtXZ3ajioqT8lm1xpCHja6CyLdUVebwM7fcQsHutl/pnRwLJgatvQ9VsAtnUvfrCDn
JgnYkdZ1lAB+3GvvadUc8sGvVcqL3Axonh/j9J42UIUcvE4ytyFfxhzBPscMQHP24fJxk1uKPxqm
Zw5xUBn3cSL3rL6JgYbXbjoF2mJQjmmn6edUj7yIqk/YxflJG3mzYTpxHTlxAiUZuZAvUrdLIGZD
y12kMC9N5LWmlLsmUiFp89pE9EArBqctxbWQ70DgZMy0fdGbJ2uYYbhDeV9UXpcOVwN51dXsZc6E
FyJPKwvbj9r3IuydROudAdmf3vxsW+mkcHxs4Mxs6rDFna71skOK1XFlaHZgnDwwOgUCB9IYqtcU
FSDIrXK9gKZYgyiEX6WVR1PPgjxRfLN4aiPNQWoXAfQpUGeW7eBZvQ1ZHXDsC/RTYa5LgAVnIvOU
aLpFuuLATNRFlp5N/YtpGLc4IDvA2qGBg8KU9RZhN5q25Ng/6ImFrqELPuCEkvpF73YDDg6Via80
BaZyhOV8/UygaN+M9zAKwhce0PvzTMvyrQKKPCLmhQFdkZ/NBAdRY35EX/JZS9S3HAaOFJuIGQZv
R5vXAPsZUQbivnKdA6jRpe2hZL0P9dDDQEbx++Qlbe3UtYDhrYZ4rPujDkM+dV8J6rSyAMdED2o4
B0zQ/5m0D9AvngB/ujPp7AEcwjszP1m41PEsdttmkVqiXEGiBD3qwGihO5pUR7wbcO/RhxnAzl4Z
f81jdJ+q4OZYQDp0XzGUmIpIHnNbHkPrLomoq4UaSnrPXVq5gs2Ooqe8wlsnmuUzYZkLiI1fDhBw
rgHq6XA6qyl66GgVQKD6IZ/umFG8ddm4nwT1LT1xQEd1O404k13vCgPcxDj0sxE6ZYnutwp7GljB
FeSOBTadVnxlZsRLKu679AhBtbTqA1V5KeqnLrrSu6uFaipspxpyiBS0ICFPYMrDJjcMqMQrLQY1
IC7cKc8CZs87NU8R0z9LaYAykvCwS65NCpW0BitXW64CaL5hj15ZbqGENop/a99IYMmKrE9RaTbM
zomn9gvYucDs3rSsfJJk2ttVe1vLl+9fa1sVr99U0rNCUKMOtJtTVGMGvJoMFQkrEqgUuX6dvyPJ
dtT4uer8qYk2yoOXa5DMNgmjKGOtDSFk1IuahRhXVPBttkZuTldd9Gvj65YKxz+fon9GWVVAEtka
OG4Ku1WDpXjnTh5aEuAl3SWe4iwe1WXphVzjCWjid1u930sdIk39M/iqBFJoUZzM9lCdenxaO/tZ
vR+A0Mal1E9bijqXEMQoAfzPYPZKOY7hrTMAvkdPVvoQlQ9ZDgh8WUNnUdVStzXus6p0RAesQyEh
KgQo7aA4DUjOGZK6EuURVhSegnd3HqIDr5betLCoerJBV7sI2Tj/maviSJjMfcSUHJWKGU4jyg9G
k4DNw1VDhr0dvgmR8MlMg7a9r60YGP7qxsLTwUiCDgivOOn3aoawTpv6WIQi+H63bKzXWiFTb3Q7
nfKyPsXhIUruxsFGNtifxpL4drhFyNkabFVprlDAtuO5QLtZQm5fx50hardQ7kp0femWKufFkpRu
MAjBgvdp/948Z4dcQlXAylsEOzE/qRUNjHT6v4Mo4YX+Z4RVBapvFCufSMxuRVZ7iXqMSL5VV7p0
lM9GWE9YLOdBTXFhNwpI4SbeDXgwVfZHhdBoKYhXZryxHy7HxrMhl2k9mzatj+I2qhIAprTHKKzu
Mx3ygwrKLIQOvqh0BmYhVg4OR9yOdff73Xi583Q2+qpEXwGok+VAap6SfhFOLYIwSbyhg5jF8NTW
qlvE1FWKdNeiKJ3racrHesv+/GI7QrfxHNc1TdXWKp6RLqBPqBrVaQorbtY/WGd5gAy6hbbZTr94
+50NtYrUcTdSA/z/6mT0V7HxLBZlwiHh3WAZzqglT2V7kLMZVH1uOuiU7haZzzKZYkdrNB8IY1cO
4iBzkH8KtKZL2Kd/vxwX76uz37cK5kSNk25Mcmw/8ytMNdgTPqBkubHjLll24Bj9a8KpuoripNWQ
9k7oP+mwnegseAlVLyjYdx2P7vA0SDJXB90GBblPyEj9VjMsYp4se4E3JoQKEEXc/HOqA4XyrSrz
xYh19ttWobsD/VLADbw61dFrXtqHeikfJv4Ae+RNOP/lgPVnHlbhpANkoLIKzEMUIpmnN12yVaa/
3KQ++5xVPMnUCRAKI66AY9IP4aHy5XWIPvMMJSWuOLFjvGQjV7we9qzUEf7wCwADUEIWIWzTG2Ku
XpFP9So5IUWWH1tNskvaFH9thFXoAbOgCfsWE6Aekp0mXRsNpk+8OunLDFUM1LXc2CljngWti13i
6LvpRXIKHbjGaQUaHW4Uc+Nty2V1awusQlLT6bIShl6dZB4HYY3Gfl0IbrNuJ7Qqde16K1/4/tRR
ddUrtCSRGdAuQBJALbFB74aqkGLr841zd7knebYZlg8/i/QoTFcNDIeXng1YQA69EtfRsd73wfbS
bn3SKtBBVMEs5xQxNa3fcqvao3iiZs3u/xOtqLqKVjLXDRh4YftoU8HbocWDteYNSiTfD/NfpH3X
ktw6EuUXMQI0AMFXuvKmvXlhdEstehL05uv3ULM7qqZqirNzX6WIRhEmkcg8Zmneft+gF/MmAgWm
6cTLT/w9DGCB0r5y8qpzZjeobJcqmNPgfzbNgx7+L/kGNfAgUTVcDMZsY9CxinnrGxhYu5P93vWj
YrPwbVMA+OvtcDHEbE+U6EVIhcLyE8ptXuNDkv4njBkdmiIseI9ZvW9QISP5LsoNNKnAs0j/p115
8QtmW4WCP6HJaHad0UNFgEpXlZsd8bD+37g/qnIx1GzDFIINggKPA74lJB2GZ6lGT0c6Uu4vIByu
RvZ/D6TNb7gyhxxfRmh+kpJ4L5QV1ZqFrTH91P+8bn8BOVumQPQBig+Qc0oOeTWcqCFB0Lqnjwzl
Ws3P1l4cjPtA6hb67VdP9sWnzS6tvFFDXupqfqpQK+o15STaTymRFz7velf/YpjZxZVDqJmrEfbl
/wMepkCG+la6gn042twW34Wudiw+cQMsJUFLize7lTrua0PcYJdIQG5FeufKPT/dPnbTqbq1etMk
X0aUuOJiSKenShrbdO9BjGlAo6fKwYBNFvwflj5nFkR0HS5YQYwgMqKwp6gvGmrUC19zO4iAt/b9
c9iotWU81lOZqfyRyO2bbxAf+WqE2xKCDFg41L7RNhQI2FAw7b+gKGpBqLxw/TJ/a6N2DyHLdS7u
M+2sGsnbCJli0nHbM3aM5CujeVGYBqn0M0AkKN6qaEMRS9fOMjwMOVjhvAY16uDHssvYW5oPz6Ph
Ropv9hFEwqXYCpMSD+47XYRb2myquLVr9Ny7ZCsXmVUqFXqgwa5oy82oRl9NIigqU6ULRbEnNBug
qymr0BVj8jFvhwxXQPiMgqhaUKgAjNyEdiy1OtacEy041EH83PqN5yoUSht669lTko6aZ1o93J70
qwyDP8FMI7O4qRAh9yCf5b9xL+hEEsjMGyYkZW1pVa7QZzazbrNU7VnaTLMI2uWsr8K84+cIDUED
PaYyWCK5LgSY+W0rj33px9MzHhijQkIhn6H1kdoLs3f1Q5hiqLqK2hz/PbsXJxA9jY5wCPKcCweE
DEdzQpDqMHluAUKdYgZ30sIx/C0j/NeZvxhx+kUXIwoax0WVtziHEG8FdueUwq5wzbTulwif0APA
zi4HNx/DfeiJ11RvfWuMC7RIU/ah1UxAyhf21aKRURP3h+esGCGEU+4EGhimRHys/l2Enl7ng6Qe
y59yEq+7QKfwJofsVNOkZ1B1AiDSm22F40GS3A4C2ewD46VL8Z6KIciCAnEmGpPLnSmqZ6qh/NBA
gojolgotXjgXmJ433TIqfaVahL/c2Gm7YgxNMH9pp12H+1zM1yxGMrj2kbDpccMJDUz/VUlrsyl3
andm6LGjNBBBNrdvBtNIVsHoO6G8F8Spi3hJ2GVpq8wCaORBcqUZWn6unM4pMttL7Ynikr6yxFJc
6PaVq9BeeoRcPQUXXz8Lqb6qNQqPS342RrQ9kWL2oZtkS3KNS6PMYkhdRWgORB0u876x2k7bTCro
fustZJlXUbKaTBg6sQaMhOdek2WkwpPZSI0zXh6v9SZ1yk1zTLcAzRz8uwkbCZ3rPaisj7KDpraw
k1X3c5nVerXYdPkzZp/bs6qKaKXpZ7DCtvBCMgsrsKEo4jI3XrQiumYBgmPx56NnsTJnUcvGPtTx
0XwludREMr3y0aFETb63RGhNSe6wXkpfrl4MF+POzShLmVUd2mNsmmx34mwkJ+lY2Oj/2+Ju2C1S
3a5tIk3WZIXIsP+DF/X3wDY2ijcWTEx4btlfaR+JnVsMPk/KD7g/Ap53SgGG/B+/8s+oszy0oGHn
S02Dtdyybe6biTtVDIDfmOY1hLDFklrL1QCuKXjXgTklU23uCikVwFONSh7dKUq0lZTEzcZhH3jG
tmbas0bhulHLjqfHjySIt56W7pkA0BZaJWjsGR4E2VFOCH0BjiRQTrAgTzTlqYQjzGRUarcQMO+M
d54b72mX75kRb1QxOrp4Vv3MAc3cRqXErounMtxEIFtOnY+q7axqklAvhMta/XHouwetq7dpj5VI
Q7usqw9PYxtf0BUk7uGzGk0NfGCipAkC5q9HaAGQgrm379ar+4FRBltyaB5Ae/H7fiBB12ddiXka
m61fUeCK0DzNnNuDXH2Ua5BWINBWQOygs9MFqFycUUKAnGnJTmWF6YePVfCScnrKijuCVCgsDhXf
w/Uwtm6P/dvea36VX4zNZgVMJVShVzSMw6kJ4XLhF9Dh7PZCG/ZZzj47X4GiJYekvBzEgcVo4K8r
wQdXCjV/U6LkZ5fF2Dz5kHxxSgNgQaIDTYIOuowf3RaRXcKXG+AKO4dofFuB4xU0GxndK61PnnLe
3wUUuYEvgBgNA2uoPPhehZbmn2M4a4zpD5mglJdys0KyHPT7JnmrCnYHQw7Xi+S9DIRanxlrQxQ2
n1BcSewOPirM1W6Mv4CYdw1UXzt/R+KTDOqwIiqrFTBRVKWPftKmA3Qo8oRV8NjRADzogx+afPYB
V2OcWZms7xrlaeD38nDMa9CpRhv19B8wZjyr1TvEUu4qHqwi7xer3pRg1w7qjlHN8lFr1OXtCKeB
Rl8PFduGeA8RWltZayxtnWl5bi3fLGAhhMVy4lF2hmbEBiLvmwTxGFoE6yXq4bXMAWp0HJUbDamm
OtujfIRmVG3EUKEZMqtSAL9bEilUfkfXvz7mzxhzt1Afxll+MTK8jSIZPW2/cPqwgkTApjV6N22T
+wGIBB0A0qJrLNjOmSQKLA6IiUz2vFPMuNXgySQeGi24V33JjFLDzsVwalu+l+v21BU/ilqcJdYB
syQ2nvLIRWvzyNgEY25L2WvYt5aXfaUgk8q9WQCKGPmlpcN5TtW3EvAzYCS4IxvdtIGOWJSuCNDZ
bZftjGYqQ+cr1gM0FOtvmQzwF+Sqy465kuBwbYCWHajs6S8V1P0OqIDWY5NHzBrsCkvtf6T5V9Hr
jg8EUKkEVgELB7cyvWex6ku673niEgCdDSBMFMiAALa0TqAnlqTURzch2TdVe+STOdRAYO6QAkrL
fcXuvOEXp8GGSMzN6mFdV9DR06rAzsqHpkucsHdQ9bB6OplU5W6Wc1cBDCmNyFop8vcB6DcRjPZg
JGu5GJ1o6OwaaFu1oZaA0oUXaNDJfGV553gEd0DJP9Ig/KGW8d5vRiulhsNZ/tiXxqnU469RqE+I
gPDP0D6bSMDGTt3TqQvWde+DWgCn0qMrJ20NeGEMObEkdJAoEijweTYdecl1fdV4hpvEUCetky/i
8Y1uIPsJCkC6oEEzGBCdZDsj9K1IxD9iib2p3kOpnZh8VlOIPfuamw4xWIcNYC6VmZSlpSncYkAu
Z5L6CKdkQE0a+Bh+tL6bQgg/9s0A/W06PKnkLq7eZcgvakA2oQwB/7MnHYgjvUdnCXZe8vCkNGet
iZ2s6NyKhSsgzK28CgGdj1uM5W9qcE5EtmnxtOceELloAUGAyAPOtju1evHAx8IOSh/C0+MWNftN
DWWb7Kz20OxqdUcMyYrH8cYTsO2QgPWU0VGNQyDnQH0iZhhLn8BIfepl1kJHP1vVSgekFtAzDdi0
BeD4ZQvXayo/yk0NRM5oF/mPsYJOaxls8qyzZa9/QZtslZUbWQLSB9zJ4L2dSFxQSHHHvNwkfoSq
zg5eesC/506Sv7btRu8+M4DiyacEgK/nnwkoO0aDvkakOhnTdyI33Drnr4UWuxK4nsi7XM97KuJt
n271kGxiQPaEskFRZK1C1ZjIUBPQ6xfD6DYjAP63b7trgl7qRRSb64+ojGdhQiL4jcOFq6xeyvHY
9e/E9zakCTeZDpMnDdMzyYvXqh2GMFApRlOo//81VcoVg5EprdB0MksrmOjqhnSwG9NLZcV0kNMW
tXameDyLpd+GmDKbiyd6XOc9xYsI5MdDWFj9qfulWGBIHOgn7s01t1Vm17/qZ0CBO1gDLbXDrr14
vw0/e2iOIW7BaPQheGmrqtW/huvYCTWTdav+rnZkq0f9bg2UpdQuJDTXlvjbyLPXZoUmA2wtKo4n
Q4XDCxc/u7Akp96OxlFLXAUPFWnxiXvtofJt1NlzTHiyIvOkZ2fjYVKl839LLDTwC6Vo8P0XRk9X
ypTfxptdxyJRGtVDzfD0/EosBd3Pcb1idrpRndBdglVcqfBejjWvYuHSV0o0jrGWRgIOQuHqAMw2
uR0VCogm4z9cwN/Z8sXObQeArXzSD6dgE6fQorEYFAgAQ7fyxhoHU7ba4/J7+kp68+0bZ0+wRA81
QTLMZ0rQOOpjc6SPC7FnSsVunMh5mQ7mkkiudAwhYOW+rlbxqiXoBqtW5nTreEkH9srL5dsHzUJM
27e4XJJgPJWEOTyDhHC7x+ti4ZuWpm0WZQxP0eREQ5SpHJheWpMiDZIYgNYAdqg2AGY1ix4DS0PO
IktBoCCu9PgwCYzXiHwkyXnho5b2+yyCCKnteNAigkzQAQMiZaHT7+R1YP9INw3gvhbZUbvZLcE1
lj5sFkJqLR49VmN/wLfA7CvUN42721+2tCfmQaNNDN4yjECNT8PvTCk5iuzj9hgLk6fM3pODIUDQ
yREsRhT7ir1eeUBVP5XVezJU9u2hrk6YqoLrr2s6WuazM1vxuAtEDh3AhmZ22KIA1pOlYHR1yi7G
mOLwRTACbA2KpqL4117IscUBSf4C7wuvLNBxXeDEs9XSRlgac/ruizEFKUJAy0GkUQDIbuvSzJWv
GBT827N3/aK8+LTZ2WVDrAHB7eF5lPVrqZFe9KLFEzz6DLx6M3gPSvyzzxiID8E+6MQLV2DNFLC3
QlnyDl1ax9mJ7os8lIpEHU4jwGBxOsIsbkllcWlKZ0e6hKVDqQpMaSQii0ghDN/Alkrvb0/p1b1/
MaOzE6wTFkWaog2nQgNrePyq02KtiddgBBMqXkghb3/RX8bTsR9KUIjHxqzgsholJxllOTleCIVL
g8yqC7TUvS70ZEwbA+abHTXtPgRh8PasLQ0yO8ZSncLGpBLG2UvBKx0IhN8qSw5/3h5l2kR/3b7/
XhvUjb4fKtWH+GRSScMpR/u14M9pcTDKYzEsbIHrieDFOLPDWwRZDAfeaV2c0mWr4j7ecjt/pSsQ
6g7LTsbXYOSUX4w3ze5FsMiDvhdt6PMzwKSP0Hq+91Q+mX48RnJ0L6G/62V4jwYvasTfijCvJv51
Yyv8jhTaD8JDmxDZ1uVT0bYggsC7locrDeTo27O/OC2zMw60aJWQNuXn0h3dfl9sExd0wX2DBm+/
Ege6sHGvIYG/TcvswIuUBVkI0drTUDaoSrdgeuHT8jWFPO5YhjuG66ID5yZRF+7Ya60SyjUVGCdI
x3JZn2+A1pBgLhIZ0wbw0Y5t3sOtWEfcQttRX+U2VImatf64/Ca4GkYvBp7tBAIZrRH9Pf1cltQM
a4iQ0/XtVbz6ptSYzqcaIEN6+X2vZeWISR0pWl8efYmMAWZH+24AdTtJdlkfrdJccsYhdW+P+ruj
9tfRvRh2dnTb1o/aUifhWQX1sozxji1LaAyJ+xpqHkm960H0AwWpD++nrrIetau0NtaZVtvASLta
kZ8z3t/L8okHAajWIFppwsm7KoLACPxYYc/qhVBnT4sNX5LVvoYPxm74M2Wz3aAMsa/CiCE8exA+
knP6RGOwiqOPemQRiovCIQ3UNYZyW6sUXvLrWJNBTT3nNVAm6s8xBMXYeObdLz+SHpIANrPdzgP1
NR63Rdzsgjax1Z7aqGqacIhamPil5Z5tKF9kBrJ7Hp7DtkSJzVgBN79KAZKo48JUgmyXUQ5Qi7aU
mCyNO4sV1QiBhC4mBlqbHXzlUAH2rHxVnugafXo048qPD3Hfrow3NMyW7A6nb7q112ZxIy+hAtPR
GH9ZXpHurQp+wGV06QOvn9Q/m2KWJ0RBJWdRmU5dxuDsrycR+9qUVxDTAlyD7ZZDw9KMTv9/cUkM
Xi/K2GBYSQ+GeQMzYdjUlMmqRyW3M+6k2oN7sr5AHfqd6t+YyznDadSBBYdu0fSZ1IXXT3PfvE8v
+f5ueFXxpbC9XXE3tuMHaaO8LGWV1zrkl0dv/jxo/F5RewXbtwNHPUVhXQ/igydAFPTWjQdROBD4
TDkezFZh1gikoSz4aiF0TRHx1hTMQpcYRGJUATfO6sm7k14B5YInhnpgdr+jL4ErOaVDtxP+L4WV
j8C72V4q3kx76dYvmAUgKczUjnpyeC6HxFF0ulKHEGzWcy0it+roylMkZt7+6uvFvz9Bz5gFjsaQ
JLQVvalrj+Ii+tlQ1InscNUDY5KefYusl5Hu1zOMi0FnUSPwxpLqhhKeheqbMBZYFazaj37g+NV5
kBqnKGGqyYOjX/evHrh06eSS5qvOwrdPK3prvmcBJIHghihLHLW62PjFr6Eqza6CLEzCNi2VH6Ai
rtK7jrgR13ZaUt138QIe8/q77mIiZtGl5IPnQ/I1PBsyBOPb3NKzT0/blpH3MGjeniQD7LK43Rvh
pgtSN4rZCpxvQP6W3uf/IRX6d5wzZmFnVNE/7gMtxN+GQYe8EdGx7LIV7M/WgaSvwda1Wwkqk3IE
Eq+AKyexta5BA6gAb9hw2rZcqlddXR2uUU5V+FtROnvQoAFb6lLuhefWbZ5HW0HX6AuO5mZn02d4
cy8bY6vTtvtrP1yMOMuZhgGg8ypMIbPBO5sTKDUrI0R+0XxWVAtCOJYoUUqSsA4Z+YBwUQ7Cux97
o5kN2Kv6XTeqOzV8JPV9Fj36Wm8ViWaVow9xHfQ/60+9OgrvB4GeIiGSyaBTPRbZalSSXSSvDQgh
2AFrVwP192n/Y2GvX70sL75tFt0gQ5D10tiF5179JcQ6yMutksEFQrTZewV+XV6k6xyJtq+vFAn/
LHsol0CYqWv1TaqUCxv/6iV38WtmUUdnfhdFEfZ9OPKXIoQICNruAJW6rbLR/GRjTBkgULS3J2Fp
fWdhRzUyg2bQgDzTNnuEn4RqtajbBRGUqBj5dXus64H14hNnwUXThMpylC/O0aZM4ftmojnFYrts
nPg9XpXO6HAvgkeMHS6WXa9fpxdjz8JKMrSijvTpOkVWBo0KExI4v6vyG20Np6NFU6eliZ0Fj54P
TUtxff7OHkhv0olGtYGtL7IkSGpkZnuAP/QhfLk9x1dzsz+fOcfDVGrdaGkCUv+ArCGo3rJoyc30
eli8GGIWhKBiRKqkCyHHfRceMzSAf0H1wMlc4D6t2ikAjnmFFMqyadXVVOBi3FkoQjPS66DZo54i
yn6oLdrow2CpRW1VYWZSdCbMDp3R29O5cCjZLERAtiyOhdCmVfxXz6N0qg0g3evbw1yT76f84ttm
aU6V57rfNgaOYe/i3UfWU6UWQFun6XfQ/ZkS7MIwR2t0UluBPMfC+Eu7ZhZ7RCgluZ/KxrkRz4Xx
JfqlqsLS2s3CDAT3NAkiKtM8Vh/xh+rCwSsz/XfJmS6v+ljtqw1bpyf/YfG1snAQ2SzoqHJFiDJM
d6YKAay0tRSPA7QBAQ9JM3VU+j0SHxR9PITKQzUUtoB5e6CJDzL267AMH+sg/FxY7YVrnE2zdfGe
ARSJR7qWqCejRlFFKewI4m9++lP2AL/p+lUbHvvxTtaf9RzgWPhzesHbwk+YDumNe53NwhM0RRNB
cL+eg1a6izQERWNYKdXJi2BOEAPYCAHkIX2Km6dWXS2MvXCo5paGldElkV4gRtU25N3Ir8GBm7cD
kUQ8jomb2+w8bQqIHH4tN0qvV2P+nLQ5RJYL0PjkaSdCQcguN8auWEGmcDVZ+bQbdedtpk4ZxN0U
2JtbslWjWwZ9RbJOCnPYRaslzVR9IQmZGx6qklwHGTR4T/HkbKcKpxdknYVPQ/wle/q+UpMTPMmh
QNA2A/DYAQBZ/vjW8Lq3h0aFDHUH+aVmzzpyQP/+2AaQOqRrn4k74EQsuY4Otf6zkl7L/N1TNyDC
mXBWtIxBNrkYXZUA1Q4vyXxElRFQXXiIJjG0cQdEVY/uxgIpSPaKwhnMuTLoaT2r8TGvPmM+mpqB
tUsPLaCd6oeKeqi6a71DFkBQo7qvgGICHBvu9Ck0KwEoJNkz7597b5sEABQMvtX4T20fg63jm7Vx
Lw0Ejp2BnbBmp8rCzaoKspQLVdWlfTcL5oERhx2TVeNMFcCpKij5MMgO1Z4tVJdq90X4CS6StbDZ
F0LrvJ4KFy6WVgZyHqi6r6MIZg/+i96p55QblQnFSqtMYxBLSrgnB6tSB2IHAE2TtQ0xPWOxvD8F
u7+PPSeKrCqcGfMmPqVQ9/rXA6JUnFLotmYEB9puhlTeKNCbhqG3GQu+V1uUGlrwsoAzU98kptmh
JIHcFW/88uH2DP0Wi731m+aXTwzxTb1HGg7Fu2MqyZCPqXUcv25sTlwtCNQMlR86whPDb5aUF8k7
lKRd1TKKEJq+qxQI7XlpA4R76x0ZTXdMB1KNadCQlNp9KkN58vYv/g+55J9ZnN1mSVtoABIigHXb
0YUW1lrZVPaU1pUW9EuXdtD1bftntNkF1gyerkDZGLmBDOhq02xK0Z5b7aPNW0ek7c+mi2tTS6D6
qEIkEn3xSqVHNJbvhafvCo5aWaWmOwmC562hAlRJFwpl10sXBlcVQ6EE1IPZD1QST2lJ3YZoGchA
fXYHICgmixb4bQAmb6IztjAl2pTq/bVlLkacXaBqgFrEYGBKwMpaE6AUNQrKWFetwpy6Q21AjhdK
cHiTl1G9C1Ox5dAQRQJ5LmJIuafkQFLyPorA9qDAKonc7mBo7Cf+Xsabz4Qo4Ilq216GWFzVyA80
Apo2T/ujBhS4TLs3RfsgtLlHXRlyjg893mlSpgJvS9YhGdykMGAj3yNAAjdOFknaS98+u7ljKSGl
UmK2BXyNlaZzGyDuwfZ5G/sEoq7tTkeELRskF0SsNRi4hjVzbh8Afm1LGlhoRhUFsH8+O7JpP3hF
J09bshTQe4S1leg6Mw1lsDUBoRnWAvyvblBNWu70oVjnwYMkhJk1O133LJ9WTq2M60a8K6EEFagf
Y6vCaX2wk/EL+HjSQVUUXlQ9+gtaglL2Ax09MxXKyUheVTKujALSmk3oaKKzw/GVleO+9mMLE7EV
ELAzet3leA6EIGT0Icg2kFZvDEC/sw8jfpGxNExVzFQJbAUKDzg1EIceocH2zNUWC56ZBVLumMIU
h/rbEfJPeVPtShasg0K5L7JDAkDvyO7LIDaT2HN16tuJBEMtjhCU6pbhQVQwhL4opHqSILMonOjC
ZLTyrrRqcHG8uygHZNfYN1AWzKtmO0ByKg+XDBGvvrYvF2kWpQRHdaPqEFfJFqrRgRUC1jcRnlo8
YRSI7Xu7/yJYXUtnLgedxQLI3UsSfAqnWOCtYLo9xGBloIIa2HxfO1lv6x9FvV72vbraSL4ceBYS
0GCLq7RDISOE2Uesla5EPUhRSLBw6Hqg/EavQUAsf/EcfEGo90K3d61Csj2NtD34IybzJo5lOsA/
pEVxVTgGGI4xbhOjyv+HPOTyp85OsGJkjaH0+KkwQ4J0Z+w0arELhdg0lQYlWr4fprMCGZ7bp/Ya
TwftLIOCHmYYCNSzcVnKGyNAqnHK9v560qWDmiUk6aRtuVqijF7JMy6HmmMu6zRsx0zFJ8YNBBab
AFmnT/ZovFmBDy5MnxN34eN+CznM7oRvQ87KEmOXR9EI0WGA9f0BrIISrICuhFJk1J8TSd1C+Pyh
UgexTTzjYYz1L6NrN1GKnqQGgLxXINNp4aHk4TVWHSB3anZAWmhZAAXG5k7k6HAU4EW8djx0QzUE
KgxytcRk6a+B8VUWZmtYD9llKpmNJnXrhrROmnS22upH4jFTr4nVoXnv42KKEL7USDgeGAMN/5QA
4K9LQEWzQzCpe0GWeNJnC0gDKXX8SU82fQA+UgLWQvUbYJSzk6Y8QOTQhHkErEBz3D37kB9CGSJW
ytmoHqgCIfz4XIVPIrPlokcgkiy1rNxSht9ncgiNTeu9lQaxfCWyRhDk86mD5PeW5vVuKZoV9dBa
8nvUHTrtIZ6w85l/oOBMelxH9E7WLf0JnAjkin28SPTcjIzgxGm6WVjXKwHl27JO1+HFWxmPHdRG
Bh6esWSnqNKeo1Zx2rG1oSEJyeL4yHn1rGThQ+kr1NRi3ea82NCaQqYIqU43BAu/6Fq++u0Xqd9/
UcmyggqGy08i9LmEhg+XNr1xmLYLV3Rrgj/S1nBlJXM4JCQUXbJ76lle5Lld4+3UDIq3eHwYqbrC
Y8j2aPBFYh/d6QW2wJWay7ffOasphcXI67rFy6PKEP6AHQgMP7VYHAKa6W28ES8MqPctPXiulFu+
jTpLDQjrvLJAA+2cD/WppckTNLjNlvj3fSAWEs+loWYXXMrUEMBK1DBY9IJtksGCIj6yGFR0cGTt
2/twaazZvUaMxCukwo/OXfMZlx/+OBwUDc4roNLcHuhaefXbBM4usiQnWgAP5ehc+Y8VvGI85Q7f
43p9sQolUpgBoJSdVn36w44V8UPNlaOIiU0pANIDxJ6bcX37F+nThr4VWWf3Rk4auSraODobxodS
pTuOV+pgwNIDEp4JiiYUlXskU5UEAfnJGFXzTTVl22SEoBwR7XtI6SHPn2SmH+SA7LMmWgkNyDIf
dErdgl67U/lvKXpDUrFTIOBeq/vCyF0dmgiMyJsOfQMr6sHO1ctja8DYXdOPia9CX2F0B0HevbT8
FeRgh4B7rDe1AxiNAzEMtx7hYshAeE63vmzs1aQ+8OKed/lKQmyrIS0PZfoPMfHVGjA4ETlHqdqT
gNlaFHxlIubQ7W1B2hZQ1zaiJyaMX20LImafhhRstAgBkmihS4voqWeLWlcL0z6HIusSrXujRpyZ
vNhlAaNp/SFx/6+qSBRbI71bLrKrC/F2Lt1Za/mAFA43d+q9wNWbstYx+BZ1gdzKM/gMwllhZBke
nEP1pBm8WzWV8dH04IoksiNBWV3qfZtULz2t7iMqP4kGEuljWjuMhkeJ4wWfFipsqEezgiFD6mOf
gFimxIccBWEJ9RBWxlZWn8v6WaHvt3fyUuj+/f8Xl0kQBDqAyTjF+infiT1OzKl4pm6Ox5pk0goS
BK1ZO4PdwWlhq9jyFx4D/wW7aDowNw6UMrtBsOMKCIrhZ8gBjK/qO+pBKdioVxoYZoxEz1EZa9DB
Dm1JSU0qawNykfrI2CaEsEj5FSvjLqzrXaWdIEO2uj1H154Nl/FnLgtNI2QA+vTj/tUok3GnnnGw
LeiA2jXKfWZ9RwD3ebs97JUy2bdRZ9cG1TAjYYpYLo35lkvouIIQe3uIqzubwsCNE13hVJ8F1kwf
Jd5OH0YyCHbqqpnlv2gZu/9slFmwLBBVAkYwStQAyMoaK+xUKxleb4+iXL2P/nwMJ9+TEK+sEJMp
3lmQT7eiCtUPFZWOjhmO5xnECcoIGRxxU1Q4mdwfJNlYe4jTSk7tDDSDUHv0ybDjg7SrqVgTD6nt
IfOHNa2g0j7AY4fDTSgfPuOALtykC8vAZ3m6x/SEkxH3mwzyL4MNANMZxLCWnDqvvkAuJmiWNwKS
r0vdNAyPwCj1SmtyO1JKGEFSlMXhzrSwINPf++tMX4w3O9N90mlNrYnypAGIIRRlleKiCFJhFtRY
C+RcmbRS0FpKBVwWYWOC6spa8zvcSl/RsJZr+ASkwePQZKtOCJhkVnYfUGdQl9q3Vw/axe+c/v8i
BMosGChhyM98mq8K0KZBK1hIPK+uMEoolBqGBk7qbIimVgJmiJYeeZuaAj2CoK7PkVQuTPn1TOli
nFnMiCU1D+SAAqtk93b2BkJ58KA7k+8ZVKMc38622gt8hq3bK3315F2MOv3/xQT2OZxPujGmx3w8
DfpLNOTrsWvXTbLQM726UBfjzDLOLPH6zBtGnPAyODU+2KbeP1ynWUBs47gRRcG1Y1/IZgrlxZQf
IK3y8M/maxYQswruVAlL6FGqtiFLwRU+QMRtTfjCfC3sujlcU0s9aPZFknYUOHQ0AWtw/Iq9biG8
X726/6yKMYteyiCkjHCAufUqcPRs48n9ZBeFdpa0i+MEoFtckHnh/KM5nGNBcwOPxyGO6LHgD1r1
M/ciqIQ9Rp2y8KLSpij1VxS7+LxZFIupHOUiB+StrsGj8PYZ3qZFuvG1d4NMpNI9gyyIzOpDBPht
JYmtGr4L+tCi5NnhNTDGyVfvpx8GiyEH3GcgKfQFLPXy7FfZ6mh15RbVBYqdiAvNFyT1njs/cVDv
PXiQQqiRlXs6qnaFlDp1U7gDHOg6XXZ0+AYUku8OUEdrWPTAVP0eOgn2P5vkWdgiSRmnvUjpUWb3
klSuMrQxel4ecm8Bxre0U2dxCzaBuADkhh6VcETFXt55qODISrEQH6fje2stZ4FKVjopiuqQHito
8urJYMEsBa9JCrcvQJeJgE/PuLBPr/FWGLnYP7Og5cURT8hgaMeseswbyMbD1CakTiN5WyM9i/65
7drt5G52e+mWPnUWySIVpOuwrOlRj4kVG9xCb8hJ6CukC2wNwpK5FG1uj7hwC8yxoXFQs0L2Pe3Y
gJMUKXCcCY31UB5INz7fHulqIvPvKdXnArahig71/yHtypYjxbXtFxEBAgS8AjnbTqdn+4UoT8yD
mIT4+rvwjdOVRXFSEadf+sUdtVNC2traWgOJa/MmKY6J81HFAwyV7J3K9gkeIC7HujwqS51lN0Mp
hiAKcKKmtbliiglnIqfewFbquUx0Sa6RxSJ/nqMlJHn6JsK50EC0s4VTtyng1F3UpwhiuZeHtdz5
PpvDWVpDJzrTYx1zGBLVL02xqmB6BylWL+KRp443aXlHBviGgRzCcYW9HP3ydv9LLaMrqlBPHeQV
GLv7IPLdlHV920W6dzmMbJ3MsspQRg5KBJwRI4QqCpKgd5Lt+haOK1a1aoizuRzucnkCbuifn6/F
eyhehHEQUlq6Nn+u68fLAWTTNkslY2LbedE3U/qqfCU31jZWvVEPkiUvm7ZZ6rDhj4rCAQSDkeke
5w+mrUDFTXiMOG7RyqADskHNiqEmKcUQpRx+iA0UhwCfFjae4izZWpDkYWv+/oIGToP3H6y1NscN
iIerLtIAuIXGNmluuE7WBYMUBfABiSmrjyVDnOtfcGskXduWyMW419XY113KNkn6cXl1SEc4Sx8x
bDNbO0QYHZpI2RB6GSqvSDM8Q6gbnhNUHvqJOqeKSZpIS1jNszPO+oFDnF0ANG2AVLJqTUhiPJ8A
vnQEZOwYwE/7dmKIwM5I8fCqAypM9ijj1i+xI/4IPitSuoDGWc7Qnpu8pYYAKJjJX8ovP0IYna10
01cJJFRkYSWb/adndDbk3FEqptjTXuwf9VSHnaa9vfw9L9fV1s9d7yxCGY5jwhzcGQP+q9FyvFMx
P6zfWIrX+Cba2uChWNDCvRx0yR3qj9mc5ZhOY5ZWJkjN06esbyt+CxFA09pD6hj9Lm1lP3ep12YH
8zFNXA6lRlAgJGn7culi/ay2s4EzVQGLzUAhkcLNmMKuz0SntVduY8uB5agFsIRk/UoS3s+cnAUU
Y6KDMxOZNzS6HuDl22mqZ0fxumLoxTvxy+Uplgxv3sQuGUjrDDy3m1qtXehVe3UJoBR8fuviSQzh
AQQvyUpa4u2df9R5B5vTJOTCQmZoHRivcuHT7npQJk1PyDNAsC2OWndsao+YHOwDxTXUbBVW7+Pw
kTCQEfraHSHMqeSHKuZryJGbki++pFn5xw+cpa4cjx9JbQ8oBNLqWSWvsJSEqXB+DakCKP6K6zTS
10RjqwrYSCVW4R6arCLtPoOetFslYGjE5YqWn1w/5MbbIAAZpbD0ddRr0EnzNsTf+kPQOsCNflJ4
Rg41vDQd4FdJVG/7Go8pPNfaNXQDvaQrHnMerDijG2VIX1T0rgqDrFJK4YqOPzg66LJx7Onm4IPX
ipPxK4saz4bD3NSyG6D/zKI7vbZXStVv22FL2S6j6k3WjdDyY/AOVjxHE1vBknVnxUiNV0VTQdba
hDes6jl4z7IdgB16MJphrm50mAne3cRC28Dy8thBw5JZ9svQj9xvtAE5wTBr3AkT3Dc7ofgWa2wv
ydV4XbJIeHUGa70GCoNZhiJoHPHV0zF/72E32UK100yBuby8viWZcd7Kh7su4JQ9DvRJYRbfFfJ8
vy5HkNTJ8368IZJhgEkerqVGvq2K73wEFVX9Ilxyoi6PBAquGpSciPqjuXuWF3ozMlgUxsORFPdm
cJv3EtTLko8Elv3vALOjK+1E7gwlArT+2HmNsrKjHyGpCZOkw/wyXY+2F95qK3Vr+Vj2l6dRNryp
bDkbXgbjAwPiPsPRpoVfC9hxjrEkxH85nH+PcFYTQw2P232CGNNxohFf94et43V+d5WMLkxsIYUs
c6mTDWt2gmmszFV9mtQK7rYmhtXG9/9u4qYMfzZxSkCLALKDw1HPAR1xHkoISV+O8F9quX/mbU5a
ckY8dxtWNMB8qt91G9jdro21sVVgf3U50nJt+jvQ7H47jE7PrOkDxdYL5DyT4tuRvgTI1jklf06Y
UxCaWwFGU704mutnvTvAPAuQQkjB7ViG9QCk9+M9dHslfSXZ+puzlcZKVdAyQ2TuFTturs3Oa3eT
Ulvjq+xB9WtP/pgpWYB0tqtt+GQq6bSvihpicHbjJeJ0+aP9qHn/3cj6/dVmW7ftWWnCaY8fLYBM
g67fUr412jfWQcuHxsNTVtp4f08Mv4nCO2O0kOt/jD0jsEsKKPDasXLFqycl2vf2r0Z8BqUCK9Aj
N35RDmsOq7hO0ituoCrQi2sCaBGrx20kYPygA0GsQsCByAzAlhaipgJeY1FbNYA8/nONQL9Vt9iU
bK3srU6OtnMccJO4PG+L2+o8yGznUoDDctPEcsgMkDJgz6ANx9rI75oCHqMAvQ7Bj3Z5a8qun4vv
7OeRZ9dcfCc9KKfhZR0IwtdRs3OMT1CmwfvaTBZ3NnkyccLDQR17ovZV+EzjU+ECI+7lHObFF+3f
v+YvrSlugbtCaDhtixQKL5EP9VhYf7uT1wEAb+2+dkFVQTvfv/wBlrbGedxZtkma3jL6KRE4tXoI
YfXMA8nW0BYb9pYGNRs4Xzgm+XEdPMvOdlNoRh9BFyqDWV9VkJtIb74tkd+kjeCu4A31taofrzQL
EAxbiH4Nm27ij3i8g2RGDMngCBwfPprQAu4GN+0e8CNpsDetq8G5cfJ3Rr9G7cDgV9IC9VEkN6x8
qMfeJcovAyS6NO4hcP9uqseGXqXRgcDCeYTYsupovyBfHJTNqtTIXTZyL9LzF7XvAA4y6oNous0g
yIPZluhUxc91duuYr315o6rvhtM/ZCLzh9T0cC4AM1ldNekJA/WiKt/3yidoIZAFgOw+mB7U1lY5
e63ij4YO6yzMvLZWXNVIPQYx36J608NjlQJxCQGFMDZRa7YPMR4i8hRC/sBXqhUuJeoLJU9KSdwk
a/yRY5323zV4BAWAjRlQP1gfTmwB0g8cJHDqRrkn9T6HQQaNYERPADJ9jmDQbXXQ+ETTSFPekvKX
Y6EK0FFIw1ycdehIcDBEkncFGPEgyVHGQ+wc+gYmfnl5y3Xw4ourovjWA2A68UMjcR+NILEksWej
Zqb4PIlertIRWtOkdfGsrFJYsxUfgbhtAO1sLLoKY4gwx4AjrvRestaW7o0WoTrMoKa8pc6ycNO0
IoMAhzjq0YoxpI4I4CC8W6C/FEg2zmKLxaJwKDGoaanWvBZlug2crIpYwzrYDLv+voNKgFus8w10
mMlHegta3jY6JV8ccmuyU3QpN58Hn51oidNBVL9F8H4NMf/OXFcPmpv4k3/3ACROh/fl4SZdy7LF
Yt1wHnc2wTXtWivsEBe5eVyH2/aoP+PxbJJcaYFKgl6C8IfCh1nQXsb/XWI0AWZhUTheQokSYr9/
nkekisxh1GGjAMrKk7oq/B7A3w+2I1e4LW6lWrITOmV+op+Hm5VIVsVHLrKRImmAWmOUr1By82LN
WafiM6KHzsCjW7E2spfLCfmnNXcprv7nMJ2uayIO4AuGOfgQAfA0OIPBkGVYAZy+UcB/lJ3BS2fA
+Uhni6njWt3FIyZ28kaZIoYrDpMdFCAeRDt+GVKjg6Xr4nnA2SoinRGAB6PSI+GWy0Tv5ipIjvzo
SPugiwnhbM3MbjuwNmmEZWNo/ZqezPtuRbzkg3lA0qGS2nNMavqqXadSsvpiXXM+xFnxRLvehks2
hjgmj11XuoEKjXBl4yChk+FhhGm7TsXKxkkkWT6LmQHigyA8mcQgZDa3dOSqqWiCHi0NwvPuAJiJ
x/BF9bugB8nOG54A/fGsVyHrvy7vz7PIs7kuyizGTiHmMYnuAGHbWWACVMY1Q3vGpscqQxe6fzMN
UJXQB47gECAZ+bT//9o4Z/FnUz6QBABotNVwQwvAlcbZ7FaH/xeFlApfLa6rs1izsnXs+ejEXY/k
/xInuMhY63gVP6qJ23t8Lfx6NaAzm/tyFfTpH740yFnVqiWW7oiCg1yRwLIDd6ckOrZwbAMjw89K
6mahrGOw1PW2fg917g+FVFzFFC2tY89eWAx3xAF+hyrO/AxVg+p4Gow9KyppxEhWsT7L9eNg0izu
8C2j8jUDg7yDOskw9LIlIwszz/FqqcfROFBU3ZPgCtsjRL4d4XXdmu5Uw0DJ3krk0v3Tv3vhK84r
4iDhIMzWiDupd5Vov2wm9OrogcpsPsqL/MV8e/YJZwneCqCbX+qYTSd6HO27FKg/xqBJfCfZgbJh
zXJPR6BiD6MtcQyutbXuh3t6NXiBO80i38oItoudhPOFOcs3PeidIZS4oE29t1xUrpvoqFau/kYh
zMDWym68R+3/L0c4yzG8VrVAjxFz6l60O+bFp3gDrT8XfqRSSzjZzpslGbB4g3jMMJ3Jzt5r2/9v
OclpiYvIg/OJnOUUR/lPnMJ+HHF7SHBVYWm+Kk2Kh/kRcjmZTwU/9PBOTfTny1O6+BRyFn3uSERN
rVcVCxktz1zVg4HlNoMWw3t8iO9gbY5RB1vlGl1XNV+DGwGU0EMo+QmL9c/v7TF3LAmyLFfJiCPT
GWtXbx+1YXt5jIso0PMxThvn7AYcGmqTqx3G2L+YL2zwu02yJreQ/ESFhZL5qrsFJ8End3krWbA/
vf0Lmebnbn4WuYJUnhFPszs4FRpTBRBpwGQf1Kl//g0MPcZbun3dT56gXt7H/ggyHhAorkLfjJw/
1KF2Ig0E0uMCNtudcShysuOMeXlLAo/0jgRxs7jm4a9qGSahANfNql+Ttp3Cs5Aew0JbDV0Feto+
dQQcqhJXm1yO2B2FsIfk+yyeA2dRZwkSbJ8oNOMOttgQXOEU/yHIyf0BL6wogYUPlAA8c1aSqIvr
7izqLF0OhloNAUmm2ujOtqHCmj+HTF+z/k61ysP05qQxdIBaoDBac+WMABDkEfcJlHQlv2Sa1b9W
ydkvmaXSTuc9C7oC55HA6aMBcN1eVwA3RhGkUQzimQK4hf4a/GVPyQrXGMMOOMpcMiGLx9TZr5gl
V1WLWBHUKX7FeI9iEsoelpcQcEMzIhuwbOpnqTWi1AxHs53y+OBXn9oa4jH76v1jgJxOAS546kpL
RlnIWZY1tcbMICSO0WlfEe47nR2v9PguF+iPmHdOQbcCDH/kezhnhV4bdw8C/mEq55Kx/6gH/feP
TedgPSejDBaB8IA3+kf49/o2TNE6RUC7Gzt6IMAKVsZY73vyXvAW1FBILh2gT1+nN333HUWh61g3
RXfsoFefdUcNaiy6+tJz68bmX454r0OwsFJrndV3WvCaiUdFQTvNUXcxtMAb9ZaKxA3wdNsU3GUq
DIeNY6zdmOVtJV5C6xHCUy5tN6pyUBX9oAq4j9F3GwpqQVFBeNr2MTFUfMY9dw34YsJDsICG83fN
nii4eG0I5zZjAyBg2+2KccvyUwnQXORMN6EHpZeg0xfbttY/SxZMvz8Tu9WTrlA1JI4o5L4ato8m
ZE+7DB4+5a3Tv4NfvqsCwH9QIGj5ivNPQ7uy8n3WvV7ewUsi2BAB/U/epOrshOnroKkNPFkfc/AZ
8sFcd7pAVzOlkIhqMtipt3to/KyymgJJUYlfQ3IdQ3ejqXaODdB08jn5mPUaHIBUFYZA94l1r2Uw
TTaVXY4HPOReG+gDi8Hqke0sZtz2aGtdHsPiKemQqbNjqBpcbWb7f4gSNQ9TxQBoSTmOPkylruM9
hKknCUTbBevukOx78N1zSeClnXked5YMDKowXjSmcaswSBuVX076cXlk0z8w33HnAWZbPyuheZ2F
sBrN1XIVpZWbULHX6DNPoKKk7gww6S8HXLyLn0WcQ1oY7auSapjKZjUpl7GN7YdXAi+WKupwItkF
S2f2ebDZJkhYnPEssgxolCqeyj4HNYNW1Qj0hX5oanU7RgC1WNL7/tKhdR52tuThMxe2vKbGrWmP
m7j++XbKu9kGIH9WsArNvmpD+AIt+JEqaBWWNZTIrNyN4Ul+ebol33cOsDDNSnBN1zEBOahiauJp
ybjRFKgxk32mgbarqpKjcrG/dD74aU2f1XVh10eOCC3zSGy4rdQwZIWTcV5ZEOxXPZVCzyQh5Bq7
fdUrMpLiYtY7Dz4rXACyAYiiCMzjqIMH+lbhs2v9Q8qhKYO2jgZiKEyL3QhpY8xOzILDE6ljdH98
u5cq2ctWwax0MULG+yE0ppXOVxEUKVs8pvrTOa76ZBv6xPqXH3uWpdQuyhs7Rz+EwWnUYB7U+yFx
Zeyaia0Za3uwkyQRF58anImrBoNkuEvMpYwMg8ZEsZLpqWHazcm6fdfu6G2M2nSSycHdYZd50RU7
jP9DG+Y88GxyO3McYTc6GLdGvNOGbxG/d/9b8XkeZDahRI97IzKQq2od1p1OeaXAVT4zWs+kIZxO
630E1BRt2C5Ig4NSVxWONBPCcMS/vIuXk+bZNM/OgUTlidZBXgfti2DjrOEU4VHombJduyk8afti
qV15PuzZoRCGHbgNOtIX11+7Dk6KVPfsDBgcTfi4aO3M4sYqyq/UYlsdwnGXx7qYseC8CnEsBy4j
P+JZZ+nDrk2zY1llHXU79/sk3SrauIJFgUfC0HeK8pQp35cjLj4dOb9DzrlvNGhHvNj1xm052UeX
1aGNYCfe0G2ZJSpGjetO1qpXqmNvqg7isiLfJEm9bpMM15/RU4DWs0sIx5nD6fIvWzz+z37Y7Pgy
SSuCXM2tIxsgsKYz34w6Sc29eEKehSB/ZmsnyUOo0yvDMUB1JhwYbmNkXZGsgR3M4humP2UyCZgp
B/9Vc5yFnPLm2RduE1HAbxshu2yfjy82mmS6xB9r6b52/kVnZ1BhW7C9z1vraLHh0Kl4hwyVDTfF
FdVlpK3FLtF5rNmRw/GyXcCY3rit4Heo4foJAP+tquqtV7F6zxksOani2/W4SYGvHLTBT23o1sbV
JtOMXwKVN7h/4JxY9b2hcpiIByulS7eXV9IipuT8V87yZQK1StvOMOkGfalq9pj3eO7Qe2MDHgpz
xxD6H216Nw58bVbjixZcDw4Ep9pjon+y4TvRYfmtvKo62WPjvgu0PMzMckHDkWS6KaNeWhuzjAtV
yiZ1HGHcUtgIhwJya5AXVMHU4kS9Nrvd5VlZbNSez8osr5rRaIYGjv7bbEe/k4dhF+4tj13xdf0r
20KOUt5ZmfbTpQHOcmtk93GhRDi3+uoUClhK0ucME2ylAbx+qj3gIwq5L0WwxqB3Ts8l83t57znz
G7YthqYUHPOr08gzQS9RYcmQ1cW/DDNLXFkUJpRahXUESWajNZYHa3doAsoKnsvJC6Jsf2YSGxqX
VBMhvBITyLC1kac5tkuqTQzDcIr+EHsYUpmU0fIM4p1fIyCjEXO2QuFPnjh111nHKH3r+VrrAyCB
ZPILsiCzdUnNPmzUNECvMf/SrI8ycDw6PF1e/MuT93sgs5XIID8GIo5O4eJ+pyc5QMTaLq69UTsZ
SndV03jXjjJ/5uW8/E/MOVSViCZVRpvSYxnlvqM4G1PTdzSB6hgY55eHJ5lCOluCeSESRRi9dcyL
jyR+yLvnSNbamE6Rv/fy79HMlh/0E4zSJjhlmlGB4Fzrp61Mz0o2itlZSTVmBpWG+jodLdAI3hqN
eSyXcZ1ln2Ua6NmJTKvWQc/RxGcBsaMp242eBNcRFgPek9zLn2VRegXApP/sHzqN+CyWYVdBrtuY
NPUEEEByW8EVKb4umWs+G/2qfBPXid9u628CKXNAmLddhI6VJ1Q3QUKGs6YUvCMb/GxD89wmidFG
aLiq4UqzACBiOlrbkRfYZeJxCyQLK2VPZlb7uP94PUSToTS5s+26dlWY0bkKWL+uzSLJe8Ny0+ls
pmZJwNDgYMUUfPsa3lB5dyPy58E+AVy1bvQBaktDmq1wmqxVpLqsCqHQnzwXDK82IU/3EYW9FtQG
Ln892VzNcgYkopPOLDn0n1T7EKVwrwbtSjijr3QS6whJJGvCQJ0tE2jIRlwtDHrM8Bzc5z4vrjpU
5XlRSArg5bvV72meS9rrYaJTy8GChB/bZw43NuaXVwJAsUmOWgZTk6SMuV591jp510MZ+EgsthrB
IQq7bH35G03L4q+sZAMVTR0bgMM50jC2BoVoLV7woxRuY7QAWztzTf5WVwWkxMQNDSPJqlguo85C
Th/z7GOFsZqlRp9Nz8F0Xz+YW3g/eOYmh9Ad5rGCR3Ij2Rw/2I5Lo5zt2jGMkzJuERKqF2TfXk3K
/MTNruxNumXgQPS4IuMB4aNbx9f9cwwEw/Ta335hy9h+gGf/2C+3lyd+8UA9m4XZflUCZosm0vBY
m0PpI2lvrP57SEe/DWzoDCqPNM3WUTBsLkddPCHOos62pNWMndklAvWI8ziMkGHN7/P/xaUXq+mf
NfXT8zv7wFnIVT5Ms92Qk2KfGvHcCYnKwPTBLnzQOfE5CqIujyuAGmE7CXab5ncpByL4MxqySZ5d
tuun4/9SuNnZHRKjpTr7WbLhNvO1Z8ezrpMbgtUKGdjLn2gRxnA+fbNTfLIUEu2AYF25IWYHKuEu
zwzktMJv7Zcmfwmau56hDznkknEu5puzDzf9/ezDlTQo4ECKyA4e1BsbjM5O0oiTbf45u7knjiiN
KcQgIFgDGdcCPSPA3b8C9XnsGMQq8T6eRJ49Fq5Ay7mO9pzfs1yyfhYPjLORznJQV3BDa6YcBJS1
B9LINsCpPMKsJtT73eXvKZvUWe4RJCqjIgEqY6zQkuEw5alkXTDZaGa5pG5VSFYW2NUKHGWAbllX
xosCCD6kryUrZLnMOJu4WQJxuoyTdtrbtV9fCfEGo7ktZD0e9XdnVZuuDsiSesM/5div5cwFeDqE
2ygsC2e7YkxTncR4azvCPQNHsDuxAVSILV/+WLIosx2QG2LM+3EQRwucVrMfwIvo/RhOIv8uzKys
NYWNB+EGg4G8PRxkCDAr8P+UfKvlhfd7xmZrPKzyMLeGBsBvIGbhNO3n6tPlYSxn4d8RZkt7hI90
GBGAcpxeg8db69WTjqYZeQWF0HpSSnbScvGFbtx/1sBsnecQBW7rrAdodMOfpuKr3U8ndeglezl/
cVrJf+f838FmK13T2t6GrD2WQoev04BVGCZQ3wZ/qVa8sEK6aK2ViLlkaUi+2lxsMtV1MQykBYyM
fRr5E6GyS+JysvhnXPbsquuEACtAABVY0XSf8ZuKBtBTeodWlGT5yeKQPw+TGO/xcPnIxiN3Mj8t
n4Nq2BN6DAwZ6kk2Y7PMUAxiVJwCGJiu7LwOzdF6fLm8zmURpr+fnYuZ2UZWlQIlrZEelB/Q7BUZ
OlmyleZPY2bdlXrYAyOZh3hpTPyhhllADtcsfl3oMpyUbDyzzMDMgqlphH3UwI0R7M4A4vn/bsZm
maGnLYMlSyGOLUQ67a9cyg+QJGp7lgpgJ1rrRlzio+ffPb9tUhgo8e/Lg1h+H/6db+avS8YQ6KVQ
8VGMDaSTK/gBuCJ1k3W6se/Zrna7elW9yS24/0sF+M8WnT8xQdCh7pnOk1M4dL/KGCh8eFia+uDW
xPBQMD1aVvpsJ4Nn25ZbC9nOlcztXHexQV9/sAOcTjWUJ/DAo+PpCsRHSaKTRZnlh0CL2kZQ5NdC
3HbxdRQorgMO8OVPKAsyyw0UjtpMT4AR60WEZiV8m0zNL8L/qc37e6E4swRRNqGOLhWWe/cDuqvA
9EQ4AIEvj0aSUudm2a3e9AZMc+lRhVpcCXH8ePSgVw9mL5fcmGWRZhmC8iyD4iUyXmk8BNBu6XoY
GMAzDm5ckjEtfiHHQklpA7oMcPGfubXLwp60ECo+OuImA8vHAKSuHaSYrMX8ehZmli+CCFeqOlCT
E2ykTvoLmgC7DPv4rtyknoOrHBgLoRftTVnJsphqz+LOqgiraNNUjVGERZPtEqSJzUoBfm7YxdWv
3gHWDsxhpT+ow7M11n5fPWrGAaoC/8tZ/PtXzIuKOmRawRULkwzDcxvqwEzBL8kGF47v/+572uTP
7wmEI+Eh8B9Hqu1LrfPV8dlMdEkQY/pcfxVnZwOa7eukScwyGBk90oCv+GBacIOxmD82UBPicPMJ
FFrhpYW+jp2jbxTNDrw8Y/cNjXYsDX0aOIeG93hk+hTwMk+c3lPDAke74SdY4W33rDgODpQCxo3M
7aMPs9O9yrrS8w81LUBWKnyi7XPrxtS+BqXwxqT95eDRmFLbJ6OtumZZX9u6An60cO5gfAaIKLwi
Oi3XXbUNEi/Mzdx1VLr9HxLE2bTM8lBgQ4wOzTWYt1gfdkIfNcWGa6+1KuOHy4EWi+OzQNOuPquI
IlrS1NDb5MS4DVxLfT0A2dpZsFMtk71ITb/PBz+DN9DlsJJkYc/SUto7A4NuF+5N7DikJ6bdgCR/
OYRhLea+s7HNMlI9BD1JOqSKwgqPhT6tJrvZ17Q92F3gmniON0dn3eLKk2mRmxXWfZU2Hh4w3yHH
6pkGwMN7mCv4PWzN7bBY93jVbCpl08PKPGlTLxwA8Ru1eltjBUIF7DqMi4MdOt8Wr654l+5Zo7up
Lq4DECv0pnhSBxAuiboSBPcc9lj0/VUFSYWgDXdapj1UJh4VbZCmU/BL0mirxY/p5HMJGYGg5Aeh
VGvWcoiboYBREm8oxIlUtyTZaGwn4g9VwJ01+MVtfVXXYLQr4bYLoMMBm1yBtR6gj74KwVfBW7tr
JmRnktAzsnzTmvldCelhzvMrIkaP5CZs/YZt04AnpaR+MAJGV+AKDTf7lROAKiJGNMsj5z3R2q0C
SzYYtNWxc8oVZx0khhuLV5A7fMvRDpD8W4sURoC68mjkPfJUqTxzxXa7sIaBarvLzWidNemjxbNT
UcMqwYCtbdU9j1a9ooGyhZYWiG8dOP483PX2QddTJPgQkGz90OKMbvUWLkywvYUmKWSEXDj0wDhA
vWYQKRnq1othwpS20VpXXppG3yQk36rp/VDH+1F13CYLVzWH5zePobJQ+k0CJVzQUvoB3m+m/iwS
a906tzm5U6H1UNRftIv8JIlcvYpd7JwNRJddXXG2WmF5ZW740JxYEWU7stZNxlOABa4Mxa0J1a46
0rdW1scw2eJXOc9fDHXwIqLuK9HrLodvsa3mrkH61RimuwYyCgO8ZQswOIcGXjbXWQMd1HI1Vsp2
ykKjehW3bw3M6GBMm0G8S1OuUjvy8Yo3AtCRn4wQ/NrHpNob1i28DbTxQMNTHF4r6gcryD4Jdnma
bIzoo+KNG4dw6hofsmxbKRh994Ubn9u1T1UDCM0htIEYzUwfxldjcJ+Y+zYI8QT16qgffbMCQ8aN
0a2l5GSKlxQ6D4C1GtD2KlZxdd3ET7G4G4mn6jcRezHGvV1+CWclyrViDKth+IRxygYirNeWcwBE
wVfKZj0Eq8LZ2AaHmGi6IcO+r1cxfzXFB3R9ocr8gnzLml8jK6/GCGWg/tjBiKsnt0V2aoKNau1U
CAiNLXFZ+hw3x5TDl9l46M1xnQP13towCS+NnUjgYss1QL3ubKO8M8zYpdm7bsKoQ0nduO7QIch8
u/lUAJIi6RNXjhW4Ugo8KhIUOAGrXKN/GDjA9Xq25dEjgW1Li2fE0lbWQwVzgqFeZcppDKMXBh0O
fMWQ9ajA78FPUBs4o+VPwdCCalGuyhbicpntjd1dqr5oqbkveOCXYvRjfZXj/wHJlejgpw9+UJ/a
EO9Ufb6iFfEUGAkXh9Gkb5Ch8BheV7soxsWWu1H0EmYnS+z0oPL0UtlUKVtxbXztoxMT95B9xyIt
joJq15n6lkCLTZjJAwmszxjyz4nRuFEDqxVurIZa+DHSkG1/9Wp/gKaKnzs2fIJeHf2G5sUJsviw
pgFajUMOpaq2qYk1aulgtSt3rQa1gML0TYpOj4He97hpdd01YDYZojUd8fdWoF8cV76aOD7Vv2HT
DHA01PVTZ2UWYnImtLd41/fLDv5wKVsHeAoPihInoulbDfPjvN4Gol3pUQlHIgjw1bHHTGszQqy4
07X1AKuPKq9dYUOfsuD3wkp3SYIaDpch3xy0DXSo94x/i/RKSd8pLEiHXnuLOgCYi/qqM7JtoCX7
DpmnZmTXs+Q6SPQ7LeKnjGxGsL+I9hmYBE+iSLkZv2scZNXMem0gxDnClDku4lNpXItR29VF+CYC
c2U1wU2jkNsuNa9Ev+2FebJU2ODBdbUC26mPV1o5qTvwj2QIPK06RWNWTAp9myJ7agwcV6WCJ2j9
KqCjl1Ak4CreMGZBsBFtWy5FNS8c2ACFA/xCbVOzNWNWJ2RGYdFaI8kpflJht7elADZHa9DZV+KD
7UBt2TuvmqTmlsWcFQlCEL1uwbM70bLdQjDQF7AAteKny3XCQpXwx8hmVUJq23024E5zbLQHLdhY
WrY16xAvNJI4S82APwLNbi6ZneBqCbLRqW6sYwg5eZS0bgexkqqDph9/jkYAFoEdLBJjS2QtV9lc
zq4vHKACA8I/9rGESAmy6MpgrwFrV5fnckkr5HyM5uz9Po0q0qVTw4NmfvNd7fJVcg8+MvH0U3RH
t2HkRhKux8IF4o+Isy5o2rcsVdrMPlbj4I7GVVCNbmLyTVBBc4duglqidLNwD/wj3uxaFJGq7wqG
5dJCAaC1oB81ni5PIvnrkRKXZ42QSeHMNA3jLzK+YrdEDfCUj7xfpeQWRwosKovqKGrLb4sXmHzD
Mth+0CDCpBnZrlOIz5oOMBkImOv5I4XiTgD/eDMFIc75asz+K21CyQ3lr3v47EfObiixrqtqqvbJ
SdVVf1TZVTkGnkHpvjDjvY0C4fKk/DXts3DT+j67p8Qkqhht8U5MUVpZoCk5mSTbkL+uQrMQs3Sj
NICdEx39dLsHz6xR3xX9RalGUM5GHKnVnjj1fqwJiH94nIu73Fe5ft1ZsPRohRvB104r7E0Wa3d5
9x7jq/XXStzByQgnYwgDqaLxYpScbHzvnU31f6Rd127suLL9IgEiJSq8KnVwB7ez/SI4KudE8evv
0r64Z/fIPS0c3McZA5stiawqVq2gQawz+Ln+jn63OWdPMAtlcGHOKjlo4pOx70A+Ud38mK2UO9VB
g3iTuqGb7sXr9TV/Rc/ZkrOgJgMSqYgBB77muRsjaXcpOPOQziupd32lP2iDf7QKZkvNQ1jcinzo
sQXUVbtB9b9O4cocruX1fy8J+c+V5goAKpFoEk2jG1T53ZPYpU5hlzcqZBzqg+yhTbdo/bv06eaU
fwb/NR5WOE7xZgQBYmd61Sov1pqDcw11DLGHfhjmOx9LIjm/ceyzZ53FM7NpoV9mAL6iMhm3M9ny
CYYvRrCH0sOq4J6OC1YZfCgRkNlp+MqVDEz7Z7UGy0f5kEdoPabpG/pEslOSwq3ihf7Er7w1+3mz
/hAPSByEfg2cC5hsDDLTJAnhnri6vrcWoos6C2aDFEl11+ODxzKaAriPxcXdwgqXDwpEu5lOTWrM
iblCCqGoKboRQG/2Sor6Uw8YJPIqj+TNRDuRb8vOVO0x1CoXTb4PWol7kQcffVkfymo8ja0OC2G/
3XGWrKn2o9GvOIMfpC+cXj4ZQeV1EnurGx89rCJ1IGN50gzpNAJIT2XD9VH2h01zC/bOLgUVuZEe
K1ztEsGdKsTUup34kHqW2rnwnSGd6nNFeteb+OiTZ5F8X38bv5L2n6/692XMNh3XalNEJcSoWu0z
zKS9ROUvWQ692GQbWcluiL7ke3b5C/9dcbaPIk3yOdcoXn8DRcDmNs4XgCiXN+rfBWZbqNZTtdLH
PgJRSUBT8lsP7sMl9bClNaa/nyVB3gMSkuYIElIt34XgWcJ1ag1fA+v61/ldxc0+z7SXz9YZAKip
MzqMp7azStNST+VmOATbRkKB5bFtvV22UP0NCZitOctdsiRMNDzxgeTQ1rawqS72kg0/P5evZNVu
V0sA4H+psv5+sFnmStGco36MBTOEXBcUXP+NeKpNoAa2mSROha3Y0EMp0PNw/cYFNsENcmsRGbq0
MWdZLTRGTY36rjqGjYmW2UffJxs6htkmC43bwTQ2IfX3surfh238Gvmq16MzC8p5e6P4xqbu0s3Q
6vCAhWi26XtmNHo+eoM1h2KUH69N+MoyuIX5aWEx+X0CgxKIMaoJR0MbGgWN3UP5QW2ku74Z3DxG
K4Y0uziWbN1PHWBoHBnGxEKUnpJrT7UJrfwkW2jUKpcLr/98iTnMsEor1W/DTD1SBcomhN/0CaB5
ZXc7GGjeVS8drfHAuEpoxT5gt0WHsjc5tjyBUtV30crAtlbrRPc9ildUGu9Ff6dIpwFXdgaPZ2N8
U9gtjE5sCJj/UKOwxgyZywg/NNqt8mw4qPUEBjGLN6WV37OC3tYSVG4Fiunr54oufOs52DGvghBR
rjSObXnqYDbf0sdOeTAKuOGpiTtmP+X4qQ25w8fQMcWnhJ4jnFGtLEMTMGvQDUILMHyP8T1JFljw
/n0cIfloZ+KpMJa0TxZC9J/zehYDmgh69wZtjKNv8E3TfQYtW0eYHStoKevta5IvlHdL72YWoMuY
xhH8WcF9geZyDvM12KsuvP7pn/hdQP7dZ7MQ3ZCcDD7HI4kqA7/0bmDaBtoy2FsfOUqKrHstBQTy
okOTfFE0e6K+hxNnbIWce0PLYJbzIucZBKGh19j2Fpk8sH1/I8EZ1L3+UxeKhT/V4tnLD0GXwbCh
ik8Jw0BLguSFcaQSLne5sXDZvBx3wZdiigYmt/kLN951IQjPMuJuAwVKIeB4MeybEn5pMeJ8JXuG
+glna7uoJU8f9fuqWsIxXbxJnv2CWbZB/qKYfqAYCCE/XMhAj4cDdGsVWEOI7pH+9yOvKdOcrTfP
NAkZSQ0I4lGj0AXARobR3UmTqCeTr0p+HsrqVNXdQoV5McadLTrLNhGTeh1tc/UoRXct4Cak6naS
WuPsdmsGhatCDtZjWi6s+rvnNHvWWXYRFckMNU+CU6bDUJd+GGPp+VCvKrIInsdixfryhki3Ckyt
jHGh5F34rvOwrowMisfTiSY4Iw2zWjJaOgYg8Lp0UIwtHJmLtdHfFzyPrUrJJbUqsZqZIZXrMGxk
Mozjvq8fzD/IjF8x5GyZWeVaRmLIMwXtpkisGfnoQf4VMNv0i9xSYghfYEhFoPoz6msKT7x8MK0R
5pES5KowFmrFbRVFVm++GxUqK8QRKdFcZkD9UN9VSuAU5GUCisvp/Vg/ZqDqyhoGONFBVSVbDWsr
C+4NaAjByEVBahQ0tEYd/0idOYY2oLke2Xrw2RfGS619IGPYFQo4U/sojWgl99DzUvmtkec7qux9
DTirmthZddsbTzzZiU62ebNOANUOAa0Zk5e6fdNrSGiTj6hFU1yy+qS3M93rg22bQzCVY8QSgpyv
xp6sGmCQYzigGhhXVXcwJsUdSiInXYnv44i4cU9BofJBhBhXBA6sSsQhO9utokaFHmzbwraK45me
48qPrCTR7OufjbDpu1z7brP0UrM6LpkAJs8I5R2rpHUaq1vo0Vi1/hYkgetDnNuvg40it/eq3gyT
AaA1BhKCPnoA8OCEFJAV+7WT6ZKTSw8R0nefvLGoP6hjswUxxStjKLwKzY0lKN3q7UYThlWV6TpT
01XPyvuegs6v0xwTRuYN2ivjd5UJ0XjJvJfKW0lSvCLXnBR6h2NO3Q56E+isbJkcrUbauYZ2m2km
nEpUO6kxUiiyNVwKTkXWfMdhu27E5L5XvDRxY9NBXkfDtpSgdsmK77gxoX91EIXvEHqq2AqcHZdD
G4VKmi3Hj36WuhLYQSmUvaIWjLzYwA2U79UWBXCRb4XiaAFyA1apRwxWZGzXmDmN9GBiAJvzU5l8
iKF0Iz3YDuEAda4DkfJ9AvsWVUk2RQ8KX16vfFjwJNhxcOW87/X8qafSPul0mDOxfSPBaJUahx5i
Yz3Ga6GAtZHsKf2z6iduVZhOWO0LpGLfvB/iu7rETSR8E9WdGu9Ftk3aQ8A2WXHbpW+5ZEL0xU8t
I3uYprR+BMQd6de8xsbOuGVA9aXpNaiBRR8MLcuyQqtMvDIFJhwiA4uhxMgIwjmAQDBSHwBO2TZR
/Ab4+LYtRuf6vryY58+iyawiMeCTgUOVqMeRviYN6npKskMMAHmiLBDrFvLPvKKIopoyQUV04l4N
dxN8SrTO6sVb1VIUnuVykDHyMaBlfOqKr3zCGmAW3IY//7+3NkvgpiT1JeWheky0AK1n+pZKOwNF
fwYv1OsrXSyCz77PLGsLGrS5wZFUym7Y6ED6SOZBgUxcx4PVIHOvzZsFXs3lO8LZkrOM3UDZOIap
K+SylR9/7NyYh4XbwhRakrmb1ZhQpQESqR9KNxLXqccxD8ygQ1NVikNi/qnoOepERVrTlAUIUTUu
Cr1Jt9SArHmNG4SaIFII4mXVf40l+mexMdf4qotRktoMu7lK/PcxHm9SClXxVlgEAEoFUgcVEWuF
dguH6HLvVDGZYaJi00D0+We7gvhdCIwJuPnjVNBBEbrOIWNGxYlk/C0WsiPriKkcksr9U9vIqyaU
P0fploVbQZY41dOJ/Z1n/v6W2QHggZzEydgCmVOAWAAgBVm6RV7ug5897mz7p6SuYqhXRCdSjnZs
jrcl1EDD+FV1ys64yXUGSBO3Rylyrx+Gy22hs4Vnp0Fth8YkcY9nG+1JTjk1cDu3wg/gH6pJ3Moa
GrtdgiEuvdDZeehlP07bEn3TEl4tLDYt4AMX7uULS8xBlVVUpMQw8VwtjptILIUEC/XHb/r7n6Px
n20x52pUPCGS5stgUKsYj+iqpVCg0YR0j7vjvWkMI/5n8zCi95XrMhwIuMMm+IUpOSlgtCVjm6H8
wt3V4h3c8sgz77Yx9A5D5UvTqU2YpFijymwSLe62y4XT318+K3jNgjR5CRmZY7jr3GDdrEp8b80y
t7W9zA0jl+8Mf1eblWm49VYi6SXpNt5QexJP8wEivimfyep/mbz1o3HIbpzq+frWvpwd/y477ZCz
+3ZcEQ2pCw+prqZHbNeTSn+9WhLY/TO5vRId5uQQszWiXq4wzcjK0eqzZN3GjzGAP8079EkBuDTq
+7EqbAwWN8qwTqJhpfLGDZs91Vadgnrb59AfhgruHSt2gGStmmIl9U++5kOJgAHOOCHJgg/DaH2n
ZbcAKcJ8aALRPlx/X/9yr/z7wmZhrqmT1JdL4BhK2qJbj7sIqsIazBeL6ShA/Y0RHsf4tc9NNA4X
5eeWdsksAmZUU3Fc8BoHeL4YP6Hd7QM3s3G1EjZahTuIjDjDOlxdf+jpma59vFn4M31a8bFA3NXD
cC1pX+aIJnFbO+aw/v8tNAt5dTTA3wDq+KcsT+2efemd73Y9YJBLM4uFwGfO0BqypHZMkZrxFERA
zN0E0fv1B/mX5tJ/tsmcgALMUIwuw8RSz4tt4gvki2rdYb5WhJgQhx1EgsZ1URjrBAJddahaUrKE
MF/8DbMA1kAOMUl1JBAfrg2wWyk9RmzJJW8Jbp7r7NgucUiW8uRcMrwCtcPkiOmnxvVXuZPfF4/5
WrOC28noxHylwUL++s3FnrKLrsNhRVE0GMjPCiDdFxjxNRByYQpBlxvuWiNkpgiEHxS3yL9YuWPi
MEDttdtByFynTwr64tc/9eVxytlvmEWEquyloQTfdzK2WTWH7KDaxRZtD2jnA1wderqrWcWGuFAO
bL44t+HI9N97x83ewywuBJkhNFbiN8T6XQCN16GplhL5b/362RqzKJCmYJKVUHo99ZzAyjcCRtLf
5vQxGwcvIKYb55DP7nVnkH2nK1M7ALW5CfktLSOHFbpHDTR0aquPayttBLrc+QNQ6DsdNmpRnhBL
DPVakem6T6NtDXvGAkBOc1wB7ueyXt6jubMzIkBg9NRORH1DsnYvAD0cGMgKua6vikigA6HZHbY3
MLJahxcNLkUlKZu6BQxl9Lctk1x/vDejx9gE/l2L4QHJILqgo/eNtgHUh9HEqbcBCx44NNjM9kWN
f8osWfWx6rX+4whIZgdqo1SWEBNbJ/KbxGq7z1b47VtIwFqVGbtDl9uKkt5oo3Zv6oGX+J0rSyGx
lLBfadKdUe/jZriRJgc+jGSzhm71OkfqQw+LbKm6DVV0TUC+igFkTXY1plZy4buRknlcDXd1k91y
Xm0H/pImAjhN2TVLzaqbAOggwOrYfUoUgJ3Njcpjp2+UXSStlBL3AAJRrTBzkyyD6jdzBgNpI+j7
lQnUadTJt1Gl7GtRONzM7aAAgoqobwkJ73TgywwKpawRJnmN+SykdKuy5q0rIVlnjFtdku+kVn2Z
kEAQz7dr8tbBFrMR9N4MjZvIZOssQY6uIXzYExCwIG9NEQnN1jIrZmeT8rjW2TUFLVFK7/xQ7iH9
BFq5KbaVgNRAMUA0mOkdaCgw4VPJVx1IrQdMawmxW5Do66CrnGxkDyOnbjm0Xqj4ThXAxsXnVt+0
xyGGXwX6bRgcwTZDO3CTwzDnIDMob+8biq8uIwpLnRPqkLoG6BsikR5Ec9281NYA7H9XzS2t8HLT
ZDM0D1mzLaTEzli607TxO+zUHcMsCxhg5VTU6qNoiw0EN1xVgldgFVrFSK1M7dZ9UD5rAmxvhbi5
gfEy//AT6qk+9Fmgyqs3HNTI6LVTTUgW50uXmIs57yxOzZJr5HO4S5agTtQvkBovN5EbJA6EkW0Z
Nkm0WRnCgS3FQtj44w//q3b4u6oyy7Siz2I9jRTplvv8vvAxS6JmYbdhd5IL4MdhidE5rdQeSe4A
d25Dyr5zzBamFxR48Y67fj1NxDg/qNywuYzt2y4B+i4jgc5+4wRLPCuCS/ChFblEi2jYDj/F3bCa
TPT6bfXY30BM2EGj283dzJNvoM+YroyFV3SxujpbfZams0LqqMajAJdLc62LmxZE3TbbDfTxeqK6
XA+cLTS7YgRdUxVqNUYnZkGf+TW0I5SO4qCvkCvDRZ2xhe32x6b37KVqAr7hOOq4vsqaV4FWVPVL
bupLb26W/cdyVAe4UgQnE13ToNSeFA5TeCrsEeFk4eVN+/TaPp5leV0EEmgjUCjkYbpF1NyEjewm
g3lX88STe2QTmC30/DFptaUiZ/ou15aeJfdeHwKjNcIJIdfvmtZjN8ZG3GUb6ASX2+x+WNO76w97
8VJ4tlFmmd6UEw0GGMV4MiokQYYOnNRZEnQighFEwYS7Zg+D065ZesdLDzqLUEXLUkVMVbm6Mlaj
W3rFqsWNW3uhFibj9n9thv7PgmYOdgxAhoiMAY/ZaDcp+YqHpQWWTpw6CyzSGBcF6TF7aVziTWrh
yUreoBHp1StAXhZwWAsHTp3FETNlMskrNOASsGLB1bVouoA4X3ye6QOenemhgJalwoMYzzO6xMEk
1SGHwRPuJO8uL+zCy1dtQzYoUTAE135pF4xdWwas6I9F7TsCvCNFXkXVRkGP05DvwVtq5X2SPQbd
AizHuLgP/y48vx02cSINnBDjqJAf6H+s1CrYQeH1rujAI6+5/t3Ete4ZsGFBIfgKzNDe95OXHDhW
r+4oHNbqaWoFo6yc8ls/7e2R0E0FN5caxikGfzLMdCUm52GOiU38FbCbIjhk7EUHy5hkD6zrLZVw
kH82DScYVuE/tadU0x1ZesVYCvyeKn9p8PBUdSB6B5MQeAHmG6psS96vKrovzIchuSeYUyoCwFH4
ylf8yFSG6pZZWvLOgvcUcsZooiX6XT+UFpOeZHnNh5MCe+c28h2aibWMJrbZs31n1j/EfAyjbVUn
8OVTOq+n474Zwo0gzavWlKuay+8BI0sly8UAf/YhZuenSWhfDw3G9GD5ecSp4E3PAwuBtr7pvGxT
PRTesM58e1zSo13ae+bsMMHnio86pAuPgdRv5fQjr29D/m1G2zTSHT1UXKNP1g0qGTNbEr+/3DI9
e+rZKSNG3AdBwPujUON1k8THKmwcokAhRMFN6DX0QRDjkqOi6VxizN1wAHV0EGj7bKNi2pwlwTY3
/aM/PDdgOILgGCvlQUqjwE5CAPp74fhF7Sqoga+njYsB6Ox3T38/iw59kaQ9PAH6Y1u8jhP5CyS1
6ytcDkBnS8wyvijYIOBbGk1YyWBN1ijTYENn/29IjY5LFJulJ5ol/Ri8gmoMfCzXvU+MlyE7XX+g
y82Dswea5Xa0KvRQGrDPei/fVIduDxAyBCvh7YMSfQu7psn4gLvQVk8sGO5o9Sps34zhKYXG5PWf
Mq30q8o4+yWzpM9HI69TH18PCCIrVD8G3bQgle8qfGPS5+trLb3XWaLvi1orhJn3EFaCaCQFyWTJ
B2baCP/+NOAt/XMvKpJWwQEXT5M1HzVwyYE/wrn08/pjLC0yC09lVSaswlj9yIRm1/rgZQC2ozS6
vspvz5GpTvnPl9Hnqt8FFpFqQREFt90Tgniwzr3QwcheKJvIVrbEDmz0QHwMaeHltS4XDt0fIaJr
73IWj6o851Wa+uZRy9jJ5xAaORVkF2ZvuapbitS6fLzTxJvUfKstSlRhrlN1F6vHfogPYHB5ETAU
Zc9XaQamUPFak3epjV1pQHYxopNPQbiXhlPcUYdlmPHQzo4z89AGcLsGgT4DIj4mB1W8DPkT7cS+
HfnGyG/U9DMZilUubkR/GqXnMGlx6S5cUzuZLHHMQNv27anErb8dfkr/04xgnKKBvs3fOmB5Agky
jSVXraz/BrzB6hpov5mlrQH1whKoEuD1wk/YyGEEEELVlUWrQEFnr9yr6d4Qtw15j6tdRp/a9itN
Uoy0vir1k2oPw+A1YNsy9HlFJkBL9WVj4YtcT4tQZf/n5hZQ9yNC4PgUgOoAG2yHYGrTdzosXT2u
n1N9DpFsVOKTIkUFBr1OtEfQpVi6wi0doVmEVSSlqHq/jU64Abu+jvYNKZ1AqxfeGNGn8PVrE5uE
gIKiUJymWaCFGS6TRmF2qOnGtzrIIH3BjN1Iy29Z93dFyL4DSfqBG1q8g+vDuFL1Qth5aiqQEs56
JFpeOaWZH80JTaBSghaBEQY3WsHuBOvX3UiAbtM9oWkfjBIL5mkfrc8w4ypuElqA7YrhjP4aqoWn
YIwLBxKnyPiBkmEddwqamLDXBDBtMugzYOM3mAQze8lj/n2p3Fdw2Ity0ypR65V6ugGexfbb+yI6
UvFcA8rTsJ8WcjgdEOtDH1iV+hMpH722bkfQWga4Yk8tw7dg7DwCEPPY/oigAmxtXUK5g3/R6K6i
awUuPl2DBXBzCJTHGP+WrILexxhQYC8ivcP/sTv2PaZwnjMU4LkOLdmYWDb0d3H4xHXg6iLmRGZm
JVB0itqHkqdOVj2VJmQDgjsyvJvSt5H9DMGb3DXWyKhVQ7pG+BvMndHq1eEOllgE1raDeZNhZkKj
Z1qhW0wDB6ZeiB0fQAflcL4bIZUgwhPpb6ZBn08eG/0mDkOr0u70hLmB+ZhEx0H90sRPAhUdnYNA
Nn6AwugEqbxSYYtSbXpwiCTI48gxVI06OPQNmhexbVx/13Rtqu8hF7aqwIO0WqvYLVIB41W0bEek
xRCCAUbO7EJN3Qr6NDp00wOYJhmB1Zg9pBcOSVDaBlu3MnUkuXTM9EaoIDCQbwYVhjTVvBjqi3V8
8lVzIY1fLpHONvosj8eRyAk0dKTbHIRNEh5ooj12nK6lahfnvR2IGMxM4LjZXjXg0JglC7pb+sVO
ydkPmCV3I4tJTPWGwoixXPNQt5smPcEe7gGtPNmSc+WzAHvOjoTZ2iYoeJgEEOoWHBaYWnIqy/YV
fuOeGfRor8SnMitWqXKvDfoDa4Mji/tVZkgrNInfi5TvWoAGVb7T9BuOhiGoNNBXeTPpfcd1Ww+/
/0BSm9JqxWuqDXYG9XpWnWToNaTqdx2uQ1zOWkK9AfOK2GfQsnqL+KEJof8S5GuRxvbUUhq0l0zc
DWRvFOoObJUX0QxOpOZHlsNUuwiOifHa5vdc7hzqf+SiuOVRte1ovNf49/Vi4GKV9vflzqHFdW/E
REnT/ghu80vb3RshA0vohwKFq2KIcH2xy4Cbs9VmBQ5LjboFyhXVqdm7EhU3UbAySL7NoSUaZjjr
xVH3e89Y7OxdniSerTy7fwEH0IUCA5OjvI3WRfCMHpSt7aDF5ZTYWK5vIzcvPOxUxlzJEH9+0tn1
RdIyH5ilqAcUIlpr4f3/LQnZrHETeb3qLPkmXr7pnT3lLJH7ulmLgcjS7VjQO3SKEMLzfM2aDrYP
oCbqPqaI6bPvd5Y65Ns6N9cVmFg+pGEKEAXaUawTrdoFGKowpV2FQWTLJbFk+pO0pgvRZktqoAEc
/TRkScfvYovw7JdPef3sZfn6oGoAFeOul6tWgylOgptoOyrukEMkA1QsLbERhzbXv9HFwuds1Vm1
kJokHfMAu6KRbo36XfV/4qaxingBMnoZjHO2zqxYgCN2r1ay2gFm4UPYCrpXVr8Z9ymE9mw8W2EV
PpSpVwFocsvamRdLorPFZwE8Kv0o7eQmOsX1Q6b5NzH0YWi15D28eMJmYbqLUdU3yAh/SOVVtTOg
poWjDINX7jLbpx+gyEHV5/oHvNxX+ftwc6Rkr/g1k4XeweGNOip6UG3hw6gUlbMKKfpU6p0kDSx/
gHGY9KykC529i/Xs2eqzeCaUDEBNFdFTQJ9mkL463AyvP+DSCrO41YoGoWv0UWYmKorAN9VYSq/X
o9Qvg9MKSHTa4wiYJIQHubQlIGmqoSPRB5AnF55mIdv8geyenfIAxudtq2fogkVgvasPUl44afup
A1FagMNw/dVdBnOcfZ1ZTAkVuMoFPZxV0PWzzWjto9H3Z7Sdn/zhHiI8Hs+4m/BtiMEhLR/hGmfp
DDTBhd8xfaMrieBP1D5/6iQtk1ySoxNE8D51mE+qTv5EbMQ4L3KW0s7ShpmFmhLxk0YNUkAHTyUj
OhQoaBae53JAURkcJmX4YmtT4jt7HvTX1bGQaow3bRlXRQeqVmvdxiOdzFXhjDf1Kt0vPdbSmrPM
Njb9OILL0B81E9ygNgOI+zhES9q45F8y6N9nm+2ZAVA8NQU0COftMSIfuta7ZVO6ja9/ck1pHEOg
3uUGdkrpN8JmaXYADcPG/Uq2WaQYoJLQYJWQ4TGVQdYB02jU8anVA5f1W6NQPHW4zfP3NgIzAbyL
rPU6/ohGUl++8fYlUx+JL2wzRB8Eyh91eQfjUqsTbx0saLIo8CQzdYP6IPleLQFyUNwG9Ws0PEnk
SWjUrXpHqz7qcd8JNJiP5fhiaveZ8ZCbn526bs1HA7qBLTOtov0cg51Q73yOQa1owH42oC2U2bJ4
U8H8TQxLhqhY0t6z7D3pbmh5yNVDqcOPAhaN9SFFrzeu7yLIBOrqq0IgyGiuYc1iRf6GRYlXDf5G
yAdu/CRA2jYwriizz4i+p0VgSxhBJPUk9/jVapVVgLiSsXc+Pqvq+9Cm0+2v1BpoRxxrvIJqfCLm
txEnThEUVjPesapxFH+dTNwB8lp/xXgPBn8c+58BmPU4vb2+2Zf23axCYCaM1UyijEdD9UDnJPlB
C1+vL6Fdrn3+7rnZkeW92ksQJerhQNO7KdqXEUxA6pRZI3aYYoL8w8gbWOSWoRQbSd90BKaqYWkV
6qmvnklx0qrH2PioS6hhT/KbIvUKM3cYirQMd38faqxR9STBSToAJEUHDCjSSvDxX3jwHsI4rEa9
3xWW0fwUKLbM5kUModW2rzXecQQpNVICPwxFjaS4i5MdHNQsYMMg8KfbsL5cw1vGKprPEBfrbOLW
3zT8PYYERq1DMxKlBvw9HDiEmTbLBlxZmYamSOr1Q05tgyt2oBEvCRS7Tz6uv9Z/uWz8fa2zuicm
ScYK6I8CwxZ7JYTuIvbU44eBE25TWjia+UlF58l4bQsrT2n/d8D/u/KsFMq5ruZxQA3YOU3Y6/w+
s4EzAxAaI/elJHf5lvGftf7cns+CcdbBwLFLle7YOoPbbnIvW8Etct3b8H+DvN+izMLCgZi7fWl+
XOQBZcYR3Al0Hkwv6nLIBDJ34R1e6q8pKlUIAJeyac4B3pCJKodB4uYR3WESoSkTQbAl+gjVGOQM
2MEaxqlvXnKRQ7EFYa/fdQCQSQRqhWhFQQiCgjWJTSqW9HZ/272ge37+w2YRYWykTvJj2TxK1LcG
IcBtDNHpTew0ke2CwWcvCGxfxj7jsKwC9jBWR28YAmjFHTvTd3SNLOw3dmkPnP+kWQCB7LBqlmpm
HvvgHYC5lWyI0+BHuM/4xdZk5rumZE6dG04avuMS7CWZsMv0UEN3TQnuK5zNccT5lFRbq7YlnAtx
SdZOMcS5IFcNCF5qs7FxoBtk83EL/ReAtQOnlBUb/S439ndRl0Jmcq+hkxdy3akgEN2Q2i47hjO3
I/RLhPcN5AFy9CzT1wB2z+jgpDvT35v+z6g8ZIW58EoWv9L88CPT4D5JO8zB2AuhVnCnumSN+g96
JMpoJbfhur1bFl+Z3vT85J9/idnJH5QEe0dX6ZE126QGMo9GuxhYycasNgS+AdcPyaWzeLbaHFeA
i1yPZrdGjxwNQ6bpwBCJ5wASadeXuZSfzpeZ3XJqn6oR+ErmMR4rT20PFYgVkZI6EVEgUKZZUQMN
4ERfuNqx6SBdeZfzkXkQo/cOFDs9pma5Urj+obL2NeNybJMqfB8h6efHJbGbOkLB4ufwOu8g8SzM
woJx0IlrLSyAFUg3QUE0zA8JMJICOzyCsmffRZkV0nRTp82u7poddFGg6hy6kgbTva53AiOCFOou
LJQVr8ShTJttQzC4UVunk1O0xpiC3vZz39EbfQxgLcvBjB2fYI6xCvNXGcimCuzdOHYqBZqx7c/A
uEUqze6bH9GChpLEm7rp3CJ5uf6lLo72zj/VrDSv/Woci4DRYx5TD6YmEI/DQCAFpripnuQAYtmq
uZPLU4yxcFru6vA96u4zsN6V1suVYyQ/J4sGUguRfO4E0ap+nsQtdimjeKPMCXTqCBaveqg395BI
778XXsLSsZj+fpYStbEG4Rrw3GPj9g7KFrewky227HfjTaPN4j5VrSVCEjWXTsksL5jQxKo6jskT
j0Anaw1bTVBydOlB7aBIw4f1IMxVCou3DApJYLDZTdJYFAUVyD4nXX9PjW2kb0PpMZ50m2TVaaAk
zkfm0EKBmDnGBSVE0tGNhx+i9lobDYA57aowAL4MyKQAvtb8xCuQjBj/MsrQnTDwOgVJQxeWUtzE
SgZAcYO/DuBnE8tA0O5h2sOMel22oJhLfXUXK+Z9Uu8JXBdxPuzBuE1Ang1LJ5GFN0AhB3JIq278
H9K+bElOXdv2i4gAhGheabOtrKy+6oWwq2xAou/h68/A+9xdaVbu1I2z31aE7aUEpKnZjAbSBU1q
G1W+01rqzxScdD0/w7vRaazmXMEOyJz9Gbd2Bwm+uNb2iXrmOfRh4LRqQP5o1jJXGgwX7Ilnq8wf
xqjyCADM3IR3ABR7FNmPltSM86+m7Z8KImN6Ze5ge+9VkOo0zMof5OrRGOPDCKE9SAwerWj55+mO
tMaBtqozkeiYtc29MYybjkJvW4cKuubWtHxrJG2vheNZodBl0eQ7olbbKkFFQ1o7w9SH8Awge+pM
nYxIIC9g7q2GzduH6IrMd1P71qSNZ1r5MzXGA+xC3XKZ1Jgl0FEDMFrQX5lxz/TU06EfrUofrWw5
sfWeJNEWZCtHDzGjmI2dqRj7RTGhSJK7jsARnlSFzYfX3pK3KZy19DA+xWN2xE0WtDpqQZSFg8Y3
fTHvVYj40gwwcGV2Cwz/Rmhrac07Bsk8P1YSD0j4Lk2bOhqPvMcYYSAubeBulUz3ZEr3DRlwr0en
pgMSSN6Z2saK0nsLzm7qPGypUXhmpm5l+CQAjuqmrNzONett3dTtNGlg7xtSWzPviuo0kJOiv5rh
z7C23ERNdgPkyoeaOGFT+AUSUK6l9tDy90zOD3MB8IlENn13B0cfmytg1dF9xT/1MXIiBTNLpnp6
4YE8kGPeXUGrANTObTmlQRQC1oGkApj3IygeTw0Mr6Oo3edpvY9n2Q+nfsti47PUov3EC5eX92Ux
AKCGYY1U+ZEM1ob12eSWA/+KTWlUzkS3htQfVQjzT/rv3IzONXIUNvxkWfSaK2DgQTLBjivu17AM
NroBiuoVWOTFtjaHh6yNn6LBctK8hZD05HOiASpQPdYWRtsZe5gsHH8T+2DGl8XkFQwJT4uaR3Uc
7nS9ZJCaBvsBDW4dEMRSrSF+oeFTmMcBBTE17lUITCjhhurViVKygUXHY8w+4jx10Ui2+/lJSR/K
BhpKFveVof+IiPrFs3hjwBdJEE+vlTOXl8oqvQwTlvFGVjpw950wIJvQHaHVHwB1ek58YUf3ehyl
BnQ6odVJ/iS7F9E76fFHFTylMamB/Ct86TNMITwDcihbjME93Z18jXpKeBc1WxkG6FCTI++CJxb9
hlW3KSrbVM91a7lBQshtgIrklPeTdJdhzOhBDy6ylZ21W1x5ICRzb8aHMgi927/hWh+PQOLy/72G
1SXWQGNqoBHMqxPW77O82xuw47y9xPUE63uJ1Y3VT0pPSIfBQNMlbmpo2z5XvCnOocvf+reXutpX
u3ycVT4+NQm8n8aInBYdHoP1rpIfEgO6cjlqc+1lbNsgVGRXnxbJVAY+h+QO2Pe20naOrH8MFWoq
C8avlQnlEmbnlbU1+XECX58kpd8sXSbMF1g7nG//8Ou5xPc7WnbKxW4sos4sTYqdAEt2ewIDmGu/
B+3H7UUE31pfgcvQc0bz3SyTM/J5W9Une5ofbq9wPQf792PoqxQ+TkNqktJQ0cZCGTZkCI+LqWx2
BzGXxX7BU+pSMPQSvDld/fvNSVGSzE2Jc8z6/D4j+TYFp5p2Igi56N2tMl4WSYoid0uVcKCf0JFb
NFmgOQjrEmh02HSnuvKryMJK1a/Xed/vcxUgSh0Yc5VL44mhVZlMx3lEE3w4peErAVgD6YoevbUJ
KNtm121hljrYE4TSbLhB2EUK77hsTNrfFicYf5vJzsDft/IgrzUY1OoRMN2VAVUnNWpsCXIUqKUf
sgo3FqiO2ONGq6KSjp5mKCAi51NbfDxd8SKYbqR6/8Eg5aJjciNBwDLrwfMbCmAu2XHqcamjQle6
9J1m2j40UghuZZs8BIYBdfwYxl7ScTRXi01ilS6UFLIeXYEBncEQ09+mD8ZyDLpKcpQG5j76tCEz
BZDpJ4ytD3CMCRSZohOIZLMCByw2jvD/oEFMWg+WN0EXyr4E95Z0zp5DaXRSRhwLVh5Z8StPviak
RZGMygwqfURBUpp+qk0LzQLTkYu9QRD5jcJWhsewkZzRnOyGmL6KMCLj5E8UpmFKCL+rcCH+obv9
CELfZlB+KO1HVoFNEMe+PkVebA12yl5S4OqnPoKRCpSbgPCDsMnyQbya4KnR0pZfxwI0lRiqUT9k
6TRLD1RXoUP1pqUHbvyu4txDuhYYtQXRryBdcodDLR1z+lWmOmScDNtMgxhU8KcYw2xVGdAeQssh
einn0c/0BZk1udxQkP7C+Az2PPDGcMYSGjNsz5TCBfkVjRfqVVRxLPIFIxm3MdCGtQan0yqHYJcb
EiYg3SJUaqf4z5lgS0BCKgGdUz/IMHDmdAudPDtesGFoo0vZrqhrlF2ym2mLDDXom+APSJJfR09E
LtwiHF0reat56RQEZmgaBIUHx9Ail43vFlBkE0RC5Z44CT+O1mFWdGiw+xM456RwITnqmWDJ1hYs
i5raVSj1wlYPhqndltFDOqbBBI+epof6FPvkCpx12mhR+bIZusCJ1GMT5hstPmmdCVMT3SU5CXjx
lkHjjqa9HzZ8T7IOj5h4avNApq8aoug02iVz5Sc4NNivADeY9pQCqFndTbIn443TCa2CtIO6iuwW
+UucJ5jTWPdlbt4bJtJ9+LgwCacK72gsYZ+i3av49wkbXKs/V+Qp5/dS9SvBBEZO0OYD9n0A2isF
F/R2cBaFsNVVX896MmoMd0yO/CJLX2DdKljh6ij04vrVV1f9HCmpNaBzebLqyBnGcSt1+R28laCX
PXS/uqbfDFUaOalu3hcJx4GbAnlSjuGE8JYDx3T7ga/iIS5/ziqjVMuQJ5WC62jh/USLGFSQv2u/
+AdshDz4t+yaL6jHZEkg7tCJrqVVIqI3ZjSyaHnZyB2SBopQWXRoJ8FU/T80Yr4viFXeoChQgqcJ
LgjzKJ0mDwKCx580c1JfcuDJh1mVm0JvP/G7vSRItUQvdz0RqNhEQ4j9qJgIQFtIgy6xmytf/KPd
LFLMmNot/MIdlEW4K7noht3+toKbcT0f6DtDBc9FUk9KXDwU+uuQv7NwQ/riM83r7e21rm9rqsuU
Woa+bKi/c4xKAz9fTqUY/DG4SEALMFBstA+8Fjpf0JmGbKQjqk+ulgYXS672T9K1ShrV2Lo5LCgi
qO2ZTblliKl9bdhKFMLbKzzE8OW6/ahXt+3Fsqv9lEKwvGCl3p24VPjMfNK10BOaOl9F05DvVdaJ
KIADVG4LDJNUumc939Oh20Be3lPQ6zfiGe63mstrGowAK1GNCDq+14uEi+VXWWqK8QjXYIl10oq7
KnqVivxe19/7Mg949C5HQzAnKsoCNGWBTOsZ3Ubp0UJLwpxjaKDIjmJojllkHoUXIm0gSjjPrq7y
Le30wKTjEVIH6P2KaKZL7PxHn/riV68S3apVDQWoxu6ULKmUpNaBMWs/x/4QAkpzexeIlloluzU6
7r1sGPE5MXwDGFTF1OwY89fR4AJznqtScJdbYbm0LgqfGTKYtZGnyTk+5FvJpgfuJb8kWA06rTe5
qbe42G0V0YEWbHN9+fOLVSNo7004WOOp8qxTuQWHfweZ3W2O0AUEBGZ6nnQvUiO6WhtdfL/V3chy
Y2hriXYnrUY+GH9x9mSC9mYp0zZjnTuGieApr4bIiwXXIQRasHIaI4RAGdXpa+SaBVTAMVHj2Z6P
L7e3jOiNrgIHpOuh0anp8blMUxfSvrYuH1SRt8hVxYOL3bK+c9JqGIf4Twoj3ysY/0GUWNb31kCf
LbSZO/Yu6zNQAM+KdTdDW5enH3SedmApAPb7oetwakTaHv8MmcjXXfBx19dROI1EJz16VxHy/16a
ITqyN0ZjW6PKGiUJZoaaABN4FXdAqKVhIgaGtLnWEBp5nWttS6fTKL+08LALe8xWdNlPATlXYHqa
jmwD2JAsErxcvuQ/49D3uqt9DBxk3Wo1ic9AXe4aUFtJMHtiuwfFvL5/vxda3bp0tEjd5tZ0mo3m
96TWMFvAwekgXcZLtylMv4wgPtI/xkq0J037MshwvYVm/DFrph8DeFqHKH4pRmD3dXi26WODKodC
6hmqrXl2ngrjFT2dxLWKV6V9tGoJckcj2FRJGcFsLWPwW0kiVy07T5HkHxJXmdda8FuRyg7M6ND6
GGh/luFAOFCYUOimQzDnZihjpREdV1AvkgIdvc5yyqFwzRFD2qxwGFg4ejfs+vGdKkCxTG5XfBI2
+RPmCik4GmjRbJSU22mE5iP3s/a+WFS4ZdBoYY6Ki9Ltxt8lTwICtRkKKoKC+nsyNDeUOkdBD5hA
Z5QhLQn7eMcjaB+olqPyh3FsMUSFDLUCBlFaed1kwmeigdTTQ1N0bg67idjwO8P0AU12MeCFvBC8
oUqsJ721ODaS9aLL5woix1FswT2WOrIsQSAJs78BPz39iW5zUGqTw/noQxTap+X4wDBTGiOgZScC
USPwhdr7AXI+Y/uVQxaRRdTR6C9NeS9mmF0tl21auonO/Rj2pB386cfI4w2kf5vnRlcdFZQxUg8Q
lVTdcApdrZM8/dkwfyil7KkGBAeBvskH7szLC5xibzjr8msEbEGSbkxY9XSQQAKVXSa5b4WtwyEh
3SWFTZDPqcSNaO4Vc+ElJkCj7X0893aO3x6G7xobva7InDxK4NL7I8coRu/xlvLGMyCmTeZzBHXp
SiduAZ3lCObiRgznnlZ60zVMt2SIwoWg39QarNZFUf56Hg7CiWnoukpMY3VZj4VUEWXp6mFWVNtz
aS/FTmOnbnSGeGwMpQPY1jYgRTntL6Eny9VM4WLx1fVtAKQzheEfjObixYLQ3wO/BijSdDfudRem
JS98CxGz+2lbO/VzeJf9XMoF5EdAawnZ71ej8MWvWV3rAzpbfaGimT3skrv+DZPvOwK1hwzZRAkV
HicJFk0cbSNtRZe7ejVYXSy9iooZ8r/JquDTukhm9F/Nr9jFXNLcqtu4tT9nR3FUW96gYeIaUAWA
nvr9b22TPHIfnY/g9lW8vPN/BOiLn7KKmwRNQwZb4vgMEKndoNXbxpvbK1xP4C+WWKUWCoZscZJA
WTGqjLsGMgZqwe+tsNyH7bzl6Vs4vBd8Z9XWkUIkU7C4aM+tUg0NsPE45xz3Arygm50ZgBXr8WAo
bcmA+qIN2snCPId5nlN4t9cWbLC18GzD4g6wLIwyxhG40EH2C/5S54EcY4o7HGTWCtLjq+LS5PtF
m6tSZYhwCUKxZsFADx7fQ/sKRoqvidduIJ2xbXfsDtHRS1zTkzehUwPmzQIKppzgg1/N7i5+xqr2
aMHcrRoDW4pHi07aOzPf2CBIV68K9V0+6zqQVVnRD7i28Kz8rrOzvRokmctCjF7sapedoYHnwyoi
eZoOcmH3yNMRunGgxFSWq2TEy5+yCmsJMBPNmMTTidq9m2z4LnQ/+XaxLrSESPrridzFy11FLc0I
Kdxp/jz3sljznAQ0MH3I7QkCg3ClVZCyiqFUdAXYEaRugebkfr9HA/Re3YjuBcER/ZPaXdRXfdvM
tb6AVKQSGuYcngIQ5kf+XaeWaDBzbSlNlg0VCbYOD9bVCYmSipkQIlXO6jm5K7cEaiv1BgnOgoXt
PewPQFAgf+aIHvFq5Xq58OpMlGU0gfdfKZAlY6AQT9A3KM5FoDEPHou9J7vjr4VMFhhPt2PQ1W7U
5cKrc6IX6TDzhCu4amAZ6tANptX3pQeCna26QAkEqqjUWB5lfaNcrrg6DrEJAkE7DTiZ0bBJkuJY
jfIuVqkNUTEAeCLX1I4JaOAa3XCTQ/ZWFHevXWmXP2B1RFqWa3q5fGR4gaiR5qq5kMWzvLVbz7g6
GwNDQZDFpYLog3bmoXGggPpQeoupnPJr2DSiW0z0Tle39FjJlgESjXIOnxeNoGSnu9IdB01P94tH
QxBbhZt1dWG3agfoPxjWeLoRoGYHACcH+guACTtg1XtLwutIW3DXBXtVdDpXd3Wm1BlmwgUoOx3E
+wCS23MvC9Svgbmf/xKIURX00oRBdfn/3viadDXqjuoSVgYpVc5RDYjlKDt5PX9YTLFreVtiTJoW
YDD0Qj/f5aPdWnYVjMgMVVSJkOVoTt6ihq7mDwPGQ8Z0gOYVQDrO5Law7vSKNvUtACBE31lwUOgq
KHEJOsbAFC0/4F/KbXHvNyiDgGZRXZSTGhBocKBwBJ9ZcHjWYJoB+I5UkbKlBkEfRrJzN9qZyP6B
AsD80xbf0NcSsYuAQFcRSQXyUiFjhudUjyQDyULv3ITkT7N50FSMuSFqc/sR/7RTbn3aVQiCSd2Q
Kx1iIJj9dmZWXmx43JJ+Y1D9MpfVcxU+1dCIT0A56rS3FKLCxlQfrZocoEyxIfHkMVhNweuhg+7V
RBvHBE2FpaqbG70zoJubo7dw+zdfTdMv39IqpkVxzQDYx24w5uS+mawfTQboGW0gJ4tZtW1aRQnv
oRj8ulw6RsUH8JiCAKAKwtx6dNLJfZ9My09YMikNLJUBwrHcUwd0IHZQsGWucTejQlX91mnafQ1n
xXLbmp5leCLBUlFMWMXAnMmG1FWJcm7BOwM4cssBeWoxgswgEmLGd2FZe4xQwRu4ljprwIYQTKMX
Rsdq30y01KehVOOzBvhsn7wvA3hGRX4VV8/DxSqrL82bCoMJCbszLp4QbzF0nhxZgefwiB4p7B+s
d8HWunriLxZcXV8MvjGFMaIChHr4ZKvevMH1bxeH9mWZh0W+iJh5NbBdrLf6eHI3EkPr8BpH/tEZ
P0DsuP1Aos+0bJ6LjLWGa6EGMFx8JoBIg9eU49qApNLtRa52CS42w/paKkf0gChVlhIn+5Efmp3h
aoHk68d8a0E1FHt+C32TEw+iLWSews3ioaH79Q45pVAtVfBG6equmjVMFGFbFJ/r9LmS3zSw8G4/
7fVE9fub/eMygg9JOSwrLJcRMDnGz9jtbZzwe2vXnWpuJ67InVfwGdcXUV8zENgzNKch6WXnzaNU
fxHI0gkeTL12zV882Or2QcFRWX2NzdIoBE6Jk6cCxq3KUdAOr1Yi/2Rkz5NXWZV3KYVMNHu5vf5V
9b3LbbSKKdRooFGYQElo6QoML0DY9I+AN8SdHe0kZ/CTe5ihnPk9eWnP2UnfwCNVcLWI3vMq3oxj
1pS8m+Jz3g0wHIR/MVBwSimS67iaT1286FWUqWNu6mWLB60YLCghUddn6Qb6N5IBWcHq+fZrFcRQ
ugoxZjzRKKSRck4hJj9LYBVo5aYqLa8okMbAgYoSQfEqeouroGPSIWwGggNSNBBbknYwp/UmQ1Bp
CBZZD9sTqyMNfAyQuCgwHOMDSBpgOTevt1/e8sH/kR59f6k18tNktaypS/wsjcaPoJxlFrLXWYld
VMHtlQRxaw34NIzCqGZ9jM9T/y7FEPUyRL5ZomdZ7r6Lu6CSZUUpTHyW3oRptwYBrayE/D9w2Ukv
CiWCHa6vQgmnHSEZC+MzpHt9PlKvoeEdHVFa91CQjprdIHnmEDm433M7y/M96Tqn7UsPczhXneAx
o5SnPmeCzynaNMufX7yC2az/t+En579Z+6gMmAcBlXz7S4ouiDVcjOe9UoUTNo0WIImY3dLvjguu
Rn5cym5YqP7XgesP4vbiwTI4y2imtIiwKaONOw8EnocePJTbT3Y11bw4DatQEvFQzvBw6Jeapm0C
iKsmKLwgSl7cSd0Thz16ZxSCkHy1aXlxK/zh/188GplZndSmtly3vTu7qMHQJqYeuwOLaWMJVLuJ
YOOuR/FywUnJORKy2tW98tCmDtwZ/OzYvfNN6vNjeCBnKRhc4mBC+PqJ8mwXHZUgvaOODh/LyFW2
S5c3fADz7JgGxea/+gLrgfyI0WqY57igtAAlV2Bul/ZtHYgg2oJzYiyZwsU75ykBX0lDvjGyDDQb
TJpwCatAJtx+GtG3XQ/5kjqLpzTFSYkGd2lyFoH5FL8mB0wgXPYhahSLvu0qKJkpr1o+4ias4GWT
w7hmxiC5gC5foj03snDjCiK6sQo2vaI38NtDvNWCwlucCiWbbNpN+ntpl4DBtxVVgtfbYd/n01il
L8PIeZ1mfQx2OBrhKF4a1MBfmo3t6uVB9hreyYEu6qIuCfWNK9JY3vrFXmmTQZfh9fQvPRtY7u55
oJ8awCOnjWheI7jB/qiKXiylcWOCBSHuyFGO3RYOMDx7gBGkB46sYGeKShpjlcOETDenMELlmb+B
i+nGTvMsOb2jP6FNCzMhVz6Zud29VdvMTVy0PqQNhub3ZFv9ljb6XStqRYl+z3pE1wFDP+nL75l2
YP9A3OYJkv9vM9SDqgD2w8/KxvDhIO8s84HOZRsDeavXHfJsU+/UvegkXTUQvAjK6wGe2nTpmMyI
Q2wLgqL1+Scu75CsGz/nHiX61nwZArqBK6DDD9pbaQJZYE/bEaaW3NY3/R2/X4bGw34+1h+JMI+/
3iL6PgnmKoANKXj9E1saB/qnlNdnuFp7auRN1WNbBBPQ0ZZ8NuEtFYLMI4hpgnzbXKVZjNSSQaql
ivL4HQvUgCBQL5yaEdNyKKTb1hHiIugl/JdForkKb3MahrSPELR1MDtMBRAXkCWk8EXwfMuru3He
zVVYA3KpGPny6Ud/8jIEGSABwGaGPkuM8f8sUBASHHlzFdL6Sh7NAoSccwbjoQKWTJOcO6b+Q28E
cex6S+9iy6zimJFGIZjGCJ5qMPuhZ23KreYVAXfgr+Clfu7CJ2lTuWChexAzsstA+S8fdZ1dta3V
wH0LqQf0FRrtjoA8XelAEouoZaJ3uoptHa3LyKzrGULpcMmqHyEaDhEoEgD1/jiyKfMK2paAbeXm
xmBvYd7bBWYZqulX8ehqcuVWiLepCfQJELuMto4hQ/Q/++ILyJQ2Xt2afhS/dzHki02ILYNUZEE6
FDTJHoyYtpVcKHG7rAaIp5IWWrJfAXM1UWUzNbojaQrGjsQvjdGh0UMxfkmRBH7WECT988KKr6Gs
ojTUiTFAX1xFMwBPw/FrVqHXGUaClFeQCa1FQkJS1B0MWbH/OpiyVy4rkDYUgqxTtMiqZxWNI5Oa
GItM5D1UoJBcgewmvd8+uIJ0xFqFRCUaKwn+cAgP6j6ufzaxsDEm2Fdrv8mam9SsEhlFyCfc1By0
wWO33izpx9I8XXQsYbSzFfVsROXWWiGjzBReQCI0Prf+4Mk4qvBscLOgWgY1vrah9yKOiOhNriIg
kDK1NkqoEWaQErWh9zsu8ncULbEKey3MuiBIttxf2ZKA9+Cp/Z9YTRd3uLUKeDrSNmACkQ6zFvhC
QsBLLx6qwTwX0uizidxlBogB2ghtZXDF8/QnGQzbgl2hDsPt23sTQ4Pbt4q1Cn66UY5FUTF2now3
WpbB0I3bKcwOc1/vzDAFw64IZjnbxBO6jxZ/a5juFOgZQLrGkcBDItBlM0e+mcreDY1pgXuCPGkE
mq7tYw0OTNnkzAoy73IKRkN3Klbj7z8M8UZtWzD5avAXQ9DtcsAf9ftGt2wCU4OkdjrFdMFAddSc
VzZpLLsewDJOAb+Wuh0HIjMeT8p8Txtps5D3mo5BL37Ot8AW2QlYz0pUnaBkDOaq8nsasg0xsT0Z
5ogq3cLA6ZxDNtcaD1Fo7dI427ZadAZHNUAr0paLAqIMLXTLo+2oV15JjX0MBp9en6NWt4fyQer3
aQqKbHeuIC+sRz+HCv1haBWzDsvP1lEPz0X1ykrAxyAS3+eHyKgfhib2siHfZ4p2ynvtEEJnI5wD
ySq8rIW+fA0rdwsshbh3GSwfGGO7GcUsa096/9yOkle1gEsNu1qmgLZC8ReZ+GSdzPFLL85WCdWL
5qdBJ1srcnyj2rMky09z68hLQNVT6pdkPzDyRFnkprIM2Y/KUdsYsnoQ42g4rDcBZgyflBYObmyP
vadT5aCST6NAEcrhBkH7CoTJzCk4ANAk/lJ48twbsQvDx4c0TbxyrPdzDhHIXhRrrh9LqDIZcLCl
xp8C7KIAITIaIAmlsMlAkGt/d5qwaLxeTX2vsDr4XM6hDt0SQBAbn8/lqekHvD90/SVLckpVetCA
/Fbjbs97a18ZxLt9EK+XyN/Lr2ICsseBTy1iAgHAkoNv3XQ/OsirW90nISLG0vX74nux1ZmPlabL
oB/NzjAEdbkieSm031SLAMsuGthe71x9L7VKedAAT5Bn1NYJjotgtoPrq8Sfc3VP4CEVyvdl+5Gq
kuBdXg9p/15zLa4smfGYEAoucNSgrd+He4Wq2KeC3OE/9FC+l1klD0YBhkbcwQUu3Va6vbj01aAF
2AqcjfH9gKEUNOREj7XKI0ZSFq1lVNYpjH83WXHP5uemKB5v78P/0Mr4fqpVFdUobTmwCtDyBpqe
NgQSZ+lf89gF8zHxZzpv4AVDTLcOuo1gbcG+XOssmzXph4L9WRs+sNIpfdK88hR5yoOG1wrTruRd
2+SOaBYs/JLLm7+ILooaMo1LjYVnHrzZhTWF2+8Nb/KJl36InvIqBldTvt/wKtIQq+VJlmB7Np7V
eDIUfUBOSG2Y4Bmn2Y826C66QBixPzjv2YveGLygX1H4OP8fjy4IrH/aHxePDmhdmMq9vpih4p5G
u6WCDzLcuhOYicnulNtQxX29/ZnJEl7+Wch+v4BV+JEm2FuzrkVMCOqtsSF72fSA4WCVNzzD5rh+
jOlprrx+uIf+2TE5amj69C+KN0Ih0tZ/yj9reOMmDBaETvyhhy7wmPUv693MIINlD3uxNa3o5K2C
GIXXssHUfj5JKZyRJvh1f/SaUMRZcAWsLYLrYaK8q3AFjCqSHS1W7VnND6m14U1x1tQKwnjPPH6f
w/t0+EnJdKyazqUc3ocZOvMQK0hhrX77U121Lb7Yq2QV45pJyeBjD6/cFNWmGS4GNr+a8AAq+h7u
L4d+gKpAHccuw04JO+lEmg8rHvwpo69ypvtq29x1GdSRZRB4RqHWIkRVb28lsoqJoQ5vJiub5lM4
gz8bAa4+089J7a0NXWyUTSP+0ooO9gXhNKMIHju/azsF+4gGelu5eX+Ap2VjNpC6aBzCO8eSUW3C
MDLVoaywWAAB/R/PzySvQWZKXY1QZJqzS/TRnWE9ZqH2LXIKYHntqTr2YfjYh9B44JM9Qk6kj48j
u7dy3K7Qf67ZF8sPGNH5RGmdFNB3S/lSusSrmse5A+lpTFy1f8yM3Jvxc6k2ueMAh9le3VFgDDXd
2ks6xnZGOXtJ76f1W541ELvb1fy1hUyGPmtQhPi5CFXUSFzkZEtYjpgNw83kmMV+3KpeatS+Qe+I
nG/rGT6KEGxRBuJzzh1GwHXMJUhxgRogw1KsQZEFB5p+cnI+bRkElGGEZRMoOeOrz4XhDANy5fnA
xkc+W5C6fe3HH2i+LwoINfktp7DWaZ0ZbQXJ+jHAVjaWmKuPxM/b2ZOs4QQXj22IM5tZUKuD35lg
8wqukz+91IvY1sgho3mIsK4F0Qbu6gVwYp1Lel+CUpMNiRNQHZrpi5heJdui9rxway6R92J1BVor
HSpkhsg6+9VDlnolOF3oIe8Xov/kWi8W6hqQSmE3Xp6HV/QtBWwPQZwlq2uNaJWOj4aEoYL1WthH
wVzwQzVSN6bQcMBQCYZvAnCA4Dohq7st7nhrVtGYnOVMdWrYg0DoVRSTlgzkxvXxZ5J48WIhfKf1
Y9gt2GPAnN70l8rBUAI4oC4GTacM1Ifb+0i0jVbX1ZiWJCQmUtgQ6ICwzfwhA9+x1PdNLZLjvEq+
u4y3q5tGrXoth4PTDMeVfEtibz4M5n7gduWELuCeHiTk5h/QRYXJU3ESUhAEybq2QjkXcs0Zlf5k
JtkPFXNOuHNleu6q0CDWtpDOa7ZQkWy5DisxGC+iu6QCiytqx16Hxn4nSGsKRkZLSYnLYT4ZGeIC
D7QYY414gi9aFf2WZCXg+jEDPiida6eFlNBiODaVWQDtQy9jxgbAYa/EXWhRTPw74sxN6FvshYFW
oUAzM2GoZuFodnuXCHIEbXUTKYR2RigNEEOzjspT0UL4DynKf7fGKje3JGNqUgU7H4a4Ugx1A+QE
tSgbFmx3bRW30hQmTFMM248QsppE/VWVD7pxihPdv/0wV7VmLvb6GsmadxBnlpZzVXkGkGYvZKvu
IC61ZxVm+zWQBv0EO4dA96O3YS+Kjf+hefnvJFRbRSpi1Bz+7niXC7Reh8b4J4PIDUi4D2istHfj
cw0wcXD7kQUZnrb8+UXkigsmA3iqJOeM69skh+yt/pUgOwHO19GiWLAjRWWNtgpcpqLJMSYOKPNr
kCXQegNFA1VFay+FTftLVNhcOQGmDBCiYskU3OE1ALRXSdpA8gpxUnvqYGg49jkE34TQhStB6q9l
Vgct7wtpSEcsgwGfGSR3xK9av4HApeVodvhpKAGa+JriLrN3aL2hqS8o/EU/YHUKIdcGQQaL4QfE
5Tm3FE9FmGI1nCtGjP+KYqfHp4SLxKeu3Kx/PfbqWI552vUJ7+RTng5uHjJnTn7d3p3XZrd/LbHK
FwZzhhxellonmacbWN3adfGz0ZItjD+hBL9n7Fc7HaIOIr8ihNy1WPDX0qvTaGkSVIWzRkMsGDw1
taHEhq/KvRDjW+hdPcUPNXhMX/DEqp3ErwSJ0rVc7a/l1wczlbMyLRcnAtTfKVg9TxAEBqP8kNrA
ugMyzXaqHXt6ZG+mjbUtRS5k1ySE/voBq6MqG+iodr0pnzsGdx5jRrER+m2Kkhx60pHc7eGE7pFw
EShM34wcWgOYVmlV5dZKZrcWcet0vlNKBlley4djoFtMh7mK7UXbMAchA1y0IKzLDeRxBHfStYbR
Xz99lbIYjBh6WSdL84T4ht+c80dWuqb7v+MnxdZkO/31f5i5X666RqHCkiuuW4q9qkioyt/K8rcq
UqW/kj7/tcSq9pVmmM/JQ454lqq7slHPxfSWszqo49kFHizoTEn0Lq/cvX8tuYptkVopetGPMzTQ
0AD6Ii7zzf8h7bt2I9e5Zp9IACmJCrdKnWy3c5gbweMZU4HKWU9/SgbOdo92T/PHty8NA00xLa5Q
q2o3pAt3r1PscnCjOy0DO9h/Xc2VSUuGnIAJB6s50LcB8jyMudkkMZuyua0MWDbFdl4OpX3My8lX
Ev3anOm2jTUfZWRXYskkxnLNxxSBxFqkNRKJyW7UrsxAHHs8e7R2onuldvSgg3bmf13DlQkDLaDa
FkaBZ6H43QObY5qvY/vj8sRka7iyUzmKkQpjkX0s0sHtC8Mn1ugV1ps9Ce/ySOf8oz+O4soiYQZz
ZJRAfy5HEV3kLkR/x58LFGupKhcP9W+Qw1weU2YF14jTknRKDcAjcIKV2OozpKOKPDJcrYpBxNCA
jMVClyVErd2opT5RkDStyvmuGZF/QiY17CooJz/oyeQLCr7r8DYfrtvyWWFglOVXcUX8UTsY4FaA
RoBkuSS+zxq9GvOcZONijjqUN9XC2E6GcGIe+ZdX6C/vJENTz9IARr468k88yHKGoKhRtAQGAs45
uZlwWcEzFgYwFF4XQBCAOiNy53lyzTUHajWuTKxVO3+3vj9hZRbbrmACRIILT+Mc6BDnui/AdP6M
JNPtlDrDPfTLvaWPpLlfnm/TJUF/H3s2BDUhFgxpo9ixPxlEZS0Ej+js8mQfeMbJxsH9/r6VDa3C
SlUjHd83KfauBRF5UW4z7ZiBnCeUBkvn9/17sJXhhDjKaBOC/YiKN32+m6rSUXNJV8c5gNQfM1p2
5GTTSQR0qWGjQT+5UuugqZCn72+pUwDchiw0mIf3wyP62B8gucY2aNp3kAcERZAMZnLe+HzPdeUe
1pVG0inuyTGbqi3J0Aikd9sEbQxVIgtd/mIJvsdaGdN+1iwooob0CPLfAOlJsFiMW/4bmZ5Xvl9g
b7PlMjRS7Kib+8oOMkLHzh1emhegtx4v37mvuGWVb/pj+VdGFwjbsDBrRPYGeJiTEJi0dtw2Dbkq
kvhY2TkgqhkyQ0n2qCNp77eQlqfQqUHh0VXr+wbqmTBMjLyqsQ6O6QMdE1B41U6rfyqq4ph2hUZV
xc2hDhbVnzHyu/MiZ2d/duBmMdDVVibPMQQQbbPY1+UtKMz2HGzLM4XSXpdOdzbUw+ZsCvoZPNS6
uO80ezuYvya0O/BEc9T5tipeWSdZFfpVjri0LKsHQgn5ZFhDBNbLAbk+9FXd10WdgWSb36RFcc3H
KQ1ME9xmeWFqd3GeQGdoeEi1qHSrmSou6ukbET6lc/pYjpPqFmE1bpoQjzSzQrDR2KA/i3n12rMZ
UsoLDXnDM1+v+w56R0sbRHcXstlTktiZ0voYktCvOmG5mU03s/hAQ93NkGYvBHvhir7ZdirqmNAs
Bs7OHcFJVtr7nIRe0r+U6GrVkScy8u3Ugny6dvr0ZRi5k37Owx4KOTeqfrCi/j4l4xWJAADJ0DlW
3Ofpj7n5AD6uyMHfaqDBC3cuFMoVzz8zSFtRrXJM/pIJ1bGm+57nqAeo1x1y6qKZPEUJNyaYLbg+
bFpIvFaidLoKoBCNBiJ+LmbU5ifMRcl6MK3TTQLRpxHBSNoC+9cDFV0eeEg3mjgMxPwRgZO8VPK7
PgMmL244WoMt06/SDvKxgNZw5R6oxldSb4psz9SHGOxjOrhYVWLugdw4lmiR5l3p8PLnVO90VDJC
dboOx+TegmrEFJpOmTJnQQbmkN7sytC12qNtvFy+aucyFn9ctVUsMfGsVanNIVvwwD5YQLeL4xsK
NO8g7JM2d/4ldPnHynyFhaeGtdMFuvBtC6ELDcq3mDugsIEGIRjy8udix13kel84kbg5Ejv61Y15
MmpRg2HZ0BHrQuOt6N0Q2hG0bg7h/eXFlDxNX6/KyTDgujO0ouL2cYwHAJ8y34x7xC3F5vIwEndg
LcRsQj5KtBWs46DALzMSNxtk0bFswVbvXzg1nE4xUh9D/tANwrOAPzXFrkgMmXslG2n1xFFrGLqU
meIunOtAGSuU4+rrDBT+Bnlb9EiN/BkgTmGUTgk5wQo9VzWFCU8iNMh3oOxqJEflHMPS6YX4eidP
NjEbO7OkqAve2al5AJOyV9elp4yAYA2VF9qKo5fg4K8/8uzn5W2VrcTq0csUe6pY2ZBjOGZ+CVcy
Avx3Z3IZal92SlevCKhIm9JOQjQFdCD0S45l9StKfv+3uaysiqG1DYtteISpGR9SBnqq9roqDqNM
Vv0vMdM/9mRdwTfaLkpjGyQGjQ9ZAhVAknBHN8WufU/flvyRcGUn9gufceEV1lbe+Mg5aZUM+I0e
TQG6m+3hn9BDuAMpxEO2T5CH0Tb9Myq5N5C2OpAtCAKu1RumOONbdpTlt2XHdV2OBwU311Hxs45W
IW7TrjiA0GpnT9E+7pEHsurNkCSbuGw8bLqk8ng+W/O99itP3Jh7VeglkAoTVNNjtdzW888h+qmg
DtSnfhWW3uVDtVyASwu/MkrU6MLBaDT7yKYxGKA0wTrV5a0Furxy32ejLKUhuSjrYu5Mw9IYiSHu
GAQujKLcTbb+kEcAm6I5Ih/vDRDL8hDaZUgUToMAHwwUOkgKklmlgUaZLFY/V6k8tUzrSq9VG3Ha
TBaAQ+PN5EK47ibxIMT9oL6B2xs8E9sIJw4kUPIWI8mLs67/mlFBq7FZXhxEmVaG6mS1gVCKB/fF
3Gj+oPryoFK2+iszVUEGqtAXUc+UWQd7gms4kwOPJOkduhzSS4dqZak6iLgr6QxraAh9azRPOkU4
oFaqX9iZN6RQ6jNDhCBQycFTkIWdD01TT+dvl4+2LOBc14H5qIhQoMwDYH/2nj2Tz+LZ2M+eHVTA
pkIIooHe3y3d6N4Sbibb+CN9kGXT/lKM+Oc+/6sInAw8zqIZuzyZrpnYzqiB+Al6xb0GDuqdIq57
8jgAfJ7GweXpy7zQdSm3LfqqmSDiAuTG4JsBg7yiG7vmBg3yTpQ6srK75GzpK8slkiHOwZlMjjr5
Eeq3qvGrjiUdTjLD/K+ibhROSWvBjygmuiXhkbSDN1V3taX6TRYUceGPyUMcp5Kcryxfta7xRtGc
lVB4Qupi1+4M6D6BrYW7AMA4CxUNe0dupv1c1jX2uq06SWz0OWKTUyO1LvIOtcEhaboYKeyk+sy2
lVu/cCQzCxcYS9NdIBXZL2WzjB+6EYRvZcB12eau/KgqVYFUgaTuncbfQyI8xvKtAq7qy0f2C8p0
wXCsS71GAfwBLZGb0WdlH1kQrJ+5EyZAcRYcUgt39RQoE2hPK3Rt9ceqgh+9i8HNDSYS2t229l7D
f0f1BSj4JZEhoqekLgJLfGRT6FiZvVWHhXG6B51VnNt+HRs7Qh6sFjzQbHt5LrIVW9nAKk9NxibF
Otpl4mkj+GgTGqhFI7nlX0fvwpKtuZNqavGaljgbZO6vLTHstaZMdtPQ+eOE51zoyG93anuFhlbY
YBDyDMouh4rYAG13VNG18kHJZ9eg/GqIpo2RHUerB7RO2bdY9gI2mkA9OTPfSH1HkzuFoOECyxa0
o7WPRBzo6Mdt6kgASq3/zuFhaxX6Hgcd0LvqBiIlN+h72eRTubFJvVXQ0jX/qDVZ3XPxDi+twcp7
VLD/Q1nAy9eAPK6jzdR8QLayQbOhC9DRDNBPfKV+xL8WAQLwjJm1k72BADUNpMAnycu35naa0boL
NhIExY3PkC6rd3kQBSAhNQ6G7oM4C3xuGxmLpeSkrcmdIgXdRoLAkdBiy+2h2Bg2AEpEMp17mRFc
kwvqrY26eo34Y7FCYfaQqA57hR5uBF1Q24WX9gp513z0WrFtN7GUu1LiqX51gJ3EkFNLNG5myFGb
4CEKUxAf5YmbkuTK6NhzlshqFGfdM/ToGKrNNELXiHIraqq6s+EqTeCyNXVtN1BZWHx2406GWHlj
pWlntNEwRA35txTqAQcon/iXzdDZeOJkjJUZyqOwKCA+qR4VdGYVU+21Ovq4QLWZ8Z9Qb/IzcA9c
HlGycOvoMTSBrYHAgXo0SbetYuG13cflEc6ehO85rYNFMgEPag+qdaygdsA1zZ/LjxiUCV2me8g/
S6zL+RDhZDj1z7rFTNOpaUAYeexKF8oLhuGZx+IGdAleca3uNOshRnYfuT1QckgP/Xn/8WTwlVfF
ii5WlRKB8cK/O92gchCEgbbX/EhKb3I2V3Iy1LKxJxcM6SBjHlqGGtNcHXVu3dp0/tUMn31JJI/W
OTy+RU6GWm7GyVA2y0gRmjFkDjtkj3XoRceT06KJuwBFdZ1CKQ3sTWazy8g+b98GumUgy07Bzwnf
AECMGVLN3SOUFX92ZS05vudTESfftizTybcNLGwsI1viMqu47pIk9vM8AsZaoIWdmKDzBwBZ7SAc
kTvGrLgavrxRSrQYgVXvLu5Gp4myYAZW3uh4wLVdbFCXqqWTLMSmYe43kM3W9KncsTT8oYBv9PLl
kF2/lac2F7EVGflit1TtKgVOtI4/L48gMVtffTEnC0SgMcKrrkJ2xAJ7qUh3QOht2kKWKpAdx5Xl
KsZhFGaRAEuFWnTZjI7FnyB0hK5ULlkyyYTWceJchyZFz1Z816oF2nfvQnC1zfPr5VU7HxR/n6t1
JBhRCJJNCEcXZW3o0qPPXLkxb3R0mYP8eHaivS6bl8ROrgNAIL7BzGbiKFCSujWfPE3pgLYiPqPo
nK1kFWuZoVxHgIk+ZUoGeN/dsB9fwVxWAXoHPeDQY77xoR/Zdbqz9+EhlrpdkjO/DgujuMvSGZLA
xw6moo8Clmeby7t3PpdwsnsrixVHohuh+rfkRAfh0Kvmmm/nHVoh0HUaGCB7RFshWrt+oMIp/Oo4
oX0L7qUkPjoP8Dv5ipVtSuqBzZxPFlpBRjS5qeI5HHxlCJrrhbcH3q2rYM33OuqO/Ie4K0C0L20z
lN2WlYHJklTMaIyCiAFUoVo9MNpFP1YyU9mOrlwjwnKTZov3FVLj2rKU68SyJbdeYl/0lX3JtE6f
1RSwYmpDdpZutWrYKtrd/6HTQ3IP1yEay3plJCMm03rxjTkeeB+7MAHDTQyFghoYf83RtSu92yw0
F3LHWWZ51ohmpWRiTpGeQfqg91SQTWsvS0ESyo04K9FeRv72xbr2r3Ds+5SugyC9t1g10W4+kuJ3
rSAg11FrjrdhrQp/Vjn+GCrTURMwknOicNe0wKMoVL5UaxOG5qZR2bRTq0LguBocOwI3O1cgj9UI
N686N+JbfZzfYw29yjZwQvm9ijaxfiKuggQNaG3rnt7U8dPYPIo2dqDEZDgJyX9T23aV1ADvA2gP
etp4M7gprFA10NZXgdW0cG1Lu2PD9TDwK1sBkQC6nMCn49VoetNn8PIjntbwsCeheCBl61dGiE5p
YW46TWRO1UXuDLYoMNYY4WvJU7+vZqcM4/2IVrpEECfSRldpf/RgPVRnI8jp85TKGK8lF2cdDNqg
pJznMUc3NySYue1j2yVX83xe8WR7l084ef+NrKmSMAm1o9r/TJt6p0BJWhGPhcoDUoPLnFGPDJmb
2IOvaRD0rhRFwrUkubrrUNBKuhq0kTpwntq+t+60kh+yDup+tuTNlpg6tjK3VahCU2QJnjqbQMhX
8crKCvRQFgfK9mxlUXli9HwsdOtoCt2Z+85V+sfLz5csjFiT+LaTOtcmVQQSmPZrsQ93XZDegkIb
hQ1ZEk+2aCu7GqvFxOYMfo6p/VLLewup/iyTbIzM1Vjjps1M8MhqERYp3PtKbr+gJdNrvNAp7+nN
wl4AWxrwQMYgKNmqNZ8vCnNJ1OTUOhZh46t54oG33pPslWQB10y+hhKH5hDi1EUFWi5VtIEsxJYL
/5ttvJIAySsOzYo7qfsmm9sq1LQj9Iez9stBNT7Tw1IHqzxzU/yCRJuDvPZ/nObyOSdmBEHKABZA
WCrm4AoHhtuVEF5q92h4ceNXfZuCH/Eg86CkB2dZ/JNRtbxiEKSHH5eNQKGnORp+Z5W89OYb0Llv
dtyhB3qPeAYJ/5sqamuX6hApL4BvSut3PvcvqYHvoqls0yU+wprzl6klo6GekyMrrxno0RrzDbXn
In0txmur+NUTI2ARZCzF0UptsC19Tr3pMxUIyWikjqbKtOxk37OySaXGS2pyXUUr/OCMTPPK6L3M
7lTNuqohmyg5C8vRuuAxGGt3L0RD2ZAvkYO7eCiGywE5SNEItXQLxIEmqSOpy+9dGm9lo8SsWqlG
YA61CqpUYqqfcj0/hCV4n8zyMEKxpU64CdRb9EtFWzkXmQnmp8Ftw2Lf8NFH0h05cWOXl8zLFrVS
0QFbE1lXtAs9/MPJVQEEHpxXsIxUIGcSQFLPeyubN5dX7nxp6PsxXiO2yzgBCNFAUrb2AKG33egW
Lo+l+Fnu47gUoJfy5vvRtTSXCQdhJiDLtHJTcOTIddQkBmRNLmxMhCHhgOhkwaF1jWMHWrlNgqVP
fPYHY1f+4NKQSObcrqmGqwJs6oNakSON+ysyv7fTbcueMvoESUKAWFuHZGjBzD7RGAIqRgUyuR2R
eESyea8Mp1aD5Z9ryEf2LcT46iMZ/wfGuNN8mbmyleBMpI1VoawQDeO70meoidV3l0/S+UlANdmy
VcPS17Sc5cho1UOI7sgQQjKFOXb3dnmEv9je7yFW7lSbo3A0qnjYNERCQDyAhQHS8QLvzBKMGK/i
3W4C5pZuDHII7/Lg5x/V77FX9iwjg1qAxBXo54bu6w4g1xpC3KV/eRTpFFeGjJkxWOjmr1Cv96by
k4GCA4TjsB5BQn4s8Z3taQ6w0lkgRS0tRuvfRu17iiujVkc1s02uLkaUAFsPdiNI/R3u7Z/hTr3V
7qYrY6tuy98ZlMVc2QGVjL2muYzNsrOrki2JCdSlN+CcW0hOt9L6mmQb7VWlrwWpYc+WI1R7PfSm
ZrdXPZE4YPU0vHQ3Kfsydpk7PwGELrG0X0igC8u75r8crJaQLCHirokBVaL6bavPuUNTgKXHMH+l
A9+GQIV7fQj0Nqj4rkFC6sa4TAgDfc20XwVPHNHfKChbtZmyM6A5NaaNr4Pl2ynmdGfMB10FU0J3
0zA8L3rvKHMFejuN3VMqvLnVY3CroNHMEm+ihnBc+M6MRHJP/mJP/zlFaxJOlcd2FGXom7eulxRT
hEpDgNjbHX0DZWGUOGTQgr8UA75HXBk3YSqG4D32lOzbV/qa2i7o26IeYnzjFiLdR6tztdGDRVI+
6/9Tq805pgaY1+8vWDmFokOHUgyKNzCttzsCdozBgdw4AosYLFaRp96Coek+DJTr8HXYQdIGkCmn
fUNX8U/ZKTun9vrHp6xs5FTQVI/qLLmzNG1XR8MLVQ3qFIn1WIL2MMQRSnUFct2xkyjiqrLyPSOl
10ElI2qUm7qr/HkUnlAqD0AvUCOaLouORhZkY+PEE/spsXey+7gyqwDxz1BSU9G/+jAGC0Jfdxdp
abRFOPbkVlcjqBgPchzb8rOX7uLKzA6NESN9F5Gj0pubjP9ujUM2Vo6Cngh0GkuuhGyOK7taqJY9
JT0ShTOaOkKDbAcVPdStIXGCLw/DyIq1pE9toowqDqE53xjle8if9FmXeCqXzTQjK/NpK0VmqZMO
HHaPPoswvLabF8GvR/ShaEjU6WABmIkslNBko6rYzZOYq2+E0qhhaR0F+uwsOz5MZHwezAJC8oIo
cJPRzGpD8+emp4W51bVxdEUNRU7Ae8NQhzgPcn7m+MJqeLHGBEEuJeE/eD1vi3YXFYvUvQFta92+
j3PEKXrkTO2dgA8uVLTf3JjaXTrEYC/Kofxez3ekzH5OUf7Qd8DTmp9tWl4ptqwKdz5D9f8tCroc
/5yyUQwhiSpcY6QVwSMa7chcOxMXTtaI4PIdvHwXGFmZT0KUZOoKPPvTXHpjmvt1zh1Lvc0R35rT
6+XBlh/7+8VjZGUp1ZaWShstg9k2jsuG5rPkGpzjFTyxgIysLGAx9nphEUGOY4eyyoR6b9+gvew4
YPe5Gbtx9iusrgqdQCd0S5Ej0aof7WB6aZNsCsBR+tuI2K7ohm1TD85k0Z9DFj8zcZNa1L+8Gn9J
hX5v88r8jSaIeKyeQ8wBaoIahLgYqGxrge7G7qOxH7t+3CW15symcqiypx5UKZIPkG3+yhDaZd7U
ZQ+jIXb9le5W1+k2f1hoD+me48lWncRPNtZLIunlPI8F+ufFZGRlE6nWmzkuFeJkhJ1IcwNPAo7k
yGGha7rhY7une2iUBFHqqdTtiENlBSLZ0q9biG1QkacGGsbxZvNt/7C0CID15mZRs7FvZawlEtv8
lV49sWBhTI1JS8F4w5rs2uCdY2nXEeCE/203v+Z8MkzW9FGfafC9mEP2ZGNtOHcW8ewBYHT9A9BG
aF4E5k5cS/3qxQRfuNdfXuHJyIrQzDxeMt30aH/QzEWffAC2FCS8XdzweiMb8C95i39uzlcPysmA
tVU2dj9gqmRf74b9opEyzQ4UoKZnzZvh9wFPuxPgMPTCYxiDLkX9ySRZoL8kxb+/YWXMYDYTw6iU
+Zhrht+HuKf1uBc52EqsyUWfIzq0svd6TvZlxdB21kosnSRYZHRl6cAblSXx4vgCLIiGzkcTFC1N
oCFetLzW9+Pb0ALYGNrl/xNU+/v2fn3YyeJremIoVYhM70w+53pviHcuS7GdY0c9NeNfFuRkDGbl
WjnlmoCi2FAEoG8CkJeTXTREbo/8Qh0Qwh0lvGnAUGmk2qZ5M8ydWT43jG3NCvudEFeDHrA2Knte
QzRPmJ6Yt7N5Q7rkpq3SfTof8jgG+Mvw5jC+zevxXfDGFfG0UcAX0+fGVVI022IotnA+vIncX76u
krfwK645mWFr1wq6ZLF9jBkuNcHxNklyMhLHad3YGelcr6GlucQl/VWzyTbxrtmpW2nmQGLevi7r
yUxmkpCJLC7EojMVN9BeiH1Uo/cLey4qeYVXu1xaJzrfZvZ9CtednRO6eZV8sTlD6SJWEGBNSxFs
wjF9jqtF4yaIA1lt+utOXTB06z7PvJiSHK3JXzQ/mttVLq+gvQ5Un4eG+NFjhlM1O/ASBfImt7Or
zAzb1g0N3GLq6s2sEhOEE9WIF6tJnEh/GvkI6kpp+eisKf8eZo2/LCsxiXwGsRj0zTfptnoKH8Pt
0vWR+Pwoi1cXE/Wv5TwZbBVQDFkbzbaOelhjP1SgKR/z0cm72M2FzC+UjbRM++SM9pVVR9OA01K2
+xmhrRg+S45kdvJx+Vaft8onU1q57sKOoA4WgQiqfE2f1X246XdlAKIPX4VwgLdIk1XH+NhtZ8lz
JDkeX4QlJxMkUVGVKUEnHi04KGZzB3EauhokvVmLQ3hpw1ZvHpSQKiXW4DZRztyc2l6niGM66cEg
0OWfjxBYMHaXV/TsxAyia8SgqmXZKyeZUbXLIS/RHxuz89ThJR0VV9Ukg5w1xieDrBzhnmgjb/uw
OyroGqEF0vxKIXO2l53/19qdjLG6wANCVl1TjA7Z63JXjd74mHiRFwN1BQUK8NSk8pzu5SHBwfLn
qZ+TzmjKtuq+8qrgrgOPHDQjR/+rp38rS8VdXkR7nR4wmibRFW5DhBo1xQINkdPn5aMgG2B1iZuU
FwUt4/6opoo7QpGLF9I2hbMh0T+7ZK9DbyWvmjaDc35kx1Z1ICsyLfXzu/FglQtnpI1UAyrM5LF+
Ql7KdC5PUDb4sgAnl7gmcHp4jUvM510FDm4uWtyqCOY+B7ei5C6fN1UnU11dZgIdtdYkOdAIwm/1
55b42rBfuLSBREo3tfqZmNTPJlB81KGj6L84fwZ3uNMVP7rZdi/PXLa1i/0+mXlU0Cxied0dO4v4
0CF2M1PiDX1Vuf5+/2yyMiRzNhRgPCnBelYIJPoJ8kmahe6j4aHl8SbLYDfnKYVgWFywe4PS9Fa1
OuqYcfyoRS+sjNHu+iwy0CihvIuMUftLBVnJPJqevYUamZ5u62C2SwARmtnr6Fs+oogoUrdAwU3Q
I61foXng8Kh+XFaRtAc9eZptELFNo9uoqdtQfXaAHHeasXMLS3V09QkiFLcmoFgqWtRq/UUFuifn
aD61IH2YNNEmbPgBkpvXU1TcUxa+ZtDYUcPWraMdVRuwqwDrgSgwBitF3R7GFGpUyLwMxlU5TN6E
0nORqxgv8lXGHi7v6PkQ++R4rWxqWM1NRxjvj+0rkrso6yh+uxfPs5/4iicLsaWHeWVd05gjJoFD
eARVYVXfWNRucFvzzgMPpPAUw950eryf1Oit1Eq00M672vqZVPeFgvgwhUuAClupuXY4y67ZYmQv
nLt1qqFUzFEgRFGPMRlxGHJP8Oq6B9UMrahnZuglrBIvsYxHNlqxxKCcfa+/92CdeSAZOHai0OyO
ptrdhNM+RIhMuo+M7+s2hKbSx+U9l9zidR5ATHOUKCWmapIK4Rdx7FLyii524NJiriykMYXJ2DGI
Eqp9uyF6vOUsdAq7OvQyV+ey32F/0eacWKQ51FumznjNkhJC9emvVASkoxKzdz6gONmgld3rWa7F
kYYX2uzV97QlXgEJCx08EVmVA2oBs6KjWND6nfURG2YABlMvyUyH2M+1+JVI63eySa9sJI3nrmaG
0sGng6wDXtec5E6vTLJpa5JtXNkGfazMkKWmBWrK7CY9zFuonJnOuO/hmhCHH6VN0LKTuTIPqICR
mfV4X+CkOJaJ3Hb/dvnsS5ZuHW23aNk1xrbpwHx50IGuAucit+vN5UHOZ06/z8s61jZo3A4JyrdH
FAO6T/1z9sJntFCiygh0V+ukGzBO++U+63zdAteKDAchuX7roHvoeJp2JobXtIUU/2XkgZGDAkxm
t863UZ3MczlAJ7cvjmqjyXoN/gCSe4O6qbuHMdqA+LL4oWRB95Ru1AdxA27ryIEYCYRBNZc+QUSj
+ZWBIgs1WMWD7O7/mHU4+a6V/enjzpxoCoOqb3SQQQAkNdwvko86IChJg4KTE0O99fKmS87uV/35
ZC2gYpKJDBIsRy3UAwLWNaLU3uUhzlMNnsxrZYesPMoRHVM0elIQzk2N2w7UsfpHMwFvypR4sTL4
fOZuiRSH3Vm+JhYF1PdKPNjcDgh0+qyk8AtETnUOQsbmp90oQSWaezvh2zorZ7fOmc/BVHH5w88D
Dk4+fGWxEGknY2QiqlpgKyXYLZ+L62U7et/+VCAB6sswoLLdWJmusuV1VmR448ioAlJbohU+uDwn
mSVZ2aqyn+a8M9IeWE1w5qkgOATuLKKSUc66BpDG1Sym6TpZR2txNkyisQa4JSpI+vT7IgXD8gAA
Cu2ctkF3qqJL9ursyp2MqP55p8dmFHbMevUoum2fvkZAJvwPC3cywMpoNKRQ6riZkBFXHkYufLAf
OzUwNZdHOW+DT4ZZ5nlyH1s7nVgbgTAvoR7Kc8Oe3y8C5OkPhIjC9vSH9rO5QvdpMB1Ct9lfHv3s
4TgZfPn/yeCDkattXS2QieKtGndxSpyQZf9xIVfWQDHDqmmEYR2N9EFpHnpmeYyHkgO4/Mi/XLmT
maxuLkKxZJiA6DvSbHDaCDGPmA5k6m70JJU9m2f9jZOx1peWWVNdCGAIeDM7XEVIbTbhruLvg/Uh
MkjQ8fe8eS/aeyvPXdE8R0P49N/2bXWpkwF95+Dfso5jCQ129qNE0y/pPy8Pcj7m+p7nOtboh1Qn
bYcrVsRg8xwF1jR3G/hvRfVchqiQWQxkyMNz0UEwjd7WSiS5HMum/XtToQSnM2KpmrGaZsyawYws
dPc2IfAZIAqhN4T9GjXuCiq1/WcjK/OfwdboZVuxRFVHmXr0srTeUIu6Y1I6FAplKejIuvY6NoaN
ZIL0i6jiwhTXOOVRBTzKyhvrmBrKQTV7t1mav3JF6bcdhHccqoFrtVHn1rNZpQXhDCBJMXxl65E2
yKvssx1SsldiGxX3L23VCFroFdhFITaPohYgtk48gEUaoODJnRJtx3TbTQy73iVGYUB+tXIK1dwb
ZvvbMiLDG2kXsL4F3QpYkRMT6D8rS19UCOJBQ1V9Kw1We2aCGhY4JKG5lYSQQDHb6nqas2ybZH3p
zgwql6M676yhm50pj2a/zburfJoPadiCiIROL10CL8/qoQsRKkx77KIKIoNJZgAjYZkHYmi+pRQo
upBk37BpY0X2hus7XPAd6LnQ1tr3EFVEW+aRqcA8JjX9Wc/TQ2PAp2sVfq3Y8Fxj5mcd2GkNG/OE
GEUBrE52343lplCSYwvBNTyHoM7WchA3TdCCbtMwyEzIIaFVrat3Fvih4aKMW6Hz2SeRHULOTvwI
+94rR2szt/WGk34HTbStEYIQtLKbECpIzEK+hVqO0pY3nTFCoAwy4psxa5gHsPOV1UX7ApzGgxL7
kab9SjICHUqreTbQ0jC0pZONqHsJl8W6l+Sdi16PBHzFxbUesm0GguK4yV8V8aaJ9HbuQY/ZaMxt
VQv9vylUJjO1RPF6/EHn5opZzRPSBd6khtsagURHG8WxjPwqTiGYHtXI5dQcdZlE206a5ijAV5IK
5EY2BEs8tZwGl0cUcq8s/z3hNZqb57Du/ctGRpXegNVDblK9agjNuyOEVxV0wKBjgc6QKk3Ac6LN
U+yJPj8Ow1CDg28cnIYiTNALUjqVCSa3oeggBGcuMnxTT+FJGmCtt8GJZdY9YFcMfBFNRFRXN2dI
Vc3WA0bbVD15qkbzPmVopbPS3QB26AZ3pKvGez3Ut8P4Eebgebbh/avPyXw3xu/9uFcB1Z4rwB/A
XprlQPrSn7FQ3CqHDl5zpUTo4qR809v70oocC4LRYXYb9fsBetBKlHtaDQ5LQ/O6MAaTOF7a/0fa
de1GjmvbLxKgQKVXxcrBuf0i2O62ApWz9PV3yediXMNTXTzoBgaYhwbMokhubu69QvSQJsdpeM+K
l2l6F2AKO4cQ7RoKu811uwONO4Yed463emaN0gQRh8Yj8qpIRkuSsB7heyU2Vgen7mJ+kojXNIco
ni0FesVaElik3LTKXZMOdqe8N/o5nCAqPyIJBAxMSn6OpLUTKUCFUdmllYpiUghNpvOQ3tP2IVAD
T4wbR9M6uxY16GHML3GsQcy4h3+j4tZZlbp4B4e20SggCDVYDahsV8EhV5JzAIWEBuZLcde7pZGf
FZXO55S+avSuw03ZDY+ysSli+TyhDtrm91LeeglFyIJU1jy8d+Ac5Uru6mJpw6TMhjHvKC0GjrWT
ZSXsw2VnHv0KwgEQ8Ib4RQ2llZcQHzH7WZfQjp2xHqJkheRIgGWARaRoZraQo+AOjx8IMdsaAjzB
XhLUu5BCc/lnI/fOUMx+lzw3I2Bd0Xs17PR5IydrpYdBSDB7QdxB8WOFM2UFUHrOlSdNXVOkt6Ta
iOWp04hn6qNVy4ds/mgCDAjyrYTai4R3RClvo8ILhNSp8eeVhQ0DqbRK3ozZfUye4vylbI9JuhvG
ACXiwRHxDM0mLC/wLuExEE6h9mRALCcrYF6rt3auVlas7Imyj9VVgMEo1koSfChsuxQ7paKFk+G3
hcW5hMG9GUowlzcQthJ3IJUtUuqDeWGbKTqkOrofBsyAYbvZgefWG7C2gXLIUE7WJP4ccPVD8zON
75IB2WneOkq0mrDe9KRCg+Z2MLiOgrm4g5mcuwiBvxbSVj5WpeHNBBJSUuRVguJWEvryOEdpQbw8
fg4k+LniKfJHmep3CsDk4oFUqzWK5EAB9G9D/QvrZauADv/lJJmk2xBS06jzAmkVSORS+CpqMy5y
zU6a0u6rfJ3qGyl4Dmi+FyaJk/AvM7iVbrC5uKyOiVzgAxvTcUS5Y055mjWcnE1nEvEI9P56BJTo
KEAtP8gSywzOcrc322pVdRw5pOuvzu/1YhJxUk9iBT9U+TjOJ7OPbBDtRTGxgzHahZDMrqEseXvt
lqW59fmYhDQvkeCEDXLEOXtNISYH9wZgVEbOKL95E/4zL4PptCaqIZfQtViYJdJHo6LfkUOgJUCn
4Q1da49sa6vaDev6FVcMb3dydojBoChmAd6/RZF1X8pqBOA7uNYeg3W7hXI3YDBAUfJwMNefbt+z
ZRKAthYyWWyXHaPKVmH0tmYInqw9UZBLby/fb14030Mx8SWPokFLG/Rjw6fwLocXtukKjwtQs7Wj
DQ9XyB2NCSddGOfaPJWwcwAslDwiNIOKMNvVqTjyaQhfJeEbe5Mlzel1WkBjB4+lyhXuce/leEvg
rkKF7Rl4dVf3k1Wp+ONb+5Tc4eZ30z2Pbb/s/lu/gAkuAW2GLtcRPulUwCTjfQyRJ6UvMTmLBUU4
Dzd93q1vL+l175zvK8Ng4k2XSfqo54Z0JDq8QNrOb3PENC0hAfqkyXTAXYbUNh86yE9CIsOYovtm
LF+7sV4FUusCp+HArwAyNemBNENiQXA8tyJTuE/a1gNUxC5U8zlq6YMWJW5TyuSYCenbpKsnGqM9
a3ZWD8RFmikg3W70+lHpOK1m3oFkghyNdSAkAe0+DvpLSx6TkYf95A3ABLVxTqBvFaIIlIEiKyle
D/na24vEu9dZSp6CTlAe6ihyQStop24Lm9oQClr3e5h78ALYcoZv7EKWlqc2cgd3edD/BvsLtKzu
/sMBkjYSnrsW3OY5CiDXPS++tyDLxuslUwB/ZREreIVPlIEm/Ge8hdGGGz3HkSsWVvNQ25NVPN/+
qpy4ybLjIjmQUmkClqnXhrUAVokZBi4xh70JadPbQ3HuPZOJZCl86MsSXfBjN4K2DcspsToHXAF0
zkY0mcQIngJx1BuNfNSqO9qv2qnnTON6I+hipZgI1Sd9N4gqUi9QBRR7jK3sDrVpX3clXztK/q8O
NRC78ukjRKts09dWg2AjiSiO9Tk7AmfACV68z8rGrqCtezmqkW8qm3p40uuTOfi3V+6rSHfrODDh
Q5BVfRJUXEJzI9mtQOANCOAAbFXloTgBxWCp7XBYcBxUKjhHkbeeTGCpx3DQ6ID7oIV0SIGadqo4
nNndPuxoPCAYXBSwA6GUO21A8UDcyHZjDSBHgnBiniHaZGtADDgT53suv/n3n5OwjY58msCrhWXX
MRSnVUl2sTjhUU8OVC99I5vswJA8HXpOt+d5+0sSkUmRBMWcVAleskdB/mygQxXPd7cHWHYaOy0Z
PkCypADlLLGxhHYJdEQ6ikw6A44QRT8I2XrQAtqgde+kKLbcHu5qanQ53jLhi3VTURhTkgmtXwJm
CbEXZWK4JyE5ag+Zx6MYXG3rXY7GBJZGFqYBtVUD/d/OVV/Kn7iwwcxTYHC/EFmeCpCFuFO8tlMu
B2ViDcyFA0Oe8UnTdbga9vK4gtp+8Rijnez1ruJCkooec9hHn8k2PfMTwmvB5XJ8JrhoaRlVvQTE
lCmjqhL2dgSXx0J9+8uVZOILLSmV8xpIhcU+MV5FNnSILHG92EYIJ17zmrtvmJBijF0JIzt81MWb
JbLL46IMNPu6D4kRwDD+4Nh9f0KZjS5qJQeQnQGAJVIzZy5XwZC6nM937RK/HIJ5bgHfVKozBUgT
Ek4b7XPetcdsL/nlkwSqQ7TRN61d+rwc6fbWkNlwkg9T2dRFIh9zOjizAcngRLOoka44k7t9BGQW
/hqKyChnDauV74rDdGglCzVvT0nAywOk3EH9oT1UYDiUdvpYQHGPc/9cZXVcflzm3E9tWvTDgMwW
tYCdtlEcQOfRE8HwxVpxSxS/uIqUvCkzp740W4NA/eI/IGll1a4Gb6EB8kLa7XgNrd9/x89Ow/Fu
JOxM1YRp6YTUAd6o6UsHjZk25izj1azp8jMyR7yuoJo3EMwJxP7TdO5Q/bUXWg7qH8fB0TfRge5i
O3KAeaV+D3dS9ax/6UeG0KT4wUVfcYKAzBI+jTqIjViHk+Vgz151l3uZvwiOhj+W7J73pa9m9xez
Z7ugRaTWoyQgxVhCTndX+dCr3MBC/ccyJiA0K7il8PTPOFGBRVoSKRRjHaJBxwH5dpbuS2UC9Vh3
+vrx9hHlRIKvT31xDyuoB6ZjhjcEFUUrjjM7HA6FypvOVYbl5Tdc0rjLYYowU8wBO6hxJzf/Ia0S
x7TN18TrDpDc8Uu31hY+qRMfF4xDXll/ZEd/+QuYhCNUMkhRz/Gie9o79Ym4yjb6KCWr2guHGIo4
kmuek1X/q+0cFPwHLp3h+odWFVXHf6LKivUhBkN32wDsqp1gvjCudTq79cijQl/rYcvy9yhMnljM
lU7zBKOU5lueezVNvAmex3AIfhKizNEnigYanm9VxvMHv5ahXo7MrHDa6V2lG7BGpAOIe4sBK/ol
t/cqbwhmCROVino0Ipon2jqAX2HT8kSqr+K+L2fBXBhSk2UilWrzSF61c74ed52P16A/ooJtKfvO
mZ8WW5sxsSZO/v2bFPV75Zh7A880OEoUC+OqUlGpimCAOt4luWppg+nK7bwLATWtxyNNiRPHj107
Ab9b8hxceLuUuVZSZY4GlWD/9GgnDrpkzSr1BOAt/m4lmQslqUwY1ZcIb0IXOXnjD33i3h7hKhT6
ciWZRDFpw7SZDWPRf6tylF8X31M0d19kT8c6SlAjWOSvMk5D4jeXxT/LyIJIsgYttjiGYz0AhJvm
LV7lUKDJ7MD7QtLepavS5yWpv8lyvsdkUsiUkqws0bI/ThulsGBFZKP5+DTbki1sku3iE85T2OJs
E1bnTitGFY26JZh17Vo3ofDQa34n/rq9hlfPu6JqmirrxvK/f18ahiAkvaQW5Cg16SYbRE8DdOH2
EFcLk/LFGMyxSzq10YQMuPxQEp1KUe7DVP6stcqvzOhYG5PTzxA+JeJKGsy3Xgz92+Pzpsict0CU
urZtRFQO819Uu++06E9O2sX8mJMGqo4Mm2h8w2o+wl9wh54t5xNe3QsXIzAHbSwTUmRyDvsMRyOb
IJ7Ql+UpknI+E3uqwKIfhilAcKxTPBXK1K4r3uVy/RR9z4MFYtWpWiSpRrpjBocHsGwjT/wRLrHf
Tg8QunKmrcypG/NmxVzWk5HqYNMAbGzk7akh22xWH/5qe32Jo1+kXcOQD2UAYu1R6WBfOjeWFPLw
q8qyRf+rcnTx3ZZZXowhNnWcVSSJz1XQw89rcPNGOecoiG+EHmI5QjA9ZmRaS6p6JtnwA7qkZYsi
lir7eS6thi62RIiVqwISk4h6kmrej2Af1MFdqDxIargrpdFt9NDXRPWsjdOmmJttNafw3c5W3Rw/
ZU2m2UogbBQS3qV0NC0xAfpNK0POM4iz0XUmHDXinBu9Bt1LME0sWVfdOEzXas2rpyzR+tb3ZCJS
nJR90U44T1CHh95Qk24bWuxS/TnJKkDxus0QbCJyPw0/R7Fe394v119WF4vJxKO6D9WCGtHiLAGw
j+hCRM0rS7dyqnXq0gr6PbcHvGplcRF/dSY+yTU81fsleiS70YP9jhePqxqKw8DcCA5QiPLjNCMF
06BBQryq3iiPiXHqx33pR5zcmfA2MhPIGiXtwJUUonNBurem+hVN6SrMo30/55tuzu6VtFnFWr8N
BuCXpVMc3kcSHrikr1ZqOAJrPNyrgbAuJh1AmlTcKwZ9VYHnatV6X83qTivq8xigQhwmH1otbFRV
Xudt87OLoQyFOuCswcAHlh3TAKGERNsZuaBsk77srEnN5G03KyeJmpXVKnNiTwA3wYnJm7r+I+1A
rYpRfLaSlnJi1PWM+HtHsFCEfmphia1hgWrH8Bc7ZAh7qQJAAaa9W2o44yvM60QDRBWeD/Oy9P99
EEwJfmfQjha//BkvAgs180zSiBqdaRZ6kky8Lt43Qgw9ldjTgQfVKE8x9foJ/x6RCWXabNKc6D02
oxJaEBCwIPFlFc397T1/Pex/j8IccC3U+iEOOwLcmeaK04sA+7jbI/DmwZzilqpJ1VItOk/heTRm
azYyO6p5BAzeKMzRpWomtSTHPITwTRfvBHXxoOKJBP7mWv7+WsypnAtCSqXDmvReu5tkv3+A7Rh0
DuiavMQ/CQGQgReUrifxyj9jEqapRAOxHvQc36/bwD/SRQLvLpJeBMxnK4VRieaJW3Dybi/a9RfL
xahMGk+AYdUGETSJ9EUBqhDVShAZT/U7yH+1pZ/hQe7KK+2OJ/VxVfJUvhiXSUPA1Jn10cQXHsG+
+xQK66t3Dbn99lPZ0FN7gN/YDAi6E9o1LHy4z5frcff7azOVg6oxVAnVJ4gjyOd+jJ4TFWjcQeq2
pgHoe52nbmPIz01TncpE8aDYcA/jA0hgNZCljV/7HkCPWYVaFeHRIzkHlXVymsKhkJslHKD3bQF5
XoKOz1nz5dveiHFfhqoXMc5AzK9lOkMf4v/dcBZPPcgHrIf1tOL5Rfwmln9/aSbylIACK8EwmccI
WnwgOmdW95o6gfMxAlps5275CIuMo+bxtUM4seLr7r2Yp5YaYSvqmKcEZQhtL6DhNvFamFcBUJcb
mQlIhTbU0iily8WIykU1zYolCUhjeuFHbQzwuyv2TTOfM7rHGlkkArlC1Z/gCwtfHv21LA+0etPU
jxTg+1TJcaPyBDmuSv1f/kImmFVKr/UalL+PUyJv9QoM00ADsyWK050RKes2gFwGqe2A7NppTWM/
baEf/1AgiYijzqKQEJHpLoPAdAywYylC0LBFyTbXDRzP51n9MQlIH1BfzLQ7Au+A25v1SxPqxmZV
mbAYVmUaqP1AjjDtdPQX7bOP0UABEPv0H+uWhTM59lb5k7gAoMTbyl9kEImxDj7Gp/mNrOCKad3+
TZx9pTIxE5ZFYTLDN+MYCoe22JjVU9px8kJefGQdpKpQEmhAW7KUdOzWWIkoxaM2qHqNL8FpSYO8
eGC1NnTXhp8Ql+PXdzhBgrVRymNRrssU11HvLdYk8YaA4WZpluCjVS5af3v9fRE2Lg6rLqkyAO+g
0wOVjvznEAEE2m+nH51XPpEX9M0gwMYrnPEWcvn3izFroiVZoS2xFuqp3bRpywSSrh+3d8v1Iuv3
Vcd6KLWmShJBxCiDjUoLsSULtJoTPMAc4EUOfGVJ3qyYREwjVJASFeOZ6kcGpxIB/Aah+rMX4z9h
nfVTyrUUTXiiR/BczuwuybYazdyuC2yUq4i87mfZKQfdLTXqQebO53xTTpquMjGtDcHCCURcKqMX
g1/ippChAn5EQN38C9ABL1oP1Gk4dVeW+iN+vj38cmXdiEms95IQziTrZcSkpN00rWLpOIPQdzV/
3R6GlxKy7RuhbGcxhVARLmp5Q1Hw3IH2BhQjsaq14mP/oP36R1T9i+tCYzKzkcIOemiWAmjdQ8Jj
XYGRxZkX7/sxyVeDTiNEtvHorZ3oAbKH6QmAb+jLNU4OCQLNSkEWgVif6fBed7xkRGMeW3mhSyFZ
bhPi56ZP78RupziJt3zSRPWqnboJY7c/QDGEz7qXOQeTLS0LTacpY4XlzDK/c2cHr3XZhUGN9Bw4
S1u3fYJR2Je/QIW0uzwEYE0dFwlj6nD7y5w0k3VbCukcDFSryDH8TNcjPsU2uTccWPYEFayc4ZQD
6jn0k3l8V96wbGya9XqeE3yCNnsQo7tu+Hl7a13Vzr7cvUw6Nowgmk4m3u8TXlGRTTcLslKwh5Nw
kCGmnbiLoqfojH4b2svZ0fbjjyGxwyMPlv6bIv8/AZKlEYMvVpRmKENKzgEFFrChcBPsVACUog1P
g/I3FbR/xmJL1bKMJM8s4CadrJNT+YVMaJxht5hF8LHOnG3M1qzhAwDdzgR1cRGU1/kuLbaldrq9
jLzIx/Z6qlTQFS2Q0KurVjlew01hQ/vV1qz4pPgID1D/+x98Qq/C+mVdM0zN1IgmsjQUqQHDXSpE
cgRJ8DNsgGqx6l0H094POtvxXQOlbzBhLbCmPMMZvKp1iweYc4yGnbyhm//ZvwGVv4v3qh9Y03q4
j/6wTHDxE5nwXCkTiDLjRKB4Z4k2LXy4eYLnC1AhhOBKK3wwNyN0/bjb+Wo+eDEuE7ODKlPVOMG4
C5RBBxeS2JA8x5qIntDtyEpfc7bA8gf/65K9GJAJ1TBPB0m5GhEqcEkMb/0x3iyerdkOWnLta3Dg
4rau5hQXAy77/iIbDGYzNqsAd0PvQUs+BLAWMbqxm8oy3cYLZStbN7ugdrq1AncdnibL1VN1MTrz
TO7ESDSCeSbHppdtiUaOBOhEzqusXo2/F6Mw8deAXC0YZMib0PlEYvhLmf+A6nd5gpj421FCJiEb
yTEFH1btThWwfpyNwVsnJvcjxaQkja4qxxq2K1ZqDH5fq9uqup+C94Y8R/PDMC6eCGDVzJVfyL09
aT8F8OVauA7XoWwr+ktd8vRGrtLnLmbOsk06FMdpKGDmy4tN+DA+dZyQ0v/SDMS7qXiQnobAhzMF
kgt+0n8d7PS9siwBBS54wpRUiMpkj0IebM6Hp3lnehB2Wpdb8T5Dj/7TLdbDbniI3MBNbJ7+7NWk
7uIHMIFJyaK4nsW6gnRhtoZ4nieGzXMdnxOuaj1vJCYUVXQkedRlxlEF4X3fpNbsZG74KkDCWgSf
31qei+I2cHkCjZzDw/JR+nRK4BCHFdZhKxyO5zrkkvd4U2NikKhoZacPmnIUfbxtCsv8MCOnO0gQ
l2tdKfcJFPyQGcOHl3OqeHNjwo+aNm1OO8wN+gy+mu6zSPRun1tOgGNFkCFH0VaphAAn9kixzXMs
l678J7pTl4eQCT9VKQ61kOICF9Hd1pR9CXlTUunvt6dyvTpzsdeZEDTLZgA5HtxN00Y4Dk/5Dlol
G8Xr/AISEC5di/eTNz7h3R1/8AXcbu8RicWHl4AwGU2JOWowDTfG6hh0+7RUHoxyxZnm7SsYPbF/
34iLet3QjJim0TtLFraAivJt9iLsgRD3/5A88M9nlViEuBHWcP6KBqifUggbhdaU3NXDA2dSyxX3
+7xCYuHh8STmWmBgp49evRZHiE14XX+XwWqtt6HdCEuxzI5/xN36f+HLXu8sXUxxOYcXSQbR805O
lp2j3Gvn+NDvFhJK4HUvMDmGlC1ef7yYcv1JdDEkE1OiPhemvk2qr3I/XQ2qI1mldlT0jUysUtzN
K90GkHvYtfYIjaN5Q41N+cuUvc6wYAv7i/f2vB1qJNbeqCZ6GmiAdh9j+B0n9GyqsnN7jblTZtIc
CnPbWjKQrA62ntqonU6u5KReGNrLcxsak3ukdPA7QHffq8/peXru95DxsPlqk2QJBbe2GxORumpO
iN7htLYOPWhAWUKlyCnuYBp/DFIH3MbG6z5FO0cJm9jhKso8xYRtnQcZHJQI3xq7stsVXScH9TOA
HY0J+/LqAz3wwiphdPUGJEv/1OFuMOxBdpJDU1i6TzxtG3ONZnlxhwl6ajxUpmDibtLmbFfC+oqq
FFKJ1AkS1bq9gJwzyqLfeyGqg6HCGRWAlJ4+GvIxGJsxvsvDz78biIlwXdgKjTYiaakBBpWVD0oa
t2wKr47Dx6DR7NujXX/Wfh9FFvgeQkSnEJcMogfsRGnWpuxUm3Eb262bp6v5CYcRGifckt7tq1f6
qlBfBB256XVDiZEb6l1rT534ORHJi6rw5S+nxwQ3vTNLOU4wveAR9S36CCAD1NlyB6pZmCFRnsLA
Fx9QduF8V87O/PrsF/PrTHEezRrzi9AzjTJIV5mpK8/Ddu5S//YcOcf5q59+MdSoxISA17cUEMcd
7NpXig+R9dVfxsivOubFMKoeiCRV8SVroXcDMCHTIvduz+R65/JiMzKRyaiFRBYjBMloPb8Us03R
JlgZPgQh7yeojnrEUVNHRL45v5aaV9uxQ+5u/4Tr5diLn8CElCYD4KGLME3il6bfZED7BBvZRItk
8aNp3REQ2NzXYPUJ496Ok95w7qGv73PxjeGWVJcg9VRH1CQfCWJoFPP0IXnXPat1bBZtVes5rRD9
B1d6UKBfOK+I00Hrd4gsk27FeVfzzcyWpbtx6bAax408mmkSo3nXwpxu3I3gniwm0wJKV1ZgoXmK
Gq/hlXZwmHhsBt5XZR5nRY8Kd6zgq2Z6UVt5K0CKR+E1nzgH/uv+v1i6QU6gYCjiFEpLAWAF+THY
tTmCCx005HA1SC75V9mcz7S7jh383rJfRf6LoWVBB1536f30gIdZIz4iIAx24KLKm1pA6sC7rIZq
DRpR+9LtXSiw8d3LeOfmSwr54kd0gN1RJYJNQLTrTUuAnqFP3ASCOWCIpXbzEh1MVCBrUBx54gG8
5WUyKwl1F72WQYeRloGHXaX+uh0TOIUM+OX8O0OOFbAZJuAJvuooSeMEsl9toIFH0doX7NoNPqBK
furW+pv+CyjALrf+thgHWa9//wZdKNJMlZAWZOrkDBpCYD7b+ai4t+fKeUdKrFPVKMm0yZbnKmDs
k6uTzwFCbfNXl8+0IeyHujJdj/VTJPspBCNyP3VDr/vLI6swSVCooNyYSl+XjeEm6mvQ8pQEeHFQ
YYpDJYReihm+uyDGDG4du/VD6Y2ryml2cexE2+aenxR8XcU3giAL5YwjohVCaCg4qcYZiJwUPMND
u0bxHpGicdLgXnSWW42XjXCOyFeT4eJwRkmstnGHuS4GBEWU2zQXOVnIdUzBdxRSmDddWoPi3JGq
wsXZPUXhIf9R2QEAiiCLiasy9GqfB9DgBT5lickX0zJLhD21QukYhu211a5DlMBlP34TUyvCIyXD
pdLVTrNeHJpGNKy9zKH3vF/Bi3wKE3+aUIVup4DH7GD3ziIUVmkDHiEWTgciv+jk5xiOD+mhpfCF
4aNUOBfrl+fjxUdoRqnSE7NfAi+Ai5twS7fTaNHXfhUDGopERUbHyCqcaQVtZB4BirexmKgEr5V2
IMtjJRhfR3H0IC7KQVtdbyR+7ysWhJrNfRg1Cm63waaVHa9QbhyAPtUsfTM9iCseDJOTTRMm8lRj
jaLTgIJPRGAKglpdPuyo+mS2nhK/LfmDAlXc2zFX5hS1CBOKgnkyp1HEEhqvHe7tZR8lJ3KG56kD
xQrDmq3lIIH6bNwD7wZCm5tuovNftrckwuRJsxBNkVwi6C6ZoWhHdvcLRqeWtNE88s5v2l7NmAzg
2WVTMQj5KlNcbFyhzSMNFpd4UJDiJRdhINJO0OYwVwXcxG9/4SX2/Ffc/R6KRey1uTwNRoRCr1pB
qJUkVtNtinx9e5DrO/ViFGbr9Fpa17TAKKOXtK7sVn697TezjuZ+7esnHpX7euC5GI/ZNmNitu1g
YjzcJuEeoKOloAR9YoLOawDh91ME4d9DaIPQzm++Xj35F4Ozm4WCjKZ3X5PN3vBUa9fSql+VK59C
8qRo4DPNe4BeVXCSL4ZcftLFhikrLZH6Cnl8BTJuFpI3Ka/cINZtoTjJKWQZywnmRZEj5AGP/cGb
LXO5haIqRtk8KghCgyug2y69Z3YLUzO8XRaxBSgRvd/eTVfD+sVkmbutLiYhSTOcjlBWDkmwzRdL
gkiEwr7iFc3ZgB717QF5U2SusYr2STwsQAOhUF6Sod+GqWjfHuJ6jnAxKSaRDuWUtlKLQLc4lM8O
FOWJhfcBgEbTrvC6FQ8Vxzv3zPUE/e9YCGRsUkHK74JUgRSydCgoj2T9dSnciC8s+m42pIS2WlAe
DV0SPQlOqFr/mEn0SZjig9H7Zfre0XfDWLVh6MpT56jFZ2Soa9OIV6RWd3lcHLqJ7sbCbxB0G2+q
U6hnQf96buwsGdeSge0dKlCwP0xV6plDto2ak5n2q2zUPT3eiIHk11WxMsLMyjOoeAMcPeeZn8wq
BwfMCdssAlCPytRUR+wTRdR/GhBwUPZjoDzL06/bm+UrAb/1UZnwJoSqGctKVB2VZLiD3vVB0H8J
pbBK8nMkNeuuOCZQmcxPg0nAExvXJuz4Culct+g1a7GjgEURfOKjDvBVFU3bSF5jIXQrSDsX9H2C
m5GmyLAApLCbOeTTz1YSbVFueZGD97mYOFk3QjT2QocmuC80rt7ZQmdrdui2gT1C5tgVKltHsXUf
uDlX3uh6cff7vLHYwkCHlpEZY//PUP3cQf0fNwReGvmW7opdBh14u0fPjAvMuZpDXQzLRMuI9H0x
KBi2cWnjmdGdWq/qNdpKyMOTp2byogOSGTOA95G3RE9+24731ZnoaWp6HejL1Uhpu0thnJpUUPOm
eGQFCS9uciK1xgbOOIjDbMne0gHukhLIuaj41nsKDgJsD+l86oT7CsScReMdRq5OLi1a779AbnWI
/qwnr2NR2FoxeYi5s4q3WYDHqLFSK+pn0V0GE6hWh+rGeBClox68tDr0DBoYDo4vcNuU4kORUFuB
VAxpXnrtKYGfhVrbYjn+7CXg1cP2ri5hpJ1DlKjRhhVJ58fbB/X6q/ZiuZmoroQSfAqWmyMLyEkP
ISkzaX4TEr9JEj/M85MurfUqsIk5OmX01FSLHaldSoLVhneTwYlP14vIFz+HCfo1HVWpHLD2S3sr
BeptQnsLpiBwa8Fl03mTV79BJN4XPSBfZAtauLw3BOcqZbGPOpHHYB7xC0I4DAyw2gh5YETeCEyq
WWrlDLcOxEakfhswTPaCTRy6g7SrW/smoBjV8+1F5g3IBONkolRvKB56ptZ4kLJ06eDdHoFzZFmO
ftxAKCfpsYskJVl1EnFqYdqIgwRFQo5SAy9x/vK0vUgkk0oVkjrFZKIoWiVUtbPMXEW5ZEtBuReD
5ilRUP1H3XhD9AyetGZvJ8Bumen8Bg+QaDuLhWYbatYsrjHO7c9wHbT1vX1Zej3+4lRXhlli+/ZO
cxeD9o7Ww8JzCY7lFuYfzrReHG+98Jn3ouBEMp2JmuqErKFdXmTyADt1XbSn4QeMNB96aETRdwkH
9vZcrzfFL+bKhE6q5ELcibgc4bvYIyHMPRj6wLqGupGjH8IEtCnZk/bVKd2EEJ3VKKTxcrs884vo
vNSUJeBLE+hvc4S5q8dSttLZUyBYs/C2MrozIT64INRuz365BW/kNzoTpzSTzumgoSiXtucgz6xk
TC3J5FVSOXcxy1tvpiKAIAXmpWTpJkkSexbalTC0TxI9GDVU8pqPQOG9Ja4XV78XlkUtl2VHE62C
/M9XVxlw5B2uYNz+xEJBbtFy5FcDeRNlIlQLD6AoWq58WfHB4nVDRYS4aXxGOXularvJwHujGnkv
Gk5cNJj0rpK6CNRsA/qbaxkVExX+Ina6lX/UaLQY3rTCmQGW//bG4Y25/PtF+Bq1YIQcEJYUPl0w
w16lefRwewTeaWA19IvEjOORIKdZFPsbW3mmvrYDh9GrNxFIMMEbZzzelJjIQ3MTVkHipBzTXfaG
zpE97eONidoxNDkXunXILYnztgsTetq4SBOhwoue+ChdbE138NBR5upTcm41g8mN5CmMOmFZK6lM
4Q4N/tD0MJnhOxwYOMGUl+wbTDyhU6NGdYGLA4XSA8yf/Gk/HJbSIXGaBckFt/v/hZTJmSELMo5E
Re6qXFGOQQang47oVm105iElqeBI02STSnWjfr5T6hapaVY/j7PmxfBY7lC5tipVvpuHzie02EP5
TYNd0vzWwT7JHLS3ElVRew7oO5GBYpwaSbWquRp9sRUSX5QUW8tQ24IjAR69YRusoikRwPSboAKS
U7uNYlfVy9dRaX6iy535OZGmVd5MqZMH5p3QjXd9Vx6kOncaoLa1gVp5p1hVd5K0DrFC2JKqtbs2
exthDiaL/XEwYIkUDuseXnJZUm8FpXMyoX0VEUeb7CU038phcM0sh2/dKdObddlA8VjbG8FmFj4F
tbON/hRK3qhsp/IByYcVB79K9VnNTzMFzf/HhN630a0GeDGlfkGPCvrz/a6o4bjUGChA71Ih8noA
xmT5DimZU0vwKeqyNUDOFohLWZnY0QSVtUS39BT4hZ0w3cXxPYoCXgbPyekhNYHoCwSrkFBDx8cN
QameQy9vD9Hsz9XzUCdOmqCwJZwr7f3/SLuOJrltbvuLWMUEEtwydprunqSRtGFpFJgzGH/9Oxx/
5emBWg0/e+XF2EYDBC4u7j0hRCEBDAvFB/FFAMoXRRgeHK7QSbGmASe+8yJopjrjXbRbm0XZ4Pyz
J+F6oH+7bi3Z0GVKLIvw7GFZwdFQB1y3NU7hbI1uZ7zkDd3N2deFiF79KwX81mBciI5JrjNGtfqU
TzEU9l+jqN4ly0tqnBnkVJoeOiTaCYoPonHXvP/WuNzLu4kBiEvXt086madOz45zmTq5PNgDjKtN
ImPifgM72mla3fEEefXV9PFihbmQWoeNYqTL2mVkppMoVTCiCzaUSkAoxfvVT+tAcG1cjT0XI3LR
tSEDOuDNsPZTtdxfDqq8mY/LBs/dFXGRAoNB0ICr0VEV3cHXezYXQ3PRtmzKZOxX3Bxc5UY3g8I+
jE/ul+8zCv/qz2KTeKE7oAxvL7MH30fHQufIYYEIMSRYc77y2BoK8A8qqU+tbK7QgA3J+nNI6sgu
U6A8ckA3RcZWV+/q95nzBcBZgrIzvJHAOYCRQjJArwzB9vaHFc2Ky+VQvZEjYJKR4ZDR0bTU7+qX
jqWrSsRLGcJSMhckIFezgYs5cWmc3nXwRSyV+tSru2WUnEWGtTa8IBpwb+f5KKeWGxmRf3uWgojE
V+fGNGVyBeL2aTGMXYrqblQRgB12WjzdF4nk3h7tOvvzYo5cbLCUoo/JKhvbjhCnb54GyMst0M6Y
x7sFV5OEVKvqv6T56qkaR4LHznUMzcXo61G+SFplJWr7YcW4A5X0q+yDdLDz8/yNnVd/GNNjHmQW
wG78hKpkmPsrTVR8aK9Xqi5+BBehkiSUw9jqtZO0QWKyq58AMGRPUDXyLfjwtOZ+zTXF9IjrncGL
cbk4pc8NeHQj4hRDh77ZgTmK5tHiTBDMwKNMEBVF55OLTH1StkOb4O4Z5smbzS3kiAUbVzACX98a
uzGszdCsT3VY+3l6JxXlf9ysPKPXLLIsDyWjfmMISIBzRDt1K/saquQiOSDRbLhgozS6krG1OTx0
oGNHWy0WiY9efem/f36+tNXPVDHKlYfXkf3UKPZQ/1BSUf5/ve55Mco6z4sTpk1tKkcLAwnRrQ+g
CQP8x7bdcQy0V7i0vCVXUIeElkFyrnzJNR5ELUvRQnIBRmZyN7BarU8JMX1YCtuWnp9uBzHRSnJR
hIbSaDBcb6cJPpGx1sIn0odp/Ob2KNcLhBdLycWJSkYBLjGZBb8GYwaSUXP1n6At4iWlgcC/Rdu3
eqp38Q6w7kVQ2n1Da95I4fhCVGjUSTesOOvBB45ppg5sxj2oJcJjcVMdu7WMEkQBWvskSMCg9PTe
sXYdiBqQjY+QiAiWQpBR8lWq0srVkK3QsUXR7xIF8iXlPp73EMg+9tGXCY0lOm/C5ZNICEd0YfCF
K/CO40ZrEavTgxEo3SYfHDLYGvFWdjk0rJ3iqTUg6G6DfF1St1hX4B8Fb8E1zdeyVPD3rMyAFjrK
j5Ov4s1kt2eyqWO7CCDwoq+B/JsGL24Yg/siqpRocC44lfVIc7rgTKnDKx2/LFXnp8nWYJs2lAVn
6zr0833X87WsrImTSSU4XG8eUvDODRi1p73hgmr+VB6LL9HKRvqi31WeieqWIOcTpGCUC1+jUo4V
kbDRiNbsTWLaqYYnS3tPAPvXmi01C3vIFsH2FiSafJ1rMuKYkLUGKxXP2Zj4ybhNw2fNmF1NIjZT
Z0EadL0werHGXAAbJTWb8gYDMhcWeepsr4C2VURgiZ34CE/fHUQ93dtnWBCXeWfITNbRf4ZR9gn9
ojyDIVHdb2+PINw6XIJDB8jY9xRnJIH+z3GthDbP0c+23NBVXwTKGNGJbOEYDcfyF7GGjmjrcBmP
XFlTFqKCf6Ka/Bl5ltsuhWcYoWOMahAq6MNaXqWKAvV69G4Ear7w1Uk5nLJNzHnVLCSqPR67uwh6
vRvlCL/PaQfN9KD5Cx5kbmHHjaXZi1n2oh3FF1Jy4FtwLSLdk3cW8qTeQPnH1lPwm97qtUHC9jEA
xoLTKjg4FheXVL2xOrnqAFmcvxb64Cf6ObFGR2qee61wWulBsMHWB9itxeYeaNJstEwe0SlaF3vY
shNgXk77C3WFN3ibJXQtEw3IhSM8cNN+WnM2NeiVIAz6YMVgdpoD87QDpJACUTtIcEotLnuinRxl
CcUpJXQTDZUdGSJXb9E342KPORVlkqxTYppybGeUDPXTPOYObdhnDd0+SdoIvprgYPIE+x44jBgg
rLWNAKj74lqSk58kTwMdlDIAWTXU+hI09vpz5kcw4f4iGH+d0a1dw4WluV5kuEMhhyD24ndHdKFi
VwOXYRXOhflFfMfekiahppcoNHABSU1Yt+gZAlLnKb4OKbgW4D2/d9Ft3pEvRBCJ3jgZf56mwdPv
s8oyp8pEksB8AHe9zMvQH64PCjR/UpscrSOT7WXfUjT7HPUMQVuv2zZwz1YBJ3T1u/Q5qbaQis+L
V4AhitfbH+H2NzB4xr4MODWscBCf8CQxC8VWxt6XymHTxaKvfXvVDZ6rPwEqrucJYlJtbcNEhRIl
OlcMLGTN9GcdqIj8U1o+DyVYhB3zC7kVxMQ3pM/v30GXgVbXNBMekh9fYEuPXgUgDKj69lDfN2Uo
+i9rcgr6flTBV6rA67IlD9BhHaZxA0WwfvoxqorNil2h4bVGP9cpTqVxWNhWTR70BY5eGnWM5Jsx
JJAH6+y22ufxoapTN507Jx5+GeFdqFNfb7eh/LCYhTemsTsbsW/Urd0Oha0XWdCy0Ulnl9I7CT3m
2ry3JnQHSOLWxUuWP7HsVxF+GefBiebUTuszZL+dzLDctPJoiEjE7sdec8lo2pnFNlVCvB5dpvSY
0/PUW4Iq8h8eX++ruH7mi3csDXW1MVcmHTx/AsDG3PKRIde+Iw9LAP4laqkgET6PnZBI9ocX9PvI
3CXT910lNSv3k7lajtW1oRip74x7+CmcNZSpBgfrnDx1IMbnthVUZ3EX+w9VuvffwN07dSYb/VLh
N+RD7IbU9OZc2pgMPWzF7arMNaSvo1q5nd5uKJvs22f1+h30Pjh3B9VLoeuKhaWvmy6g0aMSDoIr
4fqN8D4CdwclWRqxhYJ9SpPwbpyiQK4SFP4Qna3lFBlweZMyGK9KuXt7ZtcLB+/jci/6WteWiq6f
tptBhJEfo5FsuvLp9iB/SIPfR+Hum5FqDMy9ZHU9Qtx3chfPGEq94aXzKXzdjNdy06OJDhWtoAhd
Q4Sv/sOb+X187t6Z9Kmh2QQqUthmdqq2m2F5TVRzB9ig1ao4RHWxtwDrjjNqKz3ZDtjmFXBPmhEH
PQIF0Q5dJd9rbZc5VVveTUoLPhUojbfX6fqV8PfP5DmG6MNmUdWue3yafEX+adKvcfVJH3pBk3Fd
7hvxmGcRNgDfLgbDOIusOGkU7uQUgvIT+L9J6S1T+xgqggbc9ef6+8y42LUslmIlbQ6EIxl2UE/b
De2XebgfLZRoMtFg1zv+1vtoXLwidTFL84LjGn3qfxk7sonJKbkL/WhLH/FRPf0lzY4ikJggRvBc
winqjJKNWNS+RuEDvcSiE1G+BIeVpxKqihGORYF5tSsRCa4Dum7HMErsweWDyojiZS4ktP/dk+Z9
NbnQVPcpTEYWTAzAly+MvbR99tzN0S6f84chRQYFPZzb50AU7Hnq4KSpWTIw5Pz5od1qm8gb7GQL
ERzIiYvYXaLPxoWm2IxGxVj3CrBgDm2fjNQSzEa097ng02lTt5gR1o9QyZf1eyrBba45WsqnSViq
Ws/RjZPNkwKXwljCYuUHp1vzu+n/pbFMWvufYYVEKQlPCmRyG1ZmhMxyrYzFjqQ4y0u4XSJ7gUXB
2t3Nd/M+/6lHYvtsQQzjuYFVrZEQZmLA72lyYvfaSwT9qaj9IkvttukV24pEril/6JL9fRB4HmAq
LaqRrDxAvadu3ZBtBQs4Y3GGzVLvcFXncWs37XdL/9SgHC4l87NZQSBSVe1B/io4IdeBFO+/Zd3W
F8mgOeTt1NXIFxpFfR7YOcVTVQEqpWk9jeyoAZoMax3N6j8LBhacF96RIiR50VoyFsG4NzWnO65S
nxP0kMm9dK94KUjvIi0/QdTTufgzy1XTQtsM8Imc7DLoHpMCM1y+356YaD9xiVCvSfkUruEbZJj7
2lrsOJrOkrwHKz3IZrbN2+fbA15H+rzfUjoXeaQxWVKlhZ/LuCuOw2ltfiZO+Jg+FC5AtWhu3B5P
kFzwtNJhNpc5XNUwCMCuRTk58nBuxsdJpFsqmhdPKq2MauxmBQPpARo1/RFp69sdNfuLJ0PRUlTG
/UMX+e+zwJs8ZJ1uKMY4ovnlKz7kJT281sr9AH9LzUv8SiQa8IdO1Pt4XDKTlmpL01UVjUDb6xy2
tk5sfXTVu8nPjgs87gHXzuzVD8icnenXpO7oSf9Mls3s/qUZfvvDiuISj+DSLXlurTgykV0DGf9N
9jqCJQfeFlZE3RMLilN9L9ZOEFxrvAvErDaQdgmRU8fRcFbUcqcMTiN3EPmHsAotHm5PUhAEyPr3
i3inaDCZzXIcT3NMfbOSvDysjnX+cnuUK1uJviHh9FVVWlN53fcwtBZzUYu1VIL25mrrNNjSt+Xe
gpxHficSA78Clvo4HBfaNChHxYzB/0HeFQ/g47CDvBs9068fK4fCM8CTfQovMyc7K9AiJ256gMWc
UJPrSrr18WdwsU9vwrkL++YvaoXulC70z/3BW09PKmAhCVeYi3pKXJc1nUFWXpG46ecVDva9hwrO
StCJOkHl6ffL6uPEuNQrI2MYdjFMp2vpFMtf8lRwaYhmwyM+4PxuRVm7Gng8Lv4YRDviNYcQ6dba
c/7/m9l8mA2P/cChypa+ZfhM7XYGBDXL4SxRFKIv9Htn++MwXHhjbVdMGviRpxjUuEj7rPaFZ7WT
l/SmE9eDbXSj29BvkSHBHaGxBSdQ8Ml4TEhMjDKXZ1Tgo0/gBQ4w2GabcGN29iqEBaUS3xxt0TkU
jbn+/SK4SKTL9Hnu0CqKYVOYPzCJbgXT+v32/bioXPwikSFHvdWuuJ3eawARQMHfOMtbCEj27irZ
JrnIko1a2D6+ch1/HJmLMfEclhk1cVuVi/LdYqe++J6y9jGXvsyssaWBuGoe3nXqpqY7o22gE1m1
/u3Zv9l3fXyWfPwNXIBJeotaS4FjMi3zVwo3SEgkAcl0lyYVKN2jw0ALVdJPupnEjhwyu6JPlfUs
W/epPGwXWjrdtEW7xJmy3stQC9NQSMiPS/fdgMADLeNdZta9oxK6l2UKP0yz1B01zS0fjo34rwrp
Xi3Du5Yx1H11eG2XW8uEBWxR2LCMD6IIiuOA4sPTC0UgxcmxBRYpfSWtBc8JKd/GnegoX6lIfVwR
LgyOcajUCmy5IcFNdvoyfl2stdC96xJlX+Y71BDcQvspwW0vk0NbgaM8heZKYZxnAAHzaoE/xsHs
z4NR3dGqDqpiEXwzYWjjYmcvNaHS1lJ9sgCVnrpHKznHBbVjsi2a1tWzchOZiz1RxevTLLLhjSwo
eAuODA90YQMrq2VNs6Ah/zTl/VOrf2dVBM+2ze3tKRqIa0/M8UCWWMLxt4BorR+Y3m3zLEZThvzH
NaVcaAWKZGqLCOcAjsZt7/xlI205RAfzG9UbKD3cnpkgsPHIFaMIqTTWiDp00feh7GpWJCjsidaO
C52KOsNhVsEuicxw12pQvVVCyIcqTp/1gv1wRefkw5nhQSlhLrM8qrAhljoJBhkN6Dzf0ZLcq/qe
wWR+sYadktTbqqvc2+soypDougwXNwQdM3WGtx2GHo3HKfzaN4coTM6WtWzUibmkSD1KwpfJiAI4
BwnuRNFX5KJn0WskXtbB0zDeQtfKXaZvt+cnGoGLRqBc9tqkYYSkTTadVoOZIHh9XoFjfPx4XDiR
VH3MlWS9hqD6H3oUD6dgFdQ2nSlE7QYGa8Y+E0J8fn82fBiVx6L0ehrTHIy9U5Evr7H8EtXRj0YS
oaUEy8dDTeKwKJTORM7Swx+VwYy1EPpwrV/gxg3K40riOpzDDPbOp34XfoU6BATeU32zylDB6mQ7
QUJyNeZcJSM60XtX9Oksrpw+ZGqmTBM+HWOmm9fqoxqdmOlnc/6dQZDBJNZOYy8T4MFsTn9KJsjJ
AL/Er/9pj/KWDprcKGNUI0qbOGDwwrWnkQb/bQguSVPg1pMbKYaQ1NcG/JRIZYLOi2g/cnHEiGud
ak1NT6pcv0RrlYBZyIBkQcQQDcNFDG1QciuleNDRLHd6S3JD+WjRWNCPuFII+Xi6uLABePg0Gh02
JVMhH1Q3virB2lyavdCqdrr6RZd+zTrQwWDj5bPhdCTZWJ0L9Oq+16qAdGUwD2RntZLPsmc61o5J
9hV8Hu1RUyEYyIzGlvNFcCcKfzUXicK6kaZ+waUIxgX8yvsAEsp5afdBdp+WtgYROdRwIL6kAIRT
PUJeHw+Oe1lypCcJWgfnhAk+1u3oofEoFamT2JKv4b3LHnWiOVo6C0YQ3JwajzUJofzVhBrKGjEq
4xTuarI22Hp16OTtKA1OMidbSC1t4kqU8Nx+S2o89CQK42wsR6S5nTe5qFJD2Tg6VNvlrgwqwXe9
nYlovFkEaZuRMQnLGKXAHNaTQ5ofKrgRkSAOXWlmr7teV+mqz6cYvFhpWdAI2gzY9a2rfF9dXiVs
VRfIQu2oPq3eXpo3b9TCDo/oqCqpa4ryoOun+/0HrBvqIhnpuoLQEHpTJ4avqTB1C2VLtd/rg2p3
FL2earDNGN7GMf4KwtsEHp6iJu6svqLX6t4OmVd6rR9Xg4uZSZx06rjae6bbaFMtq60KmiOe/l1z
Uhu6nu3PTsKtJBI3Xg/p7/fh+xpwgZRYElPHsoGQAnmtZ+DWGmTP+beEON+m5AdVhfIjokXnQmqv
NJ2Wp/8DWq7NLnhU7GJQxzdKsPyC6W0QvZqizE80KBdgpbFT+ypTIOGcgPSdOctcutX86/YnFA3C
xUPgxfIs0sCPL2AW0RXyPcnmU6U3gm17Pcz9/cX41mTS9KaqM0hfWOGzbB4y+cftafwhyL0PwD/j
LODJMhmSE0z/OVmjn1lQptee0srwxij1J5qext68HwoRv1ewgHwrMp6o2ZhzARz5vE81WJY02SaX
NBGaUbDl+fYjeB+Kks1gl/UdOBaG2tVOV/V+2Y2w6CzAzC9mj1ntq1z96vTUNTLLnrLDbBL4VoyT
F8UwV1vsXr3XS4dVjbMMnZPIzabTZa8sSxcdIndqon2LAkufowpDm/4OeUpiZzPoNsNigYCeNy9K
V2p+1rXfR3lCFRDMfOsp7CDNnwh2zB8Sz/cvygW6qpWyWCvS+jS3r0uXfGIlnlvxF5b/XCsgS/dq
LK8l/HCq4WgMewlqDp26eLe31Vs4vxFp+IZnWgBMMrb4ujN4EIXe+hYbAOaPLCjg/pxi/KPe6yM0
aJPXTG7xq2jQQHtQJ4Xdx5/wl4OMBEftR28ie8s6KKzbDHHrteNRQ7XNrH8Ri2z1wh9aeBqpnwYG
SB2c22nsR2kk4LKItioXNsfIaiJVATa/qb83S1DDP756FCzY763pDzfCWzHw4nqilTlHeSLREw1H
u67as6arm2xuvHoAJ2iMcCcY6WdVqe5MOTx3Evge2ojtyPC0YUZQza9gr39rhvChpG1sq2P6c6rJ
6JJhQkMt87O+y/aKyYzntF0MB/Kjd9qolnZoqpXToZwnXLU/1MLeNyIXh0tZTma01xGHkT4Fqx66
fO5RZ/QVT97kzv9fnvPjCnIRecxpSEeCLVfrBzk2DrX1aEWjIJ5cv7mJTqxV+MEweZCNQYqhV9A5
hKlIe1jRRE2A5HcV1ALmFqcKihh+Dhyi4ECtF+Vv5+liWG4tmUWrqi6i+oREyh4i3Z/iJ03bJTBn
zWpF0ABa/2e3BuNWsmuMfEoVDBbmn/pe9tvpSYtPo3GKhsnTRUipqyno+9T4Kw5suCxlmlSdxsq0
ZRxgw/g+a9/mNtrcPmOigbirLtJNqTaqsDrN/Tcphc1AdSTkqQ5FbYurd/bFhNSPmWauSKUFg9/q
tACgHlP4N5T/riZ6MQZXXVArtYyZblYnUs2eUaHQXUDDfI53Cnsig/JI5cItDNCGUnqgtbnvF1Xw
KL9ejL/4Cdw90xDQCeHVh+8GFeNVCjRvvKxCYcot0syuELVMe7oHO6AAYws+oZseBIHYdKArKyq2
XA3QFz9l/ftF8LQAX5LKFhtWzUwnparTGpUPG0bRi3D9cjcOBg+qSRqp6dO51E5KWjuxYTklWnzu
pIOGVn+qjciVNY/Kr3jR+YqSJi4cBQTVgyuCfohyF1PlMmqpVFJaW1Z1ogp71qrCmZInOEP53Xg/
ALCfhN/z4YtaPqfxss+70YvAuhyt3mkiwO/JjyaC73snKrRdP1lUVleqAlFkbv3bPIkaxdSqUwaj
5qZC18PwJLl2LVOkO3H9S7+PxF3Fk27pZdIZ2HSK6bXWvVbGUAIVqbD+YZXfh+FWeTGsppGgt4kX
OI6Xk3hacso7Z2ZudJh21VOWQlIigjKm8n0EneHn7UB1hTqwfuT34floryzN0My1BkkEMHQhFTLE
Xf0YzwDGDVDDYcNrkz9qFXohkBaxJR0GI2XrkYidyGh5y7hsad96EfKrgq5Sk6nsjkorkm65fie9
/0rumgCpYoQlu1qdJEDUE2calC2ElZ2YnGthOVWww96eMRcnvMjLuu5Q/zpNdFMkkKOnW4D2JCFs
93rP4n3p3/5+MdBkhfDnlFWISBbfFxkuKmbzYjB4nkbUbbrSHUdcuvJrnhvPkoj4evWtcjE2d3FI
TK+HGGJ8pzg9xLJiyzUUPqwO+lrPinrKpOdBFvGkhfPlLhKUE6uZ1dB5WGFQ9bmE49vKQa8f/gEb
RTQ/7sYIw3IGhQ8fsfF6UNnqc7GZ73I8EcAja/VgHXc1/8VxliAc9pPqwe1zJQgeb7ndxbctGnPK
KwunegICIwl/ZGRjtSLaxB8yxL+PxRvw7GKUvmDdSLOKoraznOJgJe3JXn2qAn2b/6o/jVsm9K4R
TYwLV5JBpIQW2DhV+LmgplsUhyHL/Nurd/1hebE9uaiUDktqUqlZRdZmb/6qgNURMLhDKE68b/xh
+gdaN29mWL/fuO+LycWYJqxpquTwQp8gDRU2k22RH1HVv5BhmxRxZhcRxIXSxp7VElZHkXRYIhlG
f2hWdZUR1AtdZexsMkuOlsfbKiUPPZkbX2kgKAJtaYWM5yzqXSvuYx/PZljtdDEsTPV/lzn8PY+3
iH+xKUC8k5e6xNZfvQrWZGnYG1tQF4PCj1zly+0vJThnb5nbxWBSM6ZLqmKfa+QB6r92izeyRPwG
jtHmCQUluzJ1QW59dQdahKoqchNT4dGUUba0g1yUkAmSTibRYFqe+kXNBA+Tq5n1xShcAJkjeHVI
HW4cNFDcXjlD0l8wwrqHf9tvFyOs87xYunHJGlj6LdWpoPt+KvxZ62xTBe6oLFH60W05ab3bH+sK
HQCX/cWQXEqjlJaUZ7JcgScoO6pTeO22c7q72K030SE7GHa8gZKobItZ6VfT2YuRubDRVaS0MmVe
s5xV0zx3aRpkIPpLQRv0g7CtfPUOvxiOix+gpOsVAx3x1Eef+zrzl/Gw0MG2FpF7mGgzckFjVrS6
ioo1MVnAekzmQAXTvhlDwZ6/mv+8z8dYSzoXe2VoqqSv1gpml76k1veIVj5JDY9UaI/Vxv1/2ya8
UJ5WJTMIRcp6eepBewh3HXwfho1a2+lfnbd1m5iV372IJK0Ey2lwaUlY13mu9Ngmi5Y5UVIf8EBv
mkJUWVkzjRtHz+Aykbau9Rl9tQpSRdEm86q79jV/YdAkQoc+UFPHfLq9oqJpccHEMuKWls2EczcE
sZpvVAP+DiLyviBi8dBoo4vTLh3w1ZY53c/ysR9EVCzBqTK48NG1VCZRhMirqb+0pjjGumzTBfrn
VuzfXjDRfufCRTgV9UJazKUDr1yZP+WohdJpT3I4jliqICyKpsUFi4UpUmWFI7a7erKS2O3NbRVu
m/LfIfYuTjEXLBJVnpY6XWcFaDV651DEetZdKGJF6GSXwShCRV3xGfwQ73n0c2KCEpVmwEtUcvwQ
aZKX6K2r6eMTS1Uc52gzjeid58TN9Xojpcu503tPNR4hL72p042S75uQOcqgHYqpfdWkonAU8lgz
kRP09frt+8rwyGkrTlFK0fAJVlHrFhopcAa5B/XVVjfmWVQFFBwUkwsyVTnLajQhyAwMK6Dv5bgW
7CjRCFx8QVY0kJrivBOqbzoYoCRCrJ1g0/JWEFLaWZNRYYg16V/LBpDKaF+lyF7twTVHuVP3OQST
UM8X5Jeiua2x7uIqmmmVLrWMTWzVnc/q/VR2/3H1uDAjy21ayxayFCTcdlgD9Nv0/3EILr7gfoOA
NNQ9Ts20ZQtzQ+FhX5fhxhXDq+ElOF1gA2OTjcWxk7rALAKYVAgacOr1OGkBOE0USEO/8VcuPgaz
zEzOCC6yNa1SYPwwtCjWuNVdCa1ZZzmGTzo4RvEeXwsvXQi1uuk99cwT/Cg8k7kFCURkr+sFJev9
J6375+In5Vm9gHCBn7SaMUowk15kG3uTKd5InGln7tpjvlmRtGpkxz+lfU/sUVSkffMO/X31338E
t0nVcV6GSsnrk0JTe05+DPO+wMukITAVrAA4l3O/QhVb0ZWtBv5Ztgw2ycAQg3yDPn2Ztco2zAie
wdnJMExPKSFIEKU7WW39vFHwr1F3MKE6ACitbNVoZA/2HCU+q+LFTnv9FYJI26XQPmV5HiR9jh5Z
X3wxusjRoN9y+6a8XgO4WG/utOTyolPZZGtt3LRX3ANCwav5gGRNuyu2JaAuRuuEIsmY61HgfYG5
A2S0+lB0Jb6yGZXbIXthMIUTTOz6k+F9CO5abmpJMzoVEzPCM00/IamGqUJsj3N+UI2HWCdBT6Fx
GVe2agZJK/2r59n78Nxl3TNqMlgHYYbZYDO2uMAl+BQS/UVcQ91ya5oiCMv1kP73iLy6hDlGZCDp
ag8HNYsRW7DVwZR4lRMzECytIGzw+hIknlQDlfp1z8jOsC12EHVVkY0Md8ivIDyeeiE06KhPHyzN
FunkXDHPWbOS93ly968ZQmoiJxgdbuS/IpAxW23TsqNsekMT0P6ufSl2sQ9nArf9lG/Kr1A3fB21
rQZFoQKgB8FVcD1Qv/8a7q62oio3wnjt5bY1PAzA611+Me3x9oqLBuGC4tSXsQ4CHz5t/HXogfVg
92QWvUWvtxIuFpaLetPcwNBswIlh/3OprBylcrGiFI5lexPP7f5QgjPYKd6Sus2/sAz8+GG5UKQO
mqINAPeDQzW4GZTks58yc9VTd+jOIJ671kY5yQ+iEpQgFPFtcjVJc6LO6x1Y7sZ2dBcxLeQqYuJi
YblQJJmaZNYFJlaXd4r2y1LHoE01e242tXEe88XOm2OdaqJjum69G7eYxoWg2uxCQmJ8TzVQd3gx
wG09dMvXxKm2lYvGp4iNItilfHt8yCfoy2jYpX38qEWguum5oylEkEBeLe6askUMgDQV2XjD/15k
CDLQBVmfVX9FHzhFY1om/D8aVHhHF6hELyxsSgQ95Kv35OWo3OZs5iJq6yjDEdym58JbNoO2mQfP
cmZ/tTneGOW2WNxK0ES9tqSXo3I7B2/LKInQ98c9eZyyFA0lCDEaieCuWjcCv1EuR+E2SpWU3SQB
toG5rXbGbEOCla4rEmi/dm1cDMNfUFpeavGsp3g4wRBnPJvVsqmaz/F4kEgpIrle2/uXY3EIihEW
K0mk1kBQxJNtGC8D+5yEoLaRH1KIbkDiGRMgShlMqkxbZ7u0En25a2Hl8gdwt1TNZAKwbo7JVsj0
qnOqxpvbl8JVoPLlEOsaXBwEheTa0A/Ykms9AGY+dzI5L6nT5vfasTikRxVyBFEbQNCOQfpv8IrO
Ec3y6p1x+Ru4myk2ylQCkJqecsCDJ6DsI/R8fUAqtA444QFS/8yJeltuvPa+/tnCxVawdwUnROPO
pd4ByWjiVXkq6Y8J1RemfzGAhry91IIDwt8RpgHRf0h3VbCsCzLzWKj3rYzC8/KYyCuM8vO8ZO7t
Ea8lc5fryh18qawN9ACtCsLCpa8wfMjqeWKjPxXCa0I0Oe70SxIM+Xqy7lRf84dTEwz9WdI0eIYS
dK22EIE51UExJlBR25muccwG/z9+RP7mmGUJnkEEO5nRB3Ds/CXbNUMsCOGCefJiRktTp+FQQixA
m8uDaY4gvU52QvMt2H0/a+MlnJuXLFWE5AxB2OPhw2ySZyAkcopjOhziLQ1ix3pZNta3xVm82rOC
eqe+Wshubu8g0Y31G56YZrpeqiZdeQw+LPo2wNggUYdjKu5J2U2Yw3Q7vxPZ1QsCn85FhHwaSdhW
+JY5jFUk66zFIrq54GzwiF2ySFE75zjyRjYG2Tj6SjdvphgFi7nwBYt47RV5cQ55HBVszWFl3pcV
FDySDY5GaUdf5xGoXqj4rtX+RBcgeIWfbd1OF1F9zgZFoy1G/EsE7u1BrjgQKxwUz3RA9QAkNZNf
RTUP0aJyASfv9RKGKQUWtX3oprvJrH0l22rQPBWsqGh/cOGmBeQslyvE0s4bPc1NfUPxq+fytfYW
p99ibqEbivoBV7kDF5+R1yxS1FSBWjdmN2uQtX5qildiPRjG7GT5cwWjyhQHQ2GjIIhfnaoCxpeq
Kzq1eGKljpp0NCYxUDLww2pN6pZSJkgQr9bozYsxuONmsaUBjr8AO/RufkAs89WfA7qyxdf0FJ4Z
lHjtYV97qE0dLN2efgLphxqvqI549ZRc/Ij1kr7Ys7VuoILURbhCosNS1XaUG2D2Qech3XZl5KFO
FpgApEeoMQ//R9p1LEmKtMknwgwtrsiUlaWrui9YVwsIREAgAvH069TsTjN0Tsbuv5e5tE1FEuKT
/rkfU+muyt9N9t7RAkrhnWspfTA3dlTUSNp5AXbee3DhCqz/VS6e9UYtD2D1G3lmpRK1ye9ap5R5
9j2rQuWNv5GI+aPhyqHqTwB8jxftC5SAQ254qYiNQHQpNu+bxKasUxN7JSMy7RrLU4dYlCJdjX5X
57F5zNWQ2J1UINJeAK/LLHF8j9HHRcl0YeKuUAkTRGEgtcP2/ZFDrJbcPGtw1WREK3APNYhSytRy
nb4cwnQeISBWqb6a8a/6kP2iWXkv6cZH3tVzmGI01JVGg3lmB6rjJq0mzyg7EGWA1cCVypkFJtMh
Y96Y30rZ5r7KOUcBbQTsrBjuLL0p3WYYPVU7qVblN6kWmdPsDvw97dqPcU6/T2riaxo0U5LiZyxL
P3iCktRDDmCvYSignJ5BMNyTGHujSe9TN7uMPxPWurN2BJ+JV4K5YSrNYFTUkGeDz2tQQTPnaFUV
OgsHCfN5s2z6A2g8NIgBQFLJVYC+c6bEowmUmwD5TDK+1yYlKrJASsuwIGhLVTL+YgmFvH05KXsV
YxREBa8Z9qFvj5Jzh3LvEaOO9y1SYLfs55d8bvcqsy2vKiAtqBLmS0m2Z+DmaMBQMCB24Wyn6hiW
wKfE+VM9nFuCOfVGOU5g76R5pKFcXlqJ21q1i4EBt9TfS/nRzB7b9nEYfunyHTUBMbuz+8GLy+cp
Tn5l6cK0DWIx5VtSWb5ipOCBbsnzbX9wNTr6n3vjyNvpWE5jA0Kqi40cjw1jXi7XO222whLD0zNG
aW6vdt0RrJbb5IWj3prS4Kgg5QOIEDJRYB/SonSn7kTJ7vXMaLXS8mBW9qZOc1yBBZ+D5p3WM7cz
OreGCCaVzsyCps+0KHEaHkuplwylN1WtP5Bg6B+6uAtHnBoyfy/TNcFLvZovrX7WYjpWP6vgVWPm
02hfpgz0PJPHpBfdJL5gm28aOZzq8u+rVayhG2KeSPQyLGNksjcA45fEO9lxFfLQ1680fZL7VxNz
UJl9diCT2Y1kf/s3iC7WxifFTJvlAeRImG2o3XgE0rBw0/5HjeGueBLKRV0r8f3tXfDBG+9iD00r
t5kB7+JMx3kCY+mEQWUI3yZ3mHV3cxVNchtoY+P/eZwbb6KNMzEMC89HzsCcozkRY+8saQSP9HpQ
uro1G4di0XyaTWTAqBBBFzuS7mZgRKnsmtBUkB5iV9/1O0VUT/wsUP6rT8GmbnwKT+KKUnuw7jKj
fAM1Pm6LglYaitKa1Z8MKrm5kRx4UR04WCtIBzLWSQ86O5LL8UFLwJfKtPwbwAuzK3fmz7RR7+V6
OpgZC1JVPbKU53uWl45by3LmSXUBcWDex/uUSa1bx2Bfa9vnuMIxJlr+fXCk99LpEnfS6qM0FXsl
NcA+KbmmkYkqclehdqv7tEWR67VpYzQYHlwZX9t8ry4MsI0LG2knPzn1NcVypSrxU+OYa8HY2EHS
7PXkROw6THQR/8lV6PX612ysptKkdttyYEKHCQlQVngyMVyAINDKTLxZYaD8toM+hwqtNoG27v/O
m44W5O/b9wn/WFkTw7RmrRgm+8IkVHjBreSQZxm6AAaG0W8bjatZ0GqljXU0QGOhagtwKM+aSKqQ
nKQW6h7STte5wD6JXNFnnXv1VZOWWI3G6BIxfbQD+RKTPJhp50M9EAOT4LHPp4iozjGJRV95lTNu
vaEb29iT0dHT9DMW1lAagNuhjxZoxhfFKpBgmPFRVOERbezGPsK71ZWaAOhIijfUelxz7v2JZX6X
yYJ9FTi4z5e13tY0nxLZRiDqIICLoVhed1AKBPnI7Ztytfpqm7KlI1qAh9quM5bVRHNn/CtPn4LW
o0/DFGEMWOqOJQpnZ8hoRPOh2vOIz61XgLBC8KVXYU/rn7CxykauKnOum/RS+22ghdTPIA413Mvh
0qXTBKtd86frxZx/unSpLDoyDPheUtb7uSgC3pKgzGSI0RtuKc5hFpuyNf6r9bY4dKmr6aKsRuFy
itjV/HlnQC3XfB/vQHcjOMxPZv1bi20MXNoqsUbSDmXsqQ6sOfGQvHiDbZ4GRC0TNfdcxdQ8KkGW
p0PLI4r10XZ1ykkgccSRFWK7dIQ8Ss66SCL0S27az+lMA1RxA5WaHi3lryNcpA4d0lOZvCjKqW7u
6FjtS/UMoTpPQsbU66OLQf/EUxwRcfy1eGy9mZtgFL+Zt93E7YusvtfDjxwZhOA5CK7HFkrkVIbF
BxPHNUXpXj3AG0H+qTrbe/uHCh0BNAJoMOzAczhXL7eXvvbg19+2iTVtvcfUPkQUUduJwzKtosrO
Izrz6PYyV/uO63U2RpNaGTH7El+4FK6yvXnQdvE+g4ghsPYhoi9xDvFZK711LTdW02mdISeVRS+y
+V7pWqhabdDE382i3VeS5TfgWYNIyZDloePslfpnUlCPWZHBSr9tdyzVfKd7YQCcjHXpO/khU6WA
oksz5703aYA2JXupe6zGcWmHdfpTbRy74YdGn/Kqcc3xTuWgl1Eq/M3vNpM8xQqBtEQ66bim5Dd2
LNpi0ZtfLtnadoO9ANPcNmL2+a2TcxBhXsBLBjX5SC/e81T1e3NP+RNDnCs4XNEl2pjStqjLsY9h
SjOU0PI7xVfccVfvyAmje1EVDijQi1yiaMmNQaW0MzTHBI7FcPhLmxfH2BreklEX2G31mutd3dtt
25UxO+7rHp/G0Yc7zD7opke3f1RCkHl14N+dP2C95p3kMR/acF73SCD7G3av87cSWuQibbqrdbj1
z9mYWgjTDQRMj8hYzBa2MQ8JyhNFaz2oGlvUw94LRfeITfxKHU6k+TE0k6+Qu3H+XmYD6E1gm0fq
UZr9QNvYcBWaftWlbyT/MmqiDqvghLSN1XTqbDCtFtAQO8ZEbSzt5qrzc70QFCVEy2yCztnolE5j
cD6p9UNNTX+uwQirtgILLboGGzNZ630PSSC8rZxbLh9BUAqQRJ4kftHpglrr1XxhfcbLF6/esaFW
YNNIkHtTvQfM0QxV3XFBa+Oi89ZCi2h2mK+h/pCEjiwoiIs2c2MyWd2qJc01+1JDNsRAJ7jUXzOp
EH3htXx//YUbSyUzVaFZ9hmd/EUW1Ryn0AzzUFSx+hcfoCu2oZqapdgbM1HgtcSmjtYFZAlUr0qe
65IGpTaDq5u6xEJdZS49G8YS8xoKO6pwQ6b+Ytmq24xI0FMadmxnl2eE4K5loVAquxrkL5ICNg58
NqBodjtEx3ljHwg555PsOXhxxfhkVixgE2g0nCfF/JZCKqtlTe+mbfYlZkrsgbT4I5PIRVHnHxN9
oKr8H72Lv798S+5pk0K3UsiBXqax8awJVVnIyo7I1G/b/sW0/+lkfy+zMUhqxmjBCBpSGrDEad1H
Ju0ju7bDfGiOBci5srYR2OTrb/H3klvDktGy00tdA23JU1I3ocoSl0zMy1gl4O+9mmXa5u+lNsYF
jANNp1GVXhqpd1n30adGINFfHFJPheJJ47Mav2cxEfjT66/w96obY0Mo9IG5gaPLzcpNG1Da5oeU
TeHtk7taJVl/3MbOWJbWZDKh+qUK6N56n157fqqoj5Es9HMgcCDvqIPeQsAj1JcFEKOrONT14htL
07EBc7KoTAA3wU/26/jEsxAdixr6FZ2r8DAF/GWResW4Lz9DWK54kQHAgRh1aKmhfBQBUa/yXq5/
z8Ykofsy2jQuF/HV8lvpeLayM6G/J3+Vkkhqd9O31m3PaAbutENzsCtXnsNZ/trwR14eYiDQAQ0Q
Jlaii74JqwxMTCayolPIJZ+5fHI6erDqIxgcBabiX1Lh3xduYyUzfbLSnmP6Wo+k73ow7hyvPDkR
gtVDIvwqwWrqtmlhZ4xYLWhPL2Y2PFVqeukUOVJ4d0jG7s5IkA83Z0szXKmWPJDWM4wZC27+7Y1V
t4yf6HylhT6AH7GdwZai/LA4OjTonzZjColUoBI5g/rfHBjS12bKIGUKsSiWYrT8SaogJJ1nP2//
oGV//92IqlsiUNaStlEN7MhSINaOgLxB6xhiDgLDqQhenSpv7JkmG2oz9Hh1tlXCxZXN99oufxqN
hYSFTnupbH4qJgGfPFjvCmYesEm5b/USYKKO/Tw5pRRORQXyH41AySzWXujM9D1xchVVRegZpTN5
jWNkOWpvtK459aObdUhbFaKjr83znQmrYjKiuYWVYvakm6w7EueHIp2zoDWnfUqal6EE401mhDMI
JGna+E5ZhV0x7+Ws1nYMqvFhw+2PssxPsY2kv8mr1K05eC0T+pMz5aG0QJuVQUwzGd3EGV1ooR4H
iiV1GpJa8+36veWlr3MrcphxKHV2pyzSFkqxm3uoQIDISC2anabWoAAk9NFWJdMls5EHUyKdZcZB
8J+S2ZdQrkI3GoTrBfQhyyNJzEMjV28jnY7m7HhNhR8wF/kbt+RPwp4SV7p9cLrprVVzv6njIJ2R
6qPA7gyQiM213YgZS0rrMzLyg9Uah6ohvzDjErNjaUZzGY0tWKas3gVawM0o82J1cg31IDW5F+ft
c6l8lM2umQ+dcaBAEBRQ6uRMcpmO2L+806svMSeied7FG926vBtvRedRVfoU+1DswXwI4xH/MDDF
+znL0HjDGwfbosgvL9b41pob1yXZij3bKfzyAnZfQkjlCDPs30NYj39T3TQY3GonatOLrMbGZQ1j
a/RjV0GPqAGGfz6lNHZJh1GfURAfXx3j+u2MVHnjjMoiL6psQoRTnIZXagbOUXrLnUBSgxrzIaGD
Ut4MNozQcIK4280vZuf2H6LIzhBt8sb92KQfND7LsNOkiWYDWmXq+B7LTqATKEYPWBO8E3McM7dE
QO9miWqBXrcMR6jDT/ZwUBI5LHPNS4edbEBsq39jNvTcc8Oze6CIAeCI08mfmsqbk73MfBarLpS6
UMnrvWGqgrJRvEqH4khMSncs5Pu0gArvjNF3Tj17ekvMb5QlkTWjkVQXgaORQ0UTj6m2N9r3RQU8
imoHZfmSGmqgmRjNWngQ+/lYMW1n0BycP8PjbUMuiKnUbdNNBd7AbmWEEXrUvwI94p2fPxZeZxCV
LIUuAGQ+9KPQrgue4LbfxWGOM71HJIe+fIV+3B34wbF1gBGDtiWGtbhDMeJJuOwSaN94hZ+J7CpR
bZWBF+DM1qB2mIDhJzlIASRX76QoC6Y3ESTgKg/d6lFs+1jOyNpenhGkFCfrXSYeYAC9Fjpv1Vf2
1ZK8v55F7N5ZP6cYNJhv41exYsIVNTkI8PydEKifvaHVJ9sqJSnEaGADDBcRoN9H9LIIsBau+T17
BVDMzw6Orwgc97+Uff4nQFO33S5SKuVMJdjYBWVM/fk4Zh7ClfqAJwJGLk96ST8WTnYtkPYl8lbH
52NkgLmsy3zBDRfdtY3p7YdcL1GpXu4ae51GTJDMmH3Wwd/Q2X7lgy4tFAbnAsu7pVpKO6KbpYQs
fqGMGBIvDWWQh0+npPK4ETloOnhG9Gb6zt0ycWsd+vvxnAZkflQxRhcfdUy2CdJegW3c9q/MsZHz
tsVl5IWOOEryHQ4zqJhBHVshkz9ub/qyp7ce2sYSp5zPTJax56l20lDHm/kJJub2GqI93uQAcStB
M3aUtYtW2BjqDPsy2Q8VfWtyRVBkEtygbW9q0sdY4iX2bshGl0lVSHspuv0xIju8pUbShk5qbA5f
LSXFXu0hUvWjN75XJtT7OI/GJt3LUKGduAYCy/hQOdaxGX7YzXuXXGJdv4OIqy54OKKv3lQtKnDU
pImKkKVLuCsrRlQ5k+AIRUtsonvaZHOXUgn2WDY88Fe6uWSHtzdWFJp8ZhgrA1jFDKeFbspnqiJ7
+kP2vOhEtG4SlDBJC0bpodxjqMsbdvlFNOAuSJS202utmcXK5Gi4pCp9Nio0awA9Nsi+adCs0fmB
JOXOyMrg9kcLnt9nj2D1zZLBMsCT4ecc+0Mv0MSEJkYLlNLtVa7ChFa+Rd1EfUU3yxYI5ZwLyZ+U
7j53jlqCidj4l144Ho7WxzB0uET/PH0c+6dY/qkO80NViSSFBZbgk6tt9bk1tB1swlXU16okBMFX
NMhfkZo/OU77ePuTRRu7sTkK+Pm4Q/BKyQSQK3hlAdrxxlqwyr+ADf72ntsejiUVCi0MeM+F4KQI
+Yc0nuI9OaQ+hFlOZggqOOJbvhr1HpUeRXH0v9Tzfy+/KZGmrKwhgaSh9Tm+oA/iU5QSGuWL2f8w
nQMmW4MC8oI6Q4gr+nDBSW5bMBWg0i0qC0vTVYP2bxrG0v6nCYkR9dNPs48fiuayUnCRBae6lQBh
g6b0XYpT7aRvChRHDOCWBS5EZN+1xRSu7qg9NTFoJuBD2qDeYxDRsw8acJCpm4W2b0ToXmiemrr0
ITuIopF/aWX/Ps/l+1drY+R4nJ3+c1f/4v1AnUK6kzP3++zpYRPlRiS8Q+rtCGA7qGcQTeXOEgEt
yFsg9VwwC+5M34rscDqKDICoQred2IOIuaw46NH8d3rdYrUysoIphOit0KaLrssmuNHMOqtnNdYu
vYLJKnKasEg7C7zvVYLJlXHdjnPPNCtanmIVzCl45WMBChQTfVzwup+V2rcXPignUFKIqKa7hSKl
eCGhgQm33lUxGnUGfx2PcmFkK/j27eheU1ldmhrontCi3jnoQeWZBbmnVlBQEAQG2+E9NF0nM5kQ
GFCl2mXz2UqJ4EGKVlju7+pN6CNJ5NpGWDA1GMtLQcNHqGAJkRnfjuQpejpxxGVLy0ALmy/0SxlM
IySpHgE09Edv8lnv2vJyZITtmv9N9icIP7bTeVUqkSIzYHUaiGOZyH0Q5chBDnq+ZSoQ1DaLvpEn
p26FaoYW6EdRP1Nk97bTe2Zp54asoIC7wGh0jx2m+pSzbw2usN+5TlSBQid19fmEBPwsIrkT3dbF
3awOeR6s3IhzGHYqAY0/AAAB+ZPWFFTnrw7DrJ6qvo2DEIAncgv7mu7pflGMB8nPQQZXWupyTFl4
tgHQ0AK3bLwGXMKZa+2z6VAg370dnYiybn1jmZhTxVZJsNmDZ0bkDsJ6+8a3o+Z+8HpvRCpKfXgc
KQDKBQrXQRbsqCdSXxZ5G30TI1GuNAXvgGVeuMacYwEWCgMXrg8ZCIbtu+Qi8m+Cp7yd9pvVEVVo
hmhpqn6lMjv1KhGcsMi/GJuIKDFjxRwZAupsDwXj3Bv1XQxVOTk0wDB4oi8i9TPBxTU21iknEgQo
G0RgxtwC49+epBIE2IXyePvCCMKtLTlu7mhjUo/IzM2+8fP2sYm/jKbfZ6K5WtHnLCe4eofo1aH9
oKAckFkZpjJUF+wTrlMKvub6KVm6jtQG8AngdP+5TBmPhsmBwwQT6eQtyCdy0PffP0OOneiaX62n
/F5ri1bQc2fAjClqzU5Lz3S47wsJDQ7Q1BJgJ0Q1rKv7t1psc/14ktsGGRDedJgvQSmvO0ggdLl9
F0S7t9UkNYe0yQwGY2moP1kD9v5mfh1Yv28T80WulWOjPPcGWNgac6eBa8uTaft++ydcvY6rz9yU
A3iLHnsx4Pxq+6OlfYj+GnSVHZTy324vdN0rrVbaXEi0DInlTBO9jCF5lNwipPdtVHq5h86YfeqC
2G3c7izVbiVaeTHBf1TGVisvR716CkmcWUUhfSIPMWE+H9o8gjDCQ+/DOnr0AKFq8Mrkl+FUBFR3
ReWI6yHJavmNRxyrOcskEHYiIFAP6iHZ2bNnVC506ECw3AV57IJglM+eCmGUzKsC0Q+43tBd/YCN
r9R0zJJkBTCuC4uJAYHOHUaCneEXl7yi9vlbt7OCIWRo5vdwF9AUko1osh9k2UXTlNuBKED5TLxu
HcjGZwKbmI76UngrYsCNdEyzZuqzBLE5ZjuKm0iG37fkgw/2a0adA4RDgLBC71TqvjVD6yn5U4sh
VWI+OxbKV5gMQk1rZ4M4QAYyJdEJCFMbV3LAhDKphZtD+gpsRcpP3pEMUc+E/9WxCYA5KcR+1eHA
WkG3U7jhG6PYFfXAiYILpxuGZ4wJ6BVrl6GXJXdfHYyXco16RNeg4gxgC0OONmB8KkV5DJ3aYniD
kKirZXpgd8+KmTykdPjaYoQfg1m0f9NmETRfcEExTP/P9zEZo55P9gJfRcxs665Znwb81/TSLMSE
+2EK50ALGiieuObH1OEzxI2bxbv++5X4Q1+1xuzZmBIEFDLvvYLRICaOP5PvRn3urMK1DLDxY8Sz
4AidJdVLGPcdu96liuTnMvdtBRWvGdMgyeCObXmytbkEhUTs5jIT5ElX4/u/XxO4FP65W4xXlTrb
sJi0tTFLDVW1+AG07S4vnpra8mbwIadMNE9020z/Ic0KiTeDxDVcH9jhsSgLO9qh/yntqjYVdC0+
G4G3jmJjqDFqGg81qmEX4pRendteuqAEnO85Nzw1516i3GMuOmxLERvybZcLnMk/dxZCK4CdZMDP
pkO/m02+rxMamoZIQfp6tLw6wY1BLuQ0ZXMB7GwFkhHwLOI9Jt6YK+dG/mEjVRiZ7U2WjEn3dwJ5
PGWwnvUGo+p8EGSr1z/YclRHgYac+dlcXzmmPm8dxjlGpeviuZWYNw2/RsBebjve6z1R6/cqG2sr
s5JkyYQLuzxvyJ9aaQTu9vmYB/qLpLroe/nOWUdwiJaYXlygU6ZDqlkI6bqaMvz+GVuG/J6C+Id0
uFYN+VY1ECFUzVDwpVchw6slNjGbbrc2aqj4Uj1KdkbrAyNUmHt2jn1Avg9sXz/CA/AHOQvbOKw6
D1UbCTXd27/iqjnFgUKL1bYUgH0317jJ8p5PmbkMwC8aDq1X2279VALldIE631IAWCi7rB5EWq70
JXuZRLXVqy94/Qs2F1weNctpKgzoLVCx8pBHugvesL2Yb+7qU1qvtAktWjnLqTQCC94G0gXqp0vp
PI/SVwQTIEc4qK64vX419V+vubnPtpwQmUu1DkUT0xvpa03fE+BDAOA4WlB/6dv3mj70JYpydXW0
uy8j0PEdH3qX9obtmcQpXNqQQC+tdy1Xv8xDTA+AhTfu1AsVdZfweWtL1791GwlkHNhMG/szhsb7
wmkIS+pW+zHI3AaaziJXfu2NrZb7vBgrgzKAZmxoOmxNXX4dyPepFHGLX8U2OIqjmLKtQ9zN2uQL
NC+bws5nB09sARmwc54Hbe+TMziiwAZff53eip9GJdQLuWYq1+tunBI1RnA0AtB9qQnIfptfc5yA
H3UMbr/d5br+eVy/v27zdAvF6C3ZQmBaUoJoEjWUVAERCIMKOLqV/fPt1a5FEutv2jxTZSi63AC5
34Uix+vKOqgphBPLc9FZkIp8wzxkNOMZ3V70as65XnXzZKEmp5tThsJAs0jMvNIw3mtRcbcwDAxC
7sDPeuutHd08VqXMrDy14/q+KMeDYkDSt4SWXYDHuovJGEytFhjWeFZomXh2ox5aZB0DpNXAolF6
Ayui2MHc3AS1a2c8anreehbT2M7i/MdQ8V9ZwiKlUUCpbj9LWXfitnQsaXFQ2xhPn3wrMNJXd+0+
IaUHUSJPq1QEMN1SlqVlaE723axAJhLoTwKpZ0N2R/SOvY7Ed46UJ4KtX7711l5sjAHlcz5XXCsv
XDFdNtYYD8MUWPuRFsRFNEL6TnCdr+bciC5007ZM01TsjUMEQyYEYSFTezHb3NWbKphk62kg4Drk
fcBKzHzIip/Sr3HZ7xW58DC5+DSXgGWO5Z6MUpjI1qOp1CJk5rLsHxux+lmbEFq1kNalmJAH5Rtw
FQ+VB8XvvR6yp8TvBXu+vKFbS23slQ4wppolsBtad2gyaKLRIJe+YORT5PWvxR7rrd4YKNLlfWlk
YwnVBQKo8uTVuG3WQ8q/9cOC+nE8iX+XoRB6+zkvf/bW920sFqcd6ZOcl5fBgvhKE0x2IoiqhJdo
Y6ZMee6bEmBoxI/FM9kNkXEkX/PzwifHAwNYTczlTm/WvYj59Co5yXpLN5bKAnATQ0ITpLahuZg5
4K38PmZQjJ5/JjM4QRTMMR4TSwaoAzhuZNmQWgANzjszHiRE8HGVe0pzUCo1TEzZS/OQmYOfJQk0
39EMnsCbnswPqn1s7Nd5eAebE+CmKAvMzRNG1VGTah0KDiF0vu1M3lnlT1J9dSpFkE2Kzm9jH8uE
tpkKdqKLRL5RnB93VMH5iVbYWJ3KQtg9KDg+R7rYHDQKahndvoNXQSmrg9oWZkc9LkCSo5SXtlBr
t2PJGfzRXp1hAiZ3IjMHqgDmmJJDLzthwqrDNDPXxnCsVuS+pOcC+7Lc+RtvwtlYvYRS0zY02NlW
rwKnGo7WCBYBoAxuf7ZomY0Vy+rUkFvAUy4m/VHLTw1mBzGJ8J9k4+u93RgwJoPez0iohFgeriws
IyVyItWtPRFS91NT69a2LRdpFTzWGgWrWpM7F3u0XMZ0t0ukoIWgg6Q2PrCFXpF85CO0KnKD7Soj
2Wdyc8jG/qHJlGFnqhmU6ozCcqnCHcy0tw1cPdyO7MQvaVW+JQTVOsjn/WIJn36mQ01B02a/9ckL
LQqXt3kYOy+cxEeD5CE0zvfjlB/jRgoH+b42Tw59K1vVy0tQATv3HFpdO5rl9wkDuNW5t0Gv6zLl
3LfRlIP0EDyljafL92OtnvVWvU+NJgmSLG2Q3GdRir8VV3XQwWp7lUw1nzWMoMRuBHLH/dvX5Op0
+PoENya6bSfEFKCKvZTZnsZfLODa56I/MrNqgi7jiERUv6GZO2jsnDpQdLOGsIhP9hR2XXaUSbvL
oBnOhiOKMv5MnwrdgPIERGMGzYX9jyropqSkEFy8q8Nu65+9MfuN3tllUeLidd8x//RAn6EVWQbt
CxSM8gD9xTN4qaL0bkJXvXudToZH/CwqfmZgML69gdeTzN/hgrPxA0NmWM7YwYf/NciBNojuxuhk
LwX87FhH1hcRlEZgM52NVe4sJUntClZ5MMNSY67FbUFccpUgaL29G7OsaHGZ2QxLjGEclctEjK8k
SA4XeNACDyeyaMWr6cbf2/jHSF1JwGJhOrBX+lfMp52qA3shqKg+YTZrP4C20gRHH/As+ywgvmiU
U3CG6naaruoVHXKasMkSCNRgT0bpkE3Vbmb5rtBVFMiJaw35YeTfMS+BlIv7o4XyiC6a0b9ttP+Y
osvVpLXrFth8TAf702gdqPrVgrO6fWWvrqKpAJpYuqwb2348mGBibpaddGnSD6UHwwcERB1RaHv1
PH8vsu3Bo7CglhIz4rupkE+Skp4mWmLQ65GPFxXw7LErdkRmgmjiag6zWnTjW4d2yjB3xEqokUOO
VEqDmGa+tkyc4TPJ9NSNIum5q29xteLGzZYxB5ium0poXkhH29nhquxvn9Z1C71aYuNjG2Iwlepa
fMfxFvVvraeFoDN0bDcGA01yHL4WoYQOGbogcGeu8i3HjKDitqfmTt1Je5HxuR5wr37OsiMrR6yb
yGa5jMlTIBaj8hVsKYHyMet7x4ufrOCv8mE9BEysynq9drlaeuOrbDtpG5LJS6yvhd2l/tK2Lqa2
/OSFY0oIoyuoEmQUwG2UeV5EH754lD8CkNXiG4+jDYM89UyP70blR179KjQLqkOAi0PQ6/aBX0Xb
OquVNh6lLI2yoX0FU2ghgSmfdZl7drzvphoCRmCYLeBQnyA/6rbCMWqBaTA2riXpZDkn5gKze2+D
DspOyaH+mB/BNxulRyTmfrtTBfHw8jW39nXjaionl02N9HA1Qxaw4cPEqGquv2SqDfpoXWAgRHu7
rfM3KknmREUyAGXavQpPvZ8upquGVVhUwqBVYBz+EMJNgJRoLZs/2KZzqa3zmLPH23dFsHlbwVtm
tLE8a0150VrEAawCP87bkH+RF5pkRUQrLfqcjSFyqiRFEApBga56INkhNbkgCBAtsPz7yrT0Y5oO
eQ9Ll2I8wZQee0fUbvpE3t24bVuVW6mp0iKWLf4QK1JkSPOlLydMF0OvjJvjz7rmJxYbUawqr7Yx
tK5e5SH4Q3ftTM+JNj5Rpu/KGOrFYIVL1WNXd0814C+q9ZTxx4KCkLN7BWoFPdafVnYkTeGOWjjW
z1PTHKqZ+yYLKzq4pQzDkRvICdCHsJFbNL2fYSS3w3zoktqHhRH7cp48d71zLod8PxoihRzBS9+K
8WbQfyZxhwhP6d+7wnEL84uufrt9O0XnuTFkWielPYBB0qUCC4jSPk6mIMm9imVYmUpzY6+MLDEU
ieDGdCE45H0ntA/Fvn6WITxtR7qHOUMQQbRgtZIOLRT4/Ph9PufhfzTYuf4ZGxuWzvo8D1rqfKrg
qC/OfMpS21OTPVjJsyHUvzC/Osl+0ruASQ2opUvGnZH7IAWhnqjLcj12/+0+tqq98dg7ep/H/GEy
pchxzGBu7f1MtPvRQeQgIfPs01Cq7INRzoGST6488WcU0fzbhy+4YFtNXjXuKzRVEdCPirErcgjI
ERrKRSK4Ap8iCjde9FaON2t6A/p4cnxXj3oAWnTAqVFsG7Mzz+unDLmSB90pzU0t8OfWlfTkqOZb
2le+lTSn/yLtunokt5ntLxKgLOpVscN0mBxehJndHWWJyuHX36P5Ljxaurdp2PCTMYarSRWLxapT
50D65mM0tR3ti43exnjoiyVmusGHFoS/SnDF9+XPStXFF4mCxaO0NAkcauM07fsiudeGfjMJ4AOe
zeJWiz4T8DEVRHIAK3YHdA7yANhGon7MzfOSNQwgPc0OED926dR7qtG5QiPfKKLuYkQxyGNr8lPw
sL2M5WEOPvP0OSIirv7wVp50iPDFXpArbqPlkFMClrhKbkgv7QIlvxN14ASAGq8axa9zaS9lr3MT
7YtscitVBcGTaOV4yKeq4XZzvi9S6TRG2V1b0j3+15YOcGdujrWTCNoEikvgWcpa2ffVbEFLKZdE
y1RjOxZHVzbRlK4a3pXMSaxYKeIR0FZFCPFSyETqjvoNVUFiWE+e3O9b7bVr0CpFZzRJUydF8bpP
ZFvuWjsY8e9gSReHl+t++4WJvuZQTJapVrkqmBQxZUw7ZwRreCcWVt1CkjXaSfUWgjBW1zeePIDq
uFVcYwCBB61AjghV3EjcFXFyJoB4tQGqtFroN70InsVTAs7xYSRvdXgzBSCbHj+N2UBaN/sDBI/M
4scUQS0vCayCtraKyQ5iRI4o3U1y7ca9hvHPyRHbR7HUsTnAy4oxCAE6L2+OSfUzk1sI0iqcE/w1
XHVtJ5iUt9ABRZkGxO/eKx7E2QaDWLWrfNSiULzeL/Je2bFyJq9x4BxO7hUHzdH9aVNgiN7wZfCh
qftKApcFr+hyucu+inHMzRKRjEJ4oQA311bdkSdtE0FhwuolO/XjQ+0SSKJDmNsLrNY3z0Zhd5gl
4A1QX2T4X0V9VqNZ6HVDj/IaJckitIThITb2RVnBI2M7I5VNm0MCBCEVx5sm3qtG8Qntdp9A3qKa
QfgKmEd7rAFeuu6+l2sZq61h7iI9z4pIytr8JN6Gd8FOewZ5yWApubUwYskOOGAER3m9bpSThhIG
o5c3NIjSDGkoxUjyOJ4T8B4pwwE9UCtFFnXdmCRffzGwfcNungMtFs3+FhJeTlg41Bs3MdirK9Um
ez5s4eLA8Oo7k+X3rNJS2TRKQvMQfAEZUJA12r+Cp4FPpA/9AUlbX3e7qqRPYg6emgAcIXKp+O2M
LiqlP6W+qryubOw+gOhHvtdrPzKf/uOGMIk5xgLymurLD9zNnuxm3rhXtyhb617i6kde54sTrwmT
pRt9Q4dssZZnkqdljWfKbzWAYXmQcL60vPjqlQBEmFAsyBNq0z1ea0oUPGEKYReXs6P0Z01CU+wA
UbVNWkj7tp7wWojBbJtCIcY3ihvMVltlf2yKVwWw+LTBsA3F9dtR4G39KMKMfIMb/i6NPloBgNH6
yQwiTvDkpaaECZ5GKKHz0FHzVKd3sfSYgzrRgDROAFWCGLAU2XwVtZeRjraOG67VZMswb2PE/q46
GxgPj8azidkgKUDhGv1aybgbjX4D0L/hpGXOGWfh1M0IE05DPU7DOsdjINaUbRI+0kKyxByw3/Au
FAa7HnkEiIuPXPuwTN4ul4aY9mGkntIsBUtOb0exzKly8kwwcbCcJ5G2IGw+CcYPxVRcaaj86+eO
k+GyjcWwpVpI5iY/zYB6NSVasZVih0XtXjfDq1mwHUOzg3B8kAOQEByEH+km3A1npAfW/MaHQfIu
Vnbmw4wipZEH7NqEYYDAF9+HxxAcalYkuzr4z7aolDiNYC8EMbUNguj9IrZ75F2tl1ChkiajOK3L
uq6pLJDL1GmKzAvP9Nab7MmN7Ow+Hi2tset98iyelB3Yo9Dap7Zw1l6l17rgOM+FwPObfSbGDQX0
8MQByDid3EPVGAyp93V/MmtqdZ1oteY9JCs5AeOCv/5mkol1cTE3AyF6fxtGKbT+IEurzDxPugAD
+c0GE5PApy+OmODJTyk9mvoODIK20dSurPSuKiOZDCdUF3cN+Lquu/CF+PKbXSa+9BrefaGBk9LH
8VaCXsBoSG6UVA+BUtsUxZ6iDjnbuWwXE2F+M8lEmDjum9KA4tapzUdw2WXbpi53RJA4MeDSa/s3
O0yYCaOqDPqRkq+CovoYugsffO+KN7Wd7JB4cq7ES8nP2h6baoVRmxt1RZcCpqDYYOrxdad5ybeh
rTz+g0R7SR2ubCObaykR2LgBEVrM0W0O6R+wleSl3amgB76JOksCBz4GLyzBV9BcFc7otRC5xX3m
aK+8CTvu2plETCnVKus0EGW3BFJn0vhcURmT/YHppiBZS8iTUh8Fwe+Vzg9S/aAkOm/7F0e9th1M
plWkWmEWPQ6pKBxDdMbNVHLy8F0V1I1RZxwXvoRc+e1bLyFjlXiWYT+A/0JbEt1lVBqUCfohuieK
4LZ7BRLd8kZWcj8DMJLj1RdSvN8MM7GoTjDIUQT46p22N+lmVE2/r+6SMObEBc4hZXMkFeSVTVtn
5qkrP4GAyeivWeW0FzhhlU1tajOaIzVUgQEXO4vWH2J+ez22XcKz/7ZZTKQpTcUU6wiRBhHGHtH3
IvS9QJYni6NlqJWbBE9TvVGbnrN5vJUxkQczc6NSpGp/24jBWw/MWVkLH5y1LSfqir+zKU4iVQMA
M7CxAKrFysK7LnDCbe+WToBya2LxqpecRbG5zqRDuF2sE7wktcg2TCCjZpOzb5ewI+sPxuY4YW4K
YRgm8Lope9BriCKGKLkA1jCAsbcL/N64wbi62+ZvVfxLiI5yOr2KysMEVR+5HQ8QBNoM062k3woz
ciM97d10QJWD3vTxfC+YvzjfgHNpsyqymmTWSZUiF1omNlB72bSb1lW9bMfTW+MEN5MJN1CqDY1S
inNMOJlI8mpL7XqogFRgUBosiXxeXxfn7JvL31fBLdBB/RSWCOak1lx1aHy930uCxEnkeFaYjGch
JW5yqHyeOkiniBoKWeQVNE2cIMOJlywGSDGDxkwJwGlTs4gMPit956UYozRD6lzfNd75YIKNAfbm
Rp9xPgLltg1RaAsG77oF3lqYsILH9Cy1CdytlPy208FnavgDimtxPm/+iyWNnexMY7yXCE0BUUT7
bcKE2SAdW6hPQ+3+vxliYCFlXMpqR6B5KbTKLigNu1ABEctkq4E05HVT1/1NY+cvy2RWhRz4zpMa
905mtptpNB1glDkfiWeGyUNqqQkHLc7yUy2e1QDzxMMjDSPOWq7HA40V8VTyQTNVMH+BXqCKbQlM
2HUKjut6shUICljVJHLKELxVLX9fhQTco10hy0J2MlXqh1TzwPXtQT+eExMuPXJXF4AmLkdgZUeL
SY6BROgJRlv05bda5EavhaPtx014k98kG3rYCRBuQ/dWBp9Htou5rEm8rV3+vvoFWdVok1AjwaJw
lUIc7AZlxUlp3UrH1N9IeDkKb2eZsBGYdIo0jFGfRCgsNy4oSP3EKUFv0EKhGPIh0DG2F2F5iddw
5+TsGksnDFRrXw1Cgx7wlG8hsW5LFHwCYK0c4mcJDS9x2oqksbpwp8zvVDE5Prws7M8JDGbCft9o
EHNFddgjhV6aLnL5IQGRK00fUnAvSr2jDLz8hfMe1L6KOasvW6t5BPQudjp4nOxw0/nhrzRB1R14
UGoVbuGb3fZ6yOFt8dffVyZltO9zs4PJ/z0TILv2GGOoElRKXhBaPBwUd4VM7GkjmVZqCr9VlOEj
lrvEUxVl0dqJHHCoe6RoP2cl1DFfohyHDN92lgVLLiu7nD7+48qZjAWa7qCPVwfI9im2vlvoAUO/
3yVPSzsq5k75cRJH7eu9ttpoVZKAum1Abyn75o/xRNDugh7bjXHSXsrjYr23JB9Q8dGu3wtLO1Tb
+i73hk3FuTgvzTmuA9jX31c/BNgvSRNEpOUTuPRmaJVp45OuHonTODS2ISCYumFqCw9zcua13i4f
KIWYsqyKCmGJ2Pq0xdBoUioneUTZfRK0N6maXNrFmODCY7gzBrtI43913X0blX8/xWqhStPUTuBm
M48mAPGD9ivWeZjyPzzkvq0wjh1C1XlIcuRWiTY7hZFjRFdG40xCbfdVnp7U6lCRzsa+cO6jSy07
fM5vw4wbQ5tY7DUpyDD0uNAxNnZ1yB8Nt7cFP3OFV/PMO8N/8ORvi8xNO0fTrEYgTTop9DB3hS90
x0oTUddtqFclJ1Gs3JQmdlW0bgM86SiCXTQ65w0Gg+W3vNgIKeILOQtxbDfZLtc2WniX5W9hdhgg
Mn/9lF9OSL9/K3Nbx3E8JeBEyU7TdErHrYpOQZe99TEvtb58R37bYe5kUVBQyGuWimF9IErjVNkr
TTPOYr7qDX+/kL6tMDexIJZpKGSlcBIAd1QJCmuNsg2ncAQb/Igx0ChDgU2vVdcw1NxTmizexGGK
WdQWRG2DuUsViPfNn1opgK+lhu5ABdaYHyG4IsDsbo/lXdSbjoz/SEt+NQS6swLA1pCWKqhq0/El
j84JNHFBoGFDhM0usnvIuALhMNtTDs1rVXS0PrG7FFAa5VdIEjusGyfK76QUWBYkRAnko6ignMs5
2BaqfIwAQlFUza+m0CIhYBrmS2Jm3pz2TpDobiAMXjkAawnJwWr41ci3k3xu2rNShc5YQAlCfJPi
1CrLyBnGH3N8aORHUuTvQjTv87k7wps+wgTgzEVqxXzUjdDLzOFJKoIjFD+dQA+cOkw4U2+XGi6/
nUfmCVQpcjpkggGPG7S9VJBtTgbAa6iti8mxUzPbyFI7DPcoSNpCVHCi++Xc8C8PYZHzESbEOm1C
NNBQnq9Qtaoz1aVV64JEaE8UXoGMFwtYKjsKgEdrIJwifQj8AdwUDVTrN+Hggg8ClLAV3v47xc5c
/Tl5S/zJD1DkssJT5ndwFPAgcaIh5xiyTHcESj6SpiKb0drCnmTIm2qSPcS8lsQl9Mb6I2tMtCdN
T9S0p+i03nSu/okt9pCn3c3PJkDsk4NpBXMHnn4Xjnq+HtB4K2TCfTOqepXPePci8FIckFr255FX
5eKujwnxFQllvRbN7NQ6gys5YF3cVoBKhLcpAJGCn3vhfevpwEvwLhee/zLxWooFGpbLs74LxSNV
emcIwcJQmscizWw9TTjHhXdtszw1RqZlURRo8F+ImAav6TTbaZ9Z1MyBZgONlXrXzqnbYvbv+me8
NAnxmwcxoXxCGTEN42zhgKy36IWMW21feMl9u6mcfDs5MD6c8vvMn3lVhj/k4N8xgolQolkHhiQg
RohD6NJSsYVhwiFBKqjHIAxCuZ6IDvAodiPodirHzyo6+rLKe0n/4enx1+9g4fTgnwryKBXxrsRU
ZhM9VFF5pFraWzURjmNzV0jJ1iCj1xuAwLTKc93y6Np4n58F2ZtaZKRzSsgpVCbPSAenJJWjq6Zb
5MFWNWtX1aWtgb6UnHX+dQ/gHGQWfd/lIPSNKEII7YyTkchunE4vhcRbIi9Cf83GrtJ99LPUKu5w
lMvmQ4lDOx7fkYCBbj7yQacLGDGqwfpdZpQ2tE+B1tAsqvkRvW2SErRoujepDcYiExPoTbolAaDs
8bEfKx3CylLsVJFP5fTu+tbwclqdCXJTV8dRY4KxqZ10yPmeJ/2BmNGBkoMxBW4gfQZh5HYdsRLM
rseFA55WvFl4KJw/tNC+HZSJgjrJCLgFERzAZeeI7kJrSBIrR4+2uSmAhMvs+J7XPeO5BRMA06DJ
BXXE54Iegjc3R2LGUNDmTfFdAhitw4/O5KuSEQyBUeAltsjYyLYO/aD4sYI0vdXqfrhbEHEiIKN2
BJipBxFriDmHjnwUuJTOMifisyh8zNfTCpyIeDhlgjvFtwQize0getEAmQCxso18hPqDsg861Url
N63tXBEClRAiRuySHVVuwCxQ2xkQrKZ8miQkdoH+UWb1uVUOWvseUUxiCLETZzz/4LwtdCaO0k4R
pKzD22I2WmuCOrqaPMby3dzxzjDPEVlUvpCKy/hYDWWTQ++gle4ClpmA8rq3F5qK4nY8DJucw+B2
aWBu7SIsBj+rtBwviF455eEADHMegVMngU4gCHfH8DzR0qGq0Vho+iwd/YYewnSa/GreF9L7kAjb
Ts8qDKq8hWUEpXn6ej1GXHQbRcWsrwT2F1NlzqZJIgXvTQrygB45Zjnftd1PYcSwLxrcMaZkrltb
buO/PbxW1phT2VSSSQmRMghD1yg+QuwpCWyjDZBngh4hBi+nGXnXTS4x7ppJ5oRq7QA6L1PGLZ0d
xy6yyMQrHSz+ec0Ck4JkgOzrYHMXAM9ot42PdoO36DfwIhpvIcwxkZpCJXKqZJiP7uwaIw+YE/Sv
7xVnJX979VBZ1YU5XhDd/1sJxmawEl6Pk2eGaQUZSj2WYYBPQoJu24HPtZQTJylznyj3vXJrZGep
FTkvmsspyrfrsU+aui6nuc9xFyb1lkTVLgEYtUc7ZcDbsVVjCDfVTpjou5nH4XU5P1tZZh4584iB
x4ikwqmigy8MIa4KFGQz+pQZRyE3DxVCbogp02K6bfWXcSCcryovBq44qMakAZiHSZpYgOeQQ3Qj
IU+NrAXQV5/HbeagxNYcBMi/BffNjf7SFq65a23oH/BpD3m/g4k1ikw1UlE86f+nPgIl3NYS7BbM
g5NDd+mp4YRezonRmGijtSlkJ1P42YRqS5JsK1RYrh+Yy2+A1bdloktQlB1pNXzbhVYfIzrgg9/o
97ONMafbYB9xmS4uJxwrg0ywiQdSanmDmcm21GNvaJXa6owa4Mi28MvZQMUJjFlCdy9SNTqUpOgc
YUpf6776VZqg0c4mvDrbyKvGHCWuAcILZVvfxgTIMpKFVigWN6qi9p5G0CWSacSr6lzEUax+PhPE
WiOFEoGB/fqKMFDgW0SKu6244d31nBjDPopMok1xCJw3mnuG32e53Q2vILewm17C6MenEb7KyNiv
ewPndmNfQZ1UGCDc7ZHndiYIqyNkfcQbY91qwRwVgjZd7MLNfzMp4+ivXiUgh1FBEhLg7omC91Im
jgraF6HLbDmIdpBetURUj66b5Jwq9lEhC0reB0MenEJ5W08fJNY4BpYzcyVcsePBGFYhuQ5EJ6BB
EJgyQbebZ52lAHs8GcQRULG8viDeIWbHcIO6qvOkREtpYT9H4R90t6AA9FPoW9WotCkP1+3xXJOJ
GY0sgYU8mrOThOpzWb+LYB0setUOhcd6ejElBOSKJ1x0OfX9Pnjs86CMAsM08ik7jdqPan7oQtWO
MCtSTOdErfZl/KIF1Ju6zJ1k0NBKjTuDXKVPTD/rKWda9OLTbPVTmBgQ1oEoz2YTnMRScpEQ/pwB
ZOjz8en6Nl+uIH/bYbP9jkpVW8xidirG+qZIDS8Xd1NEd0XRO0WTgVvqIxoLqJw+dj0PF8jxYTbp
lxKQKkaqKqBDp3hKNW9kKFH0YuCoYu2rMa8WxTmT7PztWBYlbTQQHExm5ZfFtMsN6nK28/JnM3RF
l0AwAJ3C30ONEKRZQo0RDbLSGlwQYqVW5ECy9km6a92F2VXeN6LFowXiWV1WvgpwRKmSIUIj4BSY
DZocg28OCjTlFZ+zuiXn/HvQ+V7d8jtWduI+gxab1mJ19aEKQ0ttZSsoB18pwr1AEFMRwoUxsCTZ
l3TKieKXe8nKt3UmU0GNKO+SCHu7RCBjL92obr4r7gPsL+ppux5jq9vxsXq+vujLNa2VWSYS1XkQ
RXoHs0q/r82Nbhg7EplOEb3p0WsXPohSiaGTl5DeCgK0gE1ATmltNb3pY7jQymvIFKvuDOJ9KoEE
hrQnQxpqax7eA6XYlWnFy7Yun6rvbWKSH8OIm5SOuGCTrYS34ivkZUMbg+JJ4IUuwRDs5GgLgbkF
PAQfh385bn9bZ+KWroPxrqMIocs7r0DmApwBGLN5WesfXip/2fkahVy5Yj5ByG4acT9k0lMgH6KJ
uFq9FSSU1MXbIfrZ5cGe9jonXHJW9zUNtLLaBVOXxCUOmlrXTqE/jVXnN0MC6rzUD4wDDSo7jpL/
GFS+UGIrqwRFK2lKOji+ZqVP6k51pU1uy1vB1Y5LVUYHo5zH4zHk7jATyjJKFDFRcdh7OdwE9EmP
MPwG2Tcl+GEWCUThpV1tNLdFUfIwYEs+diXMfKX3q/VKRhmrQ4v1LjAhzDR1fg6UUHlj7PS9uP9X
OJHv8/11/lfWyklPwO+Lb0qG1C2j0wgK1Fx5nsvWKYs3sKhdjyecWP1ForUyB1KqtB0CJPcqFNXb
/piBTHEyuOoTnFD9VQldmaHSjIl4Fata9rA7Kpt+M3jNdj4I3DYaLzCzIraTGKdClS2X3suiT5x5
2ibxwG/4P50xxU1u29QCTSUn0l0ad5a01ZdjYo0kKjiO4VesiUdHKK10l9qGLYEG2V9YtkQHI2Lb
6KjZ/cF8TXa8YhPnU7Jatyr4LIZm2WNqJJsGI2lJTrcKpHWve8zlvOWvUKcwlSDVbFI56nAcYqJs
0CGw1T69v26CtxLmhRTpDW52iDuhCKBshaI9iBh/ayr9P55sVq7WkOdebiXYgWSPVcbPhQyVl3qf
TptUyHZRcBSgK222bta/mULBsa5wbkZWyNbMm1HKUGaGcKZ5288YscHYFQptbiHoO7mF7CqRfCE1
DkA2eEKGyS11dmTa3ocqxBjE3GuVc4eZMVKCqCSWbqKstBKwqgFrt1Ug9iXoP9LBE3PAVEFBnODO
DUaIMo2KHyuPUwaWMvIDMsRyDTGmAKrhoX5z/TP+ofDx7SrLd16deuCz6NgswaXI6WbujzQB+97Q
AZvQQ9HHLO9a89jKbxNB/RWCmlpX2lDZ9MigO4W4K8HTl8RWPI43dTxZggQUKHBTJRFsUXtPct6b
knObKkxCN6hJGhICx4ZUzg2ZM6ebvUR766LJTWt93wa/spFHGMqzyWRzcw3UUVMgO5qlc5wf4gA0
qAOY5O+AdELkQHkz4Om4/+GN9f1VmIwMVQZtAisK1pkqx3z6oasPpg4EHd03+ftQgerZKJyiMDdK
xZMvXLbwylXKSvFWCQQoumy5ShGCQbKzM9VDJ53Fvue8VzmGWHXdaBb//75Rk2zT9YdJ/hQn09J4
pNScYMiiOlu1nJUuxl2TVz/AiOa3gcAJt5xYqDKxcIJOUUFzbJkM7HcTT74ATJXR8WrtHEdkFXbj
SSx7eXl4CwhAcvVRAqQ6a9qPvM83PR7fqQCSJrPwr0eIi4szNBWISdUw8Ur9PUBklU6GJtHDs0pn
l0SdrcqtnWk8KtCLi1uZYfZQ1wJiYqwI1fw6tYCOqwnom7RzJuZWNv+iWe8shNPXl3Z5WGJllElY
BVNPOonCaO/Fx+6pcaEBeFK8yJ43kZ04SxG9usEYATlJbrIL9v9As2gx8bfjtvoJzEO8RF+iaA0i
gF6tPPagF4+dwou8FqSfQe1II0plvCTkcva1ssnEfJDtk1rvk/AM4ICwo8lduJc2y2x3dlRAMeKD
JquRHbG3wL7PyWW5W85E8Ehpw6GOYHsCn0t5l29AcmO02wrsM825W+SaF8VegNzhcOEx3cLnioNR
uPxt4P4UJrCrRMtETG4IYLeWXmoH9ZfWGx2yq94gMfcRnInTecZkFcf4tcVHGP9BIszzeibO6+E4
DIqOn5BtyU7Zp/7gTTegYNxed3SemeXvq0veMM2cNrQWTmL3uPB3lYVghflOVxt/TmsrgFqRSXmt
gotx99vL2DqhqmoZQfkctbrsEzDfHR7BHLDhV7p85fCw5cAxnPu2inB+vyrMlvE8vIv4YK/mDxHy
OtkJhTS7BPucQzbhOftcGmKZO2yan9VNAD7h9F43uDMkl98Yq3UzkUxoQNvXNfhRqj88CfeLWFNz
iFF99gW3xyySOVn5jezVdhNZ8wEk6pwjdhkdufoBTFRrqRJTKf3y6w45mWn1juFlTkIs8322yYvs
tIedsQOAhnu8LzdlV7aZcBaTUY+05Xirfve+kKvHtuaX58RKnYG71cvpuPb5mTiWZJIwCToaDGr1
QxpkVyORL5WGRyv6C3UHLxiMzfWDdLnEsVofE76EZkG4kiV8zYpL6ODpVHkaetPNxDeFpAczSJ/z
dLLT4N80XVeGmWDViRWhk4CPKsmR1YzUnkvZ4ixu8cxr+8lEowaCqRSslggTu3C2hgMB/UXvZrMl
o23N/3yXQaarNTFhqaimTuk62Bvs2Ws94yX9rIEemvfTYAmNVbvNtrg1f/GV7HiWWaaRWstCow1h
WfWbp/6mfQBIzzOhCUwszQZTI5r1uSPueTcvJw6zjCOTTinoNKLwbBobKXqtDCxUVSCcSqp7sTPO
RbJtBh618eU+3Pc2sxxvJFJjg9bg8lsmqhZZROMDD1fb8HUPMsOhx6uyXEzsV/aY+NMZUhZDBVY4
zQD55+NH3FO7A/BN1Er7usfyLDHRptAx1BGGFfI3CGcWYmORADzxxfscSLyzwTPFxJrQnMqeaqDz
UP3+BkuLLYjOOImnJfYABGJ0NGY7dwRH+3l9iVxXZSKOJAuy2QcogKRPyUOiWO0pvtWdADrGmN0C
VVYLjJuToIfjRC6PDm8JKlcCAkswUradUTQ5ol2eCnfZ0IKYBn0IiNDo+uwkGm+TOU8NwsQftPbD
MenwOcN5Y5CdLHo5bz6BdzkSJuZkOgVnQg7nlH1QVt8SX3HAroc+R+zjUYWR6PxBs9GT4tY8vyr9
VzaT5RvpunjuCx2bmW3jjXlPfCjCZk7kNJ7yadwutJ6Y9bzr/cyPPdClWsS97kmXPyZotgwiS4bx
RUi4SgL1OhlnWZLNU9iXuCpB4FJVViOauzh+TcX768aWk/f3xf5ljC10Eogd0laHMbH6rIK7YuJV
Zf7wIb8tMO9S4D4UA/DPRathmQGpgA0H8WFh97Z5Wz40Z4CDXaP0aOlJYAJLuMnHZWf9ts+keYEs
tF1RwX6V/9KCrWkOVpFwDj/PBhNJ80ACC0MnmSdUvVzSGM9h3XtUlJ6uf6w/pKzfa2HiqDbrWQ1V
eBPzNFlvhaa99E8aqPdWTnOjPYFqdkcsyW794jH1+GX5y4B6KMwbmqEqMvkqw65csxCKsVU6zDlE
C0ByKcdDZWgHClLQ7OqQxuk2QPZdX/PluLqyyQSbQNZAZj3j+6GKedRujH312D4TrLjcwmv86FAA
afYP0HoXk6yVXSYAtbkeCgRKbee+AJK8bbxSma15nlBXnkxbjZ2y2UDDfiOH5KfYh7aRflxf+cWj
+f0D2LrbVNUtGEMmdK8ItRPxPYUC0HULl7PklQnmbI5FX7VKCTUFTDa64R78N1sNnF7qnvewvXhA
VoaWzV45TqB3kQyYMA6hSS0A620IHZQt55l5MWtbGWFOYZcqQjRNaXhuMV5hau9QrbGqcN8VQLqC
33qaB7vrefT/l/HtK6vMmRwhfqGP2gwlIwxOd7jsb+uf5a15VPGEFHbgZfopeu0xx9lIwUvHuSsu
l4hW1peNX21spIVdpzeICL0nfqJHXTgQbfg52ggCtrjfCX6y56flPM9kUh2tGIdA0XAkdWM/FiAD
L3n6MzwLzCsKmqzNbMo4fN0wHHUhvaEZJ5Ze9Ejw7EuSgX/+JrelTWpqDgQXX9Ru5kyy9Ek7QDP7
7foJu+iSKyuM3yddnZjCUpRNkEtIG30L/hFQnPBYCS9fDCs7jOvHuQylgxoYfAEsKjGqgkiXOr/0
6YcOWPOMSxdq2jHUtMlGflE9kcvWd/nxsvoFzDGY00IUZSjbnJdrXrAau7gfv2qV5bbYxZEVcDyf
9/0Yx88lrY9b0BCeqjFwhOgxQ022UTVOHWHx5L+lR6tVMZ5uSEUX9osVVXqoACtVmntpLn1jfrnu
Jxf9fWWH8Xd9bPuob7IAMsSJNU2BLbSpd90Eb8OYe3TM8nlSg8VFgs4HBMJNutArobpy3czF7HW1
EubaVAwyDcMkgigYpWKlIO4ACbRG3xjmy0yN5+vGLpexvq19XXCr8EfaOcTklglmRQDHMDzt6QUm
i5sbxaV++Ww8XDd3aQshV6doRDOBUmXxJIauihMJIH6eRIOr10A0VqhFSDwdwktBY22GcToNeqZG
AYLAU0/BcWymVtaQxzg+t5KyrZunJDCBQeNVzHhrYzzQAAi1nKQRsOb8fpELkMXQktN/g0ZYL41x
wrhK9WlOESVCTXTA6+oM6qcIyN3173TxTl6bYZywEUp90EqqogiQndExypzWkbxwQ73SFmz5voqB
IhldXJEU84g8/qVLh3llnX1TxdNYZmCtVE9TOOxSkMHKlcQjJOH4CIscycaIFk3bguMNZAnKhjgx
5MGTHTe/4K2FucDmYdDTMsZO9t5UW6DjBiOjHbuQuCit6YW8JJt/0PDh+CKLJRGpEGFcs1DxZJPv
GmXamGGzAci3cdN+vg+lzppov42J+An2pfdJ+Ox6jGuCBaJftCww6+NQatyMcrkVmsAbA8jICWBC
1BOQ9KbUxvF61BLIa87/psG8/vLLbq7CUdpKqjl22C1QdRqxuleG2MnagBPJLz7D1maW/VuZkdRa
UZMZDgY6SYzCuVpsKVCZWgQIx0/ZQxdu6YNdP1O8b8IEpX7ShqkB6dZJUj71PP1V9OFzU3DphpcX
B3vhrpfGhKFIBRpSB9UOqgW9A4y+HZ2CjegtpGVcBiveGWKCkaBD9GdGUIVvK5AaHCAt62Aw7V6w
MwvNkK0KRO3wxTY/bXgHi3eumAg1tQOJgxBXSSe+BW3jKs3E8RKOBfb5GJcNhOEV+KJkQGQKAm9V
mnPu+otp5+prsZCNIunUpDKRUyA65M6s2Oou3kzH4hTeCtDBspbuOCYthpv0x6xb9VvsaM51t7z4
hF3/BCZAYTRmnEiO3lKy7bcA0vklWoaJ9X+kXdeO5Di2/CIBEmUovcpmlstyXdVdL0JbivLeff0N
1e6dymZrkosZYDH70ECdJHUYPDwmoo4sCb+qbD+FEHuqGgdNyTgAPNUSt9HNO2bLhgx2c4/nq9l+
xNnJTiANWKwERqYreqrurK9a6Jzo9+RHjm7ge3aFjI8/Q8/WPiQH4tce82WOKTnn4kB0zXRMArX4
BQMtrsbYCti4Hs2qlHjndo4vnHNDgJO57u3ctOGdtlK7TX6rgb24XZ07kpbo36v/pTUBVay+qmY2
Y1HWuN7y6hXf8i6H4XG9V/7tBgqoMiRVXIOFG5dXjdJYvLotxhNniL1cdvzdqdZzVxEQJE4Ue9G3
NfU+xKrRmAj5LzBqaWbQL0+Qa1TcsPPAlO94CYDtvVPESCHgcj2ZvTeCZ0te0N4Hb51ijN4yQTku
HJGaDEmnty2uv6v2eRsF7YGjSmRdy2tX+9j9YUo4KNpqLDnjMJXl1k/NykKQNUGx8zCQYFpBV9X+
SMx/BAAfJoVbt+uyKm4oNnyZdKSXwCTxdPmT7p+JDwPCmeBrH+M+QkqimAcQ6bzF48lOVa+2vy5U
wnK7OeGfx+/DlHAgnJqiUNZt2Q+IZXVgX4vBwErod7sJdYJWUcnW7YPKhznhTExZWrXrAIGKmZqH
ZYri1IyWtP8HpXfkpf9yP+FEzGu9mm0Fn6B2H/Sl45nz4fIX2hOD0j5MGCJdNCto3GmbCedpY0ns
wU2OJjSfXY/crY9okapAG/E4jijepv6m+uncWcgDIiKLES9jptL6wbzMLz1ZM8nlHTZE9fjc7HJm
jfhhyqz46HMICVKRdfPr8vr378D/32FDZJbOed6B4QdW8hFlOAPJRk3iKbt5pPMdFjBEL5K4yAaY
wMNmRpUDIWAVbTtpqsfksCWxZFsnW5QAJeYwz+q4LaqJ1eM68YAuX//dtgnIsbKRN0uN06Z1V7Yz
us7I/csWdhMh59smYMcwGknbrlgElLJukHEx0NJTHiC/VrmgAJPLzf7NG+TDFQQEgbonQVUNaGhE
ZIHvJ1/+3+VRKkEEBl4jmfCJ1DcEGFFBDLMsBmymR3OIcOGVPgssvw9ofMfei8H/2qSAKUNjraVh
vLsjBlHq0at/lP5/pf6co26h9VL20tqdVT77lmJSi4LhgBQ1bHYBqPxnnxK3X5+KoIrwuAXT1g2E
YOfbf6bae45u793uZ9Fn62xSd9P7YtfW56u77a/jzZ6ZHUyvCuVaX5evPOPdrc8sskxF+aTAybAb
ZGayB7059ZDordtDorxIjsiGHH9/5xnv3nVmS+uMsm4seM8c1qMLeNx6iTh6ibQu3EBZzkL4N++j
vw7J+yE6M2lxNq/ptqFo1MKEqD+HhnqcSkwPb5jWB+Pw2P1ARJ+7LXq3tp8gc2DpTxCwB5UBM1F7
5GO7oHnhj/U9EtnRiHY/EK84bh8sfgpx1O4bwX9Z6crAVYYT7wWssy3QwXPP5v7dmXXd6/g7R9iG
59AgzWI3diGGKNVmlVoV0ImsKwcdOayChu7GupruGi/xYRuquejfQApILnl9OSI13vsgzhZK6wRz
7grcS43IVWG5emihPb2GMBUAasQ+t14bQYYXolzyBe/eYaaBnLRhU8MQxT/iSUvH1UADgmWNrp1d
WwhLJMdHZkIAX4h+kFwvV4r1DcFG9dZ448G4790KJS3ilpEmKefuYsPZmgTo7eJ+tJoBVcZh5ocy
Hny+UDDeHrURBRglkUy5XF7eH0IgjVkxi6SwxpkRZUUV9olMy2LfK/9akSkGaf3Ke3M2IMfZO64D
wc0RudTc55hAg2+iUpxE0ALJpEIPsqUJKZJZ6RoylQ1AFu8KZR7cYZFhq8yEELXlJliJ++b95jA/
qwEaCb4Y6AutMBagQiEx/yTDlX1cO9vL7RedHbcm63I11md60k7/mUy1mKf+3JJ3IJ0H671yxRxX
8wjaxxUfHCpKePk87AbcZ/YFXG0cTkAQHesnW71tsnuH9f6QrxIjsm21fl/koJvIEc4dsiSGc6RG
Fub84fIytr/wx6V4tgwBKBnKPKxNFP0U9wVIlG77CV8s+1qnMtJxqfML+DGm85A6A9YyeX3lWpMP
kudomyPmxE3vksfsvo9kow27oyPocP0vLv6h/KG35txr/zG6Nbggm2ZHk+3lILJAOyH6/MFJ5KWF
D66HcIR6Mvxle53JOm0lziJGdMPqJMymOPi8eRmSNOrUxl+tVpIS2s+FfqxWjN8WWvcTyBMA0ZBN
HaIs6tDxahzk69lt6jvbVzFuU4qSsQnawPiYCFHZY3HX/jB+sQIRIzitkD/nMbgMvaRzsxqBhSxE
lp1+MZZjvWV38YY3LcTele8I5jbq0X6Lj9O79mBGK4QJ9aC7ad0ePaLgcbh8bGTe/P7vZ/BTawtt
kbfHBrSuFibQJHjuPBZsS0c2ZQ7QZSwvjO12+5xvuwA6s1M3Ju1gdQznsB3dovAnZSPWDkGV4tHq
zoksqNADcaUnaTe3d+ZbAhQlefbf5AqokSqs0TOCxmNvtuL23+gWRHvjgx3SX6a3HDALCJ97kGVW
999/Z79BAKskUUY2l2Qreo6giOketg033zaRmeWbvPi5G9GdmRMQy0mbpq0zmMuPDM07G1Xb/9I6
IwH592L2mSthYJcYiYmPunRJ5uoWkmRSgqTLsRRUjYWLJNc6My9xWzUW88cxQWpo8EYWu1MO/eKl
ktxbMtx9r3Ocrckai6w1t/gbZbX6h/I9QbSY+Bm0HtzCwfFID1/QFK+Yro5m/K0vaYygMR5dPqSS
jX3/kWc/omLmWkI6woA2NjkkWeYX5i+JhW3f/rw+qQkRGksjtiUcyJFZdgGhdyjv2kPABsvybbrq
UEy32ZW5VnPE85l4Kwe1wLAYSLNydYS6+vSk22btmn08eUqbPGXTcCw7kHEOpp91yJ9YmedQSLuS
4TUpbR81+Odlzid/SbTvCRprJghH2bahh47TLW7usCNV+fiQT3YSUtJHpJu/akn7Vq9RHDdbufyR
lsTVdBJc3oHdCXi0A/+1AwIuDEWZWmWOTTY5Up+rcrWq2qnicWDHBwwJ+B0ERdSBHzkm66pVk2TW
/ubK+zAvQAJ6BDlvdTxvjah83ubYxisnstEPLEX8/Tv8w5KABoudNmbDKI5QVwROPz0aauw1zSbI
qU1+V5R+PTjeSsYo1XmArBFkTyBOQR7R7nIazUKy8fvg9PFzhNdR2ZJJJxU437cGkA53/cZVW4Qy
3JdtsDgdOtnK7IxogUOh+mHt1yN0Y7ibtxkG6dDJyzCcWdk3iaJ6qSF5//0N3P+1RHFq1HGMOGtM
C/X5eQaHpK8Wg+vgaQGl1C59YOiUa/L4Lq+0cCHgllc+qXkmgRDpbxDeTpY1qBOJ8apHiT6cIg6a
rTZguAm2xpfYY6+Xj9PfBDYfaxYeUuVM6GpNiBQRJd8gTgZ7OSTiUMkDbbmC2y756kROYEZQVvDN
BvLe0kt2HzU/fsH272eoqU1V3jkNfoH+NIc2nAsqatcbI6SheyqSGPKJG6mPCShaKLqadLNOT0Ws
hpZaBBR0WPh/16FaRPnqVVl5N1VlMK4yymfZagX4Gss1YU2F75svq5/Xs29VksTC38TKHxsqQJRa
KppCbECUQjwChi/2xt31WEEzffg8InX+Yr4rvJg+O8k+pmx1AmatJXRQyhrf0tYeiHHVKIvkySEz
IKBQp7Jah7sAFMEmU3ePdi5j7tx258INK06AKuM0ahoD/tQ2dTXMuJYbq+vQXrO1OPS5jAhRAqvi
5GdqdkzPp3dYbUFmvlFrbbAqowCXnXNx1rMqVCWfG9wmW7s0PA9p/aB60DRve5Nan9O7rYG//zS9
bhLLyg+0EUiAZj+e/8srbQFoxiZV6RxjX7tAAeuc466O2x4HpKJs3dUf47DTMUTAEMZX4XST3/0v
ROiybytADVNolehoIDp1SwM+oi9WEQcmgsIZ8qBLU/mXlyy5wG0BZRyF1NCrxZanTutXKxpq0Cy4
zLLG9P3yzUdEJArKa1DFbZK83MZ4Ucq/6zowCmytEJarRM2N5jk/5bKQsrUJGAOC86wp8y3Fp86e
CnmLfA06WTO8DMnEuU8OZeFptgAnZnOrptZNCk1C7TOqwr42Kd805xvrQGLAE8/q+BGkz24Cxc2k
ecmGPEyHW1udDoZBJPi6C0GOqeuGRnXDEVMB6cIdizTY7ko1rqZc9XQptc5+kHtmQ3BUmsRkcipD
f5/x2YYb5uv+iqArkYWyvOLuvBs9syW4KZ/1tIVaNFIb39fcK49xRAKMn4bkPnd8h3ogJAu2HFXx
bS5lWY3t0P8Btme2hdswYyvj2jY8bacLVBZzd6JQ/FPSwbWrKnC6r8hkfZpBTNJosTvG6snuUOJI
ZCC8HxCc/Q7BnXu9L00+Yw9QLfeK9SHunzvUU+LKs9rnInuoqyinL5fhYRf5z2wKd2W2sjhebV1H
8gxyhxhqXML/ZVRH5q7CjYnB7LqgfCsTTQXeY6M76YfLC9lF1Y+FiG99zNmNS7ygrbVVEwzbx5ED
NbJpntzW0SOF/rOs45m97aY5CxgZG7JmWpAmsUnh1dwJxlIJQacf6VufFP9pT9/KZnW1dpIA+n7T
w5llITjP1AlVgC1YNkGdkv+oQ4htodtm/FpeySupEv9478c7X6Y2ltxJmXEq05ta4Z4KwY5YHa+V
5UdXaVcayMJdJ+8l6CaDHpExFeTsPJs2t0xH06cmaHGa1esx2chHNaLYVz2lbl3k3tpqgZN8v+xL
u/fK2Q4LYDRMTa7h2BmnxHGgA3mldVWUOpKTJ/2OAuw0ZetMdOsliTsWzMgYp8Zt23/WlWdEY64G
QuPC5mDBb1ydzS6ZZUr229+/AHsioyqmNwcTbzwk+szHub9O9cFLrNcYTZOXd3M/a3y2nQLG9AtD
n46Go8lfNmHuMixuoVkXHwZ/y1dbzJ2ko4ESvBHZBEoyT/Nqbu2oMbiii9aH8qlkVZLt+2PehcXL
2EBMC6kI+lkfr0Afrh/m68LTI+tzvRzLO+WqRcn9H3Vkf+ymOANjKHVOiIal1dx2l6H0JkNy+vb7
sc9MCAgz6FWqkfp9ack98eKX9kce2kdcSkceQRvZdI2wj6Bwbv6PbBSSzyeOwlQWNdHVhQaZLrfc
Iv7q6JKmyf1U7dkSt19whmvgE7QqVQWIYi4rSunsNxMOYNPfGl18IM312F4rpDrp1hfw9Z5aE1+y
eWnr3nO+YtwF/D9grU1tr9Mhd7kUbt3On+KMSO402TYIOESMgqCH+79eXI9N0C2Z5HBKoE6kLG2h
V5xkFHGkEjte2REoFCHBtMh4XDePuYA1IoVCTGeyzhU6NXjuIiO7hsuLFUHqGwQjOnO55dmYi3P5
ParZaAVYjulb/8al1D+ya0UXkYhwyjOGa2Wbs8kOjTcfaFAcGzAqmMfL+LD9qUsrFiKeOlkXs28w
zTXpqZeTxSeKb4OFYwQg2c0V6E4kYawEj8TJl3RIV6JQHNq0AxkW2EaU/odZ3Fnrt8sLk9kRAp95
pZyZE2YY4hXJX3anMDvs2qtiebxsZ//d5diUqppBwbshGEocdSHjhuGp/mNJD1YTlkca8sC5Y7fz
YxLfO/yVPoCLEUlB5svIhfbP3of1zaPPAIITWq9TBtVAntp+6dzFq/TJvB9bfZjY3iVnJhK7KOul
nTdvhIwUemLiybV9huoBHlnfspsVmcc0iI0T881nHWJpEo/Zf7Of7bAAglmcsypeUrhMjSbHxA6a
DuT4iWvU95mje3N+xRuIF0IDHbrYHhg/LP5IMAJJ9fDyt95HoY+dEIDOKq3KpOCVPtEh0po1pPxo
560ETWVGNsc+2+6ZlPOspCp0IEvzKtZo2OfqDQdv8b9bi/CK09pktREZoFxbKtHNYt+mCQ/+nQkB
xnjRJMnULSgRFJXbzkZkmT/Wvpd8lL+5Iz++igBhrKyqjCaAsLG/ypXr2uzcgdSuruYudTAsWDdu
7EBQTD2WxYPDHqf8ftKVg9U/rGUTrMOnebwZQFDAk7dU+zzmnWQb/iaw/OsHipxVcak7kzq8jwP3
x+UTe0tOzuMaFTdb2g50593rPwu+PiwKmASS9NJIOsh6xvX9PBAXbHmyQ7n/kP0wIQAP0vK5FjeZ
c6qdGDdjNJIfY3+71DdqYvhd+rqmmQv1Y7/WcXt2xGswg5hTFEWG2qf2tYlq+mVv2++/+IAJccAp
bseixLARgmn7Gt3KVflCJvXJ1D+BVtpXoNLVq4tXD/xusZYbgkKunj6hm2paRj8BOcvlX7NLCU/P
fo0AWqNWr83AMCtruqCe2QgD+dUz/4mKZPJde3UerdotD+vV4vdedkIpVgfLHyhoUml7k+xDCaA1
88Vq7S3jmUNlKm5jD9zkXr5A0eCOtjJ2bQl4OQJ45ZaxxmU7QE+2um5RUqnjJ6eShRB/k4X78D0B
uxK7S+u+xaW3MSOtfhZo39bV16+3NnVk6OdAD1rmEc0rDVDySvxMtp8CquV23LYWBXBSzXXmV4ND
qAzSJWuBlz+TdUls+/VnePaxUgHbKKtbK+8QLdnI7oG2ZXrTc+5No0w3b88OqlwqtVXLttHf8Pul
kyyjrnVQrjpZoNAiiwoWtsllFpAU19zlk7HnIuemBBeZkPDqC1OxkT68p/GRVbXb6Z/+nQ3BQZDH
jltgvH2ynFeF3VcINUkmeX7u5kHPFyI4AtLOszMRnHC96HwrTgI+aiH6hY58TL1O+VQPP6u5DmiZ
SoQq9zzw3LDgFIbZOk5m5wi4+keUZp/gkLd1nz/gxvN1sFFf3su9CPPMmnh7EZDKUxsEvadU+Toa
3dFM9eNlC7tYeW5CuK7AlDGpK0ZmUe7CQ7512WE8NdHGpa6hJJsiu45mdpdChSl2QR7j5T/XL9Vh
kKZjdmP58x8iXGpDrnCQO+Km3oDF/jU8bJwD0NQJDBSIakjJIRPkItaUTyhIvql4ea1GQ9thxC4v
a+nG6KUfVHRtZE7U4vmSLlTiQptvirhyvlDhdmoz0qh1iZCaou8p7RpPUerIGCp/tMHuHWM0siz/
QcB5blKAGNXoiArcxoMM7PzmAP4Bc/J7S0ZxtDn/pZUJ8FIm6WyqW/Ppgk6gMvsKISNIwZzqIaCG
jSazyoeCoORK2M1Ena9NwBtLURqL1KWOcW8tJF9R+y5d7VsBdtlhY3+E3ANa6Z43/m7r0VihQ6i+
SXuBtmfYpYULcNTSNp8MK99qxptQ6PQpeYLQib9Rova3OY6P5HtSyZ3hCDBUOAsHgxoWjR4Nj42t
pw914Kj6W28wtyH8wHSt8Qo63tSkwRyTFYMdofyi0jjK+HeV22Ywlw3aVW20z8zEhqjIQEDSCVqq
ptY+tQ2EkSmPa3w+tEZo7fpl1VPN7Wr1S2dhQXjev4K69LHXCfcYmlMSMjwMM/6iopK7tQAHtMnR
hFurFDFB1V7r8ctUDy+6Wd4a04BT5kRG/qzEPZgjFeZNzJpDB+p81oQekKX3LOuN5XUITdAy1J+c
prnW2xJCGhidaK6cynRz9rNuEjxHrbCe2GNSWsdeoWFXqUFhPHaDBdnsN1Uf/KQyr2iTQHcXdzg/
TNJOuw2Y/vj4GjE1QzUI0o6bc5w9GpdJ4V1pWvaJlZmbDXfDrLq0hCRDgdFnh4W2Slwnfhop3kLF
GGjjKBkN3r0lzn6AACirjg9Yb738HeS83T69Wqfq++VrQmZCABAdJJVrtqCdE6J4mv1qm5Kx+92w
0j5bgwAddcsZUwusIWluG0wglpWLoUi/etw6+NrAMsojOVno1/zynzFxWaJjF7rO7Aso0i/pVK8Z
Kh3TlL2YSh4u8xD0hebjHAVG3321LN2f2kxyF+wGZGdmBeBAGYnMY4Vl5wpGHVvlqFo0qup/uzoB
LkyatmY2woxBa6+ayOPqTD6o6yOuvtDyJmu+KLVswFLiMpbQWd3nVrsoaWWfnP6qAAf++OtfuaQo
65OUmcr0Di5ZFczN88zLJtlcmuTrWGJIsihkNhpsm0b0a9VgfscwJGpLfP9PLHc0zbG0jTxPdai4
kLgeshpJJ/s0xldt+ZnSJ95etVxSjPrzc/xuRVgLzY1Kzck2GGK0Qd62Xq9KfFlmQcDBYhmSzJjA
mVsqKN1hznJony5/cu1dIep3rP19FdtvOMNaFdOlWaX09NSo7KhCePhIIJvtO0aVeR3LvoKHYnI5
hRxdvSYqtMHVKDO0N0I6z+jy62KxQ7TlpugtH8HEZE5HcNFc6doazEb7a5mT9c7WID49sUZ1IZEJ
Srye8p+DaaLFrpu3QZo5mFurB19FpvgWughdo8rBputg9qNRSeeaeJgEXaYTz3B4ZGvZZ1PVI4cg
OessbdjbeN8Z5m3ttNGaNp8Nat8npnFEGOP2RRKMvIra7ljpvauUit+qTaQxDOlluKtbaMtCIIRA
R7BOo8R+1NivHJJuioHpLbS3N81RU4drB/fNnJdfLDt/0GbdCOIk+15TJ5wpxFyM5NhY2kNfPzht
+dLazctIqV/3/JXHtuZllHwxrFu6aN4yk+u4oLfDMoRqPd8UaGdwq5Gnh9RBONet+Vca14Hi/Ioh
gBYMNvOGLPG0HisZ8PofbK77KU1cPsxuB9V7NYFcZbZAGtrpXjEn9JSM7S0n/HHVzLe+N1bs6rj4
bF7cacQy3+rRvC/bWXPjXANjQ2yg4xbqgoSmYc0HtJD/mpcb2k1Rm/1Ilfhzo31nfAqMATzqy7Wd
vOUF95u6PqhdHZRrfMNZ8p1a6bfUroKh127x4kYnSFd7l/30T9z43UuF27JEyjzpGU7CMJ3sMfcz
ytxSt/+lFeHKVEldKWqHgllv/NJNiDXeqsanywvZeWf/vhLhWozRkOOkKVYCXY+7TdoYSpBueyef
4HqvIl462cJNmFAVgpwNiLAdVFoNlR8UVWOezjVXze3bWDGPdGaelj4u+RSaIBnDiInPzDIgM3e1
Uj3l0+SVaQt2tQYuZHjj9KvQFtRlGp/X3y0IapQ0idhgeAMf/VRNglkbwmH86mDwpmzm0u8b/Zkx
bgaphu7q8eHyXsrgUbiD7WGKWduDIl6nj+vy1o6Sa2QnB/vbt6LChZuPmPKkDIzX1+ifCrcxziqK
j3qMud9tCq0HlrmF5rXh5XXtTAJsdh1zI7cyEMMJC1MHQ1V409gnKFkFvJ0wJA4ShfahbssbkqDZ
YaJuzrlrQDpUGR95qqCQy3zJr/jzVe2ArNoBuBm2pZM/+gHMMV7mpohP5CF+MDwGOk4IcUNdRPGa
222MHHuAVpIyvknXCIJsMvt7Z/7cvnAzgcxaRS1++7xIJRsL8vKmGWYpuGJbSHKsA9xv0W8tvJCq
6p45831RpW4XE3cxdTeeZM2fOwH17/shYFAy1KzUMrxKOmRhewVKgPng2SBBiOvKZ4hlVuO+ZTkm
wCHXatx1MzRumNG6wOeg1THJYt7pDYskX2mLAcRTfr5LAmaRuWUlxkMdUI1sD+XuFqGCcez8bR59
bSDlg0YJicktgXXJpABhtlYWtM8ALFsvHD/UT0qA7uZQD/pPsozxTrX0900XQAy6uoQSC1wJ42eq
e/TUY05E84dPjeUZ/tq6auiQiBxkIgI7fWK/2xWOYNxaJLNHKCJsTQurn3hZ5hZe79IIy/wpW+ZO
yuU3c2IfgTU7iTYSc7sVMlD7f+2fm6ttAKhBr0YTZd6mQ2MovnMFZWB/ozmwHi9/VMlhE+k1VU7a
thpx2OsRbH00NLIl6GNZ9lW6TiFmTsaRLUpdQTcBTILGVkbKMGtUh23zPiGPSf1NAg/qBSxEhQvD
KsoXaQfA3rVxdmJEzdSsZaamKSBAR+d/oAYNcxFNJT4N9Ki8Mz+1/8tUvgRLDQHLhkQlfFRw69td
G/XtoQRNhKW2bt2jZrsem1VaP9z9oJqub+Oiqob//R7XL4lSminvNh3E5qV+zjBVDEEjZPC65/Fl
46Vhfi4Jn3Zq1/DiM5vC1630eu6LwbD/01vxQr5CSxL1rOZTe61FaliF/KRfaYAJFZJqhe/4Mp7d
d937P6Dp7BdsaHn2mmniIrZsa1BO8W0FBEa2m0co1/dHSCMn7iN4YvPrIXV1DLWprjcu0Xhbe46v
XJMHM3Wr18uHavciP98Q4bOvvV6Mrd0rEF03vQ6TdrEagFTMBXumb3W+Wr50znerKt26G9wK9LVo
k5Kg9a4fwKG3mQWiW6bgB7yfeJdxCGjleezxEiS5muZWzvPllb73kv2x8WdmhE9vlxXHs7CwT0VX
f7KsV9Cd8gl1Bu0HQh0PfRN4cNlvxajcqXRI/cmMH20TdZBufUX/vRv3mKqs18WNFSdoe8QanQo+
ia6CrHDp9dS859TwGp0jIqXJNlfOq6tJNe/mOb/L09byKrP7majtrVk8Gc61DdHUUjvWyq/L69y/
F87WKTiYauYo/9tglV/na6V5LTA5barJp8lRfWZddSgAGJQ+dKoVgoIkMJDhvfwDdsHrzL7gUTh/
6zzpyAEl6w2rn+1BKtSzfalLX1IIc4q5rxdtK19tEI15X2+9JtASQVI4co6ylNZONwl+8tl6hPBl
aqxZ4/G7qsISWRHxoL12Vb7muNinGzDqHGRvvN2g/tyiEL0QlidxZWMHMWb7GUOYHrLgVaTcbYs0
EdNXp7EBj48sYbj92UvbKgQyhJMkXpXYPvF5ddMBFNYk4tl9ieLY0hT+ZS/Zdu2SMSF6SRTAQYz+
stOaPDJVdSsDQYXyrEnf5bLdFHOSltLUtDZhKcchjiZ8QOQrrmP/+wyWqfEFo8v/w+Cw5BCI+b3V
4YwWyfYJyfPM+yDDMO3lDZRZEOCM6iWZiIVU6FDdrR1DqeP5sgHJF7IEHLFqRUmIDr9XqO5n+lNm
/prLwVtsiR3pB9pWenYjZrnSNLODzqb4Nn4A0joD1O7dAmNHlj8ixXTAs93MQWPeRrKR4H2XN9BE
qBkWZI+Ek2Y6FR8GiFKckvmJqxAWyyBpraV4q33SZKo2O8XuDUg+jAnny1hbjgwEJJZbf/mlH3Xw
hFro7pweh1vlEalMv7mpwXy2kVHLoo79K/bDtHDaNNZXVqfBtE5+5jxymuve+XzZXfY/I5IBW0sL
hYiUcI2TuITabwaVqvRY38RvJbTBQUPkK4H+NntLmD0vN+C0kjTs7zrpmVHxFIzaMM4dzplldp6T
Qgy+uy5YfVBmSaL7PQr5A7DOLAnHoWqJmoD5gd2b+q8yRkuC/XNYiOes9/38QJTqDgocuE2v0P9W
F2+YrEXfuo1l289lqd1BmiOqnM6Pi8e2ggjBraGYfp2SsDEmtzYtLxl/tulbFT9qmvqCjh306BgI
gvBS1kZXq29a9N9Oxtc8DwfF9FJmg+Ao8YpF8+mAfjpruieq/TOx0HxZzua1jehGn+vVK/XqaK1f
ClULL3/vXfw52w/h1M51MqbKMrD70lQRsLKAaebrZRO7XntmQrjnrYSVpEIy8tTy2ktKcOKn0K1p
ni5b2X/An5nZfOwMf2qnt2q7rdm99VCAIasL7Ai8BMFPngaqBjY2LRgzSEnLskey1QnYY3XKMkHi
GMqqmBVKMURy74zHy0uTfSMBcWKeJ+aCNB4al1BzNzBDUUuOxc7oBEDtbPMEZMlJbo1JilVsFI7g
CLBRYnSzo+qTg/2oSOZF9l8rH9bE4Srowy9JvvTsnkytN4I/qZ/vpgaZXaV7mpbJTwwYJ0NoJJB/
0aDJshzbVPaIlOyqOGnVOqPSaErL7uvqraVFZOqGBNV2JJt+21VdgLVu1ZdsLLDOLtBCEyUMN6ld
DumEjdRnG57HQyxDcgLtWRb+Kaof5ATTEv8Uk6vqUBS1pSIRUsRoks0hFJ3i1SBBkf3o+uyLCjCS
5CqIB9qO3S/Oa4dEh+LgYWVhwJHkRlShcIYZGXehmQuiIU9Dc4pJaFgaHMMyULD8V8dFF/Bmmrqq
rHv8FoYfYvPWo0UWXDaBF+1e4Hu2YAFtmG0vLVhW2L2e6A/KOB8yY4wsx4ymGIMUs1X4M8eIeYfa
uTpphZcPlnGos8mllf2W222kKTzkDh4+ac1dm9AfSt5/Af3gc8EJWsA1BW0937WqPFh42k3ptZY8
LguIO3QrXJOvBrtJyp8lMd0STZrMAh1WwYJiqCPbvtbTH9BScse0dgkEpLoWTSxscHXdcfMGA5Nd
4pu95leovtD1LsX43wAmEnil8xCzazV+69Gj26kFGoLpPWlCDumB2kDL6S1m6krMqjYh2ip8BSXT
tP1uonGFZogP5uZQqAS6hYlrIXFtYOSr5Hf6OHjFFtiO9xSvbTTIuUP/lJPbsn6qHMW1k9qj1p0J
sjAVE1vagWo/tYWHGv+5DJhZBeShOQ19qNAP1FAcRNuRuY2tWJ+T8saEhjxPX838HqIhrtZrLu/I
MameWxsyUsCylEU42y5Brs9OHrXku634DVhAiNO4bZe5o/PTMg+6+S2ZuAelzHr81jamp/YOdBAe
7XH2hsFxk/606s96Bpb7+F5NvtUd9VUwFXT01tK4l8+HmkGGEnWTNBqw01pylRtQUFA/Gb2JbxA2
kxGMeuMSB/RKuhHWjLvNVAWTkUID7FuKv7y294QjHVl9VuJXbQaLXPtNy9CZjYQpiKJKN+G515Jf
hpYfzFaqaC2DCeEaq5RKadMYF8CWhlbcBCFfr7qG6U0YQb2H3mXAn6juzlyCkURmWLjceKIvc6cU
yf3n3u+P5mE+oMVRP8Y31fc+KDz6f6Rd147cxhb8IgJkM78yTp7ZrNULoV1JzGzm9PW3OMa1xu0R
24DebCzsHnY4sU6V26HDoGy6PZrGbvCYfdEd81J+4l6vP+n7v8OQFyiYpCqsNntf98mMtj8YThTi
gA8EZwOujyDjWY4lwPx3APr3OiwuWIMm69B3kw6dWXuJUNAPf9O26Hs+g93kzC8HLJ57bT0mnk/w
CrKkC2CZ6xj5X20rQgAcUWGNYuooIdi3YvxLEEa8D71vIX99KOP8BjnLxwqAVdwoyRNUN736PDBe
9zbBbXZ59RbOAbJQ4EDVpdGQMfNbk9coPYM4lJSb9TtyrZ6vbSbj5gAoQiN4ksJLBS4REKOfRC19
zsx5pwTjvhZJ7RZ98bVWNChOSo9FCY9fZ9pDQ1WvEZAB9IOg2RD2Os7ScDQrADVMPXPEZcxqqiw1
2JW6JwSpF+LtlUNviQiKMLJ8zkbIxQUQQAlhjUPdnyZhtPS8/QG62s6uafMJFM1Oq5uvoUl2tO8/
ygwuqBrxAzpSw4wOD+tb8Ztw+9fxLsdxE26nsxHVonKNbQJf+ZZ8Ao2qt9bCwr906IRhk3eobvF0
KBe/unYCjN8tWypPUwJzAbS1Vyqi3ZParpLETWrF4nzi0nVfW4uxiViqFVWglRC+yR6oYX3yPXha
ypMGj7lqMXJrKzFG0EgRrxQggr2gFY3SDDx6JTxHEjoaSeVMPWD1VcpJKpYfv7YkE/Hn1ThJpYEo
Seo1l2J0pTM+ZKMCql2wqPjB2cr1x/kvJnoFKI9sLgmyJJSebK3w0ed02w3gxEAXZN/Mn1fht8ji
9Tt/U874/zX9Fz19I4yg2ADJ/nn+HNFcNfegHSogX5BZaBY8i3v6n9j/1s9TZTWFFDEH9UeGKsMo
XaoJ1EoNmLkCwRKqGFwVz0mQcJ6jsn6cwKXhuG+e40C6kMQNpG7bgfha129E4SmdUy+a87e2L05j
Te1iRtRYVqgGP7XaVug0Ky7AghRLICh7N+n82vf0cQElpcO+KsJNpIKh4ac+V06XKw9CMh90FM6n
bQZaNcil2w1oFBK9OyoR1LnFTZ+QB1OJ9hoZdnMbvTRquTHRDFOE5GsW1uBZLAE+ogiDjFTepaHg
gJyA82Z528AY6FTtFSUSkgi3WnZaYAlD5I1lDlPRHiSRN0X+m7T51+1ijKBadYEslvBxGaTQ1f1o
pfYAhqWFqodn+H6TYv1ai7F88RiEQtsikashlXxVhl6YouPt+NC6i+xv6vFKG/eb6NqvJRkD2Gud
VtUG9AjqLz2UwYS3+EFxCy90BZQ58Wrdxhkc1R6PZD8sTC88lgWOk1FFxi5CmxKdvkUuAwxWNrG7
U/0kfUgf9YbItrDrzrjf1NZ55YklMvm9aQT06p9vKes7CurjKjgnQWZ387bTyamfdS8aqWUSB5Ya
L6WzCTDfeqhtYxQF180lx1peoX03jzkeZkoks4wulfGl65+n4CPhxd08w3i92jdr9FU0q2YFw4gs
RNrVW+mwELIhmcks4SV6jA/NYXb5YEHekV77njfrhnMMHi8tXcJC0R4PMMkf8dfY1319RyztI336
D8z+60GDeq1H3ayZ0jorDBnfGn4LXwlq2ouqevEmPCoOJAIhQg5eEn7kzf1UxhiphqJ3Y14G57ku
LUM7TRP9lirQjBV34/gqjGctfU+RhMuYDlQbR5lFay5qr85Sb/0+8ezU9ZfebIBUtHncRll0SfPG
KrQf5phFVhugSNFCrSICT0o8QxQVDcoqbrfa8MpZn2OWr5fxZn0aAWYYmoibxy/GThdBDTqCfrdx
RE/YicgFRr9+hCc+ct3/kt2sPGW2MySPmtSWbRFexJ3qdeDWN6ERFW36H3wuNZ61vDaObj5Sg2pv
qtY0uE5BLpPrQXqaNzmAEA/tW+MB4Q3HkD2U4Km3is6pKwvlD94X83aasV1gbFPT2IyjiwE9kCG/
aHPnaDUA7pXs5IrOcbe8K87y8sliGkRZDnWOWNtPbmTLb4JbbCBEa/UuPvgVUn2tz8XMrefQKtuj
yucJYKQUucfoyd4EPHgI8kr5NILcNdiP5oHPRXofjvHLFV4RSTeH2ytNrsYiTAhIe2E+4h1QmRaE
7F6X6UTuB65nHirLyzfrsgjXi3ygzUM/Gn9GKepXU7MxarB0tV8HA/TRgm7LkvxHVRD1OnJ885kE
7ehAzvBQdQNF6R5TW2ljqxMPo8DdTiZw6sO86csUwYxeOdqu8GaYA8xJxFt1R52Sq5nDeRVXNNfN
Z0FMOxZFiqeZV5PfpLnbCVsDbUYUg3whKDjum/sqlp9zs1w2aHSmAnKr3gPhcuYnkDAWnbHbV+A5
X6yeBAFEFdNw3JDtWs5fMXiEiZiA7dSyaF5yVhEkZqquodyeIzTL01az1KmldkC7cwWEvVFhHsPI
ltFQAwXqtqOoFchBtZFBYOw3dZVZaLbPHkmUXTvq4O6atQ+xaPyiNCjmSsvo2IYAUmFW5XtWlA+x
llxmUEA7oOGqEOsvFI6lgpnluRk8QdT3U5k/rvuVe3GSAsihJpqSpuK2/3OfFSFtl+IWehugNUzm
xyb6KiSf62vc9Z23izBenOiDMkpUADBYTm29W+aSU2eWlG3dRrs+Ilbf185M++OYbvq+51nYe7HL
7fLMSzFGhTZdoYWX4CXbtluKxMlu91JoSSBz1XfZJnXip+xFDDkL8/Z2+V03d1gQKMmSzADbc7Zt
esMXJmrNlDfdvmwee11vv455KRNGtGpdHqKLWumegXGfJubwTfBWYB5EbMokaXSkEFCsKIvaNeqO
89zv8J6b0u1HMD4XGij5hJFsNE8jzKqFudMW6FSUWe/FlebH47egrEHKPaLXL4BfCcEOFY96mWyV
kIBcbZkyAvmSqpgbmh+qHuIxmIFZv8Wc02T9NAnB2C+YQF3r2dcCKzSVYUncMZZ7ZY+bjWD9cj/F
io5Pjy6tN9RW/0XyqkcxtcrIWhDBoy08qIaNITK8meN/iLfJ+mVifXSdhN2UYhvPLeB26KzujHfo
ZfuSa7zxkwpi3ostb7+WsT5DGgjJGKnhJcaoiK5/GNUZ0fxGkPdm8G3KwOKT1Ju0ocB+17ALSQpq
J7kJB7tK5x+VrpXW3Hb+pE92QiqUc2sKyE2YeDVpd4MpXyQls9BddDBq+SIRikLNz6zYNkngqYVg
9wbZCfqJCsSNA9XJs+Yy5f1pHBS/E2JMIKLlVmnPGFR8kSeKovO4zTHHNofmT0ERUHkO0i+Vofry
QqScxsjiDQPckGh4BGjN9gKAmLmOSZjuqaYzOTZxB6alesidqZwPQ5fYtYrmVNc2dqQOaNxNxZca
Pd6uJZk7keTFMF7nGFOQSbKhwPc7ozzVUP44DsqT2RzUAWDPvnhNZMUxA9kBiDxzShoTTFEC/TP7
BMSRBYaR2hk70yGclKE/bpRWJoEG4CGMcqsXd7mC+nYx4cerYvExatEGsmi5jFZn3xVWo6Lgnu3F
LLSmbrLjNneI8Uz62BUNKJFUB0JbtwlRywhHu07FBwXy6rE52JP8bRx2ZnaolB47ULtx9izps6dU
75N5avoJkk+nMR23KrnEqmE1CmBfDXihNQiithCfLXIc9INYZ9Y8HtU6s0OzA8s3tZOpAzT6S95A
iTgUrDlB8jOWzoxzMJTiK+qxzaan2mu7DMZKx9pAw1ww3KG7TOXg6QZGB+L5SQSRqRwqTtamJz0C
O0dSXfJqI9bNl5mcxPAMxgZ4ck8JTehvHhLMhzdAf0aYHNLVAnfBmMDBNJc2dGzdKGnQZ9vPpTOd
innA/ZocQU02kFg6CSX6n+3LXBpWYiSbdGr8EfpaswJ9eGCOw/goFvIlEuevU4u617DpINQ+6sRt
ZNU1J9mlWX6EjKtvEPQ/1UuW5XYOCorBfJbNYzFFLm2Jp9dRZYFychPqu9EQfL1VAKv+FAXd7bWn
WQeKvig8rRoAGhJdEMbr4c8iJzFY+RcSlgHqDth4Xdp27aPWX2Y5dEj2pS5lu4dwQFuJTteIb/kk
4Kp808fHsBgTS6mjrQk+DeDOCkul9HSV4WjeaVr7UwdqxD6yokHc62DEzqAnluboNMcQ5SnsGdNA
WUetJN/I0oFIF8Q1haFYSf9GiGSrAnDkxkc4gtm5as8ZpgLKCtwOPXrIxBqk2grq1q7RhDbhKqa0
cLVosBWQfwTKLsewmThijGum9ULu4fdVsymHnOMO7lZ/bm0XE9RoZYQcsYOlVnzJG4ATxqSla7pL
BhW+axt9J9vzaKNM/4e+8toOvg0rhjTvukU2ftEIWVgxBcOTyl2R2uEuuBjP09l8qE/5u4K4JnjE
pCVNeaVyjpdgAxvUyeckQNAotc+a4AdK+2eRE8u8beRDbYYyFpj1n2IH7QbpqxArzp85dCas6dSu
R1RcBOcAygVRNHpp/AqqIM5eLZHLSnj2r/lQxD29gbb4WRALCJoMmybdKWH/VUIwGCSfWbNwBX6s
f9nd3PDmbrLoMMQQuZkGKigSne4nGqeQb9GeB292jQ1ab5yXcI1JVj6RhYElRqn1IsVL6FFLQJs1
cQJH8gNPszBRn1jf3tJjb5s+VO+gTzEKVvyH14UFiamjHGaC2keXsLxQ4yIa8BrcB8/JIlgUmCro
Y4qUDM0DtE0NE2PF0T6uGrtVes6GcuJtmbUsWmRmZtSidg02gvgTFpxzPThBJgvvkoYorgsNvbVp
ag8RAk57lrVzMn3MwUkXElBcByivzVZjFjYhgSVQDE5Hx9RI32Ml9MyGOG2iXGjccqAs12Li2lVi
LMssRqFcRAEgJDsgw73C0adD7sf2bEMTfk8rN3M17z+Jjcnr7/Q6NHVjVftuGTOscIkXrEX9vT1H
DmIfGHMEMNku5FJt864TY30SUFViNBdPFPhne+yKr0nWO4FaHapUc//wvJnsSgR8TtJj2CDFNzMP
Xb1zdQwczGNDZ5M6CerHw0HeqXZ/5HGDcZImdlbWzMoU0iLI/M023WZ5ZSkJRKQpb/ifc6HZidhG
S8zGFJDhqwK1TdIbFgafnQTxIZhHXsT4sUP/lub1TujybV405zb7GKLaqgHkmSGuTsA3Diibaryu
7zzv85d06+ZSdZEeJHmCTo2UiD6IybZGVDgBaTmejHOXlOVu3yxjCElZRBnOV60ru+6jXTSd1dar
B+ll/Xs4zowdjVUGUGE1HSzThHDMCFHf6qPZ6qrejjPkCOBocUvT/EErEL2ur3wX8Hzj0pRlq2++
cYIumjAt8NjB7n42pwVdl75IX3UfS6ZW6PAGYnhHx1iiQQ7B3hbr5jnV3wDoP4LSG/k/h5aIt59M
7caIx0ajORzXlLzp4pMAII4+EStEwKsF+aaJ9mmP/Gx9K3lfxlieAZVIM0iL6NJ0tZ0LEeg/fhrc
IdP7d9JUTM0A855mLKn/zXlpdU3SMlsUKlzRVuzCu6JGUHkrkO4+xcfYrg6tBTg3DtLYpsApjoEN
2hxH8xD2C5foBVlLSlwC0KqXvnbgqha23CL6/b349SuZB9rKqkkyWVluFdld5+FE/KYfrQVuednF
D+E3uX6TOPxak3mtAfj8gRsawTeKxEGx9X1iWONbLVpA6oNBuLXLl5hATxMiqusHf7eorki/VmYC
izKN6NBFMJOKL3vpvjrqrnYONr0bWPCpW91JttHL+prLDf63Q/+15HIAN9dgmjNQMyBNxWVD3TwJ
t4OqWbq2zcGMRJPK+7PVmEdrxnQ2NCUFhMfUoAYJ7WX6EooXCdisKVA264txD5J5vSEQ0lEgoiIY
bTV/cgFLfADVxTJR2SNgkYH7hTQAlBe4g7jLrVzbVOYF53nWBpWAzCXBaFl9hiWEpk5xWk4xdnij
JryHzAQPdDbDSRfxkEXjSp/yrcg3BNz1gs4xhvfD3r+vCgvrzbpSUcUE5XITfTktAFkR+cMHcK1H
3txGtdBEkhM89xrM6CglgKfVsJQB4irwZNnCi2IvlDR+znt6vG9j7Iw0ZBkVIrx5czoJw0mRR86n
cd4ZC90diNQU1QSelwKk+ELo4dR+qtPDlJ9jAfP6nJt/r7l6Y0hMxpCAzWmMiYF9TLb9tjrGPuYa
nUUWj/Le2P2w/NelYOxHX87gNUVl54Ia+GHRw0kgjqVAacn0MxeQfp7b5z1qlkc+jBowyfXz0rSx
5tiipV3ZgaPboCDZ5p/SLgCrbepkPu9RczyRyRiTQk4mihgnusQYMsqNxJmC3ukVnWMh72Lgbo+O
sR0GxDIpWKQWVhcRWmORDd6Pt8hpLXnXn0p7+uDBKZb/4YqxYsl65YoYXZqixq9I700ITAO6tnqd
WhOqpFT4Nkju+uVcfwm6uNzdmzee5KWs5DICtwDTH+FB65IXQBpR9X7R+/Bxfa3fFFr+fz0xPP3P
xSZRGuRAwG5GhwJPYd4DhnWcbcldclTu3VzfShjdf65m9rOB3gByRnGne1Pqgmf5I/1hgihmRmKM
wcwtWJ2OiWZj1IP35Nfvp86iY0OMwGXhjDZjdmgP4Jd7ykGHtyndwUGd89gf+84B2S8v6uetyhga
KlKNJhThAyQVjw1meWhymsWvQ/Y9zUU0XWRXApuHilQO/EemAKnDrkUVebTxX3J+y/1Y/ddRLz/1
5l6hgm3kuoZUNm4fk/nnPIJIrf+htZVjiG+qGPrBOHOW/E3j/NeaTDwDRbNSlFvQH8Wa4shUcvq6
8aT5LJrvbQiIe36Y9fRRDr4XOafnu+71dZE1R1mgdHOPiWNz2Jd1D+gMiu3TQyknzh8+IdYgxY2i
hhqe0F/l7NQ1tuVmtGFtvdBreFO6655LZ4GpUqERqsUi4LCRn0qZncbHbkh+wuiCrfo1Ct+p5jZ9
wdlNnp1g4ai1UOK8QHQFYNtkL1ySud/j2Qp+DQQLr+jym1z572tzvVY3V1Uc6wBdJWzphC6TJ7rq
Pt4tqD21BpeTso+5hCl3dBSW/v2vFRnLlNI5TeMOEekCEhRVByxdyrBVwEGfOhGxAWEXjIeJeO2+
At4ZTCOp1alnbQ5AZ7rLPVI6wwcPe81xBCy0JaeNHM4JHE8hAnhdoLyVJptwFHf99EIUf/0arwd4
+tXt3my5RlqVov9lnokORcTwzRzpH/oaFoGa1P1E5iGBMYgL3RbL0isbzELqjS1C24c0vQ8d8y1J
hE0noZeWkeGUxgovfuBY5Gv8dPOhuVlMczgih9QlyWmGg0lA2SBHhyF+ypVLqVBXiqbXUD1S9PLT
7iwNsSd3mNkIeRjz9dBQZ4GpFUglAExBvvDXvGUD7l0MD0B3x+/9CWh6brFgcea/j2R0Fp1am5gf
reM5utQFcaWstILoMS8+9BTtI+kzb59VulHbD7P89md3i8nAolkYuzZB6SswvkTl9zThWae7RpGY
hggCUwm0JYxrU8xBK8UI/HMRZMVLD5PYB+ItqExeLHjXq9wsxPizCmpkYw6MywX94VPRQDA8jG21
BMquDTiyAPd9581ajAeTtbYYNbQrkKPEj7IT7hpP+4KSL8j0uDfj7lW8WYvxYX2D0cQspb9asst8
R4wJD8FfvBg3K7r7CG/WY26EqMZBI49dDJ8p2u12xLhx5oRusQce0842FIKI3ABwMeH/uv2/1mTT
80pMNWSSc3xZmETJ63QEow1em+ip38iGd1E4H8gm6lWvklSE8uzFlOqDLF/EvLPldnpdf1i8VRiv
pZW1GUhhjVQhKzZ9sZu6pzKIOZ7hvje+2bjl8txYzFBQspJoBMw8xwX3XKEZW7o9SEKXRPI/HBTn
kbHJuSj0pIyHZY7NGVCUAihBt/q3WgVwtncNIMfSJ7U/qlv5sr6bd2mdlJsPZcyIPI5Q+ZKN6NKB
LHOLNhMmox3TLl/jHyBK9zEichUizUFAu+E5e95RMpYlTM1U6Go4+0p+r7QnFUm0knHaTHfTr5vv
YyyK2YxV37c0vsStl5rAWY2PBmwlZm9ACzbykLn3q7U3yzFGBVSLM0hlihizs8oOqPX+oGD+O7U1
a/wp2dV3Y5PteO/ubhhzsyZjWKiEy1q0WXxJwFDR959pJFjrt2TZpN+bEeNf6XkITVWiYIWhAHN5
MHtRB2eKG4O2xKmr1D97fQaboedRYsAPgNisKDFmWR6SXPwMBONbQT/HftjoXW4lwH+YBKrDhfgx
TxVqxaXEyXLW9xWaN/+0AeqA3HkmbXxB/GBVNPCaMefczrv56d9HZ7AJeqU2VTvmYnyZNSwDSVoa
CH6oF76BMllKgoehee7azls/zuscxdp5Ll9+Y93kQMGcnTQsfZ7JsCVn8JtH8J1NaOwA/xXuYtxX
/Wfx2vXW8JQ+a177Uuxih1spWI9hDJExPpFeSiKUGZY50nbbQTYn3gogm+ZPka6bV1C8MR/cazSs
SY16FiZzSD35YiC9xkH6WQFCxNlc3pkyFmectBAcJ7A4oyL/UKazBphqNVw6da/JQNOJcg9aCMHO
xc4tGkxFCMZ34AUhidWdUJg4h4mtgdAWuEDI0j7m5amjj2IROrlWPGajvsU4wnGqy6e2AuLUbNKN
qkZP659wv556cy0ZK0aMJCO0hBWLXwcXuJLGhqqdLfmYJ0ObZJl9zT0+x8H9hPtmWcaQgThDq8PF
CS4Qas0OXVDY6O4CI+mepg2PVZC3HJvfD1NStIGMr+y9pRFEfR1NT2twMJPvC8/9+/qmcq4Fm9+n
XYHRn2Eyz1B59KJ6suoqBRSSPDTS93iodpWggE+exyV/H+f1a0+vm3Dz1LOyyMHIJINoU4VA/cIW
nR9jt/tawc2Ty0IiCrW00IYit1v6ZP8fQpt1L2+wKb06CHUh5djmGny3OgQVluvkFG/msdmSDQEv
Jp/96y4F2a+wxmBTe6WSCPAzeIR/FagwzAWcW2A34zbNQH+0yfajfdW608GTHY3gRXc63pQgx2uy
uf8wzloeGjjxBjCVCcKvxFS+xvP3QRi+pJ27fr24X8yYOF3p+lAYk+WLw0cd03roUn+AoekpxMye
7Mu7bhvtqdeGyKV4Q/q8I2ZNHs2GKMsQH0APDbTrnQ2OF1fLOCkv7wUxVimIpkrJwggEZ5juAtH9
piJbDA1YQoR4dVyagc0FAn+cfV28/IqvvO77zQOiowHKBgFEQtm2fC7eY3fpFENoEyRgkAngjkCu
Z6UGO7ESmWRIxaVLt1zchZAKU1eRVzlyDdxXbYsfAP6tfyHn8K4W5OYD55ZUZQf0+MUcI/CGP6BI
DgX0hhNC3kcJ/jJE7JRKZ2iBSQO0pI2jbuGaLMKlryBwmzeGU7uTg+Z/c6YxeEliR+HVFTj+nx0s
jeUGj6695vrKTj1Pbg2ONEg/gKj0i+ilF8MD8PqJ2/vhLcvEWWpMKC0oSidi1Doa1awWYiFGoVlg
Pr7kBoC187dy0KB4nm3CLnSo7kJVCLEmhqXHByCYeNkeJ6RlYegGFUpDqBYP65VbAm4qA8pXm0X8
InMFNKIyX3XWbxcnIzLYGVRBb+dcXoqsvYcNgNCNO+/lR/kIuYILassQSsheeInl1XWvPFoWi04I
ydq2IMAMwLshIHsEaxP0ATD8Tx6M9nUAIfMsNLsmqp/XP/d+Uf3mmjNGioBCQ65lmIuF3b0zbQOc
9VbnEltFDk/dPD4W3xUXQz+itQj8aJ3dt5+kt1Xqgx4s9v7QNLNQ9rZR51GoUOTvQUCWlOm2S18g
EMmJGDkXncWuo3k3icOE2lY2vHUxSgiNti9FCdAaTi9o2b6Vg2Vh6xACD2e1gacxeuh7EcXqgZ4k
beMrMuSWp5cIHInrJ8qpSRosUN0cx1LPNZzoUrLOHzu/33zOdvXc+t1mfSlOwMCi1ZFYN30G4vJz
kSPxUkrMb6m2rHVWZRgHeey99eU4/pSFrA+6OeiAMMA6of/ToDGs+opXc4fQObU0Q14c0I2DQel6
TJUUwuoLgGcwnNLrN5jn32Jq7GT+iFze6+d913JZb9YbqhK5vFnGlygePzKqPsldDf0ocS8p4ZFg
mIwGwKN2HB/DcaMyEwP1cZMJRoNqgaBtVO1cGKeYfKwfGKdYh7LcP78sbTFLDgKbxZbOHiQDQWW1
QDHrNygWu0uZHBPq8zfqpJB+KXmGnBOZyMu232xrOYwkacVhKW0t2VkGnfPpsiidL9Rw9I3rODi+
ioWhG5iIbIDzDkA43zvia+B3PvUbj3yhh8lpESUQHkSKc4QsIj3NA4y/xTjCURqtXo9sIUx9ETSH
68fIMZbKEnHebGSigBk8FvDuSsC+0Le2An1LxM+mH3imi3NkLMa8k0FFmZeoyGfb4nl29D19MRzl
qof4n0jBOdaZhZoPldjPibjMqFCyVyjdxs2DFNeOAfp33TBtKk2cT7yeyYpDYCHmc1/nclPH8aUC
6zSKKNFom/ojNemjGr4PQXEYwaZb6RW0tWeEXfQs1vmmq7ovaM064EbawF4d+zB9KpVQs4YQ/lit
MFwwh7aQbAtMzZAm3klg240IUowaCFj5pBMIlCPzIJg0zcElmoeRBfE6r9XNz6itdKudm0dRGhHB
z7WAXwWiApVw4nZelUZh7NyUUo3EybV+ET5O3+hD/azZ80Y9gXfC1/ZgNhqs3ONlKBzremXku7m9
pShoWm6iaK83uzE2vXQJX96lKrPF7Kc4qRiGbf/MtCqM2VOEMisrslRJZ9MxI4gHYM524NZ7ebeX
MXCaqeWkomZ0SYhmAettTQ3GmKLQ0hTzRZ13RfB93RDwPKO61Edv9jIrCEiqC4gdwaSiLunOm9hH
FciGMpNHEAzyPCPHpKoM8i3vMFSEimd8ISnC4h66vmnrr38TJ4ZRGeOmkiRQ0gal5XJCTSmObd1U
bSiy2lL1vZI/1hfjlfBYIftcgNSrGCBbHr8sAwupS19SX0Bhqf/Bpz7guAd12d2b02oxEh+NEq5h
2e7GNPKGqXLKmUdJzVtl+fvNKsqgzhmVcnRzKGQfQ1TtkC828sv6znF8kMrYDprmat5GS32MvOtz
BKHlfNubuieBlWN9Jd73MHGRSejcUwn9Wi080jA61uEzaD+264vwskyVMRGhmMUSaMuX6pf8RXIy
LzpPA7r58TMA9lZTgHAsOiiP66vyNpExGN1sGkK3kIfHKbCc1QclroAGGQRc1tfhpbOsCJQhx41Y
Ulj64GiANWopxss+fSYbniAN5/Wywk+9MoSNpCPXmZCPAv+OidLHHlGmRtSNENScQIjjSlixenOM
daldEhDih5vC6/eD12z53Iu8j1qipNsXZdbwThByu4zxCxnGh0lTvkqhso1T0Vej+Mf6YXHuu8ZY
iVoZq8ksEHOFRuZogBkNwoOm8cZDOb5KW37FzTclAo3oDDrss67N3iSI26b5lhYgCo1nR5gxl1Xw
kFu8w2IsRjIoxZAMiXmOahm8I299LQGfbVrjRHaAvEe2Xhb9wQiHB9A+ePr0NetFpwDzTzI8CoW8
Gdr4MRPHj7qD5IBYyrG3vu88X6AxhmYQEhrLOnzB0s6BjLuHadlrKFT7kA5+X1+N40k1xt60WghZ
9xz2M9BUK4ceRZIUvFfP2/Hl7zdn3I4JkJB/NU4kD5Pds5M/XIcoPcMZMdsQbRJ32Jg/B1B2cJNo
nkVltbmjGSJQQQp8WetN9uQWDk5sKX1X27REphm5odPsKt4sOSdj0ZkIJe4NcUyUa5K5TJJDRO1C
tsu0m4z2FH2LOQEE57Fe5U5utngC/2fVTnisHUhrJP07eJuBe+XVvnmrMAZoAM/5qCdYpdQDS2kn
KwsugyxzHC2vUKUzlqeila5So1/wypBUPoAHypF9CTNtfIJRztXUGfNDs2Qa5AJvLdlWJ2lfo3SE
8YkjV0qYY7p1xujQIO7AvYTSUStobpFoDfpoZXwSZgU6AQAkzPuoqvdEfFbGb2H4KjXaKRLEx7ox
/CZprKZsZSssqsj6o9evM6amFaVIq1TU9QPlvVEHa5Z4ZVveBjP2RRt0NRiUAPZ9vpgQnYH6rDvI
lthi2G0YQSj1XCkcLAovn9QZezOKA40CHdf0qHdW9FwDkYESj2wZnWseB4yKkY0JgGkLITPOfvKu
rsEkQupoKJkATTGQHdDTUh/svOJE0F/j96OvYfpKxYAdcm60VhWy/7eGTW/R+Yt3jV08RR5U+MYP
413CXLdVvYSVlX2oh0yw1dzqvNE1vMgNQLUaQ9l52i/U493GOHb7yQJNCsQfUke4VDDK4JtyBhsQ
gmNxnI/hGSBFqF5xkuJrw2ztO8g/3cNojKYqDphkHcG2GX0R0Mt6SX/MH8U5w4gdlM2XH1w+QCpo
WhoLxVFDYfDM63FxYmCDsW2hKoBXtEJBXu2fIogVRWpiZ+hkjAnHNfA6KwZj3vTETEuxQBCcbJeh
b23y48zFGDYFU9qp340uKDkUq3laZrhyL3lZ5rnExq5HaJ3zvpr3Vlj0dZgn8yhOS6AMIgMM+Pjg
3PJlBT33VDgKdH4Z6bxJwI5od/hDUqQbYkIcqg2bd8Egh8TId1r+h4A1g7GWbVOG7QAe5EsLgfdB
23QGx0Rcex1rd44xfONQTLI+o49aN7DH8mcymc4cvmQzFN10/bkm8rEBc72Tm3QnIDxyI1m0xYk6
k5qeIz3fJeZwCKTKDpUU8D2w+M8tqCN1R4w1kMXo2V41Yr8Q888sVUwrD4gTk+pAa+VUuVOOtAc8
kn9qfBhb2ydBaoARYWGRGVyQY4GSq3unWxBzQxbE/yPPwcotjZFgajOo+y5EREuwfK1mXhGbF7ix
mO8iBoK+zvulX2X49UXdVH6AYXPyueBdUm/YlFy+cd69YKHffZyURFJIdBmzHATgCUjt+sCT8c+V
irn6TIc+nGSFIEwUkCrTNvk6N/omNfNjNw8vignhsHl2Nfn7mD+ryVs6do5CvoPp5aMNhL3cNScS
Gx9RC9IQ46EYlM0ELSFynLR2sIT/kfZly3HjTLNPxAiQBLjccutV3S21ZNm+YVheuO87n/5Pas4Z
tTFt4ouZa0WoGmAhUaglU5FDgZ8Lwg6Tg9Y0nZN+IhXCwqo8kRbRLvgow/ZI6gTzg0JOguXfrZwq
fg48C8Fd3JYo69DNMNuKG+yHErQSS79w5uSb7HXdBxd/XjPHASnUVjGLAM1iEC7Mnh7rju6HVpVN
ns/IOQjpOTenn+sm73PFfpTFTS5gVIIGYqEMT30UUQtreZ9VdmYvfdEtFNDBzbhMJXyWIQ9eodVP
/bFuXgTX/IC4XBjTnJs44kvtCqoEqWei42/pgYvsJfK3NQOTM6k9iE7jspdre80DJuRlK2Uc0DhJ
cksdPqUoIAjWJvIeDr58VWdJCFVGvHuLU7fJNvQ62zVGBiJUAUV5h/ttZqqqUIwFQFqMcR+S0CmW
2hqcBTh92UaHPgm1SYJJlgJfk9b7xlG8/rF5VkAH023VnWCxdzuGb8xzVxwd+zQq/SC+yApKgSqz
/FS3Kg3SdbjqZ7m3qrL3UoKxalUQb933oRvT3Kfs/EnSuyiK4UOqJx/DwFGRVuygbW+ikQPVFuiT
XdV/K21PbyxzX3gi0L+mNcVTfJDBE/GlnGVrxujLPAcuGLoFTUJ3XfbGGvcM6MBUGUxysZAaqLZf
B/asmwKfvR+7ftjgE5p5HFESdEl4KXtjV8uy21WeKe9pfSoTevQhrJRWxMScqfLWy5NXTckm0HK3
BydAn0mWXk52ksoWi3uvU4LnZp6fMylyJUNETnP/ZXLzS7mERDu0ZdfNinTuwMabsNda/zESmu7C
BN3qkLjqS/B2YK4q2nelrAg6HpfD9A/0uDG+HP2b9ERv6H451gpG7ybdkqMvBqAr0GtbcKjuPjZv
zHAxfKv6WahIMLO0OGYQP0C2p9jkZ/MQO5ldu+kJvUPSHvv/czr8q5rUjXHuNopraVSyHK35cfG1
737ImmjK4O4L5cYAh1iKXsS93qADagbH8cxSSP00ViS/aqjMrm+k6HNx4JQXXVzQgi3tfqoXAuzz
eJNNT+tGBMeTT3NKVIsYHbBfUvvYTr5lgmBx3cJ7E9Wa23F4w1Sm1azzjbOC9HUPfQpjRhQ/ZJOj
VdBdzKP+R29055TJ+7QLdmPqO13wUOJi1+vGMRj6RxNscT97Gh1cNZQ2RG+PPbR+5BQU0Wr4A+Qw
bokmCwNS8jKqDOzRQD9okeWgmYLq7fp6RDvGAdo4zrQwTRm5FDOzigKESMnndQt348UPF+NzpVKT
mlHlw8WM9qUInquqcVn0uYuPmqYKFiPwZj5BWpmllOvgvYSWxVs1e9C8tJrgkxR8Wl+RCPf4zKiZ
QWCil5FdWJKJPaTRl+GccLuoFomoDwTfR+fgB/xmbatAKenS6L3V6YZdap0jWM7isisuzedGs8as
I6LiaILm3MZyXqCdUz1QCc3HjWNuCmcJlvLRwhQuFUYtouuOT5dmki43cowLPN5pv4rsPVoynzBS
6ZEvOBQ2qv1HjJWeY5tZ0rX/GgmZS++3X9+4KIdN0JE2SzM3DLwx0s9LP+qiQAbFzchWztp333pv
GrtAnlYAJqKPy0VNZsMa3ygAV0UHXn+Q8WAMQhVxCd+v/dysjkOsmIxUTzOEhV1xqmY8MHKsLHiA
+qMzaZXL0trtMbFelLFXFJldZIXIwUQQwIFME1IECmkYg6YPtczarcLnsIbKseG06K6eZyucbABe
zCx93JUbUab8fnbsYwf4DGpoNoSoiIEujdF6AR0eJzA8Q/pS/Rr0T8XIbFMLoE7xQiHvrIVIDoLo
rmkwR6lj5F1Da3Ctf2rJOSqmYzxMk6WE6SaDsEFOnlj1Bk13gV+IHJJPw0LmKY60GcXzGQnMaNs8
tK9Qd9EuxUtrtSA3BF3xJjmz2Bp0AYQKrmlD+T2qkqiZYmIWwWfdRvvST9yBhce2HkQuIYBqPjVa
zGmXlBPkDBt3dIqnZBu5BURILYgOoWtStsmz9hY+xoLchegs8HlS0pQs0VIoekvb0dMxuk4vLUbI
oUMKeisRi4IgdOTzoDWR+wBE6QY6UtHpjtbo/62EL9pKDr16ZkhKk+N8j9K3AL1LOZii6vZFHgaB
W4oMcXAlKbmvVhXuCdV/CaH6keiQotBReBl9gRfeb/66ObEcZtUBGobzDoix9JWXlwlyUh7ouYAW
kXwloKIQfiyhSQ6kWIJ522Sel3uofCYuWtlBPjF5y0wsKgRQjBUcAQH486nIgOgMrZG498pCtrLg
gH5MwS4KzjKfeES/St3PBBYIrVwV5JPTaDoRMG09fri7EF0GJy41dVPhB9KNNvCjmsXxJZKuQf2V
YYZw3cDdddwY4DAphg5MWYZVfAmbwgupafuSvqnHUrCO+8nhGztcrNXmQwVa7SK+VFGIdljfKguE
HAPogCZIManlqS2Z5LQK6m4phoKgRSIXTxChOXYs6iwdZLSChd/vab/5RcvW37xx02Go+zaQIV18
XpQxSlSRbIjgmE+mnYDgXI4woCnt6CmOLIIynGBD7icmb8wvH+bGfCCpUGUldAHpRes3dfqtviQG
c4s67S8FVb18E9vSVjm1DhEyYIj8isM1Iw0nBhWk+FKw9EQ78iT7lWCFIs/iEC3y/RDpI6StOtBr
xFrulfFuTLTNuv/ev3Vu9pFHs1ahsjpOUFbpIRHsl7ZUoww0PeaQawqYo0vgwmiVQ8R+dv0llESl
L9EqOWRLjDHMtBEH1JCOLaaONCXbRuTpvy2SnxjX8fJK4x6QnR5B9mxBGG/Roh486gHfxD0494e3
Pzb1/ZF245xtCIJ7CWzfF/Wsfp9cuOdxQLbaaa/R3v9SDKg8gssHnG0HzOU/tKh0Ckd778dpN7+B
Qya5G9I+zvol7YnqWHmej6bnF7bS4BUDEV2beE32df4KDn/xBtwNqm9sc2hFJ9qamL+NL0osuxKB
ZGOtuy3YP8xRhlSWgLLr7t1/Y41DIqVSO1SyQRVmzhQU5unOzzAEkMk7E2nHdU+6GzbdmOJQR5a1
cmomoE7vtXhb///RK5HskGj/OHhBXXMOEw3w4gNfdbYpMi/Kl9YZ34mlWrCm+12qN4vikQZvzFFp
FjbcJrUIie1JmrZy16DQ+0UJImuSjYeAtYilRFoKd1/3N5Y58AmLMKB0KOOLRjWH9PrJhLZ0FXYW
S1VPHVSoZ4Xu+he8Xw64sckhzlwiR25EXfw+1ZZfGnA2ZeBmn/dLqJ2CVjlE26GQ0EvwRfnx8LKZ
J4oBlYWHXtssan+zFbnGBafCRbxgocMA/FSYKxbUBARHg58RH1lFyVDBkZrhm59Ou6Bhu7SGcCoT
vF5Ehji0gSAfmqsYfKgz+pMEMhqiv4WTdNIhlif4gAt4/CMl9PEB+ZnwoWk7wuomvgTfZG+8pkh1
L7w3GBjGpO7/wPElCjXen/A3aF4ERR43Jlv6DKITZKqNPTExvdcf0utCPDc4/QltFPKn6pluURB/
0J/XVyzaWw504lIuetQz4ktrzE6whdyUizG07TJt/t8McbCTt3LPwEeBYLaVXBxOCMhkVpS5sS9o
Shbc+vyYd59SStIUbjnn0lUqTEtH4GrOscCM6NBx8IJmFsVPGMyk0HJUjBzChU9BgpJ18UWbmAhG
RX7JAYvW5VnSxLiGml/aHuLEiCy8Fu0AgwIi2GknngoSOSY/vV2BIzNU9ffK5uDGsQWhS5dCHMEA
z2P7miKHtVR19W9Tv+97J8LUy0ZUBRLBKT/YPQUk7iBqhTB1n+9SCEdvpVO5nc4Y//zU7WpbOUhO
+ODPot0WfFt+ulspTUiVRrDrP/TH5NsSZDWj1VFLf5rOwXN6Cg9zZSk+mgNEuRPBeeTHvWM1UX2D
IZpkyVemgS8gVizwRBSDqC51v2j/AXX8pLc6t70RJGl8Kcve0lX9IVATt0mShyAL0KIzzZ8VLWS2
HpjUVvPqRZKfCfRbA/K9znxXIdBUkRLddAI/Sb2KJb2FouivddAQnGV+SjwYWKNKPuCYqb98Q3Il
rfZqSMeuWxHtOQdNfiIpfQl+OVRUfUdDXCeZryxFXjZKBSAoCpz5gXC1mmR1osjI1lCptYpvLUQX
5MwaHzcdTpP0KLvpo+lkB1GFSHiUOLgKVS3uMF6MZBmk/drzlG2D+mnpeKnRpaA1Dg0tRXKo72Vn
USlHlF/gh8QbiPOANhvxyZLzxDSqFVmZZi+ibO23wA6tbVxZyet/+qb8oLiCNzSAGdeNXn0p1W7f
jOapJG6lvKzbETzW+fFwv6JJxSABfOk0aim5AcJsabdu4v4hoFRXKLiRmcZhfzmqBpr38NiS1J/1
hBqGdupmEbnpfcj72whfrYT8a91HBEZQ5HOQdrLzLrFANJiH6HSOPq2v6P6B+zDG9U8UiqoHY4Ru
RMgw2gU4btog3xe57wbZv8rdQlfk/20eX7IEd3piNP7yUpUmZ5IaN9KR1tTYVu0Fn+l+IvXG1HKH
34RyPkjKE31CW9fCTbA4unzINom9TEHkj+LJ0/ue97Gy5e835mq9jse4kFHzbzDSTfdjljjrn+kP
aPVhYvHMGxMkKf2uw4QXeGsG1ygbyOwsvKWzbYZ28dw9l+Bg1tzCCV3x8v6QA/wwzqFyXYwFq7vF
7beda2z8fX+JvweHhWur8+pvlW9VP1CgRIZa2FD2zj/0z2fAh+3ltNwsfMiqlvpQGbmE/t5EUJcE
7BE1gC3VXlV6MBt0KEqYTAQ5ppI9QeEW6muRNfq9HWbFVvapo0G5VM7NwwhZ8joL243cVntDmi+o
pe27bnKilLjl9GUKn/L0s18TJybmZ8OgW4heXXWVbM3E3JE0DtHUBfXyuLdaojkljewu/NVX01WB
ELWvESfpiJvXxTGb2E5WGyuRQSnfRbafTe7cSah6UqRGpuhlbF+bfDt00tVkhzwrDvAfuxp0F/3z
GA38YpijU7WvdIBkuP8Uxm7qv/jR96T2wAFm5aoO5iLMY7bnoET8iVkaY1eGz2BPt2uEBRFmcUp8
kyI5Ssmpad5Ay2bNkwqKys5KQaaldHY6axCN2YDg19JUSI3UoD5C5oFBykA7xOVntd8a5Jwo31Ny
gWtBQsoq0tZWpdRq29ckOIb1Q2CgDQwKJfWPLrDQkuYmU+uW/VtDHyr/tTXftPgH5lTtFmNBipzb
CUgOiehgCBBZ5y5TU0c3dSEtYHlW8+HFBJH7NP9aP3z3+wNu4ISD/VQBR4fOZjDbfUNV8jL+6GNP
L7fyAdLpb93npXFbATvAS/+VPFeX4VqOln+SvPVfcRdkDKqDhdZUFY1vw0iTIDMqGcQObEY78HxV
jMd1A3evghsDHIppbRTLcaVhld0xSD/1YO97QgwsiPDuY/ONGQ7J6rADuybwEs/swZ1nD5z/7DBu
l3mYPnpoN2L8Eu0cB1/pjLG7MZuAnXTc60O2i03BC1S0dRxIhZC194fSCC4KxpTkY6KRbTVBH5rW
m/VvJFoK5+5NlKiV3OsYuMsYqqwd4mPRvMU7y8Q/EPfmA3HenuSzRCYdMxCJCRpUElbHFFUoZyCf
Y/aLJtcIXW21v1eUxm784KGvqqusg8EtcTv0irXhKayh3yOhmhGazhCeSdMcwy7Y9EHkpjkk4VIa
VZtBTp0hL60qzEGzOtlREVu07jc0Cbel0lM3GPHeyiiI3TUwVMijl7PMlnQDT50fbazYSjJidOU1
yB9QTMf8wmxu8gGJ7zFG9yCxyjByWS/qTXgnJl3ZHL6Po6uS1BxUstzDBkP0YgVbFeKEuq0+Fjs1
Q1NEbguzioKvzvdikKobZqhvoc5wHT8330IUwPrtuK+38Tc0Jx3Fif27qPrhAnwLRl3SLMQMKS78
pLSj9mUavTnJnHVfvhvn3hjhgrSxoxOgG3iTDKol+ShWIM4dVWicj+exb/8bfPJtF11q+H6eLx/O
fxgZmmwk0XqWc7HmGhywtVDNkroKFhYBP/kQbNhGQVAk4oCQ7/cS3Wwch2ezWmvZrPjQMo/KUz+C
srI5lz0BB85zgHYWHeXprD4QvBh8sNvrkeUHpRebDBMBv2TkCqB0sSlqLx+GC9EUu5kh1ZgQr9cr
ND+xfVK9Ef3ASuUEeXY7l8hWlrwgOPfDOSi2Mxvs1ge7qrEraOSNGTvXMkhr09yjdbMzgsbpjNjT
kue52wzZaGlNjhkO4tCps4NQs020rQ9aCH3ubeNfMznyDAkZVxnDHZcZ4js0+Dl2qEbGqkvIy6QU
X/ysPmkIQuhzk+xJQSzW/RiYy7TcnlRyzPyTivbuItiOmYc8tBbUVlJSYAW1EkzaddVoSapm+4Zm
mfF1qHOrLTYhKh5dHdlSFTuKlh3T/LHtIyROXsLmqvTdoRwcleEDUuqYRm4x8FHFBpw0+MZouZPB
ItXPT0XYgIVMdfLuZTJNT4581PzoSddTJI5r9jNMMOqd1vY8TJ/8qYV4UPugStBdTH+oxmYIBPfQ
OyPRmg9yF5Ee9+CR1JbhgB7tIviBGsg1p2TahFS3kpzmTpilsxt283MPZqiizZ+zfHw2k2pPibYN
yEGP/K2vmvYUK1+7HAFdg2aKaqo3VRw6+QDcn3alcq2Y71DyJQuzXY12AD+CCFc9bHv1GDYPlboD
7UUaHyb5ucDIRZLuiJZZCkOioc7sZriYYfJcEaQ7SL7PCfipysvIYqcaQ0GaR3QouQsTrOx1OIOq
ASSKwXap5C3VYEWorXK/vn5zJrlLM5/HIJga2Gkd2QvnQ/tjeR1VyCR1yqXd/CuWrw9zfOeOESLm
7ROYG9HXlWIgO9nNmP8W5osEGM337/gdFDTrZfuG/eDKx27TvBT7/Dwe6G60u2P5ND9UhtW8iuaY
RHaV3199UoRRikrCc3ecdSdJMOjXgBm1/pIUOzkQ0NwIgjd+vC/okDXVJAUpZk2NLKmcf6TkrEbH
rr2uX3iCa5wXkfGNesT4L25VvXqOhueMvaz/f9FCuAtoJq1MWGtGl6KBFkCBkRh0BOQ1suWaYPDl
fg7zxv+4K0hSpiZvY7IwoxG7OM14f0IPR7eh9usmnnSJD7Wd2yLWBUFYwuu5sngYuxFENRclQytq
uJvkEGM3P9d3UfSVOMRAmzBU+ZbXggyxdOTH3HEUXeGidXBgUUeZzvRcRj28ZQe5Qm0ajGVT/p/c
7R+irQGQW2uaGWcIU3BZu0/Mr+s7dT83YxiKrKkayhd8xnVu5STLl2A4PcroEVY/+y/G14V8NNmj
OpTvDDST71pXhvDkkpkKX8K9/o3tC286FK/rv+UPz8qP38Ihhi/5rWbOcP4FgCUr2zNiSbZuGxZU
lF+k2BJB8H2I+jDIha9xOE9G2JvJJaoGbwARXMuOkEh3Mjxgpklwsf/hwH1YW7z2Jg2mgVcZ4osA
KegkxC9BsXkXoUJbAdvPjWdmLkrTIOxFC/G/O3QfljlUaaUqqxoZ6wxS8IPnw2MbzptJnt31D/iH
qPbDzrLfNyvUQV4bdGUUXopZ2zRQNRm1wi5R7JvGczpuiHRKUtWKoTc5+brTsMAaxo1fzK5kgpxR
iiVrrqc9arOWmqP5aTI2qgnWULAKT3aJKdT1n3u/Znfj+xxM+ERv0qGMUgwUpBeot1cIKiur69B0
heDVReAYONK0N97QeRU/RlcUVkQKKfdh5GPHOBgZGjUeqjpCQj04F8HPEpNN6MgQrHMpAPwzovzb
CM+BOfl+5BdjgMbBjbZfks6lSzzf+l/yNIIT9Z6YuPGAjkBGUaZgE5LCl9L8KaEXqakgaAVOapaI
dOvvw/zHuji8gEIWiBsZ8EJvr/X8Fia6IPIUHVme/LJsQ61hBP0cxkNyQr1rdJci3/wYfmMlEvcy
5CIgMTMPYGYTfDTR2jiwaBZmIs2Mw0sITcHpuZVFGQmRAQ4T6kWzkLTL0krDkw3TrYZBsH3L+Vnz
Oy7C6PWsKzQZvYVSh4kw+TtKtVvM74CE4pLNP3XS/BA4+v3o6cMhOPyJG73W5A4zDIv+Y3CA9mNi
+c68icDlqIF3vXqVLvJOYFS0kRyK6PPYTeg5WkhzMvgIWjZ3/V5zUgiuFl509m0hbffi12v7yoEG
MUql7g0fhECQ2QA7ufesPQ/O8X/hHhLgEz9FHrdxs0yGJAhzUhvElYceRQJoOwg85Q85ub+/HM+K
qeeRIhc+wpC8sAJkJlQoGAXuGFjsQd8EYLW26DH5lxxDHzcAT4+Zh346zVK4OEyqWAUm9b6l3tJw
jCH4T+Q7ZLhSEE8hEyxgWrpfC7wxzEUe1Ryh4U8HdMW7+YiCUPy5e8heKHj4pAe2963cVQ5G6dYv
It4V0aXHk2eG6KoqzQXS3peM8s5pqqz+baG0nt16MxyUY/1phpQRmhwfotf1wyI4Kzynpp7RxPAb
1PfbGDJg/auvC5ob7w/V3mwshzmdNuVlHaDOE+/8yVK34wHJCme2gxj3nYhqSOi2HOA0Q1SDpw4n
cekDgdLyIQKrziXC1UA9sgVlOZiZRX1cApDjeTHrIGRdhgfvJVKeDeVB8ssdCH/bfNqsf6s/5EM+
ziQHM0No1HE8YHF/CUmHdgS6w9bSN6ob7kV91ALP4DsmpLFA7+TygqfRBMoPTyNUgDH3W/0/XIOf
69aGFIJ7fZBe8mN1ynMvly31UCDB+DhNj+rbMjOIaWFHbl4ocbqr8kZ7ULqJPp/IZ/geCowImwpL
8XKkD6oKapfusXtY9GBjDOlb+j7AJNxBNCIs8Bm+8DiGZMyNBIe+C0HQMFF7UJ9y2lm9IjjgooiJ
nwJnOrIX6vIuTo+5YrXH8eiDMe6lPeg24urvwNPpubmGQoVW0eORHwDPS0jwjDPu/mWIYnlZtb6j
fFHf9VZwECs8JUUPujvxjYL5Ol2DsIIqm3wrUTLqcxoFY3KJj+XRZ0jjlRcVtB662333j5WTQ+3z
ZHjagqqZ6Aa5czPfGucPDB1DGrTLw32ZhiYvxHRjR61AlFM5xJNdubK0/hJche67QBoXfPxml+s2
0olWZCbRE9h9YB4Z7WB0m5esQqCFS9NV7aK1TXaKPLFpwX7zJ6fD4CipqzwFIKGJ9kvziGJT8zAe
zMDS7QKlbm1bf82u4aP5RXSARLvN3de0NlHKnGhymdmvIG7BRfx5lJ7WAfddKGptaxeMvHk8DT3y
mFlPknet1uFJgWakAz4NdXa6lxhUPK9tvWEMVHOLQKhqG6/o3YQSlFFv2uRAD0Vn0UN0Dq7+iYmC
3DsA8ttX514LI6mLnpV0OV3IjdvFI6aU0I/Vo5tftcNDBtrOCJSY7vqO3EOT38xyt3mZ+fWAms9f
VxDqQbkzvBSb8dF8Uh9n0O5OuUVetdj+F4+j3+xy93piqDQ2mJpcpCGxcxns80SwNJFDca+GWumy
Moy15KIaEOrThw0A2jEn0TNS9N24Oxw0cxDC6VKkOAxQsrWtiwY+kEDOVl+8rX8rAS7wVXUDFHs9
DZBjitn33vhOmQmOYJC0NL6VRF/Wbd0LTW6/D19N78LWrxe+jwuzjEcZkfs+cEFtQL7P35oQI3rC
HrZln1aOJl9NL/tq7P1YxupQGG7BOaF4IEXNRrth0Dj0n2sXwtIOBX845Pagj5GcxDROApfhyQ7S
IJg1v+7xFpvPOT034yEynwUbu+DY2jo5CCo6I1RkCej+TnDtqE55XTgEJ9wo84uY2+BexvC3D7ms
+QbyGlUutGAErtBNvWsv/TU/g75Bfs3m/YIunYOis2EpkUOgeAcG9tYpd4fomn4VCcPdiT9/+yEc
0tTBxCjNcLd0xoGoVxmymetbe08R/DcLHKZknR4o0TQkl8qVv2eHFk2tyXZywfy2CEd9zb1sUzno
amigGvwdDObQu3A7YSQoWieHO0YcyNNAEGdPaffWKdq1KQQlhXsB7m8L5TCnLAdTlgmgrfdQr7W6
nxE6BuyFbBOdnVdJsrqDaM5DcDT4WmpqqIM5SjiejdqhbYi6tU/cTBOsTLB3fCVVHYchimTsXaqQ
fafGW0pERFqihSypn5vzUBt5n2lal1ySFsX+6mej6hvmiwKN5b+snHK+XDq0uSE14/IE2RS5O3RH
2YHYHdl+pTOu2MDVnMnLMm+CMpfTu333FiDRKR58vvciu/UUvpo6RSA1Dkb0sy5oQ20QmlWzNUA/
G2GsvJ9P6btUeFtZ6p7ZoI6q5Dd0vApDWkFcyTOnzlOuZXRe5mIsQ96DYw3R/KaE+F7wMj6BTyP+
JD1Km3ibdSD8FFkXGeeAJ5WiPk5mhBrgu7eNvsf4yEmuH9DR/LUbG48gv7wORCIv5nCoIlkahTMe
DmWCVKz2s8KJXLcgCDpMDmNqUs35POESyYzPHYFSihF9zvr6W4qIdt2SKEA0OayZqiZjdc7+whoF
zwHwpF7HVz2wSnfA5REpNiUWeRO/41dPqkIIx6dPDDNrB19BsG52F70HSXJYfw0kR7DA1bAKZrjn
lkJjqOhpEeLERNrFUL6zfCU6J2G8L+fWkdQMTeepq2vZPkCVykBXN8otfrcz8nA7qAlat/xdJKpa
3Xtsfxxc/CoOpjQpTIZcwokZ7Po4O4vafGYbR4qcN1SOL/8iOfSbOe71FcQpy5oBV6cfBa7fXSOU
FNf3efVQYEHL329wN43iIax9IOJStWwCNO0ngge7yF+Wv99YoH1QJEaEF2Q/HeaAbbP2ufUVb30Z
6+cB6+DQRBujQJ9rpCTYtT6i2BdYcWkl7l/jrQZ0SjInPYGKzyv/RbHnt2/EwQpjdKRVgB3M4tpC
bO7UsNUrvaXQ1s5SyUkLUWvTKs5gsRzOSHFpzP2EQGOO0Y/AoBasl5uY9dsconjrGyvyDw5nGqXB
0CbkES4zAcsCZRY6KQTfTuAgPPOJgrhJjiWE93mYWTI7RwPyk/2X9XXcmwO6/Uzv+fMbNywnLWOR
pkcX86r9Ag9oCsUhHcVuDKl70a7cLqxp0LTY+Lb6vG5asIXvb7oby0k3kUCNAdUg8SzrV1m7/rf/
z4FEoUaDIlUG4muCJ67xXa1e1g2shytgqOJAQu2VOc4ZUM9kT5PeOE1X2gMlG5p9M7P6WR5aVKzq
g84MqD7W514DVwR0Omg3XSAa9m3Ohsccr1RdriFn8yNO6aNsiG73e+Ohv31gDmf0gpkq7ollynv+
3nyidooHqmlHR2VXocdiA4UZRxZwV4hcl0MdM69oYLT4tKN8CZJPtXSqqeDrikxw8FIkeRq1IUx0
KuTsNQVs+uO+80Whyz2Gld+2j8OUkCLw8vWF5cgM9gbmI3Q53UozHsCp7BlFdgH130ZWiTNS+b/d
Qe+Vu5sDMjVJF0MFMIG2yGTX8jbWRBbWn2bQv+CCllYeSVDIoKGODNpYxlR7mAi3KgxpjxgjY8Pn
BD0uZWaCTIpZJQNvfzQkiVXn35tEpDO/QOYfHyH4LVxkE4w+M2a8oC4T2nrVbbtVN80u3otyiALH
eR8Mu9lV3IdDNTNcEnmb7EryNpuSq4JVfB0b1jNSWA2HPlEl6dDjgJlwV+4ysFAaxxmNa8gG4eEk
ejPcKx/feul7WuVmUWFMzLoo3tM02sbPN+UldWZLd0tM5vhu83mRkpq2GFUcqTgXtixl7cNxCENZ
oVQh5JpR4tF+xc/Mg4Sckx07UCtsW3SviVYruObfWxhvFttGqq+EfZFeJHLsMcCYoLbalZavijhu
RYY4jMmCSAqLJXGRZhBdn43vWv4oBV6RYDhS4C4ir+RgJlhmP5iJ18NSvRk1t/m6dB2oG7avT+Op
OauVNQlzP6IL7L0AcbOTmpaGhdEiRhs92WPH4SH66u/QhTcepLdkv1CNGZDdcjIPb6Z38sIdNF03
60sXbDLPhDIbbdhkPYgyetCQKPrWzDGZAl6Z1ogf1y0J9pjnO9GUWh0yDYekyaGpVn/qW+pk2ed1
I6LlcC8hWmBMfcrRIDP6mdXiE3aDrYTVTtT0I4ieeCaToDFIr0AU8CLPPZLMm4qI+I1F28VFNzGZ
VMOoET81g2IXar4J6AtkcQVAKVoHBx6DbGayAX6TCwazVQwzU1QO17+ICBzV5ZPdeHmLQLrCUBoW
4gZPzKNufu4wOoTWhckz9+RobMmWHPyTqLVG5AocfACTI0leAlBV+1G2GqYbC5fM4S4zRZQ6ok3k
0EMZA6OZJWTN8/xLbyInVYhGfEXOwL13cnMwg7FFqjNGq+N4KYfZKoTJTkEEwLOKhEXZRNAnRqga
b5vgWSk1p2CYUKpOCqttE4syw0/rziHYOb7dnRSNCm0KJIpn8PCUTLOpmQjaAgRuQDlEmDpKMBnA
kF9LMfRKA9Rnz3ILeinNF0y9/OG1D7JccJboROX5b/ImkGr4HFjAMPV2pPsWJRTZih0J/Wv+dSqs
aocpDmHC9P53+zDLuV9VT6paTojcem88LnWLzhuO7Ub0vL//rT7McD7YRd0sl9KULEJEVhs/+crs
rHvDfS//2wLvgNE8R4qiIv88+ZCsaOpdLxXeKA4ORXa4ULeda1b1w1KeQPUcHSL7aF88tFtctxaG
DTe4bYetqOdfsHu8G8bzPPu91iAgTY6jMVvl3AuA9h6pGaLQj+3jYt6mx/5FE5JNZN/vut4hP41p
31QWTVySuGkIiczvs+1b5LlGZrbcjlNv1T9FTXiizV024gbu+7ZD71iGQ6AFj+nwSQ4fS11wpEUm
lr/fmGjTfpw1pQCyk/rcSXsdZQqt7gSR0b3exd/2k7u4UpD1t7mGUbl4N3zC2C8chHwnXovKp6jQ
u9xF/4zhPz4dd1cV45DWWgzvUMg2AeNrJ4cobxineTzEhei6+kNO4sMaBxh+r5ByyPLF/yc3q20d
WgSFBkW61loqvH1ixfNGXF0W4SPlECQFFUYBzXTwpTwsRJ4t9OEgJ3VQwTsnPUxO4aR7aZf1nki6
/A9Ztr8XzE9csFJqQVeB7ZW2eJ9tFBdynF/l9l2XYPCyHkk2MGBezQu7iFoVlr1c+bL8BAapjHgI
0hZdAtUFvFBekyhbqUKbKLt0iYHYlLrrIPqHGv7HYrkLT8pivyI5TgfdJE/B/5F2ZcttI8vyixCB
fXnFSpCiRG2WrBeEJdvY9x1ff7PlE0e8PRzWiZlnR7jVYHV2dVVW5kF+Vls7TvdqcYuq75zsCug9
4Jc22aYxEvQmLU6dxo7+XiZ2+miQXC0C+fihjUgpNCVt0C3Q5iQ0jV96Sr1IqYD+NEA+AwSrNjaj
FEvWdlJ8M3amR+sl85lJ3Qq5Lyf+UKGl+C8RnfcFjJotihYILJysrLYLUXOjpiMyCurTcQjEQtY0
ciB6OzyruQwho8i/Hi3kp+ORR7G2HFqYwILfwl390MMgckYZGp1esANca49zQfL8qZtK4wBoUHqz
6LcpP82dbQbiPVRr3NyTJAeZEgibjO9fhkKgvos3zR4O1MQRoZBd44BIWi2xS0RQqRndv76PUJBl
lJrlmVbK+Zsa33+PIz+yIZjqmqdNg72CJQltKAc+TKwCvKDKnxyqt+qZOg6XM96vFbn0ph+NTG2j
DP3eorPLTHXnYbTXLHOmYvl2PXyIANU5rDFh9qEXK6rbafzaDVBZhCbB9RWIm1HnkhpjaM2mSNvi
1HX3RgSFiKH301y147ZyhJny6KH2w/79HEgsRTVL1oxPm8yOmmdT/3l9O3/zGv76cbjcpZ+Tcuxb
XEVMbrbdNz+bR0iJTDs5nNl8C1Rfs/sOEgcg9ofE0sRVpHNoUuZbUsQ1eteM3mH4Gs7cHLbtc/7M
3Hk2bwjK4VDlB0z2moZtPlAKBH9TlP3aO4c1qmBUcWt0f/4A5sdVPzMXXIOZkZH0ZOqn5DBGMae+
1tcN1cMGdJkUw6QrUdAijzYHI5UCZQOzx0FTA83XdUx+Tbs4WDBuojnRO0ynW5uydmThcSWd4Gnm
0ZIMVbPhE8ri7Ca66WO801kyIbgeK9QyHIR0RjpOic5oafXH2ouuuFZeQ5qiXhp+Os+weQa5KsaC
VbGIZNjY2olTvskgp8EG+ih4mrfsGUdt+lXKID3BEoW6waldctiC7rhpWEqLDg8kdjZR8ssFeek2
UncsAcj8EIZYdJXYrMh7/1wBoGcYe+HBeOj9MoSRht8d14Og2IvhXf8VqQDlhzAM3Yy2ZcEGxb3w
AZnnILnLweUaXRSVv3dO6usPxIos5K/FJ4cxuiRKq9R8vkG3G/UXZriX6Kk1ULey2a0OSaTb8bF5
y9Z7szxConE+UD8q9RdwIKOr0yTEMRJucZ/u2mMOzSjdFw/UM5cCcl4mcdBjqKFmSLOZ7m8yetMj
s77r/aZ1tHtMIttDUMB2XhZtnfBlpsKJg521UawB4pAgx0A5bgsg/OdpQ+4pGdUWISCU55Cnm7Co
YsQyXPVmNSZ/TiiaL/Uy45njmKhOzSXF0WAaE813sGOS3B/fmjuUY27E1zacw2rxUviggPVMOvES
yQVPI0+kZDWKBgWnLK4gPhfZSfW7tUBZze1YJdiqf0PS+u/t9xe+eJO2YzN/osDiyp+zE4n7h8vd
vaUudVNQAcrLsylNs0zZ2BenqIDRE6Z4m+/9G8zYh3dRwTtfckrF3n6AZvK9I2uFBLKa7N/P8ii5
GLVZifFhh0nw0VhzlPR3M0jE84j8pBzatFOj9LP5H2CdwsK1Mkd3IfwaskZvdbSo+Q1qXxy4bGU7
LcWIE7G2t0rUh2JauatSE00ZKiy51EWCb6uozqzSKjy3eb8vax39T+QX2QD1MWq45m/akF+ByeGJ
ltbbOtdIY1heyNIyHPWxfyukdz36NoEHIGIMc3uGhUYkHPIGaurfU+V53lF/CPFxedb4KFkw7Jjx
UhK6J7nYfgn6Ad5slPwG9fjkaeP6KgtFZAG4s3AoHelmuGtwKw725sDzewE1HqPQGOcqYSqjhfM7
NaZI/LgW92Rq0tyYLZ2xm3uYzefwIs3e6vo13Tp498QucR9Tq3EpjqCucwQxbZaiprtJ9sblaXmP
9zk2yiZklhHOFkr9gMHEEzUEQNwePJvcNORlFiIkH5LxrJYviSUSx4Q6/jxRvBuK2RBSfEqm4M2c
7LYBklmWtziyDzWV/J9Y+57nqxaHN7GhWIli4fFW1r9a+a7WJGJL1Dfj8KUWwNQWLPxcnXwrWY0/
ZFQ9kgx/DlxWte8ajXWL6t/mfe8lgWKr+96Wkhvoc3gpCiFNbwv307fpB1QY6auB2iKHNpWi59tU
IizULHLXHgrZhUBwe68vofJc8LJNURkosISZGLtEXcJYsogfiqhlqzwRPFYUtUnhkQkzX30vHvO3
/Dk+rj9nH6SbIHWjh3VnhJTvAxHxKk/0Vutkg8G8gYj/kPddWPnps/wUQxBM9Us/e6aI5dSH5NBD
6sHzWyXU6YwWDJTJ8sppJn4rIgNUeap3OahVMrOQR23+vvyhva7f5G/WoT02h/WjE07CfeyIdnwn
3ExUV/3yWTAtTZIM08RAGf/MHdVZ0mRQp1jduHLbowbvYOmgQyjmOGWoRTIirnpAYVzRnHJzJejJ
Q5T9n7HVzv4O7k4w1C3BVCj+jsXXXpkiFCzu3fKJuXLNNvVAuvijni3G/aiJYI4VHABgITW+avXm
d3O+u37rMAj5yyPwbAX2F5xlf8YCsz+lRPWghzF5qUCrNS3tfLFuqjWH5aqy00vKDfNytnu2Jp9x
bpbZNyZkNXtcA7FbhIbP5EKXzsHNbjh5imF4GX6mSBCfr+/24hV7tjJ3KZSdpiVGi+fY1N6bm2HL
jeGZm2aXBVwGxja4vtrFx9/ZavwNgfKPIBdAAPiIW0u1FwxQ+tG8m6KKgDgqTriLQhPr2MwS9G3q
6U2dZ1cwRCJOqC/HXQVzNE75XKBEp0wvbfICU/abeZDsVfxI5JHAGWI3fAuwU9YlyvQYhbO6sMcZ
aFk2RFv6clvh67fhe31bp2RK22A/alA+jIHg5TdtKNvN/2CLSG2HQwx1ay2piVcghjo7uVy6ZRVe
D7SL2fjZZjiYmBd5MQcFh3hr79XpTkyEoK4t6gVHrcJBBYpuW7EmOpv1g6wzJpfSe2OwBU9FOr55
y20FM+Jltv/d1jiskPR0TMTGzE7K0NkoSbux6Bta8++iW+NwYd0GITItxgor3lIj2VX5gyqPbr2Y
x81MCPlYAhY0DhYgnFjNhoUtRUnsqWIoGZW9Rpg3G8g2AgutK+jON++gM12k4vBJNxrgjMtcgGbf
gioYs5CkHhHEVcJ36qyxhAqrhMU0NfOmRXXMFnrm1ftidH6h6fZkCd+vBwdxsvh+3RzpUdSVAAp0
zPYas3KUSTMlag0u79iiOk4xIM10NGBLw3yFtwMKlfd9CBX9XX4XuxRflYgPvlHXaVA7lSew4OBF
tejPrSzfJurTVNcEzF7u8XzBBt+vqyxDryMNErlmKe9LVdp3+p0hlN5o/u6Up2R8TKAbIhfRUwnL
3LjaiMv4cl5+tj4HKOow1JIuo6UgB0MIMWMUvLLKRsOwee/9zydvHCb38WNxpJjUBJTxYmp4vMez
wQAzg09Jo753RrUbFQJUqMjhQKXcpi22KhTWYDVwyKyDVlTEClQmpXNQkkgyhEJK/IIzBHjxGgwb
nPHiJRbsIfLamx+3heeIOz3GXCaBy9TmGBic5Y2CWcNlN8WlJk5DoLeG28ZEeF5WfTgLDy7lgNt1
ocHbiF3Rir+F1ku/OE+Zdb+9DClMvn0d1HSI6LBAkeajNd9Dqh+9p7L1ZpL//3kWriAp38zrmiaZ
1wT7jTbB7rR+Q84If5hpBRVJVGM3kfoO043rsRBaOGnBSq7t+49GgFhfKcSZsyyW9dQM2vZWjkPn
w4WrtvUS5P2mzeE2N9lxjdLv8jzH27Fp1AXDmKajLBV0c3V1V+nSUba635teeJU2vqVq8UMrhl8M
FOBIkdX6t6G1bpYm/VVXxlHLtmqnSpNuz41+rwsDlIPXVrEnY3T7qnBqvXRVQb2N0xcrNb0q02CZ
ldtJEtkWzC0xSeWkiegUGNSrpubQb8qA/0kOej3G+awTByIIVCgTR5KXmOuSKjF6GUeSjXX0Dpgl
e8g8h6xEzCbv8CGiW+rGutx0+woxvqlppmJZbymUz4zH1Slv5wCqpxUaQodP3cNPjSSwjymlCir5
5DXl5tEyoS2EZ8iI6qWv7EonusHUGKPV0W42RObOdzTHrYnkWBTAdJ4fZbxAEnXew5oJ/PrJjSgX
Z5md+2vnhMvX0EkojUFFnU8FpvfO9jIep1ANxFvricm2qA40muP78XvdexiY0fZ/UpF21wXdPttH
TkONJVJxxaGwIsZliWsOSrqmwPzobiJz8MC7IdQzCTw0OCSeTAnedz2S42391iu1L5sylX+zTOPa
p+UgV8asYSmq6NcKDPDjzkUvwNNTFLEi49QWN6bgL1l8J8L0xYiW9+upFhVFHBiP0TTKMutzFMm7
IeXwWUbrDSyiBNyGsa8JNCBSIL6baVXw5E4yJTu17UMzANAKzQaDw4n66vX6vqgrlO9qDt1moAuO
1J9J7lgH6CfVjgG3ltlmDNvIzqApCZkPDASmDTmfRwQn39QUtrIrso31/SrLERAyXQ81SyHx/uUm
uQeilpujnFjgfimPG7Y5BiifZU4bMHJppdsQxrM7pwms761B5AlUksm3Nld1sCYp/U/+vLlw73r+
I4Vau9kb1eknTiHfywR/dxqXBE8rMUttTUenNlKJ0CQ3xAFKtohJBLVMxhARHfYMZnZkkS/6rV8F
pNoxFSEcrjRVoyumlPx5dMOtCtYOxV2CcUPdLm4VL/XHd+pWZEf5Cs6YHM4Mk7VY8BZBQ1g6ZRVs
66fZZSZ2rWRLJZTaLDjuwP+RCFEC3UwOYIw27eXUxOuRNYjyQ4+7H76dEFSo76hnsUyAGd+9LJLG
EFsYnIAPMnuKDwVBTB/W4VCHxXCY80OcH9CdNqHK2YbFfkiQMZX34Nllb2ismh/szhLC2JcJsshl
gu9XOsK3O4dCEmYVFn4nmBy6dXmr5cdIempgFTbdS/WTkGLor0XXF25xpgyZELk/ZjWqmMZI1BMp
VOQ7n2K9dV2r4TpLQtHBiq8ziOkYswULyK2QHa3u4Ki9UzxT4qwE8vP6WqA4N23dW4ww82IWqRPD
xUcUjltONZ6Ig8W3PJVItXpoEOHxCfooGoTRornk9Au1G/ZHnL2Scr2LijFBUrvGr9tyKyWVq7eY
nKDKmQTu8c3OZI6WaVyxmV5obDXWw6agRjQp3OPth9p06QeM0v5J0OeAdSAnW2WzCd+6gOJNUb8O
h0GRVuqwfEWeI8aLDa0zxzJe9fyVwBym2XAF6XgJLDXSRtmIcffP00PRzYdVNW7EqLEnCS+7pnSV
WAGPv9glZv9wfenrgaHxbc8mWo2535CVJlYgwTlFzCJ/1TFmSzMa5UubtGRLNQxdVkyRA1a51CKx
qPApx73xGAVjkLgTDGJsyflfXhsXI/FrNV6KBwJpW68yVvYof6+hpxv9kzz07P/nynHJ1IK22GFC
uRodSfeWza1q62AkYSZPVI/g4kV4thb7smen1xyiqFhMViUKZcFjNLBO9hgPLMbjBeK9YGW6eePh
UMNyERQUKbweJJdR+OwP4NI22drk2eo/mxRDmMDG6q1+1k9yuO0RNeCAZ3vhZH1PnlUiOi+evrN1
2Y98tvFWgWDUnON9qte/kuh7k++ge2cTm2Nf7y+H72wRDhtNqZzFdkGkdHgXShhoO6We4KRhAkpD
a6PCQ9xpl2/9swW5xM2SM7lvmIpSFuoYmvGG1FZ8ePqp9vDIpjwmR33VH+sbiHKf1LsNtNDSn1/q
d/k2clY0I6/vn/rGXGIXG3CR6aCKdFrh2bRomz2KJ1Mj3ozUIhyMTtagNFaKd1S81J41WbdLln1Y
69P1rVymOpx9WQ5ihFGRErFTmfuYCWuuwi0D7UF1B0/3c794Fqk8iQidT67AWXxmdY3qmATb8w31
KBkzc0VzzIvbHKW5XNlsVXiQOwxzo37eSx9FSkg2Xa4afW2Xl9/pl7nNpx6Ryxph1eTI5Z4JbzIP
72h7zGymW/OPCHdna7JPcrblBYnhqDED38X6sQ3Qpit2ekRUXC/nn2eLcHgzg2tkCm1XIC8ewmxA
EQ4SE1Vi66cGIs2DM+FLJztaGZ8AWl6Tp+1juYTuLeOBMz0jPZwx4VXQRgdU3HCQY2iz9cc/YnYk
f2BCpX+Uksv4ULqCK/6jIvnZ9+QQp0rzTrIinPFhxDPKkB0t+3X96LEDfAVEPzHvLCyqcZTaEu2Z
U6N2O1mCtW5q+eYIc+LnxBj8eKFsni8X+M72xEGKIZXFkpcS49KbQf3SuRWaDhiL0uCHjnrJSYWH
AuyUcvQd4BvDujnWZ4eYXZeNo2RupOyoIUEi6eDFeYRu6ZKRsewHGAFV/ril9vXPTOAor7xTyZUk
a7oMCTUUocQJ3jh56sJPwb2+DAWkvO6OvMrVuqgIGDmAJgAc01iODVzZC0HpFwHpU0N8OIVDldSo
syljSNZ9CLG7Smi0jAFM7g6KGBiza+y3Iz1bTi3Kocyiqp0isKa0graHqfQQhKQSJ2oJ9u9nx0JO
kb/UDMhYjYZVTWrmZsZG52DXe8rdIqBsHqgI4aClMrq267cWT/cFfaBCdrooc7LlngiQi1WSr9P3
F4GeOG/HZcVN2+GmFb3eWQ7bLdzS3PSO6pGSwchnKPogJLEE2dUBZ5ytFXvDrgzgtxmMd1UgP1zf
GwFlCgcskSDM66x0iP2x9UxdtNslfqpgZrk2xl2EMSx9HIj06OIr7OxrcnkL9LyaYWUpaKyN3tiG
o3KIItWBosL1rV1+O38txKulaJ0OsQ/IbH4OIIH97JdHzStQXSp9wRWeiNWIbfFUybhMUqXsAIes
carnu+rElG0wS+Y3L2xa3PqN5l7pU2U1KmB43ZQ23ipxTvA2Y3kRstrGX3YDisvmq+xmHg0klwkE
Z5+VQ5JBqFcripA3MG5G8X15TD3IdWJYW3Ga/eQx6fXKaV+uf14CW1QOW1ZpTbNJgRFbGcPBRUvd
tPh+fQUCS1QOS5IsA3NAR1iCNOgZeKovylM6EMketQiXm2hKsVhFhNONV3S35XZp7TSZEhSjIpGD
EJgOxamUz+jjrNlejWOv2tD06zJ7WjTiPUU971QOP9Yig8QDqmsnEQAMb0fkrdEM2RDw1OxFcEJY
BW47RhMWXfPFfO9grQvloMGpIKECv4j/ITzZ7q4kZ7yGiqKLta7WZnpqXjffDCrFTr3YM0/jaEv7
9Gnbs8kVeP8kv7Sf1yOIiFGeQbnGOtR0R+QRPcpng4hhTpUgsRFozfMnjWIZh6XDDVtMrbvB/zr7
OWJ4W5KfjPrH7vpuKGDRuDSl6MZ+hOI3q9d3YRvjM5ZO0kMlNLKl4wrTmkSnlmT/5ZXfjldCqeR6
E0em99h7tRimuz5IA9zslYDwGQIoWxILEseRl0WB7AQkV2TwSyxZRv3xhyA9zVTJ+1Ow9dqmOGDJ
a1lvKw3AsgbSRzPZJVoaYanbsbjrwEDZ5XsMxYda5yelK2Ic44e22hjIhXUDNVlFhQ+HPsrUG9FY
A7lLq99b5n4wIaZg4oFklvsZKqV9tflEEFFfmMOiJBnrQmQ+ZLC3hJXzVNk17HnEOymQmAYA5hb8
2qP6d5fHFr6uKJ6BKWsp6L9aj9LIK+7EBx1Gl1qFVooAa00t+GheWNWgdqvcbe+Se0pehCpV8JzM
TG6LtqphYoWUimkpBeOArtbmrDfMlaRwxj0FPQTo8ZzMFGJt0RYz26z4WOl3uppiPreFLe1+qFeX
+E2JdJj3vq3WQTNaA9ZDaToHEFLyqlzZtSoUlFQ44Wp4FcduuQlOBbsANbNsYnmibsEzNeNGjfoa
YXXCrVaEKOajF5y4H9VvAY6CCd4bi1M89Hc5nIypkWEC4Xnu5lZnQjxXJV444i6yfhqwfiI2x5Kn
K2DBu90WUammi4ofcvhYfPAzD9MhDqxjdCd5mWe5FABSOTLPyZSXRe/kDjtiSmcz1HWLgwrR9WKH
6eCAms4i8IfXV4kHQ0isGr+cORmONjyakeGWUunmUeqW3X2hJwT8UEDAUzWnphCHXMKKgxs/RPcd
JqDjfRtsN5Wb+Hoo3y2/iwflB5QIflkuWTElEjHe+baXZs1sJPyY0p0ZGH77HIXdQTsyywIMPUB5
mmnb/6Ne7hf28SafnVhs4jpg0TmBM4LQeE06OxaU0qUyuB6sxEHk2ZlR2jeV1WMlca/549EMy1D3
sz0pgUDcITxJUdekURl6xGjrFWHtDS6rISZ3Y2bLd8Y9My5Onqkp0IvKK5DFN1RFNVTN5OcFFqFt
RzVGtRv+s34Bg+tw9abQgkd74oua0+30u+VHFdvDW+5aoUipOl2cOT9fn52ls2JKNyZFXTHdYe2R
zX0A5I7wCkp8CIDdGc72zlgB8PTz9ff0Tgj7d5Uo91/66Ofrc6/0csnUWiwrFAbm2Zuy/bYFZTd5
1yPoEp6eLcJfW1IvV93ajcVJW3+XW9LaZWRSM4wXeZ/ni3DNS5mJv5ol8q8OHJc4tvO9Be9w1V+g
KUG1uy7i6fliXNI8l1ZVoqLCuhQg1OxaVPPTgB34JUj9nnhNkqtxT3Fz0eRKLdIUyvYG2mooTL2A
OOyy0lSyJ6VrLt3753tjv+ZZSFqSaBUJmnmn1SqdJq08TdrnguGKXeOs+UOiQUnVgii71th6phE3
IxUqLF7PFk/lSanNaShOEPP3hCjo5IGAs88uOX/3nu+PS4+HDYZHzQazCUVGS1Qyg1KSnbQ0UTzf
3Ik5V20LRoe00ISV5vWDcPGxdb42lyfL2laIKOSwl08UtJbzR6V4+80oP9Ivui97sYpzviCHL6Kk
l5aZYMHiZvAZpU5+xiTItJsc677HYG15B9K7Q52PS1fG+aocqqiRWUGiEagmMGrTXLjtM0RYwr68
l+YCBQOwJaofxKe9dAufrclfU1B4KluYT8N/3gJhcFTtBK611YT0Js49uW79Xs5uDWmyp+l3bQRi
+9jmT3r3rc3hJhpRc0YUsPO3GSZ+daHRrATdhs1PJoz+2ngU9qWr+dLOdLPfZaistnmDCh58YkFN
jxu7CyjOJvX78yR8XWtrSdnw9GXqTHJ7qmC88zPaPJYYMX8lwXQ6GPyiirijLnSNuFv+wsRfRlXX
ZLSIK+3DTD+GDr9JcVPXnS10eaBGt2Vc3o6L18xPlhYO1nFb77XqUGePtS4/a12gwFsxT0Goacx9
anS2AYf4LUPXGx2/ESZRaTeBNZLZlnSvrrGDnoStgH3Qj+9dhhkSrbYj7K+flcASo0DMZNTHkslN
08KZ5v5xndFQr2JHAAspbhpvG9JdPrRgKw4nOTUeJ/C8+jxzlHZAljV6Yj/8u4uRHx/IZ6OxWjar
UEyJJ6YQHe4otGOIcgXtDA5Qi2RKLGVEeSfRZ6cqZm+ZCk/q+9tJf1j1GR62Axh6g6NPr1mqgvpo
2q1heiaI7koi2pn12m7v148qgfEGB8BFmY/5yi7PuZYdCSWSXibAgIo8DmYxVi9vWoQrLDZFu5uB
9Jh7UyiXx4vPjnPI4cBVUWaYhkw1vm10XLJxl5lP2fBTTT503JyR9GpacA2oXszmacD4lFlsMGM8
Stnqp9rbpO0KGLbr/U6wyMoESz+u/egc/uqKZGixiqyWPfeEwasgyKhi8F/C0NLP1KfWI6CXnyio
pbYaYjTIT/qQugW0y1pDOW3KCJtL6tlD3Cz8REHZGkmnsSZuEWIEJsgDJVB9lLeoY3PpDXv20/LD
A7NgwW6kAHYN/uylIPUvB/WUuNld7nRw8Bzgco9xdvQFqac69S25XK/ASzLWxBxWWMVvAZXtycDg
CTRYje/XDyG1DpfldZBDBB7iEGZQQ1qN1TGyXd6gHCBSWmEXlU3OvyUHQVlqCpqqg3kNlePipt8P
bheuz41pl8cFk0x7XMY38yNOSAfpy18U3friqOP58hzciNW0mPOCcqgaLC4a4ntw7Fk5qXANeBmj
VCg5khf5dVi7AyYCTyyiUPchoJ5KCEwOk4YGCi8F46SpwfwNQ4vjQ6E68WF9Tu4mez4ZQfGgl862
eVPAGPBGCFYgdVDJn4JDrNTsYiHTgVgDDMu3G2VnRIdMcqbSVh/TsLqFyuBecNv3erkRMI1IAD91
eDlYWmsN152A5D6TVceY92mF0Zi4/Mi08cfSGg5MNWypI0exLzGRzwKAn0gw1QKFxBg5MITOUBmq
A8uT9oon7ihnkIuc0vOV+DeotGnQ4ULSN7gJTKoTxu53GsjJB1jwOLraXnwV3fy1Ib1PLtLLzpdm
V8LZw2lskrJaRmyyc9E67cJucPIFE2R2ndkYZZO8Log86U7f3Dhyr0MJ9T7l5wr6Qk+XTP8kM0i+
7vQBK8Gn0PwAx/NAsdfJj8whVwHyib7qOM9Z2Mg2NEcd5dDBaE5wDK9M7RnMUwf+4L+KZ4pWSmAm
r7M2pVEdjQxJ0nI/9fqPVv9VzrI9JBYx8Eh+UQ6z4lpTxTbDRCAGVxFElVu+Re6HAQXX4o2KWiJZ
4mcPyrVMBlPAE2FJf6CpINW/dfHheoQQGR/vvF3pkak1EQ4+pJaGPtkrGdV+I6CFnzZQxgE9/RQk
MqZ2i9KPp3yq3VIofv1bWfxowWglnSKxxDIqH9XUcCq0gFtB8a9/LmoVDkYWSSgjCfczJGeesvlb
AtGtERp01xf59Cf8+yTREjnEsJIxgrUgsrYilHy43AfDDsVyJ7oXPeWwHjFLnN8nd90743yIbrPf
fnWLl9wr363vVL2A2jCX9OR6KklNjWRk3RxdTU5zJd41BVVGu358LV5hbetgCIJBngLTqMuNuGdQ
lfkVeDTGc/VDCPQdYPk7hRnXE0lLZFs/w2WkxluFnRWnUoOaifGmMepE9k0Zn6X0d99TpVaiDGqJ
HHIMPTzQhR6bnPcziBqMnCSfGFlcpq876mfjUhpFmlMFLxvWVeqQjJdB9dJn9gq9UDRAQ4z3ecWx
yzy1IqhlxGVn8Q7b+TyU3aDjoyZhMdmiNwbTLntRM5vx56o9JAchX+FTh5+o3ln8tI84GGnV1Nhv
546FzTq+TOh6ReqoOJkX+1QfkuhOoPL6/4OnHJVe1CrsU+zsJmTs0eJRzFwV3W0D6uV9qDnFm+Xq
3vrSHqinFlE7sj5D7Sx0m2RpBlFMUbZHkZsN4wqxbd1Wj6vko57l4JZlbpyrgqKJfR2bLrbWv7IZ
6/N+PFtaH8axjixsfPCjYD1mvmJAFt6OwwwpKhsB6DABQUlHsHC9AoifP//ZoqtaVmo/YL/6doRa
zzqWjrDcRxh/IP2cL19XqmRYqmqqssyhQrI1EvT+RwxIqqvb5llQovbS9ztryne1hB6ikdrVrFLn
5vI9/LUsBw7GnBS9qH/WBeofQoLXUHMH+HMwX51AuAqvP4fCv79JZb7W5EFCtBItUzrGdGXitBX6
o2wcyAgqLwE7LCAi51JnXVK+luNeOIW5ClvbDDm6iN3N5wR5ELlqODl1WHnlI9VApL4o96QRV3mR
VhMVPE2pXU2b4FL97d/tiOfHr2vaCxbzjbLSH6b1HdPic/0+Cc2tli02akgoZeu7uoAWTh2m5qFP
KAW8T+LzXw/Gf78pz5wvFbXSIDTGMu50Z7y099LLFLn6tMPTZnsBKqizrbzMx2VnhtHNFqz+CgeX
+jHJ3TGF58BYQYnHnmHlctJcOTCdWHB0PH//kaTn2Y//F8q93PR/XEHq0nDM+CObTCK+Ll95X5+C
y1TETNOarSjxlhR+LMPiZvJotzlJfiGiWGFhdwZFdc0SogIPSab0IuYus1SAVqgWwIKkslGdcDbK
8udvMPdraxwmmZY1jeWMkzP46n65SQ8tbvToRvPSp2wnD7YVkvfb5Yzsa0kOj/phMTWlw6NVDaqn
7QZsUk8PJzT+vB6aD8K+fzTr3WxTmHQZ6L+W5SApyQzRtJicr2IW3/W83I+CGmIe1RfKwQYrn+ix
/03V5Ws9DpNAD4F8X/8Ju1Dp+Sa85iAU6JhAETx2kUZx0Nwmh7hg0gdu/X4dPy5GrIprxlB0y1L4
+Z0sA/PRgKguenEHYT6Z6s9mpp6rF5PcrzV4iFKrQk4WGVQxOWhueujL3TAHtdgzvGm9S0CKD9gQ
b3zXHibFVqgC40UMPludey6lcjybUwIhe6Gq7XUybRhWOtc/4uXU72wN7rEk63IvbYOWnKCaupoO
epnQd1FtXCoQ0ihs5nJCvcsvRunZkhzUjLnYxNrQYPxM+7lWcC/b4qDMBFvrYziZyUTKRf2EHOLE
UwszuhIYLy0vcXEYIUKyqicpgqpuDFPENiG+6OV66Nn2OLgprCntJ7Vll4rmN4+p3d/3UGdzpd6B
PggTn9P2lQcmOZqAxQKaWnrX92SnmvrIHAKZTSoXmDdFIjauSOqn/SQHUjHfW/Nhk6kH6EVUP9sy
hzuqJC8WlPdYJTreRaO77T55jBg4h6vUc5071NQIcfb5sR9Br8SuZ8ZO8AfwmrLx4KTudJq4I04H
tQ6XBQ1l0kCHF76TbNxcsCsXxuaVdc/Gdtuw28cY/xTt3PLJbO9iaffri/KzPyD9qE2rYl5EziZ3
WfHebVe7lmH0K2W3TRGk0a0oPgrdG7Hhi/n72boc5AwDnAxL85NwaNhv9UPplbM3HtPa+SPboTjD
saxsaXSrXzty10Qc8bNAnTG2f0ZfJ0w+SG4bWOldivcg61voVZgcKcc64vdVOSiaDa2cNR3bXfIV
sx+lbfatLRXUyORFDr109ll5EDKHCdM5uKuiY7050xis4MoPN8KwVzvUtJWd4HUQdHSGb53pZN2H
snotOEoP0Qs9YULcKvygUCdEWZsyR6Z+Tr2p3Jy8IMY8qBU47EmtVIwytlst7T6iJn2eypfrcUqF
KQc4WprK+rriCpmWxNG21e5V2c3rwTcwLlTEkd2vs7Pq99dXpaCdnxbK69SCyhDCRbtrf4CKt75B
X2OEyOR365bNiUrO1tvxqQePtPabNxyUebdS8+HUlc1PCFVK8R/TNz3e9mPevcHVzumHGOZIutcv
sSM35U5M42NdPnQJZpXG0eswm3v9Y1xMcb9Cmp8W2iLdEuB7h+bnVjqxNd0X2nSjFN8WmaLOsR/z
L6+0s5U4TFq6VJvVlL18YZpZpqk3NpUbV6ONorVbGJSCy+ek47X1uJQo6SJN6WsU9f+PtC9pjhvn
gvxFjOAGkLhyq0UllVZruTAky+ZOcN9+/ST1zbSq4epCTPfBFzvCrwACiYeHl5k5s3bDQB+wUTyb
2w8Z+B7W+Nnry3FQfSWPoL8abiDIs7N832LurvK1BSw11AsZXKfNfa48l+Z7ad9wLBZOHnPrNa71
O+D4Y51h0Q5XDHegmUzeSD9Nat/UdgzG12uXFcTJ5ip0E1Y/1ksq2aDnE/eTKRVwz7Y6ZWzKFQPQ
R0F/aTUoZmvhTcsd6ED6q4Qhntlip3+On6QCB+frbyfRBTRkQ81sI0RW3XjwLdvChOao3BuRs9x3
xGn81RMy81Dp5FxSJ5IA01dj18ntszDDroQeJjqx8UBL0BUd6f7lXSE5UERN+GYsU6weDC2zrxh0
76b0VwY5jH8TxGI6PGgMyxJL70UbcbwKYRgUXW91XPj1qLm9/nQ5yvkN/h1FQPFUzXU1zvvkto8h
Wt7z24Q+xnyfKP3r5UDn5+w7kADmk5pU3bjKWmUs9dShchNjcgYlkXz8811N5ncc4bZqlTZrh1Va
W1eebWM7Z+R2NgcnGw+V/tm3scPU3UTe5ubFmD5H62c/NE5CoPPGCqegH814rOoHBTh7efjn331P
fpeQZC65lY1JhM/ZeLMPn1k0cKxlkZ/rTgBvEHRPQLtUMP48qv41G3+U4GnEeVVA4bdSrjVIluFV
wJ3a1sm0n21ZyCoFK0b/ianf0QQMzylcjTi1olsrejdsipw531cGnd3Biu+Y3bzEkx2knX4Y+HCj
GKYi2Zf/gHjfP0AAddpHpEgjtB+VB+jD4WFlhnvYrblrgwU6GebVuLUqR/HG0pF3DZ+Hne/YAtqa
Uwzpk9USOgNtmOvmsakSyR463wz0vYi+imAn0BapCSkqvj4sePadEUB7Fpd4pALxnlVenrkJbJj9
xdUTMD7QM+HacFKz/QX+Q7UPNrHsYVwCHl8PXSc/Z5p1dbD5HN/a2YO+hNdJNwSQ5t2o2vvl3SOb
WwGlJrPoNUjFAgurz95+T2UiibKBCODEFzj8TApy2dl60dGamzWvIXvoiUw27nyZ4nuNCOCUsLKv
xzkGt+x6/D0FTaDujYAF/SbZ2zvLtWJ3mJ3wpfTnLZPEPp9Mf4cW8KcBIdsyrSG5ZeUxygtPtyG7
M2uO2dCbCtsyb7oDyNQflz+cBPW/0PpkhRRKolA0Z+Rw2vxJq3KrtaGn0kgyNsnn+8roT6JAwnzI
Qsbg964VzgRr+UKrHaK9aZZMh/VLb+oCxH3dAU9C5ZPJFWjlY6VsDFjG4T0o8/EmnmTeBK12fj3+
ymAdPt9Sh210r3ua6335VI0Ou+WqJEE43wLxjQZfaHHyWxKzj5N6fV/V7yD+n3JnLPzOfkoWV4FL
9OwUaFWHFPeu8I3ntadpcMP0rWi21e8M15lu/hLu+pf9tCc/a93MJz8rbNuYthw675B+86N5O2q3
UdW6NJSgoQQUxFdITuy6jzlAIZsMB3wFsH3+jZybdjIUAXdMXUUGbeI8gYjkrfkj8fnGujG9OTDQ
kGZ/JFKjHNmYBCCyeppOo4o3+qQY37Qofpw0ya1AFkGAICNd5sXk0PsupigAN9rvcGu5vOn/4e76
F9aIRXu1oraWTCy6pUMOw8HFhYgbtPeyijlRD8Kz9kszdLSTtIeuNl+iblsqSG3VlLuXf4gEfcTC
ftNyVA4L5JwlLK8V802zr8wpldRFJSmW+LzYkS4xm2pEBm0UR8YWJ9OrrW6am5Bwz1J2l4ckgTrx
jRBldZUxUEBuC+M1hipsHJV+amIrg0h/OdL5p+/vxW8ICQ26mvAskkOfoKpqqKWTl3FQXrVm2JIw
d3C1dOdadbQE7k117OSQ0TK1p8s/Qfb9BCQx9WTKYPMFwQAYAFa0cKyodpWmlIxUFmb99xPAUpWQ
VkONTTeET7aZelr2S59kOnHniXsn0ylgCS2hp1aTBVajLXHCBsohKCNMiFMWUOyqDS/tiWvovRst
95en8R+u4n/tR0NAlTxSao6BJbfRDxwOayWyU50+9SmEZtDAEeT78jp9G5/JoyTwukQunJZiBT81
Mt2oLVx6Vv7W2qSn4c1gwO1/JX9WTzKq6T+U7r4HKiQ5tbksU9jY/TFZC1SorXxMGeAnpNiK9QSj
WjhZxvC9sRbjiXFrF9XqXikXeEt2hm8V44vZ4NvAMSkjMAlIFHepQfDRy7e4ltTgZT9VrP3XVKvD
PsPRQhx2tLhjBRwtjDA19Mob/YEEeF6F9Quq4hz8OmXXjE4vM2CQYMlXiexk3S91F9IkwVFg69HO
ah4y66Y0X+vKCiTLQAKRYsU/bpWezgr2cetrgeGBPXEkEFWBTXEPi+75kV7pV/FdeCMjDKyf+8Ly
Ewv/JtGokWZqgprie9pku9s2fuNG6twUHq5FlwcpOVdF7S+tT4yFNwCRSHko7TszkiyYcx9LZ4Ra
qq7ZFhFz3KQYLB1mrDFMfKstnfk9y4fd2FEIbE7e5aGc7aU4jaX/HRBTbkdhCqMVyAoMYHxSt8PD
/gaVA3f2aOmgIQY9ipKgX4ex+LFOgwrHTVLZuZlb8f+kc5ud7sNt7tq6Sl9yBlX87aS7ne6ikFpP
r+tv6WE0gN8SjTfL6DdvEb9mRkDyq2YTxfDqlL1afUHVpZ+3fv+TzcKrehjnEDp9a08Lrt2Jb7rs
WQXlY7s28bNqy/dQMPXyqxEGdRqEe9Dncp/fhc/lXRJA5CJIftp46CEu3OzeoIC6ufzRzq2/0+kT
DrESbQT90IEXzhLiznjgAgRKzsmzed1pDOEIm019tiMD/eMdSrpx4i2tNz4NW6h8uSEsgqGzIyUe
SWMKZ5euF2xqCKyNxn2FRZHA9D7arawngvKxvGAm22ZCetxMYZQMOgzB1bFwUJn1bdXaGOSxS03J
gpfuMvGwqvssTbX0f2z66rUKcI9cX9TXF6YOvY1v6ZNMKvpsJnDyBcWMWKN9r9tDhIxq0/+ob6wt
hDufw6ADv3JtiW0g9lc6TGpmdLav+zSuUBmcWc2aecQNvWzKq3qacpRYjAF853sV+ktGXrt9RV4h
B9i4cW0H8LaRlAjOpl+nv0DANH3JOKj8CcqCoFiU64iP8OmEvI1Umv9ckec0kgBk5jg0RIkwx2gn
2rU3fN9ewzsO7Wju/74tw/OL31zPz2wne+n+qrhdQCmx8y5qJ1pqeEe7VTer3o3ps4/Q9vOHZot+
Db8yIMbnxHtZi9jZZOZ0yAL4NFAKbkt9iW/buXSmudlbJnMLFjnK3IIvMPceK9FdmmaL260XFvUV
8ga3zaxDN5zvmsY85lkWsMh28rx3O5Dkm8K8i7VQZi1wLiM4/aECgvEe25lqQHFm9odRU53cbneJ
yhwyvEflPdUmRydlcBmapV9FwLBoruJyXFcEOfJ3e7/W/uEq4M+fxmb1hkIT/E4mOny2FH46UgHI
6qzQKzKF/+vWMX3I8sBGNTEgG02hvg/pteJzuBueitgpuQsTUvfymCU4agjgNujlZKdreDYZHvws
zf0QxxuYq0rOpLNFsJNxinl011uMdTYC6ZvsvntsjtVDYzuL5ib7MN4vtlMe+cb00M3iqo/5nsTb
YfDMLZj13Hbm5/6KPV4eueQgFrPqOFEbGyZJ8W1dJG6j9Q6s8WSDlsUQwAyCUJHWoNUECfUS6IvL
b0oXWiibUnHUjblfe5iwtlO0lXhwVPNr41APznwYNsWDrM9P9lMEtGvB947rHjtqIfRB1/sDDS0J
dstCrP9+knpZNkWLZA/ab2hDEyW71mQ1sXP3k9M1JMBXFylLRTPk1o1heAX/iOreieYhKKt8q/FK
UoGTpTSmAEIJb1JciSJ4qLwRuLw+rj5xip8cYKY2e8gTA9nd5CwT53SAAgDFyUAGhSA5HF3+g78X
9zOaETb8zlIhptMHC1pC3/vH5S3NnO5O7jP6D2kHGEBUg42CLTq4MaXtsoyylUUB6tGwW+0F86vs
2rwd3OYHDaqNcWujeUJSmjtbrdfZX3FF7jSdFLUoUnQQrZ19JVjzaM/UrnTYeXUu2IIo5CqwGa3c
7Bbs+V/sNb9r7uhHeS1TpTp/7Hz/DiH9UZRkzqFBuaZdcLCF7sMq7VUEsr34D0nOdxwBF7TYHpam
swH681azQviNRKk3GfuYR9uFsG3B9UM4hFvD+vFvQO87sIACSdYrkUWg+VuqEPXs9+MoA/rzIPAd
QQCB3Go0ZarAXo7IvAlrsq2gRHJ5EOcTt+8QAgzYdpvMCcHrHOOPM7ow6wXyh9Xk9Dl3SMddPTQk
refr//hnuvYdUUCCwjSMrFLg4qQ2YP9F2tHQsy0p/o3R7ek2ELa/rcIWayms7NZiP8soO+IJeZ/O
reTIP/s6fRpGSDnKZFSLXoVulrkxf7c3y07hu74+FHf1dbbJ3GIXXy1Pie7Wx+mNJdBh58ful/Iq
2wWyzSakHiOtuGHZABtCP0BO2xcDQ/tWFTCu+VUMi1P+plja639ZO39Qq2uaqznPFTSgK6lDyXw1
5tp9ridBDGPtEqJzyygjDlxePEwVQIVDi7BrLXTMZWgoHcM7lABuKZGUnS5vuz9o1k2ZZQO3QN+K
xiPtX4l01chGISBHCnefuJ3RuW+0+4m8d6h3Ztnj5Y9z9inje2X+wZ3Ww6VSYo5zYHUDMA55CfF3
FH1daKdcz1cytP+HfP//bes/WNNNpcDhPQTcp7thR+gxxVEzIVh7a2/xMg0e3+pi9q/4SKejFNCE
jikv5xALf4TkcO2vXXct6IOrz0K0wRUMNfdyI/MCOZ87fY9VxJaJ0KFAg+NtV2/j6JeZbxWDPICO
u1+UX5c/42V8/oM3rWpW1A4MX1GlqKLVk1O1zIO6qzPkybaxa0exdMmRIFudApZEmaIAoL9c0t4M
hoJrmoMMMPmXB7Z+mH8+BjCXf09wCavmqhtwDLRzgdMG5kg9lDHpctXEn5cjSTKxP1jRudHpNh/w
ueLd6LPEydATSm6a57W4O8EWQ3/O99GDTOtctgG//v0khadNoReT/n8ToPpulVc30YSq7LtrOWlX
8tG+8u+TYLamq3rd4HaUQN9CA/en45EzJD/+41QKGclMRo1YEdKF4nfHHS0gkDZN/Bi1FuvNPk4/
0qsvQpwkp5Xsty/sORmcWpt5YSTQVim6w0Ke7DlEa/yHNpReNVaSE10C/l+L6SRWmMfJqCsAfy17
spXPuWskF1nZYATwaPQktbQF24vqnDs9h5herO4qKEzAVRLyJHRz+ZtJUhQm9iOFC7rnl0gtcBGZ
vP5+vlZrh9ZO9bBqhyR7fm16kDH09Kv8yTxEr3SbjEH1JL2PSZBMfMxRSjS1K41Z3Nbps9prfgSC
EbHSm4RXHpvHrVmFT8k4+JwTqNTmG6vvj3VNPRWspOpHFELcqrEDdVm2l+fncuoEP4m/A9GM4722
mrkAc+6DDuxazXGUjPAbq0f4W1hBn6OKkpiSLFiyzMQ+Jh6amqkPerHa5rg2an4kMSQIKwsh7NVk
iCIWlUtxq7fzh6a9ZQmTwMHXXfICiIvtSNQiZmYtU3FraZWf9RVuust2mGHt0k38pc7U95hPH8ui
3+W2jZuoPv0Oi7F1aBKaMN217GvaQlOtJONdoU5XLG4h1Efn3Alj26nUqnRyWEajof2GRTqUPSHJ
uvS2Gw4UFE7uTFW8A+HHjcixgOK3avzIx+tiSlxCl2Bo2x9L+WZlsWfZedDSBZYLbe3CD+qxUEGq
U2y/N0nQmOGVOUBFSVU3s/1sxJVnhunGtG3PbudtZtTvgwapV73R32YlvotXPin/Mbd8C0suJ+E/
ZzajS4MHTQWRoRtQdw+jDivchsGzC4ac1hOsZxy1QgQecFTppnn00uoz0z6hG/iaJuR9tIrrsu1/
xHp8Q2iyjQcOx7Rpg0asg5HGe97LyJxfXhCXPt16Pp/gnGnODC9nVnGbZJnXhAV4ILlTZeMrbI/2
1tgEZt5Bzm5QglaFL8oMixC1xL06d8dFdVpIuqqfUflmZJkzThoc5VbRV+r22WdKftf428rEBPXq
oVB7JwXVgvW3Q/SRdO+hBR1BQ3NIfKfqoIoXiteriV9xBeO+tZPHKklACj6U822Zxx5dpsc8p25j
ErSJTJsFfqMOeixfTJIy1+jAWKb9A95XDjSJnyqz3aTl5MYz5Pn0yIXagttGzLuMGZLT9st86WTy
eGOPVcOw7s1Kd3uwMyOlcXkqk3GQJdVf7pMncZbSSiEFTIpbRtTHuthioVsUssQ6VAgnVHPbIkgZ
CJNjc2WQdNOq5U0LY6fSYE6hyjjjskELeeE8sNCaBuBJCAUqw7jm03STms+XZ/asoeZJQi++1gGy
wjaC4Tku1CQo8BR/hWeDl/Rx8jLVbRJ0l8EvzvZAKvxkv/oimGE4GzvmFh3unu6FV/MOe0d2vf6H
YuJfGb/Y8KaXYT93JeC6qWOf66D0TNm0ye3sdVxeBjJ7OgEUFfP11FpvQ7k4ZQcljcjaG7YOGevB
H6MyaDQd6rHVdRvLGgkkUC92yI0WrVuu4gxTDb4r+kfCGgnPQRZBuLIWZVGoirUeJkMTOYbCnZaO
sqdayQoTX/I47UC+oxiGMT3j9PpQatNdW1kuL7Gz9wFDZThhNc1E66Awlj41R1aOqNm0/oiOhjzo
yEY3vWSjP45BeIxWZSjdb0DZkeHGudzvNLJwJIdh13dZgsjhtO1H2+mMY2RBfhiHpyTLPAsdp6HW
uT6Bji4zWmQvcB9cuTcYpEcgmfrZ4NE77B1yDe3UgO3S4l4yt+fWyWlY4VgZ5mSs6wptT8rWgq8b
MkwkBBW6ntYX/vgK76B3pizmuWVzGlPIqJUi0pHigpo2unDE2IWbVSmWb5Sbtf6WbhMN9BfZW9/Z
TobToELhr0bJbbLGugCtgXj/cz6Buo6v71b3D+LK9UJlMyvAb0q1soqXHpujfxnnF92USXhdDIBs
R7iR84nEZT9jRLH9HjdwDWwfLy8OWQCheFclfI76xihuczo5Vtc5XfJ5OcLZu85fXwVjEJJ5yhZT
CStcMshD8q7+Rp0EzZ/RFtr5MPzUHxZ0OkIkUXGKA3ufA+1Ht1n72WnraKNsA57d65puE1W1LWaI
Zlw9QbI4r1zQVUWrfOU3mpf5aZBBSwtv0UHWO91N5qFYurk8B+fh7SSwMAfTMNVdbeOsWh0rkgK2
Kg00cnb2UcfzSwSvE8Vr3CSQmQd8nYFiRmkQlcKUR1VXYP074kzK0lE7bLubNILj2FT4GvqKFcWC
WH11T4fxLWbdvu3mY6Kr3GHhlN0UuQneGOuRy2X3mEXHymoXphBBhxcst7GmXQPrQTRwJO7qP9Pm
3HAsEL9VvOWptr6PwBvYGJT87u0Sji7UaoNshr3A5Rn9eqoTRmZaIAcZjDKio9L295EpdRLTyOim
40A/lgR8ytLKUHj7WWb5nobjAMXecT+MD2iIs3tQ1BaUOnkDalPzUzV6Jzdit4/7n4Z5P9TNz36q
E/ABmmCBER6uvqFTwwJryiEUVU/bdEq8ruOvSjv+7ghodXNebfNhgWXcS0jQH2vF76F6UAuYmpfu
nC63fRX+LpPqNl5C+MwU9VMXWy9LPrySUt2UE1w/jTH2lPx9yCq3yIurfIa6B58dPaZBD48fK9de
567GC3ocwYATjuFxcZ8PBD1RaB7aVJ3y3LMCLiuG/byUaKpRVMuNS743E3UXU72GS0F/pGX7mEY0
2eRx/wP95eiZrNLC1ap62cIKogmmVrkZWuj9EkZ3man9LLvu0CuN7i+x5mel4dlx2Pl2B5N0mI7s
Ln/Ecy/QpoXvZ2kGqmGmqA9vZ7CI6zI2HjFXIxjYxqOlojxto6xq5a41kCO+Eewu4LABt+V0qPZh
1P5Ste7/v95gWpahqpZBiGqLIgeV2htqRRY8LdDWXbJqGwMNFdNAEfQdfoyOGad3jD9dHv167P6x
gr+DipoGOtqeE/yW8ahH1/V8t9CXFCrFpgR6zhzEp0MjAsDTbLbSaEQUDa3kmt07Rg3Lj1j2CHSu
svq3OALCtfGYUDzvj8cvR2dUs1JH6xwbKgUwyPNbvquf/9v0rSfbSTLVZlXfsBwBdeMuHB9VNQBZ
HFcsCdBIByYATVepZZfmmEBe9MdWbSIPkLSvY0if06dR+TCT+KrP0DK2mJObhNmB5Lr334YqJHBx
OZBwhMjI0ZrWm47iWyVoX/WHJaWgnEkHTAugqhHdooQRIQ0321o3mQby+RDnvk5/jSDzXh7L+fk8
CSF8twiCP2mNo+c4lPFVpr/wsXfzqfUadt2SCM4Jd1VWeJXBF0gCLl7d+Jd/wJkc4G9DFL5nyhms
o6ZuPI55i56oxC145K1cixj1FFrJijpnSqx/Cyd8O4PnVamaLcLVHzOs4su6dDtUea3rDt5cgyYp
y68H+h+gcjK76+hPdkWuThUS7wm7ooiccE53uQn3YShLNglzLXTM87K8ViYZteIsytioLWo6UU1D
LCRzJdUSGAQDyKFbbC4tdKtGL5c+0p6FzJMwAsgQZUoNGw3wx3IKwt8cGvzN8mYYhmSNykYj7IIl
LDJrNDGJw1BsoRm+ayY8qKT/QvUUS+N70oSdwDVKE9bU41GJrvrhQYfm/r9Z6t8BhKVOCghLlyam
Ky/QFq+9DI3bN/483EXh8h9DCcu8muENpsPL70iGKSDwLrCZAxkGty1N9P/F/n8bmLDKVZ4kjZ1h
5lgWumjn9lL0rDf9zxb+3gnVJNFkq064VnIlKkrWj+vYii3v3nKmONCE85lNNpfHJVt4QrpuzmEF
cewS2h/h0TJwfE7MyaPPy0G++vr+xIi/loVYzrOjcawsuxiPIVjwQ9LcaU3m1uYdnRaHoGk17ZJ9
xKunAqxYOFu1DwbnhY+OJKiyMRjMpE2CclMVbkvS7IjehzvKzd6Hg/GPUl2uuTbuuQoDR+TPTj4U
UCJUumo35f1Nm3H4gQHo8WiA6tVD1C5PWX6Iw/Q39E+eldxwSNb8bsbrjowHq6l2Tf0eYvEO+Gl2
ZmtOwQa/ka4nybyLpcSo0uDdHmI9jSnIHCUao6GtW8r6R2VRBPRiZZXlAxxCj7X6FkXdxu62FkqR
l7/u+ePt++MK2KWBTs0quAAc9TJx4F/lhCqkPMOnKOuvufQ0l2wNsTqYLZGZqeG6NerHZFoLkLMb
JzhXLZkB0bmeQpMZpslwUyCoE66ze3Ky4XAh8LFGalIqLTpiya4ZZtfE2Q1717HyeaI8TBzVJqn5
27nPdhpYgLaZ5X26MCQM4fi+RK9tdBWOPy5/tC+DXHFLnsYQAG2mCFAv3DjCNfRN0WkD+Qg96MIf
s15uh4x7Ga5tfFKDMY6P9pBsJoPf4f0tdtSC7lqC9zee3SgaPJFotGmUDH8fOXChui4g01Y37xwv
aWGr7Uy8B9nQaZigUr60mxHVeh4Rh5vx1oqHrY22Wy3I7fgAhYldk/U724LKAFevY9W6anRUDY38
2EbZroWoFbem57y7H1oYEHWNW9tmt+fatGk77tEWlglxeZ+X6u2ioeRB5tSTzNqZXOd00gRczmk7
qmOOpGMsmcuiyk+X1wTs7P8WRcBkNTWNzpzx+Qmuotr4k05XsVSq/9w+OhmKeBe0WdLq8GhEEFQW
0CvsEBO1FvpYGDItAlkk4T6YkGhAyQLbCO4PO9L2gV29KhqMtKZZMnGySALcofxjjXONzxOHUaDV
gYLXmOxYwz7y8gc6V/Y9RQbx0tJEWtinKb5Qeih3Pd4ft6hWFG4KavfsVDfw5Fy8bAhkdivnkJYZ
KCOu7xU6Edt7ZogtwBMrM45FqgWRqu1pRTbhqG+K+Tc00gLJKM9P53c4IVucl8nWUzMyjrmZvmQU
LnC98ViZ7312N/FXPqN7fIAZW7xrKOhLram6kwIPwcHy0NMAAtS/8W3EtH//IAGQi6JLw9KMjeO8
b1b7kBxIbKeOokHipfb0FwPEyNhHM/vkpBASGj9qSdXmPDB//4B1xk5OBGtWp1pJEuPIFxVFo2PV
v2nQ97g872eDoDIFjRV95WQJyNxOZtmoi6UfyxBV67oEb/9nF0vU4s4upZMgApLhUawcjYHqR2ZS
FGgaP6wrJwUhasksF+qQkh1zdimdhBMgTecJBbzP+rEh9031UsMiIx+MjYWq6eXJO8f+Mtl3JLHP
Se/rdOxTzN7K4M624+Sqtg9HtRRtDOGXPDXbjJ+Qp1Y/Yno7P8seYSVfT7yXJm3dWqTGpgnbQ1vP
XssB45XkHDpb0jgdpYB0i6XNlcnw+YijuuFvbTts1z5GzZ0fskDGqJOsFbFLabEqsElyTT9m2iOd
kaBPd2M7OHYxu7O8rCdZKl/MlpM9Vi441CeCpUKOA95MUI8OjOcB3PL8hmxWaTeIld7LkPV8rney
bARoWfCAo9EJ0FIusacm8wadzEFeWAF6Ou5oZbjEprvRgpvCIlXWWp/U/kjFTmILqML1jpMOTw9H
4yG5n2DiQDf8vnxAlT9YvYKgWAqzgfkw+XYgN0eSTbeANmqtANMoPi5TOzeaLL9Nyc5satdipQQE
1vPi0jgFzGnSzNKsdP2yMw2GpHbTeJS86stCCDhjtywai8jAVCaLk6hX7aBIBnGO8XsKMOJdVjcH
ruS6Anhu7uIGrxqlEiij4lUqBM/0T9Y+d3bsJwm86CfmF/qmCSM/onBpZfCK12BYistubK0tT+/c
goSXjHS7TuOFaRavlmHWNV2FitnRhHyqUdXQ9IVshbJTw9ZpExzQ4+dlzJVAnth3Uk5LCYqBrh8H
A112leW05QhTG1kdVwJDoiqTvVh4AdSmNUwCCqvmlLnm0Ai9dXAlNQfJoGTR1pV2AkNdpA08DBf9
aFnZwazmoJjSGwbLDzrjy1IZoku2oSHgT8hpYuHRRD+G6vWQpn5FF2eMb6aslKQw5x6G/7Z+BbSJ
1TwjMLfD8gAjD9SB5SraaJv5pfytBrqDet0HrOVf5KrIEpQTpZhIUeYkLJl+nEMO97Ei3bP2NwGf
wUrutNXQHGW8VNGcRKYdKsEEUYrJIvZC7R7wmhd0H5NHJp1T2VoRUKc3NC2ya6Ifl2xtamS+nbdu
ky/oObRd3ZCpF0k2uEj8riBsW48pNsI0pwQtw3GQTY9DMni0htQiZFK9QZHJB0gmUeR25yBx2qwE
qFhW5ynsSivD4DKKfLVY/4FbECaywFs3CUqZf99xc5hUZdfXOB6ycjOOfFPhDj+bC+Sf6IFH+Z1G
StcmmmM0UUDj8PdCnlsFfeobxcT11bgjtRGMRerilGFOw9BWv/aphoosx5T+UmEL8TpBjzIOgaPC
wocG7+kQ1VJbC7UhzS9AYpkhYjJAkZbqkzs2EKNYiNfgxy15viWGhhtp5ffdFZsO1fCBuidKm3h6
SqVuVGsWeGlGxbNdKZSORoN+RAP4dVKA9DJUg5uz3B3y61gZ/dGId2ZYPEdK6U8aWPRDITkuz54N
Jx9VPPMVPA21cYvcMVXcKL2JSvRvlveXl855TDuJImxAMx2nGP03a9K/9vJpTnRn3Q/NFa2c1lvJ
PZlHbqEA28pKNecT8e/IIs96gYLemDRAtZAvPuQftxNbduHUu/bIDkl0p6YWnBY7cAnmH+ZwsxiR
pCXznMCMyU5+gVBe6RItmdFrg6sVhEDhoqJZPwfznaGbIVK25mRvSd+7Nx2RlX3Pp8wngYU7SEfI
oi4Qmj0mw1PK7GBONbTjgEISjXcN+PUA9G2D9sZRlTU36V+t1RdWtti8OZpGbuml0h+jJUld8OA/
6WR+oPTgpsmhtLXenTU42Q36Ag7CRB2loUZgzA08i0IcbdEU7Xtw5B27YdQ1CV5+uxhsmIVOv5Qi
vrJN86FMIQ2oLI2TtslTxpKfrLeLXTvEL0pavGZT71gsj9w6i9Hna+ZLUMwDrDJMYzOgJWAqRk8J
rXtg1tGsjI88UuHakXZHHtEfZIp7L8vsXzjlb0iS5y7eOHXoPALLaKgcJmN6grTlfTaBMhBRpXbM
Yq69dLFxrMSuqYIgYyymZyfl4CgoSXoaGwo/7aLEyZGjeJaOvQ4+ya6x21ulM3LHpP1BH7sd7cLK
Q7P9TRu1IMXnvlmpz2r4zFt6qJgNK8TfZZZsIq1wKbV8rW8fjSJyo2ZxY4Y/beQarL9L++aepIdF
oWgkJRkyPrqBhr4bU+1m6vobmqJAO45ORKpDj1YtW31tu/AQNhbm3gjsiJtuCpb+UFkfOJt/G8mw
6fX83p75hnLuat1Vgv+ltcD60K5B0Ihcu10av+2JT9L2KSPEbYZypyn9PsN/WsezC2udXU3yBN3V
yTZnnVM38e2iwLhMS6/xjATaq1XeT4a+nXnxNpdp6vRLq3vN2NxYcQx30nh4mlHrcqscBeqsmA/t
VF+zeb6C2xvnr0Qj/lTYAdadv843NUp3watzncPIYukK5/+Q9mXNcepcu7+IKoFAQrcMPbrdnmI7
uaHiJGYQYhAzv/57OufUF4fdx5x3v1e7UrXLakBaa2mtZ7AqI3DzBJJOnSu9Ahmht7DHBGTZwHYo
M+KJ6j2x5abIAayUxUuu6qfZcStv6CZ/cHE/ALLcR28xmFvrYYjJzrK1Z2Xwm2vMrSGH26l4ogMQ
hJZ9N1nqOYvgHTmPG1V3wiss6C6TJhTNl7HWmIxYEBV618VLLX/AKNwbmq9zKWC1lD9NIAKPYOrU
ZhF2o7WjBDdeDWywOWAvNpjdw5EXtivCJoHm7UPdZiEsbb2k/2EnPxi55ahuSjcCn0N6MhrDfLID
aZkRiC7NNgclA+y5fa8jL3VTf4YorvffhXyxqM/7sYNWiYUOCNpoHgx+/SICn3KSfqIPipNzalsH
Eee4hxgQ2/oyJP1BZbZnx/l2rC0/WW3braaCRf3idMwxClJa52yPC8rFn7r1smexbSGzET+uQY9/
N+g/C4GLIkSh3hQNUf0547ETlgPiYEfib648ENoAmPdeOObBpuMxNaZ7okGWZMSnhelDbRXDmtgI
82gKyr7wq8TeVKpFXMn8EcrV1sCfx1lu27S/U+7XwnXDNr8BxvVX3jfnETeuJn1tRzscCudOJF9Y
VGAcDn06BXIXIpKjjc0M690ciifaqN8nYYGpnBpjMKbDu0iNBjFVPpuQf/CMyjz0el7jEFzF+X3M
iovSx7GklTkpSnLT2dNRexFSkvaB6/Sq/DttRiiGU19hatTQX3Xi+nRYE4W4PiRwhc0pJ8wly/sq
1UM2wFHJRFFCfCcJKuic2oGZ+M3NRcHPvU1XBwTXkM8YV/5Zc3EqDLvr7EpE5pkc2r3R+I0T8F10
uJDh64CDUtl5Eyw3QJa72LvujMfIRys0GcJVz+2rhd+HX7I4DYXm0CxycWHQUNwSTh97VhT5djsE
CX0u7cnPJSRxYJXBWmvXjsp37XeatZ6RwJtH1uHn4eLqlenDr1kclkI4E1h/eC9NxG5cA+pnQKZq
Nh1HzqAXA+RIqYLPl7zeif6w5mILgltS9J3pmme7ZeAmTeZ9O5qQzwRVMe/zQ0a/M1EGGVFI8ZY/
tpGXwbVxEudMpiG36z5oTbfwagMwW22vxc+r1/EPv25RmM/NTIhx6fuZQ+33zjNJ+lOWPACR641A
K1dgUrYWoC7yX3UBPyy8qNUHjJphvByjD9B8maeHhumVK8fV2/ifBZbXYz4WydQy3p2nngV1elCV
3IkuBaD3ZRjmlY11TR3144lbXowHZ5wqTIPQDgSP2y25J2oVUNh9sgRUlzEKpwsHzAX2oj/Z7F7x
10THRzKdoOHvddOwdTN+Q3joaihEM9NXzgsfK2+EZU3SQRx5GH40yLU2XL9TGBcUvLqhhsatJmsP
zE5fEgrGm66gd2RsCNDxWnLPntcq7pXTbC9qfbBPy8ZuEcvy5HsFOmZhuDgyKzOptROzVC0uxkSO
fY+tcbnG4SXYW+LbPn9JAonhRh8mbyNUu8tAndc0ZNf2zDJuDi6oehVW5mDnpbz3OFKDPdthObOw
MoyV2HDZ4//I3ch6RCAxMHspYCO5I1nOBwth2tkUm35Ht5Dk3K7ZiF6i2mfLLL5aW/A5coeGnDWg
/yDs+jVcx7KaoixcU5BaW4r+3bxRKVQe+diScxZ9URkaDcMPAws60W4lql6us5890+JLRXrm9tia
5FzcWD5qDLiPyK15yHdkt8b3vPypz5ZapLCu4YWCtS451/GTMf2IhzWk7vUq5cM+WKSlzKBFadh4
mLGtQl72Xp3rPWQj5/lsTbjaZfA2kFbtJc1PXc9e3JIfsixWRAav7v0PP2KRp2g7UaODfNU5QZGf
Za4vOOIPM5CKcFsDT//zL3g1lHxYbpF4HGlbcTFVWA7kpzTeKShmuf9qhv5hkUWSsXnb1zXpyVlY
Nza/0/HXFsXt5w+ysj1+90c+TAisPAEKKh/IGeQWAMc3g7OGnFl5Vb9bPx9WMNUQp00041Wxn5Zz
m5Fveb8iyfj7nvTJJv99q/mwhuTw9KkrNCWbvL1XOYaM0q72uQW/AEjIg6bf34CJreGjNbVBDsyQ
D60MPybTXcNSYKKrBCUkrv8ewX3yqDWyntvgthFPgGEOBfUjIhG5e/sxjetjknyLRtu3LLFzCno/
wJ6VdeAgkcmrndfY4YcM/VIh35hqjqxM7kgfedT6MdpzWCfGSTZozCQt7suQb66GnyA74ZpB0EuA
fFCxn/KwgnmmweMjjdLAgkCohKmmtNqfUd0AsmapPema2yktEQ/LL7khNvDJOyR2eTDldAOcp6ei
8piSKZioWYGkpO/KzAy5RxNkhEKJmyGt7wqHIwGz50qS+75tz32VgPOdnXOXAf9TVfvB4d7YwEAB
PY4ynsDXar1pzA8uK1/NtPOTHD0dBv449JEnkNY+35lr+2YRjDXKjmlusTOpuzcq8MM6aAa6KznM
/G1m89nWWYRiQCbnpq8sco4hXaZnc99Td1d0DG6f/Chgj0KBkHMy/dBcqskZzksCaBY76/cWJYGh
XuPSDS5CIIV+dcvHqTjkZe3FhfQjdBNIf57H2yrJPUOA58cfCYHovX2s9dFu5aZ243BAIe+4+NPT
z04zxKwfNKfHuk3QB0VbIjfvWckebBDiUvZqOSc604B1t9kAMyjcdx2I+9skubUiNJ/Y/B2KVx7H
jd2k58x9m7KfKTSCc+fWRD9PVg99/2SgrSYz8MYA89LJLTUeEij8QanEGF+7PvWHNPXGsvMKFPxt
DRneARrQe9XgrtFCBJreTMWbqb/Nyt2zug5pQ3zDKUIM/zc2jkI5AV/QQN2fX9xC8a4qe3IAW9nM
WXFrZz+74ZdRPTnjr8L4Zdg/Ly44DdCHqQlXv9SFoSlH7cK3TTXddKr3EuAtfWvSD24GmOQ0k+fW
pnXglB0/gYWJQkewu8qOD1GHBx0t/kQA9jxmnbi3ivg2ofaBFPNDbbtlYE3O2+ebdKViWMo5TbxK
67pAxWA4fdjSbqMzdyNSmHeBC/n5UmvnYZFm0cXr50IgkXf6h8scD64f6CtaK6du7YEWebQjsmDR
dMmj/E1XppcbE0x0uaf4mm3P9Z7/n/T2u5D+ELQtpuoScQpFEDVvlJu/JtA6t4bcKxO2x6faQYXk
LkZrxlBp4ETR9vP3uZb5Ftl1GFXpdhopvLFYUDo/DLmGsFwpkJcoLmoYZWsbEzmrFCVrkuePOSAp
ESVPvdHcu5m8zTGArMtxJait7JQlekuNtixMjZ3izBD1sR+ke+LT6+dvb22NRVUuzEg5Y47aRA8I
Zt/79ose3f98x4NxDlYUZ3BNcZaVw1SaSV2CB38WyFrafIrcB7HKjbqmLvHXKosnKapBRH1Rk3MZ
ZrCJi4/qUJ8AyKx2YNWH4DVgIBCuiT1eeX1/LbpIbmk+5llpO/OZicdIqnDCoNWM/oXR8V+rLHKb
bTgudxuskpsQqsqes/jUJunmP94Jfy1yedQPx9glWUPASUSzOj5bl0lZ/Fyp/L/cCovgFysgTDOB
RXJ6E6EI1i0oLxlfCX5rX2UR/CqBaQ7AVvNZxhgJQXxHpjwsiFp5Y9eaqn+9ssXtIStEy6SIyRnW
uoHlYx72eHEOwaRiyzZkJ/ZryMArUf2vBRexLoJaWOmSHFe0Cooe+hAN7tZtugOw0WvPdjkui3rq
41LLoFcUbi65gbCqA3nb7ulxPrpBA2V08Sw3ax2PlQ/2j0hXDsrgBNvCqU857Akr+WKztTB+bTD/
1yMtIkTk2jPuFJd46vXBHDR+73px/X+tGEiAbWjWIIj+f0izXMlRf628CBOQB6MjdaP5PJiVP2Dc
lSTvn5/etb24RKpSMZZRSRH+Br/Y040KFfTOXjAr9O2N/ladut0aJWllMy6V9kx4spUJt2foWH8d
CxbGOWZfYvJn62Xl2a60Wf56fZdf8iE0ZYJarQaW4axMS3mzY+2k2WOkOQaopjYjhut9PIbEnbez
lflJ+f3z9X/v9c/OwiKejEjEmlf4fGXItpZvh9N8kLiTVud55wbFjp27PZMQ1LgxoK1ygvMVuy1X
ek1XipC/3sEi1vCmMadctcB2gOuJXrkPrrNXK+rZ5RfM6s9t+aaKaqW2WjuXy3gDTeGkMhBvcpF5
PMVOwvWldqv95y94ZZklitV2p7kmGeKowOA4huk7UDpo2vHw82VWNuwSiwpxOFQisSRnks2hoHOY
KOfgtN8cY41hsPZAi0jDCvTTC8VwNMSeuzrQ3UNUmP95efhxR/xjpCeaSgmdkXMVQ/ihgdcIr3yO
G9vnb+2yuT/Z/EuOI2tcNlrD5ZinyldpHFb5a2ndMTvzaEn/uw23RJ6S3hkJT3HSYtYFDj1FSe87
8u3zJ1r7OotwMoH3S8cW2w0ORJ4Y5qCN+2ACzvXzZa5hkv76QIuw0cgu1ppinSLtcWcHDDAOZ47e
kWX4ZbvnuPyT3oO20MoXWwkVS4yp2+d6ygV2n2u226ppQzUeq/o7dHg8c3IDhqcmdbwSn9YO1yJU
cGnGJJ/x5erxW1d1vgPBhQg9236Vv/35flxO1CrSzINh4hTzFLqL0QvISZvPP9zK/lhO0bKEVxOF
q+45s55Z8miiEWLKtey5lrCXU6yqQkFfG6h5Looxzk1xFiHsSJ6mDfRJH7NTsjdWWutrj7UoQgD8
45bV48WN7AE6t35e/ZrBH/783a0VWUsDTtxTdNLayNVNOIVR6k/f0QDzo8CZIfQ/BQRCBV9wu4hX
5e9WNuCSIE3muFPCTcm5zbogN8dQRrHHDcjuVWtp0V7ZgosAIoSmdmHgPpZWVmCwIwBpK6/x+rdi
zKEOB/qYL75VXaTgqCoLQTdWnpuwoIm+s+JfaMEgQP1Z5fKcH+oqXdataMx+Ps/widPiqyCniYYS
OD/Vr01arn+eP2tdnvjDWgaldlY3HZoA3QuEucZ9a55aZJPPt9/1L/NnlcWXga9zPmcmwZcp7KCk
N3Oy1mle+zKLoJ6JfJxIPOKdzRsbqr6kPdiOXvn8ay9rUewNLZU9y4f5XADFmcUx6O3YBhYLi1is
xO2151nEbceOEjtx8MY0oPqxBTQMYC9izTZoZRX3AgD58PXt2pVQ4sIDZfboSZoFZW5DzXEt860t
s4Af88lhmpXmfI7mXZnAY6+EktPaDvh/5PX/3WRL2baho1XSgBV7lhMcaGctoOgNFUd6S8tmHxvd
llE5e1UkPLtboz6sPeEiMBip5fKY4QmlLv1WQEkVYnUqdVY24PWi788jLiKDUGVN4CKHjlN00tF9
BeZaWsd+aXzNkjWIzOr7vDzzh83RN2SwugphSEL3W6nOt6Hl0Lyl2Y2p7ABHOjRmkMZMtVJsri68
iBaNLlFqNvQSLQZIpWdBXb3RfvCr+lfbw+XYiEKeybBSKxfKlePtLmJICoAvBlxYN4Noo1WUIVR4
gQstPCdmK1erawHREYCdOiYI3LCY+vvd2rUzDRPV87kFmLaGKnzdrWLLrqC3nI9rLG47DfxExSBy
wATa7qlJxruk/DZlZQhpBd1ZIKvS/ZhM576VK7Hras/348qL00CtzIyYqOczkKLfU0WfaF7cCzJu
cpl8dW20fllEPaXNE/Cp+1KD/lyyjZMNvjmJkBHq/efp5+PvWRybwuSpqmgznxMqAzv9YSu98sjX
zv/HFRZnBRqngxpSrOCmr0QCdCJ3rp43nz/Gtf35cZHFuahlW/Z0xCI5ZV49x9sYcqEGMOultdYQ
vhZoPi61OAqjSTvXdFqknwHodtHs3QyuGgMY60O8swbhrzzZZS8ub7OO4Aw4FhRWJlumO5fnFhy7
0ErCTJ9Ok992JxtoNwiIAodqpNQ3zO7QEnIaWgsBwRTTIxL+W1nNr3UzTltLa7g3dl0fVMCMtqXt
JxgAU9g5dILubA1yQBmNPp3cUEOpFGIzdZYjeM5QLoXAKQAUN4Y7PxQY9idVspli48YlFaa0ozxB
qfbEUHnBfn7TyNhLBGa9sPBzQR2Cl5pXwVmgyR4jRwZRccjIE+ua19hlGFq31pE5g0QjzH6J8uIl
i9AUI+2WQogsBzUV7GZ/lNNKBL2+G//3bfJFWs/tio+szVAMZca+md1tpMRtZ62Jf1zfj3+WWQQx
S8ajqGU6nztOoMVLt2DCbGAN6MG3eyXxXY+Xf5ZaxDJRjzZYRuh2KACUHYi1dOMaamxtiUXQqpKu
HQa0oM5MAfrfPICIHn6+y52VXc4XcWjMlWIj2IrnEe7zVZ57c/vIGwLGRL2ZlAZK5dQ1X8AQ8J3R
9YGDz+FKLFyYRuYQlvPmMgm6ygxyZe3hF3riEPed8TvhEsqawM0mz84dz6bfcqvYq7jb5mW0pfoe
KjHHCZe70tnEJuQeH8n4K4+/F5U+xBJgPxSxPIPzL15pYxin2sT9ULr03mzhz23kbwY3bEj/XHq8
bZuHnQkuibOGHv3dTVyGAEY4FCuE4LblLnaT23PdpqxCN7c8ls5tFCdB1NOwq0lgoyKVpf4GSsyb
xMMYLL1PpsSbwWWaobvQuceI7kH/3I2lPCo2hKWpvL7rQyuLYQsyvIB7yz3wDoAX7WGLYQwNCF5d
uYmK18ZcKSOu3rU/Pslis9ZTn6Drj+TORXQhGqFw/6Wix7LpwqSp/Eg/Z6LaaPFgpqAQ2T9TAp56
4RwibsGshq2kpmtiBI5rcseGJJAJiYjFix0zu58gPU1voRnjl0kfjAPQ5ZASNlUdCBKFg3zrovgY
A1Hv8ArDeuqLKnm6kGUg1uMzgFlYroMiJ1vR5dBCBT7fXRMQYZefsfz+H3/m4q1lEcogGkl6G4Hg
/TsNEGs7uXD/MfiDMXfUzyMZFkPxDTIjmYcx2BY6kiKUCYKuBOzxUBpt4VPevWUm3MYM6EeQ1O9N
2InDDNU2uv1UxgDrtoFIoUUUUxDxcL6iTAQSAYwoYzNVNY5E/1O2kJ1380cghsCXLPINEdaxsCgO
GiS2nUfdt15ims9EpMEIGpwB9iYuHCFUFc6t/JnDkIdUEBUEoIoko18Yme/K0kNW2ZZxHZbG994F
6k1294nCZIvH3Up9Sa/FZtfioDpTAOXc5RSoqRM18Hygt0DCetgUoe6R1dzHVBwzWFbVETRRM+Cs
boRRABx0k+RnHd3189FssQNYd8yi9IUDK9c7Cjf26WCBiCP15E1zHtjdEDrqThZ947dDukGReZC9
9EtLfMW4XXlVAi2EIg2iNtpnmqxUC1cP2MeHWxRCgyCsTxh2tOPBW64CnWgyXggIjHCYk1sdziAV
2QBkgZcGJRi+kouuZdePqy9qI8Cy2eT2Bb0FK9Kk/GTNAN/O5hrQ/ZJv/nEePnxB9+8rgoJOWWn0
OA8XapD77uzUttvEd6ZvediL/hpSdW3DLCqwhEcmqJSKQml/2tsYunbsBzONgIs12MS1RPvh/S3H
SkOihVZS46C3cNlG8jH7cWX7X2MJOB/XWMQ83eZWFsU1vhGrAPobAOSb7a3L2hO3snMC/EFuIgYY
dO+i+mvMKLiIf2oeg5KRbNyx2EJc0GXndn3zrmyfpRLKNArk1RY/jRym5xGncxL+nHgwOfeB7z4U
audWvac9GaxB/dde/KLCSWpaxaxETOg4AkFTPRbVv+hlf3ztiwInASbTJP3l2WL2WjUQy4/iw5g/
r9RRn5+M5TQqBS3XcNHsvdWi3qtyBFWqBAt11Qfg2gX649MswkxlOmwCUR0n0HqSAi0lNQfTfGfq
uwbQ3KblSN5QMrVX6oe1z7SILzXRTtHAGe/WGhBycVHIyjUdjWs81L/OxyK48KGausnGGvYWHEBE
/K2A5Sh4n0cTjmireKyV4EIXwaXWuYqauaW3Zn2qq+IiMOsLlW2zMQ8+3xuXl/NJ1FyOoWIpCguM
V3qb9nZgZDUknx0fueDYwbppEP+CQ/DxPS5nUglMRzg38B5zOwloWgd62lntKgB/5aEWpZGsR6uV
pLl8rXQnD3J7ETmzVrks16gmfz3NIkC4opdO1+D4jht2KBuv2kR72+sCXvuXeLQ+HFqJhcupVDWL
hGYR9gXVp5HzB6GGGwPzoc/3xMqBWo6gshq37+73Zk9BLy7Mm7iLHj9f4nJePtt2i1DRGvbA6ku5
NQ3Zvmwaz+ryMG2LLYPWQGSgybbCyVh7c8sgYaZ5QwRKIM1Tr3VyKAiMwbrO5FqgsBeBIosGMeQp
Yu24gYfvfKRHuW0CC+6qR2s37P7LKmRpeTLE0zRbI3Y6BRNgLJU/Os2+m9x9Wq25667EpKW4rVng
Uw0V9l6MvmMCGEA0RP4I0YWx1JvPd8c1MaCPB2tpdxKT2DXSEQfrAnGLj+LVaUNsd1mGcXZivxro
0IXJ5nLU4spTkL+pzdv2od+StzVI3+pPWcSSlNhWhZsefsqZv4LEqISfpqeMejWHRK3a9j4sEuDB
+T5iPFyCnOJxfuwfZCAf1+zYfoPfPjk1/5DIhYI7yi38ljboAzN7iNDBMEIBFqvGAG9TZKiKoBYH
VmfX7sZn6GbBQOmJPlNzJ+wnKOjuPv9OK8nDWZYvTdb3bYJobgzjrhnvR8cKpLmJ6OTJdk2T52p9
T+G+BaEV5ppLeZqOzDaJS5ysfhPvTBjQjV4UpH52a4aZF5l+8WsNFX0V24DlHNPFjdBlS9+tXLdj
B6ll+1ZoNB5GCKcY6pi50tjbtbxzY0AvqRWMBj+4Zha2iXscRp0Eyq2ftDOuvOzfGrUfvz7E0qmL
noRFBIXr2dIrC2JkStocw+0LNBKeDH5ne/UX9cWGP2ez77dGkJyMu/Jx7QjgHS+i9XLlRbQ28NiY
QhjklEfxLqHaq+afM5pq2oQFinV0yjPTNzz51VWzL8DOKAqcCuh1sao5DRCwcKxbK9/Obe1Zee2n
AI+CYlFHr4PRwpULVtmQFKImNBMUKLWWDPsp2zXWm6h37gAhn7xBIyGBrkXdgo/zAmLbsS6rO2ra
oWA5KEoNJPK/cecZzE/Iz8y+g7beKF+JuSc0DYzmpeuVR9zpaGWjJ9L61JhVYLroJ5r9XtYlNHPb
cJizwOmdXVJCkgWGFDV0u+yi2gzDicLUGD01v1btrkhRF9mx3xjRdjaeQBP3IeYDz94ftWQeCpxD
ig5WlzWeFDdjUngis/wYrfQEnmF1C0WX5jlK71XbhWkOsNsA8Xe0XQCTCIze2RbNiwVvTnbx0IFS
uZ26Ie1QKsmvcfUU9cTv++6mtRNIEcUvFJz13oY2pKVvaP8MXq2vXeLRESjH3tgPPQ/F8DhPUI5M
y5tK3V8aFCxRwLgWtxjAwlv1QnGhYZNEgSL1Pmd5QGHtV5XFrUa73XAURJ+MzTg896bcQKfT72gT
MmvaZa670dIIrBykqOkXvNf9PnrrxHs63RvDl6Kmoc5BehQFROyjsJfJDm/1rjPZwWDZZmgE1ICa
UA7ZbSIrdG0lpk38JteNR6Zin0n7RMtkS0p9Y3UQ9hQvBd+g1Pdb/d5D2h6aR6YfuxBtyvlNIaLA
ZYPXQmgohRZVBh37hkISZfoZm2h6WK/1+KNUN6N10gzOaeKVgCDomNUGDrMnc5pOKv4hYYHcl3bA
ZzSH2WtaYbcNJRSujFCzx8I0PTFVm9xi2G29n8BZDttMR21QWYDTmtFFzGdvUBI2wxcy67OVNxtX
/bJjCAuodAcG8E0EtAUFiW+qoPMN2f/8MsJjT7Vd3XOdhnP11grpx0MRxvW5VTANwMhkSI7wSQkN
aaLzmATjbHhwtoYyVRWM1dFiZyhlbXp216bWoYLXHIve3CGCotJzX5lbnT7X9a7WNf7nft+04yZN
DK/nptejYi2xi5WBfA4E35A+CAsugJBXcvoqYADnDlrtLBzKuu4ORlxCvgq4SegxDOxX0aQ+tuF+
1AoVQBtw5knfqMDwUegPxvqBm+WDS/ogiax9ATx1aUr4bUHPfN5m1ZdBPLqDRm/U8Bkm86n6lc7F
Wbb9xswguiNSnxdNAB73KTVbcBjN89xNB3BIvUYdG/JzNn4CHei17vPnKe0fORaxjpku+uomYUKQ
ZcyPardkwJKQE6LAU6H87laGChoz0VcQAwP1RR+zlwbxtnuE4MmWPegvfJ8m3lrQ/UcXevE7fg/9
P6AJRK/FFF9+x8VrMvGrR303fEGRVz1CzWtPHqOb0R9DyM6MUBdl9r7YrtWW/0h/y5+waArF0Klv
SYSfkN24W75JD9VbvGeB3JshQS1bhvTu85d/LcXh5dvQpiM25XATRCL68NBQN0ujFv7bePmXug9a
O7YHN24YG7TexebW8kpo7HAeQmN8rQV2+duL9PrX2stCD8gubbm/0yvxMdHyyy/plm+H/bSrV+y9
lhes//Ni/zzm4t4IREoKo6UedhzWjcLUQDb/abH+ewXBBb/UCv+0Qmwpnx1Roic3cbVJzbND0DTr
3GBon1Y+2bVnsQDvYyhIUJyJxcXK7aamy7riUpXomwyiwc+YH8AStg3reUMCGRT+Gn0INjH//FYw
m7QcB7cEi0HZ9O99QhKVTUk9k5PuYIhqWTdZNoRTp/YqNYNiRn+7NyA8WIV1R2GY8oMA4GiPmW81
UP9PEMiNFOR74Ieb3KM2ainXOcyl3k1VtlUK9FJiIPdRz7WhWqK+cRc6lKPwIUmFscfzZNy5/V61
N6lywq56FxHI51V/UTOGNBr2qTE/5CjMmxrNdmghjsSF7ted65bexXSQzE82soR1UXkrfqaWgBgK
g+7Mi6UeMcgzFZTp0q9pBd8AdT/a71kD5j+klZh6d1B75VW/LSBOk9gvEiWNUQ9hU81IOqj+G4iE
gSY9gZao5q9xnhxSZAtDyn2dgPEQa3+sa2hnGmGp+n3NxckEy4NIxGIYISL3GRbk7lFRmPKmi42A
EbWNi0dEAQgXdH6jHtNxW2FIigw1GeD9968ke5KY7lgsCsoCUwz76fKC63oGQSjxHEX2GTpzmCZS
A7kFpgEqf53rY8WNTYseoVu/mTCecTj6uul3i8w+Eotn9I928VoCLmUiH+s9hc7YUI9+y03fxn+r
qIHA1ruUeosbyGtHs6/58GJY9gb6ZBghgheuIZaJ1E9gljc5uCsaGqpYk9dJ52g2GNfEz5Hz6gzI
WvmuwKxmUI8z/jVQdeLje2PEkBcToW7mrRiNzUBwz2y+kTbzc2RlJLumOIxT6RcOtC4BcG3gumAW
91HGvBJGrFCIhfGidS8F3ec6/23iUVlNaELGzbhUqEO6jazpyLQVADgCTz+MF538CC9Hr7xcZgC1
r+zcA6/8pUSJCQhJUM2lT+oiiBzUESd7Ogwp3iauQSma7rN+oR3ziZkd3GqEANm4MepzN+lNo1NP
OY4393STWjDuykIt6zv44fi2fdvDnSvLdgWkTZP5W56ycypH350hmVL/UH2GEksFvXqbnF+zuOub
S/P/vUv1RhdPPZSSG4FbpnNLZRTqIfIMtG+qDuiznzye/byVXuTExwrje5FkG920u8l9TyHMaGkz
mIEXcefHBMVaL7gvZeNnFHUGBtUVGA0xaolxPJna3bL5Z9O9dwrZIC022L97C2NCA7RBWjw200sd
Qcwo/2FnU4jOwd7FPWDoH+fGDEdd3nE1bKqi2I3qvW9Ln/O7qc7uJpv5Gpf4ynzMhi1xUM4AitHJ
eYvYCeUJY5tx853SE9BQwZBdkJC9F6XHocz8ApS0GVeK+YFWt4kxormdbmt+HuS9g9BRuM8svkks
GPIayheF8hp8X+bCPsOCmNX8RCP7jiVZmLPit660USUhqO57RsatFjBoyOygZhPaCZWz643Up+1t
DKYKBGswDh88Mw8LSF1JwfDx9xY+Jg2G6KvBek+Yr1bn+qp/74eXHMrOjgkPguirNE529z4Yh65P
vBQusnqENA79Jfl5mqrd0AYxZC9bVOaF448lIllRBxjZTlkbxgZATO0hLXc6doN01ndRC1hPNh/C
xvRAY9g2/UOK6DfF93P7dYJQbZECcDgjkjZ4Mgea5FARyaOQGMN2ikRojvW51+D7VBr35wezQaaA
MBTeklMVGx7BSkRAw80BVe40QKMi65TvVBADSTq/Lzg8MW1/JZEtmxlImX/llOUlt6hL07b5dNIN
WHAQvZV6N17kdDro/A1doC7appAWcYAVQZkLp1yv7v+Hs/NYjhxZtu0XwQwBjSlkCiY1WSQnMLKK
Ba01vv6t7Du4Vdm05rU3OJM+3QQSCES4b98CD8ZFP1hpsjdxZorG70Y39iVueb4rBaNDmWPONEhZ
/vukS01JmjVhrSBOwkuUPiD5mZ2yhp1l7UFQXTUyr6TyTtISeFadp2S/++1l2xbPYrfX5o9Yuu9N
zZmH9aBye3pvfs6lvc8M407S2ZiM0TWlJ2KFXT0bHs4h1PNAV9Hl+BrmqHre1fRsJ78Eppbjvc6M
WlK9LL4dipdis1wx2kczBwIrsl0b9a1T2elxSoXfKLk3p3hwzNqVZf5kjOduWn+tSBObsHUa89Yp
DMXT18ZZrZNlLl67Jv4iT2GrPafW2zyDMGJdYszHxsD2uSWFvDyeEQNpkcN5e6jHxI1LybP79zo+
dsvo1fmPoVdeEU+QHzmRuBGxiReN29h9mMenTsPlhAYnVddgik23KKeDINcM0icnqOUhmPluTZ3f
zkVN+efbuySW2bpW61ndyye5Q6vkTtBvXvrr/GB5603zrN9l16o7hfmjESwn4mv//y5/LqQNE8OC
y3gAlRBZ0dUNuM0+3o1hHY6n0t+O+RMRkI7lwBA5rDvqw4QJ+Xf19JcLFytbjQBiVu/lpCc3MzlK
V2s7sWbzBP5JsZ/j12++2S+AKdDA/73IRc3eNFm7NKKQT+rNFphBG9p+tCv3qpv5lfuddZn46m2q
qmUKTYFnKysXVWfcz33G5fhJWnBG4DASm25SfzpSN/mLS93SXNf77trYNTnKoO/8V78qev+8/OUG
lRJiLy3bdlKT0u3MVy1/+u/Haelf7YGqrmjwn87ZOZfFvNZm5jYt3XYaKtlZcRHaVOLGVX1nD4nf
2OYxk39Y47OUvz3r0nu86e440eHz/UsjM7BGD0rZ8KIS6G+tvKREhL514Zo9CdHhdS38GGWsvCo/
C+2pBZmG8pvW6VUrcaCPcah1T9X4u0V2Vzaa0615qET1r0kfPH3RAkWCoLq1rpF3RKCfpNkOmqJ7
tdq2dAi5cPP212jNzmzFrinTK/Z5UG9psFZWEEcjPFdjn1bN3bhGL4NeB20WPXdyuR8567DLcZEl
h6aAKJdrHnFh4Yp/TyvPuwGvVYZVuxiRxBLdm5XpptXtbCVuSqGsDGvQgMZYogsmM7lqhtfG4j9A
w1qLJ3JPDbUN2gIYbf3sycgu8/Jkb30wF9qrBoKD89FJ0jWK759rxjh0Fl47NfsoJn4KdK/BELgz
nGz6mUETymLwnOY1q+6V+GPKVL8s2WR1mMaUNedXZWIltlX3GUf+lE0aYg6SH7TktWbgVcSK29JG
jD78NObZwdj0vqY9GiqYWgQWVciwRDc/Umpn6LRgEg9RsetjA+3lIz5CmOBDwTKVo1JL5DTaLoRd
l6ML89UsOLuxjsO1qD46WwptIKJaQWY7qvz2FP9qlRj5j9m+NszN6Snre2skfHdlEkdk+NkyahTB
BKkZyhRdgtrcRPCGm9H210SDgE8BZNNf1Zsn55tfEGE7WmtYtVx4s72JQn3UOi9Tya1pCq8x5FCO
DK+zJFdXcyyZftSmtpP0x2EaKEJJgSnUzVHUU6ysjtyh8ByNMJ66UJ8iTik6NrP27LgOM1Vyc9kK
NMMI11ZxcHN2JK3e5aoU5trLaInQUEY4Xbobj9qO8Fmnwx+NES0u+JRQyavJYEAmaXiKPmceLCUs
IVAJFyDj0HowCNNYxvbYYvmjzkEtTrVS81spEjmXpxFjeJG9lPjYj0tzP7afKQm6mzGiCOxeu8Jy
xmn4CXEedHp0FRu7+y6Hs4rRWmxitTnQP9So7MkOXyJvW2u83eOjpt0VPZ2O8dAoqlfprTc0jcPA
l2ZrdU1UTXaDrertxngJvN5RVqy2MgohDGH64dWUYXYvtmfm79V0l483zVrukkLepZyteDUB0PIX
88KnRy+cqo4g9wt8ksVO4zEt/XVHkbiuDGCJrGPfTDsnth/LHAtW20Fv4ZSKAHyMA41oEnxnnYKo
pXzu8GQiMdb6UUOWbjGbokWCfvlQDZCbh8cVdmj/XMKOmiRKg+y6UON9Hn+q8mvM39Pne4JLDnbK
ViLzpeInjyGAl8ivw7bu6lRmapfRsT6t2+RKxks/voIM75OuddS0DOzqVWbXqYXsFdVttzJQsFBM
wXLflSOudMVdkgxe3xzaM3Cu4T0a45gHqrNaxmFAiKhm90kCqDUUzqwLl/rexW3XGVKCdo2nYoog
mW6ejl/ZkFyV68saM8zT+d80nr33nyzlgSlLHWVeUz3HyktC6v2m086T9aOheMtKxYmnzE9UvtNk
QWnU+wiZb0pZPOXlbmBvsEXhGEvh2rW+bzXdN9a3XLzLeXkY+uRGiwgZMIu7SmKe076qgrHLqPp2
o50afN/ITCKijt+sD7s+n5yFa8x2h8rgSScGefJzM78WBRt8q3v9ovj6+CRoVuziWgHnjirZM4rs
Jm3tXbHoZwq1t/bx9dLmoVr81obehziEb/MB0QGLqLuq6deznNooy7xJtAcpslxrsnZlFB0k+6Gq
FbdrylBSGma/YOSwwSlD+U+toNYe+lk4pLS4o2neqBXtmQEXgylDS/auqH9EWuMXVepSPjjRwpdi
JR5+T0EBraIgLWGdTd5aD0uS4U4ieZtpOVH+upTZVcPmmfXFPYM4b+NkieLUHeNfgPLhbFanUp/P
eTCOADFRyQpQh88OxMWIcAqPz7sae7CquExqgpihV6rcqfrNKP0Q8s+4PsbDeWekmS/wUDf6wIjr
554+OhdGWKYZFfn9yMcs12tgMQmZC/aI8+bbNO+LzCS+sF5Fr2Kc97nFrTsIAxmK8aRPCuW5/Qv2
A24UGnR4Mxwm222TzlON1CsBk+rOBNj/PUr2dR6Tx2WjxegJ10m1UJJivOlHMj9KbNeMYOAT77ON
uX+SkzaXuIPVwDh/kqLGLSPbsxbdFcCNs8qWsdwV7avdbOymfYDm5MrIiiMOL26DL46IVS9Z3wrO
vd4qfLW/20w7tHPtHJEQCOYvurhDCnmypau5f+tIm5TPeiSNb7ynuoCGhZGZVBh3em75ffVmr9qx
0bbTYj/Ixq6TspsciEGTRJA1ilMpEdBB7imS7kXsbeoae6VWHTrAg4R408kGSk9InMhes+mptlMW
XxoUI6+pe1wxn8OM6dgVNQPMxe+Nn7QcwawMvlqu4SpfRyN71Zg8df2nFWeM564Vm0kpVYRF5hIx
GHX83CqfxmYECnq5uWzcrAyzgdWZy65NaljcPmbpvohGJ9PHQOCnaXCCLQlBjRH7xjz75oQ31xa7
QsF7p88OXTvQN7de2li3ZqURjlMzcxTBTPmUoIDtm8fGeFtsTrUItkT6ochkFfX2R0ErwqTVbSjT
ujEPitjyZ+WHulUH+IHbqLmxGoVF87A05X7SFjeeBB62L6YcuUP2o97m/ZYbCKA5odS3rLCfNcV0
DWoU8k+9pFPcrFAPNNze1LELGk+YHRyEMh2VXCZCan6MGRGX5ZUxjztgL6Gequ29JR071Wn9lV99
fcdg0ze30ZdN+JedJyvmfYs7TdxIgVoOv+YOQ4hxvF3UyKva9dAj9oBljz9a70sEevCP7JYXgjG4
ZIGRAazxfyPWZZyhMPkU13iUpsVb3VZ+tUxuzthTiz8gAgQdibtbQnIzrN5O4tkNo5PUo5/3tHCJ
+U9R3BNNMkuvEcVZJDCgX66X+mnM7q3eoJmM/RT7TrVkgtx/jNg9mj+h60MfP/Ubu59EfBJs8niS
vJxaRjZfO6F7VR505RljiN1pebdJdLCGAm+s7H8m3BlFD5afRSIHhvYiAJXiNgMDm5F9vHTmfljW
q/PyHqynrfgomTAm8w14c5DYzvmB53E4TrcQ/ty4IB0guc9Y91s9UYsId9J+rYJvq4icYjp1xY80
xmnJGPe6ca/3KvvHz9aoPd3+PVcnO3sf5OfZkDG4Uh1sa3c9+IAA0e1RZ3bDvM+YnXfmZ2lJVIUN
eSV3+L0zxpH8sSbufZxdRDGuvPwcYqQVGM4ZWxQU1krbbjqG1jlaQraDtIJ7NX5HJaVZbzwbBvB4
NwPti2/tYf7d2xG9owKv0irL9HgXvC09X63Sjsf1n1aZ6Gkog8muC78b6/1LqysoFf+8zvk+/phw
LblVESHZg+fQkqtEzEJCcJOdsrP8/27mvpiR/HWlS616EZftiiPrymBm8Zpf5i7zJPd8NWBJxcnu
vqfE/7vl//uKF9M7rZPUQleS7RRVwIuSjNtp6Q95Hnzzy86N7t+oyt/Xuej6ZwHBTWur9TSQZcv2
rHrqDtYNhNwFqw6nviEnyYWJ7/33df/p7//ruhdjO63LB7k2ypWRrAiEN+yb1zaE0hBuuOmnWJTZ
oeoXb4WLbaynu/Ju9Shggu/u48ulyvdyRlZgJpkXEzebD6/l3F1PWqgH6nHYndmt2eFbuOPf4AqP
+Y/rXHwSJfbGxZZyHeXuHBmg7qzb3J0DhG9gVd+BG1+MfrmaripIbwzdVC9HetU6FotS6Mup/p09
mkF0GvbpAZmBRyXg08VM/jml4Pu3+vV38seFL2AV2xhEJM3KcpJD40Dg103uirBFwuXMXuWnN5Zf
zM43K+nfOMvfP/biFUKHT6dkU5cT7U7rbwEufiHpaWESYNB8PIewL7s0JM4jaBysWe54v/68w8v5
afj8dkv68rOF7gCJnJhIqGUXW1JlqXOhd8vJ3o3+sB/JtTG85iP9J/taByOMb+TvyHzfXfOMdf2x
DRpyrJXx+Zqd1+yrVwY/bE5MTZ36TGS7zb3U+3Y9f/nQ//id53v645pVp+JFIvrln8+3PtDm+uVV
FljeRMY3gHXY76ZA8r4b9n8BG/Ky/7juxQIjOLgy8Zxf+F7Te0zUg/wodsOP/K0kOn3j2j2e6AfI
Rl71aXzH5f5ys/jj4hcrDW8ADaZWdj5vhn1++MecKVB23y6i8yK53BstGdAQe1w+4ktyomUi4ox1
rqPdNXvrOYMDgFjyrriPkUfEwbfclC/OANMQFJDCxleIwc3fL9NUddIXJ0U5QS0iG3R0ojg7aOcW
QS92o3ltm4+29Sa1H+j/maP3jljQvAzDp4n+f4q/ixr+4jFzOzZyUdtUDPmSuFJOpcAuX1V4x/GO
aUOIB1bwfygf/k1SYQb0x3Uujr7J6mMFHOZ8Hev3WW5AT491Igc6utNvPlJmH/9+qX9d7eIhD3ER
adEklNOoaPAnqiBbQeVqOUzUnwOgW6492PZTJlv7xn6cqZRXOp5teemnFBP42tnma0N+UmCIlXAj
t1wGz4S928yAssgjZom2iHJQ/yG3kTNvliOZZZjK/LWRuRoNEca9BXNqkZr4U6VQNUzIkti/SUOg
tgAFnaBzbQ5d+i5r5yzC4SWrh0BgAyUz/Sorwrl7iUF66o0KlNR1cyyx3Mlp+jFDVd2S+lBW96Kb
CLlTPVOafDuCaGA3NJh02+n2IJHnN9Q0OJTIVOoqiX92A6NRup4sZgxF5kXi0C23uuj8HO1tDRY9
0UPmzOk3ATVAhim1vI4KPXFDdyMpfiKILVBrMLjMKyRoKsUbtWcAnaE7Jw2rk6s0d3BZXLjON0P7
0yiu5R44VskPUpEfh1KAfsN4ll6MhHgbWqykwto2mgFnr8cIBkYeDNXVmp2yVKUbWBGrv5NgCU1V
90Sx3SbU+8CMH5l0p9j3G3ofSG9hgv2/jvRP1c7dJDzbx0GEZtY4hXJnaT+W4mak19eXn0L6gUme
e84J0KTqrtKTa33DKG/d3Gb4EFLu93HnWZt1zJqaSl2BilL6FiQWFeplzWwOV3fSCF4mvNW1tvU0
UrqU4i0RL+ZIvsQGCdYwT/mwYjUBhqzQjLEWFPW2YL5pGo9L8qZJPzOAXUVBR3TGGDvyi89ceB4L
rFZdeW+ZtvVARpqlevEqQzNY6PcjX6xAsaYISmkJM/unlIYJXXCiSp7UXouOU4fcMqW7s/tj1t/O
zV1lX6n1c60WwbBcSfaujWWalDhciyK0ondVzwB2UJKozUFpZrBtpIhgcfqSO0X5MI3XEiCoXV1D
70kG0wF89qLuahYkwUC3qZNns1KcMruFSwqQpYL33nfaywxndJ2Y1gMA6hzKx25e3Fp9z3LgFtCU
OOEpJu/r9iHl5THRJ0blqpvaN/W47WIDd3fshyRb5+mNVxKB2VIDJ4qZjtkazkA9I87Rz7J5MM8K
ZUiVRWTS3vaBVA1eOXAwWW+rPfmzCbkYLKgrHmr+6ShXvlRDGTaz3Vxd6ZLurvh6NHLjAcZdJcvi
r7MSiBnYDICyaoOufm6i6CMeR6+ri2O2mofVUv2mlY+2itmU+ZnjDGdGzwqvQUS/RSS7BfzwGiSh
YlXRrUHSSsNymfbdyh6XP215E1SCNDXztW92y2oSbxd7k6ruGt6d1ad+pAFCT70/gFwV3XtdW2A6
lFArec21J/DXz2Cg9GfPZPGjSO2T3BOwUlqwkAIB/byCU2lPH2oRe2nGqi4yV8D4rlvcEOqDVr5t
IOHt+kPTn4QGrdkM7OnHeiZWDdgCsl8VzeiXmuXkSeU1ieL1w70sgf4yQJnm8sVsAkUQBdN1uw1C
VDRhFyUqL+4kF8KrW89M6CFx2YOLKcltsTXgXpjkwrZpSF3Ey9aFuuuX/bIrczyfUk/t3qKKr0ba
26zBJHoy51MxEuo9ALb0sIIkzZ23X4zhjQXieCEhGMFya9y8hn9Dk14liAxbfj/bq28U2I0rjhKT
P7w4im3D8n8W62Oi/rb6H73yrkcnq2zCRfkcGjW0mbhtVvtNq/VVUf7XyXNRH6otvlIWa4nm9X/I
mCvDLHqser+E607bfV9RKF9XFP97hF+Uh2onlGjUuOTgiaB+HvlQHrNb5BwF5WntWp4attii+7OH
iwYM1GB7jt0yGD4hOUnfVqtfFMh/PYCLopHDVpN6VVNOOjFjqmofkzgFUPxOj3l+jhdl21+XuSgP
MQBalDoalZNtfiQkRhXYQf93r/OvMD8Qj78ucdFGbqOk6tVMaWTeWC7Az7N+1V+rR8PNHvH3vjvj
EucgTQI8zzP0vXSnu5VPCK7/c/RAo3Yw+T9qvyDwlVjh/4M9wVf1+V83eAHJVGkxDm3BDWb75Wr2
q9f8kIZp7LQh0c1hfgvJ6gwn1F4epN/afX5XY12GnQ+pmmZTJP/PspuC9ljsi1/tW7MXHkU78hFi
aCHT4vLMpOPW2hlHJnyeuv/vt6Rcarf/eUtQKWDU2poQ1sXqH+cYQLrs55NZVmEBvVUt0eX02xVS
BSedkVWo6k2f/SqTfmcyvYLi49lWEZaA94m4Mmqel13vG3KjEgOOaKY+/Pcd/mNr/a+lSmsB5kE7
pV+K3yY7n4Wi8pq0kEnNnpHCzeYR/PquuU2w/YjDZWe62n5gMOHney0gERpKfOc2YfXEowsa1s53
qMXXj+2Pm7rYp7LaWK2s56aUML8+w0KDV+2r2yagn/XV0+zJnnkX30aOtWu+BxO//HpNWMemjiWe
cemKl65r3S/6dt4lZ66d7tpD7f6Dg7mM0rXd9xDfV/glNDSNJ80bwHjooiUoqlroEkUnohkYNgOT
zXOst0EFlM5OB3qbrjeKkbrnQ+2/F4D4svf549IXz1qPO1tJYlucmi3xrLX1JyYcefwY4WhUpY/R
8mo1d+lmB3m/fae9+3I7JqEeTZmp6/Llz7aYceVT2p4X3+xrbuHFd3lYf1reQv/OMYAGx9G/UUP8
Kwvsn2/yj4te/OC8VzMrK5LzxhSFlUcY9K4Ny/f+HgZn/hb7mN36jJt9y8l2yV15JVxYZrlbnUiJ
8XRv3n1LKPtyl/jjji52iVzH82peYuW0Hrq9fhyOPzdXOgwgJ//9rpXzofCvj/2PC10cf4upSjA7
uNAUqLjSOdMUFEHp8hD8/DQR4BuW+NZYONYoDm22M19lu+EJ76p7ApEbuoUf4pu38fUxwWCA1a/Z
iAIu0G0lXRVhRen5t68uIi93AwMGuArkU3yQeBXCNd8xTn1Jg++EqNY/NM+/nwdTCcUwGFAQKS5f
EglrC4JiXQr5pJFL1lyhBQ1HiMZtVITaYnipPkBGnTx9gIG56Xqo2b0L5wO13uynMVYtcMGOlU1T
sqiunH6QiKs1jxa4iUK6lcmk2kphfLbPRr059TDcwWXy7JFM7T55qWEOCBSHhnmv9eqLMtzNtFPD
wtiCqdpKaznDY7aLFdFn4eJn5MXqAv8KKrsEC6cjbqI0DkD2V0x8wQ+W49rOwSDQGWY9EywM3ZA4
zqgFGxVNqxFFJ1XNcL1lMJhGbtS8J82byaAUt11XEe9ZbGM+j/2GXOzzpPElGfdCWkSRZ76EBlsz
flSQpW0El4sGqjvzk+hWMw0Lb4W3oww7WYOLrCeu3Et+xoxYaSdX4zHN24com11lRU5lrr5AS7gx
Y243/MdwVpyNazKF/b5nWt7uBeGiqEr9tP+wYf2M1adCdztEP02Y8PLGPF/R/Ti1QwhKT1MGa7lC
Nlt5JrBGXs5ey3isXbZdbkDFp8zLuRlaeVlZ4Nt0tONaUNsabrUz3PhggUy7Zmao6GCGRh2UW+2l
ck4i3W8lvtXW+mmtlUM7EhWlpQcbxzQLfYBkvMn9s8J7sYY00POcYEGo6fODxihNHvoHTPbcKc9g
dce+XpHjVopjXwAExJ+TZjglkYDZMLx0hEvInXDTcgwFw//VhOCCwtKuJcjf9OBZ4zWi9WpI3XUp
e9ga+irWXZXdXp2N0dRyeaxIii/rQ4rkIMnsl1q6nQxzH9fVTphMSZ80g1JQSs6pAm04dPcyPS3F
AOPDBZlh/pBh3YtylWPnDlEhEYzNcwxDYxrhCVYx6pB8VkBfrjd7C3T7LhLEY0TWzpzX967poGQZ
IsyEfdVMIAJlgyZCK6cbnkULTVXecBnoh+OARU08IgawTNeWJH8bYKsnWF9qKwtuwmgzgd9m77bM
3rcxnLqubI61Ufljqzy0pRxU6eLr5Lf03dVgEzZd3kvJ5loCWEtAC53fZ/h48imKnm0bvBvWaILh
paq/r9UGPpHsI7I9rXw+tHp+O6xpyABVS38N9lNifvav+rbCiX6Jho+cCMRmaL1S7b1tyfw2O5MU
W38enqPuuobSZ+nIjsFJ5nEfz/daKo4FlnnGGkHVlPc1Lmut0ntaDSN7nT09u19ldCKr4uRp6gpY
nyvtMhrnNnPyfHwE7KBLfK2Vh0F53ZqzMnmDVlQeJ+TSo5DwjikcmbZem/Rjyfg+xgd4HUfXaFAC
jUq4/RoM+1kXP2c4XFmPhp8vqDY+kgHXo2YMFWPZVyyiFBqGu8qRp03TVUFFN/Lm1RROj9VcjVHh
m9iVLxHRqr03LLlXrMsx552qMlhgwriYYNG9lou90diwuTqQiChcBstpm3SnAQhXNovxl1bQV2zs
Gf0xApMs8g9yw2Af0IgYW5DPzxikQ1M7RvbdNClhqqN0hdnXJ51P1ecKE3sjGETEdLlms7p4qgN1
GadhBql619ubOSlOrdYFy229jGhNsp1c36tY+bS2vYOppnYfQoe3l/V3o4TPamyerLM74yy/olB1
Sm3wEaHtG6xUGUzP1e3AHGxgEVUGWEWe+KMBqYONuVFfo2K9arZn+CwPuMR4ywCWQJles80YJd+n
1dvXqgVfn5TNZL1L0FSouEaMRrZLzRtzyaHmafNDFZnICCAoEbypR6/jBKVwLIKG26q793VBsWG2
nBVQUsEhNTMsEkpxNFfmsK/hGOpwhlv7Jc6eO6DieGBXVZ5zaXPwKAkkAJyJ6w+Q586bnLJ82tVn
XDzaZ6HXWe6Tly7+Ym7br9AIKmdAZ9E0T+U4uFGkBfY2+42oHmCYGuinZHAsu/k0V8UbJiSO1Rha
qNxqzXIRJe568LU0iXfy9ia6Csxqc4QA9VvQbhjKoYx/VHbsdhPi+OxYZ9h7jEkwWvDIwGDS7cBm
rfMpaEyUSy3b6T0TX113k0hASr2VBjvM1v5k5NMBcQuhtrd29GoOP5uzwueMlJbKrgGANSHYUTXf
qsTETS1dEj6LCwuvqhOnr2tP5jCriDidBSgXzlJZ9judl3ApYr9MgGYt6UotyHbRbVft4+PIbtkr
9ssmMNxtpIc1IXkOo/hBD2o+mp5wm6SA1VmS+Wk2u8Qa3qLI9IZUczNQrhW/unb0xPQrhj0aQSJT
DKol5VMDuZ+7GrnWL8Jirxa78iz8GnSW01AF6aIdFxQbHRwvRcSOlIJNifW3mSzXsF28TU4A5ccr
K/uFM8NeZk3Was0Zafi1flsaWlBILdYph7M5GPaDm/Uq9TkhxCmHym1tn+LtPdvus/lFqd41aCtl
hbnACxVSgMDVFeWPrvnRQJFqbFTXFhsBXYcBCGba8dVZTxcvs9dRF6azFMjZPSdpICmQ4The+pel
M2D4yu5slk7X0TxS40wjablT7psF9UN1jVHrSXBqD2XjW8n8ZEszfLGOYyvxZE3+RPqauMlKmbd8
jErnR5ICILfcrMNrtOyKV4s4e1WsLj9sllS3LXRqh7veTKDIvOTJ7LExQFC/qhFcFRbxx0zUi+UQ
y9p1ERU3A9LQWW/Crjv2Z5Yl0rBS1kOTE0xdoj34ABh96xYFkCxRCufw2zWBGSuAIvvdAH9wHaFJ
J6g/54MiW85iRnsZvnycoudR8QdlOlJtDIvAMje422uxHsqC46iikEBBuvI5bgLDWvXUY8JaahMs
zhbtE9RfeWbwMENx0vGIeJGjGwV6W9zWB3VlD1M+6ATyR7OGVdJse5k6oK9ulvkmV+8L+W1Yy5sV
s1Q6RlyXPHH+VLpjReOYmHhNICnTuoOt1sCx086geauKz2lWuRHrIGn9TuirVy2l28DZQkjnd3ZD
DPZvY11gK1twGI+5+bFkCcLN8y/GCmJIIXsVGGE07jKM53XGwWCkhANDX2dpz7Z4l/pQnweScSPE
0cQLYyyUwoTUpCc5BtegaFCmDqCUwUFPr2mg6e20Q5kVvoiSvSxs3NgeMNAIku0x1WgBVmb2G/BD
VvmlHrnK1pyWGkq7WUKrO/tIXFfsI7oeh439W27Buq0pmCYYkyUfZ3VfWHDxrfaQd2DwAIpb+khI
eRinTATyLhCoKxqq8Q20FQ+MEOva6zbKgkiKg3bIPP54qGhP2bY5kfFeL/WZu8XQ4wr+I4A3yV1q
4cQ4dQxxFq5DdVvUH5Y5upGB7I9nWKhoLBEN0PUQRd6FDWOiSTVDKFG+zAOqynFPt4oGF3S8tI4t
BseqyfpRkxxDWbYNUT7qm+z2pn6U4UGaHG+G8XtjojKZ10Nu7MyIFOQJUW5UBYoecXIy48tGV7Vr
HMRNXzkTw872DsbvtrjR5m+cFr/gl+ApQOuGGlyVbcu6QPm6koExSw7Kxd6+6n8zDPdVuknJT6+G
43Iga/1qO30/sVXtf4M0f134EuBLDL1IN9KxTkpdu2MTOXH9y0j2mrB3sqV4sE4duYIvmWheh4hP
0R9Gzsgz3Vw0BmHHTyYjriXWvWHdwqTpwy4ePMYrtyknUlEzz1p+qBVTrxa6vDruJjG81dXzVkJ4
lH5ZymPbJq4Sv2zlvS7ReOBEXZ29dbtwU69q46Smkh/RS+YEDhsKRrtPcQLrHT1zkT1JeeMvOifm
/InRrSNnebgI6sNkwO3kca74F1np8Uuuv3doI7e+2+MI5akZoydEUANoYb0MKDcGJ+LLlVoLLeGt
Da82F3dS8zQWCX8IB/QS/TEM5yHRQ1V96jsi3BtYGTwuhUZlQz22AG10FBz5sdGfV/Mh5W/m+Y9M
SgKTHzL+mlbWupBpU8vHWn0tKIDrefWU/r0zT1j51hCv6+1nAsNUUBPGin20s589Ev+GLXktmWek
zI3QrtrvNaNLhZ1Ea18XTgsBg7Rqe6TvsxvruNWgqxXNB/KbfdKjEi/oIsR+m14WTfIIuNnnxS8k
S34EA3Wbql01DQfV4rDjFBLR3jZJV1RT3xrmIJW3QynoJ9X0muOUyVu8w3IMLcmwn+CM6m3mqf+P
ujPJjtzY0vRWdDSHEq0BqJPvDbzv6ewZnOCwRd/32FYtoTZWHyhlivRghb+XsxpIRyEG3dwAs2vX
7v0bBAXLLthUfKsIQ7TCvXMVFSQ2ajBmfdWXoLP8C3vY2iThZiMmwBzBC8NkRfmFVB61fho6FCe1
Y57c9bgju0M7q+N6EiXEZD+bYDK17SNgvoO2bUDWmjl9oewFmYp5z0J1wXz7UbBBN2Huq/eyD4bZ
CjnxwKuTt7Wghw3T2UfEXbfKruMy3KYYrGjus04ML5uOO6O2yGSAsiEca0Ne9FQMYAzTDzamQbKi
NtDp1Tohx5fQh+YoxsQH9FV0l4QO+jKg6uHcJ1kMcdQjnEI4regeSMlcr0iSbAkN2hthPlGu2BrV
XRzsHfwe5Erd2HEy9fRFrTrLQJdnQ/Gm5iuiLiB7suGQF5HWMxuN2/hea47agHLeMk/xTEseh9q8
GwrUetwBohL2d+TT7bBWnWghlajx0m0GNs9L/DglchqA1gfR0YU6x0XaB/piSrRWKQJIlOU6/cBd
994JDqp+GTorvITAP/jLiNqhXhqrNu9nZSC/l9Fj2PsoGNx55XaIj/gLHdq2RINan45KBap+R88C
ZDIJOBNvw7taec0dIKQUPTJs72PIWEWqTDPQ4lZ/N2puZbB7cn9YszbnqnYbc5ewtlqOil0WLisO
fsk5Zma7DCDP0Qw5uHI7DYotl80fnl1u/OoSHivMbW9Owjspkc8wGxdkbgUuI13YEo+BXC9S1nmN
9IR4auEU+AhpCQ6NMrUnSnopi2pSGNGFKqPLZCA5X16rHbqIdDqLrS8dZK2atPJtRaZiJrctzXsJ
Takus/eRRBVQu+5MjpZXkBGHMvbua19eGJB+wwz5Dpssp3nrjXxq+6+JDDM+o0nqvidavEitddu+
9sNhyJ/KwaZuBppbGJOkS+ZWcGMUx0DLyWh3lbgbvCPCLFOfe0sNbv3XRc1vaudfT4KTCmJSBHmW
F3FHuT6h1RRuxNreo3B+UZ7Rl/m5Wv11oBOUkDvIihKGAYg+fCdLsW0GxBJcf35mPj/Dg74Oc9IL
8OzBbvyEYdA1mEmTx3LqXavrEcG38ubnbP9+Ru99HeykGJ6piuTIBSi6dryTUneMoCU1FYYHxoVW
nJPF/bn+/HW0k0J34Pm2KyGWBXv5WamLSQF/FUky/gHZnCIUB7zozNP8GUI2DmlSYVZHHN0HN/cT
PNFQu06qAjEATwwP8QEeKDAybzGmKaOiDgIXU+W9OYQQmWbnhBz/H9nR34OPz+PT4GZjOmhchiM2
cvSU5lCgoPyoPUtXOgBcdQbPQzyni2R/tqz+/SL6e+STvAwSkuooKhTualbswM5NhxWTno7o2+qq
ONtZ+KaM/+Uxi7HF8WmmsSIy1XOM8TErC8iYW+7B4d5fEl939a5ddPMEqK32Kq3abXpmX/4kxE/3
6PM7FicRwGqwMMgUdkw5R7XnkMzSPag5ew6j6S7bZLfBMluax3OA8Q8w5Gn34NPSEifxoE9MkbXI
Iuy7Bf395iafuvNxPQHRk3ecGctzI34fgP77pYqTyNBYudp7wpX3iaauhiKdOZG0ymzjTET9GbLx
9XGexITEy1q7bJ12n5rSUgqNmaRcaAKzIS5VZ3bn+Ih+9QhPAoJaAFDye3tcNu0cHixiCtWqmVLu
nffPzpnIeiYUiJPulw8Iz8PQcEQMW5uRjKJBRjnfZfs+pP79lk7AH04vBWkrsSyy4NGqXqhqT+z6
LgUbxYpZ/voBfgOv4V3hVAVAWJYV86PZ+WnfFdR0MeRyx8PCuUxu4pV/Gb6RSsxg/E3L2VK5928F
8Jp+J7bF0jmYO/uYb81jfqa1+N3SRL1BV0yLJjb/+rr/DXhead9b7b4yXx3jKMuHujvnbvjthvs8
yMmGs9Eh0MSgtHv5cgynxgq3qxmC+NPkSqyk8zCE7+6Yn8c72W+hDp6sqRjvz6CWXtLPuU0W3RaR
gnl17y2MK/kCwCs0ggYlSeRBf9gre32uT/ntS/78PU42pNf7mVw0PNwRtkXu0T4i4re0Dz7xPL6h
3rWExLcfce/1rN9VU+lH8pgto722RoTg1wvu20dCv14opmyi4XvySKK6zPoqCoZ9XNwWxXOqmWeC
zzd4BFM2RhKOiRwxopEn28eQK+pwhjvQEPZAfLgbCLsPLjil8+yY7yfz91AnxzP0z0JXMlSADFea
yN6bTiXy14/rJweQ8Wj6PJuTc7jR+1Yb1cSJOdrCpeVy62woWW66Z3piCG0P83SmuVOKgO3qXLv/
2/Tj0+AfMJvPwUGUUWD22kC7X2w4lFfmytmMWU9/NJZQjm+DiU9f/SyLYNzsJ1EdrJOtqLqJsiMq
WV+DQZUMhlfJtbI3/NuevpAkU+eMrUU4iEPsQAoHzRKgDdJAdbZC+8wK+ibMQ1+A7yTTYLdA8Hwd
PWxszXRpqvLIRy5gtRrJVedTnm9OyS/DnAQjOnduTa1c2RcqarPNpqnfe3lsYf04s4Q+9tSXx4mM
pKXL1MDgQajyKQkkUAotrPwWEkjno/BbHUOoCa4Gx6cedhHQCUtLVq4NTKP3Ycl6ezNLLoeIci4d
cb80NgHQZQCru7ZNp2rngipvYd+n5rGphrXZB0fdBMZlZpuBS3eUGXRNquXQaRsv46qYxNzIAdIK
OViacUnhGxG0MHlOW3tdQjaVc+z2HGlresPlaB9nAquX6Ze3cTp1JOvY0P/IEsAOhfBu1Q8hAsQ7
CpAUibq2+geMwWbV0CHTa94VOiJ+SvEcKfxu6ULXj1cF2gAVffHafkvNq94W80DwfzQkUz0L41fr
okLKze3QmjFB7lDAH+ijlHE6CYf3pEyuQ9ve+PZoVme9yLK1GrDZamr4oS19t9BZOMjamBrFiL63
J0JS1yKRLywJpKCZ3AlHLCIFFYpBTDR0YbSknY5sa7Pz7nVrmAV5v8jzZjEUxbTSHWjwkCsyYy51
6dpwX4tg72Zk+VColUZfOkjN5rK+dsxuFyv+oabIq1BeNlCEdmN/NwABdjGTCmANe9aD6dgUbtx5
1MtTc/DnHdV3G13HUB5VdGpIxpgEolQzNV14XoY8DVyK3Z0xD/MKy6x+5bXZrRNeCGqVNXLfxNuZ
V1Y3hmnvRBXPHDDcjZpyjlR87V+v24/o8tOyBVljYiIuG/zH132YJEFj1rneEX2gxZsP/buy04x5
MgsWtKsejL36Sq7MLYgyQwKten42u/wpErBxbBk/TBN+uSKf3v20OE912U/He4HYQAakPuBD1V20
h/yN1YO/3L6bK3OYVC/IZO9/Pf+PdPJ0/p9HPzld+tSII9lIoF4K69gG8FlRcKlj6SA1MOErr7iM
G3cdF28GctvxcAsw69qkW5UY/THJfwQVOBoPhdCW964osxpxD3rPE6t+FDrCHngtjvpEdS5PBRia
okNiMj20intsHXSKUO3IZO9Y9tVaKw51e233SPnESA9Z1jxOBlrFrwMNb8kuFp5XrrVUf/ZY9h2d
5sZeVAAopKFads1zxbGFYB7NTnspXKRljH5bVuoTkjabyoV1o+TzHHqYZFRb6utzP75xYdJU+eOv
H+jPZ+nJ6zw5Sw2Mx2H28DoJ7EhhXSKksQCgObO34eXIFI535QPFBKr98v3Zs/SncG+QYBvCgoVG
o0M9tQQJSyXTCCBjDpbeVTfULgH/77tnmj8c4/WN+V5SADu7hn9KUcZhwaJyv0XY1PzQs/50hKup
m/ZlqDV7HxpUOPY/URn8eK7/8dL9L/ctPf65JMt//id/fkmzvvBdrzr54z8vsjf0Zou3t2r/lP3n
+Kv//Vf/+fWP/OZfnzx7qp6+/GFOE7DqL+u3or96K+uo+hiT7zD+zX/1h7+9fXwKyh9v//j9Ja2T
avw010+T3//60fr1H79bZIX/8fnj//rZ4Snm15ZPz//nf//099+eyuofvyv6H4Qk3cb1mrBgjHjD
9m38gfWHIdBt4Gnzcwvxx99/g+FUef/4Xf1DI5/ADxQBbUTqUKz+/bcyrccfSdof3HlsBfdTDQKh
ZuFM819f68uT//tN/JbU8TH1k6rky6gf2cnfUcMwCb02QGxhamQXYIFPoybnmUEJe17lifzqyN2A
d5RH54JuA+yFZaHY6b3qmgm0vMIXby4YdwOwjwbSpSq01JxZVti0mxo9pK3u5uFFnffpvUksTqa1
UfnhMjQruzvIQxNeNGXplZMOtUrI514ZXqSGLCUrp5QtBMTq2MIC1o/cg5Sa6b1tOD2yq8I1ws1g
NvyiEvY5nLTCqC4GAwEg0AiIIEm2KBZa2hjv/uBLJpyl8XNM9GCahV7JaA4rvqS8Yr4N9SauGFVE
knXnmmk3Q3fDQDdNC9xDYJhttnQCiixTt8S19ErPEMBZ1EIb7ovQ62aY9lW7qNGDtzhzYrremdMd
stLj+3lD1x2KdvTQbatGpSdU1/x3qhTOW+7G5q1beEivOLIejvI7IZOpks64QcKoGSAbmcN9UKrF
g9vJ1cocCuBCsmG822FWPlSe2t35ZZC+lnIBjk6rqMzbei3yaY5b76vcoIW1lEBPeeA+dAG/QWms
LJ9JZoJscem1a0nxSoX6ftWRMaljMKvSCKpR0Oc9B37YH4jQJGtu26sXg2KSf8hWUb9EjZXeI7jj
9PM8sYPFIKU9DfW+iK5kNP+LWVVamjtJQb2GE1My26e4jX1oddg4evM+bd2DqEa5k9pNwxtX8I4o
kNb046FFbVV4ohGtjowVVZh1et8WvfMYaHL8o5Gwu86ccUrwOuSxjdbdkYqysgq5u4gMulszNY3k
Aw1X7cUwEwYp8l68igwQDTov6C35asgCDrQ6RA1PzqN5l7ruykkMcAbDkPc4fPqJ9lC0dbxXsbYE
pWQZLUU8uyzUhWRm5ovh28O9CnH1QJ+pu5PtwDz0mcOLErLw5lBr23VdxmAszCryEYaTB+dNk/DK
vNJdzb6N5dK8ddQuQ+2l85DOTvrBqya6O5gtSZQniSkiyQ4g8Mj0nozBt9vZEKJ0Fkuq8Z4JLTsi
TTXSxfqRGml6wsdOQalZtJEkon2rE8kgTVN/Rco65aTQS3MWZCg0J1EUg+1Ikf820SNKkLv6QbOE
ZpFX1fGD1VdQErFZ4cM9ty13cj1UWKyzM+zEzo6t7mMh6URR+d4WXbnrrZq1B8M3eTQCdqeEt/hL
WiCIZyeVtvYlnFBX3MGKh6IChjjNe6e5rZpx2xqw17uZ2g8Fcmlhbh9Nv03vQsxVUIE0y54sP/Or
SVwHGnmvnJXvTsR3KfA7fbIJSFiOuy0YzFgOlV2a8nNAgISGErG9tzDp+kPVI0KLJUzpHo00dA+W
yyvyBTKXoR52F5raPVBhZBeFMd8hsHVv3Zaye8jsEFlc3Qz7scHsyfitJ/34jeHOBSgkauXOrqth
Sb6pKpPO0LgAJPQfg3Wptul95pvpuq0r+07LpBAQWOUy0dhoxifXlXx7P2zXSqJnC7nTpHtICUO0
ChqhvCpGVl1YOWsqCYrSmndaId9riqbTu0bG4kKn+7cGQGe+0IineRCgkzUNu7B8T4eQtnynxFGz
QGlDAiQd2ce6Nhp4yq6fPShOC2UZz0uWuabG1UUCFfNIbcXF10jnKtcXgQxIh0eMtkwTbOh9A8nx
gQLuhJLKz7avqJdWGkFD8fl8JxvYpgisuWMWGfO0WafgkPxQJlLWXY/UI9J7q04x9HJZdkqLqadb
jjrxeNSSiZslwvteU7iwPfXaAdyr4yfZCXtY6Yqw7uCAh7BP4nERe33cc0LQJkpAtEYK8HCpZPVm
WN2avuP1G10MbY0muQSJcNB7UJ6SyfV+qOtX3YrEex/n3C6NoAAzCBn9rhpE8Q6QXHor1LCgIZ3H
rXEReJ0ZLuw+Ni2ajWEaAh9N2mdOUeVClK23TA29W0Z+X1+BuY+4dA7DtevVyrou9OwyEGUD9kmk
Er7lufNUtBowO8u1zXdV9yAyB9TxMOgc8ovedLStlUTqTPE4ixwtdraVlI/QRRf1KcvK4bPrNtBn
PJmdYVs2krbnHlvv+lRxlk0ZlFt19LA2bB/MR14vCh9v5SJEWCrs31p0G8nZ9WSLPnR9nbIcuWYj
bFkbw7Dk9o3Fswfi2/M0bZGWqD4ACHFtGMlhGG7lOMG/XutxmEhrxFoqpaGfL9y17fjStLUsvHES
1AePWdQbT5glmRPTNZJDGqveokwkw50TZKn+FgFuZa4lHzpPj5CKrJJnPzPDe26QEtc+dpnrAzV1
mwqEKXntMVCNbK6Hbnatar51TPxYmqLM2x6aULYvDVfNNomGKFgbuslKirpqqmUVoOK816CxBWqZ
XXgBsW4Y5Sijrm7jCdJWPTdUxd7ksspkjYKKApJooAZL80YaZHcnEHldBGXtztyQXWx6TrBxpLR+
1Jy2pscsoV6IIsHQPGWmPtNEE1JgDpKd65jpRaPkxUoxipbpJhhhDY40D0WN0XSmeBgs6MaiDvz7
zDKLpSxF+VIErnEoDHTCuLKGs7zVsqsoj9jOVdxOyyjtZ7kLDFLIvTKTRjigsGtz2QvNA1ASGWu/
0K0Ft4R0Kds4KhWVDfXeQL9OS/tHV1ZK1oIXCfjGlgvONjDjdQLBYREKv5hIqerxWYo1Fx0x1CH8
7gXUjJndt/myS6Phrkxc5yJlxYHV9/0ftWzUs7zjm+O7UE7Nzm+2UYjEGeVZdR6zf2ZZYA9Ikkbu
Co3u4rb2gvypUDXz1ZJz8Aexnd71nTZCViqMKoCp+7WCwQT0cNCUjpiKRBMbTygJkbZwVkqbcFNW
ma8Xl/6ukHN97bdy86Q5AI+TUIrncuAJnAzQaPU12duQ9/W7xB/zkqDJd703RE9aWRhrqiuoR+Wo
P2CU3V3UgweGJHHhtpPIrg20ppD+D5yrNEzktaSmYi0ZaPS7PWKaxEEx7QX3zyzJ/LkwyQLwYweu
U1vxGu6WDlqyQNOhi/Vo5WQyqkYu1BW9AUYsFxns6jhwb8yiHrZ6rWFo3NfqpJIybSV6OXARSxbc
HqPAAFYRctHG8T24jmUtuB4UNp+bAvYF16ZdCtnBq0kq4g2+Adp2qMp4FVA0JqJGmJqVsAMw/1aK
a0QW4KplfuxP1dyM1rIjgbnVPbHHoKJeOXZpPHQyIMnUznXkKTgwAGzUfVhx3BoukPnY0/ZG4dm7
tNOdrdzYoFPj0PtR9a30GAQglVjYQ3MbuAPt8rQrA/zh0gHHEIt7vJaDfE4jt3q3UR988IrKmQuj
5Osk9GbXLqDdVVZIZCcMWiwGp0umsepbk8g3o6ViWdV20E3sZaxB3APJLVdxEKeQTFD4MLrcmzd5
m84ytzLWhacOy951M1SmnXTm6RnYs8xR7k0nGVYWKMeZURvS1iv14FDbQnvE6CbaZHHgH0lyMPsa
UrECt0c2GRsDxAJTAEnOMwPhdDmkWBLr8hNZTfXWQtGcp11CGdIwQb13UYQsIRr2vpUUOzszfpTU
YGGDlPJEIkVapPSg7pwstRd6GkPXGNrrbrSQ5F0uHKeKtrz0dK+iTjwr7PLNi9kNSi/afdx1GHPU
KhS0vHV3RDHn2g39bm1W6OiKVmnpnTPze4/cdl+St/jwORDLBGdHY7suWmzgFOU1rNmaBp4A0SQI
et5xr8W45A4GghUo6Ae7nnWbTjjYEsCcihHXgDmduOvDuZv6AUgtl/12mUQkTpdKrkfNtlTyPNSg
xRj6ZVJl+nUg8nZHpEGIA4cXA/sbryznBhhEqq5dZG2KIZZWRdFo0Nj4QhN3yGpk3AYcqme56WTI
XnGjRVut9wkJaaaJacRdZh0mcYmaXZ0iFlJr+b3ucTFedAX3JEwtJA/tEDnSxLYUotoPpcAFgLzH
vZF9HeKLTiS1665F1lqpDkiPuZdxFqHFLJkyOsN9LO1zkiAxqTs3WWeJY9FFEyGYCNNxaqCSUYpG
jNfp7lGxfR0sv5nnM24K8K5EpF4EvR7MVfDY4aREDbaZ5RqbbBHEbjpcUWWNL5TIiJeejrMLeO4i
XzutljfHNIcqP9NaB/gXjiLvFXnAXGqpcFHPSYtZmLfBHgO6dt+HKfqUVmtfWiivA+FrFJzVTJTN
Ywk0UyHF0r3QdOmuKvRyxwHvXpiNqq00Ewneaaip9qbM7Xhdue2jo0feDupMcutEffEMZXBYBWb4
5sexNitda5cpvjtr5faVRKxbO6q2tUPrziiBR2f92o54Ao2EdHQkfGufMQduM4RtLSgeS0h3K49g
MA1kfEs0W8TE1ggOSGu8+EF/XesICPmILQxOesADb9LmaK81BTZOOkcjjkOOwERRG6Qryyk5Sxxp
3Zkin1FMBVuX4szolPpDokrI7yU0ipwOMOSYWhZqN9fBJ89sD5+KIII1VHWAuEEiIBjiTrog3wTU
q9IgPZaedu+aRQN/wN1w9torswHq6fs11il0Dexi4L4VphTOSKoRD7XzpUGHd9HG8Y+yqS8Rjn8x
1Qa1NhXrmmjAWyoOih+d3r/WsFdQyT8qVvLquFhsFMlL7oXQR8LSnfYSnhD9Y2JEhxqfRPyKLn2F
UN2VoTSxaVIYYbYuux9d6FxalrWnXwFYHIVQkawimqap+WKl4MlaTCUMY1cnABhj75pk5lLHTyPK
8dlDZ6TXQBBJxTuJI0pEKH9OyijSYMwhkiwjZSwnnbSMB3ML+adFsyRcI32+LBMb7ozb494Yb2Ux
OncY8jYP3esUCDz0QpibTnajJf1t3kPjNMP8SrfqRV1UewmenI5ua+/3i45WEJWrvR12tzpI5l6y
L7Elmmr5RSBRFhi0iQ0kB8StlU49AyZn7JNNQp7AlRziojpXm3hhBApaI+B9Z43aA9mswG962dE1
43u8iTc2uinWAMfT94wLqfDWnWfMi76/VKph4anyc5TFT67r3sRevW+8YCmafJnrN11aLuXEBMNp
XKG2qE1VJ84XAgyi319bUMyz8go6zVLKKvSahhuqgA08tEnmoi0k2Wk40fmCRphPdfRw9JHywUXd
Qug9VtX7sCtfEFxaVMptToPRETshCQSdWvqparzOivgdUif5m5NRYMhv9ADhMjwzQ1Fctw4GAMgq
+TCI+gcnf/K1Hzac0aHy7zuwjqanzeIowG6oh/aYjZ8xRRd/qmKmgu8bjkVy+KLVyaErvPuw7odZ
ziWOZYCU+5MB6tpJVD5g7UXodJXFDGuo2Wh2FerSvC/qlQZTB9GdeQIYlO7nNZ99XRSjLUvyEMFZ
rfwLzuHeu2hxRgJbvhDMsHDJdhxTWg/whjy6a4VzrwwwCCEHrpRYX0KKvHODYiOyAOknvDF76mgu
DJ04XYZVPVMp6mi5tIhx7fKsa7tFX10NV8JFsse8FbrCBbLbZEaFRk+wovMFRa9dGCVtOkVBtcvo
bp2KoiPoUySEV46nLSOUns38QMtylWLA2ShYXuHgmuY3akBaElQQNsK5XPvZVIerStpxqTXmClfg
14DrZKSqM5FYezdBQVzhdqYe5AQZv0EFSIvymqcutcbFmAnvoDa76gLkT7P2uRPhc27FL3GabtUR
/GQXiORnmG6W73GRw7tDp99amDWJiptsdd9dWzYKkIKGHzhrb6RlJi2wbuUSu4CZVqIIDMNlSc+z
mFJiqKehE9SzSNOSqdJB9mkjWnuhjWTN0PiwssvSwdbGtfUhnA2s9hW2RvlCQjl5kzdBctRTzX4c
OtcjofUWsBXJ1H1/KySqMLJTh9NcyFt4+NdlaCMxb8pQndv4vgpTl1gb66sqG64dCkzlaLoRghq2
HBSEBs8OH+LeKB+blkAzNLB44gojPYFBaUmzsKBzMXUUdK7lOIaCh7rWXLI9yhRxWPI6BDo0CmQJ
zVertUu3ET5bQyCQIi5r7SS3WnIBRwnCbok+nfFkQE+UF5TS04OdyhL4XWDaT0bse/mjkDq35UTo
G8zASm7cOOWFCvRzamoWrImkUvwn0aQ4KQVFgRYVwLX0xk9TtXhzak6diJtA2EOioeBzLRvc7rxJ
J1q8K+okcR5C0lnnJqnUnqyLSBTZVIeQKUfMLuF2zKlEXtE0t0aI4uexjTosbtuMdeigQjyRIzXI
7z51EP4q1X8uzX9txFCXB8mAiqcCkZTmj34qVeFRALJSmYgaSzVkjaqDeVA6f7ZivnRiPg/ytcn0
8yDjl/jU7YlFa9KWx6/BH7yVQxCao3kOgcXx2qXVhMW5Hu3YgvzSbBgnBdLG0OWx53CK2tINEAdS
Zk9SO71ikVIN9bBFoHiK9WAFbl5Jy3N6DyMs4qchEaLFRVNomnLaFda59WYJ3bN+ma213Shomaxw
kZkoe+msCtAJYOzjeapMDTktSO2qOHWdrdXARmpwmLgQRydiY28DAL9gffSJvURN5yxA85tFohoK
D5JbPPqZP03OG5q2g2NcCNz2bMXCWkC6/vU6/OaVfRniZIm0nuVj+iVjmYdPV90uKw0siPRcWdda
puKgd/vr4U6AvR+PUBO0z/FmUtgDp7LIXYM8gAJ7ZwSjF0c73hsKV+Zls2oQ7Jvoi2BeZAsEJL1H
5N3guZ1HaSnfLBnqjoahmEgYm/Szvu4KQ8l7FPrgsGHZa66G1ZDdF+iFFRvS/EkbPpyZ8Vf00seM
vww3btJPm7CwuxBG8TicsiCXXej13p8282DrYXRyRgz027mZimXKgHsMWpIn7T5qcEWTAQAZt0O4
zafwYtcUq//H20G3QUUBipKFjnPZ15lJUkIXi/5WsBuVpwNpGS2cWbWhDzYx/VW4OCtf+00804kv
9E2FosvyKRDM69GNpMMykba0gKq5B6F/Fswwi+d5pv4suWtn/fW/AEAbJ3ISZL6Me7JJTHgydoOn
z6d9D4E7AC4pLywm+m8iTf5cM58nerJEncaJ4SICqliOqtPNcTFciyWFubmyksaAE67R7rjG1+f8
Mz4315Plaokq7xpWUIDnEao+Km3Z1YiK1UBlzeqL85CE76Lql6d7gtAUlVmH41v96+nK+3T6MUl9
oi769f8oqn4ZbwyJnzYkAhBp6HuInLj1M26KJVZG6Fie2fXnluoJuMR2gVK3496IptWsmyElgRrV
fNyMeOP6c/VG24xH1FntpzOvTz8hTpRenrkkg5N6MyoyUuOKFtbMWXGnAaHzr4CivjlAPj/NEQDx
+WnSJpYa56+lCoTlqsKDZsbYcy6J/saYs26IrSDupuHirHvCuDR+2phCFbifwcjRT7GZivhr8H5Z
z/s5zTkv3OlTY+dv0PxZlzNXXCGJ4c5o/M9//YJPFAH/2qKfhh5PmU+rSHdRT9KZt7SFnB1f61MB
QB7GxhHVnOnuHrUvJACdeXuZaTeINlzDxZv9+it8M3kDlAAscgsjQE072Tdd6IPho0pte/kBZyB9
U4v2MdJt8q2611aRpT39esDvTpcvI57snME1OoG9G2FJ34QkP3CiPxb0sP8Xgu43xzSZlgHSTteE
AUzl6wMGpqoPcteRKeCUcwhwjvjzKCs20lpa/Hpm42f9vY6gOdDgMEnqID58ZK4nuxUiwNAlNiK2
lIXwIwowUSri51+P8fV1/TmGLVS06cjlBEnQ1/kYtZXQ/aSyTkdeDOHRpZSBolUZTOQEU7/S1+9+
PeB3k/o04KkamfAoq5KB0atE8QJZbJNyiOSH01+P8jVH/ZgWvAWo+ji9Y7dpnKyJVFYjvUZFt/O2
VlHuwtI/k+JrY8g6eTmwFZTx9RijjPzJ6RsafhANujPxdtWsh2fnhlu0C1ANRjmtxGIXxbGpcaVd
0lmbVdP+vrzALQthHrYcteKVFaOnMKU7MaJyz4T5byZvaGQisoUlA6nkyTuNVb1MrIh1o/TFNQTY
cuU4rXn76yd8ckB+POLPo3w8oE+hJlQTubQCJAQ4j6nWLAIKVzvjEaueaQQLbkjO7IZvZiXIj1ml
JrAx+3SlyqmlFQU6TG2IsmljIAFjAZI4M6lvVqfA8lY3ZEU3MKA8iZ9CAnrTlbD67vK7Yl1OokWD
bqI0BcY/N9+ry2R59mz8eiZ/PMcvQ45n56fn6ISpY3cBGG805ifGQ7b7M6NqVmKHGR09sGN9ndye
C9MnhOKfhz1Zv5omBWx1BIDKllaFeZDkHtWPYNgZeFZKCkb1RfMUxCh40aP+9VP+JuZ8mfH4Ej7N
WEtTw/IcYEnUw+QE0gIS9MqtHyT7zPuLaPxv4T73/kuRlul79RXk+RUs+v8dOhTk5KfHPqJPv8BD
p2nJ/3l9+23/VLz70Wdc6cdvvn0ARSX1D+o8xAnOGlnRRguX/4KKStYfqMLqwrZRU6ckJFus3L/A
oor8h6nLKiGG25yqf9Qc/gKL6n+AEf0IvZxfrBXT/rewol93vQVO1TQMFal9LsYyVh0n6YRrF1kI
AnGKA/QwZT/Omm29iA4aUZVeN6qd5/Yjc/sS2cchOd/BplJUgXQon9ZTisboYh9QR9Z4VXuTt7pO
QU4V7JebenRZR2bI6sRWpHZoo7miNHGxl9BPsF/QXgocdR2prp/7MySRjdpxJ3ZkQVSey65KJxvN
TFBj2U6tG+mFNiNGh06fDu7W8ROzWLdSohR7t7LsDMYUGmKPVZEX/RylNprcXpZHGUp1MeBZrE2B
BKA34g5rBc9DMTMVINSLZvT6K8PcQ5DJlZt+Dg5Hp8+Py3d4AfIMvCc95Dy/kR3kof4ve2eyHDly
bul36T1kcAwOYBvzQAaDM5kbGHPCDDgcgGN4+v6iJGuV6lq3THd5rRfalKqYyQjA/R/O+c4TQh9d
bKXJAQyseqQeeNXBeg2rjo8oRvNYwuwf/A79DeQW6Zu7ccmJfUVCRSSHPVqS4OzM9bjiKgQ3hBiA
Tzh7bajC34NOZ39Y1TGCvbNoAsxR0pmYPbuInYJTKfzCO3bGRpKR6KRsLjVcSnIURb24H/WYduW7
13WzDfMr6mES2UnKuorLPmp/TZEJCPWIZM9sPY0JAQW8mKAws8eY+Ma6LcnnQCBkncIsnMM9sPpm
uVhePr94dZerkuWptTTf0iiF8DXY+dQd6kbKbkuENezLRLRhsmPCkC5PEcZEa117xlVkgBg+hhXj
WwgvBEh03gb9L/KJbliibB2mTtDts8WZwJtAB3GH4zCUobVNhzDL7yyLBdMncNV3BtP4ewbLiyHE
xGN5PyRLb+2SwHKhjCrPdQiOneDYoTElhK/uUtRiWazc6OhJzyGp3GhHrkVb9jO4UW19oNbDAoEh
9feIwpSw2cgKxaOjFRwcMUbxM90seMLSCLpn3GuiA2dhOrMa1SiDjSl4ZsktGXhGiV/3P5L5ZmNa
hFaMMpxhZliqmgHcS+0OL5GXleTz4XvzDn7USIcg6yFkrlpIFG5CjZk6+CgJ/YNqfXJs1aDjCZVK
WE4b00xV8EDuItHVhbnxH5tWVoC9AjN4m9xxwONF3W1ZVaVe4+9wNxEqXEY1GaSdzC3IY4ljfrHE
a2I0vtGEPEz2UHmWKhT5Ohx1ycq4DYroFCYM2g9wU5uNFqxB16huyVUIgkmbLYtb0bFsWezqTNet
wcWrccgONVqTlGwWuxwuaQAF9nEJE2UOTtFYJUnCsvI2hRN3lP6jgAgoWbMi/W6mZHmSgjTdXcNf
ljT5kNPgOqsgBBaiNKSauQzHGBBR0CEzEuMUnUQxDNZvKu1c7il7ah5jvoxyAzmQmGFjYs9fSzA+
mhfYtP4J9lpPiKL24fXlVlkxzdaD324178cTsN44+qh0YHZ1nJdv2JJkC5/Jy8gdqGTQ7yx/NNlF
hM0Sr0v2HT9UFU2sI2PYeFhKCL5c9YWDQ82vYns1uSPqyRC9BEEredhQ3BqJNPAuRW1jP6oqQzZj
91Pk3KOy6s9Z5tcgdFHFELyLNCiqNlohxyBqQozuFgB3Yh/bhZXIAe1mAdOwD9GPsh4T6QGxFSIP
qspC7Do/1QG68A6lv8uWBJJiWFXx1XIWsPFdU6YBqyvLJ2kRtRwkZdNyAIlp0e8qii2z73lbPr1g
qtLD0Hj4ixqkQVB8xVQjk/Is62RbA8J8CG1gOjtaCXQuixPOG4WSzd+F1bQsG15lC+qrLip7m85B
777Ofmn12zxvS7ELgiDVz1k3ED1ddqWQKyfscnnscGMRkoLYXez70imzO7co63rTx67Knp1pscqT
F+oeF2JXxXm3K5CIpHd8BuqrYfDzOtgc0+sodYpyVaEA5fVFAD1v1dBjgEvCNIwfFicuuk3YGCKL
yiQZfo5WGS87u7kFxdR0LGI/41tFElUjWliHta35fTId+KuszT2+VVDF0MhLREIrt8ib4YAwen71
4yHM34IUDX3FPkVc9VjelAbREJEk2/rpsnXasrx4NkqXO44086ImB9JfY4ccVkhRlw5qG2cBuWSF
n/hfoLacH94w2vU+HCw7uJdt5OhzFHJ9bkTLF7CZ0GDhMChE6H6Oi3CGTVKz/CR/KZ7NLu60K3Z+
XNUWjaJAi4HYWuZrJPfOiT1eXq181n7sAqPOFMehIOT25Ax9f19wO7hfQZn4r9akECeGKprKDZ/x
AF5s4ZpZB6NJ9RE7kf6V9l7DR+qHXr3t5pxIdfhGsXuYOHu5CSoLcuFIeiKiZZ5qd2upRLX7prVv
yUvKniBkZJ2FeV4meb5yRq6Du6jNJkQAzU3uF4lkTrZ/lHT/v7r9X1Sj/6/qdj/MXzWDor/7qG5m
qT/+g38Utb78m8cQgaqRq9C/wRr+T1Erxd9YblK8Ur2SG/+HYfMfRS3eKNq+W63E/+l54jY0/EdR
K/6G/YR/zHSfoZa8RRf8JwYo+48x0T+nB7i2Kbeoktk3RdhRcT7/awuUe3nbBtGAJtNuoYfafo7K
rYY41szjvakMMVy9Ku9YsUky0xsPwVbb9eehRFiF5icl6qOy0NYswnvVBMUfEFwWd3UIHW/tGpb6
VIdESY1Tb569cO5O+agxF6cWV65qg0fUWPWFfXp2HXJRvjoFsNLVXCzuT0U9uPFVH10TZ7zpGWbW
pZkXO89jmeS8N9YE3q/Jp+JBD10HCw/9wlMG8fO+tf3iLfcbRLh5Ya1b2xWXaJm9jQV67NGq/OJS
F3Nx4usByTzdctJGoFbrtMjUNUoSQ1xKlEMyDMYHtdSA28JSIbQOvBmMYVmIDn43Re1zMmfxYWTh
f3HiPPno7KG/ZGnGrn9aJrWN4yn92YV+/qB01O68IqwurSPN9wCo6ofHFoNPPIgZACe1eBXNoK/Y
EsODRm6wciY7+NIesr5QjYBae2dEwMnlfgwlCOVu9JNr7cFj7nxTw82dkwenKcIMOC8avxAF21Xk
orqL67Hfo0eI9nNb+986QeywFbaEdiJYj88pOuDPjoE8soPFp6g3Dipe2UWnZAq6XZin5k6owf9m
1XVwzouZdILAR+HQ1tNbUKD/LOtYHp3QFU+qrOCjwcU3X4semteFiKtj0hflexuENsy5qT3gNBrW
IgqsAyrP5LPvkuF+DG46kcRb/M3iqvKpN4lY190Q/ShvTGlhgANSWrVyN/tjtV3qcjjIdOxOfrfM
eymH8qkeAvshM010ma2GYIWhJaAy9wIU850g/yvo0SE7LbXbamYSdYyYGF1NLLMfnWojYqsQViJ2
KCcqOWx0P5IYqxeWqmSboMt312qxnUMFURG2M8h9U/XNoXYXc51jXEGbEdcg2wz2gWs4sETVJ4V3
6Stbbj1/YtUvojm/jxBaQ7cUIAtj1ChA0ociuIbh4O55KNKXtAo8Xip7Uh+jZ+Zvul9uxqZWdymC
I/R8TuW0znGKYaWnmpqeEGo4vY6JAE+y6ScQ2Q9nsue13vlk0x/DyYqeCi/sL/ZM7TIh6EeM7VsL
jPTJf4V1Wrw1fVRcFjOheO/tGhFdmfrPZVCYr9Ia3M1Aigo458w9Vp1LrqpbRGAFg3mdyJrgsqWP
wTaTxQfsWB3zbqlOfizS92lGWsWz3O5A28Fw4VE76Sjuz7NlM+pXFXrTTDUHn6j0+8axwoOphblF
G0zTQ2V7Yo9lxXpu7d4B996o02CaZaP9bPiuktmg1lBiG5LXRrSBTxwCCoj2lGDK2U20a3AckRKW
bhu8p0YSwtbky24QHR1KmNcWpnw/O0zSpc9QnLdXgycGNCmP7IHMH/M5KSf+WpK8P0niMoD9Qr3b
pstg7jDaTIclzpn82UUKxdz0QfY7ITLhSgoD/vLASU+sJgU5v/nQnepFopOyLXs/ZnTSddAPD2bU
1VPsz2I9xd7yY2zjG+fAdHuLyQf2BLd/WYSblpBPrfKcNnG4q1Xc9Wh1q+ydnUuEFk63apv0c7MN
65yUxgH9vWaQAFYyCvUecGL9xScd3+umSXYyn/qNP+LDW6FnbY9jFi+bjPT2+2l0akq5rg1+OWEu
L0inoNRneiTlALNU/NZyD6h1GJ0te4g4qJ3ubiyj4R0FbnGHlRM6MxX0asxpVSOBGafir57v2qUC
noh3RD9MlT3uzJSrkxzi2F+PBSr6EnHYla90ZoaCn+8wZdYSQEsdPf9TBDq9JqVE+Wgi0R4jWzWv
qu3lvrQtKmNYUON3EVMXdboUb2XhxucoaBdr29ip+EoHXV8w8IAJQ+cqVo5Nm8jzkATroMCzxmrc
n5+XGk5c6jfyFkshG7X3xNBeK3dJrM04WvRRSmv11NqF2WPZHI9eeLOYaWEvP4w7TE/86u1jUUX9
SzhDf9bzQHhiZWUHROW5XNc2kq1Na03lV9l09Vm4E0BaojNJCi6r8SqStET8zlnzhWMhPy9O7z7z
sHFeq9m9TsbmqQjyxDvOpfa3XptJatsB4Sh4b2t4ZSYiDqFTc2qNU5N/OMWSfyvsIthnNKl3dpiQ
v9D5miipOTrCQPAfOQysi5im7mmujAzWjeq9y7i4DleayLpjSWACSZl5Fv6OAFTuhgYq5YSllgpa
5PPP0MmEWHW6HR9KLZD5Rt2k33zrpnVN+i586Jwq4K+zpIu+SQ3dW5ZpZ8hRATmRda74xT3cjZsu
KJYHUheacMMDrtTR8cMaCaGro1dUkH24oXmHrpHVbQYsHWfGaW6cLD1HWV/9SmWX1+spVZVFyUDc
xBpXuzfs0Potww9FWEu/q0fSU9kbmQRQOHa74Qi7+Kubx2w9BLfaQSJXL9FLBnTyFsxroqey7qZQ
d8asvQvGZgk5eOeyU1fZGCTiuPA4ysNaEWMGlaHB2GAJQOpDjnevSRfaNjdR+V3W2O2q0EUrnjqL
adpa14UDPnoKAbzlwRT5D0Bvmxcx93kIXTg05cl04cwyuBrLYAM/NhKnAMth+DukJ7e3wVTqPSue
4YjDKI+e6CIFmTRJABWUoYAVPMNg54uSyVjUZExM/rzThgzya2CmWjAJUtok5Ba4bvieDGH8EmWB
IZ2WW5T2YrBfvSYNoe1ms3WolhpbsxZSlmsTxsL/9NEm0k8ms34LgEWVv7ooByufxzlPpQxRi6PY
txsSc6IRnWw+Jm6LtjVov4bWba+ZR0uHGcCGKlOEfFlJnHYPfhKC8AvqCShGXLY/a5W3xCJaFqZx
lnLDc6o7uUn6liyQPHFOvFH22vXMLQmy7BgGRWHXTSvpUr+tymhUH+yWcHw0ZVN+HxjX7aqo1Vd3
EsubmFoPQfFySwZqcgunVWkfACR3PLTdyEvStvUVv6Z1dtuhwUZS44yLxgrLjK8ifJEacTRic6Y6
Sa6+tSK9Mc/D4n7xK3Hp7aI9zrNpj0Vgx5+10e1lwr19qmXjHljSmk8om/FrnZeGW19HRC8WVfyh
/JnRpTNOP1OmVq8BNgcUmU5q76ugn6+q7usP0zr2zu1i6801fV3w+c3yiDaxOxoRdq+aaFhkuDTH
DBgUGHVvCl4Yk+Yk/nCMP6Swel+bUsp7bA03wq5nToXJw3t/inBfo0LbZUlF/LLmTQ7qi6/sk0vN
/J6IquK2S5QgNneUnyTx1EcHcdG+xFcVM4kLqg+7GodzZS3ZPhmVPoRz7TxIGcCVDzK0DG3vMoOr
cAxGUvXHuFfRQU5dQPxMEQ6MAQf1mUg2vIFpCOixGzN9pGnuW6jhe/2c20xvyfZwmpzRSBgXSLkV
eRS3uwYPYG9HZzUNTn9CwLYwRITUzvcjb1Tc3hmaZ/gI5imQdfVdF/gSbwPTl6S2y19OWXcfJZPE
z+5mtV4NS0JfDBnA/1kZS3wvEHI/4h7y7wvHMicuSrPLnYTIjiFXd3PnDk8LQOvHyYzqUlZN/JgE
6bDFlb9sRwbChxw8+y5zi3Tn5L3cVX3k7isALeQi+ekmySX/ckNVObr5sJOLQX1CQt0GThfUaQwU
B4aLC0hw197EsQjYtQfFqffZOUgwDludiuU5qCz74M8BHoWs9DemJu2wKnICoQbjHmwnd9YYdr1t
E9mY2qI+24Rz9htXjrOxF2yCjFaYOKF6PXUMPED0lANhtdSTqxATEENcp/uONdq8ClFOu64tGAMW
RfhYLqF8t/wYRxKn2n3d9QGjFHLyZuVVm1FjaPHSUjwGYxcJ7M+xug+TqT1nTijvlHujW5VWtA2r
uLxmysp/ZEaVr0O8pBfkzNany4+5s5wiuugcLX3VFvJ1EiK5t0cb729Uqc9qbIfTgCPv4uQhcXEE
x/bTXnpZVNrnGjDFG6yD6q0Rt+COug7xMCfLwS386izCYdkz2o5+F001//bbhHgOnGXlunMwFRmh
7VcyYetjOTrxRbspfWg8zTs4DM19J/2fVm03b21SFuvGRbRvG8zEhfSmb/nYywdXyQ6TfBwt3281
89ENS0hesrSbQ8+IFgkpzrYf2s2IRMHffcSPpe8CD8TAyrKEIQGpbEeBK2RIoNnHSILH2M2ZUc9Q
67Vwrl0SyWdpMuuhZfBGhlpH/K7r5cm44ncZ4702EhZqHBTTrvLkDLjccs4Y2EhcSDN1jo0/EirE
WPvFAan8Yriqmj29GxKLLuzGZ6G4rFYpdP4Hzx+SPSezprlKp7OZlcXBOPPu5WxhYT5Y9nXElLvL
tQh2KfuTIyskfcxghO2mimN2blKz7V2p3612IZgXNeZyZLVDg0PtEDybqeoqYr/ID8GUiSzen8Sh
jg3MZeb/NzJDjx+vya9w16stSbrWpcDPt7+h5g5TK5Z39jgcJPNYnDPCjS9icNN1DUR5n+blDaSA
2j/NUB2ZyJq/Qg6OfdBGVN8FbFXOtVit8iiW20bb8iILJY4xGpNL0GrqlsoHATZENSkPS+C+jHFb
7zEMBDt6rx57Yd+OayKNo73T95q71Ct3EbHqmzD1PbbmFdkdmJm1+kmVM7k7En0IvBIcT9tpmKNL
yOZt04xluunATOwKbsMT/rR4p0C6bKjkbhkX8j1zp+5U3VJnMaIvK/rA6US2Vnjqp6HcVCMrk6ma
WStEs/eRM2TdLXyHW2ac5ZG1WLDjf/JEw188s6gRR2NsZzPQ8x4terE7HqNgPXaJOEN4JwKsjuot
Xd2AFbdyD3DRoq3U9Mud1PguBZllOP6bN79KuB56p7nH4Jtdc/gubF664sB0aP7OqEZtVRp2h9Qf
hgMWy/nETy+2yxTbm6a4ncFqhO0+MNi/NIrlDZY0ktjzyX5v+ml8VkUQr3QoqcDzUP+SBe85uwa1
DjB9bBfldccJtyoXf9UmP+TsAulMSbTheCi2JGeID1sFcjvbKealDEJWiA2tWjVL3e9bq+9eGIqM
p6bMsr2bCsti0FKYN6Zj1VWB28D6LP3hQQyKFa8fqacUV++uZNJOOT55T3UxZGfSOeR2Mo04uIlU
rMMSHqfCW0i1aaaSF143pBemw9kVQbCHzQYAAE8Rw3htdsLuxTaOsuqcQZXYWEq4JDtYGIqdZtJf
1pxXL15KLb3i6G63/ZD0GgCFM581QIobd8h7iuKuA0Koii+WC+a5h4WwnrTosMbX0w3FR2IXtj7r
9u258/e06IrHlpw0QZTPaB+XIME6VIbY6Ieof2gCr79MWVo3UMjK5DiQk4sZKhTJJp0wFYWeq96L
rm2OVUhmDR58os5khpPBm7cQ01jGBd4S3N2s2HtYD5J4RuqqM8Z7dsCxPw7XRVfdAyV6vmWM7d5R
rY0HVWTu58KLs2sIEH5pM0zPVDket5la5HWcquK5qTvsCyrRBcmDDb6/GsPgdagJTVNlIAC2SUK3
cBIRXhd7c/fgUqteMizPWCuUQ7hLpMnhqPUSPdEsYKtvki5+MCHuHVxl3m9bZljJW9NPF9cM9amp
nfS9xj30KwxywtPrtq9Pdkvuh067kdD2rIE73VjZufCq9JFJGsMnbeVXLcrwmInZ2y7xPD85ZZxc
8HLZL2mymMOEHHwrVWl+9rmw932QzGfTZTUz1Kzdj8qqH63WHn+NZrDOmG4JOotgHhaqUduAsKaP
4vZiDYbYJiryckVTki1rmPiEVgVhZlVrPU9YnlyVuJ95YzWbzmPMFWqpP5aavzhzxuz8x+8FpyU/
AxtCU1zA7XiuiW18D6q5fR7rOMKs6bnmKmtRbJ16kr9ZHvLPxhRANc/Tc6SC/w4S7X+oNMZj4P9/
J6fdZd9/6exftwe3/+If24MABUuACCSwPaQEvGQM5/9OT7OE+JvP6J41AcHJQvg3/e2ftgf4xG+m
KY539gr/3B4giYFxBqVRRpijQ8hq/8HyQMr/KolBP4m6+Ma/gGJk/0U+5Q2RuzQ9T2Hs1WaXhTig
OXGD+RBZN0ds/MfOqXfsoVm1nWufC1cWb6Z0iGlqpDmUxRT8Bg3TvsQNWVZs0Qh06xz1xMYxf03m
NifJhCkHwXNpu1WhEzEwXRBhsE0ejzfF5SGvw+ptyhwczj1RZaYcptO0ZNWBYBr/wktu9m4wU6tg
6oMHbHeXmTrlaM1L87uDjfXDISb2E4IV+gRX2Gjdw6BiZ9/HwX3ULvmzYqS0nYhozCHCje3TqLnl
7ck47xG7hF8zFJ9jlmuPhTaUsNSxsPI3dD305A6BrJ4V3zM7j3d9Bo2lsoNm06P1+7AGER2dpF7u
2AZCoxnUGD8MjruMq4SQt422BXMSmWY7wv/YhRu/IvcnRHF4BHYOCbu1We6PdnlXhoPzpgdPn+ko
ALzWtb2tRRc/BslE45D19RoNSPM1BNHyXFZqvjd5Y3PzhPa17EV+zmLBjd+PCRaVkaONBTc4vFAn
qHDwzD7wMeuXvA/cnzIf2ScDurK5x0q9irCXgg0Jl8eAM/9kGK7FK0t1KYE+TjJtrT5l/Evl9b3E
5E9SjBd0hJUSMDd6Tn82UcCw3Z7GbBf3Rbxp2kTuO8n8wUFb8aBp8Y9kEzHhtC1UFxjT76dQWI/F
HNi7rDDLaxgSDmgvoyfO0FnyY+jdzM5Ry3Nik/S6cETefKDd+8zUZ1zVVjafWX6z/pglUFifCN18
ssbnZaz7M3Gf0c7B235YEkALSZO6em1Vrn5KC2/8kQrVH8SS1WuvX0pNuopD05S0mfq08qFaT3TB
JI/p7GI438ljKPR7VZTWXZ/3BorZTHDYbQHtdhr2K3v1bu94ij4wD/1748hqDx5kPmNAjL/PmWD8
VIkSkNYEZfiOcQpbsaTz1O9Ae7ewzjG+G1JbkoSMZbhUHaQG47t3RRr1J6CaGPfDGFnSlE31mdIv
3XdqJGqINOHnOtLThulj99Z3mtujqW5EqdaCtttL33oC5avSje50+iTqILx3rdb80HPhPDNzWfbV
7HTUNpH1Ddshsk0GSaDAlJ29pjWghyZk5eMq37mHIiYuTO8AecUlK3ph6n2y5GJfUGm8DgF7aodh
N1Oxrtr11mJWomSrP1nus5Qz9XbWymMVQSVLZBivyiFhjROl095pvLakz2+c4+jaFJXIGrbt8qRU
153tKaVObb2BokZXK9rn+J4pMmFQtq731G2s5mQb70LLS2iQWRt6PhksnJfozSp4wFMOdsEGifUm
o8qc2kXWPzqQw9vZHUYYei1TS9Ch64iRw4s9C3c7ZqH/iDpkWHkOO0ZZgyxZ1T5RfnGxUDYw0dtm
aVhvJkvou07Eylm5uqrytZUOZGUx8DkC1QBpD5eZrwOnGMcuCoC8JteRiUH5hoKhIODaH4HBWSGo
h2qm+QsyEiaBpmg0Qrp78TtQGyumfcNPt+YjCVRPLIeDB2LdOHOiNqPFgGkV07jdZZVuPoiCQCnF
YjRinwsugIGWd1Sp1QJMwbvsbYMmJdqsjHzNbqybm5+p1Y/xkYV2cD+Q5XjLcLY03bozvRpBYYA7
QAJBq6kqCn9J7wrj5+iyQiDXAGiA3AzSWuOdZ4rtA4e7jG5tr1DhxifuBuMRYqmce6Xj4TB5jtpn
t8ziWkPf9GPtsESdFwL6KmcrxoBg+NxErzEUnEMb8YySFWZ5Z4AQbOMY417FxMBIA9tk4EwaJDby
lqUpRC9bVPX7HCZOQ3ylM9ymJv1mSQkZVDlhZHOvq3cGUBcndZLXvnXFwRPZvB4kRCQp5vKKK3w5
LjVDW2auIxNEkx2dUfCg21H9TmZD3e0Cm03SmlOJ3fKCtcFjhAy6qV/8mrjO0H4WJsZvPM4sUKYx
Wjc5cdyI7pwnjwZrW/WDOkhpxQ/SwLLMs9G9C3sENHDprF91Yi/2WgXdmjD3TS3t25xQDnyXmsWa
jBv9Wg/W8NnoOHnNMgIJs7KzAf/MYix3o9vV2S6BzPah2g6WQZi133izym1fLcvjUI162HAajewv
brHUfhmRaDyOg9nhC9fiFKZ98XPhDmPo/QfYBJQT3IRlQBlqstzK1gRfJQB4KsgWvWbNN8Za/oYd
2rzqoiZFjK/lDIVGbXyHtdRq8Sy1o0xmnpn3k/VQqrZ96tuq+ExGxFtrT/f5GqnvsmbXAY3PRFni
35509Y5dvdq3U25/j51bCGPljqc8RjKJbU1uNb3cDnb8slNeqVmfOy7gNMeyH6Ul6/s20/2ds1Du
Vostp5Wftv5DBhrsm0KPts/r3n/HXMHTPw36EybgeLIVKk2HOUW8bpfaz0gDHN1j07kzzpWQKMFU
AW6Kk9LZhT5DEzy6eesc3GhZTlHZZz9V0Zh3mgYCL5XKPHeFmTH7BGeIM2ywG7HxpiR+oj+PvmWM
8jZFPrRPts1pYdLFWTuB5E0vLftXZGrnEJeO92kcAQndhPLRAq4k+EOLjNGSnDajIsDaySx3uyxu
dTeaKNlHQuijmwYjD9k4PA4d0xcC7iaiTxcjJRg/T11GqJASxtPSvCijA3sVGXITTCVbcrj08CiG
cjo3rI3njc5MRiJwFM/fFzn5T13QNS+xbBexRjLmMGaXetxjZ0jcfeQk6Vffg4f9MTBwpBygaOh4
q/wRNV0KELAIaHq3acx0jk042Ml2KPrP2ZbVJnQZbXPsq/d58uNjgxFzK0U1sx0qxAqlqPu7b0I1
XEHGehdmdGAaO8rIT5df5pZ6zZucofN6sG9cvxS1yq15JBSKaTlngyWzMiOvvgj3rKatN12QPAfa
YaaHTkt2TqNtxwjpAvHeabd6mkxA8Lc3qXbd5yCzBme2YAdYCMhU6+1zyG+8kKXhfETPt4uHkXIS
3TBmPyZgH73O4o/OKfHhK5K/AlH5d33o6Qc/Jf7a42S87/IIvZfVjHvaNFbxC2TCObBuu2eAyicX
MsWvJa3id7p5kEbemNvgwQP5y4kUgcxRPQYF8Jwkec/q1P8ZQj/kYxgX80QlMej7KpBx9lkzZoQr
HnhABY8NK1LmqQ57y7Vq0+a+ZfF2HJNmurNL8kwD3u6LSaDy2/P02ka5z3KCA3BXwf/r19pjXsjL
wgl5tZ2FC51MaYt8ebfVBVqDUuX3uq+QJDOvjo+SRGdC3YLEJHddkQbfSEsIPsbYn+xTb9KkeSpK
l0DNzDVoh4NohmuI8JICir4nmeQqzT31plQ6E1SbTURnzwWNOgWC8zBTey9rNgoJEE2vHp1dDHtn
Mxs9hXdLDE6tdDsyoiunGGDx1rAzmEh58ToDAkYWram3Np5Kkspmw1i1bAhPz4MqpkAOs+JLhgbS
EutgBnlVhy7f6nidV7FrWmjBqRk/g2lkjucMSKzAD6ZNb87JqHfa0r1aJXYOK4cdJrOLMWySdyus
2quoZNkgUSDk5J3dZzOdNPftPeVHZx1LQJYAfhwoWNICebWuOihjqfJu97vrttvGbcNtF3MRrCDC
sH6vxqn4Nwm0f4kZwJOAFQM6AcYEAP9+4P2l5wvndFaNdtcku5rp7KzNyy3sTH8P75yP8jBCYl1b
996u2c3fH+Onf5d1cvvp/1Sr/f1PZ6kITRw0QUgX+69qNZ8rJFUAo5zwouUvUf4i2vFPDfj17z/r
z0yQ/9LTSpbQPsI6n1Y59CXN858tQYvllNRa1jqbEoI70Uh1/+YP+Itd7Y/fAT8HqsDb74Av9y+/
Q1xo5d5YZOlRHwEebMxq2AV7Rp7rfFuuh9V/+vtgpYH74QIXkRjJ/vL7pNEUc0NR2vf3Hlosq/43
P/+mD/zXbySIbtYc5vcSxMZNqvjnzwsZfBj3CzGodbv13JNxXpN4r6Z7xLL/m73z6JEba9vzXzG8
sgHzBXNYmqFydc4borslMadi5q/3RY3s6a6ut8vzGYY3BrTQSKM+5OEJT7gD12lzZjRp/nHHw0EQ
YglAvEMWdqbMfGBsgZ8I1EOVu6TV62zT/Tb1EZb55h/rYMzfCc2Uv4c6phWGEpCpiKGqX2TUbrQB
ZY9srGMtC4IJ+ywNjjLPd282V20+vhm53php+L4Yt6NTzfwikGal3S/YS619nh09I0+/HW/++w8z
qaGIrVpt7h7c2UGQWvcKZJkjLOWV5Rar7xfhvxmMZqwkgWeFPfl5sDY5TKhh5W7w0Lkk/amLqVdj
o5fnWERzqn3WP+LrQTF/vL8HnLmOH95OantUMwM0qUsIW4DmkRm0Y1ewHNXuXXnXPXRLJGzP8V1P
7O3Pwx6RxHKwfug65a64oWhNLDUrfsgQ7ckcgqf0+n9D0ODU/vv4ovPff3hRLaUfZPrIe63NX1EF
2gUd3EX009/NLzojAr3yHnX65nVcJ4uz03xqEVl8UcnUIc/ox1oxAD1lVUlQGcEJtl1mS6g5XrVG
v2sBRMQ5s4i+Hs0IqagG2FAOTePLIsKaA5lJo3Iblx7tFaXGa7aIOxNisx/NMvTMM2ox58Y7WkNC
2tNcoqctpS8RCWtCF+bMG81H/efTjANTldFmoBMnK/LRcunHLtRqZAC7BbqXbu5qb/4zNC4HC+VL
ItJzAjG/7Us+jYdSkjZr0qAwhM6idTSeQSu0yMfBk19EDHr6i2TFwrntHvtnFZ1IR1vOUhRJa89m
kOZN+mKsv3/hUw8gixK4HDRqxLk2/Xm1BlncET9PHtZMGLTVnuhoCxzSFgKnjgQnygVCpCwlR7bz
wY7eEzcvXs95J/5elJ9ngblGyQBcvqVQ8Dk6aXvK1QfFrxbxOljFJF2DXS1nQxvVDrYcURsVA8f4
Bo25tYxhXOaOKxg74Uu/PbeivxxS80f/8CBHR3BHtaP3EbNLzYbmJkUXc5vFZy+W+Uo8fl2V/WIi
d8yBaB5dmSCPNPpitANxM5TR4BgOy1J+q2s7d8PLZkXvazd5UGAi9AeHuwOWR973X/3r6c97zocE
PWfaqIjkfv7qba8pmdocFuoSbXxgKUvDo8QkLsi8luL2zyr//1SU/yxpLNV/303av76/Fv/pv9z8
d++/fuKjzP/qr46SJClQqVnziMFhpsAZ+j8bSvPfECQS8xiiOJNR+Dd/+kmy/C8ZOanZW1BByEKe
G1R/2Cj81dx/gn6lKLpOFCj/k4bS0e0pMIoBU4Yf9Xl9BAky+ZVVdVuDEqBvXSSFcj8o+z4gge+v
cJ4HrfFI9anfNvkusZTnD7N09ddW+BjyK59vsb/HPYpKAAjUjVwXHfiWxdRCA74Ve7i/wb0Umiux
kp1LrTm8+mnpwn6hijjAFtwIoteqN1WzSvkfxNR09OmnSGTYprlnjeCo9MsebnSvmivDKpZm8owG
ZZIH2xaCwDi8ff/sKEF82t5/P/x8e324+OHsdIiuh902idaD+DPW3tLohWq0OqZOnD9rA6yx91z6
ZQwX3bukr6C3Tf2VGI82dkTWeNVbB8dIL4Tn6I3/AkYCQmI1yTtJ3u0bYVNlt0Zyn1jkuNlCJrD3
7R6ZkDrwhk3xUv1K1JGqpB2uC4w0833+Uoc2iukL0a0Wh+W48j3NBTXigXjBO1awtd1kRzZsCs/k
qBUcCltefinYb4YNv85DYjPcxTt5dBoOCP9RszDQlHH4QPUBU4VVjLq09KyDuUvv84FOmmco90k1
QYTz+vTRonqV4AhGN9EeNTdtnbq7FMsFzOlOccd081LrdrFJKsrOlyVmfjfwJowaeXrk5Pm10GoR
wXKcVCw3GdChtSuFRtMloI/CByu5Sg93DNjhMoCos1RjMOKDfdqo1a7PLtTmoco3kEkVbSVRtg1X
kroauquqvTSDjVQtxW6tdD90DA9kuMrQUItFwq8RYPV4E/bgL2MHlGm2ElWvfAvd9r5WllpyE057
bZ+CX7Qp66aWS3GtpzNll95QOs2DgKMBGKBmdCkbAcbil7QpQqJNSECY8kTPPTGojBL1q/ouvoPv
o4xKd8LWTbimKKZIgGwxREkd6WYwHATb7ZIS93vhX5pvIPmec/xMEPHGK2BYIdH0NMjNorKkx16H
RhJc1P5yrO/qjLCTik7SV64/ExD47MI+apGz3OL36IxIk8q2NB/2gBWZJxqqhitodkylzHDDFD3v
LbRU5YE0UrE8OV5w5+L+MD60SIgryYWubzCZqbtFtZAX0KXXipdu0nv4MBttYS20hehZru47orpM
3vLoTBgozcfP3xfo3zvsKFgZqC2G6B+0W+E2vfI31UZahZfKhbZXNqgRX+Sb2Ug+O+eu/jmg/3u0
o2AgHoD1iAmj5bv2obo4XA23iALcBkvNiy8OF9nzeJt7h715cdbP/d+NeBQHyaORTghctlvpUtzg
k/swrQmELpO9vjMvtU16Ie4AQT+aF8rd94cWSfTnoOTvtzzSX+vSvpUGSQMYdVlRN+Xzsr7Q0HvE
XnkzrPVNipS1jRpT9jBupDVqv960SFZsgc1h0W74s8XBVdYQa3bWu7Lodoer5hJnhG1+FRHAposU
4BlOLpY9SJB03YlSm1tJttovZLRIZS9IsN5wIuzVR8eAHwiUTXZDeNmpLe/Rw2/fMOfor6MBwWSM
xG1kWVsMV/CtJFs1nE50dhfF4hpthSFZtOOaoucslSMDTGTP7ZruGo0QsVqUzVLTV1K9CS6sfuvX
OMfa6CullT3+GnMXwfT6IRn5jyFzptaGjaf/0tENp0exzK7FPcLWCF2Yr9UNks/bu3qpzGhJiBhU
Nx1sWVZ1AQbIbp9oToxXo2D7i0ywMZqBdBSsGeAShL1kW15ckSSVGnwqnLMo9NsZxeZm1QYLU15W
2aatflqcvkX5y3pK6ve0fG6UBzn/BUP+gHp0vBre5X2/FZ4pimmxKyGMsMzQUQhWLcqrP8W3GOPr
6BdQbjV1D+/B2/SM2HWH+hmyCW/DlXj9QF4aFNsheenAaUDFx2dKX/GbFpNaH5OtFY1sflM2Hgui
/gWsc3qPLtBpXgWrCn+ka0ud7xGk6uicr+rtuIXp0D/qN+KNeI3y953y1HqJHS1CtmS6L1atc2AT
Ne4PJKZd8JVucIntFvA7cH/hwmro2zsda0XGZA3fLBvTTjddJMt8pe2BGNqqMy3ka1SQkAz3FLvy
kouiInwud91iWFiX4q/wahu4yII7kcuHsnuGjx1jnT5VnnXZPuiAeiH9ubFiq16/59JbG56/iGyw
m3DO1pYdOhg9KZHLzY3W+uN4KV0EL3UCz+86QGN2fKjZB8FdHgJYowwpYtCSv9H02VY35fPhmUVQ
8QvAY7yEUH+o0fkmtGZ5IhcPD90JfomLPPei+xQIhLAwgYLlS6xoD4ETXiLxahf3mmHzT/kBQC1b
hAJuRNAT6UK5Fq9MGK/5jWYulBvcYq4Pr/GFdl09SdfjpbkTPE5oT9nJXoUHOqJiVFYm+053glVx
IzwZC203T6bghI6/eWnWFv83jDAnd2d1rmRvOKX9LDn6or3DFZvEfVxVi+fBeR88czHukh9xzdXV
vEZX6YV/2z51B2fgldC3uEo2WPnMP42a/mbacGe5IRBWW31NlCU4d7o0IR4Wg1PjVPoGDZZSDCZF
tqoDN0kweqDFDDaRLATGvWzr4w3rbuAOjrxcJZqzLRtVnQUOQ5mt/gD3VjyJFkSVrQlPjEjRman6
Je2HRX1b7nXf7cZlwpZ1hWWxYycCj9hlIfjXwU52uBJfBNeR8FC8GItmhxfY0DoZQPlfpEGY5ows
fHmPSEStLMTBiZTFAALF9HDJSV5UL1ipG2UBjd/R19Kj9KisVK9ZqyD3l2m9lhbtxbRuL6oLfZM9
CNvpqr/u3lGdHw6rmnJX5bIj69EOWckYknV2/B6XbnYt64iWYI5k5+ESKEOQriMRGpMd4Xxl7cxk
i2UyeXg9XGvK6lBjwXMlK3TiYGbCs4CvkbrydOWPFwMa6Shzez0y9o+4Pm+DbUMTZ1OUD7L0XBpv
VoJu+aPxhH/Ocy0aq6pBRVnEZRfu8l0w/qIxnsdefJ9eY291V+fpm5EXHlp0uCTLQLR5jhUERbo/
b6gbDbrpjaMNwKGHGPlDeALAfmU9dvghoNpSvRQQEw1roZeyKyRyxsvw4RO7+pn9NJ+NG/lKvBov
M/AVgNEa/Nzem1fIxzfddfBU9VcpFGmsITwZ85qhdGENNoXstfCP0sbxo5cgXWq5BMsRpBYucE4R
3auHNQYTKZVhQqjDTS4ETnNr/mx+QGchao4ognW79qK5VJ/1W4KcdnxSBX1tNKFdD/Iaio4922ag
GTO+wtbpumUAK1lepcFCvSl+xP62y1c4iZe35oPYvSX1j1FaC0/ZQ/OkXousuE6zK8x4CG51TNze
EKtQDJuOZM8WLzKnDNGNepjahZ8voPVJ1cwvElBYcY1u2JWEwoEe7K36h2I5WuKqpYsMR1Y7lbIO
78GpegVQ6OZRdY29hisjEAKObQ5ZzamipW7dZBLaLluluaqkRalctgL0Ve+wJXpGEA/FuFVyWd3i
9h3a4QOE6fbgppWTtU6OnhUVL1QHS0I9b8Q4GV4IgSjQsw5H4wVmfL0KuPp+gum9jBzxmduNV6Ok
6VrX/nvwI8SiEK+8hzK/GrNnXQzsEBrp6AjjulMX2kiMi1m51wdLwENYLSgcEIqd/cxIMuqlJt1M
1jXuycAnOOf4pvEvTEGSK3nXXNMTlstVeHhVlG3q7zL1zQIQTgKorWtzQ24nHe6jA9D0rLGtfpU0
mK8huuHGg4M3EyawSrwd0jcJayAdXmU7k491dAUesgHb0eFH5N9xbRoEMGjgXI4PnI3XBm1qdj0E
tPZCay+Sa9WLbpJX7bJ8UoqX9AlDluIxui0ulXt/CmypeUBppKCqPNxIL1ecSV7jlPcRADqvrMi0
wMyEWH3DT0+8ktsJP/TcHmtXtVZm39ArxDIDJWjpsY3zLXYTttihnrMeufWWk5dcHeg+jKvxLSiu
5VvN8hCBcJCxsfv8DmYePw11gUdpL95VVzKX2YSvkUfWMYQOyeVw3b+DhTBAf+AzEXldup4i5+C0
CxZk8l542i5uHfXRuDMX9VWqOfGy8KE6Ocg6JbfNC0ivSKQeuLTKraHeHcptpDqAko3Ma+FQreJV
5lZvsEjSe1ib5hZJwuv0p1A4w54VHpjov9j8pniLfsW74Rnzoly19XugSI/+RZHb+DIOmMcEK1CX
04/q0SImQ1amnAMbWV5Vho2jDPAyCr6HhXjDZzYpm4nOf4vGWTMBV10Qk5AZBQ4jsVVWuhlfC094
T95jjskNkPzU8R9B4QBv1nov0A33N4hnEOQ+yIOrEeUseqFzQtrLQuWKYr8sDyjkC88SjEkkZXrc
WFNQ9aTTlvTUHw5Azn79Dr//LxTILl67KP9VHKsVziO9F397W/8ZeVb++3/lUI1g/Ycc5IsG4f41
/RF1r/Wnutj8T/6qixnKv+a+toKuj4ZQKX/+F8zakP+l02PEuVrUZOCMMwD7T1XMmCtfs94qWDdl
buXyV3+qYoL4LxpdGjBr0Esqork66p3/AGgtfS7xGCrjo26IJK4MUc76XbX7WOqpw6lKhSwSXcWc
lk1xjTIG/vS3MVdf57ceF6qYoHKWnpPHPMp8/xpYoWdH38WgNPj7wT7UmPLEGKoc1i0qEE+wETxg
SDstRBzLIv+PgLzUglvqON+YSAIiJSaAdJBQdhoHEUhxsET47MNXO1GqOzkVCt1zZL2Qu6Uo+bnq
lSOYMx3qSnT5OjaceSe38LQKych9Cte94MpQROoh3GRX3498BHz4MxdgKSQANIohyUdFSgvPm1Kd
mAsZOa1E3rTQnoZG8OSxeE17894XIGxreylQ94HRebmsbmBRr9qy2ZZy8GSo437kjhJLt8HqzLTc
75/vc0L91+Ph8jGj8E3Uk82jxxMU4GBhAHQcTLQ93Cri4KKKthcrwU1GSgp48Uwco98PevJzaDTl
aMaxyMXfCpYfFghULSxUZsB6Yg7OgcgXy2OvGK9S9QlzZDu0OiTUlhaKe/9nA+tHdQTdEqyoEzvR
xUB8OcllC9MS/2bjSQeSl+J41pfDhaiad4MVet+P/bkcxEyDeGeSf5MeQNsdN+3kuEg7MRQQ0FAB
JY6x06Az5E8N+cE53e1zQx2tdrwGEOUAGu0eiLyLAF18THz8g7CYTcS+fyvOuA9Frr/eij0j68CX
9PnE+byxulKEShSFojvgWTmbWTdkKrj+nMEPHQE4vozzu5z9YcWYXatYkRaIONdiOI5QZQznOZra
7QS3IJAHkMfEiAEBAyGnqlq337/ml23Cx5NkRcVpR9NA9x3NKCCZcjAOiFJiqGpaSBpS0oWOvQwA
S+bklhyiTmaqq+9HPeqA/XnrD8MezW7Y+aklwbtwZboMgy0Ykzu7pWP8DhKxwe5RLgubVrGDPonT
ntss80v9XcD8M/rc6NQ5H0ACHW8WXPBowfFtfbKxMHF06M7NOFz0suAFkuCVOi7A+auZvcQ/A71Z
Iaa5NJV6bbB9VSNd4bi+bYJzR/nJT0HHB3Fe3LfRL/+84uhQifiesxLq+q1D67MBam4I6qquSCCS
CRWdtYSoBxEbzplTsgKHsEF+CLZ6gT11dtVBnIiXCPFtM+X+zPc6+Wzc4AoXOOYJx+eahZhW0IXc
uPOXUp4z7Hb7zNXLcSm3mhOVFOLwTDCgLZvAt5B8nPzaGdEJs5iySFDt0Qi86cdBls8cPvJcBj7+
lrJJ4xoxYsKP4yu5xQvaMBWuoXEWlfc7QIrjspseglImcW63hWztALbdsahvinHckxvJsBGgY1kx
SVamrUY533HI3cvbsekupyndZf/0LmKTKWBzJchmGvf90Zc18Sfr8ymDxpQKnlE3TmJ2i8YKvENJ
sZJZMhJ5r6jnFtTc8TqeGpVgjGYlDj9EB0cLSotH9NiYmuBgreuB6yDzZ0dwr4W9dSjynWx1qHmF
m9agflJNF13PY1j+Q3xubZ9aPjpoWhFzapBx1vykHw45HTdbrei6ifLigUYQOrxmcKOjfhWZ0nsU
vSbwpBj3zKKd3+/4/YFEcjOhL6Aht/95VED4ycGamsmVwDlB5VXKWeulp+DbXPqIESH5a0tCtwjr
5vLM0KdWJarYBAEK4BLp2IOgSzsBrbnf3tjhU9cO23q8m2IgOSOnC3zRLkatpV7rVe7NT6CO5/xG
Tp6wBtQK0KEzPPQ4MKygifv4mU+umdNHBlCBxsNSkKMbVadMhgzmsD1IUIwYPbkcLeHpzAycWnyg
HNBzBGQhIVf+efLTKKQSZTL+NGarZj0+yMj4QqG3h5nAm9FyNYfLOe8ekL/rinIXCTQXkMc68xyn
FgGUUZKPGWqhHy89Naw6CTS6iHBvsFRaHMM5Uo1JmGVdb4TC32GZurPCbDccgnNzMDfEjhcghw8w
BdY+aKajDVgaYq+1MCZdoTCdCi0wH3VFtXNltd0mFH0s/7DWjNaTDd8bpK2soxg3CGdOyFN7D8ir
qnGvKCYKQJ8/BAoeBzEv+BBxTwkoi2bi6CYKUuzsx6XEk5gom+WD+/28zxCW41cnFURLjO0ODHYO
rz7seKR6IfEIRGpV7ntzTCqLAoX4dDXnIr0QLb4fTpp/3pfx2OqkhUjRYxX3ebwwlkKoA8qs4tY4
UW0f1GxlNNsi9xeaYN514QL89jKXVrDGHe63nYyttpAUV0p57lHmNuGXRwHHrM64abLUOYj98Oq5
gppeYUkT2lW6Y1gZtJ8rmPd7sw5uMrRExH64aJO7pM13ox+vz0zEqTWH9Z8Fc4/7UBaPRpfSCapC
oU9uNphu2KHpALXTzN6nIruu5OE9UJMdnqbU6CdE0YTXMe7ehPbM1/+aB5m/sStk+oo5Y7vnp/ww
B7EZt8OkYbBETSeGqqJZ7cKqMjdBihiOh2sQakKYWObiP3TS+h3czbCZ/zX00Xo/JM1YjxnhayMg
ZsU4cRF6od4udf9KzZS9PGmbLg/2kRRtUMkom/ausfC/i5T9IbZukb07tyBO7ECeRwaqyUEAVPvo
HkpQpQvEPvmTIA3xpraS1eGg7nM+ky+Zt3Wm73Ur2BiUTzuE5yYjWaFWsPDHxPG1dqlO8XUu8WwI
7sHuXZ1ZMieOyNloAgiiwmOCWj36WELcTSgXTm6Ng+poYvTdpIA8JxdJzl964OndVST3EHbOXhIn
RzYZEoyTKHFXfh45GJUggM7IYoVcqydgVhp/IQn1FlXVjWEBg6El/Ws41O/fv/KpqBFKLjrEpHYi
nlhHrywjhAOtBciOkJHdyRRkUTHry34RoPc7xPpK0OJrjfsbhXenRnsp6C6Ry/MCNV5F4pzE/yqr
/kKQm7epE26U5dSOiJifzVROxBFIGnB5iArFNX73eYIEqyfjbf2RCYIie5hwlUhssZJeLDF5TiYY
zQeDwaXxrkeCVzVaRx7Ord8TyxcxA0M2UVuU56v08zNMdTklKSRvt0HKRxOzFU5i113ur/yxRecs
o1gtb3IzOhe+nnx39gyvLc5kiqONLCGbkpU6QWMVhUs51Bfiay2pm9SSKSSpTqOg7Cqi5USJ3xp9
Z8jPRnEnzlJKanP4aBG8f7m/lbqGeoXPPSWGYFG10Hmy5NqqBMx+09XYb2d5URYXfqvKKifPGIfo
RgjaM0f6kXXc7xON1IvIWQHmjezF0ZEuF5MUWqbGhVKZDgLHNqBmDym9FlyWNjjmNN4blTiTQO0k
Dl5riImpYdhS2W2xXXhpg2Ap1a2Hkike8JtUtFDuQjlQlukSjCN2v9WZkOPUbTyXeyVKxRRLwTF+
XjIaxdkcxTaWixLcVla/qzXN05qqtZE6+qEn416Y7mNAgNiAoZojoVEVTA76MdtYuUgF3fl+u3+t
21JpBG0LzpM6FUnI0fPE+DT3ksVSkvLO6Q+o3urZZZokst1J1YBydvUatOB+cmWfWVNqm0P+Eo6j
q6dkr6m6b/CURkP+P7LCWV0qG5zr8std3cf4jmtBQGgWYbokq5OInneymkza/ohamBW7HtcHhBbL
a4TBYKImq0DMfp2ZnROx02+9dQrq3AJY533+Wkkh9mM1sszDKltV0GJNpbwycutOR+wvvY2nWYRZ
6C46q3yNE/MWVeOdlSjrtAueBqBL3z/OPNpR+KTJFPbJHQDQqse3UdpGEJcTbh8jOlzpMWSGyfyB
eYIj4+M9HzcV7hj/fEiFHHkuZv+mbXyeAKRakcOVp9FFbdepDdGdq7ZZD64D2eUxdHiic5/+RJCI
Rxs+hTPzgDPmCGt2KK1SaQPYwoJkIPQoetKgITE261KQpweHS78SrgPJR4id2a/NP/4E/9bq+/cW
PJ5mRKAtDeIitaZjY+XKNCepOfAAONIh1ZUEj0NF63TOlhNhZ2jJStWja8RVbYijs9LuEgMbR9Sx
rX/+fvZP3S+0hUxxrnDRxjjanEUhyd04ICOTQ7EtLbcSOxxnUrxdgOWuBhF9Ccol3495quyqUfCE
fkViNn/1z58cEYhRSA0uVqRFbq2pvpQadY2VkK1UaPBoEWJfCCOE8Fz9YXlm7Pm8Pp56HTrdnI5Z
aIAejV1B6G70qQYvbILE+tVr5u1Mhq2bftsZ2goB+pVBp4SOCZFY6HVNdYkFxqoQ6CYr5rYUrs48
0KnFiIHfTF81UL39EoZZyNr1iFW7fhdvxC68meT6UpWD5ZAeLvW4vsxLC5BCts7lZCVF0xlA6dcF
QJpIJ2luGoK3N4+CsTjuUXgPmI+iAg/HOpjSjRb4t34fPr8mIg3wcnXmjb/GFgyJsBDnroWS1PEb
o6VtFmMM06gp6lcg77hqBWsr17cHBFhMdPTLAOSRgBaJsqUqvIvks7HvqUdQ2X1ckrJCx/ToVjcp
AbWIXYJVxspkPnmV4bHPGncuk6UFBWfmfVATRLsTR9Ue4j51z0zC1/Bmzkkw4kAWixgH9atPSRr6
A4fULKlDUI1bzsGu0TfoWsx13QSsvuaoZbaaNnn5o5JjO9MVtDBH+/uH+FonQByFDjNtIxwPYId/
foZcNKYJZUq8p7JslYAXKILkOrJAgJT0/DmGvx/u69aTRYJCbjnK7ITT81L8kJe2SS/VhNoAD3hd
E8uZqh6WVY/LMuWJ/6Ohjp2V4cgH4aFkKDnmAyLGHqP9kQPf0fpzh9mpD4m8maRh5U7T8bjQWyhq
Bm2OoSS/Zdkers3RWHQHYJP5rC9KSUR0xBo314BeaCxjcFxoL/FBvxAC/+X7tz61ly1Mf2eONRpt
x7EE1YSMuNCgeRQVu9yq14fJvAtNeR/elN0LugyemJyt8Z3YSgRPaDwQopNiHx8gdQEVZUrLAfXQ
ftF0LCQl8JRa2FVq502tvzg00aoTHtFFsEWU7PPRv//+tb8GLRwlNEfQnpvP0WNnwoIsXWoybXBb
Tx+KZUzMGCZPvfzYcH2Z49k3PvHFkXcRideorYKAmEO6D+tYravDrAY/uH6YYaIQbozCv1XhtnY/
Q1oagqosRgMtJMu8O+gmqPL8Rq7OdbtPfGvemnxklt37ioYw6k5X+kLoXaMSPFEJbtKu36pp7Eow
SmoEiLQxeqa3tv9+rk8cGRyYGDzTiSJ4Oo4X8qptBiWuelejHKLQJ6xKzTkorYcdna03wZkT6tRb
UhfhjmDGdVQ/Pk81Dir+WFsDADEzdSMSTiMMvVZHlhZgfJ5tC3q2UpWcu6G+3snyHAGD46FpRCnx
OOvOS0oUcda7HT2jdrjTB6T742RJsJZjIIxOWSDe5GiByPV/4JBEvnBmRlJ2mBUNP7+xZUBOrAu1
d/WIaFtOdz1EmBZLJBW79O+/5anJ1TiGdRo05GfHfcVcri11zDD8mQVjCiV1BXaOKEbrehoWoMu8
sNdXbTiciTh+100+h2BodsB4ZR1hoioe1xYOVh5LhWX0rqX+9DuDSUwWVVV5YVi8RDQDCuNVAQGc
GsEyzKzbXgLPIpl337/8qUMDGNV8ZtGY+BKETFUdBWohYwGYhsuw0FA1VPaRCSz40DmThbKtfq6o
cnK+VSAN846d9+znTyvHajXkGe/dE/oG9GbLGVzdXsdq4GoGzUkFFdn2zE14IthGFZPqImRG02Rp
HS0o1I0xPFCU3pUwHjQ7H96bhPU1CN1EWCZzbT5BOjCwdogDBXYk1+t/PtEYBsjEfCwxeUatfTwt
286o9URmoke/W8Fa4Foa83CRN4Grb4deObN3Tx1Q1BXR40AjU/6CEpsUhOcOZssBVYVI37ROEst7
Q7zHzsieGy7fv9yJWjuzqzG3yB5A4T4uD+laaIqtJrJdh3FpVgDLf0qT/koNtx2HxYhYPfr8vS6f
uem/rF44s8jeUN23LFH/DQX8NKlRQduqAHF0wCwaNxYnBwU6qs0Wlz0gQD3mM+cC1vnM+7Rrfw9p
qqidUDUhYfz8HVH7i1qlGkUXWERpy9lhKRTD1irSi4weQ4movl9htVINfgbk7hxURvryXRme05C8
fYY8cfd8Hl6sQOvrPeUBQaycXo6fYSJZiCBUXMZOqWe/xqF+s0wTB6tlkgmPvpj8UKvZRn6mTo3a
NkqHRxni6PcL4Heycjwt4M349pQTDDBLn5+rFvSk5xwBwyNbP8JUuBXa5dg2Ky308Q4VDqYDT3F0
JaTVMQopHKxYczm+zKHI249hurTSh7RLd2YfXsuW+I5vR+ZUUoMQpbLChsj1RW46ZKnR/UqgYMTT
MvSNTY4qH/fluf7NqUnGhoGPTCMCz7+jE6oNYrVPG0ALddw7bQJqJJvcWa95EFPc7/pzZ9Pp8Yy5
+jaHU8dpWKMe9FEUDyLmk+q+OvSLaHotwtu5Wz43SZGOhaoKuTG9SyO0uk0LGD2qEHUK0D24w5zl
IdWlMxHO1/opK43YWSS6oZ0pHqv6BNFYG+3AJCSAyu1QhAYTZ9A55C2uLWj1L5ugXaiFstF9ZZ+j
wlm1ngTG0vl+ZX29JufnmCXZSc6BNB4f3FAqxqbxaZ6XkbSTMN0r62zv+/Ubh6nnQwWc9G5radFz
3Zr3XQ3SJoXvnJ05vo8EKihKzI+hcl1TJgDNcbzvlabtejiSLHAl3WKRC9Ur3mHrU4qI4slScN/2
GB1ah00TlF5WCtelzr1NIR6XUg8J/QuBBKQtRReFo5uOrH8Q9Zs+GPev8eTfHzTaKJ15JrKR5+z5
aFfO2AfuWKbvK/oEq/KyFCLmjjrCFitG1BQj7T5Uo8dDjV1dleQOnkU0/GjSOjqd8SiGbqmh5h8S
0zcCsACE2ZQye9H4y0PRvqXtELmpYHgHTIKgCQpXVsflSVX9zGefD4yjR6cuQWWCTQG087gwEChl
aaopDUG0j3EdgS8keYJU7rUGhnKTPCMJv0bV0bHgaqKmiUbGWezO10dA5Jv9SHpBeYIE4/OZNlaJ
pRmFOdfnhHu54cLOBttvD+us798Q6rfbZIcE6JBHW1ofSROeK9B+vWuIyygTcJxiPPql+6R3sqBk
Ch3CaFRvTdB2U77TfCRi+kdTxCiqIFYdIAvqP76f/K/XKuOy+QnQpHmxH91xTWhgU9zx4mg27uuG
TmQo7BL9rdECEsnMVcazENSTrwooixKson+FqTR9UnW5GtPgC+X3Rh52ZiVeq35+FY7Fcyk6xdRf
9pq6GnUp/OdLjddlXJYbh752fKciO4g3gEELRA78H+i53qr4LhZVUjmpDmoL4HLbyus4TK6Vnlu0
aX6QDL9+P+VfIyhuTY3YlJ2KCigxzefFhidq25uZhcc0IgG6jxqLn+7GxrrR9j5mRnXSrIutViY3
34/7pRg1X9Y64EVqFmC0jrtkoyAJiCIbEKoPnKK0FRvZ8DLjFSjAuQrRqU8MFgUAIrkO4x1FwOPg
V6k495F7jDZtowb/YVjlW65eFrPkA+SkTsC0OsSwK3r+/i2/XrC8JVIpCkEby+u40h74STM0Exsp
0FJ3VOihN4QV0i9sqcmb9TOx95cEZ55Ti9sc1BE353FiJ2DrKyCTR1UVdNNMR6goWSMMuUX3bze3
8gjt9u05kNmpTct5RU2fJfw1k1PyeJikiU0b+wW9V+k9F+RXfDKBZD2UPjbo5SLu66cQKxR9ENxg
8D0E5pc47RJgXctSfQmpZHJauLX/fPJxN6C2y8wjOHS0shOhzls16cEP0GDo++ay72FUVhca8XPb
nitLnZp8UBVcdjrFA6Lkz/so7JQRfXX6aEbRr0H+EKbvMb1aFJawAqxkJyKS0OBevn/Hr1DHuQhG
CkIDAQg7Jf3Pww6sZlHE083V1XgzRc0a6xh3GGemrDaTP8zHIfZXaoSySTVVV2KTUM+PzmzmU4cI
CBbCJYKUeacdvXxGj67yG5GWwiG8RbL65yF4wZzoOhvjhQGhOQ+9JNZRJ9Hl9zMTcGLeqQKinokQ
HFyc40MUL+Moq+OYRR8lTt8FC2UYltDlxdq4CCxllerDW5L6jzPW3c/Sl//B2Xv2xm208d6fiAB7
ecvl7mrXsmxLctMbIrET9t756c9vFDzPrSV5xJMAaYCBzJKcueYq/1JU7V+j3Hpm6/CN5vuwQfpr
MO7N8bOg5+z8ulUni88jhu/AFxQH77bFHizAHc25wx4EAHaHCuvQJ3/13HDuBGJjtMprFuE5ZML9
NXDUcmUn2qkbNyIQ6A2NIplhG5jExZUq12ozmUXHqDOTHzLL/j0kzNfnE/fsMZmlnY2wEdW5uWl0
ADmQQcwvdmPV+yPqY0yzAt38ahgtNqLjgxQrL2qs7LWxVHb2baIG8QroB+7n3NsrXHUIwHloFNZq
lc+lFt4LoGWgRldhA1xAtSQmeVpqHcL6K7BLO9nLkrY2Hnw4h7gO+Q/w2O3Ji8sIrd+A2rKp9LuQ
NvdY6+cZQzgfN8ekGR9QEtKYM7y/oza+JzJxAKKACagMPRZvWB8Nbql0Gr2Kpq8/R8cWIzslNq4l
JnERWPb3l9t4SBUEvdD6YrqyusBG5I1tqYQ/hkPbJ0PxBuNJk4KTEwwfRvWnj5rVODs71cNWNHml
1jFE4a/VnpUCvJmbqhu9MA4+dop/H4TSs9QPH+vs2mLNpjyaKdDKHMOk//C0sAXodHNdOEt9XDMf
+r4OmSVp44QQy4+xvOJa7o2BflfmcNchTfy3FJRuN2wceByk+8v8xNc7bZY0NhIq+VIyYz0XPvdd
f1RQFUguNWpns4RwUrvzaTfubZU+EiAzzg931iIyDErdamVecHMM8TXUtKtGM72c7Sdl7vAkSVxJ
N3be7/aXBXBhCy4NDY7F6EYxsyyqx37yElxRfTk4s95zlOO+BfSwbiHuxfpJi34nWvjl/U+7+bRv
Vl487ajJmVSaBOKYAjSev9tM6JBxaVLjPE7YTvh7IJOtg0odg84ipBeTFPc2PIwB8uDmwIjb6Ae6
KN3VKJqTMeOSaHIxaTtp/EbgpadvAyIAVAFkcnEBR1OtRLIlEC2GcShGEHtgOkfps9905/df5Ot2
XMRd2oAohppY6mAbtYh70RjiHQqbyGvl6CyH03yA64aKZxyfMbcfPLmerr6iCvrceG9Y48GU1Gtl
GDBA6/4OK72/x3J2jRKPE0TPbK+Y//WQjBwYxCBoN8IkoXLx6ntDSXIDAzQvRquO/PsM+vzsCw+B
EOtjZ2+usLmrBZKIsZyw2VpmP308R2kq4ET4E58iI7uf5Rwf0PwFhxfELJooPDXzt3mkhnv/W2xt
aqbN3D1UbviSLrILFZl4XFkiMlxLKHGYh5GwEc2AGczqGEl4osOzen/JrQsBEzIuXl2nPeIsNlo/
2/rgOzBPtX5w1QlITHm2cuaw08uIDl1WzfhG7wEltp4T3xKGKOhFix1+e5aCKqwmA9CKpyGvotjp
XaKXn1JccXPVP9jd+GDxgd9/zs2PKoBKdIFMVEqX7b+6amu/QlHZaxNQ0SiIINZylTqaMeN3JWhc
rIHOvYWueWnvLL31igFngfulz05dtfiqc97h9D47I2EqOZstOFVDjMeQ90c0so9/zEha+MbORGMr
gDBDgS+HrADNxsUrHsumt+KIRfsyuorGL9mVi/am9x9GrGwfKhWop6+kxWUKM85d3KUYGnpDAbYZ
RFWOn2lAr0XFqez9r7j5KlmIBgMUSRCHtxsnrQesRCcOiIAKYCN9V3bDB1GJTnJ74OXz9YIfk7aX
Bm9VZfha/m/dRYwMykzGE56iRIvv0+InNvTuJNv47eJEwbHJgJbmHybovtknwT98/6E3Twt2BSSn
KOOv2GdtrMmxLdOgrvrsHnewY9M69ziv34fdozozWGDS+v6K24cF8Idgmm3AEvo+8ee+43bFHBgm
txKdpSRAk6L+lA7BJbS0Cwx97CjyF638T+kizWvwAqLsICrdfuQ5aVTJ6mu6hgMc6vhUhOa5zOdz
gkEpHgol6uMfIZrulHZrGoXYxkxr6LjAc1o1ijUJE/cwB0FWaqpr9xS/02zNR19DuLL6KPkSk/VO
/Whk6i+DaUUQdpcxzTwxuZi6vEaPyz/3Q/pxGEPPHvBdplaq8XHSkYJT/JPe7TFxt/YF5CAaq2wL
OC+L9xRW1aSmEI88y5rPZSCfcc/y+hk7njr/bFgo3uwRMTdXZGoocNWofC9LpAA0u+N06ujJKAwq
s3/MYdO3ZAJG/6KzOH7dO92orayLjrnDh2HYzoVxuxcaTJL90GyInTAv9Vp+UJrMsybrOYyUO393
E2w+IIIsMqgvUITLSwKXznkY9IFeeGRcu7a7OHV+36fVJwOJsAQD5Wonz9t8Pk4YazEag79z+3x1
OzsW9l2jVzsfa985qIhoCXGGfP6Uznsgya3oSUIpymw0IFYQffrGMVQgNkwYwl9U2ktNHIvNP5pG
BYrzSc5Q91P2Lt6tRcXmFINuBkjL2wHd2TQOupovaEBLV4PHsEYYMcFm0pePRe64Wa1+kaAhvR/C
NpelW8hXZOxBELt9sYbP2LHBOdrLpugYVQnuWWD3huksWPIY6L1ALDEzfydUb14UQNkIJcxaGPIt
rt15igMjUVg26tRD2Rzj4M90flJUGIOw1CEvMvVAJR8b6vrQjv8hfXRIqHSdXg31/eKZ8ypP4lzm
Ii5/DbNxGvSAUODQowY7mQyHfNxj5W+9ZAdQCKN6RrureXOZpbra6j5PC+i2lsg14jt6SR8rGT9U
6euYWOhx/af0nFaUTFXEvjKX2SPwDXjQAbBMZWovsQrFBZRxVkABDVNvlrtLnKYviv1XNqf/foZM
pvxmaXGc30AVk6xppannDc/wgVB4bTiq03QOibQpdlxxYB51dHLIg7TgkkjBMYZ69/7GXgOQRLZO
sg5qEPbPSjDKNnpVDkKNx5dnltGuhp9dKLetl0QwLMhs66/tHHyWdtnXm2kBDXhBPxJSVcukcsKq
D5oYyNDCQse9Q91kxJ5W/l7V1QVAxjUHEuwUCCQSPr/vPLaI9MsyFXMQfIgoVjeQQaVCYjAHQD8m
/ymfkASGXSRSv0D2vyrld+a5n2JESbXfeAQj6mb+nqIGPkK9swc2rggitcBevfbQltnJ1IRG4rcj
UGiDKUTDYCbL7/PAx6cyPUTM6MtqD4O1kcuzJCmRmK1BnRQ/6c2ukx21qsCukGCTb4yJf4+1j9s+
xPmu5Yu4bhYvmeYnFBIxcZJXQgsphvFOVtOpky2oon5K8Y9gbiOhjoy6u1Se0dD0TMQNUnSTdz6w
trk2OBExd6Jpt7jqI3ylZ71UeEp82qrMuAI9c8f2OpTyX+NoPzvT7yIKLqkdPoKW+tL25cm3/3z/
R2y+aZogAhUlNE4W59sxY2WmywX4Wgl/IKjjIDjcJw+6pP39/kKbu0jMaNHV0LkbF/dEm9mKNJrE
sEL3e1eiISv3uCUpU+I16LibJMCuZgIgfH/ZZcAWMAiR3vBPgbVe3opprai2P6k9ciHyWXQ3fBPc
C3qgupUcSiU+Twg3yaRY7y+7uhb/WRdDOZQEhLzNIs3JZKOz9VhGLQL/x0Dw5aNQ+Cu7mP16hom8
TvUsnRtg/REk6bAx9jbXMnqIH2DTWuFWRkTGWWYhtTzAi+y13jPxbWyKhyJAqAkv0wS1KCN+Ni95
lSCjCkIrIaIriWunX0xQBO+/h+VXf/0V/ALQm2ywVautxvNTsiNEMypzwA43PqRcEbXcXJpmuCiV
carovLy/5Cpmv64JMQZ3IJDXSBncBg+MwxunqO3ei5PoKjCrEwqZSfCBOdIhldEA/8p3cS3l3yZg
/6yLa4g4RjJcjtt156lmSKnyxkeELLQ5PM4tFaOmuFjDPggxPxsRKmql8/vPuzzBr8vCvGKTmzTR
FHEC3sTKQXiLWiA2PbU2rkLOsMubT23zZ9ipe2MN8QRvg6VYikYEzE5WWrdY1DjClDGdUH1BkthR
fDfuyjOyC8+Cclqov7FwxyMB1SYMHLShuU+q3d7tMl7/8xMg/ivsbSLJ4iVLbVLX2jQMXv47SIY7
sXCtknUp8rPaPaml2biF/lELv73/kldYutd1aVEyr9LI6Y1F+GKb6lFegwoOksCNkwzd5opBXXov
tz/n2DkzLjjICDgazM/Nuj/SKj1QH+yc6q1oRmX4//+KRbROVLsPY7XByRhS/SuboZrPRTJciiL2
AiAZQrRPQOd2nn7zrdOeIBUk114F7wTOd6mN9eCJ6JkARBW6YfWI0Z7ZnooMmW02QyiNZznNdzbd
xiPjei7Q0Uwh1r0RuZSaITEAbRry6NYtypjRwZVz7c4xnw3E5klcdnpB4iUudjkrChwXEC5AbIvk
Y7aahIwwHLx0AlQ16x8REM9Qfpot54hH+U642lwNhSG8GQVmblmAdyR/kl8ydRCiiCOO6CFO7mZ+
X8nfSmePvLr5MkGDomdGYISAcxsrukgtwyAgNHZqdxElTNXigGNFB0AIyH8id+pXP+z036oxcnhI
50jcbaKjTMPpdlmlsJnhVRK3AAjdREF8ulD4cN3O6diK/OA3ROMZaA5iSYvhXCwprYXzde/pSXB6
pWWgoFNZ0TWJKUwNkGHC1FeSeGRp5zNuvllkmnQwAxs8I3+K56LEX+g1+PvdixCISovsHs5axsMm
NjyCaE9Qc+N2ZYLBLY+wB/275dxVcgKpB/w3YOYke/CScWN4tszuAq9JYGed/5RVCEk06nzU+uA2
LdrRGbZshV8ng9dq/dEo8HQADlZFxecYsxD9XIbKWYh6Rtz0VtKRYCFCiXJ3Ze0APDef/M3vWFwD
ox1GCb3Af1gTef5DG7+FSnCK229j7g3x7th3maq/7uDXsYKB1MOqDxjnNYm6ySk14vGD6APiJH8Q
UG78VxTjcyGFhzbMzjGmIUKWyq/Tr4mp7u3vjfsXODdzZyFzsAaq9eUQGHBFeq+No3Nu9EffNg5h
bh7VQvJmDFb8WDpGZNcIFwt/gu4/ZNP8APhHAHtlm3Lw9iCT0gL27knnLFgigYQVk0Lx3Rxk5XuE
ZGxKDp8jQv/+7bN1tASUHvSPaKgto4ddBnqVz13vaUp7EAVhSMVgnye85hUc1tuPyTDv5FSrEbH4
3ghkA8kyUKckk7x90FmtGjnuuXUYT36eCmqx+q6KVWxQBtfvn8f6iXb+IUULL7UuqPC5sjme0YQ4
hpbtBvVHGysSSEo7u37VCXn9WTBUyaZB3QJXu/1ZNv7tRhoZGHrjaxHal0r91MUf9L53yxLqKhWN
/CIYjUIT6f2PsHXgtP+tvORDy0WspGZEciumpoLkXgV/+dGfofoS0OCT6t36ZSPl4AMw+naY0Rur
WzjMlQjZl5H6JdLvtOGD0B3rBsqn4ei04aM/fUfrxe2yPfrk1n1Mr0kXckk4wC7773oaREOd9b0X
diC4kdQSII+IlKr220cl8U/vv9fN5UwdhSZOtKiTbr+o38WjOowtdiUcZU3qDgWya476xcD6rez2
+uGbq0H5xQ1cpPLLqjQJ6kztkPL0sjg8Sy16ZIZ6RX8K8DDJh+I8vv9wWydX7FUgu+Ify3BhTVWh
ThmbJu+ZPkO8FbOMqf0JYcCV4E0EBuqC5V7/ffOUAP4XYYogSdy4fadx19SSMSg9WK9ToD37CJ+E
v53QoMyVjtxKKOydMVcbG2cHWrCZgBjM7yDbQKtezRs636lRoON8DjJ9d2zzYh89OLoNc+zfay9j
U3t6qx8qe09EYON4kpbTLwNDiui1vMh8yG90LW9QAgxUrOsM6SghDNvIFQAHzF8a/SoYAO9/3I29
xDelCU5JICS2xZX5pu60qzay1QqarYEddAdzSK3jY9jeJ5KJcd7e3bexlQBBc/OCLwMjuwzIeaCP
TZsbnZdLDOFCcOgivYjNg9DJ0s4Myw6dku484uai6NpQcKGrQpJ++4hWl2STA9rL+2hZ7VGNaJag
bBRQyte4bsRSdfr9/jvd2kCMxF5nGQzk6CTcrlhb/TyS2fRgii69+aeA/IZcJVqIG4v2HMvPnTWc
QXv9l2Wh9jJGgWewCrZ+oPfaGHBiZDzNCqbgAtTgD+n9GH+X0g8Mq1wxerTMf93b50YTotmAzGy4
Qit9Uye2W6m1iUiKOntCN7vGYnzoz7QPLlN8bzuN6/xs++rcJntkg604Qd0B6kzc8vIq9qIcbc+5
zOcVyjUime0Tg7LkuyNlRxj2cNNGKs3nGBQh6qT/PvDrNFJoh1oqYK8lUlNqtVGt9YRQXCdHRcuv
3LAfEFPuVSAyyZ5Iz+bGovtqQ6sQTMnltWYngROPYUl9AqO4DBzPDkBsw4hS5k9x8htihxJN53nY
5TeLHbuopsXE3hI3jiH4xrc72pj6IYDjCxu/kI5OgNvGLJw0oivQBpeZvdDzFkKAIkhZqLj9h50N
BhccFOArnn9xF9CzGE2prtnZmnEQN140gPgigTfC72BMkNwzUIwMjpAld9oIWy0j/e3SIma/CZBq
bvLCgaR6Qig0rNuDY/8c8OsyGmSV2+o6yhcTlJ1dnDoyHK37oMPZ23l8fevto8HInURcWYmIT05X
VbqescuQozKRCCik/NxHJx0RbT2KwPV4IaaJIEzM2Lyalf21K/yLXewNarciqRDSRvWDVjydytt3
oUD/6ku96Lw07r8UVn+yqRvHCZu/+SDkm6MK0wmp3Hv8jSQSWD2dAOj1dO2WBfKoaUmaO22HFKB6
lfHJ7OD9/l00uadjm4gWCZlBe5mTvTAusrbFpmer0/w3hHABrY/bxwXalIBT6zov7oy7VoM4AYG0
Mp+CwLyLMGhkz/+Rme1hbNK7TN7rCG8d9pvlFztPawulik1sdabEuMol4GhoJA4QPBlX3eHT1HGJ
dY1bgVr79/uNlcUkSfSHtSVCJykdqxwaGmYRwIMyh+zJRYlRdF4dhShalKDTin8joLVjVD4PT5n0
RZr3WOFiMy3fvpj10AyHtMKuv337adRHcx37nTfGf9j232Fq4lNIQ2I3uoj3uFpIFRLpdGEYIi7e
sx0NWNxKY+dJfGYhDu/70bVBoEm1QlccKoNjtvOGt7aWAllKBbvMaVqisqW8lslI4t5zyvBojAY2
bDyaqt/1k/08/BgPVh0Kk7Ahju/I3552lt84UUiuaNTh1CzOypjHTtD2TVMOciINR/Teg8l5LIoG
hnOFOBX60HbNf0jadBjM3cU3oggAF7IFCA6U5ct6okZYLU16Fq/68EeIg3InxT/HKP9iVc6jQA+3
SX7sZ9+Vpfyz77Qfssy5V2rLDWaFdrWBp0X7IXT0+qB1j4j27YWbdUpMDw6SCWQEUdGt9kMV6ENf
+41n8hlsLL/RK02a8Ozjl9DhhTvrxlPf5i++D7fGtJ+wMuLPfpXp/NAG0jcRfhmx7BQl601K2izE
lhgRQSVc1nwyVO9s1NTGq4ufHUFgCIcTikRB9qJayTXGRXBni2wuCHYUnIpoSi4pEsPEHnWUsRHy
B5Hy03rq8e4UyEYj/9KrByFRR/KBxypYe5cZMApYYiCMp2eEjy9QCu7HnZ+krw6qKB3+95OW1w/j
7MgfhsYrGx1SMA6qakfti/xAhQEp/lZZU10o/R8DjCbMH3GIIgightTM7nZ+yfr8ABoWzXDuAEZ2
K0BhMiul2So1YhhYhiNf3ZQdBvf8CjxeiwhJn6K8NH50JIiedtZep2JibQ2Mqyhm+Ps2Lrb5bEpt
q2JdmX8y5M9df48igWKf6kghN0BcLbzPo78kZ48mvj62KFDTyyHxhKa+auAFoL/1dG5rz8Gl0EKO
tC7ojtU8f48lPZiagFJu+LLztOttyKqM67iOGDusvNXAgJlKo2e1Z0f/eKu1GUhXYOGDdkq0O8Of
XUvHi4dd8P+RDgYEHTQHH82ecF5BRAjCo9buXU8b2ADaA4I1D3AL1OUSAqnLEnw1P6g9ieSzymgm
h8OrbdLYB1dR+JiEdbGuVSR3r1Ma6+fOy1kfCAoY0FSwuglTq7n81ErGpEYOJF9gXVELz+IaI1NS
vIifkiF70SsJkjMG3prIzZAnCWiXlO/qpIkK+vYGNYC5Yj9HYCI5NxaJkpPU7dBUWu3F2J7GzXOd
/oHgNQPWym2FKHjgtoSspxhnaOcnu+f917CO16xORBRSEQSIJbJJlbvULxO79kITYBmNTdREx/rB
0nI3Airx/mKvuIPVsyIDzgUGpAu40e3xS+UkKKcoatj6WECDWit0JlH82w6mc4trlqNcpY/Y3ZYx
brt6eqdY6T066nvBcJ0eGZATBUiBphwzzsXvsI1JL4oJ/uFLmMyfJWi9BQoOtQWwGcVO4TQkUAQO
/CiRwlhoOPe+hPMpw6zO+3vnpYhcbPFS+BX0jwRiFbebxQawcyNL/CSoPI2ONlBkt3lQgIlm6Tc7
+MvC7xU3ZDelWiwvQYeIfueqbrxr+rFOqnglb36FiCVvSrWhl7h/J+qPpruf0gSE7ks/PbIzn2ok
dfMvtQ3UUzI8Cdv5rG92tuFGfBTUNwAc2K0ggCEO65vVp9xX5l6xsOVt64No+eghzlyM0bLIOKho
OpPwnXz16/uvfnNVnSGeiewUHTXxTt6smk1BnBetgT10dE5HlHb4+EIETDj61BAcJSRra3Nnmr9R
FNNuobHFgmKOtYQl2WUvgU8g9tnWj+ou+DNKvCi8OjgWR3WJ8NjvqbxL5scE07FOsXZe9NYRBA1G
K4L7COLzsjzh/jECSSu5fW0QYNQl47Ohv4grQNSDU8P0rsTmJH0ZGMRPJnKvQsmcou39V7/5Ftjr
gP6IwusbYAA0HmlxWr8CacQQr+0PObcwvJODUA8WIDFxQYpBHjryXolGZlzvNcpfu4nLwwe/hkGS
zo20EoiKnTQ3nTGqvULRsfC6lgBYADLnn8v4kwWZ3/TvrOFXkeDCzLfIq29J0hyy6aF9MaXDoFlu
FT2XKebM6t6X2ri8SaWFvweoX4KUSKPebM5Rz1LJhkLtOQwmmvlFPc+2wpjzhbS1RgFt53tsXAQi
QRSEQPIUrqLb5RihS0OpFJU39NWnxJkZT8hAi9Pa+lOd9F/zbGDm+M8dLXKEjJuoUXPKjfEoJdZ9
VkwkVT5dk0HZ+2kbCeMruZl3SGlBVXH703K7LeVsVCuv1ubzMOAmyRkVjW8pomFaBK7eQsLBJx1X
7J23shGbxRAU7TDgscKE7nZppauseVTnis5+687PcQGBr+QmoEs7IecmCs9RF7Jy8cGhoyE2a9yg
rxcGl7x83PkxG+9BtGlFngDYgfr39seMzgTSsjJLbwrG45A+zc3opop6tfXpoQvo7YE+iqr83jT2
CKMrnhSkLDFxQJ9ZiDSsaEd1MWEJ1RKfVSv14COjCHlNcUIKMcAAaiBMU2WMabEY8QR4h0b3wSrA
1YyPmpkcTZJMC63q7k8pML0s7T/U1eDSPdoLKhv3OhFF8KJIKYUu+u0bIr1tVIhypedAdmHG5WrN
4IYBiAD7c9tJx0nH+UYqPDl66M36Mk0Q5iMaoXiExkyMJl3b64BuZJk3v0hcQW9OsRmN6IJPNlcM
jF6H3g+WJXZ6zZ0Xk+qnhUYlAp54VxzryXxpSD4VXM13ts7GPoYEBF4QPBdl93If13KcaX7E7d7W
P+byi9R6Sf8iNPAaIsnYtwexk8VXE1DcSkqxxiEPCmljKHsl2NY3oiuFogr7GKjS4kjJg58lsRxW
Xqsn3LrO15qkN07zh6L7hAfNRR6j7+KXTL1x6KIXgaOx/fzVykBwLoPd/rg4NosrAMosdzGBFvLO
0khiMqIhnIuEM45AcBsdMhsWS6r6zEHOCMMh+42crvl3bzqRW+JMs1OlbcR5WuRUZ4ReypBlN6sj
/VaGlFMtFIR7XWckbLgVVA+kbo96onnhLk9q6/LlYkGejrawDgFS1CRvdmWjm6Y0a1r56njsWH9Y
QXMQkN0Bo6iyNg92maKxcD+ExclWqgtv81DXO2TlDYAJHHRaACCFMV1fxdY+m2s0SJ3CK2VI7/E5
7GKvcqeZUAr8rjGfaxg2DAUOiUlapndHASAWGg9+jOlk9LvMuovit3u3zcaJ5WcJxgmuJmut3YbZ
JsTTgBObt5fW+kq38YrAPj4n3IYO3T26FG0ZeWP3tdfVV9oT8xx3P+hufSWBu2FTCgTBijFfI0wz
SkldepigHrS2PUhWdm7OU53cFXp7LLvHEqhNjqtXgqVUxKx9z4N8q07nJzCeZLPgcaYtNoo6FyPJ
flp6utq7dZ7diUxtxqR2rNCigmNmRhJ1qXSK6u5B2C2XEBnej10b8YI2JyxM8nQxTxB//mavOgXt
zjKPSk8uBBKle/WlH6XmoE57GLeNo3iz1CLR0Ire8q2UpZzuex0EHwXgRsgfO0NwzAMC4vz93z4b
Hg5MPjkGQArpid0+W6J21gR1s/BEG0zQQFVFOqEijrnezmlbv0Wxkoj/UIcF0OZ2pajX5ay3jOLV
pgJwppj/wfY+SPHeAdpc6VV1nWIOyslyy0hlkhRtV3g5QSRU1es0g/unO68Pe82LjSkPTyU6SMy3
0OhamnSmeqmnTT4V3oC2JvlYMwZn20ivJXA0n0tDDHSZ5buFJe3dqOtk7HbpxbY0xwjJmW4ovKap
Xxm8c0HzvQYfJ/9hjLrbaKlbKM4hIGS8v2lWMs5CQRYkBt0COhfoWizecFUasdJXZYHjeNWc2ol2
lVW52Qic+YMVO0fFfhjac1L3DwZm6ALXZEfZXZbRbcRJcuf62ggRzDMFbJs7DIj60slBlsA3DRi0
eoA12hFd6Ta7l6Jzhyq5qCj1UvJSA1kVAa+qMK7eHQeJZs3t/c0PAD0uECqQ4lWR+7wJEEmRtrbf
+Ryi8cmheV1NnFhukDh51qMUKCzDIeiJJdFq6PbUW7Z2O/5X4ioV23AJyjFCvSgzNKm9OuEE66TE
1Kl0E12ZA7bz3cV3XT4oqHUSJwGWZ5y/eNAkdAYVNCZ61pTL7HqpuQo+U4PxN10ZkUj6KD7XCtHK
PihURGO8AyZYPa6qgQekDhMMGMrTRRiZuAIgVQHFSfrgGPKSReOAEb5CAfD+064yVrESAgDYY8CS
15YtOjO1ukKLzdxrDPmMNclnPcDbR92DKKxaQCwj1FJAhSjoDC3bIfLIsG7MWGYcmVWG+SUy7UOK
clUvO/cCFFOhHabFe5jHlUC2LdalD4SoKK7iq7t9aIIyrBor9zJJv5rHomyYEHeHyJSOIam3RNtd
xdGnSuMDMkzXIew+kMEfQ7XDiXtvWr6698SPgTWP+if4S/R5bjeWFEIjMyUp9/LgswNLLCdYBzkq
4m6Wffl/SLG2vu3b9RbXXp9RqASOz8M3jwhuujbHE8SEV/nTWU54ao6q1bSukx1f61oxGAujo5Mc
tWJnm62TLJ6d9jfoCPgD7ILFnV9pRYG+K3HciHVXmLHkOatrbfxFmeYC/7L0zprSuzmFGlL2yuep
Dz+kMnr5Rbyndbp1uAxiOo1Y9j074/Yz1HGd047i5oypWJs8Ogob25Cz3hf6zmPvLLVs+4N9mXRE
ewu2Ni4dTXzoGECJXne8mw+svCvFVueREBsjPpN5LHq7VY64U9zUBb0D9OEyzGDYWG2e/yFPCCLo
+VOUVI8EFqxstW+p1doH/0cyTT8y0P1zKB0sM/Tejy3im94EUvGLcGWlUyDQSfbixggV3zHmnCtL
loyDgCZ1Xfxz6qzfc4G1OhZP7y+3vceYeohOp9AZWazXhU0ed33MJaFyzLvoWLYIMuPQhqbBseLi
GAq63Ow9x3nKu+DYm+gL7cFH1xc1T40AF90bkH6km4vrI4KAY/omaYMkvQimlV+fmnF2RRS3ERoy
UVPys9wNjHtjRF5Bedp5C6uMCRk3hq9Qk5AYXnuYNklUGNhUFmCQu0uJEsnYWL47FzEgPP9B9z91
DMFqX/OCcP72/trrNi+4SiRs0Kpiccah4jy8yRFUxihS0fuZ19S/cI2hdUlmD1piCoaTKvWnWHCF
5O6UQlISDCmaMUDvj4LKmPcdaDCmQRxEul93ffWSBaZbDH+9/xvXWMzX34jmHfBpsTEX5yShQT3m
GAJ4osUpVEFlB6YheBKpoRMv6Qdh5ip4u7qRYHmzFxK29oeFyKywfAdFzfm4fUfpXFR20/KOxugr
1lCuaHIK67d47k4J7AYV8T3Ezs+BH55l+4tUZ6f334A4BotjyVwE2TLEbh0ihnb7A9owmZLSsPgB
WnVgJvlFxzpRw77p/WU2H/TtOosXrU5RILdiHXoM5Tyg1ASpZmC8MPg0DZND4+CRHblOSpAX7QZl
777d/NSi9cEI1MSXeklC1EA8hGGpM2dhvFcdi/TYaacWnb/WJp2jmRxmvwdzds1sz0l4I/Az6YIi
DZGU17xEIVatofcGnnrUtcpJHsK7NDG8ljwkr5Od3udGVsF8HTlnoaDJVGFx5hC7nkxCEnE9kj+J
ln1A54QKjePOdU87I8p3VlxXRhwhm26SgL6hAaQuvuzsz5MVVljpqFVxQMeYrmtysHqEadBWjIG+
qrRWxZxZV/AsDnwaJ9FVQMpBPYsRf6Sja67v1GsbKebNj1pE/1kPCwogtptPF6kZu0MzPYcc6RFf
mFfYKWr5TrWz6Lo0XryKxdvXkjIzZvEqCjl3DRvAEeX4/F3JfiT+5MKBdeO5dO12R9p4e10ySTR6
6Bit0D1JnijYAiM5UMkvuWLcmZSggi6gD5jCMpjw9W+9HcJ52cOUbMZ4+C5ILtL8B9GxeM9mrXdm
ILHyzAw94AXnWGTjv+CTSzsKrGKCeDu0B2tCrUemmKiVQxtfTChVr2UTPOA+1O8MoA9N1CPASlec
wcX7wWflhU42xMn/369cfBdVb+NE1yRhevgHU71CvlNHlS4BemoROAiGSL6heu1FnQo3S2Rmnt8O
wRgiM+QffUsS4NVR+rvIPog9K3jKc7yTHW0lbPxEHbUKesTMiMXBfnNZlhO0x86Icq8UNm68zBm0
rJ2oH01MQEU5HYFU6dLUE0Ah4fUiEEzTyMnSOHkMiPJI2qk7/y+vTUhb0mNgXrx4bZme4WxnJ7ln
f8Vg+6ybjC2AXg5klCCpxA8UR1vW+hNmXrJfeSn8v1nmujbDM41FV3D0gso81MZDZSQ/W5tm5SD7
R7XdOXnil9zeYhbmT+x+DH9EW2ARg+RSq6zE1CJSjXvay56uFydd+607e9ScdXxlIUSuoTspQhh+
8ZkqKR9HXGAjz0plZHk7T8ZxL4zRxawZGsyHwbd2Nu/GzhBK+IyPaLXwdEvypRGbdsekBBMfM/sY
AduLVNPrw+ocVFPk+pb/LS71BzvqnpI6/+LQDmnz4U6uwoP0POUKvj97dL6NkC8af1jc0BRBZWZJ
IlHzJhzDJOMnWQzzJvmYlOF5mstvdq9/SUfpzpSTuzRErgmhHUV1G6X+ww+Dp0CVfwWq60+06Oy9
XHvj09BOQJ2Daw+c0XJSWyG5UwzaEMHXjdwQu8BOzg7K+NhWrWdkR13aW3DzywiMK0Usnwfs+e2Z
7Xpr7OI+jjyCC4y/2c1sHDbp+2H5ZcagiWKfFkd47sE5tZZx1EV71DT63yDIaXwE2kkJPlpDv5dr
rXM6lAcNFOCFKAFl4CIod5QSkmpIIbIZ5VVu9O+xIv/qq+9tkB+LuH2OquokZ8UV59NgGv4Cj/vT
QRkJj4VfSAW/H3u3XpIwbxQmjgJRsUTFgwRqUPyknJRndmZYP2RSc2ZDt26GwXFYHvTS5l5MkoOp
fP9axcVlVmPZbWKmDaGdnykc94ChG4EN6hPi2jRgkLqkF7T4cExYBvSDkQ8t+ksqozEr1Psq9Xud
IOTSJgFnO6sBjbaqG073ej//0B3cbwolP0pxdxlq/1OjXxrN/mZSTtcyYGpJo66G/UDPM1FBO+8B
8De2N/huSnrh1QwwYPFR+14e5T6w+c2ldt/hcd9X89dJ8a+DCiA90n5Vk3VVMu1vRw+/pFV6p31B
uvNDW+cM46ffbVOnh2IaQphuxnnnG29sOH4bACeIfBQzr1nCm8sr6to2SxBH8HpfuS8i9eNjJasP
STB+haTyXXOgPqEGhdeap45YPcTRz0y/DHL1F9LJe63xVWea/p6QJEJQl9EZ6Lbbb5sigxlJDbJx
c+p8jZrwEYXOb8IgrWk+WbV2L8cpIvqI+cn+o4Ba7bwK8b9f3ESv+wpMHRDXVQKuGqkj52WME4Kc
eYgSIYnEhFnFZYPhYRL9baGcE4Xcmkp8mqqAuie5r+32z84I91j769qfN0EX0TKoOyhAFh0/mqsw
SNoA2VpUE9Bxvu/t9tKY4WM8559lnRaAEz7YIZ23fJK+7bwH8T9fvQeHGZHAuJJALOrKACiVzIQC
9T7koSws4gXitFFxh0i6E5lYiPfHVD9HxjnXtJ2PsHFUQH3r4AuFicxquo/lZmxKmdXDB6aqC9L7
/8PZee3GjUTr+okIMIdbNjspS5bkcEPYls2cM59+f6UDnO1mN5qYjQEGMAy4msXiqhX+MBeD6+T4
tsTTdoCI2KxaxF+oLqng6SPApqenqy/7iHS5S7lAOd4baRoIXZQkxwsSA2g1mNzKgcdq7UQ3g1N5
yKSVB75QXbM6ACWR5Fq4+SzSkk7PzP/n5upg6OLaflnDcrB6t+8Q8+0mfNE6E6ldvCkUufopZ0Is
Imf+P61EgvOyS/Qx8DSn1yTQJovA2jfxKBmZOXi2XzwBdXkewtaT/Xwb2PWNSvcNmCeAf6NeuWXO
sVJ89QwuGCcIiAsl7ulXTwdHq2XJHj6BTrNNipkU2zK7T+jqBlh0gGj524TRF7UjKzWdl3ZGzdRg
eBO2f/JS3UhBuskbNeJT6PGHjd+rtP9laOODENW6/mlcOp0O9oRCZlLIBS0CuSJV3WxLDr7GNTUR
0WGI4pseQYkUo1V0PY04WYmJ561XNuefFRd5CnAUrQZ2gYyWDsCXzlvHqoH52wYULtLx//x83J0A
OWinQTJetv3M1pTGKENoMcbtsFD1m0LHPzNz4XjvFdO504nF11e8dPw/keVMtClWzlyF2zibB6VF
tzNofmmIIfWJwtUeQe/sb7IfSkDalaqPVlnc9nrxwtzs7/UfIDZwEeyAcTMaRrUFlwVZvIB/7j9b
gs+t5ihqzkV0Q252GxiAd6zykFrF7vpSF04PRSLIKRhfYIqXk/6syps5nVAGt4p4IxQXsKjadqbk
JXX1hPNAHa2hhi/U+BBoMWcjd6NLSK57+nSyOs5hP7K7DoyllJGQVR3zxM43fYCmI6rsSmAciuJX
kCQtKYb0PiLNtsG5xeWEuyPd3rnEwSMyNVqrnetnurGti6B1A/vPf98cBHtIRERL9WzAF+ZTV6Ls
MngW1hYclIPSa/cVrYegSW4seu2Zs2pGeeHjIo+E06ChKKCeDYiD3skkySTylPq8p2S+q1r9phwT
N/HTXaivKUFfGGLyNoDmiMKLJZfM8lBusfjNexIM7T2PrV2utsdBbXcaylDF1D9ER2N4M7NNkcub
FF9rRZLdKaLwhoG+EnUvXXqfxGo650L0c+nf0pa2jN51OiLNHKNDXTyk2nsTpM+jfcSSAnSquq10
a+9I7S+MZf57zU92Q7ZpfjY7l0QCDKeMoLDIMAolvhGyHLOEX2991Js1osSnluXy+/7UowaXRfZt
LYaE5dhHRSOkiK0kf3Kq8bY29W1t12+i2SHZ/U514pdYiQ7aGB7Vor8v2+DR4IbVk12RFq9W4z80
ENDa+KOU0xWU0aUD+M+Psxd3LtDOMM/9ASndIdqGdrfzowhUrQRiHgX/PF5JK8X1tNwLWxgWIltM
gr3kdZZFQZ+qQmsmk+JPvKhv6RtI5yvNp0shlXYHmAtEZKEMLTKauE7LqhmRDKTrNlk6s5iWeSkQ
DMaz14PG2kqLl4t8Q5jFLdmi4IoKFphj4qJsIG1trGzdpdj9zzMtB8BJQE0wlKzUF/DRURQbFER5
tR4wB501OPkTyq3XH+7CGBTnCtGoEuU3vLtF8NazkslkgnabwK+IDl6hxhtD6Xax6uwrOAT233H6
1JfMJ0A03M3VmszLxRNDf0RI8dLeXOoiDRE5mxMjxyQicAAkfVS67bqb1KXvAEDr/19mcWK6rshb
vJdhqNN37sI/XfIOHooe6i5aHSZdyHOFtgjUUtRJAVQvvrk6C8K+tdDLETMOAca3GBqllbSTtPu2
nZjn+oiO/Hc9VJAiJI1o1yjwac+4U06HxsDYo1oTZf2tjlet2M1u6m61KP8hRa3nBPlG6vUbtbdf
Vw7She0FOk78AyjBf8ssAAq8X/uRySMLUQm4BAwpBcW1T3Hn7N7QSXqJy791kj43zvA1s/QOmo47
ROMfSZpu6Ui9h3ryLVTtldrnwqsgzaS7JKBw53L16FxbVT5ScKcM2HJneraluxTZhSo2XrHdtmLf
bap+5e45P9ICPE1KrSA3QX0tNuufhC/xO7owMSJUqtPvdOtdJdZP+X+fGzJXg61GXQhjDR2T01WM
WB59Sdc74I4v3fDitMgOyl8TfWWCd/5mWQYkLOdJ1K/LNv8kaaB9VaXzQCS4jVS7ZfGbUWw53lfl
2iNdGFWJNiAxxxRlKqC202cqbKUc7LlCJXuKH+S0Jj/s7kbHR9Two7NonBWO20bvKsCN6wf4PMyz
MJ17xAFo1aJYdrpwrlnV6PcIAnWl75oSMKvZcfV0l662Fy/spzAYdUhNWEZZzvR7OVeDXkWMpFCO
8egDCPzWFM8MxuosWzmH5zcKZj1IogIPFGO/JRa3LnKw4bNDjZ04sH0+tAxf7kFy7e4QZRW2WWtK
K5cWxHwcgQU6K0BLxC7/c/BpsKvNnLDgmPywg8fR/B6EHkRF4W8Tv19/Y5fOioo4MY/1Sb+SFxA5
zZl1jJ/sFo3ibz9q/9npPrL2Jkl2Fe6pSLJ1368veB5KOJB0LYjokEKQ4Tx9uFBKSb0BQ3l69RGN
Lx1SVTJeAf7Bz+GFh38bfyXJuXBSBNFAfAiaKKzED/pnN2Ojb9PMDJBqihsm8wibjwKr5O+1+Qgb
9frTXUgF0F5Al58uraWTNC8+vWqSnLKskf5SsFHOnWSfmxFS6vXBzCjq4p0/0nE3jO1s2LdZ1D2M
973+9H/5DRCuyeoEmnUZa9pMtjM1QEYmjF6G9q4f/X2YyXsr8veGmrmzk+zk0trJU3Jbu8xw1DWA
xIUwAOWSOaHoUqFEsDjAukQfso7jzqvz3K3SX235HlYvMzPN60966dWKw8Q9QXXErOz01eZ6rSmV
P6M8VduboMmOtfammMkuy4td0Xy5vtiFAgXoIi8VZAv9xzOYmT/m0WhkGgo1tbVRoQoGyvPoj+7c
PJvVUzZrKGx/L2yaEsF3mMf5nG2HfNiq9m+VNzAcBue7rkYrEfdCecivIuoiGSQ45sssKRmMvEsw
e/NG40MphhdoF7ss+LAT69Z3RnRGm9sZFrBkv0904q5vyYVAdbL2Yv+HYGpKZSIIp7kYR7Z7q2+Y
T78pbbkbYXoE6Rr64/KKaI7SnmFAvOR3+dZcVp3PSBgHVbdmWkT97kYFurH9ndFg4V7IKxt8eUVQ
tMh6oH21TKy1Wrd7B2Kop4fDnhc8d2+4yu57BJIzZDX88c/1Pb0QH9nT/11vEUCmOK4bs0ZebE6J
FL22wUwOiN6MDnO8LT5COvtj/vP6mpcuAdrJGGwi66OQoixiZEvSO0OFJdyr+Ilpv7JSO8p+sjHq
35Km7QYTzcQZ8Ih6WFlYnJDTQhcRV5FqC4FKgaM9/YL1FOi/hEqkp5JCykCIxlKGevU3HZi6lwhN
pT0DX0JUauGSudbduPRutc9+oqiazjBjapM2MW1iVi9j10zfc+UtdL4CY23Th1hbO7sXuko8LA1F
SCUIFoGiOH3YvO5tK1fzzuvLRwctkIHivlF+hNo2LY7ZuPdzHtYMN2r/raaLv9eSh0k7ruz4pfPF
u0ZXHkFOEsTFjg+JFsswOzrPGp9qVdlETYTzMHy390T1scLSPbl8MU3Erns39WXxg2DgKMiOla55
sLvaDWDIZdPKsb90ZSA9xkiD38bkdbE3KX6kgV+ShkTKq6gskrhjVq2AV12THL8YMaG+Ix5MKk7m
v6grlVAK8p4RJg6vv6O/AqaP1HacwMykm87Armi9TH4Zh5Xi7kKLl9dPTgBelz4m+sWnr9+J1CYa
A27FsN90Bf6WBA8YRAd1OObmTfe9+22AXyv2kvyDFmMR7chTnFeHCb58E5reWk2nXtxy8nQh0kMy
tpwh1FFimLkeUfnEN3mvuErwBMUOI6HXwX9v1DtAjm6q4YBy6Nu3efgRSLuu+uYX9xh0dvJz2T2/
90XmjuPOzPZy2bpa9KBPq33Bix8pDWfwJkjJklidbpsEaUhCZ7Tz1Ox2DDzkpbtixn0gvEtz+RBZ
TyrUqMb5ZTrzroflnNq3DdJsPhaBiJKWO3sVbSFWPAta9CgVKKxUxMvao6W+0hEXIr0Rs+VBuzPH
6m4kXOPq1rh5nB1l+SFQ3mpwMrGRubGU3aRp6pqzs3IBX0w3OcKibkXyBP3k081pQtVMKVnYnADF
yaDx5GBgDveShJmbF42LVbNnSMnG5qrslNrVbspg5cs9S8LoUqJnzF0sBG+pOk9/An7rDIayqfVs
XQf3wLo5EUNPNjITgpUq+vx5xWKIOdGLIFjgdnK62BS0TVChN+bloSfRRFO+Os2fyr9xJldJtw3Y
tNC1sIbWGYXJK5v9edWfvPfF4trp4irm8gEmJDypctNFz69W4gqCd+0N4ZfZup/DDS3bTc1uSzsU
CCL5frC3Zepq6bNsb+bDpMZ4zX5v42FjBa6lUmD56NYWm/yXmoSbyI5hOCoHyB07NXwq58eqfU2c
505O3U5Hu7lS3b54lbXMxaljg4nzJg/TjTaXG2V6VrJtYG1T+7veyW5Fqm2ggThoboDVHHYClWuG
OwjfQf+BkZVrJBbKT6jxuF3M7PDQZo8N6KDrd83ZVcN+EWMF4Rwm0lkbAleBTIrytsXS4k0woYRK
cD55YAkYlaMNQZzLzO31Nc/HlJCNSSUY1JNDwThYnJBUkro4lpADFB1KgfYXoksgNNwS/Cb9siL5
ESNmMgXfQ2Ol8LrwvMymeGJm42hoOoul8yxxJqewP8URFS0QTH/d+StpumttmFl0yRpcSdxUiwN5
suDiQMp5TeEeOY1XkElEMMjNFjs0KMI5fw4kHC34LLD0FiJ8K9t8FgPFNqMRKvo9ZBHy4hJ10iDn
HuVZSyNyreA2K0wXYdqNAGQLbTlZ/Zuy+YaZesqACp8QnhqHbbWWz1zc839+x6IEqeWxdAqN3+HP
wHox8dSQeiuHfjvJiAtJI76ms1euhLxP7Npy4wGBiALE4fJcxryp0eQqj8zW66vvbfOldg5t8uqn
m0n/Itl7u/vTk75SfcVt5Bn7xnf9aquMu6TaA9MWBDFrrUl1fpvzQmiqCGAuPSNuykVwcsrZQW2D
ptG4U+qDZR2c6daskbn4Vh6kmUveTQIXKiQd86z1NPuhlr0icu2vhXZn7K0BcapN9WEMG8d/0dLj
9fPyWYae7dj//rzPCuSfLkxR42HQR7R94tCr5q2R7fBZq5/idFM/1hO6HLux2sY23+VddieDoWl0
vtjbuTjM+fEub9xEc1Fzb+VtqIAA2BwAADjDs2KtxI9PWO3ZDyVWoRsIrAr+5Ok+ZnGc+rPCPiqT
vrXZtRCxKBgz73gpfsQBnHt7zI6OjAWgpXjMJ7fjoB5Tpyug2tTfkLtzsTdxO/9vHSf7ufyKrta2
6sn0DekxMf8aMkQF65AyRjXvy6hihu9Fsn2wh+JgpKjSo5hHJYDlgerscj8/ACA6WsYzOcBGUn+0
/cws5Btaik35llT6UyTLO+BuCdamUZceWkn5iemp0LZXhUvhe5x41WTeht1bnL+a5jEOSeOMez3b
o93uJtJdKFXbDty7Lz8F8t9Oe4o4yOA7Eqy0U/Eg1U1BYVJY81tYJLtUq49aCpAH4WUupOvHxLwU
VpTPJBnoBR2NRQg1HD8Yx0LlyhC/ctf8DG6rZ2PYlWhDcTvext1hBusLlU49KCawNiYz22Hc6AES
LxsYGZV6ozQbp3s64n4ix4kbKuhb5R8c8K1h7CKS7vrI16c9K/ftj2w3tcSmrcP1/Ne88+8k6QEO
Tzxuah0dFI9mj2rsy/i2bB99e4cyWvqiPFQ75yksQRl373DV+3i/sglnGa/4lAF8k9kKfOPyW9Er
aQi0Sm+9qSu2+bcuf7LRSvwVPErfG76SzsJS9adPZ2nkUD1n9q1SHxV9q6eHCixI92C1R8N8D4tv
qbOrohZu26ZpPH0s3ZLhdbWX8u0UqJs6p43RAuE4OuGjClV7VjzymVnfwZjGIOE9NHZWo7kI5gZf
wJYYj1b8MQy3efcQOJvsLSu/q86wSZRqVwUPho9dVUIIZBQEYuVR8/cjqn9qEHhF9wGA8S4K1sYN
lzYKdAZAVKSIaR8s+oyTrBa+rQ5kg5Cx6MjxSQZbYULg5s0PMMQrl96l5RiDkWszj6JoWlQiSaYp
sWTltK7DccvlXnTmQVgcJNZfLWYulqyB340L9ztoJ2htjL8YSi6ye6dPQmmQ09YrIfNN5Q8h1yKU
bq+ft7VVFhFvxL+jYvJIFyQk+ujO3Tz+mJR6LVk5Kzc51WRG8FRptJw3HjI0+oIyFVDF7q2E/e/A
/ZkJoyOtaSUZb7P51Qkee0FA5xpXJkhL4/AAyGOr1xRy7drE/FKmSD+XDBGRC1gtS0VvB4psbOSI
Z1OFE1wG1b6RUEHN7V9p/C3sVY+iMvAVr3KUjd8+X9/085Yb2g9cMwwmBOuEWHd6z/gkzWYYa/Qc
hsoVuZtAKQpivur/9QFJpCGyasAJivrL9ZUvZEz0f4CSY7yJQM/yUHWDk/VxTKPWjkiDERlU0ZdJ
tHxjQk4tPhzP6NYmuRcfliETXw5vmUbj4oglU5eRR8UN1CHsXMM3wQoTfiEiVxVah6LdxSeA/Vq7
crgvvWU6BzTtCaiywaj3dJ8ju5hlHAJ43ORraXykkjs1b2KfrfhVbh/tEFaXBIYSZzUpWWseX6iN
P0G6AENQCDhzwDEnwxxp0CNC7Phu0j+mosuEQqDR/zCsau1RL5QD0G7pMOGQ+Sn+fPqoJcrPdhJD
AIiB3lt1dlCrnaHM2EI/CoJd06CiaMFORX/1+pG69H6FyQ+pJ64FTEsXWXiaWM7QOVbtoTS1Mfsf
QhXeEhjw8J1g8qmUo/wQQjkr64p0YJGsnay7SBfwIlY7GJNU4EjND/VHq98pw94xfmC96voznrns
e5RtBI8vwCri+vIXAqeQtmL+RDxj3r6ogdpBqYeCjigzaPPYTvqhHL77Y7T2kOKELh8SLSSKaV3w
jJZEsDyJcqJIS6TQ36fuxaAjmlDBhnHu9Xq3w/tnZyKfrLaPQls8D4JdO9quKb9cf9oLvReAGHxD
zG6pOumcnh6vVIKYokzo+Zm0FWLkeXTUJY36a0G2bjfPounWG27t6O5oU4cZkjesSceexy5+Ai4R
gvNBZrQcxRt+UViprZeeYFJpiCYKEkCVQYaMyPvQvOjK6GZOV6i/51/x6aqLNAPH4DqJhDxpWmYH
DAyQK0BXXT+AU76ryvxpZZ/PP2PB8gaMQhucy+Gzf/1PqaTYSZaFCUxPH1t5TIndulY2fQPDL7Xx
UdjUDS5SuCOHpFcrS2tnR41sU+BUoDkzqliqIBnd2BCtGBfOzo2JqlYM8ArdhE7N7vIStWRhfg2u
TOcIxiAyhY64Oa+5Jp+nWSc/YvlZJWVUhrER1p4sB1hRooQbGQcZOo+K77o/g/9a8zI8n8zAo0Ca
BvsERFPoY4ov/Z8tr/qqzTVlqrxKKbZJAGjQlL1Ya49WJW2F+FUphHklbC4M3S1UyeuG/KlN00OI
gaS2xlO+UMsL5icqr5x0MeZchDXyniGpw7HyeiNkHlG4bR97v1LQvTlaZ0EDyJDyOEBG2+h3wvlJ
3KNCL9jEyg7nHy/LHgdgRR26wfaI9oOpAbR8LDps3koXJKtHn+j60fkUcz+NUvxUsNJI7aPqSL/v
dAuzwbYnZWpRPx3jLRw9FDYgrNN4EAL0jg05Uw/cGkka1e62wdy5qfwk/CKiY9791OeHjivDbl/H
HgvF7iYOUAKB2iC6N3UY3pgJroBqdZTsei28irB19sMZxgm0BHXEUrW8wlFS7S1UUvPkh082b6Jx
NyAEjUSrEK4wm/2McufA70q7tZz4wqdO79yWqfaEVNby3kQNvzMlreLcEcdEEijkW5LZ2JTlXs1Q
dtCwJcy7ndmshLRLwfxk5cURw4uwY5xbV140YaGDpoAQRBHCMWJ1S7+xM56eLJQ/RZjxqFD4rY/r
R+Z8ECemJwIwC7D/glpRZ2q11NZ96WkD1DFRDgDyzJ1hV3TJQaaZqNNLb5Npn6BeYbyurH6+96yO
fxgwGQG1XpI8+qTICytWieqSuWvmg/EkzcJPM97EyX3nH7DV2zdlv7u+7HlwO11VXPb/RJq0gZhp
TkrJDIG33N03f/hEFKM5pkXiddYKbP1C9nu63CKwAQsetVLjIWc1dIHLuFOIOAqe8Ojh9kjycs6E
/meQ8Jr9N4Fbuv64l9/xZ9oCj90EGXX6vFWcz5hoy0i9Urs28asa7OQk89LU3sDnDo300562V/w7
ma7xyuJiM08/bZ7+n8UXNVYbTTHsxJkDxrRFAU2BvkKm3Ts+s+1MoktCNBevGd+Am7TRD2GG5jiW
nHm1Fh4vZMj8FOBgFiRRiJrL9qwV4Hjct5OQy042oMO7+a2Ye6Tx8sMQCav11zBrCIVrEKnzqhs4
h4rOO5wpZrxL81hmLYAaZxTB5qDa1/OfOXTcClAmPKGVFu+Fk01pJ8ppNA1Fvnr6pkOrQBw1btEC
w25IjerNVOnYlDP1Kvc0Nm+S+dfK6z2P3FyQyAwxFyZZQYbsdEWztIIKi4ICUsG4M8hDIGjux/5h
xA/XnGrXGOmDMUgPd0Vvv11f/MLTCmwtPSfS4XPJ+qz2lQzQQu5h9nMo0+4+9F0UlkJ8q4ci+jvW
f66vd+EoM1LiRTKuhwm1nC1lupoGWmbnnkz2K09IGwX1yhX++YYWnwtwQWguyOiCHjyDhnAlxHaO
np2kj7tJQw06Nu7D3LiH1Leb0q+ooByQ9Ibear8JcVYzs79EY0Nvsvjl6P1HlQQzoydT9/zE9AIH
dzD7IbCT74mBEEE376bQefWH/leHMcymqeKDYfS1ayPJ6IHD2UWxFCC8oT734e/ru3cukKAxERS9
JxI9hCCX5EENo2ooZEi0SYCK5jY7hH7wpa6iG3Pob+v0cRp611ZQDR6zO8GAEUERmsq+MdvbkvrC
UpuV3T73KxE/CXg73yXarrQUT09vjBY3wDxU66aA40rrOh3JtKfc1QZuYdTRIH2h58AUK86B+Beu
EEzMJnUfyKu2bhfuwpPfsijtfD1UQwXWERoe5LkjCVsRfm9QNTDD9M7029uAqBjhDG8Hq3CcSydb
MFb4gvk/wL7TfSBtRWogjQqvRR5syoKdng+7ASOeUjqIibFwUtK/F4FBlqt9huh8LHezHKy9EJHy
LI8/Az2glAq9JtNY3JXFCId3nqYcZBQkRuOWESet8wRlK+NTRa00e3c2ZfoJWIggWjSOh5VTeukX
EMt01AwFlmIJHg7mVJnHpkAoT360qOUVNJ+EeP6EFi3yHhsfmwVjDLapFezVg4Hfw/UfcOGyILLA
9BP0cpCT4lX9k5womR4ZWmLwNYYMjzU49XhfxtQKbVyuLHXx+FNootoolEHPRAFDKc47a8hyLIJM
ZLz6rerclSWDNfJsJhmiomn0dtPKEZOw1B2NJ7C37qD+/K+PTAsH+IqOzvMnzfL0kYdaKltUlXLP
V+WjZYd7BzF2rQm4xVbO13nvAkFcOidCswJa6bIHOpdybLUx/Blfl910sh+glN071kfq3zaoU8pa
/DT02X8HzLAq17+hYOOD9uDijuS6ZtzWKmjV2XCL9XE/h9UtQ6RMuumy6MbJ603u9Ps4z7Z+G91r
knGMumHl0S+EX04TEHwhBQOda1lfF0lg5f0MVVIaFa/LP+LGOFIO4X0u7XKjZpLI1z692Ep61OZk
i9yTpMj7zp4RApsPRZR9vf7WL6Rj8Jf5wuDqMUACP3D62nM0v6VcRj3EabobkgwPTRw4ifpnR7qp
cUxCLM0yUAib5P31tc8/MpYWFo1COISbaBFro6kurHJWgUlwvAeFLMV5sqoQqbbo6fpKl04cHxf8
TtR38EAT4eafz7kptQCnS0ZjUdgc0UP4mlvTXyyTva7pJbe17Gg7zMXaDPfy3v6zrHa6LJO6UE6E
BiR4mIouRXmTqcnDYNcJ8IPa653mzpeD28HWOW7j7vozn8tmEbgYp5CBCoz+WTkfG2qsGjV6bWV7
rNrymE3FL4D7O8nPf4f9dDA45PF9oobfFRzZaOzd1kV9N5uKO7lp+aMrspfrv+g8UxRUeVukHgjl
cN+fbkecNrUyRUTycKxvlOnW6ZAHSnFDoTXdywVXjLESWy++939WFH//z3svhsYwqxIgjlo9oA77
Klnpu1T/Hnwg1ml8H9RkPtb/6Yv630WXXbtuAu1VzDxmY3oRdPgom/ZTwvB3CvaSVW76KNq1cXhv
O8HK415+5Rx07kyGpVxfp8/bJ4lh+X0I/icd92YB7aJp76oMlElk4/Nj3iRZvkvVetOUBaaktmtZ
k6eV72A2PnCvf6Bq+aIVxkro/dTkPM0nhDIynznDRULw8kO3jTHxJR+O3WhId0HUh24COtU3n4LS
KTdl3uT7OQIqUqBuT/oXVc6x8u9quF6OGnhzHXyNAhN7c79oKV+Lt2buTNyc0iNqXx9zLG0mtXmE
QnT9uF64mD8FnRnVCTIALgynu2lXiY6RPLN6B4j0aL+Vndva+wDcrZUx3Bl+lWP7YCloNt4mmFvG
DGjT0Pm18ivOa7vTX7G4t8KkLaCiUl/B3NryvtxvzbNvgFVOoFWhLWtF8zbW0wc5iNciyKUALToV
8HCZaKDnfLoBiTXaaVVgBVC5TVHv08D428kTA8qgeAy69Dhozm6Q7a0cNDQtxq++7OxC5SA1b4oG
hS1fiR8X46m4OjGeFpLey27wqOQNIH2UbOsUuB2LpQkwZzUL91VA9HLK17R2nobODhm6hP+VPSda
Y6gQIIViY+W6rAknPXLMsCMlDORpX9uy5OplczMb7c5JmgfNLsKVXOFSuESLQKGNLGwzl7JxqjxY
Wm1rzLZG7RGjrl1hdl98w7jHM/AgTdNLE+TH64dNVBjLD/XfJRc3MngRzZro8qOvyrcXh7tOyTZB
bm1RMtmherSypReacqLdCJ9aGPQ6lDynB4zB91g2jkIXPjCOiHq7MwK+cq/chiT2oMdqL2kKF3eY
vzUWx8mUAkILh7VyXz8v+pBsZ8IAfZaTfjZXbLVpyFScSzwDzctU6/aWFN/3BSDqwYwOqUYR2GXk
Zel710aHuAy/T1r3lXYq/pFM/0JJ+V3JNMsjxmF+rVdeUqXA3+353UqrnaW1Nr4C0bfY+DaqIInK
btdPw7dcG+EjZzZYUH26Ky2AaFYTvqZprIFSypn4jPVdHOv7NBs2WpkejNJ4QtV4dK+/9HM1Kxg4
ouHPzcytcSYi5+MGOAxjKgqQ8Md9NFvvdpztzcZBAl22O9fygbfZ0/e4b2+VYDgknbrt1eDYhOkM
7ltvNvFL2WaIwJBV+Uq1OWRDcJDHYSVfPA/IwBdkQYnhRfGWltebH82lKiVK7E3atG/kBlWp5GUO
tcc0r6Efy823/JekVNswS/4GU/XL1IKfE1ZLc7Rm7nH2bYpfgjIC1wI5M0ns6cGN0q7V7ZJfYg2O
V9XdsdXUR3SRXbmrNtWc3DS+v3KLnn2bYknYnVzrVDHcSadLqr4f9n1uxZ4P94N6wC/qXda3u8SO
D6aztteXHhCEiiCTImsI2P50tVi15zzq5dhLlB8ZA9Cxapk6vjvtY/9zaFdaeuIeOQk7PBrqLlw0
LCWwMaeL9UhVV1GFyrGmvutzgE1c60pFs71+zs+vD7EMIw4Uu3gqLGFPl2mMQTGw/kq8yWpukrYF
yQnkCZ6OlvYvOd5qsQolaU7uG0X5srL22VXK2kwEeUAiOSXoIvetw1ausgkIaqjhfBxPt7Ga3Iyp
9S3KlUfDyO5tqCtUQ7dTYW8kgRXXkvtq7B+pUg+h5TPhDLu17+nij2LeRxsVkwyys9MNUfssqKUm
TLw0Tm+i5mECTCH3qJF29jb24WPN3TH3q7tJd1xHGtzUoRM6jU+pPEMumUqQa9aKaM35mERsFAg/
jjjFGvft6W+ymiwNTUnCgVputrFZ30nquLc1pgKh+TTDPLV8eUMdj27/fIsC1VoH8Pws0ldG8Qwa
Jg1tLsPT9fNSMSgVy9gbGTAXc7mV/CdjkFfO4vnOwxkQLHySGfiW2mKVcXKMUh2ZZcvle1e+lDZV
6HyPIc5u5dydXW20NcAxEIUBzQDNWZw7uZb0EFXCCKvDwq2ZMmfSez34ro0VCZT3dms9tX64sup5
8GBRIY5scKcLJ6vTPSyUPjYK2Yq83AQk3jRCBdOVpeyAMthtpluu7K/kSmK/TiMIK8KsARkKyf6s
hzblWiQXQUQ8ruajGN5Kavms+vMuM6P7rPdXrswLoQSwE3kHBQ3f8xkDvkHLsDBSPwb2LkoSlOZN
+RaPtKdqsLYTn1DrVFtHrwMwEsb7yjsVn8DyYdFSFSL4Ypy1NAmbUZ/sktqM0R/0vQzQuu7Lj3LC
9Lqa70JbBcLc7HRtvo3UxJ2rDiRll6x8p2eVNedKqA3A7+FsndGV5ajPg1zmN4RT5dZceJPdfbFT
88GK7C1uP78SZ3xO6pWE8dKqkOeoRAR+lsVPD1Za8xdyzR0I9Qi+zexWo/oVM7gvbWh7ZSg/Zdn8
3vt/r2/4xVUNEiTcbO1zk86iU7WQmBF7Tf7X8OttlI/vijo+x5mN3+/4gh3yQ7hKv7jwksHEEhq4
r84pYyEYVMP22eCutndK6nhjP7/bFKKZxIvVuzcr/nX9Mc+REFxQQsUW0JUJl2d5HYROQtpdAeKh
d3uTdM49us6xuHdQdtCPWtu/TnKzH6D4BMnfXiYHUcLhOa//D3cAeuoKD28ypuUXLcoCpCyzsI3h
CGZoOuny+FzP5odZJPeSNjyHvYyVsf7AYX8blfjn6KyZdF24g1jfFEh62rT0RhfRWbUb8qKB7G5O
yo1hzBujOCB9s+vdyvf3ZYnjJPLCJu5gIF3XQot4uMXXTS4k/EIZiJ2PAzLHiWvos2ReZClDMj6X
yZ2DCWRkpvdKoD0qkb3L1NBrO2vLd3kv+42LDsdOClcVNUScPvsplNoce0rfM7sgQzJKKywm8m15
OqA5mJfhgbbTg4rYcK01x6STgeXZ2zCv7oLCeZ8BE5dUi9fP5TldnHNpAbbkK0Bnm3vs9KtvQtTj
g1Dofc/1VkunJ2zyvBJNROHVm0TTocnmL4lvftcqG1RxX+1q87a0N1oVeHqBzYb820jlH7qao9Rv
aJuEf6Kb55XY9DlkX+4WyTkcZGHVwO13+jOnKsrQbvNDz6ycxyoynqNseGpU86EPxocQ1GIyqAFo
9tAzckXGqNPA1p5BiFs49W+7kUGlFLckj/h8ls1jL5UPQ1S+xFl+nzvNDled7TTyth+d1n+RlOKP
3vmWO03ZrWIiwWKDfM1C/dXkzt1KXfKQqxWNKkZoduSsWepduOCZ06Jnz8gAOPfyURX6qqXZYkUg
cKDFAKw4qLYGnlZ1DZU/cltAx9cPwYULnmsWzglqcA7Mk0UeE+AYkOc2FXlX/JmK5NkkMlV1/EI1
8TTM1kof5HxMI44ctGq8jSDPouJ1+i5TfUgSKLMYbwTac582Py1n9Nq5OxRaj1A/DLS40/ctFI0A
C7tiyl/HVoW9UCkwlJFGTTiZNV4Z1zfhwkVE15xfI1gwZB6LTYgKv4htCzuQRJE4Pz+SrLyRsnrb
/Q97X9ZcN45m+Vcq8h1u7ktHVz+QvLy7pKvFsvTCUNoyuAMECYLEr59D2VklXbmtyXmaiZiIqqhy
yBa4gPi2s3RQ/xrFKgN5UHxEwvrl5weWBCQA0SFZqu+3z8IieS0m2OQkfaF2hGffIXwN2GXzZWw8
gbc+P0pbR9bk7UTQpEM2xUPurRp4LdBBbpb/2pUDznNneQukELNNTIwZnK9I8vvHYy9Xcv4FolmK
Fg4u9r2Og2qHPkfjsEjG+cLw1VWA2XRYZiLOZtPY2/UjOph3QTf0x6HLwKIU4d3sQxBTuGDfyBA0
VUqgI1vxxA9vJy3zVS5JBmBLgb9jgHnEfPDECxs8KwKd+TZYhC7hwVBldrMLdQl65KC/+c2czq21
Yd397+/vV19dCFrBIjcMoP0507grKmFCGxnfAO4tR2hI3ErfO03zuZJsD6Y3gqXy0t8v+qtUF7PB
f6961gmAfXtn92wqElDbYa51BeH5HZB62cRjFUKXA86OPv/gLP1VDHy95tmWK4kuoT4F0YjZqI9F
RdDBoR8ksMsX/G6vuGijLGksMp6zoAI9+b4LKG7LhMYKtcxHNjRxkLXX2SA+CmC/OLyWGSs0AKCd
B4HZs7XaXsiKzKgp9SwOcz6d5ozshWorsHjrYKW5vgqsLkg7YTw5NLy0ofpiu1FVV6lk0ya0+bUN
cxL4SVn2CsYbp9zvirhj4bgymLUWPfssdiO0FMoEblG2k39wA2833sJisSE3DlkxNE2Wkf3ZucPa
eZ67AUVkgUBzU5AbOEOB427GSB3ioPQ/+I7dt3nH+/WWc/DV2G5sM5dPQYb2a9ODgqrvgKA+KMrR
LgWqzCIdQJx6b+iijcIMYO+WjdceB7E8A6m8gFsVNej1aOQnG5U8pG7XJb1Tck4m6M0sav0lPNNk
DthWngNUMydwa/P1uMrscR9w+EeUwI1rC1Cn4IZO97Mv7r0pfygvhsFIJFHrgtYPyhkuGm8wE9ZD
/cIzxttRORnsyFHz9a14koDqSwH7ycbbNSh7xx5XO8qPVAudd+8GUtjIimA0CAAewvFZpNKQAQF3
OyySsA1T3uWpX6gEgHwIGMWtf4kHtZr0COaz2PPcPOS2c3E7ANcgFb9UBkzFW1/eucYMJ97mNFGY
qqM470oUk7kN6qt3w+l8WcIstBCRk8KxOZYmOmaYC8zT9xlRvyH7nLTHfBB7M2uPNkzE5jncw3sn
MTsj6bm/7th2hDQ9WH4bNZvpbG0me/6gA/D2e8aeWRyeF/4g6nEgOc77Ns5UOjIk2DNUA2xJIUE3
nxrjWyC//f48POuW/1gI89WXqeCi03R2HtownRorC60G3YOEsXNMP87hc+O3fcqN4jqcD7MVXA7w
/BBBeOOR6jEE+fhxCi7ImNRNDQMGe9dlgR0xG+IlygTE7iMLhrNO+V8XiWQJxyTkGc6bxV01OJ6e
KpTnwG0b5XDv9d1NU6NtN0Ev2MlARvDqyJEXMwQgAfNtqzQz+EVGug+A/WfZw88rWfxYIYwDZNH5
OSuY1QBU3y7Fc4bUSB2bVtxoIu67Uh0V0wdL+ruJhjsS8KtRddeuaV3aFotn+wYohchSVgpLj20T
8GPpWAdrynemCS7Q71/rWZj7eZ3hi40EGhpAibw9czy3Jj7mvSi75mPh7MzgTyF2nb+V7rMEKAlp
fT7e/n7NF2esf8eg92ueVQw2p2SSy5pGi2y24Bctc9fh15qx1CDjEfhkOGpxq93XONKLugMWiF/k
+lqbxwlgAquGx01mphUDb7g4CqjX9M53t7Kgczhdga7x+8t96SudXS66a0iuoMmM9sB53wlYMNqy
DK+y66Yr4nRpj1mvy2+Uw58bw93z0LlwWrr1wR6YZztaKBwgd61tFWwbaR/l8Fjrz0wJaA34F/Zs
3sMqRs5WbI5yNzoDFLWsPXJ/VBEDyPcS2kAVJpGPBnMfLFteGRWNPdrE9hSCnEHXAZ03lvAunKKO
NNLyjiQseBAq7glIrSZZuRLeCBXfuXOdLH8Gqn1lNp9JQOA6ba4shX4hTW3BIeclExNyZwAKre2+
OhlCXHeyOy3sMq38B0uPV1TlD3Sub1gJ0QRbPYbjR1XHu7gH8vMyYIbr1mLNeD5iDpwqE7OH/dAp
DTv0Q0hiDdirkiu7OxSgQjN9VTYQqLg1GER02h9H6H98nf6TPrOrH6+y/+//wp+/Mj6LgubD2R//
+5Y1+M9/Lf/mX3/n7b/472PxVbCefR9++7fWz+ziqXnuz//Sm9+M1X9eXfI0PL35w6odimE+yWcx
Xz/3sh5ergL3sfzN/90f/uP55bfczvz5n398ZbIdlt9GC9b+8fNH22///MPy8bH/x+vf//OHyw38
84+ItU/FglL/8cv+9S+en/rhn3/AbOMT9J2XRhFeGBrty1eunv/6EU4S8LmRsINNB5LNH/9omRjy
f/5hWp+g9ghs6UIiBd9uyal6Jn/+CBg1zMSXwcwi7en+8de1vXmH/36n/2hlc8UgINUvN4NFXmW6
y6QLPk2L7TMyuBeSwNuTjTsOEbBJglgMtcLIEByjUmnJuKQdjHrVfsbMEY3UicXFZO77AF9XJ70y
gkjlTefnFALZSLwyADqEWJnjE8u7yIJYcU7zgwQZMRg4lMaCxHO+dhKDK6HToii+VLAkdEoHpCno
iCt3JyydChuajv10Uh65883yesBe55wknJY7zYO1aCwUFnsddBCogs57bZ109+R0xRaj9XTK3USE
ZE3FOszL2K/creXmNEapecdEA3WT2pjjVujvABtE0q6/iyXKZfM07non6xPJy10N7RyD3NgDrkwW
qSesxCjYuvSmaAIHCEraadtVuMG7oYWLSVXtlWnFysChhXsy7TXmGqsccCpg9Q/eCN9Lb3ZOgPKl
rDwWUt6OOnso5uwQtOZVZqCEmZt4Ik8T/HpMS6a8VTLK7Q5dBJfHQ3tq2vzQ2Z+5/VT4MHHsza8Y
N12otgtiblrftcs/WxDbX2AuXRQG8pIHeFW26161ppnmSl9TX+6ZbZOog3lqqJyLwTbX2hkwxFPV
Smo/KihwQjU0uNpTAb2TWVvwzYMAmZyLLTr8qT0VX3wIIoveWlpKDwUyhswr1jWjkFCDiY1tf5fF
rg/cMg6ot2bzlwzkBpsJyOxYu6kCSbYHgYk3kVTzqghIbIgmAvPej4YuWGGWZ8S5x2PWgJ89Nasp
IOtcZ9el4inVUyoJJNymcU86KPVBUEZZYkVLdRnCTy4DOrer6rUj53jo5muU+EkZhJGtdUTBFODQ
ZZ294FDiVfKpOFRjdtVXd0GOQSZhe4/XO5A5Eng+fpdBFyYU7z0iGY97OkIj7Mr32UrW3ddlfiCa
sIszfCulAay9EmtFigMs0+0474ydFDc9N77MYrSAQpcXHidTVAX1BZL+jaPMrTvl+5nOp4yC6TNZ
h7CZbpkJ3Fg46QVM4awNYq+cHHfL6xm7rJi/23lnrsAuDCJVt9dQEgb/7ELm0CLFDsh0Bmtl6P1M
wxMce79UkBSP1EJ6N+r60hvng6/QkM72pH8MoBC74K5K8qWET4RuCfDi7a0dls9Zm19WuucRlPO+
BdTfVYsK29w/zgJmVWrqv+QFoOYlFfBQUP4XZ3HwCZn3BZqKV36Ol0aD8D4rpxJPPK9hV9/Z2Bd8
oeE2N25j3fpZ/UHRiWPz/bEFf2mQxCCcByrO22OLKtNm/iTMpLAesmJY11CICuovr07yn6fl69Px
V2cjhvJwVQXRAP/nLAPDpFI4OccieYPNCckGR33+/Qpn7p8/jl8Q2BEeMK4DYmS5z1fFrK6hDeeN
tolUyDrBKfA4TeWF27kHEH02zA1XdVfd9Hm4FTPQ1o4Ir8XEALQI8Qba6slvwRbGzMaK/AkCz1BJ
hbD6N0CByoj4bNfW/Ls9kx/P/m9lApf8ub0ZxPPzcHzi51H8TXrwr4TgH3BiVt8QxsTX52//WIEf
/zVvEDX/n0gCDOyN/zkJuJZP7benNznA8g9+5AC28QnCROjHgrsMAAsy5L9SACv4hLIcWTNgS0Ce
vIT5nxkAMT+B8gEBBwMqEiHATIvV8s8UgFifXsj3UBAB9BSjdEw6/04O8NKv/nfqjuQDlDkgpgLX
wOzOhFzo203IxjybB9DQypbpb4PMfWgR5tWuZLcgxgJ81oTGHniv+iJ3Cwh7dQ4/Aiwz/Wm04LyM
ZWYnOAUqKObZ/UWVGXVMRGMA80nZ7Yxa6tbxtboCiQWKnMqR2y687dtvxKT6zlQ0h+ZjT09ZLfXe
GQx3lc9kGqFPSNEoLVxx9E0GEXO7yIMdQBNFB9M2P4dcPuyB/N53IdOXc2huaWGkyPub+wrWIQ4S
5Jz7SdH67qOrexXDoBo4DQeOCoitZc7uLcGCfdm5woucPsg/B60znBwQysq4tcA3j0qznCDz67cB
zjUC7biMGG6FJmpPwEUjxYa3dcgj5TGIfjWmNT5jxFPa6WBICJ7RwN3LEBq3OiQQFBSlTb4pOmRH
UTJ7LQV0K4CT0VtvKqCXUGT27CXuCNOHyCjzL7CAp4kxijTsYPcFHRwffgiAlhpHSLtXW6/uipMo
qSNiJoHwhbpX/7UDYWIrLeWvQQYhf9YBn784VgjREWr5z6JifR31Pgw40ZwTAKDjlxprvQDFnIo5
HPkdGlLNHGrYdPZGozd9qcBeRPZKoVmpDGuVmRxnfGX5I5x+m1LX8VjXnvxWu23FV32zuBLPQW+t
vKaDySzLw8XrVfgaKWUP4UuBHBkPjBb+HhEvuLTIBP44yH3dYVSjxMCrRxOqH6mHzqVkO53XGNvl
zDcj35jzBy8XqHe0yI6dXbPrgLBiQ5TNdpItjZJaypOFxCqI8sqHol+NVw6FMwk4ecn8YEdbQvGL
C+t6ZDov1j2B0SW0FcJEYfaGmUQRbNt5sm5NKKxfTTW4fRKV/3VDLX2qER6OM28ZwIx9gWaWVcKc
RkAurwomcSwGb1hEU8ugjDlTmmxwKvdgrZiAPUSTIZ5ojfWipibZJcxPcxHN3eQnSP6tE21cb4+a
3o7BrbQ/2xXv9rBRcy9yU5FHKux2UYAt92TIFoPv2mDZqsqgueiPcroyMNi76RszT5sCKbzwYaFx
y63CzoCs8Z37HA3CK2PoJwvEX4pf4GgTGGhrcMl2yh19A1suXl53ngTZvCkx5Yk7z5jA66n0YK/6
oeVy1SmU93FtTaZew3yu0tsRDBK11bNTQlE5g7Wy2bYDDKwJTFXDzkC/HH1G0EVZHfoiVvgy16Zb
FJvKa+u7LB9CgFBqQ8TY5QRWsASoA+BgJ7ER0mVxMHRiJYpe7F0ga7c59HTSYFBlyowqg1+ZqI5c
tsWaAfaDjUmzLK1lPt+ZAYG37QzRFY7LjigrVDpP/XgsDUdfDaozn1xC/dt6hP/4GCJGCrc04Vel
8q3XZeEWg/18o0qW7yorJBf1rEjKAfuKfR44CdydyJ2bWaqOjWmqu0T2frcG1AUkxMDnpwEgqkMA
m91HvxiDezI0HNRfDKQNb+qTFlCcNGiC7AqeRHXitUa27c1Zf32JPX8rPv8r6v42Nv82iv9fWIu/
IE3/5zB8I0XRPjWv4/DLv/hZi7v2J0xXMJAGfzYEcNVFSP1Zi7vBJzDMFlAaCpoQomD40c9I7H3C
AAidXMRHlOuIyGgH/FWLIw6DNra4eyOCozXzd8LwD9HO12EYeEI444bAL+MCQYg56x1TC+2qEpDi
aPIWmh3ngIKr3sMI0SVh2UVBS7MtK+3sVGkuTjP4cWuntQ3YeZBuwNlR80tGlGxjOQYUAjaGPx1M
q4UjRdV5+7rOra1TdhKIUqh3TMC1Jmpypm1nN3RT1dr/0ylN+hlQ2/HByYZwq5uQXgQDAGwsy7Lv
RggrWwuVyd6czCbtA8wTatEr1KWlExwbs+OQRuH6SDql0GyzglM55gBKNhCfSDO/R2gdA6BYfSn5
zi+88tFCG6qIg5Ghsqtk0IOqEarLMve6GJ+bQWKUNYBQCcda0aKx4jDI/ciZJIRWFRKAxJ4yLw7r
vj7Y2s9l1Hajf58H6IkhnKN5MYGunRgNnTbl6PSRdmdXRHryfBFV0/CtLSQe2dQFtwW8y/egmYmL
sjNICIeDSaxbjHPg41BgkO/kkOMrLb0I93j+iEkRTL19iOgL589gHKfFJQFdw1R6XsW3FHGWRKMx
1x2K+FZXJwfwdJiJUXduVg7SAGRClo35SAfVvVgaPrvByHFa874Zv5p1aUGg1YN4LOgsK1VmY2I3
zI5bbapNKRyxlhg2XQoPDQ0DUDt4fNs2xBk5eMBgh++UYdOTLBHijLql9y0IMVusVEaC2vpzLV3n
z2KUy6krubeaq17tDe5Aw6BxAI8vYdYaBtS+t52m3YYKOnxwwHRjdO8FBgKAZm18BuU0kqty17Wm
SlqbNptaddSMrDGUUHcwwqPbKuPa0AHSF6RyYHIxiAZAAyHQZDf4FazdKuRT6xLM0TjsyuBCl1Wz
ZhbF4Q8EbIwCEiKTNdOge9jtrm+q9lF0WfddAW4AVsU07ybb1KcQGkgnU9n94iZpH43RUbEeEfNb
RDsKiXenuBo6NpwwB4FHRICcKfNFFjVtlwdR30DW1ioGDAx5WW1bzARPtjlUn7NAAwRLGKnXZDDs
RxhhVPA3Bh6AgWsNUnAFghEiEmZmjXdDGRrJldUhe8OcCSwg35yvQgSog8O1d3ACPX2r6hqaxETM
q2bQE3TkzXY7UK23bR34G15C4BMIiJ7EU1gOW0eW9Zfa1l4yK6oSoGxqHhkDo/tezSEyrKo/uCHG
dG0e+ntBLOhCIatrdsT36dF1OnGf+0YNKuPczntQ4pz7zmu7b1Y71dfIefqtqCd906uO/YnmB4M+
XmAlne0t+nQSKb3LRmh6Db63Nv2WHzyjNjczpLPxjpH8Q1Eumz9LCEY0h6wx5s+Facw3GZnKS3Qs
kJ/TsJJOtAC2Hk13bK5EERjfBkX9Y5YXalpxgqRtMRqlXwjmBixp3ApfBRBOfkLMEUwq1eF8GZts
uHQnAWnhNnTQ3QcFhMG+uUZOKsnoURweTrWfHe2uC4PQi7qktFxjFurmK2gtInfvppJt+743HiiF
kmUBuOslDqcGJTLVflqGuQHKoc1x3tkO6ZD2dL6VQu/Gw3igMdOp6es8AUXIP/RmVTwMcqBrxVy1
McDPDdJcMAmuZEbE53lsnVviIL9OQPGAOhNwsj7dzSGskHbYxd5JTDknN7RGXzMdvTo8dT4PT5Yh
ggejl4WZ0GkmoHXboDe2VLeLKTo4jRLE2EcI9hck5kMl+hjIUOiBWqPp8K/T4JT4UiD1gG/Am9CH
apC6pNkoTtBOVRFtuubBchrZxCLs+I2TtR6KHs+FTyiwhPktVwV5YpNH10YFq2Qd1NjHM91oHj52
E3dWCJlPjiTXKqu6aOzz7H5sodyP12fzldF61hZXIp6Zoao9aEJyn0/ZU9sEq7nOcJH6avaq9YCC
ag+jonTIiX1BS++YE7IHp4tvQS2oK/AVCwLzHDK0cRk21/A7ytA2HZ6szgtXLSxTNlA++VzS8sFE
Ry5ZIDXpLHozbbGD0qxv1Ym0ldhMON+vG0tb+3Gwr6Vf2ythtpC8BFAwcnnlpaXNnQ5y16VpxG1n
kQvpkBndN5pfcBbgwGsclqNjzES3znRI88jUs7ry8uzRq0UWe0CAAV9oFqnFe8jGz2SGyQn7WqFI
iHjjOGuPCrUWIVUXGFVVm0lYRmw6QBjMhVZpxpCbAqmOr5eOmOSYfr2hVaArKDzY26GaUqbFpobJ
cz81n7WTHU3N2jUpqoOHjTFNFrrZVX1wtXlnz/XRYupIEQmuzVkg3nnBkPZlNRxKe95ksj/WbJy2
eZhvCG32/uwepMw34+wfZ9JeFR3HbgiklxYBFEwqduELL98DqwC1BYTqxMLNr0hRhHEI8S0myHoq
g4WYnl3llvje5OqKOeU2cLI5Gs1pjmtj3NCGH1z04p1g4QgNM0zhzUpGTkN4bFM8aoj5tsL67DDU
vNi9qCxA8S9GJBeQYbgfCxiLr3TWQdastjqoY/cojg2IrhjGuqjzesTXrTEmd1ttTwhkJuS3XZvk
FVAgDaB4BRn4vgjQP4WJB8Yzcd9PfZAIaRo3M/ylyjVcSFu+dUzemok38/puLE2w/Op66m/nOuhS
B4f6SpvdwjdyHESjonVLDp4ETAF9GNBuoE+GlgbeSnYH8FUDnnrl1veCoUyMCcvCI2puqOJjA7JV
2JToJ0PDLrKDKX8OW1XTaAT4CL6DjH2ucIBf5WWm0dd36v5aERQfihcZiv9wdnduOcyrsg35ASG8
hKUPcy8VmvBfSrQTvs95H2xkQ+SdJezxO+wEAeuvgVROAzQJtiwI+iqByHJ4JaYGMFJu0jtuh3Ib
1nXxjBjLzFUDIuFVBUjoru0kBStAOPqA9esHzGYATiAgS3gxhlbFZsxq5G881FvLJpAqGmh5skcu
bjrT0F+hZjd68dD0apvRsFkLlttgo7p5GxfujHmO0mV3ZVUuuvvCUJBnhZ85OzLQU25oOxMvQk3f
+rGaZHlDNSgWUQ7oLoi0eXthIqF4CpQf0rSq7GwvRA0B9m5SKZIJqAXP4NSngcHZHWwcuy2pvNxd
oYGWXxlytK0HE3bTSLCdBvgbpmeZYrBELn1mgAUvM2izI1fiaG4YKnXqoL4USAd5VJt2XqaBP8+x
N6KdTufb2of3Z96F1WGEqcE9QlZxNL3JuuioN/LYswLrFjSI0YsaBR54nQs0iQbpQejJd54tqwCW
sGtIfgEqjEwIoI/bgdQA5XYCsv5kljTVXo9OBzPbJz7yckM57Qm6L3Z1qzgEsXOvRHIoRMcx/Vfh
Rdi6+b0SGFhHWBYHCiH1HmU3Jgk10rvbDD1owFKsfj12kOvBuau/hu5sxkELTwMYsogb1hZdghLe
WJdO138Hi7vfQebInJOsk/muDG21hewTHBY4aw/IRuQz5x2aYqKZpkNbNHxbaDmBAlCPB+QGXjL4
rIbXfBforTMI9ew2bPzCuR+uZaNcNwmlMq9GCK5g3AEa+2Z2kATYEr40jUMlfL4Ge9pYTm7vvGJA
fjbX7cbO7To1HeJBcjTsdkFVoE6iLpK9sOHmitF53HRuIf8c0OcBUJ7xXdcD9xCAJPAQdoWzLkox
Xo1kmCnYdk61Xaysj03B2cbD6b2aM7eAnDn0nIZWG7uSOy0OetWlAz40zHoU6LmdKrbjRM2NyDVN
2kblVw58L9ekL5BAuYG4nEc6bvEYZ1w1RGErIu2kGTGxbJBa3k7tECaihCtNLHK/uRjk2N31vQ8D
DZfoa+WN6BqiC2ZFqK2GC2PW4bXDvXo76QodO7selrmptzOoNKPQH5EukBxBsWDBwTSh1F0GRFgH
oFMdBnlnN9xUkB0FF37Q6D0VttL32Lj8icIdu4lMb8xvdU/mw8Dx1rxWtTEzLAHtRWU940BmcQ4e
5rfeCKZLMGGG7OCgqIxIM/NrIjuyq1wo/tqOaAEBnesNE3pYTcTy1141K8hnAj6H5qCDnKoQ1soB
f2UrnIyk1NT+jQ7h4/sBZudsQmQvvCMwsMCSCA3gos8nK6yo24B4HQygePdosjjs3RR0hfRVn//j
EZENchem8WgBvNgrgHb1tnVu93atFe1ZXLv1SmgomP8UXv3/3Zw/gK599bAX5MYbZMXDM6ZDr3s5
L3//Ry/HdT650P8CBQifOEASC0bjRyvHMT+B+w1T3cXl7W0nZ3ES/KtzY30CrgL6XaAzgasArPjf
GKC83WkvwF0AMQxcEGaEaPOdjQmtTlomxF+nmAHUAAxn53zm7Z+vbv0X++xcDGFBB79Z5GyjMZJR
U2X2FKvYTNW1OmYJfNFiGFOWEdDr2w+WW37dv3tR7+/pbL7qlbyb8tCDc8oqO2UiGq/CIqrTPM02
KkGstNbD+kMuwa8f5OKPBwIjvquzBpiRSd24lj/F6PJ/dy/7Fb1X8ZgAgZg2U+Tvy5TvyWqIxhW/
0Os5tWN9x/tIfHglv3rarg2LMrhLYDAHGYq3nzUpvK4FsGR52lps6abFnY+xq7dzAgxx+hGm2XqL
T13uFy8Y9MRFBAcO4y84yVdjYGoNU68nPsbUNmoo/Iq8VuU+MDTzkt6aneEGuXkNv7sOexlQFxiy
5ok0eniBQ2Az+NKhgszjzMqB8pfcHr2NX1bBfHDI4LgbAC2EjS5HryD47xUofRRUIMstkiOlH3wI
uQBe0PU1ejSezGCc2/RhV8eunxdWGkqdfShJ+v5+IVwCKVKcmlB1hAfc2+cLND2Qpq0/4vkC1/Ol
X4lbaBYm6LMB1phgYLICcmP90WN+v6rvQzDchLEo5PvAo3u7qm7p1DaTt6gWDpjvWRrD814bAAjC
Gtrc+hAh+sij/gw5+rKTl/MIygK4VfR8lz3/6s3W1FCGV/sydtZIiTZkNe2sdFjTVH4Q795CvX8s
5LmAjGHH4pm+wOZfLTQ7SFULZcvYkHcDfFFDf5W5N918UQ7mekJ5/fsT4t23CuNAfKSIeFgMu/bs
vpywom7RouM44uRbhN9ppSIxirxcq+UiPzqQfvHultY4cG8vUtgvuuqvbq/wqD1OaHvG9uV4mLbh
PV1VMV5c0u6nWMc05id+Zz78/ibfnwOIIcBcwgIGYy/05s/OgdCfG7hMNUNcbrO1sYL437bd6DiL
9B08S+MPVlt2/ZtDFwRifHgBFADdF6Hzt3sFwKxeAiwt4vIwJmgTrlxkm0mWhPGchmtAUiOwpi7L
HdrTcfLB2u+f79u1z+60zQbwsEysrb9OSR67m+Kx2+lNuBpWFoT1rzsIr8Yot//+e8W6i6TCQpTH
1ONsHwEFr0U5YEIIgfFtsEbhmOrUT4sTapXdANu3WMRF8pEiwC8O3LfLLo/j1Xay89oYDHA34n6O
cMA/FRfzCmoSmzFpLry4i8d9vV+OIeWsBoznt1barnjcxvZDlfab/5Nn/+oZnD17r2SclSMuBn2f
CxLBoXQ14KRwEh3PCUvznZ9UabD6/arvzwsobWMGgxGWj2P43daGbUBA+kkAY83IvOKOKe/UqND0
dqa5IWsIzo4WjyYltLW1+3noP/i43qUYGHMBf+BC79vHLO48xuayyqmQXAD699Vx7l33g99/TtNE
UH27wPIEXr1jXyoNvQMsAPO1Jzv14uJU3aEBkyXQS0mMZDjxx/nevvr9cz03yXi37PKVv1oWItdB
Xc1Y1lnzW7g3Qt/JIxFMKZAg3mLqkbhO0qBh/PDRpv7FJ/z6gb4IWb1aOMMMHZkoFgYewcdAUJdf
HOfOrT8UEjyTDflxhwjf4BUBo4TZ59s7JDmYIJaDhYydnTa7au0f+20ZAVnwkcje8qzOTkRvgSh7
EKV24WZzlhFyq89E3yzP8uRHblqtUHNOfgT7vvLGS5b0l8YzbFOhdxD1O+ei/4BquHx5Z+sjY0Cl
gBPZX5wG395pZ1s96kYP6xf9FsLtkTF2sZt5GwyhAFX9UFt5eXLv1ltA38tpaEMR6Gy9hccEjjxE
4QcOq1YrEWD6je1DC6StkFeZ7QFiicYRKVOYkwEXdNflD9wAwIZcf7CN332eUFgIgQ3D/+CFg7f+
9lJ0mbt+L30deycT3466mzZ8U617HEo0pl8JrLQ/SCnO2EBIYQJQc0FIgl+b4S2qNG+XtAC9tS3A
W7Cvhq25WSqc/sS3zao/sth5WM5DGi/IGYTFNQxi19kHZ+L5drNMqHUhR0MggoTIu3CvJWM0Mzws
th62/bpYowuYGpuPCp1fLhMAVIAyB6wA5yz4eIxPDYHgbMzh5GrlQ8z6q3CYkgVGv4y0oOoUj+i+
f/BGz8+H5e4saKyiynABNDhPfy1bSnRTsSxw+KEdQ0vvuZmQYBSoIysnNuyYrN24gk199FFy+i6R
Ol/77NW28A1qqcSTXQo6EsECfJ2ndA32X1pcfhTazghuKB3P7vTsgIIInB8WTdjETf19cp3ULh4z
nx1HzCWl0WFQmG+kk6duKW8nW4LDY6852kNZ2XwQDM4/ouVCFktKYDjRvQDJ7e2Ozl32vzg7j964
sXQN/yICzGHLUFEqZVn2hpBlmTln/vr70H2BkViCq2c2PYvu0Sme+IU3BBkUTcTvZhPFQt6dOd9c
WNb1Q74eY/XexKE60RYHRuDXtBOH2kmAPxYpDMJ0ugpSA3bGU4wu/UyYPquNF+GBKofVXg9w4M7q
7aSLTlB0W9G8aCp4/vnkB/oCnoGypEKD+fz5bRbVZU4FlPCZ93erOg2hlXprXcf3igMA35MuzPf5
yQITrmASAOOTEtAC4/n49sqVMYaFJpV/4vV84++7TbVvtxcVIJZ7/+M9jRLOx3HWZLe0qny9N32q
ovvohF3uAQyOLVwv91PtCJczg/OJZDxwurIOg5VHYPUOmmircRnLpTMdrJfgPnSGbXBA8d01oDM7
JUNePLHrp2j5RK4JbmFiM/53PaRlBGao9i3FGKgGFin6vtsKXu+IFd85uYiUu3e/Luzl8yvq86Dy
5/XTGpM+47ywLK6FF/k5xgJScLLxOt5YjkYGpKXPEJCs58t38h8K8HpJoa9TX8JhCtPP1VMfKXSR
Q4TX2Dq4gNvKMeSfKdlX5IgbxYNMaMcHOtOXkr51MLXM88dxl6X/ELW1YB+S0YD9Ih7qfb7pdzQz
WNNsc3HTnk0uiewSrlH/0JEoWm+irKfvUqozt2Kt2EJseUUhIYNWbPruxSjxwhZLx6gHOj60K2mA
KVg2yoB3u2neRYHpaGCvLqz32d21/CQefbbXH/z76qL2E1FocBTIHOsh+60eFFf5+Tidxp3qNlfS
c30qHmVbtIPLB+psdwMDXC5mwgxG1tdzMbWKOTdjEpJq69vRVZ34hU3HWnfICnCKE3ewL8XnZwkJ
8/5p0NXuNvXRQHySQdVtsMs8sbK5qeualxAwODxme7hZkl2pv75U+foTOH7a3WgkqZzlhcwi00ld
TbQ2xk2d1vjGNJ72Ep2iV/WHfC1vlRdsJFzhVFP0u689cZMvp+tygfMsKZKX8WXKKFTdkE9cl8Ey
PO8GuWF8/9p4ka5Qk/V4sK7Um86d3PioHoejtP/75jpfYoZU4JYvsTSQztUFlomRaQo9zCmruk6k
EsbAU9Y8/A9j4BjAjcxDB6b08+HVpVnVswbIJs3Wp0TvjtKkvqlJd/X3YdaaY2CY+ZYP46wuiT7u
LDmPFdMGZ+gNp2abbPWbZt9egwe8cCF9OW0fhlrtFJ7rVC1bps2HhZgNd6r6ezYufM/Zc8bn4DiG
a6OIrdYfUuynOw+aeFouSxPhGTl0lQtS5sLV8mdHrXf8xzFWsUdVk010gHrtxtO9+YbCKBpNt3C/
sxOnHmq3ne+KK+0QnuL75lE7UCDfUHk7/Iu63iqLXHxb/sjVoY5k0sRZK8YNs5RbSRHASwAS47YA
eKiwpW4tHGmQ29Jv2fZ/Kr/h0soXU43Vap4NvQpAU5TKSylh6GnaV+HLYIFqGu/+vjtXq/lnDBrI
5mLHSs9EWR20KOrAgxSyjoem7ua7Pu7d/3aARXqBUJKccCmjrwZo9bmIJyh0tlj8lkYZLpB0YdOf
fwKub2jHLfcEVc51G7dVulBKcjZk0NyKLUtTaJu/f8P6CDNLyxCMgHcSbC91dVVEs9oPDaErOpxO
sEMbwRH3UE0BorrR5tIhXmdA/z8aLxu5B8aoax89c2jL1Kfwyu5PM9Hzt//EbmEDbCC5CpuN6Cau
sL807irE+GdYXE0XgQK4a+u+TpkiTDfEA1lt9csP3ssicsn5baO56Ep/vrGZzv+MtFb7DiZ5boKa
4926ouMfGqDYSKbQpgM3R4NQcyb8MWXvUq32y43Cg8IzClsOxNTnC1+EmA++l4t4ln8P+VNxSUZj
XQP5ZwbJLVQmj7BoXZblBbWq3OpwMN6LTrKbHJVavOzNm/wq2AkEpCGAYEf/NW30jaIc/8VTvUQh
Hy7Of37BkkOTsyGTtn7TegNQm59RtUQQUdnkm/HbQAGVGkGzH5+QKRq/XzgZXy7lhwGXOf8QAQft
nIzxyKYhx4De70q2xC51oNuSBRxqqjz9JrjYAvhyJT+MunrnZlmuqgAta7sEvTWA0msm9+8f9tVh
4PTxbkPshVW52it9D+pdE2oTLL/hCCb4kEb7FlvpEbjqhSv4q9tlYQ8rGFWii33W/UtTOI1N0VBq
vu6JZodr9fZtdsSry136dSi37A8UlLiFDTp/UF9W3QoSNL5MD9A4QA/Blp3lNU1g8Tuq3XqSozyZ
vhtczEeXyVrtyk+jrh4yI1JSCRFn09Zu6r2yM/fBfrr6F0nS+Vv9+etWi5ZO6M0Pcb9sxnKv80oH
06HZmm6xxUYuepK26kbepU/FQAl6+/f9su4Vr2d2XcC3ajgak8o3JmKdIsuAgXU+0n1D2+86lvKr
MYbOH02PUSEcsvG/jGXPRl+9shM3um6BGrAlrfXQWNqhyQ/uT73wEJ4tJA1qnaaxsoi2sldX2wfb
DrmQjA7XdHAVyq7dLTXWy4HPuuIog+Qkt6PhD4Mard71TW1MfTwrMVFJejV4spdu2p2/iZ/pou5Q
cbzUqFCVs9O+jMfRwx2PCO8syPPrUogjoMZ2qyrTW8HRIYecSiW6ifP7Mrw3rfoYTuYWhGO/z3q8
MiPhiA7cQzEr90ZcUJxDU8HJ1SyC15me1F762WbJwRyQCDH7PLSHWL6r6AUYQWtHUU2CqrZHC4lN
CBtItfV+fANEaDN1kLLRVuu67NjE1V3WRD8w10KuEp8WNzStk9L4eJQUA8ZXwU6fgWJbE0GpPt1C
sw08vxSz/UJidGMhf/fh46IhbjxVZhk6Uo74lpbn92Y0LWyN5i7XMbMoC/2hgsicwvhomnijB0Z6
EkY1bG+asoumTdkVcFMLdu5j0GJv6eWCoMWu2gLYRhAOumZqzF4ym/JGniJoo7M1BiTHssnVHJqm
f6XXafjTMnPlIQtQph/G0fIgXpWHVM+Lg6zOsaeLuYCGnA5/nQa74xeiv1MmsX+L80Y6oUm1+ED1
w40gpvJW94MY3dEk096VUC06W54mDQ1SSzM9vUPmTlMn/cZInqVO7O6TdpLcHjGb+0QTR/Di+C2W
+VWpK5CjYt0r2rZ1dbh5D3CU01MnBNLopP2gX1l+dhNT+M60uXiuuuX/KBVV/m2CI/9WCRKeTUod
qt2LHzbWeKhCOOjYw2gR7A97aAvBNMhg41qTCE71QAbtIGRS/QvhyyHqbCmvKi105jTrK2wCiiwU
4cdEWhTrGxRyiv46w6ugvLLCKlEe8i700x/VXKjMbVNY4a2Z53WPmseIn6Na4LptiyAt3KZJGqQJ
k8ykKz4DcSdhMcIpcfxOq4ofgaWjb1e1UlR+D+aqpjikGrLkSoaAmP8skXztfQQv6tEzKVxqpY0x
VtM+zwMiKG6thWjBhPo0d4+1r4kZYvWtr6qpjQdGE4/HwQcaXbmmPojDFcBYDZdTPYcWLIaR1r+3
XeRDQ0IsWbChPfTAzUVxGqRt14gddmBd32SboJfM7GS1IK/xj45C0YderYi+XB7MStPL33imlLij
tmNWluo2M6OqcZFmwVm1VuRKzjp3jqVp0pmdSYrVCVMVxGBmMcbqZPbL/rcAfa7S7dKQWv1WGkrd
IHZBBTt8EgY/06stPbTW6t28T7o0e8YsKzEAweagr99GpGPg3Gdtq2a7WDfr6DcS6qbAtd+kFq3N
TmFXCb1Zv4eWHB/HaaqjfdGmdXZdxeKA65Cq18quE3KVR3/ilCVkFlkag6ynwQQ4zO/750KpszfZ
DEzK7gpicrYsdvWL1s/j8KxJrVI+shXokwjdXFUuhP3FATCpAoSWlEyjAZfGTeGlmiAjDjGV+KOn
vpB4fcrEOKSVxqGjTIzyLcFTpOVUzirTdKdWem16Ub5vJaHe1myxq3I280MJNt0N2HeoAkDYr4Pu
mxGrkDyHuXHbuPLt0Igw+U2TxinxfnQFQW/uAEXLNonLKZwUhBQaIXXqssNvRMrQfJGM0q06JXyf
rIzCGqUa2+os2oRJMx9Gao+2odc0LTnXjszCX6tzPUI0HxY4vmpt8tZMJaeSfQWpt/BxstL8yGrL
t13fxlfGVIBFTEXRKcYh3YV13DhNrFouO5+HMmlGyITJMRbNRfo3iHBiUZMRh/ou0i3HkJPKS4VU
/plJOpUbTUIyOgwTOB0QIQ5trWqgyf3KaQqcrWLYmU4OXMPOoliBCbkQjWYNqHwh8G8MK1ePAVmq
WyVUxNUKHwlAgYhv9cbBl/RNkPlHSYEblmf9QWogWiid/lwJGDk2ykGwNLdDKNduIK+qisGp1p1g
ekNAwwOW7SRl/0uJlY0BvV6uIjcLij2c523WxV5V9gej0NyUl6SKXqUYT5Iw+jHmhWDLifyQ+d12
REu1rhEHKPGEDQpvRhPAnnr5mImJfhWFZeWQxdsFGqxpTa8kmB+NVsTgPau/NX4JWC3AThjawTYY
i8qBK4YlZe/xsj80DYJdUGojWyqBok5DKuyLeaaR1f+c8872zcmOMC+JR+ORerUjqCLkpmhv9srs
cnFGjoGoQ1u8+obkyCU6ObFybDlCjZblDpqE6IOZh958NxJkcoOuj2zTqO70fort2NIH5KDkHiAM
XB8znAfIsXK/6RTf+JEIxnuhYD7Yz7J/1eaZxQ2CDmEZRSdlgGC7QJvsVh/I8XlN3LjPc0zLYB+3
nbKvJrSSkKNzijrtcAzUoR/AGz6GBSbpUZO/Vnr2qKTdltt/2GrQeD3qmA8T/jvtNG3EdohuE/Sf
tpEKJ1IM0odMsVBGCeNHIcuTFwEXEo/LglGGOb8lLhGOkx5a17MSWs4AtWyLwSbZculnR18z72NF
f6FDMgGNJJof9S2VlzujyrfGXN4qvfQeY4tgR4XIS56X9O/UyXfgJDylRUdQmkyHsG5/GvkUsfK4
Uwt9dQtR4hQV/RtXs+jpetM6RpYhkB5J37Uq9GID382AK9dozD22MFTfwVArI0Sd/LFoTdGGvz57
Qlbd623uhYV132goJYW1AyUu2oizDhc7FWSYLfC/C1l9rLvQstEEThwIHbEzy3Fxi25lhMVqCn/d
bwUbAW7jThOnyRbn/NTUFqTHrEACrpHS+6SgURq3yCtbQghJVIG1V0bB7yppQrdQk9QzpUxALCvI
bKtBzCUJlB/+pBOBBeU9J/TBRKMsj2rQC4LuGLAjAABl1xCTZbgewSMKEz9lHF4lBWVO0dLsVMgO
amzuzK7cNUl2bWTBAedsbG8z/KCsoFA8LC7fNCl/QpeazDgPUFceNXrp4HlvksaSN8MkNjs9EK7q
cHwihCBrQITF0+WsPipjU90qcXzITO1xyv2t3FEUFcXIhlh3CxvvR9T2b22XepM5c/uNe+TYj11c
blvoKfwFdJCb15kATbOw/4WJ3uT97xbhvSFUgaiEI9oEPWcUf0WqMscOYgzCOcGbJEy5U1L1n+Xo
KU7Etw5NP4jjlTfq+k2eKnelWn7PJ+m6LZMjKik3dcrhQFNmMxhi5WSTQo45PMxN9+jD08Ln7hbg
8rMfT9/quqfR2i7GD4H+Y9RrV9VLqmu65W94FL8jLoJCHcHtqOPGCD/rOkPfCI2qCsXBKn3oRsS2
SnFft6NdofnhW8kf412nxIcIBdEEgljaXBWByh3RBeK+wtZni7rw904xXvTcaF1tnE8wEd/TLrn1
R4R12nJ4wRCxt3FIh47NU7dJpuxW9aWrYq5uKQqi61K8VoYF3KIYFpUv66WFGKd0GeKoVYuSQ+m7
YWQ8RfV0i+N2jWTPBAoyizwr4AIaxXB0RuR7d2NgkHvLQ+mNudxuSgm7e7Lk73GMNXssBLeiIFwP
LZu0wr16w8/CtU+20hv4mjok3iZzxFgeN6aViKC/884buhoVHD19VPHK5CYxN0M+lIjGDFJmE1gO
vmPJpelzJKd4h9arvhX6Fsp1qIAgYNO7aEAi4lOgc1NJERmFVn5Lq6GwJ1HQXZj2CKnp6F//zMIU
JYFpyXRQ07Wm+gnCpavFPQxrAS5krjhdqAjeUOCYgGjCT38gtaCP+CvM2x5jMXitbVOQnMv6ZhgA
rMhacghDq/zeDaCngBBbdkl4uq2HiNKLENt9V0xPpWVCjFKJG+RiJBRJ5AY4mXmdmcKL5k/FToBt
t/NT6c2U+r3Yyk8LB9Hsy+lqbACLy4L/TcuM7+M4e3IvfNOz8b6t8ms96AzHl8BaJJGyRfPrStba
98iIHYK+EbxS8JrCquYoDYFXLmAMZQIQEsH+TNDZU9tcddNCaG2SnD+OH+jpKzlN6ADy3FAEe7VJ
kScUQrspy98oj+98PUycSssJZWBX+r36kra6tkXew5PT+AZy5mRrtZFhTkPP2hDaw2DhERrEEJoj
ON7RJH0vG705NqKEYHpu/YjnKNpS7rkxk0reBEJdQ3POr41hvpv72fJwRsBv0viFisCV0UpPVtrf
xIa/l/FqRl7zXUlBLAVtIdpJU974vb+DoeUpCuoLtXJQWuOnNeg3YpX1dqmk95NcJA4WVfE+LDt/
0Qip2sixSGntqO4Hu+/j8iWIsI8QMNHNMv+Q8FEbX+4Et+naHTeqYudCOsEgqzsnSsZdULdHdIYO
bN2HVPbvlSbcamkeuoGaPGi8Y2x49WQJzUmwRsRKdXO+E0KAmb0mfO9G+q9ClM7bZpSU+9aqs0Or
54CVIvDmPfeImhfXKC0WNiXTfSorD5Ay3cAcElvMrEOaBrsY/aAlOIDimxgYV+u/wipFcr0VGEzE
lA4u0msVTQ3SXoPizZ00U42POm8cUMYQ0M+0+2l8EvpMdCDn36fAIW5QxtZ37WzwJpXl3iqE16pS
XwfcsCfNeOr65Fpu5PKY9CP4+wr7D3nSHKmc90SW+0lTj2lVP8VSjdKy2Dymkam5YwX5I1JAFsvN
aGsh+u4SzjBuqcIbz5BTjUzrOU9ELvvBUvsN9JHaM0rA952hIaMcD/2Tro6aC0u788EeisNDFDXa
aRTF8CYwR/nYqHlzHDsUnxylMhrwBHhbh7keIfxsSskvVQqMhzK1at2eygxx9EREsjqbHC1u3jQV
GVY5ly0n1/ynSIOjksHuzLt0l4UkHr5AcT9D/QERA+E1qdEXNZvXUSluIXJ6UpIiutLvQ2OwxZGf
3wnqro+gkOeI2glN4KIisyvS2BtbKkIYhVp5LNooc9yJCJ50VPbGoJ6PVtY+inN1iBfv1pbNTSbp
9ob0TF/lXsGNWqreDXna8Ho7Ij6RS/AoKcceWR1csr0s0lwIFPQ2sYWuw+oKLQx7YsCJ3HQavLq+
CZT6oUSrNC3vRsz9WsPfsDTwxQ+67o1G6Bryc4uyS4MSvFi0sSOWmPV0ejIC1jPepbyFjm8B0A/E
YxFm31E+9zSq9g1xMGjRIe+fW0mzrVjzIGI/6glCpXPnWHxyiAKKZkzXRVDcI+7L+UxtLPK8lFRA
6k6+bzxnce2knYyHW38nha9DtRPmiNhn04iBF2C0Exxy3UKDr73DMzCxld7/KSCCY8eVtfPr7DSX
AGjq8V5qLUcO55vQatx+qK9LUcquprEkzKqzrLxu9EQFTYoart5xPxpg1m78uKypDFmlsMNHp9iX
KWGpH6KHYcTTszkatwBXELulLKZl85HnOHrMkqBB1DWU6AUJKMOmAWL25XCTa+qtEdPN7up8j2KH
54/WrjSj71JaPUbS+Nzg2WSH2fTOLJxia0rvRaL3rSgJP61QPVYhT7ugai9Q/O99efKMvnZFwiSi
+PSuQ/HO7mQDAaapMY55OrXXVWcsuzT9nvr9kWLMpsERrBTzbDcCSbFNWZ5Qhg2fxMrInUzNvtUR
/IpQJbqulWIXNc02SNTbMZ8dyt7oK7F0bhUYhAZ+ND4PSZO56O8V7tSJj5OeT7dwGYizfaluvaYH
0YsLEZBqnnmzQ7GPcpjGczCNhMTSq4mmB7lre48Adev2LZq3GDH6ZNTg/RVtgtJjeFq1t9AoREx+
im4aa2eEBnx1crxBP40KIIQUuwgRgJBykqJqT6ph5/R+h3SDPKPbQwey0Xi+RsF1hy4gbgLmsJ0a
+VbPI6ZrkNzRookW9Tgy5IcB1ekcTToU+xxDDWN3SDmFKS5cahncF+yEJIFvLleHoagR11URKsDd
g+gtE2NPldEWjOkFYktqPNTpcFdooe8O5Tbpmk0cLZ5Qitv2z9r0nkQ/MkV6CpBTxJqmbG7RFdo3
mvgzlKF5JFhQDBNA7/AJPZMTT51tAaTU8U8THvXCa7pgl2KdMaW/h2ZrWO+V/gqohmwj9vJxusny
XRqb3hhbhzkKbQInKr2hUwxXFTJYBr5GDjoi3lhySrJeAEmu3KqlX9o8U7+KgZZwtq+lXdUNx3I8
jemPESdDiePb+rhywsSeRuukptaPVtxmbQ5XbtykyChISBLajaDA1hG3TRShkxHvkknjl28hQaTo
H2YHvxw79EWuOSuuXOOMrHmCjAykKpCkbSopsDupca023vITZ/VNljco+R7GUDxRooNMNnoUEviT
uq1Vr5VQ/6wI2tT0m1GmV8h8og7YAg4sUCMA0MAPMkeiGvy+9OSb5r/pLaj5EiI59nnIOBeGG+PN
l6ehIxDpxFJI7TtODrLwHfdo20wfTd7O0EfSUeo8Xo9j31TbaY5uIyHZSTG3ed1R+xDtVHus+E+S
4VeF8GFEfS6aoAnwCoGV3+ZSNTtmmBwb7SoKvG6aPMWUeI95SxPUlKXuJkg1pDVatzKv+h55U5LK
rVEdRz0khBfeBeN3PlvkctfIhfTm7GRzgJzHY1CiqW3527YRNlTmuZKQoYDtQX6R9fm8HyIKCX6n
QqHv7WZE4WtqEQuKbXQqyZ+5ZyPTHZLqZCQE0qglTzXaTz6iOSO2RhnRFk8DIodIPojPcfdWd7yl
4aEZBcpHlLr8Rfcr8iR+fdoMaPQYrKmxqWtrg/YpzkWDIw63ZsJTAsy8aI55PTqx8FtNs2007xFq
oxbXwh+VEc2OEcpERJuUUB8qO7Gobo8/p1T02oSuLPZm6oh6qC7aRU8pe4qOmKUj0lijEcQP5M8o
QW9HkmCPcxZQJZzRUcKOUqMS5FvtKVWSPfmo7SfHtNSjUyZY2a0WGfVWBBFHNNyn7twO+r5KR9Wh
wzKgF9Pp4i/VB8u4M3R8hSmGpvgv+L/kIP5ZILQm2V1TBz97IpFtXxqXzEnOGsQaUmb0jiACLA3c
Na27nQmcDANl7gGPzQkBz7G+4DJ13kr9QwwF/2QBClEhG3/ufNc5Cl2oJWgIaAvTRqLMvquG9LYu
VfM9apv2Z6fc0i5Tf6WyFZ/ERq63TeOjr4tIhl8K064mbnKjglzr763I82bWwlj9zw9b9QKDtheD
PKw0e0ErDlqy6adsmzdkmJZ/YRJWEFD6dKh342WwKC8yB9aq4RoaEn83j3kVS+NJK0x08yZh6wfi
c0P6XIj9IZmsC5931uRlTEAx4M+wRzLVNfoztNQur0OoNeWMwVMQYRyNaTtWdC0abLRCrDeEjbQL
GKMv5pRBSc6UP/D0deMzjYXEHxXEfmecd2rAn3N/Enh1ZUO68Hlf7FxY6whawqyDuLQGe8IxoMRU
miRV7Nr5m9ZfQhucQUSW+fswwPKpHxAbod5gU9QygLAzt8kuOCROtzEW8si/6PyfwUNWg60axqlv
GWNOz9UW8kdt/i2gBZbLF9CCf4hcn+AFq0FW8IIq6ull4mAAqIGWqOWkGwxhDHdBYpOQ5za+t5ew
UueYjdWYq51PRaKfwfprVDhc9SBeB15v94ZjbdNdeZHa9NUx4x4jw8QfEjOs1WB+0Qwk0SEpk4E9
YKreKPOmC7WBUhUkHPL4TEzf/36JfLkNcYdTNEBLCv6cn3eJUEFMg/Oj2f5g3VHg2aUEbH8f4suD
/GGI1UZM0wIuD9ovdtCnEB7rgLdrHrGatiZHaK2tZkXbv494jqxbVu3DkKvtmHVN1uQ58fQixIGg
XHFCnWLbO61H/SL3Ejffhv/bmCpgBrgYsqSvsIOzUDaTPLBTekD5zuR1W150wRMfOjK6HaFyAjwK
2bwLn/rlMQfnxtKBicTL+/MCJoXSRj4kQZuP9ShiO8EBKvDBt+En7i7Btb+e2A+jrd4cQDeRqU6M
hujVaXzA39kpPf+BSrezEN+7b5fw+PKy588O/YcRl+//cI0JRVrNVDk0sD6Dp93MG9VLfvjudDvu
afa65c44+bvWQ0PTTQ+Bi7TcW3dEVNqRd/Uh2lz6PecXHdwMoDF4TQDQPyP5yH3Hkw903g6wDUX+
qxIxQcssPTb246Lhv7uwvOefryBsAI+XPp70jzXRp8/XW20YhBKae+CZ23Iz7szhQPcqc6iiqDa5
pzNuxV0IyyneQtP2aONf+AnLxv28Ap9/wur81pT6LGojSMO/QTz3t5kHlswR803jLioZiKlfvHXP
byWGhGtKnsKkgaf8vOhmXY4TVy9JjK2GmN3c1AsFIn0QUJMY5z1fXZ3a7SXc6Fdr+3HU1VbLMEAM
EtRcsJgmXSQjM6u9HF2y4vzq2xZJUZHDisKcuRpFmJSu7Eq0TRYMm6NSBLLFRvf+vmjnLwmkCsSu
ARouhhFrWKPVjwL6ch0Bm1Z5tS47eU/tqP6WBC9ldp+b6oVNch43fRpvjfRFjy8puoRiXzeDP/Dt
ptsW/k05vf79s764fz6Ps9oYKQ65GZJtLNGVelCd/ia7W+hucCofFa51/3RxK176stVy1Y2lhqrO
iBpqi7QwNjM24EeQhh5OlY2bnhp4SQGal3ZwESF+aezVkyIYQ2/1JavYyWZnoz6ZUYZcZB/Lqtwo
CZ7Gf5/eL8dTNQOfeEsBJLeaXcHC7iORaf+IurhRKc/q5lRi2ZP9KsWwuDDYV6cNU+KFkQBQVVSW
c/LhYq9MsZPnCCweelL7Mn9pqmbbzo9//yJ5WZ715QVImzTJQIhMX2Pss0BTzC7g8tLszougCXrD
tnhHxnRjvagePmButC094dqAuFjJTvdvlKO+nNb//IY/kNIPX6pKBawCnTucPoZ4NRdCX9uIdQRb
upXFQ5xl6gVFhK+mlvcCLzuJOwDy3uepLZWxIvFkzyb4vs3qa0nOjxvl36f20iDLV3/4qrRSM+xg
GERqiisxeU9a/xj2b38f5AuEKAKBoDYlA1o8FdDVp3SqEXRhyCg0Q3aztl8ijvFuefaKiigumN0L
Ay57fL1h4INDwVctkjNxNaDfhfVQK1zPRh6JGDIrsx97AyLSNA9HGt7IhoehiBGLOiA2Fk1K5uQc
GyCsSd7/xFX3Ugjw1TzrGq4rlgpO9h9zwA/zjPx9jHo5P0gSv0XFVWa+idLThY/+aozF4mhBpRvI
OqwOvjmK1SJgRt/XWwhY9W33FCE0tjVQFpoxW3aN4l8wps8TA9JTEntZRU0CWaXVqGOHnnCrS6wt
vcS2e1b6bDvJV1L+PoqXFF+++kKyYQ1GLY/ueaEI+dtwBAFLxaugvmvZg/+qt5conJdGWd1ptI9H
4LiMonfakbb/SUzjJ62V7v6+Xl9dKBZ0b/YETE34sZ+PXpbFCVjAhuWqr3qldawupl+WHQzt5e8D
naPdF3G9/4y0zi6ECDcGtWYkSu+7UAs3UVc8QUnBmmZUd7RGbvTKfE2q7GcXhRcIiF9/pUYQw+7g
fVgm+8PGzzRqSlLM2IIUo9uqvJltd61U/I76kpW8/MXCoVyD+TTCfthsrdl/NBdn2UwnMu9tvdfC
bQY+QcXMiXYIvStAwkCtUDjsd4sqkdBs2LRmvw065OW3eO5Qn37LHi5xDZbdsrqKPv2oJcj7MAF9
ZMk+5kVMAFAO6m+uhsr1hQU+v+6QI4JLj0Lnkp6sq2yKUQ1WWvM2UYh2Fp4IDcOjsc29fFtdymXO
32LGMrFDW0ili5L15+8BKBO2RvlnrIX/gtJuYuNAZEsHfZOOF6ka52v6aThrlRljCzhj0AflLOwO
ZoMBdPVdjy6YY5/vUQjF3JfY/lIyJEX7/Emm6Btqoowm3T/RlabqWpNO42TdzKrm/X2lVi6E/GlN
V8F8UgmVUb4R1ysVBPLQDg3Bmf8jesVbxbyzbBWJFmpgIL7d6TvCwp5xF90iR045bANx8C58vyTb
8sdn7vOmRGxi0VClwgFjaq22NAuhNhIjwjzT5xvRzG56aUBfXUWxXFJvQMBjwzXKFe4OYuepHXq+
onJEvgmBa21MAebSYEYT8zsmBr/Q77wNR2MfjMGDBBoUhMNQgD2clF01FdFtqFvvf5/F8yO1/Hpl
aawSVpyl76aORYhuFuyJovWEsd60TXch+PoiZGEMlkpXVE7VGalFHmdZiBE2/sN6lFzYgJv62G2E
bbahe3OB1KJ8dag0Ij0WBHMXyvOfd6CkxFM1SzCCooLZHVBb9GeUQGS6AuDYaX/JVveYlO1tmWkO
5kB2WdObgNyM/27OfRLVxb6Xf0ZGdmWoT5K4V8vOrpCitjRAOUUI+qvZYHC00ef4msbrKRUDTLzL
4RWfkb3RNs7fV+iLJ4fp+/BBqze0Moa2RPV7oa5VJ0AQm2S7qIqox0taG2u9hT8n6uNIywXy4X4d
8rLPLEp29tgBA1WifRgCimteqPBcB3p2FVePBXD6WGkPhv6W57dF+mTFBRc+NBYgAlkdu40C+CQu
rwDZXCgofrlVP8zDKr4GD6eHQs/VYqrWru3/j70z2Y7bzLb0q+TyHL7om1o3cwAEIoI9RUqUqAkW
JVHo+x6PVtN6sfogZ14zECgi0+OyB7ZWiDzx96fZZ+8fkxnvN6Z6de/Q9Kgbs4QdTdWnE4BE9KSl
IlNNynKfF45lzCQu7kizlzQ+k9/eWNtzh4+lfWNv/j5vJlwXarQD65IecdO4svz6WqwgX2+vUtIF
jfz4/ujWrv+3xhYHoxvn0CjhqCt4DHlLu4/wjaaRrTlcXaY3Y1psV11t8lCV2ESgNH6RZuWgbL7N
LCXzK9po/0axRTrP7pzO42LjTmI862cyNDnZjRB+ojVRu9mF6tLUtQtr13xMrtSWDmvJjfdb/Gu/
qALOXoA3I15szJB4VetA1NjDnsK67hblrr6lCn6t7UFHii99hyL4BSik3dw1CO+G2l5Vl/XH7oNx
GcAp5dMQddN8ABqoXm2l8FZWA5UlcrO8l1QzllW1TsjLYjCAbYrdi6ZNIGa2GNrWbo0TE4vhqylq
kdAS/3G9i26JEil9tbEz9T+Hq2CCLGJw1D3Sa5KT9j+Tm2w8bDmG0sre1i0qsiou20xuvzi4AWJF
ZlkytTPjU5+4Kii8nQIZX+hMl8KlKF6b3/4NQp6V++LE7OL80tJGK9Oscz0znAQQhYWUchz800N3
MJ63cpjzRC722dz6TVyKQ07cNt8mb24Lta/bVMplWrNVz/HANGbUZcsSiqfBfv+qWJL+zC8BpnD7
ZfDJJBkWd0WVw4fR+OY8n+AgQ8KAn4EDmtut3LTD/XaVy8mdaX+2AsaV/XpieHF75FZc02bEQir1
8GLUyEm0eH+7jeGtbJcTK4v7IkuEoDHpHeZJDcxjAQ7Qz2Hxne/6xk38DykKXHpOzWSbpX11gHAk
UPudeReWDjJ0XaFepcyskAxX6L65dGxtrN7q6BQ8LnXOJZD1Ot0neVJ1vgXFkJ3r6V43gLhUCNgW
w9ZNvyAB+7VJGAiaj9R3oMdebJLQpAXR9IWZ9aG51o4DJGDpx7nqtXWJrRSddeOtpcWuoLGpUkTB
m9/l7GML9VThxlj6a4V7Yj4DqjFItDURwozTyauaekAd0CR9VX+ZSpDq6aPnP7+//1YW6MTG4sb0
BAucyggkTSy/Z9NNjawggdPGLphXeXFbnBhZ3BZW0ozp2DAQq5FuYoOLqXydgJI22rFIb9uQ/9VU
5/2BbdlcBOj0IKAW7c+Tp/4A8L0bszujDiC0zGG/HXaaXtly3bnvG13bHaasUTAnBGMvLtlH6P8c
pxrGJjuJvlYQsepy58xq2gDLj6CzXYtGtYJQS1Ifg0TYmOYVEAZZUUIomUIM6PuldQkyODFVIhJo
DsMz9tNR/0XVHN6jPmn/G7SK87E6XVgy2SbPHARhlPWtxbHLIQ4Icrm3bISw92Zi0zhDDphuY+sA
8YgzftM3QqoV98qYGRzJrMG5rZ0Vz/xmNEZJQAo0ugBDK+ooCmd7ZRdfpo70YH6PFSSdjIfceGja
6z9OpbmxsVbqXCdfYVlPK0zSzn3NV6hd0jLVk194tupOx5niZUpQYo7oy7jZJs08P6o0fCuITMEp
CZJheV2Pc+g/M87YuggNt2Xe1QkF5SgAKbyxi+XzZYVkDmwdqixkM5Z8UWZr9VMD+5udpaUuf9IM
RGL7rksl25MV/7OCNPYPfZiq57EZ/Mb1ebejK93w63DXW3I12TL8BVve/NrwFXHOh1EDQ0xg4VeF
3IVJ01WWLfkPumDZhvSxyJSNoZ8/iSi9vjEyz8wbv0aswTMoJUYm0NkQB8Bou2FhJVc0m6DaRaJb
AZy5eBLHCJ3hfKgt27yRL7vr8Mq66mj8cQUHnZbd/N9/EXqIu+HGRMXMTvdbXurqOLkoqOGLKIL+
Qna8GWci9j1NkGhG9R517vS5mD68v4dWV0unD48MpkzidnEzoDYx9x2BsO4S8aNfi09IKF7iT20k
dM79UCbxjZnFa2w16NgrJmZaS/OdLIi+hqE+wfeQfuFZ2yLNOo/tTq3Ng34za4BxE8/rcnJ7tXIL
48gN0kjJrit9+M3pyrepY7htYT79hamcazE6KJNzvABC0qIxJYyxNjnu1mWTvlrt1/dtrDxcDA1Y
FvEKR58K2+nQMrL8puxhhB7k+xREYr3vQ7uBGnc7VlnJU2IMQRcdICdV5l8Z/zfzKNdTXfsCXcYz
TXj1CME+rT3lK9G5qu7MHWiIi3wPoaVqx48RUqpH70ty1K/i2IkOWyCC87wHHdlQ4zFA6ink2k8H
rqmTHKdBaNlKKrgxLKb0IU9CtJPigbSdtQHWXUlAmnOt1IRBnBDx7MU0RlkvhkHhxbwMj8bnAG0S
8vs7xU332aHdyOqfn3KM0SM1Q3VkDc6g07G1apjmWUIr5+Qlqd3RB2QniRe77++dlQINaW+FtC31
SZE5XJjpjUDrEg/5TuPRG+z+MgKuD0cfXsAXqbP12S2gIRgu+GlyCrt5im5pX6E1B6XimXs5c7Zy
WWvjfvOFlkV9uY1oiEnRbvaBFPbN996ctgKOeUynns/JmH+dpzdbeICiA25ITBSJM+1F6JFy1a4/
Wd9Q395B/0SXAAmWyLV24oN5O9xvTPnWCBfvVG5NOrrcTDksd9lB2sWu6TQ7j9hnPzMjUgmDh4Zu
+48zpDjmz7SylxdQdB63ig4rHtnpTCxuDlB3E9hYZiJ8gnrhok7s8kV86j7CcnIEg1PvaaPyHicE
qbZD9BWPF0Q4EdL8mMIOvLxJMnEaye6yw//QOauhUuuOnc2dsU+OwoWwseznz83MQAq+kFtShDBz
sdO7SKzGsoJNozHbNLULIRy+lroaH2GmEWBQKJWtAHptn0F+qgGyoI5wpo2nAgHWVYFGn8QM7U6A
9GAyj51ZQLsB47UVOAZ9uuHP97fX2u4y4WkijQXCHxD86b0RiR7Mz56H0QD2aulabLeyOqsTye0H
tJnMzln9eGz8UR5+0XTQAOrX1kG3bg3rQ6F3WxO4ZWn+/M1BhaQopR8+pFsTUpxZBoSHx5YGmhbq
3fuzdu7ymCiy4U4Rn/CuLevUUT524mhF3Dqw2HTZzySDiUHTDu9bOX+vgErgOAKbgq4QLPrpeIS0
8mms4gHJaOR0w4n2a10Z4NbqcxAaYUSGrN0opK4MjICSdJ+os+3PSJrDvNDFsGYPmkpOm5VJJ+1N
ZkrNjaq1xVZ0tbJeaEASy8A/B9fv8ohJSab1oqDQref0bgKhebCjpT/GLTbgkW/NY3BMjiQew/1W
YLeCR+NZxvLMwos3sHSKhcrSM0uFRWmGa8N7AIFSQ7jR2wXlg2lXXs5s9jBzjMOeGx5x+g4gNyxB
gr3llKwkPfkqmkYhdBaQ0ZccooI/RCrsAvMsSPsZXxvsdM0ZlIth3MmP+QVR7nEU6fzbj/lfcFFO
bM+3w5sTI2UJevYIB9m6h6YzqDxaUneGU497qBQhrzhuFfvW9hc3HKBY3BTg24vIzqJWB38aBqX+
p5kqoKeRaVZe3j83a54Xw/rTyuLJlHLF8KYeK8lFcyG+BjyL4Bud8gcdB06+EZf8SoAv/AOg0WTH
eZXQhFlGq1oT0JpmDKBtocEEnKrsy0u6bkhfh8fy8AtZQZK+PsJNKG5O6EoNAubiN9aXY4VSRqm8
2XrqBsJeRhhgZudP54b+/QTllfuH6MXmvp1/8XvDXjgD+dCVrRSOIP5xbxGKuSmUu8LNLxL2a9Ad
07/g6VHLR4hWJKLWz1Kkidf7ohF1nl0aVND12vGzLxv7Zu3CfWti8YCkxRB6WoqJ9OcICqf70b6m
B9TVd5Xd3pfXkDySZt6mkV95gyGflhByAl6FFPNiJsusAPqT0LWsTM3jGOUveS1vxOjn4Sy7hDQh
8FfqrUgpnR50s56MCAYAxBiF3HRmYmZKOLS4FpDJd7GBloMe3Utl8xeeE92Yk6QG2cOz1EBi5nHZ
0Rhja3l0m1WRbJdC8joG5o/3V27tWsEM/RlQCM/toafDqwoTAXhoxuwstz558kzPF0L0tgnTWtvz
jIQSyvxIntXCBDWSrVo3uFiuTSR6Yte/LNzmaT5h/wYX/tq+YNKAZc8qFGcomVKdpsSqIREa9G8S
dFyXM98zFaNdFl9m0gdxD+GEu5UuWptKOj3xN+jknTnRT6dSzHyv8PiHDmb/A0wgXwJdc8Mg2r+/
YmuxBIOi05oGHtKcZ2XF0B/ROtS5Pj7UpqPT114WryZ6jsf6IDgNfdt2Vpp7eI+oyjmzgs7WDbY6
UgO9NpCoaLYt3Q/Z1wYVth/Pzif6u6XUMqAMCq7qakvZau3wmYY2S9tS0zxDNSrVmGW6yPkOzPgi
sx7Gch8TKQklgpKwrhnC0/tzu7ZvAPTPUjngn3BPT5ewLeZGcTmZnTjltmn969TyN0ChK/AggiO0
NjhzRCrqEu9USV4B+x9ZxXTqwh0tNP4siJztjShLdkWnvgxJlXyQERb50YdafR90EPi8P8yV25pD
SMgCtB61gOUOguV5mEQft414aW7+KKtjXDTWDkA88XEYPBu9+J9nWSCbR5yYm3QlMZ1EY9foAQnd
sY2+jXH8wAW6YWJlsxB1SgS6ZL/PZRynQAoaRFpMOyFsoaKVixwE+qzvo7SzHCMXgispbQCZ6UGh
ShtTurJzOPXkj8glraQGw5J6qyBS8QwtFVKsqblThnBr68w+3sJxIKbmOWDxaG9ZBk860kq511PA
TWC1rh4DoBoJebHkWN1sXWYrBRzw7G9szbP9xsFt0JKD/Ahb6kHbQ/uafx3bO+uhcPvdDMNzkT1I
SKi47+/MlZuF1jITEQ4E3QA4Ll5bX4H6ORJnJs6quzKH+kYbYKIQvWhrKtc2i4zmOlBeevR5Zk+H
F0halIUy9akS2YqksLt743PGjEKOgdeSPsedY+6rQ3Kj3mq7vzDGN6YXvpKVQ43XgloHgA2JdG3A
ZVwIhElFDWHmXzAFZBnREbx6cqqno7RSOREnldJjJwQJ3N5ymMVXQVzB+NcHuf4fS6hoyCDhLGnU
TMjqL3OccTnGY0grva3pw27mepmML+8PaJ6b5Qng2qTtikYPhrXYHznMzSHhN3OX6Y09ap61S5pU
dszYa2zZbDbCvLVTDcUHpFmACykrLJ70Ig3VKdapFRuqNCiOF3vBd68SoXx6f1hrdghh5+NGSvYs
vy5roSakpJrgmoOvOSqSBzWTPr5vY+1owYk/h3e0pJx5lKNc6UOXaOS5VQ0W0bh3y1iqbQNZyvcN
rawRNedfkRUOwhkJQKNZ1ZSgOGersKA6WR3ku6ypTRp/mlu5iP/zJaLTCT0gir5kepbV9WoY4AGV
2OKqEF1qWrYzURN8f0BrCVSNIBVWZAr4qEotjlEnGX6hRMQAmUpKI3LN4EPTHKzQd6wIkqvoxgi+
TaJ15emupyKqTi/fxgZZua7gN5jbudiL5xJg0hAS3s0JOi4J0WmaEhS9Co9VMPaXoaJ8LVqEib1w
vzHwlT1DUpU1RKyIGGsJ2c/7RM8NaHJ4BPxjHx67wBZqZ/rmH2DU23VfwZ6PgvNvyMOsvHQnhuXT
iwu+QyGHFJmkEV1z5de5AjQ3OOqftzU/1vIA2EI0Dq9hxmAtDnk1lFFcBhOyN9fIUdjFBfk06Zvg
/iHJ6Iu7QNkLm8owq1ML/w2SrZQsoYg5HaGo5kYRZCMqtaXxbRzLuzDKPkh1+vX9JVw5jMT8BAoE
eSvoejHyeE4VBmdovnrbVkJ5bwlf0GVoHiorCb6/b01aycTjfM1AOQ0/6KzK5cuIoWcx5iDWHj7F
t/qHJEGLdw6/SgdRIc1RbowPA/xUs4bpdtV05SKlvkH5QScpcF5R73OtEf2gEuwi9m/GLL6Xs3ID
XbM2xLcm5q/wxjFS/SbyRyaSM+EdlGN3rFw08jZ7+dcWTpkpi9iXBD7LVma1Qmy3NQSPp9u/iwoB
+i2afZVqb8LbubFq82lavKpQ5FHIgE+Lqs3ymRvMwItaqIPg77rudGmXxx9i/SVHlXp8lpDiCNPI
VkZl34kHIcq3rK+t2RvrS36qsRojoAhY/wI7mavTEZQ7TQcQXLiZdVSM7rgFWl05e2/Hu9SSG7rc
E8w+RMnC9K8yLbq1vPrZTOWNh3BtYCpduKi9zrmxpbNSIsOhZxJM4FX4Ca5r3txvf2Hh3lpYOOmx
nGmTWWDBvFG+/xH/f8c5mnVzA4qd71tbGQ6hOOEiWBiIWpYZ6DGXBa0QNM8eldiN2+dO9TcmbO36
ODGxuPY9Wq0qOSG1UeOV18qNF/9Q+lsNrrmdfpFe5Pdee5XlbhUetQSi62N3g/TbxjBXNsfJd1BO
z7dZgPVKPL5DJ2o7PYa7zn/p4eF+fzJXUPhzYoPcHrWUORBZeLJDNXlBZDGbMxR9loAaptFOJcGN
vk/HJr/snM6Vd+mdNH0Z+6eBICFpd37/tNkwvr6sf36RxR4CNAPRW8cXgX8xuyuhN3TgdC8f3h/v
Wjx5Mt7FKwvYv07FlmmFIngfu+VNFu7lZ4QiHXEHCBJuP+oZW1ik1bFp0N0QlojcoYtJHmW/7PzB
Ii1tNXdebrmpn2ws5JpziM7onzYW81fqnlY2FjbmPZsh4VVK+1C7n8V2QQYd1OZWay/en8z5ay/u
6xOTi7kMvWpWFSbTGAvXU5zd5mF1mVRQKyfiTgt/vG9s/VBqFPJFZFQhEVx4KrVUamMTkrptL5vr
1JU+Gw9RAJmgC13lLjjqR/quFBvk/SflIr/bqnutvIMG2DvWTwK5fgaD6i1oYDyJd3BCzCWjP6eO
5I8hnJHBqG6EEiv4Ls6kQUuoLM5d1GdvbgKjD1RFUHTLjk45KEeSrRupqDZOvN96hNb8TpwymeI+
5XAZUdDTi4Z4oowGk9R7lA4DbJq5FttdmyR7sjz5oY9j6yKKFeNKUFBgClCL2nVD5u/RZpD2fZ18
77NUfp0KoXfSWO825mLtFiS5TN3IoNn0DN3QajGklDpEOL32pWyAXkaCq232Sq4tLlqus+shQeG2
rD74ZiYFakoJTpQ+dubDIHERitU+057f38OrdtCCo6d1LhYv74HJJ/LVe9ioyyQ2jl6aI0fDiJ4A
iAsPUwHP6vv21uqo7NUZhwwp3TkRHuITsZokFCDCAF0RwdvVbfY49NmDEiSS63vjXdaK3+GFlRza
X2cNIvmT51v2+19jbRFpiqAFiczkTB5xusM8NVWnzid93gqx/5kdXyOSIFKOEwtx4+leNQXcnO5u
vNUz0E+v1JGvaN0M9epshEEcWL46ddy/P6C1+9z608qyI17pzUjMSqzEkl+JUJDnIaxag95UGzO3
smFw2MCQq2wa8+xsVt4YQ55Jj4dVB9m1OlYf2rgy3LCU3bxsNoho1oxJIEfxqXAFzrJ0gm/WShYD
qRiUdtp1SSVeWlT8HibVqluU/qpkY7FWphHOWa44BeoN64x+ozBiAe3gdi6b3gpStcuMcvf+Qq25
N/QymSa0AiBwECc93XqFWqSqWgD67x0Nz9TXd+Pr8FhyocazpKZki7Jd0RAk7EwAgO3nrRLV2rN8
8gUWrqRaiW1v1nwB6c48ZPclZDBA/B7TiznwHK+2mkpXEjQm7wb/mopFR8DiMtcCwQx8GawhEjv+
daQVntOih4QusqJfj1FRH1V26UWcyIP7/lSv3TUmXFdzvwM36Fmxsw54s2kF59U6TntIBY+WoxyM
gw+oEVWODe94da+SpDQ0HeANJbnTdQ1SQZcElUerMUw30F/HLnZiUlIVVcf3x7Xi5Jjkuwxg1gDk
qQWcWjJQEVRyYcQPz3PjIPrirSUVN35eNNCa5IateVskwfManbhV1GyBplnA/TXwdr+21JvIXlAm
K03jwbBNUxDpmreVZNLdqBaNLzGtUPvOT5U7RIoq5NfGcqtEfnaD/rIO4y3a4ys5YD+aEjmwWgOp
+ijb9wKE7GVVZHvJyK2L96f2vIQ82wKnBnMvpAvakn8njIY4hp3GsNWvqKKM6W4Gx8YH+ePgaJfV
T+tTcWx3KvWP/pu41duxOs4/bS8ZeaDaTjorx3apCJTmqZkh6wOgqZPHLcH1s806D5NyHNBQZSYJ
WIRyoTkQdgu9AQxAPtZhdCHLyY+ykCHg2QoDznbrbIr9+othG3dp/vzN3vGnPhLLmlHFMTMqytNX
AcE529SG27pJP0R9/WNjDecL7Gy3UtMhfTe/UcvcbBPUSWDRlQgQT3SUPSgAZ7gy4D5Q3OjDVkfn
6tF4Y2xxm8pqyC5sORqJ8hTCLUSq2h2D1FHM3EZZGwIn0Y7CaeOyObtU50l9Y3WxfgbpBmEQsNrr
kHmp4kWhNRd9C3GM1vyIC/VTHVXu+9O6tjutue9ehnuOCtPiHh8j+AONcjJsRW+uIi/80ozia9mr
Gy/wqpkZAcADSYpvuV3ayfRVkYsF7Fm8G4rwI0TrbiyH/6lnwQRyo/yPmUVs6qdW4Qsjo4FGaA8N
5A/0rn4gkXXf5Oicvj9zayeA7U91ycCjOHuGdB58PUbyzm6kih6REAU5L75HW3aPIsV1JW22TZ+n
FGDV5ab+BdWA0n3p3hYQCmWxxfZQeeCNu+4a+dhd8xlavafJVQPQr5sx2/k5ODU53zhvjnlkTZoy
6Zj0ExvBHd2lBN4Bu/VDG9xg5cLz7lSvneHCJ3CZ78RmkxTqV6xyeu4hRMWjx8sgKD8D4OpGTY6O
bIctXNVwZygwNSfifs6vC26NyAHggyNCy+Q8dsVhKxo/X2RubgvEHUfEUM8iirDx0bkZdMNOC6W7
88XCuw5Gz9iDnPFfulZL9jVKRRvO5Plh0YFTzSlHkA84k/PnbybdyuFvy/u5Q4cH8Ro6RUTJxCC5
asu2+sPUf30f/pf/mt//MY/1P/6bP3/PC9Rs/aBZ/PEfN+H3Kq/zn81/zz/2P3/t9If+cVe8Zo9N
9fra3LwUy7958oP8/n/a3700Lyd/cLMmbMYP7Ws1PrzWbdL8MsI3nf/mv/vh315//ZaPY/H699++
523WzL8NSc/st39+dPHj77/NaZ3/evvr//nZ7UvKj9k5PFEv2cvyJ15f6ubvv8nW73RjAbKeSQqg
QDC5R/rX+RPJ+p0AQpwPPc22gIq4orO8aoK//4ao9O8Gcu64wwQa7BeTz+q8/fWZrP+Oa0d9aOZO
pLaqWb/967udLNKfi/a3rE3v85BK8d9/o/nu5DGE/ILzT/UOWgMKP7wY6ukW6c3GF6smLezR8BBP
GSocZt9uQi39RJalBu4jjGIOdMzSECu674soDHdaKaC3nUt+hMYfoALxJkUwzrxIkcYRdmKbxt5V
GxQGQleoN3hfIPcqp8uwlYb6WJR1lF3nWm/+GIGMGZ/B5djeYKovGB5bWsgiKK1DDW1dJ2x4NfVK
EqsbWKhTZIeVDmr1yrTyS7HHAT5QjAgKR850Wb7yGsOHjLxKvGqP6lRb7i3FQ5NYDeJBsU1yKe0u
KvW8czJLGxHdklKls6XpV25VjIVPrV/oxkUnDb6+l8qyerb6enyVjCR4HrQcfZSmLU0EZlHGhbS2
mHr5NqJ5RXCNgbYGl0kWx0OGvvPgFGUWj/t0GjsAd0U0oUUqMWRIo9o8tJExFA13yJWhctCiRNxL
jErpsfbbIb/oUZvX3TyuusqukK+VbfoGlI+GEBTdZxkOpWPf5j0BklFiAvpE8Sc6fc1nQ+pr2ifG
yqOxAPkH6xg3rWi+Vg3i7S9hkmooA0Ip3r1MeaeJl2ZnycFrFaRtNjpRJ1h8yQbV8vZbLcVBd0jr
3i+h6RPMSEeKFOQmom3F0A+2l0teV0KW2EQoV6bZEHxIasKOZ0o6tlaMqvxM8hGJzXESJM3lipOK
o9zBsH0MM9mU78CO17RdKBRh6qcInw9siMZaeEKLiKaO2qjpdGocPpVBPR4jozFmDZZxoKSAUGdN
isSX2p2MxlICWevYyPCwh5PAZET1Phi85uOYdEliR0oyfuXj7OcgG+P32A/q8NiEUQ+R+UQDxJ3f
ZjLEh0NmZUhgqfF9Z4yD5ghSAG54aGS1dwZDKkc7yXUPyata856TJBa9zyXqbqUbmpMR3ypGWk+7
WIGxZi+JwQiXWmMRvvdt0bmiWurVa4RYrWonA0wiT5kYFNQG2yr2Ridt0bq0PUsZmp2V9WjmSoLk
p8cMyfj8sm8rhLFS+tJFmv/lyLwMG63c+6I4y5sO36IIh+hHISVTdp10dRLfhVRyswszClLtOuO0
1LaXjkZngMAIJ/i3FD9ij3tTqvg/0zKstBupoTNnBybCjy/izNCqXaBmwicEF2FQ0jKveVGaLPgS
9r4iOHIkqF7haD5p1R9NibDcQZdCi76grAzVe6kZSpgya0Ubrspeq9EmhrhbclA47sIKHT7Ra3j8
1UjcF82Y6HtBqbrgjrxKjvhhUCHfHAzVIDwMOKjFUYWnIUYDNJPDlj3d4x7I3SAVEO7nTfhVhSxh
uBhjvZmglspaddciQfd1GAokrIw0DatdjNRZcGEAa5bvG0mgXdg2I98T7/PBFLOr0ONrXeqF0BXP
ZZd68m1ocCiB57bacD35cl25ZgxV9UVThOn4BVFmvAibgh7PEyKogSpcmZUfdVewxefyJTLbwlf0
XWKEoJJYgvmw6U1xl5syanCF6TeXJC4zTbLjoBZRGRvJCvoXAdpv9Y4HwSsOsjhpdBimqY6sb5TF
/aU0WpDWRkEdjzZi8EHuirVmlo8CgmuUFJtJfuwj2unuJ+6QFMkuCTrFqBHi6Xvki4m6t2IQlgj1
GlF0E8aIUDtj2Cejm7acBCcUMWa3SRz7xzQry/wmR3E6cVvum+Ao97AJ7LUuEKYXqw1Vvb8E7B9m
oZt1HJryGqRX7um7oTZKXzKPZuoLifiY1kFKulYwYfNv2TWZr4H6F8a6M59kBPsM5LsSbq/E7LTg
IRV769lIhSl3Bgr62qdBmXVIrdFHrEsW0VhElTXm3uSRMx56L40eaJoYIkTEyiRzMk+r6bbRxwYX
LkAL+Cbw+1rY6X5VPPcKks9OGEaa8tgosf8RfEDxqVFqJEiGRAAsmYhIXu0aIyholNbZ0iClk5C7
UOkNNDVQ+fOO6ZTWxb6yIKiM7CYfwvbAszhJ7oRLgRxZbRn9oRHKDmnTSEYtCRbIsvsjTvj/LtZv
Kg7O/9vFengt/s///paE31/+9uM1+ZuTZ37+1t2af/oPd0syfwf9SucCSsnAWHCg/sfdkn6n+g5+
HIjsLL+g4ef8091SfjfmdtsZqgjZOMA7fuhf3pb2O9BrgjKOIZynpEW1/8jbsk7jcqr/GmSxMyOW
BL8MaPmFQ15FVQZpVbEf8YIcZZoyYp84iEzjGipB8SoQjc41lGTY5yY8XUGaUdlC+TjyHyexDT03
EsUIkce8NGelwjHaNd5Y5julkNKJPptBs3ZCTHfnNSzRYrsXeXDu5aTtUUzy02EEe9wH6W4UgMgc
lDozR4dIMfS4W3PIsTnroH7sqI45BDlXDdL0puH5dp2HGLI9T2n8G8RwUVdNi1pTj5mZJJrTaYMe
OqM/CpEbBXGdIyRN/gEN6ASvaOhr1eX6nJ5lr22yPQD6IoQBBefA7jmiiIKXgl+4M5u9tVPaKIof
5FaVymPuc0cfIh2alEPoDyGRKV7xhKSaX8d3iSJ51xFi9EmFjLIiC7u+mqp8N0W61nNlFV5/UVVp
D8t/mNPMqtcms5slZap+qEZfGxFzMybrEv5nofftQMoK+udKU4+ih6ECdP8gJ11Y+o4nVkp670eZ
Inzyp7FS9qqqxcnV2E6FirKuYMivSC+XeUmvLHP3w6wDQZZQfMwCUbXlwei9W0Usp2pndEKJMm0r
K6D/PLYiToo2daCIbK2pUuELLQtFcdVQmxIQSzX6ShoddkmHOxLAqxF0IB0KBR+skj0TMICncok7
RTqZambruKsQeVH19BA0zcSyGwLbnIa4g5lBrYa6s5uu0/JbrUoN884ceyP+IuoVupqZmGW9q7Sl
P32M4HVo4DqSiFYQT44TC+pYVBWLD35s4p3Ypo7r6JReI+bfVb2s0u8mz1XzYiEwrCGoHFjld7VT
6vQm7stietSnJIzzAwGdpxxiukfMS43Qod2XhShUz52uo/arRm0863maQvoYF1qUHKpqVEVHBRR6
0cq+j+6q2KNbaMSdcVk2URQevWnu64S+e6og+syyWak99OrrqQp00UVJdDQuxiEvW7eBKF2/RDF0
hEdfgETrR6GlcvC9D0wfltlOSDOnmbOCD0oStymlYy2Kb4ZAEHhZajkJLpK6C9JLUWlN84Koo8gO
Y+EFUm6LeWX2rgfxjneoalGp91NR99VeVgRjcpU+iCVW3CDOui+zQCidUinDL4EyjDD2FmOsHqbW
ywSbW21AUzcso2rXGqkKM74emZV3EYWRHjlQoqM1LEZZ2TrGGNXpPk4Kj4q+meH/4TGMI0iwwEz0
6NtUEDTdpyZpeHahkHZuo0yjbytV08guznd23XeT0CHH2/N2F3oe2VUfT08VQlaZ2xm0sbiqUsI1
MXolkq7e1MA0nUcNWvR5Hv9IZYMjY45moR7Stpu+eJkkfQtbsfuYJj5iuUUhAnqAjKQ5iIEySoda
y4SdJvdy/WJaZgnTyoSfTywVaObOSBq/yD4OPof/Gphgoe7bTmylp0aLqtilk8kzoJAbs+4ePUxT
5z3OUfQYpaJR90YVZ9XHoVHlcM+QrQkyKdUgiZX2VAKSzAtzJ4kMFHNzv4Hu10jQMr/EjY7VYxgp
/dy906vlDc5+6l+KTSbkBD1JpLh5102FXXf1oH+JYwUIhZSVcokqUd1IbqE2VnwkRefXx66s8vAg
I5Jb7DStrqSd0JcC7jYtXmSV8n7sYZuZTLPfZbhdCJ0GWpneKPrUt06nl2WJ4mzYKN5NFWuK5FaC
GDR2M7cm2F1axMG9mhoG8p9pJOEjh0k/wLbihcnQP7IUY3ohWGMFKRuXcn0IIjHBR49kLpS5wTS5
ClQQAw6p06DCreoCunxkubkklpK9Y5SLfnk5WpXWo2JOgJg+eeaYpXB457ARGcTugIkzf6LgyFtS
PwlN2igEw3QGuVJVxuV+QnPIOvLGFPqN38k4hK0HeelVAJfxR3XgMXD7oOWbjxPSsxeaiH/vlKGW
j4ewV5PuVYsHHMS60mP/KowAox4z1cSgIvRx8cIbZ/R3aSTr47VKGDA5Og0G5m5IpEiyZdgeQDiH
I4MWZBWlObPI9J+q1PS6q0+h1e8K2TerwkGsWVWvhgZqldiWu6bJn3SllU0naNWxfeoqIRLvhf/L
3nk0yY2kafqvrO0dZdDiChEqIyK1YF5gyUwSWisHfv08qOrpIYOcyprd05rtoQ/dbBIRCMD981eG
vSj8rhVOf0KFEmdbudFC4ggWtSbPPC+jF0ZIwe3HH1xcpSw/yj5OjW45wMtkrRcOqu48DE6XYa3H
DpTuNWOF/lsOT8OW1z5SDkYHEBcIO0V4NLH49FeVUrXiaCNuyxy8xlk0HwRcWXVORb3mhNlSPbCN
k68fuTJzNW+lXo+Lq8B4J4eMHJ4K5i1T531DaVd9CitOUmei1e3mNIBKVgicrKE7Kblet2DNWmo9
DkVPTsVMW/33SRJxFBTEj2gkrnGZQOmkFV5XpDbZTybjhCtCLSWCRcFc903BiIPGxyLhMZh0hWV1
mgeeNzVW+vrEPQ8j9v+sJTO7S8wMZ/jSTwdatqzOp+skVJ6cLpXoxxWEyuvUpZZFwWd2WPFRDyh4
bpx8JOQY6C+KGh/hRZPFfjkk0GqJw97nT3Otm6d5Kfj/RrIznjiXx7XiseVX2v/B6P3/Gm65Jgf+
90O1VxVV+9b9OEevf+GvOVrX/yDPCZAcd8iaouIwLf8FW+raHxgwQSdXsh7lkcqE+2/YUvkDVxh/
C6WrAsrNWP6fc7Si/qGjRON/pbOEP4Uh/h+glhf8BQS6o/Mv6Su0jacElc7PoKWtRuRvsl/CX9gH
JOsbqgMALd3On/yBNIBkg/r0h7vzL+T0R6T0Qizwn9e0EfOh6oLguhjdJd1JDVb0tSinP66y036n
3Ar6HVvC0otPAh508+Kk8NdX1AzUe9gyNf1SaZ3QnOWwYVC91x4MMKrFKQMAzON6jqaay3eyYhfm
9YFISpaG7nY0GfyK8VYu7hwiISYtoDP1oCyOjw/5aFZnYd8WpBjovfCQC6aUA7SuQgCPCsDmvMb9
C/vVbsgPNO/udWJzOEZ4/fDYNfOhiHV/7KSvhpreZF0TIA0NKv3KAQFyXtk0vGHIPQGs56R+0ysv
NITvRqGCzKinIR7e4mW4NcLp1MB3tEuGx6Efj+mYbOVJCTpLemxz7S1t1Xte3SB2ThK6NgT7/Oc7
Rbl+RQ2LZKQB2Ctr1UM7D3ftUNA112xj0bmr7t5pr4thPQa0gRzKriXfdFh+oFs82cgo2Z68xSI7
jErhTKEQrDa9zjHPMYZw9gSHYidUipRq60l3a7XOIaf0upqck6i+VLIduXmCYahu3CIvr2NF3dLe
S7d5y+YHvkfl8iJlLlsHG/LLYn1pyiaIpreU7T9vSyKBzO6oZbd9/T1RAKuZDXu3pK69s4YrTYuD
3iLWmuH8NpNiv7Hsr5htNkZGsMX8lut3jUNmSX8XhQoHJSJQs3ijioG+9cIvBbZu8PgUHL5XrF1Z
a54ZPaAL9IaRlIB59Dviyo2KhTf2akDOURm/jpNBT0jBPkIkDZmxypMIpTsdgQjGs/RWzfrC47To
SXr+VCQgwJkRU4VTfHemdmsPucJhYt60un0T6tbH0DvJMUm7QGkSptfuAXUl2Q5GRX35rqQqKEvE
FuT1u6wnHuhSrd+EpnXkOfKUaLqdQrb6WX1YZidQOOfRax4xYiWFtAMl5Aik7a1FeE7bXFcVMX6i
OAmLslH2+n4sglzsuuKjkCyvT6girSkIa98IUAa4zOHX4zsnz7TVwoOA2dxL2otJ4PWcHEddQxb+
VVN5tMrwNKdfGKljV8y6n8zKucK2ZDvBmFK47uRuln5xkI/nZuK4mb34aR++1Un8Wujlvjfm53F6
m1Xm9SokcHBovo82vcuDtuMUB3D+bZERg9g73pK9WYXblEeTLdOVFum1yDuf0KVtLwuvFEQiLs7e
rGdyichWd4j0j+cHPeZpc/CxlCHfdyDeWLt3tMU1nHkn4m4fySYo2XBlDByos3HnSNG2Hnu/DMlk
0Sh1kLbKTJFXgWSSPbSWBm9RJq9eFh8qYyfPFQl+i79Y46EQshfpqQuPgy0QVnihT1X6yJWEKesj
lZNgtKWgJZZSb7K7kP9nlfN+1fl1WyxPlVzejoPqytOzKJO7MLT2HJC8dFqeUkADbwZC19vZM8Yx
GMq1OiYk1SwLmL3uNXXcIZFiyeFI+SjaajdzAjZJk6mJB+sJb1wU6jLxrmpNylfWPAuRYT3Eblt+
D6NXjvBeZGokYzlbUcExD5FrtR9L028SXTvxhniqWpBdYY6buNJ2cVp+Uezldm6oVmT5DbIOor+G
+GmlEViPYZ+h+Qw+/Nrq6qausruu7Da2lJ+0NNskkvKSzOo1yAg93gSOUQNJAXAj62eyNvcFSzV3
LA1iPb5S5dlNjbQAIYkfek5W49wXRG2qQRz23jp26QaDd0oHYZSAHjMRKolnSFXnCYlGFwOWYDov
DbE+nfOSj+JZkuy3cSGdLVX9oV12rZhu46p7HzNxV3fjgZBcRLHxm7SW8AjziUjYUy9Sf8lGLtyC
CpiNNnpicoKJYtcyec9E8toQXxaOtuco7YkDJB6flZ7AVhS/wTR5pnVXxu9x2fNkZIEh9rH6DFrj
agppmrGOWDd1qT3dTMLZNVG+69TEn7PwWZPoihCKNy388ksdsLlz/UzLfc4jJ1EAm6izeGWu3SaD
4L+o477HLBUK54tWLeeuWPMFNU9dxttZTXjLFLaiMn2b5BTuJhcGAyFqAsN2l+hbnoGkG594AX/d
jCFK4e4RnJOORvLRz/NGzz2fzJ5UhFBYnpJl3LE3hbdyXpHzkAhE7PCfjBsr7/pfYoV13OCSAEBr
txSA3aWkbsxZoZoBDm0NKtMpXMg34irz3pujvaHb+O4zeeJn11v//AepAGZ6JYknrmePmuvYZ9n6
JJfnT1X+332ji5vYFmU6mB1XiPchFQTlPVzhu37qfQ3tZXSAvNkMx32xzZ/Hr7pf7e0d7NG+9MTZ
fM7uP8tL0P/sj/z180DBc4hb824uBEvs2fUSjTMBd/l7tRSBk76QF+cO2be87gNwq2CyJ/wvZFwO
r2ZGrRKZo0iCzr0zu2WvP1XKWp3zbkpEJyq6VwmdJeN7qTpejfSfp8SJzGApGS/Sp34YtmWk+XNU
eQQT7qSmPNpjd2Xqz7o0+lp4o4ZEPJKAYQ/9RqS2p7TCl2rNjXTikqwoQHP9QZm6Hw6d12fRNYzn
duyFazDDOGHhVlEML5W4ZflQy2+adB9np0h8mfW7RftaDbaHU8+sH7VpchfztXK6ZzFPXkaHoMYZ
Om1EQAqRl1pocOtnWFBvjJ/nyfD7PD6oU3NPAoJbjawQpeo3K59d3tSqspH0l6ItXXAxP0vRC1rf
neS6n+9lSfHmeHbHRGHuyn25ijzG50BXGBMPOp+Cs4UbaSyxc3bKRgJEgbRsCZRCMR/scN44QgS9
8SSSvS6pm1y33Fk9x4wultr74OB+BMMfGsqpc0TAWjFkCYU/oZfmedAayYvRiwHtcLJnQHGTJGHJ
yp+6WOzWEUBLuitlamjP0VxJAy4evpvdI3KRYIbIcp2w2c218Ky2fDX5q9GS71ON+UXJj70i7qoC
aHQh+KxZrvqM+bP4UAqeFmtiEhyi5TizcaXzKYkf2fSuy7Y8jTDby9C6XT5TqnU3Vpk3obRYtPSg
lSQ8M61bTCOKJW2dUfV19evEHVcTGrchgk1xzknXUbNuK9jHlYGe+RDqSyndZaHUw/iQ612VhJ6V
SF4953eTiatepEE/TVugP19uvhCx7jV4gZLRIvSQYBL5S6U/IWxwFyASxByu08ogfhyn0solhSXQ
22VTK8bWkLOHrhpdK279Sn+tEPJm6ejJKdW90zdTgdcfCx9SmeMB8R8LDONIOOsMaoE1w2acHztn
145GUDm4mRXMVjo8cKdv1Lw/Ju030x49hmy3y5onO5zc1O4284RbaqRmMQWm5F0wn3rnya6/9LxC
Yf590iovWhpIiZtQy//824ulu0UY+YbFwSTzMAG/hEt7jZqilh977I+i5MlpDotBhyNzBya3zRRa
dwU2ITF8c6JTI5WoEvjTqgF4nlwVXVaajHtyDPxcu9eKJ0BxciBek9oIFGXeWtMQAHJ4PY+7QLEy
C4AcfrKeYoYx3TT6c2JdIwRgVLe2+mJ8m6ToduIGRfAtdcdpoG98fbYDY8pOjX0G6+VtV3cYXYJa
Qt2QMRea92M7UdvWQcRgdbTDA0yA20b1LjThKS171873+pz7bchSYj6OkrFdpC2h1F7kmI9lt7im
XV9F5nQ0QsWLtGmbjK0vwGljY9l2/Rlxmq+m05PZ914uXkX2kTn2pgfKcR1LO5jpU1iS2xDL29rY
G33om6W0Ba4lSJECxC7ahU60LeryWLaN36SOX7eD38yvrRP7U12cnKz8iFvnbVZuLbh5acCFpk7u
5ExbCT0OYBvEy1XGo0hCVWCDhvemTD9Auovyr7oeefKS8HMNR1HJntIPZ2Oq/ELelvQVlDBaSpps
BkZoWgk3CXJoNw/rQIsbd1ruECw95v2rkltfQtbXhHW1Isi0Xt7mQbkfSpQbPDdj7jzQLvAseIHt
wdwiqPLynFqLadxg79yPGuONoxYfQ83xZOnU59x4lzjL0plScJZpJ+mclDsAT08iw6WUn8Mu9CdZ
2UTNx+A0u7q8Aw9D0mk+qAignHTewhF6fVR4Or2N+hR7qtLf6Au/slTsZdIGw+HrIE2uQVl8Ij2T
eH9umvEjl2Vm9s5VOt3Vae0Dafc/GT7Wrfhya0S1hsVFRjhFodbPw0DICUSajMbAYhveNm+LXwRA
jAT8jJz9XXOz5pJ+qhD9WZb958SDEE2D4F9VsMRK/HzRJI4HPgsJsF2AKPs1zzzJo2f5oFG/RMlh
8/z3X/I3A89Pl7sQZkuqKEEj+Y5L2LIFInCrxP6TS6wf+eI+IqKHtzQZ436NHi11wqsjna+kRYs7
5ahcLQNsv/ViuaRY8EmM3bZI6zvH+WK0cpCg8DAWEYxOsW2JgVWScWMN+2T+3uHty6yHieOYnTw4
DtxPtTf18gkLy3O8zLtZE65utIFU1AcVEBQ3OFCMta+LEImpzdGhzl21ksEUZldphv26fvOx/8JJ
fxKB/oiS/flk/N03vrirAjNqI69PztQf4yXeKyZVdNEQjES+MKKxlFcrKiBtyjG8HTMzKDGmMwXv
7IlswzwO6iH1Ck6lXdeci6re5lniV/Unv/2FjeNfz9oPPwxQ5Y/TLkZWK2lNPma+787FVXJeJ+z0
nvP23jiQhEuSleEhavr8Kf/tY0fAx+qPcwDxLqZgp80XlhJilVl/fUi2ILtN79fwwTUXRpx03ADb
T57C3z2EP1zxQnltlsag87AboGIcpEvZk6P8kwf9N+sFoYbkUsucVYg4uLidNXStLeF2dlP5m805
Vqosr1i+/v33+PPI88uzhQrKgiBGsfqLw6BRRR9JvE2WxXOlBHEO5y3GcGd2hxYUrGO/FEicp5mO
ai1/FLEcGOCHf/8xfvcD4nLWVQS9yFN/wYHTeWqlidvZZ8cZYn341EJ54Rv/8+mUEYwy0WPeIu77
At6uzWlK4xagUrkPb1l8D+H38rrwaPoDxPvOC+1jsgri14hmY6//8vffT/nNj/nT1dfD8A8nwcog
5jsL6YWBQ+1mUn30QOzy5+GdN/kgAn33D5KEfnNTSRlAZgN7sHZMXaz9sEvZIFT6rvOj9B57sGRX
a5midtAIk1uDOD9L9lUudc9ryQ8mclS/tJLgWrm4x2FtIykb8N7xAxznAWrXOQA0B2Gh+pFovMH8
yOnkS0kajj+c+UlaIr8dXwEzvDqWP3l/fnfPOe3/+yy6MjE/3vNunDWTYk02CsUt95ZKlZmbbjJP
VlgXSBIsPPQfASK5Tx7m39yFn657cd/bQZEj2wFBaUTpWsP9LJBIGzoz5fzZzvCbn/inS13sDOHY
NiiK+YpdEN0xA7a+8aJ6BWSK9gAYua83xWPhdRtxmAx61DyKPK4U4x/89L95vn/6IBeLlTaatYZI
dz33Py/4TJyc9t+Pv3+J/myGuFyrVJ3SCERl8q/5ylkFnJyvi26TPndZzN53Oxtf2g7VfDzvdPh2
Q0o8RMvXztI+CWM+srZ+nzLbN5U+SBXp0S61F7SQXhsSlqR2x6pnF2856jr5ci+iZOek5ubvP/Vv
eDUCIwxYJ1bZ1ZF38VL0lh51VZ/xGGriBAIVzCH9pvLroHV+Ib2qkh4YZeWVkNmqXF2bieEqEgCC
MbmffBLnN5vWj5/kYhHqx85EVZOzyibJvhinTYFDWKEESRv027SoNnJYM48PI8RY8YixJijLHii/
3OhNfsCkoHMWf0N24ZkzwjDj8ZPPtz4kl78vvYnYllk9ZIT9P7+wA34Haeq4U6QOLhvVI23927qL
9wjzgt4DufrkTf3dEkFHBw47hhOSN9WL3ybpF9Yz3D68P8Lvb5IgpcvoXXjKnzEwGf0+nw0Ov30c
yHejahCPPcGiF6tDroRaPTQcjvLEjR8SUpKTx+WuyT0WiV16m56awPrkxcHG8sudXWu96Lclp5XM
4EtYLo/NsFhyS3Pn1QXa65TNSOm3juKL1E4DBd8B3SIbNHVbGERXyNPekNqbemo2NthwLJNDKtM9
XJeq14Voea16p8wyFJ/u91q516xmg4LsVkB9jtBmMRyGw/k/kaagaqejstyr0rcCElEVzW60nhyY
gLGWdwi1OFsDt0SV26mmV7Whp1KyXkPzyT1rdHzfmt/b8Tkr75ex3eGjR8alU3NQHbRkgQFQD3xy
X+pjhMfdpks7v5Jz3qvCy02ojWncobJ25y472dPXsUw9Q39c5NyrDCKNSjPoZHJ48/Ztxe3QHELW
fSvD9ITRIfPVCVAEjiMb860US4hGp+2EhMhWIfVii29QYSN5LJV3OXmsEtWb0s4b+2WrDbM3hU/y
9KiYvor3oakmHKPnYviaKEcRH52J7ZGS2ORsyhxi0q/9kG+IfPQzgSgtsYOynm8M0YF1jF5R3C9z
GCR8d3A0ArXvEiaX0jy2Jt8MaEq15B1G9I0d3WtsAvkqi68H3+LTmFp8E9vvbVRd60V8WtL0tcIv
2JCKWsMiDdPsz7ZRotVprye7vSLg5mtZs1GpsB7JAEeml15by7EXL8smh+IW5ms3Vp7WmZgac6+Y
ywo6LjzbOgsYTcrntOs24xS7mHXQtSHZlMpsr/TRWdaFh7R8F8a0aUP42w+tHt8utgXEOhEgCTDX
dgFByX6/cDrtZX9ZcSVRBUoJdlwIn/qkw0hN0qzsjfl9Xv+9tlj5g2cWUy8PMTqVTlBX1aZoByKc
HG9o7pboTgq7Dc5TTye3SkLnSS+hn6OwyuouoEvMi52PVJi3RTyutMlL3CDtHO0AX/oVifTbWnKe
InwPYUQT6Gy6Pf9ETT7WKkXMC2zH7fQlEfkpLfKt3PUE21L6Zi4+ti+vDttjN3NWw1ErL2JfmNJ2
Qi4lf7XTwpfLmjzH9Jw5N9H0tW+ouzbfx0gNbAVsLP0SEV2SZFeSGZP13+0NVWwKpdsl/IRVWJ4S
YSPbjd2h3NnD3Vx+jTV0Aylq+mYfVV9HPsOiL8iKsV+KERT7rs/unHnx5pInWXx1pOSEcLeOZD7n
4JHR4Sc8cI2eXOVGtVvC+tQ391kofbeGKoiM5wVMvJUzIj9viSfwpHiAAl7h80e5fluMOzU5J07t
RvWjKq9egwbc8mCA+OjQ102PYqlmEtTvBLhQ7tyPFsCuVW1FIu+G9DRV9WZqz+lyI0+Yn5KtPgHb
T+LQK3eq+iWs3yL7vqG/xtLuJiUEG6TVSX+srBGKtvX68DQWp/UHmWENRFuezb4LCE8Lijb3WvtJ
D3P420f+Rd+OXzJphEWNdkvPwRpie6pumv61WrfAkR83hiyejHETYScb2Iv14d0Yxlvkv3utjq7n
4rmuuu/ES6K2WsUOcqAY8LpjtVeM3TK+RxFaiZKQD2tyx/l+zNpAiBtRPAjtWtW+d1TcU3XmEgHu
2VpEwJJAh917nPS9sGgBSAnl6YTfJZFLM+c+LW+MVQzK78bTpFeRjwgNbfHot8s9Ok8/mvcG8Jo+
oO41pPtyfpoG9aiU5wieuW7fnag/9iPcskmR3Ty6MrwwyrqNHHMxxIVkAyWbXk+vKStyTdF+K1Lj
zpzQQNSOR0z8Jjcf+pEJabA8rVg2k5HtE332pLuWy6ptdaiiKogVIj+MDhzG9I1yuI6ip04JgyqZ
A6k0cTqpkdt0nDCraZPi0aqLDtm6MfkS6xg5FH5XR+9GiawWV5kvALl1OXbLMNvki/3shMZm/TqV
AYONoyfs1A3sF+wFFWajkj9I03w9VhGAdXond7TUqeE+XzQ3BCMeQU2n6pBqxasixDWBHZ4uvWuM
QFbjbHWr3WoK8E0noUh5gem+Sgx9y2cMLKl+0SvFxYZ8Hurk1pGpNjKenRni3hpQiIOUxwChdjP4
Qton0tZolJt5oKBZru4nhb3Qpk7PuLbmnZQMT71eBT3GG9E/hdeSiCBvj32qXsnmIZGXfZGajQuu
e9MN1m1v9Zgf6weB/VLqh6/2RF2ZVU27LNNPGo7NDudaIx3r4TUyFj9OqSSlVbMR9p/sfEFypZ3d
drVyIu/lxg5vSS3GnfRkYBFfS43LRAHKKgOpfo87WlGMs1PqO2VU0Fiz+WFrUhZt0xs3SvfYGGyy
s70JrS+jlB9jTm0qGhFn+CrSJ2tONovKo0FqR6GBSEGw6Y1bDS8yA10ob9E1e2pxVUOPp91R5JgA
MSIJJdkt+Y2cnVJDsOkAchvzZopS3zJul+I9g/IR6uBrxT2tuSSCPsztPc5TDxP2rtNikl7AscV9
XMBuOslOkm6iEP1mfWPV8xWovrukJLSg+5mSfp/Jjk/tBzi46s/hW4nypB6TAOkX1VxcJIelTN+z
6T7vPmoeKUVOt+WgBD3fqDWwocJi1cXgYZQ5OkIJjKzdVDOUa/8aDpSVyKOP+QKR9MOIioFEvAKk
rmUvNBtyFSqEPnQ6alMU9KiHaXGVlRjCYHb7eT+6TTNdzyqsj6FwTx/z/BzTyED4y6aJz0asXs2G
cG27a1COZ/jPEjygI9l+5cZB2zJUyNjGrwlO3lFJ9wuqp7UIAx4rQHp0gjA7ZlPtz3rmhtomaUzP
FtdaYQQTrY72+C1hJkwgPqS5eh+ycauyxmWTc6U6XwW3B7sGWctQT4ntxmxvwjqbtvAH6UFL543Z
3y5sFYjfDDFukWcwAIQevQpeTSozFd5RfOrz80A5SDcTK1eJu6xGiT82B2W6QgIIQqntyDO/6dZe
WKV57EL10OaYosfEs4Zd1g0+nomAgFoPq5JXwDbqoY4q59xLW+w0QY0iSdHeG6or5eR64FZVybWo
vuv1drb3kfa2FIdBS05tIRgSVL+Tt7TbZtWV7Ox69V6SznoMqYXGBXqE8aBhrVbwEpr7UWbxz68d
xMF5Za12Oa/XbjXBJr68KU7GRFRtsmwf0b6D8NnLkUk2Tno0420ulcEMFBveLLXsZ83wxUy/aOJq
Koft2O04dLoCt29TvRfmNSydPKlXElhty/SSTPNV22PphBivsOWJfDgkIXkOcsR7Qt+wvreaW1vl
eNTKT1qKoKqkrjM7Z9p21l9s8zVUTwyZ3xZm6np+KMcDyXLnseiOJTS6XV21FVbUrL9ekuGcGep1
BAfaYXM008rvrG2hfmGPdquYn68RyFz67WLHu3oywJnJWdFWa8vXRbOvp35PwXM+3fWq4Q48aNy/
1YjZKvJ26Pe2RHHJ4DUlerRxG3anllE5RgUmL7uo7nkN4mMbQ3zv1ZwO0uVKOAeruQvTg7TONtE5
Mq+GtH3o1bOlMOgIbJLY2Ksrs7mWlGdKlzYvg1WfW14NFI5Btzps5OWqCpUNI/zObk9OnrSMQDYW
geQ25ZZn2nQfk9SDunBPDiib/7kx9214kuzyZCZ5EKX7ngJbBZ1bfk5H/aqIkEHiSZnFiPX0pXTm
s9QUO9vI0SJGwSdH4V+BHQ5sa8Ut+BXNF5enRLmaFqkgo9DtN0PQPanBXxWh5ZO1XaM0/gFT9Ctq
taJ29JFTyQlBdQkEL7I51CG1Aq7Y1Pv5nAQY2Ha9+2XxUL1CTqEN3w2fIRK/nvg5ehO3gPwHz/0v
XaDCGdvV5oYg442zaH0z3nB4BKLrOVsESe0SGfLJkf9XoAq1MS0AZCBjrufb/owxOHUZ6/agUGAl
rhv15GivifgkkvuiU2eFmoF6ZLLmcDmiMr6kI5Ka/KUkjzQa1cLDsM224iBtW4LpPysL/g3l8vOV
1h/1B1h5FjkSyoIrVd/bPXzia3SV8cPB8r1GR5POONXtv8HYzrt/kVL/3zf7v9f4sf9e4r8dkvLb
2/8K3oe3vmqTt/xHsf/6V/9lmlX+QJGPyJ/AwVW1vz4Df4n9jT/ou6B3iNhPG4UUQSb/FvtjmiWc
gxB+CiTQ3xOg94PY/w99jbhZ400gEtb6j/8bsf9Kk2HndXhCiZjl/bsAvqK4tcx8/JipwSu3uGJZ
rZutdjd6GJgMea+65evnRWgXMYzrhXghZMLP1jy7X18M216iJKs/tGvEm8kdWJJnXUWBE+jX6Qbj
kWfTVYlRnae2uv8sK+gC/Pzl2peviuTQdNV8rPXlHa/ktJG2pLDtfngWbv7CKn+iai+Atl+ucnFf
rW4226X+WKuNk13+ACR0YoqIeCdbqorKACeNq+6qzUg2Ux7U289WhE9v8S8Yb+4MTK9263Q40Tiw
GoK5HU2D8jil4r6mWnKuMh9ufquOtYtfTwISiek+MIYgoQrIn8xEekmG9puOK0KpEAXX1UPdTtYn
9+qzH2T98x/WLgaHukrbj/mw/iD9bv1B2k/vx8Wu9tfvocgkVJEDBmlwwUuMwiK1I/5ItSNaG5xO
H41N9Ivu/f3Pfomv/nKZdTv/4buMZWRiLvxgZthz6IkBkftgfZRlUr8+RZAvtjDLZNWwYDE1XbEM
KszWP//hYuWYpM1ov681s/kx3A63UQDDwQPGKXYz3f8DXu9iGvnlihfvTh02slVZ7/pr8aZ6ute8
Zt9Wbr19yu+Ux39wvYuxAImuwyRPAwp1ujq+/otfDRYlgtV8n736uEYJrlW68410Ah8Pos3/sPcV
acx6NUyfZLeBMBDw+fP9jE1OFLn+bjHtz25zJkPgqno0fW1ru+i9qCVf1mLI7WcZrZfUOxMIAQm6
ulbQEc5MVNTP141a4Ayp46EJJxaLZbeugOJ79LEm0Ef/gJz9+Vckom2tWoKI4tFhE1H/pNd+eG7m
qZnbwYTKr8TKGCax7ZW9PEGC1Tjul8y4RV86Z9reSLtyvLJWN++tNMrjLWXcKZLTwhAcJzEgTS2b
Qzc2SMvmtp4qGIIoPWqLgfs6sTp0/+lcYCLKTJI9FBGH6Ngz9UMf2um267ppRxRI7fdFqyMitcry
JFp079akQFZrce88iElugrrrpDficKJjGE4ancZCvMdLJk4gUsW+c7pvmtw6/tCU02Hop97Y2PVo
bnWKIU5ZXensbjk5DjJyHm26my17uGeBmF7GuqfDZJGVV1uPwEDgLpXvZLtg/Ei0/Fjr+nLPw/la
iARDaqPEypWRUONElGZ1o+SdtJHUIXvpciiEUjXJRKknm2OgtfQ7cxiR9+HmLt/jKW5ec1HYV5Gt
4hLqLaACz8nDOPFZWpl3x4ycGEDtJMXWPaLiJGFLUR/yamoeM9y1mq910nBq09Jy66lrfamLqQPu
KjSxs4V1RqnqK0SnU+OnparcSWje0UlXeroEBnEC2JLLKCZmqlkmZCQpho+DOYYJIGiivZRL2ybb
SE/mnZY51XkM++gjX8T0ToSGEXRju5ADtWQNQFX1Mcig0k3fl/vKLHGkccL2pm4g38LIituZ3gY3
s2bjqlnU8tglZEvJIcqKuTBDn+7H97HEXJOoZorwKBmOmVJ87Vp0JINA3wj/6DZtfsxa7SqlY560
EjI6kjGe/TiRhtdwljhMd3O0UZuK1B1j7PdOPC5bmYhHEB4r2bcZFFKVR0jPpKY5AXCgeKCd6mTV
dYRL3DL2Tj9HIE1N+T6EPFlwIloQF818LU3IY4jNkHGIDHYUb7PQTNDlFRad3QRsJZ5qWKQ9NfxG
11YaOVdSkrtxbyXIDPFxrb6/uOuCv99U1lHhv9hQXlfmRAYzC1UTiZlc4efloSOJPaqoqMRPeJ0O
xmmpALUtAI9i2o3LZ2nDP2+U/8HemSzHrSzZ9l/eHGXom2kC2TIz2YuSJjBRDfq+x9fXAs+1UhLM
R7x7a/rMdAayY2IwgECEh/v2td9Gg+FCPwdBK7faOdWwNDPNCip667NvgnAb45Sk4ImxcORL05b2
fk4y8ETUN6pO+ZPz6/2cxDAapdSq7clqOlqHm8T+qW3DnX+/tLm+PyOn6bC9goRG+GJiwGnO9lZS
8UkleqotZuNaqm/UPF9FvbB07H+cDu0r0/EB9RaHqblnAg3xct2VaPDLeh8CdmEN2oLSbEY9ppUt
xxwp2o4IhasWOa6+0D/zYTtnM9d10Dw8Sov7+ix+GuBkhbSKrwIxBNAXStU5C/V0Adn68TlOg0zQ
VvzsAHnOYo3QiiqqfJ490l6UFBAxxNQesq+fr/QpJn2/KqaVzgCYZgOCnwuVStCiENjo/NHF/AA/
MH7yKJIfmsH0j5mue5vOFKe8XtItGThqH+fHLQutAdziSQEwL4zDvCmGCdXnaoFMI4oRciL5lVso
207Uh1/h2NGhquQT+DoyonVdeWq7Kt2seikrHtqqGnXTX+uJGMibovMVzfaksPyR6jC7Vzm3LwfE
t1yuhijx/1hJKlIUYDO6G2gX3pLwlL4mBZr7PtIKO1LHYKXB83l1cWraDs0g3Cg1Pa2a0TRUIzTr
G0mamvosGawTeMYqd9zOEL8IoZRl68TV9CdwYi0iLw68E+dPeyOVsfpUGFbirVSzLr/2tdkiUG9g
XK8qyyS3KMcos9eweDS12HkCvYiusM9zJe3OeWZ5fwq5ErMFO4+ZCOLt8yS5pfLVqJIJLnMWclFc
j4yMbtjc6Te9o9vKq3VGibdC77/NHmlXWfpSP34s3LYZiuQMjhsfDVYjtQsTALWl0zqTsETa9Tfo
dwliB5D/5UlYcHT9uKS5ygMgxfQbZSVeFu83OjLceS+Ulm2S2dcRnZFxNiNa/W61pial2W8+/4I+
To8mOnBaRK/kG3Rrtq+2uGTlCu4dWUT7fvaUDgvbwMfp8PMnATnx6pSCmE0n9bWW1cPlVebnU1Sd
CqS68VvyXwz1qRyH9efTmYXG0/owxSkU586GyvsDF8DzVastNHBI6/Lo3RAz2OIepaQ96YeXbfpm
1zeGYwUiOSKpopAS+UBmL9IKWZJHQHMwt4oz7iA3rpTDOzf4/584+z8Gx+P/PXGGDRp84h+X6bLp
H/yLjaH8FxJkkmHg5ES+0Mmg4590maL/F6pdhb4J5C8EJhdsDMB0oowOkPQadHRFN0jG/IuNARqD
rQUuBq8WgReWd/9OtmweG6F7mM5Ajllu3tOf9x+zV3LyReOoUn5MbgM1OSagAoLB++UP1cJGNf+Q
pwQ8J5LElMDp4XT0figtbeVSmFpnxg4RTthLgAbiwtpfPPkraaqZ7o3ek7dhcJYg1wgcfX6sR7Gb
mi3ic1gf9Z5yMwgwhCbP6j46iht9w2d2ENr9Uu79+uT+jjqbnKmkoTQAE1qFbRvacHggAtXyQlg0
P9GnqVFRmETzMovijRZ4ccsNjcanSI6kTyIjToEtztZKvjDGtYn8HYNczPu3NKgVxLpMYSKQ7Kpm
J1U/F17Q9CguQyJmQXKYNU8ASyA7D4nGwizNMGIW6r32s/pSnFElHHy0BuHKfZK2+k9k+fqLWq88
x3r6fOwrD5AgDL8x7gNXXLCoVAK58xg6qI+if9D0b1DuFgo/S2PMEkqRoVdNlTOGHx8p0aF8Ee02
bv6DZf5uKrMF18IqszzuVyv/WDv1Pt64jnu0zto6OYIlXafkdGCRff743l7N/NVdPr/pLL1YgG4s
qiMkX3U1bKc2bBVzwYK/ZHayLZzJX7D9Yt72ayQMdm67D8IvvVzYRD6cZ9PqwSJcwz+VJKE0Xz1t
pWFPJyM572zQE1x/D8mW7sgnaZ3eC4uf9Uz2/7abSDJrhV14qmrMb6qh1YLui9FcIaSiNmuLP9q7
SazYrb11ZGs4JYMJUeJttJgLvbaOLkeePetxyFo99QbEtIhGwsZurJ2MK/Tnb/Tj9j/pkae+Eehq
hAfTL3HxQs2xGWJMdnmHU09qgNzVfRnN0Ondpc9iaaTZZxH7YxEaORtkZMVOVKZOoqMMh2xIO6xg
Op9P69ohQJkSGhV0V6qhc9sduOCtVQfTQj0Yij06igNGcQu0xjFv/WqlHrnBnLSlb/LK3nk56txw
p8qgeHQZo/7DYIjIsOzGV2ttMeKqc2RsIlTz28JUrSvbKVEE3n6T7BoZ9PtXmI+SUI0+5535TOkJ
MUL4Tdphg+dIfyLuczsdiN43Awm2vkHQBSqf7tDPf4Wr0774Dab/f7GI0trK2tCcpj2Vu8U824c0
LCy80mvrhxQ2gYpOzAwb7P0g3qD42Ti9US+KHAlLOiiUW/QRdmn9+Q+mQ18pxwRP9a2IeTmdNvaM
JoRKtmrkeymB6Bwu9bZcfWAXI8z27kKk502OeWViiZ4PbEAM7fTzSVz/Ai7GmG0fcmT2ZT2NMW1c
kyu4kB8EesO2dEDY2p94V58s4WGJknH9LU0B5cQhs+aXXz1IXSlJGFWHaaVah0E9hvF3t14a5y2b
Nj+JFPXvQLM1l0HWz0hQ/BPlkY9oUKa7sER/Zua68ln/hUOt1dGNQ42w59/uy/znYLj8BWY7Z5bk
RU+MRusTfZnj8VTZb7brt8Y2c8D3L73O60vm73xny1/0GpNT0VJpg6q+iGvF4cDfKw9TO4d0ojn9
tDTitePncn6zNYqYrvCzKVrv0KDmE5GoRG2RLnzVV6eFfzzVPhMztvlpnuBlKTUj0yq00IboZmfm
ZuFDuLo/avjnKXiTTfKY9xuH1nRiZtQMUf/s/vi/zN+oB23r2Xcd75CvDU7w+qQ8I1HdGd+khc15
ekgfVunfsecumk1EEQboJB+hOvTgdFtsGZpcHQ7k4qpdIww9sC1yXQun+tV3dzEsN87LHUxTM6GO
qUKu9OoVHxU3zlatuZAFmjWd/usDMBFycaW70qveGF5MV9zbB9A6ZmFPTAN69DbFNtgKzxRJkO2N
DzXBIOg9f4dgeeHYuRqbKZCtOQ4Qj9Ai/X6a+HpLLprb6ZuQNm+ExVcr3U9eyf0aSaITAIFZkQyk
N2hhTV3d5i5Gnn0cvjyi/MoZWY3XtNjr22A3icoAp3nubmoGz5xh16GH/Ra8fD701RV1MfJsWw8y
D0p4zKsVCL2jcOsNBkgSeaWEKh00xsIjnjIQHxfwxXCzjwdetg6ij4mKB3Rl6heIMOORbLJxU1FE
2uF+eUgc/z6Couneig6o+Ndn7SC3pJgU7C5WgrMUbHzIn00XgIu3/qZQu4g2uhwc7tuWMdmb95Ed
3rY7DDBW1hYNLWHd85Lw5eoe9fcZvBV+LgasGx+rB1KUq6LpzsSwhzJcSEEujSC/X8iFG+kuXGl1
las1XJ2nsV2yZ796bbp8arMoMaW+PVCVn7oBG8AOaC4RMK/NnwriR8GJF9bNwrJ5y5FfPDI3oFua
filWaftIL+SulFAg+JZFmR143dQuEg/bzz+MpWc4O4+pHqsjQT8T7MUNwMY013efj/Ahsz+tPKBu
BkEoVe0PiLVEzgOtDBGTQ52STqYsWOt4VGEGSHpId5NiRreaMIqOafg46piZtKm7Cll1ltE60TQh
zU1lma5Tw2wX8K/XNnwV9OuUxVOpPcz2I6k3UsokHNZpRy9W2biGPYTa4FSA4NefP4Vrr5ZEOaOg
//uIM/AqBSeghoeglNo+NGnNi6POiUv9IRPgMutt9VUqo4fPB722314OOtvpFfCKAn5T7LeFuVEb
OrMwS1FofhHHn/+7kWZPshVrjpqEa+qYe9VPaxDoCcm94JDiwHes06hcOquXpjY974tPJYBeX5fk
S1el8sejPRR/JnskbTRYSyCK64vk75ub7eX0SI5a4DFSUdyY2AqUyimiCenz53ftM0TDOV25ZZAJ
84DOTMwmylOTDFsXi2u8JpqT4Ht0zHw+zNX4H8moQes5fnRw9maPzS06IaY4tRru032wa+6n6Duy
kS48DBt07xv6ROEsV0vVvasP8e+484jOijyApVPCpLPNLSSodSoDArTrFSgRtJ2abnevxp109/l0
rz/V/5ntZFNzuUjEOlC0EcsO8pbfw+xn4PvO5wNcCytootZJAqmG+kGsro29K1tuBw6taJ5agYah
osGbTKlMmtCSEX6auvl8xKvr/mLE2ScNwdlqzIYpSda2pIcpxufE0OljM4OFuV2NGLjMW4psTOr4
D1KGrs78DIcdkkHuNtmFxP/5OjxjBLLKUaMtFWTlq2/r73jKLIWumYKS19PanMBULP1Jtq7/8m+D
E/1wkygYXtDgtOfuNnK8zfir2VWv2ePSBW4moP8nQL+Y9pwIPiRp0AXudIODCNoc9K1+SL8Nz6Ej
nHVw4IRo7qo8jL/r30sR09Xkw+XQs4CmrUaJeIOXOw1Nc3Vz398EwMDSB5xH9A1VaTu6XSrBXP00
kRTRf6lD0kBF/u4j4d3XkanzaZYuz17AGOWnnIZYJPhmsbANTLvL/F6HZt2k5A7tnuvr+6FqU3bD
zu+pmpnkGCT32Re8W1/RMZ4wb3Ff0+h9Cm5b2V8456+GIHSyoCZBaY7+Z7btRf0kujc5fYOchtQm
BDVHY5pV3xueeMhdt7IHzb0zWvcsk5XvJHPbhfizVN53aRS6hSjvyic8aXNUekIMMvJzIYBQ1xC1
p35kOSb37210ejZLC75hIixsFh/EVYRe74aa7RaGnIEAxPNzlSNymFQV3kE6Twbc+bZYCPOWZjWL
AELTakp9yvirsI+1RnvEdINu4HI79MVCWHMtKqcWpoNugpeBEc1sHaWY7plaxpEcfZE2xmbkIpOv
1a90wrEvLd6crsyMLgUGmiS5lJBniwfcm9pYWcP72pbH4kf+VN6ySMw9YOe1CErnV7bx1/F2adwr
3+XlsPMjcxBVmj2nsyWk/2Sd90myphVvSuD6yfrzQ2VpqNnzLGkeRJnM59HQFOwWdhb+wBRhIfa4
cla+m89scxM0F7fymsfYV/eWL+/aOt54lbiKtfAl8bSF0+stsT3bazgrMH/TuHag5Zjd3IKoDKwK
vtgq9sY/cuFbcIg6J5Kau3SEBTk2pGD0rvym4Tu7tlL/hprKfTCoQLRV6ZsaY2+ju5GFlg4XNtFz
zxhPNgdrpENC1jsPtiXC26RqTvR2rVHDKKsiD6Dz4+O0kDK68naILEjDyXTJ4MYx+4gbqUy8ohP5
iOnkLcAiyF/8bKmideXt8LgUZItc0tBWzJeA1OIPU7Wk+7BxrHTP7hOMUgV9q4je1sXq9vMVd+Ws
fzfcbDHEupdWVsNiEPvhoKvq91rDtuDzMa49N0nFmBcVCd2Lc42GNLR1KWpMybf2qfzsiecx+PIf
DMFBRjcXdoMfLpB4YyZK6XN2wvxDDZlFvzsZMin3vO3nA82aeN6iEsS/KrxOLgiKOd8N/LTJRyNj
MvLWe3BP4kHZpE5w368M1/bLrWSsQHqtgbV6R9juwWOzW2qKeLuDfPiipmLZJK+hH3R63hdXLkVH
oOdl7BLyd/dkAszz7eTe/OYeMVWiOQK6zKH+Az9+Jd4EtwKS94VT/OoSvRh/9h1oZiimZcZ3UAdY
TAXCikY7R8PjsKnPlV4vrNDroxkIeVFcGB9aMawEh7M45+48uv0R7sNvHc0mZW0ntMpTRU/c5y9Y
ujYevaciVXqF5qF5+x2pdvr6R27QE7ASO7LhhDzArpEjosgsjpjEAIN1bUBbS72pV843Pg/eqjpV
CD9I3axG87us5FtUt95uODXPeG+DgMKwjnCbXfA1eqxwhDZWyevnc74SDkLen1puEarSiTXbcwQ3
HgZKtASdOSR4wcV5x8AlLghuI9/6UZSijJWD/Oq2/VJV/VpgxNC0HxKJTiq/2ZkuV3Lf8iqIICjz
TR259a49UOCz5Z3+8Pksr211F0PNE6+61+OXaU47a64ZazUolX0gRc3S+rmSYLqc0TzdiiSXYfp/
rZ8aiJuT3QODDbbgLW3FDm/0jX/WN5EDI2gpTXp1BU0WShhy8md+1qpi6MqFyAqqaJ9PC5G8cpPr
q0Q1nEEbFgwOrl3QoCWTWRbpgqAPYrZswjGGej6t16kRfmqoFF5aWvvvMcReoQgNyHBR3HPbFfS6
G39hI752qLBiLUqUSHmhtb3fBF0CDUEfCXPHWNvnTX+Tx913cNgLw1y7CpJV4LbCf+SF5hXhwsB6
LkjYfoQbAMUbxQk37lP0W0UuFN1lm8Dxn5X95wv16tQuhpwW8sX+ngeCJyU1h5mFgd4miQyJXqay
uqUpTV3Yc5aGmh0lgiZ7uR9z3ezceO9Zyp0iDIcKGMHq8yldy2G8e4yzM6MIMyPAWXrKKQC0ajGD
t5PvLs6O25paF5SJ8ADh5PNBr25rhGmmiNRU5eh+/xz5EDMtnMYUD8U5OpT0saqb9rSYLZD5OfPz
mCrAZKWM0kqc30tMmQu7TnACnsHdggCZlFUJwjl2sfq3tc9ePp/W1Xd2EYbOlkeU5JYHfJg8aC87
GP0eRkDwg55v/nfDzJZGU2VSKScVVoWQ/DZVLBTPtd6mTopf6NKeOb2Jj0/wb2Q9nckXK55+Yx/w
CFOK6dLFKCBDEtc4IE/yVfm8JHO6dg5wYUW7biAZow7wfrBhaPF10xnMEH6oHsmtNl54dNe2YVCo
rAYWHfvibDqd4U39s9Oe0ZR3vswshgLYIV0rK4zsl7bha8vvcrRZBj42lb4lTqSisWqdYV3ZQb8C
00FBEYNMaDLrf39dXA43e3wNrZ5cTaYMsoWZswyetIjpSqnQB3w+0LX6OAqm/3mMb6H4xarQPDmx
hrAkS7Vu1rKNK8VTdCh+K2ft5MLA2VOKwoN+lfZLy/HqCqGrTwRRrBm0OL1fIYqYSSme2v8U5scj
WGTtqOyyrWBPnfAqkr/NUvJvacjZ/kjpk+ZcnSHTBjuQUgoeLWNp47iWruGB/p3XbF0m2Of4/sAg
7SY6T5TrfD1sMElbTemaJYDM0oxmy9JPOboxa2edKNxa9RxsVzcWC0fl1Rjkckqz1VgVVR2PxduU
wuFFFiGEaytvlyInDuzua27alXjXeNs2P09ZqWVwxvWHOt3X6c008Aqd/QaDFBi9gKHyKtyr2c1U
mbZs/pKug1/DsVyG1F793BGFIu2brLKsWT6lSjBuV0XCWA1A9z7dJKea3HRyzPbZ3fJwV98ipVJq
YaiSjXkjPNGXEeYpo7k+XLJRR7HcutLSFjb9zvP9X7kYZZrzxZdOcOAiFmcUqK3eg7eTdliYcOMy
v4obd1VvF4/sawcO1V8gMCbKLWte4PcVTGtClR0aX2oZA4lBvZHM2t3ViPKcyfp0l7XAdI0owRqO
29pabdqWMMUaF7K1V5cPmGNyPbJqEKbM95qEzl6+2Gmv6dbgu5x+5x7RaW+yjXD3nxx9l4PNdpnU
NUa5myIVXOgT60HO0oVUz5XlAlAbOBedJBq2sbPFiXlMqLktLzKTBJzvx40fbz8/FabnMVsqLEY0
DCZfHHfS2ecWqzhP46NMhUIcwejCi6fT22r//UNuKo8g+oXFQ0ViFjpmVZFBiXcJV0vYijiI0Itg
dF//3amQq1ImvgWV4I9FyzpoY1wgucIUIHdz+XkAT9BJ6UIwMm3q7x8Yo0xqVr5fdo15WQmC36B3
RYkBRyCsfeHeK5t1ZuwJ9PEsTxfO7I9v5/1gsw8ZK3HLHZQKV738lzEcwcmKxlJY/zG6YgxDtCQL
DhOdz7MvprCqWvMsHpsQVo3dw8y9MwsvOHsCgGVIDQ///luit42qHLU5k66193uTatRFqo8+Lhx4
hlZI0DX5nj6nhbf08cMBQE/bLY2i9Frjgvh+FMRTiV5WNZNK8ImUKmwJlwK3KwthalnimgL4jDbO
2bupeso4lauRNjRAhbiqth8wnY1N46VX+3MUgR///MlRmvmw9jBTAmSFrl+m3WVe9++TNCFDAP4x
xkQd/1+l+lq5hv+lS3NxE0+N44MXFo6fGCJnS8ZS8fy88gBOd/mzGfnSa9xKxY+mVnQ423F4l+qF
/xpaeXgbZSBdh1SEwZ363Y2WiuPJ8JT2Dupf+OjKVXqiCV9+kD0VJiYc6tp4yrIE/4uA3nBRdcU1
XHEI5cB95YaqRK8WT0oFDHkV5rq56/CB37panJ+wqz91Dd277SjiRBnhq9bBf1j3NX58WTSsIUtq
z6nZNatsaP5EQSY5qZ4DVEcLsErlmOECzdxCHEBlZZVE5r31UBYY/Y290J9LKZaPSj+eAW+Mh7ax
ekbS4IIr0oMppsM6ge6/DcwMT+YgMQ5WP0wGTqUPCdLCy06zhNWAXNYRBgUkhWYQzWVAMMROxNaj
06DJtmq1Cer0i+xXyhFLEtw24EpB1BgR78OmxGqjCJ50hIFRhiuwZbYF+FmNWp45dgBxlWJlKTX9
xWlHKzglAsjMKZ2IRHXngYr2PkyKV9XIuyfR8GNzJftGblMveckRjKG06vAVM4ECDz3mejBedDsv
Mm9tNMEfeuleFCX43mBF2NUdg+tCD4cYfqo0Blg2N4kKnTt1MR8tmk0yyuMmM9XgNOKvuRc7X9/h
ePy9AWgc9uZo1xpeUmX5qlW6E8bNsIu8XnmMexijiaD1Z0sJlMegQaQYq+HWcLk9rdpS9LdDam45
XIDd4mKhAeJaZRCE7VyQuY+mOBVCQNhXQS6B1NaeNK3JtoqUwEGSrIcmNyQH+uyLIpffO0jbtJJ/
G/vU/aYJGBBBbrfAAIuZrZbSz8rT3A0PNtmVdfTTgFziKEYU2pIZPHraEJ7iIpSggBXiHmCZ/hhW
o0LaSYV9vypqX3agQOu8lG7YJnqmbGt8h3ExjKHxGhmY+tCobKHFzbw0JfnBz9Xi5Iu5uEdA2dkU
+rNNJXOW4T8Tv8QhNq8rd8KKWn2BgXPd5nYYNPmLpOZQr2mudeREG/D7UwDEFsFr3MWnYsj1x6wS
G9ut/fbWx6mL1DJO8VH9jWfuO7rvaThWZNk+7zNkti2MaDda68WYbkhllQc867w1PyA7DEIr4LOJ
CySd8hkuj0MCzSigycnVVRj6iX5SKuVbCrxWhdmKGWbWHo0s3QZydHYDa3Lb9PBNl4rJFLpP9q3a
rQsiE2stBJn4Z9SlYmcgBLwtpDQhrQC6yKn81Ieql5tFvwpADNuwPMxtUgvBN1FKrFt2K+FUpHG0
waTN2iAHTW8mGcFa7aDcVmasbcq8ym/coJT3rgQaJ4lr8Q4/ePdXPjQFSjt2xNXIheE4jo28Ldxs
fMrzQF1LYmrt4iwOd4Y1Bt+HOgCAnyha/nuoadThftayKscStmfY4k4TSHUl23Wc5v02jQWEmlZY
KOYu0mWhBtTfRgbc5Eh45Jmnse21CoVRGvh93qiHcmRdRU0b2Wlutk9SmtXpTgeOpDtDZvqN3fZl
eAxSRX8RkKPvSl9M7rFaw/oQr85ftTBYjlkCnG3ZyLe9ZDX4rgqAk6uqlzdKneS3cS8Apysab6MF
kriXJvgQeq9olSvirZ/JPl0DPvSzTK6+RIVJS1fnqs1G8cGWF7yMR8jo3a/MjcNVGAU6e5rkG/uW
nv/XrA3yveiV7RerE9qSHFdYPst5Mq7cuI72pVqHDzJXod0gWb+LIoAe7SZ1t49yaPY1HCFYzZbi
oH9mU06H105gSeL5mQePVTp2t/ioMkUY8rWUtHdpUYWbUcg9AEhDtlfBTTuVlUD8yoT+Vq1KrKuz
sVk3ia/davRL26qYWGu/0Nh5hDg7pIWv42ItmffByF7SjZX4MORJfe8Wo7GvilHfs40Ndoyp6a4t
YhnFjeKhLeZHDQNWA6uOYvl9LuNNSYUoPva1X9rwqvqV2Bp4rNRjhgEkZndhG4Z7ufaMdaMawmGQ
WH345oZu4bhKWWobOa19avpaeE7NVHuyRo1vjM4+m0rvYFfZCE+sCby12LXenhPQcEZN9veKxU4S
+ToqTjLQK8mMPCeqZN550XZHI4QY5qaFfubdeWcrCNnaE851eUh+CnkJDi7Vqtge1FT4DTku34lJ
K4Ieo8xhKaGJOM/MQC16IckGsfziRiXnkN+SIyv6ltdTds1zmClK6rhaONCtGtevdT/0P4dafdUD
X/jj0u5MpNz4p9brIQHLvRmdLRfauRd56k1p1LkTtma188IsPnkmdLOx4coaqGa8d7FN3RmF5piq
ey9a2I/mN1wlYNqGAx4zYhx/Vfos3/VhYW2yLBWPgSvlj5jisOoFvxV+RsBdjrInWwezwuvcGAbx
FIM3z+xWzKxt20KOFyyY1ClWs77QjDthMKK90KjY5QiS8BBKbVrZshdIrNfS/OnHcf5gqKl2Hgo3
/dN4orU3VUxeSx8yd617L2Gv+xtBygmV+CwBhvFvY0jXTauVuyIIy9sQKlvH71srd3InJTshjOXx
ENcdKWgqCc1oV3HFCvM9aEeSGCUY2iRmaRtGaH5p2z5Otp4yptuxIE3DZoXezI+dRm46Ygkc5ZDe
q07Hvcsx4YmDlQ9xDYRG7ChDa21rs8v27ETYflalvo3h5Dh6EeRrqdfLTd7S4JBnchqs1KEkZwiy
DrC7UoW0PcvWQNgGyKpWB1/dForXiRslD/0XqN1i6miNoX21vELZd72KEyt0aZxbE/AICV+FVt4K
Zi1/VTulx0atMaVn+G3Jl0Kuqy0xpnFDRBFTmWKhnIsa8VioVhjVC2p3HHva9eOE4lzpB/U2FPjs
lKTNjoUv+4+hmcCL7/2S/mhxjNjEktBOFdH/MaRyjlilLvFuVD0sCLyOJkWnjC1XWuUq3s4RuVBp
VwWBKd2YnTHceKUhSE9yS9xic0QWv4j2TAH/k5ydSY8C4HMRLk4RepI6lfbj0GFzn5GPIJGlD/iq
RF6DxkQOtRijaFBIfEQUU4krBTnOdq2QgIcF1SLshTpIvupjhQ2NbBrCnZHE+ve0CIYX6GxFFq/S
KAvN7x3GARuobIl2VElPUxBh1Wy02uNnCn7VfqtlKdtHPNWzrxT04haV+CL4RfnH64X4FGk5R7Ns
FMgs0jqXH3M0KqTSSz2/K301/pKZlRAchGzCHuVSN9Q0iMYqVDxF6jFBY+9/Shq9/KNLXfl1DDt2
wc5Lb9wotE6JX3l3LBzdfWDlJdKOSCSdjiflxaqizGnr0PjSErh911ghX8NKih494EL4Voh9TJws
FkdNoKtIq7ChicukvvG0ZFgXwM07pyjH6Jvem9k9xzZONdQPC2vdqr2PAaZl+GyhVlffCuAoE5sm
AQrtneqFDfrEuP/im2ZxJqqitSWNA2MXSn3mbXotAj7H/DCTjtpaeQ3zDPuGyJq4/uEQPWNTULjr
NABTslYrzr+VzI3nOMhDdGuJiahsrSgZT4UOoeVgdL320BcNY6rYy9CN5vsgebPAuxPKVDEJblN5
1/tUNapV3uC6hI9znTfyvpXzunsR+WT0I5+v+GRKZXVPoxHnrRKJVCCCJhzLU5pLPrlR2kS+lw2m
zYcGoavyQzQiifOtCpUUmx16XwzhFtOx4Felh6+odwpbrCxxLeh8CU1tGbcYQ3HJ8SWscMyqTl27
Uay4xAfAiDSQW5rsGHUrPRlWmGy8tjfFrcyxeWoogdCN2agKYpE4w7JhKKLunIgmsa2FeAgf5KEq
DkUSC+W68PKQxoVU/RJreXobZD1nZEJa5ohxx3Au0YCNDmKyYRt5XXWwsHkF8qibNJPR3aWUdYhQ
RCgyfFaD7k5VBvPg+q5gJ+1gPmQpttKx2OKBIxeVt4kDExsPVaj2uFYHvwF2JdhBKlG4i0kUrkvF
HY7R0JdB9uK5nu/k+O3AzQf7uBJBdp0NryyPjcG+VQa4hmOQcNL1/lhEYnAsglH946dpDmKyMRzO
UHALhoI/R1H0B65NI2GoIKQ428RZ9V0UAvImjYZjO7QwTCGahLhIxZQ5BDD4QwjDYpOqSfJqoosD
QqPE4RnFErxmN0/2MV8KaMxUNvcEigLedkKfbmNuJetE6wjsIxNjqcTouJEIwh5WXXoz0hTwqwqL
7qC1PkLnLspeVF7KZozl/tC2fonh0qgRW2fhpu0leiUHCYudQsuNY4Kxwy4c1I6gzsANijhZ+C5Y
mf/cmmFerpQ8Ml8iv1RWqVnmB7eOtZ2naK22EmLVw04uUZNzauT5d2sYiME8QdbOBX0Y3+vRFRxB
EToMLnot3DWV5J0axKH7XEmiH10fS9tUKdRTJMbemW91sIBr6vlrqEgTpA3n+hXNHNGXdFT81qkj
zy9ANkjhTqrl/sHwNQOHKGwacTxD5JmuWFIgoYt4ENe5Klgr30iCY9ck8R6LGizLakgPbmXk2xo6
/lpQsm6tdxHrGnBibveaHu5zN+k3uhv4u6KSxVulEuQn1YisTa1k050Yj/qVFkYifl/isA26rHlp
B1/fD6bk3w6B5EJ7FtofXKDwpRkVeZNiCOUgFxK/qrVf33uDR+DcqRFhSwIutGE/to084b6nunw/
WW296J3RPtUYJzkyvxkKCUz7CnCaj9w75HPa6SQi3KTCabiLdOVR7VoT25DEINDMSAvD4SzORuQN
jwX30S2qn/ZFiLtuF2qVjFlEVul3sVjAu0mgnB4wItSyn5Li+7j2lET4ZzUz8r1fE9kdqj7K3FtZ
avwGSzjBEqxj0+emeCtBXg3XSdSVeNDEWlIIuS3rfihjVK77+kMAyMe3A11vhs2Y+566AZHaxdsK
97OBdLzQFFu5jGsEWiHOEcbKsjpN3gqR68v7MBayZu+PRpxvqlaPrTvBirFHVNy6uqWHxMgcU3RH
rM/7BM8BwkVF3yHyKJMbVUEeexq6PLEWMtfXkmGqTEsRjRzkwtQpP3dR5DArvzGTlLxl17q/SQF6
Tkr0sFBP+JiAlY3LQWZVt1oAkCgFDKLpFSZWeN+oGw7khVGWpjLLifbxyCufnImbuHhqYhOz93ah
p/RaZe9yJnPVKB5SVilPOnaNsraxIY9kvaiYapMuPwVbcn+UY1bNU3k/GIf/B7H59QcJfktDPKJ8
6OzvWdpc/CjrvWG4GuIw2/UO0bZy5E1NstJuwaPALDr/B3VT5v134FmaNmFnScKIeQ8VzNdWceNt
lxrewuNdmt4s3+y7XdnmUwdI3pQr0zX3SgBzBZPpz1PAVxcKGDNDQgL+kZXlGvrIzZ5hyCKsu4Id
tlxSo17rKQFGbiEUQPwLDWj2XSWxW/dhypvCtuq/STuvHbeRrW1fEQHmcEqlljra7XaYE8JpmHPm
1X9P9ca/R6IIcXt+YMYnBrxUxQqr1nrDVviaF8Pvjta2dMBrsP6CbdXjWil9CRV20YUS03u2lzUO
J8lIeNA0dO2yb+qbAS9K2uQP/lHZ+BsNKe67NYjAdd9DvYgp/v4s5ujloZaZzOVQfrC6yp3kn7X6
scYS9vY3e2/SXXaMLgPNJlSO/VBrBJhaPgnhlQhgH7kxONT8iO0O4t9va1yvtaHNTq1u8HuvB/OP
XXv10QwKciLtoKAfPRj2Wq/5ekmKJtg/bZDZyh/Lnm0t0QNtoOJUZNewycMT6sDOuxxWhwPXKrpj
AbJNUPDEQmgCBcF5l7dJfNnSR/rNPe65OFhxiW5iZP0+lH8hdnR0di2g8RTKJ5hxk+K8soEBtdY4
Wxw5TSw2C6ITV0pLzGlndakCZZFmydNUeObHyKc0sbJ8ro4WU7bYhrSRBdmcPy7XqZ4mfV4LNHG9
A2UCT/dBqLomW/+3/WAcxi051Lpi/1rQ2ak5qiadpM4UBAB0SsJd1rxk8l+3R7YWY7Zy+opHZg13
D+NwZxvI2b4DadWGf6wUJebvHQwNvcCw3y/Gs32ehrYRZyPzFye4R7Ybc1K2TvJzsquV/tzieM4C
zW5xp05jo625ULMgP/pm9LWxwI6tpT3XQitiPKbACNOz52SZTVvpSLAoajac0aoQ37EqU/8eIzgL
0YeEWo0ffsjCYKdQ7O94tZNy7xqUCXzdhPdT7bDFPUlx6iK7vI/sZOU0EEO8OOrefxvoODDmuHrN
wTvoKeOFrLMlBOT+P94z+l69W7svrs43wlga1kF8TgW48mwKEHpu/Vwwh6Yp2oseMqUYPFEBelHR
+/NFeh5KHAJnq0cflCxpsOhwB9qcYa5uIrveGFOyvR1m8auexxGL6ywOsoJC7IyZC454kpkuufpO
ekKWQ9uXJ+F6IjI0nsj9c+LseEqvsSXEJTT/clS6hIizhpr3/NbvWyPHGoAT1ab6K0ev6fQd++NI
jfeTr+1XBiu+zywYBEdxKzpYdF8xM3Bw6OoWGLw74T1Vf8B9c9u4xgcFGbLq4G/XAOBXB7Xgulgo
GlqQvQWs7HJuh6A1kxYSrQtBtf8rGRP1sxWMP28PaimIAZENoXMHfep5fq3KpYrHBh8Qj9H+RI7m
38tlG29uR1k4Yxx2P0VySyHI/OKrkqBI4paZ66M7Y/zsa5/NaGUPXw9EbCmuGvgjILq02WxFshHm
IS1u7EpGKtNY0VvWygIQ+cfl90dVwICdgtqxjpDHjBFvV00aKrnITzArkE3phJiGlkzbgsMTybhT
H8WHP503YTGIjYBInA08uWZLgMZ8PgqUXwxgw/aTjTKqm9j+48cG+L3zMGJuz3ax0tklP4CBVQKp
3AZfKe2sjERM/3zuzkPMDgol72s5MRnJEBpYIH/XJTQDqR2UVA3VfHd72q4xw7MBiZP4bEAORjpo
zBCtP1XtIfskjiU6F5+iL/FD+eC5ceGaX/z9mpbX9QFPUmUD9uaag6NmzQaZ6kFZyGEN7lMB+NnG
e9/o4Lhq2yFaYWxcr3asM6A0gBW0UNyeK57WrETRL8AWMzJp8WYQdzVrVYRaLOjLj0YUwFUQ49lU
cOQvp9Hvq6wo0QpydQnCLUtwxIKnVn1evdZniroHxYmoYzaPdvv59hdcHN9Z5NlMFhVka5prfEC8
YXA/c/GJXrkiry/9y8HN1khFyhp2Q0k3qi1xBc/cfiie/UK0uu1HHprHEEiCPCj7fzEy20BWhmIs
dNhZuqXHFLDSfgJc0lhbPfUpBq8A11WR5V59Ni4ocWlAFLdn51Q22GaU5SYOUjtlr3zKCld/00/6
JtvbRwReNu0x3XaYon6ioL0JTiOCM4c1rYOFrSC0y3nncBRjmTj7DRAcvNqpUioLACsOpYOTLcg8
Y1tpXbMLLKVb+ZrXb3EEVQG0CZKPSOSM2fnfdpoRJx1SeXmCSBd9oB4IQikBowsVXq7Jvs+zrS5X
AVlXvtel6Nnuf/WA+m2HjgXontuf+fr5/P57sNHh8YOWxTsh/uwIklulqQKab+SU9ffOOQrXAvSs
9ln5DkFfr1WJLTH76khmGIwerhNFltlmxZWprXyxWUP5cazpHXnPQfV9ZVRXiGkxqrMgs32Zhpoc
euDS2CxjQ/fYcbJNFjXyz0aRZCBtkeo6XFNgRTB2UrXvfaQ6azO79htmG7eJaj/sDLyW8vZNsn4m
enwC/bkZNBuoDW8+BdPE7pfcP3lTs7LKFs6Mi+HPFlk1NXrZDDqmxLnZHPKK5VW2I8pwkq/yTglt
DMzJcqXMA7qpKsFKwfV911x9Y+yM4H3BSr5iQU+DbzesbfGo1sZ94hyU9iC0Kp1d/BAfaaolNgZ1
5tfkY/pLY3OvO/9p10kQ8FdQsJjx0UTR5nmWKotafscUCAdNa08Nw9wo5knGJg2D91PwmtFJcNmD
w52004/+IzgShBK8l/AvmPj7ESR/upVReEk+qHQ5cDaoN1NOrYV58/eR9jpaKx/t+i4ReklIT4AU
RxtAnn20toycdvAK7pI4G3YhpmanyrbWFOWuDzzh2SfELUTRQ55n60bV1IDzINxq6D8dA39o960J
iU3xlXbbFtKwtg2uT/nLgLNqGQC4qe5QtOJDAJvdUuc/OTvB91K32eGPKQPYa8ggd5EoAzaA+cVl
JpBNNJUsM4QzJD8gjrNV7GR3+2hZWFfYgJDUyGQbCNXPTpYhixXLQWoWgn+r7VK/+GlBIzab3JX8
x8ij2eO03cpdvBiT/Emn7EZ2PX+WdIWtWUMfkK/Z0h6s3EbznEca8YDkR0AqKG/g7317mEvLBKF6
jTm02MHzN4QC2NVIHM1ww0TOdh71o6M5mMPHFJjwPvLTYKXCP7O6hnnIl4NnCHmZLatiWTH7cpI1
hOCgGaNmPE2IpHSjD0rsY9G8NujmlLzLM7yPeqU63B6p2FaXZxXvVoxANZ06IJQDsX7PLkDUB5tQ
zTLyKw8NyTpWsrsJaOir0bb9YRiq/DCWwRpp73p6CUrrV4D0TUi/s6pj7U+KOvY0lYtwkL7UkqX8
lPqpdyVt0o9KUP15lU7EIxFHrUtojsyyucmqeq/FztLt2v5noHTpXom4DLUp31g27mC3p3QhqSAc
awe7KspoGKLN5hQ10gqED77hP9/ti/fS5icd6McRzdr1s345nEPvC1sfhFvmixVoTDPZhcjCT82D
upvgtNVb727cq9to522U4+3hLX68s3Czj2dPaE5oGhyVrqxOEQAdPT5qJdbI3e/bga6bRSbzeBZp
tjYpjw2IRpKd6o9g2Tb9IfzwH3EP+6tQ08s2a+pRCy9SEZGbUxiOQdibXUKeFVVQjIjovTlILZ9S
3qMa+sowGEjEhYhfBI81/xH+uD3U68tPpMMGbBL+MDBculwxY5GPlkRGhxlmXX0qaW7fxW3Q392O
spB9X4aZTSiKdQh2aWz2TNor/SE5GnuKgG+dete3O77oiGfReDfCU+jd26HXBjjbEkYow7ToiGwP
7UYLgJ9nX29HWMi6Lgc3y6zHLu7qUiYEIJz04B1gWx6sTdC41Q5gxq5wGx5VhetvMJPetndriqdL
2wLXM6h0onWKXt7lJ6SHA5QGAplrW0PiKoX1FU3Cwo1q70dgKGv3hfhS82P7LNr84dbGziDJpVio
j8o+3eUHYJ+wg1UXqZL1bXGdy0Pewt+Z95pw5LHF2M8uiSrBpHjySWL0g/53f7CPyiE/ahvz/n+g
6C5dSOexZltQabTCq1NiKa9tsCmOBd4D4OOHj8WXxgVoj6RP8SgdZQTPVw428YXmc3oeWeQhZ6P0
QN0V75GF/bjoL7T74C7dWythRIp0K8xsoahKirck6ltAlwbFLfvozcjHt9SMf97eEEtb7mw482sB
7fY6TGxSNR/JCZhfeGyuaKy9Z8s3hnJFGUvioW1KvlW5m/bqLtmHEoTYhudW5IqWQs51Z7x0Pa3i
fbNGX13acOfjmx1mUxVNTWVzqSu+Vt+B04NtoQf5rvTk5q6KqYXdns+FLsrFLpiTuXMz0AO/ZbT1
qd2JDlRUb5DjtZ50+if6Pknd6BTgVTVsm335xfp0O/zK6pxX+YBVtVCQiB4dBec6PgiBlHUO+crq
dGYJfhIGTg2TiIOl/KzEfyfJQc5WKl+L97qNSJiOKSUczffH69lGyzJHBT9NwiL4Dcbe+Co6zkID
AC3TTDlEH5XdeP/npS6+HgxUC3IoekPzDLuNVL8pOoIOamVhQNvmexCu33IDflZtWvH29udanMez
cLMbXWq1sLQy5hHUqkvLYNdKbyNsydtRroFXpEg2nQ7boOKDutLsZDZzDd/smjCQDu+S7fQj20bb
+GAc/GNKcoswi3NK99grjvnWfLsdfGmIDl+RKj6y2FfYgdZz7EEH7O7WXgS6q4y+2Jn5g8fDymW3
EIdSPZYtOi9AuLCzi93sowJA5GC48ESdbapN3cbJp/w+LfLV1H3h0LQpDhBMwVHo6qUQ+1IOt6KH
QPws7fvNfzSkwjdQ69BfkYBtSrddycoWNjZIExjsvAEpf1xxvvXWSgF6iwZiuQcruuNR+jE0eddK
MYopnRq/2En4Ow/TL7e/39LxTZ2M0ieJLnpZxmxi20wJfTsniWi+dluJrrByX+yHTzQLcDSyKlcN
UQNT75yXNdnbpRMAR1pI7jw8kbCbH6VSVMVNQYOQqsj4d2q6Vu7Wm2hvb2HJJaeK2lO4KpW9sIyo
jCj0oRkvS2m2Iy3JKbvEQ3JU86cPclefRjWh5m7E325P61IcCtyUYYT2JOX1yzRiyoCwjh28VL2o
7zMdy0TL2qmd+no7zNKzT9iVC50zTlKSzss4ZRogBjs5Glt/gL4YuJW+Ec6M5bZ+gGUz1tt1n8CF
O/ci5iyNH4fRSPKOUsxo6i9lKW/9cjjAGHDLwN/cHt/CTsQnGaAHZVT6Z3Mqv1yOUlAhxuBWqvy5
lXp4I2qVr5yfi9/qnyBz9XSrK8w+h/DNv50+T1p64ErY2Jp3/DdjMYGU0CIWFPvLT1UkhVNo0Bux
V9S2wKeBk6Ur07WUnQCr1IBYQG7lBTnLm2PQyonFEYrWKe2kB+VONR8k5NuQaAyeiu+inhsCzN0E
j8a38G+l3d0e4uJMIoGLjiHvV17tl0Psa6/JrU7jgacYez95yptvrTFtbwdZesBS2dQd5EpsAVCY
DdJLar/Xao5n+dQdoSPIj+VBHBrJU/UU3Q+P8p3/XK6Uc5ZGpmHEwfvc5M/5QrS7aCjCkP2sTS0O
c5Y8/W6dDvau3wwrV8HS9kLpjNoDIiOslNkkFvGAzrlAOBnhzrZ2BgR+1Fv2Rh2tHP1inmaJO2Kp
1DqoZoBwmitYhBZMnFaRNCpu6TbJqeUEimv3iCZq9+ZqP2ZxBqmDIUBJ592ay8CkuZaPUkq0ILOh
cIzccMY+7ZvdyupYmj7OdTIiNHo4N2bTJ7XpmI1OyzZ7QGzpKO/iXbDP7g0LibV+b3+NKBq19WZN
kfVaFgjIDIUbXv3kJ+CbZidxJ7VNFLe95lph4Tx0uI+eyCMg4CK41v4wfY0OEGW7O0325A+9PQYf
g3oycUJSUYgoBQ/o9kQszQMceGoRJNfcdfN5wBBTG6huu1Vs/UJr5i+tHX/2Yf73QHP1dqilT3se
SvyUs1QexZA8CItGc1s9Q9MicsfxxYRx9C+ioEpCXQ64BoDLyyh2icK4mtWohU8Z8j4/Q2SEYjle
uQwWb1Ta/f8NM8uH5D5sJlkW4iH7cELfSZwt6A/Ah6X6hyDZusHY4vSZeMqIup9KJnY5sMGXEJ4w
Jqav7/8KJ++tLFvPnRzlz5GGvLfAGtCzgXPC6XkZSE1RYEAuBCWmMh6OTtPGW4irLaIm9KBvf6zF
1edQhwZXoFyDXmzogTWmdRpcN++lyb2NZHffoek/xEV7uB1qafq405BgZ3TXXU5zdJqxRSvZHRv4
yalSVNumbeKH0ay+/ptIrD1wC6I7OdtSk2Y1veawAlEgfADb/1NL9KcEluftMEtzB0TSEHiMhfZk
wvs+ykqeVLQmvqZ59Iwixk6TJZb7MK3kqQs9JwvvVIBy3KcO9tazXRUOYZ3ngZBzzsYw2qSqHHyJ
Uts/daU2fazV3jr6ihoc5LFSX1MQyNrG8/w1VdvFXUfDktXJPYRs+CxfbkdbTtvOFG8B+4N3CPA2
dZ7qfYfULC6y27XlubRmsPVVxS2BkNv8S2a2krBsGLVUFq91hRVoApstyiBp3P6Wy4FowwpkDbo6
s+lVk1GJU8jy0Naqp0Zo6+iKh+ynBEP3diTl/UfP73NyZEXI8hm0gGc3UFM5WZO3Bi2goR+jjZT7
Gp7McSorWz9qxo0TjuoRFqj/BGteeq2bBj/z1Grvo2oInuzGknF2keX8ODg5vVzQcYq642oZflXN
YL+Qr6hf7dGTcjeAlvoc2SpC0VAL7+xCTr6GTlHHrolYHYxOXRp2iDQoH9VJsSPUKMr0O+JgKkz5
lsKL0pbtqYhD/8mOJAVdpkHa+QosGTMd7S+eWVu/7WjQHkslDa2NFGrJC4DYUBI814EMIpqGz3Zs
xq2r5YP3go1rdpfi7/Q1MeQRxMdgey9j0U07PNzQVUrxAq/BEmW6ttMjM/woGVO815B0OfVFHj42
aiB9HIbCOaJE1bgKlN9D4UUZ9Yw4aX7ldpZ9Iq8OG7eXkQhCkofp0BvZ+Q47WDlGql5nbhv1/hva
JtajUk/UHhnFA4pR4f3oGzl/WwL5QKIuPKmI4x8lr7X/9koTvZx2zH94SYBFK8ax94E1mvB8NYxp
TT6fUcoSlFEHNRtI4fdBlVFlLLweQ6naQeGOYtDOzO1XbezRZ25RYwRK3n2VeAB/ls2etrWaTW6b
i8TE8010EpSsWS3mXa9yaiUUDyhCIVVmmLMbrAhHL0W6htNen+yvpVnZJ5IwYD9+X+Yrec1SLNh9
3GCygB/Ys0tsyNV0gtXNIYwIVhixl+R0Z0lrrh7iwLncTLZMws/hCDQPBPHstZbrvj1OY8OjEGOR
71WJ7RIdHGQx8sRJD9CBo11p0RVszMw6GToOZisnx3V2zg+gLQ7skMsNPMzlZW11JP1J7POGh1G7
UVPpLTZHDGZ8HLTk8Ih0Qb0SceEQpsRG9YliHqVEol6G9Hs/sWXUid9hKt1xfBMGd8PGdqN79e5/
6FkvDZGchxOY1ypdz9mhn1t1qPRTi3HvUXpGGCB8LJ9AGN2lB3xj9n64c5AUzdzxU7xf43csvJQZ
qyjviXoirAexzM5y1rAwlCntLKhBr92D8wMSef9xfAz22pPtfHaw9UOMGZDHayptrH63bud9Xdkg
PiK0uIGogHbf+Wdn8cvR1CY7MOkjFMquDPmoYbm7fSMsh8B+EWgHCcucKlNofYW5ByE4Lp4nP3gZ
LX9/O8TSZhS+nEJLnULNvIQnh13rGQYgBz02vqc15iV68T2o+pVmwWIYnIh4zLy/wGcLU7LG1NYK
ssm8b75VqYkjUaOhvtetPGQWZ+wszuwGTYIgAiHKjEW1kSGb69PDCr79iykTQB+H6oXOGrhceEoc
eFY2dnyVxEVADUWkX12wBl1a3FnAQEygy3gfzcucZhzB62oIokpf2vgnFzSkNJ4wcCc9dQ1puThr
Z8FmsxYn2A/wqKcGWY7NnvQm3wwqMjG35+06Kxb1f13hVY/5iG2JX3G2YbrUCwcFbSyXO7p3Rwx1
tqrtf1eq4aUerD92mgMndB5tdjykYYr+S8XxgH3Qo2OMx6I4KiZK1UoSr7QUFxe30PilKChUIWan
YBtMCiuf+1lRvTtDTtyIRMfr12xyFr/SP2HeHwJn8+fYgZPJmcTa9hvjiLaLtZPTVWjgQhmEUYgn
H5koban5eyJuTHUYNSZO9E3kcFPsMcve5Mf0l/KWbdYY1kvrnIsKuBzZAHBEsWjOBlWWdebbMUWO
NJDlnRrZkHFHK4FqMVCO1tVX1DzWlvsCPogCpw6slqI7HnrzSlagOr3OU1Nzw7+zh2E7bY278E2r
kBTbqBZyA9om3ycHYMX62h5YWCrnkecMMNsrm0jvGC46Uz5GTk10rKopPKKjsVZ5Xws1O3JBX/Sl
XA6Uj/xO2YzyUD0IbUs3KLLh0+2dvRZqdn5MsdTRAyBUOKRu2nVQcp5tfeX4WHjoXny1eT4VSaUX
jTZRkmP5BBP47ue04Um2rlS+cFAJw0zYRRplSE6ryzU5IgPr+VP/DvwGD9FhxfQ9AYbkn4SjUL/V
3orwbp2xvpCwGoqtC9tKqiBX9EqpoO8d9qzKKkXn1T4F8oAcTXI0/erHpJUHOqtPODetTeviaOnj
0y0VqeOc3VTmYyeRmGrvBJa0dtOdf0JXFx8hcEiY3b4GO9ldUx9YWjEkb9ToSNFpes+mmNrqkGu9
eF80D1lVfBvRIdasbOVgfs/xZ28A3jKqjkoFLRtjvmQQ+pwQ3E7FkmmO4a5rXPm3Tc3AuKu7rVq6
0T7cCDOctnlsEAtDOG8AC+Ku2WAtTfH5z5jdfLERKYmTULYrB+XZiVH1ml4jVUvc2lr7mmJXz0cs
PFZU6udwBuZHm6oU2pgK+Wch4dLhVSCcoaZNf1zHmCygFrjI/4k1P8xiDFYVqSdWt9f2EsIp6VtG
L3FX3Q+b9Kju9XRfyRtPdtsvqbYL92s4z4UL8SL+7IQbUW9NcMYx3Fit7O+1jNBnWPXBx9uH20KX
+3KYs9NtDHpTj2uGKbyZI/UpdrYJPe5622+ncFP2h1wMbu1ivLZpowuH4DpFJ24q0sxZVuElU2z7
cfn/vmR9EF/SdtujerfmzbC0Gx3cEMQ7metw3nREMaaL7UigXHIn2AZWc6oN6S7qVvsMSxsBbrJ4
NdE/ohF3ebI249BbmsQzYOor58HqnW+tLYdITysKSmVhtL396ZYWCFV5RiaDG78qEuZBoynAheiP
+cbj1FZb3/dXQiylS8AfSCMUPC2ow85OstHJ0jATJeUk6XjehKaBQw8uPZI2xF+ipm7+spDkcRWr
RDQYmrOL/O/vuPG9VxVXpJUm59JaFa9SyAfgnw0Y1JcTLONlWHktz7nOO4Wfi6NwnPH2PtqJ34XX
/P+Ctl5YPBchZxNgDXWoJ5N4QVKE1f2ARkG6T+yVkS18yv+kpfA4eRDNc2w6klFoTeC+ZK06Uvd5
ztrxjwFK+EbxChZsEYMG4Oxdl+lFReubeo2pZCgqVpP22OqATCJnVFZKvQtzdrFoxD45y3o7SkN1
7cn4R7XRYxUNB6s1nrnn15CdC3FY9gq9YYOMgoz+Mo6Tm6lXUvjD6WTknbrl3UVLeosX3EPl1q+F
symf12vzC99KmDjx+oK0dt3/9i3uH7TeVLczfmlZue1D+3B7Yy+kSoLRw1IgfUBIfLbm+jrBUIxq
qMtl17zh/5jSERurrVx0yVPgmfYbEijpdvAb7U7u63+RWhOTigxrhcPsHd9w9vkUsyi8UQdx1bV1
AQ0wLV08E6R9jdDu7YEu3bFYuWK8Ak8LMti8z2H5tVqhFcNrzE8PRoTyKTaw0Rce6xS4HAXidBuo
+E72PybDQ7QwKE/9iHaLRGPK1czhEalmzKYA3m2qof0aVPYLgh3VSnlHlGxnWYcAglKoECRkSkmX
6yyPLZNKCA0vvUbR2M+kO4hdgWtHxiFM9EfUn8kra2MNLbOwvAEWKYLyxLsYhNFl2Gmq67IKuLdw
pdz06mtrvpr9WjNvYa1dnG+zIE0xVK2k8LGtAiK1nisTMmC1dhgkfa9n6kmO42MRNw/ROKy1shc2
En4BdMpJYpGymn/8fnKkqeBLuinvgrdS8/Jj50nx/vYaW/h4NsAFKrgG1SbLml3KWUI3xAwAZurh
kG98Ba/ByOu0h6YusZVwguoO7j7Ves9a89FbHB+VNKEhIlius2VTVmHb1jX9HvR58009VOZ9Wpfm
Wk68kHUAZZKFBACe2NQ6L5eJ7HSBb6dIJwYP3U+US5GWPgrTMOsJudXxm3JQ97Qoj2st0bWws0Pe
6OXcaBKQ7blTja6N27dbmukj5mUPucTZdfsrLs2l4MTRdKaFg0LP5SCtxGgK2aG6BrDvxem7VyAI
x9shlgaEYQ2VO5iNNHln81jAKCysvORlwaGzbavyYBqZ5jp6/dkPtO3tYAuwVt673CC8wB2ToLO7
K3GKIosEhrfbjzttmx+mYI/Ou8dlCbPf2MTbUXYTE2l3HpFuuta9WRosWTfYG9B+ZHez+fTKIC+l
SISPP8lS9aLBdLfsBBxjcXd7pEtfjle/IqYWx7f5A9wWwtQRbqZuMUrNszDwedBSx1uZz6XxgHtQ
2QUKrYQ5N82eanRnJgdQWn/vy8pJM3njU97z6mBlmSycyrxcqI2Lgh78u9l5UnRBr4eAKAUgwXyI
JL3bt3Vj3KnCuOD21C0NCiqoBt6aROAKSFg7WZBJA+QYa8ANIzR65Fl4kj7EneQ9VmGqrmShS48y
2HU4ALIggeHMv5UU6yhTh6wK4VRufq7xzjYO0ql+XjdzXJrG81Bi7GdJRm/7XWIPFA2qDiU6zWgh
7ztvJkyBlZNjqZN2MajZTkv9th57sdSFyoD+uSASIi0fLN81ccTbdJthl2/1eoNSVWq7YbwJn9de
u4sfUqi1iX4t+kizZm2dRXlWAT1wMdzQXGoY+RZqifKA3kp+lIz+r9vrZqmWCFDln3jzmyfJKq0x
iBcd84/t+9N62uQv6t2/KHRdBJoVD4JhiAodv2waUnmywwPgBRnlYOuADFgZ0sJ6IQmiucWRRRNi
vsEd3wsTT+aFFH4GYF2Wm77cKNtwJ6DkkrDFoKAnwMNrOkxLL2Ac7CmYij4VioOz5TNVPjKQpHmo
e9a8fXflITxYj91O23QHafsvVgpOQvSbqSGAj57jeCXVS8vcQxRlVMq/fUv/mtWl5+IMsQuLtQtv
aUoRLlUsweXl/9lJNkBGbWs/oOzSK4c2l7Y6BmiRs6bGsHABkLtC4UChGr75PAw3UAFvE4x8awQf
KVi8lF228hJc2F/cYzTqUZgCwzRv84KkCcOpBAzBKnzkdbZLgi+t/6sY1qSB1gKJsZ6dWlFU11jC
AAMD5fHVKlTQUuY+T+TNUExr55bYO7NXx8WgxOc7i1UMQyK3CEm75ocJl3jWOJon9cP/hvFc/Ehn
Mzg7jquybypoGtyfJVoqxQ4g3MoOVkVKcTUeE0QDemaiEDdbbmQZJsJtnPg9Aq6N4zrP9ql4Hlzz
KL0VsLk/YMGM8MxWNKeiCHqieqhP0SFYeVwvfUKkQeAJc6WqbLbLaU18O0LMx9DcYXyxo4i95bhh
Y7q+ulKeFwfDfLwI9ALgUAwb2arZ94siJZzS0YcjHEovUtN/41n105T9JzNVg32Qs1xXzsilGYZe
5/Ce1ki05tsAoJEiobIsyDbh3YBQ51bUcYddfxxf9R/JZg2luLRoBNsAEhHMMBgPl1MJphCpporT
v6ylUyW0kzRp5SpbOqMAUVG4ErCfq8IYkgOaVVgWJVU9lJ9t7KYPo6UnKH9ka9nW9UMRRoqAM1F1
EfJfs4UxRnJsJBY8Lxs3PWAW+3D8Jo3xtmiSxzCCYmrKKyvkenCXEWenSdcoQZPUVD8i67GShdTV
Xz2J0O1VcR3EFjkH/AncTqi1zHIB7EtTizo7bZLpZSrMnQwojLTy/zOKOMzODqtUH7XWn4jSVV+L
oXanAmev/tftobxvmfmWou5L2m3wH++0yyjNOFbKlLBx/ARnzF1xTHfRfih2wavoHgBF2yZ3WMlt
VXY2Sgrtdto1BxV7s7f4R77yrllqs4si9H9/zGxiUbvpVDwMRbIsAMHaPXjM4Yt9rHbdLvzlb6Kd
DzYsdf9cw4EPehZ3NtUUExSMa4gbpHl7CnJLuvcnuT+iaYxandP/fXvSlzY5jRqkUDlVrhmJjppM
NQgqOgAOxlmSMtZ7P6vNH7ejLK1Siqo8p8BK0KeZHSWq7JmOnVErQTEXR5a2VfZFFus7HgT1SiH8
/YS/XEWU8ag50YSmOkP5+HIV5UbaJf6giqe3fwelKP9d3Xeb+iHf+/GmOiBNsXLlLPQtYBlwotCq
FdndPIfEI2iCM8XocIXbqjvIz/YONnJ1rx2EXEvz5ujb6c+3pAiKw7qAWXEFiSk/25JKXzeqh9On
mzr+xG2n/cZECq8kmivb2x9voYxLKHQJGSLImitrC9mzrJ7yoYAUeAc67HSAXTXb991jw65UNube
eVTxH08OJSrq4dqz9XrxXIaf7YjCpkxviJ0oBPjhl26Hh2wfH8qtcaiP1Sb5sM6Jud4VDg8R1iql
E1Ln+anqdLYTRSmkDqMfzR1tiGoLaDtZyWsXqIRwVEyV9Pmdd2DPHh/4hXZk1KCVAvy8Oe28byFW
JZTLt8rOfh63+t36y/w6b7mMKe7Js3WTeXCYNJ1109LtisJDaDyFuPcmU4pT18vKyrlOWQgGHw2H
GQAplGdnwRI1yPuEl2rVjNqPPJr8x9gM/UOUxfFTXeHiibeAFQwb6j4gtxupeu6LtvhtAszfowo6
frZ57O5XftXC171IBWZbRxWdJU203uVT/SQVPDOdHSX4rfAJ3CJec0gOa3X4hXcmyQB1QM4j0Wed
p8e9plBRTUgGhPy5SPfthwlos7EJduu4tOVosDfFy49u4FXrLIUc0Ufc1/3J+hnelQdpAwdkdPH4
3YT71cEtfGbel/+Em60pk7q3X4s+T7sJnyoWcrDXX/AsdstjsvNppexuf8HFNXy2rGbxsiqlU01J
0g09TbmjChttvNAv3bgyO1wQ7NodlPzj7ZjLm/Us6OwOGwZHh9MCXDwGnNIcpZ86kkcOAHXrYJx4
Ju6D3Vq5QIxjfpXx3EXtSJRyr7i4kU4blweXRotB3zSd6UaOvQ11FVUExTXVj4b25fYgNXE53oo4
fyj2QYgNaUrTxo+7Byl01JMOi1+zUT4esPtxgxy3TjcddQQTykB+NopaussRSfuBaSdCUHLhFwCL
O7TYnGhwY6uvv6ZTSa82sAR9oLZftKj1n1sjDj7JU5XdqSEO9lJdKgBSUsz4uMHoOGRTjnj0EOPX
7nd6eCxybdy0QEbrze0hL90uiCTQAURAXwPVdXlEefAUm9ZqwQFhR+Y4mBHXn4Jo5SC8fpViaY9A
NjUMHbioNls7rUmPz3Q4dPvO/lJq2HfGpt9sFK9/6OvhX+yOs2D6LI1Wc60aTV77uDpnne/SiAse
1Tzrvw9KWz3xW5x9bY/xymW2MI8XZ8BsiN5gZvhXcgYk7dcx+OUhfJ8a4crHWpjHsyDkeZcfa3Jg
xyo5KOI+qvZ5AT+j+eZgxz05azT4BfQdB/Z/zzQykMtQSH2DjI4Yzz2vEetZhb+GOkm0TTe4Z94R
2Z12+kOIMraou66kXGKyZtvwIvhsUQJ3TdNG5iUURg4mkHkcbFMl3iUhvu6p/OpBwcIzNP2OU/ZK
trV4N1JioHLIkcNb+XLYloJ5pC8+Y+e9BSptetK+P95wNNoZHlJu9IWvYFRDEtHoJ0KKT62nsL9b
YAjR59tRFp8B52fnLPXwFfpERc3ZKZ+qdGPt38/qU49tkrnPPgSIUt4OuDBxlJz+Oatnd1Iqjw2e
4+Ryk+25WXunBv3Kolh4kpJNnYWYbTG8JKbGK6ht9Zt+h0g79qmcWm56QFXQ3mBOTDJR3xv95t+N
DX4dFV7I73OogpEMfVJapk631KeHiCctn+/29C3sbMb2TwgxvWdpqR5gCh4AJXRzr3vUzO9klK6N
m3yMcfSfRxKuWgJWK6POP9vYnthbeHCTPDTeYyrVH6phfBIccrduvNfbsZYSMdqw/wSbbWTYpj6W
JkDmpftm69+1B/MoH2tk6ZLdendh4dSQUScGakGLjz08Wx8d2sspu5q9C9Zs05mx9OxVVfJdCHo8
FqPXbfQyiR5SpZF3ftX9sXefEH7+J/y8fKP2htcNPcl+ZobTp4LWxtFOIqoWK3O6sFR0YYkpmm2i
7zw7ohw7TqxcqHQHDwPYXZQn32Dx4iFNs0+8nGqhzmgdtV+34y5dcIKMSb9WSOrOGx22hGh34hOW
OlzyJbBL56vhTTo+xM40HW7HEqt9dv6f5wtzKqRe5maVZIA+VCe2XLOWnu2kX0GWLIwHBiu1GICW
IFrn+Jwh7IMpEtU2RfbREhzMb1FaxrvKstaEHxZHI4paOMnBPJu/piWpTCM/oAhfocrgetbwZGPp
e3vGFtNzbmkgx2wAzqLZ4kc1epjA50JOsZUq5gSu1V2mdQVuHRgVu1PkFye+7vCoASd7cCjSb6O2
/D5lvv5WtJZPx+L/mLuS7rptLP1X6mTPNAnOfTq14PQm6Wke7A2PbMskOBPg/Ov7g5xK9PjYYuxV
Vy2qchQbAgFcXNz7DS0EhBygUyNPHoi6kh8tVVGAz0QZWVMRe/AoOY1wsQI/GyL3yF1EoxoOd33r
1QMMN8hruDPBOI0PSGxo62SpZ35aC+FLkUjAQzVIqKKPdkbQUAiVY0U8X/TIi6+FwgEauS6sgkdP
d6v1B+/Cop+MN7sPgWYwU6uvDKBcDOvYS9IA0vggW7cDzCf2WgKyAixVWhRVqWHBGHuQXVYa5dYo
7KhzTDIq+2HStM2EqLyS4ywEkJNfbbZVagD/h5zgruF2WW/iwYRKD61Vt7DM+ikOZZathKyFbwHm
KMofwhTMhtbK6dIntAepXxTQlAk85rx0eu3Lx9t/cQS0z8F9E1ixedqmUt1oJR2XmiU1X2ge+VrX
rzLPFgcB0g1desC0IPh2Oo0i7WAEX+C7CfM7tXDIa/EpC2xU5LNjNzmG5EZXazQJ8WlmkRB4LSSK
wgQT/Y3ZWpVpmEIFAW2bBEYsbmGCRjpx+qxz4zKJa/DtYJq0slqLQwKFDow/Sqtg2Z1Osx7CtlcU
PNbKJnpobbZnuhJ7hoHaZ2/VLrXZWma3tCEREQA4guYKyP6zSVKlyXL0d4Co1vKHyZb3VDmwkZvY
oGtNqaU4iebKX2PNb2mN1LwearH5UcyFuPFd3nqZttUSaJ+iDgetxUhJnehqLQAtXDdCUwzKNbbQ
I5mHv6Kss2ySAPFjWtJus6nqnniVFgdaWMVK1rWwTwF7wIcEKmGB3B7muDolCY1LJaqNTZXY8Q7M
RfLt4yO3ElHP1FxpZVKpooio4z67//HAMO5gjAlwX79dq7EtbRGUJyywT3DCzyqpvLQLMnRC2jur
9UDqysCi2aGs2GMHfyrv46mRhcITJIv+Hm0WvDNVL9WhQ0dD3hMX6Ocb+1j56b3yRT9CFGSffEGl
FDVF7lXbCQ+PxqUegcJZ6EJddkAfQL3/+Bda3LVCqAA2ZsDaoih+eiZ5CPyuamD3CAsTGFV2/B7C
dDq0Gip/8BP2yjsAdtar5Uu9HXivo3cFyRLRZJ2FbsYzIMYTZGIgFA9PDJrc0EFy4xcrc6sC5rSY
+no9dSEC4W0CEKLAFUOWaBZoy0kqAbVEgXrIXOnOuAQ3bMz9/ju8W/DdNS+vb1JzKwdo9a7WHBfH
NkS7B3mChgLy6ZeWpciMpQwI32oso0ulqMYbM8xyl5Gm9FPcC6jQFVr6+PECLxxZoKj/HpWcjqqG
RtLFOmTPUg0NAqdUVSivW3Lx86EdBwglUwDvgd1Rxa/x7pVZMLmK61HQihXFa6sjKW87dsGLEvfm
yo0sYvbs4oITBsSdFHiqQLRLHOh3QzHKVUoSMFPJBkKAEJCnIBU2m59Xcod2tUDEQlUNlTtztj+t
MjPNGq1bB4xgJDDaFpLruz4aV6obC9FbBXqCQAtVR7d4nl8kEG6T6GjpzmSbL6YU1g5n/D5pabKy
QosD4emKI45C6dmrBISZ3CB9hE4xRJOCVoeYEWpQVRo0Q12u5WUL/ndIy1CThU6FkG+bPxpA0yml
JAE/oPGUIHbtpzFzYPQ2+taN7BdeHEi+6aYbhhhTUo+imBQ7xcbwf3rzQ/FGFU5sIPueAW1YVcQ5
1aG+DCG0wB413clKcw1iv3RdnXS9Zgeb0CwzzAqFG23T7PrL0u2c7NFyGMpGhSutBOyF3X8y2Ow8
Swpj+K54z0hk6J8TwygPKKiq+zzlsc+mQdnEIYu8UStAt2uzNUnIhdtSE8VLdFchaogO6+nhi6QY
iqlhL4zfrNYpJX1TmXhID+EQ1GP882dDB3QUoiDAi+N5NQsqtjGA7Jqi7qFDGPY4hEn+MBYJ9cIx
TNdy8IWJoSeNsGzAXhZon9lxBy8tGUmLnAPKZjgOOSbqQtYD+lMwDqudrM62H+/NxQHBPwcHFcFF
nn/JtO4NI2vREJoKji+ZhZ9tJflS2c0nPvI1CaiFWwBQBlCGhCQg2iSzyg5TqR3LhMFdFodBKSJU
N1erR+LvmMXlkzFmq9VErZSXZi0Av1Amvh5iJ7uimwH44vqTdohvwpXDvRDQTsabbUUt71kJj03I
wuUQ7YLcYepXSpkHHJTl4OO1Wjh0uqDagU0AOzIAE093fRO3XOmlBvW/4Id5iLBnWDcnX4Dc4xIA
FQngQKGFM3+uwDDcbCIV4yQ7FTA69Cec/ljD49p0k2P3ZOIdIXvYjc3gwN0q8taeEovbBDiUtzon
CN+zQzBoaaVlOp7TGk0nv9S0zsvUzth8/DXfUruznfJumFnOmfUhTmAhGr5tfcUUmm55nEiuHIlL
oqhUn8vNt8ROn0fcIU7TgHpQ5ew56WyQ7GKNeGGTfc2SZNdGqBKmYfnEIO5FZZI4vDdivyVx4cCI
lHntGCdeolkFmAu2dlTG7pHahZc16ovctg/JGPkASb6k6nRU0+hpQO/G0SsMA8iPBLVrsg+75BMg
oy+NJXtFVh5kXt7abbYrTN1tNajRRDX5SpTsUStkZVNMGQ0mqtlO1EbUaVLlQc0HY0sG7VEqIDZb
KPFVO62ZKCytG3S58chFIfBcrqsOTXngoXAZyBOPGZU38BU86doIs8M9TmD9maWMm9RsEBfBhh4e
V3bFQvh4P4fZca7iBoxOLJID9WoYFajyraHHj7aaSCtxY6nbA0UVUWaBxSGqEbORpjYCZxP8Cyd9
rOCiBuFhdB8N2LwkAww1Gl+AR9LgH1AiFsPIu4HFlfAuc6WTNZSajYHlG3KZM6ieedEReu5w9Yg9
aOQMt+1Xw9xNOORsY3tr/hdiXufH7u95z0437vOuI62F0z1ajhkRdDolaJbKJV11LlnaLu8/8eyE
hzlqQAjQohYyeOG+3qtsEwcmEB1akHt6ukEfwft4/yz1JZFBo+COFyUe8vNeGqwLGBtgAApVl/xW
3aIU2njhvQrKiRF0l7CcYCvVzqXvSYSdIyDWAJvNL9VcyyWYmAIOwGi501h0G7fatpLJ08cTWxtm
dvRibvehDitHx2pJ7iqU2rtc6Rg6bONar3Bp2d7PaHYylNFMWaLg/hlH6mboK/Cx8z+ezVL7H+k4
7DOgBIC9OP9qGm1aTatxCKpn6cq+iq+zHcpln4Q9vOUxnxMnPmaP6T3f4f/5v5I0vB99/jFtzhjo
siCHWHyvhPp11TcPXaithMvFmxxsJPjFwSQEYjizjME2Owo/J1xxwm6sKRz7MPVHccynWwG3Hu/j
Lb8aid/Az07Gy2eturu4aSBcD4k5IUc4LzaUNjWqUkF1RQa6Ggmh01XwRB6eP17MpRxWhbwv4Mco
QZ5h70K8JBOhWOy0fbLXo/yTVY3fmM4g+lNnv3DaYLEBeheOGtjvs+gVxnHI9RrPfhoal5xOx1KV
Dwjktx9PaYHLidAhBG9xpmFqMK9L0cQIq6QCbCnbEfSS3rIvX7gD0YCvTGmpBgb/WZSDUPbHq2P+
BjAYMuZQhUQg90dfueeb0rVvTVdU/tqr/M6+XtsWi0ESWANoBwlhhDNpVtuqKg2ybD+kYEUFspDw
GLcRmIkHtQT58AuIQnRH/hpQmQGLerthmdZjQFX7MqX6Q2u9djC+R0Fyb2gvK2u39AR5n0PMLtiR
lGh3iDwIXheBBsqhwBQxXwGKMN63Dl2JzG+IhvmN+n682Z40tSkmZo6XvwyMg+kJ7Ah309op95EP
GOrNqHhy8KMOEPpI1xunP6wt6dIZFC8TgBgBiDij38Myppo0BTpUSdQ6rEW6q4weoMM++sYr73Ex
nfl0DWiboJqIk3EWuk2WNGCriBtWkR91Rp5srbg1M/srT+n3mqebj5dzKYYB1gvkDzDjwhjmNF1K
AV/kGv4DDE5iuOg2cFcuzM/1mKycw6V5QU0DJl2oMgBHPFvGumjxwwmv43g8gvW8VfoRpbHciaXY
gzx58PG0Fs/g++FmyRF4pX3TgjLyxqOIBiAEtiWUkfNd4RfT3ixR+F7bJMtjoocpLl4UOc4apWFj
WX2BnToE0W19y11s0Hsg7UAxUF7XYf6LS4eegjD0Rnlfnh3EUs6MrhBgt4obh6zhn40YgHjerAEg
FqM1VDwUIGTg9HTW/CrRUh6ohmyCqeqhof2VBWNdZP+3vFCCGgeuGePrhKdQXpVGpxzWMt2lrWOB
EIknu2iLzZn/wNBLUgdFDyjAIHZnMpjq8a7sdTxLlb51+Kpt8lKIQ3AEsATEHmFzcHoolLweispG
lSXbDRfWC3kVrmDmg7mBBSDbrOtZL4UX3FB46uKlJO6p0/G6FHYboYIrKuxQVmRSeadD8sVVe1Jd
yHH29eOzsbRvgEAiCKrQbwJzajaa1ighk7FvSjy/24J7bfIcyeNKKXyp6QVJG3CYQDAVPS/xa7x7
iPX2UOSWhm6Fdal/DZmjevJrtLfdDgcQ+QWoRQzVlTVG4dIhFPR0RGkDkztj8uYVacDNgx6SYPLi
8kVykbsUfBuxetXlmn4fWdicaGqi5IdzCHzh/GvalZwMtfBwhJxs7vbxc30L4KlQwBb31LD9Snfm
Jtn2F4XfvYiUtOzc9FN2m3/rdwVQI5u17Hv5CyCU6wIDcN6ESCB9QwerRT8+8poLeBI64a6JnPAu
+w5lAH/c1vnKWi88aZCAoyYi+hF4dMxiu5qN1VS0OC+yxF013+rwb/54zy69aECMBsRSlFdB5JoF
O2Ug5TQKOG83BEJCSP9SbmLP9M3Mzy/MTWN77XO9Qzl+o3yLL/RP6VoPaXGOUMUR/nBAqsz5y3mq
6xLPa3Q1gWy+NmHwuk30nq7grBYigVBiFlRfZBpoApwempH1xchLih6KUjUOze1vaB5PTtFLg1eR
cK0vvxAKQD/TBEtM6PnPUXQ4tqGt9yb01NOEbYnasgBaC8VxstkaxX5pZrgZQaaCeew5HzvSFQkv
bOQ1Y19vral1bRUtqhFxdbz5eK8sTkrDRsG1uCBwm0oK1cII8S0L9810gZPr5uHadJa2A4r9aM/g
iOGtNAuirG0rpPk6qsij4kjaZx0snl+YBtp68PRBNDvLJlTSWaE1Ai9ttia7kAmIAqYCveohCteM
mRfXBjMRoPm3EvzprlMmPumJqHS0JA24YoxQugufrYzf1oW5+XhaS5VBPC4BcRHNWNQHZ8GCNHGt
MQ2ESPUqDh3FM7d0H11qaGOku95rjs3nflv7a8oKSw1EgKEgKw2CMvpq8ztWbiPB8MWzhftKYKAY
GXrKbbrTAnlre8P1yiSX9uD70WYlkLbrJ8tIQ+zB0qHH8ZE7YAn58h2F6bS+h2nF3TqAenFM1AlA
mYOjMcoip6tYSqSKJorms653cKONNIBHqw6IM4D7V8Lx0uWOnvPfY83CcVSVQ1yFKL00eJBl3Iu/
aWAOw9Io8dVLe9MdbcPtn3J5ZdyljSpUKyx4VyJ3mSutQbyz1nIOZqBFov1END/PGkeyMq/vxxX9
g7d9OHuIoTyBSgja2tilcxhLSPVqJILFIqYoiLtxMEUO14H2dFPQH0NY+2abUXbhy66tCawsrSVu
bwBebeAwzHmd1WiprpEJL14tdcaYXLGo2ZKUrJzFpVHQsIT6IMCXwAfNglg59IAT44dIrOMNIFq4
1tTHLlxz11qIlUKvU0CHwfQ+c+PJczpNDc1QD5HKaz23LhAY1vK+hZ3xJmsMJAn0zXCbnW5+KVb7
Apw9kDaplm8Nua5kRxPdIHdM9WHLpHT68vEZXxoRtGDIraKUBWjn7JFgxFKjjjI8Oe263+V8/FaG
9g4mIZbLC7oSTxYWChsQvAixSEKI4HR2JbhoSpdAbM0wp/hKhj61IDUqO6Xs5Z/fEyJpx4ZA8/Bc
Uop25cjVDOVpa5Scukc1JSF3lUKCj7/e0p7A4wpqJrgHhJTQ6Ywmno1RWXE0ymEW5oyqtTetevr5
K1S83oQkO8DpZ2WbiOSQoX57IUdHkuUOsfa6+fjzE0E3WYiFw2jhTEnHYlIUQosWhLBu/JRP9jMv
yC8gCzANgbJBAnyOqDPliJFSMJT1snN0yM/GebbyqZbWw4IgA/4DAj1e+afrkVCW5lqKZTdY95rq
xa2isF/QtjDfjzG7FKVCy7Q4EWPcTMQxg2mbuspmDKpjuxNIxLVu1dKpAfAYpDMA2M7BgN2Q1KiQ
YDxoFoNoNo2Xci/dIClZ2QIiY5ndFOgCAGKC/wojt1nsIUM2EUl4AavKcKcn/DapMDU7+2JN/T3X
xxXqy1JFG+9NlMsgewIy4ryiLcl6/UMbTcAcvlnZyI5M1VrLz9VReRqpcK2bEnTEjY4kXgYFW8dI
eD5B9EaKdmSM2gH0Z5Z9JqYR+R8fh4VvjrICfi/YQ+J8z/mRNu8MPlB8i9K2NvCaviyicoKo4Zqq
2lIaaQnYEkiFgpUy/+h1pzdFMyGfG0FIwcOIPMaF217C/uxC32jUkb7335TaqTa/sKuQQApxAhPZ
wVmPJIs1CT0fimQ5bIYdH5qmRroMrdlRqli/kvAsfU74GiH/B88J5eDZ1iqqNlG4MOvI44TsWrDX
d5AHy52IyuXPRwAkVX8PRU4jACFs0iMbH1QJ8Zo2SZhu9awzV8rASxMSghrwazJQLZnXSLFsySQP
6GY1TXQcQ2uXmexOZ/zh4224EM6APwa7Dpo2C/LNAyUyr0VZOyZ559BOOlTFqtfsAtRAgJzBCsN7
Ft2eWcwk3B7qGqaub4wSvkmR22vButnHQqKBCpoMHgm2O7bcbA+khdQUrQjNeiHddWb8ZJK+dEwJ
2JcODsErO04UxmfB7GS02TbI+JRDMVbBAlXsWz7kqEIUnVfC9XuIIAs09nnlFHL59PF6LR5niA4j
h0OyK+QvTnefPZA0VnOUQAU7J/fhhjoQv/oi8PHDhlmese23xbOcuGslkKWvi+CNkj2ehkJZ9nTg
lpcWHTPwZapcvlKkZ8mAVXXaeiFRgo/nuLT14ROMx4SC2/zMq4xZhZ0LHTfsSQnNaqbIO02m6V4a
s9z7eKil7Q9ANcBKQsMczZ3TScVR3WZJhKF0nTsMgkc8+wXWDzIRgToW8u/gxJwO0YzwQ01l0FTs
kaMQX0CLpkxeY1W5Scv4F04zSslAXQm7sjMBrjYWfrE6plPHN1n7GqLa+gvf6+8B9Fkun2ZIrnsh
75tpF4wPDqxzV6LrwuILj15ojCLXxX6brQg0LAc8gfA4L6Z6J2n5fUvqXaLrKznWwsKDEw6wDHhu
yBGs2arYKQoPNLTQwKf9MdOzR6aWXz/+VmczQShSRYgwILuGnpDIht7V9dsqh+eKiUIoD7tnmQ63
WtlfqUm+/3iYs6QKw+BDASosTKSQxp8OQ0kZGXWEt6kEqlDixE0ib7WotHaTzlnuZGpO8BJPf1qY
DMMiY4SiLnQWofY2C7YN0aDiKoQzpoq74Zh5DVgsjbym23IWdTCMSF/gyAg5JVBaT2enD20XW2GI
7CUljt3vB5s7Ch5ckDtZ2drzS4oAOoV3nKVCRVfkSrONZ2iQd27he+3Y0k1edruphG578TCVoyP3
JIiTV16tovXFV3p/iYhB4YMLHQ6k3qCQzL4i2JxSZYC376AN40cH0YKptgL+EPvWSp1mfl/Nh5rd
V6mKMlQVYajWll0ofrq6mu6zHuImar1vWXc7RWvwqvkJmA85O2TYf3JFJTz5dCNyZFzDVXerVGs7
8QzeNB9GnPV3B43VddHQEjMb920v9J2lLIAU0fhZ2RoerNMo0AhOep3fEwBrIY21bjL8VhT9aB1n
m2eSk66LO/wKwpASNTAwSjq3CPJL7ZP1jWqevOu/xi+QLcDwsZ+5LJAPtidUgU3FkW9DP3vWjoD7
r9pmLe3q9xtMnK9332asTEY68ZSUsmE7qWRbjxbMrGJga8byipYQQ4qG24mNKxfr2rizczukpgKy
NcYVkDM0w7d9oPjado0XNQ/j86WfBT8N7rzhFGMYDjizEaYOGu4fh9ez8uZ8iFneEys8xB4WQ+y7
oPcn701sUhgUATDrGtvkNnJlh3rKT5ayxLgo+0DvFebK52YZLIb9ZhnbWLm0SwNbag0/hVQvxMGi
2F+ZoziI8+0r6LqiS4Occt6ksWs4aViiCt+7g5feQmvDldzswD34U3th5Pzs0xBzQwHgjQKC4tlZ
7znR6tS2xbIVHfual9Ezl+BPBOr3bmVi8+vjbSBUwEFkgIAa0rDT7Y8vB7vgasQ2vKC3sttPjoA9
al58G0eQrds//BO3saWAhPrWX6OasywJvaM60VKMKjQgJOqkL7BEjlATB9AlddH0Zo4+gT5RvQgW
8XhY+7wLof5k/Nmtwuuks5IC48ufpfChKLqNyRqXVQeLT15hN5uPv/LiR0Y1DJpBwmRu3tXuZANy
XeaAE2InLi3B7hw+WeEDtZLg44HOOvZvy4nuq3jjA8r6dlbfRTPJwiioIP/Yp7Lh/OmwOgqIBLuE
5qu7MuBCGBMtOBTLhdrIWdESLeharhWxf3bRtke+WzjmU4zWlL6JoI8kOc2+3mnbTq6cNJBSr44d
e7f28lqc9vvfYhbE+wQ9YSrjA2c7PdBaT+Gu0AQ3N/G2vc72/ZParITvN5jALCKcTHwWv2WlZ0MJ
AzGn9kFAMzbhRvXMw7QNN90ug5BXEHuNAxfpW/5tX4KeALO2zBn8FlZtazygM/qmWPX3058FeYjB
Zbk0iP01+vUjQCNx5ejPBjDaoYcaqRM6w3fJdOmFcWHfhI58bxzM3lltVS7kaie/xiyWhGFFWJNO
Yi/QLXn9cZQhJ0od+bDmy3QmIzObszoLIWVVN4DHYrAhMPb8e0ac8sjfjPGK7fic57CEVVwdF8/6
9z7rAM/HnoUPo42hQZZhbIgrw58V910cNI6+IaBQY7zVQ7byYdVZZoqCgz1VMcbTNtl14Q3bypcD
4ewL2vvKhbAUGd9tpXlzO+WmGRMRQJoCTt7chIilATWHsftuN/ZNl0HCa+hWi5NnXeD5F51nqCwr
9drEsMKFtog8ehBVsMFNXuItEsK9MjjsclWweiV4zRVOWCcp4ds60u8Jcfjk68SJDlf1JkTwIM8q
eDCB8l3/TjywWNcv+bPy+3zWs7DVstjgtMS6lt/jew3oToHzxNCW6k4wqXLg9OKtxcq1Oc/iVhNB
ilAVcUsDH198ZJA4/oGv8ELeiVgALLDQucL/zF42RpVOLFMwtYJjgKmGq/haL2vh8XQyxGzPlGOa
1lEiCsDDXZtE/hA9x5O8csGdwcVQzxM3GyT/0CYxzor0dWeaWtVDkYGBGg+eDfJLbwCvFG8XoIDl
wArSIN9lk4NMJVi/YM++42z4WWjPY5ZYko3hzeYpLgq365q1nGFpCFB7QPFCoxbSrLOnmc0bY8r6
TMxw8BTYIoc7+9gdUrf1QJs9KL271mI/P+6Y1fshZxt/TDXWTN3bkK1PsO8BovkUbSZ39HDWghBa
0GuX5HmOMBtztvGrlPfcqDGmcZm+QD5J2CpJbuPIbGtgDUN39T5c+7CztZN0Giq6grXrXSN2Y+JY
+xahBW7lvYctc5S9NFiLaeLLnaQls1nO7mCphiog+LaQG1MTx0xVDxa7XlYn8NZbW8XFoQCfAYxa
mMTN+2Y6dGfHskM2W9rpNq2p5JqRPqJe2AV6VK+8wM5zHEwMbR4Tsj9g/p+RrXOTKoRJmFhxEW+E
8KfsM8/YEBfFhCuRa0XMU48lRY5FPGmXuNJ2+rSS7C4t6LvfYc6O0aAHlMXW27YtdsZ31RN0o7Fy
BN+o2hSf10HIyyOCFwbTP/AB5i+HFgqIxM7wjeHs5mnZpwIMtLdJ/dfX4b+j1/L6x97g//4f/PPX
shoZhcLg7B//fVW9FncNe31tLl+q/xF/9K9/9fQP/vuSfmUlL78383/r5A/h7/9zfO+leTn5Bx+V
pma8aV/ZePvK26x5GwC/qfg3/+kP//X69rfcj9XrH799LduiEX9bRMvitz9/tPv2x29AnrxbX/H3
//nD40uOP3fxysumPPsDry+8+eM3Yv8O1DM2Nd5ssAVBN/63f/Wvbz8xfxfyZBAix09Qd1AxSFGy
Jv7jN4lYvwP6J8TnhJAkeGI48bxs336myr9DsEnYHINpK9Rjrd/+M/WTRfp70f5VtPl1SYuG//Eb
jHpODjqKEATcFxiBCcc2odktTue7l149hXXaDybQ76QyH0ieWJYbh7YVtFbI/CmnDDrNUsVBZmfD
JreL9nPIqnGPj9gc4qK0RicpS4u58GrVd6AGSTdWQ4urJFTrAxo+2aZSCXULPoY4c7GSP0htOe2K
MZ4gkFbY1YVOaQyGa1mHz0NhTSkSqAh67A3qLxu4qJCnTrNr7qQVazZywkDmkApYhLjMHCDxWOaK
X8EVcVfCMMv2Kjvp84sc//8bqcjoDShAf1cam3hjEpENfJBQtixybrqd1HBI/CAhDto6MW0nBpCr
cyYFojEGV+otb8ryy5A2MMTQsuwaGodtFpg9mXa1NMk7o5HU595ocglcTm042GULkVRQQ46SHcZH
I2GZZ49UgdIdxNkciyoac2zUoINakqND1LfJI4ZovDSt+gtaxNqhoMbk8qbuPC4n1aHXevWih8DG
XcLl2q2axNrpVVID30ehcsCsuuqdSLWA99Uqzg72UBp3TR7GezuVtOd0gOS8NqWFV041O0YoKbjV
VHIHDszGYxb2kK3J1WRX6wmEr3pS+6xXICLQZK1HxpDtbZii3GTm1N1ZVlI+EJaTPc3l0JfM4cVS
onJT8m76oqVyegs/YtAZCjW5iFgaX2ahBemyrmxLCCAYum8zS3uFGr3lkbijfkWs5EtjUbqjSlt4
qtybDwpp+uPAaOJDz77ey3Yc50FDKH9Rh176EmVTLcNILjH9Xtf6oBmS9iCbjF2YcMTY6IWSblLQ
dQ5lPkBSiLDhadLzZqMwmPxAa2y0ttGY9AeMl78Wqhl9axMu+WmlZx6VUu7JXWpeSoUZuqHF8FbQ
G4i3RjlEpurCvqsNnnqdmo7XGiRP9pkSqpuShPGmiDo8TE1oUnzjUpZe6jmPNpFMv9i80IHxoQVz
7R7SLgZMzR7gW8+DIrPjh1zrpKealMaFLjeSN9W8/iTXUvTUA4XpNxaoNt7QD/JdTrvki5pJ+U5p
SL2F2E/2zIAxeDaLjvtWlsWdQ6Kov+8MS3MJ9v9VIne9a8Z6si/DWgtiDccJPbj4Wsp707MzXfUn
JpmbupQlT42r9gm5AXyhJKPyCw1MGPS67J0K1tFe6wBbVPoeUgk0Gr+kkITYldBM302mmnoNnh0u
OFj5c9Tl9kVCbSUgjOoXVlmSoEDT/hDyrHCKsWAvqYnyKsm00cG13FyWSqbugRwvXUMeB7eLOXz7
ZGUM0qRoAyJP00s+ddJNMQyDz/NI3068bYPRlCGgNyIjYSlp/Wag9ALYk8RpIQx9EeXo0yuFHG/N
MUzubbvMr82hQUrRJpmrKql5jNvavsxYZl7JjYomV2cMaVANcILQcsPEOU1JwPrE8HnUoHfTNYmb
w4rPS3seOiGpyegPBF62vQXEuNhNm6Yn8o1ap7GPEJlszImXn8whzPdANCmPWSf3B5lE6Y6AQuUQ
hUuHhESc+5CWqTaqwXO/05TxkqJX5GCh+w0DU9mRmrEHj1tr3QY196sKQpOXk8ngbJPB3xi3o3aF
Fo/pV7ywn1VYRnhdD1dKnSTVPmnHSOyU5sGWyuZoZzjSXVpYuxoqUj7FX3WIh2bcWgyhmXSltS1a
u7jn4HX7+Cpa0MnF9JRB/ugWBz7z+7E1L5pEjXcQ0OAXVtgSCsRPM97qcWVfSWkFwegSimlcrmw3
bBvzCrJN6ZYASLAfCMmOocbSQ6pG2aHIpj5Q88K8sfOWvDYlpwOsFQbrbtQkHpgDnx56njfg7fWc
+jrcsw7YsU3l9JCKecq4obyUcWF9YnakvNDclC9CjdBLk5J4p1Fr8DSVF34oTRBuhzbmBvVNM+gl
NbmvtDqhDjriqqeWI+rFnVqwh66SjEOlkfEa9/foWn1kfzamkV9kkA91KYEZh5MoE/GttqT3JU15
kLQaubNoHB+SkROPQHBmPIyZXjpDOmhbyRit1HIlIHwCdH+swCwU+qJkg+IjJmcbjXd1BJwpG+0d
AM9q7st4xbiyDaliHAjrSm4H4vWVPDhJnTc7MpXtNlfyxi/ytr1qJjWSnGksua8NLHHlzh63AP42
l7xRrW1tQn861/PJ74D+3EJ/HhdaM2luaDdJhegPSV6niYduk1Q8fMqB8N0ytSUuCIaWZ42ZtCtV
Et2ocZE8tTW1a8cspNFLRzp4Upz2X5tRGvwwiRHDFaU/tIyp4OhWyr4doWQV6LwedjZQaLd9UWc4
NHLMK29SIBDvR3LTBlqehjdMj3OfJsjwE7VsNroB6lJsUsYdWGCzTdtV2nYEqlB249SMdlrYKuwX
ctb/MxM9yV4/zGz/X+aseLD9138Sw7Oc9fLl20v0wr++sNO8FX/oR96qy79DEx5hBi0j8H0A3vhP
3qqpv4MyJbihAusp1Jf/zlsV5XewPGTIZQliC8zFkUz+J28l+u+gy0GHDFq1YMyZ+s+krbOqLaQF
AL6RAc2CiBre/2jgnWatcTZCoZnRzDWmZGNBgtuWgfnR5OaqsdjWyplr1miqSbLXhYWTkKuYKgHX
0CYa0P7X60NvmrvaqCKnkfjtu0/5Z479PqfGB8D1CHB4IV4Lb78bhKnB1YU1jRC8mdVBolKXYNke
Wa6Q81K3AoQnbdZBeLOqnxgHgE98UXwAA7WlOQpPSwgyTtpBJNbnj4QHxJ+2NootFcyrYYIMR0Vp
teo3K1mfD4p98f65kDZJXMVxE7ri6Ww8iukBmO/w+xxFiFUq62m79Hy0efUvsyeqx5ginJCCcC8/
ZKqH+mZyzWADiCqTGUT7MXE6aGeU92F1ZWaOmjpq7fwDD7DTivb57yKe2O8eSmFTFrqRY+baTXyv
dM44OTJ1zQP1czcMwjtIPhwTIPpjh0IbaLNWkJnVus7Hn22rsbCzOE3wLXp3ChR6+1buuhJ49Uj3
pd4rrxO/ulzz7RR/6+lmFptMYLqFmeWZcgi1caOTug1dVU5dMEGd2AbfqFtpwavLH/evYeYVEXOA
GRZ0EbHQn429vGneJPUzKApa/0valfW4jXPLXyRA+/Kq1XbbvSfdnRch6SRaqH2Xfv0tdr6Z2JSu
OZnBAPPSQI5JkYdnqVOF6kxzDFGpMexoB95XlL2gUyQ8CI52Sn3ilXidMMEN1L7b3lPqTe0Hoky7
cuqXP73WFzvxwUlw9v0NxPnxKOAnQu0k0GvrPk4qyTbD6qbRiaPUABTNld9ZsXvdLucLfNzIc7vl
nPZGCLsRaWxj+G61703Mo4ll0K5/na7fH4C5aWqcS4lpwAodRowh1LhL75JP1S5/HX2ITLtaDcxM
eIvJsuurY+sP//Nivw0z16oS5lAxSxiGYPxnWpHrjuCB25Hd7Bk+RtzcKNDt+BHiUG4eyPvJsQKo
J2NOX/eU99Kt96U77wTO0DN3O5jLRrEM+aDgV6V7zLu1XrMf7jK3RDdYQAfJi2+Nwwdeg9uio+WW
9X0DHAUDY1ThgKku96YlWDK95WIQnuafDfrQxEs84zaM7Q5CuaoPIj5+F3Tb0f42y5SYk1BOlNls
6eev4FqfW6hZ5A7aaCZY6eTdP+h9bt/43xbpK3p2rGNILIBKDe609Ra/vNV8EWSN3mAjEfepaLt2
oAgy4kLdPLh+5C5roX8d9b8ts1waaLZHKlIqnLgC4G2wAdYq51BvX9nfFpjopE/U2Yw7nB41nsCE
vVuWwjat5+vL4BlhXuIMLJqDRJchVHdpdpqbBy35fN0Eg69ZbxXjFfKiM+t+wUK0J/EwevLnPlh2
2rflJTmNvhU0j91n2c3BsgQYAPcqcE6IyXgGsSX1ALWKX6HGsK/8wQVh+0PqQhfjOHjiUQWHRe5W
gcoJ4DYPiIEiuYpZQMqjcXk0EdfFkTniaA5gjBPIYQh5EFiGo+N/G3tmgrlvY27G1TJibbRXhrKc
X7moYH5VA8WvfGiouMSpIydHbNW78Q4Mle0+d+OH/E7dJVxcAG+9zFVEAgBnR33/kgEGARjuIL5e
P0gfnM0rt/Z7vSycfRq0YswqGjYe4nslp526j885fadENhRb0j4PgYzFoQ2UO9ah8IjLD18ZtM1q
3zXmZi5pjKHOuaZnSvKFBn5OezEPBZWsRShXY1gLhZ5nJageG5SlbOkkfVW/dZ+bx/KJh5Bg8I5/
/RakScA8bYgiV8jxexUaSY4coK2X3sseOYQAOt30b/WxuKVSttZoN1/4zeBN12FpJjQJME1usCjE
OctMNQ2xC0sJDZj5swzNEkX4cf2bbwesZ1YYBzUJsYCeQ/Xr/kKZWPzx602RDrKvQF0ig6qUw2vP
ypsv2ZlVxmWBgkdUGgtrgzIKaj2JrSItgkrcHVqmb50tBfVRCOgDQ/E1IBnvn/Ud8Xn8d1tXCmBz
zGFhzhfTLowLacJkVuQWoF+IFgB3uezzSuLEKB9fib1T5zYYHyLWotA3FWxAmB1VPLAWUuHl1C0P
xZN5L+/JPn2UXfFFfxyfU+8fsApuxSrnP4DxG5O10O47fkABSgc0TNHkqB0CPXMLoKk0caK3JUcf
PgYHHpc84xLK9OvynNnWGdhWqnWhKWWwTTkU0TYGQk1/TkCekfsYybp+kj8wYOudBjwK7E26BEW0
ywchBOeCYtKvSXFawCU76Z2+R9vgYDxTHG9x3zpULq9rbLhp3/AaaLsgYN0VQb0TD6VX3umcGYPN
5B9qc2jb6ZQiheWyiupJT8GETn9S8nX0qu8SoifLSfbIQ/463dd3YctpnFukp+EsYGsHs8uStMDX
Nj818q2xnISWE29s3pqzRTG3BmMfarx0dFGt6UzmKRdr//oieBaYO0NCs1Iqs82dGcTLZnaf6B3n
sKyrP5RP8PeHYS5FmIFeVDKwTWr/CMpvO8H03lw9FnXsdOaNlWMOuJk4NjcvImpO4FjZ0hOto64u
mxg20RyxlVJ0ZEAKQlBaY6rv+v7R/VndhDNLdH/PDoE1TNmUK7DUF4sXqk+6cCdJnwzplHafdY1H
p7uxLgCQaRXSgMLWimZPVaYU/HN97qTHAoQWduVrN+UPwUN76HU8gt/5C80PLI5j3TjoKF6CwhAM
DRImoZgYQRfaahkqvFuJ8jDHP6ylt8nIozDc2EhMigMnhZFFyF9+oIzONnIcwOWSyRp0nyrtZlAW
R43EXZW2trJAog9t6Ont+pfbOPkAjdNIA6BuAAaZVWXyoMyYiQwdE82O+fssfr/+7zO4qA+PDBEN
jB2D4A2IAou5vFZpLNLcwQBFcMvoXPiYkbULO78vHqbgH8Ry9CVnziIdxQMMAnIzVAnz8iyKJbrP
aoSwVQzUQHvXD8uxcLVvIrFLZK8dYkogbGY3R32gccJ33a8esoAHXtoqiJ7/CnYEIaoG7IVFoxzV
NwOwz2Kgo3yf0c3xP4bLPM4204dtvWoMq2CMFpV2hdnm0ijAj0YQ33RF7igkt+vpWyz5ImS8NLxK
Sqkcpbncc6zSWI2xClVT8M2CihkwCPbj5rNlkbRs4NWQocwQu8FrN/SoSCxeF7Q7ET0ijkX69c4t
ooOAj4opQfwP7pSdQBgLTSnyqcrwwKP6ZznNm3KTn2b09HYYhYZEmrqbNLf6JO6KQ8SXDGOvC2ue
eSh0QavrzoR5/UHyi/sltqX0TnCWQPTJW/VF7DBVlv8REwHwb1gygDiYw6Zy82DWvjzQcgfuqCSW
FuDfcsy4T3bYyr5qcp7AVe/klxmqLQweNzgDeq/OXE+kaUBZCMvyEc0ku1Sym9EXF7sO6BCf2tCE
0+5OuexFgstPPlZ5D2ufeUOGWremyPyffTDap4PToYcK3uYokN9LgB8SVJvxG4jLB8Kt8gPWOrPJ
WhmHdZ2LC+qNA+Dh5k/rZvxULl76vTQcCjPyBK9D1j1r3gT+aBCDVnb0akof+cL1M751xuD///4Q
9Pk7+xDAH01S34cAyM6fxHAXE55L5hlgfMUiNDlANlgrHY+KCmiEeAMYzRErN57sT9FdC3j6jldf
+yjWX15deGRI49KxM/ofc8DkxRI0c4ELVMvwaCjlrtOAeheM5SaHQCUiIXTdGn3XqcsjaNt43Lzs
800RwUCKg/yIipFrrIM0rRaUc6MOBxzvSYE4FULhA4/OYJV8wQouKXQecIlA6sHi0psePT6I7BYf
3ZgxA1cD3r0wEOw2MCSQrCZoxIHwBXMAId4gyvM6vvCSzNWT+/EjMEsN+kowka4I4dpmUgUhR01e
PGDuTbCNm/hJQNV2cayf3Rd+0Xbtk7FopLQY7MCI+EpHMS4LSyWNNDgtJHsa62mURDsmkq2IlZuQ
1A/nu2l8uH5JVqV4ukiAINEoQMNXFXXmliSo2RA9XehOW3f5Yx8It/oevHfTTWdPFOgNJhqIYNs8
ApD15QGXBLinAN2kLXC2CqhJs5gURM6cRZIcq8ewHcJeztrYZ5UyFqoiABiQ8UakyU7JAINR1Zoe
is7w2uyRVrrG4xKUewUjOYXzZ5wV9HmBMeSvOkiUUPthidVB2SXqY4qZdK1uPEvcNymPgnTjW12Y
YMt8fZpElWCZYCB0QfM4+JA3cMkh/2R4BYRNJYe8QiqFy3/EpgkYpAUVHZhcRbjSdeSJEtoySmo0
OGmvjABwohaRtstbPxigQAIMiffVVh6GscfEBkohROZslP1HaJJ70g2IcdGGJNBvlZzyu4jmYwSc
I+/dpm7zwq3CLDISEXI3FH7BHhYTnA3agjakM71DoAtjaRixoNPRBnAGDkZ8uPTxqxuAYV6ZdjEw
zUHZpBk/XmjR0loQz3K6HIemvMegOSfK41mgfz97AfM6rIHzW9C/B/EFkElgL0Dy6f7pLWPWwTz5
IBezKoXAyuD3XjE4qlci1Ilv8+cMdAXc2t/G8bjYNsZhZeOsdbkFc6T6OYAToZDfpiXnHMKNM39h
hHnaG8FS6q5UB8fMwfjQm/6QAwKZFnaSCZz9430k5riHOhmzrsYxyMwOeEhAY2MOs8qqHYIbfLEa
JpUTGnA/CtrHF9JeZ9NF2da6QRPYaV8Hr7nt3dot99OOaqQIwXRLx12yYwTEyXjzD+IXzt6ytcUq
TdQUUIgBzZn8K8hWklvLRs+C+mcB4uyRcpw+/xNarVXFnNmGNdVLU2JCAdsACStoibcYAYaOD0ZQ
EY+G7/KxOWlv9e767VhHMpd7r9M36uwOJkBtTQrUqfG+ApS3h3qeF+0mlM5dmsFH+9nV/WgvoG4+
HiOH771XTUZ21YybqTs9XvKeuhm3OpoYdT4poNDLUFQFtvgbcYQvMUacQFaP786jpt+6q4jfwM0N
Ls413bhSavmUqdjxPnowi8cseyHyp+sbvHWaKF0vii8gmIPK1OX+RiiKqFWI0xT3FtBmqa3PoJaE
KPPU/ZmQFx2ggrwWgjMYAm0e3vhLUwQgZwOD03Cn2Zd2Pljz1+tLWQecjAHmU3VDOusmNZDuKXnF
Xbh/pyEYFe2qHB76axVtMsbYx6ETJhJTp6AG4YESEABB7WcHbh9uFYQxdpjnYZT6sRpR8vvIh2my
9FifPmqMGHwx/gFd4zoBZgwyDwSZSg2CazA4+DIdOBfew58tnAsq92g/1sfpq/qOHJiPIVsnv4xl
5tUo+mHu8ODCle8JUPRe/6lA96Jw60D93P7Qn4H1OaboPDaB8ka+l66i2klscxPErVt3fk6ZF8XQ
ih5Hmf6MY35rtXvtiFlY23KWgwzuVQQC4CwsTpgZv358eWaZmzhB0LUBVeYA0GjuKdDgJYAxg0c5
+GMzKOIgYQFVPvi62dZMRXIAVysI+nS1cR+X5WMeAZRYTAunTr3xLlNufCgy07IcqOgubzsoDztg
GOBY+nJ+06KqtnWiPl9fy5YNkKdSgmekKCtCSVJPiZVkBM4r/lQiVZfAbH7dwoZ7RO7z2wL9BWfP
T9jnuOdKhTrTYIDabPFDZXFBIugApMP5/oxs0Id/tADooAQqoFZEBntpSyBTPWYYA0S+nOyEbxTO
RYWK2/v0oec8q1vLglIPZnWQm0D5hTFlqMJc50U9OUV9msRjqeG0TZpdgZvr+v5tHGrrzBBbfxbK
arLmJRqdGZ0R8R3ykLaqczj81hUdmnOAVpG+LfStZPxGIsh6mElz4ejmaAva7Aii9ISqijcvZJek
mDXrh29VkT0QJeF0OqkvuMx6kPOADRM1FpqJy8xGKuqEpEhoCwcxwnCwwry6y8Uh8aVWAolko2i2
kBtf+9FqOddrnczS/s9vyytmkGbI6yEaJgwaZlZy1+oZUb/o2aRFEK3HNGDsJZAzjl1Jy4zsRg0x
ly3XwZJqX4n1PdN2iv7apRKm3oi13Er4u8z7LOvbCXJndKoofQEAuhazNyOkeRU8XSMgyfkt0kG3
DNR7MMkc6/2vHvCfYs4wLYpqDAZmFMQxmFllzgHRKow/EcQvsg5lheSHMn6N+pc/PdAoiSh0/Bxr
W4tGKGGZqnMOzdOpOvVKoJkvqfb030wwD7CWDonQpWHuiPJDmqOVgqemb3jSEOubebkQZrPqIQHd
UQErdZ05ZZ9/gYoeur8154LwzDCPqRhXYDcbu86Jm71kzI+69AMUrJ+u79jancl4aEwUj1CDQw+I
/ogzL40hw36ArmTvyHPtzSQPer31cwGjoCqv87M+1GiCUJkoOjMNfnkmxuw7kAqLoUAwwfHQ5+/G
pPyxx8TEta6gQv3RrGTLGt2SAmWgAScxFSjVZI/V/KU3eG/NxirAj29BJAdZBagGmFWIWZMPCeYN
HdK0yJqr7EtVVhzadXq9L12jAQ060G2gqge6fzazEMCpC8FsJE5Un77wKfXfP9Gn38gQL+yw4HxJ
HztTnmFndEq7tDEuRm5VtBFi8LsJDxj/OGLoBPTmQGILzmjveEoAK7AL6FJAgCpD5Rl842gFMjep
H/Q8rKaPHyA6ya5BvRf9XeFEJduIa/0DYrf1pYJFyogqgpMMzXLGIh1V7eXULKEfCKLLXHdTIXTK
ofOuXyueGebuzgXUMkgCM1EU7udCfh6L6DaeyPN/M8O8E7GFqJ9MiEgVObSHGWDk5RO+6B/fK7SI
ITqAYFQHxw0790Ri4CoTkQpZppKTlp3XticAyzlN0vXFwntHeaQNMP5iOo39Mt2c4saNvSMsGNNN
7I7w/MPWcbswwXyVKG1AK5NjIXMD8Qkb6jMFtNqlR0DwMfS9Fw4l1YbgdnM2VgYybkyOQZ0e+QOL
0OireJ57c0Ck894du2frpcfxc5udcDIRWdhTbUM1iVcAWYdXH74QqscooANMwW4n9CcsJUdI3IdH
JQfkPs5tzXhAV++wgCNMSP/8xFPf+7c9Zm+HVDBjYCYQ7mMa1O6F5V4p6pc4NHkE2hteC2kFZJmo
jhxOJdvmJr0+YHwxQ4X0S/L42hyTr5hehegVYHJeeUh93e3dZL4BWo66EB49Ft23S998aZ1+7LMH
syVAreRDPjiS2DkkBDSyAuExHs9++RzlknP9gm9UDoEHQUiGKF1DC4bNOcuoRMikohOon6g01HzK
v8QuhlVOE9jrCq9xqhOvnbT2XZcmmSCq1BJ9kMascOTWkr0pTFAWhWLLHt3XhXNo1oeU6v5QoI9O
gdKs3CqRq06qLJiSQuBd9Npe4pcBiF5LcCcldSN14RSk11cRcS7ODDpz6MqtOtixps11My6dAyKS
AjcPA19t/HL9m23sH2ygcYVmtQotdSZ912pIeoxERnDQDE5t1C4gWRWfs5kGGsxBRByN5MmQUI2A
w7w8iFmoFGSekCNMuAMUZGGi+a8Ek0d7RvwW8dZJvMhJGIcCyEEmKSm+FcUcUMHRGXSSkHPc1+7o
zsfSh24DkN9c77m5nWe5EOtYyqyXLWHEdoLgu78tfErxbTnCCWiWQ3zIHB7yax0Sw3NCHAIyPlTh
iy2/ZHWZmVpVTU5OQC1r1HYXhigYVkehKdw/PSowpdEuP1pxIipSl98wykzM/pcoXE1WCPqCQwP6
156X5G+tB00YcAvhUIJTnm7wmcdSBUOuqwieua7HB6FInqPecvVKDMZE+jMRGVqIgQ4QwP8owihY
FxsdW2j8RUKL1LpOhTKo5aoK+srIH4yl4r3m66tMtbBokx1jrGDtZ86jEoaZUSZY1pDo78TMPsfK
0/Wvw7PAnDxxXvRQiknpLP1LoR867rQQzwDz+bM4rdLFGkuHDI99K0I+g6eHt1HYv9gldiYuSnQC
5vwUDRewE8pe7sWxLTg9ZrwKT3zpb3iXZ6MGTjMW0YIoE8CiK3UVdVYykMnjs2j24ue37S2YOh0J
iujEwTH3xrvla33HB599QPUv3eGlXbrXZ6dcr2PSCKZM3VMjg+ZX9AjyGPmNILqCptFJf5bfRh/U
GUH2o/mRv+U+lcWc7s2cO+DGUEL+ugXQd0FtDZwIKKow3zUkSVGVQ46RV9cMlGf5gKTq4Zv4MwS9
X3kyvBo4Bt1OvstH+UZwW04gvXaY2Al090EVRGdN2XBdKUowHfco7bbaBMThaKuAbKgFDzG+hhvi
ruONo002eErc/MsdH6EIGBZGTLPHAoQIYClwFzD3twF4Lx9oAXZ0wfkRvZI7Hjv3lkc7t8xczMqY
UHWxhs4ZJiMNAOfMAnyE9q7rtCTIMkn440rM5UqZ79lH40z1zhA1ZPNeArYAShB4EVr3ur/5f3bU
AMUmhM20ldraPBjJBC6WDviT5HHxMSkcdHd7bOZefbIewF9Hs+Lozny8bnfrwABRR2nnEMKvCjOG
WmahOuDASPKjKOznIQi5sPgNv4CpHppCopy5Mf88arUcTgvCB/DhRI8fIqfugoGQ2/Rn38Mx0KXF
P0xvepd5wMH1caEDRdhSEQ8SOjhMQDZAbMwchLB3akXzrf5AEtB2pKpTCDypyfVOXlqSL69EKVmL
VS4RnJD+JBi9I4Iiq5wI55zwrDAlKJSmhVAF+5ZTtcl9DHLptIxtMR6+XT8W69cJi/m44RhDwsAs
Y0aPBLCuKbSY2mFato0PsqDurpvY6D8gDJcgxEVBjpCeYz6NNSRFKDdgY5KGLjkmWgau3NRAwb2V
+gdVm9CuFeIW6nCztsN8wneht8L99d+wtZvnP4H5ZtD2ttpeQll67jpXnQI9Gt0l5iHoNq2YEFpX
0MBfa1EM9dCTrMFmNlC7QGtPQfs1lz79i6WcGWHewKpa2rAXYQQchE7Xw+snuZPLvMhr8y7jIv29
GLrYs7dW68OmhmJx7ggx6ii++nMMakdJHf279DjslMB81e/6PXrMxsgVUaOvyuU7j/IrskYMD9EX
lo3O4xpQGgGIekcTiHoQVCk6VJIAHrDlZczeunJWvl7f1I3E59Iic0DUUOoSQIIpDrj/LNjx6/yJ
EgM3Hpxk9YiRgZsIkcR1oxvHBVEUuH+QqWLihnVZRqrVCZGwStRHHXTJXEMRAmJkvPtHfzuzmxd2
mLXpYbhYSEEgbeEvvubTmW35O5UqbwDmXHhkMBse5cIa41GAHJ8zscKqDBOYX3HW7bwXgmIxb2ex
fjLV2cvUYW9mUVCAvFEy4tsyUhyinmLoUwilaKOP6TSW6igdynZ9v58T/V4aCHBylguidmCzixt1
REqIwdViCVBif7TIPjQtPwGxmpQaDngtwTQe29c/10ZlETNfZ9+LuXkg4G3iMsM+jo7oiB7lAK9a
p3qRgABGI1rxhP3EU2rm7SZzC6Owlvuqg03V+myBSD0XSu/6srYtQPxIwattrkoM4Lit2yShp7B4
NydIQrxd//c3Ah66bXhjUODCvPyq5gsW3yUKMbVJZ4EQzynf8nHf3dRueyxzfzmlBwpLI7NtgOLP
5uGQtm72hXkmjhSmqk5lat40HPOh/doieF2gRARVYgfznKDYzzBhloAfKXWvr5xGjKt7h0kGGTVv
6JexJeFYiKOpn2E5RpHKzQnoCfOC7EKQBNpKODltJYa2kJq5J2SqGVw3vuFCUY2mxSPEetYH0du5
+87Kuo01FdOXgPVb5n6YIztXf/TmqZWd65Y2l0mHNqg0KhbKpAiWmpmTJmY5CDfA6yGYdgruxnRU
nU6Ob9vZsjOMjMTSwOnwb57bM7PMd43NdJrkCo3AUFZuCQH1vpVyPOemg8bNQB8b2e4KCxS1vQKO
V3zARjkS6VXWH2uN0wVcmwAwAzQDKItCXsBa1W0qsxDNuMQkafYCUtCD2OpOLTecT7Sac8RIz4UZ
Gj2fPeaKIAEGpOEbhWHXHTQ8uZiWEib9mAnNsDcEygOg1KBlFmJxeBjnosXoj6Kf0ro3Ps1ZXf1x
ifby9zBnBiweZi0XII7O+hw8mUYatw/jJAmcsI/hi6dJ+qUd5pAA8hBWBJq6cNlUk0yyMWJdElcK
3Vy7n7obSu9Hh0yX0qkqP3K179PgxSQo+fC99XnFT0EhF3VcdYOGYIoli1ghwbvYZMQDXCbex+VC
OHUBuqBLn3NphfnQzQQ2EJEOl2ZGf8zmz9CjtYV4DMz4+DT2vKRrw7fj0kNfFy09jFKt0gc0D4pR
SeBl5kB9EO6AlvPaU4GGwg1mPj0jCG0NPXSP3I07Hq/Dxs2BabRMAAmT0a5hsope0atcE3FzFvMb
+L4gFfYFkm+cN3/TCKbQ4MDRT1i1EoROkrOhgBE5PskIhKdspw4/rvvPjfIdNvHMCD05Z5ezFUAR
l/Yfh/RDFdGN78gJbLyuEOTAyKu8r7ZxEuGpQeeJFB1vPjtKZApKnEQdZuyi+FSWXyXesPoG9grM
o5Q1X0T+sG7etXpeNlBTodO/Ftz/s+y1AYYbLMOG4rPh6bbkmINtQCIKNWTOBdhaHMocKHJgSEpE
z+RyM4d2iiZ5iTBdnfRPYynh0/ULL3JfP65YIOWGkWnhdYUKrzSj0A00S0BALz1Bu8e2UIGbo9mx
qmJn6k3AOSHr4gbsyR9yxXQuk632jUWptO30saGjF4OlBfjwoXVI0HlC0D41oDh+MDFJkjq8AYMN
f3JhmfEnI7Ha0ugtzGNmN3WvHhLlJBuTXQ83HVHdvpc4Hpu3UuZhADggmeFwEN2DdS2c9qNYuL3Y
PylNxYkftq42CnCIbwHyQZeZyVOIniumMBiZo/UD5AdlszrOXSo7mRUpb//q+/22xdxwkD+b6BHi
vPxqq0l2doeStaphNstWcRugb7BbUrsu9rxS/eZ+AmWItjL0AIHCubwOojKmUScJmTPlg2mP4+Bb
ERTgAMxENUblvOpbhwVQBMxiIA4ECoIxRvoIIt4SPSyLdJeJs5OiHOJKRZJAMNx6jaJm8oZ25EnM
b31JfEUQOSi4kOBnuVxjK5ZDRhprBuZMudfL9sFI9B+dGX+//hV5ZphYwkqVxMqXfHKIDvV4E4FE
B56zKfaum9l8DlSE0xLmBFF9YdtrDebAVL1KFicC5iF2IowqRoco0B4koB0yGRlnEP85FhWldjrl
AvQKSmxswWWCpHOlDA312BWSWHecHNrM0QIUVPs9cRfTG3e8s7m5oWdGmbpE24FmXZRhNBZOVqLZ
IQAPDbeDQe8xExFdLI2951AvjywVViZfQiz0Kp5Qr62jgwrVVuUrXOdYHbhJ58a1A0sLpdugjGVI
ei+PZNckwFtmeYYLP4FzinjLtzBFtNkdOrTuwdF5an500YH3+G1cwHOz7ARvVkYYm7XKzMl/ZtJ9
lEVe292pVelLBdjmH68f1I3Pd2GMeWnFNpcHI4UxcUIBRB1sbXwLoQz436wwh8ScOm2JeliZx9wu
ld7VpAg0+7wkdsVxiEwBqwEtOuI8mq4zTqSvpjq1mgKa065hj19rcPo4tOIZu+J9fCe9UJ233kX1
CXfel4+UuihHqnv6F5fi4ncwXoYgTYNENk4OuDuhrCCrQR6HhzycHq7v60acdGGHOaFaClWdoc/w
0GaTPUiYppB6/z+Z+OignsW1ZVZCSCTEUvRYPw2d/phLwut1Exs1OXw2eEp60xCfs46rU9VslgmW
QcfV6dBl9GBgLBiqwTR4Rj5gvP2rLwRMDvol6HRBZvfybg99TbQ+IjCpFL4yP84Eg+qhwUnZt76P
gmVRAkLKuM+4rQVAMQOQGOLkgxUk2XzQav3n9c3baGFbCGF/22DCEl2dswiUxcTRv4CPHYBgAH5S
Vx3t9lN5ioKuot3dW7QY6DxC+NgI/yaJk7GLlAaPklMYzClMl2nuALXHKTSKXVEt0K0ix7mx/jwp
QFcSTxv0C4A8ZS83mj8g22tNTCT3mZ1Pt9a0v76VWwUWWEAcibwH41zso123FXTrUrDBUACTjH0s
nRwggHJfoCrMe67prjBP2oUx5rsVfToJpIGx2QRnFAGxmlXvRSi22Ypev/R5+rgkaMqHGeEkIlvP
2vkqmaNf15o1NyMMR01qJwSk1toJ8B+77njY6s3jr+uySXmr0AliDoahdnqrFRZBde+A4iJgvP+T
D7lQvDsXeth6vhCsUjY1yLStkA0G6ataqWEhan0qM1FFDx0vZNx0T+dGGG8OWVFhMDMYaUBeEIHo
sgE39x11T5OHQU1iZ6eJ04Dh2mS2LmtQaBQEHHbryXidnhbA7cOdemfayT3IUl1rz8vZtvJ9VJr/
3kp25B7SChOY9GGx9tSDAs6QMHWt3K6+YVjTVhwMHHV2cQL2KecNanA+IttCg/YcmXIdHiy0QPJV
J31ql+20U5BuuNdv+OaBNIB2A8hbhKACc/QrU8gk1Glwwcd4L+biz5ZO1F23sbmaMxv0+p09mIjC
TTQFoUdQTqK006xOOGqCJrnVPCr/4m2GR0LNHsJxmJZgnpciIZVSx1T6AOJbVrI3uOPsW3kMqnKU
hVvHKBhqnperSUS17UQdzqKBaBkGP6Sd4NQANZNnWnHlC2Rv7R6qI8DkwtUjCWUiOCjpFejQqXDy
QEpUKqI4ubHJ8P36N9o6B+dWmBtdxm0nzCKslDlgOjX0jTAm+i9MoH6l0fom6o7MtxFjGeJRjUyc
EdJ1JVHuh0zz/psJusqzk9aTeRT0BANOQqLa43Rr8NBUWy+FBvA1ZCmBOFpVyOJYKxbSL3AJIODU
rVe10pylAFF4PXEShI25YIR/YBs0AEREE4Vl1gEDYR1l3UzANBDthBZKG/cWiD5o/De0X3jj71vf
H5VTYJWBGVkDbZc+UoZFbgF0LC17Ab9g23O+zdbrfm6B8QLRUkbx3Ha/1qPsup0WqJAm5jEnbEZ/
ugxsOQRE0Rxin9ga9Z92yBocM/RGNB+K8jdUu6M9PULHAdjR0hd31lvmgfOJt4mbvgHtLkyGYcYa
P4He5bPzJ+jQLbSo7Y9vJjka3oZPlQdZUGAJy8odv/FKtht9YMBV6TpRDdAtZHqXJsu6EvtKy+ly
J7d5Jjtahet2VP+I3Cue+Q3dH/f6LZOpM2ADtTObFsNzDWxHmzUSbE7ITmaQ1IOU4jnaxYiwv6Ru
d9PtoR4It9i6MyhSqgCE8S2ki5fPZQWZU1uKMKnEmxnacpMGnmsZ0G3UP1m3jAdlbJQOv0lpyU2p
BJmYBiGk2a8vffMLn5th8vZWibVm7mGGsm4LUGV2P0ouMwIfOrOTFDbvC1P/zmw2UhlgVCW8aFST
9/IDy1LdNVKZ4b3BZKjZxrba+QORkH1+zblUylu3RxNRVgUZATggV30GJelI1ekEfsCnEgR10D+m
vnX7QTPkdLYyg0289KtAzu3IBU0mJxJffUXACTDmBg8EqTIw7DEXqI/aRk+gzulkOXkaY9Qmet3p
9JRTJdgyQ6u5FEmA5j77FBGrC/vKjFFQiieXWFDUrg1HmXvORVk5VawGxOwY2UfRDHAF5tNlSi12
gOGj+AKWhUFAHtOIHBPrA4kcE3P2eCBA6QC+DSY8mPRRApulgFBxlp2wFV2jzI6ZrthTEh2zvvHH
YcRLpYC3PLE19bMAUbbe4s560XN/cUqZn8HED5UVRqEy42eIh+74K+E2biHHcqjvIpc3e7vx+XDN
ITRN++DSqiCfhknSjjkG2NW63VtT+xqBk9asJp4A1eq1x6LAMoJXGJNea7BJMerqIk4IjutUPGrD
IcuhV9mUdhXzav1bllCkk6B5raMCw7b3MoGEkhUiqFyW6F3Ri1ccSFCnRd0THpn9dR+2cSpl1APR
TUQX07TYU4mmSmGFFV2VNkaY28j9sF9anqPc+kYYj0a5X6UqbSw8aklAOYM/wJGAkdlV/AGyJgkJ
DNAw2vr74kkTHgERnO0cw9t2wSpO3195Rc8OlSMDRRfYTerG7QTDzlAbibTK+xebSO80Ki+0J8xc
bSscwzI0YCYG66cklnaHUvR1E5srQa0AoR9FGbNtJ7S5S5lEUebUeu9JQno7ZcpzUyic47BtBkgq
0JigCMLSZ9RtVLS5iFy+spRDqad2ZojuBGm166vZPHUgLf3LDOMgZCsZW2C6kL6Tajcv0AURZY6J
rUuELBZ1DzSxpZX2ZDkCKb/kMAHU/E6CUDEY/PZDn4Pl1/qPpuTLR9lstF6oZdyhJCxi0wYNTdT7
UHfWwkMN7WCo1UPrVuQ8jqtIAO4I1xW8lxj/RyONOXNQQ9byBJVEJ50RRcm5aHoS1G+XwXhZRvHY
ZjlndmRjQwHjpRwHKNUCKcYYNMVOCiHHjaORQvSni+SHGKoR+tx8XWpB4GzpxuoUkPnQMWwQgq3E
Q6BbrOVQVQXxdDwuj3mVpYeiUZIvaFyXTm2Jut0tGGO5fiq3VojZEQlQH5UGjkwyn9ammXQxjBKl
xPcrH4YBCA5xvi/kkbO+jQtAxSpR4cQaabHl8sgAFJljGhQQAIRdrta39lwUnKu8bQJqGyBDVlAO
ZmIBiHdNk2ABi2WJsdOMs91bu+v7teEssIjfFphbPNbLKIDMEw3Vsb2twtTP+/E5qnnykryFMHsV
p2kS6yVwfVLS2xPqiUP0dH0hGx/+fCHsbGFLSGPkcgj5dat5lkm4K1L5i9ZUtz2GRa6bWqP1dASz
vzeNHRSplzSZpRitWh1fCPN95VBDTj3TKUM3lCZfRW3OHk2xKR8isVcw86aNXWOXulQoKKz2+lct
VCp7NhbyGi+kzt26jKoxUBdgoGw4oqHc1b0EyommtKJ9a4L5yV9yofJQbLZ4fHVbnwZxM0pg8EV4
3hmfUIeDLM4z8CUpnSxG3JAns3t9w7YO2bkJ+hPOsui0bo1qmFFcS819COnSATL0vHrX1vc/t0F/
w5mNojbLTMFG4Zq8TO1DVgEoLT8YecJxMBteTT23Q3/HmZ1p6NqxKXDO9PIegzR2DrqMmbwjOLpp
kn8Rr14YY+7/hHpV11Hsj9AHcpp7cl/aYjY78EicZfE+EeMHwohoHdA/aBbm4ItsifZ/pF3Xrty4
sv0iAcrhVanD7p2j/SLY27aonKnw9WfRA5zppnSbx74vM4Mx4GpSxWKxatVaAXUwbW5WoLm+7gwi
f+NCwUCTySgnrGlWHmPnBs8dgYGtpWgGiJ3QeASunI/Lo6PNsQI2Nc8sF+gb6i7J95VQ34L9TO59
BHoRKHWxdiCGBbhPIxGaFUalMuREfEdPzZt5TL/Yb8o++uKgbZIwQn6TuvKLjqnaTLDELWc/N859
rbbK43GpGc5Oors4mYK20E6glV3yP25cINSdW+K+lrqYdltLRu5ZeqDpiSdVD4Nc/YXznRnhY7dm
tJrcDlhOzma0zIdI6l1VFuDoBHvGB+24rJpq7LCSftZPvUWh2vec5xo4l0UvFuH9oF7GCMOqddCv
4rbTdymoFCBeBarhMWienLAMWxpann5P7uwPG6DggAJoY76LfWQ9zohPhzyIcVmBn2alxTRXcpNl
rHWSFMt3ohb7aal/pBDKiIm004Y6JFS/KSTzxzwp4fUzvnUE8RZkJG6o+azebGYlmTReDLCrVZWr
zrWbTxroVD6vW9mMJABFQjAIjAsr1fBR1zIrSlkoLui3MQG0odfbv0goGdQGbUNkscaK2YFUVpNC
jQplSIx1dXHn5hjaqobabaeX68vZvFnQ9QfEGggAAOsuvUaP8tgYaiynVt+onAY9nfxmercyM1TS
PwUawDfAffdfW9wtVjtSa2kFbmR8HK8nL137fH0xgvDIk0QD2l8rKosbqm5kbqRJH4mVfnHK+DPK
u1NclFHoKKC3Upr364a3XA9ANuZ1yJpXhAOzHNkYb0UsiSAQUebETZSHLBVMw2x53rkRbvuSrKNj
yVJ/KZpOch/dFICEXF/Hljecm+DuF2gnFWkzYgMnFQ3jPnMnUvklGFjz6ZBgKOu6te1dQ8sBSHT2
WNMufc8iUW+Z9cA+16PW/2rT2zr7ft3E5p5ZrPOFzicQbNzLrJG1zG4Ii79y+xAlQJ/UumDPRCa4
uKt2Kbq7DM+/jKnfQIrIFj3INvfpbBHcPjlx4UxSidwCYD/goGn9q6mK2BsSVfAuEy2F/flZmikt
kWpEGdstKfGU5geNRUR6zEdXCczZUvhwo9UWRs2xWSSXCxcHMojyT/AqzW6mNv71b79GXrA0AlQS
4AQFWng1ylEZ6WgYBP7VBfmLvnhVH+aKmz1KwXQcfVRhMWdB86B5Fmv1imzzYFNnUmaCRBFbCdaZ
5bQc6mdD8UiYQOehdpUgugGqEBihv2h9nK+ZV4EuIEqslBV8JXZI5clmkYAIa9RU4oFEq7MFW7wZ
L/7dYYPz/bhu7THOscoSEoF9Wv40Ftt2hygPlb78jNvu6/VPun0S/vtF10AyzG9VzQxEnEnTxZ2b
Ju09qegcYBnKRrHc6+Y2zwNLZEBjhv4534g1DSnB+BY209J+zf1tQgTZ4eZyoHPLWIJQr1oth0IY
xG6xfUaBwlhe+Qu7GIf6b+IsOK4xW4cK+gqdI3eVFI8tEqMY73hkurM9u2ksGpzaOtq4/vAEAo3d
mhtenYyuNDpkEtP0PibHLM1d2t6l1bfr32TLDCYwcWFggBFcytzbwDFzpSTsinLQyKTRYz9Ue9XG
2E8mGnBdwxYRP1D/Zy03cJOthmDkglapNbE24ml4g2gLxvbmsHrRgtoTR4wtX4DSKOKVxliL+Juq
KMBkOujwBWCt3QZYMIzXeo0lOEC/71Q+AEN6EokYPAENWi4AA50BdzAQE2kY7VhnNvK1JxaUGOFB
8100IbW9h2f22Oc8u1JoiqvK1n7HYPRI90XQ/ET7xnN2TZjH3t9Ev/PVcfmL2ZcAausU9RgEPNu+
oSbA943g1K5VXZhfnK2JewirUjIOFcWnIickLp9gFfOKfRlCEVlNMcHHoC+/9NDc54/juwZRlOD6
CWB//bVPyJ0AWmBIqZqwyFrKDgNmCDtpPFjNXWo2vqm9xrJIEXDbaUBQAFAPuooo4V9+xFEj6PWl
6EAzbodol+yrY3TQoBeqecO9mGhxK+wCSKhhsBz6CXgEXZpzamItC8uotBKDg6rm6VF9uL6Hm0sC
DSbreQOw6PDvHo1grNtO8FpufQZJLn3ovmIwl829lEHyLAIl/24B8B/t3B53DsBqUKWJjaL66DVv
zn4ItLDYd6/xV0DMoCS5W94GSBBVPlQHj8V7ehSRSG6FTXAMoSeMXiDDgVzuaQHhg6mHWIc3a+3o
xiPJPFWhX+SEfChVV4aC7d36hOfmuOXSuNNBbgBzGFwyXEbh3diB9G06qmHvYTQEAJQ4FEFtt7IR
24GeIaMNX0+pxOY8T52TFp6pT/e61QWmpR4avTssWXpQF5F42OY3Ba0xhLTZQNoKxqdMS98o428d
39n2+sptG+B2umDyqydrXxzjx/rGPI0fDgF9wP8oXb+ZaJ79CJ7B3BoGyy4IfgTjoEtP1FchAleC
CjjZmc/Wbjw1gMeJvOk3HoR353Or3Luqr00KQAkKFNJ+gQLATY9TRDznO7gVDWCb98YjqtTaW/Wc
3/7xaDui77lpLudUS2PU2g4LxhTgYxJPr1k73suKyIU3PBh5JrAU6MwzlgvuKoEKrJHmETCavTHu
UbByzcZ8vH5KNq58YLIUgCeQLgGtxJ3JeAGxRDkgrCaQnxlz3Z8Wy52Ljz+3wmipwaKECsVqVkZJ
syGdGWA2GhIv1sIuAc3mZAtS5Y21QDoDYBAFeAkGV7qML2lG46mbcOC7rEiYguqU+qTTow/NWnRB
HWnbFqYfNYAN1mx2GsmrMZEw1rRob5mMiDl/X3oruL5ta+TsbxIAFA6Yzq+CQZzLFWEseSrsLkan
tc/QR6u6+wr0P41VvWetHiDKDl5lgwHM7JMHq9E/oT8l6pJt3PTgcEGbHgyTurPiyMmdSiHWhIUa
Zb2XCW6rYh4kV0Wqi3FhnxLpICfJ7vrCN6LohVHufFmlpC/mgHVTZdg1bfk8OgD40AW6NIV+mqEm
9heuc75KbqPBHFFRewToy0n1IFVeDbnwwPwieAStMYnse55tJjvwZ5lo1mZLripsXWF7KKivQWk9
cvEMGnaMsa15Gf0xTKD3AGFlE//fL0rXEP2KjWsYwzQY2zGQ4msr4qF6TuqioDjydavFQzBPBOQc
mtLL302rQ8icM3CrC1a+9UFRQ2aDcqBJwAvjcuEQzNXM0UbZ1YjTaU9LGfSSoAUit4hvzm3XRsqN
rkQiYvMtq/9EavSrUH7hbginlfS8LBEQFjJ8tPWykyI8ORrzeTGrfWIUL9e9dmtjz81xXgtEuGHE
qPZ5GGaDmuePBePMXdmB9F/UHt24GJheDFQ7wEuEuXouO1XJVDl5BnaepGqeLPTcIW4huBg2TGDQ
BTQBKFqCfZEf1qjKpS07ghNROtY3ms8PlYKE6fqGrWd6TfnCCPeK0UY77XHqGPOYvVv80tcAM4co
3lcAZcBI8qMOk3HveDog15VfSL6J4YHPsTxID9mzcCR8c8VIo3DPAnm1KtVNPcoWXZXicDroWhWd
23mM5BzDlwMkv61fQEVDGPX6DmxcIziJsIhOKraCRzCWKQXglUGFZqcN0alzu/5LW0h/YwX1CtAQ
o8q94jGk1lTHWQY4GSbPjrMBHXM7PWppJMi4NxcDmiGMXSABXhHVNX2vtpEF/wcWGcS83+xsgHjA
61/smKYBPwb+ThCWcme6blFqXSTgS7Mu8k2QgY9Ed+dF1EtfD+nBNdEARguPpdariBWPmUajFime
dW8eda8I0pD4eFifGMl+AtpqUU65ET3AGyNDYJsBbFaoKqIMSz8rGl70TvtDsaTcRdFucpHuHGza
iC6BrW+FdA86YIBkopPIBWRAuFQtJ9hGqYPATzsCx/WkyYK0byN3wCjjv0ZWx5uQrqjZTTMac5gW
EuaZHLJI3yBjPt93qt68pnVCWtCRRBERXDlb+4mKGa45aGshSnJX+oDptk5qECOlumvcunTeFkl5
HNDUBJWbIQJ3bO0nWm+44PCex39wbmmmTR9NDVC0ckw8eX6JAfAjkNL4Y+fH2ByD6QIWvIYsdYWC
LKXFhra94cfj98HRg2EQKbCv16KArAVck4xuRDdMbucsqZhax54wFJNjek6H0qZeurElIo5Yx1uG
/mQUVIARYmCL27LJlLQSen+4LtnY2ayB71eEWdoygZcTunuKBgo0fqRoLrUiohB88oY+8fsSsoEv
1z/IlgEN9AYsl0LVmT9G0HpFqRQ0755c7OdYhSapaNhs7cYo+jKUOwT7bBaLLjMnvHOGVLHYLhU/
KWZ2te5npbcuFQlBbjynYQjYbCbng5IX/3rqQH6XkYQCIvsxz0F70Hxwa4T6IemC8aF8xxSiT/by
ftJ99en6Jm4UMy9Nsz04S4utfCGkL2G6CZxnGF+AnfCSGGpC1Y6poBm3i1dmB3RYGM9B6YkGkzYq
xJc/gIuGLSpFSpfjB/QfNUSaMPSFJDV21Sm0dii1g9deEJw2/QY3Pwo3qIdhuP1yxTVETJxSapCZ
5qOP2w5hUZRasN98WR7Bmtj4EbI3fFI+/tGmahowFQFDDma32HlHOxD6A7bXSEDmDAJcwEYtE34D
VirEWsBuVjOewNxMRt5XSBcTNwGxPHgq7rWn9E3xQCX7KiYX3DaIiiGADnjDrDRTY3nqMrPB8vSd
LAUtZjKIb/rKUTJCMBr6Ym2LrYOoQ06DTbECEcMPdM2lPetgqEA50ZndBGp5U7Gv57vZFGzlRvRF
jRuegU6ZzaL9pWvMpLJTJS4Y9t9x1fhnjyYx4DECB1Q3l8MQ6qBNZWNqnAdKbeqopMdyep/69EXe
LWgeBNkROp3pPd3Hu+mYPBQHFL73SgDBalTBXdk1jqqfPYtcdes0MCQhlH4woQTE9+WSC6pRqSb4
LZbZeOgdg7Doz+9nNiTEmPJwmiCyyoXRXh1LxUQSDBwfYkhs+GZ2MgZdcD9vZI0wA5YzwKWQwa2Q
WbOczqo0JWyGVfaUE0BZ3a7aMVzk7FdfhnvwLIg2b8tfzkzyxdemRNs4M2FycRa/rz66rvMJ+JMF
MZptEB9O8HQAlyfol7A8zi0zLYr1EnToGGC4a+Mmdp0xAbZvindpXAeaUof5OEMAbsge5Tz1xkpY
72VewP8CJlkLykrULVZQHaeoba11cOKboHgzOlxRHaom8aFUdtLO3Jc7sru+Zn3LLxFaZPA6wnFW
yB2p76yJUhbUsvkjkuoXMhiVG6soyUTWcms49+VYnSToGMopRHWMx159pRrqp9TAaLAWyrHhgcPQ
refBU/BvUIUDmfWrreP9Ij136FtJp0r+EREnSNsk1OVTnRTBKI+e0tI93mylq6unRYZGZk5dMhCP
go+w6eQbW30qKAmdRHMLdTg6iSKob26mA6y0gIwAVb/VazhOZHuWIuz27GmfZus2T+W9jqW8m8/z
h3M7+6qLmeTsnrz2ourGlkczxVVUVsFViOmPy3CgLss8zQq2PepA/mZQD7xDHigdBCFwPXBuQiEY
SRvyQuBVVtAKNKgjrauwRM1CEU6yn6ulCggY44f6iVrgCOpnkE06e9JSvykoPD6HQnvqt0vqOa2o
er0ZOzD3/pv0Czc3P8FDs3xGMR7j0fIjxBQTN/+ivDt3yyP91b7VT9Nu3hfv1x18M/E6N6le7jQG
Uytilbhr0pNde9Pg6b/oAYpNISbfa6+9AZXig9K60i75TI/DXjSwp24e6bMlc4E/0rQCgHjYHz1z
J80Y1AY41+/33Qc+/pdsF5+sgN604FBVbiFM8zqgvQ16+P31bdi6Cs93gYWBs/QT4ioVnkFsF3Qo
uMxfxsYJK7B9aoro/baZtZyb4m5dTM/ocgV9FU+Zb6KSHufZ8IwUs+ltddLin7GOUxVDxYNYwNg9
LcO+i2rByd48XWd7ziXbNcDgWSnhJ6gocRHrp6QDjC0sqG+0LnC4fuM7UKZcszeNBY3SeGDD/uhf
tWXjdfbDkOyUGoxv9QTRR3jYa67+hCyr4KraWiAqeOjcM7GEFdTIQkFgsUH+4mXqoYCobJnemvTz
ustseu65EW4X5bqOTNLASB8OrVs03vgL7LFWONxKXrxLDvp9dGqDJTBvNC8Fa8Zd79WeuGgkWisX
Kpcar6Yixc/IMSTadDae6Qm47rLg+nI3zQDvxCgGoIPCCyUkRUpGPUlxKPvS7Zx7adrnxbfrNtbF
IkUBZwseRUzXW+crKPYkjXZNkGBAriC0atyzZe5qYGdoZNPr9NkdHdG8wtbBB8E20gkQSgJfx5Z9
dvDxDC6AX45Sz6KNl05qUCXzaZafiXACevM4nJvi/AXRJcOTBabAuP3JqDZ6l03GHSo/CemX6zu5
kbagioiEBfgV1En5VI3aEPSeBzY4Po+nSRmfZ1nETbOxc0iKgHNgY9AAinF+FxfNlKsSTnbXADyC
aVDiZqb9EWF61x1M68+HcTDQCowDUCNIrlc3dT5KtLdK9I9rQ/voGvNuGsavi92JHGIrJYAhphuL
PjWoxLgLKbcXadFq1OO1+8x09ccxmAMIqpYu5OyftNZNn6BZKHz/CM1yN1C+qHnclDBLoSKb/lDB
7ih5pq/tym/Q+t6bN8W9CA20caRV9MktsEuCnXMlnaFVJiE0RgWirUBu0wAFjKafapuCYLzlKIx5
AskUcjlUJC6P2FBilFyzMZPY2LMv5Y+lk+8W8rwkqn/d6bfWg+oYgLKsmLhiDylnPeqbEsmclEt7
hZbhbP1A0idYztY5Btnhv2a4knaaNNAwYjljeqCnYVfsPlmOlLq1MCvZysAZ+SfABag4ICvknqxj
Wyn1wL6QjtcEKNqcAylDTNYidHQ+fSvwj2oHZJHqk8DxpfD6fm6lo6qONBTSkrbF0EWXX46qYwcN
XvIPP9DiQ2mYwdMSL3vBtCcJGPJQlIixtiX3wrswyQXJsVXNBEAitrkxsEv9fgzJXt3/xYuZiSpA
RIWFMCghXq7M6DrdziPcNEqjvAAS/UzSvHNRPn65voVbvo87E6VbsB5hUJ7bwQoRUVl62Gl7/WmY
imeMNQRRhaekMgoms7e8H/o+aAtA/gqoRe6YLRCJkQCYQAVlKd5Kq7ipFOUzNXMB7FRkhotTJEpz
I9dgJrE/KvKzn7/NogmjTR+wGN+sgyi8AvFoIDspoVHE7mQ8uaymb9whtyBWktXvxKpumxLqBlI5
vSIG/MX3AiWFg0ehDH4PHm1TKqMkjaWUepkcKWEikWc7Lxa8OPTK1a1RRD62tZkWxgRtGxUVkB5x
bqjoVd87NlKCuYhcOf7V4rWrzm/XfXADm6dAA+O3PCw6psitLp29xdxO7Ghm6qk751791b5Y/6gA
HyvNi+4NT93nP4cb27tudnNt/1rlR0+MUbGzxoBVw8jD0VHDvE72aHwKghTzNy5gaAAoAIYPbg82
rHi5uHSUu5iYUNXQyXisdO1oVAILGwvRMOWIkhe06tcSYXpMba3MaepBLPYV8rPPFcBORVsKDtY6
VKCshrIvAGVou62avyWm94YGPOJetsh+TJ/ysvVA/u0SkfzQpiHIkAMMgBR71U6So8QachWQMXCt
OG8JuJkwmmSVMRiy86i4rVpT5OYii1yNARUGxwaRL5StNGL+mmSjv20MT5lmH4OrziBwvE1rOPp4
o0C4YIWMsePWiKQcqQx0UwEKoHhTLF43ULA9m5NzsKyaxH9cPmADE6CdxcQ9yGX4XLhSF31QQFzo
ZbUzvY19rLvqkEdh5iwYu6qIqIiwuURQUSFKsf4O7/SNoVN9WWBvroGSAUTUnWiyhGjUQrA4N0TQ
uE1z8EuTeShscmkIlWtnpEwcVpZkwOGbKN/PfXaHlFL6ioHTcRGlWOzQXh5qzLswKRQF2Og1D2SU
OQMYmQHAGz2C4ThffjNuUjQic4g7ufniyntR/299yC8s8iyQ82haZDHS0rsZUu0NdO9v/vVwuI5T
6EBDpA5EXjh3AMhcximQd+HwVzXzSlx6KExkqhKijWs24XVDGwhDoHwAsEU0RMKyetJWONpmPRYO
2Ovife6nz/1zGuLdDlI51wmKU/ygeU1IjhWUiL5bX4RF+nWbAAsEzboFBC66gXzXUTWmvMpGCkgq
MEBdUXqOBlJh0F0M+nMng2AM8caCIjpVorAwf15fPXt1XnoOjKNCgYYnItyK8rFwhh7VNRhPMO9P
Nc+RdG8p6rAsSwhsCOoVa6e5NMbFtbw0nEhvxsJrpq9q9WxHOqgiBLRVG0n4pRH+gsvwgksqGLGe
21P0K9uPt9UuuaVH6XGAuFXQ3qJOeX0T13WYS5PMl8+KIs08NhPUsgpvgLqTDhoHifyQslfdqo40
7Q5GIVL22CiKXlpkO31mcW7sMh1UfLbil/5L99rn4nW5m7yBot1PXyVfNBC2UbxjBh30G+GjwD5x
1Quoj9V2PkNR1bgf3qYQ9Gq7OEzx6iAPCDZh/ntyAUzlup8cUP4eT/MhfxwE18YG6ODyV3BPyUop
7V6p8BmV5UGJHh3rvksn1y6TQJZ/lt3iLdHeGp9yRPlW/XNCz0vjXERqRlRvWgtboPfS0SkULwdC
67ojiRbIs5ukiZkOugEb9u0YWGGzi3fabvQZhkNcCd22BqZXBFoLwKXVa0sn2pQusAaB6G/Tc+pL
Xg/MigVqqqPY3PpWxP6dWWN/fuazRQ3NSrWFta5KXGf+oLHsWk4AOmfB1bGBkdVRqEHLFcgKhg/k
TkdhtqM51xCMlPZTaO9UvPUxL2b5GJ0M40D9ouyMY9m5kGb2ML1xnMCq8r/s70ZsZS1QVEsxxIEb
jDsznYk6Tq/gVo6X9MsCIFKSqF6tdAE1nQMY0QUiCRv7i9EKIGPApGehYc/5J6YahiVJkHDUYzY+
NSrR9+h7qjdVk5ruMJoiWqONaA7gHmsDgugW2T4XaKVC6hK9xA1t5LarRqCBnp5yehCciHVqg6cE
2OwMCMoimeJTxaHslHpxIImrP4Jeih0JJzBAhc5GX6MbMZX0Rt6hQkASm4gO9ros0CpjBgUXNCZi
ZQ4nafAXRRDFNm4LlSGKEU0BtVxN9khSC76GIiu9OpqruwGq8P6gKdk3K596P9Vm8GoDXPsLQmpp
4wl2c3N1Z7a5mwpUGylE5RBADdd+rL5le2AtANfuADr2MIzvJ0KM7kbDFB/wzCR3GHHjL7Vew6Sz
V4/0lD+Up2gH6MM9/W48yYfsQL81D/WxuhdrymytFjOTmNZCiYc93i4jDubAnCiZMEKRzYu1H3t1
CSEcOAo2devcAS3LVHIYMp/PVB2DllocY4F9mx8X+bPoysDQIm+ikcDSBgIJpUUA4JhYB2BVfIFx
BiGeCRYeTA3qurvMGInJoS2vTrfxZNw0vRZKdufW43TbNm3g9MljnHRHeOKL43zKpbO34x91l6Ka
3CWICCS0muYl0sH66qCykY3+UFQ+QprkUiJSR97wenAvYY8wgaEDjMLO+Vn0bzszJvo04cmXGI9d
cUQLLoinGRCQwu/QuqLVvBM4+8aHYU9M9FIBMXaAers0ac2TrfTxFKGBlN2hydfe99UBTYIT4xEh
e+21/JpPnh27laBfvA78QM7ibYuiOpDNaCddGs4nmY5xN0MAuziqMZi3s3pXLPKC0ZYRvVzN/uO8
GohjRCuoa4D0YkXVamZjDPJ71AviSALfd569RNPyBeVa0WTb+kAxQyaKBWj4YG3cgYozWjsF9CIh
XNctH31st8QtUiB5/Oufbn21XNrhHgpRkY7jUqDkonQ1xquy0QJBXmXrP/sp7gUfa3NNbLwa72a8
13mQYmOkrZHg/eeNZivfYmR0CjNN2I7btKJpNgZXQKm78sUiisdq7uESGUTLe7/IUggww/+b4PrO
rX0eO3dmh/352TGr9ZmO/YIvZPZLUM7SBGmw0rmZo3E8LDEhAnOiZXGejspv0tollgUYofIwlJL0
lEQGXsrXV7XpD8hsUOWTGfyd87tqMMalYty2pjnvnbS/zcbmZiQY3L5uZ3P3UB8CaFy3UenjliP1
dEYjGBlbXtauXjj7SNIyDJHasj+q9I8V3EA8jMrIf61xrxmqanGup1Bz7ozIrHzbsasfqEo7siDh
2ApHGoKuqiPJRw+HC72opif5qOOCGinIEiEfIbs1WvuB0mk704pzdzSbVNBd2XQMEGtiJAh5zgqZ
5eRTZw0m1iZ3iky9pZHjDymy46frH2zTMUDPD64oGyL0fKQtJzxaWxn+RwdTgir7SI5lOmdhUzZ/
3gKDGg9INFBrxjjJCj3d9lNLFfY0W9qZBFqBpFfPpdiNwVgdXl/VxuYh27Uxlw1nX9folRmsvpaF
kFSVfW35lEq4O7TcagQvho3du7DDfsdZsIAyaJFW/Qhepni0dopkDS7pwc4+RcOv6yva6KmgbQP6
FbBYALK8AhO3qYJms8QoXnznPs7BpJHsmx1yJheQFTDoo19UPKhuvROW1zbOtI3KGhwaGf0ahYtt
bFPd6kHpVZU7q5mIm2vFuzbZwZLmtVs5w3NDpnsaP7Zzs+tA9yXZ5Wum0x/lVN0xGhy/iQR3zsaJ
tNnwIsZ4QOqxgptY0DlxihwURbS8z+vcT5JPpEauplNvyATg+I2CmGE7WDo4NtBVXV09kPbKK2gT
geXw1m7d+qE4QtQFuq9K81u35n9hRdr43DYM6gwtAfGCVUYiJWprOwnALtHX6i0Gy06BDmQA8Qe3
vZPDPpj9/Jg8i4rS7IV7WcxkcxRIT5ALsZSPC98q0bJ+pDMwIaZCvEUHp6+pZeXemPvdVHQHe8xc
A28uPW2FFbm1m13a5oJ5CYiiYVKsOE9c7YcRByjEg7XBiwPJk8Dr+4p5nDtMAtwbf3aIsVogURje
AHAHUIHycBFNSaRWa0HyPGvLXYaqPXQD0+nQpvjY1w8xF5aYJZB+I6PFhwW3Bj+BA6q/YoQwHuTk
dccnYxNMeiuo3nKvBJjAa81hBwMnFe9j7qqaZnNp22KavU6tboCTeh/iItCL6Vullm/RgqdCa4gI
Ybgv99smsFLA/KMIj1ufq5uoOQiS47KevUwZ7/JuWtxaRqkBrVcoWupmJdhFLuj+NgdSJtz7DES9
UmDpqZ5odgOt+pQ2rl1hFwlA6qARuf6xeDOAfeGlZkDCAXglwP+5lAmMbjadGrnFpT/fqGDwTYfk
RaGOKGXiS9HIYS4NqZeXiAxoj71EYwP/i/w5h3LNUsmzV8YdcACF+q3KyyHA88S6swf55MTpo07q
/Qggnm9Hg8B/eBf9/WPwMRn/h4aqERcBopEUpQKCaI9oGEYDgdBJ0ehf2EAwBf5RhYEVsnOxyYyh
1qX1oBzwlBjpXssnQVqztYxzE9ye0qirKtWBiSbb6/bstYmIRps/aGyjzi1wB42ClgQy08xCkt+2
lnIwLGknVXMXFGW/U1rk2VDE+EPX542yZZ/lG1KamuZYN6nXO/E+6SKAtiFcJyKU5gFnvz3SciDd
ynSbgKRjR+PMjAI1y6JZsDY7Uw7N3L9ZWvwoU9nPSlDpgMYq70LNuanm5VFNsufr527r07FqKAiI
AImBpM6lcWj6zrEVdyCOsprhVquH7z1p9d11I9xF93uFiL+sYY9JGyQQl0bALNvk+VS3HkTk3Yrc
Rk1/rHv90JsAw+uzP7Sdr4yiCcytkHJulbvidJDZZhBkBswiAVF++YEqUlDYopt0cwPP1saF48hQ
hrkfYaWX5WMO7QyXgiBB4Ik8fJTtICNsdECjAiDMCjNV1NaQLXGSevZrfWpPTGc99+lNfYP+a3Ig
++I+f7V+XP9qfCmUGdVRaAAwABVzli5cfjYL2inaYOSgN8EAoZkfzdmtI1c1XQeJwrT/BBHgZ6E8
kMXNvgzP5CgCC258QEx+AraNlyDe43x0JIWW96lit56+2CCTon5F7uKi3V9fJn+fYpVoouN6RAsG
1Q5+wHse80JqK8wE1dS4S8r+OFjx3WhroNe26tvrtjYOAkBGTAoOTCDISbhbrq7kSlPBuuJBNUb3
mqh1+yIOMSIfaNS6zcziTjKl17anolxoayvZHCisAqmLgtjlp8z6EhiyJgHEU40HF7itNzq1iVsV
+ZfrK9zaTTYgDHg/bvMV8rJd5nimiYNArRfHJK7e6n5+QSNt15b6x5+bcvDdgEQAvG01RgvcGYqW
kdp6qEv4Eza1S6S9LT9b0uG6IRaezvJ0nANWyFGYmzB2W75iruuTYuV1N3gxpvzyjuxL9VtvaodY
igMlEw23rHfQxugxsDgoP+MdxGt8EAMwks7KB2+pTLyvUqU5NmPVQzNRI74habkgOK9d48IeP11q
1Pky632GucXiNKd3i7ojiSiSCNb0+wo8u+IgySUpLYEN37hPntoHzc/R2Uw8GhDHS9HIiX0R0H8d
l7EsYETQW4R3rDxeWZyyNaF/7IEI6yZPx31sx8F1v9jIJWGDPYxRZEao5FPxOBlxd1bJAHJolKdy
ZYexxrAcpr0+lTeDOvlJDDlBPBwQStJb2aof20x6S6tOsL+ba2UsLAiWSBd5Jicp1SRJltLBS6FJ
wVTYMYXtX1/rppecmeAu0zaOlghse5hyNekXtbC/q0m9LxZMFVy3s46QbEv/XQr78zNPmfRlRNEU
W4opvXTWAUmDjAi978zRz7IvAOLQ7A/5t9nxRuXKYkQN0NRBufvSZDri+isVqfeU7CtUHPaW0wmO
2Nb3ObOgcRrE5lBZCVo78MXWIn5hWPd0sal3fefYF+Ci1PkyNC7Et1M+NFYHI9rUB3ZEfAJWYEvN
bwf56zgfiiQVuP/WpwK/i4ZbExJ/K+7KoU2GaC6c3ps6BS/DxW3K9z5570fbQ1Ma/IEQzOxNQSmK
Lw/987XOrHKO2GmS0eV51CMpUUKo9jiQOA3pnnrWDqM7P6rBTQD0ub61W86Pki0mrqAqAh47zkOa
aGpLycRKja6o3DnFeATNl2MJASGB+28FyjNLFucpEcmmjEp2D5Sw9j5lxj6PnSPu2ptqGA//r0Xx
NFtVRAw0yLCopFTdpn3NTNM1JhG2dPt7/bt3lnp5upQ6W2woLfVAp6NKEd+A8QUdfOO2OdmuFgCb
fiuK/P+HSUalg6IMEmfuuUHKSpuphJXFyk4H14wPhe93cJZ92ANUBncqWC4SX4SH52uI/zgm2t0Y
KwNWeM0eYpqTMUPUzNO/OveTP700j6k/7e0Tpue+ZQ+xN70m9yIl8Y3UBGfhX6PMn87C5WzMRm+x
j9g7zpuiJh6xhruoUSOob8fHXG3DP3caRErGVgqIAmASl/bSyCZW3w29N4zVK4DzQWlTMBJbheBG
2zoHjgJpIvCkYcSRT4KMbCrIKPU9WPMMye2NzC/GrnT7dPygnS0oOW+FZyYnC5YUMJOsBssmuRl0
DDMgkA3PPbmVUkHJU/T3cyFrgP7MMAM44xURikr3Wfz25x8F8gGAxLI5shUubjCh2QMf6L1F+TRH
oBxRvU5zkebp9ir+tcK52uhg5LrsYIXUc1AYiBlwg+sL2fLm84VwB1eVxl5PF/y1tOvLIhwGksoI
TRIU5+pSI49E6ckX25g1Efe8aG3cFyLypDvqjLU5XfuaqPZj2vYiTdXNbBHvS0ARDDa7zmdptk3S
vhxrnJ3ZVcLpkH0F81XtWrMHuiZEQgelyB/XN5QnD/8dlM5tcgtTFHDvKSps9r5+lDHoOgPAuKse
K8/xEi96jh8id/zR/+x30b3qy3sREFdhBvisBI9dJtgBJqKVEkRhgr2c1PB9GhZ3+Weve1kQHQBZ
B3iz3DPSHONb8x/qvmQ5clzJ9leu1arfgtWch2dddwGSMSkkheZhQ9MIEpwAEiQBfv07VN3blRnS
S3Ut22SplMSIAAk4HID78XPGGNH5KPluz/qlE0Hp1UIJhBKs43WgzQurgPI62p5AeV9cdJGTth0n
hvPd3uvLJQfJo/9u6qifbXOUfoNwRUyfVAJkiz4FtVpCT11iXMiZ0Bcj+S579NWm5McmjzYlkCgR
HMELKNN4MjbleWc+Nth2/dqAvh6/vx7MPdqQzP6YGRm0F2P/dEz62yyMa75mQ2oKUp9KsKZGYTxD
xslZG2Gs1vbGv/z1HXwziMeJATpOACCWuAHLrZ+HrhSx1TFJaj9qgGhuvNWvm/s47h4ZLKo5l1qO
0ENNzDEYt5iqeeI9VtTeaj2COgeU+kwNPBJ/rceuiPtZ0MTRM1/xLPdz4jL+Hfbsi5G1Ee1DvGaB
OSMK8PMiC4WBoG6oL2MmLmapSIOIqf386+f8wuOhDdDRQq3dwY72yNUClW5NHSq1QF2BE0lzk7nf
xSy/egpkHRC5Q9Tyc0ZHuwa4mIERjQO5xOt9/1w2EQh3x8FK/v6zRJA/Q94YD/SJkktpNoJIaZSI
zYR0bVe82YmSf4eb/KrHgEcBlBGuzEc89OdR6biajRxgKHAVWURZBjGyb7z1F6Zu/9jC0VbZbKpQ
NksLUcGuaYbcl23ZB+QHJMmd7wTavxyeHx7nKLib25p2roO1tumCxNQugA0g7J6r9NdjcwzaX1ag
JQYDLglk1pFgX+7jhx0qJLhLWddYWscV4sfBagbbs0hAsAey5f9B2OeLbMrP7S2d/EN75ax73x3R
3lSBI7ACir2FZC34zxUfiTKhSTU/ZkBV8AqcXvI70t0vjeSHpz2aVsIqAJPy0PrgP8zOdVhe/7o7
vxw18LOgH5d407FrCLk1c0FBOqdQHrayi1tMX2Tqg6r7Zty+aAgS89gRe8B7gTL0yDzapjVmaTXY
s061BkWsczNZ4rS2uqdfP9AXHQb8A4SiEOl0vijoalWl/Bp+AQVzu1rw82D+LgG6uMsjjw4YMspu
kTFfcstHFlhyUxvtjCYiedeMt353a0gkW5uXjo4JIv+kzOpveu+Lp0KTi6ADtnpAnh75iinUZWEw
NInoyamrg7VPv9tyfDFArgP8BETQkFX7hP0LS1kWtUsRF26h1ihQDpgPkPb4+znQEM2gDhWMKQv2
78gOPCeszLE3kO8xh3o/Iju/LgQPz8FwVSR/2xSwRbSWXA8gIp8weA1qlDyGXDIY2Z65fa34N0v7
lz32w+cfuddKl5XvL3YAGkPsmroyh5R1a0LAt7r/9ZN84chRXwIqFSytyK0fx4v6bgpAG6iQUgrt
bMsdvuVVJVeNX75XIvr7GySMDxY/pJMAJTh2Ca6O6Ow3aCwf13WzbzwRB4GZZNY3M/Wr7vuhneMg
Jg0z7jWQX4kpGCA3w+Re+ZkC4YVVbn7de58mD+pMEGCAHAnQLcuj/ezBtevpxsqRUWX9sOHV+BKU
9d898ePjkQXDdh2nfiR3jtx0wbocDC+6A+dg0bA4b7N2bWVd/51a4fI5P7keuABElxdiSRDNfwLP
DHPgSTMH3UnjFPXaMYCaHWRiMmunLKcAE536zi18cnYfLQK3jdoYUG0dW0PtOZ2EsAqPhypad7Y6
sYMRJHBMvyvhHSKO8IAqXJwHaWWTX4/bJwMBazn49EGsgSmMQPpRpzJnNAffqZCQNjhRUHMxnOvg
W+63z126lP4H4A9BfRWqZJa7+GF9n/3Zi6YeldxFDd2rYT4DjPMZ2nFpXnJOmM30N0GJz+aIBqH2
jYLrJY10jJBo/cw1a5EBGjyCERJ4LwBArfYbm/+i79AI8vuhDRFIbJR+fipmti2HrCXQulNYEqtR
p4307vuxu/v1GH31MEASYM1YqAw+q1FkQDKEKkAJpWWvJWPPDnOu/n4TyOEgpW4iMwZ6458fpQ49
3ucUkH7e18ih8+iq4Ub1zVrxycMGi/xTAMJ0IPhAvXPUSF9Xs9PlOGgb9WylQz3s7LG7qaLqshqs
b7DhX4wNKIWxMUeKA8iL4ykV+nlNJWhbwQDfnwgDxZcly4ktm7/dzjIwqG7HtAXL9vHJMzQAP2sN
SJsOlQuCOjOdgwc3RPHp3x0fB8DLxT8gXIjeOzpdTnUQSupBhaK3GmKqKM3t+puV9rOVIdQDYYGP
usQFfvmzCbRDX2m7Ab1rzs2bQIHUIRi/O798agN+e+GwR4B/wesfj4pt6XKstWRxjQBaI/ea5t/Y
2FctICD8UZfrfa4JKFrHGFxtdXFXByeUt6up8b4Zi0+mtYyBBQIpYEKQWjpGuIwl72c7YkWsoowU
o0v8QSQmxubXQ25BhRxd/tNKBMTtEs8AQTYSI5/CGr0tTG+SZRBXo2pBOsxMPnvxZNWFXyco0akg
pEutDpqtCWdTBMLjFmzQxtmU2TRch4p6EsvI5EIBAfxQzmPX+MGTGxryzVA9Y6ugkMogRTPSZl0C
5cZj3dDgpOozOSRVV8tsNahoaoghu8KMKxT/ypuxUblqSDmi3kcRnNnHhcFe6lBpgsEVBTjreF+C
3b7KZxdkxBzEEHVNGJAsZg62XviIQ6GaqryjZVfIE2r3cikp9CaFuEnl9ZMJhqkS4OKesLHxELWS
Pi7hWb1aMtQPgIm9LInAqSOvSMgaYQgyuraORuKH3AEZSVQVkTgRMw4qGz3KsgUou57cfiIQV4kK
HDBdcxijVS2o8t/mQoQwSifnUI0mcz0FXgrkm65WjvSltyk6q9FoQvQFP51cJUPU5odtvhvtxjG3
M7MzHds2d6IXwxtkC87PvGXdLh+ht70JOE61j7x1SkGiPMxkolk7jUmmdTaCudhxL2TbRtsWSfS1
Fw76NhrGMuFVy6t0GmyvJLnV6TKRpSvHlNn2XJMsV/TUKatpM5eR3vFAdrtM9EaNOkubn7UiiE5M
Og1TbOcDu9OTNK9pN3qxT7NwHfUGQLtsNLN4UhZ9Luu8WHGZ23ujMRtGqK4wcKPfNY9NZU/gXJ78
CDX1rHhwWx3axBVOmO0bW86nE+PmvRM0xVkwdSj0aUTd7MZJ2dg7F6GCBi32HY+W8MLYRJju0nCz
6XR0yiwBH4q3sjRemIncscnQL1QkhuFRvW7nGdlws5vrkhiYJE+WNSoaB1PubReqnWfLb62EWcy6
BXe9OhtG7t5qu5oW6fhQQzTRc8s7HBQxYVrdWWaCSqgQ3CfCgwcdq6h7qEQ7BknhD81N3xU0J07N
4bgrILnOaDfYibB6YwW2LLEzase+gCaKXSKIlI0oYAXBztkMvFkcmf1wxYDIPOg6EB0ZtCh37Wg5
yViHFkTxAg3RX6ajrQOdEBsz1ELprvTZYc49+zT0IUoatBNdYbp5fuzSYiTYI0Llwh5oUsh23Aza
E49ZYFhJqT0eppHVd4DQNkqfmNCSFwkvfH9TUz5v0Ne4B6WdIfZ80JxH1cxPJdPGY9jMriRVYURn
yAcWWWxrhqrlQk7FDcpEcAbNRu48lIU57Xwj1ATQbnpoap6VBEWFxkkG74PqXsdDDS8tQvYgrQw8
UWVuT4+en/e7sIPHT0Itxmxt1L64zDVQDetsHEQJGr+Jnpqtm58VSmXnNKghYtP1keHHeQlcVtz2
3vzGIuoDZiSrkZOuxIRF3p6ZgC+GxtAcpAaUt52G4ASnc6mJ0eW0fNIlVn+iCu6saCuKVzAMjiPh
bZCBFFEU3sYJBnECqXaoBgMBZ4rY7CRkjUBgVioih8414l7l7Dry2vGK+1UGV1HQGBlpd8+hvXJr
K+UdkA1vl9HNCoi9d6Jd2dngrxopbHnhu6V6CaSc0O6QsSlhqtR7hBo0mP+tcs18cz5Ezow0NkSU
Y5UbLWRpAnY5G8p5LTParZX0W7DiRN6QulnubplX+Wd+zo1nbJ1tEmRhsG+dhr3lU1GlkTlGaetZ
+RmO9HoH7DHkNUDnRYqsn9OuY8GGh2oGL5MxdKsWoiZn1TgPZ3I2ONjLCkCSCcPBVAH32s1NbEyR
EcQmNjJrGjVW4jlSngFeU5G6yPL1LJ05Md12WhtFH1mx3VvqFdKP0XZo/HqfS2q95lXgrjzb6dcO
+G3fO9QInkZmZ28zPyhOwMs/3lQTPJPguIRm5/E8Cilqo2yEQRSX8wmFvZwgWPbi1JB4NOisdgHN
wS6bT4O7Ah+5WAQU2u04zdV5zhq9qvMBBd75bF8EQsNiqzLY+cru7qHfbJC6zcoVgv5uMllNG3tF
ZGycFltnM3f9l8LlliaVrHky2hRk+X6Z9VsowJhbP2fjxuyM6TD2DJBSpYziHkQ4dFWDNS1xaRgS
MN26ZLDtbMVoC39o2eWFq93mJqiYefAyL7/OJhR3wG/Sm1F3JmAvGMem5yyezUamEwqEVpiSFSMZ
BKTuUDNEDaw9DTAHfdmuysHpzuzcGHZgxRyv67yu06oUNSfQcyhTnjt9aqOt9RzZHaA8eeElgPYY
763QWRzkCoZkUCQMvcFNxsr2HnxwPzFS6667RM+HJ6B/mgbid/V4UVcepK5dJepUFrq6x8ogU8Yn
AahOmHmJnOmwH6sGGthuHm0pyLSSbESSv7R4ca5QlLQ3q7BZQSPNvsJeoF0NZlCsfNWCJ1dpI7ax
A1iXWEr2EKNpffR7w64FL0QyicbejBEoOEM/8zHT8/4x12H5XLCwIgbqPtcG7Y20bx3ENWs4FDn3
9ukUtXbCNaL6oAlD6dfQN5chqLs2tULe0vcrekIBdCJz5oOxwOmhmAU/c16bXnviTKKNJ8Nk6zBE
TUmjw2pdl9lTKVwWF8w8q7hsE+aF2coaeY4NcRcccubpe38K3eve5HWKkLG5onpyEpSLe9C66bFn
AV9S0pZ5iDpySB8jp2Guur5TB23OdirdAmJNnHWXELdjd9M0mZuoYtajAuPQs9N49WF0854E8+Sl
Hfrh1JVKxK3jdC/QKrcOwYKmph2bbhG58JPWn2kiXVUdEM/0TgB57ImZQQ+ADvm59I3pAusEZvjQ
G0UiCjFvjcDOTkSr+GULasoVerBYCdV32xLStU+gYWEppIYLKJhhyN1WQeFR+uOhrdv5LZJ5v2KG
Oa6Up7CnqcJqxR3EJHJHVknlD94rRzFzTyb44F1h+9NamI2zbxweWqkdabm3R94lwEpZB2w5Zo/M
QzRp7Bz5uMICB2P3zRYVdWbb7QZpe8/lZA4XZiSsPVLwOSWdS/nW7Sr/RU+GfWWbjUYWU+X3tuEG
KZarKTUip0tKNomDOfdwLoU2Owq2cujXFDN26aJ1wpfQ7Ges7WpaM+0PJ6YpiyfZl1M606i/CMcM
aLQS9UTWpBwy+0WxyXEwO4l4YK2Gtoea2ERnvDey7sOmFKfgdHVXwp+N/QSSajA2lkP9yLweMb2p
0v2lZdS6JGE55sMmE8IWB9dj2lrjIKaypARmJ+FQ821j4VNG1wgD2B2p6jA3E0cKR6TMbbNHr6sY
otJGtqHQZ3jO63l+nEvunnBLodKwBKHoLW/98qTQLE/A4uodsOVqTirMy3Xggr4KNEFdOjXcRhLU
Cy9A0QLSf/BLYY7PoGJL86njiZ3leoNQgLOu+nFKp6Ke7ixsgYgHYyRN6IMymnJrZcqpWcveNNeO
27ENdAXMtYaI302pqYB5UKhAiqm8kKUeSWFyD8nY2gdkwI+Sqo0c4jijd6lt7eN5pEsC1I8nC8/8
AQvOEPtBJtZmEVnIGbNg10MGO1G9OZ5IPRSvArPQd4w+qTM+paY0qpgyp1u5bPCIYFAqgnCYlaLO
LruUtbY21PT6tQJ5Sep7tDnNfVGf9wUNUtMbuzRvVZC4okYZJYoPfSL8MT9xEaHdR5XdrwYUXYZE
q6HewAeFaVPk1raua2sbIpcNV0CbcdtWPFiXnQWBMiXlmIRT4VHsQsCWFtgC7DAgT9zM8HDrqjP5
ad+Ew2MUdVNBXGfun7rZsl8MsxfQ4FbDAwV91UnjVeok8zXdeMKcL3kVQAiqQglv5+Rj2nh+sQ2M
MXtnLHOuoNUEyILJPJOT0Qq6m1plPGlmr96OrVWdmcHI10ZVT2SiioEqFSLcmVGWKz0DPD4osI3z
vOdbCA7Tc1a1EKHo7Bn8Y0OPXWRkj8lUDXXi+dlEekOau2Ashm3TsPk6C3L4TQ/7YihE+YFaMdHw
p5KiMCrLIaLhVTOAFIYr1whrimQMhhC7uKK8q03m7gBQonf1NIVpGLVzvQVIyduhR7HWMINV1aXV
FmVBsi7K7yY/9xqihQUdWu4AATnqdr4rSxMKtbPjbABLM+/0bEMqJLdQZUONdS0iKNdGQz8cXMvE
0iDMcSaIVr8W2E2dh+i8NVNYcUnndcZNbjbzBciNHY8MRo1OqKDFY4FFaWKPQd+7B2ghjLcCuRCi
IOy0alA0u/ZYGDwGcyZPGlQkiq39cUr1LO2ndd1Uj5nLawmId6XGFDg9fi5zWacobWm3ICg1Nyhs
1ICxRcUbFgV+B1n04GyYqV+uVOEEdwCJ2Ydghl4iESg+eM+KEAOD5cROOoGzWI6hSMuxBbhhiqo7
MUkPgs4d6N3XvHALniD+30XEmyHgoMxo3gkvnzd5S/21KOCBg8IOatLYQIhNLh84qbQudpGYh5y0
oN4HNLGkyewIishdBOrB2C0md9si3vBsOOGcgB68PBc6zBpQrpUg6MduvdrkyzapiebiroJz201i
KnC6zbHbky3jD7mXsU2YRc7BygvIRAllrFTl5aiMH4qTtscJeKRd/14zF0V1uY/KKSNsX3yQqu6j
vAM/M5VQ7cYhACZhObq6VhUrT+w2z8jgUe8EZCyg3QFEQqYOuF32DqpoNCllAEkdbpfR6VTy7oJL
FRxEJ2194VPBjVXho6rIEP10bi0QiJp7EvK/MJ1dM+JMCHpUBBsGlVGwMrCoPCtbqdey6N1mhXo9
zzjnfWjJ3cglDnK8Ev3JaIVga/Ry0MBxg6dGNqg0991m27WVlUo/ypK5n6H4reHxs3lc9oYu3UPm
NrufBx24hGKlQNJzNq+MyDQ2cG44dwpw2Q4hCjeB5NZpyVx94nIk+QLs3TcGdBmgaVYV+hAirCvi
Sgb9GguAWsENtyExw1I5qzrKJUrJbVjXLuKFdxgx3W+xRZ/ujagNrjs/qLfF6IUvXQVVeWpTlfbY
Ia4RzPHJNOCY6OoiuKKTZ29EFFQHMJpFF2M0B1AYZIDuOuVQrlVAgy1M2cXR05oByOZRQvvBJ60q
qtjCqYSSAifhBJIIYyKDajroqcw8gmIaZsed63ZP4NalKc5zcmf4PSwb0BJkEfwQ9dN+50ZwoyBA
X7nNCMVS2xunC28sKKJUwANZZZVdQzy92TDEXy4bz9DryhI6J9qP5tMsnPLXrHCtvcxCQdpxvOwK
p0YMCemsXuiN0ihlE4HRAOANt9S3iHKA7uDUXGqN25omkEBhSSONa+rpirjgsVxZkw9Nlq5XbCW4
lxM6MrrHPpmm2MxUcNHCJ7lbVfuy96p136sm9trITQKvN5605xapJejYrJGEz3mCWNOwre2823mW
5GaCaEeLYJ2LvXtit65miJBNILjqxlClczOHG6x6TROLomNbU/Iw3AVGVG1KruwLRsE+F5tmO7rr
CQuUsaGIpzlJ66hqPUBcfOeAcm9a0l+o/tShoe44iHifoNtumGSMdLDXiALtrbL3UTHAgZQlEDpH
+Vs4jlnijXTo4hY65WVSysjDH6roGkfG7CLjAfDUxoQ0k818jnB8aeOMExRb6kagqGNBoO91XUDS
oELxTZlUjOk8tsZA7QcmrYOts+recBRGdjKrHOgAUbdiY9fNPJ9TP9A3UUvDKXVx/nnuWDFc69qc
y8S1J3mLddYFB63jQ5edeerWHjRHpLD1lvIAd8aOuODlQvrpCpxQRg35PtgWr3aS5ew86lV/LZ0p
g034YnSxK6vGxxzl/oe6F9OJY/jdC2qNjTQwbLYNrbpZTwHFTpB1dDPWrDq1Atw0gYMxhq3Hc1fH
hkYgQQ99lgqw6b9gR19ujE6Ve6ul7G42MNeIwfzpdZh965aZeTZjT1sU1+YAl6yQUEFSEAjfhoDP
G6GPYvT3JSTVYkO25h6nsdKJfeYrM7b9moYxsowgA3AqW98bsAd5iiJwLXbD6PXhZgKXPtgyCx1i
PERmF2tOW/AGAGQt+5UxRr5AFs2RLdS+gIsd79sSGZjbQBqw5RCkvhCfG+qxWps4m7PL3rVqdaUG
X7t3Na2wASGm0C1cMKcgCCS6qMfwtMxzcTZB1s7dVEqMajtIqstd2dXuQCI8q/ES8MEEzKlHjII+
FE4urABBOhwzEAFSTuCfm25tjxeZowbnwh3NMLuoBywiVzOoKa19ZuIUneS0Uy1heYgqpTILJGqn
AcGsDwzYE1BlhQqn5BZY5mlnlJmNHBVqGPsMAKsMzMk3lRjH/AzJHrM5ZLIL/bS1ed6t+3kq8LEh
622sEraThfoask8o5lJZg1UNYp5NuKMTKnu2c1nCS/SgwLPuuFFiIz3XTnZvuNCrupYAT6NNisrS
u2rEASDVRedvemHDjUvlIwYP4+zd2wJoawjClGYwpOMAtqCEjV6er5dNdJ3UlahxxK8AgyQWgiry
DqdhVYCvKOwc3K2i+CCzrBH7i6O89corioJGdj6A7za/QLzECHZ255jNFrbT61S7rrguzNLIktYV
frceUFvUo4YGIMHTrGnk/CwaRIwegGRfxoh6ajDrxJyNSWwD1qH8vhkyz15N+OR8HyJI4J/aCifF
c4cD6ZjYvDOhHyzCOqJpZk/FjIiFhV2HJpk3W+ZVJLO6uRSI6tBVazjyG9DH53LpMED9HfSzUKmM
coJjuHEJ4sjewNITd8p8mKZ66+X9m+shFW/Vt3pkJwi5Am5p3bl67tKqoYfAYhCxoavIU5CCF3us
ruesqYoLmzVPQCZ8k9AKP+eAQC8IKCb2vTj5HQMrRMHsDlELEZd9e3BDulWD7Nb51Jqr1nYu7AVD
4oBJ7CP59J8v6v/St/bwZ5Kp/+d/4feXluslvC2Pfv3nafECkaH2Xf7X8rb/ftnPb/rnOX9rrmT3
9iZPn/jxK396Iz7/X+0nT/Lpp1/SRhZSXwxvnb5864dKfjSCO11e+T+9+I+3j0+51vztj99e2qGR
y6fRom1++9el7esfvyGK8EMebvn8f108e6rxvrSfnmTRFJ/e8vbUyz9+c+zfgf5aFDCRvw6R8bV/
+8f09nHF/H2pRlyou1yYlOkgRdu0ncz/+M2wvd/hdAPwokG6cUnjI2vZt8Of14LfgQXzMLCon1zS
ivZv/374n4bpr2H7RzPUhxZF7f0fv/1ZsfRTzhB1N8FC+QbFcNANHpPmO3R0bK4yg/gNqLZcZYzI
tI4NtjydN4MdMgORCFY2c8v7pkCqz5lv2qiqX5Ud6hcjX9RORGSzJEBxjb31NbQ32eDb26meexJS
u0mlB20DDxkcgnTgczmgAZ+DVn4YQnvfU2S5UHWKGFwnI7ASaXrQY3/V5baNIsfOvXWQF5lTKmVt
ppmhx2HtAEKbw2/a2WtXWDBoYF2q9srHkmbv28HIT3GEZMRcEkOANprijEJLB5CYTh6QIQqRsqPM
a0CvxetwQuQY7HqnNtaA4hXxnrbdLebfxI4RGYhYurmBjNo0RlmXgATCOm1zS+yln4GH1yydwnnQ
conDFKU9gqSaU7NJa1aGqM10vQnE7sHgkI5jJ5A43twam9mKxHBmF3PvpGM/NQe4zumydn22yoaQ
7kFL6hFDZBnxC4CVzDEAATYChhuQnww77FxWwFPyBIfmg9F20dYVIPMgQ2AzHMHrK6VM72ISgXvi
OMZ29uWTHHI7DcZ5XtOigtqsIfmqwK8XThshBus6WAMUdONpwmrfbhKpXZPH2O921l3YGVF944bS
ZCCnXnJtZ0bjOpCz+vsO5H+ba3Dhe//z35Pvk2fY9tVT/4+4fWn7f/zHydtbVTT0//zoJpa3/+kl
Iv93uIilxNbxAqBkQ1z500vgCmKzyDI54CxEAmi58m8vYVm4BiQJ6hgQT8RSBATGv72EZf9u/1kY
D+0vD+7ibzkJOKkfcAUoOAcCJwTEHwxRYLv+hL13za6YUaPgrqs931cDOfdmEm4Dj/gnr5gi5uMP
/fQvJ/WjU3J+BmV8au+YraCr8jGY1OSu76GfSnpSkJkg3Eke2z9/iNFmbJHLigD+RhiBmnn6lJOJ
3ADyHUNiktz++o4+8F9/ecnPd3QEdkEht2HYDXrgROCOntvl2/Py4z3OAnFN7pFGJrc1Kcnr8hPu
+xaKpR+3goMhQcE+sUiTXBvpSPYN2R9Q8EGghAJBQpxtrvaHhtzdieRwt/x1/RISFMMRLz7ryI1J
dl28o8ltQJ6XjgALGFrAs5bJexW/3l5cvf/6YRc7/NVwf6D9f0DfMXd2GiHwsDUJyGOCXj8vMAo4
XpNn7NnIC+4SD1Dg68DTt8PdA24zJ+83NzcDwW2et+T+Ajd4c4O7/vW9AST6zc05uP7DzXluVHLP
xc3db9u4IGV6rWAbPXlmyWW4HcmbEV8eDjhwk7fLy7e3MkZ3g09ckTeF7n57e7uUpIwPeXIJkQbU
p71lyXJBkacbDT08mM7F6xVN3qMEj3D7ytaAPJDl3+vrK6Ly0JYhJ6+3XYL/lz/cgq0npsnF+wXe
TS7QDZpcfFfs/MFi9yvzWybMDw+NrEDuU6rddbYWGIX+Y048P1t48mVAmuT8uSfXMx4POibxG8UP
Cn9/i+I7k9ycnT3t3sVmMcKaXCxWWSQ5uSpXOW55/5CRmya+reIqxWs1eX/9Zsi+8R4ftEc/3Pzo
9007LLMZBFQW2DLi8MDuUKuRvYQ14lwxctTrb5pc9mi/NOHFin5o0+l5rdsObS4mjGmzfC09dQl1
kg9rYKuCCLgUQRR4jwISrlt0rNwvnQRow3pKh3T5C+AoeOuzR149cqqSx+UddqwSzPCAgBU/juCK
WjKl92Zsxrj8uMzNcnEIYA/FtYC4uwA/Lb+78fN5mc6Y+nukZZP9XiT1XsXRut4+zPGDj1mPgvkX
Se4eGoJgKP493A0JvnMU4fHlIqwZs62Ln1SKP55ZsRU/nOHzmo9Xmytv567sBGgDDO2uSN7fB3IF
HMPZYsxAQuFrubtfd/f/x2EAp4lKAXCcHSPcKtdglAfobY0etRYfva7T6/PnN0yumZDDdZMsnkuR
wwGBkvSpI8BXkisAR1fv77jPnLzSpIpvHXJ7+/p68R1F/Qew9vP0+ev+Fof3gzUAnoEYSQmfcYvA
Bm7x+VrEdXx9iZ0jwcSBX0b15odrrdNm+xjBMj48xuEBlFRwxE8chUy7xSUvHVjFmOCY/u8oW8YU
QpFT8n6FZzq7+XbiIw/+pSH/detHQE5LRpkJJkN3HcAU6eViawGZYXcB7Okeq89ihx7+tR+2tno0
YZF4APLoreyPF98v712+FmNWCXbVKzDbJ/fzSq3g2pfXwnTT+zlpSbMdk2W9Wux4+ZhlLhSXy2on
iI/OWrrpEs71ASkO9AYs8ePbeDunD2ewx4doHRIrhp1OSbtd/pKRB3LmkzuY6ZRgkUNXduQB388e
VKrSj09BbRNWP0wEH1beLB8Z7R6e7JWxvjn7rnbrg9P/F7ZwrGYzsE7o/0fYmW4nriRd+4Y+1gLE
+FfK1MQMBrv8h+VRDGJGCLj699mi++tun1pVh2MXZtCQGRmxY8eQiezHouad526tbRMgRNVrwuKz
PeDVO2YurC59Msp1g2lHh+4P3jFYO+72YurTdnBruSeSTLhcvtKAUnSzmleKq/6WqMjK/HltFUnO
f7reH8jjdCPvsLrhektuxbzKDqO4godGExi4u2wP5j9VeFpxU7QaPhvP9ai4TwIpa3f0/Qk2eXl/
V18OAox9utG6wdfXpSMA8jV+o2DO7gN0fyHMC/cc8EPFeuJNUSAbifqU5br2pznyjvUYsWy/9x5W
ZLrBlmy9v4EQKsN+K/k4zVRVOADdHzUAJPFVj4vsXAuOZmczdpHLisfFz9Wqzif+wb9E3X0E2TgI
+/Gpweom6S2sdxve1mzNwct6h2BBF6o5eyxo+zSScL0Fm1KRhOvW3IOhdNubmxY7RdGpyq4GS/5d
DNr2wufu6kfskR7FMCSetuMh1SbQ8yrb9FCdF8R6ujFHihz1owej2En8hKLHOcCg5a28htWzP0tF
0SLmn1Lxn8H5Yd+OtIw+O3S0CDpn05bmsk/MLYu8MFBLVO0YfWve2fDXHQfYjOe7W/ffpYNBBl9f
4M23abF6y+4b0LnAbRt3svemb1/Pb8fg+xNpAHt+f3/nf4UEhCZ/N7k0vyavAKPxjw5yOYmp12VO
D0pNpgOsyigdbfVyWhicsLz1j8zmdh+RY+Ef3tKIybYV4/BYePrtmAb4v+FlQUrfF1ICvZpNzSnA
g6YbS8LzxN75dw7AS+IFC2QXsNe9n/qngMXzeghWZk2jhDWTvrS7YDFZ+CXL5/jewqQT4qN25a/8
SmcXEIHxl686wuFfD2qpg5IluMmDLu+dUnGuBZ9f+acvfWrHY8E3+DaNrddxhb7irE3OuLQH78R+
0/TXtluuh0QTe+Kv1N/6W5MHJwR3UQhv6mdc5cq/unOuas455zSDvIa6v2sHoY5X5s4msBJwwrM6
u9EZ50ZnLn4GC3/Dubg3r9RfBwtTsiWPbCMeZGbRG6JhLrRnO9sKvyks9I52zzZGZUOvAbN+KqOB
UdIeew7ZsqmzFByv6qMVPq82wXq0gkaQ2ROPWnA2B3ukuQOJQF49PHkb5kvtKzf26hNBYIYbNg12
JrUQQt65f+eIWzZBYeFaFHF0N1rGgCNzNnO7NlpXDotuOSQT15SCo7f0S8OlD2i1O7y8oGS0z5Lj
QoRYhMhvmkU8tyVz53audsXJzj4RLl0dRcmBJE3X0DYC7AfbNCu7Hd9Y4Gd7sTefFhXexp97h06b
Jg4l1vPKsq2DSYN9UOc6rlz1ypai1ngVLOyG080ZtczQPNzWCkdixSg3URtlRqsZkOFv2iY3HNln
29xit6+LDwa2LTTtmYtknP0jimSD1kB7cGdXv+FJlhteEraCK5+u+HVG5WQ1tuT1eHXTsnO79Enq
N6DAoMUApEHCFR/snnW0CrivoG3av5r0Ptob3fPNHJnbXdS0B7OdlbxdcLRqd94oJECDpX3Gmtxp
gsq7+bLcm6cr36H1p5v5pKk8XezUYp+fP4ZdEFzNHe68r+FXVx5r2wsu7pBtATwZHjLWgQy5NwP/
3rzXu/8CjthJKyXCqMNnDtEwqYsHqf9vPkD3rU9JlztNbUy9l/mm44P3jWcLYv3Erkzf3nAkeY5r
zUXyVg4CO3VGn+gsUHjbRauRBY6HhwukKwDftV0xBIJEOc755+esHR7N1dyNRBZ5CZNBGsw1FQwc
aAoV0ggufp1hWODwtby5V39yInav5hU9UgSw6TFVfpuJvxkmOGqyCd4S0dgYkrGNpmuHsMEnIj5N
szG3cI76bzMRK3u3BFuQzYM5GYa8EJI7wnLz79551kbE9sE2WKEG6cde5SNajwR1kKU2skRyJQK9
9Jd+i9HZWbJxg5RH4m+LH10iPeF4FYn1WrZhFxys+ZfdjYvipH9Ynf9o7bpM9n/jaDJcyAHdP7Q2
+4L5LQbg4n0sUSUtg+YpWbL+kXwyyFhnmVft1U37b1dRWP4/XcYPSLSon+f3xY7LECI42TIIQcv8
gBrKMB6ZbfHvZnZlQV38M9vs4afFWkIyLlx2VGNxoRZQOc5LLc7tPDhKARkSmf0KpmWD+gcNcDuX
sDleB5eQ7DRQgpZMg1s+x7pt+nYiB5m5sZA1XZkpvTbcqy3x2ibKmGk2avPI9fQr6CWkCtnIkbMV
Zq00uXmr7oXuduTMeXtkSO6evLzn1D0Z1sYbVML0rWz6cjv2vJm63S75125pzOIjUyEYjmuGrVN4
8MohuMpxvMYNyKXn5+chk1IsM3zDm9/9xfPuM0Cg2yjs/SQDFs6E/u/+Bv8BgtuddWbrwk0ts2Y6
dV69ydP51NiC9TZmIm8SHKk1VS9ctdRbxUj3GjHUCjmBp26+E9SKkVuY0/TACFWQ/T2rivXGevpb
Z1MChn/GEnCd/yOVyaVWWi/J5WUBa/mdLEuZSW+wUfoVcJixwCv+PKgy0Xqn/lLxk7CMfSqDKuZQ
KmUaJtWwuWhw7OzHhQ1AmGnbtmsviTLfGTUmuc9cch9LVr/ASsJ9bG3VrWDG7qhQScPRsvsK3zwg
IaSe2BrG7I7pufgX8Ok1bJhmITNkpLO8ZVKrYYI5W/vHgFw3c+zfkK8WY3j31KYJzYGG0sL+2/4j
hUP+pxX0g0Srlg/K/2TIck9G5mr2QKzMbrvOIAOQnTEcB5thWpY+OXwYJzZwRI81uZ874IsfDBPG
mg2dBbGEoDcByiCghAJdANYOiAD5Z5cWgKyDmkuzSlzCi60H9UBrRfi65e7YRLSNOW2C8GWSyXf1
CHOYvxEUNHr+i4z8INAa+9aSurMTOMXXDR7sGVmRCpBNljKQYhCOyey6UByNAEaoj5T4ZUutBLdd
ZkvZCuim0hWyOQ6TTpO/z1HZUuSdhDWvikgt+N0jBaLjmKeNzaZr5GA7AEBawCcANcUrSRm5dSzo
yquAzfMkC46T1GQ94CmQVGAQmBgs4ztg7w5sXQFPd7SaWviCcJLLNa29BOBY//qJj9iUpZf5J0Zb
Xs3BVEblgbTU43Ntr2mXmiE8H2JFfp2/1kBDzVSbHr10lhi2rSCwzgyMBboV8JTn60Bz2mCexZy2
i3MnNDw8IsU1n4Y8ABqtihYAZc4szj2kOq5wRdnL0fIp9MKFI1xHTe8cziPB43SSYCq4g4DcM66B
1Fx2X0kgXknNxcaupqVfa9YcTWS4BwcJ1HHnlhR8DzuJBN1e5KFhP+0S0FlmlQlo7rHfp3dsO/Ja
HbUAbFuOl4ctu+vIQOqnFDaATfIhz9jth8oQjKXOzruiLiQOUiakmSMqUioX1iBNoYPl4BZSaYK9
x+xicuXgNTm7nLwDRllHzYo17fwLUp+BWqzqQEAwTWH0E7/ZJZkZPMwPKJpNvDAgFHoAKngwgefC
lFwZtExQAegg0CF0B/oTNAFLyvIzzCgjtuFmyJzh5hnIEs3BsOwvg5BoctnHVsYKEdEU6Mg3X6YK
7IjJaZuHZypUTFNhLwtLINbmr7zDppeouhRcuPHT+AJqJ0UDvPkwc81AmPYAOqlxZKaU30frsH3h
xc4noEPElJox04qkFhb8yFd6+CSFq93Tt6gVGLaM05fimJv2eB5tpjzj9zy6duTbSAz1+ZLXRivL
Qcevw0fSaqRsGjNNkznu72ortsE4knKNMOC5hHD2jKzERMpZ48n5EG52BrB7MHbKVV1c8kpZJmVf
Xfn2KLqt8BXIJfFPzy0mng7qTKoA3BIhr4UrcLcECyEEHmomauMFOOdh1g7P7GWEp493wGeaT1Ld
paeH0PJ3ASub5tRp2epYHsgDajZYNpsOnwbT/U3J/2hF+IhZ0TuO6m8SBYgf/lDyJEavD21nK58D
wTbkfQC8NVt3u0d2/hakqDZ/59T/9wl/KNl167rYJkesyh4LggPPmpGtlMJ1cMQeF/KyjW5eBYss
4NUKanEr2EdXc8MTvDO3VTY9oNACNURbXIgbkTd4ylz9FhlY865jmj45fsUr8n0lIVKwUlny2vHX
8ePv4QbYtsDskrRtqng/AnAP2CaFdkXpbVFt8ticoOLVPQgde8evwpizTnLWibA3ZppnZ/zitm16
i3DVSUP5pXMkTQSmVrRWJhalAHMEOLjeCmYfby642TTSTOOKgkg2HVbxYAv8u5qcd+RwrFBU1F7y
bot1fqFvbTVcmxUhP3m9OfGButWcZay43N+6h0hXeg7ISUYF0QVZqxkle+R+6H7Lmsng3tm8Z9Bg
pLRSDphYahsAK4Ra0DP4pYF82Y2foxPIyjVliL3NBNWG5K5wQ9YmD3cdGjyDpc5MJZXckaYw85az
GwzNxlDQ6kuxt7k2jekVL1qqriSlaug9iTQvAt353P4ilZ2L05I/WuFjIOgVha6V8mdWjO75v48O
/ocX+9Eygiq3xrruQJfXepWJ/F/xS4BumCU2pkXZN3qVwX1wNKuuFD+rnHtcRSvsusT0oWEfaKCJ
NpQe0LcynIcjOphPx9LEO/4GvmMimhPMw0vSF45I3u4fMhw6HyCKkci9lzonY2MEUxkkMwEPnVSn
5fJeDrYyKOGZStFw8Hj+tTeVaG/IveETXNBLdaSTVEfsFjs748ekXSAKrAF8hszU2Wy71xe9dfEX
EQV+wfx12yWFN067sGgDfUKGURoAtwPzxr1GKQ7QwwnSe8nb8k3SSv1fkEacgp/MtidXrv+BiAQS
T9+NoDFi7hHm4iG7qMf9ZcupOHXcnNzi+qAcP1Z65SNlocsHS6PT974r67rtpgy7vi9g3uotooNd
dEX66Uf4U0MtC3zzMjt/1ciJFvw3PNN7zQHpQ1yuBlrEoL5B31MG5MLNkfZfDagCusX50b3489eU
0dCl3j80OgUhtECYNUQ6WjmGGopZirgLchSqsRA70G925+gNnIabp/caI0rp+rpGDWA1PnZzKVWu
QgOlu4Gg9J0PDRo4ZFbhX1ADR9xGW46jM+h8OfElkZp31F81XvcbweJJx8JL6OodNbJuchSpxTtO
SyOuxRq5C8xFi6CkgpX7aB5s+j3pUE7TlXdzRfeUvT2nyrkMXErbfFkNs5k+erNJSA3a0yWq+8uQ
bZSjmldDV7Yp6HOBtSheKqHDJHSAsynm8QJGRW3MejfbisnptI2YMl8A7m58eiuzR6KOdO/ejbyo
dbixcC3Fp+gagQ4XRhYq1jeOT9JA+rvmcdscNgnlaK+GN27lbo6R/t31z/yr47XiO5ag6nEUjnRq
sFvdanjEPFw53fFpHty5+yS8mk1/3dfrlCT0HZ/WW1HzhdvnE/Jl9HvOiFLE8qJ5qfjVb8p2ipM+
hkQGR/d8jI5c6oWj872n9Th70yuN7zvfx2X0jlHtu+JfulfGX84i1WPemfk6zKrq76u3NEJc5mfr
+xw5VTwB9qIbpsNzNI/JEA/r/jyu+4exvIOybfqnvoaEtOBYf1cZvDxozfSu2Icqr1QgTbNgTiff
LQZNpHDF7P3Fx5bXpdr1O+k0PIoExXvfozxw8EkcPlRnNrJg7+/iW28XEwTxm52taT87nQOs7G60
tvlU/HQC533HtRBnLJeEYjfsJA0+QPgj513mtBI6tHHPgiw4jHYj+SW6FnkFDhu0r2Ooaw5EqVyc
mkr4+KQI9tS/d+Th6CSi2XUKmXGMMf+ySwcU/IWAQ2/zuo7lAMlun7D5/l4UOI8z8SS/xum4L06F
lYYhFyN/CvYYwKnM+zq+Q82T94GXtBytYzbJpOExnhLn13khxiE6RXfLp6oBDnTtRH0xkMBAajwZ
zLV1Qi5I7hYHoCJjsI4ZLw7hwNeLUafIHDSheIJul4PA1yuCoOupwHI/MIcsrsJNQikij/TpSkcE
Ur2jYdN55PoJfWaBo09yDg3k0jq40JXwOOHIHF8xiWZIpDWeR8TQiRlkQTPEn+Q1Pv/MZ59PvXtH
Q8wni+iBjsZ1cLW68dZsba9gH10rY4aIExnh2FCkOgShhyLcoEvShXHTxZg7HUkVEJElLIisQEUS
U1/OVze95WjTu4Tt/rIn/7Nl9p1jKJt+Do/hGsu+i+ThnUy7l/ntnlwN2jUBWM44L6fuCYBCc0R3
HZGajhORA2SuBS8G6+UfumW/DvwS2FkOd1EVurwK69DGAhYG1+5w1hX/W0RluNtbLAuzioQtm3hi
KwA7nCwwHYgyOAY1t4qTA8FN2AQeBrB0BzzJxeKaAHc3XAKYF2j3Fb7qwdb5LqY+ImQ32cNFEF6A
GxZ5uQg4Gj6o2JgKzC0J8bhn1A/BYsDxcF9X7j3jXjhyeJQ3KtLfu4c6L5wJcCoLxfi1CBPW8Y8P
Vu4FsCQ8TuEjORJdGQjLnOEM5SdSLAWwyjlL4V0DrGqGEh/OAoMC4wcfifc5x2k4cd1yQ0T8bjol
XEohiD2v1bE/cJ7wStyhi0sC9MvlSrq6+zKzUvaJhLIu5VCtAMUCw3SIjcvhAtdSxySFF4cQXz5K
gXY4i0GJa3bcMizqheW48l8zCKITKEiOth7HwvnedPR3uf+YOCGvloaRqaRQ3q94HworsGM2OQJN
whAXYKueH6Iz4Lr9GAPutcz907icuGsF3kCsO/AYoL0IbnC+4uyxzMBLISXgFvKh08JYeU60CEZ0
KTEbznYyjBq7grIVRInvA7UZHfgF0mMquInlUPwTNZXMHFw+I7P2go8rs31CctrBOjqYPVd4ZR72
uAT0HAH6ZgONx4bxLZkMR1EaL7OLuMH4796TYgaImOJF4oeCqW3OxNLmHprkxiLBl6AzLoQGtBqZ
fuzGIXaDiMHScKNv/cQbwTF6OS4plL9t4RKQTsxqKEVVsmbaQeG8+dfemtdwWfkpI2+wMMGhsw3a
vwoHFn6j1KVwxd/4hKT5VwG1M/dy6Z1HhLE4ec7lyeHnipHEM2eZd3AsmIctsXFmveA0L16jm3YW
BBZ7suDYEkZVA7KL7l6/5baQGQW7l4NStPRhWp7THvwIjxbiIayrkKCCu0t/xz0i/VwN9QgxBIad
9xcjwnrcg3gjPocjtQhaCtKxTnTVOz/xqDTHnVcsBQmwR1al3kltLaRgJizWdURo0hKMZ2234Rer
EBycD8AnJyyN7gUqq6E95v05dIdIFMV/dKVbnuv8ivmgQzj6ijAnx/KPuEWJ+KQwD0uRojo6P3uc
KApEbCiFiSLkj65SSLMMfSOZpng4YKI5yrHHO+RgkRBQBOVSgjN6JGiG23OJ+FA53PjlcE2yluPV
fAXiCJtwB05Mr5JIrqj01Q0pfWQgrEIcN1ZHw6/5sO2DFMlg92rWBaHGzirInzVyGr8tGSsb5lxh
W9FKcmkbA5hlnMw9ErMioKSxLXcvszXblsil1ZkcHNoDZ64HSkyT/K+Z8Dv6Av3PtBMchL1DH/H3
uSPdpIjIxaUJ/lCseYsHv4d1jrPxcWUZMWYPjVqQVtzzGpKFEZhqDlc21iGLOGrBA8mbRM2hQrV3
AaExkluAGCgqAowoSrL3vPY4iRNbHyev8EwYIcWoa1IAGJA2C0rLuI0nX1GQBgZgg7I+26HWAldN
zEZc5IVxhHnvct17ordwBR1YKKZxw+QpyrxHEDYYJofj1FBRCUMg0WqgHPZM05bh3aLam2a0QhtX
AYFLn8xjxje15FoiW3SnRh6piHyuIgereI/OQXYJ9278Y4+ZGkmqlpxuidyti2fUNMJxOi6WjWd0
CeQCqOdF1kRELdAIzCPzxkZZUcPMJzXTiOCDITQI8RdJArDERrTZmrW8xxqSosDNAfP8dLDjuYYM
Dt5bdpvkIsO7RnC7UQv7UJpSzYQm0QyJ38w7tVDB6ccc1rESV1v1K6yzHfem+OZpsLBIN9EBURGF
lgmrpmrS8Z0JuML5Q6QwbBWey8azn5PHJpY83/bZEK5ILFBUZR9UzSIsERtw4par2NkuarlNWOHk
qYasl43DJIgola2ln5B/6uZMaq3QDo3w8FmHoJMmKUFqNjA4cndFb2berSOrRoVjRMCfCWa3GQL1
YpzX5ASVkAURF1W/RWJiDQLR4RNKn9QqA6lgLbX+btGUO6aJXkdzJ8mV1lz7OalPCWv6FqJJ0Goa
q+I6OJtSgcokVtXQUVQrFhTMOXCkQQpKqRkognyDuKQlALZd5FNWUFTU+xZjXfNLPe4dGZAlbH2g
V+wmEuXa9D7OVjo4N6X4BPx6BKQrZE44HhaHh8Is+xlhAd6Vxj6xqHNADAqKA9SY+qNdRzJvAm8E
a3jGzge/CCJgCjcRwzQ6RO24BAgio5RJYoJ93Qx5AgWkoL6sMBTKf9iDRUnvLUAlTo53nlQIFrUB
C+vRFej/iA2zegEz5Ze5q+muAACUB4HSxNEhcQs3gSpHhOWMEhRQU07KFcFecfQ9x6Jxj731avyr
AK1ycw54O3V/A8pVTlANAFtym2BvTTD1OShVcXiE0/iL7koF+KsXE6AcCOkecju4b2XHAIljoWbp
mxJqDW4ZdYGgeELjCnORZYD40JWBjN06yh6ggCDCFbKk6JXik30NvodrlY8VL+Cv1wQ4tDzPosCA
zjom481VNdB1OER4BQrsiAUnV4fwnz4vZjoHxN69HTnCrcLBWhVcehsWl+p8Mn4umP0a7y1w28vy
ozizAlDSk8B6U+/Kf2HsuQqyiPA15AQ54Z2xE2tK87ceZVvcf4rQFyON0OXmECk0WUJrojkDApJu
ibCewC05JIGuXvcirjEl+jWP8RyRtjbnRREpuwipkFZH5hh3eD7u80ywKInqGEcaSqNqDsgTpg44
RsAGVTi3GcsULhWQWkQe0LTi7SUdCqcSy8a/mTMXzCDwUZysknwUjlFISEi0ySJcWJnTAlLB55Nw
gRPwS/HpGvhDlKmyLNC/rLp6rOCK9BjoR/Ye21fF0q8CPSgAtvue7LM0s5KBdhwWDDUTaeoQ4ZcP
w6B9k0JEAAKdAQrgE/wlPSfsJvvLA80GXQzOq9hVh+oxLPJjTUvAtbJvXA/bTpOTK96LNFNIYGnL
5GXHNQlX8BwUlNr7DO1K1HRrKdpFK61CtPJb2TS/L/gndQZr7p5YuDfwLRBtynIiOYcWKl7ytIw0
dVpsKA0EVtsRoX3wb/D9mDYyHaQLyXRY+DWGTVyLdvAkJoi+pKUoAZmF32Ri24jqLl6HCsVcEYEr
WbS42A6rfM+s7QEKOYoUpYfqlCp3iOsQxFMYEa+ZOKiskbx4Off7CW4xZPXDUU5Z4IqkVlnOTqhP
yKUWCyH3/xFQotifRSNnmrQ6xI4+FaYFm5IATxXoV3BIIX0xWVCARbzOcW/ydn0lWG3NHHuHT4oQ
K74IukGlCRtJp8tLnKO1y265W8W+OHYRykOggRZKgqZkjFLm71kCCnuhTGU9oNCXSApBPF9eA3Hv
fsNUh/INm0F7JDu1wZ7K39EsSAEv8Tuk2Rdj6PgilSxHiV+YHc4/AK+ZrEvyG7avjLqQUmSOo7m7
+Ty6ecSebPYMQCFG2iH2GJ5hieVkPfzh1rgdtYeJrxy5JRZJZP9psOYqyTNAfpArzpx3DxgQODas
T2EisH9NVM/Z/Wh61UHS1WqW7pBmWUOZdKu2XYwgsWvi0ezwhGys4A9EIu2gROCFbN7bM4c4Cnyy
YLWeFKyhKRozfNAsepehFBbU36wM++X4ZStasCy6x1RcUSoK/4gbYz4hYta9hCRsQBpKYEt6p0I7
yjYoQnqoqdysSOSDO3iiny2WWT6dcBdJfAQ6GEH/SDRaKXwPc0P4kWCgrpxESpStAkgtblMmyPEX
QzrbETqhuSIcoTjXKjyIqD6xt1cDlxTsem1kZ4n0SJXLRFRZcygnVo5WEavnl/gvjQ1kJkyyONZ6
R+tFgSDNlaIASqGswBwrJ79Nz6K4+naNHIZuzyKBVPMPI4XjlQpAYH4Ka6fBweGEYuAGoLimVabw
jrCwgSrLn8lDJHNiM4rPOsEOgVngZiRMc5VYEY51AeBylAfaEVDh8O10XCMKWrFzt4lShLRRasZT
GdVAAnSMQzwAX7AX+IYpFNCtcNk3r1UstBYZNaJhz1CwJ8jtBAZS1nOpIRW5xM8Ku9hmUJYsSSh3
7PYay0WOG0tBy0E254ZSKzOQFSbOkWbHnSHzvrPsKRm7oD84IuoMS3rhWX38iOad8Q5gC70bMQq6
EEBcYSXAIYoYCzWIfiRPA4r+Cr9cFfMNxigsGwkIKEjYMXKEsWu6Q9XocaxZMmaqulIke7hucWkZ
dPyJOxebLQavCpmf+GcE7PomJ5vnsvtF9qb46zLqSRlFZNojsHdICglXk88oiQPx7Sr/914EBaD6
KcsQ5Y9CRDlUqNAaLaiTmEeJ+0SuV2KjKgrN50+APqN7kBojrCBRImjhNWJFVRWbxmFAdq6F/yRh
PGA/JRWCmqLeHj9XVEklRjURy38YAWGaE1QcbXioL4jqlDPcsWR321giQTI/gs4yTEQSTfLSwBWF
wMLF5dXupU/O3xh3ErmS6cL0mSsJYTKAgtMynyvL1hWQAAvl0581yZ0qDJVsZo7fsbUNhJDdV/ky
qb+YD1lJAc9dYX+r+Kz4cBPZcPlMt7BWxoWTxVdKxhb3KGHnTVEPyUAkmaLx7KlVUGTKiz2Fh2eN
0CMpsz6c41Qph0L5E20g/L/yKnjW6otanBPBxCwPRQ3ob35Dix1CZVqcwsqvkl/qko17grNQoHPl
lbrKF9UJyTYJxSvqb4VB9zxvE/XaF/pYCQS8E1V+NaPa+NDRX7U+G1QE9egUklfG/YlV0f2mMRwI
jJMeKcviwoDjQ5GhHexHG1za0wRCCmSuNC2RUmu+qqyNIxHiVEOKQWM2QEWPHAcMAxdDiQsJMX+r
Smgpo+AfaWW0yfp3ycaPOiv6TF82yxIlG0ghAf9Vd9lX1EeVK0QqCnSu+H7SkQHQWs2IUsgkiG6W
xoM2B+YWmlnLBNYB8CiLmGOTxYWwNPAuqT4iLfJhP+euvE3xI3XGiFA2oyVBFcO7ZDJJdOB2sY3R
mecSlIJ5+ktBxu/LtP7/nf/MjGXzZ9rP3jPqDemDxwYS4bxNwmbO6v/bZn2/T2X7zyDXf2S/tms7
WlAfORV9fEmt3rgEZVX4Qbq1armq3vv7vwuAyIx+33njrw+cjb07VkmoytwG78Tp3KdH7SiDDzZ6
pa07xaSUR9Ivz6d+61f/7Up1Vn969qbTlUr0Hr9XJKVO31R0LTCxNCOYYXJHm0OSrP8czaeRxR+l
6Wde5/Zwp4F6/UJglxIXdiIsHjcK3zbuo67zUfpGpvnBpQj462MIf6vC34v7If6YTNrhmOTYD9VM
xpOt91kvDjH7HlFK+dxSAeLKUvv0lwuv/3YZ0Aenzp7xbFzxc1utxeFeovUSM8Sl3chCp0pPJXT6
vXFfm26nDdanwk4v9NqqtHtfmGBIXgTZ8KqAI1n3ZPrPXOIvcuPnLuPN+G89ynT/Msb/uzfBv+ra
2YC37Th0Hf3Hfnd5bbuc3xxWrEpVSy4VxYm7EJ+nMqGHgFAbuVSFccUlXoXsqL5z4SFa45KljKiF
KEy+9x6lQ7RqMjGVYhsznU7giILJBCbJG40+P7cqoCZh/8+XX202ficj/3X9P3J/0+2CvsEl8jqV
36EAS8YPKf1k/l5Ju1ViwCN5QGH43JYGsrIKps8Bn45Pl10KctE9k/VI+udRPUPRKthL0FOxvx2x
UeFgYRr5rjcKGEhrBgBCfHrzJ6ESkaCNbk41/NGeY5DEiAACXCF+v1u3SU+feKRsEpDwkp7CZ23Y
gDUuDX48mW9gK4AoeXLAWiVpKmcPjMS/EuUmCEVBIHnSyp57+NDsuYD9EzFHIINcDfpyEiZTXqFo
RQUCcsxJ2lMNexrkYf2X3EzhlBr4QfAc3NZtkTqh5HliNq5iFrsiJEaRAwZ3B8QXyG0S1Hukcl4B
13J2MmriifuQM6dAyBYjp0yaO25IkX2HqaNPNukUV+JCGcZvBRnY7Dkoogu5gqKlRetTS+jnnc+c
KM3n9/TX1S3ZxEWoFlqbW5UXFvX0322st6y1iDxZapnZOWUcTdPAUGZhRrL0w+IrH1IGmAZNvhLQ
9Nefha5of/APK/dfMvcjr45+q7vL9cKaOVBfGGxIQy0BJPOXZrygpyGOVvr15zMW25z86Yw/Euv2
tPGtX6tI+RmWvulmxCrurpPY8zFsbt0r7XtL7qnhlanvJeqV013cpflOrepeASw7jx2pSjcvJXSd
eRti5ri7AHA4OgrCG38xhBVdy5+u9UfZ5sKZzy9VmosFu41bwf3M7bJ3P2HE6Z3XsGf8jrth08bv
69+2Xm78TZdJV3y8jWm7osZH/2+7XLfXrTVq91Hu3FljFcn1p2hf9pFe95R1S6ldKIIEV9/dFevr
A4vRdX99PFPCJOHbUBa78dDDsg1Lo14iI+TLnX2igal5RVYpklW9LP/8ZZoL0/2nsfuRvXY7XtgR
QZKVkw5VJw2+7rL1Deee3bDqFczFbEZt1d5QDKVijW+ajaw8nihXb0aJL6VPMuNYQ6z8obA4KgTG
2JfQ2WhtfHFCKgmlwYxAYp+SYiy+Fv444XuEOFA7Kgx2qfR6RmkRgHGfGy7qKeWlkjf8Gn4UzTWG
w4+PotDkeTh8ZgcKHs8XPjSc+9tw2CCE2HCHSkqs99tw1WiuSrDrnuh7QNBQdq6o8+abOhyWj9qw
D6z218eHqlI/sN3d5wluEApgUhR/dQQ0tt73iLoVBztKNymG5uZx13RL8juzkeM2+mvU0ufnSnUr
K08J2XQ/NrNHZLFuZIH4niyRZvRkZzwfzT4fudu8NTv7lJnxv+KCo88/z2/7t1W7bTZOYxO/crPN
dnH/K6HlCi0EFxsycs0LuYC0DLY3TxloygiT0JpO7nVOdt6jfMkF1amgV7AH3Trjz1nd7by8XEzv
pajb9w+u3wNc+8Z/peUK3Sl6vv/uD3oD8mNfBz3cYNiUhvfOi68D3nqiToFZZg0EkfjmqwqHFhSY
8ioUnYpKwYh6yOWU/VNRn6g6iUulE4EElHfjPcmrFt1DUIn3KDp3OrSIWdvo5D7xKTpcDIQalq6v
/5BJPkKJMjL3FERP9bMbPUWIHx1ceC0ivOyNOfM4Gn/RkGUs4A/G8AEhiTv+gm2ES+GiYhLDuX7+
Ko6dIkRbl516+D9dUJNv2wm17cuv1p6tj9z9+5x91+lmAELG6tJvZOWy3c2GdmNuRFHtkKsZk2YO
RRBtPNf/apnxv5rEACYBN2OWQRB8BS5/wehwcYqSfbXtFxcVuYFLBRbmfcwyCcb0nDkYxP3D/SJS
ELg+H+HrWjlc8pi71OBj/K+82DJuNI44LEOOzVeFr0BXgb833vhpPByPhVwZjEAl2/gTKVMDDUkc
fU1nR1/d599P0+3kOKh0krg2pIua5mb5en/eBMnXHv6jZZO1pZn1iWb8NMF200FpfOzQyK2AKFAg
9Oogj4jmqfuBQgeUVJNYBFUbOtRTNl02iNjA/CcEfHDGB7Vh+t76RfO0XW+deIerVwNBsC9Cn+0N
t/RQbrCNExuuYsK/+P72+3nTzXbuEU5ueAzuFIBmboWxf22+JbQgptWtW5/t43OvfHZpMa/fazPn
94i+1TU2U1zGznRLF/9+3t3ei+SFeXj3JhkVv6WwNd1+0GthR6bEKN+4eFkJiZMEZJngu1k1vByQ
AvoiJAR7w2Z7X1WQ9VsZdY7KjDLSNVrjdEobs9PCzbfuig4HODREhYlL3tw7G72soCV2qXceU22h
4hHSg7zKFVZma4NWTmIU/F1a3E/9K1Wbpulk6lEtMb0GZRq04DhV3X5MB6e3ft2L42lMlN9y71Oc
1Tco5363/8v1vJB0FfPZmWVeByaXChI0UNibkc1CixG6DEEOUOsasvw7pmNC82nQU9Tp8c7sU352
h7JPr2NM76EtzIvBcISjEVwDJooeDaAszj85ep61fS+emM6o0xmZmTEvLy+919feO8phHD09Dfze
6+D1FT3SK7yTqjcPXm+2p842jZhiXmXlUnIrRL0osmpbvUL9Ks0a5TQzVA0qm7nuvujJ2Z9xrbpy
GSulPquocBEtIj4ntZ2jolG6nRcSclHmqj6UfUPNPf7Qp0giivW1Wc9RXTFpPxyOz9FqBmDJ6Weo
UllKXQD/F68ymI5rPmd0ZyIjaVQbi9yhoLjz+T36bKPbv79H5c7eI74jHyU2luHZe433hUuAek/4
ZhJifSZMOf9sBoxjMPmeMJ5LQ/U5rZ7ikglHbcZ4FOYu/3NwcnTMaNuj+wPEOy995/zKOt+89Z13
6Ls0GjX50jfOEM0V+Czf4koSY0KPublbfiMPnxKITqfzwlSHI3pNdf5shiqN3zlNbcxPq1bmF41M
/9cMbQ71tLrbLkhY75e/6x/tQd6ibbO3IhBOgUjNuzy13tKP5OhWp1X1LncvW/0+XVHz+0kb6W6x
3IIDwZF3Vik0DtQ5zXCmm69kdK547NuQECyZrnvg0nNnOS3nrtN0+Y2CJn+Q+qfiryutkggA8Hvl
Xgn9oZ/fqkNSGjL3eHPbb/Wme+mwxTa7r3VTRQajJtzh065bR7qYiqp7e6nEZUjQtxJ1NJ/NN4fL
/axTXUMYuFcfsedT9gI533aT4YEuuADitXv+IgEGojbIv9Nh3c/fluP1wavV3fbB3OJSxaUNZmVA
9j5NsoldfiffzYU7pycA7Yq+Fzs3+S6/Jt/7j+OKrRGkedA/jf6i57CRAh0YyfdjBw/mfU1K/tpm
bD08nY/Tmrui6vs9mVRPHlpnM1iNTnRVD6vvvM4zdJD6i5OrVvxef+SfPFv1/jz31d/VQf731P9g
6GqblG0DL8tasCep/UZGFzsWwNNfMEmKd4tsU2xAKRNiUv/GEBY1Rz8QLk1PaUxbr1QcddD9X9Fj
X5v7OUsf/jrQ5ULytbIF6h22/NpOeAwqhDZUzK/gAD3c1qSckmYMVs+mlBOTGbt0N6FDPqw63jD+
ANSaqwCWGmRdg4Z/7+1gQ6Gs6D1OpobY5EeORgstALdK657RPrjQF2dwPLgstlL3EGZ/cYOc1m/8
INo50suxWaZl4j82FN1m7FG4u1OkXsYfOcJD3Lz6/3F2ZkuKY+mWfpW0vKcOICTg2Kkya80SSAwC
x+EGA3dnnme47yfrF+tv4VWnIjzjhLd1RoYHDkja2trDP6y1fqgLN3/WsYL8zEGtnlW0vq0dY3zy
Vxgjfr51eVtPTHtzdnLhHUmNE9Sil5z/vg+NvhzsAqizfail9JGBULVZgN7fEW1tbwWLdRK/MyOZ
8ZT4AB2kNAekNzJ6ykkpZFDHnsJ6ApiAhf6ZuNq7H4faLG+XOiAeOh/bBEF25IGaQzfAGydT9gYE
0B5B94T+GQarMds7NfvIwL9ZXEN/duGmdkRZR2SiAgbDG5YQ1KDkTYebxDnsDbnlN3HPLOV7gObm
yQeDA4lK7jSAWeUY7aqz6U1BEFhkdsqpYiCFIB/1FpNTfPbxLG7xZ2aSio1uHSmppxuBlwBh/hnk
27u9QrwFuSb0Io6JWPT4EET+iv6oC1Kx/3CMeEWyjIyg0EVenLVabBiy+Hfui/a0owe1Hc/q/daU
S6EMHdBV9mHnnX3n4rOJKXjOP9qYLDAHCsFe/Fd26gSiF6EVkX9O7qsoK4IW3xqzeu0eCwAL3heK
zjW+vO4nd3wcqWTc4wX0lDMJ3Wfc5hyTRPBvTdFSF/V7bMDf0dYnIJPyFlzYYJM07Pe0bwbDRsUe
hZMzG2AezOjihgFjg1ZbkfBHh5ZsYP7V6y+BAwhOtI36AvgAn4ivfjkJoOgj2UFCCaWnjUMKRXvV
Nw6t8c0cML7oRay3Rn5hHJkDJlJ5YuK8vCQJUBrCiHgrJNBSnBlEQFZ2Id4BM/G2oGkOJNE9x239
fuUzfhGh/3E+Gl/C5qfTfn+6HZ5t0fMbJuXGxSXsjWKIMwCr5FbtxI8i2xuN7nWH3CnDjvokwSLt
x07W+mYTLv1iD/6pOV8Cl+aCygFXdQ2GGyHgnX8NEuIUjB3SutHHzAW1BWm+UXfkERp2mGWpQV72
7oa1u8y9DHvS/X0fFXXRv6zOKEqr4HLF+NSK/iGCcl8ggJ8/LIgzube3KuDu1qqzA7pSdEuofM3d
FUBoFquyvQitNfyT7nXtXB7KMQ7tO8m87Ter6K9CbdXCDw36EtI5W+fqZTlfloI5O1OYx6hwhmGp
5BYmACcwF8ktXb+55jOt8LtO+GIdVdblZXF+45oyV6uNPAnVC1gWShk4yzZlVaJDZwlaoeyXPL/T
eRN+veBUUQeUUAe49niHHuNT0QbdHwQal82d3WPpY9HEorJD2eRT95vYwq9EMH7qqS8be3k2tarm
mlZDwEQ4Oq72OvmcfQurJkVlvNt3vfTtUPmiS2iepntzu2WolIv2sp2nbDBUgazkrdPjBhgYEb9N
OAQxP7T32SU4NhZEOkpOeW8Pu+fw98P2VyHHH+/9q1zwmaq+i8eVe39FhLPRwCknzBRn2Tdztijj
5C8jw7LMklXGhirmv96zanSsqC8UGFt7F81JpRHVaJdeDo15a989NCpkxSth8XWXPiaVxuajVCMH
nsy+Wcl+uZD9uxVf73ZPAClfzGHCXakXF2yJ2r2RUl8k39WTLmqg/+Z2n0Puh9WAmszW/DDndveg
jygLbecJdQ/tK4HTjVOATH5xprCqyDSc7Q8GW/71Brpx39wQ5CD6vLGHm6T0uiLw4q3Izn6zWFko
Y/+ygXoUZZjAfymsvbmfy/fNeV8K5EXiFrKbm7b78vJSk6ssJ7GUHOMXvMOr9k75oW7Cb6/4oy4/
khf4tZ8+K7u+Am3mM2JYO+Aa44HxX+55noR4HUcr/Gba+NnPxF0CPzJJ/IHQHv7Al6PsuwMic+cV
X2A3YV2X9lUyePUTfdmA+4dzvWwPoXJuIiiEEE+nKXQdgn/zdP+inJVCgrSVNf/2DAme6mVbdNcN
oRR3Fi1F/W3Bl8U4kJ+9gMsKyk3iEDRf+EE6oQXPYQBTCltGSZm9h1M8532otz4xYgLB8HCJmdVx
0V8X9WJQaGC3QBmWzmIxOPmvs6gaLjBoViXUlXavq3o1w4RNKO0rqq7ZqCSLCN4vFioW0ooz5ONZ
JGuGuoM4+NPRCnK0TKblC2dGzw6powuZoCGU3xLUnTxfRZJpQs5ugMc1izCN4bmuV9ze8sVoKG57
JWW/qhNuoBRnZxdVcOkaBWxgOn/Em5NZc52uOsvUfDX864twBkXnVicMFrKfLsNbBJiHNPc6xuaF
wQYZDxKeoAYSDDTqItVBnjz7N8vLVVZUEGzeuyCrls4VkPvRMeYzdwMcMdkCnwdz45160RxxCnON
r5TzBnbzg3Bhu02elFheRESRxCkv+dWOIoKG9voUWYcaRfO8WwInAOiLIJGWj1j2qAtOw3YAMeCl
rN04GxXndpdcGuGnrkI2GxTPptlMnAHiR/3m3DnUKpjkDkZ1qf8pbBAEUm6cDSQEBoDFYJ4tggnC
nKbjWK9KsQm9f0gWMHsUVM+T1yfaaJHpOPRwDMgn2m8UONrjXHVKSGcKAwAq4ELKknA8dwJf0pvz
KcHJcGqvMrRCifra0vejGqALaBRiVK574c7nREHVL7gO9Xp8twnobDFZFUcnwjFx0rS/ARhquWX8
BM8jo6KshUhs1Fe1ZwHx+qSML92b7YmW0A1x/01JgjiTIAyF2XJRtiT/AmHIXQ0A5NrsstiNOH4g
XUkwVNMDYLE84bug0gQy2AVPndxONjEJb34jzD2kEg8BzRmGL7AMcJvNkwcLIXwX4+iT/ZMf465P
8fMzVOh2SRdHaB60hTXUcSeStm91DxnULNeEbjW+s5fHIq/I9RwBMBDfT/wbJSrwnmswhJxherfD
tA9CHFeMwGjF/WjWBcb92PSUphkniv0nA6mRtzFwWni7NXFjD0ungxbkK0M22Q6Inh+RpSYJNCfy
e9YXhYbURlS1OzYecG+KU7V7Jp3liy2j69vF6xecUYhm/eDi4kieSZgK7mThCU+zfO1uW6GCXV3B
JhGORmkvG6V3317Xm0090U2Y75eiTa8ICsEXSK4+ItsP1qpZbWJ/zVqrwWIgJp2gRzM7vUb3iOo8
hBN4NpLcwF9EIHMevO1A7a3kmj280dZn0DdmLQ3vrvlyxBtbveAG9CtKGim3DjzTRVzKDey+wGdC
g4HQtivAmYrKB+G0k3MGWx6v/U0LqA+kG0mzygQTcI2ga96VaLPQE0DQgOlhe/n9Nf3+AJdeDaqx
RhfZdARw4UEzxJvgHwVC28UL9LZfAiMtMtFyHjFwkJeINZFMKXnVWrkGh7cGVsB51J6u6qEmXTg5
phJXXDO6igW7t422deSQxTAY0Wl5RWLteJSCrWF29YSy7HMlegJg+gEkjUaTBBDnfsY6UdMQB3nM
nQN7SnukyOriKyDmZsYSBeqbDL2760EiFIFEEGED9OawcfI4+fm13+w9grdeQBLurS1k/lMV/+b0
5JwvI5J6ZPR6PTOQjXrj3g0FiaGxiOYWYsZ6dvsSdsjo+FFQFzaF6YLHSQB77bruOEmI3KKRQzhC
266S+IRXGO7CHQDPsw8QDRFvRBf76jrdlcezQBn65vU9r213yaWGo9QL6K86mZ1nRsfrzFxayTOh
tbew3a64TcIGChyI1NWs3ybCasOEgQuU0jUuHULCIelp3HwEpHIvds/royVtxL2SzarQZOBZdo+0
pcAsR6xDYZXnNnpD+FgkaMhYNknwEN2ISNIEdEudDNVH0CRnQ6sIizNF+avACa17qu2x5H8wOS9k
s7SaSEqoR5YGfjtfa7cFdyU1IUgbeDaTwQU/PXmwmuoP/yZQVxwWWtChMc2ChDtTLk7fQDPpAs72
gw+p4AU/ftniJSsZuSEeqBNEkk+pE8ZnVYF5RiygRZAa5107RSbBUodwMyQk9hfKYgxtQFx3H8VO
5fmU2Fvxb9QYy1BhZScVFnDfU++DnYBaCXafCgpV/s2jNdO70dO9JqQviXoX4ozlUhA7TSu9Jz3P
JrCrjc0DI0J7skndafmiu1C53yZk2Bpgu5EgKNhLSHtE92pAAYTWivyBcvIlbwyX3n7OqtaaqN4a
/PA6rJLBNMOGDCgYdZMtUsZ63Rh3mK3kyeDocAbDPQpOlcwS2LK56CkMmmUsUIT0M+QKKS8LLZv4
hhcTa1fit3Xnm/BA2BmfQFJB4vHcwlgrdiaqW9dJ+4o/dMN38jEBxh6g99otKoMVanSULgctLPAA
d+Q1buRI2Q3JrUtFvsB3MRw+U2k27Bu6gQfduLbHe6c8pq/bAOza8K3tNsnPo4PNWASFMz4HIi6R
rU2QMIr5Vt1OSQSQG4rjlH1OIbhpxKYZPm8AJELKWkm3NwnSScJbKdflQKN043MaScvxWglgIbDP
mD16N5q2GH+1J6yJD9gXteHftP1fQib6yvc7yoyS2lU9CQulfAngjRVWXLh80u6M1+z9jSCqP5y3
en3csdt3nxdD247GDSE9x5yv8ym/JMKOss2yI8iFClimC447tMWOzFBARILhyMpfafBYNALp7gMs
I0fqecDJCHKGwsLKWNrEXdPRyhl0joF0kgGl+TChMro0IHVC8Q00Y3G3PFiJmECexzTtIORAvpRH
dRyIcKJlhmcXdcgLEmXpdACr1yh9xcK+9pTkjoJdeALJYDOLdcDe8Y1Q6G+zJlHtGwOdp3/k6WO1
8tCFtCQIzRyH/AbxTINhvIHgUESGn5T43ulw66LbBc9HBboJeEkk4NDR3vnYUiIGQAEgje+zawr/
95TDZ27c6n5kV1sFp80DAkvudoI3EtFMYq8zZ6gZrm+xd4lRBwAJ9NpO5m6yXnkKkncgINiFkM5/
TsOIDDxdrSM7hC0aHfqO9nUYxAV7zIf6m/C3sXE7Pg3jVcdv+KSt9cfvcO65TW5/yusOcUOOtRGH
mIOe06JGvr+jc2tm6hkWuNreeZXgPJ9wJNl8njuzYaxiEEd14hMWMNbJxzTmkHH4EbRChxb5tESN
UU83OjSUkTLu8E5no4+iBulK/qEJhOxs0u8fPJsoaneAFGiB80nR0+IoouEsdpYz8Mlyjse+H9Gb
3BeUgardYUVln6BZEauqjbixVkjgDmGbtUzFY5SU14LD3xYASPempVPTQuIwhjvuNC9eruWuw04T
6g/rw4eID8IUQLcVr08rxFIOB1SlG0anUhvCTbBRECWpcQSZ+oGZZzAXoB+UQwNkKL0jqEVnqUdY
+xQyj5g2K9ZrQATigkjCAVmVhog3LKHq7jG35CugOQafgfHWrDqMNU4E80mLrPTwBf81xocMgBgT
fhnu7caZg8s1KZocoVltxOSMUUdBQaYK2wFJmqdnkB8Jg6viGZV4LHqKJFKEHuGRFBjJmhAok9iS
tfwnO5MWqjuBnTHax5r0IilqhdNS9XGqsdU8WE7biIsIsdtzINEAmvbnUKg0DdLRDnsIhHElGSbG
mzRqMTTFRZhizlXjvT86xDcC2GQk7WujCK8acYV3ceqGtdGQqPeQKSUau+JvbpR7jn6W152H1eHx
kJRLfp2GYx4DyI4PVmW28UZUdB0Pm8erp2TMTYdtbxSnXmQ3GoCqGo3OR7MdePed/cE8YMAxwJ9j
vN3R2sKwpE8izRx+FD5/60Sq+6IVpsMI7jT0boNfGFptToJlkUsv4UckY8TzvPiJGMAaT9nHUi+O
DwR+nTTGmhIaGzgGmzDWIzFgZ1RgrRMnemOnfCv2ZC/ScG/E37TrAN12BEPw0tiT2TXJY/OTAcuc
lANt7oVR8vERiGNT92yOjDGysebjDLCAxwY0SgtgkeCr7SOIVNdolI7EHxNWQjY5wWCYG48Xemrf
6RIgcmdpzyTZIHV0+PgQzLGy4fycwh1ZYja8MguqUdNyeqrtQtJJLyfsWPw50M7Yl4eguQws0Nyw
6JqI+2H+iLHXfPJ5HbJZmEqdQ0TlrZdXIKjugMEHdolHB1sx5x3CQ428FZTqlrBm1GS10/RIKojU
lNaWOUs5kzFkYcS4b39O+XsCftJb9G91lICbBghZcYE0ZyuM4keo1XXH7EK9yp+GVAw+wAm7EXkp
otMknlvRW9ZInTeBuESF+uAIWrqKHhOXY06UCRhbbBdsjjhRXpOR37km9xRSpfYxd14rjiQARTYc
ltBAJKO8J4kwkBcPig4x7ZJKPA/vHkxJGRY5e9GnePkox5TcdVCvqu864qhRjehFQorb9rJ998CD
1ufhHN6ZDA1rsk/FaNvaiIHVKRQDX+l5OAsOH+zZ0KhF+HQoT/CNBovXIm9SizgSfYMC9D0WGzRq
WaSrnPAKE2zzLnmrsr8HpSSJr9HDLZGInIf7lLiYRddQcop4l9LsRW8w465uLjQ3ft69EvpYQywf
kbIKrHqsUjRBQZhxfskdFtzde/4lGSQDw21UXvY8OBBLfiWmmLk9xh6pr5qyT7jpQ0TVXKS2pC2G
ZtkD0P3DRbWrnlPRpV2H244TEz14bxiv3g+R9MlMNhVsMuOk7YnQR3irb9sPd7zXpe1t3AAcjir4
MGY41NmHYLoKtz9sFZ1kgBUdsXIacMvyXqJdRyA2hT/aWvG0X9GCsq5YpaoOeSbTH286BeS75cVf
Io2kGzTVDSJmBLdIA2GQysSZ8ofsF/FGxfMU3UuWbThpxLckfMaAczCDk8Y1YS1Krt6iqQp0rwmr
CQAwe403cU+ONhDCl6G36wqAX41ail2S7gLas7aTY1jDakbuDfR3riGhOYUgIIHIjWNx6Ip7dXJS
r4S5EzzgicEUXNmsQtjNC9aRaZNKl/11c1S0i9h+qxBX9AoHco/zL6blunl3ZzWKVjvbpnRFLH/d
vNZLrBS5CVLmTEYqKYW3l2MnzqZ+3McvD4J6pWEBqZNeRTQwntbQPtpRYgmPf+a1wpc8aUTR/Mqo
UqH540r7f2uvLvawVc3OHiHJMjdTklmTBxXCd+Fr+mUUCdeEdQVIon7dg4EGDhYL46PerwdtnhwW
xuBSp1vhzrcjVgkstaeBw1p/f7lxnQ3UxpeDr+QrxalWAe0hX5mBbGJWaockIaC6S3nvSCBS0eFB
o6ECeZSZZyiWqSknwE/YekWMkKNeW7ggefvcRLqh5B8jarW/F5+rKbGK9ByVY62vI5h5LqGDg5N2
Z96+QZwQrzqQkATZOP5CbqV7iBfOUZGJVb4N3JJ4T5/fhJL+8ICh5W00G6DxxER/Xl6lczhszZog
uZ7gq9YVeZoNtX+IVylGLlQW9aSAKrzi3oewAOLPK1HXPBj2tOSfWmxPYl2t2rs2AZ+0jGoHFFIn
xmafgLdK7g7mJf2anOoAiyR1OE0JoAO9miWVtOziombcBXGgLtvXEbpuLsjFks9KtZufggOb20jD
yaBWyLZP8MY9tCv+uWMxV2PLPzehi9bvUXrDvxXvEC+X3qrgl6YA6RDpI/CuGhDztGzniMOhAZRr
rEeviJo7rSwbgRXBrzXjXKu/nxM/eRyIM4iOCoGdHHDXIIZ0jPrT5tNCJBOsGB+PA0wfWAIGjua6
2GlL8A6it5bY6gIkVYjzVeqMSTi4BB76XEiuSbYIQjzTmLvN+0SfJhLZIRIFQOnJG657mTOpQAJs
EQu2qLFSYN93nXcMHw2Yk79w3sXuFiaNXL2Tsq31aB1RnyYg9lkqwAVWTskGtkwsFdRgxSGIOWsV
e3TlLmbHVsm5io3CVJEhdYCVGY+8poIJB0aHNGCziWSRnqVV3EO3tQg4k5TSX6sNjQrkGuzXO5o3
d0K7it/WiHaCa9h6r4d6go3tJ633fFi7+UbnStraJFXgvjPSw6H3gnO24sGIanKHrLsH4GwlDDgw
cBPWFZ59StSLEBgVQDICRyKJlvwrOhQ7TI/A9Or1Pt0/b5Z5w3PCXG3vrcghSBwTFR5CBax4SpRX
w2u8gAwrIswT3EMgnfhzEeRkiwfPPCBWm/ZZ2qI6uF/sMJFp8TYCvMiiLekXyTFZfpHYwKUrir2g
oSZPcRKSJILMVX1tsLWz7aAvyU+t6A9kILftAjvOIdqne3vb3qYXmO8GypKU/vRBGMgw0CJBFhTE
k5zOXRPwQfsWSfxA6PxzkOudg/vArFVr8JMAcG+xxClndcEsuGQ4Ts9IA8fCZPZWzWPKbtZ/uHOs
C2nTsxlit1zYuy+dwVguromHWMDTMsMxp8PPOQ+k1CjXOQ9ULtijo+XvdpjlW5R1xmc24QGIPoI0
bPaNddw5dtFaaG0yEpzOuXstUXrsWLKB/XnrG4CtM/mAPbFqvNlkTbTqVrHNHhGg8CbhRbkr69jo
lXtieXKS2OxhVWVoT9pGT+qPx+4xKY8l4yD+pyQajwTH5jCj5SiQfJBgJK2Tr7jIE5dA9pBLCXR+
dA4NyR4esmMiF8OsbWO2czk4um7nzGKGQVFGkeaSVXtoPMrLGWxb+9Y9kceyIiG09rbIVx6IF9CE
HCwFfgMR/bGOj8F4y42h7fZxxUvZJrIW94lBbEtikThs5TxW51MHk765bfRcQ53x2paE/5PVCl7S
rB1bUq25ZNdg19i3Nm4ZTUikPONzsjpBgL13zzzoe5f7yczw1EDmsXYenBO6FI9Tp5I5cQ6KHyUG
yZhnw2BQT8mnPCLNqWtVubM9u/++pfvFFCMOhbHGCTh4x8Bat5DO5AnhkiD9WNtzrNGT1g1ym9jZ
IfBwfD8ubpkuYe7uPTnRWEJxREVuGeOmVcb4FWXs0blFY0yj5pWQl2Hv+kA8m9STv6aX6FFyhvEJ
zVdMk1OEseae04ZR33SwVGApFB0mwQD3WaZaQ6MTQ+jEJGiM/UI8XsflXjGGM1lzK7uASkK7wG4T
VtzW8acUVRBsX8Eh2y8c8B32e+H/eRZjhDGJO1K2K54OYAnY1kL/z5NyKtGeUyj1ypxXzBEpm0Kt
G5cVsqnICm8Sjkan6vXuLptHPJxVm6X3ZYkPiY5KPU9NDvT2sGkOWER5F52XtMpehzAR+7bFzi3F
qGPEIj91ztGxM3y9ZgfWipK/s88Rplxf4lWQ4w3YyZzZgz5PPiPvLkLlJSqIMZyRWNJio51019a3
TBYfqU8twlk4+hSXoRVPdMlkNwJHgrfUNJMCseur31zXr/7iRU5On1ZqWzvXzVjgPhOVGkk85NAM
PEbKo8hv3Pob3MBTonREE+OCZtB2XnWFfydMLwZnSC5AjiPWAz+Kdhf8Ov4emzMI5VjBtnif7RtZ
HD7dRNmFBFKJvOoYcpI2+8mKLY1TkjIGYIecgUMtJ1Z6shqYKc8tqMWlDo4JtRerEjEBfNXMwS6Y
0SbyUbifMxtcNvYLImo0XbJbkkpTrT2cT+jwm9YW7QWt0BIJAMAdYqUkRcn2kHKI94QNWxcSoGt/
z3lpE82+BKsYaj3ft2o0hO86u7iE1pnV07VWfHTRKfjCcWZXxpdkFRfDLbnZS7LNNvG2YY0rvVOy
RtFA8eNieEt0ZpJM6BtUxmrnwdmziWHGaK8F2dpS00TXRxWMvrp0h2OuIoXHZxfQzcKsnhJFq5cF
+zLYSvcxPnGUTsstPOP7C7oGNGtLyFYgm6Eue2Gd41geWteqlWpbv8Ihl0A9cktK4YXDSX61kPfE
wGTf55MdtqKk3XaxLoMd2ijgeMjw4uQoNWgHlDlqhZf24vlwdrH0Hw5OpVbhWSjbJkFJ1OTj7ulp
kHIZ+m7X0qMhmygNiL0PGoaWVYjY6Hdycp8Vc45Ng3mAb+CuqH3NcL9Hlj9CVMKp+Hp3gUOxazNW
O/IliHNgDJiOfA0GaEoW3d3zPUblgT8698jwOIwzxNigDMCUuwEDRaKdkSsNiSEHFolRGE5XkksK
XOhIUVNyASd+XuVJs/acvuE4qYsWieD4DFrsJUneSYRJBmBKcnM0kk7njnOMZmE8ehBq2RFxiSuv
da/XP7u9NaIshBalXVa3vWYdnx8CSw9KG9JBEOYI8tT5a9eJ0GyAAaRpzHxjKPEINCrkAzLluC3P
YfFwPGo0px4xd2Z57+wSylBgg7iP0gC6MuGpg40Ox0hdEo8chyBRl+HDaQ/cLKAkhgMzmv8wQp/P
lLdjekJugWx6WP7dLoMc4Tw+wQXlBE4340saN8x5va0XvBvTw10Cb1bYjTNedZ2QlaCryXDQ8uHG
IegrTfeF9xxWTGPN7J2D5fpcIDJGUZaXAqPLzGYcT7h50tFZxrtQLzJqIHDSjO9nGZlCxFAS3pQh
luGgzjx9D9I5ZUeZZ0iKsjJohYHpEmrR4HKZ4xZrGtOhw+G0jyvrS5yOC9vWGOpH3mZMz2ze6Dq8
crq6QzqejmI527pdljo+QU9Cvcc36T+Ccs9npQ/WJDYdlimtFVrZuHutWXB9nsulyyk4Fc9C6wDr
qxMzN3HiaCqeGrfL/U2ckBa6E7e2cWrk8XgVCo7bIhUbQuPhRdhyXKxnXvMxmawWf/nVbQEjbMFO
wk0T+4Qfz38r6SpA+KLqKiEy9HSOWovKSu/yu951Onf2AUe6DXFaeOaJasrlOka/Fbqug5e6Hb8/
CS0U2+OCIe/pylx04rYmungLU5pLc2Yu8f5MOoYSUdFnbovmcE+tjLe4B5o95QN9U63mNa2ocWJI
TSEXa/GX/7lrN6vxzpSPJ9w0p+IkvEmDy2qW/sCI4dvA3jmcM4UTN+OdkPaEekudlYNOk0O3WGb/
s0Sey62vnOfFJ8gxU9F0SDQB9PyEIoMqZ0uEZE7WW22bcPgm4IdK4dYmMKggDMD+2SDKkk0mIv5O
ZjzADSONvzyyCSAd0q3hBNeFz1noJ7y3CTgQvhCBVphGWYtPci5ZyTCkcm4oHtHnO9wEp3i+VgF5
LoLIQ0Abpxsb742cptwhKSsQtdWBGjTMC04lWpdmyITkGC2CqERTnoI4c1wWKVmHnFd/njywpT+Z
ZHrn2Y6MJ4Q8JSdAkZR/ZtrIVc94Nhiawaw4dcLBopRx/YyxSCP49pUr33WGCZ1IO7kwN/nskmyS
Iw6rl+q+mM1eXZpxR5/9gidKeziSpkzyY/UecsfSs0CPD1UDf7GECsPGnsyfasU32DJIaT51bRqH
7o4UZ8MauiX2PAL5kCW91Y1+gsDxIS7HJtkks8H16Ow+pnRQyEOQfimTaMJNu9xBi/FGy+m2SUva
CLxFOEbv45u36Gn1M0+PbCPtfj4dHjfvcA5FRuhz3bkeju6Ks+nWZh43lLUcHgwvP13XjHf0NPB6
OZKfMQ9JhkAmDAQLhMVaqfUCPLciIFp9S3Q+CwzLm9YmOocjM1YF2kXojqlxDRnDLYa9ZtIwZdLw
BBh8DB83VMDlc1WAzKxpwKx/B4zhTPgJkirR2qAO0Azhu8wmNIcCzlRjTpb5911Tdpa4fP/MEbxy
ajqIua0TM43Dd01vTlxpv7eYPyrUxifvqwD2NJCn8J2X+r6mNV3t/nPGc4TWiqO+zjXea+9SYoJ/
+M7FXdrrvvMR83fSIjjwfgxzHUQ8aoQhuGYt5IyciHlee2eha3EK0O+1d9h9JhCUGtCTP//4j3/8
19vtP6cf2+YntvWPzXnd3M43J0QBzMKvMK8A3yuASfP5qmV9US9AS+R23C4tA6noZ90XR8qSUhGh
QAdybRdXWEzVUyGMgQz9mWowUpaqSDNDUuvOrKvaUDvY+ws4VmcHygflwyTyZuJAyS+T8gawymTt
zV6VZ7imj6jo8Q5Bf0Ww16kSCyXKk6hK2BldE/64q+d5FAU2SF3Ke8URxms2a2dcdFXaNUME5khA
q4yCfOeld8rIMCN3KH9TP1WmYYfSCaE5+MT4phR6UKkGeZNieUvaWTlLhPHiLVwr9NDQdJT+8px6
XOiF4u3rSCW7BT9DL3UA+1j4lY3o2ojUqWLdJ6BlRgSQE4zllanQRKE3R7KOL+oXtOvAVM2yNQQl
6T0D25smQBK7RH/JKeaeYigquETpJtKYTPqIenVP8VjJqEpOYFqXLIrkVKhAwDc3tQ2CqHt3SJ3F
B/SWfAS9KEOgNVKoR66SEQhHIbzgyTNaBkaZRFYOnjEgQcUfEGvPf6d1vaaWZgtVAxc6Yh32EmhJ
t9hQHSZ99RHoZNJ/vb7plEKVSdvEDFRj7e6fPLNFRG6w86pUO6NC6oWW8UMNpN4UF5dcINKbcRV1
Wqmy6Y/kf++vfFLf11UMABnDF7mZEv0EPorV/Yz9+qdkC8MAcXkpR1N5E9Qh+tCBGSHKAuZSqu4s
Fb42Leoa+Poj/XhpNIuaqrVRpZR55TzpqlQ/UNE3NkG+PRugPfb8VjX3XPA4ONIKex7rJIsBdaeQ
Ra9GqkQML4nRbqL+L6CxYZdan7ND8ss3iuMcqXIF6thVAF0BOViHzBRq18JnUtPYXRFyu9auLLxq
NI1qqlSqGiOM35VFDtWXCFnWpBwtupgrGDfVaJVoDVok1b7OQjvSaw1gY5fCvvx86sN4xJ3bUH2B
xgJD1Xe8IbBHQR/1zpBP4YBzB9xVh8p5lAqcUwNLsfBpAwlY7mrLHf1+gSlU/sr7qRbKVTNvWeVK
qVp+Sr28/VukZDu/3M73qgE2mqlgXmrFTZib1cqz5mIYbtdu7uCuN9lqgy9VmtqlfHg7hZZRsx4X
+3EvEhKJN+S4kHZDA5eFCRYf0gBgjqx4vwhKVCfKeZu8c6QYwjG7k6AvBblheGCKl/Gz6+viwi6g
ZTQN9uXowEOx6o97dJ15w7NjElHCgb3ViijTncGbh/N75zY826dq65GvD/PRjPrYkJ/N0odFacVV
mK/UzFx3V2zm58ly9pq716aI1n8QSipc/SrVkvJZaRkWD/7lEOb2USkfDPPBpeSuAAGjlQuu+pps
bv506puUSTq4hT4ctj2xEsNf3Dzj5gwRseNed5gD5/vHfe5WqvbQsGcU0IBavaidF2/WElb4Ipjv
kiOJpoVvXqNz1d8iv3fury+TO870+jpDB6d5vbsnLvPwz2Qgi4ExbG3WOHTF11y+Xb7El+b22Lzd
Xx4MiIr/KI5vj49juTm/Jufhy3SZnip9/i9a3uXgm5vabpps591qyV+Va9tjkr/X5ut6adWdVWul
IffjHQrJ/BTlYqNcK16C6rRzOqTzSvth6J31CbXF/XJjH4/JLB+UNsmF8rBkG7dBETNn4ZxugVmo
5XO1XCm9r1vzRX82i9fDT0LLf/y03x2f+9/bdnc/zKez05df/5HM3w7b43Zy+i8d9t9f+/mgf/yv
8/F0GK3mo80f9vnwMTr/sZ38kZ1Gp/nxNH87fj32p1NxxX+2yB2dRj/94m1O89O9df443Nsfx/Pq
9K+9Wt/8f/3wj4/nWTr33cff/3zbnjcnnW06327+/OdH0fvf/yyXjELFEPXZqJj5olGqwN75b9tA
1/vnl9PRmvP8n/+9Gm3gYH2e+388wcfoePr7n8XC34yiZRWrllGxyjB+sRquH/qkUP1bwchXi4i+
WBV+FKCwbLaH0+zvf1r5v2FemGa5YkETrkCK/vOP4/asj8zq38x8qVjBAskjI5c3Cn/+q2P+acR8
PsX/waj5iSWj+7bytMoooB3EL8YXPtvQ3BYsw1wb7rTYKkJGqxCrXXR+6JxfGU7fXOML++x0Ms6l
mbk13Mq9cby9mhXIXt9Q139Wd/rXbTxFC8oFqkyKnPXDwmlW97NlcbjBYppH+aV73zRWZ/f3d8HD
2P2b8PTXS+jzHy6Rz+fMwmZfLbqV/Sh3Gq8vL78//89r/1/P/8W4nJe295M5mxvu8Lz1CtPa8VEO
ClUnd41/f52f63D+9TpfWJPGxtisT9aKnNGwMy+9bYbB2Ug710K2vQ/t6mH4DWPyu9v6MsCm1mxv
Vkwu96hCT3og53wAKXa0/FMh+/2NfTcGvg6zy6a4eNwZyjdieo8aQfLl/8coK5soE5glZnPV+kLx
q87W84L1YJRNkUfFrCzEazP4/U0UfmbZfj6eH65R/sKKrq5We/O6ZbKosmah/iA1AU2FHHgRWZHt
N6TFX42FHy/2hfZsHYx7aXngYuUZul+rbfNk7F5yB8M7V6/+dnjvl5ZIJluG981NfndddcIPc8nc
nsrrPLuze3nbkBMlBRac4nt/nazGw/Dub5uqd2JibJXax/U3VtZ31/66VFSm++O6wrWLwSE6UwZ2
HuWCIm7qN/f43YP8sl6Yx0vpZAy5DvR9nLcjUP6KeyS9T2Udf/8Ny/UXs6xoVSsmwoOVSh5t0Z87
9Djdr+fLBWO/emzl1lV7Xh1YC9BN5fI30/kXk+ynC32ZZBfrsXws7mtK2lbcM5UJAURsu7/vuV8s
tD9d4sssM83VbbG7nw13B4P2cXhbDaffDIGiJtGXtfzHS1hfJlnxVB1ezdndgJ94JS2+8ovOoX5M
DWg7OJsqJlMk1F55pRhDuOp+NzR+9bDK+QL2vWXhAxS/PKytaeTuq93ecO+roZ1fRtVtXH0U3dOp
8fuO/O46X55VOVcY7vdGruTuy1mu+HE201ORQhNm7/eXUXO/duYPt4M98tNkLufLFVRuZ6Y7XU+q
p+yef6kWAosAxPabnetXa2Pxxyt9WTauVrk0fOTouAvotD2JdviK7v71gjp9PjyXvxkl317uy0qx
rxyMY+m2g0gCIlGjBI0iAXkorxUcxzn/9934q5n14819WS9uJ8s8VvPIqj2ORObmBJwPBH5Wm28m
8DeDwlAzflh6p/fL+c6WgJkB4nF42dnVC0KJFXuzvH1zpcJ3l9LnP16qUOF+sLbdI0KZxKbyYFQh
JaLlsi24mxcgVi7cQNI26e97UnbzL0ZkpVIqWfkqa+KXEXm9rCqP87KAQi7TG8w7KnX+o9IpE30x
HHKaoblH1O2b2/318/v3Rb8MztNud80VFjN1bMWyz1co1OZt5sy33zD8i2r9X+fbvy/0ZVjmzNnx
aDyYbwj9+Iv+qoNtVTPBf7UqgKkps01w/Px/Sfuu5shxJshfxAiCBN0r23fLm9FoXxijMfTe89df
Qnu3ojBc1n2zG7FPE6FqgIWqQiErE+gA7ZLhQdyJIBe2vr/USiVPBfV2MkyVDZKY3tiqgbZR4+Ep
HO1f/82M5Km2mbO8KU1t22qvsX+qp7ugIyIktRLJQ62exXkV4cwZeKg2DjYgpRFRYjHxOdY+lxTt
jUkdWJrCRgdoOEDjz507/gBBD55VofN3pf3vNSpi5Id3SEGfTf7k8MgGIrK81tAW0L7UNuGB1PGS
EnSilXqkFhUHtcN00n3jvlBSop6hjrBcBnt9p9qtNvD36kkcYfB+PQA25ir3QMi4zis7rXvbv0T7
fzbOkoJGzDN1SEOsqgesXkO9VgIdZKAVk4EXjBKjJ61J0cI204D5PYocA6hxDfC+EPp8f1sL9wax
NsLN5dtx1AxNZNiRvg2S6pwOgASH8aX1gx2xhYSrv1NyzAJ+bw8WH8VHM68BwwaU0H7lYAQ6Q8UX
XAPOa0clM8ITRWtlnmEMxeyGSBQEzD5Z1tPEH4kVLRWKs9NkSQHCsbouCaaJb6MMwwKVUm6aDAPN
WX3rT83PVg1+Gcy7sfv2mHbTYd24+NsrgcOSAkc5NJbfdIq27bi9m8BR6KFlHj873o91O5R3SBFD
6aOpqgq0XqfqPijOnnqnD0TlRi1Fihi9UfZDZ6CSypIrH1SJKZD4/CqcGqpkI76XLRX2o194thci
+mWA7NeYOeNQpUN1iCfN/7RpthQtHM8q87xGN6jPb8zhUJgXk1HHSezKigPYUoxIw1RvogbtBuCr
UcYEmO0p3jAwiEe27kU7jd/BVrctb0NAV34m0XZ9gVTesqUyg9VlEnnorqP6ZYCoYnj5YG914EvB
otg8J5uaqrcJJ3nnTJxFD92v4iQKsVxmH3s4SZ+mrs9+hrZBeCMjPN6WwkZUd30QePD4Hte+Cbjp
cjwA9dngrQ6yMUCbQyAYKCpO+AyV1N6ff2YrrJTJqJU8w4uYGEqCEtpBA32GgVEAG0wU/NK+UZSa
5FeUgoiR9doUcoR+0YXIH7KtfzafIMkJVFv96O/1O8JriIhsS8EkMgw/8Tsm7kwdiL/FwD9mla7U
R+uggcQivwBKRGQ3TZyDtXMiRRen0OIkGCc0fw/OVwYcuHKj3yR7B/9bN0LTFtQYVzaoQKZ+Yz3F
oq1E3DiIk+pIYUcvpzLmuYqmHai3x+xbFJ8i5YGN0KJpbkz+o+qIEowyKIWfQWUTD3JsM0cTC8J6
4COEDivZxBJfa2VnHSkC6UrZaJqBndU9ABaNH0kkIDlgLercSIOAmELsI+E9MgFsz6dar3vsY5c8
BclZsb8Q7knkB0f8gNkJzLjJlDbAvmn2DbfvKuvYTA8dpoX8Y17vnLJ1jfZq3SYRbBwp2NSeVhiJ
jTWZHCTD/inOCxeveetGKH8QsXW2LrU2eM9bGBFNzQJz5bgvnZpDS5TlxuJi8MltPJNBEEiXkkIb
lU6J/iPfpjmwLeCctzyBvOp++SG7L+L+ZE5QgAvTGz9Jd0Ph7L0RI6h9vLUa+5KoGNZOjHOstafO
iL46SYMpAad48Cc8RptQoB+aH2Wb3Tp99+w7GtogWXmw0uqYFBjrKMDhFSi3eoOHVFY8WVG4dyL7
HDkxiHJyTNo3vWvnFnjn6vQpjL1NWFrXaj1FrpNPX/WSXVhf/IiU8UadMGuqJW5pAgtv/hzzDFM+
ifaAH3fVFXpOpNLFxDbbNMnpwqAqo1y09O2x3qhM38QOMHAK9OTNYL/uB5QpydmKso+nwi+h/Atm
CxV9Z91x6/4mjIn4s5xXZmuSHA5MhxA1C8Q1c5s8MUgZNi/6X0IbFSjlN0A0/ugWPbMn57HK42lR
oRmgMzDeYZbJhcBD9DKcAY3Z1o8KgFbrO0muUMpkY1QnZZwjc3Yg4QDhzEu64afk0uwCDD0qmDsj
lkh9OnHEZ0c4YEZs4JGRb0eP32U8/lkyqLgX5i4otZf1tRGnmEvpKk2HysgHX98qxo8B18Awzd1A
swhfpKxIOSpgkcdZVunbvK/2dhDfd3FwCLlFxCRxen7LUR+ewaUcVeG1jnV+AbJoFMbKxY+JZRDf
hUshL/OSrilULCO1ok3WXIwSBE3mdRoQvShqHVKUiDtrbNRAvEsVl9S57bo/aQzN9kkKDYFhNpZd
iWte8VoHjRull5x66acODRebOXNiL8u538bwrAjgxjuOHoq/61wLtNQHMfRdAN+57spMeNHa55cC
A0f+qHiKFgAEC8A+VP/sjoAmY9bG6iFYRhhbrDRneyjFBEVT0yj34AvZlY9RuvKncaPdTpvgWF1b
d8MrYY3yPCkiGE3qNGGJ64IC+n+obYDPymWQpuF3gDzijWr4VkGMfN0ocWgNKTRkeepFRioec9T7
tLqK2m9tTZggHN2Q4kJhq145ahYOVIvkkYNmUHn6b4uQQoKnWF6SNTYEyvHGlj5YwJrqRAgVAJw1
vzOksBBnfV+zETZEAw96wKKJ9xWUmJsOJHIDOOxNQEs78KEIUjpM5J8r8BnWqjvdra+V2k3x77MT
Z8VdNFQ5djOE7HD6wDrCC6l1SmGjDRrVHmqsc2TXZvY8hOcuIyLs8kMRB5aJ69xyVC55ROv7hZZp
CE3QhTuah+i1hubheBf+jN4azP6XYorPAOjyD3ZuZlXyEqf1e4hx+ZDntY9x+F1NS3fdwOLWzQxI
LuKXzGRmioZG3uoA82Gk38INwOPb/2ZG8oA86PsualGKBeFz0FyXwXOTEk4mIs1vQXa2EskJsqjW
gdZA9TUFoO1pblv/gXs/g/AYsXPj79P46/qSlt+4ZgalPNKwIkjsEWEIwE8UXwVQ7uOuPNeg+oFU
BfSp+RMmUY7a0XwQUu6MkgsUWWNtweLf56dqHEKemAXaGDk7Nll6UyVfeog5FhPkX6KaakgJT1gz
J+UVn9dhPzhYrnjYFkpbwbZ4YQfjjEFCLC9UCc9cfn6Y7a+UWsYiVUc7hs/04MAYMCEQ7jDzfCWa
NBWJdyA2U84pVtpGXs8SaJTYN4N/paYPif3YR/u2Dah1UaakSJJ5lVcGAR7bxFszewlu7dfizXoe
wZmBi8mLfhcA3u6AN4aoDBaj8Md+GlIs8aLG0H0FRz1ojh3/CwIOxMooA1IsCbmXmirupttkugvt
q6okOi9ErDLkIBIHwzAy3HYsDqGlEVOh/kNjPK4fa8qIFEbivK28ptYxfoGRgOjCplP/f1HLn0DL
8yEdJgqUlaNkSJHD7Ktei0O0rX3+mqpRu+sN+9Q5/a4Mk8rNjGSj9aNb8hKU18VE3OGW69+ZH0hx
Q+/jslBGWBd9mHoT/wXkQfTS7+M7MYDOMStcb9b3lPJ4KXRYfWcHuonQERpPmWG5LPnVY1I/gBAS
XqzWbVHfT4oaCQ/DNHNwRfGKhyyrXJUf9UQhjDDxi1e+oAzO6qe08coEdwhMhezAT4KYX7xgEOI6
+DJBLwMUBYfhlt0Nd4zIcsQZk2EjDvDxgabijPWKuvWsaV/F5W59BxdL+g//MKU4UXZJZaUCu9FF
z0X0lIy3AF6q5v26FU6tRIoWPM1Hw4sRBhtf3Sn6oLlh2GJuoNzXTvpqx/AOtS0xxTeY33WD7we7
hu5milGIhn13JlCols3XKipPtqpsEBZcY2yOXmhdfA+kGlGQv7aDes6M9jnv+DV3+m2WWw98aED3
UU+bNsWMlVVcd5EJYDG4NkbnCIGdXW6DGMVjEF7sn8OmPGUjP1tq91jZ4Nsrg32MKZT1nVj0WLRN
LODvBZpeygfFMOh5pUTGNmHbXt/HDKKQRPVKmZA+qdWljMUG+jaK9TYYtwxDMGpOpBfKhvQ9bR70
StIhrEztOQhv8+bIWqI9sHyRnm2VlAHwcJ9YttMjOCN1FmDztzaWKLHc8Ui92FDlhynZMlkclMoo
9gxSFkDF7AEUAAeCKD9iCLX/gQ/MzpzY3FktVza+2dmaw7eeau2iIj6U4fAtVwzq0BFhS0o8aVwy
37HQh4KC3qaP/IdOrx/WV0LEelPKLpMC0aimrYE/V096exOk9m4EJ4NhvE0d4XGLEFmg0f/fncyU
8krdZIk3ReiroPIGyyQwZkftNEFbD/q7V/nJx4yivhP9HOc1RjuC+Gakh0ipRhlaVnLxRIs5NnAz
7ScMbsbg0UO3N8a8YkolbnFKV5LOb3ijIDHKyTE4WBmrH1GovKWlenEs89xP3rOuRRs1SAbXYtpN
xcD7NSm3w5B9Wf+8i6f8Y8tlBNLk67wpRBHJ04sGOeziuiHRaNQ6pWjVmABWN6JdZoD+broST4eo
xcGuAlDQVvtvRaWMO6qLrgn9FsbSKD0kCoBNend2QgrnTO2bFE0qDa6iiMjFu+fS++WzG0s5rH8a
yh9lpJE/cK/3svfXAOOrhQc2UJZfWfcMBDPFger8EelbRh1Vo5mpxgRjYzido6K7eJwEoBGViIwu
iry8LoveFMCA8EaMYNinaJ+9AemEKsvccyiq63c1hbynViZFlXwaIzVuYZV3ryPaCdTsALUqKWx0
Uz6Olm5g5wBP8X3wvUXXqbHzxh/r/iD+zkq4kHFG05hFPDaxjsH8NoW3kY9i2LgbdeT+4UfCf9Tl
sF23SDi5XMlUjVVZeQGL9bAN8+dA3cXUCwTl5L8BjhSVt41YFVTmwaIf7qoXoKYxvS6evICMXF/R
MgznI97JCKOq73jZCGeovra74knIBgmuTOPgnyBaAh4MBAzCJrWL/HMt4Dhe5rQBuqWD8b3ur03n
W59ShZT4G2u+IX7DrN4YbCNWWIdlQYTtC2QSQF2QXJSbFqM//iYBLPwwRC6xlYTfy8giPDE3WuTD
pgnpTC44L5ExIQYFdkzvqIMwHLRRW+rFchnPNPuAUj0yjkMdBCWsjmAJVsGWGGydG/9Qb33c0iA6
ek21WUgPleJHX3qZ6RX4ftq98FAhqOPtTYCnPMQranRx2VlMk6tQ6rW4KgWToGgnNnqiSQYVhvZH
BSZN9dv6hyNMvHcz5r7SZYaCmX9UWf2LpVx4DdbC6q91G//ymf5Zx3vlPzOidWrQFR1ugwLJV4DA
o7rgvgX49lGUU8PzeIwzonyk1iWVGZNl6q0tzlmnnK0AY/b+lV3/yXX948IiZ7C6Dg1epii4MaCf
jnc2tNf+ZONmFiRvC2qL+XGKORLwuYChHSwnBgClxkEHAt0CW2G2MXSiZFoMHjOTks+p6qiDYEY8
hdT7yn7ydMLhljtUHwbkzBWzPO66AGsSMPfwOGm73odKCDhKdmHk5iX4LzSHiLpin36LiDObUkQM
BhZmI4q0bT9sI/8qHsZdlYNPm4EVyfJ3ihISX27R/WYGRbiceXzI7LzoUksDlBQMoerOsf1NVBC9
BeJT2VL0C1ltlnkpBjy1+hxbyc7LqT49tQ7JAZmSpGXTCJSNdUxHYJUuBnXRo1YhORxe9gKulEju
U3/JkzczJmANy1n+41vI2EiAFOM6YEA/+ZhrLx3jkDqgSRrwKGqgKZu/TZr1MGXoSOFJdWek3TGP
s23VNftyCLZG2BEHbDmFzH6P1BLiVVKVeFb/u8gBt/NZ2VTHet9uQcZ6JF9aFgvFmTUpEPYhcBdT
gTf8nt/nDAK33nU8nmMf2nL5TTLc4x9PRNQinEYGUVppE+AA4DpkPXZQBQAJMjpueIqeBFG/4GIF
VU/4QhgV61g54jKwslSCNjYZEhnUmI/NYwBFNhMS5GDtfklIdVdqheLfZ8fb7/xowDwBXGoEq3F0
U9UgGGooFWMmDvDamqQoMui9mqk1/9tThjswl++ti3iba8Edf0pP2YPmop5zTiXVjSACpiOFFt60
mWW2sCzABQCoI/XYd9Ft8aKDyr1/R9lpjavfqQ8UkpnaWini5K2vK40Hy011OwQFmO+f9anbr3vL
MnhidiqkoKPGhcHRkUMZDo2PDK2lGETeIci9IadyKS72nYWEFN9poMhrX4LrDEBWzIpeGMW4tB78
QKny2ZEKTS8yxvE77HGX9T9S9ra+0OXd1A2mYdwc/C6So/aOagZqiPazDqIl1dZ2dqC6YewTb0D/
4qkfdiRPNX09m5oOpRA/gPR9nz5nDSjXvCfwXDuQaoM8gQ+S0gLMYKe42K2vcXkPP2xLvmoXde+H
JagHLOg6d97VWBGngTIguWTGFOxh3sFZwLod3sXe039bgOSMfhKVgQGanu0wXmL+ULZEnUo4gfz8
PYZmGmo+Mmzd/9VBCmBMrkJGNjBF2vo9WP3zGWRUld2VuW2J8UXt4B3EaIl3FPdN0LVtqVOzfKEw
PmxJSS23fW0cOR7K+IHtE/DKnfirAVCGCRZxwDFOwU/q3v4vWfvDpPQCEhq1MSoBPlJ0Esi76BbK
Ty863ieKg/cQE8f2X2qWD2vCJWcJxsgjtcox/g+KRsjfgB4ROuqQ2INoCy63Gsj2lFdqRnM52XyY
lEKF3nXd5Nh44rHzL4p1NiOcYFtxbRB2KxQCj/yAUryYcjseAJBDXfnVPmg7HayMnVvvI0ik7kRX
v7xURMgnDrFMUKLFg58oGloFiXbXZt94ytz/dIoNKUow5hlDJ3oRRr3N1UsZvK7/feoUS1EiCRS9
5KL/5gFZz/FCpqCDrlMDjMuJ/x8vkN++1ZI1VS66siXfO8rG7pNt1/0Im2sgW1zDI/Eyy6tCbrLB
/qWBpuOzo09xi1uM+g480vcqZCycB+CrIJorpokysDc6r2RxI5Lq75Hqw6Z0uPoq9b20RqmYsnts
ZJ89eNFVZKWuVd+A+4753nYyibvav8SPD6PS8Yo8f5iyydNwle/QIMMsJXqNwCLt9R2m0o5/4isf
xqTjxcq+afzOQ5dqVNwRUoDcuU2S7+tGFpEujqMaDmguOAMt1edv52lpWjJN17bJVYeHHEicQ6wC
hPZHEva8lFvmlqSzlTm2rfkmkJL9RpSjAXRFkeexdcHOpq5nS94xtyWds4npUaZq8I4meGOe4ubx
aSy/js6XCWM+2nAbYkQnpFiNFgP+zKo8EdGMAcumrMFERLNhezRPQZYbAYPXQDftyT6Ob/mtv6UA
qEshH7R/qg7cqyWsf/6AiT2YvuOjFeN1retjuLZqNhP/S9cytw0LIj4uQirn1iSnVMM2sH0QCuIE
DJANCiG7pYOk1zwVEGMUx/1VSLj3UDJIQQ9bUIjKxcbT3L7krhjf8SZtUEUzrTo5aE9b+q0gPEBn
ZtdCmwrSbURht3jo5yYlv1XC2IwKgVeC5NMOMNwDg5j1VXgatzlmUdWKKsOXz8nHB5V8V2sAEbUG
tJ3M+78pHZSHd86ZnfZCnkkRmeUoOlub3Dk2s2qMNUHdJhCyaGOAU3Sj3vVo6AJpBkrUY3+/Hm+E
f6wZFIuf1UShE0WKX6Pos/3ron7JJ7RDBxAwddRjhtilNUNSdWnjFY1x7b26xEQHHqh1TPD/2aTD
fAOl1JeHZa5HokfYOY2rdblrNOHG0R7/265JyY6ZxWBEDP3cOFQA/0d67aMXOwoPTFHG3bqtf4li
//jf+7/PPlGielYBThEsCa2KHoUdmL4P2lN8FUBeRhXE+IfsO2FzqWKZb6MUVrQi5bFf4WuhR/6L
tZhrB3X5FgS4XxVf6PVCkKU4sFfrSrkjX4OWisq5bSmkNFY5ecqET6geHFARQ3AP3a5gm73YAx6F
HIj96IKwfn3FlFEpqGi+leV1iruBbz3W9gBSEIpHZakomy9LCiNxnmm1UqOBl6WgEa+Gm4IDPxdR
g8lURniHAM3cJTYnP0sT3ALsa3YyrxWIbtWQDzdflW8AkuoHvhdKy6go3PEt2bATNaZDxef3Hzj7
AVUHfN7IsZU91GaBzoPgbnHhrgOFIn9PdbZIa1JcyTtlinPBKyiaTir0352dfzVAyivemxZJB0Yd
Rk2KL0PbN6U24mA4x2aLLtfeh5Zw6Zbb4lsEgRuIYzxk5EzL4ijNzHc0Kd6YQTGGjeAMGVGqCcHg
aBtfB49FDs5SPAajCXToELh1l+oAE3HgveU3+5YKWl1dz0RbPQlcNviuUbyYGKkZo6ssvLX6p/VT
SJwRTQo7xVCNFhiMIKwQfE0VYPvBn8goDhTKiBRfbNvvw7TEw6kFqn0Lr33qqWkcImpTRqR4YmZF
VmcT+mcGRIId3437vVVRjzDCt1dyqkwsn5m2qaot3EJgqk3oQSi+mwGXzkFlCHpNh/g6i2DSmRvq
UmNVzSKLeWK2Sjna71iE7JKeRGmikFU0VVjK/JMB5oRGhQFM2gP38HezvDtmRzF3Zx77IwVNJL6X
LoWRojIKP8rQa60gO2/8VQTXPCQ+F2VCCh2sDRwnBw3v1uvtQ2NmaOCG+slTSqppQtxAdClaJEDv
96Y4RYba7NQydZPie2TtTf+5/hOY9NwjxJpn8SHzNVsxAfjeOsOLHj51qe/2IzUlQ22cFBXANa0q
pgoO7djTX1I/34TT+EsZ6x//KfjIN29M+rRmJlD8XoTOBbB5SsGOStvs181QGUuXQkMV6G3tc/QE
+aE59dfDCx6ejHuk5F1wNiK3pRiYqO2TCo9ArcsInLF8axSQm/gWFBvNytz1RREuJ9+0p6qzUs7F
03xxrYMPpIY2Tdm4U79T42a3bus9x66EPXmwNKotBXU3crB6CCDznu6K2/C+C9zmzYTSCoS0d96j
50I+8SBURYwTKGfuqFu+8Lm13yDFC90zGz+xAOYsp3Tnc/NosNj17PgxLBxib4nvJ1MV8DQugjBC
3KiH56k4N+xQmS/rW0qZkCKGbudR15YDgD0236R17Naqicqb8sT3KLq2a+J3zMIFU70gdJIOdcyZ
fe2g6D7hUj1CsteAhlC3Da4McdVoD+adtWv3OhjSoKKaud7jtOsObJN9GbfeCw0JW4TFz8IYlyJM
1SvONNn4Xf2m/FLegDX97OxjAN/ijfodMpCCbA7uJOYY/vCVfW5dKkhUBaaVsBeg/PChP+DdBQpG
Gbi8xEup/rr+qakkzqXwE2dDNYQavnVwYnu+G5BU85OQK/RJqB0VFaTIk9dJZ0YptlUNBrfOXtq2
3OvxgY+nQSOiqvDQFc+Sn+NMO2vMIYSpKrnKxtvpT3g2Zt9IfogzbVDbW+Ib9dlPE2LttQGQwHb9
04jtWFuDFFNwzEFgJ06HIL3I9oL+S1zxySaT+DtrdqRCRE0DFej6dzvNqbn1oWovuOPQLQRzc028
81LpTp5BnUzLLLMC1lCk/jL24Tk8ONctZhPAY7ynwJ3/0j7/p1nyTnU1izB13IOXyoA1wYzXnNhR
IPvA5AGlrPWPRa5LihlRp5ZlXMJSdqXnuJJNR2PX/QI4BmrFdD28kG90VYjDaNCyAehT6tNFgd1V
pmGjPm2OdXRn8UsdHJK2+99zzSczkgsafsr6qDQ0MIFdPOenlRzDPxB1+WRC8r5EzTXwIGFwq7O/
+azbpNab1mjEOhbCwScjUkLDQKPq+B1uD3mDgfTroKeiKGVAzmTxFJSYScDHRhdA+4YBqnrTofgF
FXm+DR/5S3RdUC3UpTT1aVWSy2VsUIvWQuHTbMVzF8iMD96rDsOCmAQ64OGVIM0HzSV4s/qLSsF/
qTVLecps1Q7g/pBvC6f7knMoLLdUtKDcXEpOZV/GlemhBh+zmzx/aNXS7UHfiSbg+umlliJlpj7x
jMlycJwadV93T2NVEQYWYvn8U8n5KHbSoR97NPITIBvYMTz0eyi8QzRyfR2UGSksDNaEOVixXx7g
h/G1OW2iFsKBwaW3vqh64pJ8Vksgg08LkyJEXXa+DfIYOP4eapXQnQT16Mm+qrc2FKTz2+RgEY+8
1BKleFEavt5FPnbynWl93x3//7LiQq3yaV1SxHD6wOz0CGcrG8H3gxFmPinVBsXqqdCrJ39MKBw6
ZVCKIJmjDfnkoLVWWSezwSvoeKNZ59r5VRkUZc3S8P2nxUmBQyvbtvPEQEID2OZtdAfmlaOKac/s
Nj1YGwj+OaDW8h4gynv2CA9dauR8si1FDeYHWdc3sP036Qtq6114MLemK+i8QPJC4LKIky0jRvwi
AggxQFouhscgfGHKcf3EkXsphY7Cz7vKmWBg2I+JyzfWJTx72+RSXfq9QOSVj/2FQ9sy2fwB2ma+
kzKMBKh3E2NI2ElPHw9VlJ7MhCK1FE4nlYafTEjxhEOxRs09vJgbznmwznn+NCgP6xtIfCCZLKGe
qiTTWpgYcKXTr6fp6/rfX14C13VbNyC6+dt8TwtJRH9EZi78B7V+1jsovHb36zaW1/CPDfmZtrBD
M+o9H7f/NLzJw+DNSqrTugliGfJ4T54Bw9/a6Kik5U3Y5K6W3veU8tlytv1YhhTLFavKU7tA07MM
rzMzczXlZ8l/hVG9/29rkUJ4wbqgsypBghgdPftilqeKE9cM6ouIf5/V/XEztU6SoqoctIfaaiu3
5gbVV10C5OJ0fOyX+GYzI7bfdpGX4eWAH5I79Nv3vIO+w3gLCV80waFc+gzU+LF9o3CSy6niw64U
vgNHLT3PQt+9im23DjBtzcqdGTtuUNubrFc365+LcgspYvddbWqZB1TmNLzU9Vnzj0F+05F6XZSH
S7Ve0gcTiONavmUIomm80eMtFDOJOmzpmvbpm0nhOs0nUI752LuuOTQKgIovIF8dQUI/xOeIPQNr
5TZC9OzJjkxiH5ee7ea25afYlPvhYBSoKaKTsVcT10Gx5OH5XODTaog/a5iFxXwOlaGIsyA/wKaV
xvNSdHi0g7rBNQHAYXHH7/eiRBOsulQz9F+Kwn8c9J3LfXYwvLG0QaIg+od4hE2B4y1e0usQmtvi
Jcq+oeGGhO/Iz7CdqpRq44smlt9vlSQ4hSGIDwwq2VNmpKjSt90QTgxmVP9FM0a8fl51jHRREf5+
T7qWBWIO8Z888mhMQ1Dp5juGyztgIHFv+K56N+6jo3osj8nhDwgc4JYf9qSDh0GiYQwzMBZO3Sbv
7utpr6nP6yFE/Im1JUmnTo2jMEH9DIBMvWfNDTefbG3fhcwt1PtIV3fr1pYD1j8Lkqcfu8DKKrtG
Kc0ZZrJV6xgr1n0Dyp7GZK/rpsQPX1mYPLAfgpQ4jjqODm0fnSpnfAiz6KHVo/so8K5s1f/W5c3J
GcKRiGOUXSlVB5oTj1zAHAQFWQamCnYoQQVvndaXR+2klKljxYiLNLHABF9+hwI4n0Cqp4NHEJK1
64ao9UgnK7caFpiC0K2a9kYTbdr8x2BcJ83eUrVLqD46NqUqtATdmLu9rA8yTpmm9oLcPB3d8TBu
qlN5n6N3kowb7TG4iTB0oDypD+vr/Jf88+GbUu6OY+5PU6dC/+S2wdwegvEbd43DtEuhWEHyJgs3
WHNPKXWXetkGYwVrAntjnzMARdKNfv0OEbmmMN/LeeZjaVIcGX2n8bDjiI7Ng2ddaYxADS/+fQYN
a2BpLYzqi+g8yyrlmKM2dVCH9EntKvZLkm3XP85ieJ8ZkL6Nnyl2ok3Izx37oncbz8NzSDUSRhaP
1MyI9EkS0Cnw0gYeePL/4v6PMb/v1b2fUa+iy/fsmR3pa1TDxKDAa6Jqg6OxvWhI6w/dpQPfF5Qw
3ihK6cUDPDMn/n32cfSq5qxS0CnmEwhU1R9l5G9L9W7yfozxbchBWUzxFC7mlA+LckutyQ1IOlhQ
7cJsg6tmwbkOzyqaXmCrBY9dRFEkLwHpdHVmT7oL9zywWTGg8WS41RZY/E0+uPuqcY0H/16ICk27
+laouoEBch9hwH6iIhbh/4YU8zMrcQLFAdu1Nx2G+iFPvq67/3LZNluhFO153xZ80OH/wWnYqjtr
Xz+HB/vWvBKFW3QeFLclwj5xGOTHIC00u1YL8ZatQKzDzw+Rpe+YfRf4x/WlUXak0GFAx4vjegva
O5vdGpN/NKpfhgkVn7ohLp6UJfHvs3MQZIOlVC2AALlXQtjqBDkL1ze/x9H/jh765I1SGOmrIVBC
B1ivLAxPQ9xeZUp3rI2JIi1emNT4ZEcKI11oD5o/weutEgyrcfzd0J0dRpdPmOh3M3/Y5Y1+7D3z
awipb3f9q4k1/Ja9Zv4oxRSQ7TWg+oU/9sO3XvluT4+qs42gdkq95hKG5E6al6U+M0VPuccjTQUM
ZW89Z2XoctxWaiKLLdcdH6uSCUhtHo6AFb3jfcSQ43CsVBeTvJPvDhvbNTbx1o423Hdb8lpG5De5
1Za1ZTFM4nWA31enYKNfPEjJhqBhepcpPUIza0PZJGKWKYWUKmpiy8nxTl5XG7144dDjWfcRak3i
B8zOG548Gz8Uj+QDg3Co7gZ6sXHM/bqR5Zv77JtJ8QP0u9wxMlhR74e9GCwLzz6oXTf8VrDq4V3g
Fa+vVxR0mlqbFEsi5tRxXmPzUkwjdvzkT3e2QpQjywXpbGlSILHrrhnSQnwh0IGJ26Z55+0xoLdL
98nG+rG+kZQ7SNEkrywlyASwZiqebOdXn/5JI3a2GCliBCMEy8IOfz9UHo3mm2c/rf9+IlDIBJKM
s2gMS2yWExRHdZz+qnNgXrNsEwbB1ymmAuDvDgDxLZWLate2dCanR79u89gURZWScTeY+DHxq20A
Epr1VbHfi7fPdiT37nKfTT3GcbYNmOn5BpRp5/bX36Lawa0DNMiwS740X+rCjW+pJ8sFiMZn45KX
m9wYu07DN2sUAGmYI1iDzqwoNkNYYjbWfEwRhvvEetIyyvmp/ZV8P6h6aOWCF2wblNd8OvvBw0gx
0VAmJI/v1WHKOxMeM4TtNqv8S+l1u6G1D+uf8PeD9XkTJcev/XgCBNFEa1G5rvxxUxSk0PvvlcAn
E3KSjCALV7YNw0OKdxsZV1ZxcNCYCmpQS+K5sDNdLfyWhRQNgfj6n2uAz1alqrtr8shQLaRmiK5/
9Y10hwJ47yfd3gkLKsovb6KFv2eZjBlyozSMswhwTQCLBYWaQJkHG+baCIeAZiduAxwF1T5auKWJ
5X2YlGr6usqnJqkmbOrXYZ/c6Udvq94V0Aodt9H/h5AStUIpHbelPbVKg+q0aQCm9L6r7GHdDxfe
RLAgpoLWxdI5RoZlR3T0IIbiOu6BAK0lYhrzomzCK36XgJ+kffobjBKcvImoAxb95MOuTEDlMB7q
g4mVQaNw15vRGSwZP706u3HCkThrCxXcpzU6kk8qgWeizQdbf3dVYHNw2RGiQJsW+NRpcINde1Qo
71w8f7MVSq7iJJgOz1M8lEan/EaoP05o+VVnun2/GLJmhiQncerUAiMiZm2KVHtMKuOtYu0m1hri
TkaZEb46q9wyPx7NpMVps7LXxHuyvLu8eVz3RhFcfwseTMxdC3lvTeaj4KNRJJrAVASW9TBU8Wui
ew/m1O3ULDyWFjvrU0WU979XCMI3PkxK8b5EgV2NClZV5jfM+a73v7xwZ07gzDT/dyD4Z1PSUXN8
L66tasRVM3jJNIgPgRi077brW7j8lcCpb5i2ZpryxJeRJXmSWrhnmuOtmX0z4qPa/s8QDbGODxPi
aM8cgdtKkMeGABkWl3g4RyNRFL6Pw/0f0r6suW0c2PoXsYoESZB85SrJ8iI7iZO8sCYb933nr/8O
PN8dMTBHuDfzNjVOsQWg0d3o5Zz3anAVwLl5FDjC0kpjFIM1EASM1bEsUteS2ic16YIkRO/LOh5l
lP0SjLbZuVR/y2j8JQ31x460AR67h7QEY2ObynYW5S+I0+70GTAdkdba4VA6pMiOedJ5t3d+3zds
9oVTpZioY9YyNswJ+DRhwB4d1kPiYOYV5NzLoXkVyNt1Dht5nD5NhiqtuYSaApvdB7HrQfcb8CqH
JUD7Y9Se4saWRV1POzmn3w6fnyEbmrFXigWHzyB/cj+6ZPf1oYUDVPGsqj+aD6L+sZ2Gnd8lctY7
j+cIVgdFvPTMAIkVu3FiF4+rr9HPKcVArHUih0y2W4youiJOBMFt4sfKwnltlJWpulHkp3C0vHSi
bl7qItVhR/VO4wnK4wrVKXLinAlvQ7MLtcYAtNFJegSP6gFd9h/qb5jgIEcjkM+suz/7hlGwGv8h
qnHsuuKNcM6wmw32v1hkPJLaya6Vj1XuRXJrK6rAuu88XfGljSC22xvDYUmWOiKQYRcE+cq/kpP+
QO3mTMEkVwqrG/vXcSONM1Mg71rGNcUjSU6oP09aMGpgJkubl2L8XFLLhe3wC6mzh2k5Ks1iWyZm
czPRzMzuJd38Cs6WzUtcqElJoEF9/VIn+sXKiHPbEOy6sI0Izu60XTr36Lxlb4m/qqzwiuY+zoMo
AjDyIAhq9lejYVyCqrKq8rmwWQ4lqYwi5NQXH+x8jQgIdzcAINfvczGTCeCjBml7nNk82GZyUbNH
LX8uxzM62WQiunUiadytWy2j17UKDpnx2KUfiJd4eeiW35an3lvRh718016hJ7UduYMg/BVtJHfn
xrqk0rgiAmjbo6QHgybout3pNWd37bqT3F0D/VSDqBd6F33SMjs9hwA/+dt0Ll/WAO7U6X9JyFIh
cVSDfU00eM4+/96gXcVzl6+X+qzuJyQJ2uihkA6o6VdUgKAtOj3uZllJQsupkrDCEBj/fhVl9pR9
b6LvE+bctVoE9b/v+QiUT6UgwzT4ae1elfRGShHPM4xmvGnBa1s57d33yW0fFlsMhbJ/rf+Rx3ta
zVL1EShzGLbLX/LwS2kONlGfNd3LC/2PrvVVFOdiBxV0IKsMUcXaOUN/QpeLwEb9izW+iuButlR0
vZSbCFay2NFOAIl3JIw/jPYy2M2xPv0vOIjZF9+r4FUid7uzVVPURIW3qRD1oYcq9tUHkJZ5xYcK
oCv0+bYRFi6Qu9F5UU2RpLKaBNSDpSKaxh5t1AmA1VGfEv8/C+RuuFKVc1PAp7ngtgOpAJXPemc8
GnNxNymrDxAPD40Z4GWfOzSB9LVX6bKTdY2TSqWghrZ/2a87zV32IWyoHkcsS6GeDVw+KWpt4KsK
TCb7yrvzRFIVXcEGQGF5+F0zjurMjGHRSq13ZQy4mrk/TImtmKI2jJ3SMYznRhTnUXVrkgDKhTxj
qEQAER992tJ7Yo2Y+NcT2ypHuxjUx4Z0z0sOdpGoHP0xrD0AtzghGQLTnB4KHXPuKrg0rbi6U0j2
S9GXQ65H9R9drM1v5V4BUjUkc56zoGqt/4oz62CFiovCMHre9FNr1ejQVgxbkugXZAnwP9OLIcNc
pVVw+wLcPh6FR+0Fo5yVEhkNz2vVBWpOgiQtXgB/ii4rMULi7t3+Z9GKzBksrTRIYvY4IBVQzIwp
db0zgZAI9GcMJYoGLnfVeyOM/ZhN2NrSSrZaAsXTqrulyPxlPLWl7N7evl1rr5oa5BA83VXOWsE2
SlbK6sOTpTt0um8luBftuFSPYtqk/QVdZXGmChBDY6r08Jy1GaRP+iH2y9cOPdCMR2F20ucKdLOi
Tdx94WzWx1krXc6nhrYssqukQIuzp6a0wPU5eRW1HPRXoXtn8AAt+PLftpUzTXJcV+EoLajINJ/V
xC3nzKXdiWHca6JIfzce2ayQi0eGzuy1vIYoq1fsPgE3fPFIUz+17lXQqS9DJLCHRKQynJVSVwMg
zMrEZhhnNzyVwEe0nhmGX+nGfhdIHmPvY6Xi9PQRcOw2QK4f1y/pafgmqhrvZ1g3a+eMUEYauVDI
+DfGWWdPHyOPfKk9044POerUkS8H2vPtkxUoMQ9ZEY5J26YaMvGJTo9qTx8jWT90iYhkWySGszTd
qoedpWKTSXrUpOdI/aSYn26vZN9y/nMdNc6+zH3brmj8Q/SVvKIcNOtBDbQmzRS0hrBb/d5/XsVw
FiYyqDkuBLd+nl8s8MSuQBu6vZD9YsJVDd4YUDeWsmvMBaRyGBTpMFrIatPmkUGe6w+avfjDUT4Y
7nLJ70X+WrQyzraAOQIdxD1UIV879GXcg6RNsDLB3eYBJoaUAKWWwnotperN63DAXMCT0SzeosiH
RQtfJmCm/Zlnvx4YZ1DmqWjzZI7xALj0aAZVD5WTy7b5oUV2rzxZT0R0frsGRVNMaiAFpRPeq+ZD
aoRyhEebRBe7zp5N8LSAt6+S/DwSKON+FXkji1N6ebUmc2B9V+kxOZSPFAPQimNixFbEqbd7gTeC
OLWng9VCQdCylpWAP1sSu+onm9I/S4xu5HBOdZTzVG9lqEjxqz93du4C5r+3rXsGBAIsG2e5E45m
7ur9RiSn91qoFVYfscAkwCQvI2zwkp86gGOloD2leOJkr7cv+K4T3wjkvWmyjpgHRYZ7OfXHLjCP
DI5Q3MW+nyjcyOE0X04jRRpLXGgSsMbG3AcCm/yl9aSAHKwvoiYXkYZwfnSduopWBUr+mfJBlZcj
BlMYyvvh9t6JpHAusrUGsNvWM4yUdZyKv9rSnUU8iwJ94McaJStEOmuAF6ZA2Rl+NNbl9hJ2HZWm
I/OnGaqqU24JAKIaI83Ai1PXzqQ1bct4MpRPliJ4Tu4a26sYvmknMUHUV43wItR8aavPWbHaSvWp
w7yVdshQN7u9qP28zkYc5+FLBOSFxhC7lZfoYTzqh9QdD8ZqzxfGPtQGxmQX3/6jTM76zWtG56l/
qw0DHdUNv5AfRLJHJ32I72SkG/sUVGOChe4rIPqSAE1uKJbKXSojAxnJ3KBMvGZfFbWwhzhIy+fb
CxPJ4K5SR/OMJjoegQQwnrpiW/WnQWvd20L2Uy3adSWcHq7JXPS6AnBGoNt6xSHxQFDplYfeA7gs
xtVkQYlYsCg+0hyyJk6mYUVxBtVUK7dOStzdW51oBFa0LB4jRrfa2rQYTp4+hF+Sdj1YkXxQy9oJ
c/MySJ1H4k+d8pNUkt3phTvG6fcsUn7c3tzdxaKVxsCYvYLBDfb3TQhn9E0ymRrueNFXTmPMh0TB
7KVl+bfF7JqSjRjOkyyjVCT1BAtfLI+S9lgh0ug7u41F1A37t1vX0R8EvUdkw7n/qAyp2uSI30e/
Paqf12N0qjF8FT1FTuY3ADAQBaP79cqNRGalNzto4aWLjgxUFeTOcMDCc19qhl/NbWLTHFCb6Aqs
18wj0Xwcw+EM/Dk/jS9VGf9QrOW7pa6npZFAKd8e23kRpWF3PcTmt3Gn29ZatUYtdmPNwrs2Wp/H
kh5vn6xw/dzRgmRdk8MUdobdTgsMpAxBOL8DALWvHTtXCvpgAXdWUAemIGLe193rWXMWTquLuO4S
uFgdpEqWN2eZo0ydQMj+FloyXCDKYKgE/H68tG5CGajrmAeqP7RZY6fK59sbuL+KqwDON8Ds5Qqe
FsRtVNz6H0CYHgCOeFvGfoZTvwrhrkWLzqQBnVfskCYvBhSR4jZBdWLg5Ogodsn37Il1tk93pZd6
uVMJAknRGrk7gvRquwDFEk/e6qVBx1nxWs2CChg77HfP3c0KOVUfzQm4o4qkuDQmtio/gQzP0fW7
qr3Ekmg7/8XKXLeT03ldNtO1KyCM0ThoQPI1nyQHZHu2RxhlC5C8b5+faP84TTdVKYISJrBq9X3d
o4++sOn46w9kUKIhF6kR/T3RLq3MZpwj6OGQP6fJCAmKu2qF4JyYs353TlcxfNAaxdVC5g6eAD/C
i5CeKCSMh5HEAdGvWzbRUUn1SxMlglhWJJa7xiaJh7+zdemMXoc41F7BhuotzeiZyozEpOUVyg+J
xj9ub6pILHe5m0EjA8qLyEdq39XxyUI4q7SZ3SyngR767G6VNO+2xP3H1GaDuateSkYXduyV+NYl
y6ZInghe2xbssDXZIhu8nwrciOOutibVNBxmRDHTZf6ePGhO5kUn0yUv1XHwjQBJZ/HY7K5N3sjk
7nqCmW6zQUMpam+TxySmfvYzA1uhguJb8xL5IhITdp9vKS1335dVrmND7nD/zGBqPvbmKyB9+vDn
7aPbNWGbZXG3vAv13goxUA0QdUCsRopN0H00yyqSMo2bLKtAU0S6yQXvKVnWZSEQx4CNc78/TP7/
huJDdFjsZ2ziIyORk9ZiiduRPBvTGQU/gXNjp33jcN5aIzYCKolGSZsgS6HQH3rROL1a2jgrgRTB
Mt487EaKEg65AnJVLKNXnDFXglo3j7fPfz+felUAHpcjLUpjigyEAmpePqRx5itr6slrd17y+Y5U
Q5D0i7daqk1gpmOYj0we7uIwOkWZ9L3WDacYkX2NrIPgdzEr9X6HdQuvSIUC8IJTzFKf0qKNUuDp
fnqrdDvzHUWmtzqiLfCraFJ5/xZchXFqWbQIkzMmbJ2RtJZfSXKuqFeSxK0qRRDc7avOVRanmwrK
Ypls4l7PqJ8of5ntpSxFrT8CGe/QLqJZKUkNGZZyHnunUc6p6gsOiNn09weEDhGdAHL0HcVpNCbx
SLIWxpb8jNsvankYuk9aEpD6A6lOilza8/BUyU+yktudiF91B6IYMQO9SuesYzkCDyWW6r9JrYZL
dGK4/4oz3ye+CMNgfzOvojhNxDsY/FVGjhuyPE2TV2cwlMXz7d3ct4tXGZwCliVISvSwYC2vLOvZ
3/2NSCuqkO4blKsYTvfkuRzrwqpQyJ8+dstTG4tS7gKl4AfwaTKYRb+yoPGNMzn1o8buC2SdGHcx
a95tDe/2zgmWxKMu97LSqVKDnQPWusOAVUpJYIX3I++rrunMVG3McBeSvOtA5Yrs3ewTh3hdELvf
10sBPrECfT7C8TfRLrK/bwQWSSsNeoSrFX5kGCQlqI2oa3ycndXLPUnYgSzaQvb3jbjFauUqQpLf
TcvHmH5dQoGPEX2fXbDN9+k0VFMrQessZKbVo5UKhgV2L6hBDEshVJPfcVlSTU2BcZrBFpCTBlu6
gqSzE8zW78ecGyH8JkWloRltzyrhOjoJgiFoNJvVv1dHq+z2QfXYU1ZUWdqPrDdiub2LZUMtIg1r
S885EMJKv3BAECt9ZeAL4lncfbO6EceZ1U5BSkIZ0enT+/URAyuBnNrl3QK6GPkQidIczKi98yAb
YZxhLeI+nkgIL2UoPwf1Q76wFlwgMKTyamuhIOO/q4QbYZyFpWWzyNOIdEAUTw+Gpf+F/vPgtina
NxQbGZx5NZWpMNuyZM3n9ZlFLQtTkcRhWD7ENlnWXeTpBcviA9E5Xmp0KWAPlSgYkidiCt6wbx94
f0iUEIOohmnyaFa5FlG8e7Cm/POAGZDqErsYijn1KCmA7e3jeIqfu5cBGPQDwJGEdEK7ltC4SudM
76IlaCjIUMIdoY+xU76kbvKx9mS8GsZAOv5ZeXojj7O8K0ktI9Wwndn6dUh/rOk9LSp7joD7QARW
cd9qXZfGGZRkUEgyKigaq3X+o6SJ3Un5z8H6JtBJdmNvnR9nQKgU5lFRwXlNDhifg9Edj01QOIBd
C4bvg6t4mZ9/lAQJF9HaODMSp5jQpQ22cWwvhJpON+Ve1s+eYG0iMZwBIVrZWF2OlBiaNZ3iufBY
x295SI4M96x0pA+TIBQQCeSMiDwaE9Fj9iCTz+qEJx9m3/vkPwrhrEirDVNpEnj/CgGTvoI77jCb
oj6M/UqQYVGABiroNNc4KbWhRp1Wwyl3XvykuLmvhg51AaTu1M/aIXxuRdD0O4AZCNmvEvnYkCi5
goF3hOwsg7J80hz0CT+GZ9aU0SI2nGEiUYsSxAb/4kD/WScfH45NVw1Ry3Tk+wiqQcRSvob2FkAN
BrEnLMywXXt/267SOHvVNHW7WjUekuhO+qz7yoGRUsa+5OkeK0ukJ80HirY3OPqxEji4fd28iuZM
Vzi3ZZqNDXQzJUcpipwhAjqPJWoZ2nc4VzGc2QJ2IVFQVkYwZwZxfZpXkRPdjwquAtg6t9FibSxF
TaCYWiB9H4LifvFKv3LoU/pr9lLwVDqyPR1mEBn6wh7DfWN5lc3ZLUBexPIwwW61YE8ALk1yVwD/
L/zRo7dM+SRdFPBvSbUtmuMWHR1nxyxprSS1x82ounNcH/X5qypqhhKJ4CyXshSxmkVIClNV94u0
8SIaonQuajEWbSBnVXLUJ2KLbaBc3vXmpVFBHB7+qubn25ZfoITvcCeiLExqA0FJmtaHVRkPuhS7
t0UINowfQ4t1KdFTGWeSTa3Tjckxir8uS364LUVkFHn8JcwOLmPZoZ2eURd0Tnc/vhZBb+eAV9Ed
TGKi9cn6r6aCR2CaKUZBlxZvZqNwSPbNmt1Ufb29MNEJcWbCQJV8zVMkTaToa6LPD8UkAokXHRD7
+8ZOhABBKhsTB0SyxM5k6ZioT2VLBJHMfhPh1WtRziRMQ6iWcgKNLs+MKyj2ezC4KB7IdQSqsLse
U5UtSzFZ+ZwzAkWcJlXVQ6etCqHgjzSylezb7UMRieCMQNI2oaZnMK1FDgN6bOX7P+sPM6mu6opu
qRaPoIrQesJzAY1Vs3auB2pDy5zbi9jVrI0E7kBSo52GiWEDUXoXleeZ/Ikf3XyfOwcl1tAcMWL+
1MxOTfYwk1MkAgTcT7qblmWgZUQlqs756l6n/arjDy4p0tiO++qwTMURoMH3WoF+2CVzDHl0wyy7
6wbJMY7ypZDNg6zUwVLRwxIudpxaP27v665yWCpDlpINDNFw1Up1jLM2z7DuuHlc04tOLrT/dVvE
rnfYiOCiIzAja3NWLHCv8QC629QxlEtlBMsU2rcFMUV+F4ZtBHH7m4APFPPmKM/Q8EGrznpzKQbZ
Vuun3EDD2CTIejKNuCWNs3XxUIMU1AqRCVefJL1AW/19SS7Jeu6rxb29MNEhsb9vjB7tsWu1jGh2
Jp1dRLFtdLldi9K4u1dss33cFVOasJvRpYrmtzENLKp41igCVtoXQdF5LpugLOPxctSxHjPQ9iCp
3hpu1yfnqBFRIuxr21UEp23D0gztlOGxRkC+VurIltHQkeVnvPEF6iZaDKdu64he72pG+TuMT0nk
qSK+kv1HjHVdCvsBm2M38rlAXs74u9qBxxp6P7Tj4BJEB5EYgIptDK/PoMczFF0mpg6MnN+lzTSu
KkwlMlTb0c0OCsYr0KpwpH4NFmdRsntv77bCOF3DMIdUyQX2Tm+Sk2lFh2EV5gn2XmVbGZxJr4dx
iMZMhgwsaLqwBhrZ0w966kSp23rs/ZmezAdGyRN6InyP3RBvK53zup1aAM2D8cHnGEOoMcp5kRzz
Q+0xShD2mGHThHIohNncMxVbsVwoLulTFapAYnWX+JInQN2o0GYsfDHtbq2iyYS8EenwE+tETXN5
wbv/bWu7h9w3kUzApn7DMPB5cQlWNxxQOPasowh9eXeBV9H88Hopd71cmUiNV7LsWsu5zDEHrQqi
gT0jom2EcF6xK9Z8nE0AXyRWdYzI4qPv0AOcr4+irX/btu8m37eyOIOVlVJPyAJZ7PW5gK0dJe+z
ETR+GTSCYHM3/bOVxZksuQgr4GCMyBYA3rF7Bou1Y8b2AHoq8NgezOf5y+3F7V7zzT5yFqysV4XB
tmCUzpzsce68obEER7XnhgGaoOkmWposwg9vj8qoxFKOoKowqqCkeaAO86nVDRvMMSA4z5EyuL2m
/QMjsomuXwv4gJQ3lGakRE2NXMgQv1WEJG8B5BYzy478KupR2D+yjTTOUsIXZ4AHQiZ3OVWH1mV4
TPA1kb1eiM/QDUSWWSiQM5uhHCdF1yCjxLq6pq8NkqvRufyLFXJRDXKX59vbuXufN+vj7KReLEao
9OiBnxrplBsNeB+KZ6Uggmht15lqGzmcYSTLgoyBihcdgwha4UznbwzPtDmiouCKulBFOsJPmuTT
qpZWhYgtvF/dDsBSlcP4Zqkfn0QasnsBrgszOFvVEG2S1oJVFIgjoeNQms61ApDY+RiPgrKQ4KwM
zlShf2WoTab5ShjoSeUW8kNuiTBod23vZj2cjZKqPMmaDDmEen6Q0jPrSsupr4QCWygSw5mmgZYA
Ey2QDaFV65rTobIsp1WOkyHYM5EczloMbZJhHhZ7hilir6k1O0sS3xoMhyhUUK0WHQ9nKpolXUEe
iSUt5gAk+PDSERA4A9Hu9o3dNepEA1opuJsowJp+DxSHRe1HsOog7gWnTvjQKN7t7+8WH7WNAO5o
KOz5oDfIifS+GYB2/hQ+4X2Vs3Tw/y9VtM50wJiFC2aJOyH5Absw7wLhjXjuxGD/EiLVSJrq9uIk
h8aJvP5QHFV4SGGhX7SX3JGlVd/GiYojA3buA5tH7L+F6I5k9YLSaWBuRZXj3Y6G7eZy5h1M0erS
5agzRbkNmkqCDv3kMgLAHC0Nslv4rGZdvIiM1L75VRU0eZqKRQx+wq8pAOyYs4YdQJ6cYBKxqeGP
zm+Oubd8+5PeLeBd/I8w3vqWSVFk2YynOaVLoJeFO5mFSxuRq9w9vI0YzvJqimT0WZprbrz+Kjrz
cYjnz7evwi4et6ZqVDUNdEQq/Ggd7au2LSvk7ka/BIxYzgYIP2IYABOyrTd7vVMHHQJt+SC5wio8
s+bv7sFGNueZ8zDtjWZApD3UDotMGVlce1cBXMMvUT8WVdF2rddGHOeg53Cs0HzKMru6rw5PqXxo
J4Et3nWVVxH8vJ0RgreNskY4NWIOEhVJHdHv+k1a7s3Vv310+8rxz8nx0zzmkqBVWEbcZtHelqXB
j+JMYIh3E4ob7eDxHZZ5HKqBpdtZlT8OtMD4DHQop+9t7QMzIvoJXtSZXkWKv29ENhvJuQCpUMZC
VhEjalHstBqaNHoVDq16MOv0TibWCnLuJcPWWj+zqPxLkyYgrdaNLQ3N16wvvBxclYKwXHS2nNOo
ozjuKgPtbIUUOWX32sm/KkaKiaAIT5zbZ7sfI2/Wz7kIqi1rsbJHaOOx8jIFICtwfUHdyPi05Fdd
cNC7McRGHOclulRXVpJDb+UBo+Snqv5o5C+JiNJAJIXzDJaqLqhIQmNBm3cBy0XQSskXGs9+ZEQC
Fy8SxZmWrpNbAlocOKHha1E65S+ldBXpx+1TEt1AzqDkFWahJebp8IZfK68VZSIE3+c7G9Y878oE
yNjuJHtj/xBOIjUTWMR3TQxxM+qA1cIuWQ99dTSWQzkLNOtfbrIpo42RUiRzOE1Oo0HTJNZFuUyH
znwp2mAc70CHWlpPBMC35ngnDa4+hnZh3WfjU1jkTp0IZ2n3EM019forOAVHeSoN5QJ54fwYnljA
lQR6YPqZ3wmyBfsPM10xgUWCJiy8338PXrW8z/pMon+n5dQ7QLWDc49lrOSD6NbuW4mNLE7LrQHg
+Ei4gH0SCPjGt+RUBOEZHE1w2+nF+iKiEGCfe+evN+I4fVcaShatQf6+adGt2r7K8+dIOvXlQV0f
aSdCrdy9wpgC0OHiqKLyHHwgEGiytkDwI1l/6Ult4984U/xVK0RkufvPgY0kTjnaomw6JbEA6GLZ
7XlWHQr6QjYKWQTzZTzEn6xL8gM8NeiTLtxEOHb9Ngvzfl+vK+VUxqyaeMBMK5sBkx7TI2PQq+4H
NIMT4J1KH1mbbB/kgfxsuYjHHDF10q4d2GwAp0fJgoKiVuKF3xTLl9aynqgJzu+KCKKj/XBiI4dT
oFhSVclAExoWOnnhL81JvBHw14cBXfzdI+vUYhN2C7CWbhvqfSN0FcxbUhJWdTOUyNSb96MLxpkA
g4RfEMQ8SkHhR650znzRg0Swp7xtVYC/XUx5Ac5ADFg1XXunhAzEMnZuL00khsuYFEaaoR8CCNh9
unjjrAWdJjlqGAvM2q4Yikwq1U2YUb5dt2nrpM0MVIryKvXMzvD1dLZB3C7QkF2PR1HBNnUwG5hv
CrQpSM29kUtURplfTQFC1x3lWVTC3beZGxGcrvfZKGcS4wH8e955ukfjHi5653dH7W54FbWs7jZv
A0z4nyVxOi/LTbZmpc5ajcOgdJt7yelcUMzq3uLn6G2WDXsU9UTuhqpovoTRlLGRfLdEqZRalSZo
tw+XCL165r0+LqmdtH1lR236YVqFrGW7rmEjkTOhq2KORcsq41qAN//iASXBJyC4O7BXP3vxZy7z
SgkSKiK85v0T3cjmzGe4zAMFfBDzgos3xzYQoh+AceDUDwxSE3BZohQHO7J39nojkFMhEhlz1tcw
Y2yqSj30hwHKAxTl+z+42hsxnOasequvlO2pZR4H7SWS7qv29baIXcQL7SrDYnHT5sL1Bu3VJn27
DYpfghchQ7Nz3TnNxxr8rQTvcM3H8zJCJtYWFdJ3e6C2wrn0hjQBdbLNgUeh15Y/FrM/K+RxCFc/
SsLMztX01C/pL5IpXp4QwebuWprNwjm7aUaxNpc5NncOH3Na2vogIo3dl6AzoA2MEOl8M86yRl1W
MoqnsaHOMH6e6lb0StyNao2rCPYTNqcHKwYdIQButl7CQD1A7W3QOZ3bYDjc1pN9jbdUGRRpBLzH
3EllozUPSordQgfTTzpMF0NRH6QiPA79ADAwJUiX9BUdrH8g1SSA5dLQzU94gqe41CJdm0Gmwqa6
u6DFwBCaBQKRp949KBOdcaYG7GXKU/eoaU37nuKgqgJVr1ixl+Lz7YXs1+o3IjiLoaZtnEsL/Frr
Rs8sOVnMjvWQnVdn/vRWq3fpc/QoqsbuuoGNVM6AKHie5qOFU0Me5zCNoBm3MGZYS+e6CO1sngRX
at8QX+Xx7bNG2Mp9Z+E5Eh9Ht/wBhjFAiUQEJTBGXFk6cHW393U3KjHRKQQSJLg6vqOk0CJrzsMJ
hng4heprEwfd8CeN/qjD/iOD82zj0KXqquCO9W59VNzEC1OAo4+OdWHDa4uw82H3Tm/kcd4sHto+
HHVU65U4up+m9TOV20uawaFl8n0qz4+AqsYseVq6SBG5t/dzP4mOa64DJw/dFTyZS6aNmZWyx3p8
pCcD8GSjjYaLY2hrh9IJBaHr/lN5I40zX1JM2saCAXMT7YOkvCbZcdUfadjb7fQLFFq2la92lXyM
rC+3l7l7LzZymVptzOYCrt91SCGXzI48f1uacyp9lhdfmgSC9l+WG0mc8kwSCQEpgnuPSOGMqrNP
vMaZD+E5OwGqz9bcqHDoW0WkDkjligzA7v2wKMDDVAJcNL7ZPAyXppE0Aubmaj3m0vgznxOvCtOX
2/v5L2pzlcM5U6026lVnjVDmvXlBDAHQFPW+OuPZ6iS+qKQlWhSXGi6LlqhRiNpLVACcNKsAZDLZ
yJcKtJOZ5HdB3mbvOOXUplqxZIoXT2+gLRYzPaB1yz4U3WQvxo85C25v4ftFMbADFdxnCjruADbP
qeSqhfKSIAEbrfUpln9EJabqBlGm472n+10K54bkfEBnF4MUD5vqrph1uzaT/7gQzudkwGnL0JSj
uNGU2wMucFJ8tWJhiwzTqN9Ph63EAOuUoiGryFf7wmyWzLbtFDdW3PJo+Klfru70JN1rvvozckWm
av94/hHH1/saheS6zkCr4mH2pchETbp3ZkMXTAXsn89VDBdmdSbpyqphWFV9kFmeHgrgIN8bvt92
jW+v0Ge9UWIjUlx0j9tJ9smIqNfV9+WUu7UQv1C0Z9w9bbRKMjIL9ZKlfipRXu/GU7U+3742Oy7k
9xVxt7RPWr1PhhbqVnhssjz1JUcZ3erYIFAUpZFEK2J/3/iNzNJSM0URFYRYlZ8Z3WNYTPZqjIIk
yE7KAIsiMjD6mCV4B3cao1A7gSz7775S1M/tJqBfLIx7I1EBmojlUIiijl3FIxoIgpAxBj8WtzKp
t1LQgUAiVQI6XAxdEEXt7tzm+5wfNDDxtMQmKhmt8lRJz81yp7UCJ8QMyzuLsBHBWVCM6LREYhUz
NvFU+gh4fWBJCx8LopVwJlSdkN9PuhjNa+TSjajqPqwiuGXRYXAmVC1bcyhTKrsrDWJQ/4javgU7
xcPWKWQe9UWB4dSC8KQgfcHaxlqU+QV3c9faXE/k7e5urktE2qJBbhswhvLgxYvmgUjpNGXxZ/Bp
nNp49ZEVPXZzf58aZiCTMdBj6tXdxylPPxWj5AyZAcq5URM8GnaiFXa9/lH2t79vfheJMyD3qakC
iG7jM/jhDxkycvQze4eJGW4Fh/n2ZtoIa6hsTqZlonnZwGR8mDnjLAQVFh0oZwTNadJpXsKsry8y
eg9Zhb74WYyeznKNYJQ2MdxauPl927v6kygc20kh/b6dnO1Yza6V5hzqqrwMHnFiRz0A4Qs4dpKH
unjot97qMCqPvrG7yhXoGDMcN27928N7s72GNFR6jj5/V77olh3/iFG1kTzQd3yYT9EH66SeTB8j
fK+3xQqMAJ+mBjTQMNQTNrxsD4t0aNpDUgluj+hMOTtTqcUIJcblyY8qGFGYOdOAx/l/z338fnic
rZFUlP1bXZLddGzceaSP5UwFQYdgJW9vpM0RpU0kyTGbCq0yFnE8UTo58bAcaZr/kmn5sTaK0pN7
Iqof7qQjflsbn7SqkjyUjRin9JY+ui/u19Htvs/O8lZFow+5FPwnteAx7zo5HfS8RHxgxc+jJdm1
AT4zYSmbBYE3VJ5wcVWtWXJBJ9ALp2e8J8GMmLrGsxoMx1zY+btTsGNbaIC4DNGI9g6CWlXrRZuX
AQW7znoMwy81yTCtoHV20k1+ZKaeJKEeqmtPtEemp5RPvVrb6Ji/17OfpmEe5mJ00d8pSDTt29Tr
r+LsHZoMpDCmiCy78idta0exRJnV/Qt+lcDZtHyKSKyNCCul7iDNz0PnjokgJNrJDWBv2VyuDtBU
9R0as1XobWJkuOEzKwz5GMpAdJc+luBKYfzuMN/oPzUL2zp3XuSL7Mu+F1Q1dDHKCpJbMnfzk0jV
pDGF+BZTIbqPlH8w2/TMWu+SF1E/164NAM4POkDYeOr7pohUBvQCzIxOYht8tmV/r8VuOp8lcsET
tBN1RuyeH0gS0QmGzsZ3IIJSmtTq0FmyO8jeMByWxFVkQUV0N7oBHYFqIkCn79DBItMYGmNBh5Fq
NTBo8hrZaI+4oKrwYZYkrwW85W3rsuvqNgJ5rTeLulUMvEF7Bmhc3iXq3aoDK2b4fFvO22zV/yPt
uprjxpXuL2IVc3hlGE6QRtnphWV5vQRzjr/+O5C/66Eg7OBeb62fVlVqNdHobnQ454OD2QhijV/t
jbouMX6tT6vj5UX5LRnrz0Y1f3GI/tBkxmmQlU9m351bqX/AcsURUEovbRF/JpXx6hiFN5TLQzv3
oTyOO8dQDrMxfM8K5QkQwZ/GMQ/zeQYV3XLAvCToFh3yUCpDqLRCWgKuq9xowjw74IGWpC+R6dH5
mO4hDjCt7mIt71HeC7NdbkViI4vayybMEaUoamWFPQwaLq0R2V86x9wPMaag86w4AFDovlBHDwvS
p7RIEk/JA0fUMOGb/cUmmaShlIkx5PRON6T1VIe4pu1Webe7biCcvh0810ZVxnWsSkZqW8PYWHlD
8711D7K/t86M8KMKFPqQO0xlbmP0AKyQxwXEtZjhe22OQEgO1SerRVaLPVW07v7lZ2QTB9LFZmuP
kDoZtjvEh8yOxMvQItWoPW3sJenMrBoA2uBPS+kq6os0fG+JIInkO/nLSbG5gpW06roMyEiyT+1h
eRn3a7gemwMdRktvRUUETpeL2gWmNnQHZbkPmG6Lo3bRuuIlkA9ve2vjqZlAJJWfenSRW6wU6+cS
JPAiufwveRHLfMlxMVbM99h4L+s3dvY6tM/RJJqo4MxoQTdw3CuyjdmUD7hWZDR7kjeGDPgG1wzp
oDz5FTWxvTY/pgCvw6fFpENyH50mpOnFyTpcv3ZcNS9/ATvDVM3yKvcF/oKl6veZbT1kreMC6EEQ
17hhZiOGqUHOtW5iBhNT8sp8WpNwLR76qXCb4k9yuI0Y5tD0ybKitMb+WhL1u74iRzVuBH6K/8GQ
XZk2YJE/IJ9MvQ1gnYZqohnn0VyOoFPxakUOrp8LN7cxLmIYpzvjSlRTbeEJ1eQ/4rQNI7lJXau0
7kG/m7sEVSmvKuRw1AfBN+Qf1UUy44fNvOjNBgABvlmeJ+VQjYderdwMoz7XNeTm29jbQQteQ/ef
HSdaAMtVd6WO7G09SeudMQveTaLfT/XcuMLaaGYSG1jHkpuzPgR1Lki1ud/JMjCPC8R55SPwQNdI
85RjiwEEU0dLmwMiywdpbEIwIgm6RiJRjCoqqJ61qkEfJy8Hvx07dybErebPpYhqhffNkHrKuoN5
POAIsWc/FfOIR5CCwn0ZzibW4GsRKIhABNv0MPI6N7oCx25K3XGpq7u010VLs7wsGkvVOvAgMFsI
HL/3R9/GXTmleiv709EOFV/Z5689QkYS6u7kmzvwTnsy6vhEcHN4rmErlrmz0timkx2jKieZ+c4E
XNmiqHszSXf/+8XRHOBiY4sbhFQsg9NEiiW3axkV0P7VTk9L+e367+dsb8EC5Lc5czQKgHjy/vMV
2Mjsi2iU/eS7fgTD16kK1UMcSOcIG/eaZz9haYbO1N5Pn4WYpv8gHKh2IH3GvDv7qJuXNh3GpEG4
vxmx8Ozc9YdpceVA2w+TR9njadXPvrMrt/8m/VFLDi88+noFrJXBjofrct1ohCDZMLovEdCZdRk+
8OX69+XwFOP7QgBeeKqDrIaptZgO+NGNZZZ9KVVuS230QXV9GtTDaIK6ps4B3K7ET0U9P1jlGsq5
17Tlue3ms9EOX83CCKNe9jDG7klZdyIkeizs+iGRmpOixbd5o+7WKruVh8Yrk5eIiNpV3OwP6ZgN
JE6APjlsV2dqM2fB0o2M0RU6U057Y3PsAu7bowt9nWgah+cvtuIY32fo0lC2MeKtI99ry2sfi8BF
ebd2K4BxFklTmHhzQ59JzU9d1e3jAosxmQiYnSsGM27gHzDw1dhLFTWJomNYC3p0BhC/hzBe0ZcY
RQjzAjFsG2ZV+qSoRtRFa+0nMW/LOnWLXNBK5Mug90NWLQt0F+/9Q5rZcyXRVfdq+hbjVdp9L0TD
sNxTd/CZFPwzMIb1XkTfRGmS44d+mr8M0fd4FPhQbhkXf74OWgZUEmHK7wVoCaoNHSh/YcWUIQdb
GY2bhRRRNnLzh+kkgnalZsqWP7byqMKbbKRrMslSdEAnGu2tXQLq61GPH0dANV/3Ldwur6FgsAyV
Vd1wDObDKYlmNU4DM5P66ts4TIdUim7gjoIcOZCVrolrWckPwPd5mhmfsOx5PzuNO8X6blJEEzy8
QzSAcm8jlVAxa8nEkcbEsiHRDbTEhiEoi2afTcOLQF9eMWYjgx01Vrohaq0VsWryZG8Bc9t6ina/
6gai8h/fZi76sDBgAPfGo7gZ5DemA1pdRRaWhUagPVAOv/zn/z5oBV+xkce8ZuxqUqca7LN+q687
U+18Ixq93BIxVPGu81YMexUavU0zDVfBqB/0LMzUn6ohyIwEluAw1p/YhtJKdCXQJk+pfGuPP6+b
gUgF+vPN7cr0BlQLoGoCNRvgoMFBNY/WJ1ur/7ouhrPx8/5EmGA0YjwjHg24JToO0ByTh/YzQHRG
xD4Ns6gkczVsJ+xEvoNbAtmeEONwE6ms26l8C7lToNzEe2fXeMSXv1IaeQV7EPX8X+xv8X0JHcym
S5aKzI4wj5JuxQMAGH3QbIDZQ9vHgeNp4Rr+4vaI/2AIjwZHUOUgqXUc8Nu9P0Y76VKr6ejboD4b
46c+OluNILmlPueDH4bXN9E1QAWfhQDrpEjNiERfOA6gZB3P0h9nbMCWw6taPZcmKMXwP69bDdc4
LyJZ6K8FO3i2VC+yb0XflBkGMr5MvaAdyrfMjRCmwFIQJWnqHNhiXSB7FCdIw4vn1Pg22Nbzo4am
T4lVv+uKUbO78i01xj8lWmNbyQSZTYPNzXTnZCCU71Cr39W9ACOGGz436jE+CrsQdqkjV/B1zfCM
/hilp7ZNvMEWqMT38TqMGgNLBpYDmKsW610P/APEz1/MeZ23vha3tq+76WN5BDnuH80cGhuBzKNR
KaLYNBO4ri5YdxQtEbM5jwOmjCiWsiMYBeSb4kU7NiKjYzehFw8EuoHsurj25VgGomkpyK64dc2L
Ukjj3l/kDDwHui3leAkrLoWx1zosJqyv4ykOixt1N57TgO6b0qJntSfHFS85UXOQa5xYVMNDFoCd
2DB8/yc4GnjiUAsESxpqxNVZQctcHU+lc7Paor4uN7ptRDFRoUiWeOxruGeD5KGzjIexL56uXzW+
XW5kMHZpL/2w5jVc4+StoBBW3PjYYpfKdtFEOP4XjVzuhdvIY8wyMYzCiRBV/eWh92/txUWOjNkb
II/9AEUWiOecsPKlQ1QF1xXlWigeSGh+2rTNylx0TVrNqU/xLa3uWHdPTfM8WoJLwD+uiwgmGZGV
tpdLiTaa5GFf6f0Jc9/+v9OCMT5VImu3KPAiKkie1LMah7moTMt9h2P/6/eXYqyuTlYT4/FoUFBP
JblY7dibh9xVMPpf3Ikmevi5wEYaY3+WXNZ1LePNR1lZVt/aNbf958Sj++vV19rLvVVQXhWdEmOA
QPRNJiXCJ0xWTPnqP4xOkAnQX/AheuFpqah4ydp4Zr53EEtvZtmQ0O8XOYc8T4Mp7tFrVh4MCeCB
DdyxpTz/iVlcRDIBcx6sPO0j+HqtByVWgxmTtTt2iSih59bQjI1qzCUqcm2aMfoPOXf6sfobFGCU
dDz+6Xh0Jz5+zm6so36HPcxjGYroIf7BLi9KMtdrjqLMmaM3dJ8pGMGDNJ902KUVlgH59mde/iKM
uWh9bphVBthm35YlV1YAYp15ave8JudFxOKoigyGuXCZstbYR4YsuhGse3QsEXOe4HHP77KwCLqf
UgCH7Cc32lEJutLVC/fJOJYYsyG38kkXZXzUWK7ZL3MjwcdkFgPtn9A6HKB8AinIP9PFaIqJGsvu
ddP9hwB0+dLMfUyXNpvicpUxWISdXr8K28/RjRJOPq36VZ9Fw5D8638Rx2QqwGmqpIn6Gym/saNb
U9tf10fw+9k62Ujmgiwj3jbIyAOlhoVmuaDnyZ1o2FxDdlRZq6doWltc96UbvCnxRnVvS5PrxF/b
6ueKBUOMLRVWKTgpkWaMk+n6icwdfSyOSaAVBzI/X/9y/xAKfh/Nm6VsHtsV6Ry9zdBYs3qv91dM
C2YnCruNzTMsW4P0sX0RXXORTvTnG5GqXKlxSrOCaMFOX5h1f5ZeXXRi/Eg0mkNSx9DJvFV25CvF
+QOtAd7zRyBzPTnCHTp+enWRx/gSWzaBUqchuinl5MbxfST9RaKnPBdR3Ii8MTtUnKgoMRv0eWHe
0t3LdBf5vTtgMB1FA0/UAONbvKmrNvZm6YAI45NaPYdP6uAk1Dx2++Q5JreqEXmk2Ts96qpm5erJ
txSsEddNkmseG7GMbyqcuYgt2vZfgTCcKLEbm4ICFjct3Uhg3NGkkHFOdJQN1mzcWUm3SykbjS7C
EKXf54NPN4F4gu1+G10oxgwlSaqUOIadz8XX1AziVHPrFOXZ8kEb7D/6aBdZjAmmyYx6S41517Wo
vcQyDiCM+5OvBpQfgy74UzbO99e21/pJa6sJ0Vkf3UxVA3v1B1XUIeKezUYK4xxSVJlBlgBXjobF
fjKlwyRJOzttXq4bGXds2djIYQ/H6tJsIBiV0UNtN4RvIddzvP6zce52Y0DBOroeNFWuiCyNW7Pa
CGZOyrbGttF63OEcIzrrayXfWQY475OTs9yZ/YOifxZoys10NgKZaxxpai5ZWOd+w8nP9tNLHBS3
benavvTTvMPfEZCXKKiezNRTBWmN6DCZqywbxYz+NrKafFRuK6C3zXl51/eZiJiH64A3KjIXWinq
TGkW9CaI+dgMz/J021W3RiWwGe59vkixmTpIrarquC7Y63I6dErjJlzBnqOWTSil9RkpleDjcf3g
RhzzpJHHdY01WoiQo6CMnnVZ8HLmVxk3Apjcoh/BY5Cq6FxTel+6IwBciziIb1ESDux99ZwH074R
rcnyY9hGKuNGJrPLVKyiyz65Md+u3rxPwT72hsJbg7T232rJOJRCwn5HscD8kc747dfcj49WQDc8
KODQr9kH0Soj/+TQsAMoieHYLOzqrNhRI9G5g6n6FDUvi/FTcKXpyXyILOij/kcAc3IjAPkB2Yx7
RddW8t38Ob5dvtCXgnMvC8H4+WZ/EcYcmCQNsj5aFqqZM7lpAYEn6cZ50acJHD3JsSSWKYhl/2Ai
F4nMkaX1ZCl5hWCmKW73d32od/N+PReAwA7QH9mPom7+P9yEi0AmGChj5PRWAYHxp9GX3CGsPApQ
sNxR7vjCVz+L8fT4LusikgkD4BCsGitBa79TazAoq55ZNIExV4HctMF1c+EHgIsoJgBoSls6I9XO
0ebcWyb1MyAfKkwdli+FmXnruLhrKgJPEh4i4/urdNVL24K3pC/azq2OWKIEvWB1WJ6XvSjQiG4c
EwCsbraBOolLnjgYlLnrsufrn1CkDTtZa6WkXCOKcjwAhlr2rJ22tw8USqm674VrsQJtDMbzq7M2
9V2LA0th9c5jIwnesqLfz7iPVu0TI4phe8loYfoQeFC1YGhPYHIssJWaLFnV1jiPTiluLHBDuHrV
+Im07pwJSAzdX3UD6sQ/OiMb6O7oN9oqO5QDeNlIn1W8V3qsK0ku8eKjE9BaVQW8SNHeAf/+/hbG
lhxaWV1jI0YfUB5QRifBMjwkqQu8Gl+gFf+wLoIYY0jX2mgznZZqvpCv2l46F94EiGcauUpvxMS8
MEJTh/4xulwkMuZRVekgFxVUo9M00bEIIqCMjkfKVVU+RGdRQsy1FSxgmUBo0gCtxbinJsYqRY3O
j69Z+yb7lL9WPxxPlc+D/fX6p6Re/INeG0GMRwK7ddTXlCFZsZqDQepAUdLQVhPBO4lfUrGxYwmE
JOw5sONOqTOOc0Rn6oDVCsC8ZN8hnph/ObeU3CDDrrGI54u7J4jh698SmWDS6EuiZ2ju+/C6niNX
X+J69ctYOmAzyx3LmU5SPCVzjts+an8DJffbWjsnJV2+gnb4izoUL0vaDnjjLz9InWKpK/+EmdRF
cEH53//yVzIHDUqNppIXTPdk+kOL7rJU77rsy/Uz5lc2N5+COeQiG/tyGAb68W286ugORvxiBZ3f
njG+exa1n7ivuY04JvBM6DhhL7ZHVfDYHoZwPCmhFAIkdH9dLa4TuIhhw0/TV3rRwuX5Sz+F0pzc
ZiR/vS5CcDps0EnHwtFJi2tYVtJ+tSds35VBPWeC28H1mxtNGOcCAFBiRTEiQ2lrdzMoRpcKdFnJ
is6aCEtepBGTuK5mrisIFZgOKb7p8xcpuZ1FG7r8GtlGHXpwm1om1se7esW4DcxN9sZDctQPxRuw
jAhDgZuFbwRRZTeCpLHqpMyGMhmm/czqZBeFC2LWxCrcqhVl4KJDYvwJ1pGTOM3hwTB96PZ9tyer
6o5y8yzN2eN1s+PpZcqgWsLahWla7OKIWlZJ7cR0LKmSf04pmNKyvv+WEeVsK9lOlfLP1+VxvbMp
G3SvCPNJCpuaJOZMojqDg9DD6uwAFQqDNZOrhN2NdKToHsahLb3rMnm3dyuSMZJYqfMx15HP1Ypy
cKTCK23Jvy6CZ+tbEYx5TAm4bROnwKZ4YxyKpr7Te+ku6TNBCOW+lExgAGFzD0vTNjsFSjKZmNnS
0pk59UiJAkGh44+frQBrTFpQh2aQC5cGubpdZLJTofNIyryY4GNj81QaoVWd2zH4g8+HkCyDNxqA
SuygECmVIl3fhp/GF3WSvUJVvDpqBHbAhaLCFMRvMUxwIlG8RGuMZQ8s37p2jxUw7dA3Z6P0teWH
LO8W+zabb1owBV9Xj2uAG7lMlJIqs+3WETmkI5NjbM4nO8lFnSruXKOJ72ehLGHbgIZ876GmnMxN
P2GBvwkWT/Xik3SnB1U4uvFN+ok2jPVXyTcFB8eN91upzN1CUMw6A7ASb8lqcqK9nnY/72k9qT52
sivamOAa40ZL+vONH1asUcsnA0Uzua79Mmn3BHSPsZkJ9BKJYTywNEmIXBFVazilKLLrzoNqiOby
RUKYhCyxtBTzYxWeFtId7UxY9blLRLYnEsLYfNotKvA7YfOqfMjnH3MZrpFo64MbRDaHwth3jCR+
KZVE8XvbCocMGyyS3t+nOlbb5TJ3Z6X8dP1CcRGNNmbHsjiZY9RMxEQzBHeVrhwYn5szKAN8QORR
ULHKJ0c6zFt/i3e1wNXzI9hFW7a8WJugNaokDRhzdw3mQwHMEWbh8jUHiQgGUYLlZAoq0dzqx1Zb
Jmnrl8JIRwI8mclrb1agR1X4b32kBLEkEFVPhdIYR1KTwlGkChFa2tuhs1v35WlFvTYGr0XyR5vh
W9UY/5EbjW4BmwrwAfF062QNccGXFbRx/3zdYujvYR+fWzn0mmz8BuDtulWNVMVfjIfFTN01+XFd
ALXxDwKAv4NeI8btPsBdFoNi9bXUoZp/Q6e78UQ4/DdoUNzrbMhInG0gAAPX5L0eAPHRUyPCM8Hu
EleLDHdV7srGEERKkRTGaehqNOUz9mL8PLnJ2r9Ip7ppVwiiItdrGCCOQbGIwuswR6I5UmTWBeyM
rBkmKxS3dCI/JuqhH5LASLTw+gHxfcZGHuPTsyw1AXyKVDf+ZN1FeJymO1AEJy+YfPadYw0MNDqG
SYnAy0nwPfl3aiObObZEk2fg+cE6jDuK/qagFpt469EEBGYeiuIKVeSDKW6EMafXZn0+SRVeq0Yx
PnZt58eA3pVH4rdtdbj+Ud/gKT7KQv/SoMutH+CnUrWbyo5Wj6ZjdQZv9b4IkqBF9nbqTwaIzmtA
gFRPuVedeo8Ezcl+FIN+cvU1sWeNBVc8KliHrALDsOhn/A0VkOUw/lF+z/OnVI0Fh8i9FBsxjBfW
qs7JpAmXwpY6b2nAHph/VsnyL6Vo7y94R4l+JqNHlWZeXRCDY1yTuCQVYpSJtGEcb2U6y2zTygll
yBh+olbrrQ9AbTlkN3NQBtJh7v349bq1cG88vDAWHXVMVLIV4iKZlUZp8QUd9a9Fe1Z1VDqWb5Nx
sO0/GRrGe1YzNZgEiprMhUslbFMgM8VImlYHlp3srCn3QAvoX9eIn/9u5LB3jSzlkGV4qlOmbDVz
k2O/TzwLmYDqUlaOnQhKhe9KNhKZZCvRlcpMgavlz+38sxkWFBUH9U7NfjqrcpZl2SVj9tIVpS9n
aO3mYBnW9O7xutp84/n9ddlWPIriXTJFGdAAFjUE4HKQ1NUuJYngLnCD9kVVltIoMQHR1+Ha+5NZ
ndO0uRt00coIVxMLm/nAZ9D0DzBk2VivjdEjtUJNzO3sBpjLlVsuIkRTriYbMUzsAYi5A4+B+WhN
bY52Iu07WRKcCb82ACYODTAaFKCa8RxKlsnRPCHTR1f6RvfWA9ba7jKP5iH6ifZRcQkE5s9X6yKS
/nyTVQ2lnegDRU9Yxv5ejZ39WojyKv4N26hFT3AjY9UHTSpmACTFn8yQJr+y7laA9LFupdCY3UR4
w0RKMWfV1H1jxnT/cWkeiXrMoq/XL4/o97OuadQkGcOyCFdGFZrmutNA6XldBPU6H6IyEC3AzY1F
rg8wT+VqqlFESzadUzzZrRSqXY5uYx9UZXJT25GXJ6mg5cgtxWLa7rdMJjwWad5IsbKiCbJqiZtb
JmZ0tOOaR3d6BqizvPVsqw6bcbgx5LpzryvMv8YX4Yzt9/lYZJizwnZvV7srwC0i+xFQ6gIp/2CL
FzGMvefG5FRrCb83x7kdzLUEQFayU+bF1crpNFsYMZyLpfJap3pW5hnrv5Y7pP1uwRNO8LfwMy9b
UWSQRuiYRGHiwGxGjtR39IwDTNAH0heQufi63z5lt+tDHGpgtOy9jLgoj2BhcTqt98nuT0aJgSzy
n7+B7YuMaR7ltowzlzosVAMiimSr4PHLzRk2Ipj+q6KCZj4CI5yvDV+k9EHH223CFEp21EVIDNx7
uZHEGHAHHp6sJei7jka0l2fiR/ooSJe593IjgjHTZJZRhl7gL7s1DjR7eTFHedc2tg9uI29IMReY
GY/XbwY/X8AMMZY5gR3wAWMLXDRxZ5PmV4ZCvqR+4fVHE6tuyq10EI570Y/0wfNspDH50NSArryJ
ALU1dNENCCtzBFQJMyHZIVfnx1weD4pa3+iyHMz2uAc/77kiwrvB/cyOolNKL7S12R5D5pRtb6/0
sZ8Od9jDes5X3dNWrIG6ZKkf9WEIBR+ZHtwHtTcSGceQRAZJuxb1qDRxkTej5Uz8H9Y3utv93/CR
8h3RRh4TFLUeAaRYAJxM+1499oKAuYE2q3LUgjbEAM5eoB+9Zax+6KWD6Qv7nyaWQPHzTRC2y0rL
xrn+VebNTm8L8wc62SGfbMGF5waSjawPox2x7HRWB1lUt2SvnNq9FaKWF/4JXN9WEONa0hZTPmUF
hhJA8I5u1MxhPulnkkWCW8/NzLaCGM9SLJj+gn3Q05oCNXAqV3EbL7kdj04Yuf2DuheDL3Hv/VYo
42uWYczNwSrgOO9GP9k3oX4A3MAbtoJYGi/+boUx9h+lCpgCpQVv40R1iT24ce/4+rx6AjvkuZet
HMbuyxbIFFaBgNNiNuZtwdvX7+ejuqML3oVgTos7pL6VxmSCxryYq6lTsNZg3NFuW3IESZOfvdT7
MbCOqlvdoQJ7FMnlfkzTAtOdA+4BnY3sfTwrVY9cyp+KvaPuu35vagIIAIEINnBHeZS0c4x6VL/s
OvM+yW6GP4EpQab0Hy3YgQbijBmdNUBKZt/m2W0b/8k8y1YAc6t6yRzL2Eb9MJW+J+WjEd2vaeZe
Nzjq1z74vY0SzCUawCejNjE2iX5N+mYhxfj/M8qSrSrM9bHwqZIGTXdfAvmsfjtFd6toxZmX3WxF
MDfH6RMJrL1wB4ADMbu7dHm+/qW4FgWobQuIh0CgYQcJijZVMgcAFj5xXgfyl2ncTJIluv7cMLQR
wlzIlah63WEZHKO0dKEnC6wiOpZLh/Y3CVO19eo08U34V6kNkix5uK4iL60ARNdvFZmHW5E0Y79E
yKRKs9vZ6ni2YkBAkUwKxyHyM7u8m6VS4IO4x7aRyeRT8ezEWWdPcHV9dYzsNbSJaHaBfrQPNr4R
wcR2q7Wb1SmQ9xrRQzE8pwQUmy16koIcQqAJO0aQZsr/d27rUvJJGQF/tQmuH5BAExZTqqw7PS1A
RuvH1RSapfFN04afTdHcp3n2L7VhnE89LnaqDxjEsJx90h+bVOCguao48P26RYdkWJpHMtdDbdcz
XtPNox6lXhQfVynyOmcVeDjesQBvFaNYGMmRUch/n9mpTmJafY8mtK49y+WNtgguDe/9tv39zJVt
lz415rEHF4ZdPSE78KQRj+Q6O2r9/KlzegHSATd73MpjLmlD6tKZNegTW+a+kshtmeizW6TVMU3t
U91Kd3La3sfSeF7nr9fN7+OnBC+XoqgKBRKlvYj3n5KYoK+f0xHgEetfVV27S0MEDvCjVVAJIHdX
cWJA+2UkZAPWFlZNwrIzyrpOjnmpTnMN62m1vvyJKhdBjHknJAV9X000P6tP4PckIghrzsjse02Y
wGqYmYRZyhr1il0V9H6EnX+K0G1ioRbkQHvJQ3vsDZ00ewIf+et17YTS6UlunjMYGyaKrtaUYZ6u
+6fACU+wlUcXelMUx/4fGFW6r9Bftw6q41+XLzpG5s5NWqKQeVJ0vBYjD5/ZG9SfrXRWhYOEH4Py
+6/MXD608SNlwKC8P3dfsvXLYr8kIqbWjxnSexHMfSMOgGfUxKK08pQB+leGJGZB4jxn3sthAmE1
1OtI6JFN2ADpHotvlBSN7Ocg9uS9IrjJou/GhsQh1TptWnU/skcvS9NwkkDuh43263bAeRi+U+pD
TNTbJK/lQsP4cnlQPWsPWCe3PJWf9WcDT940SNFSFY1DcibF3ktlvIjWr4lhlviUyYrg1ZifwGZ3
u0aDW+al3ywPWHG/JVG6s5sx1KPypVz6nQE216SY7/SmwzJJPIl61qLzdRiPYzR1kgJmml7J2acY
otHBwNg4fdlZB9HYmuB82ejqjHXTzCoYnCXlU24GGJxzF9GWD6dG8/4zM04my2d7Alc0aKl3o6/t
sqD66QSg1/NRirsb9rKobiJSiv5849TkQk4ldYJS5FAfCoz+LZqLeSjy2gZ0eocEhexivnf9S2DE
9GTe54/v9WScTG6tIGu2oWcTTAHFxsnC6ObXyTkHISIO/WrXpDH+xipnqClDS1r21vw4sA/kM/XY
Ggj0wDzvCfWjoeiaRMbzYDo6t1Qb10W/HYJ4XxyJrxRutJ89apza5Io2gLgqquAZRpi3AT3LeJ8U
vad+HRAbhzVoyhtiCnIkwe9nH/9dTJwkjSzdTwzXHFKvJcKHGvebXVRgH//qaqdVv75Rsv9CBIY3
OcTAupTCYje8iu4zNwhtxDHOI5s7OaswGopV6vGwAhjPCjHtHYpAa7lxeyOGSVoiK5vrokM4zcbI
rzTDLSjHsLZbo9m9fqlEkugRbu6yNduYvyLE8K20AIux5anmS4EWSz8F1wXxvdRGJ8ZrVE2jFLMc
wdiKkK76xg/1STP9/FN244R5UIa1MP58fBLAYWxEMg7DKYmagteMXmH9SDE83/ih8yf13rk13f6Y
HORdtYt3ouaEyO4Z1zG1cdmoE6Ktod+sxqkeBG82kV6MoyC1sZhxr4ICOB0BbjkdidEFAN7eqcri
TZHyP7+s3n9Gxk2gXwW+GavX/Dr6Jsf7Zb6Tp6+y/V0iAkH8hOFyYCaDvFBi3nEYB0iicFVLuO6m
7wRJ82y5OVZwk6/G0fDIUTT2+kbi9MHxbsQyecqSJCswuSB23NktMILV4+xToBAThex6P/hkr95R
v5/vFY9mgaLpBm5A3chnvIrWFjrJZciPuteivulL4grf+SIZjEup0jhyipzKSA5me4+dXa9qRN6E
M7JMTUV3DF0FRRJY2d+7k9KKwBNi4zm3AsNOD5Q92YHK8KbxqZ9MdrEvwkb9B7dykcjchYxouVKD
jtuXkixziyQCJ5LkA1ngezqjCzLFT3ifHyM5fSjr6LZO2iNKXa5cR4I7yc8rN6ozt6QimHLrRlkH
ZhO5B87GHnQO92uo/qCzl61o0JN/nL/Vfnt4bvy2Yc7r2Bp4DVXT9zgi7uIcNPuTwGVTu/94Ly5C
mHuRYPt6seIST6EjyiludizCHxqeC+pJhFTJD0MXSewNGAoHFI2QlAxZkFYPnTH7TvQkTQIPI/ps
zC3APDMppwWeuVK+6s2Lrj+Wo8AQqMFd+2hMRJ2BmCRZGlSp9b/S2s/tc93HrhXvGjCRIQhdPyP+
h8OOiKxYwD5mq+FxMyVqOUMhBbB0KHTgAb7L7adBFzFL82PaRRATS8sVE9RmhURrQdl2bu9NdX9d
E05BjfqOiwTGd8gR9kXyZNBBmbuublISb8pBHeLkeF1IS9BZxd9gO9jnsvGYF93Lden8kHoRzriR
qm7zdtHwHevmYYhutIG4qhmW5d9EEw738JPIiyzGU0j2qhWzgU9Ji0L6zxJz/CCpPzne7M0B8rzW
BVu9J5+kmzIUoYzyL8Bv2WwhIOtntcI8A9ylph0BW7bAcyhhuhDBLfgHd3gRxPiOiHSTWhDkXnQ/
O95nAD6mEA1kLwPOoBE0LzgLd+9sh33UK7OE1aDoLdOzQ0pvY94XX6yQbiriJXrdVESfkPEhozka
2ZJAlpLc9HiKWqFR766LEN0FlnoB46fl2seQsaa2u0QArwu1+fOQ7LQeQ8aRn2i9NxLRZB3fdV3O
jGq+CSoFNDMb+uSlRAkUKGr1O3fdW+c2dosv3U2JnSM5dtXbZb8Knor/kDlcZDP+RRks0Fk4byc4
oQGe74hvnbEB7Q43LQCcyIsj8DfcY9Tw9DUVrLk47OyOnI6yWgAT0W/aXa/dRybEtIonOEhuCN1I
YaKBrbXJmrdI1bsgCg2kQx3APDzFw8p92Iq2abg+eiOMOT91MboEG644P/kmB/JPWYrG0LnhZiOB
OSVtQhHWSZDklHIDNqvyNVvku9hR8bay1oPg24nUYQLCYFSjbs8aDQjtqUFdsOyTUG0RRlMpG11N
Bp/uEDdnqVFvjAELynn5N1h0zpZePTR9IkCeFtkLEyEaVNn6yEF1hqynSTsr8W09VALXwveam+/L
hIa1WHMjQ+PqbSSJziCn/rjXfQ3jVsteBMgiOEz2tbUYUT2WTaL59vCi6fvJBjlZ/ZhZz4Jz5LqV
i1ImEwqGrO/GdZJ0uJX0nhyAqxTUO+W1+BnfNr7pKl7/WJ4BSHyahYBfNG/8kIxtRNOfbzxab7ak
tAEXhKYBpQxO74zY1UIK9QzW23AUZWMCGzHZ0OAY1dAVsJG1KLxoHk55ngWDlviCLypSi96cjVpI
w9pViSCn+ZsStit78Hw2PoWdqXaLMDkX3EOWlCHPtGaVwejrYz4e6wvrrpBMgUaiD8f4FeD6t2ok
ZWhUtXeYS4ml75YqyrtEajDuZEk1s0cDHAjI1ss0e2n/KjgVkZ0zHoIkQ95kzv+Rdl29cSPN9hcR
IJv5lXFmpFG2gl+IdWLOmb/+npbvrqgWl/2tDPjBgIApdqjTFU/hsjWOdN265VV+mg7SHfKMrRP7
s0dPSELZ5NL94e4xqNE2ghiUPQS3DYiCpdwP4tYGOrr7C+RsIDsE1DAGxJE1PC9aq9jJMpxHtb/b
F8GBJDazrYSNUMe1AUa03NOGB7yedtDaytJw3mWeHAYXakMqy3SBr6FpFzos8bFADTFo3uSMI4iH
6CybbpjNRdSrkNQiaaHYrV32jmArdBKHF6XoAd3fQHrUO4Cn0zNcIYMawG7sSY8cAh1z73eH33Vk
vDpd3lWg+rwSky/dLBQi3qlJUL7oXXNfgXNqfyUcSNAZSJArrHsIIUI2Ue70IkinsXzeF7FtZr89
D2zznqThcNIWu9UodyRpLH34KcinBGWljeAa+gLuxFsj5cQguFeCxYnKlOamx8r+vhKRZ7opJuxg
hL1XHvbXuDHVB67Rao0MOOhKQUaiY41zY81u4UTXimpLznBv3NTO6MhuecRw1kPgLiCBh2v2NB54
9Sqco2S7+PKyCQS5wIL1+NIYXCE+VLzx9pv++9sq2YIVUgoVisqxyjronUFGu6fbdBd6GlhCyWGa
5dx9g8EOEuRiOE2IpJLCVbsvCpfajOMzGIwVIWmlXmQz1kL8AM7sdAjAA0iZ3/msCLy7aDB4IcT5
2KLckN7F9pHmcsmRThuRXUqRxG0ppV++g05stAo8erHatr9vPqIBXulXF7NH5zsD8U98ikOqSXvy
GAxpVLkedbo6A61JxosqR+jZ+pksZzxcQe/ta9p2kcXqDjIGRlr1TZ9EODfq65nXmLaDKV2W/gUc
NZc0EmE+RL7wY18o5yEzGCzRDGM2hhgrTOvLhDyW8WMvoQqt+u/Tst6hCMsHpVaYDBZkkNPlniHc
5v+dw43+vqHRwdU6ctEMShVBYGYkgS9iSo9qamfdX8bM0dttFPpHBBv6CsCyMyUCQuaBcDmI31r1
ruWt4l/U6U0G4+qQUcH7OyCj3jm0uESy8rPm0BIFmmbk+W+8BTFApEqVuSQjzsSsrocls6r4UHQv
+/drG+zeFsRgUZwLVRGPGVBovAqKl5D8tf/72xVybwf/IdKFHpxupIHX0a4uhQO1kbrnBmUlw4X+
Rc7h1uB9OhRWe1QudJAUcJ5H3vroHq8MmUaUlqLr4UlJydeovRImjv3HOyMGgQxpTBaM+1IctT5X
YAWol8te5E3S4AlhgEcEgucygfckFKUF4k0rXp4wRJljkG2n2lZHxWANUcVm6GiuYbQRt0aIbrLI
Cx3ujt4zzzySu/2rwVsVAwlDooZ5ZCCRIuoXofAjaI9DyEHPfRFoIXl/+qVpdO2YoqKobJbRimfU
QKji6CYVj75k/5rp7NgyUCzmWlVgnMBY/siKq4E3rXQ7hf3P2egigwVdK4Z1kUJAgaL0O+gJIkeA
0Qv1HDgtps7mcDnq2JLAJkx5UcYnXi3RxviyNYLrIoMUQaqQfFloFRo6puaTaCt26gpXtFIzoWVT
oY2CnEMIIwZGJkeLOVdTF+n+r9RYnjoxTSUsv/NeS6fc4Kg8tK9zVMmF6fCQl/DOk16slbwsCupo
mhCtTo7hgY7Wo42RkwXHzlbRHV1dKPegAXZLL/bUGzQOuaGjOrwJw1TfPlo3f2OzLjLYMknjWM8R
Fq0KmUW6L7hbcuD1CoZN5qatFcd9feSJY1AmJ7ku1jMOOJZAjBCfGvFohqM1zNczcaee5yXxdJNB
m6HBYJ8kpjf6UvA6RzsVXujq7nJKbVpnCAIlLsvEtjH1tqEM4ugkT6VUgGUvtpllqI5odFZgHJaR
k2jh3J5Xt3R1e+Yw7yfdxE7qWngtqO1NMfAiyZu7pxBJVmiHwIcp0HNVT12j4t3Oo3t0+FlibseJ
5OzfCLofHy7gSghzRLIQt41Ma0rIa0n238EGXnHA9lpA/CSKiorKEkbZClq7LCkwqhL1u26+jPU5
mjhsxduGG379bxmMLmVTHtQFQYxaV7v7MAq8up18Qa3cqsqdtC9ujKax8+XnpA1O1sToklI4Oczt
zXz7Aka90Autyv0ES0Tx0YsM3q70qKEDkAuVPDnMoQmhViZChBDb4NGQOJhBnM4N3eqbadcOrXJP
UQuIHJ/iFzav0Gk7T7vaZkbD6kab88yEmT9iEqPs5e50UM+mT0e0cMeabWrZmyx2gjcBWWcVZ68Z
xepIM4paZYFFWTzOXmM1dvFFSiy14hhJPKGMAxBE45iMEk7RIJUlwCifF16Ib/uxWy2MeetnrSpr
c8HChIvOoRyAoD4/V65m/X5weCUDPN1gCV9zPRf6KE5+1ytENuqS77sTnWHc3I7cpBTnesp0g1fY
mCpNlSwNvLTfbR7xayMsTdbsQ9d26G+1iQyoSEWuBfIAZ108UXUz0A80ezQKwSP03nxUVoIYZJnH
Sl1i6mH05NhovZWP92rqKmA9218Rb+MY/IiDMskSBapFGerlQ3fovfb4P/THUJv4I+j/g1Mygx+K
Cl6aCOUWAH1axpv7aEpEdCp2PuWarTaOwYqs60apzAoUQWuePN210cv+hnGeFZbadTCjMBhVGdny
4SSOpyI76LwKOp4IBg0avM9ySCBCCv2gvZbBiStzujF4IhgwGNRSS0twUTthCsZnZy5edN39s41i
LPt0rOR4UCAiDz25fFINl7ScVXBgU2G0fijQQNb3EAGKVrcxOhlNh4bM8cX/BcgwPUNDwYess904
hSTlGJYBVaSNK5RgAQw1loZxv6CScMun/V37F5h+k8auaRQ01IRCmpxeGsq5GPxhCe0Oiln5kXms
yudqACVofNMbaNsJHvfFb9+LN+n072scHecqjQrUxSKg1vRuWd0aAQdDtxHnTQSDbKqYV0pY56oz
zDdLe4iF1FbC702J0rnmUszPXfFlf03cLWUxTmsb1ZTxEokaSvkp67h6pzyU3xe7PcqgkuRN/eBt
IoN14jQMmhm2qFwQzk1eW1F0Npb/Ti8Bx5lOS/n/W8ngXB91Boi9ANzpggi4AVJT9BTzOtb3V4LB
6e+vQ7yoU6IluA5ZIdrGGNp06gPmox72T2j7sft7LQYb54iqXOvMRcWGYdJ8eYxkkEZqIGcPP9fR
+M+uYarE+wWFWmbKZqFSD3y5nM+JE3nqlfoVQ3JhNKvHyg4dlKrtr24bpd5WxwBhJww14rtAKZJd
DPkRzuIfCmAgYywLTEQVFBTpk9SVjM5DTIejtJtrUFVD103QjaiEuW0pAKlYBFrHmx3S4ShPHL+d
qsQH8+Dt91mrWw3HsClTmAco6PZ0wTaayu7NayU/g7YinD6DcitpzAObFn2uhCEwNla9cDwu6Ukr
Oc76dmBrJYO5aaACqccKdNivKfWpsOLbSrJ1+4b2mJXXCnKoNMCTnaPzRcmLqlFA29tN5sblsjBh
9gDasxTpdhhvFmRn2xexeqm4g0W2s1erZTJ3j6jII0kitlK91/zGoxSYuYvpEZoj3ZLSGmHjCQ7P
IXz13fcWyDxTShkTNckm4FKWXpRhekuq/lFqEVeq0uVIQvmYk/i+FGXwO8fTU1H2lhKBZmrCkzkP
N1mQKFYlLo9NJx0UDUSIS3E3hcNR60F3WSZHvZS+dEvg6LnGuXocRZKZ12/q5UUTNPToKSOa+efi
kJuhu48320WxqzNh3rtErUoUQSBQlD13DkETBv7naIJVufP39ljdxlyvmXfhmBcvF4oEzFeKgqHc
kZWmjyT6HgSdJYWxFSTP+8vj7SALRSNMPCWiNy6wBuG5iXlwup1cets/1sQPMK476CJa3wM+NMEq
0FfWobOsv1sO8lVmtZcS/FjiCL5xEI6fKjBeCWewKVAC0oYomcI81Quzulcgpz/+0Q4qDDQ1S1r2
BfUt5fbYVU9J+Gv/9zethtUSGPiRa7EqlxjaKbQHHdz80vxQtLxOAfojOxDA2v5pnqld0BLE7p97
V/dSEFtXB8UyLFBIXXyGQQ7m1mpNDOL0ZSKWOkYTO6ngSvF1VLjZwIsm8pbEYAMxohn1eBLsVH90
O3R3RE7xTXWV1yxm6BCeYUI1ZW8LGZwwZanohwny+uFS7F7m8mecfxsbsFaF1phdl2D+2L8YvEdR
YXCiK8YQPRD00LzfvfjmlWm3Po0jwqVCbEi1u5+ms9xEJ96bsd0lujpBBjfGQKmmsIFs2pk/IvQs
HYan7lB/F875DZKfDlrl1YeWE5/dRkZspWwqYDpmR0eRzoi7ooMF3Qhfjei+IpmVC9+n6UvPrYbd
mCBB7+ibLGZ35wX9iXk/ArdO1aXkLQ/dNUhrEgvjn6/NM/FUO3Gbn8PZQDUzB1K2Vf5NNLO5Elj1
pXDQUCVh3Jvx9SKe9dLbvzz7ImBO4zavXFPSVCPpQpSrGgIarW5q8UZT/D8TwWBvkfeNoIOzyMnk
8LLKi1M5alYafaon4J9zMlknxBhGWS1GpKglcimhBjtUfyTx9/2l0LP+qNt/H4jJ5lW7fsraqWlo
li+3luDYlYa7dF+V6GLsbAFdK/vieIfDmIFBrU2BttQwAAY/EgR01BZov1OdfSnbT//bohgQBl8J
iF5pf5ORHuTpMtZ5CExfvr1dYxB4NuJZMgPcMfryK3buhqfAyxEkgGPo8UK8vNUw8Ku3Oei4tBHQ
MGF8Yvys8zgV6dfurYbBgzyQg1IhuGdFI1kzBhF3Y/+o9whZj7wSJt75M/qfTCDUKBesRSx/Yegl
ghKxVS/f9o+fsx42AWrqddj2HS5ZWv3V640ld7mVpX5ZhId9QZyTec1HraBmlCtzFEbEViT0R6Ps
b+I4h5zdeo04rn4/UzGPoELizom7bxXY4M3svgm5NeT7T4/5GhZbSRHzIFuGgUp5NPzxKr8NjtUF
eQDJj5vdFV9RVXSIULo73exv3na89A3eXt2TldxQTqoco5/oQzuhaee1J881z3T4WOhJnIeHd1QM
JER9Qaou0gDZ2g8y3tchp/xvg2R3/aiCXfr9s1NIhTqLGlaD9gwPhcI+rdtQD8NhOlGymMwXkf+J
PZ4Lv53z1DTwHmJaoopQ/Hu5mWlgKqPQKBjZ2aFrzVicRFSOWStfDVLjj2kEk8UsMC8UDVAgyk1D
3iu1qW2rD6A7vzpGBS5kp9IK8DgF64lGXOS4rXSQrgh0jnNlNrNDK1nMKdZtSqZOQq6+0BRviQer
L3JXMPL7jnROW4W2gO4Xo6gfC4NXN72piyvRzPmqCtpyBxMOuWCeiHTOO7+ROcEt3k4yQF9hugvR
KC/PoGP46uUM4oVW+x4jysnZxk2NX62FAfxECBC4yODYtW5yQ6lI9DvwBvq1YFHHKDk0vnyD7rXk
lpd04wlm4D8fUwwcrmHlxkthkfnWhOuQIHEOmoSmz5z9ZXJOjHXPu2Ew1cWUiYNypQId92EMwqOY
t5ebwPK2lwpjCyJjsKhtgg6c5Gg+zxOK4VK7Nq3ZuSpfEvcQOhqvu2jTZFtJpMbJSuHEuVrCMYcN
TRrdasdbcfoyhC+j+q01DqTm9hjzxLEAIyepoCfojyW3zSUB6QoI35+ai0QHxVFyhYl6rv4yvCTn
GRXo+we47YqtVspAizYuQxwgSodiEpSEujXyMcHR/7mcaMeqeGE+OJ97lFYiGYRZsoEorYmYjoqB
nIIV2SEqwmK7PNKKMB6xAO/uMJhiTsGMvkTwM2pT7Up9cQrU1OHsIb0NH4y71YIYUGm0pZkzDe+D
ag0OQYdYfBKQl5w9A9WDPC92O4W2ksYgC5mENooCbJ9xpiWaEgaJ5X5qUxbI+rqwuS0fvMvJAEpS
YTqaIQPJ6l80UKBeoK//rvuGQdLgXVVt6q5L7nQeD7zKdfrDO9vKks8JkxFgYB/aPfOstabghxKf
53myTOVoKqdYCS1p4GkDZ60fyOj0QUkXFSdJm+9SFxmpi8QRXHJUbkB7hnWSg3aH/twvPBpR3qmq
DOKoshAEaYZnN1VAZllUL/OiXCtlcSgL5QIMb9dxCu6ubDl2SuhHRvDYC8qFpE2H/bvMeR9ZTgVV
BGfwqIH+qYgxXt2InXmu/DxTYPXwyMS3MwdvF1lloUdDE11L1WY8gU78gsaCMIflRL29wtNeUABr
SXbtoS3ikB6JJ73Obgj5PU0ciFAZPBqq2oh6BWHeCtM2aEXbhXSHHjtncPvjdC786Fy6+7vMeTZV
BpT0al4ak5SgBci8dsIopKMkcIzx7czDancZUCrGflQTVGS89jJFdnEdOSImD9M9JRZ5Mh1yt7+o
7ZjXSiIDTLI5olvPRHJVrGxKKyp1lnIcLjRnwsRIxZpc5CudzB/QIzlzZPP0lsGoFokIRZqQdl2i
wI7HSw2RNdm0DGm2gubW5A7Q41wZlngBHc5tPzaQR5+w8a/0ZBxTezpRHuroInVCh0fBwNFLloGh
BQlJHqP53SHLdMz650CenKkPLLF+2T9FztXUGBzqtbpXChkrk+pzU57KzNMlThyWdzVZkgUM40AL
5oSL0oDNu3NETKCPT+Qhw9XUMAwzveYGnHnnxUBN1ipiI9AaK7l9XrTrfr5rpZsyeYrEHzJSFOUB
BollIGmR+V33zaw/wzzyphks/wICcvEQZNhURbw2TERLhi8o+eJE9HlXhAEV0Ae3nTpS9Wt+tMFd
Ul5NnWeC1nf/gnD8C43BlTLV5ng0qKoFpg3aKaszItcg7Xe5rxKQfsUP+/K2259Xm8fASleI7SCY
ENjbk3fuT4pP5+sYJ0qtYlTW95B2p9CWV2I1X4oTyEC9/S/grZgBl2hUywoNmuigm5/iprfq8WI0
D019OSq8oOe29oEGXTI0gtFmjKeDbRww5gG21uCNj+hI8Sqv/Bk8DDCOCzf6Cpbvrzx/kX79Ryvr
TSSj8EUWN91I+cSq9iSZB3U+K+EPXT2qkm4JCkiaMbJwfz//JZ7yJpJxd4bIEMxwoHQkGHFNGRUS
h9xQmgM0CB73ZW0r/psoRvHJmNZxOyIYOrTHtvyS//cJnQhJYfjS3wdGD3TlKGrViHZRBTGvxEyt
OvxVzbzWwO0Y3koEo9dD3evthKjUawxPeqDU4LWjPKN42wbhBW+i1CaK6BgyKxsYLKrLjHrnRjVK
rTmgjaJVLT0unbw9FdVdNvPq7LejeStJjF7LumAixYMGl9Y1v1c34PbxUh9h5MEewUGeuPCGLwq/
vvhU5mIll1Hnoh7QBz3CfzKjwYsw40gtZ/8Tt+5NBBsWmYssBVsrokyJ0FtSjZmfAS8osokUKxEM
UmBEXDalIVo582i0a1WyprixFPnLny2EAYc2RWpMCbFXTRxe5Yp0lSII+GciGDDIJbE3gpRW4Wg3
o+pmvApQzoVmixMkCUlfZGrBTpXct80PLWsdNfX1kXPkvPNggKAWyWyocaI6rZE5RB4tSUT9Im+E
xiacrU6dwQIVHTGdqoowJHTR7UrT7o3Y3T8P3kIYAKiMNko7AhGR8SXq3Zy0lhn+3JfBOxNG9RM1
kNoYbALoSTet0vgVS8el/CEoKu+l2XzcVvvF6PowKvIk9iiroL0o8xmBJtSmLIfqqXym3vxwjh39
2Phol5p9iZN84ZwVG77oiJ5m6bTQjmFwLv7Q4x9/tIlsrCKslqmJYloyMup2EqNWRJztNC+9oU85
xf2c82KDEx0xwM5Hz2tpUMWnXpEeBMzhZVJ+2V/Stgv5dl5s+CHo9CFcIggivnlJeUdphbiU2OFZ
PGZPKbK/4O5Gn3r0k9cjtV1pthJNj3P1kotDo9d9ie2k+eboknLctf5woFZm86Sfk78UL3ViRzzU
F6HDm2my6b/S3AOoM1CewY7WQtil1MUOaI6afyuL3V6QbKW8jvIjSLpkFIns7/O2jr+JY2CkFNNu
XlI8vZX5LcZIh4DcJfwHniL3B8tytSgGSWZK1ZxKCC2XkU0n3eYH9Gv4TW7Fx/hGtbPbTxl7K4EM
rKRtVMQhKjowpXV6Gcn0o+wHjpO1HS9fyWAQpalExItqyBBPqtfcGy/iD/GlBb9j4aZeYXejRee1
cB1Y+tDu7CWbb4dADKKaINY89KhHy7zhoLr5pejkjoDG9E9cD0OWNVVXdV1hGc/EYkkiYUIsksiz
Pw3Sz1Sr7VQzOQC5HQBcyWFVblL1mGAEGyxAOtOI+jvNkfoDkQPanQ5Onekb95U7uDLCzMU5fdKd
CI34vOjRJryBsgYM3LKkIlL0XvUxm7FudGPAmc7HXD5VOrHDwBfrT1XmrOQw1pQ+LpG2UALSQvfb
GjUg6aPRcZ7W7bbIlRDGnhKqvxcTzNFNiBo3os2OGjYHGaNo+ni8USM0L0rNZdyEnMDOJqysRDPn
KbR6hGExaO6Jw8VVjcXCXARX7Xkkudux8pUc+h0rqA6UzOhBNk/vzetMNi9qQcn7ewhc8yXy5Yd9
faDf/UH5VvIYuDTUJFr6AAGArLzO0HAc9S9/JoBByqrMy7CkZt3QyraiFrdGK9/ti9h2I1HgJuto
GsFwBwa4lFCRq3RKEdhDd0B8kJ8E7Bn4b39zW/Ce002VepPG4hW6EPJQzPGgVdVLJ/819bMHIh27
Tz8V9VoJYnS3G8NB6ltRQSvUN3EYLLEprabMrNrkMZxu3oKVJEZ7JTGW1KqCIyFgYGOvXZoip456
U31WAhjNDXtNK5W5Q5nJYBP5iqDcOLndvwU8EYyGklGXl6hEGFmRziVqWZTBN9tPMVes1sGopxqn
Q1nSgF09n400cWrhIqw1689WwuikVInK1GAau9POvTUSjKdqH7qJ49RtmmUYEKzjn0nwFr4HGlVQ
irGitIdKbZfVvbbYRnmZhKrV63dLyOMe3r5gb9IY80XCQAFBzQ1KaSpfpeL8VR3FP1wQAwJino5G
1UNbFB1j7AfQBIJ4pq0uh+Q5lHU/5T552/bS2xZ+YI4kmICMMhGaKaGz5bOb0Q+Og11Ysk3HRmEO
s22+8NCHs5Msl2RaDkakplhmioqXNHiY21/7t2/7CVotiwGDTClibdBRz/mbDRsjT67DcwbLFhOe
z/9Dbm3Tll7JY7BBECNV1AjQOznSafaxGyFkqru9o3i5p77wpqRtw/c/V5EllaxJV2IgAywVMl+H
+bEzKzQ03iWYY/aH+8hgRZoPzRi+8ve+9vdE9vJkosuCvuUDUq887pRt/HtbF4MahKB80OwRbCo1
D8z0Vptei9MdZ030yflgLqzOikENcB6ZeP9wN0zjUAV3Y30VIcGEUiX9azX8JO0xyD0hC519sbyl
MeihmVWfmTky9+VcoGbPyetn5VMG3mplDHzUpJ3QLweaulm/SdQLxNEI74XiQC7L8ajlnV7LE4rl
e/R2YbBnWFk5gqeq8qAtZ8wpsPd3bTsK/bYkk7EfxGVCeGhQiWN8oT5I7qL8yiptwc6fqwM4pCzJ
BbPNZBkuRzBFiJ1bwg48MY0oBasvwkOI3TbH3p8O5l1nTXb3KDrdmZfloXduTxqDH70mdaRAEyZ4
VJ+DHgWI3U8hOxGzt+aSN0OMd4SMkVGGWbV0E2RV872CbCdBaW7wFKu+WNwoDedF4z0wJoMgLWnA
nB5CWuvGd5TTELWcqHP2lIcOJGONraCbKbRUhzdzbjuLtbo5DJaU8STIGo1VxY+YbYQqrOJJ9SeX
zrf7VEvPShSDKPokoh+7gaix9vLhUMeuwGMh2fYbVzIY/BCrWZKyBTLmU0ijXp7gyr55yj1elIYD
VCYDIrJiGGVDF0Oyk248kOpB+xzZ7T+L0dgGpawjJoaEQUatOY18TOOXfe2l3/jv6gTaB/x95YGC
chT1QjKUNzNR1hLc9t1lIT0MaChXRicTrvKY4xvsWzQa26dUoBMVc94hUFlsEvxUm4LzEu+/+Brb
pBTIcxUaM3asDXVbF0/hcndbIgW8v2+cW6axNI9lXAlpnkJMcKZdf4L7u3CRP49u/5aBeu39CU3d
ZIihBEGCeRbT70v5Kws5rSO8LWMAIBrAdiwlEJG0z1J11EHSF4NEdQw4m7Z99rokmuhtEE2FWYoq
gHQ7miscTZzfByhpKkve4Kjt+/wmgllKPPZzGKXUXe9QjqtHaOGorEQa7DCjk+8OcXnzOWol800m
A2oYGGJIyYIgtLGcu8bPxC/cPNP2JXgTwWCa0GnpFEUI3OQkcMZOtMw6s+d54cS9eAfEIhpa7pWe
ZpkCqUDxW+1PautwFIdzQmw2SYwTUsAHQAXTNeXCM2EqHIonS776PbI7dsYDItBO++2WR5W6dc1R
CoDuC41otOHvvSaFSUfmaUKN/1zdBPJ9190R86KaXM4Ct85qLYZu8gpS29CcGi1Gqnk+0eae0h8F
q08sCU09mNhqjd9QIXoI/tqXumWqrIUyqtXmY9+MGRxFY7ouCFhXXWV5JvINWv0lUD3tC9sMwa2l
MVrWooEpb3oUmoLf1ZNABBEUNsoG7eiAVzb5VCPwWhyjYFmAgrCGTimMDbS5CEZz1EjgZlr0bX9d
9HfYx3Ath9EyQwh7ow8Rt+jDh0nxFcNvuuu8eU77n/uCNgsH15IYRSurXFGrBCvSeyvwKffk/GJe
1U7+MPiU2gTT9Y77Ijm38jVruLqVxtL3htGAP0ox0l9V3rhVmPyQus77r2IMBcqL4TsaKnnA7fP+
8kdlFA5tLUowzyO/EwKn6BO/GESOmI0b+F4Oc1SmWlSaIUgSmv4nb3Akp/WFO/oEZ3eEW3v1ce/e
C2NOy9Ry1K7Hk4T5L0e1j61y8RZuOeKGGf5OCuswzoERVVJUoPFP7d0pynyzCPxiah1zLq/MORNt
MtdWmWLqdBDbtTRzLLONS0k/QNOAjvLWGEI1b5K+JBIygt2lhK5Ewa7c8DydRlQYiAfphTcQ5uNz
814gg5TBMBNMD+uxYnI79w+Swemz/Aj473+fAcVSyfpkUiri9NJLbKLpMbLN5hHc9xy7hrtzDB4a
lb5MWdPgNqKfU4PLMR2aiwLzRGgtZ3yfP/HCWrydY9TMEFJSZZ0GgvXgKjV/ycn3fTXeMG/fbx2j
XwOmgBsqPCmE6TAB4TQcQGz3OR/qvRxGtYp5MbpCqdEag0l86gkjgyNeL8y29v5zrdkS93wsZoRi
sJSm89XyoIu3qcopd+WJYLyoUUyiIIt6ySnrRyMDKZL2pAYHzpFsnjkeDTTpigoglhGCzkEpw2jQ
35BHY6fpbfNEIY+ScGAizzUv1LIRG8bhrCSS92Cu553YhSEQSb83/OEhc9B5USGyMzrDFfqur/97
UPO9PMZAQ8lmChLRUXI0+aLM75TqYFRP+7u4eVKrJTGQM8wDMTtJlxxFuEzHW3M5iAbnbdoWoZnI
TqK0+APfOcp0+16NcU5ZXHpSunh10x+ipeLch4/GCt2sNzGMhormRJasIBi73n3LssoV7rTglHSF
pQa8dP9G5TpkEdlQMFR+g600GYVq6LIJTHplgF6t5KJM5V89JnQ2kuGRCaH7GPShRegRqf3WpvFj
HckndRYuojR66ufkptOJlxPwXg+9F6so/TC6m5lMx7b97zQL7z+VOWCzTjpR1jF6QgGnUomY3cyr
+t4839Vm0L+vLKlqjpcuDVsEWhPwUSDpKCL1pAY15xptBHTfr4R5VObY1GJjrrGSc6/b5KR78Sn1
lRvhyri00svJJt5w1fk8rSdUy95bwe/lMm8LAqzgkhMa4jTPtAk0hxdDS5oFMLOboFwInOyiBzu7
YtEml8oXLtXREu/21ZSu7eM36EQ3ULRDJLZLKBr7LO0pdWOSi/7cZq6fDxdJOzv7YrYRjrzJYRBO
i9U4T+UB7+gjHdbRIqUX+2hVvFQ8cpH5/52dhW7tmzgG4JZlNoWiyuE36XCWhNwrMSFzf0nbt/NN
BHP/G9J1QQoCLqcG4RY6TKXpeqk5dhVPBqMBadmhtBYOtjOVlVUmj0PzrdI4NVUbJJDv94q5/s2Q
gcBhAIxGx/xKeFoO2VPzS7rS/dDGuMqT5mbPvELXjarN9zKZqw9iaVQdmYEEv7aA4XaACezGl2Zr
VU+DTVng2uvKl49BaqUeL4/C21QGz02h1vsWJV3gzc6Pioqssk5uJsJjvNp2M1Z3kLG4enmoNXOA
hwZCr6PuhafiEN6EdgOWWl7HNWdJ7JRWuTXjLkdayhn60SILrO/+elQ5wcsN/rd3h8YOam0roU3B
4kMc7bx42iN6bkHAO1jVr9IeDq2HPLaf+bOvPfFbyule7cCUzsBHl5AYiYYElTRESe1Qk85LHx6F
FOUAo+kaiXGszMAPutbaV/KNXNH7NTNAEqJ9XCsj4Jbe2dENovf3KTLoP3onvpFdOjkjuo2QdeZV
b/LWy4ALqi7KUAtgrdNZQyleo/QIBp7TH6qCzuBLOZj6gCJtOKLa6HQCUl+RcI004/3+LtKv3Ts9
BmEypY1iJGglRxr6g1Qql0M+f8ZIe1M2tu5GNo1SFwK84ZVsxV9MlHKpy0sbR04nm5w7sbkaGSN2
FAU9Ex/YlOuhxmgHBcpGwAwu30Tq0yd26+33WTblLpH11sCQOieWL1T560x43FKbaLESwPg3Riuo
SzoKkrNMtTWHxm2eXxdCwXlXeFIYle3Rq6XPEd5HSTdceTLcZDYuYAc4+7u1LUaRVBEVih8pGucq
its0w2lUsRt3L03hdBWnF3cbyeU3GcyLocW5kYtSB0cD2ph5wtUCinN7+VW4I/IcnAVtv8eyrhoa
WCd1wrb+zhmRa0PD8aSz+a3NGnideYRMh+QnPUL3BfGaAAR9ZNavUxWxuEDNLTksz2FeHXJpvCFV
YX9ijxVJJETWNtisykGv5FJGeEeuJz/rw0MYiGc0FXHiYptHCaVSQQG80craZlGkhAGMgry8qtF5
2SIGyIGJTd1diWAu5bDE1STXeEcwA3zUH6fkcX+neL/PPBdoGu+XvMXvh118bXQkBc3dzMlAbF/H
1SLoR6z8olxKUzFJ4BcNXnjQD6Wd2+HRsBqrvP7vmXc8fytR9MhWoqQSwxeCgSDeMn2t+qs4uexH
b3/LuMthXgch0tJ+0XC7aF8/sTWQ+5Cj7hcunwln81ldLYcxO00hK8ZxRNptDlDo/jyhbH+pvVT9
PicPuno3J7xqNd6VZpDDmIYSwYkYLl4yHoX8K2hxbtWRV97+yvn84YFdrYsxNadIkcJlbmmtzvId
T1ZuSVViqyVs3ApR+z6+6tBlb1TJddoZt9rQHUrDdJQSvaZlWtl5m96hkelqDFMJzXXCtagMl6Y6
eKmEoSwjeDn06lvSRFZUj67c59fDpD8NAqZwqKM/jSWm9UjWKJRXKgYsC/9H2pXtxq0k2S8iQDK5
vnIrVqm0W7LsF8Ir933n189J3WmLSuVUznU30MAFDCgqkxGRsZw40TW3Rl+ciz4O8gigQ4Khf9BJ
D1p63HrTWzpLNPBMNeTD8Q3Q1FqqQqcxGKtbVBCYGROtbbY/6lF2cpI6GVCinSV4+kWCWMvrWmxE
HhABk3l2eulBob1ucrUJUY5UES+diLE7Ler1ZlF0lCDbezItDtHBqhcF8nwe/j0HI0x8d3mM+W1q
XcoFAZwtX2q/3IrzkNYHgYlTt3rpOIzdLaCXVeIZZjC7sgtI7yPiMrygkbMcxEbO9cG7AzE2V83d
PKYrKo96dm7W70Ifz3Uiu7/PGBsZjS5G/+afbWU0NicHFDFCEWuXQNfY9v2qZmUTd7gzkDJvqmtG
tU9gZhsRxGn8nsrbedipUPS5mloyIKj5ob2u90o8S3c73aH8YJR00L4TAQT45aA3h8UOe2wD9jsu
GGvElK116h5jX79Bw1kO1jNNj5PrthRYLlcpNNPCEIFiIIxhPtqayCsWQdVIqHS/zn4Yyve/UfE3
AWwKPpdoTYB6DP1RkFJRMIJ2lI89FoXgXg+GMC+lLu2DRe3EMTG8PjRpApQrzcXTz7PbP8vXgL5u
zvgiB2BguBXuzhMJpCa+iwSiaZGQxyESkA+jrwdFUB/MGwPF0QTElMjqvvyX98n49MiUS7nEKrVX
cEceLiG48g6RE6MBU7kivtbXls6l62Qcu6msTdPaluKNiWvdU5K8+IYSjaATE1RX+s0SO52vuPNx
ABNuG2Ck2BOclx8p/FFQNhWfuzHH8gCcl/Lurt9ImP5CR/hh8DXsNpo/1wM2sYjKRvzmvo4/K6ug
ZP9A3QFWU61vaCRJywwEl5z6Q7jejl4SyuGUCc7I9Wi6Zr72vT+OLGuyXuTESmAQ2oO9novyKA+n
enu4fJNcS99JYd6zvNpajPsBDm6Xpavq21HWiKALya/c72Qw79m6YhjGbhFwkBqrCrXhDthBn8hy
2CWYkhnkJViT7JB2hV8niWMXN9Fm3Clzd6O3YDxVW1D4F6oTW903sHQdZIBDjM3w2i7pHHBbzE6L
DYJ/4wB3P5l5FVHnj/RBRbOhse836U44iM+NWHZ/n3GwIOccclmCQ8owbR8/2uMnkn9KpcEpRNum
uJbyJol9O7JytBBCorZvp2jM6E9AxQfrJvKwfDWyVJr0ciaaqzTvFpnelxk/qMW3XDteVtP/w/be
BNAfsHOoZtUaBFEKsC63EfYuYZV4GF/PgeL3/w9KTtFpmHiyz+NRJw2m+Cz5tumC1BLVhqn7/+BA
9bfTMFZn4kvLE32PZnfB4H7ittfRGcNvTndaQ11wd3xH8iaMMT9plDNpqgo0BueYjid0qe3aVeJ0
oh4n/yO9xUbsnLciWRjbsjb6qnfHHAsFSAyC3clX/OSEVcIiKiXuZ9qJYx5ZNSWros050kVNcXMi
hWNiiL4UNfQPX8rQZVMDO/nHqV61TDvgn+C7itGlGJriNmqc9CsmO73NXfwxGLHbzAjXsJYdTcAK
wj/fH9ms6epmW5GNhuYKNk1tSu3oQqZA+fLxXqsNO7Mq0gF+dsIVvu74vbK8H2uA7um1qHT+f6jG
21mYb5WOaz6jtAkMxfXo0w4WqjCH+ry+8iuIAhSuz3v7aCyiVkrltdgiRfX64ne5neL5MyHBZYck
+jb033cXZ0d5NWNPkurpi/2kk/mFTPbLZRH8U1hAuiigT/owHLtkGljwY3ybVT0N2nWt+3MkAFaL
RDDPXJ3kZoMqBLKmKTtLafrQV5pv1qJRHpEY5rXb8n61lQFicuW0NCerP82T4HvwkWGot/7vbbFz
sMtQzGMM5muvl1rwdH3R6nu7Vx2ifDL6wzh9lpfvQysa6hAcjJ2DtRKsiTcTHMwc7KDHzHchl469
CZuj3PdidzjGeuY5xjanCIVS/XbGAN0WSq5yqI+0PSqOc7mqbSq2ZtBQ98M4xLJmxaZOQNUYMcL7
XnHIKvCq3GszLUuxZEs2DfbaANHNjLFEdlQ0YZs8x3MwiLitRSKYG+tbY9Ww3wZdm+q2GH8Xw7mf
ni/bJ7/buTsGk3TZ0KdaS/A2zKctKO4KL/O0uxIENcHmYo0Odqya5zkUOTc+AGcnlnE9o9wD85vj
WVhspypc7YTN1n7kJYk7/5hc+i6pwXCwsfLk37Moofi1k0wvfef0CMhPNXlCWaBdb40Nkx4Iy5cG
GzOaH0b6JA8C78ShjII8S8XgFaYjgC5k/IYhjZtslvCAxdk4VUF8j7d3eyA3dMAdnDU+wH6e4dvg
rGnDObREQS2/1o4WDrI91dK01y+xO6/Udfk0qvAp62nCBKnkJ8+z14EXMg1EsQxfmXayGFdstGtc
rTVip/I3DgNmLjvIguhn8n29XRAY6m75GHvbl8sqzLWSnVD2gg1r7ZoIFdpJ9+PqrOFRFgH8RQdj
Ef5j3BV9NMN39X50mK9BRewnt+pdgWH+O9VpXAl0Y9kvYbLOzbDwbBqKbRqoczPGuYK9YktyDPQb
AKmB1bYCqCS7lVzbTU1/u5eDyq+eaH1E1ATihzo7yYx92lgGsowyUhX5sAV6QEOdCXvJTrQ8WLjp
98ufkOutbd22TRsgSJ2F346ltOJpQCrR5V2oq+tpy8nPyyL4Nc+dDMaZJnWdZsaCsRBZB4G7HWxY
d3qzIPytPf0Uu3lQuCLMLb9osJPJfL9CxwLKKkWxRf1K4X7AkgTlwXDbQ+KRh3EEd5XiDq9MprKD
hQGH7sd8JSozie6W+ZKzCdbJvkTuLGGzeRvdqrKI7FkkgfGofTX021TCo87ptYItDPVfAYt310iT
w50LWxJdH5IRyV+UKHdGadzk23Ka9FTwoovOweSYdjJK6dKgGV1Jpz7fnF4R3RS/CL47CeMg46gf
6ixB43N2J6879i7m6vPsoDnJTYdxhgb470QUVHL9404m4x87uZs6a0CnkNLQpyGIlOGS6USZqrwS
/VNIQzkKpNJP8iHlfBPKIlrKocv6bgTzzpyFCeIIbDMGwb5ZPAismv74S3KYong6mFEuKUjJBo9O
KhknOiEC3xiaPsikMJz+D+FXg/rxRpzLwvlnRHuB2CgYAYjCqOUWVXVvAMKfYdPrHKOZkX41uuta
tEaP/4TbfwSx00uFNCZNpSBGy1enwRseHZWH3sPOH687iJJcnrZgctwybOw+NZCxvT9UXGCtV6mj
KE067GvqHEU5dJGI/IFnaXshjBno7QDbsjBiUyvTY2z1t0UhIuLiKcZeBPNxFKm0sbkWxTxK6qqE
tk+pwzsholsghh2AmZJMlSK836+1h/ZgHMsjPlMgAo7zAoHdaVjM9qRUWm3SZQhZ3aPBL7tDWoIn
bXO2vnbn1XYvazZX4/bymMeyVu06tYtXP6UEdFlRfIrPr+GGkG2Hf4N0Z58FfB007r3CRSTuJqsf
UFjP1DC1hgCT/56hSI5RTpLTL+NzsWL7S2NoAvPla/qbYGreu1el0eIisVoIbo0rG6MkUn3YptET
3CTPSRjymxTGnpq176Vlge0W5+gAqolrE+scjS/mK38RHf2z/Op6Fk7N0Q/E+kVDtmnFD6h4DJa8
P5y5Tb1aqPBNlP3QDDMPudXnf0xA/yLCE3Bjq700au+7q6yqKmpMCy+neoC6wPs2Vws8sPRcHttA
OkqfxGmN6ICM2nSjbeRKg1cNcPIjHZNePitonUkHDcy7sug++brydp2MrhTWoGUNQYBaVK6htk7T
uUQ4pSoSwqiKUelqasx4y+b8sc/uzPzRWgTTBdwAZP+lGM+bJtpQDyoOgr7/J7iTYMhc45EC/8Gd
+itye9HNcTP9vUTGEcdLlZIpwqkW8LZa16vffUlPiYc+MjoGCHmc2luxWcVJg7+JfFH+UUyUZLFN
lXWaWdMrqdUi4i+xAjS7npcfAtvm6qCCrSMExH+2qTJHqxuMPi5Yi+HNOibNKTtTfNgO5j3YXvzq
IIK98p0y2BVUzNBpGihx31sZEDtd2tLq4GoitUYm6OWH1HYoTlyFGxEcjvtG76QxNm2ZamJKJqJ6
KUG+RJsG8RMAAH6bYu276iT++Fn6K+3cyWSMOlFb0mczXDJFVCTYhyndqF9MJEjjUQ5J5vSCiJ/v
uHYCGbtWosJc4lZBmfDJvjWD+Sn2Dc+8L64oECbxxSk997XbCWRsvJNqachoKEd3x/WHIaSC8kCI
3RDJYeycNIM9pNtrq5GuT1yw3ftRJY72uN7Rlg+t7MHwn2aH0pUTEXqY++jtTskYRqaYbVPSpo8p
3Rf9kQCdqA2nqDxe1lGuw3wTw27Q0KUszwC2ReNnfEqbc5mds0JgBiIRTH7RV51B+ormF8qv1Tob
0tdctOKOW2uhrCn/a9evUM/d67kZhZoWA25rvjcOeZjea3cFyA3nMyo7wjET0YEYJ2JHXWUYI4Rl
WeXIpeVakkuE7K7cgtn+TIz3SLXZBrocKbt2sMPyxjhUd0qoEacK0WU60Uh8DNNbIchMoHgsC1Jt
L9ZQr9AIENb5UlU81VEEvOtwSK3+V5zmZyMvnbJpXZDcBoplO8M2+FjC6xSFcmr08jrexqfLSir6
SYyLAZeunfUWLB5rkUGtbTrtonsk+pUJt70IPLbG+JatyJJ2RZDt1SOyXql92lLyePkw3Gnl/Xdl
/EoiEanNJ1STsuNy7gGWQk3Ls2OH9nLMA1Vbujkw+xq5uRNjjk/c2aESPkS2O2thfEsczd2KOWpM
f2Rf8/ZJjXMMCX9NC3doNKcSPrrcNx54eNnWZYycs1NGsR7naarijU9SpzgaJ1pBN31sJNn8ASX0
v5liNXbimPvVAd62FqotBjbExOrPNhKoI1dJdgKY61tSM84tC42xLAvk4YtqbM5lFaFa9uH7vAlg
e5ig3qkAG0S/Q40wakSuEut+AbFzpNwQMG9fliU4DNuDixd1MlIZrcvNXB3DwFYA68t/J4Gqx843
16m0xa/pW2Mfiu6qUP+mPbT74Bbjj/O6l3M0qwFddvJvlLSrPahY10sTtgbwww4WNblN4UC8HweT
qIYlukH677vzkaXJbbWHeFLfGsZxFTJvitSBvkc7AcmsRjnp8RDQUY/Na4Lcn0LlKgNk/0xhGnmw
mk6EPDgRIPa4zXTE5qqlIANGT5252V6ah1zT0LMZKvAIGJIXT6U/11jFCTBeXsnPhl67dWd5Va0/
XNYa7iNrYi4BjkhD4sF44krF3pR5Qhyr43kpGsvP19zNqr9BOBsY40cCAlJiwraHVF1JFaMGOV7Z
/9Ssb10vggZwtWMngNEOuSu3IVJQRJOLk9Lf1CIqAq5y7P4+oxzYWWO3G8FropPn3AJK+9zVYWJe
1ZboJPzEdyeKfYbjrtSXYqUNLRnD2b3Tu/kTopHUGdA/A6bMv6wC3Gcf4ACaFqKyxba0pkTfSlAL
Kl7U/pib0omK0omBr2ry2LssiR8/7kQxPqpc0kgupAUkPGBIogBm66ge/0ER297f1Xp20hizagZJ
asrqtYKQPxhufk9Lq+RGOYyegXnl/LP9U3A+rjXtJDJa2JvlFCcjPp16oMAR0GXckBvzwXQpbA3B
Ru5k7iLaPCj6foxqJlaypTYmB71SD7DMyjCfY+K342/B2ehtfXgtd2dj1DJXhqJqGnTMlyC5k33s
PvqFKLlDHYuqJQabJNFtcuOnnUTGN6mDHA8ganyl5fid3fVui006mG5NsUnbPMkBuKwbN2yehCkp
TZUuHZUJbVRAONdBAhY8sQ7YX6X/QCPMaUFus9Zf5CkYotNinkdTMGHKdTG74zLxTpy1+RxtUNdJ
OpkStrVnjxZ62eunKBGN8Qr0lO15RSCYttEOAvphvU6VQJfuyi0XRDwCtSRMPppIkWSZETxm2mUO
5WBNRz9XvuW64NoMwb0RxqnMbaYZDcUFWUv9XEhaMGbdoUprv2uro55toT4OIONKMYmcR/lVVCO7
iWXVV00jmMo00Or5vmvHwLYxqpwOLcgKx2DC4KCtmEddi58aQo62leEgaYYdovlVF5uH1BgweagE
o2LeDWv9VA8oEepq/6iPxcu2JPe9hna9HXlEim/LSPeGuDsOleKmI7lSs8LTkuk0K6vuLK0d9nZc
O/NouUpNUG5svGSq/Qq/Vov1K0kaNUe27LCK5Add2c6qgVSiSvpTGc2rW9fDkxwbvY8jgrASK4zj
DBAdOypdoP/Dy25A9FUZnxpJq5XaFYBemnJKqmNZnecqdstSci/Locp+wQQJ40lHxZbzbYYJYgkT
JgzjHis+Cr+cGn8m1cMUN6d5s4O61w6X5YqUiXGmNanKpRk3yNWbybE79WdWD/6mdikGN43U0cpJ
oL/0JJdOyvjVutyI0VQABfULVv3EL/Nf0Iwi8LLQCSVIRk0oCn7BLrBd7WTp6ySjbXXZLW8wR1TD
kdJ9ZKu3fM29GXiOy7fIL6q8iWT7wGvWGloZ46FHSZZywy4/CHY/Y8wELB5AECzISPPH4SACA/H9
2p+TstsPmmQo6yFCNLvE/TdT6R/NNQrS1BIYgUgM43HKQdGsDc0JTwKDuQrbXnIsVRjL4L+8RcbY
dDLO9lbhw3Xe6q83MHpgBjyQEb0uB6tO2uCUAQJCge1xgYA7hbEZ48sbNU9sPcU2mDOlsgT3lhuH
7Yk+v2vmyI/V5+kkHTqUqig4z1MfBOfmP/xvn5ExwkJSeyQsEp4OumnRvt08yQG+GLkQXv7Zy0L1
MQVZkeykwqkz0adlrJGQxrBjMO55unVSsbVD9y0RkFUkgrqgnTlW1mbr0jhjbKM6DFPvJErY5d8F
VygSwoQwICOJE02LKA0DJj7PSjg52L+FFTvkQHeAyOH2pRRhhvgyLRP1YY2AX5s5WG/E62w0eBui
aXNW7OGc4hdN/yo4GTWuj/7yTQpzMjMd46ab4VqGoDtT5ioMnwflUXdzT0ztxHfOb8IY1wlq4XrQ
sb3Uw5DzpB7t9FlwGmrCF07DojJSAHGTtEY/mna/S4w4AvX6mWCWtHPyR7p687I8/rP65zxsozHZ
8qEsZ4jL5zVAec3LtMjNouS+tOKrVh9AXt98HyMRtFdwjQbjMK1+UvpcQrG7neSXvmwPPYhiLp+M
/3C/nYzxlVZMWm0EfYbXIGiz7q1Od5UMJjw4nTI7l2WJbpHxj8a25WWsQ9FBkQzEjnHcTuMxOYlA
mfyen/V2Jmpwe09Rz+Oc0BbcempSh3bhJH84Sb2znAzHwKAvTiYCEAuM2GAcoNFhW5GiAI4xmA+x
3mIgtPTaXvRQixSCcRWbvMZ5t+Jrxctxy+7bTPSJuMewUWsCRNcE9QZzdUskd3kx4ImWYwlZd6F9
qUhx1cS/L2sCvY0P5rsTw9zWkBexXiVI+LPmvl1PdVF5wNVF9iJ4kkXHYe4rW6XRbisKklGVW5J6
UzR+L5pewLbARQEbti2bpoJ5LoDB3ivcOGAGgM6+IFJcUQLFAk8EHoBhepvXO6hmuMiSAMDQPCyk
PC7XiY9Vzn8Xfex+BOMs6hHjFkMM66LI0+aO7qJrsAAJMIwwCiZ/8xt/c7OH2pOO4LcSAmj44IWd
fMaTqGaLDHFEW4DygdDm/naFuZkz8ddQZOFcp7UTxTiSJjMqUg5YcjYUmdsXNxRfGM+unv/oood/
r6mmjEIrNl4AAMoiQOI6m+wck5uepqVX6IudZqM+Yg8P8CB9c7gsixe/7WSx5YWGIAuPS/gtRTac
Rrmb26/R8hipN6Z9oxJB/sS7QxOTMKDNkCk1F6OzXWV3ca6hbEKwrFrK77Gi21n1B3sOdRH4n1u/
NHUZQ7AmuM9ktosDYHfbTibAhr1PAqN1omN01pw1dawAKz3CSNSh4taC9wIZW4jjdJSISf3LufjU
BFtYun2Q3VAsfu6JqTq59G57eazuz32U5NT7Z0cw4XjRMQtKN/lOu6XE766Tg/UgKtPyXKhJR45U
UzPAusKEWJuSN/PYECRT3UkznGU0nEl+Av2Ad1kpeS4U+7+xjsvE3LzFdjpIvGXxkqIFQZpreUXU
MyGki0RILi55rAkUmaoZwA1givm9C02MNN+iDF2k1wnmJqATFNpjeo9Zn+sxaI/TIftFk6biIBoX
E4pmHqMynYtGM+C9M2z+q50KExypQ4LSp/v/yFfal0tvy0e3/Xz5ZrnPxv7M1ER3cQqx0lTDqmdo
aeqkD6gNu6PTvPzD1xP7JjZy0Jo7eUYx7KH6TX+H/Fk0ds83ld3FM3mBjO6qpVnwA+tp9TdAgbH0
zTMfyKH+1P4/SAv4vmAnj9FbBc3QtlvgC5YXCjpLsb1lcOag/ATKYC8TtAi5yvsmjK2nRBGwWBgU
RVQm33T6tdq/DMJyO7VtNpYxDfhRLP8wbZ3t0W0toFAqBSEWhUtRbb0jw8OhTqQZoX3AvYbYaXBZ
c3hh4F4k8/5tXZJrXQVobBFd2/VpjAQPEfctN+GsbbTUFUAfmcdBXbe2aSp8pBaThMf+UB4KsGN2
r3sw5XA0Befhf6Y3cYy7JvJgyLWKqqXUhTG6PZXkN9Lvy3fGfVxNRUUxT8EKK7aah6VqMSG1DBnK
T0uNUcx7IhGqogPNd2bz/rI0vpoDliqDh41S8TD+rO/lSVkiwPOSYwUYbn1oKBDQxUAHnJgo9uN/
r500xoUtUpP2do/Yj04AUTT/EqpHOaCxlxRcPhlX9yyFvjzA4BAWdz5KspTnCe6xba5s8jU3RD1v
bvqGs/yRwGh3rY1Ru1Jm0u1Wf6FQifTe8qTFQQKHej4mIptD3Io0nt7QByu2NEzEYDafzmK+98Vd
ZOrSghlwlEfsxzisguEKU1Secm99yo8bOKHlz5FriQIVruLvpDKKH81ESbMET09VBKAcMOzrqnq4
/L1EIpjQRLJ6WZVHIGiG5GY1z6vcOeUi2urAV4q322M+WRst2LxCuSpjOQRZk5Ngq8HlY/ANysaw
Ax22NiDq/QeaQNKoYrEODAiYvrMeJt7k1LaDyAdYbMkTvYvcE+3EMc8iZlYWO6HI0xLkBeaXWRXx
W/IFALeC7fSqZrGMwOB2V9F4g4NYxlOa3WnVy+UL4353TNr+5+8zLoGUsoQ1czgAWW8U6WUpvVE4
a0Dv/IPR2DQw1DAAo37Aq0txiplePK/6o3Yfh/JpwYQercUt92uAxVEvFEKX+KJgkXd1lqzCjRNL
Vj6sXcVW16YfKdvNtj6a9uetFqDUeVe3//uMVdagaSfSsOBY1XDUsTZsmLdvqbAnyA08Ley5wXCh
TkBfzoRCrdbKXUpHG2nGnIb6y3iI7w1vfokqZ/AtRzphMZEn3yRP2+Nl5eBa0070B2ZDsoJs2Aah
mn5bfhuO7cHGtPngEze7Eo9p8O/TRvZAsJOEEMZ0l36qrHxAUV0as6+DGjlVvD4bRLQgVeXrxZuc
DzabzkOpwNUlx+TO8NUTJR4uHrHz80sHzrLPtlue6ZLF9vuzem17Bf5T8iJfcLU8o7Dkt1/BfNWh
0SWrXmDY0w/pTB7puFT3OGEW/cG8LoHaUYPlJvXGKxHjBveWwcEDFggTPN0m4+jTeUOHQYc2ATZb
SV663vSixWkiEfQD7BIWWzcKQx0Q6vb2jZJ+SoowmcLL18e9vd0p6E/YiSB6ZYxdg3QkMx7M8fdE
NBDnhbFxNYh4q7iZD8KMPxfGeMi0SEDCQ/ldhpfRn1CQTq+Xe/kuPpsHOj3RZALNoB+e9ZZ7eYwZ
SFY5J0UM9QTbrKOoZ225mUtsejcflylzIzlzMlM0p8GNDMFNgroLOO/AZMNoI3AR2pBTuDGtCmpI
7igRNzmBVkI458nVDtUAYz/ILGQgqd9/un40F0lOZrRdu96dqsWJ8t7t5PR4WUO4YgjCNPBlWHjf
mEjNsvEWFxW18vlxRjlpat0yFoHDuGqIuW/LQlan4jDvz5IPm5muGWJQbbuVZNRxlHuSBLPht3nu
Xj4PXw93shi3ZZs1UDMyPpF5S7Pv/gAAE9JHGS/o8qtyRYB3rhruxDEaMQBPO2AzHS136EF/yA//
DI2KsAy8gJriJ0D6r8kyYQs6UqZp69agCb/M2INZEMdUmu8LIHao+4uGvLiydGQjio3kTmNzu1rG
Toosppb8A4OAXoUYBF1vGNSGuglNg7TPqVdfpSL6Fq4qvsllywvtAub5iS4d3VA87ecvTZk4iyZ6
q0VSGIVXB6DHVxUIQvXavKV1qfhk++QryBbQ1u8xN9eDR1YQAglu1GZCIM3KSDxkOJkqneX4GGHy
Qomel1TQV+XHIbsbZB4teY6HNYon8H6GxiENsQrejQL9sHoDKMP+Km7cCWOer2Ur64yutva2+aao
wm2uBUkKNwDZCaBfcvd41UqhRl2KHMXYsFawlH6mw+Zd9hZcZTCoRdkoloJ06r0IY+qy3IoR1jfW
6qx4N3L58yxqZnK//k4I/ffdOdQqVzvDRMAWEdDtmlexVh1WLKeeRQbEvbCdIMbNqppep2MBNJBh
l6c6l8Ikif7LC2O9K5YmgHgXQwKt7OrytyEJx+xvij3ISf98FMalKp1Zp3WJkI+iEbZj4WF5lqM+
SqjY2l9EuHP+e2Fg7MC2LJAqsBUYs28Va+rAGaUdVr+9x2C8o1bugFS4P6phHnmiyJL7lQCAw/oa
3bDgYt+rQ2tvSk86+uJOaqC0zTdJ2/41PEVFudHAMIVmGMiEWKgDSF6wVqhUt9c4pZhcOrlu+1iO
aaKEKoeFiKzwgx0x8hjHkyhSLqmDsnl6Gbu28r0nKmjqDpeN9cPFMULov+/saI2XOo8Be/BGeQ1q
3ToOZRdcFiE6B+MPMiMCD3CFc8TVhkLFRqkklfVfOzbmIIxDyKx0Mq1tRTu7mU6l1vkkEz3i1A7f
RceMCMYVdEmcETXHXSmxdMQEq7/KvTf0mWul5NAS4xQp+c/Ld/cxOH6VaSIsRv1eJ2xzty51VRu6
BRGDVN5Udfcw1N1tkuXehPUcfaG9tF2DllDbeXqhYz2rLApc6DP68dB/fgDb8TWUSVfUFPdKyY1k
v0XrZbjSPPtggSlQtDD8o+N4f1wWWq5KWbMMmHeDjc1+dKrgpvJfmmcehpvBrQ4iMN2HV4QRx8QQ
bV1gdJOKk8bKtdRDN97l8uDqyV/doknbyxjEQj+bUZ1FHYotTvEZbQUsDYa71EfLU77SUvEWH2Pv
X+9aowcD8aiBrTQacivGd5CyJHM+tRuWTR5o33XTA2n612tpGCGM79DXtQXVbYHb01VHNhuvJI1T
rentKit/40N252F8CFiA1DpZcJ52fqrWCHD807bIgtiIfgRW1TGlQZvIqLCj5v3eF9rKOvcrSNc8
bVlcgq6Bvnw3+7NsH2uMaF02bJ5T3Mli16wsUR+PUp/BrGLsPzppTez2kcgnioQwr6Ks2CoW7kHI
uoSVVGPu60f5r0EaUAJk77RhheXRgGS9v7R2wR5XZYihBO29CtBQYgfIiB1zvrakyvuLS9vJYgIl
Kdo2K6uoLBPDO22oDKrbTr8vC+H5hP2BGC2Qyga47xxCZuMKu8eU6KWsXuJOMHP7cavp673RyqqC
8jTClvf31mCxSVWuCd4rBGTryXbAHxRYWPWZ+iW4NcGGsHqdM1znlSPGgXMVQ30TTu9g9+qXFlZV
5UUK+v/8a7pg/Co/z4UiUHH+Rb4JYTSjqZuiX3QI6Yzxpo2iT7o6XTcLdleRjoSXPxr3nQQW8M91
MqrRyYZMNhPXuQwlEsGhAC1/i8dDwsL0jkxfZSs9kFH/qkc9CtkxudJI/Hz5N4jOyyjOmiWrnnSw
tlgpnXFrHLu/k00MZKyi0g8vELGwOoViXVTdZvv51tKp/dLCG2rTUx1/yhrDTUzMQX2KU6+Nl+Bv
zvUmjXHzchIZXTMg7Cmru0FbnDZ7NuzVmfVvl+XQv/PB/e5OxViEUm9b3cw9PmF/NJfzYgowkNzv
g0YW8AL4P6YL3yt9JacK6owT4mmMxWCzjo6KezkHZiLQA74uElq1VfCUIB15L0jHHKy+4X/eiiCm
+5ljm7TbeuWxv8sQswk0n2vK6HED3EHZTFhofpxWha0X9uZFEeLDk5E+WLOg0sL9MDsRjG01Dag7
BwXv/FqCfGlcg7y1ni5/+48ddeoOdzKYO5Okwcr12aKBX966HXE7yjHpYa90PrqdgQVM9a3YD3Jf
/DepLEafVGS0pRWGBG1xl/a09h4Bp3J7bck/Lh9Q8JnYBDWz8iyqyw7kA0bmTPPPOX0o5n8LJXp/
h2yCihENI1riefOmcsSyo29tlXnNsP7NI7y7Mya0nKMMrFwYmffq+q4armTz2LaCcPnjmBJzEsbl
tFj7Oi8DbisZdW/KZ18Z5Z9bvR3n5qUGR+KaNGewNSPalKzAjFs3UpbvumRerZL2LI9LOFaxJ8Wd
kzblvdLpD7oqPV7+oNxUZaexbHfclCtDMjtYhR1a992RhJJvnaNw9Da/9NYrEaBYpEDUu+2e7GnC
fmwlxZVE0aMqPU/GVUlEg70fh/uYe2eebGK3iZkTuEgalEy3IBj3MMUf0in3lTYjb/uwOFuiCivX
v2i0ASQDnqaxBcPaVICtTJvNy7s23Mr80Bb9i9SMp3p6keMNu4d/pJsa5ECvbSW2e2IaXmotBEjj
IFA87hOx+yXMJZvdqszWYCAuUhK3USY/6otDPqiPizwJnCrf4+1kMXedTKYym/brXa9+KbvWeoq8
1LVG0KwgBdVBxm9mQmpdbuiwk8r68kXr7aaGVHRnD0reBmahHfvJPMVNEva98mvElPFlS+F/Xtp0
k4HUM9lioK2aKybgkfvq+u8xeUgNAUz8I8kK1Vqwtv5HAOMt5LyQRyWCgCjtwMDjS/3Rsh+q9bO8
Za6c3oEZ3JeNzr18LL4D2ImlFruzSKMhNjw6HGHzo0Hofmrvl9B2ixWDNYjd259iXuT/Q2feTsro
Z91nUdFNOCmFY8gYYKifMDmEwmp2g32I7vxd1GTheh3NBnobu3NQvWBipi7VdWDG4XW6CZsi2sRd
Ma9dTiIV+UjpRT+hjuXwNiifKVns+7vspniwyVL/52Djs+bTOlOB0eLMSyrH9LG1z+sWRzunnnkH
aktX1A3kPzpvv4GtdI2gozbBF0Wd3+xrboUdjMXnY3VXBdP3xm+PoAgovThIrkdkZPVngTZxbxrb
B3SFEod9WL+e2NKmt1a1AVI4eNldEywolx91P79uPTWog6kGQYyoi8IVCvCnZWIvoo3/eH/tVoFG
ZYNxfG/uzyvqKcP0rZ1FI4LcIGsnhDHPNM4jrHmFkHKOgwX+bYpLryGtMyIOR3R3+SL5nxGFLxWd
cc1CDP7+TKuhFDnWtCE++U2p5nN/OA6WU7opSNltnz5k6kvszrd5kPwqhSTZXP+6k66+lw4vatv9
SqWrt7KV+xbK6tipfLNp5a2mTEFUDX8T9e0kMt8w+R/SrmNJbhzIfhEjaEB3pSmWbW+kvjCklkTv
Pb9+H3p2VdUoitjRXHRpBbMSyEykfWkGvSaQDL6SdFPCyg3CrWpMnFNdFpTzoTJ3mMtt0vkD2JLz
u3G4i5SfFW9JDY8E/fuFOS3TKcq7BiQ0eW8Wr0FuBxHnpVh8iTABR7tMNAXB0mcSuShBwQxYmS4K
rEK4leKXdeFbDv0uKDAGOptatRkohSZzy93HcJuDGZ/JKehz7qxTWzyxC2KMB9ErvSBEhBKTdrl6
MsVtHnNiZn3xyAxaN9TRAGiwM1hKafRSEYizo6udh/fOCSpAmJjogDfEt2z2t8mY3ohDfGvqvps1
qhMEo1tn5ve5bm7Rg73pWmWrdPWPqcPQfWQMmyHLJFtJ0mxTiG1pCW21RfehYOnFdATgi1VgeU7V
+buA6C+V2tikaU/xnN5m+oyOsQFILn7SW1mC9cZq4HVq8qbJnVvm4RZjoa9K2H2PI9+KR9XTxvHJ
bBOv7ZLvUtJ7aas6gyG4fovBGSmJLbnF/6zQQSnFSLQZsqW35es8TEggVa3dyYKdTPVeyoPIykxA
hESD8WZGwSv2pAK0LXRTIbydh/4tNaPJAkIrikLNFn0/z2bWvK/fNRWcq+TIxT0wdsVEUw8ZSwXR
Bl5DRKpAHnfLcZtVPHiWxRjAFIHnhs0Zuni1KyosArmXAhlJVqH0IsFwREXcCTImYdLGKRPs5/a7
u6HoT5KBCZwOua4KiDppm+yHLHrFeGfs+gAp4DiRS/xf/Co2Xx432KOtzcgPjP0+NNRDZN6a1dEU
g7+wpqasot0VLg/qAIxORYOGYooEeTeKm8A8ptphSP7CCl2SYFzwoRzFUlTgU6XVbRuc0mC3LipL
7+3l9xlfSm0nM21KaXZi4Tnwe8uP683YP1dVsov+Jq1hKqqKZi20NV3BmydB6ftl7CPnORtOo8BN
wZBrVvDc0EUX38QsKFpKsC4aQKifLXdqyMNcNCjUxbt+p77S15wuuZBfeV7gkr27IPTxQy5eoRHj
poKmI4dikl9x/0uYeXChi0/EJQXGP1E0XxnzGMas+CVtcifYaz962/SAQP/6Nw/EJSnGaKi5HJSB
hnAhyF/bIrGzqrJ65XVd3K4bpOC7YxxFx3QpwRgm21RZazrSqhEYwmTPZKmbZC/YaeGMNqZZKRxJ
y3n2lq/oTI/RH73v8l6pqSyY3ux3VhzyPNalh/WSI0baJD0YRC0BBT/RLDOUrCZ5jnB+6we3yIep
mCoxMXV8BdDpC/M8RiJBCTCW3UnRPQM2dJ3EsrBd0GDOKtOjeoppHVhEpzkdmwzcwKuOdECJF0vQ
Q2FfKOz4+M0Oc2jx9H9h/j/LbhJP9QiALHgKej3ITMUNUm0C7gqtRWzhrNYEOHczhHr8ou3JuDN+
Ai6MxM57v++cwI6STR7+4uPFLFhVBBMEzcMGQCeusDRbUU76KEBSPy8Epx7im8oIb0sVczd57o6J
tuXc3MJxfqLH6K4/F5oWDjBE8U686Wor/UJxG8zDvBXvJM+4DXbqPQVN+P/sX1qQzE+0mZAiitvK
H2gBIxu/a+SXxPMqF/Tr0/cp/Qsjmxa9GM/0kc3673l63yr3bcLxl3gsMK5+MadjEI9gQTCeJ+Nl
GjiO8ZKbhMkeSVIIEhdIWTCOQhXGhYS8GcSwA6JGf6RbZ4id7cONvFN1m7wLHkXw4gGRLvJ1QZZR
aCXMFVwN8ndREbgx5g1LMeKUphdJYN5LNzBMKF/hSchFIvtj9vFq7M15F+k8o0RFl7EUUFEYCk3B
HD3Csc/Xr1SmWBuQLyRa6l2pAHC0sPPDtBHRQALDVHH4WdTcC3KMtGELXGbUBmzgFH4JCdbMWUr6
S1cdo/21rrNLhGABkXlQRIwRseFlZrS1LAU6OoPH16Q6TGoF5ApiEeHUFLwzpF4Ce4aXtJhAs/OL
thxNbfoYpxUsOjRRbv9/QxMfLRxrtBhRn/vKCPoSfI3vJrq76ax14Okn9a0GODhdSe/b4U7hVjaX
HAsDlh4VbtQGpKtxISOu5RrmHue5oa1nWFRYbtA15SEdhvSK23FM7pLcX5Jj5CSGwEoTyoEOSXdm
c0w6Tp2Dqub1MZ7ZYUxSTUqjlGQfbR210mGz2IhsUAOgzX6IrS6o7osie+qKcLculEsuACrRVN9k
FSViNoIXOrFLfAls0ZzxfKzswi63H8vp/z1II1AoL0kxb5YwjFEkkQB9CeVN7B8M0yM8L2Phkj6R
YGxHYea1giEl9GCmRxUjXsG/F4JP32eEIEkwLpr2OC1Ni71+SF809JJY61fC44ERhLxo51EZQQPF
+70xRjshrd7WSSy8sJ/YYMyD1KUVsBFwE8p8GNsbSXcMmQcKyGODMQvIlBeaPuIqxvw0d6GF3Xn2
OhfX45KMQDGv3TQ2aIs1wIYe5/cTEX5pQb9rEmNPohp9UZisnfTRId3o6FEAs5vYQdx/CQPspcqN
53GQvsS5/jMpK2+sjEPYpFsjH2/QMOl2VeEkY+EQues5v5p3LowjXCtTacYFzkXwEQ7F5r7Pyr8o
Hl7eL5sOCTUJowgzaLQOWkzuGmsgWH+iupjas41Dg3Pg4mcueTyfaDKB65x2gZpS1Rvs6IYWn3TM
0G0j1IYVO3XlY4qXQHd4s2BLof8nsoxRkX2x0suUihlqbMoW68awa4xCVPA6aZbvjSA7jE5G/WoO
UavEWesHc8J0amkN1W3EQ9xY8A/AyW8CbG6hVSIjLSs8AKI02uaUNZYipK91Kj7KgSZZbV49ruvP
0gsKirqq6WgyRITJqKiYD4I4mWCp31TfsF/jkOIRLSAjsZW/oZzE2+Sx8MR9osfoK6C8ZnWKwKFc
eArWFMZIODRR6aTiczPpp9HgZTiW7+zMIKNrsA19qIwgiP0ZtSWnyr7X8n+fEgT+GNqBaYUM+L8s
jUAygfaBPsZecXKpdTrFTebEWb+qRUbORNg5PXXq+2DSYxSTq2yra/GtEvM6SHgkGP0tQmASTCVI
CE3l1HF3p7YSx9XmkWB0tfOzuQxM6Gpn3szaXso4bu9CFvjyKthWAkWsUyMPcRVNgW1uyVaXd4Z/
35ac15PHBv37RXzaqfIcyyrYSNRp22Xtpu0lDic8EowPgLxGrcwxOFFMT0+/xNHPdXladAAIGrwx
LYg1ymx4GpddrfUTLlsp6r06jGiZ1o5ZVrrrZBbZuCDDKHxXteZc+KjttsSt9X0yeH/zfSSWZRSo
0ZXNHJOY1UM6NrgJv7rTBnQQ81pplxk4E2AcJQzMDELawMMwhn5bmckhLVDnX2di+S5QYzdQkdau
puHKsOnNosVdIOK2RoVshVy2strf/jcyjNT20TxqpgQy8vBsmp3dq5tyEv/GuQEArqghhJeuBlkM
acyzTgGRRLknqNzxihfLXsYFAUaiyi7OtbAHAWFbHimwF3Y36A/xrfZj2NC1bmVimT+CW+1h/fCW
unloOvE3Y4yV71qjbJLsg65wS8d8tZ2/IR9wYvIBGBycc6SfY4LBC3Kos302MamIxYSGDHJ0B6cE
r2bAHip+x9CieP/mCpAHn8k0UWXEGZUJPbntc09p/30t6xMbjMFPpEIAniq+H1U3anOU+836tSyq
DvZxo2MNGUORbbLsAj0I4xnNDVm6w+xt3j3I0dM6icUjglbqmMLAA8z2wIT9mJmhCBdCMLEaEmjM
dCfHOolFx4+CRhIdq0eQNmRuIQultKLRmOYDLieeLFnYzQgrsTHYmgQe9N6iaKEiI8vAoMI2DcZm
1pFYBkTC0xLvKIZ1ux02aA7jbp1f1FRgCSOnoGC6Asmoz1z5fTgpAyAUnDI0rCrxxOx2jFyNyK5f
y1bQ3E9l587zadJuU2EfoFBTb830e9/y5raoSfikSxJt5hCBS0+3Ql419keKOpuSLBAnn1tbDz1d
uU3ClzD7RUx4CK/rd3mdT2GoMSI/qlLhixkQZoIbwNhZH/kUJC+1TbjnRSTXRomhxRzx2ESBoA0N
gZVIHvLNeKhfu9JSPQWGMLhNREv/t8rAEKTKcuH5RAEJNN/P4eiaO015r3gbEq4jEoYAI5xkSKfQ
R3s3OKI4EZmHtGLxpdgVm9ybB0v+9/B1n2WDed/Ry9BqvgB6XfOgBfsJa46rf2ujGJaYIEvNMHbc
qSUgtTXdyubeztAkYRJeC9Z14Yuhw76MsaSlkQ8xp0eXYMG9CfBVzandwcmBohgjCcvdZXtlHBma
zKtYKHEsqCkgfPv30aF7ISNsp45s1cvu6G6w1ONOAFNbuKLMbBdmkOgkkaYA6vVtcMddtM8PBJtB
1Je/Af36JBvssHHcD5UmxwXBIqfoqc2qF03uvwpmyJEPzhkqjMHQAEfcVRWUWKS4pMe6fOBYJPqB
tSNjrARBb3UYCARrsp4n2/ew3vJUxdjfJm9aLz3x0DWvnuTPIsHubxqTUM6lBBqVyZ5aPQa+l7Wc
TDlVyjWGGCMxdHouphA7aFSE2vsPXd1302TrvCzpx8jXGiHGOrRZWohJC0LTPn+a7MqdAAuP7YUY
xKSD7qS0siNd2FG+Gdt0z/cCr0srzGEytiMK6iLMK/yAytWBwwZICXQdU2AJo7To1IVqo4j4jgUU
nECdZ4cVxpjE/dhHmk+PeCNhi1Pktt8p/Guzi/eBwxuz54kMY0WyeNSKgAAORDWfo/HrIHxLfM7D
xfEBCONPo/yRE1EHP9kQe3TRaksQKBTC/SwSr+my2Eqa+Xld8a7cus+Xx1ZWRi0LSJfQy0v2hfgl
mG76/oec3vaCZq1T4igEu519ItWUYNaI6twX0rgdgCzng8pLe/DUgTCGpJ3lSBjpLlcBUEf0jQlc
w0G3lRc86+6IZfDZJj2VgD3KHABhezzL8mEJV9SRMN6HSPw0bsIM26l2mqdbSPN4xKXz0GiDx3Yx
FIuxLeL9/R9vIbEUAJChldSNNrL1+CtweFiCvBeX3eSetobS5YBSQKHa94oXFZDvwbPmCG+a07ri
UdwW32WO6eOoCmEsUkaiuMs0XMGIPs9ZfibSL7P4ti5NnAeJ3dFOcpXMEzU6vvwk5t8E4WX9+zwe
GNvSJkjZCz2+X8n3cy9boXIP+DiOSvAsGIvWMEpl4rcdLkfYGp6KBQr1oXFmG1MiEFBeuM7z+tmC
i0x8PS5j8NSbkEOKSUeeQM5Nt6XHg5y6HvP5bFhUJl6cYm0kmQLWVMDtya75HU2CTocxEOAvuvFW
3PKghHmHqVIX48LvJ8gMZj4VCdXqHYrO3f2kY0VANjqWJ40j41cBKsMeY2bqCjs/ygHsEc/fS1sg
xXk09/FfoyeVMSdqrEexJIApOMYv0rHy2m3laLcwGXZtTwdeLYIj9ir9+8UZFmmamuEEch05FFFi
CemLZPw31VIZ8yBNWpFg1SnWynRuEB/KdqMqnNv5g9VDsz9wi0WkKxjpQ2e0LpNKBUTcSb6hRbf+
Lt202+KoP0u1JTp0uWPG80fonV+b/jNRRgBnVcFyDRpVT/d0wwNMLubayBNyfi7Z5h5Pn//w1J3p
MTI41HojmwIC3fpLeUwQyedwupSD9pUGN/lB9WYA4ec3mZN7+pO54230WDbBZ/KMaGoZ8jN+jCjH
MFJvKhs3MXRv3Qr/QafPNBh5jKV+7LJJIk6bbPyfFLsw2ItfRXEzbeYX/uTTsjd0JseIJoLfrpFC
iKbZeyKi4D7fN7FhTWJrTYTXGcBljnGc26hLIoUGVY0b3hH3nw0d2GVh0eU5vNu6nin7sFhn3pgX
TTD7IVAIpEX53+UFmDh3pMPcWsYuPUzvdIdO6ZGH6nU6KDueveSdLOM+mzCWrabDXiqtaTUShj5G
DEE/CMM2mwt7XWquWy4+s8oWIv0QQygpXp9/2oWcBmtlyzvJCp3MHu9nO7oDpOcPGpFLbg3g9ODR
cLWT9K/LMsyvYGxQrNf+HGQ48AB47eNDFz+ts8mTHxY9NE/qsSERCEiSRQe1ksoqdatxBrQQZ48C
d76TSv+KfWOTpWaqRpHYwL5V+UEotkpgWjKxsW6a4xbxRJXd8Jphn3GijiAU7gwAjZW3gZt/z07a
7p3uIcjdr+ELHSfFkiLd5mUPlx92HVPe2MakXY0OSWUVBGaKTJjZukVzTPuvGDzox5ciTq1Ml7ED
+RfnGqkcXB/rb4qsW4bNNmo9jqHqqLLdHqt97ODVkDFOQf0y3gP/h2j9TI2RyirrRVUKIDTxcXCb
b/0uxOL6zBMfw9cZD0axA278vara/7rp7UMbznSZxzGRpaxuC2zNTaZpOybR1ih5wwjLNuZMgnkP
R0Mu2/gj9JI0i4SnILknht00vq0lGcfG8Ggxj18qlwN2VmM33hAbe80IHa2Md0WmIESf3oTkv54e
8w6GpepPQQh/Rs6mTSPOdyPRco7acSSf9ctkKTTSscTjF+/oMk+s59oJnrzlurT0ptfknXn2ikmo
Aqn52BtNs0WR6//I0cxJ52x8N/rO0a5lo3UWCubZm4sCXTEAvcTQZ2ipWbL1SYxe1T7zyqrFIOZU
b7q0dYlUP5aCnAKHNzuh2HjTVnIGMGZjWwfTrVzylhAuO9rnn8W8h76ZGiqgHRA/+K9REFpILtl9
x6sqLbtov6mw2ECVmI4Y1AMVI3mUgq9JyOnh43DBQiuogY9G0AnfT4zHHjs0SIx1g5v1G+RcIIsI
1EuKEgUDPan8V2LUljJ/Lesbcww4Gr3ICxo0VAQH2ObyYTgvQp+yJnExlFCxDKOic2oVwMaWHtd5
WbQaFzQYYUz1MffLCo9LIRELU6Ca/qKR91r2Zl5Rm37pSskuKDHyVaHkVmLamDjqlBzDsLAyY9iF
AoJvgv3JRt15qFj/WOduUdrOND+e9YsTFNsIW9HpCcryqU1yu8kkZ53CcgrjggTzehV6JcxGgnKH
VoQPU1Rtk0RWnUrBwKaGrjYDMHVmGCLlPSKEzQsn782H9Z/AucIPFJALJhNdany9QYQ8Z83DEAr3
Qp1Ac9Nv3ZS/lVIic6zycv30gmXmVctGsdB1mgHAnq7b8CsdgPMd1VVQnwPw9XTgAV9z9ODDub5g
sBy7KpZmvGxi+iglT30RWWb3df0Ql13XC6boj7ggIpoNCZoSTP1vrsaKMHCJifidglcg9Nap8a6M
WpgLYkKumb5CSzGq2Lpa892sh73o7/VpP2bf1knxDo/+lAtSOobo8grIlMCNf46xZ1kK7FLg4a5+
tHOsKLfMmBGgUg6NZoCheKft0fABVNRdu1F28r3hEVu8HzdAY6KLiQ/aY++qAAxJjnTPhfxYHSfg
M0l7BSta+cj/XPVkrM6gRog/afqoDVwMNiKknW+a1B6xnyre86YoOSaOrbI2jYrljDTNLEnJLsX+
KH0wXnwtfO4nxfXV4g4r3TnvHcfCsdXWSDLrJqNbWlU/sermu2pwCCwsq0I996wYbKG1RyEtFWgS
Mz6Ke+2kbITbf2p5pg3MwmN8M9ryptrwAwOO5LItRE1B0ZNaxMzjeCj1fSb/Uvyf68pBb39FbNmq
qzKORdU0lMSGOpj/txKF52AuywXB7kkVmxsw2fhZB8s5EYuU2pYu2VclojZFswz/pzwEVho6ZsRr
GF8WijM9xrxkyZSX6OAGfn7xKAjHaX5fP7ZFB0g6f5+xKViLbQ5NJxPHF5RtOL+EbfptRhNWEIqc
LvHlCzpTYuyKmkzws/qKlpJp1xWgmzxkSDye4vLIMFYiNpNmGGizSRx8k2MFKMhfK0Rs2nxMjJ2o
PI/CfztBNh80YkuO4WNizVEBiReVhy6+k9LG6mpOJ+Ef7B9AADEPj71JLKhtMMjjOMTwgKY9xf4M
3N7qNvmNiIweT8r/8ISeaVGxvHhqcj0cc20EU4M92bJNXGlLdthO7SKQOnCLK4tJClkCeho2R0Ox
GMcrwo6FAfgx2JUUZ/bQo99kemwi0SpUNBv2gtUnriq+QO3shrvDcdE0XdCmAeUFp+Egq5U0InXQ
9d/k8k2uT2q3W9cxHgnGyRqxAARwMsiK5MZtWOza+DETOOWBRTW+4IK5LynLhLoJke0tkq1RPNQA
EYuVfanyttTy6DDmL6nQqeljX5QjIKQsosyVpuop0UwvU2Pea0VP/sqiX/DEmL607qRI6mry0aap
HLJnWnCDyaWNhOSBV1deNLQX1BhD6IcxRj9SyEEGKHhAcPstDzRjuW50QYKxgEXfRMhN6bLT7IlH
a6R+aU132T7zatd4pytSEsluOHMUy6p8QZUxiFWnFXGJqXgUAqRNaKsHpJN2yj3tfepe/yqVdCbG
uk2ROY/YO4Tkql4ZWzI1jp6NnJiFc1Gsm6Qnqa8TWpiqUncmBzJ/X9fW67Zdmky84IGxCEo7JEFA
+7eCl+zG3DQnGS0WdH97rVqdI9m1NRiWFFvj13XCHDPBOkmSWZIYMSZ6WNJ91N+nopt1m/9GgjET
fpBPtaHj7CI05CiHJH42efPBPC4YC9GHxlDX9Hradp92PzrJMngb4ZfTzBc3xFgGNOHGU1OBBvHo
ttp0J9o6+hsoiDiG98RNgLpL9//Iby/zRtAKj4W/usEOuoltU4c9TZQOktf1u6Lz2v6v3orfJFhv
Qpo7sxUwwo3Z21tZ2xhSY+nl87oULPqwsiGii0DSkYlhTJ1ZlHWaqRMMqzG6SllsVKnfF2Vka8rw
EPu+rfTkX89CfyjVmSZj+yIl6SrSdDAMPrEl3z8pNW/7EDVk1+/FmQRj6MShyMx2QG4hV2Nk6L8E
6J8unvXpLQgeYmknG7q9fo5/MOi/KbIZ0EGdFdKMoIgxhd7xfzV24Ap2+ErbbLTCUu3EQaGM89Qv
52wwZ4lOfhP/siNfWavEEfoFoWFYOATpdyovs/OtZtGy1bDl7lhdfIcv6DHaJqYoxYciQp4PfASn
+UinEGva0MYynSP/MnWGrm7xghojnE3dSHU3gTuAZbm066CwfUDe21FhxS8J2rlHG9OzaPNBhmGn
OvlRfusOU8B5ZJZfzYufwcirAWylMsbmVWfYo90C7m9izzcJENUSYNbweroXFfKCGCO5/iQroUZw
wmai0FzjRm9UdwbetzlkrlYGXq8bPJi1RVt2psm+1HU4zUaWovmhzm8NQL70pl1qf+XCXRBhHPtM
aDphzj7CiBFLPRM3O6nok6x2rRdsuC0yi57BBTXm4caG76bQyw/F8D3xVNnaneEEO9qXibE427xD
kM6xAFQaV6SVfbMLf1JFg+pi9FLu9MOIvaWx0x+0I0W5zxEr1RadxOcVWnmXx7zjUZb/75BILh2F
0tHEXyNvUplHgv79Ii4yU5TIgypCmZxMVmFUz/3g211VcrICvANkjEvqD4lojMgKjK24h/8NHC85
dxq52BR57c4NigqcK6NSsHZljIGBg5WZSdpTfzh4AIr0Nt9imZWN4rvHB0XjGWu2jVwuENaGE1wV
7STaxFa2/i6zk6OBfR2gx23b4t0aY0lyoxH0XkGKmIg7Jf2Jru5O5uUhOBaa7SSv0nlEGwOlcdL2
g1ecKCp/6zYYBKB5X977w9Fqtol86IuB1DpKdF313igPwl+VJM5Wg20dl+pm8FPalqUanqHclDo2
g3A6Bjm3wraNG5glaPIEJFIy2P7oyFiOqY7OfxNstjl81OdqLEwcVHocj8MpOTUb9OghM0+b0XnG
lqO3bOe3KmAitad9loGU3IvhFywbuQnzrdBHbpyIPNZ4IsdYiXIsSB7SQYLaoe9IgzKVcRd4phdT
UP8tjzmeyDEmQg8FQ4sLMBeW804dzC3AvXm+I8cMEcbBQGd2M82UJXFfYHKx35ZushM3/7wX2eu6
bPAEkDELc5yTQaXN2cIsYTcgEH1COYU9mn6s0+EcHNttVPmxXKhUV4uY2ICJskeettJfumK92c5v
We2LWVVBQa6PgbIn2fey3vjGph5v1fZB9TkM8ew32/ftN4NYq/SaJm/eVDf5xtj1tnFUPMGrvdQj
D+sHuBzaKgYiM0D5Sld4wVGDKldifLRt0v6VeTu4optvEqSIBkdxhV3niM7f9s1c0KXievHc68OY
l3GIddF0kgNoSSfB1W31nnIZODxxpOp6fYlnJqm6XxAThCBqASREnEAdLNK7cfkYAhur0O/XT3NZ
7M90qLhe0GkRJhG9DVQn9Z/1AVvG0OfL20vBo0H/fkEDJaesl3oIZCtLN10HfB3/MY15MR/vxBgD
qCSyPM8yIk1ftz/G0fZzZs2vwWnek01zVNwQVVDBwU699RNcnrS4kAvWFKIK2qGniVpeQ7XCr9T0
9haW1dPhO9FBGPaVV1H/Q+x1vjbGNJI5Kss5Bc0xxbRm5/XbZlMfuo3gjR6/Nnm9aJKmJpAJ0YFb
LgMVgDGOuhIJglCIxOn24h5gaXbiRkApNW35kYbzXYcpDwPT16ZimU8iR+EXL/ZMnA3DpAGYJH6C
0dRYzdAYHmA3TuvKAqaxeb0ePEpMLNaYY6+YKYorRvHYoCJWqf1xkidL7Hj7hhZV4oInxpbUkT4U
5oCoT5B+BNVLmY+AxX9fF8zFl+aCBmNClFLoa7ODjDTZY0/gfjyuf5/HA2M6dKMOy7Sgck/edSBF
NIElJk/rNBZ9qAseGNNBclHG8CX6jeQ+tfp5PlSxKxvPc6w5WcwDIlp+WS6oMSZkApYSGSIUyEuH
rl0M7WSfPGdIbaOssgfy/RPt0BfRlsiLuHiCx5iQpjWaeaKuolgfW1WzVDV1BPm+4DVXL9uNCw4Z
uyHO6hiECThsXMA5WQjHt5pTYRM3WrV+/lUIfkGMsRpNPHSikMMxCLA5QLsbWk9SOFafI4NXgVbR
FwD7AT8YxrGA8oRJ7xhrNTi+IUeT2Phq9OO4K7HUDh0Adwl6LNXpy7qY8wgw5kAcE7X26bTjnKlP
pjxskq7x1kksixgKx4oMTGaR3R6ONdHiNBJYHEMtLa3zbQk7UkzDJSKvH2NZZ8+UGBkbQwmwoRUS
PkKHOlrRWRlQuqXURRepZfK6RpfZMoBSI2vA8WTBfWS9jElORxVK4a2dN1qfOumYWbIW2evnt8zV
mRBjG9AznVS9WGFYKH41SrfDGtYpQh8kCaxu5M1q84jRv194TLqOeL4QfLy3Ue1MpngaanSOTq2j
BrWTdMrzOm/L4nfmjbkxpZNapehb4khGbZdtvUHlg5cSoSJ85dCSMw3GGGR1N2s58Jk/Og6J4MIq
7CN7qLeo9tvRRorddZ6WKw9ngjozzT/2dSvnNEKNd4DisqTXfBO9lVtizXZgB19Kz7wrvq/T5Jyj
zvgPQyeLmdQQ8Bjc+e1JVv6qRHTBE2MnkjLH/gAfDkoek73YkWf0EvF61pdN6u+L0hm3IQH8mzQ2
OLdyRqStear2NZPe/9tB0YO8kG9R8IMmMlBey9Jsr3e+O0zif7wLyuYFiSYkBGu8ZbBR3RO9xswb
hwDvnBiDkACnlGiAeXSC6S3WZiuon4Lg6/o5cezAFfaqiXVjakLtgHiKdCu8zbTampN38lfjEBeC
xVgAIHQBwKzMUe+M+jsQfBNq8Zg2vbfOD09BGCMwo3gzdgBQc4yw9TTsnhVz3hAS51oMRu3lSqtK
GfMFTuA/+ig6VmPoSvm3dT7+EBD9VhJ2vtlXpAIvko65WGAnGy+Vl5xaK8VEY2vLT9EJjcf26Am7
6Hv5zms847x4BmMDImlo+shA1aEqAmvoemuSsE+93BOf45Qsd9OdhcJgLIEmNP7g53Dwp330QO11
Yg/vtI85dHnpjuWRwwtajEVIWkOd0V1Ec33RVv4FhG7PcIzIKU6CTePo7An7Hm3flm+a1/RN5lap
6KmtPE9s02o7tFnSUV5FJLGi7bzN7GajehjkxCwwb3KcowYGYzoEDOIFBWV2juf71p+PevJjXUB5
QsI4EFhlneQ9nfESk60ppaj1R5YUvE7TZK0T4qkbYzgKQY9SIkAax+m1am9r7RAOHCPII8EYDXEu
5SaOwEtLXhr/16QeCQ8siid+bE9J6Ne+P8pgA2tYnGirWNU23aG1cjoFbnkwT+rJf0yOdJ6/2JR2
Hzvrp8gRCJNxHDR5HuuRpnPSei+OB4276oNHgDEacjoZXaOBP+Kh9xbtED7yzxbFzJAPJtBPgg0X
gIT+5hWNuppWzgIkTDPwREdMqD73KCJ2TriVt3+HRHW2HuzA8lDKRVyIVERgjjU7daKfOqYuaAOf
+pWHgf2HNMFv429Sgb1wLapMykNVg4f0TxDdb9CFgfYHwZYweWq1boBKqXCnPYx361LCc2lNxm50
gSZiBAJsyl59nI/AYbfrw1jbPZ4bIE0AXCy1Yx4UKEf92MAx0ctBq2n2NsG8eYYRSS36VqrFhsMb
x2KZjCHpBbXQEqoC6m35hJmSLWai75TM8rfCPW2CR2qx2Zo7Hl7UomKoWPuNdY2EGGx3gmaYaAkm
6CiMckfuvqYYBV1nbJGvCwL0B1wISxv3fmMUiLtFeZ+3wzaqKqcFsotY8RbP81hhxDLTDUCOC8iF
CPMmbB/MgdMmy/s+I32BkpOooBAStYDmy23Ey1As65WqInOA+1BkFuI2kKqmrgc0/7abeYOSzhOd
tdN2zZcxgFZhhY8NhE/bdEZexmK5hHVBmTGPfQlMXzIjxUw1uruhipXZKUAjq111i3r9w7pMLJ/k
mVHGsUplNcp7zZQdYNqa7U+15mDPL6rsBTuMzBG0UEe+ZGDgTHwrku9y9pbzMlY8EoywiaGCUsGE
FhFFDh4VOZqxUpfsE6H2OfrDI8RInaSqQKZUaS+KaCuQA+0giX+TRLw4LsZZEkKZpCjVwx0Ln8XR
LuN7Rdms3ziPC8a6IQtfNbOJ3k5fzK0p/1bo33uz5hzVsqnB2JWOu5VUjXGUJKEJ8m5GLqxI9kq5
n7F0UjR3LRcfZFl8f9NhMytVkzeGOaEAO3THKXr+uwZf9fx91htKlWxGizzATmf/W+5nu5wEe4BV
P/7NnZzJMEpviIMkDTTp3rc7oQssKcNIQ6rZ61Q+mu2v/KALbhhln0SjjrDeljgTlrQ0aA8DbL8x
WlE6f1Hye7PDjEFneD2gJgEAfCBFtvOD0BFSspHx4A7Tt3HyrVIGEH/dHspkfk8C8b7J/f2QJl7Y
aKckSd0c+7AD//vYhpU1jvqmaFtLFLFyOo94TggNoNf4YYwLpnk14J3i9sU9xTlN9jUwP7td/e83
gdGi48XBMSaGGEIQVJikceb6qUdqP6wLe8glzv1c7wZiyDAGRjDSWSIihUSOQlvofwKlCftmnivB
mcYfZnnfBptm4I0Q/+HFOQsfY3NE0ibC/5B2Xc1x48z2F7GKmcQr43BmlC3Z8gvLkTln/vp7oP2u
h4a5g1r5cUtr9gDoPmh0OK3P2EU68zE5radisofXzonu9QO5b06pxlnnPgJdBDIIZIZSmQoNUri6
qLn1MDplXPglVOW6uvOwgcGgrOjKemjQjBn3hzA8dP958PXvp8WGdzLBHDX9rYdVrJxIyE6VJAV/
tQQ2tkOkCr12OWDU7L3OOAtcl/BfHJ1fZ8GGcIoUPaURZkDi4TVjKKEI0mD66uz8xNfP9YIWGt0r
niJH4tgu53DYgI5mxi2BLw+la6STuKKYusk4xaocNTMZdOjLFu9oCd1vsaxbEyZXKmV3K+QRx4Pi
iWGwYQzlKNJC+KLi8iFKb8fkmPKcKGqBV3CODdIghbZmKxinEHuNnKhyk/G1Ub7Jce4oIu/9v/+y
u2CdycCBKpcCmYaZvs/bgFIpy5iu1dk9/N7iO3Iydm43qS18uK7p+31cG7EMKNQV4u7GOiGW6GLM
AiqzK1twO/TN6k7nxI8grbaj0uJ1wO1noTdiGZBIm6UhggqxlIW+RAWXMnjIBTn9bXxEdjLkEfhz
HKM/ojvKJOkYkYnojnDuYWtG5GrRhywmHAdsnxHysjA2joN+LGOZM3iSlMJpuFHeJmWCDfKz+kHx
S+SeaGtca5c/6m+as5zgdFw/UN5CGZemr9dZKkO4mbohWpMkusMIOWZxaNOe97DlXWFsgGddh6FG
NBrvTcTKzGMBtgnxfjyM4DDTD9kTj8GQKsUVe2RjPBFIpIY6fTMR2hyfYNoNjQvwwuvcZTHQIpeT
LIRUWSbbRC8o+JqNx/oAO/yg2Cm4CnlVEhxQZoM6RWIYajxD3kg9Hd1qS14EhyeBARe0bpdTRMGl
HW0VNHpZOnH0jnc2DI6scyVnUgIJmlw4YmKXSOs0IlqQxDs6qiWV/PFdJAYbU2MwRIvhLecitk1H
o+HwKksYl/w8VaaPgoPFNJ3ZXIPrxsXRDBDbQkM3oRwJbfmKEsO6Gzd8GIP1lPiJrd5Nzj8tT4TT
GnT9jtPZcIgqxmGVUSKlSHTT6btULFZJcpezqOvKoYsMZGg1eikngULGQwNPhA6SKjDct3ZXe0FP
UOzyypN5y2LfQxWqWqUWB9ekq93Wk1UT4s7coWw8MXTdm8MyywiTw+nVRqSfpXYD1hgrTnn5+F28
1WWF4KGiYXoRY1nNsBRRpESAwCI5huNoGaQNIql1MDz3Pf77RhRjYmkiLmuT0gzFelPl98nSWnHE
e5bsbtpGCGNUmSY0o7booDoxhRcROSNjnI559q4O3osYtmorz/CAHEtsW078WvscYiQArzfrjQfs
j+tiI4MJIky5GC8ipXpb/DIQLN1evX+6Img+Uf40G1ZDW1A98ZTbgx374SNP0emJXPsFjGXlfSq3
A33idfX3NX9oiG53GKOFKrjSNRrefLB9p2qzYMauBDGOpGJFoLn36jPQCe2YqK8IVlDs8rvr9rFw
I40xL0lUS6NXIG0El1CNznItszrN7pzZrTwSzKWd8y4ZjnKy/TRztkRgbARSSX3j0blgRq87kiK6
HETknRs1+g1yxG2cjgqtzZ3s2VHOuYOhjiASNz9QflaL8r7/jD+rhcXD+10k3mwpAybTJC5p1fbo
/04/N/OnrOHE73n7xyDIXKp5ilFWsIjKT1A3EDVB1/+4vnn7a9BMjNqUiQnWlt/3zpy1/5X6K8ZB
lz82vHrgfcC9fJ85G1ERq9WUcDZaV8GRCRXbqPujtE7uojTvaUnTL7KY80hMDbVWOVojDOEBLpRF
Gk9dX67vF/3GnxhxkcGciVpWUdh26O0k6tdFt6r6S1eAXOp2Tb9dF7Sv1BdBDLK3YNdpywEVpkqP
oswoQFpATZCuvA3TcyZxTIijBeyQ6jqpc3NKgL1Rc1aNg8AbL7Cvyb8W81a4srHQUtXGFfNHELLT
P5Hxe9Y9DLyKAI6ivaHtRoTQp02x0CBQPHm94CXqbdPeKOPD9VPZL7G56NgbzG7EZGVUrk1P6TJQ
d6BiFOB6kAMD1di1z+sZ4W0ag9hmGwqroiAyk2uu2n6ewm/62jvX18M7eMb8cxCngGceV15V22X6
UIw/rn+ftwbG/PukNSSUsmjOIKlWXhFr0L9iDALnNcM9Fcby55DEQiuj+WoybNRZ3lBG8NHAu9Y8
ZB7PTeCtiYEAQU9iTZ0KsKjKHwQD1dLdIZt4j3WO+b/Vs230LJ2ytVeWHAcjJT8GsYzsRWvdsBa/
5c1gS2R2hZR8+qvDYuloMQ9VlCcJfd2r2ruDPJ7b2LglqEziHRdH61huNGFoQUNY0SfMZxpOLZ3k
2H9U/PCOzvHJ7iaLW9tCXbcrsM2S0A4VWfJIhMQJbSIwW3v8Suzc0o6Vx6f934/SXUDijQ9kc3il
3iMeQXBx0zm/NDddOpHbG9bwSmcoNF55YwRDavP8kf3MyEYugxiGMvbGinpNVPCsnuIpb2Ngu0A+
8N7y+wHxjSQGN/TO6DqdunajF/qlUz5pKQboFXYEDnTys3AyJ31e781HHqsId4kMoJA1NgpqGk7e
HRLhMerORW1riWSFRWQL8SezRe0cqJSvWwZPYRl8CZGLVlABgGxwdujMF2F8vf597n4ymDJ0pF9D
ahHTMbyhiQVM1g0wI6mwSsOavOKe0j/FP5qD0DnXRXPQjO0UzJdqnsHQBKMPgy77qgi3GuFFOTky
2IZATHkuEi3EoeFijls3LlPUwf68vg4OYL5ldTc2t+pypA944TiCFlpFYSV1aZWr1cX3sxgsAgcq
OQrBss4i0GO2PVWIAYHN9FkReKEr3pYxj8MuVdc6S94C021QOs3z+jVqrBZjnVWvfZA/Gq/6LTlc
30LeoujfN1vYxqFOhB6qkFX3+RDjecjpKeH4aAqDGmgtE4dChYBIO0n6DTFDx4g+tu07n9a//E2F
QYkkqtKybLB7I2CQTrCNPT34/wJDg4cO+8kglP/omiQqus52YEhgzDEREKN4bx4xWia2wIJofu/R
uYLT8tMf6Dmqb3h+iLF/XhexzHkJEjz2LpqQ2I/W1cYgj9dZwCUTiu6Sqg/qUrlCpbutEZ5kbXHT
tveqqTvmWuOlXYgsjo6qUgnjYZLW7aLBggGhUis+1/PozQu8W0wptZoOmJQnP4iSPGgFzDev7upV
vo1G5ak3v0gtmPINeXlSzMLvS/2LGje5ZeiZLQq6LVfmh2HKANTGV6JVdmdUZymaH9qm9RR5Dpqh
vF9FA+z67fdESW6WlJzCED9FFVu/NdOgm0uXkMoL5RgUXUl525DBVrQ4tkjXeH2ISEmDxtJm8sZU
jW3TUD6ngmIPpREkWm+j3Onzuia3cGHcUQiP6rJynui8I2A1eklita+R1iTtJ3MG9WX+4T02eTlj
RpNlMcNszgKZX0Q5zrOR3yiaxnPH9p2jiwzmdis7eSozHTLSc33WPFrI33nGAw2cIJrMuUr/JRB1
kcZcdclcL72RiRdXLH3Sg9al3PzJE3F4pCS7J2TIhiiJhgFOWiasaORFkRoRssLFCEUjsTVnvGbg
fUKBjQy6wRvg7MZaISCJVJ0Mum9Rqm5yi3glBpgGmHEIxjwF5H2P71CMjUzmgijqkvSivMCHLv04
vqvWv/w+Ay7qqulTD5pAh2iRRSZUQRllxSNs23+4GbqkGBiipKgiE+VYq7DUVx32k1TCbV8Yd4Wa
3dR0koxREzsh8VFekDiMy6dy1LxBIv71XdzXxssPYCMfRG2XqabDImhFR/cFNuCpr+Uh/xJasrV8
fFfD4UYco40KYvXNuCB80BZT0CoYkJrPvIEbu7fsRgajjYKYKLoSoQVfL38OUVBEg12ZgdQM7vW9
23VRNnIYDRwHvSd5j3I8LZY9cynsYW0eomnlFHv+acBvtZGqpmsybnSDVZFc7xR50eE0EBOl7J09
w637ryv5TQRbo9TG3RqtMR7by9zd1MJyh0DS2UwN7sOXbv3vz9DfBTHHLyuLlncJiq1o2wO6OuzY
SW5qtwkKcHHwGLre3Opr0hhFyPKua8EDhtIeIT4W1XhMFlyWUeiZrezGS3Re9MwrCtHJe+22DmtP
EuKXqcvdpiKfBD2/N6fhaSh6f55GlHSW1ijAha8SZwW4ZfkQKEpllU1SOzEhDiZU3QxKfzuEmmvE
Mffe4OgBWwuVVUvYiTVqsM3nASSagiWdQqdO0fVVAGVRh4LmvetqwZPIQOA4LEpfdDKujuo2zz/k
2ofr399Bv9/VgfEeBrGae3RxY+iqhluDNqQgL/5NcjNPu9ccjjBqjte0gfEklmIghlAhBktL5qNT
5la2HpSn2e4C9RQ53A69P+Hh98UxXoUSokHQyGhNu3xM0dHWhrcgI+dY7g5+/y6F9SZETBob6Qil
0Yvva6/yJfiEQRWU7nJYHgfuDBWeTjBolBeREqeTBG6b5Eu+3KUr50Li7Bpb+WRUTb4ULYK+bX8U
kg8d8QmPwXRfBDGJrBKC2l9mCfLSitm6olpb6p+qzkTZ8eOo8SqrdrKb9GB+SWEv1qVFx3uevZFE
di8inbVw33wanPSQg8aa1+G1fyoXYQyu5nrbmqWGku00R/O4pruqnHLerjv56d8XxKAp6aZSNlvg
D6UMrh47OwHfTOTOp9Gaj/pZDyZP93o/cZqTca+76fN/b0L9/Qcw962hpE20YBabEyePKZj8SVlw
rIm3jfTvGz8W5HadaTZYoq6d5PRU8AIMHM17e0dvvj+IYUgKAmcrL+461HeE3VPMm5nDk8HAnKTE
bSIXaCfX2xd9uEnw9Ba4DHoUu/7E0ou+MdiWGmrbR//MH+hewFgQUIItpOkc7SZ/qQJK5WwE0dPf
agADdmOlqpgf+D9XqGxaGyREHBX403n8XckYcIhWXTO0nJqt1tlEqL3IjOD6T4ol6Fy+Zo6+sQmH
sRzUNcdIZ2Sfegcd1siiZg+ca4+a5ZWjYnMN6SiIahLRNkXExKnb0PnGLR3TQ2fM8Ji+eQtiMELQ
hHXNaBf32gV6f5fx6n85ys0mFopOAHGdmsFRFUIbwZyDueZuLvJ6AnhiWBxoFMzlU3CpxlrtJ13p
zlkgxN+vn4y8q2o6MpimaigqYbkyWnVsFpMO0OodyWu/D3761J4aekJ2/JTcJD6xZ9tE/UYV0ELO
6dAgllaqVov/4z1vjM1PYQyrVufBTKQakbR4+QqmPhuEnxxF5K2WMSxRX+JIr3WUjI4fe8nquslZ
0kcDMaPr27p7dpelsG8Z2cDc8lCEHFFAt0+ROMkyPvfEDK6L2Xe8NnKYK3eZSgPTtOHepWdaiR7b
3Q0G4Nqrvb70IJ3mTWPnLYuxrDETjbiYsaxseJSMh1W8UcjL9SXxRDD3a96ui0kquHZj+MWMnuLq
pzZwnIh9r2iza4xlhUuSZGD7on2roi26KFU6RT7o4449iFd5yTKqUn9A30YYXfDmus30lDRpQydI
D+J9BaLQqkMuN1L6U7MugaYIXtqST1oZPl/fSJ5cagobuZj5YqK7H6UYb+lPv0ctdnxofW78m7M8
5hLuNTVOE6FQnRWkVHOzPIjq8JQrystayEdNEng9H/v6oRu6qgKwFLacbZXqwkzphJalN51haE9q
DMrBPHKu796uGEOURVGl7QdvAw83u9fFktqoEu4QcQ2k4iECqUXEC+7t5BtxzW+EMGhkpJFJogGx
mwxcDwsc2QYhS8mK3ALj0G4NnwJuDuat1F0e37M8RKB0hYCliG3WSqIBXZw1ciU6ggfRcKcnz3X+
nwvB6OouMhiw6EhUGQqampxkOMfzt4kEav3x+jKoof5hWxsRDFgk2TQsmOgBmO0xU3cwTqQYD38n
gsGKUi+IglGGCBaZX03xJeS9aHad2M0SGHhQ0roAVyfihHOHuSRd7ueonIpuWv1JbHlE7jxZDCSA
CnAqjBSTOeLhoyx6he4KWWxFua3Xk3192/Zvps26GFzQzLRaZR1hm/4T7XddT0jGgZBgIFYVjIBZ
Ga3vvFt3p+Tjd5VjPIhGEJV2IOAX7FzFk2Jr7Ww62i29RUkLeKXQh2KnlhCsnAbBfbC4aDpjx2aS
tpVe4D6pdJBEjq/pclfwHtf7MgzRkBXdBBEXIyMVpDpvInjpaXHTli+LaaklrxOeI4MlWY+KZVHl
XsGcI/TugA96EFGG0HCQdc9mAakqTB+LQb3r7/fSrBtwwSTAQtOdRe3e5BXs7Sn55vtsmYNetOIo
ZvAiR02wU4y6GRaMT+3KI5iCrIk7fHTPo9yKYzwwMpJE6jELC6WomCI/PYv6fTGAbZfHBLkzvsiU
ZdB7qAYQGx0zjEGJFZGaTMKzfQJPN82TUPb26gaDi86hU3qxF/mdIyB/h8ilY9zPr3wu9921bn4C
Y145AVVCW+Hhk8ObUZEo/mkmhW3oHHOin2FRfbtSRkOEZMHclgwPn07QrNQ8hOpTagqW0CtWNt33
PIIW+rkr4ti2ihpN/1WKnMebo1Qc+0Nxjg/pkde+uWdcm1WxKdCk7KpIp/QPiTK4cVPakbJ6g/bf
G15+UxN26EipVLqpzzCvXv3RjDeV+RzxJvvu0Pj9LoO5dks9TWedFiqnwRikXvY8+GB+8fsI1Fgi
hoKQoDrVoIBDN4OtfH/HxbLdR+ZCHqWuTkwZ3di0qqR0pJM5Wdrt5A3nyC4zywhAqH1dJEft/3A5
11HIQkofGspHNfuml69a9LQm73j9yggcmgpCwiIysb/jItFi8D5TKWt5F5PIXVPuVDnqcf2p6RcR
zP1vtnNkhDSsTSEE87kdmvjqwH6fu2Az+3B913ZxfrMeBq9SmUxRRwcG1b1u5YvThrzqXJ4EBo5E
VSllIsA1I/HokUb40tcmJ16wb7SXHWOgaCjapMoT5IYKwa2Q8QxDn1TPf7VRbIx+NKtaNiJEYMLW
U9X7dOJwC+wmuDaa9fb3zVsmW1D1rzQ4ifBmxpA9HDvqsIoAbcA3vJJUeR+7f20Y2wBgSkYuDRPy
W2QxMPcof6iSGKF5SbkVa8HqtdqewjUgmAdidfD/OiW+i/Wxt9caZCFzr9xh/iYqSVVLDFunyaJD
lQxOlyEzJ/aKrQyiOy7rgP9aPAn/rJYGX1ASt4w7zqlwTv7Nv91smtKFBV6ZqJlvta99/iEScpAo
cZxkngwGysylyyJVpT6ymVm0QkCNTtX87bp67UY7tsdPf8VmJfHQlIVe4vjTQLZje/oBq7ejD+kh
caZTzFM22s37J8aYREJc3iBgpv5dWl0VrVQtNLsQhD5G9Ry12yKYApHLXriPyhdBzOYtzZQlgzHg
4dQcwfMbCjJq05zC4JUu7dQV0dvuIojZv8zMwigTQPO9fgPnzKH63B+W+/KnbsWHAqyWzVcuqyv1
Ga/tIYPTmGCjtf2AkTl0KJVq1176JDwqp9SpT/MpQcW8tCAgm7pkspqP5D713xMe2C6ZwW5StOmQ
07anRTCtcY5e8iG6V0de38u+/l92lgHwBcNT1HUBHXCuRYdU/5LLQxDx7iHu+TEYviDTGonCSqfb
a58Q7fNCwcq/6k+LU2HODK35AK3/dZvjLIwN/xpxKgrSW52GnltKDPRKUEtlEue6mLco1BVFYcM4
RW8KSSVS1/VhvdN9GS0V5d16Mh3DFr+tmD1YOK0lWonHw/l/cQF/HR3LxRMnRDInCdZHh6mGNwvo
Q9PS0qCjbW8hA3c0vei1chKvOYhfeS0W+xf/RTiDMXGuL/VC42Y6RgoXtXajJYSDY7wTZNDFrIhW
RDnWV5BPoixZZfWzqwve+fEWwkDLaMzCAo5ZMBoG7Yf2rnkOHfO7+lQfwjvjqKB4QtU4pbI7VdK/
oRnLz9O3hopRFvABzeccDd6xvX5MnhFvTOzmrHu1X3xNYkv7zlFUDqKxRD3xXMrZ2kAqyMLUo+qm
XuIXxBpdygHBC0lz18jgitxnubiU8NriM4TZyzPKCQPjQdZs2vmDpONhneyEx2rwLxftRS0ZoCkW
IpfLhBfe/NaOkzyMB83tXcFXD/Ezl7yXs6VsjYpeCUU0ipREofOV2FKSydLlBFOF7Bpkd+ZL3ikY
mHiq6pgDbhylZdl6BCGHx4bZXcgXI8zWZa5o8jKBnLudMKHjOMRAKTFG9L3qeksiXjy+zP2jqbyr
cGlz0bFkPItsaLNINSU9lwGd9D6C32DCdEsMUcXUM14HHG/r6N83rhiqzEahLLB14XoTopdcSjiG
xts4BlAyo4xDtYdSRIszzgQjxkS7TW9y0vJwhOPnsfw7QqdoXRcj9J7Cz5vAUh0FDUouapunC7vx
vIv7xRIpSxNiktOEI1rX+0xHP3nxIemQfw5zvPs427cfCvplwSybstkUYUbSEM6rSWOFIXowP/V5
ZimY7QJaj1VCVOUdWRJZhX+umYZkqGxYSKZv8nIxkQPKg1jurUQ7LzOvNn53DzdCGHua1dSoxBxC
0jZoFG8hsTPo38LpJedmvndVfCOKuZvzskvHihZfjCQgxQE1re+5SjYCGBvShylXREwtRIz/rYnU
nw/aDfFLN/IEDpXQ2yPvD/9qI4sxp1SrirgZkU9Q/eSQe8JjYRefaDlEiYlm0uu73O6NOMbvL/uE
GJi9gmLN8t6szvr0NEeH69u3Q9mP+38jg3Ht1SYinbrAd6KO22AvdnyPsnsffNGI4ZmO5uqWZJue
ZPd2mlnc5+HurbURz1zNZtUoqARCzKbA5LFScLK2tFb9NR1cPfmqGU6lfS7T70PPCSnve8obuczd
DPp3MZJorGh5WOz+DEIHyS5uOjBlC7Z+xgBUu3nKMfK3/KG9Xt/xXU/yIplNqqTIwcY19dGXNejV
Q0luhZkHxruwv5FBd31zr4R6JsXxBKNbjiYe3dIh8ysfnYpqUHwy/PgQH+PnJbJWHrfMLl5u5DK4
ooxzsZYyPB7xSPttxoMCYYXHK+jibSGDKfq8DuNKQ6NR+ZTOi0Xq+7Lg0b3xhDC4kmdYR0lHcmjE
N/qfKJwoB44q7EfiNvvF4IlGNFUURTxFJ/AqAVEQgG1PizcE4olLyMdbDwMmUd1kmVjj3lRBlbsi
loa6gsQ3HtDR/ECfFsNBOEmcBfL0gQGXWGwAznjVO9N6MJQvCWg5u2AkrxWdv4Tg/Cjz2ub2V6kZ
eG6quELZMup2WaImxhBvp+/MQ5voLrhnvBUsR9eNWObIYYO0cTmushAhrXIqLNC9nXJnPljKobKJ
LT1UR8CIC2JFG9B9yP0WUYX6h4D+geu/Yje/Lau/VstGcpuu6nKzBZZUP0VbcmipiOahq/KkBo0z
OPCPkeA+FrzZZvsvm41cxs7TugSPOAYlYM7LYne3uZM6xI2/oK0WTjKPbpe31Yy195iBqJXNrDog
Q4qmh1TkM+Hs4+VlHxlb76M8mnQBNVlz9ylGLHzo7Cn6bA4/rp/XvjlcxNCVbmB56kF9SCRAyj8l
WBm4N986kf2/E8NYejhlIyjfcTpp3B7lsnmSs8JditknNUbxFGGQT8jDmdxeFt4uMtaulITEugCE
oaNqwp/oj/+BVnJ3flD8xRGOtZ09Gfc9z5elHsKfPtllUxkPYtEqjFtecNeF8/Og1/aSiY6oH6T0
PixGaxwKznOXt0p6yJtDHMoyVvBlvOrT17h2Z/1kDpFV8uraOGLYKmxEW0e01qFsQVcaC4NTzySM
T7l+ruqn69ryL07trw1ka7HzqUWfcQMHunGNO8oJO1rgvLtbbcr7IjjcljGOPbOsLzmqgIaFNuv0
joi64tiu/OIhRA5itY1ja/X+cuBF0HkiGQjRpyrK6hThpjb1xniyRtNpFN5oU96JMSBStIpYmALo
jtphuO8lEWAifq0w5BQdme8KHFwA+O162ihhHWNUyCpClqx2hzIrfLXj1anSn3vFrt4KxTci9GZB
L/MUg0wDvMdqYhfz6FzXPJ4EBi/m1owbTUQnZNubNhlKL425cWn6jWurYNDB6KdOblByCf5SK/ky
nge/8OUPsWhFgW7VuB5FC+Oe3OUj7624D0sElEmmBCZWto5+1tcw1ULY75BjToBuESXyijB02tkz
tZZbif3mcPy50Is8ZqF9IxvdQhdKKdCSU3KsD4aPaOodj2h5//LXZF1XDKLIGlv+oER5mvU9fdF7
ZSC6HdqtEl96oFQB+Q2vemvfRd5Io1a3UcMsLKexoiFxyhFF0SI6iqB2U1yBO8RqHwk3shiFVJt2
FWva+flPIzBayVBE1TilJfgtShQLToXHLmBsxDFHFk5VlVcznt5F2FgiSDJ16SA3rjSPnCtr19A2
gtgrKzL6IdFwYpXi98mdPPEqYng6wT5qFWGKSkzsReLiTEsK8LiInczOgvhgfo24YdP9gP5lQRrz
vm0wppyoGvKR9ApBKXbnC4XVnsrY1p9GFHVmTviYfdQXDmDtG9lGLuP3run8v6tyNQ9pejfkiyWZ
D2rkZ8YZw04UhIG444h2ncaNTObuQgK9x5wYFNRry2xNhuAWKXk1lSSYGmLHtfI4TM1tpkq8tzzP
GjSqVRvLkyh5k1mjdCOO0/t0Tu8WlKKAw+YsNos1tuFBzeWnNkte9HV4CrtGt8pCtsEl/vyOa2Kz
AYzXPCgLGbsIhz2tGMT0c+QnanYviY0EBmNGNWxnQsdWTvYn9Sg5uRc7oROek/PgqJ4IorbFR86U
Y5XcDWbgpgYHa2u2gJvh2DvRofTM+/Rr55i4lfqb94wtQaRvs0oGboQ5UmsRpXLIrj/K1UNGvL87
JwZlwHYkTpGOKoXaCK3BjO+STOcEtjhAptMkxEYlTUCMkai4VMvlR0OCpP14fQkcRNYZXBmEoUnC
GIgsya7WHcfpZS6OpckJI+96o5eD0BkUyeUUwy1qeFZC9hgOHyM5s+aScxg8RNYZ2DDMoqzkmlY5
PJSB6tZ3mMBaWLMdIlaNqRKPf7dxDFaQTIuzNaNdP/UH1Wxvp/YzqX6mxfRwXQ5v6xgsMCV48m9F
s8J4zLsJqc2jFPMqfN5ePH/4UpsDYvCgEdOi6WiFSPsJvUR287CeAAook0tQUr14SYApYbhjloPo
oCHH571WeMCgM8CgCgZ0vAMwkMPg9oECCgrlFn0//7zIAp5Hx4E/nQEGspaV2i8AejA0q/Ixj1+1
HkGQ8Werxe7fnR+DEUpTo48AXUBOkuU3Y1Ud9FRwB4U3iXI/q3E5QXa2XiaSbKlWmFh+lm1a2Vrd
1CiJz+zB0x6k2/H4jyGUfoic6EkLrq9yP7uwEc/giDpUaWIsEK9i2LZfegJi7Y+FrzvVpwFRQcrh
hVZGv3KNe67DTA37ivIaDLrEbaiIUSSCdaGyeqcPsmMYfFMgOgAWHExX/Hx9sRxMZgv8GhBFCdmK
y3PsnIl814fOui7gX6AMlBjEwMAd8mYuG9Qvs67plwrmgIEQb2XKZiAHvbu6vU8cnlP+Lw8Ooima
AeYrmS1NabtpHoZOQzc3xrVT7pLlrgoiOz/y/dj9rbuIYgxvqvUoLXNk53X5JGSHgtdiwPs+Y221
SBKizeAKzNPmFMbxYeISfO/2LMpIVPxvu9iyE2OVkVUYweRWwtJiO8eLENX/aEPJLf1O8FGE6XRP
/MqJ/YvgIpaxsBKMsoY8QetQcX47yq2DdhhbUXn94ZwdZAtPMl0VqyFdEKJo5S+Ihtw02ruKfjcb
yFzU2YTgQTZgJQjWlqVgd7G/mrz5NPsQf9kuus6NCWV6P0xdhhi62Ob3ZJidRhU8DE60hMp0K5Pn
su/7URdxzDWtduOYtCmUwjSrUw4yynVpD0ZOHMWMI44bzdME5rKGqMWMVLidcnfW9ONMbntekvxf
LuTLepgLWRbnFESFOKPODf3muB5y0SpPmMrkmigXjX+UvHZJ3nkxyLBqy2qOLc3Ki7eIXqKaS7fH
9LsQf4YLzMNXCgN/3hiX1TEw0Rb1NLWCRl/TGDF/Vt3EFW7B7OkW6JUcHMq5l9Eh8IjfK5wM1nVF
UdhZUDUyrHUtlKgdy3+u4lM8eKhYAg2Df/0KuW7GCjsDKovMRMBkLeQhSWcXXfWlNYZP10Vc30SF
HQBVC/KgyTkSj1mZWGb+cRIaJ4Lm6+2D0Z40EIyHr9cl8vaOAQ4493NeTVB8TTICoxufIgzAkJfq
QUaDzXVR/xJw+X8VQUnG7/gRgSe2i2jRgnRXBv196qC7y1IRF1ttJDlRUhw576qZ/oWLf8xAWeeu
aVZpVFHPeOjJa5N/JuTH9WXxdpCBjplUeVqPM557zV0+YTSu+pl039eVl8vZVT9dJijoklQwFTAG
BlYRPQaVCeQsp3h4GXNe3SJHABt+izswnQ4tPPioPhlFkBic6uddOLosgI23gR16nPUZ9E2mdtJ0
f8JsvXz4Ns63puxeP5J992sjinFfS1B4KwaFWuMuOiiH9mRpfgqeitB1rkvapQ5Drun/T0Vj7CeR
I2nFAG7kUHzaVUHj2Au4P+av7SHpndadHA2PvMirDpWDnoDIar5yU6bUTfkDeje/gbGreR5y1DCi
l4TS/9F3Shj0xybIUbzGcwZ378mNKPr3jQvQRG1W5R0AqpmecymzVJJZ0/T9+qbuWtRGCGNRWTw1
pZHgKlnm506/VwXiTdO9KOeH63J4Ckn/vlkMav6MXuqhJX0ue+sSB3EvfGk1+ZzMPQisdQ5DDM++
2Ou4k/s0peIks37QmsiKp5wTFNp/5Wy2jgGJbOjJoGPCPYKQok1nrFU26jjwbNMP00Hwru8fRxnY
QFqYYpKl0BEaUz3Ew0+p88bi8e9EMB56U2Vx3ycrSo+lQ5gYVmuieptXe75/MV12jY2ljbUgpvOK
J1R5br5IzvCsVY5+Rs+J4queeipBd57afJabN8i+YrhseE1uBmEVFTCvYuDAY529jvOKwSVLYxuR
9EUqETfuC880F9dQF7cRcIrNaPd65xdjalhSGGEWQqN0llYhy9QN/lxovjKlJ42IVthXFtZ0kArB
ntAVUdTZSYznIEoaxFU1S40NfzaUH9GoBdOS+U0s3NT9GOA6s/oSZanoBLCMQQTbfZG/aib8ESPx
2pjkVhGWx0FrLLlv3TFJKyfOe0cmzcfrZ79fHrU5FgbXwkoa66hEy35Smafs/0j7rua6dSbIX8Qq
ZpCvjCcq25L8wrIcmHPmr9+GvJ8PBfMe7NpV9+m6SnMADgaDmZ7uSLwJMt0ThsCdpfwwgpV4nmZP
LXLbCEJ/LpQ92m63yVge+iV8E6rkOKnzt0Qy91FVHskk20ZqnmW1OxZgE4r6xIOsxElJeBPEvGPB
xEiha9QlWYADIuY96X8kEMaD517fG04s0ZkQmQiDURcyQmQWGf4UL4dI4YHgtnFhummo0D2QVUB5
PobHOAwnpTFgQ7yffy4O4hZKiMTOT/W+xzCDiCGb0Pm7C+ZilFmYCn6zRNBFgMoV5RBJPc5gWz2Z
rciJXdsbeLHDxH61MNMShRsg5OV90t+lCY82ZtsLLgaYaK/lySL2BboMGFG+qXXzi2AUQJ6FX687
As8ME/DVNAdvaTSCZd2cPTDY+qOs4TxKf9MzufgCW6Dp1Smte0xIOHn/0OogRDA+X18H53uw8z9h
kQRLTxlPxs4LenB+fbr+97e7rqsVMClhD/KtXKxrZLc9HjtaElqQFARbaW4HFcHUh2nUaKAoPqr2
56TmcdzxlsekiV0htboaIrceutqi/EjDxKlgbNfQVgukP2GVzdQZqbReRoeTZoHGZ+2t/KTfmXbn
iqAu7VwQ2J5jRxntlkctu5lGodxOTKDOMdvErG3U67oORpTjp/ExL92mDdw48Jbg0EU8dNR2SX5l
i1lkoYh1MAAA6RwHTz8Eh/BBtWs7u6XDqc/qrXIz2JPb2aA+Dr2FBxLcPGsr4/TfVzs8NEvcyjQg
GsFjWn0q27NEeAkcbT7+kRKsbDDxb1GiPB5ECL90DrGocizQ9nuKrOaV+HmLYQLgIIS6oZV4GZNh
8iDSbauidJrTdM85d/TrX1sQEwcrrY4MPQBQT/aTJ5qRhoclxzwcxGnc5Ivp8PpQmydttYFMQAzU
HI9nOqyWmvYyP6jRK2dBm6+tiwE2653nsckSSg+n+t0+P0QOTRNnh2Kk/+oyXJlisl9ZSbV6jvGw
a7qdUkd2o3tGxpM44p0pNvvVY+CilZDOPkGgLPLHQ3eCTBkesvo+PAiYbo1uym8m1cE8Nz5vooDj
hmwKPDeSWQ0C/D0Rval+DqWbgne10CNzxQN1JmYgbe1LKcCxnQSA2uazWH0Kte+QAODkZNuPr9Xn
YuJDImQFJhjxwBttw6/u0gMQldbsyd50jj2en29XHlbWmEgRzkkgNwOuFErbJdvIAFz9Diw/Xmw3
IHoEcN9eDpOLsqsHoPY+80eRd+XwPh4TQ+Kir8poROkL3ULUKKvDXGUvQqp/n/IOojzBbpyVA2SU
Xc3sbDmrbxQjsCZTc8RMdDXuPAXn6LMtaCUgxlyISFKU8imARly98KIzTRL+dCWdSJouiaCTYw5k
JPdDpTdI7eWx/I4R4O8x5M6EAaJAaRc6+rDc5ypAyHiX1YZ2BxC52wTt8/UAtL3pl9/AJDJT2UHM
DTyiTg3um5KYlpyAg18fOdUKnhnmVk/BDa2ZMdp+iqZYEebq+ua5XkqOC/GsMGdziPo4iSlWJgr2
UfK46FbKo6rZPv6X/aI/YXVrQ0opJ3oEZvV8vm3RQ9dC2aoTT2t5ikfbedDFEHMgm0HtxhpKSE4T
L/uJ9D7RG38KSp9o81FMeWU/3tYxh28y4m6cEqRCc3En6rYRfZkGTsV2+0BdVsTc3RHAD0YkocDT
VRDewKlqC8gv/ps7M/c1gXQrBphxAYxgboxTC4LbQH1dt0H/xpVjy7I3RlE2NaKCJgcdmVF2UJ3y
wFPl83DinC/C6lRq4jBQ/RBQxAulrWVA/UjJMRmrz/+2GiYAFMJUEbkFoaZKMr9TjYfWnKxS190s
IX5uRJZs1HYlD/51s1vOYBggzyGiqCmGwXyobsrTPtDBkTwlo1VMu/BvBpVXBtg3plFEwyKJqF1W
5CGT3Kg/yRrHobe+0NoEE7/Ttpmlkkp8F9FDqt2Y1TdoHV7fps0279oG83k0BcCdAAotzuy3P8Md
ZgUwzte/du7sdHZ+y+Ml2UzfwN1qGGhCALmvMXEgAGtGT0yE0Orb5I1u/TAU1niTYApUuqlBf4bu
cg84qGw1dPZ63v1Ni21tnwkS6SCNqQmPdIrqvjTtsnzqu7+4JQzDUCQDzUMQ3DMhvJ06dc4iXOxF
0t62RnbqNP0kBNXu+qfb9o6LGSaAQ7SgBjQU+IZm/hxGkMUYX2sMBl83shWLwAVBNNA764bJkoMU
tTCOhoRs+3/je7TGTNHB181snlZTk0zRFMGXxoJQk0Gbza7EVxnTb3LkVsvL9b+/davia/z++4yX
y3midGoOr9PF17p66Mrc0afIasLv1+1Q72VD99oOk4YUJGsiQwY7rFy4cdJZIaReZ3BNFNb8NzCd
tSm6patEASD0OOtnvFQ15auq71Rw31xfy5Z/mSI+PM4q6BJ0xo2rYE71gGZusTE7alieo1S1c5k8
XDezCRxc22H8uKiWNjBUVIKKE20CpW7oGpWV/mh2VLZ2cXtP9Gi7ndxp8V+43do0E4wUs6+VLFRh
Oh7sTDfADpA5nOVR12JdYm2DCTgBUZNICxFgKb2ODPmp1O4OGjhiU3RYefj6rXO0NsbcemYTjumY
ommtqa44PuUjB7vC8QkWY7qo0dz10LGB0u3nQkLMCUGv85OzY1uHaLUIwlx7ZmMqHdQCKZOD5FEQ
MsjqBDs83YU/BgxMUiRp9YOASp1HfyDzLDNhAllEqmbZ+7eCiG9yJ7vGWbQVz/SMc+DnbvKYn3uP
luzA1Kn42U06WPK34TMoLWzD5cEyqWdc8RwWZToBZdhOOmrybf1V624EdJIUq5v9MD/nw2fOpnM8
513ieRVOSgOU5IaBdIYG+sKJHnNbvKtciDAAclrYAdhJOfFlk5Rw/Z2ZABNL5hyWIEt4p3ikYjtF
Cqr6wa6+0hHF2AlciVcT3VylCl1sUQNyB3nPx6Ap5qYxCyM+8KiIXqtqn4iA9JCzlVuXjbkywnjR
hL5fLfcYSwQUagB7pZna5afcju02tmSvBEtz7UVAO+juPxpmbp+8yU0tTpER4OA8Dk5xV38FJaGT
YlJR+gJXXdzcMxOLV9vZrOWvF0x3feU7hVrlYiI3lPQtvzEOLZQOdBTkUl/eK4f6qbNjz3iIDgFn
ve80+X8ckNVGMw6EHkIroXlJfTZ+kAHhSymh3vsPAOtccJB2ud/sGpcgZ2n8/tnclR7G5NwGk/kU
XbN853yArXL4eiOYqyzKlirvU1Spi94aH/qb2o6tCo3e0of+OMfYpitroqTrKgQfoKD4cdODBs8D
UL/iY6c3meyPDWdSk27eH5t7+fssvgqT42Efx/j7RuM12llBT7rnZLCbjw8w+f9vDSzGSs4kU1Do
yAIV3jI9WsUVcE4Un9Jxt2+83H+z5Lm2x5zMRa8U4NwBvaTFcMlSOotKB0y26sk7PbB5t/HmdbJa
HnMeBQAWtHKhiNYwc2RDeOzU1tYjyH9IL1pZOBzvo7/+zy+m6CLoUTRTfz+mq2PY153RkRGIz8mT
wAqfeGaxI59mj6Ya5msg874ezx6T2eRioXexhK8XnDGj4Ja+XAEhnO77UwGNtLnhPKs2YXKmDvEH
VRUhNMJ27sB5PaB7B2adUA1t4EAdNTlFjaX1u77Z1epuGH0Z8G4jeuJsLL0V/tjYlWF6FFcbG6He
k08GArp4ANXMIfY7Fy4TuY+8Z9DmzbEyxAS0YQ4CoQjpcIQEqAipdtqoWKKgW3Mbco73JnvtejeZ
WDUujVLNBWxRDYHIlo6g51We9bvUJv586uwCR9B4AZrFCR1uoNwMLquFMom3VIdgIqtwMnJwA8NX
40N8ll+Jjb6NF79fjrHD29xNhMh6xYy/ZnMMfRoKvE60xu0JyS0pGx8yETflQG6MpPFAsAQcc+i0
ASbTs+woROp9qDZWHYWOmie7rlB4h2jrgY1OtCmJgHiqEINhfAss8FLbIswOvZX/bE60MULVl+sX
2qobv70uNvxu53wPn6979fYnuBhmYqEgDHEYKHjZj4KrxneY4zZ4V8gmUm29OCYAjgZG1guUQxDf
qcr4cCo8sDU9FMfW6U+SCy2iW42XVm7ei6sNZQ5r2YlSB8012Qni0Q7i6iSI7d80VkxkkSqikKSI
bHFxGZYhGJv31tnoxrvUDRz5rn8XkRh3Jif8bL9KLtbYSmOx4Pk4CjiplA5iecFwHWJ7+KmGTBqt
mxnfJ2AmWwTd2dqRO2yrBZqxxA0eePfZdsZOoAaH6p1hGmxly9A7YRhR9HL0c06Rh/6yo5ANIIXu
NBuTadwxTa5FJko16tzJegIEL41Swy3egiCAV8EM3SF/6+2K2+HdhPGZhoRCFGoeOjpnHw9knk2g
oBwlYNX28c58i90Fz6Ha757bT/kn5PAvtDDagHzVT85OdN8foUx3NG54EJzt+Lz6Hcz5XCpIJL5P
THeYUPkF1SahZdyl0LY0LHBTupJd0unGFnovJe922LyJVtaZkxtiTq8mLWAD9OTGu1/DwJR4n1Jj
6jsw71vNJx6AYNsogDky6GMUFIg/br0e5bpmDDhWbQgsiYhpCzLcynpjK+XoXo9+26kn5irxqXX8
x1a3xCCNST0heWnd+GGhNHIH6YEWnBR7Oo9HnnTZ5tJW5hg/DhdQtKfjiKcK1GZQ2FaJtg8y8yDH
knV9ZZtxfWWJ2cS461Sl0rCJU327jKkzxLGVyTXHCv0rf6REKyvMXWpCRycwchQHpQKPXNQ/pNIK
MCaOomrCUwX6j28FVSBVUqFGqTDOKHUlJlUGvNpbTCuMfuhKgT3dzx6tBGU/Mr/m4VW3XrQYzIIu
pY7gDqFN5nFVBgOkPAXwX2YYKI6tZl94zZt0I2lWK1gqjoDiRgc5B9VzBm5pzt5ufMG1cbbIpkVJ
lkt0vDQUbydMAenfdV7xeCuufrDBRLklMXtSmriZ88+Sl+/oPdKBKUE7gAANk28F9y3EWxQTzswx
77K5xtM4pHl00bokEL1a63j5FPUFxjE/LIzxFdIpQ6eloBevJfJJqoPbKhlvVK1/WWTptm1SvzHH
T4MeHqVR9GIQaAs6aEfCmhNfeMtlspBlaJcAnGi4l5ODUKGBd2uO++sHfeMIflgp/QmrV0k59KIE
ZmYQqWcHsS8to9YcZfEbo7Cjlkd/uRG/Phhj4peojxUJFxhTy8SCGrvTL7o9ZrVVcSXtqSf8+QU1
etTf0ysmgFV9FyRFAGW17LS8aF7rp776JJypkEd0z30U8KwxgUwiujbPQ/KrJEAnJe2B4IQXFi0Z
SYnPK5a9J/TXlseEFrmQiVJFyOaoPmcMmfHSlr/Lr8IXKu9n04pr4RZfwEGIenILTbJQ4rjmxosD
n/L3/rJaf0nbiXOZQWtL9QcwHxL3XYOei9jcKrZ8sMOEGOjjAVNeImovt/3PZg+RKjcJ7HiPgqAf
OvNfIDM+mGMCDDRD5yAvCs0x6q+K6Crk2KW8mcPtI3fZOia4TKaoSFVlUGUvyR612U2k6oyt9HrQ
H2oyj1NjO4hczDFBpCV4m6oSpvVaFBAhUSvPmBOOOWiTrf7bh41j4khdJEJlLLACiitw27rtQ2RX
hjWJFri2fhpW/qS4sWMKVjOBN5CX524HlssamcASgtc6rQisY0407lXLDM+i8BSnL9eDJW8rmaAy
1ktThgtK40QpbtUyPo0kxeBB++3fzDDRRDSMViwSmMF40jJOrhCNdtn33nUr9LtfCSFs6Xfp5bk3
JFgxhvoxr1rbrHnyQu/57xUbbPkX41yxnrb4LiPRbuVmPjej5pgZJjakYqeI1Yup1fcY6ToSQf+h
GMVj10uP1Thbo/klMipPnEAipBd+KE9PpgDmkli/VwzprBftaAUjBrUApLJE5KmCcGum+v3cdLYx
QxAkzSsvSzW0m5vcWbLpS59GdlyAmAzvHzVofTmv35ZCPMuLZIvq4sat4Y/5EFulnPsgyXaCFj91
lOwinL8nRPTrHINqGDvBtIbhZjoEkRtz8cZO3rep8NZH1Z3YTacsRU9RySOvBHODNU6lWyjFPdYA
rr2QqxGxGYUlDSLGpgEtW5U528jKR2WKEYUnr4HuQLf7xYv8F4BljP5fzDCHW59klEwHAlcJ92q9
kxtfV/x/8ka2iK+CS0FUWkDioll186I59trCmef5j3zc0IiBMpmiscKgAHx3M56HIGYF3aG/OIVD
XuAUbrObZrt3igfZitwB1wovPG0VDREdL5aZ+JQCsFSp4v8tYdFneOIF7xgFFOm8EY2k0sPsBq+H
uB2uLlaZcBVi1qsKO6SPUnijJjdy+Rprf3dhXmwwsapJwNvbRtSGKXitUB7mpjnkqrq77h68pTD5
jkDyvCoDmJn141hkVlbd1SrvYuYYeR+nWufCUpwpZY+vRNpnUjjCCMAKr7D4H2+m3xv23p9YGZm7
qtE6qoc2HhZwMpFdVljDbvGV++Sr7s07s+KLhm2GiYv7vSdZK5uBOEq5SbCw1jV8CbXh7ki7ZN1R
cxGKT5RqKIRsbWJnXCzJO9vxn1fAZb1MtqM3eR8bJWzTumP9ADK4W9Cy3cwo/biyF9p1ZAVWsJfQ
rUPtz6lQKwKZgB+BpNbgKN5sfl9JFiWM9UiSwUIhUmEOykakkFio7PVPoWI13CoDzwYTkc0gK+VC
RUWogciq1+PZoS3vlK4ooIgehMTAhpW+TZz0i2eV/vvqA8+mpE5ViXs2CqOjGY3YU4C/C/2vcsnV
DjJxzCRJiGoQXlVDdTsAuVNlvsJVI6Yh4w+PWRlhwtYUhLg6GyxGlV6NybAi+bUh90pwE5r3Q8QT
m9tMg1bWmAAmQQVXzqDl5zT6XtGPXcIrglIHv7YcJnQpWqWapYjlFCDaSoNx30o6EDjh9KhNEmhv
MVk6KbMX5rFfG8oD8K5u0FdPQthwEr7NKHBZKaulGSpD2sUzrlg1L32UyUZLlOe7vEj9qVH3oto5
9VRDg27mdcw5W8ziZRJF6EIQXNCxO/M4BC0IrQxOykwd78omsyqaU9AugkS1BYZ6rwlOMIiYeRit
vuLxP/DWwoSzMOhFcO1hLXn+Blk4tfv/x8Yh1fodowwmflS1GNbThIV0S/EwK3Fmz7Ps1+rAYybi
LYQJGUMxjfGiYyE9SHXK0Bnjp+tX9vZNt1oKEyyqaux+TTkkoLa7TV3jVUcXwjbvgXM/tG/aa/h2
3eK2E1zSVKZWoPWZEM0JiiLAzWZDBLQs+L/UG2AcrOuGtqsSq4SYKRNUnWQ0UJv71UyDTJRV+5FD
xdMyV3D+gurrQ/bNuJzSCBWJeoyJS6CTTmu8OPPkjQBGm1aTc31h205x2UHmk3WCOaSVhvm6rD9i
uCKfvl//++/jaH+e04sBJrYb0rKQnqIvyqV2UQE8h2m7L0PNjUQIhIfdjtLsVTlUt3rFqnXhse1C
N4+6h7jVX4imW7FO7qZZskAS6hcFRCnS8DmTwlMndL4x6Q4KtftJGG05Ld2gJodFmbwJXGn2XA1+
kIfnEO8KE9W5XtfwI0orG7S3NugXp8IOG2n8NArQNKiC1DLJBDoL6BfWo44SvqHYaVx6U6a+qMTc
VTmG9hfpoPbguuhIZZNRuQH04mhUtTfU0XkJdSecxJdAnfcgaj10UuLI1WyFqXRTNo2TqeqXUdTv
u0g6NGXOeU9tF2RWLsrca7oixpCFxqekmjLLKUU9hhwBp7MxOAM6k/xdmDO+zWxy4onUbmcjl4/M
3HhjJXVjEQPfW6RfjVE7yxq6AkTYX/elrYbO+lywxYUJetdjX8IMHf6nWe10DD/R/oPq5V4QWtx2
5vZNjqEMkKsZBmhVP2ZZjSwa+YSRt18tdHT7wLgX+4howJuMx5SrDb19Gn/bY98jSZwLkiZhgaDP
1CpfrjkP4s3vBEV2NEoVWcckzcf19L1iNkTDZFBv3smmPauJJRD3+lfi2GCTjrieW6Fq8NxRZcNq
xMWtUAlppL8QagBz4O+lsClGbCp1VmRIu+vlYATexNMz3YKNfTDARPy26AApE94jPrEoX2t8Dw04
P9tV/l+wFHwwxcR70xyTEtxMaHJFj4WYWctQ8gc/toshqx2jzrd6MgSRIUxZirRUeRxd2R5uowgq
hyimeZoNhPh7exIA6vEZVE3XXWIL0PNhgdRnVqaFWMrTJn2Hokyg729RghECAMXVHpPjVBA0BzXi
uXy+bpbniczdRpY5LyrKM1ktuFVAllG/9uiWXDeyeWRXu8rcb6GU1HoY49vlYWGnEaipJpET2Xnr
YAJ7n5SCWqKc5ER6hirj4GuCvku4J4pnhgkOtRhEndxiJUJyK5o/5nI/cMuX2yH8sl0sKKksAqNX
MyShmlWdaAVzAd2S+lifaJ8u9qbX61+Hd4pZxp1YkCDZ2sAeBQLlbu2DliNG6U/3Uk/hkUxwfIGl
QDYiXS9FCqSvoXgct06RvXGWQ73pj2xqtX1spBBUNQf+hN6As7vsaxvJCqYuAOZq3MnVbHlnQsv8
AcB597pl3tLov69O8ChPc2wWMCxV+wwEj+ZQ2dct8IKESf1zZULp5TEZZHyq0Z4cCq1ZwO/2WtW4
b3uMzUDFqFf25P9hDoG3NiZOyClpa3PC2ozJkn3DJx7VpNQh0OJZmv0Yubxm7vZDafUZmaBRqEEB
/AAsdi+LNzxRMUrpoXJ7B29ZEGnG3PlZztlm1blF1ZzJ2GFvk+ATeNr8KP8mkNq5/gV5+8gEEHQ5
gzypYaQSnsQ0dES0Da5b2HZ/jUCBT9QxY8y4SBViMhv/F8OLxlcRcsStaSXjfTDfhNzBJnq9/3nS
LqYYp1gAnx7lBG1oYUe7mzqGU4In1SJQy44feQ6xvXMXY4w/tKUIETw6x9oFe3l6nHkIOd6+MTfI
OISjiTF9lLxKXINS60zmXVuiOKV+DxKJ4wb0M1/bOcYN5jQnuQAQLHqmJ6G/61GZKeo3UTiY0U1s
7lIScmLTtnP/3j32WRAralpOIR5zanUz908x9E5ETk2PZ4IpNOSjYgxSANGWHsSReCfrxk7IF04q
8R+X42Uh1CdXETCU9MQUBWRo2Qla1ECQSgmm6gdb/6YgR0p8UKFcP0+8ZTHXCWhuS5K0eDI2Gthr
DCeKD5LJuxV5Rqjzr1a1THI+gCcQHIHCc9ffRU1qdQKPjpK7d/RXrKwE/VSJeQkr3TtmHIzsZ/o2
XGwqSKfnFi9n5xwpjYkPE46TklB7C/rQ8zdBynZl8EVcMA9RPv7bV2KiQzyGoVG09FUoVVY2JVYK
zENcudet0B985dhqTIwohS4exwpWtLi15aJyRANddQD+jm0aPV+3xf1aTIxQyigRIUyO7p4/ecsJ
yPRbEJY+0wZR6RWl/Y8BlqUzqzKyFD1VehEDyGmDyYxH67Ed9Ey8qw3aa35f8Mr9+gSJS9UhBuXt
SRY+R8leGDtHF84kyYA+uNOCn5wt3L4zLhaZYwUgeihIOi4oWu4B3s2enil1qWqV4MQW9t0nnsf/
R4J2scgcsW6Wskxq0E0fvP4zHbAGBO2VzsEJvnqEYMU+9niNhO3YcTHJnDLcJZExy1hkk3yS+p+z
8lPhAQe3KMbwOL3YYI6XCWHVoUwwhkojRwskiguggLd0ljxaE0buF1/0Gis56A+QMIQoWOOTPW8G
l7dO5vClQSzVcop1ZhDsKR8mQbOaSOZk2Jseg7oPhjA0oCTZkskUdOMyUmpuKI+F1WkROHFq+1Sv
DDD31yQJA1kipGfo6P6EGcgjZ1a6N/2QqjhxZQ9462Fur4iUVaiSBM8tWbBCLboFZoC3pM0Pg9lI
TBDIhgjYzcdrxRyEtsOrGNrS9xJgl/GhOHbP2XEC0gdkiMhsPokhcD5/cy9frLIZTUuKLBM15INi
8lxTjhbxnOLRdT2CvGfLf0T8lRUmqWnnfJg0QgHjZpzYVRvuiKh91ybT6uP6pwS0xWikP8WgPcdm
aUWRfA8NTXcO0od6JmhkFvpjX8RuOJOzPAnHjPyYtbq20LmK7bmM8Gwj2aEHYfqErbWKcHntM9Di
Qd3BSo3Uisf8Iapyp8q+EzAGx21yg7Ezt9MEfxL6761RpladDeBHCh6Xpj10nXAIa7yV2h4A1yD+
en07ZOouf24HnfM18J/BzsGGgVbNWYU4AEKRzzpFCb1hAP6oECt60/zAMnaVHYJlUD6PILIhj1jb
M++e2ryElctvYOJAppq5MqBT66iiP5T7OFustDnHeWpfX+x2P0uVTUwP4jUlsbTXAcR0ZZ2EtJAg
2hKdY/kyWPFe9mg/q+Zc95uHaGWMieLgYO0Kkc6MxuWP1DgNFZARPHgyd0VMGB/Npc0FihvuqNAt
7sPEGazwZPqDX/h/ofitiKsVMd8pJkU65xmKw/ViN4AQBsjKOF+It2lM5InAr4MooNNK2fJOZ5I8
CjfoP+MO0n41IHbcEZJN97ssi63ONfKi5EuAG76KHqoACIXcGiNXGnkkgpy1sVU5AgIdvaY3UT8+
DF1vt2loyTyR1e0qy2o1zHU0476rwwGdiF/FMlplaUDwMNmy1/nxY+BWzvVvtnkhrQwyF1KSjklX
lHgl4may+ypyRz7TMP3Rf0SplQ36G1aJZh5oC9gIMAzzzqxl1z+CU/ZzcOmwb3useIBC3qlii3LA
T+YA3cIjqD7TofCmYz9awmdIKjuGhyxT4wQmnmcwoSIaapMYAWpIogboWj+7qolWH26N61/qnaXw
2jYy0aJNxSSSqwEtly6700wCHHnpAPnfgB4IAtlBpT+RjHwWhelTOKU7mXQnJWt2ZY7ODMhnrLoy
bMFQLEUW7aLt3VZOH4Mi6S2jILoVxqoLCqxbVYlcNcRsiC685rUAbHL8s4+0YyFkpywXeMimreHP
dVhiy3yzaYx60hLVObcQQ828aTdZqT0c1H14rz1Q1nDFFXehA8hhykvVt58HK89kAlaodjIqfhjO
b10djywHvEe3wVN4QO3dbXQUcCtfeRU5CL/tnPO3VYz5fTwPYEpXdDMFn9ngLR4lcyEP893oBRam
bTHrqzxdd5zrERKonY/mVATHJBrA1DYOD2ZzmNTdIqmW2jSc8H/9HGDjPtoxFyL3aQbkYijdmkps
q+SscacxeUaYeCWEqOKXEg4bEZ5moPrS8IjuBedEXw+KMquHlvRjIYMxFDUmdUJJX3gphvjH9Y+y
3drEVD1RiGpqGkvxIQJJLi/LO/16/VV0Uzf+Yt7EJ4JYLwJxmrnZfejlGLe+bpfe8n8GkYtZJhY3
xWRmzQBsy9x3VpyKViJ+05J9U/tatifcNuq2713M0c+5Cv0ZMaVi1GiCOgHwVqm9TcTcGzBCO9RA
Tf7b2phAvGCIt+ozVGjU9BkiKVbgycVrJLt5fJKrzLtubNsRLytjozEm+gYxhyZfMz8q+r2WHeaO
86223fBigsnYlCSBpkKGgxuXRzk8xDxSIt7fZ6Jf0UxLkcoRcE5j4BRLUIOAhRsV6B+54nBsGasl
GOeaNA1tnP2wb89UNcHwKp8H+v2PW//3ZrFkBtWiC3EbgOTjVzE1df+XS6M4d+YBLDmniGXmV1ut
Uxe85CE4oVmFSu6jseotaWoeNSFx9Lw7lnXIA0P+x71xWSIT+xIly+WlRXI42pKXgosDcD4M8vcO
ilk7BIu36x7OtcfECmWBZLMoI52fD2BnPg6Q68tfMst4vxf1B+n7dXscd2R5Cgo1zTCjjlZCX94t
5Knmuci2J5qGaGJCUjFZ/hmI5MaZRoWmBw/EaZhDogSvMncadDswXMww16CuhFmuiTi1k+EH45My
31bm5+s7xTPBOIIhGYlu0O5R/D6ibIfSz3nkxLctyjkkZpd1MF8/Q9d+ilqUWt4fc+hmO2gnHmRf
e5Ft0KG8CXZ2VA6FG7nF+Ua8pbrnki978in7EnqNE3EYorcTRU0B4xdQYLLMMtFksTgsy4hKHYgK
Fk/zyDMU3/3pkNqTTW46l45mUBFv8Vj4vGbk5oZfbLOPzCJMxtnM8XYuAAQVXwTlVYk5wZ5ngsnS
irgF5MigJV3xTg+/Z80d2L6uu812uWi1DMY1W12PxmLEJy3dDkxQSHgl6ABj6Bw9J0zZgBuBFuMX
ezxRupV6VxwAFOZc0tvr1CkTCZFQo2TuTVOtpxFUzsgIGnCoVZ0tSa9yzmvo8qwwV2ciA4HUgX3F
GdTYitrcScU7Lek5eSLPCnOBdqhHmRpU5ZwYh8LAA2K5lblDy/Qw/3GBar83jL1AE33Mo4qAVb51
R4NWiXzB/haEYA4XncTNPnGpj6gXXDPIeCJpA3GpJ1Af/ZKqhItoEHECIQjxwZ2+yyRepNngkgRL
6WWFjFtCubnJi+n9FUYJWRfcNJWruuFBu1H8COqwmS2caje0I1e446GEdM5qmVhK0rweTZpkadPP
DFI+cXRTDK9CmHL8/h0Ie21bmXg6dGRqhQLFvvlAxWDjg3xHfB0M439BwPNhO6nXrnLuqhzKSi5R
qVLJ41Lfh9VTlzzVBeerbd7Wq49G93VlBfxu/RDi6eT0yT4RSisefl6PVjwDTKAYanGag6pDzF1u
8vhOJxxgMfeDMDECEMgcmlQg5aWqQPFO2lXHzo12yYHsr6+EEyZYih2xqI1Z08DXEKeGNw3SXkeD
wWgjzoI2k9LLF2HJdMJSBif7gEJ81VWPaVveFRAOw4DLMSoUj8wBMrdh+nJ9aZs51comGytmnchD
iOxeavehfohbLwkHSzFv5tpv5t7K0s/XDW4npSuLTLAQ6naAEjssarcBxkQzaJUXR91qQbIngrSB
xw6w/a5Y2WPiw9IbrZ50sIdhi96l9EjTUbupfspe7iQHLkkLJxay5NRzEA5DQ7VqpAjqb0m3i3ty
CM1pH8jiz3wC+l0V5IM89gc00nkxih6pKyGKMJHD1MKwakusNWv3rYjaAGYHiPA4AXstvFz/jjxT
TPhoq1xr0PlA0bTRDrU2omAqH3vRPBhico7V9O26Oc4RJEwwqZTSVEYT25rW3R3Jp5ssEW6UUf3x
b2aYkDK1RG9VAF6dhPSeKi5eIsZ2oU4caBcnNLIzEUGtK608UJ/EWFwDMTHu2Apnv9iJCE3t8XAf
YYHSB4OuPMJ4cAWoRu8BjAfILrnLfvAaibyjxjb7q6jHKGEEo3QWTzvFX4ad/NTiddv4FfA1T//0
rdhpzHRczEaj3yqPq30i9Z+hY7JbFsG9boY68h9nSscsN9HRihdZIkm508EJMKMoZUyLNXTHpm+t
XngrGk4k3vSJlR3mQGXlIKeJigKePj6I+lvHJbHnGWCOEAmydJJiEMUtZXesxNJVWpXj1/+Hsytb
jhtXll/ECG4gwVeuvagltRZL8gvD8ljc951ff5Oee6YpiNOI8bw6RtUAC4VCVVbm9pW8WgRzfiZi
CGK/uJ04C89SCA6FqkUvu48euqF3iKjdxFpKMGhSH8Aax7mmN++ylfHl31cZTWvomAdbKlW9EjxC
3Nhq/cEttO6xmchH16LBDh5Zc8p4d+jmWbvYZUWw6kSWBzRAcG8nZJ+NvqUl426SEvu6I3K+HyuC
lda0G8mM5cmC9K0vwJum+v7Iy3I3kxCQmREo24C8gFXREYc8bOsUDy9M0SLLzf8fGb+QiWj39Cba
Kx+Vm2MO0fyjN/rK8rL+1eebdb+YyIi0dyo8H5K6mhMrvDf6totcVrd8ypWNFl1MH2AMVOBaxen7
7DYtq8cga0zDCI+a0L7kOaiky+hNJprtx4Pbj5XbxqMr+u1fJBi9pq73pJEA8QzbXVAW94EYHRN9
PBYEesfGeAzxx8c8upcCMLyIoJwtwhuDtk7Zzp6GOGKmuFGiKLKSUTkmVPppoKYeUYgBFFo2mbM8
WcoM3pissKSoPIRJ/toNdW4C0GqNM/FyP3xEoHMrXUqtxmh3ozDuozb9lpPiWLSlEwbRaZwnZ9LT
W4oJ0CzmYUM3HRGDfJKiAMYBDaTPm4jmV0tmGVWIKDhHxl1YutcdffseWRlgPKGjpM2EBQffOJKr
QYZYeMh3nT1D3iOwsxeOtc2MbWWN8Ymmr4sSWDio3qDAXXk+2CWz/UKSwgMzbsUJiFsqqqEooqGq
bK6tzzKYX3CA9UB2k8C366b1enyq6wvaMrPQEf7vBDMXiVrqddoOcMN6AGLMF20IDe5HrvA2zwxz
nTR9Jk+khhm/ym4ykVh+7b+NfepdX82ms+nAvRDk8Kr0u8q5OrFjJDdGV+KRp857Q3vqeMJ12852
McBG71YpoqlbSGjTm+CBuKCOsbW/CColzaOAauT11WwmEytjjAtIkHFNAaVAztLlj6LePQ6V4Y5F
7SXizMXa4Rh+SVxWtpiHVjUpGAbvjcUP6A2KwaYUj+fry/mddl+zwYSCopnSjE6wQavim69B/zeu
YrOlObhHMih9pCiqqaQ/oNXi0CgBxCx3xVaB1Ij2PAeFqUrDQxRSu+x0N4tDK6fyuVfJY5zS54wS
dxAbXHUB/iKKmTngsbPudRKI2/QbqMeAGKMAq2frzRgwtnDjvpJQTDHhP/9ShPgmKs5tmljpOB3A
2GCJILjLw+gYEOl9Vufj0PsOuHN3rdF+04PQStsXiJ6n9LEqUPgP+u9i3X8L5eJ9hApsoT/Xc+ZO
kgHx8JTehVprGbkGvXvy7IeiPTetLSXzbiLyQSigtqk32k1JxhetiN9LQXrr6vhX1M1vlGauLPFo
9ra70VTFm1EF0wSSkc8xWYmCIRArXNvaubYnK78HvN3WH9BeWAa8FiysYAs3ucdDYGw69Mou42RF
ClF6KUSozozHdvxofdUcxMSqK4MT1TbjAMXKiIrQZrA1mEgu1Vis8N6sIbEWeY3yfN2Vt1PXiwG2
+tK1Y1gJGeJAvA92KXav3RGU9/j9pW2M2MoS861ooBZd0kILaKFVBfXgQpJvA7BzmIH0Ls/CXuCI
AGxmPSuD7EcCYb/fdDCY7tt9dPh7YcBu7ThbuPydL9FgZYeJBrNPQyhmUiDn7b/hg77t3yxaA1BP
cLmFHd6qmCxBzBODlAO6m/Nd4yQ/Fm2O5GzcJgfBiSzocyoW0GLgSslPqUc5cXy7irVa6nI7rq6l
MCB92ixYmcbxPbyv72K7PpaO9LHI/yGm8KCZm7ctcgZdV6giAxP92Z44ZoYE3hm857WjnoHzWt4L
/IGmzdO8ssKkDkatiqqS4gwsPfjxpvMKr9wF5x6D+oMNdlyncAW7502EbQ9Mr8wyqUQi6nNW4+lt
B7cY1AdpegJdpXAn7/gcrpvPm5Up5oFKJUCPqhLxqiqKd6IoZtFEbpH2eI4qIAKlv/KeF7m2fWVl
k3mXQp7K8IMI7ZH+td6Xbv8i56jDzN7kLt0DYAC5ALXNg3ix+DvWrbwzBoTXHzpUy8TzolOZu4UV
PIPjwRJv+OLMHKdhuQa7PuxHGfpRkCmFnjkprGF47ITIElSeXsDiB1/iy2pZTBzrYyGs54WzLSp/
aRGeTdNLNj0YEgTOOYUMmW6syqAqNHig74C8kwWh1pqMvMAvJHsgb71amcHUODlE/hKCsqoeeVGg
eZEfgPEnQ4ODPAYjxhAE0jq+mOMtJpsYbLNmqUvMMqQHpQdcFs87EIPeC3lsacqrH1bfBB8pT9ib
2ZBjaGGyU6W/6aaTEWLas4KkMATZNIF6Abjhk7K3BgnjXUloZiQ0WwX3u5E5iVjhf/fNpQQbQidI
poGVkdxU6sylcn9Skw69g9ZM0zvgkSy5nB1Riu5I31pxDNRkNH4LU9CxF3XulcAppXq3jw3FydP2
Jm17DNROmHVJTR80V6J/lmjl6Z3hZIkKOOd8yJoM0+MG6hB5atyJafwxNZU7jifg/80iPxfjcEoa
GUTsSWvqlWCP+gPYmQ46sKx9gIApoPhfvDXCBP14JbGbKNtXivbWz4lVtiE27wdU7F1ofJgSdiDT
+1+9PIdOWuToPje5BbEiLy+6g4xBVblubksh9EhVWoMe2pWh3k0A+FR4BEmtoFlNPr/WNMGvkVtH
SweIYzaK19ft6HbN1Js+6Jahghu6NMVzvipxf5W61cqZXei/UlH34riozKTX7sS6tkR88dFQv6t4
AEkJALqk6hUzy/vbMEnxI6LOLMYKM+m0fJqz7kagnUen5iYLQy9p6A0VUOlTi0OttYA6z7UlVSUx
g1grzLjp9mCG2vctJB2CXrNVmhxE+XsyYeZFHTyJdHf6pN12DWRNg5I8AcBsB1O8M4TnUZVes5qY
KtIK8hO8g2aCNDmoi7tZAzY26myiFg/y8qQC18YUVIqpjd0jpHueCgCtAbxxsy52M1l893v8FhUS
ZoaoO3IgHfseuTgUp8Ks8+QI1OiiZKkDlOLkwNQ6chzT1hmi9KiVmYtK3/eICpaSSB4VWqvLpxuf
zs8K6LNV/0xHyeoNHbzT4XdSBa+jNIDJe1AOMQmtvtbv8mQ8TASKjGn7MartjT7/0DLqTZQcNMwJ
GQ2movX0sYQnCmJ6JnXjFFG3l4i2q+I3SU+Oy1ukNiIvyQu3rUWrqyocAOEjVdKdIKSnJFXxAqCP
Ulo4QDo6aiq7+ljMJpHnxwo0XlU1u4aSWVPX7Kig7oGmMbsxdzMFiZqfvIraD1UF5TjIznWAsvUa
0zptZIGy/l6cIRZe6nuFQEjKiJwwDY8o+pv6/FLL+E6pcVOOOPH4mXMB5o4W/BMBiOenfDdnOciD
MxMjdTYnQ9tIIz5FNeaCj4JMAan1KNn564SLAZKbdyUQ2yWIPAZolEjP/CcvzyRzuRtiW/flAhAp
p2MNvrwepLoSD4W+Ga2hYK6AuBIl+i/gwUjRg0xLJcx7Q2+veezH/ZDhzeVw9m/jYsWuX+wwNxDY
ukKx6WFnOBPT9xZIVXs0fhT7wk1/8YoFmzu3Msak0+I4qxXY9yQ7QTZUv0hibkK207y+JJ4RJouW
9TKqiZpINpX25fzuKyAur3jIR56R5d9X+Ug1ZV1J4P02SGtBfQ7tnZci4DxyeDYY1x7lXA8mLZdt
PZk0M4sSh9ThQ1/zYA08O4w/x2nShf5YSra8ZALJk6QgXPMKK1tVKTiapiLdN1RQaDM5I5RGZ0C9
OnyWE2QOTPLSQ4wbFH634s7Y8x7xWwn42hpbA8t6Da0LijPau74Hsmi3fJnPfxMW9QPn6bS9f4Yh
GlTDaWWVs3Q9Rg4uIbHqhBet6c2mv214ep/b4eBig8ny01afekVQJJuUJ8N/zofcjcL3rMo48ZRn
h/lKsRhrfa/GeAVGMrWMJbOoGmAqC3roQWJw/aRuGtMWrhnUW/QvMmByqPhgbJmAP0JqJfuYARLG
c5Tmt4lc8vokXxNtfJ2LKeYs6SScm7jrZHuce0ds1LtBC71YzXmQUN6SmLMUjGQQg2m5G36S36Ne
8V331h+j2F4enIE1n8ID+CeqjBP0Nh4Sn9bH+AekBvKulAfEiim0dWqYCjp3KeaLJSP4roS+e/3L
8cwxbiIGalKlSQnYJnKQjpq0fa/TylLlxCZh9CfnS9N0gIiR6nxRIBugw6oJSgYSIeRRoaFbcnNq
U95c/+YpXllhr426liKy8PgQXzyJeVGbQtbaaRh/u751W8UyTJ2KUKRBqwlDyssPWV0dKUXlIw4R
Lkhgo/W2G4/UDvaiu8zZjE5hy0deGWtzaSuLjPMXyVyrVY8AT8LnCVMowijapZ86nIVtphJUMTSI
+qn6F554Lc0SIre5ZM8/Fy6NFFoN5S577exwl7iY67lubnNRhkgVqBFDLJJlFcVw/1RCvRW3lvI2
oSif6ZGpG7yWw+Z5vlhh6w6TFpRGA/47e+ohuxU8illpNiQw/wRAj+guSaqENpfxhfpErJJYz1oc
4Ji+N91gR3JoNRMP2Lo4MVNvgBUVfAREhpwHi2epWm3WqgbhiUi3aZ2aOdq2//2zYL/QFETXecGX
fPbuXGrCOSUDYHAyetDa937oTDX+77z9WMY/RlhmhzpLkyLXRclWaH0DTIZL5PpR63kJ2BYZsGHg
m6gGJCHVL2QGQzvG6iD4EmoJAyga1MppqigHmUDy1BTZviM+iikVKheIRqSUvAIfTJimn/2suG2T
PFFD8UqITfaG9NHJvI+5bOWXj7n6dUzMV2tZQ3scqftcGG5iGO4wCWiza844y9ATaS1hUPbT9Ac8
BJ82hfnCmMERwzHvJegMKMB/D8c8Q/mhTvfXHWmryLi2IzMzqQnaJmWVY3mT1zlAYbu42Jz+uPTN
MdOx03ljAFt3GgQfQFOM7618IXNopDArcoJ1zcEAPvzOq/3JAev0cU5Gc+w1nroNzx4TlduKIGec
cRaD6Xvf3faQbwJ8GfjU24JqnLRu89yv1rb8ltWdo5FMU4cwxeSMUeNl3xbvbeRzbGwF5PX+Me44
GQ36FwVsiMV9qf5YsLY6VwRui2cIXnH5Soz3CZM2x5GIJ+R0gHam030Utws+X3diNzlN99BDOVOo
mBcv0ELdoaLFvUy3RInWv4CdvNFlYFHEANdcfhPsQhSSTN+e7rUSLYXZmm6Ku9KKn9XMJE/XDwRn
f1m6B4yJ9VkS4xaviDu2t/rk1Drnxbl12602l6VebSBJT+IhhHy3WIFCBrLwatyapS7utCDnsSLw
jDHFgLmq4qxWJclu5M7s4/OgNaYmP6c85Oj2vqHHBFFLZbldP/s+FcqqqCbkW3K4m7rdlFmG/HL9
0/xLrLrYWM7f+nxlOiTtA3jlwqm+DO2j43PSrQKoG9TNd+ofvGagpfbPkpYlr8zVSE/LUELo8Ae7
8R/y0W4UzhX7L3ffxQYTnjrSSnNKi6UfWO+n0Zyc3B6PvuvvewsymQ+iS91hVxxRieeNi2xHq4tp
JlolUdmpWYgTZsy3cfdNn1+vfy6eRzCRSmj8VM/KCo+0oANpY2GpRbZLGx4Lx7aDX5bBhCq1gT4N
yOhRg4i/94qdjb2VdDudK/yz+aJYuQM7j9UCY5KqFPsF3ulH9CdsIycW1V9I373Ng+G1PvEyIrzR
+ZeU0nNWV7ZMh4MQiRz0DGdj2aKlEg0NqaNethVIdLa64ZG+uVUFyhkrWTbuS+IjS6BcwmPD+DI2
q+cj+AAFVPhkQMFzd5HvWzIC3uTD5mpWZpb3zuqUySEdAn9AjS80frbC61CfZoX8wSsGC/hnKUxw
CobGSHIcNVuNB0sxAodULXhleUxVvKUw8akxprLz8cKFInL2qnaVN47tz66cvesHazsOrpaz/I7V
llUVFtSXqOgsg3r0A63hXYkhRKBAwIj1FkCm7LrB30ngNVdgohRI0CH2oyHw/pbrwPBo7NbH4Dzd
G7fkpN92rwtt3mSmp7C19Xu/4Xy+JRJ9NU9AWKnoIrjtmCMe9NOoRTXu5FJ8nLPXqn4FGj0aPtSQ
E445htikY8wLdOJ6uLzg+84knYLgr6SKnRIi5dnD9T3doqDBofpnUWyiIYgiEJeLLWzZ74FcDE69
U1sLTQ01LGKVFnmDt163ylsgc9iKQVezXNIR84vTEL36U2lSempb6MlwKRy5K2ROHR070oUiKuv9
K15KzoJYUt/ql8jSPeOQOuLRf+ANdW7Wv9e7yhxB1UhmYZKWxNULn4gL7eeHyl4SRtkEKzFnN7fP
++UTMucQVMFiFPioz4FINQtcmt3lKefo/ctZv9hgjh5popFKLa63BTAUWtm5R6q4qx0JEjnZY1j8
iYo9/JKCeVNRVVSLFxdaBZdoBjFm3UX4au0rAZFjGZwr8f26G/7Lqi5G2Nxgqie5yRCQ6ffJwqAR
RpsBOrnvXO23KLnOFbZcHPtrCLkYZEJIPg9KPyroi6hecRu+LlAhCDGfBa949G95b85Nv0AarKNk
JkIvjTFWFHHSEhllcF35aAYgSMm3Sv5xfQu3bRCQWsiSAsAJ85kmTORU4YR3tCK8K+krLd/qmFdl
2owWaBv8zwb7lcKwHnMNb83OqPdVCSJRX1MtLA5SDpkPcnaZE383czkV038EMyQaZZlAIhXPWzJV
OFBDZ8kRoMcZOAvT+4ZbFljiwBd/WFlijhUifaf5Eravyz0jvBO7P3k7rP4+83nSJhq6SKGirSAW
GYOGDmx7GxR/wOpkGEQGqYKkSQTsJp8Pq5LFNI0ALbIJ6oDKcF9RXIp2OXxXJo8CBnPd5zY/D5rk
uCAUTAmwYGHcHukoiCq65bOxN2r5LJYzHl5om0oEqmbXjW06OLSsiIL6vfQFuCvlslHQIELg045l
fxvPdyXhfKTNDHehGF5Kz+h4MB+pUaqoLXRVBArdAlueJQD1nYx25v9KNG+Kv49dwdnBLbSwAfqJ
f0wyR6oCwosE0YwOWTV6fqGetXoGlGv8HlDtKLSdo6vUKTvpkMzt7g82dGWaiUqKkQn+GGqiXUNU
XMs6s4mffR616ea5wsAFmthEo1/wplkM3g3Uq0UbESNPX43q+foiNl1QQxMO+CxR/zJDpNVJ0xWA
jgPoQu5boTz7sXpqgMqaq4lz9W5Gv5WpZamri1BQSuonA96vYTXs63q0o8kwSdOiYSDYYu/zXIO3
tOVArOzpUdQ2WorWmHiIgGbtd80p81qz/5js2my9yTSg7yG9Xd/PzVO2WiQTB40Q82eU4F6Mo4dR
+iEQN6sfr5vYzgOhO6qgaU8R8xjHy4eyItWMNEn1+n2NbBfIBGt+weDKonlQmuITqhu8THBzYehd
aBTxEW8l5mxTIcc05VJYKXNg+RqrGF0wWf6Ji6yMMKe5V8OeSDG6Y0kNpGyZ7Pqxd/xEduI0tWin
c0Z9Nz1yZY7ZSF+a9MhPdNGOMs1MgWXLcEWCbzsPG3OeOs7iFv/+ckVerLGj4HUY9Ekf4ZWZa/tW
O44xJ/pux8KVAWaeQcrHEngLfCIpbUN7qAZv1EK7B1wTradvdYZqGKnR9NYPUz/80VsdAUoVqYFo
/DtDXZ22KkwwSC+FyJ/m3ELE76cAoDqezNC2F16sMDGkLAFmrGb0G9NMNKlwNoT7MuDE9a9eYYj4
T0c3GK6usPTYc10ADiwg2wzy9Nh1LTS9u12SaYEZ0f5bFCk8VNa2QVWWISYMACdb6o0gxBwTKBGA
wuFdxGjIfDIwdCrvx4SDXNkouS1Lu1hitm+KyqENO4TE3wVfSG8UnnGrojRa7SsXmMnH/y7DtxjU
NaLp4GmVWKo4VcoBg1Sxl9C2cQ39Q2qNfdX+d8LUz1aWx8rK9/www2BiHSDoqg+Envs8Buo74twn
X6+Tz0aY1HCIpUBDSX5hwvoLSGiIwNhR+l1tR+d6eP+9J5/jxGdDzEfKJzEtJXHJQU3RWsQnu8PC
btudDLDbtkfxMf2xzCvMb+S+RlWj4jjJ1zAF8xJyRFkHs5jKFocSpMXFHOGaniQPgHyzHnkM4BtF
hU8m2LJQl/lJMrYiqOfvOoxegULwHfRHGGvJD3wZkY1i22drTFhU0ZEQSijkwunbG1wlmJ/3MY4X
m40HgPkN8UQ7c5d5Zuhj+Q550jhxmbOhbHtKhHJZ3zdwnKpKrRCMrY3CcZlN10SjSMS4MZWR43/2
/6JIB0ESAK7X8l8pqDOz+2F6rMuccwK2w4dMMVJOoIqL9OOzHbEeeoy0wPHHwFYPIBZzABuMzdRM
v01AiSGA2Lyn/0bfEl8PQRhAIBHcDeyLTFZCTY0y1IBrjFSKVv+k7BKv3gV71DfuWkdyak+Nrf/e
qvpslTmDJGlroxFxCIhxyoHF9u8p8a6f8023WC2M+Wgapgk0aJgDpRGchuBxSB6u//3tU7YywKSi
kD0KmsBHf0U+l+j5SjtMUez08+xkNiiEOa/LDegqdgzKMkDPUAmaHswpk+ZiUFt1QQIJ2jFrGov4
GtSWun0Hqkc50558Kd51BR4WOj1OqPRxnHPzEl3Zlz/7Jq7QaBx8fLG+PCN2Rom2i4y90A62kPJ2
lmeLuQrqBAOAoQBbCw+/39nBrxC4YBWFZt/U3PpEbwUbOM3E5DHJLgfsy9WwWiTjlknTimFU47UW
76NdcoCigac4ictD3m265soM45phrldDK6GaqCt/BRgpaign8d72zZUFxjdlDHT5qbJ8Lbe3ZWsR
7BBuA0gsQxD4mfd02V4OgTakSggKO0zYitUMZZZMke1EQ/DoK5tU3Z5z2JaXydcv848Ndmq59puq
E0S06xetWQLp9eGNgqYldwWHJFAplywQvB4CW85MSeBEkuVzXLPNHD0aLKR4Al5NUPIr5tdR3I3R
t+vr2/b4y/KY0+XXQVTmBvK4OZnPqSgcpbnZ0zg34yJ5qP47gfESSy7WmPOlCZOe6B0iV6CCeGWn
qbyvtXlhAo1DKYTIDcIWqmYwPfw9CwPuu4N2kOzsQPfVT+W2sZc+gP8SHnyHt6rtq2xllXndEihj
RsaE8i8m21/SyFQPCrAJEuaVJhu68uflLiveNd3k9VU2+GqXDb2slzkBwZBOszFOf8eNET46nGdX
tRIIJZYv0S/DaV6Hm8CKHcMG95+3pEO8wsj2IfznJ6gMLg5kVGFfQ8LJDmJkDKB14RXwN3ognxbJ
0rq0oCcpQa61lF7MFkjeHEjeYdE2j540EKWnVv/2J4fisiTmUMgQM0hCAePSYe+BZSIWBFPEcKpQ
m6nAe31wV8ecCfDHIDFLACdvHHWwdeCUBednhAF/S3VjJ7orOM+ADSTN5+1k7hplnGkf67gEACd1
kzY3dQ03WknDczImP0pVeDCM+aci+Lc1xmTzWrU6MfOoEexapTzrM3qumCEV0F7r25g417d++ywR
Ah4KBSMYMst9NM1FohIfkyX9TEazqDJAWetgn0TToaK1CzISt558pxuhH6a8zaJ41wBpPfbCs6EP
Luogu06mnCC5nR+TpbgOGPEyrfw5B8FziqCihL760ls0jrFLbfFxANOfhk8Eri675XjgZuTXZEDJ
0RlTRLYSGNBUDgKs3SYJ3M+3Ez8zq47Xptj2vYsZFk4ep1WqhCrO7gJXUK3GhBS9BW0ZK9tDEdnl
PZi2VwXdPYq6vgSVss/bCGbtTp8xF2KP/nsY3Y3ha6Wfr/vP9iMbpNJIWXVwxbBq0qoRV0ES44oR
D+1++AW9Glt1Ci84tWBAxZSytyiqN3eRbSxA3mPyct3+9hIv5pn8J5DJnNQlutAytWvjiJFon8fC
t+2NuoyxNeQ9aGgxEUNNDQxt1Au+CjJv+GrQi9JQ6klvIYpmdVAC4vFqbYeMlUUmZEhhK3RjjWtm
4QszlhBl+b/F2LR9VJmRtfC4VNhTGphVYf/Bjq5sLzu+qgG1VTO0dYvSViKW5lw44ItrFN680uZn
0yEcock45CpltjSQBQO0HLhiJKUxE/B+iGgTijGPX2E7PV7ZYTayp3XelzE6nVAv+1Ad4DyeFgGn
hT4ouvOdP9m5y6KYnTOmXpOAgpbRtRu8qqFeqsvfmpY+XTez/OYvWSpghXgeLq2L38xJqw9Exyjx
e+Tntp7dAdOq8I7U9qatDDDp1QzOswCsTrj/b/K97lYnwxF+tY6KWll8kjlFnc2EeGWMzahA656M
GfJ9P5IxmQ/uh+wh8w9C+FqUPC7IDfQ4ruKLMXamQJzCdhjC3/cKPQzPsVse/dzMoEh/ixe9B2yT
Rx+IPQE1Xtq6nSBolTzim+0H/upHMJcbBU/5iGEf5ANu801350VN7yOwEhskONZ1V9m+cFa2mMxq
0ECAMMawpTwuQxSNl1nktg1M/QTSKRvSczyd8uVzfXVOMOerGGWSUN36HD2yvE0SHS1yvOgVd6kw
Da7q8ilaNuMH5qVQJpFUAA2Y+FHGTSjRDve1XH5L0tsx/ZCV1Ly+eZueubLBxA6MgXRRWOCpps3l
S0XTgwSKjFFBUJQw1hMbvNlRnj1m6zBTI4x5gJi4CNcrN4sydHKSn5YtbNweMUs2w0MkmuSv6+vc
dhIDJGQQs6FwFsYhMWcui+ClALhwF95Hu8rT7jUbPM6Yzt+VnmFH79cNbj4aV/YYp4QYQJg1uoA6
ch6YcQ2K0trKR8yeZz+uG9po8OK8rywxbmKEui8mE2qeS30JE0Qu0JmOYIG4hYBNq7YmaM/y5jQ2
T8BvXLKITA9dXuYE+IYvie0ymNhnd/00WRQpttmT6leVAUmZkB+5EXhTJHMysS33kWSQmEJkGR+M
FburDX8olXCpNQWNFabP1P81Ced4Ye9QebNSW8dvbYvZVx8k4rUgIEcwooegKa0+O/QSDxu92W+Q
llooxOA1wDaWFa8uuqFQ0UEkv19qo02/jTfIvDBk4wORV4GfIrfoLc1A/o3Wzb6wc4+XPm/u6Mo+
cw/WrSqi+omraRJuDPDHADAXK6KlaXedEbnXXXXrUl+vlfEaUvQVoekSN8PWyivfLqKYY2Lzo6ED
oKkiMCoAwnzeTr+CjkpmLJffdOcDQBSUd0b/9CfLuNhg0vEaFd14KGFjFB+07lBl++t/fyt04Mf/
swbGJbQ8TeYcODC7EZyYngfim/F0EHNeprCZA60NMd9eCuK8F2MsRLpbXmqhVVj1u3Eqb0UzAu/k
n6wKOTca/mBCYCmqYw1iMzGBo1XReRafm+S5zJ8TdXfdyvKT2asZ5Mb/WGHusyZJgrEv0VhoxRqK
sI7SQaJ1eKrSh7b5FfGy1G1vu1hjvK3sZEELGjx1y/Z16KHAsTD2AxVyfU2bL6X1ohiHUwDOENsl
o1sI/tKb3jZe0Yy3Eq89SGcyo2iFXqQJRrNf3IfSti9eVsj4Yi/KQVQNwmzL4klPXkvqdNRrfE75
iLePjCOqvSDUPRkBolDPGcRLNfG+nwNensizwoSfpqKDMuS4KBdpNcXFS8kCSdS9/OqbMhw+t4Qd
T1zhuknKas6WwDgqLZWBtJ52Y3Cs4t6seHDu65/oSy9Nh2cIhRwAtptkkTnMoJPL5jwz22A4Yug7
42zjv9xY/3MJyt7BNNH7tqIC2JSsv+s7lScE5oMEnYrKlh6U3+pKBdKPvyLX4nVnlm/07+cbd+bn
+C61YioNIeaVFoUMafc3KWrt/VFx4nLkKKtFW+gpxdg5TvbfalyN1RzyvWCi9XQ33c+H6W55SCVu
jFeVff20b7rMws+Ozjw+JjtfVgut2lQ+Xr4z3fXJKUBTaPCum9i8h1cmmNx0lKs2DigWp6UH0XgQ
eKIYmx65+vvMR6qIXMZgNgD6D/T3tH6WwMWBIXOTFJyFbO8VbhMMJ2GYnYUYqJMgamIBQ3pXepKu
OFog7Oc0rDgReNOOLIFGlS4oLxYZP8k1aqoKZoYhlVGbedwCAOiXVtgZD9e/zIbc4vIYu1hiQv2c
+Ik6iJj/SFMo3ScDnWxJS6A/QMYdSTs7q+TTJJGPIogGc6iie7XFlS3HL8mU70Gq50lj8UOM01Nk
VG9yi+5JpGru9R+5xPwvZ3D1G5k7oe6FSq1n3OQjvavF20olIMJ7SzsdlfXeuW6Lt/PszRBCMiNu
8F6sI0f2/4qjXTBx9nyzurvec+ZeCHQkkuAkX+png6NaUN4Dl1Yrol6So02PI7ivbjDxf0ytwgkT
UyhNXm9oe5XgCV5o6sD1whwY2Z/qVJSxyqbVrZrUgFI14LfVOJu5nfDJFztMdpR006T08u9KoXA3
26E1H6e31CwWPN8z4aSxm09uaWVtWfXqaTOi0yNE6uInAG6JSC+lo3ZPTp2tWBnKT1x256+SEMvZ
uTwOmSe+oUa9X8RL3/KmBOcQ3ftud9N6fDri7c91McRsox5G0LQd8bkEDeoWhf6gqf1+CHgZ8+bL
fr0gZgMDA+0aw58XmMBoLxqNGJKwqucaXml44bG2jNjkdfI2Y/dqE5kAVBiDEAwJ+gATgEAgefOh
hybkZio1nHtu2z0UzLJIuObw+GWOXa2XNe5ygN8bR7gLdujAxrb4Nr1qrtU+q5xDvnnlXYyxiIsh
nILQGDB6WZdQiuhSJ0lLzmW0+fRYmWDcL/PVHlS/Sz8DLWUhfErmO5EY5lje+/5TVvx3JXR4u7Jw
UOnAXULP/vPpUpo6ltIMN0WlulQ6EtVNeKCz7XgBkCCG6WACMNLPNqQuQBY0LXHJKZH9KHZwEKzG
1b10Fz3yUrt/cYiLNcb1xCLxB6WWlpxrcERnYfM3biHZiCoWKh8nnqdvP6tURFy0GETgqRkHlIuw
HQ0BpZcewkX1nJ/0yThCz2Q2BUG8lUrwm8i5sPONfp+gDARWK3voiV2jJRwn2ncx7XZZUDwaSQ2C
isK5fvEtxr9cspcfx3ZRIaSj+kbV4vOG6Qlyj89lMJotgTLhENoZla16nJ7mNN9dN7t9GWLgVdOX
QSGQaH3+5M2YqPM04AG9yBzou/mlMmtbcruHxqN7NDo/JCc+DAjhiwhu62l/ck5X5pn7vob+nYS6
GzqtytGId4HxdH19m3Fg9feZb05KVa+HHIXLVP3VlGeufvfmZ7v8fXZsI6K0CJQM25e1qTlEj1pj
mJVyVOWPWHnM25vp/0j7rubIcazZX8QIevNKU2QZSSXXavULoy29Az1//U1ovp0qodnEHfXGxsbG
TmwdATxIHByTOaqc99j6sbkyyeCOXsl5i1l2NJacei880HdY+jI5oI131SD0BE70x1uh/N5BkqS0
YpO29ab70K93hY/waC8HPNXstwrfbwcAum+4GSSQObI19yaKm0J48wS/Bv/+FJDjFOjuuKNFLGIT
J7oznfBG5bHhUQffssugkN4TM0ddGo+Xaj+Xv/o8s7U+tK0SNdx64Ry31c4U8PX8u0rmuOEplvZV
jbHA8pSfYwdc3N/M/fQwOYI/79EivVP28Rce98xq/HJllDlkTRx36mKBAHUqZa9oQagGjFmK8fyR
s3ZZG3PWQiOOo2JGe20/3AnxTaX627/P+VIsQ541oTgnTMgFoDV6j0fniyD1P7NMs+up2Scl+di3
QvHIQteOgZv+vedno5rqEWizYE9udmPc+WU9FnZmkF3fDbeLXjut0n/JIRcLRmvDSfT5UA/9Y9GB
NVQAt1BI7HqoOOd/HdEufxX951dRtql2YigJSMfMbbEfSPJgmvnz9kavQ4wuyxBk0vFvllIxE6DF
KJVAtdGpPtH2EHCQuOYPqk3RP0GShpMOXF3SlTkGYsQ2i4ga4RIA26HZ+iL4xzkLopj42yG/ssB8
yrJTCpwCMDhSEWowS9kJVM9pezS54THsULz43RR4UCVwXkKJhTkFCsSvWoAI4gf5dRjOxOrdvNkN
9X9nYkI8CMKI/7PDnoauj7q2ppSF/bJPimODpsJWup2EH9tbt3rodBCoGZqE9gy2MWPqBKGBpBNS
3vV9C/ED8zVNH3MMyUa8HoLVjaPDIwpiTwzYMcEnWWY1yjKUpguIWWQQQJK0ndocNF5zxrp3Xxli
EF/AhEKetMCp0ek96K7Q8qkn7imjjxqU/ofQl4p9QaIEs/VsWT8D91wnj9T3LOtODZNDFA6u1HCn
3VdR/soOAwzLFBtgJ8CXCqHVrT6rKtRcf247w6oJSgmEaSIM3bBl4BHC54h3cHvp811sQcti2uVg
St42shpwXIyw81/NLJiFgnrfmw4W6vZ7zae9z9x0xfpiLDRSKRqK2mzpsIzNTAIpwT91dPKY4t0L
5Rd73FFOa7RS7fpj9ILy6PbqeFYZ51Otkcg1HaArTYhVNE7T1rDK6xFbD+vNy+KYOAOSo9K8LBh6
pBMHpk+7uc0UXQK5G3mWQ8ONAiJRio3O0+dql7jVt+1lrjYESVd/ABNz4J21lJkJVxmd4ittniyP
ykHyUHjZ8RJBvC1lEDephjo0U0w2m73iLbF+nBEPFJrFCW84Zlj6fUizya2i472fj8dFV2yt/DGq
Occ9Vp0fyW2Lqo+K+M/3tztIhoe8kvDdaHMHRh8D2qJWfGiGh+bQ/2eGwYpCqTFvXiGoj0XpdgFh
Sp+LDx/xgCsbdD+vAhWQtscQWaVzGrd0TjX5Ugd0BIoc5oAHsfLq3XFlizlVuhWCK17H9Hx+mlzR
+/J5OsGiN9l24he+vKcIb9xYGG/rHHKTPOZOEwh7ntjdqodc/RXMoSsnSSItxKrcePQFOZhjb6if
t3d19Tq2dLSQg0LFwlPp/aZGmpxJuoxQftTnYxKD93PEAbNUR7QgkxQp7ra5dXe8mJPfmwM8LhBv
x1UpHqDch8ff4hsH+WMB4NWqGK83EokYiwQzmiA4c2XcgQGPs3Hrua0rG4zLx1FvjcWEa6U8Qd/t
MQbFYvoNl/Do5kF8MEvOzlF8Y8NANCyJBhK6+BdbqiIzqVFewpIkPejam5Tgsdc+EKO35Xy0iZhy
7K2u78ogC09W3RdNJaEvXr+X0BIWHcS9dDBtzYkxt8OTKFrz9GtjjBvmclyJUoapaZLv0vlUyod+
4vSP8EwwrrcUtUDEmX4vxQ3jE67JQuV0J64dJlnER0AwKCE2Y85rN9T9XJVICBZLcqxSKRDN+Kui
tS64pSGBFnvbh2k1v39tj7kTqzHCpLf+f7m2wqNyAjF0rCuodwHjI3ylMeDFG6sVxmujzO0o4iKu
Zzqu2bXVQY10d87rcyS1e1Fv3aSE4hfYCWWp2E0h1CTz7HutdX4LUepFUaC2Cx4tUp2ieEptTKd7
UV5wPsJq4kcWIYmryDJoytlia0uGEDRkSNGpeJnFjurPnmBn3hSYJ1BdOXkwAbRrnzfG+ocDc7HL
3hkEbQ1GgiLvsIsCJJyO6o8wGDwFk5jGHlR82x+fwsvveHCxxviaXEaFUVNph37U7mRZ9iKRdyjX
3flignEvQYqqcEGVwBUapI6rNphi0ZYl8OTqEOlsB397ResH9GKOcSyrnGIttRBDqER3BYiriXHk
ZhWPUptjhq3khCDhMaDmhZYa4YWMkV3OUH7jcrCvPgpR44Y0GYIiGQoc72+6Wa7R+yQjLhfvdT8L
mpvM+a7fSXgT0uEs7kD86qquzDG3kWBVtWZQVnJa+2iDYVfc0tyq+pTb0uEfh/9IowllL5Q0msxC
k/n7FYZVK5tViNCBDLMzx9X9iIR7E/K6GdfP1ZUdBrhbqyiRckdDC10a2v8ciHFT/kewP+5a8PJw
ImauPebLpURShIU25dHufKSODMNW3RZ6Cp2fPoPrirePa7Hm9T4yny6KhCzUehWekrcQGfXV5FiI
xG4GzntjFTGu9pG60FX8PI9RMVUCEtNGWTj9jBSFvnBIp//g9RefYDAQgtNiUVANhTyvdsXU+FI2
e5qcPE6pfDuTyEdr5y1pwlttRPq/kBypMgO5sTgJwJVLSlegloVxPhFpJoxZvF8rKbq0IbqoIlWG
4Kjpz8rcnNop/iqWhYddyG1FAaH+0P8a9exxIPVpEEHvIRRuN7SlLfeqnzQJwkdiWxVxSFRxJnp+
D+fe/4HMxyiTGD13MeLrrjtk6uPY35QFcgXRKYFIwsxrnF6ZzntvjvkuWkx0TS3Au6zeh35ybDDi
It32LlhA0YSWexGXoeN3Z3tvkLmewNjdjHWH9S3jcchvGnG3fVn8fmje/z5zN02NPrVEJ6prtpmd
Kp1dkt6p4sZtjKdtSyv9iu9NMffSEi2jUAkyJoEC06ctfGDZOwxHBDnn+azeUYaTxDX28kv+nPq8
Mi5nH9lhrLFq4yzsFxWllsG39PpgyQNnK3+/Ot6t7y31c4UL1twtVlFFmmtNZz3a5dODpPylCQbC
ZylvW9Lha0kQAFbiV6Wa7b79z/HD+3UwuJ01QqVnPUQEyv4gKYGcnQiPrG3lbnhvg8EVfUSUtYij
4o73nRv6vR+i5WQ4yLvKnQNeEynP89iMoi4Wk1yVsFa7lECh8MJ9GIAGQ3ooPk8OfYtBSg5Jxtv5
MPuRy7sJf4//3i+WnsErx1DbXo8iGRtapOVjHadeNYbPs9ITO2kbRyvQSLB91Ljby6BGrM9pjcse
mukgaqEK5il4B0rUa0svu/vv1GPvl8dCiFTJUPOFsWZ4riCKlmf/+cJ9b4ABDq00My0TsH+5FUC9
eeRmxDggyD7RMUUChTcDBmivRRHUj+E++qm7k9N9ld/CTM3Nb8ABw/lKHExSmMCPiNYQ5RbMjs7k
0sRY7iJv5DWubqOS72Z3vDwYzy8UBj8wwSLLKVSi3erX4FLCcfJCKdxCe7jNdrwJZa41Bkh08IYM
pII1Kp+k4uEYgtg8xGkDW4nLe09z0FdhECVu9XmIqcuPhV9BfcH4JpT/OfPxzg8VJtaAKncbNdTR
Z2Vywt6yLaPeyS0v6OK5BQMXY9YrXTXDTIMJ0Plb0vCIF1caruhCLEiaQO0ZpLAMPEhpUcpao4KA
4k49iMh39DfhWT5jOlk60AFa5VVGvS10qoDj8dSj3z+23xtmoKIE2UeWzgaiNVcntujRHpmBOHRU
IdtJHQ8GqYNtmWOAY4IYUzamkQIWumUHjgEvXZDWmZw4qNzYy51O4BzpdSD5d2PZriOimD2k3TJc
NOpJbu9I/zVEzFY/bm8jzwqDG7ExJXLXI5AatFay28hqbUMsbJAjebHOy5euJMfefTOTwYxlQe68
LUw83UAPQV7BEe5gHO7b5JCvAy5L9dZ65Z3l9RNw2UYGOCxBjg1LWIDHyNM20hRYVs55YfH2kIEL
ypZMYmghIJ34LR7PaYhGLdknEMPc/lbrsHRZCoMZRAx7JSWwEzXnOTpUzVM+Pm2b4H4hBjD6QszK
up4VV/TLPaUMjG7iO9DYIMgJH8Fs50ujs7xyjK4HNZeFMRiyGHFYWwRGKSltcszdeKdRKuvcnlBM
FG3wCL/lt439tmGebzAQ0seyPuVQu3KV7lDrN4RwQH6lEwz+DiJ8yoiMTg62341gUU3dAzREQGP7
qXjA2wvq4dG+Pc3fxZ3iyS9twEPG1VVdGWU+4ZhELVHFBu4IbfdOdESDp2KxklKg60IzKVQyZBOv
+fdRqGxpEnS2CZL2g1vvR7/yx86VFhvPdcfcDc+h03AHJle9/8omXfZV5GukTa8OFQoFVmy3nn4o
vDi28xcTsw7958UfvOYsBmO823aR9Vf6lVnm0OlCH09Dg1e6KPngXbenxFvI51a77ZVPqRokSCLq
TlbvLaO05/xZ1jjgwls28zVVMK0joW9hVmX+krZHqXtYBM5VSn/it6vtaonM8Yt1qF8NLd6zZvvQ
gj5B0xE8Ij0j8FSneGthztswL2MdEsQKknQGTVe03Ebjr+3vte78F89krmk9Ak9WkXVIMsnEzyEh
ZGSEU8zgbBf7/DcqwUzAGwX22Ykck6YAM/hip1HiLpBn314N3ZCNL8OmASS0bac1CcEWgrK3NM+2
Xn2ZCrCgTHaj7uWByzHH+UJvPDRXh0xZiqkNSxwyHOddcxhcDAiANbY8tt8huBKggPUock8255u9
cRdeGR3KSu0KGkLS4VP5E+Ukx9h1a2v3kqN4czAatsVxed7GMmACZfGo7adSdWvhIDU55jK/ZObg
ZnlhK9Pemj5vf8eV+tc7wGSzBl24aHqqhPCZA235GP34rgxM13C6X/Kj4aNhwS99qXOUH9uGed+T
QQ+h6pccytkqmCAaO11iyMrgwRRzgkjeB2QAhJQNZqIbXHNqEhjVOdI4J473teg/v3IQRe+HKA2R
DRsSwVvQmpAHY/5Nm1I/RZVj5DUp8swxGCKnRVOmSY6pkAg56elTOJ+12A+tu9w8F5XubH8izuax
CQPF6vUimRIglnLupi/5wFXIobfxBoqwuYG+b0yzqVN6qCmdfOFJR9BnP9FE84zXs/SRFMvlOmET
A9Ncl10R6khRJZ8FdbDB48R5GvG2jAk/usyKhUHHhbUo6Z1ZDk5l8gZIOT7ApgCiDLT+WQsgLNQh
UBJEOvA2ooff5kh6smIU9mVesyLnrLIpgTkx0wUi0UhNJZ4qfLdmv+o4n4Z67pYnMHBgzTJgSI2V
N/ZoKUh82nYpBrypL973YfCgaYu+GmSga9Lndo1gvuAADucKVhhAEMtMKyUBN4YsHeTqoTH2UubG
Myf04llhcAAhUVeYgqa6Q/ysNpEdmihxGrEdyc/bEMD58iwzrprKIECqOsWVCqcovvaNF7ecSGI9
gXY5lSwzaW3ldR6rCNnp05uSx86jbYC+k35/zNvwuvU4e6cyL32LdGEUzTCn5Tsx/RzPxzyxMNvK
cWjushgokPK5MEiLrVPuRo9y0g12dyj2lMk42vFyCevJ/6tNpI5/dRHVZMlJ32JVoq8fSjd/FBzN
owzfZdDZ867dUzkOSDz4wi76WG78yjj1oivjBiEg85fwrtO6g5B+1qxP215IT+UGOKj0k179PsZF
B0hNYXFdc18XT3nRQV/681z4ecSNMzlXksogBMl0oew62Kpd3Reh0B27yY3hteDHwlP/zJtv4x0w
Bi/UBgldorZYmhQ7pZpAosBrFt61xHsrsmMh0LMew7bCqmhjL+1uyl0w8jrmI2390h+sPdchOfvI
DogIRjaVVg2L+o12R1sCZSc/GXa3z+5Nd/H1R3lHvP6VKp9TFkz9VnhV9ttuwwF7jckg5sP/Trqh
nJL0PKoccOQgicYgiYQ5yAzMcIqbgTejNVSnLIRTbKQHDIpxrhXeUhgwidG3p44dTIn1rQIOpirl
UsPxPhiDIDkmIFMFo0pII0s7sCfYI6ZTlMC6NVM7fBoCSPni1QN+9HtKRWMptnCM7nhus9K4/+45
ojFQgv3MlDmE2wyYG0D7jq9hAAxdssgyBBOPWZNz+DQGV+S5UHKtB24ZUWknyUFuZicRM05MyHMT
BlHSchTUOMG3G7KdiiZLo3TyxQ8nnh3ejaMxWFIMXblAjoZG05RZJHchFR5MjowjPnJzebxVMSEI
GcU4leiqqrRyClkIhMVwyqw/WBnvGc75TLr4Hv6HuNYn3YApo3DG5FPSe7N+vw0VPBMMVEhpOFYR
Rauo2aXxLseomc5JufJMMGhRjGKRNxZM5PgclDArP8u87jeeDQYm8rSq2zzBGa7Lye8JmiLD8iA2
jbO9Wxw00hmo0CdVLlQNSzHaIA+Pis6JnXi/T5d5dd+HliDNzYgPrtcnoTlW3Nogb5+Yg6/2vTgW
I/Yp0Xeh9RCqTscro64MhVAks0xoYEJa22SnWDEVpJijKCiuUEftvi86aIZ3bm9CO6/F59db9T7J
ercRpp0IJXOw0JXoplFOhgzd7yVx26iEg2RBNY22kk63Ibr8zLrzhmIBUCU3XYjmUKV/lNThQMgQ
bH/i9R26/PWMty6xAd61pcbdhpFBIYO41dLeE+iecMBxvaxztU2My6LATMIi6lW3IMQ3c+1L0kl+
oVWHYentcoyweA1k5mq1uFqfvnZJfQoxrGurQoX/VVuO+siT3lx3v8vaGfcu6wZCZp2Bm1DR0fBb
PNQ5r6HvD1h9scG4uBANqayPqDcqjwPIdiCK7i23EH9wIYC15/X7UuD/PX6+GGPcXdEGM4s6iAwJ
8dclqu3ackrDLtp9l36aEn/bc7hLY+47MdEUYRaRGn67hkCsIngSePpoyT2/ETmdkVz/YS69VhnQ
TCxVtHAb+vLPxKuc2DW8PkFSGG8eH7QqPQf+1q++y3b+dvWBebEtK81N51/i6Gm538tOpP73Uft3
AMJOonbzMJG2Rpm9IbcpEupixcNxzkIs5tbTSqVc8hyppAwddqb62M4YG4M4ZdT8dxnR92th4ASa
RrMuiqhVScBaYtwM7W0uv0rxZ7TObrsf5/CyI4y1RBo9ymFpnKFwoupHSedW3igmbZwniwGIXpuq
RrNof6xfPr2RhQRkdui4CGVOTp9TXscFB41ZEcUl6ke0CsDgooDytf/Zi7f5wHkt8WwwIDFC6Dtp
aiB+XWinbDJ2spAhWLU434dnhkEHOdNHkVgFrsXqXumPY4tiG6efm2eCgYQQipoCUtd4LKk7a9iJ
9Q3YCre9jGeCgQCMNUFrt8BmiaiaD6/afGcOP7ZN/KGU/T+YAev6+ygol+IxWzR89OE7zqPqJV+i
G+Vmzp3wTkFzWf088FqJtleFtoD3FpNlKE0zBB4MJLCUILduxYqTueSZYIBA6Awti2SYMMsfuoHD
if4r8ri9c6sQgAlmqOnJIoT1mI8D9ky1BR8NtMwsv4ZGz8gp+tD//2/H//L7bGpjXCw0eClvuWoN
ArFUTSAORC6b7yo6X5lhvkZEwiFVBgsVsvRgtY8dtJMg2S4aCy8EW4WzK0PMN0nqRRh1zJSjyik6
iyvZMiR/3MRRFQdMG46wr3njoqtecGWR/kVXAb5oFYsyGTihUXgW80AvXsFEue0E62HIlQ0GpDOl
mDutx1CHftN73b7xzfP0Ty6BVm473tnhOB2buEgzQxDqUsUmxsSel7KCaLvJ08/geR6D0QYZGlHA
5Ktb5AXShNUuTcVDg1HReYCqZyY5cWp9VWaQSG1vJu97MaCd1aUizT2KxFBP00D4Fd+JEed5zP1e
DGpLUSnWNXiV3P7Qo1kTBHBuuANJDtg7+X20vLPFQITemqkcE4wYhMKvbHwSyZMR4mYV9tv7to7h
FydkUxc9yfLYauDolNIQxIaITUEi7alofS526U9u+oxzlNkBfXGMsiKc4SD9gfZJgFzmXnztQJwU
2mYA5oOP3LRXy2OQo+gFq0+MUnMLuXDEbhe3htPwnoirr5crIwxYYD7XCqOEtpum5F6WpyMRM6eY
9MOCqTQNLM/QwvK2vxvHPdgER1zlqT7rMyZQOr+PD1VR2JX0MCQferxcLY2euyscbJdUjIYSiZQp
dyT07oLQv+vs+ohM2qc3mvi76Xk88oh5OadZZ1AkwdWYQkUdqbvQqzIf0lDah9IHVwtjAEMGhWSf
9lhYZt5OxU0r/5T/O4s/nhRXJhi8gGRLVI50FWb3YCh3IrlReW8J3kYxKBFNIWbScqwilF/j4cfU
7moeFzPn2mDni3UpBCNfSfMsxtEsTrnGcTG60RuxisEEEWnfKqkiY5fQKuiq9eyGYKMV2glk35/j
JeREd+s995ePYjCAQDopHAk1N0Kkxzd2iWee0TTrlkGI2eJ51++LPb1+tTOPcpdzZFnRTT2szRCV
ZDRhlrWddoFUY8qvOpJqtw0N652zV0tk4gqiK3ox1lgiCANO6VP2VkoLTymxW3c8yUH0aGC6iyf6
vl7BuzLLQIVGesUy3p6Akj0fZLDijT/NvfHcu9YBtAGOHPCo5NZbw65MMjhRqgRDGjQpHn4xJ5vq
1i2B4WGijLKVia71rNugY7Fjj8uKyTsVDHzEI9RdyYSPqVsvS/+pF93tj8hzFgY7CqkSw4qujKgP
cv0Vl4kzo8s66v4ubjIYANFRcc0NgnUM5nPRvwrLvh7vt5dCf2LjgLPDGFpaKVNH/R7CzQFVh6OZ
tg87A1Riwb+mUpLU91dVNFZG2FXoAaLTYwr64AXweJmvg73cG2AynAOztUcngsTfR9Z3sct8KkHT
xnbI0CdIJTjoY+uf9fH4ONah/mKG+VKKILSkXRAQDuG9OBzreK/zakzrTv2vCbY7N6qIlUkDVtJW
Z6M+xOXj9k79IYK+GGCwPloEcdDTnNb/qFTKG2vmXnUtv3L5Qrh/CG0v1hioF0sMpKsKaijlqdsb
36Zj32GWMDpLYDDRXg3Flvbb6+N8IrYZt5uaMazEAR5Y+mgbdGsqU67xJJ3WoeGyLPoVr0IyqUnS
jpQ9NjF5NvTDZL1AorALg+218HyBQfOirSQzLrCWefxKxk+99WX797m+wGC3GquCVbRYRgzeZNUr
0LdMPMsnduZGbs+BuVVrIGSSoHUIulbISrzftDwN40ju4HnQWcT4wxJEJ/rkkG00D3MVON96y1nI
u7bGrM1YBLWEcOQ/+QpK7ibtQZlz0A8AwbsYOmb24LSndi/c0Gl7wZ1etzd3zUWu7TNQOKpiPdQt
Xj1T+Nygw96Mb0nu6RlPNphnh4G+HOQOkygjAThJv0alsZsicqY4UDXe91s7WdcLYsCvVropzOMR
GoB996LLFdK/ppfgjcDxE44dtqKhdp04GiRG+7Lc7vRQtDPRekoWXiqGZ4bBQcESOmQxBdCKpCdr
TsHX82JKz9s+sBZXX22ZxaAfFOh1YqQ4wIJ6ys0nWX9B+VYYHszQ5FyAa1BxbYl5/qogbIv1cURg
2+5L/ZDzWuRXA9prAwzihWbUzXmKWbMMUxzg6sSwZWNnYMw0HkwJqYPhK+hI3dSPP5IFvDZMv+MV
1JrQHQSBPVY2q6Y9lJ+r8VEpX7a/E3XdDaywGKwQa2XIJ7o48TDs0zsCdgAFfaUf6ZC+XgoDCdac
oGepx1IGA1qTuC7qqXeymZcw4Hk2gwhCE81zrdEdS/dKkTnl4ssq5+pYbSW9XguDBvLYZigz0UHL
Q4KIMvpC6VuLm8EGI1X3ScYNUjq6F3r5oXQKzuda7f/61zj+C1v0qPoqgVw6xXbQFJ9KN90l/nKI
A/mFx/m/vpmKDtVvlVLUMe7Xq+nQJhOSmlrR2NbyXOb7WZOdbf9bx/CLEcb/Snylvgnp+xuVO0F8
NnG2usixrB9/Z4dxwEHK6mI2UmSstGdd9eRo2osK8QmEpbYNrcZ92K5/t43xQU2K6zFcYtWtYlyx
8vSr6eqnqpszJxQFjBePp1ivg6FX9npR/DJK3c6K9vOUVFyFRYp8v5/ty1/COGqDyo9izeihmP9P
GjCbbNMd3qRrxW9gOPG2l76OJf/aY5O5Zq5UmaLgXgnTxyIZ3KFGo1igT87cpeCpUZ264RV+Oe7D
5nMlQws7S8Cry1D3pLwr49puyKvIm774QwB3WRpzncVzJYg1DaloFwU9dBZ5a7ukwTy6kXmh/Go2
48qJdOZSy+tagKqVqmJdi5vW5mmRBkdcSOYIshq0KhgDZ/UEUK1sSZ93kyn5S9j4XRPaS8/LWq3f
sJfFMxegFCryLNE5JyW6Fckd9K3/8sywJJOVpOidTlDbmP1lp+2koHDKYHgTTUk/xI+qK9e7y4CO
GRpSNLaYSgMbIwl3UAMYPsLRdG2CwZtYANdj3KHtxhLK/dB3viTLTpV3nCPH838GbNBL2o1hgxqo
2dwqxuNSHaNhV4282hMHSVhxMElLpJBYmKVavtPe58QbjpT+s9qnAX0vcbWg6HHaQC4266sKSh6a
tKQxQWpNhz3rlhzbXe9ShpCQcO4gjn+zOWBL7MLZGICTRvLcy7fZf1fBfudubNJXLEtrwTA6Xn8l
ElwkPYpRHUDPfL8NvxxfYDO8SxiFQggOZTcNn9vZ17VTm35txOe/s8KAgTBBqmZZ8JTVGqjf2VVY
OWZ8snLT/zs7TPSxSHMVlxU8u9E+G3WQgRpXKMDoOM+cI8TDdoNBg6zK6Ag94I2W95NgspC6Uxb7
n468ZD59pNvwChpY3h1DUOS6tNDRqVrnbLmP5BSNcoW9JLc1bme0vm5vJM+7GYgoJk3q9Df0Lr9I
AwhioJn6dxaYOKNs1BJh6YA4Q9L9SoYenc6rKnB8m83iCr1RiCGdOjKn+CZvtcdo1D3SFXYz58H2
aqhjbWAP25ecES3LxgiZoQgdydJop9MrGTl1IJ4Nin9XL7sIzMZZXKKBO5rv4+hV1LwQr5W/WwcT
QkSjmQyTicg6zIMu+5xazoA+4W0bvDjFZNCg02M5FhssJMF01p4KSUQ3DZpjwl20F3fNOT7wxhNX
qy5Xx4fNpbV1buRyBleQb/JTd5K9xi9fquf8qINzRvFqZ6R9rc5HEuDXZhmUqAa0JIe0FD0bpi0o
ZC8Ij5ogc1CP5xhM2KC0ctcKMz5ane4wo4AZdrubeA8DeuK3PJxBhLIw9WQ06Q5GP9tMddqwccbX
QgfsWaWjFA/bTvJGPbFlj8GHDFNTk5bgRCEHqdng2M9uR58KnSBoRcL1redjPkOgDzqG9PE8+MlO
4YxM8DyVza2FkG2eWwWe2njygXK7Fz+7Y/rSebMLlq7g/4P3hgO8bPcwyUNd6ughF8gS2ZOu2jWJ
v2/vLe+1yebZBktq25oCI5XOopFS4SOjpyItRVV5+mCOeEee88pjG4hjyE1FjYlljY7yGZwfn/M9
XMjuG7wtNY+gzHvqbpdf5i6+zx1uOzvHd9nWYiMLB0GigENc4S7fkz2t4mQ/KSEHVTLunHkH2QPk
44pv2zvN+5r05F5Ddh4N5rxQ/6mOrVAERiz83dlnU3FDL5pDpeDsZ/Jhmk7KEnQSpx+JewoYfKm1
bLJqWthN990+dzPoZzv5MTypNtV1zZH5q2pve+PoT26cfotBm26OMy2iGZ4kuifq1354keozHkO6
oPJckxMlWAzQtPNsdZmGklu613aZF30RNRAzF/vklXJNhs5MnB88Wehtv1DZhJyINrlipnN+Q+zO
5qd5/LS9fX/I+P3v9a2yTcdNSSRjotN9/4Sn+WPi/yO8wKfI3d4/VZTf+3iqTbJVmtg/CxoT1dfM
eM5Ed7J+bq+It2NMYIKp/0Yb6QhrV95pya4lnIr/9h0Kjb/3q+jlcW4gv0eJP0BKnkoQCwXtfMbB
g3W3NkRdBGW/abDVVhkzQ33e4X2SQWxtbG1/mLzlSyR9KIq7mGEXM8tjj9FpdH0KJwscE+KvyOTs
1x8eQBcbDLSVaitO4pJoaCFQduJiS+A3assd5UQG/+yu7jiMFusf6GKPCaUyJe8MMcF7W6gPeXYI
j23KW9K6j11MMDjXi1KvFi26PmgrkGDXj/vY/V6cXugESnxQXrc9+g8x6cUcg3EWMTqtFOAMb7pg
TuSB1eIIEmTrVt23brs3g2xXPvcvGa+BhrdOBvGsOIvGntKpjBmYJe6Tj9Vt/l0YS3E0qrpFphSk
bP0gBW1XO1OX7pux321v4DrwXMwwFck+NmbVUFFgrbPSrpXnVPnSll8gB8K5IXh2GICbI7Ft6hj0
Q9IkOZZMoCL+QxaOJo+blecQCoNxGH4qwghK8W9dOVpQ3Fj9bjjEL9APcSg9gHZuvzUv0rnnhmcc
XGLpjzDWY4ylgC4axNl4kTnLXgqMW0oRID0Imk31c0wv34tHXvaf44osCVJUK6US03GMUj6lxhc9
e/g7H2FQoyxDKc8mzCssQn1uzfk4WKUIkYLqrmqrxN02xoEohcGPZpoXKNHoUPcYzxNGJMfstOQR
xwjPS1j2INMa+jmqUSTvdmC/94Sgw6hrCdWpwhGe1afJAU+sNx8/RAAui/8eN5ZRaKglMZvoeLd5
ox8MiHkXTuNmT1CvQDL3v2sm0uznxRhz5hK5DCMd/LfgExrsQnMFEwohT1bz2C7njpx17O72t+Mc
cpU5eyDZ19PCwOq6zAyWSfbmWH+SjPZ+7KKv26b+EJxdFkcPxdWrQIgsEOJ0WBxV06FqFlTYzYCU
zhzwmHD+0IdwscVc06okZP1EbWFu+Bd0LncL9LgaR3CQBitwxdT+cDMeedlKzrFmuYVCCVNvRgIf
JdkrRCBC8ri9hbzfZ06a2BWxBboujOwgx4+GYYtzyHi/z1zNJNP0NqdvgiU+9d1dJc0cd+NABTtN
B94KrdYof39mVrtwhIqgWQdgpvy7oIkdqpMxd1x1KtahgDSveJhFt+Z1T3CuDpYPSEZJQu5p+K+G
jT3XkT1bd5UQiPNkpzXvlHK2jSUH6oURMsY6tg1t1KDhMINx1Ox++lim9d9Dw8o7y/nczmqKNU3N
fNsK5W1c1ufOHHkRIAWV31+5FzvUDa+AIMrrSEoopCLHBQopCY3GiDL8xaGvasvliZms7R5QVVXB
34/+DLZgiq+0TBARRm+G+RVdQl4C0du48baP5iq6XVthrtxcRSa87tt/SN91J91FP2tI3tJhzoFX
yeetiMWBRa/j2BRwvRenSDtblV+n37fXs3YxXC+HgYK0W7QxpkP2YX7bJIZn1m6U6o6lvGzb4S2F
CcoXpTSFKkQ1O0p/1kphCxA4UGdn2wjv47A1UhRc2lHMJJrsoMKMVDqaskKC6f2GF9pxNo4tkEKS
XQstU8QdUKBzdGodwcA5iuxK/Ugp9uoTsaXSBGSK/4+069qRHFeyXyRAlpJeZdNUlq+u7n4R2o28
9/r6Pcze7VKx1CJ2BoM7g4sCFEkyGBEMc05SdjJ6q1DJnk6FwkmA8VZCr/HqmrZqLaTSjE2LzIu4
nDCk7qOxw1JFXtTD0QGdsQctiStViiBIn576/HEULnLDWYu85doUGWyBQKgXwZDKvJrUqp1A6ojh
ySv6sqschLv6Vj1RjhXdDp7axGqvKdHkK7L6xyfBx2QTl2uW9yOY8A70Lo0i0DZ3pYtPZRX7cqp6
HFWn32CN63qhzKkRSSLJSPnWOm/x5CtiSvLaABdPPmR+ztnWzThrLY05OiPtgikKIa3/Z3IKwP4X
58ILXUqSSCsU5HU+BLe8FuNtxXw7S6pPK8Usu0lP0ga9U3Wm/lCMxR3E4LHtUNMi4pGzndu6+SaL
/paVLEMDf/OYIDmiWBRVmAaRAHE8gO7Wq9zs23hsfvH6FnkiGeuu4XVfBQRkJWkGzhcRECc2OuI5
JpGniox9r0gkkr5YcB+q6DFEBIbnlbO/dzwRjGnHvDLIa1RYwkw7tMZx5A1t8pRPYvo7waFVzmUF
AVrogAjbG87gZxDvW2d0Eqv0Ipc+0jJf+rm/rs060krpr95mpRPJUkxmm1K5Fp2NaS36DDXdzqJc
F9EDr5rK2cdrSnIlTkigBGkAcUX2Mss3Zf0vCuzr5TAWY0wyPZ5A8AowuRs9fogB8R/yQEN5a6B/
X61hXNpYk1vICALpMpJvY84jyNuUoIi6hgSzYpps21VkapEgLiEsUXkbj279r6ppypsANoZIjVAc
QglQVCLSD7LdPgL69ExjidJOwVkPe9dY3WU8pE8apx5L7+IHk76SzPgufWlyQQ0R7plS6s9RdJvU
ZmwZ2sskBP6ko7ZY/puhxvViGU/V5ks5lCNG2FIgp2XJ84gUbRZZ05Q5+5dp09it1sYo3yBOrUlC
hM1xeU7ySyReFOFxX8TmIPF6MYzytcWoY74LOfTxFDygUQUzTKVfniJvvu+9crDKG5q8r3zhWec0
A269EteSGU+VzEUidyYawKZOsgQSY/oGs4DHVryP64hj0bfN0morGVfVzrk5GC3iwQaQnch5YFQ6
fOnAVkPR0kJP5mwr7+QYN6UqmhT0VBxwwwdVt5rgNTcKi3N29Pz3dJ/xU7meKqAZRGw4eAoY8Zbz
gLHh4vC7u1FAB/NhXyDHjLBTthgjybRSp8Z28IfoTko+7X9/s4C0Ugm2O8vABEmbS1hQ48yu7Kau
+UicHqDawPB44a1m++HzphNsg1YUlNIUUGmUGb6104fgOb7pHQqHHrYcBeSYKZb2TNOq0ZhkurJK
cJq4OdRtbBt5+6kWCztEvqqXAo56bOqgKokEZOeaJrJtnAZAmc3ZnPHoTnK/HStbmMLTjIHb/UPb
vMYrMYwBUcCEM2GgG03dg/ygjO1tlKo3hUsiYIKJXcVZ1GbjAZij/6yKsRpamAa6WSm/G+hxaKfp
QL7obucGFlzMS+brPJGbbUdrkYztMDNTEowSImlZs3ui5Kf1aKlgsD7XL5GD3AkoFHIHPMMnNAe4
A0XStHntAdunqZuKpquAOxWZgHHIukAzKVdvMzRWIr10+Y/m34GyK8gF/a8UNmpsQ0U3CJ3Obj4X
IPUKT7UfPCczACXogALJLZFjKOnP/mDCVgIZ9w0sCSEP8mvBk85Axf8L8cULE+kR7YmR8fdViDXr
U5/oCuKTDAOkeRR404Ribvaj4c0bc47p6odWgrK0awEBj3CElJ0TGYETLhiUNUJ3/9LxxDCXTlrQ
ttpNeKEEtXGu5sU3uumikoUjZtPgr06H/ozVamJRmPRhhBizQRHkc5N931/Gtu14UzfmZpUBmfV8
od9PHjvlztQvRf0kV1+UPvf2JW2/h1ZLYT2yGQTR0kFUrVmTB+/y7VrzcEHscxHvp1P8hRzMLzwi
nG2PthLLuGi5CaqpjSCWVuYoguViOuGxBMUBsFl+Eh692uaGgoxPl/CPCC7W9weGDO80BjTlULaZ
Pc8Pc3kxZ8Eas+dJftrf0U3dWIliVjaLmY7Jd3i0EuawetFVzvc3VVxTDVEnpmhoLHEi4AuxrSRV
cYPuevFzoCXWwu1p31aLlRRGA+cyJCWZMFJhvPSuaaEUphwipI7R+Ugswc9B7Bq5PMCXTWu0Esqc
EmY+UwWw2IBiziVXis55klp6btqZ8bp/Rrw9ZM5oytU8Skea7xJOxnBc5C8VD36bJ4LxS2mt6eEw
VIji0xu10uxuchR+jpra5w/2+23H2KLVnABxY6ZolvFsVUfwPnrVuXkdTiIY3sXvvDT1tmr/UT22
ftULUjIPHUpK0uCP0nluOcfC+z7jjYI5UElBv0+ki6g+KhMnabH9qFttF304rOw2UUxAj0UQUDm9
a/jxAe28lxrDty5KvPHN7Cl2YxcvCwrNrzyous1mBGUlnK5+JVwV1LIUGggXOrtzFA9EWV7hpb54
rHRLc3sHOUm/upiJxbtX9N7saQnjrkoT0O2yBMnm3IJN+7mTHwr1a6h0VqjwGjt4Z8gYDmEqzbmm
wCJjKR4juXRLZfT3b+/Go9WQZZ3okkYkEQ8R5hj7RhSnCCirGBadXWJnHjrBpFt6erI1f89s7Xlf
4Mdg7L085uTSQlE6wGAAz/UYAyk9RRWIPo95x/Rx696LYY6py7qiTGiKsGqf1fRr/P9nv33/feZo
glpWACZvItvVSm4sozvEKF72d2rj7fheBlXFlZInZZIrCjgGMAUwuu1t8RTcaD7+3xO/72UDef29
LMaKY+Ig1mvqo6IbytyFQZVLqFqmrfv6SQPyeuLjf/b+Auk331+l9zIZsy5VSiM2BWS2QnvSyxYN
sBghMaQZzLti/aUpUqeZemdf6Ee/+E4o28aE/mewasg0a0Ie5Tq3iuLQkl9Nwmt25MlhHh39MBpV
Q3TULcLbVB7sCVNzRfyzMD7tr4eziSwDWj+jy6aOc+Tv8rK3KlG/BFr1eRDDozHUpzjpv6pKz9HM
jzbw/R4yNiMUslLKB4BKGMoJcwZWq8x2Nf4c5N5ps9raXyBvIxmD0Y5LFQojYkBSnOfghoztoSh/
zqbCAYLmXQE2GGyLbpljyqKdYFKjtaXXHHll5RRfZzWAlOEFNg8wknfF2YYlIdXyMl8wOq/6s2t6
/aV8ITeiV7hNafMgMjbeCe+PjbEnXTRpZSLCnkTH6oiY+vID2dfjlfmcy2G3LcwQJQ0N54oJ8Ib3
xitSTRE4NyiiRaU1280RfaX+WNi9p3rLRXB4iJEbORssbiWPURNVTQpxEjDDLmMqn3qy8KSFVgzs
KMWNUYSKPV4ER13IB/O1ksi4GNXA8JvRwAUE2rk2bvryzuQhr256sZUIejdWHqDEoIVAKEhFoT1O
YP6WeINC2+5/JYHRiTojUZKPkNC6ww2CUXTTxzfkmB4xvP5kOlyF33T/K3mMn8m7UJVnOpwvo/Eo
P5UXwLUYP83HRbQUEdph+iEwog0kgUILQLa6YvEAc3l7yngdFV259Zxi8lwQE6tXQquNR47J2r7W
f1apsXM2wyQ00kC9aQfcZjropmNBx87tj8lp4RGfbWD8rFVfY1srAqWUJTNEozjF+7hShXnRsw5g
CnI/34Gew04+1Tc049wi+8CFxeQulnlpTLjo81SpdLGDo3utHRy7E80+8HEK96+cJjJGZcYwOkJi
aE8DxRE1SwAVmsTrhtl42bzfT8aUDEkJN0B5fymRcXvbu6Irv2AE1K1cghIzYG+96NzYoccbYNi/
HJrIWJQ5m/WuRYjutPX93J7z8lPUDpapDFYSPxTaWeU9Enn7ydiXDJWxcsiRip1ldKfLXxXDdPOC
41g3HfjqMjAmJjRBrKh1cDtmfBOD9XzJLIP4OQ/Ebf9eayJjWYhY9+M8QozeHhfzPuNVMXnfZ+xG
aXTi3EwapTnQXdPUTrnacfCdFXpV/u5SNDY1rodI69bUQ9M2OdxkT7jFwOhjayMaGG3ZjV1xtGJ3
gjERP6N5ztdGS3oyXID6UITGQ3wn3ad3xi2vr5pzhFcTsPJDozo02aAhtS0TtGwpjd1oAJ1Wq9Su
soLXtsJRymtksRKWac0YVQvsSZT0Vg2e8gVUgc3MewhwIhRkGd8718iYRS2UFECQ0PFSD9BozxJK
A6NTuMKx0ez9MHYD6PKdVbkGMKtl5RGYbhcBMDGUSStFHckRfqjoZgpdgPp/l27R/naiKJu/TTXK
ILzn1kbS5P0vYMxLJsiLsRj4BSpohefHDj07SFXbkScf0xJ4BDpl6bYKn1cY4R0oY2W0MUyMecKB
ZgKekxiiqwLMcMQdx85wrOd1+asNNodIaQxSQ29QN1766iJNxJGD/gBKgUtilCeKTFj0nbd/sNvv
hjf7dnUnK7mDMI5dPCCEWky0I8mfrkPevnivPdC59uQ0IfbkneV1YnPPUjDWaKkjrUprCCXAkLg2
G0wH+Rha3R3wjsASPdkFZomJp8IyIJTDqAxqlrzuQ45JZEGQZTWb+nJEfipHI4CZCV6gtcf93d18
3r5t7vVWrTfXNGO1NmB5lOl1BD1K/S3JXrX4LukehYbX7MBR1GuRdiUsImmvG0Ciw3hHeQzC9rSQ
/ohWH3d/TdvbpqBPStN03dAYh5iFiqioPZpSkuwmNO7S5nX/+3/RyDcBjCuc0ZppGB16emiOLUYi
u3/JoZCKTydK1XN0yi4jd5Zv+/q9CWU0siGauqAI+du+UV7qzLByO/CMo/nSAdO+hLuKakt3xgc+
BQxnS1k0v66W8mhGTs7pjPySZu0nUegO+7u6rRx/1sei9yVxrAkFRSMYpNYb48YLgHs7Av92X8xf
wuk3OUw4HVVFFagGCjfRcaENNwcRpbzGAnWTw7MiXFmMCzRHAECPw5XRRsE7JfHAR3WFNnErn/Co
qXhnRP++ul19PvZjUSDYLDVQKpDJV6aW0+61UWqjLu5t8+ghrmQAwaQt6hKVojCjtvjaLmwAOyJw
0CwMSk4JoBuxU3MuHE81GAfXm0UZo/APZ1qHFpE1a1FOYkl4EQQ9jY82/21xjN2ITXkySYZ3iXBW
T+aB+D0gpVz1FJ/riwQOYuCokJvBlVwM999SsqUELfQ8naFC9n4EY1tMFCWI3sOZl3VpJ5+D5TwL
j/Jym+M1zbkJvPUyFqUdhhIgXZhrvWakUwS+5UvoD+58A7r5E4DpeV04fwkJ/+ww22IqV4s+1jFy
A9qVMJ2OqajHypW9zueTbnO0hh1U0WItl4HfheqO6YryU0iOucoJiXiegB1RyZvZ0CcBRpl2SgsW
cK+edGQ8RstENRgA8o09fkemJeY9GHhrYwwLiFzl31WySUeJ2wSVQK9ZUqa7+yrCE8OYFKAnh1qd
opiUDjeCeSbirRxxRhn/klh80wn6G1YmheTIK+YiKknUmdYPYJe+B6KqO9OGY8VVvycqfNr+sv6S
gXiTyRiUsivAqicjukMq+ib6SZ8JiRP8HBI7PEr28gnZ6Lvx3B6QgnjeF83bUcbGBHLSR0GLzNWw
nCXpmxGeEy4QGz2VHROiMyak1zPMhtLxkV57NVuPKJwj462BsRuVaRRTNEWqM80gy2iFT4uqnSdS
89CTOXLYTtJ46sxKrSu0NVNib9HKKiQUu5Fj9nlSmEJSjYyAMYyIgKfIzfvADmtMB8ccIdfMws6Z
sL2jcQyWbmKgh2hoy8+Rqr0IYXMrVIsTK50rj6Lfzd2nNkyeM4E3RsJRB4OxFXk2Dl1O8TQitLH1
iQw+RNXd12p6X/ZWR3/C6g7LizqoRjGjGoxOiMg3sa4UvQFE42F28A6L/n0lKKjMRMnEAY2qemSZ
KoX0+ZkF/+yvhrdhjHWYgjIVJhF+cV4uw3KjhJ/3v8/zGgZrBNpY14PimlDObyUASOcX42eAlg7V
Q9uyp4GBRua9H3iLYoxCHfZd09KBBzOojsVYuhpZOGMcvMNh7EJX6hUJTVQSx7rF8w6logAUAlN2
3N++v+Tj/1hvFr3PUEkrqAsSS41paccGJYDILm8lQBXRSZUGuDQoK4pO7oXokOFHaHQZO8rOQvn1
Ekh5VRWVt8H7TbI0eoKfAEhlf5n0QPbEMO+UUq9roZRhl+rx60DuzPY8VU/A+1bnR01+2JfFc8Js
NXFuk7FNMkSdLVqNKHSFIlrGMbbT59rDmOgxv+P5YI6ysNh9gHyqlDGGyQDApSWZXwsRJGm88htP
CP37ylygK7E3tAQXLUlvekWyQtFr+1+cvdtOKr+pI2Mu5Bp1lDqcKAUEOYFf5zAcQLl5FNFIktm8
4gnnGpuM6YhEZVHSGr43SLJDrgn3SS1ylIEngrEUE8ALMJQCXVjAfFgOAPHlMfPyJDCGQlE1jWDA
Ff2G8fdAny2gLnP87f7Bf6ADrwAyUxNadk0r32zvs9rrO461+0tp9//O/QMBuK4KVdlT9MkFpgeZ
hBApezuztMaS0NtV2Xwyp+1V6aKsaODrlmVGnRdVUoq4BtADKMez0Wu174rwc1+beSIYZRbSukmb
CBmLtAW2euYsvdPNPMzZv2TK3xbCaHFRdIoxR2jLoM8mmkVAUhUNfr+yV/WJdmeoZ8FZ7gGQFr7+
t+Uxuq1qiZkruYgYKLwI5GuvfIozzvX5i168LY7R7lwKDFFEMQDTeOqptbQzFhfY8Q1N0iVWg14o
Z39R29fpj0AWl62dhVZvCkBMBHrv9qJwEUzT2xfxl/j1TQYTJTdlhb4x0Mg6Y/JqzoEVLd+L8kcc
nrs4dILoZZocHbyX+1J5C2NcYJDNBQJzlKNH9cGQI0spvu0L2NR2E1VXzJybssnmHNtoqLp5TJBs
SV/NsrHy+FEdeXmWzVWshDCryBWQwBUJYPnK8S5b7ojxvL8I3veZ+L4rlCw1lRHZMemLWR6S+uf+
9+mV/xCIrH4/lb9yoq2RAQo0wPdlI7fj+kbHZCcYXawm5gjaTg+tJDH2zZB1MceQFio9d51DYyvy
pXYovul8jFxeAMLbNsbSQVI6aQKuaSPfp+VNj67I/X3bDPMVEbMPgOQkGNhmrJyoofMlT2iL1nH6
3APc+vZ3PRLtBv/UrYvJBC/0eDWjTfOjiJSkCfizhsiiAQ2JUORLi+LEaE/OgilZdFbctghRacMI
6DkO+6vc2sa1OGYbJ6GIB72hZVehPADG3ptl3uty65auRTD7WBl9MbcB6jk6eay6X5PpLuXL/ip4
Ihi/EEQjBrEoYauIcXBl6K1l8VOF83DhCWEcQ5qGS1kjneYU09OcZVYKlqty5kGQ8RSATbKmZGhz
QmCqkaPv3fhQUWJpZ3lYZmsBDLgJXp39zaP7zxoIRZIATaCAHQzFxPcGIlLbFg30BfLmMXAVcjl4
acrYUvrl3PfJ/VwvHJXbtBNrgYxF7dpYHFGAoir+O+uaOLkPkEuw1cUebxZiy/ythTHmVZGVHph0
aHxshDvVjFzSHAPhrCBTtL+LmxdJUjXMCKA9WvqA7yCNSqQLcHYZYHOW+57X/LJZjFLeBLB60WBM
IRFTzBKLgMG94rx4vxn+4n/1uFuLYjRClOtCGGhHwmTmr0E1/1Qmwe/E9t+E4Gs5jCIsuTY2Zo9r
SysYyCBjQmUKr4D3iovhGLv6/wOTGTibP4fEzmMPUasHmWrKjlE+CdGdKbwKKEftK8K2wr3JoIqy
8rdSoINHY4Fj6pTHZXoi7dcg/ioaj/tSqLH5cGkxrG4o8E3AjKLGaiWlHJQiCXRk0rSsvevLDm1w
013c6K9x3/pzjuqP0lt6pXDuLk8s4y5CwGFMBp25oHPYAKlyfzPr8MZTNvdwtTrGZQxSFKXtFVCw
vozas9KMdlLFlmgGzv42bmZOlJUkxnOYgTqEPdCMsCD98xWU4q45TzbtBEiu4Hg8e7SZ/lIwBSqZ
sqogJmIM0tSDgjZFOHu1fvFhuMnd5G44qOhJmb9IfnWYPQLIUa1z1NvM/v9jU+EGaKakG6aBtlcW
Q1HKFYHoGd7uctPbgglsoLh/MNTW06rueX9vN/3KShRzEUgp5h0psLVFjHT5d1MGser8Ve7P/bxw
jO+201zJYq6DWbRZr7YLaianxZvQrpYO7mATKzl0l8pW7nkPUfrbP1y/lTzmHkStHGDyF/Ii8bEJ
Pe4MO+/7zAUo1SEPKxyWE/UnPUKCouURLGxGM6sVsIofC0HfLMhPFsaj1P8yleeAC9HNk8FETG2N
9ArMFLqwynMzxKBzdJWAYwg3oCHeaTTb22KSqmgxyPu7hhseEKP70R16n4AKcQTwlYeWUNrvRZM6
wL9/kDGPBpoaXiWZ3todhWCfoulC6hgoWHiOIJ8dAzMUZD86mkWIRcf30K4oc5phN5Mwq5tMGOeJ
StoIxmxIpNAp46W8CG5zMG+rM4XCaHzpS3xH3PHAe3dRvdhbKGO+0BOaRHKKgSqjzqxEf0ynB/QT
Ttlrlp2i8bhvQjgKRBgToon1/4745cRJikOUOXL+H0UwlkMql6QpKAJNNlRWpGgntUdwZfKQbjgX
mjAGQ8s1HTj1hOKVEotU6cGceBiSPBGMzSBFMIC9BCeDNtbzUKKORzR//zyuKcq902esRqGVgWTQ
4KZGxLY4vS8cFvwXBBMHExSfFYAHc7gwdBdhmKN+Ek7ooDioj7wny2YY8ma82GA7GNVxHCvk7IEW
b8myl+aP5nxIJashh1j5NM8cI7MZj7zJ+xB7h6ZQD5qO291EXoCwtKurSyxOblkO7v4Wc1SebXtp
k3Sq+gX6OMW5nURoC5Ee4oI3Nbid3FitiLEeUqtoUxjS+PFOc9JP5EQH+slRf9DcycbUG+DGeBWx
Tf2keRQQTahIbjCvCkmQ5tikvRMYMLWWsL9X++Bhf/O2w7mVDGZZUbvofRgj5pB945S6y2t16Pur
9adYi8Hj/Bi/7ovcVI2VRMYe5kZW9eGErMAURKey/A5YWqcQA28xeNSMm0q/ksQYQ7A9iVndYG1B
4Q+YFQzmUz696t19jGqz0j/WgCfeXxu1GB9u+0oiYxsNUQVNgwCJknEo+n9yvbDH8SnIHlp59PZF
bar9ShRjH4dZ7MGCjO50YHvbQzhYIHFNrFTDv/YFbfkvKB+Fr0ISRWFNR6R38yKIuF9m+7qYyq9h
bO5UOY4tDVW5bkbaBYz2+yI3Ex4rmaz5kKIsW2QNiVH5wfCnI0Wh1S6Dq+GJod/zOhA3A4O1NOae
ySYGQ8CIjDmGS3VjPtE5QsE1njH/BtiH8DjZ0aHxM3v5sr/Kreu9FstcPbSAzaQuEI+006EkBy5Q
Ee/7zEVr8e16nIA/IiISkDLBhu193l8CRzdYoOe4HeKmNYF3EyeJNSy3YQLiMQRRxjdjUX2NJ27r
eq13jLleUzLqZl9lqAcKD213My7+MPxMk5di5qxr83m0lsTcrnlZ+nyivG2TB/AC4wqw01k50KVt
Gp7W5SFw97eSd1p07av8RNXHAmib8M7s6s9NcjcnL/vf5x0V/fvq+0o8Ax8hwCxgHF8E5U7Pfd34
FA/HLLZLnedVtozTevuoZV4JM8woiBIddrAHmgqdIW3Rbxhe1DsDgHeyBat4MOz99XF0g22ek/pF
NAcd5ihZbhuMx9byLxDFz+Qoxf6+JM7iWAhGIkg5CQbkIzoTg+918VXrDSc3xqd9MRyFYDvokj5r
lawH4wmYEE59NLpdW3NWshnUrM6JbZUD5vFUAdMZwAvEobykwxl4LW7rSP9Mj5Mte6XXn3lVAd66
6N9XuiEaAuZSDZSkjexU1U+G8m1/33jmnOXIFTKznDJahqoyACwUR93Lv5a2BBbSc3EwH/rP9TF3
Umc882B9udvJWI1cw9NI76AZvV3dzC4AhC4I723lsQWCdWh3v4Jb3jOJp/b076vdVPpIkDq8+Zyw
OEdyYnVi47TdpdbOOohtOTvLsSEGY0Pk1giUPoS60EHm6VjU7lG4rV6DY41Zw9nJnfCu+Np+F8H6
8MwRTZ0hG1mtNZWxKIVkjulMJEzjPime5MSn+IWCyaT3HSjteKkCzg1nG+4wcVGEeY5Hm6m21jAt
9qzemMn3/SVtC9FlQyYS3hVsQlqs4kjpgMjjLOJtBsjK5T4xP/03EYw+6jLCXw1VLKdNl9chLT7H
w3hU05hzOPQzH8/mbSWMDmZmOqqliqf6LOduHt/q2l0O/GyD8AgyNvvYVfFNEqOAJJ6rYp6RRdSs
5kYDDkh4Be6vX3J7yi0ClgeUmB3oX/GgH//bXjIKmJKxjCuChuZKvhGSylWU57zgjeRwdpKd1x4U
JQ6MAoM/un5MquOIWksJaICYBya0WRtbbeT17yuzgSktcU4pxRttSMIYgl36mNQ/Ki6fGo+j59dY
fyVK6Ju2QwUERkO8LZXXrvOykRNvbLuUP2pxjeZWIsa0raRY05H8Vb5HynMk/PpPZ399RK++3woS
RnJbFHG06hgFZxL6UsDrV+ZtE/37SgZOPR6Ca6Goe5TDf3I8UavB4LzlNp/7eMnpkqEZyCvojJTR
UEaNhIigiTl/bzABEMv661iMp1TMbhSzdYBL76Hi7eBpWVptU1pRZD4Ek+oWevn4L3Z19VsY6yTo
fR21CXJESvgNDehWXz2LqsJZMb2WH2zTSghjm9S5jDQUBgDyfwoPyrk70GSvfOBhIW2e3koMY5hE
A5yJSgI3nBvKYS7dBS+EaeIN+m5mE9fHxxihqJoNAlBudOr75lN3LO66Q2x3IJNP4BMzMCc2Z+N5
OgV3ii1a8V1gd5Q3Q3Ak3mQbZ71stF0bYhQQOqFIwkudob1QfjQ0XjZlswlvtdwPkXYhxqqUIlSk
4D69PxxAWOQDRtDiIQpsJxzezo8NtsmSoB4xQ9LvwnrsBg55To90PkG757UQbVr5lTDmYd6lXYix
UhM9p6haKndEel1KRG4VL7znHRITaQuyKBchXVRa3nbN66z+SMeYc782J2TXZ8RYFHWo+2BR4JLD
f8LbxQGLxilwjMoKgUpPsH31ETNToHzdtx2bYe9qCxnbkeYkyRpa7yaG8DxW4m3dqeeubwE3MeCJ
vpj+vrxth7kSyNgRoihqhTEZ5BIvsxvZoKdH03v4TDx+9LnpzVaiGFsSRotekhZ5ISW/SIJb8ZBW
eWrBGJGmLuQ2kZBWHogb14XVAelh+MnZL46Ofwih+7onAoyhk9z0bnZP7DZ1CQYsaFMwnbWlILjQ
fo5YztLYUZVcEPPF0PD0C/PQGuv7MUcLcpr+R5035fe+WjIaeWoIdN54SY6jS6lI84fl0JyFlxQD
06gw/go93ruZtzbGamS6EhNVhifTel9bHrP4MvNE/MUMqhKQqwka/VXmWkV9LwiVjP2jOGO0MIzH
6218pB4zsHnjU1xpzJ1CAjuauxmKWMmFPVeGX+TabZ+/yupyUNMK0VZ4JCDGabrANbXUm6OR+6Sl
R/UxPnhbMXPZMpKCTVn6s+LMCxzltkGv6r9jWDFkVXoTxtw8NVILPNbxfsYVv8SLYkcdSoBCxskc
bWvKHzEs8DTI96bcoAakUlqvHTR7MKe7RGydf3XH3+QwefNwqXIzT5HuGO3Fo8PgsUsEK7yIP1VA
B9BhtPG7fixLjlze8pjbt2TlrIcdTPFYJJYanTotsdPoy/7iNgFxVmfF9v10QtuHBR0qVv3mSHGM
dUv2R5fC4UUYxbw1XzDDdTv45nH2CySF6cOz/L7/I9R95dTo31dvAiUYc32MgR8jtclF7lq7EXho
Q7zNpH9fiVDDvA512nGCTKNFoCNm94NEo7W/EJ4Uxq7EaIKYG+y2E869laZ+lf+aQx5WB72qO1eZ
hcFR6yBS07AG+Jw92/KlOIZnFI6cxGnOKsrrEaJHSmEI/nmOrvwlTn27CIwR0Zehi4oR95oif9HR
etMdMduanHhtftRAfFyirqF9UUGTPUuoMvWakPUlcsLGMpyiWrTCKDpKWeIVg/CZCOHFzMbCMnqB
k1PdVsQ/ctm8RCEYgpYgL+NkZnwxZu0QZAanPWdbRd5EMMZEM6c+lGY8bUYdbFBoxKjUwJPl4biv
ids5WulNDmM9xr7LhyZE5qN1U8wiU4M/3+uPPxY7/tLYsxVdih/7IrdDoTeJjOM2iREUaBBWnbrw
m6m1cuGHSH7IcePuy+HtIGMt6qSXzSrF2EBE32UxBvzL0Juk6rAvhqOD1w1eWYxZlfLSCFC/V/0A
VDvqkfLsVFyQN57KMSajQYtu3qbQh1YBF4iAuzVzX328HWMCEH2MhgbDpTSf3dyknxSv9zE88kiO
QmoZVmBJL9kLedzfPp42MLaizyapKDW0cC/6oZxPQvW9145G+bov5S8m6U3p6CmuTsnUxV4tCiid
JL4asWyH8Vk2X3TxHPSnvrnpid90X/ZlclbGorflYpm2WgvFaETJNpvGyurY6uaD0HPwOHiCGFMR
D8RQe4VaIwVcJwDUSYHtG9wLvIcSRwVZ+DY1jqVENBECLJrb5o95/nl/w/7yqPxzSNcYZHVIadWB
KCFG1qh1J0dCU1h4Kg7Jbe3FHhfPmlqZHddx5VNeyVIMEie6gKFJGsWEZ4qq2xyGk+kb59DTj7y8
G08B2dldqQrCSiwRWHTKaJP+Rk6c0ThqfWRV9U1Q6G7QPgtdZe9vKU816N9XqxyjcBHyHFbDKM91
+W1KAwv8O5nBfTeInO1kTEcsYJ477JHDwciAbSzaJe51L8ynQ2Sgz6+P7bomz00lX/q0T539RXL3
lrUhYmPOBQWe6BzdCs/pqTuMXnTI73hpTd52MlZkRGNYMdZIrIeFeuhQUKw7tPKJxj/tRH5yFkV3
7IOCypIoE4wEyQAyfH903ayYCSkxNkqJmUVX+wzOCN9whtfwCqKaAFXKS/zoxKugbjoBzBWAnQ/9
Weq1nLxSmRZ46FLQwW0ukZ/IL/X4JHErp5v7uJLBHJi+VARJqgntJDMmiDXhcTKTozoaL5MOhLf9
jeSthzkzQKOGUyOjdYWCaEgvaX6TcIsV9Pd+OKu39bCmvmqkKI8DnFUykNekGIEn3d/lLXBgm/JO
nGe7ExJvf1n0Z++JZIx+VXVlp1LvovoUXdc4Kn50oBDk/00MEx7OpgygMYKrpSLlTOlkaCCferyL
telaVhvIxIRo/ApKk0LRdfHjqP4QSw6b0qbCqRISQmA1knUWcSeSkkxLCIbrSH3fDs+9/DOp7KXn
MYRughDjzvyRwyq2Oi3TQPuK/w8PLnEEvMb92AYB+atcYTbNsBS784tf7Stmzr+IOkfdt53o6icw
+t4H8iw11G6kySkO5C/pAoYNWUFDZDZiQjO4oCfek0ThFKf9qRqKp32F2S6pvclnM51B2s9dn9Ei
O6ATiZ26wq0MUG2boht1fv9af+e1Om2XwVcimbuwgKFFwgmDXuFpQjO5OViqapV2/qv4/mP20pvC
mp35KAv2iDE3jp3e1NyVbOaCjEs5aZmIOriU3mjRl+h/SLuu5bh1KPlFrCKY+co0QTMKI8mS/cKy
bF+SYM7h67fhu2uNYJqo9X3Ri6rmEKlxcEI3/bE9n6Lf506GnpLOGkJcOdosI58b+nrR7LZNrAce
r8bAvuEK8m2ljCK5xJKN4DpmgavoKLksRoA+shtRFfcfrFk60VQZDWQ85TCJIepRTihmHVBLCD2D
nX0pcF+zWoXwov5NYkR7N8Ytj2VLY7UsOJAWKK/yuHHBEQ4OVgVB+KFw0IAlUotYX693g9x6kck0
qZYAl+NZfoOkr6OX8j/b67UGZuAU0tCBZyHPwkc90Kzekq5J0UzQEicFQVPxrZbvheIoq9nVKzt8
lMNSjblRZmQzWz+5yMjyUAhH7SQ3wf5IQbIl7eJbGUXBM2q5ZAeX6viQHagrZuNePeA6PBLU/uuK
rmgcptGibkcUAKLHRo3eIkNNwP2WBaDDcTJjus2H0dOi+ZPUts9Jnrkmkb/rfaFDQX52p3Tq3XmY
HOiw3+m9/CAXnbu9HmtXMT4KJUumYqgG7zHJRqFJg4lMBLsj0+O/wS55Lwp2re2sazPc3dKaYzpE
Ml4sZYvWhKV4IKGQjHN1a10NhZvoLKU0AVkgW/KRqdWB2HdwhhsTin+szjfyJGTPRZ3vqzGoq5Hx
7lNHzaJSNDxgu2+9XzyNO+qZlxxRZGgWq67upo/GxXzaXjTBbPIo1EijWo8zHrNZSF6z0gqWun3b
NrHmeUJDkaCkTEOLME+qlpM0Izip8KTt4gTSnF09m7ukLkWBXpEdNtRr+DYXm0Y0Z/tPhUKt5DR3
EZKL9Tf9yBho+5fkUeQWrpo0CEiv0IKsGzzJSNiFRi4xOqChr51CXp4arXDq3L75ixm8MsO269XI
VCgXS9LPBBEKD1PkGTrS+l2XCw7w6l64MsM9teRWoUMJ7xSRwts+lZw5tLztgawW0EMB8teEcYc3
JlI9Z+johmOof4v2jH4hesBrzpUD9Wt2FK3Pqhd2bY87yBrihYREGJJx7n1U+uzzs4Y0lM1YYDzT
a4TNWasg+D5AvkVFldNcqlUMcAiaQ7/Ld8lBCTJhxF+wVHx3WxkbiOTZbB7twzi+aJ3AX1j1Tq4m
jmd0jntK4RSjSKQo8e5GAQfSFxXr/x09/ZNYR3PtlX9tjnMXIF9gNe2ADAa1OrfpCn8Gu6U7L/S1
U6vXirbCZD3zePiH47VFDi3ScRqrxESdLXs4Jv7ytqCyDlrJd/auDLKd2h8EW19kkGHJ1SGOJaiB
SRmux/Gh8VifoHRhGVFU07OKB4E10f7gEKOZoZqjEpQioPvGUi+pqIFV9PscVNCi6Wo5R0LBkmRP
Zjn6ZHrenrDVO/jqJHFQsRgyVboeKXiblF5Z5ieojzuapTx05G8Ylq/3AocSlZ7RMdHx7F5SJFPz
9LM9fZaoIUhlCebst+K4xM5HXUJssI/O1RAUueBxLwJXvi4uMWQ8whpUcULD6QjqYb90JZT+DW5y
r6KDXVSoIbj8+OK41g5Tox1hTtFlt04Vl84IsNqm4FZaN6OryGwSRZNVDhrk2DAiieLcmNae0tnV
ws4hfR78zW57t8LBQR3mZZ12oF+XNd1PqX1e5sobjcqjtBO8M9f3wbspDgiMWBrSYQS0GvGxjb5n
g+geX3ckjXcL3OmXUxkJChkW4lNxCI/Fo0ad+lvna7iJbE/3bJTeCaMP6xD+bpSDBKUNkZIDz87P
mM/ioYe8YiUROZQibjtf9jJfkhy7Qv3pWOIbtpfvD3v/3TqHFijzLqNJR669ei1OyaV1mM8ODsM+
mD31E0RVfYFB0SpymEFzbeo1ihuYNb2Y4Bbr3qoX+b4P8gNur/3UeX/TfqK/ryovKZwtSzQajKmP
hEeqH0rreRgE9BsqCxH9fiv+mkaNCyGpytCghQ2jCq1lcbNBclTJPOULDSZjPChWe9dKg6Mq3V62
qx0THyHoMw7jGWr2tYs+iL2qVjdRjY6fnLiDaTt9m3mdXju0031Fudek+UK68nVK9HsjVy8yxBqk
tHdT3PlqVokq2wXgwcsWp5lWFrRlAdWo9yjIBxtSHbVKxNC55i7hbcMIe2WCNCNfktOCoboy5Y54
1nlBMGfZk4vxM8RJ/WInfCgyyONWCdZM2yZgrIJ2DnfUOjNDCXRuEnQm/+ub1Wfr8E3flU8NZGdK
wetj7WxpKui+YNEAHxffORctabagP4B4lddDvb3wUBl6n7hMQ5XRUojqoNdCtx/scfClk0EfFgR3
PHmnHP+dTMYjnQaJJ0KtFSfjgyluJkd1sEalkYiHahmvMi+jvASReVGpiOtZOCgOoLI0rsolRv4l
ulXcFiIzsccoqlS/OotCiwr7rd/2x9WCcdjUNgahU12h1CMEDDXQ67brezrGwWDYTtJ9V5b22Kbm
Xp6lm65oDgTd4MoynsrSdGqi3utDtDeXJndsy95LYXPfKsZNBv0YuyqOo108JYNcuNCGA/cyQXHf
cNO1ol23cnKvV4aPn+daBvbEEOFRuUN5sPytH3XPGETkpCIrHN4NIdbFLICptj66c0yPrQHat1nU
0y8yw4dfDbNplh4nKAkfG6hnFj+y+XX7QlqrTPwwYZyfNOvFGIMflHjN60Sc0Q13BvSwU/+pPoef
kXiBOO/s+csx3s8eSFg9EF8IPDXBYeK57BXAUlfWEzw18mPsCmeRcKbskxT1AkMrd++HobLpvnpK
TSOic0MKtB2jxyrby6ngGhQtFwdA5iArpWomuGnBOJiCNOzrEO+3l2vFW/owBA54Mg2ZyxTUcl6c
WrvRND432hy0tPNB7RLISfy8bU40Ig59lLIB03yJDVjYb0n6JkOPOhLrUa88cT8MisMdQw51BWwC
5D3td2d4yDXtWK/HXzynrowpvPh1NmhprrASVa3qgz60fKKYwfasrfWMf7DBwUMb2klna5i2MnNk
NG4jh4dCTsaIpu8sJ3Kttyhoj2JtjXV/4heCoyPn4w6fs95o4xEzWZwYSSkrV2Vym4zSMH8UZZ3Z
svz5ugBj8kdj2jLnkY07w5uPkGrddzcsh94JS/dEZtipvjq1klXpE1kwJnqI9kUw7PvAPDa7v+jI
/bBmPDjokz5RgtGMCGgjgqlVtbvEwkKmFU8ZZjTLUMHUrep8IXia9lRPW2AEPeiBvo+RIEgP0i71
wM64296G63D3boqbuLId9aaIFKwPORbZ2ZK87d9fB4f33+dmrIZMhKRJcCctcqy0r218Gccf2ybW
1/7dBIeovd1QkpsqCmux9qx+gvGdKsIyDaKvuz7vhjhczcGUOMTEJl6ch64+jy+EVG471aeMdF8a
y74dFcPXm/SOWi9jX54j0rpZaTzZzfiUGflezebbtJXdUa68SZZPSVcHVRuzXolLlsc3KeIcbYf3
ijHuFFv/EtckBSE/VCyVQT0XBnqy69mQfc0MFacZa0fWqgC9/gfSTAiQ0Id40G7rNHatCQ5umKJ9
ZdaPKuPbjiwLXDztTREDLBv7W150F9nq9lJKPV1S3IHId601uFLW+U0u3eVTHih6FcylHjS2dJKR
qHSSofabqvnUGqPqLL16VNvsmBpQ46uGOpCz4Sjn1B2qonPi2QKHkTUGygjppSZ76IbybrbbHZ1N
R5Nq1+wMb6byg1IqzR2eG58otD3iqQ+s3g5oZj10y+Ik0EJ2w0wPQGfnjHl4xzRFJ73/3kx4ICbq
41JNl0KSH0kMGtE88c1ohIpBeqrTGm3G4wxiNnKIo/TTbGaHvlH3PT5n7KL93GW+ahInG9vM1bNc
dvOofLEX+rYY000/oX91KN7U1H5uqwHXWREoXexOUGNGx/JeSbVAMsrbWVUdhdL7eEalSwISM2VE
fogYpRsqBtMolPdhFLnmhH9FDXWNVgvQxPollhefTDnerHLuSVB4U6rprlWqoLNnj9Rm4dh5eDJ6
OahRMZDq0QkR5d04WJ4xK46hRk9d3LwSOxNE+VbBAOVo6MOyDBkSvh9R1ByyqCghFuS19Sdduwk1
gWMi+n0ObOyhS5VZ0olXDyd0oaaKMPLOvvC36+ZqBBzc4PS0S0xxRJNP3Qms7MfcHe8nJiwP+pXq
LCLaXIuGaeqVPQ57Zm0mSUQwY/k/nVc9tcg5pTsTpLYQs39k9CR/l8r9YJODoXTuYqmSF4K805g5
3YHstfswiGUkUKpPTB+2QFzALgT+yiqQX42U8/LkGtxU6WART8rV+65HASiKyMo6uWyDuWiLcG6e
ElVzMocA81p/ifojTT5t/z5bkN82yNXVyg1j0UY1UTP29NPDi1lQCAPS3K1astPxGPS2ja0VVXy4
yLnRaDJKcxcVFzmjPAbnxdm8JTdV67bUwUL51Ee2/6nZFedcdgx/2/jqgr2P1GDlxNcuUd8kCqki
FLciaiS9mlCpnN/+mwnOhZ2htKDTqUUij4LgfCbPcWnETqxJn7ftrB+zq7FwLqsOFl1Kmb6LvLN2
ik9uQi9CTVOCChl4k+cM0raiiCgRuBUGB4ZSUfREsbV/HxxIUjrF3QQ+NrdAHzb0K13iZ/7sIPP/
ktyJoix/iOj8cjV4Ut25A/sHCgwJUr35bQW+1u5YHsA7hA0j4iJkcLFxIvg6g5mmmpTGqKYizejI
6fJDjad7swRoTpNbSJPgDvhDxO99aBxk9lGfpVEDV52V8jBS2nZn3avn3mPsz81zQlzB5hENkMPL
OCrldijhgkKyYx+DQDsDvNia4pdTt8OT0hmzMrASlC4qjQOpg2NYvnZa4sW6dY/eZJ8YILlQRVlO
4f7ikEgLaayCsQ4xFW/8GfmsXetgvpTI67OSBfnEBM5YcUn2LAoZrYLs1XHiYEmpmqq3J8Q46uwg
975piDL8ApTlKxWKVgOBjUUZrTxUqDW/PKMuF/WOXvFC0BFpBcXZfLIukG3eXmsB5vGlCzHtoqyN
8G636vshlByz/h73ooYPkREOjIrcTsylY6Be3sfG3Wy8jcaXvxjHr8tWsbgFkgcaDlVbIHSIYMok
vcr6ZRAJc63HAd6N8FFQdHPMesbORePNaDJWIaq47AxEVLR9tiOH7RGtX4VX1ri7Qh0GVWvVkr1p
f7Iz7tJn83auHPPWdAek8CD0/r3YlXuzckQcA6sAcGWaWzDLrOI4iRCI75FMjqd/aHtbdG8qOXSi
Vs/VrXFlibszurKJEgtxay/STL9WoN4ga/doUhCVo4lGxDnSuUokVMBi6WzimHfJbXfoz6xoNGTV
74aTfGZdx/2dOHi0eileDZBNwJVTQcN50O2h+T/w7vYNmpzFJTurAHVlhrsjRi1UwyhHnKU2vGW+
gJVSABSrAHVlgLsTchP5ZDwTFE/S34i9W9JHNbwZ5WB704uscBDfFTXqsPsauRJ7PxaFV9qxU5SX
CO3o24aEp4sDDAnqexalmLAuGLzJU/wskKBnUKGwVD3PATteyJk2LoQEXfVp2/j2ZlT5GmaKmtkM
jYuIaNtHSm71MXTS4VGOnikRNfVv7wtIRn3cfno3gqE/RvKJFkEpHSwRBYNoKBxSGPYUjlKCLAMd
bCecH8KsR1nQczWfU5Gm7TpU4JltosAcoo/cSaoiNalVlviUsi/9MDh9/XlcRO/h9fG8G+HOkTGP
i41qKkSsbLQXh7EjqaWj0huqfdcNwWYXDYh9yxU0JKPdGxFo4BDAkI9VSvcQ0PlHNcZP27ttHYHe
h8SdqRqagrlWxajMH9SbIUOtpy6faqXy6djdQhL0U70kj8aS77bNro4O9fGoxWUibHyhcRUmUyeZ
eE1p+aPetY69+B1ur20jq3hxZYSDdY1GkMsc8OSYw9mjMn2kZeN3pXrqs1wXuMWrR+nKFrf/mrQy
B0XCgKZ+Z0uvi/ayPZafx/63d8WVAW7vQdIyrSs6MrL28UvbWzex3T+nS7UbIQMp1ygbalLJjRrl
pDW26FEjWi5uMy7dWIfF0AOTeuLY0z/Ij7uJKfDSRMvFbcUh1mo7IbjtrRE9GiXyoIbhWUYWRLKw
f4h98NZscgCv1LZR2Cx0xrreWAVUCr64fte9pa70LJeIb0mHGXyktyLHbXsmwYf78VgbNTGgV4zz
ZsMafSLKMaxEW0Vkg4N1kqMYaNLhGwKe7khkelWu1E5ttidNJecSoWNbRvQ0R5FBOXhmWR6atP1K
29avq/Y2skUVyqsY82vranyGDOqBbdaWLE4pvej1UZ8uEVgP89yh9UluLkPznzYS6hA/zjEtSrS8
1Hi2qGoWyKXpjnZ7t6jSjZ2p37ePpWiqOYgZCimMBhnLqdvHWHER5W0V/7+ZYJ9wdREAPpOktIAs
RHqas8/6+LkW0f+uUQBq6tUKceBS2wMZFOYItH64y/3wONwlx/B74pqNY91FbnhTQRdemb3toa0H
L67scrhSmpUOCl48JTIUArJu8e6mHBESYsnTakeoJ1+2LYrWi8OYpRljo64xmQk91MPZCs/SuNs2
sR5duxoUhy1Dl9hzosFGdmIUbOreANmgiegaC2PLTwg6PQoDXAw2/oxnaOz6uEmsUhvNOUeg3rxD
bzUEdFnaG6RvN3+Vsn0fHO8yKrEC4nyKTr55OWeoS5lue1GOc/seQCXxx7HIVZy34Yhoh6SgRs41
IWJz2xGhHBD7ma0p41BiiqQFiSnm4yNgxBrH0udqD/pcNHXaHrh7t3fFtn8AoqyPg9LDLE5jVlYU
D/9ooROR5+3fF2Dsz015hRJsT6tlPLOMvRrgBB8IiFY7YcZetDYcUFRKbs2gpgPejQZY/YLSPLWN
V4SxABlE08UBg9aXUJa1cWXEqMLLL6n8tj1dot/ncCCL+zCKdRaNtlLHHn4Y6ddtA+wDt3YXBwKS
HoLfboKBxHSaacaC6zvVQu1ic7DSH9u22Mdu2OKbEeWiMgi0Q5HBmr5Q6fOShI58nyAhHlTTf/Op
ETL/uI9HCOEZRo1Iejvc1f2DFN7LSIOHIlLadZxmGvemRVST1xa0QQdO82nC+tBTV+8gHmf8Bbcu
7rx3ExzMQG9yqLQKI7GKR7TP7UlcuiYqoLfXRjQQDmXS2uxNBHhQ4iK9KLhNq3I3K4K99ofr+30o
bLdfHf6ulBOpS9H23PfjaYyrc1UVN1A5PfQm4hNl8TaY3eNgLy961y/+JNu7ZP7eqO3DUOnBCI+l
1KC8vT3w9Xjo1fyymbn6KGqmSADEA0bukiAFy7/tz3f/NuVmbvryH61xwJS1SqpDxYVleEafkcIV
IBKGLiT8iHP9JpKsF60qB0+GlCTpAlIuLy/vzfnbkNgusUTZ8HUIeV9VDqMQ+RzsokByxVg+W2Q3
hz/q6bYod2UmqKH8gxtm2azvF+wGCgdWdl5bBRhnWCcko0buz5rkDMh/s7q58i5CnEMQcV2H318G
Vc5dqcFbW2k9AvJlT0E3EHrlOO63d8T6TfVuggMqRU8zUx5xvCXp2JeLU5pvhrFbhDG0PzzM3w1x
OKKYZrR0UPrz6Ej9LAwP45AcpGbZ0ym7GQk4eAt6q6vUU+ron+0xiqaRAxdTrutpXEw8dNpDGO7H
QdAG9wdgeR8bDyzTrFE1QxCq9mfkziAuK93ayDuNQfWi7uDGuNqNFTmiR7LQLocdDdEbKwXPHt4j
LPqqBoUXB9E5OulHRtzAAvHyjYhGSjSbHITMUt1SGs3YlMpRM0/2dNherT8g4vtscqiBGuIOnV7Y
kjPET5hQrwcC8hIJBrQd+1EQ77btrYPUuzkOP3qSWcMowVw0exCwcaTRp7aonUZ0zDjoKCI5GqoZ
vbljGTk0W3YxGoh66zZVRBeKYDh8T5VRL5UejXAJ5eI2BSO43WdOKyonF+wBvqkKFF+0m5Bs9VTt
JCeDM+ONs70qIrDl+5yMLF7kpoIJg4nftLvwHr1vhoKqf2ireuO+Mf1WUIgmmjoOJ/JYTTIbbUNe
re6y8btU7szo+/awRCY4pMjsoVisAqOyJuPQz3nQ0PFW1kQs/oLtprHPuHIqKmmokpGAOEJH9Zkd
KKXuVtluiUScVKLhcFgwSQWJOwXIOtgHFcXPxU3UPG7PmAjktN/gwG60NkbZgBk71sPiTU9MeGGK
nAVNmGC9d+jDchYXvImGxsFCLUtyrEL+2SOUuhMaPcNudPTpSTA6dr/+/ij5hT48AQ44Afqo6dm1
eEggx5m7g2PcIbnpFu5f9R9BDed/3ReeLV03TLuUc5jK4fUup7k694bARRLggs55E1E5h6ZG0aab
WHKQGmUwlkMgmDHmKGzMmM45ElHVdaFtj8CexwxJ/SIwRkc7WI/GNxVdqlYrcNB/enVb9jhUWLJe
WWIFgJrVE5p/USFbTSfSIU2Xyzc0vreb+oYUo+wQWTMcZDd6p9OH3pFyHepW82VUz3poUFdPK38s
pm9diuzygKKyaHAz0B85Rq/4Q1L71midut4s/NzSTv3U7wcDRYLbsycABr6rU55NMtgzauf69jSR
Sx1T1y53g2YLZk20ETgAAgVroSkUUIpgqT5f4kiECqu7wADpHzEVGwDJoYJZjyXTZkfBOWRKNDc5
djdoFyV+dxbXqrGj/tsOuLLFQQEBZYOtS0gU9FoLprm3zuzBIH+SoeNsxJZThf9sL9Iq9FzZ452F
IYTQt4kdt4wKoi7feusYWSISgjUiGU39ZUXnUyyZNOp1vaCgdwazQuySPSqX1Nvsn/9VHx6d/E0R
wMN6zPfKJocPaJOWdA1NwKhMZRWV6aV1Iz+XnPKwNM7oFeB0qPe1UF5pe7PofGaF6rQ3l7RhfvK/
r17tMwueoxT2GArf2Gzn/Xm3gGYN/7+6e9sJtY11g1zH3CU3o32iSQ2GxsdcmTwqieKlq+f5akI5
f2IaomzRWc7IQHGvprVeH2aOagRWvQjc5HW3/MoUd6TLwZwyK0ZIe3T/bdFeXgyPEQ8ViNT/lVN+
ZYyN+2oS1V4q7VZGAJX1/BK0VKQIpFZW7W2ftJ8xv63F4mAklIquq8DJAoJJJnBT3EvOUjjUC6Hg
U57kg4FdWXrDp/Je2Zte9LZtfhtYdJkDFgsOZ92wYszayDxzuZ3mU6SA6AHVaOGApt3LtjnRzuRw
RSeoH2xrBECj8j6vLpqNmrRLa35Zwu/bhkR7hc+zZNmoKFQDtrADl/xsj5oeWFBL2dueiLVlvafx
fbPwyZaxtbrSYNF2Vqed7ZqgOWk++FndCkqPw03tsaMuJsbahmn95yRc7VGSUq2xapitVHpO6Lyj
xnyTlUREVvCzZn5jk/58Kl0Ziu1h1pcKqGm346FcHqzIcAz0Z5mj7FtF6nRhHyjpEtSagfjG7Ced
6usLWB3DFN1Qxyiq/Lq+leXRAReaMzeRhyYcN59/RIru1lPuUq13rdQ6hgvckb6LUKIIjZu8d6g9
O3bZ7yZ18foaJKLhbaTGe0N7k/v73P4qd72v0uRe6l91HFL03XkJ6rdJOXtlPp2k+E01Q6+VfSV7
jcFEVI3ZKQ9BI9Y1gVa2fpTpR1PW9uZwryq5h9yrH5qnqIoCzZqCGC1kg1q6Q3Q3TKAmlkCsBhkv
uYF3DHb/PEIVJ9LjmQq+T9tw1boMwoyg9ew06uMlbtELpUN+BcXz9eRVtf5Wm8qehpM7aLNX0fhi
V6Vr67bTLZ9LpdpRdXpSx+4YdrKXDL1rgPJ51FzdQIQ4PKGg8qYGp0cjqbsupvtiwNOjk54hDfQ1
NgcnT9EJkx9ryTxnun60ahlpjPiYIiIEzgvPbt4aNG6VNZQJovEQJcknO3vLZur1eEDTzPBCA7gd
oeWsJOjz62506XsWLX4mow8TpJjtkoCIb/EivbyBmo0zLrNjNaYjoZ+7Cjuknc1zEaKIu7F89KwH
FUWfcjs7aAdxCEV5Jr5Pjqhf9V8N8ws43dCGpx9yvNzjBm1pknwXd9Ff+YHvR5Mn/i+0HHcGy++E
SXaTNjGqvsnTNtisoxroqlXDNEyFZ1MKB5oOxgwTFnki1uKMyW2WgVTQuFOWUuA+rx/5d1vcdSsZ
0BcOO1y3xfhK+iJYqn/m+a8e7+9zxudAkzEEabrFHAjlocjRxxm7YJJyEj0RjEbgPPDJ0KaC6kjC
niL1VJ6bzHIjtHY6NAqdWZ/ut1dpPZ5zNSruRo91syk7FpdieQ4mLlW6yS4OWP6V0QOLopSisXEX
e6I3pqmyZN8MdtilSndQMqYyuVPmSRCkX98T//cSAZnMR1dFUm276mTsP6290NrTGoIXncjPE04f
f3d3MqkVC7kr65x/7W+hzeVB6D3L4J/85G991ATOgmBYfLZ0XvCWxxMVFY/pl3F5behBCj8J9gQ7
LhsXG58l1YZEywZW5dUfB09zC3ROop78tKBzsnHRoOaKSLVEg2IPhaubdLKGqTQkzGJXW/vSbhwz
1vaxJErLr5t5hwn2/yszOfLJUHOFX2fquWfp0qOdTg4qlAXxyvXpezfDHSkTfI+qViD6RmJPNwB+
gvX5Ga75fX3eDXCHCG25NC9kRIxIW+KeQqV6LNeHKizRVB8fCulZ79H9rpmfw0x70FHzWFt17ZBl
uCxxdhPHk+HEIYiFEUtzbDNxQoqCSLlC0Abd1EtT46vte6VCyxEIZsfO9mjWGu5ElwRioOanEToZ
To32dfDLnfSpA/dZkd1rCP0Zav4gafKdRpYvcowy5rnaL+3zPGjBFDWo2UteSIkmhSROncJOduMS
eQo6uTNIbiWT8bq9j0XLzSHA3EphaTFKLps0zoDruDWoE1uzAK5FZjgISC19aGQTBT+meYegbpif
SOZvj0Rwl/LJg0WbrSi2kFCqrNlRm5d8vu3nk2Xdha3Aq2Ufu7G1+AxCLIGAaWEMEEPASGz/lZ8Q
t3SIBsQd+EFTsyhXsDQVlS9K9x2K1aWi+FbTH8tY2W3P3h9A+td50bin/9yns1oNOC9MXNmASqTk
WqfBLRwm4BG6siDvKDj/GueNDAQ5GMIycfOEDos0DHpFlFz/w0vufUgclFUhKtkMG1V6ozt4IIpw
22cITkDzQfXpw19wvCIk9W6MA7RkavsefjkoD9PZazWol88kEKyRaONxmNbYrQ32fcT1Wc5Uc/sd
DYz7ZS+5TJn6OPnEZ0LH7U3yZt+L6sOFs8khRRfOdlhYLLVZpp8GMp1KmlBkHJHaKkMoHIX9QzOD
71Gdb0J7/oTM9S4phGx0q1WQYLTXbUOXwe/HbVO5gWTTPEEzhVV1p3smbZcfWPD8r6I4V4a4Ddr2
TU5QO4PkhkKdSZvusyT1K020bVYP+ZUZbo+OpRrmSYxZzTq37w9yujf7xImqw5gQZ3v7iI4ch8Gm
UmRhtmDqVC129SE+x7MpQEYRivB5mmIsQeLMKi5bv/yKv2fLU9HCHx3QrOwDR2zvP42JT9ooczEp
JeMem+PGSYw3U9QnJri4+IxNL8t5qLGGfSWZHNRPe5r2aepErSWiw8XzFyFgblPQBf/7wiCn1M93
6m3rgY46KH781dZ+hyo+kRKZc2TMDYxN0VczM8AWfCpQw7i9Mn+I0f8CRJ3b2UuaFgRaIEjmPxg7
PUgf0h3ZdXuo9HnxXtlruSOij1xPt14NjMNgyLHKE7HQKN/8VMbOj/SxPacIpdUHK0BNyT09Zm71
H7cgB8pqkoZlscDvsKwISlH0JJd/oThwfbf8pFm68smrqErrKYKJIfYQLQCLr9sPomQhm5wNr0bn
4MFWQVOismqqkDxl5uLo2U4ejmr8bXtfCA4UT7JRIcg4mSy7hreZYcYozXwtNMGDfRVU3/cBX1qq
NCVB9AYlBFRaXGuowCckOdb4OsuXGaG+7QGJjHFumrmUaH5JwY+itJc+/6amX/D2dGOQMal1JNhr
IpzgKTZUg5p9FiGv0KBnVXOrYEA70/8mMmJH6EGt3rZXE8mulKuNl0UD4oolnEL5CC6WXQj6wDmg
+2r3HyGJp9QYB9kahhInN2pPRX9TKj9SKhAk/RlK39jgBocOuFClLGQYq+yqQ+5Pe/lQHxj3Jt5u
gufOesXg1cRxoNAMqMzKGgRWClVnZcfHXq/2GViaweBs720rPVJskHIZd0UTCjak6IRxjhrozWJD
TwC8RR7Az0ag5TBC0XN714uw1uDgwiysxcwVjLALqtPi1cescAwoKBiQNUMwGc8GRLp3oSyYWbbj
NhaR58kgc6pYZQcnJk0PrfLSDJ+3x8UmZ+v3uSzvELaxPassgNkmbmGdR/PUZVB2Km/L7M5O37at
iS5JkwOPrCloYpaYxebV2CFcv1/2yQ61FoHxDWVPkDYS1YkJUN7k/Ofc7pZi6QC/Y704mvJSJ88t
QZ1HIkAqwSY0OeToOg1NhzXKp6Gf62mx7jcWpPeQyxBMoMgO+/8VQilK1NPehn/G3gOMnNN8K5nQ
wjeCyDMKrJBigqeB8IvArmgeOTAZ5jJEE8aE8vB/oOAVKAbjIb3XnMlvjtGhPTQu/RJ5osiwyL/m
9VchClRkkQZA1omzvLIKovDQzVDsIa50LD2wmH3fHqhofjkwUVt91ArdgldgPcrj3tDf7Op524QI
mE0OSpZ5seNcl9EJNNVOCppHdYbSd566Mh3QQdqGr3SSnXKevpeZfggbMxKAiuDQ81ogeo7axrqA
vxDJhWNlb0r/EJJPcryLrROtBK2rqzN69eLjEKYfU/R4Z4DnWnbD/sk2QCH1uj2j7HD9BmJXJjhU
IUQbaT1gPKP6YCgvJBb17rAV+WjABr2+qcuGbFmgC+B2vwat3EHP0X4bt8lLN/VeN08/DMQukYTU
pF2jmE5b9///CpyPVrlLNczTDgFXqLJL++iW9A5YcfzItzzTdpeH9OnnA9MdRemL39fro1X+BCyo
cyR2pKP4f/LM5kKSzF3sH//fFftohDsC8jSMmr2EGgh3cASks4lu7m0LK6fsgwm+rkEz4myhMkxk
p+ZQP/wk/IVmgOKIRQEFU8YXNXTNoLTwtmCq82P9nFleIorB/g9p17VcN5IsvwgR8OYV7lh6kRT1
ghBHErxv2K+/2dSuDtiE0Hc5DxuzMYxhsRpV1dVlMhWOCb5lyovAL0q9SmQTMopMTWxwUjWONJDR
Uau096s8/C4bwXOgzHtR6x25su4TRffUfjqQFgWWhqAjLZZlY9ezsRPT4kUdxmc1Jl9B5HYAdPat
blWeMdSxbYT47AMmnoXQq00xc7ooHOw0MdGVLg7qaOwBPbpPQoC4NKD0rEl+MqIgtfNRekR1wg9I
w6PHWZlFe/8tmVs8BR9XI/ZQfgQ2rQ3sGrdvnUJCxRYDDOAmrK4C0TYIN69d/bC6CKg3Ee1Qk80e
4jBtg6ITVXfObzCOIUoPEq/g8jF2QbWFCPrzxXdNTFVoRK3CtkHrR9KjyAOsWXlCvRdAdVwImJvC
ioa6AH/BFbhSdgXmpUA2NoJAowSNpH6/7Xa8E2MipRKbUpi0OLFJ8FRBc4v+LANXaFsI78yYwFho
FeUiRTOtHF7GDq2k//1J8f7MmBhYCjW4JzCBAoCCY9OewvFElIdtHXgHxURAcEqRUsLgFZB0v/fl
aMfVAVgrnINayZ/eKcLe9LIVVKkYt4gak/lNMDsHfXW3l9RrI7CcMlS8MdHvyBB9zar5jGWUqzwf
v9cBr2a07sAXK2fJwfIq1gMlU6Etui3TUXTSfXmVXwU/ou/WneqLewOjLbvtE16NmAuZTFYATuhh
asH088axJ+0pI6wO+lQuUAH9PR+Sg4UcJjglqj4meQg5o09bphRYywOVF+VoB7584vGILlYeUe8/
KhMyLKM3BLw1tLd+XHkM7ywnM+DRkkMbA/nrtLO+bB/lx4TxvUQmhmQkFgr0dDW3IUejfR5QEDbI
vdG9jPJLFfHGnTmuYTIxpB6EJrdM6KfXr3r1SKabOPG3FXobV9j6aEwIEaqwF7IKMqIy3w+pYqex
9YKVc6dpjCtsgLlxOXi19qtvtIc0bU/o59pxbb6WRjjZuqZ7UqLeyYDG1HXJ61Wgg1eFo5ufGMXB
yYO2GJPWpgL6OiZMxFJkKcYbK+pB8qtbCc0vEtop5i6iE/hi9sH37YNZN66LQDZiBCrW/BMhQ/qH
JZcM3AKhlzpoOQFwlGBPMXQlTvFy9WsvBDLvA8voRHMChLtbii+tdl0090HPEbGeCy5kMKFAysBN
OBuQ8ZtbHe3eY7h7mzS94tEl8KIOc3UkemQkVg9XiQ7mUQKdBY0DGGXkBDdqn1v2y9iFoYR6PBDY
L7YCDuJw3Ztg/E71O5nE9yXpHretQl79SJcYxyKBVshgqkGBVupO/SWB3HE8mYfsRn2ZAS2OQumt
BaDl+guhc0AH9Tm7ir5FP+MbXvdwZQb8XSCyGGORRCxgTRr+DtoRRhPRxcB+eNc8z6cDwGO/qGA9
M20FMIbFz0HyJN6mIyfxsBg7iuWkwi4GxItm7gTSeDKaljOitoL6+15F5jppjWw0ZxEyyFvJG1sX
w37SkNLbtdt7NUCE2r3gAskrekxBFZuX7va35hiwxdwuapECknSGfEFAVLSH1G66X5hn7OuHTP7S
cREIeWdKTW+Rn5Z52LW9Dkvu6u8VmusYFeZoxJPA3ieCKBFThIQMKKFxu9NiznDHX3JsVTFM0FzI
qAK/16Ho80GeMwxDUDrfzJ1f+wb+8Btnv3zVea2rdYUu4hgzBPdjJGliiRwDpGjRjThxy330D/4Y
Xi4SGCNMpj6v6lLH+xxlRb/bCd50GzzIuALA3eltGxz39Ki6CwtoAWpYBQZY4CiZpeLTfYDcyU4g
5faKRy515nouc1GNsbduyAotqSf6lpR8wc8O4xnk8M/9yfwSHuOdalOs4VyygRHB48HiaspYYtXK
oQhKHxWaSj5ggDz9RbvOz71HEzckEdsHyzMTJsdpgTiDjRlUQOay+R4Y1nVpzjwyNK5KzH0nzJIS
hime5sSlc6GtUz5a3uiEtzWCk3y/rdFKF4YGx8vHY669SmhNTcmgUmQFWOhrj8U42iOeNolkt3mB
5QcLA4S6PUfdri/+adrkVy81XoctGhVwO4rR88I19YQNT2EnQKKpxtPq9yf9rX99RbkVM8o75gch
v0fJcU12BKQwyiRAjVhFgkZnvDBd7Mc7Y4d+LBc+gvdx2WmQQQ5BAzZAFs2b6CD4iD0ycADtqmPo
8/gUOObKzoQEkWJWpQbnCNICfD4oh6QTJ+3/y3v4j/2woyAipnVShboEvVzlN2azyKUscTTYAC6Y
dzF8bCi/s1d2KESf50DoR8ijF4NyiiCJ0nqoJ15mRCPHlhkykWXQs1EjOgQ1tWmPzfxU66DzGHW/
jXJeNk2vly1ZTFyRBL0W6wQu/xtptKXDk57ulgeMbl7xXvF/yYcun4wJMGGoVkMYQLPojD3U76qX
vu2LAVb8uXZHD6RYbuhTLtjQ175wwg1PUybcWNiLi0GEq6ICT7lnMe+8z15VrMDq+9CvOcNkHPtn
J0VC3bLCidq/Kg2eEKdu3vOgDv9Sh/lzmOykiJhnoljWOMzJMez+IIIdxddduu03HUCBZFc744WX
fvGcTmfSlaTSo0gUIJTCEr7RCRZ2D4aU7BoIv44BEgaX893WX0fAWVNFSUTThvluQSIqGeiicZRX
tEta+bRFKmFXVHDma/kGpOAesDixY8f5hH8JmH8Es02HUZYiwcASlVt6v8mKw2Pwpae1VspBybkN
V0hXaXS5SGPSTrOUo0bIQMxCB34Nn5wBvvI0n+mitklx/ntcxPP17Ezu/FjeJD/xLHJ4+dRfnmSX
P4L5urUCmLI4QK00ie34V3KbHWYX2EauZtip08JDjbvuHB7oEUz70OVOyK5Hvot8JlWN5bqzghHJ
MAV6HR8whYuXfetmrznikbqP/cBB2Z4TA9d99SKU/nyRsuZ5n0uTiCZZKSWOqYC1Tjc4IlZWZd9/
XSZR1a2MjGqAMPsbwRYIN9c99rDCo3QfuAbqMWhHUsx+UA1uuw/9xR/j+0U55i5JUymqSxmChfwu
xMKkhake3nDuehZ+kcHcIWVnxG1AlUvqA6lA3XevyJ4Q3sT9boy4s5k8G2HuEMAihiNAWGlRa9ql
15Yf4U2Di//LCN8o6XymDb4ZXhTiGQkThbI6azSjg1Qa95A9+XpCcw1P9Qsvdqfnes9DGeN8uTdf
XZhlNhaA8C8hUQQ8fGe0932v77AI+eMTBrIopzEuV+ZCMGc1MFPqtLFzZTzFE7aci/+dLwAOsBDD
OBkIaAvw9UBM8GTN9wMmac0v24qs3hMLCYyLKUDVUGuSaq7ZmC4pvjbSYy2MXjyfO4Mjav0WNFTd
1CwN+4wszhNpAoD3Yb4Q1lAcaOkqR6TCKxTZdO53Jx4eITWuD068EMc4sZQorTqByQ4mH+7T4++l
HX4dcv1FtpDDOjKIyOo6R/ilRk73aMZz4ae73ikPoZOA+0W0Y/5c0KpDL6QyDi3nhhYVWo6k8FA/
Tdf5ERik2ON6Glw6RtbtaQkw9AXON1zvGizEMh5dkVbU6wp3nbwbPCwWnLBS73dX8VWzl47CY3g7
e/FB9HuwzSk28BQm9zP2+seG2MfmUExTWA6Z4pZVao/E0wHuquYvan41CryZl5WZTup+F2FMdqFI
mDeY5f+snvSH+Ni84bAASGm3rdVq1FoIYjKIok0rjUxIY/T+dZijhxhFp3yoOS91nhQmaDVRXuVT
D3UG67ZQbCO/VnvOxclzBvZ5SeZoFGrTktFrt24UxTF8ZV/Wtu4WT9jUzr9Qjwi81P/EJsD7b8UE
snDESg0Z0U2m3p650rOJsoDl6A+zo/spUqB6b95zn2bqdozRmBhDyiCQiJj99yEo2dPPdEdB4QN7
vI684Jo7Z8yTyEQbYol9K3Uz1RMIvABW2NVO7uiVTZDsKo4yoj4p/Ph35snEGk1p0q4lOiKpQg5W
2OyLksIQSxzflqmZb0RsdiFhDBpTrZS3RLZDugAEDrCvhyeQCp8yYlMg997DnC5Ql/S9sUNtdMfb
I19/Hl488cMTFMR4ojXgxsWgUBXbk0du2x0I5lSsrgf7zg1s0tI3Ikf19Tf+Qi4Taqx2TOoxxYyK
ZqOTeo2pol38UzpnyNN67C9qTnItor4Aestjn3j/6vOyr1Mp6bSkNyB7zEWvl4Zdao4uMQpOkKOW
ufF12U2GKVLVHjt2mmtprxE5pGg5V9OrZXyde17dlxPpWGpQMk9dLkvQqAIIXpZ+rQvfannodLzr
gV1hqJpUCkR6brS0RWEee7s86xjl4NVF1h9CC+tgwkxlkQa4QTi64h95sikAWvtIuewqb3bQMN7/
ZnMvVJsb4OidsPXRmHDTxGqD8if6xr/bjTFICOANxKbbfc0u+qly6oWc8KYzoSZIlaSbO5yprN9O
xp7wuI15lsHkL3NVlSSa6Ddrz5lxTPKf47+MluzCgpWIbTlTVxZDPw/vO+Jw18N44eIDiWeaBjJJ
YRAU3qy8V8GyUriUV1u180Nziq4DG33EG+02uOfNYXIST3aBIarGOC17iE6Gr1ELwyiOTdh4Yqpw
cgmeICZdwSbuf0YWxHk/ARvYNH92/dGyao4cTlz6sLgwCBj7mqGQLl9hDiwov1XKF0AIKFVn/6tA
azA5ihDGhRKqcKYAE6Mm5twHwEfwcHI4HmQwsaIWpISIFjWN8mfdlXaW8xjz/jJM8icvZncSCCo/
s9xBxH87XuFRRtJPL2SetXH81WDiQZRpZVbR+JMNp7C618QdyTghh2dnTEjA8GkJ4FeI6PLYxpZ7
GO6k9IvWPG5/fI4YdqyoFxopmUMcWpaCyDx/Jd0TEb8F9fO2GF4Gww4a1p1k9lIAOdINrbkAreIK
XauT4BgOgFOxnuOPg8MjUqefYeOaMJkHTNcZVRBSowNtha2nwyluMgdM546kYXkQwGZpwrsUOc97
kwkPUoGKxSThs6n4bEF/F1lHWZ0cNamcOdkFVezE+mH7bHmfkLreoriUaMXYxTJExt3kjx1GiZvo
ehB0X0tFXkLIyYVNJlZoci4kZoBb5HfjscW2ERIMQD5Q2FHB/4xipiRLlgLA5bfKzUKxUU1ndMbR
eJEB/VuM824EsBw45c5CwZvuWY+2F1HMGRpCb5gGXUoQrXon6ydJOAXmaOt1vIuzu221/jLKdxHG
HGKtA8ZrNlANBP/YQXzSHTpXMd32jgEc0Pgh9T/3kL8IpBa0OMgAT0GZBKiKV0W+1wdMY5WRp5Ya
5yJZ77KgdvzfD8akZamYpllEq+/jP72r+ZkfuOhofVUc4nwGXJw+rS/CmBisWIFItxbxJlIAzv6Y
166uclakVq3ClDTNsERNFdmgJSdRJSoVXu/ScBsci8BwtPIWYJ99xyvt8yQxkUptW5wd+MlcvXpK
Ta/BnqwiftHbXVhFnMRi/Z5caMWEKNRuUzEDTCQedYNHRxXmk4w2UO0X3HXq1Vt/IYpxK9AIi2ag
gLJB6I5RkHsNeLw4zkT/2g8xfiGCcaak1kawUk201vFbm6lzabFjcIdzeyMktvSyLXG9sbaQyHgT
ppQ6QkZ8q+Kr8WBi6hJbL/tGs+Xb0lGAJnGmA6zJUXsJn4VbgqnAbfn0128pzDhZVVZaiWAlu0HZ
OEF4BwQoO9O/FrwFmHVvXujJOFhrqmmiRTNlaqRXduyVjxQLpD0AH9znleHpZ9rSikl34iJWrK5B
rTFQ4x95Pvmqlnhi3nNi72pGcNGJnZcVongarWlS3Els/KR7GOergKDdfp23h8LkdAo5OrFDsVE8
zrkxIXxERvYo19Lj0JZu1tUiJ+7ylGKCRzmFioLLEk+7WLfb6VhWd6a1EzGBpQNrveQFEJ5aTPzo
iDTk2IrFU6vEmn2JJokKipSC59k8MUzs6OQRoKQS5l3HqLBbVXHQeLU77lgtz8wt+ncsLsfeirBL
oEOORnAdq165E1+yk/atPlCmHF4lgacVEzwsqTbMqMXh9emN2t5M+q7peAGKfu8NX2Jx/TF6Jxtg
D0BdJrB+dVnnk1DfT0Z3mOXA1szRaYfkZzLqd2qbPRad4Kex/L1NE7+w5vPYkfOsCl6MfRK9I14i
S14difdSrR1nK+UMZnCCmcXEmEEgRq5l+FPz+ECIoza5o6SuSH5tx8z1ysTC75nwUie5NeY1jr1x
Jw9YWn7+E7f6vnm2nM6l+/nRnX6tgAalO/HwMre9E2Mv7+3L0goAG070a8jnWjLsoDwlrWzrlH2j
cAkPN5xq8vePL4lMyTZqCn2W6FD17/5ivKN97dzn3ULbdiyxdAAYvxrlmLaaCxGg+dHTpDoql1+B
J4SJNH2uFrlBnaVACtFKPw3dB3yjv20bPCFMnImtwmzLDgemJH40vZq1p3c/tkWsZ/x/zE8S6d+w
iDFJP5KYFDit1sO+r+WXVxiRwxw6QZoiA/mlcLgdme0gILGr8WUwzllML4UWA3LU4q3cLp7TAy2Q
BvfjwLmDthNYSWSykn4cEgFUWYhr5Eja22q4TaKbqb8uYerbh7kdMqQPgP+CrkXguMNtJ72U+nEK
QTeJLen9thROliyxo2qm3mXGEONVbQVfNOW5m77roeZ1xo3S/2ikQ1RrTm+eQsIp+6wX1S+mwk6q
KXGRSGWMgzQeKLAg+ucj5hEk8W1vgY5TGrdDh8YhRph5NsM52bcjWVhpU/dmEALQ3M2r60zdtyZK
6vGxnV63j5bjcG8X8kKM3qekjQqISUUv6X7q/U7lOhyNch+jIJbzsByOZyJLCdW1FA+S8rInmHpr
bRCzgAAvB/oa3dLZVmfd8v+IYnv/vZGMykQ6TIyE3+b4ubdecuPJUjV7MrnruvSu2FCLnTGXqySo
rN4E9jI2MuKTtKfbcjrW2HgFzr+YoanKFgb38fJl/LmolC6rqvJ3C1kFnk2507DfiMFBzQJjiYjJ
3soZnrHuNPGGKWjA/ajkRTSTE4SdYQxliyFRPTwIUuaogeluf7K/xOOLCCYdEK2pkFMTHFuN23l0
LBITqB6uSkwQUyQKdHB5br3+TP0jkZ0As3QUR8wETeTJia9FzEpjVNCTdh1IwMku8D41cGZexDFZ
AOmNWpeRnyN5PmOrxpaH60nk0SRyPtRb43zhyJM8NJoSo44lCOkhU+KbOeQuBvBkMClAAHyNQA+w
g5Rgyry4rTFC22Phbj4C9cHN/djl9rzXL87L0dG/aKFVHIdN3hJ8KUpvrmI6ed6T/YjaXLRPjgrn
iajy9GMyAx27QHpJwVCbRPSqIj4mIEGJ2+5nOP8QhudcN/1eHpxIQQ0FK3/CYD1OZuFVQjPaqXIa
s9mdBfFWRWGllupTXoPvEwxJWZN6KlYCrQwcqoLqR0l1CMeDgvEkoYwxyvmqpaHdTF9irf+nJzFm
ZWs7C0O/Il+BYeLFdWQTOfPDCbyhFbbLdNOTtH/rFPRCWhx1Kppqo4cGXWPp3fw+cmrUk39jhyQn
gPtxgHtWz9qSTF0D9hz+yZx1rMRGgQI9wL+zO0FDqZzz+1cvtsXvZ9RJYtJ1nYwi8pQEdlt1oIUD
WiEyle3otZrhW4jKkimKYFFmXCLOyqaSGszaZAeC6S+Kn0DrTZ8qGi/EMH6QdADRRa0fW2rD8CoE
kifro1d3POah9UO7aMN8lEg3oyaW4G51CuAaAL8LGujgEs47kyeF+TSiXpZJMaFoRpTmPmnpSJt0
nUQ5D9txNXgsDo25NtVBnIZOk6hFS77h08pgdvo9Sppd8YL8ar62EMZclCCYxqTlgNiYT99UObfV
6SXUM39IOVqt+w1QdgzDUDWLpZjogyLrqxnTjQU2ZkFhZNfK922TXm8PWhcR9FwXkSCfI7WeUuxn
YP+rtEUv98yDfJP+pOvrFEgI8HnhDW+xbd0oLkIZRyJ6aPXioKtuLlyn1lOe3GvTV45iqxnbQjHG
i8IRtKtKhExDm24t6xAOX4AB5QvtbVRdN5jLaQwnSngX8/pM80Iq41SjoAPKTkfpdvwa3dJGjAoq
1H/aN5qT6HF45XU93whaPuRsC4GMf6WlKGHApKH7dN13dBT2hU8J4Hq7xws3eR384Uwvz6y2Z95O
9LoXXL4i43KZWsRCOmiqm2pfW8tJ4wzkb6eccG7q9TrhQkXG2+JQS3QwTwHcqP5RAdSh8CLzqgU0
kES+z4JXhYUt4bXd/6ixpMyxovWQf9GRyVczvczGqcNFSVy0d3+06BgiG7dKT7WBbIPmeXcC/RYe
NwZlheRd06uPqYvmCrXxhXMaTTShSAf/1+zud8NoLx/oZmu14wJLcmKNwiSuajlNQ9HiOgi+qUdq
ueljcEZ2eR06qRvddVywbk4QUJjIY+a6ECUJumFjisBToIb+jeQckhnO52PpteJ41Iqsw4pBFXzX
wcBe7A3pNKtfFekxUXZTwyuRrM4AgqJTQshWkcmajL20xIpFucObVBUequBLFGOlbnrSdWB+3bXy
o2o+ZJ8ZblyI/NBZCWvw4gq0LTVdycNelc794G27wZptLEUwtoEdvlIqC2CYDQXpbKMqr2Yr4CQK
PBmMOZRakKM1ChlFcDNOE0CLCceZaZxgQ+VSC+bWAc1dOVngOXY1UMaJsugVmXAYE3Imc+ebUuqQ
4FMra0uZzC0kjQI6lhnuA3WHVcRj55FDuzNfItGWO0SQaJ/fIILcRkfua4pqs6UtexP1o5qFMSyx
g9R4L+1zDIh2fueKboOhAN7A/VoxZqkocw+pyO/bycSTVAf/p0n8qj1NWu8q051cCs62Oa5dPEtZ
zMXTKkqYm5Qys0GdEPS08j7qFKDdtPV9kf2zLWs1QVoKY26fnhSzKIoIIb2vlLbuaM+CV5yA83Of
n+lRAqU2Ak8jx1Z53sDEEQNzU+I006dG50XakajP22qtBcaLVgrbG0GuXEo5PA4M1PE+PqqH363z
TyGZLOUwkaNKB6OdDNzdsIjSbg75keytx85tz5oj7nni1q6UpTQmhshhUc+RFuLUmq+pptlj9Wvk
vc5WU7ylEDaMCHqnV9Jbd56Sd+fHXrT7t4WA0Gmj/0cJa9vcFZGJIUalNQJJZNW1ymYfmvOh0mQ/
LUGCOtf322axfoBg1bEMWQbHDuNZWlpmtRYAlTDpjwMYwvt8r4S8vJEnhPGoEGUSQRJg2014qtI7
S9wPxt2/04NxH3MwOojA2hHpr+XqW0wOJfeuX79O/pwVuxoSi3E91nSl3piuw+BrZMmOJt3JQudk
qR8P/rZGq1nwG+HR70/DAhXoJdpxQYFE/7/II8I1RR6hBDHDnre2z/lEH1ZAZnky2wF2oLTPuaTZ
Qf4VZAafinGWqIIoT0cjk/4Ri+wWi2HtUBiYPLEG8OfdTNr+U0d2EcDcSXXRtlkMJEEk73SOhnLq
qAegsh1KIPHwjmw9Yl+EMa4za1odGykiapy5U7CfkyeONmsPWk28CGDcRkklsa8qdFYoFYe0x3ou
qDhoX4W35LFu2BdBjPP0RtiVegJNhuS5jY8SWuekfhKS63i+Esbdtlr0WD6mKX+EsU+cQlFkRZAL
lAKU6rvVNo0txKPXjvmurHtbtBSOH61b9kUecyEBr0wO8FyW3bk+GNqukI6pxRGx2sJZfKkPLxut
EGS5QPRJDpo/7MZnrMh0L9T00HR2p73yEv6KjtaB10b8S4y4KMdcTWncC4MQIFcx75TYzr15L38h
3uQme/qE4/XfVju1Sz2Zi6luBDUvejxPacEepMVHwSN2fZa89IZnk+v5ykUzJlaQThdTWUesoLtV
7S7dKTthJ+95oEE862AihpXXklWEFbo3GYAEp8lL8h48RTPnYc8Tw8SKXK41UwyQm1cKAJCk5Ead
yhui8KZo/5KqXE6NCRk1ctd+nHFq4hEr7174TQZeKmY0z8oRYQRM6J9xZgRUU9KBzaNYjP2JehLJ
GuV0baqrXjkY820Y/ajLm5KLyb9u6gtRjO01mWgaE9gw3+aK6FpD5IZX6ZkaxXAyOJvSq7F9IYyx
vqJMMwI2c+B/BICq0JDERg0naPBEMJYH4gRzrmsB7aj6pW/Pkc4xOfrff4izCxUYkyNNI6VpDV9F
x/mYEfkpisprIY93GPTxtkP6evxbyGLMrosLU9CbmdI0zH72VjQDAUCJCqTTO7/5kVXRzpzGBeP5
tmyemszdJek9dgkEqDm2gx0oD3r2UsyeFn0qh/2josq+n1KpJmB5w2Wch37XljbGCUPh67YuHBsH
ctP7BMlA6X+aMZ/7n/yl8Olqd7H/DQPJKxhsG6DKzpUpY1imXZQiv6xOKRg8xs+k5IsTY2JDI1TA
KmwVLHokGuhrdfDYmd4885gReGrQny+SSpP0ZZoXsL1cusqHg6hxQsHqELq20IOJBaKR6lWD1sLb
eBeQOf3qBPIdIGmhIVydCKAyMy97HAKn9xsndnkb6avJ2UI8Eyfitm3Lood+4+g3zU2m3ZjWD0lH
Av2MuRuON612F5bKMlEjkUtDakLavcPYiwF40Bx8K1HpjscSxGkNKsPCremMvnzPW0FavSIXejIx
JAxx38d6jVlRbOeoMWr9fikrPP3kzaiosrNmgZrXtUXLLNqDdYMC3S53BND27epD7sb/Dzo9ztdj
Z8wSYKgXDb0giWvY0aE6mN/ReferfX3uj93X+gwEq2P9LPOhl7YDo8qOmIlRpwcV0CTfYkkM0urI
lW9jD+mH3SBDLN0ysrt9+rwdwnhS6fkvvHGS59yKFEiNTWufddPein4O2nCjN8L3bUkce3lLhRaS
5KIQFGmCJGu81UM/G+8l3tOBE1reZpsWIgqQAc81sHJdubwOjHMZcSrgPBWYyFIUUjdUFn5/lx1D
rLeMtmQ8/btTYqNHJI2FJdFx2OJoEhCi1meB9Byv4unBBI0KS82oLeJT9GLhtJhMyurA7knm/jtd
mAihdWrX1gmOK5se6upRIa9N/+XfiWCyiSwIezHBnLzbx98q6y4YG1vjkZ9xXISdT8srY+rBiYol
8Po1AYRdPtuW9WABbHlbF54cJpnADAapxA5yqqmxp+oUC/dCMfhjyAuqHDdhh9O0MBTQA8d3CbSH
Mrxu+v22IqtPwcvN8IYBuXDDioR5B/oCCrMRI2I3e21Hib94L871x9NCDtVzIafUZFPJZehRjH6B
hzwdkcrLM91bAL97Zzc7bmmZcz2wFTFRKboeawt0WYKSu7ZOcBt8KXfDLaFsJoMLuBcvByPHYGsH
3tw177MxoSEPzd7MlDd1Cy8PapQsAHW4/el4Ga3MhAYtAz6pXkFIRrk03ACs9fvw3GE8QtwDXN/i
JGucSCQzIaIHYf0IzAP4b7DLh7shPNXJvwsRMhMipkA3tMCERkMKfNpcvsJO/6GuMSSwfXScz8PW
ycIGPGNGSlXpwKqearswTDiOxTktdgIAtNmjplAslEbD/KJsgzfZBqn6th48IfJ7r6pTM22qFnp0
052pRz4xJLupeHTq1I7+/tpV2b5/XQY1YjekjP1DFMRO1j3NHbGL8es4ck6NJ4oJE2EiZ2CRo6LC
U64csnAHDkTwAdlpzplyXB2e1iTNkgwK+G6wLQDsjpvlkNMyxN4E8+G8H/HKsNMBlLvg+ABgPgUe
+7H9vf7yBLgIZT7YBChbtU9QzKQd7AwAXIJNC+mFWzqmG+6CB7pIo/wM7j/VzFtoyzwYhSTXRwPb
HmDnihxsRzhDUti1yhmx+0uYv+jHfL+2DIYGJqm5UyGcNEV9GrFrJ0yoHojdfWxl51RWLKcRZScH
IGtpgQxBCP1SiHhjTuuecflD6M8X980YIxVIMEbskn/omACw0QFjH/jyLabHvtJdJYB68xZY12Va
iqboMCqJjV6iplih0OE9UmF8uepkOy9eKu1h24Q4QtjQJYRa0MkqqpCRZOwqobDFHpTlNa/6vR4h
/+jChq+oG4C9JWMoM+jOlvUcNhw1eL+fdQS5EAPST7Jbx1hyx7u74gjgnRNj8O1QlflAEWEqbR+Q
yiEp5DScRwZPC8bcS0WVgzpCuBICjOv9P15JPC3ozxdmLPWA908yrG/NKvEkcfayRvGDtNptGxVP
DyZdCS2NDLlIL6sME0kzuY/S8H5bxGpkl2XDtOCU2GSiP19oYvZ5q8uBAOeoEk8AdVLShF6QTsdx
qFwp4FWW1sP7Qh6TrWRdT1KtBbxB/091FmwM5T82gGL+Fdzo/rQXziXhJkjr0W8hk0lfmlhW2rDQ
aUHibWwawCHFSdnptuonx8wZX7aPdNU4/ojT2LJpAoquqJIwbZzHsxNOodPrmgNyuc/kfQsxzFsn
mMNSzRTUGjXxn84cDqkMXDwl8reV4XwwzIS8N5DAjLGAhgazqzxo/2iojcVe7gCdXEGRG00wP3R5
g9Orb5+FYmyIKKpck3VYPZHOyNABuxm1D/3wTSJnvTjUE29kbvXRuJDHRAsS1E1mCYgWYfVUj3eG
INkZoOyJaW8f5ao3L+QwQaNqulggNb2EZyefkHYOvKIETwITL3StNeNKhyaGfI7m17l+3NaAZ9lM
sMj0QRCCHBr0Zeho2hP6RX4YFP/ynJgQMTeZKaNIhO8hjC9WMF/NBg9pindQTESwQkM3pAQimugs
13cdbzRn1YQVy9ItUOTpisIcVAx/AYE2YGPomrxyIvv0QGMNrzm9+j0WYpiTMoZ8DBQFcPpxWvmd
jCVDTBkn0fP2V19VRlVUgBQpqmqw6+W1EYUkURABImwEYbDzQNe880/BSFEJ/xXDGO9AKBySgsTf
iktfsbJ9PBT3+JefCZsLMeynkbpAMQREZ13oj0qTu5Icn0CnwYmbqxa2EMN8mromWdCJ6H5Pc3hf
jJVbF+qX7e/CE8EYcSUKxCQVmllNFL6olrzPp/wz2cFFC7aULyhy27Tg4XYz4aqWewf7PyN2MDCr
n4futjYfozD8BKtzqqLrKvbnmKgvkWGitzQOjHwva1/UDXeITn3+v+NRvpdDT3WR8KR1hRVxi87i
TCgz/Aw6J8Ug9rYuK4Ag74UwoV5QkX22GtJ0Ya8fIyfxcZPtgFtv3TeeANouWsszr7Or8hRcy5xv
tjLM+14440ikT8RSjAidCOvd4gcW3igNcvULqJu4sN3iSvgxnHjH+tEY3wtl3Eq3CrGxCN7m8rzP
sIgTTzxk+o/B7r0ExqMCaZoA2YO5nyQ6Zd3PMjhI1q/t78azQcaj9GgIp7gEflOvHVq0DHLBJukp
5oKkcVRhy+FCqrQAPoacWb7vo5s4PBFUxLd14clg0sNItOK5AheEKzeJ3UeRK6hfMFznbEtZSQ/f
fRW2EC63cyXnVEz6S90Fu25HOZeiX5ZHDT1HdsjF+qSB4H3Z671EJlA0tYIFfg0SabsWvNvuvBeu
Y1BPCDs0pX9qnJIF7xyZeBHoupEnDcS19SsJTzOoZ63sf36v6rj38D8DgAj4P/RvWMSkaiYkHKIe
BA9Nbvf1tTw8cT7T2qEtJTAxoTEMoZ5kA0NSO+OGMjyrL11iBxEgCQog2KavXc6xv7WAoEoKwBpB
ViWa7FzH/5F2Xctx60D2i1jFTPCVYcgJSpZkS3phWbLNnDO/fg90d69mIF5ibb+pSlXsAdDdaHQ4
p27Ueqwm1LaF4EZQr0DwsL2ktXM5/758uWdJEsZzKaEzOZwdvTihS0VQ/+Doz0UwmqYaadNXCfhd
s4rY6Li/ms36rmoqTnaOtxJGwyqRxEPTYqdEo7Tq6UEJOzuVf78qAf06Ow9Gxxq9SEVgUdIxu8EB
agmG/MgeNxJAQcPd78/CXwpj1G2Z5lyOIpAn5JlPiu8Ct9DH0y7mupFkwezFCgLM5boTTknk/512
MZdNLRoRBrWwW1MoWEIm33VL5SAF/7gtZuXCUWXwB2uyiWZCPAoulbhIgc8wUrqeVl2uC+lNyQM/
07VdQEL37yQx5tKYKkH0RdPqmgy79432OtXeDDLb23JWDkZ9740UCQUIYat7TRShGqXjYPTme1o/
SAkPiJsngFGtMSrrJdNgLYtxVU5Hlfd0W7HGiwUwmhULSh5VOsKMQbyd+wFd4cfqDxzLhQxGu/pF
TgVtQQzaLLuyu+k7v1T22+ewqlm0R/V/z4EJZbpBH+qgxuMgzcEGMRxkQMg35pNUfNmWs1Lt1M/X
8inx3S1DSMAd/t4qJqNVLHJMV7uTARsEHM/ffrxdCmPsJdOT2QD+HOb96t00fTFAfsvLHa9kCy9l
MJZCBsMIqvF9QdIusvurAfPIE2ZQACOO8gQPmpTqExPOXOwfc8ksaTrWUwZxmRjc9mHnydW0W8hu
Gsz9HPAaFN/jsS1xzGWDLjNUdhKJPg5Ee3EkEK/b5c/iPkFSNHoFyrE1O7lT/TQTK0P/dOQae50X
mq49j+jYsGLKmqGC2Jk5xmAxC9mQKjgJMM0fBvQBRHZ2j3cSmDpj5BWLa3FPmwxz9G/zWkBX6DNx
vmfCmfMdZzkGvg3iBTowI1iFo91Et/OBnnVBlRdYVLqz2EIObGkKDhG5oK/kBHyrTubsNzCHnmeA
jZcQCgIV8HnoWysubCHi4XlRE/901GdCmKOu4RkEodPQ7No/pspz037rAIuf3tfmvgVuU8yJllY9
zpk4uuazILYz5iXJY4iTc28QnoG8ghGhfcuF1+LJYS6AIi6NodExtoUBFJtE4ik0BL9NjCPpIs5k
/epdY8pEJhquR5HtnBTbMJ/lCojjUSpdhebkmrJgbfvPVfP/EMFmWIqqQ0OcqcMe48IiQuEKs2MA
b9lsrHLkNXSvvdZURVQkhaZYiMQmWfRagUIAehm6X1DoOoBzN6+pnb2TlFHENV4yYu2wzgUyOjjX
kRnWPQSSrrH79kVtBKdPb3o0u27v45pFnQtitE/vgBA2zxDUTy9x0lhKRxydxzr7Ho+xJqXgfWYA
9A97yEK2p6PYzBmdTwQwna3spvvqJrjV94C/BF6G2zryLn7qrpI7cy9/SR55xd81XTmXznqu2pjN
WUK6V41SDOT2J21Rr2O9PGWhfJz51C0rd7uBbJwu6ZpkYAaKVRezDSOpMZHG0oAWCbApT8ot5aV3
zAMAoWzuk3FFPS/lMdoyJmTs2gpza+/ct5AHkrcThbEDn4YX2OidevhdrbkUyGiN2CSp2dFetLE7
zeQEtbSGgvPy+uxELmUw/mro41LLKbvTQPw88XLCcVKftQLfJ5QPGpBd0qc3RK1WdYTDAztlcSv0
lSVhQE0qrRj+pBxVjplJnw36Uhqjg600dMGiY/ZkPiS31U64Vq7zqygAkFJyXaA7h9gKEHu/oKtq
+6S4gpkrc1AbySgqSn3ildcYQD0Qw5X3koemIGAqhvfAVbRBi8wrRq6e3tnuMirZirW8jDPEDtmJ
ZEDBmgLOyngSGB3UlbIwJ8rpMvbL1Rx0V9VYcU6NJ4JRQVUPl1qkLHSl3uw7HYCDHW90m6eF9P9n
t39rJN2Ebgvg5uaaK2uRA3y3zBpD6Usq9LE14kHN2bfPHh+aaAKGBlN4Ep6vzAtnGERtDhsFMSow
gaNnuT9MvLndVWX/EMGizpBs/F9lD8bhKTBqV22lr2lSHoAhxImeOKth0fzlNO/KWAJOdCXWdqsI
7tDL9qLEnGchfVleXmAXm2Yy5ivmYdIuFBF9CSYHzCSnXDCPWTgeZr2yyyXAYLL2ZdtyV5XvbBMZ
wzVrTegDurIwe1OUQx1z0mfrt5Sp6DSJoiGXwqieUJtjMVAchLyxAq8CeySgbgx0MFMOVIwL8eY9
1vfwQx7zeq8Bflo3xogKYnAK4PdAt0jAw1v033XxJKb6nxjv2fIYPTeUvkdJx6RwFelh1iR75FJu
f34pUK34d0WfUB7mJEvJgnkrOsutoFikeKLDZ41e9RFnYphnX9LVnSrVaE/A+Eo0ekXomsFzl//s
q6dtlVs3po/1MFo+J4uEGXjkV0TpweiOrfgrAPTjtox13/Ahg1FrYWyHRWuBgasmk5NP1U3ShqdR
DfxCJD+2RfE0nKX2rAG2p5EEyTvcDNU+d9tHclv45Ym80UIij0Oct3v0/2eunNTd0BQlrvhG0u0W
JSOiLrs2bXecVdHj/uyLPnaQuZWCEsDQOriCHOWGDgJIR/O6A5NjdASZqM+RxVsT4yPUpEtyYCLg
HaIj2wAsXLz0C9FSKvsZjTjHxIp3yvO2zHW/97E8xk3o2jRUyUDfWgtGkQTzOkh6zqWxMoR8abiM
b+hrRSkXggHx1iWH4oRR/rca9bfAr76aj+W+dOaj+TAfeTkUjiEb4qWGCCQXqzHHZR9rx6l9yORH
Lb+t1V/lyAuOVlJFFytkST9jMAQpGQWsT4ryJtcq7GS9k2pk5Jow9sLY2E0AQq9y067G8UoYe8yO
YFRTfQ1l43msJacM+i8LUMVNRd0JUsfNZXGO+RM16CyOYargB86H/Ht9rfjV65Bb3UE6RH55g4ZK
zOlxbgSOuzYY14Nc/txrPUSO7XhdCV1oFVngihUAEEpMaff7aYafiCLepCxvqfT/Z46hCbVIKQYE
D9LQP+tZBbaXkXOZr2TnLs+bcT69nhRFFUDGfGj2gtXaLS7wn/Jtd6y99Ep3KMpovhOc5LG8Ca4p
Lox4FDkRy8o4wOWPYDxTr5bVYibQbwXE1DLg6cHEuhzjn+iurNzBpXzuJLcSN96l+IEG52bhbTPj
q5qpUJOGSk+KK1U46Brnwcj7PuOYwgJv+pKqT9Z9S6prgffg5V1XBuOVmlrsyNxiAZQ/mUIS6Yml
uZNNTy7cybypId5xsSyjvWmIUdVAnnkPtq3HaNc/lkgdGOAQF535WX5TXPEoR+gv5jlCulUbVxib
D1KzPJ51KnkEbJ6YHUvhh4mpL5IBle3UCyVHMzi3GMs4aoaiaWYhxKXJD1Vxy+IqVTgGyFEOlmF0
SQRNRPMdWkiFySknjGEVjftXFyNh3Iiey6FkUP1WWzDey/FByEtOzoW3UYwXSdQF8AE5vEgcRVY6
3CXzXQRKk+118IQwXkJvo0YASCNmJ5uHZnpdCMKzb9siVnq5LjwRYXyBKMgiENmxkNYFD+UBx+HV
tWWEVvDQuHQoafo5SzYvdOGpNeMh8klNAC2HJ1s/5q6EQqthaMcelHmTNPuRubz0ssip7PH0jvUZ
uFcC04RTEsWrbn5tG85Ocr7PPuWVoms0mSqdGA2OXLd+og+8gFZe9QYG6ioobemfat+12Q2QgtJ0
tKfvUMyP+cQKLNmq7ND5/YY7qhkfwhjtC7tg0nMBacVcS2zBVNEoP/PaE6h2se7NgLnTIjJak9hZ
vBCGaVQdQPqb6LGUZzdNRKvrdqO2WEHxtK3qa0HNuSy6uWfBRaaUcgMYGIr8BmDmmxjUMzTry2uZ
XlPtczFM7CQlYNMZKBS8XnwlwXU+PevDQ6m1lprd9ORhe030DLb2j/F0tVbOOoh/UeYrHzoZA5qB
Lze1naRcSHaeJMbhpU1Z5239Dh3W7AGC9Q6kXXqV3z7JNxi4ByAboNFHXpPX6lV/vp2MFiZFky/Z
/01rLvvaE2zxVrypT4pbYQzuDzzuuTTGG8bhuExjigJIMd3n6r2BQFvjuvXVTPO5FMb7xX0iaRHt
aEjD4t4UAH+jNF6ui7sFQy/B17lX70ZVAO6NUR/Qg+0oeohM5yzYpDKPREAHj5TlzrYmvdNubKkS
4x/nrCvajj65RqD7t1Xk9VrxiAd0aNVac8DxQ7p2M43GDtOzB93sj2pc3DeYduxT8ZgmINGMJKsn
y2BJveabnXijjIk3luWRVCXiF7BFF/mvzBRFC3yGd4k83iua4Gkt2vdq0HMUIZ4bogdUwdnNQuNE
8uJgpNWhA0rQZAIl3gyuBWl+6MLgpVSIFQumJURAsMsmR8kUz1DGG1AeY7fm1FFS5UcUtg96HtxE
Uvm3ask+ULUmQd0WNXbUOSc0u2VOtEM8eEVxRM0/KOYDCP3DS7JP1FzOpKqfISyeHU32YzxReFHZ
WqhxLoJxjkKUG2ivhohxOZiNbg36t5RbHV67Is+FMK4RGS1FT3WoWNU+mOldh17UbSVeTVecS2D8
YSYngh7ROoR0n+2HB8mnaZjUNifA80zuP/01CdoReWU+3soY7ygbMJ48xl1pzLo9xcoXTJ//dkfH
pRIwjlAUp9JoBSytwIx67I2dW3acbA9PCRjvpwPoVReonmnm92V5LbLDnHCi/5Xmp8tlML6viYzc
zGi5iz7dtF3hTEfBBVLkOwRvcaV/2dYIzrXFvhT1MRcUMceSUmTi1NRHy7o/ki+CdL8tZwXFk67L
QChDdLQ9sDPg2iK05oCxQgCca0+KEx6WL8qBksyJRx7Aybqy/SuKbYhTpgRD/QkuKV0CqXUx+ZWQ
uZzlUFP8fBt8yGAy6aPR1SQjNcVrl3ZoG/eIfhpsSi9HGRyTwVV+cCSuK9+HRMYDAak9jIscAUb1
BA6wfbEbvhmPwxEBYe0k1xSXgdZ9ebQPK1QTF+fGYly0QSzIc4y+9WQ/7NO73H4z7vo9spqc5wdX
EOOaABAQmZiZ+AcBQsPEXgbgYTqzxyOz4W0k/f9ZnCuB9EpQCBozdempRe5K99Lh518eFuOMDGUQ
inlAyQhw/jvxKnYDxZoAcGwNrr5rvMqW0PufWwvHQa0/Fz50hHFQUQMgqTBBuwiaWKyy/NGCQX4U
XYKMj5z+STLyzKIVxlP1eZyZkoAaj7oclPJWnTmuiecyFCbiqsTWaMcYGv9PFoviFIk3NILg03Zz
XIbK5NO1mAxiquDhGIoHyXhuWx6pOk8A4y9ExIEDmoUAjKoroMCerKDlZUNWm3fODkRlPIS2DAae
q7Cg+RB49SFxcruzhBf6Am7QRBnYPIIyjiWpTLyipoNQYXACGhCGboFXahtdt0LH8wz0d2/42neO
xTODhQYnfUgRgzSL9otGdgz2sH8GJ0Y+M+r6+/RfG1IZ9zCmmbqAopdewLMrHyh7KEBS7pEAtwyM
alTg84xpGpWbT+DtJuMzsn5EVoNAsD75enScBaf9swDmY22Mf2gR/ichZrecLDiQ+qRLP2X9Zdv1
rQcUHyIYr6DMczOpGkTIy5UmOm170yh3prDflsIzJ8Y1SNNkdAtFDDDNwBIF7aRqMQcHiSOC5f3t
h3bMewoAV2a3vXKKOk6kx/s+4xGmkozKNNGzUFrLRHU8brktW/QbG5ajMR6hjdWkjijgwWjjDXiS
fHWvQ4sjPzrwEGM52vuJtXIshFLqIUpD62D8lmS+Uj7+1aFrdEfP/IAQ6FkT0u6FtHjVZC/mFnN5
28WYPpo7QZcaUVACPFrHa+WV4paGD9rX6LA8b6+Fc1NrjLFLLSkWgAgjG1r+arKHSn1Jx1up/w5g
eHtbEu9gGJtPI2MpJYIIv1eFI4i5/RGcBBXwbrfF8BbE2H0dS6kUd9i7ymjsZWitwTiG048Fw20Z
b0nUurfUmrH+VJwmM6INnUQMX+YR1MFRugPTkFXM5uuwLNeooXgD4UHncJbINumIvQRU5hxnlicA
ry6rG3MYTybYc/tFcLom5r3WOa6UTf5WgigJJQXTTbpvsu70yTEWJ6tdlj85OoUosqjLGmb/WU/U
F0oC1gPwBEi1DTSLpyBQ7tRedPWZfNUzXg/36gV7Jo5xSkOFp2ZeNhSAqnkoysDW0ugQyupuUsAj
aSjWnHbutnKu+tozkWyg0hRTOGYtcgP9t6BAKkr9k+5LkKdi1lYzFMCNMFam9SQDRyZUUl5co/3Z
ZD8bRKrJvVBy7tdVcz4TxNgZ6QORdDgxJ0M3RhBbgmoRhXP1rSdgz4QwBqYkROraAeGweDfbs1s4
s0vHVRGX7IFCbseVJVqRy3u3r+r7h1S2ipzW6qzXqA8Af+QUjdeJ3tsB5uZUXnmfs4VszbiO5zYE
zxE6qJvXrvKVqrMUXv1zVePO1sIoOelmzegM9B5NxI/L02zebWv0qi86+z6j0e0SFBOILZH5JYvf
pPUjxtvtbjHuATW+E/ld5zx5zN07oMygxSZC/fSX7klO8kZBvc0FuAa2jv7vxBf90CGYo9oFHO/E
Oy36/7Nbn8RjXsVgiXJipfNCAwHGIliq1Hh/t6HMhdw0QVFWdYwOvxilqDJ0wtZv9NsIXbnAkt1v
C+NpOuMtjBlAhUGBy7IeY7fojUNMMWpUcpuLvDfaCpMAEjhnmsI4DLGctYTIkDXsQr+fLQkcOq09
HFM32gUgasTERQ2Ezd6RbIIGjeaPSkZn8hlfMotVIyQFACfb8CbFlM4ke3JiWtsbylEStrhMe6qR
eMQi5W5nqpVl1Fag8jrNeEKYe1Lq9SIXW6ykGWo7HK/GprRSHmwRx9DY/nCQD4mhNuF2DNOxAOSg
+l1Jk9OUadcNXiEZkXi+nuOpPrHppOmcRCq2roGXl+HrlyMAkwGdaRngXrByTNz2f2nTJuNNEqRD
0DaJRdZh4wjwv4hSHcn8sq0UK8NiF6pvMq4jncMJ4Ek4MPTl/RJ//YO5kNuST4dcyRu6hXCdURC9
xgud5g/wtC7FMy5lSMU+LwesMs5Da0bfVVdjENzZXiQ1n0+x8Id5sfCRbSxPoEnC8b0DnfmdP+4i
nw8aztN9xotkqtZoAjWwHBwS/VcttOvq90GbL/eL8RRNmEatBtIqp5FTTx9QZVVpogwN6xxvse1+
P9PqFNiwnuqFXlcOEiJ2aBZe2aW20Mwc89ret0/kOqkmzrEoYt9K/VtVBg7oFlJV4txdK+sxAdxF
4StkBPGfpmRj0dAqlHidXryZDPS91FcLBvP7yd3WtbUM47kgdlYWVZ1kosUdJ/7au+D6OgQP8g35
YV6Ju8IdfeAc8QqHa/0NFyIZp4s1x5Eqgwc12Uc/JKu2u+O4Q3cDRs4qW+Pkz9eqbxfSmLAtAgh0
m/fg/FXvkltjt/ihR+5pTzwdxDcdiSNvRTsuxDFRHHgl5LlREMyH8kFTFEufjiLhoTmuaYduyIiT
VRXziezTpA9JK3YT+CnVRhmspGh3pCpaK8eEYFiFPkdF6E++9EdAGlJMQDoTonxuwUr6IZPzqqbn
BXJAxak90x5r1C/FHVBmDzMoBjiJtM+beCmRcbNLLOl9W3TAR239MvRFAtQGTm358xYSScFkp0gp
RE2DHcPtM9APhqIMNJ2ldpN6tFXRsOMcw8Yk3G1v4OfrmIoCJIMMjGmC/pHLcNdsZAVhfCw74XRH
uoPWcx4OK287CJAlTVJxQBigZmLPSBJJPUwhnVgYnN7uXW1HCYmAtbaPbc0LcOPHDq9Nd3VVZ0KZ
6yPppADENj0gohpnlL/py+v2rq20aWJUBRgBIrASNUxLM5aUlFGXhATTBq2bXlO+rNTW3Pwq+aaC
/3zco039ceFRkKwonkTH6kwgaOAP1u0aeRop4YBZ9IYiaZunGKDjaBDgWBRHCutzo1kpg3gBmKAu
CpYU149z1jsAzP26vYP0BBi7PV8My9wUqR0GRCe4onjqLT321Tq3w6WxerCPo9Ks/DZRILkQxzja
sli0MZJRqwoQG2Xyq1x8HwzRHgSNEx+tuPRLSYxmTOYoSMoEScNOzCyJOiS338nP0yG5Jrv0vvj9
B8+lQGoLZw9WMw41cQkB6C2SfKeQzC6mZlfgUbJ9YOt6oelg6laQc2LdOhhczGwM4NYlMfE10ttJ
FFyFGW/4kSeGsVwpHtNpknAjVklri/2NHud2ysue8YQwkR8anWYdqPdYS+RJ9TclPchcSFCODDa7
pNZVNS4GtSMA3gPeyxKn1urRSLt9LGuezhT/PRbWf5MOhA4SCGicqLyak0edV8Jbt9OP7zOGo2Ry
i2Y3tPwVYWDX4f0gXrVTZY3y16R5nHhPKN5qGOOR49isxAzMDcWk3+uK8aTHlft3G8aYS6XUTTWY
MBddejCDp7Dc/933qV6cmSOpZJJkYQBeiIJYRd3YU8E78//wMR+HwoQgTY9cTlrDxwhHnTIHX02W
YUuAmVXQDhTveDAkPFVmrnAtT+GrK4DWpdW11F5H6d4QOREPTwRj9nlDhKkQARAF1AVtSKwWzbfm
z+2T4clgrF4pciJoNfCKxMwN1Nt5QM2Gc6txRLB5ISXSMRJQY253WXazDKCt7KU3ent7HfR3fr46
/z19FjlAjZPQWAiOQ/X0Q+8Jbrur99mh97fFrDRv0ovlQw5j+kU012KBLPl7NTf/Evq0E0Jwaw+E
oL8mV/l6qOzC7nnaxtNuNkM0y3lhaAWel7QjotoBa+da/DGAKIy2mOtf8OrbXujnFNjlOhmPUDRo
YjJbeIS6ChwQt1uLdCjmNzIe/x8MzzwNof8/cw/JIMfdMkFYOdvFXnVrdBmpPzJEjYGleTMGfGKH
V+jgLZBxF9o0jYpaUZn6U1y+LYFHgs5Jwc3Zcsx45fl8uZeMq4jrcVH1AFhrDaCoaQJs8htfteh7
vfB4Q968vWSchrFUoEuUsK4wldxg8ntRuEI3MsfcVrIQl2ti/MYkBqYmKBCz3PeNVeOssK7QFezy
TZes0WmuE25timMEn3JGSasYk56GaPWM7GY/eqpgyc/ay2TPMAPZN555IBfbm/kpcyQB1dmsJpwc
6R+D0FeTwSp4g6I8GYxHyROxTkFljQOrwcIy7qQmtqOMk+Sg2vzf7lEVmRjCKLNxkEcc14Qqw1w4
QnpqZSA2hK/bboOj66rI+I1QK85wBSUndtVnoJFhXLnxTIeHGrnt9MGZcOk3smIU+7rEqlSvASfD
4Csena419pxF0d3Z2j3GV5hm3wQSNeDqybin0BMl2Lmn0JK8EiQQnccTuO2bkMe4XFcUi0sWt5CX
TfcDuVKV2R7Fb4P8jcsDsR1bqiLjLVotEPLAgCRZvkuVt2p52t463vcZN6GlfR+V9Pu6eR0j+98/
b39/pbJ27odU9mUetPVcRNRC9ZfZ6+BdZVckAERHt68z3i6/Ir91lCvMITwABsLnFfbWbdcU0bAh
mkDxZBRQH0hnaMgjOYrph8Neb/c5j3XyPzzthwxG+YZJNBODXo6dkzyIX1H3dSIn9vTTvFPcbsLV
SDjOnbcqRv3M0oxIleO52XR7IX7Is1OkfNs+N54IRu+qRgmApUITAsuuIw95c1XUnCaNVdWTZHA1
oekELNiMy0uiLCrLogT7xDA5aYdetabjJFDWL6QzGYy3A/2xjEwQsNHN3qItGhFw2F40cIqHSI2P
vu4KD3+wb2cCGYUz+1gJpgpHMyUvQXUK0VQeEF52kt44n9zdmRBG45JoAatzqCM0cqvSouE02esR
aGkFT/X5zQXrNnwmj9G3QMgEnBFal5O9ACb2NxVYEyH4tQrkiUJMwMI7HcuneYeufVvgpkVXk7Eo
YfyrKIwuog8F/cYyQmvZo+FZ4YRudwz2FBDU9AZUJQOE2Lxk7ApcAxzXmVTGM2YGBn4S+iqa23SX
kxGv+3YfJomX1ZWVhvJtKmVeRgAvkmbuEupWLmququXe0puHUiP7sktup5S4cjTyOFXXTcdEy4Ki
IBWtMr9NBxtno/cJJieCaidq3yeN1yvw7pc/69i/ItjO3g552wWlEPSyEOlXXCxuP4yhFXahX5nT
1yQ3rhSpcgLA1syzzrmUVoOhj61/18ez54YoSImMEg0iLumQ5SczaS1kCbPhL+3ovTR+JidK20Tu
Rnig1h1d1QYJ8nOw0y3KCJJd8SZq1s/sXy1mKUg6gH2ZxQx9UkwvkVLLyH6fIe5CY99Ba86WUzZG
WMVTSWmQvpuRZmnRQ5Z9S8re3fZxPK8qM161itUKnhuXQ39QboZT7wFwxg/3mje5lBab9xLkqQPj
U8d2bhIzok8ZbXBHchS6xBMWnzsHvzJLc7mBjF/VEk0YYgPrkj1yaD069Nnv2r2IK5w34L8eh5/p
OONTBUmogiyFrBZsr3skDCAs1VBboo0Wgc2LxOnnPpvzh/YxPnRe0qALKZx4iAn/0rgtysnKMCqk
fJ16HpPtekR0tjbGPUUzkbs+w9pGe3DmryAQ8tFQci3f53sds2pqbuWcJzxHRdhpxkDrzTQHkDs6
LxQrHHAxDItFpHuFF1Cu1tDOrgWFKT0OdSstgwlJtP29uKVY7INlPtK7V/Yzm9iFxyuhcc5OYR6g
A+DTFIXGFO34EhInN38VvRW2T23ECdZ5u8hEZJpclnmlQ0mU+mnM/GICnpR4FfCy87x4QmH8xwji
0TgBFRz8buANgNUDghYygsLX/Kl3/skmmY56rOzALo+/T85AjVzDlBAqQpQD5PLtNkURaaQewvvE
L3o3EF5UsuM4SGpNn63tQwZzYlEZ10pGY4fmbba7k2rXduQY101niZiQivfpLW3MIIblpJz3PTWt
LcnMES5Cos6jhEGGSbjr+5NcGZYwHpv6IFf1TqvfBMIZPFu/1j6WypylUbQjSBLQeTqWt9mcWER9
5GzmerT7IYFx/zJQ/IrJfM/oSjsdtzRRMCNKaXEbbzz+/szJpXowd8CESFdqZ+T0AxT+pZcOBYr2
1zQ/DDpn49Yz1WeKyNwAYRGGCTh7aM019IebGKipdhOiJgKuZps+hvXr1s+eUISLvO0tXbfzjx1l
LoNGi2daG0F7PEUNseRssXLiGzJv+JWnjMw9kJkBURpq55SvvvVSb8SsMr/t7j/u0n/X86mAAdbo
Xo5Rlm9dyo+hHUsbbWqP9R690Lv82/bmUXXbsDC2kDFMktLpIY4t7r4UIwB1leeIF5lyNo7tb81J
m+TNBHqiZB+jgSz1lgMd8tb220vh6AFbs1hiTRyKHOcT5c+icojz1wZ9fgmXDInjDtlO1gG7RbIG
UDVS4+vTXV2KoC3aK8WpSn8kw/PfLYpxF1mo1eEw4fGQBEBwae/1KnP14KEevm7L4Tg+k3UU4QyM
H0BBOZXytSx7q0Zjy7aE/4g1PvSa8RDVIkxRXSOdPvQWuRowx4Km9GQHRNjaUbzhIO702BJ9nlpw
7YnxD6laGclMsybqVfuLoijkXvRNe8GsjjN+4z206SK27IlxEm0oCc1YYJFGhJad7usgfh/JozhK
VlNxrpJt0/1EeU76cpyXEaIq9c0srgzlSS6fts+MJ4KJLpoCDScBFZEE30X9dhkXK4t+bMv4j/fX
/+nFJ7LzUNPDpM7fa6nKTjsux9SjKVR1J/qFp90KO468bXcEZEUc4dnDMtCl+h+GwcbJ9rI328lt
eg24UdRVU8FSroJ7eCe3ejTQu8i7q7bNTGPrFdoIJphcw4YGaeMErbkzO95b7D/i0Y/9ZFyG0Znp
0s7Qd+V+2WFuxo0PC8Bx3dlBn7ij7jGb7ZW7/lg9tehv5eG48lSGdSStBMY7usKpuJLEQxp4S8VJ
tdJP/LeNaWy9IhnGKpdULBCwXIdEiG4BHWvXpuK3869tXeFJYlyHivAz0GIsJtJ/iQhdyuTUK66m
8vJTvE1jvEaYK8tcmpAzZqE1RqAseeFODXBUjy1d5EXfTCVtujGaK7EDthonDFvxfBglRcuyoUoy
KnGMWbVtsJRpokC1g9Gas8M43qGEhjG7H2Mp2dvnsoJQTS6E0cWe2fAQj6OpiAhbVG92m1u8t+zq
WF/paNNF3/HsdLbwPDxSDjHxlccjtnL/X8hm7CsfhVhogXXmTDHwk5YvaeCOU+vH6UsVEEtPOXm9
lXO7EMcaVBXGGskxpSaN+W1JOlfOJ05hYUXNL0QwN7MRJAZekTk6t9XnID9p2WjJgA8OyB80/UEQ
MTAvS3QoCXOfxLWUF2aK3DfJlletlZyqCRxSaI/b6rG+ZR9imAdrLQhG3tAUQ1XclfMujjlB2VpK
6GIdjK53BPSLpQldn3b59T9Qd4U/+BWeOo1V3AnOH4TpFwIZfe9zTSgUIM87WXjM0sI2Ysxd8Ibd
edvGKLZRiRp4VgBYI84vufR1kHfbx7J201+sglFltWoMQSdQ5dbtUVlM3dTDE3GyywdMnzm9H3zn
CFxX7A9FYBS7y6qaqB0UoQayGiKxx+k1ue/8ziJv4BkEjUP5Gun2H1zyF8tkbo0oBptk3mMf09jX
0sPIG01YuS0uvs/cFtUQ6XUQ0lUtbql8a2N3ajkDFmv1onMZ7G1RieEY9gGKcjSpFX9XdsONiIHw
5RXNZ878ppdWvqPE9nhd6RxvtBKfXYhmnERez4LaS3gu/vPOpuNtFECLuBzloABPTBiByX1MT4Ed
RRQNndnGLNIGEQ0+9Fm6nID3g8xnugeZDBecbnVBH4IM+kPOLitM6/VhksHrZTrAFsJgJy+Gnaft
rRwI9hKg4a2JHTGUOcH7qjmfiWX2sRtMWQpAqOyYqXJAHshDKsjZ3sNVTTwTwThaMW7DIdTAYdMV
gxUVpjUngY0hF97TkX5n46hY8gUjzaWB9PC3o025AVpb+Wa6wGm5BQbekQdrw9s3+v+z48pkvRvr
DLehLntRsdd5ETJPHRg32/YCQUM3xtvmA/qGve6ooY2IT/zDOxvG2epFJS6TDPVedFevXqbB0efX
7eNfe9KfmxA7kBD0JBrUEUtR76p9hLww5W1InMDpd/MOab/neMd7YPOWxTrXvCKkoLun6K9y9Zii
tTHlOL/3jP2WujGeYRm7pehpA1Y4YaCNJLGVtNGbmYNpuTX2oOO7D2I0KOTJsWjT772WH+amd5dE
2xtG4Znm4hOhv6rzWkQwb7zmvX5TqynFajihEH2U1eWlMePnYuweex31o2Vq3E4xfDDtfUmVaR93
hSep8SE158M8q/vtU+PoNzsVMemAEjEkEVgY6uwCl+CY6tWPbRE8xWDLEnAJBKUl4G0EV5RnuIaW
T35w6t8okUdjj8cpsSZO0+EKjQkeBR/eiGVqMLI+H9REoheHCD1saZeo4aN32R0I+EySHWiI7PB/
SLuuJaeBbftFqlIr61XZ9ow9kQFeVDCAcs76+rt6OAebRuO+B154mSq2W71T77DW3fAErmW/3k9P
tS9PFu95wFFQlsyhX5cpLmJE57a7RaXQVgCdkvOmOLcGGnBWVVPw4JJBEspkNkaD2GxUI87aAGAc
qPSpTcou0CJhD4iQH5jocJQxTGyllR7HbOSElu0znqUzRlgLq1yKC8YpuvpAloesPkkK55G/1b7+
7YSMEYaZHFHwBbpVWj9RYH8T+AThK+7O5mUc2/n8+WuyWJDppA1yS7toP+MLHbLvD6mX+PM9bfLG
ANx2OBZCnwh/+phfn5BFYIrSWQUzEtRk9vpdDpwdNUgxZ9e89m4aFI+ayRG4bfVneUyo7rueLKsE
n9bkQZTcpeGH6wfi/f/Mk4iorTkP9IWyLstO0wy3kOr76yJ4KsGiQnZFKAF/EgY+7OudHhS3tZs9
0d5jafM2IHjHoRZwkQQ0oAABKneOLZLEacb7Zfxx/SwcC1KY6JzJStZ2EZxwS8ZPSV19UTPTnyWD
E8p4x2DcRBYPhVnQuQwp8sbuGE3frx+D9/8zjqAV1NDoczoS3VVgU5+P4RRyjkB/4jVDYfyAJkiF
PtPcTyG9N6YEw+SGJ8Q7JB4Wyce/eXycPQE7KAZ2HEOqQHL+Pzb5ONevMrn5shqD0gstTZwNSxLm
faUBvXfkAVryLIZFg6xXgDmvlKZT8id3deQAKKonwW/txYo5sBdUY6/cE4sGKfd9+nOMVzC+aNNu
NjG6aayW1vM4aDk69wcmJIjoC4zx4Yoq2TPF0qtBxHZdrXlnodd3Yf2xORdCmmP5P8Y6rw7ilelg
Lr4c8/gsN+BqaMryyyuzmJAgCcYOYQyvLPmr1wThbY3+FAAvggR984VOUYHVCmNorR/vKSwP4eRM
PD1k/INOBjjUBvK76F6JvsUdMElF3iQfTwjjJEShlpKQfs2y3SuNYlX65z789m83xngJQ8lHQLwg
NMxK4Qg5OrNydjDkzFlMlTOdxXFILCbkgKgtjEaE0Udg/5FIc6qktTpSzNaYr7YsyFw+Rk6uwKJC
joKxJJoBp9Q6q0e53davY6Dcta6AgWEc8X/HavpNKzUmV0jWojLaosOI8lxY2fxExsoFtIRz/co4
dqwxGUMjN+DxklHDb5eXtDzKNWckhXdPVP6lES/hf0ajZsxa5sBhAuZftMtSb/3foYl//16MuwhD
jAiSGslCPO7zNbPGjIdfSE3kinPVmHShwQAgWXtIaDCbVPSgCpY6OKfSM+Jot8og5zHml+vXw7Fa
jXENfdsMYNiFa6iXo1ADii+xaoUTbbcrwmf/pzGuIRbVqBYrCDEDzVc9gsnKyJ/f8AXRwnH+VbEZ
LxEqRK4KOoo9xK2laPmeND+GWHOvf7l3nhMmkFxkESxt7KLYmlYGGUJ0tHtsYIpY1MgFG+Tidn6c
wZwZgUOTl66+zVv/qSBnkYyC1MKyFmNRAPEHw0nD5yayBj/3xmANRsxglR+IXbrLy753DSsF12+E
8sVkXT/2tsKcfwKjMOvYJ2vb0Dn3brCFvrzr8z6zzLrd/ZscRmfKDFpTpcid1KSyJINYRlN4jcpD
h9x2T+fjMLoSG7OgL3h9O6X+qmvqfu4VTiDZLrLrv0SwRfZGHBag4dFMxpeOzQeKcx/t6UJI5Gc3
CCU2pUvJHGHHK6Jt5zdnwUz6Oa5pu0R0NBymjeWT6l7CUCeX24ijEG+DORcOOG+xckVivHEi0bjT
qmVf593BAHzoP+nDm4+5EJMISW2swFByOoIX1HNh7Irpw3URHF14M/gLEWptpqlQAQQtlm+K8V7U
OLkz70vRv1/8/1OTCVi3R62jTNysnZyi3q0zD657O4acL51xEYuMzaOFznqnaW0P8b0iH8380Rhc
8JFZZsL5ZO+UAM/iGHcwdHmrGyCSdgTwMfdmnVi5Cv4TcB7spjaMrSGSStAnxoGitN/juHKHZXoZ
hezQ6fkdmOTvQ0l/+LdrZDyHUoY5aVTYm6g+heEXQngGzdMTxmeEI8B4SkoRNNk/V3Dy/mA4HXBW
kwSwAhgBd7vB+6dDsetFUyNU4ZLRQtKw2PGoB20p+9dFcNST3SyKRqNOMg1XWWOuttzHkj+0nE9H
teFK/GL3iRTUOeNIArjxkktWPMQWUHLj4TmePpk8gBveaZi8c4BPqmjodsi4j6PJ6rNDX3OnHbdz
9l/qz24VqZOqACgMOcCyj+8kdw1MNwzIHq99JwNgsswJihzjlhgPshprn2kxJogWqbPrFvuMEkij
5OwlDtu7LG9OpFL217WC+otrV8b4k2jsB/CwIw53+eomuoVuoDsMpW/IvLSNY1YS40ryuasiMzNR
91tdY7hdK45f2BpexzP8fFmMY0iWZiUmWlmOcVs72HHYaXvazQqd5W4MXitAT87H+pm3CbZ5LLwc
iI4sRTXYrqZZycTM6ZtVIxjHupN5KAzbeeiFAPoDLsKKOJd5Nwxo4lc/FpfuGvRfySGzX2cAnczH
/jsXemTTii8EMlo4YpIz1QuciK5KjTtAJtNFRC/2EtCCo45+T1nc+cXa7WfEhVxGFeWs1GJNRK6W
75pD59a7we9fpjvFkrzGq7mjA7yLY/SxTZKhnylEljnB4ADikpSK+xfGdXEiRiOXKqzrDnzHjho/
J8n9ah707mvD4xreNOELKUy8MhYdPmpEF6nRDtJ0n4JqlOzi8en6WThawTYcTVno6mzU4XCx1m2Y
2Z02wxHGimKTxDiEY8YD+9308Odjsd3HOolExaBPV7ioQEx1C9M4XhGnnDviqAHbbwzLPjTLAmWZ
VXzVpKMRL5zMln7+PzzsxTmYSFUtS9RpC/Ts7VGHjRMKOMKfFOBoAcsNPwsAB8WzGN0v7eMMclnp
pEUHueA4Wd7XYnxDEq9FG/UoKrVdnlqSUgWoPnKyiK1Zf0m9+GKMI9CX+T9FaJqAEXDQFr7mRDsJ
Xw3FU07M5Upj/EAcK5WkrphF6J3/bFzvTFv2KV9d6PIi/PYT/+JsjEsA8U0Rmz1cQn4T3ksP4v0I
qZKbOwm2ewW3fIM4p2SD4ivqgsfM405MbV+hCqRfSVUVie1Z5msi9TN175SdTwIyWAl0EHD8Pptg
SctOGODjGMA7X/gsUfo9gsVtVEQjfYSPHhCYQKrYCIGOZ7FsF07+nQ9lvG0KZ3mMxZnpOiSmjm8s
BOWu/ES3prEFmN3obu+GVm8vhwyT8yKXx4+e409LP8ulX/4iUg/olIQA/Pw58zZmtuGot4mfAe6n
9ZXK4e1AbDvIszjGFnWxU0fs1CO66EGi3ynGc9K+XHf6277rLIKxxEYa2sqcDAyT7ilquOn+3Jbj
IuTxjsLY4Iq9VLNs8fxZsMlBbX64TZ365ZXid9cAEOFnGzwrYOwwM0sFT1qM86nRQWpuq8S7/uV4
J2KCcrjO6ZROmJ0xpZsEuynyh4K3s0x/4hV1Y7ucSbdEgywBKqLQU0etTCxr1ME8wmlWoV/JzW4a
TI5r5pyK7XgmBORdjQaVi9bPUvGwSk8Geb7+4bbTeOOXzrHdTk2fBiWrYEUUtVCBZwy/NbcFiB+y
XWihkobCq2yVvsBpNGxt3CDqnOUyXqNT2joENDiNA4jUX2kCqriAdXlRvvlxbI8/UDjapza85ind
87wy78MyrkNcpl6eRRjAGH7JMUw2dB9jiVfb5fhFlf6IC//UqGM35xEgWtrylC3PjTxZaX3XTop1
/Qp5h2G8RqevRVmMeFOSygh6PbnN2/4mIbz+LldTGK9B8rIfpgQfrfeW/ewgU/AE3ZIP5nECBM49
DS9ogybgUr3j9cl5R2TchzYmyzLRMhwQ+Z1UumubxE0yHlQ0x0mpjBNZ5WwCDwWmP1OF7EapshDS
OUXLd15dv9SebYS2ktbqJqaMHQoeQZOtyjePdMZO8XLXKCweUBjnTGwbVMykQlt1eK25rry+qQJ5
IpyaBudy2M5nqqMgKSwoxIrEb9OTGt8CIumfVJxte5ICBMptg8BI0upGKyQMmC7KbTGpOceWuPfD
eIZkyA2tzZDXd+7qEYeCe2BaFvcjgNA2v+WR/PGuh/ERswA2LXhfPIc6Z+6OY8ubCKRu9M+oBagL
UwJM/B+cJxWmjRezQWD8mdw3WB7uDwkmJATsM2LXi5PBbC+ZUQLen/LY9kw65CikVUjvf5JRo+1+
g8nAfezMDyt2zBaPkizXdupHpcXz6m+zbFcO+zbZc+FxddmISl2GAS/zeqwxL2STPo6tWGp9uRxt
oc4Ft0jU/YShq9oo7kvs1lhr1TyPg/ggt/nJSPu7si9v+qWwwOLmE/1hVjp/qgDHKXSJ1enzUa9j
L45STyXVbbqMTpQ3jmBoftHFhyw10JCq6vukkmVbH8hpJac+7l4JQPtr1bDnGbMP9RoGCRCtBCEF
P1bhN4D45+gx9cXsl0DxhgAcTFI0RLLfY49RaS26B8BDELLPshIYSw0cl6dZeCmjlpN6bYW5S1FM
IAcsjZLFWY3nBslsOZksRfoeqq3NW+faAoGDAp/PxJhmnqRtYqbIhqgqi8gXNIzNo/d9G3rrj59o
fk3AizxbBnoplDFQddA1QNWjZJXUIvhSu09Ra376G+d2NhnmrkatNWpFRxl/XHVHjqVAiIkXtTon
9Gzdk2pKeAxLoiya7N7BrJerkA9IuEq5sZXpKZ9XK55OJvD8rp9ne4DuQhITrbOoLMEhgFKSao0A
9oltyg9EoTBBL/I3geFCFBOyQ6Il3YAZXSceGquSQTcb2QPvWbYZ4M5C2FrctIhFXoBx1UnNU2M2
3iQ9z4SHlLKdXl1IYfrLvZnUZTviKDOx1NxufoQ+bWsn/nIyTrUr3iU74xVqHvCW37dU/EIxWF+R
oz7RyWKDyYuixrKGZqVE4mT7243Ni8MxTkIIe70skrcagQIA8SfaKaDLY/0CntTIfmMA8HkH490b
4zCKtlRWEJjhaaO/9MlTlp/06BtH17cc7eXHY/xD1ADfc8xnONpA2aOW/gh37oBiubcGB5QwmBkF
aMD/A82NdzYm6Y/DUlUqoUNjWhU8uQO+d5k+rMkYXD8fTww9/kVE7eCS1ELBDBXgqffNlN0aKlAm
5oQzUslTQcZjKMKsdpUM3R/Czo0a4EQvg3P9JDyvZDCuApsKi2wUkPFzX6F05kPoja7sCru/80qa
pBGCFUkwLf3+1bJIBAfsiJ65XH0EjbI5f5F4ida2Nz+LYO6fFDl4WVL42FQIrXXpra6drBpDAOls
X/9w2ypwlsSoQCsDlDyTUIM2gGQCsAIrJ7eFwctTeedhNKBbiAk6bUSnBKnpSfYKl7Jt9VZ4at3l
rv5AF48bLhLcdrcPLaH/3hSjFC3IqUZBQsd59DDrvSsd8hW8PTa5N6xuN/rTy8pjbdh+YZxFsnWk
uYuzDHPf/5136OwK00qotwBgBNxVFibdOBf4jub/OiRbRiowLy93A3IYwKf4QEb35cHDg/MjaqQ7
tfSuqwv9YmzmqZqmBvo3oIz8wQGnVq1YiiK+KAWuKjFNl+y6Xevz2qbbHuMshv79wjGRJFSjdkLW
OYh4p5PmJlPy5+sn2Vb8swjGikUl0RpppbpBjqL5IGJ9hrcyviXiMrtkYj4WtkdF76ALrdY+zbX2
ZUnqoFSS3fWTbLYELuUw3iLCfHokxXgYUd9HScpBhh28ikjJEo+XMW/G+kthjMOoeqNpiwqm3Lnt
Tve62wJleUyw3zRPPdDYWvR5eNOjW9pwKZLxHnNZjZGQLVidjJYA/GxAKQ45kZB7LMZV4AW3GH2n
UvwK2WtPWZC4EfZ3gJtidQj1mMCZLa3xFV6fY7NSenE4Ftsu0rp8nivkTumN8Gqe9MfkWDzIoLDN
f9TB4FRPo//FOOF3+Py6/aaDvBTOaGhZFkM/zTh1lQS54pdqIHUqeMF8ofYb9SY1P5jZbZY4U3+X
iLeN0vLCNsdEWCA8kuW9rIDaFGMK/W6VgDneW3OMchnFyC0OkRMH8Z5HKsK7bBYXb1TKpahnCutR
26u3OpNPDlgtkf04IPfdLgUecIzNSp6n3nKel1+b8WpA51ENMGbQYnwGFGpLDaJ9GOARYM/2cINH
fLQTPTTadghL6Q2YUP/NT7BM0HJFpMic8bEVP7+TAwHjV5Tgp8UuDWjreaelusOGisvTMl5JqqW1
UFfk55STubqn5Jpg00a7Pt3ztlW30vRLUYxPGvpSG7MS6XIl3avrBMjGm6KB/kjfIx6ELvU1107F
+KK2ENoOS+lorg25JVZBhvdbc2yAhCUMuoXVg+t3xjsZ45ZCaaziIoV3KKXosazA1ZCKtkGEuy7J
na5pPlwXx3EIRGSAOYZymNqkhUNQfPpA7Z5l3Rrt9Ei7rjroCKavvMHr686dsABIgjrl7TAgcRek
m6ktLWnmuViqaO9fGRGZCkyr6mKmzbiyal2tWt0r0XdN+6Asr9e/3XXrBlrA7zmL0XV6E9IIos4o
YKs3ObBDFxHj/rO7SK6ZPJcFl3KP/vRrR2M8SqIuRVJkaLzSoll/l2JpOgLhXhqkFiUlu35A3ndk
MqYhLdtCFldUErTABCZh/IphyiXjlUp4CsH4jTkCVZeRoaeBnNadktDrW8G/fpLrUYewcHnRCOg3
0Mhh85s8TZmfEEAuTffXZWy+BM5OCSwOv+tDLseJkAqYkO8dCQ21wo32FBq62klAdhK4/nb7djRV
M0XTUJQ/KSOqtE8meIoxlrwQ8IaDUN4Nq4BZVB4b6jte4pcs9pGTKUU/xSMtCiNZChsr9cAVcmhd
0ROwkynQ4Dlwgte2VpxFMplKns5104w4XjXVdhUfifn9+n1t68RZAOMliqWt9ERBTtBFwL+qAKpQ
d1YfLX+lemcxrJcgmRTWAs5hGEhtxuQAQG+nUAtO3OCdhnEMitJnYtagqCnUhl2VqjcUojvEPNrS
d7LX83Ho77h4qCXp1JiJhJRCzTzt2fB1SoyIRn8BYoVqB9rpwkrs0SWu6dPiJo9r7x0jO8tnnAXa
nyQeFMinDlABDFLkGg4wPjDmigaYx5s448pjMo1uKZdUqPHUGr3kKLkEWCrhEwg53uSln3nAS+88
7c7nY5xIFVNiWAPn+zVPd5f4nfOGfM1v79Ho/mc4OUtjsg2pMaul7SGtJtoe+/j7almfpBz7B1NV
BOhjBZPaHyIyfBBHwbluf7xPy/bOk0Yi+aLC70u+so8OJQYVsX/VOSsqyOvzFEicTUuOR2F752ub
DrNGUx0BG8NKY4VVyUmBOUbIts4ztarJFEMCMW+H6Ect3ce8OX2eCMadTFkl6gtlaknVNgiHLmjC
eBdWEWdUiRNcNMadhGKukHzFyyWpUoss31M5KNXC7pqe88l4l8L4k7gGrfNCC4WScZcJt6n2F6Vo
Tfyl4ezWcKo3SZF2dJIs9iviVfnTdS3m3QfjH0QjIZJOh9SN9ljGn/p8Z668QRbeZTA+oQHRixku
kFGkQZx+EbCws7ZHbeZ0dXhiGGcwauLSLmg3OnP/FKaqJ+AgS/dDTr5f/2QcOX9gAU6JvIDVBS58
ne18vgsFX5tjJxw49s6Tw2QQq5TOkdjgs63Lkcx+px2LaS/w8EU4CqAzaYQ5ldmixKhVpZnoS6X4
Q+qGm3nMOfGddxjG7uMl78ypgKcedOC3t6ndoLSI8RmA53T/ZpI6Y/tYEF/mhaCKGZGAyLuEcJ4V
mwXsC5vUGZsv+y7LxByOXwRzdHsKdwD4sOsjXQ7k9Qy3gwyetSKq14Aae2vTXuQr8oINo2hB76YB
I1gUgDDQUz7VyE5AzWFHj9x8gV73HxH1Qh5jq2nedGFFB45ka3LjT4U7B8JztYuDFjxaEudLbjrP
C2GMxXaD0qE5Tw8nBqbiNzVH6Tbh5LSzgLds8OLrDXMizx3cMxbC6Ba/4rY3qtf4yTNAUiiZVgsC
7tJNHvH+PGKpz4mc6CuvAL1pYBe/gTFjgxhLJGI8ySmS+j5S4kDQ4lslyzjeb7Nhf3lWxpDDNZZT
qUZjjCIWKLZmV34bpKf4a38gPmX9xiQHYIEd3vk4l8iSvClpmBZl2sPcyh9leSdJHHPmfT/GnJs2
VGdRe3v7foqAVTv0+zp6vO7SaZS7ovXs6mUTz8OMnAEWPaxgVP42Y7S5/FyUH5fh+3VJvNNQP3mh
keDpzTDuNWAPN9yL2XEI98bC0QSeCCakl2ldr1JLL8QAlrl8FPVdXvAAgbZL0hdqzTgKQy7bWI5g
u2ZsmY/avnCBfXcLrmjHPNbu7Eo3LXfbkndNjL8Y66jIphwyl+KHSV/txyR6UbXUztsv169p+x1z
Ph7L35YZ8aDWE0Slgx36akC9hQze8Gan2lj+dTnitk8mK6AjVtD8NeidXqiFIcbRaihvtRdKPjb5
GOg7RnvdHbzB0dAaRR/pafR45FzbqnIWy2ijkMZkWUba/M1Tv5aJO2kl2FxG7/rxeGIYjSxEJSpj
AytAszA6cSncVGnuqCGPJmYzxyDn0zAqabbxNJt0lyvHCoRSSzdhcarzrw2YBa+fZxO6E1u9v66L
UUS0RvNkNDNkzeU3IbN14WMffeqEPVFOYfq8qJ+nmHBkcr4h23argGa8GhntTuipNeSvQx3Zkcwz
63ci5q+TsWRSUyrocjzCPwEuaq962n7dJW77dT40vuG8FpIlg6cYgfKEbTHswFfo2HLnZjed8fkn
sIEsH9rCCGkJIb0h5W7pg3+7PbabFi8kSjQZ06h1P3uKGZ+iyF0bbJeWbpdQZ5JaunjQhm/X5XLU
kyWdUlelVKIc59LHR1ntLKkSvWLclyOX7pKq35/h7PwFGW/Shq0KICF4E9UC2Njn8iZ/yoLc0UH9
fCPfqugYilZ9Syk2+ODO72SsZ+GMT8HmnUQiMYaxmxYlWQsdzVFOJVrDitf7pvMX9ImYlznLY5xL
T/plWjo8+4zK14qbdXUXHlfpdsZ/IYP1LE0jjPmC3KqUEQ0ovay4G1trcVT7/0H0TDPCa9fHeJfF
lOplEHCiySYeShhuLKITudoa9uAJr8m6nb799/NJbANNHWetX2U8ZhZkC0szHkEdcv8vii+xHTPs
jrehliGWEs3v1p0gBWPxuPAoFTaBGM+KILFts6SXVVMbkff0TvSgfcCwz4FYjY3lVlu97w+jZZxe
KAvBoXupFSv5+m+HZB64uZJmXS7C5kiPXbxY8cZGsqo4dzDPyknw3klOznfGpMRjrUwgkMC0nfJ5
9TAIcapfytQebcOic2khD3f4Lf19XyElFgwtr2LgdTX4spJPx9wTd3AlW73BrpAN/vr+JUP92rDo
cm2Cdwa4RB3RKp+TzuaFhusuVBIZ3xKuPfYfeswGG1nQYLWrHb7omTsIvB227eH+XwYv/dFwy+J5
MYuQOPJglbsG3GK5kz0nt9Ju3idPxsfcnQ7Gg8mJTLzjMW5mUgphklK0qdK4sNqCWJVYOcn0wxg+
XFfW68kE6DN+Tzf7pKvWaMaFZv1DpB6F8C7j4WFx/Aq7edPPQjjmA5AVwn4BbqO2y0remC7nFG9e
+yJpzoWqiYQOkSYT5ADFa7drYteoBc6tXM/NpTdrvBBjCkC3EIsR7yldtASz3mUzLLvbD+sjEEM5
r13eZ2PcyFKlujmkqL80ulcAzoPwirHvxDLK4CQS01RZkF9sx6ApnqEeQesEby14q9/rmPakdHnX
1ewdR3WWxTiqYlVDEVb0326XGsyBDvIZ08/d/DsPQHE76zkLY7KeJNXURUDa48TCbVk919pOk74J
0Y3Qgb/xtTZ4r4DtqzrLY5xRZrYmoDvpFijoiGp/HDio2dTa//S65/+fSWzkZKmEmQL7DkWgLxh8
UjCmEQLLPpR3+iS4nLva7KWRszjG+Rg9iueTDM0T4eSrPdDsbxu0/mv77wpGZ0GM81GNfkoUVMQc
Jcesjnwvjh3nrfROLeyXiD9ac0nZSCnGjDEV5MieblgzwRh15xmW6KRW9bg4UHeMAdi8PfJtl3QW
zBT7Ur0c1IzqRCJgPetQLQeDt7PLUQu2SSfr06JMdFlcSfeZ6FbT4BCAeFQ3YuFKHacw9k42fz4Q
44/yHAUX6CEseD+/vjGv3hYgffX0e5pqmLXFw7Xg3h3jM1K1KYTEiGDGu9WTwHw5HqQ7PF06j+yH
HYreYBkzn4wjb9DhnYrW+aiM/0jNaAKWJ9VLv9+pQXi3PKeOcmfO4JRa3cJpK1uXLb5D5vgRtsXX
K8oqEgVlC+1zCQaewU8+ty/itypBNld5iaMV1sQbMeN5ZhYaWDLqJVMojiJ9Yyh26dHdRfFEGXWF
Hc8qeDGHxQgu62ZuyIw7fUNBegauQmSlH2aX1rUS3tjqdhZ1vkfGvyR5aoqagKPNyY0Qu4VZ2nl4
U/Lene+8N37JYfuArVn2YoQHPaZjKcm3fEid9mu0z0HwbM2H4XY+rBHebTQxLsB8YEvKqRU4no6j
OzrjbyI9UlU1hs6CPjXuj5H8hRMVaLHlShBi24MyuCE0XULprncInhoYKL+Tb0c3DsQgt+Vv16Vx
bo5F0ytL1RA1CgMriJm96s3L2k9BJ2f7ucyeroviOGq2SahiiwgYqoh2o5Zh7rZwynS2zDbyr4t5
5yFxVhLGqdRVY5oDnXLLE0u6lfbkhjq17L54xqRRDkxnMMXKoMzmQRTwTE5nspN6Uskk9zSc798Y
vU4gr7KAuuSWfsMZtuAFCXaXNyplUZ4oyJl8Wj0KAS7gzS37q41oC6xAXlrJuzsmU6lWUhvJCHFZ
7sbNY6zbCY9LfXtO7JwN6YwTAZqTkSsd4p7ix98otgh4LgMB9oxZe3tyQBXqynbu1ra5AwFlY4kF
x7I5h2S3fLs5GpRIg2U34i5Tjo36kHPxfTnGzYLsdX3a1ITyM4W3k6t7lN4L7S/Qe6HA6/HS803j
xq43kUxT1kFc+PubU6j1vllkWMKs76LaXyRiDWogD5+uW9zmd7sQQ8988Vpb07rJyxEbsEnnddOn
oTrV6et1Edu2dSGDSYoWkofqhMGZ/wzxoUl+iG6aXY5iOC90bjr4C1H07xfHEXIQy7UqKo8gA9zl
knBQVt6K3Jb5KoYuGjoAkDQDwz6/y2h6sR6zTCHY6FFP7Q5vaT8srbfOEwjcQ1virP5zBTLfLwGK
lDxWNb7fff+2A1g8t4fuo+TRoYYp4GZ2GykzDqjIaKwBzV+WGGOWk1oK21klTmtavbM6g199z/Yh
VqUGR/e7t1eObNPqFc9VbSWVl6LZPuJcVbqaCwQ0ySYKSZI7PI8v8csMF7Le04W32kcOzZsypedh
gvZvQhlT6xIjNJcmR3AD5F62z/yfwG3cGLP5XQ36VXXdUDCl9rviGN2EVe8m/omssDrYHbULZK8F
cHfs7GZy0KgNyGQJu+VB+N/jN+hK0Cs1dVWSFJlRISWvOnmIU4gWqmBG5yYOyaFALYhj6ttHPMth
7K+UijxV8Qmc8XX2aDuj8OtD4a++dFe7ykkHaiJ6KE+JaFUuRzQ9wh+3eHFE5uvGitEO9M+I4MsH
HWtXo9U41Q2xMcqBhS+ZM2m4Ueb67YsyCUObllNRUCNRsshaw1MV7ufxW7I8tn9RUFMMkygm0UyT
/vO72shrmM8Z7RANuumqdTCRQ7+2NgECSDa/Xv+KG+HgUhabpMvDLBvi2mNbpywPcaQdaqPdFVK3
uy5m6z31mxzG5DTF7LpE66jJUZauzA0B1KTfArMWsEYmrwGweVfnL8hm5aj+r1KnJ3SnVdmH+8Q1
Jku80x7LQ25RAIvKK5/71FqB53n9nFTd/9DJC8GM2YVqOM1CCs+d15WlDnmQtzwYed6NMRbXaEM4
hJJMnKbPrUE5DuZJiDkYYVsRHNelmJKuAZNTZbk317hqw6VD5iP1GHxoR7uuATwZiVaaZAdtwpst
LbBaWtpDo5yq1OA8CzYd9IV46nUuovoqdpiYijA/QN/D3RsqMH1R8dolW3svvx2TsbRqFdfUKKD9
lAK89FZw84if6LTiQDvAgL1auIWFTa91PhrLw9lqVdQbJhyz6Bt+8uFnOrGc2hzd0t4GtLx9XSM5
n1JhDE+c1rwuWsQgyTcAopv5gwdyPP/vFP+XwihMjhQliiFEgoGXwFg+LeawL0P9bxy+KRIdcAUS
UST2+TuZgjbnqU5orQ2Mu7kTIXSHj8ROLREOn3Ac/pYtX4pjDC2X1gy8bgtxluquWvxO4NSvt96+
yqUAJoAZdUraRC/p1Wj7DuhYigu4t5dat7THyQGOPJqEau/IT9c1YsuBXIplAhneH0nXZNAIOX4A
Y808PhMe6dW2CEMDqIRmYkqMsSszigVFFicA8q0vaXLSgZ4mrVx+2e0L+iWFbaFFerx22MkjsN52
154iN7PFR4C8os8L0vRAvoOLv/7pNt5ouLGzRMaYSBSapjgi5Sjwii8tARhCmYXZ8+tStsanfhPD
GFODUYpZWUziGKNg9fNhiuwkqu0ECUA5ecC8dBPjoYx4w02bt0YkrE8C+RpvUBpVL7xuWKdgn+1b
tOjDCVxJFdinjou4cL7hVmw2L6Qwvl3RGgD/9/C5a2d6ozztiYo5JhCe9qZ4ilveYP2mklyIY1TR
GHTBkAukAlnnreaT1D9evyzOR2PrEGQ18FZbqUoYTky+GBJiMg9th943m1VcfDK2DpETszbzAhZL
8UDoO4Lyz6PHgKbkwl3B43wwFl9siHQ1jEOU2+vsy1gjScq/Xv9im7ng5XGYJEkOZyKuEfweBZ2k
oKpjUAeaBUQdbwh4E/ubJnu+fxb5XxeAHmyqFW0HhZSq3p4bII9rFrbi3Ovn2oq0JgFqvKwSTddZ
GCm027u561c8EJC0/BcOnF+5lLZPdJbD+O+6qNRlzZBBhLfEm/DBVLycwW/hazsCYH7K6T35Y9Bb
PYAoNEvxlEMJeEdw1XJSi21NMUwd6YyIqVzmHoe6r2UTdSpnDm9z/ZNePlz/oNt+kJwF0B9w4ZBm
2RRKKYHtUmTC6EAOka/6wOK95b3Ut434LIj+/ULQFGltLtbwfMv6aUrsWKisKPOun4b3tZhrM7Oy
N6oKh5HS1U1roKCAZOq6CN4xGAeekiQuwgltpEb7mNVe2H5MM04tmyeC8d5l3UlmjsFvx9S/mNlT
G76IPDva6nDi7Xu+DcZltyvRgP2BF44BeHMgYIEjGESPwkOro120eIsTvWILHu8BHiDC5hWhWkJU
RcPGPetnG5DAalWMJ36UPyaov8YxL4HY/HwXEqinv1A0UYraalJG4ujpTartZeIvMucJuukeZIk2
nSheOzsq32IbfRhl6HIqv5qSVciLraa7jHy5rmubRUrzQg6jz2QYySLTJIW29yhjL6Vyrg+dI/h4
03u8gpa0GQQv5DHKHfW9MtYG3N4EiJ9wjxrl7fBdfyCHxBe+99hIB1rV/5H2Xc2R40qzv4gR9OaV
to1a3ozmhTEaQ+89f/2X0N6dpiCcxrk6+7QRE9ElgIVCoSor09UgiGBCMxiT6b0d8S4upn9s/gTK
+SuhF+Ryxl1CEk4MAjzUL6FPFCzyQ+5YV+XpK4+37R5TJ8EwpqrJ2hmzUfn1utzm6LrrqWeIO7Gb
HCXyM4338Ccx+1OqcV4iDaPXhMzqMOyA7Oxm8ACdBKG24UloVS0uIYLgXSHsEL+xR2XUi1q3M2ge
cWmuuxrKoMvDkn5rqt+aGmhT4yllYlfy02XXJZ/p0hqpQ1jF7b/pdbpX57s2vUModsToytIXZ5Vf
LlvjnEcaTS80ayoZxogWdIoXCqKKGB7AbarH2f6yIWY1Y+MtNIB+FaI6xYAKcU/Jz1A3mV/6I3kP
4Ty4sSdozhd6VurWIgl3m3AmmZOUVctA+AWetfDVii17jPyy5LXxWe3GD4aoYNPKg4jxA1wJhDZB
sCU72bU3VWB4LTpLGvhxlOAftETr6/fcAW1m1N44KRV6ViOMzYwciqR0NQg3KtV12vIwteRHLnkl
FVyKSjUyKYGRVP6dTK9iHAj9dSj/UgCwuewo7OXokmYB8W1A6oj6aqJgpFGOab6uv1eANAnNXcZD
m7ND5dkG+feNZ9SlrkZhjNywqC1HE/LrJOTVZ9j1E9QRwDEuGio6cx9tlE2YjFXREElZe8ZIZ3IQ
BUxwQPLyxTrNHpplQX2K3J7bEGR+KhVPfSIShUoU5fax1YGsXsen+oc1H1mK2++qoL6pHN2dgKKL
nKm0MejEqx4yv9zGMHUMinwVkjJBJzKTqjtruk3z3Fd1I7jsH8zlQXFKwdQtycIo/zBKJZ0KMkZo
gXN3MI963vqWle0sfXZkoK0uW2NfARpeTGA6xwQ3zduxyCtU0hJcAWMCWOD9vHjTNNpW5TWNG1m2
2TnKwKMXZgbljU3qCihbtBzHkSRJ7bcl363o56bhS9i3vMUx79ONIWov+1bUTRnj9ngUEn3K7I5k
SZr3/7KkmNvaZD+uNwapg6fpi2YOI1KG5TBe1SB0HW0lsAIMpfkTnwGR7NOnoLWxRp2EdWhjQFXh
kP+wNEM7AkxBoU86tyWXPZ55b2+MUd7fZOsCPhuUQULjCA0du5A0W+plxwzRL5ZrpLmcxw53M8lJ
2UQxtZerUY1J8ehZdqDluMtOFmQ+Ja+5AcyS5ysk17m0mdQNkJS9VOcR4pnxQOoi6Y1x3eO9I3nF
g8HJFZiBZLOVVOiE0lEthCv6VOYy7y1hcLIw3FUKr9bH20C6vWgBRZYLuAcAVsUjAWQJmje4RKiq
JjhVzgYy7xxMukuExxs6W9SiIvTCY8NAPbgNT317r/HY1Zn+d/59GqsAgi8okkzAPJlAM5XpY699
M6zXXnjQe4g5D5PDCYzMIKUrukq4mdGnoryvaloMIAt4LE4H5KUukRcAvwWqZZrXLjZGyFH9q154
7QH2Lp6tUl4o533UNiWsKuGhNO+MhPfEYMYMQ9QkQmwHzmQqJCbW0k8o3aOEsFswLVi61UmJgBqr
CIM3l46S6ekba1Q8DNVC1voab7a1O03W71y503ruQClvSVQYnIRo6bua1HaC0a1/ZYfoiQwkJq8Z
VNF4Z5eJmbFMQNjJhArpz36MSllvirOpo9dG0g8ZHGmJF94KEAmq9pUPAXYwkXAH8JmxaWOT8oom
A8uEleFsgY0qqP0iIAOrtU1mnXnzD8zm83Z91DmOq0WLDSHB1D2w14Yv2dUpPxL9TbCk7i6fMaaz
n5dFd2ObZVHXKcNWDqV5GKbOUTFM8hUTEBYAcsxQVLpraQhDpaQdkkUruhJFXx15SSEzXTPPBigP
r6zMEATJhIEMc7D1YKd9FcTVYLf1XWY9/m+roTxdRPcamDvSmuq+R91NmwycqMf+IufVUJf80OFz
RGQkqukhShSXb/PQvV1eA/GfT/fsZsOo81P0sSkuBd4m0IKGjPa463zCv8c9p7ylUGdGTjLMKmYi
OhxX/6jYVk+hCyVtwM3IFdieMAF6eWXsotxmadTRUSv0BloZxYYCKAaXjKKGgp0EUguQPUkB08bW
9pdtctyPboDFST/k6gCTZSMeKjXf62t4aC3pWAP2i5N8d9kcb4l0kVbO8jJPB1Q5Rr9GOcA8lH7o
irfWafVyT3C/1Bqw0NxQkcZKJo2fwNxJ1XVEaHuq/0hgyaufIfLJSVyII3xyyI0Ncr1s0sy2bBAj
TB2PhMltljdpvQXy3omhJp//MY2SY429gxtz1AUMJeysF1QEjN6tr1DIdMuHyGsLOyscQlaentZf
l78Z8yBsDJJ/36wvMhNFWAhwIy/8WsztGqPJly3wdpAKS7WcCGE9Ip8tVOUFYnc++qW71hKgdYk3
7NjsW5HXWGYmFptFUYEqrUY0v1LEdSH39TB2FoD6Be6kHvPe3VihYtWITikEuBFvz3yh/aG7UqH1
zePPZCfrG1tUvBpkFbD0FSP672go6F6rpVMjXye8Csorl7Sf/c1UsHWjayp+GrJOJW0CzdeAh07k
6SCafZeYKmzjOi5t/Z0VlUD1mtjOG5Bf85DHzLBl/bX+XpXY+GRIdA+1bgYOay3tuTkIa2+n6DBF
83M6fi0ub6yRz7yx1tel2ixE/0d5EJ0ZHXzwLjyNdvxsHAjQTHu9fBxYuo4oE51XR0WUeRILtTBl
nIc66+wsEX90he4WLYzX4q6WhV+ZmR+FQn7KxfFnH863q2S+dL3e2nFaHGoZfL9tdrRWY7Zbq+1t
NepCzpllPm82fyMVhua+ndO8Agq7Mh8a3Fe9fmzb+zgxOHbY0ee8F1T0GSfV6Hsd6aRkvIlTZc8L
T4aUbcEUUcvBfxoNnCnatc/CDtVpATyXw5w5mfjz8gflWaCOppIK5jq16OxqhuDHS3EUxDy4bIIR
zzQRg5SqbEJ7CN/lo4umVgeyAA2n3xrw2kyyfbRA+i1pvMtmWOW+D3aouFmIZWktK+Jmrd/L5WBX
0slKMAolHMb1m7rmdlw7Q8fhCmXdebAK1L9pKrqGivHH1TUlhE7LFLlYekX6Wh3YmgxPAe9fBB1k
AX3Dy6tk+DbMmYqEJrKo4C320VyUaMksiLjxgKfqXEnMva63agiMASkRrpwMjPUg/GCNPu3JKmNW
HEVG82nwvq9A1DSO/mr+yq6y2+4hD3qfN0HBdBaUWcC6CbJqkSanX63ZMvQC962UIHz28XKrtfpJ
VsfHy/vIegtq4tkQzUxvmosSr3jDv0/dkxGs8ljtyQBW4vKaWSQ3prKwD6aob1ZEoToAjU9KtZgK
8cw9mQopfF5CyXQNSZOAIsS4pvqOfthcBanWp2pZIX8tM18VHvIegnDZS1jFzuWtY4QMLOdshwoZ
kOAIEy3DZIaYBbF2EIc/l3+f7QLn3yfbuVlHDt7OSQ1Rxpnq30uY2Fl7snCcLxvhbNZ7X3BjxKxC
oC1XIDLkYQn68nvT9n5qdru8+4Is9na76PG7qrMELZIwoCDJzyqkWZbvUvP0lcUgugK6LCESkR3d
LKbq4rrVBZDmZEVkK9a9Ob9G0jOYFDmbxg52cLB/DZFd3RiKIimcVx3xoPxGVLG7J3iAr+6JHJL+
lgc8e2xPOJujctR0SKtyHdAEKK2bon4CZ+ew3l/eOp4JypmzOpQiM8dI6xj/MCGyBDnqBFIsl41w
941y6dEYofA94h5v3cWTQCwmV9i23ls985jdWPuRRyjPamHC6/5uHQ23EHoxMXvMv7m1qweKn3nZ
U+1XJxU0Suhn+6bxLr/NnXvgbCfNYii3dQRNbHyxVe38qm+vB01/6oUEHHHmlVyYd5UGqfs6cpE8
uUUXBcKqeOka78xUOHXC8nR54xkvATwAwJuFKUsNxW7qck40pRhrHZBgMWpsIZ1sS/0+zA/DcBz6
2e0VTjLAjIyyhge9ju63Rh91E6uX5RKBvm9AsX3qK15Lk7m9aJ0qGPkDCotuTENNPDE0A1yUmpzY
SgyadetHmv3/jydg0/4aoV1HVuQQTJBw1qXtbJCPHecp58xRsTBXGprciq7rAJTJGnWyp6ld00oA
2i/di9etW+9r8GBohr3uwj0Y1XrUuFfwJk84jBjAwMSCF7lfSjU2fwN19EtF7tEXQ7XOKk4r6ldy
caeOPFwei8INK7VkYOYMtFronveQjrqQoDvtGiGgslly0w7TSTD0q3Fp3DjUg3gpvw2a9IjpjD49
4HH1c5ahTqIJQGWVO7UYMOuQ7YtWvzPgt+2oOdMoO0JcORAyc2VDOkRLJ3HSTKYnb/5q8u+bQC9i
yB+DWWROSqpsYEqdpeDMIjMvYFXWAWdG8qzQzXmtl0ep0cmdJZZuNt3ENfQTk9LuuEwabEsWgV5a
OprGlK/p4RKtmQRLQ+2Ypym3ifpL5Yw76IfNDnT0btJr6yBzmSDI735K+9SzXcq/wGpt6vj4CD7d
fdjhvCLoFmBO1uVgMXm1N2ZkQGfSRC1FlFV6IlgbknTBgAnymWS/SDtFruyQR3/IAktpoqarqFaq
Kh4hVDgtSlONDQyYuu3P1V888LheEezBCtqJvrBHsCYvvu73v1GCdgSXx3bB9MmNdcon0yTHUSEF
0369EqLTmnCiN/N7bX6fbPHG51eMjQz6jNHENa8O6FR6TTl4qjHc9gs4+dXp4fLdxHTLjTkql1IL
dWzWBek6VC3caA2dqCn8ytDtduSRoTCvQc0yNRWvAusTD2g1C9mMxjwqikvjjILualVmj1UwgqFH
BBKTi69neqOOeX9EPrzl6EHjxliVcQE+xS2vJJ84SH2sAsFRVuCswcfzz3T6zGNUZe7o2eonTEBj
yMWaoJYRP/ZD8zZUKDln9ZVSRO7lT8cqaGrixhL1ohN6ax60HHlw8mwGiquApdxyWg/l06v/gspA
ZgWSjTXy7xvHzPpYUjXtfRyNwDfQenFl5NxE+tRyCw40hbeJ1BlPLS2FZgxJVRcoGSz5PpOzq3Uw
ju3ESb3ZWTFazToQ5RbgdtSBQ5QZmyrCBfzv9FHmxSDDwqz93tyBLWd3+auxr+KNPerErX1lmHqJ
N1/jjW677+wcKoj1cQYxhfaCUaG34RWUbg4GxoL8JL1aLtROb8JrHjSZGcc2fwZ1H6VZVSQVkkdX
bVtnSdu91DfB5aWyJh1QQTlvLXX3TABCJBOZvidqZ7KHM/5IyIiig/gq3qxOAS1XOwU/hN46HMvE
9T/dehvL1FNnnawhQf2GfNQRhPrEpgyxWsWDxjjvGDLDzNkWXWov5rydwfaLymJsGzfaT9CpESjL
GwRym29jDsr01smDiFd055mlTr+WmrHcdDiPobRfotRe0tLOVetLj8bN6qhjPyWRVYYp6iwtoMng
4/Pih/oNoseOdVB32mvxwvlyzDLVxh518qu1U0qUXRBgFru9Qtsk0O6VY/6QBVFA7vXMzQPxuLhz
wIfrc87EOwJ9E+JSOReGMsWXXKKHDjSD8sTZTd43o2JNBLiYIU5wS8U69PlN3Mvg3G54zk8+yQXn
f3+Vb5bRGXGYNeuMwbWfo0tI2/qdfEP6XC0I33llRd6eUXGkE+Y+0VK4YVFIwdhNeDvwngHsXQOY
GwVnBbk65RKaAbqlHteqK7W1nUyjI+m3EBXjfBvmlQNWXAUdAgM6HNR5AtSzikspRiYk7i2/Sl2h
SOy+f73s3zwr1HGSzDBM0wgjBUO0ujWE78a4O/ZRdLDkmDeAzw6C5xVR+xaXUZXE83vFV/EJ/QMh
JLwhvDzxgTvDwK71bPaPOMrG69pE07oWiRjaq4vXPyb2vnIwxgNprOdrwpOv1bb1tdczysx4begA
4tKT+CYoLHMopwC3lT/1ZujG4mNvcstYZKM+HaizFTrCt2mf9/KMYwsCKTIZNR/Lo+ChpQehm97p
Tzy2CWamjOeoiqIRcBF0r0pakUEaNRLXJHyJh4dszN0kuZeWuxl9xCT2L7sku2W1MUdlJGFbj3Mk
LGB1EeK9PqI/UEHhQDNvElnwx3q9WubwSU2qqylu7i7bfi9Gfd7a81Kp8GGsadjJGRI9AiBHoSfQ
b83HFTJC44v+2LkT4jyR0jT25CJPn3QuAoEZLC0RDFbAkIHylDokWZSLaUhmDpQb/ZDtVgDKay+8
gYA4Ho+8pIsZyTbGqDOihvWaoquAy804LmbjlLNnFLx6NXtPN1aoW6bPZ6kLZWSY9bfFmSu7faz3
kqs3qGshJ8HNHcw/TD97FJFayuAWgbizd/mzMh3YUkFjAoYM2aT7gzrKAIUS41XZyr8y/VoPK2dI
n+vpql9OhpFzrLEmwzSc/r/mqKBaGpk6DGQ0vYgdE/DN1DX3+mO5k18HP78m4Q71qssrZKYpG5OU
2yzG2qCuiy+Z7/t9jjmEbK/66YHXTWPerhszlMOYc5mMc4jbdc6TQJwKH8QZvOPPPgHn3aPcJR70
KqlJFVQNxivdSX3lOn4minE1Wik8+DXPM+hYA91HpS5Jo3qEjGH8Q1K+gxzYMa17Mfb0/Nvlr8R+
IqNXiy6EIkoy3cht87ZoygIFqRWpkOZ3QXSK9qtjQPYbN5J72Rr7Y/01Rjdz4e+VrCvoitfmU2Md
MNxz+ffZT9XzajQqRTFUMBCJzYjb7ir6QS4iwgmD2Z7iSsZr0XJ5PDfM7ZNEaMFDWVCxdLqZK4yF
aEQCMsl0D34s0KAWjnat3f3z5ucBtMinp6+CrTHiOpsEIjURpOsFla/R2MtZMM73lrgXdc6Nw8IO
aVsz1NMwBUcBtLTex1CaZ2W0iZjJEAjXBTjvlVMEkKA/3pUN2LcJeS0vXWZethvzdMs3aiVjMEm5
4Z3762R5k09wYCKX6ITpLVtLlLfIYpi3Q4JzTa4BFBqC4kTUF7T3UVJhz0Oc8Zzlvduy+X4NuJsj
TcHGiocwMI7jbvBBOOyIdoy2CQ9HTYLSBWehZScVKzP1SUHta8hiR1u120JdbKGROS0iZglju4l0
AF4Hzey0/p9qTXKfXWt+cohOIxg8dT9BKCEcx+gKcepfvOVRMRmQwsaa1gngMXCGxxCx7gY7lztO
wGIia7aro6JxlYA01SIuQm4xUKKmNvi9762TCl5UgkIZ3tbUbniINfbiVBB34kQbKAh/POh9bc1p
TwhnF0mw12XcZ9HiZarF6SDyzFCLk4wwXfMRbUojnQNdj/dFX9tdWvyPZqgMdhqLtB9GhK0om6Hc
U7lyptpoN+2+EPzxLP27a1R41JpOkc0BnkjG38k1HT5qeIOsDlFiAJXfPcceOxyf7VFxcqxisxc0
nDARQoCZVwSyRwgEoaJxo0LkHujtQ3oaeL5Bduvzuf5rlW77ZoUu4ApAXiUumleoAuhkQi9OOz8P
ozuhHx4ur5KzSBopUA+AVqNUQoBe0klt8l2VVN7cxrdrWXFajazsYPP9LCpJRawSUPXFfq4CwNSJ
3XU6Lz8QOZtHJaVgtSxNuWglEAqJzrjvTglKZmAOOfHmiv5DrAe8wMSgm67QkIZwTdIVUpH/BA4J
IJzE0yJbtOx4hymMJ15VkLl3ABuCOxy9a5FGHECZo1bWEp+paG/j/oqrmcv5fdrrSnVoJmVaMXqr
vMrScz7zkg7ycT+5NR6YOhgJgJqkkQazkQJmTCC0akAozkq3f2vBXAG9Db888ah8mYFPllBEBQQE
vVgqvnZhP3QxmUptlsfEaG1B05whXv3LR4edX+AZSdjc0dOlMQVqu6RiBp0Bd2jhbqvb3sxvGAAC
g3x6hBw6t5PNPKsbe+QjbvILY4HQoxnCuw1zv6A0qy37erwZrd+cdTG/1cYOtX1yGWIAUUbSG34X
HfJmMH/V3grOVDJ/w7voeYsi/75Z1NxVRrpmJMqq2ENjtU3wHubQmsG9yHmyMp18sy76oprauDOA
F3KBp3UAUNgbxVdQhtLGBHVHRVYspCohZzIrdNEmyMrIzU4ZRd5dSFLXT8dpY4e6m/KoryN9er8L
FUhkxv4i2ML3EWLuy67mPfXZOeBfa580Mqeir2azgzXVcOo9IewajznmR4juYfEo/1xcGTlu7vDe
k5d941PDvJghNJzKiEp6fqtA5DBKnsz41WpEjmMwUcjnz/ZJOnMxsm7oygYnS3b6K+tI+p+qTOpE
AaJ5cPl8XXZDaBt89PipQ1O+jnGMk+ZKkTGV/4VxBZR9/41LQG9/NIBKxjo3pAuRNjsr3a3pVxI+
GUAqBRTSukZjhvpuEUt9BsK/bcTnpG8eDFO8w3T04+V9YkfxsxkqX2i62ajCHI/9QfBMzHRXiVem
vL16F3f4fJLOVqivASLdvhxN9CPWXrONSHWFPnWHCVX7udpp0QD2CemQx8lPKdQKu85krw3BRRyv
d7MUDjY4s3eCvh5RJijsIRSf0VkJYhmtazVxhxQsNYX6bM3lbT4b960VBVPc3UZJdBsryrUmCKvd
N9oxCcvbTjOOvdz6StSflj73hjb1G7XcZ0XnK9WyzwYdUEnQq7f9PhFW1xp1fykkL8xAioMpOAyu
BOs6PljqvIP+hy3UyW/Qv2cgPpHf5nr2NUXcT1rllKr1bKCZNCjC42phAOgLn00Hv6yC0X9goKhX
94Q9q3EDo+ctoBSpY95jrg9lP3j/mxnKO8gQcTIUuKQaqJPmd5P51vC485mp+GYllGuEWpdrOUHR
jvG9mR5HzK4UkMAR8sxeW5OzbexYd/ZD6tDmeRy1ZVljxmMp3Va7nyJIzCayncf7L2zc5vRStzvy
fEUcJzQ7lrJycvmnID5GRcGJqMyt2xihbnV1kYcZwDsJHcvRztSHVSttC5zKmuKYM4+FhBkoFFxL
FlgRQCNGeVxRikWmtggUbXizio9z4iwy78IlF/enMLGxQbmbqXVyVBIiAfGQ7NJHEa2apbHD/Roo
B6tGMUS8gibuDsDVyJc4X4x9PSmAjWkYxgGci0pcwk6MYtXAjUEYYYEfD8JddyUDOh5xh2SYrQRp
Y4vKYDDunUu6gKsw+0NmCwj1BNg7eg+SkVd427iRy6NdZH++8+qoXEaQVCWtVtJJEF7j/k9a/7DC
X5d9np2qA6mNHhcmfEAe8/FKnJJhVCNCejK/AyZjv3zrUFMCzIhUeazbmEvuwnyKbixSJ6BekjAa
LcQno4XI06PQN3YpQ7F5LOykdJJmsgvgq+Kv3Jkbq5SnrIjnyAvx9XIpsluwqCqprWUchCYzVG2M
UC5S9bpYrxHiYp2NdpQ/pwDXgkZGCDNOFGF/Nrg8CBQtURRppOscVgLIi0oMXu7IBPF6NPfadQiU
UaB4MYrTLa/TTXzt0zHfGKSi8KKLQ5yAA9cVUuNtKKP90pfHKQRFk1D6Rac4Svunylf3snsyT8DG
KuWdWZ4YUZrifCuyXYJ/sIz8SeGRjPOWRjlkk8SiOclwDVI+U1yIl3vQoQTlMiR1XQV1EsKpj7dX
7Fnu+Hp5geyew2aFlF9afRpLRZMAF323frN+xVf/DIRDLckz3fW6+za8qiAIh4zRd26phlzTl74p
5a66FM8VGI1xJiybkFQlXvsyTPaI9F68QpN7/6U+zmaxVEBLq6KozBYUJ+NsHQCO2026hjd78iB2
ICDl7CxndTTDTdwVbZrjReOWZXlqlDjotMhZEn1nYbxXReiup/qUj+axSccgm9RrQx4CSBBz/g62
C2tESkZXoIVF3cFd36ZNV+NNkGvFae5Gv1s6X67Kr9QQUT361wx1DSs6tGhGEX31eDTcfl72OSh3
Lu8obyVkwzcFiWy2amMZUZAY52MGkJ12jFNOAOWZoKIMfBE5eUoYslLTqcv5CqTbtpDVPPwT+Z3P
nn/eLSqudGXY1EOOXrNeOy2gtkTlFmqfJTBJsp97y1fIuMCXeTZIxZgpTsylS+CMc3cw1N3UBylv
jJ3dstnYoEKJ3HZd2se4WFuQh7fg4spAH/GiIkUx3tnw5V1segovgBHHurSVVBAJpVpVjQVbmV+Z
gepVAZHTVg7/nVQku7qsyTomsiSM+NIMYIY0d0tIxsuHw+D1ewJgJJAg4FX+C0wOEy4jbaxRaxPH
OOxz4vE94Gm9rwcEL1yClwOMGS/jEQE6qK4Ur3/KnegNKoF+8nb5yP2H9eoQGdBNTcFwy8czF+VS
ni0Nrt3hkFyPe2kHIYA7IDD+qzlwZvqinY1RTlqJUwtOamxuLByW7Lbq9uGwHxbeyBk7k97YoRy1
GxNjKBv0FgndCvQ4PWinvisiD1hY65S/lVeRE1h4S6O+ZIm6jxQKKNRJMQR3j9FykJWfUftw+XPx
rFD3W9XMMUIw/AWlJ3tO3BmUP5XxNIrfLtthhsnzBtKow2XOu3o2sIFR6CkZQK+lrQmxfdkIZzHv
b69NuE+neJaNldQ2Q0/KHiMrc5rQbyXlKxekBiUNwGMgfkBjeFdpjqU5xChflP1KoTCoT7e5+BV4
NWif/xqhLhajCc1yMWGkyPaC4af5ruSpdDE/yqYoQpnQkrRtQwxtgll3xPgjhs9G3e0G7puXnI5P
AVcHO6aFk2oC2/oxJKTKJA9qjTBf545+0HaVY+7xkjqVR/mBiIoTdJbwS+CjRtiGwU+oEbVtiyZ7
mTWrFSoFT8XyG9QF/xDK29gtXwBBTV90+x2qYltEegp43suuyK6zQ58VoEFN1RQa9jqi5QyUN17C
ILwWwQVaBcp15UzgeTddnDTCeN3Y3UN5qnaXLTM/6sYwFRKTSEjG1sKagXXt4JVyfid1FWd5PCNU
PJylZSgKcUAVg9AjrO5c/MljzkIkEuE+uc1mJeTfN8c5kqtMrEsk+w04p1aoyKU+wm51QvgIwMyo
3mDQFJyWIf73PvoKulXaGKd8VkW5dVUMxJJWe1qS0V6Mn6LFnXpj9n7OVmiUHai0TRHUq0CPHKJd
4YX7cLc65EZJ3I6DwmEGR3DtEu5uiNy+v883u9kqRojXE96MTX5Yq4OJaoJkehOKypf9j/3Q3xii
oopipYqYk8b9X2zH3vBqr9gTbrLc4b1HmYnxxhxx1c26IJ4eVZkQoUGcJJirvl0i7lnmmaCOVBrr
S6qSwWrpRg9kp8YcT3T6qdvxPWEkiriIY5496nRlvZEuEYFGts2pkl9UlfeYIO+ezyfr7AvUyeoT
Kx6tFogs/ZTvCcOS4JhXqq3bIpRD+F0ydjA0wQ2EfJCMAVAvylkdy6KJkBPC3iNRg1T8GLRqRK9k
9FTXRDxMfoJ9173sisx93JiVP7pGu4I8oh7QvuhW+R5/2j4ZOv9/M0G9MMt5WNNExNU25vUuLKd9
lvA6p+wDZQL8gLqqhbIn5Q6prK6ZUiDYjv4KrZAmyCWPYPagnbwjJJojb+qXvW9ng5R7TDJUazGy
iqZjtwurp8y6u7xpzGt5syAqtk69FndDBv8GG40jl9kJAsB2I4/3laQ8dUqxv2yO/Nwnbz+bo1Gq
/SyPZkyEnEQE2Q7vLy0geFjeoAtzVZZIsOcy4iuNBBTzNZtFMoTaRNL3oq7u5c60+7Vx+jDdx4Lw
enlV7IfWxh4VlbI4irIxROATUYcLgyEI3foYjbaMWxE63pyzxF4dodxQIFOu0SApdbKaVSUPyznr
HNDR21PnVfPzpN638+7yypjJhXU2RdxzE9FlNZqAPFIxg5qIXl5NxyUSnT4RgstmmF5uGaS7idsQ
+hkfzQxh20RxgqCkdTsruRk1ztOKtQy8miRCYQfNPRomVTdJY1iNBRxWmdpJ9my1b0vPudR5NqiT
uuZNY2glnlV589j1hWNk+3zgJXtMTwNTv6gYMu4MhQZHRdYQhm0Mmgj1lD4iAJ0Ex/ohHawDEQ+T
7y9/FuZbG2cI7NuyCoohGpJgWYku5I2Jp+KP4kho0zX0yWIMcnQorAXzKfZ4Ez7MCLs1SbmCFS2i
skaIsGS2W3UKb30b7d6unzHUjWk/4IYvr5H52TZLpG6NRgDVUSmSGol8GtZvQn5I5oRjg1lc2y6K
OkbjqNdCoZDXMCqGqBeat7Ot4+3xeqXcEaxe5H5Bkw/x7fzlyLI3B1eZRGCwjQ4xYn4RmodR5Xg7
d0lUyDPErh0wIInmysP8Uz8Q9FL0NL22b6Ev3Vl3pi++JJJ3+VuR36Rvj+2iSGDcLGpRyniEdBac
P9OOEoo+Y7kG/SA/hSqXL5t1U21tUce5FQE3095b7T8lZEi5m72ruinXyalxleveM23NkXez6spH
HpSJmaQBaInnBvkTIC39caF9kmIyWcO5Iwqe9W3u98cuCBVbOSkH3U/vLLc6Yook4CXw/yG8/DVM
a3UYmSwPWYcingpatdJtTqH7c/lGwLeWu3LwTqygL8tgCAcZIkYk6fa7JiZjrxAJ4HV9UOvvfMlk
ngHqE8ZtPFZWDKbcbk3felRq7ULUefpj7C3bLIP6Vi2YWQdDBZE7mSSNIrs4ZNBdCCNPxMGedlri
Xj4EzID11x4ITD/6hhwPq1GauAHypLCj/qAKu1DlEYPzjFCvhELrKik3gMGtJw3EXcXtJJdOXvNa
KYxMRrKA8DVURcE0GD14loXG1IUhiBFWZXKKdHTlufL1qXDMZt41jc55IbC+1Qd71OUyoMg2VNmq
vl8uuKldhbCxDS4ZPEtBinL5S7FG1z+Yo+6WuZzGLq+wPDkgveHUz6GU8Su++UkEeU2/ftL24eLy
GMIZ3+6DVeqyEfNcEKpmUOH2QTfsG8WbLE7055kg/74JxGu7GGR+CVIjmq+BaX+ed+LEGZHi+QZ1
wSxdYZRLWCjuDCQ7SuEZ6ODKXaT55vLz8nd6b+ZS98qHHaPulThUzXiSwNmojqtt6c3vqpgemsSC
YqFx13bQhJxrd+nATWflAQg0r3Uz+zaVwCUVvT+KimsWy84EaxfUbx+hP7Rb28JTkv5QFHMAohO/
63o/qUzHGqInUIwfemH121a3ZSWOnHmWfrft707KQUanS390sXuIltjrEzG163K87qrsKp8tPeAs
Gx/p0qqp8Chow5DNEpJiIb2ytDuJO+XJiL8ftpWKjHGpWws6fApaijN0qAkfUXlU7Wbf3UT+r5Z3
uMnPXViPTgXGJuvUCVtFzE3ZrsdgYuz2NpRW8mP8TOSzZOSs2FEn9LrI5t7ZjORku1o6Vw71plyT
OIV5f/22BIvT/SCFFbBZ/Yo6yAH0GF3odjyNCFa+/MEsFdLAOiphNAdmydxn6Y9H7T5C/UjCXEHm
ggCNR4HE+ag6FdPSIp6zRoC9Nbtfy+M6P172ShYq78OCqPDVrmKprcSAHIQBYVeTDLveEYoecQcM
8WVrvNVQgcwwl1YtiWbSLC9/UK69G1TlfzRBxbFG1oqkbeGWplFfraYC5ouRY4I1/Pthz6gAltSo
BKgqlhGe2r2yA/xoLwQtBK144jy8M0bFjFCNmlzosBhC9o3J30AJiG41zwzXq6nQMSqgGgLJF9pg
3/4VfjAxROrqtvmNDEXonA4v57KhyfUiJdTbriCnaH0tQV5e3g7t96S+0cL7yw7HNAR9ULzgQf+O
HP/jzblggEXNSSWinoSbQlTszjCdKJ8e0yF70hP9x2VzTP/emKO+V2EM1WBEYHzR+x8zpDpEgZMJ
MKPexgD1oUShrGuM8sGACeyXDiEQI/e14ifOVXB5Kcyc42yJLh1GlRTrRYnO6Jj7g/Bn1I8St2vN
etXixvv7ed4xHf9H2nUtx40k2y9CBLx5hWvDJptWFPWCEKURvPf4+nuKszvdKkHIvZrY2HlRBLOr
KutUIs05V4HNlApZWY/w7/FYHcAQ+AUJ0bfWZwXKxq6+hOfyhmqkIzyCz33pRVzFs6XjozaE3JR+
1ymmXWn3mvVk9ESb1+rtvVodh93aVFpNXeNWJRjLjqGoxbKv1Y58Ctnf+eUlvrLDvPJqF9GSGJQB
S1LJD+1sVxALQ0ukbb2YT9pRc+iiBuUaHIqXkyUNUz+rbqeDbvt9rPZp8vzvvI9DcVlu1Nic0JE7
5z+m5DE3kZqSyHodtRAOHZSuDCy1x8a1XvsJCVe/dCyUWgUMhInfmKpC8Eh9pFDuxyFE04HJtzSx
MLmVfgRVfciyAtrxsj+00r4QEm97HwlA4jMbw1zmgdVhhX2LcY/2sW4IA8QW8hmMITWMSU8ZTaoK
kedR8Sxz9tS69LfXwbZlw8X54Yg+j/RJGYFGkfSXLrwa5mvX7HLhi5EcJhKWqDVxMV5RV602hDgj
oXxTpm+h+KoE++31EDjOt4QH7ZKWATOxGF9V+SiG33r5FMvE4ay/6xdkUDhkUCex1rQFpyM/BDtU
vu+zd+XO+oJUCVhzlzdzsbeXtf7Fj44/FUzsJpRD2NZeQRGanaBbOgAaDMkeTj0+CYJn6VF86l0k
tc4D1a+7fpsu5jiYKOdYnU0dSUF8t9lFd2fNXt6fBXGfiVQpfP0mXUxxWFH1xpyrjB4UJJp3ltad
lrh0tnePMsFhQ2BMJWbRSjBdhLs2eBSb1+2/v+7XlyVwwUObZUohZqLqpm0MxzP2EC65qeV8t22G
WAY/hT9lU2nEYM9wZSVwpADdD3H0adsE5Wc84UOmTFqba3BsTBJ6DLnjW/HQIrGUI3MqE0EksW88
5cOUGCL6/hGtNsmpDZ/S+bXVCbnhdTz452j4OtNSjI3RhFhPN3Y/hHHcxUXpFkr1bJklYYrcOw4U
9H7JQ0NhtlxkAB3dmfb6QcU0SumDQo6I9Km94wBBrdN5ng0Ya3XTDhrR1sObrnwh3IHaPg4H1N6I
w0lmkVZsFwfV0U6ZL3ji9+x92U0OkzFtI2SjbUpndt2uBfJxWYO+IV8aHuIpzVQ9Vt2hvZ2GyI6V
k56eVZFY3/omXsxwJ6al3Qh2HxU3KgAbfsWotNENX3be9jauX9yLGfYzrsAbPfHTIGTYRU1/VPOz
bhLND6uPODLPINCQdVXho30tRkUptfD3SxUty+9zndmh5RZN7IhQT9Co8Ht1OVfmuGc8LBKjkErE
Pot57quXiJJMXj2Vq7/Phfe5koEnqwNcmymyvrU9iv4ifN8+ktVPiCsb3Mkn3VKGCotQM+OvZgq8
wXqSm8mOu71QvE21H8xUULz6pF5Z5JwgzgotadHLBOae51C60RWn1Vwlu9cwsLa9tnUgujLF3dp6
BOGSOaDbIYpt7Zt5VPaYTW/frIfsMUO1jdrLtTIfih8X/+OecGEwsgQz5sg73zLgixwooH+Z3yAk
oD2qNhPZK47zPmgcUkGJchXuZUdzzxyJM/ICk/69F3R7ED7V6ed/uZ3c8x5FphFUOk6OjZQo4C6X
3/STscNJ7rXvpbdtbRX5LnvJx/2qivlMOQELSQ5B4/5ekSCqfL/UFGkHZYYrjOHjCKH/rIHPQHs3
DGkXoumnR/mtnbL99oKII1I4tKjDEcOgSOu5lvGIypktaYNtCRTHKYFJfNyfTFJZaQXus5CetfRY
jM//bhUcXkhdOYIHt8F+NarXVONNk1pOrlAh3vqHxdXxcyghVnqEQB9x/vLUueIPxiwWuBNEh2Y0
YZW+ldhUF9Z6rujKJIcWUWT851N2kWzGDguWu+Yd78bgQDfZqSDxlGB0nRrrXuvJuQYNfoipK025
byqAFDiwXVQ5nPhBuBsgPTJ4yV7fh2fp/1+n/8kghxVdsHTGGLFnpUvtEWpZUKUmgjIC4xUOKeS6
LM1RYgNu1lmBpKPZHiFnmlffkpKoKhK3ip/rbNI869ocflLoXqac5dEPqXiWMsFBhNEGpTZ0pur2
puhgDG1njdZhEaOn7ZtF3FyVw4dlHlvVaFEfTWYwobwbVuRuG1ivxFwcXOXjiVrWq7jCqQxS5HRG
s8sMq7ADGfQZkXofg113WTyxrvfoM3qpzILwO+o5VjnsaPRUFuYR4RlrtpW9emckjvo8+9G+2llv
wx9M+Vz7OT8mIi5imOsK/FzL3+rx1kqOS+1vbynlGhxk5GoUVcmCD165yME+iJi5Ld1EFL1tMxQa
qlxgUS15ItTs5DpXAqdju7Me53vWstQ56VPmUIOG666oY7oGbCGyztPojUtaLNKAaKI1IW9Q5SdU
YR+3l7S+c/+Y4L/h2xGM1WKI572qKxstL+NQ23lAePx6cHsxwt1c2YpMSxCwbXr/guaTsDil2mtu
oYg81vZcNki1EDEStSzuEheZvBSKMqgfMlmikrhLUO/MfiIcgjgg/mte75O6E0H/76p9udPSxO8K
KlxZD4wue8dd1lzMrAiFaLTWmL1n6BmEJ+K7Nkhu8lYgMJxaDdvUq89CFZPqoKJHkaZsy/tCMLx+
6IicBGWCu6jCGIlCFlaqG2mVN5vTrg0lYhXU0XN31OwGPWsaTPzlYw4TAqKV8qYfY6Lm8xssuBwM
93xrS1npTYV3ooPQjvqCUQ+/2Rso/DB6uXlfvm5f1HU/AJ2mKBmqhKbhnw+nL9piTE00fcjJk1W+
WdUxlEenC6ncJGWHW1a8sNSuhcJj32e2hlKM0rzL5rM8EqHJ2ugbnoXLgrjYZC5NMxHVApn+A5oi
7cArPWR0PElyZsX+Zuw0EFOierIP7qgIc91D/rHMN7RkSRdHUVogpl3Cb9ps/ogq7WteqZTuKjuS
X2oZlxXynStMnajE8KnqilZ8EsvhgC6FF2PBoB88Ui7q920P+c1n72VdHOgNZmzKqYBX0OjAe6h6
gYDv3WGPDHnvz/6HWOVtfJYO455iSSechm9e6ftkrvOBvSLSJ0nfidBdafXdaDxvr5DaUA4LTUVu
xDZTME0V3U7dXWkequAmrN05omKWdZy6bCUHhcuUC2ZZGeAZVn6Y+qFTdtsroTaM/fsV1IJrrk/T
GUWGUXrWZTxPTWq3lh911GAD5escbMhZE4XdkAHTm7s4qlwJhXYt9LdXQ+0WhxlBPQuFnsDRQX2Y
DJ/SP6pnXF0kDiqGpSiiFjNiINZ8kuJnTEBO5qftJfzm8++fE+c7VaagNyKTlX3MWybtl3rLjeCE
O/ksgbC72xn3LfEU/uYBuVjkoqLImFRtUljPj+EUkDKeRDvcTUfzvHgK1Gygfk2UndbDsItBDh9m
vRMbZcLLKKFlO528on4d2taOwtEx+sFejJeUygQTnsHTCJhpUY3lAvfLS/1WF7WXppnd7ZOjTLB/
v7pKWohxxC7ANsqm2wf7qHzc/vvrn0sqxJ2g7GRA24XDglIUmqqUWEHw0DyzAWaMxYbfZTQ8Zg51
ROvfhlfGOGAoVfRLLSNexTFN3RQSj9HQ+NPY+t1cg19d20FJ1zZLy2caZH1iUnOR673VVz+AA4xY
K2vFmFnHFgSeIqc6G3fhsbn5bzd3VNtMgEg5bG/y6iFeWeUQJO2kpG8wG+oqIObt7grqEFdh8Orv
8whiZVossWBD7E9zeFStc5Z8214CtXN8plQcZHFQWKqMTVgJNqY8ajs6Cw7071CZ6nbRPnfHfR/a
23ZXH8XL0viOidbSQhOCQCoE/abDnLWHKs0aO5utUzMDVOb567Y94qj4/GmUYQRKqZA9aKLTIp+n
guotYC7+S9h0tSAuPVJqZRhVC1LBc/QQjqadGc9BWtnKQEUt6yHolSUOOoawV01dga9PZ+3cAYJR
IAgx+wFSdFAUAIMFt7ebj5F+Sq6BcEiFAxXLbCItqPFZV/QzWPqaM2hFnChtiVwPtZccnBQt9JSk
EHFMqH+uy5M82Jr+nA4/tl1ifTGgPZEldF4a/GewDA4ZXV2Q4bHSr4H5wzS/dPWXbRO/QeGLDe6s
RnlO5Yj12I3O4ptHcIM9WZ58zr4yOQ3MVm+bW3fyizXueBoxnhM4OtLryKxnt9pCxH/kcriDCcSl
AJMo6068nXw2si048n3vL17pxz5F9LGeUlcvy+FAvZcxCJxWJT67wWQ4HLJz8TrfB/vBC+wSamuB
Mz5Q7Ze/gcOLTQ7SDTGN0rTEuMzg68fIUZhU381yA6EozPVjOuNFfM92GvGOrAdVqFqCEMcC1Tf/
zaUnjS4NQ6J+TPgtrmRnZxPTCrod2Po+9il78ir6XtnjYqp0ycQAw3YQ/lG793S2HNlK91YvPmoF
9L11yEcIsminZWdLY/d9MtJTPsvoOgybF/C+2rNY34Wp9mjO5edEKG6XvvIhclI7c9Uc0ki36yzI
7SyMbuU6vks6s7LnQifiwlVnB3WbIYoo1ls8nVmqh9mUs4GVNLhTkqe0oiLdVXy4MsA5uzTIaR5a
MGDtQwPkLDZT1AiP2at2mzZu77M2tdinRnXX79iVWc7rJQjXgZIJLSkoaR8WS/4uGYLfNpqjqtDF
WRKnl/TuuBjZZxA6vcsDGKKSZCI8krn5L6/Z5Uco3DWIBK0IFw1pIqU9atVRVbxQ94vqNcLMNdQd
t2FrdaPxUuB/koEonoOtvKkSQcsQ4ZfV9zSKnVY4SjEVIlJGuNNsxsnMxQGnOcsPsmQ6yvQ8UbK7
63Hw1Uq4sxPmdrCUBg8XC0NzEBj2hbMcJ690hcNMzd6wX/zrGV1Ag4s4JEGosrDHikax9QQLs2ql
Bmru1hGK0ds+ofWFXQEG946ZQo45jwRVLJY2ZFFieAx8tGRB35CiQ1o9qCtTnDeYgZCrYYiUoSJV
O4xRuQ1YVTI1JOCDMsP5Q5wMs2KCE8eNhVM9PheguFSJS7RGyCtZV0vh3GFJ0nmoG8TvHyp8SLVq
r9NevZduAjfcMSnP4dbMbfMu9wtHpiLs9dzAlXXuDltSVIxBAWdUngaf8QwMN8XePMQO8BkqM/07
+WCzZ2PLI7nvFbEahy4z8VH7t1xpuoNEqlvsozuIKOz7PwuELwvkkx+D0hSRwABaO7N2meLcdHb9
IHqpN+wrT7kDdd6u2xXRUbinuNzWH59/7p7BZUHmSJPVbEaGQFIfa/NTrO23L9z63VagWAx2PFXj
G+NVBTV90cDfl6WjWHyNiu9D6IwBlWf7jYf+Y4f/+rOKVPlb9Lxxw0fG5AbG6sd6V0B3RnCYHlFg
L1+Q0wn/jLgGt+Nim9vDaFkEsIAjL9qroZu1xQmFm0OhTm+Q0sgTQyBemfWY52KOi3kyKyhCIYW3
KAIm5cV9X4u+irad+ntWje728ZH7ymFzI1o6RO3Y+WHWGy0ojuzlD8s7Yxgc/eG4wDPVfehGt9CH
JT6eqHVyUI2AzShqdgm15nmQMyc1Dmrz0IEYSGvftpdJmeKgWpFAQ6zHeLiT5a62Hqv5Ke56t6jv
5Czzt00RF0Lh4Bo0W+2cl+h/0spiF7aQ871T2qdap+Yzf/PSXdyEw2xVFXS5jT++2FgXXouR0+LG
AGl67NfEJSdCPZPnvMCwro7iB17V0DC8MRfvxQkv6lT4VlA7cSz75iiimVbbtVZ1g7E6TxEsqqGS
/BHcMyFn8yxndYT6ix7cL8p80mRx3FXB6Ea69EkRq6NRDKqtle0OCg87RSlvs5SifCJ/Bfd0qLKl
NkmJbz3GccKEP/IHwdFdqDf4+Zn6/lmfkL2EtzxrhtnIgaWpyGNoXb8P5P5VhlREnekQN+lR1x+l
z0sODa4p89NADokPi3VXvny4cLgXNuFUWT2yhvmM4NoE8uqLH0stItOOwKH1IOdiisM8YenlDJp8
qjtVe0Wv/FlrHLGcCGSlrHBgFyp6Cj7TDhQT4q2g36JA5JV1SFyWday5LIWDNXGJ9UlgVLiRZTla
gXqrmB8LPd7rRXNMF6qFkFoTdyuseBBHfHCheKP5UXxWwluJmhKhVsS5PHgk56KK4Qd999Wcbvtq
dq3ykzWeS5n6VCBMfdyHq2pD2xohCI0R7GqhaidgnCorzCPJ+KC/L4fv20hN7NwHwF7ZMtoCSsIS
ZseSAdx3i+BNUbNbhOWwbeY3QP2PQ3wgypWdSakh4SrADkOM9o4NsCJDgXaw6EjJJ7KT+DWuvZji
HNyc00ALS1yjsPoWRmCLiPzM8jDUbBfSc18fxZRKblCbyHm7OVljH9QdMv91a2c5sqAtNKip6cjf
5J0uC2M/42oPx6nrVEieYvzFGz0Zoh2ZaBsOm4bL3dg1DlT++GMse2snuWdcG9Uwy3twpBhPi69C
EX3yB5dR73SvhmN+V59Z2SF0pL/a1+ZWpT6J2KXdss697X0qSvPUIj8ah7cL+JLUfnTHGm0HYJlu
Cq8wKeEQAuo/UvlX+ztIYiqJJeu2iR4LY5c1ip0WTim9/Mu7wEFJJC6StSwsXXOeXBX0ZBFIybRd
f/gzwXeE7f/4DD95v5j4JpdUhLaD/zeNkYRwGo382R4C0Y64W4h4lthDfiwnDIxsyFv4qJzW51wp
XLVwC8v6qpfWv3vH+Nn7ulPL0KxhaULPn3HOv2UiwY9AgZbMIcnQh9g+EyaEvr4xtaqw+1F9MYT2
WOJZFqrAleCLQ4HKm1W6E7GVBKrIHKoIUx5UAXPHXLvRAjcQ/0rN521XJF4avuzcLXlfDaxkWaWl
3Uh21IV2X2l2vZwiqSYOjDLGoUkUy1mRxlhPiDGCLtHscZpsuXgbgzcp+ra9MOIN+EipX13lJJsF
Uwpha7DyB1EBH0SjOl00nyQhsM3Umu0hV95aqyfWSLk/F4iUulTmYgO7svZZ1e9VubX79Fynf9QY
eHWtOQgxxCoMtQB25mPD2jr2MQTwqpvGY3TG8x66wdv7+XFvN8CYTz1kLYI4gDCeuGPw0sV2dlu5
rJUucSFY5XSecIeR2VOwz58xVOiEZHmJcB6+Ao0uvkCHLCxSOHNjj/g8ThvDNdHSri/7Jn3fXi11
8fn6c5aUUWZArRHRyugtbuuEx+4o+nh0dtRnJbvFWxvLYYyu1sHUsNxUXN0ZwSlViUic8Eh+aj82
qypoDByclRU39VK5o5Xfp0vp5n1LOD8BWHy9udJ7FcVuLGVOngRzr4cFZgsJR6S2iwMRTLN0vc5A
Uddbr9GbQy01O+L0ZeJImC9egcdSC+OsREBFWDjUD+A/2eunjyLwTeDA9Qhzq9t2VYbgMGOaMyHr
GVaJD3IEitn8GPmqm3wdvPhDlYrJC1HtqavbeGWTw4+ky5aoEix8nxWmXdSNQ7dYEMvi871y0o91
m7CprtZ00qr3hlx1ij8bgrushM/txkZsZWifwqti/b2SdvkDMVWJSa78p+JlMH+58gellZWhCyV8
+kUTlB5QUW66YyjGVMD78aL/ggVXhjgsiLtoFLOhRlfKkfHWzi9haguP0Bt1M1+GmvknpjnaOPPN
dCt8jKkZ9yApfWuo5Ot6fufqhzD3uVpxqRp93CQoRoyO5DPFUxahNl57wBzRLqfCLHHtvl1ZY550
ZQ1TSCMOEJ29jJisBzGZtMN4P7qZEuLZJLze4MCjCjqzXEoD4NF8XeRnWSTTc5TTc9CRGFUrxDXu
8oD+ESj07Iqb7mY+9259YI9H/jo/UKzblEkOPqq+DJSuQmPM3D3KxUkWfINig1x9fK8OiEOLapDH
IdJZmAjyUzwbcfakgIaxTl56K/W24ZCwZTJnuXYGTQX9/4SCYpUmroLMv2lEnhZptiSFR2OgaqXE
7vGSGiAlkwV9woGNpVd1PyoIN3U/tldEXWuTw4+4iROxl7F9+hfRQTTxEIB+L/QsoHu6MxxlJ36e
UHZmwnlofTQd7ayhiY9q+6RWyoFLaAZNkNTwk1jR99pQu2IifjJLKhdC3DGTgw5UtZelhBqWqzSH
JsZcMoEW65HoxRl5VqAlD2JdZkwJf3NMxsfwpkAQCs98ZByDst/tQld9/IFWEzc8Uw8ntYschGSo
eE2twpYn/SibL0FU2LNC6MpQW8iBSIW5EZB5sStQaDuxN0+pZbrbPkktgwONKdWRO49hwhy9ud+D
vbkSDtsmfvOIqJBuwECRpfPj6Zk8RElrBUg0a3Z6FzmSXf6lPyMP0LsJsg8KJVS8vm0Xe5znCW1s
6YKEotMwp05oFg9tmhJzX5QJtq1X4DTmZpYqDC2i5A2xZzB9296z9WO5LIHzriqPNdMMEUHLxWyb
yaeivFuo9Ci1Bs67rLQNQtPAoKQ13gfWWaxft9dA/X3OtSIJeoEGG8WdinM2JbYyPWwbWM+D6pdd
4p6jOO7wwjJOqAk5rdbWbsz7as/0W5UPORr5cdsecSj82LncampRtqHmmktuT3puF+Op0AVv2wqx
bSpXZ7JCpRohOoYgSApdTRnv5TgibiS1EO4dQpS1BNB+AGWXHJ/1rD80pnwbBxS2UCvhHpqqXDpM
R6JSkuheVT0pAfGeskvwa5T8z/Hzo+UgZ20NDZU+N09e+ya2Jwz35pifion823p36cXP+KHyYWrl
pp+wX0yBzTqzaewM/6938AMxRLtFcyfuh8SlRtDYDdlaIIcCsp5WWqSyINK6rfKHfhC8GhdpbE/J
8NyTvH7Ms7bMcYBQ9lpSKyXaSxt3RlkhZaKsmjeh6aHZGRRIU4fHoUOZGJPSsZTqXHwPon1TNE6P
wTGSeYh6fVQOJMShr/QCxMr4qJi9yi8hNVfcQPAQ857zXqdKdsTV4gUI1TQX0coBSBLY10Vv3BSq
fKqD0N0GCcoMBxJzWuhFziiB1fwvyL/G8l+pSJj4yJtvuIPGocRQLYGuJSjdjg64JB/Uo/pgHvNj
/JJgzqTxItB5d0d0FWMCGcKR7p9SK13uHU+EVqtaLUI6nf2C4LbzZ6c7lA/DXj0kP0JIPi8YlYte
5pto9+82l+Ha1eMedFGaQYIODFLaXko/p7nfWVTxfb1L/mpt7ISvjMTDWPfiiNdxObdeds+6TqHO
EfgykotMhA6aY/jvv1sYhyemkWaRpQAwewtiQgdVOs0DgZXEteYnx3MLdZ9ehQpDrT5b0tely21o
H4Nmx95eCru1W87JwYdcgIAjHNAuNR/NY7uLbyHqu0uO5GABe6O27HDoEVdF0gRsbnJAxZN1kmep
IyAfx1RFw8/zKzWbRsEVPy++JKGIKjJrxoxRII/3MebhxIOGgS5MaZJfMcRx8RMMlhka7RjDGtQC
7VR5G1Q8Z2idoObVCLzSOSzRwKyZNzI7ru5x0h+E8q6iXmnKBBdtGJI4CcPywaf5OChfIG9nRYRz
E++xzgGDmXRhIYpYRSf+mCcoAwaWI0mdbZpHTFA6UkLQFrC/t+F8fIc9KGhNadaxJFG5KfSbeHnc
vkTUlnF4AMaEMcgirMecz8bU2uXwFEiWs22EWgQXVUAdKA0x9IHXUNyp81GdiTwAtQgOCfpZH7qI
DZ23HUitSntajqq8314DZYNDAb3pu2TpYCPHPImimrYUPpUqNXVG7BSfKG9l6CKbTDSDiVBV99C4
vkWAOfoBCBWSffIFsnkTkWEgYJRPmsv9MGoyQxvxqPmA0d3oSx5klIiHZ3348fLa8ZlzeV6GBMxj
QLXT/Fj/YF0ri1v56a36PDnFXfZJObKsF548wvsIgONnwjttkvRCg+G0uBPLnRpAU6V1B5mqaRMe
YnDQUIa9OcYxPGQZb9I8tWcphCpETKyGeh0M9jOuoobJtOoc4nmsHvnfNlfBU+0ZX7zonyK8fn0U
4erUOHwo8cD2VYRFdb6RoSCFwUFvfMP2ectx8UCKfE9l1cgFcmgRpl1lQJwJCzwHO9Wb9oNt3Bo7
UF79D7rQlPdz0GHqXZv07NBUyHzK+zL63Izfu+J+ljE499ey/JFQzdV+cjAi6xjZziDn7RrtZ9H0
pvbbNkyxzdl4L/iUubGEsZBZWI+QJk6mfG3Nndjd5Fpi5waReyH8nU+X95auZknNTBmHYEDlHSn5
w/ZqqBCZT5ebbZXpLSNbCJn+BIuQlUf5DY0Gjgzqd93XX41DR0mJrpf8dUPFaLGumqLIfVpNwdDN
PQuSZ8XwzDrbFSokeFTprkM9MR+s0qvl2peabrGzWNupvUBc8vVn4PIDuFhpqQO1TER82yVNtA/q
+FU3kidia9c/9S82lJ9xZMC8WaYJH5W27qDdRO6AqdXZV/3kGBG1tt98R15scdAYjGYU4yMOaaAP
afTgkHqhx2JoyFKGx+JmcJpPrFdlemM06/rjSFEj/SZ/c/kFHGpCsxhCy0qDbO2p/5G8ZW7tMIH2
prG/9W570jF0X75SDXDr3epXjsShp5gk3WBIcCTjXGGMKzr3fvLIxkeoXqPf5EEv6+NAs0mXuklZ
4MDG/AwfetL34WSnIIPQjsNuDFyq1PgbmL5Y5JCzKiJRFNnI+oB58k52Bowdo341uqL7kXOniVqZ
1/+KbReLHHYK8qyFTDIba/y79dQyYJIle5EEeKAEVdbh7R9rfOe1OcpmnhVIhcXDS9y8CHlst+Nf
xCVkm7SxpA8kunrMBQh+zX2EkeHaU76Fe2VvuguyU+Wt5cUH4M0nFhJh0lB5HiiUo9bHYYysjfNc
akhTjUbl6Oa0V6oOjRNUDZe6eR+ee7XEKULDRBGh94P1T0mYkB/mU4FR16+sPqc4uZtAIkBz0FJB
5U4JFP2Iba4s98qUYHB4QCIuTtxCgJbgmBEPFLWJ7N+vTAzm/J8EWaZ74PHQip3SEyaoi/axwVc2
0j4NqkRCmuhvJe0CLcLW3QK9tuLY3wj+tkeyO7TlkByOxPKYSG2CnGwGpJb2zV7b4RU6Uvm133wN
XG4Xhx5NFMdgCkbwwPqeZdQDpX3oma55knR3QmJl2o03pWfeVsg//9sNZXtwtaGNFIRhyPqgWS4/
crQ9iyfEM1gB/OiBKrGtRdAQepcM0zR1jGrw+ZVeQNv61KO9qoF6ZneQ0eN9Fh4jEBz5bMg1Kx2q
RWPFKWFRk2XVVCzD5EdQwYIRdEqK9c3Ba6Bb9qh/K2gFe8IK3wVaoR86TauPT9WPTgY79sw3VOB3
4+fFYWPD7TsZmVE2ucBMCSpNFkqmHdfI3phCrDxPTpomE5dgBTiuN5Bv+QzmYJA0E5AVtl9FFQKu
lJA8ZYCLvVTNDBa5xgRMnx3bMLGLigp4Vh6Wn5bARVyof4Ok3ZpQPc6Em7wa7ibDtIGFh2isTlEe
7eu0JhPaKw/0T0Y5NOwnCDMbHQZ1rX38lQm35pA9U3t78nLQDZARyMq3zk/muOjKrMwG1Qng++io
xwExZeTikxuMSuqhdUHd4P/932Knif/SQTiUHPF1iu8SRCJ5OdsLdLxmdSTic8pFOICMAnyYhjJU
TEc0jmHgCzNFzjbUr/F3/rR/HA525lQXBcPgD5KDh9LJd/K9eA5OmAS+C53Eq9+Vg3r7Bzz012b5
GvpYalk/BxhblQrDRTrVz5p0v700YvP4AnqdMUFkzUSHuIwu6ruYTIusPJM/rYELntAWPLeKjg8a
8za9Qyurn3yUb7Q7NjTh14cc31G5G/rRLjqSPDMMHbg3+ifjHHqYc9yFcoQB6tb778yQcafi6w2K
GZ6FfqftzVz7ivnJHoclc62hy9pADa4Qv6vz/VA/TcJoC5jmXh7n4hjkP6Q/YZb5ySYHJchJVzUU
g9CqLkTHosl/pEZ9F1mUYAHlKByEYPCqz4oEZtQlOcYYjgarLBFuUK7CYYUWdUKlIQpGRKX4yj7d
xaAP+R/KVOynbnkFBxhTg8Jznv1nqhLj77bybh4aw0YA92Rhxmu8mXfZSf4DOsyfDooDkbg3Fakx
a2Tr5u4uHTTbFA2i02pt9vDaBl9RVwpVmdMFt03dCefFbc7B/Tf5HIFnqzxZnvBSHvCJeyPfSffq
l56AEuL4NC7kgIfoed4hfGNaq/WuQ0DM0uPUY0Y4Il9pD5p2VPUEcF8Ipi8NodtZzcP2PWYO8KuD
mLoumpKio7Lzc9ir6W1eDgZSIFU2+YXStnbRCKdqnv1C1JxCiUx7srKnbaNriQmc3cUqBx7WYlkq
6HT/fmTKL+FRdzuv/dx/zCZJb/Hrtr3147qY43DDAhUA+hVgThP/UrtHHV3zU+fI+dfCfGqDhyai
2rzXD+5ikEMQQyuzXjQ1JF60GOQkNwulBkYZ4PBjyIuxZcO+brDsg+rLohI79psPlMsKOOBQg7pW
c7lS3VIynnOJqS0VXhtO+6av9yAlfC9H6QQ608dGLG8TfJ/1XXpU8mkfIGG+fXrr8f3lp3BgYhWd
VRcpMCyXvog5xnxTzB5S/FFsw35/D6B08fM9gPBOXmYZkquTmtiS/hcG3bV+wQjnvawRhBFr+esr
75f5TDIEk7REGRGiqrt4jwD1qU3s8NZ6NBzRb+xhh/G82VW+b+/itsfIIhecTHE1h2jSx5Ur7/rk
TpiIU6L+PgckeQd2qoFJ8xqLn+Zv8kD8/m0vkEVm/+r7PDOjVo4CidXYT8H8eYmPwfK+vUXy+mv5
X0+TeQ5Cae6tBMqrf1fRWFMHhuE+6pEZ3hUDjJGGJ74se+sm8g2njm0Fk4yRl2uH8OlP+j1+chIO
QmZrGTNNwQXUkCVmGTJkq17DZ/bMWAeK6mt1c2UZTdjQ0VU1njq/heaoInd4S7P5Xk53eAGKytne
3LWUH5hZLza4AwxV1RqkGB1AY2M3B7xpEKx51V31zIg4u113F3mF0/jRC2F39WZf2WVrv3KcMVcE
YcEvQymb0YqVD0JoTyB9yOz21GCGSDhAV/yQOMa9SMXIq3fiyjR3hnmQqZqC3klX2MvHeJ/5wXP0
bnz0CMl2s1MfqdoCdY7cs6BD1LWoGUt4OX2BeqddVZ9KaiScssG9DDX6gsE2CmZkGHNa5TGIdvNE
NYdQh8Zhvh6Apr2MEWAFtWJL5vBctv2+0SEgYUR7IZkI51y9+JeD4jssJqNVJYzAoiSjn03zVrV2
8XSeKZY5Yuf4pgpJTdKm0AHB8fQiqDeJ7icUrc56VHy1Eg7mw3yQGqS4Wet7sOuekH6bdtVr8qra
i2MXj4w2fd+/qo+taJfvVG6dWiD3BixSIQthjxRZL+0VFA30XrcjuCFxo9lb/MtbfbVGDknqTCzN
dkYnfFz+GObdYOzDbFcHt0GQOWO768G6QzWqUA7CVn4FIpqkK6PG2v00+WQtpzBbMF/+sNCybOz2
bK2Ng4xUM8ZaZ9NtaIo6gr19J2G4PHHTXbHvfQtpdxHUffVe3lMdjf9H2pcsua0Dy34RIwjO3HKU
1JJ6dnd7w/DIeSY4ff1LtO89LePoEPfZG28c0SWAhURVIStL9O046DAxHK3VVKg+tXXkJOgnsq3e
TWKRMpgAEk0OPWjTUBobQKgpOWUmdeJREbnHlTfsy4vG5LADs3S6uYkA+EyoT4PkWwSVaSaRGQd/
MKzq0hRPrChLtC1TDSfaWPeSfh9L//8ctt/+Ppdn6rRcmoXC7cz2NM2HOv6SW2/bp0mAtDyZIs7V
pDcWVC1HTPnFS602OZFl7fJVcyNVEYS+AiezOIBouznNNAPeTelxoN8jxW8i0aUrQAe+vzDqY9Po
cqCDwt66CZT4Rkx+JkGxdAGF2NhivynRITP97X0UODbfdQjGXJP2KpTGuzlIbU8X5swCt7Y4ZKiT
cSzXcWBtjUzRowzHQ7vPnMSfHBE5TgBCFocFPa0abe3w+Kpni0/0Y7uMwYAJtTk8fVxLweUr2jkO
EuTWTAydKX9H+SM6p0pRw4IAu/kBhpgVUK4gagJSzRuluzWNg5L4MhqGtx3gelHj41qyuRSSJrJK
KugQIq2rzyUoas1NFKTheiAY49CEpShoF+ybzYHDEo+Y31khL56j0Eyeslr0XCTYOFv5/dJbJCNa
owQblxQPuRX2+bkvjwYajQQbJ7LDoQJUxPQ670A6mhqUnzTVxcyrV7PWP81K6qWGcbAG3VXWeI/3
1LDWU69qanfs+rOcKK7cUS/CyJ3t3yTaW/b/F/c9Cr+dAU0n3IaTdkNjyYf04svfmeBCCitTO8Nm
w5PTuHdsE4MvhTqBQpfkMCPplmjVFeAte9RGG3Qg+RSDjKHTYOxyL/JF84vf9aA2whdeArUemjxR
KjRsFcdhX3hZ4kR784EJmOVu65Wn4aZAd6/saTcEJI/Uix4WSKb0pSNU6BHcazaHKva8zm3TwHm1
E/UZiaZ0M8z6PMSn5KccqH7+iPgXb5KGgJt/rZn/8s62ufCjRgEhR47EapvpDgOcc0c/FsFwMx9M
F4r/J+MN4la+7Bk75au2WxxM/DMzp375u2zD4CtapZVjYKfF7gsFrXoLpCzi4kvZ/cmc+4v1QvP/
96MijTSrZAXrnW/H1wHiNDEofNKz7dZu7g6HwTeCPDBiRxFs9DW2yG+GOXhSM10qMZ2dbfT0yYCw
72gF5qmAuq98ZHmOfUxO0254K0IhsW47jjFkDrHqEbW0AQUTj9xWoMRUj3hfVs+9l5yTXXaIfHKH
Vi3BNXmNgPrbejlMiutEUgcZRieXcSsSaE4x0X4VsiFCJg7bu/8+x0i2f/+oej5TQlp81CGY/PmI
eev7+aFwbHBTYqF+r2g3OZTCTCylTjIYU8lxyu/Q096IRCGuP1f+czkbMh/SgA9CB+alGS091VaD
yL5vksXNjVuF3nX0KbYO6E8LtjFeAMB4ZPl9H41hjEaIAWEfX4ej5qeH5F2InXrEHe9BH/a27Yl2
ksOeuVnNhhCsclIPhnq21rsC+LNt45oY+qUfvm/1xd1oy3XSxAQvv70/1o4eFAGmEOzLU+qa7rAr
8ORsBPVt/7Xf3YuIaKIzwFMj1XQejWXBfrK+lOa2BpXEcFBIPEN4fb+9TsFevjPwLpY5NlOe6BVM
peaLptIToNNValHB5hqR77fd5KAkQdg4UOaYbKgDG/jYIWqkHpgCQXQW1Qe3L0WMEvzdHTuaznbb
wVhVPmMqkiPjeaotTqbki4k/7G9tQMj7K8jF/mXzarcDCwXWnN6lehZMg1AYim3Olg0OOSBVYPZo
sWHvsMsnDY0A+eSkaPWC6mwB5rj5NIjmzgi/FwckkUyIVK8wWeztV/T7e5Jf7aqf7HtNO3RibTuh
oGpu8JKzxVysTcdWqDuyi3giLH8sd9T02fwqHWXzZde+qE+G6AGf4dLWxnJAkklyDaFbmE3MPSoB
qaRjrNpuSH4Ykd8agqqAwCvfa5oXnjJmkpp0KTMmhVKbuJZVOKP9KtPnvCCCW1Tglbz8bINZdLYu
4VRTs3wrx8RNzULQ2CAywcUlCwT4o5QFgFQx9qOU7VsIz2+7BfPrjc/D685OcqaOPYWJtG9QS5ld
9KN4kdL5RdX726ZEq2H/f/FxqNrQYlFhCllmHKOnldSCTyI6Uu9JxYWJts4KvLXCBC4UyB2Xfgzx
79Gt93VQPIuy5mvyUJeA+/4IeGFtHZOCxBqsDUF8RoPuCSK9D6AH+uuOZC4JiZtAPg/DPKBkV6Dl
fp4EZ1r08TgEkXS11mkOF4RAtbOWlSunhVPHd4WiCnZWcIUpXPShyl2vDD2WSocgB7m4jM/FMP7l
cjioKJKq0hUdyzFpWHeT3xZPWuTrYmWE7QKYwXOLjQFRHfry2E2Z3TEVwCjQDzUK4pJwSPF/xG2W
bVimikkcfB5rSsk09hLTEPscf2pQbsOwpwe0XvjxneyVgaj4fp0SoHzY476Upvfg4TBxn+Y1GR3p
GxORsR+gUvU0HMAt+smo06Jelv84dx9GuS+3ZA0ei/SUJRQE6u2FN36V9yz06CCQZn7fxpH/iMD/
15rK56OdXspDz8Ry1iFs0sZR1vtOO1XySV++xsqDCWyZhbSO6+j1YZRLTjuM7MoSC71WctqFSrbu
Z8w5316YyAQH93U2DK1WwURnPCTz53UQtGKL/j6LgS7wKs4si/RMajguHrMY8c344+8WwH7AhYGZ
rMMSZXiSGZZgiR4wI3v77wsOk8onk9m8aJgiObODG+9maP76th/XzuC/kxm+228iJUOBZ6syFxdi
NA8yZRMF7GlansbEDsoVUwkixY3H/gT9yC8dRvoaBjKXet3Ncuo2veieERxplc84i9yuDcoGZxT7
eJeitbFE+jfs1nuMPf8uOw3ES4VSwSJf4WAEgSlKoytYTGl9Ny1hL2IZM0T4d9zxcZw4xCB1mitm
BJJPhjXlWE2+J352EPEeRR7Dp5hK0lk0VsBKJI82+r1pGEEy2qneNdzGsDmJelFFDsPnlZadEbUF
VQRQqH9jKW2CNl8HOrsYQJIdYlEUKlwgBxrQVsQrr4yOquF9AGPvzgO6Fgtn8uxD5UOz9+nvzuD7
D7o45BHk7nWDtexDHb07tuf8ULqDE1E098reGEren5Ui/nEVPtWMq2bJVRWdkmNZOwYGZ6qzq5lv
gmVdz1M+rLAI6GJZSRtVKSSRmVpStV98lgIaeC439mU4l07jm/ftfnAHiKY+WCI18/8ohHwY51Am
M9bcTFI8mbNKL8g9b7YPrfv3KYnRHShG0Ob0Mt++k29y4tYigBGc9fdGjoulT0SNi2ZdMFXbPtL0
btCJILATHgoOTZI4guiCgpst27MhXmwO43pfOODDB3FA9tuf8noS+LGZHLRoSVyrQwdoWTQ9kBLj
MDWZT4rGU2zjvtWVn9vmrhNc/4m4VD7ptLUilQfJxjTq1Gm+/ZpUIIHP5CRfZj9zcq9yhRXc60/T
/6yRTz5JgvdB9ZdyGrpejwS8/3wvH6GiJ9jM64H/hyEOXmqrG9NSARFHsjHqIXaXcnKE8ocCB+ST
0FRRFpJ1COgwNzA0RvJJqdvn7a/EPvrGffP+1nLh43Y6ZNUoASblgxr8Ev4GkePwt9vFoYhpjDle
+0DIbYfObal2kKoklGMz3F6NCPX51NOwrREdmIjytTC7Q0ASRN9bL3qMHLABT5Gbvwjssc+8tX1c
pllqPcWIGFyjTDiIMWHi+2E3unZYB+Iq/n/UZj+cjoMLOtZjoamoC7P3ifimhSgMHv2goiCe4CXy
bw4srFWHHDx73MvJrWk9ZdWLaQj6S0Qfi0836yxLlabGctgVrbl4AvGUt28G4K8Lo7OoPfd6UeCf
zePHlxA6EslkL0pSBbGlKvZA5HMWKJtrsyZwQ8Hm8Y2sk1IVpmLBKwxop/dv+uxN9NO25wmggVd2
pkZjzhVksD0jQ6uFEciNyLVFFtj/XyBDb7dmPK7sEeJA/RJ0i9WZd8Z3ZJeYcWvdpLfClm12WDYO
Ez+8hOrLakgTLDKJpeYux0Qb9pDbB9GxcIjbOaWXHFbVWQSfS7RSLsrojJLqqQa70xDY1V2f329/
K5HnsXVf7OScrKpFZfx9ZWnwRK4jT5Ify4TuyuoPFGxQevtwcg4hVJJFulbC8yyMCB7p6vftH0gY
/2aCQwZJiVDaY49T41K/LlX/SYsXv63o3famicCO71dtJylZyQA7kr7r5pdsmr1SeRzXWzu7s5fb
bL1XUWmLm7+72PkeVs1Io0ExwSjPEfhl0fIsZ4WftaJpTgKf0Lj4QdaTVpYtrK7RKx9j9sC0waTJ
rsm+KFMreuMQGeMKHHo/N0nDtnIogqykaEA7oSjvS/knwTcTXIe8LvRQl1DQtOF+WqgGud+e0hMo
GcdfE7FwcrfNCWIXXhzazPO+KXV8Ki3U0eKZhqxHEIjrb5sRwIPGdvfi+MpZD2qbxO74FEo7i3ST
ZoYAIQQXhsYhRGIX6KDI8IHkMvcaMqHMa7lxrwl8W7QSDh1GI1lUa8IV2AxuGX2PGqEUwfUK8j/4
w0s+S23V23aChRDiRCHjUKpn6XmG4vP/QYhA4G18fyp4anNjsKPaeSRY9yBTB4an3jMKRfQg6j0X
OBvfkLpUtS210btrx1BoyeFsWiB2NoEn8A2pXVnLaU6xgUpJXRDL9ur01S5GAbNH4Ai8vHMNMtyA
0cZo/qCm07SYGZeJegr/gzz0jyvo7DdcHBsaT+Waol3//dm98rJAcuW74aux/x9KDQQOFkhy9QcR
ZVwUV+psjy8sS0unz2uK1S1h+xONUDvrrdut+ntcmQZ4Xt1tA4TQIIcQ+prbZseuxGyvgH2H+oTk
qp8NdK8Vfp44kyOkR111fVWBAr8pY4t5fVozlotfTcVM3Ulxsb0gAOq+ifaFNLAE3nLVJy+MccvT
mkGTc6b2X/WtM7Vnsr4p6RfBHl51yQsjHAQuPeQT5wZE/OkeiuN4D2qhi2E9DSC7LJ7+qQlF5bPr
OhwXFnk0zKepzy2mJvKT+uuxvs88XMHLuQg0CYXJcq+69g9r9bLaFVWWrhd+LmwztLlw0aGPyiYZ
8fr1S0uCQVd30/gS8sbiJOL0XG9Z+rDGN18ZTdfRfgH9tzhOPmLD8D1T9eW34YD6iKs5xJ0f3nlu
p4EEIprk9SrehXl2aVwsNo5BJ1JzHA8t7L8ofht2N9bRfDAwu3jyMCMo6O7BU3Xr3XIv5K9cLQhd
2GYH6cJ2n0TdHNv4yDlyimFPdsZ+QsW5+zMy04UhLsZqdXtQowLzz3UpGM1Dvbx2aPTYPiTsDPwr
QbqwwUHqVGMas9TDRpE8j+ghMqjbYua06hP7x7al65B2YYrD0LxfR9o2OPOM18wKKVmPavbsJrs8
KMCJEVVSGIZsLY3DGLWPKmA2mnE7MPqT2qfqQ9Kido5y5fbKrt7jFwvjcMZIrT4rI5wFJYx3+s6C
O9gHse6yAM7+1YUVqW1ax1DbkTQDOnvajhSV6NoRXAJ8G9YETUbS1XhdZvUTBXNg89aJAnBkd9oL
+mOetjdOhFl8K5aRxxZUrPDchq/jLz5a59zEW4Eb/5c753r48PGdeJlbFfMxe4NxOFgqAUFu4BRI
OG+67DY+Y5dLe4j8PON9r/dFxUrRzcB3bJUkiqqccUrJI2Zmgp+rokO8CWLfPBu3+gmSlFB28TET
TxCfCy5avnnLJrWxzIxQbsknA/SOgR6jSZQMCr8jhyISoeUaz7AyB0xECS9jO/VhdFt0LEA56Xnb
a0RL4nBENWsMjGAcT6tEUzhNnJoSTC0UiYBfZ/FduAuHH5lV96RhLUhMrdEM0gcQStARoed4BI+/
MznPIiS3otdawSnn27h0XUqkooDVEUlH+1gIE2oBLFpcjNKUdWxDdwolsUc2kqINzQfp3N30ATlo
eMpE19MzjR0iqr0IkIVv6GpKu7R6k5l1GG+FOLGfh/GeibtNO6EQg8BH+LauorLGZoxhbQ7UgOWM
3Y1+sjx5P7u/LJI7ZRVcpWzjNu4bvrWrk5uptVfYlJtzOWWgLdynauJU85PUvaZl+yc8sQ/35Bu9
al2eWoIIwVOHA/QKnMZ2c9HkOtHB/rfSUNVbBtvHEfsIrmfQZS6byjZ5GGyzT2tv+2hfr9BdLIoD
kiWCUN7EaljLgbUBty5jX0inZIdc/2HbluAc2ByMVLYxLwOj3a9J4SzjSSmPdpqAKjkI/EJwom0O
R5K+JL3J1qRVPqVPZvpteyHXww/d0mTDUiyZr9tnaV9E3fvfR/jBVP1VlBHEdLfrR+rDDPdpYtL0
zagvOFIxRrJ4JHnqKxHp6Go0qikmUcAU1EyDy2EqA/QbkkHJWAvzh/wm9QfZkdFnFTY3na8Fc5hi
hOry0g6OJhQouLq+D9t8RpP1ZFzwOopo+3+mw1PqSWfLaxK33OtMvNl0rAUM0+2vd/2IXdjlUhma
S4VhMSVULRyPbCozxjLcrQcWFcde/vUvrSm/Jy+kU7pooeBe/FLMpSGutDA/sgKX5ElPf2mNy2CG
qkmkSX4XPGagj+Psl278v9YEj39Xz9nFRnIOOhToIZ+g9u9J5VPThCtm+mwvR2SAQ4zeTvWp0uD7
Wv5tzXf9H3H6LhbAAcXYaXMVFxPOlr0bS2e1BRsk8nAuTzHVfM6gTICakrVrlOeE7LRZYELozVx0
oadpQo0ca2APbv25CsYdCc2QiQXZ0OvZ/iBXkQ86zJplyJpKVG5Beb5EJGKTfPTuvowhkCjfKfSp
NnfoE5vt763yvG3v6pVxYY9bnDolfbRamuJZ2XBII7y2GYCFYkRDmiQokF33tY+lcUhYtlqu6zPQ
tpTRZJwfdVsEeNe94R8L/GOYnFpWLw+wAOFWp7P3easd1mQQwNv1TwSFVk03LaLzNFLI4ptTv2Iu
7bsybQiZKuD4EIq42NcX82GGOzpWrCZRKiFvjRQDktLJ2Ryor+WrYDUiM5zD1bJWj0SDSsmoJ26X
vcrZc6MJEw+Giv8KJLWPxXBuZi1Fm9gsCV9C6iNTDTLJXR96L/3eufKN7YF0ve3XomVxzjb2NoRN
IUOOgW7UNevKTarhG0kr0eUjWBjPEK0wQbiiOsQWkqMRRgeWA0Dmmakcgc54QpVZgA+Cdb1HmxeV
uiLGBNShg0iFPDz06BmZXoro019t3TseXpggzZxUCIsUb80g8tM9mxLaRC2Bkeu4849DvFfWLoxM
06hChAWF7Mr8NivPNBqcKk4cIlJIFe0Xf4Oa8mxQFfuV5Z8j0I30b4qobUxkgv3/xVKK1SyqoURE
MEufVeNkZ/d5/Px3n4TDAtvM675MEETW+V7XVEe1H4FBf+laHBJACzitaxviY+W6V5O3uj3V3eP2
Ot65eBs4wLcRyt1syw2bSs8i0uSt8tYd4jY39uOwdtUdboQOxDCmxLee8sGVvPbGih0RzVr0xThw
aGpNyuQMkhcKGjHUwesK6Zisg+CxRmCFZ3aaeZsUCcU9Udi3nXE7RC+yLujJYJ9kYzt5IqcmrYWJ
GAtokD3ORuZIpeHOigZRwU9KLshk3jOVLWNcnN1os67YVYo3n7wLIeM5BgWt/EQmd+pKd02rhdaU
nKskeVnmxpUiJDym2Tp5Wy4OVMu8rkH/AckODRoq9b79adVN4ozq6ivN4poUEdWahZj4nkLSrO2d
Zh6fUjrsh1gKILR2H1X6F121QzKbeDfHmNOsjZw+hpZiZK9OZ4KPb6mBTW3MPI88uqo38TD9SKcu
KPJ639qFGzXtQaXkEDXRTkYbSKfJx5xqgVKke7Npw0ghnjoXe2qnz4pM0WOYG99Lsngp7Z96UiuA
J+XcNemLGn2tFeLbUf2sjXpYgbIPJgzk1bePy/US68e1yVNbtSGTqw4S4Khdj177MNySG22/QqUY
Ih7+EkC4D/XVLNRsb9uwyHU51Cy0FHXCFgRRDN4cp8Bq7rVBICl2vS/lYm3sN1zAJlX0fKAzoKD3
a38NtE/qTntrdr3XHkdIU7KeHKILIO462/rCKAekWjUXGE+I8JoVQCUHknZBHpounoTrIA1uRKVq
wS2ncJCq9gT9FR2Cq7i6U60dOrYdrT3p0sPffS4uugIHrI5ojzYjrXlo8nvDzh1KI5Ezsqx96/xz
qDnOGDutDXjsYnFvebD2+r3lxG7jppA4+asF8ZzXvjCiqu7YeKvoPNKfSxSWou5ogYvzRNfUyKk5
pBGmvuFpa/lKrGNRCj7L9XL7h7fxDFfdTBH4Fu/1l9Gr7govBwv1a/Ni3eXurzEW8eDab8UkcnNB
isLXzxYJs1qr1sTUqkfZhdx+CPWjG8YtSY9UdaAt6jAlsC5zlq90J5KbFVxKKgcenWoaQ2HEUPJT
0UOvnS3rObNWp8+/jFYncErRV+RApGsTAHgGtbseqno2LR/MavUlrQr/zh852OiWhix6ChyuWsyZ
CPvImVNBdixaCQcVWl80UpZWOMNpHDQUc6cUGk5GJ0B2ASKpHFQY5Vz1sYV42IAkhaFBeGbQHa3e
1bWI5cY+8wZcqBxclC1Rc6gsKh4ppXtitqFsCf1c3bbBJ/yqbtF0HFf0vHoL3nZjH7LOGoS9jKA4
AJW+K4IYSHR/8LxXmWh9szQAJu1k3iZ3vYPX3UDtXOncevpPbUe/ivTSBR+Mp8Cupt6slKC5q5HQ
PXqYl9yp1ANtRCfpP8pc/2RkGtvri/s4ntQVtXBksr3fF44ZkJvSTScgxuQxvmgz+ttnSrQwDiYw
DtLKJg1nKiVvMziWimw443S/6CIa2HVizwcM8wxYDCKbFtnExTUEVjgfq0ADu8ZA4VZ66HYmLjHF
KRMocGOIL9rbhQwqReCkHHgo1diYvYE8oPNQwHE1yErY5xEa+2BXvIgijveQf+PY8SRZOiYo55g4
4CreQtkM6wKCeyzDGnamS4PJ67DcZSc7C0Q700BUvxSAv8bhCzhMxkAGFHrSnrpp8nOmn9LopNKv
VSp4fhUAJk+inSKlKjGWBGqNWnxP0OfvxMrgZYSKzrwAZHgCrWxWxlhHQJYOQfji93iTdJh2e+nQ
19HHYOv7RjhaWOAzPI9WywdzLS34zP+OVZxB3NZAqHhvyt1vn8SrSK2rsiLr0DeF0sTvJ39daRlD
kwCjS6vXBbw+XTA4XvT3uZNukmztVwoIo1bkDkazr9M22F7CVWe4WAL7/wvwGrt5racKPYC59jTM
xzl6mYVDBa8NClbIhRHuIEeLrbZ9g2i+2DPZuwrjEIoAintkh7bw7/me9c81bhWOIYaB39Id7gjv
75bJBQmY7AUOrQo50MrI3ybd7r1y0MMasgZ/EvDoBkYwQDPFUvh7zhoXK6oyHC7Mly3bm6LNnVL4
NMqw4F9QdWGEHYKLj4byrK6WBPspoygc77QDtG8c6SGCSGXjK68MqCSv/yqG5Pe8a8sy5/FlRgtq
lShx0pi86tJ6iiv5ZlCtwFbNz4Q0RyIvzhA3u0ZOXkYIVzp9pHw30G4gZWjAyxRMKrR9pP6+PObO
RM2HNdd+zoXpKm3uKe1wUJoVzyiyv6rUW+t+cf/EET6+D3ekdFMb8jpB8pxW58zeYYC1I2kv2zau
H9sPG9yZUpVV6XNbQ/MczR3ZrnekGgTH9nrQceEC3JHCYKlkltjAA/1x8sf9CnXU+aHcs3716CwK
BK6DxMeCuNND57Ju5EZDyke+1emNvHwiokvpOiP0YkHc/YfJPYU1Ve+dwtMXiPVBGJBxF9hzIaJE
TyQ+ejXRuzDHBdlF31iRuaCeMdNXK/1mZGet1R2zPSbjPY1PMUbCbzsF+yAbJ4e/DG20KC+zCZGW
Mt0v03NcVJ5Kn7VMRJsR2eEoBHWMvldFAdItLUY/TrWDIaRp0rgW1A+3VyTyQb6ZJE5pNxYrkgjq
LhAgSvCmDy77kRGg5Z0oPhOti0OeiVbLqNcQ+Mgxpqo6lUPkmuVB/zPJrQ/H4PtKmrIgRQxyjWfE
r7I+3kXm90wRhUaCA8W3kKQtGUipwRnSxi1J5rX6PhbKsglgSOcgwiBzJ2cmivX2nLtJa7/pWv0g
cAHRQjhkqBWa0An6W55xL3+qvHmXQLyju6k6B8IdT4qTevPgiRj/ooVxUNEkgxmTCmd3bO57+VUf
BasSYIPOYYM663iZssHCGYPxSMNxp4Y9Zn/+0Qvbh6cZrLfg4hZfNCUp5BahF0rm+xKy3nOjnUH0
FxxTwWr4SdW9TuR1YvJWrPpYBcNuCphAmGjAisATDC4mIeYwa+kAT+jJwdZvl+QhF1W+BWEPP+TK
VHKqjDb6E8q18XLd/mwm9M6qJ9/Q4ODU9mW1F6Vl11mIF1+JCxhAdJswvLEGnrpr0EN2B+zRkO7r
W7G8CDssG1cE33XVWwqNajY6xojO1fijMQOpeSnRkB7rgstI9LE4aDCXLFOLDmBaxWcMq3Gycjfk
hcCIcOs4cFhqOSrHRtH+580gR/4u73+R60Uk3/eK8NbecZiQy5YS1xLTQEOzwmlCjqGFEGyGJt78
9Wt2LM+selBh7lvuOvEerxbe+hO+urc/SfvMT70Ck8v+Dht5AmMi0UXJdZzvX08mU1hVDhiZmvO2
urWHwk3h/lEv8Yez8rxFNZ+ywYpxedlV43eWEWb2H5EcLkxw8UUzpmukZyxhnPRbVW8f9Hi5rVJR
94kA400OTuK1kHqLxelDv1PVfZIKJGuvFyQv1sHFExEEE6QKJE9MEBiDas/UkepQejD29ok+Vfex
p3vb/iA4cyYHJOVc4F3QwNNgkb1VeuwX+XleJH/byPWXk4tlsV9xcanIi2p2Roq6PqGGW9nkkBfj
zlTN114xj7IBlbJikF4TiClm8Rys5fwZREYoBMuQJ07z45Imd5Dj2m3/KtHSObixskVKV8I4K/lz
3H+W9R9TKnjQF5ngsIbOS1M34BF7axEYkExXhkO9CpXT3xUGNmCG77sqa0tbtQXbqy1kl8gJdCLQ
5lLM57lvPaua7ks9+xF3s1fkZQBhs50klSHmZTnNFLmNOr/aq36XK7WfUPNgK5UvG9JdpEXPvV6e
JjK60pRTsBCM+9Wy3dKYAoVgVkA1e3ncOaQbnYqsd/myX0zcP0XlaChYKkuJRyK06SLWKrLayar7
DC/6UzE7qjY6dJadDBm4JZOg0uZzu9ROh/e7cql9O4tRqYCOOFN1lOZQq1NXhsdkC/00rs1eqX5a
mP+2zs8YmOzQ2jqNceH3BH95+tHMqzOWxYuCJGYadJ/Uq7OUCnqSFXdUPtM42VWwTYxyVw9oJJSp
nwx9OCVl0HbpWWmllzbudsuA1jJEv1VMvNXUnFRWAhr3r12OutCKikKzt9FHLkGa1qqlnVmb+zIB
PYLsyjI6D5P9aFcZdZTOcorWesnN2jPt4rAu8rltenDYyKdl6R8xrjio7dTV76BQrRS+Yam3FP1/
8Vz5eqWkzpJ1e0xER2tUj0oFEs/e2vUpOq7NFpQ0zL8eLGnX0sUf9cpbzHJPK3okVkp928RAYnmR
b/QJErptAYZrMp4Wgk+d2McinZzVoF/mZpjC7YN1vWhtGKahaZqpqhp3srKole1xRtV4JY5auM2e
CejFoXn+NuKiMbzo++hGt1ZQubGnOJWrv23/gOvNtxc/gDt32mK0VmG+1+ihiOZhZKBvhWYAKEU/
nYQ2Ngh07H+l8MLQjEH0vw4j/rYsa5i0avJUuIqaEkNCkLsWt1PBMVbc5ZwFmHwnHxb08OVCmV+2
nVsWOQwf8Z4Z9SVi6cb6stq7XkdQiMNnoTNye1+vwtnF0jgYh3KfpNsFArRMHtyJ7Kc0c6VUVKC/
2r18YYXznp5GWWEt+HjZsdsj0blZQ4x1A/lf9KlE+8Z5CaQgVk1LcfcZi+5XxX2ZK4GMHoPs6/a2
sb/Dfx+ToPQqKwampPKPtGSO9byWJYKBV7UTpztZ2U14QM8yt1gEd9q1AOXSFJckRlOvKxggjwYA
46Web4bs2/ZSrlZXTGLbuqGo4Erz7VYrNWwpHcpfLxmSk7jJrYU3Wjmo/OVGVLa+vpoPY5xjx12f
kclmxtSDim6e8ef2aq6lbpeL4fy5Wg2oXTYVyNLjDBQ+auRRNb2KnmWldRdVlHpc94OP5XCOrQ9G
NuLlHMen6DCiskZ5OaqPg9z7xhp/axRTxMli4ei/HE9RwYdVZAuKGVxUbEMUBG29LWv7ZkqbjB5l
ntfQDpuDuKPxGjiYF8a42LhUkzTSZ6TaVA0L41ChqD4KvPvqBl6Y4KLjvFKbPItqAF32OZFu++xr
Ge8nVOrjH9uOcTUOv1wM53lpo1S5EsPzlsPk/xLuTcCeBpGNVSmqsP4qAqOrvd+XJjlnTC05Hu2s
g0nTNZ3Vqw9ZUCEwvsGTVOv1HlQjnPKRSYja4qYr0cfjXDMBH0ZNVpwExkxk7dG1a0wYtFU41RfG
LSKNEwsfl6/h7+WKOfxVzbhIVQ2fk6yto9YvqyU7qHA5tAu3P+fVgOTSEgOCi/xjqqu+nEjPqk1M
oqvGv31YEQhXNjfQC3czJ/OL0Dwou1rGBsde/LL9C64i2YXncrjctktsxE0O5uDsr8rtIpx2KPiA
fI4tD2VDpAp7WU3hWh/65VEdBFGVyASHJmOeyGgkgAlT651yPpECvKlcwJsSHHE+wy5JJy1mPbyz
rKfpZNIfSXVnmneQhxIEM2zLN8CRfyYfpsqO+hE+UVuPRhWi+uR0Q+8s6fOkuNqAuJTut51AhCp8
sg0Rk3QsNeBxoflRqPlJUMiQHy9ejMfqjBFoQXMqBbGH6KOx/7/w/GZQdLKqiD1Qwt2tg71vjcHv
G5H451VSzsUJMzkAkdPFqlM9ZtIpkEDzjIfWN53ZM1yQwku3u8lMZwog8YyoW3Zw+Yhk8QQHzOSw
pNGWQkkg6OVJiadF3zTwqgQfT7STHIbMad3pFZu/w3gj6zG/YdnEt9VFEX6/+uw1UDRW62p48gEa
vNSJXNZaQSbcCBjHik4kS3egkg/YWh07sQKiTseoGPztZQrOH693Iq+V3ugpzl8NZikZaZBLAZHu
pPpBkkSqNIId5dVOJNJEGlF1tMQ1qq+pB9OSAysLthckOOa8rEk9S4vdg5kAmbL1iDmdkLADx+fw
J1SO/0falS3HjSvLL2IEwR2vXJq9qLVakuUXhsf2cN93fv1NyOe4aZjTuEczj+MIVYMoJAq1ZK78
3+JCk7IihU57A5o42g6DfUZ5zpcPdFGvTXAxidKFE+1adl0Gz2mPe2o+xXrsXP9coj1h/77Gi2Yg
sxLC5+pwdDSV2sFyX2QCUNp+RVw82+LQwlRni4YSljIegYMsHb6Pb0zWsYe7V8Q7JoAGnq9k7Eqi
jXVA3EreLSY0NUXkMtvfjFEbEEsxVYW54OqbJWPWK/WAieJcjp/kJXqa9NxRPrg1v8zwXfQhupab
NkSXi4o2pT62g8HO5s8f2f6LDe6OrywpzjXMqrqzHjiFntmdVp6IHO2vm9mO/C5mlN+/WCpPSQ3+
dVyE6qNcnrKCuB3kZHthbvT9o/x5y18sceeynqZ0mFtUTePWgPT8pDim8S0MXuTFzhtbKvegsg+r
+3w6ovfCCTL1ryGT9hXF26yvz7mZ3dS19SMq9S8GRj0sAmIkLYQgT2ErReLNxvyUqd33eB5AvkAe
hhrCkXr3EbE0ZOH/62B8C348ybo1yfhcBnVi9XaIvl/fju0Tcvn73KE31LjplRa0AYPS2InZOySx
3H9ngjvxndEp5WSifXwubzPdr3JB5URwBvlB+64uw3hko1VLme+hk/e5VQ2vlSpBeLrZELTeCi4K
kJUCohGZThDnzF7k9OfyR7XXbPVvlk2EJLApCjuYg15zYA5casXow2TCh5MfpCcm5Tnsx8Jp8GgJ
nfIJ2SrBLbMdAPzyBb4HfwFYmlkJlCnke1D6zeNgp9p9ZYG+pxfRVQg2TePQJuxHOmKsBTdactNC
6Dj0x/Lf+QXfb2+FXRFY74PJaowWwJuaHttQ0LosQDO+1b6LQrNJCDo/yCi5DTTIpvnOrP7W8Wi+
fohEhtg5Xl00naKAMHkE11GnfZfkx1TR7XAYbYquo+uG3hHlitfxPfZprw9xQrEkHfoLXt0s34eh
8LIs84spfWwjiE3p5lENqLOk0TGdRndcSr+XII86It8uBQcpwht3Qdwa51XvBJbm0EbZlV3haVK6
W3Tqm3nrgrP2wVB60Bsp8TG2et+MZ2hl0OFQEtOLDTN3CqWVnCBNBX4uwDy+RmEGcwo+Bvhe3u0C
eVfpAqTYjjsv54h7kGhNIuc6QNuNOtASJqNdG/OxMIjd1G9KAuGiJo6OTSjSlxAdKQ6fmlZuK0iY
K26QNTbYjhEi5BB8CARw/g9P2cvyOFiKcMkNQYwrySpJYoOm49CYxkMcy19T6qqL9Fg00f1c1V6i
Bc4wjY0dJrrTRNXN2KWCHyNYM9/EOMaMZwzTzJjYX45BoDzRDPo0evVy/VBsjriusJ/v4leSPA1L
qFK64Ut3w9iHMTagP8r39eef/aDZD+vWEqUp2IZdOYl/tDOOdA5lJHjdZZ7s+VHuS3+R6JOqqmez
BENdNSofQRmMDxgaQb841GN+R5mYDjVqvqjyLKP5telKVx2l54Qkvjpkgp3bVG80V7Y4NyoKMmll
j5S4fAyOjIonPowuCqynVpQL38TOX5ZMXidymhuIkyhAtMaVnahC5UI9WYfKW5z4XLtTZoNAa6dC
Y0aAA9sRw8owd8n1mUaDTgKDqHE2QNlfgxnB+IS8geowZY+PNLxdPiiqaL9v3hDXY2e0+KD1Agal
1I6mr6pIOnLzvK1WxMXUU6VYWUgRA83Tl7ZLHEtyrFZwp27C88oG+/f1VYfZkshClyDGyQ5VeW+I
Onm2AWxlgC1yZYAUWlQoiPcRyFnwbLuC82WnfhfczW5iR16h2aIcwWbr2XpzmI+ubLapqk+TiSBV
86XPuRccYkbv+pk1pOr/8vtx1w8ZrEE1e2BVUr6pAbovqq/X0VC0QTxKJFGbmEzltZnUk874jAIR
bYHw6HDokE9qL6kV7ugOZ3Zxid36IUQ+Y6bh7M6vIgpcgV/z5D+lmmqzUuPxK82d8142G6dzmTbe
9S8ncoP3f1+7wTBg7iiBneyG2ii2+NOeOuOOeMP5I6xTK497T8SsTBXtAFFvpnRGyk+xflsu6Ezd
X1+OwBH4fgd5CdVwNnCQFrNx0uRR7ox/dSFBX/X3Y2N09SQpjNVOiQMv154a6aZWiFPPIk6EzZjt
ggnvAcDqazV9nOk1o3iJyrfwlWqgRoUykrGXe0gAyG4ziC4lhsZ/XO4rgxwgRPNgTmhyQ7YNEuWM
XTr0rHepiMKLdyJIELk3Bwls6n0ZCU6Tbn41ouMovyi14LW1ndhTVVyvGNEE3SdnYylyvSPhhNeq
P3qyl+2IaZveT/Hn/lXEK7F9p1+scRhkzXoSDglGPdIUZeCnIa0dfTrIwumVfwCiiyEOiMC9kKct
+Pyho10csnsU0l3MCKImOtiMBTO4FUYNgqX9Uc9r+jIDGTeuJyasyqhNMMDtG64Csof4XnUSqLkK
xVVFRrlQJYqJmkMxE3Qq1lM+PJZ9CxH5r/gpggO9SYSDxrD/uglf5atSS7aa7L0/ixHtg3PzHKKa
ooLxPLhR/XflwtChriFiQN4+AxfDXOiitjQtCZsMKZrKNgjyqM+m6GYUfUUOriQIh1QRWtnd1Agc
VWtsI5UPqlndmAUV9Eptl91WH5Ktd4VY8qKnhs5mWNFXfpg+K45kQ/4RKYHHDhK8oDSClBxxFNY0
cEgL2xAEt9uAefmc7FOszA9mqdUE8w8I3/Ud+Y8YlbjBTXT++OqeQbIFJM9YZgfRI/Wmxvw75qfd
wdGP2j75IZrqEnkJhytSmurIiGJZObnT2sIm5Q+j+Ag79voMcJhSZlNftOze7MsR/InznTEUJ3kS
ioEIFsNX9MJqkPVFwqGObqbdhOYOiFS9hX676zxw6jqRR4U5xO2Q4Jdb8IW9EZJbbZGis7quMVg/
xXZoLIIMleim4et66Exu+9gIWMF59BYXZDxnxjY1eZ0/7suPXdSXFXG4Ect5oI0J0h19Pj3QEgE1
ejwRGoTOWGa+VjUvi5meaNo4Kh3uQxk+ozWCwyY6BRYHLNSaZ91i4XBwrpmkDJQoNKCYbYH8oYM8
iSgeFn5jDl1mo6yHAvO8yAAYjlEop1I3c1spCVq18/gctuqdEuJ9lg8Y66hjJ8ZUlx3rSyTYbAHM
8OXCNJ1yfVBwHhnKteduT47GrvKFOQKR33LRizbqaiNnIyIktO0yqms2OmocUseExt7wHLofGWFe
YQCvdDCkhaZLAQtgOghgW58ofa3Sl+vxudBtOKAx87nLB2P+2QVIXDYPiSmfkwH6CVAe3xvedXuC
zeKFDVKiJwGx0HHyvln+z8m+RJjo2M7GXa4+XswA3Ui9FhrYrOlb/8KaGyNXHkHVWt8k+w4Uvqkr
ufHr9bWJ7lte0gBpRjM3UwzDLd/ILj2lD9O+OmFAZacjyH0njDgn5wpt7RaGj0X5g20kR0e5QdBb
rvE0YLTXE3PIUMsspC+9OdhoFkAh7WMh0sUKhzKNYaASyg5bVmp2aZTHuq68Iu0FbrJ91i5mOGyx
Ij2JdR3bh3FgsOg99IMoc7rtiBcLXHAS67IyW2wQnI2YsoHZcdceGl80MPsP5+tih0MN0jaR2rF+
dfMJvIceOaVOsDNsVqDT9rGwa50FH3++GS/muOBEJhPqxBrMdZnim5B17mfwikvhc95BF9uSbvSg
J4KAfTukvdjkICQP4sSq2hnxuTp/wrgrBmmUM5qZ/YLS3fUj9g+Xzi9bfAGyy6pQQssau9hnLz0x
CAYAf5F85VQ4ueBAC7yQr0DKraYqUQAvTOvnHMTfpmA1gg/Hlx8buUMufUYklPexFyjxjUric9UR
f7Kkv69/OIG781XIIgHnW1zCL5jGlwqtzp8T1YHg3DJvvuJ+vNqtOoL3PYqQzraCGxMUcBKGdAmo
MGtb/8jcKIYA/4t3fBGyGPD1pgzJBL090hosTdGP659MtBa2e6vnS0VQeuwt1FaSCa/s7IusEVtD
m0huHbWUfuQMaRoEjmXQMhF+8BYExTTsJhhTpTvTlG8i+dBV6a4kjSBa2vTpiyE+dTC0fQOuPpQA
aBwfSZP6vVoK5ho33XplgksUTHmqxQlLZNfxcgrD3MOogRentZ+OleCJu40HmolRMlnRTZ3v7NCl
PjJGRooMUkAkgTUHHNOPbJAKDGE7kcsJrXHomoBvpZoyoA+6347NIUOVrzmpfs2mxXzR83m753+1
Ng5XDT2WMVOMd63sowjhgrMYPCWhV7120LmydtEDGwCfdpIrWufmJXIxzINsauqTrsaICaMxuZXl
EAX6wAYa7qFKsGuT5lZSRD1f7EL/AzhWJjmfQSNmUWklTA4jtYf4rShmu19EKdztsFCXLZPiP53y
cg7dGEDLIccnZSlVxusVpu50WkLbipARUb15j44J1KRFfTOby1vZ5bCkQbEfSoEjnvN59KgZJfpz
42+10h6uQ9Z23Wplh4s2aL/QFpMTKB4cwr1cQ6BggLBocRq86aVzCqeWbaHm+Ha+bmWUOxXUKE3L
rIDEbDwEt4tL9mAixJMb7W629lk6JnYOLSBT1NW9HVutDHMHJJhmbVAKBKPxy3DDpuGnk/5Y/c1i
q9Sd/6oF7/ztTYRQiw7eNejcsH9fXQjllCpSbaFVdKxuimRvWHb0IRZhaF/+ssE5ShabfTBaKJzJ
D8VB8aAg9ZS4w6vhhmChQN91YQ9nHPiPXAorq5zbFHpcQy1QR5BaD7Yso42xHQUfb/PeWZngnKQr
BnXWagSJQ4cZfkp8o+nd696//f5a2eD8AVnUeo5qC6UgP/CZkOlPQarEsiVHs0G7lH5iR7w+QSAw
8ytfFP38A7z82j0+m5ZVSh0EHR4V+h2Tf8vc+rnbG0Br3YfALh5+/V5E2bF52V7WzGfTqqGrq3BA
S7Y+4VVrma4SPobGs14IOqK2776VIVatWnl/OqLzr4gBndEhwG0UHo23Ys9qN/nOfPsYXl4+JJdR
k0OVUjNuASkS8Yr6e5d1tl5/ue4vok/HXHa1otbSqyRQ4JJ1fatmtaNEPh7ReNWK2lsFwGFxwBFQ
KVugqw3iNugpVtN9NSy2htLNv1sOBx2kioJuChGczMoX6K3Y8XgcwDnQhb0ALf4Bdy+7w8FFZXTD
1LUZcDf3wF3tjGfGUZP8XZc21CldvGr960vbbtReOR+HHhNuGBUSAj8Hi2UflRN7dljVv3bYiIC6
v5uelr1y/64A6ugP8o513Aa30wsbqRelWgRYxmuBjjmIOYOCYD+Tcpe06ZGAa+n6ikXfmE+UTUqq
5VMNKAnOy44phMfn6ZH4TCtB3pvfRYLoAhfl82Vml0aEBiwNGE7uNAaeBIUBYiXe9WUJjhyfIaNV
3ZKQZV268LEgf+FBYMfBQ5B8vm5GsEH8HPrQdaHaTXAX2mmPyzweS/lDVaCLR1IePEDTrYYxCDNz
5bhQUHkY39v58foyFObWf0TFKyMccOA6Sxcqv5cxEgyNeEtkY0jbG5zyBhwVDusIYFr1lAlaIJWk
2NEx3OmHyEY7AkbORFPIos/KIYxh5dGSNIw/AH2GjYFCg1rsri9Z5IcctBQBlNhm1vNAzf1AOnto
d5pVCJBSZIRDk9bQR3T4Yp65l5767DFtXdq/XV+HKBSgXCwCsZMMnQ4I5FhhrbjX9/mz1rmGC3ac
3eCDglxNbHr4UMngl8OAB/v3Ky0yaA8NdPQVa9nRAjsaMXbx/E2wtOtuoMrcW23SpgH8MMCK+OVn
lDP2bvWqnq2naA8KGVtCQ5bgJFzfMfTE/L4uHYNNUd0hfZXMOtIK0wHkO64MdunrSxOZ4cKOGdm+
fqqRhQmSJyva6xUocnRRyoL9kX8+1GiE+X0thaKrpAwoey61L9OB7A2XVA4bPIzvAic6aILKoGi7
2KJXYY5qdVbdD/DEsn6WTFcWoZQgMlRlDha6qtLUqTDwOglupemuk04J8ZvywRgqW0Kff5N7ZDoX
FBNVQrGO6wipyhxeJI2UUZBFITDQwdqk3zTtfbV8kQvMTjtEiv4VcKgyBxyLVBlFB6pa18g9eToO
8kGrBKHOJvH45QWoyhxwkEhLFS3H1/w5Q1Q+gBks9hdb8dBSDuivD5kXojtYgpQvuC7O/avoNSg4
BXynIwnAkmtBrtSd6nOt38/TU2g+XD9o212OF6DiuxzjZBmHQgGGjOlrtMS2ZXp4chZ1YmdWbsvB
oepuaeGleSQ44oLT8O7Mq9OQF5NBsw5TMmbQ7tKx/hbSQiTlJbLBwUhC1GaJZzyVKnnyQUn2qGeN
YBmiQ8e3PZpRHiA7zk71e3NghMSndt+BagepTyHVjsgp32+71VebQMJnxUqEVOSX2mOMXVBSP83f
x13t5BC3/qni1zj0vrdLb4K6lkjFb5Mk0NRNE9lxDWMWfC0mgF5hpxa4sxmFQI7R0wOTCpdegu9h
CRGYwO4cpbOn0W5FXYvbu3mxzN09ZWmRrGL88XRv+KCj2xmJH/vvlCtutM88yQUZ3PXjITLJOVBE
TGkwFxSeQHTqqPqnQBM8fTe1Gdefk/2C1YZaNDFrPVXQzIdBIIwqZm50t9jdJ3UfvKV+5bEKZXk/
uovHpMOzZ+NR2Ytqo9s4c/mw/MWkBMPcUKwyLz1QtEuT2+qCzdt+b1xMcFcTKdSIhjloGWrJKwbk
eIdTlO2L/kORsUEIEsugdZN50JZJMbYzAYPLGJ674aVOP1JSufx9HpKNsR4VCr5ENwhul/ElSw5T
dNA1wVjANqiszHCRXZXHZZ/XeNh3u/DWxDQK9aZj77JhFPHkPbvI/oiDVsa4c2VmY5gkI1iUkkO8
J3uQKqIlsfFFNGGbXrYyw50lBdOXVkWh2KpZt0rpkHpHRfmdzeO6MsEdJjPSA4NEWEmafmurgyGq
E4uWwB0UNHEamlxgW7QcjwaIKYedu3SivlvRKriz0loTpuALpLc16XZZzrIluvNFBrhYbQLBZD/9
5EiJ7jUH2hqjrd9iWPlvxW6ccU/ePtaZt9oZLmALwiYOCwm3RqSCaFLfB/dIJGKgC1mq/F5MKC48
QFzwZlSj2UoU5zS6WXas6RWyDAcmD82e46IyncAt3tPhKwwvsjyoUP/AxaQfpOqvoAKvn+ipLNiz
d+6slQ1CSgnkpDUK+kns6YF+spr02/XLbhOjL3v0HnusTDRZGSiT2oDopfxW4w7oLNsqBifpZEH0
LloLhwTow6lJ0QAJ5MDYj1XtmmksMLEdpqwWw37DajF5Xw9ZxxB0Rv1mOgwuActRsoN+FHlIbt9J
Rd/+H37HgPkKliocQmQBCXWsjYXsyDdM6cFMpkORD07bdl+7cbyRmnY/ZoXf6cqunkWKTJuvsNWq
OeiIZZKOYQYAhO5pFr61+SmcDhk4TsgMPifEZdc9RnBz8EqrNJoaNWfR6CzdKJj4yXa00aAuXDpN
E7skvR//JQK/J+rW25q0lW5WMSL6qHU03dXL1C5FYx0i/+TAYwryNmoMFD2m5mCyIdT47+vfbbtS
e9knniRmqmI1MhecZs2fPVAIuta9/IS+AtdCk2KCdjQQQLuTLh5zFZxxXoBVQ/61myosTUEEPfrs
vqe3yn3xEuwx6+rlIPuNW+djoftqvXyIUZk9TWWYxeSuk98yGUD2XGE8Y7PLsqWimSPRBcB3YSp1
pkXxgP7W9shkrphamIWujcVjD3bRBbDtMJC9Uy2qQa2Ku1BLMuUNpknQNNG8IomZpqIbm32fP2Hl
YoC7PrusMSdzSXDQjqwDhYnKMu0zxvmYOcPbde/c9pGLMc79zQhv2lJC0r6PPuvdbVTctsYhD0U0
Gf+wRb/s8EXa1koHo1oq5hSsBwStwU8sic5IarFFguTbdh3HuFjjQuoSxKfZ3GBV007dDXf9OXKp
Q58nUIUOZ0yUi5I3wuVxPk9MtM5EFrCYLY+RdU4IrbP/qAl+qGy0Wh13pZrGqHVxBqquivp1NNu5
9Nw3r9f9Qrgi7k6N6NA1eYtPCImWl2oXHPDOd3QEjayVWpRBF5wpvlbbL7Pehg3q6WPxdzN9sUTc
GNt318UfuKuyTGUj1QMAhHwM962f+qqP5tW9aLRX6HccNpjlDC5hGTmo1lMhc1XcDX8FaEUgTmN3
8Dtb9ALebj1auQKHFUazLF1XYJdaL/o0ubFpJ27pdJjw9BGHdE7l08IR7dZ2mWVllQMNCWKQWQ4e
S0bgh3auxO3+qnbRTnOlCqKrrA8oeMw697pHCnyEr80mlSl3y4jJl1grb/PCuhviD7VpXtbF12Oj
LDA1PcdNHWf7fniY6ufrS9iO2NBsSi3DMvG3fo9TlybstUJC+jAe3Kl4q4HxcvKEkVK7ozWkeUXu
se32F3uc28cGxbi+Bnts7iM9aod59z6ks7++rM07BDPgTNlYwcXP4RHmKuspnzHRrqvf5lui+0b7
1lSP141sbr+JC5dYBCIGfMtN2qRRm4d45KVL5RhTAXKbQNAttX18VzY4FJf0hCpx+o7ikJA4gk9m
Zz6amMkrvOosHUSUTttUKyt73IcLMd2EJuoFjYMSEnGd0yR3SfQop+6iZ24XnWPl+2JKgnO0+YBd
GWUfehVVR6qeGXOAB6zZgKuqyOx0fJqXH9d3a9slLrvFeXocRaXVTjBiabtouCXVk4SnkSh1JvIJ
zr+7vi2zYsToT2HlZyNPd1UtymVu6lbgqP7yOw7S08qAYhTzCd1msSXTptIwRD/tB3v+Ph0Z9zi9
V0IoqcauKkgNitbHoXtcJXNHGb1zOrt9f1Dpy/Vd2sSH1do4HA8wN6AtEd7mHQq75fLWpccouSNz
7ilTaJvlp0DYC8xq4X8EtxeTPIpXc1aE1aghVxPhdR4U9ljvM3KQ4rvWurOymzYiLuSorq9z2+Ut
1TBNKmMSh1tnudBAl0v2Hfvci5TZlhOItSST4GRtx0xoivqPHZ71qlHTgqRTy/CWxLa5Dw7fjCfq
T37ljCdRP9T2EbsY42LcqGwhBdgjZkrUb2hytssWJSB6GHuBkwhXxaGiCfoNw7TwntPt0VMQ2y6v
qcPU1Rnhi+h1tRlbWARt4qg4GarCa9tNkE6g4YRrvvbCr/IL43WQwM604O3ItNVlN92B3ey6f2yd
M0uhVDZVyraP849uybM6tybNrYvqseiix1oLv37AhKYaIDJgUMJX0mJ97iBEwqaOCP2rL8ov0JkW
XMNbXm6tTHD7VOVSEdEAp5kqN2Xqy9WneBb0o4pMcBdWBGoyZRwyCOmMaIQy30h9E44i7rjN3Vit
g/376oKyajkFfwKMWNHZMF+KUNRQsGkASimKqmiyhfLm7wa0AQMJysQkwLo9lT5L6JG4vtmbn2ll
gMPtsZyoFYElyS2Gp8TaG/2nQBZcDZs5T2tlg/PZJOtCg1YQbZWP8b7vXVIcrMTPnVTCwK1lQygU
hMF+ION/OKOIW55sH1NdxTlViGZQPpRVadYno4zBV03RMTTSloelaPcT/baQ5i3NTRQXgvAUx9Kj
PEi2OsdnM5jejKb21BEt07Jpx2Gu2wahR4NodxKNI7vUJU9WupOWkGPXqx60lT3JQkofxHrdVLo1
idBUvtAf5UwO6rIkqCxCc8ykuUsScjImWtiQTuvtwai9WB2+9kMe2pVpOjppbuZ2BAs0vY+63s6U
5AdGUV/KGQUd0rWnWU59nB+bBsX3kkKHcUmcIkJSvJnHE52yfVy3dhvX3lJln8K+/KRNidfMi6cG
GNuWi3O/yCDWoUdqhLsa0zSSZt7oRbVLw+5TaJY2+ku8OVzshmi6Q5XWmS3yhIm0fZa1b+ZMX/FC
fTKHYNihcPIKDaTUVmPTPBaadd+xEf9BQ5f0NGpnlZJPyjieQAo94LcXkd2GiheZamDHXQDRbdmY
nXapbocu3dMmgVSJPOJ3Tc/xFNkmQadHm83O1EMrIol7R0kTn4zDi2JVu5xqN2017NrAgGbM/JC3
9Y/rR+Mf/PbiOFzMNo9NrAwRhPGCBWSssxY8tuaU2oMUvkp14eVQf5dV6/sMARm9HfatkcvQu/1R
6vqNRKPvZii9LFn8EVxbeTOHCOUwJF1kLMC19n6OccctJ6me3etL30aFy8o5VNC1QdIR7WtuWN/m
VmNH4x1RBZkv9jf48MpaLYRDBXNMQiVr0CvVS815iJJ9o4DtRtdDpwo88kjUStDTsBkfryzyMY+Z
LUojMcKn4sZyGBdM5JB9+iN8yJ3YUY+FF3ntCRQgSEWIsm7bOP7rg/Lkn4vVSWZRoadvMrycvGjD
9+sbJvr73IWKsZyl7gxArNJkjmEVDjVGwU2xmcBZfz7uRiWkDrqmfdd+lR3rbwMdRc1r7BjUVp3i
yHJtjSja2SxIrG2yda8u2J6CKLCNYbP1mkOBxA0BV0u3nx4mh2Wq8jvGldC/irIRos/JzsfKrF4r
tO5CmM0Cw9ZliBfFH6HaXa+MAxc8bXER5DARJ38X5WtbnptClP161w64csZ0DizGQR8yuYeRIVEO
2ZS4cqPuoEKA264/KAoAd9GMz1NtfJ7HfDeM801cGi+0kz+3UfK8QOZ4jprQ7q3oUJuRnwZJ5cmL
DKXQdp9Nwy6R66c2tm5VKp00Iu3zLnK0Ip/tVEUQft3FBZikc5iUWzqgf+iQuVOD+8SMXfTTHJC+
cj5iBtG1TizsD58hqpsy7PIOoanSPvbzsStOreiNp2y718UG59XN1IEnrUXQ1U3NSzUruFnn26nW
cruJ/ypk6YD5t12Ujycy1aeWxi9KUtyCGO+2khKnktk0QZXfpkO/77PoBU2EJyg27qJEOpC2/SsN
wC03hZOgxWjz+yODoBIMtqsGn9XqJPhQXeHlMYH8DD/YHiLQdItecOwp+IfHrqxwQEZmLQ8ohcfm
5X2WP1jDQ7KcY/TzaSkCRig8LNqjhHBk9K5v++aWrOxy4Iam5WieWRdQuHid9sXSBZeP6OtxWw5x
u1rqMPgOzduH0ICG6tdMpIvCLsxrn479hBVoGVYbVHOAT/eTOif14wNL+Yh4jjbl0KzVp+KQa9DI
UsoRDiJ7ZH9pDuhfAJ9htoue2BSlZQd2uWPTjDF6wjJfNGS7mYlcm+cxLa2qqbawTEbr2t4up2qv
HgkqjqLSnMglOMDRmnbUogWGoJvbkQezfL7ucuyHXtsvLgAKE9KMdV3jQEV+XEh2QidHQYWxj+yo
EEV07w3TV6zx2ayxymZqUFgbUGdEoRvaDDbxgzvVK/xiFIDoduh88RG+PDFmS0CN4t0XUcu30y/W
G+bT9uZz58luf1ehEzhzZhHlr+CQ8dNjUa5VbTdjjalS2HmUdnaZVs40gz//+taJDHFokZQm1SUA
tisNn40odiJoECRqubtuReCA/AhZA50/JWOeLlkPYeyFopMsWgX79xVgJMMck3hA0DjVeCGOyBin
ut+Vsnt9GdvX3coZOMCQC/k/zmA0+sM05i8ZXbypMs/9LEHEmUiHJJAey2lwwGxi0zDylKa9K7L4
VCXRs6JDKDDTHanpjloueVQbfSOcbwiesVGqdn4/zg30cLVQ8Pm3A97V7+aQRtfNoeobfJ/WI7vh
Hv3kTgmGTHDmqc54SI6ItGXRwRHtCQc6apSRfNJgM4mBrpJNPrMqsIoY7E0G3TMbW/3Rn0R9kCKr
HBTJA0kNyp4P4BqtU9a6BGF2RSQAvTl/f4HuP1j0aRoY0H2AQ+uK0+1+8hcM+/I595tTBU7OzpbO
xJs8JlMaP4kYjK/jrcmPpfUkw5BTB+uV8U2yQk+tT6bxUAc2NSPvustfP7l/8Og3ljzMWYrvCf0r
CzIaiSJCoH/AcxQxGcORIvOFgnmJkrRkBaXx+E7LyRqJQCOg7bKjqFdgczUoAZvI4Zkm0Tm0k80i
TKSMvdTVh4Y+GZbooLGg7o+7aWWA/YAVEA1FVkMbDb0IjTuh4wY8HXsdUu8UUuuFrx4+sDcrYxzq
FWZiof/SRFesdVCTu8ESpDs33Wz19zm008ZU1tsOkZ5edZ/lGjkhVa53kJja64ak20mq/H19QZuH
d2WQg6lSicoggo9AJ+ZLGB1yKJGViCH+ZyOocuCNhYIRvM3gVtWMepDXEKBxI9O4S03UFJXFVsfk
f1/Lb2a4tdS0L7KiRPfL0CT7NjftKO0fJ2kU+MBWoeg3OxzMKp0eTmWLpgbN71/Q42XHXuRGf0Eo
3MsLW0RPIDTH4WutaW004ni9U4MyKQLymjsdOl/QKfcssrYVoK8XZ7LC5uo4lbmppWHMxgHOxQGT
IG5yA0XtXXhk8blhow0r9XVMChInsKsv5puoyXHDIX+zz5X72FEmZmgSdyGTHUACDPl2OxtF8whb
iX2K7gqqK/B+y3pPHq3WaYZIVGiSJr/fz8shhjJz6rDU0OwiifhMMfom+rYbUPibSc5vzLzu9UiC
f47zQQ99Wn27fsy2YP03A7ynTHFuxYsqv3fnjV8rVO+Z5Lr5Eu+EPR2b+3T5fvx8QJgWsRQyW62X
3oanyKHESZ9B7uyWh/lT45SRbUGjSHD2GFJwYL9e4bv3rnatkCAsYk2zDK1pCmb6MEfnbQJ5dHNa
ZFtZ8v31L7q9Y7pqQUGRomTAwb2pFBS6PVhkivxu8qlPP13/+1tZZaznYoBDxkopl3poaqwHc4bH
8pXuO9xi9BR7kqd+kW6zU2E5LKsMpn9n9q9b37hsfjPO4WVkDKiDoOqNntgnNdlr5IQB5xHKIMYH
avi/WeI8vwpVvVE6RXaVuTzLVek1KkjhO+1oqEIdCNGquEOgtuYSN7iLAGCdK30eQKSX++Nz9BT7
jK+6/RS8BqfqLCrob8Wn6zXyb+SYJWg6iOO6xWfyuTmo+/gZIdydBMJ4JJ+gtiOBSAPEgZBOqM5E
cC62T+MvP+KfzGkDDfFqhKPmY7VT9eBbqSLBHZWi4eOttznVZUOWNd2A4CxPfkJDVmrWOhm0gcaR
fDZ3qCC1uBcsGzQD2W3pjnvttvssCQ7K1rnXMZqLSESzTIsfgewLQ8sXBWbz0m972RkWkFaXj8a0
eP/7mcDbTNc0gsib8hlcWuQjOihaGbRNSBdiTkJBwYW+RcnhIwStdG2Kgc8ay0gXhBGBw7ThckzN
aCcb+TkJWxR6e8Gk6mYMsbbFAZnW9WgL0mUk3311V4B6H9SSWo8nYXYszmXriIoHQoMcsKmZpSt4
LrGriJE4tU54pIjKWR98vBOl9baO/Hp1HJAZeQVy7InIrlXnd3Gq3/UVlJb1Wf0/0q5rSW4c2X4R
I0BPvNKV62pv9cKQpfeeX38PNHfUbIhTiJV2YuelYyoJIB0SmecAGXZun600yAUZ7aY+rtSEc2iz
ps9oKcvRaK0c5wlZevW8dG8t+d/faz+oCOfLkqgrE2kERTGJJm/QMpdmCkp9Ij6Ibas2CLWIDMUH
mfRHVTQmPNCoEswLeNWtPe7KXT3+JPEYb1lXN6ZaD+VpuhFVDjbDH8ZLNRndtCY1+HuoVMQVVXuo
ZdAAKacKro2++DQXwPVPwjMKZaA0bfaNYXpNnd3Pku4qVXarV62fKKDN69H9M9SLAwiS/VIqdp6C
cPKyO9hKAFYfyL/6Th2ZGwKX53bq9658XiZByUb0+9zGE5koMo0RGHu99TQN0xRDKshhNo3jfY95
Fsc6ltt5thAaEuW5Mr7h6mIPJjh9ssQeRWgtW2FovV3cZT9A7zJtKizHqq6L4hDQmzERRIJtz7Ja
D+c2w8RSSGXCQ4+Oaf/Tll86xZ74rBgtmu8WnQ/nN1sM+OpRhfMPmtuJXhMqWI3o9zk3GfTwVlKI
m3GqVkCZ6RxJRAYrOhLON5bt0maJDgkxpiWGvjgWCjC+wBTyd4bCOURSTLkUddCyqtsH8lUoCXrW
2X/PJ/5rzeI84TI3tQkiCQy8muqhqHMfdZKntgQ+H1UACpS4USsCv9x6LKIrmQZ3Fc7VtGqsAF4x
wzW4tZdTvGODBfNedDHcasj/IIlzA6rRW0aQ4oqv3gyu6rc70KscwivDVvxuh4fZP8gW1wtjJbVV
5pGkYyLLcQzmeyO2e/XFGl9KTQSguxki3+3U4HzBUpVNlFL4dvB6nSupcRKr9ZZ02SEc+H+lfAbn
EoBdQaOAuZ2B3pnhWRY9tgmslO/VjeNYMYcGSwmLXZBcy5PgPEQ+jS+QTVOWJEFEwfoymU5MTJBV
50cqkeeimK6l0jpVRXeFZ3WHBv0+VOdPRYPGqsubKHAUPH9eW5RqrxgNixO9D7IFp81AwiEEVRft
JecowjStCKC4ZTfMjrp2tjqBo9jq+oEtodqoECojoeEcnqlnEnon0WeC7ka8gaCNe88Ikw0wntbg
7ozdwGPPyyIbZg7odwf1LpZb10ITQw4D6Mjgd2g2+od7RjyMv21V72I4PzibSSVjdIu4pvRWJtdm
cT1lu4WmgrxkUwzablWZsrSQ7/0Jl3jS9YzIrqR/GwOM1kl+mvrF1ArkbHu+lSBu28y2VaVBQkGn
c0cPlIMOw36qPHZSBDDKiqBvcFPJV+K47evnllpqkyGMhOBaMB6zcd6FlWj3NnX8XQofOKyoC+c2
VmW3Wk66BUydx8umuqlrq9/nwoUyNKliAcwK3NHdAW1Nbhl198gj/TiNTqSqnXhc3pReer0sdjOT
XInlwgbQlPoxMhOU8dvmS7HovY1SwRWRg9uxRF24nnTVvSxRFYnkgkgWpQUYGGR4iykEr3SGohEM
WDcdNZ9OaRkD+0I7KIVxaArVV/S3usbj41ynt1077YEPcc7j3NHnbE+kzpHH/Ea2xocY9B7uQrqb
Wgmvalrv2tDCTJplG810VUfFzaIvO2sojokcH6ix+NmoO3JsfVGM/ISmC7dP0sPlhQr0ko9gQO/H
gFwMp6VqkROXuR2nmh2Cvu7vxLDPWAX+NCqazlrgfOWOEXTPg5t3zVUdi+4c2xdKy9IMk6oaaEw4
QR1ZzCWKsB6y6zEijFHkz8NVBL5hI7ED0P9pYLELnVhMosH8xW9umMqUqJRYhs7Xp3K9X5IJZHAY
2Q2BqDZcmftpX/j0GqQq/7R9yt/pIcEw/iyqjW2e4Uo08wqrzZ2mNguXFDUBzEc5Qd75FeA2zVGQ
62w1FmAa4X2F3NZiMtjIhw6umTHFKc89eKn/QRgwbMYxRW9F/axCiSxYrBaWh8HYZiqcprKzjq3T
FLaEHuv4MAIYD5Csp+RsChycxvbq0jFyQXxJ8JIMDGzci0zrYerVk2aEd5GmPqHz8o4MjPcQ5ycn
4VvSz4fUHG1SNkdQyF5rcXlbWd8lzGHOS2lnpf6gJ41NaqOx0XlqS8n8bI7NoRnC6zaYDhPpT91i
3lLTvOpG8wbZzzlOE3/AuEcwh55eABd5TCMguBuGEzXJM4hc93ISfBpTed+raFqNTdXO5+oxlIVj
hMylXtoHLjy2UjxrEgmIK0GZGeST5OgeMDJAwgs/KAjGItvhgmNodm2XLAUBMOCnxLzPqyfDuqH6
kehPYyaIJduB/5cao6D8UakqEkgzuAWQL8nWfSdPHvoPbZnpVu+NzY807sFGQU0PSYgjtQCj1uNz
A9qvyw5xK5IaRMGbIiogGEPh9Az3oCGZNMB1MHfxD2ACa3sUJYdb6dRaDHeMZhSmZW7g5S+tfszL
a4tg1ErHRan2l5ezWVAzCO52qJGD74m/qdRKkFsF3sLc586PDtVXWOzO9BlWgnGFR55rzfUGjwy2
Ir7DbqnqWjTnJTpcwUoZZHQ/824GwEYxzIMZrfpQHEO3/HJ5pT8jCG8Za3HcycVG1UfWwN6p2/ww
J+ohL4Mr4A8dwQHqBXXuRDoS1i73jSa5r1DIb8zqOAzllYY3A5m2dljNTlDGztKPe9OqPi9k9CLa
HKVgsKmc+FEQA+hKiFO3FSXW382pQt83RYlxZPZuKvvUjz3zftlLnnKID9GenNqXQuhNRSI5u25r
VTEtiutxrRyD4p4uaNMSOOzNG+xqWXzbQG8YUlAtuP7gIdM4spYI6T4AS/Loxm/oshPo+WaXwloc
lwG3JoaMit5guzh7DbrrlivyRK8DdCqUuwL7SZ/onewpL6HiRKGTfBd1+m8FqPUHMGtYxURlaYga
WIBpABWA3XavJUjiLmv49qkhiwH0kol5Vy7Ok3qcBxNwoC7QBUA172iDExIR2NnmqyVueL+kcFZb
Yu5xRL7JelmC3eLT2M4/NSc81oB4ljo9MGhlR8dMU/uS+oj0AvfLjPR3I36XzhkxZkisAp0EgAeZ
QVuM6b+W3FayDyAxO64Eb2DbPvhdFmd4SjNIkaGha6dTn2n22NGHejlppUCK6NQ4W9MwqiVlkYUq
yhC5iiR5Xbecs7RyLyvHZk62OjeeRc2sJ6JnGbSjP5pf432NJkjjtk/s3tdegai1709TIUgPtmXK
CkCScbc0UFr5qPPEGNOZzJTd1cFR9ahflWfDnV8DYB3uhl3oq4dGVEQUyuTsrNYITZYaCdC/eFqZ
G7yxsGIgsNR+scsFgWXbk61WyV05G0sLVNJBJ+HJRq9EoxoILYnqsQf8ZmdZvsiVbNaZMRT/a1+Z
r1n7kkAKJKC/wwqO8FZOe65OJtDXm7OoF3NTOVeCOJdiGHVThUB7dZUSoOj1q9Lu/4Rjg64XwzmU
BS+VxSjjISDXXwfNtI35usS88mX1Z7b6m9+QKUaADUrV34gZJTOINWOGlZWL6YxAXaXKXhtfhxm3
S+1ZlURYMpvefiWP8x0jzXV1iE2Em7zbRTRx5mUUhLRN97QSwTkOGppTFrEgbQUPAXllZZZqOpeA
n7y8dZtyFEMxVCSJBC0cH5VNq7tGy0v018lLDYLC1J5oiZfTp0ZtBT5qc9NWkji17qteCeuUdfLR
BXeIxe1xl7i8mM1bBNbyazWcRhOaWqERAqSwgVMyG1d6KR2w3Hoq7hKOqdmS8JK0GbJWEjn9DnOj
zToZTzXRY4vuxECCz018tb3pQlFw3jTXlSguOgYazee0gKgxXo6RFHtx3h/jyri7vImb5wTEDlyp
DbSi8TARyqCqeOnCC2FNKyefrBup0QQiNutB0LhfMjgDClA4DMoBvS76TXmdgq/VrjpbO9Cn29mX
dgAAj+w9m2AUdrqz+PCbp1gJ5syKFA1mMicI/tn44i6n3MleVHS6NzvGxiYwYvZrF6Tx6I9qphRV
oCMqZ1fNIQc9ZuVl12A2PVw+se0YhfsdQaOSoqKB9aMRW+h0MGbAIfycoitueyD9NR76j0FLFvtC
aZsuYyWNU/lOzrpYrXDVKq5YfEowAZa46c5wF6ey61vAU+xN1/Aur1EklFP+dI77stGh/GaJ1shx
n/cHwA7CW0V/4qZWq+NUMyuAmAQqXLxcj5gGB7jvmKZ/0MaDsPrruDglHOnU6TWI011Dha+dQb5c
On38dnnDNr2FBrw9oLWiPc/iMiUVU+d6i6Evt596Z5R+TMX31hQhB4qEcNGDJkmF3gvWTCLtGOWB
1h1kMEFdXsmmi12thAscUx9KaTABDzkyOgxnGfph7rUfzYABjylwily//zt5vDUFkVzKeE50i+It
Ts40OSuhU9BbEojIDUXbx1lSlJIlrFrmHxZyUuYosqciADR58enyiraN510XOOPJusqsY9bzo6DL
Z2jvFenc0sdIEvih7dvj6qQ426lTNVdNBUU8BoE8Hiv4vPKMXj9Pu1126qcC0LCMLxfAz2yljggg
lv38b+4WEUuXNYQthX/qHcdMLXUDy2yzY9kHgN/xW+CA0u4pbV9rRaSXm0/Lxkoet1wyZWaYD8DN
bMBFbB1R+fUCNz2yaYzZR/q+Z0zdjCvv8mky9/DbMk0CPC1MkoNWmjtN0ulxUTPQ3bB+LqVnMxpt
NMDkw17L/LmRnG4UpVWbemoCm8pULGIC2uhjfFGbUisL1vBQNraxY01W8aeosxklK93p5/JQ4uY1
C+cXNw1/JZYzDzmtOtpMEEsA5N17TO5iW29l53bHn+Mu58BZHhBtvl3e4M14asoKsAkoVTB+wrm1
TMP8bTTDQTNglwUoIVJupw7DNW6Oxa58uSxua3fX0jj/VhT6VNUdQlscT3YZgYFLfTZjUfa4WQte
i+EOcdZ7NHsmLPVJ7fxHcWC92t2+PAcuORgP5evkRHvlFILpKzuLVHZ7iXiF06hGMGHIRbx5VFp1
Ujvke5PlZE10jJXpLC/Rw+Wd3LIMU1FwkaFYy28IZ4YuZe28WHjODwBulhPjGVR+16Ap3wdp6HRa
+agaDQaEJ/+y3M3lreRyjkCZcP1UIlw7LLTL5vS+z54WcVfuljmsV8dtIh0jqygHdAWFs9XbaJ86
T5Hp9tV4gEs4zvGk2gGoxDFn0zvg/HYnEzjFTQFM2sFpYt2yTTMkNqmWm3jMBW02WxFm9W18pru0
YzwkOt5Zy/aZ5q9dcmdZsV1QURV084a3FsQVncYoy7ssLtGrhgaR6q39jklfD4HN7lAiIaDbvnyy
mwWntTwujcKdbmwqKDUr4HmqMnjzYrixjFCtDIFfSOVVqT0CJ+B7PknnPCNenAw3sanvq6Y8XP4W
5gd4v7/+FM4ryYOmKO3Pck3gZcFjXgrIIgVabHF+yGo7tJ0RGKmR7pLhWwL0Tkk0ZyeSwf6+qm3N
VV721YCMp2qtQ1LVuL8Sb1pEfT3bHvzdIq3fQoc+RNkMn8rURPFap3QkJ776yWconDcQHQwXkM1B
m5q2hvn3M71r9OEBqCbe5bMX7RvnYcysz4qoZzEieVGbBy35FHSCXijRKjj3AnxphbDpcDcMQXSt
yo/SPH29vApVIIMfilJqqdI13IjhwjqUmlq8PgV6D8K0EG/pcuSX7YwX3juqR0cTrYBpD/Zak0ZO
3z2btbZT+ukMKA6/pBZQ8sh37HzhVEm1U2ty1YTmLpwrr09NJ8vGnWpV+8ZMPAUtNBNgCAM4P5qW
n1Md2aeVLrezZkbO5QVur0+nxLAszAVpnCZMAdgYJalFtbO/Gq3nJRVs4LYavP8+pwatXFe1pEIN
1O4YWNQeqsiWhBcukRROE7pKytNJx/N00QxOnwz7oUY13xC9jWzHDDQEKZahoHmD82eqIU1Vgplc
t47GvYSnWkmXTzpY5HNZ1Kr2H2HjXRY7uJXf0ZOgSsMR7wbyTXHFnvatg+GShx6cgwnmBIw/sqV3
cWyHV+Lk0EL7eww9iE1jL+nTXapn+8uqtn1I7yI4Dxcq0hyAi4C4swI8SXpfGjc50oLLQkRHxOnz
0BZmqjE3airP8zDY6LKTrec0dC+L2Tab97Vwam20c9GZuYS1pNOTmuZuUISCQC7aLk6nZyVIO51d
YQoAnDUPZoX1PF9exX/kCr+W8fN6vDr1YayKuYNfclGYUj5pAEzPz/F5ftMerMyRPbIPnPjlskx2
AL/nBO8iuXSoy5uRLBqqVXIZXQ2qdhXX5k3UdX6X6sd+7P3L4jZHyk1AOf+/zfL8aXpZATSULXE+
DlcAODtWXvrImC9GW9R+JFoa5x4mhYRKMajIvMLcNqyTFcYOEPSW4Us8aQK/vakdaHswLUvV6W94
dFpK4jiCergFQSmanvryECYiyJrNeoG5ksLlkl2nGUExI/lJDu21dIP2H6/7AjQX0Il5Pat7++Op
eSrOomnZTfNayeV2ss5Qz5eZFZPlhmT3VSkomIl2j3OuZkFIomv4fW06t9WM6fjHOhTVZYW7x75i
ZV0G6BWDiTVAtJ5yRMsdys7ql8gFH8FNHdsyWF8iryZ2Kmwi1Ta94Gr/2N9XkknSlrna40VkMTI/
VIBP1+a3GFX3Wrl/7bR+JwXyWSlVfxnTE5jo7kFk6ARS9mjU1r5fpgdDW7yWoONY079oFrkLp/t4
qbxR1n+UXbsLk7axQyvzCNUxASEPdqbPJynKj5PV3oaRtatb4kwwBaKj4hHPfpOUACXTjENHzENP
QzdfLBRge/BO5I9JSTtbHroXnaJzeAlmwT2BucrffM5qO7iggJpJMAAWBF9z1Fkr725kEH3CJrlN
+1+J4YJCVQz6VBDYpCU9NMUTTe9y+UEjtwHqzAKvtn3A1NAJg8HHqPfHAx4iM1Vm1GBRt1x8zWEE
KGFtU6c7pgfttfTHfeLID+o3gdhtu3kXy60wCpKmkkaITa7Y6CL06Od4CnD/HyzAgrXI7YTFw20P
rlGQ1phERxmbixittchxUaFfuAcM+TEHR12TOPqZ7rpd+CAJXjo2z3AljPN4mimDObzRZDfoku9L
afqylOOGrFd2QCK3MkVOYtPTreRxni7Tc2WRwTjgDtqV2X+Xw1mgKpuashLAuTqSmYs5AtbUxRXv
s5YOAGbCO2WcqHeBGr/+iX6shHEeL5PLBT0AaDP4OboEcAV1n7j0urPVHYawv6Vu8V0EW7G5PgDL
U7TqW9SyuDRJj9MyS+YKLxLqlTH5E9go+mMxCQrKm2rxLoW/BtIh1ZIOBXzMsYP0Z1LsVIntxbie
tW+BCJhQsCIeCsNszDYABC6wnpvXeXKnfnAbeV+OrUAztuurq0Vxum60dVPQHoY1gwsvvycefWgO
/a56ADgma44fD9Nu8Zo75VQ4fwKoYq5kc3qPnqguJDOy2ylpTnGjeUFw1oPnUc3vL+vkpoGtBHH6
342SJuVhjUSpOQT5vSaqcTGX91tsWf0+p/JBlGf/pun1UyHr32QjOapp7Y2avGvHGVdREQj+dtq+
ksk0aBXep0HqOwr0ZjfHE707PmuObKtf0KoXohrvyp78PfJEB7bp+lcyuYijarNSjCXsbKoPeLIJ
yakSdRAJFZILL3OpZbkUImEqvdmxMC6Abvr+GhyNQLmdgCKEJk+0PkR7kNedRCnn9oV7tUDOkWBw
dTLL4OcgX3S7uPq+BsjI+LYAJmza4Y1D1DoqOEU8eX88xUyd+2HuEEzNh/HH4uZeBqyd3g8QSmUv
21c70RH+xxINvJsaumIp/Duc0YahJJk5S0hlvwIDdwqUpuVeuWEci+poizzZps5gbMAw0OCE/3O2
gbmPZJQiEEV1uBDlwbNRq06O6HPZwjf95UoKZw2KJmeLZMIa6hjJ/FOVfdembx39cVmKwjzSb4a+
EsMZgKSPOW4N0A/5Jr5WPqfHbt/ZvdtfLcBcS738O1pJfdbAUp31W2WXePQg4oDd9GWrT+Dso1Is
jDHNC8pcGH4j5pcglgV7ufkgbq5EcFZA8b8ZLXYwcz/Y9TvZVU8Yv7iJ/AItnaGj+DpGjyleL8ip
OEeCPH0T024lnWdgnmeDDvIABSXH8j73ln31xUzxNB3YiLg32dnwAk/0ECQUyuWXpjSmYZhjySxp
ae/ZkzjjWcDDODCvZCd/017ql8vKJFBZlYu81dRHFY2gS3m/ANPi1PTPY/I0pbvLYgT2x9Mt03pE
hzUDmzMMjDEq84OpFqDzEYLMbMpBco4+LlQ/UW356MnMakpRR4YcLbBsYgQnRSv80TDcP1jOuxhe
O2jbAx9HQc4Qjp/b6KuePYTLl8si2Jf+ZuQrEZwuLJYezAMGk9Btx4g4KUbVWBlM5PsFG8afv6Q1
cTiWSEqU9gvu1XZofpXj58tL2dSx1VK4DEtSqrCx2ARrYTSRPUv9p6buX4AUeLAmUZfipmNayeKS
rLZGglWUKO1O8v1cn4XDdqLf5wLJNAdyW2IEz8XcjB0NnxVFcO6izWJ/X2VUZhvjCUOHBqsheKaC
EINUL3JiuMEsYsfdzBdXW8WFEaB1//97Yp3so+g6aWSnmO5pd28kb1ZuOJeVYNufr8RxISNIAvB/
TahJGJlbPjNm+WZPMWIEWNJ764CCgbd4/U3+8BM0dCdy6JvbiqsKm2bGv39Ox6+2FYkI0esQU05N
8nnqftQA5YrwCDQBWPPyOjcNaiWIW+aYSjpZLGSnlrKbk+u5BKTOt78TwTk5rSxbWrMyRCkDN8B6
S+eXmohu65t9xub7QvixGL0PBho2SIFRYbkZj8GO8TWjIP+WvLQuK7hGn5LvosL15gDHWirv9loj
05sKV840PZjRqUivIu1mnHZdCza2o1zd5yIcaoFmaFwETI1ErioJHrAy91HbeaV234U3RvBHc0br
pXFusI/DNKwDLK31gh151p4SH9fbfAfcfw8Eb70ruZpIGzdnO9dCOX+YVG2yqBLGOxhx0/IK8KXr
4jHdW0cTWRWYTf3xTb0rnhdH+oHWcX95bo7Gl8IRNTFtus2VMnFuk9T1LMUDqhZJ9Ubk0Ba+wG/f
KFYSOL8JvBh16iocIwNaVkC3WzrVi/lz1Cj32y9/QEpC1/vKOc8OTVlNTWGDSfaWZQ8FmHH+ysg1
zo902WzV5oT1aH1nD7qV2Dn8tAqUmstyNqPAat84Z0Jzki9ljZNB79dVYzQu8CY9kzqlkdpFJHu6
Ggpy621dQFcXm2IgKuF0IeitYLEYrkQXeVnyKIkgXbYN2kKvnIocAiBmHyOoKlfRuKBU62q0PEtL
+UTh6K1FAz+7KNvY7pUB1uO/sjjzmgDUUjZkZBn74HYHDOseq9OEUV1Gmq4LgOG2Q8u7MG7jZCA5
yC1aW92yTOzC6J1WuY1FnQVMcX/LO1cr4uwIfUV1Mae4g0jBbFuZagMA1DGr0O6SL5K0v6x820nB
ShpnRmrej2Pb/bzxqK/VNyBMnfIje5hqUe6YY7v2pdt2XzgZbrOzLRri29JEi83rojBA0PbM6T7a
/5ErLjBiWtZ2pN7J2Z9Y8UoC39unLnM/qRXSRdKMvjVZu9IwTlEgCTRjcyF4kEAXG7HwNMGpvGI2
cocLHJtzO8XabZoLTHazQmStBHB6ntYAiiQy9Lz1qoNyVDzg9N8ot+ShvALNlNvs+tK9rBqiJXHK
DhL7vC8Ztbemxv48KFeTsrxeFrFpvetVcbregQietoxohzWhz+h0S1zrFpQv19l+3IvQ+EUL4lSd
ysswKxPOiCQvVm/ZWZ4KQsZ/rAcuz5LxD5D4P3o+I5cAgqlCROPrN7g1elpiA5XBKa47h+x1wQlt
eQqI+SWNS5xY3VwetAZK14Mg6K7XHvD6n8yIHH8E1LMWxel3HuuxBhZaNqQ1+ck3FNh21KOf5GtU
vQ7NOTmLekM281CALcmyJgMOWeHhdEsyhJiaYk8fB7j1HSDk8W7UAOxD5IM2iz4rSb/h4ta1uZQR
tpG1W7JyT74zbkHnabNSKIM4p8KHzK0IuRbJ6Unfa0ncUDSpdeBLV05Z/BIpO8N6u2xeW+FqLYXT
D1nOG4kWCFdjGbwqimTHJcGdWVoEEzrCHeS0QzeTbs6DEa5iN852hgslwO8wjmu4k1MZdjngQbhx
xPOrm5BqKF5jdA4U7QB+5UzajJPRLBvW3GBmdtOR3RSaqP0OikMT+Zzo0mFWdV/BnVdrlKcg6Y4h
ANHtPgPzmwkke23009E6gvvrPM7Fj6ow0EQzHEYEvqGhX/VctUPZ0G0yov6pDucxiJ20iPwufEo1
YKfNhq0lUgVoSVzdraixJyOzw3E4YJRAEKn/Y5Pf18ryyNUFGvTqRa+PaB5v4Cnxzu9LXuZGfoZs
h10GjdAudqJbw7ZDU/CYasgED6s8aYRVBGYpqzXsHc8EwN0FOUz2AlwGPweMtqjxedMqwO+OGIoJ
KIzCf1yhlQWTqfQzWpHV5RrjvY40qWdr7PcBXpkum8bm5dpayWLBYrWbNbqeY7Vo/zF6gxXtwWsQ
gG8Lhd72MJwz0C1JsP3LYjctUtUtneUIBI/EH6XSsA6HuMR2VsN1GKDtJz3NuWhtTBH4BBKdYL+E
cGZvKSBDlyVYY9v131MS7uJF+xRr4EMnCZ7GF1uuddF2sqP5XSabNwKCOHBJuERuKsJJHVSAu/eN
P0I7WxuRPNxbbou7NYk9cYfNtrL8ksg/wyeSUpZVUQHVE4Ny42NEB0fBwJopqhpsZg3quxzuyJQ0
QD07xcqW7DHVvVCENrS5Dg00W3hOsRh51UeVIKME7DAth+/Mby3DruaveX9HGhEirkgM5z3qIZuT
2cDcc8B6A0eZOLO27PWwu8u7SXCjFcnilEFKBs2iA6KblpuOUc9vSRi9TK15TZVuEaVcbP9/07z3
/ePxSROrAw1qhPPJroijOeo+OKTO6NNjcxYhNW3nJJoBj09NRUfg+XhW0RIAx0CCC2bgJuyqFO7Y
KF+xE+Ukm35CA1ytjF4WDdXSj4LqZYpCEyjQoHbe0fKop8dC/oOeYmslgnOAVoOOC6NDfrXoXwf5
s0Y/S9HX/9nbAXLX1HCvM9AZ+PPuufKxUV8OzRxkYOZTUwAept+1JACxqyVoyNlQtw9iOAsNSYah
uLBQXXO+ndNdV8hOpj/GqagFduNQPsjh/GreVkAvaHPV1QuMck9Seh3nFFV7TaDSIjnc4eslqTqL
pqpbBceG3OfRvV7c/93JcIcf14D8QplBdeuuQixyZhMVx/r73wlh61wdP8GwR9Es2K9UfpMxjGUF
N20j0GLR2bO/r2SU5mCMQw0ZVp/Dd55qE6Ou8rnr//dU+sPZc14aUJLmkso4k2hKHXAc2C2oVgMR
7MFWuvVBDOeliRIodRDhXNiTO6MuMW7l6/mGsfFJ4BHxLh/QRmj7II3z0/lgWnMQYvMyOtt5I9sW
+fJXEvhn2rBvtYQqkBCFYFOTer/PKsEiRHumcuY/tVXOXrdV1zj3HkMPA1bZgcGKlr74xrFx5V5v
Gf9aq+ZGlidMWG1WIDpG14dc23V50we9LcsPf7B7bBwY1FQWarXc+QykBj9cSxWQ0e7L/D77g9Z3
wJ/9+n0e5zBVtGqo2kJ30+xgFE/Z4s2DCKWZfSMXnj/I4E4nNzsEmQoko/9ysf9xv/UHMZxvbkpM
4seyCoZo0IzOKDeH9HNKXsBxUqiC7Ea0Is4950XfG0oKVxDmAILQnF5N3LY/LNqdkdxpy7Wm3vyV
Gpicsx6SRu+ASYkwWn3RwKGLa4vIhjY9wUoTOFc9ZF1iJgNOiWEGaKgtTvtuL9/1AEXunPgBdH1/
EoBWAjm/3Y4jSfu6RizNiJ1b1F8i81yFnag7XrQwzm+DUaFMFBN719BPKn2QE1HJj+3MJf3mPDau
eNpoNljIEt63ij/HwKP9s8xjtVucI+hb1oqVh5qLe91JlztwYme3CeBxLiuaYC18rbxrok5C26Pq
quahkzs7AgjI+O2yjK2L99pS+RLpuFATfWs6LHWv7KoDmxpI3OEU+IMn70YX7JAu0PEFaYJADXg8
oUIfkznNVcVV6tKhanBGaUAgYjMyvJ+RxbmFRY+7sWYeiLag+uoGFJIMRzZ7Z+qMc6opgqRXdFZs
xavEpzFoOnRdAQ7v+D7UrktyS8w7wVGJdo3zCq1FGk0t4BWq13l20mvNw6XeJYDIfGKIlcUx24k6
8ETL4vyC1QHNMU1HDVAM9oRaYpECmuXz5XWJlsX5hCqmaZv0gYpYgUeAunGmQngrZfHmgluwOLfA
HnXDRQYp+XzUjnAO++rEeCUNn9G1iKpKogVx7qFdlHqQRmxa3aAdJQGCtPCZlTUgX1gPX21ByBlL
dZJwIUUfCtJTcPHqR8WuHNEdW7AWfuJhWNq+UjBs6JrDQ2ScS0MQeDYvDO9mSrlEITbDQdJaCS0f
Lfit87C4lWm976QA9ep+91eKxt/iS2oGcmTGCNzZMSyuEhEd2tZU4dqXUraZKycQSUlbW6hdIWwT
ByiYdnQTXIXHr1ZkL45lhw6xiycTxDD25YVt9Xp8EMx5BkVNgb9KEPXmO9bWgjYW1iF7lzGOL6D2
CZuSmPO8pH6cW5j1cNCJAnOqPQuNyHh8umf4753HXvnVxBaRiom0hHMRsZxO7bhAHu0eEgmPa0eM
3RSBiKtS4O0o5yVA3Jo1fduormwdxz7cpfWbpXT7y4clCEyU8w6YGZQoED5wRdZ8Y6psKfNbA/wR
2Z0qpFq6nBsDJfCjQnakSEdaYEHg3twzrOERk8HNToTiePl4NB68Oaq7VqUVlhTUqbdkaPCrbS3Q
vCEM3MubJ5LEuwuQ2aBXBopgDU+W5RVG7IFPpx9TgZyteZeVRWmESx+SuR7VmECQejN7kTN/124T
nzrJy4ShE+OKdZ/LXulWTuEMgUBDLvtcjXBuRG/0XOs0yB6mH0N1SiSBzxX4KY1vOEJb2BzXWcvU
QkGNNvOBQGTeIyRe5YfGbgA0h0ziRT3Ib5dPj9nPf7sNgHd9VMcqlbJAkqEndarYUVq6LfGVzrA7
/dOC0dH+DwCCPhwi5zb6SELD2AB5eAWRuuu2vlMiwWVQuJecz1CDOigWJsOonKCx5Ve02rnDfrpj
7bspmyUPbjBMcEPdPwB8/LA63pHMmlIiOiP6g2mxao0bJfiSCJvTLvtE7WcNfhXTKKFGP8+Qous3
hvlsWHdS/3hZLQRG/XPKeCXCjLOoTDJsYTfupgSM35oTk7dG1FslMKufhauVmEQKzM4a4Axr4zrJ
HmrR877o9zmXoRVqlnURdmqO0Bnxf6RdV3PdOLP8RaxiAsMr44nKsqx9YVn2mjln/vrb0O61aCxN
fGU/bdW6SnMADgaDmZ5uOfWChcfcxDNB/329hKRpY5leUGr/0JrfqoF3YrZwTWuneu96rywoBQny
MsW3yI7zp8iuHks7cJLvMXg5Gju85fMj8pbExITBzJUmNbFrqj47gRifhlLivM32b9z/TOQnagbZ
xgS7FqmqjZHuQ5WB6tXoXvpQOUFWi8cgv10C/ZHUAojz82fKByOYTVpNMa4UUxyesjPN/2h+DpFP
e//08DaQCQNanrdK1cOYrJ2H/u9Setv/+++/didqs22jzBCrSRqxfeQxvokPylnJLSAdUGGxWk/7
qnmRiyTTEb6ZTybnJvyFO6qgejQlUDGyUwqgPhrbPBrwPPBmFwSwvto5X1ObSuVWfkJxTlxqy+1L
6sMk+/HS2cjEcFIhtjm707H2Mfn5mjwKLv6PS3Ez8zlAi5G8ipxreTvSfhhmPqSRFOqS5bPqBBG0
mmXT14PW1rOFQ6PAMcOOMSiiGmZ5L+IVFLiV2lliAR4X3rAizwhTZp6EVg0VlCscMXMjIp8SsAiF
v1mH+7Fj7KTCBFVbUnaa7NSqdFZmKMbN5XOX8Fqz2/fThxkmsIudrlc9BuGdoT1E5FZIG3cZHyZN
djknbTtQfRhiwnupgMN7AYIM/ezFKbzqQlPP2tZv4qOBwi+5X9wcIrMybyhiO4R82KVfcxX0k3no
66FQUc8MEe7Fm6TkcX/JnFP1TouzMtEQMCKBcVJxyu8TZjgpcEm8nSwRC4xPxS1gTCLYeI2Lfj+j
5liklnCXXSNf/AsdaicFcsHa32uegzKpYdcKBST1EtRo0sQSUNnS1OcM/M77Vn7xMP/YWSaYjGC3
6vIEwXm5Ve8bqFTWdn4VFSv7HtxSitGWhxDjrYsJImLcNc1SoV5jdveF8VRQMZbZ5CyL4y8sQlMy
hwFlmwCk0U12pxT1bdDlzv7OcdZBmADS1foomxEaew05SMUpytAW/7166o+PQ+Sf3b5tyroeOhTR
hMiqMxDY9H6AXqX4VblSabnSCz0ehw1vWUwoafo87gSCiFW1V1M+ZrI/Jk/7O8f7OPTfVyct72KU
H4MI8b31iuLOUH8D+o4U8WPb6BpXBlo5EvueZMQhfX2TlgEAbCpEcxvhBQyMl0JAiJoDT0kE8Mfl
AbpJxecWAppNBn3J6HfkzX/6NUz+GNdVlYgLdtS4Ds5wzDxQUN+Jx96hmMhJ4IQN3uYyYSMsjRGl
Nh318PI8jF9l83X/4/0idfzYXCZgmP0YJHOyIBTbmNoCe1R4iv3M0v3CjT0esyTPG5lgoYR5LcWg
VHKSJfBrsf0ml8NlXvrn/UVxNo2FhJmxPs0jQUxKw+9dGdlqrXl/ZoGJFmIwTqNJWwhRYVjF/9RC
4C2CCRag/Fxo1U52JvNQC76Wf95fAudbaExkUKARUU0NoBl5dpAqvxFcPea0xHgmmMgQqRDfienr
caibS0qmM6Qv3Dac/+x2YHVC9abspLjGVV8lyZ3WKSh71/n3/d3ipGQac+rlCS2JSOjwwZdvch1j
xEI4LuNiLXnJ2TROTqYxJz6QF6I0NHEJVG/ozq1wnAxnVK/k0/6KeHaYgw8x3rIJDdjpMi8VoDk8
n0rhL5U8aLG3b+kXLd8fMYbFsUxCCU6AEqYo10zy2uLW05GW5Lb6qEGWAPokfymv5Nu+VRpL/vuK
/GGUBbeEWquFvQnn0wQXGvZWVz6N2V1gfs/1t0q51rrh7BvkbKjOxIR2zNJZpUVOkCC66Rg8lN3y
WZwmr9QxXhwoX/bN8VI9nQkQQ1qpZtRggTRyU52H0DUc1dFoD8YPHd70FOcEsEOdhty3MfgegbLs
HoWocmftGVx11pCkHHfhRA0W7lKHIaTBZhhSzHsZHYpGtE3o5+zv3jvSfs896K9YJRVhXoxyRIOG
7E+OAPVx5Zj4dAptcSpv6azmXNMZ+wvwt/5wMx/+MDHT6Xav7ENArFK1BPbRvcOKrbA9ajGvT8dz
SSaWoM1NmkKDkTxtvHZJL3BQawyjo9gWVtab7v6mbuGj17mRzsSUNsqkYKb2pKKyxu8zuLt0uwr9
IXnydb21Mx6bJy99YQdIywga31oBi6MN4BLGOCDF9nWyaS4WejydZt6RYwEymlQ2VUoruq2bPcng
JAqvQwiZ0sX+tw9JnvZ3lPMBWbBM2HeVOcgwGIaTpWh+SzRPLu5nw5am4c+uURYjg1kxogUabBGp
OYyNfEmTguMg6n5MZjEyISFIaUSYaNpjg0NWBTyJDZ4F+u+rY5UtYwwOJ/hDrfiGdohSDviPE5zY
eSiVxBA/U7CCWbzW1XMin9rx0/435y2BiQxTMqJuQRMAoiqWIB2EiZP5cW5Gg4kK0ClWoLCCGgFt
0v5Dgfu/6MTzzDDBYA51PAsXrOP/5egbF1+dy7S7NRe3Djrs6FEO0q5o6PFJMsjeF4/T2byBdjCl
pR6PlS98G8/Cmcc0ylkbC4fRVCoWRjOaOoVu3PepTG21PwzL7bK8DfodNAE478BtvwPFNwGhgiKx
HVSjzFowa4lAzc03qjhYCRGtLPu9Dt+HFcb1hjoZwjrGmyAVC4ssF1nFxTRyjtAvPtiHFcb/mmjs
EWdgxbgawBJlt/oDalTgGcXIbXSYrqmT/N3z6lS/uCk+rDLumEtyNA11Sd1EtgWresQUJzj7JNs4
QxH8sH+GeZ+L+s8qDIlCr5ldg4JVBe6E7iZqveD3UME/1sP2SYtlGokAZkfIDSxgpBylW8HUOfH6
F+2QDyNMTosRxtloZ6Qo4ik4tX5+NZz6M3kXK+qt6a6wec2lX1yxHxaZrHaS5ymKM9ThKD83OClv
unN2/kovWMzP3/3eI+HDGvMIroWhNlsDTiGVsd8TsP/oafpoTKVpSbN5bKPokmAOWBEqkXOgt2/2
D8vMRdWraIn0Kna20vDIS8uztBi1NXS9FUjxtybROfa2b5UPe9RjVx6Z9FUdJkWFABJe+ummrnkD
hhyXf38Ergwo2mJOSYS6WCkeu+4mCW5+E3n/sQYmcJR9ky1QeMaTVT+mzaVBrpeNn/ppsuLhJhE1
K0h4faUtfhTcLh82mbCxzFDaq1rUkgavOVKRxN7XkGsegjtKbdRCth0wjJvoHQs5Hrhsejw3YQJJ
HmqoZIU45aNwMTW/Gb8Vy21aXBUeBoiu47/voR/rZJuuNVmCbipoF7KOXGGZrTiTbKgpX9VwOhek
x9CTwkl0OB7DDkNDhnec8gq1zWQ4mcl90B4m3tjWL2BVH8tiwknQtqYR0BFE8TQcwX0Yeamt+MWL
eDSO4XFyKcqgf4uuY2gZNzww8xZd/dp53nlkV2diSupyiAsc8ry76CC6U4vQEqB21xInGT8J4qnA
UHZ2X6IdtH//8G47mQkvE9RTMHBJZLxUZhcpmEd76Of8qLjzQQQ19G8VrT62mYkufUpCABAwE1PT
d8p8kXUfVDVh8SCkX/dXxvNTJkUhUxgG5YJ69UzO4XhbA8PVpC+a/toi8Rue9o3RP7Z3KJiAI8lN
GkOXEcYy7Fn8SZn/XoTQRg2b8/bazic/9o+JMn0eTcESJDQlD06FR3GT7bH707SEJWfVpLhrK1rs
l4MbsD55UXw/l4uzv2k832OH/gJhVqqOzkpmRwVXePQo2MBTnHpHcWmdmePqnIuNHf/ThXJO2gKX
QlNBHfgu44UQ3t9nIojeJWqaDfj7dfR33d4uscz59pwwyDLzyrGczkuMmU9i5jcKAKbDPPs9xm/2
PwvPDF3nKhb1aZelyoSsO+mOk15YSucZ3fd9G5zbSmHCQEQypRIk7FUQvyiVk6LPaQQQ9zwH3fiH
u8bEgXEZplwFuY3TGKnVzZc+HaxB+Ht/Pbw9Y86/2ilaU1CEnVIdNfPvTvFi5Nr7Nnh7xhz9dsAt
IdEJZnEorx1YBjEM6pnx4GRJ4yoDj6mDtyQmoZgVVVyaCZ9I10/ZmFjt6MUiz9c4Z4aF/KR5IuhF
AiOZeFdONzlPaIGzCJV5lijiUHcCPfNlDHVFw5oWvzH/7NuzWJ9uTkvQa8FGL1wU6FI3UGlN/nSj
lJ8PZdU1ul6mcLChz518OCuQqdt3L140Vplzn4VVN4KwFgfFMVDqbi3JCt3gMnuS2115ZNa8fEul
X24VZYTy/yMAHfdFb/yImTEMlE5nzakd2Ssd5VR66WN9KK4qp67AuaxZxA9lDtJiAQsNzZsyOibq
YsWxkysKb0fpR9nJClidzEop5z4RYUi+h+CSm7qQiHf6z6ND7NQLHZ4wPG9dTIDI51IeTUpvYQS1
hcyj6mUnC4+x/rTvKbxDy0SGZq77oWyxrLhOn9UAHLFmxcsTOQeXBfIYS9Skagob3ewl0LQXwquK
3tz+QjgpIgvlqaWmkfOGOoJ0jdJrE1xH4bsAfqBa9xtMiexb43weFtQTDMDYjCGOMGlPA/GLAAMb
1aEKeW7HWxUTKvJM0COdBu4YY+d1fpjnz8HiafWhEd/6lsch9YtWzo+MlDBhIzZJXY6AmDuLeSyF
BE9CX0+uxeJK5icRAhBgNcx4GDnOVUiY4FElGHJHaoJUK/fF/EXQddssH+SgQ3eMlz/w3maESSCm
UovNnN5Rgyd58zV2UeKZHkYAfSF1GXn7TrL58QwJdIYGOH2AK/45LEZpPvV6gmcosFKtpcviSdKE
p0ha7EgWzmU/ecvUO/s2N8/zyibzBYW6jyJVqZHs55+korPrauGsajvar0wwH0wzwlJuddR8yGOF
4kh+X/pKa0Vfymvy1nqm31ipEzwMiTXaptNxwY7yViBemWc+YRNErdEVMC/73aUCk/18ixoQxh5T
J/MNe387tx1mZY1JBg0tNTXFpI+n9gENcKtHIaYpnC6OnBCsf3M3OSLq2dnXZjjum6br+M+Fs7LM
3ABjJGql1qKaXJL+S6cBr9NUL1olAKgYcnhsuZ+UuQUW0iXCRELaUAUZ5mU89a6IKy65lfG8eku+
T8De15jeOk7X0Evf9hdK//jOQtn+6mwQsSom1Ev6VreqGGS6lwjQlDG4GZYH3UzslAst5ZxMtsOa
QuVDWPJAdfL2q5DXVg95p6A+Cfl5VJ+lOeR5EW+J1KdXCZIiDX2vVymKXqA1xRV1grK7DZo8fzgs
D/XlHe//pjsUe8drJm8PVnz4Edt+JeWgNLMB/GlybDzpW3gj2xQgHDlK79WosUeHzI0dchzPvLL+
ZmRfWWZiUSHESdlqYBIw8GF7+WxKfiV+MWc3nL/uu9D2xbUyxcQkUY77yDBQ6C5G7RRGgj3Fxk2T
t/acd0+YHHWqTjn0DXma1J6DVOV9WyYeyUhudKKDk0Eb/1I1T4vPQ+oIma8VPQjkH8XknrNWupa9
88KEJLEdqxAK1zLoldzwIT4kHuQ3L8ElOIyfIZFmif+LBidvlUw0qqUMIahASVp67JwG1LyRI7gJ
vTzjK+Yq7dmBZRADvCDup7w2Bm/F9Metjo8hgY20anPijCDymA39LLaxL6UDZ4JL41yebIM3CcGI
KieZ6sRL6UN8/R4MPHYkVgeiaVYMelJgdo75lPvjGHlTV7600fypmSY0/JqLsKhu03eJ3SjCS5q0
r0NMfLGPAiuS5qOG/yYIMXVb+oWReJJev2RDjEOYn3u989WKHOLlbwXMbPIIdb0ucNUFYJNuzK06
/ixqsWzFavkwdMkpiBNvAsIVCtCfiDbedmIFrKD5GI3GuZ6qz3WbuL2qaNYIOmU76JQTJNLsfmoP
gWnapix+D0uwewtG9qCHyltiiu5cRZYilt7UdPdQJeDcL5yrjKV3SIjcCoAFYAwiO8zBV0xhgofy
UqNByjkanNyA5XnQhbYOIN4EjgCHfFUB1VFuRjzR6AxEYPPoArZb2h9Bh2V6kLWo6BBnZMd8nN0C
dB/i63TGyBMVIliuwhEld+O54oECuGaZsArWCkEEoEZ9r/JDCcMR2rN213tGaSUQNc7sCbMmirW8
/uHmMjF26mNhlkdA/vXgWBnHeH4g0UNHfH0BC3OdWFP9uBR3QvgIunXOBcoJACYTY+MUbM9FjRRB
qs3nURpvZyhniDNv8JVnhomsBVmEodFa1Ym0v5c5tYz2aQq/7W8j7ywwgTRpxVQocOwcU42Oaf1F
r9G+7DC4Ni28m4m3HCZsLnE2kGGQkCnPvQ2e6mMO0gy1kzinbn9FhKV/ABt3Ao0C+IWgPMzTMZMa
W2/uxJ6zcds1rR/HDeTfzC0wdUrcglL3PUmlXOORZ7qtVx8zN/R48kTbkISVNSZla5thEHoTt6x0
W11UO3drP3hSLcgB3uGi40pz7n8r6LP8vLigBccbGVAQjkJfWr7W5SsJvu973jYie7UkJnCY9axE
PdQd8fgN/IgScGHuNLeLQwsUJbhjFDtxQ9nteIpn24CSlWG6+NX9XbZZ2SQNekMNiOYisPUKD/qD
BiIX1YOyqhs6DS9I0qX8OkciLAdEseRdpBiIkXObfAunPrOqIvzM2U/qcHtGmHAx1kY7dTJchCKI
ZVuz6Qi26NFuq+bu2+K5BxM1OrEshVHvMRGkeQqEoAf9LPzmUPLqOzEBA0z5crRMYDPLLtLjbDfH
8Yo8yC/OwGlV7mKD//YqOPVhuPK4XTjfi8U1YXhnEaQcE9ilgsT5ttF/Zxz5Y2Xvz/yVB0ZlR4ZM
H9EHa09zf2nGS7xwuuG84/Uev1Y2ujzroRIASCJFJeNe9jCJLCaWaffO4mq4mXVHOPMFTnin6z2S
reyCckxVwxlpCOpLHkjtT5TtDrR6otfdgGUFL3a+p+wnWuT9N61spnJkogaDWBxdJi8GnhTzcMfR
e58c5hJBbcP2V1+PiR8xLkyx1+CX70MPF+jCnuU7PbFNW3PCY/WOcEhOmH5w9It6078QXhmWdxuw
OCeUsLUc0yyKU3yebarJFzhGBWIC+nzubABOOf5Kz/NOaHnng1ntr4J5oHxssL9TROxaeFa1ztPD
0CbdfM5MYg/xbw1grPaYiTBQycv6Fsmzky4YUX4ttQg8aZW1H8a2eWxWVpgIM6pDnEQdboLBUzzs
5l2Na6g5z7dA1AcHKjAMZI5oSa9ByzFN//LOjrJQp0o0hVrqcPlpZmuH7V+FfFLBMqPd54KziK7G
A3Tz7DHZStKGgTJnOJVhFlymuISwV3lAZdYvyvZa1IUjqsIlVUbOG5YXDWQmb+lUSYpFBThvOq2A
XqmPnV2ALKHEcJ09HxKMx3K2lmuTSV7ChvQKhk2AAHjOYiu/6f3SVl/NL8aj7GXueG58HhSbc1+w
SKc5UDHhUlGLoa2OEKh85jgq/cl77sKEHG2MiyKFXDmuwuVWO1HJxthv6NhHcaMeTGfiPJE5B16m
Sfb6wE9lXckh7M3SU5D6YXgEPsCq+odwii0z54QX3vYxmYtZd6mBbhmeqsEpH+/RuuJsH/Wyve1j
okk+p02bUIJc4/oPu0Rpd4fYJtBNSG95zsBJjliAkypOJNHp3hFy0JTZHoxLnPH6DhwjLL6pqcpE
76lDxIZoT2p0r4yak+jDn1X3CItsIlIZNCZFIFC50gJZBLlBWiki/xrcxpIttNBza/yzChthGc57
WamFkY5TKPFzgrBfidd84MUJjtexmCeM6QdkooNUpemG8Y0CoBDH7TinVqG/YHWKskUzDDBM/7N5
uQvAroNCIRit0d87ZzbwnhyDHD9nsU/5ICZg8YFBJes+q5BwHyRiy+C70SE2JVWfmzh7AinseVKg
axSlri7nr/s/geeXTODA5J1ilpTGjxi3Sx9ZY+sW4586JRMv9LybA8HAMhtP9ekTrgzt+JralJfc
n53SoY84jceny7lCFSaIyKmgdCH1FworSU/aUTrRPm3NCVac+oVCf8bKaSZjHoU6wA7KlC8wXw4q
nYxulOI5rsjb/tfiJZIsSKqr4lkLKExh8CpMLklQLlXv4C4IjMNz6PD6l5wjx2KmgPoaMSSCtUl5
bpO+8JolO3KWxNk/FjO1qHKtByacgzYPIQJlh/fFS+QZhTW/TjZtHXZX8trFPscu57CrTNaR172Z
p8v7YR+Bdi59ObHkI8igPMxX+PVbxzlp1N127jQWU1VMddm0lH+0yyEuh9WNpp0X7thmALYIFlzI
4ayQHqs9i0wSgnddXaB08s/MXupmtxRTa97EfuDNnuh0Puo1nnTHLzFTxtY9w0xQ0TOSm1DNpp90
cqajdFCP5j0o2E68+fJ3MPyeJSayCIVABiWBg452eKNfOodS2SWI2p1oJZJdO6aPh60VO5jTBgtq
4oO0zAnc/Y3mxFBW9LlqwFeh0x+Rjb4qPSa1l/OkD3jVS1bZsg6XSpBjbGl0pGIL00E8FpZkhzYN
nby5N47jsIirHKMrC947OPYksRr1CElrt5RlTwfeJKqHPzyJhHnrmD3oxJTh/SOOAA5kTmkPB91V
oaWZuYIjPP3R52LBVzqy16ygxyJpKzBqGXY4mhbYgDhewftkhAkwGMIpw3dGR1q21FC2LNGzJ1ds
pVddeSeBa43JXaq4LKFVj1XN/uIRD2eusuY71fqnfTX8YT7Lwq4ysemg6IdvpqhvSqxeqvI7nv+P
f/almDhCejFqRorOLPOvY1VYovDaV7wZNM4dx2rpITlJtZG6QziOHt6EXl00HFfgnScmE4mRDASz
BBMVKOUMt8yd2bhE6WMycu4YmmvshENC/32ViySKLnRQoAcu3DdAFAZssK+f5AMXscu5s1mypFmc
/41Got9jVkh2azs4xoCldNZkK98xs4FgywP6cMKsxoSJtG/EGMkCJR9ywgkTAu7AIx/iFWE1mrCv
NrAXtE6DOCBtNWRHGoogXnGsn1O798jJ8BJAXdqD+rDv5hz3YFmVQtLKXR9hYaX6GbpqVaS5pSjY
bfM49rxuG8dD3jEMqwWWoEjVICaKBHLooRYPgkErNqTM6ioDsrVZBGZ0rbeWKLuLi4ZHQ81JuVjS
pSUk6ZJnOAetOzmUeINKgxCMRFL2GfP4p004loBJBU6hSGlJvYNIs+5R0RjBDS/NJ1onHA8K52Lh
RBKWhUlFDBYhlInTNwUPmiG7+STwtpBngwklIVgCurLDkkZ7tikUaznkfmfRIT3+04ZnjAkn5Zhj
kO39xEn3ExraLeEsh2OA5VuKIzJmOf1AIXkhoJJLOeCq7ZChakQHPYVpsO8XyWwaqBMl6EiNnzUt
cuf5k1TOzv7x/UXQ+LDCBI1SlTuUa0XaWY6egqvikQOIQwXwfFk10BxUEbzGJ4osXhze3r4Pw0yG
Mbe1FGYjisQQdH/IQvUrwB285Iz++P9eKR826G9YBQwydKSD9jIVcend5QIafm/IUcf8d1U80N/2
K+nDHP2iK3PhZPw7uFDLwKN0kJs4Z/K9Kn4C9ZYefON8OZ41JsGQpKhfdFGjE6+S190VQGVBthuk
Evq96jV+ADrDCE8GgJ2+8XJsnmvSS2G1UEgWJZMkAbfeCi/C8Elujmrzsr88ngkmVsxNVutzBtho
DiJ5pba00J+G130b25nAx/diQkRc5XFfqBhCHcIvkFE2l2elvFkEzofirIR9kHQDprF1BfpfMXDM
0yUVTuVvMZIaPxbCPkKiHPA6MqHBk3b9sYkBbuVK+/wCevVhgwkUkhbr+AXQXLoSi16AvZ84k5Ve
k9vkRUctDJ3/1PD2P9B2cmGIUIMUdUMWmQ8ETdhSMkM4QZqrj63Q3JOpOMTR9DxN3ZOsiZzWwNYa
FVEXVZkA1ahCu+xnv1a60gibGQP6nWI+iZ3wrC2Y2elycN40RD30Rm6h9eu1uuF1Q+KXQ+/pUmo1
i2JjLPeh7WteS2sjguEXQStbR6NZNNisQze7dh57NEObz4NTPkgQGB9O8mfFBiTS41XMti6Dn6wx
ISVWwiYAKzDg6LOtP4m+5scHKHm9zN/60ZKfGpdq24SFJT/sf+eNI/KTXSaeREUz5AukUwEJHWxF
Bc9KmrqSkXJgCjwzTEzpdWKqioyT2Kl2lBe2lBzUgjcNTn2EuXN+Wgvjs3lRGJM4acC7G8Cy9oUr
Z6XzR9vFZh7RJMZyM8CEMpWOKt2CQ8mN5bd9IxvBcb0Olt1RFKO+7XRsVm6CX1S8jXCJ5WJjyVzK
kU1LOOCKohq6KbO9EVHrm3oOwTgyy6esnSzIyJ11ZbRw+n/HAVaWmPNdL+McqgYmhMxpcHNJcJv2
72TglTM2opYirqxQN1zdjt0oRmE5o9EfDg9xW1pkfCYoruVOKH/Z/0bbAWtlijmwmVDU8jBhUIbm
AHTyVLADT7tr3NGRwD2g3Yw2rwK1Vcb/aXnMYQ2EJOuzCGNBVIMN9Io5UPhEt3T3nUIZ7zJuSW+r
PvSTSebgQg/LCANKCj0FVzFSMCkDyhb5Krenlhz69hSaB6W4NEpkgTnG3t/jzfO82mLmPLeJlkjK
+50gZC+VUB6nOeYBNHgLZFsjSoLBrljHAkdbtBfnHaB4gCSgP/go5x/+aEXsw4KYiaBpMowN6e1Q
nvWW8zDaGhxbfy62KyJL0ZjGEQw0eXaaKv0UyIVjSsunuGkvSZo7i5rZGmj7raCCFvOk8X7A1q0p
ibi/TUURTZX9AXimZzqAYRiaoDNdYIoVUZO1h9kSvdLD27k/7u/oVgRb22PeMqbaG1Eu4kiguOSZ
plOZlRcuoNRaWo43Uk9nbxdJVEGLBxkRHZnRz7EFiVK1FDUi2FT8hRKjHQXP1Qy23fl1JKaTmqO3
v7It71/ZY8GJkpoNUttgjnPUbrTmKBWcm38zgq0NMIUxCQMiRjuqKhqds1t5CCUPwV320kIdl7Kn
lG/CkYuH2hqZAqXgj118P46rCF0pyiwMKgUoCeK92oee2cQgnM8ssUvcZtEvrai9hUl+XxvZ9/0N
5S6Y8ZVOL4wafEgqWEct4bE5Vt5wwGiK8LygkgS8ulVgdLTmTRpvjcL9tGTm6huiejENqkBSXLpj
4UmiBSWS6MV4JefhPN/Vl8Vt/Eqz29hLO0viot+2j+THljOX4lx0ZhzIeK1iFA/ymblfHAyMrtKR
rdDjvU83I9D6AzP3oj7PNbTBAE+e6quY3qQNdvuZtF4C6rnmcxRGliy+Jjzk1HYY+FgjczMOxjSI
srHITkE0C0NNwBk5s/4azJ84PsTbTOY+VEQgr4UQgMWaWPpX1Zas6QCGi8xGfAMegVeq2cqbJRGy
OJKsG5qkM+uSljSqhhAqBjryP5JMN22LSi8xOFH0F8fyww6zLHGoepUQygxz+qc6WB3yIyQg/cjn
bCA9ZP8Jo5KE2hp2SiVs11MjhphlE06DeYjuAEU4CLZxUW8XG0KCXmbzhsA2N3Bljo3asTrmc4hC
wxK7mnaRCHRDeKkgZ0lsmUE3+hHi7xhFaV2Q3FrFI1rIuOLd2aH468zmEutsQR8V6WNVbNWhqSRF
Cweo/Yr38af+E+5ZhLLQ1x+Ev9K79jb2Wk76vvk+XVuk52IVt5FGzCHp8E4cPPMWTaKb9Ex10qrz
dBqd6UsBHEns8cSmt91ytU4mYoPwLitECbNEYf8cYpxCqk/F9JVk/txc5eVNNE9TxnHQzUiyMslE
65xk6qyDUoPC+kbhENS3og6/3D8F9NjuHAK2Daq1ZBrbGO+uMWqsTsmsUL4oyilX3DzgfLnNtGW1
HiYeS3Ojq/m7yLXwZSY3wAPYua3Ej2lnt9yMnXPa2Kbo3Gl13Ruo+soo9rbJXV5di4lTnOd9ICZU
SYAZAMuEE52e4zCxZtNTRydUOYksbyVM3JjGulf6GXJlAvKE+KmZnP43ugzrQ8x2Q/s4F5QmkzBR
2T2ocuuM5nMnKxxP216HQVA6EkVJZjkHZjGbSJ5jHVlVnvIoOhTj4nYK4ZyazWRV+jDDhIck7qsY
QE7cv7o/LQeTN0nD+/tMIBjnuhY0ykA8l1/6xpULTrVv06lQf0Iwobk9O/kgZbrZjDTQaJiiMu7S
/roopSW2mrV/8Lfj6MoQ472ymRvoXg14oDkzUE4qOBESr3sbX+kVmDzQN1LxuechRnnLY7y5wuhu
J6AA5EhdeGjG9AW8b2U3OG3D1V/eTJA+FshOPIhJ06MGg52kNQoqFQKuTHeg6ZEnONrD/nbS3/2f
OLoyxjxhqgTSmp2MYJ0cidf62pH4EhqavwH1VqSVGca7Sd22ojhQ78MkWgneg9GTQtXZX8t25ryy
wvh4EKWGOlKKmQlTKjmwWhMF/lMqy/lQ8agsN2+glTHmmpMS8BuLCTxiXparLA2eGr6NkBtPFd0p
koHDl7ZZuVrvIA1Tq/SBkAlQ0P6ddLT+YnrhybTD43KiMM3UaV94r5DNqCcbhqKDMllTWOmEdCjz
NE56UKWFiistopOIT0HYc4IezwpztZJBb/OhAOpDNTNHD+e7QRX8Ke04V9H24f1YDP2Uq72bE63J
ggZPDjU5puldHEi2Fr3KfcCJTe9H87+n6cMQE5vA7kFByYhNqr/cGv54yM/FMT2Aws8BI5dPS5zo
AR1nrz+KB97DgLeZTIgK1UWXahUsGHnrSciIpuomgVbN/hnbNKLIso7aFFF1Fls3gswokaAt7oQQ
ZG4Q3YMxcmtQU/6ZGeZwYRqAFFGB9DzqT+PwZMo+4UGOZN5S6L+vvEIdDWkR6PwlndgQPEBVIGkt
Hd4qlDUSJ8VUcOoHh+SLYRloune25NaPmFX89jsrJdCDFjUTMZIJwKZsGnpA04s2bKwFlAyC5JOC
0xzcPADKhxEm/EpCZeRtiqp+IL5K+l/afNf2pzS731/K9tW8MsPEX2NQ2nFp3i8T8Ek6y9t0Dnun
ORCfDpiOb9mpuEqJxXuhbkZixZRUIqqKpLKaIlGuLV1W0NZYX1tBdLe0nphfpsVKI04g2XaZH5ZY
oplFA6xJUOGWhXkbpo5S3Jm8esV2oEcX10BRVjMN9gVQJFVBBDSU392y/4syPnWYBBSu+qnzhdfl
cf+jbS5pZY4JWUtojnUoU0FQxS8xUFkrz5oSc27mzS+0MsKEJhPgUQHsRxRuRD5DlvmuiXoPICe3
nlJbDs3fyUU/zLHvApIKQahVKDSTMWqtSu+9xqz9uCOllRbd77ymVsaYA1yNgwAwC9RlzPCLOF7M
7D5Mkv8j7cqa28aZ7S9iFVeQfOUqyZIXxXGWF1YST7jvO3/9PfB8E9EIh7iVeZupVLkFsNFodJ8+
x46Vj/vfaTNRW5lhjvDcyaQEoR2dKaA0TsNhfEMCcd1v+1OZKt47BICJ38hxMnUM+gnxSDyBHMfT
HmhBJsHlbA2gxykwBqjgNHf+HzAJQMcIGYeBPoBqsiDTZknCUQqRcGhz+jAt84+l5imebS5tZYLZ
wjIUx9zMKhTO2qMW1h5kbK2xOAXVce44Y6FbA9PvlsOEQnmSRlFdkHIkR9HWvfhaAb+VdZb8ONiS
vbjyZ4z1+uEHUbT3/WTzPGtEkVVTQjuaHaoMwGIVVA1ldZmQcAi9PVTjIUh54mDbBbSbHXauUlrC
1DTpM0z189miZfHgmN3F/nK/nCDF50W19Uc56cokc9ImoQ+DTJ4Rqtrwcz/62hh7faz/9Z82kB2p
RK24GwXU58GleqjjR6m+N6U/ibmrhTDOIcxVCeZZtNzS0q8ij7TuOHFu/G1f/+UGLBpoLosMg8g4
xqA4tdIcIpp+nZaWoiEF4ESmtxTlt6x3tRzqkqtEKjcCEG0mIkYSHiifiuQMIN5pAZAtnwKHHFXL
eMifKfI3mywqm82DLnJcXmFeEdDWJFhbCVcsfhZBD/q0whb7n/tusRl/NVMnIjS9cDHTDV8tUs8a
gvlQ1PcHzzilSA1HL0Jtmhd/NzM1aIaZBB9GFFnMVN+CpHUhYH0sGy+pjvr4A5QxKZjB9lezuWUr
M8yWiQYuxjYYkTIF36oqd9rgY8NV8dr0wZURZsvyopGaYcatPxaLXZbfliKxKuU5T7w8/by/Hp4p
JouJxMBUBUo0llY/g+VzNnwbJvDyXVReT5m3cWwmYxZSUEfIAOfWM8Le1jQHWT3n62zfHgQEyjLg
04bKoopapcXlkSCjjX/OdvIsWCmajspi4Z2FvMlpn+lMXWDLPrfXub2+m2Xm4aXLghzIIZqPrVQc
glG0hSk85XXn/sn3upmhP2N1msSpCVstgJm8up/rzGrnS9IFFlEg2sQVbdhOqVfbyXh7kmddIdUA
IuqRRemR0DY+aPfzQ3qkNxVI4J/3V7fddVkZZDx/mUgidyaQBxl4Y9OT6Y74akCiHbQjxxL9Hr/F
Xh2BwgDMh6Ax8H4jg3EhQ1OiGaj6imf4wzPKhYfo0wRiz+KE0YRPvAC1XWRbWWQur6rW20DpUJ7U
oMOre7Vd+sTJj5jdvfxR1XBlinHGKtOipjdxFRe94ESBbJdRYGuECx3d3kQFz0fdkDQE9/ebCPGB
eVYH5J5/V1xbux6PhqM+a5iRz0FN6/4/OpAcmywOsugrOa0JcgBl7A91shxzUFLvOwfPBJMvSRNE
6jAuCA5sw1mUh54nar0ZdHViqqKuaYqmMF5eLnMhpSM6mpDtelzS5TqbqjtP9Z3YtQeQ1oWc9WzD
T1YGmSgfF1EQvIET6VgRVCE9POr85S4LbOWJQm6g8t5hpZxovLmNhqjo4MUyJZNV8xyrRo7NGkcs
Kb6kxNFBILX/nbbXtbLAxKd0SCKl1JBLX1rX/FwcVbt5yH35+IiMjTLxRBDZ9PdtbuYZK5PMtxNQ
DepFBb7RzB+CGF4onHXpEg7TnwT6lR3mk4VhbQLzjnxGKADdCXRrVEY7Rl0+DGUPJO2creQtiznJ
eV/Wk9QjYmjk0GePRf9qdIeENxVB/8pvQfe2qLfwv7q94mWOorJBCIyE3Joz6ED1llg9DdmFxM5C
HtuRV1mm27RnkTnKbQLJSxxmdAcl4CsnL2u+m/1fNWD08/0Ipqh959g82Kv1ye/jIYnSFJrGKPKa
ZXIRi85KlWK2OgGVqGn4KM8a72DzlsfcKSjWlBWGmik2AuUGvBygDYyeXnwJDh1AIKD3eKpOkG50
Q56mz9t7eG9n6elffUsItuhDB1iPI5P0ZzWL9yTR7UlQvUSRvmNYAvxfI9TKDL+XpytZEuiSzK9l
caqj8i7UREvpp6/tFIp2nM9nJboLWtltZN0SltHte/GQpGD1hdqloIpHpTUv8zSe25bHM8n7Ykw+
pRWlLipLjhflmH8tpvhKwvCit+FjrAs2+h+cAtt2pXflIUzEKiNxCTQVMVF+Ko7xHYqUnvoqNm7n
SjbtwMaNFX4H4YO975jbVYeVXSZshaWeYUABDaPKtGidPnKaT8VdZpXHzgXHDPCHPKEiTvR/wyau
/ANy9dqiUA5skgGiVo5ul5ucCuL2x1NAr4ePJKK18t4FgxBaciTGm0KEZllQ965MJlcZOy8Oemcc
a87pfiNZ+93lb/YYl1/SNlLUGNlpWYBjMp2uXSf7Y509tqXhzh3u0aE+z133ZQzCyhIK8jERpDs1
zNw0EY5kLr2OaG5HRnAQTJbcZm5RAUqfRd4C7Gc3a77WGRnnV1MP/v1H67JqEOS5GHB6v0lSAKoA
AzmgE3UHLa6tsHHz8QfHvbbj0M0IE/imbtbTaEgoVr/3siK4q2T5XoiNb5ppQCZvOI5jfMT8oNs2
Y2QPNaZ/q87TgHCR5eG5keK7pO48YgoXs+ENVW874u23MV6iibqQiIuCulQMPUCQiU3Nt/3l87aY
8Yu2nrq8LABBSUCHHr8s6UEYnvZN8BbBxKll0qHQXCLTluNTqJyLgXOUtl9exm2XmMDU1Wo6KjkM
qL7mjZfI+TF6zX3j1xxQ2ObUg7QyxEQirRpyAQRe8Mej4euQsxkfiWVY2hsvDO+C5H0ZJotqRnGU
ugj9O7l8LaszUmtL4GWE/5KF3raOyZ2yaojlzES5Jn/R8RJqgLTOfclXH0HXarXAsmYfefDE7cj3
yySL+0xSjWSjNKHNa6rPEKT8psiQQBhxj+jT8zDxiJk43seCPmdlMpREx4NlgVPEkhWBg2bfv7cR
ADe3YDluRmQMsx7jDNVu73ZHYte+/DidlUNuI62wQQ1zjFEAjQ65N/8ZymZlnAkRnVSIEHNELmNK
1xbFKak7Q0PF21/idgFgZYUJE0Gg4u6P4SeTakNXowGDdjM74eyR4LpIGOH90VWPTT5xtpZrl4kd
WoEpHIy0orNxMHxIbByMM24alJX5Q1uc88bKjdVCFXc6rcIGIRBEEISR1QNmYngr4lw3bKtX76sF
L04ca+EgPAzPhUdGS7tXX3vvLed1AzcFBXXjm07A4+jjmWYiilaIY5xKgBMl8s8BsjviR0O95sld
qV3nXuUslLedTGSRh0pV5gBXl9IduulHpJzigTuGxjncbNPXoAA9pSeUc8Tws8TS7yB1Y2cv5XNj
5V4MCpn6E+ckcMIX27PMTVMOpgzpAhQhrg0YdK+UQiu3O8h34y6Q3N4JrOEJ/CCc22dzrQCM0LF5
zHyzk1TjlOkgmIZ/asD5DJOjxz84S9v8ZDcL7BO3FTCqZbZwTQgP+91zegqc4Kw+x8cFQgqU1y2z
1T9qXa5sMikeOLQgZibhgMcgdKyTzBqhFmz2XJHVzSLByg6T5S2RumBsFzlC+BJfVRdU+Seoal3H
3gLLGno65EpjCrfnwjOrvM9g4w59pVwbcdnN96H23AqFDQ49zKTw3rTb9e7VApkIHeppl6bVWz1T
t9p7KlEOBciTZDdWY8cOj0ZpO3NY2WMis1gUJaatcenpH4iL6fsfuPbs4EvyqYzBM/o3JpfHf8Fz
UCbRCxvQgosKaCOy7GqS7nHJfyRk5qAuN6PkamFMkofjFyqJiSgpx5+reLRU5eMA/IXmFMNHqeH5
P+dUs09NcRTEMEdO6ZQD6ula/zWpAp6ANdc3mFjcarpWCPQdNZ4WFFsyL1et/kt8VL3ckwRIkPHe
7Jw9ZOHMTRzPLYnR6qk0V5QPUX3spTt5vu/ma5TyBp63O2e3L/YbnK4aOgDEZFw1D8Id8ekoVhFZ
gSPdq4qlPBFrcVFPnSzTmXlVM45Hsgzuk6AP8ULQg6zq56K8SOAdyv+E2AAl6H8C/xst56oaIaGc
309ZD9HV+qUfH8S+taX6Mea2Djix6q2EsLKTKs3UpBJQJHPwmC6ncqownX6A3AfnVc+zw0QOIzTD
caalj0RZvLj/2hsdhIwTa8g5J3n7YbjaOSZeiDNZpkJEbkzxUwWGvRoIo1AMTnvgXJ2cYywzQaOq
m0VoY3yjJbODp9lt7czTAlt8iAdU8wc/dWrR4p2y7ffoan1MQieBb2YkJUJV6zbHFJfaBLL7N8RW
cdGOOe/D8ZydCSNRKE85QV7n1Jg8JnrkSMiUO7129jeTY4ZFGeWYcx4HHGno53we0tHq1C8ar8K3
jV+5bR1L3V5kGlZDIZBC8VZUpHShNfRztDvhHuDVr7RJXPjKl/nw/xRp5K2SSUhAzROqeYpagnDo
HMUrvNAF3ZdD27iGpdglYMclJ3flOCmLMICOwIJGGzLIRJJsXQ8uWjlzisS8VdGfsIoh+RAYowGG
WQxInKTFMmK8ojh43O168OrT0d+wsjHEVTVKlK5kPk1e8FMCUjH8CLisTbz0sfMzn3fOeItiwkiU
RAExZowTp2NqpWZ5XsD2o0yCu+/3259HlWRwoKnorDIxxIjmRMP+UYK5q7nMFjgS9g1s38o3A0y4
qI0umPIM6VMy38vLyRQmu+zccb4uA7RAeBnp9q6hSwxAKUZKVOYzaUKLp6aIzzRW91p/PxSxtfQl
5y75lxB4s8J+m1COk3wwaQicXRNNCaj03k82zWxAA/hHaERQW/2zJuYTSX0a9nKCCGgSPzB/asK9
HvOK3vRv/Fb0XtlgvtJSZD3uLLiBVH0h0V1cfhP7D/1yjFLO9bj1gTDeiAcrpspl6S1rXJ2jJIr0
SC8VoNvyp2G+gskqG0TO9+HZYOLBrGLl5YIwG/fXujzXwknglX+39mu9DMbPcq1ZmorKW/XBUFhC
m30zxdJN9QQt9BI8+vqH/VO0dUzX9hiPAxi1aDHvA+SjMLhml1+jXuGY2NL4VmQRPDCGphJRZedP
VTORlzyBDwQfDXvyQJsCkWQL0CIHvDAf8VLOcZgwnJI6FBLGo1bd/mg368zVhKypKrIM90ROvHr5
HAx+xpvOoqkC6+TrBTLv4lHtEohdIxSZoWFlWeIagI+ECoE4ae9HRe+pquGUacpByG5/u9vKGHdc
Kl3ohxKphdB0H8xU/ipUrbvvHtvueDPBuCP41btSr0CjneaNE8iVoyvy0eglNEf11Mf/cJa0WSJd
byXjjxUUI0LMJYI/HkhcdNJ9LbTK0qIR0HQWDsad5xpMAKwmYQ7MCMX7PjT9DvPdGdqXg8oDQ/LM
MDEwLroxaDOEjSAj1jyLfhtDk4VMh/1vtW0GFCGqJpkGJhDeZxJj2yZ1YaA605gTuOL006BV9lK0
nE3b5LKRQQj5PztsyyOLlf+5HfRJj5GdPzUfKNW1+TG6B0DQitzxE4TpQKPDgwhsSTYgkNwsM+W1
VpfbGELSdLBoBimzcUK9ObGM80QLQ7gnqahBgppzD4Lj7ngngIe152zyvzjo7Tcw4STv6jlPEryN
ZmgeUjWF4FAeGyt1Qm7dgfNB2UnFgYDcO9JQBKNi39kA6Ew0fUbT7nnfbzYfluttZeKIMsStPk30
CXuEuK2VfdBdqnczHyJOb3M7YN32ji54dUcXWjinwqAhZZv6AwnbBzUXvP3F0Pjweyi+mWDihx4S
rZgaPJKXRfre9+Q+XswXEuf3aD7b+6bosd0zxUQPUQiUGoNSeCVLoWWOL5rS2xnIrNrHurubAsIx
t7l5yGtEEbxquszW1kLVNCNNxFeSikstXGIuvcvmLbYywMSPrsbtlVaogY624VejRW9qcBOk1nSn
Hic7u6/c4q51ppfMzS7idX8zN339ZpytsU2BRuSFDodPkJBPSPRUVOjNVTw87pua3W8fbWWHCSFz
10tpnwD2o1lAqfgaQkn03J1lV//c36OUaMugbyRoy4VfsifJbiEVLPjDBfov/+1zsrW2eGmDfFaw
4EZzteBO+KN8eLVQJieRu9EIQXaGt2vhl/p5NI5LzLsJxK0TsLLBBI4wBxOlFCPvKVGTnK/BcoCY
oKUHZ1l/VbW7br7M/eu+n2yWR2l6/79j8DYTvYohQxwIkUzJnEa7OAan2jce24sApVLMFeRHGrX6
O/ka4EQ+71vejCxgBlEwVIg3E8sn0Ma58rdEsTYQW+w8kUTOUvxVaZxd5dlhIpgKtxAXCflq2X0H
NYxlYqqVvAw8Te7tA3dbDhO9QikHZDdBGSDJDKvIU7stnkn6B2AZebVnTObT6SoJzEkDLkwO3UTX
Tsi3Pu1/Ft46mKg1NFOUlQoe5lWsPSflaOVm/aI13N79dvj9tV/s4DSwYVod1Pgs8ymjyD0Vupzk
qH8M/f5He8xOpsMjst28X26bZzKhCoDVaipDtIPb/qymsd2kxNbCpyFBx60xrCF193dyO7VZGWRS
myRbGlWhKu0gcz32EFbO7fQM3gC/8Hkok+2vZkgAzoDo22RTG0IQs4cOz84gfJrMu7I9qsMLZzmb
XwzUHyLEGzRZYRspcj/rojwA5SE/GfYbGggvTizJVoGG8Cg1Pw8MxLPIbKBULqHYUah4oszWTIyD
GEycE7XZ/UJ949eqmLheGZEErW90v3L5oQnuRNE1skORPoXtIcmeUuXnKIBvNbAw5zfxdOg2v5qM
IRNVMWjJkjlrqZ6PagLOfvA6tr5kQooqXz7lWsfLsTfvFdlQAZMlMsYVmNikCdE4gYJVcUgd23J5
7cjVbM5R50XTj6k9h8nzOHBKvZtRF0OLYIpRQGXMXitFIUeJqAOW2xNyGPTlS98VdpRIT61ZHfcd
c9NLVqaYAJ+3ypiqDZRLqhG0T3p7DBeeQiHdoN+ynJUJZgPTCko5tYagqBWfo/RQohyazn8p2ndz
4uzbJlxMxugMTpiEL8VO27d6C4w4uEWd7vPkSE5/+JthNPJMaO4mB8FNvqvW4II+A9xPMidrfCvy
/77Qm3W616tsQB1IIwDzhx46yJ/A+nuaju3FvKPySyYKBydMrBuW2VoQNT72H4qLcMb8v6N/+dg6
dJwNKAnByuzKCRKb20XbPC2qLMuU8wBEl8xpCeVAr6dWhRLxV/IT+iCH/BAca9hdngimYvBQFhRu
TXf7dX6zyvabpDlRwMKtUxkqCfO3VuGMGFMRrMFSUWQTnQKCCWghd3YS2lg1L8HeXjT0G0REXNFg
h4xLkejLXNH0rPkeg0Almy3V/LJ/gDa9W73ZYLKKUBRAik9FryL1rLWGu1Q/8+BLVQPX/CfdGbQv
fi2H+YZpqpa5mks026RU1rEbPIaXziKWBAmI5IlfktqO76opmkQWNVNmx6eVZAzEnNITdYFqekWd
PAaQbO80cp7Aq1M2yVfdBMRhGR+reNCsRfyB4Y8PSpx5+5u8CYkBy7WoS7qhgwmCuWhMc2pLoB5Q
6NA8YU4sOiLUmnfEvK+Cn/1wJXluKdPDspxi4ToKntGfBCniXAWbYVmTgbyRdEyus00+kk1BmM/w
5iHWzkXRQQOv8ogc2SIJOaXHzbC8MsWEkiAUkKyioum0YmXPQudIJm/WdfNwaBom47GdGI5nMrog
SNRxMFE7StXTkl4y8UQqf/+zba/iZoJJQbIEjwclRf1jikY3LWWXhLyO9qZnyBDrENF801WFHTaF
NixJlQxnHKwP7vCMgWeXfCEOPRSlRzOryudxTG0v65dJdta0LgbQBRs4FYr0XRVOfcgJKdvH7rYm
Vm+jFuu6GxaMp2kPQWRTIkH1sTQBpwMlsRN6+Qfu9bDt2rclMV8qJv2Q6BNQRcZF/Kl5mTfddaUj
PgCD/1m2Kjt0lGOEbN/ad5DtlVKFAYKhVwl39vsrs+/I0EolKAbh4dAWjd1UtUwAu5MrxQYAVcQD
WmwudGWQ/vvqjk6GslRIhoUG6ScyXYzgYCaf5Jw3OLn9fFnZYZKeQJ7UXB8QsCSptYTYdNSsdpsO
nNng0uzri1SfY+WQlNldbsgcOOvmyV7ZZq6kSe60fhphO01TKxP9ILDqaeZ8Opn+ld+ynZUV5jYC
7q1rtRafjo7Kj37yEDzHNvSf7QVXklOe81P0oNv5kfJfBtfOS6EGAray3u7s6GSE/GSDGtz5QSzG
1ohkBZqhOJbGpUJC8zjejx9p5qc+qK8E+rGhnZ0qP7nrLoLDyzR4jvzmDyu/yiaMgM0l3pDqV6ok
SsWih0NsTw26ReqB/7rbrpPftv+te78yuLRFEYNQEBQdKBkuArqyBrRQdFSBtKORCag89E/yFHlT
zmvDbR8hE0yWaJ+aKEK8P0JDDjJBTUXjI9QqwLOTorR0aHBmankheci5czdHI2Xww/xjjbkJxXJB
syqEm82n5rlC4qoe4zOBIOFg0xl1OvUhnCdO2Wv7BN2MMmGpDeOlK6hmQACkdkc39iAYL/uxb/MW
WS2MiURpXQ1jr4DoTIRquqRXd6j0cTZvk5NxvXlMFELrctFnEWlE5wx4D9EeUew2gHJUIEHJHPIl
tnuMRAyXyld/UCV1Gumji8TZzu13wGqtTESqE3M2AsOU3jLX+JPod2dUBO7k1xSFq9BXMXCaf4HW
LpfyYhPEggcGaAwBRoQqHZPljGKctCJ9fI625NGcORMtCmiisojCK68puOk3K2vMNRr27TSUFSbZ
++pl7J974TQIxz9wm5UJ5vSlWWcoMoWBSRP5YGjjVVV53NObkd1ARQUVCENS3mLdKrR0RqMkRMc7
du6xVbonVmciOB15mgFpKmp7f0Gb4cSEE+rUILLR9+HErMOK9BSbZWYPxoIBWfVUZEcj5FGsbZ43
NKvAvks1HdiOtLaYeD61OG9aEnkNTnQUhJyW4nY/4GaD7UZPEilIlyFxK3/O/mwHPqoAbm43h/mh
+VQ72s8COvDaI684u+l2K7PMFkqxKQxBC7NRdSihiSUZToV5tf3vtPXQRaODKKDSVKiwyfvvlJlS
m5cKaMlQm/JLsBlbqa7HVl3WFwg/eCnKY95/s8hEyFhRxkDqcaH3IF0T1dqqU8NKQwTMQ9pwniob
q6M4hX/kJdnkQZjMHKyTgJ91+msVVVZiOEb40vZ+KfOIhTfylHemmK/VyFpY9AtgLBhJJ8JnpTsV
5lNQXsbhoi29FUEMaH8fN07YO4NMVDKkMtNTA08k4IpJ/CIb36bUISYPMLhxwN6ZYSITgnwmNx29
qc37eD4ZKudNvJXyvDPApAKz3ksmCnzoElFogL3cVYc3nTmP9zTeujXeWWJ8XWr1ZqwbHChS2ZTG
uLYFjMdbOZSR+g+xx1Nh27of39ljPF2uxjLO8cBFLm2cutf22+iHrokmFeZ9TL/00gfzEfJvtvmF
B8Dl+QaTIUjpghNGo2+8uK1SW9H0dRqfyp5HdM3dUiYFAA1BkvYdvB7iXhm4hjAmhjloE9gtEK6H
XJ1AnjMyrxNAZNsiiiFLbKg9SHjBt6pk5GX/XHFixm8wgWRKFz2Ftl2gDn4/JRhEgPqykIAIogWo
MOb4/2bcAJsvBGANKlfEfCoMttV91aNJOqBJjxAVyY0dQqArkCVrhHcSXbDkXvX3F7m5kSurzHeb
+iDX0hQbSQRMYAflXWryen2bPrgywXyrIVvqMKNFgLa4X1Jbk3QrmW1J/rS/ko1bUoL8wj/7Z9BG
zyqtSUpVKRLKNRjnIXiTNKuRv4xDxAm2nP1i0xm1XOohg7oa2m4YmA0mu1nK4/5CNv1utRAmns9K
rKWLBkeo++tSncTiWoiZtUDVSc+u+6a2Mpp3m8YEdX3J9FGmsgzKw/xS4fB2YEsWMHzfuaITHPSn
2cnc2OFFYI5LGEyoT0ao3XcZZvfIqFhlJNvx+LlCNUPhQujoApiqwbsFMqFebfW6BlqWwvgkD8JK
nuGIx96jIw8VpLK05/0N5bkHXfjKCUWzakOpxV1cCQ9dez9pHCffei+/Ww91npWBNFRKNWqA2YYu
1oEK/I0+HR4FxUWX2AoY+DrgRSz5kPLkKHmfjAkUphAB15whUNRKeZVl04qA1pJE2dbz6cf+JvJM
MQGjikRBqnqc5Lb5BjIha5L8dvxp4L/27XAiBguzEGKhEEmHjxX0i9VnijVkgRVI3/+bFSYf7KrW
lIUIXwytnU+LDkLfMX/Jm87+b2aYqFEKaVDWwgQ9i/BTi3qyeG6XP1oJ2MYx9YoKEDuXYqr5siTo
+Tl687RQUW3gn4TQ3V/HdvS7GWFOkEJGuRM1sB+o8VEqT6Z2qFOMQwXPMvx639T2Yb2ZYs6S2Y8d
aQJEIaAoROE4/onCAw7rzQBzZuS6D2cTjvWr/K1fFd2iRRnFPmHetUAJXHN4Qwhbxcp3ZpnzA5Wy
uJaXFNgazDpQhWHoREv3iy34ihsBsvwHWttre789i8XASCGACb0CzKLGqmm1savl1/2PtdUJemeF
OUexVM2DVsLKaA+OYEV2eQ9OLn+wWk+bofcEIq5HlUf8sR0ifn1BlqCmwO2uCQq0EcT6sWplS5qf
al4/iOPxbPMzLmKpq1Pc93F/FsPYqYMfPdquYvF5DnLO6eKth7l4tbqZyyZC7UcxDsNyHae7Knrd
/1CcU8VqDbZNF3fiCLmqLMNQUTBakjJyDi5vFUyMCIthbICigYODalmN7kv1XC68ksH2k+Z2ellk
UCjrzZSX+C6U51Z0JSt000vlUmUxiLZxRsq277ybozGhYpL7tE1D3Hk1uZ+jwOvEb1lQO8RQ/sgD
DCjPgZ9V+a36t8RZNGoU/Kw1KEkcVGgRpM/7HrD9eW4mGCeDTHdfTBmIo4Sm8o2qfU2y3JXjhfvo
5Bmi/75Khhq16hSQfdLkDhyOII8arCKxwaCPMeDGnj/11vTAw91ttf4Qh26rY51PRqFsluHfoz0D
ppE58V+hDzfE1NDEU03bPks3W8wNZRhlanQNKHOCJnTAhmJXZuHvfyyeCcbxhHxcurGkDBeFX83X
kAe2/5eM9bYG5jbSQjGPwPoDogfJ0Xsr8FU3cTBpBfdIrfpYxxYdpfn/FAk47sE+4A1ZLZUQ2Ben
UF2jPBflIxeWzjPBXErFXItJnSC5yxRABe/75pIXh/0PtIV6Wzsci943FoKwMeHE9vbfasmDszjp
vezGJ8MB02xszx6dRaI+L97xIOJb2QSV8sQgMvg2pd8L+IEchYRKVYr+4gHsBpo75T48Fuh8Nj6q
tZx7fmNH35mT35/pKC8Hs6ZswaD+dJNUgTZQ9iUfC29/V3lmmIevEcvTsAw4xUIyeG1SPtIZkChX
OKdr6xJ5txwmFoIhMF0SY8RcFfArspt4agJwXA4CmcbXH02Or2zcIu+s0VWvAqI6kTQARSC6R3WN
UVczPintfMgb5QksNu7+Dm4Ejne2mDgYT3lsdjVKiyqaqME14unu0sDDvNzf/X0m9ilpswCAjHKw
kaHLPie2JGWWXofAmeaWHFxU/Wl/QTyXYCIh0MGBkak4y2KoPKsAOxcR6sEmT4uZt29MPAzR7pZI
iEopGdVH6LAfTKP9vr8SjhuwD1sRdMMhJJVUR5LPpvKxLgtrnF+N+HnfDGfD2KGBtu2HQssBes/a
Uzwe286XeT0iuhk7TmAy0UDu+0nKSjr103pZDFqd3jOIlZcohZqJtUR/KeXH/UVxPg+LMVbmqFUl
E4EB8lfQxhlsVGutfRMczzbpT1id0n6AhiyAvMggFnKoNRSv1YacgriwydB5emoelpY37Mz7VvTf
VzaloljCJsc134ioWzaDU2IuuMt7d39pvHhnMlFBlNNgjCcqMo162/ChtjHQ94bWC+6iJ94YIW9R
TIgwwFBapRGO0jQTm3SdBz1Ft5e5LwHeeWIiQ2Hk2SDgiYtFKZ7pLYdMt4LXBb2bwgX+0Okt5YP5
ytOg3mobrSOgyUQKoclGUR/wzUS/d3HlA9gRfgUzKogS9ZNwCYDrpmmTeeBO6e4fAlAmvvcWgrJY
m8xAPY8neAoo8fK/tLvQ7Q6YPzqjUwUSFw6GhGeRSaR6ARI32YIkJ2pOS3euJA5ojrrCvwcSDOO8
XxEmK8BO12Mv9US09CWyluSDUPrScomTL/tnYN9bkDS9NxVGtBdIOfJFdMIEE2OfS27lYvShyUrO
q5GTnOkiE0pqiCFFrY47K/hKMKHelrb4GByye81HZo1nalw6+4vbSudXTqmzkM5klCuSUkBu6daz
hTddZFNuDeEvtbLkD5TCE8n8g1jiUOxb3vYQDWgfgkz0N4BHp5atUdFqXWIcGnAEjxx0x3Yw+fX3
2SpWGmZ6N9CFqd25G/7KSr9LXvaX8C/R8WaD8fJ06MYG6kpUFu1vWerYJg+gg4DWUfhfN4ytXc1d
gyozpFicse6PYygfJW163V/Q9vV8Ww/j6okwdH1n4KWfhpPbZOmlEcdjUwu2mBePnd7bkVadq5x3
mLdqgXDCm13G7asB3G0lMLioMWEyFw9KT78m32lIFnwgi53EDSGYynHALUqId1aZO7RYOqL0lHGy
dY0TQVl1flEx/BO61/ACJOgbI8QpR3hBnZWPItgOK7c1039f3eBkIHrQ0GG8GFXWaIE4XBU4um5a
mvHX/lflnQTmWm06LWqNBa+IMLFNQ7BazUVngdOv2CIje7ebzKVqJIPR5pT7u3Unp3jM3dJOoYep
Yh8Dy/ie+TnnCuB6DXOfdlkajYEGrxkgeK9+o18utRefYEIzPus+kC0HNFn395ITtQhzkzZDqxe1
AYCi0n7uyoMafPxvf5+JKCBh0TpTxgUg9P4svQZdyPH6f7lifvkdYW7ODs/XXKXPIuPSgwhlATd7
7bQO9fa/dfX2F8RxPsKElFBA0FpqhGF98srs0SgeSo0zabVtwoCIOPiggRll/CBuhKytc0o9OhRH
LRfOChGe65F3oWwHx19m2PITuiLmME0LxmPC1g5LVxXA8WAudqUdheIxy7+nseTsb952jLiZZLwB
Y1OgbhnQI9G6Uwp1EQIFoEi6TGbk7RvibCFbkyoGSHBVVN+zzvxBzOwpve81XvNl++zcVsO4QiUv
4tTngGkt9RPRXwLexB3v79N/X0XULG1jtZHwgbrmSR4/jcZ/3CS6iau/X9dTmbUx+nDd/EEbXqPs
qCbP+9/hXzKK2x4xt4IyxyDpGRCr0b12ljOlau1QXhJ81L8tHqcO76szFwMgV0lr0nI0KV6jMbJU
lTYxj/tL4n0V5l6YsniYMwNtl1J/nCZ3FHmkzjwD7PFPDISXYgH+OQfpsZi5yyj6/2kN7GCsHEqD
OHS4aWatwmD55Auh+N+2iaVhFfKhqicRdQopukvjs8Hdpu0qxS/PUpi4L4kC6cMY1XMjLn/UHZ4Y
SnoH7cevGF/zpUzykWDy+h3br7SbTebEg4qgS6UO+aSanALlWSNHIA4scw68VC45NzNvfczpH2VB
C/SZDk8sWm6VC9rykfKhkwtvbGa8snv9U2bEL/uOwbkTlP8j7bqW7MaR5Rcxgt680h/XvtWSXhhq
jUTQe/v1N9HaVVMQ52Cv9DQRmoiuA6KQKJTJZCAhreJMHShAv02uH3vo0ncHPnMYx8VZjec0EctB
JkBOYxUMuzaKQzGCgfX6WnhGGDTohwxdIgKo5ob1s1L+o3Jl02hs9Pub/d0bGCQwMlVpDPrio21p
mDdzv1oXEorc2isH1hQGEHoMWiFLj3hA7s9me7vgs4m82JPi8JW1qEwcqCRQD+snWos6x6F4ie91
VzmqT/bkj16FwLML1QfemBNng9jhGEVQ2nGwQIE252elfiwLHuHqv8SGP3dIZTAiqoiRidgn11jG
D4k5ovsjcdtSCKN5yu1eQlsaaFLtRDfx3/w5G6MntZG9HL09131xr5ERr4n3X8IgxyRPeHp2eB11
XhRQSmgLLYxzCCJ7jAY2vnDQDtYjBgM5IPJG7HJtXxkUKTSzjAeN5nKd7AudrI0OqUtc86l+oaP7
i6uAA8Jy82PsZnbsz5+ur5u3xQyeIGmRSRaB63bywTI+RaALum6AczZUJr5QBWEcOxHRf9F9K6qn
xQpSKeZ8RN7ZYICkkqc4Lk2c85kojjh+qkq/RotconHWwguWVAZQzFEjZtqC5YgKZ06fG3S69rXz
Q3xGDEfJv/7t9p+4EkipQCiH8T52pqaaDNmIY5Cm/pjPy93UT55pX7zwpsQU+yvHHXZ3a2OQ2S0i
JoQU9BRM+Z1VHrPZL3k32P4remOD2a0mmTWrjNCpkh7wPAskkL+3J7VHETqySzoM7Eyn8ivnS+5e
1hKY0CRQYmu/EUR00zBFLdWVRKcXJuZzhLnSC1Ewgjsh41i4BAQjznorFnZ94Y1vUPj/7YhvbDNH
vDcHU5zAhAX3fGhHTzRdS3xtWneSTiQ/Jhbv2bMbBG3sMWdazVcLxA2o3olFIIJCRYy+pcpphTCH
riWco7eLHxtbjMPI0QIZKCKiwWQNlupe49KM73vk+8Yx3kKMhCiQr0LDmfpQyaI3xi8xRuSvuwdv
Fcy5LkZNLsYYq5iTxjUU8XHMZO5dR++ya25A3WTzmkus8j+yXPk5am3R60BaVkaOcUHKMexWl9do
tIuK71vDZo4UTN+DEIMWnUQ0yfwjm9+i8bguPPDlbBCryjU2Y9OlVMZSSM+FrNmLFgrD0/X94Zxe
NoWkEmWymgJJsLa6lZcgMgILJIBz9lVrwoHXfcY5rmwCycq0eZoEGFODOFTCLFCC7iAiwLq+pv1s
8GZ/GFgQR9XKF6oJQe3kbvZZRyHEVGz5bni2HtYTje1RsHaa0m5E0CFkbq3aCtiLOUeYt4EMXORC
vGbyiBDArD9AunjVP2q8oeS90TxZ3KyVgQkpkRrQseE90UepjTFKWyrvtSLsNGL39TnOMLtJm6u4
/CG8vWTQQ7aaSTAKlDAoCYXqWa/kMbkQcAb/4F8e0EB9MNzMjdDXzEt27NG3/rJoBlWsqDITZQJ0
0YZjKo2EwA4NUKULF55P2oPhTWCgWb/0AaW3ctKzfiNC0TRzh1cegSvvOzDYIwoqNsBCL0yx3M7z
B2P4bkQfBelgtufGCKr++3Xf3g+UoJwkGRA4AN0ak0dsZ9Sdc4IrT7qdsfQhKEB7Sjm92hs55Emp
7jvwuzEKvBtgBfdfK3cCgE6uc2eQjLtexoCuUHt/uSjlVzsp9PmGoUcjIuUKIE7nmHemK6FipJ4s
V+ZVZncxD20c4ItTdclk+QvBzyKnZo1jWX/s3fRuCISbQbBBFNfbMzrxUaUK08tb3yP3UbC/fe+2
2f4foymJmKN3zm3BCwFxeDc+gn/Cxqipm9zygHB3+zbGGF9JpAQ5Zyoqo5mhaiK6hYwk4fH68Iww
PqJrs5arOua3y2W8j0b12OriXZ2N7Z+A6WYxjI/EEai5BgMTGzo5yFCgQju+1dYcI7sB3sYIc3Ng
/sc0BfosSFqgKTmKgwW9sNYGm2aTthy35305+v83p0vOM2WN6QyKkT5rWjAijGx4wkI8G8z1YMbr
kjQ6urRa8WVJXk3xBlMGnBiPZ4O5CjLNJFNHRXFifLRs/bhoHXhb/mAkSAaTyH9PrcVgfqMmkZLn
2JpxfimJZpdSzVnHbqy6scBA+bSgGbShuLBORdj29VdByXiN8W/ll99i1Z9GLLZ/RzTIGlcTNp12
nVLeLSrgpiI+QQ/PqQxBbYc0Wu6sn9JD7BRgbuJdWPu7pQH2NKRlIJPzq9epQtrMcYt0VzI8kOIi
K98j5U+qeGC7/K8JZqs0swbzMs3fDmPtKzPATVCdIhI4QL579W7MMPtVk0ad6gEhiFkaH8RZCqU2
uh3nJqyT4mWdEfK1c9CN+hfObUWR5vct/Lk8NvyvzCquhDXREPpEAXGmzAPrhwdXobRIma99Grit
Pfuu+W6SQfJcb7s1MkGLVFq2dTt53Q0u/qDzjRuI5mjfNUcOjQNnmbuvnPfP+9vTQF1iYdGohsLt
4FENlsjVzwSJEsEhH35M6WKqgqcQv79SS5Exxgi+GJaBV5znUdA6hHZJ7hnlUdQ+c5a1v3vvBhhE
nHOpNbMVONIquhMv0l1Sk0trjR8aygGi9YkvWPML2hVBDb2iPUzVhszVjCyspYrXt7KfhsKwz39X
yxzGZFVysaa6WFTKJD41gaiBg085KmheHOzKMz7xvu/+8X+3yJxNgEItqniVu0LyudAeF7WzK950
5f4t+m6DOZiy0RurBl4xt4wLZ8lhoXitVT/XlCDOP3L2k7MgtqC3JLpQznSMfIq84sObGMupmWzL
eOsfoZKH0UMZ8DJP+8127zvHFvnWXjaFKQHGaTiQ48fRrf/JQa1Rn6LSJjdYc04Jhz7xeK72D+XP
T8uW/uS06KeSMhC07WUsP1p9B4nRO7UhfxQIvduhp2gTm/RlAyLWGdgq9+AMIajE6kcRL8xi+i4r
HKTh7SATdKWNUgtyhrRlId6CwMHu58JuJW6KmYMsbIFvqfRyIRVu3th0uu/tYbpANQiMA67+MTtP
Zw0TOn8WgL9/RQZr6kJY9IJOTGvjR1DN2PlU2XrHuQZ5n4/BkDGNOwGZQgWnDU1nT0YZyPxWo92C
38bdGdhI2wxs7CVtwUTBTzvNtuBUZwzWcd8suw4OSjJdQlpet9gm/yXXeqPNsEv5GDQ9mEgHt5TO
hKfpuesMGzOMz2kJQaacUpKozU2Veppx9yewtDFAd21zgMxRFBQ9HpGiQJ82lUIlLoamIDzQ29VZ
9vsA07e8pMx+yUvRJcuAngK4hZkwoZnqvJnUt1IbZWHP/Vi3jY+qt4bI6R0XCWkCxWlujQutbNaB
dsAFfn3du864+QXMa3BWrWwZCB08gWZEd1LyxyrndAPvb937Ihloaow2FyP6ZfMOyV75riGc8JVn
gPGNeFXlJabXF8Es5IpJ/TTjHFl6Af4WQW6+EuMc/aIoSqMgtCIHKrFRBCuawlVuCMdbCAM/kaX0
3Uo3A3S4l6Z4Vhv1T6B7sxAGe1BAkDIZNNCoaj0uS4DOUVDg/dH7cmOEwZ7SKAurnBAkNfU/We0o
M/pcOPoFe6PDMmQmfp4cJmQBRXItKBbw7SID4LJjFgSTr/r/Q1i9Gxy9W2I5rEeoYKo5lWsUj4r/
0bAFW3cq5xDb+j8/8kBQZ0b+6fqxpJ/oisOxvNakLvR8xfa7sz7bGL71pw6V8KJ4LLLcBaHL2dSi
r9dN7qe6NgtloEDV6sVM1UR116/AP5dAk/plRFFQcerPSKe8cMzt3lAbcwwsGOuUJkaC70rAumxp
0+MITmsBjzShuJmNkyQY9ypkqeQq4/gO55QZDFzozTrPBSWJaKbE7ToUO83Kv744Dl4YDF7gxZ5L
SQsT6SEJs6PlaQFNE/C4lHlewuBFZYnNbMa4Ptq+a2yxQ7gnQHxAHw5KNHidirGmyHCuL43rJgyE
pOagluMICKEJEXCuh/MpDr5WB3DvPTacXh/eVjFIkhEFoaaJttJULh2V4M3Q8ZQH9xtvNn7IIEmS
xmInKG9tJ5JP6+EWtNfxGKGZ5dDCBCvnxuUZZNnV1C4Rl7IHyscfZld1smP9+lW3S1vyittHXkVg
/8X6vjyWZU2Akokq40O+BYK523xbKW3OisGAHEQLchh5UMzhuAgnqDAZJJGmsY4UWkTW0ElLyz3S
q343fEpvWm/2Sm8KMVDC7Wugf/QKZJoMnujpDFb+CX5JDoMnehkYRvSnzkX7boB0rXt9ibuOqSqi
jpyHJYusXkq29IogNRGathfNWeXSNa0/YBcBbfi7Ccb3i2QwFTNGJjjvj9H0JLeHhffu562CcX1J
nKds0RE4yTV5MOXohPwJxxf2Q9yfy5DY/GldCz0xohUtH373AdU+f3WTU3YsnAjJMPE2vdF94lku
QXlXtBe0vFzfqF1X3JhnIuwODLVFBF1Od5DiI2mkA6odbt3lHH/YfQVtzDAeHxttWk4qzvQ0PgP7
oSLwWAvELqvg+nL2wWNjiPHyptTNmtBxrSy3CxC1YFwrdaY7Wo9aTs2jgBrudYu74c/GIPWhzbuI
GGParaaKa1pt7aqL79K2COrG8hTjQcQY+XVruxfnxhpzcYrSMBpKDKkVWfcF6TxJqasaoztonyP9
0A6uVFvedYu89TF3qJw3edQ12Lk26m1rXex0+JYvt916SgveoBbPGZmrMyrmmpTwE0xJfKxr4pSl
J0ucbPf1My2JDGxgcjAurNVAT1kTCv2dhAab6x9sjyp/A0ySyKCGkVRKIRMEbsajcOpd/VgdY1Dl
Ex8SffZS2dMNZfJGf9lH3U8hsFiFMmq05MgjpOScOZaIOheGUp6TRXEtmdi58gUpimApGztvFs4Z
4Ozb22NkcwakVTKUCOJdbqx0N6SvL2uOCtBsct6x+48aCOQZYK1HIygrNNQbc4s4H1+2d1cfw4IO
Ibbm0bNdPP5REm9ji0GsSG3T2oxRBo5R+SWScc7H3sa/cB4yu+64McPg1VIMylzmqF6NVqBIX4T4
23Vv3N2azd9n4Kkpe7OYBBksoXP5IDXa41QmhxqqHtfN8JZBf8bGAzIdEvMFmq/cZfXK7kY2n67/
fd4yGBQaVBKpAw6Wm7aHUvEG9evac7yLZ4IBH6WKJGI2NJ6QXydQ35P2KxFm//o69l8Hm/1g4EeM
Cwh/RXj5DGPrrp3hCxMIiuM21MQoFAslXKbyJLZ50EySbUrNt9qYOAvdvyM3v4EBqLWsFy2VkHDS
MWYZh1RfxoIktPwkoU6zhMjrchZNnfi30PPdIItEUGwo+6lBkEEONN5dD5JdgdlpdqqDfBZPKicb
xXFGFo4yEyUahVgAPnBbz+TQqJxDy3GVt03eePu6ZKNqUOrd2Dgl8bdauZ94TI3775LNN2OAYUgL
MU6p6OqCbo23gjpBJ3IdUoUT1Rdtcs+7L3irYqBizqLRkkDl56bky1p+kImXjuF1T9gNJjaLoj9h
8+EKo9GGPMMbpBAvSv6kRKdFey3Q2me1vIiTZ4pBjGgFse+coS64kudxDCZwhUpLaee51xAeyw7P
4RjoiOVFFXOabJv6r2mV2BlPpJt3ZN/4WzYfrsnEshnptNr4dfA0XzmhN/FFcKyLcZTD4VXknKDd
0GGzTwxClP0A0YIVQZ+EUe9mQNHi29I+zZblXvcHjsuxc8tpV01dL844SE2U2Yk8OUXRuBUEFzkQ
tBs3vy+I7TIcRdHKVjrpaQDdBlA7KU1xE0VqIEJsGHPnoTisgchZHcct2Mlla0ibLu5Qk7HIw6A/
FwNnl3hfj4EIVU4yIxLx91PjK4ThbDW+s8jXv9shusaN49XglDY7WldqhfvGOJP6e4ou47+zwaAC
mWpTr2k+XNHHWzGvXUOXn8hUcO5e3udiEKGUx04xUGXCsEN9P8YyFLo7z5jS5+ur+ZcoFeyFCrSe
NY3VkZQWsZKHGZV0GRIc4DMKxuNwbp3EzR2F8+X23fqnKTb3HreQoYmQwnJjIttqEtszemj7yjab
j2Xz3KPjNPp+fXX7Pv1ukckXFEIFmY8ez12hPtTpIxLUnCXtD/1o7xbkXz1uUrUkTQkeE8Vi94gW
oiNtaIUc0UfrsnpQwHuMfV4PGW9VzEkq5Ea3omEBe3Y5OgKxjlLDo2fkmWAO0tCnadahy9sdzBti
PSnS4e82hjlE2lLNuT5DVCkb5sMKCT+zkP/o9n7fGeYAKZ05FusAb0vNWyIEaBJ3egUCzO2LvvBG
pnmfi7lS1wlKuKaA51eVjZ7VC0fdKjhfjP7c36PS9+UwofiKElKhzngaqcpTDupC42CoT3nD68+i
/nrNDD3DGwS1ZjMni4inUe8PnuygR+uo3fQ2ZREXT7w2nn2M+7kmNndumvo0VC1aPsnqw9nsqfeW
lBfPc1CHTZnnRVZ0YG9FoIjqTXdJAi1ARBryKPd4ZhggIEkllG1jItfVVF6fl69GizZWOR+dJian
ZWjvRFl1mtUKrp+kf3mjvX9EBg0SbRSSXsZHnI5R0NkZhnv7o3ZsncwvHR708K4LkwGGWlNIPAgI
Hin393oeAjpGVD21Tu3wykX7NH/QMIempmYq0Hn71RcLMUurmkr+QYPFoUXM+Ngfi+OMdoocBMnk
BOV4twnLgJcl3T3OG8PMWZOHRm56VGwRf1068qHj1e13z7Ku6GgZRZuBwlLFZW0+EMPEa0nSl9VW
puSu09unuG7valnwrvvH7hnb2GJgUCJ6p1szNmzQF18Y4/OwIKa0NE4Zdt8NN3aYzcrK1TIVFakh
OtIrY4gkPhqeCsovSP8deGU+3gdkNiiDipy8iLgBZ72zVbG2oVJB1AEk55yglWeIgcNViqumF1BO
TLTanibMzLeVPUS3GujFru/Tvs/99Ak26yChEzVOOvqC7s4JBsby5PG6gV2Aet8gNs+gLE3TkDdF
I6G46whIxcrsgaTGt5VUYTRMIRk0d0h417BMN/63G2VjlwFGfTGlaVLQiCAJa9gSPewmqJHO+n2j
za6Jlrx4gkJrkvSOPlieOEBBZ64Fpx2htbQ0NuQ6vqZSh7bByR2HMYhTMSRSdZiLFKJZw0OlDo5m
JveDnDtmNlxw4Dj6Y/vP2c0KGIQV+j5OMTtO56OigBZpwN6g3Iwou9JG4aK3hT8plG8MMiAL4da0
nBNUXAcEyM1nJebNQfCcjQm/4lkm9bTilk8Wqj9auVIsOdfdbT8ltFkECzymMZhShKJq+xUxfvQ5
u1EdyZ7D6RMocqhWROLzGj55IPRGhrGJXkC4RQho0lHI9YRbxV3DEYLJzbnFIHzs8oqRvI/IgFCl
TKOSRQgwc7QsYUa45kAqB7lZNrYulvNiAvWOO4NCnwxOpnldvHC2iQNwbE5DSqKk7VLAzpCBf93w
SPYIiVgTU8gcd+DAAJvTwByUWhoFVjM5kzc/dU75GLl1KNysN1Qjog2qu8LvTmnqXjfM2SU2rdGD
c1asetgd9Us3PDUWr5iw/wR8d/S3eeiN060xFO90A35AhwqprBBVgKedpqsT31FhoenEExbanzve
2KSr3tgsy1JsMipKqxVzmID9oE16X9P6zgHhzAnyXQcTmuwgoblEYh9e/6Icv/xtRgRd1Uo7gdvG
apJgVFYvpVKTa8QxwzvMb2PImzVaQ4XUP53fnn3JL7zYWyUvuhO+NGcdBL5dwis08DyFiWAUUkl5
ugDmWzcK4pMUzig00Hnq/pQdhoOMUgPnUPAOH4MgxkjkVF/Q8TVgSHz+voKUuFpiOyt4WtOcu19m
whiLaD1pdWRIUemcMmIb2Lz43AgBaW1Sv8hd8Fcuwk6FZGVTLJMED2w0v50TWzWfVczC/50RJrmD
iVCz6PoZGTIzdaLmWZ0rd+Ry8HC8gh35SJZsTgy6R6XQh1odHdpe5jaR0RjoSoykKL8e51kc5yUG
ZTXauuKwiR0htukoP5XriV7Lb9nr9S/HWxODHpWhJf1EVtws0gIWlYPJK4DuhUxg4JAhb24qum6w
rF4jyE3WUYbDkUMUiJc1NP+xSrdzQTl1R7zSmXhh5s6SfjHIOINOilqN8llyp+pGlm/KjOPRezxa
vxhgwlgTZDBmL2gS6L0XB2GZlx3N1G5Tp8aQGqi0KMNP6YyTPd/hqfD/3q9fbDPu0XcG5mIFQUKr
0/RUlPKXCULW103shWu/2GB8wrC6cUD3JPLA91Wo2TXIo2NPcAC3rujnYc19ZO9g0i8GmRg0S9pK
EjB+B6Xi3u+rGoxTxZc+rShPjTOoyV1jlAcUPDjXCsVU5qj9YpYJS4cC4/KZYEpuNt8n7WLr/aex
ATmJ8XVcUjdrXzjfdedo/2KPuVXEMYvjFnrurvJI38Wl34AuAuxvuVMcaP0651UteSeBuVSKrJLb
FZS6rqylx1RJHzGu8eEvF8XcJ8WQZP2QWJKrip/X+CHTj3F/1jFXs9zWiT9I30zRNbSPMy+fv5cS
2n5Nlos+TqOps2aUZOMvs5vciN4UGC+pbz1on9fj6vXBEJY3pTf0Ni8nxPEbjQGYvCmKIVMBMGKX
2wqI/CErm2uiUwoPpV46hMeFsBf+/LJUBnDKujK1WcI3zs/mcXom7mgbF9lXMJaeuOrD9R2lXnjl
VLBSi1piVYJlAq9XVXJ0ktgmpvPK+dO8XmbCG5TaCXt+WRkDNfnaddqoIyVlRJ/b4r7sZXuJvpiq
wYFN3qIYhJHmCL1ELb5gb05OUumhpmn+WjXBKkDTXh840RzPQxhkKUrwMmO+nxY4D2n1uUk/ZEKg
G8+SfpMOJmdtvG/IwEoNsWFiRSpOYPfQQ+29A1NGHZZ/QnD0y14xaDKMWaG0Mr7haB6KPkJXAhoG
0EXfa75ZhqgTm6sf80JxztWgMfAyLGicsyj1Fh13bJBinnzJQ+N3cN3pdx4y27WxTAIIXppEqXNo
1JlhJL2UJa4e3iAiPaVXDhY7Eyi3xDRbCRkuKvtj+TmYkrSbwbcwGC3c6ZxTzFsQ/TGbF9MszEOC
pyFSOrMcxI0ZRFXlyyM3VuA4H8skRtplnKM4odPXokOLRAsUH2sfhQdbCbTvGFzx84CXbuGcZp1B
DcUsZstMkKnALJVjTb6V3Bfd4liZq/wBLdsvjsEAR7FOQN6lQS67gnZ4NeKZVNn1FOk20a1vZi57
avyXAazOoEcmpkZj6VheJ94K1l33B5zuv6yJAQwxywujSAswD2SYtSaZv+Q6J23JObY6gxVVuhgl
ykM/iN8owdyPGb6/PbYMOrSd3KpLi8CxGL/U0nMq3rZcglLOSWJbFXJ0i6+LjNueanBcdOew2utJ
cLSL/h91R+Of61jEOVLsiGAmSIaY0B6mJusMG82jzpDO38pKCpqUl/Pj7JPBwAQR4qKfwY2Piigl
FhlDBfNsfHjlPQIN5tmiqkhg1R2eTNaj7MjQCU7d9gTGFNNubdphwiN55US+7ChgVqXlkKIr0O1V
60h080gyXgsLb5sYZMgMlMfLGNtk5uK32mrdVE3P0ziEUtrd/51HMICAKRdxaUako8zy1DXnEay/
wyLbaRz+nR0GGFSjMIXGQquH2b1W1eswQL9+vB0nXumYtzsMOghoxbCaFF5niG5UnCvx9Q/WgWSD
in57NNuz1AVlT0qpSmlEtN4KymFMX0r9LOicIG8/D7Axw1xDsUyyWSwkJBpae/VVp3T78+qi3InH
8uCjCJVjBir1hlfe/beXZ37Lpvx3gYzvpalRYqQcY5Ot+yOUyCoHI8XO4saovlvuCMG94uX6R90/
w5vlMl5IxG5CYmCRYHSByE2CpAC6vz3dpo+t+JHXF7R7yW/MMc7YzrksJjoimLHTXNIfBqGw41F0
pjVzlCJ2/3J1jE+ajYjurUWRXP1+gmS1dkp93V3v6ZT0/LyES8CxtzMl/csWMleXkZRtu5Qi3uYB
ZR4wD603ua3Np47cPWw/vyOYxn6NBLNl0jI5wcLiJrNX2Zs7Xufb7g25scC8h2Uy9fkoIo+imJc+
8drxq7pwCq8KbxXMRZXpNUTFYpQo08K4B8/Lfb1GBysdjo2h/SNOn8aIPM8l6IZmtbkYkh6Ww/zF
iHS3WlVPTQ0vUcyXPF9DzOH4badAiK+GKKVE3CgfjqmZeA10ouyhbb2WtIHVyo0/Qu44ijLPqitn
nMWnPDMPooEab948cryB/vzf3gabT8jcj7o411PbwBuEsPjQH6RTEsi3PzjQE5+Xv9iHD6jzQq9a
1EyNfYmUba40uVWh6USysw/oh/SJP0yO5bTfl1vlCD7OQL2BqMifLHJjltnDIQJpJFERralBdiO5
xX1ysT5TjSxQ/95LnOfW3nyqYqqKJlm6YekWW+gYDei5Zi0i9wbj7O2hQDNUGZouZU8Tvgg3mmd8
Vo60IyUq3eyV3Ascl93P2rz/ALbyMU4kXnAPQRTmefUpBwzKHnW44P1a3pfcN9FuOLKxxhzCKp4n
JY7fXrCLrY1HjCR6iuam0cP1Xdw97KpuoT8YtK0yOyBd9aWUJc0KnMxeMvODmJ21kRPu7AalGxMM
FFdFJ+jCBDxZstUZBUyYnRoS9umLgo42w+91jqvsf7r3JTFQPMtllk0Uv8j8CNbMoshCdThB0o0T
Xu1i2M91KSwSj0thTQU4fl0zC/vu7k/EueHx/12Hwk4ZVlVtdVVF//4KEbVvcxZYvCTG9a1RWInY
Fcyfk6pD9PatgzJo32gy6z9Lx2xWwsChkGXiNOsUKfrzvDzk+dGSOZDLWwndrE2CRMKWm1o+/Hih
dkgsZQfJSz1uHwo9d78h+2YpTKgWLRZUrshMe04VHzSj95ljZLYG+UsMrPEaEK4fTlAM/LqotI5M
cGnRa4SYtoQact6e05kXutCvf21JTGQmpEQUGx0QkFZvje6IfG9BSfmkBIrTPvDLQ/sFqc03ZABh
NtR11dMUDXGRpx9rHwzRgoMxQ+uZ9ovIoXkjfOI1JL+1u1xbJYMKTan2SV3CqBCWZzHIFid9ysLU
z4LltglMd/BJGF/kRyMYnv6HFzMHLNgmwG4Fra6oItqmhJTdQwlKQzW1dQT56QMN8vPK4eUM/+XG
+gkgbF9gXg2J2UV40HRe90V3kG51tMwe/MmlIYHJI5Le31dNVCxJp5LFOnM29GVuTbnHGRzR1rEe
Ei+CDiTsdYcxAKm0Kx14u7r7VTcWmQOyTFWtKDGAxRCOdXkn8ZpE9z/hxgBzNmrgijWiaditaOEU
XXUQBEdTqmrHd/Qb8hqjdw/8xhxzMtCNaK5gzEImNLqrrftUHe2Vq0/yL4tCztDQRQnsXAwcR5M5
ThHBc7N36URnBvq8PpQg7V75+YVw4GV/i96NMcBcDGqRxCbNt6XQgrxRZs4tvHvba+9/n3G6VB5z
hIU4WJL6XaokR+geFO2pt3htbvtb826HcbU0FVSwNSCqoN1X2mdJ8dvx6XosxlsK42xyqUhFTvM1
teAXyX2EKqj1OmmcoeH9PMfmizFOpsXqlKZIg+OpOp7VCdRGkh1/1g+1F1+kYHLTDs0pmQ99Id5x
5X1DBoPluO5jEVVst82FMJX6cFnQ8G8KHJfYfyu8r5DtUUlNDDyWBDeaeSHn0YVwDZI47cvq0hZf
vBlcenqhfuWJrmgnrv7/by1XzI15JnZXokUyqx77OGuJrWgX07yN8zM35OG4C6tElyRyIycT7R3J
b6sYpCg5pEnibz1q1tf9kucxKgMYRlwXldog/T/69cHwrVf0zyFZFB9kH3uJUY3Io5xAvOiU4y4q
Ax1xIllj3SFlJHZn0p/aEWISHa8az8EnlcGPONMh9ybikmyF2171y/lw/ePRQ/tb3LFxBgY3Wjmd
uk7H358VwYnn+6i/FNYXfTjG04frlui5/d2SIeuKZmiiyr4XcrWPR2ksMQ8yD7bR9o+RJX/NtOiu
WGV7zQe7Tf65bnH/271bZDIA9VAomNVHNZfMYGE1l1tB5aHV/ud7N8G4Xp91fScCGF25uouNJ4JR
APEk1Jmd1RzU2Pe2d0uMt5W9mGsC2LVdQ5ZtyMAPsm7rtXv9i/GWw3gb5DuSBRcipiMpHVSe2UZ9
01e+us62PvrXbe3jw/uCGM9DQqiWtQThWCSEonmRe6eqwkT8ct0KzweYS0sT635QCEKWSLupoks7
fLr+93nbwtxWaQXt3Zggblek6UU1ksOcIoiVLHy764bo5XPt+DCXk1k1wpphMNtN9fjUQpgka62L
PqkXY8JMSluFhj7arWBy8OFfwPXnNrEvg14yhriPcFlRjZ7OUw6d159Bc+6anzKn88cWIja5t7zw
0oacD8u+DjoT8iJjjfWW0dEc3KwBowdXf5Ljg2+h6OZZLgrlgHgWPGFr0QVT3QbNHD2revGhkRJe
XEPR5soGvhU8NrbyepqLHjR5rnrp/qOrUJ7Wo+TkXsKVquN4y9tbaGNM0o2yMxq4pYrh+i4QPAmV
1sLniUXwzDB4sdap2JotQs6MTB9JkYZqhuejBOm94bGZLJ9ElrOYBafcv59Rhg7Wf66SN5L+7eqg
416QCm0gE7QnUQOzaZrcS5z0y4L7PrtVb2J34Jy/t2mKa/vHIEnfmM2EZlz6LHkzijnDOMhdyHE4
xFUejIfpE3271g8Z2uS0JwyLfTMUDj7vyQ8gdntfOQM3SE2QIjcQ5suXHnUx4tymfhtGd7rbenS0
6bvwiXcQ38Z9ri2cQZ5iMCxzkoEAajAeivv4c3xJIH1iQIKA0vpC+qQPyqB4LU7Kp4pz6/3LY/Dn
gtkxIR1swopk4TXQI7bTnTVMe1s+dG53Lr0ySHmDEVx7THDcGM1YJyVgJ/s+35Zvvcjmocmhpar6
/Mzj/n7q4P+E6LNpgvgeoLH1ZLBSTI2F2jQVSc5OiTdDo/iTetd6tFIRvQ6v5Dn2eaRt+6D+bpbt
Mhmnoq1kOltAn9j9x+SGzs2ulCnnWX+aneSpv2kD4wB+1euXGHXP31xpY5f5uqqEiXhrRqOEgNbB
ujv0+mBHmGArCrvLzkn7eN3c7uW/MUchefN1l0ytSBUhABwXgmnnwh4HkbOi/cfcxgYTAYpC3Q6y
hErI6Cv+FCSoxq/oPyJOjra0zqeCOTLGsGa/cNNj5LScKGo/q7WxT7/BZo1zJeiGnKLNe3Ja9AMk
9m3xrEFjO4f0YWpPLzzf2b2XN/YYyLeiNiZNBBiU06NonRfjefyjCsnGBBMZZqVSiKKIl6MAUq9m
fhLKI2qoNnJdnM3jrYWBdE3pkNFoW5BfWdCYb0ADEZo8mY7/I+27muPmmWZ/EasYwHTLtFFa5eAb
lmXZzDnz15+G/D1eGqIX77GvVaVZgIOewWCmm+eDDGLPRVCGao3m3CBvHT2bT5mS/c2FfrFfDIiI
I+lnuR1wRwT1C0hcJdWuW09KePX+P/g6kRQV+k+6xPIi1Hlc+LkPMFbBtVY+/JQxk7bRY2T3EDCr
PB3NYxYo8rwU7Mzqu5Fz4t96mVw7/wJmN5tJBZXKmND3jfAo72kL6OxRamh67lQ3dDCQOFnVEbOB
bvmdVzlZI6GAONXZPLPTKcE8uVQAv/wrY1OiSG7awa7YqXbo8mytXsXOptgiUVcQCeUT9LBJM9Wr
cprgvQquA3+b+Ld/g5K/FkUYUB7wctP3lBSimfeFdDRBCXzZwHq+tlgLg8NGLjUtmRu8qOyNTXOX
uO0zHVKlcZx28xh34S2P055+ic+R5rwoBpYx+lLOCp3XIEq2V6ARNRoaaJ/M56QXD/4gYvhctgSl
5NHY8OwycFw3YqQGIs6ijMYeSNN6futgOLY8tO7s2vvEMQdw2FbPiZNz65ert5nFNjPQ3KrFaBgJ
XEYXHg3l3gh6T4y8eebJEqwnSQtDDEAHhqw0mNWg+Xd5lLzkEOy144yB1eEexTab4z3UOy59Sgal
xVRKFZOSYpNN85W+B4ROYoudRTW+wsri2eMdPAZizFSYpCpG9JGU2mrStyIwQOzXWwZeifSZczTW
o8PZTRlAKTVf6ydaujSkbSpe+S0nNHAWw44tNWFfzEmP7KCJwhdJji1JwzMq0UKro9RH8/vlb8VZ
DjurpI/9PKKDGa8Q7X7y30n4evn/8/BfZZBE9un4l4bEtXHTh2j7Rbdo5lrZG+2mtbKdWVu+BQE/
x0D84fWRco4XO6okTUqjjBX20sjeO/JcR5pd4ibIFaP9Q0r3yylUBkMMX0sxpYRH/N4LtuG3eVsI
Vhva+oa+xA7PsQ1NeB7FJO9Mqwx41EUZ51mCT0dvIrkT7QUbnEeUQxVk+jziTJ6fMABSBUlRRXQ4
RRseqt42I47b8wK1ymAGRN8E2Z+RldPLOrEba3wjH3fGyONNsK0nkeevxeCFYVYpmSZUGKf8nWDj
0tgRzB+X/X7d9SD9LRFTU1WWt0mVtWGqDQNRpcakSyl7XfmYp1gbplcvW1r/MmdLzJcxSJP3cwPf
i/L3IROsUee0P61v19kA82VQMZqGqcUF2yAFUvoZgr47reMRmX6UJT8HjbMZ5qsIgyR1pIQ7tx5t
eB3xgKzvY6u0eS03vA1jELxTm3IWSpT1Gv84okODd4f9Q9L9ayVsAbaaZDGQWlxSoqcOrcL9Pa34
jBZt0fCPP4WVhl1tTwfwPe71m79DvbN5Jjv0o14dEiheOpmK+rLsoknFqsJN2nPqoxy/+MCnxT1W
muNBjyAM61R+bycy6suocwuT/v/PbYMM/rwcJi/swVcf6A3eu4LxiyYfIulJHTgrWY+5ZxMMfFdd
k80qlVqd2gRks+8+OrD0YZu0+1nkqlvyjDGwXYZZNOoR+gvkW7l3cjx/xl67rWJreh3vqGwNpQhA
99eh5DXYcjCJLcLqbUImw0QhYMqHDVLPF1Xrty2EbHM9vL8MSh+18Qun+aOetXAOvY2Fn7KNtD2p
fI0dfyfuZlsHEXvkhd/TfwNBlkZab9HgW9aY6DCz0JOaAI9tFSdC8dydgY2iyrpaypH4meMBOROE
T7dG/3R52zi+8al2iqFFoypRehDKaC9P4VbNO1tSE1eQr4Jp5pys9QL5+Wh9ANniI82gPzYn2jcn
nfyr+KaxKrvfkpvI9nfBVbHpD6012rM7bvDJrirI9aBczHkZ4Pgky7k0+Uam63RoJA0wmIJ+oVyy
UvGxHHhDCLytZWBEqgTTTHpcEhJQwNSh7iRKa4sCsery28B7OeeEGJkBlNCcFcEwkS2V83Upfh3L
x8t+8of7+S/EYomVjHZu8jnCl6NvexK6yBTdKjFqI3uFk4DArIQePa+OuF761qHkpBMdbC3skJ5c
TqmcgNMGNANBZBMX7SGGk72Eb7h2+RjTAwPmQXovN77LWS2NWJ/AZGGY2c5aI0Vt0BdNOmLZn+jd
1bAmp/D+B3XC1WO+sEX/vjgTRYK5XSlGGiJvRPsqvckhTtAHKJFJNkqb97eBI3OAZR0rFyaZDK5U
Y4E+4tPUV8KYmLJNvcyut41DBWAiKMHsOPtJff3SftKzslhjEooEUuY4dPUL1clACuzKrynqO+md
ikYtXmWHt6VMZtcnqinkA7q0hnmHKVwhAdcIZw/XTRACTTsCPR62IgZVDK0KYgBn08aWET5lOpSB
eIzHPCPMVRYy9OIg9Eh4ykJwzBnsdEp3M6Yd5/Osggd0gf9bC4NUEZ7W5ppW98QADF+For1JaeFy
XGC1RLMwwhwpDA4aowht4o/CMB1KHLeUg/Un2SIXOXhLoju7cDgtHmYlFnCoqC6gadGnFvOuPuS6
Ne5/CgNmZMNZ4TponLeROVV4SVKiBkOCeL3v0ZKIEbpXYmlWdlOD+eWyLZ5jMOepLoU+rGrEFt2/
wtillafbqny+bGP9ur/4YswpShQy9L4Kt6hc+pBMtWjR4v2gbyrQY/Ig4iPufoaI8+4x2Y4fBwQC
DPSR7BvZY5zD8x0FLHe6TXaBG12pbudMTudAWNypr9RXDIPNnGvnH8LNr5/AVsLCtNVisUUVcbCp
MDcGtA7NXer1h+lmrAH//V0RWr6b8bhgOF+TLYllcQ9tbB1wVTTgR6wbr+uFEjzI0i3ni657qG7o
JpEMUWPviTVmcTqZPo3Im3I3XFe270THated+ASkq2kWzvR/puhPWRxAKMLOWiegEtaChrv82mSn
sHqvhZCThlMf/Ow1ZzMMQoaNrA6mhEjW+EFiVQIkjH0ceIXYvT+5dZ7tEiNyLm/jOracbTJwORp1
VRQVutK6rtsZeuPFUsRB5PXaxGL7GLQMRc0X5goVo3SnehI0njRH2msotPG6J9Z977wYBig7EquF
5ncYlTWveuMhQ9GUJ2m+Xp5YLIYFxj4zSGngSSw/tkfDnvblLoW6ubIVMLGNDrHUBnkJSB4oeWZp
49GDk/Kvl4QXP4CBS73B7Ew24oBJJ+le8nqoeKM+sqXDEMYDfYs0H2kvRb0hgZXd88o/f0i3znvM
AGlbTyntUAE9X/dVVbaVcR/2J617zMrZCtWD7l/L6G5oy9SWS6eReFMtvE/MIGso9KUwZ2hxGORN
FWpHbZAtY8q9y6divZ563mT2KpkFvdDFLcCFdlxF2wodZa01eZSGmrejnBV9ukaCJC/NYqxoHKpd
Vk37Qmw8f6h5rKvraeuvD8feFcWs0RARTNTV2nY7qL6tl/l1q1THXJS3GAB3W0G3CmPYRWbjlfG0
kYsystRger+8txzE+bhWL8A0w+BXLhS43fXKu2Y0myyv3csWeDvK4I0cx2VtELior4IGs1W2UWPY
gqRw4Jpnhv59sZApLLtcCujDmbGJ5ceg20vd35TWTNS/TdnQZUIYb5c0szUiGTWnKtoVutfIx0A1
raLaayLv0Zr+q0/Bx8S2oLgO+VO25KT5YyTEBe7EcjRD2Fjch9N88NXsNawxTD74D6acp2CLGBvO
Nq76w8IwAyg9ATGEOmvgjTa3ZbwPxZfL3rB+lhcGmE3MoA3iJ0FDldf9DRVdVWsorg4OjUB4vLhs
jbMaFjhQbU1Jr4IrVy2Repm+W03Z3WUTq7msSYlXJFmBGxuM4/m1lEIFBTH758BYY/cHSmJLB8YC
j1diWu2dW1pjAp6etFI7qqhb9F4C5eTIzZ8jNEQKNrnvnPSO8gv5trSbVY5fcJfJBDpUmBJ9SBHo
GlAMaPQd3COYikKRxmveeGX/1bi2XCbjhnIWDkk24o2fUuGhy+agOfqX3qUM2KktbHlzeNxtZbwy
GJuxbUuMMhpfhtQqwWgOnk1wYQt2b8WDkz6JTuaYO/nwN6xei4Wa4u+wlcogTihAWoL54tOYA+2v
VPPpsoeuIePSBJMvk74ezb4VcQBqyG0rgyWMp0l5vGyE+h0LWEsjTLZs0Nk1aa7Ry15fZeqNGj7k
iqfnvD7otQO9NEPD6gLly7AxRCkDPKWyulXCBG2cAQczeNtFf8LCRFUZOgHXNTIARbsZ+sTKzOko
+ZV7ecNW39lNUVXQICkauso+6AtoBTLCAUDYe5OrOMXGeBfuKDUO5kAxL49rmtFYl22uL+1sklla
GsYTaYsZu5eftNFW46s02l42QWHgsx+cTdCfsNi9pBkTzAqh2Soiqh37gqXEV4Gwn9KXhCfTu+4L
Z1MMFAZxGhN5wNERfcU22tAdIaRyeTWr0Wr5kRjUG1JZEqOQsmttFFyWsluqMlVgZNuM/4pqd2mL
wbzA1AeTpHhmN/vY7cG6n/aZlWfWkB1U8dT0vCc03v4xmFcZpkZatA87WXpDml0ccJ5k/gCqvz4Q
SzRKoFI0DgQfiFyNL0VtKd8mN8fjmXSdp1Z6UPfiDjU6TIpzhwZWlyZBYwrdphrqv8zStHaoEwyg
0CSDBqvKjutnaKIoeAIyLNzGbCisR/LXy85C/+kn1z8bZaE8GuN6GOk03rQHq9EWaT269lvuDYWz
NpOBc2iwpoNE0FsoBrdyeTUOu8vLWI+9i3UwUF7mRZNL5kQjveT5FTqcYgeMSbhL0xpZvQmnjf7A
sbm+dyre7yQQrWhsx0yeZWjKaVHToUoANLcYNmAlhyinsTN2tFtT86oTBlteuy33HKyiIvzkP9vM
ucuzSY9HH99NJ7tIyCwxtPox4ORP61/tbITxSBmkXkNMyQuGTreiRLS4341jgT1tQSDFfRCitSUr
7tIJCpPe5W+0Wkal5+n/9oll0iogqTYTdLZAca8HEaSVO+MhuqN8WsHjR9c12PKHbyb6xOjcuBJb
fAnQ9SxUllU82um6CXG838NLhdezaZJ6SsE7gYI3BBtLZkeYj8H14cCbL+Nao1u+CGaNPDfZUMAz
fnalNVftdrylWWh95dvR8+X95VpjQieUbeRgVJFhk80IOR0k9ZBYcACVVGUh39TcyXV6kD8B1mIz
mQDaKVOKaS/kbFVtURHcwNVd4bEGzUyGJ9e/4TcwF9aYUBoMvV77JsJNYbrChLl/EPRxXs64W8gc
5STT0yTXcQYoD9rs5CBuzOz0IHq5G91zowxv/5gz7fdSZ+YU8GlZijpjDJpr4vwsTHFfMahr//lr
gVrud2dMpMCH9NEviIzvpcAK74PNCO6a+lmCnJQEYbZpa8xWj/YG84ZkVnzFe/9cncc7f8bPg/RK
hVS2BO/AsB/pU9QP0S1uQ0dEpndbvWQPtYU3e28IrBLPy9x74Wp6KavQVBRVSddZDJp6rTYrOu+k
4SFM9RI32cT3P1dPQD8qQXbKdFAs40nVrMaIhV0mJsaVlJS0VOMk6GRqTDeAhZ7Xw8IzwoJbWUGR
OkCvXa89KvBbNPryRuxXmy2gK/prAxlIIwK+7Ug5vuVN/CC7KKXaU2lJ6LclVgPFuMQByw1vdGdV
v2JplYG2hNRlVItwGtpFqHqgIPseoZG+ewVThitsakywmI68NXd/pSGztMxgXN6JgtwVcBgjvDW1
EiVVnjA6/Q+fz+V5Rxlc60Yz8AUVKKrLR398bci3RngweQ/pqwnS4rsxyNaLY9AQynH/k7yays/S
XIxXjli/lS7sMJg26NMgKDUQtHayJ/82Qv+G4BYg4zoZluiQbeAUvLi37vZ4NzRFGfycLHklCaVE
7wg+0WB37rQZ0TKbe6Fj2tpxtJujhBFf7jI5Nj/xVaaC3mQBchn5qkKzyLG8N+9IacVPtPHoI8m9
Et/+hrIF3Jz/LVRhMndNACVoSyOgKuU7jLG4YLq+TtSSEwVXE8GFGQargmgY1VEHMd40ffG1XRO5
nESFZ4DBqVjv6rBsZvqCSMff8dL1Grimq9zCRY7xvrMqHu6vw/555xjUguxsnM8EqVEvtBYZjlnw
POhf8eBshR3vZWbVNRTZUIlpmijyM+dZH/wpTyNU+aMfZB8d0JvwPX7LjoPT7ULrMTjxvXF1PxUN
smEmOLwNlhqujnSFyDHuyaAbBYmP1+d/czNdGGBAsBP0KldqVM2oVnax93edF92ke+6pog78CQoX
dpita2XFlzQMy36UwqODAiKkwSt2gS1v1b/pqDAXthhAVGf69tjgWal9kUxL+xLcCVZjZ5v8kL3I
AcS7Ckd74xMxrIeyhV0GIBMBDHGGgI8lKa6ZW9qGQiT0Jl+nGzzeHVR6Zz1NDsaAvL+ZDVssmZ2b
DwRjzmMTd0ixx9jzCepFlmleV82zHvL4XjguyeoyhBERBrHEgVOk0q0NTJTLoseBEY63sHoMweAn
4RzDW9JjvVO3/o5YCSXNwuWRp1K/GqPPH43t9hzIlElpDfanvJLvuzzxyhwTGfrkyRlPAJhnioEq
Sa+CyUiwqtrYyOp1oEiWrDwNo2lztm/19rFYE8WxxeV0nlpDLqgjUuVxDBnZuI3jMkC73sA2trts
jZ6mCydbZxBkDAbdGFqkH5P0kPreDK4R/5TEihUYX2Rue9jqVWexNAZHSJYYQp7gbJNNcU0lUDPK
zYlxXZSBIIF6aF8vr24d8k00I5pExzMeE9B6tDf7Or1a5Wlvd+iFHwonUHhhkyLD5z08W2E9Q+6E
USwIPAOh2e6PpddCGY/YqeM7wSZ6gMRU/ONDYcAWdgbHXVYjqHI2znhLKoKNXCvhLXq1Rdgc22t9
fi2T64BwHsnXkeNsiPEUrTGFuUhxKZ5RCSLXhnj3b9+K8Y1uREN6GX3g73e5fGyMxIp4mhq8zWJi
S5IEkLgucYabNrWq6kuHUerwpBuiNQ88kcs/BJTzhjEBJRsT9K6qeDFRreha8NIIXKqZmz3Wh+Qq
2FClBBWzzdOuOPHqW5xPxQ75i2EftoGMDjd19jIMUvecRHS9knx2OraTOffnbjBMXI1Afbaj4Tlw
ywNIfa8ha2bjJsFpxuIcY5bzUcnJ//l4IlzTfj1DulcVgXeMeVYYsFBwRx8UCTek1tH28r58EEBH
ll21lniSO9u30ObuBbyJj3X8/eUkLNujCfm+OCqBHWNMrHCerDHftwGe796Nxi0F3gAjzzMYtAg6
ba7wbowqgfIQZa8zef6nQ0xYkChbP81THDC5+yr3IPvr9jov6V0PxOctY4CiDaSEaDGulWE77jtd
dUztRy4nnq/0nODI2y0GLpReFkZBRbOC7N8n0pPAy3U5cMT2HWV9PyWpnNLd0u1Uaa0AhK3GIdRL
a8Dw1uVPw1kM26mswbdnQcCnl/JTmATWHHEyd875YVuSuwIiXBPVuuk03/aTzk6K3lakl8vL4Hz9
T6P6GqY0TA23OGU4qORr2T3l4VXfZZywyonp7CO+PmljTmpEo58aAckm2oVbtE1tLq+GFyTYofyi
mqKhw8sZrtyiO6GNA5xZqDdjtkbFkBSYEJHKooAGSs5yw3M/Hoyzw/mdBuKDOkCEMh5Vi3LSB25v
FS9UgqlF5e7v6urnsKEy6DAKSlfoPjZ1PlHt4G7Tv9HhvewGTG82r6Nk/c1gYY3BCQU8XaaqoBTU
euGD6tHmUn8LkWIwI4YuLw3juSUDFX1V6IlBM9vS+FrXt0bUW3l50xS8p3feKWaSirYmQRumuPFr
V+VOetG99N5w/NAyryhfUOzG33kuylmZxjxP6CQqkjSHxTLtvT4gnj8FrxBddPWAl1esIghRQKRv
yqIJmvbfbz6pUne1An5nR67e4+E9aR6K4Ylz4FZvVwsb9O+L2xVpkgEtaAi4wnb20Ce/Tez5Wt2I
TuKZjuZetrb6tRbGmJSiGsg4NgIKgxqmz7MhsVve8/N6XXdhgv6ExXrqMO16nT7e0gd2vOhjRea1
7412uB2vSjvw+tfLa+J9JPr3hcEs7GNwRQKApeK1lIBYza4Wvv+bDQYo5CZP0yig+9bdmeGDYrqa
yjlJvE/DoEOSREQxaT28CWsrIxgNMnjaSTwTDCYIUxRNsoL0YTSt8lt7JG6xKQ/SRr0WEgyxwc3f
eJW61bC18AYGHvwiGqtqQv6VhzdFsq8GaALcVNHjIJxktbOK+v6fPhQ7HdRkoy+B1BZLad/EULGI
eoxzzsVwHcjPi/ro5Vp6XF75dU/bs5VTuou20lZ7p3Ogil3uI48H5KtjNObCGgMQqqAkVdhiC0V0
+6QOBsk2k9ftxC1vImEVWBeGGHAwxkwNNRr6VTG0QwxYCIPqQvS6BZxf/krcHWRBQu3QRjfC1GDn
uw92OwuacUfaXZGceD647vYaHs4MVF2gWvY7QAiGZAhNitsnUV+UMYTCZ8VZz7qX/7LA1ksbWUG3
fIB2x1j6UckHHwMUwXQd6rfZDBHLENEw451l+tU/1XjI2SQTmmJdDjuwA9P27N6Z0cVBa1fKFW1A
yDe8joo/+ODZGuODTVclaS8gEKYNJKnRWqdvShLZieJN5YMk3EXNLu14HD3r6eBijYxDpo2WaD0k
jx2SQBIpz8CCKFkQKPzaYcrIa+0stHhnYL0Pc2GT8cwgLGRoRiAlTI8+qA/B6bAzNzLm9P+HCj/v
GzKRK/YryYgU7Cpt61C8Bp04xk51ix0E9G54aRN3ZUwMawezrDMD1qTsVAk3wbD1p6sxctr2OjJT
K5y2mf7YzLwCP+9sMHFNN0hUjT0QOf0QQ/7ZrChzwWs9Czh7KBPbFJ10Q14OqPFXeNftwn0Rp3t1
FDn3I54ZBksmzRxBborW2Sjc6V1kadPNpPsOBx5XHyzOTmgwKS5kic1x9mHFIP19JQTPkgwOsbze
FUnwnuXgiNWe2rl8GPTSqefMu2yeg5cGAy1GmY2tIqCYpk2GE4niVhIJp4C23rG7WCEDKFOclr6C
jAfdIaINIWmbTkCAzdcJHelaf5xt8gKNsF3IEx5fj3G/3MRgIMVoZqVWB4xHR01nt2bp6X7jRY28
UVKevvR6G+NijQyUiIkZV4aKAxceW6feoRelsupDsQFLzCP54ATNPGEDtmRXvo1OyiufU5L3JRmA
aeJGarIMaWveukb/YNTPlz3lD8n+eTsZTImMLInlAUusXNolSceEcPt7Rd/1k7ovHCj8ivZlk6sH
UBVFhRiaoSkKcwCVLk6nwUCxTQ/dwv9BMi8KXi+bWF/V2QZbrpZy2TQCDQdgNMarOuhEyJx02zye
biO9OEIP8jCXP/y6dbu+PspqDSKXhtSWkFWuErTfL/8azoLZ0nY0GX2nBdhiYz5N4beqvhLit8sm
1tOxxYKZ02jKQT9AY+3nCx8GGy2MNF+VLlW8+B8C0WrYW1hjzqBqZF0JMQpIfBy7Hwh7m9AhO+U2
uAGfM7eJfT3sLawxpzAeSNmpPn2+92hAH6GXZG4oQ15u85pHeJ+K/n1xL1D9VGnigVL9dBu9u87a
ffw3nOEYDP3P/dl6tp+TpvAnFE21TD0o0G3V/Qghz3jOw4Jz0lahcmGKCdzGMARDYsIpSOM7pPSE
OLErMKoGPHEh3rYxoRvLUZKGoGJQBila41tvRHLnv1/2cd5qGNwwhzCRhQ4BJ52v0/4mHr6M6c0k
c3p6OEtha9qREstZBIlfx88Pg3Fsi+suvb28EJ4JJjo3fkLSEc1tePb/2lXXGR6S/fnuso1VsoGF
m7FFbTESlUKK8E7d7bXN5IJF5Fm/Tp3CTuzeLnaQcgHfUWnTvDi3uTdeDkCwtW4tDQcIyMDJp019
7KHbrTkZeJdnl3aL8w4tdeNPF6mzm7MFb7nFYDqpC0zHJb2tN7WlDrkFqZyp/y7mHPdYiyyyqCma
ocoKhoYUBiH8oqyLofNpV7Gx0b38VNjls3gDCrIX0EZsukM7WJc/JT08zPJ+s8hEaHi8OiWljF6A
ofJ8zX/EULSLksLtPPS7VOrsrJt59PUrLvqbTQY5BJ0MYg/9LkcVnCn61nZ3attz1kXP66V1MaBR
+bHQByPOc++1NLWCFsWHaK17eftWMqjflsLARlX6QahWJq7Z7aEvnktQxV42sL5X6AWBBCi0DdiG
oQ5Vg2oi9MlN2ijRg6I7Km9wnGeCiYD9XIym1pnEmTt1W0ni1iwCLxdC5/JK1rfqvBL6MxbRbygH
HQp+KnLBGWTVseikpuxdNrHGboRtOttgvBm5JmRmq4xypAfb1Im+tAf9DlIyVvuVdnMJILmwHB69
zFoK8ZtVxp/VOdHnNMDK4h3tEvJ3/pYW6KlFXucu1xbj1zGBi5kFobb8/UcitlFvQSwDnDU5NaQ1
lP9tXYxzg5etScasJx9dlNCbdpLRoneUrXgaXaCv1zkD+AKHA4gRt1NmJc+cz8nxTPaea6RKj9JS
RT6uD5Sdq7rKndjR7yKwgFdQgfwfJrt4Npn4mcY9PLVvMO9k7hLpCFruiPsoRv/HZ3D65aYGDXCL
o9CRDtfbQP25sZgRsrVXaQOWF/A0EF7rC88Wk01PTZpmmmDITmAEthQe1HCw8mkrRnfiq68/toUt
i7cab4nr8HteIYMp6K1PlaoCxFPahGRPn6Mx2LvnsR7xDjzLeSHpSaIbPQrFoEuASHLmpifod2Im
QYGHiFBBy/GiJPBgZj1onlfHwExfjW2azx1x1FQ8hHO+IXniSkL5NoRNaE1zc1OLnSdWqdN082kU
02ct7o5NHtw1lXRPGuORlOStSlT0ptWcroaPycNLzsWg0SwlraFiRshJRBlST5PuVYlu+0q5y4fq
0IuTm+bqrunah4SMpzStnnzZvxmSAAzGvUXHH/S8BLtqCq3V/lvqy3diJNlZ3f0wM+lZTbrjlGNO
TxG7J7XB010yWPM8O22WOuIkuNOMLU+h4KUMkFnIG6suDDcIawyqa1vNKK1QxFcZx30k6vcahPHy
abIrJT0F+gSaKAkzr0371MexGwbmxsThVwTVVafCHUBRHaRNZRVxeZwy8aD2uiUko93q2tFPTDDt
aslRTA07MYLDUJbubOgO9PfwFSTBkrr2uejREjGYrlrWNkrVNjir3LgpT76E+3kdKd/SUAktEDr/
kMKus0r5JRrm3mmJYWsgCyp80WuJfJyn+hj7cOm5sKGHd0A2Glo1UbelMZyUVnc5OLgaOnXFBLWL
ikrlR7VsgRdxJ8yN2cDffopbNRu0lGF83X8YoNouH/IrbvPNKgouLDJhpvbHrhh0bH5hvGTpW9e+
mAidnGVRmPvkqQsjTHxJQixM6zBATm8RwU+SE3t6CewMqjDcZo5VIDxbYyl4+inQlKFFqiZv9Jdk
G+zzg2ZJtvgQebw7wyo+LEwxMaQ1yFwaIb5Xj4Clf4kzHIn4bepeAh88OePL5X2kaHNhG1kGL98X
yiqtQrwuta4mi5YoPJnI2YXs7bKdtTKQLC6WxYQSeERVlgO+V++RPSYQMfM43o025RbQ7ni3vNUI
sjDGRBA04wVyTXQo1ioPRf7Y9teRsEuHr2X61pjPEi9Oco4Yy/2cdaYMDTnk2UHwwxBvUl4Njff/
mZARCX6eaTP0A/xetTHP7bVZxMvXVs/TOfs1mENLUPacjQTfJ91V13i+t7N9tQFQeNkV9EdfRqif
9i6aB5wgtMJHTCZvdc5PWJvqhIuIKiQ6dNMU2WpkMhOp62WkjCOqacOGTnXmB1Be2JBFchEDdsI7
78vRePbZ/c8m6a4swHGe8RpiFrgzy2h9M5w+yN2puVUxTGr4nGeJ9ZN2NsUcgHDO1DGoUFuJwZVa
+48J2Blk4y2PeUkbb02M82dyPuqCL1LAh6d0lrEhLvRU7BbJd4kH/nYf3SABP/xdPrX4fjQuLDZT
LzoMwmhALnJLR/9TLyIWyW3wv9QHqm5H57rlwpGgucJZM29vmQOiJ9Ms1QL4DsNmK0perlrjtN/+
FYKdPyCTGxVT26VhiLR0sMPeogSO/gO5z5+ob/ouj2x3PYierbHnsSiVNlUGpIkY0k6np37uLE3g
+OS6kV+5gcgEUUML00mHyIuTD6rVSJWlptvQ4ElE8rCfbZwZg0guzBQPY5TQQHQT17wuD1RY4+PS
cnf5O3HA8uMSvPBCUWs0P9Aw16mBHKoei02D6HbZxFrLwjKYfSx4YSNApPRVAxlOvBOf0Nm57ff6
vrzlFxDX2hR+s8SgRgBdwc5HERFOR+8oqSNJtmlTkWQJqn/KwH1nWHs9/c0iAx+BUM1gvkeRgJI8
o9hidVfFd9Mlr+kPHGGkV+JWeEg3DS/v4cTsj+iw2NNhTCrQg8t0T/tdtC+3PxkouK0K9OB8hvxf
Pv9xK1zY6aOgj1sQBzlS2dZWrAlO1qlg3+osZZJwy61lOwjzV1kKTmo82ShueZEe2WJZ2H2V7Tq8
yCd6+FjjP0xVzDmQHOeVGYzRwYkYjzMoxVW8QLYnP3ngeC71lwurlxlY6btcAykSwjxVgSF4Us3Q
odeDX5gWOPUdl8uEgzDsWHyjdpo6Z/AmSsOkwX/7LfhF8CZH1Zljq73K7Yx3N+BsIjsWHwxiPJMe
m9g2Wy265nbucjyInYCHOtmQTDkeYuL8FOvvWbQP0reM3Enmy5BK1r99MYVJUXRQ+c6D3v6s9+gg
CzFeo03jVLsCFYrAAc/7PxpkICf3OxKqEUBz2mv73CkSqwTVfGB1XnZT3OebOdjy7lfr8fvXmVQY
zJn0uQCTAbwyml2tfBTzR9OwicwjeuYFok9PJE0+aGYFjFFPlFkncftt+Eyggom3aC4lBM8NmaRE
nhOMmwoIEmRI7WgGs03cc/p6eeFBYfCi9dtBSxREVnqcQ3u4KuzoMcFxlj3jEFdcdr/13PL8oRj4
GEdiFq2a42rf63Y5+dagv8nlnlQP0shZ2xor+jIQsd0YRpwERa7TW9VXeUNVuSCz7nWu+NRAIdx0
m5fBAQneUz9Zw5EKz/DuBusPaudbJNuqgR9QSETVKIeCtpmdbhN9EWzlujM/mNzErXGtvl8+e5zt
ZW9ARdzJuei34B/tA1vJKlvPNkYd2q1SWJlWO5etrTuoTmRTkiFcpDPOE6St1CURNjg0t0YK+fhW
42DJOvqfLTDuogVDFycGoKTSr3O5Rpr5SqbZ/rdlMEnsWCq+KtVIkZqu2ERJ5A1KxRkHXn850X8t
hH1MaMu5UWeRFmWgUK8faAiT35MdTf37gbOedSc422IKQOBmwmKo2nlVZ24yn4o5sDUBjVzogeqe
Lu8d5wOxjwlm6+cQZMUH0oWrgJiWIm+kgCffsR4vzwtiAsocqVnVxXgV8fObJHWGqHBb83qIToa5
m/3x33zOoF6/yO8SzDk00NZAg1V1m6n3mvYWgcfr37aNbuvCxizLvpGqiFcdXtbzbdZsA/3230ww
0WP+f6RdSZPbOLP8RYzgTuJKUqLWbrV7c/vC8Dbcd3DDr3+Jnm8sGZaFeZ6DT47oEsBColBLZlET
Y9DRc2rl65o+s+pkpalkGb+J9c9fRkCAcVLyAQ0+nLxiDpR3LkROoIfUeA5W7CGgdyo4T4bMl80K
SQ+UgAxpn0ZmNSOq4UkKPstTQ8eGgrTvXxC6XI8uzqsUAKLLFjXPKhxewwOP6qcxGA8D5uPUxrO3
Y+xZ4KBCdUmTymr85nb+YVjkUq1tDMU0BHk7656zzFmv4yb1C8/YDVtost3JmFUkeC5yqirO3NeJ
WSLgqE/UOhb69rZLSoCJ6D97/WQaaYpuNzC3kLsOMt4tJraz+iWuHiY3X922Jd07ATTsRlOsecYR
o8HwzrEfbduPLlTteGUcz8/NbXuyvRNQw7Yo7Ut+F5I4tJN9mkm6cyRASwTEiJWRFhavaabkUa/X
dnro8vD2En6TlTi7mwAZ/diM6lQhw7iYSh5EnbrVF/0u1ZjnLONuzqpdUySnIo43iiOL4GXrE5Ck
76dBoXxUs2+/Tk3pNcabKSPNkH0jATMWM6lM3cQ5dknpE9cO7bGVBJ2/eSGc91DAihYMt5Gdvif5
aOo5a7axUKVwPXoHv1v/t11zRTZMVizgINMQvlf6hwQyZRmtcAVLkqPXesURSP+zJlDL/3xu5ziy
VMqzYGAZIRuu5s2h3ly1fhI0+2yNNPtfy1pDkp3zTS2bLJQRNvJd+zXrcP4FAnJkKVpXwRPPx8z4
SFuH3A4PnWSHWPL1XFUAjWbJzLJXcYr10N6Zqxn5bk4oqoMQUt6R+5t6xXlVAmZMhDRLqwKisknf
dKy+BzXNumrMcMroX1XOngdm+9SsnhNQ/Hdp6it2t2vQ0a0Q5pdZ9Z/g2f1F4JzENmR+8DYbh3at
j+NOKWyviu1vKTr09MqQzZxfb/G58CsBbzTQwI3EwX0w+W7Yz0Gz1vbZow0GLNDMBeNO83nTtXOq
T3hev0kbKa7CgauCaU5TNRMvsZ/dekK2rml7tG8kh7zweP91Gerb6SvYJbjqKvphZPxRV0HuwqKw
4HLECGPTorJiNUdSHNP+Yyat3vCj8MtRubAhAGmWjYy4lWmiK0rdcZJRumHhELCV7slJCmQLEhC1
WpxUjSs8NWxt66ifzfnFmSS3Ev8Tt9YjACpN9LJJFsRAlL0qmKBWXD+zTlq5SZYgSp8kV6DEJ8Qe
aajk6LYRAVAj4qz1iKxzHcKEpP9QzsrktVbzNR7RvUHRbpyYRwukLbPzHel833ATSSr3Ohidv6RI
EWKlczcpDF8SknEjrhJeTjWOFpjF2VFOqyc1J2DsDP0eJ85mbo5nWvPduOn2nJe2XEexJ2VQ5lB6
47v+0kfdo+U9dt/FCTQoQUJr/qRDpxrDVZBAite5LKl7/cVwsZ0C2qZV3VoTxXHnA435hm3c4KsT
8pqitEQgW5uALEZKtNrgzzvrsXpnfEruhzf6zmGVoPAtnYCVnHmRKgT9XInjGChfYm6Fd7y5QbOK
n9xHtqJ+FVrB7UMiOyMCwqAfyRysnncTLKue3jNLEm9cI9eGGIxpqJrqWDq0EH4G5nhp4qyc4Pj6
kdx3T/mu9JtNBuoO9ZtzZOBqwOPHn/bIXDehrPPjOqKdbQtegpCgp+2IT5e0T8x4dskOF693ewOv
v00uFij4R9uQRYMmCG9QVFe9n4M5nPjZS7uF4rbfvmp/crFfmBOunah1lWlR0BcxmR/zCgqMJPbi
3kH7+3qS6kjwP/bruT5voOAdQz7RNKWRGThldFJHc6UZzjqKwAQ62H/yJrpYl3D7oCXPBF0h/IS6
XyIIBeqjn1NZquZ6l+eFFeEC6rIEchA63L3vIHXMhZVbf3zFy98nD23AX5SoQj/Kgm6JH4oNY91E
qjZTESrU85uSPLntbm5knN38l9/4VKLKo5mxuI01IH5tqWABgJYy9DKrGBKv3a5zR/RCfiKGxPdl
6xJumbaoFRvwgQZRS3lyzRh8Dl3q9Y4sZyhbm4AhiVE0JXWhd4dqMDgmIbcTTgdzI9OJ/s2t+cPd
dQEvWKJYDcuxhyMn7A7iXRyq2x5uwWU5mYwmUbZ7AnAsrs7IxBwzsDOMGzH70DrfJtpIstWyvRPw
AglxPYv59cUHGYwNZ1nn6rHS1xafFL/lfwJUNBgtaVmD89uAuKE3QqZvEvObZU5rFYXzSkVy94Mt
s3r99jp/MAE0MJLY1MxGMjk3djGBprwhI9yQ+oSAGGQESTeYoHjqSfVZAGbTzBu9wiMhuBO2yfN/
u03EcnVVDvaiODC37MaDFhRgjXe/pYf0W4Zna7SisgLv9Yj8xw6K5etSyY2KFkgTufPgacsewmOe
oj1NwyqxTw35S7I8yQcT69dTndWu2+CD6Ud9V6Gte1O8JoWHAcYV85FLhBTSn3BoXkYgIhWuOaKL
dsQESED1F3t+KFjlsfrz7YXJ1iUghzv2CktMBG1u2+/dSQXjaSSrgcpsCHjhTFM7LxFcQ58DNX0p
0Ht5exGyUMYQsGLUXbXR9IbjH8/CG1+U2INcpI/ZHC42HQ7a6rZFSXwhVqzLbEA+qqZ43zq9lw9v
9bS2m4cqk74XZG4uAAUtjQhqM8iGt5M9eXqvPrZN9mIiohlsZ6fkZO8uYDpa6lejHu4NqJZ7I+mP
bjyszFj/luTaB4X2J4uwTyWjm9u7IItKxOJ2XVqo8CF6xmum2la1R+7pFqMEgQkVE+eYtXwgdV2E
sqTJ9aL6ORoSa9pkxGSNxWNJ9xNX+6nW2f2AQVgkA49u0KOsD4Jq3gqUHTHcsJNr30g8WqxwK3Oa
W5HZQV+oZge3rr1EYdvbeyu5/kQCXZIWQ+piQhbkM+SJVc2mriLUecovjoU00cSydQptgl4pJMMz
/DDeuA5NIWQZrErNOj21+Mi8X7JiC6aTdac3Ete5voN4DzqqSVRXZFCpNaMkyQJsg/7wsdL6rTLI
SL6vr+RsQgjyNNq7RtngjA7TJzPdmC2mdGSi9795z5+NCNsVF1ObqjlaryfI3XM2ztJnobUzN0og
y1RKbQlYDV4d12wMzGFzKhEVjTLxTj3x5EG6TiTBl2zv+P9flIYtt2Zzn2FZuVX6TgLdAX1YjXb6
R4UK97x9AnBPVW2YjokmN94YiqgBol3RoYOSMQ2zoww2roP22ZgQ6SlmpqkVA2rM9saY1jlYSyLO
ylVLrqPfwNPZkADaWlsM7ZDgUm1XlqetE9/Y8Ld1wVXd7pbTECwB5xLnVQr7wxB79ofb2CH1FCH2
K/p+Ka0Cp4tvq47HPUi6DlwFWwkU2bwDP0a/AsaPxYrlYWql8JaS9ymirYkLRs775Mv/2qLvZQO5
v7npz9aEKpBljEY5DkhadCio8nJ0/xwfZ195wDUPvW1ZS/51FD6bEzCEkCQuyMBMzJNA4WyXhvmW
i6PLcmfcIW7toYAi5dQotG3hMJauZP6QNIcUrewYZvkc02k/FEOgYcjvtpNIjjgR0KQHD4cZQ4Es
qDAxWH5WZgy/S1DkemfG+XiL9WK1czu9Y3jDdUH+zpKcrqIA86mrr8auWs0rC59s2sha3iR3CxFA
ZTYbRwVFMmLa/otCTr0u2bnrTkg0lIZUHby3Igl4Zi2mvfCBg2HHCWlR3di7Tylkibg+lvVGJHfl
Vdw6mxPLAZkNyvmpwttDq4lXjX85NipTduqjGS647RNXd+7CknC69KxrdOogHc6c9mAt1smAqo8E
HWW7JzKnuIRhoj2DU7QrG5lHDhj2ttv0AUf95VWmRCBbk3C2WJ2yyDBRUIRkTzjkdgApHck1xi+O
X47vxbbxn3BxWxbNYkPVhj+1wRKoIgQvU4hhrFX0/su0566e2gtTwsXc5VlWufWMuGl+jggs2d+U
VEZI+P54vrUg4QTF7tJbSg6U/Tt3ANrFT+VDfWyhIuJxEbp4FzWe44875qtBuSaKZ24w4Bl067ZC
kSY5uKv8ftjLyjWyTylc4LQrYoyYw3NKO9CTkyPVWrheDL/YXuHmnnu1mhWw4kIAZAzU1RBS3QO1
zyYN44OFeazVfJevaRbcPnYy/xGua8eZkyE2sK4p27JJ8+Oh8miqe6j+Ze3327au54XOSxTJwZdR
j7Sa06nwZuu/K2wsREUT3ePRnWyaTgJdtgAoRl72fdlhjIkOLSgZn8z+LaEfxlTWEy85FrZwTw/K
EhsgcMeDED0T5QecPBLLMk6/cQ7TVl1CbOidCu7X5CXr6YRWeC5BPG5Ru9va31qQgKDlZNO+uuBZ
kBWCrt+g5GxTcMgyYrWZzDzvFCKSA/++ux29bmV9cHzjgetLTfs+9ii4piRucjXyuTAs+GSWOh34
wFCDVkMTbSj6glnB4ZgFLiTAyfOyxtgnWgC11fxchbJr6PrX/LFosewwlTpUBinSCn1OfBcEUNUp
STvJPSQzIrgmmH6GAlTYyEp1833rVmGtJlvMJ0tioOtn+7wWwTNJN3ZTn+AVamD4RCseWPXCmjvN
Cubkq+STyVYk3HRjvZSlyuAr1qMF5HZ35YYru+on9mCFywFV2GeZm8hMCjefY2dVVKaY76xdzSNu
hhRQre3KaniWrI1/jV9vpPM28h9yccVCYC1OohbbOC4vdX+I9GNOVX+OH/r8fqwOebcl+b4eXyRm
+ZbdMitchIpdOSSK+deDxnl9Z2yyde7zt5vhm3s53/H1C+68SgFhzGmuCJ/D50yWRvbU09fb65E5
o4Am2uDqzWgCwaLq24hgMk4Dc5m9EQLEaOy6bUvmGgKApPpQkERFUFTmm9o5UeWUWpLS62/ush/7
JRYdeIm+0vjgULadA65+ivT1e1devpZVbCTLEesNdrUkUAbFcob0GC+jT7WPlSKryevX78vzggS0
cJhhmnnB219K82sTEVQ27JM7OU+kmfZ1STcVnYMu6b5AvC5QJ2evGsND2ZZ+ZcYrVtmHsVAXr3ML
37HmB2o4q7mBPkwL5pJeVb7VkwIxPXPTVWwVFbqMjlzivmLBoszmVFNy7FGX7BX2DCv/DbPFCbti
6Kt+1nDNl+Ozngem/exIM3qyDy0gzVRrmUFM+JQZcsLx4Tk66eg0hZooW2WrtPKy78abbJJAZlTA
GTrFZWU1OPhF99BPG0V7SKQNLVcLncSFgh0BvQERiaLohDPOXNBgvefaDmzf7J0QRA4PMjWB6058
NiQsZnY0M091TJxNvXOXkeWeFuyodyAbH5qPfwIyZ1MCYGpZOteaAo9L8oMefU/ZOidvt01cx8yz
CQEzY1pVCph/zCCtU29wccls2r4N+sZrBhll43U3ONsSMJPFVR/1E54fpvaWIA1aH2NXEo9cr9mc
3UDM1zWJMWg5iICC+Sv4vYPybgrLkMt7q2s7mP0W1KWVtGJzfQrxwqoQbaE/M1c1vrL+76ydTxxU
o2dU6Gy8+kFQdpCGzhI3FAc9GpZNqaniTHGT7CmHjiMBEdbXAZd35ytvHZJPGHuTjlVJHOadnewi
VBmo2RUKBYabxV3THzrz3skfp2bT2ZXkiuXu8Gt08sNdxBTe6Ggzz6bAEijmIIsEhs9ko6Lz/fYJ
uA7rZzMCIhaaNrkgbUYSdIG8cqeu4jaRrOQ3N/nZhoAZlp3PVk0SPknlhrwQAFK+twZ9nzQsnmWF
ANmCBNTIdQr5Ch37Frf5Gs1A26ajn//bngmoQfNo0ZE+RLwa3XcqpqWKQnIXXtOhg+TWecsEsFD6
MtIof6HRNQ0mlIOKYFa9HjweqHRRTPcuB33Tqp59Vxxl0dBt47Yqznx0SFPQQoGTg1+j9tRVvUvz
Pf9iKGt8y4P4HjI1UCcgjbfs/6j185+Fw7aAJVBQJ+1SuIgsVcWDJFnnFdX4Z8/D/+0ujAiRWOMW
E+Hp3yB30UD4kPcBtaSpUP5HfnuAYYQ/Py6goiy72rbRQPieUagCDTxR6v244vkE603GTHXzcoEx
fioujDlkMlkVoWOmRBO5ldu+ku/QZS5xy5uYBCsCWFR2C8qyCvvGW9F429YEBYculGGS1AEFwMA4
ZFm3nIlt8oHuAIwssGIvfchD/t41Qj62Ye8h3tz5paytjx/eW59NwI+mHJS2ayMMPBXprod8Jp3U
bepkaOOinmZDFdKSpZivtyNfOL0AKIqtmF3L+6t4KYV9nQPUHfwssLdsr6z4cjsvuUvf0OEaaG+3
sew3GfvzWRCQBgJDCVVQCMGALRfpWD4hDRRkLyBe3LBnJZAlFa65EB+GcVVimmDfFk4F1SMrYR3M
jWt3x0dHOHH1v3Ah/nfEz3hpRzgQWaurZpwhJukCXqTNca95eciREy3rYfZdk7RWXA29Lg0KZ8Ns
k4WTmvGFRSHbWq/19+ZLhDZ5NGr6xc5eg/XR9KSCxdeuu0uzwlGxa/DUOTEyvhW1H6H3elDrT7c9
5Bq0XFoQDoRVVvbfs3lOHFLF8YleeXliSaCF/5Vb30s4AsPQWWrW4/U3qGBa1vYOOdHmzshPmEyT
mJItSPD4prFtutQ4ba4F7pgS9fp08vthWN/et6th8cXGicl4p04iXePElfxNZvqalz1C8j4A4/IJ
KmW+G3t/Ml59aVG4PKk9ZXHJH2dt2hxil64cpZLMDEn87ZdkfJHM1cjPVbw8KEY4TL3k68gMCACR
V1kMyWq0HLTJd0tBo5sM8K5/fpNoNtFc3RF70jW1AN+Hi9zwAvaw4tR7xj7aQtoXjRuWn+OfXFrw
anUBMlE/bOo/X8/NMEWlNk2gFv0Yf0DhZ01fyQoi7RsQVt71j2gVWcn6xq8D7dmksI/VNP6vUJ6h
u+HfKwRcvbsulyYArRoltmL0aJfjSgT5Krknfhk2Gw2n+NBuQX8DGgHtZB/rTRHKCNmug8Z5jQLm
lsswTyC6wgnLI0Drc6t86G3dc+bcK2vbv32erwUGlwsVkLbpp0jrWkTFTD2RCdpnQzizoEQOvjx2
49NtY7KVCaBrxuY8LgzXZF0yv51Ws9YFDKGd3j3muizk+c3ddd5HAXztupxnLcI+utDlwFAyYi58
SXQ1GQ/u/RTw4eRlL2tDu0oGcLmhAg4nWd6BOnjmI9dcZLs/dtAV4D2dzvb2Zl6HlB/LEzPJyeg6
IJ1YEImrx6l+YLGkReBqS9bFSsT8MdQtmDo2XF0Hap69Vz2WPvXKLaLxe+s/rkVAktKpKj1lQK+h
+dJEr62czU3i52Kil4zdmGiLAcZNje2izrhjs+65uXtvWmxtIKNiTlrgjOwB2me5h6pGqGk6mpLn
j8Slx0innjloH3vjGDfW4+0PKTkVYorYdmraZjVIk2tH9Sy38mw3rOrPLD6OS3jblOxMiERsBYWk
aceTWtlW+WgEdTg7SBTHh3EVgxWwOjqnck+2spq67FD82u1u49FbIoOXGtG6yfIQJbggXdSVZcWH
GEfUNIYXZSTeqMhqjJKLUex7t0xtUW00pQdaOW+SwlwPU/1pJpVk+FJmRgAbfdbSEu3VOPbVySbg
jUq9cX67/fVkJ16Elq5ymDkY+HjIXEQTEnWNKumNfC9U/xqxuoalu0TX0Dfw852eanHRLoaG3DHY
z5CjaXsPFP1+HUI0YItQGawOoHo/6Ov2ftn+kbght/qPeTHVi/qU3sYO3hv2eO9Gu5m83N7C38Qs
ZwNCMDmPqmK3g2niBTW+P0jTXRlyJXPmR7wlCIOxsszTddc4mxTADUUrq9ZdcEGMVu4XCfH7tvX0
VkZfJjMjhEa2jf4Rg/dd9I4fR5B1iw/9IItjeThwwz3E/K2aQUjUJXjQaLT1EnZIjPuOfpF+puuQ
eN4yvtaLxI+aVaNa2vhKWXSvJJBtCDPjk16OfufIsmbvJPG3liREQKXeJ30fvWe0IIq2sdZDWIfa
h+bEhXoUP1q3Bzx1VzEoWjq/B/vntKk30Ur61Oaed+t3CMGRO9m6M43vVTw+PehuZxB5xL4K2iVZ
g+HV9MjlMRPQqnCS1so7NAl3H5stBOGO8Y7d8aCoRU8y+HcDyamTuY2AKmazaJ06Y208P4InYzCF
2r55JZ+XdbulGN6evoCNVpY+vJqiPy9TE1O+JZ7BUWbhTWw9uiFq+kf+IGpeEL6j80/2TL0eYfzj
s3iw/uyzsTUqqdoAuqizmcwWEy+vYOeanSfDWBdKtfpPW6qJ2d45KwuM0OK4KxvQRf8FmPYh2R0W
e+sBBbGdEvR7OS329RvovEYBY1SmF4TGSJUa9b2KowiaNclD+TcRytkE/wkXR18ZszxjJWeVXPUv
xVdeVun2qHs8O/7sc0ohiPW4kS/rZ5faFSBnbKZiUkreoxAOK5AnbMoVA29cH8zg4wP7WRBR719M
yHDw//2p11QBfQrocdpuhiie4j7CbAAk392Aq5mWa3lNU+ff55Y1AWMal2AIbMKzNjnY7xpP2RPU
3r+XR+BN0Aa212+52ER7X7Re9RJ5yM2upSwfsiUL4DOgyqTYM6r6vClxCNmmV7xxN674TKpleLqk
fHwbezSRa9+YSa2UPWJM3bY8aq0jNB+bzZYqMpSTHI73IPjCc/WIZlEe4+XXo/9iXlajKeu6lVkQ
IMZuo74aa8BoPG+iaDdKpx8k/vEOqBdLMJfBnkoDnedTrt1nEXki8Zh73TCvzRkaxZ3ybVbVdVXF
z2OtnqYh/bjU5jo12g8SdLsdzGjvF9jFD3FJkk5wbF6sAz8F3tEpF5LzI7zekztk8T0ImEui6988
Un4gz3vm88KmBfpSXa0xSsCVWKr1uNHC4kOG61eWI5AtToCamDCtUnPe0zZCt2tQ1rqFf0W2vr2J
76T1N077O+RdLqgneC0UKsqti7tpKfRArK5dd232GW1uO7CZQNVxKryWaPtJtcPEUFyMHKSb1KXf
I6sHn8WS7KbU3bpqtW6KDg1rRvchi+ctnZegbjDgw+rsONooAahpsqcUqq6DIvMFmdcLoFUkCytV
Tg1oeR9N8NjhNQLJ2jTkqYj6Pg7+LJN+9gMBn6BFmWRzBnv6gomVchs1x1gZ/NsfRxabvGcgLz5O
Fy9uW1F42/TAayu8Zd/8hpYghJlVKLvdJB73/uq7MGYq7aS1FZ79gx72yrfGCPv28faCJF/plwR0
3SbNxPDKiVK6mUfFV6ZI8ji9fkIxxOS6IJ8jpiV4QpnVQ9+g3zAou9ybI/QLuHvFHX2F6n6DdqDs
Y1Lf5fX29squbt6FVcEfMJZFc43huFrxfshOev4pR5Lmto2rXfPahREhQu6LNKp7B8hr3DuB+pC/
jAcLig10rzynoamhwmf4eHp8kd3GksWJ5RylnEtOWqIHCkSKrFBvj5ms8H3FM0zTci2LDyGYrngv
TnWvo/MCEoWxke2Y4wakzwPJ9slsCDdjDuKTrsIAyntVijfjtM/oMN1gqh9V5vqeSCvM7/QZArj+
tCoe5VwcKVDxKHM1THowDMXdvIDic5jig44ezzYF7wFjTRYUZqz6I6SXMi29q5i+U2y0unTmbkjY
KnXnletWx2ZKA0djd7U7oBfYcqBJSB+tdj4UxAZ7RvKaG5HqdcWSejMpNwDYMHHpB1q9Mqf5XBHZ
QeaedmthPEa4XFi7jFMyjhpatMBMgVo2SvX/gjNU9sX4/1+YiaiW9E4EMxp0EC0wravPt32Cg8Gt
dXDPvzAQj01O6xkGZurHNFS/je7qoUnD21au4fhPfiAE8DS3y0EfahDIgbQGeXKfbeyAejUSBaCQ
k0CR7NsIAFg4XZPqDEeJ5KrnlMcek3t1UXvtHBIr0MbnoR5Xtxd45Vn70/oE9GM9VD11PYGf23vS
Y6BzY0fr2g6LEkM8UmqtK3D0kzUBBgurGg174g/MtNhNEUpetRWd3N4sJYArMSTeiLFlDXpht/CO
VF+XlnGq4yGw3Ujy+DAlbi5ei266NJjAwvZBVGDym3gMSaXujKn7ophVi4KePnuROi5+maabItGO
RRd7cwXF1cw5mba+xizODrR3W/DbBrmZvBAn+xCn7nou9I+0I7WX2tFrWbEHljdPysKOdjKu+zEO
5wgGx77dTW534IzvTaafxqp6pKR5nvrRq+iwMmz7Oa3UL0W8IWUN+nl9dv25bVeakzmSkEfivKLk
5WAtapQrOJBL+yXXH/Ik9bT5i0HXTp54bbNRUmnD4ZW336U7vb+HLzAgMoYlcdxBw1OTHrC/COqh
vOSTFQtTtHnxdiBD8ci320dG9s0FaCN2ZNrgtdGCqd630w6SeLf/vsx3+f9frCqLMHBhaNjIqXmZ
yMti4t6oPt+2IUFPsbpIF5aC7QvvEzcpA7Oq92nZ37MsDaOYeXUimya4Vne4/FJisTEeyq6nJa5T
A2Os/R19BBMPKAPTXRRYKwMpLd0DyWNIgvk5e5bxlFz9YLZGCJ8zMNBC8fOGss6OlN61NE4sUM9h
3//RJXE24PBBh4svphtjWtB0wRd7Jw3pfYJpSPOdLdk5yfIQ16+kC2tCMJQtlWbF/bs1zm/RhzyP
PUG6DhOQe1l0d9VRLowJcVAzT2qpWHDGdA4q4/PY3zl22FggcLOU7R/45IUpITKBdnfVjAyNQF32
mVaFX+p+qz7UYFLT/2BMyzQvTAlHOGJLWS0p3NEMixMyD2Huk89GqK5B8r9pFMlldK3U/pM54US7
KLSXOj/RDrRmdmRf+wpkrn0SuptcPih79Uq/WJwQsuS0SSda6RwV7V25ott0n0KRK089d5tuF7hJ
hvyxjvzxIuu1vQpdF6aFACbS7da1F4zpG2TyiU03rZNvRy3+/1djf9pPIWhp+8FqKaMaxro+K86D
4zTeANaa2+5oy/ZRgA3Vmly3GzTEEE2y1szaj9PhyYndg8GUyFOK5rHO82+VEX9BJLoz7Sawl2VT
a8vK6svEq+xxpUL8dprqVVzgayj6mqXpC6uMe00BR6DdUNWrjQnXeNPZoZLH+67r7/Xejr0mN58o
GY9sSh6qsX/sG7pJlPyEaHCNIOouLdJnc0HCmo2539TZoRmWUC+7XV2OBxfZSaOPV0aLgdDJ9k0G
TcJMv0v6qfLtBDpfTvrQt/o3y0i/0oRSr7LqZ+REdmaVHVk1bfQKLRoRU/dG3H6aM3djNdqzyoyX
KGVvTHNGjJ11q9v7LTslohhUT1g6zpGiBcR+KW1nPasoI6nzCvwfW62IP5YMCmHmcFSL0p8bVRK+
SFxX5P9iYwYyqxGBfjtDH3I79r2ndq+SJXK0/OXRcj4foi5UZBZ2RPmriJNtswDv/o2Ci4JLcv4L
vm2ZNQFQy2I0RhqVesCKcT2zxGeL6hk0DZU0e7IRXXpD7ewGm927cf/BNKNTpdGn20uWbauAtCYd
RmeockwtNPsi2qM9diw/3DYhud7FMcJRY1BBZ9hUy9DW5oIiknRm/lpz/yXiuAKmsqEt57jAnWuG
JpovH80dGiKDKJjR4X9Eh00KbYbqjpdzyXZ8u72+q1HuhdMIoFrHo9anLmK1wYr8PgNJUWLvY0Qx
kzZtbpuS3PaiWnnfZKOL9KgezAg6h/Y7cZnHyu9L9xZriwxfJWdBgNceRWpl4kwcqjuA2489VO60
trrhdaCy8SrZ5xP7TiwsaULb5d/0MfGGbfE0Wk9htE39dMtWnR99pWihJVtZ1VgWrIniUb0RQ2V0
AAG9YRHitRNSCGAZZ+rHNkoCtZiORqp/SJvFj9t6vcxK4zGl/JMHxdmBxLlDVYsciNBzB3LsTTLO
K2KyO2a5kvhN4qfimKHdtnGTKR3wm2BkoQvBE7LS7bDUZGTZ0k0VQGViyoB3MiwVWz5mGL1lr7Nf
bzm3tF56paR7nDviDdAWOcNyQyvLiGL7+FBjvstBuZYhbvuDPqJLiBFJwqIu661pwKISd2f0p7QP
VVnOTALGREAS00ooU0mnI1dQeb2+diCgQ6NWcpPK/ECIzkqX8+/VM0rqigX0ONhOHgwmgDKVjavJ
LAkQssxlumAcGiPjyKjY1fekOvXTk4qcy21YvB0J6mKjiVNlaTfkyDO4Q+GB1MAvSuov0VOu7Vz9
yzhLuyRkBoUnnjO6vV0VDL6wNXfv8uTgr3a39bPiJ2jcg144RdZWBW97LiMSvn2b6mLjSYHAuit1
ZM4a4wC6v4pKJnMkWKyLI4bLkBUs4bl8kHI9WOvunqvOpg/6Wwp93chLSmQCkDJH87a0L+q2v2CY
6ud3ejFFeeMqSAQYsbJhNn2Mh8Xre7IqtPK+MPR9oigvLLW3k9uHSEoit1x5xajf5Va10SrqLZGs
dCfBMl0cTxzaWk/nEqelX1VczoZtiK/fg0QVw4LpWjZ8IPu6fIcuMhVgKTbmpQfIdGzx6uVOLzXJ
6ZdZEDBmqgbHrRjBq4k8T+iRasPbZ/HahNIFToKP/OclZNFclTManZGR5/LBPWZtPdSLwbhpgOzQ
hbKL7BK/HRVhxPlni4WRDr1buCCmNA59M3hWPwZdfAS1ke8Yi2T/rlVBL9cn1tNcLUVK2bZxAPti
tQyRl1kvkM7xieZ4Zunn80GrvzoySWHJ0Xh/nF04xrAgzZNQLpTT7+zab5Vv5fI45R9vfzyJc7wf
hgsrEXrBG61BHFY6a8V6yIm00CqzILx5MhLhJdc7/LLGkLu5ytYF9dRtt0/+cgCZyS4CK08U3F7W
9XvVAvc/5kM1S2xCN5HdXAoVGeEkvuvceNXWH9OMSC6h3yDF2Yrg+PZM5oYpvRZkh2GFNo6d+8Ql
4SwfQivAy9tLeifC+zXqOVsTnL7rXL0w8JpCqUZZVcOyIsvijZq+maIRPIAVevurvUrbjZ0Y0EWf
oW6ogcYi+Ur7djuMrscW8zgQNcCfeYs6c/FiC19EheJy2n0uXZDHzfppKHQfRYk34DDJQTRLLR8D
PZgZyqbMY3F3T2iPZypRICjWH+3sc1LZ62X5Pnb5WxHPq7jBk2hBKzR1cSsPfVjRKoBEGCii54AY
ypNVaA8lEiWJPj9BoiGwnKL3Stq9TH121+pjoOTzU0w1n8QkJFL+UolniLzwdlZkbqc06MHtDeRl
yrWhqVtbcde3v5bMjBAvGIkZsRRcR0Gq7dCb0deVV49/ImoAZPrhEiID/GSo9aKPSLsZj8uOCwNG
W3M7GR7XFwar/lFWaJF5vEj97gydaSK+04L8RVuDy/wBuS4LM0odDxHu7T8gc/ppfRxb/o+0K2uS
E2e2v4gIAULAK1DU2tWLe7H9QthuDzuIffn19+C5MVVWM6UYfw/zMNGOzpZIpVKZJ8+5ik5TX/AE
KGZcjupD3z5o9ktmvd7+UGsDCr/ZWL7klQ2NRXYc6FgSunjfMOrhkwEMYdp9vVMPy7KKO+Ohkl1g
6y+Yy4cTbn0tSlqwb+PKTEjhBnXuVoXf6rs29/hwN9SYmZEsU+aPQhJg0SbTFBMGbfuOpd/D7tAF
klfZeqC/rEmIhrXemX0IZJDXoyRKE32v6vHu9sdafsWNECiyKvOcBmUxj8AwGIU7M/bA2sCNUoB3
FPQM6u4wlJHkqS4xKTIrD7pSNtaSfSuV4XTBacpyJzYnxyo+4+2uybRN/6Xm+s8uimKKRVeBjJjj
ZbMUJFGbcOID3/0t/yftWy1B6MZ2ijTLJkmyfppgi3J3YeKIvNSdMnfc5J5cAljiHiJlA83NPOwq
XF/JPB6qHI0WziWZ6LoJYNUwkw3CAjFz7wuwOIOUFcAnix6DaXgeI1Xi5MvB/LhlFxPCwe1DhgsS
erBeqqFyg7ZY1J1aMztayh+QryMuXSwJJ9ZIzcIeTBynSDtZ6lEh2yySHKd/yWwvNhbnv4p9RhZ2
zbiUbcghOFSgBQI3CTgm+JZJ+kOybRNyF2MIg8kyMPGZcgxCdmRrot5h0r5zIkOmGyJblZivG0qh
8qqAWyf7RYQ5AjpoIeBNDjIWEom/iSm6OuItRAAy9KJR22jdXDu0Vv7sDvznG4kZegY9ikJvkcry
yU+ASYvAMRerMhUh2VKELJ1kY62AwAuvDWPT6l8BPL8duWW/f/n5lad1WqJFloJzM9eRH4XKSYVu
zP9mQrjIO6sdh6ZDgLGI6cY2GG2T4sttE2tzXNeHUkR4szLK+i5ulrL1QsYB8Nl3c9ODFy9w+rvg
XMoOqHY73PxCsV5t2xAokZrXyFaj0+z3+/igPTR+dCYe+BBcaTVm/T64uJoQDhhVCrNeahHNpnsF
+9+uPRigDVrmxdjT7Z1cz0cupoSAQNVAm1SOmzzuiReZ8cYY4o2qEQmuQOJ2IuoMBC2WleUIBWqw
nUILehmppDogWcgHvFmdm7aaYCFJ/YiiNFAEB9L+/J82SwRy2QHNGcGTyJuSN0ODtlOEAosUEi1b
iRAC0tYAujbHa5YPzOH49Zb1ZFuRd3st66Wbfz68qEOZ2DyslAj7larPJvneW7tAndzBOqRMCvlf
/PXGZf1rEvXq9PAkKwbeI7UffyzM6AXmvZairX0XvgSnv7Uig01+JG8y1hTZVgpZQgdAkEp13N3m
1B4jM3PqigEaMW5u7+W/vF0umynkCCWAg6nClmfEPnuwXpuXyEveorMOaoE4cnDlbQZw+902upzM
W5sqBAm7bFF7sGFzhJDeMrWjbxcdtT9rvlyWJgSIIO2Gqg4Q+UzykAGxrEWbFk3d22uRxXMRdUeB
52XqAG8MX0FZgnge3ZMvCkCwp6X/rzzrz7cN/lK4/rB7pgZaQOsXb5BwyOaSFGws0PDpapRTAnI0
i88tSfcx1BuNIPseU+4lST45WgkUCjF3GskPil35cwZJyaAczjlhJ7vqthAe+jqEHRjl0rx0rWj2
23ly265LAVRubDdoy/siUM5aZ45Oa2EUT4NQqVo+WbyrXbuH3NlcHdSpeGkmc8+Kv/K2e8km63tH
iZPT7D0KUZ9LgXdWq2d0hXdGl74m4/imQfiFUQZKLdtVh+k5Rl7a6RpIz+OodMatpp8wVnF731bj
+GXbRJjG1FjAKpZLMZRtjPxBD/66/ftX89Or3y98lmEoxpGwDn0rUPDH4Mg0szvS4TS1meSNshr/
riwtK72KSWEZj/XcoXdZR9adXmp+rFoAHg2Albd+XEWSC3A1El2ZW35+ZS7TrEgfQTnkKfETtx+5
9kgHyd6tBoQrE0KwU9UpVNiULkgM9H6PgEWdl7KurC8jcwEh1lmmEfFucYGUT84ENoS5kziZzAmE
yBaPWkGzEY+UolU8VbO3Y5Y9z5Uf1Mrn2+62/kS57JkpeEGlNW3MCfISVuOeVeP3Tq99nWLMuio8
NDbuJn2KnDhMvDhL328bl3igKbiESbN+JBFRvQD9rKl3dKXHK8xw4txvMBFz29gasRelVysVvKMp
UiUxFXhHA9KBQ7HXNjOkchZpFPKQf55/TZhHG3u7pLQyqOza+PVvxgWfiewsLlobwwChmurnSM+P
QZe5JI0etLqMnG5SfhJSPZYW30QqXcYFAsxu2o9dR98DCwPwKeGumoRvVWDeFZnhlxVqnBEGxsv7
nN7bMu6c9Qv9arcEFywUQKNZHS5jVfVpwWMvairNSwqh2mUgrb9LARPY3f5EErc3hZs2KrmeNktG
prU/0ig45VGG62RIHUNXJKYkricCCic71PQ6xfKKKfF1ZTjUeGimLN3GlLp6FskUriVLEyGECp4Z
bDTR3RpU/lw12WNrByAXKHI3jvK/bm/jmjDDtbOJTD6cZFNhFZjsiwf7h0omdwzKDSHWgwlyCpT1
HKbUrtEU7gCySDMNf/D4qOjGLgdd/AwkRqW3n5iSYF60jd2iVb8SbXADG2/NEro6jX02cYRIqPq2
OUpCwto05PXfLsKxosiI0j5eSiboZJFN4Uf3/Bh9MjeNN29Kjzihrx1tqXai5PuIWKzODJCYYLTC
m2aQmg7fxnhwQvspqX/e/jbrfYvLuRIBVwpEZmOjBiKx2ag+NIC3xHAbf6FR5lAR7f6oqX9lTkgn
LILsbRoAIaiA0W/PYfPp9nokt7rICoTmUjgUizCjokUOC/2pMtxhlBEcLZfQjVxVhFnpUVPqZsWQ
FFmTU6k/W5kklyQciAAr26B5MJn4KlP2Mxr9SbPcCqDY1j5RFm7+ZMsMU8eTwmBM7Fwp1KIpDj8y
yG6ravcpnoKxpDa8vl8XE8vPr3KtlijDpMV4GaGGFts/UVmVXKbrn/1iYPn5lYFJZx03ZsCHa/MF
iTDv3gdVUpdZP5EXE8vPr0yAwxbSqRVFwYn2m3RMXF7rTjyPTmTLMFzrX/9iSriccxZkNTMAqaLK
m9J+m0K/baCUrjt2L8vslmvzoydfTAnXakjCpIosOFqLGeCkrBwdQ+zV9J72d216CGR6IP8Sbi72
hCs1NsjIasjQINwE28IDRPEl8BkE9HJ/+i4VvF0t25n/WBNbVI019VRZilzZfiGpXugatP3CgQl6
l/3tU7T+YL6yJfS1qyYcLLtaXv8/ALIr9qYfjw5/W9CrTncq/QaMit5tm+vvi8vyNMElzYFhmgsf
L4s3tPhB+KkM74z0MU9mZ6i/JMrP2/YkziI2qqzGIoO2PJky+kMzvDnydf5Khkce+kX8etuWJGQY
QsjQuF2V/YD54pgdg+CpnyXdS5knGkLIYEneByDWXDyR7wHI8DLi9G7nLWzptjfLItS/+Afab9TS
bYOIyKx81lqFdsA9RPvZX9Qxwf/6VOxGV/OBnXqTFaPW9+8fc2Krp2WRFlgprigtzHZaGm8N+azY
qg1LYyA2U3VdN4U4xczcShWKYt4yS2j6i+JTeNCffiwT53iGFq4se1ijxqL0yqIQruyo4WmXoBLb
+4vkebxJ70Ck65OHGc05lNqOmCzayZpZq5fLlVEhZjWKYWfA6eAZMPefiipxwZpzjxEg77bHr0b9
ixnxCVDGAakB2cNEPa1cqrwbgBaxZlvOp7lv3Nu2fhXfP8T9K2NCtFKUQOVThjUZ0OYzfPNz4Zc/
6522j09k324WtS7Fo2cC3i28Qb3ix237Es8Rq1bMbMYgTJd+NChalCbzzcDe3Tax/tUYocy0TJw6
wTmHIpojpcAlOumlk/CDCkAiJO8kice/bOTFjOCRdWjHCs/I0lmf3vKg/Ea4sc+6wkcNQ8eDBkeD
AztcZU8qx8hrOn2Zc/OEGdz9wMb7rO6ckOAxkRGv1/m2HrpN0xWbMpKy9C2XwYcvDq0CmzBLMzSR
djjF3F5qMrwoDEwEGb6KWkPyujydF0iD7KCuJktXxpbvf5UscVwUc58jMpTjSz89hPO2KRvPKiVB
fO0bG0TXNIbMVQexy+9m1NoMSlrifg/5u91RF4MIiawAuuaq1zaEvE/LbWZbOS5ZAkKf6UGXlWLW
KxvWxYOE8EL0xCyD5Rb/FUVPQYqx83AHlvCd9g42Bv4Ng75H2aDI+vV3sSqmRqyGLkmoGst1NACh
mUJbnr6raFgAHfci65+uJg6WjcgNkAn6/sKrj47tNMQ1CmuadQ6Gb636AhbkVtMdY+ocGshq4usj
/Ff2BPcbQ1AgawXsJaceDWK2nYCvxRUPETM38uI707U+8W9QIwB3cHEng7D9yy11Wa7glnY6h71m
oZhDt8qPbB9DkaDaQvRlcsaDflAOEP3ex77sxl8HSF2tWvDUzuqB7VVxwqN9es5383HCi+HrMijO
t3np3Q6v67MRV9aE+NqiakL7Avmuer/w2cff6ucGdKoWFFnUp84bX+2vswsA7A5zeRLTa0eSXpkW
Ym6YN2XQd2gV9T/qE8remwp1QOB1P8cPIRQmQk9GTSUzKBzRui7DMDER5JPo2Id3eiJ5H6/FsasF
ic34Ik2DYQzwtpzDJ8gcF+zzpEuuw9W3wmXPxG68XoRWAHgWrsMDeG939XFBwrZbWcl0vap9ZUd4
k0wA6U3WIvW6cDbV9+NO9yoIViSQ6lmGh81D6NLWCTaJG5xlrOSyNQphhmRdiOI1rnwCbr74UO/y
/QLZ+qN+y9UShehS8yEv7LpCD1u3ngxVOZpqv73t4qv355UJIYLUqtlMfYMARmvo8mq7JMVNjbp8
+0d15ytDQswIiK2E9YSjFCvBV4Uau7mo7zG1DpJG8qREMl1jWYz6RRR5lRgkGUQOsG0LFAnTYcEE
CaLeOjV1/L0B89FkKT/yoTipLSdeO+q7sZI1ElaPmo1kgZrEYpYIlKVT1U9dhNs2qAdIqFjTOZ2r
H6Yhw9esXnkXO+L92pYoC40xfNG0AB2sNjnZahH3NNAa9NlxTqQEQ+sL+ye/EwFRCZlMCFUt9al9
eP6lSPPCj9qebxj0sTQn+4phhrc/8NJLlvfrirj6mEaXBFpewUu5GjnK5PcB9+z2KQOd0m1Dq/H3
ypAQf7O0tnuW47mQmE/Qwq5lL7x1t7wYEANwHsydbhJ7iRyGz+/DDXQTQJwGtrk7RUIdKflOYiC2
o8EeIIuOuSJSbSZWYrLV3HXIhW5v2XoScrUkIRCbCZqLmY2e7ZJWKuDkjjdK4JqJO4MtzbEcRH+X
NCDk8HWJVJvka4lUVy1tyqoMAf5UFU8PTmb4Llna8qffeMqISKmpUbsqaXC2ms2CNeR+6eZudkSV
DZmyvpdYW5F+hurzPwdLxEqFzZCWUQUFuNg+V+lm7jZa/moo6SYNfgTxc1K9d5XkYK13wa9sCmE5
MdQgrnKcLLOBTMw3NnrjnDnKODkJ+VK3uU8Vt7d1T7LU1XrplVkhp1MLCA1HFGYNvEGWecX4MfDz
fYFekEyIReYkQg43MA6YOoRsPDvcArdiywSefkH/bjmJEDPiJm+tvIXGpX4fnpvcQ9XSa79nzwva
LfIhSuG1NRKSwZu/1ahxlA/ad9nTbtmuG3+CiKEyAEpODQUlxkQ/mdN+pPu6fA0rIDtlZYj159zl
y4mkZVnK+0BJAPGtPRDo/ALzFbu/i5nmvvZv+4nk2/0iJL2K+5k2haVh4fyFU3iou/zQpIMsfH04
4xozNdsGv65GVFOzhFyuUJQm7e2a4IxPfy2jxqkbnqoT1OMcfiebIPywIMHY8vOrBQVWrBstnYhn
jsaun1WfVNPmP+4ZTOhE1zWqmobBxLwjp0WhTiOdPYI5Eovorj5SSTVkbRVXJsSUQ2WKXU6QMvKG
/ACqbHAj3V7CRyf7fQ3iBA4yGt7muTUDE9iiRNGghG0969vJG7d/MBUjGBPury5rurwkMfES41sY
vDDz+fZqPhxO4fcLDqZmjVbRFnW3ZsgrVxvpkZP53GjmsS2MI7cMbXvboOzzCE5Go7Dqph4Ga/Nn
RT4D6+DeNvAhs1hWpOk2haqzhWKYEL1rqJlHbELm3Iz3Sf7YFg9qJwHNrbuAbjL0MFTd1jUhqupd
XxtGFuGroKMGAqpt8MCPf9MHkrf/nCotC7oYE+OnHVQQh6lCzOUGmBvupkPJ1PM4yh5bmH0WA/Vi
CKSPIIZmkBhmy85enX+9bSgqVBNU+Zr0NZ7onmlglQ/YaVjYbUNbiaBBXvqcTE4wznd1VTy1QXDM
88FjReWSSt2ANC9y0ol7TQkeoqp2Fbt7n/p5GXD1VGZ8Qo/9OVMhMo8RYDCBvHYQR83H6ajZ3Tdl
HO40gk7GEH8lLeoZbHqigz+rjY8P+sbnYJtqNRBveEeo6cYuokOpk92YK64KeECvItO30EVl+UbL
2rdQC9+myPgK796oCh7iQ7U1MIZvgE+HGtSzIXUGXNFBiQriVK2+CRpMTSjTd9qD87n6qg7pC1WU
+6gNqZMkWP2ktZOjV6aLc7ENABvqDHrO48wjWnBfQb/WMaAoZQOWo0bgBteRaBZfgj7+jKvue8Q1
TGMDfF3mB850X+9ijDK3W87nTWT2u6ibz+lAz7TuXFp/KZryuYvrHWZ492NfnxUlfVJY6tjjC4a8
3cCwTmOaHUMVgY4AjEr7O1qj0BeglMgCjABYXqsq26BMzyVS7LB/n/Hd1MDaRFWODlVq7kIFojhV
hGy4cJL8SzljAp8Ob0VW3NNgOM5ZdQJ1yo5l9n0KChVlemmj9IfJHyoj2oQmEIH6e25rR3OKfUsh
JyTbL3Vc+nCb59IKPV6Ve7uCcF8IcvhE2TUk3dkTx0OwCx5Tyryg4Q+WWT7a7SfdqHc2J4AzZ89d
gwFXCNBnI9Zh5d0y/Z072qDuuP0QWEoLit3mrBLMkPfbapiBDEqdwARbYmB4ZV25FcX/6Fb5Quti
H0yodYY6RLazfTran6vS3Fkj6AXKfpvY3TYlzxC38Mqy9sLweWTct0pUh9TINXoUoe1nva7ddkg9
GoxeGTOPhoOfdBBbS0NQPNSKA/4CL4xsJ1S/GiH8KqbOWIEaFUIPzKo8qtlg0tEOed365ZTsWd1t
UpV9Rb0EiIb+0JXhUaeJU9r2rq/xbwH0DcfnAQP6JgZ+dda6Rq24uE5BSQWfUSGA05gHHhTLsFe1
y4PaadoE5L3NzzCqXbUxnSotH6Bt7idD8WAGfF/jHIUDPaQzPSDk7jWL3C985zrY35uIOmkGB9TA
7wL+c7vutgS/Y05/JBRgGIPuCZ9O4CKCKKPRIwRxH+2mT7wdd1M7n3LV2E6cO8BCQi4wcNW0vKNN
5Sj9KWnKB5vN71qq7WkabMG/7pLJ8NIk8Zq27fFvUBJGOmBPgxf13ffC5k5IDUcrvuhhsQtSsq0r
fqhnxVECaE3EkwsF0dNgQYTIzDwNY72KdtenIYjx0L8zut0c4U/uxydeRg+zbXmRgkNtvnaZbjqg
EvDAYLYdAgzilDbEY+3kUxBlgNT9UKfAK8wqdEMUJQrCvXwIj1HYnnt7/gS25vOYmXscDXBBg5ZP
mxw8WH9y29zYeeYTK/w+jgZIOGy3I8kmROVlk9IOVZUeclMEwQGQubK6b1odqgjJlimtmzbsgRuD
x/vvBe2Okx0B8F/6md44tlVuO0vfUFU9TkD95/T7gL/fNKbHCG9ljRqAqNSMOA2gMPYUOBblW3Nq
nBaN055+KRPVMXJ8Q63tH20FxIiJ6VWd7nSp6uQWWB36/mcaa5s8iV44qe67tt70Zaq5unoXMsvN
i/SOd1BcqZs76GI8xaPhUUMFIjbxob+wrapvOWj1SJR/M9CoG1DMREnpjVn9xghAEzLUzlizM51+
cp0dTYvs8gQIhs5+a239pNgYUorK4ks5xOchstx+or6RMy81LJ/mha/Pn+3EuqN9uIkb9pl0tcO0
zuXw6p7z00Ce52H2lLn7ZBiBJK1fzYgoxoNVKI5AO17IiPrRANd+3KETGX+dm/08n9T0rp6/EibJ
IlYzIUOlGpZv48AJzWe1TiMzH5EJjeWXUq+ccv7PBaPlQjfBmqQztDo/gC3UUguTBiIgXopoPISm
X+TNnyT00Eo01AWA86GnFZagWtNHKBRH9HuQvFT6t9vZ3Mcm1rKGKwNCvji1OmVsxBpGXwUyc4ZS
3cKNO74tNJzBvX2AmMC9vs89cpQjLVZzySvjQkbE7UiJJ9wwHkmn3QI9HG2Qt6i6jJR+LfG6MiPU
OepSy/igw0y3sND2Z17+Z5lIYReFpDgKMckUDrAwN48J9VNM+0R3kwzXturRV+sQqhm0DSKtpf3s
gRB9002jkxQyPIPMhJB5h0qQjg3a6l6VPgzWDhDp2/72seb0+06JNdCWsLFvFwO9X57xDIZkibFV
gKeRiU5JViJWQCvD6KeqxcnRh8rpDWBMEkkFUuK94lio1kIogg2w0Js7quxYvWMyOgqZCSFYZomd
cWXxqx45zHCylEMSPN3+Iovz/1Y++vVBDMBX0KxY5Gp+f5UEo076MMWrRCvUrTa3mA6HHjqvkLfY
3v9mSnhsN3XKbXARouTHJ6fIDaeOQSwHonvj7bah9W27rEnYNox2hboVYk0daI26ZtfyEPQ/dHvb
yofmC3aOEkZRbwHchYkDB9C0MLhmzjMwBhgkSrcYeWfgQ7O+zfM2KmQCHmv+fGVNHBFoUKnVhikl
AG4lfoqLRksMSell1YSqa6ah65ZOxRp0p9A0UhJlBtLzlBm7sv18e8M+ohOXHbsyIATiEaRMKO3A
gNIclOJz2J4wunQKyJ2FplUVHlN932e7OABZkwHxOyT5kj9grd5HVWbiIgXo0hSB+82gV2nQaLNn
3C9YwvAQ+AYm7P/u58vgSR8xN7+We7EmXG/gDUi1SIW17pB/o6+LtGeKvrSb75VDvQ099SH0ZEZX
vyGKmdg44G5Utvz8qsjQ6r0+sh4pv1WdKBgxsvbL7T1cN2AS1Qa6C04v3BBICqeuAH0uZF8bJ+KJ
0w+S63q5LMWIhKzt/y3YIrmoEQ5gmuewkGivtr2vwx1nGzOuXCOanNuLWf7YW6aE4Accka31NkwV
p4U3tz5OfrQju/9col8c4WpFQuAjQYY5w2lZkRE5Wvq9Lt4j5RPHw4HJ2CY/QiMEW0Lsoy2NGR10
BNnNCMFvvNb2qN146a9CquJWn6Oz5odu/5XsZAXuj2NMgm3B+Rpah1U4w/maTa2B7AH9QOCPoUE8
nDrvVC9YKK9wpX1V2VcUzpk+N101l1hyBbg/98djfAYu/qC4EAVy+00EbuLwk7pJvVh63D6SbwpL
FkJavLxzpmA5DmAkyb7EYEPundG1nP4bRDuhoEsk8/8fu8iCxeX4XJ1wkAu2uhZhtdNB9xcZxRZ8
cxpQNtA2kByP1dfBteMKGWejxHhyL+cDw/BeE7vahp/6/YhHQgl4m35oIWOrbJuH+nHY13eyD7t6
weoEFVONmAbkan9f6ZDRMauXTkBclds8G52hKt5Dkx1KMLYlGncVACtuB4T173llU/ieutkVmUXN
2eP8uUjOWPPQ5k6X7cLwUNWPVvXVtj5VJViPe09FWmFH75K/YDX84QK2VRWAdyY+kO20h0JBCeB3
66k+Wxrqiyb7Xe62ToeDpO0g7rcfdjJKeJlZ4exOAMEwrYBZjpm2yfLmOHDM/i+6kLq17u01rh7Y
qyUKH7aL01LpIthK9osiMuBb22oPjML+tpnVPgIqDP9spfAxFUxxmhzysx7LPPsziHExzas947G+
AFDBLC87L8vf/eE60dEeMdXFZ8WSg2aOVgYONBQE2m8xhkU1UPdL1rS+dRcTwlViJjppbExBeyPK
i8UIBv2au0X+oAYb9EsaHboLMq2q1TcbvVqWcKVwxo3U0mFTrbpDlrS+npPOnXv2YJfjZ0sfQWNh
ZehB1D+GaNAkQWg14biyLjjmnPSYTO4NlECKzkOCuq30StLTXA80l00V/DGzxwCwRXy3tv9EEg3V
/QdQDjtN+dIYm6x8ue2WqwuiZIHBayhSi+pbHJ5v2ha2U1e+UPUc/2fC8uWCuPx+UXwLXQ0VsFn8
/jS2jlYUbnn3n1k0BBNC3mQhi06KClGy5mXqKqH2My+yQ2fzzahMm65QZK+f5aR+OFlXaxLcntOk
jdAUnNFHiLYxR9l2QKU0HzZRPEugU5LPYwreDgSYXlITtw6d+q992e5IXb3e9oD1E3W1HMGn7Wi2
J3C44F49EJe66SG8G0CRBwjm9ral1YgECmakIaC8QbXy9yt0SiDwnfZ4NSbsiUK9Ev3mWSadt54l
XBkRsoTQQtirggDHZwRZfdxD08Ps0L/PyCemVtuQBc8GnzajieJCqro6BFfdAgincTITB93fE2g/
0J0a723OztCN+9I0/d5IZYD99esAnq8bOHymKvJTEsDWaZAT4kFBtPfa/SL2agI/Pm6ATPWl2fD6
3l/MCbePybU6sSs0ENHT2RVedcfeY8yhtscemdMyFoBiJ/nPqk2/TubFqPDBjdpsZjsHPCOqgZzo
GVpdxVEpJ++2X60eEkMlyy4SFI6EQzKhJ0e1FsCZxOjQsSi9qpEJsa5XC65sCIekCeogw0zc7Jmf
lkOy4P6Vc+9QaEO353oryxbWl0ThG0SjukWFmKajETSnKvoFKd8qyqnq/qBciL73P79fCGEpwVcp
Y2xZlezDOHba+Z7JyvmrYfLKhvBZQBeXln01Eq+AINuEhtJk3ZU4ZIm0HLVuCRWUBT6lfZAACDqj
HciIs7T0kArmFIPilFbsdt9vO9q/eME/hn6F0qvnjp2lytjECfHUH0ALnipQsqCI4uigTwcvovxF
J1nYr+fXlb0gbC1aELAixjz28uaFJ2AuqTyrriV5zfpDjqnoAdtoIhniYCtt2qwPYwBPQN70VZ/r
Lypnbzbu0E6nh75l983Y4ck1l5/mrHsDt4HkD1hd6ZV9IWxXUTwUVotPaDLmWANACwlxST06WSNp
xa1/xCtTS1Z7tamGMk/60MOUca/6c+As47SVFz6XvQMIDISjc4nbSNYmjrnSeU5UJZ6Jp0SAIWjm
qWLmIQr0fddksg+5GjguixMr6GBu0S1oWeGVUaReGth+W7Pd7VOw+jhbivPUhrI8/vt9/5IcksHa
VBEvCAKgY0K/LO65Yjma/VjSr7dtrS/nYmvZ2qtvVRvxnM4cud1c2+dSyc8WJmdvm1i9Ga+WI15S
WloFNM6J14X3peqH+akIJSn9+mV/ZUPw7sloSlXPYQN1MDD27oJpG/mma2wZiPq2ilQfYv0TYegV
AH4bI05C6OUAdrZQKgGMTKn3Y4l0Z7BeDeBSotD4qkAU4PYWrkcPU2UYL7F1g4leZze8n0C4jaQL
Ws970Nfv5jNUHmrMYbR/djdeGdN+94mUkqiOMjyQGBAZEJn3uSKbEVqPEaahaihco68iYldDxR6C
rmmXD8b3C4468nqnPSwTZH/XPG5v4K8BgQ9PCtMCGg93/QKY/X1NIPdOMp5jAwc3PgO6sVnGWaD3
vGs3HCrCzJ2PlmdAiTn/paNmYMxRWsxbPQjWIsRsqUgMxNHikUG9MGVwGqt64OwwzGdreL+9ztXj
bC2E9qaFQohIp5GXAIqwFttqQQdI2auyav16wRkIasZMhtaR2GjtMyh69CUOWpTr0DU3pi2vzW3J
02crHj7NBIQJAbpWVfykBPGnambnwB59pBSHWiV/NYW6Jyzdg07TH4LxU1Kzv25vwMcZlSUlvvoD
BedtqjrjTaAuH3rY6KeF1j8HxKHzNR86o27poZC4l/Vh1p94V1bFeMC4WlkqXl5x/2Ql95XlajUQ
SPq3oPsM5n+MWOQOuLdkYWH1c6M1QzBmyeDawk3bREbMBoaXJd3qvnGE2s93oFlRj4YUjat8QZVG
9jRfb3NdTIqdybQYI5IvkSjQMTMFodrMNewmBuVAtWUQVwVPyc6uszOQ0F8ya/KmKdjUUCt0+KS+
poZ+VqxYBshYjcZXf5OQzLdDnVNzuTBVU3FrgGVHu/7ZhrZPgwJkWqP+dNvJJNsuEpzVFsugBYPk
vmB71TiO9uvt378aKOwFA4QXFzqzQrCai1mDYCcCsJa92jkOMnCLkrqHzIRwYVbjxOdqKYI1UbBJ
WbzPE75rpTTx61/mshLBQSMI7DHVAP4rHNuXpmwfiR4C3BjPDwBI3iuskSxr/fij/mFCzYFqTOxq
Gy2fAH1E07nZ9LhScPI0Z/SSL90230bf8XoN7kHYvIk9y739zdZ94mJYSKTsdgzshKGQZOmPQXky
pi//2+8XfKLNk6zJgdbxFAqBqQ7I01F7/N9MCD6htgmNuwiPL42/p5CokJWW153hskWCM9g2gDkq
QZoeWx1ahp2vW/xozem2UftnUgX728tZdvzDlX9xBRHqD6ZNXigFniGRBjCbzb2kPNb9PWGxd9vQ
enZ2ZUmIP1rQG0kz4SFOt4uq0bibnwYf6lxuvdVlY1myVQn3W5kY2cgYVhXOu4IsINUGYMdzVJmb
26tajxD/fC2xMwWVc94OLep8dAIg/rHNYqdMJE4ts7EcqqvXRzhwk0w5HlMZ20Tjj8Le9DLSL5mJ
5edXJrS0s4ii4IWfGs9USZwoO/PqTx5RV99fOPuBSrOy6eDY1vzcTW96IblvJAdHrOtSLS6B4EFW
11m5q2T3sbKLikPSPlWqzL0kYUwXYgBEiyOwqaKiqGcv1EiczpDs1XqqdLVZQhQYs7i27BCLqfTn
GkVqRvb5eOZ8l9nupCiQMS+cKTEkqdLasTGWywaTOEAIi+rMcGQMbzbwZh5tG/s15IY7Y+CjGTe3
T81qLDDI/5F2Xc1148zyF7GKBPMr44nKyX5h2bKXAcyZ/PW3Kd9dURB9sJ+3Sm+q4hykwWCmp3uh
3kHFx5TfhAVX+y2KOqLNUJhGtbPf59e/9HCIR6zS54Eel5liHdzaFOMKIOkho2a+1MqgA51Da0H2
mz2f2Hnzcb22wwS3ck5SCIfglLZOfFVDA7p+HjwTEq21L3Alw7c24NoY4xKqhKARZQFyx+HLnB2p
wUkVbPmD9fcZfxCM1KxLc0mamvVDGJpW1GhQIOexofHMMC5BkYq4oQuyoOpKkHp0O7RxnhPEyH+0
3RZeIG1JKrLNcwDzd5EWIBRtIOlehVbqhT/zGtiB/I7sKp65zVGhjoleQN3URFZBO5F1s4ZypAgB
06MwnGq6U3lN1psHdYHXG2Dl003W12l10AjD2/lJ5Repn/aS0PuCGHuRSTgBwuZoVqYYX6eERRvK
E0IqUZP3Raxbsdr5szDuLq/R9oiQKxFlE2U+tnqiTROyARIeaSQ8x9XjbHgDmhN4fEKbg1F1dBsu
7ZoGmyEiI9LHugR8apYe1PFJqV8Cg4d4+EzQhMe1ujLCeBx9bEndtnj8Eb93+odql+5Vjx5iH6Av
QL/A9Puw1DWRsfwTJPnaMuOD2qJrEyHBE0+PH4s4tAb5vldehP5B0MGMKjxV0u2gcVzFpitajZZx
RYRmpmqUsJmG4dnIMjen5dPlvbFpApcSIQR0l4RNg5HCCPQwBpajFF/T5CzHPP+wrMinO+LdANvA
rYtZVvURWp7REghCQ+iXnICYtXOAY6p7fThpETxUaGWqC+Qz585dzs8l20xYPAZyFhsZBkc14UCi
/qAPkm1UkRVWg1srUEw1Is4+2TwFq+EyGxRiH6poLMOtCUHv2/SDlMZuGJq/Li/bW7rw89DQ3mtI
eKNrbDoR1C5dQmbYmTLQhHadB+UId5RKv6jEk4CnjCpEJ1OJbmvkhBuVHnQzczu9vFfUb3mgf2/J
+KiK88vln7U9+vdfxTg0CBaPs1zDPUd1fRDi0u/NwaGUcBzaZtyhvZthIrhSR9M5lWAm3Yc70C37
FJxYNZf3ayvqBavB33PMNo8AJV6BfQJzTOoA+UzpBre2qxuxE8vouYtlnvjoZmS6Nsjs17RB4niQ
MS79ut6D7+AM3J/d7dMDD6exferfR8bs0ljIg1guMTLI7AA4e1I7zkt+O2RbzR3jLs0y75qBYCi1
04O9A8DCQ3uMgUQAcd8jbzibyfz1xDGOslMTsJRWsLaAGNE0vghVLYX7EgVNazoKex7aYnujo5QK
eD+CeTaTrhWtVotGjgd3921sG8uIXCJzypib1zaIXv+2sfx/FciLyhzMxfLoolNcWlnR+mOM7mcz
giJgXXJQ8Jt5K1XHHSACloJeSWbB5pggMxYUSxwneWZvBQcJCAj5bsSaRTvwfSGZYAsOl1dy2dOf
HNnKLrN0mUnbIUc68w2cueCLG28hcP03+OLN87wytSzqakJ7syQoH6D8IRatg9SPI/axlyVLd3F3
1+shZ0o3D9nKHLN+I2kSpc6QehzAAZBO886kAydA4K7aMuTVkMLJ6IwK9HNYtcmNSmtR9RW/RH+N
b0o748/ANqDUrXOSnJu7fzUyxs2j6aOoJgIogTSBcyB5So3SMpXGuXyZ/GZwQFDhPkWRji31iA2u
vkhBTSNED/desAAD/7lolEwO5DwcyV7w/aHDI6DnmmWcYziNbSTGMCvfkwNxUUYR7EhyX2cbOF6A
+lNQgCOPw8MQvA3n80l4Hy5zAqVoUiBaAidGn2YPSTzoFzZ24QdOeiQ34rXk96hNIuty2xxRlX/h
wd+3t+u7eeYglkNf9cEM86ryqmmnXudERttOGiHe38vJHD8zJWaP84fzgMJYdSfvBGipJleDt0yr
4Ex3l7cPbzzM8WsR8PaBgvEMxdWCquG947n7hDl7GR5bogDUIci4FtoYCPaFbmajmyy4BrmYDcVW
L/aGI6/Utxn8rKaROXzBmIMxPsP27D3tgIvuKAHNvtDEX56+zdYEdWWHCbIg85ZkhgE76n36Qq/A
3Xw0r8DysSsKa6H3Fxzh4bJJzsjYfHmQ5lIaZG9XwVIcb3cglkF71H/c6CytmA4RdD0QsTG05ilt
T43Ji32Wg3rhILNUYlJd0jbXMHPED/zhCq2FTgf1oRoSnf/mCuVsdDZPHoqaAB5cjEeXf0DrhsTu
5WXZhC6sdoLMeAbgnmk4UoynScndVAlAb9HJ6vJXKhp2DZh8b4Q+GrHgEyXRnlvFGUfZjvP4S5bq
39NyOhZVeQfRkn0/1V6Zlm5WSpYYFq4x11Yv118u/+DtfQSONQhyAyDDFqX1WRSJtIQyOfUmtbDQ
omjR5KqUbksNHBqVTXkP9c1QzZA02RDB2a6w9dIybeoh6pCglCfNToZ6l5SCTXMBAzQ553LbFNAb
eA6DEoutL8Zm1k6KjNBdlX924kvbpWDWgZ6yf3kONzeVYQAPK4ogR2TT1XopKRRax4Dcizey8WBO
nEPC+z6zp9pSLpJYwven7CoQvHF8uPz7N0OU1e9nLpt2kprEJPi+oP8cYr9o9k3PQzRup9pNFUwZ
pipp+NzH6At8KWk/6ViLZE/sCFzskac5v/A7XA7qTafybot1jnrcFqpi4pQHj9CacyJbsvrv1EbG
/TSec9w2l+dvc5utzC1h+yqwnHKz0UmP1MkgnWUg2gwoperDfkg4+2DzrK7sMMGWFgh0GpagZ6HW
lqHf8O98Pm+pWCfZ1GoPaVTYaepZhMSVbGnJYFq6BHKqObMrYh6gUXHMjNoWh+EkZQMPI7K5I1cj
ZXb82OWkSVNsFshHKL1hCeXPKeFRTPKMMNse0C95KLXlYS9TzzDxiqrqJ9P4E1Y+dTUWJraiY1QK
kCzFqokgjr8u6EmbOG+MzccaqDLRNk/Q3cZm+rOs1qKpQzAgtqlNhbtQPQ7ddTPcy+HM2eubHSUa
UqA4yZgg6G4wm73Ti1HWMRxNC+xmBhMNyjKl1O+nJAJLFgSbzK4/LqjwOoAqaKQ7eq04lYqWfkI8
oxwPatdapZg4elp6AhQeZSUsOb9yE/i0/pXMpLcqqHnUFmu7YK2KQ+ErP+rQCvcianuQML6RSmu6
/ZNEhyYRVcNVIxo62z3WaXmkNiKWAVR6xx7XjIEbjsgd58reZCtc2WG7yMJcFCZTWZZbgzhmP0oU
rGcR+BLkKbFyBVmkyBCgzqWD1lLNqZWEFNxacBoqOqDNubRpJYKATGz2IAnsrCowBtscetVKy/jK
oHFmjWF9nRZiYg9TdWqaL7La/CUr0XWjV+coiGCFKM6kh98uO9Kti249MMaRGlAo0JoBSYdZCI/J
rC8My5ctbLnqtQXGhY4A9huULnkicTeUfm7GTld8qWfew2PrRIKhAB2uoMpU0Yfz8ZRQAGUEtYYd
jShWL6LYRy06XOXFlRhwgpwtN6bhIC4NyTpYLBlTsdn0ILpCBBcWN3p06vvMmv8kQljbYI5TZSZJ
YkSwAebpcrqrpV0z/IEP03TdUFRQmOqgd/g4Y3GKJp9K7VHzT+E1AAQMc6sz91R66EhrXd4Fm/ts
ZYvZBfEELgToEwEzPWdI6Rb7nvSc4fBMyB+HE3ThjM5bmCBhuVe04iRMqXN5FJsLb0gEfybmi42o
CqQgkwpFBAhHnWJ6LKVDz8uzbJmATAJcmWgYgCkzo2ijkERRI4KEw6jOJAkfZkoO+djx1Ii3jsva
zjKbqwhKGmco+co12MbANjcW1lyi5io/R/mRC4reHJKEBLgkyqoJdMlHU1OuaVRb+mPnWXdoTU5V
A+2Yhscpu2QW2HetjlsSy4L+a/R9fTTTFiA2JKg6ObPux7Utdz/a7BxPL3J3XYBu+PJO2CyGrK0x
59NAOmpIFvIcxdcOnQ/2QhB3KTs+LdzWtl4bWhZytVCamKqllGP2RuFMs9nqNJ1zNje3wmrimJRN
YpSpUS/rk+E1GglHsfsuT9TSC2rFyZ+QeAGGgZZCE20hOEkfh1PksTGhbR+nVFPtIgqA4U0dNYw4
Y9qcNXwevXgiHj9s4RiVeGUkPZaHCjemciaNf3n9N+dMBn5WAwgD3AbMqgixDP1egsx2qsVWVn8T
BS/IoDl3RI7yj4bybopZnlJJhYhGMCWChW5C8ePh8lC2p+r9+8zxVPssB84LiKwQ9MgkAhFsPXFm
azNbBwj+39PF1irHegK2bIKN/rX61u/h2fZLAUzyBwcvjuvI5cGNt6KOtUFmm6VGkqfzgt+um4ce
PKSxdKPEX0J6e3nutt3AamDMvWaMVTCOxQJnK+WbQSi9SRZfkibeQ2HxLtQqOw2jr1oIRsxs9ji2
l29/cngr28xVoZlZ9QujrvjxXekF+/YAaKCTWMCdcSthnF3CCoCUCYJD8HkvbHiI6s0neSo4+3zz
mkBWGvSkKsQH2KLlpAXNkCboTKHTo6qcsxJs1j8uT9lmHK+vbDBem7Sj0qXdhOUSpXPX93shSm6o
nj7HorZvugjs2GV2XUU0c/UZkaqhtk9mr99NZQ6hWmVIXZVkbhb3u1DS7CFGe6No+mB9/kIK4ToU
i5061TtBorupbMBFrYEknOy0VjxPtYqWkKnnTNr2srxPGuOH8m5opqIC4qg2X/sps2peJxrPAON9
slwoKlJgVaBE7NNkcPQwcy+vCm/hWQeU9eMkq4Bm9eIVxUtHpF+7RuNM1LYLUsAyAnkLdGexFWSB
jJKICtLS+CSCU95voE2tgbDNrlMUDIA/tYdn3vN02z2sjC6zu7q8Kykss2zE7CUNXna66tSjO9eV
NQRHMBjruSuBTztXOM31m7U6fWWWCYWkhKiozGNXTId6D+/QWAsFGLXVM3Kx9uCRH/F+theRwsAW
r8A2y3kgbd6OK/vMMctEMkthA/utLv8cdckd0+RIpdyNGvk1bmbO83zT2WtIOBsaEGcqmw2e1VEV
OwW9JWp4l6nPkEixzeBeSELnDzbqyg6zmkMiA92gL7FLm1pGVnujgq5j3eTclpvnYWWGWb2q7Bpp
NJcWvQwKAGllEbQSTiWvOL+lwABqDLDjaBocCPv8G1Uwl8dLc5zQKWeFyKex7PxkSo+ZRqxoHnzN
GB2hyO7V5H/unUC6RgNiA6E6EKzIoH08FqoGzkQz1YgjDaAiP3XkRHjENZ8hPowNZg/KgxhNUwIb
KWgG0wFcx6qXSr5anIhF9q24KxO3R96dp0r/afXe7GJaDXPpAWXLO/HUZlErJKiQK5El9ucBDP0B
fbm8Ez955Y9G2C7DOYMeV9hDIEteqle3aOX/b99nwqdRE8soQW7IKULDbaDW1zfTt8smPjtkZgxL
eLPyjaCxarUKQC8nOKc3xW16n/mhr0XWgDZUckqAKlN4RC2fi/yMTSZkCtOEdDTGvEn3kw0Qm6sB
RPRV2YP31EU9HB3dHJfx2RUzFhmfkcdmoemdAu1dNAqhk5oeTJdcGw+DBz246/K4YOgqyH3lvrrX
sVF9HmCEsx9N5qw1eD0qkwxRrsh8VKKnJLhPyP3lpfzk7pkxMkctHNok1UaBgPfGK/Xb3Pw2djcD
SjKITjjXOG/jM/FOtnR2k0CTnUI5lOohGH9cHsrnNDYzFibe0QcllQ3Iqb7xFDV2ft8fy2OLRVK8
8lDaplO4PPE+3gox8Q8orRMlG2EyIOeh+jo2Hu14xcDLSwRQ/8fD1netmoyIu1EwHa1g+NIm96Hx
Pde9oHi+PIOXR4Mi8EdLo1QNul7nsjNJL0LZu0bp1FK0u2zkN979by+LBu+PVnISQbBFwD5Q2rs8
uDWnQ9vsK/VKmtwkvY1Qdp4AdSkNX9F8julP0caHHQL1r4+mQWKXR+Vkwje6rSPc/7/S41fDgc6o
6lYo6B8qT9inknfZMG9iGU/SN3nTZhTbBDw8Wv6gxMB+8dK0vLExzoJEWTP3hipDlUl29WKy8z57
EJXuyaS84XB8sSwyXoOWgzYrMS5KiB2lp4WrNvLKY7kbD/HNQgjGq1Ffdh3wE8y6zeFcpgMCAjkU
/RKCShAT4XinxTl8eJEzW4NxHkog1BCImokTSg9SjN62NAC8w1dUb4rdRHi9vCE+vy4Yc4zjQHW/
r6pQlpcnjd3v40O5mzwNsC4e2oozdW8/ZHVVV1pZ6mGQKo7eCQ4YtfC6pbxjtfzYC3P3ViJf2UC5
NhTlSJehB4uOMAfSW8hpFGd61h/jR9k3/cILoSwduNOOVzrihCIISz9uDSqh0pJqmEjVEjprAIVM
6i2diRny4va/09rjbf+3/6/GW3aZXAlLCNe+YSmhkIlykp181yyQQzjRoeQdOI7/eJuElUGlyAzQ
PWCCB2g6ytdzdohi3o5cJurSIjL+I2rTcYC6NGwcFgGVwjdOYNMCOBtU1z5v2XgDYhwI5FGirkQ6
CZQC0M3IcntU4HwTXnqct/kZv0HbKsy0JloCKF+tj+rAibU/IzU/HmNW0znQ9WQQlrtsfA2vBpfu
9OfQ1ZwJpGCxD3g7xIPBySJxkgS82WOchyiUyMFVjezoSmiNyLfQ/qAOvPzU506gj4NjM78oB8WD
MerEEXbdGyE51Ash9gwVvGBHvMKhDwtzXVJZSJBcdo+cu4zFZ09A+xGjzJS3gjAolo5GX1ooUVpZ
8L/TkDOjZBxInudFjTnEXSa/hqIdgMZlQgbxqShOpXQ2zaPafWnakXPdcJbwDRm5OtHdnOjjHIkE
DMun1PwSl+BQ5HR5LJv7woFm075qW7UqlABlp56PJJkt2nwd67s2Tqw2UNzLC8Zzw2xaoBcaPZMK
eKg3kenH+Db7mdm9PUOSIj9ArSi+5rXmcC4dwrgQJDe7ZhYQFlPzyqiuDLW0G+U+IydZvtZa1cKP
4awZ77QTxp20cjwEfYhBLpAy9VrzdU/aSXcj1HZHO/1WPBSe4Iw85BXnXYPK2McrLsrCMRwK7JXh
VjkobnOOPPluvhOvIRKJK1U4dcfw+fJ6chwnWy1P47jTWoIbLuxPYf8sdLyKAccACzpUjVBPaISI
WCuuhOI57Dku8jeTpksoViqSorHAWT1u9CaqFfLWdaS+SidpJ9izrzlLA0v8A9rnO55blpTtIPLd
KLNSVaa3goDsKSRM5+tYqwaoEebPWkqOyqDsFxoVMZ1uNUUEH3N4RfT0ChKxP0r0nduZXkGHEG0Y
nWIrJPSR+vJCufoLunYegDOunkbYZc2IsN7YTVpxnGsounfVDm3y1IqqGizS4W5IRhdijE/TtEh5
5lYKfR2trXZDT2tgd9KvqVB+j8q2ttVA2dFxfG666Uk0RtlqmvpcaYLdEHTtVSAOJ/FLqElnqkav
UZW7aSy1FmBiN2FWW0VLH6N+BuPzPJ47WbankB4l2Iij0hlnc2eAPyqP86+int+VXXIs9Bp4O4gL
SuNrUwxWW0S2iP0l6oOL6uIxHdBTZzznWXETDAC0CGATLwl0BtP4ZZgzj6CvlsSLJKN+QJf4gWbh
DdGqK4nIO9GcnkrowXZxhlu+vEJR/MlMpZ2od+c8MUOLxDrkIQM/kMzjorLYmalXFRSY0/ws5sPP
QaR2W40npVSceJ6BOjT2aqPao0zR5apaAPXfgt/LqqALGaF4pg2QqNCNg1rLPxqluMpT+qBFyM6H
+Xd5AH5voActTkZrEiNLo7OtDuZdoWAPyni1D9QF1uKuqSULqIt7QF/sKg58o0KFCYT4B2msn8VO
vk0Csh9G+s3s8vuKZEfQC/FEIjZjPrzEUbfT3mAxHz0LVBpJKVfIcBFfBPR3qauEX+sdeUl20878
8Qc+BUKJC5cl1KZY3KWBUlGpk0IGWeaZTC865Rz5zSt19X3m8FG5q+dZQvaiKtx8Nu18dNFa+yeR
ycoIE3pRmoYDGXDr6I1q0Wwnm8QOx8gdxZBjadND/mNJZdM+TV6L85gSODDI8+YaRD5FXkZuOxWz
ssEkfMBXR2kHhjlHucXxcnFkbnp7qetTuEdeRe3y+oCx5uNmy4FANVJBJjjzz2JWWiCpaVOBd0fz
rMgfrchFF9A4Qhpk8lOIbstONvkLz3L7lFwFFrpk9grkXB8ub+3t22Y1kctirsK5ehq7VphxndXO
7KHQ7oL9J3BUt8Nc1kiIgJvR/58rdUvgurK5zMTKZlHkkFEMEJ6nJLKi+FsT3tPpRcWDSux5Ocjt
+G5ljIm21EhspyBBlLyQsWh25NGfc2iVbu9iPXdaZrUed1KX3fcpgF3ZZMOtgEhmIyLLpILlvrpr
fOovyJPshi+yuJ2PWdlinEc5KGIXdW+hHTIIEDiL/dbVPL6E1nYQubLEeJAqqMdemOGmBnhcgJCc
8ZhS20BcIoJqEg+q3CdX5g2vN4131tlEEDqs1Mmk8PW9N9nAKDoJRGSCHdC2SM7w+Jt4B4JNCSmp
qoZCgYxdABpuCC014Kq0IMaDVlPVjr4B6oI2vz96Nr5PLZsLyuOybpsQG2YQTnXsiBDuGnqb8Mh1
eJuFzf80ejmrEE0k6M7B5Q/0jgx23Roc7rxp3HzjrAbEuBU1oXkjBwhiFb8FbUO7E84K9iTPDG9P
vq3mypXU3ZhNmvp20qLeEt0c2Cs7Du3ppnFGt7UB8rqb0K3sEB7pKueWe/tlK8ttZoQIgkqkMnD2
xFq1Gi3zOc55M8pZzSLjRzIlMoCixpVQvwlRpVBTt9FJuDRdexG66v7bxc3mhPI26BDGJsi4mvtA
OhH1f+3+/+j333iMV1NW1l1cDCKmLBsMz+zQGlxKzuUp46wKm/kRWnFW0hh5MzF4krIfyMf80RxB
0BpkziDDYvtiBiFXSoI2IHC07gfd75PXywPYjgLev89cV3UwDm0BmI1DKhAySAG1Kei8Wto8Xbaz
fOfzFfVuh9laCPp7EiQjtq8UWqr4mknHKs5sWaCcCdvOOUOu5+8ZYy6oTh2bFFzzywUsecRNPcGW
r3rkHRTw04QO/X55YL+58N/tMdeUClQdQH3zcvkCXj6eoEvviV+Kl+X5DJX176ZDny+b5KwZ26jT
9li1bKhkJy+/0LG3pPlrXnF5vrZd6j/j0pmQN+oo7SvowGBchm92VnArOZIVogbYHhTku2VbtKIr
ye3PAleGkLeIOhMCk7IIlL5BkQnqRVjExJuSI7lvXaAmrOhWUO2g5uwb3qTKH4PEVk9jM1ZR/okD
0VLod2H+Oikpx8imuwB4XwY2b3GljJF+LjuKQ4BEsTK6U1VA1YG7/zed+MrG8htWXq8NswLN6HgO
VTUQgJkbuvUuPg3e5LQ2X/No81yvrDGx9RxL05QF2IuyORzSIbbNqtiNKoCkWnl7edsvLuKTC1mZ
Yl3V0IhxlSJn1CS7uX3QUARJy9kO6AMZXi+b+tyrulwdK1uMuzIDaTDqgBIUrnpHsDQ7POTHYr8I
l/DqjlxbjMOKNSk1QOSM5wlamBsrv1+qcro/7PnxC2//Mb5qmLtCAyEAcab+S40UPq/bivN9hUFg
IC0n5EID3zuT+qTlw74yeVp3nA3HijbpIXQdDA0mEuWHpIHsUj1H5Y8k56EENv3B+w5QGA9EpTrJ
aIiiQC56s6xbRuCPsmRd3me8+WL8QTe0nSRlGMxkVJZQP2ncpyFvuhhvEKLBLxOpBBTide8QO3fU
Bk8o5A2Nh6UxIbQzRx8s8CeCAPDy2HiWGc/QFZOErYCHjSLdBtKe5p0llzcgjePY4S0U4xY0Escm
0TGHenAYJNWS0J8QP1weC88G4w4UOc/EokdhQayeSm22UvkgGDxVoe2H52rLsY4gHOgcaggmITZr
ACpSPMpngPbs1m5xx/Ki7+VrF9wp2z0UCKoY55DadBThORceSFS4s3QQkwfsSCuPeBXm7TjpfXQq
4xu6qi11kOb8elwoSKDGOyRRXdNVfXoT2umtwOmV5CyaygQwYiFWgrhsDLQNpCma1uavlRp6l3fG
dqSyGhbjJxSSDuUMyPcbxCHepU4SWcGpfwv+RixbxnNM5ma2Z2WRcRqQQI41sR5wDxLdFtXi2OIN
qpZNYhWkgycZUSIBpqSHBDj9WYA9Nx7pFTruba0G5+yoBINVF9SLTcOXy9AJpCmxdZoeIKXgmGr1
LVOlY1A3x84Uv1aj7nVyYuOJYM9lciORzNdHqA4loW0EMihnWqTie6/TKx9Ma6BkFW8yIYqsRo5u
QwPKK2hpP2ZB9gpV5yPNEidNtGOePWsArme6dArwwTSBYoLQuxDhvA+H8D7Lpc5COOZFAnpMNPAA
CKAqzaOzkudXpjYc8kh87lvzLJShL7Xh4yDUL02ToEG+taXCOKCJ3Z+ABUTNmKrWXHmKDq1cxENR
JTyJ0PG1ahXc46A1QJd6dVSy7KwK7V2SlI4WNnelohyMobpTqholYd1DrNbmuXN543B2Jxtei6XS
R6WxRDPzoR7venrsNE7A9Fmo52MUw0bRgar1atTiAbzQFci79gZwusAZvyeN/ToC80OsKreG1hJ+
oPBciRbPxfzGo4HvGNo0BDSNzBFMqgFsPAIg1gsFJWpUDlB9e80aHOUk7nig9O1sk/pujTmKZhQ2
OTrKl+G2e+loukvQi1abHY9neTtpt7LEHEEj7tIc6MFf4xKf1GP2CI4EE0oMh8kLrMxJHyXI3nHq
NtzpZC5zoxlCMYxhVvEnt7pNPeNGvGmhx052RmLzsIRcc8sWXr0kSNpoMUSSAdTaG/6vl3QP1mUw
gtW+dseTI998b67mlLnHQ3BGKXWCSCUPc/gZdSdVxXWVlAcFTQzFNB5aJbydCU/YeDtMed80zNVO
pUGYZBPXEqAQbpeE0BfuH5SysLKo5+BMtm/cd1PM/W7SMQuUTkCkkjyS4bZboCbqnazetPWuNXnA
md/cTO/mmGA/6Mwmz2ZMaOUavnqK3fCn4fS2fgsONB+FCIVTJF123+eA4h97bN486dF4kGQ4fuZS
FL4qeWVL3vcZZ4JEOcgvKJLJ8njU4qMYcuIF3n5/+/9qv3dB0BtFhvVZoKYLm9R8FOzlKSa7JToX
/sT/v88W40LAeYrsZAv/n9d7AWIK5o9U6u3LNnh+6i0mW41IqCWdxs0btgN9GUfqhl/7IzpB3Nrt
9sqxaK38zKu28ZaJ8RpVM8ViNcFJ5aavN0cULy8Pivd9xk9MOSnbRMvwxqxFtyaTI4ym+ycm/knT
qMtPWE2bAh3R3miwNlF9FqMnOj5d/v52GWEVwjFzpJbT/8Pcl3txPImP4QGocNdKrqaXwcndYSf9
4N4e257ufVSfJq6oUCrHg8xIn8phQun/GUXDZyNVXwx5fFbA4AM5k3NGI9HC080ee6es032jtRbV
tb+KyuA4jN94qPdfxPjevOj6qNaQ+VgO3HhaUBWjJd3p/uiXfsrF0vImgPG/VVBEUog2XKc19mJ4
rzS7FuxfeskL7X7jSN7HxXje0hDiMVtgp4JkqR7qXk76PF2P9nACG5gz8sgT3jCDnz3vP/Y05mll
6urQSUYLX3KSYS66N23pduGOJokFt2+NoP2GF0PCVrhZqm/6Xv1i2KE38IpUy4Jd+iGMi4YSiSjl
QNA4PSwP9DbMdupAnREkWTLkhjmnaPnaJWtMvEfaKY+FJZvauOoLyFGBLmxeiv1ShZO+XLa17XTe
Z5jx1lFVmJCUw12aZt4Q34jcPM3ygUtjYVzOrHSJEHXLY9VBP48t420cOPXutUDbHL1WOZEkbziM
/4lCWalIjqCnCq9F+blPea/97ZbAdw+nMc6m6NJGlGpsyQUBakp2AkgyCDFC13AUS7MkOzpqR7Bk
7Qx7+g5GkTvl7vKKvZXeLs0o41zkKBmMTIZzifaBH2FGE4TL+bGyBai9ate/Chj0ujomp/LMW0/e
QWBcDcwKeRlj+GGyT4lLqq9zftMou67lpdmWpbo0TMbXDJVi0hkaNo46Hlv9QVa9Tnq8PJUcv8nW
m9ABnBitjhtXS/0mM5EMAAW+eSQ6rwazvS3fYyJmyUJj0s0wxYGOe93GgwCBUetdHstv7px3G8zK
NFOYhXrxlhDtXPMlsmO3t+Sr8a9ot1Bg/xGWCwohYLsSIQnOkvcpwyyBdQq7sBdv0J1iEe21GGKL
M6jF033eBP9YYVcoBktjUtWoEv8duTYAlf+KXOtHnRO5bhcsINmJpnodNFQys0zllNKkBLk3mBck
r/TG3WvjqIfW5/NCcU0xqzVoqpgLIuqALeBi7b6y5x31Z6ghpLe8YW1uPqAtDajDoT7HcuvNWEHo
rMMnUuW2qR5kHgz/s3DSko1ZGWBcYizppWpOeL+IfgdsWH+SHOCYXGVvXmECZ9dEfzb1dMiVci5K
3siY9RqhX67qS714jsqdkAqnNqp2l3cgzwSzTlmZTnkCKiynNfexcpVNT5e/v+nlVnPHeLkGrKGQ
DEYmK1rwkKjLztnNnBPnspVNR/duhX3BdsZYgxIZjs7QZb9Ap9pQmh6NCkCylP+2Jm8bf/XECPup
iEDojfsxOWTpjaFwJmyZ8E8eYTUUJjaKSsVo46XxNBw6i4Lme3rphK+y/hAisRLwLqFl+i9ZY8Ij
o8HjoDQR8PY4pAv8cFEU4KsQcnYZ+5wV52bqpxnNcGrwRde8XOI8LT/TrH88oiy8S8uTvC91bLM5
bzylhvJP17sdxCj1UEejWiQdy3nepxn1oyZ2UyMATD95gWYQtWZRPwYl8QRRsJO28vQ+Tu2xxmlH
5r01c1ugg2/OOa8/5K1959LcM25FL4DqBx/uEgXLXuuEu+xgXhV2DzczuIot7YIEeMLB6/b0oXDE
4y9N2uQ8QcLi8vHZfvesNh3jaLqGDlMLWmK8Q8S/dK/ypavaHRzhsCAPeP6UtxkYl9MVsTQky3O2
Fc6R/pCLL5zRLL/20sQyPifoSlBBDQjJjfOv5PVC+p25iRP/DH3xerbnp+F62Mkl5zbf9HVojVEh
5wghILbCTQpCCg2hq9PU1CpVfzYg0saBxm16upUNxj2Ab4+Glbbk6pTOrxMUf9NKP2Vm7jaDxkl7
bm+LlTHGOwRDnBjxjFM1eqMjOfKusKmt3Qt+5qU+r+q36YpWxpZts3KsgVCJYVO+1TwWV9TuVH9B
gvJ233YcubKzrOLKToImCqMeaqwSOj6V3Jl3cgairc4pHmR3VKGKkz1f3pC8fcEcdCUdzbDLkMyT
yy+RvDP0xzZN/+PeY06wlJp9K6YSRpWCy8WMPLx67Ubg6Vlsnt3V5DFnNwgkaigJKt3SrO56wfDB
HvMfR8Kc3v8j7Tq2I8eV5RfxHFqQ3NKUr5KXWr3hUZuhd6Dn17+A7twRG+IU7uuexWx0upIAEolE
IjIiJFUC6S4kqVbqdeRkpz6NBceFYEH4F228ZLaqDU5zz6wPWXwzaptRxFu5/mr+MVP8I7ZWlqqR
V0isgnPVg+Fs3smvAGt7FB0a2kHxo4MolROa5GKDSfKqmttC/49ns/72PVCh53grvTFhhWkXars/
8myeti5J5LFKwKTqRaWBaGQ7GdiN82H+w/XiQkOhUGXObQS9OB4e+qHbAALhGgZ5/LPRcJGhIqqC
XneMBgiyU6Oq35Nq9hur/Z0azsIzuHCQzuBsbVkNB1zKztCcs0RQnl09/xYG+Fhg9NqUddikFloP
tTr/pqvTbS1JzlwYd01ORNkDq1J+Om8X9rigkGlyEFoN/E7f9qcK8oH9od7rEJIV3YeEHs7Fhrgw
a5PKgL4wGSxt07iMCYMeWc9M4ACeIFTpFlnkK7QkSUbJphhbd0gvNjKjyAN2AzkEQ/eARn8rek0V
xCae+E7RGloqHQpQcn6Q6LGJtnUncMD1y/nHghEuUFAJDPUJmdhzdLhrto7kt77DHodFLTmC44Jw
CYQUA9IK4KLugZ3we2rPGylpvl/ftOu388VguOBg61Nr1oxKb0DqzGTfjG/WbXSjHIuX9mBuA0d1
9GN+01ibUhD9BPuMh/iD28CKJQVhSQvoPc2DvR2AGkgpe6dtp2+BmTxcH6og9+NLs6pR6kVQsvbP
AjDApHVKaU/oixbeXbcj9A8ugNRhkkHvxVC8kjrVvttar+iEC/dgxNiAC/u3Km2LBeTCh1ykka5P
KOxN8o0ubSlUQlJBZF9HmCxscIEDzeJMZx1LpW/HU4d7bgaVdX3TbkXFKMEa8QW9LumLsCXYvlb+
YqBeFP5AWt6GopcjQZTgQUjg+RxjqPjiDCFHcEIo2mOdCW4aIhNckLDRmAVgAJDUdXSGEqczjh6p
hNBJwdnBKwp0EMorqw7ZeLK3mCIfmOqZIl8IpcjrTi1aGC5MxCSKYkMDDWAYhy9VrSMTD+5nxhpl
a951U+u0Mh/eZnKJhBK2NDdBm48mCIqrjHKK79RXPNUYWwKSKNur8MAHSl/0tPxZ7mxyqYXaaGPd
ssQ2I89aMx+1OvTaSfYF4xO5BhcfSJy2JZrg0R1YgJIkHpxeGiGiLTFpGe2AHLB2+iy/hFMN/obw
1iqLYztne0o1h5LxR1QOgi9ii3clAzG5ENLb8VATHSlVmd9qELUWvfuLBsyFD0sP01aakHeE4WPe
VOh+eujoIPDQf8k1LFPVoUYG1n5uWtss1Ht1wLQGZ2Xf+Nah2iQeNCov+s3sK2dxD8i/3IU/LHLz
No+lZpsKQu9oZJUTTcNZ7odTUhV+opk7WnZPuoTWhsDcm0QHO0Rk3o3K14FEghNnfX4/voObXymb
oEMU4e6v5Q2Qm60XgAiSaoNge7Cf+ewm/5ixWDBaXv2NwCpaSUaVkBg7cBff5HJ8UuL6ca6nc5vg
dFPwFCJrooVlofKaXe51nVYFe+VBvsUaomU/9YN9gaSV1VG6l0oUfdY3w8coucCdgM4EOhasa37f
7ktAfnehjwf2TZZ72qHwpf2Y+CLB2HXAkvlhVPt1aoshKTUdxMkYIiCHTNCvgMae3vnjO0MSdaPR
mQ23EwEXBJ5jsclYLOkEaKWOHYnKpaU5Bt6po69CYn7RhLJvWNigbd5lfYKoGjUeCe7l/Mv1eLp+
NH3MHRe1pbgmTVbgrSxWtrE5utGgOWP5bAr9f32/WwzQa6gQMuBVaCQlKPq4R4RhfANgzXcqYN5x
oUneNCiUx5tZtONYAPnk+RC8slFcJsR+/6DF1IWVJUs9RSl2yv4yZIpiewqtMMtpwzsJpfUm3P7G
VFpgOVV1PAR+EnCRBiuJCh0Bza7ot8bUf5oo9w9heQ+eYQFF+eqqLUxx22xIJXSvMNJaqaqcsnwz
tWMY3peiXuj1nbWww+2sqaPGXPXwPvmunkD/KDn0gSEhql2Nd8H3Fm/zVlhLYmfN54X7mEhuX8kE
bVQh4CawmnSuffOup+3m6JeP/kpegsjpwR0x7UbJEV2A16vOiwFz262WVNp3DIdoPBR7dj+tXqbO
YVwVySFztR/XPUY0UG7zUar+jbSM7Dcj3lhhv6v7v6JwY1KRCqHIY7jzfQpsTGqkItcFnYmeHUib
uJV5bJPn60Nav78tZpA71occbc2pDZdJ9tEtI7okXvRsbg232opq2+tJy8IWd3QbslKqSY3VGtz8
jaXwpUteySP1Z1cDMR5U28j99eEJppGnl28aXWsLGeUtO82/dVVytpLarzJwn+WaIJysni4fg3vv
6FmELzQiUUMHFslLy2OnHHPpAKmIPxsNF0a0fIwgjou1KlLle95YhxJ0BAoZ7uwu31w3JfILXopC
nzVtqBmQgXXYgx5lo1cOWyiyiQ6WkHppFeW3mDwuhMQD+pNsyo7mE0Ob5NvWabx6/7/ATVZP6IUp
LmQEcgHFdTwaQGtUdYp8Z0ffBVMnssCccuEJetFlqdbCArUdRs2fb61HfYBWQ+d1J1RJ3EF2RMoh
78fxlSDM84k1ZhxAbB2v82UMAmUr3wRhdagj40AgUhnU01YrgQm1Yk8BonrKIO8pBa5u2r6eDugG
q9xZjnZxoL3gjraRbdMJjdzFu/NfABEe26J+CmIUTsvsTqPVuSmtb71FY1eb5c3YQbneCwr9KEvU
N3T8086Egux8W0nFXWZkeDqRT7M9ONUIxAXV95o9No6u5zur1QW7UOi3XDyTTTsolfq9wAxmCCAC
WygTEEc+iZEKguPA5sJZaJsx2MKwzmbzhcrfsmyb5ftAdXJTcOW57lCfOO/RTwMSPw3llQkNVfFj
Hrxe91htPfX67wn+ieq+tmM17WqAh1KonIIQFWwT9GTnndP1xDMyiDo0mlPlMrqfSodO0WbqZLcd
Os/QgPocGofIkTulqJ6iha4doFqjjfs6AzYihBJ8MO+wJ7Z2BYKWxDpMIdnLRbnJiviUt9GpsiJ/
mq3znKabkWo+pcDrodFPGmS3GCT/+livL9onvn25JuDBZCRCpHuaM8WxIUNcxRsl/qFiU1y39S85
9Me8cvmYDs5HJZxhrFe77QhV3zGN7uMYRMhVU+5UI3uoSjCKDNLXoG4faGA7qlz9KKE041z/EtGo
ufgKLT+py9CoBxyFtFHsx5oAzJLue/tLlYuel9er7P9EWI0H2XWqAu2YCYduv9E2OVIKrfRiPz0H
m963D5YTgAaa4dOzxBNBcgUJ4ScuflBVFGUVYqsw5l0N3QaJl7rqQ73vISWnCfbN6r60DVsGfgMC
je+1vUWgt8OyS6a5x5GfHbLmqNeCa8N6MFsY4IKZqtBuMBkagDU7Zpv0DDKdc3DDWpUK0fVrNVVa
2OKimdFOpZ0oA26u4FTvgulCS+JIVukFSby/7o2rqdKHKZ5QyYjGkdgTLgxWKR2CDOQlQf/VIu3u
upnVqLYww5VSVGhGofsYs0fNwLF1t1P/gjZoDNdvs10ETsLr5tZ9b2GPS89CxVIapaS4fUGsjCmp
6k66t7esGSP0RKUbwXLxlNnU6MxwDloVKLb4KZVMFDXmU6oXLrUiTzAw0Xpx0QPvVmpPJxQdGPqs
f0TR1I1ezLMJLCtaeFzjBxrMRaFTtHhcmiZJNuCGZseCSLFnHGz9sfhmmg6YCJ3gpvUVcGnLTvaE
SpxI5FM0XC5/K3p9KuMMRBAhTU4JjQ55bZxkXRXtbrajPqVsC39hQXsRPpoiUOq0R6mPfs/2QNK5
AC34khtsgsf8S4veTUBAGBQj6/3hKHqQFPkPF1pm24ymFCV4z07obWAqz5XWf5E1nBDa+O26/4jm
k4ssDQuec4FxmtYub29m5Tzn939kgifQ7mNJNVJW+JgLyy1jy9OiaN8Ok+Cda3WLm7IKjXEIM1uf
tBf7YiyGyqyZZA6Dd7PqLBjP3ffXTk/Ua7va2r+0xu27UqoazehmBmEI7wfXPLWbal9tQj88jwd9
H+4Hj8HkU7Q0CG2v+cfSNrf/cqiL6Snb89ZXctBOBZRn4ZvzXX1ilAL5A70grt2I3ndXM6alWW7v
DfWQZQkjdtO3wZbezDvrkTwyzAZjH00btxRcqdd8c2mP24OjFk1Nxeq1Vn0aKbQj9FOnx6IAyhaK
3+lLK9xmA8tZXI4UEYVlRP1DgpM8PIfx34Ux/RI+jK/XN4TQU7lNF/Z5kksVTFpWubci+sUcpbfU
AkQ5R5pujscwUX08Nj8bHdhWJ/QvNq1//RsEo+bxMKEB9GnMWJzC7r4HPMCKRCja1R7bxcTyCJik
gUZRrCJpmQ76QfGyjd566bl9f7Anx8oN/P5VFnI3C/YGj4np9CRNrTnVPfT0B/Qy5fd5cm/JvxE2
l2PjLg8VJR20l3HC6xV15V52ceHcG7EtiGnrOwBFdwvgOwNij7+eQkHQhHKMS743qdtA2ocNUqOn
646wvqsVyJrqKroqLIPbZVljxD1hJ531dd6wMm3gWafxAPZEn2G/REqBa7mDuTDHbbcps+o+qgGs
sNFq80NJn5rk0pcHJX+JJsEhvurjC1Pc7Mla0MZ9CBp3zX60zF3ePwumjiWNn0KHQsBXoxJFhbj9
r8vTkT6opAHsKq03+OSNdYyGp3KPzgs3uRNF/fXRfBjjoi+kni3op2OdZHIB838XC1Diq762GAzn
B2rTqNB6wWzZ1pmicgR18ey3FuRjCNzaB6Qa6Byha2iMthm5G6WfggVh2+7agnArnuCFmwRaxZLh
YCs/1W7kVcfoefKyXQtRLyHFmmDO+NRGJrjShuwWk8Q+gcIc6xnoRYNaq7+aHwujcVclOVeDkWhs
1jblG3sFYI/A2qG7EeuvrwbPhSnm8Iustwu7qasN+MAYWg5NAQjROze1zoYQ+PQvYecfX+CZOFGO
rOgsIaftEXRyfwTTh7zvNh2y6mqbnAdBmW71fWM5i2x7LYZGihSIuxoRm0IJrb50W9xXDIheOaPb
nUIXnR62V4igICL/YH9fGNULWkfAZ0J9Nn5IpZ2q3PYinxeEBY0LC4UkRYVlYx6nye/0Szb/2Z7l
e01D9APjio5cpWk2AaQgR6F611qrOp5YDdPWNcUAMSvndbZcByZwfTL03Ip9fGHAimE7O5JrnsET
8cBE+SSPNXSM58IVXWZX5u8X49xJDlnUaortUfEmitxdUV6LwRJE1nUTtoqCpmUbCl9zG8EzVE0Q
T/GSKXYC+bbsf/z/4x4G8WGBcwKzrKMWPaYQ7dmSbfto7FChddUf36u39m7aiZ5aV8fDWmmJCrlC
MBD/6tX2nBlJTjqUaeXO7xqU2MxaAH1fyRKg9PJhgn3CYuMUTE7cmhvoBvWV1wa3BOA3S7m0zS5J
j7IpsLYWjH4xx+1TeSimcGg6mPNZg1SxoTIiA2vzQOsgGENsUXK87vMWgTqcqgFhqHNBPTVQda+j
UPHGL8GWoKu68MILhJvxIKU+sA5BGQzP9ReGhwec6WH8jYoik9L5xz6354bEbmKjihRPtakzTNYt
LSFvGEUh3pqK2hH4J/s17lz+xRrnMZVqdF04wWNYe/wIRYd5F0MhgxE7FUK1kXfJr0/W8Nhqonih
I6HlMhnJHNV5anVsaWN+oKnZePkYPk2dAgWJqD9AzPE2kKeHOoouhTJsrS5/Nqb0tYMmMnIsPxmp
m0XDFqJc59wc/YxOd7QZb9MONIQm7ohZc+7j/Jj15RvpqoOlpuCOnanfBuH/P/9nj8b/jIRLmCbV
6iSlhXyWLZ2z7FzWj71ITXN1M+OGociKYRGbhxIVCQ7NpKgVrw7krWV320SWt7+z/AsbXHiaaVia
SqsoCE/tqTyEhxCCneylgQFBhLzpK1BkTNnHiLjlDxDPO1rHCpg/yx9pqXvhDI4ne3Imtd9WvbRN
TXqfaCCTFr1wrKRPv1jmlgsUoLUNwVVsqsk36ANaO101fewUEQZ6NV5pCi6gRMbLhsL3a2nTZAL+
qMkAhqDN2M+8/sVApy/TQK0fsm3+/y/E2EtzXDQOUbbOW0OXPSXMnZgFDP0vvMgJogRbF37bLq1w
Qbi27UEFMYTsAZbsxSbwZXgN6K3YVap6hw6U3L3ulmurtbTHeWUfyTQYBmyuKJN27d4IdZ+E2l1Y
6gJeO9HAOIfEG9HQzmkIIGf5mJpfMv0ti/dxfJ8bT9dHtPYm9ctCcQ5YZpY0lTLuP+89NM/KN9Z9
m92roOCsvwlsrcX05fTxd61Q7YOph1MEaJLeg6AdSfRLsGMnVn8vvYraitcS+OXY+IqVMoA4pu8k
ZImu6TDMI2qeoSO9sQb3bIfH91sjEnikwEP4ClY5gKukBQMK6u6gZ52/tFXmttM2yt+uzyWbqiue
z9esppZqhsSurbFFdug4eBy14TBCOdHKY7e3pUsTmY0TJbroUiRYQ76vq0ysUB9CzGn41+CWl2rT
tg600d3kkhzFmIw1COQvS8jFkaAelLmz4DLGjeyyND/fNltyO7/gGfim2dOvRuJp++tzu1Zs/cUo
F1ZypWumuh0xuXX7WpidW4TARNT5LlO7gxVWOxlEzeNAt/VcuKqiu1Yvip9rr+6/fAMXaga8WMl2
izoeA2xBxwcUwKCMrl1g7Lx4H+2Up8gHwq42HdFpyEZ3zbW42DO38ygXMXsUKQOnGPJt1H7PShGp
01oSsYgFhIs7sxGrs11EqpdTeW+TyZMn0Xu7aI9w4aahrVFL4BPHkQeGrb9pBcQ+KpivT31fupGD
aQtm1DSEIGbnkviELiBBYBGcCHzbF8j5kiCvcSMs1L/Q9qVJQFsUfqk+jdZPgfuzi8QnB1BlnShg
ITSM94vI4iZlTX0bKCxVCNCohOpuuh3vjDvzkIHjUgj5ZXn8NWMs3iyMVYHegh/m7/qbuau3kmv4
IQin/yP9IyZeXHW8xei4i8XUdai+VcgZKCqw7S0r+CGiDI7u2dsXKMR67AbXePJGdVKveWkOxk13
VAXXR+bdn0cNBiRUMGzN4qv0xqBkZTiitDSopROBYIaGJ9UefZo/kOmUxAJzqy4KPm8Nip3gseML
9pKhT1YXAsoQkMAdI9OL28TX0UN43XNWfXRhhtvTxDJsNWJJezffFPreVCmQY1+gt+wMZS6wtfZW
ZGsLY9zu1hujzY2M6QQjQOrnyQ22AGWBauE7cC7b8qT4kG68/6MB8glF0dtWMtUIWkmrPiSd6uaQ
sc3DwK1Q/NRHIdnquq/+s258NpEOJEsUCUWGKKS3owUlzC57bbMSZErRPpqjn301PxcpVOrHWX6Q
dGBRDcMZafY4TePXPxs7t1FReSXhaOD6L+ub0d7Ikemk0SWAQPcsmOXVHOpjZfkUI65LMqNpkwEx
aycqa0dVmk1v+4CqCvJ5kRMRtgCL6NPKJs6oCTUV+WBuDIhjeerePGt374RLbvOtc+S7bkf861O5
nmAsRsj268IsLazKigcUN/RteWGQOtVwddjasOKG/aMUsSeIZpRLJtqsp5qtozam2fm5LvrLLFfe
EMteX6WC+oMgBhAue5jSMRinEG6SSpeKPqhW6OjDixQ8q7OIenL1fNdkk9iIo2CN4mYxnWeaNCaC
aL9hAC3WGVPvs4OINmh18hZmuMmzs7pqS4LHFJL1kWNo1QUd2Hdq0B7mPhXRQq4b01UZcBTZsnmc
fj6o4SR1KSoRtnEfG8HzZGhONlcHLaeGwPtXo4v2YYtz/ijrh2IgqD2Y44tsATW+Fbj56tm+MMAt
UKsqkaz3uAyx5kc0k4K3Mz+DIsEpgd+cjiKlT9HccQuVSeMUSQrihprI6GRt/aIj5zj+RoXJq8gS
5+Q6Gfo41ZCMmXrkhCOOb7wTjuNTDtH363PIpuhTorCYQu5IVdBt3eUxIkXbfenJoe++yaOg1iAy
wR2klZnleWxhlbr6WzM+TvKzFj5cH8V6wPvvMGyZ1/sOlbqLKyMBpOPU7qPvrCuVoYDsA737H3qb
VxPYhTX290V4zdSEovkEqUG/UTZo+T1Or2hzfAc3kqfrI7s6eRgYdyrWQaFIYYc9VIUXPfhB229G
LaLFUqyrGwlW2N8XA5rMIh+MCgPK7Rqsb+XNDLVjRxuJkw3mLrUj3YmifjvTckdtoLIt9cZqJXb/
b761lnLsqmZXKelRqc17aZonp9BlVw9I5Ba9Wbt9Mh1KvQeLaRo9qdHsJpnslxHdNUG/izPbC7T5
opHoFQ+wr0NFwAvdgJWymn6kJPETHCnG95G8lvLs2FE+ObRQ9yMqqHLSnuLJPLSx8Uxy+aRDCgVa
jZNv1iiwT8nkVElxCvvwSwcGM2csRgOPXSHwhOHPTm/uwcR7o0as16Xa2PXsVeN80EDyqkZEcQZb
eyxisrVBkNkQ8z4B41GbTfsqUgtH7QiqIMVPoyo2tj48R2X7EIbWdpjNkzwkhtPV2k8zGTNnqrIb
9N6jt2Ecv+gBveulYDdhH0hWsa/lrnBS5FReHvdfIeC0iWPpOCuGa2SooFrDF5sqraPG2pZO8U1b
tztSyse8ne8VQ0XyokClWQrouWmTW9WQco/S4l41wr9yK7nMifG11ajtdkZWupJuHPtmKpycpvdq
V94ORXLbK0PnatqoOQqmX5PjI+j+/bmL0DA8b8uqfJCVF9LkjdunEC6tk584n5w6NPZ4nnjKKQnR
EaGGTjcMr7OtveFX/LYvDAekBi5gD6GTTtbjbKee0qpP8GYnLGtIiamogWtZ86QpXe1ofXWQ2mHT
T+kpkdFmFNpP4IjxzVT2ZekJrUBHGtKNpRHIK6dt4wRBfh6IdNFMCRqktbQ1wuxgI4Ob8uZcDWBS
arRDmBluOFRvIPTakaqAbn2KfNpQLkmee5Od38oBhNdn5NZpmLgyrV6v79yrpx84F7ggYYVZOsmT
LXtTHjp4/HFi+nLdgiA2vAfFxa5N8ilu4OWKh5Kxaw8JWmcSR0cb9HUzooFwwcFMpDChA9Igybbd
3CodYwr3102I4vd7pXUxlFEluKezrK7fzBvdNY7QV/eUO3ub+bEnqhOz0/NfzzysDJvXhbGWVGnU
J4ipUzc7kXVPZc0h+vfY3IahwAnU1Yv4x1HxfkFY2BqBGKWVhDVieKzkNUKhTWIUBqgXlU+237jt
PvWjTexOm/y2/8pov8D47HVHKGwUWxGyYD2vAKEGXiHxSM7f95pItxC1gH/Um7eg8NUMFA76Yyoq
cIrMcIfWrKdIiaYMj04I0FMtbwBmcJrKcju9F+Qv/+I5H0PivDOv81JLW0xwtB/B0TU8BejgaTzF
DY7yTkQ6tr7jPoyxrbJYTYUGFqri8BwZdArJM1pQMtP/ra3wYYPzzibMp5RkWKPBVTbGBq2S+wCt
IRK2QrgRIfjW69/ahzUup23tRi2LCDc36iWPjByV3NqbZGNeTNPtIa1MseMdyLFfH6TIQbj8tqtG
NJLLWDTVGko362bZaYZgq2Up05XRHq9bEw6SS3LhjPKs9C0CpUuAEzfwKHmYXmGqx+tk4ky7ejfJ
TiBaSeYNn+PMx9xyiW9h56mdxig9VmW9wZJuATTdQDstxVHQudZYaY4tF7sIhX61gTqk1u2BYdl1
Iblr69EVTMJ61Pvna/gy8jgFc0B0QGNaAqLnWkaKkAPhoaV+b+f7VKtOllLtzdL8QhI035H6YivN
TjGSxIM2UeT2eno/lU3shlm4u/5tgm3F1571MpxSM4UTSo2fJ5eh2YW/dwn5GD0XkgqDqoGuYOcW
5H5qX6tiKwU/r49irf/C1oBaME0LTM3mOwhkER1COsZzxtDlswnMk+qf40MAcTXLQ7X3od19T94U
FwDm/0ESgX39J0/7sMyDPrOqoZZEEwCmz8rGBiFs6lI/3xvYvmJE5hoj+nKcPPpT1TOKIAU0A2sz
rF3lBfTnHrnVLualRjHfBOXj5JVe9TT6+D904e+rxFFETJNs91wbM7ei9WQ2YAjGV9gPygYnqmc7
TEEWD1k5+pFB6lGDmLba9tCFd6edqOK1urcXM84dO9bQ90Y2oOKdQcVmDNMT+iFFSdHqNXNhg33D
wp+6QZ0ViAMi8bJC9Db3KKkTeaeNUuaalgxZ0uqhp8G5mXQ0VUd+oIu4s947Uj/N8Uf2InNfQFSa
1BBQZWfR4Ne+zPR5t1njSme6mzb9mwx2gmRrRo6oJvYvIfvv2hFupNwp2I6RRoF+wvOdDpqPFh1N
tPxRjjMydTvxdD17SIl2ILJ6ASniNgl0rw9jvCjGL1qO+3iTCjCn6/iWxVRwB6Va0EZKdLzCZSCO
ybz6Z7vTHxiywHDlXbObRO9xqw62sMcdkT0dzJQSdCZndB9K93El8i7modfWljsUJQWZTMgAmqyI
Qdz0ED8ZlxbcB/om3xiDI9IAXA/yHyvKnYY9pfmQ1UjxtXKXjl9Cuq0qwROCwASv1REEpkSCAQeu
pvxFq51W/AjoVhDkV4/RxabkHFOZs9ICGTpSwLv0Dfrv7/T1sd++ABbhZ/fSV4S+TeSLOt1W3WFh
lnO/QDGoDmU8RLt23Chd91yomQATvDp7CxOcx4VVP2o1ZVlS9aykX0izr63N9dlbvQ0tTHA+h0qM
EuM/VNRtYOvVYx3sVLqr2q+RvJsNEXpLNGecxxmU0DatSsWztPxgWuGWVIp3fUCCOdM52r8w1BuS
TliWMcIYFF9rQLQzCNIjgcvxwNy8KeauMMEb0PRvsXVq9MbJRgeMbpXoHi6YMZ0/U4dsLBuQInh5
eguaDe032PGXmYPOnZqRGY+aoeD3q+Jr2L3W04s6BM71JVm9W+i6oYD2QtVBPfPrqVkWfa5oZY4z
y8zdUW0dOs5O1x078+66oXVn/jDEOXNnFwW7eyLazN0lLchTSNt9bE8+Heud1ob3tSpiCFlfnw+T
nEeH0WAVpgHYnhwOB5Cp3MYZfbw+KvYTn46Ff6ZP4SvptIaIVz0gUf4PgXe7Y7I9Yq2Md9KGa3a4
8thojnUaMTvaDTRFddREWMknvpPc8DR4yc4EuaPllN7k5V4MMJToOrR6/C3Gybm6pDXh3FSw//68
/xMMRj066OsTI/Vuz8XW1AR+eX3tFL7GPhjhHI8SEogWB237nIhoCK77vcLnag1RC0PKZpwQoIAb
plcjOMbJSbEVwTjWQ95/ffBT60hN2rYnNZ60e3s/1g+NdKikH9d9cD37WywOd9qhbJqaeq2wqhmI
3Y+dT/fVjeQXO30fPMy+tQvFreSi9eHiRtoaJM8gYQfHp3vdgEhrs80hSjPKW8ZcAVGNb/3r9XGK
ppKLIHEJGcUCG86TzCdF9Seyi4ftn5ngIgbtpMomFty8N/eW4YFQyEl+o98LUf0fj+DTripKEint
wek+hlBCBUVTbVne9WH8y936wwYXLkxQ6oaRjanqDtUevG8PTL8Tz72u9OyrmstIBmJvcNAV44mw
VIJV4svsOSkVIy2xsZowSp2sac9ZXFOnpyKN4HUPZIgtE31MOk/6T0g9VqqOprPM+G5M32v6W+72
8fvcrgJFayp17JXPTksn1DahhM53SRRYVw8QNIar6AIAHEzmVmrSa1AXmKhFmA8AsQYOeIhqxzFe
Rgd7yR28ER028Q92ayKmUNZwPXIsrHNhnRRzbMsZw/OChja7hdaZM+6YlMd31jo1v7VPRIB9W0eB
L0xySU1cStB6Y31TCQU/WId2JUvaa6nxbNvpTSXPzxNAcw449f2Yqn4oJ8c8D287tX/SjODx+j5Z
9dXFtzAXW5QMKIWeNzFAw0Hat1n5NgWHwBLchEUm2N8XJnqJGGVaYH2H2PxLni0vycHtG6u/oYZo
M4KB//oR561VE6TNnCFXlIPGlTXiaKkgNq73JixMcCE/UvvcnFtcgRsfb8Yotfc7+YaRs5i3v3V/
W5jiQj36/ucoL/EkEhmgMqjNR1syBDiL9RLFwgYX69t+LNsmgSMazvyFsv4HX/IhMQvgaeklYND/
w/njAz8Ze6UdS5Tx5UN9YQoLzea96IaioyUIK4Kowr+mlk2pQIgMqFp9yw7m/6pJNrvr++df5tAC
hJVYpmnw2rymIhlKKyN+/AdSlPtAxL9XNEtUE6PDLKhiroZ8ohBbIxDPBZTg183U0AGyNX0JLDyR
nYR+6zT/+oBWdysxFHSfYTN9ItczUEEMUxaNlcgAzmFyqSEdSZMKlmf9GW5hh9utbYIMwWxNnF2d
S/faLvCU+xaMHfoGkt4b0W5aTwcW5rh5S+F36cjcofGZDiOkvF9o69jueLBuDDDRT7vOBRRok7li
Scv1NfuYUm4rd41GQktHEQPa1Nuk6481Hb3rqyYywe3keMxBajRjeIV0GPUzkDXXf1/gFfzGnTWA
I5pkwgs40Z3QtiG/kngFzQQBQjAMftN2tiJDUhJJm52eLKBBy6gSuPeqBVNFy6EBPhqZLygEkpH1
I2uHMux9Z/+IE1FT8jqCd2GBfcHiuGtKg5RhDAutJ6MfCUnnoZKd3gTKsPeL+3Jf+NnZQjmm/Z17
1sIwW8OF4WRue8kYERpy295BIGSXDGRrycIXYJYRfbqIL+xwO5dWSVxLI5vCh843NgraoI3zjIw6
8cVvR6thfGGM27d5nDVUYnyb8Zi5UUYetb53C1O+2OhjA+rRqyzrtoEwyHV/F7kJt2WlXIoIHbCf
5DB56/vkQKjxW/fixdC4PataWTQOIWxEuKCgPpv5c/Dj+jDWU80PGwZXbtSb3gReF2sVPI231GtP
9gady0/ZsZoce1tviq2I8Ow9FFxxD15ssgnGyk4GAIbr7oSyc6jeGMkXEh4DVBlIvClVwQm8GpoW
Q+QS+KiuQ8vOEZqMutsZNHGNYH7ooBBzfSoFjsi3K/ctLmEl29Z6al46nI/gST9rVXeR4RhmD9we
yS9da95fN7t+cC2Gx4UTa4p1pYhAmcQUVMihPhQ3rMgwH8Y70Fu5rC2W9QWFnrKPngS22UWEX0pd
M6HOIVvo0ub5bRRLSseiZi+H/0fale3IjSvLLxIgiRIlvWqrvapXby+Cl7H2fdfX36APjlumdYv3
9gzO+AxgoLNJJZPJzMiIS1ijldfvakfylF3bQGmeaXSImqTsWN0zyC0WcI46akOUK0MaukOTQxSk
zUenXuQfjYRhtlgB7XMgpM9jEesvs5qBdEqWDVYHxt+vIqeEkz5qOtpAUmEvpY05apCPBIcO9T3F
iWa0hptr5lmfRbCnLdcFrOq3XS7KKBZWS5CDuVkWfIYkg5tk9KnJ3pEyrq1wcaaoqjKINXzFQnKX
+aCXAjcR7B7f0kgHJV2KHvcOi2WIyGr8UEyxGw+Cd/Pmbulg+zAtE0xyfIc3b5eyKlgfm6Tn2fop
R94oHMbbTEtRNPpthLvchrkoKYGfuOMjG+CqUAgwnhqvPmM8byd8D21dM2trnONZgVaPYYatg05y
5Cxuvlf2OYDoE9RpHNld/g86WyKTnM+RYTRRamALBKd0DcTuQRA02JXy12Fa7SDnbgse91pbs5n6
UY7sVgJwpsToXTMdmlB3NYPa49Bi0j63q0EkULPpim+2+TQ17ZeO8foocL7XdHZ7qXNI8a17T1dq
9dn4NHWW4nZQQJXkQqgMtT47THw9FtGcE23rylmb4W42ULYbQ53giaRQ9WHs68COo+CrFRnf667v
7US2oC4XH5a030MK+9hZ+gNR9WsumcchH1wQbtpNoHoSuPMXKnlUDQ+N3IJKpL5RAxKrXe0P8gDY
vvzBwoxANEi3NKU+GmJPmVzt6lL6MCIc4y/iHThr96lh7jD85wyQSgKVxW5qzGsvFxfF6Bw5L09V
OXhx0D9YZbDvasDQg5b+JNDEsvtu/hBO2Ulum8MQpIe4zU59Pl6VEX6C4HfKxuGhn6OnUc5OgdTu
LGP4EPSdH6pK4Wok2kdFf1Hn4dka0WaaFpRvl8HP28DLI0CZA8imj+FNK/JzkOS7UJtOMnR6UHU9
pFmPUdrUcjKF3lrA6Kpi8Wsj9mTIC9Bm9qG9GNv1oF6moL+lY3RWCrIj3eDSRbEx4uyNxj8kSE9S
F6MiUga7sQVQSo52Ua84Sxnu+trwSCMdO2nw6xJQuSJxlKHdT5qyU6FpABLy81InhW2N5k+zLkZ3
jAAjzhaXUshUNOnzXAAWr1vKp7xpoaaapy+JaXmgh9mPowrUQ/qM0cprVhZ+ZJQPi0nPRlgDvaSE
10LvwfiFqa9gxFOmXtrasaxJ8uYg880SP0QnFj5G8RxH1r6uVc8yJluZiZ90pg1FBT+zJFdV86sp
Z7d81L5ENXQh5dyTjPyLNLSHyhhelFp7qevgtSjTVzNLQ6fsItObQ3mXRsWpBKYmLaPLQAwvJRh9
nRc3aMihkohvmcMXXQv8rmg/h+H8GNDJjQba222euaoWfig7dd826kck+qcySY/lXCqOEcQXeZoA
e6zaQ0gsOwTaMRxHN00TFxSPr0Fa3RozPJip+tCN9TmS9P3SKYei1p28/To0phugpprJIGxtyH6p
raPcquelMvAJi+K4SAkA3PWDJFseVaTPqjRdcSVcoYK9T4PK63QTknFjdAHPwuISI/ja5OAG0SBp
UHU5pjys3J6IZKvQNiFpc4DE0Y8Z3hlWGRBOfbJXluC1LJCqldSR5o/joN7kMnso5/ZAotAjXXJo
y0x3JVCBH5o6wQEKQMzkNPZzXB8WqM+GQ+fM0PCFoNEHjbSOgRGWhRhP5TSe03k4ZCoFCXV8LBJQ
HOpy65uz+TMao8zWavOU67Nn9sETZJ72aoH5k6LTLpaSnacoyB0IFZ1ydEd2XaxIDhYyOzqqzUGL
rY+S53lKj5GcarsxkZ2GqkD84Kz2VdHYmRkAgru8pFngjV2ynxcC2Z6UOGNvndQ+u0b5+A2E/nYh
AetHzUM8oK4iSfsMyLfKLC5xHjijUn9txsIZMnJKhglRKouepzl5mcvaw0n50kigIZVxQSgDBOgA
TpzIOV7Ibk6Xj0YUv7Y1YHpF+DCA2j/ACE5SDXtKMRxfmpdBV2N7kWrZHqOmdBsl+lAp4VGKoBCR
ylcpKN1OKf1gSY9DU33VZQ1Cnc1BDSTHXOonK5ke5TnaY8YDMW4+AgXsylF9kLPsWQODcbAYXhLG
n8JepCwjSG9+FRpXSSiovxWcDGx2ooNKpMncftbtnBrveNmuLxUuxVYS0mtKhneMrF/TxbcKQVFZ
tAz296tlVPNUZ92Cn99I6l6q62M+kNsiC8nfNguv64VwmVpVQOpdypC0d+7sDGfqxI/0ULvsUbRc
5v27ujZre1yuhqZlI0cRcjXWKCpjR7KZ+Efwg7Ho94Hd7KwH0XNItJdcrobHUCyj9QbZY7MChem5
G2Inz98xH71eF5evDRj7NqoAD1pZfVwwH11eZsinSJ8mdXc/MxRknrwqRzpNWhEx5hyrORTaLZsE
CxGkSzxLiFKWaVTLyMoSvJRZVWr0FU+ctP/6OXcSXJVLy0w5NHSthuNBAeAcnQ0AUpRPmpN7oWeB
DUdyksZm4hW1D3kFp7uIZL0FXsErc0xyt8xTj/FvpFykuxL5MA37f/epuCBRgfW8xxgSYHftoWy+
zNM/93++IE/nB+UtjN4Syhw70TDwN13I9N2AKKuJu/++IeHH4qJE2FdqmCioH7JTW181QACCh/Z1
eMhcNkSlHCePlVD0r5WDibvg+i+PsMpFjVmLyFyw96QVmYcx7Q/m1J3Ceni5v87NqtvqFP8aK1uF
3agLCG5I2GFVZ4h8H6s9A6GkN9GbdfsUG0BYgyZQVnlsYRCpc63PMKSXkEcu012z9J5gMewE/X3C
3mxwJwx6ijOgq7CRncP9uGPCEBQSSwyxYR1EX0i0IFYEW+3cnJMxX0Lcu9WsXcyg+JhT4ZtYtCDu
PEUtXt1ZAoghg07XT4VvHqyvkyPtup0uiTENm3U7cBH/9xuxCLJaEolkSeuLmTnD4HYv1MFz6KGz
9WNzjLzk9d/uIHfG2nZBVWZBfwvEpLmJ5FwQ2NkZuecO3BmKp3huZQM/fw5GkBvIUIhrQVV+TLWD
FYgixnZoets77s4Fl6JCs3RB74meSHZB6T9Rd2P66b6Lb8fwNyvcpWtFegbApwyKrmmvBJ/qYYdO
vH3fhsCx+dp/UMZBUc1wulgjn0NreGq6+Nt9E/9LeP29Dr7YH+ZTLIVox7jdJ92NP0xu+URcxmAF
lddfY5XLE2oCjnVhbd0WHWtBTvG/1OvefoG/QgXqAC3mpv/TRmaQAoI3i4d3rTd/RItPsKeb3kE1
AzVxQK4snpY3TulYhGYGV1zAktM/YUrwmA6N3U2h4ObaXpmByjskJSH+ZnKwqLIO6djEpgJBzfG7
Gsn+UmGShJLYNqLoNdSS/WRVXjRah7mcvaXrdhpIB+5/3003Xf0O3O7OvZUvKLzj9jRv84y6yvdS
EwwRbGZtKxNc+A3KQCJGxhDKx3gfH8Pd7DMxZ9Egrrr55VZ2+BDc1YvVylgKE+5b3PEpvM6efJFr
W9lbXvJR32nwmRBYnuKa2JHH2LpUTCtJBxFkZHtTTV2hcCMZl/af0bnTJTnNcuTBUhSc8gCDzrR+
HHNRe3F7Y9/McN8OlIl4yxsSoPP14EOmbt9NtRthAplYTWZD/OUBr8CdJYuAN5thB2Lj/10e90GN
ZQHfeUvR/+syB8P0kJdW60RwDjcbm9rKCvc5FeBHcz3/daNCuGaP198x/kdC6dy0idPe5I/CvqZo
XdylGioA4lURbiH5OKkgb83cBFzCtv6Yv+CyeI7dzFEO94+fyCR3sQZqH0j1EjBe68GOqnBvaqPg
bhWZ4O5WMDWAyoqdcINl4uZrrQvWsP1OX30p7kLtxijKrAwRugFTA/FRw3SbfbHvXdXvdpYr/E7M
r//KFlb22LlYJT+LlPVtVYzsGci4IqVr6hR7skOr1K125iJwRMFh5gn4gAhr4o5N3RXL1co/1XoL
edtQYETwkXgWhqwp9TofDLS4wwetfJGFjB2iVbA9Xe1ZgurWlKgAZMv66IZRbFcZ+JCq98xXrQ4t
z6OHZEGbQhmuQIrEM1GMDolw3E7w+XkCPSWacnWIUM6owSnzgR6NU3BIEgcVclCxoYcrRJaxcH3H
33gQdhwh24YIDCi/s/aAoOT3SxXZQaI8FVn7LFW6j+q032nqQRropUYp/X6Q2Ph2aB1BXouCSFMx
ePtWW2XVYMoY5Y73A9qIz1L9476FLUgTTFhANAAVKAMa+Kd7lGUXgJQL+izAifr5VbILKKjHR+Mp
8OsY8TbbN7vgaRIJTGy4/dosP6Tel3Lc9kwiUJp9i9wIFTTG2a/NfTm0kSnw7apGqMnvXDN16RKa
KflFx8tSR0Zj3OxE9/1WJveHHS6Mz90iz2qnQFcpL7/jaeFn6AzJxHoCCSl6MrldJ/M5z9JDm4GF
LlW+BpIwT95If/74Hbg4nwxygbarxAaze091LEhLZsDjPMSJ26HXnOzVj3XrtCdwbt13nk3D6KdD
OEaBLA6PIZFBgYLHGwXTa/6xTK4lptwGZxjbd6TLmAR8s8OcaRXC6qCyJjML2DQOLhk3uamf9Qs6
fH61K7+pT/cXtTU18Ic1LhnoNNqSGVyreGEXB2uPHtyenAIXTAZgOwWGNffR0ROR8Wyd9PUSOT+i
89QVRi5D77D7FrRfAvIhElW5t47c2gTnJkPdahRi7agtNgQ028SX0Sr6l3vHJQQQjjQRMw0cB8aT
69W7BuPxwYPxpD7PPmOgsBK7FuE+tw/hyj+4GJaV6FpLkskUyMAb4yY+sdzeN2322ACJjC6ImWwR
f8UWBSBtcFbj//ihlk4raaJYkL9dZAkSuPSU1JWvBMnBHCOnSYodyFyeBRu7cfXBKd9ssr9fHQHD
TKCHE2psY2dPxcZ2+/k2/yqCB078UWCN5fH3Vsjl+V1ZV/2MKwlFOnr8j6Rb72PoAj3MBBxcoiLT
tvMb+ILQdlMsHmcvz6FJpyrTwO9wzIxHKQFmsnxPrALTKQG+yALcjfP+3pDjeA4HVDCin6ZEHXUC
EVt+s3IRV8PmzbMyxB2BmA5TSyxo1C3GsrPK0W5Iv0MJzR9S7WVupmOTL8dg0Q73v9nmHq7Mcmcg
l5M+1kJQgtIGahe5hta96aVF5t83s5kvQFDyv/vII8JAO6+MZYmz1h+zs3acwVqWP057E9p4qj/8
XDy0tvelyCE3EjGytsq9q6lWAX2gGnjKlJUdhi34+/Z9/aUFZEY7aYCKAVtuD8uhjAXrZW7x10lY
LZc7d0GAeX74CHHLRrI743FqMfU3f7Ksq1ZTgYtuFfqxSsLklBQUoXgUnGxVutotOAds3JrsB4ij
MMmc/0PasnnAV5a460ZPC2XKFaRHyo0eqWPINuQGtRc2kofCyGSDuV10yDevHxVLkwE4NXAH/BnB
QMumdVKETKkhX3MglZKX+565+fOZTCyVqaxrfPOiMgotiU2Ivlvxk1Q8NKPggG2hdQnAc78NcK6Q
NLq5BC3utjqaX4el95chbOwIqJxEVbyx7H3Ah714SS4g0j2Y5uL3BkiHhtmXR3CAUtBoUuOGF8Ql
laEWGPW7+xuwGQEIVHJVGcBSU+YiQBjJchcCTga++P0wnTv5UL5vj3+b4DF4iiVDgbNgjwXgS9pT
Zwiy9q2CAiaTFChGsbqozqt9DYrS9Fmts2bK9Gn2UIcFKDm/6F/047ALI1v4wtu8y1cGuYMgj0Ol
ZaEFGued4oenZU9fpqcJlHCMM5iJM+R+8Rpdus+R4GttBpaVYfb3qwt96PrIJDUErpNpfMmU6pRl
UJUC2rDRIKwX1e47nANj2WD51vEHj0CZadK0WtwQV8puQwsRdopaczELrDAX+ytaAm6sQnvBQh2d
C9MzKQFwkRFWWi+qMFY8H7vI8LLp57ygRRHW+zEZvt1f2LbL6AoTEJGJTn8hLVcbadA4TyUTV8P0
CfgzkH6xQUfDky7UT479XpSobyebb/b41otVJSUddcKeB6OH8p1jAbuOYWbW8ANS/7NgecwB/9rS
lTluS6tcLWgwFQSPu8HVfeMTALCYdC+gHtLZM5Lc4TE2hedi0ztXVrlY19Y0TwxLQaVFO0rDhzw8
65bbFBB9/3F/fZtRe2WIuxUajMFWcoXdBH9J154XUwBZ2n7NrQywX2DlHrVZhvrQwkDrlV9Vh6C2
G3rKE0P/A4CHN4m8157ur0m0eSxQr0zSugbRQgLBkyHWgIDw2hpMx9CKS9vH9j3TgURfrY8LYPrc
jOjba+hadf5QfTAtwZNu81bBHLFlYARWg5rfn4uxiqzQyQxPCJZbk5RuXWN6tHfu79i2F7wZ4XLm
fjTqJcnxkUbMnAUnavz/x9SxSW8/n7sapWgkDZ0RbPMIMIAfEbq+0/f7S/hf4tBvGzwEyrDaSe1Z
3g9cb2WbUeuBFd42lW7fUXRNLZDfBvRcNNJ5nAcggefUreL8CwARo3v/V9mMwm+r5cFSMehssjrF
+3QAVfuoR3vI2Z8jvRndaCH2nHWJ0+GSSWtRT2PbV0wo/6BFpOKPP31FliNdUksUoqaotPMEJOvT
axaI7uztiPhmhfP4qtCjImYBX40gRjvE52Uw9mZvXUdSv9zfSdGCOOdv09ZqigmPxlQbAHOdrmOD
qh6ZD/fNbOmvwT/flsT5P0AJSQswNitwZWAuBkGLLzts/BIj++AVnM+zz9h35ZOwdrh98t4s8ydD
TauKlhPSEFl+qkBHQbXIT/rJj9vFI1nm06I8j+y9XCZuuUxf2jnzGjN9sGrlPUo1622w2PjJKnBW
MQlMKwF0LMT52GkA3eVOB5kzCPFCxNkX9Y237waKujqSTR3TYdzlI1txP0DC9D+yd8NL6hmJQy4M
ZRpCVrkAO4h4Wn3zcljZZB9ktca2SeNkBgbPzWhiD8XRMp4qbfk1ZRjOliCubh6VlTHuQEbaQBMZ
Mi9ukX2BIEFCL7J8jSTBfbeZQ6+scAcS1e0o7JIJ3lucauOqgMA/ehmqaxWFdl4/3z8rm0dyZYw7
kpYE9HlV45vJYD+FEEpUekn59b6NX5faX0nXygh3Hoskg8YeRX9d2qeZnb0wRtnggT0JmOi1diAA
FKh7QywiyjzunmHuOHalXiygiUeavq8Okp1BiLraD15lA9NtiyewtzeTFVaAQ0E6xyWXiVno0EjH
5V7Mz1Leef1I7TgWBNHNEEPfjHC5ZC7pbU9aPAoqNB3p8rFt3uUSJtUUgC4M3MB/Hiky13JBDeRb
KSZs9DG21ZY4aaTb971ie7N+m+GjEzzCksoAb9OmPbTdzWKNP8EY5PZ5fTPBfY8JBYagw+iEq2ml
PYSYgqQ/0/JzAG27f7cW7pvUujkv+oQ7NGuk5zECc1sHtvc0a/7lnjF/X0W72CiBje0Q7TTARNIM
82iQ7QioqOa67WJv+8YF1SovTclQ8WlGC1z1L/0ieEVsERQSkHiDzdsAFRf4vP9cR6IlSpaMOJe/
iBCBBC9RPd7Tw68BgdabPMYyYp2TM/UCp9jp7v3PtekXK/NcPJoWjILpKcw34ykyblP3NalP0zuE
G/9YJHeOprxWLHAKILFSH63hZ7J8aSJRy3DzEL2thMdUjGFUp5Q5hBJ8wfxbG8s2Lff3d2vTG1Y2
uFNElrFrUjZp3kNqXD0XxdP9ny9aA3d4ci0mTULQqwMZnBcMudMmCNJRLDij26X21Tq4w6NaBdEK
FXENb8fyQ7y3TkBLe0zQrPGUIwYZndqXXFF6LVodd5ZyijlJVQVPS2R9NfSb2t6S4f9Pzbx2NL45
b5p4lGPQATmdcjA72cmtXWWKKl7MW/+6Sle7x2UlSRCkmN/F3cY4ukFojZERhgAQYqDY175nhwsN
9dTWmWViMaNTwFL1bB4y27xJO1SfTsLq08YE9h9bx0UCaar0OSEsfTwzZqXItZzRbw+5/45JlD8M
ccGgkLKRAr8JViArcJrxgypPtlp8un+StjPwt4/E61CkxKzUrEJgS3/SHZ49t/hYY6QXaRbmG57Z
myf+tw7OC0zQVlJaOmILawK+o/qVVN+paGGCEGRwIaJTzBH8V6jKUNMdkk81Rk7v75zglPLdFKOp
rBzau6ib5eXZKBe/SvQjpMreUziBLjN4MwBnxQ/8897r53ruVA0PCNl8NrQbjZ4CxXvPSt5McOc0
rvKqaUFQ4uq57Cnz4sVK6SpWJDCzfYW+meGO6ThiqDZVcEx77TM4nOyh/GGOP6Pg6f5qtp/yqx3j
Dug4gksmZnLurF4LKmgvT23M1UJUyu0BdrJzt7pY7vRQOZkTfrtvfNsp3tbIndkeUvK9HKOMIFWY
2jVPhQ68fCN4HG279m8jPHIrydIin7MerdhOO0fdbEtVKrjABevgNUUwED9kw4xvZbSJt1j905ia
NiYcBFmdyAx3SGlUxsYko7eboECnBB+lLLEtEZ+EwO94jJSRJgStQZwgrcheLNp5ShK5ema85Et0
uP/5RV+Gu7mJVE5NIqH8FubjLmow/T3+y8NK2Jau8vko75NYbfD6XsaTWT5J+kkXIffYQfz7Pn3z
Ly4ejDQJVECAUZSZb3S8lIxmN3iQF7+cF0GGJXIALiaoEjV0CAjjMk1npx4/FZAfUAX181+EIffW
wwUEkNJJsjKitp1W2b4Av43VsNEE7XmyFMOGPuSDri0PyiSl9pi0bqUUQklPlvDe+xW4uBDri0wh
Hcokr0ZPcyD0dFQP0Jx35ZMoHRK4Ow8PqdvZzI0KD0tSDU4MWYqlCb16nOxarQSP5a0BJaQovz2F
7/jrYapDvBg9TTzA0PlLflVOwYnAJPVc8I8mdn7OroFd++lzv0+Ooj6PwH3+EkjoxrnsTURCrXge
zZvWPUiLd/9Ib0NCVmvk3gAWKjKyZmGNU/raVpJdz2Bq3keLB5muTj1AwNnpR0Fc3C5/rYxygSRo
R721Sjw84sZm8/cW2HAZV9L31i2uZLd4eMuDX/tdCJGVWS64KLhYgOLD1RlgAEuOquNEWtHStvNn
E7TaFNBgsHP9GcCkHkXWPIvRLjsGx/TY7dPD7IZoAor6+9vO8WaI20M6LFmrMAqDMbxk6W2ugFvS
Be+ozYBvskYLpcB78LMDExhMyibCE6evr2a/B9PGfe/7VdL6K3CsDHA3JEFpcKAjA942gAuQ6EBJ
4C9au1skeoTu8SGGrp0djdm5laPjPM17DBtA5RYQwbZ06mzxI0V7UrPh49jI51SHai3oHBdt8MrC
fABOyI8m+aOyDPt5Lp+Aenjpg8mOwBrfSNYLVZTzYPQO9Gmh37xYTqj1OzJNX+Ss862ugDYdeY4H
y21b0wvpgEzb+hook61T4wtmXlxg26+llel2N6eHPm4PSZ2DoaDfg7Hn26glfknCc9obzxhX9yBH
c4tLEJBEqtOb0DEbQDg0jyeratzU6p0a+xxR3S6zwZHk/MsilWdpCnwlHU9x3v7T183HUtE+Ythz
1xSBLxXFKS7DvSLlF0Op/Sabd7rSxxA3LG/SApFhM0QSgBGx2Hy1gmE3jslk3/+AW6NURF99QM7d
I7nUpJ6NsDB1tupZus6f++/08wBGT+IVl0JzR1EtbtPxVyY5x28I6GJSMPK46izZi/5lRBPSRFFW
sDJ2Z91zTS5YZFM8SqaElm7509zpD52fHNJrug8O4+fR70GiZFueZrdn/B7fRKh/0bnjUpROTiaS
y7CtxZIzW+2uSwfB7NZ2O9nEt1NQ17YIP5fRW1bXdiFekNP3menCHiVncMi1PCP6etl75rzhKL/N
8Vk9IKsZ2tI6xBTSsxafQDl2/3tt5gWrn8/V5HQVSkKDip8P7idnJo/V+NPUJCcjon3bDPCmxTi7
FfzLK/5UE573BkUbnuLkO82c+JWmOSQB+b+UPYTFcghjArqgAeN9JBNdLywg/u2Vb9a5ZG+eSjkz
gdnBeYseMN67N54y6MjMZxn8Bu/KP1ZL5dI6qjWGNRYYWDYCYkt1acd64kVh497/dNuIJ9wuqqVT
SHvwTxiMKidBzI5a62lHzYFEsVt8iw+qD8DTTdQC2U4+Vtb4+JHItQwJeNYC6z02U1g68QXMHgcV
1fYala7i1cC0n7ATvpkkr+xyAWWQoMwMWCybAV1cxQbIaqe5BvQpil0kcFLmBX95ycoUFz/yqOrQ
GWmJa5DwnzRfvCnChH0GqFVq2GM3fTVq4Rtg0zNXNrm3zqJo8hj1YOpSIXoLXOWOjWkSCN6mGG4V
zQmLFsgdg8Qox6RTMD+gEgX0/1Lxz5RTf8lL9IGkW6Fb53GUBQ+tzXtntUDuNAxGV0otgZcqyj8K
YHHFh1JUUv5FAXDnw/GvG3kuByVHmcxtFjSAh+qHrlkv0jQ4ck0Ps56eJqQrQGFiCkTy6Vy4sZmd
TCM7TkNxIBXgZtb0WJfa1ZL7a0SWs1pGV33C/GyOMzUa+6bor2ZK91kX3TJDAdlq4sd4W8Rp6S8T
Ev+CeJa5XKUy8/VOPhUpEpOGnOccE25WCEyg1h6LTv8GSWXDVuPsC4b+Dgso/iP8JkmrHSoIaDSW
5laL8Yxh00Mh96D8q26QfnbjsjwEXQqSo2w3NFVh91PzWiT5USmjXaqkjyBOCG3NaJwgUB6Wgqb4
D/VWytUpNKDuSvpno4mdMeoOSRqkfpVmJ60EoXD2fe7DD4KwtJUBUAJVGV2FNoNmck5mZJnWKAkK
Bcp3kE5h6idwqZP4ylN0VZ4IkPNszJ+NBuxDVzQhs+Vsa9ucs42zbuIAA2yuZPLT0tfHsZeg7Fzs
769RYIZvOYd0XuJZQm20C3CNhP/o05eoEtTzNp+Yq7VY3NVMAuDZ1Q7RKKPKN0mPwdUUmqBjlCFN
Uzm0ml9yefGGIHB0c3i4v8CtQLG2zaLWqp7UNfinLXCgkkD5rkotxMqIhoducgL/jR2kwVkaRNVF
gd/wT0BggSQiBb/uaDZE/l/1EOGFshVx12vjLrIiV5cpbPHxKqXaocBua3iBBEv50uSBbejQ7dWa
g2LiUpPlQxe0blYPghLJZvFp/TtwlxomIkios5k/81IcAKg6atIOFMSeep5PbeTf/5hblTtKDIJM
QbM0k0di1yEiWcSgok2AqdPYi6UfclOD4POAoW37vq2tfHJli0dhL2Uw025CllCExSPSE18bwRCf
ml5fDx/vm9pclqZhvFWxDEhLcHvYQAczr1s0RCUNuPlpz2DKqVuaXzu0Ee6b2uyHYQQOQnqKppmE
B+S0QZwgiUZ9tT/SY+WHX0B78RI8DNA/1PzUz3aYn0y/3Te6GWQAADIM0H6BepvLDCo1GEqJEVUb
xn6SwIX7NAaCu3nzyKFoi6kAAPxUvuFbk34kMSrH7iiHjxIF06Ex7E1U3ZNM8rKm/zrRwC+0+HB/
ZVtOor+lBHyBkOCuDiezAUvScgnJMZB+amZqT4HgJtrawLUZFghWQWyOjBH6QTCjxsek+6cNdmYo
kh7ZskFlcNijZY1/+BHJxjCsTIqQ6wfaaEdpi0Iga1aIiKkFZvh+bGlRIF4DGUKcQICCUqF4UELB
nbb1UahsmQbBNArIndivsNqtQF10tMuBcdIjySuH3isb+gtX25fDj/vfn0VYPl2jCpjxLI2oVOWb
pBjY0pDqoB8Wh/PBINNnU8lEt+dmdFjZ4KL8ENZNkZbo77Bp8fBUuPWOPlQnFKwctK93oCoB8VAj
bM9v7uLKLLeLA62ltmMzyB2N7BypWqx+0Cy/6HLn3+0h+0VWnwu6ucMyjuiR6MAYFMekfr3/8zc9
brUQLvqYWq0sdERoIK2rxy/qcm6r3X0Tm0/KtR9wmWI8mT0FozWKvo/FQUWzIN2Dpd6TWkCLMfCI
1yQDGFc7kQbEZhFnbZhLE+VCDZBYoffTYTC9e8ab8qI9zLfOi/blM1Jp0WT6pleouIANNkVHeAoz
Ke7MsgdPKiqfvW1Zyy4Lhq94sOyGQHm5v6mb321littTpU4HqWmQfc+z10uRXeqgdxbUtzcrD3Rl
hNu/IYAsb93DSOuxR2vklzomrRg8u3HGfVEIfH07XXqzZ7Li0srZoxD3P1lgTz6OXuQoe/QHHMa1
2VxENcTNuLF6vXBZd5dSuUkHJDC9VNt9/mHM/H5AotTYYfD5/qfaRC+uskCTu6Baqe8HkHVhqvJ7
fsX86oW9/4OX+YHaisPmtkN0A0MndZNXSALI76A4ImvzXBEaWWFuaTnuroGCVO9FDwW1xe1jttpL
LgYbGP4AwhgZPeN/G6+ZPyme4XQe2Gu8kE1wlv79Hd2cBV4viQu/S1oOlQJpcRd06CDmYYLVfutk
fvAQOwPqtT8nGK4csEUlTvxTxOQherKZXFCG0Pc09A26gl03fpMXnMCZPll6CPGD9Lm0FleOjX+0
XPupySISps07dbXXXLzuSJvkBniEkORfCLoZ6Hjc39utGGZghBvciLizVX6MOVeUAbIAaD6aTfcY
z+at15rIburWzkkSCU781vtzZYwfaO6mNkS8rOGa5efBuI1ZbsvaD0YosCAxjQWv3a29W1vjznyY
tjJU7+CnRhs5Rf5MWlPwgNiKymsL3EnPZh1kQIxWKR9T29AuQ/XASkT3v5Bo07jznARVHhcpjKQZ
yHtBdJr2wFgOtTsmujek4QHUAu854uuFcUdckgbdsko0shpwIEef9f1wSs/5gSEEm0soFKsS7SN3
vqW2ySsF2hWuZF0gNWpjKt2uY1FSL3D1XwDg1XUTtkYEd8dZ6udbyjBp9CWIdmMpQuGza5LPgw2F
EhMIecMgv+Lnyg7UOOeqHlUFwire3Jzm3I2jfWu8yinekx+hZSLwws11rexxHwu8UHrW5Jbi0j63
Q9kxK902crcVySpsnqeVHe4rdSTv+6rD6Y0bp6bnZHy57+ib69BkDf+jeKzwgyVD38p1s0g4TSp0
X0NAkEj43GT9MULP776pzaWAtcGg+APABC6sSmEUKfK0KG5TX2TpMX4PPYyx+vl8ujbL/TKjwuH+
D2lXthy3jmS/iBHcAJKvXIq1qKTSLusFYVs29wUkwQVfP4fu6VaZrinOdT/duCEHsxJIZAK5nFNa
OxVXqOKgZcF1FS6emTMRi8tarKO5QuMo/BKO/LVXj3ecrKzSxUhvmTBhgJPrCA+LHS+Vvuk1EzcZ
A/yUc/aueU12ViDAWVdsIt/4G4d9Jm42kLODE0UlFxrSon4ijI0oh9eRTo/XV+3iHfdcpcXOjxNA
VamN9/AgntsmdQ0ajOMPme6YlbuV2EfqwzCEPUYEp7froi/b3OdiLmwitac4B0QebM7ejtmbk37/
776/MAh7LKrIoTiePNs35MjSzfXvX+xuOFu6ZdG67uoxkgOgLSeMzRLA3qHRdmfiCjZny5pQHLQV
e7gY+TApitQcSBOdZeo4HVlRZXPruKb9LOOQWmPoyK2tP2vgVlfXSF8vum2842zTQHDDq+536+Na
QbUELzcftLM3/QBAXyL9dLKfRBfhljdsVE0CiXcVxG2O33+ECwtgY6hkYShwiW+WJTx1VKD7ItZq
m+aL3Kon4WseogaaRuK9srKNF83Q0RwbBI06ypALM1FlVOpdh2iRJw8s+abGX66byUW/9Pn95R1P
q9IuHzqo0+PdPTJXKIYr2bjmmi7axpmYxW6lANtF6RyY3tP9zELd+8Wh8ZuddZhnNEaCLgByBJ28
D1rW7X+n4OLSl6JnDmTvcIqm/tbVocifC+3rdREX29oB+PHvTVpeIbrciRXZIEk8v8Snd6Cs7HPN
6wCI2L+kLnD9vpCnDi/IyF9rpFsxj19O4MwHZ1WpKHGHyNirD3G+k2Jl9S5/H8cMjZQESfCF/81T
oyOA09f8TvEHeqMOHytLd9n+PgXMhnOmQGn1qq7PNMdz5R09lfcAgjoC4wtvbzxO7+Jn5a8A9Szn
U+TiSOm2PTqsSeF5bR/AD95Q3+kF964rdkkvW0MPJdjrgAj+K+t2ppeKNq+yRcXEH6fRNboc47CY
i+6Hlf255AXPxSyWTxgGwDvIqKGlhu3LDUhJAtSwtn8z73QuZrFkttM0PR5ouL1E73YSJixzKV2j
GLgY7M+k/MrUnK2Z3lFpDb8GfMMhUNzqvgLfrxEqIb9L/LUujJUNWhaTijwCmhnwRXyhleBrBOvd
JN2pWXtdXEyGnCu18D/CEI7sUzxj5vZyxUUuxKeDR9GETSzXQsJu8kckwhuvPKbcbVdn4tb0nOPZ
2aKiUl01Gbg9fGRawmRrvIL47870GVAzmEu8OszD6eG/sn19dipnIpVRko6Bf8h3jO8cDxwS+zxZ
Gzi/9Pw4X9dZ7zMhjpGmhSJnn0sKr1EfEvulzd4HLVt5rl3Mj58LWlxzYxZjorWDoH4zd1Lkjx3w
AG+V23orwHM17NQtTT39Nj+udbBd8r3nghe+t0v6yYpVLCPAeYJeKmGUN8Hf7BRKZxrGSh1nWb1V
nMlRhhLnGuibVgGI1sd2tRn1shqfMhbr16kDLao0muuMWyu7r9Yeh5cN/PP7i2VixtSkXQwXSNOd
Y90L82OwVi5J8yeWdz4bIfDfy7Twso7BtbScYbJ061UW3NVV8Mce7ajCePZa0m1NnYWr1cAVTA2k
2v0aI6x0XzabaVprxJxvW1f0WXbOAMAjgRrzneiInsWgelZ35dd/kan/zXD+2dIt+2dYUepTm+EV
opuql/IvrU18o4pdtBOuHNRf9HPXtFp4Wq2ddJOU0CreTZ7uWRvyDUjf+aY/1N/MJ8yWeepNvUfe
+YEfhkO7dU58JRpfTD2fa7twtlNuA8gzwpN4HqtGAd8HEPHfD1afS1r42D6yE5yq8V9Z/TmaVBxA
e9peCYtNzFenT1as0pn/fuZtTUMZlNrGIabkYPHXuD6RtfzvxfTFuUoLR1GgA7PO0tlUwno3F2EE
3vsAE99Wu8pXdlrp/V2g+s+5XrZDt3U7WNSChxVjoEbf2w5ouSux8HKY+hSxcB2yjVuaRAj/Jp44
1euIlw9ooa978YuVOVtzQHNkU90GDuvvu5PZqaxIBmMYPNWTN+CNDbtfsFDxveVfl3VZn09RC7sr
sgHdqxT9cAOfXIrSJqCwfQGC3KLaXZd0OW58SlqYHLB+LMWa5/Ls6qC1D3QtP3rx1Xa+agt7I9Ip
DK4isEe3+gPGYPAedQ7zLFeYeRhJb/1424Xo+9ysreGaZouIlVBNdGaHzot8epQNdWs0Nl9fu8vH
9XPtFlZnaSBUGEc0QGRGspF6je5i07NIudKqvSZmEat4ZhtNVXco9A3a7eAYu14XoM10Vhr1Vmxu
CYui5j0pSYV6Q8/JDdNrYGLo5UYhxauuaCsufGVvlmmlbGJSlITNL50wM19bcy1XMJ/FP6IUUkeq
YQOwHrg7v5/ViA5apCkm4vtbG+BCuYmC5mA9j94Y5EFy9zcJAvtM3MLI0biXcKOD4ybp85jsUur/
haWdfX9hy0bh0FEQlK/BGd5Ob1l+0xV/40LPRCyMGajNyegksDKbx25n6zs7mQ4g+QutJAqua3Nx
989ELQza5qmdNOA18GmubdOyOHWJXFmwFRHLtCwqP2qmlYhyPDtF9X3nrI21rQlYpNoizq1iUKFD
wV9G9J+vwT1dPPSfa2TovxtwyUCFnjAEzdp8GFAdy6tDHn9c34fLd4EzIYuI1lKwoQP1EaWMO+dO
DVpMnLAa0CfUdX424bBdm669CCd0dk6MeVXPLjhEN62WVIg2NcIBC6nXhrFfhMat+gYCLbcOgVx1
XJO6tlULX5BILbJ6gcOTYM6AUj0gRbtWG17broUDoOlk2WzOEGFy5waw+Yf2qHhsk93MnTvqtlNm
3VaO0epqLrxCpOWNRlM8YuhxAkld6ccA+Q3HQx0AGj3EMIDPH0tvNYF08Z12ZjULT5GLumJmDtNP
d9I3gxmDGg09oe1r0h3vp035MEPmyMGVa4xNa6u8cBwjOk6IksJ8Rhbm1b7O93SNOfXCLQ+chPpc
8kBCUbXUhXZ1lEqn7w1oBjR2kLCH8WZOj8Xb4i+4jn8XtVBHKyMagRVLAlLttcq/afZKy/Ofy/Xb
95dVhxhwiqadQBXibCM9dp0fulhxIX9eGn4XsXCD/aTVdccmzY956jv97QQ+RjWvXMVI/RVn9ecx
/l3UwiP2gzWkKsFqxbtm1zxWYfRs+sZx5vNUD+y22RTfrktcE7jwjvWUgc5krFBNaU6xvk+yFWrS
C5nY3zWaf8CZN+S0qtV+xP7UvtxofhZkYAsNO+SWG8C4r6mzZg3z38+kGTJVM15DmhI99Hqg8jdr
uL++YqsaLdygTbJ6MibI6G28LkU4p5bzdDtf8pvQTFd90UXzAwmQg+4Iw/qTcMNp7c5IC7T/pOmj
oqQfjikOuW6FVM+Dv9HtTNbC/qwp7lvLhP0pW7lJtjxUQPxY7CAbFae1x8vFzToTtrC9KFPEpFKu
+i36zZo+waFKvYIr3opSawu4MMEijowWUIgSwx5yY23ktvxWeb0b7aL/7UfuBtdZrQ39GUFg+Gfa
LUzRBtkkaEwqFZMzB0v/qnNwkySBqtyAJNK9ruHaQi4sskdeAGimEBUrueto31T8h4xP14Vc9BRn
+iwCcSyVyS45hLQJvxm0dpM6/ea6iAvB/vc1W8SlLjHGzqE5ZIB9i4KErivdeatAMnY3d3qi28VT
TmtYOmuaLULURDD7F/W16jMidm1SeXq69ry9kPr/TbPlHFWeiiJtx1YFzIDyXXGbu9KXbuxPH91P
zXPn1AB/jHxlZc9WxS5CFxvNZJoYVNMeWeMi0nvaa+/ObIXtLj+M3jy8mQZiq6zlhWdH8fvb9Hd9
F44kEvYoDA59SRToexbObJdEulnlqgnUnbar3c8rh2CZuYptGUW9hlOOK49LTM9xIhTk1lLDqys6
G9N5hDGHicUxVtTIPbnpd7gVemzXHMaHfzV3I2e67Y55aK2s6Jp6C3dSAm2Bwd2AMzm5yUF/aT9i
Evb68ZtP17U9W7gRpRG8jW3447QHgHT5WvAb1W5cK93bDPPyxFhxWyt+edmLJ7siy42sxFKCXLYw
S5ekj0ikIr/wcl2xC/n8361x4VesprN0dOZL39nOgyniaJ9apNSbbfWOnAleMjOLobM3t0rtVo/W
l+l1Ldat6brwMaJShN1P8J5Zmz33eRkkoyxcBfIwWb27ru6KrGWSqzFqxxpbmGhaj5usBpuypqeu
TrK7dKjWPMzsQa4YzTLLJVnmgJIVB33AcRhui30Wjigd2K/r3RZrei19iqpXstexhoPzGsvH1NG9
3LZd1scrhjlvxjWdFhcTLc94V0w4a79QqEEBSfDAzTZrk8srR3pJs1ypINN0NCxdk31NnadpQAak
kCu6rNn+ciZ0rKrKAJ+z9IufyYQhCtBa/ppRrsAZ2vpOWB7y1+HU+pbnhNNN5ym7caWb7/Jz8/Pq
QOeNPfeZMiuJos6uGfKrhzYEn8gdNs4t78mKrLWtW9xSEguTDMkcyy1ZoJJgqVsOfF0QTmToyMYT
xHpldrMzbfFw/cxdSDP95mLowsW0KOFGTMCZ6QUgoNRjvgEI1MkEdRQI6eRxnVNg7bK0HFXVJzYA
dw0S6zcRlE/m5KoBpAbOc32IvzqA6EefWOKvckTOx+zK6VjOrqa23jipjt2cp/ysDRC8gL0z91jR
7f9Dy5VDskQRzgEf1mEQHlAxd3IzbuZe5PGAwvz3+vC/w4SpO35Z2cwVp2bNS3BmsI5R5TmoxzDf
E1a3RTBu58phhxmIaPWZsBJ0l7OzXSwrO03gBABYwPVDan8rjW2aP3L9tY6qtafQmmKL20vucIdF
JVyouue3IlSCaOfskZP0Sm+tXeji+4fg1UoN8IP/wReHwcWhq1OYZwuexK5sOg8TQO82aU450/YW
E2s5u4uW8ilwecXWdVaZkS2ln/BbnT209KG3X1YM46Ltn8lY3KdJY2l1U2P9yF12qwdy6wRNEJ2M
X027/7yvDC7lTNjCClWRplWf4eEfizhQc+r3TnUymuhhRamLRnEmZxHulNKKWWpzDa+u0ZdPM1TH
3CrXvf9lCD8TtbA/ZjLw8hiN6lM5emzY8ukEbtlVbNvL3nhG0dJ1GzNuv27xZwfYlElaV6SX/rAX
wa+O9dot8d7RPASFO4D5r1yDLtmeAwg5DJSgaA7MlN8dBstF5WQDU9HcumcWgMJP6Rr7z2URQPuY
J4s0a0nZaedAWciRTPPb8mRFoUGfsnJz3RLWRCzi9BAJaaYYnkMHiOPFqFxW4+DFyffrUi7gyaKt
HSAfIIdWiar92ryzzUnqpBb2IOYrY39jhhMmgMWPIrTQ5sJOzq950hIk2C91GIdxwB70f1wE/l3+
wgidws7szJqvrE630c3H1rhlE/HraHdd0YtWCCAOgzpop7DNJU1nrXa1VAXmwUyEEXTyoK/MdZ7n
Hv/ULd8dv1+JWxf370zewmGIMhpHpcKgCQA9dcdL6I1Ya5Gb12YZ/M9VWvgKk1XcHiUM3dSfyHjH
/nlNc96bzyVb7I0sTZJPYlD9hGRB06Y7U1rb69syW/E1FeZVPDM/AGakcZqj0R2Ei36GefoJvB8F
6XYCYF/XRV2KgefaLA6URjPaghcMZ7bC5JzlRfpjC861WBGYuu2D68J+4QP+qZhtqwQsUPQPXCDd
QvqDaz3gpzMZaFnql7LwhgGdwTpzmWhuiyh+ApTAR8y6GuBk7ba2fyRDfWKTutP6YWfoYtPKZqPT
Hn92PjoVw19m40p9xJWZuOPUudRibpJpNwREUC7Y3vcjq55GEh8oDpMNUkI31uLVFO5ly/6PasvY
LjKjpLVA3JhDlOZH22qf+v+CKnRCsWu89N34q8P0KXIR6hWbaZrI4SXMMgqAVyjcDlDJprL62rww
XjXb/KekxbHVrXg0RjvF0wEvh9xPMtf+yDF22wcG2I6yznVuVtEf54B0xVaW2bLW6QdTsn5e0Hpn
hvPTPT8BsDxQUN8EOzmgOzczcrn9LQJu4XVDvXwAP/VdnPEmwdRXqeFUsGlnW4cBUMSZeqqrtafv
mpzlQWeJxTjXEM7qn3wIeuVtRhIED851dS4f8k91FoecxTnoDQFA5g99se/b2nUY8u+s72+y2HlQ
hP56Xd5lF/wpb/49Z/5rQAXemSTUGorXoX4ndG2seE2hxVOWN1HLDILDxlJyKEbVrSeguvLci1tt
O/VrJf41cbOpnumjmmXV5dUsTsekxrhP5C0F13M35q7ZZ/5fLB5uhRhDAjyWvrwYam2l2S1m/NBy
kgZtam0ETVZEXPRVZyIWy9daqmxJhOuNZrw0yqHpn1vj63Ut1kQslqwAP3drMVwsFP6mZR7JYpC9
rbR7rMhYjtAMSEdlIxCmgT6w18eQZHtWrYi4uPOmgxsgsQC+vHRC6E4Y1NJEwHLutCZ5Ad23byqY
LG3ibaqLlUaBi3Vb4NH/R9rC7YDeuwFeNt5uw94OnU20B2DnfmanjgPHr4K/2aFPYfPqnhm1tFXe
WQpy6Y4GapXY+ZKUJOxkV7nX5VzoE0fwIOjlwBiarRr64kKWETsWWUyRjdlrm3ozbmVI9jPa7Nrg
1uUwRQAaBmQ5zabL/nsrLZXWNuHn8rjRvbHKNUDVK3dqVu2UDp0wXTOdHGHFnuzFg8HyMDUB1aIi
n8+ByqwmbyuaX3q2Ome/ZxE2JyVtk1HBqO601z0TfeuFV6NHnm7md8N1WRcNlYDIQMMy49Ey//1s
N5mT6ATVkdkjOve8sO+B8jC4UxX5panuMmKuYUFfDF1nAhc+BKs/mgX4TPwx+ppzfyw1r3J2U7U2
W3jxGnAmZ+FIolHtjSKB78UYfIjotTVCZ9+sgj5fDFmfYpYViVo3qqQiqOtWxYmL7Yha5PUNWlmv
ZRViMLNRK2Mkm4qocZM8HCakZMwXS1mbqbn8pjtTZWF1VZpjXGK+0kcvvZ+A8E7xdBDR9UG61d1k
s5YDulhvxOTnv02PLs43q8U0OX2HJFDioozqa9W2JbdFyJG67zxj2KJotevC/FjE7loy/bLLPBO+
cJlTx7pUn82QuEMg/dYbtwlwTTFFsUHuZnt9D/8PV/ap6sJngvIoE3GMO2lMhr3Jtk62A1jy/IYx
nll930+nEhBMK0LXTHNxe+vHiora7GYqcHtf+lVYeOPDCGQDI5i7GdVwjQ171uKPm/fZmi58yThZ
nUOGTPOtsnKt7rYlH+k/R8pEUMD8BsIqRVxYdoZXwPvtCwtXkHGEnQAks0iZZ3RrKd6Lp+5MzGLt
NKPJ06QeMGYzjF5EIq9iz0nMAycpVrbp4i6dSVosWp5lYNG1JtUXReeW9Y9JrhX2L24LGmMB0gP4
AGsJOQEGb9PADDw8SIzp2ccy23X9/XVbWxOxOE1WjnYEJUOo7i3qdVYWGFbtDdpap8Cvm9kfFnam
yvw7zqIVgDNIVAOJwc8m1/g+BfUp9ubUGv1gj+odaO79DhT3DgAZZ67rf96JPNve50IujCIzVVqD
WxslhlZ4sjYeuBjWrnJrK7kwh8yoGZASfmUQVQ9VL388YAQ6/qbf0Tt9kwfDdryz1rKjFyupoDOy
dAcM2Ej2LjICZc3lqBIBBANf/TlLjX3U1YHn7TvlzvbnYmrkpcH0zdp3aCwnp7zynI/rNjRr9ufe
fv6GRfghzTTWQFtFuch4EFUwNngkaejWmG4musZ9edkhnym8iD1DhgFEhbZz/jLaGoeZ6MV2zY26
XQNp1Ci5uKVn99jl4WgLuytnl2UYxqHME8/CbHvUtTtAbbl9N4ZdCZyZKIIhGwWQ9PVjm6SV24wA
/le5HXbWa6Hi3TDVuhdJ8a0u6CHH5ZDrRljW5p4TZ9dEyTNvmY5XZrpLmiLQuOS7rq4x81iP3HWy
rPRiMzc3Ct49eV67NhceUVO/VxQWFETbknLcT3Xh9Uo6BrR0vpvEKjDFK74KhpxJkxyzmV5ITdlD
6TRPTVqU3rHBaE4ZUnoSDRAMdVO47+hjr/rQbOWXhE4BM6wA95c7jSsJ5lKm+xwsx6BvCItc3JFG
O6Y1P2mqvG3b/khkhIvNF0owNMxUMfpMK97S2uSuYhLgTEaYiQVe11EgRUDN6GevKV6rTN+tLurd
mJcHWcp3U7bbqAWWk4Z8ZGNomz7RjspUpV7d9l4pv2d6tWmt9jbvoE5Uk31UOAduf2maGj2GLPMb
XX2uiiJwhPKQK0+oCt93dQZcPwPtNSn4wbMGZpm8cafoXZLQQ+Y4wNtqnwQlhUsd/T0B6lITyQMt
6X1ZMrSo2NFdaiP3qxnCBdFU55KeuXFuHfSkf6S1Wrkid3ZVAtaBBP+eNlPk0jxnXpoaugv4za8g
a72NxfgYlwoyk9qL0uZe1TBPb/TJy8cxLAEjILtkH8fZk5HzdyebSa+M8rW24sexpUFh2ptGk7Eb
k2Q/EepFLfLEbRt5ZqYe4w7WGKmnig/HVo/rIG6qO2L1uzJVvraNfXIq/RENmb6d05uGkn2bNT7c
yU+eUo/Xdu1qU7RVlXZLOIYmrOogY6p5dS5HtwefAx40UxD1repxmX4deX+jqTXz8iJH655M0YQL
Ei8hzH3EGXK4tAhlbt/mWHRX0UDnlchdL6y3NMoiFykOpFFKx/CISHze8qOm1TtGnX1Bjf3EE3kQ
yfSzVGvTF1n5JmwnbEzmdon5tUnIXsR5gEC7saraUyfr3YYlDOaA1cl3Kh3RYpdnmqv3nLnp0D2m
dvFs9Oxgd0gV6zWDytFXsARpnjVFpTvoic+K+tjU47HTih8KMN76sQxLXT1J60lm8oMKCfowzK8M
eMI2fWiPRuJGDbvRlSxxi15DPYMn2K0f+jBsURndqUX6yKb2VCdqIMfcb2u+Vewy6Iw+bO0JrJkD
GHuQP7XItz5T39p4uNUJKIKq5IX0vduU6gRkXerqndgm1dgHMzQlbetHweUXvdkrYxMaWuuBl2cT
14PjOoriSzXSYdJZ7Yqs4duSWb461I9DMqGHbajR45g5LxWJv1qNeDILkrgJIgR4NfdNpgQCE4eF
wY6ERl+iJro3GrnTQVugK+btOMQP4Mps/CnmpywqiWdkpkes6BmlRxhhHEyMf6/7bksbY8sF97s0
HzxCyM6kTQHkEeA0lu2xUMs7tVK+Fkl8GiUyeNTyjVIHVGXxDPTzMFOM3EXz1A85aorLyil3C5DQ
uYJHoMek8r7mTVBMQncb0h207oU2jg8MsDurzk55PT5lvLxpKY3cRgOkLdEiT+aobkWsCzKZfxti
C1wTfAiljVuhU+/AVRcKoqL2QeJAb/MfGK9pXCDHb4ZMh1lNRumanNwTrT/RDq8Z6hybZHyKS/Nn
ltKgs5sgZfJBRvkb+rNemGlUrg2jnFrqMg7UtozcZDq/sVXlkNftd5y1AzHKb7HG1ZspwljuJG4r
a0Iyzsa9G8wJIrKOtQm3PzT1pp2GxyojB4A8bQ1euE5c7JAfd8tyRCNNlfoqlcBg5Ru1HMqA8TZx
S0JeG4V7HVcf2mTYdI2OpvIsfuirDC4y0o4ky31Mhd9nnf6cF/BetdVsWdvuq0TfO2hTNXXlwTLY
1jBGX0kKdxzHYOzKWx6BpkaANahgd8D0fiD2+Nzryjt3ph8t0blrl8jZq1pQACEUdFSxb2jpXrNT
GJB1tCrnIEhZuyMHUkxFQZ6C4YSmOQohdmiH8jMuDPCNt8ceKY2kA4RLpN/alRp7lUVxhupdOtD7
thNeGeEmg23UUnrrFN3PphUgcRzV2s3z7rEq88i1lOwx7+g+w8CurJTKt8CeUkZ9OFXy0Ov9l0an
36a+PdqJtudJ4mcxuyVm/6bm1gfRMA4y0QIY0yIU1NpTh2/qIfGRlDiaURXaOkXbvPCyEcUJDIZX
luJlCkj9lCnI1fpLkY+6axI1KOPiVHYIrerEQx3Fr16rAkkrOCgj/aGSvnDTju+7vDupfb8ZjP4l
b8k+68v3XiZ+D6pPkUAdQelBq4SHUZynKR6FmyX6zpL5sWnoPQBZI7elT0nGfxLZ+4QyT4mtN1Ux
79uS4/ZXNYNXF8SXGrnV1MhwK4O9SV7aOFr1D5Go9wZ4p2KHbtNRwk0Zb2DLfmhwzahYs9UH9uRM
U1j0GWCRVDQg0hQOHlyPGSiG5ZDt0TCbuaST23YQdKML7um1viutxB+M4pgqpeo5mFJiI/nW1HQP
+win6edUavveaj3Tro9tS/ypLYQbR53XKV3I0hEhlYRJ2jx1idikWXLDDRkYrD8wJz8q44SCsvR1
RW6l6F2tkPuywuM1sis/J+jis2vbLZwydwcOUsaurLZ9FwHyXZrv3FKDqpNvpWpZXtY1x6Ynt1Ix
3iId6VdmfQCN853pINUElCUFPVdsD/d6AZ7QKbrRQCkpbMVL1Hpb6c5TU1u+Ru0Xq5we66J6bAbF
Uytyi2kcl1nDo+gBua1ZB03XhJvWYqPw4SaqzTdad4ixQNvhlhWohfBVhwVaYYVksG4GZ9zaNnfc
jJl+Wbd3OdODTrJw1PJDgxmblDfeTJhu52SvyvyQZPlWKJZfjHJPxypMtcojRfMIwlN/6FiQGuOj
sOq91td3PAFiYjv5QqZ3hpLtNZhrS5CZ0mTQjPrWEOMeXDVeaeXbhDBEOfBIjVxsqN6kvs3YTmXy
blCH1tVUpfd6O8rhNgECEdc3jkJi/M/w0Uv23bIRXx2xm+zhBfgXR0HGzaijn7RKmpNEtdcjOiOu
5kSRC15xj7WZgcNiADg2C/WI+pIUjisqENaoTuZWsXHfGvIePQU3uLKEiM/oQbI+FAWHBVSbaF0+
lB1/TRXzxtTRPErbfduTYzwIz9Jx+yRAk4777oBi8r2eOluiDK7ZyG1BjHfS9buMaV/0Lva11Ple
oVJ+sOtqrzTllypvR9zQyYfdlN+ZU0gQmxlfRe34rCqB3I7fUbMfxJzuSNQe6tnSLHu4bWisuWnG
8UEb7gRTqiL9iFL4x6k37waaPTbavL5qeuq6ch8JEEaA3DfNqQvIn000ki8qK9yiA+ljWW/BIPbB
VenmJEXxMPvamsNbXFA/7qqwFc1LQuOdwsQdE/mHZXeFW/XmsY74RlJ1w2i5m3ge0q7/3nKS+6ik
c88aq52Q9beM4QIQkR1r4+9aQ0NHpCfHEg9t222NltQuGqq/TyZFW4zVnEyehNhCP4W7jyca4hLg
o4z1aEXxwUwnpDsV85H2YpMr+Qcod70kiX2byK8WY1+mMvfUOA9ZKw/DBGcW5TyIbO2lFNY3NMxF
HlqyMC0BpE3Rl16Dp0M6TjsDF9jJFL7ekCdA7vg6bl0sBa+Rmnk9XjSdhfn5VCKq5fSBxPVh4vJd
wZHIisZ3xuYgu2nb9DwsGjVoUP2oDHkAZvZ9NGZBmotQcvIF9GmgwML+FDa46xAYBM6cOgFISAfs
jGrIY2KYqDOAxE6tvqe5HlqKeWi4mrsUbzj0vxoIffweOa7MzcxWCag+AmC8CWUzBlJRN1k57KOG
75w48rQsfh0GNHLr9hNP6kczLmCO7LYr+sEzerrpqbwZJ3bTMvOGVpZb4XVEdTQRq8r4bnf8SCoR
Dj2573Q0eJnlk+0MuScqelBMeQuMkaCW2VPUM1/D0ESSzqdXbI24ByogfcmYfh9jftqtMgTlWBt3
UrXcUeWb2Lb9upCp23UVQlB55Ern5dzEelJ/kM12SpAmMropROecX0lxW6TELwSswCIPHL4HTwuM
IRsh4/mDVMbX0uYhUYgHCpi7treAUun8IEhauwTrqGnfRpPuiihHxi7djnaxc5oUJgy6G6fZSSDb
e2SyH1Vb21RmfD8W6nsJ4gmPMPboqN0PhYNvFgtVBZSwg4KhUScRoeaMfjpqOwv2bI0YMGIEkEUs
eUwb7USm9Es6M7Fntk/GBkMe+UNfRD5aexGtxj3OFQaSmhzT1HCHmBh+adru5wBKw6pglVvyCZcS
sLuQLuRV5dUmrd2O2s4xbed3FH1QCH806+R/SLuy5bh1JflFjOACbq/ce1FLau1+YViyzX3f+fWT
0Jk4asO8jRnfZ4e7BLBQKFRlZe5rDS/sNO+JJSTxaVSNhzCPX+IUvo4mjbXM7e3U4ezLOd5DBmqI
qQlepyaPZj9KpuNoypmlzOVxEKa7tRLtKhIlW4vC73IEZu0xcVN1eY/C1YPQu2V2TxMubVSnhciS
+vhVVZbvpRCeJSE8oABnVeH4K4zVO4gP2oqaH0tZOxfr+FiEnaeouAjGXntWhPRZTqO3ZpDdJtYC
M86eweoCDxIB4Y7KEnkAwlJaYW5K7brnEYpOrZid0wZHVJkeod2BD5E/dEMRgEgH78OptdpCfYon
/WfcY9awFKedqtbvvdLepUMEtXYZiAtw738ToQqkNZA6V6ruMIjmftaoNjNiijwSPBrC9bskRKcG
eaO1ioWn5EawJsI+MnNPXybINIMYOo1Pctc+GIJ+aIbwxzSu7jS0bo0wJcrqS4LTT7L4qC5QNVUE
R5ml15TMO8wDoFHYqrY8lVY9I/0wUQifY4TJHsAkwbTXWXeiMdkBpFRmSDD6wWvT9r5rSn+YJm+p
UUDNlZ85qRGLDISM1kA1LFIQv1PIEPV4a4fFNDhhgxuvEAzcDGV/CuPoBjLTnlbPQRph8rNDtmYg
xqorSnqR5AP8cItvX9t6lWEPhPIpqXGBqtK+MpVjUaw/Q5SbcoAGVXOqLSXJnmIc5WLtH9pS+9Dl
5hHS174pFE+hkO6qTjtqRe3hlerQa9eYNUctwd64NLbYF5jPwaNj6cHOhgpR17lRqbvqUDvJtHpa
hSR4Eomb5P1rJUWTbQCT3hXgZJoT11Dq+xUqCgWZHlMjfalE1ZFE7Uji0ZIjQLu1bK+DRyBbhNKa
i8xqMAAhhel9LiMDMpf61VgJsWSteFBrqFiSUXSbcH6I4kkAfbnQW1DfvEs71W1r9byUEz6TEkJt
XH5RouyJTP23RQutOUMFtEstWmMY2/VZHQab5rZZV911zVrbRZ7eanj1FUP6vTGj+1oavAzC3iB8
qeAC4Nmrq6e2ScDxSE5JIpwLKbuJZASRQSiwotYHZt2Xit7XJzxqSES+zQM5LVnyYyFlalVtcZyF
5tDjMgAvHCg+zMaPJdMpaE0Y2xpOyW7F7d5P7gxVTgn3z9gYUHJSdqBt8tuofJnkBfMhRRT0g75f
cxGypsWPeVKQSq67ME2xgcuyBFW7+HHdPcm9cci68Bit83kgo/AZ7pM889QYSjZ4GZVJKVpzreFF
rprIUaGd0PStlTbyHgrs3tpNPogLbJGER61Rz0Uj/wIpoKuDnlwQgBkh8EPM90kGlKjV8rUYlX00
jUFokG9Dmyr2lAx7vY1fVK0JYhTCbbJU0DWATLYuQu25qVO77IaHqplrSzBGTJktmbNEuPOUJISC
kInRUwRBS5/093BcJa8bpl1b6PhhHbIcyc9WMTzojhbImE3DiusltCCbGNA/REXqqoTpSUDpFbpv
doqShxWR7CYtVt9I+/s2i36GunJIV/UV9Nbfi9y8AdHLY6olgqUU5ATlpIfFiB4g6eWOKCH2GWAY
ifEY62FsGbJ40IsiqPD15hgHOanx8xnu2jrD5Zt1D2s1eYIonoQR8pmoJkIscPRoTUzNDVQSUM2F
TpxPH7oDYlvYy6dUhqwJTeETGe/ZKrxHYvaQGMQpivQt6/MAp3U3Luqpk8hOywWvI/VPI4zOqKP+
gizzHf31NiyeUDdy0+z7Uknnuh5fpLG5TfMRQGKyE1C4jDLxjAYxvvqUeMsoWmFsuouZ+M0qBcWc
tNZoCMdCMW8BQv7WTv2CDKa4CXvdTVJyoxl1Yil1g4G9/i4hza8Rr2INNJdLrXzTzPVRMfCAquR7
fdQhnCLvY+Cj4IePujHvwmjxItHsrWzVGn/U410XmVa/Fk8QBnI1sfJHo7wT0sHuS/Ve0vObIUQh
Vpe6J6UaT+qq7CGT7Ceq6g79qttCGh3lftlHmnHEO8OTQnmys7W8E9vUrfOxdnQjPwqVsXh1i9lQ
TUBBskibewWoKlKMqFRJAaqhBwCgQYqQmG65ktd67T9EsXwBh4JdFfltW9/1KLfI80osHUUXO1ej
3Anj0o9QINxNgm4JbeJilhjQS6Qztfy6jFrjEQlvbANXYKW9jMISYx3jXVFp95DDe4+W/iAMs2Fp
8+o1cx50hfiwCuVdG81uaHQ7FHU8YemOOhBH0IT+tpjawVhlN2xz1+gk5M9D6RfDaOcQB7alevRD
cRqsuZ0isH6sr0WmTJAWhSQCEfJdo9WmndXkUQ3nkzEjV1aiWrQyaJoYTf28GAXSkNoepXmG9G9y
wm7ZTZUBA65Lvoa8g8TToc3xCs2yXSxphwGPZIvgyGVp5E0DgmuSQIJQkoo9Cp4va7lA5ViB8kwl
iNBZVCFhCbbfXPs1pJDQkuNbPLTv267F0316qZuiRnxS3mYBCb6m+4YGRaEk3YuhfF6bZV/O8kdb
JL/CRSmstakHq+vrb1qCMtUKPGiOcaTZeNJaBEG1ne8mwXhUheFUx+UNUHtHcMP9LIfYtIg2eYNu
7uZcRYm4lnAlZv7Ykfd5zcHzLDzm8+RJMo44iugeHtEQwoReKZ4JnpkCxTPmVg0Sb5zgGGrJ05Mg
tUG8kkNTxPtkqYK2Db+LDTjRE/kwr/PTHE92Bz92s1hGlqT1R1mLb+ISpy/EOJwcf5hSeF7EJJgX
8UOR5kArWj/rv43YJYwKoREDFS7ILZ9kI8UQmTYfDbx7oHZvp1DmbDK8xgxjN2sdSJWaN5O+2rTa
TYhslwNqZihOxOp4XHA+BUP4mUld5NWjepbVCgqVIrGFWvEyKbQklfSW2HcPMpLYSQdYSWhR1NJs
WRoNOyHCzSDHboLshINM3Ub3fGHDmEYwOgsRwcQNGpbNTeVGVaAZtpGfZPDXmJHXye713uR2C+9f
gBgr4zJnWpxLGaAU6/KSK7e9GEwDZ7zzP8Bv/rXB8s2aSwP+vhUzUcZc3Rtt6yBXPpu1uR8bBDqh
ck0BQyNJCpW1WPSUqHBxOTzRo3p9rRSAda0Py7Qri6ks80LBNE699HbcvKF2YWamPc7vQmUT5dt1
a9vLvujEMl/SlNralHN0YtVbVB2hwIH4Iu+KY/OIFNXuDgqnzbyN/LkwyHTxxURCcaTEPkfPPeD2
nR86ZWDeoGRpY3rK4SxvE8p3YY3p5xtVFo9RBXyYsvYoi81+LtWvBZ69ZP45VoaVyXJnlWgoxmWd
WlJr+Jw/gLbNr31OBm+XdHMShsjZAIfX9tAMu63swlZvlH3l1U888D31jWvGGNBdZ4QyqCGxWrV3
0/4k8JTdNieDL4AK7IRu0Qnt1JYwMOwpKTOyYQeP+huqQggdSci0a5yTv40N/fqA7JSuXCx5OPTw
z86VvPA59uoX3a52VD8yAcIke+DNzvMclB3RLYDhKbL0c4CBUrOlninaPVRGKROdlFo8UA3XHoOF
GLoFAOYE/ZLORbZto38PRubV/4eEjuchxqaLYM5PUxUTItUy4yKQ88XNXAENkZT5o6roqA1P56wh
H23X2d2iO2pXgUmrgYrRdI5XJRCXCm3WMLaFtkYTA/8T1YZjnAkOaEIPFeqGBiANcqJXltRIq73i
UQ+2gfFHhieJ2tHOY/ZrSNLnpJNPIrpa5Qp+Gl3aEyPdL1LSARwReSDJ3y+CbMeF7NZT+C1Bzyee
uvdmSHdpowQCbmG7afN9mGtuWsS+0ssu5BvxBiQpHhDLnlR4kEfCYi2dcVTD1E7X9S4RVj8eUKqe
+3Syoir9WHEXUprWqJFdKZXAFiMAKVUGtWGcoH3+1qLcphF0EsUEadkq7JtWssOkfQYe2g4HVBEy
PObSOb0ZZWgxkGKymr72ZDO8mcwYdKw8qOTm3QdlHciyQ1wMowU48xeYq0YFu4BC3ZGkBYDPhpfE
KGkkDe/+2wxUhgKtLBT5MeDKuGESa1Bjiz7dXrTpSGH2pDmzTbm68YB+/JuweGGNuunFqqq+w2jG
DKfvX81begtob+Fx8ubn3uZTpGwfMVPRoVSgEFFXmFtgCKVyimS4LmV/AvOip5+hx+RSQLdyJ3Eu
cGXzzrmwxoT8rApno5xhrS/IuVZQHiHxTZmYiiWtlYME9qYc1DdtLna0HGNO6aEoxUOiqAFeFRh8
lNEJBFymG8gb5twPAJ2cZTTSLV1LbjWpfdQJ2OFHfTdmxk+FCLu1qH+RqPTCGpjhrnPalUd1uhk0
AA0DOE2EhpDI7N8S5USZI/AUFvISYO4J+mY6J9BvIj4vTDCb1snqEGeY7UUH4r4a3wgCDpiJrVrm
zSBtZTySKIoIgJKBaWeWFyEPk6jTKcSP+OSXibkGjB4ivIPp9lP96C/IA34zx3i6VItIIilnzlpC
OEoyjznJD3m2/v9Hj38zw4YJfSpUUQZ8r9UDaT3q448pPQ+gCL9+cDc+029mmOwtF9QIw+IwMyWT
TWpUeaOzLDgkKTn+sAUR/M0S43NCbMr61AIOnyk5pDu19dvcpJ6GWqqpGlY0J3dhJ1l9mN/CbTjG
eatknLFQ2hFzd4iFS4s+u/FaDYbVyo0rQlb2+n5yvZG5jzHyjGZJ8hl2KQg/9TCqNr73B902bmnG
IYYciCt1BCZHvNxXViFbXTMdNURE3ti8xV0oGig85O/XV8XZP4PBs8qQ3BQ1CXy+OZ72temt5WkG
xyiPuGArOfxtLfROu7hFIkx7qgYdkCR+TGzZjfZtkB9oNorqvzfcoq4a/M3KiGhAMUtVDcLcktqk
LKuuAi4uTr2nqq/dcAhHNAGknOcY9G//8zt9WWLiBlq6LQoXcIzJlv8ZwDqIOw1khb2deMXL9WVt
O8WXMfrvFxuZT0aidQrm5ULAgbJHATJTZfTjuo3PgbFrK2JihxoJNcFbk1LEZGdK2Vo6oYN6DVga
lEMInPO6x3AEyH7GZ7x+7Rz6x3c8PDBvoUxUCc1mHULgqlDAjdF1OC7Ft6p9uL5Qng0megxkHsqS
rPBKHUoDeQ01jTYoRR4cfkMbAlexqAPaLAE4/ofOdhgPuTIQXGTD3rgX3fG2sWOnfan8BEwXyGID
SsATu7nP5WDcyAcuLX/G7gt3kWtlKggBBlpAghM+oR0/J8c+cdAFG4BmTDMnL/0ez/tkR+bDonAO
Ic88E16ARSprkzLDVSkQd72R36xhzJGN4NlgQotUVmaoocXspMI+FR4r4f26k/B+nwkkOsSudIlK
dILEtVZv+vz5+u9v5by/fSP6B1x8o6ZNpcWgBkZP8QoQCmXBGsg7aW94qHvwZjh5y2ECiJnUgl7G
CCDN/BQBxGcWPE7HLa43SZQwASJJmEZV2YtLLwG4mDQ4nexTSQo6qHaUvR5czz/+ZusuLDH+1Tdl
Kwio1mMcY3SI3dmVbewaR/RKsCZwh9M2A/2FNcbTyhBa5eOK4Z0pd2qwfiZugYdmMO4HR/P6p79R
20PcuDDIuB74gitNQSsSjLHAk6BoDOfQ3cUjD8VxtTGx6SYPvFXSNOaP2H9hk/FGYORLtLFgkw58
UA3IwSNe4fHckIbva2YYN4xD9FoiOggl9Xj/e4N6Vxml3dVBBzTLdS/ZjPIXK2Jus6nQhMhQMLMj
AWDfmUcDHeSk/5t7+cIIc111q4YxgwLbJkWi39ed1+bdgTSEQwG7nWxf2GGurBYz5Lmm4JEiCtE3
2az8OTT2Yp9/hAWEXyLgPsT5valbwBl5A3jyZrIoEcXUgdQUTZZ+al0iTdMEFPeFQNx3z+IefN3o
5jr1A4acXGgkO4WDdG6HaZuDijko2Wp2uVvauW1ytoH3lzCfVCZRgXo+pg4FGSUksOrM8gSMPgGk
Ieex128UCSRRlmTNFCHbobGqhuC4iatCo+81CEDQGfNwFx2bHeZmPJ4889bY3m+2mHX1C+njdvk8
fOmd8bN+KJ57DDsgtDW2eUpsgEMAdbd6v/yJnkPi8aY5N08lVikSyDdCpJd540BaDGVCBSX/flEO
gr66pZAcaQdlmfodAgPnZG6aU9BN0yAuJevs1tbqbAjAnoAhAS06C7oiQQJdSasF7C6ZKreLeOT2
m6HgwiCzv6begD8BKEon1F9N5XtfvEjV+S+izYUJJhDU3TqAMwjpSB6dsuEmFm/N4fG6ie0L9sIG
GwR0SVjlBgcxPy5Qs5FAkK6eJtAeiAdukZ3eMX8E6gtbjEusmNeRatrR69zuWbZrL/VQ9rYGR/9F
gtLm5sqblyxBUkUMTdehI/p7NrTGeTNNgLrB3uRSKUJJhxQhnTlsIS6r8zKITY/4Msc2E/Ev8px9
Kjl86NYntSheN+foSK/0zAMa8e36t6PX5x/beWGPyViySQ4XYsA91AaTIuqPSPy4bmC7TnFhgclS
IpJLStoj5+7c4fkfNpDWHd3QihAwTIcXs7af9hf2qANdpK/GbGALC2hhyPdozFE9dkrMhRENIMnB
H0Vn6HlcHNsp84VNJknR82gg6gSb4j7/MYBLWLeJBa3ZBTeQ4GQv17eU982YXAUBOV+EBU/RysSc
IAXmpbV73cT2vX6xIiYyrWRJ43bAwHYr49rsAZDo3ox2AoLknFdukRwS870eOc8zGieuOSMTq1DW
r8cVKGuniUClfROZx0SJLWn+WDLVSni6t9thi4A0VzQo9xJLoSKObaKagIHjoYMBTAeTYYFyAvLU
lV+4YWv7XH/ZYkKkEq/QS29hK95pPmC1vnY33WV+51FGtdrvDubj4nO+If1Gf27nl00mdI0YFKxk
BSevUbRgmuM7ChtOG/3OnGJ7rKpAVOOPclVupKp4JXXjLGF7NqdSsrqhfJwneZ/qyTPnj9qM31+b
zvKuaEVhtrOBjViIZ/iFi9mhzIdMXPs8fPzTKl1L+7rNbbf6dx/YIfkwnOMagzEgIezFO3Xu3TrR
T3W0PCXr6uk98JpKM3AO0PYZ/bLJRL1plLV5pN+7FGcr71qMtJjW9WXxTDCBbtXzvDElmNAw5JdV
x0H+9d8ZYKKaRIQhNKoaOmclZuqGH9pfyEXiQUkMXdUMII5wBH+P1aZsFFpOebvNIDlFgRQgTNsE
fBCUvZjPA7Ed1UAVhQ6AYcomy6ghLUkrtznsGTdUJkk46TfNjnJN84pA0uZ5v7DE7N26tq0Yo9Hr
9F1tYeh6B4T9naSZNqDQgUmSV3NSX4lQvvTRdK8PgGdFjwPAg30VvRRckcntC+riz2E2Woqlpa1C
ZDHmQ3pHSaKxzRamP2nnip808RbPXB65WeiZQABdiZeHqDesRb8Zx/vrzsmzwdwVMWCXQH5iBrDU
vmv9DdCSKSAC121snrCLXWOC9oghvgWM5+BdCJ/y7FEtPq7//nZudGGAidBi2BmCIWGjFvC/rUdK
3zGC69L4iKAqxOc/31yPDvppQwMrmywyyV7cFZ08zhHIM8qDMB+L2fub9VwYYKIeJoBaMq4wgOR8
r1othK7HF+U872e3cPJ7Xk1+u5B9YY8JgVm4RHWk430q+osNRXlgTii19j50PtQFQ6+QOggt2TJ6
K//Jo8HadMAL28wJjwCIaddagJNPh2T4CFVgX4Gnv76jPCP03y+S2WydZUHRAZNJqxz8CiNGi9SD
lJXBf2eGObC9Eq6gj8N3oxCC3ADcVjn2PAao7cz8YseYI9sjHSnaGd7eOxKaOKkX7gZw9KGFTj9S
clu88+oy2ynehUnmBIfjDKmGFg5SaIXdCm8YZO9Sr5sOjYlhWWC0ewmzpW/StLu+odsn+8Iwc7I1
ZerLnGpv6LG12MZePwhuHZBb1adHga+6zVsp21kBv4yh1vQoxGCg+RReDh8xgHnC2Qh4fGHUHf5I
LL8W9/m3XHglZtAFECnSOknrCmQ3KrXXZuB8iTjxhG7SNTtMOCmFciZVDRUAaXmI0wNQXBhBw4D4
bCugLolAiCItPK3T7avyYnFMTBmI2Tcp/XK9h6E6p/Mjd0nxdIQ62R4DPC8cR6Fr+HONpgaKbN1E
RsIcinLOIfU2j0gUPvVcEzd6otVKgOZ97cyDDG6Hky9jzHGIxDEeZIUSqI7fDQwNG9+lnAMH2zRh
KBLlU4IIuMhELKWMI7On0pCDOTn6ZDymMZi+l/xvItaFGSZiKbGGWcQYya+q7yIhGNqg4DULt8/w
hQ3m02gqRprKBUtJ6/sBgD88lFavr129fg4FTIv6BIOT7T3mY8OFx/22eVVf2Ga+VNlr2axWeOOn
pvlYlNKL1vMQCbwvxYSoro7BEZ3SSto42HMePqQk9WedR3K7vRJ4g6zKOpBXzHkqMdGJpxB98IkB
Booi8cw5QZvRyPgywFzEUqqLqaAiS6P9ysX87LqNwXKr38+ucr/alB1seAlN57pd3roYRye13uRp
i87HYrppfaqIf/33tyP6xboYF+/LJh3VHu5HhXFKbwziZzBGWBS+zBNl5K2F8fQaI82JidYeiN4x
iHTb5Jye+HZQvVgL487xmg3DSCWRZR96LmDtDHcQ+bJMv0LbouEAlXgOwTi2sEgSqSfUPdoUU2az
DRI2u8i+ZYQTg7YfeegAGIYqSqpImHy6bPVmyWVcFdq9XPoEFBH3CAoO+ejQIAHSPN1PD4nHK0nT
j/HHjXFhlbkVp0bIVpO+SqICxInKm6wHPVQQahAl5DzU9xZuXwJm6d8lMqd3WkhUgy0CHW0vOWGo
y8vuKcpcQ783tMRj4cSu/sZb4X9wly+rzJGui3HNAN1HTQ4KfpRJWX3BGKlNmZQxObP7q4P2ZY05
yTPwDqOR4a1OX2G0Ql0GCgAw2f+hArF90L5MMWd6kXJ5VlScacikWWIr+8aScM7adlj/MsGc5VjW
/tcpkzXay4myMyvJF0deDvinGUMxISukoC+C56TKbBrm1MKsS0QFI49PYn8bysdC53Cx/7lZv5tg
NsswVSmJ00LGXBuYBm8rw+N8eOq8v5+k3w0wW7UCBJRALPJTDMelM0Wlh5kA2kzqdrLDV1f88+T+
bo+JgqaZt6pWD7JT9Ed9fi6B/TPITsn2EB+yrq+N93mYGKjkIJ6KSA0SFUxHgZZMvVNmzrnZgOXR
5QD4j/o5bdIyLlCsJVjEYgO0Nr6xp+KlAOXZiUV8Ov1CZf8EkKncYsDHan1Qy0QWmBx9bg2ABtk/
P+LXX8F4SdMq2ipBUNKJDJQA6D0pPogfi1M5pc+dCtv2mC9jjMdkcz2K6UAUNN8lLwtyr+5s5URB
cy2oE6zwJHLQ2RtZAN1kNPtRIoVsHZs+zWneTtPYUYsDJhAyl4CzyNEsKlYv6xyv2Qj3v1tjAi94
KwaCp52C5lm7o2Tijd8fEnt0kV2BgFp2Wtt0eO2zbV/9WiLjR6AkWAalxLHQxBvBhAhb5BdKYl8/
ENyNZPykjiLo55AEVia3Wd6LLBjGW3FBpS26l9bXbHnNjEDNeIovXLuMy0xtUa9kgH9CnVn1lGBU
dt2b6ld3UCBwtJaT+/D2kgkxi55X01h3CDHjkwwSyHLCmxkq15zNpDnGn4fu65Mx4UVv1wEw7UZG
oW/+HP6MHc0ht3TmJ/J4czGcNbH4vWXIQzqaA3jB5Pf56yzdhvXDf7cgFniegdOpkUvEsnRnvtIc
YL6nyBbVLqCBzs1veCui23tRQDHMcWmUEdunP4jnxZ6d7FDd9LdzUAfRaNUrUOiYiex5X207ev37
1Qz67xdmR7Br5UNHKDxxdjoqensDgyBHAzgK6hxvGQ+/Q73tipt8zhReGNTEWYXn48u18s8SShF9
3YM2aLEwD6iAKqseeNoj2ynD1wqZULIaA4TG2ggb274Kcg7+KE55Y/MK15D1yKjvSoRN+XOEzzZV
ca8KC3qWmDuOJMtcb/BQJ8Mzxyc3P5emAHWia4ppsAqOZdJL2hgjYqW7fgfdktLK7OiofYR4A04v
oCN+uW6QHto/vtaXPbaEOAJKEIKGGkR+EP0CaSI0pinKhXdj00B7zQzzasqzaDEEDc4fA/ot3Bij
7rXybuBG/E1fuFgOc8hAT0kKOY0hGWk4hQIiZc4EPO/3mdO0jP1ACCobjppVXpZK+2UdvOtfZKME
BYe6WANzH2tLPWUYvMUBcijaCWIQtnDqreQYn6HX7v0F/Oh3e8z5SXOk+zryKSf6hYaKbK1IOOYX
/YRxsMmLflAJtuiW+8jcDIcXq2Su5hK0rlGSU4/YrR7IknzBTt/B1YbMY4U+aola6Nw717eWZ5O5
lqs47UGRXijg3bSH8ggm6HXivF94js7cxc2q9irEh3AXL8uhMjunitr3HkPOaW2611fDM8Xcx1ms
qKOq4qmkpk968xBVjxqx15h3g3A27RMvehHPKyKVaz7jllwnr0z3hmzl1dP1lUicKCQz4SHtzL4S
Gk1yQE1UPFe/QENsdd/mQHhuf1GtXMmXIJGFN8X/Qfmac6Q/5RYu1petRgMOPglZwPKQS/ct79HM
XRwTMwZFT/oZBOSOdpPuZgdZPbj+Giu5iW+Vc7STX0EDE1vlDR2dhqxIwckOeetjwsk6d+CFS3Ef
a9EMik2w70bc/sn2DfnvrcViOjq5r1uQpwJtg9qN4gEOGpge8E4gcwXDjIVDvheO+XE48BqyG1Uj
GrwwbIzRXExs68yRHpJVmHIZk8CAav7SvRVoktYtn9FKAdKQa217L7+sMad7KptySCiqSPtGGS1o
XSyzy6A4Tk56yBwgGzkgc4VnkTnkYTWieTMg96hLCJ0ZVbvTWjUgmXCqR4B7s9Kt0mJXpWEACvHT
SFJHl/u7aP3ea0kAzOyxmIDxXMogjgcfRIleVBm+kgzO2EAewkh3a/066+Q+16EMGwJvKsTveQ0+
Wr3wBDC5x0QZbEXIv+Xod3AC2PbL0wSsHYV8ouksGE/opg7SQSqdOtJfkep74V4JoieztqVfdLIk
cuTzFPAaxJ8n+o9k5MIs8xUjeGungUMCRXbRHZ5iT7dFb7ZjDzIqETq2s90cIXTmTAejs5S70ct9
7hN/8zF18Tcw37WvpKXDwBjklx4kDzOvAXnUoGpCmUrqG24JY7Ne8mWNBeAtfaRMmonXdtWetTba
gQPMI2Pu1wLkJFYTxP0R+FtJbvdz+WRfD+6bHnxhm4ntTSWWS9TKEvQNRisfj0X8dt3A5uVxYYDJ
+RKpVydod9BnHJ1dC3cSVY33eSXjzXvwwgwTxjUzAZXCPOMkzo3TS/F9pkeWWoyc4s+mma+Axj58
O5BNllmGGisVd5sK41btP+RO+H59zzY/yoUV5qNo0tQLTYJMSF3vwIDSkvvrv79dAbkwwHyUTMBo
TJziq0u3g5sA5Sfh+YcOd75P+LxNm0/OC2PMpxmirs3iDO5NfMWLUZSc0MDPfKjT35AdsUDJYolW
/xPSObzHLm8f6b9fJA/rAuJBs6bsppC6xiiSCCK86zu5neX9e+Ww8yk4uDkm4ZAn57NpG2RxRrn2
1uan3C6765b+w8PjyxSTkgtT2cZ9jUxPup091cPUpC2/rWcISkFIynS4dAY8V2fu7hWaEM2Y4+7O
yTlu92MMRSRecODZYGK92NVab0YZiphqZ2n98BCtzzVY3q9vHc8KE82XCpxMqY4KHIgnlvBHLZym
8fm6iY3G42+ZDjslUkiQcY1p+Y0ORVbP4Sei3HAUX9xVFYQfUTLYKzwY9cY02O9WmUDRA8ACWjRM
K6kYq8A5PowvFMlONU6bj95VkJQbrwA3IfdJJ1t7ur5ozr6aTBTRwScsGwlKO20bjCYa/bdz5V03
wfN6Fh88NlExDw28ECIlYLoGuxDc/i5d0BGilZDwvHLKSZyYYTIxY8QwaK+q+JBrv8/qb8nE8xR6
Tv/Ib77CoUl39SIoEbAa5TqtNLbO6oHEcjd/DhWFjnIavDiQ9vR6HILr+7j5qXQQ5Yg6xQGxg5lg
lDHUJlvw8BXckSR21gRr+v43NkA8oWEEEhLKTJzXBg0qBgOSpmUOVBBIt3Yf/rpuYvPj6F8mmI8j
Gg14dhUE9ES8KYQfJm80b/OlpIOGAdxcpiKzNWeoUMitUuWyI0vKTtCggmaER0kf92uq+eHwV4+/
C3PMARqKWW0WAjpnPVnvwWB7mEVeGWID4okQcWGD+SpQgVeiWUPJY9rXO81W32NHdw2Iv+H8iAE5
h2fuk3rzwr8wyXwlc1ZmYVJgEvp5AcThb6j6Ydlb0XHxijvKY5H6chB5yp36eN0/eN+POVtTRRYi
0mRTgCxO05s2dE5sNc/2M171RdLxohPPHj3rF2dZy3R9NBucZfl+8TVfOSb70qswMaE/KfcabbQC
Yw39h4KTdmyHxYstZi7n1OilpC1hON0hFXDU98LWHPlhcOIAhKqHROQYJNsn7+tkMDd1PpOyN6EU
4EDcoKTjZ3cK2LCzaTyKYXzoBojBaNBLqOTMU4bhoEjAyvctCLeX50Vt90YkfYPsD1obQ1BX2VHJ
kiCRW0tVNUwbablXmhqVayDg3xFfqnFxhWawlCX2xbLzjAKVCj1d9oU6OkOZgtD7mznGUEYENUlX
Qpwn+mnUkMA2R+hb6urqd1J7iBIqCdUlvJxv80VzsfdMOiG1EJ0Uwbz36d7/FOVBmhhwB9Q4dtiU
QhU6IRszBLvRq3Jr2I9O6CvOe+KaJ+NYHLM7cJ3JHtQ1HF7evF23+Voiq+I+1qU8ZB2qUss+BP6m
8MuAootSJOqlz+29cXyLzSMq8F9PU4140bnQFw8ScFZa+QHCMl6PMbwUQq0VJyPcTpwuFshERb3L
lmZOP0ti5S4KZkd2E1c9zwcNL5LRlfzVjoOaptVv7Y26ux6leOul/34RNeqlk7WeVqFDEKdnx1nj
lKV4v89EwS6Nm6jPcIvVpXheDelgjjzuuI05D1wraICpQBqBgZTlAUhnTe4TqJ45pWnJe9SD8a4D
FXZrz8BcHGnqCYFM8LlItZXd8o7GZjbzZVwVf9/A0iggCkCQaYjCqVIeRP097Qgv4uE3/kjTLmww
qXUpU9awSFH+h7TrWo4cV5ZfxAiSAN0ryTZsqVt+JO0LY8fRe8+vvwnNudMUxGnsap82NiaiSwAL
iUKZTIwLMsqM1zgUeMHK6Nu7LdS427+cVCpFDTA8Sh+6cVNZsOM/t/leDndW09uteoiE1NiireMc
3+9qK1IMZCzza5y1TXxTM7quR/qQnt4qzrE9gO5f4JCrIe9iLzmHL0C7L5EIK8VItm2RlwoKAuRv
SRfN5qznNRaGOM+38hxyA/D4t2YgsP3YI4jWjF2+kVzRPKFoI7mrP0slOY2UCaGNcT+NhzJ5TqUf
l3FiHYYXy+Fu+RlZIAVs8wyGZzz5kYF1p9viGvzaQCZR4nX1ulkY4274rJezWorh8CxqU/Y1as2s
405Ua15PKy/ssL9jgX4p1bQm9rEohvbTMQBFUrmHsil12WgYlJn+6vYjdJE+8wI6m+WTrL1Zyl1u
AXTT1gMlE6iB0/gzT0fwCIKqRDZkWeE+l5XXKVRtkTCn2guJXnvQ0l12iHWfOxvgPlGojYWR+Hgv
jITcyGF70/fNFR4y7n8zw38hySiGrAW8RvJrTfe1+QANnssm1gPY817xdcueUp2iVKO44xYDgnsN
1IHSxt/7D+xVL5W2KMm+DkG/t46vYcqJX2iVCa+bTY/mKPjqbl55vSbYuvXn1mJdHKibmm+MrN3d
hYLeadpkm2BjbDJ0bpQbdVtspdgWXYbrBZOFSQ7SKz3Vh6LvET5BKxcp9ti1Nvp15nWnZNPvlR19
YbOrCKL2KPdt4n8QL64+g0yDzRZhkpXwWdA2yCHroEF4Ts6qfTKgFyaWvchqnolfPqo9lMkue89q
gLOwx2Fvm5LYtDpISgUy2bQQ11ShZnjZxHpCb2GDO8wZBJiLvoSN6VB7wz0mJGyMR7Key8lutpXH
hj7GWGSVneCPUcd5J7kTPsrxQGN0obvkRrrBE+lQ7tsrf4t2QXLH4DFwwk34pJ6YpKcgHhFtKnfq
zVIK52jAR5wn/QFaB0fVrEWnnnn/heXxT5pOQZ9WqiNfyZoU/be3MqpOP1mTonUr4p1ZR8vfe8k/
YlI9DGerRG/dMDxR6buBN7r6t8BLBJ7PP12qoBv8OsRbUHkwHoJ7yU5ZP5CT/qyfddc4yh4jL5n2
EEMSGGaH+tJOcoceNFxSYbEKZexB1thNHyQHjHK4s6H3e2V40dfL9lb98lxe0zhzZj3VftchgiPq
D1/xSutR8aGk+aA0aB9E/v6ytVVXXFhj/74IEfTIbNQhw+Iaeojyv6GhLQCQ9UBxYYH5zsJC3Awy
tIARBss7f8dIEyGvfQCDsi1uLV11w4UpDqxolsdRxx4rVX2rQWyrrLZZGQpOlsCIzu0YtBaJrsw5
AfPI6E1EfyyjCcr085fPfBgMFmBy0ARVLfcoantSh+BjQ36tG74HUn1TB4pgJetBr3W2wTBk8WkI
VMO6FDy5oMKNvRqcIFpgVy7LBtC9mM9ufePO1jjHniDbN04DEuORNXpqKt001l9mlgkcejX6WKyJ
+zzQtW/VxMDxCdV2I5OdBI3l0UghYD6IPJttzwdgWJjiPDst/KgvIBWI8bDiCwvkUYT6i00vx5tu
L5oTEK2L920obEmTnuNh1xq2mkMf+G9f8oJA0NcpMsPfxX6I9hbqo7Gn2kLQPAsiu4mfSunnZe8W
+QJ3+XZmHSZTC8+Dppg+eG0BSUBB4mk9Plx8Hu6WhRQztNxm9Cgx+QrqkL0/2L0NajK3PlEWmm1E
RYY/YN1vFydctgRKaZ0cFAAgViQE3ZUTIKow8LgrMQP0mR00FYSAMuQ5eGq+OKQQZoScnzuWj5r5
2JPHTDQixo7KR//+bYIPIWo0k0RyN6CfvM93KSTWWlNUdFz3g7MJDuUildIoCPCNhvAYj9dhug97
wUjg+vvHOtvgUW4MrBANXjimaPwHxy2Us+0MDEDNdYBbCCoMgQAYViOVhUEO6LTWjyupxGRdiFS9
3L/2kCpMc5dKV5rx5bIXCBfHwV2ogmTVZ1ERY2g0kLfQBzt9HkATrO+h9PRD1CYv8gke89Cm1uug
C3aTsdnMKRQ8QxEv6B9O0fmDcVAHgd2iLCHN+naKGKdmdFAR3THdGdEpWk+uLr4Vh3dBBxlKVUJ7
Tm3ZObIxfQFq5wYT07a1SVj65x49BYVH0AUnpuRaf08urHMwyCaow6AHXrzxO7t00xxjN8AUtW53
1+G2voJYuWti3QbumNSTv0KWXOBA64B/3mwOJZNEMsouwp8wOCn6ij2mKjBi4Lhyo0cwOG4nF5zQ
d6LC5eVzj0na95FHVtZkmAn6RPIodU0r3jQNcZpQ9LQUbDAG1d/bUQuiBFR6ewVNm+qQHcwDUnxw
KfZ4mF4hlntCq6ebP7EkOr2C5PPm8v5ePi+A6vd/gB6CYrGygKGDom0y2t9ZoDy7bGL9/fzbizSZ
w5uuKZRWNVnB0Bvuip/Nl+CKyaGhITfbjZP9S2QOoq6XzTLH+PPtAAKA9ysrDCh61zJgtaTQ2kie
mzp052oTobAT3sbhwxiKqoGXcVXjR27NKm473IRILPW7Kv4a5e7QHUfjNFHRiJ/IPTkEqvtBL1KC
kosuQURtVm/MoXJpTwUBuMgMBz5tEVVRF+DsJfI+n64jiAvP95e/ksgEhzCkmmSIFDPfqO90q3B9
6uXmKHAFAWJr/LDWEFroew/xWGlBa0ncalc+qw/TVtmEB9Cm/usVUWR8cdGAAFwx+V7pboC48xyV
yIClyqYLGxtSUfvJ6v79t3lnhtu4PvRzMLLiEsrae6senD71euvHf1sKh73yKPW6oiLxNTf+axMh
P18VN5qVu5fNrJW/lmvhE/JGaSj6TPB28I+MTwLX6S27TpMbEayvvSjfWeLwFk9j9Fz1LCrdZqBt
AYf4G1dG/CaoIqpmr/j2O2PqewTqFdIaqI2imdsAi5pu2UU0e4oeCSaZ1BUMf2eHw1drMMu8aIF0
BDM5yU/fgRg0hh6Y4sR0a22gy+jWkENjxJ2xjTIO4kq0y20uf8QV8Hv3R3BwO/ujUfcT/ojOGG9y
LbjOu3YnTYVtleN2DHvB80L4JdnmL3IDTTHofWQBAhXFRq86kuuJIz90WwhsOslWVDMQfUoOcM1I
6mI0tuC0YYI6eRn1bWp+ubyBK4HOuw3kwDYrNCWOQtzEkn839Hda8Q1PGrvNny6bWXt2vrPDAYee
99rctLCjH+nB2qIbStokg9Nt541qT8/1E+t0uGxTtHscjuiqHOSZhNe0n3/XJHQEvRJ1e9nEm8Ip
d90vl2VwEVtApHGe2eUbeqyaXezYOL/+CollZ3yLp9rn+DlBoJxtIR0CAeQWcVbrtE8ppJTElH+C
M8kL3JpNHEiDgqyilfbbYah/VEn+cnnJa2+rd0vm8KWEGBvCnrfgUdnKx8rpQf3TuIx8wvKiragq
ILTH4UwizTo0dOA547b7wiR0/QiCL4wjW8Vbrm5dYYFY4DgGBypFbKABN8UKGf+edg2d+AdGwtpu
jMOABllkAV0qihvfMpeXPIn9UQtkCXUSIkmCO8J8Mm7m7/SAgOFHBoaj+KS+dlAqZlrP5WZya3v8
ET8Vz5c/6/qa8RSQKd4dKj+iZ2aykXcJzLeWJ8tXuXrIicDEunOeTXBoRkB0ZEozEgDJ/BT4YKbS
iCA6Wb8NzhY4MMsh8NmGDRaRWU7dfzGUL0Owl7Kfuv6JUBiH4GyJgzMyazMtaiQEy1jzLDN9nod2
F/XZ4+WvItoyDsJMUhaTkcP3U6nbTml9/FydcbkUPjtnmqEhWQautPpbt5H/hlSB0/uOcpL+epv0
f86e252oZPyHe/T3/hEuIkKerpSmFDG+emxdxtLLus/JbnKRBxdeo0JrHGSFdZz2agFY/H/JXhai
kF24jw++MwrUeAQniXB4VRNwakhVTFy/fgItaWk+JJj8uewX67f2efs4hKo7S2ol1iAxFsdBv2rl
1Jn9U0AES1l3P5O1QqjIqPKzD7Nk+EYEGjTXBE9jcx1NgrYs0e9zy4ggnxgnIZYBPe1Wv1Oib5e3
aS0HAN8+L4AD1U4DqcRAAQj0yEjjwPl3CKH7wbRTWDNpccNk3wU2mTN9BPKzTQ7m5Noy4hIkzbiv
ZNNhM8eZoxQbTI32dr7Jd0MoCELWHe5skEM9UE7KqQ7uc7eZbkbqTeAaNATJFJEJDu7kOcnGllUr
46hx8oZeZ37vamEqKE6I/IGDu2RM5HAI8blCYzfV+ygW+PMfotD/3yqdT7Chm62RKGqhAIL6enah
ZIh+W3KU0RjD5g5rIdBd3jg0Fry/1Y3KipJExXvZj7yxveqLkxEIHmLCRXHoJusBOrVZJyzdxbcs
QLIcglQeXl64CEHlX10FXwU+vo4/533kME4qxywAGSnizIc3mZSjhPHNUw2dVdSR2JAymN0wD2h4
wsHo9Sv+bJmDjDnXI7lJABlNjZ9PQif3fkmnJGjsfNKg3oAksYdQ9JPPibNlDksqhehDzNJSlrGf
o1d/OsWRKO+8ujoFylIqRmZ0qFO+d5fAbxO/Z8/L3jro6mNbPo/zUdOvhB3aIkOcz3Sj1kRajNZ+
aTz5ut20mpMkf8XWdTGL8pPs0H7Aw8WaOF8ZpjyKlQrRdIw+d7Jv94n3TyiEVk/awgznGFVbkjlj
Kb1Z21j1la5thK//VXhamOA8IJ+VljY6qkqEfpdHUJFQAT6JDHBXh06zNAkZH10yPpnTbf2JOVQ8
zM7uxd0USZZPhjTj2Kbm19zapsX3KXm8DA2ryLAwwd0UQ2v4UqThM1QFKAPSjVarjgQhjujLZTvr
z8KFIe6uiOXZqhPWEDR+kx12taNE9GM8GDumEwPdYEG9VOBe/EO/mJSwiEZ4MW2+JsNdlKFtTMRz
I7LBnX5t1OtEGbAkZcDsEMb6903yH5fBnXtSxCSaFVSYxuDKD6/n3B0jwSX+1mV84cB/oKdsssL3
m/9N01hvTYTRrnoJn1nZjsnQx47ipTt6/988gn+2m0MQVIOCqnky2bFXeiXEJELf8fes7otRkAeR
6Np6eHn2QYMDBD2X+jZjqRAILATP/ZbdRd0x2eEuql78LYhOkaMgIjodkZtwKEGlueknHcFYlx60
5kc7b0LRJO1aj/wSKXjeHGOkTaT0yKvKhwigPYNL+mv/HCEZgSeaPX1ljfnkthRVMdazIIsd5eCj
gWv2tEXJJPpZRrb2ApDySGFD2H2v2LFbfy33MRhy7XiGOli498GM+ClG13eL56BlrqsGOdG3BrAa
2R8mQdUH9rz7Jbio3aoCTg/BZcxzenR1YU59jWdWVxp2WLeHGYyPoMc/xbF61PtABJ3skH88oBpR
TPAsQo+MW1/b6HE0t8CZ4dBeM+WnDDnszNOQnxcLxq5VwbCbv63x+YViGDqpZxQLsSe9NLvoOB7o
ttqW4OoSEjCxdOuFlfFpBTlMh7qT2TvFY1cCGyJJvH/UIbF+VZ9XxQHp3GlVnSSwRBOIuegsWwdl
b8mx/h6d/EQcscLKH9DmbJILpCyQWHZlzEyC4YFx8EFB2cO44APuPNDhBe6oOZIIzNmPXtpRtg+L
tCTxlXa0InCnDAcKxborNmZnnLpXLQQhKfOXREQoJ3QYDlXzJJwyKUagTWenNX9ayV8mCknZSwNu
yNk2yF9K5jYQJLp8fawfwvPucqiapGnSdxIWajWa20nqdpKzvwcMF0KF+C7MdIE5kf9woVhdksjv
BsRJpNtBR68UjW6Jfp8D0kGrYqub4Cx4eMrgVDXkl8v7JTLAgYjc+X1W9sjmpt2zkeYHIwtu/5MF
ytVWCgnMgiFyuvgi+6x/MIPXy7+/nhY8IxPl4i1a+v2gJAwHQbfLmDQrJ3T9vbxlPJrCnioB6lIO
MaSKkMFi3QA1qgqMzQwjZ5EzOsZB3Yc/RE2X7PteOLeUA4tgMDErn5n4/rVhk/zYEjR5UjenhZ0m
u6J8uLyXa/PMS5R/G99f4ATI4AOQ3GAv+23pQdPjpAOkhh2GqpwW88zxveToYF+Y0QVsCcUhmK9d
WiyHGGFDrEDXMC3OWGoZ6LMmCzECi8xwEEFztGOlEp5n6TUapvbIHCGFLM4Z/eFp8xuKKIcNvZbl
vvqmCQDewEem587alvr81LmTm24sT2rcy59PcJgphxZh65tJNSOQNcJd6he25ifOZQvrQet5TRxc
EJKkZTdUYJEPu62ilx6Ri83sp4JkmMAMP5jdVHOkyOzuKNv92N5W4CqI/hssaRxqZErrh9WAThtf
v+roSeo/lQSAACqIeDSiW9zXTyC8l1gmaj41QVItuxpEPfPrjS/K2QL3tauWRqRT8EDT2291/qJZ
135kOAbI/roeeSBqbgYCZow+FI2P/iG8P1vmvGCW5iA0faSd2q0CJrYUBESgE0ZQEd3pMarn0U5/
sHblIdfc6KHeGbH9iZks4NT//wUYkn0fz7SRkqG8ixRzPTRum042kU23g3TcZXdfP1BnM5yTzFPb
kBY9tO5Mla1WWI4iy5vLJtbR6GyCu090sNxoEZvUY+Fgs0t2v565wlLdemB0tsPdJFrZgb+M0WGO
L28tDj+sE7mvvk3b2oZM7pMPVq9gKy7aiXaQ/fviQmm13q/UFLe/ho6i6NT0Py9v3x9u//O6uEuj
JaqhdiyjI9/9oiDs9+p3EC05aAHbDsan4r2zNe7uULrMDCZlhLXkuajxls1FHQSCY23IHHDEJI10
TQf2sTc7BsrcFlqn+jY8CAFkPZQ5L4YDkCL020xjrG+TM2CGpHH6KwMFLjRB7diU7+UPJXIEDjOI
lTVIWaEXXe2eSms7Ss+Xf5/t/Mfg4fdi3rZ14WhZFfnmzPip6n6ntjdd5w2a14qaH/6QUTmb4RAh
zNoumWp0Ck2H5kDvWq87og/5LjmqXuPOTAD04XMUPku4ezsEi8XlHYSjqTWxgpey1Z1o47uVK90n
O4ry0PyFzRBbrgaW2c8oPpsUjSSKJROIa4P57f0BVqpCRbg7I5sJIlRLJTa1noxp+gwKLqxw50qf
umAG9/AvFOyAgsoOQk17YfTO7oUPXrKwwx2uaugIMUMwH8jp/Nyhup9psh3O1JE09AjJvo1r5S4m
1W6UCveyg64egIVp7rRFuQUuswQOapTlQ5uTbZQMAhOrGL8wwZ2xRpLKmAy4Swwlsrs0tkvFsHdZ
f2VmL5cXs3prnS3xeXQrlzSSRUgs9ttfghIDQvV/EEOvQtTCDnfclGLECCmjNU+vg9OvHN50q+2g
2/0PGGaZK390Dk1XddUiMuVbPugAniNwEsKYfOqK3C6jw6AKwsL1V4F6NsLcZHGUw1af0XkXENz3
ZNvfVjutduhtjrdOeypuJJdEu8ufSrQq7gAPtY9iQYAeJzNubDXZNci7pJ+RZwFMnJfFHeBaLwdD
HRASGjQ6AosdH0H15YUIt447vCpCMVJUuHznmxh9muWWtfP5W/VG3UIKDSOPAnurV8piTdyJlWmf
jCoF/5VmF1+ULezdmI/zXUPsejOi/bN09MCWHjPRVLnoi3HHOGXpwazDOof8KteOcXudj4IH1tpo
GL4XtMdAUambJt/RAOnsLu1QZ3lzw9yNDjUG8L/mmOdsTyWuk86eduxSka5EnGnrEdvCNBfxllpT
DoQxow4Ou8zYsJLpzbvKS0GvJGqIXIVEolLLVCk4S3VuL5VwjPIsUpCgC0pHhgAUvVHoVYuqRBr/
uOwv68mTsy0eFE3UFinYdNjCJodJoVaO/5ptkFH+oWT2fM9EdxjdPVoNY7s+DqIbZj04WfwBHFpC
FifOQUYKpj+6yU5QAgBJkT2iXNe5GhoqQFUEDjyxUN+qvy7M8h90kGWjQ1gM+tHr0drG7X0zC262
dadZ2OCeL0YDiuxoRvioPZQeo4nLniJoQBSe+Q94aEQL4jA6S/IMKl44gI1/qpNjM2+pqB+a/cSH
u2axHvYnLK4BOrVmopgwUai7SX2oRXnd1Qt68fscHkdEn6o5wzdhSIlm0F3gNR5oEAVRvWinOEi2
DGoNmgkzgXYVpk6hEmcyhAJ/q0C8WAwHxKaiVVLPJs+7wwTMYBle6ZS6savdM+3CwGkeAvB1inxO
9I047CC5MtVqgFpCd8i+kC0LS2c0cn9lQwGsBXAm9vxwGUMEn42vIdIkmnPoDzBY/pUNIP9IqGt9
ZegEpZBUgZo799lqZe4kRRkR/qq7PL4LrMfLy1j/YJC8R44G5IT8MGOkU0UymL5r6UN2AqRKkfLT
Sg+dkDd/TXaHyuRsifPzqZ20IgxRlqRHH68xDIkztziNdyDhhMBU5Jm2vp1AUm13wptsfRfPtrld
DJXYytsGkZWWv76lW60vl7dxPRewWB3n+FLfpNC9C9ENOOpOVXd20Rh7Pe7dUW43uSwfgtyPnEGr
92mSiUKE9bN9Xh7n/tbUgDunZ5ALvgersFlPItPdme+tvyDehcy89P0zagHL78k/49GvMExzggea
XimbpGsg3zW4eTGJFrf6sDjv7Fv1coG/rM4hxXqPq/IFLbBvzQHULb8QND1+jgf33aq4GzIb5taf
g7dIctgwnqUR1Q36JpJu3Ypwax1Dfn+3tzB6sTRtDiB87KPvYXx7m0W7dvNPOvXWI6uzGXY6Fmaq
sbX0esYZV8LYSUs7kkI7KR6z6ij1Ajhhbv7xsjyb4i5Lswn1LjQsJF3ywpm7qzY+pLITmoGjhHut
/Uxz1cI1OEgBMJpNxl5oBCT3cVK4dMo3VlxtLh9uAUbyLI9QPrWKhL0upDgG2603RL0t65FNRJWO
VUNUNTHRhWhf5Ru5qFzVRWfiaWb2T7P6tQUxa59eCdsq10O0hR3OIaYuHzKjxpOidfFccpsdyzDL
XrthXOKTiFt6PdpemOOcotd9kAVGuCoZPPWej9EAsD8eJLCA6rax8//HYpbehUdxNnMVG6mu4v4k
uozr7L3z991U4YZDWpso10a9U6xbU9SzITLBY0bQ+DRmHHd1V6Huj+F2zGnHghtGZIQLqxU0iGUT
0+ai7XVPbmJ5r4nc7w9+cd4rzi8iTW21ESxgbyJB2rbZ+a5/nXiV10IK9xOUFFRefBjOK6xai6s4
Rsymts2Jpu12UCrn8sEV7RmHD5CX7Fpfgwm9l+wWXIp66Mry/X8zwsUWo5aoRGWKcKHhpWSjaC9U
9Fxk+/4BVRdbxQUXg6LWacMI0tr0qQrvaSfI14j2iYsf9HRQxpGFz3ojvwSDdhyDHJRBqiKo5K5P
TpwXwleLaWBG+B4YB+mQkR82qpNcMboyZWeFjozZiUBMbM/OxYW946vHFYYewZmLHEboFVfTgR7e
6FLvdVyBj4wYotpfdof1rrHFGjk0MDJF0yFN8IvbPnQqHCLLyY6/ZFRru8XgtagvVuAfPFdjnmp6
Ctp2TEoEV+Z0khtBU5ro9zlcGHBbVDObAQkST4tuaCJKtbI9+fCR0KugQOiFQDiSO0PI5sp13+Nt
wKomgJ89kzJPv7BgyN98Qsqcygtj3GmKeqP1jQbe3ldeNGx0H4KYnYh8a/VILYxwRyqX+zyINBOh
XfA1RgSeFBi4s+zLvrYaL5yN8G9QS+/V2VBB4OrrnZcRE70exXVUq9u+FV3iqzHkwhR3jRpJrzWU
tW4ZNapXaJTICOQv+8Qh1s8iE4mPCHbP5M5QWik0TUc0/oTzrUFvGvqNiOqDIhPcfRrUSjWVrLdI
0+5p9ppoQpWL1eh+sWXcqckQEugR69DSwp0/p3Ye7gK1srPipomusnybjN8uu8PqMV0YZEtexvnS
FLQjwTNQNx8m9SqYny//vsjduOuU9GFaNYxoUlO/9Obd1L7G+QM1PqM0gQMKDVIMfEOElJeuMmk4
+ZaJXo6pti0M2oLAsPmRf603HVhc9NfKZS0D8UF/Dm5EKe/1LTyb5pYYoRGojRjJrt/p94kSfiGm
JLgg1h3vbILDurGupRbzWQhIjSetcTT6MvTbyx9qve1nsYMcxMm1olkRnkfIb6de8KVHsyV1krt+
H+2mG/86xFyux9gg9dNc2j4ExYUMPKsbCZYdVcVHVEHI8d4Xo8YsAi0GRflUYliosEuIJCElgUIM
3tLx5oCeOsGiVy3i7lAtS4V2LU9JHutJH0MMAt0YNcR5oGtfds3Xy/sqMsF5h2rk7RQx8acqPEr6
XZM+Xv799UkeA8UPzcK2WfxFHg5pNBoRkrTqneJptn5AJWtL7lM32LQYMC288cBm6IVkGKs+ubDL
Fr5AjnmSi5mw2a6eXoPMjPpeJRqaXt+789I4cEq6UMqbnC0td9FZmcWivRMZ4D6OMat+nCUoqTeH
bkO2rBV2tPXvI1LAJkopwVY0eM5+8EPQstg07iAnVQNioh43SIRgudOcTqltCTQbwkzbejl1YYk7
ziY09oyeyVzLd60b7HOw0uvomx4d1p2a70R3/fqDfWGPC16kQNel3IQ9/ajvLAwDzfs3HcZj4gzf
yH3kMe139Vm1I5dAIUrwGlmfRzib53nCNKnPjSZHKwFrE29Ob612L2CMx2i1cIZN4DX8ADAJOrOp
WbMT7prMlh3GwP/DcroX5SC7LbxGODIjssjFNqjCFNk0IRti7SGwWoLumjUbD990F4wFmAkSz1et
Oip6gyDIDjZenefo9bVWQ54R6R65vAqnez/YBdG1DAoLAXoxTP9wIM52eKJeKbYKK1VYpnYb3Bvb
4CB74NKxWbFYdPbWUxULW9z90utRVUe44mCrx5HIoHthPlagDIe1V9GbbvWTLYxxn4yUCXMRwGOT
7Qn05qJclKlYfzUuTHDhaBZoBUo0eJQwxhQmKkDfJmz7PdRkPczXO8mDqPSzGp8uTLJVL0C/UkIt
qjV8LqbTnW/7fbeVoNL4uX7WhR0O+XPZ+t8Ut3TV/KxCB63oqPz0X/Xv1MZU0ezIEVQuZLsEccJl
jxR9N+5KoBAkyRULZZ+6x1hRZj7VfXB/2cTqzblYHH8JqLOlRir8sMhjux+2ptnaVeFdNsJ+5NLB
4vB/7NEtkPcTGAZDxy9PzXiQ6bcufRmeL9sRLYbD/WCqzJSk2K94BhoGoV3Ef02TiEtn3YpBDWKi
Xwwh/nu/64x5VIw32ZH4Wg6e51C3x1I0XbaOeWcj3JZVyiARUERhHKf9e1Rt3f9Ghyud/usChKXI
pmWZYD9nJGyclakgQ9nm6uxqxk6S4MiFnaO48m+/ynsj3Fcx0gwtCEWDpNl8rEvXap80kVzbx4Py
zgSfl0usblAHP5XdSHqm5d+qIVrDx8/x3gAH16kShhnxK9lFtvQh6yynKOkPaF1eNVnycHm7Ph6W
96Y4sDaCMfJjPZPdupljt4nkwYkMBVLtvpOjOVYLpN1lgx/9+b1BDrobXzKCKFEgPzs9BmAbnvJj
FYoGtVfawN5b4dC6QFUS5fsSy3JzzwBDtnRDN/GD7k6W3aY2Y8P0nS/EjoRxrmhD2foX94SRpSYk
mLG+NO0h3+p1peaQ8pZkfxfZ3eWtXGkSeL9KDrHDVvYLyWC2wCj6zdiOVxkITk13vvNvzOsyRYsA
i4+mOx9FbVE5duUSfm+dQyazj/I+7GoWeLaRzaq/fQvdCTRmSbvmjbqK1ZxFk4Orh481eIBJWAMv
LX++swScHQRf1syDbSc310OZCni/Vl4QWNnZBl+s76sRDQolgAqi6m9lbTO2LYgPWDuIdjrpThVc
iypz+vdX1nuD3IGfJjIMU4EPybQFmSpZg1HPBIpF+msCEtcqduOv1FYckEp+7ZGlQIxYobiaOwKH
Yqf90t/BoUETTK3q+7mMuGpktAbz3nKal+pac3719102twpzi23moKBIlTIYfGCPoijXUTLepC11
VSve93ktiAlWIuD3O8wBAgliJRhU5DrqMCvtMKg2UIjaZCFFcqevTpMxnVIFPA74fz3qEifxx4eu
tAQh1vqZWSyZQwfZaHqjywoZgbi/U67ZUL6FZh4y49QokCuYruhJb+zL+7wKuQujHExgkHjo+5EZ
7clVUc52lySofHy/bGX9YOqmLlOI2+Px9B74ynLos6jCrZiED+ZwALOtYBlr7qLgWUbAPqWjrsq5
S2LpGcm1CEWC+NpCKEzVyDb027gUplRXLSkyVkIoRT6Ow5iZ6kMZsKVMO3rHGrKDDYQlwM0HsXso
H/v2fIxyWzS3JLDKhxUZmg7TyZoBAtp1g0VV2lMUe/m/z6haOE+/F8eX+Pyh0MbBxBmncuCB/mLT
FeaxlQpBJ9JKWuS9HQ5LiGpWhTThdNPj+ELQZc5YWjxWT+xtKQFJCnG0OxmafcU2vIufRJi6khd5
b59zF4JZp6qtceKLnzLyuWRPY+gI5XbwGh8MEbysOf9yUznn94nUquUIj2ldZTu+gXiwAaHi9EY4
1x4D1xLx7IhMclASdt1smT1MFuVtaL3S6cu/P8/LJTF3XQQyvTEFmM3C91MbaIHW1AsUkZSCaAlc
BBHMIy3jKEBawvxW5K+6/tflJazFYsslcA8OSZ/mWWJfJc5e0cANDewCM/7+plIFF6doIRxgUHmi
Ps2xkLYy92pk7gN0+v2ntfBpvgb5IppMkuxKU/wSNRjR1OaDLkW3atNg9Cq5v2xupfng3fHhU31Z
oWvT3OLSaDbGC+oRu9ywBwXX1LgptiBhvtfvwS0jMMrOJB9/LD6YzmFGaPWtljUwOjj0gNHrTejm
XyNUQTAJs9MzW5QYW7sZWRkd2T6wDel8r1qSQ651ttimmk/9dJ1Ud3nwcHlN66h+NsH5YFnqcRGk
8MGwr+2mcml3H5ffe6kS+Mcf8O5siPPBsjGkoZxhSOlsNgkdbDAkJ39nbWr1cRwEHs/+7I9f6re1
N/RfoEPqx03aDLCmV3YaItWyVyKvQ7j/rc23n9lBJCcwvoZ5Tb5UJRdlmyFRilcOQRtKtq+GOzOU
HV1UEF53hrMdDvBM0wQ5IEkAeAUG+3HtN/dU1Ae/IkvBjtXZCAd5vZ7UM81wK709mvwdY4HSiV05
wSbYMVJU4iiHZksOTJM4uIkdXCiv5qkW7Ok6Mp7/DM4rR4ycUUTZaDI0vwXpLZVH2yQ/Bms7z6K3
uGhbOb9skgDlTQgeu2gjcZLQq/EfuRdUQdYB+Pd6PiTTZQkpvwRGoLB3PfbFpu9Ggcf/4YCdbXCP
NDMph4bqyMoMh2GDIjtYIUwv8eTr9E40fvIH9D3b4oBQL7S5Jxl8sdPs/Do7lVBl0T3tiCmvw8Qo
bHeiriXBZ+LJtH1q6knB8F4jXWRXjWTL0PewzWYQZbdE34r9+wI6GoU0fcaefYa10+iutATPd9Hv
s5Uufn/WY0XFvDACo3m6MhNMdseBIJMpMsFBRTdTP+5zS3ZnfZ8q96oIJkQfg0MJtS9bPc7xMVLc
SEllS+mhaQXthatrgNqkwiYlZcJXz42e+LQwcGSU4FSqd7PonbEKMYvf5z5zXuV5l+po8G166Uce
hDtU8p5KQz2GfnLSe9HTmm35hwtpYY776iMNwqbWxtmVNN9O0k016I6J2p2Qlmv15lsY4r69r+Wd
pHdAcP3IBAkUjHqSZ9+Nn/19j7s2umWzFtOVf288Xr4H1wFIxZuU8S+bxlsfy9KxOxK1hYI7V4Uo
M7Ma7eQbJl1b7yYRIciqBxL4xi82Gr7sUA1JnRUE3pH6uwZ02VO7jz514S5scJdQBUqn2mQxRBj9
rRvXzXhl/vt2Y1y3hDJiER2qq7xuSJuhAyuvgaOydC2V+4D88Kud4LOset7CBucQpSEXvT9jq4aD
Ca3sEQ1YqYte8P3g4uNgii9xgxtR1wG7NT+4+8IohxBzIcttPMGoRRzJ31PZk2hqq9PJ705jfhtW
T/9xldzHasFbmZpK8b/B6m1/1T6C3TyHTpLxf6R9V3PlttLtL2IVM4FXxh20pVGa9MKaGc8w58xf
fxfk71gUxLPhq1Muu8oe124CaHQ3OqzlRE+qj9gvcXOn/3Zd7g4Z5NsT5MKHgU6VUgBVHWAuo4vk
6O18A74bvwkIAGSMwACwi+JIp9RLHs1bwEO5orf9/k34R4V4gNC2zFI1NAnu+/BTye9zHfxTiRBV
kjn0d+dpsEeIrKGbj4cjUa1eB5WKjuzZZwDUHaOT9BkocS/KkwPE6Pqm7gxUY1M30jiVjSwaxTpz
kaRkqHsZsY2m8Jtcm214hO9rX3Zupsd/1pg8yXlxUPL0r2iMMJPULN4yrJ8Xs4d1xaCS4MM0wTZw
ai0pRSRXMjYbCWgXMLsA3cow8mIE0416oK5Iu3avLrrfCNKVFkoKXEg3pgRF7wI+qjQfimK1k0pz
asOdMtGc954gXVEpEL0wWmPyEBzyIo+tXqpQIkx60bT0iswf0tI2C1GX855b30ri3G5c90beaYrs
1lZzv47rGcXd4/VTEongXC2gPrIobBDADfnZUu+qdhblAUQSOP0sJ1Oduxz6+XcBRrGT+yJgFZju
BuCXbvflQ8Ws7bZxipdSgrenBjNTeea9kdj9jQ6Yg/kLdcy7CaQsp8KnrihSFWkFZ1OTKI6Uus8x
KTAWNoDElvGp1H2rE9lupsa8cdkujrOhoM6yhrkzENvfzS5rNcK5BRFI3xIxxvGeIdvI4mFR465P
x7TA0YUZXi4sETEf8rM52DKajYBb6l7XRfbpV5bG32CkqUzSsYv1Qt9w7g/GC+il8EHGzv+aHO5B
JivqirE8yGEAojr2znB9Clxq7xvDVkI3Tvrd+qu+iNqB9pyPrpg60vUK+GB4OBN50spYKREidWX/
bc36ox7mjY1W+R/Xt3FnIpsqYFFSLYuamonGYKx/G1uqvUWlDi8a+TQeuwuDRWXobOnpI+/MrSBO
51eqGXRBs79r1re0PDTaTbQIHoC7m7ZZC6fuIMZutTiGCKNs/DYDzD6AmXOjvL++Z/tiTEthM7UG
WnO4LatjpAQGOI94ap+zSD7OJj3mhWhecreQoqNJ+z9yOGNoEW0Elyl8YnhhsSUKwve5nx3Ck+kw
SMr1BG5Du/ABNt869fNHImhARqFDHG07CtE56dWQDOasYpW0CfGaVk5TpfrNkggSOLshyVYOp4Cm
HPbR2kIBh9bW8IQ6duj0XL7hQnv0QgYU3VQ7c/Pg/5+GE4q/WR+nj5mayWHXsRCA/gL9hB0rFy0x
BVZq15/pGqEappVNys9oyEqxdvrE/NmsPqmmdirnVpCS2H0d6oaOB5ulElXmi5YDhVypX5iavIDL
g+C2PvQeg4sUhcS7y3kVxVcqwwk4MpoaI3xsPsXpsYoEF3jX2G5+nwvLoqWYI1kbUKwPR09Xfza6
4fTSFExlettYtWjn2BG/s+0bcZxt74uM1lULIwuuP9BuDUEXzCBjT05FkDgMvb6+ABblPrkTRR2i
fWTR8MboSuEqZaCElN15NT2VVr4W1oIy7G7jw0YtDPYNGxlDN2vFAuYyLE520JduJ150ioLF17z+
WaQYu954s5OcSTS7cEkiHaaqr+6p/CeaLKcbvWJtHMPAFQ5PTSk4PNEWcuZJDXt1KCW8g80ud9r0
cU0EVn63GWi7gZxhUqyQJkDVeKmrtMcSIyYd6ADtwSXow1WB0iSCUBJK5EzSaJEqH9KERb8jsKfs
ISCgUWClgcrtL9QVjR+J9pDzl2VjjA3YVPD2XJ8t9RBFlSCe341zX9WCr11Gkdq3eIBBz8NTL99k
cuqSObIzIurcEKyEL1qm0xCj5wA7R4pA1h5bUcC+m5ffKANfoARNeqYmHW5s745u8cCqbPox9sMD
DSq/fmYFm+tBhmhFnIkYa8R7WosbVTS32uDrovuzG8QYlokpYhlOg6+AKn2kAu8nRtO3ptyOcnOK
p+Wg1r2g8Wl/Ga9iOJXOAf+0qhUK5LWcfi/71lbb9q/rOyVaCafFcdUCkrleZTeS2mMca04U01vZ
6I7XxQhWwhc+danS9QL1Rzfp9AOqI0fFEA29iERw7m9EPGl0LUSQFSBIo/qlnBtRW/m+z/vnQF7S
bhu3kNRDM4ws+78Ww0mVU0ddiWPG6EMzpqBeS6TQC4GpFhzQSxPkRmRrtfKqEVzOZURWp5Xv5z5+
IIYQiZRtz3t3/ro0tr0bOWNPh3TsFkR0N4vXobRaOfqxOCoeemEFyrBvD0xFtvBmMpBF4hyeNhXZ
UCcv9oB1igJbB0/QX+sJ6BlO9ZgLyZ92LelGHufuxlVBZU6a8EyLVgfx+hMB87ISJW5PAI17XdN3
o7CNLM7x5YMBm9HiGSXNuh/T+64x7LQ7h+Fiq0LLvascG2GcgRiNOa71CAZC6iRvqgZv1pZD2nSC
yFIkhjMSczdHWRXC3MkF+LvUDEjC32rry/WN2w/FXxfDV6OpUbfrWGHncsz/25hcvR0JsJi1VkWW
vkXW3PyudEntkGp5jIvBwbPn4fon7JqQzRdwJiRsjSqnI+5aV0d2aQTj+uO6ALZR7y7ZRgAXM0+T
VMnLJK0bQL9/BZQsUEK+LA2I7tYc2fNsOq3AumCPwhQzQyCbT5zBZZOV+Sk+IXv7EYe1WR9nRNRm
6dCIFOHZq0juOik++hkFOB77D/uNDM54hPOcANsVezgs9uyyMbYMzd/9T9BJLfbitk7FSM9eiMgA
pnkWvT72nwYb+ZwxUTWl7SsthMcM69Y2pfhhDU34tQ7Ie+bJQl5ylia3l+YA/emOpYznehZtgkiP
OCOjrOo4IsKWXU37Na2epB963afaoU7BTJjYZfLrut7+l0XrhkxNnTJ+ubfeocdda5oMARVLLSdn
Zq9ZYz+U15GOH0rfma/COC2SUkPSdBQH3bREnUzrT62UnweiHwSLeg//jiTGRg6nSSX8qj5XyC/k
uvZ9jprLsqRBsugHxUpmW8O/9KUUwB7cTqo2CkJUk23Ze1vwukpOjzD61iYli1HnUn8YZPMidXgt
y4A9GcziLk4aX6fNIUz/ELPx0zxtzvFsftbz0B6NhQDTofNovxyHrj6UqvHVjAs0V+vNH9qld6ts
2euMDghVvUvS5Tgq5ldzUX7p5WwbBGzAkRX/sJTorHXac6tEN3KdZJjIw3/Itd/WpH5qSXycUlCu
0vSRVkAyWuT8aBYovCRmMtmL0lZ2GoGGqlzwPzfqZymWPxFz9TVg2udR/VA16Y2FBgYnL4EXYxix
TZofZTIcq9h6XEeS2NWQDXaXN7dpP4mgcfYCNaB66KZMFHSia5wKFWmbzrPVozCxJH4yTCdgRQRN
CvxqKb5ZlNVHP7fA8e/m4rYyOXUaUnmyQiSlUYVTvg6J08x2liGfxFg0FGdOHPVA/PGZfhIWJkWr
5VTJmpH6SSfEbt0pPgL+7iYGKQTgyY/TJ9Z33zuxp8HmJ8JB8z2HuV0yZ4dUvQgbI0d+f5EvXfZp
6e+vX9G9wGP7+1x8I9c9kgh6h5x0gxtxN5JPlggQf3fviKIhic+qBXwJeVD6OgLwouKWIzn0YQKa
5thVo8gzq9pZotE3JuXz9VWx47h287ldm9NOA6A7Ah0Qgi9VZDeZN6g3RvPXdTG7h6OZWBJ4iFTy
Dh6F6OVUGnBUxdDbGtCnMPcl0vnd3dvI4AKarDSVFf9Ac42kL063rjf6RH7XeeLElfzYR5VrSfF9
EuZ3MrayS1RnVkZ76sqTMVuqPSzdY7sszhxq9mKKHp272rP5OM5prblh0RzRuGtl3yv5zwRTKwme
Mrsi2COGEBMANHygpXR6JIc56sZJvJ66Yjh2q+L080caNY2NGM6c5UOfS+k6I64aJTSfwt1L8uG6
tuy6eNDpyQDS0Qhr/Xnr4utEq1u5tBCb3pOgOMxn4G4F3U2KIknpiEzWrt682meerVYdsyYsQL3t
DnKfoVEPFHLW4Gh550SZ/ElTht+9DA6C60vci5q21oTFA5snbrialh6hd8slVurI2TmtJccofxNA
3oxPM3HHSZBGFqxS47e0oWjAlszVJfp9BlzQ9n4xHuPlzmyfZPQd/W+r466iBD7XENEBe1swEpa/
qcPEUAu78fd2F7lbJU1dLAHjHfFvU3/WpdmfNbibfvFIuJxSKfK7MXRkBTOt3pgeun65i8M8qMz0
XJa39eAPlD7VUvVQaECRtuLIu74NuzVZg75Uf4liWjzHQ5QvUSvVqEusvacOflv65nCnAzNHTR6o
eliX70suwoXa1SxqyBaMrYEZO6YIG80C7eGClAze4SBfPmroOZ7+FczFrkXfiGGfsRHTmxoAscMM
nQ+m4ROrcRdTBAO6q7KvIvhGBCVFvza45FFEknp70r+E5ZNk/MoUw+7bH2v4odlZA9MJygvNDnbw
7ZK01JiVaW1RDj4yxF7jkPrUW+9xJYPkTvpAHmMrjDumaDHUIU3Ri94WTkQ+gw/TEsFF7+a2tjK4
MyJ93DRFjMoRffy77pzeoQn0pSAWox3mI5RcUHZZoWg1Z/M4PKBzo1eZhoFBNpRwUfPDAvi/yHgW
XKq9x8pWCOeA5qEdsvLvY1qc/C/FzrzsArqxk/WHITSZD9fl7d2nrTjmdjeKnklJ9jfKoNQc5RGo
7+h3/6ml1J7M2NGKn3rydF3gnh/fCuQiaKNNewA4472wGN1JbsJnRPPBvIwfUEATOQ9LRebTUvjE
5zRl0TiqsE1T+CjPtS33X0vhIO6elUA3CjguNV2BOeIMtDVXcyp1eNY2UmOH+k8yCjzNno3YCuCU
oUXLAxDyEE7RSLJXTNb37XmNLmv2m6xIwWRfr5/N7pXayuO0QcrDSScVoMI6D8mHg3aogvG83s+O
jvm26FHyh8N1iXsBuqnjMiFspir+fqt+DZXCKpoBbTgY38Lkr6o9KNKtXIqM367SvYrhE57toqDr
i6Xc9Vz/0qjLY0VSv+46wXNDJIaLQqxUoSuRYdJLqtrj3CF7K9mT2rvXN21XjKUrGAsEhQgu09tN
KzoTjEPlAMyxVnPWNLvRotnLhDAyIjFcmAOihqm3YthwQh7nynRojJRGLGrk301G44oaOp5OloEu
kLerAcZYb7UEwFV6IP2q/fAYHoxTfpD/BfbJ3n0lCtJqhBJMmPPaNul1QjIKo4A6b7089NHx+sHs
afPm93k1kwuDZEWDFy7Q+G0t/hZ231Q9ttd+EmjAbgl+K4lTAWWJpUirR9aOzbrOlUOGfLMWyD4q
L7bkfigVu5XH6YLSs64hZhhUAH0nhyYwj9ZlcCHfXQ6i+uJuT/1WGmdXxzpX8rjE6vRA/8O43mli
13exT1zrIiNqGZHl0ZweRGljUD+nXvks+oRdTUHDtcmcB0p17M83blEuIqkIZ9xkQCh1yW+Vit7z
e5eLbASwP98IWDIDoLgaBITIFwIvSw1/iGGzXsZH+PwHwmHL0k2KtAvfNVljpClH3hUK6c7AoOsc
xuBVozVA83WvCVT08Ru3jGAerRvopqwvqm8eloOo2rObsNt+BxcOVuncFlTDxWOcEaur2MjYSeDw
c4zVBn2rA/bYgER2X/ki5LB9XdpsAWdeFM1QlFFHrxZ9HH4warjCGW30djx0TuqC7/Re9Suf2NM3
NqgEGobeFSHz7VqF1y/gA/25IcbaU0Q8udY4iEnsgl4UQORktcAq7CotqCBh2tCN+a7hE9xPNCUG
BMnJ7xyDn/LP6+ZtNzwgGwFspRulNQYM6pmpjmbmxCaBZCt29awfkxuToWV4wKgWtk+LlsQ9WhoM
gUytgtMr0Cdo3cyi6ffdawing4sOqCaA2L1dUWWZYT0rcKWhZt4UtLwo6XyvWqKTEYnhzEkmlTUd
IsRxg/TYW5ZjaKe+NZzrxyMSwpmUuqnyFQ37CHm1JVib6lCki1eZxL8uZv9IXreMU4IywQw/rYB4
ahjlUVlK39Dz4LqIvbCXbE6FO/WotpR6XPBUnbvJ1rrAUrxUvS9Kya7bX4SG7nVx7OfeWUmWvGU9
xOiR50xELc1RuqywkotV2d2EZDSNbGOhnt74kvaBwi15FcZjd9EqzrK0hDC9+dRrh0z4gGSu+Mpq
XuKtzSUt6yaUFgl9Rox9wTozvDX5kU0dMIi1RGASdpVhsxouLsBbTsqafoIyLF9Sa7AtQ1Ts2dVq
S2NkdhoAFvjWZHQBdQ3O7OWFsOb3S/59oiInIZLBqfSaTVlmhXDGvXUs47Nq/DSE84lMid4dy2Yd
nE7TSJs1s2Vvg6/zV4YzVAXtIfEkz/B0NGuW594LbcPRz8M5ExzSvt3eyObc7xq2JMRQFEPCm7zs
HH8FXhSGlSY3tEtv/f0vpmxEO8pdKWMNgRSVAgWv8/InRHAgXsMkwG2HplQFDL4ZSIO1v67f4l3s
MiRl/qMpfNd3Jk2UpDGMLEtw4XF0zr4nz+GhA7XXS0mu+ikJOd929d8ygcOM0o+i8Zhfg7nkRjMi
uz5J8xFT/RdptgSp7f3gaSODfcPmQhekyOuO4h2mhtVRUlECilbZs5oUJCHRJUmsT4puOWs5yHZY
NUGkKD8aY3mOosY3ssEb5NxDA8MH8itk81G8s+no1CFuRWUtetDqUzf7rcgL7OaXQZGMfCUKJYBU
4x45ZGnGksxwAyjV35dx7zdyeUiT9RlYx2eatfZYmsGAXtCWiAAUdvV3I5qzazRpEzpZPVxCrtq9
/r03RzsdRemdHYYAyog6TUp0wyLvZiKoYa7IXyEuZsPDmv/3YPZwm3nFy+Bw8ZQeWiQZH0Xvuf3l
/SOXvypqBVtUrpiQNMv8Fo0Tl3hdbdUi7vUruXs7CAaDdOReQNbG2TyrRAKuioB1K03nKv/Z9I/X
f39/Ga+/z9k1dU2GkCwIeJWsOulJfwdcVb8gmve/ieGM2VhZ85o2EFOrN1EWaNJNPh3/JxF8127Y
WEo5x8C7IUpQVT+W5Sx1gnaufS/weho8PMNU9ehbBKaBWyJ6P+Vu84zsns1IdYHX4uSHwhdNJQrO
n2/izSqikqLFxk3ppa/Ohahjd7eSiuHo/ygY37JrxknRtwmuKYt1JLzrTtYDGwwkvlahL01USxXo
2wt40sYSlyhJzRFD2CElQat7fTOq3e0SlQJleDmJd7HCZlnsOzZyqFGqdJWM9QVII3baxwIz5hnI
x6xD+CkLWk9xWjv5CqIXMDeBZi0S1W/3NxYhl8VyjPq7vuGIZouuJ8jAaNjFF4BJObVDP1FtKegD
6qoPH9D/jTwuAtPqKlLzHvVbqXWVlCXT0RN1/7/J4KyRpsqGXKRwWRP5Gk6pA8iQPKoEj7B9b71Z
CWeTrJj8n0kn381A8wsv9vUjY8uZH3Q7+cRgs6YvoghvVzE3QjkLVeTWkpUaDK0SYT7RmbuzNgu6
4/e9MUWWFrMYVHvXmDgkjR5ZE1RCtgwPbVCYro8B/A02CGVxwiX7XtSYaTCRFkyFkEzs+99diI1s
LgSSlgroE2jJR0IwQlWCepPP2OQ+0g5JAaqKgUtZBhgLpyH5lLbZSCFG6b6avWzr9KDHIjO8d1Zb
IZyCaNU4NRaDpY4re/AwrO0Ml+yZejnicelinBqk4UQTVOzD+f3byuT0I5cyXVdZCNnT3KZoSBy/
L+rvAk+OTKAmeye1kcSPUllyOaKvFYG/MlTA955az1AXm0SGI/Wz14fLX2WX3dJC5Gp2LRYgEHSK
MAOD6JQ7uzHM2rrVtfXFFeh4XZlHgBYMPuAgXenYi5ItuzvK+h1lKAumjrlTzCKlX1RAv7ioQAOg
pARASTD2VVAot4uIl2B3TzeyuNMrpDSpDanGM+rIxo7RbOjHB3G/ya5ivoqxuKYdGK4xmhggroQy
en/XgNNOFyk/C9nfKeJGBhfSR2M+6jXBKclBCRiZ9bwG2ZNqs5qFaDJtF2OfbmRxMbw0NJmkzDCK
/VeG1WJ9yQ65G/vGw+IvbuXnqJYYDmjnXFE6Ybc6s5XMZRWR3cnDPMEqZ59N+BhnybIzZ3YYpnD1
SCdbFM8LJXIGMm97MlgERiW/IafmPvIyvO8XtMaUHtCdXBGqxa6X266Qi1BY3ziJUtSDNEYC/Q0Y
difNje77Q3gojpYzeqqLsW73ugPfCye3QrkgQS+VYUACANtKLWcJA9QT7esSdhkLgPCgsjl4Q0P4
8zbyiqW0j6HQrKUp+JvZJrvk4LfJnNoD85gf3inB6KGtBcwBQoXd65LfCucuB4oUfT0whFQVshku
SXiojiCVckQYF7sbuVkldzOqslctZYAgUp8r/aGcnq5v464l2fw+p//mhCZK2jaKm5XugFxqMflm
LXj7idbA/nwTI+fNsAJ/EmsI02NPP6mzIMGxr+Loz7QAvkvRb8o5FBUk4OXANqnDgLijEiSxIo/c
dP6KF1Magb4vciawRwnVnKnxOxsJFCb0EisaQ9t6uzI9lmKrltHXNKqVO85/rFl3dXJKq0Kg7bs+
bCOIu08KnaOpqVRUJdbZ0aTiYV6jGzTynnPgnzaGIUhkidbFbaip1EZnjYiuslRy8tQvpAD4jnYY
p9519dtVjc26ON+sF2NimQlmR63lS00ex0HgxfYXYhg6us/AJ8AXjfLUGiephqPMVGLa7aR/I0P0
2FP6s56T40fW8iqLU/M4G7puUrEWY0HEOw++PHXuB0QYABdDWI/Z8XflD7R4kpUloTIyfY7G2BnW
WlD02I1gTNVSAdNiysZL6nZzWTu1TaoVE3mgt/laNeZd3OHZqgPjAUO8eZrfo9vzEDWxQOH2veJG
LK/g4ZzGXYgIgOW9qwcTsxqSM32qjqWXnsSz8LtmbyOOU/BiVIu+6+GfzPKvBc0R8TOdBKq9m8Sh
GxmcbnemNcdFCxn5jf4HnAWHAp6pObbwTj2elvlF5JV2L9NGIBd8rpUehwZLFWbVJ80Myvr3de0T
bBqf+UpGEk9Th9+flwZIkcG6zE6Sf+TGvi6CT30BQaKaTEa6JQHFP5vtfEQKbPoCXkrBXdplytmc
D5/ystK1MdoB56Pc0YPx+BIWnchN5CVAGisCC1S9qCvaDca9C3c6124rxOQS6QifFZtpVxvphC3V
71ljLGiJY2BRFsfxtnaQumEBxeH6IQpFcmZKJnEexQpE9m7zOTmUCJkKR/qd36KC6qbBvwiWdp3X
5kiZXm1MSqxEbVGaiHgZEuPoT57urQdgbqKi1gOmnG1whhi/EqxUJJYzKYTkcyFbEJt0N2Hnx9ml
6L6T5qlJJ4F33i0OUJMBwxIVnHR8+aNMo0kF2u6K1Sk+dhR5pCZILsudFZQPfwegymPuiAhb9y/k
q1guOOyWEv1qk766ZRhY4XnqD/0sMMz7NuVVBBcfIsNEY91ALbRqbnv1MAiJx9gPvAuhNlvHqSOQ
I7pWKrF1rbsA9gC57gu7AtlNcyx88jGehu1RccqYrf1qaSOyHprUfJ7QBpyQ9SgZhsCM7R8NNdDA
CJ4hPG3f6rycymYLDgK8nsvzHJ5rw9fmQHCTd7fOQtwJxBULs0mcE0MzZmapFeh3qj/JLVp83OzU
HlqvGO1/9+rZt5gbgZxHy6Km7MwFi0qPmNQpPMDhOYqNu3zMwYysH8fT7DHc3OhO96tHyTVv45OI
2mg/2LcoS6GqeP3xndxDZoB/XUU6hzwPHoMna5z4DvPkngYkKjbqHnt5ICKi3Y0jN0I5LQWVmUEk
RhXXrp/m5abN/8xZoJcfuWwbKZxuAjl0zQH4urrhgOlHubwYySwIUnf1ciOCM4qJlszZzDLrC6UH
iRbH0EDMFYvqIiIxnGpO/VwCJBROJsWE41KaGLCmHqafHcEVYBbunfWgGvKUaCwx3oFypwwLd1oQ
EANUwO6fGJluckNsNEucANj/AWloX0G6GXMllI01vb3URZLoIdBPWW5bzm1kUU6Js0Lnh2PhfmiO
+I007qj0Ju0zM5SQ5JsavyoMr10LgTbspWLfyODOaZ1pOA05HrDmRcWUloLWD/WOZU1QPRK2Ju8o
hYppMAXgxRREAXzOPpHDeDRz9FynqWxb2U0LAOMw9QUq8d5jEV0m4Lv4P5ZbzvLW8VIPcQS+e4ah
Hp3Rz4KEXnhYT8CfgG3KA9Gc284mvpHIJ9LrnOrtImHEnz6y2KYKLE+6TKDWYPk8kRK+38S3wrjM
E23iHKGGifiYom+0020t0Q+WaQicy64YKuMvC05M59Hu67ZpllYB83E2F3Y3yvZi/SxTURKPOYy3
1xeL2UjhVDzU6lltTV11k2HBImY7BDGKndbKgY6lXy3aQz/Fv64riEgmp/JtBXKjysBwLaIEm86f
jaFAYuCedEEBFOOmFxiNXXXcLJHzmU2NGV6rhjhNy27SrH3EYLR3fUX7CriRwam8BjgADBnMKvjx
enCyl77klWf2zqxglkSpXXYmV86MB7Ff+7ivkQ5Drj65CfMvmfkp03/pqYiTTiSG0/O0SMIOLdJo
DtO8NfWlmTpW5LdxIjifnV60NzqocUH0XCdJtMaphvfQ5JlOF7C2dyhDoN3LFSKpCs8iIRTHThTz
Vqr21pXU7VxVSo1uzDXzC7At/KFghpQc/VF5qP+Mi6048aF3xE5lJ9HCBIP5A0h9FBDNnOCQDOWa
jRAcfi9BLqicTXc8mbZ10mCuxI8/pnrvteVVHBc4Rcmc5uVaQTVRDi5OaMkJhiMohw6CK8A++5oc
Zs82b8wZiTDT7DLVrX+Nfnms/dQFLfhfOt7SOmMuFjjOnYFvto2WRUDABbY3HhgAI4Z9T6ZQxZs2
DEp3PUwnvMEO6J1ERcU6tU7iNi6o5rCp9CPlh7fSOZ2dCgUTKBiadFVSXbJpOadjARxM6WGea2+Z
lRNVq99LAyiZuOy+Cbb6fe3jrXBOg9IebUKE0cjPS/SozfqXKl1sczGBtaafprU6Z0r5oJp4/ipW
7FwXvm9NX7edU6e10cJUryWkErLbmNxOsqidZt/svArg9MhUgRIWT6Arn+BWJ0ux6fojAr5ERVf7
+lJ2Wofe7iPn/AYFyEo0o3jIXEhQ3sSf8k+gYnSpJx97rz4bwQCyCrTTe4y1Q2wJhCrMOcK5jcvZ
ajEdUC3gKDDs6HN7tM6xax5zuwSSleIgL3NjfmVxjHhCe98wvG405xeR+Ve1GbPbSJnMNwOQGZSg
OfYXkWHYj2NexbDP2NgFrVriLl9g7ih5VrrY7mc3Wh6un+R/san/COFLkYk6DUrO5iwazOLKXuaF
rnHbuIy9vIfpEQHK/ReX9SqP841EDnVrNCMN7/D2mN2qgGFWbmenBlJk+4JunoCS/voaBftocRan
JUVFjTVXXYIW4qIFa126eo2UeNfFCK4fX68xMoIJ42bA06otjtmSOop8kuXSwfC7e12SwJJYnCVp
FZInM2bFUVj9XFjPpepf//3/EpS9HhJnSfAkiOoQeMVuesNAHNjcZwlKCQ3859IH2h3f2BKLsyVS
Q9KKXSm37C5zcqeCDm/9KljQvot9XRBnL3Q6NYs1Qcun+8UxT4jP0SonPyJ4gZuLPVEjlOiAOAMh
m6Gslk2BV1X6oNCzFP++vh6BAbI4y5A0S4pOjObvyOQ/0DDiRjWRcSBcn0JiLeY4rbBArPH1BYPM
zb/8AuAkuNaGw/rp+qoEu8Znoud+GgwphYMkw43Zfcv1RuC22La/D7T+0QLCGQIlsgBvpmA5td7Z
au2Pa24b070pqSB2c5ppEcjbya2/UW3ChRu1Ns36qkGgHqClykn97lI5kwTcdNNevdZun+Pnl0Hq
p+s7uWfxQOhLWXCnErxo3nqOAVkrOmSweEmj2bJplyN1OnJ/Xcju6rZSuO0sp1YbUuaflMf5q1Ta
9E5HSpWVZCB1+CV9Rsnwhk271pJgY/cOciuZ29ecVFIOAEvNNWpgFyZqFvQG0iMxDSwGcUgKP05z
QXF5p/hE9K1QzuqaadukRh7i9XHRL+ElDIYAoHKu9byetBP6Vc+iPlFmlHh13QrkrPCaSqua9Hh+
z4Z2p06YuVmMIK3HA1lSP+syQQZ3z39txXF2GJDKKGIvBLdjNdyuRwIqXINwArSsInIwIv3kzPGo
x+OUNa3qgl3bpf0ZjjnoMKx9XUFFUjgrbKRorEkUBKmpdCdFwLisj7L09boM0aZxlhhImk2JKwgk
5fK8TBeT/AnbJ60SIfqL7tpL2/QmFgyjpUuspgcU59Hwc6SKNbDCoQ6JqokWrE56qAP0mtOjqHiw
f9MwFwVIPBOYLdz6lK6Lsgz1G0CaxPZknUv0xJVq0Om3SfirLH98ZDf/kcYHo9OYgbyF4mU6JX/U
6KCbz4Rm9ho13nU5e55GAcvg/63K4uyj3uZaHhFohoyBpHzqjoUu6kXZ9Z1bGZx11Emfm3WLnWM9
qLHTPzLDaHgK+kHRLRnboteCUCBnFHuzWxrUqzU3Vm3Fnx4Y4vv6gKH5wUFhy8+dSmAR9+/X6y5y
BhEvzUROAC7sdpjs0u+ocW61x+sHJVA/i33CRu0j4Bc3jRRr4Is3j5pJfq8ytaN1wJxXSG1ZTT2t
iQRhiGhZnB2s1GFQEqOD2dV/NfWNqqqAvvuQg37dOs4AJpGkN7SAosudr2hHSw2sQaDj/8Vfvcrg
zF+a9inqcViH8dgDvKULJG8EVajustij8CNXWN7cd1ivEjlj0VVE6kmNa8VoQaAWUMBScXLLDp9C
vwNMeelNhyn2tW+iqdx9M/yP5HeBalnMUonigpsbv/rlj4kh1S46K7nlXNdHtoL3LvlVDmc4IlWJ
KPQeA5svFaf+wCZExD3yorvMR6pyXK+gb0BoZWZ2h0qx7tSYzqoPyK6yFwtinOD6wgRHx0eqdJkK
ulDkINWysxl882w9SROmNVVH6yb3ujCB+SWc4Yg1GW9lpiezfqOGv8gHPf/rMXFmI82UeGlqDOyV
yU3aXdQWvfCi6Ex4RpydaCM5KYExzNr+kluk3QH0IjnhDeu6GoMyaP43a0s4k0HmpZz0cQRCQeTX
yZMG3sDw1/VzEVg+wlmMtQCgqpLCoDfpQTZcqzg0pkDPXiher90gzkaY7RS1apiq7pKYvkTjP2VX
It0buRlSDs5YoHcsA4RynKXPAD6/lGHhkbL/ZEWt16ajG025W0SVXxSNW/XhczzO4F9W0hPmnTxD
lwK1AeBQ2l8Uq3aAhvJAOx1Ms5MzE/2UzsZDL1WfrXiVHcsc/evbJ7hDPC6XTtclUXUYoaSz7CJ+
AnerbRqtXeZo1vl2XdbOCAF7jfyj4pSzRHSMQSVkaKr7eb0D3rJrHMIjS+CVbhH0dm5/S29DO/9/
pF1Xk9y20v1FrAITSL4yDGc255X0wpIsC8w5//rvYP3Zy8XyDq51q2y/rIs9ABrdjQ7nsP+icVyi
JY4Q2JDIydOFcC3RLirAK42APlQlgaBMhhDLWLSYiAKibRTqAJxUWF4zzNdZJeMjlokRDNFC5mZe
h0Tz4/bJMU7m+L3J788flEwE//smgjHiTsvNFbZuqu+KWPOmLqxUWeZfJkQwRdOQzPVU1HhP9QeD
vdD+kuiSibvdnOBW4QT7U6TFgvQJwon8Srnl2Gx8WKV+4WnbRJoTlPhZR7BEakuzxGLQbjYafk3/
HMu7aQydOhi7wVvJ7SDDC5UuT7BLLOsqCqeLh861gYHaIeyP2tPsaaDrZVJvK5GGadePWhHFSamj
xARpi2dfIDTzHC99qa4WH+zA0uaV3Shag7HQ0RaP5hLh6JgDA130SBd2ceEDzeDOHvTI6/T4GLHC
reLmJR7GOTiv+PtP1o1U4Qxjinbu1EK+BEAAzdEINU8L6gN/tbaLr9+P6EIKyrDX3TyUjcbtBhgb
0cJhOrGaU9YjTJvNYNAfjURiffe/b2rUMXXM8YqzM12/mv3U8gQ8EI67m0FmNHbVHx2Cf39fuM90
0JYxN1F5Hg+o0B7moxrycozsyShbhqAXWb2MiRJxK1vfF+wn/Q1CFjipzToEFbBap8iiGKhK6Ymv
IzqxkxJymmjZqNmuAdwIEg4crCt4KGowgFp9Zwz3bD3E5cN5fZZslpiBaVLNntMM7/mkfa6U61GT
PHX348n3NYiIWstaT8k4YbN4srgIuuf4sTyizSfMg+mSvMYyg85tzKdIbCNP9OPmUkb5pKJNqh08
zHsE8VK5DQWHd9sdkKG7abQfBUV3wJo/n99KyWm97cTGJ6712laM9/yM2fzn0FuvtWZGbpyrEjnS
LeVnuhE0jmTFMLej4UGqHjTgMkYnowYUJLtrwaKsTK7z8/zKdntjNhovjiBp1YhpQRMRhdYZP5qm
vcQU10UXZ15rd9d9Wntz3oIDCHRkNGZeo6EtXU+ubVb9NMCXYIyY3pikM4b8JM+dtGBO2mHsDdbh
OaQc6xMnvh8xsa5fMO+/GYjedzb/2K43t7DZ81lJVjS2Igo2ldxdI9s3rRslejCsY1J+yRPJk2Xf
k260WDAxSWu07TSiFBBdq4f6UIWONx34PCsv/P9OA+P2dAUzAzqLUmnQyuunuKYzK4MEmfi4I5KH
hGxR4rRSbifRFLfwX7wzpwiS+8gnJ+Wag1EoJylsKg+mz6iHOLaEFph6zLll4/Nrut94fMIlOvAW
ADAcPch6TnefSe8nJs4ukZUAN6yBuHWu/DpBAKT2ntoBUqcYLwDPF0iupMRwi3NK6JjUzczCoXVB
OWLSANAGvlVhOqp0owRk8Tx6dWRsYBITJ2L4aKSPssbBMzcFTFB8YVY3+XSULIw/8c6dG/8Nm5tm
rMyexoTbGmSYDTRS8EHu/67jRbYcwYIgCCJNWte6v4JoM0fDpNG3D7o5/06OY6MaQkAyFbHB8glH
VTRXSf9VpS5lMqRHmVPQBIsRqQWd8hzdmf0UYlrURaaDLTeqVSLvFZhtwNbXobxTS1D+FW6fvJw/
NdlOCiYk1QHyVS5wSUNfHybFwmDqn+iylVgQic6Lja5VO3STkStoeckvcv1kyEaEZN8Xsw9GSjpz
wh12ks4rjcrTOtkN4ip1RrvF3taEj6V1NkRk5Z2GMKhu3Qpcemz9cf5AdpDhPwSpbxmrzTXK+gX9
NCZ0u4zJcbYadO22Qd2YXlpo4VCWYV7nB7OpUZRSTjVIZiXyZXvJ/76Rb7NMTdcJHmzyqhd0QPvj
MUcXtPHIcTzqzC1DmRuTba1gOLoCLC0aL79q+cWsRD61yrC2TDcbV8mF3l0b8MeBl0N0/EeQxCoz
qtUILR2WHeb9jbpIatZvUfcnLdkI4EvdbF6sFawdSzQPkQs+T5U+JqEVkitFWgjdT7htJAm2SS1S
pcSjHbHkwQ5jD5znl6U/X1oee9ZOFEnf4ZaHU8qV8lXWTrTbNKcagA0GEQOgR8WAGZbXZmTAQ43d
qLc1qomNRyf3D06YEWNGM/svWGj2r8VGpqCWbafEhaLijTtQoDTcWciGKAqMZeq2c+pl/Z2xBANo
vb6evw670cFGrKAx6F+1koZnRoh5WTsHais+S5+L6lppZH2B+2HWRpagPM00z2rfwRPwBu/cH8Cv
GSx31v2KnhVg3lmyuQDZ2kQVakezGgwC25/3V7CatzTXf86T9aSX9q25DqfzW7l7zTfLExwdGgaW
Za6xvCp/bZQXxXpiduqCPNM7L2f/kr9rp+DSQLTaDkCOQjvsAIdqgLRUdf8nCWI8rOuL7swr4oKE
0Wdm5cesmv3zIvZfbu+7JUbBlDS2XcTYLXAFBQzlUta4S+raV+sFPZBjGpp+7bGD9iCRu/s428jl
f99YsGkxSor+VF5SzJ/4dHnv1sFfnctM3n0vOSsxGC4HqtvxjM7O9Xb0Na88sPsmXCYUDOoXYN+/
QT2+nl/hbsSzWaBgSFJrLvsWGJ2+1lSe3tjB3OReGUeH3xED/ok3roVPML7dypYcyXbEC82h7H85
QMZYMoke7seOgGP7W4hwWGreqZYVW8hcfFHBbcHuYxBMeT0vq3MdQcOFxBzubh5YHUxL10zyCbp3
tiq7SMoZSdT0wZjDqW/cBi1v57du37e9SxGBenuS0n5ykKpNFrec3PnAbpJfUYi83QHN7d+UZzTY
uXaGEeXCl3fL7u/qRrwQTQLrAAGEgnTn5KkH/Igg+ho9cfQ5cMYdHF/mYt6u8qegAU1LOEcgHnwC
DB6a3ojWEcs1b5uA3MQnB8TjOiq4CC/d6Mq+4+CuGuKvyI1ecSeC89u9ewc34gW7PBuAfxwZItuk
O7TGbUR/K7O3ESAYZGsxMmOO8TC0yzCm34bqroqYm4J/01yDXvlJ+xc1kyxqP93/LlS00Q2e2AwM
ZrxnHNm2EeT0LMhvZ1cDaswaZE+6N4YcTsL8eX439wOVjWBBe+YGtRvk+XCa7gLmGaBb39ZHK9SD
+ELWDbfrwDeihOuvDMpEx6iFqiTxXUoe265lqCyXcBO9elUXmeSJv68pmA93AGpEP+HjmknTrjXv
h+sj87gYk0dHIlGWfQPzLkKIgYg9OpYWoWuMkmttvleK2CVjLDEwu5EImDb+XocQ+FQxKKs0sCT7
Tq3U7tommdtgTimrm7AkiQxSjZ/C5+v9Lk24X6jqLmBPRu7FCKcAACOH+FB4KMW77Y28VUd2RMJd
c0Asl2s9OtQi5zFLrhxZq+x/UO9/ViN2FdDGsFStwWXufeKRAF19zxATVmjgUp7OXyWJLog9BUDP
yOkQYzpON8ag1R6qvAf9uwy7WLJjYv9AZ/dFmg5IEDvZN8QGbi1rGtxdBugSAaVhgDBBRNmIQaxD
zBLFIDZ9J1PlRuvsjqosP7Fv8KgDyD5wdQJfXzj5YrTsGNAGnPVqAVkZ73azgUJQefTUgICCecOj
cwLX1c35Q9rdvnexoj5UKxAE1Ali42U4qjOwyH+HxBVecSNDMKnVXEy6nqIbjKMevTlkX7/REeO0
GAlTT+cXtP+63UgTrCprIzNbZhjwES9rxG9B7BtIgvC39dsY2rXz9bfCqo1InhLfBN1mgxa0Ti81
PI0ugI7iKuZN1zyeX9e+Gv6jHw4/yI2MtRlyHaMJmm8ZV0Z/XdaXVvxyXsT+CxYZAQvEB+CREGEp
YoUUU85bcMHF/sIfD/M9dUFY7gF4Tgo4u2vFN8IEu5r2Q8pKG6ZORx6uRUlfoW6fpW6aSjpw9zVi
I0m4WrY66iOJke8g4eItqElU3vhKT4lnXlQHnq+XB2W7p/UuUgTCKLXOoVGCncTLMm1eAX+YZPfn
T0uyf+LcdQp+UE3VOvi9THPX5qKZG2+wrp1EYiFkSxHuUzrby7T0WAqoXF8x532wjOk+V2pJcLIf
tm+2TLhEIymXnKHAiirV6Pen8lA0Lv1pnwYAArdhbAcy+AZ+7J8c+0ageKPGmNh2TTV/Bpe1Yv1R
aVer8mVC1qEO0uW5kPaR7trajUC+05sr3PeNDUIY7CQdvs/kO5GR7sg0gv998/01IsjRGwi+shjw
P0Z/wUBBGXeANZhbSSZ2N3TdLEUIwdosG/U2w2G1Fsp86exleZiqOQjb7wtFP5zXdJldEnHLrZrF
fV/BpMenGoAG85GBvS+CT4yD34OVUTdLE6zFEGHKriUzBkjBgloDBMPpPCIroktUQRxNaWYQoa4T
auiGckfo8yy1ebtR6/sqxJkUcyq7SONeML9iR+tyPYLLATCO8ZHXfGXgUxITIY5EdyBvo8aKtPmc
156VmMjpDu5Ud/+jHogz0RYGOgGejEUpx/UwAliwPQ6HEUwwnE/k9/K5my0U7EO89HkKmic+ocd7
AebjH+yEaWKOqvZ7rQAbWYJpaEo6zDpamX2GLl8AQk2kcbVY8pSRHZNgH2KNFG3aITHSFJ2L5mwP
Qw0YnHMlt5Ub6jN21RJsA6V1WoP/G7S76DzSAiR9rtUbchoDPrzp1K404pPpuhBJtFZtTXEN/67e
Jjcj8PntJ+128nUPsIkPuSdZ3m6jE0jEoGeI06kmHFVqRwABzpGANF0achbjFgAViGWlkKj8OD7v
47sg4bh6BbCdaoLjAvXH4CoGcP3q7jG39AR15CI4vyy+R+eECYdWMSOf1xhXy9SYO3Tf9OXHRMOp
OTIwLDUy8JJ9TXxfmnBiVhKRNXcgrbNfmxt7eKKLxFbIJAhWvFUckuQ6Ni/RTgCgXuubfnw6v2X7
NvyfRYhV8XRMFdbyCdfYXL2WVpeppvxe6PouQ3g6ZVGDk0n4RgFcp/cjMGAV1yYQLhaAqsVvN0o2
u7NfunhXcLFUbsxtHc9tyxt4Fo8PC2GS3Tx0oXY3HCafXGUnpP2kOEKy3RTCv5J1hR2peN/o2pW5
PLT/nsIUj1A8agxQJ5v8rfYxOGq00syHAmmcygKWapwamKwp4tN5ldifkttIEXxGVSXlqgP4zy9+
rQfrUNzbfgcMV+PNHHG4C1nf5W4gthEoWCNWFoptFhA4aKdqPhi2z6zT1AftUEgM3264vJEkmKMI
8zN05jhPqnIg7EtcB7ETtEWIwqCrZ65tyvDIdu3fRqBgksppsmIMpsDQ0s5tanRalg99HtrDy/lD
299CjHsCzxId2OJDqlrKpS5LxLI2JoVINwSq8qWJntP22c6oxMzur+ldlvCYirOm0YsFg9dMvdfT
g9MfJsdtZWq4a/zA0Pj3igRd7w1SjDnAHPw1DgfzjqbPRv/r/KbJRAiKrrKl1hQVeaOKfJuKh2YI
FZbIIoldm7BZh6DcfUQyTDzBwirHsgL9H3KvIDXp/ugZum45XctyxGzUv1+YBiItShzTtgAJ+tFO
FFGPVBZFLKtHF6BFJdrLaknisN2n7laGoAV0pgD161E2tWJ3PLQn58A5fqiP4TOkYv8LpMLdF9RW
oqARFOWAzjbmv5oyDY9nF7MwOnIaeSB6SR6He8emEXBzUZTEgEEs+F7AOkZR26KCH/fHwQoTGYOi
5Pvi4ylpl9bobATmXX1XOQ/KJMms7Fm6ze8X305622oT5/Z7a+TILv4ibuM1+/Oa9h8O5Z99Ep9N
SMM3GH9D2lB12A/02D2aw+y19XJq6iRMqRbYI1AYo+RAyOrqLfKYVSuxR7sdT4CiRT3Y4Qjm4jBP
s9qsYLylalWZqyi35WoFeR4Y9ET7YNQfWOutseyO/YcL8C5ViP8I1fraGXGx0yv1CyfHi+Ak1XsV
0IsoCV/IMj17xmq7SEEhJ4ViGMKEsbIxwj13UcAoOuYn2b2WiDH4y2Gbf9GUFCM4cFiUYbQ0izBY
W4RTIXsG76v/P5tnCBYqn4F32zMUJOoxJMlLNP0p0UtuDMS3wGa7DME81ekwcPJt6MTj5LWnIay8
9gg6CLx+USc66CeJPNm+CcapNEiC8VPctw6dMtM1R//sDloKhahOFWy8eWosKcCFbBf53zeHBTjQ
TCUj0qdDXbiWemSJBPd+NxbcbiNf9kZCOyllUirIL7ZgI1Wv1KOZelWK3hhO4ZYGduSlHns9v5ey
VfH4YyMz0tKhB5UNKM4G5jGSnarakVh32WkJYVkWtWYzl7C+lnl02od+dSPr6/lV7FYpt1sn2Ieu
RTYkznCT7GvHNbwcGfvoajlwdgwZfunucjRbNwCUjcKb2FO6qrZpAUUURngFbEaKgclWuUeWRKLk
u2LA/EFsCMJ4gKAMZr0oqd7AAc/k0cp+1VpYabokdNk9/I0M4fAnO5tqu+aoPmrm4g1A5j/On4tM
gHD0SqLZU0mxiJZNt/VYHtVOhgW6v09UNQwgd/Oemo8KnHeGPc8jOPqi8aEffqqrtyayfdp3vGDa
+FuIcPejKtONSQHiZnpC21qQBGjOU8GwyCuSzQ/n6Xd27V2acPQJrCm1GacdzA9D9qPRv5///u6W
oZoOsnLioCdC9G7psCYsgj8wnVvVekrzx6aWmBWJCDHVsSist9HUhQpactK1wLBvBxlHzd7LSLM4
ZQzGigE4LuzSYI4rjWiGzofZ8shaeYYa+WxWb6g1Su7irhpvRAn3pFiMLkYeGcdfNs86VHgpJomR
lK1GuClTvDrLPPOxLgtZG7s4Ljli7bx0h1hWfJaJEmwlGwbdSZQBbmaZXTN/SlRQk45hKouK94O2
zbYJekaHKTfqBGGBdj/YHu9pLa7TH+XiJoWHjvmj+vXfs/rYxkYnxEAfUQ5JGu6jk5S92kMMmKvF
9ONMfTh/g3Zb+LaChJCqTpil0BxXFMPls88p1/pX81g9A4bcbV+M29XTQUnaHDDVeh1lrrwYLlFJ
8SkwOIkzYuwQllVTbxwn+lOPht8ZbtguUjCtjQ12wZahBd8IVzBsrZe8rw1RpBRbRqKRIqBsMULz
SYfGn6z9bpqr2wNugV2RegzOH5ts0wST0awpzSoOnBxH8QWNrB92vh7Pi3jrM/wUC78rvQgnG5tV
lE7DwptJlVsSdJiNi4CwUFxz5AEDoVzxsw+MQwZatPSCSkrvsgUKVsSY2OSMbETBONFcp7tTisfz
y9v3hJvlCcYj6dPC6TooPh/W1JAXSP0Iw5oOKHiTg6zfcd+L/GPiRZzZ0WpzSzUXjHn1l0V3azRB
PHw9v6DdHQMyBSjGdAK+KUHHTRYt+cwrhHH5NW4fB0OSupF9n/99E1+veeMM+YD9WlloFne5KUn4
716dze8XVBqMOkYUD7ijUTdeJnl2IE2FHlvMjkyMyTK6uz1nCH3/2S3+azarWSioQtUS+tVioD3G
6UdIr+VAM6bIWgMZLHRQKo4vfqdcvBUrqHVBK60Daj70oPwaFd+X6Pq3EPHAY2pRUNEaiIs+GfSu
56wAXNWCrLtdCo9aT+dVbd8fbmQIz+SqaSLbUaALxjVe4SGQEg9JmF/S2zdWy1CWxPgPp/W+JkG3
mb4009Sj0TUFD2QIwCQk8biDsoDgya47fw0mPz2ipV8Gh7FvJTYrFbReM8vcbHhFVzna4XxKLhSC
gecJwM1gNXteZfH5rp3YiBMuQcRs6lT8DTBH12uqupjQ0ZjEUHDD9smub2QIqr86PUJy/pSprOoS
dMouY+XXfDC9krFX3EJvrvLwvMLs3m2HqGi+tWwDnCMfb1uUKiOpFbT/1P1wMVaYAgVbRL4gmICr
PC9qdwffRYmBk1VlFlXsAWZECWanclU7IFSyg/v5jY0Q4Y4t0VyuU8L1P6xuiqC6NtCbn3mNX78A
pjFYjmXpnV/WbicfEpV/b6EYJpXqTKPVQnI+PVU3GBWOXe0rC4srnjhsvekHIN8Ohoxxej863EgV
Ll7R22a5UOwmhrq7IP5pXdp36s14wan+6uPsVSfbLQM+X5sHw9EzZG/i/Zu/+QHC/bPoSkYjw07n
p/yu9MtbPF180FP4Su1VTy0odNPQeWK/57A3coWL2EGolRjwD6uK2qWmBg0YFS3KJGGOTFuFu1gX
c2k4NsJ8qukntO9+j6eHlI4S17q7izoBXhWe4qCsEymj81zT2ZJgNbyWPoS8M0XxrDeft9yCGNWd
Q3K0/Famtfx0RFOzkStC/VSNWgMYDulNM58vq6b/1oxUkmuUiRCuIuraeraWMNDVGijx09C8Si4e
92Xn1iD4OoCzLxapkFrqgiXgGRN09Xj0iYe+bWjKdmxPIbY7Jlw4u0EWU59xzYe5ChoyerNCDjSn
MnPCE/KfVoWqL2+UBb692KlURmppKxqixckb/QRNci1oKcAzcyHzoHumH8Be/wgSwuw502eL6vA2
Y8cn7q7p1HgRqF7U4Pw57W7cRo7gYooVHWuNgSaHKOk9bZ3cvuvdzlYlnmxX3d7FiPi4S9/mBStw
k+YhbLrbbpAYBNn3BXUms8mMbICnZOTC1q7mXnJddvPLm/MQAXExYzM5Vc8tuvHQzom7Wid7OqqY
vErBo+T0PzT71UkTr6SS98OuL9lKFlQ7iZZxnmY016QnDeNlJTyKl3zrO1RY2AmvyZNywZk3nFMc
Wl/Vu+RWhtawG8xtfwHf/E3QX6c07mmOtc9gaIbbDpMUD9nJL+Gxq9f153mNfBsBPnPHbK6yG3G5
ZSmsSiGOvzEaTpdiHcBT65sPoBe/djzqcqbcNdBcM0AblQs4Yl+VmX7J/bMFD5PVc7ZYFhRW++bc
8or7esrx0LWC4kSvBn/yk6/ZQYaHJ9Uy4Z0T1zpTrBhL5wmXzkXrlseAJ6Fjo2V9JZKL/wlrN47r
su24KHZYMub3+v2UqP75s9wd7N2qjmBeEJfFTdFgGzki93xaH+37/tSFkb/Ubtm6A54gBfDAFzAF
OieQSUrES8y1OKvULTHwDnokIAngsrs3cmxurotbWWV+X12AzoEmT1MHQeBHnV2mJlf6icKMxrNr
6I3brhiPGyrX0CSWaN/SvUsSFDM3NUUfShMtuQMN7XU95Lpssoxr2ecL+C5C0EI6pqOeMC6iJas/
5S0GW03t2NHYtxxgE1TWg+Sc3u70OZGCu1PmKJkIB8Kt1xRdBaR4sXrneVn7+2SIDqMDG1DPN3pn
ujWN/FWjrYsf92hU5gPNhhtTG48Ti3ytAgMLGcIhaY99n6tuYdkXdtccTS31O2rftck8etqgXrKc
oLud6IHSG1dzZaRuTOhdZIGgqy4eaxCtuFOeXtGivJgT02NV98JioLp0oOszy/saDZxaWz2VReZ3
88h8B7TaHpjMbllc3hpqjLbl+EGLk7Baxue8Wy+1/mdFl2eagfSY5N7UGJ5Sg9e5drxiaB8slX1v
qh+FPQelGXVescSXbGgQzySFW6/ZySHTEfj2/qL1gBQtXaOmT1HTXqCuHxY6AGN7gEUoPQuJE7+A
tsAtF4xB43/uxummqgoXYPRHJMID2oBqV8NdU7Bp69BcWANRAaJsHKMpndy0a33baQ5p3Hpqm/g9
LUL0XgSNrTKvnw23dtCqb84sHFR6TOf52unGoxNjMsqaXkuyBjEBmzgDL4gKpuIqezBzzJYwCu6T
8VqZAN2l6QFHnFILI8O4hH1lkcQ3APKuzrYP6qrAAr72kjX3mdI+WXRBod08VGPrxmp2WubRB7nQ
H5Y6P6WqVrhln/CWl/XYlKjEauya6WrvJpZ+W6ftwV7YS0Menai7RZnzBc/Pw7os30GT1ntGjoef
levu2FbgYdKHyxKMacg4/iwaoH4tFbWAR9A07prGrqMljWsnJIzNLMfpGF+jkt6uq/49nZdvQGj1
V6t1rT7KUXGwv1nG+NjM0b1lRZfLnP0EP8A3rcAoeho9RHmHwD67M5X6SeurR5vMoWPEj5I7tW/g
32+xYHoTmlr2Qsq/Hi98Blm7M75qpadkmERWvepQhtZ0Mf+WeUIvsEGoA5gcIVpZ7RmgcA3qfslI
vGp5VLJZEoPvm9p3CUI0MoDZbmCtgfpRsXoJqDic1QFa/HeryyWh127yQFffRQlWfaR1pfVtg9Ar
Qed+1yHy4gk0UDy+9IsLC+BjDvDBlDjNffP7LlWw8C2rHKMqgNLTIBTXCaplzkPKHisrdckgm4zf
15J3YYKtT5sosQ2nQxgwoD7hWKD0s700ig/ntVG2JsG+D90YYYAZr8G26ABWUCNyi0DMOaGjxRiv
0WQdnJe3uywNbOmALNHRmym8BxSDDWWiofW4q35F1ZWDdDiVogqoeylBQLH8I0V44wJXptBnHl5w
+uP6CqP+/upmz9S3MSpqI6oZ7zn3aH4tw5feD8k3koVrphDLWOoO/nL8MgScIDG1D0niWiFDRglu
SnZ+3Fh88s8becKlq6c6UZGi5DBnDAMsWcjRUeSEf/vHZqADFL0JNkBXPoZRADKYUWHAM85pv0TK
MUmfNRnk/n5SB039/y9DxJqhGZpBx8TG8+JLdRxxcCRUQBwH1NFXJ6hB57oA8pg3kcmi+93IbSNY
0Mm5sWkG/A5em8uCaUL238plFVt+7p/P6X1xgkaaejmUBqh336pzfJQdgFvlZR9Erulpx9xbZCH2
rjXeLEpQRAwAka7LgUhCKuPPKWoCXdG93mEXJTGlTaC7Owi4HB1YX7xOw8P97cuwLJcCOCXcpdGL
/g4t0H4STnd9sPi9V35zfPPpN8zIRqBwZN1E5kLp0ejPcMOcJzt9bgYmeaTIFiUcWQnSLAfwK9DH
7rjMX4z8y/k17NgKB51xjmnYvEkGQ/ofd82YUB6pDJPgPd2Dnp2reuwj6kIlPzuYp/PSPptECLOp
ob0NuyFx+lFYbw7j1HYZ8VdyxWjh0jIkaPPPtFdL/7rUMoq9z3bpozhh82wCGa2tESRHemBf/NV4
/Tt26aMYQcv1oR0drcSqiIkMzKx+qezKM5v09fzmfVaFj2L43zf6bTQtHfoux2qGY58/pqqkx+iz
eeXfd2yTommKqGLfl2kZWae2GaDekim0OuuUdbZXlLIW8d1lcGwr1FNVRA9CTFEgeVJXE98tg3ht
V141VSqJJ2QihHiirboC81gq8fP2aU0v8lmixjsjbdiqzRoET7SoxVChy/iv6LkowF+WXSDyewWf
A3IWNOf83ofmhyHJY342p1uxAFz7qAGOVSWWxbB1TXmj5FdlGrl4HNXdv47SP4oRbimGraNaTxKI
UR6d5JTUsu3jH/johz4KEO7lMuc5nfq37ZuC/q6CxVluuVuN72UWZ1epHWoBUgl9gLbYBoieUHNU
+N1swDYEJlbTesxmibrJZPBj21xMNattux1t4vfGQw8Q6mlwmYxz4w0r5fOevS9EuDaZacR5PsKW
DSrx9B5wj1rcuVGTfIn0+I+mUP606+JmUMZjVYMw2Fy8XquvbAsF2xiYZ2V1XPoqLNQpsGo7PVl1
esD4x2OsAH5In6dLIyHP2UQup3YIFid6VOfisqL6z2aeQAlUgb1qCu2GnlQCL07MO30aLzVHv+5y
+jiZ+R9tQb/1ygL+wzg+ZkDqmwb4kRbTR3r5oDT0pa8NrzejLOjH7GU0yW3V93pAzOFpqYovadMY
rr2WhzRJLpo8Ds7bTtkRCRZhnEq9zVFyQsm1cpP1S9ZcN8W/xwEFXQPojOlbnk8Tm4VWU3XWKYWB
Hot7NoZZ/q/B0D5+X3AATdmizGAuxFdygseen1d6oCPpc36rdkZ4uBidEmKhlwex9kd1XmoHuG40
JgB1LLzFuRq7X8Q+xUhpaze9/VLXQNuVuLad1DZkqrpDbIugoZ0IV6gYjLJarZQgdtNRRIgPi+5q
j8ga+dPRLiUr3FOGrTDhKgFVPSoB7IZ9tAtMnxqvE4YbzCl7OL+RMjGCzlV5Bp4f7iTyYTqhXBjO
mXapwb/+b2IEX9TlNbIQC4PbZv0RhU4vmypfbQ3vvJjdQHGza2LZWakre9BSHBG552AZ2UX9qn9r
fyEjCdrMTBbN77k6FbE82vYt6IMIzYGk56Dp5UTQqltcrnE9ufZcHBSMkoM3r5KNBvObIxrXrTT+
960Fn9Si72NoBLjjoOM0jLVcckw7L0uu4u8r4uqykVFHA9KKMzyR6Y4+aUA3lQQz7vFdcuLYEmlg
XpieQdzmUkZpsbs6BPk2x5wzEfh8lIzip0mTCf6p1lMXTsExRve8cuyq+kaC4NDXZMHIAN8/Jb+N
jLu5eqwLyW3aqXRi/zYyhCjbWtDJZnAZA4rrw/em8VD4C1PistBwOWgLAXOT46dv+cvhTo7BJdtG
QUkmQ6mquVRWn9qvc/JDH6RY+7tKTzEjDN9hmxgU+nhQKjHMMos64k8OvVFpfJWtS7jqxVFR1GOi
xM9lVyEHTg9GUvp0Go4NkJKUSJm8zkyvZqXz4pLcnz/a3VVTaI2tqxqIcQS1zUc11lgLp6bE3+f1
oe6fz39/V3U23xcsf9zY8zqByMlPWyT/a8XVkQKM56/npezurGVaJlp+MJWqC1dA0yNSNBZ8WkdO
Tdp6zHmJtAwNX4Z/XtC+J9tIEq5Cn5CxV9uZ+PotMJjfJqOjp+xkHPKL9HfigY0o4UawPKugTFiU
1j+o413dP5iN5HR2T38jQtD5uQb8YdVjNbn+omf3hilLovPfKFpeDRPwtuWojmMZwvF3jlrls6kT
3/7WUIzmqa7y4HjzRZt4DH1oiRxjfFeiDgBJjM05Km7Zx0sGCoMprRMLCndK73i/Ativ0Cmge5qb
BpMrg33a0zwNPWIE/2oOyr8fxTnlmitWgfyKCq4OW7VD5pTXQwU+O6LIGvv2TkvDuxbM8QBrQO5Z
kLU6Dmp3iHLn6LTqlWuWEnXYyWk7GvgyDKiECkMjlsxVK67yosUrhOe0mxJjH8XsEpQWmWv45Ivz
C9iO3/pvzon9mF5lHcv7y4Oi8OyviQzhx+Wpg5V0zIIHWIBfpI3kWLJJ0tmxZ400412EELNFmBBa
5w6ZAwIW8P7GrG9qKhEhW4UQrxWjY8eDCRE9+6Hkv5z8x3kLtKtw70sQoSJNo+qnukactgAsWSsu
UnqhjTpG36QRoWQlYjZPV814BFgyUodGQH5RjNXGh/a4/Mzd+Vdyh2rApS1JgOz0yHP9++d8qGBd
O7vM0VANkdmLcsv9f4F0sh8dl8NyWo6j4spyvLthhwb8Z/QIE153EO5UlMbMKrlEIyyfKOZZ8IA9
LdepXzx3X5srHWYqDlpXc8vMjf+spWw4u5uMxCxMFbBkUGP7qPRNVJB66vCKIEYeGgko+hiT5GP2
Rdgc4p7/I+ZIDBS42ezARA3GhVJeDooksbj7dNDouwDByP8fade1Wzlybb+IAHN4ZT5ZqSV1vxDq
xJwzv/6ukmfmUCXOKd82DMOGx9A+Vdypdlgr17O4iRSopOxVuMPFF3fZARNFturOvtxYtw1gMwSv
xVFXZsRVtCzFwgNoj8xJkb2GCoOYpKDN2vZmXR3lL6JSEUeljNAgnXokX2dteWMcZjNcre6Ochdy
gX4HN+DuCPvAAu1Lv+h2DPBF2e08TJb8/BN5GqmWocGGKgAlj8tGI8esDeQFDg9+vwqzAdJDkjvJ
WXIqK/vC8urbFnaVSC8XlNxQTvqImEJ2xtqH6Bjck15pdlH85Tsm4h3+h3H/zu1wvxDaRFaEfn//
fMpBVj+AMnE+5sRuJi2QOAI2Z5WFX0Fk/0Pq9NclaxypRT8u6ndty5mZbjj5UJmJqJnpVF24PvPB
mOaP7WS1WfYwlcXdNI7PQ4292TGqTUnE5nEw5l9CXryo2q+QVwBz1b7MY+X0wmjlWuIYITh0B6Gx
DbQOMBgEP7JoJhA9HYx2hn4SgPCiah5DtOGBufKV8b2Jx6QPL+kCwAdVFXAF78a0epbWcT8HjdiT
/g+BySXWKd/JZnDB1z7JD7elbYXXtTDKfRdGt/B4RKH/0+MVHLta/5Z2L7dlbD608XySFADQaBjC
pswfFJhq3JVI8JSL7qUawpJ+V3tkNhMkLy7qI6gpLbLJTi23T3cVTDmDBuvmQYXyrK0kbiydc95N
1fvbh9vyN+uzUdZZKCU/LxKiUSY25lCBF+3xtoDNCCshyOKlh06QQo/oaMs8lG2lQsIx8HRPcxc/
tZQTxkyt6cQx0/HNO1uJIwdeqV+qt3raSzLyf0xZhSJARpqvWsCsaW5q+UoM+RkrMYYQNU1NTkW8
KF5lHmovZuHzLtFyFoYe+c60SWEl628XSm8VLYI6tzw03VYNKxxKM2x27XQ/NQDnir5MAWtIZzPh
00U0gfE81z/xp3P9jIkgCaUyo8EyAF+YfFmYsz6jnG4zlIN4wk8nW4miNFzUuXroY5ysOE5/TSD/
Z8WBZ85DbPbYRLzQsHmr8Qp44T9+skjTBz7IUNdU7ye7eyouAxQR3G6yvewjv70Q2FzhbuHM22fc
DkcruZRGCoOiA2QBGpmlyZ3e9U91lbV4SvGRWXC9U0bpnZGG37Fsh5nDHiVXsd3ns6pbmp49oPP4
MI5DZrVNdi7lfjekTWiOU+1MiXzfDZF/+9cSe6c/iMSjuYXBBkX/xGCYLTqviXh82pwyPDQq6AIa
wJzHWf2QJQqI7aNZcJpWTdCVSRii35lIb8mmsrooK8ohE1F+aGwUTHel39nTMXd6kJoQCsDcGyze
BTHIQQAcl2Yp95GfOOjx4d9IxBiqSb7KrR9DOf2hz5J2nJAmLdNLifGgyvnfLprS/KoqUoBGGDis
CmxK/pIbF52LzLwdQTa704UnuWO8dVgnolx93k5ZNFQw6ymwy1p25Fx1b59pY4LREEFEIon4F0oG
tK/n1UIOkwTFl+jIg8hAr008a6zYyp51swdJNe+HF9ay9mZ2DnkKgBQwbfCJ/ySe+Ug0ZqgNWZKS
wYq5+MVBQ/OXP7C2GLY8oyQCNRB9JfKyoVzIHIxqxoscJiaS4ixEkdNjVJqbYoCB/f8xBHGVEoo8
qEvAEmm6FZT9lLApisXGrHGaoHDAKJRt7L18EEBXXppRkQwAzJK6ogSIT/AZDADcAL4fXjZ3QJU/
dCZhsuos7s6wRZTCQ1tg5Iqb14nKtIAKE+AY6foLlrS6JZnwE/RyfB1GbBRlqJfFynPSTKyd7W3v
gjFhXTTQuPiErxvUc2LUBXmH7AFhLlrxYd7XzyLaJvUbBtHbU7BT7cYhCV1hgo5lP8dm5teX4Ecg
muIhO7EUd9MeVz+I/PNVCoHOk7AkDV4JOb8To/NQMr7wpitf/X0qRRkaVdQnNSTDSgTBENHuHV2f
tYuyeQyUE2ASBkoadD0BLf2egEJAj+YXUXmMpo4RQDczOkUDkjmW0gksw8d7GsCdFPfcjPpTlZ3m
KLAVMv1fGYxhxveS/SePv5JDfQ8hJrP9AeI0b+To3uJ1ZhTGAasEmLEvmoOcVGdVwtBcWpFtBQA2
qKlTNYVsxzL/LZ/CwpekFls4sqW33C4dkxMq1M7UgQFyKvwCeIFiwD8FQ7EHmM5jxne5k3aYjh8C
Z+rT+yQNn8CIyygObpqYitkrHRUndLuop6geSEnNYTjCrurSTJXa1MAS2YvAzM4MxnfaFoW8CuU0
2fiEqlpMemkYMVIHXQa3OMhzO/Giz7/quGCEzk2NU/8RRL/vYy5N5ZpDVXqW3EG6lJj7ux3HWAKo
SyuSRAs18n6XFTdSTnnKmIfa1GiAH6MNraJPIVG5RSDl/cK3CJOibnPpKWldrf52+wibIjQBJUZN
FkEORv75yrmU5YCZqxbpBWhW0MyrzZB7C3RWU31ztAOEYP+IITqxEjO2GCquASpoT7p6r02RK3fK
ayEYpgoDSXTusOjVqdfm+6ypvt8+IUmQPpnrSjR1iTCflIc0FOWKs6IjV/0mzKfJOGexb3C1dVvY
pi9dCaOyNTnI1JZviW/YDxj8BLYO9voAPOPdFrNZ2FzfJ5WjVeC/6PgachQTcEfPykuKBSvsvoKF
GvGX/1+/Hz2DEXZJNmcF1GTez05rpvvwNLrqf8EVsQHGgXTjeoN0WUjgyjHsI3jx0TIu0VdAmO31
u8xEI9Mw2x1O5zasl9emQ1qJFD8q55TUI3Z3dEQmRBZ7WmRHHdrnbpoPXFdF9u1Pt+kzVsKoKGUM
RtSJBcLglLwZmKZMn2//faLOn9UdERDYMiRbonzS0JaCEOk8vlSfY17PaADGHbogFLhT+WVXCz0j
NxNZAqnbm4M20QIexSeplXsnM3IsBgbVbiqbZ63JXUPJD20fHbUkvBTj9Astovs8yQtLSJdDWfaa
I5XxKxe2p17qvultz5sBaL/VXLtHnSg10XjzEqW6AAzWl7jw0M3V737Ovty+tc1Hv0TQbP66Nuqz
yCjeiagGkTkw4EKk5vyLILRPFjbS7HYXgqQ12Wt3rNSOKZZoy8ovLnIxalWKWKiYixuAL0y0UAhF
K7rDZIkOlgrpv2Co2Pb517NSPh/z1sukkZrUNGt2Oj2NnWKmJWsokaUXlMtfOrXX1QmGrBlvQnGf
8U86WHQUP6lY345o2CeVv1aSaTyUXFqkkK9Rx2/QG1bcwp4O4WkgCPRu8YsFO7B5eVdhtCdcVH2e
xAaKkjf1ZdA6H/QOxy4sGSMWmz5pVTekbq8OZSmtSOhX9O9SO9mieGz1Pa/1jIC1HUlWgshnXGlg
CTAubsa+2vureHYKAPKAFfbAu+/AeayG3FYdb13kpeJjnhfBsgSoD2JqCG9w4CF7hHVIcMRD7zNM
mpjsJ7VYnYyKkUIm5lKkkXoamMP6+9IzrNYWrMbMMfXGXsbYDP1XcTTRM8cPQDWrkWdwA2YGw98h
l5mL9FIEjwl/4JvdwEoCtlWEPPoVxZD1T8uEQrIY5dzxdrjsF/2LOugmymKmwiRMkTZTKGTqf0ui
XDy2w4yuwD62HWfJzygSvWHIv3dq8dwYia/0wX2szHaT1ec6NRyVB3SVHoMjPA3v80b7ofSjI6Tt
ocj1x0QTPEMbfSzjnKpOeEPKdwS2hBcgCzVlXv6maovTKoudt5AmcpaQB85iVL4qcA+xKu+6sD8l
YeACRNUVQu2rOgvubb3Z/o7Xw1KRQAKMgaS0pCsIeCz50AmTydUHYXkIl5dRepCx+Xpb4AY0J1Ke
1fXSQWCpMf5BZluK42DnDznIjLEW/ZUHY5EEujvNqo+zPX2bUV0BhjwLo2g7N1+Jp8JB1MhNVeRw
NYlxGqrBbDECqLm6NprAFjYn+R5vbbM2GHnDv/R7rvdMeThMwTWGlKOkT8h0CU9wjR3m6T45hwQB
zecfbt/yv8gzeNSqJYIUSbmDMGgx8jvhmOC1783u2HuRbVjYTuVOs61YGKBwGBI3QwXqHX9JpFc6
GxCBzilihb3U6SHW0xcgpVvLCK53oTos4nJOxvZUl/qPcFItRZmsouQrM5Nqa4pTN1YqRkx5H5n8
7BGvP4jKDTG23wnL+D6B1u0y1PEym3uUXNXCGDpBgFNNZU/gFxsrBp+K9AW3gv8WnVhzwdul2NXN
UA4lATFJMVXvPyT2sQsC0gzynCju2YDE2w+KlSzKntO2DxZBhEvRhHe0ydSBgXm6PVm6ZCFnsDgm
4yLrw1MGPalaLmQdUuK0QRGlfJOl5yZilKFY+qxQZtt1bar3CUJpkRxj+ZDEd/1ykafTBAiLAS1N
xQbiSD04dXDRddam93bsuWoSZbxhZsRLWeGE/NT5eZc5Zeny/QSQiZpxzq33koztUJQmeDyb3pvu
q/yk54cpAJUzaiDlm1QeguT1tpVufSvAzUOEjFVUiR6THEFjNS4dnK+Ctlqf+wGPHlLwdFvIpsKv
pdAaUYeCmKR49YneZHMAbFiwFBrvVFc8sPa5WQei9GLWVW7AWijKa3l3J9fyQawTrL0ajKrxlgas
T0RpQJZHHJeS75JFX/gmBi7JcWo6M4pZi8ibBryWRGWoSVy3Q14hsWqdwZ7fsKkFuMPB0i+gU7Z4
fwbU4e2vxToalaQu8NmTukBgjqX7oXoZNJA47KuEVbBmyaEiUp7i+asMUIqk5ewR7HND2pp6eYmM
hpFibOU0qyukRzO1aVB5DJhiFrhaUG9DibmZqlMqNA+xECSmLL9VS38ylIRxkwxdpGcYjU4B+mGL
m5y7772I2Fb9jCeRcbjNR/T6dFQ0mRXsD6g17lE9BR4iKebfIzwtjNAUzrKp9uB9zy+FJT/cVpPN
wwlIfgAwAQDe937+yjORwY4sIXVsQ0UWLNWRmWn5cTQWhvPYVJOVHOp4S9Nn/IjegZ0L8s9MiOyw
kDw9EF/rJmQUnDdfg/JKFhUs1Rnhshwgq7F5CzOMVrhX7R/aO4r6n2zIrmVRPnFUlXaKDZTdWiA3
ScuxDhYrxBDB7a+02c9bi6H8IbYIuA578ngmvemO7Cnu/AUzrSohjrNChzDxGY6CISPgSu0Fa3wE
XPxOwayWsdPs8MLyztvKurphym/qxjAqLVmnVU/FMT73jYnZVwSEYFdzZnxMSzM7y8c4Mv/sugHZ
LJNwiibcx4d+A9o8jc9x3bw0wOQ12eLD7Cgto3P7wslno5NMLDn8LYfuF7eJgF5SDmss+4eZ89OO
kcVu+rLV36eS2KkTwT2JeI6ZXtKu7HyC+fJfkNptlSqA+YXxRIwMCJ+Ijuq5j1ojIAFuF/tP8T72
8l0DqvY/oZkwsOB0lUSphNAUQooFFTx4gc5XZ34HvGlpVu1KYUx2bCvfShIVSkc1wMwnaU+MFkab
MJxoWIDEAk1ZZ5aYKEfn8RADyJNRidnUiJVUKp4qQZP0GLeCA1tyoJp9zzVGE2vTQ64EUKotTotW
EVIhe1DEu6aozxyQYpcpSfB6jX7cVu/N2ZXV16IphFoJ3ytI8Y6c9zxuL3M5p9lhWNnm3td5QAHd
maxp781Qcz0gvUU2V0GnL1gls6MscpW5NrNicJSStVjx3iL/ZLsrOVSoGYQkqEAETeTMd2nCnwGd
Y4EhFasGlfSaZ/k5rRKrwUI/EFTqo8xzVpDmNqfNi1lmzbclf8pB7zgDr3AQMSs+4IWV9GdVlE9K
X/hyV7ly0oLvz+h8gVNmk0Mz2JS57LlpwgcMuLryoO0EvT/ymfB4+8Nt1aPX340KbVEsB0OJDqW9
zNFsCjm/jyoVGF+KrWZDbDZaw7A2htpLVHxTs3hSuwIF8GhSgHRw0cKWEds2SzfrM1Gxbearpk5n
6GJtDJYa3hvq1yJ4qfLXprir5qNu7DAYbN++xw3wVOKuUAzE9BYIKWhms4LnCqDBIpB0dnfE8o2L
8p4tmKEjAvJIdMddaoeu+N6IZPVLiKf4pJ8AWII7xnCO8imflHouwKo43jaR+IDakWukcMpTeRGz
0qly5S01Yka42fyKK5GUSQCjqO5EeUK4CR7b9HsH7qbb98kSQOlloPP9onDIkbk0202G5igg+bgt
YrPwQwDn/r43ShVzHW/1lkxCRDt+L++L9/VDCXPWZHeK8OTIZvKQvZEKI2GGCu9CK3dj+/+PHg7N
Wf0MSl1BxSnxIwDtkYJIO2VBZ7fpdilQVEU5ZDxPt02DQN6CeAtrnjSo0JgF/VjN6GuQTny+V3ek
yyAf2AWm7e/3jyA6HtRh18YLWSRdFsEKU9DMZqyS9Kb7v56Fdv+hmGY6B9wfu6wQ0krBkuLJNKbq
jzTxehJK1Y1ZzuORxGkuC8+ckO8x4OLd1kTWZVHKHjdCrlchrKkQo92MZ68YCQy3u5kMrC6L0vVM
GIymSoPFFptlX3AxbkzLdlErOoWYMhKP7YRqJYzSaE2I1BxrExguSZHH8069J6VFkLA8ibAp3cTb
3iksFhTndg6yEktljKm+YJBUhCFxfuvwjuEmF8J2lHrFodyB3e3bf9FO24yfK5lU7iiFUS3GRDta
R9+Le8lNfZRiLsVLa89glBt306nBXhjL5W9u/mIU/29Dfm9OrZ7Z2Dyo+0n7qzNf75UcTZHU6/aL
FZiCk52xP+3rDx1K1Sx3xVJWKq0ElqwWZR0CeC0Hx0Eo/FiJ/0hZsV1Jyo8KgtrHR1lvpE1Boqyd
Bq8KIEb6FvN9P/Lxx22z2ywWy2SL8y85VAo+hwo3yWTGE+DLr8lP0mwJv3TAigWg9HIKmRVwpkDq
7lShFI2JtAxFj+y9VJfJ57HdZXiZU33pD6x69LZy/n0+hJiP98iHrTZKpIeVdmBbxbiLn2T3tf5j
ZEEhbXuXqyDq9ZkIXakPMTLktgzMKH2S1KdE+pq3uX37i7HkUL5YD6IhUjNU98eweAzVr5wQtKYW
DCZQGRk6+C/e5HomyikLfTJnhHvMfp4tydV0M+vNyFUBgE/oIhvJjd3759vH2zatq0jKSbdTkclg
MkHQ5B+r7qiVD7f/PvNMlGMWsiRI1CYiLWug3oiWdCQZKrZ4uAnw/s2b5BSecsdcAd6O1NdzUY5Z
Bl66HsuwM8z0mLV+TMDsxA+sD8ZSDspr1HqfZ+C8I0gS8QPGjg2XYI5GYEgBA0TkRwfRN3Yys7PA
vFTKiyT9qCUoDpL9ZvQP7cEXXpRzjpl4u94VwPcFCOl4YGK5ikTXP2X9Mo+FCizDS58Ydee2rjDT
RqrXqvG7CvRflbhgMUqcznrQqCZ6504mJucpkmuTb7THWl5soY+/dpNySIT+99Sk35VW8KRJtPKo
91Esfok62WnL/m4UQ9YretMXkR1QbLUCVoxeZDYmXq5z4iK0RvodyIPTBwJGvEGbLmt3UdW/3lb1
TZUDwAyv8hj7xhbIR9eX5LyWp2oi2bo0+MBZvcQqMFSjyrstZvPptfoIlGYnkdgvS460qkj0N2Da
YDiunADL3b7IS+61k/yklA3j7bXd+lkJpRQ9A1KR2gD5DjmH9ArmeawJNYflAXvZnupWHuCzDf/2
MbdftyuRlI4DN02Wov+kObyFyCWYs6OiDB6eOlM1qzfZ5c3U9kfwWJq3RW9+yJVkKmTOsTLpedxh
BB9Y3dUbVz8bLSNfZYigJ+I7rZWCCQpqAx3VGcfcVcfCqTBb9j+dRKOCZAsW4D4k0Ep67gnZUxOc
M9ZaksRwChr556u0MG86jArpuC2gOoYmPIeT1uNbBlKMQB4dQOCFZjXImDAF1DQXgq0hBSiDkp+K
JfAmOd8JxfyoS1gfGkvJX8LmFYxTX0Gksmuz3AGIgxcP2iUY6j3PK342pt/LVAF5qaTYWoBHZGGY
ZSs7Qxay1GA7dZIJag+8nfiJ+nWZJ72byX5Jhx6MWDi9F+ymyurtwNR9dDwFkOT9yfe6SqSicTPK
tbYAltFOh+8lKEDng7YwvNRmwF8divJStSh26Twgn6n4Z7W8xO3L7SNshsTV36fcU52PQwmoD0wh
l60lwTtFqHY0wuucMnzSth+83hXlkspoVDpMO8OEojwzGyN2RPFuiMhqBqbWZkB/d5z6R57hKpPy
SWKPzeCSw3NvmpMzEqc9xl13YIhhTWeyzkZ5IFDW6EXP42yjxVvBvsAKfuABgMM1UNom5aH+jozL
lC+smiJDO2QqfR/isp8VMoHfzAqo5Sftp47G2G0N2e5tXlWEnoxv9bARRh1vBPm+2AFe4BAcR5fs
m5JxJ+YTnSTNH5MWHbJQJjWAoQNQf0ohG6kSaz0AxVS/j+4A4GHnp8GUHzWP4EAEZ9ba4kZu9lEe
pZczn4VapAqEoytAYwKZjrP4gyl4eCF7BMQktnmWq9qYXPwolFLMeBFrcKdKhASu2Rlup5ulF54I
dAooH+5ETNqCQgvV4MQLvhVfWG5ro8b3UTylr+k89hgcAsn0jHLE6OVeZwIOZVcy0XY2dvM/SHr/
JatoE1QpVukr0NuWjrhPf1c7gt+WfM/c3MPCuaWcKyC5gXjz2+jj+7rLV4bufg7cH+VTEVUbqiLq
Jlw0wfAEjISJpl1oplb+qniJD3y3c+0sCcNixM9m+VEqFWPVYgRcWALyaemCVVhUfJwdodTmvgR+
+6aihgBvZw2HBFvb1YPsP3KSmV5YZ//s2T/+COp1WmYY/ZkArIg2jZPUQFYfrTB2tDm0bt8x64qp
IChwY4IoCNYUmd81xQ6geQqLrnHjJfPxLFQUVLkMYBw5jBQ42MhpiXMFkhgcbOOPd4s12/JrYIpA
iMmsxJoR51luiXVIyiuNijZ1XAGGWkD6e/qY7ZQydJWocW/fJcsb0VN7Y6EFRhGDJ5QnCis+t+8L
/sQ8xcf5dUZVdH5hzdsSa//scQF0KCgGelP0tmTZFGmiLQa53GAv+aDgcN/BLxnJ0kYcIR/xKody
elJQc4HYgDQo2VVo/E5+gMFZ0jyvrMJjFba2TfAqjHJxbZXJgcSBuAoFczCNaWZVPNz+Vtsq8Y8E
OvbOWECKsnIGmUhzTuKnqT8axq/bIt6B3G58Gjr0al3N5Z2UgYewbx5jVQF6+GzpcQXchzALrZYb
92K4uILU/NIlzpECTTY5SRVNIRxsvZts1B0sKTScNDNsLUpHSwOOk1Jjh9qoA08AkV05yV8qdQTq
oH5XJvrdoOV35fAjnoJwJyb8Lia9ak35GvHp1z7o3aJqrU7v7hND+C3H2gsfdZFdyYBozcpvZRYf
M0Dead3gNADOAebtaGJ9HbBadW/FeDXUC6oflWCp2ngI8ae0IEFRNUqeEuCxSQ0QuIqlC6wx7HbA
XaytWOkwVqospl4Hvtgq55jP/ogg8aqYMuWuM3FBrzipRVvjZK+vc7ME5vco9PYg1t/kmcXV/C/h
96o5lGfumzaqJRWeeQRcW7kPdr0b3xFsOJYRbOwYwuTQ81UB/wkkZrrG0WtIDxOulDCWNtk1ONqz
1wmYdBhcB+Qj/oOMsMh2uBsc0Z5+N1jxwWht+t6ENmyJsSq/aTCrH0P5ULHvtFlLOdj/9KIAXyd+
KVmL3xtQYuTAqLkCDU8xQJv18XU7p0a/lOW7LyNIgrGT/oq+o3Q5upMDTtI7tTWNR7xdfWa75fPY
00fJ5PSrTGfJjFmYeVB4CWkBHZasmQNB9ricjIVHga/z6kjjbL4B8XM4pE4rjKy0Y9vBrg5PXbCU
gh4gGsCnJBc/9fqolF/i7FGS32Tx56x/1wW3rO/bzg8Hhpva9LUruVQKXYzdEqkth0yjuuvSx7L0
b7tB1t+nAkeLlnTX8o1o53G+byLBFWeNUXnZqJh9/HxUvKj0YgoXcnetI2CxA+xDiLzGGbzwpSmB
G0Y/S6y28bY9/KOrOvV4a5UMvKSFDlK77Jcu3M8aWQNgPE1ZMqj8d0zjUpr4FDh6YeItvGeMl7wa
nNvfZ2NK/8Pl0WzaldQUmF4URHucZk9PJ1B+ZoWJCHGIAZncGcVxkTpPa9RLk7+k8fDztnzWISl/
mkxjnALcUbKL0S2T0swrEEWwxk1Y1qVTrqVr5URK2r80hAzuJG7qhUfD67z4Iu1uH4mh8jTmtTwJ
hJ8KuoFNcEF/6dLvt//+Zs53NVmaD1uvF0Ges5LkYt2uuMQegWjjfRawHvPSKNfA8wm3ZKj72OFz
7/RnwQe42LfRRdHR5kAcyXiKMMVRnoJToipcMjy89NRENuuh0HhoclM2eTc6sAkGiEP9lJ6tbpFy
GvmidlUPIGC7ms96FJtJLJgaWIkNFi/av1iYoWPdUQDoOp0I9mJRCKiaQO0uk43R0/3gq7aCYn62
Z02dkk/y+VBXUVQ21CJLi5IGBRghcaMQ/tbJjcKq4sdJZTjdbbu9SqLsVouTqG5jRbAD0UvGyFzw
dCz+/xDrxDddhVBmy4WVNkYV+CHl4RL3npA837akjbLzRwHklKvAj5nMPhKnUbCXH4OtuOke6JsO
fxmcyAeKg53/kUe/nocK8sBJLoYY9W9bTX8ZlWqKgBLrRptxqG3/c5VC2a1i9Noip6gQkWFxbP6d
OgDc3pcY5Ibhfk0s/n74yhC57ZKuIinbHUFVw5UaRI6WeJL/s+5lht8InLF4Fx+Vc21z8LURIL33
rM2lbceBW9MU2QAdJQ2FIIxGj7VaZG/k2a3vCWx4ZAtn7h5tnhNrBYwlja6K8Xk4C3Hc45XvgbsL
e5WRC+CFfb0D2avNMaxsozMHBb2e7d23rBRUl0PgVkTwUpMbeMApcOXnwsXw4lP/FWQkuFIMmLt6
bi536AwyFGnTxFeyKWeil6rQySXqJiFAESMCy9k/DCyAfpYQyo+0Wb9kchEh/suin6ulj/lpk2tY
sNP/8tlUTcBuAxSRxilOlmAac2ziv3MpYIIdKiLf9S4Q7fB2K19u28PWoTASIGChBFs4eM18dCuj
UlSGlkHYWD6X4NSSfgisstqm61rLoHwJpqzFFggFyDKwrEEgvPMTiI7twRKBYoH6FuMBuJlkr+VR
XoWrQI0jALwbmqjuZQua6JSoApMSnmQJX2ZffLh9iVuxbC2Q8inZPIRTHiL9CIw7Ld/N3XFOQHZ0
J1VvtwUxr5JKBRRS4AgnxDJSndT8xC5/kXK+4nGe6I/fS0b+tuWfVwejV+SnLMlrLsHBGqFwMWp9
KtuQcSSWCOrp0C7YRgqjEbzliuKICedlk8HoCW65fPJU19FrIIQJtOG2taACE5BEmW7XeqknebIr
MpGJt03pKoacdOUAl0KN+STHI2iQc7sDiIGkdG7OL85tHWCJoSx2WTA4bfCob+IhVGrHpfSm2Lst
YtMFrW+MsthmmGepSHBjwZdqJ6NXVXoSmFyAYCYeS+bSHetElL0mWQAEFQUhuZ6WUx2PgBMDn1Xf
MDEttu30+oUoO52HQBnDJhLt2aoAOgN4mxMWDC/AtTi0bnYe0IiDXHCvsTpxrBNSZovlp7qaFQgW
pF8NYGaHw6IxvN62HWlk4QMosyINN9OoQqWRmQWba/xkCE2D5XvIN6cTdozU/iOAirFxJ3djFSEj
1DkMcFTyUy/k2LrID0bHM/Rv22CvoiiDxZxAUMhLJdqxoliGGltREx3biN+B0gzjj6g4Jbz8SxYk
1jbqv4SOq2TKhuNkkoZshMPTzI6gnpwmdPG+9naCV+tPtH3+yM6u4ihbbjMdtdMCLqNzewyKp07o
6E+VAyfohDb3dFsa6wNSRo2mjxgERSjaS/AlwmCe0h4BqJ+0FetULEGUPQM8aAizmRSerfoZuLxe
7IXOYGISkVAtIPvbxS+xy3yVE624paCUdSfcXIpZDAuQPX1PXBYPrtAfglVglhSA8EzEatYxKaPu
ozJpcgWxuKrvFf4HHz0P0qshMaZJN5v44O7C/Dk6KqAypMQEKRe02YDPVjZmtiOoQ/k951SH3DAN
ZPSa09rlTnJmvxstzmfToGz6rqt8OgeYlSlaoiWXbMXY9womgt8M4/m2ZrJEUDlAOcRVyae4Sb6c
zQAUxZF4r8Ls/zcplANbUgko1Ry8ig7g4TzXf4izYXNqzEBEYR2GqOkqDUjAWtEFpSjaRTZbpdR8
nYLgqTVK5/ZpNnu4K71QKFdVcvnccKKG2tpRcDW39GbORBm0fi13pT37QWPJ39jYOdupwUodyPFX
x1N1Lux5nA8uS8ms0G89ztGPy2yKLhliYb3sNsOagMqKAMph8GxRviTF/yjoNVrycdCDckfzeQAv
375J4hc++Y2VCMpv9L1cyi321rGcgCEcOXTy7mck9F+qTDtJuexxKhNvhnUqyqYnPR6GesC8SuvI
exGTQIYTesv94BDiK2XX2KxC72ZEvZ6RRr8bxUEY1QgNf5ICZ6gok+Y7G2Rv0yWuxFCGrCRBL489
wqcyB3eCZjxOASDSOOBY6SXjq23O/CDE/60Z78McK0VUpsGIYxm1FLBSd2YeqS7f8Pu87C+TkN6L
TXMqytDqBMMulOXYiAD1AfDuRdLOVXLKp9zD/wVTOtF9yUdelaSHsOFZNkp6KzdUiyYaKANVVLoK
xiIswaM+KHfiMByioPnNZ+mDnky+saQ+6EeP8hCOf+TurvdD+4e5VqqiRdxQ51MhmMG4V0RGnrbt
6q4iKF+gzXMuLBM6clJ0aFGNHoWHJE7N2+bJsBWR6NzqO8eLmg+VCvOUC0AOPlZZxhCw/aheaRLl
Y8Sly5eA+Bj1RMJrC+wRsl+D1Ssr8VEKZNzaZvd4rbmUwwnaQkNtFZrboT4h/Ah9QoQiPMRHcUd6
FmAbPSRWfGEVllgXSTmduM6Eia8zCXjrhxLQ1wkjU2H8fXrTNstAfcSlUDg9PgXFsQF2321NYHgX
es82qcIiEkiCF+qvcdWbqVC6gSBbspEzDJcliUoV0r4oQbcMnVtqf9D9sAKVROaXE6tmupmyXjWP
5kSIGy4r0wH9N1Dc/Z6dClGc58CYWiJPxq53+Aej5DrqfP9YLA16UA6qDGA4BJ7CSO0hVfdq1DwX
SnN/+0sxwo1EOQa8RNusLZHQiUjFW0+FXv834YbhfyTKNaB4OVQdmW8Na+BEpq/BfA4aZlOMfOwb
TpweXOPVVNAFjFqCDUe9DzwCTEm2F4ClACAgN2Co3r8kWNdPRHmHVECjuUwQquPnwSa+gXO6vXJP
queAn/Fvf6htm9XQkQDrDhpY1IeStXD4zyBLo/rCcI6Xx9t/f/sLXf8+9YVkfW56vSW17Mpsxt95
d9/JjMIHuY/Pn+cqgvLeg2HUM8ehejSgPIntiGg3cpkTB6cgezJaVttyW7Ov0qiv06vg9xBLODnC
xoI+M+CNgLPPBifdVrqrHMpZl6EaRnkHOfw9AaDiT+HeeFt+EzYkg6kFm31fdBr+VgMaFGqRF7lW
OeK6s9ETwtSZ58JXO/73UjbAGJ3rIzI7J5P/j7TrWI4cV7ZfxAga0G1py6hkW6a1YbQbeu/59e9A
fWeKgjiFN+pFb1oRlQSQmUikOae+jRbB0syYo4acMzSZuHGupsYsWphYWZZ2oR+U+bqMYlts3EA4
mdmPy0pJNeKCxpiMdzeGQKjjFEqZ6ondlgeSpZYZ53s9jK1lerksjGMBLByLZgpRJtMCy4TGvz6y
ytwTgp+XZWxHFOi8A2UX0O50FiVzWcDMPdFYD0XNwxsunGvsw8NgDfboAGPDC23RMvfd18tyN6/J
lVjqXdahmWg2iwDsKCfTfSHwhPTOCL7NxpfLUraTcisxjJPSAUQso8ccTuSlfKLPl+mYgots8Rd7
cXMne+RFStvrIiCeB9kl6HYYddT1rNG0BtsJxA1rHJC6akdLRbVWfv7U0s6SGFUMNWOaDSNVnKpE
RZh6lMlCB/9TetU7YOjzk9PCcZebyo88kgLCBAm45IxjCUBVpUlIBSJrtReF5zp4KgH5NJOrvOIN
yW8/0c6yWLcCdKpJMNS3V6ecWSAA9Ch/AnKce+GxOxJHOqDV3CK7yGrQVj/uAHzH2d9Nd736AuYk
g8Achih5G7up8KgebcOnPVVACcq+63bnqm64p2TdolU8opp7Wfq2Gv2z1ayfqcmchuqMKDKc0i9d
VR/CESQ+i+Ir3NmwzXt8tU4aaK4sEYweutxSB6o3u7Y/1YTjoDe92Or3GUsHNXE6ihlNaqnNsywB
5GOSbgIp8i7v2OYyEInooLgChRfLJDeGWRuk2YKJIXEvNq8dz/NvP/VWAuhFtNqnpjJysaRdNJRT
+o3gAKgsqf0b+SL2COdJtLltK3GMsSlJpSUkxwO5ETxJdhXzdlQ5xc1NJTuL0GgKYrWiMMzzMlQH
9O5Xo5cGk502ih8Mmiu2DUcJth3xShZjTTj/SRfQ04eGkgkpxxqlVHH0BbD+7E0/OdK5mKG/u6wS
vCPTGBep1HM6FA31/qAPoXCIEeYdA28B0TltfOL5R44KaowlNYSEsSIghbWEo7sY7Q7EhvvLS+Jo
hcYYUzXUOBsBWpGnu8m8M8yb9BNw+njorY6KuTOB5ptJaTAjKvYognzpd7sF0Ec0p6G44q4ZOb6O
t21UTddqmNb5YAiAORCH3hbKBUMUvX9527ZFgK9NR+ZQAw/1exGl0iehVNKHUdladb5YymxwVrF9
MmcRzCqMqAXPfYJBmLaLj2mFIpKS30lK7/zZSugdvdqsToxTM6AFshzE7slDkPA4/Hhbxbi5ckQj
ghH0eBgrXi0e1eCvywvg7RPj17QclPSBhLClLlwpR9ieGdaccWmlqWl/CNQBLfW/E2czSrKGTj3N
wNPOeKXBES01mN9GTz/gKezx2uU2Q4WVMMa5hUUogQwRzm3w0Kvs0Zfd/ydnsQGYRS3zvCjGnxUY
ySkzkODSOThfP2ZeDELkyJl26WF6rtzpr/Rng0k1EYUH7/KpbcChvRfN+DakmtSkCaEWtRvcNbcU
k0x3wyvdFU50qRmQ0OYjr/TwL7fGecFUWVfaHncyoJKCBYn62c56u9gTFDz0a7wXTkVkV0+Lmxx4
aMocA2ATULMc1b2a4jDHwgH19iL84mwlTwDjKXK9qsVqmtHJ+QAytQdKa02czhW9+YqS7PInf3jq
yfiMEMGSaZTo+flNA/t3ExNvaJtj2SycW97kU93Se6OVXqoGvDp+3/P2jnqfS2bNeI9mGMeJ0Pfc
fBecpBsD/fMYsT0SC9jGXweb7Gl/VuO3z+UnmppXpsfOUsZaK+W9Cf0XGjeS3U68i1NOuELP/cLa
2A56PSehogp4XgnFXWcgV7IsziACg7j5w7uKHScck1BVKwOLUaWniJLwBXZr8rgXOepAGI9BGjLU
fYc7t9Eia4x0a5xD4JzdX7YmjjER1kMkg1IIdYdzWYDABEKnT9Z4zl6X7XMta1kbsgQ6Jz10uEoK
uD7BNh8nDHV3wJfgDTtvZ3FX8hj/EAtIlOnCW6hs+ECz2EnXGtrnOrw0QTDkXN4/3ikxvkHJhjrv
SsSsWX9o9cYyyK7jndF2jmm1IiamMOqu6HMdK5oycDUAkGewaKZp2rUjHtL6oYbPuFKxvnHHG0bg
XSFsD4wgolrW0ocHjWZpaw/ZD5jr7ilTnF2dMlv6+Uc7yja95GEO/FsRbrA0Wht0LUclTn8OJu6r
P5PDBB0Kph+aScI1MtR3hfhDln82xh8GgyoTcGShOCjTgiK00gCfi4yeCryly8vYnDVeeVY2Adkb
gpCQGQfUas9hfl93BzIf9PZXAxCemLwSwx4UHoMlVyjjNoxmbrOoRHiIwsxBeJ6Ogz17BZAu/ju+
+7u4ieVyMlKZCLMJ+6pyr1ow6IsK5JfLO8gxYZXxF4oUR9FETTgSG6vtKjubkLAKJI6+8ayYzbDU
4DZXZc3AUkyrAUxK6GqJa7rd0bjSbqgvbHzltnpMHnmjr/QwLlyMKuM+ZjUt4jRB/FJnE9jL9wYw
Ai9vIU8CE1ZEQtgYXQeEkFQBQNa+5l3tnCNiMy0N5oPbIIKOy5VnVAScrHsS8t7RvANiMdQVM9HH
2IDnoSNRrS19BxXajlLdAsTFRf+1I+702+W25oRG2+1kZ/fOplkmra2LiEKCpEhEm6VVOMvzb8oE
4k33uq+4lZ/xCIh4jyE221IoWSZWGt4GZmFNyA5DL/f9NXB7wP6iPYDrHjCNPqV7QaPqp9IJ4LgH
IAnWzRZm8q4we0FFKlBeCituDQsQyhyN3AwGUW7XTQmNeCZ7ljmR4ibucJbgiQc65msjfQP+hCUP
PI4lesF/MK6VIMbFzxSEZIwhKIkqu9JyS1Riy1SdLHlINd6o47aqrKQxQeEwm2VQBFCV3yyx0tHY
J869aeuvyTVVk66wncumvR1OrURS21+9IYeW6MVooGWmQLMj8CVuAscEz/me1kj0r5/r11+Jo65g
Ja4kCxrDemTuC1Wz+vlLWt+NIk87Nv3VSgjj8uUx1cNCQuZWUYC7B2LVXOw5TXLbV+RKBhMZ1h2G
RUAqRvet2ytHbd+5xCO7kNvKvvk8XQli3LtYgm92pA8FuVQPnSZrVqgtVxmZrEYsK0suwOxbJ3tZ
akaObvC2kXH7A0nVppowSDwFXiscCOH4CY4RfwDlLIBtEE1oG1aKG0lABmMBuYrV8GqpnA1kQTnH
dpHCHASgaJlpkH4CMqdf7+Udz+ttXmLnc2JxOXW8suJgQg9VEIu3cgQCWbHzgyT9+WcGqzM+opGF
ERCekEOnQYlbwGDxrr+jc6BEt3gFW96qqI6s7HXualAb09nT2cAIfpi4/az7ozpyVIF3Roxb0MNa
N5IQSh5oXtLsSvW6FBNHTw9zd52UbhfJnHCNWs0Fv64zLoIsopz0IXQvXfZV+J0k1+bwakpfFfnZ
GH9xjoxjSOzcadjW7QLIE1poCe5UD6A9uiW01oIiLeD7f0W/2iOX3pxzcemM2xjHsMo7NCcD9FF0
I5SG5dEOrtK9eEN7FoDY9ah+GQ/9kdc9zzNqxmnMINlahBaX/4Kp0ORLaPhN7VUASLy8p5wtZbFX
qsyo6pouL5e/5sGrnnCK+dsV9rM5f5j6CkpCKppmmA8aZl6WHflJ+R4Khzawzh4t9WAOkZbeATFZ
nXgci2/9ghcUlIVk6bTEDM1shIJG0W0HNNw2K3el0B8aYbSzIPrVZ+NrqY/Xcye5kUgiK+nJyzD1
LQCaCztrelvPgXAyaYcgUSNLVqt7M2lvYil1SzIdq1D0UrnEjKMO/mV5yq1U6+8KjIpOYvUlWkxA
uCu5XeM1AxYufxRlTlzMURSD8WPKZEhBEMEtD8JdP/dW2ZeWtHzt5q9/pimMB5O0IcpQNkN4v+CW
VPq7Jmo5ysJxkmyvnyb0qRjICBKlyI3ze722QUp8eRXbxdqVPjIOKxFkM54oMsrgUVzu2NUmv9h1
Ll7lKA9PncN7VvIWxQQ4YRKEZl5hsjIvfinG16j4pfNAbHgqwPgoIUxAJNrBLw7GzRw+p5VqJ+Rr
A/i4y5u3CT9Ju3P/91xgW3Nmc8Qf6QOTVropfid6/lxUhY5vwOq7xl3cyQcMAPyiepsihAPM2OVP
4Owm27CD57MeA2UJ7JegKRDvKoD1yDwO022XTwwJ4KQgA2OZn4wmBgBWX8tObw/O+K0AIoBMLEB/
7HTUTZzQLh+Ca+15PPL2d/sc/xHMVhMxH6sRMHuiKBq3h2bOjkmr74nWgTcGWarLG7ndUUnOwpjE
ntDHjTH3OEvjdXYpGoZ+Le4pUWt0x50noD7ooxM+y2JefwGIY+o4wsKIXx4pMECF8NH4Mv6QPcyR
eryeYd4+Mi4xm0pZWkz0kEeCZ2THtC6sML4HkiNvD+l3X1oX4xNHXSeZGGNdv5t1kGs+0lqp6Zee
sOeVKTlqyVYMo2FM5EEPsSpN8IIl881YPMWycMpMYsUliHguawhvF+nfVyEraWfQrVEIwXTCFLVm
L4VjyKIVSO5lOf/iks/awXrIsgWEfoHKx2/IucQbjuQn5RbCwNSu/C5/puVppfistyzErG4JUPSk
6lQE+9lIMfzEg9LkmhcTv4n5ZBYq3CVc5eJRNCQCArloh17lz+WJzgtii4ZaP/xvyKALZKsUp2MY
R4+Xz2jb7f5zRGzRMCB5NuplLjtRLFpl/TT1mDyJeLkAjjmxBcNFaTIh6nH/ty4S2EdAnvvSPRB/
vc5PfvHmNjnmxBYOwR+UFUREIDAL10V/raQvenEbktI2s/vLm7cdY583j/USOTHJqOI+MUJ9Z875
YTY/9ww7i6Dnt7LV1qx6YQmRfdLG12HwWwmwTfrXrrpd5kOt65w44F+SXWdxjGtYtDrthxniqN8b
9gUSwNWxs8JbkPjc8loUedvHuIekMEDQ3tMRpKXxKqW6Ho12f/mEeC6IMD4B1RNTUSJYa+uOYMMD
7gaKr8Xut+4V9qdQa1YWyziHJNKMWVag6EFoa1JtKTmvLM47IrY+qGphpc06ngUtgLUiWzkmzmCp
J/VQev0zr2+Hbs/HexAU12iMJaZmMts3kkyozACxBDgl3ao7hfqjYe4WJHbTqbZ6ndPCsO2NzuKY
7VPKKFFlWooSiCuQU7p4isDRiMsiwA743qCQPta7KULvglj4dftaKXc9r6C2rdd/rwIQG+9FNFqD
il2NoQupjf2SjPeiUP3RRukidbgrtzArQyulBOcyFsdGvdHm6z7hRMu8jWJirXRp1FAxAGxG0s7R
tPQ4Bt+7QHEuGyhPCuNCi2GRkCjGpaNMk6UWGujNX8X0y2Uh/3Jnn0+EfsVqu+S5S5e6RNMgdWv5
jhIzFDsEc0AE4YWo27fPWRTjQZFjwKzMhAEOZb6V5zshVK2CvGgixsB5sCO8vWP8Z4v0jj7qaBnN
wJetS7dKhjkRUnCiRZ42My6gWvRu7mhj/JgJdioP90mhP18+H95CGLPvxYZIQ4mFVBijJ9m8W/Lo
Vg/DPzN9FpSw6KaMNBLtBiyfxvrbAoSfOPx6eSmc3XrTxJWmCUHaNIsBDxbV5nWQKMgryePDZRk8
dX67IlZClGIoDKQ74JW1/ARyt+twMCxzDryAyB44yvx+EOxhxvwaya+GaPY48rfDuX90/O3SXclv
2jgz0hAq0R9oCJx5eo72OUqjLO7Ur7ywfrtSq0qaoYvEMMQ3DoGVuBbTH/NYGNjTfXLbedVV/Ret
U4RuVbkS4Ofil+ABXXvgH5I4SaXN01xJZowZg4ld2/XQGDX3+uJqzl8+s5MrAYwJ57PcG0PUon3q
qvxG8YoEuzuUV2BBPsTepxDcyUoaY8pdKrdTn9K681uhZ9oNlUss7QeF8BEKjpbw9o4x6g58szhL
5K5K8tzKdq9yHhWc32eLY5gM1TH1j9+X6tMy/BxGjiXTs/0Q+pw3i62K1XktFtOMiks1I9i+iofa
JrEX9p+CFgBWk6yIsqyBz/j93aRUrUJyEYB3uXoMQa5V9lYY3DRlzvHj24HjShDd0JUZzfVcNnIM
q42uCkwQt353VF3hVXJzTJLzAsft0zmvirlxl6QRl1zA7uXdlag/KbzyA9Wej6dz/n3GMhszqYOQ
no7s/046tV697/x+d9lAeWIY+8w6wWglSoGiwNMmSX+awOphCJItEOU4k/FxEJOHLKx5yPncw2JM
VazysDJpF3nnEIzVIo3n5PZ8k4PDuzjxOnDedOzSbrK22pZJ1dBC9t/pLgoJh0rwL1rJaf3cHvAM
VE+o4NPKjk2Zy9udYdqqJdrRHbLDYLjKHX735bYN/nPKHxIgejskeQSHlbVu2TwCBtrWwu9SyHv3
8uQwEbtsLE04Gih2FlFuAe4aMIz3SvFDFX5cVqfNQOdsgmweRJaFtg5knCpZABUQWX161RlPl2Vw
LI9NfxB1xlAevZwX4aaRDgOPX5O3V4wbCeVAFYIET1yRfCmT44wR3nK8xrKcy+vg7RXjQYYh07S2
wDraaZeQE4rcEq/xgWdlhK515RLR8J2D0BVrGTwcuIMappNfzSgEpE7o8MJ13sEwvqQ3A6XLQ4Qx
GUl2QzNdTWLDKRny9ozxGuiOWuRAwV2iSXdFcVeOaMgGFdHlg+HuGuMthGiIRQzlUm/xRjlnxygW
EUv3a/CB83wTZ0lsuqMh8aIXIhx9USm2YYx7fb5rCbcbgO7MBQ+oMh6gl8osyyvxNxymdtA95Vm7
jQ+asyBL2VgNUv+qHR20e14Jhbc+5iWv9LFR93T2S8clYqS3VVPaS/V4+ci2rzFwQBumqSHsYlYn
GpqZU9gXJ57CQ21qTpLr/jRWjirUO7JotliCklf6dlnqdkOpehbLrC1R5KqYwVYBzPkRF4qyq64U
r39NHAENe91T5yr2MFmZL33lCKYx08fTPAtmYipp6IkpoBXM0R9GV8W0MHJ+R/XOsNAtgMHd2b8s
j1ruJXGMS5QyJazSElO1USRY0ogJPu021e6DsrbF5OWyrO2M5mpTqUKtfFY+tkUdzbirpxcJ8OLS
LnK6Q/E0uUBtcvuj5l6Wx1sb4yLDjMRSnuMMDfGQ5a9VUFjm+Cq2+7rjTST8i2M5HxvjIVsB/Fl1
hWMTjr0b3UZ25gQ/5x+Lm+GBwisTbLvjszDGV8IdI9k9Uh1pxy+kUhNLTnjVFe6KGFeZJ2Q0y45O
SnXTKTMSr03D2yn+LhjkkHSRJU6Zp9S7EdmbAbzwIKj2Lh/fdsfsWV1YDDtzLoLZ0NGaLr9SK1Q8
BRXhMXECT3xRbMooaSbW55z2P3v7xtq20lFSJUGHojesbdScRtL37djeBJhJu7y4bd95FsMcod5E
ijQMKPj14m5EUL7IHv7nD4UwR2jqRSEmNfjyjDyxIgAdCH5VcfIMG+OxwHshdKCYiCAaZnsWRSEy
SJAB6Va5Kb9hSPVoXo+3qghy5RGDRlT9J9XOTjzesY8b+F4s47gQ8etjqRKgvsknqdYsPbwTJh59
6kdDey+EcViLmEpTJAHAQyYPjX4U2/9c9n3/+4yHGtOyBlLxQBxTbS2xFS15fh5hW5d1bSPp9l4M
45yiwEwLI1cAHXOjYn4FNfPRUl5N4GXDgHjOaQN6GdJUUdZ1sBtKaM157+Uxp2ouFXWFHXgNZVye
LQhbul19Mva1Y/pkNzr02aXY9Nk1irwQ7+MFCvGaCL+hiIr2gZsjqAoBeOdImCdX1V69ony+iy+/
SDYmFh2TGxpvXGrv5TFnmGeqOKaaSHBhN1f/u7B3mmX6dIGxw+vH+XipUXG0CIwNJh9oGWa5TPS2
D4gjK+W1Cl548IUe5tlw5SHeS+V/b/l8L44xM2kWKrQdQXUSQGmHv3q5tcL8bll4EzzbWgPmFnBh
quhvYnsyh1LVhkSmmE6IDSjFz7RrQK27CzyEewf0m9qVRTHJ613wrX7mzkpua81ZPBPviXOdq02H
9pwBndfdTeyqia2AEcdXngDU4ihfU95BvrVsvQ+96NaeRTKRXo4HNVFaxO2UmF62I7u0ejuwQYAJ
m4mozXRW8kAZXzBlY4uAgafBfI0Mawq9Kp9587DbmnX+Huaop6oacqkwcNRE8Eztr67ERJEqeKM+
OaXGy4F+jOvfr55xrWURBuOgwfW9TWwBE4cCR4g7LjDk5sHqogG0MyjWByD4bu4HNVrgjfpD/k22
FUcCgXxnpTKGpDrk3bnuj2rKh2M9C2Rffb0wq0SpocjAcQaLa2lpQKYV/ehna0kWBgcrK3rG0P41
wDclRIfiLrN57Z3U5Xz8BIIuQYCxgaaI8ffaElRzLeIT+jLyI3DrCJluL2pldaK4u3y3bN6Q+lkU
E8fkaaOa8gJ+i6C+LeQvYsYBatp2rysBTAyjVUIb6VFNHHGsEmtI6mNWi9/FVrhRU9lP69EN4sJN
MsMd5MKK9Om5LhunWELCu0W3Nemfpb55sFVkOKOkLI19QjW2/UYpsmNb8jUrsDD+eUIHlX15ZzcD
nPPC35rYV+IGFegfzYLYoxNNL6m6a70r7VLr7z8hxgByGCXOAhUx44X6IA2bVjDxcNEeF/Feru70
/168hKmvRDCOpcynyog0qGM3PsyF00ePaetfXsWm71qJYLxJOGXNmKi4hDPzsVA6S0pTe5kHS6n3
+n+H8Xm/HObCr5cMUWGL5SRyc5+PoyPp2XWXT5wmho3G5vdyGCsGX1WZguMJN72/eM1PUDCdaDgT
uuo1AdzxfkLfb2enXgg6Q9SfQzurrY53L2+ACLz/CsbAo3ge+l6oiNOqVrXHopEBIV+mADyKPWYm
Gnv+HnLTdDRE/ODAVsfJGL1cKZ0SVbXilIl4Hfbjqc2jk2Boj2GaWko6gSQqcnU9/KJNt/lQcHae
LumCdHZkOQ+SqigADuogf+BqSnJAc75fF4adJLHbRq2biaPzR/rLzrwKYE2oVJTAnSVNkEPDMMi+
qJ+aYLQiTLVflrV58543l51ZNtpkEJcAvWviITgoAOOdQC8r7wzO22bzZliJYRyLMlVoMFRgJpgA
t8P5YQ5nzkI2UhTvdJOFhGubGLxlIiIo2qRLfkVQTflBwstieAyueWXBzUt1tR7GxYhhB44tDBs6
Y7oTzaMKgFjhFcu7fDhv5AaXlI/xLr2mCkNSAm+eZqinKzoNYt73AL+0xNGiQHTDQUM4KFtpZIXe
IFjF28NG+Xr5OzaIKeneEk15Q5X8gOaqmWgI7WhALN/FDfh6JWRf3lBEgNlUHHun+ibvyxfBN3bj
jve2397qs2wmGC/qQC1LQ8eF0emOoiuoKksngrbYCFA3l9fJE8VoaYynW0C6hjjx4lZh7fTxVQLU
NEHjnOvmbb7aTmotq9s8N9Sh7wRcUFNwN3XfIkT8Ws+JULYt7rxtjIZ2U1vFpEOoFPQ3YrPXy8dP
7JVJyQBFYF18wBnV5T7vyxoqMYW5HVfHTNRdBNYmF5h5cyErQcyd02D0WgGbGTwUKFjRp+6mvaNe
9x6dg+2f62Pn8wDKtyWi5xkxgoxmBmbr2kxM+zoHEGOw6Hakz48kGDglhU0NMM8iGMMuckENEpAD
O0McHCheU6FWV2LPY0fgiWGihiprSmGiJU2t+KsOAdGdHdLh6bIibDuH1VqYAxIyY8rSAFkB7UQO
07499X76mH0XgUFmHmovdcZjeRSQa4k93vuKd1JMaCBEURuZBPFIJlduGhi7XpL2l5fH2UJ25KlM
ImWoMezqkP47ye975a9M4XHmbV7C5x1kWTk6PZBHucW7iQLTFd6w+z243nKqqpvubSWG8aSY8jeM
QKdLCU8gtrE1WbLGYC/GifeZPTPwBBIlpN5YXBBC2jZQQwia2uK6b9CqGgaHVqk53B/bp38WQ/++
cqNmSPpMqxGa6UvllulyFUuEc/qbTwkwXf+9EsYV5MHSh72AkaZ2WND/+iTMnaWWqR12tS3wWro3
QxgQdBkSGtTRpM4Gfm251BHR4FNp+wq9X2OgCokABq69jDtesvmYXktj1GGaqlhCuQ8IpC6F9M48
Q0U38eyFXxskRwM71zlX0pYprQUy12sl6noc5aPiaJ0nggmddPtu4gHDbuYO11IYrUiXzJATCe5o
+hH4eDT46i7ymp35WL/It6BsPFBqt8SWbipwQbe8h/qWTq6lMwozYBJEzDsQJy+aO6R/TaBCvWxb
W0a8FkD/vlJ6g4hBb9Sg0NbTKzBcnPp2n5ggXo949aItp7QWxNwdutkbWi/iZXDOyQk+ICV3l9ez
UVw35bUc5vowur40lx4xbvALkfsL7RGjVNMhEr0Ut2nxTX+6rvyIl0uiv8vG1qgMyCpQhRSwPtP1
rzay78qCGB3kEj+/JgDVH67qOzqDUgAUb7yaPVRUD7AET+c1xW3riKGBZBbxqmYyO7tkIllaA05l
RBWzOIa8NBnv95kdnUUhF9IFbiSVX3py1ZWf8Lsaei3+/n5m5woTpCodiB8cWSysMvbzmvPm3gwp
zhI+DLfMQlqrdWxQR7h4wz59LQHsq6m2eh0oVmz3TgCygyq1Zgs1K1Fyw5b3mtxKOmh46MioqiAf
xvZql50gIG+KPQyvRegGCkc31U73EYU+/3c8GRjAShRj0UNqLkne9nh11NOdnGtI7CcoT0nB98uW
tul+V3IYtZOCoklLSVAcI5gPUz/87LPwNCbk6bKYjUr9+/Uw6hfLwKyZMYaPw0NL623hYPMeiqN5
R3srwbFqR27+/IcyGZVsIqkRx3kmjvFIDprdpxZ6ZdzlXlItinFveJGb+AvPkLcv7POWsr3biQF3
nGQQm+zjXfEQOT+KpzfVRJWIB669AVTybl/ZRu4orSsSVoiqMAL4BCK/OyRrduAUX65H9LLSgmb7
trmRP7wUtrzjdXhtBwyr1TIBQ73oRhBn6IboHFqjam3lWXCpNUJjDyM3Z7R5063EMeGCEJkqQE3g
ZtQa1DHmHcYf7bR2lpiTm+LJYQKGXAN4WIrqtWMoXzT1uR0rS5PutZE3jM+xP50JDaKolOua4FmZ
KKWzqGRnpKKtdNwLddP9r/aN8Sd9NiniomI9w0uzF77Thmv5xvTjvYCp/8IP3JYzwbCZFtYkFYV2
w8Cb+a0te3WVamZW1lMJMzB32l1WWgbgE0o/+5791SBJ5SZozuFd39uHdhbJHFpYK3pVpgiDQvGU
p9e6Ejtq85iDk/uyZ9mMElZLYw6NpNpUNQHu6kn7roV2PH6ZBqdDtmYwr/To6bKwbQ05L4o5uSBT
x7kB7TdanjurJNeqejQH3t1KrfRD3CPRBkoD770PPZRxVARaNS3ECWVxn6JRqyxzP5mq77Igf5f7
2u66p1kVdpIWXo8EgzVxPnM2dXud509gHEk0R5o8hNjUMox3vZJ5JnpQOnXivHd5YhgHkmZqVOQ1
tnMufxTdXaxdFcsnplGoVz6vhVHEBA9geUEeyZFPnUPHuSKgtMk3kwuMGf+/t16/F8Zo42hoWdZr
iFmVyJ+nl7luOCfzLzfaeTmMCmrhOJQhSLGd8QBEF7oeY69dma+zk7nRgVeQ37biszQmJIHjyLq0
kXFC2eg1guSWvdRYxRw6XVzxnmYb83fYPVlG0dYATR8e2e8jfjOZDE2MaJcYaLQUq4kt3VMxdi7Y
YA5GttfJb3OveGx3mc/Lxm4u9CyaDRS0ulhaqUbGdyhrr41iwPTP1U6NlVOXjjxclA3IyncLZSOF
JhHFpJBgX3Q+DmMvfoUWq8bq/P+O6kwFmYpIdENUTJHRx4kMXY1Jd9A2FCcS/1hqL0Td8bJT3GxY
WwthVNI0W7HqdBRXGifww2OKJn35Id1TfgOFxze22cC4FsZoJAgeRUMwEeMkV4aftxTDd5fj3YEx
a1d/XezyC02O1LV/eZFU9T445dVGMjHzFBvIYaUdbSegE22/G2D45OLbDysoP4a3VSKDsvS9CYC5
QW6EHN6qdCdP2AGmGNWcwKdDqGSPUO7FcMDmts8O0R0vV7sdPq5kM55SMcCaGwxYI4ZUAMtcn97e
crMX7UqP8l5JvMPcDIRWAhnt7IQZbwKdBlxZ5PRajv7C5cvlc3vrAP5wcCsZjHKmedrpaooMO606
NlfDXtrVvwJ0p+ExkPqqa9wAcNqSn4EQ6s73D4k12ZMb4gmEMCzkWApvvYzuNpgyU8CKjpioOirF
7fiZ/LGmIC0pAwsCrUSM/0xQKcnFCiWlJQTVYvMQ5ftYb+xGeb68qduX0FkQO+CupGaqpSW85Yxm
h3hHqW7m28AbXM2LDhNPTei2fDzCf5b15n9W0WuyaK2aRhLqF/rzCDTyZi5eQPK9V6sZgUnzlbM4
CszxQRzB9Ar+mSo67N6bYN4mIjpskJ8shNPc/+pNVyGvynITardq8hLPP6ecU2zavvgIMjKihh8G
YhwjMperQBMWVN+B8m+8Bo2V7vLXBfiChRO6sd86WnATokO1OPGsftOxrUQzRq/1cSeAsxF9K3V8
TML8ukDvaCGnntgE+xilw7QDWcnE60Sjm/hhk1VFUTUVzho4QO9XXKWjURcdTF+PAPihloclNaGo
vHhs26ehbxPlcV0SDcKYhIDLKU4b+tbCZo5+5giu7mZWcENRtQNb5DxVt5f1jzi2nRBz76PcT3j1
qKHfNA95uzfjJ45+0uD749adZTBb18RT3MY1IsDW7Z/w4naHnQxEVMHPveiOl7jZdFnn/WOJNRqQ
ZyeABUdzIi6f8jErOaq/GXetfp/RfG2RCoBoIUDJ4ke9PrQSOj2HW7HiXN88MYyWh+ZiNqaMB/Ck
/yjbwpp7t84e5Y73GuWdP+M7lqgU4lpEqlAT99N8vyxuoXJ6IHgimAstIXFZLwUtYPSS1QGZq1+e
m5QXovKkMFdVFJptvyzI7eRyaINewCrSH1mfOX+oy0xYtcjLOFUmAmEKB0q5SkO3Ofae7JWeyYU/
5Oky4wv0uNYR46MYjQ45a4gqf+xTXqZl86466zPbjaaBVLyQEoQbwWP4ZPgyKoRa4lS7Af2nPWiq
m0PqDH50+O+0Xwj0V3IZp9AlYpIiH4/8qinuMzO4MmbcFnHqXT4wzhay3Why0GbLlMMdAK4YGKe2
KvPoMjYVT0NTh4FxIFNmu6EBry+rE/Vu2uLrOixVuo94k+vb8ctKCKN2gzRGYWFQr3b43Vangk7i
q3QnvgCf8CCbHDXf9D6aomnARDF0FNzfX3YFnpJNOuRQvEJyJUynEQwBluah4BV+tjfvLIjxDYIs
x1WQwf3UinafDoAnrrp9UyrfL2vB9npwn4o4IdVku5CbQa5yYYkxoaTvkp9Zf1sgZOYBEm4/koHb
8rcUqoursC8nQ6/kMQ4p2U9XypGSVZq03sdFv9xOj+qiqmhoqkb2gTEeYwmaSKdpvdGWPPDCRCgn
zRII2CfbnC06pL/oV7xsx6YprYTSa361vK5V9LJKMuIIUQUqs+4qEXmZ5k11WIlgLlcR/e85solw
Rvj19EX8P9KuqzdynNn+IgHKlF4VO7idPcEvwnqCcs769ffQi29aZmubd71YYDGAAVWTrCoWK5yj
2uW/JwyC31mJYA5JySOtSqm5humT3rxK6VNsPFzXNt4qGOsRzQWJ0gXlqjQC59uk7sU8PaqhynFt
22mM1VIY46lStS27eUS9WUgB6zq46iw96CkSh5O8AxWMVTfNqV5QSQHea57hDXl9nZupDYJGSVgU
KF8NNksf12UZjBNayElrdlYegyxeBuLiosmWNJE7Gf3MmW6ewjn00yFsrEHCn/Ne9jMxcBIttnUR
jS9VyfFeW1fa+mexR9zVhhLNaKWNyEufHtPgsQWGRbbLeKAlm4XJtSTmpMsWXFOqgYaXFD2sN2ij
36v2+/ijcVPMrnLQvQqv9JH3LN98JKzlMic/9rNSFSYeCZMneZUH+GCrdhr4G8PSvXnXfyonDVYm
GbRMsopyAhOJ5GMQg6EMfnoxFUvLm2OYlqe0HG6FRN9PQi1ZYv/UBaiNmrE7LLlL+oI307zlfzDx
SSST/gpM8X30P/EcTZiYRbV5NMLbIkO6A1DG1zV6655Yi2A0p8zQyxZp1K+GwY++ke0qrl8w1HLb
jSUnKt603rUsRnf6akJKZFBpJDk4eD2nlmDHNoUKUb/yaltbNSfDJJR6HEkQnc2z4MUCtInQxHM9
ujfVU528Vt0xU0HxcN/rAcf8ttzfShiba2mlMVNTyYCwsvCXobMLSdnLQcwRs6kO5zWxSRZRV9H6
lSno8kHAHwOEREjt69qwmeUwRVUyQL5HFPCRfdQ4jBXFZQweVHrNfgtOgml1yMZRlFzc7fezJ7kt
7t6dfER0xK2NU5NiX81r4YyND0VelTLNG093FD6+96Mn/b4VrOi3/kyJ50KwbAqYOA5aKxBt3mDu
pmtbi2feU+ggmRMlpM1MJ+M0YFBAOUaAUnwMb8qbfF9+T++MW/Lz+oZvHelaJhPlhkml1EDpAV+9
cizFW4FHFbSlmevvM16sEULSFQq+32i7ZECxpjzOSszRmi0fYgLJVDJ0XYK3YtyUgs7leC4QO7fD
TRt8KdX7unU6hffs2HwSrOXQzVyFY6EiADFBQaWrFLNnvSKnjOieHucHMpp+mGoAi1UfdRlv1L6+
KwP00xsGp+Ntc6mSJAKfAQ3zIpsT08oiSE1Qp4Nq/rc4llYoP03VT3TN8AKNLf+Frqk/gpjQc0Q5
NB3RWoVmHN3XT/EjnY+s3iggZHCjgsKX9ougLXzHm5Lb1JiVYOYwJ61vUinGcz8VbsLoUGNymdde
yhPBnGNKyojEQa84Qgmqjczwi6S09ab3rtvWthikFXWUjzFfwdhzSbJI0ungTxFXu3oy3bLMfhh6
mnDOalsnznIYGxaHfBRnsLM5/bybJxvDRmA1tSWz+IyZyZKiAwxCxyuVrnel/qkQTHECz+2k1Q+k
1gHiZKP92JpBZPaJjVsJogteCeoDAd01c4PJ7tx0arU44SV5UCqRcz6bhTSkD/4siDmglFTjFKET
xlHA9YmHMCAEVaBtLTvTVvwFxf/Rk+y/8dd4teRN3ViJZs7MyIu+pcGfo01fRflrgmKd8nR9Fzdd
+0oE43rnXpFbNUAlKRbd0TwMvO9zlsCS5EiyoIAmDbtnoB9J+EWGF1XncmxSN3NxJZ8XYTLP7nyO
dROtxX9zAMQ78pbbQHr04XbfQod3KNvRh6wS8x1qRGOTFqM5tDmotjA6vav2APvzFYT66Yv8bOxb
p95Twkj1sfSqEw/ac3svz4IZjyQXU6h1EUV8GzH9N9hZ1dg9L1uyrRBnIYz9LlU5Z1OhYVZgcfv0
TRJ+X1e47ftxtX2M3QaRWWm0fIXgTbRFN3PAnQcIYdMffD4W2OaLzJQNFMPQribBjhkvEaoSEVpc
hZR7QLWru8gJX3q8xwJrOIVPPIKIf/AWZ3nMjViEcTXJeJNBHpBx/dzt3XA3n4Tb2Kbj2sVDvJc9
dDTbIRcsefvkzqKZO7GJzb5dJlT8Q1M+odvwVly4Fz79xoWlKRISNbQPRGZZt9Rq6YUa6YL3w6Pg
JVVk5XZngcH0nmIy89gptrXlLJD1H0E1NMtIAIcw2vKBvqmHIyC0wbJI95D3HNvcwZUwRlkCY8lq
Ca06TpA7Qx9asvnvoelN9H5gMuQ9g6uzjOI6OsDzHuV1J2xCz9TANxXG/nUD24zJFCS9ZRWlSpGd
acyzRQjCDhpI9F0nfNeRTwXuQq2eouVOb3lkyps+CYZFDMVE/pYdAJtJ1nQm7USoiHrSBO2gtNKu
j2XOq3zzZFZi6N9Xl328jHGjishxqulOKvZj9YkEg7n6PuP1IqKPekcZBVUFBNpoH5fM28S8r7gs
19sKvZLEuL9a6zH7RY9HfRiceFf74UsaY76bItFn9sTZt23/txLHRC9D00Vjj7TUe9cKeN7tMHVN
u3UwLk9RtAOb5wE31U9D1UVH+htpfUag3kxSpAEcxqnTp0TbdT14oIR9LPiCduxznRNtbub2zZU4
JkRqSq1EoQom+z43v1+A+kxnN6IDLwW+mdtfS2IiJTKKghDnuH2Dkzhb2b7bg0XgNvDUp+ILAZUN
SbhMvZsTU2eZeMp9VPtCDpNIKoCWpKHT+u+cYvgg5ZZCIaoAZOQLTuCiw8g2eDHVpl3/2VeNxV/V
6kYJyx4GJ09OERz1yOFm/DdteiWCuSrrlOjoN0R0K05Or94rzet1R8j7PnMfTomw5AYtMUbhcWqP
JuHZFk8A45T6dJHHUEPryQxSCdXu7mgDfnEcbNEDZNnpM3zUuD1WO8Z4KRCSFYpaIPVUxMFxBL60
EndOlZU8o+ItjPFR5UIiRY5hwyBO8kQ3P+QvKGQcKQVV5vZvFXc0kDqFi7BitTDGaRAhEwHDBuCX
WDOsZCxe6xBtphE6xR2icfuy6M+/Jo3xGYpk5hrYSCjoGzqrgbk2A5jrDeO+PiiAMQxY2ZkfPRju
f1NHxn+go04TpwHVj1YlbiNlD2lqcpoGOEbLZnhDICig1x6htVwKr7HceGlcOYBuGD/z9D4fF5vi
lWc9G9sUUWBZHivprU9fdMKp1V2/RoCn/9HzASIvqZMObQiYw3Yl5bcx2nFZAQAIs0/ybSnw/B1H
5dnsoBoVxlAHMC2jNEMLgPFf5Unh2NWm3iEvgic7QjNMwn5c0xwJxpITvEWC9KtGYrucnoTmPotT
zvFsxxgoJ8B7SrSNk1G10MBEldLD89ESRowO3GBvuhSEs/TCJ17f36bSnYWxDe/mAjy/aEFtWB0z
u5yj3Sw3ljT3nxjxwEpQV0dDqqwojItoUUQBoBgQW7J+P8V3+eS1zdN1C90+n7MIxi8Y8miUi4IS
9GTmliHX1gRsz8IZy2V3XdCmsq3WwpxPYJYCOt3hX7P2hPYAPfl+/fvbURGRsVGAPhRRiv6oab0k
qIWQoNJN2Su1m+VY7Mr9vC+4s9Wbh78SxN4UQb3IsYTwiwCuMtgLi611nGT25pg/6il/FsOcPGDq
xh6w1DTEG10AHzmVY/jDPjykdu+J99EtrbnkHuJ2J/NlnnRqlBeXBTEBuiqhanABa2supWzEBfkb
IZTCMpW3rQVKSwcDRk1odW60owDtaPEmMLDM5fMJbGrL6hcwrrAMlSouZGSIzeJkhLENX+Ve1xee
BCZSGodQyzEyDHWZ8PR9LMRv17+/2ZBgrpZAf8Dq+ZaQqMwDGcln2jufQycFKz10IOnOjuaJYgKj
ZHbPRWjYLOWuxTJmsFTibNQprZX53V45pv5N5yY72q778/oCeRvImEGtap0O7GMUXKRdrN4K6Y//
9n3GBPR4VMqygZkVrf405u0OZMifuZwwLYUuKQpPzpaipwU9jGJXQcsk4KNW+7gprB5kcJHEm7jf
xDozUYVTAcqARzdhV4M3Ke52vKQaRz7IfvKiWbMNYmc0SyUexaYLHOOmdcyH6MtiR7vuJfZ4VVwq
4sKqVz+BcfUYv9RUQL6AJamZ7UgjFvDfUa59lMlt23Gsa9NHrmQx3j6ppqoeAkRLum6gDnILYkc7
E3i9J9tu8izGYN6KUV2FyFchtdS6iU3RFFTMbUeAolWApJWfwhfpMH0ZHc3Wj7Gz8MpL21cORkXA
u60oQIZnbE1Bu2CW16HqjK08WeIs22p1W0+1nyYCKCa07LgYtaXX0YtWfO5tTvNqhojb7gIdW+3N
VEpGZDlowNPsZTdBTb6zaJ8s0OiRl5R5272dDliJZFyasMim0KrIkye9rXyT0XFc/jIfl0cDFAle
fa8egePz/K+9gCKKImhPTE0lF5jGlTAYADmlSaoZAFzGsiuKT0zIQARG4JGhwYgkW41MVHOo9YZG
9t2bgcB0xMRu78bRYyX8ur6YrQ38IIoxwamdmqaK8HpuXYwuUkYeT9qlvvBL8VUvOZDEkR+vi9zC
VfggkrFEtBiauUlXZ0oWzc2HLoCQCI4uckxbtWiz+Lir8P6bjzIwt0MuivvGPbH+ASyWcIcJ6Lks
EZiHS7ujvDkAA9tfXyRPBPPIkMK01uWmRVk08dTiRZQ6zutiI0rGGghGoRGRqUg0f7zLi2zQ5Iyg
zIB/3EpVtWu0HiVR6H3eTb8/sRgJCCIQA6RitnpjJIJOehE0NQvefkn9pn2C6UGBlqNxDnUTU2Xr
GYkmACM8HRDy628BRgV46H8b98z6+2z5AnxCJAkFZHsXOKdQeG2nBzM5pfFf5shrA95K9YL6gCI0
6jogxdjMq9CJE1Fr0B8nN4Mj2+NpOg5W72mHwMoOnyo3oeqtwBNhIFi9gIKo2kWZtRj2m5eLi+68
vTmL/vXj32p2+iCDcbJxI4hpiJjlvdyU9Xb5pbytPHW0qiN6GWUPk/epxS/xbtzYEAudUAgh8gVw
gtpLgG3SOtBhz8pdX7wlXX2jCbJ3fXWbUjQVL3REQviPsVR5zIsuNRDUZY3sGmgPTpbwULS8y3FD
BVG0OIthng96J85z1BLJSeP9FPhC8tCGzpy+SibHo/PWw7wioqYRBbmKZWcuQq9rQfSedlgTL3zc
ekxgQUQDrgVijYvhVGIAHbuWQYE3YRIPKcPDcMy8wFluW6d8pvRAZB/edbwAZ3t1f6SyubU0r412
MMDqNgiejqntFNTFnLQAvX6YoFTF6A1gymBP0kXlTgyXwsD8u/QODgmyU/QN09F3HgrVlkJgWNLU
NUUi5kXJLmwIgu8e2YeF+EXuTctjWr0K8qmQv15X8K1OCeRrFFWUQElA0Hr38aqoczK1tYFeoNFO
nsfbzGu+AnKHeNOx2XXu7CQYBrPaXYx8JRdHf3MzV7IZtQ90LYwSSgIuHjQEFt2O9oNU3M3cUov1
Ehmlz6V6UooWSwyLp7oTrXm5qZe36/u4caVjG3V4IzqZhb38uI1TjJJ72sGwwGpmq0viJSG3rZS+
DhjdM8FWo6D6rZsiAHE/yhiWqatCdcSD6J1yq/AwswsYIXXHc0cbi8EANoDWQOqoYzqB0YkAXfmd
bMC3VsU3PLVKXhJv49xNPCpFOqWLOjv7jg3lBnxzFdjfElToqBE1rurJO14vjry1jpUc1h/MmbqE
aHQT3+eBlz3VMcGKH0FY6A5v4QkgtXvJTqzUi14iq/gy3OJfKrdCyFktm4lH/6Vi9rlCf0W4Axqv
37gULZl3aJdtLSCKQMPoO78TIBRZSyZyFqmFnoPv7TQ/gG22/EuwwO/kpb64L37HN8QXXtGFfJBB
eqe/XFf/y5eCDO1XKGUOpgsAPUAd2ip71JGyTTUyiO/ZTILXLF61PyV/chsLXSAY5Bi+cyReWDVG
kYCZQRCeaRIwoRirVvoiq7Sa0tud8lsEboceSGE/g8gyrPdDdci9cAM2YY5Y+tkPRsiIZcKdLEPv
pDpNIm7Q5E1S+5cEiElS2O5CIp762bTw/AOWWGKLBZjs0Zoa9K2TKxrH3/BWz/iCRpfITFr8DEM8
tdGBLHtd56RVL0sUzFKZjJleBUkdjcHixF+AsrWv/QSsT3a5p9P04F3aX9/ZizcLlaZIEsYFAPN4
0QWWR9EMVo0Z51n/UOTOCqejHjxEA+cCv7hZGTHMnbMIZrBIeis6WfG9BDJhmcZ2tZwU/FPOeait
l/E+I41R0jmS5lFq9QW3q+Fj2BDIZTvhywRia4x5/Yo9HgTCZYaJEcioJ3gqStwRcAJ0xjoNreK5
Ue35pbS7HZ24LsFZOnrabFULiFgspXcE7q3OO0hGNfUqbIAwrS6O1pvW0u3QcKTqqRXPv68rzGXq
mFkro59EmyKytBAEAE0nsmlmIrWlg4EQQuMo55Z/+6CdjH+rU+Cuke79ICeUFez+nWaos8hrEaOz
uAfjwx3vMC9jM2aBTPoFA05ZrNWZ6CQxbnzVDgy39LsbFUmR+FTeRLsE1KyCP8cOyv3/tpb3Lhvp
XxVvLOOii5A0hSA1GWRnaonukt6alS/aODvXz/Dihv4ohX17a2DCmqKogRsTngZ5N3KrbNScL9y1
8mcZbNtxWsrJglEn8b28YKhWCRXp3PxZ96ZfofOvB/OZ5TDORVLqQg1m3IJ1fFKF0jFxTIPKu4Jo
+HW5JkNURXhM/aJBkUQY9G1Av4PBivFhNoXZFrXsUQlrb5kbpwsXQJ7k2UFdulvQxu3lUYo+dWzn
X8AoZqyHYi6DS9KJzIdS9HTR/YxanL9PQ6pVNJEncamB6kHE5O2h1++rnNMWtHl7Kn++zwI3KGEQ
A9gdvz/RQ0urn/TuoJX/ul3hXRnOQpgoepGIDrZo3DQAOdjJUuWnOKHr+0T3+YomsAgNUp9K/RJA
E5Ju2o1V+ybP2UmMm8xewsYflwxVhjTlvu45Cqgzt1olTEo4Gti+BjSi9YI6oXpPx+qKxUoOwvP1
Nf7DHXreR+pDVspAkqysZBVhCFAwfxi/Kf1ifJrv5drJ94bXvCS88bDtC+wskLnASBtVgURqHJya
2sOM6nz5pY9eJzHnHN9mLAJyXkLrbKBlZQQpqd6OdSssTi66ovQsDmDJM2+7KrAEHlf7Ze2HauNK
FnNZTu3SK0YrimhTnO14J+30PX1tpx7vqrwsHb5LAlI3wAhRZzKZVTW6AljHFKHpO3qejRqlfhh9
Yx8/VB3gwpMvdBRH/wod1WzltXeAOHcXuHLDcZObVwtQRf73M5gFDyWG9otMW5zOPCXlvhc44fGm
lqy+z0QEitFPoLnF95c2tGf5GMbHIWqsiTutuOmsVoIYZ9uNE3CmsgXuXn0ugsUS0gMa1Dm7telJ
VkIYjztrJMCMs7I4qfQsq6WVCQ/SdEPKX4PxNIWtdd2mN89Gk4ihajpSt2y2RNcTMQMxIK79wNyp
aelF8+hcF7FpW2cRLFNMPcmVCIxDXCEg7iBPolRbovwlBaBD/6+hpKnCa+i1w4ylBNQxRhMaINaB
6BJxaEq+5cLjUt23PFiM7Q07i2B0QIzLqZs1rKboSi8ZdF9SWs6GbaqZZtDkpoRTYTH282IgkiBA
A7rgryh/UObeqs3vnzmUswzGJo1A7oMYFHdOpf6SAMMzT4WdZUe9exRCXjJ4e8vOsphTCRJpkosZ
stDUYjXku1D61xezfTGtdow5FCkfCIZRcChRhIK2sjNQ/4oQXarecArcxmnh4zgieYfEmGmEntgQ
Xe6LQ3vbCy/3VVuyhqN2Ij59UnYnoAbwNnJ7nfDlJqD70NqsMA69reZk7hq8fcSHxev/opzhgv2D
aAATp/QBvCbcTce6EscoSUGEMdGDVHSqYbDNPtilxegEYuFoIg+SbPuuWslilKRIqqaaZSytRtOT
7AIF9RDe0lRHh45MLNPFg9KnzU/ZTgXl8244zcieXT/UzTNd/QZGjfKG1MgZ4Uyj5SkQfFG5mTXO
XbUpAtc/0JUwkH3ZmGm2xEDeY3Ha0vAKbTfin2XBexVs3iErKcxCMmSUpyAsRUdvvgjGIyCje/FG
i+7C6K9GHDimsGneK2GMJdRyampGhSBtah86w8vip0+cyvn7KtOqkzWFmnYFNEOV/KT/ZdZ2wQV3
3NT0lQzmhTCOTYZZArjc0a5uaHNVfAhPqguyDIzr4VlHuSTnN/jI60vbNmhAkyFbbKjGRevpWElm
VxHIFR/Mu8lBe4ef2+q++z07NHnyKQVfiWMMmogCShp1ITqm2N8qOaB+gIyWd/rD9WVtq58pI0+j
YVEso8PQhlI+EpxY3KZWV0TurNZOmwuusIh+Uu+HjIP/uZ0Uwrj+/yQyCxvDWBlNDc9U+XW2tR8I
ANz0VGoY3Zrccd/YmC/hiNzWmLNExl/pZGhGEJwvMLG3vGytKofgobc1VJ2u7+ZlXZ9GNavFMdYs
GpEYjCPCeNqfTCdlF6f3B7wykQOm7Mb5nYkZ6utCL4mVGaGMVWeN2WFeDTs62tGz5EX24A2O6LZ+
JqH5R3gN3cGKbyZ7vul89Jl3yEPzejS2feWfLWZ79FRVIHI0YYs14S89DK0h+9oUPMTN7ecYblM6
oIsOcLa/0qy6tF4U2EQtjjdgqj7k8ZLYnSm5pE7fSlW+6fXyFUn+QzPw4JM2V7iSzZysDupYI81x
suLk5sKtUqPAu3AutU1jNJE5RK+hhP4M1rUtUjW2GhJ7WvbaIHtYK1+13Ffkb0v9Es4ctdlc0EoY
k3Yb+kEJ8xZJ72kyLTFE5AUkP2Mc3OvaeVlhQ9+ODAwDiuyI9juRkTMPRlvnlSE5nde7JvCwo/sK
WO0gRgP2VPnL2Au/mi+0lTF/45W7LpbIiFY+JkEqaYhqRZ1Qw06+jss3AdB7Pce3XObTGRn0yl0l
WuSokwZh0GlvQ3CoKbuxm9/QsDI51LvrW0n91IfEFSOKLnclSouAiSaFJjo1wLi6lJHdoFU/jRov
KA3LaAvO0NWlM2PkMZ66MIJ66IE/DA6G0aXty6Cj8s1HE6hhi00bOHRi8aZsqa+6tkbGV9dZWmXF
iO1Ufc1TwFhAW0XEHa9V5NKVMGtjzHlcJqEFzjiaivPyJxmNfSqK3ySMCYT9DOj7aNwtdTZaStwe
hjjmsM9dXEiMcMZhKyoZ1YWgJyEvQiuNZ09VH7P+NQNc7HWN2Ziz/WB8bDG/l6eeFAZUJjjRpoH0
tIRWCFgKxddvyj0FdzHvw+D/0RDKMT22ft+0aTV0GUxvqWXXHAxXzDRfy2ued6EmfEVf2HG6WQ1L
DJ538C5okKaN4aDhSW3dKm7BKO5hbIZj7xwbfI8SVzYItSlqtUYrk5TbtfhdaB6GrLDTBlsp8sbd
eHvIuBYykkxALArX0ojWUPe2AJ6VUeC1yGybHLodUUaWwYnIupUsFQvkNjD/jTx0+wBQzS55Usqd
XD034bPZ5BylvHiEvGv/WR7jVkS1FQNRS9DIkt5N8qGKOXWKbes6f591IRrQv8taQ29legjR0Cbo
Vqu/xgknct4+nbMYxoMohhInwFiVHDIe++pFrTVLFHkBJW8tjKcY5TzLAA0JattYOsllswd1qq/k
9W7pG45mc46FHXcExnw0Zzm653L5oMa3UsS5Tjj7xTL6iJrRowIGy2kAIAv+CK+kWKwGD+aHJ4YJ
N8w+zUMMU0gg5robwRceRU8R7w3KsRiWgmaYF0GtBFxSxTJZ5YLOSWeRbqRSsrvivotO/fKT48dp
5Hfp5v4oG2FcgRl0fTrRhkPVH24wZ7YL99pBtBK3sHmh/EUQ+tE82RdhM1VFIC0YaRMD9SBG3YMm
qE5uhseiJFZUxLuIi3vJOzPGI7RVJ41JBic+JS95/lcA9F4eCvOmdgMzEJgZBuCD2cnhOBmBwpxF
QBhIb1Q8x4yQB07MkcDaj5yXphCAVtaJ5mNd3IkKJ/rb/D4AT3Tkoih9Dd3E1c0zl50ihQncZlZq
t6JAfoST6l9XM54I5hzCFtfDMhYYktEHb4wCu2l4q9i8P1erYJzz0htm02KNToyZsaFXfdUMdqbi
jXdZ3z9dX85lyoaq8koY46I7VRzjXMKhDwBKpiOuFEm1cXVLcim3aMk5oU01XoljnPUEZiihmTDU
QQoRuP/t/SDO7lDwtnCjT/zDstigbkpU4H7hKfBeKwTvlVWfmiNtUqKjKns8pazCjyV7+n59OznL
Y0O6MAW25ygo8Hr9oVa/Jn1mJV1pXReyHbGeN5EN6LomGRW5pJMRmqX8IH9Dzef+Itrzt/JZA7g9
iGEtEcMRAScu4a2PhporA8vbsCZ5jAtqBnoVxhjz8XaMOdSVPBnUAlcyprxP5VnA0SXBSandabob
eR2IHCN+f9WtRJBxLGKxIbgqJu2uNcbvCuHx+PJWwfiJtujqPKF2VbePAxzpaPhjxNE2jqN415PV
MoRozKsWSRJH7t4A/2/Op6m6l8t9FnCsdvMyXykc4yRyMc3yoa7Qy68nhzEPdkk9HuOYuEkCVHE1
ualIbpNF+nJd0Xli6d9X64vGBIDqE9WEPaXLM9BY8P+ZidjOT5yXx07m1TMp5Sl9n71AJcOSjrGv
+ZKbooeRl7Kmx34RpGAy1ATbOTrUL8KiXBzHaEKH+jKAOW7GEEYhOBrpHgOBvFzfvW0NPIti7Ag8
AIZKGjrIJPRejgE3kgb7Ki85MfFlN+/7DXKWQ3/H6pRMBbPvRoP3swaMVFo8DFDFy9FE2NiVLXDS
ArxFsWYliUmf1LgbhfkpyR4K5UGWOft2mStmFsTcv5Ia9RMRgS8cBY0TLIVTlEFhlR0u4UE/yAm0
USlfcml6S4bczcTeaWPREZbQH8TanZvaEvCgrxP9tk8zW1+6oxo1btEWXlr3PFwZ3oYwpikYYzMs
I416l8JKQIzcRr5qPF9XpW1DPB8xY4iCGNb6QG/tTOrvxzjyJzO0i9q0hiW8mcb8MImhmxWte13s
PxgmSCyAqW6YF/gbKhFIqmmYu5q8ACxIiWeKyNZTvLzG73kMFZdVl/dzP0tjnkVlJiZGlmOVleqm
t6Nf2ulp/plZLUDJD52dIDPL7cSlF+alPzjLZC7UZgR/rdEgrC9Kq9ijYcuVQET6Y2ms6hb5Eu9f
18CZNTJOAZnYzEhKuDpBeZSqvdru1PBLM3Le/f8QVZ6XRbV25ROqotCyyixpVCn+xqp2lChzTiwM
wdyhEqhx2Xe2b/SzQMYv1MYiJDE4KhA0qLbYdX8BMpJjBP/g6M4yGL+gJUs7qQ3Crr+RlYAGQ6HD
ym8E0GHpXcLLv24b3VkcY9lVABKTVoLy02Gmwut2dDaejyu3XXxQz3IY426FqEWnAtSejhFFdvoQ
OPN97AYOxVAwvnUIJ9vjuDNsAe+B6wa+HcD8Ec0SHQoZ1F/KcMHr+de2U5GgT+wlP8zqXUMi77qs
bUd5lsUWjhJtmfB+BmZzNlt9maHdDTy/88/rUjh6yDIdZgO8I+gSJKcuIysons2Uk7m77N3/aMEa
4zHmbtICpccbeninmYk8w1n8GdUi020BeFG4wr50dX/c5ZzG/c3DQplKp706mPtm9AR9W5mQa0Cg
MMbZU2J4EFRWkNFDzBnwItvNMOksi32+pW2TaRPBYRm6HcU3oKWz6uV2VP66flqbOrESw+hE0w3Z
MJXIT+aKJ0VfTbin9vd1EduPtZUM5lYhkprLiQ4zDr8snuZ1T+EhvBEewXobU9BB0LEimfw9+/fN
EVRPVnIZPekAHa+FAWyr0tx2fDY1LxMeOWvb1PaVDPr3lZsnuRrmaFuksDOKN5807z34WwA8MDql
05UompgcA9t2VyuZzNVSB2Esj4itkUGwon2xx9DKqxKi/1f9TokfKXgQSEwd2RGtqrQVnvjNC3sl
nrlo9DqfQzLAW/4NSFZ52V3qdzQmsY1j5euc6JpjdOwTbxLNUBwwpuhUWKM+7jslswv0LATkYE7Z
nnOevMUxV04hC32v1rAHGbj25QHTrMfOGkDo0e8pQHHPo7DimTnjUogR5eBLofO6gJu1JKMLLL0n
h6LRGlsJuXjI1NQugq3z2bHvvClTjTExKizvIXig8MuRM9ixbFEjDLkjcxznIjPOJYgoYbiBZOSU
x7oVzPkPbSS3Q0zs66e2LQdo36BRBEAi2/FhBG07RS3eX0tTex2w6gp1H0qpc13KdkinncUwurHU
wtTlFSLHYpTdvjb8uA33ydi5nUr8tDN8IUPKUBVd2l/Sxf1eVpNTNJY8n7NtEeffwejMIM1DqinA
uDFOBjrZ7nLgMd+oh8orbYwg9lbe7IUXE3PQgqNw7t6NuW/4VIB4YnQdIDcXUFNmKcajLgAksoit
Zl84iZO9CcD+S/ADIuROySONmaKjYIs/KcaBumt0G/zQnD3YNJvVz2DcrpJjQGAAYIATCGVtLQaY
JuVhtMw49bOh+cy1vxLG+FvQ6VVj1SGRlSnmF5FEu4VIhSWgmitnyW3d1rz5Ct7qWA/bY7pJLUd0
pMSBhRTXbgBNGSmCnzVo7D6j1MAvlWT0K+J/jI1GgSRNE309a5YcAYYuoqOsshf7FNoxqAGvzX3x
0U9eOCFgpWEyByheBjvQXuVpMOX0XqYEYgUok4TZSW8o9PC8i0qPs8BN57CSxlitOCxaQHokgegN
LeNxSXsJIw+84r8NC+SPJ0WweNWx7ZBnJZQxUaGrgAWX4BqJ9pInnmK3q1xxP3q6pwLvw3Dng2LF
d8Etj52F6v2VrWWn78qgGRd1AqiOED0aXWLHHY+ZezMjAcY+DJegToZDZKxBl1q5idqcoprQXgrd
Lk+BN7iKG9/xUoWbvUVrWYwhULwyDJn2fwMgLQ6oQ+0AyAujpZ2oxHmHAob6KHBUZsu/KoDdAngs
4KQuoZ2mIA9MmnMh07GX71DIzBTJBR+0PvMGTt+vQPbAgEODERfKX3mBtSSNYdLLgYG80g1tA23t
0hZP0R39V3jIvqqgFqFhleIPbuFWeB+KnLvzH/b4/AtoyLCKYBNiSkXd4FFDH7+iPziKB7fe+IaT
ZNY7ZrLX1i5vlI2e3MW6MfdgGLhFNKR4PkoNRhLUYjOj5UjKjoYm7OeA7KfwOS15VOKbpymrAJ0G
7xzAO+jfV+trC12JkEcHsqf+JoJXLBJGSw5/jMsPAwzS153Nlq9RVrIYX5NWSzEtyGg5qRHY45Da
i3KoS06LxJaNr4UwW1caTZ+OEnoXwsmR87+E+Mf1RWzGOYD+AAAiAMAAc8dYeCU3gC4aZwpQSqz6
Nj3kmOxeDhIqaqkn7HnOkv7eS1U4i2OMXGi0EZV9iKP115b2QXuCz8d92kxurpfFKEI0RHIrRzic
1u3QHVH7AM3KkY/TEf2iEfNVf2w4jmT7pM4rY9QhnktSZwnSZQroaNJTw4sEt9Xt/H1GEwK9FHtg
GKBZRvmCsT+rm0BC+/26NnDWwOYhJBFzXmZBgx85tdEK6bUZ8f+bCCYEEauF4KkzwMuHmF/Yte3T
9e9ztoktFudKEWQJoFHQiFMf9TA/JPHodyT4lF3+OY13s1o5mn4sNKkMcTFKgtf199W0+2/LoCe1
+r6ojSEJesBUkxqdKemtViaWGcWfcmHnVTDGPyhjFpIGh9G0u2FJLb04zdV/PHDG4oMi7SIi4L0W
5YUv/h9pV7YcN64sv4gR3Em8cu1Nu2TZemFYtof7vvPrb0LnHHcLook7csS8TDiiSwALiUItmege
SWsuPQy9tj6gClpgCGibQCbHlhmlYWjUXEdZQfTFA33pBg7UFK4o13bkcgOVdWsmGHZkggEZNjNI
wi5u0AVNIbM5YdwMA26w91juS0c88jIiq0cSTJf/NcYeSXNYqmBBW7KjBbmVhN0JgSinA2H9DgBr
oqhiBAeXJgOWcbqU4iTiCdIf1APU8JAogAwPSKdoVwWf2Ib+3IevdWGOQco8VoZwjuj+jcvNNILh
cpZfEGi6Ub7YU5JzjupqChk79Ht5DHKaCWbJmwxe3kIXrzxQHb7QVe4DpwKtZu017uhQIeN+V3En
xFZdhcrxgT5WV8Dq9f4YV1ALyzqzAQtv3FtCUthVUNrzeFOhrcrKSH3q1GkvDsIu1qC/JsfRrT7+
e9VViDde/A3MAWwKbVLEOUfWdzCtOhkspbYwbOVuA9ZquejSDOtEgVTnS4Gn13wXX5uHHqOf5Gmy
2z0adLyAY43u20cXQkFfx7S4LLHwu0SRFlPJdydSwgeM4FmYrRctKJFwUiCrp08922FgmDQLWTTI
fDlqPIKOUPMjkUv8St19ay2Mj+hRVUtxgehYfeldzEni5Vo4wV4SbYztQsZEcKIrDf5Z2FwkUzim
GdcoQIGtSx0I1uhsGqXzm46FaNGkDm08UROb9xJY9xKADKa1FAPvSuYsjmku54KIsxidyI8Q9BmC
W+1Q/pXc7CA4+mfc5GyNpUUKgnDUKwXjKgnZE1GxQpz1nneJ8tbEciNFctTrZMEHpFxhqCi65jcT
6gtv4zCh9akHK+UyxaCWirQc4y5jFrdZVsJaWVNYiV9MCd19lQAVR9x22cDJyK9fDhf2WB8x4zjN
S3wxFUnyHMkU1MGW+87VDhD+8oVT8e8Vl4BXpi7jNYKXDyqi7zETFBYjyLBRA1C6xtLKydK7XSZk
HNegfzZ76jDHLUqQogZdq0KPxkWAFWHwZBkyMEiH0k2+9E6aoIEwu4lz3vei3+ODIUkBm+4b8Rn7
wGqFMq2UrMH+dd/LUrBkc7YiDBRtw+8aUEFeQiKg94baDhsB5V2Ny6MGUMnltaxcD7x4dOX3QUuJ
Wwnk5FCsZX8/7CUtFATUEpR4tlvlNWp5QcjKVfnOAgO1ZTaKVVnAQgPlaRSU7aaziNu5IEfwx1de
dZfiDPNVIC2giqqqonsaTLPvP7/UEUx3SQKIQE6UxEfezx5VpeRV/Fe27Z0ZuugLL5PrgSythMOT
QSgqX5rrVuBdUSv+9c4E48jd1AdKQFtcRrPZG8vPYGm9eGz+vX8hsDQMNBRokFlij0uNJpppyXHh
dsZOK5+zhHPRrnyPd7/PfH0IWlRIIKM0Jh7oVJq+V9CRmHGVLVc2650Z+u8X32PoFQglggfVCcLI
DlXNL5TJjsPK/den8Z0ZBjPHASwwgkJXk+3K4pSkX7Z/fy2T+M4AE2yl0O6tTPVtu6ZTta+PwX3p
khvBwmPE0zWIRSGrclSt5kt0bPziM9X2d/aZEJ6U6tz1Mw320ueueejxSBXTr9uLXEHodzaYUKGW
gjRvcT04lVw7stafTCPCrMZoF0vzbdvU2hV+aYtlqUjayRSXBeDTHqiIdeEZKLGf0j0Fn9AzOF2d
Kw+gd9YY8Bl0dchlGVfCKPkzaUB1m1u5fMqqU15NzvbSVncRjCGQr1DwCGGF+Hot04V5hABRoutu
1DY3yrDYo6Tt1EH7sW1qfRcvbDFop2u1sShlKDpoN6Jakw0aY239VCGRj+lnUbS4FfW19ghC1TL+
tzwG/eop7SszAi6pfuDXXzQwJgcOAZXek3xL54QHl2qlkb28I06n2X+5YAa1yFJ1gxTjcZ6VluSp
7nKU93QaWv5qeukNrxdk5TJ5t1YGvPTaECt1wqGL57tOvsulp+3lrDxE8PuAWSgNQEmPTdNPZtEM
ZIQ4wzJDnQrti4b4JMfQb/k6Gc/twIub1z3ztzl2OgrstnUMFivZ6Xq3zb6DsqHRj+bAq+TTXWFu
eqwK/VuIKFHeYEsCqOLnGmgd8QYwUotOck/dKUo5VeO1KPmdFQYQg1Ztipr2WvwneoldObE0l5Ly
NWgoFE68+IW3KgYcE3MqxURF411qKL6yDD8lVfsVJeW/F3HHeJwsaQq4yFG5YqPXUK+VSNLgE6bg
yvJzEf7a9jll1QsuDNB/v7iRMZs3D02Mp4wchI/DPLhVO6P+1st3Y1iHthjNP4tZwWBYkl+RLk8s
ZRK+1gNSbrPUWFkY/OyL/JYYmWgjL3gIauWlbLVrNdAtfVCPUOu8ryG228X6C0n7n33bfjVqUPDO
lYKizeIqpmBPORoqapAtLeKu7Dt/UjpPDUxeHopi0QdPVEwD2j4ohiFX8n6p6jg3qkBCWvuYXRUU
xBJaJqzRwS26M/azL/KEu1ad5MIgs7djrZIkVdCWXIBxBjTVZnVXJf9eRgtkAXjO4y0KIt0PTSJl
rgqVPmBYBgTZ8nLVoclvgFwk2MB5T4Q1V7m0xKCtrjeCPIvAP1PJ7dQw7Tq778FQEk08ZtZVSwo4
L4mCgPeD+ljd9ZIszCiTqmbnyQFGV4zXKH/us8dt71+rr2PHfhtiO4IzEgzlgIubDvFC0J3Yv9Br
6lLqKB5ArTyvCMrcFAEVADwrZUWSKRLVRsODx9yZwhdT8KvgmeR7sfebcd9K35PxOSt8SXW2l7h2
aV3aZXxwmUstGScdnDKYVE9eg+RTW3ixMCYUXvpOK/Q6+0/bAHL/dugaroHXA1+6ey2T/G4TGZRf
irpEKYO+5Q2IDsquWNrkutbtFPwn0iGDOmr0a/iu2PUDfwh7Nbq63EkG8nNJRyKyh6804LVQwOkE
CXa/2NFWGhQ5OO+x1QvtwhqbOptJaibBCGuyT5WHhr20M52UYJpUB1ewchs/b/vJRwpBCThy/o5s
Fm0shFmcFxNMRzemv5zmpwjR42Rj6rIH6Pt4z+AihfgtWhen0Wqewp+NleJ/in9NW/z2h6Bv0lDQ
smCwHef5pJeBBtUlJ85LG1GzZRgHU4RHzRzXXXsG4Fr+bYgenYurLzVAHzjFKYhDFPl7XgbeomKs
SIFrCeiPFhfOe4pnjrl+IBVRLlVj4IuijjhFN6r5NJEv6cDluVw/8ud1MUdeQNIeupjoBB3RYtY9
6igphW5OmxWRznbmY/OLNzuyvjQIgioylIM+aOfpUAxatBi+M4ejHSrQccQKpb0Yn4jwz7af/uFg
nG0xj5ximGdRrRKKN6BU+04pkGqHNkwIhxwTlDIn/7p2h0sa4gWCPkztg2qfoQf6HMxIVC3zUWhD
i+hWOX3uk52tsKd9IhEGzySc9vkwukgjZB7qANmRJsUa/04PLd5g/FonErlYF3vcxXJB1hVdZ85s
ywfJ0+36qtuJN8ZdtIPMjd2g7MHrPVm91S8WyXy5UV/CIkwRf6kET9H+LlB0qylzS9A47/t1H7mw
xLxKg0ktxRFiCo4EWkjaypY4zXMGwu7mraDKmxJdvxou7DFIohoZFCyzkL6Cs0fKL2jeqpi2kL3l
qUBDLucErO8jlILAYSshkqCn8QK36gr6s4aggi1/34FWMN5lN1poqZUlP84eridbwCA+ImnuxOLq
MdfOhpnrd6i1KR4nGBYPwx5F3EPmCdA0Ne5Va/YWN3fEDqpTjcdjIFs/g2e7zM3bzqZZGBocR8Or
rmrqw1D2tlQNPmdj1x4IUGD638ayDZ1THVZFXMJtOoeeiMSLr8xHOlwCBTE/f144d/wqTl+YY9JQ
qpyoiVThouuMq1K8jY277fXwfp85b3oTgRuXHnHN3CNUz5f77d/n+CErn0BZNROdbpeBsSyzvjWG
0GlAMCx/37bDWwdzuoRShAx9Drfro6vYfMp4txfHvdgm23qaqnwUMGNDpH/M7DhIqqW0L59Zg0lw
OYq4mdmqYZyjSqiV6FcyhkMPhWhR4mzS+iLOBujHugAFIaiNtIwg3Cct+Q6sIPcTqeyKmBwz6xBw
NsNgT2uCckTMcRQbFcwF5IfZf8u11hqT7wVPtZmeava5jurg7y1j0AYvMzULKVEe+gz9LHuKMnCp
KO7SXvfCIZ4aa1R5b2neJjJAA9nNbqxDZDOD9lWunpoqsYLpx7YnrNYOLtbFMvpHSVu3HTUyK11n
kwbz/GkMmtQeIy2DZyS628yg7Nal20gTnLldrDZbMHdRaFYYZ6E1Sp3dtNUNtOosQV3QumKgUkeM
b2oyc64azn4o0nunkjRxDDthBEJlIajuIivCMOtscM4GzwqDU108D6NIa1ujXlvqeJjif6T+bnvX
OX7L1s+6YOq1tqXl5gU0NWl1aGrB0waMVtfJqR4FHjHuqj2w74gGnvyiRuhVc3Ec00xMJbR607T/
aAulcFWkSmWp+uKBG/hrmAucc7mKxRf2GIyMWlURRuj+OmN0ZU6HLpQssX2YdF4dcvVbXdih/36x
LtHslEhX0f0wyMjbpZnbLequlHVONZpnhkGzoA6kTkKg48xa53XSj6pQvErmFe15Vhgw0+u40dQO
LcOLYb7Eeno0wmpvxPK/Za2nD9qLPWOATM2XPI9kLEaKXwxgVqx+EUpOyLsKlhc2GOQqM8pekyIf
PWGwAD2efrqn/S+8/qHVq/i3GV0U339+PZCzNCzp01IYwU4c+0ar+NsnlWeCwZxOKoyyEFGWqOJ7
pUDXrcoJu7a/us6yH6ddlmc9qACcqK4dscz9uoif+6nmpZspbH24vy72ioEAtFmCT2gArNGW2Oom
AsEBuaKaQakHNitOfnH7/KPV8v2HCdHlQFIF8UU7veThXdHrVobSuiFx7PC+DnP+hQCTiqRoIQmq
PobJbRP/s/31eR+HPfhjOC1hhQyfTmxDB8VM54Ghy9o2sv4+vPg0zMFvS8UoCOX8Wnor8MF9XdpS
aCkvM2bGKt/EK//E0yHkfSAGBECgDM5tCQurhMyWssdcnlH3ONQ87py1aTigjYZRKjzvTfD2MZ4g
1boyl3A78yXyM4gFdw+UZU+jHHs2gk/HOGRuzHXA9Q93Nstc4hppZy3oMFiSQmIsCwuPRL2fmf3X
T326sx3mVJVkQakpKv/TTAyB3kOwl/etY1qhXd5ACfF52966v5/NMedqbGM5IqCzR81jfgSv8V03
je62ifUixMUXY87UOIV5puc4u5TRSrajtyE/UHXRr7TbtsX7SszxihqJmMGC3ZtLtxpaK5vcsObF
CPT0fAS+854xp4sUTSsFPTxQBimJEX/r8+9KldlE9/Kx8LYXtJ56udg85lyZzVIReelQXj4NSPUU
3rBTH5G29nNv3HGzZuuYDlEFKscGyWbmmp0rWYDvvXmfhC7h+IAChK3fCL68Cx1em8o6ZPw2xj4U
MhOsryONixGREHD6ydIDyE8Ekdc6vu4UZzsMYtRIF0elSZ1C9dT0ujT3Ubjf/kw8Eww6FNrQdGkF
E6I42XpH3KYkdksqZ9vMR9ngt1DrvBQGHeQRexbLKEbpV51DA6HowUTA5U/PzY5OyNMMcb/LDgHm
HCw+uRFvmQxamIlYJclA25jQFV89p9W+wFzn9hrXRusA8Oc10j/iMgQfciOvexhJAO4piIcphVf2
rEA5C7J9tRW43bdtk7xlMagxVWUw1zUASkbtaf4xSFddwePmWAfa86oY0Mirbgn6GK3waHSYxWOi
c6I+3mFicGJR67o3Glz5jdh67XAqE782hxsoP3K+D2+zGIgwmlIP8gLUYLLmBcpzGF5XMacmwdkr
lYnCk2Eu80bDaSrlryN5EmbOJctZgsoAQijKpT4GCPJCQwLn0j4vvsa8NAjPBoMIWhJp85JiMqcz
9wm565VfUs9x2/V76LdLqQwYGFMqNFEBl9KDyoKuiq22PlH9SD4ERuhuH5G3BMLHS+9sjDn6vZD3
sx7jYWx0kzfOY4WyaX5M1MWLM/NaiJZDEBtXszT4XZK/yspwrcyGJ4iNBSK5QzELINWYbssEd36h
PKi18JLLiwWlwf3Sjy/gpYBIElmuQrU+NlpsQ9Zor/eJ00Wp1wczckaqfg2KsddMCZ62l8b7UvTf
L/AGpZRJH2lAKcyTNcynuUQP18gJTNbrUWdUUxmMKQIVw+MmfK6Fgl2O5hzjPns2fw725M77eTff
6/c8ciV6Erc+GQM5BRFroW7ggtk+u+2vIDiyL2/lHS/y5+0fgzxTrceLSk/rXHvD8CUle1PgcTTz
bDCgEwZ5qEgTBocnMDTE3xKIXsbzj20/4CAo2yszlqGe6TMirVZWLUI5ob4YeWQVPIkgDrppDPr0
YmSGeoi+Y2P5RRBBZurz9kJ4BhjomQNzHgsRH0QaDhnigALPv20LnM/BtjCEEFVIjR7IE2K8cJLI
Q6OK+0QgnHuAZ4bBHNKX/aRqODNZ7ENffS8EjVWXPA7P1e0ydInyB9MWM/pXXJz/vkhy8C7j9u9y
YVdIGAvQemd7v9aj+AsbzOmX+yyKTPouEf3FS3fLTrwFQReEA1P05vE4cVYd+cIYc+7NMAwiuYSx
ZiqdoHkS28iJ08Ia59ftZa2HoxeWmKMPWv1m0IwJ1ZJ42WPM4SlplcNkoOUrNo7tqB5nNbhHEtmX
MZs9B1ADSufrAcy9VYxIq2ycdghu6mzypxxzo30tvqqZ+Zl45eJvZKBjGktQckqAd0m8zePYksvB
zvXlU1agEwfeMBPN4owTZUY0LGoCKwbZL9Uzgd56xolaVq9742yC8SEllWtBq7DZaQg51xrtLuWI
HEuNMlgARwoHTo56/Vyc7TFuVLahrLUVzkVYulH0LVB4kf7q8b5YEOM9KLSHc59jeKmL7tvyqQiv
puFx20NXj4KJwQT8h+EydjpBm4S412ikp+k/2jm0h+raVG/G6mHbzOpKLswwiFuDr03LTXx9tb1P
5pMg3WmT/3cmmGAvzGq0lvQBIFc7IrlRmNdi4m2bWP3gF6ug/34JhFWUVjEGDpymdeIMMw6Iw7Yt
8PaJOSXi0o1o9AWBSVxnuzGTjnMm+kbFI3WljvMh8LlYCHNSAkOWMj0DAAox+uPLxg0j5aHpwc5i
pDZEJOx+KXnKWTybzGnR0N/dyhrS+hDwteVev66V0e4xvFqnyynO+9Ok9Jy6y3qa92KdzAEioR7N
DSUJoR2b8T1oaDAPo11LPjQL3OaJVxxZHYaRLuwxUJoHdTJrFORUv3qswLVWZrZwXx3nH8SXreww
7rKvrdvuTMhq80at151TV1EwJxrND7x3TkEBo3/VgmUgndxl3sfjl23X5Pw+Oy0CPWQjbYyeFmk9
WTw29dP27//hY/1eACtGNZCAlE0Kp1QekvgtK49R53vlavxa7gcMgZWcSsZ6otw8G2RAqUtFHbzh
b8P3VKFV2YWudk3uzZP2kh0pwWoI8pIahKQxB6rWj8LZMANVoMcy1YiWHeepdisZnBsBpJ1qvAg7
werD3oaKmfuXu8tgF9H7aphjTOHQ+RiI8vmh2+1Se7JlL3ODkEvKR4/zR4g5r5FBsiUgGEtQsLlE
uu+aEwRihfkqkK2FJJyl0V/assSAWT8lmdIHcHw4kF32IEypIDEWcNyfZ4WBL30xB3UMkFhUxoda
1qwxdnueIBbPBgNXRkbARBkDrrRWOS6pgaOG8X6Dl+5dD7YvHJ+BCkPvgkqmvkCJ5ZcTJb+DaLb1
xp/zymuuWq9unK2xOsRzKTdtl6OHpFJlX6wCl6TyfV+mbjcEUKgIjlMhHUtpuFoQpYXK567U347I
Um6mEDGThwiNH0Rq3DR8mGbNlcrvnONFsWLDCU0GS2TUqwuleWu5Hl0drJ46eEPszqXcaqNkl6/b
9jieYjIIEskgYTJLnC5wbe7VuvNivGTavNltm6FHZ2tVDGgAivoMU3twSCm15wlk+R3aj6JXIeZN
qfB8kh2P0ZOIVGWIpDbZTV4M9R3Blq4VX3zL2PNYAXjbx0BG0S2NlIs4zFrxTdNyy8j/UU3e5N56
RuvC8RnI0LROJsmMiGciZWy1HeQbTCm8VtUO/IuIvaQc3fGzG4BBeB4la1waP8bsLhHxNIzzvRB+
qnZ/8Qcx+LLMYxMPKbymiYiXBMa11pu8NwvvGmcJZgTShY1eAI7Ht77y0Q8ALaOXQfy1+pyoLZHO
a2Ib5wViFGAUwJrq/EGdDpN2lKefnzkFBIIwYPbAOArzHTOwH8WZRE3Ih6k33VxZnKYA6zymj/7O
EvOBpAk6BA1lilKglmLeVXXslbIbibwEyLr/n1fEXABEE/4bK2qdK8WPJbSu5P32UtbDxd8mPpQo
9EIc0xRJvILs4+nQp5zHN/0TP0LT+feZJKHYq00gBmjiUX3KY9mBx/L/pdW1DuxnOwywx4ZQgLMC
dih3GY2bKC79x1bPlbz4A2ScrTG4PiPXpoNqhx6e0VW/y0+UZHywZ7BJdFftPnf4fRu8D8VgfIfJ
nUGkxd9EWjDt6+uhZv2dK1BvvHg2t6rYELTA4WU+il6a9m5SJk/bJtajzfO+MYCe5F07mgrS3/KY
WkGYWO30HPT7KvTygafI+cb4t+V6DB4EYlNOoYKAJmuSa7SsBpaoTo8akNWaFcVRSPEUNoZTDdG9
iukyDkb8AWDPa2VAohXQQNqOgCNaKBGvEGokTvLcuEkLjofIFRSr+ATTLkD2bJLBi67oyLwoyBIt
g19W0CYzD1rB+YS8bWXLC1GgxoNJb6cEulQCBDRDyMxQTqCWE9Ws0epfLoctMAyDFillhvi3xRzS
JOuv0oxWgarbd8lwSpbIQ4Xu+6Sld8vcHUQJlaEx+zFlmR2p042gm6cCOfZF0J+SUXTqCs9G3Tg2
Mbr68yg9oYf0WutaziXEgWxW6KeotUhqOjhdOGOew9CtShx2Ucy7gf6Qwvj9qdnKhToLXSsH+Aqj
HQ2W5tV++CvyVLBqSNfdoRwskI5djZg28qdvn+yfODuaxoCRMQQNtOzwAjKGel/mP7IhPlZV6Gyj
Be8IaQwilWVXThoNNjtnAqs6OPh947qzdEv2cg98BZxMAz2RG4ChMehkpkoAZkYJPZMGuGShH5Fi
SLoyQDlT+do4+LlicCCX5y0MRKXKOJGgppP6eXabt9ou6l7l5cf2NvKMMEAUlBis1ellJWqDlYye
gfmMSXv4OyMM9BBMPpBQgD8GyOcLKNYtkIIastr9KzPs5BdmjgmK57jmB1XegZbxlqiaOxaL/3dm
mKilNkWM0KV4jM7D92QGbWDxsPBS+vSMbHibzkQsclEMfa7hsxAEkWFlaTyp2fVX4W+IYMe+jHrK
26QB4YRY/xDEH4oGhh9t1yZ3f7dXLBbk5SLrEF9y1OH7HHXW3O0GheNdvKUwQNBCzCYKdWTiSNZ8
mQf9CYwuqj2pIThiha/b6+HZYlBACsuyNgIEWsvypQ//6dVbTGpZAzcf9oe85vn7MIcfvXZRquZw
gGQf7wYgHBWnj33JT75PbokQMrErJ3R4TdWciFxn4CBa0rQWIBMNXkyop4WPXeTJKnRrhus29uvR
r0aRg3K8HWWwwRAwOxZR6pql+ZqTE5FKq6RMM5zOMV5Uzqa+swkAXZoIYGdMnBseBl9f4gPoKluP
kjGIu/R17Cz1fttdOMeYTYeXFcnNid5RUugT8XsV/dz+/fU2wvNdazA4UUeTmBktyqVQWboO2sYH
Rck+D8frphyP09j7Rda5SixbxiT6bdYcMH/jiMriy6nCecytrpUo4FkhqAx/0EBY5jmX0xYi93kX
nIIgc8fY5CDv+p1/YYM5flHfJ3E4I5dVSBi0k5UXvUl3QVthyC54iCT5qg9Elyz61zhqbaWqTuA6
qjB8YnxqLOTiD2GO54wiRzWnOJ7lP6NreO2V4GaJ3SBVKO+Mb5/hLAOLzu+tZU6l3FSqICrguKgz
SBaYTs6bO10/HRcWmFOod4iOiQoLVCBSQSiFSQrxIfhWHSl9cu3Nz8Vot7x2Ud73ZHnZFxMq0CMd
E4pOPWVs9sCZXtg/aOc3Wrg6bkFDpt/lw716XudbnvviGRv2Rj/mkUAfytBQNMqrVB8Xy9CG+8AU
XTFWXqcs8Lux9MB4ehRN4VuxTN/rKHyUku5bawR+2ZpPQx5YJEXc1yChUNUgEP45458oYWhrILta
VyAp17rsTl8KzilbP/EXK2BOfBTPdZ8YiArpeLv0VXQLLzw0R4x0mla7V3fkNn/dBplVhL6wqLx/
+gdkiEGvBN9os1d9vhHUl7q7KrlMdqtXz4UZJlRIiJEWoPukySDKHfn/Tgbx7DDhgi4EUaLNwKnx
kB/NK92HJswbmT1x9Z/dDlLRh+pLg2c4n3uQZ5qBrzQUBVLMKL/SJYJfAvysyS73eG/j9eDhYitZ
dBK7JKjo4KX0QEMHWhZVRItcd7vJXmz1ZnY6O5ts4vDIENYrABeWGaQy0wrPacqrLfvVPgeVY1I6
k21aphfdoU2Ax72++nq5MMfAlhSIZqgEEsLLcbmajNCLF4xMjiLnkcTbUFYE0ghiFT2GlGTohip4
AaeQP0kc85a4tSN6lFg+e4pvmsThFbh5iPU2iH6BWDO0NYO8Fekzt9iX17odH2j0YiI99qtYHN3J
QH4nOpgGc/R7UHc0duUiB4iSS1hYWmXxWhToF9xAUJnBn6AkTQnNFiDoqO0VXLN1m/lCA65GZbB1
HUJtE5fMnBNavLFeXexBGS9TqtLkY1Xf5MZO5l3nnFvhLdd08fuYPprVRgf0xKZkye392H+boHmV
zKg38gq3HDRlOSTEPtDBBY9H6hzkKV4OGF0Q4l9Tp1wnTfvlr5BbZvBmyYOJpAbctpf8KK+tZEqt
qXgVhNbaNsQ5h29OfLGB2ow5sqHAXGQg3OpSbOm4i4zHv7PBQIsq6FUrCVhMGe+ivrWaaZ9+rgX7
DCjsaBjmC5panZBVhEKFlHhDcVw0Z3sdnEuAHQjrtBaDJQTgPNJEUiS5rdFYjXhvKC+K2FtS8iAM
nB4qzudhGSDEfhbGmXLekkq4SRUojYrydSBz2//p2d/ABoXBBqkL1E43MZ7THyixn7QTb+lQJ2Uz
+pRULqWW/F9QzJJBRLNs6nmLh6OWq/+AntmRY8wzwRH/zrcVJi6BWLVsZAuuNFM+QIPAEru7WP/L
9wTbWdurQZFotEu0ccDbtwfX877YNVDWAa4/8O4UXrT/Rid7cVyLTKmCfoGXIwFMU6ee4CbemICs
e8ZdljrJ1XjkBvtvN9WWd7BRSSWOJBr7/0zIFreQTfVU6N92R/Bce8Vr71XXlPXK2IeIiIxbHuPW
+iWiGzroVaH4YTBxn6apyxIqiPvierZ6GUOtFYe+4Q/7ejbB4G1f6cqkZrhHaFVHtfND4Bj2dMR7
RrL7PSVB502/vB3dj5t6NslsqjKKUlZWCigj6hItv81XPQ13XY4BcXQezGZ1CA1hh4zOy6QqXwTF
2AmZakMV5W7UptAL5tIDMbGXGuRFX2rM0bf6wSzKh3QYrjAMDs7IMvND3XxMK+EATsenSmtxUaWP
g9xfdXP21Swzbxsf1y/j84oYnK/HSkYXOL4T5KGNLvUrNbaFqLGqqPSbgZd+4nkFE0FGYpkOtQqn
TBKvGU9V8M/2av7wxP29nA+dU+EwFGKBa0u/IjcaMgVU+T36ohwQonnEkfbb9tbDs7M5JjldSEtY
LxJKTOUIXUDdAbNHHB6ESXSGVrEq3swHZ/vYlqlYCKswihGdpupRLm6yT40RkfNymLfnYIT5LFCp
iYo0bj3UHlR0nO0do4dy4wSZdIkXYJh2eh5UCqgo1eJVj1EdPS3tPuNRh62z3l6shIGftpTbUTcQ
w7auOEMIvPfLXwHYRKLv5MW0MPVrJwd0WYCv8TMs59KFZQaVauR2jJGObZNeu9aDaZeXya2othzP
Ww8yzp+KQaI2R923qnGSQqN3Mz24Qs+FJfS8WP0PCZCzHQYfuoEoeprhQIk+8i2B3/uRZz6a+yq3
qFBa6UWuxNMo4K2NQQm9LjIRsyiI2ab2iClOV9DiIyjUODXGP7wzf6+NbYTSzEbQwVyHvjKQX1ro
tdyJTeik43BqlcRBM+4OmqJ7aHXddmG7k6P5tYyD66QKTkIv3gaS8bVPNdtII223fUg4sMISjQ6d
kAwjLUcUkfrSLsZDNpm3BkEWvcrAuNvuutbglHU40EKYYNLIWr3BSCQeZZByDq9MXgsI/WYb554l
9wqSWk9IitQ5GO0R1JUuEth2QDLP1DRr0vVdlVfOFLfu9k7y/JcweDM2wRguFbYS964J2hqwxNlt
YtVfRS8/RbvUiR3xnmOT47+E/vsFxtWxvoBaCnnzqJIfgsVwU5WAjrYw7FTPPJFokOYjL+mUeZlc
7Po8vQ274LpdSq+ssl+LXnHI4v4QC54dncEkohnKYKB93mlHsOjkBsa7RtXpg+IqRQtH0XpQEEBk
Mu1ls7Eitb6GasH9GDeHuA9/Vl16NU96aom5fteg9QMKVddS2zhKyRMO5VwOhAG1RROXthdQD1OL
+UsF0iRLIIPVxf1e6gyOZ/BsMcCmgf1NWWgCVMz/6YqvSxxYVeGqBa/5iGeHAbOugJpsE+KtgZFQ
p1N3i9bb09TbBq8baNvrFJZnbBDGtAKhFVJXxBel57FyhIiDmDwTTLij532mpjHCnSl5mjH3uOSU
3JknjbsNFZiyY46P0JXmUuOpKVT9jmTJrhqUY5Kop3Gqd3Hb2ksWZFZbDq+cc0vDmz9jlCIy4Y8Z
VH0cD3ioDZ72VXGSG+KibfGxd/DateKHsLM4Bul+bRlkwKmNxFgwVWSnkBiH+mh61R2gpWDTnjQe
H/D2laKwoigk69AbYKL2oyluX7p4W5D5Z9S+qu2dPn5Gv+YcAykigzeypidDSOtb5viyKJ2TtLJd
oGuHs33bd5YiMnCBlxNJiYzvNXn6AalaELYj19ZZC4agZavxpW+8Pg7eAWBAozAWtSup+Gid7Iv0
0Qxugny/vaptvEB5l/F+TZLGTsMZW4TS1qccs/z7KEWuXea4O2ctbDWwhmJSgbcSelKkypMWiLXO
prNMMu+ZTplVNpycLQKqXa2PRgGgJZMXGf6kvyrp4pW6n6QPpQJ5ox/9+GN7D3lLYxAkgexflkww
KZkHXaqtHqViidejy4Gpt6foxS2P0ksZNBpeMjLaqZVdhwQS2o255SXeWhiMgBhzImgdAieEotXy
GkbHUee0Da33kf5+s4AE773PCWUV9U2FgLtrDxlGLMrHQEqcHv2EwVOu/x93X7Ycua1s+ys7/E4f
kuB44nhHXHCouaTSLL0gWkMTnOcB/Pq7qPZ2l+na4r6+b8chR7SiVIUCmEgkMleuldI4vzKTm6+f
0dLyzXxEEFu1FXYTiLqSt2Bnf6i4QHdF66vVnVVrV1VI7iwSLoRCCy7j80pw9tA0ro8J5HzR8K7X
nmZb68jk668ntrCBP6+mZ0N0nBuD1cGpg5qYNo1KW82mXXqskkVQ5pJtzHxFrKYs1mQ4wGjDVplL
XiXZqV1zpQFhww9T/ycSfO7X01uIqMm8OsfScIzUCYzRfdKmTvAFJDOHgMZ72SfQ11Uiusijf2mm
KvLk6NGaaOS0WeTRQvIZ1NawFmTAbviImoekoB+n9b6e3NIwM8dRtrwaMwm3oLa/Z8oujO7tbMHu
L5nH+UxmQUaYk1JiOTB6aXpblhLVVY0yLUHxcMHUlaWRZp6DFWHWhDpAh+ZV7g2I1lRa45Cs1nFO
+bGg+Z54xuN/YCHTKs09/vkUp1U+2wENMWqtnRj/cu5Mdy7ud7lregTiDrkPSNvfYVsB6RjQK5YB
xpX5kRmXOevUGpLZFnnWy7c89L+2iouZ5rMB5kflmBR6g4IBjjBw94S099gWBKiefqOfwBo0OPwG
89otIUEuhWzno85sXnQ8EkQg2NDkg4iuNXGItcdo3Ejtvklev57iZcP/Ywk/kQZnjywd6y6Rpsbu
rjwoAJuIxiuWkKMXPcf5hGamb2YapIkml99uzStIcPjdLkJKzhfX4q13oSF2SJSlR7e0iLNNoIzJ
oDVTXqPxf0AkJEejEafGcxdAbgT8mrfkuXB6Gj+a71+v6eX993NNZ9ugiDgUU3uUaaX0ymyPmaE6
pb7h2tJ96fKzM8E0ZBHLJubsFLCCJivFBNPr6o0qnki+spfY8y5P5Y8h5ml1SUc2ytYQlJq1umla
DdQwMkXwuO6CeOmJLY01M/s0GqJRjnGoVW76rduUaB9LJRp/jKsWyAtrJx75gdwtRfaTHfzFZ0FV
W5EtBaKbc6HDPm5rXk9bfEjuu/iR95uvjeFijIUe4z8GmKZ9tsNCUstS86MKOKWju3W4AeyOhu4S
Hmm69Xw1k9mtqGe61YkCrRND0N9IZbIZquAqJ6o3qGFO5az/tjCzy0tnEojSg0Rbm7eLh/GYl3WL
mEo4wgnXoZfEYHhlwMOslIcfUqLhUnnxos0rP8ecHdTEwlLWKq6zWWu7WWS6XRF9xGaw1Ju7NM7M
ZRkqEmSVhSb1DJSL6UGWPxo5cL5ewKX1m14/s4yeEbC6IvJx22CgaN2gUrlwB7tIqqWeLdfMFZEK
zUFqAlfE95+l0phKN6anoGIaO8yNXsNN74oN3+oAuaeP0ZI83cUWqfPxZ8Y/ZnaYapMIodhCVD4A
/arkJDvLLV3sAg/am8M2uA6cwmE343MvLyzwRT6F8+FnW4LlnaKKiel/Ym8YNuPO9rRP7obw6m/F
IqCFUiyTaKqlzZxxUEAhIZ8INIdiU0BsKlpA1l/0jj8/f97yJ4a6kbqJGVGqE6/QRwe5gttEK254
mi3EBJfDnrOx5p64Z2MMwjzFTUGS68sOmFYO3FUix5adhsYbiD45QqZiaXNf9pVnA892N9KlTB56
HDcFk0o0SOk07ds7ng9uHSUuU8aXKgz2miI5Vlz7X+/GpQWe7XielymAxtMCSydd7Nu+oE2yVckS
GvuiZ4HHtGXDUsCINtuSpqFLIq6wJTrpYPB3k7SeiQzJ15O5bPmQ7TVUQ7UhNTh7hCiBJrYcmeig
SZwpSyF58qZ9Qt0OPS1LUKvL8R3iD9syZKIZcx4D227iOmUJygxAl9u7qUsw8Ay3fZuYxUMflDlL
u+3iIv4c8S8VPIAX0GOL3ZaHh4xsRnO3yIi1NMRsBbnemYOpBarLGmsHxkVwstsHKe8WsgaTX/jL
qX02k5nJD4UKydmJzVFb5cd4a+O21G6q1RK1zMVw+GyYmXWrqpIHZoRhirh1E03AfZjrTtau09b2
LFatiCYWGDcv2yDiAlOGHqOizTGYo5GDU7hFaFW5U5Yi8hXmlC4/TqLB2RIrysXD9GywaXufHaZq
oBh1YSP6CeWrtDtF0sPXO+qiezj7/NlRUvZaImTU9Vxj+Ka1V2O9T+s7uf3+9SgXkd3q2TDTczyb
RhyWsmo02EqNP/pwwNvItY/y1eBlnnhcKrt9dkL/xfhwewBRqarZ5rw4qzaGlvEJkWuR7japy20J
WTo9iU4I9Q8aKKjadnASUkNlK/HLtvIzodGylp76ul2HQ3FoeOZmY7wtssbrogbaV5pnxt3rKOK1
KkWb1K6u+rai+Sh7zGI0bBUvkhSIY0W9K1nRVdHatCm1TTb1hxjhqmu6XSg1+1TNDjaDlK6pfcv1
xu1D1Q9baZ0zFoNaB0Uakvlt3wEgDrrYqiw2ZSTty2rwa94t8fFdzqhAU17DKlmWMtcJiVugOYce
VxPjpPjtcYpimA8sZLH+UbZRGyq99+tg6SC+aHRn486cQwoBRjaWyAFHGxyBOIWNDaQWUckOVuqb
5kdb4xhcKQuRxkXHdzbozFUUMlP0yIarEOq2QYavxELXC77h4l3lbIxZ6JuHBfBmIxLPCk9cu/cD
YEp7CavYvzJ1oZfnomc4G2t24IaNPQbKxGDE6peBlTRclFK4iD5TdctQNE0zoHs7cw5qMFZMmpIN
8nbSJAk9BPNm5ZgnxcHtaI3+gGGJOv+iQz8bcuYoINBWgCYSJpnr5kMi+seWN45KrI0aVvdS2X8n
5lJi8fJC/pzlLMTF9VmP+wazjMHMTjJGDfXvsE39XEh7XsuuLIWPOS546OTUnVF+hUIAJrVwcb1o
4JBe1GUNWSl1TtKstzA/LQeXuczkjZFoJ7MlniWrC3nYi8t1Nsy0uc9cuZWUlVANFEOZ3T+nebUO
lcD/+rhYmsnM7pR2JHlWAmMQJreS2KfQmVT/jvgAgsg/VmtmaHLdZbo9gbJ4/gwK1CjejsNSjmTy
Y385h87GmFnWIJehbE5gncYtwGiSuNwvduFG9ZuV5C75t8uX0p+jzXuUzZhAMT4HhM7sQSIZV2AC
1xvu1F3wKje1V7Iwo7LFZGck0g7qk+tUIi+6UrmJqTtZobujBZgxeBXSoFx1kXGnxcb71w/2YlR4
9hVnwWcY1hFXGg5ADFrYaiSNfkjULaWMLl+4zsaZHTAJMbJAmGCrURLl0Yr5KjUUHOavfSwfjTyL
nS6ASeXNk1EvAZAXbNecHTPC1MZEtKDI75pVW/gFgojY+3oVF3agOb1+tgNxdObCUuAjRXrb8CuL
3P+dz4fQuUFsTTHmvRFJXnPFmhJgGeo4xNwVS6ocl9fo5wCzCYxdlGSpgKVmw22QJTSRD1myFN1c
DDKMn4NMX+JslXTVVEdglIAQYTmAajolkk6b7DYPFw7iy8EtroeqSgxLlucM2qlkk65o4UpUNERg
w62qXeN5ihf7t0sXxMs5jLOxZpbNmN6mQgX0zThEm6nZGjfSno7H1tXRap15/VrfLDXtXY4Dzgad
2XRCzKENZEyw9joXm4p2SJeAlMyC2lB9FfhLruyym/i5oDP7yKMg55mGXALRvtvJoW2ey9FwOt5T
oa07UbsjX6LLWVzYmbnYiYZrYwBzmbovuNMesncdGpqdAzwtv4nW0TY6qJXz9U5bNJ35YapqKulz
ZIY6v4GcuvKoZqjngHnYq1aDBjj31+Nd9hw/F3Z2sJq9XOhhCOckaTcte2fJ6evPX7SU2alaVxWo
SFvMJ9pD9QYiDs36B6kScSIvc5bmc5HHSz2zzNkJK8dlHUnylFl7yzaa067YqrsDmdOUsOdU9gE7
8qQDaFjxb+JFXoAljfZL9nrZn/2xrPN6alQXgwgSxCtCXo9oe+naGxIvpe6X1nYOPBr7oLDkDKPU
nrWC4IcLuoNnjTbe6KE5yF2ijVia1MzTWGFbF7WNTU+sNbfuNLGLFmlVFjb655TPfHQbwW2SGo+v
B60K7oOaN67JkbuWO5xGZ/T6q9AN/Aj4weBqCfhx8a7203Q+s39nY3dWYIWGhJics/SQReM6hhJi
SHST8rR4CHjfLGy+xQc4czHclplVT0SSpdd7shd7aKoNVzFoeczv2pp5xRJp39IUZ94FUgIhGncB
6YqrcG31Mfo3zEPTRLQvyy16fVYLu/9yvPtzH8zcSyCRsgwZ3AseZ07DdbkyXPNQ7wk63CfOoa+H
WzLQma9ROIPWB0crLFiuyn7T/c3W1zP38hlyn9lILdSK1QHscxxuRZ5RZXCl9u7rafybuP2PVVMn
wOH5IGqZGtoUPliHapO5dUmbXemWoP0EwrpzencSpOUarKYYKPo56ML40zr95ZZiqkS3iAbpgrls
QBBZvLMs4JP5Zhqf+9kV90HYewAzyGML3tHEi69zP2lRA1oY++Ij/Dn0X64sqOJVBRlRKlSHmkqp
5gdqAtm0dqkKsjTQ7OLBtIAU1XQhyOxvothn3Uij4OPrhbwYcJ5NZuYw9aAuqzBDBNGx8pSo484w
yzfN/J50ixjUixv7bCgyMxnTbjM26bFFe/0KSWh/2JUQL7Pu2BoUP98i9IMZJq3XSyWRpWWcBWZJ
DgGr1ghxBIUbkMRC3zJYYvW9GKKcTW36Cme7QfTRaBVg0nShe+cnmukZIvhb5eOzMeZ+UbJaLajh
p6KNuuo9iWauydxqRw6dx9BOXLqjY/hi3fUURBj+UkPN0irO3KTdgeg0K5BzV7R9h55wphzt8elr
Y7xcpTib48w7opFYD9MpMko2wVrcc1TGx63YV6vksFTfXHpksyBMyRvI4nAEJpW8F+XaQgT09WQW
BpjDdZSSKNrQwOyyVKehAsgwX9IeWXgmc9BH3PSNURpInnXlM8BpxXg1yEve7nK0//OZzPtdg9AE
F4AET6+txEN9YtfiOuBu7wY4H6OPIls4IC92jeKa+y/PPtcIMIyKMXMyNLFNv7FtuAWeFmgqr3SV
ihJP24Uu9MH3zBPrpf6MpfWceQqLxPWgq5hqDIAhWNIj+3FRjOlygfZsfjNfEfTCUNMYhtc72lae
aJhAS+TEh+nQqq8jz0ZP2MKaLs1r5jokloB9ZSrl6+Q+w3nc81WVZu7X9r40yMxBtLpZmlWF/Ega
bXNwIfW2k8ZLMLtFa5x5iJzFWUMA6HaVGmmEsfPDrPelsQA8fnyX7Ry8xniNQ3yzhAYsC9Aoa/V/
R7Xy3ERnvsMmAK+pGlyxLfkKSIXN+NZIygX/sbCe87K63UthDuAkwjhmbxWhOWin9qtxKe142U3p
JhgMFfA9z1UCbG3sB7MwZDdGcG99H9sluoHLx/7PAWZPrFZtGy1dKAYnwqa2eGuME69DrNmxyRbO
yH+zt36ONXswKdfDWhGYjPqirqxtfxh2gJre5m+9b6BCF7j9EoJkYfnmegG9rhaaqWE3p8UNUTY1
97/eVZ/lzL8Gun9MaQ66r2WNWyJQkY7PepOyjHl9intRgixFljpFIp0KOWkdFKrfkyw7oTWQJgrk
EbQIUbEuRRQ9Mk7Wmr5qvVcQjGxH0+nU+DXk4zvhwFJ3oXRrlb2T8OE9jtU70iXrhoEpLhj3egO6
IbM2vLYDXFeJSEtFYh/1PNuOUeGKNtzYaA5Fr+2L0eqUJXxTW8TVrQxsqoEFWnvNsSoMUlbSK66r
zhAP1x0J3wvT2A9ZsRs6+yay1DtAWQ6jkT3wBiE1dIpkkDnEoFMn+o3dSMz7elEvb62fazoLesuh
aJhSAKxbcPC0oaweJ2wXgwnh62EutvyiEPevvTUXcu7sQcidQMTb+QfiN/v+WDrchVwlBHCO1n7i
SAEt+Qo8k+ze7umiYOjly/vZF5is9ywuzatcU5sJclh7bGWUtHuUn0t3QgIhMXJoDvrfKVefjTct
/Nl4kCgXZtRiwlVxEiDe03bwxF8v6tKGm51lKjP7vI0AyhjYqywl1FrMjF/M75xNYnaQ5fpIEPRM
bFXI70A6wwlOHIV+XiAaTTNH2SJRuNUJehuZV8t0CWjwSSf31Y6fOcy+B1LTJqhk8L15Zd23HmRb
rsKYIvECKmmwGRIndeu94v3AO4A/436JE3lpg8z8aKTIRgmWT6Rc7S0uGaJ+5ktixgtD/AVDKY1R
D9pa2c3YNgf/kromi+RcUxLii5XUZxfoxkLuWIngO1XguTI/BQ2NQft98y9E13+9Df8dfOTXPz6z
/uf/4Pe3vBAANvJm9us/r4qP7LapPj6aw7fif6a3/vGn//zzr3jn75/sfmu+/ekXD91AjTi1H5W4
+ajbpPkcE99h+sv/9MV/fHx+yp0oPn775S1vs2b6tACQ119+f2nz/tsv+sSB9V/nn//7i8dvKd5H
w+ofd9/6MPnLez6+1c1vvxDtV9mcQIaGBfINQCdhI/3H5yvkV8XAf4AwWSpBMQDuNcurhv/2i6r+
ilKTrEALikyVOhW2XYPXYHpJ+RWfgxeJpWjQKwKh3r++25/W/+fz+EfWptc5+qfq336Z3yRxfTAB
o4LrlYmOTzRnm1iz9Fi1RkFoYne18srwN31NAaWtvoP6hpc1+k/sygwcJYobpXB0KF4HAS36pjds
R5fCEp17SjDqN5+L+L/aUkxVtZSJ49oyQSSA/okJVPrvLef/vIqP8NxqLr7/hxVNbIM/rEY1f7WI
CtwbQPYqUIoyTON3q1HkHwZlWxoMDe0b8CW/W439K9EIQI3KJ7LWMsAG/v9iNdPhceYwME8ZbY0K
KC41qJHi6/z5/BoCnfVS0byIbCgMT+sSo6ycugpAH06H2DQVR8uNrNjwmoG+iIhqS0pFS0InTovK
uqljPUgYJVWXFNVLXuP8ZVBchP6oiyi4EwHwecQw3/73m5Q+0RHAhM784H/q3b70i/+Z65suOf/e
fmnVZn824Onvf9iroui/guldIwBX67gvTTjaH/YLUC0cIkBgINuzVXQe4JXf7Vf/VdZ0TUZvN5AJ
aEeYUh6/2y/eIxPsJ1vWTLBE4gP/f+zXxi4lKOgTotkq+tC0Wbw3FpKM1rY+3WTmt8hM/EARr6mZ
GFQX9l0TGmghkCODygJILjPZDSz15NaWV0nCntIS+NFxLI7CjhbQV7Nt9eNrQdhBNQgQDFiEP2+r
NOFxytikDVhnO5tkO2KkOx2EoFTCLeLsWf1+Epx7/k8k89ke/hwMzkpF54epEaz8nwdDbZXIPG3T
TSOzR65lngo6hTRntm9CmrThxkkFs2VfDFvWGwktGBuwIMk+jes3I5JBdKUEFU6A750ePeqqkVMF
Oi60NqT3yvpud8DaFVYgcEshDyqJ2MK1f57hmL4/zlWcW3BFaLae61GYtpQLgPGSTazYb0aHpL/a
iNekQ0CYhG61hh7HxsKZ51YmD1wAf1dtmXlfL+KFB/an7zDzg5IRE0WUItn0ZV45ED7da4N1UuKa
OIplLdTfp6N49sDOB5vXU1pF8CSulGTDef86FOUxq6VvPNvgpvqehMb911NTsfP+NCD2BQ4YOPrP
9YWFzFuVWWXjoqLn8UZKmEwbOe1oHbFDERzT7MMuA2cYcdUG5zwtKv1BFWKV2sr3im30XPKCeFsp
+l236b2kcxooWimWGtNGs54smaOAyNSjaahXA02HFfyFbxJcE/pqZzZWAxoCqA4loc852TX9KrTk
dWW3Ts9Di6ZpFh/10vLAw/+sgROkCEo36bIt03lJ1fAkSlw/Ss28ZUTyIHaFTWyJet8Je1ex8YGw
wCvDYB0W9kqP+FVopvveKsF5FXtqwh0RmfukLtbVALagGg1DQi9vK4VRVVlz3t2T0Bg8bii+NcoA
ALe7PgTB3CihyJDJgRfYOwH25j3vsUBGAca5vqdI1d5mIljntdgpJXdBSwD1OlJ6CKMSx+jRUm+b
lgONvtJVSb4x8ycWCbRBljg0RyKHuHZ3e2HK0dZUeO33pXQX2LqjpS4TYCbk4qO1CJinstqJi35L
9PtBvVFk4K/GzkKlw86cBLUxqdMcOYy2mvWghf01BJxv0yBfM0P30qhaZUr60IWNtE6L4ggQpVs3
GahQtFWdpmAA5YKqHXBBHdugrPk9SjMPrN4h8SvBu7Uq298sNTnEsq6tmGRfCegoJMC4a0cj4Ywq
ccwdre6vpcLLNbaVFC/NkvRok2KXBFFM8xR0r7bxnIhBdvpYB+cFAUnqqzSCiwpc5rlEgwEd+fnR
6t1K1Z7bdE2C6tDoaURNCSznwbaokHIB17lVyRRgVqcIip3Kj9yWKDhWqCw3d7bSUD1UYIodtcs3
0Qhn5OkqKq2tan8Lch+iVK7SaitrNP2xa/1SXCvZydC2uLVTlPlpi1wOB73g4GYEYhhx5SpFcIi7
K5O11NQ56PkMSmJYh5OU43clqzUa34/lI8ndQIZOxNvY3PZ5zmkkgcFUC0sIeYGpuK9uuGUPnqKI
XZCziCrgrApk2KKlh9d5JEsUjKSQ+hgOQZJEoKqNI2rpB+iPlb4lQGvBcuH0IC2lsgGqhjaSvNJc
W+xZSruXaZi40HadPtJUbteGWRzTtFgVFlnZxH4bNSSemB691GX80jflKm7gPdOrdGLETQPQWCUM
eSBFDL3bRTu9DZ7YIK/1JjxCJO+JjPK+q3UQVjf4VjLfZnr8PvKRcrXdWgpQsZXxmIXlsQ6gSgt5
mtoLOvOU2Ma6VtN7brhyza5VfUTnhaxotNL0U2N2K1u0qVel4rUXIXg7jNqmSp+4fYkFgHJnRNPM
CqkqopexU2IaJzs9se5lVr+adoH+nUx+Vc3sGARwHawzE6rydF1GjbTSJQtXHctTV671stNvn3bB
w0G53WVPbvaUe+1WfcE/fvzs1JfmGaIQjgUSzvDVfNcCSoBdKWnycUo+etq+9hTdFH7i2M8BOlND
93v2sQ45nf/vAqn7xw/yjg7+JispS6efnt7XV6k/HO6hXHjIfWPXrKotj7Zh4oTWewtXAmYCx+xj
ryyyx05GrtgCvp1Cm+nEpUcQ+VGSoAcmBc06/jjV92g7BNV/oV4rueEWeKJcjXF2QxU5rGndPeVo
cSn6lxxeV4pqamcPQwWig9CgiRU5g5jEu+n3lD8X4X7Awk5NMtct5w47ydA9RgmK+n32oJBHUytp
JT3oxc0xrK4C+56Hj9Afxcc+JfVRvEfdfZ28SPILZwrlHLdIUIqY4i5pHqTyXcQalTRwq+tOD8K0
Gg14tmtpJ5UdbeCWywCFtKhb543iSOFbXSMZaEE/Iq+oU3ZbbUBrNUEj0GA6BU/WMb6WWaERhKd+
aQzUHjXQm5tUUW5t6T0UNWYIlHCRgxngqi1PY/aAduaBKsx0WnJbyPcZViF7YGG+4RtpyByiv4rm
OlBe5fwJTfelBEZx9mRatzrB7Qbs7IbqawyEZfEVKa8pEzjZIJXTIqubgZYoqCRahAXQOeu4OilW
7OfDiADF42shkGEM3NJ8ysxNk++npbGsu5A/x+Kti2KfVLrD+gdtjPBMHnHy1+q+T7q12TNaRjg7
5OdYe60HRqUgdwR5zeXeESOn02LJmKsE6tN8b42nVjWpqq9EuwuI4ZeQgIwATCqCBFUTQZm9saL7
DI8dGlC71sbm6sodIrgHK6t2rXJr6OVG4e9OVcTuIKtOog4OCOT98DbpPKU4AQBFjfaDOU322oH5
oAkg9YSaE3wzU05BDklq8dQFjyoZaK3mbpZtG+PaUtcie09yjA9y6tizh7UJnuk4hW97t6KM8uKB
owm0d5T2uw6grwVxrsF80khF+wLxn1Mnbmd909KP2vKhdMXNW9kOcb+8jqtDHHlFsZX7U5I1jpHu
c2DqEtj0zaggsBlODml8jspAYu5EtbEbe5086RKqBjiwN2N/Ik3kcNAhhWgpQjMV821xFWY51fSP
aDyR2HSwkilcnB5h7uhJjI8yj1c6cK2xU5oxRMhXZnjSU6CGlQMEwM1hC0UbN0favtj1befIo9sK
L0a33HBvaL4RrYN61TYFdGcdRtZmmlKDC8dpyyureM5J7Bhg0BdPRulLwVYed6qxkqzSHRrdKYfr
cfT0Ee1lt6XmCR55PXapKq+4/mhG74F1kNgtw77NRxRArk3ZL6BoJNZl/JgObvg9srxGd+3GldXr
ooSi+f1gfhuKwSnzp9ZoXAM17eA9V/dqvSEatXN/CENvGE0ahL4IfcfIqBN1N43tMSxA/sDRu4kS
Z8s3EM+V822d5C7Ix4f0JiO16yTAhiclPF9HWeUN2bVRbzrjGDZ3IY7nJPek4DHM7rJK99gxAeUn
068GbOwm/mD91YB2A6V1rQpRk4HehmMOEEGCeZTEKeDBuhfEFbwWrpvVDwUqC93a4pFL7tAxTcPQ
9hlMc9Aympyq8CPsj0Ue02A0aFA/tk1Aeey1dujk+VoAqqUPTi9MRypxLXKVkXhwyRqCWhYz6mZy
60I9iIayDTatYhsR8LSA48HuUr+pc5jCtgXHUNMQP6qvBXxRW6/6sHYE861A8+tNH1RHtesc2pv3
SvmYWCas/M7CpcoIdgHi7aZqPacb75JoEyUnXbuPmCMZu9o8JDgRq2Zw1AZHdSrTUiO0E6oDaVC7
zGgc+bxD4EC4E2sP3eCZGjyljTDIreUbR5qiXn4EUMytjgOgg5a5k7mBzE3smLnsCjRPVrJnhLQQ
ncPES5aBFtTJGEwQbHWhi3wRreon1Wgp0McnzUAfaPXQDv3arN8C5iuA/FStRqHIuy5UsRuN6+6A
Ru+42unlN14+Qe2bumipzMVehhjeYNEMUWuhTP0unsR8PvrFsELLr50k68HQ3EK+s9PrVBO0WxXh
Wk7uDBvBabzKb8He4KPITgP9vVsZ3eCaYPeQ93ZdAw16pRhQ8MUygIAa1/zURPxVJTgE4LdzN+lD
J0KA19so86KiHHldoVI6lq89JD9EtzWjVdrda7lNexnGjcg07fI17MgxS6cfcM7E64js0IZgGDuD
o9RHjK0E+ZtMBw2YdhWpL4oSOsTaDS3cCq5PDQiMcgQ2Kje9N1yiRXBNFKoZ7hQgmemzXX0ryXtp
mnQM3gSHSCrC1pTDuyUn2aZa0zgU/P1NDM7b2slwDOoyFFR75pjs2JaNn+EYa/mKWYWH/p9tH0UQ
6IaaSAprchphXTVji2aQLQlKWiZ3dtw/kYKfxrK4V7Rr5IBi9MwF7yR57L5lhgEG3sYlFZ4CDjRS
p76V1cTLlfBF49FIy9GtA+Jyxa+07oR3e0MjXkTQxJTY7NYIqqc8/87hSIV6LweB4aSNAtLzLkV8
cyqIM8kLpH3xDPXCq5YT7OvioQQFs/ESJWlGrQb6nWn+kFbB9zJtDmUrNkrG5BUaeTXmVXZ09BtW
vqLL8BjEoK5N2AtTGuwGlPUMLV9XSpRDaNaNieZEerXTKtW36xYdwhUNm2uRSU4ReVz1BbO+E7W7
RlWw6LxWhiRCazocvVROljgdg7EiHlfAm6cyiTq5cZ8E0sqSo51hF6dOSj5MkGLGrVhXeQn/kz1A
VPUY6P1Oz+BUJEcvpLu8q5R1GLWnoiCbWPVyCyXqMQZqo0w8sLesvr7UK/pnluBnFmG61Nu6gYuT
YX4mcOeA0EJqhoDrtrQObDnf5GBywOpwp2wq4oJ9YQ0Ci84tRJF6qfAYskJFvYnbJnL13BZeF2S4
NCD65HEeO304XOtRyHelnUX7Wo8LfIR9n6lx79p5LMDFMVpURV6NkDD1Iwud2hkGgx5QS8NyOBGJ
0fZGlnB+SM1NmEQFFXVwY2b6zjBwu0q/Wwru7ZsCR0ZXg2F0FYa47ba7hr9WUUuz+k4J+8dxiFQE
Yxo8T9fjsrktB1JuehNN4IxEqyxQ37J2KI/dIMcPoWZfZSq+gCKzkx6YrmlsNUTZ9jElUFnX7org
NPLWJ/n3LA/Q/f0kp5JXWf+XvC/bcR7H0nyVegElKInUcqvF8h522OGI8I0Qyx+iNlIrKenp53N2
LZnVU92oiwZ6MECikMgKbxJFnvNth4XGVMeV5qcME7bkuNWOhXJSoAk5jR6ePv/Ajb2BRnccrwYd
Q+c7nVb5sKX8WVndCttRRQQmTuo9xRAOH2eY2XzX5Z3oi/IuwthztqX18wRjdsnXlgXvdN+5wVwv
r1SSfCMVgxRKPDQhmdmiguFQXi3TVvAZHacxB9Ah+BtabCoCX41eZBePmCe0krqLsgpe9Tnvy1gs
bEP9uQ/9xoUiR5AAs6aw2IizoiGOqqV5UtW9zCc8DTJE85kH2RyW3Wnp2YuTNR/cQMMgIBAVu1Kt
dV+HSwNF+PFxDzy7X1XdChMHSf1cG5u537bpoXKKMPOfUr2r5K6oLkW3Ut0zzHOGPGWjDrh/7O1n
f/koxl8mMWO4kA2jfsNEXcxibGPKX0z+tBQmejU0tsVR2UiabdPmvtTtWelb018QBMeeVLutsvtg
Pec5bgtOQpE+UqWwypcq6GZW7SkT36VuFEY4gncwGgApfEETAXgk0LV9rEyT78vc4Hu/fK84OswJ
geMEdoLAss0KBv7AaBr+NHk40IWB/c6zxMUo5DPv2oDSKwfUlbaH1CRWYMRGcxnIh+mflJ8lokY6
+WlghwkSykm8gfgLPJTrQ05jY6540mP/do+dc8fOXlifdfldooQRDQAX8soksmv6r9ocA398Y901
b44CgNwi3xFO/0Z/38kKN3Bm490cfnizNcaTKqHYSDSJLfOJ3BbjCSBg0DbfTXtYUK3KxY+BVcoA
EZWt36Dp+sWwkDsH/5f4NbSHsb3N4ldT4nsFXm+vHqSNY55Zc8aJ78RQImPtoUaBmBdcQAg54osn
secSkx8mDNQNK8NARezT7pk0Syjs1kKcPkZbOGNzc0c1RguwtGAo9LeaV9I4mfkLUl1xgq1a3L7B
M8AHzXDAZa4FHEvhgXhmDykKnB8hsslR73R7hGqlu1aW792k0PQAavTSm9D5D4bRAYF2vnFrjlWP
EoFMofvatoNezUTfeV0izN+r1YFVajWlD4QIkWE4F5+XAXjnMvpQAGk8IK2N09YqVx3qThQO1E3c
VMdNjyGko9cEgmm8qoWE3i2m2HPyV94ohJUIfe/G0knkPLwhxWQMMu5/ux0gceMBWAmMAg0nawLT
XtpX/ePCzxvVIpcJfI3b3E+nyPTzM6AzGtV0vJZ9c8YQiCyi0/LtFFLEpqXtcKLduqtW3bAd+xnB
/Qh7AeznBUoAQ7Ee4ePM9fYpNr0H0dFm9r6V+rMGXgzpxH5a2ItClLzogc31LzVSS7Hh1HeH8jcg
20fPBaBpNDRsEF0TELfwA7ftQ1L5ALqK/KPNqtfC1J9tQ5qwaq4ZXyCqXmLRBWB/hh0Re9Uh/aJs
gL70NJURhvWlO6HZk81RblLmIdq2wxcax3pf+bLBotPXPckR89Kkr/C4VJfWMo95o8wwJa0Vk8H6
wJS0V1pbRuAplJx+m2Jzg56beOXdEfRl6RY0tdx/bXEVUKR4W0zHveQZ3Dk2NepQi+ytcdrE5V2E
8X7wc41PBI6oiHfAqmF5LwK/sPeVWcxB008hJli8TlUX9QYgP9nh6MdIgdCAJxsNlkfeZvpN+jcu
XPaOXDNjpVQZM9EjNkSm07s9UWRx1jiG0Mdkpnj2MmC+0mfdMS+bkAjTXY2u6ja0tdD6KVRygOIc
nBBq2OaKgYfy4XBlZpIDtrmzYTk43bJpYN9615U4AsjFas0bfvAMgtuN+4ocbmtJxKOUxzhkujJa
90icdEwG32pDorP2BdknNkNxOOZHmZrQwOl5WPll4R4zA/btiqigshTZDHldP0PElsa+k4ZpY2Hj
g9PwxKUcNmWmvxbBWkyM43L1IHlsU/34dkZ2XobwExOjSkqVnXoxZKFv5v7a8/i2wwXYZjkeuKYw
nTAzUxo5kqBiJ/U7JdFiYpbJE2EfBdkWZdKzA3OnYObZzjXHg7tUdkzEtOeljVqgc7AuEBjFIb3Y
mqAzYl4k5Xh0i+yqcwCCFYbOnI1iTgSaYMu/WjrdcODis1WieJ/KNQrjMg3ZtNLaQTeQ8h9pbhV+
DrC2GVAlb0uyyoC1ovWi7a6e6bH3SRnQkW5Yf+/5BP4QmTGe07wvk1cmxmzWIbXg6InBHdDY9spb
NwWCTtepcJH9brQI19CYouXGFcZlxwDFkA8f55WLBrkFBtXoJ4FWfA5Rl4MufeCM5hJhotelVQBx
xixkiCTdlm3sToKfSiXrUFjV3tBhg2pJiXwr0n2Xo4RSnx8i7ePaoIdCcHAj77WPeVZpBlzOxhAo
rnjIeZHFte0dLMxSQuXmnSBFgUKxxjS0fHVeioS6q7LwMUDBLMZQLMah0yUOaSAYmMheAb2A8wjo
fDGcxLXOMb+tPdhuIpgRlsw8cxdsC5gd319ZfkTd6uBgSKNc3jBd84Ala+E8r28CGavttIpQGI3I
O011HgALVMDLQD7xS6qWde1ubRq5RiJhZDJXNmIBi900JTNscDbr3jFAMZQLhrUPgW/vACVxmKrs
dSnWtErSCUOcNladuP3aMTdo6KY8wkz5WmzNXe1E9oj3gQbaZE1shKO+muOxnUIbQf1tlFY9DGJ4
XvIbKNIY25BInDoGVlPQGINuHDPJwOLgjDKNLaY40VKHS2m+NsA86u3oAs/ftSnwJevmTiuLxBLg
WqrVpnP3SLfHyTbEHLkF07TJ/WkvnIvKf2UzLoE+m+7ezI8zMEQkB4ELBrmWnZzsE6M0PajuRADi
ypFbX8WAJboprvuI/fhk42H+UY8fGS4fI0chi/jmVVEAE23WQ5XYVcJc/Nru6PcvoW+gvoADzvLX
hCeDlSzQW2LzG4K+3Ff1lvEzG79gogD2BfAWVXhevKtySEw1RyzvQEFdaH3gfGuaK5WuMQcxrxBS
8oRZnN6waXi5xe1/KootaJbHD23CzPqkUoQ1ntG6WTvevZ1vi37Hqs8l+J9uO7fbdERp+NFBU9jM
iV3Gsz7VEm3izlab1Mti9DFuCmDnTvGufNM6qMF51GGYFQV/46/sZsX0YXYSu92jKNzySQaDvTNT
D+dzE8EpKe6UJdS78myjjSjzv1sO6GhB3GSTXkb7E7F3sU7duwl6rl/GleN7KBqxijuIXCYdstQP
ukomU/GdY3qEgXbDysK+pCtcZphOqQo5WUsLgCeOFmxu9oWx0NNzUFdv1NkO1gqEZFABvnD6dIFc
80CL18oHGo+qUxEgtegJK4An82sxnVtHb8eqW7dGFqfl1fbnsBiRSOWhDQEuiB+Ssrtw53B0cPF+
DOtilYeJ7Eq2xfAStAkbrs8WO/TAv/wiWbJf9rS16MbWG3d6N/0+IqDtUjqi6h3CRVrhaBVB6Tuh
O8rQJYcWe1e7t4oXSm/VY/3Ur3k17AZzn5Nzz5+MFq7l4iTKm2s1wM9+EIoFDIdZu6rC6mSIfLcv
tL245g6XfMZ4YmQAEWfA8QDG9bEwS3+zNCdlHnyyBMCqcGqIam3LHR23MDMsS1LNVxdl1Fg8FeCz
hpXLj31/rNRVebcOJEStf5bh6fFbRRPkbKtxwE6PoK1gacZNZs0b22wCWsOhk9qH2fBPuPPKCVy+
pe4hrK0jNmCztrHF85BY0z1lG1T8Ud2aQTcBQJ0vhgiooax4BG8LoQzALONU5V+u+PCLr4a9psgw
H1UNIMTfq8leC10eiLdc624I8TFOs06ByWEbWHxc8Z3vrDpBkxF1rljiYopGuq/9dQ46TYJux9DU
cj1kBzl3wYKqaNrV5NhmSWNdpSU21XL3l3s98xjnaWJWr2zYV/I4CxvL8+TLk1GudbvcfgcT/i2J
3iH/6qDP+hn+rNz8XVv2D1nnVdb457/8k3/5Ro+v8/d3+t+hCDWZRf5LZdSmrz7+gmjpbmz+qO/7
6+v+qpCi3m9Q+rgmg+YJXS2DtuSvCinq/AaZKHUcBhXQQ7f3d4UUZb8xxlxIoCD0N6EyhODkbwop
+hu1HAoxqe0z33eg1vh3FH4IwvqT+gPvw2zkegJAIsTzIE79J21LM9eik0blvHTM/B4XeWAFuzqk
68GU1DRKc/ybbu0hpB4/WE7xw1uRbogxrzICbLvamhMGgKa83g8Eo1PyKdtCE0LJgHkqyj/3jmVE
swma1ZDLoVuObtrgDIWPJ5cK5dFgnZ0elY81eN7G4H4RIVQm6JhkIWHAM+cF8nzqodHpQH5LsazT
HsC3mk0VIMcF3s/Wmvi65+5R2E0yZf28x+/dN2V5RQ+y71WJOa/V1COmdXxyKThzLz1lvj/vKkPs
NEYPVcQ+u0hGj2ZNz6R5rrlZrixZfrIUM55mkdhQN3q5f5rNHFoPA8Cx7zWXes42feG9m8o+o/h+
LkeYeiwkPcbcHNddXWYBnfkJYa0nVtvnrCo+R1ndF9dG1bmcZi8vQg8OEYRwh510UXdAWIXaKv1i
fQPvCFQnIucHXRbrFAQbWaCzh8DfcURSzEtstdmLMQaFXbzJDIym2yBfrYZSyHQ3dKx+iv7N8XWM
gWqXgtBjvmQry7C7jaF7lJ4b2+pf566BNIHYPIKQYZta8iBlzrD9wQ5jetceQS01J8eCzxdi4dtO
vXNMqbFFABo20YG926KxofcAR2QmrcHQJvZ3AwnEEbfzH3/iP0Twe53PT658yk2UGhytbGQsQKw4
fl5hot6fJnLLoaRxkaBb1el1dIAjmtguqeP+pJn3znP7DdMXf1KrIRjPXl07hWl5/C4xvi+cFWZv
1c4AxOTAHQzRqzFjGGMuzUBTsGA56PuufKkIriyCvJonE8t28p+Gsv6EcwI8CBOnfoHaZB5QoHbF
dOS0JStM+zoWCpZHOkpUlgSVKfK0JJQ8UCZ4EmwqJAWFA8Fr7zTPLRD4HGKZmYMo8ATmPZEScLoP
E220YEhdm9ZwMbbgbYnOv4SGoGe0AOtzoQGlWWcob85yqnTkLfm9V96xtV2ybgwe+8OCWjIjgLIr
9G6ImhiGMjYdvEOR4z7Og0SAiLZfZZ2wHs2PAsjUd8hIImaGwVMojZWVb+tOr3M3g+zDGUjQDE1o
2/zSLl0fOST/xkDgs+8a22x+pjYgMpfnKIYl/xEG/+na/BcCNRtthQ0ro9FRoZwnL7JrXO0+s56r
SWwyF/FuXvq4c8ghCIaphX9KnLq8ROs8LJ+aARfBk5OHg2ni8uTt3surH6ifzww6RCGCnvAFMKT/
pE2UC0uHIUwdUIj2Jk2/2k4p+D2DY3CpyVbYsjjaTXUYqnwOuEBeq1n0aCQxkI3EOPZvyuM0UdLw
8FTMb/xq9w2PO2GQNTDd0BOkXDmZAHXCn33ZR5PGn1czkNiMV/dauVdJcF0Xom+pUQHiicgCj6/R
inO+BrrBgmIS117JRLIcmjwXW6FzVMhmgBLaWyOxKuQNd06u9+FkWA3CgPCj8dDwZA09awfVPAy9
G+Ka51IW34puhiE9F21GgLM6z8RdMKQZ9Rm2B/jG3JuFix/P0N0UtE+GAR2Y4wJRaM3EXsQV4yus
uJvbnSgeVJKDj2lyeeLzLh37Qw6p6wqL5+QV0Oh0jYmcAY2ljpiDozvMcTObNx/KbkC96TVti89S
55Gr+kSMeGZkgRvhStCxsFVsf18w0A/GRUdvOOrOhilU0HoIIylaGLrL5kS0OuDECR98uZmbMhom
9p4OziEtoCs1tdikvtUFmBPLg37AHsAmloBVeLZnE6XnuKUphATMxG4sh/FX7wCT7Oom9mtvQzx5
guQQAxilOKlJ6rhlXjDPIpigemipelsK52hh4QIFbt7W9oBOzVBAHm3JICiRl2kGUKEG4UHSKO9t
v9yQhb0qJ3KciXVLBxwVsxaAvAZU6arzwxyeTMbwCZ7DgUtLwR8HFchDCvcfun8jA34DEAcdVOkE
tRd2OUggTusXo9ZZ1KAyUxruvWnkdZi99myctwO0e57hgDgwphJqNZB7kIdUBkZ1kYO1jDj9yHiA
eGq/NGAjXEiVe6s5meYUMKd+qbMRxl732C64ekTPQIIGhK4WoPqsdi5DS1rAwiZ0PSOLXGtQoNow
0b1DddiMhxbBcJFtZTUUBJYKCwJOa+igTstceeRzlYVSVRodJJGRXQ1QebmyiGRfO4FVd32gRw9Q
mvk0Z7kTdgRPGEjMTt4M8HxhnsMDyaEcUN3ykvfms9PyJiyhbGHZdISczQ8hC2chKgqMI37vam9v
6iPtedxPw73mj2Wm3AvMl6mJmlrUkECloONqHZGcicBh3UmaRhcSg/SBa3c/xLM2NaZDh2bnXltt
uFj6HBzNOEOjBX9w2hJ/MxWXwUJ/CkR/i+RR7Ch4NeQJ6Yqky6ocgKFgydQ+2AO37d6E2b1h3N2X
Yy2RO+K75vaIh1YAAZ/Fxe2gluBLBbqEQgjIsRh8NeHxqV4Rh9cH+exGNXNWjEwWKPPai3qF5pyg
e1H04ilonUrnmiqUSmTB8eeK7q0dxqjE0uVN+kEd/pMyUAeSQu1QAFRR8tNtFGADl/lBxdkOk2k3
1mNZE3A8anSvablk8czEU99XEAEs5edk9wezwLFVU1wcyB37TILA9N3EWfC2XGMhD9pOgOtD+lT8
LB2/Kzm/MPetmdIprjDr1FfwC7eIMSsMFegMe64uITfL9Eryao+ltm9rvCkqzCOK2V0Jmhja8Xjp
/AromnVjLujm7m30rT7xkVOeNfUa9PWNGAuoHEBwjcJlJ1Uvwnw5lia5QoCbrie6Ss2sf3JGb48T
2N1Af/7omy3kghGsRW/2iqh9SNK8YijifulBSvgTVoh0oXd0vDUr8zVcvnAfZ304+j3ylxmPpsmr
1rRRSZUu6W6GXMtMszmmyMULTEqOPl9ZswS17kw8tjiLc4I5AhrHZzjhSLYbFIkF0uQy4D5Zc/Fr
cUcWz3n04qKFHFT2aIgp0PUS0zKwbgYgNjT9RS0dmRrnHltKGpWVc3xEGEeGO6xxiEJEgvB2nDN2
0kKMQ505toaiCS1gP8RCbSUsdmmzTeZbecAd+wdTr3/02Gyyrksas7Khyh6sEBAzNHU5JKGOZW+b
tLo3P7ZOIU+0KPrqBtHU+dxFTgt2twRwb8J5Fjo+6DYo+4eFnkv23VPJk9yCDskuuqDqn0fsEZnC
XiUMfIQG5jGlzrW0Y9WNTxTn+lQ1WFImqkLof1A8rgcqN4sSl4XK08TKe2NCOCTy9Zw1HiQz+Wc2
4+26Qj5wgKgADGQMDsosdSimdo7ASSuoTbTtDgHKPBXA0VBGxP3snLe0qrb1An1RXuB4A2H0i7Qd
QJn2d9x3I/zqznT3poqzlhCEUheqEf8rNfg3mp7vzEZURlnpHs7N6kuDr5APLF3D8gZAugdZm+Oh
TiFKqsr5NltTMnrFasDImAF2lcBU4xL3DyWPjUDbgPWIe/Ed4xeTxcbT9lP6VFfWt0GMYQVFOix2
IFbw8IYakzBaWxWhvGqefRsZNlzc3WtquHeEXkEbL0BtYJ7426QbgC/121CndxP3HqwdCIMHfWC4
820qq1OGj4gk2Ghpgg30rOKN9RKiOTJBqPFslBkYRDPbGS2OMJCEXwqrJHGYOln5wALsgkDieMAg
1a2m7AcS4tUwZN9LB/ADEtEmNc9WhT2hHQpIQKFIJt24HjiuSusQFm5e6ZSeHs9Vik4jdTxsCDkH
IOZCVdiLpQ3W0k0/1TLpoGUudoIWi7eat40WnyTTNFK/Uj/nUWUUP79fbMwhBPCcdSgJUJY2+cOS
/zKCyQM1926hNUAESF5tatgaQ782riN7lOekv+UQXizscRsclB1jgW3JbPIyzGqNrQmHBCaGepBF
g6fNmumqZ/HSYAuNutaBt99hoO1thJiQGWJacassuqybscsTS0MvQ9ZKLBmYfIWm0yzu7V4v0DhI
AyVX0bqgtibMoka5Pc0QuizYvmCMLpMcp/u6LIw0LAyxJCnPoWny/UuqQ7/fqWHfTnUWDUZ1QkEA
xwMxww6mOABzKLaR3n4r87ENFivfja55bARAxM53r1kldh6/Y15eH+BZO1ioYnBRvquBftH28EiG
XlrXTlAy1TjJgRtjfGWUDSiwGS3PgznyuCGAhKeMfvWtnuPH6R+O/XRjOdb3jGYIquAukmWz7xRg
5qXq32rRvrkchbFX3AD0A1frUDK27Q9cQtJDSzciihVFAa60mYzZR2PhjEO57CByxL/qEQgicF1s
x8CgNS5brt5a97GQ4ZmwqmrvAKBiIxRgJYsKJe/FlF5hsepD4B1JWdoYqIVaW4nsOy/7NzGh3vMc
X+I6Qf3QTs+t1UJ+lKEJFzkgS4n5DiGbO3g6+nOeOWDRpGuvWN7c5hSk6+igessVChvD9kRQKPxP
Sxww+oFLcW4XtHJjVzV1YviXZoKcVLfNEChGzphRskod922CsyPJXYjl5fzGBrTgIgXwir4e8isR
zKTiQdVdtO995AsYOpWHdY9TJcfQzYDY+efiVm+ZIYCv934I9aYBVwHSAHLs2h4SJcCMgSepXH6p
ve6nzt3EpMb73GEjGCik00v/bT0qNseGILMp72NvHubB/tVhKmVEnFLFUEl58GC4Z0je7oOdN6Gs
KUz6UAcu1YFj0lGYTqiieOpdF3eA+rvxb5nzULfm9kZkFQxeKlk+UTR2OQRSGjJ7PGDgELTfDLGD
oybovSFaXAhKaFO3CMMfsMb7MqpSisrqcZKLTGbhLPlLllpbRI/8OCYUsMpUIVJwoJrop6QY5hsV
tocKHgWlnlAZVGMZUS/D1JzFoGGt8IdZ9y5xQII4mBmUa9mrz320WALF5tyYe5j6YnfEEc+r85J1
F/RDW392r4iJhsatXFPM1wvKNMLIexrl1iSxb5ohx2xzKGGmnd0/TQxsxBi3PuohoNme722VQb3/
cN79D+Cm/y+BonBzuq4NkPBfG0Z/h0UvPC/l8PEni/3fX/s3aNT5DfZm8zHcjlLUWH+CRsHjwqoG
DzH1/gSN2r95nk8xzAreUzipHbzob9Co/ZtL4D4CjOlQG6/+tyzzGEj0n5BRjEzA+1mU2QwG1wdy
+of0DsdKK5mJfHlB9MOTb/2iGDrRcXEuOvOrMMirdpevgoFl8rIVqmDoAaHe9NL5Fb0F/ni+WAVP
sPbi0WYHs0aThZnje4xWyhf+nCKrKQMQo4VO4IC7Ia/JCT0ivcjkVuikxZopyEyUHP2wl9lm9OcL
drmzDw8GQYXmlxhOgX5lvnuS7YSHTTTHnlw7EIj5C5SZHpTNHrpTKX+pEuRhUTSPVtG/2gXMYEYb
IzgVoxKBY8m2g0tKvRue9Wpq72kc7P1kuRvPBBDiGlf4dTFSHCo8D2mgY7UePQMUTv1e18Unxp0L
pO58ib6DwMtCoVuX8tes0YSxajUPx9bvUF843bWc0hUVqN5YDtEuwR6hVTWEbfc8uOZFijwN+FS+
1ziHGxBgU843c8rtYMDBrmoHjozpQl28FHZDFaIIi7RSkOJr4wUGAk1wOozeE8V/7xmGuJTW8Gz0
xrowIf6q3ZvMl8+yoIBvmvOYaRyKLaY4Qv9JabqGRq4N+q63gRrqCySiiVWMN2OxsLGkP5aWz5WJ
S4jW6FID4HCqOQXFVESTmqGftMYW/hSyKmlxpwS6iw6VSVn2+K8p/DyjbEEYF/XZAmQatG0Ns017
UxVsQLBNr2fHxadIewWnPVjCYcMwGjTwqHssbJjtrH4M0xyds9frEjbEJUH6/lML6NNXUEPwMmym
Gt7QT6eyrUBxeOtstz9BcbafMhi6qg53eOnbW5Etrxrey5kYT05FdlWRYuSuYa5BbWE7J19Mogj1
JvBqyDyA7K/vns3RuRJ/PBoM5p3mIJc+UsBtGu+UZ/m7MB+WjF78ylr8QvClhQ9dfOrVvxYcSJjk
tHxAHAysKh+CSe56X1ahVTVVyPSQ6IHOq6mYXx8KnKGm29JAHtsIwhuqwrEvkso1IFy3jZ+R45SQ
yyWjTMKnCflO1Rt53HofwpojajwMyG3lISIeLjiAqEqKVWsaa1ORV1W1t9JkGzDgt4oM53QZD7Ml
nk2Jvl3LGtQmtA7T2fLh/DCM5cIVUlE81NvQOyz5UMFNCbWL21xAVqjQ4UoB3Sm2NVRgyoOg3ErT
NSmNmHG69y0gbGn/4JuNLoJCBk0tVlBn7QxenpWfxh5iy1ybr1OsrLHtfimvXJeeGcMAO1sg/3Hz
3NQ7IyQR8kPcDNXFbp/GhqcAOXZDotw2eYHgbM8HrcJxTJ/swoezABy9UQwJvi8G080/lomxDJax
JkW1Jg1wmb54TxtyR08Qe9rC/LjqDHtfFWqNFlKOqITbbo8xUl+Nsrd9jubAZ5tmqH//ohnI+1mD
VGDeT8np1q3cTVeN+xpmQKrNPfX550zY1bTNnVD0U+XzS8ordNaPoQDlGr5PJEFMF9Iaa1bU69nD
EjMo/zQ0BFsMxkowr1J7P0oYT2CatgjE2FEbifHLtZDOpmTzvckQ0TfXW4wk2zHIBWeTJ+5Q/ze5
gP+clwYuDDs+2DjwYDjjXPOfdnybAmbKMPLsZfQeIJiD3q5t3gqzagAag5lqsi89iT3EPaslFftU
Yzpl2kZFrZDP5az+cGj+X5z7v3/aPyTcD2YOXwa5Gz4GBDETTfmfz5/ab3Xbdh15IQUCCqYa64+R
0M4A2TUlW7cKAhGIgXqYvvoUFHl9hxFt18wIEOrsc52OJ8T9QP9Q/4cb/v/zwsYlCOChqCb+dWFz
+Kg+5o+/7NAPVn35kX/8Jenyj++PP5K/f3+bf9Q4KFYYAnhwH11iI+vhb/Qv+81Dugp0XSioADOh
/PhrQAa1f8OdfERD/JUyxp3/R42DrA28o/sQ+KMypf8O/fvgdv+4wjB+EeUVKjrHchDSQR7JAH+o
cDBqpqssQboXJ20T1pJdDUMKsLkIxpEIL14hxyUp5PzfDdv4T6XV44N9H1ZJZHI8YpFAff/xgx10
Li0cUsMLN7aa6xDZDYE3d+gz+Sr34VutQC4Rs45/ZysNAPai6qM2Q9+fP9J2Za9h6rFhjEfTqEUZ
9bSHN9RZwfR7L5Y55nmzFpZ6LuBnqgqkXqdDOALLaQDuuc4Saflp1jBIIkHAydi5rsqrbD5RNK2c
tt5TCcCndq7FrA7KbPeGayYEKtBykhtHwMHsg+GB58sunHfdd3c3f2bUv5IBjLjdEpjXfATCwivB
aZOQvkI0MJgFmn+oB+1pSfOrHe0n1XlX4Dpx1jXveTbsup4GPf5wwSdQ7IuifnXUqSb8leOMm0sZ
wzsbOd30DDVsGQjV+GHReUc0ftcGXbA/T8njA/uh2yjdgp0z9KbsvCftK5xhM+fw+csN5AWRASlm
XezdHkJITCsdHQaK4v+Qd2ZLdhrrtn6V9QAHBySQwM2+mH1XfSvdEKUqib5LIGmefn9T1rJLspcV
inOz9zkRDofDaqpqAsnfjPEN45AKZ9WhPliPSbAMbHNZmuFrUWNfKiMZszTZl0O5QxD/ZpY0aJZn
XiOYu+LtaWPgqp+DMFzPc/Yxp8Sh1vGbNl7a+fhojsZGzHrtjdaDyXSQfgygHNZkWxHr4MhLt/CP
tTqRrncoFbaYMEM+FFiYR+SKyLDyPLyXjJOLk+UbiOAK/D6XWbD1yvNouP8JM8WyzkfrDw8G2g+i
B10KLSl+DB9s2qboRzYND8PArpb5xugeY7fdBA1DlMS9cYbsC3QIWw5XIk3uNca9OOCVp0qU+N5l
Qpkg3HxVZuW27rxN0hiHypme5qR9jvg8mOCsugogvOHuRNiBQZpYpX6OLY3GzsEJKm6wji4clFUJ
Zt2pIem1qPLL2Nv37cBeyOU/PxUtJXPMDZZKQBbDYWLKbYU9+lGGXHS6DfY9jPOUuuyMZx6m6rzK
cfVV23T7kqHuaGHK6RGGRrZ7Mnwb9wtwi6S5zvE3wJ7eZrj1HVaink9BnbunpqXsKMqzkbbaDXi5
it6livV6jK31h9xVh1lnl0yXdx076HxOd4HEvSe8U5qPV5E9XtVNcxdE4SrPjWNoJdezvoqTamcH
4kErQmiouKawuPZ4hMfYucww1DCmudDRK1jRlSyK64i6my5smQfZqrEIXLC6jZ0Xe7/sDzwNp3gO
D+8O+b97Ef/t7WDZAWc0/DZbuvb3x5VGHFiUg2wflBnc1zK4T818jWS+m+r11Kvn2crfKs1RZo1X
yeiu6w6aJCG9tapuQ72tnBLgwniVTs1WNekp8YO1WUWbGouaqMVF7UK9KOtrGRr3ztSTmOad6rnZ
9wh3HbNc+U5yZ1jjUTXN/rwvdTy8c2zdJxqhDtFd3vToOOU65PRuQ44m29mWPOGpxw44/pj5V7Ws
tmGuDuGIKValn2h7EAv2bbUbR4xPWGWbcngkVHxV9zbf37iuElSvLXupDrn4VG3tiMN1ZMBjio3u
NUYytp/j+XIwBtPlLp2GiyTTS0BhJ/brPOr4cbpy2dXtRWTrq4LBXtpqnJjjUSi0b7m19ONrTAUX
RSC27IOxdLBRbZRYhD33aRVcxs2jIzWGonpXZW8BPtmZAa8xQufwX5XgRxHGgWuDJaLeWSNqZaJh
YnZSHWVjjRooDY3rf74XzgXBX04Gy7WBogmLCvErbundK5PSr5AMF1s8Uvmuks99x3EVuduIWVXr
lDvbaDe2XS6Dwd0ZZyFAS/fihde1F6yhO207o18ZI5/r+Q4aq7Vws32tOA/1xuwOozFf4lRcn5+v
eqbKtNVGOeSKSBqHwNlZ6klHN3WIcKrqn1q/3EO/eiAV7vX8gAkOAxr6jUKjEU7BvvfqvWc/qSD4
CZTpR80Yr28BlsmzfdMR5GX9wNVyctF4Mps7LIDOw/k8tPnKg+hXE3rxBWKNnx3If/sFqcxtHkHH
9ewfH0BD2UbNDgpLbndwi2rjLbyVzfjEi45d4z6g5TlO2j0pMhlH3glj9hQMaiN799LSYUxX9TMk
1Lk8++5GoDo//+TkZFuuyYTqB92c7WaRZw96eBhw885pszcCsUg4fGbp7JpSnrQvkXlQU+XOVnnO
LhXuqi3vBtz7tetuCh7FmW+1M56U5y1TP1n7RnAEaNwxT44YfzOYjnvvVOGbHsvyOi0j/E/pSuhy
XwX9hdDVtQ8RAa3SmiH9kzNHR93gWk3Eg5Mq3sxL2bEsKqf+qejTy8INDrFbLFVun9iGbKI0eisK
UgIjl6Vqj0Cf9EB0Ra7/0lKZCDletSlfknIwz3oUrIShTWwtmgh1alBibRpLH+jM9Gjxe89GvQ8R
OjdWgwq1Em8bYdy3JlxjOz7WOdPnnzyJf/n8QdsQD2wzQWQS+DUX992DWOMmScA0DQ/SsHdqcBC6
f+Mi/3/e6FDt8yT94wT3tnp9af/19vlfp+SlfK161b1vcf74C761OLb1m+/Z1PMO9TzR8RRT31qc
86/Q4giTC2XTq3BOfGtxbO833qQoFqw/xa/fWpzzLyFJdXwT96Rr8xf+Sovz47ubHTzxgYxwfdOj
CTN/zJ1gvjtXhptXN1HxJXUeRqpzlaFO55kb83JdKSQvqFS8nM1edPaSqp8clj9Sp//yHfyA+4vR
FdkB3oGbpg4pinAIlBGrtHSFY2HvUu76zU3Sf0TFuOyktYBb8/VJ+aXb+P9Gmv1emf1fT0mW1J/f
kpcfZd7nb+d/moCbO0jyWnx3sJy5wd9xfY8vfYIM8f39jUr72x/7/Qb3/N883/NcU/y+pTi/83+/
wfkVh82AA5/1zGF1zjrtf9/gghtckmpP7y8Ch1zJP3r4r88LEk32FB48Rpr4X7vBv385GsKi9HVs
7u3vq9LQS2F/A67b4vq+aCV+KNPAfBLr/FOm820ELkY7YtHoHmWWtz+bpXtZHKwcw4SPJyHWXXyI
6EZ3Xi6SVelnAL1cq9yyBl6IoRDHMccYwn+s7bZ8lnZ/p2L/5FlqC4bqfhSquLCQFS697GowSpru
IV76zgT24la48dso2Y66Xs//ax+ytHxtChspi8XcPE7BFLniUlrtqTtLOth8nudoKXLduNlEBJam
vYGPg/3RKo1kigITmU4w+TB6cmSx5+42aj8bqr4N8mEbdnik6qxZVnVyHIaOKmm+Cie5a+I3j+2n
UZpYuUzvbsZC2qXPmP/6tqBo9p+H2BVLb0yeEsbqNp4wp9cvLgFoS7N6UI54c9NhXNIY3FjmjJgV
tUjVpvdIocSFcjPzwMQVOZwy1m2Uk1lY1mx1p+6jleCqxFsPl1wMjwUtG8rv4YAboH72JmjwY5Hq
bVco9VGnyVKLcaLYVoptdFIhAJeupGuIpMN71hfrNFTxVniNYyGObv3rebCay17i0uEzvC+ygflH
6tBpDs0RFT87GISUD4UhkgdZ0YhZlXmCHgPxc+ir7a8fMP9xh/n+WPivvz+G/uceHTxq/3kcePdS
Rn9zbvBnvp0bwW+OyRrSxOIB1Barx7tzg4ku3g2SuzklQEn/eW5Yv0ECx4xhSsu0zwjc9+cGcz+W
qLxkLcAehND9ivXDPQ/Z/hxy/Hlu/FBMIwxzeNcknBsqE6wAQQB2KrS2WYTAPEgbd2sMMf6swYdn
o8Zu3UeJ2vJD9GAWUXCkGmBCMhuPHSysdSbjj6VdfqyFV93PnZU+VVqwcwBPggM2LDaWO3frkUN0
wSpKou/D1oqRIUC9GtNYNrkHSSIS9WWvB0zlYRseLHe0v9gmY55pDJNN3WQICDwlh0/T0JmHvkxN
MDK+uQ6ymcVArzmlOIUPjTfcIw/Ul3HuNCv2OMGtj3kkXyAcLOE6mdaiHgCgtF7Besyr5GOTCOg4
lKy70RuxLbvogeugQGxREiUeGOhBgF0XsO2C7q6KHSYuqGwf8W7C4UjAcTKm6jdfyemTT3BFaeZn
C92II8sOit2gImNnaJ5S02OcFYQm0ham+V8qiIfaydkIwRfqXavaZJPhraup17swpremEihHFltz
yJgtgRajotvcceN1bJdAP5A1ssG0ih27zHxnIG9d4hWI0AaxBsjTyLv1EalsZTXMF7joUSAHbnkq
k3bYZF5lkAKk28MUJLtSimd/zOK11cIec50ebXpn1nyrDvtbx6kOKJNHsSyMKcZd5yGNHe/jJt36
I3V+UTHhSmVwKrpiXroK4hKOTLljRnvB5WRsNznUVGYGKqPeqKi66B00t05f4G9NXFynqqgW/Uzx
1duWXLpuPt0VyaBOfVdmN1LRLBmsGPnh8uBja3c2J3xvH6KRUsqZK5KEQ7N+1Awf77RmDRNHeHCb
jFH/Irc7YKRzww5vAGWZjgmoqr7tt948ACMwZLELCpE//fpZ+Pen3HcH4R/H5b/w9gxvlL7q9fPb
vwAmJK9xQWBB+7+ivqKo+c/n40a9lOnLuY3YvszfLUko7P99SNrOb66ke8DkxmCZqv+PQ5JfEdCT
aS1E8NU4x5/5d3Fl/cZpyjnoeVJa1vvcBIorQUcozkckRyiLl186JL9uIv48JM8RDPQorOFcEO2w
qH+0x0HBkjjWIh5AD8ACPo94zXqGoFsDCm2AAYL+u5BrHbo55wiWYGtifpM30r43tLtyEbbFLkOR
WgHkEgpGwNKFd5DL7qxH/2SJz1Hfb5wgX01MkHgQd4bl70q3upJBQXBuqQCHwpkuOnst0MMP5wzf
CfZIS//Q2s3GGgH6FVurr9mQk+dUI/eFicHoV8BvYpkDNJQUmoV51rZplV4ws/kCNqtd2Dxj+9lz
P+Q1FpogR+QVpXG7ynyjWdqeaK6buX4pY+WvuhZ8jJNDhxh9IOFYHz4HaFDHnFptStYT8quc0bjQ
DUpnz+CZjaC4ALqRlpdt5w7IW2uXYsMiO3t0tY8tujdM5Bvx8NAab92AZ6i2jBv4cS4cDWpYMBes
LhAXJ5ht6pXhm3sDh30BfVPExkXqWVeisXeNKldTnRLd1GL4JbsdIYecm4Ov2RJHngEeaijkDaUh
EJE8Np+H+qKRlbHHtRE9jUNuXajEJwOOQdeuxEMA4iPCZt/jUjB3PpBCI4QaTLwjmM9W3PXxUB+D
PJgv8JZ525YUlbbLjgJA3gahArIXCR8TlpNF3Z2DXHz3AP3dKJp7/t07+/fbEWFTcGah+yYj6e9r
/nEQRQrpj/nexTmmnvzoDXSKLdDqhXn8loX2S43jHwfVj+fRd8fZ/7awFxJa3n3wf2kKz4qISr29
lMl3x9bXP/V7bWfj0GX8GfikxDmMQ32Kq997Qo4tKg8aQuH7rucwJf7z2BLYetHOMImQNim95yHM
v4ceFskdbGD5m0y2/R7Zlb9Q27k/zhw4tph7YA+2cEmep5Pn6eW76RiiUOB+CQVcV4XGp6qU9rM5
xvHGrfL5OPdxWO2DzJ6vTROguqlof2j4vKtpTPPPIUKwrRe0yMCrYrRPGcyeQ8XzO51E7fUXYTPg
YJkqnsDOKp8wcGTBqgiogReuxlkJVWrSNvokFT9pJsVH5eEXtctqQJmGvMrmtzDYvAUTJFa2NmhP
bfUsC40OJehIEpi8DzL2Tp2W+6EZtil8HDMNbsYhuex766MzuJ8dN31RMMAr0cNT8Y/xlF5EbNrC
qr91Q4Sh9XCvhuiLocdFOrvbM73ehGzcC7HLLXWadf7giRKjX731dHglSpBcRrZu0a3LMlmTjHMh
K+sZnuNBB/ZFFvuXKBLB3lbGR4p0NMXJ9Exp+xBMSgEDTz9ierx1O3a2/gyzxmMeHX5A1fc0tPke
NOEWS8pxgHFpSfdg1ta1H7bbNJ8Q7kcRC9ayxCo1R/eR0X/Wo95GQYafpQofUsd7w/B1PSgDBx4V
aFhOD9bkP9D0QqQxjjP+LXj4csL1mTdMtsoN26IVB/Qi76pp48ztASni0oi9bR2lyN9cnEntZx0N
L6U3ryBmboxSr1MoqONoHDS0ZEBKUH+jVQEOimSqlzYHKZZwpuqJeDypP+R+u3dqDAJpEm3Nod2J
VGCtbe5cZH3Mf42NMuZNXhok60UaED7chFBszSIFes9uPq6uWyAkcd3flMl49MruonLcZwRzH1vk
4aKqLiY9H8Kp+5A48bF1k83sxHftWWNlltkLCawvKkpOZdE+J7lh7bURuCvbL5Kllc9oxkfr0ESU
hhak19ofmc1H6Qu4qeewDXBGUOsX1l1b9m8ydMHTAaMouRaiBMdSWTf2EBycbBaLanLu2jb5DNr1
UMqMq1zeh0BKYOxd4QVDsBVhQiwke3uPOA+oatEjeX+b1qtPmVu/2p6RLkt2vWhg7xofUWPqOktS
Fd66Lr5KW/e2bIe9M7Bly4k2mIq9AhrXmuPNzAYRwE7+YDj23siGl8RPnEWsy2e3HHdm599LuwmW
UQv6bTQfw0ZfUug/sbJ5za0JhwZGMIT64sUzg8sy8tmml1jiohTfUd200T6IFSkB+VAtQz198JL4
lA7xSU41hFUlH7q0xZ6WlnC6A+NoqfCmryt2mlF4jGd6KjdGOMbzdRem9mVR+bsiC6H14ApB2loJ
d2261V6bEWYvYK3jaAFZnQgkBfl2Xw0mrWbF3Tp8nWuEhV5nAuGHZfWfBznv5zw6pdK/LjuoYty8
Lvu9xr3pcZEs2EvF28CIPkfaBEJdgKzpAAMp6e10AwI309EHMjxfu6kZj30uW1yPuGccEau7XDoG
mm9fYGUM2u6mE8Z8pVKE7KjGL6Ov/K4BuPJ4VrTnuQoWWV3MB+yVlFG6vO+KlrXiVD2kbbTJrGI7
Wk1/DHknb+gtsGk3bNFjdJdZFOBPImh75VtthEejARAmLmZCkJZVVn0MWxpPe0DcSv4WfoNgulDK
+jhLD7l7H63Lfg7vahGcQshlPN0hyZG9v0/j8LU9Iy5F9Yb+9XXu7ftYaby/Q8O0CMoVnHNwdV8G
C9WcxFAIv6tcsqeqNmHr3pXKf6vINV96nonxg5fUWgGJYsSEFneqOKJVK7dej+0sPFeHBXyppoVv
nmDVtmzQpY2qG7bAwMwyAVIbd3e0sFy0CVmyVWn5QebucprqkIkW4QuOCLHMN5A0XYRrCzkC5KSc
vorFCKKw8Uz4lPHlVM+PpZ1d9m6PAyeHnh3tbKd7K0IK097Fb8JUayrhhi9tV5tIhvACYEnXmywp
xkVcw/s2UsOifu13okmynQ0oc2kE+Z2dR/h/B+pSfYbTp8ghs7b/oHp20EPogO3OQ7Ubaj426Xrq
5ETlRWIjvMxLiS3A5w9iJ4tOqk+wV5bolEjf4gFm9/rFMXjjTJxvS7dvJ9rMHNbsYA4XpNQ8O2g1
USo7S6GjGoBUa12WoZudLMsRx16DyZiNaNqkxL0sbFcMMD77Zl1holvEoB2aAkOlakWyQTO0AZla
rkzeWRBd4YnPFMJ1++jXswDjBG0xnCHgtA7ZEhp4fOyHejHa2PNyzgxgiemXZvLP6uGKUUhm3GQQ
M9eGSxBGgpHVj0OFbdECFpH6b2Xe37dQ2pZx0CZXgSn8pZ32D9Lt/SO6kK7hwpreLQAEggvAAH4e
Kz09dWwUl5AlrE3Psm4bdSZzWQbHnMXFHufn24QudqPsANZEKKft7NvBwwylD8hUZoKJN8ehX2GW
1x9HlRvXcYPJStpoGwzO2P9TVIFtGQBBKRW8O0N3EIW48L5xVlQb/b4x5CqLCA8ZIY2NdapWPcWH
w10oknL76x3+/6NVsWCF8J/7+Tv9kn96UW/vZ5702n908vZvLn03K7bAExZ7Fwah3/aAJmuSgH+I
n/IxePML3xp53/yNOtn9Yw56ZuB8q4g95zfbZnnoW651toKwW/mFivi8hHzfODnsiJGjWY4lyQFD
u8H38L4gVtj57M406i1uFHNnebO1cYjhedQmw7uFYXndRpZO6WJNmrzrugiidYK1TS6g/J3VZ2G/
KZKUM8PCGLvQjZDXFZkHm3KEie7PRX5wCjO4mDkdaWrTaSOG0m/IzWo4QaIAQprs08RYJr0D7YIX
DpL+rBXe40xrDe62dmK2DhpOTlW+mk3rw1HFVH+djfW8j3Xo36WGBCQo+CEE1qjW2aM8ZHNhmu3D
MI9Y2ZCWTDY6vt6H558SZGS0dtbhgcfrZGZIj6Lc31AJJZjdYy3NDWPD8tBLG0U+AQNx7QJ2O1PS
8XofKcz2MveX+LLJeOXBx51RzD9R03w/gT6Tqc+bM59u1pVs0L52Me+6FIrOMCpR1m/nFlSK1ob/
ucxmQCdnQloIcPahks1Rx+gF3924f9NHO3/5yoLmDemKJQQCAu7Y72+HoQ+CaCpCYMiza11Z5+1s
6DfqNNbwP6dIWhdZed71oCENV0Ew1zdozTJSRMahy3dJGLp3Tssrxonk9EE0TfhxHJxs2zVt/+YO
HWJFcq7aJ0if/q6fOiQiQQdqfzXhWUczFpAQUKchO2iy4GroJwObPN5yHiAa5uwPcVRaR5VLeeEZ
UDwWFeSem0zaKlq4M7JEP+ygnaJIi3KgMRmSp8hI0mtlGeNlHTuCBiBPT9aEAT4vAn/l1aJdFbah
HytDDx9tVVNU/PNHap3X2O8mZaz5aUMlFQNJo8zezs3t+yesFT6GvyY3NxD5DhgQds4VRJelWjK9
/Umw+fnq/MOXkj9sPqs41Y1f86Wi0O22k8snOEAxvdY1VcyAu6aeEML888/31zvmux9P/rjFV0aZ
2TaZA1WQnBAhU/izNJjsRxwpwNoMtDM/Czv/2Zc8n2nvHg9sj5rb1Eu2Y2N+cHR9OWjjy0yF8JC3
/T1om3DNB+Du//kH/VEx8ZcL+cOz0ZZwjQLPnjfnlGxMtetkO7zKhdzkN8FquPnnr/Y17PAfruXX
LdW7H5IFGLLAILU2gTM1CxZP99IMNW5WNK9aMkczm+BqHtttTMxEISjLkTnumfXf1hpCq9VjV7X7
U2gaS5ZqBpd/WDl6fJIESWiU/LAM8GA77WoQ5gDQZjwkUb9ysvaTWyuWKDH/mnJyeTKFyNfBaSP9
qVnDGkFmOMNPIqjL96MH8AMfRCmvZrc6xI3r/eTx+dm1/mGwV4cdkio0uBvs6QtbABTBURSqad32
67bKDk3T/2yWiOLgJ88Rs/f3N1hHA9N3sou2eZmLp8SZ2I31mmD61RRghkGKm3tLsynbL7KfmcTC
3g+PRa+GPZQPuc+DqNj0ae1srVRiPtORvB4GZ77jtZ4cHC38R21PtDhsq4ZH2YJlP/PKpnRdir6I
rvLKFfm2GOcA5X0VgtlPqi4kJgx2F9ahEB5p6fTNAU2CtZ/DCOaFjWq8Z306U2hnQ78YeieCPdxW
zVsQUn9ss5GaFBNaA0GV8VQ93hfkG9HGSfDzDWfnuK7rFldADPNMrLTp6kfGF6gUgiFI85VVWypZ
sZvyL2uwS9cixwk5ZQ0c9aBieHc5m2GE9yoAm4KAc4hyQKBZPR/rPuweMmX2XL6YudgDYXvjoeb8
RljE1Pxq8KFLwTvQGuJ/L6bnFBDJE8GbqC7wN1XzQzt3No5LYWxag07bCThqFo2Z+qvE8EjiCUMS
VGau2MKps2ETebF7MEwI6g2zuaVXGPUJ3FiE+f28MfNqxOg+Q/3M0LtstApA2/xAKFYsCF9OuySv
DihlmIm9X8t+O4TTtBRFd5z6YQLFxxLQryRbWi+47rXDLjaf1umMDjgp62YzFdnMTtb6nMZJ9xpX
Zz6MSWOsO2ipRjGODPtr8ezY9YWTAdzyfGLNcz971jif0K131nbiQhL1x7bYDab5RZpZv1WdIm0j
GO/sEKRqMYbOJk5hrwZNuuzOE77ehYZGogr5fWpgiunXF0MbO2vFznHZxj5BAglEFbKJ1HDpdkOx
YWhJnpiskq3tjCPE4ZGonLkfMgIYfHbJdKWd8TkwzkuUwkXUEbKvrgt72YFPpxnLrW7pS3IKvSwV
F64x4M/wg6SAENZ0zq6uAmdNvUb3YRYsK9epXTQgYMZqzFaJl+BGT6Pe3MKSJn8L02T9WvozkJzM
LcMHUdjBbV2Z4OnBbdzjFqzlsqGn+VJXBTlmReddJJ3OxsXAHoIhJjPniSVr2r46HRF8RysbCwd3
StIE68ivWJTXZeZtgwjuIjAL0Bsp4wEHXX5qRtY9NwTMj0GVgH2m8VClyGNBbWgLbEnHrZqD9LjK
CA2al8jeuVPl5CULR8/N58ysOXOt/op80h72QRPcTmNinVpoXhVrn6K5naFGnJQE4RGqaO2xP3oK
VPPQKWDrRIONPJrlZBRXVjWJW8dwi0NoD8MbESneIzzpfp+3Tbvp4qHfmUTSPQnwPiQQotkbZ/zD
7HqTiyrorF3nJc3CJGJw2SHu2yIhui9ysGk4hKZrRRrPsvAACnf5DJBIq4/CAuqQmYxEE9ZEF04w
kMIZRO2z8rgA511NeQ4L6j/Si8gtUD73DkmNsxaNJAWjS4O9VtlOCVUfJi/CDlGnc8IaV+xLvw2f
cnd6BZ24JTAnuIvDNr5hHDcB6isUzgt937hheixLLxHEvpSgtcoi3hdVBL8m7evyU5dr7w5AitrF
CSz/Vcoty+OHCQVsTIexdzDB9LO2aKvkaFUETMyTgomRwf9bOl1KoHaoQVykHYbgzgCDtKgGQSuS
d0G/jmfZXMZGqB+MLNfX2EwJ0Z1TveaymwAtRzxHMSBMZcSolbyseORUhIgXFP26lzBqcoExp2hp
cgiWdMACAeF3cur1ZUQewlWj5n7rZM5TEQEJMQtykoQurEvP64ytVO4xMVrCowYEuk3WXhVFNwPH
MG6tNDrn4cXEV3pE6l0AFk2hcQpNSqH5zBwbXQHpWyCY9Y0TqvSYa2btfR+h20htMhqbLjma7uRe
TrHtXLSt2S3Hvgx22vX0Os+T+IkFsrmxCh6vKOghWZhWtW1NExlFShuYZq39kAmQvzoq2d1FZVBu
W6a+xUiam9t04N8T7ZC1lyl9suIkfI7aiFif1movHKeA8QSu8LbieN+mY++tSQsU904U+wCDeRNt
aO76g46SglSpyfbhjwagB7NkZkoqZ2c7W1nxsQ5qkMWI+ofnPG6Ci5G4jfMgkeig1txXrTfAVe5l
u2199bmb8uACtOZ1pP30xoUttVC8L9e16DWerYgZYTDM6E0qmr05sEMQzYaH8k8kIx8EVG6H6xos
ZQOPu8qkuG+CNFzVhjPxRQZgwmN2qF2wcXHnOLjMIEwNxw5/agzHeHLX7UBESQJQdp2g0Cs32uoU
XXD6qSNZdqFqjwXOHFS32grLeq2mSR1njOiPptQxfHCnfaqDsmdSM9QElghPXkFxSi+b2AQbmg0j
jvVhQKPR9i+i0dxTFoBkbIrtG1ni2FlFk4Mct40XyedKjI2N97ydh/GaVlIfCDqFqJwRi3BW1EWX
zuCF9x24/ks3jfTOzyWY5aYnj9MFtHJtwJXcDxlUAxbAo4Jm0urXrpuh4sdpcDBIQjllbUmMgD8P
xl5xTn1ulRPc2qBZuYaxDV7vHN0SDRkZZbbb20vVGdl12QDCJOhgEOifTL8Gp8nZw6qZm06b06cR
sfRjkI3psu3L+kDvcMUMBPy560HeV1GoPxAfPj8gfbIuYThVO9nGYieNOcZA6Gi9cIYEniR5yFvP
4icz+FTx4DXB1hxG8pjxfT9rQZTDNFvD7XjG3ZpIjfOpChbzPBWngoX3wMdlMj7V0a10Asx6Y3p2
FkZnnY0oCxJuhzgUEUM4P2A6bIMtlxPfshOftaTgaj+ZhYhfSDOBSx719U1vyvTzKIm2YOg/HDPc
/m96LmoYTppyGiHHK4C7et87BVQ2T7K+qPkec5EBUhd9SliXhmuK9BIEBKlvmOvt2kuXvZ7llqgN
uQwDn7DcnjgXMftcxmDEsa9DcjqijN8FYMs+QlamxEC3hQKtittlO/hqHQQ1c5YANyoY1H5OD1AA
o1PbD8lTnxd9trT5BJeE4ADlLmRxFTXJ5Cx4QMV1q+zmKKuAsti02VKGjjnOB4ZM4Im7EVMp8ncg
Ucq4zQKTSIrYn05n2QQZCy7aihNOkha+RDyZiBlod1aO6iqKPt8P7YWyoOYu46Ziwt8KI9xBhkIv
lkRWc1WZ3ReDm5txf45ejJpjocJAEnbtOkeKEwNgDt3n2AXz0fYxTdrA+4gg7Eykp20Q3jOkjU6F
Ft0NwlcyDku4dpyB4Qd4Fua48jokGrwJwnu3sp/qrKjQQNjpIfYyCMhDoXGyVgXsOWeqvJ1qwuza
NUudrPs5Tm8Hy45fEscIj1wjcZk2XnXwY4KlCPAtN6k0GEvYqhE3AxvvbdVU4i33JTpZV5PXGOZN
s4BVBfpT2/5FlDbceaHUhPgkbXfyQrfeVF5CwJ1fICQz5zjKiOXMZlh7c00hjLfEA/OBkCWzCBh1
ySsmm93r1NEYO/CATaSTg2p0ubajEqvQaLKMSd0YVLFZ5NvG08aDobyHlOH6QK0X3nphA8F2dMi0
FHYWPIjJIRAWi6O3UcUIpHHgPnDNzNnK0QyHvWhHlxLSLwG7OOU9qz+b6064bpoQyucDhP5koipf
2Sk0Ccc5h11gcL4qiDrmlg3eQtmPpAs63o3RQE4rE/IIARDA4x8NMh91cEgHJz4kiup/wbDsRdna
vLBCd0N9YvS7KFLFSlpQ4ewxF0vfS/XOrYNuiz2x3ph1l+xGgpYbMF2eAdOgMBAY2azwpmlX+g5Y
XVzunsnqPFZoAwpWPqwH4oIgWQPwo5+Hcu10Xnxtpm6wJujGhxXjMnsn+O3gwvUksDIq4PfrJ7NC
N173mb8uJBBl1ZXjwdZngmbWRi/FpM4dnSoAVDjuML5JM+02hUnAdcMme//fpJ3HcuRItm1/5dmd
wwxaDN4kBEJRk0kmOYElmZnQ2iEcX/8W+j67RQbDIux2T3pQXUUPKBfn7L22OlT2h5OndbEkXDC6
EkJ0912TQn5BxfDetGZ2SIY8genLXltUTCOCBOuYUAGE1CJHaA+freFNGyavWQZZ726HqMKmJO1+
Q223g/eFof5mKiZnNQyRvee/+U0LzPCD2LgRSdTdoruKHwqrCn7WOfRtyGBdsFLCCftYnaDA7oVQ
+BAopMYcmx8CVatuXUEKQ6TFq9QSLRActdlK5nuwVcLo971F54ftp3GI8/Dapnu2yoyqWbpaU17h
YHfZUPbyrVYrWmZd9xrYikXNIUE7KfRyI8p6wPioD1ehOerbVJj6R1w1U7Nppds+F6bb8VkY4q+W
pOY6AQy+BtkKBi8p8nAZuWq9V9gBL6fJAfXiDqP7M6tgSI6K+dZR1sUF0Ndk/LqkXPaFvQtU/Kgx
/bB1CT+UyiRpEHUUq8/5YOF9jzoiYe0eCQBnTr+dzz8NjI7dNBnucxy5GH4Np3+xEgPmRzza2yQZ
s1+hg+kZesbUYgpPWdnzXr3LI72/bwczZ1eqWr+jvHnT2p7oOyeHa4N4DkqkcDD3uePGS9Vfee40
DnHQrcbOOFLJZGqkICWmcdeBmKF/lAHD2wHF4A0bQVq1pGXpj57OzgF3ef1H1ql9bwAfWk5uKG7b
0STKN9e1n6rSk0c8em4ZL7ukGLHlcrq0Uj6zkePwSyGbW6E5Dmzjad9PjnuIJ+cZ/VUGTTcOiH6p
vZsYsyQG1qZ6HPQGq2+mQ/keRhnC7KnzW7iPBRh7T/iTDinG0WoV/m9a3/bpABhFrV8m+Dy+qgEe
hs5q06tHJRLHDYZbxylzAjV7CIAI+bocq0X3EKsAfSnbD3+bYdLuS4Jqqp3dtCkpPk27nk/QB0Gc
7D60XGcjBy247+FI7nMqhqHfYRt5RfaRYa6OoUhzejfqPSfH6ArQ6gx/Y+W7YrT4pfXmNMYRYqyy
yqFW37hq5y54RgmiR0WWL3WYcmRMI6N8DQfPvrecSKydTLO2cirD996OuhehGwT+GLVTLEevx7xd
jCK/0pkSbjzSVj/CUIWEVcv4ZtBSj/zsIvCpq4xv9Eyil3YKVLFqnJqlTp1I8Ilb/MWoJxdDFWlE
DGQZKhokejeEjRf6JnHz8kbXZ/ZOKPsngo7Ku4K+7GNjjbMPdLJJiANctQ3CiJMqcKofcONgJCbk
bNUkvUQvWZlokA8lJ/TOiDs86cymi96dMDuCIv4B4Th9rEkVXOcDxwB3cMR9ESnJmmMGkXpTEP+2
nPTepNLF/gyW5cjaTuPWe6fPmd93PcpjdBVRsaGXRrxIJsU+Y8u8DBK121YtVD5EZc2yx4H6p5MR
LSn6o9IdcYYWgq27QF4l1nksgjshhvTKBYnQ2s700o8d/kxE3tAoq4BEu96s1V+GAvi29YgHtNFz
04znNGDHQXclW+6lLFGT+MJJgTTldmzvnDFE5tSrdbOkacb3XdG8eUHd6V3J2jNgGuTTe220hIpl
Y7LGFz/uaFO/mHEw7nn02TbhDeME5TIDSNwmkHcZEXNeutWS4L1uwlBftERrsW8Kxr+mlfGjQOss
AtYqMr54ub3IvjYLcKPx2ILgceU2CsUfRWLxH8s8vYIXG3N6jG8LC5Kt0hNqOCKZij2DkqDIeIK0
hm370VKs5A/w83k7KsRd3aINAEvKOZZ9RbpPAjtO10ZOvI0oS1ZIqxEBKxBUjFxzCo1KoaZvI1V7
iUiv2aQZVgRD5JKkzDF6NcNMu8EK8a6F8jcVnXl7oFOR5Lyw7CKz9HW7P6Staiy7OAkwhbO7Gpxe
PKuczRaEkCXEV7ObV+IAtn1Zo4UJs25r63V+7chUIrgVtiQ6MM5GsqoHhzPKqKvtCrFJE+xGJY02
bCWih6lq28euUZs/Tld3yyg3tR9FIflX+uFPZUUK9l73XpliNqllZSyjbrqra1dbTUppbIkEId7b
quCPSKjLtQI0HY/Wk+BE+KOfquoQ9uMHTlv1uk9dqJhpYJcYquKWRmHgpcWy5Gy0ngZJKlLOVTgm
7KRQUdmBRwRgUfVqf2oeZP4st97ixG42MEErUqgK0iSMbtpIicsMGou2xnes7PUCS6al0HzwROi3
Wn81pJl8j5RefsQjc1WfGgkBW068Vg27vW17tuCGFdGRaW3zoTfyBIYeuRVAqdCK5cOvkUQLoBc1
4dUFuWC5C7AiNDvvR1kQwtrk1i/PappVrrp87R4CpB5Zt6MO5r1MQYjibLF3sWsQmTlFfyWhVbjM
tn2lEKNQavUWVQUJ3rJUrop6Mu4LNSEQHp3WuvEU5SrP2ieyF1CjBIMgaVfxh9p4azsm9qjWyPho
sifLBG4a6eXzJAuxYzfPakQEJFAA72ak3LigmkKic76I7WzdaGjTSKbfeJ0yLSI+6fhfWznlLztZ
v/UI3gND/BSa95oWkladZ9VhctVDzaHRVTjSV+4173j36glDYrDpDonSPWE3WlV1XK/KbltU43Wa
qdtCIw846crfyRA+NiY8GFOpt5rR/e67t1S3KFpQekzD5gdLGUcTEiSXOMT1Ze9Uv7PcWRuIgkC2
ZSS1jRFoBvWgdEG3HJxxmQcBsSd1eDOVbrb3qhp0e1L+tmR2JZweBpjqrKLCgPfjTVsLL9A6VAV/
0el2nCaiRRnApsUI8GyY3m82lkgVO+j35qQFfzJLR8LIFEZoZ8hZmHp9a9M1V1z7ZwyXHyOSc1BK
wX+r7LqBXxYqb4RgWJRb4QNNw+Qi6JcpBDjjMaKq0VkgT1BNDoZ1wyo6rkXQbYdB3JCZ5AeNMLZV
3f0BfrAuLVNdB1W2VzPC4pJyT2rje2y6v7saA4xrxPvJm3gOTrzFOokWqtSMNXqdDWfb24l64FpP
woR6a/o2ujImkpmTjFU7Ow9R3CAeer3/ZRZzOE4ETrJq5EKv2y0iuZh0r/qKrYMFFNmUtzqq0INW
T3DCNKrYMmS7QJtEpcnsJXdED81RMlNWTIuOI+TsN0JNBd7OXDYeJf4sVdW7XsbEC2i9h23R8yiZ
zFAhlVzgV+bV9kPawiDmrVAWqiC3w4uyVaqJ6CANfJ9uFJrPFEk/dI1bGlTYyKokOVDy0+9HPXS3
nm6xhcvM4NGU1qsqzGRjqMMb5hzoMKMLdTmJhhVy4mQhgXqwHdfmQoHaXKXkC/WGXb2kuKiIelDI
4SFGddHqqjhMUqk5DpGpo3Ey+9tq5nPYTsTqTVazItiVjl+J1oC8bpvUdp0og75ChuUJW6ebX2fi
Nq9NaM25HhRPqBEB0ldwIRWX1lyREG9Z5cWvCkTz33QwjXunZ6TRbcUyktB2Q6/KthGH9aURM79b
XlH4sokhFAnLlLswiFryNSOLnR3aExM/1evU6n7AKfsGhSWRzV0MZteM2QtHObsORDWLsKaFIIao
fYj4aRwcYv1nqImfmtKSrpKH8c/OM8UWEl27EiEhjwTOM194JUnGgeewuw/Ln82kKEsCAGDKp11w
N6B+JZ9a0xdjM7Y33hhflU0r35AUGNtMFBpB3EQ/al6g3wKLvs2QWH5oFJ2RrvSub8z4zbFUYMkH
roN1ZYp3FStSsNLbRtDTqUafHvL8mWoaFroBXn1dWf2zG+W/FNsrrsrBCjeK7tW/BpbdbZB2hDfW
8XQfkMS65pRVEOBArWeRJ6ayisbwY6Rs/UdA+fCVNtN/2EMSLlMTkbpS2PFtU5v3jdJQdMuH3mJ7
1zgQVDwaXD0CxdLSsmsaYvDF04gtkYGa3FGenSQLr3ODIl0qi9vR02p/cvS/ekrwFY1HAwVF1oYU
92okNZw1Wbd70t2Q7Zb8UYnQ86BlgDukMUw306xcyRyWpRQZ+9INqTLrlRF/CHiw+3GsIqjMjU3y
xMhs6jn1lWlNhzrRvbUbOAEUVd4zth3EWxRqPav9zEU1w43QXm+UrOv/OlH2QLBc+jLQidwzyYdX
1djAlzFUudHtrlkBCgVIjVCOSV5yKNYN2o8EEXTtxoV48FZXE1mhSWRsy0lxl91gp79qlSDuktSt
rQY0iCaCy8pT1HSZkpReXFg6fjHZH6pA6KRM2bAXNIb2XUjkUJt1hW+5hJmT+EEzMO5XGvDTdWNH
nBCRuWLQzIKNLeb3zMyndcrObQte3dtMrLZXadrdYwwXHDq0gqZKJnEWLrqKoGNSTKrVVHbewaxw
oqtDqlIA1IlKDHnG+jhGSysanhXLbCg5DESIdK57MFB9d52IOSGr+yAN+PrUKf8BYJf/2s0BR5es
gmGqRG+NpeQL3WpvpjzAsGSlL2bPwspKrdL0gjZPfrgzzh/+0F/1nVH/qozQ+jM6/TNVtOwhJFQi
X9hNxf48n/1VWDLWA8USI05KZlXNWwetYvs2mL8FzM4bBXY7GO7hPe2oi2RpGN8ak2G8h+xMdp09
ZmuaDOqmBY0PPR7pZWhle9uldGE79d9CVVGkx2764HZq7vd25dBkya6pKJn+2OnmSzOO5CpKIX7F
TQ6ht8mNtUj5pRk62LeisVwo8hCc8Gf6SUy6p1WXdzjqs71MHde39AReQFJ6+zZJ9IWoMouXPSXF
WqG3rzMt+wQgocko6DDTklXIY8Ksrhc02g3asVeOSpUPOXUpt14YtXdkLVT5OtXqfvR1StQGWT8O
gaLw0oGZp1qUvMaoCj7KRivHVaVrGEFMasy3iJ+ipxHo+qNX0CW2yiJ9xAsF0Lybanko664y+Pj0
Yo0WJnlKujQo16Qu06JvKjldO8Kxt5ONLoBbMBg73S7dg0e4eEf5ZTAeigznsJzfoGgIX1XSVtaO
04jfssv0vzwS+vNeQ+Spo9bdzbwRKZcwfYJn2avZnVrLAcYxaHQSfoDGS73d0q0qsoNZhiR2aZEl
xN6WrnOTjijbXFt2nFeyGycs7CUxUgQB6CWxZG6T9s/YOarrcMJSh+FgrrZgFmja6kbOpTM06ORH
a4KAqiaxQALhh2MCAdYehpB4dRKOSU7p06tOZaUMgLPw7bh0bmhDl8uktIIHFOzyRxaNJBMQEndQ
o/wOxBSn1JDTMJ0/qa80o0ZSPjF5RJ3RbJ0ol2+dQru4qkakv3DLllRYaPyl5gD0kOlznUnsHIuq
BIgW1Hqw05u8XRe9pHxisvkYFsikqPfFGHNACqVFvOvCvqN4xiGUuJOizqdbBIl2wywF0Bdv5ICD
RSV//ZF+Yv+uGVlB9SHBYUmWsRQIPDS3PAxxcbDiYSIkdO4hhOghOGdINN4RhK2l03pAlEuXIkI0
QY1e6SldINRzJQRXJSSgFzk9evMECw26iHBvdbHiG6jbN/R80y1KchJUokL6TeM9upY7+Wgz9NU4
i7sslSZPnpfCH2LTuumFnB5p0jqHEVN5SzpcmjyTi70zUEX8Ckerv1bzoH8mhz1ecxSPWQ5m7WZi
bDwtpPsplPavnlj4OvNqlXss9RUkNerXTY8cpJYEAKR0VTOOjdCgo8HKfkhgjANCA5oqLM4OMWux
oU0fLp77gb5ON3EusTnVjbFd3VojtbK4ipXH0S1ofYdFQRBNpRqHwOuj50bJwj1mCoJLka6+hPTX
0tVIglyLlB328Hpw467ys7CrLXbLlhccBmrEysq0w+4DE9FcFoJOKA0ZEXtDHti4ct2p/FmJyXim
8apueiWgHTBFzouhWJqv5NIlPMnjJaKq4ICnFW+VCtcy14uQ5kgZYTSTBOyyMgY3xK5tzcABpVx1
zjStJmnW4VJ0df/caFErSYGeG/alLiZrVYiBKojKxA19OqxKEHEWR/w+Jk3aDbxHS4tpcmUWmXXU
upbYQiBLl0J3Nzjkwr8Q09kLj40mkSsG4DvXMSXL/tosy5Yidd4pRHZQF04pT4ZadVPSDaPx0A/Y
yynERoUfCNBjyCyTKz4SiWa1oQwTAdwcDzUF99diqJR+h6AGBl4+746XTWoZr7adt1c2fcEbmu/W
S+TYrYS8jG120ePBu+7VaXIXjSLYXZqjbD9aW1X+0DxX1IUdDPZd/K+GmYAwebBkjA5GBBxE59U5
M6zbbCz1K1NHc0L7U/4yRW+Spj0o9W0ykSenByEf6kCYnaj1in1tgy2v9ipgWkoUwVsllNtr9c5P
2kps2iAwbhQvIedJ78nXHtDRNHyAmxSNL7xuNFPNVFjpotWcwaRfF3ZXaq2Th4ReVjtYfUQ3W6O9
Z1Nj2sg+td573qvfSAz0l96NI3guhqCn1JfNJqPltx6BHXzYTHc/Y7PCX1gb0a6be1IgmkQUXvEv
KuylNTIJzysSj8Bu5pGO1T6yTorIaECWOeFm7rYNV91viJvnR9AuDTFDBj9pHlsdNlyYsAFmpwDz
NvsBsnZBo3Y1GgEmbexNxYDYTTpboSc+kAKy3aDV2ok4wJ2heSMK/cJVz1K/MzJM+0j0WXS6w3nT
DjeTWd1EOWYRQ9ucv+xLasP5//901UZBcNnYMYTUNlqKTgWjT3ddqLswfBVpceGCTt5kUJ2uZ+me
Ax/p6IocgzQ0dLqTP8XrcX7XVQK8bifOUua4yRLxrKg7mduojVajnvnsNJTioQW4d/6qtVmMfHxn
P/+Oo8smaSwPg4FMmkDke7PUNlU2I/aVG0MdgacCbFWGB2R9D4Y0LujrzVk1em7sI012JOgoZbip
Nl1NvI9nRM+WQU6hF2xoX2CFSB4Lwfm1V2+nVtuZVbij+LJWE0RsoboxbOWmCeRvJzV4KTs8Y/or
axv0ANSJzQSjN+8gIQAKCQ38viilAnW8HRt3g5D0aiw4cKrppk0/Klm9m2KatjFLxxIDlLpCxXwD
KWDNGrfLI4WqdqDTqca+l5Tj0/lHcOpzs23+qgFQwjP/JUH+9OJlfSUMk2XER4ixMNqDXfyw2Xac
H+TUB/R5kCOxttYxMXYaLQkZ7tUeKeuFr+fS3z8SCCedPZQi7AwfHouKPbsDiKAZ+Nf/x9Bz999v
xv8puvyujEGM/N//unSn5h/x6U4ptYeA0KUrSvtS7DIET/skIuoqVeLxwv06KTP/fMOO5tkS6o4W
5QZVgO3kOz4gygV2lx2USR883vY/u7CjGXdSGvw/IYOx0CAErV9b55Kcen7A3761fwFB4Y546GW+
3juaaa4l57esXRs+e3muh0UyW0xL26823SXB+MlH9c9wx/Q3qUdYi9XC8DmQQAz2wqWhPI8WnqPz
d04/+eJ9GujY+BBEFcXGiZXBaqpFl7LTG2rzNtWVXZZX/mzpt9X+Psk1gpyyR037idplP4A3zeyf
SmXfzoICMTkcuWgXdS6hhU5ZrDBuk7s1/i5Ry2zxbmYX3q/v9wdpHx88cAZYeywBXx9HHJQmxNhw
8iMUs4vc8bY5kLqVqokLeOj51fn63L8OdDS/Jx26e4A3hEaz/Rmze5Bx3p9LjpfvD4FBPBCDGJZM
BxDu16vhn81GqoD9YYQJeEDzgkT2/IM+ecM+DXH07UfC8Dy15Dr0FhqMAycv0/5kyozIODfFnLpd
8wzvqqhogQgfXYlERFRYg0vJFSmEz9bUnA8nGLonEsZThdPP+fFOXdbn8Y4uq+iYKQ3kDr6qrAvL
WSLBRYV+4SPR5l99/BJojqGqFGRt9xtvQ/BPTFF5kmDBZbPL1wCsl2LRofdeDFcg/v1LE9qpF+Lz
gEcTmtsB3cdfp/qu6dvKph8vXNGJ2+YwjRFbAMmE6Jajx8R5WwMjKPAx4kpbJ7pz21Sxeaj69v38
8znxPjg2KGVVMwA6YQb8+mZzHUAlq/nkw1ETM/+C5GgTToFnX3gR5j909Ig+D+QdmcYGxypMdXCw
XMc/FEw1kYmiZOF1vITsCRGKlzgpzl/byZv4z7V5R1NnQCrq2JUNb4W4ytKfc63n4jx34kXgshzi
yUAyufpsrv28ZOdZLgN9YIyYKCO5HcoL09s8fX2/bf/8/aPpbUxRT6kx32sHvb/dJdq+IdFM+6v9
ca3787fr5KVYkAANw7RtW59v5+fdB9IDp6Bi5Q9N7KeRvkSjfOG1PrHrQPL9aYyj70ZBJBR78xjR
TvPBavoEUKAXWroLba3Ckb7wBpy8e5+GO3o6pZd1Y6Xh4Ac1kBF1VBCMVAzd8LcNw/RamKSZ5oH7
x9EC+XH+Zs6coe8P7tPQRw8u7ZxSbZRK+u61vS/86NF56N/VO5uuElerruwD55D2EL+QtbVR/Auj
X3qWR5+11ycqwD1oikmjx7d2bqbXdhM2qErreFOpTbhVA4qomVcVRJLFc8PSI1I3Ld/xpxDXalbx
Q6nU2oXnceI09uX5G0ezgJv3SmR73BVo7Ci24JQs+jHFcfTaRzHNeIpo1puhvZy/HScnuX+exZwC
9PnN9vqWwlme8xokE3oV0Gtyk4QwXrtL13f6hQP04uFrNpEzfx0Jn4nNHMf11WuyonxCQFfjFh30
Ot8gKlgVN8Y6vU02bLkufFmnLhGulcpc5GgQro4v0dD6yiK8zbeR8KzcErugq/KyOZNeb9Te/DfO
D3SsPg2of73SwIlbN65x2hP7uQq37SZYJS+DP63NLRa41fkHeOp1/jzY0W0tZeuaihlJH27OKNdu
en3+75+clz4PMP+AT3OfYxu2lFHMcyuDxlfILV0ZSkqHrPzIHFxEneGG8QKJ+7MhCOhVsuDPIBsV
gSoUzfO/5dSq5cwgB9UhnQlz/NefMsS082G08IlMOo2tUO03xD6HaKx0JHTnxzo1Sc2Axxln6zpE
O3wdy7I5mSltMPrZbn6EYmtsoq26/f8kOxh04R/igjJJCN3nc+3Jx2eA455zrtjQHK0sLfXuLDWV
0a/yq4REPRRI23/jQqDDAn0zLA4eRy9IUiUeYkEuJC5uJiQu6V1vvhW05ownOzh00YUIrRMXBNCe
spLJ0cL8tupPYyZQQDOcpq5K5FzGhb9/ws3vfBngaPXIRqXX6D2M/rDsVwQWL+O9ulN9Y11sos35
W3di5vgy1NH71jtxELqENfuddxeTaYf2uh/f5HDpJHBiavw8zjE1QHMkrIySlyBQtqX5sxS3XrZp
lLuUtqW++99fE5VvnpAD5t0+PuVYeRMrXeKgrAz2oNW65q2sr3X331hlwWb8M8zRrAFHt4+reZiS
XtoV+qylcSg3CrFgbGl0Xz4pu0sHjxOzw5chjz4l3czirk0Zsmh2aX+NFC8JL3xLpx4UuXQ2pVsO
7hD0v04KRhG4dkJQkI/LHG1c86SyX68ihW8LpUYxK1X73+ef14lqsQNphnIBQ3KAOz5gJ24L48V2
R9+87qjfdJvwPv7Rvoq1ttQXzXW7pat9oTJ88jI/DXn08Og5kioV8N67yXSty+FVtVuLllrz5CW9
h5TkPRjF6vx1nnx6n8Y8urU2nDH0mN7oW4GcUDYaxaykS4FaDZdCgi4NNX/2n1Y00YLMQmQx+n1s
4Gc0rH2QxS+jm63/s0s6WkIMYnfbqOQ2Ks0uLH907dYdH84PcXI2pPCiQy9yHJPw6a/XYqFPnlBw
8zmvCKFatYt4X23zXUFy66Wl6vttY5ICPQA81DE4Ax1dDp78DvM1lQQb/zAew1asVUjg5y/o+5T7
dZD51fz0bCD5ZCxkpurb/fXY/o0Dv8s3RfJ+fpT5Bf56dORvwFtCTWiBST1GeyiitErF4+iYGRgs
45RY6rhCPnF+lBM37MsoR8uHGyQtMNeYvbXc9vqarAMxXHjFTtyuz0Mcrxwpfz9wJ0pjMv3LoaUi
jrX8LdoLa+6lUY5eMpyQzpQQeAFl+rqfeQ7ADZaBeuFaTpSq5gcCTV0luoq61NEL1qU5Yu6G76X5
+d/75mhlr/THcTmt50LVpdX9xEvAzDofCzx3rvodXdXUuQhDQpuJFcdAsE6rCzOaZnx7AQwE2GCc
HBsLF9/m0QXleVgiFQniLbmI/UoUyfhox8rgj1BJUZRHuKz1aF0E1Z1K0WxZkbd7l0jTXfV11G0S
PQzjbebo8raYMGjWbpDngPPoSwJjiMaFDpMW1SgpVLAwzNnBpIb4tRvHLay9iBT7T2BhEsNvNyqE
hiiKtdSRug5LA+MMXMKx9PDNaSi3K8hkL6OhI29jA59sFUSn11Ued481GTXocbsYpYiozQ4nTS9W
DGDNZD5d3Yw20ZJVTyr60pscmhhJZph4GbR22MSKFt7E7G/XRgVElhKKUeN+JVAvKkkCWI52Xtz1
JSHZ4KxkeAvRBhAJMBJMUFXW/yiqKV5IMklckvdoeg+ex/+0Nlb+OjIitCX4JriTfXktoiT5RRMX
dp+OUAK7My6lJjFzZYGrLCNKaU6WWFkmSH9SGtsx21ZmAdcnSiOq/0Ub4mQ0VbSEcBPTrlokYkiQ
PhqZhxERr4/vdKYol5WuyqtRWq4fGwQFVqoz+OBYLcS7DuHuUMG5gt425hSGTsobnFX5tWXBGuz1
YCAZDhMrkn77ToCo+ahcp+pxIxCmhx61CyAm6KG5FI0xIk8n5e91CvthWndFGaG/68q1KduHULVQ
uxKJ+ktpmnYVuh1bqjj/HZcOoPbJIjCNZjFgmHhZ1oZLw1wPtmlHukGigb3yrDVos3LlJFO/wbv9
DvuciEAHnFBnJXOH30k/SDPFTBHy3/PcnUbZYbuBa3h+gvzX6ebLPEzXgHggdlPAoOfT1tfZvrNC
yJ1ECG5Ui69E4E3ca0IJNnBUgYYSpfDWEdvzmmRg19axEpr1griHepcVwACwPLbJjYIjmzMAsLsR
HVWlfMRGkmGJQUe9imS6tYU73gogFRtd0+RtnFBbsVNJ9FAyjtOq0Sfzwnc//+ivF2Vi7yAYALo1
nYRjmcboIHpGHiI3Wh3gokhwGpDwbuxTt2ifogi/dJvCwuyGgeSPyG0vnVy/zTom43safnG2jfNi
/fWmyiBEDmnHoCxRVqc3+KjKhZqZigLUOUn+nn+E8x/7drGcLblc0OLfqvG9XuAkL8EOR9EE/UXp
74zWSZ+iCvJ2aA13vMjywlvzbd7m+oivYU4F2jiXkr5eX59FGsD/Um5aPXhWEgA+F1umF4Y4bmHS
i8LpXcxD1O1H5Why1U5wUc7fuu97t/lCNBiT4ND5ludAnc97HadlGYQ9ITcOBAOEF/iNE6vZhMmI
i9AZK++BOn0EYkkNwV4X5qGwCjrEpEL8Pv9LTr0xpk6asON6tPGOF96a1zhPIH5vqHnchvqh8UhM
AOX/n41ytLVzQwmR3JhHaeC6WKX6MXl4RdyZQ3R+pJOP79P1HL0hHMzYCCWp3KhTu87c61HYm/Mj
fNsRzY/unxGO912KW9e6kjFC0+6r9pBo98kb/OXzg1y4DPtogzIiVRV2k8tNXt/pclolirE6P8LJ
B2+w4yIugAbXcU12dAbDHKb5RpV3MzUr0J+btr/wNC4NMl/mpy295Q5tOFUMAgEfV+IBpPCiRvP4
b1yKZbChR0rKXvToZpG5VlX4+uUm68wOeZyZLxJltB5yIE1P54di/3Q86xGfQI4L8zhVO2bbo5ra
4AV9JxKz30QtNNMIZoWJRUC3DyQIpL+0aOzYI1WQAhdhZbTkWSvCw/AGvwzQh9TUv1pLdNKqnQ3Y
Y2k596Ycqr9FNLFeSYKLBvhze7u1sXt2jfvQSKteVqVTbaVZmfdmm1TLmhwHWsZZtE2dCF+s9Do8
ni6a/ieAk847dCTtxgTStRvQqSMzzV2bPeRU6iWuyyFIlnaqtgl/dtJuXbAkm6BENq5n1AizfhJi
mWRstGrhtauK1W7nBC5tgolUaaJLjDJtF24Qeh4vp+NcDa2i3SlhoN2WTaLfNlGc/mlrCABDIJC0
RKKUyykoa21ZOPq8jSoi3b0PwFFz4EfDnq7aQbASphKyCsinoV4UHssKguOkuy9h7XuzX8gqxwkS
QBRgBR1DL5e+hQkR3ESdrdtk0K6gO2TXsRVod3qsY6PIUqVN1mVvDeqmrkPrNmor68rDw2kNtnLr
xuwf7T4nuZ0r2IZjiheBxiIuo9jua7HMGeSefpF256aophXcrzAD0+gKekb6MKk5+bNh1ynZ0uxm
17ewMuu9wLqwNSG+PxVl5ywRo+IcMx2pIc2P2rze9eGokfpSDdGiT4WFwnJkD3P+Jf02QzlUrXWq
VBbvKMW+o10AWl3bUcpW9Ut8W3nZ7tlOfrT6DMGP/tc7jqOxjmb2iONBT2xNsdEy34zu8C2ql8rK
39sQR2MczelKGaGnIcZ+M7M/8/VIkvESA8CqWA/Uv4Jf5++eNk9KX/Y1X4dzj7pxZhvYkZLitahz
Bd+o0GxlS6+I+LUw1BZiLGMsglm+qhVAkfZUNM/EFMk/KcZF37DCdmVP0CA0qVXrC79snlu+/jJk
Nrrt2NDdKd8erwpubo8wKtFX9L7hl/ty073qT/ZCW2Ly2XpPuMLOD/hth8c4n8fTv07f8aibHCNl
sXHlshpvOIaB01y1CH/t1/MjfX9lv450NKsGRWIMoQGupXOsYRumPYkcfRCvoeBgS8NWdGG4b2XO
oys7WpjCMfKKKZ5nhmBU0FtgmEIo+S7bKXsQSqVekyaVrgYT0mOFMxM8RLIpxki/jgcDeSg+6Swg
BIJJ0Fi2bneg+1KQPIeJ667KZLb1Cuu6bAC00ELb1WZi3SEnUheTqRHbKQkFIXgmvUlxHrzkdfFe
Da221BrudDB14trEELyTEyQpkgfJrArJMQ2hKEcSDj4yestPCrehatAiHO1CWaw6o0NPNqp7u5ST
PxTI7fWO98GamX5aVD2kOenfzEAlKSAdURBeiPmEsJ3Zblz/wNMMYUQP853IRb2yG2Feh6OSv/Az
sSUxk87mK/GU4w4nCyzeQg8Cp1BA6Byb+pIe4tQHaBHOTG+aJDXINF9fO2IhQCyAUvKLbhOP927x
/0g7r563kW3b/iICzOGVoqjw5eD4Qtifbeac+evvoC/ObonSEdH7PDTQDaNdqmKFVavWHHPlXXPG
wS/WkWmcNjDPxpOwRFbqqKwJq1Grlx9ehCVEB4ONYwT0mVSBQsxaxXcSYFkfRmtIr+RkonALlFHY
oEOIN7EvqG5bhgonQlu9AH7O7gytUb8Phh/dC6lUP4HkWrsyX14aDI23T94B8CEgU7YMPfQWkwJM
vCS3CmLMNcwDscbG0y2HW9EPqhR+tXw7EbRckN9pTfH99ppRLj/LefPLNSNxpsASzHZyHUquGOvS
Y4vdJKLEdvrRlUa/6XltfK0GGa7VYH2OuwYolyh7LSIr3oJAgsIT0a38Psnq4ZiFenwHd1J6Cixe
a+BpSsfcIM9RAzly/L4Rtx3JesA3AsqcHKpVWobp3axh3vtR7r1OI0GHbQUGAE8fGu9go4A39jLS
6se+iivndv8vtyjwDfgEgP+bX9D0xRYlp5Vh5VPW7JSBkk1r0FoHnxFzU2WlAANMWtns/yZAzjZ7
kxJR1dREXYFigN3f+SSNJYSEGAVRTKf0mN5l++hrS5UKgusR25XhuZh+1vBrvOABifJ2mAG9IEas
8otafvXalyiCEZpttbzaNB3onq+BaTm18iuTWrtoMG+6s6R3b20fv9hXFz96sbK0KioBnY3xbrSM
elMNMehE5CSNl5mOoE2/k6nZ5em0cnrMQ3FrqBYBT4GhZzLoQ7nLEbDuLXKLO9XqSrJz8tredHEk
mhSS4J3NxYBqMGP5JFcbdBHSM9Fw/gIIOdTvxd/a8OoPv27PNuViui0aWqw2Q0C1H8eJ4gJa6Hat
4n0IZhRvJx/ubMZhOW0I5p5iCL93ijIbIU7UJQGAVjdpkQvv01DhMxKbP+tI5qJdDi2KCg8t2qjK
nyjq+FSWUb83yRRv+smAqKAmaGsJVPHDCepqr8Dd+hWHIhyAPEfOVMJc3PRZ3wCO8fsjujEUbTla
5ABFqpP2cvasxYHu3h6Fi0FY7HiLNQCAx5OzmmMxxuxHT46wnnZqfVcb1dfbDV0J+s43t8XEDfVB
s8TRH3ayMnzTLeUL3KR79U+D/shWfd4KxzHl1E0S2+uSjwS4SPJR4z4rFgA9bv+W+cuezWY6jUAT
j3hF50ctr7NFaiZdGxHlGYLbBa6hrvz91wb19O9fRHWoNHtQek2266DeZAmA3p2RfPPVlVN2rZnF
fimWVjckHexahdELpOLQF4CDgn0Qx4+3B+yyqnAxYou1ElFEi8YyGXZlUkKqsKrfnVi9m6OyLQTp
re/9rZoqHUwwNPAAO8kkm8BFxORFQ1wEjtI8TpUY2FKs7isP3bccGET7SrW5/TsvPyxRJ7YyFv4x
7CDLexlS+6lq21Z0BwteeSEeczw+bzdxOejnTSyuY/IwlZThTbybqiXYJ0NN75IYYjau3j9VPVqT
JV5WKPDyfNqlxdWsRJybN/Nc0i18DKqPESDlwJwKm2/lwBvJ1NiT9YyblKp891LQtg0i+9Ah47jS
8aUn7jycp79keWvzLaQ7sYGloe4NPH7UnbGpwizhwU3Cckqq9nLafYfW4w5JuPdLJJspZSOOnBKn
GWIKUMrkZ40dL1Pyi6JtWwHnvU5i52vAEOLd/Y2CfnBaAKMh3Rvtc+sBBa/AfeaITYRper79JS8O
Gm6hiiTxdqgpWBQtg70OYTUmXg2v4fG09Sb/RSm/kc45RlFE6gAZ8+3mrgSX5+0t1hD4ZXUA70JS
ypXcdBu4eePUDkkbiquytYqPeVqcb3HnjS329Slqch3NfwYl5DXDyM373Ov3efeW8u/x13itkPEi
PliM5WJzH+sx5X2JuQH9Vd3xqgbyNs9/kh5MnNvDeLn+zm8Wi0gkg4sNZImOTeCqYALrM62jzrED
XanTuZKHPG9psdJFPwzbYZyhrUnffA54JAUILkSv8oSvgWJNYMfTxvxaW+AAxSD4k2UgxG939nJY
LZknbv4RyUao4mLxj17VhZbXSK4RqXfGtk+BSEbBlKxsmyvN/B2Jk9taVuBYaE5KioCT1F+AY2QB
8nV7uy+XH+6sL3+Xx0kjQiKDwfYUuI0g8e5rrjhH7HK5WGfh92Gmd95u7mqf+AtUyrqoMV0WJg8w
KnkeK9FnmU+WRFnFc2m5t5u4CMUNenTShHx+f0D+72l62CS7MYh/gAFL7GKQLFcmK7oLeu8rpnwG
bPZAurvd7uUpd97u4tw31Ii3HhIaO7/DGjwR53xOAbPnditXArY5/a6KMmQ1DtTl5BPrFil63OPt
F3QzlU2yDshL5fdREkrScOjjJ0qFvxT1pNsm3Iwn+MfmfsRCyK7hDHPYyxBHQVPc/l3Xen/ys5aT
dSQatpQa2w4ee0HAD3d5tlbsuNbE4rlDy+Ispa6DbVlpki+BLxtH3ajblVV3bfqcdmQxfQK/8FM8
JdpdDqIIrZDyTahbGOqGNmuvy9EJlT58mgxY7bdH8MpJdH7RXvRP8EgyeeTg3MZVjyrp3myfH6h3
3PjOmjLhWidP7/SLTvaoOpS8xKyWVwqMWuT0WPTt58b0pI2uToELS9spQ1VcWSKXXVxc7ubt4WS3
qXryS1YSVTsZeTuKIkPZaHKckO7MYicQ/WJXKY2KVQdPPMxsVwtEcIFJtJYHvdiG+B3U1PNWgIrT
UpYRaRPCIAv9+TYLwsuFv+tKlRZsG03/t5eBRUOL0ypKoK8blEm5vG9bG9MKYseM5Px3L0meWxpp
sBbOrPVscTYJPuhR1bPyXTpO8cHDYmBLICgcCr1/NwWp30xdnT2IY9rDc+27Z6tFtJEP5IFDz6rJ
QCNlhY/g7yGerVIg5ml1Fv6Yf9P3GslfzNXF5Q1PCkxdy0G7oPdqt5qbuPFOpNZN2FU7oCIrk+3K
SMxvBf9pbDHHPQ9LkDSAdvPXxKvI9yOd9IbusLJsLwLWuVOaMd9beTOQlxsyKOBex+DXwzOa5+S4
nrBsaPGuLaPifoibmvQdHl5yRzmOJYcGHCPPcMVSw1vESweQTCHOBr4kIYj1xk9iFyCLVbV/G1Wf
/8jl9qybKr6vJSlUocheS3BsY/YpMJI/LTgbVsmf22NyEVTQGm/F6FWo3Tb0ZTmQH6kgNGLdc4su
lh8Hqfwi4Trzo7WabT0W0e52axfnwqK1+decbCqtZ1BPF8mSm/lbCrgCcX/777/YLCnRRN5hyCQP
AFYsbyQxHqSpIlqe62OutCsHGIOhgvmA2o/d1oxC75NBsdu+aCppJZS5MoXPWp57ftKzAaptQEpe
cmMz3td64HYJxD4ApLc7ePnQSA+pZSK/a6LLAV533g4+aUGnWjx1y9Tbe7sW6Y9+XzujkzuCYzgr
rc3n2GIXOG1tORfxHUD8k+H56j0MDs5nd90dvs47tHBva1PjytqEZQ3KCJ9ZVuay2ANzmaBKTNVz
1ZlQ7CvDsClNihPkmKpADP4202iuxZ/XPtppm4uPFllG72VYRLkVNRnacap5Bfj3WxuzkRMMebsm
XRR+SHpZ1+WYwVABDdQeZhhyuzYnrn2l0zYW2+fUBJ4ZdbNK8gF33m2+Ew/ZI2QqHETX1IpXFvBZ
dxaR8wCEzteTeULkmyHdqqvmimt9WXwSKxcmjFlpYKaBdG/Bm3+fPGqbbtfvtff/YnYjbENAj0cQ
CYxFFOc3dd8OCePGy8+8lAKXd7TjsC3d0F1bSlcH7qStxTciSz6V5Gvol4FblYRR5FqJ0bUFpKiI
wNFaEMosuU0BTpeUNcaTiz+hYDeQ4e7lpPTcKdYOQphoT2nXpitpzSunB7fqf9pcxEyjlgh9pNAr
yfyhm1tdkimC2bTyyrZ+tWtQFSQRRxJMh+c/P9lcsY1A8tPSNWF4phC6az7l6Y/4a2T9WZkRF6+u
7K7ULPynoUV/OHEFn4yF5OblRureMHaufQeXVLyHlfRu+B3XKwN4pWdsd+hVqJhAvL/UjEK109oE
f2w31+7G+hnLwBChj5JtTePb7b5dmYCnLS0xDiN5K0VpWFiEuLBu9X6i0L75cbuRKxuqCZSCuh7k
rwgsFyuK99FIrwe6480iHMkGgIVbjf1/a2SxlMaY0mZhbgQmxRh8hmSIs9DtJq7M67N+LLa5No2H
FksoYrCSaLf9LhrTi8hL9iRk29strY3YYr+DRKS1gUmOYDIOkYAF01Mbv9xu4mpnuELpPHzOr8KL
j5JosYhJAEIfHSb/9FMv000nHiZjWBm0q105aWfxXWCcCnUR0hVLf1WMwjFizw5RMtzuzbUIaL6p
cZbO4MNLPh2iB7Xq+PzqDq23E7nG6/SK7AtYlPIsv95u7VqfThtbbAjUeUu16tEn33irSBvq41sv
5Ctz4NrSRLqmQ/bhEMKN73x7K1HiNJpPDC6ESnVnhtAiE0v9uN2T+ZcuQjlK7v5pZPF1oBGD783o
SebhyqdtVAk4608j+2xaO7lag8b8jQzPm6MsQJwJUuxrAAcWWza+uZ2h8JrrSvW29GFKp/b8Hitp
L5gEiKXOf+n29K81bajvTltdfK6g0PCoxT/MVYpDE/Zu1rg4b67M8ysz8K+aEek9t1Y4P/OkOTmO
GooJhxLmOtkf8Rjuy53p4Mbhig4GS85axHX53c4bm1f3SWODV1OAUvLdoGrfV3I73kFoHDeB6o+w
g6NDHU6/DM8SV0R1/0snebXkcJJ0gGDn7aaGmUxlQSfzbefQlBM56WZ4yQ+AWFaxJ5fLbO7kP40t
JmdCAF0LMt+tCT41pl0rr6tgJulyG8ShWTb/IhMMjaLy8w7VDeWZQ0kQkfmIGF7G7JeW3vfhps7u
/ewpw3Is6BvHQgWlPFPXaxfiS/mN9wPn9jq80tXTn2HMIcjJ94T/Lk04WBBB48SKmNiBbYzsayW5
dKWzFiIbPKZFDjJCpvNWKtyvJ/ytRrdQqGeejFx1pg6JGYYW2iep6dWVO4hiXOnXWYuLpWeUgS+a
PaGT0AgV6GWIesLR6tXyj9HXjfLUyb6ypwLGekZk1r80uVXw+hvksuom2AJsK79+tqag/pxiYXaQ
Y/17qYIx0gVwLHgAHSIz2o8DLnKxp7X4Tlhw84pKzb8YGHw5+J3DDJ78faKHvl1jBUOdoj9SoRkS
ymEJLT6GNRR81FeGhClUkksPlQRk3daCwDd2QQ5SpmykSNoFksx7qwXU/EkKM73ZSGU9pyvKsXlt
vd4/VIWcvLO7iRRGD9pXrIXgplNx7n3OCyNEZ1hmT3VhPRQZRnhWWAdPTWRmj2wnuVsO3fhoDoNI
YTbGXN6+DfDPCKVSdodAaD+aVoiPkyrEd6mY6xRvKtDbh0HdDA0uolDLh92E09V7kbbtYUgb6hag
End7sS28rWTEzRsOFW23SdokeMSSMOIVoQ2UF+xP62/YmgkPlaLDpezRG84svOZOwE75s+T3v82y
1+4qTUbLp2mFtA9yvdx5cqEKRxwcxsKtY6Gv38xG9+HuB+2IIWpF8YQ74UmPJaKJ22uexN6+CJIB
o68Cfk6Tds8al68vXiGIO7+RUxF35lSzZSrXYesniWyH+Bh9THo1fTKokai/+ZolONVogvq3cGXp
/RATiSrvTSyqSlMZnagp/2i+JuW2JHT5feXpBeWFUrVrvFB6LcyofEQNKL4VGvLDKfWx28kxiGnS
3HoSK9N703M492JVv6n6NO71VIJiDruZIn287LAIaZvKlhskaU4e6j0lRzIuSx849ZmfCs2M3mO5
suK9ie2go1Gw73YFaK806XFKybKyelWjQsQtszFz/WCO7CVOkrfCTxV4+qveTby6VLlpfFYCNcTK
J0vfscJpItSQXfXLAw/+7oeiIuypLy1fYj+btgQO1cswV/pWqpE47P0tJOBqQ7ZSn234ugzaCLZZ
b2KbmKgSukwJHgRLF3ge8HwqrwxjMB+iGOmkg13SNCfTUTc6g6J3vVPKCULaovxF+GDAljQxRexB
qKfRkPweKdx8jgufEGsMIHDDG4l0RwuLAaS/2PM5E0GatrqF9ysPL0ONNCIdg2zbRJnl8++ZvCmM
JviDuXb7GNfM7KKUp12faT5Iar2Tq63M89kDRWv+lohG23mFljh1gMfb6KO1TcSInH8tWh8VEmBH
9afPeaLq28oLFHvKxsCJc4j2pir42w6WQSlXUPyxbd30Eg7Vk1/3dk8drxujcXW6QjK3msnBCZkA
17Kq4yWjHEXVDjII6JFA9SSFHOpHhgvVLLlF+oZJcx2m4Fx9HVvMegiQFI8YuWbVuKNUCZ2N5KXu
WA7pxjNU/wmraf8Dh5vpxSwKn/9BUJ4GLEi3U6iGb2Yqg+2pkwRrq6gfkw2IYR03QIMMmIvaN/6Z
9aPmHzLBirV9OxIIO2U9VYjSvFrvcHcs8v5jRKcChs9QsbudqAx2YtBRbqzWlP8jwra1HkeTPsoP
fgUiOiOKvavQy1IAm7CWP+HgJr91gqACO6lq/Tmv0wZDrLwpKsx46vYLejvgq1Nl4mrW+80WazM/
2CRDJx0l7H0OGQ5twIyp/Nh3DdIiLNZbapawSQmn9mcrGaaTCn28SzVBwTtPtXa4H0ePGGSWbg1r
COcOUcbHIHzJ/FzG9sj70Wgt3PjKzOJtVhQGxdtjQBW7UgST7AiDT5LOGKoQSU9VbHB7i5yqNP3P
QoU3my9YDVubFjjYBh26qMT1KaaWNy9a4RM6pO5OkL3he9HHgW8XSH3v04KKmqYLPpq+9+qHfoqk
YEOhq2QHIUdIg+mAqxsR179YHQ69p/woO0P4HrN13+eoLvRjD/fi2R8nTojQKwe0Q0r/IJWh+KWt
W+UpFqtX0zRrp+/MysawyTtM6fBcxtCNejZFO0JAihVoLd/1KW9qGRbTwCJhVlRVrX0ba/zL8Dfq
BNx9NRCpoQDtOZ/y6Te19zoJAn/86feS8JwiMMrtKVHSr+agMGHb3u8+a0KZPJskM560SC9+ZHOd
VRl5wUoCY3nsc2mREDepcB4M8gtLcWbV4ibtp9rglr4tqXfT96pbyaAub0e0QNoU7oYIfwWTlfkX
nARMemF6odHAEPHMR4E7X7wSulzpAXwFfr0FMkcyl4yrbuwUOc3oQes/aME73g6Vt78d813chv72
gciT1BI4Dy6N533whLqqs0KBtaIE/WbIlM2QkN9WWEelJlH7hZgdlxJVqX4E4kooeBHJLxtfBtdd
h5dwwaZTE8kDYdn428FGhu/OdVNrAMM5sDy9982NUXhsqhQQsqku3w19QpmELQv+1Rhadila/VeP
gI9HVXxWzbbIj5USraS2rvbwtNFFDwcrzPOYYNDtKlygvb4oNmEV3StKbhwV3WqppDCmB1jM9zoF
y69jbrYbUSh/5egXV8L7ZeC97P8ic+R3Sdar8w4fyujah81gvOmcKNrKHXRtmOdFc7IoBAQHqSkh
TxTN6LOZp+j4+hZ1T1J9wm5zl/r/Num27NdiFWZD1YtdEwyuUn2Nw18cNJzO/7aseG6EamKyBmxT
QOcWVzRsO4JcxEbVlQwsanqIdu2wvb0Ul9fpRRNLjmWnVFlVE7jwgIGlkoajAG6qWz0SOUJUisSN
AEtpb6XRv3nP5ao46diSY9n2chV1aq6SF23hjE3TnZ/n0ovUdsnGJJu1p+o0J8ot4uLdM8vgWdIz
Y9dK+dYIivJHwEPVQ5nVeHJjuW2rWNzFdlcDZelr40UXhnLja9hY4z//s04Laa4bJVyoMmMrxdgu
SjpmU2iFAYBVmJGDBcP0M2zGLZS80JEjpfmK+XJ7KJPJ2OVTQ1xVhsH3BqYCSWKNNB5i23t/NKxP
iiiskWiubcC8IQDZ4BELPdViarExE6l3U+8q0mgnuuekyvicqMXaFL6yZiRzLmVAIAOeeflAMhRj
DNFlBHCDz6CpOlqHNWMSEhwelPbl9jS7cmidtbW4DWPkQ5nlQFuzb0SBJReZ45U6gSvDxmkCwRxm
KZjhZT6DO0ARxSaAl6jb+MV3MXSFaeXovbJYIPLzoKRaRLoXKt0gwjHW7zvFNXBv2qg1Lthdkj5N
I/6AytB+rXXBctreW8k9rTW7GDyAkGKoeL3pBul3rdb2malsK606qLGJmC3bKEb4+fbnurJrn3V0
sfFYaiUqI7wBV+fi65UEcx2GttthJtbk5sreffXDAelA7Q7HnaDmfO/ugz7WrIqAJo9R0T8J4UFe
w1Bem35Q5//TxOJAnNQq6MeZymdWblJA6N7cHq95PBb7GVHfP3//8pTLByOJJv5+bDYH/VOOTYz5
u6CAxsSRS8of02plJl5pkNoWRdII1JCeLAMojNUKH6GNwvHjKb88MaoehGGQN0Yi1HaOa/F7LojR
XitjR5Gs77d7e2U0zxpfjGYls3NkPnbfshoeVfU+i+P97RauTImzFhbjqTdel1Y+3cPibSOP2UMi
fxOTtYqztVYWQUPZTOHIzqi4k5ma9qSRVUNQRQ6hWJkeaw3Nf34SnehK7TURuRo3V6rQHrLZTzLL
HjxNG1daurJVnA3cvLBPWoKiEHZyKNFSle/0uN957TfSc7XdyqkTGY9hkP65/amunCJnLc5/ftIi
clK8AhtdcUWfnV0t3FRX8ue+LzemMD1oOOqt3LCudvEv2Z0aEkw5FoOJUm7oI7XBRjcT9T+4Uj9j
IaeQa5vQzziBNx4rs8N5zCeDvrJT/d2KFutcmavlgBcYpgxm7byzhp+LE/wvw80luf1Zegg2Mdus
7oVIFe89RVDzbWqow548L6zsqp62tRTBdzSxIkciljzqSA0cDVvLuyhs1HijJNC/7DGYUxdJYn6N
UZDO6YEKS+hqDTJxZeQUuKTUX6OH1Ll5nf/6gVo/yRALXhU89b4SS1uRaszdu9AJG9TQeQYRLYUY
cHuCXEi9CDHPml3MyVIPcA6cT83c9LRtbCT3QyPhA9Qlhfxhjp31Hkp9+zBpYLaqNC63PmyBR1+v
2k99XaZOw234SN04/0eAkruu5f5IUjd2or5S7ETGAHzlF88nzvIznw7UYk5rQycoOOUarp55g1NW
+r7wNfWQT8aXNrQMCHGq7sAsepk8ufo5kr4zM8V3b/+Kta81//nJwuLICrDjpuqyzi3xVYw066Ak
gb8ZJYZDpkjezmVp2pAkCre3W76ypM8+2GKWZ2am4oQLwaHV5jryRNhgia7u2nZsdm2mohGTrejz
f9Gmjq2WMhvcAgU6720pj940ZT17cVaE902hb5Uw6d/iqC2PEP5qhwvD2v5/5RwD+PZPm4tzDLqf
YhY4oBBo+4ZNvgsLNYk06+2ezdP7YjKdtLI4y6wMzc/cYbywlOTNE5P6m+JH8HIH74NR/vZftMYo
YovDZeXS+yJRZLODNuRaY6e/8hQmHbocoMWkeO7YVb1zu7kLzfO8uDVcnch4USVEBHf+3XTdTAAg
qJJr5mLn1nVqOsTPpN9CL7orR191J6BEoI78iCtb070XKuCdgIzwtpm6wCHdY266yvjgiqY7Xi/g
eB3n2qPV8MaE4Y4xknqsw/eY7Poh9wKrs/N85g5DdfwE0ah4T0YRS1QNgl5revFhyIrnJvUq3x4M
JfoRB7XpYjtW2k1sKNtAz3M3ktaUf/POufzG+CYpEgUQAKeXdT5JXvVaYSY8WqX+tBvMQJt9WEdH
F/q32wN+gV39/wP+T1OLSZtlXQ1+Eaj1kIAzkPwq3E4dFt1dJI+Ydqb5Lm6G/i1pKnRmxLx2h/Gn
P9utS58Tnkcc7GWlamXHWOv/YhYMMWllhAk6H3tf/0iVR9VcWUVrLSxitaqIeovkKrZ46qDvgsJ7
rga1/4Qfu7cypa/tCqffcv4lJ/vuYJihPpFMdlN5VOy6kHXH0sYftz/j1UYs3k10nCWNi7LlrG39
ZoajuZX4WiAEQiC00o2rA/ZPC8tSZVMOhHHeyN1IM7eB9lSAXdWjeuWQWmtlsW3j7pgK5UQ/mjTa
lGPwVPG8WGXx6+3hWmtmOelj8KhxSDN1j8XOD3aZTfJv4cx/F9bJgC3mcEL1a025I3UruhA/yV2h
8p4ezpKI8rEKrLXcnnLlCqewZ/7PFPirljuZZ9oIylwU5ilQSOZObfzmKSpFNAd4cx9I9pk2SqMS
+/hM3CqNL79G1QQwReWl+NEgqfUe+7jA22Mh4vc81mrylomweklGILksec+vAyXegpwOjpWQUQ5W
R+HvIDOijTyI5XNQe/G91ZSUWHq8NDlmWn7jCkl0qo141Ypt7XIYigOvLbLxAXi7fhpGwdpHRSK4
lVHIv0AJ547axytX27VvPf/56bgUXdtXLeNCzaQhH6SQeoeVtbE29PORfdJE3mI3XjazeshgmOuu
FB8yTxkfZLmMD51uvikWr3RBrPuHNBOQH96ezfo8XS+Oi5NPv4gvQ53XSi4QmFVKWugEae87kzQC
CDQEKGQNMprYynnPjsQieRYrw9s1aM0gxHrWb9Xyw5aHMO0uC6XqSambQbX7Urce0iCZdoYvWnaE
G9k97+3dUen0KLdLs/yoc91/bAKKEews0LF4kJUYX22lzW3L0PGaS616I3hpfFAr6c6YKjC/Xqy+
eDh1U2ggUKGW1hmO9mQ+x1TEdcjqDOuxxDL3rhCnaJNYTUAdhi7/FJSm1W1fq6d9kjat24rRYIOm
xvWl8wqWrqLgwJ4Zna1PJC6igPGvNb85VnU+bi0xxBEiVPtdzZP0aKP8qCN78PLHkm3zzpxSa+VG
eW3G6aCNgX9D/Uadej4dgjbptFKgglKE87UREwPbldpyulpb2cauhYKnS34R0lOBV/i5CSULkP0z
vKhj6wsCxIKWY2atAklem2SLKJ6ylsBo/I7ILNKOQZ+YECCDfjbJaonpE/87GeFn6GSVI1czv7rP
cjvrhGEnxpHn5BmPKUrGmxVMbSLwEFljDV0xy1rpmQtZZGcxRleFl38T0yDe3l4hV78IJdOyroqz
8cnitws8J5P9Yi825fHo5XdjmuzMZs1U7do2wK7/P60sucFikrLB6lg3V4I1/GwoYdgKZX9XNZW1
kVnQ70WstYcwku+p7/63hc7zcXPa+OLknAJSya1WEtAMsfwZE4+ytvvRVGxlsOKVU/rahe60rXmq
nOx3WUVFUjsxnIPsP+UFYB4FkNoUvlnVc66mh9sf79rz41nXFiepVIQU9E265IY+Aog4CZjflJjY
OoVFH76fp4AYA+PotZ55zIVmeEykKX2IVcrczL54v/1rVqaSNkdiJ30PqOfiukTfY1V9E6uIKpOg
eKBuTd3cbuja4j7dRRaLW/M6yYdorrmFXMobv6sNJ6uTxoY0326oNVyDGl/t2MmutVgjgA/KGVfL
7A0+ATbqvpBjut2jlRb+MvlOhk5vYO4L3Ww6WJAi4qCQQtM1V71krs+Xf3qyfABoCerICYi6C67V
2xVu4OB7/Z0oZis7xW5NeXSh5P678lA5zcIZWN7LVENrtiYmWzqvqq25Ea3AoX5nm3aAJTlJtVLf
GWXxVISxIyvqvlaGl38/qoZIvS3STAn5zjzqJ6NaJwWpuULrXSvQj7IvbD0eqpWuW6GNXJuOlG9o
1HKApLnwLfaDypcqAQvujEIaXjc1CgGMWHjqa2/cYFxpxfa/79dpg4v5P3APSM0YI2mgSRtqgdJk
43WFdqCooP9zu6lr+xmFKQrQAXLAF1TFtJObUfQV2TWTNth6srFtJwVKkVy5EkwgL16Tmc6/fRmw
nTa42EQqiecdTiTUhBVllj7W7AVw4T9WG+D8VcfpPSaCtiqIdb2yBC8IjvNkPW15MVssqvuDXkJ5
M4WDbpezT4Ha57aOG6xtTaaKBIerSSpWzmT6wqYOzAwss/WSF2Ju11KyUzJlfJQqTfqlFgFGFGn+
gekfoV4WG85YgtVIC7O2/VA1nq20ffd9LbPNTvgmxsavLCyOkTJ4+Gtqu7QrHsbWTEGCJ09KIUUO
hbnlvyXUzB2mV9ZcMUO5zLLm4W/0Lw8m31ZUn41eKFxYqP1RQCT49fYsuvZRT1palj5Q/5am+UiA
lBnNw2BQShlEn+o4ep0m6sSJY3thrXbrwmOG3mH7RAaMSnSUdUtBNvXtgacGnenWlZ7sEgsPsqop
Y/RBQlzaXi2/K1Pr37VgUXZyXHr3Rhorx5EE4r41Eu9LQkHervCTyjGaTgIE2FnVjhR47mhyEQAC
lNQRcxAYl3kOvWFTYX12FDy1f5MqfXiJpVR+4DdOHwmVOYFNNWL01NYpZRdGJJsUB2k+9UJgJ2B4
JuNdUsTALIem3t4eenhDlyuK/KRigGSEyM7HPt8F+9BP9TBGBzxY4HIhpELtLTXFVfsUNEwIi7ws
pOSxGVUwu37md9qdXGjGq2wUyXS08L36IZYCnFKljEl8GeoELc0X5cgGHpLKZFeNELEdyHzMSxEF
4GuXGGq9F/MOG0WJ0mpbL+QJf5o03QLu4v1Pr8o9Mb/4JEQhlGZdA/hNRXcp2Rpk/5AMmzd2jgKk
/Gsth817YI1gyxIzHxDKhtTjk/OL+tj1kcsxtBSZyRuzN70/fOFPnR6H91Wb+L8JeL2tYunpNvSo
Igc2ox6GhCvQmIQvckexrlXkEOBH5YeCbH8z1UgiN6CVm2fdwL0njP3kABi+c1r8Du/NIKs4tjxq
d9uUEk4FR5XJliONTJzam7YRlRzeVSzfh0kkq9wch/pe1XMc29h5Umrxu5/T4HV7pa88J46Cd8VD
jzsZnWgLANUeDTHf6y3QDSkvtnAIi3ut0jrM1uVE2pZAH74MWA3ldtyBm1SKZjri+W3ykhN9GwaD
h7jJVzQ2rMm3oYhk75Ocu0EAVtbCWcAM0tJRiwz9TjLsTXHw38xMNysnrobyazSO4o5y+OR9Qit/
6BK/6ahJlct7TR4/SIL8EaAfOHFcWFsvMKut1E/anvEP2KOJurKmGzV7mvLoa68J7fPYVEe9yGq7
6cvfnpgqO2qvzG1hxMGjVXmlLeaNmDkm3ktOWrHdh7FZOnmhNtk+CaugPAQR5n5Oyyp+RN8hQWww
2o0Pdscp47G8F8pa+NoOefEaWZacoFKAxilX07CJfPgh97LYK2ADiuwnPNDJxnzzSx1gLfD/ODuv
HbexrG1fEQHmcEqRlEoVXFXOPiHcZZs5Z179/9DfwW+RgoiaQQ+6MdPwFsm9117hDaEi/hcW43Qs
QyDnVoJkgw0YS/6CNJj4kMRZREFSaUdLqkwXHqHiSqSbr1mvBr/KWY+fzESqEeodBruri/qYF5Fw
32rTJz0y9e8tvfXvZj3GX3Ul+NlmVtHZQV3RqONVpXbm+9IPI/bpPST8gRMjpSqzVdP0NJx7njRV
fuM1HvSmlU+FYrygSkZzZBw/dkmVICYKglMyhJ9mQLMfaCwA3dFXOqylzHpRFWFCiwCo6R+LvK/u
9Ajpjjm30IQPuheUCDNb6MfuPz+yKk+T1PJNTxsdWL34WUCCyk07S3JFOULhWhFlp5dy42vS6Vly
sCaKCKfsAT5TvCYj8Pi++16rguxkZVW5JWyGl1iVqT4MZGR2ulQb+tQSyWVE1GA5MO7DUmcVwJZi
eqJegams0LRQadqEo5i5pl5JTjOp7X9tEHwPQGT/jsTF3aoe6MgJd3GuT4dMsORDIk6SO2ZYSiXB
tGfjcaW2BW6N3hbKXovEyxJ//8ky86rFByqk7ZfO3Bh+V2D66w/PmtSpjpgv5VDb1Ies6l8LhDh3
cs8rN+vF4qt0KZ/mrJCR7fHUCu03czxprfafL8xO73eepA3E6Pj96C8kCyxUeBZgtLWuIZK6EDO/
opZP4zAjYBeKJwSdF43Eh9t317U3++9Kq2KaCVAgwjBQPYLIU/qWyNE5XZBLY/aiqGeZ3BMJ/j0t
pquLLvRKagaTq2fVogrqIjbUqZ4ZSgziGUrn8Dvx8wTUQyvO33W/R7TZzxXtXhKT9ixOcniH2L34
Uo+AWTALf550WYav4Z8DbaIbJ9Q9FA9p7qQWaQRt+AI8Gde1Vs3emL+aUGEGwy8eEssQPsON4vIz
lOqVq6/7ry+EFKqXTBu4KPSzKRgAR6EBHPQc/e+pizpmm9mYyg6+XXFvm2a+yMyo6qkrDd9LZixy
CkmRUpeet3nI8wy32VgWv4rzFH2CYCQ4IS05HE8CqCO6WU22omXJo2rkaJZ2Sup0RSphfSKY2L5Z
sAWSJHiV5Wm6B+g/JujPW7Nn+uYzRVF36kwNPT34lCiNNLX4ZIaIdg0yd09T6poTicmvQlX9+z7p
95D01wpbmjwqmoESGrLSGqWVk6rXTPKg2uQpeieZLpx7BCI8n1zsOYri5q6OxuAAiTV9M7tBPEXJ
OB57TRYeG1Xe+zlXynlSawBjCtXtNuWqzaStfKzZvNgAsGAhXSaKdzHSPLfPx5XC82KZ1flop6Ka
5pTu4eKNJ/bfC0O8bzPg0Xm1h+Rfy1MQgxHAwNkJ1CgJ9RrBGptKWpnDAH2oCBOknpXhvimKEokP
Ghaz0ZjEvIX0Ilba12hKzr02TO+PBhc/YQmF/8TZGYE3neEdN9+oF+40iOVzqKeSPXQVkAIZJo0k
6fpXuZ8+jhCD7m6/62u3EMN3CXUThfuIT3u5/FC2RggghP0eF6i0gdv8NQ4yQdAqHZ+RrIPudvAy
REjFIQ0o/KAbqtjwm1uoqOXX1PLHR0zRo4MEC/4pblNrJ3D9ba+tKueLH7i6CigVi3SEfeZp5aL5
32STU2vcSEbeq07eD5/JIj0KkLNaBRgKJYL8PRVinJgi9FpMeWaIXXaQpTKqa2cSNMM2mU0oBzip
ZulRAVtvUy5KrikV9afR7/rT5AO4DKV2fssaeX7QJ0M/S9D6DCtNEZPkMGJPQLkkV2epCEUHQIIJ
hJZXZ/tx3GLCYeoPJOr6Z7Gaqs++1P4RRzLiIo7EJ38mzypK2XzUmRA+jSY0DkfOM6k8MQYll+0T
I8Z9o0VffvITNEX0VnlR0iBxMF+QSztvzT0n1msHbhEH57WRIG0yET2JUY7v1cnrkj+h4saq70To
LgJ5uL3ZrnRdUBP4/+usDrae8oRzrtMOHE3f8WdTRpMOPUq4XO383WigC6Zd0Z12Vt17vNUWFwCb
4j8GdbudY9FpRKE9G3U0nfJRwDwqyNvokKdl5hqFEBxGrYq8tIM4F4YxnildWR8HUaqOnSU+S4M5
nYYiCGzEaUVH6mSYKKbypqrSpz43fo7iCOtpJHObLek+g4Xm1n2nfm+UOUGgqK8/wC+eDmZINhP4
Q/iI+JM/Ul8wTmuzZHpMcVeBw65rd2k3KifBbF7MKqo8MVQzN2hz8xBbCwN5mEVcNiQL7vY0e0pR
QE4YqBRCBpOPWaQ8KUHd3ElVZx2abmwOpYV4tJmL8z0CfNMToo/UkpHyovs4b4lznty3XdkesyhO
z2Mrm1CO57dRHiMvMMfKCUEnflZU6b8sCdr73CKZVhg14GQ6PdVIoXiloGpPI3ZdTCBV7Xc7tfJO
wb+5e2jvYsQBpwFhTBTLVh+xbRpICHIzeAEAqMOMnSwVxkJMTTNL3Mk+r6yF0yRSKLJm0jZeS8Jh
Qy50gR8wzsuGCEONVDww6HnqM1wPbu/NJXitghtSWbpmGbRYtxbI9NqkyhrkyZPTtDrEBTCcFEPb
vSB/5ZoD54qxAJDTRXti9fKKGfRwWYskf0X6old95nKPH5Mo6O5kUX4ouqy2O0xGHRntSkfs9Gbn
jV45+Rc/YBXEC1k0kl5IiTCtLJ5QKWY+phKKi7gPDrlYfVDEXRjONuNlAKrJmiotnpsbWRvACiPG
ayC9eg+nmSP9iWN4yrw9m/Rry+D6TJmEKrbORXp5gdZpDI2VBqtXYy/0O7PqCLe76onbqnyu6T3b
BbYRTiIav/yUBsHt/bPdqSJKHoohqYAe9Q1Yr+qCOlAnrO1VgdsnxXwXY9YaTTwDsVltZ7EteBl0
GjofsMmYQSNgsqohREP2w0ik9MvrQjtMulWDDLCmX0IkPyc5ksF430UfkkxTjkaDFUlSqC/SkFi2
GCuycEgbJXrQyqZ30o6GYFdngVuX5eiVpjkz/fcxQqykt0ns3t7/lv793asUKxJKIdLFcvIUMTSZ
msip4wOfOoRK9uv9K+EQY8LcpfW8UUfX0FxNErMfvRlRonMW+erTXBbgjpu82wkdm31HQFRgEeng
f6gO1vWqb0WdnsvYmeMdQkTv5I+zOBfQpfX4Q4UMw0fZjCI7lCX/JTcm5dt7H5RwLNN6RQIeJ9G1
zNqo1ZHZ6SqCQHg55mHg+SqDNl34+j8sw85G9QgmNHLFl4erGJNOwDJl8ESl8JQ2Pov1R7hbr7dX
Wb7/RRSWOL4Stu0wv66wsuqyz1qNitgrh3r4nCa526RTfbfQddyoR8RDzcyQCUap7vCyNpmJBEHP
WBh6nGGQI6sDVUGhKuWQxKsWjEerrR+MWdUOpvInMcrPt59xy5hmLYNovmins+a6AYCF6pQAkJ88
OtRO0mOKYrI94sGex+EILuYQMmAvxl+0Iw63l77yehE9BsBMKkSLbd2pl7Bltypd6r16sWEXmG67
eZ7ccc0kWCl2EmTISTkjaxft3Dqb21VCBXARb+Sh+Yf1wjQz+W5NDj+xZPQFhki3B3XPqeDKN7xY
ZJXUTrNpdK2v9V4qpSpsujHwosb8HQTdqW2lPXrONuDDtgKfv+iOQdpai7pWsUCgb6FBVgzwDnXH
JEH3Fw7VsEeq21zZdFBo/UmQw2SDKdpqbyLlmuMgDSTbjxID0ZjxZRiEyQUa3jAjLXEJbOKdluj2
VTLJQdeflEtRmeislkS0em5UJRHcujUcMW3Pguk/Iv3y0xz2BLIh0G8OPbET1qqMEAJpzXqxsDXy
Jh8l31WDOLrTOl1+rIa8d8V2SJ+HKahP/ALBQaXkuTLBO49R8RoaQeiMKv2YTMfcTA01DWEUeYG3
BaObTubgCj3dZEHjf+tGPTzIaZIeWg0rBFMPUm9Kyhdg3dVdCa98DNr2lxUqeO+2tODduRlrR1wk
lPoMv9h+6vq7qZ1q3D5ovqYxn0HP+sceB8lvqpIOnxA1mWyi/H8QPN98Qa9ssROOkWr596WqfadK
MJ96Kl6nmtvgjK840Lgw+SgF4oOMyITbtmgcWWUoPiNCU7hBKPiIoVDR5mhPHXCyD1yU6HFnkQX5
17JPTuDgfTdmoPshHMrkUUb/Aq/yTk5szRhz5BZE4ZmxjPlnSDrDNvhuqI3MtSfIKAi0E4JVahKK
3iRNxiMSOiL/Spy5UtOI5zafTbsNlf45s6TMBWSOaEhZZelHvYstEP4oxZj6LLs5WHkkWbrJwRi1
5ToHKjgX+M+LJk2iyp97J0NE5Dz66oQkiPRfPjO2tgKA/laKxEpAGxuEMbTXidL+EdbXJzNnilD2
Y7zTvNgEINIlkWOkMNn/G/0ury8BVlZNJE49K/IifC33DHyu/PkqTkGcU00DObFW2ugUDW2Etkax
cfgl0iuLPt2O3JsYsPCQsNkgz1hcw9fXbxAl5Lsxf75gfpjk+4nRMKPBEI5qlHvvXorWAD04mVRG
Bdpy+apqrWhHg2mhSzLwMwpqW2zqp4hxjj20LtjWj7eX25x+DazmYumHFiVW6OvTn2CTM6NsqLrc
Rm/yOL7VenNYWtBNfoybwUkyaSd73r5L6tMlRWczwPRdF7AVQJ5JwmfY7f309xhqn8YUV+8if2WC
GdtzsicYubkplnr4n/WWvfNPX5H8bBpFPF9QaZ8sxygL0xGR1WHg6mfO7Ze5idvLUiaiSmQxfD5z
+Sn/LNXnOpPsiVgCZ6D0BrXpTrGAr69ktiHC8ebd7eW2ux5dAwufTN4jheOap68bqY48pma5Ha2y
gz9a2mssdbt+HUvhdpEV8lSGjj7OgrOQOQCXTyUJYA8BEVtuUzHNHDO5OTVR1buSkOOqrYRA9OAp
PESi/yD6Y/2Ipg6aUeL0UUpm4TgImXv7sa99UIaFeINpnJINRUjOpWjCeNFyg7RkCq+Ip3icYpe+
tr+zVfdWWqU0asGsgdhqucLQPVS5/LWnGQLMBBv12490beMYqCqS2kMnJQW+fMXzwPxxyhrLjWo5
s9seRUyFPkBsGueA3tztxf5qgqw+KIg5SFZ0/RlhrLcppSZVKBhkF4X65CERw/GQNUJ4H1SW4Wal
bjFhEBDJEjILI3i5OGq5MNv+MmwvqK1so8++KNqsvhoKR0gf+s95krE92r76NEAsCueuEu1WVB0y
QekszriRBgUTKtlPXmozahxqs8mx2hQH1y75rObBTyEx/K+3n/NKoEF4SaQbYSAYtOl7qKafxrh/
GO48V/cKe9fBs1kBBG115xItEsjCcn28veYmnFLr/ptMrT4kgne8Jl0kAgC6rCs7DLiDX/2xAenw
6jd/bq+22TasRicQgzwaLoSBZf/+E29ia5yNaBqY7QdHBVU2INfIzQAm2DkH2/EboRrTC5pzJIgE
uFX52YlNGkxaXXqtIx5EN3XMO9TnHOGYeYG3l5JunorF+EuXUAcxwKyvFmsY82GPM2AMU7yp0zcB
+F2Fvq/x5fbL29g3MusSCdKIfxE/qctWb8/sprlneJJ74lGzURVHh3Zs7d5ubeMoY/5HX+Q8v3e4
zmiB8pOKmd6IDobj8ou17WAlBYpdXiN8Lcw/UXeWxm87z7Vpcmr0hSkdFlELnnHdiBtghAvD1Obe
0Aif9RwJzHg8RZJ2kFC/FAQiykKTE9P7OPnv9tLbeHm58uqqbcwhFsO2yz29eFXU+xQPyXSP8rM9
1csaykKSRcpJN1cx2cp6WLQg/T1l+mjGz0XgTsK9aaGouvOpru0PVmKzL9pBiyb45bcaLD0RLMbg
nvUxeRod/RA7ZPrfVZv+GTYl6un9Jhh8LvJYyDOoTasLsPlyyaKIoYzlLNlqRy07ltF7+TnLn0/b
m34Axnubhr7EgDIoYrZf3H+dAG/10NF2cqArsULhODEuUJb+yiYXV5VOkHzaC7SbB3d2+PspvV/8
nTIvPUo7KdB2x0GYlulqy4g809Rf5SZIFaUWbJPUy8f7vPviGycpfb29qTchnWkBic/SnaLfu3ln
nUUWYJVz7iE/Z0uhK2IfHTvMLG2hstVoB9O+sfbTGbWQOZpUGVwkm8sZ7GShMSEw3OBPYpd3mRs7
wkH9JB1Fr3BC13RvP932BVIvLRMXnCzB+61HPNCmMKsa6O/5TYifdTCWdkP3zPYtYa9BtD259J+M
xa2QEwydfRXXEVrIAeKOlktU/lTHin9Qu+ikqtr8M6sGKmc/rnYaX39j3WWqw9ZgpI/UCNBUUE2X
B8rqlEFRLd4m7gducMo9wZ1fxxfE493wDLh+5+ttM3I6e/SIuLkkSt1NV4qUtRNaXXfDokDZtIL6
h4jJr3d/MkaMjHJMgHo83WrP54qVjKpcGMD1Z+ncLQrcgpY1d3oOjPmdS+lkFwu1AyFszNrW8ajR
AO2i7MPzhPoIJFr+JhcaMmpSnO7sw82lz75ndLSwOSg1NkQEQVflIEt4c1J/X/5SAgCtYPP36vjN
Wf67CtHVpM29rZjKGaJwyNFzrbE+dX7XHEPm0l6vRtUngUlgzKT7oe/TnSi17OyLXaibjFFRklhS
Q0NVV3dWFAOrBd2iuENfTE7YioYniCTLIv0sGUyWJuOppAQQSgOzax3JrPa0/jfHnOO22BfwXxDz
m9ZzNo1WGCAw4arFU4qTrPY7G3bO2mbvQ7YhPTR1CaCWvFlCQ/E2HsVOoZt2moPwzhLGHZTS9iHQ
1oPpzQYhOtLPvjzMWBR0yMVZshv68pHpvOrIk/S7GNCIuL3trzwKlE1M62BN8DxreZ+qAwrb4vrp
Ag3+UEzVS93uDDw2jwL6UOeCBNRBwNhcKlka+XM4Ql1SG28IXslv0z2q4rUl2ObcJnSRtp/cDKQZ
+SKWKJQz1GGjfOut3+98TzzF4qC5TF354usP0poU+LSX4H8hCjnH+mFWlJ0ItDmxf5eALUE+u2yu
5Sn/KXHK2pzQfJIHb56tp06raf3OiD9Xata7o4I6+iRPiLTPIABvP9uV18eJVdB0xNqcp1xF2Sw0
2FxRJCNEZ6inyoo+wvgWvhoIoOw84ma3LRMZkbyMjU1DYx3PFRCfRjgHojdEYu+UmVwgAN2X7u3n
ubqKRRKDGjGQxfUqI9oupo4eB3aqaft5BN33Xcn3aNl/I9lFpONZmJX85ZOZQL1Wn0vK42GUGbx7
FIv0F8zKMA9CbeLXkLcT2vzazyIWlMjWciv9rwPC/txYo2K31hTT7S8gTHihFCoHY577o2UwM6g1
rb9jcC278qSdsCcN6bNXZzWJf8S6ID0bTVp8A40DhNXUn4Jx1p1wyNTPfRq18EIAyM3lIrhdyuVj
kyWRN7a+79VJ+i1JhV/Q91p6jtZ4FyVh+1L3yK2L+lQ/dUHSvxSGcbr9Fa7sKmxPKF3+Xql88svt
nFZIr5c5iJpCR51sqH+nA+1Wo9kJL9vahe+gmoRK8uJFwWhVu9RVEmipasxeVI916eLhfZ7DQP0i
5UpzX4cYM2RIV9iikYfZgcsweWgVRjWDb3wT4yZ1mC0gc6dT9x9yLX+3kBO/DnkfUjLOFua7q12i
FLjQW2o1eYEShXbTpHYktvmhpyYe5p19v8k6V2sticc/ASTuJ3iadC+8oexQTZig6fWTz5aSZ/0c
Y4Rtm2MwOrc/87XDtrAoqBvQbOIuuVxUGvSwbmUeUCiHX8GMNIEKIvv2Gtce7N81VqntZPkI5YeA
ObDyOCVG8MMwX4BJ/Oj6+FtsFju3+zaT5j1y6VKYaKAdNl1XJpXW0NSc7Kgp5IckMvCvLaL0DxCL
5m7QlDem+qHTKfKHMc6QOk3awIk1mgCRNd8reW/tvOLtHH/5QcaiiIW3FVn+aovHjTiwmQtS+Tj1
7zIfPz3Ca/4jL8FVWq3SuKmFiGyfxr+ytCiBOgr6zmm+8pnRNyIxxneH/tu6ommzMhDjLkINQCsG
O61B+MTqtNOuvfKdF2lhSieOCj3bVciYK7+K+0VFKVbDu9n3T31VgsYezz1OIKrwP6xG7kbkJnpj
GbZaLVegMPV4cHi8+vSe2jBx+jaO2b+d/1hP4uT0+CjszLuvPSJ9b64+gGrMvlZbGasXK0VdDAWH
EPNt82ePZYLtC5Vwn+ZMfTtj3Enwrm0eahoIjMv8YHsbatbQ1RABUcqtdKhPlU+eN1QpHCzcuI0I
YY9yhAlSmeb0m9FpZpMJvlt2wKAeoL8Jq4gbgbHoZZBQZFHg30DqNshBRlGz4IheCCejGqydDGNT
XGEgzPbhky4wQHqrlyvJbZ0BAOlGr63DB22aD5mcPfZ1a6tCs7N/rlxw9GMos5Yif1Fxu1yqS2da
t1UCGot78NwBFv7jx5kO69iS/rw3AMJlVVHc1kjVt0NZHFB6uS/QSw0piGFoV4oD4hdpO/K12je+
jwDhd/bN8qIu0xvEieknWP83al4/XQFIQc5azqLRyOmPaERJzyABdQTESd1owEmlD3IoPj0TfU1p
w514s325FMjsWQW/X1q769mw0g563LVA3eLJ949crM+LP97DXEs7ldZ2wwCQIq+HAWZQ+q9byLKB
h06BYINnzCNSElBYOQJdkBXQTOPQsSaGObc/5rVHowXF/BSw6gITuNw3pV/1qZmyYkeufKjMfnIT
GOtZWJo7webas5HWG4yEqOw2DbZBGKVKtjgM0RAN3xIQKRXCqqmtRNXZR6l258G2oq3oIPHRwD/w
1QCNrk4EXOEMVitFkgzJOHbMztI+1cjlHIIpnlunqpQvwcIY7eJZ8ILBvItCS73LQqVwklIaqNUj
pITmROycqtSLD8UoZHdtCckMqGFyTEqh3tnl22sNl3MqBNR56dURny6/RUYfRqCgnL0UBHYim9ky
Uqp33ssS3S6PEvEIKhfQPu6azZTHgNzW4pax0ATywBPC7DFQ5RG2vNKcI0OEtGYVveOP3Z5v9pXv
z9khi0Gtn5bTmko2NqEVZSGhv23FwK4RDRabSD4Howh7nlG3d3tjX3nOv4DzBdoIx2oNsIBZPqXB
bKKDIFj3YpHaUG++IFbn9AaiABk4nXJvcHFlSW42EI4guhYqi3L5/cxAH6AQTPA8xi510jZ6KvUv
piWEto4XeUSplJZD7sxTdh6lorAHTGJ0ufFEVNPsBICSHkpfLeKYkL+C1/18+4VsTzo9SyYD3A0Y
MfEZLn/dyJdJSsXvPVVBX0+v/SezYSAlDJX47n38t7fCpYf+48IvvlxprpIq7FSl9+gLYx42C0xh
w6HbWeXK8yxXHWQMBYCEsg7Kcx6paoW6gRfM5ZkXe4pCZOTgZtx+bdsciaEX7XMMGRjDbirrRhyL
KAyLAb2LKARCli8GyKikQMqM3UoadVdOrWxn824jAf02kBYwJsCz0DhYvUGuh6GxMNDoZDRK6FUO
abqzxPY4Li09Ag1PxXRqPYAwp0gB/hcMXjZgWocPmeHIbdScKxMDk6Bod5a79kQoESzyUnQqNngn
vmFbShVQ2CkInzNV+pRF/93+UH/VTi4jG8blf1kQdKy0zQBMChJyEZkNrrAQkLxUESCrSdZjjjnc
t0zVyCvb6Fsgy4+l1Z8TnM7u80V9ATwL9KVerk5ZPpRn1N+j+0ZJn5sJoq9mzr/9xdJJrfRftT/d
a5liPUvAM2wz0bB9mkTpXhFk3P7ivkK5R+mRnhNj6l4EKm4/4pWXiDM7vQUKQnbFOsAYdZIgZtj2
XqaUpxpasW+9PzkG+Qq9FlLQMjFa7zxRr5NowpfGQwHtMOfY+qU86Jwdbz/JlcOrQihmM5AXg+Bf
BSNdFIJhKFimLD7l2o+6/Zl0e0njlbdFuKN5ScQjeVkDzhFU8luhTYF9w81MEMiKk52nkP6aX632
3MUay5XwT5cjk6RsDFU0FMTaSr74s9ifA79qPgxilTz5RYBlQYgjbFY05nksk8LuNIT+ex19ZxeT
i+YoNULhZFphHXuo4E4pNtzFgTG2XzVkU1xkEep7ocPdSM4hjJi1/nUCdYs/oVHe63jhQZqXv/hF
PGL6EwZHQQ0CR0r69JwsiuAaKDHHx+jicapHCZWlRI8cJZ/++NZYYIVednd6kIT3goqavdxmx6kZ
fg0psEQodtFLo7Xxs1yF0hE+3XysA/OzIciClwuy1+SwYeEl6R+iUa1daqDWFoawwftxkp0hVUdX
D/rpEyomxisyKNGDESvJnT5Jr2YG6Srsu98DhoI2xpX6l4av5cSYIDCSFGECmOB2M3JfxG2Cp6au
/MdcHq0vQMIpoqS+cBW/qB6mQGo+1Olk2SjqYxk4ptHjkAP/sYJUO8mCRn+/pI1wtFQdZwA0IO3A
L2tbmuryLMyyntpS1SeuFRRJhqjJ7Ce2Ffb4QhZm7c+20iMR0A1m+oKezVNf+oODu2UEFvjPO48D
e5TjADSTTAXT1lW8b7RyzBKE3L1qPpgxgiahOzIRvr3IpoiCZS3SAAQAwzKEysu9KpSalPV+jCuT
jHBSWHCHSdFdzATAlvS0c6Fs9ZAycsWRQXA5txe/ct1QA4OuYApHZFm3bBohNgSgEb0n8c3sLqL/
2A8N3LhRALWo+PpOPXzt8LMQLxWfI9KdVS7tV3XUTCmHX8JiCDFUR2z2AK5Xl8B+CqCbxKBx3dkv
c7U3dRQikEz34iw/12i7vv+lUWkvQCnQFpumkBC2Q9QOSe+ZUeukGJmFCdYNUukA/ndvL3UlIDMm
paLXIPLxmZb//59A5qN3GUUR76sc9bNRILgtjnfitNcVvlKVLW1xKDGgdQ1oHavAb4bkbVoL1amx
nqExi4JsW+ljymiiNmI7qtJDV7dHyfoQC+a5bD/OUvlC++suHB7QCjrmFkW/oLqdFL17gzITpLlG
7s4Fy38uXwBNVlXEQAEUZTs7aLXfz0r5WYtJjeRmbyq83TnUIwqnneoUaMK6tRiVCX6CaHF5ZYzA
Q4/RTP/79ufcWWHtSR7UXIumgThZRpZgZTW41r1CcrtjLh7CWH1JDRMbvkIBSbmluGp6O+6J12q3
k3/vLSNffhe5FyslyngSQ3kdyLTCr7H15fbL2samyydZRV8UAKd4WpZosnvSRVNzYuad7bSTLWzL
w8tllm/2zxEzyejFQEzZYQYe5I0fOmk0n1pF8wI5/OL7HwZtzwflynFjTSaDMoQ7JsLrxhl9+bwJ
h37yfKG0uOF/EIerg+7Ds1Hal14Z5zu/nk03UcTsEA3NKaIj22n5cY79b4VCTiZhsZxYCDZ2Er02
NM5CL9W0cOfd/J3MXCZS/FDwQgSfBSCyLtdzzkmXNO3g9REZT6ubRWADjX+tZ9k4KrPZPaRC+YMQ
pdyFwvgipFntBVLOgAc9HVvSfOS0dGU+hNJQO7QfuOlLpOC7XvPmVslUp07L5qUScuVF1Ab9Webh
HLgZ3ZegCMGT0cF0R3+evubVrNjDYPYfGjn/5BdycNfX/mPjC9NRlaP0p099i+KQ3j9N+OTupfhb
fUUMnrmhFyAp2QA39eUuaZB7sTKpm/D5TvAhloeDCOeLiblTJ70dVsnZz/8ggPY8as2fbC5tY9Kf
sbz9rYSNB1HpMRarT76Sf1Ej6TzI2gNK8TheR2dUhF+ZJD2kdNrTVjsYcvHHGlKnHbqPSYdUiZJ2
B60Vznh2urEV/tYwwj6kWr3TJrlyDLgwgRprKqA0rrXLB2TgnpU+3upeLveGHerWcdSr5y7oDq0V
ffdzcklt3KsFrkSRvxRbQP6MHjad+Lbvp7qzyH1a+OMHpPOFF6nv/RMtqPZ0O5pcWYryDPog4Z1K
bV3aDDH6imEt9J5mHuv22crvG/3l9hLLXbQ6LJi0IJjD7IZp87pN3GA/PfQjrqqBqX8uZfk+7+tj
7QdHLGbuVbX79f7lTNosFJ3AqTZPZCQgKEAK9p4x4mY/3etW/lSY7aMgdST6+d7Ec9kAq6dbZiZ8
JCBTDBlWN3GQGnERKUz31GBR0Dfv6e3banw0EunU6KHTqKYrg6KYzla4cxNc+XYXS68OX0i92Kg9
367OHutKR2X8JwpgO3n4la+HKS5qRxwBEq11I66Qp8RHqgsnUY3CKcihmE5tehrGsP+mxcNDXZnJ
2+0veOW52Ck6db1FebHhmpbDmAHezun9jVhGRIZ/l8zidy3O050BxnZc/bfapupmeLH4RS+/5J9L
jk5m9399HiicD3pVk6pGhd1KlVMq2vMkpL+FVD10gfapSaafglYerEE5AUgRdt7yJszwQ8hneYeL
gAodp8sfoikgyRZxXI+2PQX3cFJy4Yz+/6Ml9S+N/tYJhXv7JW9yrqWIU/iyIHphGawDm5p2KZJZ
1YBra3wyguHJMpP3JkPLElDPmIYxQNnMNKR+lAUDrSkPZUj1FOnNZ/heSPFOxs6Gufb2FtoZKmvL
nlkDKfw61ZJJZcOk6GvQNqt1J8NO7pAomXLfN8lwYICLooaKzujtt7hJxv5WqUtrSOdFbhqFoSYF
2mB01Dw+vORKasVzOZXICAlmYKMkre98tc3RWNaD8k3qQY9iI2MBb2+O2pLgJua/rWp8IN33uqL5
+D88FfoOKOkR1DZCCzH467wOKfAF35NyRJ1gM1CXKj9uL7MlAfA0C2tiiS50dtd7MBzkMhgyVIrK
uT3M9UAjSnRDVePp2gNzgRel/x5VgjOYwLW078it7JSsVw4BXw1AO5NoMLeycnns5rytQlyqO2/u
z1aqU99Hd7ef8coGAShB8cj9gGreGvxYIeKrNErQe1V8nhs3awu78FMsgKKdCHJlZyDNh3IE6Aic
rNfG96rV00FW9c6ra82G3eEJVAUIqe2kvls1fxMR/YV9ojFXJ0Sv7jtmCIUAIKr3QrGoT4ZRi84I
YvCQ6tZ9Y0B87KK88bR4HtFDD8O3ue+Du4bZzbvnj/wQ+hicPUDaW0WXxpBScaZp5xlTQogWXTXc
Myy58vF4Snqxy120jDkvt4fUxCNMGZaI9RN0+4EzrSJ7uzdr3GbR3D0LTB/6OB+QG+9ynVSQM30O
LHxigOP9CYrp1ExK/zqNuvxRsApsVrMsjx+t0chdtC8lew7FwYUJDec0lAQX3T3tJS+yX408pl9G
SRmWiZlwEJr6lDCiOyjA2Oh3AukWplo/SPQmxrbuSdjV0hmGEAdVrffP/SJ2MliMmcthwixRLGia
mmWiE0lp/Oo144cQWfSdoLZJMZbHJ3AzaF0Et9YJYhznSD6nYY8MUGijm25X8/Ms3KXo5Xbe7eN4
5aYA0YNexjJYJOtdfVGrTIK+mlSEav2mcoZ2+jCYXe6aparyjIs4f1NIdyOQ+2+3F17+4Is0Eb7A
PwuvvW/UacriKNI4nomX+vbcHP4fYVe2LCeuZb+ICASI4RWSnIczD34hju1jIQaBQEJCX98ru19u
V1XceqsI25VJomHvtddQa7SE3+oLbuLz8i8X4t8PgwDYKcAhyDJA5w/uC/s/6hq1tiF8pfCYAmYb
FZSRn8Ct/+XA+fvmCHzw6qCowpgY+Nj9O/zHZzAWeNMcQBfBcN3dBUFqlw0Fnf9tPvtPnwMEGJ02
BLqQl/7ljKbgmHJp8TkNKys4R64/B7UfvX851/5+E0DYhOxpWADgev2bSDbE0K2iqYbKoy3MXFb/
Zhr59zWOYBCM2rG9QSj4exk9LIsPtjK2+HqYdC5lt/HrTTVfjfv87yvtH949XgxqO0AooNv/9b1A
t6dWTWa9VT52epBgaDBtjP431fs/vBYcvKB/4OZEEfnXi831ftIFPJm3bd/sZqVXWM+4Kq+juXRh
R3//94f6h1LhThgHVxaiKaztv66Cteea9zizoC02EOF2G5itFMHt/7TF/6YX/PtmxYehlbvPNsA4
/GtP1+tgij3GYCR5pNv5ovbkGG2bo/yX6uOffkKUxbhcAP2j+f7LYaQU4lVxdEOWSMZd2l/JjIAQ
UO++//tv908fA6kgngMbFb3+Xz4Gvp1RYxQWxDgfcR7MyHhr1l1j/q2ZCv52xAH5hxAPWd1g2wLA
+P8Hgg/xkKybVG5BQN0m22Y7ndKz28ECohx3gKn++1Oh5PiHlR6CGXR3dMZJ97c+kSdL2DMMmctQ
tXrJ4Yh3z1AQtQLz1Ztc0caiKYN+CFUe1rQrViQgHANOx02WTMtT3/nVawPjWUQwZt2tI1ktcmbW
bJ9kbIb6YG7DMun9+tybYSo16wSMiAysZWtBp+uiU7ZjPQY1rfVGWfAGfc3SmekJ7WaIIEla6wvC
At8rGY1/4HsoXwaMRst5pAtyXTDRtMqq0hOLy+US9M+wAe9COBpZW6y8TotMVfxPbylAfaTDvXtN
xp9guxCCBj+qtzSB+TgN+bXmkf4jE4JNnrb8CGVZ9eXgAazKwK1vYSt6AIYKVrgNqkJynegoS3i2
zGdIr+oTj7NDCyYFhDlUobzparphvUsvtZ+prxrkkbWsbO29CRrLt2DM1lufiP7D97rw7MVA5ipJ
1q+ULukja20LewgavlbdvOZ+q+lvJ2ekCZKhkxf4x8AYxHnRvrfOTYX06+QJw6qIlbLxpz0ZO2QJ
LfIIesLCc7dMGt6/cu6PgdJJW4xj4t9Mt8AmwS1ztYlpN0QFiTlfMSpeuiddp2+1JV8h8NFDRBE5
4tumfYzIChMC4/d7lcFZCIkT0Zk3JjpJ5iOYAewfcYgjnuZ2Znd1Eg0u7dzW2zjWts69JoAvBVJk
rnG6It4Y/Imp7V3ZWjPC7y5CMW9XZKwbIhD5Jy34gpuWa0Dm2TiWGV5suSx6DNBF+VG/0d4YHsno
72xUtUczm+U4hOT30Gf32Yqln/UqYZ8g9HCCOfkmYkE17mPMQ34uSEB6azDZPlC8VMhgEFqCSO3H
hXGy72ChEeUu6H+nbHqwa8X6vCYUI/tknPEUoRrDMYdZffNTU2RagBOPgTnsU6JcxJiPm6jv9rVS
9aZpo8sA9uHRwUWp1HWGbJJ29PMJl02+tPSRpsYVsK7ucjiEDC8JXhYWe4MvQecmekqdepod4lBX
2bibnFDMwuo5hd4PHs2Ci/eQDlVfrJ1AlkVnon3cQGLBEIbyhja+2UtYi+CSzzBuG/vsC67Ayabr
l/iImo5BIH4PBMn9jnq7NOTpiyRhv09slJXK8i5vZQaqnusm/0L6TG0xbf9VpZXb986ZfRJzFaP3
mkiuAuRlh/BAgJOD9tH6eb5V5z7iToBXyvpj68XLnvRjCyNqwbdNVpF9Kwd2BrQYlf3ATdnqYDzK
1atOU+p3+84a+ghNQY3hYAUWlLhHjDbeMj+qnj86NsGsM3T1dWXe8Koy++aRqYKuxdijnyzDCG9e
BKnEkoPbNHKTFLOj4840WbAbxxVGtL549HyH2G5vwN5cUvYbpXMIQ0A+C5KvldKP/aQGeBXOFJYR
gQtfw97azzVU8w8L+d/nPM7eA6/s+pCEGNLqgHhbybGk3aDaxzUO9XlhK0Jg4Z1O82QJ0k2TGPWC
YnO4cJXMn0ZrkyNCx78h1dttUVZiMK9aBYOYjr9UBsQA8AHg1eTrxe0bnAO3RFggr6k8uUn5PxzE
lIUNxjuvJEPurjLHJDHNnlTTH3i6BxRxSnfHHjJS8FvXliARs+HsLZFBewaPIkaQgI+xV5/ZPAyw
qwsYNS65sfpLq6E/e5HBaYYsIGB1AIm3/hjzR8m8yOXgvOtrCBnXc323lI5hAFuGgYWlR8x/2D4a
itlEYznqJgHtV2KRCPVrlrBpVqZxOQJpktdRZ+pQQbdNcn9tknzieiohUsrOqsU7zFeIdxmeNg1K
zroY576Om0IP2RQVE44qLNO7XAqfKL4SZMTAfFQm06VThnZbD1rDKccThDcfWSI5SV36O2pmDc5D
65Go4GQIo00vw+Cj82tdDKppdd7SarpS1nykbq4+0yaKGhBt2m7nuEOSEeY+Lw38+GA1N43ztgKV
DIEUTviHdk7FIzerd52BZKkcdc+AfHcMnotVdJLmbcODdm9WQx8yyMh3YxQ/srhjNwKy6pX3vM1B
j6kPC+AqDVO72DsLVXU/usAACVj5snw4GyWbZknjLUnYuOERNOg1BZkTs3sAyr2Q95u74jt0weln
kCpR5430p5OZGPvul1TtEtdgtmNgF+uXkEzBT8r0vduQzLnPCg55nyHWkyrWnpGDMPXyNSjhb6F9
r7a4iJF8D2c/mNg146C/OzkWDbIj93SImmKFkvvNZqOn8nbw6zyoqxiZQChmF4Q2b4TvvzIvke91
pc4rpNdPxGTVhY/xvsJm/Q0T8wVUdGEPNRN0k1ZtjVAqFVd75+vhWzcKrjSM1XoHMktQEMpcYZ00
u3GY5Ec8SV5oLfpDxTsI24wdCZqC9QFKD4nnTUBPmgjOWS1mciITAjlypPaKHa5PUmTUwNqcKbJ2
sEJUC0Fwtqn7vQiy9WKy1Bag6JCvpq9BOHIzCS4gEPkwru7vBk3IipA5I5LdJlhdb6D6Cwt+51xZ
7T4ad9cpEWVY4Vqa/eYZOJdt1YRTDvvk+Ai1rT7NS5PeYZf+0ActpiwTeZhrJAkFyCV6n2skhpAG
vA9QAHFNjUO8jbTui5hWUQyhYQcyU9VWeOoWi+hxkU5sUDnMT2qs5XlSUYxTPBraPKrgrRhESffp
1aA95S2/5xpQf4if0ZKaPWXpHWm1aXYdNZOnga/dZVJLum9gX+/lJqNyQ/xVvCD4B77x4L/ZHfID
PLix84tAkY9rCNK/nzrqxGvg+fVN1SuMGPtmpI9IGcM+hlXzdoa2YWtwzMOOwsIgwh8a4BS6noq4
VRR+BFOzWWnnP/M4bsskRcKvcbKHy3DQQTC5Bq+RnVBiiLEr+7UKcYZ6Zs4DTcdDmylVaumHl2So
HDCaCO00zp+wnLVKSD54gCiauj4heokUC5lAqetDCy0skrvSs3AMZS1CGk++7v/4CameF8SNXKux
lR9qdOMLbuipxGmX3pBgbrFQMnqjQZ0+dek8/JqIQX3ky3HjU4nAsyQQ/NIlbfJJeD2VIe6mssGU
c4Pax+z8VGZv/ZqhWIQWKnAlGfiYD11y9NmYvTRqGLYD5HhbkFktcrbR1IPLiAlYGjf3tLhg1V9S
ZuOha3EIbBYnaIsdOSRYEHGtn7xInN09iU+s5qluGv3Wp9FYRBUUEAsV/s70NmvyBcKel7XH2rVJ
1eeB3w63eDHLIxIjsl3Eq2ArqvSEiJLpEy40T8MaVYhPXuBQD2FJnw9hNr8HIcAmq2KxGavxS2mH
sAwPopzOWvqN26T5QWIj3gPV0FKiKyyHUazk2N5HJQRKwZwwFh4RrRfhEkr4LQPHEU+sus+gm+Xr
OMH6dMLYdddmazVsMyFfE79lR4QPkmwDn1T5Ao2MeNA0MbsubcednVv2S+lAF34V1gUOMx9vtdFf
QWy6wpcJ285s5UeN+v7MNax/MreEO40BdoEqYC6zpoE1nMaHiDjGrp2nX7GZxAY5BnwDlw6GhUT2
vk75GWpyt6GT3xahnsNXsoTNo5Iu+moM2B4shbRkxCmw9WjGPrTy5j+yWskFbSaMiIn9JfmSfMOy
8zdS1F0xuuw0rqLetfH0A4Fh5lbzzv+NnJPw0mXZWE5weTyk8Xhu7OSQmNC7Ih5FjaS2MTnACJ7+
NJFLVS40itlcdsgpgqglSR9ELJsbDBrp20jqgxq6YQeHfH5cIiFFoa3ksNJuqx1gRCimo8F7ZWL9
NTTIYAnHDtGZMGrdAKOvDnSOggImIs8ojXEqZN1ahLaDsNxGfQGLS7dBwmHwWWWSgGKdYifDIjak
EheS9raIgfNI2Y0UnMNEUsyXRBqtnwOvJsRBJrp6dVOfHNsuJkUfxw9x7D0BuBZXT9H5lZIh8jYj
B/2+TNCzQZGrxIyubBAIB70TZ9fEoo4BZF+sCScvaHrGXYDiGOaIATkP4Zjm8KhF/9c0ld2HoTd/
4cYlOIY4bPYefTWqo81Ei3pdV/hCwR8zBTiLMjh4IViSnlW0wj42i7pkOFKPdjdH63XT2xD5FGnk
cfzoaIYjQdVJpxUb81CQX6qlBsPsJSxozYZNMhP3gpK0RuZJb08eLrf9gIypDXOJfSArRElhNjbl
IHkI9iToLRYdaR4kHrzW+++wogjfsJoOe9IkXRmbZTn5LY2gi0CVmEn43/nqRzXxDK61Nqw2sAts
tyioox00mt3H1DlXxnAHfByohvyk7x79u2R3AT/i1ITOIIlwQq8Zxrqc4uoBFrZRCGkaCbfVMEoo
V3oOqTvvkMaGVqIra9Jfx2lg71HkDfsVLqfvtrIe28xxZv9MiUx+x9hiXpnNd8uyzj2BObY8tDbF
zWz75Cz6mp1QBGHlJk0ki4z4yOLjmGoJClefjIu25Gt2hJ8auk3EUeUE6+EKw3hxwwS/vdYmzF4C
advj1DL/ESdOBy40WyrY8CJ+5WjtEn833fjdGH84hKQxF0txW+WQTfY/NGH9tlcmLfGn9ZnUq9on
ix2e3JryXUW5ehuEl5KNIEjJhKtC9ZN28xMhM38AANAV3iK9I4efVB4tcVt4tqoLjZ14igI37kcU
NXsiLOYCfh2UEfEWiKVXU+AQxCiLAfUlmA8eULgK7AeSbf2mFkeHAf7TRAgPNrV0yVOM4JaDSaIR
nJYAn9esY7ido5Yf1gCCNs+A2uTPGG/Idhw+hyFovmCTam5BANPQnOv2ew0WWeVauWuiUnEAG6P+
o7spfmjvkLOK0BJ7WT09mmR+mhFTVeJ+k59SjhiZ3KMTFoKU8NiTBvzafnrlU9RsGQ/mTeAicDNE
kuD+kbC/W223w6avCzY4czGDkj8EX8Ap1+uU00gifNjU9QubdfQE14Sq4Lgrr42XIfgFVi58k3b1
9CONDIQPbeqdoZ10NxDeruuMDgN4SIRMnFa+zAoJnGDGN7fQr+qnoB+j48C5+AMWLUJvpFHPgQcr
ZhSz2bHOKn3Qsq4wxNYONCibIFWuG5vpm/ki21VLEOcZ5+MPorzlZUQbzDcwCFdTOdA6iUrPraTJ
4Z/wM8pm1RbzMHkHQbOthyHRc9pG4uiDg+xhp1azyEU76mKybt4oHtc/CS4TgGiRzx+7xfOLsHcA
RSwmVssa8N0sovqY1jAE6+EtcEIqtXiYYc/9GcCyiBrZgL8dQmsQZUg+aD75qk5Wdltj5mM3iWGz
VlOyY/WIoFnQ5e6BP0+r7F7AOlkRSGkA3FXNJlkkojzRFmMqhXSnqYqeWx+vk63yDwqchwg5nTvr
O3wikfKDDoMEATCREO/ZC8sCu+3vWAEUkhwemFK/g7hjEGQthp3z2/YzqaMWJZCw0wMbRFYgMTl8
MJGNiwjm2luE29Qw+RYNEl2n6uD3EB/qYX2zfD2PvTl1Q1YmeMGh8/HKq5eowsmsw2QqpQ7bfeTD
gVuqrD0hKgxSrEjNJxQp6qzM+MKy7Op17jIgh/ShhwnjjYUJ7maSFS3PHoUfjHs+vLdp/TMEPoGA
aICO8KRQZtqjCj7EKCCwet2O2Ow5svKoKUoko7ONGqOrN/MtePYfrexSlLCgzgN3gek6aldMec+B
hEedD8BSgeWmNL+2PHxE2fwW+uJtsOnXhEzkfLb9DgXdrSX80pJm37DmUw7zHtEZwAnMAuSrASqC
JDY/ZTetsJNQ6+761TSYp6w/OpgA5WsHPGppdKnhFLxbBFQUeqTdBr7O9NKOxL0zrceTQnewi1nT
X/UinszI9qpLj4EXAm5I3uZMF9Ga0EvqjY8wgtbI4QVjckSMSm9QwbgFysTkCtsLSJLvJl4EA1Co
639POMDRakY/Yd+OPJb2bkkc0QfLSAGn59/wWtk6HZkClgLXiIlui7SprfFwL3oSnmkWSeduXj7C
EDBxhLaphHR876Rju3ZonjJ8dUR7z1/TKueyYXg2eK3D4YbemjalOc6QZ07klcPBDAAVsgFginS1
3nqk2XJXVhKkfqt1hTY82w/rcENS1MdK2MUhZtwPmCxEliHS0F4JBToKK100GO62oObPsZAwfuMu
V7Q7+bOE637ChryqBQTmNay6hWIQ5wSfqkGaa8cPzug/aQCRkZDFEjW4YAdhNtaY8xiCgJTy9Ao1
rixoj8RCh17GZSPP/cpt4PB2nVXyAzd9m1dC3mlt7FGw5tc0wUd0WSNoUlaAbBOZCz4CdUnhcwLP
DSDIyfzit/HvCpcEXehNrdWvmK0fd7gFLrwCBzOiWgNUV7z1XzUbad7r9qdZ4n0T6TNItJuw4m/9
oud900DlAxxiVR7UoVbvvGY+S9oeRssm9MD2AZY9PxO3fCEzBIUmjpkNgvHmQrYh4Ih5/CUiiyIX
lW6epRNDNiPGiyRR9mSQKb1b0IFDRjOZgoIa4oZqeDBZp/Y9n5sL6m7xXgntw1zPH5Nt7HfBTgWZ
Kw3x5FZ7XAPlV8l5STJ5be6AJoawuiTC/4lS6QsBhnu9ikMX+SZfahxRWUpuEf5/RSZYvWs0BAZV
QC5TnB5Cyp9TJKM5hjlBRI3bKD/6gjncM7cI2fLV2asgwhoyMKUrx7o8CZcKcNEC9MZ5yUYzu2wC
haPR8eeFJ+9kXE6NjL5t6JJ8CcSbseSDa/+nttO5SulvhOwWCETDga7P7UAPNq6u2kMvN7n6V+dg
DVt78HFpAGhU6r5G9Dfp64PoMqjObdmHfLfGEOUH8dGfsylv4u45FD6Os/nYe94VazguxwbQaTbv
LZflmqgKzWTD8s7DrGaphwefgcXCW2+PzA6orwD5zh7/zEAjRR63/Ug8GoJkqR+irmGbsPc/SQTU
b/QavLAuUzlP6GPUtb/7ZCx9K8+N766NRvvv/MMY0TkHhrGJmuQ3The5MxSeQqE8L5N4wx1+wFzh
GZcfqrAOkko5vOAAvjaJhQ9AYCG3iH+A8wwwJDEntMwHWQOAFIh/gL9Lj0uZHoc1AzyRnvmUYA5i
9Bu2DQdcWT/bMT0S54Hf1276VD0kfD4MggPKs3ZPllqWMXKci0TDg6piwTdX6BGYIbpcAoMThTxF
lhLkqBtzbO/uU5R6bA8hnToBjegw5Anfg6n3Tw3W8xr00Vs/pZCDIqUZ9yf7wbEutwsjR3yjk+jI
u+9JnL8w98adB+RatftMrf05iHr4mMbZsZvb29gBjgF57lPMksEcH8eNR4fH0bhqU0OaW8ApBcIN
8PBy7olk4zIPUXvp8ugTzB7iqF7KJMb2dajliz4cghJWP8jK9FNeTMSftwl48Tmg/mkLod0CR3OD
XQYLt123NAdM254cfqMtkuhpGZD6zQurSx8BXIiCF+k1fWEUWONR5z5S492aCvxxx+httfoNOdst
Sgfj5TDUQo+7BAWP4Z2GeJAzJLjxRXfrOVXDOUKu7g4IKWYljT4QBn/zVMOYE7WcGpJ3OAtB8BMn
wyboejS76W+9gkSjSbptuGsQq4usd2ivIaQHlNamYZLLsd64MEhQUgLVTUx67AzAzVSkl5B2DyLz
1QlgHc2hyiyX0P1oyBzg79V7mkWudLZ+mal8R8ew0/EQFAkdLtargAc16kTpuGCyT26QTKscwi6b
418NhelwmDLvbILs2tXGlm3mDYgcR7W4KAbEUyUHxJDbXUdm4GYcmonUxaVdowwpzuqxbuu2kHNy
8Un37gWr2PsK0Ey3INuUZ3NaxoMspmGml8EDXVY16PzHeNrigQ9tNJO8F/whXoG1VFK3G+K55BzZ
5efSihGWWokuIdMKylR6EGtgte1av/qcuhnyZQuvPtggbCAb9TY8qIN8BK+0ABz7PSKfGP+cITn1
PmhK+BIVS5zuuMpMMQXNoWUJOfe+Qg7LROedZAkqvS6un8cAL8dM7S300o2ZRmzp9qX2BLB+QHNX
EVqxSwweoG8TOKZYxCR7deaXUzJtuwReANMYFA0skDbd0OA27Ux3C5RaDrE//ek8ZNaMiVvLscbt
7XfyVGEXFAg4fmWjxDHqte81Rc04BMuXJbBsdnH1xFLA6SEOBNSED8oTADhx0nGoK0oXYJI4LbAb
W3qb66HaOonDcYobGCG0YieQNwVGD3zxsQEV8CxYRUAy/0KxiSyBCYu/Is8lW7wiXqMnuKV8szrr
9mKpw61Yg28wX0pM3iAMZai4pcc3HkDgTRLPLwtwJHBOUdW1F1qjIen0BmmWj9NU7eFThhDPqPvh
6ex5neXOt/1xdDPGxouZUIw4NFSZuDv5P9IRfY2Ew99Fh6M9DT4ITmgHH7J+fg3MLFEghqIMe299
7QxALOQHV3NyaNY5Pk30HXSJBrCoLe3U7IL2ly+CQ6/lkDd9j92RBocEKEjBaFwSAsGCPQxc1acQ
yIXQwfo0IyLs7CTMqFqNKHuzYMCEPgysFMpvsyYjxM91jSMVN1KTDV4hWMB2sLnBKcarZxEQuKza
AejHPE8whKjqJMbfbg7oyMTBS1WwZbrdVv3Y5GtfHe0wnRvoo6nDH+CdZWn1CwMqhtwA9hF4zfu0
arNH1bElHL2oCvgViZmmYByQU6KLJZX9A2gTrOhUuz4g8tsra4EoJQNG2SXqMG/3MAL2VlPnwhtf
UTV+ASN/TVh2HuYge1K9L45Vjyqvl+OUL0gSz0U2vnneeiBzdQsNHn4CG26Thp4pQD9IUJGnfzJn
C8qCLw4sCtUGsDMvG7eR+4by/CUFFLtZ0+DDxv4TVwi8XCjboAy96jTcuWkA2kYwpkWYd0gL4fyb
b14tRFMQcQ8Adf2znfxfZI5ZXqvqODCOPQnnKniILNiWGBECQl2C+eSWFYOP38BjLjQcf1kIvPe1
TV/nBdxFMObIRpoOP2bVPngLGk+yPgoPBeQk5cPKbFNkLv5ap9orIIEGaurwbuEvr9scdW2Emy21
G64wHg3sTHZ93+OmNVlf9BMOS8rmGNY1TYId2ycOcC5Hx0XIb4Dc3r7vPP2LYs4BtxMAaljHaAq5
8EuKGWipYuoQhAtjBeRVLcXUqGhT1WrK42HFHaIrNHkigLM+tzsYLwdQrXdnjQR0UmFIxCUCH3uM
QljfvwwLiusY207j6RZvWEoYAPOCDgtqIxnAlETzpwbZyTAhxLeUZC49n70Rsj7gprxBXrOjGWqa
tkNK0zDgjqFZu0dg3Qa05DiPe5Yv3vinZu66qOxXavD6lsAhmz5mj6FAOOU8jDdQxXgO90ycf4bD
WrOdd/Dp3HQxu5r1hyXep8AMcDPMEs9YRR5Ik4jchiOA3aEs/USn7IFBMX5iznAUozhb16EqqqYX
NqTvnMZDEfHmVSXhK7yIPu4yPuRj/mQYYZfaix70fd6xpsgJxiTkvBqBuZEm1bLBNWmOLAENRvoj
K2aOyfs6zyfGMkwOdXjqWwf8L2wx9EwWtDjxfligQVvRgiIUS26Yp9FJhMlVgzpfAgR1uTfU/c4L
oNTMMRppt0ESzs9J1/5KYt0hv7xV734i3aFJ7bDJ0u5ParqD1BJJZiI+LF5HCunp8DDePQ1QL9QX
ZC+Cbh2P9AwOL7slSER8hNXx+kJWdUVOsV+IsEWTCrTZg6y3WO9IVLVW56qVERIlNGoTEDQ8McJG
yf/DeCi+/bqvvknjjQVSNYLT7M8tRkmj3KIuw8Jf0Z0AH8Q83Az1ZiRztPP6ADzo2HonGFoi5gep
LEvGhzPUyuEZQiygnAiiS/LVxdkmnLx6Q1H5ozLtdGqQiTxTxDDPSHWR7bJe9BSC+Vy9eGiLimhY
wneCYNZLxQ0YCXMSFN2SdQe3RMtOTH52mztYQ+Rea4ETK4z5vxdsq0PE5NFvnH6paXLT6EvfBkan
MIflkZ/D8JWWHYQ1cRFr7hWjkvGujTDOposv8hmynQOvqO5ynzmxD4H44RtGR8iu+/kNJ+OH7SLM
rOc43dpJQZC9kDC6lz9j9wAPsZvfsyi/EwxOaD8xwIyxsPdmDjFuJGIpgE2nmPc0U1ouagU07ffk
WYezd/WYrooJSFAB99HoJ2JD2TthuOzLFlYkVZ4t1bKr05WC3O66J2dijKYErGitwpqjXT88S+S0
8vAOp7VDQvoNiW1yGuJqRrFpE7x+HOe0gk2DCnv6BKCxAczL46tDUNsl60i1mUjavAxrlz7NQXwN
6tgdRh015zW19ynoTFq0BOnywOZo2jst3CVVLv2IxIqiIl6dRiy3Fe9wUp03CYeUybA1rsqkUTe8
QPcwA4cCrdwwQElJehTgkW+J5+mHFcd43gFZPYZsFYCOQCLAI4OSjaFL+x0psvxaaNc9q8lhWpCh
JLDLSl8s/9+TmGLMvJBT28IBAC7Z4ycin8IXZsn0BlqW/tl3mFqvPSxE4IunQVAJxnDjzNxjZ9dR
kRBZPc/ER4ZaS964Fw2HZtID3iMJd6NBsdQxv32u/WB9wWKUpcM3z+uQL+9pYuBdDjs1dIMsUPCo
VaqjGJH0z02GxUMsxTwWtLBTvxKA2riL38AivNiR9kXTyQDFwtwdIXWH5QONDK5h2MrIum3hMsdP
0IKGJ8z1whOOEFxjCBYqs979YQ1dMMryGiC8rgJTI9M+KL5TYNzWrHENcymY4dUzN0U99svzEiTL
jUOLfrmHYJRmcs2ZDZhx7WIC36u7xS6ygTBJiA5pFS/4z5CNGAyxvnb5GK/JEchaWKyEyP3/cHRm
y40iWRh+IiJIdm4B7bZlubxV3RBll5tkT5Kdp59PczPTMd3jdkmQec6/EsXJL6eN4E8I0far1315
9PsxOIV1KeK5rf3YaPr8x7ZzBFRqtkB1pVzHt6wESWDnpOfTyqcIxHrljJ0EtlM+KX/K+baDZezi
emHwbjpOwyjTdf/PBot/DXtvRZStfH4a+oMp9hskaJSuEKIrCEiWJn8QXNqO2LjDGV+uxVpQmK4K
fjXOzTQhT9Palb0M+qRcLfGfv5SNT4ao1/8ZsY79zYatfhB66qFW4I2oCyv/jboHXqv67MNgZTqS
XQTqtSkri+zJKg50RYyxyvh604YKgi2divdMendaxso8cDsP/XUrWzSV1RTsyVoa4rlxb/3WWU+U
tHex6QFApRst7cbYZZ+IPssyslNwiTTMngYhiyf4WObCjXG0XT3rmYag5lO4gA+UBcwhdU5zP13H
daxe8WPAJI1inHjDKILfi86t8ijwC/HoBfN89YkvfPKsglgCVIm9n5pJr8oi5kv8NyLLfAAXa784
1Gf3w9DuNwL259QZmqi2qBXsmm1JplFUsRrHLZnW+rKt/hSR2YeUU0Ojcg38hu9YYuJg1qRp5u5a
ezP52ulaRX045Ynwg+3g2MVpccbmsCA+MwwZPDWd/p5smoqLGdWMGZAjsyLboH6jYe+21u4hUHWe
sDCH8OHAHmpdiBRCn/YuhTVeC5QMn4xS6W7BHX8ahrta0WcVcFs3e+xhWbvONyew4y14W11fCrQR
OXfK6JHQCUhqP4Yr3xWYPM2V7XL31KblQxWk6c66JwZ7zVTt7P//XdLanhA8eOCnk8UfEgHWUAIJ
Z/zRyIYN30jzGs5eO30tGf1hbKgig/YxQiRIdm/uq9DnUWnYrGCEJz7LajtNyBc6lGar3nmDzmK/
JQkMXq1MqplzybOz/K12pzGyatnFfTAYqEoKDP4D0RXAwOO59mV5MA0YYjShw/vS6YBxCXXnGlGW
UR/K2nxgFJjiyVyYB5a2iLG67jlulphnPOpcRnKbGt4o4DBCgLk0MFF9b3+KfLz1cmp2NaJoUDns
uJRJDbvVdOpHpjL3oWrEtgsYjI4pUU5bWZEMgtJIJBNl8hdZVl/lpL1r2WfBZ7WshPt5zkKRTDV3
/y1mGpzXHMYjDOXNSzXknlt4rAOtf1NZVb+AXj/VLVPkrnebgel2vWQb4PTglbeqQGTG1bNS0jH2
PAhZkfl97BpIsafeCvZ24GdR6BX1qVdGc+2NMXsMTGKN+qC4pmVj/0LoX5I7WHQGeAzpKQuqAk1y
WV+hm7rzO5sUQ0J1Xfdg83FIFIxyLnhDTP5vQKZtHCieEgE4kdgClQVy6tl+4coUecSNBx2r1uni
M4X8QiJFqUI6Db/HqR8Zk4lyGnX9yl0yvMN0mWdOnpxFXNicuxiC47oqzoJx5jeJB7e16axDMfEc
j0GTIoh13ixeu5uypl9WoxG/L217CoXhRLk1fnc8NHmvxmfE+hVmVUArODWiLNZpIJi++OLu/bBy
Ep0wsJOzYlW73OTUmMu134fluoIB4XwZU17ZoRTrnomwuA8y2d6szOe+rLJLGyrrXDQQ+35e5Mm2
kMulGvA7HZJitEGnxpkR9lxuq+fv9D0cdPbth1qpc+Ezy5tDes/kmonvKlLnVCFaG6OimkSQtFuf
hVE6TjODKiWAEgtIMprZ9KSW8HGc0M8CDZ9XM/vmDaM5ryaai/7Oi7sNKmbcljsmYvKEp8XY81ei
ikjSME+wrdVb2lZf7HH280Zef+RN4Xrz62J50m1d7cKxZliZkccXzX1br7jkdZGbr0O26CxRG9nP
RTe8hHKzklwXxslc5Y+nqQTumabiJfSgFVGqP7U+2FnK5Emc+xoRubqcSxNQmFro+f/lxAfLH4rH
rOxW9Lg9h4qfk/Ply+mr2+rqXLXbhhZvs3/POLp6xMRFfyMWkbJAyXujINj3FfqzCOWHgIJz1c1F
b5vFAPT/iNRnBMXGBzPp9pK1yygvIemaJ37WBtPhW9HmASW5MINJ7RX+0ZVIigg4Bg3nUT4x0ZD8
kUMjTQwZoKLFafbyNOHJZFjSGiV8mL6Yoej26YYSvVC1Hy1TvhxNszQRlUGqKb+z4dRblmLTLoyY
KXohwyjoDqVR/ZGa8aM0VnNHnNjCs5YP+7ur6WFYsXLvVrCAu0pGc866E3JOYF01yAaweFMhz6LE
Scsl0k3tu3K9Oe7u8Rhz6zLuShzaS6oX1Fuq9b9STSatGrtLnxvtXrr1z+iChoth6Ug0C75o1Op4
6ai03weKMhwM2Gniw4N3m0ViyrzCqlk562OfdleBh2avVVM8qbwAEG2t9lZqmDB3ztqdtYz0U27+
0XMGL+n6QD0yCMgTV8o9R6dmHhLj89T0L+mWf6QOmg6E/wgtMnexd21YqUuxqeCmbJOVvQ/DRDlD
noS9/xPwgJ0XquKTcrift1XTfQ+kX13C0QNnaHAMlGBMDlYSxx53MC8XZyh+gqwZE0epcYgySyw7
BxVqIorS2/utvmTGpuJyC4lOhDxjACpA9+r7QUFzTrfa1eOdM0nWYREPguYuxIxGF+OnZvvrhz+c
POIZDHmItB5461Op/Bh5KDKFbvIOCPGAw9WaffIOUR/OhJM0XiGB/yiNFqlC0sA0vOTGbVI0AFop
iX7aF68klAV7hQDhffAkYKRs/KNR8wdpcvu3DELZRz6c47EklRcWsbI8WorgRraiLR5dg0rPUBsP
YxlyR4o6b57qOWw+Nr4hP1ZNQ1OaDqrwOeOpTNA0wy01otthaMuSKZTpH0wL4XWmt5CDDIv6p2H5
4c5SnGNZh1w4sbqgQ0yAt3ohjeDJ3/Kf0jUmQO+03BGwzGo/yvoTgFedBpboRObcJKl01xMJPd4z
EiRjZ2R5cwissHjw85kYffm9zuxZtbeWfwYsQaD7lgMnvKVO9P+CUCaJqmFkUcF7SyQ9MJ1PzIil
dHdAxLYeSNo8dBrNggFF/7fKnPEytC4gZ9B9ZOIObKjcfgc7L3YL3tudAar84FndytOjs+elLLcf
7BGpnQxbSagBCPgNfYD1Bz4Rv6zVvJXCXplFlXWsnXmMkTs7yWz3FLbaNJGPjrjODYgHNd5m++ng
BYvM3GyTcSwR+hplPj9PHImnUZpNbG2zc2opKf7p4PjJu8jyYzoW+aV11m4ftLyq3MfG90qlA9u0
hswIamtfmnUCeyc+XMN48QfTPtZlVp84zdaj7BCoZgMOk6lH4oyMofrjdRPUWFprdRS93ovRTaMZ
kV/iEqgv9VJFpNwPvxfU+q/VnaYWMptuBmLNJy7d/mfKTe+obArNQ23+Ywzcvnj8x70gkIF6+nCk
Mcup2hfGOPbBaQkeDb/utoN99xeHRXa3xGTZhYG9d5LVy7bL7GfWXjfZfEm3FByN3sJvxygGcWXw
96gZM7ueW6sK4oxB4tq2Rhot6Ujb6cyXOaTCPgY+WI3R3AXXEvxP9/jT2ZrzNbFA7uK+RlZCBxGz
9Cb6+WFAYVjHMhy8d4WQ/33llPQovXFuLbEuSRVoO+5tpY70rfMjaGC78lfu+1SbS2KrnCwBb3Fg
HbNJs8Bv8x9GWyu5QyPQKR1Nim49H5uUnMgNqhmQc/oJF2MEd4KSGMb5A2BnQZI0fCtR4mhoajRN
lStJRysmpHQOaddPuN5RAvom7QZrix4vVTeTByXyy/rPlnKuM3aeZGjYwV62KHtWfvfIrfX0Oldz
/l0aI+fjArdB2MIhbNb0uCzMSkITpbhmzQ4BZn3LO1RAy4QwJ2jpKUHBmJh+OZ4dDGnE7oXDHzOc
P0Qv1jidQKMlHRCJGXbpmfv3O7UkRLoTVEf2CDr7EPohzSOuMYOuTdeti4TY3FPe5+oB4NHbl6HC
8Ld6TZyZ9sMyQUZS6rPEOXE3kd6Qj05eBsyY2TCdZJ6OEY9I+Da7zcWqiLyu6arnUmHfx4fl3oyx
Rhlj5C/SKqt3KOndUgThrrKVCbZjtzu+Z/RVvQYt63oMCJggrgGTyymoVY6fg18znMYPA6Ee6TKM
I1Xq/YbjdvZ5a9hPKA7bX/CTTCyuU77Y9MS9O3n2HSzC+eJ4YbSZ+sdu8d0DJrtXZZJm3ae1myBL
NKO8JvukzAWyFX8L3aiYeXLJcGh3gzJPg2WuRwaas03eZuJL9sgq77t4yzysKK5vvLaBd7FXNExB
OzvP3ob3iOhMGwdpaiVtaTwrf/3HxgH3EQYbBI4/x86MdcgtPQnr5Rq/XVOr/xqi2i+Zo2Cpva1G
oK/HADFkyHIZWcS1ER1B2uaDdHv9aeNBYMTwMXRWsyuep6JGe4vDmBtGVJeuI/4/c9hqnN58c3I5
/QbXlJEjtTwQjZ3vHIVu0OlgLecm6GOfNNsPuRnbTU6h86sRvRmHqkG/FFj6cQ3U9q2LUkSI3+xo
xKLBbq2XpF2kJBnLNU9L6oBz2D2hd1tvWGlstHVLrlR5mUrkxW2pMzBms70rRHGaYv3oo9rP30l/
nfflMvY1BNa2nodW++/I0mCgTKwAqxXi+xqyOnYtToTQ3cxP/+4DoV4we3Y0H/OWm3ugOwUBue5y
yxxO48a+jVyNvNhsZiXhjn2uQMJxuTr5MSvvAOHEgUzSSF3F6V1xLtEa3EQr+C37wq8BVDrQ84Fk
6sQo4TDKNBxPCw8Kqu3hk8DZ3/nsiZdUN2dkM1OMMSY/tyXCYebvUxcOH9ID/6IHyHmYkYCPi7J/
ZCjLn7SdlljXqmZoa9s29mXoZ3Gh3foeXUED+yyyhQVi5kFj57p0qnLA6ibX/8mWnAgW9gtC92nk
wjZL18K0Vf/ZS5D9FD6yg4J8JAuSm1lr7zYK3Y7H6NkPytjn9N8c9OqTUahgLf00iNaJwAWzgShN
+9aE5NMepLlVFQ82pPcxD9f22cisiQeHyyXrMaGQQiMO1n37agrg20lz0smxkrDSYeUcdFcMJ927
4Vncj75shL0xh5aLGkJUGuhU7G1r892o9Po717ZdgCUx4rZlJl/LpupFIupVP266YOm3qFKnVywL
H2U++g+My+Y+2Ka3wEF2vwVle2KPq9/JRkDXMnBT/VcYKYtow4UcDYaHcGJbig8QIy+ywNl3Y+26
WbRo5imzyPUf3TC5ThqtA4qye41lrR8Nt4H5D1emWTfA1tQjKsV4do8rcu8Hq2+8KexMb2FTwGQP
bnkZnBxWhHcu541y3ZhnFuYpdMen1lX6MgK+H/upgsTi93QuKUrOnTt4eFjqOY37tarfWKLyrw3R
J3d7UB47k5+9TIZ8QNA5HMC1qwTlSJbIzD+2dwaYtEG132yNhOBeRTNU7TPKfhTHnIw70zAvnpU/
d76BkE/iBc0k7MnUw/JEGiEVd8OsllvTyFyf52WRz63itjT0IHGQevWrZY/NpaAOJ/b9rjitne4Y
YgM0VCtIVYFqrjnOTmE/ZaHjxvUMAWJofF5WUJkXORMCxsRU7ngRg9/b6kjY+yzIkqDp3J1bEq9C
MDRJVL5pHUfFGhX6UPGWlMQ0L0PwrwSMiLwqHQ6Fx6jTerVsyOjnxMlcGR4YBLhyDbtndeOJCTnK
uWNGUMxGDeHfovPjbZ0ViC2mPWPo9a3CAH3e1FKeprXbLrVIfQTbytzRXr/82nptHirffesGUl6g
9/BhN4X31qOvPM9hOB+Lvj7JAk5uQRMeWxhQkqG1sXBZfw1R3ApmVVbdcDl3eJSjfK7ftexy+sn7
kL2DjlSFJrg+jw1w+z33G78vW8Wz3Qf51cv6v8qHXOwLCw5uJDHc9NkPuM1zVKotulpKDTjtDTTc
zjTa19AabLjcoWSYUVX7B2SHgTa/Q3pFJX43Q+46UNZZcxAA8js7KNaXldPtPnvZYDESHY2yWmwy
Nc4+8Pj0lyDbDtPv4P3VnQmpExZ5cCW7j5+jna9tvftBUo2aCT/t5tbdrnMx3KAeP5XLVGNwEiz7
dwExEuMO4sBVy8wcoXHFnQMMRUm1LhuaAXu1zmpsUEhM2L8dfjCpkUF9l7XBkp+QPti3ZUSfwcOf
x4bRuP9KvzainPCRPX5k52S6pf04EZJ21t5GUoi2YfVLuZQP2Gxgn4cgHB8KI+ADXQcKIAeK4p+C
QThXFiw+wSAsnH0I8PXapV74WU5m9t/A0/lQdhZzdOO7ZJHmiDGkpzGiGhOUhOuKB6LIH7cZaUUY
/GHenV9sEOEIZ832BucvmAklXo/GMLsbofHDTzZP4wFZdf5hitY4uT4FgNssn5XI4aZsurB3c6PU
HlOG/CTRssZBEyzwyykWkv/YvMPHiRz1bt8F/OK7NgvmxwnX0w5XBinY3mjd8P7lNlpWb9sOkoH0
ZHLBHYDr8rv9SmHpNC1N2ZALtG0bf3zLLc9OXeLv7Te9L1qNH6renCe7nK3dFup0b2RVR2iDj2xG
aL7GpjWRSFHiakUkq5pPjRwzUIysApALUNNmaJ3uVnSIuO276u3pONJ0aETeYKD1WqS7oZ3xDe+Q
BkbZxxP/9diNVhOLrKObSIgTqBUs4IoETqWZk3hZvv3pVb3eisUZ4qnPQJhWSmrXUNIev1BlYWWU
KmrHttKncGz1q0S8Gh5c7+QrqYJYIyw5SHK2L03as1xPrV2/dCPqNa81zX2mp+pgjWxRXpkxIViB
xKFtohERIAtJvpYaLNljVLStsf4sPQJpTRoWnz2FlyMc8alN/cLN4umCNKSg/VZNO50LlHzPM+EY
PF/ZdJUFm0I3e+4eyO1r41PcExyN5ptOjQMaKfMxW0bzCjzpHaymSkm7uTsbc6+2nuA35k/fAJ1A
QDgTGMFN3SDK+2u3w4YHJscX6TVWw6dehmQLSGQve0sVLZ9gbuFVUJkbz52u3lMvnfVJwVV/h5n0
v2xn6vNEWSP60iYvHgtn217mzUYvOVZZ8RZmYX3ha+ZfAO3rvbMV61erT/ElAoJ/rJ7poaNXCFEd
QGsaw1D8bOD2H1Pq6xddiZvfpUYCY3UIkarhcyyqx8VWnh0hH25vi+Yj6EyEmkXaVC9T45THYkST
v4S9OHn1KHbcoti4BtcioWuT/7EnQsw3wbNf6enBVIGHVa3s2yduPhMAtcvIElfEL2CWvfgeeBrW
WGOX+ZP3C031yH3tygTN9Kdpt97RLILxOAUSHJ7v6sEWM8KX0tUJw0rJZTLVJ2Now8gn8y6uGHvj
osPG6FAelajprmC4Cxoc8g8Au4OvcS24EVrwWPDcv3m4qH3FHRmtCnV8hQyKjwIPQFDUaB3oAKTP
PADTSTEUGKI8uyZLLx7F5slyDZoQAt0+rSBtKgblCQ/VRrMSMn2eobYL3m3dvbfeINdoHsiMNBpU
T33HLoGet/8EJq8+W8hLRpdM5t9OULTf9gTsdSAI1uWfGoLgaQns6W015Y3mIwz7zHcZ5kYM/Gyn
zl3OqDfkyE3zVDYWE/ngkFHQttgYc2M9aiQvCV2+1dFYtsnfjV01vlXZcMq4bOFVsreVfPdEL+yI
SjBZe3js7qa6Ppk9u9xBMzZOnOnB3at21SJ2kFt/lbijH71Z/zcV8/eQDvzPQSFBOUl0NjfiKGjs
MRKvQ01ZSLaS3hfGISf6E2cj38+wyR982Xho24GUDwQ4gwc+itqsIzTaDahrWrIqv24SyDKjqOSv
CUh0sCu1fTZL+7ffuN2rJhX/GXOVMh+zb6Brz4+WYf1aeGd6EQD81a7/QIsaviCvwdSALTpxOjJQ
7LpCdCIzSX8m7JblipwxesSJZZg1CsYyd8S5N7uGy8m3SFRne/uLaX+MvJm1o7MAIAISuuOM0GZ4
YX+Fc13NA5knb/PoLAmmf/1sa/Ewon+MZN0jtGtbXBsoLSeyWNw1RnoxXDds6zv+9nbwG6NNuV/6
5q0iXAP8mzmg0c327q/mcgsI+Xk2p+rFZ/uOu7az3ktSMk+8aOOuLKYmXnXoP4YlhgO73RCYZdsm
X8LG5Y5pneovV6V1GOctP/mFLzA8Zt21R3QeIsiC0G5TOoeiSsyovBqTzNx4atFYSaVepDSmA3oP
3C6AV0tsFVodmMTute1iie3KavZSWf3BG+tfftGsT0UVmldkd6DtzKfMj9b8QYVP8IbiMXxcQ4Fc
emtrSlGW5jnQxdcg5ukKvFpfnN5Jd53qW0ZlRx7u+XmXQhKcEeRmHgesyxFOI4zJkmtm1gt2oRSF
KUW6utIvtYvERBUWBR4E0/Ix1fU1r2RpQekZzdcy6gmqH+u9GCbGCT9of4bU6VIkf6y6aAEMXmhk
K2Ykl1CcrSUwdrOnBA7HRmEXWrrA/c8bdf6KG+GOQK/uZ5EWKsK2NZ6A0lnWReW+zRK1GWu73Py4
W00X0HvVp5HesdoKwriYvQ81omLKDIW7zIaRxiAyM+Qsy7wP2UkXNxW3Vgv6tnlk+BL8gSymYLSs
uEbPiWOnzY5t5f6VdrXEI3Lwx9yw/xWO6b7XnZa7ZR4Jw2LNurpl6MBqVIgw2+m9ARDaTcFcIywM
+otTuus5CxR4UrMOyJ2RwuTZ+M4q2D9zBHznuVdeS9J3/iv6NX0n9Kv966XN+4KcBLAuZWHzcLUP
lg9/CN9+GMYlsm2rTczVisuZxQmdPA4NN31Gj06gJhwIq1fVxpmF+sQl/uebGim0fymamMydgG+G
fOfPaKnA7bZouN8+Hm2Nu1SFICNB+6ZEYB37ebx1oIU78jqa59JrUZvjs9urYXXuMKtgPtFoUgYv
r46mJidEh8N70872l4vw7IB6Hv9XiL614T++6BgsjtA+73LC3NhzaTR1+eBt7sy4K/rXO5R7NrUd
HgvIgzPnmbcv/MnY18g9TmTB6BMiWsCD1DbDC9yl+qA1zTx2RunsJTPKThQKj+V0A4oAdKzwrnTt
Hb5ULbiMofgOOsf3rqJb8x0IzYYZT+MeWlBQmJMxn/KOjgeNnIsT2kFwvDkjh1iLyT5q9Hhui7Qn
gMWpvxUrZeyuQ/C2LYP/XOWGidbSG59ywkESqRDuBnMZJtjD0sd1cI6lGjxiYUgFOkBa8B7wK8Yj
PG65W+eRzQgBgfk29f7yy2uYiCOnvX+n09JdS3wk181sz7Q4ClASVh9+qplUmIkScILmcxqIhQgV
UtlhoVvcIUIgJp+3fw2JPyK4YnRBA7PlN+NivhMjUPE8lMUPG/FL7s3YPgD7LptEAB0pSWyOYyPQ
CHPnv8Ex0ewLdJtjLUFAkPmd6xFxqarlW1D1aL7gmaLFV9MjAQnuVapufLER9yX4KfJDE9hP1ubI
G8gudzuEr7ubHeU+uWUdnCgzYlDcUG20aTYnrR4Pwiey1EiZzXNgsyMVRfrQUNEU+0yysfDwfg50
cRwm0OxdZvAxp0YvYvQA5i6bCWwxclvufNPhC0uJqxsrZ351Ck7s0NhcSLx7SIYMg6fMNtzPTrvF
zu0regJ5EO79VJP5MSrG4qecOewjz3yGdNGjK/S+majtpE81ePHGt4hNC5FA2bEJFOqvh+D+yuQ4
nVOyv3Apqv8U7myc78ZdXMJrrQBsnILdzC2H12ayXInMvMX8mpp0OmR597Z4bkkBvW//qpGgMtaP
+tzDCFPTkgfsfQ5O3pVpeMHID9aEv70x5oMQ47BvrKBZIiDBSe/7cnE/t9YHHtawId8bjkNsI6Jj
tNU2rg2b88Mn02YS/xUDq+r/cya6cBxfxnBe/tbtYv7qij5nR+tNwmtXhfE1skjw+qUsNBBF768f
VjX5+JUxjfaV/VST7AbUWN3aigTyoAat6QLqtApSs1662tx+2YSP7KksyPd5RnIhNNsgHhtkpldU
fX5EiOyQGDYOqmUi9KYw6tecm2aCjgVwizZj8H5vohux9ku7fPM2aV+YSX33nsnVyh09VnKJmqJA
IU0ST/PIvIBhhpkug3u+ZrONehZt0GEj6gPfCR6pXrTk/+XcpQM8xrEGqCQ4b/xsO59EINACg9Ay
uDzEL823RDj0no9p/1FBGB6rVWTshivbwBzOz6LAjiecFW6rL/QTJpnx4Gzknsxj3/6ZXNN/8YO5
5Y85eTqufOd+L/b92TLKAccZaUYPDiLTizeu6mKnlnEg98s6QR7exYziLpbuZLMf67H5SV2z+B4y
Lxf7oDLkxTPN9NwhBk0cM/0nW+0dqau0+OcktHY1tEc6JSEeTDutk1noZ4l58C8vdwZE2bU7CC69
2+5626iFxLzf01keHJWZIu43EPsd8zu3aa2+d2KfschvblPmK9ySN68wFQUrEz0hLQADGhHQAUYx
o6CjuMrN35rg0qNQxi+c/PNehG2R0JsVttFaqulEVty4T5epvDq2b/M+kNL51CttXYbNhvueUuaZ
oMeHFzTOV185j5Nf/gdziu3Ww+hoFpN8qu3+RxjL8mbz414FDNEzAPS0Rk2zXoAufcBSzLGXIQvG
Swql8gyPJnZtIaqjMjJ83dVQCLyGfRf+7kIhL1NtsTWsAQlVMzFDRDU1JEBQlFvbo/NnQVmJwZrx
8J8SYrqhbK+ebAETx8d39zJikgg8Jyf1oXdegwa6gYF32s/psL4bjHj04S2XMq+77thUut6TW5i/
DKNojgR9oq3zrCYg7kcumNPhJRPRr/J70EP601J3srNtFBvRYomjynP/fSHV4oV/JD2G20B7jYBY
vFmm7xy7CSLNC3PzOqFka2IHMDaFwlmplup4lVCgWLX75osl+FhrENoKjUBzrBC8vpLtSFw1Pt/m
n4/G4tB7TEloA76q1vznmJP9rQlEvqZU+T65ql9PaXeHumwb8QbCvD5HvUkBcobakSMP6L+ra/KO
/AoXSJmRCaUW5vMExcjSR8Ow4ArtDdHsydfC3t0poP0LISvAJ4bZBPs7RWrjkkJ/PqiKgHLBeBWz
DRhvkxTyCBigiIdzEecQ2XlnlOudV6vxSBn0jF48L6rhNIXYfZ7zzgn/OTiZHTCCXhUHuyfvMYJL
x0rXaDX9boXh/QHNIjpIhaQtp/5mUxoz2odBq0xANREOhdM14MLR1icp2emzUwvWmCV7dLNyA0NB
Q+fZw3IkY7vkrDOM7DWcmOaEWsQvv0VEsdy9QypwDSyqxGwGRj9jK0ivA6T0YR6y9J9upuynF/UJ
c9Z2JtUGSUG60sC4oNmfmSxTLFswqDs1I3UkCKZujiQGeUVEIMC/foN7hX8CtTYIxaasRe5qIw8P
pAa+18PAWVCNSzLSUfxhEsD3KMYtxxo5+Oe+bQg34fw+1Fv+xpJ5N9zru4Jy9R8zTVxZOIf+NWws
mMg5PDuZFJisqhRvjcJ9Mkr/fvKVD+TxqNe5GeULLBn00VwAdjp8hER1VI9u2Rd8QA0Y5dD7cqeL
Pv0OiLU8mmTunaChVDyb9niE5iOX1LK832aRotguNda+eitvxAj2p0zU/YtZh/VH4yEppN8JoQI5
I7/taZiODmzyP0q7ivMyBmbkjwvxrBWXQ5LJwoo6eGraP4uQS41ERdJSPxZ8PobgDrdLsGDPX9uE
GACC0FVuvAnouQcE2teaqtzLZDqvY66zK6Eh/uPo1MQmpcDskXe3eZRrVVwVD/4tDaz6g3/Ba+gQ
daIV5gkmv/WFwlrvjbfuF0nxdKQ104tbbuNlWS3/c502nnZ8FliTOhcFIIiz+FMsy5JAiVcvboHt
OGYN7XETr45LrBchF31PXFjhmnJPD5DYIxj8GInQ+pQlS0JFwAsKSPI32qr5tUrbPhXSuuuLZSqw
mOc3xA2Shdgz9oMTjLFcjdpLFqt7abo0fW4dz9p3AsscsKl/dlzkZsIz88NckHRQdXaKIBptGgeY
S0bP+EobSQCykM+fxlIA2o0IuKudUH3/ha4DHruwtPMqtOPraCVmqybOPHN+/4+081qOW0nW9RMh
At7ctkEbNo0oUpR4g5BECd57PP35oH3OrG40TmNrzVxsE4rpZBXKZGX+Bq0u/VR4I+03A6nNy4fa
bkw3PUhUW2c5K/DKTMhuHaJZ/WvAUWpXYgvhR2ni5CmGiPME0CP41MALsYuAlVJEfnPoNd0HJQzg
trJbZF+K1VCJ1TYvXCC+QRxS0NfkHJnjP3jRIGq/CwoaWpSeD6UvteI2rQR0WEFzNA9ZXw87d0jf
gIIKh9TRov2gDOWxr1yNZ3WrPXL+iBtEqNqt0VTyhspjuY58OAHQb2r9PYBPYaNZKe3McAhQkyoG
uuZhqHgHWqd38UA5HbQae17EjllsRedE2uScupiDTzCok5mxtW4zEUpKGe98FLXXaSy5b0OuDtRi
1GCvVy5q/pA9gTX4wos/5PlLQQfYo2XQQ6zHpzxaIcv8y9Sx5ku9SvyJuoywCWor+FrF2Ikavhb+
khWVLgOg+Oq1F3gTr9BDyyQy0NI5JiFiFUOvR7aRRfu4NpHts/qctpyMWH0J9IFLs1efXA6+z45L
5XutSaQqukH5AXR7im5goJTVpojbbCuFOSpeWV5IWzdTVCauDw7861YX+pgEizoS/TXTD9gYdG+O
WL/3716XGgc6uFAmhKpWV5FLMzemzvHhlF3woNEHPXUggO5VVYg+onYsJzDj725GGxVBU54gqtCr
93As1Tf4tTq9SMVwXmUn7Tm0VeETWBsE8wCpjrz5DiRaEjqfar+VTmWb5yPcT0GnKqIkgExOY3an
XuhQXBNd/TUuIKoja+GhFmSqIfexMtSfuJTRKJC0kXnZoRz/EwZz+5p0MXTFNvYNaSUZ1LNjKwAa
HbSW+iMwZJiY7hB+V6tBO9HVCiAoFt6xyVRl3xZeiYSSR7m0SopKsSGGKe8t2N1vVNWdnSZ0xdrh
+n8IegDLa9OHRaqMr9BGBl7rNvFrIEoqqVkfoGDjvwB0sGz43HABmrH2ZwDfOOD204HUtvryQOIF
acaRIXkp3H4uykKwnOMkOgkadH451PNu7Q1O/yp6DVexa6bGtu3QL6Nx2a7p9WVfIjeDgZ3QUv9U
G0aooS3jBE8pOR+4PHiHIpUdeH+Nv2fHqyxAQEy7svdzEPoW11UYoJCJJgEq2okfDh9yn/E31SGH
EK+DbmPUSNtsBa3TXlD+/OmDFdrEAZ0JWPTWi5/kygOdVV9bZZAL+41Wau2rZZK+WGYfovKQjvKi
yHJmkJkSc6wIP6h+CAatTGylDgIYGT5e77FMDZXXDF59BdywdGRR+j/Qfmrvud3BXQMLKfZalHDG
yR1iYLWbZrugdNsPDSFGWsUU2allSxVlniCLfpkOhYbKyQskHtl4B1Q/YUNSv6JJYFrNupSRDIFD
TDslhyvQxWi/S3n2DUsFfkdkYQfgS8Hjt2vfQwPP87H0W3WaAkxOLwHsu55sPel94x0BK/R79mS5
iQ3OEIFr+bkeYgSTkYfYKW5OR5Tk7AVVHVpbYGKBR1ZKEGxaM/VPDd3jjQYIICDBHkyoPrlht0ll
+Hbdy99aFyYzUsgmsDSYz1FZVA8w0+X7SBRfg0zP9q0heY9F3oj8V4kUd20Cl75SlR01lOKoa4L8
IRo6/Whd8sovQ90jfhHlwg7Eq/hZV/L2s1BE2Wesm8rPvA6cd4cc5hs9P2R3la55MRs8lmXygJUn
kHdT2ehGrDEkdalO6UD0qbSDugTohHf/fWJ0wkPfAU5eUeKlLi4N6q6ve9zmyq59dMWKt3OMbeN3
LzTRj6uTDVAv5EecoNk3XeKFK8SXxcchKVG59tJuBc9LfczLoj+FfnJXR46xBp5RrkFnu/bAUEFJ
1MB4Kw2MTqi3pKRoDpyaMQWRaYe/FICdDnBI9F1u+d1JRG9H41GCBJ4XhcbXDoOufU+yjzKji9OL
W0nUC2XKX1V/L5RwBNDSqyAPOl8NXf2iU7F47r3svW+gt9MwaQ5VmQRU11KZuisKZzayDyCeBF14
MSkPfKUzjRQPT3cSDUc9uqiJbIbx+SV4JHZ1px6RqPnEtUP1q1R4nFvVqBAuxDSWxhw8lGjnFxIK
ArLnk7hYefMsCgPydz2b6uAr9EOGtopGJVy7prDRYGPgoi5dQ9Dy4yJOKeU45nvm5M9mjjh/NvQJ
8myUI1cs21ejZzHkSb4Ki3oPWvAxb7t+NyQI5OiqvPKbQV5FpSEe5Dj56Wdud+J5hENbxDWO61L0
2IQq7WlT7wvQEG7fPRoF2ltKXPrPeSd/Z6pH5a403COjnsh0pXMq9oNjIVxiwOxa6Znp/ogH5bPP
A5ETEACFYBiGBh3Zrb4b3IKHqLbcX3VlfcvU0oItRlUWjvmow6QD51mB8c4fclzUKcxS32+GQHgy
9VTfIUsImwKNu1ObUoBctVHO468UcS1KOuWJ1yQggc5F1FqLhweXUjNq3v0mi52GPrKXPqfgNxCo
HfVBoz6Dwwv7jW5OtmtS7iTN6PmvArBQd35vtPcS+Dcb0EKwJUtE8j8uAvOLhhDniy9UiV3kPkTr
kcmCKsgqqBrF5t1u/dQiLzgBx0OINaSrLqay94WkMVs7JqBkw0VFQGx86dHNhuB3FivNFrJys4mQ
O1oLyAUA76q/Zegac/aNxubZWxHD1Qh5vK1SBFbWDmYb8Qr9RuXV6CKRjmcEYwOlpRopd9H8FqqU
AHXfO/pe7d/1Vp58Tc2R2UxmC5WiVrz7UO1fOJ/9o5bS11ij7stFgW8DllpSR002xaEsJxMGDwPx
W1XDcZ9GAnA9+DE/q9IdgNAU+o46YQZijP/zky61/haOSPUlzKvgFb4TxZ1a0uU1JB7A5wrKhNaQ
mGPP57kqwDYkioh0tqvSi5cs4RnthlMkFEhKUE19kAsoFIUiBD8DrqkVb51grQis1EZFR2il66kU
rxtNq/a1FEYnX3REjtaI9K4xcrqWkNP5rQQys4t+lGPkX+idDI89DNF1IHeunSHpHUcIqsRN0r+W
Qd9+AZsAvUJuBh2hkKbbDhK1o1UqUgv1yoD2jAqUbct7hwI5gAPhlxAjJwJHMLN7FMXRBNKljTl0
kK6F0qMOl0D61FDN3QJnsLatRSU9TeR+U0Jh/1bAWg1A1gz1c1nRBamRbEnyCm0tQ1AeqeE521Rr
NDpdEf2XQAROqJpoQg/WUG98xXwWABXAcgffkWwbvRo5TqKvHZVAcj6VaNBgFKE+l/kAOkoMC+o5
WuY6eyOWQP5hoqasmkDXfpJ/l1v4Dyb4R4BVtkvb/qNt6KSTto6e4NZgJ2Xkn3xyg0eZDYXCKkf9
c4omxDNNakSNw9p89OWEj+N2zjv5jbePavngliH1Bl8011WhfigAHdee14oPCFngXZsYA3q+TSlA
xK3gUGVuL50qvS/vvDj+DR4Y3fvQUFBdLvXvsVG0B0mxun2IFuo26fToscPgmkp8jfq01X9ocR3t
LQVKvccxwVkOIzujZPvogB7mIhjYOW1vlCuXl/BWclXpLczRFY1zPKq4aYJ73rza5y5Q/BOSPcY+
amUMeFk/u9o0PrpQpSYxxJX8Huq+e0pGk41SAmIMnxACSJUXh8pCvpFPm3+OOnw4JAsjslVf179T
Xf6lGaZKV49kb+Xh37frVUDBq8TM1PtBroInvQbV0o6trVbJSUObSN7rRYOxiesizojWi+3r/vh6
ATa4gjQMYIeO7Yl3S/2tZi9tVEi5r3qB+wQwSMHYu8hC2SObaCtaXWVTMXceRPgcFKJdBw6OSZEN
BensDiM1rmbQuoj2wdqOdk2kQsqAGelrQB+p+AAKjSTflgXHOQ1AlQC0mUX9wtEtlpuSl/BXqMrR
PX/fXqJ8At0Sh49seBu43l4iqRvuNUpgmzQu43eeroCIkNPcpyKKxbQK0i0dRqqTDGrNs3SrJUOL
lnJo2R1aN8iJ5p61FmOdam3Ua91RgCG2VYIu4FHVJfu+1aOHxm1IzX1kjLdpogR3lIh9bpWOh3Ho
Dy8Ww/jWF1HAgVomh7GPthF0PFBBOneP4qBlT0UZiB+FrJl7JRbSdR5Q/18HplQ/0pnN3nIzho/e
aXlyhywnZK2A55mvdhDdW/2+1JAI/KNLkLkN6RLV21YmNYrSfMGq54+B26X5mazgrmoAI0PuW5En
zkBUqekzQGmygQkmBxide/UjA36xdVYArHbWxlhw5R1/cBpQNiSeO5iUYNE9CRiXlh8EOQjSovA2
wKbl4KtorVnmK+23xY08dAtDlK9sgPEalin5a6IsWwA/JraIhlrQiJBqa4t6R0B/AnSHr7X1UUnj
Gma/KNdHoXJilleA9ruYK0ffQkWCt7J8NMDq7BskrdGTqVObjnjxSFfsuZHhjXJXVK8ikF60AUna
44Bm5oKJ6ez3kS1N1HXRkHXDnFi5RXQ6a+rlma2/Vj+Lk7wu1/Tg1jF2BLa2znbGUsAZNzRaupoo
GTLoBG1qKqzLEDbV0HW2GcwHsss6fULwdN8Kn0Mw2MngrY2Qd2G4o4O14c1LwUj/VMvuoxTRP1Q+
y85wf9tOauYvYqEYimEalqjCm2ZFnbnZZWlggI3BMa/LDyaoma+a85VXqktd83agazcuOII4KosW
VoeGNZ1rS8CbRzQxgjOHT/AkIxQQtB+huDDD19ZYXBuEsGhsyqo13XFDm0s4eLQ13GhogT9Tl05W
tDCS2RgGgD6o1pYMHONyyvBoVSuABzR/QkgWUBVXSn24PVkLISzxMoSDMHtP1wCPwQQaPg0nbixp
yeVTGn/l8rRgsv4ZiDX59qnniikNWqIMzR116uATKkXC0VNwoTWFDE0rVZHuUa3/UWkGbWEqSQur
b25RnP8F8uU4aV5D9hLF2rZQX5VLROE3XviZXvnt6bxe5IpoaqrM/5AUzJIn+zzVC4zFioIUKUTZ
k9ymFdV31UV1NfF+N534eDvczNcDPAQ5mD4T+LqpE2HhJlSKeXCDES3XtcBkolIYwr+7Heba01Mh
DCeJaVqSJk+3rlu0rqfFhFGiZBcY+Q+nfwll8+DylFVa+YsYLXh5zo0LjR9d1kUsnxV1Oo0IrqBK
jVekQF6KYBy3/28H6bPbw5pZExyO3Cbj6FRTmfheQqZ0NCkYZy99BB6p64ccHik1zNthpOubS7mI
o16uvShrC633iUPquB42WEUcqqO1S23XFuzbscafmmw0GY0e1YT7rgKOnJwYaM+7QSaIGB3FbCwe
qtvbvy/NzZmpi/hwU88mz5jcwkAOO63G9MhGQWcrr/H1OGR2t4eO8mlY0zZdcVK9Ld1m17tKHQ2e
gT3wQiTdmCyH2BKqzAwIaklfZMplvvdqAOx9qroFh8XrdafK1FpMQ4T9QlVoMn29SjdPHjr8Iv0T
qN9eeV6yipyLIJMGjImASO40mb+oLUEJJD0fKKVGgP9HgnKzsXAKXa8CVZYlBQFpkV1kWZOFzV0y
hJTswQA59FyqDbJWC+tgnIjLdUYES9Z4WAAhYKVdLukBYFUbYoVsyzvzCNzy0NoYseyC3e3ldr3a
LsOMB9NZzmB5CkJMImH6gWwaxTnMgeRVKC+dBHMTplrmeMJxiKLBeRnHLUCEqh5xLO0DaWzqgW+3
BzIXQGfCuNu08SyYXIBtx10QZQRAr9MrT4a6+Re/r1oWK8viz5/ue623Cl8Ff2yLyAFxXPoLK+r6
BtDwu/1z1XC5sQ0vJyhXVTgYFn+/Jn5O6+5DHh6puR1L/VkC0ap6SBnfHtA445cLTJPwOkWBExVn
CoCTvCRzYX/X44Bo79MpLTeqjiZTTo/L9587MVp4zlx/H03SVWicPC50+So/l3qx0XNk4GzEx3md
Kpq2MJ7ZAFiHjlsSn9jpB3I6apmJxgQmwD0LW2n/+uTSJEiLJB3kiiZTd/mBKgHRuqHl9/MOD9rU
OQgiuJEk+et1pqFTwn84HxUg/pOTBWJJ6tFcj+whPRSwzsUFw96ZhxKbY/z7TUky9at3C8AI3VRF
PkS7Hl2I8Vx7T/Y4q+/kDcJQO2Eh3vQ45qq0RGn89JaoWfx/l9PmKEglhBLLrK9Ofx6v3/361+2V
PP3y0xDjn3B2holtI0APrSO7g9B3r0qeuBGAAi1s0KWBjCfpWRQYIZpndg1RKFO4GWQCZ4XK0e2h
XGUy/zOWMbeFfq6r6mSV0ZiLes/n57VVTyaDOPEdbMwdsqL7pRtmfkD/CaVNDgAL5oYx5Kib8Zo8
5ibQ+JXWKC1o/Tz/uD2s+S/0T6jJ4ZzB4+0xe0FhGBQ0j9+vuQD35HaMpeHIl9+nS2O5qURWQSVR
OqWKaRndF3i8m9thphfm5ANN92fkRkWKuk9k+6CjpB6JZ/0RpxqkUZtP/12kcVLPFpzcpoOg44QH
GVfFOgBqYkgXN07jJ+SPF0a1NHnjv5/F6jOnC1JtAIZqiXToG6nfWU3wY3BEYeEzLS2FyTayusJH
bwqcE+p/KpiCxNqYrvm3+dn0K03SjUCzYsvT6eeJzkOmvZfd79vfZmm+JmmTHCp5rI39wjh7MMpf
sO0C/8vtEEsTNTkJohoR8wStLLQbgIAJwz1d24WvvrCW9ckJMHL1jShiWyaqjHlCJpaHII0PbUW3
UmpqBFZuD2lu1rhzyDY0Kr2kHperDPMuo9dGaA4kQG0fYd6xLZCAOPVhIC0sM2ma3owr4DzW5DhI
RDfx4khPIew+cJt69ZMBZgddMBNtP43+a3AsQDbBEsVxZ+U9DOVvV78fa2UUqBf+mLl55vpTJJa0
pprTQx1wMKy/ms6S32SbLinfK7AoIQxux4wWqjCzU2wB8+GwtRSqc5dT7Ga6a/SlnNo4FOf6CaKj
Idq3v+LszJ6FmKx9cF/YH6j+mDiSORrYBZpV7tgocVarCCjnqsP4d2HlzM/gP8OabAY61iYIizCw
HSENqD1XG9/TlHUt/mxq4du/GZ9BsqdSt7h6C1etpyPbFEQ21m7AO/sH3yWm3BqPrYeFF7zxhcHN
7XR5zFwtakyG8idjOzt81TDXnQxtYEwv7sHcitnCNp/9fXQgDM1CikufbjsjAojoIUxk68Wrhtwh
xeiFBT636uSzCJPNJjeplaZWl9pYFvgC3ufuusc64vZ3Gb/x+YNl3NHnQZTLpW30FGqTpkptVXEe
sK1ERh3dhCjd02vehMGWphRA0X57O+qfBPVW2HF2z75O3ZcGjh5DYqMwdepO8TZfV3hDrFrb2wdH
1C03S8fy0kDH2T6LaOlJ5uuly1NJBoVf0YIDVZmNyGllBYqXl5o7+NvcTxq65pZxuD3g+dVi6SrV
ZE3G7uAyusm/DFimMt5AtuH8P5iqu3CCzC+Xf0JMThAABSKULRakou3M7itOrT7inn8/DJ1+lsoY
KMdMhyHoTeeKLsPAAdpx8WpaWBdz06TTD1QUUbF0adr+kRR/8HWwOEhqx5gtOQdPWziHliJMNpWZ
YdaNxkxig+63YU48IsS9MIi5D/GnwMQTjRrT9E0LmNJNXFw7bal7cIQ3IOlrhIBuf4hpYYNuKXAT
mkRMExM1jYFvxeBb47ucf903QfLeFBmanhH60ICODBwcRWF/O+T1bUEJnTyDWpNJxcaYnBRB5Yay
gNmwbanOW0WxHkQnCmzuPgdyfDvU9WVItYn1JVLaMLjdJ7tFTlE7zKBqI2OLu1G1A14KgEtUV4K0
ux3pejmAjDQk+m1EUsVpEkEpulCQ+6fAhUhH36mP/DELNZqrDvDY2ab0bJE+WBY1qMlo6ragIed7
gY3WLJa/1cHBESyBeqZIpbka9PhQoLk4aIiXwNJXku630dYALnPU9zu/+60HkOdwpEYKDobhml46
mGP9zQm734lKafGvZ0SlPU5lgXLGdcmvsDCNA90Y2j3ZVPAEufn271+VSpgOJto0KMOw06+6MoVv
hamUsgMbuzmh22uLT/oJV/sN+nxHMJjOwnacef1T7ZVJAph6SgDTrkxYxxHKEFliW/La3KnbYCOs
S6yNdsk22XkLC+r6miEYNS1tzMfp5k6ycfjVrd90XGwJZETje4zWuXAsja2v7xFKzoOF5+z1WTOG
Mw36lIzMmqILQFWkiG6O4dgswZ1nAEbC9v72J5vZJBdBJjeLh5FQ78SY2xsZUvJQChfmbOZkUTnD
0KlEm55VMTlZdMUoGteISaWqVwErJ+2Y+AezWIgy92XOo4yjPEsAqsCJhbwPEls8wmveQ6be6tT+
zYXlNvdFzsOM/34WRpWdsHQkwmBrBnVBfsNq7fbnWIowTudZBLlOdTeC42NbDQBm9NjMU2zJz7eD
SONFeJmhaRcfZXJqWRR9wNnzUdCCcnaILe31F/dk3ENe3bm2tJAfzZ0KVM5VWcGogNbMtFfmI8zq
N2Kf2OrO3Yfb7q64y/bRalhLWxQA3qyFQ3lmSWu8CUagBZVziDiXc5ipcu/B/k1sE9A5RARx4RvN
TZ/Gm5RuE+VtWZw2aWM1KnK1DmMbCOqfQ8cu9uqh+5SfdLvfpwv14JnhjHM2JpaUgzm8L4cDUzLr
ETSJsEt905JiJfY/by+HpQDjajlbc8hZyWnQGpENvyRFp0FeSC5m1vTFACZHAIKmVQW7HbQ6toP1
AQqsny5cPEtDGP/9bAix0DYZZjmkTKqNATp1sttTdIUW4WKjIM9jarzYwDVM1lQPskZqxx5pkucb
33lDPdL1Tzhx6g6gcDLN+sGRF5AU4y6c7NKxcyLLZMygk6bLzErVArlpGudNeyc3LwVwYuO7jFiA
sVRumftCvHTpoNMAVq/KTCGJQeSaY9FneLCyzzAq6n9xmaF7SKakWxJzKE8WmYu8mSgJSoS/qS37
IUjfU+Av9UznTpqLKJOlBnGoRhiSKOVWsvV1YHu2tTbu8QK2s52zFh9uL4uZZXcRbrLsACqBKG7Y
OUp+rMJDsNRrnlkB/L5h0P4H6nLVmW/lqLLqiN+vRIyfHe+bon4TAITILEJJMZ5uj2ZmFZBrkM0C
aUQbborcQRio19xGwuIhU7qtLuUW6X+LRKZVhgv39Z8zeLK2L2JN7jlX8fKczMDYSpEOYxQ/uGMh
etE3c/RqLZMGZV63Ed5RJFehWpsvBXKjKx54yjO0tPqHb+jZWxu2RyQGBOxBc1DxZo+uT6aFnwal
0gHQoEUAJa2AY41bQALxAzNLGR8o5NpFceF8WJq6yYU6OKmDUFOgb9tg0NeoNz+hJhYdQqD869sf
aW5JnH+kSb6mRgnQdJzQKd68xq6xViwZS6VXhOM20NM2t4PNDosb+396+DSJL4/V1hSstvFMzw6s
XQPhEceCfuGynskPx54qHXxQDrxAJyE0mR0UDKQiISw2xC3rF7G9U8XXvx4IT0DwyGMP1wAydjmQ
ypdUA7BOYqcB6uLoep4WX+1zZ895jClsMWqHzIWYlNjdI/YCu3qHk9tePPgHYRcDq+oXttDMt7kI
N00LYthCIfK0NnyKVLyrPwphIcJcnnMRYnJmY2vSGoEGaRLpK95W6c484fEOejvcoFq2sLBnztKL
YJOjO5UL9G8Dyk+Ks0Hw0vIXRjNujMmJw+9z+YxpFHT3cT7PUgQk8GMURkLmq3jOnNVgIHnxNW32
kbj25M+3l9vcoj6PNTndsJ/QeuzIGEvzGQ9Ja/RLlu8aZyGxmp+yf4Y0nhVnQ/IgnPU0VnmOBPbY
X00WEvfZJaZbJkxNkZqgMrnexMgw8CMkkSZxG6y74T0s/j635S39T4TJRzFg90SVQAQHvVQaw6jW
fP0Xn+IswuRTOKEkV0iVJfaAvmpqaRsIrToa363iLxyW42xfLbCzSJOvgSY9zTo6kPBlc8g7CH72
BwlSdvYiKQt5x9yHQWRdHeGHMm+qSSiUxmCUoR5mw/wYkmP9US3tlpkVbIFBAddCVYv/TE4XxUBU
KMPWxe5pADpffimjHOjP259mZhQXMSbHi9CaniqoPvKI9S4W79B3VNPt7RBzR5hF8WTMPBGM4bl2
uUV8BRNOpSZGCVscWGi6FtY1OhGb/x3WdTHeZEyR0kZJj+KerUZ/YKjeplnluNSvZLtay3f1wgkw
+5nOhjc5NLH9SX0c9BJbwGnIWZkh0nmIA8tvt6dx9kshOE83iVz0iuci9ggA1ONqEBzcRKvoYAwJ
7hrZwmhmzjMgwoRQDboQV2292lWyeihxPa9NGd1oVS5gMjzfHop5vUsvYkzONGixiLiikoHUMT8v
BO49BhUnsWaZ50j1YlYjnjKnXnpALg1tnOGzozpJFaXKRiEwKFzbuBbRZ6v/1Vo/m77JUYe3/BBm
Q+Ha3qHZiFsO1Y34rbZlG1T3Jv1xex7nl8Q/32pyBEl1nutibwZ2Wn03v+vG979FJfPivvhQ44c8
mzEvV+RSGtGD7rDPnE003AfuQtVgaS1MssIGunTOC8G1HePz4GCIjPQZtJkOXdbgSfG+/FczNoWP
ukolCkIUhLbuYHuZJ++dYmJPW8ir23Hmz6B/1sEU2JvFSSy2YUZOsB1scUtRJKDFgvEYFVH3Mw4/
t+MtrITpy95QM19LUgn8Zbj2KfGWOJ/xv/67IJODrlEqdMulMrCb/MASXysYoamLTAL59uEgTw6H
wQhSqq+0wcTdnx20QdDqaTy74edthIWXz8KRME1I48pFC9evqVFIvXNQKjzD3LLe3Z63cQlPkpLz
XSRPz4Qc8n6BJ6Y9+CZXwz2ST6ZnvRbDvf8zE38Pgb6QmiyuvsnBEDY1HBqL4qi4QxrJTjY4Ca+N
V9HO7XYRkTnX/7kY3+SUkFMFUXQ0u3iiDLZhp7jXr5FI3cgb4J/lf7kIJ+dFoLpCIddOYFcfQnBf
fwT6wpJY+FrKBF5meaLmp4i+bCPpI+496Nmgq3BL+JqFKOW4Gwt33LUmCwvPlbmnKyQqStki+aty
hXeBHN2bVc/tND5diwMZGW005b5b9xuo8NsluMbsytd4Vsi6qtMHniyRygPtTsPG3PbBsQYa3C28
KmZPpLPfnyyKEDH2BgndwA5RZcqtdYHHIJKit3fWXJCxNAsenN4vefLl/eSKGD77rhnZafHDRNAz
/STJ9n8V4k9R+uwKrF0V91p1LP+FuMGuuuCI7NLtEHOFbRoZ/xnGnw12FiPrnbz38jSwtcfioOxN
jjt9JZ6qXblfiDQe0dOj6DzSePieRUrMykpQFBsPV3Mnb6W7wrTVTbUtHjBJ3FgHtd/cjji3zM4D
Tu4MfIKc3hlx+z06jqotJwsjGs/OqwGNjX8NjNg13dZByFnpka2zFeRTqo+ieqo555bW2ezmHCuy
/zfM9FDIulr3mpYecLkV1/oXnHc2ONeupLW8iTfi3RJdbzHe5MkkWirChTpviv4TshUcBs7GWndQ
6WQ73rj2Eqh+9iudDW+yLHQ9hM0v85bFx7x293q/sInmfx8mpUTBGXbgZJ+i7VZYObr7dj4ckDMV
uoVVNndmA7QzxhYNdZJpl8aP6io3RhpScPD30h75FGBuyIQtXORzx40pm+KImYEQOAUDYILiI1tH
GM0/CbUdOFvsim7vlxngHi16iTqpbFLzNaZgighUIgTXPGCluXtvHWzooGzIs3B/XklbSELZql44
f66/DqUlQGfje4+BTfEzbiC0Wo3pki1Vx0T/5NULPbTrabv8/clVUA2ZHqcKNE3DPAyqduyqZzm0
Fu6b8b66PAgug0yWmKZAJccBlzaQuzWUDWawguLamvu7HX7c/kS3h6OJkwSh0Zqga1EwsZ0YF6Y9
apOdv5DAjTPy/x8Mag2Xx3Q/4KrqCZyabfsuuuvc+kDLxzA2HUi3pVjS7HjoboJsxE2Ka+gymFoj
W0jry7MLxMlW41vFVVcjXkh5aO2e823MWtdLqK35qHBRWXVg6KZDLMUIZ9YOU+ecxEA13ACJz3qt
6f0SSf36hmBhcLf+v0CTsy1OqrJzB9XYKpn5K/LQ18r98M5oMU1tsuFwe21c8aBhCFxEm0xmjdYf
cDdL25bbobe7jYoc3Hq8LqpVdxTtWlqhFaqsl6/2pfkcN/nZzW7gLoS2IIbMWVjldtkaOC9JuN0E
TbPwYp9JVy7HOP4pZ6FqZBhcHyER/MIQCjPNg9gWD7hIHxv6g64f/nTykHwv3RjKUkl0dpeffczx
Y5+FTrsB4+IB+ZIylttfUBHTdRQ2+ZMThOaTWFXFCmOAaOHYXwo6/vtZUKfGx6NpLWErIY8iD8da
t+xAkDcywpBunSzclTM3AOafImVS9Bvo+k3LpXy+QU1rNn+1wRbWznf+LyyVsE0j2ZD3/oYnlbpw
3szkG5cxJ5tk6EvaZlir0CFDLckeHx9o7m+btbCLtsJTvpC1zd0444bU4XRyYU8fH0kgCJ1UAhXJ
EQ7EQGiD5Pzq9k6cCwGWgjONkw3y/uQIdTEEQCmfU7of9rr8IDQLO31uUZz//mTG2rRpjXjcb7L7
ORtEwBTDycm7TSAoG72SFhbF3CF2Hm1yrJi9iultwJow9Nf+l17da8mDIiwMaWnKJkeIXOGd5Ivc
04EMRXiv/X36NOIaJNYRD1zxCrfthQFiVBFPzlgN38rWERGTBhUi4jd3+9vPXZ9ngabZOiKNao5V
Ct8G0eiGVzwyn4K09tF2V3ACDAV3czvgmFxM7+vzgJPFZqJineAS69uUeVRv1aoRrpq07bQXz0B7
HH1dnKsERAvfMK901xrmmO+3/4LZBfLP3CqT5ehofo+5LJd4I3u4Sp6aOt4mePEIS3M7u0jOAk1W
Yon+dRePcIQsxxN5U9b/ZqWf/f5kEaLTl+YZguDb3M14mWaq7WZ9vA5Hi+CKyvrCl5sfzgiVHuX+
5CneBifyrEtV0u0kw8nNRjPw9neZvSwB8/wnwPjhzi6POnGQfesqHVhMd0w74S627rpcTe20Rr24
/43rzluRo8KnLVaUxm9+vSr/CT25t0oxtdrWCtw/nHmIR+t0Hd5nW/z/4GXnC/n3XP5xPs5xT56N
E7KgjxsD522Gd4t+KouDugRfW/pW4y48CyF1ouEiTGhsjbB9RilTXaPLby2cHQvjMCbZPe9uD0d1
3hFD2KzD8GfYppvRp/r2spg9oRSVCTORcrxq7WId2cjIGBpbMwuOniMMdoSo8J0ZOL8VJ0hX6Ap/
KgHrLJzws+kpGIL/xJ0cE1Ibol5owJi24k6zgyHz7/2EPez2efdZtXBHSC3I01g15XcWUul7OcXN
JzWMcgPvH4E4r3dWGFWNbtLp/YBX08ftibm+VpGDH+s4kBjVa8ENr08yAKAuhhI69daggTeGIli3
M1snRZA6/i0EoffXSxeFFyKOmCQYjdNnPTahETslt7Y4ZL7hbXTA37hBWXeR3TUzuItAkz2iKKHg
46dnbRWop/sgLrJVj4XU0SrRwfY8M121uLItLLXrBX05usmu8fHICXUlQh9xqLKNpTg6nro40WK0
+/32t5uLhMYZ/DsNkY6rh7EuBoPapJmx7aFtrhA0GB1WIod3SB4vHNvXFy5iJgAypfHchpQ9HZSr
yYWExcLWEuNgjePMV0nBclc0MvNLKhveesB31y4a05YMUAd/OU5ZV+BEK5CORA2HvMm5mgedaKV6
raA+puUryY0x1xCHAcXSulnfDnXdWxmn0zSR1BoVPK/IPKVeG4NWD/oWsYEROzFiGdBudh7/N2/I
674R0SAPQwzjMgTcMn7hsxN28FKjdJBN3RbtXahnGHTeawJC+mjghvdVGq7a/F20ngs1xmZ54eK/
Wj1j7LEDQo2Qs2/67PETL4lzk1lVnHsMNJz+oRF+3p7NqySJECwYIGh/1EKnDLuybYuwMhs+nI9B
wREBZoRDiqU36tU1NUaBvzfKTIIOmsLUIzXxFWUgilr8gpK9qap4YarmIiDohOekLo2w9Mnql2Mv
qkSzUrbZ8NGp4rrylsqQsxH4Dmww8KCwBC8XAvXuIszRVdnidtDj8ItxQlpF8uH295iLMqbNPHZ1
/DCnnxytkCpyVKIUw3Na4/O08Puz63m860zqwnhuTE92pIwxo+gJ0PzkOxykfbUPrVVvj5yXaO2/
3R7O9Qo2RIQSeCiPxB78Pi8nzdSCsgCjo2yDamt6d1hzKUsqBkshJg+NATMdw0OVfWsUxwht9SfR
2dwexMycMQqDysPonkPaOknw/w93X7bcOJIl+ytp9TT3ATWIQASWa91tNthIiqRE7csLTCt2IBDY
8TfzLffHriOzqlsiNeKo+2mmuyyzspTSYQARJ87ix12ACD0kAiagfAD4PsoQS76FjBpqz8fB+5+u
B8XFuQGpIZ7Zc6VCAWlUR2BsCtMUki6FcRq0+gtrk+/jCuBGjbloDwzVjKjbMxXyphhCo6KexLo0
NwbNLjnVFjMgA+u6+PopHq7LBAUsOEMwNaiDqnLPWAWi8XQMDeB1Dd+ABkFRQjaAf5c1gxrgdcMN
RDBhi8thbzNYA9RsUffTwCzt0xpQx+XRButnuwHwRqC2YQiewNwLGMHkXFCVwwbbNm64BPrMi55a
kPrNcGrtyHk9fGrIwN4Z29t6Oqg9ofUp4Z9xVfjg1odQGXhN3KRRlG/f4TClERQjIC1/iN4cMpKG
jYCpsVUeghhC5cIIW7sF3d2RA3V46cCSBWeNvhF0dfd9kAVZFj7L5XhJcUbS84TfiQH64UeKsp89
OuwGdMDmqxu77qPv0RLacF7D00FIu3Kg/8J8NkCyZ4rGY6Nk8+3yIa2c6SzemZq9+rsggbdljkm5
WvP0FJqTtY0gqwpTu4qugR2Gqkag3399mD57gphjZgxzFPocWX40WFlJEykBnERRJG43hvchUb0u
7YRt5tORq/WTgAur0wA8/EljBwH7j8bKZioMqgjNM/VZZsGwR1zf41T7mjGscv1BlwYET04Ipk8V
fff1Qg9bMfBRHOxYaLYC0YAx8Y/GrSxRIfAHzQJIKyyr82qhgsP/ZcaNqW5zDj2/peWqqvO11YNc
dM/o3hHPSFHUFsSqcOqe0vgZU2KuroO8qYAu646z7PJrc4c79eMa93aqUTZ635MEHoVAWxs6DL3Z
uXoWLr82c7hpPprZ26VdYCVEhUCDNyTQcI2gLRlC//kMvbtzxqr4+9vmo7m9bYO+mkgCJcIp30w+
5KJPgo11rjmJVzjHhjQ+2aK4yWaCQnC5YmhnH0820JQEIoAtbncudSInPlFXo194YnGsUP/ZU3xv
au8eG1vZpaGeY1kB5h+hUFlVdCHBB4VZriM9CDaHRx/9yscLem/zEynEiEYh9VRjShYp5FYeYi2c
XDpKJ0xI6nVJ5SpDJ5xOJFdhavCzmqptZOtw5S4JueVWE8f82QAd18bM2XPHJrLI4z7x+rHhK+il
RHbUQ9y+ioOlnNi4bDHZu+NGGKwVoK9WwZSmj6ocesjc15YL7bzXKssmX6mal2ACfqWtk1NTaehG
ZwNAg0kaXvRdHjgxyzPbGFDH+3oXf3ZY3gcte2dzzFijJ0NDvbyI7LwKFzTdYCDE+9rKp2/5XWi0
dyQnYyzUAUUjz4gvpmx4hJpG4uTptAut9uVrU2AOO/Ka9w4m6DZ7QRLIQY5BbNmWFtbg7YDYTTxM
5bVO4hJjLjJwB6N6ASdCfTZMGiTr1bZ87sdauQsYyjJgS+idKItAaKR1085MeLMCWUsDoSEaQ561
GFwtNyC5UY63UQnR+YJF8TZSwmqCanhGHkQ6KruJ6QFiaCleFCkhF10jCsjiKsBYcZ8lXkuUhNkc
B3EE+KKalDVV65LarVIrigMiymTXBEWROqC8MZ+nyWiIbfUN5P7aljwNyN1slubtLJyLLFNU6SJV
tcE2AYXAn3NBClsEprUyWcWfwzQJII4SpqcBxAh3YzGaZ1EJHR6QkKZeX82iz1kAOhNeadybChre
oxiuLCA76mpBgMKADmnxggvE7LmKDDrukeI0NHM5FTdpMDa7SqHjM9QfYJxAgISl+roIZQUxvEFA
+a4bAPlPwYPG8JDNYLTngVCbZqMfx9CsDQFRWxt6KmdheAVC7iTZzjovtmZGamMngTQWgnfQiynp
RaCop21oLfo+6K+1oDcXeQSeq7iadZbRqIAeVrIVfRgvcshKu6kB3re4ZwEkfxLosVrNrYyVm4gF
3RIMnwLDFARMf7yubIoulV1wbacLBRDuIGv4qZlDrHSYJLnt6CAcFRgHFz7rCWrV7LLmgXpSdrPS
uxW2i441UM6BtqOjk6EBvXvZn2DuOl50+MhQkjfR0KZ+bAKGEIjkqS+gbYgXDrnJVoXKDVciiPEk
sUdpMUE7Djp/RqS9GqIzsfcCSHjiX4Y6F95UTdOShenMt9lzFxLi0LYv0nvFAB0CMVrNzutx04i0
3eVlFT3HliKgy83FvTrWBPhq3jgqsCaX6pSPsdcmLYeaexL1J1T2pdMxglFaDTqYo6YYEGOHxp7N
psG8CGN2SYIONRxt5PAZWY5vUz2CmqPdj+ptzOQVMLQ7TBcJt5Ug/THU6JyYw8VIqS/zYFuXSYcJ
wO7WQKPOxRBSYU9STkuMPJ2KgO8UI9iEtIO+uzTfgrjD/JOEVjO0r2xokikrOMpTWbeQ4ZG5rUqI
r6ldek0ra1PronRLkUPCUr+sNGiYmgO5GTD7R9lUOsmQr9G+H2zQVgcQxGkwi9ZAzHsceyi0pH31
AhlHY92aUGdDyO2WUvY+HaE0H2Tdlo6V4gyBAnGbUFedzIT0UTDl9XZqg3BZU+imlgFUg2ITBXao
BKk3cUQMX4/ShZV156GIyJXZTqatyKnaGLWAUmzIy11dquPNlDG7kLn0iZpGPqn6egu+JgJJLsbv
qrGCBjgkKpcojZqeElm6hnMEVbiWR5cjRUsQ2n/KPQBkk6MqveqTriDERsky2ZIc+iDd2KbbKWtr
H3wzMcShjNINTW1w8hxqVxONNEfRxWZsM+mIIM2cHtM5y2ky6VOmDa2rAb/lF3kk3KguQXMkrBWA
H8LHMpmjZxZ6rjEU2QD4rZ20wQtVe3aPzqtwTLOqbEXRryEQJaGrBd14I69UV4rmuiiocWIRClqS
HBBeQkbNNtA9PRlp+DBNIchdJMG7ZlHjjwXVF2FcT9eQjtM3apyIBRJ7a4I7byQYB7Bfda2U2yBT
olORIcoUfZq8YCeciCDMPLWH1qIVhPmqw8xzizc09ldFWxd3GA5KXDNq6VsaWZsEu2Fb5OONYcJs
OaKAgF0u73NTA949rBW7UaEfQ8p0dCyL9qus6CBd3WjiEcG97vYNBPBiRtCFHUYXaUdlZwDoO0qG
BxcGuWXzKZYrJHWT0zUpNIOg3uyHiANcteDA7+RJ4xhQeHf6kVRbk/a3IwB0kH8v+01RBCriI+V1
TEF2N5jCOgExeT9CJLbQl0YiOXStA9UdC0l9o2LDJhpSDnpNK0gyW5AIzEnN3A2Edvy6CcL2LbPK
J5KMgLSyTocU74TxKN5q4LgqzW2R5cyVMSc+t6CB7ZCE00U5puZ5NunmZRr0r7loHsrWypZQ9iZu
BYFptyC1XEK4QzpNWKJkbcpBTbCuWb4e6gDGmpcSYwLWpNiFPgHdqoz8Og7JS6+lcmlW8HxBizlx
nan1VQ6fgrNZ5w7O7LbnCUMTtbyxSJzbI20hBpr1D21SW9CfV1wjIsKjhDQ+lNDemFEbZ9JQuDtC
Cc9RIAa4liIq/aAI14mkj0HSLkFQGi0to1iFqTzL0vYiV0vDqVCqgFxmlLsFdLQ3LQ0uTIJBfwBZ
W6cNoYPMo0qHLnwMqc6mszwc4Nipe73bRBReM5LFS017gClHYTmNMrxMkcV9s2H3KOhIXy30yv06
9PkklgOtG9hAZyQNCmt7gU+fk1QD/JF5lpYNThfSpYHhE6ek1cW/ZmgvFzFY2rR4xiDigmC5bkLG
EUE7w5jqv2Zmjirf1wFk3+IaY8xrkJaDKNRtI2UJ3snvJ3IzG97cUMLQI3DyH830pSiJAT1SbxT6
Qo2b176IfE2iXKzK869X9Elo+hN7i/ajATjAfu6PaxthTIcVcQNE351mGLYyjd33o+0PVvaeG+1b
0UIAlHm1wtYaQgtoZntqiLu3uf56PYeVGhDigZhtbqiir7mPgWqm0qha9Mm9bNBnnBK4oQB+QRgw
BVekKhe1RjAm1hyp4n1SM/xodu+NpXmB/hjOm4f47QTKKenrYHGQwgWoEumlaZ62WdedE/DgOQgu
arcfcaCjpkpWqezokebup+/03TPYy22CWI0tq1GJVxnC0bmE5K5+ZIceoucgwYU2JIqkaC3hYe9l
yU2sTKk048lLIRTb66VN9WrRa+GpAjX0qrR8U0N9TElPBK4TBgBo+gJF6yPu5fBlWyj+QeAMQ9az
aMHeQkeqTEFKa+oF0GJKAReOnHLw+aPoT7B6BSrZX2+ueVEf0/WP9vbcWQVhPXQKsei8DlMX4tL6
Mk4BVAzYWNga7XOoZXL+bZ/z0eiea6sHCRl6iUXmfJ08j+V53/n/xLKIiqkolDlRwt+rQgRFJCpd
KalXA2onkRPU7R2hkIVFOJAPx3TBDncn1jOnkLifTbBT7+0ciDU3EJuEta5lnkClIYMQ7tcLmh/J
/nsCSRqa5ZCBBAnn3r6wyhBdStZrXpXCO0MK/VGv37428dkq0CsECzRoZNCY31tFL9oOgR9qbR1D
yu2r5pElzB5xfwnvf/5cwXx300zIvmWapfj5yaZXVl32Fj1wcvv1Ij57TujogxoX43BQ7ttbBC9Q
64qtYPQC3lyEaQAF0xbOKcLJ+Se2GMIATAdDmYeDjOvjcjKlmKzaxBvp++YphJp3aga9UxTlqtVq
Gw36I32iT1/PLJdmwSZK93uHhssYFQmJx6c39KZRs4fRvP/62R2i3Paaa3smQLQa8cEQ1BsrbTNk
5hkpjFUZKudZmFb20KRv0KhdUQyQ5yaKGF9bn9/Mx+3xsXA4b59326NJo6FXkgDjbAwE13ELyeLc
QGcnNIy1QH4/9scoTz97ooYO3DL46pFo7nfeACSEMLw6YkP2IXL4m8Qyj7yzTy5RzNSCIwfdfaiO
wTV8XFQSsjJrKvQh2tGeAdkYAVoZ12DR9tky9PMjm/+TK+yjub0jFpJkiC0D5rTL6i1Y/CLpGH+R
dMyF5W+Pn4IJZEaA/7yxAMnY2zBEmoqm5bBnETchHgi7vt4Tnz0/oGVm1hSVgcRg//kpYRN0ME7Q
KR/uBjEJdwohQV8iEbMbI4y3bZrejFlXPYaJrjtVB/mYLu/SVQnI7rGnSw92KNw7UkmUr9EChHP5
+DJThedsUgja9kafrQOuB74iIfgjoL9ii3o478pOhXBS1boJhpiWPIjXE6fRWlYDv/r6yXzi5wxM
4iEcnHcuWJM/fpYsiCqQ/MzgEbAgvPLK117/NQN7W0noKL1WIwxE1V1EHVLcpM9fW/jk+GEED/AX
dKWh432gzsQwrjCQAUd8eMhCeUZ5cmQI/JiFve1ppPFoFhHDC2M1KgXC9EVDjjXePnkTAAjMQDIO
OPyB9lc79U06SniRCZU/3ZJnPNbsuDlGYfnJ7Qn/CCpoSCWCfUedN+c796jrsTmVDJuP8PHcKEwP
nB421GNRHfn2pMwcaLwztRdr6GMclOFE0YVW+VlS63ddXHoy1S+Y/tzo9ZGNdmxh80t8tzCtaSat
FdgGIikWaqJdjlBasNPhJhrL5Ig/+dQW1DPBqw1QzIE7GfXJVGgFW0UWLKK28tN+9HgeLzlK5t/f
3RbgSprOEYdCUvPjsorSwKx8peNyyUMVxfcpXebyGAXPJ3sPsYeKE4RzdAhSy5XB0io6A2/S+DYp
Uyea6DZWb75eyoGVGZ0G9BigDwxw3v35/JbHVZQzoCw6Bsq60RmR+/TpkVfzmRF9ltcFAQAFc+qe
c+0SpRxoDH+ToZHMlcqTMQWQ9pjU4YFLwFremdkXHssB1DdUzNh5WdSiXx35bfv2/acFgltImkIX
9hB5pYiKArgBYAUYBS+a6rZuq3trCI88rtm/f4iW5nXMoQtws58UBTDhnhXMmJEvlWGjs6jkS11w
u0gX/NhY+fzkD00hJwCo85O8OB2JiJiEKQkqqdJCsY1biU1ke2P0/aLV3nQDc+2NdqwyNd8wX9nd
u4GyBkV0cBGjQc7Ty6amZyShqziABIqZ3LRQh83i5J95d9Ck/HOpe5uwimQwBCmWymhph9AfiSth
k7g+ci8d9v7x9jCoC7oLE7wdBwjdVBsTnTZAE0lDBYlziCbglgatuZRIbRIbfUKxUnjV26jOsYu0
1dHeaRXMRuYUNYHv79f3n2X2me/8b9VKM9FUrDk2imezP2+i9DEPrv41I3vhSknMiWY5jHRj0ru5
CnmvYMwiB+fI+9rS/HH3d8375eztmqQvY2mE2DVR310PYhVkyanRxvDAx2ZMDoNTDeKSM/8lRxII
m3u7heVsULIavkS7nFF19ULximW++TlsfVSY57+wNpM+MxQA1P30XMEcZN03sPaL9APV+00Beh7u
CCd2v31RYmkQGQYEFvgUZLmzt363KYC4NWVkzmdPkU5aeJrsT2rqSqM6svs+eV2ouFGIXZjQMjmQ
J2ssFc2hFIbUeEWqRW4+0lutOZaGaYebAhBoYIcB50XKsp/pMUHIJNVC84IB0zDE0k96jFEA66FJ
AYg82qzoacYXLG8AGJjycotTEZ4HU9vYVaanht3LUn389kYlP7U25nIO+IL2AgTR61ZNKqDEmi7x
LElWYSMvBMFIRx49f9MU8gMkT7j4AEYDZ9TeEUeZcTS6ikGT4iWNIVBqOBAPTfgxWaKDd/nTDGqo
4KFHhWq/6MZzqw1yCl3KJla9kF9GFT/j+k6OR2UDDkBGe5b2gmFwYnHaqhhoqIjYaGW6ICA9JYi7
ran2IjKcNyiLV/naCI55y8NjCEgwwjkOsO4c2O0X4iDSV9WKWcN0r67qwfIGPbTZqK+YsUGRfB3z
alchhKmL3sYYrsNkcwQkenAvzp8ABwZy0xiCwEXy8Wz2ZZKNHRgDPWxZvyg0Z3wtRLCMSLcMzZPE
OnZEyUEA8NHgPiK+y/OO9eo0esgIFwKAeKidgfXXXOYhc+QLVm0riKcN1Z2Mapky04uT2qMRtceH
PBkcNaUrMFAC4Gz6X2/s/aAR/mJmWYG24VzrtfbdFFovRduTUkVz0EQ3tvc0qOWx4phu6GdmMKWB
oihqrAb+9/GJjyiLV6GWqlhB6PaR6k3y0QJw9evFHEQF82rgnOYQGGyQB6zxSmT2VlgVqlc3sV9W
D6kSrEgml5NVLgNGIMJZL9GyF2y4zYi5+tr6Z2t8b3zPR5R5VMcmw6PMlE5x+wlwBKsBPovrCj3i
8w9MQYcbAxbzADkgssAgf3ycGrcqCGWgnWE1HXEjM3jue6rZ0Op6/XpNP/W93gcD6DZSTjEGwYHH
nfWzP1pSWjPIMMaD8lEXcLc028ETdQ1YBFRUgCEr0MjXZUTuknxInSCSTAGYK9Qu1dSIl4MI6VVW
c3lHaiO3a8pVz4yZdY6y13iSTfW9TKhyCt33ctlVaCwwUYnLnvdtulDUZryz1EjzswTTOXYdhu0m
xM2i2qSYQLjx9UL3Pe/PdZozrHoOKQ/uknzoSqQjqMCBQbLxsFNPrCkfQgyrR6kzRCRbft8esigD
PQfUb1AC/PhcjZAMeV61xAOyYFlEoWPx6ZaLyG469k3aoXlp6ElgbAGkU8hB97wduF6jgsUNAXZS
umVYeinwAZhscr9e0YFfhx0QdSDSQZYzZ1R7mzK3SGvQQle9qhnXVm+4NS22fGS3FheO9orJvlWL
4fXBtAB70xfdtPj6A1j7men8AQz0xucMG46d7wWubTcFQywBdOCTZb1yQ4QncZMj/6AAGnR2phfN
IjXDt6KLi21VCTBjg+LQUWnegCN7Eus+MhPMUue6O8duthrnAPYbsvDyCFikoDDdqaZAB/bg5xUA
IsaWvC+EUtoYg3ts0EF2SMkuBh04xybhqtt31SttLWmXUn2OjfAclY7dmAenvdHzRRNn6hqjODU0
tdD5Qh9u9Mey7+xQSzKn0Qt6GVjslOiJcGk+lQ8hrlSsQg8WISq3F9YwU/h2NZTmR32Qdg8wkdPS
ViwB48lXAovxIlPVHGAXQfJqmRU+n1bUtZ0MaEbEuSwXOjWgpBtZ1bKpYStPg27V9sVVQEIQtirp
dD2aYbEYec3srG5XlqJES6Ooy5s6Ncyd1MR015gK98zBBK4xMgEYygnZGPG4GIeaey1kmLwynvJr
ViSTjVwb/dA8uuvymCy1NKq3uIH0dVczArwThd4GZB7cMM6Pyah+4jJBIjNLTaH9h4mkvWAxkjXJ
zWbC1YAkjYZ+2ZmP4ruIE+zAn3tvjsXRed5XS6yrOh5EDM7emNXcRVS8BSdf6vKoPAIS/2Q1MATX
gVom+nT7dA2tynNVizrVM2rmx/UDHzkIv+IjTnE+sXvOH8MXGmygma4dMPCgwxyHUmlULzF0v3sx
6vZmQGefmDuoWT/9PL3//jz83/C13P36sfXf/oI/P5dixHdGzd4f/3YmXovLRr6+NttH8Zf5W//+
V//28Y/4zj9+svvYPH74g1c0cTOet69yvHitMSj10yY+w/w3/7tf/PH686dcjeL1r789l23RzD8t
jMvitz++tHr5629wrO9c1Pzz//ji6WOO77uKX6V8/PHy+qN4fIlff/xbiA8lH//PwY94faybv/6m
8d8J2GCQZGHwGDHMTFrQv/78Cvt9LoOhB4Y4DQ0Ljq8UpWwifBP5HSN8KMhiBgIOHu79tx912f7x
JfPn2Cra6SBKR4r925+P4sPr+Mfr+VG0+a6MwQT2198wSfdxN+ByhmcHc401C6eikLl3j2Rd3yoU
ZV5nJO0qiTeV1E5DUT6Vgk52BE2wIoh3saZft4F5IrTsxJjarUjsjKVrogndxiz6vSGIAQhnbUfa
8BpOGpgWww3IwVQdc+Nm4JMYz4o+ANM8Oiwuge0dM+HUVSH9qa43BeeJHWIGnLLqkbIFpcvk0krO
IAoEXdKeYe7KD6BQXjrliSVcWS+4CejN7qzRG9swtjQEtHozRHa7qJiXa04fegHI8Indt8DY+mNi
2xBRHBMvK1aqYg/CU5kr2p2VnsetG5cXQbKOgSctHR64GNU0kdpWmEY4lRb0SlfZZXaZuImbnQXh
W3WtqRfVlqt2Dq4b1dZSoCOnTeaDOPFWCdyxsvMHc1yIS1nYeWpfgZtHLZ0qhDbya0Quiktp2ldV
dloqNzQFks+cgJ91EJRopQMmLCq2VbJQpbkAbLMGOUQQQvI67u0on9xVNmxANrnU2/NSQaXer1pj
3RM7K6DdCuAvWdRu0VDENk57Nz4rD8rD+Kz+/F39+fv8a/TYvP36NXqkz80bff7z/91b8sgXfIHh
kjf2zBc6NKEUiiktjKvXfjD61qJKN7hdbGalICOjtgaot3aSifwhO01qXwVjCS3vK4o8yM2hhXyX
PTLN6VrAAK56N7oY1FXaeBFd2MQpV9HkDbnbhwvcpn1wlmLwnvs9WAAyQKnOZOUM05muORo9x88y
MO3S2W1s5+WZKZeGhlmKEVSyOcUvBfcjxRt6935wzM6yZWZrozOdVPhu/J5eDhD/sFuMZDx0Djuz
pYe/Zz6WzCugefawyOUyEc/UPOMg5ohGT1MXIOwzDEcffC1zxx3WGQVOVQBg7LKrEnD0q3EXPQWq
b9W7PF4bxclAl8U60FyxjFrmmECj6NlFqDyH9Vmub+gqAxPJAt9eRjfDcDFoD7w42ekq2NbusFVD
VrnIskA9ALnWvnNUZIjmWPoD+JzCyLBzQ3HbbpWm7lhiImctgXnShl3ULrVugYTaNNwKhTYsuOQ+
at/VdohURzFT2xHhggdbMA+ITdbZg89OymZjnj/wSdroULPIsc6QjkeRF5Y41M5Ir2plVwP6ngMl
20g3UXcJmBneoqv4dOv6rpmdmG8++MBK5bR/3Co2KAcsO7UwieJMkx9H56J2O5DynKpeVLv1BFTo
RiJYu1LOusjDT0SNgoceygUDRXQcnGR0k+aA29+aSI/T0WPKpndY8zgoYMPTcgcX2oJyYTMFiELo
rABMbENtG/wGqmtMytKK1lkDroz4aR65GOoTmWzSZlOErS3SjQUuEkxtzJ/NajyxUx/D0IZaF72x
AGG7yKu31GRzCyfPBs+gdnkx6aClFphMnGxhwsGcUXaS1OqyeInLNUiomNN0ThErdtkAOo4ther7
y5kfZvhoeKOJPayIC23wXMU4xAMmVJzIeLV65RZE6RlfZmI1aiBL8owMc57hFahZmIlqm7YoVD8t
bgr1Rs080a3HU1T+ktiuo9oG1yL4+dBi1ygI2UyvRb5U+G22U8erhCLN8rtw026NW5BwRcQuz/Nz
S7Xxzwjp45//Upy123r78z/jv/36CkYk8O/wVdPs0ECW/esfcIvVr+U2HgArXsExTuvpduwF/FQ6
qPYEtLXZuJj32VXslAcOGZ+w7aF4owxPNYYyivqUQ1x4pLcKal7MjVucKUCWAdCBo0PAqz4h4XND
5QL9QCcMV6FQbIZPASh0nTQ2Gjl23+c4AScB9SOxkvw694Le6003HQ07mdoYzlq/q1X4VUzJiQs8
1QKIT4zMoUHAQzybJ1B7wrJrAXI+q/e2ZWdLyLLUdgaArR1Y4i7rdT9zoQ3WGRjEiWzrUd8kT23v
VFB0ZtUWMZ4e3pS4E4PQtoqlmbjAzYJLazoVo50zh0NViN4VkrnNlAMIrzgBRMxiE2dHxUVCJ29M
6a4xoMgMGLpSPUpiecUJx6GNm1vGkXkzCxk/96kxeUkZ+Fkv3kKeOSKBi2W5nbQlsOC9m9LrgKRP
uM3vk4xZIJQYbGbGTsxTJO7qLm+kB3oBR2WjPU3naqm5Ztg5oaXZZkucFrF4Xeiekol1pqsuH01X
UzI3LyWgWm+A+pj1bYpJIrTXUpToZkm2naKBaS0iLLanEI5ijM+hxMA8xUR9L54sR1oKs0ndral1
lg+XJBxsVHW9lDJPLSoXIQeGrESY232HOcN00SoDsG3daZqQzcCzMyMbbvJMf6EF24TsLCp+FZP/
V8efSAE4orB//zOsO4hA/yNryhoBaPZjUWb/7z8/BK9/fPPfY09weqto6QO+i2Tjj7iT/w5cCYTq
ZvF3DHq8jzu132eedoSpqsXB72IiGf8z7qS/A32LKhyU+vCz/vxw/42Yk+zPwiLmhDOb8zb8qh+K
gcaiUlAqtyCLxlEkLkadug16zg7TtWVnQk1ElYnTpuF5BvEUD/jp7WRwzckRnI2luFai5EYWJsCE
bdRhDKPH5FB5QxvxbNFQ2kPYLfMmWrIoWqFH+5qp1brvrB2n9VPHq/MsNRo3n6JTU5rQOc1oPGDW
CMOzWhl3z6Lr6sSmEyXXQ2G1C86r4pQrJT/ptLa+HqIcvE+Z3t6ktQUYPVgIMLjOW7V3QplotmC8
NzHjB+RuwY3obJLx4DVTzdVZkV1csySTF9BqN1IbOukgH9MV9a3B+JtfZlrRurIyqsgxyWSdkSx9
wfynaTdZUXmtwE1Bk6xF1YAN26roq3uptuS+zAmYEGujP4kwrHJp1nAVgJSCgS9aalXsmVW6inqx
7Im55Vl9X6jxOhvNhRG3ZJn1oekaacBO9bzu50mp+y5LLpmszmOCaInRcRfUeuhqghdnGIXS4Zb0
GsFVZzQg5QhC8VxrE3cTjliOMFGvCC3SG2Fg7KeeEH7LKZP+UKgPA9PIdTCKyzoEYyXmipUN6g+o
XbSXpcZPWau5NVTuWTwhLI/vFDqldoNuCXA9gTfhkSNCDvldr7e12w4DND8ydlYWiL6toFvUap37
SZ0pzmQMxMUnSX2qBmKd9IG4MCjSASsOoq3GRubEKpsco6rBddCEZ2yC1FQAQka7aDBK8v0EGEIn
sqzLt+ZjtvvzCP0jFf6fliajYQYyKwsVl//aU121+dOP7eNYyh/jj+0rstv3WfI/fsIvd8X578BB
z70/BtYXsFihfPrLZeErSIRhDf1kJNMg0/l7qkz13+cyBgOfPJhoZi/3h8OavwDSHRDNz8UUEzRq
33FaOptrt+/KJjNBBwBFUC5G6xcVemOuU75r/TaMSz5hQ7rapZCrEuNouwYaldLJejtITibLRpJD
MkS7aD7PKc9JXnq65sesWqTS0UOHnfceQuVN5kZuFoCvUnGkh8qjr99j5rXukPY4vac7jd97k1u4
0ON2G1zQg90WwLMFQFzY8TK5bytnQg7lxJ4V2iMoStw5y3bmTjuu/njJzlvc8tCqmSmWGQ6KF5+H
6xxUx5dg+5CRF+lefoqinER8j1zXNTAvfZOfa/7MyE9vatSt1zlmbx300hxxGbi6K87QAXFLx7qY
Pxn8kbZM1+1bs4kTJ1uhlnQ3+ZOrmDbGMN1Ezqv0FWfc/X/uvmM7bqTN8onwH3izRQRcOqYhmSQ3
OCQlwnuPp+8b7OomC6ISZ2Z2s5WqBGQA+Ow1kUEN03/IPWiEospyM5UzB7fd69ZwGkElOdWDiR6j
EEjKXG2hmQsOuDk6cmHq/QYNO+SLwk1/HmhtZpEzAfvklSQ8RW8DQUVRmH6Yk+wgk+7UjN6kW6Fh
Q8VA89FC/+4KCxu5Mjerw2hPFk6wOUDY3gOLBBjgKSLCVnzGucBV13dyWjjap6a5sk2wOTSnB3ET
bUsPbYyDUq45z1ecDC4nIMBbrTvtwY7vL9U+2BcbTFIbyDra7VZXCcxHiHYtSN6Q1oT9yNaAY94A
0ZPBCTZgiiqQhd5hW5YQ9u/wXvCSSdsQPFS7gqG0YU0PAc4GUd/MFOonk5OBmYlpANZO3WhnCiTR
iFQcJ4GWmRlCe92rHAjZCW7tcuf0I39tt+lHjLcn2mmOFpPcDTb6LrAyMqa0e9aBUjo3dLSCXfSi
HEI7I6g6zdFSSP8met17g34jsTvKOcbrYGNwSxQF4BuKwvGxhDlrceH242v5CMvrV6DF7En5pfv7
INklR87hn3KXO7XSCQLY3ERUL/Bgm1w9CbEXRK+iAVTWpgR7B13lRw4O8y/10j1HD5EV0vDaQLcM
7fyOsyJS7SRSE7wIHRYcHYHiuuhBI0IXaOBvuEcNVu+Vmd9xVh+YoNUShPSMCgfF0U2JaA78md6R
Vu6EzMx2aGSc2gKFyUkI/zRw5uwEutvOppDR5ld8xqjkFekOZnbvGf4TZksUHpp7Y48Gnogucj4k
MGgp3zOhcuGx4jbSeTLM7L7eaqeEyGblya7myF6GugMGNwNlxPTWDDWY58aknx6qdNd0Zt7vZMMt
AztpaKqi0bUjtCQq/lMvY7R76hu4tfhOPtaZg32OqcAcKXsbZbO75GcFmd0EWJfECpWfAuwUSH9K
qPGMWijJzboqaQoaqK1swIy8Nm5NB2u8A3PJ5qDnsxvt4iBJRHjmMWkrKHIzrUM6qVR6L991zZQx
6RosMX9KoesSO6BxBqWXJ1ad4yxn+HWr+zDalLDsIOJeCrFSt8ARj12YBm0yu7kCcVe/V1s8Z1d8
4WPoy5JmK5p4+FfZ5WjCo7kz58GsrArd6K4JzdzpyETGDP/iQEaovagTWLuW3mzxq2hqBQDwDCrt
tjHeXBIei21jDVZ7X+8kKoLm2lv1E/RJkgnNkFnFG7QQwi9cWShNqaXcc+Hj/dnkOcm9+Hm+CPpj
uI8eBSjQfuRPDbQPymtkHMvpKMZuZ02PbWSG8lnE0AJjk1F7kCcwoD1AY81hm1ohQIVO+9xAsSgw
JQ5gZnO+oBf9liH/KZe/j2SXE9l/Eg1WDSLw09ANXCQaHVSjdpwjPOKT7nCmQDsnsDh8rBImc0Xk
YJFJUgTGKlxZKQrsX16kOECboEMlAqvCBL3+neL0ghPituplGntMeCexKodZO3B73RRNmLMc1+BU
srBYebAf+69LLn5sk3Ya+pdOptBksOsjRMTei+h+tKGioPqWuFfPoddlZmeJH1TgbFHaC1BFMWUn
PGLc2e5CB88ZL9EJfzI6EnJh7JvTaxmZxYE995xIx5JAD8MyaEfkzewVTHaqOvsDbXXHCE3o79RA
ioUPkjlsBgsZcZiJlOPlIskWQiGdQfpdaQcb2WLfE6Y6VLJ7pOisgJsAxi4kpUOKSG37DnOzUWIS
nZB5utfhd6dTzDxib5roRJCLH8OYAjrwzuSqR7fDoO9ueo4gQwgPnIj0VpUSjaUbn2LwmBJlw9/N
mdnjMdzhpbP1HaYiEK9JTuXbfK0wyObfQiQ2mSB9wEIp/cDsEIbTYNuK7FaQgH/FshcfM3f8zGyC
GV6qB2i6gNVsBr+HM4icgyn5BInpNN/HKEzao+DCHsGCRZcdfvAYioy7uKBZR3WqX+otAuBmPsv4
WzEjpZseot18KD5jZvmYv80lmbJXOd9h5pLSwDKIttdkB1orKNQrDFTNBtPLwKy9zIoRAN7aTebw
3kgMR3uZnmu0b4IDHHVpydbs6vcAeDq5VXnxNtxUbrrBDHSH2TQdoSoBG77Z4m3AFh6ZvMBstZM5
0ZpMLsfMeMUzKx+0S3adJshiUKby+aane5HyLoYvF+4kEd7kMKekrePjDYevB/4tUu91TAb53YAE
Cto+huGCFVu1hTE+qifYLk1Pwy6j0zbchlb8wP7PkqROc+HgWI7ahiRwLDWhJktA73fyfftseN0R
g0j81w6We50nd0gQSJvuOJOCRhQ9LgI9aKbb8sEnENdA8ROT+qGuiX8srYGWB1SPWGdDcUuNiW/W
pK9MDS80dx/diTQ+4VhI6aSk26ibzm3t4E61UsRhyasJ/g4h1/AgFKTGz8p8P45k8PwLuK2U8+Qn
iK85UWdmR9XLPJ7KW45OzuCT9lnzmJqkeIi9/F2R/jvO/X89msG69Fsw/2Mwc18kv9PX7nuP8/l/
/Hd7w0HF8j+CLugSMD6GqGC/9z/9Df5K/A8gP1gHAkzFNn4YAP2zC+T0/4BKJsFFiOmhgYHNgG3/
9Dic8R8EUHRMIKfirwDgFP5PmpxPvOdXAmAQWhXagED6y8B6MgrbvxOAoupGEivdeJmUbQ/7A3zC
oezmImKJpOwxL3xRgPKxw5l0u5bk6qHwaSuZDWa55NvB/ZAFxX+j+f68lUVi0DpjkqdsGC+Ilyhr
m02s/I7bjYAuI7KGJoePO2ri2u6tEJW74aZWRMVIMbn8GIW/etRcRIAVUU2q2pHTJ35Yw6qv3SDL
bN/6wRjoM61Lxs8bRI7WqBFSwVSuSmqYKneGWA+Pe+Ac6LFoYWAG2oYvXHxWt89pkUD/PKcFPo3X
IcUK4a3xEnvhcaZQydLNML6Dfst7R6t70Wyx+ULnsUbvWmDI/rwwWyx/+/2GwEEOJv38/Z1xQW7G
tIgIboY9JJxEqZxvWS8Lp4HcC2NX4N/GrUrRuDBo9ohVBZjUwVHq76JVSPhivvjnrS0gQz6f6uIk
49aalGrlKVNtfXaD2VQQqwesdMiwZ0rjWG3A0MG/8qjmIfmKgqsyC0iuoATvHB7oh2Qj2ZmVDBbz
nbok5X4KzprToVA3I7tCcxe5FYc3EQF25any/0au/fkTFmt5ThmaoYzxJbKCN6kORmDNBdoHIhoY
k9oxf6lG9AsvQnKuc3tWX2XVhEpug+4/vPBY3yO5hvPsdFNhJiel2UYaPuJsL0sQ9tzoklljkVO7
KaQBkVB2arGHgEOBBQZ6QMi3iDaktvLD1JD4AcJ19YNWme3DpL2kCS3Va4cO1h+OkY36fpfcF0ch
uigFGaHcFZB8JNWdv816rIVJhokeiv6c8uiDN4JKVDTfW4V3A4DVPJh3ZOa4b9H2ajQ+t0RKrKwl
8rZ98LfRPd/uy8lCpyiQgGR2eNKiI/SsFA5qdgSQgTWFXomd6o34pzJ89bd3Ok8l1YdW13hpjT0f
X8P6Xgi24MFtelDl24uoHEHBawTEH3Qk6BBkS3ckzJI3JVYmarjh0MmMdjOaMeVjB+uR2E35fR1I
eyWDzB0Nw/2IKUNw18OAYvTy4CqPj5F+f/vt+fT5vvUzFqioRpWnVJcQOyf09OZgdQkbYmC+7WG8
Mz9J+j02bBUGACKNkjsO5qj+Y1LSNUek1fsQ/32co87Bb2PEd9gCY7EFJlrC7IgbProW7AzeVFBS
SQT7Or4nU7jjnnVu2w0fKck16/aJfAJa/zgR7DyA89eAFBMXiU2L52YQkn68GJfBCgFZeMvRgpL0
VQcs2iwdlFtrvY3079bmn0/42zUXGQz6aZle97jmAOWqXQ2AgYLpXAwguM2hG66Zl4wEmgPtdGhN
yw4U3M1i3+NcZlM2M5Jvp37bqJNpYf2oT0dDO0B6CiapIeIPv9W822eksjO4dUaLhDbyelDrUjle
0njHmmqUuBgyMne//Dpgdod9a+VCKtCGOVw7OIZAoDc5cqSPaK56FUr4ifpYVRvieaq2KtsuYr4F
/LA026LNhacgJ2G1QyEq2SUmoOXeZ+iXQxHvMAphovUaXseLylT19nmxxb+W3vHZE/qMcfZY2oDu
lTS4egHz02F8v/3zxX8Dof58XItE2tZVYAgtjGK6GsrLFiYRUfYbz+fTMS7cVulWufqsCcKiiHci
gWK93XVkxHYl9TCiagpTS2l6wPDESaK11px9KrceziLbhlwcdlxWj5dw11jMRpk7CIcMmo0Qro+d
NftKae1yiwzKQW+yn1W8uxME3yJHqujAsYY3bdzKODT5NhGAPnKCs5/SEXVioNLQVmmjP3RAxph+
8ArxPxpigwczHijXUqRdmkdu7khr9IBPls6to1mkSr5OYt6XEe3YuDsQPLCJ+djNIWdtg5qQQ7cP
XWg5kaJxhdkri23Z2Bq+fUzyQHzSNpgSQPodu2l35Y1a+aCWRm1aFTapzG5MYLcWnXMfxCosvMiQ
fZRe50BGmaLhBaoMo1D0ZCM80QV0osVzYq9penxGuBunJC1yQhiEk6BOuBmtfgrTl/h+UGwFbBSi
ABDD0wrLiLygtVU+pq9G8VtLvDq+ArtvxxifdGhRbx/OYtb0x+f2+QZ+S7Xq1AZGJTSoWzFqq+rH
BCM1V6c9KFhukuyE+aVGm8utMvh+TkpfYVlapII6hyVUqOEgqmQjqjwEKjxxROWeXxJHh/YhT5Jx
EwTAh83qtkygcuqgQ07fMatMVvh3Pzc53+5lkSJUDU56A/uqUUX6qBMcBSPQ02RBxXkot2zD07tN
9hrtgB8DslHvt1CRhNjg9KR2BGvfHLEmz3eQgDEhWCpq9u2H9Imtv/XSLFJCK2XVqMqoQjnI62Qf
kXAvhK+lb5YwXetpgu2q8kurT5HbD8cu3su5owoeMkb+1MWH1kwfeysH7PJ5lpywfyu5S8K9Tv5d
mcK/WKUzJhlNabK435TESCAWIp/RN4D1mAtebrXWpL6PGDdN+06w0/wYg6lnYQLu8mZOhsrp/BU5
tdUHskgCudbpaQolhEusuio8gu0wuwO0n2K/chBVPBcIOW/T5k2XSIWvuTKh6ThB8LKhvO7BwjRD
IWMCGj6YmJG3gB1dgnalNxDZS3HroSxSQdH05ZQaLWsNysadqR/YmvSoKk+xFJIacYXNEvX8LokR
jDEtDuq9ig4H43hbnQ84W0duVu5pQdH682te5AuhEKJELfFRjXZ4NLaBhYXXpvLYTGy1rvo3yfHP
ay3iPbgHUO+tcS0mEN+Xd5B+5MJz/s7WleKjtMttvfda2cNrk0C+MUObtBPt5B3yvmS45vIRxvPV
L9B3L0Fk+79vfzI/v0FsIoNBjmjA/PnfNa/ShjIUvXL4zTmSrb6OwTGxQrvFi36CtrsOSnKyT7FD
ykwIPPO26ptw9sqdEOrCML+VHb9Aw2MmsiPA4NNdLcnZF/vHy/N1e38YAMaQg9caHF6NvF33QNlc
UOnoihmlm1AmmJwDDseaY+iEK+1Rz21AtiNuL+UOKp3MFuSLQYO324fGMPA372qRnMQ6mLk4RrmR
ZRaAgkkGXSPa/kos7lBRX7bU2o10J31Vbd7N1i4urlyc/f23TDSmUiQVkAnH94QtsA2ncH/bUO7U
430JsFBbizFr11skIDVKwkwb8YZwbvQKYigKYXm0BoihY/8O4x6rx/Y9sbNho6dEvswbw2nPbPuC
Vfntc/+5KPj2Nizyzyg2WpHBLPHzU8p7/PpxppNyVOWjMvwq8rNaKSYU5DFVx/SabeOyrqTqtA+B
n23lazXtYGN6+6Z+rgy+3dQi6XBB0itR/PmKhvxRTM0G+5HPykCjcDxgMgIsZdy+6s/jrG9XXUT+
EOTDMISaFuvWgFNIGSuAn598tvvDH2mn2L8PbS0+zUNAE0DDsZaAiB5PisgrRDfUH9X4fuQQ/XMP
dh9J2ZJRpsba1PHH4P/tNhfBf04Arh0NNGkt1lce2NY8hmkU+uSSbUzWRCMJ2tAksBvZWTmgH6vZ
b1dehHglEDPQPT9DfBu+FuEeQG4O8bU3OTyh6MWn6RYtUWtFNSCydEjQ8to1bMWxPMn13Vok+3nw
+e1+FoGW1+Q50lLcj+xgtNdHpoiFEUPUwJkAyykqXrH4xkbm9jEoLBTdCKD6YkQExdlWqUq8J4AB
eYVBFEwDA1tPNn1mc6hN9F2vbSKmuE0Gzqm6e6E9yvNTLbuJE2DdUu252s6mo5A5zHZMTbB7lEtL
KG2ttA3g2m2p3+ZZYQKQL9UWx9sjIN3QChe2eXJIFLd1UB/J6S5CCz64ARDTK5/Cgtf+T4L9Olm2
pvgeEOWpyURYPbBk3uRA1lmAJknZvurRnpuGpTichr4Fu6hSh2CUJbZeianf6gBl9T4WgbmIk2iU
/X9SKdA1KVb0qpkiQuswnJaU3NTld0C8zf40uaF/jjGMS94g0rUSJtci0nIv3rRjJIUtm4yoburN
FDtag40ChJ5iFYIiNqIQG8nNtXd8rZhgcNzvT2KUjQInkLB3XPwAtAxLXVvOzmV96VSSK47W2WAz
y7ktm7p5YA2Tr5mCAkQ8KAgHjfvFDSb8uEQseLfpypfw88Dk22uyiNM1X0I1BGYkl+QjZ1/CBHXc
lwgonT0DpDVnpvsCLX8QXFSMbiSUaljQkji3NLb1rAE7iwHu6jWnXvOT/3kB8O3WFsFcAw10jobP
6Xkxk1B97KNXHXYqgXSaYVcQ8yHAqS9yOJrpeAl4jPAjoIrPPLw0UtrKBylyasrW+UpzDel7BE5N
DFFe34xAdFEUeDZEPor9mARA//blDHsPcHHryGybRxnei6v7ABbMbkWdRdhv+XmUIgF9CSxPMvyk
yYKUiOSC54zPIgOSbDPWu6HD1j7nPTQmwNLUzgxW0pro1c8rwm9Hu0gDocZxQcO6D6UzE87SE69K
3bl3WsOB5Tc0zAETBJ2NI8U7QpxQHtTy2VfPMdA6lm7dDsYM3XnzWBY5QJllLL9YNdtSDfw4OJkB
QWQG5153YpFydzKKB1NH7YI9FMgzHgePI2mnJVeooM9W/2Jwq9Hz5/nC1wEZiwTRDvMkSMVnXppH
VPUJiJBgEUXW+AZ54tTKvOEdzjdoxTTp1DKVIm0Dqtda7Pg0Mb3xyjCg7vfYoej5LHcqYoeBTa1X
H7vGNK4VhjxIklrkye+VF26FB4bOCqixWuWulPTGInirgzqraV+wJOI7xQlxC2o+vJVgvp10J2E8
a+1xjO8AiQcME8YjGS1sWdvMIGKqG6ynyr0eucG466bzoOkrKU5eu7tFDd70Acw4e7zFwMs8Rtmm
AOQx1M7ldGFcl6k4VuWxhoGbRP1xVzXbvttHzbbu3FSzGJRU/B1s/M7zs9dE2PrVCzftchHEJ8cH
1QnUS5YVxn43llvFv3AIMBmmXG39OM2XRjgMwbESsEJcXQazj+/WM1/kC79Q4V44IaaFnz5t2Snc
qY5oYUFOfNp1pizRwYa3MkFeqNc86eS1qy8SQpcnFUQoEKRYI9WByory4dzyb7y07fuDwF8FePMU
8FSqn5IR2jj9qcqBUQQX3dSdXBGh9zaZBuKzYrPcgR4MUAP/EBYTWHabqfZE/9UPt0N2FrTnvry0
VgdeH9c/KMFT0t4H4DZpR792OM9Qd118pwS/bsebtZrTWOQVJQ6gt6+iX2K4mDKygGGytRR1nT0C
bcCmcTAUmXtrNf6zr+XWg13E/6z2ZwWGHux9Haz6GG3kT8iUAO3ibjWzays1rrGI8QOvjqnSfoaw
1httWOvEQFTpQGjOhjd9AJsHBNfwuxew2zGZf6MImGJDoHPSvUQBkZAzGSZWm166HUbIgtk40Tb8
pdn1vOvd6chcVBzkyb18Lon2WHmtw3pLDY5X1ujkhwgbLsMEWa+7999qrBMyhOn5bnrD0EYyRRcQ
wOSxhtj2J258zcFC/PmwgauBK4eqGUvjZqHohKEw4vGi7pFRU2SPyqkBe7+At1g96fcJep2kt4DJ
pdBnc2XBCrrj1K/O7P/yun3dyCKGGkkqBnBN+2fStWPLuAigCoSgE2AvbvoCcK4MaOzz/9Vr/nXd
RXTsO77stRipA9s8kBrExw5MxAHvOjrhFvxbjCpIlBJJt0SwNAPz9uVXz38RxYpChfjjjJ89ELCT
wWE2eSAbnLb/zYHFCfe8jKS4Lmx6Y+jwmQ1yS3qfx4+Zvx0A9F2pc7Wfa6+v01iEtUxJCk2bMJxq
YH296Wl5n2QuDxGDUDxo7UkLoJmw0zrwSQunEPfoDYCLEG3oIwyGVfm6OSYPJeB4nacYnhztpxLq
LyCDOyJGyOqHzllopnngtlHcYyvemvCZDZw5dWttC1e2qt9kGgB6Tm1sNQUmVC54sz3AorwIYP4Y
XqZuyys7Pz4bwl3MHUZ8KuqTiPkRmJx38wBpUKo8V2BO6BPkegAh75/y7Kr4h4OsWAFgh+ut21+6
5K8zWwTKOJynsuOQCgYwWsbWEiGyAxk0t9bvK6iv95QD2h94arBbX0AuM9kol7e4K0RxePkqg0gH
GyxfAYEkNQ1H7c2Ig6gAGSSsjY8Z7JMqAqT8f4MV4WUjmJUO7rmVI2XDzGKmg+Il44cEKgbmrCsv
BCNj/hCMv37cIhgnoZKHQ4TVFdOSbytXegJFn7H2Tr4zvcyAQCWcGRebqN+Hui0CO4eGATSdzJ6z
Xa6f65ZMHQV5BJt1gw4wp8Ky4B4gVkByBJPnzeINAhvAFxnhBiSYNnMF1W4z2oHToxPwYOzB9TMP
HPeO9IUZRlBjQECy1d5Oo0tOPsPl7W9yIQP1PzOBr9+8SAlxqbVdWbG5E9sZ8qwNBw284EDKAeY2
hyFdYior6VZmB/ln1vu66KK8n2LAxwUtRIsG0rjudCLw2lRoPVAGeSb6ehD0d7V+jxuvMQ4Fki9m
xo1T4+DQjfpuPjzy4jYdf/nNy6x6ouAJMyqLxMmwMUg2YXUA5pejVXNRZfSpY2PyqhOq9xoQbJJS
WFJ2FNvTZs42otu4tw9UWvltyqJN0AtFCSDUy3B74H6+qhOtrFQ0+/scqGkZoHbJSyFbNXs59mgw
hcQfaqSzOg5LH8wBht+x3XAep2okRXmEthSagwWd3ArchFk+6FBcDe0+P0+hffvOf8bSaP/7VD6/
/W/z8jnQWllokR2YKSyQyr8FNDZQR5reKzQ4Fr9lvqL5ylVXz2uRCzOlysJKRD/BIkp9LA27AISN
F150iIVo6csgnsrqfrJy36kqO6YVIiBRUqxxx3YnJW4ejSDSYrV85sotb7hCCfkFr0024BONFqDc
G1D5DOng6/dw5V05spWIscTV9mIO3diZG9AMDZY8Usaz0zK8fDDucyEmIJuQ6UQpET+kvaVxLi/g
Vv4f06qySKvSBN8FuEWzPMaJO73YKtw+bl1fdJTY5pOtNOAl2qe4lehXMh4kwdPnDw5LH9qrWISs
1bR/mbh/vUeLvNpyQaHKM6rMDv1e9wFWI+a4FZ5m95EXsJ7EkIVw1/HKaAZwxW1EeGYSKMdAuU2D
KMHrDD0XQCLP9Ubc8ldjJfj8pY//ur1FCtNHvy/LAlVIY7Uh9QVHwedkZo4G0hioyRFpP0arPss9
BqHZtKvS/VrlsWAC/RF0lUWiifPQqCcOXxpWdNDwBIIShBPRNipn1m0wyKXZ5XsH+D2+BIsghELS
RPU1E6e1cmwpwBf5nAoNqIj1HtGBgX1SKigOTxhFCLv++lJ2B4N0dKItwBsW2h81e9I0ay3v/mUe
/PVEFumga/1ZTQC5/txWJa40fkziU9afRQ5kkRgDHiHyoEWpOQUAaYce04bIhiz77W/5Z7jRV/hb
YkQ5iAVKUfkZuAUbnpMOYG/d75CO47shuTWQApDDBB2RAdZQW8Ghs9jJ9Vbq9sjLiOhWd+XXjLT/
Mij+36NZSgy3VTsHxoSbAnhN4uC9qZiqM+UXpb7X5xdJ/jXSKN4Hk4fbAye1i3c9cFkQr9IaS5Ye
leL9k/JYkwHiNzYIzSs109rXpC7Cd6oXcph06Jx1eDDbc+CUvRNzTlbtZtWZZai6b6LYakCjBFPJ
QjGrNtc02Wb1ZYy3JbeSff+ycP46rz86HJGvcwXnNd/Jzc7QvTSzoQtgZU4AUao7CX/8Do9eug5f
WH1UizDsp6FaVJCuvBSzW8pWT4H77LZNfpHz3/4IsqqwFwkcr229swT1JRygj4SWQLb14VBql0p5
bLPrrMqftCMUeytP6i9zw6+jWYRlAUasUC1F0cWmOGzhUDPwD1UcNmxIKzMpXCF9A1wYpouoocy1
vLBWX6iLwBtgUF8lOZ5NY0Ey+x6wdMA50GszvhLWXQBtrAZa9vbdKDTVRaBtjX5OfRGXZGjp9JhZ
oxtfIZDk9A4sHdbG1n/ZJ30d8aKYTtqg4zu2T0Jch6M5KQyr060AroZWyHCvEDcNQCyEq6OxUon8
ZUb3delFDA3C2Z9FNsFieOOgBA37tVTugviQiJcadHpduqbZncQ9xPyVU7BbGkQCXa8QpMTIUYxr
b+l5TOYcq6c3ToKWyoclKrBiheKRMzbnITyLdgGGsk/GztT552y8M0BwA21Tuijite8aUssXOdjl
DrdSIv4FzfC/v22JbanTrgo53h8u3AU644KXoSe8rw7THpoE4KTgyiGMiICUs6oWSMfZ+uQmA4Pc
W3GyXR3Ar1T4n1O2b3WyFOsl8OjIm+w9Dp9Bq4R5i3YawAyXTYjsj8DGDfBUtwceH7jsjPFKqpLY
l3LjtdYWQVeVI97nKnzKjFyNtaHdpxC0Mls8IEBlm1dM7cwY6og0+5hjsMHZ3o6VpmMneJEOMSqK
WRP79DqvdqZyo6Db7MKJQOAYFc/qZ6Gx0HLrfhdROSk5Xk5UPMBKZ9HRHzEXUNT3tNuM0m4qDvy0
ix9qUGnjBkCHU9edZeMSzleZ9BLgiNFvnqtoEW209JRqLxVU2LJUA7p318KoO+8PY3MdhTdOvuPH
02xKwpva77vQp/3wIVcPAKOasVoTcdgXEY5jftcKV87ewJfBEfUE4oIhuvg3kMyU0El5wKSS2IGi
sIqJxuCJoRvTJnBhS9rGnqBD8dEJpQ00+FJr0k9lPVGQPXr4wKdHWQvsACuxQcm2zYT+XbebeQfG
e3bGW6CIJ8ZDTS796CQcVssgCHDhBtpq0daYnQQwAb2EWvBZxR4J5hNOjNKzy7flewbIZOjIAyjP
DBQOnF8D2A5zNWCJDPNV5hqO3hLrJivL9hN/nhRgK4/MLMNXN2ppQSwisOLK9NsnLQLnxrdg2RkC
7C5YTEVZcDtgc9GpRNMOL8IA3ctmYv9xDzm2AaAFs9SgfEjq8wAtJOWOS/fjmxi+hygVx20F1L90
gr4fTXDx4QNgh7rrV976v2wov8LAIsF2Na82LYNd86fkUYC2pL9XnupfzWn4nT1Ee8TYR6P4xcZH
vZmDfoSwe2y2/IqW7+rLvMijrcqllRzMaPDZXAp4yBY4tvYVXvdyidi+mXQyxJ50V/ovo2Sq+/4p
ggYclAxEWqAV4qwZomu9KT/kELR7aLdjSfjWwQZdzG112IicA2p4LrlTD/H7TZNYhmZG+9iHmJ7F
Q94uJGX+G+A9+N6LTwk4yviDLWC5EDt47gUrvXKQnSvJnJoVPL+gxRWe4sRTMGJ+1g1HehUjCkFS
RuaKbAkhoiEdQC0Aq6yCR1e6Y22R8KNeldKWQ3c8Y7WGSAUhqIBAFTDHkkPyGlsgcBRG+QFNiGOE
VnWm5RpBaC0vaosKQDBKWYa0NvIiZFF4AKugCdMAhG339TWYN132OAn7eroU2hYSPDQbXLlzZ2ET
t7uBNvcFhf69rm/EepPPFswW4oaE3cGPjyD8Az2PpWArPPf4FqEXlJjptGnrF9/iuF/leN/3d6EF
udQ1PYe1Dltb1Bk5JPpKiHex+C9voBDO4IWwUJBHqBVxZj3usuEkQY+Szm9ZZcZXxfHhe/9eHviE
wDQClV6Xu5287yHxGGAmBrHGlXpkNWcv6hGhkkJObvDsQXCMIKjQU7hU+PnOj6ghAcWrQfQLdmeY
9vePvmlgEKHua+6sT2ccHfe7xvR4tQJmaeaPNASLHyY3pf8pkF2I/D9bVPmFVYOSW0E/kwkAfIBP
fOKOa4fwc8n97YKLPM3XWq5mGRrbxhopZPxDkmUiuFMipBymE4RvdMoUZorO0tRDIJ6hK18B8n+7
sf25vf52F4vsOwtRDAFNY/hsrzXRbKTnrDxKkZlD+lj13lPBiXlv1p+E1xiKB+tbg59hO9/uYBG5
uawK6irDyzD1kJjFphPymi6wjQCUjx4fuSBj5tFrPF5zgKnpjKmoHWOMBiE9wCtCsIwMJwKmoT/7
1T4BKk3wkuKuMDyFu0zTNpfug4zMIEylTgz8/niGqN/tM/w593z7BcugX2UVDOhQ86lQtdbee9BF
5/liNFSoNpUz+tuEzGBUFccA0JBY2jTpLtW3rQHyujRuJN8tppUv7Och0rdbWkRX1PtNEbHxTTNx
wDg0EDxBQtEOteoUWFdjsv44AJyQ6iBV9HAbqQ/icGTxiKvWrIxXj2cRZeMy6fOhRpTt7fiY8tjb
XbnSG1InEl1YCKR2wb40Jp80djtOQG++F7tLUKH8XKs2P3k+t77yRXDEkrdtk+wzOIKo33htfV9A
9BhLAhNohZQ/J+mh5H8LW9kbalef/4u0M21yUzvz+CeiCiHWt4BAQktvtnt5o2rbbcS+r59+fvRk
xt1cpUnNVKUSJ7n3gg7nPOdZ/sttUt2Fw7bM9o/rxA0T9wKqZlPtjMtWQiOh1VFPNP1sFxhOk29a
wf16a/2b76ivVgr8VQqHWaSU27Nf+SHJMYDjRPIka504Wgs0uhhcKfsugnldHVoRwjHJHX24vD1W
4bf/30vMLY/SVTnka13rYG0hYMyNh/xNYWUXJGN6JlK2dD6qhovUOVWjnXe7LFvYzteHb7iw/2sZ
3pkoH6qqAGBRG515g2qDpjUSEaboO9DLI6aDkKUkZ1U+KMadNsqoV6V2K0a2nB0u8V3aIJL/I5NP
AVdZvto0l9seAqcCZPe7kL8BWRtJsXswieFRM5jzNqOFBUYDAyzb5IjYobmcPaJQOtKKDW9xUG9D
uD8bJnE5+nebAjFyBJ2QDsWt7Mnv32L4sT8bsHChW+RLXZprxSXqqe9e7pPjzCxYZ5EfhLl0ER9q
p9mErdsAMUO+ABWfPdAEdITWfy73a8tfPcb9MXhYpO9Np2N+ej4+fxaqK0MrV3kbiRNzbbAKRAYZ
G6SMp1DeskNnTTmLavoNUvICzHiBctz8D0iN16hAH99iFm6NfrgYWsJbTKD9AurZSAW3MartQGPa
Uvb9dm2g4UOuD5rBNCpaE2VHYxpxw4WDcS2H/fgmsyh7WWVR3CcB38NWkJG3AgbU7nor0WhAg8ye
nM1TD2hZfFKs0NM66/J/4RIizou6zGTD9g8vP+YV6Sji5Ms4pT6QrB9BrrS1hXJgDY8tK63Vrj5Q
6xi4y2xq/7lNfjNIRIl9fOD/67aGrQSnuHhZr5zFlt6UwPxjt3x4t1mCI7RFLMS9NpJajE5+271l
bmBpdyoAMdO3Lwuh8mqL9eNSzA5H17VdLAaZ+KAFL6IlJzbCJOb481I8IuFragiAqLDZay7ku6mt
KO9TRn/aXpfgDkDVmlivAhKcZ9TxcZ84asF64Q2vcu0/vuHs+AT6OlL7mjeEeHWqtvGBGeUB3TGj
3CowGMJvk5LZNGCRo9uWhoOeHerCuzgRdJNDBv0fq4dHhq/SRnsHW4k+YHxr4oOjlAGhrBltJh/E
qPrlsmnpg1wsDRWoFNl4V3S6bwD2GzA8P7OVF3v1H/2g3aEQ/g1Ak1W74LIWa7xpyb/aAbOT2oqN
7KOnPHI+RCsAG2hPAvPtMxKByEwi0UMBskTAvppXf1zl2aEMBrGN8kgYCQ8JAYHpoSURjqkstkO3
yycNDGOwNIxmLczPwvU+VJHs2CyEhulbfvXTp1D+4cYS/TKTWpHNP/UBV6gXtdvzs5IwQeyRv8BJ
5YV+2tfP1Kdf9tUzZ8lN3parKheU6ZnB5TjaTWlxnTWRV0RHXiM/BdWvMUYyMnnJcWjjOtko7Skr
EYjMcnRMmuK2Wvu3sgEMM+gO2Xi28Hh3pLy6q4xDvK6eVP4WOhx2K6Cro9Gtcvv0NtK2l/a76KzL
WyH6nSv5TTi6Qv2ixadu3Th1JQBtern4j2flvOnaetP5EOL9HcLjiKE81CFyUhKo+gtwpht1xEh5
c4k3XPmmfn6Ggx04QP/i+FbIrDzRwAXeadptInxLLjqSFaWtYoxgdM8XBfEnkiizDAMM2qf+mmqe
c0iNKi3fumaYEo9u6urRog3mtI+/WvhZltaUyRB12XmciLAKSBl0V4zN5fys280T0kFItxkbqutY
sYul1Ghpu8/1BoQGL640JKjIqNUCExot8UeymdQPjOOhOiCBID2NGx19t8UBysLxnqsL+NCilLp4
P94tWsS2gtcHihDQXhHD8t14E12wFFi6dBdO1lxDQEjOKqAKrv/+BsHH/Nuaw0W5yDzFjHbjRt1f
XpZq9asNiw8xZS4f4EdGpIghH7i00900vMEhUX7LHyZ1q8G5bBVPgYW9kZ4URFiHrfG7f+aHL3UX
r46QPr7G7AKpszHUC2wTiacpufcvBjB7dCNz0+iBvPjINr4Yu+Dx67ByFZD68amzKH6RVvW6iHQC
aozA0U7cIDkl/LxImwqDuwgLKe7OS7xVaifsnsUldv7ij57F865eDyOmWeODDDB3+DHBD0LlCN6e
7Kp0UwZp5D0Lm+wq3f7jb56F715sa7XME07VsIt3tb7V8GnxnZ4GyQneIwI3AQZWjAvQ3NqsEiyY
cI2xQ8Ba4WuGKsyu/pepBcZo1027FtdhFt21WjsPasVnUI/IU79OBHM0ixn5w4UrHGj+E9Bg4dMv
nfBZYFvVRuqvKtZex/bRqW/W+DdZIvKqx5WV3JLHSbU5LD51IZy+d4w+3J1aFClRMHDCdUjqbotX
Ln2eSVNbD7CAsTL07WhVTGoLCz/3aj7/N2OdY8DVHvvvMolJIdt9axuNazSIglBolhx3wYXaKT9M
33md4lrgNs0GPqRiL6EEr87CP2w+eZY4r3GHlwONVU8DEkLNQec13Qlni+wV8SzJhOvb1QuTi8WH
Tlvhw6KLiqoOF4FKYkLlBlutdXqoZmQr0wS+jPaGrS6pCS4+cxbP0h7c4jCl7Ksb5JmHH4ChbQUt
80nvY3gIvf/jymK/Ka8m+4A5TctfYzk8FujoxTvhV4J0PiM+Uztm34ZduKFe3S5sqOsZ2d/nzehY
56QQcy2lYO8QzJaoyKLELG+KKW/SLMZDTBcRvGJXm/Lj6nnh4dcIHTgQ/u+PnW2jKA26sJA4RrKb
nTKv3aKxi4p06mFgsJB6/pvg9PdZs91TKvxOtu1Ukwen4nU9aaeQ5GcH/5ZZJYo+i1fyFIH/mXP9
feJ873Ab54ORig9i+ls+prt+l7kK8OvoV6Y8qvIDUogZQ5deR4AYNK3PNHw8koDGKlgL5jHarUaV
fI6PGRDgNSOFbKEtvLgms4tL7FYNAC2faFKQNdDhbyfp/yx0O3SGNiq2Dtg9TbjteLH6uB5B/y7O
7Ppqq8FfNSWfHvnl2NT/xCAhEJzq7+nLrCe95PEF+6zzplxCH1yFjH/cdLNb6txVQX0581nku1jZ
1EDPzowxOlS4MwT6l7VNroK6Pj5wdkUh+5lEScYDa7p1d7ono2Ae2sExflw9TrLpqz/aK/tAWiKs
vOeZ/34DKuIMyx0FqWaoU4rAzqLnFnsq3cPC9UsnHW4x30MnEjJhHDs40NmYFkzK3DraK/ndoO3k
y32OpEpP47vo9kntNTn327hBN3a5Y7awRu9Wpx9jOyJ3TSGqUzbjCuWuep1kwnVuVCKQdkZxaVJr
QDT7dpEtfrVV978hSBFnYcE/D106JlTBiIGfTR/GQ+7oa+ahFbpaP1rVq4NvebpP64PsSGenz+6j
mjUJbs9M4aK7xbJ8/XVAxpLq8y2nXgTlovvcOOjplZNjC5qE8AzUezqqP+JnxO+/Y5SxRqocZbI7
md7IgKiFw+at4IabE3M3Bh8Wf49pG+ub81HYqlv0YhYykcX3nOXckIRWvjZVdcDt1ROUKFz1NvFz
Fe2abWMhCivei2bAcwFRc55BY7jQEiceDbYt/mVy18QoDnPMci+bYTIpFly2/tNlY9DoWzoKC4de
ede1/ZA7jGEdYzjHGZTu8IHcFm5iibu1qzqTZO5S5Demb/TVwZsFN3VYkZtPkT8ImSKh2j5Y0xHr
vqs/8DKclPkvjoFMfHw6A38abfwFce5DyB2SOjavF/7rDQRZ66WyiiO2AHqHGMGmi0zgYBckOMGG
KWZz5M86gLEIEdrXrjQnV5zIS3P+EZvAxf+OBm9Y7aEy97qTyLgLdFhdZF4yeJ0c4s2H/PLlLRwP
TW/lk/R/Bm5OwS7zkPVW5lvnXYiJjoB6S1lUZvILg0z5hMW0XRfftfFJKsFBCW+pwD85y5MTbmK0
lyes92Kt8/VNqoizkF1KvSIJ0bTXRLd3MOxkagjvksGGbimtC83KgtxkrbzL/my459TMdDfRdyIG
tK/Qu17aN+aYy+jhxV01i+yxlCqyPAXY+AkQEzPL+iE5YhaE0RcmOxCiFtO16/n//1ybynzQdRGl
LC4vrAQgNJgJzU91M2KMCpUagx4rw/iNdWhgRdBcovaMj0sohKuIaUOUFXpf4lpX3vf+h5OklfHY
rFUSVNo2eM2/hrfDKfBAUP2st3j+YBDr0Mu8E57zE9z5lNiwkDROSeH8cH18gVngkctIU84ZmQNR
xkFI007eyj0C1AxRoof17cLTroXjj0+bpUiKnsvqIPBzw4PqnQuTU+p/X7kTkV4yQ2yyJqOES2bp
918/eD3t6a9+5iyGhGfx0lxGHjxhfyXJ1QzOb0D4VDbZSSp+B6pzuewnVtaQ3oPs6SdhWGS43Ur5
3Xf37UkGcceo36CVO+Q24LcInxAbJZDLPYYUxTeVrvu21zbxMVmQErsqMfxx0Wbn1T8XY9VqxD/t
QfWQxH5s96tD9cMv8E1lsIDXBCKjkRVik8yx+Q1gzL9gJyEeil28UV6n4qrkHlNS/vqdeOAeWYzR
78j+r9Z3dnYDad1iGTq94035pN3AIbezVzSF4OEBg/2Rluau2/gAKx1U6GR4JSiQHSnHHHixLkEa
c1rmujZCza0pXjbR9zYhSTfXL3qDzpPswCO4851GN6s9WO3Kk1zMdnW3+pMjMAlJ+Om/DToMW7yD
YOV+vXuudsT+fgF1nvpdGkXRkjWtGCoI2WuRXiGz9+gQ4cHoCh6xweJSJqv4+rnY4n25bVVxVk/m
Qvmvi1ZGquwkwLHnl9cAuF3/NKUJ/im3hW/SUT/6P1WMzYAgW3ioV9/Lh/BGc7THZFverPZh5ESe
+mO0xx0uy3ljhs+1usGbbFfcp4zqZAq45qj/6L6vnMGwkLup7nngNuVyr2/qb8YjBQW2MvZwwihq
B8isvSVWoDcOS/S1cltUkyfrmwCgJe9gOMNxfQB5zjzirv2mPcIe3L7rVVKDF1bNvWnhibULSYbt
802MrxU3igf1y6ktnVznG8U5ZjAR1OfUrL3eY3iEghZqG8hNiqb6KK+s4RkV2Q0OMaM1EkDgRG1B
3h1KlKvgKLk+hAo2fZhZa07s2Tqfop/Vz+Ch1sx2r+4AvY8ITCB0lSAbiZ3z8TvmAGBu17cKl0DH
wHJV0Ooy+5/5zzUF7cvgjO6kZG4c8w1Wpfwp9aZNJz5qbow7VuaEd9JWROBksMUnSh+zf1P32msP
Feak/syc6oH2ePpd983+Bjit6mLadVrhgfOOEm+3eK0PzoS6zR7XZvYjRzc/2/hOeTzfE1wS5rdQ
qXcSSv90wW9C53zot/lGp/X+VG6MKau3EKLHUqgmkgYO0rpWrfK7BadDx38hYb0KVKFzJq50UdMm
2xJ27oeLSxDXaiVF9KzKpwnNWdxTeOfS1Ldbg8cCTU4KHYGvZia3oeQIlu6t6zfJ3+fPmh2+oGCG
KsvT7GvdsA1HfH96YkhEm1Ajp+JGSXAFnyiNZyTpza9P5r+JyX8fPyt0QgUkQBitiAi1Vfao3l/Y
Zm2V49Kn+44i/x7EXQ5p/LLPgm2mQgLHHkNYebrgCasGWxOrSKyycBK66md77AFhR74tiw9j5cgC
GwsLocCpfi59t3eY7T8D9d8XnxVEWtT1/Vltxgeo7B0Wr7hRTp6OIrJ+TIu/D7gcri4nvCextzc7
V1cdIXSC0UXxg2yYN2d33Qj347Y51uXkoq4kFop4uMcYNWbkKFue/CMQjMaqU2+86zGJ9IDh3GSq
W900t6g03Se3q+/sTBQdEva1MyDHjDpIuIVvmb8gBKLheiSbFyxfIxvZg662uuaRps15H3vRjX5S
7K8/5lVY8Me9PMuB8nVR1UPaMfAQMftS0JQydhVGUaZf/25KY4fwfey0uIFBpXhpnpIXbOqKkrZp
9UNiPtF85wtWpwZFtuHUJ7bq4G6BoR8SFmdL2JeFmTOne+rxnRJaRLirwurOTibRk3Jy/zFwIiC5
S+dz2v9ffedZptVI53PX+0ywjO0ASAVX9WeA4SiyxBvj+f/9tFl6NQpR2scl0SD6QXr17unVWzrS
DYmTLv42fem3zRKiLM8yXR7oslabFdDtfOuHSOdlyJaAFg1STJeTu6HHlzEDTR/cCcmLxs2kDD/8
0FvR2g/Kg4r/IqaMeuIx2+m2le91Md6DjHjYwTj6DI76jfbOa30bP/hHHU/Xlb3e657owoCqGQhh
3rbP3HSvnTDEtJo/l93oRHtcSBGHfqYbtZduJoqsNZLkjmZ0Y1Tfw0a8zbCUDQFoZrs1h9AMkIk6
37Vhb45n7qzVr17a5wMrFj1+vcevjo0/7vFZgpb1WpTUbU9nJv1d8Zu2om/clDfMlNptOG6LHdEy
jtw6tbXqVw13VU41++IxiV94kX+2KjVRUmQN4WSRnrw4O2zYLFLLJ/X4cH5ZOfJmtU8sBKvCxhnv
JpXHzIndDgriEvb/yoTv83NnB6ISYlEutak1dVTd8IAW1TfNab5PNP3VVrXFnUCBr/AOsiMfBDd7
DmzfXpzoLv362UGpwwEp+IBfv0aOwgHOdt+4mOVmNBCArfyaEgwShoL/3C2s+z9r3c+/f3ZoIp0i
D5duLswL7ZMeNY+H2K4iOxP+VACCUcV3Ecs7NdwGlL+buNsO1WmRk3vl4vz8GrN9CJgwUuo1Y6f1
A0KeTr9L7sktMYjaTA1KUqkHeTIUhGs+4Cci4w5bu8jG42GnW+Gu2ipWtoOH4bTHZYDDFfmJTy83
7wdIiEle1hqAGiSR3nHp0Y2PU6023k4FTRk/09gJVrtY+V0gZlfegLkjW91EyHPYFZrZyktYnWR1
W/qgA4BZ68XN8EDXPwnvw9WOxlIDQMVLxF/YVP4/z9UcMhuLcVYqUfHfAKTwKSQoFaZwXz6upS0i
5EyCNuGL0btF+2NhZ/2zP/d51aZw/SEVbJMs0fJi4MkofgmODlQYF/eKJhKqN4jpI01fVHYeIee/
NMGV/jnz+vzsWR5W+kmYdSK7Wv+OGmS9mzo36iRXJhwrQGjlBkv4Doe01DfDu9Tyg53QbIKbpXmY
tHCu32dDH9YASWktj/V8Wn2i2tobJc3+BstKRt/iVGDnvEP3RwQ/4GKYjHBnLB2nHEEB8ddDsgAm
lL6tl+z1rgT9z6szi7VtkVe5H1UjEEmA9u9OP9nd6mc92uFPvJ+1klpFb8nBhJ0GpLdb/j7/HAh8
foNZ1DUKo8kDiTeYEIF6YofJYTI+1Zttq0xtioCMsHhADTD9Qcz7IW3RGmukBV+dK122z28xi7pC
KoetWvIWLf6z9bmCUsKUKjcBj6GXqFFZ/dEgP+8yzQ1jV0WK3BIx8AbYtWS2If0zd/n8KrMwHPjJ
0AsDF8AQ7ILshKBqB89SxUYvDGzU9bgD7Zz7v0QAbGtgMxTuzjp2MTIef5q16naithQ53qcyn3PF
z+80i8mxeimrYORqnESmvMle0N80lL74f8j4lCAQ/arXDkbmcBu9Nc72+Mh1TnZXr8zVT6ln1Gg4
4U36oO2n1un4c+X4e/lVw4+8ohOQuervs0MAeE03KHdZpPpU8K3bPWpeZtOpwmAVEw4LCQT/QX75
DfwPfRqkxFz8oqz2JO2BWB3CvbSdWpKGnXEXRDYy9q64TRHIw4gV6nJxA2P2Lbntj5e9tPcfDC/m
n7x0zq9M1j4t1ftO+3DOw74w1HDNUkl38OY2okVzOjUDb33q7yYT9fVrjDaSfL8QYhfCy3sY/PBY
NTRCXW4J7pPfROrQpWyOWfqqYagb45OFtjJU3U6FjLG0Oab9+MXeeN/PH55clqLQyBH7FXDxVOir
yG4543aN64logeu8dHa2y+8LB/dyLLEegyV+4xXQyOcln4X4JFbyUVQ4vF1ulQc0YFAGpCMTw58j
E0AT/Lg41V4KGO/J5IdfDfHhXMsCpK5coJi/F+uD3hxSEZ/IPNtVwm9lwNptW4m3XXHs1Huka5G/
Bxk03g94eqwXCtT3u/ufH0GXpAnGIqpzHoh+PoddXGaUV/H7XCrwEosG6eROUL4tdjuvh6i/T5u1
CMqyK/Q84i6TFJ423aggDsc7A4ckpMeXpfbeIatf/bzZNQXbZ9R7I52gSGJCWzLzwN0xCAULtmvc
kb6jtFvjgZ1wlXZWpW1a1Als7U/hnEcbQEc9mbQLW8yL+Qb5klLov9mAf9djdodlrVhXosHqTyJu
lbV6lDur3HbO1P1j1/t2LSyduusp1d9Hzi4sTa/LqFzxyArvSRmhmHNHYVlRvme4PicMSZSF+uAK
k306Zn8fObuY+qDtJGngI6zKbW8bEnA4AQATgV8RT0NEsAskTzFQZ+lohwo/180+iX/50QkFJlLe
FXx3qXxKAxVz3n2yPjQ+XtjxNkWBLaThXOyHwKYvwhdiwXAebxD03WjZt0g/1ejsapSB30vdpFBP
KieSsBLP3Fax3o2BL9Uu+jm+RKgaCabxQymY1dcBku/meZdvkFao4zN673gzkVcJw11U2R3qYmgz
88Qh2519E3v5hZg8xZ2vdu3s1sw7LY30lgUTWBt/OzkWMEp955rUrmGvFj7QFSqjtlormobnkGjo
8hyTPOir7iyzGR9q5Wf5pHDB4Q7mgLyyhHsc4UFpVq9t+DJg8YMBlBNt+uqhf4SCcIY9LW/E9Ab5
YtFTzQRJ+5XVlaAZc3hziIwtxKtrSc6nV51FkDTW63XQdOD8Jl5SeHFTWpriBsRObyM/07gVs3U3
xhUvuzVSr7I1V8WOKN5gNkIf3f36S11hCn1euVl8UVp5VUlG9Q6uIKmr/qjeeBh3qxwGGWS6dl9u
izUiOGZNr5oqNNvFW0Ar8NAlmLwFlrsUoep+Wcr7WsH5aaFmoUU3LkmtnHOmr96QbNqVme1FNzrl
z9k9Q5j+YnYAD6DK08dfbUtw77/XgsVLZ98limYqm/q+0b1wWxza84OGJIrZu9nZUQzchLcIOyzT
rq6g3D4v5iw0VUraKFHJYk4DH8FEpLI3J/bBpI193pc0TZe5+ldupE/LNItNYpI2eS4XU8MPVAy6
8TeT9nTnGN6Zbt7i/n2/T2dH+9PzZke7HoW+LXRwAdkmplOEKjTNP8Ac4lu/g4919spnnRruF4PL
6qhtw9xMtopurr6pXujhDXfRTLq+1U91O9BeRHqXE7DLgBU/yzQBelOG2QLaRDV77ESAiYH5MYU/
K08FTclCyo54MY0/3S5hV27RPYRhAYVOsZIbkmSGTT5Vpd3tlO94RG/WyBQuLoGysORzTPa5UtQi
lMppyZNTfhjBPD0pkeOfMjRL7PqWmM685XIzZIcVhq2RpYiMC3B1PE0qpeQme2A469Hu99pgX5hL
6hZS35IDyAFjJ2hpvWtgzvnav/DTxL3CouyDpxLAxRM/r3ACIKTy4k66IpbxaffOEd9CdTkr/hQK
JmvDYKvs9W57ccRb34s8svjIElaWjp3KI8bJP1IfZl3oGbfSXnnj1fyHAn0dIJ36Movtyo3/ccvN
MeBjHpR+m9QTZM/frm2JHTJN094loEGkWZe7ScJm4U5Rr9QVn546y62FIhNHIWA5wt3EQwS6JLRO
mjrVMYo3/h1gqhTbFBAp7V6+Ba/naa7mCYpZodXcmRTKCLkzDL6HXqhaDR4EjG6A05mDh8maLci7
QbGTbe209B4wfeucuKdBb8bHaVqGZUSyqUtXqc2VaCae4ZQHweGSL4+VgPnwBncIOhULt8G1bPPT
b55dTi05Toh3DPeoU7EvkQdqza506gMTbYe2WZcfLkyzAid7udhvk/47NATmzFrCVzEzoJ4mWUVx
huqbH7v9YiPvij/55z06u646KQCXJHN7+rLjS98ALZ6Pog6T9Qh1d3C0lY1C1+CVNEgrXpU51NmV
vGn0PwA2i93qFHZmewBP1B8EUMd4yaPYhISB3U50lgvQhXqvATCKdjBMUbuCHnoqDmlsou0kXWzO
3xq9IIh0Kzs9ldB8UJg6tK/htjuAYp4U+/s9wOK4ILeiRA9Li0r+UP0Symly0lgNCsH8Dy0E6V29
H/fpjd+DTXEuN82RO+3SefkhfhoYhONECxN1iwzEn+HbBBtXduGhxiH13RtidJOT/mfcRZ4cmtKb
ItirLbchfU1mjXi13mTHen92ooPfGXYleHnx1rrr/DVxMFnM7C3m8TglRSmgkfUOEcNC2C8Sst+x
jl/cFe8mJB9Kxbqqx5YLiq810PsAkKisyEft9vLKFxGds/ItXv+ECmydwSJ0sFhKbdxUdHG69FHM
ITSx0JXBy8V7jcmqCJKRukvK1g9pOjrGWfH8ttxP3MLC1VtcsrkCmFjlqxX1kGrrcJAu5MXxnWCR
ibeWJj2ntZMigrzm16/RBFv1bqOPZhtt2nYTY9K0k4eDELlkNqmlYoOI6qS07dTjOgET2Z0u/EUV
nh0rHyDjKbRq9hfGZa2TDW5qODpylJgs3XX38W2IzJew6c83fvmDjie0+B9VdacCO9XsAmho5DQF
vnAbpbERi0B8xAjdPLMC/P5WmbPu7qL+7dLf1YOr6t/OIr41TkrqEzgFkurit+xHWe2SV+MB23qv
+92/lq9sunEzouMAw2CSqoX/rjev6jG7aQ6ZvJH9zdoTD9XNheTEHqGXXLZM4bIHLDmt0g7ykzxJ
IjsdvJqT6Ek/ystmFbjxCsd6E/AE5GnF/3NJsPozkeUys9I2hNsU6Qkm3XhsXTZliWzX99qV6GJG
T228jZXMNIJju94P+u+0eOvEw8p/EImj1CnZ8GOFG1Cx9dffG+0Xhofo1zKQtdtkJ6/eDA39LvBZ
CWr+hdlSJJ2dVWPHriAskVaXknJ5lrj5Yq+m/ZqkRnJlckzsBW4zj4gP8Tzxxm13HzpQOt0KwyDl
O9Ppbr0pj+GCgMGVWfvn4DZL5cKmzgat4y1U1T5jt2OCbU7XJjIs/l0t2HHniGtm7Vb9G/v1U3sI
tiitHEcyoLfJ24kbZNz4u+A4ibKsN3wu4/bipV63Mzzjh9RCI2rIJzgiT92uVG25c5LCA+u+YNF4
rUP06RaZpYhCIdRihc8RLeWicnDHmgQxxNrOsUoHn7wbbkf9RAQcbETZXgJHjY5CZTN/+Lq2uQJs
/LSec4X5IRMNKZsoovqR2opR1YHVvPwSJ2zlI+uoPGaev6Y92+65PyK7Kt4Rz8kOlIPyyFq1L+Nb
/8KMehJM8U1VN8nh224zLeO3S+zm7lJ5eAVO9/mdZ9ihroiLTPHfc0vm92t7vcXZbD+VEBBVCFSv
vnXxFqXRr/VuP36y95T3Q6Q+h/+T0r6nWJFVPldHYy9RAlK+1BvZqSpXLaCFLcIjrjRRPz15lmY1
VSSXTUFy1zF69fciehQ0trrJr6m1IHDb7f1AJeCBh0F7d2m9r81cPz1+lvFkohadBZEsb/IVam8B
tkxqdZJz9vCaxPnF6w/K1vBNaFPMQtRmE9dmjx4fH0RyEDLFYcMA1rYPvdRFur7ZF4Zz5jrAhWJp
oPeegH9xnSqz5GeQLueG3gHDacNMD5fbDvrtuFUQPAQfL+LGYsndTkaL8yg+F8dVbg/5IbNGzUSN
aTO+dofiQIGxR87w4in6hmRT2ksSwpnmsPVvIjpEo9uqFsscL/bKp2r9q3efVfNKWAnDOzU/f+od
xjmd9liL6F0ZiF31+LqDQ4Tr8kSBGCzz46aA89XDZ+GdhLYtUUcQHy67AQg7ADMXS9HaJBKkN8P3
fj+JuusIkzraBvTJxv8FKAW2S+HIW7BW55+JYC2iyxeqmrmqfFEF8bmK2HkTyRS7SEucyq1Jwi1z
QLPTWPkPttBC6fouLvXhnAehlFBL0VTRHiSvxmFgsFKkVwwn8crcPoc2t4nBhknuhJ8Fc+HcnErW
fa0fL08DjhuTWgnrgjwzWPS9L7ikWPoWtr3hkZUUm2xlKij1SffpUbk9v34d0JcOgDqjmaVS2ASZ
zAFoHRLJzhsQ4WsgWWZYJijO+GtALw9nMH7FntqpK0w0NCECVaHbImqDyZps1/z7LrCm8Rmy6iO6
n+7qLQm4iYLVpDmdQtAj0njnbHEbLsWaOS50lTTpsDIIdSG2Nbj9EN0FZiWkOU4BAlxHPAphOsFE
B74OburQKiZ2BTTzZ+GigoLE+Rst2gy3S//e2NaKtRbgLdbP47N6it+Wwo20cGTfce0f9kpdhM05
n3DrCiC9dy1Co3moS89Ij6V6E6w9WbNX5fPQHzFiBaGyKVMXiE79OwAzI7nCet9QCWUyQPxsFy26
sFyBN3yM3O8KQx9eb2AIpdXhtJo7kNiUTvaEi1Gd/m353CwVxursmlBiWRmDii7bCu3+cjM1tTtE
zRwxdxJjs/Z/rM87GlbsO4qu0esrh2qw+13SiEcgwqvlPTIuxWQPYYZ4HEOcE5ayrqX1mN0OujrI
fQvg4yEQDhjB1Jd7JkVtYxkwDqRNKFn0IvE/NBuM7buaUQDAtjw8jhcAKYt6KItHdRbvL2FV5+P6
v691LzVM5MB4nWibeGfg531z6kI3yK1BtQpvzR1m8ychtNTdeZvsNK/ZqVt5myPT7K3f1J/+DarQ
zV7oLGT3CY4ljPHKXb/V/k54XhpkL1UD78yDDztLlVajNKa8O2k2dTrlAM6h6INr9HSotpjFQx6X
7LG98Tsn/y5v9W1wqzv5cemOUK7MUT7t8VlFELVSpJ+n5q7+Pd6dsbsmTo9Qcxiui3uK3aDd44q1
V78b2x74BlJ/WFqET+Ohc9G0NYujSnrivPdgV6x6OjXMU3Qa0XIdbEO3uwNQ9JroedBoqapbikda
jv2L8tbwKws7uVlsCizcQOqsONDWkV92DA0f4gPdG9nq7unZ0yYdQLTlzmo/0s3doB0C6oE2WuIA
esZ8yn/BXHT79XVyhVT3KdfWZtdJUifYmKS8yr8anu9CYlMIKR7+A7efKcn4IgmZq+E3ZzGJtIFw
Krvl7tLscPAuD3lmJieRCHLmy4IZEd8izzhbMApRQd90K7sB23JvXHZR/RDjOWnI/4FrqrT0atM3
+7Dh10IcgP0lP3qnIE3hojew77Or4/Q19pBfjsWRm1P5ebZ/TTTgi7SNPZqu6lZSdo3wH5gjyQtb
fz7XD8RI6GWB4k12Ce8PqDtqKte4BTd1wtRIf3Be2yDndWTH05Ckj0bnzj/2nk83whsOfWqvKB8O
4wtqU4HdVJa87bONjHrlTkWk5raa9MUFJ9AX7S2uIe9Wa1UXkWBfc37fR1sf1jPS9CAQfTYWMvhw
F0zSdNGsvkeUmciJ/QpP+naipLyrQdwW+wYfc/vrvX1FpYm9/eEVZpGjP4f6emz4pFN2iRJwubn8
Wj/SR7g9/zFymEYosJ1aD6rR7WUb/OriG59/OTTxF17k6nn/8CKz8z765TlW14Qwsgh6xSgRxtGz
IGG+c9cV+378wbRnUG4NK/0jOj06Z4WHvoATgSdXj8tM2nchrn8cw7/vMx/ehJVRGkpFcK/zu0tB
Y6DdpU77CGntAOoNkbXQyt7yQ6C9ZzyaCCXezeLbSLEjN6Ub+GvcNKprrJ2he8ovD1Ov7esVu94C
+PCGsxZAoFWNVGp8OpRFAdsCBUbVS//NbeMlT6qpeYzQmLduFh57tR758NhZEFj5atqEOo+F3H83
sV0j2dS/TYPUSVNJNIefizar1wem2kpGaFxUVsZc0jdW01aQJv0yAb3+piMvuU+iXadb5C3wwLSL
LW9ortLB7ZWbOkdsKSm3kpibFdKUq46WAR3R/6LuTJYcR7Is+yshsUcUFDNEKlOkCZLgaKTNwwZi
I+Z5Rkv/ex94RFS6W3ilZbb0onuXnhbuMIKAqr777juXHYtXcNHox0l7gqopHqHZKupb5l2r/rGT
7sfhfijOHX7kdGKqLCvpL2bHcCkgPzgsA8ZrNl101aU8bpGUOSGtAnxLjVtqLoUG7P+rUZxC7yIb
3Ghu7JaXnvbQEgK2LVs2p+7CeqFs0O57mjXk0TLxGF/71/Vp9udJS+kARto8d1cly+qxg363QHzP
V1HCVJz3MCo4Fzclz/q41PFAjw79n0qiF4juoC07bclhMtVXxjppngpln6aXPeMxsOwBM7hfdYCs
n8ox//hGPtu8ZVOxx8mYC8TsNK0HceExY434GXmXZbzPFRarfqEUhxEpzUMgLQ9EATtpjolaWSr0
p8xldW9jDQgOib1rCbkZGNkgcaOPVp6NrYJpxn6R8VWTrdK/kbZRHH2gZcDOw1McOAMTmcOlbhxi
zQ1gN5p7MSL5a9tCwey0Is0U1rkBO6C6i+0HQmOlmGperx1L8W4ko2C8jTj1aKdn5zB8ksTjMJ6E
f0zrje+fM+UkMUE10JqJkgsR3/lassiJRhm1zegfEv+6jdbBsPVWVGmL/5P367s7++m1lse+0gKF
Da3fMQfkyMf+mDup4x1qxnTTR+PFvvnnV/z5Ofa7K356o1tDrrXcBEQE4EP9GFceKcZds63KDViI
palA4IQbjzuIUUS+VdKMM6lD43dCkotwjf1pxP+PH8Bt9d//kz+/5sVYhX7QfPrj30/Fe0aV+P7e
HJ+L/5z/6n/9p3//8Y/8zT/+5eVz8/zDH1ZZEzbjZftejVfvdZs0364JPG7+L//VH/7y/u1fuRmL
97/9+pq3WTP/a36YZ7/+8aPt299+FbIhhGlz7/7j+4v88V9cPKf85f/x0v5ybOvnn/+99+e6+duv
uv4b3DBLtjRTEKxgzG9e//7nT2RDJu3QUuFwGfMqmOVVE/ztV0X/zbJt07ZVzbAVwMb8pTpv//yR
rmvCFrplq/wv89c/f7/z7/vd73f+XyLqmbKmKbYqgMCYFhOr2mcBeIhM3JVepC7HXXqBbWOdOi1D
Jv16ntad4SrGV/vNXI/+YyP+84qWBq9ZUzUgDz8eOjtFSxur9ck6oZpR1wZj79k6de2n+lDhHkQG
PH8pNv94qPzrNT+9ETIcKNEIrsmSQht+tmHP0XLVc+PImHO+Ovxw5PriQ84//+4kaKayMgiZC/YO
oEI3OPY0rI1dJy0Ud6BZbBOvYW7CqzjeVOvkZkqc6CYdOZbOjUUDD5rTXOcXSMqXXkEjE4k8OvvP
4ez/xBJwEwo3CA9274bPZT0viypvrkIjlIF0Vk9BOr2ibBOZU4O61I5gAYSL70zXQlfux0XPekjT
I2h2glBjy5nStU70QXaZYJwJrKckLLd6d5ZUgB+XySMIiGEugjOLGQ5Hs9CXUU7n5o7txP5V/e1b
LIpNTJeO5qK0KDrOmaQ/kXG/DWGo8DuTGLn12Sf7RUAC9O2EV/VSW4/GtnDbF2VppY7fbMftADmS
TlV1a56Dg32ydu1lw5qp7gqalchL8qHHhIaFBuEgXwubEWI6/LZDkKJQVp52bfQbmUZNuZCP4jAb
9/NLXEnbaqsisaFWJaegv7D6R3Ov7OijkTpObgFY+7Ul3Y3DjV65xrN0TTLh+J4N5xo+gC4vjTsa
FHd05SLfnRk48m5g2yIiaF/ccDzb1JBsSNmVUUDjlfmirORqMdvAcrfYpLPgPC/4JgkuGMWXPlAi
QYnSG2eZSXzDba8CjW2BupABW5ecpvu634Ss1R62g6UpCJ1bhHv/Qr6zW0d/jW7zVQ8ENJdXOOFm
01d35nMQyOl0m/whvs1OPb/j/GH/pEaiepKYlG/iS/wzZIadSrd6mYk2tDaGTbLvIKhi4fF30wvW
5uWElypy8xGAhgFBzt8oPbwBbUE6zXAvmN8VV9Gy2RTVjrgiD144s4LRNd9H+zpB4YZYcFEd+dOG
LUVTUDqP6kV9DG+nqwYaNyN1xU65Lw/91ryUdhMZYzMsF1jTkRzemYrsqM/toXGzC+teXgf+ce6C
VdJZBtPwrE7bIOHJXUhP2Yt0V3AcrBb1Q4bru37pl/EbThzp6B9mZmMC1Gu6IOuAWhqOiho4U7y1
LxNr6b0CGBDpkn8NFJzPATFY5t5m2mT3OJ2SffBMVzu4gGbROgBEpquSqUyKysZ8sD/8BkdmsJj6
pVFdho/GK6lRRnhFdL0+LtOjdobbserPs2A+x4th7XVVcq0GBvbi+1YRy7RbBDINBlxzjEp4K0UQ
Hrbw8lvgwaTQrasNtoRNdFdcSEemPLDZ1IuiWKUxT0TwYjGdzgxvsTCZngK/+dLybUjOdElKunCC
fUvGN0GwwVP5mDzV22xvzNA5+qwM4t/OsZkGPm0LAMPk9nhZ8jV0cAiQg8NsLsAqkA/L6a5DKa95
J8FbLAd3gEkxEBrIrF6/kTYSEyV5uAofSKbaepzJF+gBzU51jL147syH5oPwPEBuFWQK8yjMpeqW
3iIh6kVUT5U+HwRtFD3kyBMZ1GV4FQ1LrMtReFlmN7XhVj7xGYKWI7Pi+HlfZad9lo8Rn75sYPHg
TRLLZO33jzOnKnkucxhSUKXxeixMa2fB/5jTiwImkgsy/JJtf2yRqZVlFmmLZs36MwdEMJzg0tUt
Lmbopcy11vO98dVT24wVpyMIZ2wM2ZVqnPGywP9YmECskHF1HHr5jd+7WIAGECeH4UO/rBJ08Ilb
MioAWsiCZLKwdMxbUhdjKt+NAuzcPyFD7JSjNs/dScvuyKuBk2LBeFdOYFy3kTfjNR7JYFXeE8M6
OskhrxY9UaDb+jIVDxqYkUA+j7uCwaDRAZWhL5rHiieTTbTFdHpsUH9Xsrcqx21rzmrpQe0jR28Y
oAIkYDantMBvvtDALfI2e7hBZieLtDfcrHeofyyHNFjjNs22BnapQpNWfvagyVe6sqZLYr5jWaE6
Ca91gAQcoJeZ2/Vf6Aaf7L+/b9WGUEmg0jn9kEX1487ZxGBlbKrDZfPQHeyb6sG4aB6GB/9OOimr
7lAvcDh5N/4hP1R7/cnGW547C8mRT8ypzwSSudJQWD04u7jKF06Nn27rhoCcquqGqVifBZ5RaKke
jIG6HNbxhUJGU7N/BbJ2BfLkX/H4/uwU8f3lPok5gTWaYWdzLwJ6dYGjEgk1XeguDeg5Em75VY7o
JzfAn/f+Hx/vk2YDT8mTe4nrAZTf5XfqWt1Iq3A3y8amSzLMxcz00b8AYGk/ChB/uepnZYYcRcMs
56uWH9XBfBh3+A8hnYUXwSPVPm8PQCRkLLxeqVviypl78O0hdiG8uO02vTFXM1eBsYi1uRtceV/g
lYCKAXSVKLXt6H6pH//0F1ZMkzAiyzLtb2bF7w53cl1JzEKFKrepX9H2WqHGf+Mj8MVAvek3Xw2q
//wW/eOKn2+RMvVlGRo8dzoT4hPG62yJ0+89PgI63GlbEyQaSxQbcXOyHvE2fnsTMAhaNybL+jcv
lcNOeeyhB8W89sEuvTfqGUxvZ45yVb7ov9eg/1bFdwxfq7zOP5ofy7sfy8T/7+pCU6FY0lVDKJZi
MHOiabwl/32J+D+vVterq7vV8n/9ck/V915lv1xTIP9QMv70n/y9elT13yjPZNW0ZZYbRZ5lzd+r
R35CHBZSr62YsizsuYf0R/Woqr9pCvMwNkHmiooYTQn2R/WoKr+ZmqYKGM+MzfD8av9O9ah8Y4V+
V8z97F58X+dUTatWSVqBrEs9UPC6vvEFVsc41OXLnkjlwvZCx1bSWz2RLiONKMPWWLa+2Na6Fu1k
NYgXFWJRUukXbccWpcbL1q4v4rJOniySfZxO4jFOR4PBMsVX3G4w7n2FzSjOi0JfZMKbXSXTxzgQ
11eGXQUsSO4WUsJwWDabzgiW7QuTYYQ48C7Z2mPH7HJtG5P2NgzNhWokmzHJ72C0LnvbDuaYipAe
WJdX5VWlME0VDAJjdxsO7tinsx9SYFfMojX0EBrf7bFOLUb8u+w+jgKoYaE6OrrV0GFou1VdEXAa
VIzoleRdF4YrByZCi1w5amkFDn/jIlfNi4l4rsYOLyNJHFRZPgah4lb6CHQ8rtuD3ll4iHW1x9da
TI6OGWJZmUAoPQOmaQ1XQC3SD2p4mE5+BJJzUA5pOx3GSaZI07hy2kGM62X5vQ6S59qSqqVvSQyy
kVDlWEOlr9N0jr80OewnhU74uokolhX6sBJMFQZ1vO9FaYOIIWC6MF5axceF3OTDe1WXH2MrFlbl
4WYYeQxKP9sP/XhlFeZrnCKsI3yses88ZWHy0Y4VWp5nbMIKt6yRoR4GDHDthzLcGBNTfC08kkUU
JZwYA7lnuM9v8LrGrFSRIeN1CuXWzaoY7+oQROd2sCY3r4V53RNobPjezeQluA6sjMOaasbNSk4G
2rd16HMHW8NbFaquUfFVPafzHKaRYacCwkyWH9OCT2Emr43im2s/TgHXmGbwWJVDtlenftoJLcNI
qDPPpuuUUHFTrxv1Mo9kCF/Jhiyuk6VXVzWgq4zslnGAtirLBEsRk5FiaJYCDQemfZWSty3XFg/z
h9SrBCFmS6vy3WaaLhLF2EZdfSzoahlqdKyCet8OykqjQumV8qKw0tNgJW7WJnsjK924tRaJUSxG
mWZBqWKsjWOcnmZO1pYyrj25ZqbG/x28+H9nXf9B1Pt/Q8WzWC//+8V5W/O8/7J+r/L37yW8+S/9
vvxKxm8KPQTTtgjeI3TOnM0wv6+/kvkbyp0QtmHKFsIeS+p/LcCG8psK8dkyhWx/v/oa4jeVH9gG
u4fO2QFZ79/R7n4ESTCWarH4q5qQhcL1FfvTUTlWTLVN1YgEYzwCBPZu5mFYrLXOV3lSPx54/nqh
T+dQPSMh3Fa4kNZdaeGroPD47rb/IUv+krUpQYNZUyOufnWFTyfPTM36pIT56pQfM1aqWM9ihvam
r1TM14wa4eJdfnHJH3XIzx+KdfXHQkOYqiWpFpecT3FwkdclpdfSupktEg2eFIiB/lr5gtE3f45/
7Jd/vShP2vf7JWpoXmplLDvMqjDD0ex7QJ6N++UQ06fW/nwh9n4OCDKlikB+/nQhm6mKrJAT4dQF
EwjqVSxyN03dwtzRZ1yVercp+mIl11ASUhpK2lvYDdu2e05lc5UqjEY05GjX7L0VntBk5tjlz3n5
WkIE8xAGLEKoDEV1pACMDpOr0/jaifJ+IAk0bKjzvQIRcqcGd5WPr6RzwkFismUiAQBjQRRlCy14
EBEqRFe7U6ZcDszODSJ2Cl+FIR9C1vTilSyGTYDumGjbetj3au1KOag7yWJIyaa1fSkL7Y3fAFam
aFfetJWm11wdufpCzkSCodVz8/y1N33ysUAwVtZS8hoqanyA6sMcBMaAfAvPmtGrwimTcV3INwIK
a/Mit+dgQodVA1exj6q/NbUdLtxFlRP+FddHLyJwMavXCvN5zbvgnCDCkzo0m3HEdNt81LOn3HjV
KbWLIl20pkcMuVjY40FTV814rXtrhbdI6OW9LF1W8msYnoeo2iSWt7RR483Z2JalZy+4ngz1KE9P
7MKNvqNbaSfu5GHi7B48ElgN+8PWdZSoEvh/uAmxrpoXSe9OBcDMelvLDNnI722bQDKb1p1/JhBU
ZHe1oJdag/MCX6gLRja1zA1hC3bltW24vZDWnvde++7E71GX0ZNRWAe9MrejQEaqSrK+twiToYoh
2VLXE6DsHH6jVUGCYGjDJE6O8ea+R1DxDlMLM3V0+pJfqRnrVasyAmAHMzBW7yb0o5oECD3nThGB
tmimrWwE6ySflqkPok+eHoR8KambSrkLmgGWgbVKxUePe0k3jpKCfHvBKu2Uxcg8ZiYzpTcnsmbW
VhLNzrBwlaO3JWawEMEpT56a9GA2/S6hSqwph6A6LOoEAWrS1TtRv4suX4kxXpcKcjLB9Y3FJBjt
xWB6StSE/nS2ngJ7WU1EFjZg8vvoNZafDMgMkq7sVXlXMGOUZUzEzTHzXn+sKNJmHEfNDGHmdH6y
VKqriul7QSsaxvY0xOsowtPlqwrf2ClkPtl+TMQIHYqAoX6v2euyetKseJkOxUOvBmsOLJvBgLGS
6Vx34KDoo0LjWm+gMZaGBbiIFNx4y4+3FfNtfQsftvN2/Je7SpEXShWsVBuGOWajdCapnvyS3Djc
74WQVmZ1SruTTFYkwcSxwG3bEVk3IafWzzA3FoOcHLz+XgWv33iWozLZJomPVpIv5GJcsBo9egaj
FWO1n+aGu/pqciZKgHQoGNgIOzTNfWlWyyTZNOqFgr5kAF4zqnUenRKb7/qxV+9Ued2Ud5OvLgo9
Ws4T8d1r3u1i5uUGXu/8YNDADeznEquYOiiOIu+inEhgeR+NHblrxEClKNcWAe5oqx5kasDlcv42
AryyVpp+adYQaVndmuqVvp0TiJ3dxxvIWU6Rp2ur4ziMQlej0MovVk9/xfadJv+wWm1bIb9zmvPH
gzKeiJtMyMnFM1WamIjVEzOQat2sbZR7T33pkN4UI34pG29ThwXk+8DpwmaTNTSstada3A3zc5yx
QlisYjyvIIdtN+7ehE9ep/Qmy68FYndGFyUZIZ9THxni7KeZkxISUfNghsN7i4HOmk2mDeFBGiPv
kr5Uxrcgo09v9Ee7xN8H8DeJ1k1+bQQoexxbE41em72OK0bH4yc5z9ZtFvLNg/0jZknuIpcayilY
Dv3gWvffOU9uha9sx9Rfi5sED+cc+2Tft7H87jOurdyV2OfU4aqOvW1uDVdRdFE0D3H7Zg3hMRzv
pr5YSMXEDE650GNzoTJB5ge+M2S37IiuxVxkcFM3WC5TEo7l9yB/tghu8bp0YWioeQqJHbSf/OQh
lC6swh1qAgY26rCvRIvJm1FzjKP5bW4TGorsmum3fUvXKySFtgzWY5XscnBNehCAZLbWAdkCZXeb
qfeGbO6K+qYNYNLh8yHpzGQpCqjsCvMukVCbcy/ajkZWbILwbAuG166zzqMbhv8hbV0riR1vepVr
Y6Hot1l+U65ri+yzl6nb++HVUN6SQkSTHYndOAya6nTGQ6eeq2ZXdFspDC7GyrgkwmWh5vtpKF21
fQm0+1E9SPkt/1c9QFbxmQsNWsfPTxVjHb1x2Q/7UD+m6bquse0N5SIsVpFerWPaPhUj4xtbypyR
hMo2WIdgdcvkRouOibpL2Rd1UsbtcCdHx7bcxEVDy6XbZWH5VL80gqKI9sa5tIt9Hwmuter8eBUz
elKVD6G9lYdDgoYcMatoet6+nDmVx1LtttNUv9TARlkiV4mJHGWIVZ66U//Bs2HY0UHyyBtVicsL
YXvmIzOwCu6cWF5ScZPQyayNFboTVY1GFrnVpMuBfqcMGVbJY7euzxqbWCffhZK1VALz6MfT5p8f
CdW/nkI5RpuWTqKnUCC/fDpQpwHUnVi3ZZb2jaVIe51nbuTNxTcSysyPdKB6h34XS/pWkrR9XNgr
ped5YuBy0HoYZdd92u6s8KWz16p34bNsDwTqPkv4hXTaN0wMWWyvfruiPGXkwtxZmo4/eqWbpybF
5fzPP89PTtW2UBWVo6xq4rL6Ztb+TqhUpjwds7GXHWmjkUryLRYowOixgKDhtJyS6LYrV19cdO6l
/3jEnS9qYGdQNd38S1y7p0x23qTzUJKrQ6FGlIS8AS8YhbZAm/+q167MJ9m/XI9oeFUVgiPvN9LJ
dx+yUbIsHGKf9tzO35j3w4YuqsNnzPbkCRPzBMtlN9sKIrd57Nb21+aCTyiqb2dtzBimqamwaLjV
nx4bw8sTIyx7wGzgc3se/ZKHIYTab6WcpRRu9lS4cXld5SfJ8uWFpKRLYTOa1d6LUrmUy6u8vym1
GyTlfRVpkH7uReRf+x388Emd02vvxXjUi/LcF+TfTa8WgtZAfsDQuap8o6iXuvTgG/dNxntlnKVy
+EDyurM6dmvbty8l2kv9eKEG2UNdJa4cv84SlKhT2Muuqj2JGCm4fJjyHLjLqTA4opUbxWIwmQc1
pG+mwAi2TMxRt3JNyEvATHrJjZ3PMtOw8OpqEfXpKmBezwZ6nQ97xR/PZmatq+EmBw7hTcaikwzW
5PFoVvZC9bWliPedZtPRI+RCUTdeyto8XmQQvzP5HFjDPjLvTHu8jv2DUV2JlhCW9knitwzylTU9
VrqyEk2xDvoj0w9Lo7mXg/u6euskeucYfNXirRq/SDP7a/Fmi2+mIH1uAX1TXL8v3vzJGrvMFEwQ
beFRbAwmb8XqX4jz+tkbZFoq/S+L1whN6scisQ2ntmZ0TVCZzr7Z2V0w5yooFIqg/r5Y9L411D6/
P99fba6Tv3t/KjpuWStwWbT52So+ktTEu3cdGzQDTfaKNF+SJe2WnIV8fT/G2jIQ51651oibKD0n
sJSdmVHpHWr7rpJcPb6yOw6z2jkpcRjMuUNV8SgM/24IMT7YnXUzivHaphgxw+FDow6IHwxZh4t1
l2sliAs4DsZ7MT1E48muUM3ke3s6Rhot0+KhbPciH5dqdNHVhySDNSZnl4EHlbnx7YUC1VTIF2HU
vZV5eNU04zEZrFM4WHcJw2G97dMuLo51dxcE11+sej/bOixVGLapYdxiB/nxLuYj1aUu+M5m2GlK
gAelTLYPD48WfdJw+RFoX+kXn58SVVYNwgZI6BPCQAr6XOHzBmSlNwrnm8FahiUCJfO+fCi3PCa0
fr7YTD5/wM+Xm3+d7x4TM7KKLjW5XJt8CKLVWda+uIU/+0Bi5l8jXdBZ+caT/e4K6pTbsVfzekkM
tZjr2Qoz7ZALHNapL7eNT27rmbJND+e7q30aVCqUWonTjqul6QqH0LnFAaNtlXbRzNvjnPXT3o/7
L1Wnn35IvjAT+U8mspeuzfe3sfSjkUwzRTiU2MWW9QvrRoz7JZxxIm54El90V8WnnvUfH/S7K35a
TfKsanSkefbH7MNOMSLvh+pojqarNtabbtbE8wVryeI43NuuOQF5lfCFDd2jLcxnJWd8PyuXijYu
Oyu5biROt9Uq8hhVlJuVXitruTYXFExOFr6kGSdzTvEpVIxwPulaysLrdWfq3yCEXvsK6JQxeo+V
ZJ32dgHZQHMyVBV1HJwgggUyjf3OYtcbg2M7qVtm9QnvBPhB1dDcVsS29yxD5ZCuU3FMNXtR5A1H
0wubcspUTrVGdSm0hYT0X2sSTn12pNa3toMOuWJqCXcI1lpkroeycuTySSOaUJPdErZOezm0R0m6
HlVa3S2Am5rROXMd2RW117QaxIOV7QxTrJvWX5PKF4G9idIXPz50HSyVMt4G3oUIz9SVOz0xPgbA
C+k+HftNJH8YFP+hDpg0ux7Sk8l33eP18wZv0VaQtMWHrDlW2a6/eJ9Uc9ZlPy3teE9lFSEaBZDj
2I8Pm937aq5KBZTh5lBQMaP4WaRQKMY+5leK2n5J/8MjM75VdpGUrCz9wlN0R0fGSeyNqp/9uD0U
xsnMHlvWUlWDswaEcDj4crHUOICAxES265mhvanTs4bnJCHUsTvKw203MH9ivMl5SzofLsZ3bldq
LqOoXGdytDSG8JC055QKwEIwGa4LbWNEl5F1DPPnHvJOSIgLLJdCvi2nm0JNXU9AU6RRBjXLFhD0
8n3c5pylyG80hdtwR7P+reAoI7cRScXJrh1XSlzshHdbJu8JS2KpFI6BLjCNb5UZsuMw6+s/q+bR
bPGCtu/2+BbLx4Y63demRVEXNM2ei+S24nxf8vt0wUuSZCtTr5ZTQD11VgfjWSeFPDJaNsfyMhLP
CipO0/HSiOnCKvubEZO77nfYIu8j0SyqdFdWpWuSc1ATmGXj6LOzZ32604onHztS70krrSekdiyP
dfXeNxrHIbRwKqGCDlgYN5gr7y1Me0O/gX+KPvJUDzJGvn7jWQRstDdeR7ZCcbBreGmiv2x0xLfX
gAq6ytBAgm6tV9pStdulQPjN7M6BRR6Gr4M8Lg0CWoPqzTTXIj8b9VJKMN8XtbYMg50R7K36ZsDB
2kCryVTlVs9eRKzxMBfyitcUVdI79MNlUNzVvKkjo81D9DzS0UsMxPQcQXTyV3FbPqQ+cLbwUMU3
XrqRczdSbqvmsW/udIvlPjEu5mODWTML0UjgLlX8e7kuP9CvvbXG4gFBlN8PyaE9VJhZGUVI0+qY
BcdiQOUrwKESnQ2s5mmKD7KXrzyzJctQI9/oTgalIrYi05223dflucAGKBPdZLcPfco4M0GYXYgR
Ml/mprXUPOVKDz1/7cP8ycfcGQEkespbUzwVNrMHysHkJIyKVMRXAWI283TOqOQrczy3psyi+FQF
LA6qK2MVa6TWbVRUB8+r3bxMYTCR30f/rrbBUoKG10OMaZJ81aWXgfTc9P4i0BpHwa3fYrsJfEYn
4mDZDt4qkNaoq5mo3Brib1mZC0lDrZLeI+uk+Ws1Psb9bVCn9KgfQ3kf5u9COSGaNdWD14NGQnUs
OwzDKCtacRD6VVY+0VtFSUOoV3lHxGYsbkMcOWF8F4ujzJhukD+IwXcsIhhHxKSSD2B0Bk17FuFq
WMZI+gr4TU7zwkJAA6rfC4WZu2mVD8UqaSFqsRhnVnHW2yvNl28lCwJXCEEtHrZl/5wUu6I1N30q
LxWr44QH4MJGozSyG4u0IjrORcH7yLLU9yAT7IPcPQ9KCMN0l9W7yGNWKSl5BSTQR0zsxquel84b
iktLbjYGZVMa2YvGg7E+yhsr2hTm0cbDplgQz22dRq7CkxdwqzUX6qRXSUyKdG9BRydfBeysRcGx
HDbAYPHzESIW4UFkTiqvGMmxt0MiWKz4Y4/JZtAXpn5UqpMBYL8URH81/n5Igq1BT6nLt/o0ugHd
DS8aHEN/KSlVI6GC3pgWqaS4MvumhZe2HsiL6vd6+9b4Rzm/NTqcmSn714STNcyXg2mtbT59QhK6
JzGNri8tz3ypWOZj9SYum7uxOXXWpozrlcawo5bieWSaZ+SRTAzlRs7tZTpCmVdN+Iqxt+ebB4sq
vXspfra82wq0uWrQKAvcTN3Meqo6tuQ1343iwMmKPnSwkId7DfbkGKSO3lZrlUdG021QeDB/Gphn
WyUYAJrSDAJgUHnnoKTqZdnRTHI9IkqAluDg6EpjOgrDp0/fZyp52Xm4JjMksLhh+jkJbppaw4lo
XjWqm6JRJtfTAH3Zqh4H9O8493G4IuBj1YVkatH0oIOu2dfh0IDOeUzaqxghvAvbbc6ldZG9RyoB
FC1LQqrEizLfWcU21nIaAfSBkJVvteJZrq4SuLvNcK9EHyldEDmSj6m8kpTMTXVxFsO+bu9q+1pg
opgyMA75KhDvBUQ53dgEWXMycYvIRBFGWyttHQ9tXOOlC3iA6Wza1/RJVlPOkF1juMUYAEaBo8HC
Gl9Z3OYghKhgNpvGKJ81c2uzzmWV8pQRV93HsN4YwdICf6kgBCjTQ9Y8+NadWgYrrcbqUevdLgFm
JpfQ10LTbY3hTUoz6HfGRZEd06CccVFevAzra2S/xZBPm0RieKtoghkinqHFy4uOt16tjCsj8l8H
iDKjkJxy4hnWa3WVl/3SRB6MsgrMBsg8y9q3tbr2OX51vjiE3rkMbvpAWQqt29lIpGOwytQnTbm3
jHMtlIVmvw9G5ZTMg2kYilNyyOeIDKb+xyMTXoHEfng223xTMPybeOFKAcs2AOfFapsw1eAH+jrK
SLtTaWgQ7A3dgIEhbgDz7QMtiLvQQwZqqrVc3tTd/aADbI7RSsjncoV5QyNmpfKs9RVTwVea0jsl
xJPSGtY5wWXMY4jyNCi3uXdtIFyo2JMbcSos2lB6T/uxWuG7crNJrMJxR1dgZZRVtux4V8IucxIG
jmX2Uomb2wSPgfYRGSSPd0vFeCGOns0IonNy0iPi9IoDkozd3UYSkjkvDmLnJuw46sgVK1SBi4r5
a611Ykzf3hTiP6k2ssSMOAefUi9o28Q7r4OV6rkWHiFBz8UAVARQJ5LatZiwSnnnuoZON7E2Gjdl
tvIxR3X6yqKfk79J1SkyuscmP6neU+PdhjPMLeidbFRPmffUtodaEtT1fdhQYG9DcVl3R1W6NEHj
1O+dWrhejFadIWKy+sUsbvEUuexjDDetPVboeizw9ATbtAar4B1zvkGbPQnoNT1sipJ0Izy2MJr/
vMrDWscOrUeTwyKwlmr5XtJeo+46SP43Z+e1HLlyRdkvQgSAhH0tlPf05gVBC+89vn4WWjGjZpHR
DM19kkJXRBUKyDx5zt5rD4tshApI9EynHlzDWFvDGEPtS7aeOXJ8KBlDGVd1voldtmHbYFnqOMtA
tbytfHFjBzQRmH2VQcpobEoGlVY9no3IWxh0191qHrU5zYZllwZO3tfvOfzOQZ674zhv8uKpD1FQ
S3727gbXenRVIPOykhZ27TWTPiGeBwYisb61UKw2AEFttuZXvs6qz/aN1M4N811uPjyZ7gBqHQOj
gxfrTmDeJsVJ7l+r7j6zV2GNI2N6gNVbU44dqVHnppFR4jFvx/VTzHOfnAmafKPRrj1AIwNg2C5Y
Dgxwg0ngHVTLSr0nYA95tVO6lFhsgiYSJOHeFgyCFeWpigkFHB66UKM3wl7bgWNMrqVwrUXXzTTF
dMWqI6wQdy7Zi3Z9K2Iy+MRhKIhl9AIncK8ie0OdsrQUjdb1MeRzNMN1YuxGpUKX/tZ3mHCoCvWd
ijy+YpVN03ab9VCZibgMwmUhiMdokXoY96mczwzI5KNSX3VGNNPqZp7n9xn1uGe3c19XTm4VOjbr
dlt3c5lhRNlRJSVwAeslRBHqbHmlof2Tqk+/YBxrWPO+fBTDQ1KfIyta+UDSFeyEnOPko5cepepZ
VatZ5+1K/1x2BzcOZqW8abRVHUlr2bzSsTQUN9Vw70Nel1Jz0fHzIAej/zRFovNA21a4GFBICP85
Tj58Tr9sNKG20yx9TgbiLLekeRbuG45KnsSU5VXFym096elqhFHQwk7lfNCbZ81aIZWbBeWVUZ9p
0++hHFLnzjyKURa1dPoBwuskxuXA+9Dy7WRtY3QPuhTPk+i2N55aoTEEX/okAjIvWZT9tvbvLC04
9MVnkcuwXqJnKrW5NfpXHNdO3mg/5L60srhsXnrXvn+rQhwukMvxZfGN7gOdizISZA7i4MFAzzdh
zVKnLxvGkxgeSnDThUwRS++tYgzEUM8yDq3yoefMovgF4xEBw6IoGXYGtyP1RUmzzqK6eEpC6QWH
O6YKHCjma0abMCHg01DvGvne0Jn3iPSjVEFPaTuRjo4WVyRxUaCP74MkbvPo2EPxdA1zxtu9KKVn
VBGiJnUihTpr4E4WMFk5eUTDuWqPngvhZDjqTNpNrVmFKX83B4Bv9/2tmQNUHbcmHgubLwJNxujZ
l6aflHAB4opBiDOQK01EgYgiE/0aHNKykT8ljv1aHWI6fg8o0w3cKVxzONsN70L8YXpPmYZYka3X
BHJdbdyeeEF5HcWHDtiAtq1EuhRw+f2mnKviOmNeMGQJnLnlGAyrulgW3ovXXln2JuBsO6bDtT+Y
y7y476mBXa4WPrbtXuofuQvUBv7JBkzj9hoKgX4+CPBqtFHDbC/6U0rroklvNbU+l2o3MwcakfqH
qJ6S9kMo8bKh1JHh4QY5kkv14AscQlZFy+LdhadeIbRn/N9IxVoGFjsG+a7kXWWFufcN7+Dmczsd
qGYReXiWo/p3prxrakqbe4Pjc1MdC/SSWNZpNeThZ8HM2SY2vq8PRrQx7GZW1EBN2niX5YBp2n3N
14u7LdzGuToNIyqQQd1jncrbom4Xvo39UOHft5RF1TbLmK25eO76eeLnC5eFSaq2Q8Yu+GrQSnND
0BY5hCz4H5Syhmk+mj7Fa9Q7PSrKEplEXayYnmeYHMNjLT1HIcE+BLpLPWP1gkGV+8lsWsFy2Nlo
opgnqU8DyoXAxhGVKI4JjcXU+BV53mtpXatMfrNPpjWnqMsWzA017c2wN4krKHaPfZgiBUDk0XP2
6wmqEc8NJbfVbEfmGgQdiQct8BeNvI3dV6niFFG8G+o6iF7iSGU/eEvKYy690TkI+e+KXSzz9GSN
17b+Fhs3idHRM//MfDPFnWQf1IRD0EyV+qtQ5I9pAdlgERfROq0GqvlFlnvrLHz02HDHP003Dpiv
nSYfI/W+VwExFodiGcmwRAGnJD6Q3A+bst22Nl57U0p78CyERj5Lpo6AgIFeusmVQ6DsXBjGaJX9
ceUmx9Qj5hMyrAUTWtce2sg46kxAfZpk3UPLJjOwwdTNXkijw7tnpax5/pMk3s342sMQlZrnhI0L
+5LLGSSjq8FJhL1b8/aF/hz5B4u3Sc4Ybsfpc1PuEzQLHmuY+zZp2fqc5bbEczouO5fZUx/NGt51
f2Duep/GtzKgALVQeAyfqtEBfA3WjgG6R9Jj496ybYxi5bI2DbW9c8O12d13CssGpAKqMXckiL3l
4DBu0iSlS3BQstu027i005hkWy2xv95T3bz03alLa0ez1yNwN4CeZvn8S3/vu4DRZlBNq1xHAWr8
8SH83Up2Oy92/bAECTUltMJUlLNl3S5N7DHa0tj1mVNhiHuXr/993V8ue0lXLfI6zNWEpiJyrphJ
W1DfluFvXeupDf6tc4kFDHGthgHiD67ir1nAgKIuayj/nGZrQL5mPjg35uqNjj2xZAgm/yLL/GmI
zL387/Uu9KfZOKK6wzrAaC9YV894CRckS2wmH6YP2h93pLY0V56jsi3PsBHS84x+I0X8fGP/32ew
LwWpeRlgTeAzmOq1yQ6duMvGbH4Z46jTX/l2Z21LQXyMeFh8G0CEbsPJsUb2mh3UwGQrQugDCUMI
MKA7d4VgvrEpYKSt2q5rujDR0dVGBFQk9xnbEgE+0Y6ZN/zyuS7HS5NeVf/rY11MKXRJ5K4iNbKT
ySBXWK7D+n+dL11e4qIb7rNxDWHJgLpi4BP88dgaQDik1ZRxrjz9f7wlf32fi/FSY7Zam0d8n048
NeHR71+C6j9a/C9QjS+i6R+UD1/u2YXuwIslUVPbIMueEtDmdO3SP9YvZRFuq98YCtMf+9dzc6EB
F00XkMfAFmGNazVJqBAXQwKYGLZ94qrzf9+9b9O5y9/q4n1U9NKQAoWntHM64J7Y92Eh0fiAh0Mg
br+Kt+Hzb76+H8b74DgY3eKKwlH1JyfjrzXH1d0q9SQo35OcPtu26wJ7dL3638X0jDdlSyN5WAGB
cana97y00PV8kDnNn2Tpuvcefrl3P62df1/g4peqjDJUh5ILGAdw8+tilb5SuiHwdJSFvMZ9/NuO
8JPO6MtXuvi1slizzJbGqmOv430Jp2fLTHUN7ns1HWOJ13aPv2JEflow/vstQYN9nW0Nhh+pVsev
FXK91aTfD9bKGhDRosXXj8sxAPL07zv74yXREquGaZmG9Sc55K8HJI1bI9cQ07J0Im3QPizaMv++
wk9bgKHDY4EWIyaD8dcvVda1YQ5qjMqRRDdd3iocCSPl7t8XUX5aNwyecZRLoGWQmXy9SmiGg513
7aTQym/F3N1US7Ed5pNIyvplY/3plvE9EEVYLIbfpFGBq/tB28qyU2svdviIwPu3lWL6sH+vS3/m
+H+Nty9W9TwXthpkjLf/5JiespXtWDf2lVgM69Dx97/JzS5/ISFrdODZpHVbw1pxqfOw2rbvKyZ0
Tpg8UQDl0aerr375ffRpc/j6nbiIwR+HI6jiNr2QdmQSiQBBgtaiV31Hr4qN1k2F7TguE1yFKe2P
KKtQxmazisAhL/moUPlGteN5h0C/qhlBNv6mGPVFECjPdUzKQ9dhbHwho4oimtFtDyVUvzbjW4Yv
SjwckSDiPxRZiPg1drxhOKB7X1lWtBNV9SwkZRXbGYMjklljRO+Ntaeng8OjvtVrIq687JCp2c4y
0aa7ybOMYtkKmIO5ML7D8doo7/wS9DgmgMEgzHqANJeYTliAB2meKk5Sqsw+rK99+NzyIe+OEVQR
n8ZSjV1jIB/CG64Sm5SL8BSZzHzp99SZsdTkTU03lS63AZHdQxg79K8mR8AR2a2ExCyjNS+eKXIK
2htpe+6jeJkT0qQNN/Fw8If6Q7jNITXUhRAQTRL/EL2ZRoi8lDBFdCB598Q999NgZYVo96VP1LBu
ets0j2XeLnosC34F26y815T7St8r5T6tOVLoDEeqcWaIdBcNzUopm3dbsvd2eFOr4NnrUxhHS0Nm
vDPuFOl5pNyRVVJLCaZhJg+9odpY4MfDnqkIt7dvQ0cq95H0RGFG/Qmhj6Zm2jEL9kYZqEmhOkx+
AhM/DyiT0L4Hf6dypPzlsfz+pmnsjrapQmdgERQXy4bc6bo71EhX5NUkgJsyi8VRmxkzjKrkz/4q
lblcpqZXDYczLwILCCbnizdbSuNRi3SdGwA9iJnECtoJU2snW3ZrO/jl2+Ga++Gl023dUGWW3u9Z
gm4sCjNPLFrnCFq09A0dp4dlx5DVeVxzjg4+qqTb6tmVBthDgiwTSYdYjp6UkWQbdzHC1YGs61fM
rgO8DtMbQJAHmvcuWwupOwwVzo7xrAmMmj38wPiNaCtHHyF5p1a1VFS4t2SEDbZji+DRE/ie2s+6
Z7TCDlfqYtaWmzAK1zrMxCAy915kcwRDkN/z8Jcxh1YzErwpDfoKugnefnqSYY/j2Wnp4CKlSww9
ZipQIEbI92lBew/Z+Z1ZlTukAGe11VGsdumzAU5Ybd90ZaWr6jKFsGSWEJS6/obo6mu72trWwlXo
0qdtgYhkxcsSpaVTJeM6Y1rtM8+g48Sr7U7+gCxKb7p8RfvcYSQYqWslSl478xyF20ZdZWZ23Ro0
7HWTHv+eA+3VEHyakro22lOqiVNlJE5Unlm5Dm7UOQwMd5KbHz2ALuJllDSGkjsvFjetml+lulgy
wpdkMTObmpEToaQyEEbPcleKCJzGap5zjbFzHF/ZhbsuFPCMNKVHBAZldZbUu6KEZtQRFrnMW4pq
e6168S70Rg58Zb5SCnHdA2EYCL6jxEKJi2i186XbIGLiMW1BHVQzKKOzWHlqETOOnXmjNAT7yD1e
I61mNgNaa5HQtgg89WowxKKq1r0X3mexxIOty/sc7dXY7l3JunIRB4gGHhZrf2lXkxpCJlgMUMCs
Fntdds9DkZ/dbFzUrndim5/h/FbcXWxuqi4+8oPR2m/n6NAIumQxK3d1wdxKxeJIYyZPd2HU7WwE
+eS9USxsyuq6ZFCXwstsmG2Z/H/EkEKZAaPZm+uKVdNK+9vKhSmjjCH9r7onn7F4qJPovRqsFxk3
v+p/xszxvLxY9cmiGnoW8CRdK2M094vmqcOYR/OdAbq4aiTc+ipyZ4btgfKZwPcKmHYy/ayaZzXN
UBF3+3AsV0NWTM55J2loE7bW1OZH+ZxUdAnNhKO6Bxy5Cu8HcyyWyB7wfSvGrVqOH4V7E/jhSiYW
zE1jBKQkwJi3vuGv5EnOyr6AmDjBVxP0KPuLydmw8kdxYLiAOUNa2VW2qrJqNdT+wFS9Oepmu8u5
4XEzLRGPrqBDHpEHS+ZzAzpaa9a+/xFnn7a4sbJiZ7hEbiRUpioPmznOdKRLLPKKzoo/mE92HN6z
qL6W+sT+igFNZWABoCyBWkn6RR4w2fc7DFnNOyDVpUeXakSwkgz2ToN240cNSrbMqStrGYRirfH1
yEm+k6prjbl6rswn+0VR8VS7V0IKNmPfofnnh9bXlTgqSB8Got0Vchq9fuHXQEgnn5BbrNomWAzs
ZrJMRhl5n6kEA0vGDZ9dNek26+5l5Vpvn2tVP9TcPTxpq4RAsp5hX7XpbWPeeiRR0ykNKihm9ktp
5LuqvlbCWyO4N5T7YfodKwkjyk0JQci2xkWXXFtjcTM0OEit3H9rKCdnlietw1A6hmXCZ0IhIGTA
oZk3D0zIdPrWDDZ+Qge3+WQj2Xk0vRHZWYJecqQQyBfFaHBjsdG1sxn194kgvxdzC4a1MQVlFfF+
VzpdHRBcWeDfRSZq7krbCNees32CbAq6My4H6hypmxmNtQjzbiOp8ibugg+rKx4Mz99gw/n3Pvu9
wjRU2xCWgl8DzuMfPedfpww3scOuzHqOMN5sxDPX6Afd7P/XZoiQuQrNQ/ShhphOo1/PALEWDG08
SoJmyGS45nB9UDdT4M/UDPnNE/LjVwKVohLTxs76p/v211cqvSGQYskQiETMuWdnc5Hv9OK3fuj3
+oSvNPngIVYiQLl076SZm7bobEDLOxLZB76jrMN5+OofBbSk3+MC/vwQX6v06XqWYsqgAWAEXNRD
tteAgQvAexHQbWOP2iAOeKAmY6BoOe4jsu9f1bzfxPr8bDjVFaihGJUM3AhffzY9UiwfnAdAN0Qv
tq4CkmgZ8flOLFDjdsx2Uf8l7lFjD0RwFo+YcnFKMo9VDM7H5sqX0GkspaRwNPO+baOHyFxUZYjF
W1mLQHsN7JQd8D7H3xyx74xM28roJinmEStmhDceOYl7GsRdNKLw/2xTaSb14wIPzhweDUBHwm5r
7FK0EQP7Os+uFbVfF2o/zxiQVz3Sm2oe1sVcUxC9nSLt0bfWbXbtyrdd967oGFNlvNTNViifAiFw
VpS/Pfk/PCbcQg7Yk3ZetS+d8QhSfVvxeUySe4bjyMwZYugHArGh4aYHCchk6vzPb7SQVf5RpjdO
XEYfxLaV967K41+720K/aew7glH+fQmK1B/KV1PD6U8WtmHwon19MmQ5RZvpo0cTPmLR1Cxv26Zf
lUOyjj0ZD76dPvoY7Wax/jZMQj6LMigB3ReVdPEaHlq7Na8pEPeAz5gqWwx66sFniR0ndKSxyCRp
Y+fwG9uzlZAXSDM4geLYRNT/JSdOg5MBA0HwiVFkfKY5BELvSZMPPac+LwMqYCsHz+5ve1h91Pwn
YgeWcQrqkEG+zcg2MsFmVpCf1ecsHTDQookzSNRy/b07XNU9k6Fj5LPDNWvF8xchOOisvAYEbZn3
TbrL49s0G6lWz22478VGkmuI0eR1hvdpfeUrxJjqlEEvGotCmG4SZTmyqHetv+6QlTAETJRnJpRy
u8uovtDV1CifrAYCy6OgtDcIirPdnYU/WrSrHGB3gIfJCIkEhBkUhjddrTu+fAfUbsUquEgs2uXI
IgN90Q8oM7K3YWA09jEIeZEN3VOVEVWcb4WJnDad2+Wr2RC7IOMKfe6pQSvvOpaqVRNoCz24QdmN
JOamyeplg3BNRmspww5v87cxY6gppJmP49fIbIbbL6KmWM3dZRZ4Jzck95LcTz6BSGgYZKlTkmkW
+2vRoOGiOVe0HylnYyX7rBoDIcm5j5Hli9s0Gh21ey/Yg2z7s2jRJ7yYKEHGeonlb2b2A5ODcfRn
dTJJfAK8j+mdZ3TbNrgvzLUSaPMiMh/97DX0PbAC6bi3zTqf1QaT8tA2z/LY79MmS+7kIapQluQV
KNeMbkeM8djL1gMJuFW3a6lKenAApj4FsATjzI1cpzIQuGJBSeKXNLXXDb76IiPUvqmtRRdOguce
GcZgyS9Kkz/++0X7YSv7sgCrX1+zMrTGxJLZNwP1NqpPg8Ur9ovN7Fs79T+L/P9doazLDrHiBkql
TStU+ya90dmcu5AuG07/s2E5AQ7Tu/y3Ntpln+7ykhc9YxpOnRWHHp127wW3V6j/5u75+b799ztd
1BvCq+mpjlyAmSw0K2zExzT//Pdv8+8vYcsXLeFRmrDLeAsdFSW9NciL0jN+azf+mcJ93fU12eQf
4Do4r8D7fH0AGhctpp7KGL0yGMQCIRay+igA9yCOTaOcFDnlSB5wRGrVVTXGV0NbLLizMzV8U22l
XRSJf64xxuQJ0X1h5ZjwEVqp3pNKsyral1ysVeVg8j8IqYZYVXPWbRah9R4gA5M0Dsb6AB1sg72k
Q38gk1TRNE+mwajSsM9KUPJMsrSXmw7Jjj3V4tg14nXBGcoX+XEkxji1bkBFLQf/WhpfDUIwLWSE
gT9XY8QaVyOUQUQsVFmPAUeENrDWSUJCjwVVy8povSVls/QIE7SQSmSwSkDG7GNUma7yYmi7Qt74
GvN+1+nqrawqK5z3qLhXbrrWRlYnMuBRpygItTOC5lQ6LFZzl48JJwhmBfQ7/QIMb9Ecol6bVWGH
wD0N78iA2Bop3lUdUIxMoEosnLy7yXGb2h8dPnS1tfdoFh7zWjumNUtyR+ulSrRPlN3zeIJB2AgN
1qIYSDEg2oDOgaIBQY1OSb+L80VdfMplNszC9mSCl1Pd50iG1fLcQaPuanjaod++ZA1ZvLF7yFXt
JfLJIEiMpV3jc1Fuk27T9Rw3o5WNUt9v9p0Lpzc+DNZnLSXYHVicux6tFSKy3HzSB29rpXgvfPtZ
T0Ynd4193D0f49abV8FS8TnbBpIL/Tm7BZcyWuldpZVzaViUSv0i/HCmDSfEBWnUOBmnuipurooq
dTrt3iQRO7xJoQvXKY2fJFz0yfCQ0dTJwWiL8E54w0rxw7t/v3zfRnZTuw5QFrpXBfaVcmk2kgpP
s+zcUCDKkp0BRlrDF7RIHGA7J+GkjJ6kd/H+y0V/atr9fdGLMataDiPJuVxUJSK+ARBK3h8Tp/p3
6Oe0sH977//6ehfv/YgjQYwF3cgKQhWgnS3Q8dVEReVNXv02abogsU6mPToucMUmc6dOwXWxXEaF
XChjydXkFcprvJ3Jc4dBEauUt0cHOQ+vmtPwyizv3/fzp8GDZSIK0AzFMtRLYEDYRvBApt8wkDdV
OHlYC2sdeut/XwUAwQ838+/rXOyiSl1rRR/RawWMdKSF5Lgc1XvZeBlGBJ+o1u2Tab633khEmFal
iyoLAiciHUTJyVQJ7qzuSm7uOg+5f3cVWHQTRrg88bXQT579kgjPkcmQcWNCXlpkatB1eB0h9d0p
5nNjrBPBOIQ2mhjnnf4aF4uchljQPUUIcEeqvcgsHLsMd65+NHvbQctoAxvp3nzfTRk3IGXS7jp4
O22avdYK7AzpISGxsfFh5OP/ERycYjmZZTHHdyXgPGPtVRbOUDLWOXgpd1zZBc2nJ+x1iKU6Cp3s
AVbDXVBnZwlteDOcJHolynPv7qTsFIenUj130U3uWSuEfI99rd3HcfeR1Tai/mEe5z16KrwXHN4s
sp07vngVvsZG5bTKneVvYswvWsSM5D+QgEiRHYW+lFe0R7/AOA2tpjD8d1E+ZdSHavNaolzvyAax
/LOKBFkpd0UWLT2NRNBuSX96jowYKRyB6h4+u5bDA6fe8Ln1V5GWoMvn45oWCdbpnN4Xwra7jqgW
GUdXYu2DdB+jk0r0Rz24TUfjRXWtFyG/tcUtHX41XnkoZ+HWSGC6i27nZT5VPDJoOVu01nAXNScs
fX5Fh2vqHYnnPDmAWvLCF5knpwFoK4YABNXWxA7YmRtXvU8AcaA5hZtdtPWyLJUZVXHavbk4jXq8
WTLu18mvmlR02V2Dsn0bT7+hsiktcnk4eOAv0ZsPVZU2Y3gbut5Kqc9GUzjy8ETzfq0Xb0ZtLDGg
OWkIosdkqyD8QCc/R7lNk2OcJpskuNe1ZRA/gggyVWnWmlOQJ3l3VrYxAnUTokQO3JMcJcfIvB7F
g16sC2BAaUfAEd218ibDqUJ8Yi/eWrT8HkgW1J1rixEYsutcI2ZodNxW4+hCygtmwI4NOsDnAMvg
ZmijeVcsNMnamsPWBu2VCyzOqrfM1YB7pG/7Zno+3n3aooa3K6RwLneEN0bbrNg27Y7zK+zOo5Z2
86E354EYl4Pl4olU2edK8t2H+LFXmHKJcxxuWmg6uVUaWB2aez+pwrnHRpqBibHik1wWd2WhXbnW
VqF/4FkhwoSBrtralU6GfKu2S3U8C/aPrNlK6Z2MqLdpPlO5XWVqDzt/2yn6K/bNl7TBoxMNFllu
kVvwiF/pI2fVJoV8I2Uc8XjqRhTAdac8yVggrT5/rSgQ02EVmzpM+D0ggl/W0B/Kdw16jKmq0xKO
FnQqU//qdvHMDlEdM8SfMrWZ4pykWeVkDu3Ow5TxW5I3vPr3gvq98OWKtqEzk5Zlnbnx1yt2mc/W
1MLBirpTjy82PP377/+wLXz5+xe7bOXqA64j/r4t3hXrCQrfvNJPMVm5/74OGI3vG4PCRJ8aYoqG
+bYBtXmWtaDJKOsSsffGfGtrsCegpIpuJBWtICOr06xtQjMlaOi1EW/UbU1D3SpDPbcra1HJxmc9
KOaiiYNjKSW7AXrJPPL8w2DyrKHKOdm+sUsYw+RmgwJ7b6t3Ee+/GfA8lNcZOjhb77Zo8Zy2Zofv
gkNnqSxpORzdQ1bCEtR8NiEdf5sRbHR4QHrl7VQtWwwMakE4z4xkfAiyeKflYtWo6Y3aB5sAAWzX
YsH27yNGGzo1aIPdTbfWVRhOHfQdDb+9Oaw1ajsZUSebhNdudD10kuHRLG9MejeuVDtAFHXxbDN0
1PoSg2W61EHY5eVeHzl8DCZr0a5gYSxtGXAVTa0Y1Bye3pRhgoYvL4sf5BhCc/9Qs1R0tYGrYDpW
N3Ob2NUIJq/wyOeQSNhAmtscOlY3w1xKGHStmp7BR2C/yPZVMxxd+WHM79XmnGfvEZjnYNDn5bQ4
owvu6qXEwuASZcebstPxKRr6inO/4THwMWF6miwz8rmD1wtmi8YV28fKNtZm9Trm7dp0b4as2Wfj
WyhigIz1wu7yU9KdCeLQMJk21VY1i4eqkGDBK7eyfPbS9TDuDU/HcSZTRGDcBGt8Ew3U9GIzxowt
5T84MfnN0CIma3a4MhJ7JjMwlXQ/XYVZ8EoTDXdNXN1z+ltaEfpgHb9JUxKg9cuT/r0LiXzkrwf9
ogIKm2yQ+gb5kocFcDWJcLAVtE6/0J1hzs34NeHtpzcLQAFLEvo2WscX9auid5I/YOh2PLY0P6Df
J/+mR5w+89cSmeY0gjY0AiQ48Ap/XYaa3HBdWGmcv68aSmRlPYWZYgm5MVfpAhJCuPj3Tfy+LH29
3vSV/1poGzfxxrKiT+JW+8G9Dorr0ACAWP2GyPmhGjeAsCuU4fDWLdK6vl6odYvQF7bLmpOd9XZZ
dTYP3VZmwbAHdjjeeEa1hp0xMXppGeqmTDvVxLo2IwkM2m8ise+/pCEAu2qMiEx4M5c6RVHL5aim
A2Ag96Gi5v0tB1n56Xf86wLioo+i6b3LlLjXgHcujJW5JIVyrhxz1DvwjmgO/bJ7/dQa+vtyFzON
oBka+F18H7ZjzX/zrblofpmpoQebTkxfH04NDppqq+zJZJppF3sYwzaAC5y3nFDFo94k64EhupSf
wkhaJAnYeroq+WRTeSoy3JugR4tweAjCYFdlYhXAF6Pd13a71MdMoaSL3sf9j5ckLt6TAGklEgjk
8PWN3oCkTDn/4qUp+I/U/XnnLiDUHrChzOXgNcw0clm0bJ1q3Spvq2Xu6ucIt5tl7mVmnG3iqMNH
lDWLHhKhGrESwobRSsfAYUCz3i9vBu9RIXRxKrC68k1NX/ACV/LTSB+ketfFKRmuxvxW1r1lL8NE
yQB8JqgD3k1OQ5olrScDhhocm/xFzY911W+Bne/Gcu0ySerrlQthBSpuWT7bMl2TM/5hNz02arvx
NP2JtbrFpg+R7aSq+caTlQeBQ8cwrhPpnOvGpFZgvVbqWaFLN6X7lOUYMjVHcpky69i6mKXTeimF
mGe5N49GjhwmdWZkn33Ot9ThI83gHGvkcqgCR46OujhM84pS7OEPo3tT5lZgO22y9OtyhuBrW5r1
TPFcBzb7jlQuD/V8p2ZO778k9XOrKwzstZWbvQoUYWoCyYzWsiHpkA4YjRQBZTq3l3OJAuI1NvBl
I7ZITkKdC/CKI+1z1zqSo7e0ymuX39k0+PtUuBlN9cj/wLlrW0coOX19Tnp/HePK9gCWBQWWTepu
MxPEbjVOOZjINvaYUxZSC2snNg/I4+aspDtJKk5Dr92JVv/Qg+JTqcbKKYKdGn40/fjcuO28824B
Ju6UDlnJWyM+Bek3MRlOKESoBohSRyVUxXdqbckwSbtdFerXVmowyQC6wDp543U1CToe4SjmlV4F
qwF7Kzf4qIqIGKDYO5ttdc2wijaDi0UTGEED2aQ72TynaD2KpWUQMyI9KNJVI6+L6miP5xKWfa19
aOZNb206NOF4s2yCs1KIoveM8fpgpUbrQsI2p2xD/12hE9VdReoK1Mje670rCwsx3AUCz/fW8BoZ
YhWzxat9g6IiW9vs4r4PHyA/ZbZ6tJLwXktpvEvWJpcxRZqV8W5a6J9SfL07/pWM8DJ7m3EWCvIi
gN2DeiGf+JuSWa3djAoljbIn6L0IYSpOJBAFD1n9RPdOlg5BVczLPNnndk8Mq5s4YYWYqpm1Gpyz
EMs6fIysS2iyabg/8qmPR5grDIiZCEzwm6QW2wnJsTjg4D+dcXR6RbdMhXSI3AhCcmJl4Ac+MxUy
6ak0QQCZO8uKn3MGR6UyEmThnS0wLIKTdJ/GrIQC+ouLHoIBK9nVegja2LrCIM7kpZsLF72C8iwP
7H5lhMVAgSAANqRN6AHL8pr9bOQAT/036NUDdi8kpIF2U9TySvj+I51gKtgbKaYN3Zwt3M9FiDNK
3mjTwasUm6BqFrHOmT030M7Y+LY0I0wXSXnndcToxU7fg7S01+QtAIk563gbG8Vcdkgi8finjIkU
2ltEyPFDwNbfS9SavY4vFIOWpVCe1fZCifKHqL3NjZ2HgQ04tCGkG7P01vr4ViPdwpm1rJocjZjm
CPVDBXibaPI5gc4Q4cgrApYU4up4R2ZD9SLL4Z2EDkry+mX9fzg7j+XIkWjJfhHMoAPYptaZlEly
A6MoQuuA/Po56FlMFYtWfG8W3b0o60ICCIS41/04O9iwPdZ099SqmGNhg5s8wjE5RmgrOUYdLe1W
Qyzql2QeEkyn+kAykHSGOtqtI/6zLiMSut+kbnWjOAPlI8VCs1SuRBlexgSilKNdQF0yp5knNaH6
op1jSKaFma36RnkN1f6+UySm0lR3V4Vp3BpZeSlVWMylvPqCY0G+TQPQHB6S8iipV4PR7NMOHrCA
LzXRe1AdRhAFVHWtKQRDdMU7XdLDaKgf0dA82Olh6G8ymvIlHjnPP9qZe7Cjt4ZVpt0mxSX0P/uK
ByZW9hjciSZd6yTLj2W4oBtNozW7BXIt7YVXQvMWjHGWE1mKrZIc/fzX1Bxu+1WFDDfTyFY7WvGh
IZcs39EcvEQRuq2CPj8BQ+YZ/NDMUKnuRPuiu46EZ7Psmd4J5QdhKRcruu/avRI/DG07K7TXFF6I
C25hSJ7bGFVOzVAsu2SrFN18wMhaMPBU5T6mMxgiB/DSfpO1JGwUpMRYwOuPrnzVhnDlYeu2MLda
0Az0aNXzXSYDaAR5zIdDW7+loIbNZO/0xARH4Tqh6Uq/osdHYstXnLMVP43Yv6QrTgIhtQZbx+r1
vTc8jUAeStTLTQ7gYc8Be9WMRH5TH1LH6DbUwp3UKDbpyxJWkKlePckaGo27wD+rU6QMvRy9unPS
jxh/lU/aXRLQXM4sRMCA5zeTbK2GSlQmxzq/quYjvc2F160UzP0e1MfxqezP4CbneA42TAUosK7a
QL5n+5bn2cGHw2wr7l5jHtIE4OBVw9OEkU02dEsi55g+dka2NXPIq8FSKWs6OCQ/4oLFdz/zB3Hp
FDT/Fj2b+CWxCP0G+ZxbLyYpzqmz8RXvaFrtQoP+NATIRZnk1fhBh+TZsJ/P67vBVlaoT5Yukc3T
oddc59HV9xlc7rhtGTv2ug+It4xmru+tpN4cew3tYsZk6if3kZJTlyxRmsFYCkiGRFRrk3VDHxm0
iX4oFDJNg3jdWTrTzCLvLQDWGD3K+aAGZxvkc87+I8QJ6+qWNxcpnnL02floLg37ZIRIvEWTbDxW
aaWG/W5yn31ESAvQZreYu2GE9HFcRrAs0/wmtT+gEswDhmZZ7cz0rGu3Iv2MnGUMxlUBapAaIJIb
iEDtg1LeyuTNQnUXhTug+xRBSXPVDcAXe2g8QM4fLJEswmpdonehHhVwdIyH8nZkaKscu/k9IEtR
lhGdEO/S0JqlaGaz+iJE+9So2owu/xzgeRvvmQ3H6o6X1I04AIZ6h7wxZWoKyvc259v0P0Z2jQMQ
FUdSs+61cw/FU/j67SgF0+GNLvfCh/OhN7cTeEkd6ScOw70SsWv0s4c+TveJY6wB1cwtXMXIDoY3
I3UPgN+ohKAQ6PviVFDPhF0dpbctbTtJdBHAG1EgGOvrWa7XyDuplHBSTmtSgbphm4mHbNj1GYMO
IUnqvZbV2kzcvWv1a4GKAVcj/+Z1wgVROTM1/po68dxSP5PyVFb0s4J84Q/nvn0N5UnRmq3Bmguo
6dEuqBmM4DUlSsjevhevtXH2dOKZwOFoRouN4BLG1aZOX9LgWQXYVXvHPqOm8+FOCbvZB22PRQnN
QWjtfBSPYXhrdzkLeoIcKgiuYSnSTUDjkEVX4wb8Ij2XDgUvR4Gkcg0KeBO44c2CetSozTLACb58
TLSVwlDD7VuYi8Enp5Sl1NmE9BQ882G05bxXPyNJDHqOzXypRAqD3AcYReKijszBIszHqYI5PwU9
a79WnFkkIHoox6o4hBK3K3dSsF7QCqQAS3fSSzwKJeHKz6sDe/i63YnGZgdD5KUGYF43VnFzzKOH
Hqa9cC5jTF8sGPexfFKxCA7AhWfCw+zt6OcMXQ9BtvyWpBzJcu/feqRzQ9otkrJ/r7N0kWYfDEkz
Te/x+ymzpuI2Mp+8ScDT+06CREy6Laq/tTolO1nlUlKkg9FtU5fOQGGkscQnIyOOzUvPM3e+hcaa
ShPbJpsQcoPSfkv1qaspjnXdMTNC6Gafpv8ghhsrf01pwKjJa6Gv0zw91sQSOKxPQ+uiJgO6oPkn
2keCglmir0qc38qvvDugwCEii8/QYcT7mObJYLCXkfIrGcJtHgwYwAs8Gsopm7bZsBNg47FFjGGc
3Xvu3orcjyilif2ijBuTOpblXhSw5bPCQIUMPj13bW5Hmecy2JdTfoYs+0sJUbtCFm3qeEUIOWZx
1YydD1ZCR6YPXuiWQLNNHch9a9Fv4YxY0u0NQGAAAqYfk6ITSsJDqr3Z6tU200UVAtbgvJMdVfbB
GrLrLHj0ipo02LS7ZyP8MBYC38y4HsHRhF7+K3TUVc2SH/KVOVpxsPH4q1G7UhLkfB0lQ5tu8yGR
B6sZ6DNDUeoh75svqbO1B0lmLoKJQpwIwZilGgfO4ETshXx2OkKGMT6HzUMYLtz0FJqg95gvwSMA
8k0LQpXVWTP5ecxNXt55zY0VsY0YZ3l/EhE44BE1ltiTemL7xPxG/TFi0A8aCkX7hEGMLa8AG3Kx
lXNI4O9kY9FG3NY0OJNBPzWUdRSd9GxrIeKL1x2aZpdYA9rrg0oCROnUxzJg8q+fw0jSUPkMM4J1
nVcl38tsnPl1sIvZFKvx2eRUWhGFIZiOC2hY+BRaYxVSQbV7d92a+mr0eR84daoXocJiHOwncPf3
an3S5bJUo3OWrlpqApydIDXtAlWVc1spS/pGOVIICwqZwv7ZAqqpB9FG1TcNRcQgPuTafakuIenk
rrfwO5eQLp3srgcZ8VBIfYkAzCvd8DoU7VuA7clkQ0L4HZB9d2WRH63CHIvMp9aub+PEWCh292yx
N+Q0WtGqytFACa/+Bd5ikRm/cGCx9qXi2pbNssMKlTMB/7v49nfVhnoKMmVLc0zdsKwvNbEYVBy1
chqJjamfVI72OrS+rjJ/MBD+XeP78zJfanyaajOBBpgjMiIA+/glZrNj8vQ0EiT+fUPat3eErIWO
OzUi3Zz+/Ldy4mCUfVCWuFih+dxzAtlo+3wezyn+XEDy7Yu5svjRxaqq39WlJhcwRyHHIbHpy3PM
zRCQRsUNJmp5Y0fRAbj7bW8TAG99BE67baazFhHk8iGplhLhIXE6c4NUCsNHIl7y6UCPCds36r70
kV+ieGXROysoxXs7zU3pEsCy6HTlpZQfSgG5hX1oQlCEGm6ziXZn7UL3ZPLBZ8OmC4B1kGNQuyei
Ak/Ex23S8s2mrSjV5q6ziZiG3ZchkQ+b08BJOY0i8MyZeyMcThWSCgyMObpsxqlooqfA3xvg+CpZ
7gawVp3/TmN6JmHK9lTCYvKV0tRl4htXPfOEHtGebIKPSss7zl0ZMMbhaJYvXvDZJMVnWmoPWaet
YpOjo7BYLRKbPrFMgqtl6ueIjIisXSvmizQ/6AO1KEqHccYZjo6RkNdSZHD5pWls+hIUSpTTDykz
5JcmE1jjEKpUukhGte7eicdnydF0JDYDepcxnEJDu5Tlm+J+tsQz10Uwwfcp4bQLPjHkkjA3Ezan
/5FAWSyoydrOXQq/MUH9E5KLQQcWm0QwGNByQVMWSUnbwXhNjJjjUJlhqNLWrkZjsMDxDOrmWZNb
AWfO9pBDKeIkU3fva8rGYJ4IZf0ekr2TDAHH6kY/+3XKTKFy0qZesHSjgSNs7NwEPhsbNUI6WgWH
OCrgkrCwBwoiWJ8WarMZaZt78PMVdBLWzi2eR+JPPFWfV+ZtmGhk8pDRmPr7JN4KFN04dqh1KRva
UKk2vgIP2+geNcpJwq2wzim9tRY1YZCGnZ18kkkvjicPKcL5CTp7b4zjGVEYxpvmnDiTazGnq9s6
3V0DT3TetWxujOiQxrBUiFlcKIK53x3dO/BDU6XF2eHKhZymtasBDE6j1YDCkGY0DxGnk2HskWwB
A+rLZSxbYLzwRqlONGjmVAsR11NQb1EXz4tyR34PwVJztUmJ5HRXXdXeOWLh6MFby4jOGEBle4XG
if0IpFZeLRuyUrK4x5ipVvcFYAxqIuTncI9U0saDOoQ3ug6awMd+J+puI3P/0yZftNX9x8r20eyu
bYuvzfLemkTSi6bSHSXLvIb/zZbLcB6wc+pji7B+QwFy4yfDutHsrZiioODqdwCykRoIKBLT7F6e
qnpHWN6pwa9iZ8HWJCLCN4+1UR5CnnZbIYdBr9C3HLzKD9XHlUV+MHueQXmRI1Nn1XC+z9eV0j7D
1N5CRt0EdXBV6IfixzxOB6xsqD7B9cLMUip7LjhzpoJWpYiAZOot9l6dwmWfB/Dn2jvP1G9ixaXc
6i3hzWbwYyv6k1WibVDEYz5+Ek2J4IakB/8j9SEvqbuag4dnWMuY87qjXOuOqj97FktlXjt4fjUb
2w8fX0IlXgPQP6J+UnXI1dkrXhLoVBOf0TEXkkAl/FLFSnXEfqS+lCIop1nB8I1SB2GL6Jd+coqy
5rl121MtfFCuo/mgEuCUaealo2ZRZDHVIWwvrrmoyrcq3+Qa/o0uw9X4qrTeKqSAZ04bBRxp6l6N
SRQjGS5IjroXsYtyd6J098RCrAV6G58Nhpc0y1ywOR0oiyO8O8g4xsEVL131Juqcm8Y2bn0yDLC8
ogZ9qfIVVv8GErtsqWmAHQfDuZZkeI4tgMzqrtEigMfmhZPDfuj7U+FB4czsAUMB8ve82yewJ4uO
kgW7f1Xr4UPXH6mHvHLSlnY2OM/TONARb3em0B45Cz8WubsDqNpNxXb1Xqu3ZlSt6pAipaHTZ3AW
lWksmvpdRDwh3VmO6srqypWVorRwtRmQ11vDwH7G2qKOxVlv67ntfnQJr6gVu1yT77Ge0sDQc2vu
DvKl8nHuDurOKrN96Z26lPI0J1IQM4yB1rD3oqaEVZCuJsZTZQk06IyvdmdZ4VwYBAl56D7MdB0F
K1QgSjWuk/hJBcKng4WboHu+q2+FtzTRNrYpsrW0VGe1Mi5D89SUERvxV5ejipO3p6KW8xZZULOw
fGWpZJuCRa0zLLBfJcLavdFfK4ONJf4zJXaWTlje5Rgr2/wJyNzKg1lVcR7LOE9gpWdG4QTXVdEy
auROMtqd1tg3br83gKFHfbbJ7fjJr/NF1Vcsd/wozd7bOQJoiiBuqswV5K55ma3h+z5ovxJPbl2j
x/dHorm/LTkHso3e2MMlG8my4snXCGZV/nrg9XFG5yWnzTTFpJECQUxLgcaSDScRWlD8x9nEF5RE
lw0cjL3nFlYmJTUgZUyMHtU3fWsGe695DlHlhtYHp1++d07GCqs8GI/aoWljK3s7cY5WDjEH6nGU
zrQ25HgQUdwPqiUPDW/JvKz7FWD7+UQrzanZ5nxgUCY2jqYdS6orkQqstnyC8zazAP+XeARcDIAy
QHMUhEuQiXziNzlZik6hPWjic3QsnMAOst17KzM3iYy2dVU9VA1yvsJfDt1jW1izEbC/YAoAyNbQ
D1OCdEHCJnx4dwN1TSH7mWFUI/+LOnthq6e67pfSuVLhnkvmES17lbDw6dCavDz/3S0ehdo9EPDx
bgWCQW/vTRRkQlGu5TjvlPCxKm3irINtXiFr5S/zeOM24Sx9edXbkgAwQNPiXmT7xgmXdvTq0sBS
fKgkJuMfuuwiLM/58G4TfqOsQrpRGJVXfUFjNch/EYqxiCHC1zbIBsMYn5qANEvkLtGE2C/bB3Pi
itZHPS/WFFgpWzf51vTLbSvbE6qZdWLR+0INXkTFTu1/KWB6jO7NUDvIpeEs50TnZz0xfXeu0z2m
udjmgPx6vHgkqCQqlbQQJDRbDmK+8vI+hPffJcrRBoWo+P5O8W9or5nes8uJbpx4ggNBMAuTCEe1
w2eMQkalnp5E4SrKtX3vWdDU/U8ngsPnszkU86be5AXIQUCSen7RzOboCY2iZDDskvjRBL7vBeNt
m1mrwdfXkd/fBrQegZU8eBoPFoq5g4dpUZsvnRUHHNj5jJwIBJ376Hnt2uRj8NjJ1XG+CbEPdXi1
aQcsfN6KCc0Ym4pksFg48K0RBaj/6mrXQkfbEhBVwI60IA8bsINTX3UqQlhMOvURvmelN4cwpWrc
SkRAnPa13sCFEWmSEDjCUONgzKg/ibss8l76BsikSmvPCusPpyO9yDZJpCNgby3rqYbcw7wL515/
V9NXVPJqa7kYr/362eyzp5guHpjWX65zQQA8lcKAbWjrWlcPE+08aO7s1n0qKmWumhhvw+zshipq
GbmI5UepXDR+Dhv/nt8e830Y6q3UPmXRIni/RYbHj6YTl8F/ZlIohnKRE9Ft5dYhCyYT0cIpjxH6
xupoevssWSlkzyXNKpfJZhThrQLmHGVuRAKn0eUrt7qL+d+VuFsmbbMuMliPLnUs37rrqYj6/bMA
VZAAANGpbI32TUKwdxcXi4z0bx+389RS6p2TqXyimaCkvCx883HiIBjBZkxWFeRFxTv07qY1b0df
LNqI+Q98uRPuKVDVs0bQceiAoQYPgf7gRWxLcDl4A1t7JdVcDGjpFZDp7djKXWQYD24MyNRSbnPZ
ZAvJ4hFCM+MLSKxVH90Uw+QRs7ES6bclIpbKI1ywFiRQ4Gw3p4D0AQ87VRLGlZcu+c4oslZ830Fq
7ntS5WFHwkpBLgZX38NIP2LvrjJt37QgIdzECWcMgnlGCd8FG11c0947u8VNSKPaCIZ9rN40uKm2
iu2fWhU2LBG7eWGiBI52HaWaABVazV44pRAybA1zy2lmOQbiuRgADvggKUuqamw/+v8akWe8yhWM
zkAmiNPOZCqqgX3XKwdHRsRevKPBUvNrwWaY7Fujzlau89J3Br/+uTD7x8IZDz1V2FQNmK3REJg0
PDXvFA+Y7okiROE1M/kKAuURKLkLjL4oD4JYxPi9p1jVtJSCxKYPLzGsnKmeUheItMtNq3fLVgnX
dTvuZVo/jGZ+6ycaS6xJ66MkAdffYQb1KZDyeueDgTmkKymPNeVdUKODkLi7c+MHRfrfkhqT07dK
V5auBf/9Yn+y41IZholJ3LqvDd0Htbz+u7jwHdJHw8nlIL7CBur+Z9/8rbjQ2jTRmx5LPA32pd1E
66Ew4APn5a8QCq8pKQP3Gnnll7Fp8RPxZyO88Ii8T2J6N80gdgaIzSKIllPGQtofPW841ZSwMlpG
JqI34VM/BVDfeingEG2n5I+o46hy0/8EGBR0r+zeZ4DcF5rqzy1jOOaWmNV81qLYB+bL4LyF4bPk
CBaex3ztme/QMKn1g62wyO38NJtXEZASs+rC17SAKi6LH0Q6370E7LhYcoVrUQr58hJcaUapUhEc
2OuXPMI0RKTpv9/CN0KuKbcNrhb2CoL63C8lnpj6fyJH3jO7pUP6KLflOp0XeydcTBwbdTEtkLPo
6P/w9r+TBOuqxmbHgP02JUz+WVoiybdxBxA3cw1JdRVA7EMenhVbKCBQlVhQ0qfSbJe23LHHcfis
iDpkW/WT6/+bWhPWeK6vWbbNP3+5SrTGiGudzIpttUW8v57Sx6sfCXeaOYkJv4itdBWdHGloKjFR
Yvrz30a7cCXUUpxXxDc1y1FJSIZy51FzybNL4j/WbEZCVjOVlk3CjsGLNw3cdE5IAN5H65ZdGqJN
yl1ZF158sA45c//wVNuXoWJNlGsLwbfoaWf7nwFKpow1WifqsSHPUhJKm8hf9cjCxLlYZSmprHqb
+M0lY2c4uEfK5iJd+9iNpwjFKajSICpHifx9RRstQ1AKA2st+mBd4zltikWOZd2wnux25eCBFxGA
HoT9maouauem1g7SUdZtWx1rcXadRxNZQlSrK/mfhEpjG4o+996XIdD8T8XG02ZNeHB04XhsuiQE
iXUv3degcdaqc6fZFzMn4ydCbgQjXlAwIguWdYvNI0on5l3kjmm5CQnPKF0Mfvw3IVXLhr/UXaUE
cB/sKo6NIS01JzW3gl5ffxs37AfPDSYNwz/XWb8QnrOhBIgbnPFv3RfRpRvNzcCG30KFR0A2tB0C
OejoRux0iT3wDOjTdBNQ620bcaeiXhFKffUlQGsAXQNiNCSzAbwBm14Y6GWALWsEVGSTYw2ek9Ei
fZIJOGol6Y7F/Ifi7X/F2T9HnP27KNKYNI2/jbg20yVrxiQiRIpguhhf2mPvofZr0PFdU5zFIkrn
pv/sOFfqlRQBeJwvSkAlv5lpHGyUgp0QYrmmqDj0HAsoIbkTkSG/cCpeDZgEuAZPIRkbBmB1AyVy
Ua8HnROCQVzlrubA5jjtUtZndSiBl53Iv5xHcIoQSsE6Tjma+z/OZ1Nx+F93/aV4XKWtb7YKfTCa
y3NOOnOCtZRZxzbpHVcQmlvo4T9Mod9UyXWgJ9QmDIOF0vnyoPUwzhTfTUGO9bNiSy7LEpN9cBLz
KaAS0+LKvK3C9Q8X/fs+TV1ThWm6um5DOPhyn2wQDJsIHoP7nHCgNd36U7wulhNbsi0O/ir44Yrf
rEX0ASZUCaJRoTpfZspKkeFgS3wIhork6mTodz/c0XePUeNvB24MTw0K45/jtR6bGM46/tX/e0fa
zN9kq3TNGWkR3xtzNFnL/O3f1/z2kgYaZoAltoD+8ucl07rXUcdMkvPgqIFnGo9td//vS3z72P5b
XaEXmryuPy/h8NSSJJ/sG/oNeslFD2zw31f4ph+ka//vCl/p00VRW36Fp2NeW3cR7C4H0MgwbMfg
49/X0abdxp+flgke06QVpFuCE/90q79NKLZXO1o6PS1OLKumf00iqiY9e6Gyvtp1sg7VO8O5LwYm
a8Rnta3cDsQdN9it4vimb69R91CLn+zn3929Dt/DwF9EnMTXFlUlaiIrfUr9jrbz7Au+kklmav5g
9/lGAM69Yydil6TrbJe+fOONkgy2W0RQZtbFdkK5GsdshrF3ju9vbv3wRr8blr9f7Mu3jTY06kqf
Y9/YziXhbVqwa6HP/Pt1/nSRL28zsNxRT7IRT5aYVLo5x5Pqh4bod/3DP57al09ao6ifojnS59RU
VvA5u1OyUJb6tt8ZOxzaF7n2z+X//uDyxzWnAfPbKB0dcrYsh2uyjgv5OZU2/v3gvt26MtNDZ7B0
Gmniy+sZEqeD3ERbyDuGp/agg6Por+G8XSIPpIYwz+Y/IVa/26XCVph26FBqza/BttJ1qRiX7FKn
QG9jQ6rEKtj8D2KWp1/+9QvnvEciqM5u9C+SgxOEdl5N7ys6JPdoNTaIHOYkBaytOeeAxf8Pz1K3
mE0wVmsChvCXJyk60sWUnDFYL4clBoFVAzhyjo53ORAs98NXpX3jjOdq0Ck5bnJa+GrlDr229oee
b9iaEYS3oyWzmfBe+v5/b98w/7jQl8kitMtSNinpclVwy54B4dnW+nE2/vZuyDjg0GYy+31duzQ6
gZ10GYVo9FfFCurGdso5hrn303j/blQw7GyMIuxvOLv8+UUpcW/oiaS3PpnlDrysebiksuyvINT+
R4rPr//+wr6b0xl/qqryhWn61+FeOaFnpiZ7m8IADkJJywKmieLO6H7Y02jf3tpvV/ryptpCN3KL
ouic1gQ5N2tzGZE+3NJnPaL8WgAyXP771r5dSAQHTQ1cMl/0121UX4lR66Z7m2IVyhvvUrkLY00M
yWLYIPzRfrjeNIt//aJ/u5z7xbik22RIiZDLhSUNs2ta/nSA/m5XYHAfFhtR17Ec68vogMvhjk2Q
EW381C7UZb0WNNnm5a7fWEe6hP+FUyRP3jWb/8Tf/+ZZkj1vMyf+Z0T7a5z0o99lLXvJOdomk/4o
u32cGou82nSL/8nL+/th2prpUp3mNDtZ+r7catq36ag3LpsA0FXqSCq8+OF16frfmyxObSwupq26
jvmXsc6g4ZOMToJjkEBci+wZYq3YYnn5g2oRAesG29paRLBTovTFKjoUcdSYZQepbiGbjYsJBuCZ
Gy80YqVktjfD6FY3Ibs42iajwq3mb3oyYS2NTc2RcGR3UVPggTxmdYe6v3Lj897UUVChiqQjQKtU
UjNDirco6e4jvwDVuy0r/xI39Vy6N6nOybFA2S627FYE2i8AXF3Yb+I4WjjFi6QUa3otm9NFWjtg
DuxZ0t+1zrEAu1M2xyi/pNKZYZEAE7jjjLmIYd9mTJmyX5Q0q5lDNYUCh3GWBe1+cALlO7jQRRu4
N5l29PqLV+zoNKqdG8wbJD+J9QIAhcjaZtEgFc3VlcgedJT5mo5/hZMoHfJtqeEFQKQonb1bLNM6
mKBAEmib1OD4mUelS3eFgJDgejx7C+w2mkkgObgaR4SzBgGI8WeLY5mMbTTnUf6ZgRkE91eyURuj
5JSryIEgVoOiJfbXTKABqBvaswefmkxTvYXKE04NgqMthBmpvWvKs+UiK30VrYWbbt+VOpmr5JAa
qy7V1jYNC4Y64tqLrZ9GoN5kZons0PKwwknORIpjJVFbl/G+51nr9NoC+CiQhtp+nSVXq3EPjZ8+
GWQhiTjft/2GDNiVibcNzEYMCMIOb/PorGAg8KKngVcWSoMS9q4viEety31nraX7MKbq3u4oIwni
cps7Pz/5CqRjzKaJcoa7LoeMpv6+Lekid+IVi/6INvZXi1MCIbP00CSSJCXMq0mjE18iu05KM1Pw
EuYCYMcLBctAC4HXFHPZ23PHHDDRPVkUepSYxPWent/oXJzM2/TjyUpv87pDEmzTcip+WPhgV/41
e/75wX+pv5JYDeJ3YG7rumIXdubMoSmeoKaJZUa2Ilmuxx7pZK0NSG/yrePRX0pRxTMOgGevstw5
k3K6FRrNn7arDpP2PhtJRV+NdbkaAzIoW6lmc7utVk6BX1cOG4W/3h7CsxqgtzC6aKMN+6CGrNv2
cHrlTU3tqBkwLsh4xD/A36xZt6p5a+DFsd15wIiiget661DHsvDulM1Tpb5Vtj0PglfT8eeB5SPc
q37VYpVVz2p8F2LC0zN5in3/ZGirgYZW71tbjWAyrR5OLe00SbpTjeVK/6hwfOmsIqWZLAMB0siw
3gaBCakOp+6zj8RZb7qD5TBEOnsbwMvVm2EfCgKTg9fCHQ4RFP+KCF7PPiLB3gYUfA132zYbG11w
2+zDEUWfKBf0IJGzbmzjKfEJBLYPJoIYdGKN2y0NNAHOueYLqhP9PGb9KsnFOg7TRd5ZK0t/LJpr
CMeidt2lat3XrravWvVRKRykrN6r75w6e+7jTtDVYzzuZIQjZiGVbdGeumjn0XztmhU5zIhMiX81
r7y8WaYs3G5t0aXEQ2W2M6bKFxeulsa3E+i30EDxPaAEUSi5BUq+zjFXIOWQLaY9PV1nvfPoqKT/
JWN31H0ajg7Cxhxx/SJsH5oeAA6mQy9NUaL4n5mEt1yWoAdcLlXFwVbXa0JZoxtsd/0865QnVA0+
RWOCC3TkSp5zJty7adu1mler0AFRo/sAeSoZXrwoeuy7iEJkUIMkrGa6dBHCrHQkg3DMwiJadk48
9xXtPkbhC5hnJyXtulS4ODX0k5WMD+SA1vpR4OQRSXlRyn1LkqBWguPS1149Xv0UGA4AyM6LLsYo
sHXw+I0GQ6GaHhQySovO37n4w32NuAFvTRF1VSJ9MazdEFn3gsZ8VBFWLvEB+RYKygfUrY1G9LFx
16t0Zt589dQpN35CCJtzTMujie7NaG9b9wROwc5vep128ifV87lR2LNWRyqTwaQfwzuLwLIUtqa9
j8zisRo+BFhKzhfJZMGqPqvAvDiGu6hQBprmllLRDMeIoOce9HTpFaa49jJlMrSg29z70LPRgoRr
dt8LrNIvVYDw3qpuWpwBvQoktO1xFQNhRB4SfAz4QaruZNDfqhCj6K+hFhFVXy6pXByV9FfLoqTY
7N8Lc6sAWi+AS0CnLyFzROrVDe8H/Sb1Ns74RC5vat1b7rNUL5q9oxF1SlFB+PDCAYCA1nlsEElP
K2A0vjsZ6ePBJiZ13BWbpLym1tXuxQpDkBq9RzoqKnTQRVxS2gfTa2CLFHCtgAs51WdCkkWK9wVk
HgTRY9a82fQmJrCdHw67Sn0V6jPds7imkq68Oz0SLHUZwj/SCAgcQWWyeIyJXEzmplABLYIjKKRj
EQTlEk2GbZULO30RIco23UH5Rzs7WWd+uhDytXFXEn9CQBiFe0K+uUqcJwOXd2ujp7CPlg6TSA+v
I189PWoK6HmFC9/cmuDrVLkc4DZVfDEDmWhKwVD+FZl4MWlQOCQZAnqPtQfTjOaFTm2bj1DQ8MjV
w0AfoMAxXJ0DrdgA+dszxa49ZhtN3akD9DvK5UpYzXv/NsT7wS/Cg3dyG2x5Bk45urHqni550pUb
8mPN/sUjR9sgLKBDedvgJDXYTJkKLQI8E+jQ0H88i3aXUkLrsgJUPlDAce+o4y52JNATscpTXoK8
8whahFOM6/RQahI4FzRa9oHGuylP4YBGiONR55O3qarLoGdl4oOyibHNiTWs+lUfh2uLJOK0lh9h
7WHDwxspijclq9+SFFk+20wCBXMcOH5jvSsReYnNY9r9SuP+JUyKdW48FoBc29hBZ9wuB5kcBtNZ
ptwa4a4DpNQWurzs77UqxKKnbiK1eOtGG6Yygn+lczeFmdwAbp/SbaE4yoeSwToCWs0dKGZm8FaR
NWosDRfPDVYxhGtVruAQc8aHyMDzNIJdNaHoa9XSFLcp4ACsgltdOar0Y52bQrsrw2oT9QqWvXTV
tfGcjt5sUKL3XigLFQ67HPeEy1zB9Sxy/b1RH0znLejOXkO2OpHfeXQvve5G04+G+6sq8jMCw3DN
RNATPGcoEQYqDIsCJ7D3f6g7s+XIkSvb/oqs3lGNeTBr6SECgRg4z5n5AmMmSczzjK+/C6xUVRAZ
l2hVP7XJZCaKyTjhgMPhfs7Za7fNQ4GKjX6UZj/IJb1Ew3PAN8J113TPqhROTRxcS0xsSWtoM+bZ
l5ECNygSG16gvGeTlm1TfYigpuWCZ4vNQajM7zVXU02R39D8TB0tfo3o5UBQcalD0vIM/75CA12Y
wU4d3I05zdVSYp8rXBtyjLAJ+UtCZa6FBjngZ6/zs5E7tcjr3L8YPaBAKBYH7UIPHYUO2syFMING
dIx3NX3Fbfms81U68b4K71WZ1gft3s3QdEC8RC9hlk6NlEItdTrkdxpOv4p3HwPtxQ9q71vd1x61
6+eH5BPnrA9noOn3Ryk8PSvawBN5jTbyPR4NVblwylr6fO3j5wuy64W0FPP5ibRpCsEeo4XEwvQJ
H4/dH09xsySkZFgQmnSqUPnw5PkclFBzKQt096VRzE6jLJ+aaCWMoqimHnjftvr15/dhaRSz7W+c
47XDBlilWTI5ZM19kpET7O8/D3IiB8O10ihXAcmUSLDPcjCpFkfIaYlS/gA7fuVuk41/h5ELaekN
+XVnMet4YlgSGAtRoeSjsD+Z0VXGKhDliKQWNX/NqbYCp4hVfhY8qFftxsMmberj8Vb0Gi0M9Ff3
nglP/1fc2UBFM8qC0qJHudoojr4OnfR7cI5n1MY/0Hn1ebBTYzSw7+RAYpm6NS+LhJIRFrQxKdMO
1OREoWpXkn/9eYyT+ReTNm5DNKbndZ7LUvyo60q5xWLn+Q9uvGkjfkd4upZxP0qWsuAnJjytKqKE
9kNhxsxLnvTYqrh0ku4pyXKg+/obD+2Hz5/iHy07SpEIYTPw+RlaZBZKh+Zmn/6Bhav2a86RmX40
jOnWHYUxJS9QEYLQqm4PVHhWUzVpslOlvI4bkPO3ErgfI85Wo6EdDCCFDMx9MLeSrZ2NJPZ7eJ6U
KyL775QrdBlcxFQnJl+mzhPtotjC2A0nIJ1HgggAp4tOXQvRbkebOn/Rw6up3/Xzy3pictBPRC8Z
CUHaR+cT3hW9VCgiEp1C+KD5T37x8Pnnn6hl6ch3scEyFIUWnjljKoqgyHgh289uDQDHJhWzMfcV
6nyQOStjK9t0mUD5/WNY//XB0rT613/z848sH8rA8+vZj/+6CH6UWZW91f89/dmf/+zjH/3rKn9N
0WC+vtYXz/n8X374Qz7/Z3z7uX7+8MMG+H093DSv5XD7WqG9eQ/ivWbTv/yf/vIfr++fcj/kr//8
7UfWpPX0aV6Qpb/9/NX+5Z+/WfLRDZg+/ufvLp8T/mzLV0ir12H+F6/PVf3P3wT5d1LopJwtBVMT
ai0Wr6bu9eevdFhr1A74FxRraXz67R8pWVP/n7+p1u9MScPA60Kk3UsVeRCqrPn5K5W/4eZSHppy
r+pv/x769R8v9j/uCpfi588ffGjns5HYpKMN4Fm8YrCgmFX9BTnUZD9mez0Zjo52shl3tNqs/MvO
xribovESHnleMpkFnOf5O7OKPfqV4O3kP2Skbal3ZeTbvjUXHrPplX+8sZnHmb07vSAUa146UMGE
rx0Um9i9battURZ23JO/Cxe0ru8cuV/i0egCn8/i3syrC01HozRgN1gqd9Yd3cUbYBW2eOtekDHd
GleS46+zw3g2MbWDvfJW3nbOAGgbasa0xqkr74XS5TdhsSg2f7++X4ej7zXbGrFMCGLQTt9LfRul
ByF+kqObowl/ahKdvKdHMeaTqChpKdaIwbFvE+0uaIyk8gYaDH3QRtnEN8ndclFlnvKcDUyfFYwU
ISE/63KDDcSofq+tUu0qKvZ9R7NbgcvC3vXOF8bJg//rnJJVju7QGCk9zzayTZNWcR7Tot06vU0v
Hw1U9Q4g9DazBVv7uhBt/vr9Y4B/RZvdOUqpclfoXFXxZvxS7vFsTNc/0Plv0o1wiJylWvAv29s/
4tFYa02G9L94Ig1ZWQ2K/z46khlYtfDiyM+mTRI6/NSCHri0wT25+Mh/RZztY4bB8OPKZYRe9FbS
F6pWC0/lyckPjRZXXpx/tfmrsLJagDmG3tGk+62DBmoOLzR1Law0C0HmyEUgGEGj+wZPmHnVwg1J
71t/yVbk5Fz4ayDKbDWDBYGWtmQgSAHekA7sXMfdASdfk4DaBFdLxd+TN+Yo3PQgHO38srZUxCxg
SBY5BKs4b7KFAcknHyUqlAamXxJ132nARxH6QB/8caItyNthDZUEufEt7jLXqZ1tvW3SrI0HxHqX
VPvW5VYLV5ET2MrCseDkjTv6DrPpNw4BdociE94dNkaI0Ce/isiKfv4Y81I+tWochZm+xtFQJd3V
kn5aHY1Bsg0EbVF0R77gPd2Bq4Rl3WJ2hC+1cha18M/EM6M5M60nOd278T61rtIiWkewDn1oLyUn
JKE1UMl+damKpnjswYDP4RWVfebgdrlOIPIVfYCM8HysWpraqG9eJOJhKLaC9WxR+ijxO0nPVQk0
Ix1xPZa7xT6oo1UTfWnC19hMSbVjdGE+K+59aKCBcirrOtW8lZLd553TNLRH+TsXtZIvv/Xyd+TO
WXFe98hb/Asv4oPa7wWn/LE9hPUbzOIieOipWrjJd6W4j9XIHmg19ieT0/tUh0P5lMEpU91vHhKt
tn6S+o1A9THaJeqw0YcvEgqtuH8pDWTvEir/HoRCtA5VSgCHznz0rAfLuK84BNFHHtcdIJRvuGdQ
3wpQu/AHTOFWf6wR72vDNzXfhQoa9xtD30/QJ1wHdYSN0sD1jX54OBnCB52Eblr8lKRfhvCgyQec
TyOqpX197ooF06Sye/USJgo6rk3UvPbx3sKJpXPEwF03qb4mveub3WagUOgBUkHp1cUPmjzcsxvc
6BTDRsmkmq2ta8iSITOjCR/c4MpXb0HlZBPxkCOQSs43fHIpFgrKeUuZSRoBdaZ7sXnoMWRVkZTU
suuA+llLNZ6U+DuPP2SkdWr3Fqn1Gkm17UtYzsC2TK9xLVyBK1TCH4AgtQDN3bDq+/OqAY/6pouw
nXddjC2X+FZUla3LTlQftH4fm9kNVLJNjnA3xK3xOcwvchG0FskBEe+GmsJNaMIw0s4Dnp5qEp9a
tkU9ykvxl7zTwJsZMJlIUyAcWniy5mmK9xfW0YM1Oy1Cgg6zMeX51b+NpQ2vHVdj99x/DB4GkEhv
jc36Mfmir/29CGbF8Td9uPR0T7uMX7Z9R99htiWAURFbasB36A7Dmuu5ri5M1IvFKhVXUKGD9biW
NuEBlf9a3IHccW0rdRauw9ICM9so9GmSpLnCd6h/QApYq+vpzd1/wYZ7ndrmV0gLWGLbI3hqcsjf
xRW9UOxXlpIeyqmvQfIeBItokfSYZ6uQSI1ab/KOyr3YltIvhXGflQ861ggYcQeUTMviK+1SFJ0f
8uy5yAMuEzkEU7gTAgzOrCtT3cvk+LWoc/LhR5OU14JRUHuzA91EUXawsht3YDG6p8yHa+zAauhU
OAN09f7zK3rqxXA8ktnrD6xHGw4tIwloD87JcEfhA6iIhbkjndrBHoeZvQMjnslOHKe5s+axfhM3
2DI8xhwKqHDu+03hyFdUaJzCWd7snRwhKr6JWqOpHFc+vpO6XI9aSQXngGe7HF3qBRJ6lDifX8Zf
JFvTA0pW5c8oswd0TBDNdyZRjKtuA29xS8UTni89ay62QuIKOuMZQualmXh6cGj1sB5n2zdv1hRi
w3LT97DAMeDtRzYOugtjU0/O9kkQ+DPI9Pujt7qrhP3QK4yt9hugj8CeLDSsww+rewpEHCy0g+d+
gSm1Gs29UY52mXxNeMnqpbKqqkfU4atSQ4IpvtS8zPAeM6tbw7yRkVoGdBCIXXinhI5YaujSo3NZ
8/cR3MYwzTbWVA6tM0SGUL3CEaZ08CQKDzW+GC3QDQGXwQj5sTw8ddLDwg1durKzaZN6eab3DYNW
t1MLXbRJ2C+gbFyF37EXtTNb6nZYRP7MLX1ILX3IUizFnU2kPKgsvxuIS/sE2452NR2/KpTCJLW0
b1pKUkvceba0sEH8JZX2xwT+6ybPVncpQ+oqZMQtrVX1RjlrtKONd+inhb19A1KiOpnDQf/l8+u8
NNzZgm5kShEao4+dQXmjqVux3JXZ7d8IQbKVTRFZpF8cv/IxE1rZJ4RkAa3F5rxpn2pkwn8jClt8
VZ6kK3RdfnxIAA+70RgSJbX2OkguyVtFlvC/DDKbHKFCr4w5EEQVrqP6K4DHpP4b50hOxH+OYzYP
VOAmWCdMVyu/iAqwPmdFsyRBmG7qfCcBwUwjI0Ne8BedFMa6fdsqxJhazCdXZ/cFxoLNboKbY7sr
+dw//KHi8PLN57dp+vqz0NDeaJrmZSBZ8ntu62gtU1VcV4D7cQ7XtDV+57mB0PCrj+V92i28Wn8p
xfBIfYg1WzezpJQ8LSZWtWGTTp/HGU8ztk9k+BHvLe5KFuPNpuBAbkAIp3hgelJa9+nt2XSOLJPe
xFl6Md12KovC+BDqImnUDBp+P075Tg9bEXOLfjXJlMt96a8oXK/oaz20z1M+NXn6/N6dWCs+xJM/
xkMfUVWK4ZKTgmEyltug0+ye1NvnUU7PkL9GNduqVFWne0PLVQwz4F2YYNXxSsEMoKu2WXD/eawT
26IPI5rNEHBredDXxFK3U9Yr2TZOtceGcWEmvu9Hf531f41pPjMS1it3unLT9qu3oeFufdiBU0Sw
tlt3Bwf0MkTMN2VZlrUX0zA+Cz9btlx/MHEqZZiN/0XSvjTWwmU8/fmTowvVB80yZhNRGbrBEEQ+
v5YulewylZcWrBM5Ke7TXwFmM0+TBo+WSAKUZH1RX9NTtorW5cbaxjsQK9v+6+fzQjpx3vsQcDYJ
tVytXN5bbMufW3kV7aRdsIXJRusgO/S/lQ9VUP3zbqTYMqlXPj5ZeWOU9FfxJMf7i96W7GZ7i4P0
DYL0Q7dbKoucfIyPgs1e+ZnbKl4sE0w2z+QuB8i6M/V04Sn+RQLxvvgeRZkevaOFHtxkE4zStJ+x
lS/eo7mlrWBNd3m0ZlO+9S+V7bgurqeb958qBd8jg+igDiayGdBns1Gs1B4bByLT95mQgGkORb6w
Ep5co45CzOYjmSxLTKf7ZaT3vnzdh4j5s+0QfFM4Ln4+FU/eraNQs5nYDXHh69O+EGkFNmAa1DJx
vP08xsnhmFh5IuKgk3Mum6L5WNDaeNpztGvazTHhgJBJIj7dVksO9KdfWkexZrPPE5NeKHJi0am6
6e+jQy5tjG/tptlPQPM1nftLZ7TT7+WjkLOpaHZZY0XT1hDbGnebOxOutcDjfCM7kzbsPxVQv8+/
P8NRWP04801cc1QjIZycViuv3an9HYTuz+8YQt5Ta/pRlNksl8yRDd50zwYFWAT2MVp578ePJaAL
JXfiSoSBpO58aH+gEzVyuUZObla1R/MRoHUifkW8YbXp2kf9Xz7KgPHz6kuR12sT+KoL4KdONqJ8
U0psLoApDYG7STFznDLEeXXRQ48sWKKaNyv8PkJ5oHy8EtjsxG8+Da6dkE5GQynkVSl8aNR45VtX
sfU4AEzqIdCUAgQG7buALKrTaJVpb3T6KVUBApxSn6VGgC1G/ajh2NJBCm+S1xRARTwktmjo2It+
bfTvUw+hEtCAqdGIGpIeLM8zoLwR+d1aA2Cor1I6nuN+PBvBU7u3iWnH0ncVWohue9mDKtyp3hvJ
lqq5EfpdgBVe7F+QPh10/ELar6axF+vJQO5LQp43TICEJiZ6dRQz5mUOka10n2r3zPOv4+JbOG5z
CE8gGYPMQacArfwe9oceXYbKQQSjWDhi9oxjTpdgZnqRoSfKPXyHoEDLHf5fhug0rnGjm77TWt/Q
xq9Ks15bU9+Q+VT4Z4ZxF9QQQmIVAAmcff8HdqlgfJKVXqnnHVbcifjWN4cMvwNLohn7vg/3Jd3V
Xhg8hQArB3CEOCNu6zHaSNmPkiW/l1rsHjrSywZcrnMT/YOX7Tv1JWsopgZ3LgqoJqQ3+gs4pyzD
vuUKb+7S3AvdDQl7r8THynrqyo1RX5tg/DJ963pXcX4laNeeeC3U90VzqQW7kpeoF1x5AaYh6l2H
FH201l7+IndXylivNVDiIwA/CfKvCJTi88fkxOKpoiOBzwDMRtXe84hHL6FO7GT8TwPeq8Odi4OH
fjaGSwf3E1uFDzFmezs9zwtzfI9x7m6bLXPp3NoC+UfyvPTmPrV4fog128hlZiMHdHrDFnvvt4nt
EfY0/e1OsY838GIWXnPTx832jR/CTWvQ0eVzfS3qi5RwOW6ZKUqy0CnKW1NfaNo8eZcUetgUkmgS
xdOPYYIIx0nSoKA73cOYQ0K/rnPn84lwYrVU4XQQgRwEe6zZSKxW9+OuIsRQPIYccfvnSiA7hp2m
tjAfTg5mijA1GbKHnA0GETwItDHimtX5KjPIj7vq2tSWVLonw2j07KBMlyErzbYFTeeKeaDE/Uop
D8Gu8l6rJWbAqdcmvafkU0jbMpZ59xiM+DAVK0JQ+xrXij3SkafyauCIQl1tt6Rcnd7Cv0w2tKu4
veKfSJvmx1lgdKinooxbNImAJx364GCVvF2qN0snpwLFYHNqwlOU92fsaFJrlR5FYs+w6Gf8gWxA
Wxlfcsej0QuvlFU+bKYySn7Aj82ukr+zHh3Fnp03PUu3yqIldqZQpMH8yACKqA7rzyf7ibmhoF39
uZ0zRPnjlfQTS3WTaNpiGQ9mM7mF3PnZwgP1CzhgvsuZTUBNisO++COHVJ9PUvvCbje4Wuyq3eej
OTEvPoxmds00bQhjvWE04X46MUdbmOrbv8F5mA9o9uD6lSe2oUYc/HTwGrmPbbrHoRWswXKcRbZn
ay+fD2zpNs0W84pb07UeAeX+qhXBu/7ol5a9k9fO4u0n05Ksm/MMUWZpLVZgLOC1k++1Xb+rnOa8
3i7lN06O5CjMbMLp2eC7GvpmSJmU3kCz9ldDsjDhlmLM5ptf0tlQNcTQsoueTY/8kioLIU6sDAo5
yT+v1mymoRQbtawnhNwlANLO+uFbQjWnGi97wNWf3/xTr/IPwWbTTU4hjUOc5cx19W4Avg0egnW+
GYCYJLbnLK3mS5dvNtkK+C+WJxEu18FUoK9L8XJoxoUreKrOyGZLn9pFTVNT5nDGVh/dOqImj81m
bBcN/SFmi6MWlXtEdg0n2PYylJ9D5aaBAB0gDu3075kv4zowgPF7tMYcp5vXKhUWvtipB+H4e02/
P1r0FS3JOy1j4VXRI1U1BgY3fnmfUkXPz5SG7gVlkRAyXdHZ++z4UpizY6Cau3nhIZdd+fvWbs+L
29TJLtqzSQuQPw/nxVW+Di+WnEJOBpUVkTYBBX7M/OVmZYbpFRJOD6NvIrm/NSqExPV5mS2cP6dH
YT44TeI/vEPZX1uzp7HVLGEQFOLgjlvUV52+oHY6db9oZdakSf2ClGL2KHZq0uaxXE6Lfk1iFhXi
dqJmLDYiLsWZPYXKINZZMBAHoJRT2tXZ9CxabKqnHIGWr12H3cA6XOH2t0kWsponr+HRGKd7eTQn
6xFeUtIRWzIfmuymUhdenKe6wZgEGntQzcA3Zs7xpGEmlTNlCnAFJ/jLRMRx95OL+AQEwUl8FT6O
tzo9Gu88PthJwlfPWcq+nLrCR1/CmD0GtWIVuWzwJYLmOctffem81Utbg7+N3cEqycp1qWUL26xT
xdTjkc8T0lJYtlYCyW5VHfQtbSqbqddP2FjP/RofzZX71O3kBSytfGqFPR7o7CVoaHGVxSoD9c/1
G7wS7e45dfy78qW7yLbydeVE+87W1uNFTpILAf1tvClhsx8WN7gnDqQfBj97NmuBDvdyGvywbhFl
wLj8rk2Z8o1wvbQ3O31GQHwE5IbUC0quj3NYy7xW9AP2MJzfLn3ru2Y863TAm1p87lLQ89X7rLtT
K5ggvojGU//Pl/XjA+q86ZbEJbpbg7facHhfJs6C/cQA0/afv6xP3NrjMPO2W8srR0lQCGN5zzVk
b6V71tXn/12M2ZXEZTKtumkouIw3Cuzt+InJZH8e5FQv7IeRzCZpmcSj4E9bHHHqqthONFD5kN+P
dJMFG9QYtnDrOlmw6t+afYLV2iq7WlpzT7yiPnyF2fQUtCFTko4p09IOEDXIqMvvfQIvpF5YBU7e
taPD1mxt15U8Z1vKOz91D1iqivJlWz18fj2XQsyWcHiE4gCYiGbJoFwJzWPTfImahYTCideECojz
z/Pq7Fws60Hv9tIUA5+V8i5gM/X5IJYCzDLy5lBkgVQTIM6+KhgJjovVtOmWznYLH4YwvSOO3nQx
xuNF2BBB3kpOcdlcYKgCCGNbP8srcRdvzSXhGzXHEyHZ8IGghZcmqvOcElo7q4I70a/M8BAB07O0
66R7qFG1tvm3ITkY3oOb3Vo5aXKQKrp/34a3fXwLyaQo8SOmShvhJbeT8bW29IdIMfBTfqullxBz
T0NwSgFmSYjBVOttlPFOVcxVIOIO22GqrMP6lB5bXAsE66BBHWhfi+xabrcTGyLFn495LzQXkS+v
eiXbSgALBoOsbkS7UWHZqXan17geDCLY5ofY2Jf9PvIuKsr7pf7g4W+KnfbUNXHIsaHu8pcu+hrT
y5iMWBz0V2IOT4HGZ6F5whQXNP8Y6rakvbmZh29DhCUT1Wf1PgVXY0C5pFwbN4ntN28mTsd+2a0L
/0a0Bvwrb4bwkkYwDww61h55ItnW0IDiIesIpkjo8JlwDUwpN710G1iRAwpsFxnZaojequjJhaKV
IbUa9WpVCLvROuT5ThgujDiCmn1mkUX3yp1shbbn5wX2NfdDsM3ikJaus1biyDWQmLGk9WjeF8m1
UP1ooehImblSqXX0il2GNygghPpZKO+7jiZ0F3/14mz0fojqTQ6ipLnoAsvWuH56vHbFbSjH54Ac
d2XZXPtCsB8C7bYAsj/oW2hUthTmKzkASeReKupFi0MzKiQcw4pdAQxf9VzabPU7UaRySW+9Sja0
xBcoARYetMYKT7szqYnPvdy/xl0TXzJlMzWJw0tbjwllAekhk65C02nbWwFNutrewhpxfNBPIzwX
lw5rS7tMi11Oi58U3iatvu2Ks8knw1XORgllNIUdLHWo1tLNEprUGwXyUwV251OtoQaO8hpbh04B
8j0N4ntdtfTu3TepCzNlPNMN6jPWBrSDBOAmxJODruw2v9OMLyqZ/q6UHgdB2AE/Ktt+o5u7tBfX
qStfuDGSFvGqZ69iwFAokhwoVsgswYS9ivctTixmWX5rKwU4QkMNx0RLIO+11MWM2Lc9UbhQRrzm
UDtU9VuHMXeJT28E+qjQ3T2+NqtIxW+9BrbQ+k4eDk6CM4rVaxsPp/Xcyh1J+t4KV7VwnkX4V+Gi
V6sxUDW8sYYdUctc3Y6+f5MowroRaltv7o2i2Sa5C3ebDn9/1Wq1M2BIatQ49t67g+UMhbnWxq9q
FIDXL1dij7ObEGyaQIDbq62s5qUcXD75TnMtu1MflTyjUiHZWTXY9SisAjXEXDDft+V5y3anx3Bt
HL2tIUFiUzwKTRHN+tVz0tBYK+HYDn/GiO6SQgO2Tr87njyNgDOQ+1zji6S7t0J9h7Pbu59DYZwX
Mt7WZ0G+l2ssQhWReSkzAx+06DGDO18Y0i4vNQcvh7Uk4EOZGA9tzv+X+Leq0eKTnjqtgMoFXv2o
Gnj47jsIOinAeFGtnMJ1VwJW51Ze22PeXQ696miw3vF4W1cB5mbujZ94Tl9R8JNoIW1ddaX0jwOd
AmX7hnMldJlqi91xNHi2iq1Yjy1Um553Q+NgM75nw38nK/0hiYdNrVB7I5uWW9zyoLtqBW+rYGzn
A1oBIhW4AsCyrz1zNNe+pemLl+KXWlKg3HUeFkUW12YbDNewYS48j3btd4dpvlJ4aSo3o+qtO/VC
A4ua2x1iF1/hv6a0KlVcWMx739sO6rBK+F5aAngEaU/TsevxbwMd09r2NtC2Jfxss1j5kKKTgUXq
fOzOQm1XSUxBNAqB8dWE2K/g3sJ5WslDWxYB2wn4eCFSIb1axJct865LXrXwe2G8piC7EDewkN5K
mbcV/JfK2g243Kkg7WGWO6pyY5n4nCdXSsBjh4OBgTXNkHyVVcxu7SC00H58qUzdNrTbSKwh8cfr
vrlJamy3kUGHK9NzJsqiiqFWvh/D77z7APm8jvFlVELa1S51bK4RKdoNICBYD6tQvm1w/+itYaWH
PkZONyoMn1h5CcrrDJcD6yqx7vvkLtExoZJo2CDn1cpYWF9Ons7KwVfuhNL2gS+p8aGMzpr4UIuP
4J/acRd6T1JwJkp7nWVC1G8GZauHd2LHypm/hUw+OTmToxCaP8ZB42WBDW/pnYlBhRcpDiNvSueh
zs3WBuw2eogLpYdPrCNbelW9i9Z6LGmec51BO2uCYJOq2NUpGzHZ5Mh1FBd3rrTA2n5bD1i2Z6Rz
NuiO5O6x5p0jhI/YYAl5gnTltVfucv656F431C2F7KXBHx2TRUV5FIbQDrPvGJ5i3I5/wfkIjAir
4gTpbHE+CBvXvOn7L6rZrIrhKWJIHuSiz3dgp5KBkOuxHLFE1TR/BVyO2ZBVDbuV8Byr9o3lBAfv
Fc8HR7ZZd73lVsVTO7LjgNOe8GhHloSGL9cVAVsSw/hvHEJ70mKP6/Exc5bhB6f2/HTHoyPV6Ur4
pTk3AYrXdylH0lD/Jo6X63UlLhyfTm1iNeSkXEAYc8T6OKC8UzHzFDl9a91ZhJlftf38Fp3a6SOP
R2WAQh5V/Ox4plqS67thw9lPYkcI7covXhL8tT6PIk/ZkPlO+TjM7HxmFqaA/xpHzFjXN4Lrbcoi
XMvZbZJfj8xABGhev0nihxyQtzLEGOfJ2wbj5gHQpqEKuzy/8Hj/Z7TK09f/xzT9yT24/uN7zEAL
sx//zxEVpClP81//xhb8glQ4PKf/uHgeXj9QGN7/5idUwfgdwrOukOFAba+gw2Zi/YQqWL+LhoFV
D5hfle49pNp/QhUM6XfOHlNelNqpDhP9T6aCIf7OE0BiHL9q6/03//5uH67//wepMM264+mi6Rxt
JoE41VnagOfpl0DVvKYE4G2X9iRTYNfxqm0m3Xa9xUPy6ML8DH6sjJg/YVMsg2BkeSwegHnnNt7L
oq6XxWB30BCtA5v9zz9//oRp1Keo+4pkkjRJBm3w8QnuwryIszIZ7dEDGec00qu2VJv/dQgfQsxz
kYoJqri2+sEWIJ23r7n+9HeGYIJ3gbFB8n22CCl5oRudWIx2Kp3jti4LiGwWVohfOlO5TBKYH9Y5
i0lJT+zHy6T5CC1alS2zftPxouh36c6/hU0Min4pdXvijnwINUsMVFJvSt1AqBo1LrWcGlGq/B+m
1qbh6JQQQH9roPzn4mwtxGfOCxEt1foOJ9rAMmw18O3/+L4waSU6a3nFTgySj9cs13qxEsNqtMN6
k9VXkgbybSFLc+paHYeYXSsQfX3v6tLIKeMB2PMAG1JfhF9Mq//Hx53vjoCdno8p1rzq0uei5PIS
HG2Vex/tggMit5tkryHMxwN6+/lF+yWJPt2a42jT03S0RxjHsQsF32NHflHTwyvZxZrcx6Vcv0sG
ZVpAjP1i5kY68YwSlT0QfSAA/OdLWuyKFW5R7WgrCPk0B3fJNQYI09ZkOI83yLPXiyK+aWWZX1aT
N7sh6hOPYo7Wj6u2lJPQZXrAPlPe/c6wA1ssNvGcLgSavd1H+m91ozHJuWb0fgi6fmPEZbjvtGbP
/vMJbdEGgzE7KfULvtM2NGMHbtRFIT4XUrxuu2teRraLmaolYj0tbAxsQFMPKOrYrzzl2+i+jtVB
svasQ1dW1bEHxxDcM/CwGnRvVchSTuqHzJWXyd9MgU7A0Y7Nmh3usMms84A6TNLed3W4McfJDy3f
+nCYsyKjgpQhOezcamfKZo8cuw3oN80kp9X8TSzlW92rnNwysbyHUDsY9GGyIWlk32XnX+9d2XTG
MdoLpDs6o14PrYodDRsbUThrR2Nnqc0N8AxblEd/ZY5Ds9GN6CF2rUOYyncjbjarROu9Ff9j4/U6
ZmNXaV1cBsmqCJWtMPobVQleRPeuZc+jQpoUyFR4tJtmrwNI8IzmVnihd2N33fvitgQz3fKREnBW
bWI91ukmaoWDwKHe0vCdTV9AkOgRxiXZj6aBlL4Z+cxM/9ZUFAbB8+LvNrlYeC9deRiFH5wZaxU/
b84xemxwmW5ra6sKW3T/cgQAe933TkXOB3V6GN9kGUncGAw7FsnqD9NDmyzc6Uqyj3POs+AoorG8
bLDI1gJxI/jnYUDJ3DE9UoJ6tAryXcZSXLZPXvNdxMvUi+s1TbJs+XYS7fVZctfGt9hR6Um9Fq3N
YL2m5d4Mblzh2qd/t+svMv9K4+gbQMesku9pdh1re7IrdMQmzYM/3Crabdw8JGqydqWd4gsbrVm1
ZIlXlomftkoKldUJwx/ZL+0gNi57rz8rG2zWlT7cVXF8gfG1sB4UwVzHIGGzwo8x7Ku9+sqVUWHr
Yy7Zehdr2zSog0MnDwhTK3Hc+JmV7qRUeiz66tBJIEEGq7vsOXdavU2hlt7gs9J9lTx937rZuV7d
6a7ihNaVF4d7vY6AAJBo8mhcN/X80RwlsEBwK1JHa9V9gHJUSiq7GIRt1ClYQ4e1XTaqE/dYrrUR
CAjRHuN+LY8xToHVmlPrmSQcVP8ptmjdtciBrDs5m3DsK5/mtOE8o6lG2OsD2T5U5xr9hDyVeRxs
Q4hu/kNV3pVkAFQIpoY96IDh2aJzdCxBw6ruOjPyayPa57GwVw3QDN5Gdy9rcA465efkSxaSlsqV
le7dhFZ/6Xdue55ZPh5TfpaBsvYk6HECK0GnwqTw9VUwWjuh7xuSsuVV2yZwMBhNNfb7usi+gaTA
27PwSRjA1Mg9MiUKmAlFmPppznUJipTAHJp4sxnecFgOJ1J8NrCdcQQEqUHlHZIqcIahvrWK2FZ1
rAijdCsG+DJ6sXaHYGsVpQae83REa5EcrDWZMpKQXak4hXPQpyseJZdhy8J4F0La1lzOMV7+4Esv
enev8E7LgIzkdCKnpHUTs8UrF/9fs+fyVgxbaXkyAZRyHzTj1tfoYen2Bd7nNZyKKFL2Q5GfVwKW
v2W7i4PKTi0du4jAzsYbb/wWyf51Kmq7qB5XoU8WOY4bu9CipzZRwvVg4nNmYL6kimsjSuga9+5y
4MIBTA46rc+lXGb3k4EsHd4iqSdL0j7SWXiuZBNruZnE0TF5uKHemBqlhWDYqKXx2Fr7tDtLcKgQ
hHGrN1/V8cIatVUCy102g207klQ0O3J1gZOTM8pF2ugF+QfSzNue3lvyEQ3Z7v1gvkEFjv3artJn
V+53anafuBmOr9ajn9Q/tM512oyeEszVp86eOE7uM7xvQxLlqdXi9ad3e7nJkXPjwierz5FRJhjA
KmiqB7JwVtXT5ORp204TnKSx7KSQ71r1XneN2y76f9ydx3Lc6taeb+Uf2gPsQg4TDxqpI5tZIico
UqKQc8Y9+Sp8Y34g7XN+sSWL3uWBXa5zdpVKgY0G8H3fWu96Q+kNrBRZjOxFIkOhV3jX9Aajlzhc
65ymPhRMR21u31ULbsiMAdVtSQ6ki+jtasjRB+YpG+1SPspaSOYjC3kY2cLyMBReh6RIvUbVH5S5
PEmCRKoCYwhKIB9iBo7BMkOiGlS8HJ91FSuJqD10M3YqVvdVz2ekMC18/zBj5474lZ1mz3q0OuYL
nBaKVV5hcQ7HaOgzYs0HbDIaRgHgn2FWMTkhSTpYrmKBDSBAkGBY4f0ozt9aQNJmtRZ+rYXnNiL7
sTXtFIJSMutOJhdOoEh20F/rSXEjaicNAFgrJT/Si62pHqUWsURuuV2ubvNFwFGbHTHpzMkn2dKW
+spDPfA4hv2GHuIxaJSbYPhsNOmVxe008sAhOno7KNoZW/Z9GZMFG01EVAfuMouflSQChlfEwdYF
LEZNzv00eEhIK08jzRGGwKnm6EpqqB2M5apIs6uQ+2gvjU7avSDKG3NcWEZme92JMUHJGLUEpS3C
1epnnRBD/WhhX25Gu6TiKCm1p17pTVDK2s604TltyRVuRVyp2TxxcFYHfGm/ywSS2ybSSNlTKtEm
B5V4YQF7P/E0as/N8CKI004iFCDpX5KcSBo2uthEjSOc4/EZW3yhBhxsPVG6k8Rt3+7bxp9iNhRR
jp1Em+2U97PXAjx1FFfSs0NUxoKbxdphtEiuToS4OgbloL4Wynxg6LsTZWI8u9LXou4oFMMhrROy
KJT6OR0YZCwtOD/xASWsPk8RX0yYaJWO/Cjo7lN9yIlOH45SstgDm2lgNY/VKODMQY52jfTkViPK
L9I/ly0TJSyuFY1T89ucjrtMX45dXh3K5dNQZqSiELoTNzezrjkpq6gqjat5abZpecQ+XJa+NjL4
b/QQhAqeH4zfzXyTMnvIls9W4YbaV4VM2WhsPAVXkxFqbeRqubQ1lcUPgeLrcFtTw8ijRH0j4APU
G06JL6ui+WVwTuTDBISNpUinfMpNpjTnRhYOVYXmjjDaQTnr0vUi7OQWM3tPIq9tJGLiVib6GZVO
Us0kWd3Vyyc5hE6xLrFYDw9DttX6fA8e3UWpoze5Lc1scWp7XSD+yIIA45dBcsv0rBB5Io4EozKf
bHlN0+purldXFrKUywdTfJ2Vb7H0Taq8SL6RUBSYfpc9WnnhZUuNaxHIsObqzVkKEpKpp1vw3OvA
jO9rsk/iZLIn2BchKSAGsbKh9cKmR7z858byC33flPWec7OYb1N8vSJv6n0pOmfyflGes3Sf4eAt
9/5SurN2FSVbC3w1UGR80vH+DkunY/dS9UOHHkhpr00p3ZWi03EvFeimOWMoBlO1gEx3RNOTUG7E
nFIRYUIp3hp5oW76eXiwqtFv5vZKbhKnHygoZLZZ0Qh50bL0Xqv0lvlVBYleDnjoCts1F5ryohSt
Dn4nkJtR+U1/bIgQmfRP4WTZWQX1vi+8AnOaruSw7a7H7E3tGT5ZWFWZcf9kDvk+Hgp9tVf59EEv
+LvO8+cWacWTf+oFQUSXIFs7F/OkfdaApw1XPY9Ov1uF9B8pAX6Lcfz8aRedp1WXilFNfBopM6v1
NaZQnyDjyd4qctFv//zdftuUrX4EJEthzfud1/XTVwuHcMlVNlpnTL7MGoXYzsp/fMT/18ApgZ4/
3cdfgFMy5l/a/3j8H/+9Cd+Kt/Y//ovr/sfDw3/92Zr2+0/4G0bV1b9wngX3ZL4BLEpe479hVF37
SwRCNbAyZT4AYM0D+tubVjL/QqJh4YHOVASPA4XO/W9vWsn4SwcgQP5iqcD9dO//xJv2PeigkdBm
rlSR72Atnt3aBUAkmPhfhoWMY1Y6eHI8+7MZuD/dnt/Ap+uP+E+Q4dePuACIVuagpYx8xBSpJ7OM
PD10YkqQAXudOBo/4JauP+3XT9ORIXNrLMId36/XTsBJrRPFwGk414viXKr5sSxnJ2UiT7aDUPYf
4HgXeu8f328F2XB4ga6LEcD7TyTHvanFZcZFZBgOGu5u2YEwC6ZzolMHs1+zPcbKcCjn0FejdB/n
81U3kyUeKuSJB+6MFLWh6BAF/e7PN/53twLXYVECV9a4woutS0pUKSuXKXDKSLglYA1NbOimUn8I
12fdmA9hNn3g4XJBi/z7Zvz0mRcbmErEuC6KY8D9HtxF0+0mezFCfGOpQwrEoh0ZZkVvF32CNTdy
y8n6R/zsXy9g3fR+2tQ6k9OkqfnSVYamVoz2kZpu/3xfL4aWPz5Dx0aGpYO7MWzz95+RGPNQmmHH
Ew/K60UsngtT3Qp8VppcWcO803N4NHp/aLvEtrrympZ1MYp/hlL+uApSxqU1gXnN/L5Yuo2q9XKa
NoGjD8/diGkS8P7S5c7cZtu0sI4VTa8QbmaC9BLN4gXoqXUf69x8iNruA9b6d2/Uy2VHSqFi4oGB
ZNtYj9GfbrsVzGaoDBTxyngo0P1lU476AUtRcn4FfWCah2Udome8nR+Kip43Djdij2HZrO4ttGgY
8zD+mK5MOd6b0Ld6CRJG3RP+xFNkzYpJduyrjigzmoxh8VRyOSs4IknsDv2H2bC/2xVZysyrdFNj
ZV88YKyWC12NysDpmAGwe9tdS9K9ELqq3Nt5PfgVOV1pij1Y0LuWqp1kVtdsPUWt9sHUY908Lu8r
6iXGQ8SBM/G6IJHngcECHovAwZtSnGYvHmffavLrqsT0OckdRY7Rzfz5/VbXh/Xrh5pQJGSVYc7l
pEUJTSlouoRFLN4neu7APnGXMd7XlFj1Mnr5orgphipMaMVE2yeDuq/D0BNT4bjuaEkZudYsHOWZ
kEFC2OI+9NbFvwABCPHiTEZ4o6ejixthuVw1PeN+Rb9T1hTNefLNJPQEMD2rQigSMu1ZGLzxWsvY
50GcdbSld7muWfsI9le+O2X98r1XP3gV4bksXq5rlCNmKnSG5egBxid03ZW1X7Kc1uNZnobDCugO
y7VOwEoW6E5Pg9Z1xP1AlSig2sRTvxtKzB2k/NilL30bulae7BMF7XoZP03TuMnUwK00YMvpXPNi
T/Te1Tx4agA7vraOhjR4QTK6oBTbwhi8rFHYs/Xtgp5lbtLt0JSbJQX9Jv5wxUybvt7IRrad5MGd
lMUJ29AvclwGeV7rDRehq7VJb89YDPBnwK0QfsDDGAntjXZ0p1rbNsSJqqVXmsKW+B4igoQrfSMP
gJfnIRyvRJNkyKfwvomqwywLHmy6ndh1Gwt0VE30zTQr+3UukybySVd63HUTEIP8aBk0bqyGMuZr
KLM/4QGwXpqOrVs/hv5osZ5J9uqLI4c4HraRzZ7d6dlTPXcHpVlgLba7URG8tp38OtbtOcLhc5L3
AmFJAZ3rOF+Lirxd73w303IpkIlCfBjUeD81oZtpsyMrg1d36l5Yuz3IXBYpqEN6Ygh7MkOc/PTI
X9NQOmYLJYn1Yx7ez035wgHmTi0EXcFYs5WmK3nki6nmYy7Ft0banfFYuQ2uwlK9r6vWy3UDZCva
t9Xg4cN20xTZdZjCPmsj21JDVwgjtwcDNk0wU/YrfUq3tUFmZQbvePHLMHazCo9bUdkGAr6uxF4p
KvGH5mOynpAa1z2DylM/QWPqE1cj/fSUrlFb7JHrflnq39BwbtZDaH3idXamlHSUwlXr51kL7jNQ
24ruLi6S9TXwozTaT6G6VXQuruk9KWM/XqYt7B86UA2/i0S8F2OWIhsxNFc6NYoGYRwPWQwBuBCO
68eVA/340p4tfpoRBa4IFVC1sDIx79KVH2oU1+uHGdrsL9ngZnrnEXfhovvctxwGaRDbpklcUV/s
yK/lNT7qWrebBDIgh5PUAEuEhHzSgwpkbVUk1xWydUxgJlcTOJoBqsSeLMSinwbaAfaumUW+zDeq
YbGFKR65fXSbMQpqinwrwr5b8Ozqv+Xt6I1CSm6iKzMTDSQKsRzPR3Pw0sEvhLv1dzRyJ1MeCbJL
SH2BZ9KQaZr+0Ga423ZQbQbBOORj5plwvyJK2SQnXxEC8HpJVQ/Qibo5l1oCQcAnOA0LXs5pgWTW
8YJCHmtTW9e41HwvhSAV/CsFd2oJjqXIs4CHZWeDtonn2TEqy+VcsLVRghDJ9wezhQgTMEOq+sxZ
76jJO1aqswMrxgnr3ClGaq1wcM2M41LBrJr/Kp1dRp/9AuFhmo52IwfuCG1bknuvBLAQIGWu//Ut
xzE/D88AkA+yEzi6M23xhaHDIWN0JSI4xXCww0TwpoGCNpy8ITLMTWuFriTzbon+JBr7JvxGN7RP
58UZoVOOU+SvL3Onx3uNzQgDj+tGlD0MN2quJIs4ZeXwTo+YZ0EXFFXef/nelHq7lDCHlkY35Omu
NUQaprbUxE8tNYOac5G4KqrBIWBTGNCPjLDqunT2ZX6yIGBrrj39+Wx83zP/KLrwc6RHF3XMFi+L
rqWpdQaHsuUoZnM28CoJi8nvNfmDI/i7sObyKMJFQTUkGhmIAhdlbBKoWVWbluXUuUYuYORHfMOG
WWaYrWMrbEBlDt9BIyw33w6kV0pN4JaQnGveirJzIBfYActvaYlOmAJ3EHlwWvBJGdLnULrvMLcJ
quYcsLGY3SdjQrUkAgFQQv75fl3oYv++YWROUSmbtGSX5JkO4LbIA9MiLDJ5CsazVkduiwOiNFn3
1BGnVM2IMVS3ZOnsMXDfCmnohcWTpPevi7Jm1rLwExW6V3egf/ugurqYuf99dRY+EmsRLenfK6Gf
ylZ8hMZMyXTLmUd2CwEpFQQ3tVhep27xO2KuF6t3FVmzDZOB2li/xAxxa0PdFqrwQZv82zfrp0u5
6NZIExfylvmioynTlVGHgGuMNpLWuP/zE1nJWZfVnSGuliAa/CnesIu+YcjqWJBRJzrLmD1VonrS
DcEtG3UbSEj3zJR7TYM2kKxozE7P3sTYxk7lgQHTWbUEbz02rKDZCeLgNZZ1DMszEX3MT9giog8d
O39zW6jF8EaBEGHxi4vboodzkxmNZDl9yZKeBzeCMtMKHDAPPDmm+syhNPQRvP5DRmZoz7uypDfr
pphTb/z53v0GyjBEci5WP2dRg6jxvssREkOJSLVkUCQ9Ty0MarE/rF1MTMWbFR8hC7/p3w0ROghq
Y9XkF5efVqlGmWYIY+Rkl/fIKhLZSQLTqeTZVyrKmu4DOxrSjX73brCtrIH2fMtLc5VMb6a8i/nI
anXd51DsWapmE3px6hqWbCeZehpX/gUWWOtfWUGNeAm9Xs5RgGj7YEyZY1B1pgTz7tWaOF8Fj37C
eSGgbTV4m7qeHUcrIiuXgWbU7VIslSeRIU88MSkQ/R6mQw3qP9ZMbxQCzzlJp8Gl5PKbMDyZeo6M
1vKX1xBCXpULd1MauUndnqU5sQcTMkeqnMxI23cNmeWhtk/beN/mVKvoZvKEgAgS1eVSdMUg3TWk
QPSIgMwOJhmGVVl9ZE5WWr2T1q7J69UxKZmTyO0qZdtxNpqEvytm74586IpfrAf6uibWCrzn94q2
P6w7XJXRKhThSVDajV4x/OrOa1jnQA8wL+peEhffpJNbV15vcQy3zVmgphIqFFlWaluZul1rXs49
iBdrzSwuSGxUwRFK+uIu2YcRgfOsVQUYR+2nWwE6Q3OuKZMgeLhavPhpMnh6RdMQtztJIquV+llC
mhSIXjcM+MJm24AiPhKFWzMNfU0K/Y5QZoEA086Q96rcHfRgq1XJYT1u5kbdB/JzXJPsrkK62tAp
HVpcvzOR2w2HpiUKNhjMowKMnE2nqc2cbBm8LkG804d+QHGRAQlVIGJiS0/Y3s9GsgVOgxPzvTvx
A0yx1ho6Ym6W3unZ4IX0KDXtklGGbttZR4LrNlkTofXBrI0nMXT1WczDW4vA+DDzqopugR9AZLhX
5IcVZ1KsO60HIpiwdWufFY1BDo1nboS+ldNKpJGPq/g+Gl6TsfJy874ZOFljDNksugqRFCnqHpmg
+cxo97n+RS+e+X9CoaUheumLap2rwmuY/T7Djr8HpTd2LTWV2h2kekbBMbiWKH1p+ogCXjm1wuRY
ofEQ0B0HFo1EMUPz6G2Ls1dNKYISXqOV6mMNG2uhAG0SW9MnIinPrX6v9OUxgVlRtM+6pNn1mF+v
OKoZUPhis0Ty+H7Mhx2D0L2ChmzFLqI4vSGCBYMzYBkgl1JLbwpgmBXt1bo9jeWpGCK3gSAgNDwG
flRfM7aJhYC0kDl9ou5X4fAIs7OChet7q0+zjyzYGcbBW9fcWoDkVrtDyXecqTZUMd/WOgxNtdvp
nCAd87vOVDcyPV1sUmOg+mgEiE45+GxIvkfLYLfkNgs8rpgHRHskoU6ZxnsmuovYfcBX/BW904l7
A4qHikxuHw3r+03cksSk5/7QaYXC3dq15OrkyGp/WGgE1ldtrTfiNLwzDK5Ynf02IM9FsW7/fJa8
VwZQenAZYP46oLsis79fIKWlWIuNqEyWQ1ab29LrBCGDLt7QGf7Snz9K+R6a9a6cXJFKTPpl0TTx
J7n8zlJhCUUhhKajasleWBDERHMH4auNbvMZjzidcN36ZUXUWjW9EeC21RwykTJfRcLXVavTa925
rqPbuSQ0e2DnUuS9iHimZ4PBarHOgHam8VVXAXOsfhfpjLslE4nUUtsJHwfBSimT53nAfEXQhWOS
QoCa250GuaWcuy1xihzm6wMAOKgqFlesbaWZhjAuUW6O/qjDCwMtXnSkUKM5+8a8+ONIDnuZp1tG
sAeLhqM0lFOZAkkARbRGfEuPctuyPHNC1y198eViHe+P8AoQmMmtSG6B4YzpnRAJ2zILkSFB8mhz
Y0G2H35KYANudB0+gTRfjR0bdJwPh0o/Tml6JWoW0jXAl4K9fcmPRCKf0jG7bzWvUOIbIS2vuyYv
IPIwv++kL7qi2VXCehFSr833XcsrT4wNk9DbSc6dtYObqmcxRSkLz5yDZ2OWwn5Bzwm6kdGZxpJ5
1w3ls4zazaTp1pNlq7Ohz2K2xV38VWiit3lCA5GawEbzXYcI12S8P7CBCEB0bSjcah3aPEq5asy3
kCbuSiRUklKjr6iFY56GnzplcGMLICHdJhEyurEOvgb14LI77cfHkWiiMU72gVlcdxojXI0TfoUT
ZMh0I9iXwnWswF0bhrd1J3qcQUpKmdCZR0G27lIuA8z6Rgo6bz3RapEesalhVyFXBi3KEGquq7BV
cNgsVKwa6YB502ZAL0WnMkUOOIVPvcbBUkX7Khk9pF+36wliVMaDNJKF3hFNlxXHCK1pl0q2WhH7
vX6UlWzDvNnFhbrPgByNDmylzrbrWWJFuZNqhCeZIVrzDI0iDfpaBMzCzYqBoFF/DEaackJTxjY7
GuNXMRJ3aYJgKuG8FJbbfDRfBRZvVgyvfSg8EuiFLm9U9ftSyI4Ftpmh+S0YYa1ao28FmIVVvFtq
AHZijM4cP3T4ogUZkdzm7KwtcqPdZ6Z6l4hHqQvPcdNfKVl28x07svJ91DorrJRwPK0Nn9Y050rs
XlWAi2jsH1QdT7Ii/qxDF1EjSJu5lb/EUBJ1ufKrObvpOuOxVlJbmLDQk81b5BRPK/2V+PKnWZYV
bqNxr5v5tYrouSD5djCvVnxpxQZGXuKgNb9OBpjBCh9xnMtTaAt6yvEOmw8GZ19qwHyja1ZsryX4
aMW5qBt+KSl7q3/W45UmxKiiPDdC9xpXyY2aBnslx4+FUnr9W0wM92tXD+55bFtYaJHenMIva5kS
182LKTXnphceTXWidJH2UX6tmAmwQAskIPvCjKHvio+HRfGyyI2X5ORwiRrVqxrt1+YtWcYPGrhf
mgO2cqKPmefSGIi/zAE7AOx8bkUEtdZIYazZa3m0YqKtWhxXOOnPm/qFD916gMiMHOkISaCVmEVd
zB3FWI8mpSssZ0hYv3LqrgVnxAMS9bWwErx13erldhbkD84T6dezC9UNIgz8T2Bum5dU9dnk93R1
NJzKnDfLDEkKoAf0YbuiOOki+qCkdiylz7CMIi050lUe4yjfxuikV6Qo5N39fjf+EdHgfy8Z976E
VZJfRuK+i9L9X/6g9XKQms7/Cub9+/JWjsD/reBczF1/em9+YSsc47cvUfdWtN1b/F7qtf67HxwF
6y9Oa4nJnSauiAB1wr8oCtZfwAM8ZVWVGYeJhNf+m6GgGn+t8QsqahyUjbyHtJJ/MxT4IwbOK7OA
USBVjmr8E4aC9V7qBVSB7mqdyfC+yYgULoUyvThaugjutqnkvHF6fW4PvaF4KlRbqyxuBhMO5Bh0
vTdXSuuqIjICjY0k0pqeGrie3HYqJQfLCnNxDSwiKVDMtQotoBkb1k6pHCNVOgTIUg3zbxa9pWxV
P0WVLnfha5wVW6sHTc3Dxma4cAwVFY6wrp0hpY9OGkBt79LjwG4uoFXbhhamxCQv7gkM+zRpMgzZ
IaV+XKZ9WsGDJ4rqJNSFeCC1ydiGMJ+yFk2wBJMxTEmNTUxzA5decoRONb1iGMzbMC+/mYGKHcBC
zzy012qBjHnKswCWM/7GXaCOu34QXutMvNeMLr5NZWNXJZhI64aGplgrKvql1lHSEfl6pp7nugVe
SnWyhMrp2toLAriwueomU2kk1U9JcKQQCM2yekLdgoVscCEJxE0lbDWhPMbFNJ0o1uwsnKQfe8s/
Wsj/J0v05xX63/y3cg2Qbi9X+/+D65i42z+t4/t+eMn6dySj9R/8WMAQPP61YjkPWHyWJMmEn8NQ
WAkaf3OKBO0vAE7ZJPHMXBNo4Hz9e8kKkvgXniLIPSEiER4AV+QfqDO/o+D/2W6A8sLgFUGtQX3Z
NbD6eN9iCQhi1HAZ5gfMLTTpWOSDXZq2OLtB4wnWRsz2tXhGIcKI1YQjaHfXyZcoAGyCwABT11Yq
l45Y710t89txT61nS7fll4iYkhCbmW0znQPDT3AVE44kzurNbkawUG7ae1i8zU3pTQ/UOOMpMo+5
ulOT+zD2UgVWMvOVkym9SNch+pGP2HtsoD8Bq+u3hguiky0EJwsd0gU6+NPTvf5xr37WnF50qd9/
GOQOqoh1J1VgIry/hXi99J2eas2Dcm4G+g6SQzcYizjCqf3coVY/Rcz/3T9/qPIecfz1Q9dz/2c4
PJ0DdVLV5iEeHaW3R8kH50tLf7F8mgykEyLEfTop0mIxNXNCOCa2AetzcDKsSEpHA1Y7M9eMVC9t
3Wj1zd6QzoYExFrN5+SNgf1CHDsDkaoBtbaao9Ty//wlLihIv36Ji5evXaxSTSK5eZDB6nD+M7qr
1IZhvqeoBidy+o+eu7y26u9fd+h9Pz2r9bb+fNsmySoFUWwe8Mu/t77k2G3tzHSfC9cBTNGrwknu
dNVJuRQXyjyGRV8C9W2pv0KANjF6Fj5C+L9Tzv50QRelYUgD2wq01jC8yK3dkD0Q5/uJ00NPafo7
qONPAlz1ejY2pnrftTdJfU6CXdp50yy7Mfh/PhNWUtM4gEJOaQifJ7JFAKSFsW08P/EypnXtLsJT
XqM6CncBt7YoK5eW66hpiMVgtvex6WCxdR2nj0uW7tL8dalcPXZ0WLskJSRHDAWimG5tYz2CCEab
+FVRrjOGV429DDvrOlhupcSHn0zgqjbusLxgii0kG0X8bCXXDRKULHWT6T4WnIa17lZvA35KWr1R
0gNiBC5wwJ4/8cqVX7TBsgm9Cj1tpXj8wB62NhDz6ApP/HmquLW5MV9NwS6e5VcjvVYrR1A3er3P
Fbc7Rc/V7AcSLeW1/KnHM+UuNTcCMRrkQT1UPq1wdeJrT2/dQ/YMUR6gsLsr7/K7mt0NC8hqxxCT
z6Ep5KcyQq6ecXjps/OQX+mtL+ibYWL8T3TjFpjtbb5bpylnAokzxQP6h29tFHdaGyMecRrtZpav
pckpw6s+8IEENxIx1aAfO/1cXSnu8EAK6f3A2tzPrZN/BfHFoJrYgv24q64QAkWrCyP+kw+Zi+eI
AARz315XNolr3uhN7vIsPSrNpt0Je8Q5dnWS0o1iL3tKqesCS5XNglV4dAURwda3ig2rQjAcSbg2
6LO6Y499jNpvsoNwuxxyu/cEv7+b3ozsincr05yVHAg9Tzrkr3NzaA/ZqX1Vqo3xARHwgpf5yz5w
6V1o1nUC24zNbJk84MiSitCGri7VbnZXvqGDCOHjmBusee3+LnWC7DNeVR/sRe/pW39fA6cBMyPC
0eG5vt8ZMAQWosxcmgdtk8Kj2mEdte/OiWcaR1zWtvqGEfs2/Nwep6vkefwoG/QC9vvx8ZIoGjL/
g+B9yWObJLMkO7RdNya9IVp60xp25gxb8S7VMPkmRVjZEjMybI0TAr9gXYfKJnEl8p0LG7yKYXvY
Eefw4dz1N0elIYlY4wF9amCgFxvUGOdJI4NaPMwRHI8Nkw4UoKYbOCMVsq3NiAqYIdkWseF2/OnP
D+W7N+bl7qhAeodWLVoYSFyw+wgCStEpzc2DoW9VKguvA02BwUFeOF1zuR1t7XNk13aOlogd5zMT
E1Xa5O02NHct5wd0i8aRbGgVxEfH1k2SPH54gy78Kn88OsWyVhLzKt2/JBqEUik3aN2ah9YdTbum
RWgI42zk18LyQOEMcQRCeomD0luy+6ilwek/meZ1ZJ5a9dBEV3r1qhbYPfiSTrK5PrtCigaaTVYb
UF8mXhx96wfLLZrcCZJXZb61xi8DnlL9Yz5V21YDlDdsQ/PwrJIjh2lAwrxl2glYY2JH5GQP8L38
+qqLN3L1JUqeAzhjVnRlqNdq/CSo16lyDtC31B4DfGbYU3ItzZ/r7FQZkFW27Jdii/nTybSe5vR+
tZ9afIPKAVTUhOHRO0Cw60beYzgHhkq2cbcjCIYwV1cJd1L8OQ/wW/IwgRnyx9R6VkxcmLSzbpE2
bovk3z5HulOg8BIJ3vRK5aFJfcyyutSfIh76ZmITTn3cRrE10vPPEZjVLH75WNHxvdS9fNkwztGo
u1X+u9wBRLOYcgs51MPyBcdoIJO09eTFlV+E/F4Od1Xjh/tZ2A6mN2IIemgq2Jboo4HmsnMHqjy+
RumLgtFiuluQBsm+qD4N4jX2Wjf4lp4ourq99aDdGM8thOdeCTdw5MbmlOWfsvaNm1wTpH4VsMjf
qnAXEeMjWl7wOrzllWOVHosMqKZuXF05qh4ugNhgwRLMu4N5K3cMJDc4WvWtLakI7Ah3kbiRGwix
Aonff16WF6DSjzdeFXnlsRRiVHEJKsHXF61ACuoHRLV2/bIQWSl6lrjJWptCpHpBlp2xfT235+r0
Ud6L8n7w/feHExSg6CBaXMVF0Sh1alvAhK3ZKdOXWfOA8Yry3FKgUHwzNrHxiMOibRAOCTcBmBk6
iLpVeWS4odmSdSfZQ8zpvYuUk8bRx/Sc6pgsDXShH1Xp7wGRX6/1otwMMi0fQ5VrZfOMCT+P3GCB
A7SZ7lCtM0Q2eAXcPjjWKaHeNmNmAxq6Hfd2UzPYRLjoYARoJE4je/imMbmpCbLHVuPL/PqR9uM7
veeX1/+n+3qx0avmOAZJxkOVn4NTht/j6FTVfbGrromAVDfxKUDc+2w2m4HLA/1dNq0dpP5wp3yK
HPF6Hg9MQV+0ldO0J7KpPhi8F7FnOB+8fL/rfDiO/n7+nJnvD2qM7ZpiDrinHSJgm4KZ2S6uXbQ5
Mci2S9gT5H4kipthcee71Os/EQP952sgsvuXPoLfU7AAUjTIZRgCvb8IVJxxC4c+fGg+T/TCOWhp
Ib2NGPczpAvMK62BQCs9SSSeKt8MHnUTOb1R2QpkHONVNnK7fjThSLBELeVbyP4fFBH69k+LANc0
OEuZN3T7nHC2uvpqDiaFNroT606U/FLGaO/VKBMm854QnOD2zcp92R+T7KHX4Q7if7lN82u5zDZ6
xPg/2i/abiYrZv5qkWKn7aLla8nBUE9P7XwfUyQaw1WsDbbI31bpDsrp1PpB8ZoY9JDpmTWU6ncy
YTD6lZw6GCuK801IgW5oL+qSbqv52yRQVDo9goD1X9hztpp4JpMn9XdZeVOTBzjhKoCAINbICPwW
kLMl21mykY4EEHWBl88nLfEatO9Q16NdLK3740EoIXEf+whBNpYV4uwL5k2SJ14VhXahdZuZtO19
XapOmLz1IeqFrnMjCXeNyouhxFtEuuWSsi3jt6rm1NWKc8qJksAhcXSKpltsOaACb+k8NBqdrnd0
8dZcOyKNvnhwmrdsOKuYQ1RbaNFarjqWeeyEx1T3cS6MZXwI+DOneGZFijQjN1HtQT/tU7u7kbcN
DrChbbw1z6nozFxtjQIed+HY419iWDMt4mbCrTvaozMPQ4ctHCpqEDgD2n39OkyepNlPKawQ9ta4
IZBgfpRf0zs8AaJ6o+16zDwWp3rLkszu54iHQdu60whpHZwkc7Xp1OCkwOOK93RMK/eqoQFzxzs5
gWyya88z+V/mp/Is4zptZzfkyH2Nn6pneSN8Y1zUmJ+kF0q7MGKou2075kSnLsPvEp9Mt4q3snFq
jE+SdZz65yx/zIX7Wve1RUTZ75LnMAAlbHPBqWXX/DQ9tF9XcwKfI4ymjplLNW3ptkoYyY4xPZle
5Brof+8wA8CUcX5DXT7xLkLHF01mwJ5WeWsUB3azy9GqXwzZs8K7XMbu1Day/8nZme24iUVr+Iks
MYNvGQ2eXXZNN1aNTAYbMOPTn4+ci06cUnx0Wq20OukuY9jsvda//uFzkpJwTevm01JKIuLh8X/s
VsLRK4lD72whc0uMNGUzpHXpTWM93eIg+q74/Sb14WkFwpFaBSfxk9l4sJGIl5atMlCH9QSKFFWM
1T8olOB6Y6rf5wn5QRhUdm/1oloQXHR9zJ/OC4OICdWpr474WE/98LOQzMo2TNFJ3TG1z8sAmq1A
HJzTjhrtDLFK/apgYlyd4hMbppjDe5GsLvq8Krca96U3K8lO5YVoWADkeiAwKoXmZE1wkpnxqdEp
MB56yFymM+U3JJLXJdlqBL93k5N5XNdTj5+Bxaz2nPEVkaLL+5JsQDjF8kLNnL6Qrax6RmrXIuZZ
dvm8C8pZLJn5bLIMvfMzlAPdSxehl1ljTkDhTZzQQ9jy0aNb/pZq8HdT3F2+xW37TO1trIvnbIET
sO41gb4ddcBm/6wGxSI7ufk3E73TN6r+8/Ppu39OF21tFWNd7vQzWinhjrRN/RvlGXdnZWTGjZrZ
W26crJwNZljT8JA/6yJqZ0fJnC5ZdIa2mVz2YoEfwrKT7GMAvUCoTNVVeOk9YqntmoPLGt7EZbbR
+1dsWFM8N+vzi3Rc5peN6LW2HuiYhpxyT1ujv9edyeFX/BJ3HcdfAhx2Y8aU7JwCrFyh14mtKd8D
jf5uyfh640wRvZNKqXPTqnZZeL1eYF4cOhfTiHxfPMKSQEEJjAJl3OzmMW+Exf7oqoWlBvhzejgv
jJ4PT3iF2Pc6IOPHw/C36xkfx2+gWnmJq+vFOIcHxoePfUBKDgbOT1wJVt79ZRH1Xx1vfmQEamUR
x4JrOX+mvl/npcNqlK3TrPDL726bP0T25FFInNO69iJ36sR+JroURvK8mdM+KbYYFDZr2Y32MEvN
eItxh3ExZa9/xk4Qs2tk/JbxnnhtkB9OiSc8hQijzONhbGIE+hgcMU0dB0paWBhXxgL1k312eFLi
+S1PP8LjPros9HrdT6xydfVyr5j9u3LAifOHyoH5HU2toikg/DctbarnQh1N4+hAugGmHPBh93m0
6OOZ+s7jaxN0LEXALZoQ9ZZaDdqP8yzjSIhdzXC6bHkSPqaqJ4wuJeqqKS5eRqcotEu0gxgEh9km
LNws5Sc3AXSv+uRPKN5wy02qZdW9jZbAifLYxTuxtAd5oV1W5WQdZkEDnWwKEYCW4UL7tr/CAozE
CsJRir7HKpax17rToBafcHHWK/faYh78EKau1n8LxmtVedrUjXr/urucvGaVfVZsHAtiqSmrARtP
22ab7S+tnaxqogarmfYcrRpHwHSpMckVw+4bSDBaCumhniyNywv7dvwy7roG1b3DhB7nm8hr982b
sKg3kDJQEew4Zap983h90xrzhM7NVOYTr3y7WueHZHZ9Q/H5BRCoE6jydCE2T7eqDafDUfU5mVSN
N/MMjdEmGbX84iZqFKtfxtSVLTzbMQzQOGFXpYce4/gk/PJ1O+5Kiu/a5E8uEdIVVi4uy9vYbecg
b440E6r5eQ3smVO6mZnbzzg9WivCkuqQunhub3F2EM6wWawR7ctdSbKvwgzf9ul0fpljAAPBkAnk
23VF6PRBYYkblv6MQ4iLp8pk36MR3eGNdox9nV9LwplY2dVMODvipp3l254s24MaXJz8fayDc+di
1bErhSYiizxxkJHcWc5/o2ajKP6/1Tw2a7+9+udTpTcomaJD81GCL1jVSn+Od/kCiahNuNZBmcCR
+tR3XLB3BEInl/xAcJmkm6eV/k37ek3Ni4c18r+viyHaT6/ZFItOBc4FbI+b1+ysK+dJIURcGOZP
q06d7jHFdaTsu+Gu0o3V3YTmeHa9bI0sNo/bY0Ah63ZF0Mx58Zwrv+aPlY/51ZxNpsCvFMR3gnmP
V9CI4dOFt5Gb+ZipU6sWdkEydG7peF6ADhDC7hk8W6yrnHhwT+LSuGKI8YUK8Vws5d31W8C15aHY
y0H1opmZf3GqhegM294VbGGd+mow4u28ZHSNBD5dgxO0f4h+sXn2pQ9ds4tFNBu8zJctcVm+nTEN
/xi+kXwapT3d9mvlI0ey9UHloH3kWAE7ADi2ZF6/wgdx8+87rY6HzZ9tIyvgtxt9swIQgUjTAg8W
0K+jpx7N5qElL2J2nVWM7wtr8gyU4rFju4UtfcDTlneZX8V2ZnMktLZkq17C0Ce9WEptU5rbOMx7
8rKcid7Rjq3KvrxNg6uVui2Ylod+V5CcKMjWxUM7v4dDqz8drL9/l5uDtZ4cr2Jq8F1KV/LOTh4v
ihJiAvqzJyZEuvTdtepKue4KnXbdrN+mdMKbcjy1mFq1/KqMS2clfyeDL/drQVpoxVbRZ1fppbzu
ksumLf3pxYLlpadBWnvK+LdZFXb7ki30V2zzPjqivPJdxmZRvEfJnd5Z/huPGB+WJgmCzLyXqe+f
r6sWNXqVVwa5IsvsLcPs5mgKpdnZRqB8NT4CcI4kbE4/Ad+x5EJ8FpppaYd7ylBq1+pTe9cmc9oe
0SkWY8Blde94/HE/+e8Cb9mv8kU3kNJygSXLacteMsNvR3L6t8kToQ7V61il1S7EjzfsBh/ir+Qp
XESPlN7qY/zcgYYZRDX4qCL+vcpHXs0Pq5x5PIIyUaeq/PPGDcIQ6XhChYc2SDLILGa7u7DW9+e3
CPYa9TinXeUa0jK362imYf8Pg/tLrR6K124v8FBn3V6eZ7RmjVVgmyfGZr7RcUe9rilALxxmGL3P
oACy68R40lG9GesSgmm0xJMyN2zVkrDLLhwpckA3FDdsvJO4BuaFJXs50FWpKLcLt8qXk3RDK6vm
QHF37sIPQwrYz+PSAeVmSnKLekTltKzFC3W1EETYWI01sSksAWEYCC77T1BN/TXbN6tmycu56ecD
XpAvqiMGTJ4WXOP92vOX0Ptm+xmp2TowJF7GmK7dPJisys/qVQvZfli7J/9ESoCVbMjn3Yk2sk+b
MdJ3Y10NCyrR5Juazrp32PwEBv1xDTf1bxwaxyHVuQZtSUbPovjmLa8cUbYYzCvnOQAN2RoAQNXj
YGMUFIDt+KUvjSNVs/eLPa2p5NJ/5yZLfHby8c51YkqSKxbAKG+8ZsEamb4nLtRaXNS2uqN7oaXM
yp1SB6e57pG88ZQP5gSapjHTas94piM8Ts2mf0X6OlFchCO8JlFhMUO4aIyPcBdd0p3TbR/BSK17
O+mNcm0EPrGohVuCrhtncfXXY/utLiBi0+hV3AMOxwPWoGwh6M+ZqInB0VMc9GlrgRZ7mDHKKb+L
hR7QLg5kNv9fnJrUH/aUP67l5oS6TlMhi2sez2lhBIwvh09awctSy7yBumpqVrBwj4ujbknVrmCM
0trhSg/t4xbElokXdheNH9HaafZxTey9vhQUzuusWEoPqjC2yrqrlE4XsK3TFKct/TEFX2ufvi+G
FfsNWl+fGoMtfyJ6ogUo5fecf/H9GMMfzq8/vunNy1AX6iXuZO565aSrcKY85jYMzlVN4z3DR8CX
H4DJp7Wpr/mtI+RpcWtQg4XZaJ8ai56Ov2RxepC7B1Qd9ZlNhbHySpXsprFYSsBOpE6OpxzIxqMG
6ptZ0jN0AdTfy9wAM6JMDwwecOa0Mgo0s8cbi5/ModIcBiv9vKputhA94zP0u7nusBI/xP617E0x
aHTLDP1UgjsYgBTgG3dNg0Ef0QnBZZpPWD1ROnNRtk8LcPL1dN19MeEz/73R/7xwR0YU3tUCseU3
JyQJS91lpNIdst5qmXh+qG4RqOFCOVS72Insq9lZuO4qH/J3o7oRL11QWhfVntoYF/+/roXhJ/GY
P0w6Tj2uQIVSc+hYhqc8ZiengGSFjZu66i5BkWyG+UiXYb1a2PcYzUYB8bxC7dYs/SV76r071zO+
KLd7LW5WEh6L2E/9lZDR100oy5E+2avkc0ljcmPvaIgwzAK5+YWIrRMpQ1avOHI5YkyyFekjVsZK
cBTRqpTlVbqD9Eg/QA/GKDnlL4I1/rJmT/Q4VeROnezrCE9iJ4uX1WlWoT9tMWon1+zIRHHqCIaD
lqxVNjVeBO3nUbYxV1TcoZiXp88y9M/qW3LaDEOQ9KzaTRJa9wIFfxgSKwZgwBhGq7Ip3k6tulzS
mlDMw8P1+fyYroaFOisOzZpAr5ObeddA3aZcEm37oTkY7inIrXp2vlNd/apS/nqA7BDQffExg0D8
52EpF5qcKoU22Qvk+tIqnBjf4lxJsrGrU2ixH3t6aYlmOpgt5tJmzAMV7fb7sq9XBaYwNno0+onr
dxY5keoit2kgkut2CUAo0hKB61iT/XBv3CL/va9hvibquKzJGLTxWv553fokvCB3OIWHyL8s2sIS
tV21KzGbfk9skKHPcHl+jsPZNHJ1q3Ek++ynG+HkHmfGGhMrq13Ua2EWaRbMfokUHl4PIuSu5t34
Ce3v5ciLIdIQY9MuicotX0FQpU69GtzgyzMBYRWCQz/fMO0IifTbCIfoJdk0a62z5PeqMKt228zl
3eiN/kgbkLwVNscLtkVyAMI78dBbAQ1T22ahh59L/YEbW4SA6kS/mVo8CnnXBYqrzLA3xWQCcEAE
+fiehFg0OniXiqIZvtc96WtWFRBna18+4id+XwEKwQNSMJPl5A6TR/rpSWF1B4+GkC0q5ZsnVZe5
JDQD72P+rHi903rj4ONQDc+Xp6ayNN0RXnCzJT3MjD9bH7iiyM36nddXnnUJJ3Md3bG7+qFA5JEo
2CMpuPMZ/+sk9Fsl0mYI+dWTxLJs56iUxcgeMostyzJ8/HRin6zCh9Oqbcx8dfYnvYmZDGFGJ+vf
e+etY9FYEbF6FVEQIdyC2xo3B8t0UuvlWeqkPUZDNSyi6VrKeZu6CF6tHfVPsRwguKNOUjO3CrdY
lTIjs3tEZlMM7nXpjL24r56JOkODaTL0JsZMxCb2MatMIP1ZdYgZ0npNZEkPio1qm2C6EpsUu5g6
U3GlTHG3WZDTVzFXg5NeyleMgzi+rI9wuoamkthTujqc3jv8q4VQ9jlago6yWeXnmNXExOvHO9Y8
w49QtqmFZmfJzFqrbWZ57OaT+TCZi7APyPIC0W8fZNGjQtCKl5TBYmM1SzWcYfOBJ3TTLmHVgZ61
Ryst3ZKLjuf6KGl1o27kAR41FLJuHvpqGEQROuCNIu606wzYsAy3KUO+wSqpnMsLDSvQX5G/CM3T
EGEpDqfCzMpDgRMzRidOnm9FgqpGmiF+OjWC8BIm0KEHET1i722eXzlOcyNIX6VkbkDvaC1sYR/O
1nWuvht4HtF4MYYnYItybhKgThK2xayeJa9gevXT0ep3pdtbyvekWhqdbmmDRVjecMXPx5qYlRc6
JOgB2mDMkwC/f7Wv3QzU0BwpXO7lvVS9ojhk2wEzHbSd8C1ThrNuVNH5Kla5Jlry8iI25uQdqRBP
QLTOqUlvMCvMsbKbOljK0TuK/WIkOaSAWuZEtoC77Kl7fqVPtdLFEKR7MhdtjTkG4ITqZb2X1Jsk
WaME80JVttqCKQaOaX00k0uvauxIX7YDe48lwB0N+A4oFxnngFow9WBSSVQ13AACJTOnPM/b3g3j
HZMlpqbwhpM5uZ7+0cJAHHsdzAMlge54VYJlMl1L/FxYDt8UjsnUPhI/cEZFvMBMy8jeDcnlw7Vf
7OW+WYfYUxnzXLZlMtnklxOethStmHh911NITemHEnl8Xh+bgp2K/NPlty9b3ViHqsurU5/n9Vv+
OZ0zcsgOoHQKKPjx+IkxrdG5F9Grz+u03Ary42l6MQ0AVOPzUuMLThBrD5X0CkoZRAUSkgZ5RZcY
uDo1plaHc114bhhIn6fukHfra/StJ5mjwEGYtC9DovnTdnacxtZ1CIzrQ8YA9ZB3M2bHwonBYTsT
gQJqW4DUgzSExg7ir2AxWO2Y7LbOyRqZPMw1yD4tnV7ya0IDWmsa2+SCwtfkTwvFRwD47w3qB07P
uD/xlyZRnvxlLzrEuB0YIfvT8KE/g2POxbnx0piDR5jod2mWQepON90d9PAHmPbPTx0P1N9257DP
h8xI+FTBizbpbJjlxGNLbmiNc4N76NLdT7vZgyfGWUvDppX2dcDgjzHTWDAoJi+Hy4jsTtj6D9XW
H99NuyGqKE0/EYe6kfawFKdQWp3pQ7tNVxhpBderOeDbBXealootbXy/iqmZTDagiAFEM3eyT92J
Hb43Ns6L2/jzKNrH5ytMYKwMld2/n/1oUXtT2HOlTBJFA30KhfR4qv/2FPpKOiphWUn74+tFsvGQ
kX3m7aGLM8hc82gkz56QO9LXifgIZMACVGjr9DGMWCHCqOD0nnzDj2VPQ4gw9Y/CKrpiDDiPGUK3
9vnzFBzn0at2p/b/+Wn+dtU3Egi8ADhqxVLak0DhdQuwcifzAFCHx6tX3ymdf6jfuUUGah1+QcF5
W9mJCqksyjGV9urD+AibTf0Vv0br/D22zv51BeHFHPN/CCIy0wcyRyn4Xv79lKA43T4mXGtRrULG
VWS4uOJNcSVdMUox4kTZS6/F97G3hO+M8rabZzlWFETEIFCeGUdiXqcIUCZPQnsgO/bIrEFWoVHK
hS8q39Nq8BNtd+RuCX6LHdi5cqfp65VRQe7p7dTMfdXwT5xWkQSpSn7MHtWHk28E+QsJAwrGK2Yh
vE6mhzZ8Fkum6CaauE7YtI9JOJcMq1Gdy+BeBxc4NPmMNmfOog94OXk28po13a4baBaM6z4Q6eV+
7RROv4Xn7R91lCnfMcTRz5BzyCbOs3rsFiMATGcyj73eJX6ls8mbV2RLey4IQ1AJGZnBJcBh/NQz
Oqh34rCON0mxkuUtnuNkuFJPewKZ4d+SuNGmnpIujNoavo1kEW/wjDeek570Y23OD8rFpYjFwNlc
9AWjNm8Qvb72TvocJI2cmAy1U9e+FXXLq+pFkMtk6JhMKHMnmRIrYIWf4cskmDI1uj6eRiCj/Lji
STVt4pmgIF0f1vrkKYZytAj7OU55Ce8F4RkfonPxgGtl/9/r5e8le7NcbvbWfqqF2uXMcoEObAup
X+eRl54xvVlKuXes3MqqD2gim9LM5W1IlQHIpQFDQjY8g06d6BruXNF0REL/aEB/XRLluM5MDmL3
zUaTaf2kPGFQs2d8WWOwLG3V45oI1DPECVxMGM5Xy1hcnwXrqI3uVeZ13VU2qFR39GQ0VcWurgX0
n99R/ZQ2rxqipUrdnoe3HNZZnT8onI5kbVfEFqinV7Wb95fPEm/bGg5bMkCX38tsv4ZN4dt9IsOU
4c8zMs800rqJrLQb2b5qj1FOYs/sou+y/KHTPtXLyzWrbQyeZikjOALJ4WhTiRcMEo9VYLCAKgnn
xFeWuXo8EASR1QviZkmTSIuVIKxhdIfeiYnY2ZPrZ5FST64DwQHfrTXYVcwRT35IkHbx0lZmCsik
k6rakgluaqoDJhCdZniMHQm52OO+Uulgu+kC6KlkqC2VSzxao6mVLcajo4WoFdsYjcrj4IAX5/Il
JnzHiCgP+bFWv8JjxlrAKKGb812i7KGE5EwPwt9zIoRbPhB/E25c20OsnB8lmwz19KUSGGviJ/h+
CV3o5TDb2qMHbyziv6K2JUeL+kSwUMEQK00V36JbqGzlA0az0/vJdjho0FBy3mAMHKSc3rNyyQhj
1bU24SUPBD8tz7Noqz5eAQWn+ItgczK2v/Ue3D6iI2ZhQqiSrRy6FsLBTphdiw1M9nIwyaJAlWNI
VKaWWGyKGLo0nEgMIN3rCouchOZCOJ8D5qE49A+wUjrYTWLQMVj/5tg6L7rexB3KLwXzS4Qg8RQv
dI+EcXrr7CFBAURI0Zr561xd5x/DmgZ6MkEZZBFtAnPNZjGn7/FTeMUlwoKlTpqJbDjVuvbJPPzi
hjCstEtTnTrdlzY/bZOTfdnR7l/hbq1RUJSDdf48PkFNwHbF7CHJpJaMCuopS15Czcuqp4vhSBdH
ZvSPP+cF84d7MwzpL1rK+GZqKMTRmzLYucU9p23WQn2Plb24nqAI2neLdqXPVMgzG/oA5tLlK9lT
uJfSIGPlel9n8ncB+ucV3IqA1EFro+rEFSR+usM2elh2hFsPVKL6mFizPfKu4I9UP/bwuXpLakgY
jFfK99mBunJxLodCdmBAzBNP9Id1Tj60LWJFbMazId4tJyTS+11hR3QMoicbfjmsOuO9nCyJkebo
EpjDnzEZnRn6Jum/hpbpvdibqp6ZA6iqLB/aKJ7DvDFQZF2nbvYloW57bSuGwwvluXkr3MjYxB88
ROb/BlLW6yhga1sXA2QybVTnNMvcMTrGalG4EhRNTuDU1heE5l0ZJwbHHWEbDLeLiT3yJy/vXUyw
FxQ+rKXghzRYb9R2Rd9/jOysi9zceNYmS/5FxJHGLVkuzj2qvfpjwaEZwJaYBhjYDvxZFzZT9XIV
kErtK0f/0L5DRIW482LOayaby+ewH0ehi+Ejw4PHQfRBZ4vXd0XuiHN8ib9SS1023wyr4IePsHm8
Dz+PDEieeW0ggOYrw62bce+Avf/e20d3hLLPNqyidUJWZOlmb3QFml0e7vHy/x5k/lpr/32xm6Ox
lIVaVAmA4oshu1lcRRAxq3kYntJDtYxas/UYf79A286ejw/45qDp1aiOZnHOGOJk9Vtld7dd+Gs2
f3NNN83JqUFuUSaGTLvQOgN0JwOdlUWpBNT5AoyG0RzKGRwUqpfo23jQPngXxe/LY75DRk3aHpgA
Zd8OF4DJZye57ewu2ecvcG+8Qn00HMQzRfkrXzrHhvCYpDpk85PZvkkTp9s3ayxtKkvWAswXyn6k
qI7F5zqanx+OyVp5n/onq3QZp/UZTHczfbpTUvxYUfx2TePM4rfWRaszY6hSTd6zN9IpWTzKYgV0
USpW5/cH8WliCQ/EwDCiswH5ykB+bLY4hPbE49wdwP0tZBzvkAEdioEN3vq/WsLfrqZNh+FklIq8
H1nTnmyfuy1YE+mH1zVp6d5gMfUULPkAp7k8HKGY3enkbjxcQRlvLuBmYWPmpJQXOhkWtuhKTPhW
9Vs4J0ltVjr1AtvDcFP7eTBO0tqne1Pfu1//Zgm3elippwlfHxgNp5kjwCRyEE/7nHSQNDuHU4RS
hPOjpkW6uzzH6cVtcUn7SrYwQSys0JviMlKnQKyTWgZ7Hl9rXAK/NF98T5d56aVf+HxBgxqc4uon
7DjxOvG6zfWKJY/57yWp/nSU/n4dN31p0gxJdkq5Dm1ZvDE/ESwaIWskt0p+/iJ1wHTWGU9Av0rt
urbjY2kWPZlQs0j1qvijlhEFiMRw4OrnxtChXsqlttI3xQvMftgeteRQDoTJWm/5Jl1D4Ra7HRBd
t46YeMhLpOIZDMDT+/Tz39/sJhv2f1cXmyYG2oBEAEU3d1irxIne6DLL29cQmTsIzmfJezM7si/Z
4+Km/gsxabHvfO5P59Dvn3tzR4vTIOghwRp7dT3gq79QnMSNHvQVo5P40NIXGrNuebFyr0tsfX/n
w398nL996ZtD8Gxo+Skf+HDFOwaVl3ogxiahUt5deOre17x5eYskP7cto7u95NFhQC4TF5WlPnVP
k8rUD+lCcPGl634J00kHoPC8803H1/OvF+i3b3rz+uIIV0Yp/J/9aTEWgPo87PBkN+E/AiwP85GP
B2V3VJdQEyO6n24059+XoIzb9T8u4bYIDJPriRxgif0rMC44r6NwXFZv7Q5wtUKjc1FmF5B8LIXw
8Vxd9oSzudgSjOwMuBpLoIUJUotymcxkyetW+RbIFNd2DaqnGRe2jKhk8tLQwCOz+4wZ79+Zf/2t
PGD//W2l/iLg/XYAqDW0b6VR2YM+UB6AxUjHJ6Zxp2NwjjC4w/GfmQnMX0/QQKe7h+FdgfzDxA4H
gNKEtt1uLkfr+Fl0XhtJFtYqRvwo72JSgd5HR0KwUWI2ycw8oyyAS4iR64i7l281tgAC3DimIRcz
/Yi2Mo7rhddcvVS885B+den/ekg3Z67RaDFZrazT8jl700BPl9M1edGOgDRffUowmsebyTxD+wjP
75MnfZasmT6tMiexj7bgazij9Ot0WJ2pHxl31h+X6Uq06AvxFA9KcQl5FcNeEd+U6DCILiMjkXcu
UJjImIQr0ONfdWeqezBZmJexfRLErVjomxmgDQ/np+PqEpRfui94MfEX4jzGP4pkhBSXKBNpkx4w
kSJGmeFRMFjoci4Bf2CcA6XfRY0P9v7vRS0KP55M/71Yt87qYaJMp8q4hRTMivoRDYZUdBJWVxaw
jAKA6OjSMr7EGSCZjTvHSn0LL2ypXWTmknOk1+QbdCS1useN8MK1MlWw6Ygnx4cTD8BKEXo/4I6l
fGWSj4H/ZHD71/rA/36EJPIkLPmEcNeI6EiRi+DqVuQEXMEs1x6nbuJen6L38kl60PwLXjH7hEzT
kY0Y8UTDWQipklEWo0mSORhOOkaNvT9Cik0trM4EMWDGmOxafSdlLpYETE8aBNskYTQCuVGAKsuB
6UnnDWGAX2gZzsTj14S+DYuu852F+WP9YWCXPmXECnXnVhhDMG17VvRO3l9dfa0E4Sye527hRXY+
Tx4Zp+sByVrBySNAxfv3M/6xfzZwXsMnQRMN+ZYaec6MYyJJLYd+PztCZpaC82WuGBiWjcIcJIEB
u1SputIYiHlykTMYLvz912EC8HpnI/+1y/z1gv52MTfnpZqoXUs6qMycibwTJxNg3owvCTTTxCUg
d6oFg4KN70y4HJjJD6GpvyJCwFD5BT6+fGDPBHBiBDCkDgmfGLVnzMYnM6Tl4r3YpB9LVgO5lirJ
MoXFrVirD+swmgjleOoctz0+kB1yWnwmQiwpzSZyYeWsso16QN0jH4r1feH/L9z879v13xUof/YQ
U+mUnEOdK2itXDLHmI9F/knhajHyA/vQt0VjNm/KovTuNaL6300f8gRtCjcBigLs1Zvi4ioXaUoW
crq/Ng+C105gJJD92l6xbTgDebYPk6t3qolLfcBXtdRnUHbkZ2TkrYYcyI71h+n5WfmqRwnQZYfu
NexecJg7Q44+k1M6In1mBNj2fn7G6pEB9UBXW0u2Fr9L9ZY8JxTCj0obkGnixMZjiBlE8yD2Pk7d
sgHTvUCAeahqrzvPs6tTSl6oOUUxg3Z8ZjiFmXAYWh2wQNysqhgJYjFxxQuYtiybdUHDHIi1r94j
fcmjZ9pNlYCwD+dO5G8MQv66a8T7nohzBaVX4cZl86HwtdifXr1E+cQI6wRk6KGjSguLZQ9ewZQk
nwTMJNpv3fDHRv88mCrzuLnw2C6TTTon7+Kx2NFrAwBDD1EZOwDw5ptmk7/EEMk4V6DqvqFw2mvf
LSn2isXJY+CoaRPI+RUH5Ew9PWkP4q55T+E2zEcUdwrR36pCH02VckinULJN4Ci0XNoLsa5u/iQ8
twucNvxodoXbeHaMOf7eFJfTJRG4PoWWA6fbxIjJHOUlmP7MitnVVbypzxYPsJo76bp9ksfxh27g
eYBbhnN5zGi7AoTjEiUi4Kb4CPx03kyyoIc5An31u/dPgfDUvNabimZ5cyT00K7npUu6y9aY9Qwe
pzZcjpd4rbgq9JNA4GQN0uV4NBlmiLiqcM/PZ7/zTtv4gZ9lk5lOej2eMDiIjbCYbsIE0dlwZpEN
qw2M9wSuuWYeDh379MbYn1ZM/65OOBUl7+1SS2DHmvizR0+QtpGBkCXLMK3ckZY7r91fDHLFK8nm
2yc2tN1d714ckDl9NtIpwIUTeCznZ307eYPj96WDuGcOXmg7gwP00dhAktlFFvz6VX04r0S7Wo5/
zPBAeB6eJjCgQz65uVgh4OAaj18KlNFIoHMg3bjqrgXuFIi09tXCM4hGBpHEb2Ni9V/ZiUhiT3QV
4quDKMEO0lRLcMkzj9HvFsoXB/cFTKwgC8Mj3GBbM+J4ou8rvKqgsLFOD6yerXBZ8CJNLOlT3sqE
mI9S2XjPQLh/jo+mNvUhHlC6NlviHYqXLN1BfOEJM24lwCDGtH3wDREmNb8A6oeKdcSUnZnPaV+s
o6ldAngXprKYjDRNV1qM6QImFiPtdC/kviC84/MkiRaMMJU2Mt0ed0QhmpivFUdYPQBP2CqblQzp
AOdYa9ioL7r0kCLqSwjyQOB1/Ewnz/8+T42/SyZecewVJEkZA3yU8c9/K6QVpRIuzVAX+5ayuLPT
VbMoUSta6qd2wDHTroDN3dGRSt0z6XgonEQyi1my5MzDGvN9YGbZMIodrHiGr7HXE2S6PFMRvEbe
tt0uKcKTvWIRZTa/zMp5ncKYij21cEs4Jm6yNnzJZyVPl8InnDzMX2YX1IDAsRAwtowUDIyzQKdf
3rBAYEgxSsFdasnBGZkL/wd0/N7tuDmiyjhSzqrO7aC2EKxR/Jo8SC/jxHkalDtUdXfqGX0sEf48
E/+8/zetviL1QtbEHVsshVS3wFGBlu9kCqLXTTH5MUnqlnUHwiGtDaR5/OqLx+KRxozXLD00cyZn
CHKN3eQZjkOqmkQH1B19o9sCGVR2OGMF22QkIU4LFeeEeUdnauGocS0nVjXCr34KdIIpYf9RQphn
/jVTAxBjjNXtapgTnc78pEIfhqYmeY6EoAVzhGtO/hJWhQaJEfOJLW8mOvEEdwp66d7NuamvKlEN
u4vIzWmMNcX8Cc+Z/Wu1Om/d6S6vH6ViVrKpgMHM9S0awHCKsCP3jJWwk4Cz2fyYADz9+4X5mwkt
8sCQ5oxuWUxw/vLpOpKvo+ZVsa/HvSfdEdCVrhKmuq4Q9N+4pGAmBmlpukRD/YHuQn6N0aXwT0QX
YHLVDIbpXNjduaofT+r/ruqXM/ZvrzHpRR2MY9ZtiXfBw/mN67IIZDvkT9oig2eyFJ4ngTAPbdmn
bSDO8U5LoI8vxl/r+LcLuNGB6lGdx0wxiv3wi+zMSd6urrIpv0grlGylnSxwxNwUQX0It2QbsO0i
ulRX6VZYXtbpPHsUtmhnle1kLbvdp/bFCeDT2RS1lWD08iBvBV/ZZFvj+/wmr3vLCHAamAmfx89r
Zl7/h7rzWG6cTbP0rXTMHjXwZjEbkqA3oii/QcjCe4/bmkuYG5sHyur6lUy12H/tOqIiKyuzlCCB
D59533Oes/aehWP2rA1TSBL+I41TyZ2yV+u3eAaYJ94RRAZTc2fdUMAvXy6ZGcxLX/7soG44chsG
TpFTr0tWYJnd+7CfFsWMHoF0yjAnEVPIBy7fnavk4KzjfUyZZNm8dW/0i5MD53mlXIx7lnDCH6Cn
VIiZjPYlFgTQHC0Cv6n1bO2DQ5iTV8LOfcKgLza48fopmtqtsA6WDQREu9BnkBIpOhurFiv+sli3
N/lWn9Mhc+dsXex2CQdxpnX0TlkqqVwsTfnafBHZ15oTeYOLGyKjnPP/u+TI176dWr+MkLOVxhLj
MDRNRoi3DZ/du/JO/cjKZXvk/iin9M4Ud+6ddXIW5nvL/ueqx0AEr2sa33JsPhWMkejU3Lu4Qm6T
TQZtMdoX15o5ra7Rm1bX0l1Hc/wmVnGTzMwHadfdNtfVrfhCm2uWXkjU/hTw/zTaz5YJCwdQayR8
l3pdUSXFdotSvJzpD6hR/jtwwEuv99kqoTh1IkUSkw67s1W9aJaf8IspxtAL30wWx7H601c7m3NJ
LS1d0c1ZAZ9a28smxaOItQ9tKXQei1QTtMv8fuIhCi0YmHM252xiVH1GsAIWXrppyjyZxeHsBh9T
p60CEozp6/aA6bA5zSrfNt/p1TCGKZsgwaD3Fyx0imj6VcQQbFeSNKUdLnrE3VLJuBLzCTB/o2Gx
cqQ5jAUE1wF6XuTL7QQVND/qgSnNoH+Pb0uqTtSWgKlJ+4jeE3pesfOiifSUNa+wvJFds7nwXhri
Vzh3YLuw6xt8nv2peWLggwdigkDmH8sESdjVM8oSHNH8ERpJuDbPLHEeSa0xxNIZVKD6DQ27MIUF
7iK8Hrlm/h39NyWbq3wwhN/y5xLE+f4Uvig3rnCvUkRzbUy38cdwCqpZ9zgAAsWSkuwxwxCgNYPj
F49mLucgLNIZ9rCNsCze3XiusOdN8CMKqB5ufWniFzbbywa8azoHhSBSguNIUNHvcZ7wPGb+gp+g
0umnqHpsvjnfn9tHY5MS7liGwMdufaDpgAwhPWu31ROb1/AhaGbVk3ZbHiiulJsceSIHpWxi4SKD
DvoQvlxYuf4shv+2np6L7aJUHpqmYmhj5Ki2xNxYByEf95Q4UI791L1GazLplhrGv3wrCxN30a21
NRWeaM+D9akjNAtmefwwP3+wb5owv3+wsy5B3NeFFPe8CAK7fcolYAtgnW1Q+rGKetP4iv0vdrRL
8kPzu00P3BnsN6O5k0zQ33fkkVGZsZkl4458Hj53WzDF2M/EU86TZiM4sa5J+n1NXngniaCTJLuV
5oPEp5pmNELThWlO3WyP5jzNoa/YA0fJnFgZe0h29XDb6B86Sg3UrZBIfGWBaxNoBYmli8F7rvUJ
Wyy26Gp5COD66TsJ9me7IpdKDBZkl8nmlpyS7qZTtjVQHnlm3vE+X3X6TJTmUFQ8ckynBABbpNbN
Sik9tCW1aAdfXX7QumWfOPdpI8yF0rCjRRVMcmmtW3Yr3xr9Q6DOLjzBP/s8FuWev+7k2SwdmXWh
KX6a31QzsafKMMxHxy9RMRw7mjVkTo48b/qmf8FUuPr52tYf16bKhL5H0S3UPkh9z56i6RetpDqi
c6JDrRNvm35U6l1kvmYVGXz+rml9QrT6mVEvuOmlPje94yDhMGkKu2kDSGsPAAmdVR3vJffJ95dV
uvK1GYs/HZqUwr1ucRDFz0MBQITOVW3y+KVUT8NwXWU2rU1ZonA9KxvQgSRVTv2DcFO9intnZy78
a2ctTvsp6VFv5Saeg9vdGsdRP+ZwznGAOSI8w6ADwCvZ9MGty0ReeTuhfaZdOXHIrsk4HRWmvxkG
myzvGUKwyJqC//JAWLkHnWqAVz5HRCf1N3XKtkajc0jAXkbens6ZJshvvXE+ih7EdF1UFx67/Cez
neiOkUelgIpXEFufrZaFFuXK0Nbaydyp62Y7bHk3MJ+o3ZFVgxspuyfFMbZ+9xiYTOXo3AL2k+wX
8whxIJJDnHksHTkSyDJyZmWKWC/xT2bdr1V023XAfFNVU4XqlG+PaG/P1ZYKQNo6BFiTzUxISsD+
XhwOUzev+skYlqKyLaNbVDnylioBtd7AXwbDjaGd2Gw56dLRd0b5ZL6w1uSPFn00O3bI4dhwqQiz
NmADTEfBPM9tCzKquxywocNgYHNbkHKTwtycYv1sSOpWV7hkFYw3KnzeBXu8lNJWNlINIhKl4glm
PIsO1hW0PfOlNK85xeWUpDEZAzKDpCFH0yy2pX1JpZL9J0tauyvbXRIfVedOAJqBam3GvqwBKCJe
e5C/mJLmpEuPmyCU9lPpQ1rA6XiJ3ZUK4v3JEAGUP1oi0U/Ah2Ywuzfmc76wjKMxBVECisQDm/6S
nOA1oh3r7ZK7Wt2TB03ZCAnZtQli4V25RwlmXCnmZMQnUcmZU+73uFvtFKMJR1tVxnQ/Ua6reydY
sIHoozu20+wuFizYr8aTU84WhTGhxas9jcP9jiUTP4CQ4A0jx9aO0AtYc7CBQbjx0mYZhK+JCWlu
4wbzmLJHuxyyW1KvOrUkqfMqMtK53hq7PGC0R1VtD2FqR1B6Q6zffQMobIjnoTWss4XFsU9jU1I6
j5F+letPorI0slvaa9KjMP953tH+WE7HsY+CSYM78hnp9/vq0aWuZfStr53UJxbSh3rf3lIGa7ud
p4OTXJTtEgFEKW1E56NLZ4K2Y+nIE2JB8aDdmASv+QdebPASxSykayjNvDuSumHf0Uxx35q9dx3A
YuqXpi0huRY4bBfBItQWg7ov2pVJ2SqYRdLcDB6yehcJS6XZJcFGFqdjiJfzAaQvwaZxycL9p6iR
rw1TmJfekGgMW2f1fcEl8Sk0Pe3EzkqfBG/mXTaP6IKiY5zx1ik0PScj6unvI3rHC1MixxgNIE4X
z869nS9moSU46okY0aOz4F3Zu5yrbAK+lgwGh9qV+QJb8pKQ9CynGY3I2YXPzpyZSbZOSZL6SSmW
Y7WomYLhDREDcrxnY66/KRz0oCtM/40Bpsp8V9KMDFFRzu603iqwY0RFPemE1HkgfrnWhD7FGmtc
fcRGFiaz/qnPr/tbKtMhgGXgysUTabBtdXBNYYnbycC/Aowjj16qZFhaeg1B4zpDjdt6r6VIFN+r
WM3IG1UgL1G+rRaWuDOknWotnYTt/BVRQw4FRKFZ6jjSrAQzQ0ALnlaSaWB1dFaSgsfN2bS4KEL1
SfXmhfCm60epPv58N847oRhMdVZ4/FwKyHZouWdPoTTUrNIyjYNmq111mhavh6agxv7r188/+OuX
vPQBluU6ju9v/55DTigTIlj8emZ/K0Dovwzw+i0d6JC9J6eqeH+vds/Z/4CIIELKvzywP6K+dv/v
/ybPr+nXjKDPn/iVEWT8gxY2mKYxnUZCezsO5fa9rP7P/+JvRu0lec8o3AyVlIJ/RQapyj8MjWQw
C/s5Ow8oRf9KDBr/SlZxz4sYL0TeDenvJAZZn6X3v07iBsGkMm03mX4tLm9iisaiwJeanuGJWu80
tCRy+VjmUyAcm6M266cYV6f48ZcI0Gb1qAQ7ESS0bqFBxgsfYseAgydA/txPNnduQzBHOl2w0bcx
oPQPKPLX9RxzQDBvH3pKvRxz16271HTYp7POnJT7u9IuJyTYLg3bnA/Fti/oYrAh0ZcyZboe8YRC
kR5GGpEIk3jXaNcEqsCoYEvZzZHJSXY352zuPmmzenqs+RRHrA4QIKMFejZU5P6MxNHNKJ2Z6v22
3rDzqid39cTbinv5GK3wN6zx0szldbbVF/ICAPwjReaIf4TkynuAPOvIll98Omn18q6l4EmhEV02
TldcI4fQQA/pwPSxfRzS182jvEP8MjmSDWZLB14+bXK3Pt7dWZPdZvwflOq2ETkUT+oU6+2koAGC
An5NS5fPzoZp8jC/uXEnL90s21az2o6vCYGZhHd5RjuNUAZjshEXMhAWaGX0CaxJfUfXEXcI/7Yx
efInN9yrSbCqZhV/1s2MV3xONN4xhb0Uj0yY19WMYsQ2BqDXE33t30pycg2O018EFZRcFxgq0Grl
mL8OC5EWSbVRg9lY61DmFEA0fm6rHf0rDoBo5eqJdBi4o2o+c0sb+itYHGctYA4pt1rK10Q3Tt2F
xJEtB3vkdcRZEMcieyTjbGgYmGv5lE+kBee8e122pSOAd4hCj93y5gZlAi2RBaiBKelw62A1guSU
mbfyaFKqG1m27+iNq+/SfTSXluEa0N9c3wn1DIsuUlV/PVc1glEWni3iFJ/dmbKtoXLnF/LoJuy4
OyrDocYvRbe6v40cgupA+oAKVvN15K1YZaHATvIn5BWm9ukuwheHLCslmWfpUdpoCId1Z1K7yEU0
/6VoNxjWwbZEe0IpJsIsW4Co3HlbeaecCoB5NbqMK+HFekkHkIAmwjtM+bhK8GKswz3AuQMMgGkg
7EjuFKcEb2IMF4Hr8Ks5msQR+mB71rNFuzVWSHQGDZWcrVqzHh+ntFPKFaujD8PuA6MEVRnJmrTa
HM7HM11MbVsd6NcU6art1yhUU4zhwHI9qFrBFlJQ/eEcR8DjC3WHydXVds3nz8dKAAQ8WoQUcTlo
PYBOAh8/RtRN/XxafuhP+i7eeHSvHQAn+ONtrKRzsmwnBcUgwdZeS37anEkLqksGhQxYAXMXc9ek
wnaNuQmH9ANjLkcjcS9dhUgjH2d4qZyT+BrMJxWN8wbfp7prACHPdHOqvfLFMDSiEaznV/1StibE
pGxYe7k7FLwaOE9EX9wKcxzrvL+ictvfeyEmi0n5wudyphly/weNWQOsyINzDK7cDT0A087fhZcx
5CudUhwvlTnjQ1sk7j1oSLm/kZWZtOx3Cb2weW/3I5esgul1yOba5gUp1Y6Xxt8Eb+FeX+N605/B
5U7CdyfhloiUJB6jFxRXxVJ+vHJ31jOuLDo6wZV8rVz51q0SUIR6HCCtTqWjspMfzW1WUA2jsVFP
XsWVNOzMA2VoAwqYMxF28bZh65W9yFcr5XoBrnLvfSh78wpsHXh8Zb3PV8EynVOyE91rA97lxFHv
1IIvVOxpM3tLWMIoEZ6fvSWHPmslTk7eMr1aB/B97m0KrpN9P7O1o+zZrziwYBGVb5zW2NeKM/Uh
eX6Ea2GDigB/MK/setbOqefMCArhT6RpR5OdIPHpYLfbvQznaZ9MiruSSg9qAb4CyhIOY+mWV9U2
D+lqREFh1p+gDEIqR5HW4v9jLSIdnqgG5YAPxH/utyNmK0qXkB8sZaUmU9QLj4TYOevqQ9Mm/Db6
eDQWn59iX91hBqCVvIDFc2fYqClSBHn4Lrb5th0R2zTf8ax+BPK6JANyIlErxaCHKoMkEr5TvOK3
W2uB+hTLI7koa2Q8oMLiGTQmMAP9vJ7xM5A9FpE2F/DnmlPAGpq4U19dkYqoNlfQ5WuLR4HmXAu3
fkaLiMkQkQezxUJChvCsPN+SYLw+TZcfwiqpZ/JG35jz2z3nbY3SnznRnumgrApWTWMn7UMa+Ri3
9FkNdxPhK+jucakVjmQQCE+ssHx8YxFTpbxJnjlQldaihI89NR/IsaJzI45VWIR73s7Kn2DECW+N
OjPg5qP1UQ+OfUTO0rJ4RYveP3DuVzNWOe0Rad0oz6QFX5pzIiiVZkkNqxLB4FFQEyafm6a/tX/8
bwRQ/k+Klhx9d//7P/Mc/9g3rsroufwPOriv/Ff/H9Nn/zUtv+4i5fHnf+0iBUP6Bzs1BImjGFIn
6JBy069tpGDI/4BGhdkfzbwm/fqrf0ZPytI/wG/SQhY5QSgk3vMP/jMslr8C6APah10kW0D6zX9n
HymPVc6/tpHooNmQjuYxEb2mgZ3o7ITq5HkrKAiJbQGfVT3cuIZFtEg1dRqHtNJy0YN4HoqbIV+2
hH8n/k1XBJOifR3cfKYLzS02hLp0Vv7gLh2ge46FKGR4z5s7xbukhjjrq/35Wc+OU0INFkBKqQ6L
owHemLvrEbwW7K31qPe4jLW8eMGzMi23S0ujnAuWtvXaEl+F44GXedaUsDFiFCaXxP/yeLv/eBxw
q3gYInWaz6DCL7t6FMpSE5etYdOpAcn9UT14N8WqXFgpsJ8SWH9Lyt2oxXRe0dXMxrivL0P56tel
fsjR/OdN/usTfPpqvnwCZOVinluNYcexbw/08ir8Ha1+05U3qrOsKn3W5NuKyqGEuNsPFjERl//O
R2B0q1RM+MafN+nLR+jKlJB6Sli2Rv5DiQQ7NKbpwDJYcj5Jq/LOTav7oSDaULWuQ33X9xkWhba8
+/lzjLWK82dBKYBaOUgWUpnPCsVioXP00gdejUic56ZImRcBfDD2CdngE1rw8+U+e1k/Xe+styoK
sqD2Mter5oAbbG1JSdR/8ulokcCyoIlnzNjC0ki89MzHL/LHhYmLJmEOKN4vaNaX+90Xjqt4kWbA
S3rr45dW+yjU089fjvnqx0ucfTfBl8M4dVE5W+WDlYqLGGNVLnIMJdkjKN9VPAhlE10od36yXf74
YqMehyoMZ27t7P0dpEgMh9ow7KKplxHNpnJEayl99RSpPpx33SKx6ikfcPdSzQ09cZVEhzK6V4p8
IfuwnzLqsppPsYjMkvTGaW+6Tr0TBlicSYWxoqwHY+KlNSHtVYRgtYxf1Z5sIUr8rareNtXrIDnz
Qc4mSW5NO3Vu0hUXIaBHQbwS+/tKv2/bbi21OVmTprkpGrSPvqRct31xJQ6hMKH9eRgE4Uk0ul0i
ZM+C5x1b1Vyq6mCHuJyblnCU0D21rvfha+gcK9X8e+y2XzMCieJUTi0KGH8w0/y2GtI0lw0CP4d9
m4d2aD4lPVkiJgywUFi12GRbT8X24h0yv7dh2CybNj4EubsKCpUUGPfG8KtjGFh2LpO1XVHpjy88
609r/PmzphaCkJvmDuXPs8pjUOkuWc/M1bmMwQcBvTsW1WUyDui2qCFKyvDKcsWB88I+K0pEyR/S
0E9c5TVuKFRITyr8RJETWlecUr6FVPXrErVyJxeruOw2kV/fNuzBGhKEXIQWVF5+fkW+m25k1NSK
KALrlfWz6caz1FAopdogtOkktW9StUNbLg44RolS+/lSZ+XhX4/067XOXseoUeNSq7lW8yqui5WC
QhhOPEKK3QhuxB8Ps/DCJcd/8vz5qBIzDHGRKir/s3cxaP1wLGMZtgIJZ94u1AUIGRIa43eLXk6o
odmkcba7tGnQxk3Bn9fFm6yzowIpO85MXyY3Seq6ytO4rtsV8zo45BwQZJ9JfPCXNbgyw38t6HU0
qJfDDEDZNdzAbaHqa7N8cjqYvCSh+IVEPtXIRem37aDYg+h0c7G9VTzy/9BRA0X3+4xEXmsxtCZG
TBIx6F8TNYZWJLZ18VYZxI3cgxMdSjLKSg+9rm8EZAXSJ/JkojaySdARzuP34D4h5qTKxK8huWqY
71hqNnqc5YRV1S+VKC0vPJlv7hCEaJ0SIk0KmEpnb46ntr1VK5Jjt5+iVmkCSBzuLwe6dBYeLjns
P8WGZw+Ey41BnZgoxwb87w8kd5nzlXpwbL3yp6GiLzIrpelNGKConQLpJsi8o2UgbNGav+cL/Bz2
v136bNhXsRJLbeJZdt0Ha9WKro0hYSMBcd/ym6PVf8Sh8Wh21Y1Tp/vCS1dGFiwjz1853TPboaVC
KSKhp1BXysztCUyprA2o9oWD7T4a/JlJysDQiJTWtJXfN7Omp5Yvr0OrJX/qQIrqaohiQoxVO5MU
GzHxW69SsXIjjoONQ/q2QnZOSq3FNClDFcrSqai9Vs06DqKF1jHKIiDd6CWjYlS4tsJBLxcd6JcL
I+Kb1Voed140CumSg5z4/REpnWfGqSg6tqwT1oMbSFISu7PqhdzTcZY5WktkOXrNOsrQe1P6wZsg
m0D7Urq5bQp5uJ7IzmCLcrcN00t2HembTbJMErFiEHApAng9G0GCbNZWJY+SXgyYuasfYk2capqL
skvZywOpZkN6UPN+XxOPZokXRHDfTGS/Xf1sEKWhQ/+r5uqsIGlnh9lT4R0T4cJb+c25TJY4GtK3
HLEf5weBvstStfV0x3b87JijemzSCxyo7x6yzD9OTwIgK6zt3x9yqJtGFcSqaauw5ZCLkyykAuC7
xGw7U0r9eum+Xmecfr5MwG3Wyo1rNoBRmpiaoaNoD6VWziyyn9RRqJW+izVI/HpVWfCaunnQN5us
fu0oz/88rL/Z5jLHqSg/FA3ZzfktTa1QyiphsOxK0qe18yaOatp88fNFvlnFv17k/Pik+JmaSjoX
8Upj5iGniL16llsfvv9cNf/GGJHpTlFvGIFB5zkiTtdlJtUDHEPBdZI8aEQ5/vxlxuLE+eJJyMS/
rnAeBBJnXdfHnsstg58gUQAeq9oyWeaAkj+DVtpZdQ15D91bdkdI75Kqrf9WTfGwwAC4cED67pUg
Sojhymhlg3e2TuWS0GgpWzC7kXI8b8TDhxe2umcww19jFV2dzO7LAjN4fvKskrgTtTxBdAafbIo9
AtCATpQO+vxfaVQ/39/vbu/Xy529GnUjDnozcLkwopaJtbOA1iFL9fzvX4aJnOO0qVKFOr9xfaOX
ghUTXl3zCMPyqRReNNO6MFakT3Pt+cL+9TI0X7++6LUcpa3fFwTG4YoatSPiXtSbk+VGp7x1jzko
BdlBD6zd500BrTBdFWCHlLEHoEdz0FcLjbaUBHnLg81lsp5GqbTLZACvtYR98CHSqJSG+b3RknKr
JTTyKgeEgJLcZ7E414PGgHHcAtVLx4je6tjX8Ltcw3zVJXEqA1M09HtFyg++SylVAt3WjidRomPa
CoZb1A3bpiO41NQAlbmwPyJxZXnDvSKSL50JEwltc9aQHw0SIEAz4mbuprCila6/iv1D36ZzTRmp
YIVwMoyQFhTOeVd+yAmOrpD/T0yUCIIhgDOMbEFyIS5p/rpRIlQSlIo9bZpntA8TZSWEzSZHbiv2
wiHrvD2NaMrL7nbI0E6V6rK2knmRYtcr4nSvdOq7F+ZLKkqzVl366rvgvJoS558xUK+j8+MRRQ0G
IamilSqHs8gYrn4eX9/NeZDhqVMaiFxggf7+4IsqK9vY7TndmeUx0EEAlRwlGNKFnl3Xxennq323
bjElcRbF5K3j1/39ak6SlUyxCjOsw/64cj9Rcl775mbBGCLXWvdD8/jzJb97T0mh4Hg5QoWouv5+
SY+CVCkanmMnxqtv3HfRyePM+PM1zsQiv+Ye2E06qQ4K6yV13d9en1RxqadmrBy+SH9eELRHl/g9
jqGQCUhJY9upi9EMf9Gks+hfu1hEiRPuMxSU+kclrQ0oqJADqLte2Ch8u4JrBFWxdorQIvWzOy4r
cdVaTU2AGTgjOEZEn05xbE5HPR+xrCvlVkXEfmnx0cdhcz6fQLE3GVBM+H+UpRozr6SmFC3bGbHk
FIySyLouXQ9DLzGfcqlMvDx/lXPpKor5i4TKdU6Ed6Jgec0x/xLuHZVof56FQOMcBtGiyoisfTXB
fEDanbhQqiSREDRJW/qgPxMLVHkT0z9qa1iRCUwLzfbz7Fj2RPOa5KmJzraG7Vg2ZNH50a1mZR+D
hJCgJslFo8N4iCNnalprRyf6EuFgWpJxoSa2mp18ZhgKTAR9HYUMMIaBijGOrrqW02QsgSZXl2l1
U2pkVvl4DX4eW99sWamMUOVH8aqifzsbWrFUiCbRHWwmpaeokKe9VayFrMCvPVxYasY5/o9nRl2c
UG5NFNk7/D6IB6vxXIasZUfGbew9NCoMt8bcRBaOnOjVc5UL3+y7yQDWF00Mjin8enY9jq2mno1T
T6tmE9lKln4q3A7izaAAF9PV627QV4ogXJiCvtuJsItk+tHGyuK5fFsPqkZUXZxYPWo+seJthXny
8yP7FPKf38kxXR16Mgu3dP7SJXXgB6XONRoV67KDZ1mZROFToy6d4ORF5X2QLf04Rf0aMpbViGyj
fEC/WvntoVg1CQTAqOgEeOb+XE9NBTvIRymSS+B4gAXqTa1jKCkQiIDrTfp5k9Rzs2hHa81Tzba1
NShv+sr0528Ffe2bAcKZZqwySwb45PGBfjkNhLlayH4pYRPwxdtAyHZ9E74PDZYWIdVurUA5tsNQ
zYuuvKfMSizUIJrEVOH0HVwPDn3pTIu8ojBe04cKWoQKDp7OIVh1MlJqVAGthVcnvFUtbx+15SxM
1Wkg95xywtJcGDWBB26EMJ308TZP3txoFRbSphRBLySufqqHK7c10UYQKzcARW18W+/DbZ1U76XU
nUwy3RqjnYdZOBc7mY43rETNv+uSjPCVlL6x1NsioAdnVWJY1J2jXJEFRr4EES5oFWpn0OZaW+39
YNjGGDTKXIcZHbUZ4cgtcsSGoHSDT+0Bi0Mt6Qr4xgUiVRWD4CZ9mzRPnQIp05HjiR6z3pFCKZfJ
InNJVlf9uTzkc9/hJhjDOsItNWhoB9hkDUWxKXB6il4L9FHEm1GfemWwBTJ61I6DsxsST4Ybyhdk
kggOgfbS1s7KJabCz2BDZypu4+eAwIiOYSiHSBBIlWvFgkpFO6miY+ZbRDsgAwnVKzlvsRUne8zL
a71BmCHEhYAly7hS+/AkuD6oyjFXA2dCWpPw7KNXQdiUR81dmyZHPyvuHT2opynhUrV5Xw1eh5Cb
PlBkJHtfBj0ax8CthRpef0u8teXwm1B+kwLxKTVH2c2gvGQawKKo1vaqCNGg1yPsYCJqdl3SNoXD
dqiW9IdGgpYjl09Z1DrL0qACljcHsQ1u8jSa6yWec09kXasK1EQFvgs5ogaTYuhk51gm067WdnWJ
FCIKDrGjzg2vXEUe5eGkuVa7nkiy7jgo3l5lW2t0KOkrc9dGxdaprb0oxYuEtJwMPLBaVOtSx/ah
K9tOKLIZJ5BNoJSEJnVHCVlqkRZ3ni49Sm105QvtvFQ6zCCG3E7CnqC9BJDxEHqPphFhAqjcC6ei
7+ZYetTAUcZ+3B84xcIpMrwq1Add0szCdbFp55Ktbi6B15TfbYy/NkBfr3N2fvD7rpGCguvU8PVk
5ZglyocU1twBVvQ8COmHWgA5JRAqJnb3amfWN3qR3udldS/J7qbplOuw6q6lRr5q3H6mqqcsra/D
3noaMou9optdVzEE9Rj5SF+Rk9i7qozCzJiHKca8n6e6ceU5m7/BQJI2paqcWelL/D7ReYFiZYrY
Mn9716qD2ardS8oF+P631wDOQGXbQtRy7jYXlD5Xyg7/XtQFO7UtSYHSppFR//2DN7GO2oiB0A3q
w2cPpiSbd8g7w7THROtau+Y0c+FmSd/tUL5e4mxZ0INcaONQMO1mjkGUmT2YNwdkXelCJcgdmEpd
2MVtLE3906Xu5zfD++u3+8TcfFmR3KSL0BS0qEcL5JrJrdvULKpJ85h0yW2iOWsN6bhcgZv4eYBc
+s7nBbiqsOJOTalGG/lS9qawBon/4W3GUzcJozFpakKe+iJayNc/X/mb7ctv31j+fWhqaSyB7qHy
JzcKS8O2rO9/vsB3dZTfrnA2+LPcMJIoJvOtBqk2qLrtR2+mAnw4fC0Npntv3pprv2tXDW53p72w
Cb14+fEGfHmkvWBqnRxRtnJ21crahEcP+2FPeZPUcOEi8vSz3vzHq/7X+3He0fAzJcL1xQiSUjq9
2KlCMzkNGoQbE5O9e+VDUCGmJ7KVhDKAVNHSo2WsqTHYmvAqZl+gNc7BF0LWKWokrCxeXB1FpJZO
lT7EQ3CUW/Wg+9ekPC9DOVlJBSx6wL5mG22k7j4Hzi6a4ZXaha/BgLZMrAMs2cFJq92rwoi2kNrI
Nrfww0ZT1WlmRQEuPe8ubO4+z/k/3YfxJf9y23VNkHqtBrpeqd08kV6GXARChbQ8R5IerfsaXBZ2
us6nyVoeKmdfVtKFqer7GfFfU5V5ViOU1NDV4vFRhKm0KLKM3bMD2P8S0+H7y6DqYn7npHPegVCl
KqNJQuGuEgr6+ovS0vFbfvz8Fn07J6qjcwS36Jhb9vvtLCrTMYuyIzixkGyvhU+rECcP0SLrLq29
32lPMCSiKeOkQY31vDZe1rrXtR1rr7wzoCyQjwsCfTkGanc2R4ePUWBF6iXo8Qu1o++vPAZHooKT
LNU6m4xw4fZ+SzXWxrWzGK0L/k6axXuNljRILOirBNJSC8uli7D7b+8vZiRGvgyn8NydYwhJV9Up
LZYhTfYDnQ9VmFvNYyfFl16M8TucvxiUdMidRIai/BH4bbqph9CO8zehfLOBF0RR312dODYdypzS
Ty3oFEZQkgZ4r8QvkvX+80D6dar64QOc1/EVtYfP3Sp8APIQS06JfWzcDLK0VTKTjngBlBA3qK89
YZXjOLLx68HOamurCfnRJDMiGLB8dvqOMNRbKpAbV9HmgWyukko5SEm3dq1+ITgdRDsYXD3pL7p/
0gd5JynhIa+MqQaWI9RmVSusIub/PoKVxhEAj/uGTvA0aZobeSAHIrop/eHU+qS3R2BoCDjySu11
aJKnxrrqQ/VoKAQUVxGRfVY8MX3ctAXdiIZNcOGryjTObqxWXRs6VtskrN5C12ZU5zPfSqkyxyJE
w5DLK5DJEqweTlFyGJCWtVMuhKg/NlW394vowat0Wxb6uaPqoCAycuNw/bw4WoHFNp0mA8CaWj2F
/asooSvRul2hl0s5g1OmcXjOpnWfk0OMsT3JAJ3JlS2CS8p9lclbmlneqc5ehYT25acXtdgOvT7V
kEW0jUZkUXCU3JUjrzu+fWuBcRDDRSJmHNGIqLOE/eBhXRbVfZbmp7isxu1yNOuCq4isEJ+Ik6Qq
dmG2NDpaCqQkGJ41kSDB+OawRul1EKv+6ATjekREhoD5tHGsgZMGwNUkpOWsOojN816hYgYsN88d
u3JJ8YvRkkdb398GcrwQqvgqKlOwh/3EMh+VXl0FsfVRVMSDkIkWxNrJM0ksFGXCrfurMpVuq6BP
5uWA0ny4NeWaRpE6Z7E4mob7gt5xk5jmIky8eeWAj8ozPo03BIdIyYVFKzF/p7WxLoUAyp1knqqW
+MY0hT2XVeKLFiR0ghsG3osYk4fkd2ifm2TrBavWcXdx+BbJ733d2jVZSr2w8otwbkS6nQzaRPev
hP4995EUpnY+/H/uzqM3cibd0n+lMXs26IJmMbPIZHplypvShpAreu/56+dhfX1vS6m8yu47wAAz
m/7QqCqFaCIY8b7nPKeYG5jXKSZH4AIRASCF2OUt8ctFCHwznBsxCKwqLW7HJiO1z0fIFK7CaljE
Kk9I1fKp0+GMSuh0lXXogRayvlx1wnqx8rs8gQSiRFszVOee18yEEsy94b2U6Gbl+PVb/1nKV7zY
u0R7zENa50WEQf+lKK9RBq4QncykAOGI2Lm5jJi/dpJMX2bhS8IeLkhqsUgL8WT69S/b6w8xuYCS
QScDJIkoyCbXjZliNBspv81waRf6WxfhlIryHUf4x7aQPui43Es+jul4wMzwkKvhXIKUZQcpYS78
YlXqqMl4LyJ9k3reHTWIhSHqN7LcHCkKrxRup0/bL8arEgpjH8h8qnqjWFgxRHWtmo2cp2u8Jp22
rcBKKxmKlqy/1NI7OUa51qj5vd/JywzQQR7udI1sRloYjRstXMtbagJ4FKyBkYS02WD7q6E3bnsx
3pbecDMM0rxOs2rRF1i2PVPd9a6+iYzAQfiCQTuiSvbUVcrzIOy9GNp5Lyibp+PVCLm50+w54hv0
8vYVEslNbUaPxRRTpHoLVYREK7rXskr4NKGSnoI5v458hzfwoqnrX15Y3GguXULfW9OXxAERRk+F
FK9KT9mGbruIQp34DHeRSCO9UXoImp9eiaC8TgqxlWpicOwqu6wt/b6X3roq2gnDShzNK7bFgFOq
9B6NMjyEkoc/VVtZIPPaUFx1unup4er1S3+RKPZtVL4OyTAz5e7OiKWPNtCuQl1fKNFzRmssNiZ0
poHduAG95Zr72gsfMtGtPI1gcX+8oumxLI12GWrKrJWMXWRn70Zsr0q/WtvmfR83qHBbjuW1ZG4k
4iSpsiVF92bFHKUj6mFscHMNFp3peBo8vG7cjFPFpkD8MRTdrvCatVG7a6Nj9W3InhT+u6u6G2SB
ZBBVmESQXnaYThoscJkx8/thRx+jnBILOKK3RCG7cCR0u1xqQ7zwBrpx4XOfU4CyrRr1Y7KJrDvV
s5ihnBX7kl5awORtnFxlZpX5rayka91+CoEpqtakUQQmBkYjqN5Ss7yuU8ANrbIR1WubFLd+Km00
P5gnENbZsjtSCDEh8361MV+eMMXyksqO1CLh0ZqFN4EC4pC2ns9kpGHZa7M6fVfY9BYGb33lLopE
5zbQNemKX64WXSh9dD8V0kq8VVX9Qld067v3RlwvzLEgYXZY+q3FGXRgwkOJ0IJZbtymIctH7S81
W1roput4qvbYKIQX5INT4fdDerBhQXeCrtgH6X2UP1WBRX4cEqTBJgYT/nnBtNi3nu4kA+4osi/b
cNymmnWbRWQiwVlItHVga0s30W5CM/2HUwSPsPeRXf213/isLT917pxAkqA3tKnBdbShdUspC+tA
lzCLgrd+HowzjaoTtWXt888/OvZZJI6bY8up0+1uihp9L7xs130wh2TREdZwZlN1ak/36WKmI8Kn
w44kx54ZRlyMDy4muStHvKNnCm/n7tfReaobTTMZXJRGofUqNbdVc64c/20AkpDZ81uT8m+SVRxV
XWwhDVEjMYAQcKo0uJ7+ma3n967m1yHsI5syC0OnZglDtLCo2oI0Axn2uuQ1iwhnSayxf1Ikp+y8
hTCY1IY2yzm3596zAWsraSgbJOpt2RkPugTn5OdH+If78GVbfPTLHTU22THqvU7bleUgewub8E7I
HRmS7GCdWsqkddzioSq16o4TCvlQ/jw3+3u37ZdRks4zBRZmrGzA3eyxCZD/KyN628rI2JWw3QlY
Zyok2jy0UI1jFRmffYyhjVzMtfqytkEpWfzQ/GIssFIm3SzhnD7+MqJDXYzzxPP2gS9Qqd6G0FNM
BbMw87rtOcCbDRIFadaKYFba1YtdkBxnT5UN7bcmbTyp72et6eMUju58dVN120kq4ddQjLXOSSmq
1eVDx4Zj7PBpUogo1CvZeFdjfybVGygDXs+a02MXTMBCkZaXdabTIs0s5KVqkougB5gVR3UuVYRP
9NGKPtmlbPdwpzowd565HCUg1FV/0EC3hBV51RHg+W7y75lgBft5PLANUeQzE/LEy8wZS52CxClT
flNDycWgK3E4rS7RrSXuBqU487qo3wrUnPURwuPtR5T3ve3X2kNoyaHJdJmhDlLY0UHbQ4YBVc6e
54vkwks4rAITuciAejolNrxzCeYnLhKlLuABOmjQRY/bZ/EYqlWYud5yEqrEyl2vtGeu8sQIU71B
h+xNp/9bArEWjbJa6oxgyvTRm3SrZbnz87w7WflE3UhPGnMNFrijRaFrci3g20g/urmXpOS+94yD
rREbAglVQCBVioPehossz56pes/dgVxbo0QkDNAoJOGqPVfh/r5MgSz5/BsdrQSpVah211DiLn77
dxzq3G0HrcVbJLh26wXo+1/dhXs5OPXK3Px8M6bvxJc16M/IuinsqQaC/Prrd6QVnm/7JvUPpYTG
zXZQKx51AKE/j3IUQ/qnucIF/nOYozJL2mllYsiUIDx2ibfWSl6Yj+2GtA4StA+EmW+TeUuIpJPd
4VMvH/ANz/4FQ90JecCX30L7erFpYhh54iLh4zguLunHLpWdzVHvdmiofEfYpVWOkJBLKTe5C+ts
NMV0M3+62dPL/+mjbaKfzt2QHcKwnYpcE1Cgn4vtxOo7V1I71c76cq1HG4Q0ixU3ihird2NyYsyk
2Ct996hnzV3rXcW2ykqu7DEPPYdav8mV+DmXlSc7RX2vdk3nNCanCoWoEnoD0ljcqWWxsS3YDRFQ
PmHka08M90VW3SpJfZeH4YPegPBq9YOvtXDnQ//crD33ph5tR0Qst2Y58PCktXcgAYqtL7HALpGB
w2VyYf4mWvTs7DjlVKHtJP4D3nRcaW0NVxqbjvOTiOxlNq5HL9+mdg4YNzAvfUgMdaHummAn+BB7
wU73XuVKf/AwVP08gb4Xt8l7/rwuHjXBolCy+rymc6GvjO2UXpBeQipe6Mt6VfySzopdv3WljoY7
2pplIhuMTgT+MtzIiwYZqraa1Nnn7DHftsxfh/njoPs0IdTMo2kccVX2UE/yAA2+XbcUg/doq7Jj
J+XyzG088Q39fBuPZS1VrOWxNvB5CRp7pcqdY/FA2z7fG6O+qoVYmXpwUUtvMRaCn4c+82H7Vu6N
RaPaLZdqeXjm1UNkv/48wOlXROXDrFHlxbN91HwwzSYyujgizh5xsudftkhZ7RL83aStyX6NLmG4
yUXiiYXs1hQeh2UMquW/80ugIFRNnYOWLR/N0m4QRWw3XKZ2SfQPBJBiJfERA379O91CCTpzV78t
CtML9Gm4o2uWywZVg8dwGFdnwoKXlz767dl4mlOvzRRMY+MKRoNgHC3cRQZuKbcYpm7FRQrs386r
eZZVu8oLFrJx65cF/sOafXvnnXllT703mI3xPXKZdDWPrtDOojyV9FpC1vxhKZf8lTPf5j/NlS9f
Je6h4CSGupTgRDSWX79KaaVYihl43pIP+KzOpYVVP0tpNFfYDchhu9chsdpNghqpuWBPhDBR4xOQ
xfWlm8TjOqphLlX1qpZQ4yO0s2KkR7ZfL4ra3WTkgEUuaAz7XfYOgUcah7AICBu2bJX3eOOWghJm
Tr+wMEEqyi95+9zBBrF+V3Wy80ogqCPJ1Wn0EJE1ofbTWcTDf2TtPGt0emoJuuk90/fb//wen7zr
qjL5OelHYfT5ek/6WhtKgURoGRb1XBQXevP+8wDfvyzTXf/nCMrRJlR0RuPnDSPQjEjYAnkL/Zfh
aNeNo81V0jG9y3PY11NzRQB8APyKRZXMnK/X1IITy/1e4fxAkXwESNPp0cYu8jPv0/eW2p8r++c4
R0tAOii5Msq8T2Kmbk1wSotoMe68e5N1IDy0DwhUH8Prbp2tz9xSlQv49iJ/usCjqZLUhN23aUix
VgPT1FlYWYd90MabBkKZkX6IJl7JEhZnA8cDJB8jOzNXz93ho4+07WdBqKiBt9SRSo+YqcM4d9z6
48x1nvo4f36QRy9n05aq1+k+ZySjvSescVXY9TIPKkc2aTNRy07rh3ZK4YnbZSknN3KRbuLmUgHW
kptiLgZpVXP4N8NXvTzH+Pwufvj69I8dSIofp7k28PSrhbUq383c8RbSfMrnpOCeXZ47v5x+27AJ
muiDJu/y0QHG4Lo7uY9JEGiQ7mTZ7zDghkTJkzlY+2JUVnlZQnG0gZglv5P2qVa9VZR0C2quuzyF
cxGhaOyiu5+f0ck3gSoANi8OmNaxm7rwdT+oSma3UiOYjYngW8bu75/H+A5PmW71p0GOJpqHuC+y
2p7XbRUFczaFkOHgXxsfsSMdJgj/5KUWKwXzkLxObwSIPQfl9VmAg3YElOZ4d/SbHM28RgxdExuU
2XC80wVU9+AyHprSfx6jYRGV6YUpZU7R3HSxfOGZEuijPryp6PIVbb3UdFwrYY8Y9bYas7Vk4Acf
vDffqvfNAI3qo0NALw8ksTXG3u1dVky/XUqyehvACEnS4Fdakl5nBI00d7V4Z+BfKYfkxkz8Wd2l
y17ITqvquDODbayQ3CBBBrX41NV0ZutDniSLFMO+XRmrRiJTNiPnKKvmaUHTy3YPQ0tku4K3p6IC
rob1wsjx7fOXCqlfmxWQvdyGeFerh8BS9nGp4RLCITK3apk4BGXMFsiLSUX3rGKlDcNtXIHIA6Q+
i4ySENKYTouXv1d9gDIXciJiN8fWzNgpUauX49IKhpWW8UOzDKpWnxEjE/r+nSnVd4pSXycNgp/R
hjXQ0Oi2zfwhDn18Q9d5baz8In/hF4K6Nbb1THbN18gyJScZ002XmZd2HR+yor3qJeIKO6XEDk3K
5mCsZblfRWF7gZAKnvMHvptF4qsfwvQIdy8Pii1tNWJkKjMBKvia48JFH+/oKHozQpRqKZ1jKnhU
UvErjKuFFwNvVijQ6WFWz7AcLzTEscKIL0LZW2SsxgpN3yLP1l4if+ioZ6oG2Z1L87x+yYPgNSPo
roeOIYWG4/vxk12+TrrYkfCAUP0VmspKj8WznnuOreYUUpNZFWpQjWMnR3je9MW+SW4Snnbl9quk
brBBWwsrHNBQdxuavTOrKfamKxZ11O5NCRMYRrVOrVY5ITm2uE74VWqw5tRKtn3lLShS0T01rvos
v41Sbenrykz0AvWeBD+870iJUyCBcZI2a2keh4SIxcVr4vZ4zm91lHxG8iT15sxt3wfiu5JQWrkJ
0niJFilKdEO3Nugdr5QiW2QTcqaXLqkM7lR/2CulXcyGnAhvbFTGWK2TmuXMp0Yr5GjpRdqNi3aR
nsxthU9SLqCCmcNb2o70Qpv+zsb7heRlKSNcnRuFCZtdnleu91tVcFiH0oMujW94An9ZdGdKhMYG
PfQx1hwhvar2sDULeZ4MFY28ZJkb0q7L1LVqhcQ/pEscHfNYUeiaboU9j4IQHi7ttzK71TTpYugM
UpIKggL9pSxyZ7AttnyYzpIABrI7y9VhkxvqMlfCeV2NyM/VbeL38zpK13lF/tjEpstGJ6n3RQcp
IOoPIzvAJFFWsh7OE96aePjd4MHL/YEJBNXa8taJb+x0+qiVdpdr5Z3ZZk+VllyoiQHk3X6q7ORW
KpqNX+BoC0h6E8k6Zkcfxex+83E2kEQQY5VJIvoC5PixmjxF1ZPSA1VzawdeyiaG8e13uhOoHMUJ
sVAqaW4WLA54BgFqLEeNCdt0M7X+nevvQR4/qDGB6F61lSm8Q/+ZGW00H3l4DU2QEdil1vR4y8jV
CTKasSGRCcZbCDrYRPBAjmc4VjemS7RDHK1VT56Ndv+qi9BzJO5QjfvNTVE41vnclZRF04lF6H+Y
WryNNCrgRbzUu3uftJMemb6cB84gZddtD9c/IYEIWFtchweBbCYvrhsq/bWnoR2eYnZTC5rE6Mtk
8EBzNspNV7erFshdJGXbImyXbTss1bC69iP7Mq7kfdxfmhmqorgQi7FESmPAHa8shLSsQ3hFbnpk
bAAq9YtGHhGx12c2Y999+jqHmYkcg1Hmz3+/7ndrvJY2aoxpHwrlcVfsLYfo35XqUKBf/PwpPnFc
+DLUtDP9VMfQ6kbVCpOzn+ldVYBfrLBwfh7h1HnhyxBHtcsh6tW08Lka9x5a55RsT9tlId3/lVGo
XkTLcyXEU1urL0NOV/3pqgYpjkTQKh7E3vE6zJtta33oQX/Q0xhBA4yaKTt2eGiHt05KIIgQX5gq
5kWo4Bc0s0Uv0Lya5yxXfw5GR7v8L7/VtPX69Fs11VB6ac2N6LY16BiSi9fdUtrG23NxQ2dHOtpf
+a0UN7bbcjDmvNqpllPSd6tdveezg16DvUxVIlYYyHSEpfrz855+9k9XebSjyuqEbpDMVWrag4wp
0OYxKGmxyPn2/DzSia3ql/t5dGiRkZKWaj1wlTaIRukmzd9d0sR/HuS/mIw2++EJ/P+tPRZVetSL
nntZLYChXo6P+ZoO+cZYd8zJM3Pl9Gz8z7GO5YaBSHgte2ZjVl6lYFtddF8/X86JpwM7URPw8Gj3
fcuY7vOopp7CCL1AYoFTKoyuU5dSuHtmEZtu/tFroANGM2WVDg3kouOXHfcLazsPp7IFQB8Z6ab0
ZCnvZlYsKqHtw9I+U/nQTl7bpyGnP/80v9iUDkOvT0OmRO90yaue+leZ9sur3cgx5Pbgetic5WIN
y35pAfoMPelKQoUYetpclj+CuJTWuoLuJXowtPCqkct3HftwpaPtLOJrYVVOn2gPnSwOvaHP/G7f
2QkgfTST7jgXdbOrQ1QjLhFVmXrdmuIMh+fUvOamTr5ezoyTv/frFYZF5Zp2yBUOYXOXeoQi9t7W
8wjcyh7C7i1mT+YOaN/U7sy9PXVwt5A7KDLGSvGNqlKZbZVnCgNH0SYZq3llXGBL7XDEyepHbRwk
gsV+flFPTAWOxhOuAqGFTUry10tt9dCsven9GcZ+XvkPw7mq86m35fMAR9+IMFQsKR5H3hTDXCl3
mv6EGdJIrTPrx6k793mYo3mQhSqShT/LoRy/Sa3iSNW+soJVHTxaTfDYKvm8V86Qdo7SNP861X4e
9GgmiC5Ce+9xba6f33eF9F4a5WJwlVleKi+tQZwCStI+NRFCwmeWwMzMRpJ267w+lBRERy8keIcT
T9A9GCMKibKuFm145SrDclCBTonsqhtTgiSsmVZuEVNtA+Xt5+f/vQ3IyfzzNRx9RyQNJajd8wLk
drto2t9wBVcZ2RSBBoS6HuHaI3AcfbSQ6cEmhEcyUUzDFzC3KhRsE2aOZ1zT8Z4L68Fm4yHmUqdg
EiEkQ/VmmovpyyJbWYsQP6OGg0+heOcWwXMv8dEXqisNQbeCa6jCLSf0edDZzs+36cQ38MtdOqqo
9RKfrKjka5u5ADRY0lEWZ+rrz4Oo02Q7Wsz50v7zu3RUqhJhEGd9yFdD3kpP3SF7TpfBsxbOxatt
zqJV5SAun1e37q6cD4+ytVRf02vpv9MyIVECv7qQVfA8xx3/BkChh4WeFhixWfoldLegvfr5Sr8j
G0gb+TyG+nXZ8XXblbSMLYu+GtTtIN2mRDrkxA7CyA7LQ10tp573+XbQqV3yl4GP1juB+jDWptd9
MKptn8UbMeDbC38b0bBMfPtJDCkGoCKd8o58FY5FlF3LeryWWU/O3IMTb+2XX+V4ZQTkI8c5qwe6
azdZ9dAq58qa7spFThZDBXC9nHe7c3bCExuGL6MeLZRWagqzzBi1GD1Hl/KLeLAdf0CNWvAFGIZy
BcTonNn01O6OzpGG4EAG50w+ydfnnXmtXHrVNCpSdGfcZPecaVcV7taHfHVue/dHZXQ0jz6Pdtw6
kURQxP00mllxAiANIE3SXdDpb/hfnkzk/OB/EEWO15grUeNmDkf91BLbCAu7Ivytu2075YW21Lym
XpC6w11WpNNZdt4nyeVQBC/Yam1nBNXZh7B/5dIZamN55v04seZ8uYqj1cCuVK3XpvcjeHBX/Z36
YaRktSardi6b0GJnUjHzn21Hez8z7oleJuOSRjVlA33HMfltHtYjy/9iDIiDdQ1Wf40iFWYELCmJ
qJ1CD5cTCdJAiPfz2CenhEEe1dTNJD7y6JKzMERcZqse+mJ3nZqHTFMW/2cjHC08Q29i3YdlszTJ
iO28uaEH859HOLHhwaT2z2s4WmGKUWv8IOAauiFc1WO9zjtzHuakPhvPP490qpXyZaijFcQqERr6
9CuW7j56CdYFATpkEJho+0ISKv3Vz8OdfDgmfFRgLKjRxNFOAdC42lsjtw41nLAeo8498/RPvvC8
chMHDBfan3LDp4NFGmZ6owS6t0TEXwE1q5JnNzqz6lLa+f6R5Uf/c5SjzUIIzXhAbcwe2xD5ojBM
pyBzJ5XKRaKLuW5HC8vjFC+/ZBjtfLP/aEv6BOPY721wPewyOGYtC1On1H9btdKNJMg0yO89/9mM
7D30kIsemHJcEJIz/o5xCMTtjSK9B5Xl4PGjjvlRucGlZ8lX+ZCDeA0J+iXPIzeWutZdxNTM51i8
P/jt3t34CVETtlhi7UL70kyk3ZgR1FFOEYoRtoN0OabV2jNelJL4bJVQG73fJ4lFMnEeJJcdgAln
DJLYSX2ff36pdfbCGt2lgHOmp9pdEYLHt1C9au+tF+Mci7kJEqG7+UaHxTKY/q7z4ZKpOQgC0kZU
hCLBq5xfDAW+Drk8iPpRLglaLF9CYc4ojd/oXrjhfD1vy3aB1OMgXOV3RTZyrpEDA9UA8Xu/1gxs
Q6FWE4sSPrWSdQ1PZePa/ia2IxVhrwgXrise+yjD76UvosEznMTS514j3wcV1JWkfhkywtoLLXpW
ygu1U2Zqqx76yifH0DaemiDUlgk/7Fc/9r9lLSe5SW2NGV4ZEngka4Mg40GrvEsR1LvUlm46oapz
9gWzwHozYSfnZjuzYebW1q3adhT7GbRsrsxSuTITQepwNYvw5ZgkK9p9vykE7DfJwiINBWai3gxW
kSx8QCRyIq91LNWhX7y4SfKKFemiN7SNGqvXvXWFb/9ZDPm8stSVbrZ3Fq6UgXJno1hr4VJIGhAz
tyBkmmLtCuOA08nJSGCWoviiyG/Dyn2OyXqq21fP6h3ZwxDr2sRkKsshe/AqIHKCYrsw4cTmU99j
uKygn0TVhR1d2n64THkIQ1MtzIBYnD4gzXbcxWyhx9Tf06x2St3i8dNagy3v9elF38nXg4V1RCt2
RnavEfc8+vFaH+t2ZkIbKnwaZdkuH4JNmtvEaQ1LQYRRFwcbCX+iP7oHt3tMmGH5eOPJ7m6U974+
zgPlqjH1lRVeDjhjDBAvXf2rjyE59FCKsz4nQwYFWEombA01qAJRIkZrV3sXdr0pI64izfalFjiZ
gWcwlI19rdPSEC9a9hgq7kqOyuu+CJZ1GM81091VA5k8tL7RPu3UrLjs5KiatZmszDSjxELnPwVq
KOa5QWiP0jsV5pgaI02b3kEhWuQinhtoS4Qkrsom4K2B++NaExJCXElWRHAQCacJjCIlf6O7Th3f
pwEpEHPi8TMJ75VeKZrTZSzoHYjHXCJKpduGtNdyuXoebHyEpnxAAD1XadjhEeq7ZKkr7oXpPVSe
REDTVS30Tem91dgwRVXNozEgkUhgpJcfp66BXBezkiQE1yNoqdtm+jpvXrywm8VsNwMZqHWS8pd8
lfrKo5/RiWyZO2pVLYXFktitVP8O+kHR38hBsOk7ippsnkkgvZArmh9+PVNt8Rp5fG3kdhs2FSGt
+YY2NuAaEEgNtGppK/liWUceSxX3yKiHuRFpjhai+vfJOLfXemI8R1oODelQNMTE0ngVkbYcwdj8
/O06dbT6suofbUDbVpLSLkfXF2/qTb4hX3jvL407b+ErM/5HnjVLUEkOVR30S8nSu23m4aZ5PLc1
1aeP5LetKbl9NGUMdsLHaK7SU/3ULDj4yNgSXTPbczj2DFJttcsxfyoTxDe9vLYLQpR93zEUZTfQ
RCoK6yJreb7F75xOimxc6oGybEzeRC29DzxM6CW0O5nwZPmert8MURjN0mstvzZD8y0shIHCAPOV
6RpIqjOeupuJBzfuCHFvmmSbufUCJvZFYcB7bhVIThCtdKm4kmGeWLk1c9VhFinjmcfyR795dDtA
JE+FUk4HbCuOTiMNSuI+0pCR6oPNr1ksx643ZnXB17V0L3Sy75qrNmlnZQ69UgFT5dNGk62UADli
iNnKkxco5Dcskb7jlch3tMzba7m8A7E81/Rb0MXriOKhKNeS7E2wMfILwK8dbki7asKVqUAty827
phF7neavrfabDibzXE0EyVOqdDdI/qzqJMQJ6QuOqlk2vlsSvXmTzOWEFGgZ4zOOrtGIILibMvGx
4buikHnd8/mh3Mn3Pa7LJbEg4LcxK8ePf97sfyve6P/PeEzUhJ8m+beYo9uX9G/7lzJIsy/ZRtM/
+ivbSFH/TtYlaZe4+XByWJPN469oI/4ElSYbWVmekorADn5OyLShPChUYfHqkVLL9vAfyUYkZFoE
EanwNQEymABr/51kI/PrPhQuKGccmxUciPkErTpW49ahSFWj01mws3QXK4O/CyOxMY3XUdjbzqyU
RWKBZw7ZDNhRexEOH6g8iWxEl9cbvryksb+EOLzysIIraezo9HSXd4hCLtsgWVNHukhIwClQZ9s5
CBb7rTD7ch2N80xP11oS4NgSYejIpU1pL3tLvJfOKN58u/BI5b4dKgQwqmpTb8K9XUeYc12D+Wcp
xDEjESxE7U/4gDkeOA3ftbowJRPi7bjODSQ0vWz+ZgtKMJudrJU82GWEgfTGsKRhSGRfaRJbmbTP
gaSs7TvDS/a9V/82ClBodIaRqwXLoTrgeNmppbEkmoq0H424PpFfG67qmIHs/Puz6F8ICfvXJtr/
S1FiU8H/v44SA2Dy/vL+t/eP+G8PL3Xw9nI02aZ//Z+TDXI5TP5JAa2DRf0y2VChqZN82GC68UX8
R4qYTorYH+GyiYJ2slt9mmvTHzHV+Ptoi6ek2n9nrulfSxrMNWEj04WsjkHTxCE3zcVPJ0s0ywgi
e8zjtuxj4r4O9Gu3fnExzJNWV6XrQV6Z/a1M9ra9vlwm+Y0dIKT2Fq6vOogdZnSvIdoaMwlxjVXe
pZwd8gfsLX53L48Hv7hqEA+FK5udXtivDJft/7WRvVnmwesvTPdGKLf/d9/X6fPyluVDGXh+Xf2v
P2HJmKSnRfbL/0HYFgDcaD7K4eajauL6c+rcv/qHf/v481Puhvzjf/6Pt6yB8MFP8+DEfl65FaGo
PJf/+mWccu14FVn0T/27f+TZ6X/X5ClC3UKHT7kRms1/LPqS/nciGShqy6R/o/wgU+U/30Sh/12n
A2bRCANAS27WP99E/gi/BD0KjZyt6R3993KRv27/pu+JLBReRKaCQroI8+fzixgJ27dDJIozdeWu
mlWyGlfFpl6dVSZMP+fTvuqvcTRc7EIQDYYr4Os4RhFJRRoM7oxMmQUhBmhB1CtBsOYEwYcAcq6e
//VjRvuQWh2JaCRCTN/GbwShuDMg1MUQQAhImFJiF9Jsn9+6FFlnI+fgg7advInpKpx/egOu/rqi
z5b9Y0/L8cDHrfyqQkUnTwNbyrbiIOy6jVPZD1H2oftr37yOS2NVNxrgAvZf2bqHLXTmN2DF+n6z
2UfSKwZhD9rrmF/vprKfWRG/Q4rZlv5wUt0UwOvAi/hpxvbwKrMfdfdjtOiHWdd++RR47UZDNwWJ
eD50N1iBiQD93bYHj8YgG3c+8aN4K7RdPRwoOvTVL/rBjXHLh3yoLccs9+g29fzRHfdCf5Hr+6Z3
VHEVpGskWZSvPursPodOKjtquk6L67DeNaWLtO4gqRspae4G8pKNdB43xbYxYNkYpTuLx3Q3yf9C
xZgZ6D+LVwTJMdhYAu5Nsk7jRMDYMGe2flVZt4X2Swm99wZCRMqhJQieijZZKMR+pWQPBXqz8CHH
6nj2NWD5fZI5TbxO7McOuHVebYepGKZDFbqom31ARlFpr2v9LTU2oWbMLO3Osh4RverJPugHfHX3
FmBao30Yyhulecx81LYgWiKUndLk4yYqC35qt2FHM7Pk+9E8GDdF9oAiaYj3SYp6MDQXCqLgsWpn
JJaA6h5nPdTsxnc0ctQU+GFmtIaqm0vajPN1KMVzGadZAlMkFz7J9uvQvuYmOor+IYfDLM/6Xdo9
hHo9T32Pcg0pSy8VSWpaGTuhT+Ww5IRbrLoRaWK7GCW45HgSCVSaVdEmiPmO2Fdd2Sza4TELtyZQ
PVP7aILfmM9gDzcUHK98cTXyMNzwUBgygKSl1ZtztQTC6r7rysFGNi7Lz7E5UJir5356IbxNnui7
3N2kWIWbfNXkGzsgHNLexDWZdvs+8666loqj2c1Dl7mZo/JPhsOgw9wNbnJjuM4Kcd1W1sdQaguj
9RZBf+W5L1W8VyrBjkxfqMO+Cl50fV8Pxm3sObmbUbBRNlawi7NdBbun87pt3nBkItV9Okdi1yZB
q3eGFpmv7F96tDK5SwYysDQ27gIx3MI1v5F7XtEhXlo6Nhe7+DVm7o5SLMAf0SxU4o16eUCNGS98
EgMkfaFbv+pKgU0A9Q2WFSE76A//N3vnsd24tbbpe+k5vJDDlAAIZlKkqDTBUqhCzhlX3w+q/Pex
6/jY6/S0e2CZKokCuLHj96aFCPU0WzL993PJm+vyvR4cBqjPMZHwZJLre1+KnJ4yUvYa5msOn85s
4MmivsUqcdLmuk9iu8zOJenGibkTlK/QPLSpeG2rV852eBAMEHFPU/haS/Ax1UMabbKefiFjSF14
clu4ExVWzP9ds0a+q1x0szwIM1B5fQgJIIqnJ1OBp1VR6AxUTyB+28DRs9AooPW4dH1GNTkOVXwh
h3AVDXhIzc9tUdq9YqxkZW9qB6vv3Z6g+k7lzCAV2FXCr8ZPW8suYlfvETutBNxjof/YmUgeeHBN
8W/AYIkD84umtzYFxD1CXifSh1U+Wo6YlNtAGm3TaB40zrtFI7MzJH861XZtf4OW+9l3xtlvw2sK
ybyKNqX1HiXUySjq0lEVHbKChYGVFHt+UNiqhOGjAuETkm28mxIvM1EaTsOqHzVnNImrkFpXCnDN
Eh8L8C0wV8V8TPGFobo5lN/Msr4JZJCjxObgDE1a1x79YDqHxOSN2smvrz2E+cB/8uEniFpH1Z50
NnHcESVykP3KK9pPrRD3Iq65bf9sENKdMeLU4U0UAycT70X3kcsU58Gwgs2Uf2sqtoFFQRtLts9h
RHrKQIabUyO/BtW8qmN1PRv7eO48qW7WCSlTZqzaUl1sRxIs+vRd7i4igd15de+igRJsvYr1Q081
Nh9oTqK7ow9VuDTCpje+pdZ7KHxl6bOkV44KY74PnTT5qJJdGCkENx4L5MOCfi0oCbUvY3iGY2v3
mnwuVGtlpkRv7NRBB6auwh22GQct7bxCm7ddFh0i01pnU0wWOTxhJX0PzOceajCePvgyEI0VbGus
82LLgpXFQUqbJdR3pRvo3fcoQZ9dUqkek2bdpqCLfUdzmFJ3lpM64wn5miMWOXS5NErdfEx8J+/x
E2onSkaN+T6IORr5XCYexUAo0dolJOVMrronXWRVw39P95R5KarK04dgyWRam81mGMlin9vpecwg
o4+jicpepLxZEwe8hirMIqoIFJnT+o3M35jSZfu9kqJkPRbdVxWQljehbrBbQX5KdSN36JKK1+HV
7CqR5Duwt4enUMx2yhCtQ9YfmrSd5fs0ELIwy3DDBxvXq508ZU+zPlAAvRVyfhUT0ZUZ32LP6fVU
DocgX+ewWwL10FNGb+NLjSfinHxPjGtrPg/FVm3MTRhj1bdN8uYsqRmS+mcjqj0zPUjB6KS+fJxw
D6jjcx/Dmw8+Z2WnALlLvvyYT+VOUc8j/miluR9l5syKNaa6m4nmaZJLbM1KiJmzrcUnmuqhprSb
sL4U0X6o72Bmq1l/j5hufIpcQ7xXRiLWEVVYJWiH+QrLYyWlp0AT8NGfv9TpNobqBsm/bQXb1mcR
ivc+YwvC4qrjc8zFYcAqlhtkP+FRzXSN4iuyHmQ6NF7wWJl1lNKIk/dRxmQfmnViiK1lUd7KGnnm
6R7TK+jqG2U6pzKUCpJwGQOh8lBM15qUmkF7a8XM7ciwCAb6tHo05IdhWU2FVZKQ/i6Qtlc+FVS0
S0D3JMqPhvlcEpuuYWLTl16hu3VGorrGq+nCEEmCfSE95cNWGvMVNktrpftMOnTUSbGLzcPcXnvr
SRHZfGGXblY2BfBVqr3o1a6cL112GDH/s7btuMP2RcGI0L+OpO4lxDjT2ElyxN5Z1iJnSB8xXdbk
tTGeRPHg68oxUVW7w/oniEF4TQmJzGKfq9vEVlH8P2itwir7jssasFPkdvlFrTEnTEY3Cu5tFfM0
X1pFeOsxdasR1CjPkyGvZrXZSKlEbWfdNKcu9BYzfV9ObC3G0/LSyUAMprAt91l0L4KPmrSXIPLt
MPreqOEhEEH3LGQ3bpTFJBMDFD0W82fYrVnKsDBfNaApkvhu1eMqYi+jNPuiZqPGbBuK5CpKO5Zz
eTyR3MCB+bFIDz7dLsPzQTS8VMphHhzKqfW05Nv0I4ZE3JfEW6AA2OGlxERfOqO89atjGT2KCu4Q
ePqoXePN8bdCTjdaENmIPyJ6l+LGHLuRibTGZliCP5q1b3VOC5pAiAqijQYD/4+Ecvf8qjRvggWY
QYzM7COUQrggvtZ5bsddv83Z9lfmExZXEj5BWUXEybboiKBmQ6gOT6RdunAaXEW+E4GELumzBQcc
yUjCOzKjqaBTBD6ZltHS2FVECUz6kImZqITWKQXL1f3Oy0sdfCA4opWyq/FZEU4oky1CIk2rWVXV
oxSfyoS0JXKbrG9ygFUM1qkYJFvqs2LexXYjWpeoO7TiSy4DzVHhz45Uq/nx3FQrK+2wG/Ti/LUq
t3l8p/LfIrPpn8qGCE7CdehfopjbKKRLaGgZ9FP9qM40802mwK1DGMUQgTjWuCD9GdGJwUw7sx8X
jeKhkqm+pclJ6BCh9JssOOnKeSwezfmt8wmrGIFrCjdsGYvVp9q9SsZWam8JQq/opY3qHYlSknGq
YdxKZs6SjJiQoIpBFVe1SMa3aTqCco1C1W3SwzC8JbhaYwqXzeIhYcCVZuIkBGjqw11lrZUJAZrI
EZW/lDHe52KHhIYjRhPAGqTmPid2i2yFpB87qr7UIPSUgIktP1LodJYPEEoXZui+RbEyrEJwPFwg
ZsA+Ofnyw96JZVYfsKfKMD1NS/alFhyreDgJ7IwrTWRKmB1fKZAmxXvBZPNjEOSV+rRTBExZ8dQg
OdbnPsFNFbGaz2BK8tgeBWCt/j3szur0bHQYZ8dPtMzYvqfFhxBtK/0pkApHqWEblfCDi5Yp4bVN
OvKHWTfGT8qkfbIfh8ktLU5dax/20xxcETUaLHnSHh27F2HtY6bblLOZ5nsTxJFpkryUA0mHKUQS
PfJhVnWvOCUOpXj9dfxGFMpXRfvqEHeWZFxOs9fqG8yDT7n0jMm5PePvqivLukFxNtbC9TiLLVN4
4xYzPIv0AFXKnjC1DHm8iUi27EsL+F0v7n4kV6S66am9taqhs3YyD1Ndk5es9/sMJGlU2QAJq5mN
PZCzI2XvKktqsZlHydZwS03NTaB8+HyqEePm+kVNqn86fi+UoF8qHRT5JQkOK4Uf+VdmWZywfwl6
xV+pVFQyt/AYWNPL4MjOtIHZ9veH/V8YKj+qDSAKIswoCivWr2z7Iqul1B80TvoLEgRQXJsIDr/+
/iK/kiN/XgU0jCA3C/b5UmT9Y5FICiNOTxWHkiZ47rr3TrrG/kaqTSaQkXz5d1+4RpirZZDhyX6p
9IO55GpR/Pj7+/iBRf7StDJ+EgsJDYju34o6QyaGOQmvwpI4tw7GdFGqawbgtpqso+CMbBPXuINE
r7cGognIkwIstjq3BhSLsA/S9jHVoOB9LqqVgLOwmiNSDQM3UR7x7GBTf23YwarHJL9N4CBGvU6s
V3zGVyWrY36WMXgc8aCNFQgmMQ6hcnjq+r2kvg8Z0H7WHPPespXikkIsBqGTA4FEV53jUOiFpbbX
5+d4sVGd5leruuXZp87ewAjWFkcYlZvuIDDVxSUOb3LWAuez7kRPZXuAemYOtzr3vcF3ZP3FMB/k
+VVsynWrPYj5aeLZN9OHZp6s/jFvNcRcHLk3pvZs9TeLOckQjkqMHRjrj5rckSj//XP5i1rbHx/L
ryWvKYKxaNY8lhrXr2ijie9V8zCO3t9fZcHNfh1YYFSYQeBZRxf4lQbsj1M+9MaSaEKqmm5Hru8o
p97uHMmtvdQuXG37D1eU//KK8PtA3ij5/1ocLcq2sRKFD7ZIgHQ7XUffDFtfyVgYhdXqH0uHf3k5
xB1ULEle/zdns9IKakoo4XK5fEvYN3Zb1SdObg61FDf7CdP+R2/RXxmwy6DGnE/Sl7qvJREt9edB
XftRoTKghNVgD+7sNPa4b3fiOndzr9r8fUMuXIZ/G7fMHrjrMImoVKz/NH+02pROU0c7dqyt3fxi
hfdlZU2J/da6V6X49AX/v58YaUQ6iSTiG8LLP1+yKPI50Crcn2NsNCdgfCgNQrn++8/1q8Hhjzak
62MHaqhk1vxqmpBq9axHEm0IL8BdQtrjdXCMHTR+jmB/Gg+MZxtdq4sfP9vC/4tSM4oc0ukWtSi1
3l+aFbzVb9OW2r3oCTdljSG9E9nyebQps65y75+I2n9V2paZ/YHOsE8gt3IBtf4IWmV6R4F/Julr
PbntpfLwCmcWtPW1uCEbyNP+oYj/l83LKophkopNJQGzv1wwxQvYWGidMtzRzvXt0sm3qrsYNLWr
3kXAv4qORDyQu54f/0kh+yuZdXm4oDIqYAWVX4D7XwZIFodGFuiLgTjuSavZIefdyT/U1eCoh382
FvuLMaKyWcA4iUuCQv6yxtbxYCSFEjMcp7dCZeOFFvmrC3bj8Baml0H+hyH5Vw8TNoEMF0Fjq/Jv
nceoBh2XWa4n3foXfVeuAxdPzhrzRhzFnWj9O9Ho/9NC/heSSpzDeJ7/GSnc45zc/4kW8n/e9BMm
lKXf0Luh2ZHRQjCXLLvGn9QQWfwNxYsCRrgknbLDo2P8D1yt/EbapwgWqDHJARcyyf0PNeTn3+Nn
ZMwu6YH/FTXk99XgX1M4gPWCfDMS4NoZomr+0GD+cez3palmKkUkJTO/KbphQeagEDCJ5b1D8hjP
1deckcNkWbhvlfVOMa3pIQCE8oYUBiYOZZwPzPXYivFaFHrDEavmWJslyn80Besojxpq8PNHpurp
k6FitJFkTuen28o4YWyRLGxKLU30tyyTj71ErUtuqgLmd9it1rpK1Sog6BXIZ4mte9YyH6+OgWKS
MU8vNFDHKRNbSLHi12UiRIW0Djd5w24M1Wx8+vElqaltSxJYQEiUxagINcYOc3aH29oK/WGyLqJF
8EQrCMGKtN0HceaEATEOJDMEFQFI6DzVHFw93szpPO0Fyb+pEjxnGEE4CnWY1qet5cTFq9wn90Lv
upU1cmaZLZE3iTnuEoY7RUbrFlRgvbHm+NDG8T4xNRihvXWWpX47t7W6LkVjBt7AHscipFrSRqrl
Qxxwt1jVp6zmCcbz/RBtUcAawFAB+/KqTzfKrH4bS7ZP7K88sxcVTsodcgoleWmKWndpPnYDiTyQ
gtHiriIF0dMgFOx8BnKj47TaZrIlulTpa1dnMzwZ3V7o0nXRl08k4rBvDhHfARpEUS3BubROs2we
Jo4OW0xGOPDTfbS83WA2Eq3SQMNeBAseWzZaDRO2iIUrI8xiWI6rMKXgAddptoqFDgixQJ6jUA2M
MqXGeyTWbb+qHbU34YyqBVRDbEjKAeeO5iYb+JmUSZ85VPXfVAJI9BboSMFhJTPSh6nwH5ROfckT
/KnjFhO3EXZfml39btj5TQ9WYah3dciJjFArVMBh4fh1SLJwqA2Qvo1XJSgHTykx6fETrKdFMFNj
eGija0VdWA78jVWkDl0UL328xJTUSTM85ZTKy4XI0Xrh0KjpdoqsbYRjR5VUb3kw3pIo28VRvqXq
fxFSbE7Lc13VZ0sr96FPOQOqawMrpPBNAi/TXVX0J7M2vRnDYUlQMAJRz2EpUTh4FMXKI/lEy3cL
76rCFFYMZpRVk8N66hltse7TQyjiqiSztjWPfv9RT5UTqK1HvdXt9JdQrPYFPGulMDck5rmEaW7E
ID4o5APULaUfqTgOdXjtQ5bdtjrjbePp5EdNVvKsjTmWmI2TxvKXmQ9rP4JeDoEsihnIAxExBUTd
DFR0sLzAV51klvdL2TbuETmlwzYJy22KD7/oj3dRyXZaYZ0Iq9yPOTRTLXfKZtzMtbllrfTSMaIU
EB9aPpMuL+gN16tw6Q/fRgyzilFb5zwGTBK9STRXZjZtrKTaW1MPPrwZun6z/FMWlOuuEy/9gNyt
IvylKTeE2Tg19vF6/TT52hq7rDUXhbFMLgwBlZU0HMxoJOpHIw9TO0tC9DCpFtbmwtqUXzt5wmBG
cGXqiTU1y+X/Gce1tKT420SerPPXw+hdoiJetr4XjRmHdwIYDUcmjazvLUemJE9xgWRLqOgU7UNK
6om+MtDEjumamHPSawHIfM3aCoPvBdG0VeScGPbZKRanibDYrJfmiP0ZoNvYYFbvJol2YaVPyw0R
JceE1AR/Ck8tYKpE3zN6d7kYBcBU1G11LNyuibdx8qaVEU92qQdpL8td6mZ/m6mehqq6NqcKqr3i
qmIEOWcrVNY3TWRKCyPPGrOjom2RH62sytqFo7FVPnoV/7KZSJc8e04s4xaHjRNNZGfN80oF3oYK
aUty/xQNulML80YxRnxj1h3hIabEHbXZtsjIxCEfwoAADF37IICskCrmqXHtkAZByXR2oBg56OZY
W4i4ppmIGoI2eMx1gO8sYuqztoTawk8GSFchGc9UuPgrSvSgR+3r0pWXNlcAB4fyYpCKPFkrbQhd
TIPifF2JsNvDm+RbnmKyE4yVcyKV51w1NjUpNmWRHRe52KyeVdXfYd71EOwIYNlPBb2oUQ9zn12m
KHlgo30WlNCba4ykQtQq08eSNDPMCgV8T5+IDzURClTE0PdY7ueTkzWp05Ng1Oe13epMfwJZiJnr
U9ZS4mFNirfbjpPXycKR/yBWuv1u7ljVfOtYMVkwlpuoh0Qgu7o5e34kkBwwP0+j4iwT8fJ9F4Hb
sloLwO10BPwwU6dgPAazilldemRBRQuO8/5oG1pGUTf58WMpUW29HBj64lFOBC9to0vtD7dgpGEw
4Ozx/sn1Q5PqhzHWHMvKtpg+rjAllaGRExO0E0TLS6rx0wRwk5ropA3yOZSCJyXOjhb5wagUatLM
FyzTCwdh3SQxsSfGNoSf0FkFJeHunhZYNaKZtBpja9Jemh6R4DWukqChXlx5vcI8DYiOpVW58rUP
SYAgM+rWURD1g6Izb9LYKezUWrSHSXCtILv4RXNomvFRLKajnhElIO57c11x12byIRBaUrblq2CM
l/lkdjLIm7pLzNhN/GueqK+CFD4UYXJps/I1UHNvGNh3pNG1mSNMtxoVazhuxyl1nHGS+ThjuSaO
/ZNYmNdQnJwBC8IcjG+WUHQCU1jgVSMwmnrkFTnbbiOiz50JOIEC24VfQsskayKENFdWVrqj+JWq
hHOS6aww3VImEye3USfHbNgDdSE0cQ4c2nqUSxeR7RbL6o1Iulk8RV7v52QjlLshls/1PGwHxEpJ
TDvGTNSmABaSYipX7hVMrZJwZuXBovDcyFj5MajLmAqo1jdOFunrRFLw1Jtt2ZZNa1tP5sZqpaNR
MRGl/m7SYq/uzG0jKWuqRxYyL2CmZWYOhMnO4Rh3fKTCnICL7zTKamkBuTWxR8ztzhg3PdjD0KMt
wIidoK6ETYNu4o0RkGRdwVGoczeMUXZbFsF4MCD491CP7b4Ntplv2cJ0VAgKIgVi6QVS863Ly1WT
mbgOEItIzzGBm77KjqQ2noKhScvQROKS7ybd+rbcTGqW+zgwHPN16s6iekOitqlGaCkC/A6/u+aT
kDm4kL/UH2GaXRIlfpiqWV5VVvOopfxNhOZD0d7arL3LofCAf8nB6D+XgA+ZySDEmy2CHyQOFGlA
JoJvS//O8uSS9eV57sJnX7vACPUGwhz6eHowOqIvreYam9pHWHv4dZ38ctopvbUvsaGL4mwnWcGh
1z2Nirvhh16ZjOtKgiYak5ERibsGk7+sMDaBVZ11RWcnntmC9i2LMwddmaSwxgNY6mJw90nvyXHf
seh6BSqqQooP+QR0nTKRJ04UBa6EU1rDpqSbYWQE0DcC1mBIMK00rbQZtlO0js+xiZT3WYr6axVj
Uj58IdVBNsXDX8A8cyXBuQliDcZKe+ga9jUHGRHwiVU2yXFSkpWzAgI4cctTfRCq+Vik2qFOEifP
00uctwdGI3DeuKvU0VnVmoyCbHJm4LohG7dCqx7gq3tWkrsQEjYmA2iGRm5BEyCTBLiLiTkGbZjN
AR+0cdtPxcas0hdBNzYGdjo6OPAgBVe/sLVCWlWK6SmJeUhwlxTU/hEaMAF+ZHAJ1jVPz+3Qn3PF
+KbX49Ok5h9TVD5iJdenAnXkWPoa85eqLS6qQU8My+yIUs0OZPUsC1HDfBU8lZHhRR2lpbj5xBNu
o2jsMIb4oZqTLaU528LaTCzCg5/nexUUWpytRyGiEdjhC8ylCrl37Sx4E1iMkbEykk/Y9eMRPrGX
a2ylyboDsmuBoWE7XPspcdRMW0t+8GQ0JJgPTXCRM+wQyuZTrfMPPQbKrK6yqr/iOXg3i7s0WTed
qG4dqMgw8Feuu3ujmxtAmIkpFJH/rcY+kk1tf1oWwqxp7j4wLe03zPuu8+91yztG/bVq9FclFJ8T
NXnBpvWxHHCcMAPEaLsazaLR5i9KkV167S1S+0NUBddwFr+C4THU5Z1uDQwF/0lTgic5o3xjqW4r
QWCwcCBMuu62/GAcujunjzJP2H7ugma8+ul0zy00f+ZBjtKLGGcvSjjdqqw8tuX0MHBgaLJj3Jsn
WuseD9lFUruTOofX3BxvkzGeofNMhXCfPGOuH6pnBV3oUCUfXclgAwgd6+zYiwyZJCB0prsv97l8
Cgt1BSK+3XJbQzHt9OBbz8lCaHu0scMDO96rlnCUUjNveRtg5X15WzL593Yi5gBXiCnmWQ6iV6fq
K/LVS0An8nv9NdTmZ2Vor+yYX8q0vpmxD2MQMpFArnw1ANx2iwvM3Rjbe0TmWqfO7FgjurnwoA/t
rU9SXJWkD3Fqb5Z/kUMIh1J4CnPPIKJhjOZn2axOY5lecKt8bZJDp8WbSUZc6fs3mW0EcC076c+W
E2DSF28TO86wxQRde0n1zhUwRsxH82Zo/S4y0g9LbS5W6laB8FDV2itH51veCPeMjDmluyydQk39
e2yar8tjXEik8zg+1HLFKeYyqdEFvjU3Nz4st6AZwr2X02NZvycq2JXV3fpOx5BxuMtmd9X98SEa
810owkPgZ1aK6BrVWoNU2swyVLbBVZnoWKUMyjRcqzq+tM1nKevHoaUkqQ23UNdfM6F+m0PMmOQp
ePL19GUAh8QP9NAr47OAj+HYSHue7NUoPLj+x9BvTnjAshE0b6nSnOROehaM8BgIR0HWXEuGEMWN
d5lwI4ftKEXB0/Kh0rDa1dJbWMIjNK+wqy51FjzFbbYbou4WAFeB1ZeZdfvx92vrRFafIcv3hge5
PGTohXZtDheJnj3OzWkwPoVYOS6X8mftVAbSZY6C53IUgMc7zFMxqGfcD+3JEFlYxOBaN9mlaINr
NmjHGvP0Ov/ZbSrTv7V6c1JH4QFZ6lXgE4xYp5zg+uSNvdyPaFTbHMoNx6rX5VcD0vQETbiLaNh0
+C5tE17LLLyIMkaMzXCYkrU+MdPr4+zixbgbo8LB+/Oo53eruXB0MHHdnazz8sGkmmnysmxNIfqI
n0lZ31kkhnQdlOluCClm+OekfSlkJ2SU+YNDpee2PIAxDO4pPGCjvUoABUmmgXFzvJO4x944dZLw
YKTWTe6adRhyX4p+QpN9GsPpOWFEYvN6CFO22jlM9kCEftgdyUP0E/E5Y4AOIr2BGbRWT6OQ2Enr
4/Mx3wd2BpXU3EzTONA3tyTO2UvnW3qUWAUn7Nwx9wqvy4jqVP9iHaW8+BGHN0u7cloR8nEDcLkZ
aXpBEv683P20UO3EmpKOdF5+Hs7mLcDZltz0k5YDTPKcysAVG80x2+E5N+cltwIQMj0loXVXJPEy
te3NVOdNKxpupow3FRvSjrjKWpieTcKprVFzq4hWkBLhjei9cdVUjqEOrlpl9jJKZ3l6nsQejJhs
p0zcoxK7tt/r1HqYy/CldQPJv7Tq4JRh6yhF8gEh+G1oRW9ZHZTxQ5L8Y86fQGPcSAnMkwAeK+fV
AM3+6GM4gFGBUEEx555Cw3hVE46iVGZMo7rrsn9bPuPSszt0XQoOsMtY1XJ4Oom8yxuDzzncm4kl
Mw4JRMDox9RPuWwdYIRibbxv6Nq4/F6VMbk0Y3ap2uyo1goeWUQrR0sfkJ6X1g2N4aJZ2UtZdPfW
qt/UATLJkPz4nqLNvGInnMCae47q+iiROhAmLzOFHRY9yAe6f8SxWBa+mrhywc28KOeAbQQnMyku
UQGTAtLSZ832J5XkvdFit1QV5ZnC6aYcjY1CUTGsXR8O/bJBHVvVaXvVWWbUfCHRLSMgCT0VArGY
9OtiCg+i/FTA3UvZDy6dZobGknHmTSrFRgTyqJoLaXvaa/4zWedy251wAn6DYrX1A9Fb/t8h589T
iDOw6/NeWfUh07cxbVIVzl2+GxZKtTpBlTe2I9mwrVxsI23YCHPqLFNnEYSuEF9KPXaseG/237ss
O5b5TFzCREqmdmibeh+p50mJCHFoc6I+Wbfw/XCzyNpVErfd+ewLSbEY25OOnaWABwNPhZpIcGqS
0J1yda2Ugjen+SbqdZiFxd6K2faaVIz6bSfK55zq2fLnGH4OKb2OOkQnqSNbiQFfRoKHZ/MF1ugu
Kl8UUitrHaO92jH90lMpO+nla6g+jiLHeqSGtHNVPUAH2md1BA0Xl2VcdSnjYQiIhzOt1Yo8lnTe
tVa+yYz64EvWmlUqCe15yLb+MGyLxLfNIGOiaw9VK7umYT0u72SeCqpxw/XLhiYNqYJWRDGX/aqd
OJ1xnJoUwWnEyBvkyikDKIGp6hbKsMknPLuT09Img2554lBsdNgOOkFWGH/vkkZw036AQejvRqu0
5eQgpkymwm7UhO9+Xl2CIv2WRtABE4ncYnRN2Ij3z0I/SociiyD36+MxxDI1QWOPsyh7KEKiu6z6
kOOCrE+126cdsJxoYoZIJT4aR5eg2mNktVCokp5CfrLPSvghdYx/IaTaDHhW4nxHWkasFo+ab32T
sHdzlabRHSp+dqppD2RuVJs4tm5dGdwaH1Je0tg+hHIcDxpPCxLQwaJwYjEfnEpLoIQTf+ujxm6S
7nsX+ZGTu605xjZG+lieqBxzp8J08IAX7bkcvgq544Uof0SIEeQiwvFAv0GJ2xSSK4TWMS0oEUkt
zDpEIpCyT2JpnHBPxjUiFchWEkyErJylhRzLyaEL7VBVvtIm/h5wRAjGrZqmzV67hDFO48ZMIa/h
46oTZix+Jj4bc4daJXmORK0h6+LV1KsMi0mfzYVGnKEg2qWUCes6NojqFZJNZprUVRXSBmuKhrnV
ngeLm0g6w05L4FIlY45WK1cdTWFdWQbuH60OHzVV7ECgkCALsIQkWqNVRHMfk0GMJsauRl1aIZpi
QiiSF23ObwQVwLmSYf76ChWNcPxU8xLeViikK7lKvMmv1VUf4FpUxmm2HuIa2qBAXmNNBT4TcC3p
g1myM7PfVh2W2Jk+fh+GYFPjeu5kFBTmsJztWOXpzUnm1nr7PqjdPTEHT/VxVdE5hq6kuw731878
HwvvCJ8VQqOlGY9WCdlMIKKIKi3Z50ieYLhAOi2mG34T4aqoqpPUTF/tomZQq9JrtIitmUKNMFPT
L3ol4cNQTCvWL1kPYNyk8/damu7C2GD1/ZpLSeWEaqPANBd2Xd+RH53BSBwp/zWDeNT65Bhp8N9M
v9J/Up3+K7T0/0X570L5+s8wqlcX3/L0Pf+K3v8o1Fze9LvaUpLQTS5sARMonVCpBdT/iaMKhvyb
oYiiZMIdYrera9CYfgdSTeW3RSYH9G6KoKzqkgH1O5CqWb8ZsPmIesUCTFUM7b+R/Vp/BvkXGgpY
A/Cpqqgkb6K0/zOhocBxxBK1eDia82vaUAaZSqXcz3KM06VQZsg1Kha9H//444s4RYpp/3gZ5l25
/9d7fvzbsLz7X7/941Wp62u5aQeO+n25KXAgxayGVWGltBy7f75sIMLu43wqKIxWFAR/fCtgUmEI
2mJDs3z/h5c/34SYgVQUzSeCoqriNWnXcKHFyTj8+KJpYd///D6ruq4nyiVbZUk67dOkEIud1LDL
FSKzs9EAs1lb3liRWVTsclOCph/qm1//TpsPGhejAqDP2eQlNTv/ifu1e6Ejv11nB2yylv/47scX
ue0Jjfj507JEDjANKrWg9PdfFJfvyv9N2Xktx41k7faJEAEk/G15XzSi0w1CpgXvPZ7+X0iqVRJn
pvucC2UgDUCqWEiz92cqhw45BnjQpm3a4WgW40im0iLp3J1VH8ReO0XFZ89A+ycOg0+D71hH2879
FfSu/LPVDp/RiY8eGqertoMC1csn23hU+sg5JObSDVOMoOaWmEn0Xyyb+TLzHbll4ufvEFgtW+Pr
g0S8AzLtz+8QONCoRjpXO1uxGDap7s24Y4q6FTiCJoFoDgV8iIPskVV5FaYTLgOqXy94C4qDLESi
Fjjas+S/N/52KfvdnCnSGcJmnfoD6j+gLDM/ucqi7bXkmkMM6VFj2ffCdA5O08bmMgpPaY8KD2bJ
pyTzOUX7o0r0qN07g2p+jsD4a0ievFZjH4MJUAlWeBzmLDFtor79MjaxsQ0iN1r6qQPcMU6dk+l0
xGABYJ9uVdmWZYW5NQrxImu3zttYxRQsQx4AelYnWIgp8k9qOx6EQ8oBe09eultda/tULGX9vUuO
8mp9PHRE+X8O1ef7bzfJq9/GNC5ULVy7l6piGVf4wOk5QWqNt964NlnMGt5acbONJoeNSO8MqGmh
AZAMIriOU09IUKvum8IAaT15ZMkHyzreihT1nN+qtl2w6BHVXMohZI4gSREwXFtGN5nLLGs+Z63P
CTohu9pEZKO6uRCKUWGzEcNji5xibWd2fB9gyb4e/Ha8N43WWTlh/K9u5n/iG/nm4mMuLCZnAwCJ
ac5KJr/jxzo0OLzB1GFuCt5baL7s3GK0Yztjbdmx0ZFM+uz3OIHExaSgUogAnO4jHiaIIfa9/qVM
BKfYLgs5Gc6XU04cmMT/9/c2F94iuINHTbv3x7B6VPXMXI2qihCWpQE3n/qAI3oTc4mXvLbORDcs
hsokmpM0Z90fgmdsSV7rJL1kRt/NjsFYlaS24Z9BHRAabMOzrPEF/W0Vu3t/eX8njUulwj/eaT4Z
BMxZF9R5ifq4LuhjmY+DkyTnbqx2nqsEJ3iElR5nzaKRJcTi4tRVSnF6r8tLUOYvcRxXW18vYmgW
EP1sxSgWBojcSxm1X2OCoTBY1e9DbjGNKfWxV+z66mPxcRd35RKbG+WQKnATANN7yEzNl4Nu43Ii
L2tPdYFpzqPeL38boGcdvFNO//DOhqXiNNUlH1HK7UQPQmCYtcqm0Dy2ddlt0DmYzbwyC2iy6z9l
fufuAvcvsn0e4ezIyE5BgfXI+2WottlJK9R6DmAD5Kj8fP/PH7f0UP/94wYQZeFyhcDTLLrDHvfP
L6IXNZEAqeMe1L43lqklxOFWFKrys8oxltPJrS7HdLLxw/D3kbIRGNcmHDROfP/rsbJjRPPz/YfW
/LK//5SismsOwDqQlURpTnUDrTWKy2httB1Hrb4141OP1wsBmDTtDjVGJZyB6vnYQU80znFL0wnh
vchBg5JliPiQWJNt8u65YEPc/Lzn1tP4cbhTCusayMfYv24BKOiuDRfUgeHmE6u5qNNFlfjTQdYx
K5sIxlPllRQbpvdw0TUT2awkP3hmc7TKERs78CTVwk5Cc+9oU7ZqNV+8yCvZ1hbTsyP8CG228dpa
+rpsIvdU5b2xU/sIkW9qyrwIyKs6jP5N/Mv9uLTyvQAtBx5SWAKtCneewH4DuQ2u6Xt9pNuHHjeu
VTb14s5HeHfhJ3W8s/1Mv5Nt2qSRa9dboD/ZRILKJzWwCMA7EEYoi0vrsLcJFDZXc63xzFh778gN
MjJgzmCp+sWlj0WxnXL/R9q2HC9KH0L+fJVwAoaSWuu8mn/2dAY52UVEesYOgmmvpX6fLSxc51cB
mKeF6/QoUlZAEA7VaNkHq2U/whGTQV1OmK9yD3E6uUcI3i5hLg1YrYjUlazeimpwfg65tbF3cI9V
uJ/avdql48ks+uJQWgg/2M5wSnKd5Ji8JAWBlX3h1ddhylumcB0DKqLbwylDpG9baMbnavAioinl
i1m43jH2Ju+IWxXMlVt9GMufPbe2CB/IJY4TCzMh36yOWooEZDFAKPXSexOF28du8DqQcUYPvV/s
i04w8ZRl/29e7PbHVcy0NOZpZIBQbJ3B5R9Q0Jjxhv3gEeVqOZ7mgKpaInFjULnbvO5TQDt6qy84
eJ/w3ECsKp8uDWJbz5PWmog8cjqXVVwOWjwNLYDUsjcrs5UK7mo/uATyQnhzqGo61cMEp5oZNbvI
mtJ2zI0uTNS5b4jz+mE0ieeKIoC8P7fJgrPNeszz8WKXBrEIB/Zglbp3KUeC/1WrM4M01VwwulcH
wI49/DCozM+pvw1aO/gaYq+x1nCUQgQh1u41BzezXK+Dr47af0/6RnlIRfYpyMIT2aLinEbx1p3M
gXg8hYdF+52TTm+2VzSHW7uVkeggtRCuLEWL1v880eviT2qKKTgDEqR3YR3YaM64HzfLEFmnCneL
aV/EY7H2XJGeZgfneiEvlaDgklUepYo89NZFzpEIBnt2km0fhzuRsCBWOkV2EiCooPUGAZGoP58p
75TP6AzsypBpZyGcTx7GpOq7aYpPmjymyDZZpH3YN+xOGGPhwXiaQw67sEhPtyGyXb/dJ+vvd8xP
HXiqrGVTVZ+UtIsOXgGV1YOrmxJL1xYJEZJW63jXZFX2WJYbn8fkh6yUBfmnei5kVUlcYx+b/Z2u
Bs17062TOJO3SYe+g7f79w23+zk8aqumAhYre2WHfKasjqIAF2KzJ5UdeUe6BYXe7pB3Ql9VNiA7
4nHdyxg6b3mHZgx4Q/vJz37IVlu01dkOix4KM4PC1CWbCsBpI6uV0SgLMvgxwh6GcyDSZ9+JoYcO
WJXqFsuUFja33dlrfCwANc3dckxRG9kCduDBMnL77CRdC7o41lqQdeL6XpU9jTva52oupgaLwhA8
DjRcIo+ZC/V6Lpy5sHvNxi2wbeNFnzrWJgJJS1iwP6YoQZwzNa/OEzubbtWnaH13HDXXskcWTc5u
fiEvh1EDoJHbn9/b0Iiudppo/EUSqsG9GO3NpAXi0zTm2qcOLrjDAvwga4UFj5v/c3uSVaQT0pVX
Bog0z2M9Jq6t1tTqSlZF++aVfXI1cusCOanHHqpwkEeuDI5WE6ZwAay7uw7dTRob431MqtXZnez4
bVwbwml1q7sgVbxTVbT9wgoc5ZnzEnYFYR2sZdXtAAt1bMx2sqrpfJSpaRhnWeV8v9LUrt+7PUKx
ybw8yKKU83mdIjCgBJ8wqWTFCAU5cxTFpucwYcJLzKTdh6VmHvU+y+HCtChA9+iSrIpQ/RoFeA92
mV1d277/WWhAALQkvn5ottO9OpSIN/85eiheRMmxQ96f9P0hUJrmMIrIPgtFt8+Rhto1r1Ri9A1f
oLlJdvpZC9wzN23Euxvw2bI7DxK+ZdxiTFnyPu5n0zxmjBSUAZilzHg4T6bVvxe+RdUwq35r896K
UN+VfB/24aTxPwdxD7+RJQnxDtyxVwIhgQrvMULNmvogCxUPAv6w/bSXVa83ymvLMonaiIoIoocI
SluO8HBNd0xRZ7I2ZYX+qGEjVJ3Hn8IG0aishXNpcFbSFFDgKDiGZy/SsmNUObjpmfn0mDvIXcfZ
UveS+iqLruHUAQSmJSwOsVm28cfjJDIXtw7ZJntlh5ETLrrdkWfCP7iuksdfhIu3IRAAct1pgqSv
ZRDVt+0wcraJqh36LPhCBoJd2BjkZJyr/IK/16pWB8wVc72ArjyfH+e2qcyJjIcaGT45eG5r53Gy
Ns63yvuDGF2If16d8PZjP/nbOUS3dV0zYX1Ys5G5gFb1535TMSOX3FHvbYaEHSSnleIl94tjHDT5
Q1t39qMXoo2SWvlLjKnqya5QBKiHrHjJGsvfOnYW40sQlFtCbOHamD9u9tsvGKMb+5ywF/JYf7e5
VW7sg/nTlk3RfJVZyUvoJgoSt917n2z+dY98Tj//6WTTr3Y+E2N/G/qr3SL/tZc1Xa/JCyp9ga3F
2ByQNJ+FodL8wYm77MHtBNJL6RBvZFV2mOAnOxbwEyzk7KEQpPjiSd3JmhyFwHqMFoFpLm8PmoIK
y8rUT/dyiJfFn+bw71adQd6y6Py2RJKboo07stE9aiCyA7vV8ujUXhDuZR3bzYnpHskBZOYfDScE
nFeb2n7Uc6pTiixYMD5HY8G2cxhTIHDsR/dysNoA+haqEy28Gm0NJwyVezb53r3Zxu6q0KZxLdui
VniIH7dQTuLS3Muq7ACHvmrjtLrKu7AQjS+5YexsG+/LvkuBs3tuhdRXW56KgRiSZrGL+1WVnc08
InH09xG+GTEi+rua92N1L4fJJmcSV6MuYOiyU6tsPJxIEsYjuXW3Wmk5CT+zmwXF9Cwdzu9dtWH8
7JKNVVYgDCEb63761KnT5yQareLiYj54NNt7f7I02AdtVf9LoESfT+Z/vDGGw5YO8VzCJTMZ+MMJ
rTD1kJOz6ECEm9PG5P9ytH8VwQTs2Q2DQ+rr7qXFYXXZ2P61bqYJuaXEekgnO5spQzFoex09nGb4
S+/i8FnBUiAflj0AjCbt+hOA+WQlFOIlLjySRUb05uTqrbVSkOPqPfD2COlqL4SKv8fDLEOlg5Ky
OgAjc+EjXDsVxV0xcSzK+Nr/C3XvY/hCt0Gq2qqKAYAGMxnH7j+nDZPfwM5JbWz0muzjqnImEnxz
cCuwjPagol69yDJiClFuTITZUtypc5WpWm3PXQFWsbKGrZ20FoZZunUYbOdc2am+7Zx4PCKTwYYs
LxDfT4O9aU7OWulAQOqDhxx81PQHP8qMpRsAFrXy+Cke3HE/Cf8v3/L67VDk7ikp1bc+QrgPTDso
kNlAIB8F2uK186BpBPRR4bJJXZwI9Bi7Opj5ndqx8yv9WoBqNjJFXE1SlHs7yV6DqNQh3mtP7gB2
s7aNHKTdBKxhQCciaFDJGsBkFUGe7jvf+lx2w3S2exsdwrmADNLgY41XtuA4BNnFU8Ayefxx2Tke
Sq/yX0nsbztceB91znB3uH+/yea+MrQtkEZnLW8iFjcu1FoM53RUspcYpUyrV17ayHM2HDx2HToY
jw3KXNC8gAcp4i1JYHNxnopW/7xqfDzSMOWZUMNnSqyu40ryUV/CdhK8vr2xwQtQJefq2ONx/FVY
We0sp8htZ2mtBMQqIlvEBWe6Fm+zGOzsnGPhbSn28VYIsCzbYXC/FaVRoEYHPjTTvecmHvl4kzK4
TJ4CMkXXwCQZaPz9839IBjd/f6cdizcaEQsdgj1em3Ne7veoS4P9lWL3iAFVE7IvXiqisyyC0I9J
x0wxMY4YeZK5Y4hb/+iqFuD1InssraBaQenzNlU5pI96N4uhgFhUZ5tkoh+gx7Iu3jslUjWIfbmg
kV37/GEvj5LRD/a93lZTJl9btI4RnpPuO35CzoVNhHORVy3ciC0bY8LIc4csstJDKGV0bdQU51uD
aEKWoJ+YJ3ozuPTfaiNSIL2jCMUmzznyJ/HvydTnG68ACAHbrnw08E+OGr40nQb+vgXLecq90YpX
8lIWnYtdtAjF+FvbvKOomaIj81+OzPZMjP/zr0FQ1JpZ5Zpl2sZHZWJPRH3c6wk+0JBUr3byEI1p
fEpjF/nuucCVr0KoBVZB4df+fdc47skuhkM6/+fUMcl39qTma0uB5ApCg6Ms0CJtGVpYvtjes+gN
5+g0kEzq0uKF9sJ+HRTeUY0KOGZgcxaj44OwgNs4QqIfXFD1Q5JuI3OwP0UYi26DhvOD65Tazq9d
ZVHMc31e2PYu0JqviIPo4B/nNlmY6KF0btueZE3Rcm8Vl1ZKSCTG5j2q23UeC3FOlKJb22qJUx9L
3WmCWDBMisZqEMOuT/pwWWnGeM5S+FFp3D+g3Jzjek6EpAVpeurLrn0AigT4KsAfBOrqbkqB81QZ
JiWNhiRpN6KPl4OnmOYMHeiuplO38dgSy4rm72QyKm//368ViVPVQRLdJKFtfpRz18bS6N28rjY+
nJJojuBpvoXGXT0H+GS9SatqyzzzqeyiYge54+g2PYrndWCXB/t2GYioOsjGwskqti+gThTsYw65
UZQHeSWLWnHtjedMZz+wSCm+dzSBuQVFn49GsQ2sArHfiqV2nM8Bk+MM18pLOyK647pNx/Qki0Gz
U/TeBAplSCQlo7oPhfV1GBv0gPIcUTLFUrtTYFPIKh6XjRitAyL66fFWTJ6OswZkD4/pLgfC0qEC
FRFF7D39UCLrQJ7UW/Q2f/BepPmpSLRpJ0Rh/st6LfVPPrxSbO5ZsB3mOcf8qEVhNIYKIcEvyQvg
iNT6E/EK04PK2AYq+CXHv/d0p+MwaIpd6Fr1WRmDrW9a8cUouuSi1B5viw8kyprIHi1kYxUkyQX5
H2sV9Z25bHWoe6aJTabKUeHauDXgZebcJ45DZnEiTxoeypZPFLkskHFO71+bubBTrbjMUcfWz89t
VebndPLHYybs8lq0sFhZ1T8BAOo/6XZ4GH0gXkGL7Vszh6vzOUbdyqA0TDqFTNEcr5atZcKXSbfC
Y5DhE2WMqA7WmXYqQtO9yiY3SOJDpA0vFerNNrrEDBsaUuxdojMjzNXb4F/3g+QxFg7n6e1oNvkd
XgT/4sb1H3srIoWmCgqEv5eJGrb+YYMZuEYbIT9TbBQTrT1kl7yNNhr9pxaHQuiNar+c5irO4efc
cUAyEQ1iqhBrZUQUzKryRRuYxmFwAvMg9NI8KKxMQO3ebNwXvlYF8grgZh+tJER681dCNg2COfGW
GpvQIuwB7sFFQstwj0lXfw3UcA/1N9/r09Dth4KD7AzQiDN9w06xejb5s7ChaVaJAmPSQpb14AQK
kjVj2x1cG1zyrcjihvTnrS7HeE24R/B+2obz/nGQadK5kNVbG9A5O1nc6rfupIl/BHXR7oMBGk80
sKZZTd5sEjdslnWKEKswtHjZNlqXb9xwpYE4vdphnK1yjlVrJ4jUPdx4VDvncwzHS2yaw3xclhY7
PU2NrL2tZt5FaaZXgjzZko2JvVcLR3uw4hLjmOzffOwM5sk/10FDRRNn3luj5AUmCNTOn7sST1QD
5mRptGXVAqNaBEdl0r7iamPevxdajxyigUxhZOgo9DqepmACA1bCQbQ6Whq9qRAhNtLde79a2s81
koLH2yMqaJV97tpX2WREMQAgZN8R+MyvUa0ZBz0Q9dWci7qs6mualtd0qI1DbvrNe9Ov9jDz5vZk
MIFj/xwr20a927VdqO3RqfGuwqzca6uimWoYkEFl9dYxKhAEFQjqlS6QG4hzc+8X3aMK4PEoi073
xbHuwWSv5KUBvKJcDGN7p9R8f2RbrB4wbLxTOs9/GwN9hAmZqTtZzVPYdnqdwGxxy1Mm6gpbLyt4
c8VYLsdO1CffGMLnLo9WoqqDNzEUI3jnQOUMwtOGkhiI9V0dg+ZREcDUARSsOiGGu0CfQeuWMqzJ
96prOUL4aYNidYGXHJ2yKesEUMWhzfayzU4Ggi3VSHBifuR7kQb3TZ/aZ/kDUApNt7pbk5uZR3iW
UT5O8Fg6FSPKGBs7U4TlVj4sDKBQjD2CXPNIV2Rri9DonWMqnydyHCclUs1HNYOl65N6W/W1bz1a
g1FdE204VDmEHDhB4Zf/Nlbeqovq6+Ro9iqDqIkkdSqejaB9UKc2+u4Y4slwx/DZxxFrY5KlP1Q2
8Hh2FflSjuD/2Gn4jarpSo+h5rl48kHTGaZdrYD1l9VQz0GFZGPy1RL+qu6d5i9Pi74OOEE/51aH
kLpmAaCaC36RaS07OGx+jdQIBFDoq/i0hM0+03BlRkKjj3mByw6GPwzuKW3jB68L44fKDV8yDylt
WWPT3d21pLh9PKN6QKCx60z3amumjwSsZ16e/uI7CtNSNoH2nKtqPA5odUeoUfjBBSxUeYQIPXl3
TqeoWJbVZfRj4JfUJtE9wizKMb9IrJ2sNnFdH4uQQ0yPQzMud1lxGXy7uozEQR8D2xw3hZ2BpJ+r
IsY+Q01LXOrmV0q+iMysKKsPBnqzI9k05q4/6wH5721L8gCU7N/vbazk6ACYjrFyUvPYeKV5p3WW
eJprFlgc6Amq/uR7CGzOffBVddlXECV/72tGpPf/n++Tz1Tnp/zTffNPlz/h18+TP4Gwe3FVrfbL
ZD44MGG/AhRJVlDUzXMINAukRqqvxj40Pjd2v5wdH775oWMvOphYd82ohAcv1DpIKJb+bMbVnRxR
D/l3Wy+rT0OpYLBcmiO79SCETBGhtD0/I3e7g911yathTOZah7kz4Yy8jYxuOCpVpEBc1rt7M8YJ
q2Bn+2pMzbMYcohEr56T1z7ynMqTNXTWa2CU6lIJ4IJFOGFuFDedjvIxVut4748pjUC7PYacMY85
3x6TV1q37NXKPaZJqoIndv7hWW6V/nyWo+TP8zvEs2oFQbMULbeDlej6GQPIxyDm/ZdvMnH666RY
FYHlzHwUUTiBxTI9pAgbmH2h6wanErfIpwr5DDTS1J9V2SurtQ07lfQOKrNu7e/HSTcXAiHiZDml
HUeVIO12RZk3D7LAy1DvU4iPIEhM3Xw0mZ8O1kiKwi8U47ECAfWosulQSy9/AHQePlZh+hZ1YvrS
1SN89zRW79wqEKcKlsVKdsTI/HWKUJ4nae1kDSiqK577irPTUg4wlNBclb13sswsOr/H9bVZWaVU
zzK2f8sBECIHVKKqTJ49q5fsKCtrYfYjmvhKlO3AnTCTIzcNr30aviiq8qOA3PGguA0SAFMPcIIv
y2NcR6gD9/GTMhcRYkSlo2ePlhdRM8uz4wrvKge0GSGoGk74WXbmmIeisg65TFYx5qtWvdjGOYC0
WtyxfpE39FXrmzJrtge69iXLhoIjUC0AG5SWsUoKs/ocNRBkrNj6ZvoZyv95p98Hoqr2nkHompNT
/iQQ05UjrGB40FOE1QkYPk2Q7RZ5G4rPw68rHzaGbPp1IUfBcxKffzW9X1xjo7auEx6rT4MB2932
yQ8URX9uMrLVxlxlh6hvc/Rz2Fi3xUvT2qAcS9/dx8a6mkz9MjvkrN3SmZZKV85JlApSd9yFEHRE
uY+TqLBgPMCaeSbRkpJybapzqkU/iyLKiYVrDeTyv9sTnQ9cjri11dZ0stSiw4PFmXOcv+7HU0CB
ga7+YFrx7mQx4MW+7tW2Wilm87NN8Vpll9ktkYF5nOzAmjk9q0mwvzXJqyL+2qeFhvQEUDc5MrO8
Z/hdPicS+6XrI/fgeuLVMQPrYLQsHkWSe3ch4fllpkLbH5yW/VtF9n7dROyvZbccmAgbLGDZFQtR
GAakBgfObehh1mHjoCHHKWXPti9pDPSVLqrbtXeZhF5Qg67Q3iV/1ESUojxDn2vGqPZrUX0/zkU3
XpyJTWasCOKoVuy411LvsjscQk0kEQjiRiLO7mRRmy4+EqZ7QpRqWRX60qht7ZMfWfUDgjxLa64V
dqsxAeM6EQziTtb8IOqAQJasiXNnZufWKnGTZCurwiaao4LCW2Va+eb5+sytSeMtsZPhUyGUH5ZS
VN/zuNoNoqvfXB+hABBGCvIbqXmKFZ850M/iN+Fnezm0crO/WiU1PzmdraB8EVuoWJXNnauwqR8y
P/uebROHkCmCaGIj3Lg/2LXYBlpYcZqaq6XQt0MWDOcwr4azvAqGkdjsr8GlDrnxoME5OSisNXKI
Vg4boxztYyWEdynmwuvSbJ2rhbVM4/pnm7zKyhZKTBZuP7TLqmkEz0OsQv+vPZPc43zr7UljHigX
2fbeoeq/PQn9S2NTBki11533Jc0H768R5fI49MxvEx8ds38aPaJTbG+yInAORWZ358HAeLgbyun5
100NDj4NX85vXurOSwY3OWDrN3h8Y5VTo2FdqeI5yvOF7lfja5hE+QHeFSa9hjG+ugU74DCpzdN/
GSbmYYi8/T6sHwL9GQOChWy3Bys7pK3/YmpNxdRr1M+Tjm1rlXr9tzLy1jlIIdTRyhpprCz/PngA
AaN48F+YtEPUAnSTtIiDzaVqTkdHWMms60SaewqxERpTp72LyuQuHK36h1rUq9JvsB8UnrnonCR6
HJBl2gB47I6GmrYnUZTuOqrgp6rEhRdBHNTfgzxYuKKsf1h+/YINkkCQBSHzLg2DaxQZysbKBkSn
43GTlWL87JjfMGtyXs1Gy3cjRlib3s/Hz1HxXTZ7gfuhmTA57i4D+v04GKIMZ/X1TvPU7LVK1Ath
8uqhHq303h/CpwLvgVe3jjgmis7fyCrAuWLRcVC5YCJa4owarOTdnS9XH4xg6jLLXt10NlnsovzY
xXr2UIcGC482EFeIEOTPjX472bX6SPwgvW+U/sEMY+MlJO2NpFirryI7e9KQRT2g/Bat0wxpHwNa
PUJUmhZdoZfqu8wQf8laXXXw9bIu6c465jWy7VYALouvKHGAIB3bo2yHPxxfZXuXYFPbwTCDQDyW
zQH21fhaBN99Jmq8rIfxVCYNIdW5ufWDdCXyqTkg8jW+xuO3/zkKEbufzwrHbzrqqs8ZoiiQymp/
JxLFvvdtBwMCzotLEB/8gMJPEtjEZrN5r2tpli78klibMkz2fell9j2GFRsXV+6LOzd1egs/Gvtm
2ZdNQETsaTop9lRsNfb6x8bqsOHu9RwPbH+8a4I2XZW8pc+eZsaLoMzdb1Yfrlkz+LpzglwXfWV/
Q16Oc1a9AyKYPlXRoKxCNc8J0/nqvrORFZvYr91ZUxutTORzXhNNfSYbYfyIiqvJkXuReRHCQ5nr
E4HTkNPK1f+4Gn/1/s9xSme8gsquH8OyfWmtqXzo0kicg9wLloMg0pxFQLSbNDEu5VTE9/ro/BWD
3HwbxRislEQdj14b+U/I9O3leDR9LfiYjsWbY+RvDYR62/c/F3YZ7PyMI2fSQSlu8/5CunI9mGP8
PE6hcjBQ0VrV02S/5WrzLUrC6p44kMmS6E4LXQTOW98i1G33TnJOPDI47IWRMGE8K1665led9o0g
CygwAQgU4w11FLSo0DNo+HN4EHhbXbfhAcxtc+HpoYGaXAmulprstEwkueRVXaA6GNZmspNt70DN
JJwwompqZIHmW273yVuEDpGJlH+RNGJnFGN9vBXMOc3/rmrgJo7TXMg78igx91OfrVM3/Ob0sAf5
lzw5JiQQULjxcZyrVWZYS1tUzk72+iher8NpdDey1wTBu6kqI1vLqjAiZ+cojoWYUZY88clHoPti
nd3R/OT5ZxBP/fZeK/sWWFZ8lENH00CYq4rfRyZZkD7FmFD4hL43nh8XK2Noq0fOEtpSYTrfyWpZ
58G5NfNnWRPzCOSPCdm1rnqUbW5QJ/vMSNjLTABAl6Zeb6qx8u/e7yjbYOOXQbKGoyEWphur11C1
HgwvdF/T3rWwT4rUOzvNnC2Sj3OcvBXnemwKMrB58WTHKS5pMW7HOmdG+dZouvPb7WzGpjswbz9v
V1y+8kQMi7Wphe1Wr3i9lDAwT+jvglbW1OFZdFW/98NYWZpzNR3xcgDZ6m9kr16Zwyoy/WkneztD
sUG8z2z8eXBRoyORBdVVDNnwPAB5LIy6f/RK3f3EpnTRq5wASWuUu8nKs4tf8UtLkKJWklhOPUVd
W+wFX6LSLpe5XZZH2QshdudDnXsED1I9CEICsjkMNe0QxJw05U2+n2XkHBXSTDMMMgcJTmC/W/vJ
kDzEUQAbX1E0EjB/Hzmn6aXNcE6XLUOaDeAhnH4nD6B+Mf4cH5pBWpHgehlCMSAzEyBkJUqM5wI7
2Luuj/JnRh6NDKhpXHpoSwg9kfC8tSksQ+RM8X6Tow0+0IuYC9lRGYZ6qnVzKdu1rlSP9eQf+jLI
Pg2NeWnbxrlUepN98osUwrY3ulvZWaIvuccUolrK3hF5jn1nOcHCaLEWIjdkbxIlR5PQjI6ySWmz
n1ey7Vb18AHCRny+TTb+t1tIPKl4v2BU1FWfRNhrb1XcFDvkB+ONMVd9rTt2kVV8CoZMJWs0zY57
ofbW+iRnShQxLmXhefdJrrzI2zV3SJZFbNWcoap0lRd+j2ZclCCoKOZolrXuC4GPT9Xod2M8PcnF
3B5DsdPinJjyPEre5NRWfJS9/3mTHJVm/DlmagBJN+MAAIZiTkTcqvKqmnvllQj8eGdpGmAPxppl
zrf0Nvif7/3wKPmED202q8q6SGtY4Z3vHs2sU2fJWi6dwZmqRQl0fUoLsbdYDcOVJxvfu367IdXH
aJmVXbOSjbIA7TwhCCwf2GogT7LceSgKZQVyyfdHZAhze1GHsAAWo9urlzRwkOdzyy1T5UDYK/3Z
JNtrIx93lp9/u7W/3xq0vPO9zTymNylp/aIt+kt/0GRF3mrrwZzchUtB6oIfVv16MpmBLy2qiDv5
0P+j7Lya49aBbf2LWMUcXifnUbIk+4XltJlz5q8/HzDeHm0fn1t1X1BAowHJ4xEJdK9e67afoVP4
NwX6U5QEPMlbvi+JpyQX8hCzuhCFIZNvnG8jOSGbuq32Wh4Yh0j43u0OmaRL1ps/wjSLd6bc4+5i
8+EijAeA5cOPkN2m8/uVaYIYvnvfVnOnQUzOaJGJkLvJn9CnVXppcvtpEPwTHWC+da+m7VPWje1T
0kCS5TsUrgmT4VTB2TSDRzknTaEG7l4uasNUS5c1sn0EoAX51ccFrRhJkz2Y5bp13GZ93+T3T7Hh
mX6KeaxOxT7WVHMTl157rlL/PRr9aHcbwaF5NvTIBFghZiOHr0+RsGsjZqRNNhm1t+NiVjOQSqoO
WUw+fpyW3pVYQgWdu41i5cttV2mTO0iXKHSrY5jGK2n/4CJnG3NCxWkAI9KCgjANGJND8VuheKBC
/kB05OyKxpqmf8qJr4cHZOlsmK7Zr+TsPOcuok1uBdU0M9JmO5lO6YsYU/VnbaaOUoybUc7/2jwC
Cjtz9ZWOQ5C8kvUE2BpM5XNU+Ceylu3Fd9Pyuc0BkWqKAFzkWQoBbfkyzzXxejk5Osma8j90Siyr
eG6tfHigAmolJ+Vm/lB0ywBS6J20uUkoKiaTVzkpF/kKWUelfm9BtkJeQ2Dcyx2Cfbarf54au9//
kdHqG+tml7736Ptv/w97tP/63t1k77f9HoiXdsHgLH+mHN1+D71cul12jSp4ZjmE1Y8yCjPYzeNf
TLPrRqRz+uZRukIv8ShNciQjN1xf/7ZQ7iV3/r0w6+e/7iW3+e11317+WMuqbtv/d69R/F7/NcmF
cq/f/6B+Nr64lThTihjTb7P0lKPf/4K/7Pd/fRp/2ev/4wPqRxXchh1+tftia7WOeVXQ+Hr2vRwZ
scAM4DHhtKn0lveY5D/lnLRYhQLpbDg4WzlEIKs4F9P0IkcI1dbPaEYhEBWE3e2EWhH2W2dtCOuv
DX0M0b1zSTBdEH+2Y482sXFqEr6NcmYCvgovrJhoW+DwHFt5mUn3tNX+XUlB/bwhbVQtpDEXM+5Y
nJNZ609aYavnVLMPkd56j06IYiHhS3enZJVO9cK/thGO1nUJxctausiJ2s4FxVKDcpZcJhpKLY+l
V05naQpdooVoakOFqruPcpHecpMA8fHtbhrB8m8oA0b/T7jJlV2TUZiUlO7mbpvNJz/wzx36tleZ
jjLnCSoiRjJV9Xsk55QGQISYk6kjMapy/U/PW4qrT58g/hmz6AUuvelL5CJvWymze9QKTdwxope0
9z7akzihOGtOzgjyxJcmQ2EOatEB1rAmvshGTcLk1gsAGayD1iyXf04I57KOOH0LPer7AmGXwxK1
keMcJqu/7ivcPDRnm54/KfmL3NyCtD8qpDQLEhZQdsPcf5ibjKds7k72OuDG9KsrrXGcKTpyh3hF
rTLbwObo3qzSITBqHx5Sr9vxL3S3o9gqkjYncAmqNLG56m3HPcqmSVPvOOlq123uRrSuibcU3cbv
W3XYRzkPbuiYIo5TwewV69xShwWBe6y3ObnLrZvCDroP22GHpIGGzrfNPTPTj5UB0dAqq+du24EE
W3Rt49jbxMl+lFzXd7fpsQXYr4TquS90IPdjgM6iGwTe+jbdVol/nutjSZWrDr2X2L+CetM0Rkif
Ec47FTr6p76DXGonypGlDQTYr55i6lMDn3vynsSDtatrLdzpKkKCQZBlJrGwIbzm4eCd7fbzBxP1
fOG1qseXLp+svfQaM4cFvTr5QDIaB9068IZ2u4aiol2qcd1dgob3IKyM3a0x09yFvA2U5h8T0tnV
lHNiRyngnsHUFtLm6YUJZgtCa/aQlvtujWWHe9U1XwenimAXVT8pjWqcZRNAMAw/JLTfeqT42w82
2a0n6vWSMVnKkfd7mRwqhZut7KZQll3DAdohJl36c3AeEo5giekFZzm8N9JNj6mEFG73xmkza81T
tlvarVuTMtxqsrg2g99jrXJcW1O3Ez7LyWH8NcknMEEa2HxNm2l5y18gHZBexfCW6pBDS5k/Dl0o
1z/M/rHWZ1aDmAWivjA5kNubn0kW68sq6+KdaoTzs65n2hG+czSvxay0DfBqJdDiXKWJwgNzrbbI
5qIdOD+HodFd+6Ha3/2zoUSDO1aL42256bU7P+aK1PafLQL4iBsQ8LlklVNcbFRGV4FZEj4ORob3
CdGTs2nQdysbLWAYgIWxD2BIjqXxNvzvuv9umJCPWob6OHfQxinGRjNTD47Dqe1Rj+gSxOvFOLCq
6TqXu0izBMusMHWQT95cZPLHyl3I58CkwnEecsOslOZ7OMARhjZJAyOAUd+awCjiRcylbJ1XQ0is
zqrg1qjMN1iQnU2iu8OmcnrjzZ9T1LmbYDq70aDuXTeuobgmGhTrgUn6NrUuBcGHZdzU0bdAlL8W
Janv2U12UQAd26CbyYvnf5cFBbIxo26CNZ36gnvzh+0+7IwR+u8i+KrCf92BUrIaLj9/nhD1GR6a
EsVicZqURznZkLb+YCerkK1mqC0OeeGdY4TPv1K+oJIh0JJPGoWxK0AoNt+dCjLGqYZgKW3yI8G+
ads2UEprGZrUmU9qte8FNrw2EJT0yksY6y+qRqFPB1/YJkNzbyMj87ZvkhbperhanXF4cx5ut3UK
u8+DTSWJvKXLNS1/dptIXO3va4pSGd7cCxGxeaH1pX+BVG0+WREUTpSl9GAQ++ZZJeIvBrfGqJ6V
KGhENoH5KkCxVq/1nUpY/FAHsw7reIkMj9E+UnSFgGpT7OQvGhPqPqCQgJax+B3MkWrQpkeWRA4t
UHhyUTSl7XNplJDb4QXs8NcijTv3qYsTCrxS3TqG0NuGrRs8TVERPlVWP28quJmQYcAmmwilekpd
jWR3t5XImBje6J7lqtilVAcYAJTA/27kQz2904NQpyb73410N9RWdcmL5m5rU/WfufdIEQYlFCh9
kK2rrEGHHEkeQPKTFpzkmMA7hQMxCbSpQ28IdDFOjpk18/7uZJQR9PFAENcfnNQwQJxC+kvPMONV
jKqo5a2y8UtjlN1xMNEPWXtRcpRDOHW430BmB1kQms1ZlT/Ixs+1/CEzsjXBnOEsTTNEr4dgHB5L
K6osiG2RiQjBubkQiK+SRttFFvQTWVjrm0LkrBz3Exjb9HMJG+eOIOUvMxK9iGPz9Ksh0HBUIqOZ
9kQNCUq6s+rvbTHsO8W9KFOykx5tf21ruIxaXSudZTeiBtv80VDfsrOSfj3kwbbrN47TGD/t4ZWy
KiA3w5xf/bzOv9h5kIGQ10+qgvrLqP1UR6M+y0bhDHvrhV4QrSwtExUbaXscUpBwVOF8fODCBtlQ
SDpu4hpVFwpvENbpvTN1HBxU03NoTSaqx7kyLCvK+dZysjSNSl2pkdYBc5330gYzqMcrLtJnuPnA
kjudt+IcZH7p3NpY+r3Hb6pD6Uw25kcRKOaX0eMMSf0tpFpZDmAgAugqF8Rq58GNlVI72CEfCkug
CrsVfJBDSYnd7+HUBKTw4Xu8zcZyVg6tUjnfhr+dI1KTj0KvCUB+8LNQIw/aCoR3RmoaXlA/Rigk
hheVqjLtxW2cAk5wKFXFZNBhChro2cfWfpKmLIl+VEaenOXIbSlkZ8kxT9Vo5fAkJTlmB+om7NIC
SYEmT1ey2yN+rabG8TYbxD10UxHaEHnCK3us4TNGbCsHYVN9ledzHbDfshf2uqfCOzWKT2luDHwO
PqWCuWzDltBQ7JfRUk7ljgYrbw/oI6UmYMnfXrdvg6h+GPysWdo9Ktek/Bea1tk/vAb2H9OwC1JW
FcnN3745ybglrzZX+lZGZ34qVYKUOYSpucihA2TaE0Dpv5A8AKrlT/2DWibDLspdf2fHvn1tTBLU
6ZD3j77dkOQElbWQ+CrD1vuznlMt1/q98UkO5WybQZYth76CotXYGNUZXtB+UeloMCuRrezRitIe
Z8KBMGhF+ffCbw6W4Rtvf/PIQvToixlJdBkGT4c3PgByEyJYLhsZD7eg04eAogMh+98JGUAftVe5
iENSaNz20UOUa+UCKyLf2doxglyxSA/XvH0ty39owtl77nNY3OUzPvD9Q6rCmhOLoTJOzorqG4e0
98dFhgFxeNOqHxaNEPMgmHYtRSGp1VA66tkghxIv61ehrDWtgvp/j5W06VdyzSBg3QRJ0RwRtk4M
pe2+DzQIAaWBuFDhlYL+asxL2aj+Iazy8eo5FZypVdABZSuGs1Jiu00opXFJx9NtkT+4w3UwnPA0
QrgchTXyLxOc6/vGCz/DL+wguK4p47ZOBPGqcL6ts+FJWRsdtSFyZ1Bq/DSXTNuKwnCkV+NpvEp3
2QSd9jpmVCularaTH4f8R6pq5LAIvJocyn+k0Wfor5lOdrNJZ+knbfIjkM7Ufv3yu32ecmyIdffP
6r5OLpF75d8aHum7KIlOpl7bp7DT7FMwTQRq72PZ0wu7WEQuSqhyOAZZ9csnWo4Z5dYc6/o92A+O
1RW5I9O2+ostmlQJlVVGQelykjPSKJsG0A2cTp6xrfNkuNRd319uqw3nc0kJyhIWPYg3VD16r7uH
hrI8AJK1Cn0Gn780zySh101ZuTcvovifuiRVSAPOypMapEfpRXlSTpGpkH5BMnAV9mmznJGOe7DD
zHzoG087UWN2kCZTmKS99rLt0KRQsQtX2ZSKGy69cWy3ZIV19Mu7eQPnB9WSTZ1A5Tjy1Y4cstS/
bQmyzo+ZaKStaSZYbYSLbJI06ZdugoiM6waVfRE0iS9V1KpQMDQqpZajfjRCyHi9uBhep9R8rQrD
/lGmzQFQQvb5/3QtB/tVgTDtB3dTYrjtL9cAKdoPu2aB078K10LsWv/vXct28ODVRFMD1MODHpv6
yqn7fF2VBWdTYSumqN1RRTyRjPnXhhYFKhJQOBrCQ7rJJqrGlWIq5aWyfefByMLgOBbJ0zgbziZO
IC5NDV89Z+ifnJuqgtZbdr1pQBRbzVsE1fx/jZmmEhkT7ijOBAtiAeNWekvbh9VdSs4zRn2smcis
AcQW+6Y6xcu9pm/I6mhHm5DSL+yoY50Kyg/3Y9AfVBcmgaSN8ydjqHzSGpoH9T5DOaHp6rzojLLc
SxtnnPwp1Y5cD5tHRwwoKaTgGXaQhZyTXmngaSu9Q3NGusiJTFWeNHTQT9LDK6hToTR4c//pcNVO
W21MEFYUP10u8k1UdIugnXZ3G9XFKMjU8UH1wpdw0OezbGoTvMyiAtxbjYKWQkzofAj8VziCJouK
ydtwGgP1tiRuFHvnzeEz5K/qubFh0fTy4OR1BlxsvXWYw3m8yMbuvPESFeQJoA0lHPYfu42amBol
DhSLxCJlOC+Pzf44QZYhRJWMT5GP/Lmf8e42gjg9jUpon3TxHOoK0/ow9NFFXzkRnJ7S5W9+d1tN
ukGfPRD/YjvZ9KLnds4GTjn7AtnJsLAIUh1q0w6fwyEqTm01frnFKUSwYhYeAQeFg7T99qipVnj2
Aq/dRyFCoQUcDg9mbmQLL8zmL1ULDJiSe0SF2kbZVb3Suv7CJzK+AKEJ2alBpbzj/ZSDZkzTq+y5
tp1eKXndQEBWnO4m2ZuL+J++ChGEFjtI11tvqLql4huPehWC3aYoh7xkyfNyGDYlSKCrDjRsNxVU
vtpeXS1rtKA2qZVYD3YwWA9erPgbM/OqJdVqEHW6UEqc/Irae+EiG4CEMWRDw1ZPA4pxDGMP3xx3
WEmiGQleFCOOqLzojX2X6pWx0uD1uKg4S5t0C0FKQk1RuUsZSuvb2t5HfvPyZ8Qtqr7MKt/y2JmM
J8Aa5aJuZv0Vgl1/OUC3/OiJwi/oCPJzGHfFvvabYKuqNTU/Mxf0zLR+TDxPxZGjPd2bLA26E0g/
T9/EzdX1DWSDhAfnU3UT6dO3lhLHQy+awG/4b5Rde5p/GbMsRQBIDPmlmZ70sNw4afbqDAanSsL/
x6auqGitSZz/6nr1Z7K+UCMINh14W4NtVA0Q8fB5aX2TvLpdYG/dyED6jwjyJ1dLr4jD9N+8kmtq
1iTjQwW77dF34f5w3LL+FqzlfOBRqunMrXUsSDiQbQqmDSiF4dSrFmWs7ee8n/qjNxDr5s2IqbcR
P5G9u5uvjO0qDKG+/2MiNs/lrHaHVInQVvDr+AiqMD7eh9JmiwnZk03mz4AhgBATHo2MdlXI8R9O
w1w/+lmdHwmloG6VRj/VyfOJZzOaxW2fSgot7+dHaRn6Xj1Gsfcup25OMRe9eEK48L4mMvJwOdQB
QS2xj2xirdmTM48ucqTann3xtWJz34gaGWcHS9hb5jTblkzmtRaN7FniQEc+y7xNuKOP7tucvIN9
0wnU1fY1MkPnCiVdu6dY6fsfyycIwFZOPsGbK3xvy13DeAgpoT782s2BfjKKwYAYAUy1VQShxKpo
4GjxBemXMs2/OMAUN9M+DEkovYzhNYtyGK7cwJxXufrDjFXtlJFMOs/EOJHsdAttZfEiW0tIjtdY
/iWfp19FY6JMxPXdN6SF0nPCFXzLc0/UeUzEoruCQ2JTfJMj2aSO5qPqJGYnvwcdpofwILjK+e4i
e7Eeot+oIMqma7C1VnPzbioIDqSTu5hq13i0xagPU2eJDCEwMDGsW8SpMmU45/3YLMsyqzYZR4gY
/DpUsbz50PezLMYNggV5afeXyGydxzGInGvF8/Xm7HEJO7pJ8j2Rk0nkPHIJSWE7q557P3pNHCis
kIvoQBdQIyyLhScxkoXBspQ451tAPUWekXahwJSvcrC6LZM+GYJhf1smSomd3Ofma+n7ykf3xUKz
5qT6td7DLUlXNxVQ+rm1+2iT09Ld0Xgce7mHNJPwlo2PTmJ9G5e5SjymKzg2/J52KJUBOUH+ApY4
tK265OxSbrJzJiBwYmQoCVICoheIZiKDwfsLYtxVSL3nUhrvjj3h1Zu3XBf3IPm6IHYAZbL47id7
eQgB6KLg6Vc5vnVUCkFNhn7NmhIlCovMjRKa4wnG9vGkayHfuN/DPMyVHNArCpnAI/uboyempQ91
uIhh3tdYvmmt0wkGj1aFfnwht4RcqvIrhK/n2bu2uvpiW3N/QD7Yu8pmauLy5OjJHkQi/+HS1psI
V2Yd74UPxsbTX0KiQode7PS3tWBvV4oxQNh+iRu1XM3UZnxywvwTVdXV1bdq5RM1tee+s+aHssw5
t0yRD1wrW8gCSXvI7IXdpc1j1Zv1vhqHYts5sfZSl/oP6UHp4ZE0WvYeZojwQiVhHO0sbIg02I65
q32v2amtCh/9ANGqbvhg5uX41pXWmpxivnBAjt+8/upvOw3h9tDj/fFfxzl2qnXlxS3ZqXjexq31
TYHu7Swbt+x/9e62vumoVoAj+276w9fzq3kLY/c3uTwixk4uXOx5307XByCfMFpIe+4Pl2bsIJJu
Su2hpTB41RR+spZDStC0hwxqH4owq693k+zV6GT6VCRfQnjmYPwpZj5vwCvbMvMR3RHbBZl4BHC7
W8qhnFAzXgmugs6L2NyYsm0GYTIwv1zZRzHKToK7H96p8VKh53hreLAlSHX02kqt2lJfyGnpaEzl
IR8L9xA6wZcpTKBOkwS0jlvtEHcnUgXf4CToZyvJN5hlfk9lkoDujaE1nroyfG/IKp0t0LEvfhkG
KwMtn10Vz/1LNE72tsicfCVnczgZznrqf5WTFY/HEzLRX7UaLmMd3dmrKZqBSxmPf7tc3Sdkb6yn
fBdP/G3LoTfDUyh74ajYp5n3qdwEYiLg+3Krbg63EF2EJ9AF1rmL38t8Co5u6gRHWzSy9zfb31zG
tKOyMEY8+/+5dOwGagl0fS2pH+6sEPeh7N1IIuT0nSNCEkVkgkNC9u4TmVr3sC9r2uI+IdfGKsrd
ndsJ4V/DgmhJdYt92Beg2TLbWY7qnHFms2Jl181VdoTINzvK3ixm4CnbmA4Ybk+zkYdWoV2rHDgi
hUKofqHSTMTdsjpxThBzQFJY5k+TNr0oJBA/Jw6aS0Mi6lYHhgTjF13qVRTa9cHRzKIEmbsRac/Z
2raJOx9r0cRZPpV7ObYGtSeTrg+baNCjvSOH0kkLbb/cSKdbt27yV8NOpr2mVeT60tInDz8kDnAD
2Ig41eT5Q9VkMNZa/nEUI2m6+8mh1VnpUrH7EiFApHVLq3sFsNjvlEgUGDVm/1kH8+5yEPk6gAJd
t2qtHKLGN5743L97UKF8zdqCd0U4pogX9ws1b8IHlANFLb0uVFMDdV4FiMLfsqatyJDKNGlccPxH
teAkR9IecEVbULOECLfhaEvDDtJdkPjTc6E285F63XiRqd57HI3JFUiHdZzg+UY7qG5fCS5EpG+D
jBwsw2T2jE1NFQgY+NRcWu5kbFJZhaWqFFHmWbvLptC/SJvsZZn2FpgejLEhoGJHvHos0VRIW10t
f3xNsyE/3O3Qdg4nxXe30qGEGnXf65D7mbXiPQY+oEL0imoChcGwcJsBAk9RVNtGYbILTOUzBeVX
WJ9Qcp/LCDVhuF/JMvjzhhdGuNJF2XdZGPVCDSlgsuZW/zT5YDPk8D7b9257kkM5K4dqS7VNV9hJ
/A81FBVVE7m/sxQdtXNR1Om62bACSBRD10nJZxEZ38bIra9a3iVv/W4c5uLN1hAIVjkm82r9Pjvg
hyTzBOBU6pFQ+7xTU7QkAw76AK58mALYLSBmK6FfhP7E8VrrxoCRBoOOOHUM0bBkwAjr2uLYOcxQ
/MCSYaU8/4LQfBhjL6Qcl2rxACn5T+C1IFERtiAIxuV9VvakrfAVKiAcSh8TvfD5mPVhOY3zuHHh
r4OQKYDutA7nCHpJBLcW7o/ehDcrNOcaTrlW37edtvF9EzEYacuoXWoXWenVNx9p1CxkZ3oc/7AP
tRODWeaPHikNmHO3hqARKJv5cbTDbp2h1wVPFSKdgIeSdQAl/lIJ0uhsNwpZcxSJokObRAQY87rf
5JmaPs95YS9U8hPfPCVa+204/uM5xrkdvRicgWnyCuEnVC5F5+Qm211MEvEc66j49m2Yr+DWhz62
TEoLdePiaHJQPkxpBILMFu8+l28EKG8flnF3ugxulu8QDUrmYUENz8Aty1Sucdsq19EJ36M8hnVH
jKQ9zBP7EHNzhRywgBTVs+InwAzJ0xxD1K+NYGhm9BuSZeS+GKmjPNR5fwlUS9uFgmY3sWouz7L7
oQmLt9zj3nw3IWRiwRmeo82sp0eYwudrE/JscWNl2Fpq1MXr0J0eG7ggDrGYlS7crQjwqSGYhA6c
c+s6+yQgTm3ok0pyLFQp3ZhfzI7QbNBueFiimx0o/iOcV0BCdO2LHEl7VkXmZiqQPQ2b2b+5Wf3Y
L9Uq77fSr68a/9pT28zD3H02LUhF4zDTNubkl+/x1G0KMuzfQgUqJjsy54viefWZ6mFlKa/3Se8u
Er6Nn5sC2j8DiqdDl2bdkdqT90CBdykzR+NrAc9NI1OnKbLX7aDFP9ooJTvlV8GrFpvaagLWQ1LC
6lAsLE3oRyOdIjbjU4Pk4ILgvuBvD+P40IL0WNxyBd5EJOzPcS/mFVPwgCYJcTC5HmyyvS5nP0M6
gHx0pKVCsV5FxTfhxWJ3vr6ta9JLnRNpC7i5gsMt3YRMw7NNJfK+rTrbWUG+RWi4stGvrwage9qQ
raDjhHuTAxlRxrYAsKkb72Zs7Acli3/0BkGuNsiSF6SGp20AIHOfxXOwKi0uF44SiofoOHMSzyz1
IMeyl5NP/WWUY9nAYx2vwfNcKwrOp8J06xtwyizVYqVocbzKxwCuvMm9qlyE96rdt6AixmQ+DKKR
Pdl4BqzRdhz2ixtZbqURtOyc8MakO1C7dSO+bRse5LkTrCXn7ShZCn7b7m6S+VbaxR5AC1yggt2m
/C3koEqOLDmWzW0c2g0Um0n73ZqhMKvghcgXeu/YBznWOI4cdD7AX0Y+evvgVz2f3QTTI2gXBAic
UluZUzhc+xrFQ9mLCfMvQT+hBy9sQaUGNlykE1Kb1Ott747S2wuL73mT5Ps/7ESazpXZm9vAmx8K
u/zSaHnL5TgwPjll/qUYk2jhapJ+0WuOQRyM23RK9SvZMWulhJHxAp4AFEQWD9uh19RN0MXhwiW/
8EX2cgrJb727rbzbjMYhhaBArNuV2qOXjBd0Ipo3zyfX3zsQu8khZCzQ9iZxvKszq3kDRJHAKJ/1
Fzk0fEBRifvqtVl5JYD3Q66pDZtnWO0i8SnWWCqqpIHP404OG617zgDch3qpXFqkbB7iSc2ASTTv
ciSbvMl9kICGuQuU3kPFzPQOqWg8coq8WPotRQok8Alzbby4FMATTXsxBXOVa6TJUs7moWpd8kB9
lKPbgkvqNv1L6GXFGq62YW3C4PbQAcnZZFQ7T354BWQEMDn2tjXIfjhTafQ5CndwTQtpWUS4FgQ9
y6uhxuO+6dX3LIfTRZqq3PMQsjS+2FWKmpoZJVsrqyrgfepwSTXt1JDAf5am3p8gC3fd8OC1aQSc
5ETdSIJGqVo1B9lYlmlvuUtDk5LHB7cu34Za7TeghJpllynjA8wC0wNSKp/yUvOoR8IkG15c3Tqw
gobnxr+2soZkuUz0vVw0i5VysmT5kPn/aznpknpFLJJrcgy9ZxtD6CwbZOTqclGFyOBk/IdD38AM
qDdoaJ0uYOrmIM1Cm73XwU9KFFlnJbxZYLzgEvovqOyPiT6gVto1lP2QNTC4yRvG3ERVf5KXD3nP
mI3K5Ulk94upJa5WZskisvLpoXJqiv5ynYC3TeHwAv7t8GyV+a6dnAjSdb9/q2dORLdUInxz6t5K
FePN5vASmqX1KacM/Ip4509pVmcCgcAljPVsjtNay8N4pYoYfg7b145i0c8wsgOvCX9zoMsJO+0+
SzdplzzosicnXSbl6APxuVguJ6FBWQZTu4OUdDhQGj0c2iD41dO68ePQ6wci9HH05Naz4+0UvjjH
yK7fw3qq9qnfTw9l/0IOq7868kRnR8DD5mrm9Tu5vM3s5qUp80jdE3is93EVkIosjGHTAcrhzWTG
B8pU9+APguOgReWihRL5oej8d5dCy3eQktOWohT+8Foveg8dvV0kSRZSmpi0rxWQDvKm0btbeNNx
DENUXcUqD56CVe8CpJ2i8MXwkwyh1LE/zmNBzkv0VNHcbfdhWudeubiPWe+aub6YOew3eXtNlLLk
dV9l3xtEV3VzGr8QzIrh2XcB26gIqTr8yacd2jm+D+AgboL+JWlB1nWZClpNzsL6+5TZ3kJOSpOG
enGSWtnFB8QEoawV19WWIve8fkSPq13oRlCt3YEUqWwccIXwJjv8zKn6Jwap+h3g2kujtsOnogB2
MyJKs3V0oz74gmerjH/Mrp28xo4XXLk/CJxMZbwZczdsMyP31q0WR2sPArtVPzvBQ12sGvgQr3bj
JaTM7EnbJIg4L7sJOXenyzGqffxWjUpBGI8FstFSUznYdv8o/iPzdR7zLqvr/OAtwdMp4VPeTsV2
yNqvASCjo1ab28YVX2uZwpLN74lZfvtL/98sV8wB6zizQqa25lStd71r/bi97csGfW1wC/tBA6NG
Ycd/h1V+aCuzKeHBoarZUWrrbIlG9hI3tM5IJKgr6GesZTrMKTrWwnh37N1sV4egLKX9gwvsxc4W
7OQPNdats5z94NJrVbuobUS07jOBSQZlnHnEoibdLQg+qydrLHdjAWm9HBn95Bar24SBaAcnqWLX
gOja88CPT5O6bW/cnuCpYfzsYOdAUGkhjTBP0YXpaTyN0ek2khOROb1BkgF0C/oujvlJ97NIjo5d
1T9CB+FfM3bGJ8ROhq3vR9Z+Mt3i6vPwWrVVGn4xnGYv16Rx9ZiUFX9vw7BO/eRn1U39k8fj7ikx
3B85sZSjNFlEVy+u7e7laIqr4cm3oQFqEDdZV2MTP8ICCw5XfdTr3l9r5GdXcmhzqlwoBhJ9keDY
j84c0K3HRPTHIVeOWmtuldFfZ0YdvQ3x7BysZuCvvuy7pRdo1oGccbOxELWA007hpIpewE0+QKvJ
vybu1YdS4uAVfQ5lbL2xLM3c+xlK36rml3sNfsFlIYjHoTGJz2pCQai3a+zodTKdep2JlCX42fY0
+64j2Noj9MtB/aKjyiVKNrO4Id2Hd1vQXKcyCW9zmvD6P13/WF555DTLUMRTwqOnOEiCKy5PcAJg
yXoSmnvxHBYn2csLgxy+HIMvK07crecjauFy0ke+PF3dJ29rLYNbhKV8RcQ86IPku4bqH+D+KeGs
6UbHOlR5PmR2/gbY8ipvAdDsvTt81T5FyDhswiD29xARtEgQINijpROaPwFPd5jmqrM/Kf1bjrRy
1w/2px6qvmvXT5+ll2E23i52YKGTQ4tL9cqlnGcvh30CeMjRysfJaalinLybF+nWemO34UMeRFAz
EXXc260ZX/IqiNbKXFifOJSB+SzH/OdYvfDOs/5x4+lTVbv1ex3Be4Y8b3pbrY6qsSd8E184Zv5a
XetRynM6KMTqLIXSI7IX5ly+JXkWv1CsDJd+Flub2uKFlM2wilK7/K3sKP53qt66aHBOnhPNDQHU
MdHwF6nmQfFltlQTls6yPjhu7e3GMaE6KtX1VTWZ/TXtemVbBM5IACApTzZKuxsPgMhj5vkGdMC6
/+Yk9XdQWNXPENj7jZ1nVMltdUZ0MIJJ0KoU/0PZeTU3bmRt+BehCjncMkokNZoZ2+Nwg/J6d5Fz
xq//HhxoBJqWXfvddPUJ3aACgcYJ78sZ2YaN9dqPznBVeIMiETw/i2RRu1XRdAP9OuC2331WebXB
jDlexdRoGtAzIQABIq5Osotfgo/QDF5K7S3A6DLwbQo/2eOr4kb5iwibOqQ04VM4gy7RZK5+fjCI
82j0+mH0YNhyly0dq8pUslFR+FwncQ+us95Gxp6nyUsau9a3oIibWxTQsTMRh/yWGlX1ZBu9cxCr
B6TXsYxn7yzWqK1pu+A+cRVr47if9c7VPzceDEdRWCRPicM/TQm6b9Lo4UsfnloLUB5Kg0Ln6LV0
k+ZJ3t+Csn7xALgKgGeGpMD3KAWpoi+dpkUEOxgSUDJi0C0/rV65VX4hOOhco7yheXtWgMVUGiN+
FmdZy0vQtIeHxzxtuxgksY5Dr9sHewLVjVtRmJ97/v33ZADbF3Kt1B8tIaZ5SN0jGPX10QfI4AcH
oN7PU9AfSd+D2zdZZMDSwdWfxVnhVe9iqKDolcAX3vySBmrwMv7dOlX4vPVbyEl50Zs2v3vRb4fn
d302dPXVi90nMzG1qwxzE5LG+UAMzFjnpcfNdquf1UJq+zi9W7jZ4bLVj1TbZTvZXC1Ab6lU1YOi
D1xqySDwWmXv4zHO9pJakOERu/pjWVwlW7EmM0RWM1h1UgLsRRSQ9nUt4ec0Xqyu8erzNDrtThso
VtHI5b74iUa7l0yh6jRekt0Y5DqVxXV6tXnRow38DVAv+KZTX/QX/LyqADZPt62W1qukOW0AettK
0dGwP5+KkS+uGGoVyuXRK7TngtPuaxc5P0n1Vp00PB4sc5XE9i6JbfGUsi9QU1dP6f5896yjzD5S
YeEdpSc3BFpuaqLxVfpvjXSoTp4Regcx2lmWfQUUS2zrwJdrb+jApUqrru33/YtvRz+IUdYkDoTW
uWfmV5hcf+Pm+kOXGAqF/c3bwNGOIHnzIupc8W2VeLSm7mK/bRYWSuVFLwyghsQO2vBwakEd5+i0
Mm3eBWSEafNOvgvQiEnkfAnlrCScd3aZ0u7h76YgszlHtECMEYqqwKtsKg57+9jidSbSbMBlIAV3
Codoiky9CKbwTp2W0lzS305rt6CtkHFPeAzqU7kTFCFzwR0SKKFNFN2GQKRoFFOlSejAaUMLhThT
zeZTM+hPB2nrNjIj/GyYf+SCPSiSWv6xdWlLfico/r1iE1pv3tKC/qf1Dxr2WPv/ZEfSCp3mAoOh
9u4pclqH0gbDoSaBWZdELvzG9gUK8eyy6YfKgglt0Ds4VdVk3G3O2wbassuylvhJRgXF941zr3N3
pkqUM3My/xPUG+WebBZN3ouYtyPFmMss8yb1qbaT/9DpNtKzs+jSvN1TKxxecj+IhmRX+mHwKehM
9WuazxDeVK5+KatE+1ovhlCtbvUiiYdrQmiT5j5AWMsCGUhp7MqOXHY/pu6+TvtxDYLYjf5TEgDK
XpQQXdB0pPdHtTKqg6sCar6jVgesRK9+JklBiLeA0733KwqzBJtmnfK7iVdkG4GueUSxEeUD0o3A
29g0M+2Ljka1dh+U9GOBC9lyYymMBSPxuzS7sz0coLfNOOR77npfSRvzyKuldZFbyEdwnl48tfuW
gsyD3HQe7kGim0kxPfmF86NIuJZPcA8upKlOqCe7OxxQWT1PJPj9/ibeH20K0i2EX1PvrffKRm6I
4pgsYKJ0BcBGQYF0rdKT5ySftgL7RVUsqjWGvoihMiSf1AxAST+KW9rjk/Y2tc2/1/yels9PnaZb
r5LeM3mWHEAl5F0cKgU6qWPvdV7qkbKJOjXYiUSzqW2z8xbexxB0JFxlyNrp91lV3LMU4CfL314N
6LEVUQr3ZSbDWp6fBhXRf60+3OnqCpgwxdQ4D8IhDHIYB4ElKyBiWKSnNej/Lq45Aod22HOgjoAx
tvzVJlOJv8pgQTYKuoimn1PKiFadTaMOvALJJ/EIDTP6RO/xM40U/ievGOGHWRrKOQIL8CaPffVq
GLRkyT/Vu+iknX/oAYPaN4oWvspgTEH0mgSEhAtHt04PhjwNs1NokPd6MAygnxDCIIvxvpNC99LO
G03AQd/DW3bTXki4zxcJb2USB5A4loshJgHzXAx/pAsHpwxEVup1JmKgdn8U0HScH/QiZqZavZg+
Z6VhoHL7o/X1VMT7KSGiQ9lQsF+OIX84PsT1Yzr9mlnpcNR0MJ9ovk4/a07+P3u4vn+wC5hYy8B9
UWaT+pSsJLXYN3Bx+bq6K/OWXq94TEmx12CMmgtuggxWbRnXurUOKt0Nq0r0gMX2rKOzvNZglF/F
bZldWr/4nUGDy5+XaQuMArjxCQWflnrcFmx+hRmUx4Fsxl6sYmg097NL4eTzBtlaDDZZ6iy+rMiu
iwhhXnRZ70QC2Ros+K68tq4GqNxoMxOdWH3PBPa33HtD/kwVIyQ0fqi/1HarvdRZa0y7uQJdDAzc
veoa6BaDDvYqHF6LrPVaeM5GnaK4nuDxQeyyhamqxr52ocUWRxnGIo2mBe7ml3Auah4jbCaGdcdV
LvcaB5ijUY3eM7xywVfb9X90yyH9tTAt76iPY0EFVZT+OhX5QSPZQhwyiuHOnsjRQhRwytQyPVdF
0OyLdlSuMMjbP88AoC/gmSDjKsAVG986M/8yOhSm6lEMt0Bazc9uXkU70cngh2r72QSatgVSYNVr
tv+HN5AkFAcNUi/Xci0aUAgjCWGtVYQ0anFeAv3/u05mBP6JJUlBq8ji6LvWm+NDpevD4m1XnWDh
M2R+ZwnX5VuAbsp+H/oxplmasLUYJYQn4nfbGu3bPFLt97GitF3cN7UsxCb7bba/7jeoObkEIz9r
pvsWGJXoqIiJ6kTBQaZ+C5cRBJHPI6Wo1WkLo360brNCLnO/zBoT3l7E3NYGLW4y9c1oPLrkPyBj
dYnu05pa36ZlAP+gvkVliVJkMyGuQB1mcRIfMW+OIq6DrXyb+tA4jcRMCWoz6AFcuTIDWvwvuv/V
L4TnB6QM+yzbBa3779mx3BMVLdlL13Bw2MlUBpNCwkLLpnNpe9nLppeZ6Oba5/ydBU+ielwvLm1k
A99P+pKEHNfY1spskEtynNqlsaleLd45SIWBXedO86EyUl4VKA0EwoQZhStesZOpDGQVwFgBPLhY
rJv+Q2fZxlsKyMS87fq3Oj0wwp0aUQu3OctaWVEYWnax+j84hKrKHsib+QqR2W6Ms/6iSwlYt5SM
pfCFls8yFR+dp/zBqqjAqQfIFWjBTVW4TPHsodjd0UBbHJem7MtGaiXMVjIUC8fVJn6k25bJLuLy
oIMockktZKATLcRZqk8nOVy7f73mdjnFrYsj2AXDzllQMCzFeAoyENer1s0/UeWxQCks9WLVDB3Y
YrjXLT5dYz01zegCArq4LSrZSWaLUQtHkHTqnd0nhICG3iMwndhttCDRJtcK3sO3aRqMM1DYcNWB
FRvSQ9rEoCmowIurygR8f1goGmU7ORB22ThOZ9tI/wXKNBaj5qRsLcObZxMqNBWF9XFdI3bHzEF2
XhDz5PMpEQyAit/awMz89YOLFfBFG2BQfiIZzGnBHDEprKCeH8sqbz/xtuOjJVViKD6pBz6BWN1e
68YBjnZIunUWl4pe7kRep2Kf7dgseY5+91es7t+tFacnsYp+dRG5HiCj2K/TZXf6Fdrr6MbP0zRG
l85zgkPg+tVhXKIZ/ejRRKhIjKPW9IuRk8gTS1f3gBouERARQWucnt2Uo/iiLyK6SUDOPFbaYF23
wfItqtX75GeKYYLzg/5vRUrcrassFReP9SEFbOv6TQ9PHfgROl2yw5wAix2ZPf8DjlWf67qnnFYP
6/iVvncII/kNHu6UGqmHp9QEZFx8II+KX41l0MktvgRjxesna0VvK656DZL8vN7P3coiX0TGab/d
toHjatZ7vujWp4FMPXojD1OsxPuHh8Nc8DKnFX11mNRyvBlcADyAyt55ZIUvgEWNHCrmkZwPVovz
Yn4QmaoCd1d0SXyMF7Po7sziPqpBeU7j8Tex5g3VKyVoooLNlC+gTTKjrnNsKC5aEJrmaar3YC1y
EUjvE05NtPrsxE0GQXSilyzfu6YOMbmiUQlKRwiUHZoSXGU263pwJb+1gJculrtp4eYxZb6yShYo
gQmxnUq7duzQ7GAujRML3Mw6E92cRf5lpM38QR8uC7ZV5WhkNJGl4Mb/2SAu29qJ3Ah5gb48bhcb
rDJ+ogn5N6n5adQlDWcPv0h9EI0uAxxci04t5l/EY5aaoXe/v9XJBsLSTUz3bk9ZMKWge0xaDMcV
cGgc++YfW3UaAC1U/ytd0jCk+Kc+GeaTGpbRLz4IDrtSI7pM4CGneCA8NHkS/6IEgXkJu8YmFhAr
P/XFz166MBHw8rCMIccjfxnoQ/iP2qTGUaTVxyGvaO1FsQ22LBSZRP/b6s0sunXzzUdJfHe9zKaL
wWM4KzTzi8qqIc48rpf1RijLdutcjKnS9U+TbZ+U0oGALPA67WossWSZyQDbz28w8Mwn0Q928d3v
bslfpu+LVn9Zav153+0ydz5yxdazfiNVRRnt8nHu9v5wybp67IKAFsUfdIfiK0UZf8xrPXgJydHt
3UwvfwU3hwS6rVk3c8ztH2myfhJ97iv0q7uje4Cwh1qg3wZoTegaprDa4YV9QVYpf/Vj93PlAowL
nEMDy6MG5c+it5vO2fvlMFyt5ofUMZKDksfqRQY3aECry8Yh2z3KYto8N3MCyMfbms1n3WOTxd0x
ovFt4235tmWwXffOvUoCdx/ShrAPIDCGrSV26fc08kNgNxao5ehkKCfbuQxu1eWrUmSx1ItFZqEG
p9Xjmm0Ls+2A6djkv99SfGBmoZpIJVyyrduuum1zd1X5KA8+q3m2vf6ZxNsuCzr9ktq6foEMvTH2
Mm1VHUbvAVjjbHUQr3zxEvsmyqxSFR0adDaSYV0n3r42HsyuMZ5kmagaADd4FX5fIkqnsWqq7OA1
VCnC9JYiTanMlJlUYsqssCrtsomrdymFm9saX/ZYbY++236y1SZuy53ZOFd9HVB3TX3o5hboNll8
x+z3E+U0xW4gWkoqbmiiqx8rJUDfvRZd7WUQpRaNVbED9RaUfVHoRJNPudn/drdyW0OdjvHmuO5/
t3NJl+KV0hSDEpfxlzYgtdU41We+zsULPcXQqNY8JnebnPMlJW4YKadNd+cjO8DWs+4gLp6UaMhU
htmnWJa7ig8DChdIm+4/WTdVZ7dt0heyejQKLU2AIvbaPLcHko7pi1HztB+zZxG0RTM5Lsdb8aPd
O6MX0VBAQC4njsmYVcqqQNvU3V1bqMXLGBGqHqzR2m8fXGbrp5fPsoQv3NS4bR/27sP7OaWUcdRa
+zvl1FRVd8iz8zRM+k2H5KfJx6GCdpVi8QPZz+ma1V1R7WQqAwXR07XYlCKLZVfGxnjdnB7WiLgu
BBN7Wh1FaRhBWe3ult9pHzZZ1wdaR0hG7X/RgW48G0tPTzJToyGDuRQNWsAArYZSyDhrAIzulOLY
LroHw6YTl23/MNWO7UxXQem4OcUSDHY9vw30IgcL6ywyof6ZpiUVBvUKMmPRTVlP6cbmDlDleGht
qFh1Oad9eFqjny/gbj7RcLOc8+QY13V/gujcRJrhrGeC97b5NORQXNSkcG4TVT78L9islmkwtBwN
+xKY07xOVx9imAk0o9+9ZbYuMYH3bnaLd5PGb96PO0ZZVU4nm5ZL8XGTrKLjb9kSoOmRJrz2J8/u
aAzLNUpioxog4aB3ZuhFSy/8NHfdvNdTOkxDAzTVXZIV862fAss6EWlpCdSaNFcEtgGqH4xzt6wL
8VLrllTl0H9bNxFLm1vdJTfGBSWSjeUaYiizX03QdgAMW3aJFpa+Ka2eY3sE4GAZes+AEHeicruB
ZKHdifJuqjWdhtanc0ZTic4va4qieFud8CYGMGBvQSewKI3xE8c97SpuYnxbvyzbLmrCm/bUBslV
Fq3rxfth+74FIxp2gxOFgmTTs7nUL1Dg8jD580AyQb/UVvBmqDL3u/c/LxErFVAmTx1Zs85lO7Hd
a8fEvNpOr52N5UZepC039ma5x4sss23YdI48AcSyrtlM1rLR5JUuNUDZbtN/tI3o/geXu8t9tI2b
grI6dMl/xXjn/PH0oy0eV6ryNBNtPaT+zhvg6xZRPu7f/6LuLjnUdMrmbuns8hTEFTqfu4sFoUYK
ciFwEvb7QB8Kyk0Wz6knbLKTqSwXc6QD779uJ7KYZbZdYtvnbt+HK4rPg+7hUlpXOierBuFh+Zzb
R/jbS4rL+gFlyd3Vt8utP//DpRoy9WAMqI0ZRDtDMasnSIrtq73EG2YVWm7bGgCPQNoGI9JojxJZ
nNv3FWofYfnzutVbnQnDn1b7qhEvx+jX3QM9L+odLwnUgPhadFz/lQON049MZSiWw0m1DLr8j4g8
yxFps1NnFx71dKjXhdO2R9FGTXgSz1orLHu/LZLZupNserd/TwGMDQvW3qgcagljslMyVLb2Nvtn
nVaFAG+KjzH6/9OS/3XrB78H8f/1KR/WPojbViocfvsoUtWDHQcnAt00Oas94FiZxdMCcOoCmLZ8
RwUwCNpeTG+8TMUnAZvqaR68H+cE0KtdP6WktJfFMtgWZMJNA+zTplt3JRfdw1SluwfZSwkcHQIj
uUKT/5eQVH7II8geltOjDM1yvlsrgTmG1dTh6P8RXbcYqpgzz8Gy/sWx2brGRkRDLjHNrdHXXmK7
9dz7ZJHAiFiM4qFKgLcBw+RmYxA3MchMkJVl1Z+3XNuI3w1Dl89nY8j+AB+FgO4yaInanJrG/gXY
f3hwlJzArhjKfOijkzQZrFpDCdN1jdj96upXkBx1lRH+QLxVeR6VflqghUGPCi3nnIBqcQYwKbt1
BKxugVIRk0yzHcV2/C+LTqx01b25iG41D46XHP3B1nfi400KtKvbZrJmE2XhPJf/apLUPYk+UQlC
dQZF3kPsUKFoeGn3ySJd1pVzeVUBXf/kUkn2SfRBM/Q3BbTuB70YVcuFkC2CfmpbUDu9pS1Qrfqh
oeHksDoumzqWdVGDEETgP+eMtnSRGLY8koiuCcotNV8A85Jf2nwf3LalVpa/wkXYnsO+rK5QNVdw
L32fjXYAWhRkSD/aVeafxCp+m8udruUY7EIXbIyaST9ro5x0vfdXUW0D61UMdtFkIInn00nEzWBU
5vOQ6sFtU6lOPN9cKB1Ji+6SQnMvEgCTmQwSqPKWaJXMNsODX2C6MwCfi6P4PCzZttl25YASkgAM
S5oMpJ3ccJXyJHzMA9BZL6WtAWA0QAyv+wBSUHb32lV6SsQhH05K55mXpKJARy9ov9rJVAY4OqhL
fR/EkWqkN922rqghlqnrMdyLLlfIiu0287YXvdXfLbIP9QfFpYyeax4BVxn8pSzBdtM3UXS6oden
Ypj+q02GVQOjhosYNr+PdO/L/tl3vSJhbx6wy3WhrusOXhO5J4F1D7KyvZV58IdIgv5OV8qrDZ4f
CJVAyWe8PfImroYrUHxCE8Jnut3X1eIfaFSPqoo1XmRBVcXRcxW3YJMk9vxDOsNr56TlGQq75ItP
P+1r5OvEw+lQ+hW8WmPfBA0fCz6dn9waaIAh135NEnc69SYoVeLGm8GuKMb6Z7NpO+qsDprVQ7f9
3q8jieYimghcinIIje+55Lu0MvXCwUHN1GovTneWv0x5z3n2Gzt4tiBauclgvM90rYnaHQXTcLgG
lF0sBm3Q2xRcqvepk7UQDpSuum/BMml3Qc2r5p1dpiH9EBdI3fehboXtTnRVMHM6FXe14uEnypkO
9Z3eaSXAA+yz+qhdOj9bQ11R5w4z4YtXeVSiRDr/qwuiVd7b0YkqH3sFuBLdCniVWKl/o21AVDI8
gF7RJRLDt0v76x1C1v9nU5cEsnpotfD33sso3zKH4ae8TYtr5Xsh5ITLVIba5lt9Jyd9V1zJmbV7
OI+pSn93FIOIpQ9EU0q/wtovYqeDR5/g0jVCwVFM+1v1u2JVlvdcLqB4bTUa9HfNPmyhZRytjvli
mSzdoR2bxq6brJbBpfO0ojr/PAvenjjKPjFYkyfNmKLdSkUyC5nJMqwMJ3PaEPwTXpPSoXsMtPGc
diDswlWymkVeuU/E/W2p7PLOkCL+QGp8p035B3/bAecvtcDm0erxIoNp9R7tJQ211hRmJhm/qsVm
N+qbw+YqOggS8Nx8VnkhmdQGkL3W7ajPe1vtWbphHlenv93z4RKbuH4gAAxHcAY7FaaU4TmXV+bl
9VhmMgzyMr3Jybu5WV6ha3kT3swyS5d9ZAYqES/XU/o7EFvGur8sE+O21cMqETeXeIZaQSk6mEa9
luDaUkig6iXVBEtBgsycKCKqZZuad7bV7uXBJZns/q18wcj0QdmvG7XL8rmbzF0Tg4wWG6HFl1rr
OzA0FtO9r1xl+NUdl1S1fAxxkS22jzFNmQ0szrJYlFMMhGhkRhR3y+aifPhwhpXpx7oC+aC28tA4
llEMKLwJl8Zr1tjtxffiaPi3aGkTorbcsOiSNO10PEAh3urBq9ioy+oumtl7z5PShH1GGRWoNxe/
rIyXiBKIl7YEKqekMXolcFGojgSEiwHQMrBndf1FyFoioXdZfbrQCKFV5bY1BBYc1FF8AR95ZxFC
LneGozdXOBqaq7bMNvHRLD6Rlo4wOhkRZbQqmb3H+0wc9z8ngQPB9XKb2e4wd3emTO5HuhWUu83u
GeVP4NZnZ7DSgxvg2MFNZg9ilPLMjdtuPqaRD73C5iMzfyDHeNjWeBS4mtME6gebris6zjys21YP
HOWu5fTUtoN6IdOnAtLQKufGM88iib5/N246mX0kEqcF2G0zf+TzoJP9t0+wrf1n3fqxtA5OB0Ol
wJQyFJgmJZorgVwJ81JuBCKI+kk0MkisOM6vdMrOq3oLALOJCynMp76oqRfQ6ou8JThpRCskNNs7
Rd4wtneR7eXi4V2jJRO4S3MOlXcvMndvLtuLTe2GxtVVT6KRQU9S8MqAXHMiXsQeguFhnNXPeZXQ
rfs3gXdZIBF67i4L8irwQfKDp1bxkz8C3iY/r1kNJMursF512+9HrO++ot9+p+/6TQWbaH3WOwii
ANNXr3oKXe9+nVZqUD3LdGjTWwiczdPo1CM9RYvn6FSWsgdjn1KNyv+u9ctlClSGvTemYlh3Cm0A
aMelAEtWwlEcVc9EJheG+9l/4m0//gpfsQI2cto9jUuNteg6oz0mRZ2+ipQ0VvSSKv4nkaDeLl/C
nt55b3Je6J52XmRmKsZ0gbqZXT3nBbbjN72b9jRLaGkBg7K6d754hkpqZ6EgzjqqWwdlam/aInLH
/WrqTvpZhw3pm2apu7S2ux81ffR/CEIVTgWc0jaF40YZf5Il6eAENy2ZDV6oMFLfA97qMNYHsZr+
/OR29PsXIDv2O61xnRtICs7NjnkjjWLaGRBEbdl2e+8hlo4qMJBl/P64LRXDtk5muqUUT1lifRXJ
Xjbd3B58tcSB1Ed3nx62NCPtkpiQdFVyZHRy5WWOQIKxKjqzQsBR80Ulw6BBem9QHHASX6BM6ReS
KVDDpKfaBuSV8WQYcfvqRg5wEV5YfYHFNvS7cN8q8GZbavV7Eswa1BJfMtjDrLMbuu0pS0E4pLNg
+iRDCpISTGgJMe9Ob7SzMnXTdSi0C7jr1je7qJ8D1S++gjXDl6GDij2yv7lpaL12s/ZNfBTKAK/K
FEKY3mvWt9H1ynNr6pROLTvAf0phb6v4T6qlvo7BnDznS0JEBvCqEvDEtJvKc/RJVIPkZx5cqOF/
WyGG0JpvpeN0cL696/WoB9PZJgBpqX1NH2ORWy+uzVesBoCiT83msAIASHd/q7dPtq8PNwEBaBYk
gLTK3aeJ3iVwGRdMAFFmLiDnpktn/IYMYOSz81JoBjxThXqmHBDC8qigppv+h+QqQ7nM/LSudChc
oGC1MyXYtyOFUNUfk7MgvJIDct1Z50Dp6Ve6prrgINN4kWUm5sYJXSgcxangVTJJNWV3pxSnbY1V
9RDjPcq5GfzYGHlx3vZ9uFZXx95zlRn7qU2K6WTGw3ScEo9DSDrSBc19kXzQmggdFO3ZgOwro5aI
XD7viUznrjAuj/JqEu3dgrupmGSppU31EQyEcHe33936BkD4twsa6dGCKoCicX++G5rl8Tw6ep9R
XI7lTf7I57vun11MWHrW/f/Zz/MtalLWawI/cPB0OHI++giyYaGBPGuk/g9G46SnNMqMJ5t419GN
LGuv8iJMYZ77qYysN0hhwQzu01yjmQksrLYPn9LUzPCiY0/a9GQGuTQ9QDJNEoNWtvhsLYDzkdt+
qWgPeRFJq/romScSdWOL8d3DKMz/jOYwH+jiDq8bEqfMRKdTzQOEz7u5r7of4tLkvbFvp6tbQKA2
t6a17/ynoCFyRXNS2+1kqrXRi2v21hOQzEF0gZWmpbc7Lw71wnI1RU0HKK23E2kbzIUc629FMfA/
CERm2lNhGC09UeBQAHI4wtTaGHTRD87VzrPxRe/b4ELHMwxvQ/CqllnwmlajfjYHlZeAd53MFBhr
IL2+Pahz3Q2PWgo4kvRUrp2WRTvY+2ykY3eVpR0TpjMqCJeuXvEcg+YUepzRAabunn2LmnBy0i86
hYng2S7TVeayL9Zvd+pkoWKOlkEcUg72TqZbz5tKPMQoOr1Uyl3XFRqVZ9+3FUNbteGtToNvdvw7
8S46w9zAezVmzT8oPm/eXjc54NgO6j4Z0vbopG1n0FfvOZ/Uki6vsfRuIolf1EfxEyBa3gFYOu/c
jv18qcyUCzxlSkuyoJkrlScfZ6dUs9yjtvA8pAulhhgGrfX3lunD2BKG2jUuK+0qM5vWEu6yZnTc
dGKI0oK/UiKjKDJnPLeleTHN0YZ/qjE+gy0bePbnYIYbYecW6Tc/dIOr6GBUsCk0o4OVANbBsVXt
2AuoimMToNB9W6NtaoAOzSZfBC6gY/EloseRb+IE9MJL7Z5JNsPRPc/Tz3C5/W2i6C5HJD53cjLC
dr1/WAlmZ3JICyOA5Q5YC0qQ85uiJ8WJNuWEyo3vOjHUYEG0FOTjI4MV1cXN0AIqbcb0aRh8v9oZ
PiDQk0y1ZWqWBujrI6CGS6lV08y8ost0G5KlRIsIKnVai4+IxgRYQOdRIOT2g7kb3DDlnhDEe86M
xr5IA/7c74MBdBV58ndZZoZXzBewATgkNvp3cwnjTlQa1lOoGc1FURkSatoBplC65jLx411ktirF
Lp6iDN2Irtd1+rBcnCLZafOX7fiWs/12uSA8qQVBer9Ohoskx2QmfxaZhe95wc3wtzpxKdw+fMsL
PizZxA8dt8t/aA4a19tXZuVS3OtpT4pDhUoAj+de/kymWRXOUaaVVN5tf9A7L/ljiqWWEroPZZJ/
/FeIKZNyveXfgGhOZew32Q4pLuHc9Lx6i2H1eViYJ6fGj53rYGcNbB/wLgRG8ESN8mj8/C4qSRC1
XxXN/E33a5p1LDUm6OhSEeYYHvEFhl6lW2KVgzz0V+UU6UDTjgkhHL/hMbi55+Bb1Kus1DFOsmj1
1/vYPLlD9Xte+/t26qC7psO93xkLAP46rVrIE2wwiVLwDJ9FUkhW3SY30XrYt5mKMu7LZO94g38Y
faU6AdOYduQwB1/ZS1OntHPKLOfPd7JGuPA2w9YKulk3gDPoWcqn3nFK8IehTx3HrjqGqjt+zjTP
J45PS2Du66CN2dPPghw8NL5FI90CJ6wB6qPRqXKri/K7jjszva0d/SACNmyE5h9uW5cnKnqHy7jA
o/XLIDPRPYibi6KzNx0xrNMXHLVth00XNOmtr+dvECF3N9BmoJNcGEeaYYz+FWXtj1Nvjj/aoPud
uj529iC2F+DdKL8OPGuvADNSEBAXVD/GC0OIyNsgPtO7ownNLtAq8bivqiL8clZ5vHyRqaPO4Rc6
Dp7pfCdBvFi9RRXVzb958mdtXZw5xBve19Z2oX4jjtYUhk6xU1w7J9Dsk2MVErXmUQPU5vq+HfvB
IWwy2onl9VrezDkkQaj+9n6+vKqvNu9KA3592U4A8vDfjgFmo54NPa2eHvQrrsPm93B6EFiHhyWi
66Jz3hrA0TlGru+Nopou4I6UnCKDeQJGIq+IRi9ake1FudpFuQ1ZBDrN6rnaxdWR9c5kjk9JbR1E
JxtNdKZAQbpsJ7JsdPcZxKJatbmfVOiLCd63zUy1wZK9tJfi6LZu3mabzjez7uBqikpqmPd5oL/w
AclTMfey5k4r8moSL82MWeBnHDo5XihHw9V+s10vPuuVW9+oPdjrCo3BJL6pwamC55yyA5Fqx1FA
bKiUfCfTVslPihaMVxcam4SCgRtvPS7o/RyNZIgNbWF3G9WDiH4e9cYurk3vGiWU1S+npfXgRKqK
GtVicvYJtTeZTYkrGZPqswyp60WnMQcefNPlBdW5+UgZsaq/ilovf+5Dr7uNDQAi9hy4xwh+D8pi
h+aFKGjzIgaZiY5MxkgNucu3Co8HN70dxxFih/48KOknGBTtc6APzWu0DIafguLVZF85+NVs8bE+
V9KJzPbiC6I9XyD+00WSQTZa9hA9vHX9Pms689AofnADg16babD1yD1Y01fRUQimNC8y9QsbzvMk
vzQdjEdmRpxZBhHrHKgUDmH/WjMFuUMt35KXqOyWmvB2rehbFJJiuJOhjNYvq7z6yjLZZcgnnqPg
Nc6HXvH/SE37l6xLtG8guJfXSjWjfVga6rdeHd3z7FTxMXG730xwrG95B+LfqP1kDDSNi1AC7ka+
3v9JpAYgra9JXM4npx0IMy/uogtGRQEqJm6eArX40abqBer5CdLJRMt2PgSBzyIKmyLoXNkuj7Q3
nYBEwE31ptswI6bC+lokTg+ygUbxSxbU127BEu0XfDhboEQ3Wcxi+UjnFV1VrlskyqDtaZDr954A
lW5r1i3/XhZLCdezowfPpj7AQtAoCWjFanDsq7g5rHLlOBEE14YNZfBidxW62obkVbdcoq6x/xrS
BEIrQZgYl1im1tLMKbIMq1gvCEx38uIu4t1yTdHtJ1pQD5sfRLZ05dT+V18x1aPWkUtac/V/rg74
SGdKOj+PFfXYZE21kwqAR0e7mA9zDQyIZ5mwT5J5zzltwoeyl6m3YPTRPgNDiciRa+QXV3GN+Xjn
OrmDefBAi9m3sQZ3S6IOh6rMzW82YajjxOvbqQYY63NA2O8LFBfBLvUoijbqJv4iQzbMyq7ybfO8
6ZQqLA8GNFPHfAqdA/WlHsQelv9qRUpFi3t4bO1EeRWVDGBEtUcgAsBbGwIXfofFeTK1z4ULZJ84
W17eP5m25+zGvlJ3gNf0t3KJ9jWpctMyu/uilU7xbSb6uoQE23kAbzdUv9giOXl68XL/pyywj6Zh
Tbe2WA5Md9Mg8Gvqnzt/V7uuf4GRcL5pRoWOU95885ZB3EWsB+XX0ekA3H7X3+247hV3QPBYjUNJ
tOz9sM/q74A/cYyHiJDf9rFWf1HIdWfl/xi7si05cWX7RayFmHnNec6a2i77hWW7uwUIMYiZr79b
gdvUyfa9575oSaEQmZWVCVLEjr0N/GsylPYtPst7+fDC1g3cZMiJ0x+3vLXME3IvwLOJeGN/VaM/
blpzsFAwIkB3Q8ZlBio/1tqlOEaPjW/fWPYOTJPNE6IRzbH2WLwCRzoLgYGD0ev7Uy7t5pKERfOE
w3fzVEs8kYApLzZko8aWyXQrY39eVDJsNFdDDzJ4DvT3fvFrRhMixryPVwkIU5+WieV1ftl9mf/H
6+gJIwemSYEYAwXXPaL6efRXDkXj19Rg48GLxbCf7Lj7Y2ycN3DwyB+y9X/rkIK32Q3Aamnm62zo
vD95gnQ9WCv5m+eMyT6eOIiPq57d/Qiyb/Vgm6s4A3eEm+hYdoDoVKviZpfI+juNFjsNqYmjEjUX
1EVwvdiUXgSiJM3rFY1+v1GxNNaGqRCkX3i+QsjbnwLHRWE8/BY79cg2WePdsorx6BR5scYeI91R
IJmCy6jOAUTHhejSBNZZMhVxUp2s1PtEpiU4jWrkfM0CG6kwHaumWV5E5r3u13O4evDBeKDjcP9J
2UnDalJfdCk30rP/MHsSDecypN7D0sWm16sMRGGLaUj8aB8bSM1q0WRpTa7W2d3MpD+DjNxb37eP
w5n0J4LmLznTo89Jp+bMEvuFshFKi/qWAhuoxwxFktqvfWb3x8RBOdCcwGiyDAlaA5uaEfwgHhhg
5ghgnsdimw1BARgAfmMCjFCbvMtG6CoA42PpJrLBpYItPGiP9XAB/9CQYEBune47r0ovQACa99gF
cWFdgWaVhqM/sTv18g4SNi5Cmz4v2T3UTV7WITBIaqzDdRInICMG+rUEBgF1yXZxrmvAIVEq/Wbm
jL8Z+SBuMatecNuNZ1OviqMooEyHAJdaJ13hbSE0318GD9qLJLsYiwwSWhmwmFqrkezUCKAQoH6G
/SxY0k+27NuVnTj9eeiKT/93wpgSy6MuZKvKJl6bRVFvPvCsLDqCow9B0EDKaUMkLcSuQo0A8/Ae
u9N3XlQ5CiIQpp5kjBTzfw4/2AzQE3Mjtzdko0b0vdiFQQ9SdL1x7tNM755Vv3VR44uiEmyXaQKZ
uPAemuvOi0HkH9YCNFJQolqaJlHbMPbAdvnL7hoQtqpsLQ49QML6YULVWruqBZyDJvwsbva54fer
UPXV3QEd9NbzAZWKLFGByD7xq3taZmyXdLkx+5Bj4NfVFtXIIx59o/ky5Vmzrlo1bZV+iKmSmxeW
KNTtLGPqtQMwyXUH+c2Jpj3TgvuvNVYZ/+hHO9/RcTEoHAYJBZm0KOpFjg1bBnctdNzZsRxkEuiY
OKo2PMTmuHERLT3xuB9O9q8eDWmCbH3SALy0jGl6WbJcYbFRrxHQITLNvx7Mi//DK5p9PM5vhVYs
y5YVYET+5608+NDwd++RbFbQekdT3W0R4g/Vjdm1agUlZi/CIXQw14yZzRrqlkgYQ9vgNc4L3HoH
plZlbE6vZFOOBaIqQ6DesTZf+wnUy7U/ljuaNHmerVQXgFPbMLNXweqvrEnHbwE2XKsapEd3cPOZ
gOFcHGmZAHSW3yenNQ4262OwMfzT9JHVouoMlWyLjXqx3XkHy4l+LHZe+vHdKYPwhugBxMUOWmgB
FDxJ9GS4TfTU9J0BlhCTISNs2egqv9ziGcs2JW8cAyUhsj94hQQDhnanhZASHS8qTy45uZBNK85J
/NT6NPgjT2V2oFDzEolOfsWk3QC34M4C/5COSJOd3NJSgKuZxrLQtM0uD1xs78AVOzRZhFpBwIm5
GedP1DQg7T3ZWf0pHC05m8ju6AOJg1j9IcJDDiSKoC2A0kz+KWN1/pR56XDqc3zCqPBBgaE/qBPu
qIDLo9r8nI3h93QsZbF2OoBAl9lihCRZ6wdbP6qwbYV4M3idSDp4aUInSpDSRCxuscX60+/1LaHI
jXTzMFHneBrVTvSJ7P1gxzunEgBA/Np1LLsLyMgIcBrXmbfJKuDeyae0/GHenowem3ZTlHxpx1ie
xwpyWVDVUOlqiK1xy0lUjqYGkndotIpcpxv8nC6gqATqPdU3bFDD33wNPMh9h4O3OYmvUINr+V5P
VG6EBDdLG75fpoMMerZ1di8t0E5M4M7wNrZXDucpLvcuVyF041rspELHrTYeUqJgVfSs6VZM5SEf
cd4cW3vwNibSBQe/BwiQhnkRmzfWg3oUwrL5rumnDiLEeh01zrH13e72wZwiuAm4d7+2WZEd8V8Y
7/jtxhtQc4IuwHSvIyuiv3hf4/0P3tcoKIZ12rl4cEBdbPWBDpy6xBWeNSBejlwoDfx2moxEHt51
CPJFXOzsXG788WvglNMnUUUBUmmyPLqFYb64VgkKigl8cGOcFWu/TnQ9azu2gFWBDLxxzMuAmrBL
kyQMYQ8L3Pthhv93VwUgzIoBRGk8h68GcGLswlZ2lyoIgInVE7OPr40003pNcQpCG6EmmBY7rfid
DVpxoJOrwEXw/3Cml8TtYDMOcXV6eCvLS1DPaIF1DSz1F6s7CA/GnvGWmMPKBmPhOR0K+WaDy20b
1rm5tYCffZtCnlyGnGGXY5Ue6BvHlYf42qt3d8xVkvjWwTC4eE8rA4BiCDR5yB/tILH7wQ414h4g
qTAHctzJys+TbCBaW8egEYTQxh4Bd3XAGfnTPGRBk5/rCarp6SR/QGVmxbWEjANYlo59h2c/6cB4
VNoTNNPAD7kbar89t4PozgBtdHNvsanQLCLkI8C0YFlQH15mJn/0D6ldV+nf2QD2d9OAhJbduNGr
m3pP0DQbv/YWqzZkd7Ud4c7ZDsXcn/bIzgwo2FiHSFV7ZdTt1dNZ+LYxkmNtgRSPVOPJlkbDM3mQ
ydJpe5x9jBVNUsPD7tnBc+TxGiP0lx0POqGjDh8WPu/BoOdn9cqLo25npg0YOqs2zbdTiGprBKvq
a6gbew4U6m6XgOKl9aJzbEdY7fWq3ndZ9be0AVOiRuheniTlDqVS3Qp1W+B/XqapF055fC3CR3Om
+VDrVjM/Q2asWIVmwHZkLN2uun64VKavn+nr0/XIh3rzat4O8bVxH68/iDgGrAIaO3OBwgMpnjsI
lCqkQ7wH4wAHO7YuYnisZ5idHuodaAhdon1VQkaJluRSALobB8egAl8XCLkuOKCxKzdi69oS22M9
teqIaNc9U7EDim09/bMbcY4IGXgiEu3+YQ05JRreFbmK72mIAjUoY0jAt39BZ0dCyXrlVG9ZA8a1
BS+7+FCPGgLWPrg8+M0XXHx+d2m6zMM6GvKu/Aq54XIXSsEgeDo42XnupnErEc0qQ5ylS9Nfd3pq
7tb6WffB6lV2hAC5dnD6LjuXxdTtc7O4LaZ/XZ6marry3NXXHKCCDbSKvtD8chBYTSfGIFPwz7Vl
4rtrzmu1HiOjOWco3StXcVq2Zxb4Wb4jK5IJPFqHXXkqUaR4KIbBLVc0Q82H8exJ1lRfJKXrQZxy
WmMzP63n8TL/uP7DpfwW9F+OAQKQ0kwNsHdCvEBEdX0zgJW5WXjgs1UUi3blWjzeLzOJ9qGh6O27
mlz/SCtUaf9cS5PM/FK2qKKkuWV1OBneGfH97WKaX8qoJTvgPPp1maBXilwUW8XI8ycWUNSa0Oic
Oe+yBGhqCnyEIXQz/OpV0MOrVrMboMfViuZpTL1kAJlAPCT3ZclymQ9u+sWGrEMUdple3oHdKLER
QSnXNDs70jSN6TrzO1nWtG6frQHBwgNuQpVwyIAgJ8nmWZgZCp4Wwm7xxotUfSHbLN5soqTi0Mj0
e2q75T4SFbs6vcN3ox/5R08F+avN7R/gNsq/G6rXmH4PuFvbZacuSkGYhQDZNzsFAxwcoPqMfaFg
7FyUORjtQ2Dypfljckf3LQMi8aV3k01dG+4bmUqr3pgxuFxpJCYToUQ7u9LIn4ZhbQedOCpDeXgm
K2NrGHW4bfVybJzyI6+MdYOt/4ke4kLk2daMWzD3VnH+1qWJh+pLD3gc/Ux3waz54rrvNCD/RPY/
LCf3LvTMH1ScbScGdTXyQEQZAoGdNazoYnieQsvWD1fIgJef7SBHRMiA3h0Sj+4hQZ3msSuL6OYU
NoIJZu99ql3zz2Ic+r/Dp0L0zt9t533zwHQ8r4VcS3lPDe59WMuCYdr4fjivxZcyWgERgoilRj0n
SD5v+0jy7YJ6djygHnC4ligDtyAhWtVbJ5TjMy1oBtSdp8r9xrp0Anqu+Aqisvg7lHFAhhoOyTMO
5BbuL7ENBg9MKP6e1sp4A7WivWaTqV5B+RGeeen8JXutojGk9Xs+Fs4lAGr+1bShnR0j8PnTV9us
JljJtq+eszqoXg0+IXoAHqwtLWDYPTylQm3dqBHrwoyirVtO7cXXTa+LqQq9kaQe2SIvZ+tRl17R
RBqEUGVw+OA1q7lPXsh7H0c5lMflOtRbrm3G7nhMkDfEOy5B/IrkaIe7TxIhVJYlOHpRt8s60UA9
fSgvNHa1s23lfJW2NcDJeki2f62hKVSTYpflIsTyYbVe0w4dVNoa60C8e8TDh+oVfqYe2RaWPua0
JaT9/PcHO/n+bumDzcm+6F3quQGRd49guoOwEdDvq15UOEE5IYdWQ5hAbQQM2fN48SEbizMc+YG3
+m/MakS/1rbhJ+RLox005RNAB00QvjsmkJpyFCee+hDn0+dZaozC+Ap8pLxkdsAB1/TECQyhPz18
I9ubXlGJbyb0clYFcKMQTixT7K6Ud1hOI1ZmI/BL41+zdEyBdjUkIGI7wPcfv3TIte4sJEGf6JfL
jQbB04EVYFzHZNrbzp6LLAPwDzcJK+rZDSiaewcUdr3+tZR8c3zf16JpiuN8D8DveG+IKtsUzIPo
odGcisSS7hV7hm2qOn9fBNM+9IPwiRrTViDuaqIv5jj8NNlAvN0zp1uRA2TBENgwumYfOga4uPVK
8h0gDQNN5rA4FpAxnK82RiIDjbYVIPkFagIZJO2WipmoZIkqmkLXrbATNDeLiXrk5lMhFI1N3Ebn
aigzxS2s8zi4Z3gNBboo3SKGnOL0Df4kslF1zfRrYi4nodoaz3HSrfKgXB33+bryqvweCp7fwWCR
3/seMgcNBw+97aehsyr0tF2CozzP0+/khwgtJgyprLPR8OOylnpS1+eIYL+Y5wtBm3gj3cm90BWX
VzUM+ZpA/A7ioHgPi32c8nplMxf40F8TcReJvSGhashs0zhLUYZbLhqJshJlgGkfNpqg4dKQjWbJ
RsPWKMe1w9twTTaUYBlqvgyNFXSSfo6XhRVKtlVT1bvfXRrsSu22lAx87QIgcqf0mncrMJN1NGXj
W5OELWL9PHm2sQHceSoMrpDKzqH1PoGLBEUsh4ipe8Eif1XaXf4UM1c+gY8lf/Jq72zj6H4hu4ub
7RZqSBDkIjW7UNOSc9tEwTEUP7ezUTRuvVUmAGMEjmhRKHMT/yBP8bQPbiiYGkGmCkyxHpX+FvhO
f9ZYgXrrNumnb6SjsmimfBg+6K/QTD0hHoO/GnosqDAvgJyZgk2S5CPoogQikV051GvbRbK5s5R5
Ixs1jp7F2+l8T8xmcsjBhHwDNQCISMEQslps89X0NaoYgUIB1UzyBWgxWfvIeiASBDY0aqYqFOWu
PqUjHbWdtNx1BU4AgVdmoBNunRuqmxCV4tE3loI62UiEc1vsUwT0o7CTH2SiSfKnXjPx77ZetJjI
rSjtne97kFXQoS+pg2Aq7vjcIxv+OftCgAKYJqlZfGkYltZnq+j+xIMoP06tLCDNZ28KMxWvoNo6
gT7Au3DkuS6I1HaHmrEnMi126hnDiH08+U0Syp6pB04gmum5rABC1JdZ1vjc7g6+af+3a9WVQBUp
GG43hpGfZzzl5KJ4yRvTd+UgxcWHCGHTLg3k0wC+ZysCS8so8vypBcXlk/D9Ykd+5WQioUx+RevO
fqBFcDeRMepY3D9MGAs7Bu544MR4YMGo+rLaRlEEIUZNo7GsI3oM0Pq+iAi1W5+4AHiSW/Xd4kNl
b2KzcCEnytqjh1vKMYDwBMqZmHOnZtKcGcpG2rVCKnDzMGHYwTfL5OOR7D6rnHshUUvb4tc72t96
YRj7ysEOlvVB/QI0YPNiOkIBee5Ge7JRw40/RsHFM/gFBYjQ9vRR0CcV8w5kr358JBN9bmSv+igB
DHf6ly/4BWffHgVtwNWLEDIYvtyqltcHTyX2Z5+Z71BZL56U5bM3qKIiKtPZn3OVG3sU00P6ZHxq
e4heuETsjej2dWbzBkFDdgVkgO+nBjIps3Em/iZXamQcIeM9QP1tnjemvj2pvD5brh1fpIAiZIx6
wPciCt1NzIU4FkWSvFeTBo2X/otp9clz04k/yAtIoGifMkgq09CuiglUdW1/7cSAZ5KRRUef5Q6A
LaXYz/tsvdkGdOgaYyN7pb124NjBTTbVTlhRC1XpsikOFc9vedjfwB4N6nOvAq3FspdUqprMHW0E
BYRdd8wM89Wyg2yEkZQvK3c0IQNJroDarXLuucf/leGFuF6ICWZxGaGZYPSVOZPLLPbf+ZKtgzZd
VILuHMzrJXPOfoMQrz2AYtytgQJEoMe/dbbt31wI0awgU9ruxyIJbjRBTdUIcUCoKZ2dlxWNXgbu
TRRheFpSF1eihtZHPLzh+DTV1toE5BKNlWxRM4ACxlJAQs0hBURfax8m1cAgJ07mdoBWIlnnMeQg
d347JkeyVbL8OTuvIW8ymlDU3SIshzi9ju6FXpIelZJ3sNFN5olsXZ4efWuKTx+idHPX0jScPbI5
G3L0iwRRVzN4tXCI2wjfUEew/difwza8D0XHnruOiVc/LWdz5Zv1qXcGMGlor2wsPy6Sg38PlbSe
o6acF3GjSFYQIJBZuAeP0pohrP4FhWvtyqudAGSHffmSpvFbPZnlFwhruVsP8ebDpN3csV1BPtd8
5kgyjtjdDnZzE/6064Ha/BqBgXjb+y6DFHnTf8rZ+NPug7wKRbzmpo5d59TqppNQd5h7Qex+HOqJ
7sH2MPzl8nCp/8flyQXZ2hovuXfT3rlTYxqec28a7M4EjlWHhwlu/1m2VXdbzBBKqk6D8t/I1CIa
eveqw4OEh8hEuVe5+77wwc+c8YufUlooJAc2aG+n0TtxxJdkoy41VtN1zYq65Ngzf3Zs9K+qNrp2
PxlN/IxP3705E1sneHo/D9pEvQTc6hxBj/tiCuzkGc8pSFL+chWmg5yMCBBZ0DZqxsQJ1zjKFDsa
0qtUYx9si9aWSCp0GV+julUdWg/ltk59qjvv3KVtsQ/6gF+Xxq9kjEh5iyPilDh/csmKPdkKz8Ph
kBxVIT5T+pJSlZTXTGuASk0lYqATkPmkicEAksNvMtTVwtSaBh7DdYm9alqpGJqiOuvpjQAhgzDl
iB8DpqMJnsu1kJtS14ZbGyZkcAl1lYITdMElTsoWIsD9S1sUh9zz5B1h1PxOvXHIsvufi5FnvZxn
zCncTzWwzIuJ3IAC+eG7EXDT+krUkMfQIOUMOiEQOeiJZVXC42EDXYtxs9joDYhs7Heq6fh6uVSm
15qeFR2i2v3RSxcpdHIGsMg7Q2zk8HCR+Q9w2haVbMN4rHXl3qSr+QLLN25dJVDuXoTVwRZdcCid
+q2LgQylhifhhE02YUo7wo86Glm6OIzWcfDiIjMRGGKoBXAK8dxDfe4AtQacOlNTPJPNszKtOlO9
hyxrTkI4PwrtihKU4SoicXDrMH2u4zF97rjfPjXqANHVlgN3CLv0I6DCU7GWdYeYGRBrnTOCUj0u
bksxCBWNCPvnXGQ/y0R98qrAey7dxH+qpicna5sUUAZ894Fn+WMe9lHl7ZWd52vyVVHuPyvF7U1U
dvaWhjSBytkB6dIgO9ogWwb4Ois2Rduyu+2BHrhp6wZSDBgahcvucYkm6NtpU7PM3rg5RHVYDWIP
pWsnZMRtpDG9AEgWPcYeSh5iu38Bdjc4JsFUQaJJZNJaVQmvz8A2DQc2qIORlfUZ/CZA+Fj6wEJj
asivCYahnJf8bnqxSfO5lChFyCAF0kaI60fImF25RpfnDfvZ40k2YKJdGxIUMyhIxSxweeiSj4Iw
H07b/tGqATGERtYXlIbGr2UiPvMp9E+h3nK5k0B1AOrkpsFWV9e322FFXabHfcX4OrBFvUVREmbI
iJwksly6AauTsYMGmEBp5D+22tH/BRrHJrJkebymAYCWQMb/cqNh6sRIoidjhlMhAgclhO9XE4u7
iyxUd6He0iw20Orlu0RIFEQCEphb2d/AH2Bjwmv33OuGeobXaiXfEpjA3E5cVA0KZ+siwIN9lZmB
zlMb54bG8/ImxhR1aarBZwN+h7bcUn0gN9J9nmu6v6pHcQnZmBuhcISqAkNdGkg9x2zHU4rfqSVR
d78gXgKRTDuIHgJAp9EXNKFx81tIbqcbVk3ZOi0T64AdfvyKw110BRb5RrXMNYO+JjIn4O6KxgN4
t1LAThPvHObgPy0Ht9lOng0lXG1zpAFcen6l535ooYS7Czv2ZPkWDsIxKBTAmD5+pQkfyqRQW0r2
TR2A5k5oyp4YwXWUzOpukbid/6qAi15NdstxmI8NsM8iYHBamjFpA9Bj6lIqMuLYmKxyxjokXMri
XAb8Y9M4CXi6FuODj9RLps4PgG8HzgXVaNMpc/3xFFfNBI4aDBcbtDvwidC4EMW9iVEq8ju/xSZU
ZR+L4FuZ++21KfL2ag4jjlM0VikC7J4C9XE+IPusGzyZ8yvoZ4GphxgebvNA6KgYTTxccxLIy4CU
uUa27+4Hr3iuk24XhCMkHhKjfu2wW4DgZNofyQaUOCSRHaSG5VhuMwidXkVjQCDJTqCbHbYA4YfC
NZNtJLD7HqDWqOSgbkBgAfzXdtmqsf3sYLIIYcXxZQl3UJgClXPq5E329SECQsNKA4CGwTyMAWI5
FehQkF2WfXFHrU2/qavY3PSjj39wOKTuFs/9fq0KD3V+hpMfM2m4L24e8E1UJBkiDMp7cVNuPU/d
Gw3IIQWweysAvdiqrsIDPgTrn4brptKV+E3pbqwRugH2CHvHbp4Wk3QVqHkz6PAecRbbEX8oNbEA
L+48rsvgLQ+5OKWWTAEgQM0TFMRrTRvy87Ek8gDAhUC90UOK7CyPx0MSQrPJ5D0OMVUEHSFEvcWI
WxP1msz65tq1cwToINzaIfharc4Qz5A0xXOxkNba4v1XxG1LwFDE8Mw8p3/23dwG+WN2a1hoH1AX
2K9z05O7oDYl0Ai8Z3uwvEfH0IhOUo3m2nPCt9CXnQaxfw8c33zPK1AkdJbB9hD3zF6iRJyhJ8w2
OfhwNlqU5R7rZozr7g5hB1TCMcUAU4EtNezyLAzUD3QpO0ojku/jBIiRH3viaiYye665L1axhT0z
CE1QtZI7l6Iy7Q9NAy2PS4QP3XV8dV4myZdxFrUr2fsVdB/4lu6pYTD9bWYRksf6Dks3R7q3jnTH
XG6zj9PaWwnv5nRiA61Strd4kN6mQoob9ajBSRelJKLjW1PP2r0CitVz8z2SUcO16GWPfS7QWQ39
CIX+wZEspVIohbNZG93LXOr07hSdqQkGAIeO1IVGM/jmzdmeaI9omUQVcnSuOPan7ZC+N2b5RmWl
NbbbELsT0F4di2gv2o6dqSSVGrJXkR2uA9SEbsmWa1+aQG2qfXQ89Ub2obb7cNPjIlJfhDyWKy0X
qYJuU5lh8+IWDEWePQQIoQ9r/BEDYX1J8mJcST1EFXJ4yg3Qh9ZuOiGtAYodQDMG3VDPAXIbRGGp
3C62xMyzS4EqDDBl/nIkoxy87FI54zP2OP6eJhc79RwTt0tDoZQZcbl2jcr5bgMSDvciUhS8miBI
zMtQge8GDVVHUw+//b+DwGC7Bzu+zX2zwk4ALU3JtP0SCCvfL2uXJYlnbweGymaqGOFjhxNMXhyA
ZBuuZPrQgDLpSh5lIA+zHZiqDTL2arM8avHFQsKYjyWEmfH4NYxMOivTQeFPa1rnHgrVDhID/c8H
s+Gn216DrBdTL4ev7pCooztA5ylifXtYKgWpyBByvz8nKEBOszRBK9D7uWKuPCRjGBX/ugxNBL7M
AAXoQqgwabYde2FfprvjQMQ8QYUYIzD6IPHwfNx7bYGzAmvrI3TQ7XM8hfaZejhreWpXIrIKNi51
IJsHPgm1c/GVnX26PMGHhsDGmgoxASk3twh/+Ku51vKhOrPMS+iCC/CTRGUS3YYq3CIe6J6gGoSv
CVVrUt2mTJxpldWAkGLX9MItqzzY3YiMHmD8UEONa+ANE9/eKVTWHintEAWSXeZZUkOlMc38p9+H
TAXNbjq9san84Yj6GRO/HilP+ecOtbe7NsgLuW0AWimRob8yLSRNatJpYGdH6JcB6kgukc27tSkA
7SSfzIfI2mp0EHzGY/O36yoVik2vwGZJ9SKZ7zTXrGHHuSKEhrgVHefyERpig36cNaMBVv2Xs15L
VwL2dgVe3NWkQ9xeNuZPJpJr1eQXNzJRI4sq2JqN669pCHCefKJeX2YffMmeFjaErcDU5OvkDn1k
8+et/xH0IacK2fDS+EEf/vKx03B21f8arwZDj+8izxVG32PoKl7HsWBvYwV4Pjf86UBDHxpV0KiZ
ki0NWaQigI0GRHOBBnlzDVM89X0D9XCMyGOqcmhFRnfmKsTPVfI9y8p1gSfUl6kr+x3PsuyIf+70
FrHsjRxAgIIzmFWFdye/uR04cpckCyVTqOHAaDoZdltLRmXIJZBIIjK2gTPEl7QuYpTCOAATLuM4
AiV53f5Jk4ZR4dlO3cdxQevSIsvXg+mugOMET7M79U+oRizXcZplPybrC8Ot7E8fN7RVEVUgnHQN
Dkh1GL9OzAFSABuULR3Q0oyzSxgahcC9NUNZiAZSd1TnhS1VnBnunkbUcCrsWsaOhmfTMDZ7cN6j
VmhNiR/WYXfehA4OEf/OG5Ftcetx413yRkMS8j0ItFFs0xn1pY2m1/GXlDkqDzpwPkmw3PdNL9Yo
H7QQMFOQXtE+pG+OeASECMUzM4vs0usUezBl1dqshTy2emhbhb9nPEzBk458fFK47i2W9Z1GFvvi
JlawT4UY7zZ34k1ps/LL0ARX3+DGX3mgDlOQ+18LlQxrBEmNXQh1alwPfJcl6I0PA0r1cAtNkuEQ
IDy6qkYX9YNk9CcUH5nYTowygg8UnLxNwrJg47Zt8wQUaftUWTgj5Chtk6ze1gayBTp1+qFpxX4w
I+NSWh2iWcHnkqWfITiZvqdN0iHxotIdni7JezIhDzwBQnNzZSM/xUhqAoeevGtu+LMEnGtNblk2
thsWoHiaZtNwOHTcOLtZ4GzYlDzjXM4uYEFkFwCAEYXwCK5NBp4l1UH7gNsCt9R5nvwjEENnOCxB
8SaECtckLqHIIIGa9VZyA2mS4fzp2OxeOxZ/8gqAnAOzya/QzbT/KEvE9mno5ubHIc0uzqZ2XoZx
ZIs9do7TphxU81KaQ4+ahck8mrZRv4Q9inoj5yvNgRuwfhE9j0Aaxyvv5knEoZK42IKhtHtzI7s9
8w6gVxrGrRE+99Jb0yhRbveWVKAqmFCZhkRX9zbYSbZucdM5/Mw6u8zDl+1X5pZ6rAKVXgIyiS1q
lsYzFJ1QHonCTYQTgPkyIHwXjNs8jJpVDEXXKzWlV1VXhAK6dQy6xg3ZTLzh66ibZejmzD/mtnEk
O3nQ5MMQpTlfoKAbQbcZ1yWP5Rrk24BLbTfV+OAeJmgYyRIknhBnG4Ajbcp0zXM3v/GktTYGS6fP
Mo6Rl3Sjv3wPQn44rX0PE45oXV6091EkX3unehv1Q5BY2EzdK0SZQ5J8LLZkWybAbH3EXSq/zHbT
3IqsZ0fwarDz5DZAHVN3HtexdbZNDxDoKdPUHHDRJl5p0cjHJY+r+wol2VGVnWiNw3i21SXe66IG
9QRADl9rYHJ2AsiMAw05kvhd9IXXVnUwTKPYZVabfBUe36V9XHwC1cV4AvEvzlXaXrjTGx+N6pZM
4165KXuqIoAPKx/JRdNo2ZOReezJBW/AccxdgdPvPzbq4aTcQsDqiVaanoOzYWGimEOUm0ZxSByn
DTtpwpVv2DchcAYOuFcbtHc7BrjiBcSN/FxCGnZvC1E+S+6b65zl3cZEGeCaPhhsD5+Eksjw+lAc
q6wW+5UxwCNPjyA3k21CLTM2kcKY5J3cghMONTkkSEZeNN/g34R64FhugtRpNq20+a3NTHVWUcR3
yKDwT1XrQJHS8v70qgk76sD+Mqjwp2uWKAW9tgzbNe3qRuyLEmW9Caqm3jaaBC7TxXjMjMExImsb
Kiu6aZ0u+jieaJ5cLcuVewCQ7+S4LKHJ2c8doLYu0/iP0Aj/yowufxmmhJ2HFgejIBT1t6FudkPo
l59BCVIceDho2VXH+TKprzTf2aijxLXAg5V0zRtX0bPfTvW3CfoBa6GmfZq7DQpvph8eOC5P2SDr
ZyLTTIT1Y4w8xOCUMveO2wcInifQlUjDPDjROC7Nd8tKuw0oPY+iVvF98rs22oTjYaqBQJ5HYwNo
5pjLBl9N3D7wdFLXYpw+WaaIXpohzy8FZLfXhmWzWx1MPygaQo0rJL6mFiJZS8AkyexmUyKBig8e
gH8tBByR+i91G60NRz3c6YvzWL7SoCy7/+HsS5bkxrEtf6Ws1k1rAAQIsK1fL5w+T+ExKSK0oSk0
cJ7B8ev7EK6Uh1T5qqw7FzBeAGTKPZwkcO8Z0l0v7GddUP48phY05jsW/ehftIiaH3FLflRwsviE
gm2I59uoTl0r0r3W07Sp4aR3H7b4tmgSsc99B0DefBIYINsJdhRf8H0UXtUFzr3th+Dt5Qzl29KC
WS1XDShLCiz0SQ/1xTSqi+xDDsftwvVbd2H6QDSKkDWtql3Tq5/zIP1eQzsNEgm3PjM59jPY/U7y
eOvPy55Aa5xCeaHK6osZ6AvyPtUlYGHQD9iJDrjlGIKrj24D4oIQ2SzUR3S1RJX0ua0FW5QA9GLn
EWZ3cZXMZLLJ2gKmEd5ldYLqDpH+p07zrzYvyI/Jy1VhfQpbCnV2qEIjI9Q095NOAQYfs4Mlgube
9DMn/9AFzlmJQgu0qU2ZoRnp0u1SmD7GCbvz5yYJrfFIkeBzRcGdhZkGmUMk9hxUE80803dtUhSN
w1Q4uJ9x7nVyKkJ80r7bFD2YdC5PsCdO+nPVdkgYO2CgQYWB7oo8ekAm5WfXbbAm8KSWkBLxJruy
IMb7aw7tkCInSBNuWpFBYNlPvpu3tGjx/6oyME3NG9w0Cbw/gQ5zor0JO8hGXgizFyYyZ1Uw9NiA
x/HxrDKDjKuFBAK0liO1AQ1cbkqa5LsBBaWFdETzYJoJlRmvqICtaEmqr319vY1lyu7NBFTVsx2b
8AR0QDFMvWwUqadZ+vOEdIy/xyVM5xkPZzG4WQLuw2E5ywNeY6cm4L7ab9DvnR4yzbHflST9GvaR
B6IAuHlEv4ZYR+DVlF5YCOci6MGVDIlyDevxOYxQhvPwOufe9aY0To/ZfNNWKlulOQTYYE4PDIW5
cakZLmPIgw657ZWD74PKlX8jLdaa+GPT8+ik9IyfOz0jg9CufWfCHnTuu87NI/IsVXVRDYXHIR4U
oGCigFYW8lKG5YjqK4NE8q8+kZTppnaDe6YmvemRVH7hGqKQrQzfbfD7PB4SfoKCtH0OygaikHYT
vpfKOlSQ0vVCrd29VRFsJ0gT3fnMwj027eIujVZ44PDEgxsK3I+cASpY2HE/ZAVyp355X8+B6YF9
Vg3F7ARM3YqUHhwFyIP9Y2J8/B7bEA9IQqd/gnJ2tHZxc3k+H7P+TGUOdeDCbtfa6rNdY4099gb8
aYoIwOklo8hKdD34G9HrNZsSCSiGBAL02qsSJjKg4YL647/G+CAPvgBQxoklPzpzgnRqStCxcj3w
I4M6Wub69r6cI4ltb7k0c8zsWGFZKKcvArcu0jOsrPYj6/KdTsETkxa2oVVdrAgboBY1h1ULlo85
Mg1JB6yvCt15dlIVZ+rb0PqeahBwHTVukVHKl9QN7Gc4TH4MdQhZkdtoCPr3Km7HL21Xd4te2vaF
RjG/ZMkQ3A1QHrh12XN/VYlHJLqGrU6Vc6KOHT5X2boiij1HfRI9F9m6mQPYp04PQ/fcNPnBsRJ1
EZNmz5NVXCPWOew5F+mH6NeYldjJ0wgWRAH0VG1bn8qxlHdOj/wLSYKXrgvbvaIdEr3zYF/EBcRe
Ir4Gq/idtcpZAmZp3YPT/ZXIYPwsuDVnofrgZPqdKvmadO7H/skF668f3B4PMhTP5i8tD3LrAWDz
JQsJex4D6ZsI5E3sXOaxXzPN2BwxrF+fCVJgx2lUm26Q1NMKC6AAOLRXsq1rrV+nNh8PJdSAMTSM
r1wnFLIHogGuHiEKHknSvU4sGg5JnkxekCbjK7OwZVE0CDZ2Y2GDB9cN8KuAEDqYeMLv41DChBpO
FPP4h1iz8CnF2w/OPfWbHSXF6dYQ4D0+hCBEvOkgxEP0937sqCK8LOBVaF5YSMB1YBNPNvJzf73E
bn23t9g0QNhY5oPHoQfyVruz5wSrv/TQb1y1UVvvYVFvPYaieDJLrrDqC484TnqGgHUNgHfgLMwA
C613OMqSBwff64H4YOz78xoOfumr2LcvegKmUCNVeepb8bOhoNyf4ho7WtBBxnValxb8+UxrJhWH
YgzI9QRzam1jCWQ13fWRah67HZvi48Ec3hZIH567Hw6rxMXUdMx+LqNu8wX0YCThcGYJ1FsW9d2p
iFHoykIeg5hEgm01h+7QBGC7IGdhRp1ItSi3hp/NYEzj/MRHgsWRl08xvMQk3K/mEoFpOqNxOdXI
+uYTdp89KrcLM+JrWD3xKA5XJiw6LYExtMCo4mTwet7F24B16WOh8vDMc3IGjS59dFEVfPQTLRcR
Xpc70yemUB+nIPmMYsBSNKF66F3AF/MOhgVW5dovTubXa4lPsTEhqPggrAYj8Bo8foVmcQQXE1Ud
I+JuHVq4d8R1iMRjpatWwDHC4HjuvDVgtD4HFuPLKIY6v23Z8hRJLQFIiNT1KM0nAuGbRC77SsBP
wQybiWkfv2bQOPbibEqPDYT2Dm3A+BrM+uZBQAbUS4WIvwjH3kle8B9+1q1rVhXv42wlm1cDAQXa
7qC6bAAnpklsQned6C439dIbGqWNC7Htre6HExR5nCwGArfsrlG1cwYYJAZNE+k2UJa7e3+aQTxT
WYn95Ez3LcWSqAjcdFtNE/QBZjaLjwdZQlN+Z4gslus2m3GEKOuN6kIL2J7hX38XzmQYMyO3M9+7
yjn8Ov96Nc6azR+jMnZA4EORzLvBeC2KoliR2fXaQHivA5PoTsFQrm7QXnNUQWLmOteEVtjqLbAX
nQd/MNBnsFpcRH1EHh2k8S897XaqjQ89L8pPrZyarR+k4aZXPn9VrvSqwRFfnEC3S6w7guMECdn7
QNb1AhJEwdpBhm7ZzNkpk5EyjcriXViF3e6WutKzqIAZNH23cJ6bIqWxu3WZaeaSfU1/1Bm2fyhl
z7yOMoL1HLxc5MKXoDgIEMHEInSDatOIhGD9M8duUtd3sHLlG/hw6muo5ulmoLCyfKvhYbQwfdKc
Eo2UYWPnBB8voRKS7fA4ezcTzf/QXEE3Dtsh7fpyu6jpz22e78UUPF6vafq6MYaWRX+HpEj2OSyR
vABo6FvLsY7ohC8ehW6HDdYB6W7oxuIe9R93Qauo/kb0nrai+opMXQvaXS7ubOiV7i0o6IBLRrpn
mdWfg/li2Ngd+2yqXv07a220S4xqyaRUtdXIkd9UTz5Ib5speP7mQN4gPbcIgape9DZEKq+xGQKU
r/LGyRXbKh0fNT7Dg9ShfyoGrJelNZE3KCqlnpXL7CTUODyGUBg1/SMDPCRsMr6FAhh9wxKgoDmW
oLVzVzdImpvnezu/Ca5PfRNDmOZzFOJOu70irm+DInHpoaPqetq1zymcdSmIfyzreU1gWZ1nNOOM
qhstJHSVlmJ0eIVskqu90CrwvRlpuWmqxR6Yk2cjKGfm+3kaHa0QrM0ZX3RrbnYApu+P8NY31HEI
vGj6rPwNRBC9TOiGXJyySM9YSsIPTkKgBX8nLP5+HfVj4Dng6B3/6K9SVpyLFOoI86CZn5Z+QBfm
UEiIM7miuw7UfLBWGXeoByx7co58cezslOVeUmkG7FzFNoOo3IdaUuxiUrK8jpaQlVsWIm/wjMJo
Ct3ch1GCuojg2lMOfFWoOlxZX4y0Sz8XI0xzDQeI5V7F5f4YNnOkLRrQH9xi1Vmw48b7/xDOorJQ
GJFny1JAiVOoQ1kSGEPTl836tOYoCtIWNkgufpHzGWayGTBhXliehLjMMalswGXMQGvF+TJWkQ0K
Ca7M2/Ru1I46llVGgCoqv/Kspw9By8lDQqAyqmIpNyYMwtq5D8ExmsdMYwOdvYaDTLoEUIc+EBda
3l0Ind2QT/VRh9BIRaE0m0vfpsc0vs+xgQ/l+BygxEahg0mga+XHZXewfKzzzBG8HefFIIOJpAtF
Ys90qnnOVUvtFjuUvVNWAnZmyjYMvj/gxxXbHpbVO/ikAcoCPDBcdVDUuTWm79e0MAa+gQ+0WkGJ
b/JIiyKH8Uq7eaiZI9NXw5CKxEAZmC7jvGY82EyotHS2U6ceb/2k1MCTA4JjkSyAVuY0nnvYVH4a
AFmgpPefFCR2HgbkC8e5O2NgfGKNBI2xOSxB696oQXUrqwQ0KvKtflfP/GJ4zhzBEOWPI2vUmqc2
WVZDLR77vLfunFBuTATWl3j8fX4o4fBr5pvBoHZ8rFLc63xz0jw/ma9vott8OSXROusKWN3MGfnc
bcthAcDgV8wlG9OXcQIZj3mUc3AMFi0DmAriQXTREYbYDN0apweR6ucysBB7neccBaB4/JnOM+vU
D/E1KwA+M0RL56lm/LpknQD5SVCYhx6qhq4MQDXFzuEQhw9E3IXYUf0e6z4sd3hK1wtNHYzf5vtd
hAW2bTlbe84ONDSITgGHENAcDSn+Tos5WZO64MiZdELl+PKSxuD4TxlEOU2fmezqbFiSYdAr0zco
eioA07tojddboZ7xBeX3A1AWWOxZn1pSAas64IdoQjJC5jt1Rh/cUoyG6eBA1q0P92PGAaAddflT
Yb6GGCKW/ceb3nxmHn9dAHycCxG5P9DFZo03D4qsIsfOZ+kGyFVk5ocYYux9A1n2+cg0PmDR174h
J8Mm6sPTbfC/nft3U5RbDOuwTTIAZFys3dsSZJeINNsyoshyQQDy2JO8XidlGT60HFitzM3r17CG
bcmg2Xc+s4GqDI7IQCDvpkbRDQ8btnd7BREZMr5VnYILN5ScoZxoN09RXT2TIIneYw2PMTt3q0vh
d9Uxja16aQZ8rBwKko1vNowe1o3tFGC3xPp2puKUwGIRWbO6IdXeErN9Mwmyz3mp77QMmgDGIc9g
ysI9J8+/NYzol8Z14mXoF82l5ppuhsEie+wHoCQXWvsgc1FQjHMGHeGQHOIebEjewAA8iHS/KwNY
TZUzWy1KCBphV3hLgctm+kyTNk86x3MEfB+U4Vp9D1HpYFVHYw01rAgL8BziNCskef+Kb+OTcIAI
c5LhRHqgZSTFU6Vi/QA3TCffcJS0XmNWPozF4N+X0EjGD1q9me7bLA3px1fG6wdrSv17JxrPYVyR
rzW08u4cm7gX4T36fh18glBSdWIu9rpm90+RG1iiOCN2pLf7ZUr66aB78j0E//OR+yNSLo07bGKL
6GfHcsHXTbKvfzMhc/hslEqQQ0ee7zimCuzbHqmMvPOhejCHZsDuR3JMM/fFIjFM8fxhXBGs4MFW
JuIx6zJ5gr78QzNJ/jjJXDw6VXexCX6PpVGKIjDq2sIUN4TzjUqaBbTkQuDH0HAah0dW+wqCuANf
/jFgQjPFTO5EC6iEiaHvUewDG4DRyoFaMkg1g0zCtdvn+ZNGHf0QMOTxkkRmT5WT8ceYembM9GQx
g8q3G6dH02eRcFyxrA5R4sP82+nXq42O/TjB7sJusycat91jFK+wbkyOXdisIS027rJ5Q48fW3I0
/SYEJAGP3GwAQxj8m25RzVm9oWHdEs/J1oM9Dz9SC7jz64icU4LXuFH2PUBi1db0mfNGkyaUc8bQ
xKlbRHsBVLe5jOkKh1kID7YNy3LKAQarLB8SfiUQ6swvUBEI0/tRA73ZYpv4zc4hX9f1XyVptZeP
ALIEHKClKfLpOghp/TzZyRcLGKlvZdMckP7sXp2hylaQzKqPqDdqSA3EF9/BhnPiFGDUKtFv0HpL
ocHyJogbb8cSlTMTRk24jpHV+9Q1mgOYCv5aPE+DOuZrH8kU4MNRnJTQgWfmg2bKZr+16WyBTnYP
pP8301+XcBuNWU7WlMbY7OcDYDLN1O3gdfHzSMx9kEfsdlAF/E+jYp5nrkIEP6UVg0jLnM9qcnhi
xPEA5bxfWTCw5EPItN3i/l2Dg3k0PW0MoE/ulMEx04W9cMtUXwqp+QG7GmcZJ077/ial37xrkqkl
djoMS9ECqNwUZHIzzBsX4NTaeobIpdqkTAOmPWkkKmN1yEd9NyJHfjGNCDN+UUm1pFKXyNf/1Y+7
zMZytQ+3tz6kkCvovnbc62p2KtPxzdD60jR4iQtH3DPUFO9ci0JFd6b1uX1bgkTesX3WTeIlZW+m
m2eN3KbM6VcmnM/OZOrcYxdW31Vg7n84W+Lfv3ervj4mbHoTJW2eU9mtgdau3oYyhmVC0rG1lbrl
W5/rA8QRAshUc+Dd6wD6E3N/3FDtSRuVa3M6qM1I1eL0Klbth9OBoz9AeCF4mmiDVTESB4UloVlC
kk0y2sGbqt0DTwV5bDJWnvOoAiN57u9au1g2tj/sLdnz1+bd9GZyzPYuEgBLE0a+BAXArezzhN81
lFSgKWYymnDUVKe4HCHJi6/aw5pFnbJx2txymWZGLclGTCMYD5QvqkKV0IlkFwdKQQdge15kxWcy
RNyVB8Xrlybn9X0umvredPnoquauSZb+AowfwJhakBNkPxYHV4RgMZjDdPLx0KbN24c+M/FDfD00
vSJLauWpURYH0UyLgoNQ4U4O+xq2S9KP0dfYrpQXoeJ+DiCPdPQzEAJIk4m3hkJQv63Z18KX48JF
0e/eybQGUKgJNyBfWU/a8WDzVQMsLOJ7oOUC7AABJ0pTLb5kEFEco0C8JgT5nBiFPAA0wk3r0uyZ
kegBinjlu6ugeO+H7njJi8o5JA5kKM0Afi0hgLdf5JDWYJvN/CGsUe9jjW/BTEgT9ia5VI/4h9S7
CDflOm4661XT9nqFzG8cz++y8QQHaAjI+lUNTmx9lnjybgDDB3FewOJsM5YoKjpZmcJXZo5FgHLh
NR5RRd3Yc3xdBcLfDID0Acy8tlLgb/nTdNeTLL0Dd4piBYkywm0AUIn0LvZbuqjT7ucAT8rpLp0H
/jjDDAS+xEBZUwjQofJgLqUiTZc1NCd2KaPPo2U5bxQY+iVUb5CQQtHmhQNlY0etfGv7st7EfRFt
okzJt25EThDWbZ9qCCTva+2Spenn1fBaaj94aKo8PYN84CzqcgQvzbL6LbG5tQXhbfR6VdEnS7rs
xP3kzUS+FsMjARxqHjJNabtHfP3kztI2fcohur8oYheuYHhJ7lqmxvnpOJxoJ92DowBxn6Or3iQo
AzCkAq/hGv4+jwurP8Hi9KUZJ30e+ohvo5mnQkDmeaX4CS+yuuuPbA5RBvO1C5kJeLWC3O8DYT13
A2LRrJCqqrYmHHp1HzqyXsOlrdtkhkljMP1QXPWwde8PXUb7YhMVoB860BwF+gxbDb885AR4IIL0
3EMP7hXk/2Vxwtac7rCV5tu28psznsHlCujN9Ek48IN17Mn/3MTWSbqAJi/qcZOWZXNJR6RAQQEE
MbLz60vmqvLYl0mznOwxevcdifVNNL1Ziv5cewdNbF/mb2EMwJcqQgp0CL6XWxPE1XgsBfB3xYDv
dxhAqHdS/HrnQ8dW+On1aY2ic64XlLXWvWYD3/kuGKQugAUvzAEKXdX2ewyV3wxoGqim86cW6vwr
Bo+FY20F2bFlk7uKw0w+uWmRL4ZZPPbHABnl724dFgtmOTBGDwHAGkrrUxr41idw/7p9keJHZEI4
10DLsI/ttQkTu4X2e9RWa+RNUo+RtF9ZroreYkt9yarYv8SdO11knH+zGY/fYq2rlUSObYu3BkJU
iWSXxS8MP2S42U/cM2e7fakWUAnrT63M26dB/pyva1tvhjIha3M6JeldhZfOY97XDKIpKJo5DyMS
jg9h1/GHDsYyVtc4RxNVQQGazASRaBNaLWYMiiu8sLpwZ84aegk9c67wWPjrGlivu0tLQ+J8bCS/
XnyAW0OdVWsWhpCK49NrPPXjZxLlwnOcojtCQZA8pH/1j3O/+tU/z/eVP34egHb3Bj3+nN/iTk7h
jbTHYr1eDp2GLxlX0Ny2e+tTjLeIFwoeHvL5bwJ3vgeU/adLW1fjpxIrrrm3gEjS3eir699tGLsz
zXEPC6jHvLSKJCCgMWAACB0/5TE0WJn9wmjtH+M2AiFpDqPSB/YLmjlw/kZYu6AD/DcntbY/6znj
0uYk0ToF3iLl352Ekofz6FO5zdVobToRQv8qzqy7rgpsr8cL8HMp2Toa4vY7lE+fy3bIXto4guhC
kqSnrIimQ5zyeN0kLHp2hypa2Cj0f0/sdNGWlrUSeYgSiSUF1KvRCN05R4C7QEoDxcQbWeoc3aCu
qqUZJnNsEQkoPwB3EWfO2kV+62Gqe/BJAfB85+OwIoCdQNE2OddAIr7VFqyp2qwfLqXI061tiwEY
+4ae+6JnC9eP71Wa13eZtIMdFO3ptkAm9Q7K2OEyLB32mlBYSZGx+dFTFHhlVnwdY5zoM9Y+osSF
JwSSyAvaQotobAIVejIdvAnPJphQzWEioYFXtTC36Lt7weriHrp/RLT3UZJ29zZMWC+5H2DrNUdz
f0xgp2NXGos0Z8uJqp/A1KufGq63EI+pLteuCfhuC5CunRkMFfz5ALKSSzPKZY6NJAl+mEEHvJen
b2YAZq01LpAdfO3voCKqP4U077eNFctZ2wUmR30DNoSevuTwtYVCCPX32FjwB44dsel3pwzuBkOQ
Aq/Ikx1AFlDu0cPTNd9ECCeHjEw/w1J31/CarQoVKnXzZKGgbjP0/dIWvr9PyUiPMdPuKmGD9agd
rER4RcHTz9jSsSGYWLq40Xhdf3YVnCNoWHyH/XSxaBR2ziG3IXFB6YvVWfbDTHU5mv6iLcfPY+u8
uDkXa9n02XJMXWx+YudzC+8G2JX5Cfb8nbvu4WJywPK3hvA7biKbqPHR1QFfcIuwhyEmsHvPXSh4
M90dKLS+QCqZD/UstzxmoJfr1GoXXeG/mZrVrYT1AaNtRhJC9BKE1dYz4W32HxUyE2bzZJvFHyd/
qLCxpoLuZNx4hu1mCG1lB1XluYKOpLjVWMsBvMcr/80MB0XfwpN9pr7l8xw1z+lpBsNhZ0g8ZGXs
aRGGjnsyTaXhDWwlclhhb+2fYlJj2By2VDY7CGZfPvRdDzXvH5CVT3Z/XgwLWg6aQx545tppOfan
Ll5Zs36/DaEdOKtW341ov2kmDSf3WoUgMtjuVeDf9FcqWhVRnJ9vU/sQVj5lHjs7czFzQmYjmytT
Ua5NH2s4kqgZpOTB73fAfZy/AtxUPtZB2GlKu3J/kgbNCE+tKVrexj+cBCVm4RWq4eAGtjbW141/
KEmYXbjLxQLUku7doeXJhurFJ8tB4WWETNaW1639LMrkYiZo0DoXCg/ui59nEK5RvrVsuh8BbdiK
2YlaDzVDmS8mMHh2pj0BSG1vQhFy5VE3/lFWY7Ioo9h+HkienEzo45Z5osM90j6gysJaa0mjPHyb
Ar9ZQBHKOUu7hwJjRM8+OGNvfV06a81ItjFh0vWokmDlQ3zYk16/XHihBEnRXL9q87XyHGQpZMf8
XTTFYtbLUNyb3NmEyMT4twsKrb5hpOAt50EK2wpfek5Cgemf+0xDZZXeBXEyrsPB9Re3AXMGlrbJ
HjvQB9Pv61ws2jof1x12PGdHiD2II3Q/zJHpMkdTBqeirFiaIMoGfY6QOD2bsM9ia1eiHmT6rzN+
DeKbYWv4KELK/VefOTKT8axLlm4OYflbnzlKG9i5WviHLGENkC8ciLNuDJKS+JA2XiAtBximzBeu
40YnA768DoCxynYoP97PpEqxNCO4TLISPAak1oXmyT//8T//z//+Ovyv4HtxKVBZL/J/5G12KeAw
3vzXP6lD/vkPFBTn/t23//qnsJWjJGXclQ5XMElwGca/fnmI8mCe/j/aekxHqVW7zuLc92TU2lst
gf9bVbY6wBgHha+0LKDP6XAvplOILC60guOu+oqVSr8vVFTP68MnuHL1e1qEwzao8ezNmvEBABio
y4zVHkqE4T4EVZQDE2eaiBXtWlbJWyj1cNZlodcJGFAorkwnlU4Z9aRMu31Poj2cZFqugRBhQ7Do
nGE6Ajn/szFhZvd4e07Q4Wj65jjOVry2qC+hFUUbx9h69mn6MFAoSIK+G8FV2ab7lML+NJ3YO7Zb
w4rWXjVDhMC9WGJl6u4COMps0awmpFZEmjtbBSZ8WqXO3knBPMViBv7qExYZA/bsRdJ1ezsj3Qms
gQ1ry2kfYKm3DHyaYdnotquhiyDSnAMfFYYFVqog3tY2SY7X/om2G8r9wPOzuF62Ecq4xhuRRtYR
K8ZspxM9ZEsYUjWwSwAcPAdjeuMUMC3WhNX47dv5QcMKvAB7Fru4PGDHDnIrVQEdrNGHwI4GeCML
XH+fB6BJdCEJAUGbzfrmJgSmbE/dESU8FXgRVOMOPAlQaqmlrg/JHHdytHe1xsNVyOYprKzPll+U
c2GneaonVi9BH502AR4OqPOjCmfhr3zoa5Us+oY3pRc3NQRGiD4R6tSPUwN6O4QqlAfNNugFq/6R
AJdRD0H1GDjQbdNhM+1ccEHXSBwuwZKoYPeHJrJZtTeh22f3eH51p9FOv+CBCFBsIvWTDj/ls5sQ
fqioHP8yxpt8S2J/CH+P0IH0fZCxg2mKGDy/f39H2eJfbyglhMR/aITk6vcbKqhGC6hzgbxzMzZf
Sz49YEHY7snc1Dpv9yYMhjswBWyQBoJjM1QrAiebzRR0KI6C1LGBUHW/KOAJcQoHqU6D7NyTCekE
UrIFTmwHetohH9iSOdW4LmQNjqHO61UVi3jFCUjgkQTUop3cbTSJ6JiMs1RHKVG0JvCBV95/+Nj0
7z62EgyJH0cxx7V//9haFQHebsDkAiHarZ2J99gXTNExlvV3DhVbkVdw2JbJJuaj47kWNsmmkfPR
ZHG5Iwz0OBiX8ZnHHabkHWkbSCfMzrsw0KM7PTD1PIGIgJQ9frQCjiEaefwjTVLgUwLnC2CN8YYh
kQRKDZoAhnT/4VNy528+pZREEQmBXI7n9O+fUuZM+xCDgxTFQK2NnfLoLOamGju56Sv3vfaT9jgm
Yb4GvyJbmJAGELsulH0ui5p4NkpEBkTqtXl/34P4fY4D29pmEiUIwSeycycg94tGK9Bi0AR2eBDY
xh9MVLYjlAjBJVxEaZW99GAwRMgZne3Wxa6jFu0iBLPluVcjPU/kronWceR+0TkbP4WNildp1wL4
EaFKRUv8r6ExV5zDaiEUFnz/7z8Jl3GKH4QNpUdXza+eD6+Wwk4DbqleQ06OgUWRBxAQnhuoc6Km
CBjZOgeLZ1+C978AptTZoBuMT7kqAWk7kAE5exj1QE0hi2FBbnfqwlsgjzGIFXVzRD0cTuE2rS4T
PHsucQ0B9qHGX4WLwitJ+6riVz67VbZJU6xsiIIBIfUfPiOfX49/vD5dVEsEZ7ZN8Mvnv39GWg0l
LCpLvfZdV24YUiYCW46qhxc5clO6TZH6nhvw7LDfbvGZb30Q26YeESnzgj5LD/bg0pVSEi/btm5O
M2Y9rxwgwCIf/IrzmMYCKEoHlW+Il0UnELxwA6DAZJTIZQ7toB7aoFBLhOQdC8Zq6Qc5qudzzat2
inw5yFavEgeYdbfS7ZbNkO0wSLdFUp0D7q9iyxf/H/eL6+BL5sKmhOAL+v3rKZKkzYfRBYQI+a0j
gNLsyAuIjTUV7bxe0rvJqvoDbMsKL5VOcBaoem+1n71AsjVEBTuD4bywswryJ9MdFxz+ILTMYJid
dmIfqQTJUMXvsxI1QTF8LeJSPg76GdyMEWsReIFPkGoHEJI+Nwno6yiX6a2i1s4Pm1U1pv4SUsRI
1ocdveT98BZXYoU8bvqV0xy7PsW/d0lxrhi2hDB23Vv6DTtbJRcpX/6HW0X+zc9ICjw1GefgpPx5
q4A4jk8V9s0aCcEAEq749/PZtY7MH8IcmT7kCGaSRA9jg2TvgBj92AI2Y+ORsrybgnlxlkzTNgfu
6qCcdOXDe2Bv5NoBnEJZ19rbpGJYyGu97VO+L1G+PJQwd9rwIn9CPcTZU1FcqOyjRVojjTJZ5ZYp
d7qr4YILsgn0/jUsWbb//tOzf/30ACu4hDHqEiWxDP39VzKVOSlrkWJhEoBsDey1xIZ8RGqXJXez
m88jMv/3YZJgCcRZsauzItxbNkwTKtQwWgp/AFNf5Q08lfti2PhFF57DKA3PqI2eSdD+6FksjnnT
dtsQf0HwL4oeSRiQxpwhs84K0O71v/9M5k3w+4MBKC5b2QzvCSYI+2MZEE00qtlUNmtQwbinuVqh
jpft61TYx6Yo1L4AIWCAgdtRg6h6bFPxs3Fh4enZItwRKVCDyqzhMiEVeKmbiJ2s6IiHIXweRvd4
a1QrVpMDwTcGKRniwhnh/5J2Xstta1u6fpVT6x77IIeq3n2BwCRR2ZTkG5Qs28g54+nPB65giVaL
p7urVnExWZMTmGmM8YcEN5YQNUUAIWlnH5+COh9Bm/CA4wdlnmhcixY8owVeCaIquBy0jKA2Tnd9
2VVOFHR7rVe0zRGd1qSN4XZyQRa0Vou7JkHBpU4uFwSlZ8kDmKRcIffRGE7ot8PSVbTeREHeCb6R
oaQH6znMlPAqESQ0rFCMt0NpCG7kbo7/fKi78FUiCXBmfVaWY8fpbZBllf9M0+R/J7ehQ5QT9hwo
gITLNbpJhnATyu0IA6XI8fSv8tw/hUYtAE6ThStLVf2d0JmXUTOARuxGchCzuZ3Z7LeoWnybCxlC
0PIw/vOsa1GxqsTK8DRZiXdA60m7dPEl6nDxZVxPD4TG8R7ITQfcvQ7tNpfW3N4Clbrq9syg+6C3
km5KIodPS5PlY7D3ZsdVs9DosN+pV4OCoGgdUPrtLGMgJ2omq+Biyn10Ha3s5xSEt1O+1jKluowr
UgETI0EATLaNIR+ENeJKtbEdhCK7mnW9JxHQFdsGpTm/L3InyPRujfCfBZhnfDTiFBMd5HSdvKhr
Z+57a20pWexGyKsTKIrJRbo8yAo1WgXwmTOhBLIblgfy9NbKKKhYREQTx4eCbOTeLGHPz9Miul/i
qDG0KDxMEyC8OrkLkOM2BrO/QXtx8TtvE7dYYgbdGlpXz+eDJGMaFs1FSagp91s9FBAo1IvoqigN
3csrvOkTgJRnRpr6+wHYwpZquegA7ERVW04Kb659GRKDqkhSruYBt7MFQibO2rAJdX01FVbqWI00
rg0dNrg0lq+tYfbXkQLHTzdXsP2zxxztC7cqMOZsSuOlVAplOd7audiLe2EmIY7oirkaKBZaWtXY
ho9FoiBO2966ESNfxRjB2ioYHW4BGOH10ondTqE6UfWFstGEUXEq2GmKZnlToWNzkGZcGkF1q1rP
N/0Yvv73hyKrnmFAGZO4KKd5BbQM+7Iss3oF7pgfgCFMnXUviVoB6ZRx/UhF8zLwg/ha8lPJgSJo
rk3LjO9RkOkuazT1AzHfHPVH27IKN0Z2zMvp+mVjEU/Pc146Axi3qtSLLxqOpTYWNIE7QuEN8ulb
a4jy5ngMoGie7qj2T9Gk7AyluLVSYFHEyXFtFxb6bkqSkkDsJCJJSBsUIpt11SA62aQgan0ZNvJy
usSF9ivG8HiKHEWNl4dqxNIcaPU+KkdlB9RM8ODiJbZVCUgtyNK0Loay8zKkKLzOmMw7IKfm3Rx7
DaRSAgb5ogfos0c5rzxz7NKWU+fJqqdJqiRRBV7WvdNjl1XGEyhtYSljAeHUxuzOCOrv2QhBL+pK
VuuQqoxKRXFPJVPcKr54Uadqt2kMTbXJ70Q3Wt0/UOO7jDILKF6UYUpnyRtx0IcNwk4xOc7qCc+/
xGU/m92Is5OsKvc5k7TP1W9ZoUX7JBBvNOqF7mSC1mYPeqy71Nj1qRFTjCxxSAsq4GClinDtHEAk
NX1HDyr2/uybOiYjyAryHUYiNZfmFFgXc97fh0CfLi2SJEasIhboZwlINx5kKImkjBTSjTLpmc/H
8vFynVxOQ9VFxdQMzt8sVO+ndlhkXYWRCFO71QmnB2yzOshMXVfNJMCJwqJK+DGa1XMxSDHxR8wV
7o12VaULoIZ7LA/WA/U0luSikkkDHYI0XnfZ3JPoy5OVxL8HEljjwqp6Dedd169r/ykjrLKLueIY
BgNVkcaQ3XpxeWpH/bpKmn2rgPOuA4m7CoI9quOLzzuuLbvju44bnMskRVMs8tOGeHowYzYV5dgz
jvRZW0lYn15gzaRQB8P8p4qiVUsBxEkGq3eaacDZoWR+xiDFHTLEiVuNUHYhDCr3yfQwU49dw/HN
Nm0A0S8ZRHsAtoGIdIpCmzwgO2wlyQrhsdVooNpcUYK4moRxFWskLtQg0lY4r2IJyXraloFaUdBD
m86yplcalB/HWcbtRHY0rs5rUxu3CB4KaApM6Qoea++FwpDfZ5otLwqsuallO5XCxhBbK2xf4HVX
oeePBSHnWCuIlMYIwZtWT+6peKipzu4oEaq7tjLqM4df87d8EbGxbhynq66x9JxEkEtlOwbbkeJp
TbZDrax96YvWXu84Wvmk4Z3jS04mEtnUWLD2oBDUvQxelW/hbSnPuDTx9Pjga00KiyUfvD/fQy7I
Kzk9OpEW57e5DPbWF7RupaR9fnt8D5wf1VRiRo9zvr/vpC4LXUHFgCIugBDpXT7fJBZkEc6d4qsa
7FBBIVVX9eqNlSq9C3AohA6FYK/YitauH2prd3zWjfN1Yurx+tf7MoVlNASW701681Pu1eF6Ygux
UWDL7qnUaas2E6wdoJd2H2qYrOXa3B/yoPtWtE2yrQe0JG4IIdi/ItAapTR1nqDExmHqe8SRICFt
6sw3DmjjgSztZXw9w7G4BL14MGtRWQdaHjupYIy7HGCVjRxDsTdVbVdapkRSpS/2sMaSZM1dwuZz
kfnRwxZYIYdY6cyiIim/RT2GTLlRMjQRRI2smCdHU3QySkHRs2g1TWoI2J4Sa1ulj2BYa6SpwMpN
7OvPevVFAWr0YunZjFxa7W9L4AcPAl7YjaLULyr4SkdZHLjlbEYFoNQ2fhyiWFo00HQqI3ckjNae
iRwfpjrAtzetuNML3MVMZmwDJO2rHkZge0U5eAhaQFyGYJUXktaCNNTL+xD2rZpFFSY1vKLUUKwt
qUVwZijqaw6bq76DYAn3RI08XJNEp1xo7djEQa4X9MCLEQ+WsFJ7IO2lfFleES4le9x1H6dKiB4w
RfhmjjBx/nw1SB1BLI6Yx5fC2FsXaKwm9vHlYJIxq7LesfJJubGUwPc5Fb1oeDVfB5nCK6A6ta3U
VgQQTAAtShb+T8S0lg6EJWGMosURJ22RILL7GXvjTl6hvWXeIshZkYTQ+q9CJFy0jOufneC7eiKY
3xQyBKC6yS7ETSN4Cdv5ZeuTl1N9+AoGehMn/zxLFh8//nkYd9Y3tQEqZmZ+uskaXQAlEFFXTfLg
po4inRR341/qVh5s5S7Jd8NsjRes6cYaia/uqjJ63dMQ4Lplrqeu0nTll1RDDSnrpuK5UsvXUIyn
V2rkW4YDnjsdP16g/kRHU1dCkveHr1d3SI3Ul7rSfcuaMM2gSETjLpLqcXd8lvzzbAxgeXy+i0j6
byPdlMC6cRwkUyZZlnqSCMz1EN1mVfQ9QFiDq4Ua6KQIcY8jl/lPlnMTUe/TOSUxWEiEuWk2CQjx
3h2/MuhTuK0q86FZlCt/PVTLS8tSmp0/tfav94/allAy//ru8aUMObn68zvH17++PZRx6IDlat2T
D8TSMmwIx5PbLsS2/p+HX2J6J++lQiDvyu6hPzLfMoTYXUmTX1Jfjjc1AuurPp44JZTtjSnL/p1g
pPWVrjYigr28r5HtdJQMloMyBONVObHJBbmEVmJRT9+HXtmNUi5Tr2VMvYZKUKyPQfjxYeh0RESO
T7Pl7FQ2coOQNDE64s7lLmo4Wy15dVxzWwdZQt9NZAOGY4IIG4QLNNbmAVYjepYEDxMRXrPKERGx
/WA6FLKVX/aL1IrfFgJON+0FebkWDBZvtRLGElMLezsuJXndT6oFPUHZYD4vf/UjpBESsZJuiACb
TUN6YavUlXTdx0ngCiILTRV3LwBIm00ViQexN3QiQxHfcchHOmVc9ue0Rb8vDCL0FxaKRFY/mF2h
voA2E11/aINNH8YA35SCbCbHU4Nc5MD0amOP2hzCe0r7t4Pd4mVXBMaItIIhNxfS8nD82MjbJdhc
XvdpuBsQmdscP5DqGTx+llOL5aJjX6fgbz7qSnkVmhFIf7en+GCtWjzuKfSZFUn0LIV8KRoSnpql
Ttnpz6cSxnfbuDNWcxbziZ6Qzz9+/OY7x6dpEvmhq4wUA0YVH/fjm9pI+ffzWfn79mNKiixhTmgq
hq5zsH1/qGWvjOQmEDFw08TZk+AcXUvw6lVbx+ZHzGWToh3Z11PtUN9TZF9epZXSbZDE8i+OD4kw
AesWBA4MERa5QPE4Gh+fIkEWpnYpjySrEWHdHd88PhvFghVYM9xUTddEZdQ2lwcYp5dc4eBejBex
al+TD2JdZy418/FGQvdjfbwQ//ddDbw51sRfi3KqMeRoT17+5wO+7UX2H8u/+ec77//Ff65/FFcv
2Y/m0y/to9e6aIqf7em33v1lWv/r17kv7cu7F17eMiVuux/1dPej6dL271r+8s3/3w//z4/jX3mY
yh///uO16PJ2+WtBVOR//PXRUvqXFTIY/2AFlr//14dLN//9x0ORBy+/ff/HS9P++w9BMpR/GQoB
gWZyYtVVkYho+PHXR/q/ZBIhliWqhqlJGh+R+GnD5Z9p/+Lb7ACKKOtIz3DUbYru+JEs/wsXYE5C
qqUjoiGJ8h9/d/3mz4jkz3v2MazhJKOs4/6iySJQK8swORgbsvV+cJM4kYQoTdpH8H9uyISHaXCb
SDqZpXQjsAfLiPaH02TP8UvUFXYyXoRyuIaZvq/E3kE1muKL0K6UKkG3Fspk6mUj8MP5PkWiWsHE
lKLPImq2RVz9TDFAUt5FXb/9eOVku0RsQTPZMdrHeKv+nPbxKnHY3dzySvHaNfW8MyvBci1+BXl/
N6eaCjhjk3hv2b3fJK6qLux0AePZx/Qy2Cib+mJYzV66i/+cZ++m2Vuoyfs45/dmTtabII7zpi5p
pp8BBmf7yryWssObIfrXOHjbhnSukZP7LgRS0ONq3T7CyHbHh/q62YdutM83yRZzdNnNVpZbSd7n
rb7Ptpz2jDrX+wsIZmYEz0LPoF4P+EYMwZnconSuhSX3+OYWAeOXYcFHMC09f50GbrXWt61HOuEO
nbpduEPV8r8/KMAuWExyxSBIOV7oNy3KdR8VhqJbh0ic1pZgrJtSdjV8zsHlXMiZyOYwYZBWn2mW
Gfr7aNQMqoUsDxrFMPOkq3iZl1YkNdZhHkJ0EUe317IvyOjiyYozhcmuCB8PfIgbdLU7yykgnp+T
admVMe9BvN+IzQ9T652W0upY5l4WoPwlK8/J2Hkgha8qoXIn7DSizEBrvLK76kVBfbm6VXGPrqoJ
nA9ScSRwpDC+qufRQ2hBgHegO/os6g6mQk96b9hhi6uvWoEa6h1di79EobFFpNpRgm+dXF/E/eBo
TbCfDGuLbM3FbCS7PH5oyHcIbbkuFWxSM3k/To9pVW/k+mve7ClU/JzS9vsAZ0cgfTaG1qUeojq6
qABLQH2r+V4haE2tY7+dBMHRPs/vEZHZzvI82CTdF0R49ZghyIQxU+2kTRjYRlWuzIFcCMAYjXgn
XlnmpRCnG82advKccFG/Unx3QelviEf2BtG2mc14Ffo9xLHcm4zQQcix4G8rB9mKr9pmWlm5/kOt
w00jB6ItNqFT1vIDUt/YdJpAUlDVo05tJTfxmNlleYk2hc0fv4iDyGva8atedetaeO2IMgvEJG1q
W1QkUc/s7rW0/ynULZkAiyrUoNtNbIGf6IVVnMOzCxBQjbRGdLMUp5vQB+fz+WzW2Wp+WxB1VSI4
FymcSuRRT2eb2CqaIVoH0ccgRNODb3kY/qispt+MnN6crp4LzulpQeVYF6gpsSZjENhlkVsP2mU8
1V+IC7blcDMDgfap5eNXaCfaU6UX9phMDL4rH8xmGm3Dof42AL+IzevESlN7KaXVxrc06G2YpE4R
oX00Dtup0b/q+PwaVLyLWbmSRH8NwpEsM5cxaL7k1fBdBOTuhChS2HEMfcxIhjvqC5d+FG0C3UIT
L5rWaELp9dcW8R6be3UXISOfm3g84SA2yVoMdWz2DIpGsoSLgdZna7EM7lIpwec+9biVFtnsYC3X
8jqNpbUP6MidC5Pts8SrkTkA8zcxv0NilpwsyHO7g6KZjXDkIjSf40ew8sTgo9NP4g6lp4OSwhFT
641pQTeb8yeOiqsphWrXD2vol1CihYtaD9DVQEZkGOxBIqk4M6QFjBfTclP11brGz0NmEChKCXqm
8XpEd4eoJJMc4VxzkJE1YMgGGNTYggwhJP8pZC8t2HIhK12sc+6nQHNK6rE1qXu5gPggZevIl28o
P0GgizdJbLoEfNRvAuTtnyQp8OYcDmosPXA2JTluerI1P2kmylUQUBQRFT+FaEssPaNPNlX5DMy2
jDbjvMcPFK/P7035YKkS0JXIngsJcm/uouLiCFiD1P5Vk7c3Bmrb6AF3zfCELN9NBa2qa4nv+hkD
PQRZlED0BGxG49j/2Vf1l0kTSJHkr9OQXKViv5WSYRUG5UWBrrtMONHrJih8PI0JU7RS8XDW88rE
OggCHA8DycYBISfs2Y0qhFqabZqaVdLsIGEIGTVbcgm1viJV9VzUwddCFryZQGfuQnzZqotI7jYA
Xu+Al9hGUB3qPrONkhRdEu7hxbN4NdsAtkCWJ+s2j1DjHB4EbDDl2Pie5e1q0sJ7JGXw57UtIFPZ
jJUWStvlFv9G3J1dP/lCSHdbdne+2DgDi3aRfiNn5fXNTWI+RcmiJQbUBvGn6iqEChnjwBKgPY2/
mt3XjzrzyyfwgokghfJVI2ZYKmKfVs5AKW7JIzJAop064ePYaikCj7mbaMAiHsL2yTRGoPhAqF5q
YxcHuR0R3RbfK6ZHQM5OeZHErWYh8IFpQJNOtjmZBzCGTlaZVzoCjoJ8mY/ePBrrKIhXxcQdF64H
6zGP+o0aacCDH0XzuQ31NbTH9eRTnhrXTfFjGA+WdIiFZ3EwnKJ8TIGVtxxlzc4AHvPF0kkKflOV
y1qi7rcTzIOebiUFSDcSIuP3Sgx2VnijkPZrErsCFoqRyCQnHsl8pCTiEgSqRXwPwENXn0fw8cOg
Vahmps+sMF5SmA4koddM/hFZbmxsVeQilKdg2gvoEMnZSstu4ghfmul7479EBYJIBrJQU301KvvJ
QtOrtkM5QHnNt4f2tW1FuxzQCiY1J9W5DbyX6/UdERd4YIHpIhfh1m3mRg24h5LsBDmLPLiQ9BkB
k6bJvEwPr6e6vzKrxguKxgPp+UOuhVXK8jUNj7VguWOLkrC0Jak8wqPOL3Xza4B2BnkFO5Uvmuyr
r2S2NPtu7v8cRBLp2fc0uDH6B12+YwWxFbQpEbgZyl0BJaJrKdlI5reWUS8heDfGcO7FfLtgrPxp
utERjyghO1QsqXnPstn7KyncRUi2xgbuEVJ7oUcYsiuvab2euy9Sf9lUlwow2nijKTAbqUBHoiOE
wsogTTo8l2Sv2/ImzA4jTk3KhTLdScrOt8gv4HddrQt5DyXSbo0nU/fCHq3icbZ7c1VDmGoLb5Ba
enTrS91Fna/1uXElRGdAKYDo14vnmY+bdAR9OjiWSp4jgycrX2pa7TbjU5zvqghCEZ6oz5p4m0YI
EGVQ9EJLdfVMtDP1joOPlKCCUK0A4R0atH4xw5hdMUMF9FusqI+K+lRzy4y8XCP+eitI1gWiYPcd
N0MdB7cVqxsDZSLAwFegRDGMQKfWi1nAWGNu0G/d6BzLNBL01mw+mlOEgh57k0f0JaBDnHnVnLDS
JgriyaSRJg7YSlOBdPuZqo2DYSO7WekFVmIbnLBKUX0Ka7DYvXSP2ctFHIM3U2enEoKfwqCinOYj
5Jj2wobKzNpU9nJyp0RI1vpwtAKEUp2LqnQMsbB2nR8cTKCnbMvPKKltW6BTxIriVdhxdFTaW9xq
UFnNUa/uBu21S0GoF4zuaY7tJFbcMWyvfdRosAN+ntGMt5F5EfGOBMmJShkCFw3it8+TPrhTId9m
oY7tAIrzGYc5SfO0dnQKX3ZYCTQsVeJCdiFEcsJ66Kp4JaXChR4Lbtg3jqSsx7BemSllc8X3xmCf
Mv5gnbpDmqzrOgIuQDqqIXXoCzddaVLelvA+w6RFlLp0E886FhmhKuOLqT99fp76KJzVgUKbIvkC
+Gqn1VMpLpqIHKR1GJzBSy7yFZYZjuWkL/pK/uY7xZlobIkjT8LZd82dhLMKVJhBNSPrUOQHrbzN
hNixoNr6CJG0NZVnttHPO7hUfz9r8CSwrZHPnFPA9YfQr51VbziLESJqJJ+38kFkS+pE47RKVkU1
jeXzNwHZSDzGqTikW91dJqKMPFn2GH/7vJEP79XbVpa+vmklRhNZz3OOvtr1ElU4yPq44U/dnlyp
sQF97ZWbz1v8ILJ9162Tiwe6Lcy7mW7F4eAu3KsCcO/nTXyUFHjXxklSIBarwRwbyTqo6+4wedNV
5YSueI2nqEMx/kq2Q095/rzND6LYt02e4jkDwYTYpWsmTZo7ZZOs5526qtfG9vNmpCUUOR17b+7X
abTc+41RI1hjHZpx2gSacj9KEVCXdi2XxVYS9yCPHtoeDIgPx1sYz6R05I8ipbfNL5+/GS5ZW1OY
Mulm40krFGnv8hWnfvXGv+nWgdduki+lBysW4TRX3KT7he7g6Gfm+8cjyAKdYWjgZ62TEWRGWprB
67AOBgTcXn+QUm115ip/NMNJW/7TxMkAUvRJgOED+9pEybteCcAUalt1crdYBhIxTHIPu2Fyx33k
nkvEfN495TS5ZAp5PfWmbB7y9NpCREMIz02PJT31+xj6u3fI376/iSmooHHODPOg5aQnDBObgah2
fChCydg+WZnyGKCH0A85+YS/ku//ZVJQ+ngE/Wr8ZARNsjilpZyzOezay25drDPndXSSm3YduN25
np5rTHnf06LzWUKtzDpQAl8rbrGecgcyNqtAuFOv5jNLm3zuwi639u3sCPIRAC0js3UHr/7e4PK0
Uh2F7B2HMNWGLnCztC5SbbGT+2R1bnX4eMv4dW1PtoyhalGaJM1xkNUnfKScoXhIqnOUmP9idf3V
ysmWUQpJkCod+228hefmQpnbYCTr6ra11pzEvb81z0z4z2cjEmXvL2sjiqjSaLp5EMcUjnfj+AqF
/mKlxOemxrm5d7K0GGVsyP1omYcM+oUF0io6MyLlZcR9NvdOVpYQCQB5yhn+froevGAzXzZO4WRO
JK3CVbELV6o771rPWpPIa64jt9mQBbGN758vcGcGirQM5DcD1Rz9tqmQvT2o5pNqXLbCvVnff97E
uWFy3MnetNHrvg+whWvZrxQAgNa1tmrWAoWNHhMEzdOfuu/The8VmzPtnrmHxwXoTbummGalmC0L
jCM6FRsUgTcbf+WatuJA63WFMxfzBC14LAew9/8zIY5nrDctBoTsE9aYJtM+vOk484pUV23/Fn3y
HT6yD/Ezzgyorcv77CV/JvL3hi8yFqwbTv5PyBdjBRRHaLo7Q4NFrxvWTuGKtnB2Z1nmyW9jT7YU
CCcmRWD9ZN0XVXkwxIZ5lA7aQ2gNoLb7jWz8TKx+m6pXn9+HD4fYm8ZO1nlLn1uz46xwCNTALQ3F
bnVMNcTB/byZjw9Eb9o5WeLlWhIwTx6MgxROV2MtBbaMYHNVal5S1tsitb4YAC8QTnrS5e7ZDCbn
8x8gf7g6vfkBy3h8c/cZbjhuBi3HkXp241qzxyZ2A5DKYN0pF2jOzKajVcEGwKk3S0zpAPOkul+y
qRtz+AlFykUkWMwv8xzXdv2ghs9L3JIZnV3jeYUUjQdt/Nx1O/ezT/aKOgmNou04+BNnX84QETeI
J12h9uz0+MdSOevXoaffnTu8nb1fJ7uHFJMD9jWCQ3XdbvPrzKHA46Af6IW76hya9cx4P9k3MEwO
LRiqrECtp0b+ShQeajk+cyHlD0/kb+7/yZ6RJWlTy9NgHRQJTd/1hD3sy3SbbxU3dv0b6UpaG7c6
qerS0XBpe0luZOKqc1vkMsg+m9on2wrpB1HxjZEKhgHKWrka9B+fD/OPA8Vf3TROtowG7/RQComp
lmVVdUIn+0Hiyx7c2cs9QDjndAo+3CjftHe6WMWWEapofXDKCC+5pptuHe3Ny841dpwyVr53pn9n
5oNxsl5lkiAWos58MPciqCiP4MabLwQvWieX2k77SQrOCb8a50bPuW6eLF9DGPZlaFL9DLf+rewA
YvVilFfWiBR+jd3EKTcNPVY36RfhcnDIaGcuG8OZsO7jQ/mbi70Mr7drmJiqEwauy6RsXnAM30SO
fm2tlz4PF+cCnDM7w2+JDTUuVM1XTRIbjQcprSRhU6RnF5pzzZwsNImc1HVsWtbB2qSX0irbkARY
lY/RunKLbXeTuIH7v9zzjJMFZ5ClIvOjinDDupJh+Y4KRiyZfO6Ec65nJyuOIIq+FvtMRaR9Mkdb
qZ6PK7wXePqltKuZj3eFm6/PrabnJsjJEgM0UoC7wG0b0UVCMBiYsWwPACZFVLX/J5MRp3l0BTRO
K6faAiPmNVVV1NahfB1fDXM9u4qbreNv7YWYrGZHcZr74kbcnF0EPlzL37R7Mg+0gUGDxwt7uYWw
+30PKctugYNqvbgusltLvYRBaUPA2U3KlzN9XhaY35bwN20vd/3NHLQqVVd9UTKIDELYXEgyFhBe
dP2bkN2rELez5z74MSLtjcNPIJ1Zh5aOfdb4yWSRzASabk3Hx3qjUu6Dp+Wd6d+HwfGb/p1MDr3S
ciXJaULcmTtpAx7Vab1wE++6c/Pj3JU8mR9FG0BFg5awrKnreetvpfW08u0l7Xc+x/D7tNB1NEyw
pJNF2TJOkylhiobjRBH8EFe4vsOHbCIgOsE+js506/dZ/76hkw0KUUXo8FJKPhhx7VZVwcRnayE4
08rvA+F9Kyf7USeYHdje2jz4FZaJh8T4+vkwWK79+4H2/u+fzDBBSeKgVg3jkOfa1Sig5Dug4alB
6BpQKEA6HdPIz1tcxtVnLZ7Mq3YUszLSc/OAoLnXR/IWN6dDhQYJdMXHsjq3l8rn7tPJVBpCJZ47
nfs07ZZIUMFZkKq6jS9zjxZIuZZuoUaswKWBJLQrdY8SVmwvlRLpWboW3HNlhHM39GTaGXKihZHC
DaVybsrfR/Xx88v7QUr4/R09mW0abHwRnAYVBBvH5jvjAspz8gXrUHTILjCfLD0EZy9zjx1p0/9I
HWkbCE50Lit1bhqe7E6qH5q1JI8U45sR9FPtABHAHjnwRO3MCD4znk5zJyVSWSmUEuMwADD0e3TX
ysTJoACUC5y0dz6/vGdu32kWRQvHxMBoyzrkOnJBCxOvX33ewgdZy+UGWia8XYPEwKnETQK4xTRq
8nlL1hJjHulS/AE0JmwdUPmhC/p1PXtZbFc3qYYColPcF6F9LnX5QRj9/lecTBsEcYKmUzk7xdtg
kwC+tbH0oHJY3lOanvYdjICV4cD58lpvcvk5M5rLDubtlmD7V9EqXH9+WT6+zb+uyvL5m+04Boye
alZmHFqwS3KDnKjcuaglgwJsrqbRuPu8uQ/iq/f9P5lGidYOqC9SVAwStbcTbE59CB21FLqVmK7N
ULiAiu82bb62+tytp+p+VpbCslidWS8/XL8oChwVfBRJP5lJSpAPg5gInEPi0U4wJFNNbIXJEJzp
8Ic7gaLgFSgaMppBJxc4G5IhTHNBZ53UnqTItgpbeEy+il9iN3NqDzAmes0IvyQ20nn/g4CZYyXK
CdCT0O7SjzISb2+vIo/9UDT6IdBQa3+Kzh7nfg/s3jdwstFZFZpdRtPSQGoDlbtDeN6GXObKKXWj
wo3cc6HkhyPobZdONjpN0Ao8QGhxfoWlualIthqoyj8Zt6C7CdHN3D1zCz8YKgZIYQsqI1l5VTu5
hRBX5CTQev0gKdJlhE6XHieuOiqYEfmrpEpuKv2uQz7H9HeB9jIrgl2H8kVahUA7zqQbP1gn+SmW
gvwaUgzmcVd+cz9z7Dirosj0QwICyABSNpyNKD8YsAgncoU56pEIOKUYTDgplISs0qHqZCcHaNea
X2XIJ06VVihVKMg0RNvPr/CHTQI8leA0yBI6Vu8XIV2S9UlLCukQqf4KIrMTYCFaCPBtYn8f4WGD
d733eZMf5AJ0QwIKa5Gc5b4d6ctvriRuJVOjYN91UIRuJQblja7EP4SmwMSjRdVplSaPsqCOnqJF
1+Csynw+szIsC8zJgc1CppLKJ/x7HQ2I952WB7+fmlGb6LR2XbQxvgfGpuiFi1jFi2iSs41kIF/I
Knim5x9cbXS9TJ3cOEuSeHqUr6LcVAXiv4OhvTZZ6phq9xNHjcdCL1Zx/7OQ4IyI9UoLHujOTamM
qGceNGF28CX2OjHaRziNFm1+/fnv+mAnYo2SRXW5IShqnSzIGTJI2Yw41iEDA5al6wi+Spj+FIMv
uXJO1e/Da/+rrdMsX5/Byiw0YLRq3bqRLK465HM0AFHwxR0jRNhfQMUCes3/qovGSbJPja3GMmSa
HadiUwk/+2DEFx6J6tkzueefNyZ9eEEZV1CWwA/AFno/wDRDVvveqsRDigZlIYGSLZo7IHUrIRDc
WZju/FDcRpjVdPplbT75JOKRpUbiYTE+UWukAwpXQCfs85917ledDPuuFIPRb+b5MBXfR21jgaIu
ultlgZtV2bmhfq6xkzGVK2qPKlM0H/RRu5YzdKCMEuFQjEgSDu4i1ev6sUmE67pV7Chu3BiJB8vX
7ASZpz7+mWCWIpRnDtYf7Cbo2f5zW47n1DcLT5MVbVGX6XwIgtsmuFexH4WHcqbnH+wT1oIaATqi
c/A4Xd04dVh5XJUi2/JjO9ykaX1mdB3lPn9bvt60cHKQ7ZNeh4cCt1Utmz2ez16pyjYMgqvC0NeG
hf8u5mXwoveCFV0Zevs0DWGCwFcEinxEuk53C2FeQz12fbHbxEV2XYUZ+imoeqloOlEJQnsJYUOg
sBIC/320HSd9W+ug0WNt3Qo4eiqBrU53pf+UBNLD3GPFWvkevuKOAOk1MVMsbeW13gADBiqdO/+P
tOvajRzXtl8kQIGipFelSi6nsuXwInTb3cqJoqjw9Xepcc/pslxTuudcDAYzwGCaRYrc3Nx7BXT0
3wtedzYKi/A5/Cyl7fWtffHLni3J4sC1UHVX8hK7zSC/SAit9n2ZffznQ0CwRTeRiwB/ZC42NO/D
sGzkCrdWWgL53jtRdK8AJ3p9lEvHBjejAfFHxTTQdVtEDi1PGxCKxiCsPqX0bQRYPU9eSBJB2Wbt
jF5atPkCRhHUUpGgLhYNilNI/uG/EyTpb4u8p+VL3JKV+Vx4NVumquHOAzF4TjK+zmeQMhi0EDYE
6E36IHrZ7YCUW4t/4fX8dH3pLk5nloUCjtqANOhi6WhYaFDktIZAZM9hclvKdyxdiaAXA/ssRfu/
Yyyf5mYUJXEmq4DSQ0m+TaEYM9ZuDf4J18t3WRU+PDhg6Ee36ph6TfQsJdlDkpBA5EErwEkaOkgQ
rTSyLm6Zs9+0WOK6pwOL4Q8YQBPDmap3LX4zytsQR1r0/93n/Dt/9evnBI+7aZIwwzUKIrUJrdjQ
cnU402qiWClLfJ/VzNklBG8YhQDlu9icIOFmFgzLhqATz1ASsgu9t1M82Hronklx5v2ne+fraIur
MSkzEoejJAKedF6JsJXNupR5uFIJufCC+jrOYo+CZB1F0bx+qQJiiQ4CEnz79goB/p6iYgW9zRvd
kp57mNbiAz4kkn6wJnkT6sbK8l5IwudfYlgynhuGpcjzaTq7C2HnAw9e6Fqj2zr5ipu7/CX0gR0D
HzjfKPfXl/fyx/w72OLG0hJhmWWNaetF6wzjb1P5RUlkF9Ye+isrEed7GPg6scXGsRJJaRtqIAyQ
R6gtFtFjJK1Emu9pPIZQTRXVrPkR8weYdLZ2UQ1ncq4riAJ1+SAbUKIyPhMCycKKgOfUPaBZvzKp
72EUI6JUos/3jwro+9evxS0mINRkiiAJxbtuwvNRjAcpV+1CXsM2rw21OApQUdNqZsgi0GHQoWeQ
QRzlDsXlfWpIfCVXusBC/jqvxXmwQtiGpdDzRSNF3kOQH3W5uScNId/KjpwCHdS1avXljf93KZc4
aqZ0NB6ggxMo6A3A2wqq2u/QH/mdMNll0uhNHM0cyPb1GRLSAWSColk7e9+bgF9mvYRY63h6Fl0K
QhalrQP7TRDoTJvyDO4UIGLDCUZNNwytawNgjpWNdPF0nM1+EcA7A5A5QXoRyFbuQmaOwTTYTB+u
H/fVNda+btdElkxoEFIRQG0pSFUIVE5RBNdcbRdDTdyEN6gOMh5em3dhpaFHMRMSuzWAx8WgczbV
OVE/O6UwgNClSB9xSpnlS/KwGVB1tEHqdnNoWqdN9Xh91isHZ5n4d4KBiAox3CDLiGOEO5AQbB69
Vsnb9XEu4B6/bp9FNM1CpWSUNkOg4uPlFbBUkTSBMq3BeDmSn5Io9CtcJqItQFCdA+ygV5tIFl7f
gXeJGoeb1fHanr642hSacShboaO+rF3RGixVENyR6AF1qriNYyhOlHlAXqgSKHXzkXalfX8SwJ0k
fpGtbbl5S319FGFR/o6/VLgA9CSHMQnGHz7qHXVGYoP/DnKTXf+IAMo0Fe8/f+hhxFlwDQ4FmLS1
2F9tUcN1VcH3jqYnDbKqvTSsLOqFTt/XIRaXtKhEWJiwtwws1YRiYTkoNm0sZJ0R6ghjNO5qMvjw
wPDbJIbL0ksKhchYaFC2irM7Uklv0sR28JcDLQ2tJOgpvkwwHQNvvAhAr91GQ9BPpq+M8TaP89fr
23QO3d8+iEmxE9C7xl+L0N7pBNh+quC384cE6i5OH9Obgo0OgcRfzpsT1Be8NKqLlQh3cSP+HXdZ
YNKzOkP6FIsghDJdr5RgYKPL0YZu3eL9iQ1xfZoX0HmGTDUCxSNZs6i6fBfCeSCXYFjbBVxVt5kC
PI4KFnYqSTdVyyJXrwrYhhUojbcgXiIhg0BcqL6GCkxVuHg10iK3kRRucjO5o2Zxq3blc4meCOPd
b00ePq7/2ksx6uzHWguMXUwoyzQ1FwGF7W8eo20gSocVtxUe99dH+iNOvPz+cGkwFajmABC8LN1X
8MWTGByRg0qBI6QUvSeWAIeQ3U6Eu2XS/6hMeRubii/XTQOID1goY9i6qqw/EJRWnLCub2sTvneG
XP5oYpjYmOURzjUgjg/AQJjsF1jSBzIZR1YLt1eTp6mOnuHHnnt13u8ZKMotOJG5/M5jXDEDnLg6
cyvpFiQGzXcOg5TI5IeEgv3agHU+ssmGK/mmCq0nOaw8OQNgtDEf67S+i8A+TuGoWWeQkm3M8fn6
UinfvgrK7DJ83VFYUCGMqi+OSiRBqxQ2u1mgFOZOV0ovpOBywNtVbsKNPoBNDpWHKeNuqrxO2XtZ
PRZ65WaA8JYJLk6+EnZWfs5S8juC2wy8BYcskEbmEYnu1Hra1aHhQVJ3ZeaX0pHzTbJINtE6g5J6
1wAuoYpXDVZtRlZCxE3eiKh+j0bm1GKAcq35odawoobyZNTWKSjGxs5UY5fBzOb6D/pzTX3btZCI
mRWlZgerRcRtmkHTmo71YL/vBUcFobRT7dFMJKeBmgtRhg+J91uG9xrEEj14ELhTCFm9nQlvJKP5
Yc7RtT3lHGoZ6NTX4i3UD1pSnJrmsy5/jiauweihsVB1/X39lysXLwsKdSxdhwAbjt1iF+ltVk5J
Io+BxmKPNSXMip5ypfJ7at5rUQKs4OSrHSxToUsrwsaRRLOroSJohT0ujtzXe8k1ulnfIHUpskOu
gfDdTnvWA9VoKm4LU92RhjcZbKgKC1zzhL3EFtygYKsgaZUjjyFMvDtIuWIJIeTTg63PYfHntzR1
4QaBDSveG83wZ8OtwoRyKnzW8hqePZrfWcdCiRwo1Y58VyAm1US/p2oQQaROrWqoOFibAY2wPpHR
MW5Okrit9A8zZB+JuGNTsRkFTACPIbmFpKbT9XecQn76oROp283F5YRvZdQ8kx4GO8eMxjNMppye
u+RDsm66mEDNAW9+6KhMEgBq/F5JMgcKLQ9G/VMfH7MqhWSX9FDKI3pxg/HRNtYvRWhe3n6KUPiN
ovic637Chncd7mM2ZcyrxkcDNG/+qzJzJ+moHUum3SfjfRoR18K/w73g1LXlDc8qB16lt0Z/p0Ig
PBYvyTDurCq9RRPB5VBMRHFpZZ9fuiTP9soyW2J5rknwX+uCAUo5Qk5sXf5J5d9ieqLNtPLI+6PF
+e1MmRbE2FAERNt//jFniXg4jUJT4EMcNEVGfXgrh3+0XR0ZOgOI4/DXALaFcoQ8PZfR3e1vrQrC
qwMfTtSK3bBs7wfcT5AL94f0LqWQ+VYtqKm1cqDUaOtLNWQM4q2IMsco9R+9zrahiYGq2Im59dPq
Qi8qoG5D1K2sxDcImK/Qkvuhsra2o0RQR477t1IiTptn1do1+K1W8DW200V1LiGyArSDlKIynbzi
qetTYdq5XkFVI+yfge3bmCl3FGWCYk8ku0PLPMDHTqRCHd9So52iKHcpF/N+sOOKvjf59ABh6mOk
v5jGD9oDsF1JxtYa8Wru2XNa0xeIbtiDZtkEEj20a+4G09prnXozQNxaH1GAR0bS4f8TZul00c0s
Kwn5V9vS241VaRADHl1Za17aP4J146aFclDDHgS5rRvoqUAPNsVrnYbuLDlQSzrcRS1nsNb4Ixev
hrNds7gasPfzLiVpHyTDO+luwm7X92tIlD/12mtbcxEz0w7KYHXViiBTrJ2Wyls+oMwIMQu4MD/W
tbKFB7ErGMzn5TVXt2+3LPSe0Hv+16lY1iEmra/1RhgdlKXnC35TR7VHwk0lZyvn79JZN+b0QscB
1ChZzDGXWSU18tAGXaz4RJuOpZY8VmpzrOXpJ4zfd9cvInJ5PJSqZiVQJH+L4651clhStLIDYyI+
NIyckvQvWY5KJmP7Hi+UVC8fI6OGLGeTID+D25h4LoY31jxVFshNBvPGCP0lTfbZAHRSW8Bv2iR2
OtFPeJltOO9gTqf66CWdICG3y3Viiw7yrrjDMjX2zEG/Lai+JZ3x0JIYkMHZ1MuQnG4EfqSLHFPb
EY36WTr8VCD/w2B8k/bCjrtuZ7X9yuovzPtm7h66gMC8/Ws5FvvYakroLUVtG4yJ6XetdRcDqFmz
5gNODv6YJZ5mDO8dhLP1UfFZOMK8NArFIcGspTT+XcHUW8DHsYaXTJtBbRfOWJCPnR5ZpZ1CAd8N
S4Ak2ynQ0boDeHcTWczRuA5r6HKv6tCqAl94C/WK27FqbttKA66N/cdtASAaVLyAUKbHNqPL0kfa
aEOc5wkPyubBiKGRLwGwKCJHQlhZ2V3LV+U80qxsj+cW4pc+lwHO7pIaOl/g6wse5Nb7NHyktF37
Xt9Q5IsRyNcRxpiQqTd6HkzS9DhU1Q1ccTKbTZmjkRtc07yWcUcjfONBkNJDGfOD1R/NUvWEBc2U
EdQ7ExQa+lBMv6zkZaKI5W9jCGkfK4fM5y6GSEvESq/NUyh5QT0krr3ra/S9y/BnCsREtRjWV/qf
J+vZIiUtegwQjuGBnNUHyvpNA+ibGqNOHUNpKIT2RvZOp3yvwp8Drw0yDHsd+cvKp/oWwFEcV0yL
aCbKQeCCLuMAZIeZiWpFEHdYKXSBRWvAdWENULIyzLKpT0KzpeWot0EbnibpjYOeNiVrZVPl+zWO
Sr+MzBpvA/iWLxnipKRp3ahajnaJcA0/L+36FHlGBJEeW3lX9jPxN34neP2DlvliPF3/ot9CKuQy
MS52GvphFFZMX/ckg4+DPEKEO+gyWAwo76Ms7Fz8InHvhS1f2z7fbqZ5NLhbaSho6OilLkaLuphV
MEnIAu2kfLAn/qm/gAcfPVM4vFp2u1OO4ij/DB+Ht/9ilmfjLiJlrikaYzWewTR+NVi9aTK6C8sf
0HLZibxfKRheniR6ubgScU0tgW+4NPpQj/IsgPCaW/DUBsPRT+MHc60yac4B40uO8Wc5/440/5Kz
04jO1ySHqlEF0HPyJnKr9fLBRACDvCMS4AxVQ6YBcRwVhxTGLAavbqBZCM0eaBryXRvDlU95G1Td
5VWyZwMstirIzYw1HG1TTyPqXi0aj0DXqSxzPy0gB6Y8SdNoR2LfpkgoIZzZjreYKrYsPMSbg2l9
pmO4Re8fV+lg5xH+6OKgoDqTwWsXl/pJh+JaJYUeTrUHxLQDJ1I8fRt75Nyr1HveKA8xPIK7QYek
F3Qn6j3vIt9Sdc9KTq0FOUVB7suhcKTP8KF2jeQ2r392SQ/GcezQlAS0pp6EF6rI+hsG68Ee+uYm
nkJI+Ww2VLvCbA/JhAbIGn9u7VsstrZoqoKPVpGhoHovxS//BX5j8bEXexhPy2TMYy0LInBoLBQv
Sl11cnC1sxGOpKtyOd/D0nxU/+6tZW6XJujtjkYWhBKQ9dXrAJvFKDZtI6X2UHA8a6WVqH7p3KAu
gpoepHTlb1j+gWJTpSbPAgb7r/KkoTSGCGwP4eP1YPA9NcdKng+0ODZaOspSC7vnQEE9AjgYWMvl
/qbWweZW3nk/unH1o0wzf2VY9cJpPR92uUPAsR8UY44LKr3pE7zXzB4frvdVQwIUx3K4au24gg5s
yW0GFVEridyV3zCPsYwY579hsYnGEOa2Eusr8CXMDZwmPZg2vs8KU62v/Ib0/eDBERaeX/ZaS+P7
Xfp1zRfbSXA16lECygOj6FyY6en8V9Kv1gOuz25ZoLdg/o40W0/BFwLisX01mrUWwD/snT/NKKCb
yBJ7D4084AdhjhHA7Nht9MjlMmzzeogyog4TRrLTD9OuhOXkOJYrG+jyEv4deo5AZ9G+r8d6Jppk
QQVeQQGBwnY8pMoanPU7pebP6fg7zPwzzobRU4J2V0gyQPGlOy3a9I/jM3Sy+Iv1PDlwH9oXu8kj
B/ED6rPUWVf6uBR4LNMydAN623DzWhyTyhqVpqGIc10LKYdZ3QWpUMrtaiReHiPUaafrh+JS5D4f
cHEmCjwNzaYyUij8wrImRVsg+fX/G2Gx+dOpLdsoHNJgQrLO6w/4Uq4c7Iux8++i/SmUnX00I237
EJs+DXAG3Dz6kBq8/sqPKF5JpFbWagm6g184QwwZUyDCHkNy0tQVHO33nte8+84mMgfRs4nwRhrh
S2emwdxWt6DWWhDJljTFTXnqaG13HOE1r9ZiExndoSne0GuHqaCjtuBVc8mLiAWr3PDWgGuTWuub
ULUcabWA9F33ffErF29FA0KX0Sgjn9QaJEAUimqgVCjdeOwl/T0Tplfkpww1sgG1AQIedi8/xtWT
otw2OZAhTQpZ249K7QA5g8CnSG0d3FsAVpykTN6kMYf3PNxf8x99q8L+6pik3Q6IV7ThIRHfl0DD
7iTI8SYyDELhBpSXGTC5WCnWb6/v2+9oi8U8FyFH6KrQRYXPjfq8x++rhxgQGv0h3g7ELp01cYWL
l9PZt19EHtnIYN6osjkB+Kw4yHISGmezLK/SHM2ebK5Pbu3IzP/9bKfFUhWnorZwWah7TkYovkML
hDaOIsUrh/PCq/nrpl6ENKDxZKNVcf57Z3DZvfUSeRlEKky7ciFgF62KJX0Xqll8t0VIayej7LAt
EMMNKKoa1Mmj1IGkjBcz5TSU/Fkmvyv0RgdYOdljm6yAWdeWdhnvFL3jNaszED8H18h6G1gcVG0O
ib7SbLh4V1gauFOwT4GK1eIbclMuJpZVuCs66VAx3dHC+xTYNQV2j2wQYH+s1aMudVTnDt6/h1x8
y1TPWyH3fRqMzGa79jF+zd4lb1bpSj4Vb9yp23xbb9ZKEX8ejd8St7NhF19UopaRxSZSmz7/zQb4
EPPu2CNPRJt7VyTy4NEKCiyjgN1EV23LrMdzp25/R6hXVNRqbb3EQ036yNp8V5QQSAzRDqmHV9Yr
wdCPxyaCESL04zuinwqI7EfkHb57TttbcEa27DrMb1HX99CUc02CfhYKTgQC+kOZ3Em99aCno58O
1SFCw19o449ShM99O7k6N1ceCZfP0tlCLPaWBAlgsw2RRfemcpii29Y8NHJ2tKxi147USQviDJAQ
nkpIwVSd1+s/ZATY66Hje0N0Pl9/f8QSrB02SsW1EKmYYYQvLJl2UR4deAqRMP0Xg366ZvaohRcw
GBjhkjm4o4A+vgp3MdZ5syk8ibgzVKMzRZrTDbANpflGA8/BZOyTW/d9RewBzrfXf/XF/PHsRy/6
RQU38MCAq2JQgDhSVB3aYACtlXSlx782zPIGV0scVCVG7Om6LVAVeyPm93pRrDT4L8aYs9ksrmBk
qKAAoe4eDLDYhnq/21u/aphsMHi1/v/WbXEJkmliMhpGWUAsKG3jsV1C6C7tVzIr9eLtdzahxe1X
hzDmgRN9Guin+F75MO51l7nsZvSIgyKnH0J+364PAwRP3QSiY8atcPJb6jMHTr3Gfbt29c+7YRFw
viBHFusLCZJ4YrC0A9iJ31RD54BJ6OVoRwtWHODDutVgLiIbvy1oBRWavHKDXNhEX0ZfrLmWZwaA
TYiylvGz5yVcxt/6dGXF18ZYLLjZwAAPQpLI+8t200+GY6BpRNCpu7595oB0bSEXd1SkyxGDFXwG
cYBwo20lr/OlDd+saXcoa+MsLibKY0lIKWqrcPF0obS8KyakT1npDXLsFnAUimh3NPpfZFA2s9dj
hrIb0jtXNsO3EhY18Ay8QY/SS8sPQtfUbC+c1i/fc3F99bzrVbOUkoDn8A4pFDeMwSEr7dEcd9eX
+zvwe9EWX8SfAuxYOsRoi8N7QUDUI3ZY5gDECu/Ao/DapxiIK5inrCWvK8tPF+dFzmKNinzeTXGN
dCt7FHEELXfFiUfJ1iV4gbTSsa8m//p0Lz3Xz1d26cisTf04anKYQO7mlYn7WA1CgRpO+izMTxlG
Jo0h7AI4AAN2Hrzbac3bKKcAEVceHXLPnGAxJsR9CE0e2B2tJL6rP25xxMZchkxOxNOA+xCMjWzp
tfb5LnbGX2L70fvRPVyhHqO3xmfHfLOmgvEdzbzYCYuTp09ogCUVArdx6j3dbyK72cCx4o3a1a58
FLe1Uz5bn9e/x0pQoYtTSGCImkkV6kNdccqHTwk+GcnKEKs7fHGYOmFySyQIjpNO/LB7hrGYbcAz
ItEHx+wgtQL0pcinbUn4pi2eUtU4jYCHGP2aWe7aZOczcfaEkuSyjNBVyAIZT1oCbXGOzdb0v64v
6UrsWFb1JNMI+7gXacCyZ8Eq1yh2PJLmd5p3faCV6XxnckMIYcq6FDImxabSnzIxbEx1hbD0B516
5T5YijXmvQpbMILcUTNhvZB0R7gpu1ZIURKNbtGhCxJWvLcCBQ0xdluWY0kJnc9One84JBMaofgd
3I7KOL3XBuPOYJEzEPiPaPEDN9S9HkpPsq4+qCaezh2pI8CG4Zora4HVovAAYYRMa251Dtg2HEyZ
a9aFQ6Rxb+rjC2OFX3DJgYWxx9kPEI5tGY2VCaou8Ki1gfIJ28pVWbEdh/IGmCOX0F+s0TEwTKxy
wErZsUdbaDZNhhrF5vr3uVQcOo91xiLG6qjskLgtkSKhD476y76ITZQ+JNA8KtvirR9FpmfBmSck
75WMvlUadCqIDPWrLOc7Gst22TETHQXAqJtEfwMWDC2slK3c+OaFVO7L71xkL0nRGPGEglUArQaX
E+ZRku761nxIADrre/Ty4b8lcXTpk/tWBxJWlF4TxngGlHi4vNL6HpKsqZC90vxZRygPyXiCTdQz
qOqPSWTLo+mGirQxe9gmR8CwUM0hXWdPVuRX8CrGq+9QFASYlPAzp5CtogosEBnMxTLkBJIJV+9J
21TVdCNIci+QIxgMNskRtxOavidTBaClEfpa1m/qKXEqA7ovfNoB1efB7PPHhPxXJOY+i4lrxMlm
iox9ot8XYtr1qMHBde2AcupJHoUnx8pNJbNNVhZHAHQGvyih2at0ttTASg6WHQKvVnh4TRI5sIr5
FRp/Co1+yTBoV1oBDUGV2VZRuvCvsaUkvmXK2oty/hjfziN679QEx0OHq+jXIMYzToleyEkwDj+6
/jREp+u79lL4ooBLQGIPmYfx5y15FiTrrBqrqOuSoGgOjECYlG2l6Ekb5JXTsZYALrVJNVXT5XFs
5yoTILSv4il+DcGKdtIT3fX+6Iqj4qmxzW+HW7aafl6apawRAhiBZanwav66ii0xBt7nGo6m0jhq
PTiqeCFo6zewlf/P1/N8pEV+l8ZqHecTHiYRgmCe924If/CImjfwsl4Z6h8yiL+zWgScKSdaz/mc
tuKraeRXLMH67Dc4Mr5V19vSeB/gLKZS7rCu2kAEYxcX6kEKh42cr6kkfyeI/8lm/v6WRVCphjan
LG/wDD1aJ/J7uCEOuyseoDi14fs6yOFmYDen8nmN1vgPSdzfgedr82wDt31Bq17HS5u5ozOiY5iA
9AJPJOl59IGVu6mdyB03WAfHcPuttcJBX533IoubEuBVQ7VIIW7MVJvvLH8CIu8Bwdy8Gfbx43Ss
Gg+cBR8Ex5VA/g+Z1t+pL7K5sRtU0ue4Rsxjeg/ST+5L3izkNrqNn8xi2G67ovt9qeSOu+PvkItw
FGqqPEQptly6m9zWTvbDT/QQ7Ok39cfttCYwOf9p34Lf2WiLDE4gLAoTwjlB1BdQHNAfZ9q9ppY2
uOEoEjYunCNXDtXlLOvfE1wCxOFaqOR4cyaBaRZA3f+qctO2Vhu182m4MrHZPvx80xp9nTQJr7Bp
m7tOvGXdsFIVAm5zZYhFIKrKOOxJmKNGMVpuBiRaAsMAzXCgsIi/Uwd1abirGeWOKe0r1aKdMPQT
U9unbDLvBq7fNACUySVzI4DxU9zOda4/6pWy1+GfUXIZcK88dKwCHqii3Rrm4Ldq6abQUkwV5AJI
8mOQkYzoo4OmSmKAu4enbQdGUl2jIaa8ylVoj/oJyjR2qcWuDjyF1N+ORuuUxXucdU5RFxsl5nbD
P6rhLtejY8ePFgqoUHmxrdh0wXa3lRJpSP0KM2xbUp6B0bR5DuedUXa6SRyGRvKlPPdVkO304Z5z
42cCC4MOmWFNFa98KXFUtCCqR4/qH5Bouk9k3aGgVISRTS12lEi5G8LqpkqIZ6pNDVUXIIIAKhwS
E31fnPgebeCJ5/u2QFIuPsLxjfRPsGH0KS2cFgRyGWbPImvc0IDRYTHdlySxi6RwuXTDS9Bxy+wm
rlvXItSJYQycanC8LLiXJ5kXF3DMpKqtAfQ0ULS1SsMDMyvrpo1qcKxebZvsg0uPxEgPOv+UwtNg
KHZVQXPjtzr9Zpq8NSESNw2qUw9vJjSzIWwDjNKHns50vWKrhy2qwbkdzhcFM+weVMruQy5gr4tS
vSJtWwGzFHxI2I3fcnok+WC3RuarZtfYZQn4Miw1jO7R6n7xtnEAOHaNFENonfQ5xRRiNNSDRfRG
gViPohSlrY/wErUSpwE30cJWaWIHCYjbqpqjmoC1YLnNzicTfEJbc9v0P3kDBkC8NaN9yJunMYMx
K9dADqF+O/U+q7lHx9wNtfhgVLA9xAgQsAzrxo6VxDeV0WEo9DcSvFBBaR8hBzSoSA2NwatLOELm
xAETx40zuJhUp9QAXAl5aYjaiAxXz6YrHW5BtKoIbysu7K4WWz1NvVJ+ga4c8tpP3t4SAjWrcvRH
7b5Oq4+pS3diKvasrZwwwglSdeHCVvEQysMhSW/V+STwZtMlgKBXeApB5tRqVBeEP6+K2FEfwpsI
aSrwRnuaaXDBftOqUxMD5fmsMKQUvAeThLlaAQukWtmYnQTNldLTQ9NuhORqWrUhvPRSUjiKgScp
HKHsdo5nPdlTMGY7CSNWEXmo2s4zwIKqTmB5eYOFz9/lNw12w9Ax0H6wjlku7brhM583fC/fD8Wb
RYxDR8znvmydlsKkFW7eAq+rNA9qOdu0dJPL6UMIObV6EuB2pm6OdLoa4PuNcFKjVirAABIlJNB0
eBYWQKOlDXo7T8pY7RIq9rSP3GFmVZGx3Cp6gmAl2h+ybCU2a6Boj042hYRZXT4ZY7/vU9z6oL/U
rLzXQDuvZKi/YHJ4SUG0qRQ+ZA23EUhsClN3LRDlHXmywDXKcnUPXUAnq3PoDyQ3fDolZuhMYe9Q
rjp8iLelBr9TamyMrjnKsu4zqXxOs/A2NkzHQC6u/4Tmjs3L0c7igyV12wJPVm0yXEOKA5npe00a
PEP6aLM3Laz3jcUPHbQ4YXDpKPF7RsWrqWWNh0U89FV+24MtnodQmA/LnWqBswl2ileYjd9M8pNa
ccuV2G1NAeoX8QbKM3fx0IMHRudwKA4qy/1E6tHRKUHjyKbYHqybMJzNaumDAp2rSLxx/LOTBkAW
tN/gwcMQBZLbtjFVHs+jLSPjHo8EuOLqOzX7iYesA4GdoxJOxxp2upAk9OtiwKiRo0AHOFPyR0WJ
HTU03QhI3H7KH0iW7bgOPjgeQ0ka/8h0a0bu+30aPkVKixddfJdR6Vil0x3oQSuZ2NrFvUiG4Vvd
aSUoBkExaV4Cy866x9uQWs71/H4t6dIWiW5aZSHpEozT7eubcGNsk8E2HsVe9lWXP5f7CMZS14dc
u8kXGW7faBTWQgAexElX2Cij71klXBMWrS1bo8BeaiCfJ3h/0oqzdLoC0aFvE6TTPZAptuYDLuZH
e1Wzgav06DbeFi7Y3ndrIsUXcOYzFfhv3rXIZQFvSEZlQn+JbGCvmhx0a9eYLnV0bg9bAxoK6OlC
8MH43bWwAHLIdvUXzBvkWk62SG2nmoyEZah8zUh3VLTEHXy2HXKKHyMHdIdfa8+3y2WYvzNeJLdJ
RluFVphxav2cUd8JUWz4xNsJogQr1sSyVo7HEoIl1URLlDDGC3i65cUxauBRHFzfp5d6hOffcAm/
sjToy2QRKr/lSD2zSxzNLPcMtA/ep9QZAPQoNMBZLdhH4xMK7VGiissRViGJpLHxKNehG86GrBKv
cTdTBsPiFh179Mot9YVGxTaz3kMS+R0uaE17Wfn5c0Z8ZQOQRcas06QvkPClQRJMPg3U52wA2NXP
/WE7PQhoDbuz1u/s6fyUbuuHdLJVe71U8V31/etLmiwCmdJDzaMtoX8q1Bue3ykpqmomsGNQ3x0g
jxWZ0kaNNS+Ma79sTqwBLpglnqRqHq/xagFhGxWzVh9vZFVzUZp1YuX/IAi38oIhizBYAgYXNVOU
BjFEZgq06oexcFnyxAH2KM32GFeZQ2YtxCp1U1jRt/Q9UsU+buEgf/27/UNl6d8H6Q845SxkWSSN
UcYCnmeW+pc9ZIN7da/5rdMcyT3ItQ/5oxbkXuwZ92tP8IurMGu1zR4V0C5cnOEwy8c86S1Uz8xD
Wz/zYZVGe2lP/h1g+RwtNG4YRTg/8eclVrhtzArxcrR2q128Y87GWTxIkdykwyjTJGiQuqVd6ERA
E+RjugUk5zZEbmnF0LdMrNeS9T6PT7yDeXcDhB94OWOkb8qk8FY+68V4fPaTFsexMVSg8Ues7fxZ
Ba4huKh5AiafCqJ//L5WwVr5lEvotFC0Kc00kgaypDuGPgLhaK3s1IsR/2xGizPTlTyLC45FVgfJ
xhNYDT+ztHUMKcihT3R9+dbGWiQNLSFpDR9xBLOMYeOgGsfvkzbZICu1hejc66Ndwj3NMsr/OgjL
tMGI1DrvZgyxfqrRQW0c817eofj5J0SuYzHnc/UtVJ8NN8/+7MjjMOAKCDG7dJds2/+h7kt7I8e1
LP9Kob6rWpQoiRr0e8BoCcUeDu/pL4KddmrfKYnir58TrqxKW/Zz9JtGAzNAoQquCJsSRV1e3nuW
neUbAVsA13ZuDX5agHozziwnQBeTWnRgpzWYPQ7baDPe2JvkaF3mjj968JXUtsNL5OnOuX7957Xd
NyPPIosGT7is6LXktkPcD6fLQuuWov52Es8WolmMib6gqLNkKEPEhXRRUUAjIjrqp6pK8u8zGpGc
/bqYefIwhBPEB0wsXGCMHJokQIrtDHgtnllEnwehv3sd6mznM/kkhVKjKjbCx6jwkfqlV7A6WZ7c
xYkf3qXH/gm9mcXXw37+4v8adfZWWqE5ak2ImY6aiwa4s/g8KvPzZfRriNnLCKZZoaophlCDyeVY
RvpWvWmCYQlibBCbDvxT/XadXUWedvnfu7nTlL95UaC4GRu5jv2jrL8l8NxNzPxMoDk3ffNXseST
IiKkKwwND/C3NXv59S2cJufju/5r8mbvYK/1Sh/q6IAlA870pPcaMHb16pxu0+el7V+dtrmMLqmH
urIEQTflvt3yVb+rdvldjx4CJFeujDN99jMrYg7RHLWxqi2UqGCqUO+UET3t8JKkd9q4hzoHytri
6r81iXOzm/7E7U4J2nwjKiqMNV6eFsFosTP7wJnF8DrHb5ZbM040nUZ0Q8CidNNROuZ4ZuLOrIbX
jejNCIUlprQ3U2w0ADJp9Dj1thOXd1/P1ueH/F9r4fXzN6PoJGl4DNMJoLQSE9Ls2NLIBnhm9YCX
NfZI55CX5KxT5mfEDcTZv5f666bwZtieSgBnJpnARhgCuWKfQrQgNfRTtavvoTs81lAuT0DzfigL
yzESy9HhkaAYZaBmmWeeKnYM5u9Du6kUseKVvGmaS0mu+xikWrNyOZiyXRM+tKbxYvBpUwrgqsJh
nybCD0HvZ2G9iBrd09I6sGXlGJEBXB5OPg3/v0FQvrnTWVwCSLoVioL1bynrOv7Gps1ZzerPc4Rf
kzkLTH0Ycl1l2E0YSrGkWXK6B4PTWXXQulEguj9G375eNZ+2It/20mc3VUITpmZ9hwjiDZ64bq/T
C7qWHoo0qae4MqDf+9hTAt1vDvQOKL9z8ryfNiPfXsDslrue2Kmdc4AF1uGx2dcX+iZcsWvqKMAt
uFhLfrjPDtHiXBP2dGPzEP123FmIHlje6lWOG+/GyO9AH4N1syubrRG+fD3Fn739bweaZUWcNKh0
jrjBMnpSdGCFzNTnVnrm9f90FGhrm5SQk3/XLA+hgDsNvC1xO92LxDnWhJCV1Zzhkr2G+PeTpoFH
DlMGSuDHAjvO91vz0LfZKFIluoW0oi9zZcnkA8/5SpMwubbzCrhIA5wJzdFEcaaN+5qwzceGH4sB
HU/dZpBiej+2CWkBPkxRfCvYzjSvJewNkmlYaaHx0k+VXxT50WRpYE6mRxTwKxvQNGJoyZ4SzdbF
Gd+rWeuB1Oem5n0+ohoJzWQ1y53eRnITkUXcPfZds2CpGkQxRJuly4snalzqWg9BOXmhcOubUNC/
Y2VAEMJJTiGVdlEouv/1ink9/b+7VZxyYDwDQxLNUkHcnt2qpiplDUvu4aZE+6DggGJxrvnw5740
CqFDh7depaF6XebdC4dIll0oF23bXcq43ZIUfaNKrxYQX/EGKtxKv2HGbZZEgyOt4Sqr4o2aG1sl
ijYsHa+rod3TsWQOneRBNJVwKLyLEOtQSq23LSzzaPw9zmL0psBY7bqLEqQL1qOFhQ4XTJBuIE4Z
QI2doSimB4ZRn7O8+7CwX+eCUt0Ah/20+N4/9iJXSibGaLgRKB4r8QACK+Tv4uevp/xDNHg/yhwR
SYyiTzg6Djf4l9t1xYlTqoxYG+Ll64E+ZBuzgWaPtmqMHIhLDESbysXe5XZ1cobH8TETmI2hvZ8y
LYYBvXaaMl3VHjWdAxyH+gNEIGIB8U37Eh62CzaW7iThhA4vQQoZx7Dxa6P896nPs0uZhSVk8ui6
UaW/ybfWvQqi5ao+QNRZ2ZdLcXI+W2S1U6/FbbrRNvVLuD+Hkv+woc7GPz2ON9nJhHyD0glvUh2K
K9GCVoYuC9RbFsIcIfBXODCDCwC+/Pohn1tNszBph3To+wGjZpa6aroYyM0Q/eXa641zquyn7fFj
qPj79bBm+3c9EMG6AkMZokLPFkZJ1YVpG16sWmhbnjmZffouWigf6FC3x39nT7MnMrYssGxvxGQ7
ZX4c29qR8Zk35NPlC41I2I5hCPLhjbcmOzOhF8ZvQugNwiCgdJKwvUokIGK2rrthbgHVyEUQsnQ5
qPWCQdnZKQpiQ5u3P9bM8L5+muSVID+bZGJR+L0zgA5NbX7MSqcsL6EXbtyIAfCOzDFxRFBqT6MP
XWO70QQBF6S6aCUsiTn96MrE4xlc03trr9Y1mMWq08CpuQ9TB6o5QFcE0iDoEjXAmKcL0t3FEbiF
9LloH5shcWNsXTnCUAi8CsTtA6ls1PrUHb2uaoj3RYCSRiMQJPQw6Pp90gm3g3J5hFK7oQMLm11M
yf1oBUNFYI9m7KDNtpSWtUTjPZk8M5cQGVsoDTRFWeTXWualEqWK6Rlytif33Rj9uiLdVblw0enB
zUX7orwD3tKd7EApYEmk4zgBuRjx3KgtGtfhgkPcVotVjzARQS6LOG0FXYPkekjT7WAeUXZ3RGa6
kHmbKgb2duuj+r9orNFt4e+lLlIzaMynKCe7TDGfekiZNg1DvQZdMzNzShW9l5yDTQPfI8q2MgWN
O33IkFGREnJZYzBZAQEbR8jePbHioDbrTzXKwL3mVDktHbho9yHk1sul2RMXrDBv0lak775z1rhZ
09zAKHEV0QaixuZ41UzdCu6FG63fiuxiJJM3RhDCHtrg62X1SWjCooJxD4yagYe1Zolv36gdtHqk
cZOu+Epf8qURxMu/ezP/8V38r+iluvhzmXb//E/8/L2qpxYWg3z24z93yfe26qof/D9Pv/b3197/
0j8P9Ut5xduXF757rOfffPeL+Ps/x/ce+eO7H3zYovDp2L+00+VL1+f8dRBc6emb/9UPf3t5/SvX
U/3yj9+/Vygyn/5alFTl7z8/Wj3/43dgf9/M+Onv//xw/1jg91Zd/tj9dvWYlPy3i+SlbV9+m37b
JU3/Ar+UD3/n5bHj//hdMcw/VIZoCuMOHcZOyMF+/218+esjhACkZVCBNMwT6LisWh7/43dq/QHv
GxUGohY0GxEj8Dtd1b9+ZP5hGWiyWCcnXRPf0X7/az7ePblfT/K3si8uKlxzhxt8za9/BSJD16DX
byAOnfieEEuxZzs7NlI9BkQkDtKqrH2tGiFEm9xh3EXTFVsLKQykGMHMao3OkRXwEnXc74opgYjh
gKKA1aqDkwqAQ+pOLqiZb0wCoTnFjnylBljIGPGlXoVEVQkzWS0pNjLR9pKA5dBX+UORIyIhd9kJ
CG+egk0kSiSZ0Mp2EpE+96m2Gm16y+JqcHTIq/WAXAHmlDi0rQ4gP97aBAEMYuNXeKnSyADWE20w
l4roidc4vccqGGXyGRwKxTEpQ9Fft54w+kuR2WgmSnR1UlG6XQZdGENTPC1LFGTvvQ8JwiOmZq/T
8iHDPhhqz20MYJSwql0ahoA3GEnnxHrrjhP7LnSIPpcSrn2jrvpCzUJHTlIu0zzbtQJcbFMDlC60
0HzQ6tuif66YsVB7uaNZezIzbe7zuniwxUrJW7ckIQS1gLsBYmSN93lBYmBo0Fx8is38ObSioxFG
L0WoR/6YwQgAhWgCo2gTX5K9+GHpq8F4YaEKyFBZu1Ua3djKQdT6hZQs8wdWPYyTuR8tGB5Hyo+O
J89xyK4baOMEZm+tGc89qeKWS3BenHHUgglyFngtIWRFKeRQ88alDXphClVQhR9ZB8pJ79XE2Apq
eSGAsW6VPSHPh04vtwSuLNGcIS9Wmhk9weT1yCBNhgTDQe9fOFMRP4HXuZIsrd0mhJAe0EheQgoD
ydSPLjT3nSz8VtN8nfPQLcr8QrHlnRw729UMLAsLKDccJIy+Pw5d6slG9TO1AaJ+wt2DlAQZnm7c
Dz2wspjkl1pwLJiGV6sKvErOFLgyljiMSDZ6bbRrshgKE6o94TrAV25j6VojtOlhLxej3Jo88TCO
cYCZhMOUvPalfqyBQvRFbAsgrpuH+CTZ0LUFZh56FVS+GFa1aFUGNAdR9DVW4o3Oy2eeJ5AWZ0Az
4ZS9oqnOF6XQAcXCRgL8Vx5OO44SjWd1LfWy2BT+JIF1K9Eyy4v0ikgzmGCy52YlLrVP2gtDP3XT
Wtvrq4F4RYMtqYRuaDhhjstG7/xtlCkJ1E7zS9Mujp1JC0fdlIDtgQf5pGm5HwkaxGm7r0S9GOwc
Or95fRX3FiBV9tGOo4tWhU8Np0gloKDixBI1K4GoENXlBX/RU3tFsA4oKR9kPYxQPjMXuhau49Je
wuLaydP2wlIFEpdshA2ntdCa7Ewx4X2SjFjGbKRx6D9DKhHp5Cuq501qbpZqRaPeigKWY1FYlRGg
Y7M0kgxaqjQ/g7Sa6Xf8HA2mIgaFWy/i5yxPHnpCFCUOo8BiFWqi9oVB7Wsd00obcw9pcTkOu07N
DqlVHZOsu3+z8/yM5G8j96xQ/3N4+yQtywgOssYscJcF0avK0KKgyrKnsgUeL+LbUBguUqoJIeH1
WcBvyw7zLSuLrSKtxdeX8P6g8OcVoGhjQOOXQXP+tRD4ZrpxvqZFY5AoyIZhR7UCwoXmqgHOeaK5
X4XZmQl/lUR+t1VBdkaDsaaKNpwFw9rZyavUwYQbEP8CXWJTia0iaLMDrxFJ2hEKjkBpu0YsVzRD
Bo1T4q3VkWOpo1OixeuePUwdDQxebqDECA45fF0eCqgTpcMtq6DMq2VLvW72ikIDmuUIRcgPran2
iUSoK3v9WE6MOXK0Vg1NnzqSrGFRUMnoybBC4RAVDQXDZj7ylweRA9xZw7F6aqrWTSa5L+viprfz
bXhCf8fx+Njo9nURgRLatQl3KB6hn/TMcBMY9xRaiNqLYzXtPdC/JWKI3gV1T47FBLWBNt/BhsDJ
7TYJ8giA72qSt1rDriOm3WYTu0aksblxPTVJ5UCBda8ZbHJJZq26UC4UbGE5cK0VQjscx3L3dUX8
D2SG11WBf+Yp4btU8l+mmP8PJo6nQ/J//JWHfcgbg/4RciqPvy3ax/L7S/f4NlU8/eZfmSL5wyQU
ctGouULkFTDAX5ki/cMENc3A/z+par9+9DNXNP6woLxsqCrDrzAVfol/54raH4SoNlyILeR4yPQA
VfvrGv8LueIpnr15/UyI98A7xoCbPSx9VLjMzQof3QBPYjAcHZvGMKYufbXaFeyybCz/zeR8Etpm
ccVE6IZTAGYCdUqc2vVZHb0hqTr10LAGyHdaGFX8xIX1SHIQ5hmcqc2EPX893qw8wHQTU6QhgsFB
CtP0mqG/Lek0nPTjBOEih+Xe5PcQD1lEGUzeHRhDXCkBAeYIBrqLc9DH97UPDEsh3omEB8m3Sj6S
GmmKFFIYaGFNgkP4Haj7tgum6Pbruzs3yunQ+CZKC6NO4cKKUfpEwtbmGQAnz4z1P9/8d0fCt9vR
+8Xx4V7me4FJyqbrzdJy6j696E1rneklgMfwepI8O9domTUN/hwNAuCUwA/RBslgVvJUSQaTXF1Y
TryKlshWlo03erpbLf490PFpIBwJT+see6xuYmm8nzy1jZRuIOAETLbyko/NNsuLdaSNK3NCjv/1
g/o4hSgDGUw1DNOEf8t8CiNWDHlX4aYSto/ME80WlRwUgSYQfb4eaZY7/HlbNmLNyZsLicuc7kom
XUu0cbIc7gm06PobjtopUswrkK/Psk7fVyVeByNoORg4YVJVwyN7P4dpquRQ+kPxMMXD0pdZoAd0
oS3Paat8XOdwF3kzzCw8laSCEjKTFqr5F3Vx1LWj1R++nrdZ1e7jrcwKLGGmRiOaOZbT+WRhLHKv
2jfH9EC86JJ4iS825la9rRdk2R5CiPBxHzU5l+/6bbEabqtvsZ+brrbsl6ULDDlQtOfwUuemehY5
1RCNXjbg+mgQLbtA8Vu/W/1dAPqXL/sM4vxxHmYxpeVhwtFztxx0v/ysc1I4qeAY6DeBXEiPUgcn
p+Ww1IMaAkjSBf7NK1a6W66F4XVAUC7OSa+9vhy/Nqc/rwjvDMymQViBKd8sN4RdQmgKYVtOuGv8
cgVXSeFRN/ciPwm6hbG2dsU1W9BNhCh+vvM7A9++Dg+ZABRQbFTdrA96qFmq0pS3qFqcUJrjpXbM
0DpzKmj2ItM8wHPlsfHsIN1kXr4799BnpIGfg6PDgOI29jG80e9fsLZDAwgHEYYXbFhla12Fv44D
nQXg9vuFtYbjBZI+Nw5qrzuvGfzJkjvx5hl8xJEYAAD8fvCwtiFEDnVPVJvpYuxqD0o3qFtHC16g
KGsUbhH1a6Zo3tev4gxq+edNvx131jggWoG54JhxwLo8C5LpCJ3wGFTdhilLs4NAPlS3h474vUQl
pREgb6Z7ppDgzHWcdoDZwnt3/7OFFwrQUmKK61AkcSew7WSSX8VN7esh5OLyaBsxVCCg1D+ewwDN
DqCvU8DA5cfxE7sTpnj23JO4DnFi6uzXRWfeFsdhma2UNX84r/c7A2J+HGv2mEH4tEa0cKH/79er
DvYXa3DasbxMx7xPwYYBHXB3Lj86Td1sat/d3+wRF3wYhC5ayJskqJ5oz0p3pl4ws3v7eFezh5fo
fRMpNu4qx9YEVZaF4YkFqLSe5hOneUl20UO9uSudZkWC8ICO5zbzogOsqtJgeYokX6+lGR7h4+XM
dsqYdjbIjrgclEsDzZVbdEhcoGfcLijA5T8Ue/oIpqqXLIt1Cpa74Z+EyqZ7WK26HaKM5pQ7cxkd
7IC7oI5eGi7Oxuf22c/evHePZbbRMlgC5Kx5XQoMV2kt0QhxgWEAOJUH55feJ/s6yufAaKB2DajG
3GAzrZK4HE4rjwFUnYFvm9+qKLJ8PfUgl3xYbBBogQ8qQ38Q5yx7tnUmWOGQJR9gvC40/QUHndJr
qwrLHO3gnZiG5iWfwgFVZAvgPqfTmnhjwltpEYdE24ArFq7hf4uA3/PBa2ipLgSgY4HC7f5H2Sds
xRthBHrbASbdiXo36Er8nZtxAzWKftxF9jD6YpostJBhCOeJbogfBzkVF5Gk6oYz21gIEtoXlJ18
okqebyCzA6UF2VTwzc6rbIXWg76JNLXddoZEOOrzfNMWrfm9UfpuYRtSX8Q6zK0zkZOgj0ga1PFY
bXQdRObCjEb4gdrKRROp+qoUIrsGhbZcJ7ZiPdEw07/ZXNG3nV7K/Vi28a7K4DE0xOwJFFPqd12m
rgD7mlz8tfgoR6I8QJ88AoldTMtCpjBGT2xgxoeer3iPHFpwYiBUdprpRzVXenANtHxfDoa5K6N4
2rPSLoJOYc0qqlLqmloEDRprUF34LcllY44EUmFltJGQQr9DHcy4TqbYlsusKvT7LM6U4xC3LLAi
hZsuIz3fMlUkFEXbDNx9G2dIZdDHBW3T6dZWumbFQj0HwWq01rHZVSulqoc1VxW65JyqXhw1p2Nh
2hvfe0vNNL8XxFyPUIASbl5kzYGNeE5uwhV1FVsG6KWdJtZN2jaLoYjKbT9IczvArb0EOzySXlTE
xRW3x3QL+TOo/pUNu+K0rVdgEJCj2XAehENfXWs9mqWhYUs/ZiW6iakmRL0s0HpBIxLK9pvhdIhc
aY2c9lZeiIVmStjbFVbuqUmuLmDkaAZD0SPjKnRY3E3A92KXhlUWvKPC2K+GkT1lsFS9SGthrxOr
LP2KltUiiRkS9cbKH7qe6rdZP5hbqjbaD5opKXN6s8vgtIWKkt7x1lcmI2aLMaTlUuExwIyphgLz
4AyFlVzrKJRKV/Qc9nFlFaECJccCGJEYUgXMKoy9PWrFTZi12RrSe+FuCkdlrXXxJTA6dNn2qD4e
ddCJU3cq9J46wF4INIzTXml2WRcXQNa0mWyDJKf5gUkyHfmg5Wuqsea5UGMbfkdmKYdlmpVU4hnG
pXDDriwvwrYsQQwR4oXDbuKGVRWAAWFmVEAfh9WNbElhuZNWV5kzyrZxQQAyQQcSTQuJFVTnbwxV
VmBR97CSCULbyA6m3hAU8vEWgjSq6izz2o4mK1gXog5LtdHDClDdMLWiyetzDeaWtAY+ampCyMSF
1o4LI3bCtAusAo31HkCXB2sQ5D7ulBxE+xGt67Qy1wDloc2jHW0zar8rzE68FjOzzmCr4A+wU3ST
Dg4rVdYC31SxRl2BkyI9Yhf6AW7WsMZOanOFP+zXxcg9Umc06OlQgSZXbk17UvdKjybJmHDzYLcx
PCkT9SCLbMcVuu8gqIFaa8VsD68IFLnL1liVJ3tCFpmGXxaY43hsDkYHBAJPYdgbxo2B9ozVn4Sk
6guShYOnRKOGa7HhrUkbRDbL2LFUQk1Ba2vkigUsLwE4LuoOJjQ2c5OmuqEiPqhN9SInw0DnJzu2
SXYFadC70I6TddcDE5NzKCRbBQxoOptKXwGB0tVy2y9sMb4oCTTeK6Ncowu2lBF51HES36HT2PpJ
BRdPmGImC8plscX2ZvlogGhobVhAyZZxt1CgZuxwG21PTTZ8mYUqKs8oRXdDQjZ4BUw415l90qBZ
lyQ7LD0OwQiLXvBovCMJ3AspUdR1S9XpoNQAf/hJKIBfSLvtpKSPCRYo+kUdv4/LHqcqVvX7phNQ
C4xba6ea2UrVx30ZC7HKLUi/pRPvoYUR6sEYQXZgnIxbawoNp24T6B3UJ0ujvDG83CSZZ5R95o89
V33aNFoAFGTomKJ7AQ/deoCDLb+g4VAHgmag+faGXEHMx8usOluYlBd+PmjRjwGuPRLaEZW5l4m8
zHtyndcVnAvUYwn7Sbdqs8jXTXlI265Y2D3emGYav6uZcjNUGfZtOYwI2mayJDRDm2kUk/Gt6CCZ
4Nn6ANRzwtSjpQzJkjblEYFJrqOkbzd1Etmg0KYiGJmV77F0sIiQLHgU3trPIYV6newynHZyO4vw
sqU2avFIvuvLvFL5iMYXeLcBcC3oCQuZ6BcFnnkGPzTsPIFJBnBxh0HPva4Xw2UhB8jwIdoNC4S7
kS+MRNFtl2WWhBz3VP6IO4kH2jA42w3lhHS7M0dIvHCJ028biaeK9iGayo1ZYgFaHX8sqja+RHNE
/9YWJjtWcVIpC6PR2HgJzPn00DTjKNejmpvRGkobbRW0GqTj/MY29euBTe0tbyeoc6MBHA7LeKjr
0CmUpKR4twuysLLIXKMhraPSkA7K97IoFNiI6jXsm9q+g4dictIbSAsg4s04yw7oS7ewhEKhGbrS
A6Wxn6VRlAaxqkT72rDiIExtfcuVwQTZuzp1+VASM06yfTmENITSFEsVUgnfhqaJFyEZjBI6RIbl
wb8QdGarau3KgxRMdN/qNTqkTa/3aQA0tLXDi6o+Q+ajuEAriTwog01/tFGVBL2dhTc8IvbVqEdw
N0uSsgXonzabuMjT0id53D8wTUy3tEHTfKpZBoK4mhNcSVlvezOxArR6wbAeWc5cBcwAexGWNjbF
Mc8vm5HWz1ABp3dyKqdNXUHo1Im7vgWdzLKindKE+VoqHJVLBfpvG9Me68NETHBfUBL2UfNWIJuX
5zVEuK3BQ7JmepVFsvvJTvkKhlJoJke8f9Egw+zDgksN4KFDvWYQSMdRql4hT+q82Co76AvGupfp
tQQhXIrncarNLevLZEtJM13I3lbgkRwWgKmbBVkqYqiuM8bHbd/YbAGpoWRNFTmgwFrA4EFl9RLd
IRss4yhd4cmQpwGYkRxNW0U7qqWVrkjC5aaII9sjE9R7ID3SAjLIKBAG2HBdw2Ld0QSK/CItGhD9
pyFDrUKRqGBIQ9uJTHaQrISMCSkaeYwUMa2ntAuXPBb6NQ7SxUMEStVahuG0acBE9MBJQUu+VCFN
cjIrNwxqAefFYKdASAgoKCyHHVHJcVMrosCWapSsQoI4wtyclqN6SXT4P+uDDc2jsYkIHM+NfKlH
qnldiDiBXakpn0xoJ+/EqJ0AD0UNm5uhhRwjVBOUY0T00cvMNtpOSc6XvJvEoTLS1tcIzR8HkvJv
ZTgBFcUhz03JRHoX2TO0WZGx7EnRR5d2R8Wey7Fak7SQK8j0QRsln0p9C4gzAU5Fq+QPkleARrMe
8HC7VV27EeVBxqmOIksrA1jnTftUGc2rr88n71siOBkCHAnstgoAo4Yzyhy+3eo6xePtwGKHobFh
wZA3uoyGO9r0gZkVf5KL/ge6eP+/4btQIfnXXbr/3fZPj29bc/j2z86caf+BPj8ABSZq5TZs4XHm
/YnhstQ/0CFgQHCdgHfQS0WB7Gdnjmh/wPlS1210ldDgeQWB/kRx4SOwKphm2xRnaQNNrn+nM/fa
43tbKsHQaJfBnlJnp068Oqdth7AQYXlcWF4d7kBvZsBbSCq9wSpdRYZuLfujMgLDaFc3PVhNLeym
o+gqA4t9zKAhyi7DhHp8VHCiFGx/qrewxoBZjvRY+wCmUGdD8Yqkbjl1h6GZjgKCNrIy/ZAKSFpZ
iYuky+UQYerHHgbuOAWUOAriiMa9rJN7SPwca7O/oQp3SwlLHYoahx7taRwdSYQSMQSwygQFYgGj
jFJzEmyCKhJ7CV3UuLvMYUU9KQ+nKmOXbWBUrmoPVBXXXDfck9iZDUAMpH9CAZF9nXspS2GGwRaT
FjB4XJP+LoJNdZc98xQ/RYqj9n5a7cwE9Wl+10CdDCcKwKiQtKhr0iwKyPECEuQJHm50hUOgrPX1
U1pWZi6T8C9pBj9DvTu2MLPKt76enLq6TyOyNTsAZNKTSJEOc8PIPYl35P1tAznYUAe0OCHQJnqE
zLMod+PQrMLotoNkVHORVNddcpXYP+CN5lQjtvzpLgs7b0JwLJLvJVTUtPrGmg519CCq21HccIAH
AMzOio0OAeA0vzPpNYWcWFYfBxjWqth+Od2KKfSNSfMiKNakLSxXvuFEj7wQNfgodEq7/SEseJQB
jRfi9hXk+jr4q7R6UKL4JpTD3gIoWVGiRTZNML4wFgTeWJCTk9Veoq4aT09yQrHk22BAoL+EsAnA
1F3jqN1zldpLQ71IgH4Kqe5O9S7XLwR5bLFrJtq9AlWmsIR3GOilEdTQUojt5ooOJbm0W+tGsaka
eBlWdub24MUYIzzNeQVuQT/5yQmGBPGhrabUS0snvoLcFCjoQDHTbQ2eeDq2bt1Eizy8Z8kN7XVX
GTgcTJPkiGCOTMvawfnUF5BgzyNSO+tGwZFBjbpgaEuvMPVLHLifkRlBaEe/LkvpD2F1tIx2cVrZ
Aieacghs7ahD09QqsbVF8LLkCc67iUgCQZrAqkH0sJrxaGTkUjdSD4yiUmDSC2xr+tpAiTqy7Tt4
vXqjBvmUaJUZncsNqLHC6qdPHiL7IrRbuP7ATpgUQVabbjWkPs3bZcxCpyogWa+HN5Jk+0yz4WWN
TI3t0/GmSJhbT/khGscdx7KDfrHMVC8Fa5NrUJ8Jl1rbQynMig8lvK/sSHE16FyoNb5j9fdT13/T
SfYwZdB9wz6TWAeqpQdNXUkAGHGU8PIQQmrdJYuyVQM2H+qSqCqAXFcAC5fRHrmN/kiLGwYfc9oJ
cH9EuaBKBqik4Sj5JuIhDCNx8M3a69zOfYM/qEg5Wmu8kdK6a8LhsQ5LuIllk2ePB8u+lRROxeYO
xmket6F1aY974CcgoZdvSb4E/9Wr1HKDjA+Stk0xwYwKbwZrlcU0FEGUGZsksy6R+QK0rZRubI2O
Edoujuk8vNQw3VzpYD660hjxszDxpYxd5Ix7juMD/NrcOl/kAoLp2lLBOTevLri4r5oqgvwIjAsE
KMSVgKnztzc7zycQiFnR8894bmqAQDATUO45PSDGSbwleonl0S0sAiGxAWekMxxi7dQfeFNf/zmI
rdNTuxn+5LNyM4o9aQyEtOWdupn0BjK16KY8hQBMBVAzBV9y9AwXzurkpjgUmVsCVOqea+XPavwf
rmFWTFaSsEQFoLY8wMjYMPldeI76Nq9Xfxhi1rQt8l5GY40hlKX4HgY1XFqioIBonU/8Nshd9fLr
Zzfjn6JYfdqMzV/zOisl570Bu0IL83pqBhID3jDgE5/MotnWCEavusj9dkde6rMNk3kR+3Vkpqqg
+BnAh1NzNpsjCJaF+n/YO4/kOrJsy87l9z3Mtei6ehIaIEh03ECCdK21z+aPpSZWy8GIDPABwVeZ
1c00S7O0iCTvc3XFOXuvHcqGOxMe9Dx/irDc6optOes+0cdVdy5c4LTv+ueIhrRuYlRa/CfvEGeY
QTSnjudXu9VO9ULPrEjx0I8dPcdHqferr2sQjuzOWwEGumhLCR1g7/d3/MM32aT/+tevOLlukfOU
1DU9HHf60ShkXV11p8f+IfJlYKVH4cHYrL9ApCu367cZWMwLjoG//xH/cPP//hEn75mljE0Oanr9
EcBGwQLXDsw2j6Apr9qcQxDLa/Pr9ON9e8knL1mfJ/oSi1wyOmlPduBQPswPMVLox8gFb3v3U9HR
l7bkidv6MV/c6vt4EM9JST76ftnfEtULThwHwUmPLhsbLVdFPq7KCj8N9fLFKFPD+ffvLNpJ0s/R
nunYV9eJ7I2EqQokY8KjYLiDj6zBSW9Ueg9ry4nvl3AAdjD/0YDa2lfVRE19/cLfDBi0Jn4OY1q/
YLCl14Vfb9b7KTnTpXw411D74BZydX8PdvIkSzXrhaQRDdeaHtOF8nyU+L+/ng9HsGQ0gDSiOe6e
fKR4B0si8STDpYCIXZnCkNHufj/ECTHxddLT6Lj/a4yTT1BrghXrhAFAkuxql3uJH6Mqivx8s2yU
m9nleAAiSPvPHtWbcU++Ooo0SxNEjFt7gHtX8PmeDENn/eCbi3OP6lR4tk53v1zlybPKh6qrrViB
frzpdpIdethLmFkBDJ+Z0tbbdfJ5/zLQKrt48wai0GrHCAwlHFV6SZY3R9UxCaMLGhqbM0/upPN5
ek3aicaNToOp5TCxmUlWPjxJIgfThXbBpH1+3lpv0G+uSzv5lLVGG4V55lWULS80KaLL2nWlygcA
AdeJPt5KsXDO5f9+RBSlIlI3PAGydGqKyzOQDAa1KNdM93Hdfsqs8eHMHfzg+/pliJO3IqXmlkst
ddC6KF5ina5GYLJhzp5zDgZzlrS21V7OGljbRbvAB0HRGbpSKAq5m/XDucnrg5WBX2MYCEIoTFin
U/JUWpXQohZ2rcgW9+sDTZ/Chw56VPgiuufVYOsXdvJIfxlvvTtvXlXKqvmYaIw3SiCMt2E2XRn5
Ibf2+I3OCPA+2lr9MtbJTEY/EX8PRTI32eWH1ls1XhxUHPCOoKVda7HVK9nPPLnaB2c+yPVvfneV
6APQlykIrd9X4NjkNInAyD04cNEJy4sqic+sdOtX/btB1k/1za2MqAmP4WgZrriPt/G+2WJDXTcP
2//khX1zMSerdtmpfcl7yqr9TUfCsQqel618He/o7B4L77zU+aPlQZf+HvFVWfnmysS0DjWOveuK
KvniM1FrUoo6Tk7c4qDbA9kQ62kyxezgkmH0ern/rWf+D+/Hb+qZOF7D/hmLqv3cfO1fnt/WNvmT
f9U2cR0Q486Bha2rslbl/1Xb1OU/FJV9l4mfGKE1i/zftU3jD0O2JJFJhqqnimr5X64DSf/DWm2l
mOQ5iWB7/XdKmyefHfMXpwoTSIduomxkp/nrFzFRTkiXhMq+PD5VcIsU885qHt7cluuf39db7bp8
sii9DoI7l08b6SYugJPFdoR+oi4GgyB2sWqoJspwFZO/qkrpZgLrbYBcXvRqssVa2rfyMVw+pWni
wMn1RJqlpaRsiNmy4/JKAsyWDjrOIQxyVrgF91KkuHVwuBvNQ6TcN6Tu/P7Xn0y/pz/+dPmGeBsQ
E8aPN2k7JvQiMyy7ViA4Rdh4idmc2Ut+9EDe3KvTBTwZq7qvRnVE5ats+oLaaa14baf//Gb/UWL8
TtS6Pni8GKsRBsLpuy14nffRklsaxGuqVN+iwan30mO/iXzxBYAf0IJ9vpMcEL+pM6Te2Rnyw1eC
WZ7Jfj3NmyfvndQPZRHi3ado0HO8ko6kytx2VxmiR0hIdnyv49d0SLh3z/FFTte41wcKE4xWAocP
oBXrA38zVVaxCMCi4spbrzuyeHv5LfJS2MaouaUfyqfhor4eNuNWOrOFJ+ji1+Xn58hslHBWgMoQ
TwWlcynowxJy0ajIfAOyc2bcWknoquMDcU5OVT2FBToPeSLw5Koi9wQAPMEkwLrR1+pJs5koq0jy
Vap+MpC1QLiwNZrTlvRVUi6ThHMHjrNRRCVS0DjOxF2i0UaTp11JeVJHK5sP5aNIUogxSzu9z3fB
Unt1xkLRFS4tB2+tz+rBXRjdtVbmZvK1kt4YCdI1nHeVMOysuD+WVekpJJYt3WVZzJsuqcldibaE
I3m5ZADHkW7zfNkjaLqMi9BLomGjhRSUx2JfWYJvtv0nXV+aw6Di1ZOV/qu2BNexErM9TtIJBft0
aJsMyUOBFX7g4l5a0GZDXG3F5SiWdE7a2E3XJkar7JMiciHZUfIIfV2AKRKWttF1O3NMfW22/JYW
QmyCcZ9Uu+lDLMbEcWk8gcasdgV4Cs0iex57aWXVlxKFTT2mypzFmO87B7jOGheCiZj95f0g/9C0
Zz27Q/FmN2bnBsHtBKi0G3zKRW6a5rska31d/i5JX2fKUpWaeJPSuIOkkJQlAyYCqiFJ4EguStyJ
kUgbXdgIpA4mxEhgXfRrHSukBflKI6g+tTYxgTJ4fW2DXPd1abcuJnZiSYK3ULvJ4ozYv9Gel8LL
iGVS9doZ5OcwAM3aau5MqCIKLoe+2qYTv0x5u+nzmtv5PallX2+pykr6xppLR5ZrL2kEpwu/VvHD
AO4PfyMSAGODPpxuQHNH3oODnCIzFy8XDyqgEz5fNCETOei500gDaJMvpgT5Ll81TybvhopuPHMS
LaTef2OQQbt2i4X2wBaGWJ9tGenM4095F1wkcufMPC5Rvitl4B4Vxenikx7dzeQto0Ip+Pcgsuxe
esrh6dVizmWiLtBrCAffhuImI9q3DF4GHV1+IEEgEJ2CrkE73C3U5hLUhX2R2/VIeWP6bsQ9/Yvy
8zzDfm/IjQQ9pg92s5SOtRj3uRG5ZnaJA8m2qm4bEFwTqSWYFNONeDAm0HwTdVopDU461k7E9zLn
QE8syj+kvUjDF52+jvZ9Lgtbr74E+OmmhaiTqr0WWwlhREQ9X7Cl/odc6K4q7KxpeRxHFpUlsfM5
YCowfSmpLqfqUVlDiLTazs1qQ1whN9TYmABX8p02BI4ETYE8YSeZILrEqYMGw5kM081z9pj8pLVv
r1txjEY/pH02Y4Wd+u3QwD4QxUMmqg7xHvQkBq8Ss30zmLfWErlI67Y40UXpUEmFO5AWM4+yG9fH
iv5JUMleZRE5klXkSOr3tRYdoKJfSs1dYQiEgNR+mF9rRsyNFnzWHZqdkCSGxzZONnN81+VPS3yM
dN1ZluBLac5uEV0XFMVHnVRGa9hpaMymHHt/oTpxqZCgWTqDSK3jNVwp3QxB4DcdOMpVUtslniFe
jfGB3QGEgENtmN4oI7KLLpewPsbkrzSV4mjCqlkkB5oPUPumB5+z7DGrHzRF2i/Z6AQyiZ4mS45y
hJ7m56toTBwecllyLV5edEBokUL6rTRWUccQZT90NyGtUzzUB7TJ3zIh9VQoCvnqC26wE1dLfdWG
L13ga4J0qSexHZKgOow7bPVXAGTQFGPtFEavKUwnNz+3EhlFzMFKdFTzOzXfTSpTe3mVsluvhKum
DbxFBKEBBW8JNmYzUmxGIE0Qehcul2p/SSqRbVZUoati0w+mP6gQ6ADljVl3lVixL6fzHn/83ghU
5JIRPblLtX5aghtVvKnhdy64nr+M4ACjYdmQX7iPxJFJZvG7eJumBb3NZkSdE/hZKu7nlaCH3tAS
M0dArakSXhTLkmOV5VZdHpMsoH85efLa3alrVxTkTWku12LTegn3t5rIRI2L7aJ/mUbqSTzEhG5w
Xd23kkL48qMRTXZetOT2ENa1VG6RSk4dxjujHG9QldGaM8OvSZlDAsn9ERWgXB3ExIS8mbsrGUJS
S2LMAQGWRuUJyUtDD5Su91YwmwwPFfNYqDNVYjwlxxOeOOQjNIfqtPjaJLqWcYjaeTcvs6NbRG7l
0UUDcSWiEa9te76uuVBRw9CaA8+GyHNrTsqh6+LbTqmc3DooGO9kwzezJw2JnoiWRDGJBLu1uslF
Zk2qgurkUrRN9dkLre9xPOOqty7E/DYTZ79QKl8ZhOOIHriewTWNW1ASW/oNG5HsikELt9OqoFX7
faJnbqfQSR4l1xhvswUlVht5Wjm5oZ74RtnTRIUZkPgyeqRE+yIzi7btpgXt0hcXhTWAHbMisr/W
9VTbaWW+q0zheiYNJVLkTVTNR9pFZHrN3tjVVwHTi51ORHNZshO2yWYMKNjCbkSN5TWrwkjdhT/M
/rERkS0l7mQGfqXru2miGKMXW61X3dGI7kZtuApakpY6AtjQWKaTCHaqRqwAqiVzBRY+i760JO+L
4qvYJAS0K64AeaMEjhmm92FxiEwZFO8Xyci8bEz80hBuETIdavUariTLJYG4puQrsGYLdQQMU3pz
KHmZcQx6wYsR27V56iXCbUJ/UZRv+vm+nL7JQwa6Q9yKSUb7fOCRK1sxvW/nK634mhhg+pnxZ8S2
IshF+SpZ2IcVlpMUl5VE1nT8RdBYZkJmNm2vlXdjriDL/VZX87XYbapJvNCk/D6XYG2B9wjAIVrz
Az8R4FVy0Mvsa620V1X1TRv6l75RnHQRPF0S9yU+q5g5Eo1iF2W3KlNrg9y4y+PLKpu/hlbHVn3G
IyIAUojKjdJkngKwRBp7d1wCfxLn61z50pW3Glns4yGtRVvMi6M6iZfSYHmJRmYVzYUpKrYsBZsk
gfdbJ7dqjsElJLRv0vdqKsH8tWxZvm6kyan6J0EbbsWB9GAFmkqXOfKsebPBSp+j62hUlh/JTUZM
inPuVew2F3gRaav6Hb+0h2fYQagN2DdUtduwVxuV5Tix9ujKfEuwHwrxkc0APdk8tskxu8oi6UJn
uCS/zMJD0OZXMrvFVK73ndC5lm7umihkQxcQWWHhU5uvBlndLNXCHuj7gt5PCsVtU402qzmKkWPY
d66QDH5S04mFnNTz4cciMUf9Xa7s9UYnIesqEcfbpXiclcWT5jXBEOiOujwUmuYHIu5XcQGEnxxL
1C45YNK2Cdx+CnYiLvog/Z6ySvbyU1AHzw31ejJ3vEAemP04QVaf8Xl5eiKiEp69Aqe4YF1IfU2u
n7jGuHK2fFHya6Mks+xFHIJd1fkDJc4mOGpN5zfRwzLVm6IgA65ht81UbLbkuh0l4+ucfjba9MIc
5HOnxZOa5+vJBW+QQV+GZjk2xF/PTLnWx/2SBjSs/6xh199zh30N1tNqH/vRxe/P3K811DeFunfj
nVR8e9FqijJ5HS++VB0WIS94qTyLXh8OMT9//P14J3XB1+F0ypqUZwA8cCL99fIUpOkLsFJMjCvY
7WASFaxiZj0b/rT+PaeXBQwBMRuiAMNaizpvj56S0i4NxezRHefhIlYPWrMcgKKwGgZVeh1Pk98X
CN1ba11GzuBdPjz3vh38pIM0CkHSAUxn8L0429ELwVsSXdTygQxG29pMEZmuZE3oh/Nn7o9O+2+H
Pnl9siqZs4rkOKYL05WZ8+fAIPnkGHS5i2wdNtg5oOpJf+fnE31zp09eoEXUiLM0uFjF7r0RiYBO
q956dUtLjuiKduQVzjmX9Ee1m7eXeVLnMlK5NLScy+zqm2U5qpzXqtvfv6mnXfCfF6ZS96MhDJzO
OCktj6YSUr1IJrrgaOro1gICbg4TGoDCo+lRn/kyPrwkVZep3lkq+6LTL0Noel3qwsnttd5rLIXZ
rtuJwf2Zq/rwA3wzDOXTtx+GqURLTa4emEf4YzLZ77hk9unU21L63A01Z7QbycoOXcqkvqDxQm62
rsbI2D08GU7CET9EEom5zlX0/89bcHLHrQ4oVhfF9ELCC7F+ztPCNs59nOdu80mPh67yOMK5nbjQ
W2v41IeH6RwJ9h/eHKpeeNhNBfTLr/dYCFsyeksmOXGfX2JX2gbXHBJ8CJZPxVnd0ccX9K/BXhu9
b4pstZW3MWQS6Bcw2rUpd/XS8LvqzJz2uu68m1DXsvXPa3q1cL8ZJpvistNVvgaKHP7gFtfJi+5Q
OSI8wQ63mYs8B89+fSPcQrv2RI7XfnOZVzZbcDe+ks98nPK5qz55jYH5zpFIGKWrX8BgvVQ3kj/q
tki+JWdRu3iZL3O65/nn+TOAcDJtZ+R9n5J9dUuBQtyeW0VfgV2/uzsnb642GaJJeQ9NAkKpZkeB
KLnmJt0vx9mT3AYVQbmxoGhQD8L+S0As3HW3vqKwYJ/5vj/aP7y2F/58Tifvd9KXVkBi7zprwcH9
gj0hd3QXQuKt9rxGp2sv/8mANDUU+rOI/E5bDk3U5XXQkAf/eunX/Sb2Inewpb21p8hwfoV7je17
d6//HvC0TdATz9aXBlcYR5IfUHORkQXD1X9Iy+TQDaBJ2BkHmDNLNq/xTDlS+a61bE6VbmeInOBL
hNBNf6losN3q3suT1i1pa+RquKmWwC2m2uta7VpB3h1AfUy1GhZv7kozXejxCNHf6L/3ZkgjJCdN
myiOMFpuihEmGyRiVJAQkBLcZuHmzJ1e1+53F24gmadZpYFZOplWDIM84ojQVsrpmbXpF6+15wfp
UadgdUFeMfUAp9oon4yJ1vg5FceZsa0TaYVeUSKQAp5yp3cHI2s8NDKwpOjBx/ukrZwzl/rh523Q
xqOgCxdJO/me6inXolLljC3dGb0doqnfUSD1Jrw2jjk4A/VsmuPxlfLlzMDrvPH+Hv898MnnM2Fv
S9OuWO9xfplz9DhMIJkGLyvgsZPGfO5zXf++d+OBO4GoSOcRseOvS8UwyKVg6kwc/T4ib3ZHjwTK
y+gH2+DK2Hcwds4pfz7cALwZ8WS/NgGJ+Lk4qZtm125+7sDPD/PxIvhmnJO3NUznDOcXb8zgm/sB
2a0tON96V3KGGwyo567qtC3/c7f293D6yQuqFEE5TQkPbvDpNeEEcEIPRuy29znKONKD6Mo2gXLn
XtQPzxlvhj3ZtclyVUjyzPMTK4opo7aJiDKdR9j9Aa4GNvkdngqgBD6+eQCH0bn358P39c34679/
sywLjdVO9cD4rSc6KA68KLK/SRthk/vxnbL7/dfx8SbgzWgnn6W1FGmXpOvV3uARPFY7xW030kGy
V21Ocwy34OY8vKekcK+8KBzN9hqGJlKY+H9ZCX7/7egn32qriuy9ZH5NDouZ/l04fPr99b5jxayt
W1Zukf/KZGyc9uzFKTcx/TINrbpysJqH9CI72C0vMRPQYTz8kM4o2U9lea+v8dsRT46OICgKcL2M
2Kjf6kY8ilRTzFTYlEHj9gK3U/zaCKJ9Puv3o2Pc24FPJiKD8Bi833w/4VL5TTDfALf3gqmg8X9M
NWMfqM2+zobtAMdNSysfeIWtKOuhmkoLfio90A+Ugz1UDk5F96jQQ9cKVbdVLadVduJoXIYxOUow
XM88pPXLPp1CmbChDrBgyO8CYfohi8zK5JatUiOUcZt1p105gntOOPWhusKAQknZQl/PaOuq9eZj
mwPo2tHKIw6fxcxmUXoZNzm99GA32L3bHhdP2aTX5rH1QXuvq7ETePW29ItNSRTgublH/ujbhxJm
8ouw5iEv+PXnNEWgFXG7/NzqtXZ3vZZv6u+BO1/XF912zTZbeTpjyrZPusaUdSXenrn3rzr8k5uP
OAb7n0b5D6X+yfynz53clFVHlHIaXkZLT5yyhLEEn/ayaD+wl2xE+gYymJu0RjcPTKJOHnB7Xy9p
dDEvltPQo6E+YwiqG7dsuGQNRu2jgbId3/2N2pqUGfV7Qw281FBdXa0ehWqgGji1wJsBBPXjt6ww
9qLc3NGM8OlJwk0gT9AArGHpF7Uxe7SC/SZX/TYwY+w4yr4LlUPf5HtLzzeC1jmqETxQH6XFpuya
BD9cyjOVBRJxM8OixZlfxolwn/UjVqXeF8XenYa1Wgkbo5bVQzH0IxyRooRavnwRAuMox+JuSC1X
McIfpSXfVY0CRpgzd3cfxk+AdeygVPmYkxUQkXiC1tutIByhrJDLe1/L8mbIIGbPV1J11eH2soNe
3QNY/9bUQXsZWtPBnAfRDhXloMWEay4MPbFZiDEFq90GgbmTlSDtI6zb6bdUUL2MBO7KkPkkmw1c
nouq1d1FE0eX+i/2GFV5ygoVE1usokdsgxsrLR/KXPcUgAL2HNR87Gm1T2KaA0Mpf+lksqGWrLwx
c7xcnfYwL/RNdalX4EumvV3l9a3YxbFr6nHhFo3yqQy6vRLIPn1se+qBiMypE+hgSYCKlm4k0x7J
zPHQJ+3TqslJy9av+gdJfxyIFpfYbMsF0SAFoSeqetUndFQqRSaDCSNWVF8nieoa7fydSva10ajf
S0XDaij8CCqcxn1s3WeZ4kH+fj7z/p9u3yyU/Cb9ARGkrIRG7GRBNCdRh+pUTa51B8bcK/f1ReTW
rrHJX9huOOeDct+h0hgRyqosmSr6bYwxJ9uqKCT4IJBbulx1bM8ca2fduqrHe14fHR0LBSTw7Eg1
Aslr4dv/+9eLFE6m94SmRgEu9euUQ4KtNg4yHlPtrn0uKGLaWNBz51uSQRab72mA9e5ybk08PXu8
XvLfgxonWzsOurnQFiPh7ew4WryEDpSl/JbONUqi9dUHhHgPOnrbPwZnU0TXJ/h2gjsd/GSC6/q+
AVjE4J3b/6gvC3fZdo+Dg4tT2DSOfDh7AvnglXp7i08xhBBnm2FYuMUYjiEhOZNLboJdfsfZmmHF
HN3aj69oNf7+yX48KsWdldpKQt7JWlJJKUKqlFET1Kyt8Sx3j//JABYcWpRgbMxO3hwx6rR8gWTg
ZsvBwDo59Zn7+xHeld1fHxXofJH/yKZ++jH2vT5bM3kGbkPBlgDu2AuugyMvJMvyhC63cqydeHm+
IvGuh/I6MLYX9J3Yh/g6fv0qrLFZQK7IlED26SVkmG3qfNOvJk9xGrYh59b9Dx/V36Od1j/mIROt
pWa0RPk+aESEqWeyPN+dpbgelnKK3kTwoF18vd43+xyBLYfYdPXszsNwoAwOaGV2UhJJpeRzywFj
mGU/SsIrA61VWh9DJJqtuNzS17+zSCgYhdJ+fbT/1T3/z6oW/Wfh8yp3fn4p27d65/VP/IVZt/5Q
ZRYDMOr4hgyUlv8SPGsWWmjmaLoXKzjdYKv6F8tB+UOhLYZI2sJD8gps+CuRR1L+eBVMgn5YlZMW
O85/g7L+7rMwdQu8DwZ0Nqj8jaeLxUjq5GIqpuBER3Z14e2wy/wy9WYs+neqXw0u6vzdm9tz/XNe
fiuAVt4fUddBDaYwimQc/8x1Pn/z7nZ6IPXJQrddNOMXiGKHMe16n7xpR0T4ZUqNbxUENON2BiRF
rE5no8MxCS1ZkBVJmWmbnYEq4FZuv7XiTQc7rqj7vdYjfKku1Hiv1QFbWkQd1dBv9bahBn4xKdfj
kD7PMZ3vmqixbPARiHmtRQa0ou+H0Hy21BSREQGQIUt3P5muMlxHk+oleulafbDRW6zZQVGhiEEo
qsUHQA/OkmDMFk13QU8Sy5VLUMluUFt0Jej6FmlTs88zOSRmyB2wX8905eWt1BPMUHewHWqnCOpd
NtLRLlGr9qY9WRRDZuwJcrc3yCurGipqKqbWiMhgdtiR+BByTrOuCiXbzsJuwfy/iIunzs+hrjg5
uyyyN+0eB/zUJI42jE6aPSYDkF79OjXiQxzRe1cULI1GdtUWvll/btinIJVz8gZuV6ztwjrdpvJ0
P1TRg1YVx5imehPF93Ft+WUgUMkdbDUgvSfVvCCsXHrTnmouTmGhIwQTZSFMnVLAWSgGm2pLaMaD
NhdPiVrdTIV6L4zVQZMRyXWy8BJN+Y8lrV1dmmluIQgphPECuHZ0w5uTbua2ATio/2hS8vEGNJdK
njtBiSY1CnM7MRo3yGVeCia/KOe9LR19yHZjKbuS9jLJi09EupO1ZDCXBkSKnhcDeR3e3HG56ebl
SyXdT8uwk2SkTPojueqrIg3s/16bvnbLSzFB94iGW2vUn0MyTcYSNJ6xtawbEabEGMJMn56kPiL6
5ilZXf8otiLjRlPC56X9US3RXm8RyIv1bQkUf5hJU191tzG+N9VwBAU8Xtv5crvsJOUKHgxBfJVX
RpYXM1gUTDs5PEZzu6sb2gTBYR4l9I2cIJqvQMAu0k67X1ZonEiJHcnyDTmgR7UciJYy28UWBzbo
YnMRdeNNa9b7Xgcjb5X1bdtZT4KuuqUSeIViXAZpvSuhSSglpD5TvYqn8coS+V2G7iVp5WrNtJMs
84BVycms8FodltslNG6jsTsuPfA5jXCjVN9pBZzGMH+GfveQoUptortA0Z8HWd8EcUKIfL9JFRCf
S34NrPmoaOWuLeVvUSnuKlnak/PESbI8lpp6qXImSZv2x9yxa5zbz6q4bIEXXGMoRXoHlyVqbhtx
n3W3uTRf6LNySERkpktF4rYyjWhlJC8cUGumwCcD3px405jmS1sLR0FSvmmleDQWVDoQUKQxd4yx
8fJQi+3OgGTXW2hwMo5I5nPU5D4lUiJRmssRNNaoKf5Y5W4eXUJH9ZIpfbJiHVhE5JkCOQ5amH/v
kYXlkf4MZ/aSA5ynytdVBuSvam+aVLyeU3ND9tRFmurtz0X4H40M6y7m7U54nc6pMgD1Nwhse3fy
6OdZJkdMDF/rLPk+3aQ7lEZnnamnRnzsyOzfNBC5WCWAAJ1WWYCP98CMS8T6qzM1PKo3wSZykAC7
3+LdgqSAE6dd2MK+WBDEnGOQn+6u1tEhIymirq8VP/WkPN6gWRqiSKZiopS8m18HxP7/3cx08xo6
uBqu/nkz8zNz0HmO8//zv79kDK5/7M8djWFhxoIhJb6mMCnS2vf9E09lSutmR8Yz/ze56q8tDX+K
s+iqKFpfGjYbf1u4rD9kHYo+Hi72szjg/63gmNd2zJtvgKM3WOX1wE+xUTTxtvy6u9BnMvnmqBH9
UZwP4MvcQmmIf2t7ctXm6MoYi/u4HGkxJxkavu7JnJM9yHRYuWUhenUtzL4V5KmrV2ZI9NlyBRR5
RC46HgXmNZSIUXMlhH0Ixia76Bp5N5tWiAciuVQGGm6yNe0XWSFJCVXnLIgXrVwjftVNp+hlCDVV
X/KPIc3MUejRWCqcTtciRx4l1VGseABSR6RC12Y67ol+3Gtt96CNKiCjlH17EkTNVuuu06nbLe01
z+leNnK3h7YjGPOmYBgsv2d2bCedvvWOss/kwIHqhQ3s66HuzX5NsOKqkQRT9El3catMcaemccQu
89+8ah9sDPX1AHvy5EjGWScuxZDfn2lCY6BNHQqiP/RCYRfmkiOGX56TvF8fkDOOwYXJytl1xjph
J59VBSeDFl+MElDj3tiVM+UOQRz8UtK+d2azENVV7KJ6PoqLYl1W1YiU2lRvBF1wJ3UE8VsIT3oK
7DFiG1FWN4Zc+MqY1ngu0JJio9kMUXtQluFzoDS3QUZcSUTPyKQCh1A4e5FVNm1L238fwiL3xQ5g
aBdHG8kckGQOoPiZjq/EPvIjMaH3ESgwVnPR7mu8AaamQHfV9yAo7juZTU0nDZUNwNTN5W9snkCb
BDs9lnR77PM92ifkx7syA8v8+7tuvYN78MnpuLx4soj93jPPZU3QR86Tii8pK5JLaTcruxqDxXPc
a5/HaOTWh3l8Ay2TmkC63GRQpYQFwMsgc4wXh9vA1J5lIfTISfiirKTwQQAZbdbpg7Kyo1XWQlkc
t4Jo3M0jaqbBMevFxyu/abERRukldUi36XPYcNKdMMmPyyoGMCoWlUH/QuveVyCP20amdb6yyBZ5
Z/JzvqpPp/4qSyWS5BsG1ZPrPqDoWRbmXUipd1qsL/zOC6NJN32cfY5xXnXQ3dKqOGCF3+X6dGmo
pHpTDNksZebrGeKxeOCaygtlbDEKS/z8vJZWqJ0WOAnRjwBoiDym1kkJeJ0yCEajFpoJ5abv0ysk
jZhEQO4E7VZPBU+pY69dMzmzuQbcWsGsGmkip3KG9h1PmqnQNNLioLIFpUspascb+MiRhCBEJGZS
vosG6QKeFLXjYQ9S8wLiWlUt22x4ljq/zIQjsZuf+sS44fYdlpS3pUo5zWQw0KSNCLmypi6mhmli
w5+luwkYV3hawvaYWQ+i1iDER5R7TKvOm4W9nikbMSAaO99FCiESVbSWce1OTy578Fbt3SJEl/nw
ki6EAqgX8jLutL4+Wt1x1XMMxddQOAaU41P1opoEF/aZN/a6b0yiD0x5b5Y3UnITYuELxI0ufLfQ
EZtJ7KVYKHL9RyaGG1HDN4BxTkn7r52gb4kouIOKdyiHakOJ+7YFpEmi5UYmFnmGexerDyRCuz1U
6ii86KmBaAk+ljCBD2u6kL/tSiPzma8zywWgyaorZCjEF8XDQLDvK22nhiCNo+9ikW9MlCZZPiDh
z51FKHktAm/MSqcCNseyt2s4jiV67cWyvC3UeaOVj0EU+Kv2XV/gRov9IVZnL+qeW7xmRmM4vVgD
tBPQpZiIwEEU6eIOejXV/842RSipnexPKWYiTmnSdNePa+GmwZOX7xu9uesjDCIqh7mM7gasFsWb
yQYzNQRDIwqWzK7SH1a2LWVCULirme5GHJbNFI9k6sfMjmvtaar9pYV/R0Ife9clo80DmMeQdok0
Yg/EAtHtAIwTBMXMZm0F/r9JH9tKvseXYPcBRbqAT6W3s2Gdw3ZBLEGDt7zgU1jRBDoivZ8vy/mr
MB8GftKyI1nYDutDaRAVzs9F1btwVlJwiy0dM9hiT3Fma2CtwTxK/M+B6Gh05nRnOPtvV1afzq9q
rG3OD4zgSoBOVNZB+ctGhVN2jUGRGMb/y955LEeOXev6VW5oDgW8GdxJIpGWSSY9ixMEi1UF7z0e
7Uzvi90P1TrqJJiHKbWmp0MRHQo2ubD93mv9xtpEhOhAMI3ysUPGbeieNbPdS717UCSQ+K4O7uhF
GQZ7NBh0s9x1bv5zlJ7xlVumAac3kCKO8qUnv8V+7fjdo1pVNpVU2Y3Zjxei+FiBd8/ryRXkkA0o
AimFXUnuEp24hZ+xEATbyo+tkMCv2Ib1LebeywpFRINXZ50lCx2bGiXYKAX8bk+0TVe6tiSYAVZH
7aZEW1H7oWjXssCLwRdfLBaCnz4VzcQQ3DfDLUwEgex91cD66x7GwSnGHy46kcVTaa3Q1+EmAVvT
vK113Snl8CgqR0najH61RcZ/U+nhtrByuDmanTUvhmft0XlxgtBpPDKfZrq3PKh9uF34xY01vvsI
x2vmc551G7PQFyGTR43w0MJofZEPaPo16SZvGbDx26DelF4B+eqhN7QNp/aiS/R1XejrjkenHjYL
gx3cH75F3vjqR8+u+0OMOVKjrT+8a8J77j5C9NC7d98flnLQ2KMl2kafoatvLDy22RBr5Lza5eKV
VDApExCCVbaUS3PZpq9BWO4kN1nL7mvcWpsCJyi4p61cUNZ8QsluGfZ3rvILezN4GfBmjJTQzX2Y
rn1caQPEk42oX4PrIQWtIjJoQSa7LQ1sMXkxmvF9VQ57CYiv1yUbP/2pxtfR8F32sDr4bkgduEBo
LKgfT2agadmsQ1dAgBPFTSZ14bJIeh6D0H44WdzmFXnRpW/uOx/F9Cyzq3q0ZZ+sQm4tSr0GioH6
tfzkhutEeBYwOV1MlCE0sKktVrapbTPvrYb6Z3JpIZcIs29vFaTADHMVmemTN2yL/KdM38attND1
+5GB4v3aQciLt4qL+lj9rKFyXRjIxZdHoTAfO6O1A9TZ4MIv0pw9xkIbuTQx0Roz1+5Vkhl+sxQx
GElVOKjjS5sdAeoz46G5dQPiw45VcuUV9y2MD9ElDyNdZdJ0W6sXUnKVQcnzsSlj2kj4JEM6CVnQ
cvWrL7JFD3uVvKI3laMozbNysOjdYXlwLxa/BO5TkXZVm8+euPP7YWFFz0H0EGjI/IsH00MhWckg
GvULBTawDKsFfnfc5ocO7m/fK8tyBUorqSh4cQQgAuskabYQ81Xq3mArkgwkIeDIxvuhvyVnuBq6
u55V2uoQasqX3DA3HRcSORDeknJYwqj5pmXxj2Z8TYu7RHxIOFs0WEExKsxYR9QCJ+WPvtnXCQbl
5s8cZq8RqY4gCYVDjtLJIbAreJ8Mer4avH1QCeQFzEUSvfk032NpKuFRUhJnunTI0UMW4QCi6BBn
bqUiWNeqsO4zsiz8yaJbxd49ViOOrpQOYgZOzW7uieqL2SeOFfKeEZor2X0QfWGSBl/IkOLGqfRq
QNhsIR72D0arOdHI88Z6CJjzfYOTEtmjYcQJHU3pshKg7qwTqHNZLtlKZmyk+ntdo8WPzqkJrTbn
ShSkvEJi0WnaQ2diuKhurDZ3ovJYFT3H972gjxvJ4MGkHRODxIeCO7kkb9BzW0nmA/ivXSSquyqq
ryzcPbFsgLj4K2XtYYNB6uxB6t4k9UoNDVsiZdomTxl3MkidoveMUwk3v96O+icBHr5fIzF2lzMm
KQzlrtlB25NzPOMZ+hI8otJ2S1TJbb2+roZugZyWow9Ir0J47/KdqaboFysLTcUfx380uCF1SWqj
v28HeD7o5XVuqiOPAG2rwDMsSNWNg2G3rLtReMmYMXLMSuvufTI5Ay7pV2nwohmvQn8zjEwThCoU
4UEwycBQiO08ru/evTGG10HEm6FobBlAPw6ZQq5x+wmOWSM81B1eTKajy+tAc5cd9DzPOKYsXi5Q
jRE4gb7KvJsuf4w12JfFseK/8vUnZcqe54D3UtQjrOvMvx9jYaUn94NRvPHrwM2/Wfp9H2O4CLyj
NyCOgrkr60UaTA4M6ktlvKaW/00wSWyJ6A102IfbnsnWMEbc7ILhpVG1Ztkg6L6sq+IGoPmL3vVr
qco0NE2TG/JqK7N0N4revksiyUrD8HmbNbbaDbCQ1WQvteFT6MP5GjJOhrSqv2djCzjDMm7iHE+i
2L83/XolSdahSLcQQEVkmsexc+rxJS+vRcRsfe9l1KlSoNYqKjeRcAirxzQZ7c6AxVLbo4KNFuwI
ASZbZW5CtfglR21g135yY7JFi2zdWfUSCd+MsVs1Q7EzK2nrk3Ke1CfMOCFIhPC/8HPUY7oeX1z4
gVy2jNDcmlguJ8PdEDBvk7uhvpJb5dGqcvLE1aPa1WtdG6889KBBadmBmR3F/BiL3aPS+EvRwlN+
qPes3noRF80Wv/nViGo2T3dH3aWZvJUybx3G6FMY3T3jc0GVbAYc4wHPC4/iMOkVUAGUjj+mRApT
sFSl9dUVgvWroeixmQD9nam2x6Pt6+fkpVBT7u4kV5AOWZiFEqFGP70Nx2CRF9zShTe5uqQzOMt1
/tEo4LgYmE5eXfosz6OkYlDkZYimftOgO/5joJaglAu5ZRPWJqIxxxc3pq+bN1eK+RSVct5p+/o8
1vHEIKpIlQMyQ+fotrbH5WOJbZuD/DSYMmR7/xWpls9pGEZRm9yD9alY99tf7qRrKXy4ggwIgBtl
uzA798pFHpzLwk2A0qlQ+UdFwwA8Z83K7XSB20tSuA3RcNASrkCoC3/dFedGWpLJo8sSxq7yHOpu
StFQe4gwrvqMXBjyPBOIrd254cPXcWbZ3t89fhJnDmu3XAM4qxqrKwnyjN+8pcO3rwOc69fTAPOJ
hIIdJGQaIih3mO76VITiC+X6C31lzWYNWSShCbE1WRnKUx8E8HGpNGbZWh7vvm7LuUVx2pbZSuce
gBNczRwZJn+PEQScFXF3Mluey4m4BBvEAhEdHjZfx50Xkj+N0mzde5Qg9cKjEzFp/RVsirW5lNaT
JS0igLbvXCoBXBqz6ecna0HqWSGkJQAMVoHduc1eQZ8i6Oq/NMfxLjbJdoMtnjKWJ2HyZMhMPLVU
CtI3csqzr7rjir6s0gsZ1rM5OElRRLCxygRfnY1bOFhmJ+V0HzLLmyx9D+q7KsFfBbShVOXrBq39
MN4NVb+wpJ2nv1mJtgz64UqiJD00eIdbV9ak66Ldud4VNa5QvhXbC5P4c3qWTVZVqOcDFwB6MOuM
BIcbJSj4xoYz128R6Zhqaa8a6HkslL6eT2fH9yTWrMQzsu8MFZovq7h4wF85z7huyRfm7Nm1chJj
+vnJ4KZu3WQ6r5NVg0MBBoRLKzm4OAQg4KAoL0X6UF1anWdPDwmyMxs4/YjLx8eQuEwgZDZk6iq9
at+rX8KN7MDCv3G/5fvmnYcT9V8bJZdj/HoJGD1Hrf+xQEHKo7VFheV3/eW0tWHgsVTKhhm2jo8J
rIt3PM+OWCVuvh6584E4qETDpIWKMpsmYjuGieLVHFOILyJtt/PWxrrZlo+XIs3B1X80ia5EHlmk
OjHHq/keCX/dJJL31i61VbTDe9fpbC7BODktjU3x6G4De1jVo2M85eSdrsXNpX49u7P/+Q2/e+Nk
ErXCmCphzzdkvLsNfXz2ELYiTToVep6+7tmza+Ik1OyconyQ5W7YshmN73r34gYpAARp+XWQs6ft
SZDZSdWoYQYudWoP6WhBu020t68DnN/qTiLMtrpMkgsv1olQLic6DGXjQ3LgzbuNrtBR3xtOctU/
xQ6yTHa102+tTSAuLukKznGI86kjzY4r3i21wCNsmqTubbWZytjKZuJEIrPn1HsFdk679p1LprvS
pTGcbQAVmChs/mi8SvppSRoIAOTSQNa52va/zBe88Jbxz0toxEtzdPr5yRyt4tEzJY/GyuPB0wpH
k9x1jd4MAPFLkrnT9PhYwuOMOBnc2eLPTN+P6+x3v5Lj2aP7g4oXBCPJdvfl4ZIu/e9h+irc7Jjo
Bbz2oBmoq0i5VbpxCWjlOtVfhvbabUESNTzqFRTGGhFb+NZ7kjCDHL1gVTQ/vp7U53pYn1QsZFDf
Ejfijz2c1Z06pBb3hNrYkjPEWXSR5SHem7dfxzl7zQI5p0K3lHnzzDdX31eUngoH97tdcOftfyMu
VHxtODeQArlMVT43nqfxZh1sjXGUmlZPw5Z6uTCQpteX1RJRImR5lv+2/fLvZXkabnYkd2M8YBM8
cE/GZVOJHpIs2dTDw9edeG6LOwny2xj7ZDn4XZgbuMLxRFXBPWo5NmfO1xGmXplPy9MIs+kQjQgr
6hIRIuWhdX/Vpb+KFWOhd98ylBslZOy+jnduVzmNN9u00awdSq8nHqqPOz++xcp1rXeXMP6XWjXb
uEv8YqVI4PzRbiYp7OpW+l5vpFtvHWyzrbiE63uPt8/aXxfP/1nzZpt1hwZcOdbMCr0dNoY8UCbV
NhEyAl+HOXufOO3G2ebc+dj3Ki7daB5a6rTopFR2uyc1tBPgqvqcuxwPko3B1Ut1VRyjZbrWLjwE
zo+kagHo5krziSg3onxa+lNTDXMbKo9Vtc3V+9/N/F+g9t90ZuT/jG1aZgnWjO9cV36C3vgDDTX9
xj9gTbr0dzpcFvH8IKFhSSqL9h+wJn7EjdlEZgaZWnBnp0ht7e+wJbh6mpNQErinP1FN2t+nPwZy
ZnrR6UDm/i2g9mwj5teJDpwHGLlEvuUzqgmHVnUAEx08eXc4o22CNaKDo42P1MpaWpuTnjkDxZnf
j36HswxVgl+AMwTyOh8PtAZgeC6EQ7Hsbrud4O7wU4a4yathwrjeAoqokcdwFxr8yb9AoJoaexp9
tuADqXGlpB2JjiPKZDdTHNK9uFIc+AzLCy0907HAO2R4IYqkYXc5O3JURXIpk+D15W+pE3MdBWd6
DOziajLS0e++jjZb3lO3WuDSUBdHZNyQ586Jpl4i6De6jKI3+a2BcekeM/PCJWF2vn0KMus9sUSS
MAUsAf3sPTBBRFjShZ0S7YOPJ9zvGHi76BPN7Mw9BB1ZQR5MRgioyU4WrW1BmrfNo02D8GxJNUrB
BNkdolUOaM3DKLguHqXxucA9J8Z/rrtzUVTN2wTU2o/IDx08YxzV/ymLx7SEZQgwFr93/A47O26b
XSXV74rqfWvU4sXSdEdMd420l6HzF5QBY8n9heG7U1T1sZKTK6O0HvW8tL0+uFdBpINes+MAatbE
x/FxUui/++lbqPzgDryrjeEo9RPEXjq6QbcK4mSrIr4ueftQG2+y0oRGk29GygBd/qZLBy2/jWC+
QjbVNBw1qldtG4xvJuBC+fsIU8BXJTCpN5CQQLA9CfrrKKXX6H4jgVduA9SPazN7URpjbfX8FRDD
gfGitepW8q819adR3gwNDrB3XgVs3aOc2mtLDx4p+nqH0Ysxcl9HmMY11Cay8EdT/FSVcRGZ2OBE
lg0U3g6TV01EZrW8N+pdBOws1jCqFIpNkX7vQ8tpIwTyNP57CV6E/iQ2HoUbyj7pQEVAt4v+JZeP
vl/ZIqpkbfXgT1q8Iu4s6BsWKRqHg4HQu/SMEOFTI6rvYpov0cSyDc99tpB/bfRiqozr+6ooHNE1
b6QQpnmJKCaUAw82Up7fqxWEc+8Qhhh7g1hMqmQ9aP6dF0RrAx3lAdB9QhbGS3Tb7QYHA4DFIAGs
ADpf1Lsq9pYCFX1BkLDxThetJV2HKBrE3lMeIWIAGjgq5Z0ZSOsAynIPzdjNqJWSHVfDZ+zQp6LU
uqG6Tp2H0tu+bHbNcEwDcEmUDOMJ2/crrJDPFMxlEcEhx/OyzEBrSuHGBSIVWN+j7iFAYAVV5wAU
10BIQ8QYW6Zq1lYO+BLK5vVyzCpShpgRDdGi7ank3VTBpiv3IlVXzf02oNxcapbtw3n2O16focSg
Pgr4Zo5HV7kfwvzghwjSIjAQocnZFe4S1u4q5HuaUEUH+Vuk/TB9mdQ4ztCydpA9ZaWOgQOP4UbA
EjQ0v5eZaEtU/lrxh5QYq8qX7wbq6HmDUjdaYsZkSggdBZG2VtnKwX0GDkzqjqC7qZZqOyO6Skwd
M1AGTk+2EVWrdOo1PDW09CXNAFsWycI076mhbeJomzIQqQqkrtjXuPyI8fc6rx5iHP1MOlaW/EVV
vsfyHalE6qwPmfUrqhSwSsCL9FcstCsUjbXxzmK/R7WgUDA3j6JVBY25VI71JIiJNQMWnoKE42eO
aCmms1SIgBbh/JihXyl2FIAT5gt6zmFoy9m9AtU3ea/MdmGp6JtjqcmYZ+OtnF1r1XMMjER56KFQ
e8JzqfOvjpxR529kNYd5/csIUhKefF49rpOy2SiCd1ugrompajQVqMPygaLMxlSUxDZhf1CGGjRs
TJG4yiRxoSY/q+oGP+0FrHe9eh2qn0MElCYqkdoMV5PhusoizVN3YQqIbSoRzs/9YiwbexjIj4ju
UpO3Y3xTlvBXkEOSaogcPqKtuXQluu66jOWfHvrNherdBSqkJW3qWBZRU7LPeg5y0zb1/wlauPCF
l2I4lHCBLErofb/2lGuxemrbJ9PIcdQFidLntg5LxVKhQEFv0dM3qX3z6scxPbqgfITgTgb86iJv
G5oLTzN5PD3r0GmsFHlZfx/0d/DvnbF+HvBwTQHyqGhNpwrpa8k9iG28BLsEWm8tA1HIxOOYb7z8
YaCzSr7Rgt6Satu6mQTLc1syXCcGY6j38rp016N3cBXoW0glF94vnb2sp0TMQbuT6cXWH2E1bkMm
Zyo8j+PtaGByyuqtutwRRwmlRWCE8oiKdbvp2nIirNtJJy7c8blq8ddoQk6Nu2pci9FrBnsmKBEx
KmTKaR5i/GoJgLIFyLVWTG/nVR3wqENACdBzn0yQN76YLWTgBICUr4NicCI4dV4dox0sbyZNapV0
QCJQj6Gjy3QL/oH9K17EZbnRZX/h9oDOOgTLpXul5cSERuz1hwaEyGg+CHxJ1Il2D5xEB47Ub/zo
th+eG+spIHTfvcvesHcznJ9cKCkpGxvWByDSF4OKVMNwL3L66QWZiaOvUHvPhVWbYVFV3miFtetT
1zYzMFawWiJVdKQ8W6pMsA6kHtNvEbFmWw41n10iLe8U97uFyGBulkuSIWzj75GP4XAxOiKOch1O
9uggi+WtVT9bxY92AMVaGRu9wFiDKnkp4h1MJLyd2WZl0+GEQZ5AEBCk1jrXX2slzK0qvp0wFK0h
r7JEYMSQPxgkO7SeYvcaIV1b8Qx7yCiiqWVqGwWq137LuHMjrXVpIwMYj+RgJ3vJalCwbMr8ZTn1
n2Yt2L9XDCiC/bhHKQgcqCWAiy755Q+N47f1gzgmuDfH2zgUQWrHDxEaRUr6rJfGezFIz3JrLTMh
3WmhvxaNQxo1N51M5aXqcE/yoAcEeLfm7nWOmnWqZk4bspDLb0V/pafRVdgMO3ZuWuNuvcmAuLQm
74f70GAxqd9Fq1mPWrYGSVuChxP0x0FDRz8CcipJW+rdaFU/Caa/aUpMOuRu4ppJjyg+OInZrcW+
eLSC7BCY3i8QckzNFNuztLspVG0j1tJSjHAFrmoQjVUkgXb54fmxEyqIPJdgYdHeDRvObnwYcFYI
0QXPv/UKaudRi8+L0nN1a3L1qtb8jTjB4xmzW3ziH1q0biz5oVcGuxH820hRvzVtiHxU0W7UdNyI
Yv6NK8uulA3b8qNFbVkg/Ly9zDyNIZRRRAbzrgrgbLny0c/QQa2HUQH/XIMUUhMP9+cXFQ2ZhW4K
ty5W49C8qkelM29UadhGdXJghK5aTcP/wcBKWwGpDH/uZyuhEYJ/uNBl10mHAn6YgUVSf5qNcVeP
YOi0vdzVO68WbGCutt5Zr7WGfH9c32rYaBgeBP8JkSXiSdzz1Gnf3TpfjK6/CkLlrpbDZ6tRQYKP
+YUswOcbvIm2sKLAYMGV5pMpyxBXVmApYUlFCpJCjetBekFT+AyD62OIWWKvZWIVeRGVMLjio3Yz
PXz8Ixok9xib2cPL6ETvxgHW6ZKSiT2sv34GnXlemqaGII026QBIvCA+Pi9TXtmhb5QlEsOxjR4J
Cgq6reyDnb+M9+Oud2IkKb2bS4nwefqUZ8vHuLNMuABxUYo04vKu2AoL2ZE2/aZdTALH5W2wvFSl
nqf7P8WbpcPBcJAcMIlXLqmFbYt1cpCP7a5Z6qtopV/rmJ9diqmcmzzw/xRksTBaRqn2Y99Gfm3F
tdlObeycaO+v08fse/uSbxuE5OIbtt69gvAiQtKY2C8hwoKNXZFIsOtrEPMrri3HGkkE9Y7llF3K
K0yZz5PM6B8d8ufHKTOdkDLKI63V+ThuzpODb7/3vzcv4qqeMAIXZtnZjqDgiTMhdDCW0ceOKErX
0EEGUmZyOZi+VeW3C7P4c+qA2WRJ6DoxlyVrXn80+8EUkNUvsW2akoX5vb9CoX7rb4qbfyEVP0u/
/tF1f0abVxrVCmp5qwzTuIokY+C0Fa/gpQ+tzdWD99Syf/JIx3TfQd5BgL3Q1qmzPg3cSfRpYE+S
5k2Ytojr0FaP98JycjKx0xXQdIjqa21tvE5ya/GuXQerS2XezyqF06Il/YaeF5IX+pSYOw3tZYUi
jKGIdxAqheMWGwS7WUXHSbzncgVingT+Rzf/GW0a9JOGjj0K9tgKTN08+Hb2C6twEVlLTqdn/5d2
yzlt+zv/Wrgl4fAA0BThrktL+OzEPWnwLPnmjYMaizGfYHrjUmgeQfguLwznuXWIKBlABFlGRmSO
N6FOBsumk1kbu3qb7FBQtVVUALvtZcfOOejhd49aoghXVyKRBHP3Y4+ag5jJ7sQ1AjK30G3zVllp
V9rzZGerLqKt+cLtlMFcA3uwv27m7z89n7Uk3AA9AOFB5mLWk4EpQ51M1RK/3uqXuW4QJFv2G97g
b6QejtqqWWdrd1U7yVG9Kp/8vR6veK3chq+XtFk/aUJNJw9ZfWwnQfeIn1ARSZAJqEBPl+bXGg3R
7lA+h0/pNci5zV9IaSL+MvU1F+ipUjjf+KyijwfXr5AnougEzn7nOQnja6ynF8fuH/vs/xYU/jbh
c/7ngsLdz/z//df3mJLC//nv2kL69qG6wK//d3XB/Pvk+Mh9B/QNOVOJU/kf1QVD/rvI9ER7xSDT
Lv4m7f9Jmp7mjGqJFJZ1TZ/md5XBn/q/f5MMahKwpdFsUTHRAxT6b5UX5gVsVZZY8IA4JeSEEHyZ
rVHXCoVBDLGHofpECW+sdburEjkBWyeSxWjlOn/LRKxdkkbSYcgNbn8NfS9dxUYGDkXFymYtQ+aI
VqWkjwICzsGowGtJvQtX49kpqE4fOmnicO5OiOaJRn66Pdd4EeuNGZFw8K8qLG7c7B0Wl52k5jd+
8VAmzfeTMT1TCpkdfPOAc2UzwQh83SoIGOPvlf1K4A0F/cIc9lp94U4+v53+EQpPcw2WNfje37fm
k6OnmGxyg5xQaA2mW8zn1+V3KAZLeQW3HJnhSyfr1Fcnu+M/4pmUJKb/gaH+2JetJwWVWOS50+N0
n67qzaTKSbLtwqVv+jOfwlDPwQpe05his+1I1+Nca+Mgdwy93FhDcmcoIXB5+QLI/XNrsGWAOs5K
EpGFEGfXhEgZs6DDsRl4y7g0Ei4HWOZFarBIwxFvtcHO5dZuQv3CGTOV+GbN+xh3dmEYBMUQvBzr
HM1zlFW+qg7e7RDu28W7sSYPiiDlrYHg3+rSNv+5W9FaAMcnTRVGCpezlZDqkVoFioJdYQtBliUz
vohRXT6XipL+/HoNzI9wZoqK4IbJiwIL3M/Sc0UVdIEcyKVTOYMjLDqgYYvyCsGCDQiAdXiNzvkx
3oQ77+bSJX5+cE6hGVNU6yEv6MjwzJpp9YmcMeCVo66NFx4Mm3pnrcPNpNp2CdE+u3dNoSZNLZj3
VHI1VCw+rofCMykIdFSSMhHnzxyPRz+4oIT7efv6GGI2WbII6aK4bqH9FVCe6kh8Niy4e63fPqW+
C0ApRwNTNX9cGL/pnvNxCVKqQ8NBpdCJPMz8RiCPUd27Qdw47QqawFV+w7trWbyPCEDDbaKscmly
/kY8zSMqCrNTtHB7Zsv+2JeVEQpmLDcNw0ZJAu7UxlwGhwiPBbQLV/q2gZhM+bpcAIG7CTMIX/Yl
n4X57W8aT4NDEhyqjP2soc++IRSU0BfGDMsbQH7mIYNrA6aaetIq9RfmtvpmOcarYSOefCyBM/2B
VG826eESSPTMUv3wIbNRNxU1qxORD0F3del1N2bIkyK/pPx5KcrssusXSTrKU3OLMj4CmYFSnWN6
HkPCuTCdPm95U8dyFHN/plvnKYY8ZQH5Cmx5gzSioyzlYZ39RLlgGz24DCg6TN19tOr2xoXVczYu
HuBg8UVOkjl8uhyGMhu6unEGEcbvqqgxGOVSfwHnfq4fNe7P3K64Colz7EMJiUoo0q4hK60vEf5a
dU1MDrl2/kIvIrfBgsQ9gZvfbGczQfL5RkTa2apt99W7Q3xmB2R5WdCDQDt2ks1zjLLzxnr4OvL5
Bv4z8DyTMHai7wpe3zhNTfW0TdZlsMk07QKEf/5u/738uLRy7zUByIAE/7gFNO6AXMngtyy/fqlc
Kd/dLVXK7aS4GfeLS7eMM5u3oWuWgdI1W/gn5JQnpm7Z91HriDlw76peFNnFJMi5+XcaY7aOEeLM
814jBkTCJ5WXs3IVL30Spr3dP6FFMMFhus2ldMCZM4O8B5qloOl5C/zGYpxcC5uiatTaylrHQkou
946FqS0KNMsqFe4V8r6CeOEmJZ/rS3JaYEyn8540wceRk3tE5YRpZoZX48paHCgoyXa/DVdsmHhS
2rkzrLCFxqp47y/0TX2dLBF+piz49vVE/T0TZ6cIx9WfHzJ1zUnTrYHnh5DwIRNAGwOjVbCG40tO
+pIo5fT+mp+QgI6YNrykELaa46t8pCS8CnkWLBOCaqG0ixySRLh0j+Uek0ROaPySzE2AjcJ34dhs
tOXXLT23JE/Dz2ZWVrZ9pFRIDkQJftpSuyxdcxGO4qXL6pmLwIdmztakFzF5LMQ8fq9JD9FAE3co
wY623XIMyEX4Py/N3k8Y7ekUPm3aNNlOxtCzEBwOM0L6V/USqyWWDIoAlhMvlJ2/GfGBvQxbPjuB
T0Zz6u6TmEEZCX7uTt05YNFokeivbOAQ/hLn94UxLPrXy7fHS0M4bR4nMVUPbWbulo2ju8N6pIYu
WC1uu7dfT5RzLTPhvEqSoilwsGZL00rHuqlEo3EwrHZc/62CX/91hLMDdhpituiaLg/LMjAbLvvp
tqcwJP9stbV0h1bltrmxshWyFxfzY+cm5mnQ2WEoC35v4CXPlrMNppPwNni1oEVMOW1xgRlNs7nQ
ygsBzVklQlfaqq2NqSO5wkhXLTX47Ugbi62IRnqHg96Ffp1nln+fhydNnG8xStRacSPQr7Byf+Q/
os1wPW1o+lXxYt4odn+9CzcyzmfpunoO7Xp5qY/PnSOn8Wd7TBBo4oDzAS2GohRz6feFw2jqNyYK
WSjVxhgmft3H51bEacDZZiOio+ujTNOAWdlNmiOq91ao0V/YOU+DzLaXoQzyIB0IkoxbkyptDbQj
KJ+/bsnZu8xplNmGUjd43xY6fee+puWhfZA2liOt+/qqYrJk95dm59lVDriSnDW5QV7dH/eSRI2D
qFaZKqXOMFkoV8X5X+m3kxCzfnMbGVnEwuKWq98V7l0eHHztEmPg7AQ4iTHrNRRpGkGp3OnZKbyj
9l4+UHTEvVawkcZaWr9avEUu2qCde3qi//hn5802YjPWQqEQiIpFBzbu1BllB6gLZU5cT4OfJRkL
gcxMcV89dD/Ku2h1KWdx7i5x+gGzPdpHegC/VUbPcNFlLhQ0kayDqSEWZAKXM3+0vrUdsB75eo5e
mjOzbTs2eRwhQ9Y4gSXi7NKgPbX9zyLM9mgxHYrEb+hYP3wT8UdU5fo/a8Nv1MLJGVrFpiEoLm1w
wb152L5YwtPXbTg7JXnVWVOmm9TZLCeQYdo3onfOniREZAZvIuNHrl+Y95dizDZasYkLMzKI4YqH
dgDK7KLsl7x83ZDzxzTGe5N4vMRbeDbLMtnTpFrxWo7pzgGkukL136Ci1i3BaTm+Yx0vVe+nvzi/
jVPF+mfE2QzztVLL9Z4HnemjX94iGSffRO02FYDwXmLEX4o1m2u9CQoyCoLWyeWrZjhkqnedCeSK
RBR7jIu4kHMPu5OW6bPLAHqBiQCos3WaaBcffTYpf2lcY5mUUQW+aZaglGxKIoVkA03+ehzPT5Z/
duo8SYXCZ++5GsMYJzd+8ew1WwH28NcxzlQWpjc48txT0gRi0WzWI7wZCEajtY57cNfd2tupy9KB
E4lYCYRT+9Jb/FzS9kO82QoYg0oBJkW8YSeREs/W41rZcbdZ/AsF+zO77YdYs7PS8qtBCWpidXYQ
AcSQJhMRIBnSasoWqxhDIke9TNYpn4FmwS0vHQe9+/B6sr8LHff6r8ymD180O1pBuEijIfFFAr5V
tzJMD2fybBccsM3KoYRiQs9X98LRf/x6nM9M40mUWdZUkWIXD4SP14YqQWnVK4PaCavwWm3NVaLC
a2nct9xK7a9DnZtSH2LNGpnR5UneoJrY2SYOa1bE4cq57sj3AIqCFwCAqNJ8HfPMUvkQcvr5yemg
ZUFkeB0h3SJaSNatoU24xPZClIstm90fACtEhVwTpl2l2/yoLHmwHuQtb+Tt+DjsL6XKzxSQNFUi
48A/FDoQEv3YrEYYIGh7XT/1JDrqgIUDyvXtznL0RQUsYVqlwcqrLo3g9Hc/bOdgP8BjUDxRKHaQ
yf0Y16iLQk7isqNG1SLjpXZp/r0ag24PTwD9Oky9rvsh7JAHrEL/JldBi7hI1QJ4rHw0cC3Bv/BF
n6YvH0QBnJyoPr1w51vh0PXmIMdd54wdQF3I8SNpvL6G9vn09UT6PMSzSLMu782xkYWk6Zy4EvdK
DvU/7lcCSndt1fP/828VdJNCKX8GdXunZ91b1+tLUUxXX3/Hp0OORaojh44eOocW1ZKPI9DWpu4r
WUsKfRxwk/D1NbeSg6eOe70pDhkg7q/jfb4zkIyldyUwPziwMOYfAyI/MghD709TbUKsRU51aJ+Z
a7a1zlblIbgpLqQS5whIancfI84WE5uP6Mvj74iT2kO1KB6rSRSgJWfqLob7cs1D9NJLV9emA202
t1VypqosKxDyKVN8bGijlKk01HHnCJZiwqKymslV2i3F70MjjMkqMqjJxrmJ257SyC7y8DISeJmn
3gtK19+YcZWtxpTaHG7GvVnbrajl9W0u+tGhqYp4r3uqgH5D21f9TtIFzGNNI5BWSqjpqQ1moPkm
V+WgT+5MAbp5nWF885MUMrshGC8YKQ6Pqd+B7u/KkLkexBWVMVeon9A1yndWJLUOSu8dsnpBsCEj
bG2pElaTHCbK4JR1FHlTVH6wrSRJs4H7FA9uosSL0lXMOywXdXFZDY3yDUhHBxgwnFxvfOn/s3ce
yXUz2Z7fSkeNGxXwJqK7BzDX0XuJEwRJSfDeY0+9it5Y/8CvKh4J3uJ99cZvoJAUEiOBRObJk+f8
Td0lDrHG/JVPU7X1k3gevTzNsA5JrUjzcBymCKL4aQRSKM+mszmbhnPLCHv10GuDFW4GFKth1jQh
noVJIoFALNTcvAAIrV+muY8FjylGoyeLQfSiFpl8GPXElC9G36z/wDGVPZwoy8OgVNEm0w0Ueich
lPkWqpp4ebToEZpSEwgXQi1Ll+FQKqj7ZgbCxkOESG8fzNaL0EImKIIcKeBsTOAxDU0nvVIhDzns
VXVO9h19tosstPCX5PnvEr/PjG2sjNkm6OV4k/NqZ0yi0dr92AcN2eScITyMHLzvZGQHqe5YrZDf
jsMkvwkxok9jB1mTGgNcJKtUX/XW6p0C/W7RaO9bXUARs7yOBW1MPTC5w/mkdOVrYmSt6OlCiLL8
UAXybW7l4VYoIMzoxvIyct3sTMBiuxKMz5kht8pNhUEAes/trF+KQYGQZTJL/eNUTPhADrme08ob
2gsjr8OH2Ep0J5wnBOdnLRJ1b0iQO4Q9pKIIqSa6r7nDKEHUSTSEyLU4ixGyHYwJlkMTb6HxgehP
NEvU7CIMuJ4jTdZdRHU4Q2hKzHB2JnHAsH2YzAthFqcHwW8T1NkpgQS3Y5wio6FJEwrRQpzot0OQ
aGdNLZSV7asKNglJDpevwMlS6XUT4e0heoibOblLJXW+jMyMPrCfib1dywWWklHOUVuZKFKG1jC0
dliGiAmokeD5fQ+xqtH9n7rfjY5oTcVu0aYBNTgKZWlHPW64dqjmYek2cVu/hFUCaUNog/m2r4dm
AKuvjJWrzZKYwD3zjbMcH4pt6xfJWerX0EPNWdoVjUS2kg5iUdhREfyuEVbGqFMrxedwKo3t2GkF
EqpVtgd6NKHLG1KUqXNdRN+1ji/gKS+q44HwXBlN3cKaKwdXx5apcSddy9HWjqqdWEwjYvdlBvlk
ClvsC2AeTWi0Q4Id9Ge5QVo/hK9xgcpPONlyrKgurC5lXxSS8VvM0NN3cOqCE1FLQe2FNZYHUuEb
jz3n6HkjWMVZy/qJ7bxB03MrdwotGa0sdqUW428w+BDGRA07oCkPLypdS+8wJsueW1Ad575Ys8fq
LBJ26RRB8o5rWroAy39EvqkfUqmIrsciGp0mDNI9+KQs8DCbN4lGqXkf5glAr06S7C4bIWIKYgFT
Jy67GyYDQ+1OaP3I67UpkDylF/rI1lDdegs4fvEHraoyd5BKCu9bLB4iW2yT6Loc425XFmZgE5DD
ByGrg21Th7hz+a0AQ2HMF5usnq7MOObW5RQ2ZegFQS78kIdBLxep5FDDDC+sqy3mHdlDn2sGhC+x
7hpHqKL6vA/gY23CTtdcn5izmTE4Fe1KUP0Xzczj21ma31pVyjao2d+FMR1ZBZsQRyiH3z6Hjg0a
55b+LYy1vFCQaOgRiBeQt5eFJDyrJyE5KMgjbnQijFPAnquH/int0SfVs7hAAdyPR6TXSfHww7WJ
F29SId5Xev9DNcfymUB3v8yPXcnW41T1F2aPu1hYafBUKmi7EjkUJhJF6TQ1EOxJgkOk5yW+4kV7
hWJdYutyq9l1mP0Oy+pGUAsGzuHHJUWQnNVSVnlD5udbBYIMWvNk0VDWa1soICL6M+rtaCMl+8KM
gS+ZQuvSDdBwpjC6s7RvLxoxQglZNMM9SWu5HSw/dlIxP6utEBPcuRG3QoWGfQSGEEXaFGppUuvu
OEeP9LuRTQ/a2eBAsaSrfobkLFRajqzvkoFKYddcW74+4tDeztdhP9TPaiylG6tv9T9N1VounFJ6
oAj12nyx34YiBU+mJmgXgTn8nuKGqDYgl9uodM98XRHsoh5Kt2Bw2KoIyxdGiVNVFFuOmi/qeQLE
WCWMfqYZmu6Sj8Rxr1YJ9nAWnPFSDg+YHC9eT/1zpqckEBaeSuNSyW6ka7AcituaVvWC2/c4QwOC
3Nt1ueB2WXSXalYJvTI3LxuxsA4IFR2iaRZbAscsbrPKCIHiCqJ6m04CUh991l+LJdfSruklt9HS
NyMwZXuo5XYHjUFyUsAdkCJlZrIar42+/1GVhnllBmK6Y73oN8HQSbsmxdUkERsS11gdbsi9Ukes
0glLh0EK91IrY3PjQ3xUawHdKSmNHXGipGKZeXuTVpZ/rpdYA6dBguJ3ICdOkeXVjaL2xkHimNy3
6Vju9L773WRdcluIbes0puUo4VPVCRvNQhf8TlHDH5mmhC9aJ4pnCQYRG3EM3SlqUJxSauGnkIfJ
VojL+aL1h2rXdI10L08ZVUupK9QbqGuCnXWNce4rfgaCT/f/lPGEJEBUyHHljBG0TztD84Z5wgst
7KLElSVEEC1lHjHxIADTIC+RecbnrXSCrCOhgSXm5YmMNLxuWIeuHfy9JszzFufqEp8CH5iZE0y6
f9fCJHYUMsp9o+MENwtT4/ZlS9iZfGNfzpg0o45YbSyxxlIzMQs4ob2+Veag3fU+FNFB1KMz/ALL
DZqCCON0hO5snqa9KoXVmZjI+kYaEf6lJEOrd24f9Ly78JfnmYrLOZzn5wZXBs83GumQG6FlG5Gm
4CKRlOeK0ZK4j3LDygIjKsn8q25MLc5qqM/NHXhYU607XNyRvwY359tVB3dcRv81mhsXyAdghVKk
JyqoGpXoSqVEiVFhnYaoDJSYsIiiVe/NUDOufbGXPcD8LGdLFhYmmumqQCjtKAQmDINdhCwcxhtZ
KTEoaEzdmYJag2OaRPDHFQs2dFMZLPJChEkeRbMXdZZeuoOJ1vhGkNqE7Jdjc9ONJnZrillKS8am
wQVIdeUhko3ggD7yDCGxVxbTn5i0vAp8yB/GpN/yeGgYz8koeoE0lTuBEtqDQer7p5NyjqquFKoz
1J/Z1lpUvSJZOb1wFIT8d6phcHxrIPhTIz0EzWTtmzkf4Bhng35XB/3CKY0WbQQxbHSkbUdILkU3
brH9mc6KIuneopRXlVsJer+JRnpD3uVWKS6JYoUXpKoO0kWox9l9Gfoz3ApDzp5rq/LvjAQfBsju
ieHGPMFkg/gQHoxZlnZYxSOT0egBnzMxevHayjKYRDGqZhEMpDutTqp7s5Ckm5hDG4VVNQ2vxrrq
fLsWhvwOUbK59LIFR7n7n4MU8watoMDuGm7Q8d6J5uBllUm7fxSyE9fKL50HUIUL1M7UkScmx19d
Y8cwsRTObCwlCiQeZMQaTkmPfoVnULlcuGykpKSl0CI/3+fEtiqr0J8GT74ZkkOtOLhe5vczpZlw
Yziq9aLcIFlPdPWavXxGHJ9/fn91PvKOnx5gVe4qwb7nwYgcuSjcJfJdCn39+wGO1AI+DbC6sY5J
pvg5bHevQW9kU4myk1TxSxshYVco6GuIenUCTfe1qbma1NXdHOV8NpjJpDaD69dQcxYxwt7B5mqp
d59GSBwru3x6x1XFqcD1kAyOAcfNiC2bbb2GV5bTegC2Rid//k8oCR2pcX0acdWyMGulCQuDEaHC
vMnejO0z94zbRb2OTe7++59Qp9wA3pXSA79/XqRlOhZalEuDp5E6OZjFIb2d+iFywaUnyeWm5Dg6
sWqOboyPY65eMCTNmqKSMWcScC+7Re9gq1d2tV2wLnACZychTYbdWWyEvfIz3H7/yvKxZftx/NXe
14pSKc3lncWtul0qPPKDjHnYa5o4Gs45XufSknfai2Lz8lfHIVtkA7fhs3Af5Pa/jeBeGhwy1Uw+
Op28dUkz6bVqTgKeJjeCXxDYt0N7qjG17MNVZenTEKsJN9RRVEJLHLxgwv5DuRYM3+lPSRR+ReC9
vwjuhaoi0nF7n/YPpe7Simu1apYXOW/B2WcHaZe2TuCZ1+LP0ekKu9sol9qW2A+9QLmennCpUN3w
ojsR2o9sWYPbBGUkw0Rr/5239LHmnqLpHYSWIdLJqff676V3H+3zS+xh0PXm6vYP581/6WAqL/P3
eX4/DbhuAQPZ9gthZMBwH98PB7REXPr2dwt/rXPRobQrZ3qOeIw3zGS6n8NG8rKNQL3sQrHVrXkC
C3wkRvI4i+Q+BEKVau1qfc9mpY3ylErvMKHlvMkuOG9seZN7waY4VS39Gq7o0nGG0rtZOEBrDksc
1FKeKoNETxeVhITK3NKIdPw7/017iDantsuxt0PiTUeMCt7UstI+R6w01ZIwaSzJw4TjXnEXOVHU
ifYLcSV/Dk/wm77uHAIjKuoygHFKluvWuzbHitUqqYJsUuBo6nkztx6Wj6dW7LFh6CEshob4jcKC
/PxOUSFOKpmewtZBM2ZvvGa/0emR9wq7BYeGqxw7ot/y7fdx8GvHEx4/mo1kJ8gDGl/J5loA+MIn
oV7gZLKjuGR0O22rb7gw774f68gLmgBzRTTQVXblGn0fhqMaFX6nwiYI7xpN3kTh8DhhX/L9MF8j
Oy0CsNQ6uvSagXfr53lEpCWs/DLijRrk2+r7aLigFGeP4Y2en3ijr8kVQ0F4JsAoEtWLVXtaTeOY
PDVTPbXNzudkfvC1/BQafWnhf44reKyqLEATCrn5xQMlRNJJsOJW9ZL2Fo2WJnqOxsZRpSd/vkew
1R2kW5iO/4U5RGdjKcigD/ml754GFvdSjGS8pHvBDJwem+UlhYlYG9o85s/vP9ixWTRNg+Yvuhrk
4qsPZiUyiMZcVr0S/LARzN6sC/vvh/i69CCcYbfC14J1+oUa0XXh2NPMUD0T0X9RCZxADN25fv5+
lCMvYoikUKhXWHy0dRQUYhx+m5xRLKlwC5BvC+T++yGW1Ha1GgxIt/BUzKU/teYk+knfmL5oqV5v
vaUDnXqEaixVPhd16cRIx16GBp+hQbI0OEeWKf1wktOXadLc8FVPClCwlIMXAzG0E1ngkc8Cu1JC
BZ9javFX/jxG12aZNIPv9OqAgmv1kkojAk3TX5H1v3nef7OYsH/N897WL/nLr5ePzO7lB/7J7Jb+
voR+LMnp3uOgu+ixDL+b9n//TUA3lk8CZRHUgkpnX2cV/pPZLf9dA9rJCmOzws00SIP+yeyW/m5B
21c4uzQJ9j6H9v/5X5/yp2b19/+Rd9k1NOu2WXjhn1f6+zbiMOQh3k/4Nep4UMZASITFuFmi5mxQ
eGiR2hSLfUUboka1jeTTHvGHSTTdRrxwF8uhOwrwPYSnoOzuen3allL570X8L0+1JEIfdoWZCJmJ
exYmifoLjty0HU/BIde5zT+GgF2g6XDqvxBH/brx/SzG/XHc9OeSi9gN2k23rYfUD1yVk6Id6wxg
PZ62wpChujVNulnFbsONQAUlKeq9o7X+Lok1h3riNrGudDQ/I/nVSqITsX/d2f9rdPi5XHoATnzJ
5Eatr2K05TB66pDAVIO9j7tqEuu48s7UmINdjX8cNSjCULvrUtWmK3OgoeQZuKp92B3Xf0XRj0tu
OWc+xNa/HoVSEDL1XF04+T5/W6QLVTkUmPgaHEXxmho3Vte4hnlv4tNmdugz9uLm+yFXAfDLkOym
j8upKXGrLv0mdpX5sgx/FuJlm5/K8FZHxpcxVsdrlYeBlU9tjDAMBEQvuQx22nn3IHgLljnjUzvF
1X+iZqIdHRd0ENuXAhiH7+d3m8QEh02TcVWlOQgoHTaSspvm9meupZLd9uPWGCQnHLFUnmU3El/m
TrQT+VUv4zOWoT1KIb2wwW76adNoN2EZGY5YG5dVjlNsrd2PpeVGuKgL2J2XMPSLuLnIVWMj0NAE
4GuN+Vkzv+bxQ1eiIqjT4zAHJFrF6xJKfyen27HJb9pephHrbyf1biyaWy0Vr0TkXgLjDObarm9U
WnevSXJRU+cWsHY1cw4qHNoCTX2LRtMVRgSELGRfUa1sZflqqhqvMEc7i6M7Y8guLJR1xxH0SD3c
aSZ23lLj5LGMrB0BjbO77sLD3JRekWgPaaXi8IwvqNW5QhstqnZXPeKz1PBs1Q/3zPMd/knXkWrs
8rbeNPV4RusA8Tj9uewlT6CPNauyGyPCWKuDVwCbsefc/2UMymVS6MiSWs3WD2EQN/FOV1tHDBED
FSwH4aBDHFpbX6L3r2rnUZh5oU9VvW2BDph2mlVQvUNnShBOTtVdSMaBXsitWmeKXQGIsET0cax4
r1aPZpe6WlZsBmPcyhOig/ALZbFyOAd2tSxsMs3wArPZieMjHhj2HP1O5mGXm09g+m0QF0tj7RpJ
Oxf2KmCSAD1H2Uv66cdUiQ9q0tP5CHaxiGN9U26GvHCnMj+R/a4ZL39tmSVTxJIM3QBlFQnUYMiF
qCEkminiwWa2WYzOjW4n5/KVpfn7ngU8FRE9pO5siAskASnRATK3m0m4yZXOgaOzqwPTzeubqAN+
4U8vZVBsijA+cR6tQXjvj7oET5kLOBee9a3RFMbUb1qCFg7M9+qfHBAw3xipR7tyF7imvlEesjvp
30T/fhl22fwfzkG6CpMxjQxbcenPsKOuesVJE9X9Pj4ezQI+vt7qS8y9mY50M2JXvgnvRc98rC51
pxjtfgc84pBWTno5Puh0x91TzMZ1hfL9FVHjUGWUuwygqav4FaLr1db0JVEabMF8RJ5+GDdsdR12
mYDXt6M8mdjKnptvxAEzOGu3p8idx1IgWZbBOMo6vYM1LLY3WVNTP8bgMej/RTyJmuzH6nYUO3vW
8+33c30sXn8cbbkQfPikKHOifq3wvjOyuII274RJ26R1uZFOwdyOHbSAByHDUw+gN7JqigySXCON
zfuE6OdiHeFmMbrWLY6++MRNZmODKtxX/6Yf4/v3/Djq6v2SsmiUaaCliPC0TSXCpkr5/QweXa2Y
ei23WKwYvvCPARB1miCokatdJS/zXbwvEWss7zTDNh6mN9xuwh265ognGvffj/yOC1znLkhlaFD/
QQJp7+XQDx8PvMYEYFCJEGyUD7KzOIAQt81HZYMWHMauD/i9c9wrTnOlbxZjwwyI9ysY+odTtblj
KQ13BlM3Qecq+rqZMEkiADdVj1y/ny6iKdxFisf94yQ14NhypVxO0wIrT+7cq7tjn9MZ7BQikLwN
rwvONodS6z7bolHt5Y+ztygzVrifnNglS0a2nmhqnNQBDapYXxhucdvFPYk/2VQt7bTmPshGRwdu
megSN5TbOIhO1QWXK8WXEXXCAM4LkOrWakd+BtJtiBMyf7owflEC24kcqzurq8TLShkNc9EpQHzo
SCkP4oVVjCeeQDk21cBpsMdCpgjx09V+lVjV4FcKzhh/srWkfM5MsCYgB1C7d4QiccBa2rpa7hSc
ipuaquwiWFu+qGW2n2n6S8OvjPJO2ESeVfp7FMhr66kW0p045fs+Drn6txex0HOIjDsrU7BK1sxz
Coj7vHtLlX6jGuVju2RWhuxMpnKivisvz7+eYV0Edgv5wOK+ucqQuRwPRq6R73RE+N4VPW2niQBP
4T/wYtlttoN3elXvlG1wXb9kaH4ju/IW35xy2Th6GaJsaQA+RvbFEFdHTg86sBImQtTgJJfZZNd7
DA/P6DRCW7pcSven1ZiOHnMfx1yd5GY1F4WRLSe5l72MrmAniJtarzmioCijRAgdto+0VW9jD1xb
e4o4dyxaECMAkuNkQqlptbTwu+5lPzciN8gb2yj2kv8UTie+7xrL/R75Pw6yivwpIIA2ShlE3Vpv
GXEQsXwv2lY/1B+Tqz2KNkhrzLXd72PysVMONqdIEwrS3hd0QW4NJSgPJrbrVDdH0lts6WcKGmjj
wdVGxR4Lw04b49QhdCxCfRh3rZLSxkaaSumyW4ETCXoMrhRQmY+MNAC7pj9vkjMzXSqgBy4VaJnj
FV89si+Alt1qhrANuLJImEx8PxvLHH/ZY9AXKZQDcP+STQmSmszIt0RuUiDLrmN+W1onqonHt8+H
MVZL2aI0IEkJM65d+TfjuWQvzJ7eMW6acw3xltMcrqNT/WHAVXY6oUkhN2kau7kPJkzA0J0yCaLq
XR9uqumPmp8SbVOWU+27aVye6MM534ujNIObJImBEFf0Lp4tNKOxsFkUKqiF3SzKyMZhdpRLSiUe
6ns2RhIOseMAU38bH7rdtDvVIDv1bVfxsy7FVhMmHspHn15U6NtXD9+vnuNb+D9mel2kMlS9A/LP
EJiTbEyUbY1df7Yc9ZNbXy6KuqcxGOte9nvYWM74Ja+iybiuB9WzNs1BRdioXSLjeXstqjaA8Zvq
QtlxaGm3hmPQm8M0aL4ID80dZkJX9QVA7lMyXMfml/YIcAXuAhTjV0EySFtcOXxSqiS4isoHqZxP
7Jz35vR6WX0cYXmCD8vKiitDrqmRuFVwk8ilHSbPdWI6kfrWwu/CFsaWmnxbDAgF+Zt5vBotV+oC
T0YQLpwAjumggTMLAJ7kTpJ6InQc3dfIPIrQzVCj/cKv0kx9CrKCpxMPzWV0C1qw30eH6GK+gWmR
/fLPsrtTvcrjYyLho6iAMhB7Xx3FReurBqDY5V6dAgyDCBlvRIATZ4vccHqL4Skr4Nf3qxx/lyPb
G9k3ScS8bNFCXwWUNvNbwIdW5I71RZzii21cimi+tLu4GmxJ/zVxry8Aw9Wh7gbicxJeGTnmG+1L
3Q63LfYDCXdRH4yZkuBqQNFCLisvGTAAx0HB7zLQeyUWOlwOotmNLdxrg/p8FsnN5NbRg+CxGTKv
DB8N8VefattgUOwO4CNtVBzLsa0IpX5bGAGGLm/TPJ9lZuD1401Bc7rSNmL3qFbBZmixeVqcqLpy
r5fSHUBoTxlxu1m8rGAb4fa0hcrlqHPqot/qUNahxvsMHn+bQ7Op8tsSgwpVEygBK27Ria8DywxC
0Hnfk5D5CQjNpN6VGMWPib4vMsPlBxxTLYA8olyTYaTQC+5i1GLWv4JR5er8Ripqy925Kd+JgW/P
1rwh/wIIikUbQmJ2amh3+fAo4K8kAz0eVLi/mugupBpNji+CSsLU6YfgkyqorStkd34m2Eq+9Q1q
UPVwpjfDhWwOF9JQ26YTT+Mhi8gRw4ce/D7o1+uhqBxZ97eiWN0lKSBXi+/RZveRvzhbYQFvSJ6v
KV4oSa5aB7YoIs+dT4cUzo1mhl5K7XQYVJxxcruTJ6+SnhN1sDNMrcpK9qoZ0JSe2QUtOqUT9qZa
OouXRROZz6KWOLkmbvv0uRZHz6y1gyIi7CkQvozXvNa9Oqscq8GmvUygOumOlOjnCRnwyCXWeA2N
fKtj/BRgEtRhqZdlspumD7kse4KKVROo/EJF6WN8Esp0W/ZsmMnYGLGF9VaGGRmmQDIrIobDFHL/
9UciZmlj0ZTOT9JQOvQGHBnWkCpV2wTPCKnJbmE54oeF3Yt0nbSNl+g/wEVZrfpbCaA5NpseLkMH
uL9MH4TOwsa9tEvhMVQuBfUFrq3LSgFHnMAjNuzWiK+oRXg9ljNRP+LwFHMxhGER3pMo8ekx6hNL
J9UHJ64Hdwiflo9TzMauHnlubK+6oPXMWMY5hNu7dUZFbwfjyc1HH7YnYmLiz3AEWGSaTi6GjmD6
bhoI7tA/V5bhCXRpFZ970dDv5qxxhoEeh7Itx8Ez0wlXoIbSKsBfCr6G9SdvboBO3klm6phBu007
yVWUX4FI3b4+T5LRG6l54Zm67dTrPp6cRO/cWJg3VSo4rTG7EhHLnPPCzqTuNezluyTSrwLJ+KOw
SpSwPrTpdMjNF6ZSb8yzsrptY/GmS0HsdMFFOP5KO3zFqv5K0MQnxrkfg/EwVN2byCfuwwC1nX6j
z/MrOPrfJd7zrTkTJhCP6qYnSdA9c8h/1v18rTXKzdwmh0FXHE2ZH3qzOmjYL/lTcC+X6pNU1Ded
QlNAwF+ofQYWYE8UTCfqMnUh7+p6hDXAqlD0+bfZYDbVW5uxEg5xhulKnbKMqTd2wyGUDegQpaOK
LRFGehGK9qI1o8SuFNwqRtZ5Jtq0fK5rWA5pXNk6hLBBlM6zstjkVrYBBeyEtX4rzTOxKDF3/lzh
t9TYC4peEKzAVuhR2VYwnxkJXl1CdZlPQmNPsQYyPt4MZnXdT+aT3iMvFefl76mIf0RNkICDHXdj
l3kquX/bUozV4zOtz56bpLinbs9O9eE+tmZ8ALpvZ4nslekEhERxyTygrLxm3Psq86D0gTf19SEi
Y5ZMrAeHqw6DwUI27zUBT5q6dUp9dMzYcP18plgIGQ48bgkvERCpo+S1UwUj3mDd5aAKV8MEhEm0
7FYqttxCXYW6tYR3U6opTpnqtlibTkt5CCC/3eHoKsK90IXAa+d7ZcIjCTetTuooiV8Vrer6uvCS
quNZ7Hc/fEtwdAWUftGgXuw/5YG+EY3Ukat0E4k457RzAYQkcoIY3KeZ8LjinYraWAFiLDKeh8rc
R1a/D0fdGQmwJc2PlpagpbSbotDhTrCRpU2EtaA4KDdpREeCRjAypeQE6Q7JJr5AhDEc1E8IkqyO
RhK3QfOjZtsngbXRIC+yEQ4SHaFxyjdaQiVQu2p7xWtK0/G1P1le/0qt8cqYMM3VBH03Fk9W89TJ
4oEhNpMmuUZ+K8Ki1JuXJr432BYaCjnyhN9O8qiYr7ysrTXGoRoBs0Q/2gySzuT65Qssp32h/ZC6
cKfV9R6Oja1xXEB/45Q2bQkSjSYKXtcs/BvdrSLa2lbndHzaKHusMVfTe6jlfFGTIq0pnBdqSvBM
wDmlTtf/FgCdzCpFA4j4PlBaNR7dxp8uDCZbirBdgksI9dNJlWYnRcDQrQmSMC7BluGkUL2M3k5j
idMq2SQdm6lrzxtUiCY13pTaiQ7L0SY3d34VExJu/yAUPyeccJmjRVQsQu9i3ix2NnBSNiQcXNNO
W8scbZKASAWUsOD9FX2VQHcwb4ZwNKky8JKohztjOzlR18I6ZHvSvaj9ZI9tnW0VrZMXuGkO804r
zUPezbh3wS5WxVOO8ytc1/vtAilTEHfIYYvgfj/PgKnBftYHZsC4Gs+VXYbGx6LUkHJD+z6rXHLG
dW7/caDVldGyRqmNLQZS1YLrvkp8zZx6+J03r2Mk7b8f7MhVBXUibIX1xfX3C8ZvkKuoymYOoUoo
obqdxfkpzNCxq+DHIdZWPMlA2TfDd9XV7sQ/y0VwPhsQK39awK3FRo8d8+m0I9KxluCnUVfl5qqG
45Op7/eBaUJ2Orha7J8mr78fgKxXwk7cj45yKG3xfL6Qd9MrDMHN93N75EN+eoTVnrESq82EgRJK
qL3lxq/FcLbsOkfN7isYqN+PdaQu92ms1epUgwjj0JlJjrVfOdpBk/Y77G++H+PYHevTIKtbJwoI
aliVU+yKN/l5eU0u7qjXyzw25zPg6ODulKanfOR+hfozAGWZjh5snNX9qswMva50vqLEIR9gtYlO
nZOrvm1gD6R1ki2ErwF/rJOHlBSs82+NWDsLJc2bm3xTCb/nfHZ0WJxR9YR+j13NSDDQL29kO054
ftzYxFb+61v8N37tb5LIuvrXALbdS9T+v//7Eb/2/gP/ALAZ0t+BZKPQurQkEEtfzph/ANgM7e8i
kBOwUwp6IXRrWFn/ALDJ4t8BGQGsIkjpwEGXYv8/AWwmP0WhFpoETd93bNsKsPYtgG3Zjh/i7qL+
D64JCB1qbQv0dB0xkDfoaRS9MxBiO7xW0ZCfgK1xCm8KV3w6pd637j4yoEaXCMFqpLJUhZr65xOl
qJM6mZpJQv+HGtlB9tJNcUEyQLLgdjDP3MCBgMptvn84VS5Zh8dlbPSW1XfXHqwI1m4HUk3RAo9w
eZFB3U1kLMgo7RYSAPIBPTweaP1TSJku3YLkGt6t87Bf4VlObfHVAbQ8CJBSOjmIrQMyX/eqrBol
vjLnslPKj2L01oknyGfvfcXPn5UBgOcrHHAoAK/P7TlpxmJuWzim2/a8u1yoB+p19aPdTdfAeM5F
ujTDmbDTb9Vt5+i3pw6Bdeb01wvShwPFDDT7C7Gj0tXZzHpmuvyxtKrSzSzaLYh9yYveTle416ft
X8NRAkWpDx8NkqfPi2oWI0DuSYcQsWe8zdDf+qvFfi9adDAzVhQ85dMyyKvc6H1QHestPqSh0phb
FZQ7VY99qO2yN/6Ir6eL9qlHeiykDHUSYrE659YjWSvwYysUUjOOjNRwT+3GH6i3OIr/50PUuv5r
cXwEFn6VA2dRfnifBYX7sbw6y5NW0C+mYLLrXcHutv71uxPc7r8SA7izAQOAG2NiO7eaOdWs2hCb
7OVzjTQHctffKzv/p+mm9uxAfXrOt1yezk4hOo4ukw/jrt2GJmXoKt1XZG+4SXBobDDFDAk7jcsN
i/KOu3CArBOJ7bGtTjFcBHKM/9OXVrwetkEfyiZ1jenMFDS3E08V3o9u9o9DrDIUUatMNRgZwtqh
W7LJPJO61FZYFFkxHG1ca5sfsN1wBoedcJhOOh0di6vYLPzHO67K0GMtZmJb8wCL8JX8EqOtMdrt
3aJf8IC22Zm0xZjAq51pJxWO8bu64h56ekMuq2Yd8z4+xZJWfWgPxFE+TMoyDUCh9tIu2S7Go6d9
nVbZ2ftm/DjM6gAbKEVh6IzeUhcFT2IlZXabtod+SlzBEq5P7MklcH33TqtrUWVoRSUu74Rd4TbC
syo4JFtxjy3BNtt04klnmSMvB6SblUofA7LLWtkL26PMnOWcUnt9YYZ/hGDAmJtf1u8TL3YkpL2f
S9xJ4bejDvr5Y031IONjDKNL3cpO6AyVXVwgBHCZnRvwo/F9vBJ+KSf5vEc248dR14G0VqJ4GJHB
8NL99GhtFsnipfeK4I0X7xp8RU/hjI6lO59GXAXVsBhlQxhLFYo01SQ3QUaGTrad/U6243uyo7+W
F9ZPPzv5KY++66LoSEPunYq+muGUsdUMStb/Z++7luRWrmx/ZWLeoYDNBF5hy7W37BcEm2TDeyCB
xNfPyj66wypU3cY51OtIEUeKoMRdiXQ7915GhpQUT6F4pIzbP5lFuIIARAYTknMWG8uI1pgMLLaH
HCmVKJDk++iq3E/CisTjG9hWrB2o5ysHMCNc9XgfocsGoO/puGClwirelpon0Z9WBC0lesVD010Z
2flGgKUTcgkLqRpS42UC1bSUTISkf81bda9/r+CeLEFWz7qrbRPpk/m+Dke/EBS0FXA38Q9YkSyZ
RtlU6YiKoIr2gdQuaAdqp1AGIavAtAsf8SSSeBYcnZXhnCtG3iFS0tS+0QG5U1pOUq1QzS6kgaAE
okMIoxOhjbvsCc9clsZEhBHOZg2QWG+COJ9tCYS6HGm7llafO6kh1UXGKV5c8Bg644nWdQcdOyMT
sxbeQUzNBTcQ5rL9Hvj0HEbMf2kN10F4Xb388wUjaMWAEyrEAKFgkYJO2jTFNVzHvWHHd+oOjTdX
e5ls82ejAQAQb/K78T2+0ldKlBfmUUddDrsPXxdrdXEZ8bCek2ICW1ViE+D0KOcYfmRawdeDOz9K
yEmUxS2EjZBZdYooen1r6YUtY8H8QQQFXCJgiCG4RBbjyDNJMyM26t7Iyge9ZYFRKSu1zAubS5eP
QiwGkUO2Hg5eCBGS/dQ1jonum0yuyvHx66FcWoQ6AMN421O4UgCScbq3sDyLiBetuNo0ccX487YA
kwH6DdCecopAoz4f97oviPWr9rSXpkrBDS5WP571yyOEhTJkIHUEz9QI2KoKDZI1rq/4UKc5CbDm
eFKiQAFiFc7IxfiKqo6rhusedMiie1BTpkP7s7xh+xYCzIFwOo8ASny0AtldV/+/tOBVbHJgD1UN
R8pioUB5NmkMcZ9KzHKNGLQFTeKB2bcrq0W7GAgEQwVD1ASg5XSU3WhA4yfGh8zB+LnFRddfFeAp
2qiuRs81iUvqZV0l15BDK/LN0LDZg9awOqLBkkiaGyvdHDSdFOneXKiR4qqjPAORQ6tyssPEhFXd
FKbaVd5IOSABrQF6gAplBjcZpWlnmbl2WxVQa3DrVkE3vQ9b4yobdY73Ul2MAwAPUSa7OrBqqTPH
XVbach2p+xzUYUe1pAFyXVDQWlnZIlk5mXm82VB5QtFG0eCouzzjslKloRbVUDPdhUHtTxucqIfW
ztz1ZP7s8yOUpQDZgn9/upydfv66hmNNrcTUQ9/KSaTMqfXHOW5XRnR2JogoqgFSNzouIFEslnIN
sFY46gn1yh8tJONC+RnSfBn67V9/uIuDEd6sAiB9Do3SJ54PllYaHkXHr9MfgDgwuqevY5ztSjEU
k6JjI+4/LNjTDxbLqPwTGcSsCU7YqHoAW65FT6mGNnHfBBpBMxiWkasA9/Oh4bRGiQk8fJx35666
UjyPZjdST3ugD+RJ31Ff5NSibXk1/kAv0R2hkrkybZfyCmSAcD0XOaCQizsdLGi9xizN+KAd3rsC
9MQ2+qMoHqCVuzHXgGdnYwTB9ziaWEVHyVJvdCHLeG54cT9s8rCGliEQGP2aPMnZ7voMg1wapw6U
uJal2C6JWh2efgYqo/Bw3ySeQm1Yed0Rvw661YfJWrRFBhhlwC6NAEThzS47bAuai1tvxHzVQbP5
emleupOwSv53YIvUyKIDibIQx4bSbo0RqE9zTS9/LYL486MZ6jooekgdIpjQNQfdMrDgI/T1IJYQ
dLz7xSr4PYrFmjOlDL59PT5YA47VZ0FxV251uNiB8etLgfiAwg5B8dZNdz4P1pODF9VyVMpg8Yxf
ABjQIjavh6ks9ZR8rncTTJmNBouk0U/vi2/m+99QzRdT8lXAxZKPIxniJBQBgWJ042/ZHh4PDuDQ
blKjvrkOY70wgScDXNy2ilYCyGIinpyMr61mPvUALa+cwmsxFgkgXHqbWoNFNTAiujPkN5b18fUS
ObtNxCxZqGeizXDBuDUv9bbraEW8eJh+AvdV8vIV/vM7aQKo6+tQy66kWI3HsZb95WqACd/Q1wSr
cQRQDFJGkZe/o47ZPMKJz4tc9WpNP+lTFmuxKPC0ATYetgYaeB+LSSJ1UZYS8ACI2QG2uMt/NAHY
o35zjQfek+X9iB6Tx+iQf588/aBvEreDR2361F/xzT93AQHPCBIjKKni+aPjUj3d8WkjJWE+SX8d
X+1WdyCsG7rQb3W4m0K3S/Fq+GeulVrPbwILwAywudBnwBQvtVPUbKgmNqeGZ6hybtPcAgVRegb9
cOVZd76STuMsDucBxdSaVCIO5La3VVhN26KxQDwvTQ1K7OP8vLKczmunIiB+tY52o3FGLpJQFpMz
nhkAdznTqwk63jUMOm+Kq7xzzIN+Y96QV2vHt82DWFtrr1jtLHmBxiYkpfDKxNNC15bPWH0qR8oG
jHcPYeXDgK6AZIPI+gjsrUt26VZ2YDA2bUu3cmK/3ggfwXmX3RJ/Qhk0+QlxgG2+QXf7blxt1YmF
dLroT3/a4tSoGNEmrcFPG9MCUh3PA9EhGZo5hBsbqf319TysBVskcTSLgUeukGlAc9zadVMyO70J
fmAfhdDPJ2F5i0RMW8mmzs/FkxHqi+6SLEUFkZoC6Y0BEUHeeGX1zzMohID5CoUamiCBL+6vHqc7
AaDQgOj8AE7NQYLFTDS8fP3xLm7OoyBiUx0lAXSGLK0SI4iuZT70fIIcUiFhvSZReOEyPh3M4uhh
Y82mkSIOHFsCzc12cO3NnNy2gj5ogcHcEu/rgV2coKOBLZbg1GWN3pSYoKx87mcA8dBd+c8iLNYd
Y2ai8gERSPWRMBZo01rvfWVylnwvua/NRG/x0azm0eCpTdtn3j58PYq1GItau5nk+QTJeLFVrZe0
b16Sfrijcfgnh/Pv6fh8nBytsxZM3wIcIuyXIdCnxzHaYPfYK5vy4ol4FEQkaEdBaNzyaILiqQfz
oiuIkF6ZLSTHWmufZxBYlfoJzFZ1BTVw8RI4iinW4VFM1mDv1i1eVXgwPzFZuqus7nqg4Y4pqCpG
XTBEQGz2ercS9+JtdxRXzOtRXK3VYHpAEBf1Db9IIaASca8FaDjP/8OD6BODeRRqbs1B0mcsdA0U
E0vrtl0JYhqoC3+wEpEpgYGNPOWMVclQa+hysHW9CQLVRtM7JhAuk9GsbNsLpUYcRb/jLHfVFJKh
qBXEwaF9gKRbf8hre7jr3nJfGKdXBxLeKJ65ma7S3Vo3/cKpJKAWIMUiZdDPnquNKUtQwRfFoFwP
kjb/kRqrXcIL9+FJjEUelMKSBWJaiNG7Qv0WXBoQCNCFeek3yaE69N8BhL0rQWesd6sP5LXxLXag
ySa4d2WIPbT2BJfrIUgzR2Yes4FkVj4ECBjY3HxaKa+uhV1swrZiFVFE2IpNoL6kTtj0K6tzLcRi
vyml2uhzjZdsXZVgBWQgqCkroxB/xSJrArIJIg+oE+qQLl+EGI220osZT4UJOH+tIza01cHzWSnS
XoqioE8Nx1GIQKIFcnpwUL2kSpfPxCuieiuXCuTy471ZRysH/oUmLrjR6PlbEK0QMnSLpQBHJJlT
pDCecaPuRgdODcAXFI6wO7cC6YnYAIK65arX7meTcfkVj+Mu1gJceNROVhFX1GgqaMpEOw1ui5CR
BRKg+SV5+oPlTU4UCIZnvhkPQPB5ppcerEPqxG+mkx/gULHuqXdWO0LT3kSLQQFOAGn78hlUsKKd
QYMg3mzZmg+gEAR2UPqHsZDHVxGDZ6t1EWxxBshqH3UlM4hXoXXO88OcrIEsxN9w8pnBngSPEfRJ
gOWABl8kdEk3tVVTpaZX4Fn9kJJQKjwyw1bjOYzBEvJGmtdVQBIpPUxxZMLcJzQxI4UCTouON6F5
XRkSCH9f3yFLPgC0YSFnIZQt4UALCcNl89TgObUqeJ5h9icXtD9ogW6FIr91nWzDH2Ziq4fwZdyv
SQqdbSoR1gIsHshEtD2WAri6VfYmG3AASSX3xkp2YwtVyKrxVoZ39tURBzKqkOAmoMyeYQdMGAEm
I49QswNJvKxtRXVqkJx6m95JLfh1NleRiKx81EuDQ/cIz1wMDbqhi6nu5BiHFTysIdQX7jsdwmJg
AlbKGvz/Yhgo7KDcD3gnWiWnB5Om8QzNowHfkD8k066Tr/VpJWk6B7PBxhFK1mjxQboB5aBFDDQe
20lu0JTtPCGmM1z/pWYdw3mVu8INFsTPla93DvQSMVGExGwBfgzV3dNx6axVy6JGDzU9qDvG7PED
7B1beRXvoNxl7xpo5fA4aA5ZDO4f4Gbl3bhZ7fKfHT/iV4Dujo4KkBIAF5z+ihju6pZVzkINGpzC
62xHtnASdOENFaxBFc8On0WoxQnMJylS8hahBniOoLEQVWt6EGdJ92cElFx0XJbQ4108WtBJrVD7
kIG7pqh7sJc0f4Em3RAzd5IrZwCzNocKx8reO3tdLIIuzlTOUapsBgRtf9CHOrGL7/oHiojDdRdI
XuuBSUph0zw7zRZc+mBNc+S8eLkIv5jAThsgGFYjfOPBdscXCFDAv7cEWEVQu57VVe2H8zf7IuJi
HuW6TXFcI6J5NTxnM8qlqZ84qCHpUJb8O6IbZ5krAqJFrkAQCQh7FChP1yiolX1GcugJyUkf+jTv
1Vu1MmE0awAHmg5V5TS90vtfz+ul1aoJJX10xCARutwYpJSyPi0NrKVeum7aYrLLrOtXDoG1IItP
qVSQeVJGosOP5mYOH834/etBXDzYjkchDtejN9pQoavfKwggeg9syys4pwhE61XrCdQj36RA0b6v
LcoLRzZyu9/fblE96ngTFhD/gdFlLEf2GJY3NY3vqqhN1zafqKedpBtiaRxFWhyiUtkqpGgQSU8U
h7HR1qv5kEXP8chshX8LQfcPoyBr2Uq2fHETAM2GMquqIpVdAjfMZMrR3MeHrV+b79Qvb2JX3RaJ
zTz4+bnZw9rhuRpw8U1huEB6qOQC1YP81cgO4AzvM8mWWl+greEdB3nTlWTu0sl2PMbFx83rHHdv
IVYncuLihQ/f8nKX9G+D8dGC7rGyVC/uBYE2UxXstjMojESqMuxBOAFkngSG3wXshV7HAImgFS0a
gSjd0p9fx7wYkqpC7gO52ZkU8ahYVdwD8O1VifzQyVbsaEb18XUMMS9nKxRtAEAsdfG2X3zEMUJK
E6HT5cktGP5j7+MxbMOZz5boWhYjbpqvQi1qm2k/JkldQMA937aQxoOnPErrtgVA4h6dXH9tly91
pD+TajB/IPoHapUwvDo9XED9jEM0G3H1qEm2bRRV2qeNOpq2YUEKv00jC/qoFVzOfDhR5AEOcf22
mjP6YsxRsqYrduGSwFkg0J7golpniYxewByUhrEoi4Njn6csILL0bTTIDRM86HGO1jAG4mZdfG5E
FI1krB60sZbZxgScomrhTcEgIac7pdsrqF0LOHkP16D0aljZIRdOVbxhgBYDnBVy60v9Qw7nP4OI
xs7YI5kJ59btybBnCdNXAl2YWJFBCVQSpBYFVfl0YqsQQsXWjJQ7vALs01E2AH3agnAEU9/t19tj
KUSERQTymoW3ETjRCLp8MJY4D6q2Riw1qA/Ds8C/hbk9gPsP9hzKl5ZtAk3R+XQXObKdP9Ft9vL1
Tzg/BQhAPpZ4OAm9oSVWRKrjgYUsR31FTd4iFXJxURlpwddBPmEFp6sFUQBlhL8CrOPxX06/aRqh
ESzJBZ7eH+pHAX3onQE6sfQDRQjfRKu1O3C38cG+15z53rhqDrKbelSycyd6//qnnK+jk1+ybHcX
UwF3VQO/ZNIgOMC/W/1TVa89LNaCLDZHq7B+lhmCJMXHwA5ZB202sjJxF171pyMRB+JRdgMH2A6E
SwRRA+UH+SDP0gsEJ687f3yNbq0P9qbuwczzv/58F5fL74n8LDQdBU21yGxZXEIUGAIkFnmM8jWk
9/mVcTos8QuOIhizVhlMx7DMJ+6kj+FH6Q6AeF9nMKDrn0f8wwEe4GXtfLnwlDiNuzjPSzrlI6/E
wvDDQAFxlNhd0G/mXfvcPbKrdvo7TnvnSYYIila1QHuLIsnpYIt4bptWBtBDuUGGim5t4cJHyx5h
4AV5UPDQNVjCKQ2eFkIkfd0MYS3+4tLUGyi4RDOmMwSrq3UV6JUwnOXwBIDwF7Qg7nUXTtk+xCrB
4vG+XkqXN8nvsS/OBKqpEOfJMfYufFCKR9HYSKaV/ONiDOSn4FRCCgOlqNPvqyWNZVYyxkfkb5Z6
mw6m265V/S4u2KMY4s+PFmwDvYms4oiBkoYnj3cxTF2NZD+1ay2ny0v0KNJitSghsielQST2Q/1I
NtkdmBYHmruyr7p8EzpqsEZGEH/j2bl9FHGxPmDrPaikE98vm5063utTCsGQW1q8d5DL+Xo9XD7Q
joItFgQvVDYXw+fwNB9vi9Ku3uIb4g4uxSaEQ7cLN8hfEKtaiXueymAT/o67vBJyiNromYG4ojwa
ocsAdRLdVnYMhpepF9+tdbAvvGZOAy6uh5nUhpyKr5ofmu/lVujBwNEaCl4ie0KZZG2nXdzlRwNc
3BRSq8i8C3G0WZPpVONHRvdJ8aOqHusq9MJ2LTVc2RDLO8ICLX9MiZhHy+72gm9IfbhyQ2YXgyQ3
Je5d8KjXRUvOwbwE39USqRQkCATa/nQnSpWq1UkKKBsMBndCDjUL9Jva/stFdA3EdnFrIG9CRQZ6
idYycdLksi0gDo37osWWx3eFt0iWfZNbzS6mVXS0WBJnG/Eo2mIKwbIqoC+PaOWhAEiuCnTX/CEA
86WzVpu9dMWD/47TEmOjZ5ICmdbq8qhOxEs7Tb2CCBz3x6hbu28vnczHURbXvBmGilmVHDhNWFC3
0YEMBuwknr/e2heHAtqiAa+tC1aGDCpp+A1oe9Es3+pDFISj8vAHIZDFC7oRzKOWz8A4Uyg3kUt6
bZy9FiTZSlH0/esQ5815rGv8639jLG6YmmV6zHvEgAoaNC0ND1pZA97ShYuO2VY485aTm+AAqWzN
dGpYGq6Wry/t6eOfsLh64K4+lmWCn6Ckb435WpIrAvmYPHpZGerFGQMvBG88hcKRZLGFC8mAgfRM
kNS+hXcQH3uJnXlDXB0KZTYqyE68W6stnfNzxLeFwRfg/wSmTEu+Q6OHs5pig+PrmgFaEflPltjJ
tehHiEZIEih7+Vm4n8zOFAdSYisQcLPZPtqOByPy5QKwD4d9h+vNcDNArm5nbuK9+gdaB6e/c6kJ
rEmymaKDDdSxD82BxMlDu7ov/djPnO5VfhhfrYBs0jmQtqu1DnG6LE+fo09kLC6svFbkjGX4RFOt
OXrP7QRuOmyC0wuET6v2puOGqwmNtfyxpZuqWkPlX94Bv+fIWBx/hdFJI5YLrhS/ezYD7pFip/+K
ccAzR9nhRtETm2r+DjYM1390Uh3FXixJXsQWkybEhjXBnZEQr57Cn3FENitL/+KJeBRncSLGLaBa
ck5x7m6haAtlYcM1P4jTXJmuyMV11S6JWz2s1SDWwi5SZJDyWykaxNz2oOcDjJw1N2m6lhOI3O2r
FbQ4wnDbGD1rMDjBXted5q5+FBre43XiCfiD8LCAQWrptFfRqn3u2ggXZ5fW6XqaAzPsDfojmUKH
q3hQxWsWzJeSrOM9skiVjT6bi3DGd0RRfrZlI9/1abodJroDHG5fj82h1cuV++3SqYzqKuoqAjyB
p9RpwpOwUK872gKoyuVfbT/cmhk7oE20IcVaM+VSunMcarEDJXWsI9r3aLLD10VVukMpp5WT5xYk
VM0b9CG8le1w6cw5DrjYdhZquQUAG4KZZQaisRe7zFYfjF0fRL61Uj2+NHnwhEQLHJRQ9MEXweZs
qhUuSIKyxmu0ntWsu691A2pHkUkKt1V4P9u1mka3yhirtfv1WJeOHKIMSI7DL7a+orU9pDtTCt0V
NUiuuQch6KBzhnu6b5zQLTcxrNx8Dv2hzK0bGxeMBzO4969/xaUZFupiqEiq8I1d1uh6qLpJgM8D
0Ti9EIjCwQLYG0vLVtPSyRv/62CX9iTcOCnaDkJTYln4qKEHPFsT+JJmw+2UPRtlZEuwEvinUZBJ
WEC+iA4/UEaLaW2hUz2ztkUUdLL8HpvQmanZeEzWVnK08/FAJQvPALGAVPjBL3ZiqXbQcAoZ9ZTp
OkrBerDua8tcGc6FFzKifBpKAKwmTEdP93tpGHVpWDOK4DvwI+vH+rHwYDBzLxn7+ruCKXNQHPMB
Ktx+/R1XAy8WaJ+CRiwlNUWOJDtCDXbHboQDEWgyu+6QgTcR/VgXMhV/6+mlcTpc8dGPKitVnqXm
3FaghGaGk0IymcX8jz4pmm7oLQC1daa9hVdcJekyJq510Tg6UChvA4ICaW68VSPVlcAZ/lb52c1q
TnV+5GBwWCqCoQm9h+V2Uyoi5xbB2iTQLd/l22hflnBZ67cNtGSgxtv5yZa8qq4s/R23t4vr9Xf0
Zc0DKKy2aEvIqZtvIXdCJUgkj21LX/L4z6TbRO1VvBG+WavDVi/NKWhtwFmiD3BmbkC7srdqbabQ
OoPCkzej8hH6BdAhubcug3IBAYCPfBRN/JqjFWShTy2RBNFGB/RezdVnJ2qdApY/zGEohzw1/nSV
PKy5Zp3fy6dhF/u0HRiDfirCwirLTZIH3kHnvUXanD1+vTHXAi32ZcWVUBpnGeMjVQB7sGCQ4s3U
SztayStnwMUVc/QpF5sRou1zqPGJevH0UGW/cigYpPzuPxuOGO7RdEG+XqtMBTFU5S5UIUue2H28
tYaVMBfaUafzs8gI86jkSkKx6eOtvCM77HEPnTZkGgmeedcZVqUJ8Bm08z9oAOm/V9mXXXHArZVa
kFusbIdF1pgrKadGhxMdVqAxhDCiKb1NzZEXG2KkOOWHKpntdGwadujnNDvQrpd9y0j0u86cSNBX
IbAB6L1vCQ/5rpBM4pqQcbo2CGucSK/MIKP6lEDHf0yvG52N94OkGLu26cxDR0x1K4XwHqs5DTcD
JKr9yjK7Q1rMmjuxEFJ6zcje8WbhO2kutMCS+/A9zA19D23ecGs0UQLFDKrdjHMPrf06+qVJA/B8
dIJkIk0iz8yMzu1r6zHBQetMs9S68Dktb4zOsjY8GdCm7yFhnIx5vKnzvgtqOnXCqlCbfxYFtPuT
Edd60OUxudO6MTP9ce7Gb01XtLdjUsMSVy5HXHyJEidXNNNo4aKbOtR+TKxqm06j9SjRJn8e+ry+
jxTOn3IrhnJCJau7Zojpfi45zNvMKdGBkw8jjQeRwpJrlZXNjRwZyrWppthRKPA4rZpb3zTYnP6a
w1AD5H0k0E+jDCYHXB30K0VpzDsrnSx0bOQ0m65pJZXPhR6Psa3XGX8kaoz6QddPT5peE8NtFLkL
WouHMiw0hrZ3KTyZDzSKBOSxDPVAjvPyzQonYV9B0uIxQvv2Smlk0226uHfNYoa4oan072ExdvDB
bY2tBn9UmFxM5h7fZQoUDTwHmKR0sO+sdbQIzaIrna4YyQP4XyO8BDtubTveKU9kjOHrJ+tFLHus
mPl3g0/Ne86S0O2HWmr2at7Brh4jrexS7XvIBSdpjpTcCMl9GcoTPG+nNHrstKgYYEOQxTslJ9pT
DKeBuwRFW7fvpkaxi6YID1EG5xQkFXntVHmZaX6KF2jtksjkwE7LlWfBFya3m64dC0eVjWg3Rxid
OWMehrTvAd+mia/glINY/Fh5Wq0yGzbipqtWk+RCikVyLZmpMBpGUh+npepAOdfawy4BzcOasntp
YINn1FTZmrXM4a6uS4c4maIgberkvZmT9hC1ce2bYZ9udNrDLWMc6gNJ4FdQ0RgsDqBpdy3tE09r
Y/kNIe2xo9+AG4JRQJY6fJZDl0dRsm3RzwzmZjS3mfghqlZV20HOW19VJUBN1RTI1qbqN2qcGkHR
jO0GaA4YWA5S4yt4j7gSD+mWGXH1MPR160rjIPTzI3OXpn3kZgWQJgDxjg8KQBKq03NStzaR5hnm
BWW4zSALvGvjqXTNrAeuIJzg8izX8JDKRgjr9G0IQXhzMiw/H8rMnWYe3cVGiIo9TeMRZgopJ5D8
0Brpg8vwYyiHDmTstJXgMFPpdxovwCemcx7NdpvP81VUxVmgQTTmG6TBIFNE41ctgdZTZmLw42jS
0JUqRl0QYtEMiCkM27xq7HZakmAKLQdKhRs6xtVzr/XoiOgdd6Dn3zlJCMIshx6JnzaW6qc9G+6Y
qdQw154432rWzF1rqMpd3E7phkdxaHN9zxspfpPNjPv9oMJ9QCo2FQsVH3/M9jPjUxH0Tczv1CaU
9rLMmZ1FReJwHKW3LLdS3KQV2da12V1HQ2GiRdn2fprJVWvzeO72Rjtgv0OkeBvxEMJkLMm0Bzh2
xB99lER7Vo0VrAmq+b5oIRxWNXHlm9NsXfcazg1JNaL7jEsWXNuyGQbcVIoDUveFz+g8wMdBS69N
Opv7orXC+yHWYVYTGVNAxqS31a7it2ZYmo4RldpzF9bDExxfQZeHduU7r1EPcJI6zvahXKZ3MQ0J
dNnK4dWQ1MoB0rR01Q7TaY1x6TNu8TcYl7d2ksqjF1bJtJ9R9PKULJ/h/FQTSJ3pveyMyGTtMua5
5etGNSB1tWL5voOy7Xw/0zyDAOKkZvuuzeg25cz8RmTGVbjvpON7rpgxBg8nFI6j5bW1yuil4Prs
9n3Mrlgyw/fIHCEJBUM1jGZnpbI6HeCwYjxD+BB2b7Ok9TdEGVQfYJX0JxSPzJsCizhyRjinvw9U
4QGTirRz4AuulG4ExGDrAruVKm48NKkEA6OqfANtydqxOTQ2RZToHkkN2F5C6Yii2NZ1sq3J2bjJ
iTrvhpr0km2Nn8YUsjI5Exn1IC90uM9VxLrpe1iOT7MMsyq16m7zse2Vm1Qbe1ABeSzBLplW7EWS
OuvBGgw1kHPtKekT3HU1nvFRPNQOBO5hqGJZ0tOIHWvPEKy6m3HdB11XoiDdw8YlimjjTVMdfuBu
NK/TLBrsKE+N+1CLwyAbcKFE5RQ94ZCeXZ12QGHOKvOlBmT/mbEUVwobNorGymDsQf4ckIo6sR4h
q4GhE7ywpMmt03hAWUcdtmapVLfQQwjvy1SH31gx/2hKoGYNozccnOoJbks+vsVAIvtqFsNqr52t
28ma260ZUc1jSdxfmbV0b45SCDeJASoWrQrlqTizcnAYjTJ8LhIjghkkYeQQAsMCZexZl0HVmAig
T6YV022TWQoygsTc05A1cM9qmqK10czHVEmlPCrgzCYQwDJCHUkiZW18Zw6wNAK9vUjtWpdY7JhS
Tt4lvWSpU9M2dEo42zwpXMNBBUFh+L31GRzdnFgy+kc80uqrUYchDM5d1sBUDAVDG6rDeoCTbrKp
MpS2EqfEpUrc3xKtx10AbXJPliU5KLN5+lEWuAirqew1TwWu4VGXeF7aY5XJMGXiMstdroUT92cy
VA9kHiqAKsax+8DWbp8Ko5degcZmbyHMTEobFmGtPysDjtM8oy5KV5ZNmyJmG7kYQ+6aU6hs4KOD
XCQJbVZoKVxlU+UuAs0I+n2Q0jCa1q70Zm+E8EVT0l7nbh+ZEdynDVbqNvxYUstu5MqUrqcS1j1l
3FRwTenlwR/DpttkiqZ/xLjqYieDr842Mov0LoOn1bWS9dNbhkvNoeXAA95OzEvbdrLlqCZuT9k7
o2kN308KOk6s4mZOU1Af00RuN4pRNu4QRsm7pnPiR3VWbcsZAJ8kx9aHFRdyXD2uslckkmnhDDOF
xVcyRslkZ6ORP6C7BmO6scwHb8jRjpILKX02QLdyItNMvtWlBZxCwUub4s0VIpGMuGNUVmNXlcn9
wagHpwBVaENV2AnLkD556KvS8sdBXDLZNuQlxNM+SoNsFBUpikTVb9AlfeRWkEf6iKMWSbPiDJJK
rkIUlxSfJBTmY7rchD5S9c82RNi+WKEMtYlRqa+LEfNrh9GYXw9z0twYGuxRY9IqDypOuQB3Ue4z
wrkbRzOBh2WWc6fTu8kDBFIPWKIC7zDRtvfqeoStUN4zpHJALXqxmSP5UWm3HZmOhj6OccPOWEkg
Ase0wYNuQb+FKl3xVJh1YzmKkRkElUwLH3HUrCA2tO7BSLP+rZ8Sw5mbuoLdlTmaG+TVyg0Kd/3N
WLLplpN+GOysqEmADDg94KhhuyJs1B9xHZqxjW6/+pFZVQmvnTjuPr5+Eq49OxegkFkNUZg08JQu
4QjEogg4dxjWWSvv6ItRdFAdUI6EHuCS/5mYLCuaDlFCrrsT/2mw0NXqP6gRQnMJIdDtAD5h8eo0
Wp62Frz7vD580/o7Be5cXH//+nNdwEBAH8MwhaYMmgJnQXq1N2aL1pbHHebWt8om8jJHoFf/TJRY
mDb+jrYEQRTIVifWJhYwiClAsn62gwi6nwWCgFM/C+B67mjbvwFcu1D4gJAoZObRv4dY3fJbTiRT
c7PDt1SD2Vf8+rb/WewkT/45uNxlb8Qne75fBe5cWCYnURevdYhDqrAeRNR4K7wBhPWDXQVJAIc+
r76fguahDNZqSZdm9DjoUmset2GKh2NjoUI5ue3P4aqHM7cVTN+hbe2ubYRL3xW1OYBnBEkZhNnT
CkxF2zZLQ2wES8H1Md4x6oRmh+fRP2ZCgw5wHGixr1MtrAZrxKg6LwwogELP1bVQ0c4gDqbVznzH
gDvUN0go19BQF6o/6G4IgVgQsdHvX9bqlY7N6Oooodc31Y3O7gdZ22phc0VV5qZKeSvjnYvb+VaS
Hk1Od3wKn2VApOGFed/OcMAZNQUGZ0ic5Ao6gZL0Oob1vqoVty92ExzYzEF9a5t/t6j+zxbnv1UZ
Zdn/vy3O7YDWZfVf98mP6tgb5/P/9W9vHGL8S4UwH9Ab4LHiPwws63974xD6L+hfg2f6qRoka2J7
/dsbRzH/hf8ppJapDI4bbLqxnf+fNw79F3QoodcNZqqMliCh//1PvHEWyE0htgd3Ch1St4oJXSW6
bNSWCYtYnsJ9zWwgxI1TA85MLtxt4U1J/LZptkpmbo2qfoAumEdbKBzE/AbDtCWo43Zd5ENpYavl
EKyiZNslKFlFevqL/A9157UbSZZs2V9pzLsXXAtg7jy4e+hgkEEGMyP5csCgcK21/9Z8wvzYLGd1
4XZm39s5/ThAoVBFFS7OOWa2bdvenThW3WM2TQdVdP5A/jCHYAFlsxO2te57FKQL01ewQTWyfGVa
tDT0zleqcqPXzNgPa9z3jqFMSUNeWFmrKSkekIZeh5qO+3HmVRQ6c2vtUiPflrFAb77eO3O+Dexm
HaTpXjUy3zKLB1NNjpi7rYQyHsSEe4lB4mug3dt2fhvaJ6vTNwO80VB1HvRBPCTRcN/Od2ZrH3GM
PA5hfJGC9KG3zV2eiFXeCDdrm7UyrDIdnMyOT2qaHuNwPghb33TduEHMsjNOTTYeVPLBFjM5TJuT
/KEGkUokXHvTT2cut0NfPI1T/Cqp1lqbOj+30mM2MqKmtnte/jHPupWtDWsHk0n9EdO8U1dlq3zQ
tnnQ38VFv++icvMPq/fhz/7VP9qjfPVW/rOtZRgLHZnOxzKpszgC6r9EkaHUlUgoUbaaop3Bq1RH
BEcRp006bb0wyUSJ4LKMmyU/4sAsJB32mvJRlRs4N4mfIkolKxUOpto6dfKtHZboBr2r9lkoLT6P
ICU1v8CMsarTtJYsP6/I/efG/9f3sVzmz7dha1y/SbBQFhn9JZT8A1g/D6HUkmnDVK8MhHttwyeX
PalW/jIG5nHoQ3cmSLv/+kN/jk/Ls/v5Q3/JoTpnnCNbpMGqasvHTr+O1gxPnh6ynf0uFP5iY/Pn
Z3GHcCCXs4BZr59vsO20KA9bUOxcRmWsCDKqwp2jJn6X4rdqjAzkSPFnVV5NVfpNGvcLI+Drs+Gv
Ymojc/ws5lw/f7YZlgSXMpN8W0j7OTuGqbxPilUrh+toDpbNd5iB8MpAP4jI2CRC2xsk+X3dPdeN
suqc+L6GylxI1SVTb0XVAW6eI6k+ZvbvBiV/abL9/VrxN0CfSCEdlH+RfTOLXkHUPQJxTYrjaOcu
tlmbOFbPs2FfaBvBo6ufOJRwE6acb5yrMtlvVXtoa+cij8lvHt1/fTnI5yuU35BYf5UWiJggaeZc
ICUiyWsNPATULbqBf3q4PVxLOepcqVuL1LoXy0x8mn02pbRqg+xodPFnb1ZP/3rJKrK1JDO/bBUH
XgUKw5AmEHL4JdnR8hGtKF1Eq6jl3VXfSqM6pRmoqhYY31v1GQOoT2rYS2GsZ91MfLKMCK9j4xyE
WoNVbKm5gnWGhoc/6N/n8q6Ik2+6Fn9CujuWahtj1814sTzbl8bWz2Emr5D/oVh1OIf19GOINc8W
+r5V0hsg80UJrLPdguSUxq3Q4HRmxyoyzujAr53gZkvmqe5e8l76Jjf6SctLr+3n8+hnPZc4pZpb
hNWN8tEfNeVObZW1EeanzjSPtZXecin8zOJy5ygVYDgN+0hxRrespdzVnugIvxtLdFClgSZGfTXm
4jgJIC8t0dx8jp5oDruYOJ8SYX7dS1Eb566wsAEf9LNuBc+deR7H9BjEuMM2k/C7Do55bpzC1DwV
MoVqR6WtJ5/LpQPE5e5yZ40SHMbEbR2Ofw3aQocVfKa+NwOu3aNyNiZzp+TEuZDXU1S3GSNls7BO
VmNs0im79UWhob6V869U/BhmaNFOo3pRo/VeKIxdy7XZVbKpFJr52VSoXm9bO7uuvts2OqJy14Nv
5N6cGBczds5tGN6kqb2K0JpXPIkFH3E8RO1sP2pYFWWfHac6wwq7WMcNG2pCyh0eDj2mJHgvFCKm
knxGVeqho77RK9t2B9u+DLO1GxP9jPzeQS2r+2SKHFciYCbMxvrqvG379qV0kicxB0erLT0EGz27
myKPdgdOnkPXriYpeJHLavYiPUhXxeSNQ4+f+px5Yo5Lf2oXx2n8oQzzVGlkCLNh/pBFjtZKIkN2
g/Lyda22Oq76otq0bUF3rG0cDw79MbN+BLqxl7IwZoi719wOX3G3Gqr7gEnLMHhWRRG7eZXdzNQ6
jT1yOFN21Crrvkk/s5JlNKnQ6x1M4wupOEtWuJsq5z6L+U7asHAidHSkottZrGCVrZGgt+mWo9O4
SZhpblA5mjsrKBpNpctkMm7IkimtVMvNo7z3kWA5gU9p7pCNR8cadqNk4eZuaecyyb52xTC8jXX9
zl8ET2K/WM21dKBKlZpz6YeO7GR6jMrlDRaj442B8TIk2LVb0nbZU8LKj3Fr2a6loxkHCQv9fin6
7ByxSmMLu4N08pOee5G08NaNj45orj1Q5koPuWu9mfmTy0LEctMrJROfQZ0z1baKwdecvdknr61W
/SiiAKSxwbtzfAok/JKthiNwOWsnMrkhSG+THnxmjgFf2e4eFUt6WPZYlaefdmSdyKV36ZDdAPq5
DS1EJU1nEVjvomDDVZNpszzTnSQDMIv8uFzjlLPLtB4OkJK/6Hm6hi73YcTamXBx6UNGEu2Js4Zc
jqNDrvi7Ek8CtHKTS2JHwqbV8YMTtlfyPlYy5uyDM/4o7Lrxv366LaJnPRCroIi5LI64MP1UNfNO
suxHIzdK0kycsL8urRbpTeu1+1lpDyIQo+vQWHXtzjrOaXddzhSR8dWpwqy6RaynSU+zrp2rKv1k
Qv245Lwq6PPXA+9TKfKkethZWbGXOR0kqCN5N3D5w7kY51ctiwkbuT9M5Rqpp4vRGZvesHb42Jxs
Kb9JOAZO1fQsz7y+JaUWpbkbBe9My6yHylwnItsnwaB+HfW0jD8dc7zrahPLl15h0NEuJneOHwML
IFTmadjxVG0tNrlSPcTq8CY7GFeDN6tsW7n3BlJppvmYosUqfXkxhWYdx/iEigGvUnXYsTZPxIrO
ZVHvxxlr+QQBhYYLWhawbOAAoWCe7BblKpnsyCsUXlhnVtcIrLoMcW2XjOiTpt6TU7d3xWB4oTx/
W6KqRrSJ0/xUSfq5DaTVaJtEHon2rpURgyJHpVfpbO0ouG+cCF9MRzlXEa3YmMFHoZ8iHB49Ka40
tyqzY95mt0gXl9kKPmdiWlnvcys+yF11FSU/s0TGWE5XmpKvCiPeTD2zgwms3q6+OGp6QZPmmsbc
dFA3K87YwJ2y5NPo2QfpzJ+uzVM4KHfy6/Jflexcyq5/K/O7WDk5Dd7ss8HZ1IfZW1WdulY/L89u
5IBd7tTupUvWGeflRUdCZTF07V3cHezwirb6oTXkA2D7WumXp7ocG7Z5YtLxGgg2toYru9vmzoku
xPnrClUzuDkBj2iy+AU5ym5iRgJWEBnV4qhL5VWSML9Ue3aTerRD4fWx1nryUNFLbbX3KsNBwwwK
18qJAhNKC1ZmPPVN961ompayj605zZ3f0a2qneqQKqkbStG6WOJxG9dXOQhvuUbjIJvdHrjEW260
piflpC0+Fpl06VBsn0cqC76hBcXnGGsv8nNcYghoK0+Wbl3owF/n7tUao8MSupd0KxhahHkRBGpT
e7cE+jhTz6yY0/LzVWucDDs4l2j45gPAmakcqMzIK8wnQvqHUotVnDfXIdfPybmqEyIkv17BpyDv
ZoFiWf9Qxacsslz4GJFXyjrMzua01KrTsvQSPeCUj8mJikp5DMiEUSbmYEdGI+hIBGcuRNNkTNhl
CVVEW0+hLDRJvaK/l/tyixBeObbM4OoUOa5Sqi96wPuhxPf1QXoyGqqAPhg2dhDtGz28GRIQ6EDo
kEK0/VTlOqRstb5Mb0t2HsfSB5r/B9VhifLTX0e/45FZyLwc84eCGLq7pPVZz4JiUpi58RCjkkZP
VtJwTI3a8bI53EU8hDHUz05JmLQtT2+wwwYQYHLgBuR/LQbpHAfntOhingBZCPbPCPkt6aMdcnFa
pp/mpPfzO80Ch1DIOr/ikVRyTkv2ZYwWoo786djDJs3z4xQRbapeWkmjehblulCCK2kqrSaFRbNE
3bDktUi8EaYLd0McvFQQXPCqYpOMU/KJwP0JxemURtfsDrXCzfWs9WRabrNO3ubc+mga3Ly/8twi
40Kzsd5aYTq4+CE6nl3bLjWP4YqYoIcIzLlX6095EMkKVTHa8vrOmlFAon0jJy3kkij6TB3xgcfp
Oh/sbwHJWWloGzuNP8uaZEDLOZMmJ/dwWi48g3UEjwq+hXpOEzKEWjbTlQpqUQ2botaYfe6CWzpE
txRp0nF0aKBqr8IhJZNVtrIwpmTVlOc5CItNnqVIbzSOxUDzxMB2qrq9btwrkfIQWQS2MuiDlbDS
1deSVWAkeamku1oq0Y8Ms2ptxGd1IH2Mx1VVQugJexREeiZ9tIqf1UPjMbDtu6G2klVud+9WrUu+
ldN2MZQI2ngUfxpl2/j1BGmjlGjm1NJr1gjWeHTUEyoKzV7oIblxVZVuE1hksKmQcBWKeBDQPbP6
GkbxrZWfzaY+qaMGoCPTU0oLDfhAxRig6FZBJk2uLppyrQnjbNQph0xBksOkNT3xWduhi8c+cep1
FLPcnamwqFJbHq0TbGpT2ZuNY69NRPPUUdVoCpayL7FjI0UxDqakeGYxw5Yp5dBVgEdaTrW8Z4tH
CrBRXO+VgWdRLEsu6jNajo3tVoW+14zZ9nEDq724jQ96pp2LyRjdagmHgsmkqTNJuUZR4GsWrNo+
Zq2osw5TCAOCWsiYilbNyU4z2bf7/FEqUja2yiAHTaMnozZe0fVMfF3BEUcR6aVnFoJ3UzprWN/7
1MwH35b7ZlWkPV8fscKjuRfQTdUTr66gfSmSDRurXgcybPoYu25f74wf8qhMtO8mGFU6NQ3A1l06
OLepcVq3H8QrLCiNrnOnekWTPfS1ucUB5aRqqff1HQiBn0oRgE1gVJc23OrXl8FDQ0+tN5M6r/Kq
vY8V9lXasOeiPn0m07wkpnLWKhZwmhuRx6EfRfVj3etnUziRV3ecXfaIHDksYb+zusYve/11NAxS
aBMkr80gtdoTTJklxvbivEy/5wEFgyp4QEehDPY6UNqratofRhHQc4VdIHpzdIc4vS3lW0Xy6Jol
EbmasZ/qbbJCjYK2rSvycXFf9vX1q3oDDjqzkE98wR9GThAxih8UKHeNzOGUZv0nbeGvo2zCIlLp
nGuS5MflIzLbODltfENyf5fUZCJtcNTn9tqQ96NTvhdKc20MLmOJBsuKqbToeytvLSO+LamtpKqb
NC329lJoNsP9UlwscMWUBdt64DSfWZvzcgx0eQg1I/nsISt9Fa9DIBX4KjMgNwTCM1qTRDKPb9aY
fNP0apWOvelDAjlnReg3VfVuhvZGC89Rkb1FkuQNsbyeYgzB6nLTgtD25QxwLK0YAsVsTn2OZvEm
t/YlV2G+jPk+cGbdbQDhcpkjcXjpSvVBMUMGeLlrEW8xm9nKkeXXtbbLreQA4whwDn4PSxUmG2tr
M8v0yZve8eJe5qCNiLRZ6yLdRHad8IywqJ3cZsnuJMgZyPCaEtIQ1fA9CwEdTbl67LvBh9X2DCbM
4Th9R4zJr2SomHCGiSC8aZE9ZXlw7PL+tVPMraGsmyD7TmDdqUn/1OvKd3CFyxiKvaYdB45f6CZw
NcdYckUnv4c9iFtdGZ46kKhiYAZtLPa6snzLS5a+lZBkJbRseiATFbDUFWzNbigeahHCY2QPwOx6
sGq0dErMzwbKLyivl6kMbxgmETHr6DM2o8xNxbi1qu6p7OTt1xqUBZ+VK/V1MpMbNK911dfLUU+O
oZbiLHplVzsf0RR8+w1y9DM7eEHWGGQnEYGOwqZlQuhnFFDL6Ezk4xyuyiFeyZ08+KYlXRYAoAr7
nYAHKRn6JsAKOaq3Q1Sr3gzt1otHahzkdn6DvSpfiOdPOBYyXjiUM+iCEjm9jF9wrHHKmw4ohbBj
9fdxoWDlA3drH/X1WkJ8ahsH8r00S/eOXe0TKCBFRuYJ8JCx5RRwhnlvm7caQ5vBxFcmYcHanG8I
OptltZIoynRS/VgPN0YjPw6NtGlmDvqssb4nQ/K4VGpqFxxtI75vMygjjN5O1THvqrVcb8yYKbTB
NRLbn5tg06axR6TxczF7UsR2e7FTySc2KZyIS1aMC4cbChzDW/lNiqZThYuA7DCxFxh+i0C3JQU7
1jhUgyaoOd3QRynkQzfhUGdEhVuNxj6UgCxKGJEq9BMHXqKackAXFIPmUU7EGuqL1yWdB0d/5SzX
gyWGlka3LoADY0X+MJi+YVInGOE+6aRD2CxJLsgBpJwB4M46xNk10Vm5hFICXmGe+rHZW6P9MFPi
JQp8X9I/LQf7oZegJPN6iIDKtEisSpATI9ZPKadhFUa3XjGeqnRaRyKPXSnuAELEAP/GuWva5L5m
i8oLj7PVc4i6BQGAG9oHmvEUwEmdTFT3oAe6leNsnEn/cORyW+nlrqynux5Fxbg6wTz2FHV2qWG3
BWiXa476cVKCYxJLviy0O0gzv9EG/6cOhLm4KqpodyAtxwCd+vP2KEoLrCWyJd9UgXH6NCtJhcyd
Ff4IjPh7XJKmLcfybzal8TMLgF3Jx6JEZvHR8L/+ySpV7bS8rQSrKV9SjEJMmktnD9J4SGX2BTin
+Ai7RrdolafexCW0Y02F+hlR1HQggws2OVWsooy0shf2SaI4ngTc4CWmGEN7XQryLu6/V/wVZUGD
vyCKASBh2QUopdwp5m3Sklsi0aYD4axH55JZ9bXP7d0U9X4SNleH2Jn05F6ZlR3Bz3ZVSanu4G8U
RoQmrbp2s35ekJrRXsIYQFRQUksu8Iy2VDNLDYrNAQi66K89lTDzSifdaFbJ7NwvkJY0m6elwlvu
UaILN5NUL0Bt51RXPX9vQMfAWAgdmZF5Td9fcxJ0S4wEVtlfSKBTZe1wQNmwvy5FXlyB36/L2s40
+5ylqyqJbvh0XltJPvf8zbTQWX/WZaA5p897Uy2vDdivCkOTgGZfll//OjOCutqIiNrNWhppo5pD
Kgg+v0puojCMKhmrlSUvCrIMzn9Y4r62qmMSzUCQFzO75DWUgV5t6OcpILJJ8oXQRwcude4dRcXB
R5N3gUzqJrWksE5DjRYlZDhIraDbZErfJbM99k5wFnmxV1teYRTX39KJGrlPGx/A+1bTyZt6UrdA
+lgQEeSKrgt0GRTl1eqpdU0AOyYymKvPck+PJuBWbtSx+9AvbrHTfA9JSP485f8tnsGlyPjnfy6/
81aUUx0FYfvV//7P/7uL3uqiKT7bf/lTm4/i9Jp9NL/+0E9/uflfX98OPgr/tX396X9WeRu10xkG
wPT40XTpn1fx95/8f/3m3z6+/gqR/OM//sdb0eXt8tcCyM4/8wnosf33LISn1/xv5D1N+3/+9+01
/dv0t1P00X80//QX/mIkqH8YjNKajsxktom8NqH9L0aC+gfjpgqyMRp+sLgaMCv6FyPB+gNa3qIE
yCEDScz6iZGwTJfCKcWq3MHZ2/n3GAk/t6RsDbNSDIWRLpd1jQGKX0djg0a1jMgeZl812/VgG1Ad
nZMdiRrW/0vDAEHTV9t5SjZOlx+0hZs/VdU2LdWd3eNOVKsbTWRbO+0PUAyX2aS1Atl0NCEBprI7
ZpOXFMpD7rzYJdoFnfLQ5jKlTAnnPVwNdeHBbX1oqmZVZoy/xDo5JD0GqdmHcBsdU74FZs/wjfaj
7PEaHRINXaYx30iVtM7n6RRblIp9Oj4x/ut340VB2Qiw2xdS+jTZ8t1sRL4WjBBvH5l53oII+sQu
dyzrLez/DciVS5v9MZ8ZetSLEM5E8BANjuHXhnGQ6n5VaW9zGL8x/+3nac0YGtwrZ4BCq+zkqdpJ
WnZvWJNXBNbejm/9cMkKw9XMaOGeO/R8yqiDOjHNXl0zhxCo1JYOOXKzkmTM7YcAYkF1cBgYCCzn
+1w0+74GnVQZuYrY3LQLKaykVSfn0Jh714xRRCkd2mi0NAuGQoPgvhuLrQMCNk46ZXC/Gq3KM0Fp
4tpw24bBr2L8Tcf/V+fKPxeNI5uMyC/tzF/l1JpUm/u4lWHs+9Pkik3oLePpb2JX+c1RYmLWdoWr
Yh0hAvd3k6M/R90/F6zyNbGKVq2FP+3Pwb4cO3QaUzFT5e+o7qboVAS/kfz9WvT/md/+82f80vGn
WBZm7Tizbz2FD8YaMMvLtxSIO2XFDMNvx//QpvqpMfz3DzTQx7XY0zDRfmnzx21JI1EEsq/F6VNj
D0Rm2K2auRFaRKdy9JyAOtG0V2OBQKY5r3pmMKK83lbo6SZJ6wknWddo9kXTzSw/rVjaFjCIkAV3
4WZs89afTce3wTgk+j2l1XpNjsaYMP1KVKu2QVRNjI9tGn1Lise6u0r2D7miNpSfZSXz5K44DPQJ
G+aEZeu5iN4zw3geAhBAc4GrC5JiRal9VcdKRK/WdZS9JipTNjKMTBX29aTvCiZVJjXZDHJ3iBzm
jUT3VGfFEwjWc1yEXll1nlJUrOAfXaAjVRtXL2GDIQhxW01BpxwUQjgmIMmjZD1AZe+0R8msj0bd
7ju8s4eEQjSkfaGGD2YXHetlKE00NnoCkQ05Re+e27F/l6fkMc3b1LcEVHqg1WNqfiuyEQp1upEl
tXFHk6AYi3UzSisL4oqUj08z0CNaWH7bRy9VGa8KE+uQKvxUFfm+VoNXO5g/0r5r3WTMmG9scEyI
Sp+j6xhP8UZty/uithlyYhTqqYmpWpPhQXHUC6QzX3RM0MfcfUvWz2/M5Ms86QVPpsTV16T3bifl
Xo40glUNnmmjm1INu0BF/bqZZbdIgwfQxc3i2R1Ow7EfmQnUjNM0IIxj0bWN0ZEd1VVnSp5q05jO
Ssr2ezECLQ/BypHwOuxq4J5wsxxpYdIvZlaHll70MvUHbspE9gDCarala4nhOarU7RTSc5k4Efui
Xjt5vrZi+p9lwRkVIlgj5y+VWh1FdT+0r2qcUUfhYMHEkD6B9AjjFOjOZgrkS2VlGykXfjBUe2fB
sHTL3mQWUt4J8kHEVBCTzNVBfZnKWFea9CgF0hbc2quYxXMSC2fo8hUBS8W1OYtklpsYEjfOmWFU
M29gpNYRJnx6bSeS7r7PB7djlKEyoie5xGcnfi6tkxaeQoZI5BgnSodBn7DbG9h4oOrmyj1mFAaN
1t7mKta0httoWpPLbuJp8OsyWGsU2I68Ru3dY5jC72PszmiJldG3tD9mU/c8gExHk+q3iFCLkqSz
hhpT634gO0+JRq8ASDVTXkdRvgxzShPjQYoeAotuVTgwoMUZGqYhHhjMAPgTDfVZ0VatoXkUJmB2
9JUpdQv5W9vLHx0YcqdnB0cLNorT0RlTtpPaPg16sknLxpU7ayPFyYNsWUhio8HDx1tZRugKn5K4
PWBFTz2ouRP8sq8s6d9KJ+/Lj/yprT8+2rvX8v+HVHAJLv99Kkgb8XV+/ZmMuvzGX6mf/YcJdxo1
V5ilSMosfip/pX7OH1BUyeFggWrQgGTobX+lfuofS3iF74VRPdYxi2riX2RU5Q8HZyp10UuwkCjD
1PTfIaMuQewfgpzOtcHRglammrKG7MWvgZQBU8aXcpUSkbmmuXxqU/Z3kfe0eTmdrHKdqpGvB8wI
CVptiekPGdWrPmu0UAEO/+HR/RdsyD8l3X69Ho3LAN+y0J35lepmA21EzL6ofh9pZ7PQU0TsJvxR
ijcnc55jBOoTqT0qQXs1Z6DAODqUdupmhfCzutpDbn3S6dn2xCK7iF+UEbMzMp+IjTJr5cpiyKYS
9maU+yOxb92mJ4fReFmjmZ2FvqQfOEqJghH9HsdcD1Ic+f0kSVAymICVGNVS9Qe7iGrXaKbM7ZI1
ZJqHfhjp5g5RsrLbuaDB0r+QI7/0kvUIV3BdVNlWHoed1El7KvmjnZFE6HdS/Ryw2SS8D51uWsXx
Z9Ax4ye/JYnuDuU5EseY7C9B8mMcPwPaFnL2Qnx2yL7bNlm1RKVa/yz11yLKeRB7DcJKr3kNrpG5
/QNVm9XoPITFXYaxXIubXQCpCmyRUx/nOecQ4LcjEgZDam2dNRmdxmUQ9HuT7tIJfhFkgGU6xTZ2
XZhCcuTDJJjHwbdKfE/zy5z1rlV2Lp1tb6w4JWXJnWIQt+m7iPaiokw1ZjhFTH9q0aoXr7OqeYaa
MOenuvU6s2G3ElZEkK9GEIFEanwTAhINDHQTSSRMamlzXLp8KdTXYE9mcd9EJDHBqTSnXZGQzutx
6xrFu2S/D0xzokkwwTIwjnUeuk5zrmNro1Tf1PnsjMvjyhw8hp0RZeU6WBlSvAtt1EApo03J5Gxt
3DlC2I+3r01eC7Gf8/4cKjgDC0hLxgVo1awayw8x4+bULFGESr/XdkH4WY7uadZeCy24kyszYuKw
eSj18Zw2yY9Imm3PMeJyVfc5by5Kjs5gBatsXtTz9O8FtGq3mWs0bRqWUTKMsF5Usvmum2YywYSz
1K5ZxQPaevILNFCUUgKxnuv0MsgnvoYLJIzwAVJZd18a2BnCcJqlea8L+74tQSuNz6r7MS6SmgMd
euaOx9Ivg/gUz48irLwkvcXN4JZDtxmUbCcadPvt127iOoabNr3RahwoTSw7cxlcg3A0rYlS/tDg
k0ReNrTopxgMQKfaRgiWCoHXiGeAKkbIBb1H+lP2a9vcVXPzMBqtX7bzuuB9JcdMab5l2XBWszdd
6LsuwY0YoV9t/qaN6mYkWY14+GM+3ydWgZR511p+E5rHwlHuGmo3eMirMNoN0WuiV27ZPWlZwDK9
DSnP1GpuQf2o5sq+EXvbDu9R13d1/RIz7lbzn0oXekGWrLUJgGliO1yE8zQq1jYx3/KGIb87qz1b
g+BpL4vgQdf2VlZu5uVXzc+IVV5Vl1n+Dof10Knh+6AeJbHR9WKtsACF8hJJGhrT6oucH4dSJrOb
7zrMx5wm8ovJvtNyBlrKOyRNBFp7OtmiZDJmY3L9aUD6mHderwkPithTr+k+/nHPUS/d4hzdBZse
oQZmZtpHYT9qZNwazKJAO9BK3bc6gskxVqtFs5JBmkT5ZHbNpWactA2hPbJz5lhbt9n4wyn7uzCm
yTZ1bjaf7AkhfhvPrRozI2xyGNak5bFJE6rZWaECl6rSreP2ZswT5hLzik6x3xe3tteeCo3WDxnE
c5Y5b7WzS4YfQdLv5jSmUdpvlpMps18NiOCG9d7l7+YIMvlNWD8E5b8d1svhQAENNZWo0smnpEdd
apq3lX2aGPIbzW3FLC9aJy7ietswRp5leDAiepPVXdfFlCf0rOgqlDH3UNFsfF1IcRpni1E/TPq7
EJw7kXaXa9B6avqs7V0UjOuSx5lVkSeT8eU1Xiu9IVZ0nulSxH4O5bGBG2G2tV9WsWeXb536GtOe
EKPiBeFIfzlYlVRAVZtvmlDDIn4InitFPwZB6aq9cj/VzqGMokPeTlRI9aukB1hKOv6YkiSHI8rH
SLrMjXyczYcB+A7eKqHac5zkmxO3wJtir9bBQa7qV3oxTMQLrHKl/C4c5G1glTd7cHbyYosWoaeQ
OdN2mvs7WAyPo47VSRTdbFLaMZJpmzrHeWo/TGplJZk2RVJS+BwhdgxZ5QP0e1rREig3Uv3eWPKx
xLidpoq+C4YMnsuYW7BI0m2bNjSLl4/a9uN9riPTUbH5I0U/tdSZlsWwhsrEiU53ir1jBOWj04ln
m50DtlMSJ/Td2Eb71C4PaoYly/xuD52Xds4+gtDcyPuyvujazKhCskqzixg6CD4AUNFE/DXgTUyb
sXtL9YbAzNsWj0UHc2zSN02bbatU3khwFq32MbJGWh75Wq4qr4RojaI8shuPUXWTOwnSgIMqBzVN
s0rxzxUh/ZrS9vImpjfVDo8TA95Or/s93oFLrMye045UvEJxL0WYosg8RS+8MRnWGpZmNtSbRMSr
lFQl+7/UnVdy48i657cyG0AHvHmFI0iKpER5vTBk4QESHtjRrGM2Nj+onYpdp3Q7Zh7ujRNxorur
pIRJZH75/Z0M3B8t5FB2omPlqNh2CFV7NQzXbfl8TFr3eDy5GbRzVTZcaIaeNN2qsuRZjcJBrHWn
IfE03E4M7QK3M08cTS/rNmV6X/XaEo6nfwIhO40nh9LO7TsBrjbUJHCj2GJ5G/YHVrcYJlV5WhYR
XBeF/xSHEDdHLxJE8uXf4oq9r8zsoXmBdvBgccaIqqtMlt67ei+XpV1qhktfZ2GyFnfdEULyjEBn
2GQWtsZXPkQx2hPMHDLW3HYlp8Db0XVUL035uRpyZxDk2zF+BJjeSaXmgI96UvOYH0MHNaqnK6Vr
IR8KhZemzJjht/Ux9zlCx7hvJHxLIpFt6rgtQvYPZmVVuJoCXNZ8nMw9xFBwiI1+7G2hvs+xkJB4
VjHkoBL+iyw9ZZAl9DS1xzh2dKRTEwwjDVeP/C5NnhQRUkBtutmUgUZP+Ffcat29wpG0PkGb1EI0
Cer2EF80WK4dwc1OHQbllWceD14EoYCfcwRF82VNuymH6rZkuct63ekoL48D67EgLFM1gUgcebVY
XcjhbZRgUqEd7TzKt3B1HoYhEOSLVtqXwmU+JPYUCqxbx1vhdFl2tzFMCSz8ktsxfJRLETgc6CwU
SJtIxGVsvE3kZrYQZTAoDrQYMbb4NvIWap2PM9S4PuEjUd9k1p7oOGsGhH2TzCIugBdYAX4L81uS
LUfXAA/aFaSMQEx3HAE5ffoTG/VRqbZViJq158UY9x3LaztQFU2Ut+EijC2fLXtJAiayqwaOeBeg
nAiOneCH8slT5SiIs3pRsGlzUvB1yqUKhTbEG2T78iV2znbbpVsgBupL5lENvUTOnFNK40CJXcHY
FD3LWyxvrF7gpIzv3XR7GgGXBLvCJKaJ1oOQ7SoTplxkuHEEdwMyMTwXWHkUCkJrG/qLBVTcUVk0
sKjVbNhZyuAX0FVN6AsdNJFSPq3UFE5/HHuaGtIyvTtkKzM9OYVZuCeI1RyyL2r1SWRhSrPH0xhY
wk5Ad5W3L/Xp+oDNM5yxTMxoPk/LnB8Uj4p7lPpPwV2DA9XcmCsodE+YR5uZHAyx4sNa2Ki0tw9S
aOtS6Ew6Bp7dtVG86MprqhS+Rrsjwcm7jbnnehHLd7pMuysH4z3ij6/Qs9HelClZD8kqPcKrIFCu
pVkmZcOym5IFXkcO/crA4qcsoUrtQwYj5xSFZHa2pEJgwONgErHU1HaDr9NKHk90unU6QzRtwjL0
1PoQWN0ITSt29YrElXr0LDnfY5PzdhCeMKX4MI/Sdao1l4eZOZdjCU8FfbpuUMh/dxL8yblUMSUd
tSS9UCST/PkXPVmKe0TcNbLsJsswwJIGlbOw+N5H+6yP/Hn8VdHhWOAfc7zT2TByraeCIaWKq7M3
qccNNJCG9/jrU+13g8x93y/30uUNBiIjg5BNa1vqs5UfYK5+F8M3d4fPT85fb+XsJC81CE3LIlNc
mpQf5sfpKn6ynENAf9Ni27QVbwwAR1bR+3dhaz9rIXwd+KxPPkhCqB9bbm84Xh3GG2jo3zy/f4je
5yYF9u8cTk1dlhVaHj88wNZsrHqKQ8WtvTmECxdF1WZfdubcxv5e+a7xf4aG/T4pvgx3JsksNEJi
ZE51buXOqEbs0QtragejNSdyDad1VT9ZRQukfy81CM93w/90unwZ/oxXE7ewqWBJYTcaGLveQ95y
Vaq26abLbkWOKQsHUv/vdPBnQjnz/KbVM92e2ItKnWY8436FFRpoB4pDe45bQZnASr6WQwzY/iup
R/Ps/8e8/ft2z9XQZa5Obd8w8JzLCaBDUsdhaXjGovDGtbb89ad4Dup83iacaUuig6wY6vloRixO
HWcSxcW6SPF1PAaqmqi61qf97TXv7fo7w/h/GAzMk/friGdffx9iwtflfB61l9xEi2ipPRh+f6di
PKq8hLfqcgbKTpeK1y7zpbLI9oUXu6H/XULJP1x7z6/jbH2QG70zrZo7p+Stg8E94HRJO7tckCCB
cd/OzPz0Ec/Q++ntm2f+szf89QmcLRCHoRs6oWVkYU0z+jPYXdq2OFg3zrwm/Xq0HzXBv8/jr4PN
X9eXxTbCR5rVnsGGfm1S8GYoTg/JCxaYi18PJM2XfT5xv440X8mXkY7NCdOhIy82WTZL6x5fKirb
w8XgyH7mpeg2VmS/fxej/u2oZ2uh3tQZyBKjmhgk7Y5LxcVYs8eRj0MMwQCKY6mAk9K38bLfvcSz
RZEo6b7szM9pDF/STT3WYAyfP9dgDU6m883T/dkirJHRBSkC1qN+HsShaqnatELOeuT0nujpTrkx
1vlVeGV4eHmurQW0YzdZ5Nd98K3JyvwpfH2zOKyQ5k7hYUG5JNPybAUuaEMkFfQqt3qY9xtlHV1b
nrXBdMERA6z37G/uda4yfjGedLb2AknRK5IYr/PHu9zjuGIPTnqpBtALvxvrfHf5vDdJIVWF+GgZ
yf6Ps1ZutF60Tt28DIzeZ2SIe7wv7l8H52BXWzoOpJV+80l+Xv8/7k8xMHcHYhCxO/hxTDPP4iYV
R76UC33VL9JN7Sd7OLbut54859/kfHcqlgpApkAkunr29Qt6NLTk8vD1+5BXqht6WZaPJWowcXs6
r/JWWA7a73P1X6Fa/zUG1P887IsH/J+xr+vnl+cfOE8Gf/1P4Ev5TWaTlWE1QdGQRYWX/ifwxR8R
wgTa9AfyxR/9CXwZv30mDgCU8SM6Evm/gS/+SIIGBUsJL6JPTOzfAF/zN/VlTn7Ca7iziVhjKTrW
RvMa8GX1PqjhcFBaE/bMSnYQQ6yqYPR1P1p9W1mdzck/RgLMMmYPpX/wtqtGHyA9Us8lywOF1WSz
0W5Obr6M2fC72NHe4+tvd0HxRzrsJ5kEA/u/RjXP7g9R1TREpSW7mrXpTsuxfTvcpu2tHKF39lMs
LJL2ZOtmuY3bfSVfYANIv2ojo9ost8ZjatpzYGi2KaGytvKiBTW4Q1x4K13WXn1XPNLCp+/yIe5H
gA2/uBBXHNPc8GpajquUbgEYjxLthcxX82vAA0m0+32zbLAFu4iDYpneVUsMnnxzKS1Gy94LXrgq
r3BqdqYb9U4srtXVaauazmEkgSkdAB3dHEbUjaJRM2Sr7LK9i4N+U76UgbSTV4dFdZFdKpYterkn
yXa6jcIFJFC3XkBlXtIPi3ycesenwUXe4jXrneaXdzqRaXejh3Xt+7g93sBxib3E8nX2mi2u8EFu
eKfbqVlq1caQXFpWbLnp5J7wr0ANnyxVFL3tRXaT0f/dhPeajSWX5NIV4H+qs7FsdDDL2QZNshV7
8A17rvmG4GQnS9ExfKPaFG65gY8AoBrJzvACHoM2mPb3bXuH8amOyGqfLXMbj4ibOduhCNrHonTz
RbzOfMAzH/PTwzJ5CcGVAs4I0nxSXvbTvFsuMNWnL+vol7AuBm8Yg7xZpblvpdC0mhd4PqYDjQ5G
wbIjJsx0WuX6IOyP+iaNgw61IKAhmraF+Q669AAoGLuictM/82o+0mA258JZtSeo2PB5oPfo/PLS
oZ72BefonTa5hwM0omxbex1cJoDSOv0VRDGUEpfZ8gTs+Gpd0FV7koPTS7VARHBz2Of32SKzbDVf
nHTbiOwsIhWIs/lKd/AecOccFPC29jld76yHwq8uBB8hHvneH6qDmOu0KPzkWgoOLtbAm9Mm88Mn
ArcvPlOFdkNw9JgQXHjuZOQMYxWzKnbzGwAHnIsZLJW84728k7Y0Ams3vDE2/TMkkYXl0S8LL/Ll
tIDYpsFEcrJtupy8ZsG/nQ6buvZaVKnCBU4CiPbUmyEHNXJj6cLYY562qRMX0EW/yJ/Ux/BKfhP2
6NBgI5VuBhEGBv6IMsE1eaEqfu92uFHtlngXM4D3s7Q8zKB3+o3F/FkKW31J2BhP6QZA+tDbxX3n
ID+B0Uj3Xb2uwL/4hnpXytyuCOJbZW/ttdEtHxCJlomnPsqCjTOqtqffEV1LR68LtHIVbkoBCQ4g
6UPMyDisYt0he4Jj3B6BDQsnLB8rwdMldzo6p8iF8wKBrPZHM0AkMRWLjAViGO2IidW7E3M13M/E
qjRAqKdWAVH2peopBmCzkwsYkDrtu4DN/ck27jEdpuNE691Xcmj7UGdw31gcJn9OL+lF20ou82Kj
nZ4jeTflqzy7EExHV4BtkcyvJqxE93Fvh/hLTded+VDLl72KaHyiIf46iU/y8TEeJLieGMNKmyaF
4Xml1zepeLIjy0EbuVHXpn/cHx7UixicyfJUlqhTEGWLY7YwyP29jJug0P0RPFOzkfB1wNQ6YJYt
lL7VBUnvlThBH13FgGrHa8AqL3yEe5cRHZCsi3hde82FEBSJN3evu63o98vEw/Ecp3tyyy9MDFyL
QBkWdX3ZtBur3qmDlxrow/F8tVvDBxs+ljD/ezgM8PKWveHUpVsLD597978qY35ZoPxAAP+r4IEI
XfZvsFOq1/e3/+UVVfwa5ZCs/0fQvA0KxF/VN8X/8tq6eT618RnDh5/7s9CR8ZSDtPkzcrfyGwwe
SbHwOIIBhMnX10JnTnBUUAf8ZVL3J8MH3jeVK+F9skmNzt/5NwwfXTk7uc31x1x1M7yiarBOz04z
RtscLbnHJgWaRp/ci2OAAXQWg9fZBwwdnzoWjhxWxNEu6gCEQ5KIJ/EqPl8jgGvgaakfVS6yyczW
yd46QX5pFprgjwQiRncJibiNy3bthbgngM1h8OxqEcira1ibJPOxAlWnQNTXkKcFcJIuD6JuobWr
vrojTauUNvx/o6KMQVhycXws96LRgd84mNW1bMvF/MsAld6AIY9vo7HusHJBZWPpOyu2+8LrZFtD
FIeKAgfgE5yYoOcorgXNdf4kpnctJmmVBw5ekhqGI9CAXwJMCLxHwNrYufInXHm6hK8sGHvvhHOe
Cpru9mzak324GV6UQLng4YiDk+26l+qavSJD1bzX1tEOwgapy8KTKrEiOvyqx8nwiw92CNbNqnej
+0Pj6tCxMaBib2OzwUC9I4UhWpUd7tp2HQYChQ1axiSQtjDt9RvoBsmObTZehYNnvCgiRBdQdlcQ
vZryYMS/Yie/6ct8M1dVqRs10GYehNqRxYdOA/3zx9KPx9VMW9A31rSfNZgFShxnoM2lWTaxpwN+
e9XSEjcnQr4jJ4e4U3q5RMBBUIerI/GV1v7Yv1ks0yyulBbcQ6Lu9PIiThdltKrKIJd9tFXx0c+R
yJlXhEqofSD2j+OtERBCJ05PIFMChMwFNhRIZUgI4bVXmwp7dTPAdtvAz/8h6xyxcIflnANYL9JF
nHnDjUh16ofvMGHU5+hm9Aq32M3bhLFIL7ITv8TBVCSwXrLLkGTOuRlBLAVbdrQ9dUteGA0C+Ef4
LtvWfZjbVJ35flrGVzmdPp6fnvqCtCL5AzzjlZlwhHlJytJzLKxCal4g0ThoRq8Zgwn+iuXm42Xb
eYbp4y3PxcLCrKxF0664YjsjKJ29T2WfoLIQnFd2gINtrArPdBX4NHbzUph2Ak/4ttwqn/67oJPd
Tjq6HU7T/AK6nfq1wFfn8TozXwvMO4Pa7wpKJ51u4nDvDz7c/40WFLGHZRui4o/8OW/8svTqyZv/
kslRYtoia6o8bdUe7YxIQ6ZfUC7S3msENzz6BCNgqQHiU9dQf1EiLw+Pxf10hdOgABjKvCIxXPCn
K4MhsLTVFuUtbK3yCbN3lMt4Oukt9h122XinV31XPadvzckZskDS/ek9f60QNQ9uew11B2Vnft1J
ATg1jA2jgoLrJp5JpY7/cLqXhluJ4HUHDiyy/jkn+TU3V+nJRQcZTm8pHN/kcTxAuEIjDIrmg5lI
C7G6UuACvqeXyoZ26fKorvLGw0pL5OvvXQGXhMqtWWpyp+QBYNsBnigtpgy/PBeIWAr90zEAQ8OU
WzHXSYWbQuNM2Oayf5tOTaMOinZ1Px0v6uRR1Dd5d9ngf4IlA0QoybykuilqZHKeiH2CQ6eEPCxr
qcNLPyxVLUiGgOgcaPTzP3c7fbgr0ktTWEMgq4bHJgoybQszI0oujcLRDu9dt7EwY0wjDMQAR2Of
SBPHIkpD9sfj6qDuZJUYLPOFjqJ1ZYTXhy00merox7D874135RmaS++rPnQFL8LEIiiD2DWd8YXq
RHYnD46f6Y8vKUjpWn7hp+RyiYbTmFZwo8PXbgj02YsLn3gvPS4n2Q/VQJaQx+9640oqL4reg4BR
nzwRvBjbI050/X12srXC6SnGFdCyK06A8uL4auKccvS0jngV/iEYO19ttrHy3BF0SeFr3BT1jnpF
xkW09a32JkwowLaqvDS0FLWrE95bxiKRr9uj92Wzvvz9MP/VW1P6yclbm51b5mgxUt2ks75aaxTQ
5kkXdvOPeX1JPZS8TQBrZ4vPqtOvc99Y/n+uof47at00Otf/uQi6f86yuEbj5rdNW/zY75l/8o8y
CDLybzh/wkwmY43e25d+D+4pv0lguYY092/whaRC+aPfI0gKf6TI0KONmX4M6fevho8gqb8pvDfU
RYaKSaqOIOZfdHzUuTP+d8cH8Z2BER2tKDLaZexWz23dsbiqUy2ro7tDqtxIvbgmkyG5ktrKxG5f
vw9FliO5vuN7v0swWs0nWg31k15lb20Lvh2G09bS5KcOoy+FAl9kCTHr2bJBCXo9Wsq4Xp2G2RWi
+JgSgDpVgxn7qsXkDbRWtxc1KLwpPKsOmxUpUjbJlG26JFl0bIdVpC/j4+soSbsmVVdJKO2HRmUL
aOOdyDGYxNVdooa/Ny6p0xFF/uwDEX9ES/54JvPDpxalLXru8K1g7GG0VhHdZebpxQT0O/EQFI1k
3lP+Xk4Qujq2DbMZNyjjS9s6aKthSH1D7/2cgPG+venkfhFmNFhwva4tO2n0XRbKiyqfKkh1wz1I
5jOo3F5tDVYPjVN90gr+QTjQ7YaOE0+Y0DTX5iQEPAu/OrYXcp7cTn2zyENM2+eo1dAqgzKidZYY
dok3jYo+/VB8kOGba49FwR5b9H5h4OSZgmJF616Xl0e9gR1h1fvoiIQpiatFKMP2m2LfTFQPV4Mb
UztxGcctBoKazezzo1ZCPMTKNpEuI5qPY3G6yqzyGfk3oVfdIsnoZoTZGpX5ujNx9qZuDettH868
4smFwrHLT+oFze5Loz8tciv2MRF3mgjb40PmkXMBu1CFk6wFpdnuDCV19NBanCZlA+v8kgSJ3ImK
ZqmkSe4KcLC0Dmq7NIieocv45R0kNoBvom7PYN8/JgCnAhGRqYjM9OxwEIt60neGEt3VXo9XlT3c
yLeQk1Hv9a7xcXobob2734E78o/NV0Y1mf2znwVrgaar56Me9GM3ItlubsOw+pxumT4+qDXqmEx/
HRXxuhjfIoHSdKy3eJMtUvkQGMfcw+RoFSWU8pBwQxizR7G5mEIDT4PvIml/3Dr+cYXa2dZRAT6F
VW81t7U1rjPOJp1Yb74soz/7+n5s0f45hjW3n3+m98NYp4pGGNG38d28PY3vYOCfFWL9EG0nj+9n
jS7DJcHs8dcjzyjIDyvh5+P/e+AzLE/Q8XUZMr25JbkEt63UG8SC8rD7Znn5D6/573HOJleZCJWl
TIwTCzEE601SvA0sZp1022f9BdsC8djRvTE2cNX9LisXgjX6B/QallJtxoZ6OrIWIuyzJBeuMt16
//VjOIPEP1+AztWhNpEVRPznO4IVY69HwE9zS88mfA4DJYBHiZvdNS6bdvdRL+m6ZFcEsn3zYH7y
/H8Y9ww5LgQ5NwZi825r+RGfRseU9+3hu5D1GXs5f8s/jHKGFB8qYs3Hko+s0Yja4QyHCepoSxSh
xgZxvduCUZeV7ohquzsV+X0f55sDwYx1JD5H5l1K24sArAsjr7zRUi7HkpIwrBYwpZdCjY9YaDmj
lO9qmZOyVS1RQTiz13B82qfhZs7hqmj/pl35Wp4uNIxIcJz3ByvZR+awURposfmtGU3bsqHdOOFr
nT0WRrQeVXHZCPkiLWTbiHekInJGDm0CiJzJeDoehUsByFs316fKnLcDZJQnlEsV4YnNY0dHrWi3
aORo440chNvpvk5ec4kTIBrQlMNfOlL1llHsH2tMSKXqsToeSrua6BIYKU1EtJNIIURPzsOVYia7
DF5nqYl0lFXLVTqSCyMVfUqNxwwEv7QonovZQ0VNn+vyqhhFvIgiP2+BLtB8JwNH1FmNV2SESSgw
ejMnMQ5PZSt7OsQEXe032OBvpEOMUaRwW3S9H8miqx3oGaL0LE7Glhp2oZkcEGrjLpQSXxeeMP+B
9IgdkpCzYrMjZl29IiIaYufBU+NqKyUrdZK96NRwHJKm1SGzHGoQfHyrxeGU3rIibcxDHNTKiNFW
4ViVZ3R1oLJnJ8C0JwL6wiOKCkILCQNYdlJJ+EWgydcoEPyTVTnloNl5278LVb5s1GSJV5N3gquu
18OFKM5uY+m6p52p0ncQLqrx6CSHVWVado45Z91cUx6uwmiH3fBWhi9JMt03bjDfTf6zJU5KVTXV
kpEdBh7xAYvhU33zzerxk02M74tQCJFq12QP/RFBjKHCp0Y1NLfZRbVMV5FrOby94HuS4hmF6M91
6q+RlLPNaBDbYWpjRuoeqmXugRBhVODO8Sgiwdvxao6nNu3JK/0+qKBrZe/jkh6J+9269fOH+vd1
gNt+xUyNPCy6Y8uKUkyc2cgs+m5BnkHJs43p6yP9bGV+AWUH9vGM+DHe2h0fz2VES4XODu40kIUy
L7lKFr9+h98+2fmCvgxIbFZSJyUDqlhbON1SIoH6VbgqAt1WOC92gX7duoqTQMmqA6rai8mdTjam
fd/sCPI/CnFT+eHO50f/5UIMTcc+aORCZhZcuI5X2raxbyS6IyOcx7nJE7nZOmZZuLPe1R39J9CR
qXeObuwr35QHZ84Of8w3TnHSXJjIBNn/eDFyB2u7VuX6FgPzFoA2s5O3bjlDjs3cW1IWMOatjv6W
6ud+iN589R1P7yelkQ4n988rOD+5ExVLmAWGurcdaG4E11gxmhXRX4EqbqdscAep8389FT5/5T/m
3pchzyY32XYKa4VU36pxFpTDo3QgUUNV7UE2beeQlojdwF006erX4353p3P3/suLPx3SwziWY32L
nfOyNh9kXLqafaMXQZN7TfnNXf608vhyk2fzPS7E7DSSAHxrYcCiK8i6sntt/G42/3Qyfxllvoov
9xRJSiK07G+3eCGin4cooBzWanRy9br95oZ+MhS8bSg/RE2QjPEPalEr4hgXt/WtKD1WtJbrw4Qj
diCU0jf11E/e0w8Dnb2nLqpiycAe+xb6AacDN+vSlZy8FB3JLQ2W6o363WL48xFNGeTGFEkdOfsK
80M4WAWV1ueSIN/Js1DNnynIlqNsdVtyUHCpvY+ELHWuT/e/npY/mSjc7l+DW2dbzoQrVdlzY7cN
edOomZ18VkpAMfx/G+bsowsFErI/71EYyL9rPXM6OSNReL8eRZp/zdm3/cPdnL28NGy0Iuq5mx7/
M4GM3kN5eBJ1Abe9Q7MnxdEb8D8XD0hc1Z5+gaINr7++hH80n2Abf32eZx9eVCd4ZUjM06Oo4qum
2+O4kPS1CcB8GpXfd5N/heT+hc+eWyz8gOL+Eu/9b9ir/Ozh/ude5ezLZT8TEJaV+f/531+paZ8/
+DdiO9st0HzQsQlUP2HZP6lpgLn81TnvTjPmxC/e09/UNAuJpWxp2HWRtjXXEn8jtrgoUGCLePfw
tYIq/4tG5VlR8knd4rfBjhMlyZw7pj8un60xxVHb9zIUzeYifdZ2n95Ki+6icJU1LgxwNQcPPPBJ
fZWcuebLrwcYNN+t4tI8J//+av64DoteGExKHpJ1NmdFtYaX2jaya10TbeqcnoZ18oK9lC95oo1w
6NtqbP4MfzXgWRGE5Zuc9REDNv5xqTvpFVo6+TJCrX7d3Ms3uLlYz40nLAAT7rFrpkEQIgdki3n5
9cdKi/mbKznbwQppJgZnXEntST7qXT9c5YthrW3TFWIz5Gyil8Exndz2ai5Ry8VpozvHXbhW1thn
QIgKYmr0FFab4KjexH/ON5afIqyAJOfpbrqJ/OrFehYc7eW41Nxiic1UUF0MS2VN9psHCWfZuwd7
eJe8yRndnD4Qa/7A6by0a19bVdty169Lb3rOcXA/7BsHwZd2mbpjUK+7ReRpLHSExWpOCk8aG/7r
/v64sJaEv9v0VB4AfF67W+lRJw7ZnZEstIho2hzCSehK/rv1958zad7FvxQEIiG8cqrwOPGn3Y9e
u0hvG8jq+Rsc+W9Ker6Sn81biaqVTj/2KFBQfxytPzRaJmR8P41v7Y4ubsqu8kAIt60uwJIvYyBX
LBeAtXBN8yLiNPAsWqpO+TS1i+I9c2jtLvQ7gPrhreic4brG7MpJK1KyHcy7ieDbGIG+Mje4yHpp
hLfZTKXG4A1uYQKUrayHNzoWaL2Uh6FaFkRhjxgoT0vjRsGTLvazRXiPc5szvyZpbnIRNGP3rja/
wu69cE73+ksIcio9QItLvBa4DTT/NXpSX0zfWCjA+q4lBLhSGq6yg/V4eobnid8pgsCZinHAmsWe
kOYRa0JrBmzWwytk3I4QvjlHlTgCrPR7Y8EDIj4YHjbEDhB3EkvpAUsAdbYo7frsbVId9NHme1Ui
lTmtTqt4P0/78CqVNhO+Wql1jdXpEWVQU6/yD63yUom4PFKuXY3gXN3RdIKm0K86xnPxDMctt1M/
TB3MTZ1pN/kyTU+IfvF1Cz9Sw2CJXga2G7bVOMCgyrvxAYB/VznZLBx28tA9PtXLClaZPWOXdPWf
LBe9905GzmhXT9ltjcfwVeiKe/SwiD2Ld4WohGvrkRMxbx9jKNN0hLWw1L3OrZ8BLbSH9DnHIA+d
V7vPBAxdgv4KtdyyuZRexX1M59vc4KO7zfyS9ciZFsX16a7zO1f0rLX6MY6cBHtH1nzRUwJrr78z
t1yg8O24bZ9Rqh385WQLWwFuPfOQRlFzw7yqB0dHqhFdaKjl4SHOv0PEtmqBFBh42o2uC//IEotX
gmV3nd28CS80uZrrw10WLXDox97iZLj5yTGMAKarJH8U6ZPeu2Lk9KjjkiV9MP5B1Y8Upot4wgzn
8njaWIirLsAW2CoqF+cVpgmsAvyx8mu5d60lRiUkYNucOA/2dIntFA+bxs8O31q4oONV8dCPwPw+
ktw0XyAutd4sCdrei6Y56sGtUvf0aHxUdvHUv2ir/FLH/cyVt7HAwoLDDAS6S+URuaiKByKLVbRs
i5mtayAHnq1bvEME8RAIAk7MPbLqIboIO/eATIDUACYXCuq5T4VPLl+RE73yV4hHiZL5EYX0QTKO
zlhX+rNKUHey3OFJHQ7e+BGtiBC5gKcHNUHcDm/Cq/l8BFzCi3L2rQf9QeZn3KP1JxaHb/gYcNp1
h/vwZHdvg+AOnd16RNLYWKzrtFAP8C1tfG/84hJ80GZmwBD1FR8auVetpxiib80pXlxIAb0a5cVk
G5ucENJud99uZ8opmnvos/Ma2EP0lN61q/ymm+wR4hPIRoIDjF2V6xqKpPKR4HtHPH2Op4BrRU4J
2ZfnBBUUJi/Ofs8h/pIuRMOn8MHQnQju6k21T2/4e8Z8bka1vBwMDMqRQrlTdtWmXjnQBl40yR7L
ADqE6eTBpIrmWCIXzkwfOqxdJmhdr+OgzYM5vc8CcjT479N9c2/sVTvZPg/P5eh3OQG3xKs7bWyX
N5oDV6JEh68votyupOVMRHXay2zyasg++QINt76Ltsldf6nfNIkDq0lMtgMXBevL9JQGqbgj3yYW
H2Amu2BvDn2udg1KRB94yP0YfwMXJwbAvujitD55A8nLLLYDTJIQ/2tbRqqJvnrw5+dqQV+DSgOM
ijNluKcRC5mXhvHN71Kpj76zC/rc2CU5uEApuYsLkAQNTb3QpCDbx7QePgx5WfdOiLvR46Du4NPg
0SBrrvrOxqF+dOaC180SrPghUdNEoMnu0Vwm4DZ4W2B+eJhXV74p2XRm8rG0hrYr4nMh2FNjq5cn
ygeIRWw0j9jmjPxMbGevJTSV93yffLKiMlfABWZ9csUHydHgboNFwWHDbCXGLMaVbf2+e4GxLDeO
fjMSBRPZeuhJmo9zIeSYieE/BAqWy1CnF4tvuC0i9X4s3/s9k1J1tHXGHlnQQuw+aNdCY4MlkUg2
uGoL/VlZYygpT6wxtuydFiZfWOFHrHHZI7EhXowMN9vGazjWi3g5YG2zgaXuGmjgcV4xHS4Sg555
b1vEG7QOUOKIIo3gq8dM/WIrLqUIV1R/jNxwA+twco66HzqK4vc0U09+auwwUDVrlyNoDPEKUWjl
ZrotP0Qi2uYFUSsjuwb/pRFxdHIlfkHpYcjH13Q0XXPC8zyACF/KF/G0DamopYWEcm5isu8G0RGi
+2OCpHZmtMVwgHYiexYeBG/WdXLZfwjX8qK4wRlhppnVRISd7Dz1Rkgwkg1Zj4r0EOg3eKxim3Fq
F/iAmIpT3PEV1G57Kb/SKBiuSJrdwnCm184sk+4QkYlbiAPx6SYyCXHbSnwVeAWQQtfC84OV/44p
TfnY3UnlGpcYvptacZrD5VivkP2XnSet+424wOyVhRNXbDt/jzfhxTzJ7WExvY+75E57kugAA6H2
w0rtMNTA4rZ3ypT4IR8gh2zHg+nJlhdWd/m6d6KOxCO7eX0AdVF8y4fvMHEvq+6aTBtz+crEdJCM
bdoFegg0z4F4127Eu3lBA8FwZZj9mtOtEbNqtvgqsZFcHQLtajLc5K5le89t3NegDvJ0NYiKpYPf
P/6CNwD30jGgM3Rk9QFzxtYEe90HwY+urGVri1ewR41XNoUaWXDkvs6fh5tv8JkPmlW9MK9O+/Zp
EuFKO8nr8dJcUakzJ7H+b5h3Fn1UmBj6TXR3vLOyxUHdh4cNZLeidgrrBhLFK7gFmTlsI8dT0GK/
83haocawtuIzQcC6av9f9s5jN3ItzfOv0pjVzIINerMNmmD4kEIKhbQhZFK0QTLog+/UTzEvNj/q
3upSKrNS6BkMMIsBLrIKUKbozvnOZ/6mfJPHJfYC/TDTXhBmY/siYQRacMtqgC4Cnw1F9cV1MU1i
luw9pZrJ2EdFsDDvg3WLXt1dvpqSeR0lXwa8I5i0WaSfLH5T3czlCxqtC8Ao6ILjqwxaE0sY4yVI
5lINnIRcyr78QJXCrhAcgkPQk4Wod7CyTw2ZEzy3p+FH7GiMLUkxO8ztZi1ROV8B0iewyZz/Dy2n
mOUVMlI4M1F9gBCHtD9ZiEW3DPQop5i25osI6Nt8BCZmoEJld+omCJd5izgdy9zuSDBFBCddtG2A
R+CbcdGJ87aFvWziUpQOtIffNX+KDOorpAIfJgjTpAf94vShk78TklkIHSzyloSbkQw5gDspBCMn
B9kDddNsSom3YML6DCKWXs2zOW4JmdMbzoQqltHbdNp8UWZ2UAOJtZn/D+kcAw9gNjOYoO/CXdPT
+bO1wUlPCZppwDXjWRu7Sru+YPk5Ymdmt4Y/bi8QBjqMrGYo3E1TGzCM52k/Y5HZucQqu/f5Tmyn
BNERUG4QfE6iF63kE1Tb5ECqc0Y1fobGLtl4CLRyjriN5RRuPk+W4a45yjO0rSH97NQbckWSb4DO
6MI+QB9CxHW8j3dkwpA7O69+h5JVIgQDl6N10J7QQr9qnWES451TEMjNLHd7P09nVmHnW04oTBcR
irsKAAExL+PHEHlstEQ88cUMbP22eO+2MGr4JHxIDDNexl1juBLHNCkx9gwHiP1Wfhubs7Ngk0lj
aLOQZ+GdBYyV/jo4v7QB6on34Udym83jR3VlPY6P2hJcsXN5mG4ecQTXmiuuvKp9cRmIs2B73hmL
agMY2EEo1VF9MOU/kB0sfGCkR6rKub5lkzNXKbzyCRvwQ38Q/dY3ZwxYnWQpvlgNpWyxmt4Mtx4t
MEQb7XqRu4JTrwSfuS1rwo29luOER4OF0tjnXe/HD2iLObkdfEAyNae00cm20TWdcQiIK+1R3aTP
I0OUGLQwHobudSlvBT/1Ajd9v/iCE81x+HNKR9gj3PREOVgtimPOavQY+d6dOboP8VGHskHh4OUL
honARc81AtuI//kidz/HJ2NCtOb3lz1+MsQLJoHFYaIIXR8MkgdP9jQ7dgDer6EtQ321OKm3DZXE
RIeZXW+1BXhE9sM222gL1gi4jz0kEqbWUTrPYcYNdi/YbeKB9lQPogenjYPATWJfY1tMgGliGL0C
VBYnKKu0y7Mt+Xew5ZFI/WCEZTcY3NQX9qy+v6wVd4C7tZBv+kawzwsRRG56iC5Hwgv2kMvxlkbD
Il+ILijepyuMsjZaKiBTbyKb+L8SSF61+eU6L40lIJzQh+zS7Q2qbOhqNtFE2UXKwsC0a1yo9Bpy
juxZtlSWooPKmcH7ym+wNSn1B0letaTYfNTOtQrvnOyi3p0KxPghBDbNirM0WyjvMYdt0hWtEsIa
ocqWlxGHiVOu0+3l9kzZEO8RTAeMx5tiRofzDbDh/k49SW65LMlCmwthmcUG98accNteOb/uej6M
7LN1/ZINXHkX/4Ll0h2f0pRcYVnBh+4pyBH9in70xaI1Z+kJu/XaWKb5ggg07snErDtrTtJMvmkX
DsOwPdcx7kY4AWCYbeVABWwhW3wXvE6PYywwA6NCLe8T0gEXRrk97IuH3q7WyLfxdPR64D0p98AR
Yi/ZTConrb8SSV1nLPN54ZosKnNVzhEQm59Z2OY6X9Lx6TG0s8FPA+HLEAwZVkHlgEOv7XLLm3CE
5dkraW9Mbk70hJS9sAjfq6d4ZzgmHaQpppCw2vlcRkD0NIEVXxCigLMNGiDe896W1qJ0aAa0fuOZ
W3QL8cwhvjbfk//FnyfNfzWM4OaC2MTiQFX1Ly3QvhSEtsQGlIaRceru+Obhe2m4COqHu/QBcvcc
cS5X8LRZvjjfhiMOZ7AtA7deBk+Wr50KeFcEsvhlas3IiE7UN+NKo70h2y0dnInTd6G0p0jzIYQu
NSa9r+gsLqLX2B1W8a3iiCo5B0Xlj2QHTRI4kEs5AELJJhWdT1rw2SyEIEcpe8pQB6DMWtdrg2wY
/h4qAUQDSHWmj+cPCioJUftU7/WRst5ubnr4nu53lF/l55HN3+8Mzu/EsrcYJn/pWSqFiZRdB9i+
dkev8/TlBcC8J+wM3pZuo2i4BNnxRP9xStbZvoONpNeiQNSg94xlg9vXarwnYGtLgiwh5Jue6ne3
9+WTAo3JGqGmPrIO2Vs9jbFuaT/MJ4uAKZBViNpI+2+u+fN08NdXMo3YPvUddRXPRbPmlRAsCdyQ
l56yQ7NKbW3TuUhwbboN4MKHb646PcnXNrb06UN86T8qOma60ZUnZTy/qN0JshEuL3bnd8vOrR3Z
K9h+bJ7vGvZfQAR/Py6ANsYWoqHoX/FsRq30eg8a3rku9ftk3Z16F8+J2PConyf7bSroGVODE3xh
yDvPMhYYruICH3J7RvsFWc93chP/4pYQdMatQQIn82WGMCClhpOQMokZnbcQjW7CW9nN9h3v5DwH
0LDQd+0am5Bldk9GSFJhkiDQK1h8J6v0MTX55asgHvCPO/kyXAgiS0xDkOvO+Sh54x1cLFvB8xtk
hTVNVT3VEdHeKOaBky6LjUw5IyK6FLOn+1ftnUbGDSz612JheuRdl5nypkHyAQpHjnBBNgAlwPXV
1t2ajZ2vocAvYicjxFwO7CX7mxX2u0GJ9OlZvmx1c4z6RIrUaYVFd81i0kwqX6yNxTmXHv73du6n
q33p3p+LpiqU6c01Dm+OPIqp/nT+G/PrmgnqHOf5+beP+LsJzLSQVQPhdNxzviyc3MSnN8nZutkp
PQqvFYYQdsqWRasQZAxqcPfiJMY12hGJXKYelG9ihzpNuL+ul8838GW9YMEWBRHK6Y78NGW0yaOs
zvK3CN4PlR5dEMm3Tu0W8Sjc0W7Kl+Q9Oo629m7uxFf41t5wb752OAdwctmyT4F2OQhTDcC4SlqU
999F/48T8U+3+2VJ5KUmleZlut155/R0WnzjJKLKfCz3tY3rxe58e93UPyzvo59Eow8dnRV5Hp9T
l71yFzm6Aw0xXZunZEvdqO4rn1h10hFbnyk3PJKjbZQb8aR6Km5vvoGdAfWoMKOWMm5GF0csLDww
P1gwUWCOjg1FXK/MW3UFPJ5K5887ANW333wekHeT6ZoC7OPrkEevyvwM74cM4WrTN+48wB8yjd/S
adb6DSjEezq1dAarRazP6HBWMgJJIChw4lyikE792JOpvuOrIHjFM028eDuuo/2UE1gNQz8mItFC
2Wcb/AeRqBRneHO8FuIMseSluok2yAc7FIfsiIGj1oQU68XL0YsBC/d2soc268fkFg3xbM3p43SL
Zk1b2E4OZ9QTznNkcEngaZrZ+QydyjtOwnWwi9fRFpa82ywprubaqrivVrTI1uPUnCjosOjOBzbZ
RWyUShsYAcUEMhQrRMMgRUKHozIr7kv/vNG2FSoXNJvp2ZGr3PXrfgca04+27dpakp/cTFJ2U7Cl
0zlXlkgSLAJkFq2bqULD0sM1T1O6icRB4Be0HWjVkBkHrzF1rR+iXYFg/IAKaOibb1AEawc3QO4g
mSoHXJxN73ygsAG3h8/mXEXvJFzkz3I3p1NRPNJQnXT0GO7cIN6cPKFxipDTGnlTHix30wMhtpuT
tjffHpPAcn63dgyISLAeLBQFv+yVyoibuL4iLhkxbyqn5pe6rRHBhlMwNeqpVun0vYf0FEmIBzRP
70gvmZMMw2oio5rzcNs52WN0R/vOoz16PUb7ZsEMxxco6JAd8JhIREwFgnm6qjomPW6LaZ9ON6lA
2ZuJo0/n2qH7js58wZkMJZYs6MCwgOZTepmNW2HbJXZ27NclcaWZjh83XkAihhBK4EWVonfLjpKv
DsEBaFRVI/rS63ybbNEGRxx2Dsx+li4CT5vrJKzI93PU240NiZLZQ0UPpPVS1kTi8y8Wio9Yst+t
am+g/dGwllqGz9dFsh3nxLBwLizFFYYwRDK6NvQyYS5jc0lDB+0JvjU9XYYWaTyPbqVnSJYmaXLs
qo7KeOL8qjw3N5Grb5nSCeAWTbzi8VsgJkBgPeIneKGRozpQBKvG+XOYMH4XxA3TBEfB15aUr1FC
wm9Y66HPOGj5U2hbs/i2dOTbgjb0xjpM1OTzU7q5HrWKhKPovPGtO4kYR04DKYRPlwz399WDTmnx
yAAledEPOnoTJlP1H8mDoM4rbMxeSKxodV0fM6TGZwJdlAdEpl/ybXULNutgvuRHibZvfKqwLOCv
MhGzltLN1F4606s4f5N+Kr+rnT4981e08CWPx7q/8MwNqyWbmYhW2Okq2xFzADbNmF8TfqYyf3Dr
N3l/fSr37fN1mzngwg/WrXGvhZvwMXghgutn6ug5rak/fxZgpL/ZgYDa5ImGB1VwckX5nJi32mDp
Ws7UesJXyLdw5OfZHgLSDvtot7/V57KNNIuyxnrSu9w0+3I3Ccp0fnjbEUXxLNicn/FOjJd05cnd
St/aSg8ALo7xCyPZu2SOW8MS8WZgFVhJryQkF43HhJ4QmM4SfVRoYDa6BtlTdB88lyj6v9UPjKPy
3TTyrZeNl25lutvCNlu0/nmVr62d7NL4jW8lR/LNRbEVGQlApV6WewmeEq3/3A1FF7mZkf40Hjoa
OLPZROvJvelPbTVJ2KJQTm8ktRmh8/6128qY1aeAmlSxswOz5/tp/i5RWFruK8i+4zgfAJEwfCtp
tl0kUCjseOJstjO2F0db8hMmEnSzNXEWMbYUtnAyPNEpj8x+npk+epzO9CeQxHcUNz9yDw+TyCZl
tBvP9V3+QPYS/yB60/S9ojpzEx3ADKQbFZ3/B8PVZwgdLONN4sXzbils2tfrjqFiiQTf1O9QwCFV
nFVMn9B286bamChvk0Vw5mMlas+CdRfZ47vx1FWkaqqHnynF9KFKbOFJ9hjvOChmw2EmMpUUgB19
7JW+G4hWS0AvXsfgJpiJHJX9+rIW6P4B5v9RPdWMFdE05wkud5MX25lJ6nG6WcU1bqA/bMp5uKsS
93zUXoXFmUYf1tIYiFJyLKq7jIYifW1fXldz0+2XU3OQntYrIAx4D89kB0glIJQ9k58ZH+tsGdrh
rw3CPsYM2j2iTsk6urPWNJRojZh2gukuEHHa1VBMuNbVB2MxHsJtum1n15fsScZYcdUi0/CMPyF9
+/40NcDM1choCGTALHtW3PBxShVPHXrO73SAvORHxIm/5pW90JEB8zO1zpq5dJNa8yJ2kOwcj/kz
pgbxq7pKlrA1zG3hA74AjW3e0oR6Kzi8tYWIjirvdKscupNJS52O8He5p/K7ghf2oKGg2qZC/51+
/qnMTkfYlt2Z3SxvCgAha2mtbrKF5U/tRWDiXrJAZWulz2PfeEg8w5gxQAuXupP72Yt2E24gk9Qo
hZERoCxvXWx5xel/wQzkGwzvR7j/miSbYPdEHa6xKRtfigolCvRCbgOq0QMGJlRqYIKW3aJEAQ4O
0a2yDZ+Cu8tGsMeChcTZvB9I88zqMKHtA1e8CXeF/10s/F0o/HRPX+oM3YyHuu4YvTdItTG9meF2
Mcl6TtmejJoVanFuxEmv7vLVcDfhf/Hrc4K7+kS5YesnBgW7+A7xWD63SuM/PIhP2mP2Xcn5m4ht
omTLOyNiQ/b+gtQdM8kai5Lb7ElmRzo35CxewkwutmFMTcVgv2BW0d0n9L6i5XdrTP5NzvbT9aeS
+NMawyzTikosNhz5akf7SfNDcNG4drsVLGJ5dyHuZMvuJvLhahDcm+8bWL9pJv10B18WTwLxTR+r
jw8V3U0IEyRXOP9VB30Iu99NrpCRaxrfbi/pN9vrpwt/WSF5X53TfHr0KSyFwI5kNz8US6hgC+Wp
J1/OlumJWc53hf/v9vVPF/6SJ5+7oMNjjwuXpwqdt3PKyVQgXags0/ngT8NWUEqiC6DEVvcKgHQO
KoAYZKjVO+NOizOCnIjZDAgg/TatV2SGG3xWgTf8bUf//yHP/00mp/3XiOdFnT3X/zb7UZ3bt+f6
M+J5+nf/ADyr/66jr0BP2FTxjPuALv8D8Kz++2SYDhTaRMWK3hjf+G/AszKZ0EkTqwJ+BUyASbbh
b8AzP5JpzBjocIKWNlRZ/q8Anr/0LrQP7X1Cio4SBIbGqP7+vLcv7VnQy6GpvEFKF5GWzkvm2H0Q
2CqdJpBpg3YrG7rTpddtaKIpd67nEWdGM3a2FUmbxECTSFAB0h87JvlSjZPDYNlRCvqvqX3sPx0c
JJZlSKtPeVObJwtBmOHC6DEKAX1V922be8EF3EmECBOGWnlvGwktnBJvW526OmBqihlP1EQPIcYz
A7CbEeOFKDnPAuYkgq7Mk0FZpwu8pfxKJ4swGdRb8YRyO0/N1jy5w3/5FCADMQIh7WPBTa1mpWtz
JQWwBPeg5fdIffVN/fNzyPr1xX4JWaaod/o5qCuvuRTL8spoXd+rzOu7i+Z9WnX7v87Qz1orPxcd
v17pS4wqLyUGgiWf0MLnQ35E++Wb3//ro8CAEXVJkhADYUF+ucDFEPJaTvrKM8NNjF/72TyMKbao
TLwxAxDvQiAMFrYw5iXdltFKKc5eKutOkuwaJmAVZCq0uilXo2UtaEhyPbRK7YjScWDhRCSZNVCt
kH+f0Aeffldzua4tktVJR8JQboQrHaCCTgVGIsG1cK+gjGrGOq0auhX2gaOQ+jm4LYXghuSfUn+n
mfBFzGZ6w7wA+lwfREFD/ui0fzoAoa8bQdl3lVfpzISLeD68JqFoW+1DW3R+KuVABMlQB54xmOW8
lEwOPGRu3T9/iN9+h0+38SXXO6OcrV9DvkMCVBAJ7dkV9JsEKlPT5G/W1HS8/DNb+/WJv0xvilLt
rCgcCAsUVZjsgg0G6wl67c9PNAXG31wHCBQW7RAtxennn96sFVVl1qS82Vq+i0ptkYjBLOtBGGBa
BT4M4ywdWFmjLiuxvR2FbQEEqx4fZAs4qcq75hAsAjcIXoKu/qZS/jnr+scr+Oetfcm6YGAMOCy2
lScamh0Nk2AU+l8tji6X0A3ry7zTBVfowts/v5Lff+R/XvZLQLaE4RqUHR/5ggatNllCyeBtaDhl
WPv8+VK/Bo5pWf/zUl9CVK7FcYnxJQjAATU8THHD89P/2RW+RI6orcTUQs7d669PlXFXt9+Ept+/
LMvEqkZF61Gbfv5p+SC7aJaJQZBtEe+5vrYGqyMExR68/vk5frsdptkuUxEUkeQv2yE2Gms411zn
AnTMojnaHsXx8Odr/CW98sumM82J/YRmk/KRjH56mloLsYs9s+LOFfpfCV0IROOi2FzII/VnCm4D
SL85omlw7r1YB6MMSidMABsrxyGcdAOMd1mLd3HfzswKYFMrDPdd0zIBjyvgtTF/1YyBsQWdL2Ta
+jzcJ6noqxmoUgmb6ijaCRl9BGDKWanNxfItbHpPRGOvtcZtY7yKlzdB5d8b5VIoxaUUbSeZHLMA
LN8AWacfifqZ8lar92ivjdWi0cAOqkDTR2vR5dw/FnXZhV0jYBoWgxccA68/J4TwchEMgx2JBvDy
xqnG4wWZQKVL/EwE8oDWcSm6RZ0htPdDXMZS8RJXxrumdkddGw/mZJ1uzBt528dAPjPjPWktJxIo
l1DTDBLxEAGqxCBx1fDi6shYjUXlqLR843aSPMbbrwQH2u+rjJFE/1SldJBUZgA9UnwlYFbcs9Nw
K18slyWyPzfpNq3ldXp5w3pnNvrGTXN5Tcd5wNk4PUKfa14AzPUq3GI8l+uv4fjUqg9Vai0vxbMW
n/cBbRb9Shd+sJy0BxteVk7RJ26DeMZ1wP22TjbjYK7aQZ730X1/gX2aFkvdAiACaKvF9mpMNhhg
e3JTrKflIsRvl5hz10znpizc8HkcXHhRnqDTedWcsNDW10h+M9vBU83g0A9hhsWgUaPem64Vme4B
UJCZEPZbpesP5YV5tFHPByy3Iqhf1xXOgk55id0Wt1M4a+ClaCaBbTZ1X4TG0U/HAzDWBLyvgfGc
IoMqBAMziAJr40VA5PEaEccFO768DfylGCfeKkd+96WxUDcOeze2pMWlweU8XBXsMuSqFknyrDDS
knrR453nIXlos1HFvzICcFVQnX0jhFGRlrYch7NzqbjnAknTzro7d7sayDN5iHWtnZq0r2lf5Mit
ElhY8hY9vF7ciyrGHaCOkjq6Lc6dp+D2OZTQNJTulIQqp586KwZ2WQqIkBZTFeaeDC42aBnmBXil
RR3iouDLigyLOfU5FZOnWB1xriu2xdjf1r25PpPKitAFgXQamsYAIULA8rVVEeTIq6OCBGRg3HdA
iQvgZSGOntcfvRrZIsMNdUj8apJvaeB+VPVBEQs3xJgPV0Yn2rd4IdfJmxTQW244D5GxjLl9AzB6
E87VXuc9lDBdyaQt4HcCQpdQ6anh9ZHRlYSzcjSuSzDaldyszhckS+VyM4T5U8lva2UZ3chdIQvc
wSwBJ2eGza5Ia94Dqo0Jkw6982IBmfDkmGnUDlgtYxrCgtS8tHwKruU+aEE46CqgZ9AFYYnYWLIx
zUMvF24gAiwTjXkH3eWqyW6NaOKUTIKX08PspjqDyetbXNuVBXbDblzlXqbD2BODo4KotZ7ojsnq
Hy2kISP3fGXicRnW1tXYZRB+IoaFWnnGZRPnwO5cLyxjROn77I9QiaoMnDpPmJrNAc2UeYeuXB+6
SX7QwF3xccp+Wxdw1c7xIsrRla2Em7iplkMdrOWrZCdhPx+EtaDL9gVx0Xp8SuTUUfgKGuG6uVZu
p2EmHRyaEj9aLiSVJVL8/UINMq+qVV8JYIXEFlsYucaWuR2YtLSwXFPck2g6CjYFvY6GtiDb13Pi
h4Izhv1aMS+uqarzIDVWUYVwIwFKSJv1WX4XQeHX4j6y2tWVnu9ka30N11qMYYvcbZXLkyaHiFdj
VddtygnPf7VQmAQZKyPkznhKzBc5Y+ciS+cK4a5Phq2QJMcqoLUqRatKRzPVOG/GNPVbTbYDDVKb
kC3iGs3z7puenDQdpT8dghP2jP90ePeQfc0vR3pN/D8nKHl7/VguE+CGOog+TcY21MRjQM688wSk
lWH70TQXUBiGPuuqZrRKO3EzkCtVZrcXomOV6N/c2i8J4Zc7+5J+G6mZZyRklaefEZitgp0Il1HG
blmrjxnf0qrPXtNkzp/Tgl9Sjy9X/ZJ6KG3SVNe6rDxhgCOlHpuWCQucwj9f5QPT8ctrl1QkrDXZ
1JHU/jmTiowatqeM87hu4D3WMsYUyLbbZt+KlVsgl1ogzy71/W5KAJIIbB+YDGtsV93FPIV8ikyB
jsic6AprqV3JDZM88BZTjS6ysZNgnKmteq9eUI9Xod9QVhShgRXomxbRTrjqi14/Ir4R3zUSQ276
V2mNuJUEOlChJOzM3g4wKqYxLxapK6knfEEVJBhEeCVticCWzAdQlHmtX7eV0uxVY8R39kechvtI
qPfTntOl7qiFZ+SaU7gA4T6rLTezEN7qcs8K+2OEpbVp9Td1KT/l4BpN6VYPAacPFXNoFO5rAQGq
rvXza3C89vopa8LbkdJElIF8y7KdUY2VRvI+AP5rW9MJQTw0BRQ6hq8xB4mSsKGjvwUH/rWQ5JSl
/+HLfZRYn7JGQmBQAfCbluVWJCZG1UEVvKmNY47mGtrXZTy2y7YGjGAeAuubzPjnBilVkiTT35qa
UTpyrvzx87qpL+agVSpXL4p5HbeQx6NtfNbWDfSFjyX6f6HNeFec+e+P4gv/UqLh/0HhBQqBSTz0
XzciJ+mFDdIL//M/8n/77171nL/Gz//jcz/y79/wj5YkQgtEWGQTVFPBmk6lKvtHSxJJWMRjZLxr
pL+akv/ZkpQQkpU1xsXGZF6FQOB/diT5iajqqKSYFpFb4zf/VzqSX2QxP5CUk5jDpA6MMOqkPPtT
TWdUaRyGOVJok/sYKKLSA1eOvDfH3Y31DuDGD1xp8el97f/aLZ9baL9rt/900S9RVhj6amzPXBTI
9VLa6XAUhN146hbdGvy/FzKC1XeGa+6zF+t2Av9ga7UExONVF7sHS8IAAirQXpzDXH6e/rd4+fMd
aj+fA7++li8BeoyqQS867tAYtvAjTA7Eo/lu7M54XEwcgcQjiRMYRSu+5MC7gbdkTpYBjJsNu1hf
93StHjj3Ext9W5DSzIvgAeK0sjR9aHEISxhL5Z4UqPCCeCadnQ+0vldh/L7ob/78MMbPUeMfDwMA
2FBRI6V+//kbq/VgBmUuYhG2zheyjRglmhPF/dkVsPOLJ15wse23AY41UGmKWVRjmajGNoCEZ2On
gRk4Wa/Z2asejYf6Bjl62wwd7EjiBTjwypMoRJnZjmcHzqYxj3AgK7f1GnF40WsX5km4Ob+h9uRg
VTDhXeeZP2zkFQNufJiWyKXDSpiIKdUP2ZgJjWNuY69fWd/Jv4o/B+5fX8KXTKfXpToRcnla6Pq4
kMW5ZuGtM9zVT9GhnzfQBNAoOMEFFC5ODm/THBdW5A6N3ZLMirPQB04ybw4TqKD0YDgzEMSe1DXf
oEbCPkfS/Ue4GEGzya/GEgQANElAt5R99lWYlSu19bVoh21O5Q+rFHQ+Ls4P2UP1EnhwxGamnz9L
brYVbmT4xXvjebxHnadE3NBJ8dTed0dDXk7q8jjbalAEFIhBP+BKbcVVj3f5/YeGrYffNpgRxBof
0Rt2svvvsKryzz2sv14i8RGda/BkqPx82RZZeaHOuvISI0Ta4mcRYnyHyvxsmnFXbj7Lt3hcSeU+
gaW7yvzkRljirjUxhhBu/869UP3dJkWKZrL+mpQJPz75p7NY7ISuvBYadE23PupLFcZDujxv+o3G
6OKAT5L2MMAkDuzgLe1cca83ttE58k5apnd0FzW7XUNHBcwHJ133mnmFmOc0jUcASmxhoqD3rm+Z
cagXr34w2Jp3f96YEoj1n9KJv1/op0eYXvinRzCkQQsnN0GwAy0Y1uolLPYiKDxtJSc+OssRJlsW
SvXZHG/1aVYDwU6d2v9HqLqWAGjNRNJAw8Sse4lxQaCBQRrUzoFpCjuED5QTnDypxrl8BnoH+vCd
5Il2tQjmO2Q6/DGf9ZsL5lfUNBKAvFvK4GFdbK8wN2ke3VWMONfN2tihYGDHyIm2HqmlEm9NlzlL
HUC8sUd0PJhSGLPgB7dXVhKW5yzd0/m9eB9O+Vo6MabS5wNqBfoTHkqnYIPouE6Begruuxb9hSvg
qzt+QbG6rPoZ/l3geFctOjH78LqOfqjDWmAPWBjFO4jhhPwgccF/TM69joph74Ueg+EayfaiKjzG
28WVQl9Ud0LMSAudkEKymVYjANNjTjYGmzy5DxTuBqLA8qyZWA3IT32lM+aqbaUani09Xio9zu9v
1yPS/8Wz9KovrV33il+wM/15cSdsTL06Fq7yaC0YktjCwnQhsd1oj/G7Dsdjkp6AcbtRtxOMQEc1
pV6mIOjHfbIUnPQBGO8cyhF+DAauFX4NJ4BDoaX4sjXw+jbGqgC0SkfHMCoCusN9GKeesj1DsHVi
373UE91J+4GEyK3iNlA+3yF4oXAzUfGyp2xT3euFA66tgMpXgl6GREShfl5pErUnDOyZtQM4nC1K
2CKsMkjXKADiJMfwzJBn8gXzkokBnK4YBFle/FQ9Ts5s52GGdwmmJP0wEz7UkspDeFNv8CHBO3R7
uTdKTkH+LxNDWJhO/PRxWNYr+o4UvKsRIBYk/9GXVkKxgKq0Lm60l+t9tuOKRJLu0G4ilGn0GTJD
d0Cq8HmzTteliHgDYhFLxC4+EEpgVECyShjypbd4bs3Lx+gN89TnCmp0DCj7tr29bPH78vGUHmxj
xeB+mA0PyAs8SagcQRp+qnya8J1v3F/RR6Fx5Y7bemLmOTiHMdN3z2sw91TEh+ZYucO7iLtC5GAx
w5B0KKaH9JTpXNBtAw7bCwTy536LpRx2MQ1geSAB0A3vO19WnQhXGB9AP3eS3ke8KcQD6jlvxLpl
uoro+zVdBekKHX68d4IBIaUg80fLp5dsaS7nsVnuO3hv8fSF6OHA5j+pSwOhznct86wA5ZYscpVq
AcA3Al8LruZ1fNPirbi13oRFOc+fpHvEf6939aIDFd09XS8uxd2kTGLgjGFHsQP4gRWAawkEeaL3
ZSvGiKmsomwNxDd4b9YVHqPKSX4PUfhflo1bCssBwpg4+Y153MWtRu/2vTfnVWRrS9IA88NAjWxn
hwiEFO/CFNUDJHDRHSg8od1L9aocb1VjXVtHsXMZXsxMFezscoA7HF/tTNu1rYNWQSFhdIKhBY5i
/abaWUAARUcZ15ngxOfXkmPZemoUGmj2uGZOl9F2Y6OARHfO2BsmB4IpBOgNrkL2JF4UbHo8FYfD
4OSg16ezWHyeeHLdonjK+CbhLNshDYJsP8BiFxjXSj5CoCEWVrz62Ma0hjcMbjZ/u1osUtbFkuFr
ziKY5uf30gtEdFDsMchDaVlW5IHBovih+AEOhSAKCWE3gJbJAjPBFjHY4z7Ps7OPUvHoXp/TWwNe
27rdahqaMQjvz6rmNFTOlVSrWYLiHlHI2FqQc5ER8mCIG2+h0y+Ge90ftuiUIm+Dqtic4AFtMiev
msBxMdTLR+JqWNvyrfQ2QNw/DicMsS5HqO4quiivNc4+R4LnaOfrD1NZcyOdru60bRaaXx5YrnTe
MNhZ9Ci0Afc+nOeGL7vQQ1xXBVRGa57+QeCpkJmDuwmkqO4n3goOEch8AV7iQv3M4o3S1ID33zOP
hvi5LJbFE4Yzz+aR+UdJmIDnXjrtk4zz3rS5p1O938ZuCQ5HdISH7LWDO1CepNgRSr+BIPDULaoF
XgyXSdhkMa5VtJL+Mlinielnj/ERlKuNYeYaiuo2WJY74BYTemfiKYTu5Iou3Ewpeu1xuy7HBY3q
W/VwPZmONMft5k1eDEtJ8fmYmE3BHpFhz3Ok1LuYJ0dSd1gHrBuwn1G+El8HjBaZw5vmxkKApiLe
RbvK73xwRRPATYKEUN/Bzt1JMG1cdu7x6mgI9FSOgmKH7hiYMNez648Eq8TxTvHRxVmFm3qTAg2O
5/ipwmDIgeeCfd0howO7LJ4Fh/wZ24jyvVin6yuXC+/PawuAe+Qhb+7U6/zAJ1AdrKXm1334Q17w
kH1v10DF7/KtdJ69jrb4CAbciSS4YgEsmImueN7lnPUYEXHm+pAamuaIfeJztIUUfTIP9Ju9Clkx
dxIIiTwavQuYvSLMXigYK1SyCKBkJ04nzzMkVLjEnbq6JCVNRXu4H6BgP1kp7k1Q4fMQRjNMlrVy
ZRrmZvcFqkqiE4OBeWr9AiLqZqpGEXO31iC1OSEf692FLbnOecuXmfAokymrq9ZYUH0t6VsfsJxE
f6FxuyXKKxZGbeg7LST0G84FQkjUbYVD8E7BQLbL3Km3wZFlR6MTRYr7YGE6fL44ndGZepQIeHsw
XyPvx5gbx/Yu3fOgwf+i7jx2I8myLfsrjZ5bwbQY9MTdzbWm5sRAMkjTWttvvR/sZYx8r0gnQXYN
uxLIykCANH3vEXuvw3uHQJUy6BS4ZWDtU0w3QGkek01jTLwD+uUzEKJAnOGd5Uj+uiEqIGD2/zBt
FLI12PIbfuM5uDWmhh2vMt4+Ou2TpJgwGiFHUvyeX0UbM71BqzxInPXwHK7rRXYMWXZg80yoXi9p
kC9lXorxbS4Z+lnOGKu0H39/CT6guxsNvMM0WJKJPNBi4dWfSPsBE/fcwE7jPPi7+LF8dG3t7PK7
XdsBvZHx2WL3XUC3d+bsYVnBW8bDjnMcghbq3quEiZYQi7ZStMj9GX9yH4w1cCTYW8miuYlsC6YE
Ed3wwLQmRNDHYe0fSV1s6yE5dfBcXloEp4Qwm+hc3SqsGy+c4nAYWUoBWlkBaT/EmaW+YRwGujz3
GPqz8KjXDMaYSCf1RVvXAMB9toip8cdbqWtr615hEjo1j7gzlCe/Wcv9ZuzraUwM0zzmTZZLD85Q
B9VEi67q4CYS7nyZZu80h1+ozluCWCbmlcrZiPeusCoYi6Yeq2KDEN3HBTcm++hUr6plAZHiimEt
C/3YLQ3uNe/xo3szPlVAcJQIiJ6GZWtsM7iJ70CV9ARjrrLFtxr6VnNHOxLVSv0SPRkQbZCZvkWJ
HQC52MtXykl/GJFD4OHgfmT4g5KJcRs20wS206EDZwcJgbUfmRCsl55vcMkuS//PFEgxw1W2H98M
5j+NGnPiiiXMDeQd4qRcMrCTEBR8BUGqS+tGmzmb7Nzs+hmPahPflYfyCFnAHuEN8ZF5Ltc8oCWT
RI/uqp/zX1uZf/Bh8YkjR5Jw4Qw3xpP0JDHd4pBhrRFsz7nCHMV8QBgjwwxGygHiUvAW3CESA7oQ
3JajM1cmy571uNafamLcFJO07NrVW5EsRPhFb0J9415HeEiqeNleD0/+ffkno5fNODRm3VoLHe4A
4fmqhDLJ6s2GOjq9CRkw9lhTf1U909R7YZmcvrDiWvvMNkYmjbDebkcNPyv7YeR78wLXU4uv0B+X
rox6DUYfNFELECR8IAToeMNGUMumJZTKl1il9gzEQXsb3WQ36dXoA0hem71/7K/jA6mKsGZVei9R
OZS89924NIy8ChLzeb0Jtm6yiK+iKQsLuQ9H33RE/OVjNMVlhBnMXTWvlTbzDyZvXDuJmaCwhxTs
nfj5mfAnvYoWoO7u8z/Sqwwc6zlh2OvEh7jHCERbkQ4OFPGqzpgzsoYrQBHGo0dGjQGZPB48COsx
4x0w/6IYWMN8YXr8tH2Gy/Lm/glXAhJ8hl7egjB0X0pkCuxvwBDEO9IbKJsCsO51qJ/R6GCScjbi
lrZzYGzicMvzA+x022R7EGmOh74FQBQu0RITXnsQl6M8tkr37jaFH9DDBrYbYmslXFuPLHbwZ8SD
wDPwZqww4N+dZsO2I4fI4GZRbANcmpqjJUNa56vkBBsMouZNuvFnw45TQYSIgwmn+c6xtYkkzZlh
0WlH4Vq7doezwgC+qfNqLgj3SFv2w4ZEGwWzXafTMfmJJyPMRZxKLmET85lgzLLuJO840uTVfG6t
edbawa6eMtWoBsEwF1N2++0YBc+7jcR0NZWBjsvRY8331/K+EKoTiMFinEbVPXYZfnuiT8tlaWce
ESdsEhHxw9XomIkNxmn7S6u03U1TL4T2WncXUPag8wgzkzS134w5nbLwyxWmqxwBPNXPRUlQh4Vc
WDAR0OETj/bZeZyhA9cGs5t7xPSxVCftLL9mST019n580D0xIhoURglOg7VxvPFu2xmPlcB/BGBg
Ln1zgrkMV7VfulP/fnxn4yMvO4tFsfdMfnd6KHLEqWel2RrVXLRWgrgSzaUwwE3Z8FiYpVRNU34Z
ezJdVn8SI98XsJYypRvCk74i2sKxN9bPwJTdOLNsY/5R2CtJ/OIdK8dVewOfcAx9yp2/ZC9aExA6
ylVxh0CR73U0UFwlYDIfBOIgHI2b+JjYOptLNSLj3mFGXI5k6xv8QZFNai0D6YFGahe83FzCstqF
FJ1HJumiXFLWEIFsVBiXN8ImfqMJ6h/iOzLn9jRm7609gCPMZ4U/EZbpbTPn30vxFC2Go8X08Id6
jTITrmxMiYhbSE+0BlfKjwfrYDf6boQHcemFREQe5E4GJMZzYpnR8olH5ReFlvSNeYA5BpIkyrqs
0Dq4kNENQeK6vqtTWafQi3lyys5kK2sFq07+S4N2VEV/aIX9rV19PNb49x9qV60fxpblc6xqNsy1
kZvMIHR9ZYBRGikBP9fK3qXR/268/XM0CTksnS+aH5etr1bwlC4MKGKXFLWgW9k9hAV1ysDrpWYj
wJiQZizMScvWla+YV3389Xq/qyDLH87gooIchIGcZfownoE4dZd/93m0G3ML5xHIpP3PV3wxp+Hr
FV+0ZqxYEJLB44qbebyvFzEME+glVI1+85j/eqSLfgyDeXxPUbmyZNuTJA/LZKNxTf3GtH++JkUb
f9WXx8ibyeupj7Xb8SZ/eGniLiyrjlHQs0y1C7x4sbtjUp50ny75Fm3y9qaYYdMs57JtbPRirnnn
NljRhKBWVZFu7srbHOfVi/LQGvOB4h5bH9g554jTNTXocKTiwoX0qJ4Ng5keABnzmSHMqxfAvc+o
cSgePYAXQjYGE7ea+f0EoVFi2tmsfPsjPAwY6vJnYUvAyMpsbBCm7GXbZ+wuOMnskK38DfoRqpgv
xZaSGSWrWb0OmWpG9lwvELq/SYeG6ctrCpsNCcGfagtGatGeRztuhlDl0extahTSfCRwYEcMqAph
8xndkw5+p54gIJ04L8WGMti8hV82l9fmWng25rScnjVOaAT/qav4UT8685giJeM6yGURvtyt0tGu
bO15emcIm+MSa4BipV7hnOT9ANECOzeJFkDCKWUfmJfhulsyitdZpPsCg792Hd9G1+JTT0GTus9W
XHjXqU3Ua6s4Rdn7rtqNtAIvrGDVcu3sbvxR+Va48+YWq3r2ZNJzd5jsRsVjnt+4J52KRzfd8xQW
Dbn5xLjBzUDC5ByQwa0r4jGzX3vzJli3L8P1GFb3wUTH5WUQvJIErPxrKvj5brTxiu+7/7Sgs9C9
leUy5kXxsM3PdCJQ1+6PzmoUp5Hnw6L6Q6Wlp1FoYXiexD7CTeLD0fKdXlXh2I+AxHfS58VNcIOJ
atMiuWaYMdlrv8miJdsI1TLeYP7vOrYmpPNU35seiB87nbbxDVuIN552XyCZbHHyB9ESvzku9AY3
B6EfnPFuHYKDBLSY2tpgm9KxvU4fGLMW04ADmvUkZXTcpolgI2lR+/lfVg4qw7PGXYF3Msv2bFZL
Y+rvhgXVsfeAksnaa+f8W1tH+W5lYzSpYRk6/hjEvZ8/yqD0U1dvWcnHiiptwnlx7cGOBCSMbXxv
0exKX8Mdy+xaXOU4NeMZeyixBJ5wu7vxlg19HrZZYfWbF0D/bo/5eGaXe4zreuWQG+MeA5B27zKn
3aCRwOdz9jcUNNfjKVJMPtNaJVtVuFto82jskBOQgYF6olErkRMg1Zu+uDfmtqNV1c7zWb0difGE
jOLGIhlq7lPK+iwLJ/Vc3EPNY8RzOG+ff7P3MdfimxVQtbCCi4o16vAvlvUyMAIrDyxlNhPuKzKg
RZEc0LxEJfZbag9GQ+0omefJXWIM4DjWgQLIZzQCtoD1NQtke8gYNPxlBZwCRpaSshpjB4aBxe6s
dyfVi1tty/7RbZ80eVLfUJPE2lMz54nigDmDlty+xst5RQIGc9g5dhVZbX5WWJG0F/eg7oqTT78L
Z9DEG2U0JC3GsaYQb07j2xZouDj1y8njcK/dK1tNezPXNTWZlWPdSfmpDFYijWMSgqdi5vO81EW1
GubGjCyBSjZIf9tZS5v4XLDECkdzqu6kl3ptTlkaFyz0GVTWYiaYixoHQDSiWb1iZow0b2llMXj5
2c1mKQV0lvbgkIHNizHZljF05Yj0CPrEsj/ny56yTgA7ka8aifHMHIM/uOjlc/WQg1iG4yPvlkJg
k449BwyYKBYYnjEku3MRc7y1TJ8LBNbiVDta2/w5eMyX0W4sf2E9qZcieTIc5oaOmHqqbdIBccpE
52xmXDv7dolnpb6DaEjUHoC9Tw8qrGRbdHYyfnX8BduOqQaLYUHp7e+KhJH6jD/KaifZzjiGd+Mo
Kiq7nCNmdnAYxODyminybBxtO2vjcZNkUb7lQLjIKYTBuQOhOZWfHYD+BKDP42mPaPBqlW0pd403
PV8GO5Fkcd8vR85ftPJuINqlS+VKRTlN0vMQ3nHvNjxp6k/TdCmHO1D1+PobHp+zM7YsafxgN4cU
Y1e7bsFc8127QRbGZuIsypIXWVlFW2ne8sQZgX6vEz/Iy2jRHeDGiHxc+kJ9y4iH3Vumu4HSXZh8
aQqvlrymJLsS398CaT72fChf21BG1v3bMEuILjGh9vTeunlKIBStxtx7rE1boM4AevH1zilUT8td
DleA9hXdrueC8r+ypbl2cGjEwVBkcYIFT8hYLxSU+SernmbH3Nj4S0j/a4ucfzBZMHpKxOvKRIaS
FFfNs3cY67XtbD9mu97ZNBexZlNzrSA+X0W9jTDO9298OjZggMyDKt117C1ydBZBzGjrnAnzzI9T
VkVmhzeQGyjA0TQh38lnprJH4g7hUZqnr+9w1lXty1MzfB7Y9nPAOTL1Q9eGZg7Vlj9SsIUJr94p
yjJOzxm0UnNb6tOOXN5bCuoKpd2grULwv9Dbb2V9kkKgBrw+8C7Ub8RQDcuo89pPgQBVPIBwTRfw
T/rMaLUn/muk6L1YL8Z9dCSar+YgAk/tjec8aCWqm5HR24CThCEME2tkWvsPzRMW/VXzJr9QgNa3
CM25ytccnI+Kp2EikXsUQKljm5nyeT+n+ePdsvurB33GqMaDsh9rki1ttmwz1sWp/m8yu7KpZy/8
zTtc064f9CPAbkAYI12TqsOIDKArN6wVmCJP6kt/b9jYg5nQll6lf1yVr4WCpA7LF4E9YUj05B+R
N/KRWeu6mLVbSkbGOuFMeUw887O0bld4IvbCTlvfyStAxu5R2cn3EsiirXFK742dekhXyVt/H2gb
0BMEP1CgjzVtEgM+8IgjBq+e2QUsV8QGOkGpsfWbB9O/hclMS9p56CVUxFdSvvC8B5o+cbegCxje
KHvIvMhpjiXFQ/CJK+i1tJIZ9nBkDPC+pq/DurgtK0qx/Zzcl8rWc7Y0dtq5eivn+SpcVZtxTs04
r4567My4UXgg5Ty8GVVIYyTSQjyfZAz7+0vUGOzorZ23swLNjnwlPii7yqYmCtjmKUbmhDxHWaNl
LOfK2bt9GZZjk6QiASZ6Qs0EdO1ogADHgm5ukCsA0x0LBFf9rKNbKpzHk6A8sTJRrniwGtg8op3/
jL9Vu66XaCnWET5QmxCIUavWbXqUi2vVs4X2qXjSQdse4Xe4f/IOtcyCtVJZMziK4M0Pt7l2Tt4K
LOC0EykBSFgv1xYc9Ogu2/erDjPLiaQd2A7hI/27m7rCamEPI1y4P+uPHq2wGvo81FAeEK7VAkw+
w7DZq5JpSTEc6+PDgOKsmFoQSoUNKmiBDlm3SDcgvkpjorCmLKFyDpSx5BvrgUtjpUx5uhml3Rt5
JOUV4YJKkWDaLVWYeT6+hOy2+BVYP5K3JmFi6aRupvDRjvWye2V3lY7xsyhO5ZOw0mY/p1qjFOcy
0VJhy1i6wsB5Ub1ItAy50IoUjyVg0WJFC436EbU9sqyfD/Nt7vjxOBcKFrPvlUHyCWfGnZ6hQNSc
rMUIe1V+UQ2+a9F/uqILGVvjNW1WG1zRmA/HS399b4Kh1mbmo1uiA7DuFYaGFtvoDxYqlsz7jBZL
fZuPZDRCn6WxyVbCqEhAKJTN452/dl/FI+2vYR3tozdrLm1MurJ0lx6jtxF+NMa5cGFBVS2KCbXt
FdEQzTe4iodigtxNYgzp2H1IqMDhAlnmVyL0k+GRWTZH+qzUEG/rFWX5v3WX/0iZ+//bNDODtxNF
7T/XOHuqnoDN+1V/ql+L/vzKvKvqv+eI/Sd/+b9e33/LdZ+9/p///ZLWSTX+NtdPk0963P8HrsDV
0zhI7b++/NxfES+St39JY12N6WAATGTevL8SXknT/qVJjF+C26iNWlwyp3+gAoL2L4pwo9WWv0J5
Kcp8gf9QBQQJ4gBqW0asMU4XHAATyf77+v/Rz5YXf/6op5U+pxRwBBheqstYGWUZjoEhX+RvRV1p
jqHHxpWWN1OJSKaRKEII0NsVeo8Sw4X0c1xirpIBwhJohspNFbKBpsfUhdzmqr+UeS4s3P+ckEKZ
TgRMqJnjDftY5VGk2AvSNoR8PmV1oxApDXQiM4azvDchg0cQzmiSflmKPieLOsZxCbe4ZMg6kkBN
NS6OGtSq3xe5IF/lCDIjguheCxa5pm5EC3IWkXNpPXY+pV6UTbVorLq0/u3Cxzv97zXq/RTwk5L0
6YY+IiMuVt0oa/uoMBXxqtQCge0hzSaGqBgLTat7qEzO4xBAvYuZt73CU+jMBic7tAqNjp9vxfsT
/3geKuJxZJGKqshjQn8pjczbPFIUJ4MuGJvRtR+ZTHCIWsR1qG6F2NKXcplkzLUKaY2E6W05dK9V
jpum7TB0yb6Vz3H6AvPSGDDi6Q6hdAR3NRWFWTQgeRCy6mAO/eHns5Y+C5V17f2sNYMKr6RALxIv
HmCnuzidvDC8guYmM6Q4m4N/WVjEIORB0xHrTcmGuoM5/fnAn/fKr8e9qOxKQxDLYshxm/nIegkX
EuFkRW/gl8OMT//LUxnXERBSYxn7IvX3tFzvyzgPrzqP1NzvNSBsWm8bgkTOF9LFKRu1mHQtoa1r
qHehKjDhJYSil2DiaXodMWWZ0MCNauYiVS35nqN111agYBrS25HGlXorPXMUW+vCKzkHpyhkL24Y
orRxM+CcTpFOs05mbHt1BcpqmeXFddkiAzILD0RdFx8cD+CWVgTYUK0aFqokhXMAvBWKX5GGad4e
MVMjQpDpInVBsTIoyZPaitOstq4w0p4Cp9oPJh3DIb4NXU+kS03jfai6pRDnyVQRmZ6QGfU0z9Wz
lfD+hUqy87JhXWZjuWL0+gW8YWnjPeietfZqs5m6Hho1PnjS3Zr6Wmsp4wxVQKIxPChDwQfcZECl
sEtMK1e4FwTIm7UuFstWVd68Nrw2uB/TNEEXXLvM+AjdKFn0NWmZF1TMnXOY1QSPY5YHxU1Xes6c
Ne2mcobyl+Xhy3uGDUT5G45ZsmVYF6sDl5v2gRgopzEmK1FsKMjli8VvMdkF54H3eTyOYbLwSgbj
Py/HWjMzWhsCV5FP1ayhAddPdDQdDY9ipt0xY2fOI85X2ZnZHURqwch2/k3Z/OVN5wzAl8gKcwnZ
GS/fdDFVE6XlSziJageZv61uvMEyN4aaKoz9auJ+PQhiu0gNXFx93BCBizVTvoJYsC2n1R8lLNP3
P399l5ukatJwkNGJ45uiuXJJYuydIeOkPfVcod+KHGFqohcIqaYnp//4QLLFVsRgU8gCpjq+BR9a
HGUfy31MxMCsBtqOLgIqKXoKJH2Zmu7bf3go/IPEGGAnx4Iiz/zzoVypkhxNzYMrfxAWEvLewae2
STZTydkvWwpb6dfVixdK1TRL5R9mZn8+mKK4fd5YmXDWerQdWqGTNUYxGgxfuy6CntcrQMpXUpvV
mytLj67apDV2RqTaaskQpDxn6XJFpVpglQqYPeaec8YoSnX16is42lrz5OX6lVy5B7MqH/0gOWi+
8ybosAFL7yaMw9fB8J5zzWDGkmQckjC2m0o4eL7w1tcCbMkqZnwikOEqc6jShOeyhzYolAt10DZW
E6R2ZyTOvGuj19ahBxPw63C7U6DH/Y3yONOeVYflpaO250Qx+ErDuw0yj0k1JjSQBpvU1A2FRWAS
ZaWleq/DA0RWnizzUmD8QaHfmH7xJ6qyfWZl5JWe00/LVkST68XXVSc84lk9e5p5xYTk1yItHkE7
7AbXn5boLhrnqotSkJhqCGIgeRqMgCJwsnAGhvPlrTbzYjGcyU60wxr9JmnFdebknNAgbk0ptyZt
WT34MrWxuDImiZIfFa9fKnox2G0mPQypC0mgLraZXG3TFj+0I5O+i5BfJrKopzw7/ZHJzk+52cOH
T5x8oVQoyiT1zkxqJqxG7bNrQjPsCvXNqOQ/QKw2mZysjEwof8lcWSIu3zRjnC8sEwMQyY2grM9v
mpCpYQ/n1jylA3tTk3XDogoRUhUCql4zary5GYBc4Edp6LU53E+1Y4CIKrvbxqWyBeqgtD0NTYIT
6/JtWnd07B1qB3Kb+7vWKSgMNjlWH2B7c1k0IwZX6JV1NH0NKY+fDaBVdSfeFXrlbvsER5CoJ3uj
L2gONqGyFkAGdLPGM9vnni3xHBd6eJJbj7qQEErNrvPzYiV2rmVrcUMBr0Jo3jkhxPS+jraVFmhr
f5Cz115VB+pugmIcVLHJb/VIAclRIfw10qo+tJ3xoknZk9Hi8XEgfq3L1jftXsArYXnlqVKruySO
80UZikyyUFx/EXWtNdOtOpuWQt7MJVFgfJol0S6ocVGoXf3siP4GvA+giLStZnGYKvOB13altHE9
basBqY1c3JhBe3CqlslJbQCKwlc7WxSpZoWkHwuvNOjO6sLMMmtnBjseix5nPc8G497KC3WuGQJs
VSV/Uv3amwds3wu/o14mFAVax7xbe707nJKSMTJRGiJPzwNIy20k2CQ4wbr3rGIVmbRUB1V6xG5L
xT0cZea+RP1S8Jrd2GkQerCMUsU8PyktrpMgcueYk5BQuciZm16S50Ksh9NelV5joaJirjFZz+Gh
2a3UqNiXWnfdJyoyHUfXtpbqNHNRdCwkgRXbc03br0r9+CTI3nPrFTlYGKVex3HcnEIBv/XPC/lY
JfkUGeLoZcMgFYBbJ/6F1XzYM3SN0DAIPePc+Kg8+9w7OL509Z8fg14aLlR2JVm1LjaLpDcDSewN
/SxkLCl9JqG917RftonvLuTjQcb+/4cLyd0oDvOKfLPpcZn0WvyEHO2XY3xJL0f/M9s4twmkskxY
9/kgZRTKphtr+jkzFxqN6y0S4Zm/yMjwFEqUyOGYW7j8rXU3/tbLZ6RoGuAsS5NHyvbnozbxAJor
qPWzbrEbwLiOIeXG0Gt+fkxfczeujuxApp4gyob6Pt/jwy30W8kyB6HSz4qA3UO2dGqZObg/p6Bn
IMh3ok58zBSLpR+WDOr0AUQo1NhdDSeFTzrgpUg9q2hnVd2NpLXUymsVXWgTguqIe2MiucPTz6f8
3Z35eMYXD7032kAIilw/t+KuN6WJmj50ZPg/H+RCb0RUO94XaLbcHG4K//58/1MlVLtUcjkKmqz+
3XPrHfxRKWcnCMR/OdrXcPHz0S5yQiMZOq/sOJp2iPfBA8I2iOaAtTcv7nX1BNwd008wCU6/Hfjr
vdQl3jGRAJI00RQv3rJOjgLV6BD1ComwIrFfikP0J8zCl5+v70sqQjRMuQggpkie8F7S+vidZl0T
tDIYlbPsSs7M1Itd4ZN1x4O+TirxJZcBz5bYV3ugED8f+bsLpEQjmVTNiMIvk6C0Cqy2yrnARHuz
2lfHOWjgaH4+xtdVaLw6Jh6gJFKAiF3cxLD0NHZKjqH60jQOoPMPv+Hcxnf682rw+RDy57cxqsVh
aCsO0YQ4pnI0Me0xGNoF5RT0p+NE2uefr+n7+/bvaxpTrg/Lgqcqdd/5unoG9DPHy4yFDwG9efr5
KO8Vqp+ua7y1Hw4T5T5bBEkHyfnEu+6f4pNzNK+HE6GWiTifCdPpLy/EBYRm/LC5lfwPQY1uULga
r/zDIXOlbfTI9LRznfjN1utrealWHb1BqcOKLg8187L7FzOnnxI2Qr+Vw8BcGWHrXBcFY49zXd2D
XCPGyeR7scBYFInz3g+9X/bo7x7AiHEYkx8RjsNFXmdqjuOUuaGeFZVUVZWw2g00/Lpf3t0vwS9f
o8W0F5HqMBucdnEYvrrSjbpeOZeZslUSEaN9aT7HBpSurJdOitCef37k37zJqghiQpffmaOXnSJR
8EtXdyvl7DQRs9mVmJa0A7AVgCt0o3pOYMugyLBNfnnu33ykn4578aapTiaTDOXK2deMfQjaU+mT
X1a5i+7U+6v16RgXr5YeRU4oabVyVnthWOXki5BuvEcS52JGnaBZpLlEg1EzHynuu8ssjtc/39wL
wMZ/n4GuW+NCq5mXtZiaF1kq4oS7+xjjfmLswd+ZBAFVGbTx8R9mki3du1+O+s3yznX/z1Hf78uH
T0rOVC0MGu6t3IAfc83SnNCbSG59Kb8v2XqYlsz8yqBhGo3imgrzYAttWSWFcW1lmHkt5VUp0e9r
PQLuTkVjE2QlmkaX+cr9L+/717qCSYH6w7leLtZy3HamGSvs64yQtRN8psNSx4AWbvLXUdloLMZa
FdYIEBNottyZ/ssX8P2b+O+7JV8sQGYZa02SKWcdw1gyMBPtl2jim6Xj0yVerN2ClGuS03OJviy9
qVGL5oZZM66s9fNfHvxnxOvf142GFAIz1HyUAC+C/M6q3FqNAlaPKFYOmdYYSOIDR17rketOg9bf
N2JcPSaDES1lNUU3OTTi8eeT+GYFU6mzMayK7pdIB+Lz7TRVMsdGbeWzSVkkMV493d+zt87HI/nJ
MPv5aN9+42z28tjyUMQvoYwn5aXrDIN8LuVmWQhodirlzan811DAV6FT4dPlTVVqj6aQ/taxGB/c
xW458sZFwm11nER4calpWOdylDTy+7vbrXAAz0YlLLMu1v6s3fyWgnx/rRpR8IhHNpjt8PnWGuUg
xbIRcrwKc6RnLCMm1hsaHr2x5C1bc9HK9wmqZmQPP9/m715hapkI8GVjFBRcrKRDpzhQBXXpLDmr
AXx4ovI6Nb8JPr8J8ukeEhziYVDA0ukX76/e1V3rDrl4rhSmwvfMLtPo12WrvttbkXLdQfUi82eD
at9lf33TrH6+zu9uMds7LVXalyTjl2w2nz5ZlpitxjaPQDq71bHKR/VElqKDlDNphsoqyGBbbLpf
XuSLoR3v3y7FLnn0btAiZEv+/HBjuVVMt0u1s49PT4kQQVnaUyS6U7XppElBe6SUbh1chpLJdFqa
qiXWOlMHJCzasTfswwq+BEZ5D09rExg7BfdUYrRzoX8oEWnpr6mjTltY7tFQ3mqdCLWm+w8Baf9c
BKGcwhKgfu1xabmjVUnga2exuelkeGzBc5uoqPTFTeys1J4JO15Mn4fx88FbBoGo6o1fFsFvNj8C
Sg08FqAaMvaL+xjlees1OrlNRccodbaBAxMFPVLuTV1gTmnDjDPn9efX5gKN8891mwTGdLx1kF0X
YRvtC60MB4uUw5ImiWzMWO1Nn/HgCe5ZzLOmBJwWsZgRv3nOS+v7DH5HJu/HU0kZNrVMQ1xkYgRS
smoodnGPSEVHxmcxOC1AtBYMv9hLvtnz+Mz+53ytCxa42SaZZESKeu7hGxiQUd9+uSHvgeqntXEc
0EpxZgQs8yDki0/ZDY1Ki/SAO6Kof+IWKZtcyR3Kg/Ihi+Esq16zyl0/w20vrZTMsJZii4k/HJpd
06s6TiqcgGADsTb4A76IpCPElykGqu6gTKzcPzVxfhM78VqEeGxFw2slma9uIOyEZuhg5ebnSMvu
GGXyErty/BxX5vgFGbdBhCm8E0kQPF/vAUtSPInMFZMnzJmYWa+R1/9JFOfeypiUUDUEJZKAETTB
7z7oB0erX2OzQygLliLNcA4m0ASKwDxWOdCaVKGwrKqQDcrEWtQhJX3VhPDg6wdOfolgawdZbFXK
4VsRyc9tLx3k1JjqSfUS6hHS3iw9UEFbJI57Gqg8F019XeT1a9bFc1d5aWNzW0newkoYCebLS6MY
7lpffjWDatdLarkqgBNu1D6UDrUvsj7Uibmo8hFb4uKQNplKXFvnwEWolHs706vjiVV750Bz37Qi
Pwhyb3sy05cE9WTFEgOlEoRRiZpPgshcqkYyswqE9cCBZBicWoPXgk0ZsWXtQUm2tLXRYY1z8pcg
Fbbwe4+Gh0kw1tdZLb3EQ7CKTalAmocAtKqvcjld+CE3BmTqhJlLGzlyjlVaSfzSdhV54kE2MJI6
g7bug+zoJbwZQjfvaGxbqXEEeE38nlw1cVRPQ127CYvyWLrYIrWSzozRoDIOfU+H8C2DeEm0cNKE
3k3eKx7fVMi4ySR153lc0b12Y33Wdead5qswGbz4BM7xycjcihiYcUMGO0DRmGj8Wsg2lldvB13d
1h5kTMPFFJOB7NVB2AYU76Z+g8amMfBSe8KtKFLEU+QAMFzj/FH99FglyjqIzXjW6CBPgiLeGWBj
WhHCBONMQ8N8zgL5ZEmM3c2G5yZvOppl/jpIh7VapavcqOeK1q2cEOyBk7pnIXqP59NyKhaWaQcO
VXKGZ191Ktbmou8fzMG5VuoMLWsQLIW2lidBisJUa6BxVFIKZMzchkZxG4nOOsxbDDd1jRHLN4Pp
aAyZqXIsEFiQANaF2V41UrsWFKebtYo67YzOTtLhOpAUdZHlprLWtLizBU07N+PMUrM4FZH0SJjy
LCr1a1PKD2pu3rhh7tmlj6smlmBe+FL31IYVA34itV2KRoUsRQqKrRY5zS4cBuWU+5K+NoamnhVF
QY9C0aalg24G9KdyKr2Upr5ZpZuw8Itp0Ne/LGZfgp9xKYOSCLWQagU1pc87s0GDYkB5pZzdXFpI
iUQXIprrLM0/r5nvscXFkklRjlCSCdIUOr9sIoGUNKx68lkPnc621LBZmhZ4qV4HccVCJ1neImn9
+RAU1cQT5BNreLr1RXDSiq+zy0X0h0LVy21XNO59ofBneu4Ju8E3fgvyLzdZwLUE3LIhESgpqvRe
o/+QYYZxVghFHA+nCroC4fF0MKEydMV+kHd9AVtAx++h/TYp46tEiMRGoUg0Vg9FnYGXn59El1i5
2KcKucUuWQGMPGDhjpeMDrQFeCclc1UTu1EnLuCX3wLDL7G+pbCdWdA3ZY0LGvV8H8tUjdtULSYp
QlMJdIbcKzSy02yahxxZIZiq3MxEz4O/I3ATKB1QyhsRN1/yf0k7s924lSi6fhGB4ky+9jyrW7P1
QsiyzHkszl+fxZsEsFqOO0iebYhNsqpYdc7ea4f+W2HKW65Ni8t9HSscKR1Bzreuk29z3Y4YplOJ
15bDfRYAxn2IEndmseDLsbtRwvhWH3LRF6gqOmJsxSY0uq/37Xd9peqK0t931GmMJFypEPoHY+Tj
liwsvkFK6P7690T4PrhsS2cPbmgWCkng1F8v2SmGwaw3jYuGUAb7wMbfumuimG+90ulg/+czpI/z
5TrTM/5jECvCVxV/+mSBYXtFJLxTaSdQL8EvcNtme73jur7Y1X4ozHo+3LmNzAGAvlWRHIlh4N/P
7dvx6foa07v844bCsbdDwxvD+8CG8eRmd55IHrW+oHOrDJ+mlZ+nlWenD3hbdHylg/FZa1Z4o9xx
PWKmXwHplga+cAjRuH59SC2LPil882JruCkMca5xR5a2e4r1/mgqhEXDArpx59dFh+trXr3KrqrG
wC/ZtgzWQoWNeGe/9gc2dpBA5OvQzCyYLjihgCcoW/3HjYtffx+uL371ats+HpE8MV7ZCgkQkztt
OeUXkmysnmgk20BP2+PtEfWtVXh93avXLahJCJFYxqVeJVv7I97Io70Uydw/xjiKeOaHMsFWM8W0
E+xRLrCJ2TfIqtCK/zKJ/njb1wuROvqBm0pdvfDhf0/Savjlu86HY2KjQs95X7eEJObQ/XqpID8Z
7hmf9E+FAe4epX6TsY32zM7ZNGH92IDQZ41Fpuw1z12J78e3rY20WuSSRX2INX+YIkZeja5du3CJ
ZKJm1P0hkw99sG1l9yb64aGztNVQB+sQng9JLndjAmWt7LejbHY1AqNZV2v7ojHu3NK+px2/853i
VDXeOtD0pzaXYDjSo08+jy4pQSASu4giercbczuK/mya/aGLwdiW3tYqxTYTxirS072u+pcObdtM
URqEhk2JzkK+UTLZmAQuZxZjzwbZE3vpxQxK/EPje9Ky4ycR5mP0hEDFku3ChvDbDh9DrR5Ianrr
B6h2xmSKr9pHU+tPbVW8p0hWZvZYlmRqD7hd+/HDUMCLKIpFrndhnfpcvysz4hdEWUZn6Ti/ZN28
qoRvrjOngAVqG5tawb4nsODHUdcsw0hvtmqDKdCR5iEQ9U+Y1YhtevWoBO6FuBCYa7lLDmc8BjNB
khtoQuK53YR8idiVBN7IkkQNOLdjmf1E7afPdWe8y4v0PMTjMTZUePreLgnHTVWMp2jINiLBDqSB
eauhF/ZKe4iych15nJrS/lK02guhMnSvPUHnQ+DEsIBVetb9EOKi47kHlXdpLLhihgCw4StY49a8
n1PUXIwm27QBGatDiZMjD/ayc5KFWmqou+L+ybOaYV3kMGA9z/nsOhSShqYckwzAl0Odx0zlXi/t
tVUqG1uKV3uwYfmiQW2b+hHhMmDLcjwNTcixaLSGBVrwVxPfTy4BgWTDwesgO/ei+ZSRe69mWJnG
WHsoYneTjCXxnXqEoYRC6GjJk2bGD5QOcJDFgsXDY/fgqmsyA7Zxpb/Wnfsu6+LO7gCWRp737qvT
K8qrYhZ6OEU7HWaz7dbVaizKtyJzH4zOBdpZkb3SFgDfkiHUN25MaFAITNU3zWpTNlAOizj81Ew4
vUUwroWvAF3VUfK1u4bXvjQY/0NtPJcyAeNi4Wapjf5XrE6KshgyUD5a+0Srxl1Q5Y+klrzVZmoR
z6ym8yERCJTjU+0GmDSzQDs3ugRBhVp0HgcJcCO7+qU1gJ7iniCR3BPAErX8WR+UgXNzuLQMgGme
T1YMOw806tY47szKfVKD8SGKjJbblSTUt00xMyI4O8FokfjivhSoDWclAuhaVm9G0x91XHe1kz0V
tn1yJ59eFuQazi7vMC1ZM2kQShMnq3I0nqWZqiuVYXfjQ6hdb9LYJVNkQULmamRHqsbVh8HoDEH2
jm5cMJut4+cpTDVZsG65MLhNBBxYKT8sMqvF47CxH4ONiSB3wsRqmIf//Y269UuuPhWRH2WVX9rW
pXWeFMKaJFnNZvpcmTeK/3/Zgny95elz8ccWhER2xZZR7lw6TL31HTi5lf84IduDZTK/2Tv+voP7
egy52imOpHIVFTady+Q0wRR7NxlJe5iT7X11U8D/TXh0fei52mQEQ9zWheOZF/ehXbg50M5yHR/F
L2hm6XnCc2Wf6c9/v7dv3fHra14NoWKUdYmg274UH1Noulz7b0DnX2DbAncEGAgmgpQqHY7FLS7E
9Je/7o6/PturIROE8eAFtbAvfqNuehgibYKefDtWycbXnm7c5vXp6vo2r4aNCF3epTZ4zJTi4Oyq
u35Tk5Pt/p4wdBOz5Mb1vu/Gv9zcdZBHbFRlHxqqdwmIOB+W9VnCnJrC6tUOGD+MgPUtl8n3TSIH
5amOYOFOIk32aqh6UTsMmdYADYhwI4YQySJ9Xke3EFB/mRFfLnM1RsPWqfSoNExMBvU2WUjy0hf2
0fqAAbWX+/rG1vc/K9fVIPlyuavh2aG8yOqRQUL5B39lvrM3zdHZji/OFudxuEV0u4AVMFfOwRMI
BngBEMSOwABvHAC+mR4YQF9+yNVoTcukCjzVVaal9tJrZBh06ymPYRbieHjp5ykEQXNu7C3iBm5d
/G+vFpaHytudzsnXTI9WKm5Jsq9xicL7NCeFN2AQVdaNW/x+lS/Hqv9W3j9WVsvyEmTRrnUJ9Yvv
VeQEPo3gIP89MW6dKa4tbKXNh8JuRnEpzF+jiyUny4+Nbj1WSlptisTaaZCAyyCZFT48hVw8dnHw
OwjTx1b3F772XgcGxOL83HkaHnyXCuRRIXru37/y+9L09VFMs/uPR1GWfUa7LBcXDx6f7PH9hOVC
lRwwvYtBJeTfV7t1wrmauUWrRpFbuS5j3Nn9T9+O3Gr/29n7fwwX0r+vSV/v6mrq+kqvFGMgrcuY
mGAFvNB4i/qBih52hbmXx4T+NurZQ2atYSUCjU2sXdcHj8GQAOBWCvWoeuGPtLEejb560hRjTUGd
/xah28eLw+ChRFiTMBc7bMNHekojxi9cAAgSBHugeYp4dNFq3lPlxAMap4rTZDvghS+GXet1t/Yk
N8fa1eLRs3LYmS8oiRysdQgT3olOBcv+E0X2cu0A6nHABD6x9yeLkETEmS8mjn9yY2LdGk1XS0dc
KwP2YMu9ZHBaTafa6HWwLTsuJM1zHVjbfw+nb0XMq2P7dYvZjJu2jijqXkbbWVJ6+1Di8Rx0UQQq
CnFr3p0FuYytn/xuGnFPGCRcVAmJV6izUWaLYgCTSHRcVGb/fwP9+qPIKbaP9aoM7401gLuVA1dj
MqjdMkL+ZY/4ZaBfK0SE1Cu7y7jOhKmBwLno98Av2LcpaxiN9o27ujGt/hMg/bFYGJGO6zLgak3U
nS1noybejWbqN5XX1Ru9rpGqdiBSog/De75C+qJ3OiK3Cy/aUPZFXIXWftm1Qz8vvMxZGGUGhySM
qOCPKDgYe8A7fQ8iWdiqM3wu9Y37pzb9fSf35zHEvGr2isgMRIOC8F5TcqINckId86F9LxJC4zSS
NZKkehoiYOc+9Dz65LMsC5/1Sjw7akD/hp8l9eIgNA2CeNAdylDSH/JtDq2jFKy/xYuqai99E2RE
HXrOzIstSuGGDQspDN+zodsnvvOUpfVm1MQh0eMn2Ttwz2R+JwpSKqpkacl8laflg2NEx85MP7Kg
h06V9MBH2MqHwVs38DN63/gRKM7vSMtPblEtbTei0WdPFJ3MOJqe895q1VF125XVUfFSIZg0waLW
gdfo2GRnXZOfXbcEeNWRzxRq6zYK3zpHvcOV4SyaUb10g5sskyCDExIaF3pg4KLB81CHXxSRAtNd
vXCH8EeMvSNYN62UJoeSwMuVjjxUbg2dIsmzjdsZ+FdiEp1sW15cI1jnZvQTK1M+M0r0EH1VdLNM
NatZXbXnWGQ/0zK4yEZuOmIu8HfCX3UL4O6lcWpdrCu9cNfDIH5EunY3VMFezfMPgi5hCab42R3X
hWTKVyPvkeyFLf1Kqxu7Y6H240upVCrep+ZxIKq01G05d7uE5l7dX5y02VWae6pyZx/Vys+aRceb
YuD9ZthY0qZWG4PQ6AxGL7aS336V4iIflWVlYTJKcCHUXnaHlhwEcH3PSDkWTUy12YGnqlmlegnC
8rkq/WwRG/wdrIOcvNHwup364FhkXtID3ahlBaDHMt8bSh2dQhfdyfxzRaBDLPL3zqFwbIABRoO6
CvKc/V3Y5ysn1QhpkBqVwcBOZhHBfMvKJlEVFg+txFkzKKfGrOKZFQ93gdu+eM50OZ1ygZdRkSJ4
uZmpQQQdoaqfGsxbuELVlZZb9sxQ4bTm0jFmZaF9pLG3DymdLEeZgvkq1WbWIF54hQZKNHNga5ty
JCZR6/uLbXZHOyf/Bu+goFKhftZEhrYB5U/XwnxN+wrUo+/f+W7JD+9VQpTH35nbA06sbaDGYYzc
gRDppTHAYxLG8GBr7GeK2lAXpmJXc91odkBIX0huM7CKe84i9ZQUE60Cz8okTMxPg2Km98glZeOA
ftRpBIxufaHsg1QoCto5UbDeuh3se036tMTTgAZ1Zt2NXfvT7xCiRE4eLpySRNBiGOFTDpCOc4CI
rYg/45LUZqPvLcDmfrqsh0afs2IMs56lYEbAljvPzKhaJHWUH7QWoF3nh7+zOgHupBD9olpNu1Xd
iGHeqKeQ11u15lJqISAd0ebvxEUC1I3lT1WdckTqxnqGumrOPav/jBwrXEibfrrUbeu5awFNq5X4
9MqI07+W12AmuuAgiXhdOdQWG62naIaxn5/kn5S0M8naxEMfpW9qBXqvNNJn4We/QyeFaNXHvGTi
yjIt3aihKokDGrCbRSkUSaRny1aLT44CshP5yRNkh2DW2JWzygBNbGIm48zIGnvWU+mbKXhhZqoG
sr23y+c4slS4P8m954JvloXjzDXbm3r07jiLS+VARuDJjfJNHYRPg40HX4K+U+zw4sn+NUUkQSZ2
tdPU8K3Q7SdzSIDtgFjdFJ5d7UU63heEUfYjdT4lEitRJ3JuE2A3R/cYwKBQjpUK8MKt3xofJqqo
CKAdgpMllPeuqx5biZG2sriBwOgQ3PgtDklw4oEL+C0r4VSpw9pLtB62OAu6G8udq1KKL4qE8Ihx
QwDuYw6LCWvZSxal5TyyXdSn9scYOp9lIH5Iq1g1ufqLRgATNnZ/BEN5Nwz976BR8LtmCtGh3lYO
9I/FCPi8GCiYlrLeoS4BD61QdNZc4htM70UZc0hiXbDmLR392MP0OwhAVBPchNbXWRn1n7oSvI1D
9K4hI5wnCMwah0HcQ5JkoGaf6qg84Ss4O1WyQC+0UxvjwSqgcXt6cS8SaJyl3kruDO1xk/9OYuXN
iwyyo3h0GJu3Va+v8CkHC1KN+3mUyCOhNjyxfmH66j7MAiBY5GpnrvUQVawBQm953IQK6BUYdyvW
VnEzHAXq+llCBLXq10R59il4C9V+aHv9lYMGnDf4oqWPkTtV8j06l3vfRLaRZpCozBxUVc6gHGhw
dOVT60Q/NAzTnNsoXujd7ypqaHIF/r2vQ7vPckD5kdhjtc3nfV3eJfX4akD8RSA1/Cx78UG4+zON
fsC2lOzL7jRG2jF29GImUvczzupVPPqvTpnfo/TdlImMHqd1Y55k/Ta0crqzZr8PXTIZCJfftxoQ
EVE/pcbgcyirPrq429e5ZUGo5zCo4WaaVbo7Fc69H0mUf/qF8pBkxkcg4I6NdfahaA7IxpLqmrAw
95VOdMzKggcQnUStMP14so4UH7TbN23tIwHJKacDHABBh9qXiZMgCqjmDPZxFfJJXwQ45+cDKdaY
hQeSjjG/tnp18WsOFF1anrV0DNeRHMIFjZZNnmjQ2dUSmU+hsWcpnnW/I7jFl4gYNRMNDulGjret
EsrrWdvFS4sNJs1FzZtL2e2HsrroNRQykRJ95hCMJUyKdEoIotOyH5IK9yATd5HnGVU1MOpmS3p9
7XSA8RpI+FZgLPEpD0unr8DJWoqF6KgrZ4bRnhONGaPK5l1pSJX0Cf1O1IdE5cCSEqYi9YuaVUfX
T8aZHZENWA4XpYr3MZslKyWnDW74XdoZb+CK5kqCjdZST5pTvSk+ZEtX6X9ZY7gri3HfEaBWReAx
pfESQMhodeHMzRDhbU5o/TytzYMs0/daDG+xQTWri7o36REKqA7himLBnW5S6M/jR8oUBz+FOd/n
hyCytkofQp3QM3jOEvwtZ6xd69NL0iZ2omcuHY0hJMZhX2tQ7YzmPrPsxyTONmzAnXnWJtu6j+5z
k32FEb24VrYgpJhWlNtvsraE0daMT5Vd0vLyf+NYjODzBYBDC5ABdrJj/5/Nk6raajX5WmHaomKD
JRhzem6rdqdKSXiDSnchTpVP2Y4bQhAfnbD98FXS28ZiZXvDWW27H3ib6T4MoKMDK/1oXb+dB0n7
qpUSWI2j3ZcWUVFEn+tLaZXriu/WLOtMnWBmojhK9XdOkxgt5Eox3ZOqDPXcGwxwcbrO4c/57SXG
U5pou1RVXhG5HmE/JIyGTG6xcz7VabC3BjJDhsICZ6KMpGqReVzQtnGj4acBU6Gu5YvqGkvTcR+7
FAF+KS/UdNZl3v7Wm/F3Y5JTPOQHcxgvXUhYjSXv1YhUnEG7C+rAnho8LGPqsCXT/jmpkZblo/jp
ojMeImsXCHLP0yaMlxKkylLPlHxl1z3EYMF348ZZeTqaXNUXNer34EywXumOcSX4SaJAZ7dHByXZ
ev+LzcMhERDkLTHI9yIPdIs/LjSdof44JY4tdm+/C61LiulpbiqAELEG2V6Eqilc+6MyL7LiiTF1
o/jwt8PZlwvrXy8c13VUNir4i+xA4OpqpO6NvxeV5FQ1vQ17/15F/HqfV6WzuOq0dhLZ/2ejpWKG
ukb70cLzFIupNFr+X5RH/1LwwHCuTsgzG320cf0Sw6Sw8mhUDXQ26opecboM3/J5xGeZwFTC4CjI
+g8eBtubt/u3t/rnla/eqqXAsUrlMA0ffxPvwnW8neCEtyoa30sMX2/w6h06NQiI0NCMix+9VspL
p7//expoUwnqehr8eR9Xb83vq4l+xzRQNuVv/10F0x2t5Br3+SQ0IRxvmaYrsUL7MlMf5VqBmTUl
r8lz81B9dj9vAX5u3e9VRbQaC12n0kEjrDo6+gtq5lvzfprX/7rhq1poNLBtVoqOJ/o+dU11qPJg
SO01Zu+YEKN/P17jb5Piz8d7XYgsWjxaEZVXzWqPBZ/qSIdbbRrHgR3XYGckiVGoqjmRWMln1bWP
TQWlVou3OaQPndN1hi49gFeF4Ro9CqFgCD2oT6it2AhF7sMeiXhX7LUU6DN5k2l+GAUAkjheRMD4
VHcTezFyLO+n7pk7Gg2LsSFCKkj2mUOqCCmgFZxiLQhm+uCs27Jks9PeKmLdeqlXZVDVD/paC3nk
8KKfq20BRA8Xnj0fVnzfiJU8KkSS/vvBq9Nr/NdrnubvH6tuHmhZ7qg+FeAtx5JHXOfL+OKejEV6
oKyy62lr+qtbbNRvOtup2fjH676uh7XJ2MemKBm+Vs2+d9gahjb3RLUqYxLKZL4MAnNjtdazkTnn
QfdwGTRvnjFu41KiN4nWniGOVj+gqkcSskij4XLjudwYkObVZy8oRCDM0LXpa7dUDOfuqgfii7fc
hFtMQNxSQL3Z3poHt656tVqafWcZfBqcSzwip5lOjd7UWLhlz//msbp+/lfLpTrqGoKxgrTrtcVH
vd+geCHLCDTUrVL79Jf+Mb7Mq3VTH4Q2mG6s/Pfl8XZTGG37QlgwEQsO6a03vzf/qd3+dcGrlVFi
usHTzK0Zayi1fFxjkshIT6SLfUtq8Zf2yddhfLVGWmpZFo6VK0weWOkkI8AlX1lrBF4T2p/EwaW+
7hrSEMy1WJjvUyDov4fp98bJlyb6da9QGbJeVnUyXto+WOUu+ovI/+lG9meW1GJW4CK5ccG/3TLQ
C3Uyl0Fzs68NkFRz0qaxSmSeLLR6TwBLKfYyrddekG8SPPJu0N7ja15lw5uu0TMh9JTo9+fADF7r
cFgVObaP5ocO9SsvTaxE5ozwmxsfL+Mvq5plTHtW1WXDo10/FxddgR9o1nBpczBodnBsETDa1Go9
NTwo8VOSvGp47atcW9jOUzmGi7T8NUSveZSuM1wrXuevNC9bZ1PLi3xEFYhaHB1KV6G6QkyXklyG
0HuG07jNLFSEv+shOVkeEJzC2caue+7If3E7jwMM+eyePOo1xOuQ1Mb0XTg5bVtS7Mv0we+VWWjg
TipvuXL/spJ8eQJX886O3VI3PWleRAMkwfnQqbMOytO/h9/fvh5frnI12aq46St3iIlyeUtwpU6S
HHs/RYcZs5hHe4Hw99yvp9C+f1/4v5bR1Sz/cuGrmZckJRCkSrcvDfApEgAINbY0euaUIu2FmQvC
XN3ygguJKLw4axFC64dsQKMIS/gQ9elRKiGA/JaiczoB3rRpwUji30GbX8KOkhbkMypZ+S2x7l92
VRYGRLyRFq577dqvXLZtpVWc4y9mG52n7r6lY6tXDexY+UyJi43wH/ssfCzdY17AQjO2owpxjBiN
MMIlhetWpN4j1qFlGxjrfPzlWNSk//1w//Z1+PIjr75CFHg8U+SBfcmyZtcJc995ernAfqwsY8rW
s0YqdzlVfbxxtlw3nvlw4wf85dCA0YOpi82ZE6F7NazqNM1H3wFfPZGGyilDmh12eaw3OTlE8PbD
2ZSl557FqTre6olPE+PLyNKFjsWEy1vU05APft0QSdcJ66TPhkvpnAPnccizG4/320ni6gJXT7ft
xajkJaUhOtCkt75q/aW2kwWN5qS997vf/36W39aB6WqO7rimbhi6/p/n+c/9XV/2Zl0Vw0V3CKsK
bLiDxlat2xsr7n8r6vVj42nBBROCI+b1ihsUkA+km1Lw2hi7KQ63Jol60gGKBUHLi1sbpb+9JZWJ
BITQYO5e93sBPmqBauj9xeiSR8MaHrI8vMEW+NuTwwM2jUKImyiLvg6ExGnVwpHVcCkkea11+xK2
9hq64Q13z43L2FetYTmmfSg9LmMY+zY/+uqhtP9f7gTfFJI3RsA3SunUrOF7yLupu2QZldVjGjWL
1vOe/j3U/vZONGFTkwO2DiHs6gwnyQfow56tuNsPKFmGmYx+/D9cgSKphsYLSM9/p8g/B7MIOB2Z
Dm+9JrqLHjh9ohuz868D2WT2m5aKc4ZF4OtrdxqZ0rzVmP+ZfUpw0hCN2r56Yb4222rVKGiUdZTh
d7SdCZ6o2g/Vy09UHrYy1HP3xq9Ba3K9HEEl1A1MZqZqM9qvaV1um7iNLM3xonspwT+5/VPRsWPB
dZy1PYohvM31EiPoxk3D9yI3rblX9j/yOh1ngWzv4xSjohf7ch1qYm3lwRvN+m4W6O6wzt2RSLkx
PKvmyK3EZNFGJFbMpJ4uE0cQezJ+JoV3J3JtTrt0mecKgbxw1DM/FJymy0+Yjfjv6iFdVaHcG1Kc
Brtfh7Z2bGV40btYnQHqXQkSRaj+n2o/elPq4NQ69b7I0yeFPBd7LB6C2iIvtsZTTQJJGS1ckb3G
43AGg3VsqENbWroQZXGKW2NVmgSVq+rSjghkb81jJO0zlEOCdjrtwR3cH64Q93C2f9RYn9gmgIEl
nmoV2UownRUfc5n9Mlv/2LjVR1sE8IFrKmKF+2L0KVXNAjcw+InfyNr6WaLqx8JWOwhXzhKqy5El
B6AC5nL0IvrvaJCvlIsXvoEluxbqS4Tvc4KB71rNPpt6ffAd5RH7wVuU1jurKz6iKnsUqnc3FOUm
z+KDaLJV1Ybv/tA8QBFed1W0VE1jHYvqhAG12OQ5WexDl2P9c+96NdlBvcBvqZHi2mfbZuxSNg4K
KWtJ0c5trfzsQ3OFbJgutBzEopUkAJjxeyC190YPz2Gn/8Adoq0aS9izTonJC3Mekf1ixBDFna7X
59DMlloyvgqVEPERrzi4mmfXGOdJMO6Uwt0hcnj082qlY8IsBpcOveSymWssZKfuPK/bS1mh6gck
sqArMq4UsgcSit26wJMfNoJ6WeiuZBrdd0V1Njxj6ZqS/oBinsIK60HeqpfIxHBrGNEhtalBRNW5
1c0nN0vuep8w2jEKNklA/o4e4Hzv3Rz8KZ6evoGcK9QPY6yKRZCo+NXxatSO+xKFXrCsY/VnrTmC
mr0xQSicBwWxyCzqA3KaM7p7mUh2qa88m627Ey5de31oyTAzAote1vgSFNrat5S9AUih99rnIgvP
bq6tRrj1lenXsyIrn3NDYjirfuSj8eAnhYtJ2BRzYGiXRjqfoqWA3yAPiJrsaKck6rXwJrrYOTpu
QfpT4L/nYfij8OO3yC8/dMH5ipb6iwi0ZgnLHeatgLouvU/Wxmyr0zUaGnvj1MUWbcDaGXuyoQJt
OzSYeIqeIIowMd7o6P+wBnVdKX15Rw8BwXUd011Mmt1ojHs984MDvxsbhIDwZvvDW5WZ1iYRakDO
So0UUFcbMK8yQ4sQ5yX++org3S6n3ePKdS9Aihd1O6eoYyzrrkYbJ37mceYtfb+jjc8v9cv6Xovi
98YQOU+D7Luec6Cu1ftkBAMxpFn+ko3DR9xbTxSrH7I2vA9GbQ1retlFzC4ZnoTsNxGUhSQvF6Gn
PgZaAGr7XlrpQtOMO9UcDngvH9tQ3UqgYosyTYOFrPVxAfDwXtHLeRONK2E6MBoM7UUp7WPsZUfd
zE9jrS0Cv1g2doFnut65SfHDz6PnfvC3Pftcrwk2EfunYSjg6rrWI3aWx7hy13aTPFvSmSsO/SbR
ROTg+ePa79NDZtof7E+osEcRMfSuT6w3qRnIP+23IQ/UuxBP8VzJq3Zt1OHGEsPRiOuLqTdPqdJT
+8sfFKWmDyF6gUjBDgF+mxuvcDd2qT/EbaHQwHSWoUj1GUED1AdjdYP/7sPXC5LLg9peOHpLAqMT
yRWin3yOd5rs5UjdR4P5I+rRdMY0DjXsRHES7zqZ5yckHNUCyHN2buqs3XYiNs42w7xOsmMCwW7W
aZp+am0cfJ4hy7kcE3ures6zZrvxrHKU59BT2qVap4fA9MoZRu2HIVPPY1w8uHWzjSymdYokI5FF
te4zsu/80n+pupBUwzhatC4i01pFZOMWR9/xXUAuipxXFsqROuvRx6pMbVeifIIj7M70tPOXIiQO
1NKt09jaF7jvK8uPn9wysffl0N+JEKRYV6ck+pkkkrkpybJ5fo+1O591k3nR7s1T2Q3Nwk+mdxRl
zS+3Qb5kqDaahxxRjWa2z7Y77uJ0WjlrbZcrWbtMouSuHAJj2ylhMg/cZJHazcLWYFSUvaLMxBCi
KGzdrYo5fYGZccSfRXx7p5xNF4BBqCozxZHLQacj24YFK3nA4I8NbdEOyXPEv4ODrtW5Gqe0UaP+
UFRJuvEd/KyhaO+gscx1Ljtjh4DqbLDI2NRKhNieQXainQeXMqg/+TwS0AS4pbGUh1Ifjn0E28FC
5zCD57pVR1rcGVlVM833kRvF5QdFmmhjOHp/b6ojJ1DfKpZ+i84EFAUp9olN5nvq+vvRz/pVpCh7
xY8/AO4/tGP7kihg9TxSLlaezfk6zt0dUMOdm8eE9klvExQpAhAvXkYBQh7fislPbyU5tFXlL2US
qosadw/COBY1dM8r3fD2WQNPwM6CZJE1+TuSvPtYhI91lxN7bXV3raycuS1xVCW6089AY31YHVsg
xAMqp3hBY3UsN2UFhgSmgbL0bVFzZu3IMXSIsUSVdPYyAt/tEnFlOMR3RQzWwCPa2McpNwtro121
df8s6YfwMxSTjF9Xn/Vun76ELrQLI2HLUPOFRFhw0mrvrPjjYRzCQ9XJS1B1r8i7o13liX7uhs1n
OKQlQxgsuuWKB5tvmiJgrDSdViHOKqna9TnBomoXb8cR9ITurKSHBNEMFo4dkSkcOucwsjeito++
rI+uQWwqzJA01g62Ru9cCcOj5+rJvLb9bQM4h9wAOD+8VXJc99kArrzWHlLbeWY1vQxuukV5ug3K
eqkbLOm6FWarxjc3ZtucUlAmpR6+NIr/FIb1Ay4+VBTMYLyy0U++A3cAFhZoDTdQKDZeXy9rNaY1
LY5tI3atrqJgU/ZmFD5oDkF+tnr2I/WQF+1KmuUhT8YaS6f6DBrvkMfi0dcoGSV8m4y0HRdKT8u5
0FaRzHaZilzV9+LXJIvvSgm3pELJMo8zzZlyBKATemO1aJIOier/4Oy8duPGljX8RASYwy07K1ii
JEu2bwhZtplz5tOfj97A3t0U0Twzg7mbgaoXV6pV9Qe/u0FqCHpj+iSiubjNyJ+BzcoOV0MKn1F9
8icDYcU9xGV8kExstk18aIdWudVd0dipSK16RYNdZZHcWSyc+0AZGbYE8tFLUg7qwK12I523vgWM
Z0juSychfC5LgpMFWm97daRuOySrtplfYzQydMMtr5rQ7nPUGyIZ01jFRADcOwkNVncAa79XKoYF
Zepa75YvPPS6C7XMUkpbE/BCliaYoJyKeDCTorRD9LWMsGON0vGxLCkw5opfHvzOR+6ld09WozkJ
V9DGaLpD3nEDw6hu3o1s+IG4MaBIMQWpOCLB5BbgyXoWFPf40IFejA2821y+6igeAw0pEc59oS8P
Ypf+aqX66+CJt/jY4L/edeZdJ1i/XMv3trXhs2dlMFRxLOBcnFAZavDjizrhBzT0A01pcB3C8BQp
8InFXn2PwxaqbdjbApcAOPrkKKA8Ra0Y8C3fCbMBxxLQL5c9NJ6DLhI2ll//8gLpPuyjlzwcnhSj
/N6E7T62oC7X0iFowoOstl9BtPzGYeLALuATDt63SqX76mb7uFGKN3ES5Y/0utiLgfRcxMLvKItx
V+jLh1BWboJU+yLj4pnWylGRQjyrvMcs4KawyvE39Bp/FzXqveemqBMpN03aDLZl9s9DqT+oufrS
gDr3QwoeTf4cCnBDat/8JoU13kGN+7WwdGT9m72vePepC3slLR8idk8t8OJRo2M3Zi8mtOFAhZU/
eNa27JsvbPmTotboUynjKc3rU+BZmLYrIuDn4Fso4hRc+ic18SFySwBoxeF9rHABd0dY/UGu/pDD
9musJttsNL4iBvaHN8qNkUD3MKGwI1T3UPfZrSyG9+50cwlhdFMPdGCBoKWpDp6NaRn0EhR3uodk
fhN3GGciG7RTQ/IqsFciOw0N9lvVhfpOSvPN8IQffUHqVejGYfR03urUurP2i6u7uyqsbtM2x5zP
Uki6LdHWxIbnEDz2MTzoHjDxMnQ/QoGFGSTSi0hWWyIhhTdq6tkTwtSSkUHKvfZH64G/JW2djFGb
fWkCTgzrG7GPtkYuOUnqv419uc/hpA+6hgUIfiOm9jXNUBMrSunolf23WBImf5iWpCz5bpkGa9uj
bzFsFdW7z7LmJfT9G6ttnn19lDZGqPDKTILyNhrTLbD2W23gIOwqt0HHCf11vEjQRwccTIH/et1j
oZ1xUQSYKi9ndQ/BxeZHnL6l3uZYhHkHSdXvcp/rGF2P66E+laNm9Ybpv5+F8nhn642aGw4QsyJ9
KoBvDh/XQ/wtaV3UCmcxZsX7LA9E5GtijQM5fbcEsAt5LeJyC2i3iGJwf5X4UqMucWr1epd58Ute
euDyhFreqFLwvUzjG46VrZoZb2atHEQuLFmNH7j08NZOomOa47oUK8AVoriAsuM3W1TJ9rFePwcC
J4+hEyQkTdy4AklzUrzmWvatHhXXjkAsi8HwGmbui69mX4AnsjYbSd6IdI5KOedMEL2jR30FtYf8
ZPTVuytWxgH4VUoxX0BVq7cApwWZbgKvq9AcbJ6HTnsFLfumgFAt6u5Baodx28kAvYwy7zeN2X2T
qx5nbGFTheOjUgYfaV88j+2gbyhAYFhratFuSN16pT37aWEpoqZTZNcNdGJolM1qnEioe5ZO9uv0
Ufcq6sqzoVgHkq69O/DOvj7tn0FIBJsEk4ilAsMwZ5U1o59U2JAHccx7hC1umi/CG6Cu7B533FO3
bU7Ds/Lb/NndFmuM3KVRmryIZTB3kFS12ZpWI1PukYun/rkt76In0pqbBiwqOK9y1+4wN7FVeZc8
rNWoP20lxkt5S7GoviOWNRcT630raMVqKr2HGPAKwbbRqITE+srhsFB2nUquqDXRUcKVY1Z2jZMW
+EaaDY5Rhltd7NFmdf7FzJ2HmAFTTE+gLDQQIniVvvFiYJ9piPzdBrsEd0CoVvS9iy/KDkmlrb67
HnzxKyqWZCJljNqZMhteVEVD39VS55Rj69mFJ8GnDuU7N18Vb/oUCcMCA4wcws34FpjWLBI4f+zq
klZ1elQVxRA3IpLC6vkfDmcWZPYpk9FqVFcmRWuVaBvrX4YEPT5hZatN2/bygL0cyWxbqwF1BbcV
Dcds7lrpT3VIkIZBryMItob3VRlXWhif9tfFmCiwXt4ZRSKmVuch/WTq2wBJE7dLNszTSRuz/fWv
91kAQkGWn62si39bDPP+KYD1HvOf6D+dwfJF34xH4wn7I1vamMfY6Y5r6NBPn3Lqn7G7MMKiKWjq
06I5uw+jAnxD3dLUCMEv/v8tAxc2MSND2xDMwmQhOzsbY14LQyjTFGRt2EP/Vscf17/cpzmaxqFY
OI7oWCdg4HI5DtIdC3DZMDgVPYAwwra+hknB0yE7+KW6kkQsjAZrEcSjuS4USimz0cgBwuiiFzNL
VbnhYUdn+3B9OAsROA4kHetdHJtQdLgcjmAie86lzZFO4SnqYI+ka343KyHmjbkUCuZgDcy8RElT
64RDa/jP10exsLh0BNPpYWJszJtvduKkrjjURUljLhfTp9ylPOjrvAoQ4jh2SE0nlfRLSdlELML2
33zAs9Czc0guDa0vJQudJ7rplgbPMXi9PrjPrSsFVUSdhcDA6KD+Va442zqILhdJntedkyjGS914
D77KK9mqtZ/wTY5NV9/nQvbKIjqiQfaslHjHX/8FSzN4/gOmPXH2AxK/8Vl81eA0wnPpPqrNGmBz
mp+Lc3YaIecdntQWnYO5VxApYdHC8Rqgz/f7ca/t04c+3E9ghfg2OjV3lJxuR9RTHvyV2fsMvJlF
li+HVjRG0ODHCsBpr9+Md/g+3pdv40G473fSTr319u4XY7vmAL/0PTFF0hVJU/A2nVtpKDXoVC9i
zQwp6Fr9Z6ysZGqfbmBGdRbgLzDlbMJQIpetJCdArLxa7SPeuWb/6/qaWEBfXISYwTvCVImQ1CHE
qCNxMwpIXYnZI8hjENtjKe58j2KNnkrCGtL2s1DLbHCzKcsEX6f5QmT3a7NTNwhR7ZXb4qYOtvEe
Ou9Ou+lBKlYWuHEeO8fQEUV7sCnO/FpbPWufeXY8eyXsWSpPvdNZ4oaE/F4era0lB6frn/ozseLv
iPHSUrjXsC6Y3Tk1lW8tE9yWu5OMUbmbkPIG7gzmt9ZZV0tantn/RZvtdjUVNT/JjR5oFaWnsrLL
4HtD4WwYhO2g4OHW/L4+vqXPqMi8aWTENjXqA5d7ELCFWeo6+T0cHEN6CqwHZZV+s7DluENlbgm2
nM6tdhnDHPy4bIp8GhRE8+zUSMXm+igWPhsREFnE787SpPlNiuOqThO76Z1yoqSr7TGs/hjxuEm6
0pYbesaiuLIFP6O/SbIVsjjDZF0o4LsuB6UmJtW6Xmyc8Vl56Lfpo3nAxRbfBCTnCjs9BidqfO/S
zpNssKVv0dv1ES+kQgYIFQsejIZ88lwHCuWAvNDTsHcsKKXeAAuu6mxZ/tqNa7o1n2eP94pikuyA
JJM/OT42g1srjVGVDirZAQXmdrBTuGr/+JojChcsOYQGDW8+nkY0ox7LydSBo72hm4sQwpqCx+el
TggQN3hZ890+padCOVpZWxGiFujzdR+S99CYL9enZTmGPokpE+QTRwm8rmpm8CcdTzxiobwxxZZO
/6r2y1qY2TEMURYsj9qUZI629UF56zDamMZUdo6g0xa1rLt452FSvDJJC7giZMV1SHQKkrCcGdPv
OrvbGjjykeDBTQ2R2mlfIF7vtF12l50QO9sE+zWxs8+LfLqkWRdoHGik+7M9lriRoBq1hHJqa974
CTDm7q0pMH1Qg+0/nrfzSPrs9VfBg3bLpE+dceiQVAnykxobuB8nu+txPmu8kHeQJMs8lJClBhR1
+QXVDNkCP9SSv5QM8wYPB15/9Ds2wr3ClQmd4P+hajYdsJcpHiRcQ8LaiIo4DMjZtGkaxhFtDeRs
4oFkQFGzg3ojvsu7eO9uMZ3eWkD70119GI70km/EbX5wVwa+MJW6zgVKXQK/VXLpy3HHVeG3yjj2
jgfeK/V6sCtHTY/2cbmCTl44ri4CzW5QQXW9PG4kniPl5H9zr0Rra2VpDnW+IjcNG/3zy9BHrAAf
D0LU23ab/4JRvfV2wqbdhF/SJ/0ov6WHNZ32hZqBxAuR243rk4mcXzfIsOD4GZe9U2jKIe6KETiG
MTwOevLoDuFJjnOEovNTPLi3Sh6/1BVs5dxQhHujBEPlIdW7spAX1pTJScoxquMjxWF3OaHAJzpB
Qq/IqSrLyXXhp9YXxl3DMk4e+yy8kQocMZJA2bYJ5h8xJtNcVmKKkc3KD5lWzmxxn/8QZbZ1e69q
yrYpyC4e6rv+ztiH34KdC3i/2aLD0L3IrOY1ysrCIjOlSVZ+8lY10cm4HHxce0qdyjzK5AlEpr4M
0Rq7bDoH5qM6jzBbxoYvoWkx8qoeeG5m+UENg03pIseBtteI5Ov1j7j0Dc+jzU4llJEqIxPd0om1
YkPxGfsgKJLmGmp8MQyVKBmzvykRnL1bTPqfYSoCSxfF+ya6lbWPVeXYxZlRUD3RQVRPd8dsZmSU
hhIEPpxMPGo4bCXiuPsX3+oswpSLnt2BbddmKToxzExPR7MDw+t1N0X7eD3K0iFjAmDEJkKi9A7y
/TIMHd9SyJHH4MxuMCoW7GqDbxivcuFe3oPoOyJPs5JFL5zRmKjyNpYQ2gIJNZsedRiNJgjJ03W5
2mXNj1Y3bQ0ZIgWCycrolpY3hRuZQ5Q3OLfT5egik5Y/FMHOcY0NYLzoyWg20pZS/KZF69Ee1J3g
mN+yR6pu/6ICACJeQaoEC26MIeYnl4+ppWUALnBMN77V5eZHb/m/Vsb3+UFCDI1eFKAxrtz5MrRU
S0ARva2d+C5+1PbcuD+aZttPdd47/0nZIbqXO/pPYVvd9t+vx17aAeehZ+szA/tXDV7QOXEFRv4W
Qazrf/8zbYk8nIqYpNMAA/8xL/OWCvJ+GZAOp5hwE1LtWfs8QKlLlAP5BtM29YRB0U1W3rtS/s0v
sBMxDc/ckuLdqm3R7wtE1XE3odGDgGF6xOxk2LRJ69udYnSAz8THMIMrPUr/uC08/XDw1lxaMjnI
XEAgYkMJrc+WyrLXxLpzcUor9tc/ztIJhwUodA6SEFzLZsdPpKLNW0Ssa8n8qYeR7WIeV7R//kUQ
qkhU8lVaSvN0TrRywNOBy+ZBMhoUy7ZCYKnt17oGi2OZjgGdPEdF/fxyjzY+NkhGZXWO2vwswlt1
/FJqb9dHslACZEooPvK85OChon4ZI8UKqXFzvaO60m/DRxm1n11xsL7Aa8SXqTgF36pog3Dz2gG0
OLazuLPrlbO1axDd6xwyBxB4tQnWvHvSsnBlsywf42eBZgtCN2n04zrVObpmB0/yRv5dRDaSdAf3
qMcbZVP8KjfxD3Ft7pbyxYsPOz8FCnr5Ym505KjJe+RBwg+fzRfe7tLG22T7YIu72FqPevFQPxvr
bMEMWWHk/UDMmDuqeB8E/5mKOsXBElVdMV+5Q5anUJ+qPhrviflt1eTQys1xkkVsb6vhpRPhICrZ
ypW4dJjy1KW2pCoy6d5sSG3QVUXj65VjdLCE29cUkP/KFpiuunmmdxZi7qFYubkflVFYctGLYKlt
5Yj1HvXT7Bfwqn9cm5Z4/3E48QSdHEJn2w1HHUwNwXLRU02fVSBPO8mKMLcoQNlfH9ZSLoGdLeUC
yFoYn80u+M4sM1BRZJQKfBffoDIx/B668D6yVvq2S8tg4lhi/4w9gj5/WKbc8IoLecCR0OIE89J+
9VBsuj6YhWIf3+0syOy4KHhW1cXggYIYkqmiGL+rRdZtqLNLGxSOIpBt8JkaodzKGINumqb4yEV0
+rBHAuDcRPqpVvTm2A3pyZ3grTVLbRsUyp8Sk4yVH7u4ZM9+6+zEiWtDaUqZrgrKXTbook5bQ3Kt
RZidLabRRnJXTpTPJnXkWDtlYf98/Yuvzeps3/l1XyhZxAcvM+Aakb+NLeWAstLpepiVkZizt6Mg
Rl5huRRGqrJBarTyvkiFebgeY3kolE9FUYdYOs863C7tJL1Xe2DU4SO90ockxA/FDIuv1+Msj+V/
ceTLqzREcVkJTLd3ei9kzf0B/bW/HmFtJLMniS91yIkOXu4I6u/AhLgoPgirT9G1YUz//ex5pXRa
KroDDPZUEFDP/eWF8u76MJZyc6Bb/52QaZhnEXyji4CLTR1AqXJ43zxoRaxtBcXHFwOj0V4ao10y
IeGuh138ehDByT0p3wDQuQzbKWmNjkiVOR0PnC74o5rCpldX9s1nAwNyXON/UeYr2rd8hOJwnEKq
BKVRpEr61K4O4TPapJvxJn/P7XGn7LKHY35QOvuf45ym6BM+jk6SKc0z08FPMDIPWSFW/hBbL3rz
TQtWHsaLFwsZqWFZyJN+8m5MIrQ3ZbfOnBBj9tz6EEOkCX8LSvJvFvtZnNl2kvRBJvcljhtA20fd
NOvHLQSTlQRjaVVYDAUVBbJsS5yd1qqcF27dc9C5TbLD9ugHNM07qypXLv6Frzah+CYnNzi4ynzx
Ya3WVZFO5SUWbgYMlkJJhXxA/cLrV77bwu4CZUdnTDEl3lrzjMkYJSNXsehzgJDSl/Z0fFYrwNJR
bVVbIUOUykyNYo946MrCWEq1LdIAVA94nfI6mqUcPXrMHuRUmoDbEXy8bTxoe+UIj2QfvlpO9QKB
9mbNz1OflsEse6OXRB2DjQ2X/9OKb+oYylSTOYUh3GYZfZA8PXWahGxzu2s8sL3fwuYxlcWbxJTv
SlfaGm72rS0Bn/uASkw4CqYc2LJfqXsrLcSdnslvNcQdq0WKsdTtCP5b0JlPhZCm+8Booeoh1JgW
9YNfCg/NX8M2pxPbtxYeVjl0W51zbNDz2xzprVYGFq/aClyzCDZhLLf7MsZqzK1zu5RhpYQRlFJs
TgzhPWwL2OHZrVEYO4TaaSiaXzMLqLY6gBhvn6r+I/b8B9VTd00sH7JhLcta2AoXn3Jaw2fnsmK1
bpV1ReZY8p8Mroqi347jWp/x77Pg84RNqj+KRA1jDutK0rhqkuTvKhk20j59FO+rH/3J+Pafboj4
S4Nl9+pBLXtMtsOxeBvW3mYLNxzj/N8vmN1w0dRba9ugd+QQs4jR+JFDWLh+13wyktemwZ3FmN1x
IclTHDQ9Na7CsrZUu753vfHWJ/JeLfaGjx6Z68FiyZR7aLY/IOnckLDf66WO4qguvGeVpNp+nYLl
8lPIR9jRNkO/k9VqV4n6r97HTS/WB8/G+3NYuSeXjqrznz5bBqVbCSYuuZkziuqu6E2bYge83Xc0
3lciLS44RIklFEWoSs8LHJlc1kZX0znocTAQc+Tb381/FwR3XVrOCmi/eQ+ztAKvjwHHOyF6tYjP
I0j8O49Wzr7Fb/a/IPP2pZc12WjpLKmgtKvxoY4fVPVj+OfKFSyqsyizAzYbxwJ8n9xy1kV/EBt6
wsbc215fuUtPrYsgs3sXjkxhurLfO4pkpyfY4sO958i/gvtgw4F6AlJxQ7Fmo9/6O+tRU1aWxEIJ
4yL6LMU1Rq2NhZLoQXqrVM85RuxDeyt1ij0E5e76UNdizc6BNpHHRFOpQ8NF1LZd1aqbYox/NjXk
VmCb/aYeom4l3ViMCW5ElIBq4iI2OxfypuzkBuKok+QjXqovlRJiQ06xDbJJ77krkzmN4NNZexZt
tpVBZFFE9Blh27/5iA3099e/4OIGPvv7s+Sp73u3T1oqlIL7Ne0yRDJDO/SjlXlajqIg10JBV/tU
ypBLqpRDzzdrM8lOKOr6NYJn/cc/HwtFVuijIv5fnzSOEPkYpGwgiqm3duQHUOogMUrjygL4nJ7J
+LLiO05ZBpPRefFeaeF8mRXvg1Dp7VrwD7V2n5Teph9fVEqtlvfPb3UCgixDhoaaEx252a3u9bKm
cQY6gffXH+HFS4yb0bD+8VKTZZF+2aSlBEZpvrA9tZdKPa8qJ1V+VsUpwn/j+vx8XsuXAWZrOYl6
vFunyr6OVHjQoOKwAsRdmBkkCVEcYRgKmK7Zh9LdvBUFtS2dvv2WmNUNOhg7q48RkU02GWCoCF2L
60NaizgN+SzhEk1fSuVSKZ2kzZ8wsX3LI5c3SLFLwgoHuuY4CPk/nyYGSddIpzcCdGJ2hYy5UA1K
DHCp69DpFM2dIZjP10f1ebvKhLDoK2qaJLMYLkcF7lxG/mgsnUx4zFOnUtm0Wr0yjs/nqIwUGc0v
KjoSaN/pR5x9Op5OvSyMcumMUrmr8qC3q9L7MVjFF3Ew600hr7mLLeStlxFn669TS1HwsFx3hKLa
Jn7w3BrNh5nmt2Ue/06CZEvm/Nwk+k/cVmq7G4uDTq9NVOuHvDfkbUP3jZy4stH1l3ZNhJRw1RtP
ZZ99b1IkC67PwcItfvlrZydzrbg90wxQrN5Ke/P3WNvaXeT4+2BjHLptDvL6sQYw5v827oLntT72
tG4vrx2CaxrITBmqCODWy8kRc0/SSiVnkXl/2vzWG56uj25aQdf+/mwqYjOlzhYzuHZv3ijH5BCc
1L26Kgc+/ZlPYWjzTZVtEJ7q7EAYRJRZMyi5TpX/RgPCNt0nBaO9ptVXzoHlQIShQqlxOcw2pRYn
Vo2CTekMqGfpsrGXjGf05G0tLHbXv9zS3pxoSH/rQxOy4XJmck2pzESUUyeSklMLD9i1yoOQrMzP
0rmm8v6nCoH+2acSkSp0gqLnbuEE+auXvOpx/6oWx1I8dZ680+R4BXG2UHNjvZ3Fky9HJaX4guMs
UjrFrrzT9s0B65c2tcNteay+ifvwGG27o3iXIEKd3ZrJatVt8TCyDBgctISRwZttNrnTLUEphsYZ
GmzVkIqpO2VjlM+mlDhpNeyvz+FSNBC6Fh/XmB5OszmsK7dTEYApgLhOwjPYelXNLkJUGsvPvQn5
/Xq4pSVzHm7a7GcnbSQBiI80C2RmU0BolDdVxlZYy74+GyQjvwgc05QoWlFAmlPk9BEgfOs2jZP5
YWgDoyzsLDU3DW5fVZx99QThUWmSk9xjKU455V30jI0xitse21DMvzeqV3ytI+OtNd6KfmWBLX6C
s982O2+UrhuqKuxx35p6x0qObklrV6tdrsUrZmLWTSfn1JafzWzUpPGghibnNHJdrij90HwVRe3R
uzP1SXogMn1ofUq+03o3PgpyqO49JUntsvacSBFbpIDoCqQom9ehEh/7Kv1C0nQvVHpzGwsxBr4V
nh/Xl8fCaqSQQyrLNkcQXJ3tvdg0sOWSU1ajlB5DcBB1Diml1lA+3AfuShX1s6jspDx5Fm32hZSk
QDYoBgs/gG2xNVm/rXjRN9mzqqIWaZpfxDb3bOiIsrSWcUA6ZKXP74PzJTrb5gNmhknrTpUrT7tL
y9i1MwlLuEInG8CWvoBEKP/V0VMgLKbFiAxah+unlYSvYeR+b5uq+YI80RF1j8daHqkUpG1ou315
MvHTUgVkmMzYCGDv95qNDh5m60bwlpd4k7uN91F2k1MN6id2lyY3Qj++KlJ7TOroMY2qEqOC/p1q
MkDmEIk5Df95vUQOqkEgpvGazJbD+E8dCx8tbn9BWTsy2idRGn/xfRQhku7Q5ihQ6Yr7Hne5cRgy
KhlCCvbREMNDBMrVk2LWT32HwtqpU8wbDXpHrNY3Teduw7z9CA3+RhTsdGE8YGZ06HNEXN3uVRCE
X02Q3UUod6Bd9S2xtHtkYDy7zMOjmQlf1BZZHGv4IVjWIbXcD9XytoYVb1oFx7+uS+xYqIKNWINM
UXuN5LgOxZ9yGQt2XbvRJqQmeyyVStooCh1fcGUnCcKL3Xa++GCiA/daZQ0aHk3PfSB12p3f6+U2
onscKkW5KcQBswItSjamWyCV00VfcYdQbLWWkTmNau9dQ/yMkYoaboShEJ+mHbxBgw5jPwwIbACh
/rZRMsR3lfCjytTfZlMX95IS1O/ZYLi4XphuuFcqtBkEZSQB1LPhxEsDBzba5lhjiRUmaY2/x65K
2fqigD9lWVMEreqPSkWzLdO9n7qi/Yn6yL8LgrZ9A9nRHno5s/axb0hgCALh5JoD6o3cCxsd2elT
77flcwpb7FDpufmY5ehpbQYtlTZFyAefOOq3ihlau0KN2ttGaNGkw8psqyEbFoeho6PTRSPuFTOv
/Ki4kn5A0dk7DhjeJjRqESIbhuC31iX6B6vjVyZl8Y0xqX/qVR/uMj9AoAmWQNBXjY1QBZqfELq3
mIZhayiOT60ZHE0hzvZylALPq8XxWKbiTz2V893gK4Kd6lK9V0TWhxJ76o1Ed3WfhN0DXQAf7Rhq
7V4XfukGWLtop4ybtFR79ouHglqaPrn1gJSkXkGQiIP3qmv+xAFe251p/Ax9y0Wr09jKpTls6jQs
7MYQPiCMv7qTYJyaPUh1/aSNkyxLhPS3HAiyPSjQfNi83l7K9a+hxpswGtX7tCNNk2Klw+Oy03e0
TA9SibtXlmrapg/H2wytvJ2opBu8gPl7LdJ1OmvSHhvGGGluibKomiJBi6eVn4PaVrjUC5QLbT0X
3wIgPRuLhh8C+eW3Mq/3gtg8enWAHJjcb9RE77dmpB1VNqQdqXjs6aiy7ZVs/JJaKLFNhowa390e
W/4GEqAKQpsSUoC+CNVdqx9UMf8OTDjbai7SkW5LlS/tdk3Qf6k1cNs6Zp9GaCAZpWuvkRWeVKF8
M8vwYPXqUywKz2YSvPRj/VK3xh9fdn9kQftixHh/pD1KlMJY7ZLRBTzN7D1miPdtBo6QfV7klK8V
sTmkPRhn3Rj4KmHwIkn1c66pr7i8YZvkg9ZMzT990f2x5Fg99APWYL0YCVst7SZjixShNO/DSHV2
gVjvjRFzQLcY3BO6n5TykkDcqi1yfb1O13AU4kmg3chZg9yG8vCad0kCci85NT0bScnEx9xDPytw
5R8DPtuGL39HqxZHUE8UbDaXw3GYbM3qMZe2QrrX6ph6slu99WL5FEmhXKPxmxbbSE5iRF8Lc1Pj
9LkbAz6fUaBWl6FH17M2SyM2T4JCaVGbfNTAfbNU/Dy9N0fTeMjzsd0ZFACQtkL5zHKRbBNl34Vv
EGnl84Ak1vegjBQMEUxYEGjdBB5rpb6VCusp7NWbrDGL74WiiM99k0ZILLXkpQPU70iqv+QYMR5B
gyqHMvWTH5h8SreWJQkvopApD23Tmh+jyc1teikC/F1Qb1FhUnZ6zbcU8zZD7hcnAOR1xU1Woezk
++V403XCaDdy8DS6XrDSSFmgf17mhdNb4yz9rBFmlQq5a0BndbvhtXwGtWpPRldIRNSrntZLL7Hz
K35WuzCqHnhW59NNVDNu929IuNuFeGepK/2CtWHNdQFEPDfDWkx6cJdgryEgNfuJxPUft7C1htdK
/jq324BN5Vl1HrdOlNAxqnrbyDm1/N/XM8G1KLNMkMzcqsXMrB3XDDdliaqsgP0cAp/Xwyw9Ls+m
aF5ADYekxqgZqV5TajOs5BVUp5uQi1MyENvtM+4LjtuxLf2Vd9fa+GYPIew6hMBIisbxY3/bZQ76
Z7VUrRRulkonvJlB7YGqnCTVL5e7l2kJjqc8nUOz28hxuR/EeG0cCyk7XNJJiUQGJgCs7jIGd18Y
pEmUOUNe0sqRhJuq1/WdrwffmqJ9D8z4C360zzKvdXaZ8pwpSr0xPPW10MgXgowKaSH+8cbgK630
m17KHKWip6aRqnS196BEk6WmkL6Qs+Q7pfe/4h5y38XDz94NnDz093Hd4i0MH+kwBl6xGUL3N0+Y
ZBt5UbvtKJfZ3G74ECPRbEdpdJA9I916IULggYcgX26FTo1laeNGPQJv6GtKivpuVq6ToXkcx/kL
/+s+00dkdwH2DoE03AhxHkxCjxaJZKysLMm/BZrZywBpJqwRoGTSZZyzDUoRKUWhHVL8XMZmp2gI
62n1vkybWxBHH0rG4ySrOLCKxOjtLs/fvVb8+Mfb4uInzM7JVGpdBO/0xKm9/jhkCoK83LVotEfv
kknq6sXxrtXqfw6qmhjfE7AFNges1Nl6FTtp6KPKSBzfOPmRdxCVLf7Lh38xtrMgs5OlayzX9Wo+
byZmH24/8AKarr4kEZ7FIMFvu5dRh61XDA8WtqKmUl6BqEK57JPySOr2iHWWHoWPMHysO2iTZY97
7PWhLVw4GtIGOshZduQnLgxYLR1rTOioRnUYkZUczYgk2L1t8vJfTBVuN9Lk4cFalebwHHlQ40EK
9NBpFXyKQbeIVrJttXDlBFs4n3VKjIgJ0mcw+OfydGnlXuyGMUqdtESiFvpFLz8JVC/EtthX8YM+
/rz+Bf/WLGebj4CcY5ZEB+oT5s3ouyjzfTPHHLJFonEDE/sE6Xujofxp55t1Ou/C+amzMNg2Igzz
T0XUpA3UDt0g5syoUnvUteNYVWQjacc7ynFF/+36CBcunot400I9S4HEoUvqpIlTx0tMFoiELXX+
ggbZyi5b/pBn45rdC77na/yrJk5J4n+ME8C4kPzAV8e88EfkiH3rSxoEz1UlPBpeeCcNA661+u+x
XwPlLWy9ixFPu+ZsxEXTplUrKonTd+GPcVIj6Md8ZXsvDnfCoGpQiVFW+NSnKrosHSM3/Iv7H7eY
rHubvyhN/Gaij+EoP12fxqVBncXTxMtBcQ2hwhE2oeNF2aYyngStWDlMlrJKKMr/HZI2O41rJfHz
rIoiZ8jkp7ZwG9sfExy8/RqOklm9UTt+zzU3RrwSW3sJ5Wd0mNWDRs/2+liXDgHoVybEkAl1Mz9r
Sh2TdpgBpaOP2X3fjY+15T4EhvTdNDGKz4LHPONhdj3m0rY8jylfft8uG+CwaUbpiCrwAMvfj9lv
uSw2BoU0c1y5bpfq1RNuCSU0GdEm+hyX0WK4yRmwwBYZI5JqvfuKAunWGx46cdhpcb2LYX3Tf0No
+RWTkxvD1X6UmU5Oc6+ho+Bnv6m3/YbHuvLhl1Y1QgOyacmiAY10fiG3SdCNSoBtWU657kRaPAmK
2uJzdidt6k19X/20VqrjC9+dJhm5KnAW6r/zLzHUnoYPR1s4WQ7frvmpGT8SajSVocNI/Hp9jhf4
ajQUz4LNJtl1hzE0a/Ljdq/+UfYVVhVv0Q3lb1SPxOd2B5ACE/Gv/grQZSnD40RVxemWAVo7b0+I
uM78H2nf1ds6rq79iwSQ6rpVdYtjx+k3xEqyIlGN6oW//jxaGzhf4hgxzv4Gg8FczBpaEvnyLU8h
s4PXargy7NZoda7ee7+8u16CXhrdflvqLPjNRjpwYcv6SKLskQp3RgdjPT9gxG3tu83wyE79Ll3l
q/a2PiVH/e73N3whSn1bffnaX0JvYams5+hVHR1u+bBLgNmBuNbFX87G2Y2NNSwDs0F8SnzP72to
+pyoaroUOWsj7G7jAFJnIFwpm/x4zYjt0ub8stS5OMGol3ONw4LHMVM4kMD1HnCErk/QKVVRSPSn
39/exf2JxAcCI0ixdP1cCInokFhNUqzX+GMAFx34GCYh3RZA/8Maxe8P3cO4vVbfX4r7GIv876rn
3QSNl3ar1KI+mjewSVnRlQLtOLmBqbynrK9pL1zgH38bwpxLYYiqxZgpwedL1sxw5wAm1j6MQvMQ
p75/sNfN1gj42jlST/WLNiojeKkQ95r+2MUI/HUWdHaf6jZP4PWEhx5wIPFTohbUvRQqaLDPjqSn
hgKmcf9syaMrH1m7tH+/TKHOYr+apyYogzMiXmL8Gcjfun2qi8xDveBVAz5zQx/swbjLFBuZbx72
4pmrf678BuNC5fBtFHaWFQ4GHSuVFPjmJftQq2lx2ZGhKPKQw14CfKoIiqOw35j/ODN7Km2o6/fS
ChIGXVoMVIY1VYFv4uVJQiE+LfOXEkrD3jwV69SIT7qEkLI2h0PS7zF/eKhi40HtZyDjMKN0W5Vm
Ls4W8dou34P2pPoU8LKAxJXlVeoA484Z/B29zmEcMRLdt21zDfcTEL9lMIwyd0eHYi5gFDO8jeB8
i/+938xwNKmtBlk85e4g49nNje5zzPP7zKqJW6M9GmICn7uUwZjbamr0xpPWB+T3LbOmPaSKdspM
ANoTMWwJOOBaOiT40wwzVMnnDjxYmB/ElD/FAga7I3iCdV+fzFzfwxj6OZfOHkg61Z2cagqAzdJe
Unjj6DRzPJSbELJQdlNHX7spg1sEhxNYkatvAxgF7mBp+2msNqRRytXMkiaYjeZWNev7Xhv/Wo16
N8FgnPQksLPsfobxpqf3zhZ2FCfRKu+K078DFXpIqnlt9s2Otto9JinUrYb0o7fS26arHqkZ75J8
DNtC8U1u7NImfhZjGXFC4yCFuVWisdvMMOFVVer3idIEcSduJxvyZ6rkmJdibs4hH4hvP74Nvbnt
YphC2IxsHTat7Zp+pK1aQeCJ3GbldCtNEtpsHDF86jm0wMaNgimPohRHXRW43Mf+lpF8azQ1+JU6
rBkZb4FXgfhZwsXNzKznGAIgjE47U3STZ816FV45AddO4Vm5IrIpJQ18nDCqglqwk6+bcqsmx44K
D010qLIXvgY5ROwzNAuCurU85Wq77gLn5Vss1M8uawxtHZjL6RXygsFfQiHK+H8qIaY7+vZKnGL/
v4v2hrGUuuoFCfSSdnpWDaw6VnO31rosgkGJy0sRVf0eLfqufCw0NWwqZd/BaBDK9SK48uovxp4v
v+As9kCavuDSVqpjF0J79ZPurBXuuEhdp4/No7OZT+pqXNErPfNri559bxACYWZnO+IIfPjJadmW
E3v2h8pIvLJorkmtqZfvly8PefZpxci53ppOdWSGI11TQMOfluVWOnPtqRXkUmsTkbDW1+hJwu85
W9kjjMYcyeDJY93PukK8HOhFF8AAQFZKHfYzrbbO5v6vvrSw6n78pIx8FFX8aDIdJaFeQLW5Mcpw
UJi1zmobdlIpQRqPWW7A47k+tWa2gCtwm8oGnq8OenpJ3R0Kkz7aFew4dLQXSSv2k9pvrY48tNqI
UGtk0I5QMRrPOjCf08Lc0LwoPK2rNnaXZ6u2rtcCVms++oT6Sneyu9TM0bvJahjbJcaWVnIGIqev
bobJ+dBnmF/p8pPO3WM2zjesdHyz0l9YPAcZJ8eqn+HgHAeqggIInYGyLm+cpritugTgVgVjtKmB
Xr4mt6mR/Jm4tjYnYHnGge6INgfVbH32RnYPwohrCOBsDCtfmyqqxik/lTqNiATGRYr0A/2WhyGH
IZGOzCNNdpnDHuPRlH7XNLdl0h0mlaM8yBH0E63aD9lswLu2v58LA37O7SDdNNei3kgPqYH/xkjJ
MTNRohnG9AE1RDWSs7UpiXhF22xyDWisJ21852TacxxDrS2G40RRKjdzBv04FRYsUo33tWhnN22m
d5OUMKQQCsAouKhcSKLdGE7iV/+cI7Q6DwAUWKs27BdnMF46NuFpK2NNCv1QmeKVVT08nEi8qRsw
f0oVGJ9M/IXLyF9slcIDfPQwz+kjZcauadi70oM9rduVT4cEUIkK89Sy0u9YitFr2xcRDCw2dCCv
Q66e9Gb+EAJiRhaN7AJ2VVoMPltBsFMclq6lVQg4ic1BJ9V9kRoqNjH9O1vZQ1mbYcLbKOYG92ot
eyCttLymaH3drGHWM1KYk41V72UKjWaLbJokf27z5IVm5CMxOMwCE23LWEthG4vRTWcDUAY70EPV
5b7OYTfJmhEiNCY5NGOZu+WcvJlDArVLkb+VQoRtrETd1MDCyeQH0sHLbKg+pW6/sMl5qbSh9HDd
renU3pgxfYIBqXMl7l2LQGe1ERxIVRA4MN5WdOrT1Nw2CypAgYyUm8vi/07ewNXyJf6cdfSF00LC
sGTiKIBGwCYpqucrYfziDYqMCd4d4Kb+6IBVyQK+sPPqCNrLjdHNwq9h4OdNVbHr6xiuKUQC6zaC
d5vk+QKEMD1bFE8FmzdVCdOqKz/nQtMID/y/P+e8QcbQVMb8yEhh7cGOxT5bZYFcpRSVfXxjBOkj
8QsfSsbkrV91L7+vfbFM/LL0WUYPjbcRiVRTHdtYeI72VnU9mtVwRySzX1yTD7qE8/v2oGdNDL0A
Rs7oltWC3gjJke/RkhMt6ief3tOt4pUrUHXhqhZVtQdGKA26Vx5eq+OW+/JHFf7lmZfd8aXSt6Gn
4dAUr7tBaVzGxIXOIO4V4v/+ai9j9r6sc5YsmBRSepbAPobV/B6X2+rdiJTov9FWWc7L/9s+Z/lB
rVZqA20VCJE4MNoFjdUo1Y1RXNN+vfjaIAUJLQkM/IDV/P7aUkKnmZq8Og4NDOFwn3W095JhvhJr
lrfy4+t8Webs9E8JbD+tWmAZU9zCRvLU6v/NRGihov/vo5z1YcB4gbVugvPfsdyj5iuEcwOa6Nc2
wMUwAwk9C81BtITPG4TcGs0BoxSBc+3clgf6D5hdYFjsG14elNG1BPnSF8IA3aIgwGMkdD6N7aEi
RduFlQbNIlhk/qVQ04OAjPf7vr4UrTD7QdcTyGWogp69PEu1ukHVIbBTwM63z8FgbeA2hQBJt7qV
RWmh9jDjvKpXsPxvz/fFl2XP1e3rfoYum02aIy5ebzB1z46fKjPdJYmXdO/5uAFG8b/5gOaiD2aD
ofJzSNlPCsB4Axg96Xr8oy+S82itLB076gHoGntwmfsvWGs2rqSlhYYx4g9qsGNglh33TXPUJN/E
GF90WbxTqHWlFalf+IqQPluYmMtO+cH6m6RAH7/FkBcUIniczxnsuQGk1iR518wBDO16BmEOmkN6
SwGxW9wbIR+DdFXJJQyftNgthimYYRsJ67q1hGdpgp4D8FGR0sBectaPjja9OaR4SEYAB22e2pi7
5DvVaE0XftHJkeaCoBtZC483zJPtdIK0XajpJvBkqvHW58oemL6PtHFeyqa9GZizQ/f0NuHsduJw
kVb1SfXNDJ3w1GpXNdwIXNuGmdzvu/1nA3yBpGAQrgEygnNz3vQrWJLlysAVdCliL1HvmAm4eels
anqCmc6dCQROJ1tYqMHVSb3ylX58JKwNkXdkKTbyIRC5v4fcBM7RtMtagFILzpCqdmwLAFXQEgqQ
CDIWV+bTwTTb4crG/xFIsK4DVs4/CWwHlM3v6w4CbiIz6IbHxC4eAAoe1olD/gK4dS2x/LEQNh4a
w/gbWxBT87OFtNwC8BXNMpS2a8DPPJCR/KXv8vs3/Jm+YoKBwRCEr/HXDyF5u9VyOKun6hGOIzRK
s3xtSxgwCnXQ3ATw6CsB8tJyxgJjAiwG5gb/JlVf8ou4JiBNKBNF693Z9s301haVa8n+WFjVlfHM
xaXwgaAFbFNQhM9isaEPfZIjmhzzUfPLXP3odWeDDXOY8isk0csrgbYLSq2xJBvft0QFEREKhXyK
8MtRUhmuY73WsXIQyvH3j3Whs7SI31jLqcPAC2CD7yu14H9WkHIB+yyg4Ru0RHJfeGw3hlNghmxb
eZWnvfy+5s+c4/uSy8N/+WIq3IUNJrAka2zLb3uxTkvIx/y+yM9UGxw31cbUXYOILyjd3xcpUqbY
RlXAzqCDrUa7qe3nPDNcA8rrTnaN7nrBLvD7amePVNIpxzvmYG2uZKiF3YfYpOGwZSGHWyAN5Ku+
giyLJ1a/P+SF5hHW1SDPbWr0X9j8/pSYU5uWbHNc0361Lh6TeyssT0WkeMareW8ctc/Yy/y29ebo
mgTUzwTh+8rLR/7yEas4hn16gZWHZi2s2MtHfpjirZVHsuBbjfOA9leO38W9ukxGoV4M4SkIyX5f
U20NvRolCHiNr2+0EAV+6cabzMsgPAm5y/Ko+MnNNQeOq6uefdsOuBN0cfBtm2Y9qW4LR8bBDtlK
f1fDcc0/9B3u0NG1r2zg5WG+Z2B4wV8e9qwAqDOrGsoyxsGEJTsDBmZM4SRfXKNqXn48RE5VhQkD
TszZrZfGKQy9lq2Llxg2a9Oba3hMtOFiU1dtpqDzqkg8/b5vLz7blzXPKtNUEaMjWqyJ3Ava2i3m
SIBUmf/nTi7qAOQQOkX/U4eG7vftohVoxZHRgsKMuMEcwxMSiQ/8V3XEgd+f51JEwyDWwQeD9y00
br+vFBdaJTXSNUdHlJHWQPOxX/++wsWT/nWJs1emYpIDEq1dH7v3eK/cmp/tvnmhK8eDwtQ7Goit
O30SX10p/rUC/sKwGe8RIqJIyqARDJ/Q708HRYQuLwdbHMnssWhxlcjf+DHxl/ErKCNe9Zq+suAa
u/vCHgHCBLx+qCzD/kY92/8sHWHuXPDy6KDjywnGbOWkhaUOL/DfX+2Fj7dYLkB9fdklKD2+Px5E
UTNmqhAiUnv9WJJiw8U11OyP61xH4wvJP/ITuJv8cAAkY61UzQRMZF2wHAZPIBp1tgo1MPrSY3b5
+/NA0H/Zb99iB9bD7YfkC6opuP7O9iOAMiVqHp4dDZBSXML7XZHxMaIxhfXIwiiF1An8ixJ2x6cG
mgYwGXXxqg+W0F8ayIPYLL5XUwzg6jj7GNv5FshV6GZaxidxIDjYQFluoukHowO4Q3CsgqidG6tT
ZI9Q5UgV1yTyhohUAzpnehjNJozz8TCDuuTlDfCMY3caKijbGyAYDVo4dBls/bC7PVUmdwxj/x3J
IQVdi65xSVfdsqraqJluB3WKFE+MBykG21ML/a6F2bA7QRLOrR145EABgaxMRiKmSKAgqiZKHVGF
UxO/aLWNljmp/zQqjDfNGPPR1pXpDThi4BsenJ5hsOeAQMUxXETFDdPldIzUju+yualX8YRmpCB7
p8kbV51RgZDmvXeyE+YEN8zhe1VLPjkKWLdNHbiFpGCRsD4crWZfpiosH+EtiJGvfIHt1r0zzoe5
iQ8QcFzY91rs90O1Tm0GfhRKHhX0nGHeq9bg+PDLWZlWdmxp61kEex8y6g9FCeeLHr1tnsQnQ8tO
FqheixKMhzy4cElvJx4sBTZ0QQYw/d4R2eyjDSOXSbfppTpzMKycYWYv2nyd0uKj7zjk58g4uHVN
qZ+1Wh9Wc1ruZZ3GewkoocvM3HCbPA0UkbRhioHyNKpp4JBe8TH5BHEHRDUB891Ig2CzO6BMdEkp
bjXG3jUgXL2itLeK3g8eqGG1C3Cr8HpUPusKddHKrEGedIwcvEUDLLo8vxMjrE14mc0nwICLwrUs
2H5ksP2yLHyxjMI5G8OLtM02fJxuAA3jwTQ5B9OQz3APhYJUYvdeVy3rOUQJZWpA99MY8XHNOgsn
A8MLWTsYvncHVaSvYwIbJ0HBzKLWovyiAVivlespl7eKxHvJ8PEO+dDBfxkEalfMprol8IEMcoWM
EWbaOXbfXIaTxVKvpAzOVujuukpcHJxZkai6JTk4xjBHTHX+xqbWeCyGHDMV2k7m3Fi1Q/86ErJR
au0NXFAYBCWQNVCczu9sEFNhCH6XMPPG1N/Ltku9zjJDVdoRrx3wGucsZPYAah032k020sI3avSE
7H7u3Uqv76fB2rea9g7mwtZsrSCXFvzDE+CKSy7SADYy+LY9gHXUqfaJmPtgIHhBziIQY+aqi0He
3k7SwxDbdxgrpV7GisHXZ5qu2rJ9Vwz7gY8Y7dWdSrxu1CA2UiZh0y4OXCUonoolH3NOIjK2Cbga
6ROsz/06196tfrY83pUfhDGAwMa0XSdmnHt2OSgbOZbxGk4/b3FZrrli/YEtlb4qlWQFGD1kE/Fv
4MUqDdi48R1MNHK3E/SozDBT1+L8M87Kd15BB0+K2LWh+OVOfH4ZHAnhm9T202QsUdeDVG3Exgth
VuzOAgUQipf9VGBvGcOwtkBbUXADepbiHPqpW3eNs4lZC2nGeUDU0RNMZhCZNG1MAVrRGpi4dE+Z
cCT2nn6rtcyJas7/QkA39qWjDZD+zh+4wv9ikATLD6RlPtedHbCzPuDXiZsYyd1UicoFK/YPaAe3
9jjsujhb5R0I1SNe8WjcZBNx1o1dneIsfRRUfigjcK9ZsZpsfiNBX3eHxPqbgPlSFtUfpxg/jbbJ
wrTQNoomuqDsVFBfC0Qura89PY+3FYguIDRFzBJ/lIXr2Kb4DQbwOyLByMkW9rouq03W1ytEySf8
ID9fxndGbAbo6Fk3HcSwMaVLngwGWIxGhzehZeuZD07Yw/bb1aVs3HhSgnKAv6ItSp+aGTqX9zn2
n6JCvtMRO9xbrlWP+yIr/gJkYoIbZwqXAgIbdOAzYww+NQG6YU6QxqPt8QHRv2aJDf+FOg7EMD/Z
YwpJLSvPd9JId/WUFyuJxLJR85OF4BSkcND0Og3IpZii+ZFIv+HOS6bXUQ7YhteZmDrz9gFKiNum
wyUAAMJGzyAI1tpKVHVpaHcZMA9iIzN+D7LtM1j5YcPyOCr5qG2Vnj1D3hLk24J6ZYWJHXilqc9p
mZ+UNrWjjjs21BQrUCTBfMWjJFBiSf46Tty7SAUAHJzGl9bAjBPW27PnwPwSSgvZQ6fxwaUtORUG
ADqz3Kd1ftfqrIPGT3IaNcERzKsHfShCIxk/JjXWgn7uPNMQLS6f3vK6gq14VQRcpk+ZSkKNINbZ
fHrgJamAXJ5CZx6ex6R0cNrzEgGPPDudgkiOJmWXk3drzix36GzhZ7O6HspknQiQneteAu2TWxKc
X2mC+1qNAU8s+IOS8aPSxspViP3QIYi5k8ZUt5FQFFWyQT/UoMOvKsW4bR1cGM4AjWlY0xy5CRo3
6zFdaZ06Uo0paBLVt8bkXml7pNZCNGD1KpHdKztFIE9oyvGeTelWK+x15xi7AT6JbpckD2VZPZSy
2pvZFLZTxkJcYduhSiKHk9eUT7Mfk5niUgODaRCWhR9fg2SGWMxhsQrzVXhrjepLMZK3YtZ8WXaR
TTxVUzalLu7kNEVNE0dOq++kIwtXjJ2PKPZaqPa9yO0Ru9JaO0Z50w/KqlgEPUwH0U4M9KSqyVay
Es38qd4nuXkw1eEVrAjp2kWm+xqf3xtT2yEZr12oc6xhYqF4sWK4MVMzrx2Vp35spT922E2xmR56
Zb61O+2oC360Y/uZaINfyOnUZPVdWYD6zjoa0b5+sNMaJOW6CCVIZi7OBw6tYnyqc0JcQuUdpXbu
EwVQ8mmEbV2pbA2nCUmNnQSYRlLovproj07BPd7TNWs719JkwCaU+0r8SSe5VgqxM8b4QValP8zA
pVoAUqTzqbMdn5V91GtvfZKtkYAeutSEOwYNCg6MGOAHkdSrDXRKKbpBk2R3ukwis5MPrd6tMB2I
JO4rbSJBrL902bDv+94jBnR2NMA30gIsbAZVzEeQMP7o7J60cOHgTVTi8u6VCkmu6aeDjHpCN30y
uRVGsCrhHjBpWwVfN5H2LS5iX2dPNSB/pg0hABQ8RXunzMJVeOqLxPwYiwRH01a9JraDsuoiiCqt
cgY06DhBx5e5dvaZzAAusM8iBXF5ane5ARWXErBIMbn6koVDdmPIh83UxRCf+GjNcZVreH7Kgr6g
QZIOXt6qYcZir4ZUxKAn3gTch6jsve4Urt5bo2dmMFiDMvMDM9p1aTiIqnWUzOD18pPmoB2RFzj6
0JdMnjVALhMGOdLqnUDnbRG2ITUGK4XqaxTamwS5fMpCksrH0iG3cwdQ5JgHtTFuOmdeEUZCIuJV
hQCV6ZorR/ZaWTHgkDKEPpbvmHgHwOKU9WHOn5U4WQEZd6LGnUQWVcxQHzD7MBZaD27N0bT2GIXg
aiuCzipvAApYlGW8pjZ2VQqLQgOoyzpJNhqpTyUyWSRHUTVyv5YQTM5Ujyp8x6kzu0Q0O2TDJwwD
945aRCMkGLoq800Sww5vkTVBtk2B+kaswMxiZ8aWS4d6JRZ4SD9tCXQDxzH2tMG8T6QT5MaCW2SO
5cpqvrEYCzIFYYyDIz+Mf2UO9Lh4LiCjkizHmhUBKyiCUBUVUC41ZiscDWDmHct39BcK0VwK2YS8
LaDA3HrTgMthxI1T/O3j4gjR7xWriaeTHi4S0OFFIaGpGPBkt2rbVCgSmjulq3BT9TBIZaiYsnU2
dJEu8sGdqnalFfsyR/5BCsi/0dFtkyJEn8i1ZoKdCbcg/MGkF15qTu+kaqE9AKxrlQEDIMOluMkR
npq0fibqDDgtVKQA+TcnWErTYznFkcUnHznSqlXLoNFiz2BPTsJXvJiivOl8dTJd6FXv0eIHZGHy
i4bv5x4SweCneCN0JNKq3IKp6RGcyErvAmhAvLSg3XoGwieEQtZ8UtdqYqJlMax0IU6QCHwfpFw5
pnQr20SFY/qyzVYqh79uOq+sAdxdjblQo32LzS5AY+xVa7uN4FCNYc161N/mhq0mHTmgYZ0m860X
xV4xxiDXJ28W6GeRPF6RzHHtjnqUjMhDeOjkoC0lqT/H5gqSLs+WaD+IBvBZO20KXGlNrgQjRGSy
Fv4aVWm7yQAbzRQnyDo1seZNShM58SMQ0OCJWgOEUd6pIAi05D22ms+07CcXPYFdij9ixtltLiHC
McSrom025vxYAmSblOjLavqdWiWbuNFC3uah7EgEH4lTU/U3FQEqK83QUS1Og6iQzkw7SWK/QnSz
M98GCA21M2p41dUaJ5TDMx+UEKTrXWmToBR8p2g8GBsU/XUHHLGJ000hhkHuTUUEJTxMAMECozCD
PWkzPauWHVrVqK3hID2Gqa5DIUN5gAz/u2mg0wq/PQbfcfEHxphIBGR+L6AXhAK9ea8WKunMjlM+
vqcaILrWSB6lyraTqT+goXA/jQMUkSG7GuKKLSBLgWmmgqm1azJbDag2biHuhHZDmq/METdcb86h
2dC10qsbjde3xiCfqlZ8SKe9mWSB+SWt/RyyJBphPi/TdEVN3MCzasCoRNmoVWyH2ai/AHTeuF0f
R4kDbURmHwuFoUZL4GscUxOsStHvDAvUFwWjtzyB6FHBG0ik810vcKR6Gwl738Jwt89w3BY9nCDT
UX1JCxvSmZYdq8OD0EYNQg3lhJztdjZNlCfFnd5VNRTaRn8i5mus549xA6oopnMvHZD6iQakZFIX
K8yvIrVR6kBY00tT4OaRVfI+iHTn2BgkKP0NSSriWp0WydR5aEaU8lZnPcE4sPLG1nxjvNMjmKFC
5RxCWK1UBrQ1VF8Y+aqyRwG70OFT4721TVn7oCTa41zaL5MyYGysqH9YbGzi0twOnR6UVN8CSors
3NKeQXZWdgJC4BNX/JH12yLXd1B4up/g6EpjgP16EqIbgv6/0+GU5cdm0kP4st12AhITGnZ0PBzh
3OTAzLwZg3dEzgNhzgGTfzPgSv3UDWwDOVzFpbVxn7blTZc4q3bGda3F8wJz0B2o+UD5alKStTP1
W5YOL0iKuVvN2ntq8j/V5DC/zOqVhH/TEprjVcPbfV60N2Xev08mMo+hqV9i3Ri9urQeRyHSvZiJ
jpsEh2YmXetLydAIaeZbp4Vyt+zMFRgABXJ0Bv05UT3FaoGrn4tXs6//5L35oJl16vdJq7hjqj/h
zrzppvYdOM3ebWy+1mTWbAxEUjDw9fVI9SF0YmXdpBAtBvrrBvJ56GtMYPNNlrIuJYGchD69lRVc
hZg6IymDPlDUSP0OuMNnva8i25mPZQEWtdkmD1NhiQCAj2c0ofZan9LYHVrDvst7CGU12Adw/BLP
+pyb0Hga02Cc8RtZmkZzq3ygxWR48TjCBmWuOToZcYszh7IvnawBIMnis7J605NZj7LEUOcgL7JD
Qcwt1TLk5IytJ4yM06za1Kj0zAFHboDIl6+VE+6r2oBoJTuAA2pmG6GR/WAat7Sa/7AMGleN/MN6
zYL0cLundF6B0P/hjMbKgOzMzZRCAbdmZGO3lRPGdYb5ezr13pirO7uwIzWTR0tyBz2qGUZqrYpN
3gKA7iS9G/P8JhXYABDTfstlu4W1NYRHeb+XzCqDgRqvPWk+7aK5SwZFIPDnIMDPEo6eOuSoCuht
BCUos2+/t2F/tJWXHuxi+GGokNjAtOp7WxkaE1yv4dFzJI31KZLmTZrXVDx+tMixxD8RYfTl4cBx
LoY86GOhVLbNjzV94UAwJkq/tkd2pT/+k+u5LAOxEHDQwQX4waMzk4536AhnmBBNPspRf2E/8UiH
b18R8lC5//3FLf328+b1l+XOuXR87m0Q+SkIzGAZFCJzl9oyM1A0LnIe9Z/fV7v4DjFggGbBIv1w
LoaYCrWGyYjCj+pM1oQN6Awqj2Tkd/9/yyy75cu4VDgCrR7L4UfgvJ5UOtyNcvYsOw1+X+bSpjMB
BNb+zTOAozpbpre0GIwMPI1ENmjO4yPkALsri/zkAS4bYrFesdF6RTvsDEeSjgqY8zpfELTqhq9q
zJvNnQFv8S7i/rU56AVUDl6MqkPLHjAtoCu+P1KlVRXDZZYec8sOYjidEKZsuxTa3yLpPCB6dnV5
Tbvm7DVCsQa2HRTcZsyZQR39wRztMkXt67E5qKnq8gzwfnQJf/9S586N/1lDX84t8B2oN5aN+WVH
pJZTdFMqmsO4Kf/xU7XtsDLXtd8FSjTcNQ/0Cuzi/Bz/Z0VAsCGYvVgQ/ZiHqmrDFEAiDnpkRySo
Fozs5AFW5pcbjCCuPODFdwiMEQEwR/upzguIdVJanVkfHBjJ9Dqucvl/X0GHCRUQmGgFwgrobGfQ
odG0DFJxh0Lf1HxfXv1G/47Ll1C0vLFvK6jfv1FsaBzwHqyQrtFPuRsjaDeI3m915LI+iPjyCTVK
t8p2JFSi9jBFKJLTY3Zilgu5a+rpKDNeirffd85ZxPrxo85OnyBWjt7K8thIHXLdiRyIAzqgRvy+
zPnY9986EMCFvjJ8vqDsf7YOkHhT0w4TKH+VXDcjunaFuB/nP12debSxHlX7rgFwX/agHU6umKg3
yirI7S2dWw9ul1ck2i499tefs+y3L+dFm3QBogLOpEx2EHeidJVdE+C9sGX1r0ucHUmg2aBzPHY4
IBMacbBrsqorIgZnqJkf7/QMS0Ib9OKpgxXwjxsTyHujit/zTLzPubObtQRNm8adYON05Vue3an/
1gWYBFN8oKFwUs7uBXSkGsorjmADebvu0N22D5L53dYK4t3kKVETCR7OT9DVvcaMP0d0/mdpwJA0
HVx144fBuW5IR+2KuDnk627tSD8DycJ023W+UZBKRr8/6IX3i54owoFOYHzyY9De95UD7WG1Poiy
gKpe6/XJJ2a4vi47L2ntMKV1QK0m/H3VC/vGIFDoACjJgBfqOYIgzmrgs8qq/h/Szms3ciVZ109E
gN7cli+5ZklqpxuijZreez79/qh1MKuKRRTR6+yLwcb0QFGZTBMZ8Rs7aoddhmaoFbkLu3Fm9V+E
GG/Js9Ufm2HtQnHL7dp9zPQ3r35Q1AXM4dyGBx8/XkjAFGD5T5a/i+ltaoVxbot3MN3bVfGp/hx8
8h/LXb/rH+SH9gXxSfyEFyn2s4M7CzzZFUYRRMmgRczfg2eLX4wDFSk03ShJrUYvoLZaq/ftVxro
tz/bzKa4GO9kUwiiVolaGrJYtO9wOtZh+UmJwo2i7Np0WFiYs0vkbIiT74ePW1FGapDbseTemSBU
9bj+D0tEgoaA4T1CQ7hVXC4RWUfl2A18Llw3oYgW3Fll+Bm57oWzZG4kZGLoapBF0J6crBIJLgK+
k2puZypVFxRSXW1JC37uw3DrqDT+RWRQpthNqqBxp6VpbreF8+D3xX0btBuV6kllZmsvXXgBzA5I
w9BSAsBCyjy550Tk6qKuZ2uN9Zmq+1Gkn2+vswn6ZzwBMWMkQeF5wVeYKkBVPFdpq7m5XeoaTUFq
7gLKooOEJsH7f4jEECxtlHaEBHO5BIRcFwXUATK7o446OK+O8cXSnyLfX1hq0xfAx5BIu7BK4sgT
rwymjbzMgsYdUlvcx0/tPnqxnkVbOSl35k48qNZCuJkvhM+ornysB5Bgk2HJued7GQUvO22lP5iC
WrTN5IXTb/wbk1TPQh5C54Uhj8o/k8MAmnTU8dJobVkPd1LYvodldqD0sBDmai0ooq6qQPB5a8K6
nG7SVhbThqsktA1JX4cqtR+n3aplRhV+SfPvakRjKJCPljE68Vw9YnzFgyg+DKEdaV9QrFol1gs9
pe3tFbcQZPpY73psFpNCDO0m+yQZb0r3I9QWFNRmpwzwHMKPyCMylMtFnSpNallFH9q1+JZ31haM
mRn/0NWla2gpzvjvZ1esWwix6KHdYQ9dsq7lYC3W3wWyJE97uT1nS4EmS01BPT9AOTy0PflLFFmo
kJ4GBbnn4+0wc59Gp/ZkjtUNC0vCy/HEhanmsUpzOE//SIG1kuoHmgoLd+jMWCDA8VFAho7EiMml
o8ia66SmyyJDa0DPPrtIeXteR+tF2N4eznwkU+QgAPB4tUHxIw611LEC2xNps0nxvivTtVbUK1Fc
8mCYDUV5mWzVoIk6zZbLOHYVF9V6W8y0H7pU9etiML8maftiqEAc/sO4zoJNMoMmTBLaTA7an435
zbGEP/RtNpajvogGPgO3Y80sCcoaJMaappIlmJOrLgTpOsgtUgSK29iWP/AqV7WnKit/3Y4zBZVT
gCI/kGlmINaqWUzh5drDOsHHhjgP7NAf9LWeSPVGCP2vQat9RVnnoBngXtLMQkPP/FTF+hogSbt2
QyMEElP+CVMekkn4lwZ/Hz8KFDhZC/o6fNvJhjDEJAHi1AZ2Fpavgugc3Kp665pFhvncLDO50Mgg
+wH5ncyyXA05ZYkqsOU+/VX35s8ycjDGypqFu+TqWmSSz+OM/352YHW9iTzg6Dav4NuKMcEe2feF
mtHsUCBVQT3VFQTMJkeV1iahm5hxYAvBWyb/UiGQF8FSKWxuu8Fv/V+QyQ6IFZroAq4EtqKWtFCK
LTCTdRt/StOljH9KEv9nCfDxAWFTNuLbXE6ZJEhpoPZhYEdZsncRUwYlYCAv1cTepkGcZJX3H8JH
rU6xQ4BZ2+RLxJnZr0Y2yOki8dpSJqtQLgya7S1TWgf+gb0DoKb5cnv7zYVAsUcaCbwkaVMmdDQI
bpr0kW+bxR/opSvQRLcDXD/qWXrnEeTLefRlcuawIELgbfxDtPM2gKssuADyCgzheiHa3CocK1Dq
SAy9Ni4DQCHkYSUHNg2dfVCWn/r0Re7vQhCKg4wXiFz/0hzQ4WrzEFCykRWsLsRixKlJO6OwFmhI
S79mMvYU+KHWZmJgl+6jFZ967Vdrvd4e8UwIEwaspJCRfiRv0+n1pSqqHBBSyajCIu8k2QPfIixc
B1fvLPpGJvaMlmECjEdZ+zJMI9AstnplvHq8TeUUBxn4jDDa0uoiWhwLx9VcNO456guj1505zeMq
N++CWu45S0D71Za6KvqfOtVUyf+maqfbE3i9A0h5NFoTozMkPbLJ/WNoVUntlqNeLuyutlOwGLcD
jFNz8VxQxjtEprgNP4WK+uSMr0JLS5OOM0ujQroBoveWSzVe9B6+IcEgmp/koNwHgfUrwQVjYT9c
rw5iw+7AN5NDjJra5WcrNLMXAoVDTLPoURtasUnRJkqC9OftMc7GoYPJq4gqMMXPyziDDhZUaFEl
t7T6kDfhowd0spCdz7fDTKlNHMqMB5c5CMMadbvpidgorSMnLnEgJ7zUgZZtsqG9F5x0rQ/ho97l
2wzpNwl8niLn96lhfmbXewD3xG4ba6AP1GwYdkFIr7o21Z0H7Pv2L5ybCAV14ZEFhWeaOPnYQWD4
vtc4vq1EVr8WrOQNSvywTfNydzvQdYuGqYDJSVuIhYWA//hLzq70yAq9NvUs3y42yTGzy5V06A75
ptt2PyJ6NEvcaXn85dNlrKAuIuESjSHeNCFs9SBT5cgPbMR2zJWsF+XKN0iI4CV+D8Pozgm0doUg
ItpWZvYENLbcGJ60CbB8AW/BCybT352iesP160ErrJ8AKIeVhGag1EL28VOgPGFQqpuOa/1we65m
P4oJb5EKEcyqKWsePH3q8Jr3bQlcnBQ+C5K6csy320GoOs3MEIAB6tfIfBhX+htYLmQi8jzcdL0A
PKShg6u4wc6oQTlVMLKFvqFcWACYFKtTajlgigoNaas0f3YBD6/FLD3kdGVXseV/d7Pa3fgGdCO1
/0G9fCMEwSaR6G0ragUL0so+p4Xy6uQqzYC2WNdFZQPZaVfZgKPU0IIIM7MdJw2uBB1yPkP2LEHf
XOXoqDmwvFdagkQGLG8BWAcyqZXn//A7Y1gHUm9sjFIr1pbpf8U9IlmnafaShfV96+uHyFPv4ybZ
Jqq5SQXINl4JTN5qzA1hHjAEi0nZuzt+03eAIq9Ibx7qnGdRkwvfvEr6rUj03txQemyUBv6Rgipk
cTCK9t7x+2+iFPxsEx9tC0l+FsN+x7d8Kxr3wZEb967Ry7uioFwFf/JX4yJyY6TSK+a1R8dD0Ayz
sTSGhyX3iMvpr67Z3TtD/0fGQ2zdGmOpvUmfalUf3mowMeDP1pGjAtyqu7tIct0trkkp+FLJ7rLh
3aUXsTX07EGixmsNgq37zmsdVfepACDTHKjei07/p2yth7CuD0XcPPtKUW0Dq/O2gq8eoz6+cwqo
YKEE/m6QlUeayMhQSqT6+tfQUaJNpsh/Gq0TANfoXyKdpmeV50+lUb2EVbk1ACyuXGP4XvcdbdG4
bJAxE/mAbfgDWBG41Kj8kckj8l9zLeQn5C9WzpPTigcF801tSQxr5p5kWct0UUWdl/W0stYIhpcK
IUdvXvqIB4ZrXXa2S1voegddxBjT/7MzrVZZXU0DeahdD7v6B+5U98a6WVt7dadsMUtdRAxMlYPH
C+Ui4uTikouwIAMhYmatoO0d66dw69/14QZY0qPxrLz1RA439dcqX6U7OGfSFp2ohfNp5g18+Ssm
z5rcr1xfx2bUzrfdLnql57dyt+oxfAD3u/MO0RaF5v3tub5+SV2GnGQGADlNIQ84zpuGeo/31HEm
DsVvY5GJP3Mqns+wORFFDmWllqtq/KZ3KpXFb521qh7gDW67e/k79qHmC31MpPeLFdLQi9fWwqqd
0lsBlCY5UoSBrceRnbrNU+dX/2EmKTiTIFMoGZsDl4vWrSLXaZzeszstfBDcp1Dyj4El3Kf4BN3+
ZjP3GPIUqAKNvVFZUydXfm7ljpAXREJHt+6/W/mvbAnj9FHqm1zzo20qDgISfqO8tS9HU1mxEflQ
JG3F19EzzGUdIJUZgod2HsRCVgCaRzs99J213Oq/ZPLXl8go7+EXZ+uKR1QYwExTnYGWbXPntM6j
p5R3usTmHSx8a7JdpitPbdsg7OwrEMLNRF3It2c/OS9mUm5mCxfMyxEonSCrRUzOS1t+p1r5Tgma
hXfdXDLELP0bY3JQ4bo4qJRuSIZ69acr+r9Cs5W3ZgMhuir1F8iB8e+Stsc69ZC+DsJevcuGrIXf
hLQSfKgEIAqkGSkK863sSPVXsq7yIVDU8A4VUwgQou+vYqfT7brzRtaw++Pvl9L5aT7JUwcBSzkJ
Ji9p2SetetKqh1ZdKMbPfoezC2P897PD3IIEKIS4sthy1/crK4ti8KrKwseeO11QbFFHCBYdpo+T
9SyIYjVKybvEs3nfQd2I3gonfMQH8w+8iE+OhjAmemi3p+66o8WdQUVIoe+NiANb/nJgkeWEshoM
ni07wiv2NGhQFimOq1K1HyTp2AaCt00lJIyCFpFMxy/uDbFpMIfy/0614uPyorVmACbgkUz/8/KH
mGZqeAI+rbZqDe3KiGLb7NqvwyDd57QQb4969uxBFEqjR2RQYZmcciRQvtR6HWcPyL3yc1Q9oLN+
O8TcgjHwKhtBBazNKSKxUHMliePMI02PcW12h9+aiEvl7SDX4+AdQL2Vk4GX8TWyrYVpbDgUiKjH
boqqWUvht7z2FxBI42xcnqJjFOpeIxiRBsRktirdb1w/pvBTlApE/CxCWk23vjKJn/rR/0bNjPfb
45IUeS6mTguCoj1dfXUS08BnuFKtJrB7y4QblGtPuZ/9NmPnt2nV96Lbnfq2hJ8t+H86w/ueDdFL
FSsH/lEZNZifTU4lzL7R49c+p4q6DQb+172h/fYqbgKU76oVUhEvjcalnYf1F8jD73pSWveZr6D9
pHsPjh4+V4gFbKI2h0wUJNpKUPCXVSNY7bBAvHUOAXrdhca91wbanRz3zXMGlmTlFZDi01CFTe8M
VCF/l5L6aBS+jQhLju8oCOzUce9c3jNIE2vp1k/cN8dLoGiJ/IdZta9pyv+DD1UKYJ/3jKdCvdL9
9lEuShv2iQbJun4sVGFXecVjFSc/OqC1XTiAHzH1T5nRPfp1Bp+pAdrvCmLGqQ3Xs2q9hz7CxQVy
pQ7XXG8M6Ny+he8fLyuqNvFGjNry2BSqLcMKwDhgeMkSC15KDvkDiMwhF8OjqOGNkvT9ujeDh6EW
1JWvQ4MoO29lWMYe8VXOjwoiuZqG91nlvKtSifpCUn9qc7iGpZzvYz+uNmlZMqeN9EXhL2+LKtqr
wvAQV9KPTOy9tVA2ONDKhzobTp5Mm70FJ9o6BvNuPugCFgmu3/0cZbx2mLS+iFX7nPmDtHEp4KzK
fkjXrqL/CKGFrWgNLaHD57YemDKKhya6TFTbLo8rlyw3gCI1LlBnLeYx5tVvKQfX7Y0wt/Xwk6Pe
NkKB2Q+XUQw5U9I+QGnNVGrwsZWG7W2R/nR97z2rQDpngrK5HXHmQpDhXv0bctyZZ5dQKGQi2pd0
caDAbNR1uXa31nO2zY/dI6Lzx9vR5sdHeZvThRxtChFppJhzRUoogdFh6VKg9ZnG07ZcZVr+aWiW
KuoL4bRJ+l6jaCC1ZhrYXDVYT6ibUOAsG+S1M9wPxV9nJeNE/m9s05u1hAbvlS3BZCX4aektj2eu
UTNrXm/P4exKPIsz+WBN7cila9EOS0I03iCG1BIFBC6D22GukxOGQ2WOFjTJNDf1ZF0gxorUTET/
BmIqPr45vG8Nern3nCOnXztjplwIS/Xm+eV4FnaSnMpuoCXWWPQdEZzjcgQjF+6Rz9/jPSOsFkWf
5i6ej9WPbgxZ97QoC5G0FNJE8u2KSmRlZ8mqQ2yKav06DlbiYUkT8Bp8CFPmPN5kfGLXxECXVN/u
HQcVml7OsPjg4BusR0S17rQ63Bv0yuH+1D+KoD+6RvwjD2reKPK7lBrf+156T3pkKW5/7blFBdzg
f/fv5BFvubCxKPEHNu+BteZ/x6QG/fhwYU2Nh+RVZgE+F+jRiL6cAg7cuhU0hE8BHGjNgZl4TJTw
y+2BzC1bEj2YSCQZI8ztctmW2uDX0FrY8kINyVo1o7VTQlet/T9OhnrEgNVEsURHGT/adFwQAMCH
kM3DrZkc22bvkHPg8W2nOgmgq9zRZrjTk2Zflsm32+Ob6SKwL4HwSSaVelziJvuS3AOsIzwRNoi+
1z61W3md7LwXE5OgO5qUay9Compl/DF/asZ2SdBu7gOeB5+s3swMW7FJCZ4L8TrxvbVaL+TRcwtR
QWEOmheqXlwSl99Pzz2cLxzBt/20hyMOVVtAwmCpHjgbhY2oS/T6Jc63yyiGZ+A1IZm+HZvpkxBZ
r6EHxF/O6/3trzU7X//GUScXUKcamRtXhm/nSHU4HsYGwZJ7zHwIZCJpbooAIifrwUWZJkJTghDm
t1z+ErQL5YLZv0+FSFFwZCbG5LHd+b6cK3hfgXzy70isjpG7BLOc/RpnIcafcJaCqIXmJjKFLqwr
up1ZB2sEubcxpOPbH2M2GzhL4SYjabhYEkmhl+m0nrvy/XzbxOKLQV9fGl2ulqDQc6NSR3HgD9Id
7dnLUYVIA2t42vi27L6mzbFwT2rzfntESyEmqYDWU2xz0ey0c/EN+c6VErZrZSnfmFsAo4gy+nqk
vddA6MjILB0JLxub81UP+bVf4qPMDgPHa9YXXV7e6ZczlQ36kKB+6NuhfIJpbfWfovT59kx9AE6n
R7Q26iyioMzVMK2l6pmGQEEU0nGUEaOrtC5ESMLYmJLXoGJUPhiCjNVNzyuGh92eX+nvMqvdhPLw
HQWLO0OsZai/6h85KTaCYB6FJniAyvzJzeJT7gvlwk05mydQyeSwpQgIsGyyWJ1kEJQWIj4kNveQ
I+71s3wcj/d6g3CZuxoe0TO0bChY24WJmtslIN7HmUKBVpv2G8WoUovIoNxTJkF+6M3iWDbmVirM
Y2yad2an/gy1zpY0r18JnXuQwngnOBAmYHhvMx14m5VHD3jU3Oc1RhimVHWrPgpHqQ4dv7qcF2g+
+hIZXbXzYlFap12sbfTKKY9p7S+0NefuZZSOjRHWNVIGJltwMKq2iETgO5WQgUxz5D9BIN9rWXhy
07+0laaexVYHXwKcBawEZa3LRVxlPX7mVe3b2NPfq7H/SQsqShLJQmFy/DPTdQxtBS9a4CyU78a9
dHZWlqkl13Ip+rYouNoqjD1pZYTOUYfmcrB6RM0o560CPUYD0V/QjZ/bph8uEEjGqzBKJrOZ1GJV
4PPHCHVnF/TogWhS+Llrc3HhoJ77bAbZOEB1aI9XwI+hk8RCUSigaIqGrl+fvHmC9ct3pZ9KEy4c
DHP54ijFAOtIpOg+zf819NzwY2C5D4143xnx8xBliCigIdPgvRS0+tbTEdC6vclmB8gZYpEwQuOa
3tmDpgR1WIJ7EjA9aRFtqtx6T2K8lhZVX2dD6fIo92+MNd/JOWKkmCJ0vEztkrpa0curxkS4AB0b
V1lYmXP3hAGqgzxhTN+mG0ANS6nSe5aHWaCvKCPMZCyhsBdCTNtxmiXIXdlWvu1qLDxTumuFfIG5
OLvI/x3F9J5wkjgaGrnktkPTLHrwu2+NtJDCL41icmvngSejXsAoNDzhh1p/VrLieHuBzV4fZx9j
Cnix1MEJhZ7TSKlxWPaTDWoGG+forzMDIMZ2dHTVd9iZVU9L32h2wY1vE4QUFI16++UBFXXgj6WO
zatk8bulePHGy9pHygx7wc2KhZNi7rICrPK/YOPuPjsNPbfSck3N+VrOQLGw+66ahY7gZhxt3M5D
ydxYMoWfHx5eRSCsqWFNJ7YYVbgl4D923W/dFic5LZQ/J7J5aru/NG35uFGoh/8v1LiOzgbXoi0a
pCJHU5cEMAC6jQ8UxfOSw+21MrfiTQWBXY4i6HTTE7DqMr5jo3BCaNmzjqIiqi092ov6l9txZk5a
Q4KqM9K2gGFMMRiy4PhOIhmebcTKuhw+uxZNxwqWWIM6LDZ0XbzklbUUcfyWZxMYmzXtilKj7QPg
WsCaMSpB7nY9GBdhMxgZiYm4cAjOTOaIIRzTjZH8NMXEm6WflUZPp4la/qoUnk3MEWM1WsgOZxbh
RZTJyqAGpKWuQ5RAUNc6sn1tbWxq1zbN77e/2exwuBUhJUGqJi28nEHHRNjF9Uu6hQ06O3m4j8t+
m8b96XaY2fFYwNV5YFAcmmYWRu35xthPsL1cOxpZ8dqXVLyKBoPEOls4MmaHRHFBVsdRXdGFWl+x
usKIGVKSUVVrdrFRbSOO+ttDmgsDLYIWPhkhsL3JMViiAVSFQ+jZCupTSPDhBWyqz+Cf/sMpAf+C
wjMIQUix04KJ06ee6hWeZ7tdtw5obzUBimuL/lzXOh4AZEcmAYRbOEhUTS6XghYHtSQXvgfMp94i
yflUhWsHOLy2L4/VusRlb70E25w53SHHggynrDCqsExS6iIvvG7U3AOT+NSVr64KV1u6S9AjtpIf
tz/XDNIf2r6qiGgG4CZyVTeEptioHYVV23mUduq2OzgHYy9vsrW/COuZ1rghJbGjIJXS4xnJuNP0
L/PxiZSF0Qjp2H5Rt+5dtYpW6H3JK3G1DH6dpBv/L9qYT0OSQ6J4socLMSgL3InCE083V3is+98L
Uzf+gbMnyRgA5CgzRGHbwP5rsjJUOQAqAWX5BLXpCTDDTjpgzLJt09U/Rg1/uSz+iWcA5JN5xjOu
ydYqArL4JtP8E4jfnap9pZEJmv+58cqVjIPX7dFN1uBVsEmGYRYQK0wx8E+tehehB6jn6kqKfsvY
YgvK38EUPmKRNlnsZE6OKxaSGehmkmqSf4rpndJxBl1afFEXcfVT9PVVnMmY+lZSAhdrsZMYyn9i
teCN45Xphlw3lgG5+Gb3Ix2q+xqt5LzmRVIH5psRiA+1au5uz+40T/3np7AyDU5K+AvT08vqkqGP
lCI5OaoCbjDJhgPCx7+9oeq2kjP4eylwmk9+AzZUDSgDo90urzCCsB41aG4UHBpzr6TI1WQ0q7a+
5VYL78PJOf7xA5ESAbIm8VK7yo7yohPdNoj8kw8krK5QyXYTtL+X8EazYUZ2ANUKkGtT6H0hlmId
uYJ3yiTUKF80AUiM+rIw2TMngaqcBZmkDa0jilkkKf4pSlfm3thlL95O3xTbZhvb0rbgqFtsr01S
sH+m7yzkOO6zFKxMUNVPfEI22Lko38onfV2NZkbWut+p9L+O8TE/juZNy8fs/GhBF4kiy0uZ3sAJ
pZLOCAXBbpvoXoiFX7W2KDgzqcb8MzwuJ+5dNuzVST60WiFGgeefXG/Qd0Yp/SHQg5iYx9J170C9
P4Re8trkaPze/paz68VCs8jA6Y5a3eTMjRBSx7xDTE9GaK5az9xAVFtnAEVuh5n7fFwakPhU6rMc
8pefL05Ai1mOCfxfCe9Qd2hWsgHg1ervnab5eZe71kLCOTehI4sf+CarhjvyMqDbOHkuO6pgy8JL
j32H3rZ4DhQrDYtGxOLdHpBLsPQCmupffXxGjYcW+HBOX6b1Muog+bilVIoAX2HYde6wUionXaUA
82vNpR+qv+cdEsZaWKHgGFE+BmyPr8HBdYQHLr7XIJLXlly8ZYl4jDPnIIfSHiD+URbEJ0dPkGcW
T1FT/pTl8LvlpzizSQvvjmn+8s8QeMMZKrpHvLMmGy23goRzSneQ8JKxOiCp8NfKvvohvvq7pQt4
9gLRkN3gOTcyeKZPuSJJ4oYKeXoK/1i40WxkfSViY/nSfsemAUCHiwnKSl44ieeWBrAYclBqj5o+
fXlLgoVhadq6JymgCK520CHdDXCmVWGU69TE4SCsEB/XF7bA7BVFtgEiTlO5qazxd50dYX2qIhHc
GN4peNBPtAZW+p1x7xyNx/Ax21Y/pLWzkg9LCPe5/U3LhcokuASZxO0yaKJ5ngquIzwFYbsVBlhI
0bCFt7N0/yr8nWnudh5nfJmdDQ63JBOpd1zjQbcfnb2yUQ7BRlgDp1+nv+WDcbx9nswPaywiI9oh
XuGb4gYrer0inC89xiXC1LhyOmGwMKrZKKSkI32QxuhVDc/Is8EzPPeEK+y6L9SVNhigkpdkSce5
uZq7szDy5dxJ2C4guhoLdtMh6xxs3KDaZ6K4UynV3J62uSTUoCEzAucVFMYmq0GWqiCSytCx69pf
g9peYX+zSToMCZxiLzjl/na4uZvTYJPJFMRRQJrK63D2iQlqPuFJrptggyPsk2BoS6nBUpDJyutL
WXGSqqAVo6Lnromw/9xuafPOnRnnI5lcJ56rCZ5atSHVOctf9S7qiWbwGg4BRa5qOGVo8FtW/OJ0
ebpwQc+ekbQ0af/CfkdEahK60bFADvJQsN2E6lNrGk/+Z636IjSKrUrV+9DL+j7Ph6Mbdo+SWLpA
ubBWCCvxL5GL482AJhNCEICSLb7TeAScbfFSdHREnhPLdsKj19W7AU6jCVryr9fMRZTxc59FGfqK
+zPmlakNtNqywAJQWyYL+2BmzXDu0xPlsh5vgck9rfoGQpWmF54GVQnWHiAiufDebw9kZsmMGQDF
AOyDxxfz5UCcRAgqyL/Bqbaqnwoa29vSDfAQTihXxl6O+HUZfc0UzA/kWPoP46POwVPaGPkAUzZO
juQlatAD/nkqD9lMzId1KcoLTdGZw4QB/htk8vpTE68KEFN36CC2NBDdz5QrD4Km7OPcIsVZ8quf
+2ZQG0itOPZZIpP5bDvBrMiTx/ls4q2qNPvQ8NO/P/GpTFHNG7Mf9aqAmOqNhfBj4dg5nMrWjlGU
KRdNaGfuyosgk/NeCKshcjSC4FpdDeouEKoD3lybMNABFLg7RyYf0OptpaovNWiMiDPTSP5D5j8+
R0c0DuIUV3U41F8F/vsiOCVS8VnRdHWD0Dt3tiV8vb0RZm7Ri0CT4ZbYdAUef/okqdF3Oox3aq4G
KxBV2/8Qh2IO1WVI51dvqLigF5qw8E/NWHcoceqQKgRLjMRZWPhTpuJ4Eo51BlaIqNBXmdYT/Upw
HEzTgpMhrYQDRsLb9HN1AA7SrcsHbZ1uxHtYmgsH41z+OHLdkVEYVeTk6VPN0cW2xUDOsT1MvXrB
RFkXLWmIxL3ToF2P3jfC+wm2UWFVb6x0ODiYCunJAc+TLafhFrWuBYLHzJflF41FXF5aGJdPriYV
KQyyIQzg28w4aI527xTioSzz/xKGsgnIIbrCV1lLrsoegqwqH7YJdr3XnjLdf8EG8uX2+pk5YFBL
ASsIfZEWxbR0Eg5OlUit7p8CAciY0Pnke4q4sEinijofa+c8yvgrzu43EWcPw2zYDV3Qay/h0Dy1
vszKsfRvaUKXUdVqO6xVY5vTAl8FA5zy/79hjh/17Ae0eWlWaFphSOu3aI9h24PM05JE0VxpGpgA
MC8RfU0QmJPTWvSCPE5TEal9Vdhr/btTvQ7du+cpGyt6RzuyrZ8sLDhgCMEuWerXzdxMZLnShyi5
ds2hMkM0GnKX+qes4Mnauxow6E4217qO00TrfbWwaV1I0+YWjwruDPEPc/SsHc/8s1lNKlHsBgRb
Tq2IzYRi3QsWbJLbX2723AEYJKrjEcDhM5lUtTRBcpmtjxH8r05T1woNwUKM933Y0P18NvQX2tir
0VxFFV4E64eHh6IQptvctJYOo3E8kzfLCLSTIXcxw9RJL8eLBtPQOYJrfrA9pI2/VYVVxfk3bKu9
ZQePi6ffzASPsnyo82n8HyDPy4BSVUqdHiXUz9eQR49jC/E9a3bqUf/kjDpKh0b4s/S0uH6YUUU3
LarJcOVMGvWXMSPHGky9qnXk3wrbtPCngR5Rb9MBXdJIbP6u08fJQLWF9+z4Ukd+cprgsJckoapL
xdbMg68EG8n6OsBtur2GrqdxDIKckEUBgmRqcmR3gm8MuB8qwKKHrexjzR4qf4e8/hgH3CaqicDX
pKvEAvGpnn5bDRUsN3eYhe1zZ8/rZmEgH9NxuQIlBLsAGBqjgcMVDCCWvE6Ic9mwnc/Npt+q25Sa
cJuv0ndhLf7GDxZHsafmj74bTRb0Z13aukv4susU//InTJ6eai+7voVu2Env63UUybvY+y6F3VoU
vQOMNbfytg7Wwre/4Edb6tbAJ58w94q6FIBznKKjexC+YgPV/bSeMhqNyr7fpJvk5O/q+07deAsI
7usi7jhcAFm4ZaAyPN0OcAKpgXQDN0dE1aWjzq9+zZVs25bfC4REmmCpJT1zWRIRtJlKbRDK3FWH
TtAjr05omkUPxbF+NI/u0bgr1tl+SXxi9ktS9ASKA3QAodnLnd4abtTADAxORd6+4iZ8SD1IZbVF
WcnM8MSzGhETOetRFhFLuf09Zw4ZXjVUBLkVaBd/sOzPbo4O+IAXqb5/MuimFPIXNcE0Lq9hfS10
BWcDgY1GDJSPeNWZ7mqjDGjc+Ce1lQ5tG6NA0wSHWtK/UrFf2J3jGrxao5QRMUJntVzBV2RXb+LC
xfGk7epu31jY2VlS7230Qf2CRXW0ijz39fY8zu4LeDPoRwJAIj+e3BAOtrlS3jOR4w0R/S7X2k+w
XN+VJzyR99xKm/SATZMP2XSzEHl8wUxGC9UYOviI2+VJMFk9TZcgrmHVvAfyTYi8c7zPDqW1ancj
2czd5Yfb8Wb2IeuEIcLeRoVqSu70ArmNOGJpuxpBttYwmHUz5ciD4VWVlDc8q75ha/0flilS3+A2
eBbzML5iXKZWm1ulbtrGgNw91uaW9TVskr2JQ+Tt4Y2zNZ3Ns0hTsmWuYIqJqzNZTpU+ZmWornpd
+RZ3+GvfDjSzIc6HNK3QaKrQ+55j6naRlbuGPMrvPFxsRUQMloBW82Oi20DfVKI5O12bZpcVaclB
Zg3ytnXdY4V+kNBWC92bmdudEf0bZvz3s7NErYvegUTmn8JW3wiquM7rBez23JFM0scWwykI+N10
HfR+32kFRRpbbfR9q72aHcbfFSaomg/8KetxmOftWzS/jTxfOFRmJxG85PgMRI9omiA1fhPI6scG
j4et6yYdlHdgce3fcrTH05gx/hto3O9n0xhZaSMLEi/BdLCO/Wium0ij/9rCeGZKu8Th3BeRZeMh
rU1WBamDPAi+65+qHd3JXbwdjcIgje7KB/3QH9Klbze7PEyVcuSo+AQX53JcodOpIV3P4OQI8ncs
CT4JtNVXYRYjhVuklC3KCB2uSvjjVsanKFOhbkbqZwx/g3XCC+cpNIqlbGb2m579pEkRsY58x8iC
kMZ3a6winasvQlRnkTA6u9VRwgYWwQ1hTrGpdWmUrYkIGSYMqGpJNDb7ErlTY5MpX//DocILELAe
X5bb6HKOndosXDFlC0LbWoH3wXHI3Tr9e1NHC9fO7Jj+jWRMOIEVtf64G0wQJUlzH/bBERDsF91r
nyvJW7hxKIzzs6eHMruduhpyL+ZVtt2rvZVnseyfeifDnN7J8GqOuq/IXb5lfoPWypAmex0buEGU
16Vs2WUjAyTogvIxFpNSXLWYaO8BCDR3URXTPKiCjZJZ9/CD8RLvguBxUIyHoWnrk2QFCPA5zT0W
JyGCE+o7Rw2+h7L/W8oHOKpO9lP35Z8lpAq8Lk1jP+jKF60FSO104ltolXvJqWNqC6WzQk8C2Z26
P/amgP4eh3wyMs/xEM7rct2G1tHNxIdBKTay26BpV/fNpolda2eKcY5ch4AUX/DZynR07JKTZKb6
sRL0z65SY6xgiVsELl7/j7QvbYpcV7b9RY7wJNn+6qEGigJDAQ18cXTTjUd5lDz9+rvc596mMH7l
1312xNk74hBBIjmVSmWuXIspQeCEBeE71ps7U6KuzKIOqUZGvxcVSMObvOqc2AQfIkhXBigEs52A
bCuIkPi4C0t1kmYGt0dvmddCqzIv14zORpHTp01/IAayKKsJnQTvRiceVTTIS3EKA3GMJDW4Utom
cRoxPg5FHG5Gw7jtshHC2eiKNrHy0Dbqi1p197FivCQs2GSV8UjF+EqhXZRVHFC3fPyOAhv4PsaC
uAzUFLvSkp/Lweztuhsa0CNCrStufqaCBJ6hs9oheH3YAU00N6TsncZmfickIm2TWn2Qgwlk3ljP
hMYvSbfuiV8dEU9kgniJKwBHbBYwTI7ZITkMqd9uipv4oBwsj3VO4wa3mleCQXYlRi+ETHSYJ5qx
CTDwRUqj63jbjUInfiD0X1RuvSDWV979C4XdqYv9YWM66GfXDcHMd6JlvQaNCzBQuqObvyhoNbuB
22i2bps2jVwDH8OBKuta7rpwrsHZhhIOwVU03UGfbQM+CLxYpal+1X2vYt3lxUnwNcr+6V75Ejym
pg1IkwCMnbedBZMStShIBJXFHITXrVk5dZZe5zR8BSww3QxKoa/cdUs5sqmCvggEIehbzutThQlk
bIuhWr+1AKtoQc5pHIMqt/XqLgeZpVqfLof937/wyxo/DKrzaKznxDAFje4qvEHsRh171+KV6agK
Hh21DBad2DC8HpUkj8TFierjrcqgZ6Ln0LpVLAHkKTDXhhh/to2Vu6lMTybFDH7JMF9w+W9d+OaQ
GvizN/M8SjFEBRY9g/oxtFS43h1DvfSG5u/7MQrMgPkLKS/gvPNXES1VUBkpgCLGRAYqObJJ8WQg
7b28mP/Hxn+YmZ2epC4hng0NdBBvyA6kJ6Of7f43ODBxmcOBP2GgBN/zbftYvcSbtfOzVIbCUBxY
rlCKwiDevKBG8dUwnF9QXzlFD5nPdqCxhgZY/s0AKzC0Kavr7H6CL8e33S79Ju2lleix+DF1UANo
KOZNE6qfD7CuSg1KFbUGLbV0L8LsWbBsn/L05+VtXko2TICWMCgKHMeX4gE04arUMGLTFxXY3IBc
HfT9UEleYyjeZUuLC4J4Aujr8cpAmfLzgiplrE2ljzWfgWWqbW8omTpaK1nashFUHX9D6L9gsdqK
sL7UcuyamdgENL/orNngXF1zzst2sJ7Pi2lBDMD1iGkYdrBOsgOKAIzPSZ6BC8u0Uz905N2aRy6a
NJB54n9AQs9TXRR3zEHWAtUX2kNa9Q4mBGwZuvOXv9JCLwKnG40/BVX5ia9k9pmCHgg5yNpqOHaG
4rKbfs9v802xnZ4v2VO1jzU4/dptvLi2D6O/H6dnN6VuxkUv6Kj5o8Txvt0bUDUQcfEPibWFljjQ
vmAP+cJYlBUceZeoUBcYgWNj1Z3cpZCpzzeVrK482JeOlYWhfMhOYbIaAiif/UMMkhZrPXYx01Nn
JAJq369FENjysNZEXboQMW4NfV7Mr0O8eWZJlfOkBPMoLBUvwYjcr1EcCc+5QOkhfreXBvr3bYBp
vvuPQfXz0hgTbTikHVy/LbwmNzw9ygFYXeO+XIz/QIOA3R/SahMp5Wc7fGxCMw1xxACoJLbshPey
N/Hq2qkT7++bo+URMCcHYGT31jgOltwRJD0oploySC3mTc4KiLBcxoCWH3cM9beydeLE3I4hoL4r
p20hDUUh9cPSbDMxt8D/g0RsEkyT8w5MZ2rFzA0R+U5gPPdKKPHTYMk/U538Ckt9X5r0FEiaYwa1
YmPOdOXWWSwDWSB3QNkTM5h0PtAXKoVApEaUjvb0qjuyLbcpAhrfriE9l1f+YWj6+dmRb2sBQkyw
5Pp4tklW6EX1Ghhs+St+WJh+fmahIMP/RjLavxQFeAK0Z/DUrMTL38Ju8/zwfMNmaQq+XwrNTpw/
3rSbikggPYdXZukDWHS/d3hggH0SiWJXfmcWfeqaULe7Nu/Bj6BAwWtIdrqe/YQcz2kgyk0qKNlm
aVA549g/NN3gS2CulfNuq0h14hY8ueIJPUhjBg7WZnRQlQC2uqcrgVJdDF8QXZlyAjA5zPmqjL4F
WipVVZ9K4HEC+Urhkpi8gCoPNgFYR0VHA0tWd6NwPKbDdkO60Y3AYwn0jhNZqSep5DZos0nWr/GU
KP8WhlpiI6W8JRV4MLMh3RcWqRyTa5s8a3Ow7bffL5+t5c//sYbZ0Qq7usDsh6JP3H67QO6fCpkz
W9WblRfC0iPIOturWaJmxXFZpLmm+7FcgV5U2ViB5hZgDBo5f0TTdAU0s/BpPr2TZ2ExT1KNgXqY
+nrBd6B7vbb6sYFUsh7bAm30FfdefMMCFwoABB6T6BDOzCF4aREUEnQ/fNLeWrd32U453N9zu7Om
FNxHLWyVvX1hR4Fp/7A5KwUEtMxCnjfY0RCAfSCZIVNmyj/ALgq+4b+/qAHixMwqxfAWNItn16cc
t1kQKlhfzprbvAIDQkD3gvJDCwHEyw65lFrBFrIBDJEAdD7nsOWxJFe9NuJN/t55KbMbh4MzyE0d
UMkGt6NHpimnsdisYiymbHQWo9DhAcs2Ro2RO87braFlAOCrNSpmV8Nd95huJ/g+OAV3a09D9WtU
/41xQDEWTyfcn7PtDHuMyknwGUyZyJndoWvwMMli8V2LW/xBdM50eRvELvaoSu8SgFoc9YjxwqPh
r+XLXw8KMMCQnaPgGsG3nfPgBV1RyiXmNnzNZC4uctCNDDYzY1s3jZVrfMkUIhuGMcC6g5RvdkgU
VmWWsGrim+HRpJUNNjS7rW8iIa8Y+hrTNIxCQjt3GgJEyWWWnMc0VOQeruxnY4VLRtiKzGytWcFB
LliZ3mgqEMYQNv6yHDD4DkGEqhnkorIbSae3qE3uCQ/+OpHE5J2C0wDgL5oy87mZpICIDG3wgVIq
PQ4dvTEZecrC4u7ysfsaTWAGTLLTdAQeufNZJCPFAe+MjPpSmLl9lTisOzaBDqJ61G7pCpTiq/9P
xiBHBfT5NDA2uwzKilrgnufUL2s8OnnYPedF83J5QQuH7LORWepUqqTJIpkhOei/hQ26Sh1gjWnn
kpLstSpy0GNGHQ7ExykmrGX9lonEwwy2jQK8Y4T8WljxtldCV0gvYDZ1DMZOtOLAQL2xWHeMTKxx
oizuio6hHhXPBvxnFhVIbhRQrQtQbA3oExp8O6vL1JWb6us7CJuiY4QdoBINxJezoxGOeSEpcCiw
6UVgD3lJo2Hfq5ga7UuHUWpLxdorYdGxPizOyYYigtY5ExYB7933PlTsoh3cAbTFY9dhVKV0L3/1
rzHm0/rmkbVhgEdnckd8JWFOhQZKbAY24+AMfLpsaPFjTVg81PewunlLuyDgt6M5IT5Y7ABHlnaM
ruGLlz14ovAELwUUt+YNUqVBMaOt2sEXRkBswjTZrqU0svEcw9heXCS2MFloQ9oKpJuy2npSBX7h
wJAwgWwWuWu2/Wi3jd7gQJOfcUqIjZzhgStgnRgbDN8bP7to+BFgWhM9Wqj5CLX/61CM73G2hNkh
zFllanGEfoXGn42wxVsbMyDp2+Vv8TUSfzYy/fzsCZNHYZQyioOT8PjdGvUtTc3d2NH3/87M5Htn
ZqKyjUoe5hQqloPHzPS+CNpHMKav1O4XPQvXMVr8FgpY8xe9TApWNwmCY0a4M/QCt3K2+YeV/EYK
AdECSOks/ho4HFDcNXFKarTToONUZLmtxHwl2Ewb8jmhwnfB8CCuxwn48aXSzvs6skROfKPSoLFQ
uRKmqyEUZDeAI15e0bIp7BewuKBOm4sclrwsGaZjKPig5Q0In91horTvWrsJ8+1lU4sBzfhjis6K
miTp8IpAPuXnPUSZtBIF1FcivqPD6sTS3+dM2EKwzgHPDcXsL6yhJkpIgFPi/AwQL2sBaYFG3o1Q
C7fJqh+X17V4is5Mzdy7HbiRpnwgmN6GuEPys496m8t/332ZFgQE7qQthIm6meuFvJRJJ4+6L4et
22lg4pIlGyWcFddb/EhnZmZxpzX1gZsc778KaXQShHZVhGAqvS5ldtWb0b+cJ8RpPBqmsvBcQbdX
M5pGckR9lO6dQM5cyWi8QBlWFrXo5HgWYJ4UGIQvBK8dqRjTBoFiiZI6Q/Gjrr6p5o8sid3LnrBs
B/jFSeYNGI5ZksBrKEQDdKD7ZXSP3rhd64aTxFdttjapsJiNYKzzP4YwVPQ5oiZUaStZIHDLFCdV
eopa3VEr3Skr7lZJ4iRjtvKQXXJyBUwW0+wSOqPz5w4V6CQxFV8K0zaHsumeuCk9GI2xUiBccr9z
M7OzBPb0tjdMifio321qCkWosLSz9BtTMs+If13+XMtrgk4XutUT8HP6Y87upQEto7YrUcLJZUgZ
SiD5t2SnTNaqsEv3EqaQ/piZ1RvMWmpyESIb6YbYKwS480vNEiuut2hkYgREcADr8px/QaWBXgWY
CvQzhhdwqtzU0hqB3kKBAbMjZzZmH4eqEVRyQqb7/Rt55g8WCFyA4tNf9If6HeRvGwXQ59EdV94j
S4fq3OrsK6Vp3uoVxOt9tWGvPaG3cSad1K7YiOTvOzhY4CTPirsdiO55kp/lGUetuNP9oS5LW8ox
7V5WCXEkXj+zQFt5zC2634e1eYKvVR3PIg1p0WCU95nevORStJODYnvZyxeP1JmZ2esIREt5VRqt
7nfWTaphfjgDoEkttlL9yOOny7YWvfDMlvr5RPWtatYKLXSf1Miss94prLUYu2Zidg8mw6glqCXq
vtbnhz4tdnlC95dXgRb4QgI2AVsUBUgEBU7/eR1JMMh6oyIMkbh56Az5OjHTfc/6DZfFKdNy0265
OKaKcRoi7RHx6meX6DupHe6KAbTudfOUVgDh4JHxqppQFU7bzJYb5RAF6YHL3Y+YYLxF6pkbmJXq
Jrp6UhiwxLqxDYr+ngFuprbSqxhSv8pbr0i1bwU0XBVIooNlJHmCZuKxYeN9GJk3CYu9PFQ3Zatp
NtHDWzmu7nMNyNpA4Y8KJp96MbUj261BQ92RItxHY+yWSntdWu1epeIestAnKWHuEDXeCCia1ofX
XaheZWO2a8cxtmmBHkMYta8lCqSkjfBOqDAhK/THRAfxiqirbWeV38DYzTyWVVeYQ3DCuMZbNRn3
GHe5VxpA+YjVA/orUMBitUEPbWm9BxBLtAuNAqmGYp7a1I/10F2pYX89VNWpkUeUn0XtcY2+SdCk
1wLlgUmmandZf1MycaMnvUvjcac3PSI4KQ/yAPJB1ltO3+nHvOzuwby8zbpyW9EGsAC5PyhG3ziy
Fl4Frbw1EisBIXj+vR3YjaGOzDateNfVUI+F8PE+kUsvI9KzPnTCaZJxl0YAogzmCKqwuD0JqDLL
6C0xMR4VEj9H1viNKvEPuTOwF5CeEv1p5FDdgowUcaqoAeNnhMFsDDfd1cZ4bcbjdRHHPyMt6wBW
H4pNGRgFEHKAoyBIIZ9Mj0NJmV2KZrDrUNs0RcddK0+uequ8HmJa2rqWbrUhUO1YSrdQCn3VuO7R
JjhaGSSKjTY6dKJXbV0wzDHyrnQiYAxtKWrfeJ5BnUw8VgO0p3ulzL2m4DZPrO1Q1AbUqOlzq/NN
QNRXo84cPdWTTWvg3IlyH/H0e9iVG96NTghousSG1JYL85ir1qllym1XsyfcVacBS4z6akfVaqdY
zMtUBFbIo1yxPtj2VrKPR+PVIOMuIuQIgNMt7xs/15E7aWZxx9pu17PqFDdqYTOJPdCIbQ05AYlq
clPEA8PcO6u2MsPABpcHJ8mGnwktH0CKicWwHTDCntoUh66MXgoIqkNq6js+1DEYwz0Ul+/FQLdt
LV0bIwfukB0CFOmjONxaQ3MFMoRv0F6+1sx4hzvxhYKHFPgstkG/1peK+AbXw7ZQyCt08jDtL7LE
sTKwmHXi1MrNtRXFRwhnv1Vtc0rrBiR2ubrTRvKdS821CCQ8gIID5dI3JdI1J+yGwklkZa+mmOln
wV5MH0VV+kNUxkfosN7UOpruo24957rx1BsgGOjlnDgii6BiY1W1CxXlGvXaMnGqUocCoFBB6Eij
/ZCzn5XRukWvXmdxtiWi91pJv1Lb/AjN6iuz5ftMKneQvwttCF9ELhlr9F+g7Iyvuk249pBFvbGr
42YP5dF7CrzskDffzKS9qWl0H3SpyyLjRMvB50KSXcCl46tExuVcAk/rhHV1B6HgvRqpXkgg6KcF
WHgqX8VmCxwuDb6PmbzvIWmGN3sRu1Jt7WSS3wdx9BiDH1dEA8HEUexnRriLuQBXJY9PouDXiej3
EIvbk0F5BMjVI3V8zeT2SLTmSQSa4o4h6P41SIDzbLzLhfmq0/LNYqFmS2V7B+Fo6GgjxYxY+STL
wX4ULHVzMq4xUi9fwB+XyexSpGbQiVBFahab8qYdc4yFDeUdj7pTXfTemKwVvhewZVMa82FwdkWK
sRBRHnLdTxRa24YOYko+7W9Ya/t2tBoPEPDnnGMISGmU0yCUa4zowVvCABitpr03R/FOwNFhqz3a
yXI4Tvp9WufFjfUeFUATowfzD8X68z95uvXPUvGwiSI2GGbvx/lJzTQ7EHeoxG0u3+uLmeQ0fgLq
0wngOSVkZ0YQJsva6tA9EgLRU4dYdZjfaR48+O2yoemdN6/fQF3uj6HpDzkzpAxhbqQj7X0c+B2k
++wmbR1KIMHDf4zKqQ6ZW7Qri1toquOrnxmd5cnotIdpi0KkL3EnfcoY/qVeQSbXzdxoEztUc+R9
fIRkfer0juKorr6BY/xnztVy14bNfqdIX/YA/W8wD2HgDFNun/egSoJcLVSgk9sR7LlpGe6aSjfs
eGQvEp4QISlvxio8Kn2u2cNYEtCokX9JsM/+hNlnKHO9jMwQF+kYBgMGVMxfo5p6iRSvZNiLKemZ
ndnO51YT9FAuBrFSmyJ5qjdFFaw8vxdmfvB1sY3TMLsOquBZaUHjLFbCnmh+R0snzRuvipInJbLu
rOzNlB2p2rVB5riuFj5WtPxx2Z8XD86H8floHarjag7O797n5mM87LqI7gMkFnm4ssrljfzNZwkO
VXWOvk4hqlyDyrr3J6L0KISSSElXC2mLRlAlxrQuKk7oWX92TENC5M1DIG+hdOqyREfT9u85cvCx
zkzMolkqiQICKigslIm8yfDrm/i+VtPd5a+y/B4/MzM7YjK4+I2Aar2vbqHT41R3lRPdpk7p9e+B
ndiRZ3X2GpRycfco6DkUhHywHc1eRiRvwPsz4jU+9t+ggprEz5cXtXhZnv3+2WWZVXIyMoLfn0iY
aw7G8laSk18CEgtmq7j/H2TEi6/wM4Mzd0jMUU+SGBGJP0Owj913N+QbMiG4Xf5k2uV9eYVJnOCG
rLwx1/Zx5iL4g5g08nqAcsSGt6mbMMO7vJNrFmbeMTZpk4W9rPuiqF1k7yDX0vq1TsXiQxnYFvS9
QQwIysPPhynpklbu6hQlIcDl8zTNQDgL6pmBJrknB8zyAmgnb3ItaVb2bzEknRme+UlhBI0W6lIP
MaDGA53cngSWl5c12+RBYa0YW/aRj1XOfCRTi0YSQ6b7JmFOF59wcXlg4nIuf7BlK6CBAQAbweE3
S+xZ1kBBYw6xvgHFE/kmVPCsHt6teAUktGZj+p5nNlQOBe22xEpk9SU2fLO6U4wVE4tfBgMFoO/B
NQWUzmcTgQZonF4ovR+hR1ZlTwSFkDG6a7KVSLEc/s4MzdYCDjnDECQbfPR5QpBKVDto0HktaKu6
UPclBtVmnj5yY3yF5E0KDFtK3GQcdn1VPaQZveol4LT/4ROe/UmzW7owk4JUNVACpBRXdARqn2kb
QJn+GqSH+8WALBvQkyb6frNTF9JIZBnYWgAKNZ1gMG1NEq7o/WZV6WPRXwBpJ4oOiBcGOT5/zLLg
nawJ+GSfCDutHkkXO4AS23+/bRgsQq8eBTfkNzOXyZA8ARYA5PwYd24pobVa37BmpT38e5RqnpGe
W5n5ixGLXFNbmUC5tHWbG+lHCxFy05Z95a7YY9rLLpEU1460V3cZFmqvzlFPMenLHwC2HnDCAiQH
9o7Pm2lB2y5lqYLemtYerCj8ERKG0gy1HEmA1jpIo1fWtVdx1z8wrd4xpUW1IZPWkGtLVywwiX/+
jFlaPMpgkczLnqCCWjk8Dn/oIXoeZZ1GnmSEbsvDlYiw5ETnBmefF4OXgzkkyLisIvFMHXkqUPEQ
weFrKsJLVx54WICMAmQaoLxZnAagv9ZaE81LqO7ccZ7dU9ptL7vqAmIV1SPgjDA3AKVdc07iB/h8
P3QNok6yb/cSZJq3nZ8+ouDolN9B3QUAs11tpL0l7i4bXt7EP3atWctPNnk7hhpCC8v0XY26nsjr
q6HUVkLLonPgtGMwAXk4pqlmPhobeabSAsujNYqw9aGQLBfEZ3ZRsDvKpJU7b+mymILL/5qbYwL6
MSr6mAJ2JCnvMqaXC3E0tJdSXeueL9vBhaSCbmUamv28rF4MBS8DBT36qHjP+mqjxxrKu+y20/q1
e2mKvl+OOfmwNTtftJjeHbTEMY+PeiW7EaqzOhByB8KvAawwCSqt+vcQqiGXPWTR+8/szo6ZmoDb
GrP2ONcKEOKo7rC1xsiiD55ZmEVQKSZqLU1Pp6RoHBVyGGNdOwrY/y8vZNkMhgXhgtMo1ewYQ70t
x3xdNfh1DM42pj+UhbXrMYrzD2amQAxMhQ6szewWVYOhDkwGnCPNRsfiWgE6cNMdhfEvz0Hgo/8Y
muWqldqpAzMBeavHCn2bwpNq/c0a12bcF7dtkuSUDQNePp+qiLLCAOMNoh/LcVwj5rWd4eiMe5e3
bbG8iFzgj53ZctpaFmCFB87KfORusIVypKsTTKDZYEcMfoLOVNsiI3FUO/HCDVM8ECYYe32lYLh4
oIElQhUPyixfSMW0QsqLiOCQpUR2En5Xk27TwSut6F+eOEArQytTx3Qf/vkcOsoGSKi8BEKqDbit
jo9jhDEPdhuE/liAA3Nt6H3xgvk91gcyYZBuzZMhsGiQromxvY1Hr2p/OI47sE8cxIa1duggP3Hp
DZDta6IKS96DYghG+kGSCNr62TJZaVh1nfVoE2PwR+v4DRfdJhvXhGYWs7CJDwqaWuD4/EKZVlQW
DxhFRjllYebV4KU745Bi9K79Zj5Yr9U1/57said/HNAo+7U2q7DkNufWZ7G5iwyzqyZ4UzEQLxW5
XUBvkBBAPtdEPZYu0nNLs/0cS1UaLQMXKZhBdMmTqbQD43fu0Ma8KQKirAT/xc8HuJuGGw4+8/vQ
nj3suphmRmGhyy+K8ThQKKUwtdpndfvX4H207c7szA4/si5DL6sKvYX6ReUtOikHg5v/tJipnjCJ
8elz7nojz1OrMFCTGbNXaXgT4jmvHi9HscX9QpiEq4OcEFDOz6eaWHmtcwulRi0UrgGIZdqdGiXx
LltRphtxngsgSQRoHDhkas2DRyCVEY/LBG/UK8w6X3c37Sm96nf5D+04OuRK86COciSFk96uFeoW
PR3IOqxwonybA7oVZqmjUuS63wxQJI3vFKZsQ/Uegor/8LGQv8kTuez0Gp05OlIOMP/EMYqd0wAy
uDLUUNhIRlbMLK3n3Mws9wh7w8zR/sBcMA9Q5Y68LrAAvD5lebiSfizlURAfR+zFRJrxZTK4RlMQ
mFJYklIZXX/0JeX7y26x5HwYCpvm4DHIBFraz84H5WlZ70xL8+XyvRbvYgSeaQ3IubiKMxvTz88C
AqaTpKJGy8VvRf89jIvrOmMrG7UU4kAhAYJb5IQgv5+9FUqMxNStoWCj5GvG3wQnzVVZaE8RCw5q
nAabf9i1D3O/R2XPVtTXGc/qHC2QuHpio7K1FAazf88sBjnBMyuzrFAru05kBib2ov5b1TCwo1to
RaxyMqsLgUFHKEVbDgy9ZM7JLDPLLEmIwmmZq5vB0G2jezeG0FWq6zrFuAKQP2PujfyXlu0V9g/+
h84HZuxRn8NM2ezIDuCdRI8UO0kS0EoV0iZoukOsPP7990IGg5MC7i8E8ZmVVFgGy3JF9bsssFMp
8aye2TSv/iGNpwg9oC8Egv1LVaUyMjkMrAQozvRaQN5UNRK76t4vr2XpNFG0jMEmq0HRZ/4kUa2x
ZmqPFh+tf1E0WC3O/8G7zy3MzisXtVp3BQ6TgdLhEBdbhWSHclgjQ1w6s+dmZvee4HoS1QauBR6M
bpGWV3F8EwFu0wSNbSb5/vK2LWZ75+amqH52ZlW5IFnGsG/yVXNDyr2yY2BW4FfpPvb1DZ/UTR/j
jb4Ln9tjeFprQi/F2XPrMw+0sJWa1alomlqmDS5NWwDuZbTyytW06BxQ4Zw0HcB8NYd9B1mnGn2E
PrPI45MRdYciA/vo5Z1cWgp4RTSkQ8D3Qhfp80YChYcpoKlNBeYejDAJkHAktqzylZC+aAYqYxRg
eQX8u/OQbgrUkAGh9/U6BpsI30j9Y1Ub28uLWXzj4GbFKwDzvDIGzj+vBhrYnS4xRL/kWrwbz+lO
pHZx5Idgw/Zl7OibfqseukO0YnfJ+SeGdGygBWL2uRQRIOAM2MoAZCZt+GY2r7rmyeCixasHcXcl
xk6ePc/8zm3NznMZD+MYjOi0MM7B4YVK82hjLs2O27XRRG3J/0CYPI0MTeF2jlYdUpZFas3h5uMA
KbrWrO1EZ35XEfU6UJt7EeSl3Rbkreo6QNWU0ZcsudtGVGJuro05isClJ6uV24zgWgFAqbJpS66l
Vmk2ghQnkpXMtpKI7BIQljQsvubhcMhl5c0sygC0jekpsTCAXSm4KivgzhoziU4FjdNdnjdvl31n
0UPPFqt+dh1dG9OwnQIYiR/VpHBkQ3KE9v2ykUW4xfmWzjI0lXLRiBDnQN2a23TXHYvH+lB7o6N4
yuNw0FecZe0LzpwF49CVoQichyrDIEfwFiqnywtaDMTgPsT9CN6lSS/g87ZRcI3paRKBruKU7ct9
daO5ldMfVN/cx4/lrvZkROO2dzAlGTjSxr1sfvnAn5mfLbANBWNxgRBZPleeDDDrA/cbJztpzEb7
pUEFCXjlA8DLa7W3xWOIVB5D4AqQSHP+ojC3apm3eJ0ogBMYTeQMoP7Vs220dt4XPyFGg5G7I3h+
qZ8YjIbGALkZ31SPqXW0wl+Xt3D590/clSBiQp1m9gHlPtWDpsSrpKne6ejXZMVDln8/AvIEd0ck
md2VuLE6kEDjrsSrwVYSFCpi/R9SHKj+/DExe8JpnWSCoG26XIbbWuU2k2+a6OXyNi09uM9tzC6w
pMpVlXEsA2y2diaj+XqFMtTeYJXd5dkVVyzvssHFO+VjUfNXyShiS6oFGs5oz/yQ+upB1qAgofOd
irlGvTZX6p6L4e/M3CwP6HGGzA5qab6m/6SFcJJBgPOzcy8v6nen7MvtNSFIwZ+Al/2cp0nJSo2a
A6CS6Tu9M7ftdb8H+n1bFDbx7qO3Blz1wUQ3DYyoSw/1Nj8Sf+2VvOiRiFU6xSMJvbbZUsVgEUmr
kDua1WAj6ba5+i8OeWZhfpek4BriKIj6ofjBoAvdlu9qvOKQix9smigCqSUa6XM4RFpUuqjGDB9s
/BaOpV2Slz5+u/y5FsGWxpmR2clSNV6UbYjgwNkjtyTw7saeGn0re/1aCiHrg0JdO8rIASK7kBv7
svW1Fc6OHGdjFWvTuxwoLTuNDMeAUCgNV77V9Fu+eOSfJWpfRh5LgI4VAY/U09puxa8Q68GDBQ+X
nRLto/qZB+rK0V7ZVtA+fL40m7HhmpnDAwO2JYFk99O0N1DrHKykgfara+/UvrMtZDxRLq3s6rL3
/5/foAHx2XYF2NugpLDdmoqjJcBx/8v444fTaHPhMqj7Wmo4wGkCeqqTU8muNKAQ/hvfQN348yow
TTOB0YECDonxBJ5bYSOHdas2WkuC17ZrctLzh6aQu7ZHMdTvSt0h/N4YV1LCy16O0vRnAwWryqQE
76Kvyw+VfjDAyNE1/cp2La/CAJcJxrxBOz9bhVL0gSqAuPFBTHsM0tofg7WR60XY1MTG/n82ZgvJ
jVCKOoGF1GjeUYccstNY7Ey39qL76KDuwBad4f/eX3aExXv5zOosvSihAEtMgFX9hgYbg1p2yN6L
MXTQ63WqdtzTcY1qdOmDobFLLDz0INg9f2OmLK9Zr4DQ1MAwlLgZ+b3I7i4vaulznZuYbaXEjaYu
sxR1tIF7JgmPaRC+XzYx/Yp52Ds3Mds3UL+FiahCDTwGxqYbky1VxMFI4xtMZG8um1rbsNklkluU
cUWGxlcB9hMjeW6N56Td/YsNEzPkUBSCF84cPE4jTFuYJWq4pPIIEXas+EWoOf+dlfl3iXnXZ0WC
O9fithEewJbqBOpa42P563+sZfZpRrNKShrw3tdNviG1cEa2kpMvto9QV/qzXbNPEqFyGgK6gqjm
jBvzqn9IfOnW2Iw7JEOZS+6ie3NTHwfZTo7VClxugaoT0tsgdZuU+ijyltnywDCntOZ0PfA+ONTW
oDp6HxBX4x3UQrWrNFCvWgYGWBFjulR6uvwFF/d2apqh2IUq0fy1o1qFDAKfGn4SxJBcqA9VX6+Y
WEooTFD1oAn4e3Bmtr5ASsqil8DlPCJ3aBJXrl6LtrL73AL95F0lMzdka5CT5Q96ZnT+QbWQ6CrD
Eyh9ap4UqN9suuNY/WbpExty1T+JPQ3s5jZ1u92qgPC0oi+x5Mz4LFELmEa7Eq9XP7s2B3DJ2GCN
kB+rx/A1Per7xsVMMgiQnhLqRldr8X8xuEDQHd1c8JeA2f3z9dmnhlxJObxJrd+oUtqh9iSBd/ey
10zn+usCP4zMdjevhaVx4Kt9Q8hPkdEfBFVdNtS/kiLfXDalLHro2YJmm1nkmAeFSAeOh4sGv1Nu
yshOt7Ej3NEzd/Wj2K1hF1a28HeJ5yzFqcBXIlqKM/E/pF3Xbty81n0iASLVqFuVKR6XGTsuyY2Q
qt6orqf/l3z+78sMLQxPchIECGDAWyQ3N3ddC8mUPcKzDZhet2Uzb6+vbF1L/t1EsZOgjgc7nHt4
UhZVNqyiXjRVSBNyL+5v1IpITLVsH6ng545D3/RpBKXELQTG6NdhOx8Ut3e55SX3yM8ewHAiMW0S
NRHbRHNDU6weWHTHKcM4KpJfNSoD0Utnywqkq61SQBD4R+vfgcrOjqyKYhuE2Qha5gd2Zz+xreIA
2PZpDyQAD3FSfhhddIwSnwKyzrErR4ad8X6tPtwI8DYB0QdFa10cG+NdPs/KBHsz3FgP7e3SgVDe
kEO/w0Rw+Cl6XDLt6M1/5bJy/aqyolRmsPfQXRz/y7VAVTAWqB0xBw++6cx4s2VooDIRyzGfbW4R
sSapl/xAbWdeZewmCiIMtJ9dvw6ryvL7JRKL3F2iWVPaahRuSusWc/6p5+22sDovi5kkjF9d0G9R
YirJwFRymNXo49fbZK8VtVdrid/D57u+IpkYIapFaSRHArAZj1Z4T/nkpRgem3TJvV61ImdrEa61
WkczMJcxg6xEt6NBHVIDMyHEFGaPuKmI/OtLWtfzM3HapS6wrKkRBWBN3Q1I+Nh2yW5H6mN/sFwN
OBaO5k9P0an8hsZ+SWCzGk+99/f8x1V5r86cqaEWgDQGveyYvvAnf6E07ko3vGF7siVu6Cogl91F
0vbH1dfnbL3LGZ8JBfcPTe2Rot1rrH42NTACh1gCxSRTE+F69XnOkio16bFpU2dKOrfDCEiRZZL7
JROzKNLZSszQKINpRH6Mwydhfeq0FfEtJlnMCrE4vNmzDRNcAyubknpmOCV6an6FO9CBARgZ+dPR
z73Il41YyI5HcA50O2nGcUCM3QXhtjfyfQnYj+sqL9k3XZgHaMD8gNigHo8h6JJNUKMu8KsGSf3r
Yt6zrB9ekN8bJ7L3ll0fV1mFm7XQozb3Eff1Ehk+DxQhQICYUbMddnm6jZ7YvtkMXugahsd1J3nO
bsINVYGj4irBy0g3mAZj4S1/tj3Z+JDEROuCrYmKKWuNYDHRFrYg2AKTxun594hK/AbZlgtGBv6X
Es2UI9UPtNAp/BnzT7EpI6aQCVlU6+w+xDpto0pB7Nonqq9VyaZRwocCUKTXz1V2IUQwhLjW5irj
FWatNTSJLx4satM39Kg7Y7oDTwRCIRkng+ycBIuighqPRG2L+CMhL6HR+xSz/3YehU6C105yP2TC
BLsSIGnSRHGDjp2cg+6PehhpdpuscUrp4IVMlGBbYhZacwlcbUD0f4nQStp1vTPY1Cml3FiSV1V0
51huK3OQ9miezjFb0hV+NJG7YekGmeanxqokAAqShYlz/2Xaj6hsoYewG8L9wvlZAX9nUL5WUsTe
xee4YmXEMm2sUky8LrkU9cbYGK+kuKNoQkj95gs5LHRc04Z6/V3+YA1+loEWBtDE7vQqg1yWmG1D
MCRGHSoJspQoigfTgakqaAsbyUO06MK1hQrXGyRVIB6qVHrMm9Ypgg1iLG5HroIkAEkiR43/yhH/
bb/FocPYmodJYzXQpBLdMcDLaAzPNdrDr5sTidUyxKvdW4BzbvEaoQZEXDW/xYAtcimxrKNreTiv
bZ9wq8smZawo4SIn+2BbbfrdkjXJbv7ORbbRBvrOsisO+aVKQzvNwHKG6Us2R5u6Kjda8fo3e/av
EHGiL2dcI3WjwMFibyaIR6n5Ato7ycGsq/RvIYKzX4eTWUYxnpOuBT0BQQtLI2MNWC2TYdT7n92y
hWtTlGmiphRp8ElXnTBQ93wEWgNqY69ZAaao4XNq3g6T7UW5zHmUrU54kTlBy9w0YnW29RNojYD6
pt7/dkjCfe0rXuukRtJltr+N/TEEuXGCwbfrQt7HDz+oNTpYATqJqVXkxy4ffSWuTSPGRMIx+Dnd
0Jvm6+SmjvIJuA031QbMb25MNnRwTAQVrT/76u14nz9Mh25nSty99Wjm7EuEt6ycwZZQc7TIATWZ
gxmxK4AfFPoLZhDMVEnh4PEvoWc+Xt+BVfsBaguiglwTlS9BTfMIyN1TALFzlPhKWPnGABKRSd1d
F7P6oJ2JETR1LkPamSr88gFVccZhb1XT1+rHWfuLkWdAzPy7HkEx9TCsdaSt0fcK5ETCvocWgAon
yVuy6g0Ah3zJYmsL6cul1jRFNLRjCq0xMhAlh8FON1Lg2Sd+AgjYKXD/Zu/+kWaIBfiZYJAkBrs3
OOdiwF+ekqp1wEw/y8joV038v6v60BmPekLKWY6AI9THxygx9kbHQEegAUsORN8Pbfw5Kn6hU1qy
vHUN/L08QTUoD+YCgHHwh5ENXKA59WyCsZSMT10/MrRyCUeGGZqEhbCP07SjBiqhw4jW+C/ApnbC
0pbYrlXreLaTgu2y2Qx8xhw5GCBKPQ3JtDUDgHle1wrZti0/PwtXUGRLlb7AxTXKZsuDZM/zZAZw
XDr++fkAHAJfii581fww4FYpdVERsxqOUw0/tOb36aS/xTEiiOsLWtk0ANGB8x0lfhXDdMKliouI
G2VYDMemmp2W3YdcNvO+KgF3dqFUxKSJOGJvZilgeYx0OHKVOyCpcQj/en0NK04maGXxHi/kF6Da
FJ4TtFmU5Uzm/tjMhdNOBDGkAv9d8/OwdOaObaegldiitQwcammg9gO8Ov6KvB5ZNCsWcJvUY3Qb
fi3nB+UBmI++tgv2phcQz0Qt4aF/6Y70EEmilBUVBFEwJmmAGIaM8ofJVRamnUKVHpzNe6Cgumny
JZ1n//qWrh2ahflfCtprCrB64eJOxRSVVQG1MIG4HvUjun5ktHjrW2ijexGQwyC3Esceu9HO0kwr
oRje4Otu5JrhEyCUoo3l9r7m5txvUheZZ/VgHWU1kbU6zEKdA+dDXdqDxW67CDPHdmZES54HdZjo
8/gU++Mr/TGiv3tBCQxdW9rht3Zy5zIFmxvmU6aSGPFlCW7tGhh9YQYgH9kQysqjj5XpsBvYVBtD
mJcmKq5BIm4VE6ZJAeF0HxEFcZBS/lD6Ht2MJpNg2K1Lw/VGzwkFD4BgEDsAH4JeC5lZ0EKAiBDZ
7rbZTdlz16Tb6yq5vnu/JYkxlzLqc9kW5BgWjRMgyV2VT6yU4IGs6T1EoHy0+Pe6Juj9qAHqZI5B
KmeBd8o1+/oI8IK3v1jImYzlG87ekCJplZy08GPMArVvbgEn9ifoySQ3eHW7zqQIB1OO49KrOwwY
iOTfMjXwByt12RBJzl8mRjiVOQPSSK9yesyU/FmLx42qpw+Vxv/C6J2fi6DUadPUFsMYzzGjx8K0
MNXxOspazldV+WzHxFggrqs26VAJTk2wTqs9pnvR6BJgIDZOJI65TM2EV3dM1KnBmw9c0BHAwZOh
fi9jGTDLsiVCkAU4939VWcyY23TKzKSDqx/w2RlL7hf2oQ7v04r7edVK3JX1BeFNAv0cACpMYUFT
agOgDis69ukjmcA63amb67dmVQLmAGxwVyy+hKABqt2koxFFwzGcn002Ooo8RywTISqAllvW2MLn
GjfBdkCz3i53x1PjLSg2m9RDi8OX/Nv1Va1N3qDp6PeyhI0Lp6GvCIVM7pFNZvoFkjy9i56jR+Bu
dE8YGJSc1KqWY0afYtp7YagXLJza0gbNnAHcBxA4trR0B6V0ebS3rUIiaW0KhqAItVBHAeQPk4KX
hi4nZmfEoNs9RqUzbkYv3QWlm3lI/ezBpWc6xJ2eMDwfbxSJrqxl+wkzlhF9DMkCrlwwflqolnBt
3l2L0XuHBAag/3Z0lW12w5DSkKx0dU/PxC0/P7PoY8jMmSV8OFKjixxdnx+GpAKfXFEeizaS+War
F9swEaujYxbTK8IJdrlVN4ORDWgNz97CKjnE9QDs+Gyf2M1zF1Sn6yq6auHPxC235mxxQToOFobr
h2MeBI+zyh9YA0xvagfedTnL7fpgr0zKLGaCDROmRJAzzWqVjlZ/DJT7KqRbkzWe0R5VrUY/+A9Q
ykhyFqu3He4RWmVBn2aILRsITCeW6jm2sXgxgfg1ERm/ytrOAfMAMQ98MYrp88sVtXGflH2MYDFO
qDOyuzlHJqGRBD9XhWBOQCiMJgUKZsOAUbPAvrfsDnLe2uHT9aORyRCOJs5LagC4eskj9Xuc/gYp
/YNd25JHfk2x/90vLEXwj2tmV1qdRQCOMvluyF66MbgxVGTfItuLCxmw09qlPZcmXKOqHpusGtCy
0wHB1QaZ7mQ1nlaAlTmVhjrLl4u6fS5LuEP6GHf6sGBsmFm4GTPmNODR1LUKVNNaicZLDR9Q3upa
sgnL8oDug6e2whv3v53icspnFznqgJRvashoGdZjW3XbREEP5CCDnlu7VudLFW1h1NT/QSFvsaeO
nZkPZKKS6Ft2dIIvYJkNQtNBJ0fw92KA90TMeGdFsadHMpyhtbZgJBRsC/MJiIU/oKbxHvxBugGc
qKlgN0mEDCdwWCql8sIo80w9cEqwL3JAn3LZlNPqRgIiFOy3SxQnhiINEPvBEF+MR6MBkW/QIxvd
/UW0A2Cqf0UIahmNVdXzWEOSyaxuxnY+YL5H0kSwVi0h5zIEraNqB0qKqCIItAdfu0WUvbP8aaP5
+msj8apXMwrnsgTd4zxopwk4QMdB5ZXbheaDpk7eCIrHIbd3daveZLnhDWbrVlWxt0dQFNQ4xpRP
tQM2o03cJDuN115pdc/X757sMAWNjVUkeXnYkiMmYdwotV2qSjxJmQTBeU0TIK53JR1Qino2M36n
YG79+hpWX4EzbRGfM4Xleh8golQ7EBv16Wmw8mf7r0K9s0MU45ZMN6OwVslwjCv0lKHvt04HP2gl
g6Wrb83vxYh9PgtjRcsrsJTo1N4l4XHkwDY1rO3CKMMryem/d/V+sP9n0oSXrbJHzDJ3uASNP3qq
n6EdK/gEoIS6e1A1pz8sDPILJG9TedSrtuwxKR1gG+Sa5IasGs6z7xDevKZqS5SB4Kj2OoxzBDaq
PmRenKNYKcXdXVEXqmJ4G5BPGnwfEVtjjGzk3wcEbLV+g4S8BWiB8ft1jVzR+XMRoqqAACTpYbaH
Y1HTTaIDUNXA8IPk2VxLFV5IEbyfiisDRxkeKXJ/8E039hmw7Y7aVvX4TXLCNIrtAWvlz1emwW6a
MM4YRhEBeJI0BiNYmACsebBix4ror2psJFq5dkBAiAWIEMgNUFIT1lValgJcSRKfGPls862i3MbK
9voy8Js+ej6LU4poDPlBxCuC4WtYHCIJpcUn9NR0TqOp/abvlRDhuz664DhIvL4OFqxtBYjQVRkt
rGypW1smLkfOvo91aWKkKUICWm3ceEruMlq0DsOgwxAUn+lg7uq0qpykMl7p0HyrC6L4Fge4otX+
zOfxWx7ak2sDZKWYgHRt9Q9BBEQZjE4+qUBmxpx1XDtpOQMNaECgMVQG6pdNM6B5F1xZrYYJX0M/
qEXGfUyiAcMxVO7sIHyilYbZThBoVxbTPTtVbgnhkxNF5VPeET+r+8+JmaHFzIo6TMvGo9fkEzkx
O7gJU4BoMn3eoazQOBFM3Skr6vGgTHr3omgK7snMQc8dttyNjYa7Gu2/zGn9qlnsmCr8pi3sp3DM
Y5cbCjCzFLCptUR/i6oJrPNo7veUQAucCOR1DufJMwuSO6tHudSKzJcGxE8pyQ6BVd1XiXavI9mJ
N1BFP1yjAI9YU1+jgv+gkb4J83h2rcSqnVpZchFNjWxlW/qDwQaYDQKetqAIPFNrJi8P6xc20T2p
wuCkhMqx54BesQJl8KcwPrW2dlsb6hH4jIV/XcNWTMCFfgnPXlzGPK2LFPqV6y5CSy+IZN3WK0YT
mGWg7DWAkmdr4mQYkpp5NTA1OZklWkHV21nVHQIytlj2Jq3cFR1QPQQjO0QFxqvwwM7NmLJoTJLT
bJvoCSsyZ0jTJ71WZM2Cyy8SniOghptIICBFAmR24VKCjFqxU0NLTgMJ3jpidW7QNCluYhw71YTw
RJviwGE1SGnNyZDVadeyMxfixTObgck1ayHEo8d29ho39JnXbNRNuYk3sjGw1U09W6u4qWUZBP00
JQgSGox5Kl4VKy5gCiQGe00MHtYlTwKADZQ8LoOrlA4ZIJj05DRa9Q/dqLyEuF3Ty6idl60RT+5c
jLB1LOuBpYjxvZPVgxpxmsi3WMkAfzyw0Uuq5pSOQeLpSSwbNVtbng3gQzB1gODvA7gd0EntDuRx
7KgDHzCde2dMMFHTvv7xZdZBo6FhhShh4em73MQsVMYQVer4BO9sOxbRM8Y2Hq+LWIsRgF2mgb+K
AFzmA0CF0dLWzlvFwmtONqZbb6tvIfPRTOIwJ9pRJ91Mu8AHzkFnSVRkVTTYHgDLoxqo6Yu9iVqR
t2UZR+xY+/OG7+vUYS/ZQ/taHPJua88AO4495puWyx5lt2DtztnnssXQCCjIWszN+IRhyO0yUmv5
5S1xuYO5T2mOeUVLMcSKWfR33GNs8+U5jgqaCYrOjk+gXH0cgI7ljPY07kw+5S4habRXwEZnK5PE
p19RUtsGZJCqw4YuDsel2InPrV7QEK9kPj4OirnBzLJrsEKSplrJCSCZDXhzin4nxGtiV0sQh/Hc
TTw+Nfombr8M2Ws83DTsSOjXOEy8WgGrpsTTfZ8Avrz4SPUCenQBxKNAlhLsy0DM2QqTOjlxuCEe
aEuZ245T5ZhZyZ/V1t71aHv1YjYErjk0YHdEhtjhrDnyoAw3rRokeInNwUsSrfZZNk+ATKfVTaHn
GqhaMQ6bJ5mbdhZGVWlt7bW0+NmU5AAIqZ82N7yONLdzZX8f0/DLXOgcYys1QNIIey7aLD1wPatd
vdNiv83qeksTIFrP2R0aP1yi5I3fUoxC6Jnl9+gDOFg96Te6GVgHta9izzarbkNHFcWWiJI9D9TZ
s8fJckZrIG4SNbJi1cpFBCyYQezFTqMqJbZQzJPOJ9rFcN5PxW3vGU9j6ah+g4IP342Tq3xNXpo9
2mx/yqbMl1MSTvFCsGC+tckAkzC4Uk9KH3k0Jg4HPJdml75RxE6WSBT1o290uUzh6WNtmgGHrI1P
sd19Tco8dwxrlLVCf/SOIARVFnCEIFT+0CkCfpchCjI4YGl8UzX0uzkpvm6XIQh8K++67V7bPcvC
eD5ehqW8I64ns2zQ3IKPoeYRiN+1TcwKr0qsrW0Fm4klktL2Sm3OQI/Pv/LEAcWWxT2KjsQCMQPd
NMUAqtWYelSh970ZuKM53TVGg+hCW2IIpiGHVJIWUz/GaVq6z68vfvVrAEgGmBTAKKNRQwjXwN6Q
opGUIF9toyOXDPEbScJDDAhDvb+rBi8jbvF1KpTJwVzlkSMFpPJ6ln3Fmk6xpe2ImioD/rVwBmYx
mCOzAdCxpPPaHkwf08/Ei1SndXo//mFgUmhnyZrUPhp2FJZNOFdgosEf8eCHvshTTdMBNgcCjojd
1exXgPmd6xu8osgUrjCqQRRNdx/dfFCR8QTtXsdGMXd9ku/0tnxMaL63+kqiWSv5IENdKl3LnDLa
j8TaE23qvrTYHJ+iPQVSegtunf5BAzRNsLf9uoRZcGpvdru9frALl2J0YmscZddpZVcvPkJwCczW
tI0MpHXHssBceBS6+mA7OaLJ6/u6KgZQxRR4oygDi9gWZDCm3FI7+zgD/bR5rsHlnP856hh6Sxfs
dzSUoy1OTGXwtKltplSAfe/GTQke536w93Yl69Vd8aLguJkY8ka9kMIwCB5GVvSNRjs4j8rO3Bqb
esu8BcNVe+epkAEgrN14uBnQD0J18DyJ408woHMyVNg5w5k3SxWbxBsESt7oJ7uycEKPylzU5faK
7xPuAOAjGQDbP3SDoh8uStMlmjaRDMjrwkvB16iArLthXxTjOw8a9EX07nUFWb14DDUWZAnRDi+a
lBL8S1UzNRSja09TTR6L9CaKNB/k49vrglZsF3i5dAuYI8CN/QDxovagv5mzAVQjYIzh6A817di/
LmJF2SkoS8CVZRGwtYgoTDo2r+h6sJnE81c9VY92Ye9JY0h2bOWYKNxcsB9jt9AKI8RJZsQ1sMGz
6JQWyrjvIjty4oY9xGrzPcoUJJTb9BuPNOuYDUH5Nys8k71s8lkVscpoF1k6HuEifQ4G9NcCn67t
JZ7L6jaeCVl+fiYkROWXWQEWoKm1G/B001vpxg5lLQcrqV10baA1BQ2gS7ekmAjpTfC7pgSBShkB
iCNtXpOJOsX42DEb0O2ghR/I1grwvNcj8cqp3gA20e2TdgsUTEnwsoKVgwQpLrkJyBjYFrHeV4ZE
Cet41I5armK8eTA0T1VqzaknYxu1+VthJLcYKXpWbeXR5tVJ7UB5VHV7LOuhMzV8krWzk+7OJs23
eR4e/1yxsT+IIUF9AHh7wftotAKdpFON7juw6FUgAzWj+9n+mzf4XAq9PPcmLeKQWJCi0uyxsZuX
cWIHXtFPih7ury9ozRgA1Gm5QGDr/tAmW6Zt2RQlrI7WwHspouRz08gY2Fcc1gV5G9l1NOLi+RPu
6WhNmpqPkKFqJ81qT8C43xlFuLNM+MhN+eeggPCJEfpCky0VMFrCGbFGwfhDhsbSsbOOmOx80koi
UYOVXUO61YZbDHRlqKsgIgXkb7uMCx4V7VcRfeba2x+fCqaI3k8E5vND41Y5F5YGcAt6DKzCQzOe
5gx1J4WlWvZdeOaAXKwurCe4/qp47c0msUPTwCq4x2/zR6Tp/fmQujpc2OYH3cnGK9fcBm3B5LMw
nwdvT9y1vihrq8qwqsVpVl/SQ+kGXu8i49M47VZaBl+xnhfihFsUDGPcx21Hj8m04eBnPEUbXXNy
tNz9SJ/D/egDmqD2FY9N3l+c3tk6BX3nfd7obddCOyj3p75wmfLpuoQ1K3mxtkVBz14GLTfNDsVU
epxuugx4YoWX6048Ol25adFSOHglWoUc9dUy3XBT+jIeNrrirCwlOQbEaPRkfIx/8kzhAGejwMGi
k9/qfrVnvxruVLfBNj1ML7qfee2u+a6dkq9TjGcZMGP9r4CgwBtXSC7KdGvtrBeEMcAL6vBN30ct
z/YjsYaKpDH2Y2SZOyUv/ZT7YyVj6/i4akCYGXCe8FRiYEKMPTOah/CpcsRGlb21gQKx04cGWDOk
/hwRW5qfWazI5f2EC4o3Zil/Is58z9+cLUoN46RiFIuKZoxGmq9B/MaAOkv05yR8K8rvQ4IibFO4
Q9P71/Xro31DvRjlarj2kP+hZbXIVVJgzEgD39edUgGFNpXx6308sAsJ78nFs7XZXAv4GOOOVCko
KwOEDkm3Sco/HxW+FCMY6shsNYUjJ3is62pTGzNoCu3ox/XNWtEKqplAE8TcFUEz8bLUs6VwfEFl
mRiEzgGZNlnEoSicRubnNPh8XdCKn4bfdSZp+ZIzSZOZNXnQJNqRaBgIDobvasfue1akHnKEtZcU
auahJnyY0szD0FbsTXNx0FmNNvExn50pGiWDjSsEA/gimHM4qaqN4TNhf7MynbW5xzT7BF6/4Beh
SCCmfnk3DW6DMjE6uLkzPOg7WFm/R9MAuJcl0cyaIi17j4Qw0G0/+IsaRfsNuNaA3lBVJ4aypxPo
3T28DdnM49oxA03IZCA9W456iUbONh8JH0BuMCy1NkpHAfc4T5/m+leXyry/j2ENBoUYCpKYE4SR
+eAuzaQCBjsnx2wf7rRDu5s2+oYeZBu3uh4bGBEogSK9ZwlHN/CUc9BqEDSmfC6hHfnMHDqhUtCl
fxzGYEFnkoSHuI9Dg1YpzGYd26bTDAXoRkpUnVDuuX5BZEsSHl59MKsotCEoqNhNr7/N2fM0dLsq
k/RMr7RzXK5IeH6DCcM3IOFTkZLoPf5JcUzAfaGj30YtywHt1Xfu2slW9uquKsbZPgqGBqAsehnk
Fjnq23DXbVvwd9g3XOo4rd6oMzGClem1cbZKS0Fbqcl8jhoqONQdLZ0lXZer1uxcLZaw4exC9QRx
XVVidnS6YTfgbegANkD82EVLEUrgQ+0Xgy8vyq09bedShdpD2tGWAAsbIzotR7/Ng55JfHfZ9gl2
ginRCPBF3CvSTYlTaMXkZmPnR4ZZOP+TujOh572fGOJEZAKPKo9Try7KrwUjP5fmIodFJHavS3sf
dhXckfNrLHo/oBmqzToFdPPgKg/KwdyqfgHFOIQnI3Tyt8ZTN+kbfQUQn/srei8iI08n+QjJ5jLB
lOD1zdQSqcJjUBw149bIp/8CmGP1eiMjgkaXJV8LPupLzURhLwvw1BLgzYC/7FBvx0N4Z+Fu36Jl
ydH8akuOpYyjDQla/Fpxgw2w8TIAMcL3EhtftDghQVRDNUkXMKcuh9vJ6jpnmtN7Vo0nUtHULRiK
iVYd+ZOSEGfse1R3g292V+0MQ0G7kzFuwq57ySz6EE3DgCxOCACFoHYAA8ycMUB/2ZSju98C/nGg
Yjg76n6oFbN8O8Lk06QvlYso3cQawqN85PAg9E+Jnrhza21TNv4wenA/m4C6MuNhB/iSl0EPHvMR
XB2dwt7iIn0yzebTkDWYdaJz6402fC5G+p88CUHDQ8OnQs0/kT7+rsfAIu5Ae1foBUBO2t7cAPvB
S3J+UurUdGarOzUmV+/a3HpM8vGNsWzTT+RGNRZCdyhcr4Vu3xHmFA04KNosu9H61s+mWL3PkoRv
FDaVDtDhgOBZxI+BObrBXN0wnr3pLQZBC8uZs/4HS1XkvLI3zjFlVvVsH1GrdJrY/Bb07E5Ly8oZ
lis1z9mD0WqbqSu+0KjwOm0wHMq7Ux2DItpEN4/LKvIpgMuJVQOMLpxa4k0lGI0RK1ZObE4cCWQ2
7ZTesr0MwaGbh2pzzFmvuITHTyFIpzcaas0Oz1J1M5vErcPhnnP7R9uNvXf9Pq9pOcIleG/vON/o
Tr3UcltR1DQxS0QzvglclMnJegAa11vbHTa8dpPH6h69c3QnQ3BdeaWR30MJCZOdK8mNEFhE9hQW
AJ2bDQy7g9fVRNdJcz+rvcQfWLH1iAbBaAe/DdU60WIpQ50kloJZWT7/7GuKBeab65u4vFHClb2Q
INijjBptYwSYaCEMTfSYyGZjs8v6556Dr4/9hQt6IU2wSyhXoFF1sjH7DaoLZXbssdgkTPHtv6D3
XeJoHXAYCxvzxyk01hWjGsGTms1fER0wf9TsrECGgLS+e7+lCLtnjrXKOLibjikpdpZS34VB6kVp
u516475UZOQqMnHC9uk8SkK+KJ455E6tv0ZgJg1TcJAnqUumUPJUrSrf0i0JJx5tQGJYSLrETjEi
jLCwNQ7mZD8SvXy9rn0rryHC898iBE+tQHIrUUcCWLm2dMfUcNIK49rwa66Lka1k2dczR03Nhymj
NETSmwaHypg/kQzEf9dlLG7Xh4uEVrSFhB7/xPJomZMiH8xl6rwmCZrO3ox602ImIQ1+mOprPco4
uteMkHEmb1nz2ZqydlAKvpyOHT3PueoOw4DyPfU6K9tdX9mq1p1JWg7xTJJNUmoX6EU+tvivk5UG
7BCFU9hE5XPRBNxBKfXPXVD0oQAIZgFIQQVTsOyRoZhqP8GDr4phD8wbLxgt9CnPsQwme21tQLuA
ei/sa0gZXa4N/BDwDwJEJLNO3Cz72hH7rqj1XZAyF/79Xxhb+EZoC8YYmIVp1UtpNalYrSzGtslu
ekCwJmbujOqn3PSbUAYfsna1zmUJ+tGNFEgOC+NaMHxFtxK6Ww45kznwK6PhYEk/W5GoGxowv7MI
K8pu/39AG0Tq+26TvQwewKt3iWve/ReUECuBJMRaoNlA/wzqMcKFbrUShokjvTe4o0fdxk1PARCw
fKBvNnf5s+U3Ht1ku/FnUaFXwZXBOa7dvXPxiy04uxE6nwekbbC3va7dJPGE7ngeeWWOBm+TotZx
/f69u82iaTkXJ9wGq8hjUqJx5tgDzyD7oekush3zp/JLvtW9eK/daODT81K4eQ/9z1CKU7xm2YAz
YICLEg0TGGO5XG0X6WU9qq161IfHyAYGRYEuBv1tsH7WJfhvySCJq9c016bgGEffAgym2KdfwVqH
Kg/IUZnBtBy9toikSdr9xetmA90WHPCYCvgwfV/FVVSUakKOOdEPlRbe0Ej540E7zIsbSOgD0ARl
frE8NWsYKc/bjhytlDlzYoDRbi4eAX4je3vWrBgaZYEjgJS3DirKyxMiZO5a8MzTYxg2+8QsNnpn
3tMCzUZ57MUke76ukGvP6bk4wbTYY2tUESlBkjDZz5HSAirbtHPJ+ax590tNH4qvQgkg73JRTYBR
apuPSO/5nY+8rO4y0MsAvntjesOmAGVJvuFuMjqqDDJwRQE19OtAB9G0Y0PnLyUzhtYaPajUY2pY
G6YYXq50bkMsybu6YkUuxAjbWJll3Of1AD23dmahHBLyjOKzH7FMcqFk6iHsZJnDjmoLGChvA82J
VdsPlfSQTkoFGsJkM/T543UFWVkZYB1xeqBhsgg28XIDgdFd0GnWgCytKQeMST0UWqpvtEzJ3Cro
A4l9XDkuSDNQOwNjCHrjheOyMvA/xzlDGAgW4ozlQIAwnTrg3vVFrWr9mRjhuKyoiYwYkzjHMOu9
FDfalmVl1xeC8QyVYhkonF1u25gNKHAo4BQA4PhOx9CgXo6HcZBRv660TcMuwVD8I2c5vvPnq5pn
vdBQcah94Dz5IJ34OWxReNmXeE8QOOM5AZhL1Hkyg7hWbTGWgIyhiZBi/ER4Sux6aKIQYPR4ycbN
8BL8ao/D19QHMRgonekDfwnehsYDlKpn33YHWdy+cg/OpYvpxgpvdt51UMsKfZnGbMU3ekj2ZmVW
gMUbR5eULP7zO34hUqhRANdveXpiLK48KhVzFMOCJ/ZZLartde1c0Z0LQfTyTIPRNushR3EHiQsk
rlIXAY/XNrIIdM3hu5AjXDY7QS5ND3GCxlPbbQnUJ/XDm2HchvBDRn/+Sn7ybfRFVutZuXwXYoXL
B9+9izFXgTKdHnpTmLuK1CFY6e4Ahsxv5RQfnD7NNSUYsbR8qPZliUpPhOqWhxkzy6mU9GVojXtM
43sdrR+DUf0JPS7BftTUkpfvHa9d8PcuPkS8n6jRGQ0aVI/Bc6W/pNn3jIaHnLY/I1J7Fqm24CIM
HMtOv+e18tZy/kh5aO+oWe/iPPSrVLtB1922iJX9NLavymx9GfNgD8JCULs08D44J1tkLRBqU/v/
SLuu3sh1JvuLBFCBCq8KndvdzmO/CE4jUZnK5K/f0xe7O7autoVvdl4HMJtikSxWnfCkhfno9VLf
tDSJfdjLNX5D+0PjKMeuSHZK0+7geFm7WVOvaGbfNArKmnq/ogM2raMguaGfTpquINj9uwOcfVVc
CiHEtF8UKS8SDKmf2SH1KHa/W1h1uRD5M+np96/lTEIjqrKe9AyhYfXOIwC/g0uyqoXef+pXamJ7
cU+VgMamXFim2dPEBsRWR94Fs87JTogMB6znCugcq+5g0D0eUJ1BMkJGnwsRWGW7JEM0uwe+DTiZ
KLIuTnplAByIRzEovLXpEsmWSlrwZMdRcS38LhP/dj3AHY6HcLZAUavJQi/k5NMM1ZUBmOqgWuAc
ia3dkXFV027XIc+UdX1O8B9GCpntJm2FF1rtW5in+0L2W5XrvtokQYisox3JOzhfrzkEO90msg5D
Zr2YTlz5WXFBiCnVL2UID5HDdqoIV4SULyzT7o2MFG5HtHVe0I0Jmd6hlD5RYY1hgo0Up2tpiX0t
C2BY4QiScrpWI/BWaGKhe9WnvduMDvfGrrR93mj7tKSegUp2yZSbllirsTBW9aDhJRPLg533KyWP
/bpL3rW4XtV99ZiFxj52CBTW+BC5aREfUYV/1UPlVFlJcWPQ3oa9crVXubG1HfsUmnjS9+gRd3ll
gbfGTv04BGyIdmOfh77MsucxHfa6GG4LCQPmRGvedJW84lefmdqujTwCH0MRnhyUNWkiX2pN48LL
JnMd0MqDynBWqJn0vlJS2C7axI8kXbfa+Iuk4H3FZncDL7y9WgOv3NnkyNviXI8CYAoag6zodLjj
5R7Q5wjqX+O+1rTjaHR7GRWO56A94xZpzDyYfu9jTu4YiVYhTXzABTdIyH+n6FjpqrKGGsu24nSv
Z0Oy7dkAh4ZM2ehD+hGXmc8yUFZqO3rBhQGCewYb9LKrwkCY0JDutTXOcgnitXXSnDR2zdw4jqoR
gVaWvDugvhE6wBEZx2t1gX3ocMmCznT/Cj+UTZtGDwVTH+zIjNwsTzBuK99jgKfd1qpfeg1EOJu2
b4mj3xKRlF5PVKx+na31XjmlifPO6mqEMgEQ1bpRlr5R99HW0FFDsM3HWGBXsbI5WjFf5wY0gbom
37cR29om9GWddKi8uKNPocECSxg7lCYSz2jIg6HYL+VQvXCp38hxPDu9lOsoH9D90okv+ss+UY5m
i05RaAC2bmjtgYzJWx7KrzocnsBubj1OInSUdKjqkPaoMWOFYEYXLP6l1uErye0NV5IDXGEPGkoy
bmq2r7xpPlVjYB4L0dmrI0itkXDHynwbV7TFCtjoYEXES0hxwit0Q6q+cIsE6otjh2oocIwK35IQ
qiXMCPQh7FfX05LFS/Vyen87TBSltODZg0Pr4jepuNB+CEqv3TWHIliuCy2dXJP0UgLfMgDVhiN5
eDaHI0Ryu2EBOTF76v9JEqbuFxorIO3Q425WQS22lXDdtFDHGm+hOeMBXfWfP21+3G2T9NFsZJ7Q
3MLX66ifDePB6sHhyJz/5zCT5LHS1VhNuAMnqqR6rwj9CKPsQv4sF8aZeRf+mM7kyhwFvGsFFXhC
kWPcqZ5Dfw3Gu6jvrwfd7Bp9uygn7yg5qkoiRhSQBuUeRxSM+97RLUaOo3l2vESLmntNUcCBL/Ax
dAMh9/AzwkHfAE0aIPBzoymvFVfeZVxupWgAI2AtxyHN2h3TtHTHdf7lZKCjs2aAgVQRwXBPZG+Z
0QP5GpND2dnNFoLdC19jdlM4QHypoPmhmja5zpWWGklYWORcZdEnk9VG541n8uLt+kefXdtvw0w2
uixop8W5AjBM2m5sAdkutLPz0XSNv3nqqBBxQ1kIOHlA935+cDvs8ASx0dozYe+k09TrWOX1g7rw
dJtbWJD6oNoGojZYxlN2cV0xWSINgtzJIXsYbtoTN1zzJTyEG7Jqb8a1ttHeo/vymfrXv+TMgv0Y
d/IlmSHgNK5lKt6MT0kEInepe9qwlL4ujTL5imVltbraY5RBSrdBkbxpHiryFz3E73OZHpf6IIpM
sTFKFxUrEY7B+J/LiaORAq4N5O3RKUIL52c0UJFGhlRRx5UDWjbKXtqAdihLjY6Z3PvHKJPcuyyS
ro5QLjy3DPYaWnxbOWSBTDq7IN8mcvn/bzelVVRGPOiAXUnNcdVOcy2VuD0ITH8RXd+GmTwu7aJT
4X+OmcgarkdxhkQPWJzwL6Qyf67L5NgZU+7QkoI610i4AxmV4yHjf1Dl5TCE220t2S+tVn1VoFs6
1h2sjLs40DP2fn268wsHNNLl+MNzdhIerSGjrMywiW3Ru7S+4dkCNlSbX7c/I0xDQ0qzjsrLRoIK
juYVsB2iuYu146966+ob/dCAJZJ64tcAjM+b+sbvxca4K8oD3S7Jg8z+FvRM4QFyaUFPZ6tLTRdF
SgiODghNJjq0XVI2eJGGPPQvvuu3kSazpkTpOsIFwojAwBNMs23L7IW1m7lSMI8/s5nsiFbUNG/b
gpwL9jg6H3X5UfOvni5kdLMRAoCIhfCAsvm0vUUrpekNuFaex6KBk7yqeGGyqKE9uzB/BplKEAw5
UXBt2eQcOXXmJhnpvNbITRc4hKWW9tJQk3xk7MiAkz3ERXwhFir5Wi3pbabE/vUAuNxCkyoBlAPA
5jegCodX++T+GHSZ1DLCORInieMBjrCFngiIjeFv4eDC6qP8UMGqYqGVMT+5/xkVyeTPQ7JR8rIE
YImc+VjtFKR4oFavVUVZmNwctNe8NIAwLzS47SlBvNc0xURlD6cX+tirPEhRHvCicgWOAqoufu0p
fmislxpPcwGPorxOL4YfIANNli63c73lUHA8t3jEjor0qybajJpYy1gs6LnORT0yKCgSgmOoQUbp
54dEFQPKhFlNzrrJIAL1UCe/r8eHevkL0wDBbroIx2MIAFF/jsAIqoZU6wlEXONjTkPqlkpp+DLh
T5TWLw2vdmjovA/SPjK1/9Tj0fGu/4TZz/ntF1y+wbcbFc/w0GhSLGKXPWedjfftwVLwXFfj9fWB
5ucKEgeYCCBYgF7xcyR4IlIR81DCy8fcQVHoPTfKXR23qAWmSIHTJnmI05q5Bd7vjW4fw4KbS/fQ
JfT/9b0vkDf8CkAGp4mQmRpKJRJDAg1ZbQvQnx9UuInnxxROPFVQP8Unw+8DYxXvi1sGkH9w/RvM
PLow8p/hJx97THOz6xiWu43ifWeYT5ZdbM1Gf4ta+y2JyOv14WbXFhnQReHjQuSbHD8QOMhSVR/k
WU37WzHAA0FhlzeexU5Uy5bW9xKr//q2f0abHt9l29IxDTFasoUfgAHtYyinec4t3+I773AWLETu
7NsD5NyLTqEGBvD0/Bn6uB7DXL0MWKANDZB64rPHdmecnHUWQJSGrcY1ivPbpZFnJE2gPgPRtosu
jwHnnMsJ/G3T9GGUK2Y8kDM8PcFmSx4kjBc4pP3knRLEp6RwnQCtMo+fZQY7jXrtnK3z4oaa/eAX
0AloKnjqTblKKRzTTFZBOEA2EKcJHaiZ5GlOXCJgzG2aYPHXqYGojhTdg9sLSpJ6uS5s56uVkNGj
fVovhPccth1PDA3PfGACYEUxyWdlkqAJAlOhM6oi4dr0invjS7mr94afbpln4ZuMAbyT79l9cRv5
KVk0p5jbYN9/wORZ2EdDqLBCWGehpJsI5fQkrWGTJqHi3zh7Y+xe/vMdpkGnDPAuNGv+hT0uSGGI
aLTFmcK3M8xWUXaTOYMPU9aFYJ+dGIINJFz4r/0bZ1p1JbNsbC4xaB6TFtArcMh7UKx9FT79xZzg
wmcjsiEQNIX7KRi9VPQWi+icDI4Ar0cPardBmS89s+buV82CYxZBhnRJkX5uI2YO/VhBGu+s9Gub
oxdgLdFZVG0uBdPAGaRQsrkoSk22qkpREzcHhKQRhUFBzTc1G7/iHJ4s5dB+OIVurowKMj2xou8o
7dDCEfeNka1x7T7mOt2VsXqoh3HnNH0EMUh7VcnhCYzIdZRYm4rEn9Ae2SRVcrQz1rttQ54Egdg1
G8GCTIc6ADH1nQ3iEfSBCq4LDCZl1TN8FW+yKLoZw2hwpVOHPjcB6JUjeW1sR7hO0r6Tgt8D/4nX
0di91cVwL0woV7fqSQVMpDPbvUywzTPCfvVheZunLHAoyuW69lzBfJKgn6fy7ksk/LlpOrDTy5zs
k6xDa3J4So0mc0O13leaXDW6E2iKLlBZB07VVCE2Zdb9tjZqCOFS84aNyY2j5b/r2rqpQqdyxZhv
hkujUi12dk8p5ISVYBzbxBMNeRmd/ABxY7inGJFXcuOBjNUvgnf7NtF6Z51a8gXeJ0d4w+1zvYN+
VvumNWheDRwkhNa+MxTi0x5/rDaNGHLFlobijvkQRuhQmCU9Olx+RAVlh9HuvVGnYMJY4C6DnhpQ
I+ZBWleKq2hakHUQMo5a5Y6p6pcNEUW3bvg9ouQ9osmNVfOtgHsNKBHoftmxfSr4knTNHDzL/B58
lwv62z1hWqrChhYBzoO2dO1jvc2D/KgE9kOzcl6bLT+JZ7q9vn0vAT29hr+POTmDwZsSAAaX8sxS
wDwV5b7vo2AYzNX1YWbnhryYAkoHIiv95/+/zc3mfdGUoY6NZUNXN1QMnyp96iah/qgnzmOa2xBc
NzPui45BZ1lkrgZFDY9Y2Yo2zltW1K2rUvZ1/WfNzd5AkcvEiwRp+z+FiO+/ShCoCnc4vJIk80sS
e7G27Yu764NocwcX8JAX0Z4LHXpaQhjglytpHsmzJrNzXolnIDGJawGOsKWNpR4qwu7R7SxdlfVH
ChGZNgHztnRzC9LXcGZwlDBZZ1A1WrEEJGqkN5VrZ+jihZWZ+30Dq41GDT8obI4SJQ0Wfv1c3vD9
10+yUNVKpdGrlYT1l74ib+mu3osXy+v8Zs1QvfXbgPj2Rttb/nBrrIFMeKyPzuf1HzH/BcF/pkBY
4U6bpKZZMzKiK/gNGfyyQnEv9LfrA8zlvv+wj5ClGVDRm2yD1oYdHImpBOIh2WTR6A0k66DE7gR9
ay28E2eEOixkgaA6/fdgk7QDbIaxt1PMhgEg4xZURtDoGPqdnSZjMJjFc0aMr8hsg1GxG1dXbFQ2
Oq3yQ8gh5J0MLp2PTL8o0un0027pC+PxwrHwz1Nyei5AThC7FRkzUsbJF7fDqCSVRKpiHqvtsObr
GPW20UMT2K2gxbsEyJ5bYOTklg6EI/KWf16D3zZiKPQKTq2NeS7TYd3FFW431fybMg5SL1CULxrD
/2rboHVdlyWX9IzyzTpExFr6Wh3shTLeP6/C6adDbwMgTaDpobk7+XQUpQgocNomaCuMebATilze
y2e9RYUq6XvdI61WwbhAQMm+0Y910jcrtWhvWoX80qpxJQlgDXoGe2P+mBNj06hV4may/zB0Wa1y
Bl4PUqTnhAz5Qi43B0WDgCakJPHodCAuMvnpddHTzumw6t2Onoqt4lar7hjtUi/cjIAr3fAV2Teb
JcfZuaSLUgfSBhBrgF7q5QT6tvhJY9oc5FDzDFrTRlL5gqN/XbN8C639ndUYwmXVwqk2lyB/H3Jy
qLW53Wha6YhzmvwOkZPo/YcDz1SprtKFiuts3euiDnaRRUT9aVrIiCHOqCiKIc7Rk3IC0aBbxyuy
bYVbvOUPBXjD8ddfiALATuLPkNrPD0qSIbcaPpqgkTY7XvaGp4bWOnba5wHE1kbEO2nbR+i8yIXY
nz3avo88XcoytIDSaM1zkmlt0NAyCWqD3JXSZEEOIPHp4ul9w6lgKxTm3kRarKFOuY/14clsbWVV
iyIMVEY01xl49q4x/XVIGuvu+mk/d+1//5WT1c9bnlm5itPGCY9N9GWad116e32I2QCDTgdktHRY
YTuTxwreB2qUW1j1XGhPUU93hhMduzhbp0P6GttAPV0fb3ZKaKual0qDpmmTCwxsZ7NQK3z4rk+D
NC48GC8CSrN0dc3dk/TbMJOrq+SmnpkVyNbEYVHQ1TkJujCNChdgB9SmcjVyC43bnhWS5KZQDT+x
AQCuqgQpbeKso7T0c56ewku/iqnjko/b3M+DCj6q53AagGDt5KtrReQAU4QTPiRrG7hSKIB7WvjI
9SW9zNn78ftIky1m2jCv7COJQN8auwtit+Mu+7rYc0feAMLW+5I+9twhCQERExVRcEf/ZXvDmB7G
kqs4JPPmuSztu0alx1wVryPgbLVDn63KXLoO5uqfl2oRzuSLpPH0OsgGKNK3aoabDNZBSVq4LN/J
/PDAuszvANc39NS18nQhlGe/LQTEiAr9OVODcsPP40uhma4ll9yDnpqndCM36B9t8sPg40nts9NS
mXW2Mog3PwjoUCwiyHV/jleMamdFhi7OZZA+VQd1xTbt/cWIqt5EzDVP0Vk7aJthr75c37P63Jp+
H3gSRBZBMz9ml4dB7oxeXoWrMYanUc5x4VOzHFZWokrvonPrNXp8byAV9FChXYuLUk7avI8cRFVJ
DklfcXcQVg8wsBrotN7IrseLtt4NAioItdmeLC5iL2H6DVoHsK4Rn0Jvz32ifVZjurJI+gYv+JUu
+hx0u36VJeKu6K1nhZk3piaG1fWJzx1WFrj3yMPASUNn5ucHT5yBtQnBYSXM+n7Qur3a40MzVKiu
jzOXVX4bZwqVIJkmUY7QcPWqpzF+AOd2KVTnjvnvI0xCJwaFEAVnHPPGWv9QHDdq3OLcfvbni2gi
XJzG+3jDVzp3490SY3J+m/z5is4kehoOF9++YOZ5zJMgHRV0gyrUcRxdxp6j9Bsnz/b9YJ/sVPF6
Az6hY/qpj6TxszhaaB38H1vof1d0+sSNHDulYVib52FXPjVvyUu1ijVvfI6O/a4ByHMHt4VdCxzs
l7rQa56NJUoBU/mHHTWNJTDdSNI5wjxT+AW0zX0O8OCIaLoeSQujTCOpGsPRoKlO0Zv/tNl+aLc2
4LnXx5i7vGCJiycDAPDAQ052BbhrNdrkIT0j4I6hcwcGgA9cJBy9Fjq+86v1Z6Rp72XsaV6xFvmP
dtse+i3d6Bt1A5U0GFeNO3gG7IqgPdaPzvYv5OotaPSj1mLaGp5H0yZMY+kGi+wcO58ablKPMMuI
8QLmC59ybrmgQ4mnHkH92Ziywu2E8Zw7HZ6TWXWOmn6n2+Wt0S2Rr+Z2P44vGLtDoIBCa/LnOcYt
Ixk1s8VzKW43nN3qqLd2l3YOrCTgs+lfj4/ZZbtUpWFyQiHVRyY5niI0G/KsIz0r+/aXJly0Qu/I
o3xnj84b9nz+wM/8BLGlR3W7MPJcDQin9YXQf/EfmpbFWdUkUP7oBAA5sbKLNnyXQW4dIgJptE7A
CY98dckife5uRPsC4onoDhEw235+W2JCoQhWagIoo2LDibjTjei34MSrifMB/LPpLjuyzoYNUiwT
wtBIeqa4zrp0qthMBD1n6aNRHfT2LqP31z+lNZdTAYrwv2NMMuhIreNYqyr0nAz7PrasdqWq0ftA
o87PZB0edaOBhzTaUHoSJq7DYKxGOzz5ScmF37W58KKK6q7spVcBfv5ERavjMGrB3+qd114Zx2Oa
KXsog9MtDENzV2rDe5v1GcSK8FejupCuVfJ+rTgDlNyaFK09/ZC07Rv+7HvFihfQmbpTV1bMjZsE
ak+GdtMp9QOBfKqZy0Mj0jUNsxuAlYKs1A+QNdpIVq8ZjddQ79w0idhzJwFXoQO9Av4DaGQUgvt2
Az92tRaP6BbBGUQpUWmFp2eMop4F3lRKtdjjVhWMjbHv63Rfty0YynVVbQBla9x+YM6KUVJvri/I
XI4AiCOFbwiY+M4/zdtvxYc4pKpSKHjRaAqwDM5w3zBjCaQ9e1U7Omo+OkbB82mycxtNUDvnOT0L
0T6FpnHS9LE4kbEuVqSKqlXGYfpkDPqWZJEe5KbR7E2F70NZb8yBP1+f8VyUf/8xkwjs+k7WsGxB
lGuF1w6fY3cH78O/OIG/DzI5GrOq13oYXdFzI4xNBWIE5OILIoLrU5njQtgXshjMQi6qA1NVNjtm
FlMLClFaFSaZ+jHJT1oN3RurcG35oNs36Oi6+RCDyJEELF5SjJkJHuC/4eJqAqFCUdr/eUjBMK0W
MrH0M0WbKPxtgPJ0fYIzOYGNDFJFTc6AQes0cHgT93EqajhdE9Ur41+SQ/4TV2bTLHm+z9xlP0aa
RIWAyL6jRa1xLk22j83KbzTqa3SdhWB8/L4+q7nPdnmkQ/cdYAwo6vz8bJ0cddlxPp41u9rhseOT
asmadmmIy/9/29Yk14zESSrjzHF2hvWvMf/P804kFn/mMLmfZKWFuPoJmM8dtOS6J418GvYiN3hp
Gpf4+DYNyHZokmQOhIJ8+uEwt3GdBrpE7kcb5GcFvKqVmXiJd3155kLh+9Qmp1Vv2V0TUgSd3sWo
HKZuU71G7B5uED5IbwtbeGmGk7irIhaWo5mPZ8neQuVTyKW0emmAyR5tygTqf/2gnQWuUlTJ3kcZ
PVz/YHNlTwSDAcci6OaCRDF5BsratJQiQUCPK1YEOuhyEM/7rQW4sXYw3fXqgPzizZZ9qqabr6y/
SM9+DK/9jBIN7O1qiLBgTWD9ujgoaoG6CT8bf/AxYLpaYv3PAbR/DDjZwEA4FK0toNQtDdDr1A6c
x7EaE1eIqAbtsGfr0gbNIunx8DPaHbyj/EINNxFPAC0I40OYWV/w0LkbegIqYx2px1pmxtEax1+x
o2yzrNjESnVoi3GbEx7t0xy2v9fX7N8nK6wuVRutPjS4UFObhAXJcxF3uUPOJHfWJHsxU+Y5YBjB
jPkvMozvGd9kJEMoVsvbCC9Udpfr93bycn0ms/c5ARofECobDqST4AN6YuyAyEBNtr1Lh2OVPpfd
ggPLnMoEGkJ/xphEWJvROq5wBf6jHGPvxodCdVWYTftI5WDKFZ7iTREQl/nq4MlzHKD+/H59lvM5
FJ508CaE+xb+/QzyNIYjYsowzUrExBNjnx1Uq1I2VhIGrUS2O8C10LCqrazjFUNlyR9Eupem8WnW
SzL8s5/822+ZHMsRtxvWNSh3wApzpfRy3WUQx5L1AgB1fpg/uelkZWsd61qXFr56e9fR+6o8N0vB
M/eo/LGVL8fntxvGHnkfhlmPrTzQNS+dnWqWvpV3re/kau6PfXPLVS1x1VCDc4QBSjIU66rWuBlT
7aEtM5QndZ+BHeNW0ZJH+sz88dJ1gCr7h4Y0lY8I1bhVcnhNnGN40UjhNvG7En5dj6t/nwMYABzy
i7Q61OKnlSuh6nEH11vjDIGdNewBXVNYfg6quWPGq+tDzdyrP4aafGpAp21otUDZTRH36qi5fT/C
6wb08jRxtcQMro+2NLHLx/2+sE7aQ0sgG0HZrAGmggZNs+epDkf1hZ05c8H+mNZkM9R5JBg45+M5
zioPygIuhIevTwUwD/zYSU8dhQBdR81IhTy9OUlJ6q5Fll/bcIBCrfqLddyAYCLSel4N9wqMhNxU
NjcwcW2gjFytiZ4eOwWAVaylJx3nHPZGoBX5DVg7d13ehV4ape1DdEHT5DLaML3f5Fp01nmXu6TO
WtitQqxXAxA0EReVxLTWd0CgXNQhLHgQp8mK6sYG1DJwF0TsDrVwVoVhP8C+KuCih2YI/BUgOx9U
TvY4xsWZa/a6ZEBFhqhFkfCrbDN/COtNH5K7SL+LC36IAUQjKeN+SOG5WvPyRbN0v6XRTVurH30n
dinJ3kq1B88XaCVob0Y+0EunkdaHmFj9QU2clcXSwQtVCKgIFQqFTaS+jqTWvLgkO6Y0j5mZBdaY
wxmmC8w4Pemj9WZw45ak0KqtNOVUhFIFTS7v/M5JbLy61SCTycaQDncT0r1UpX4yUvsjo9QfqNyU
jf2u0+hYlMMJWFbptiQ+6zU6e4Y9lCgLNauIVHemKW6atLlJw/5Xp0ElaIie7UTbgUywqTWyzx2l
9uCN6vhWOrxx+Om6AG/qQODgZcqNdJ00uQ6gIfWLHL6aEjK6AiorK5lr61Amr4pTrQpRvKW9eojb
/paS6K2UUqy6gryaAjAbdAU/21ph4PizgwHB6fU4DgdNqnstGSC7JkO3bsEk7uwSL8as3ObUfGCl
1qEqCmlYqBMabmxTL4OvWObEx7FlRzvVgzrJ38c6BM6RJF92N7ymhQTTpK0yhKJzpzOCGII4kqpA
ERqcx2M0QF6CKukt1BjQuCNelxAIDZTikVhl75YG0NBtj/ipy/wgCrZNO556SQrRF8eG1kE3RkEj
k+e2HBk0ufQaUvLjOq74k1JokJAh/aVks4WG7lFI5RhfUCd5BvXv+KjH7Xthi72iA22ndcldJsbC
L2J7pYb2R5HID8jDvTmj9aV3INSVRIPvMTkWbAxMLoNCG7fAC911drfTHBK7jlJ9dELfSa2Db7z5
4CTk3unDU5M0kKIQJKjNMhB5jAeSwze60u7LTnuRog4MxqUPAO2tUJUuCIt4C2vKRzWhz0lIOjdK
IGdSZwPcfyv7TRK9dK1oQGoR2bErsYHcisDuLc2RclbRo90XnySKFBedPJgV57Lwhd21QdVJAAoJ
suAm2hVxqLhFDl16cfl5ZZbs7DhfEZn8xg1+0Lhyq5TOZijjHV71mzRVP6tQL9wsLHy4Nx15V90W
cae5Xd+chFU8QsCo9yuurds8PWQt8G9ttm6Yc1tn0Y118ZgKQy8m+Z3ZandxNB61PvTxJzedA1fR
Pu9/1z0axkitoNku72XdNq5sINil4rkajXsjHNaO0cJ/OkUHKYMQJl7lgnUfQA+p+WZMzA/Hzh/r
RJ6AI4KuI81fxg4IWgUS/FoKwy4WrXrgOd2wEGi9a9jhJNpHhcVRck8YkP9kDYnDdyDu7qBJfhcx
/otb6TYVTPp5WfiDah+zwjyWvDhrY7mNGxaoQ7rNxy73tCy+qcbCLVMObr5YA+iyaniYuZ0K/CI4
YLmba/QxjVSXdM17CA6PK+vB2nCjBJoRBp0GRN43Wpyq/thy0H8d1F3t4tSG8HoIozuzQjfS6msU
unswEPJahxlJ1K/SDkJ0qTE+dC1EVRzbAVAvIS+ZBJyFZMO2NerRH7ltepRIqOvWcbNHx+XOaYou
cLh2Y8aKugEU+pNlegD5NEDJx7RZ8bzvPLtHYZ3koMALTf9VDtCwtSFz45lp/pnr/DfEx9Ymj2zX
KuLG51zuFAIBT+SkdzyP4mPPk2bfk8sKUOtVlMUdYID2trPz7K2q48iV+SW0FZTqW8XTSuPOyUsC
5iIU8yFPbxv8lrcwrexUhrTaiiFQo5lHo6QvSiTWTQpR0h7HSqSl0o+gkeDqQ7+uIwaz7sJQPLOI
WNB1/W2tdLXLI+0gSLiFvflrSru7eBhWCqmY19dqulbr/N0hACKNupqsY6LVvpVJx4dLc3EA/Sfz
SFeIVdNbSPLg9uPaxQiB3VqBNzcRzymxv1SacMhl66OXGeWXmsTk0mkxvVoo67BhuzCs9poNXZqS
QD4IXqaIN/WuVrBVWSqOYZnd41rWoQom8JS0IN1irRKeIq6k5fd68cXG+qDQ4bGKndOoM2iURQcb
HXCWNc91MnpNn98MGiQsozFcxUTfoLZu/xq6wSuFeYcTEjQ5xH6mPETwoqeFdbLH4qACaURzR/cH
3Uw9BzKErmjzNjC6fAPxb8zPhOV7qULcvM+aW2g9wOeBDoqXlNEjjEU/nRpzygDj507THUuScrct
YfFex9lnbJMn1Uxf+zEbofLfQz7aucvi8clpC8fVQWpz23QwAZaBBNAw1ls9Ko6yYw+5DUufOHns
/9GiEuFNosMi5ELBN/VjC2pO1tfQd6rWHS0CaTi73IgfWxVNu9DoYT+Ey1ELMR+l4Jux0VZaJFLX
jNRg7CT1OYo5YCX2wg1JH4zMOWYq5H5ozI4E/iSrorWIi4zjEdK4YCERiPDgbACiQMMzPSl2MRme
BzveU8G3sP/e6kXW4pCQG0fwTRHXgez1DTBbpR8RvkIpc1Ua5HkM/4u071qSG1e2/SJG0JtXujJd
3cVqJ6lfGC1H7wmC5Nffxb5nb7HQPIUzmnnRRChCWQATiURmrrWab10ovcYVUIJDGhfnnIgVmmP5
Bdpsr4Nq5Ji+L1JHlumulcxjtNBvzdWgeGKuPI+iCEEW0nitMT4KoXFu1eh7I8c7iFwdx3oCC1AO
cQfqziFiTjbgHhy0x7xqThB8/ELr/reQFifN6DD6AOyFNBySLDloVbjXpgj3YmrmbtyZPwWxPxRl
5w3DTJCWa7WDF96hF2Z0PKYzcNlPlSXcqcnwluvZLlfmxDaRfXS5vBvwXCrNzJFV1evi+diAhxD3
IpDrsnGSiXTJe9zqJchIopT+ijpIpMTlTinq2isr6x0UKJFbVTGkapV79Ckc4FN9IECpnRrgXRPk
BHEyyZ8zooOwCqIctmR2gbVQc2mj4sm5odqoqpR2N0vao1yGACgrxjsJMRVSR7mNY4wZcqVxaGwe
RJC0g8QLqRgm0GyiJ0/KLEHgobcOZQkwi6Ve8BT6UqPY7SRG+gOcZW5TdI9Dhnp6VKEbbHa4kkVc
IFM/HfJhhLVc+Y2rMd5Zoy7aRYwpoTGJ7gZJRII3Oniyv2tQxTLHqnH7onguSnEfR6lbV2hvgxPW
U0ptsAvNesTl+qx35c85oxNUeCBTOKva9CgIS/AHHmuuQUQ6JhXOT5SZuOGTF50S0DenJXGzOamQ
+aFYSYuxd3UQuQP6gkdB2tXGfZrBRyIBvFl4FHUuIWESRJoKmO4oQnbSREZsDfKXWI+7M0at94PZ
X0YUr8R6/K1SbESV3g1zuK/GHMo9pArkXpfcGrqATh5NeCkMJnVycB3ajRwlcBIAKIa+QsleG8dD
PfWgeK7M0e5Eir5lIQvgypzuhUG0jtACiny0I58GIVJtKs/oXFS5eM4LpBp9zKP205Z66q2XFFNv
TaCNEkfodQUQMXlRFYpRuf4oZlZlq2HqgTID+oWDoyMeIueEsrZOk1/E1Cs7z/IAXJt4D5A5CKsW
+iy5EbSJfBJi3atzcWHsq+02xADGJJCdQpG/V4aUAK1k+VUfvqGgsjczyAbi7BV22ncXo2qhMDrQ
cxSG4HzKO9+ouoPR6n6o4CFpzpNXx3hBdDIImM0xw5lPfoY67cG2Yx4UVL6QqsenxMovZVkDuDrt
rU62oYsaPkKNO74zrTnZl3lbHi2Stk7coG7VS03FoaX+kCa83lVUE2XQp4ODHsMALHMhlGX6ue5D
EmRhbrpxKP9q4vB70rTosYJdLS8kYheEAvXRxs8V0TlEJ1sz51fvY6bGKKRDEY9NoX7IgMm4F1GP
A8POr2LXAKHcO7ihx8zNzuklfbGeYw95UXVOntJ7HtiV81D/aH+vqg79jHIKbeMxKLofSYYJtYJT
t+UZYGpiUpMJ0wC0WADaYy8RMIE4jQjHtwsOG98TVaE/9QZDvi6ezI1lxBjxVANDmX0S14hQ/ZJe
gRfBSSEsLvYAiBkJsh89Kl+NMuQylt4+pqxDgeIHWk7ws2Ac7jTtpGunktfB2pr2v1rkstWrb0WN
vtLpDKfp3YVmpQMAdxQcFE8dY6d41RN5ii/kjuchm0U9C4grSMWa6qdJ5QSFC02LUcppUnBLD8cS
NURjvtz+gFteogMiaiA7ljF3z5yHohkQMrRZCrLhu6iUu7qtDrctbJXX/ljA/11vXjZKc52bnRS0
HbXb6EXQQ6fHeGzy47adre1a22H8XRtLM29nxOmqoF+FqHvTjGqHyPfltpkPnO51BMNwMYZ7MAIr
I4Sxw0WaFeVxOEBFbZCNdyMcfsqt+IvE5D3JoeM7D65mtoYjFWB7g0oEuIVy6wWl359Sq+2qqYJE
n0FlO1Pm6A5sbRMQpMJB0tQGb/bI1wX1S2kpttFU7/WIsS+UFSrMgJjZgzaNqNJH3UMbG7PfRuND
HEsAyIso8UQ1Hv6317l1/WF5mLJDy14DW8f1Z+tJamTgtqVBg+zcSMk3Je0PZVXetbrwoFrtiyEM
vGiy6Ywrm8yVG81jgX0paKDp0NQO24eij99vL2urO2Jhpk7/EEYAkoZZVwkcuNEnsAGFVVd9LSGS
6ANm6wDG+tgbTr0z3NsWNxe1Msgsao7DstPjnIJR/TcudyeHWM5tC1td1as1MYcYWnO5Cc0VGhT2
HfXQ/R6pf1a+F87CFCE5yTeSuPo+88MHFGs5tpcOJnscDEB20BSASgdGO679xAhHgSQj9rN3qVfX
qHLYMWS0ew9YS2JDkerI1SbfiigLE4Ip4uLBICRTsFeImNAsh0nracx94D+Rk8kv+IzQzO0GW9HQ
ZgP9iX4nuLyO/9bHxIw/ArK5wL80pp8bqpPUVSgdI8F7r9XnUuX0DzeXtvr3F/urm2aM4qouIDwE
JhMU41BZ0Ov3MLpL+T6zaQkITkmGVqIBHaNrS6Eg5VKNl9aHCmuGsVY62rPgVDs0ApzZC6Gqd588
dd//agdXdpkVFi2VSB5hB0GcZyv9S01zznH4/I2AiADxj7iQC5moGl2vTMlGtU1mQjC1nzpCU57y
YtpxvH45Uddef22DSXukQp/1zppI0Avjk9pBzbEQdukYu4M4fyX4BfYgpgH4iXYa7cWd3AsqaiLF
XV0rD2omPwh6NEPyrnnK6gT5fE2DlHAl23gbwXzigbQQGmkkEnTZcG+13YOa9DyN8M/XBDYCkxyL
3CcOBjtXhmc6xTlVSZC3yJMj4RWS1ke1LXfNUO9jE4UfVeCF8K11Abm1sKHgBsZj6PoDg/RdT6DA
R+C6yXv6U3eohsaqA7A35Ac8zUHJrgLmhhvqtu1iQgG4z2Ugi7k6WgJRoDJP5cAafQstqa/qsfYr
R3AyC52gS/YcOXzBR55R5vrI6mwRI4sJBsFl9Fx1chmzijeEuOXOUCr878qYC0RQQe4iZRkq8YcE
ocDyqK/7mc9TUthIpEF0B10iEOthBgO6btdfrhV0FDNANQnVYsM2TceENhhqPi6AngF0dUxXK3e9
I981X5TD7RP7OTuEZcyUYkJaB2Uuq2ZZCWYzJ0gugoye8JhHLfYxl3iMo59j6mLEAmcbAs+Csrhe
HnRPpHIeywEEzfIOMzweetje2IT7uSA8jPbibGwEWtta/GZ1U6hRW6gi+oiBLEJoN22ACJW+RHl9
tKT6vYGszz/fPwWECQAemwDqsPtXSKEe1pZCArMrervO2y86CO8Nq5t4CcUSOtmFrS0xoTVsmzSm
3QxkkBQGcYdxlV7ZVRboW5vhgeaCN49g3BpD6MPiXQP2cal7a9FY/Zv1Yqxe0SGUZEhMjpECMBE2
GiiFLfnU9vGhlXcIc7xrZIlUn9f6x8riUKuPKEGqaEQNd8C5m10gop4E50dxaPzszMtCt9wF2a6i
QhoZoE82Ts9aj4tGWVyTjPe6VKLD9WPOJa9spF2cc7KYrZgFgTEoqKmaKiKuXC+rndISHTtrcZb6
oEoTKCDHn//8+yCA4GECkiMIdTF3gBhDKIKmqCNNmuYkyh01VAd0mhxn3IoaqCWDu1WC16Oof70Q
vSypICXgrxa0zpZGDDAsxeWeAwrbtmKBR0CCrwHNeW0laaDs3GYCCQDzdIUSLfI+L+7CpuTY2Xj7
IGWW/xhiYkYD2S3DksBgOQlC5EaJ9LsU0T+n4lQeJqPNvS4tG58qkqvEkuY0hVCgYpuMB/TEqD2o
+cw5Zdu/SMF/i1TXol96vfQQVdyUQAkpkOoRvEW6N2vjVwB0cadixtqLBaLdhRlFeR5AJUBoRcUF
A5vgdBX0DqvatL7fdqsNCrqF+ALfHFcF6C9YZEsWRWFagnom0I3aLvSHUk3PZAZKKe6Blotfp7jc
A6xYQ0lMEkElXC6lcZA+oV2bJ8IrnX7R+ouMd5Ch+H0EWPfUgrunvNz+mRsec/UrmaRAoXkvkMX7
KbamSmLMQRjOlPDYwDfusyszzNeBlto8aJD4DtTpTS0xaIE5ngkt3VbiKu5tREI4gGrKQInhScIC
pzqwNEqREEtQ6HiH0s8bSSRnIpM79GjGaaCVzMO9YgFwqyeHHK2e2/u5ER3x6FJQbEMDQQJC7doN
xQiDKRkELwL0kZ9MzfQAvbEjyKGEUBaNcue2ta2vt7bG3HBt1xAySRiKHIly0eXOreb0oSAlp9a+
vSjQROARtBBqMGFFSYdapyKQJTKBhOAMXugR+jVg40ohb5/2nC3c8pWFlOs/1pjYghGYOa2yBIuC
3kpET3FkuCXgSETp3b/Zvj+Wlu1dXZr1iIGteGhA2jEYdqQ9adBQEzGAf9sKb/eYq7lptZhikgK7
l+Got5EDJJcOWrfEwDBdXHN2b9kdJhEAugM3DCLOEnoYB2xQU8iSWdeCogm65sVIf91ezabLrf59
xuWIXmsp2LP0oMVDVFdww1SvFCX621Y29wzC0AtEDDp77IioCAWhSVIzLeip7KOseB6KYwlBqqoC
5BqV0X9njfE4setUsOGnICcpoPgARlBJe29aCw3K7yNwpbeNbX0gQwLvkoXlgcSROUwEsr/xOAlK
IMntCVTnu7o3vNsmPnIW1gnQGMNDWsTT6BOLrkFoOk9jrQddlHYnjUghallTavdJONhTEzdOpiwQ
oDp3BCLV6HLL50RsOGFjy1UWYltwsQCv+2nOt65bKyHFrAZKlD/NJVpGap8cB6JywNUblQO0Af/Y
YT5fX9eFPsmZHvTLcLTYxEGhQSCESF5ioVkl9J1h6xov9m4A4aDqCtVdwFZx0D51VapkpkOXpQtC
d3RnFxwwjW2BgUDYFb71jccauOE2qE/IgCKbmM7+zMemREaEvrUaiIn6UOiaLdCKkwts7OPaBItR
j41JLucYzalBwUgLpjOpENk95OBk2akoJKqLf/4UBNeIiLx+Ycj/BP4toK46xHEJg325S3t1N06R
F1Hi3z4OG34IMwBToLgEKrCPefxVmG9CwxqqLFfBJf+OSR27MAdvqnlhfvMDrawwmZRWR03XlGiy
Wf2xx+S8UvOonjaC4tU6mCQqsjAeitKfCuk8aBBips1CuVqLRDvUBb8ceDrvHy9TJoqAMcDQcJ9A
uBgw9OvrcWh6iLiApiWAEAnEst0cSl6gRnAWXrreSwIoNmJmb8+rXG9+rpVZ5oahykBJCRaGYO77
Q1trrp6Z9xhC/xvnW5lh4nAuCTjbBdq9ffu1r77qGH5Ia04E3CpTXW0hE5qolKQ0EWBE3IFU8mv3
MDxJd6GLidGvk4sLGtMB1oFXGN96elxZXXZ45fCqVWZKlmaIFUcUAxwCdC7A7V8iUAc9Rqfo0LnF
oXwgB3WfneneOOiPCZQwf94+dRtpnCyCqgGIU0SVTwDstkq0lPYJpgZkYIG1pzl/aqdTVH+9bWbz
UKzMsMfOmucsmhc4ciO+NA0m3eRh9OVx3llN41vx7N62t3XMF65isKqiUwaC8eu9VcS8wnAVsI3S
MoQk3CfJt9sGtha0NsCkixII2mYi12pAgTuVxglTv8RRxdIr+9nRhsNta1tfaW1t+TUrV5FbM1Yt
WqlBEfWYHAOkCA914b2feTMIPEPMd9J1pRG7HtgYSfkep+Wh6l/iTvGjZuD4He8DMVESzNFRgwkR
KDRGsdPpmFuXOZRsnKWwzDSVrEWGBN3cYFR+gkvAFhfMZCN4TfoXz2Z59XVYSjulIgIEU4FFDkXh
YdEKsOuwve9HJ5S5RIJbYXdtiwm7Oo3lKUO6Cjq7dzkBArnbz+JfHNa1DSbmYmBsxrT2iJ2btRNm
BV1VzO/FwwQJUGUA//1f+La1UEygpyTiz2vfzjso6FUpjuokPGjRtx86eep5eLktb5ORY2uLjBt4
hJg7sm8rWSmLWEd9GR1xNS4v5qD/hUeDuhYVDVTckOgyZzQP0TczJTxPkpYe00K6RBXluPRW0AHr
nKoC64WnIxvVwHvS0XageiCoqNSJXQU+q0QT3K7tHjGgfphQxPJuf50tf0MHB1ycHx+HJYJuTa2Y
whyVErP6BQgUhh11QLB4Ck9bCwNOyIL4hAS2CpYuAullqysFUQOoqT5HelLYgOj9aDVrcNSaCN7Q
hKbzzxemoCtlgORa1qBjcu12MkjCTAV0bkE6l46UphdlNl7j/vW2lc2Faag0qajlahDlvLayCIln
ZYNnZFdJHqGYvL1PdQ2ohm9yzjm1W18KRXg0wfHIAU3t8verOwJ42AYxKFQCWUvO3aze5f0AFJDQ
87KlzTWBThNlJjQWQOV5bajpwWhGemMMwMbynSjWoa/Di5mV5wKNE3votbtOIV8lzAfOAOmBjV+G
gG9WAsBGjhjwyJ2a5LVvANlha+YUcrZh49ehm4QxAGQ1i5Aisw1gt1CjJEOm0Vv0DnphADs3XtEj
jTLlxJHLjONHPHvLNbTa9lyjY1VL6Qh1KMu2MM8sgjhZrM9jDiV3zArf9qeNj4ziuQRWF3Ohy1GZ
va8KswdmKRmDTPkm1I2dAY9Ih9+3jWwuaWVkiaarJaXaVI2U4I4BcskxpCeDkB2phP3Ufmur99u2
eAtiPheop80pHYGyDutpnwL7JJhA+Y284gPPDPOV+mLREJCAMJ5UcHUDwkCphqHzklPj2Lhnrj7P
srOrnctyESofpqIGhIZfizg27Q8M7r/bMiZHk7tQlyKK67mdIdjQX2R9RA3sn+e3Vyth8jNjAK7C
xGhNEAvRHnAHWzVMbzJiz4zeWsLjOuF8Ho2ZGTWsEUrT6awEVR2+x6kMXNRUn0KVV2NYPjPzVl6v
ii27wkiGBl+nBg3gLEb51hqQ1ta+ZTKvZs0zxKRpeLMqIwIf3jtyuLNqfCdZczoIfdTI2W67A+e0
shdZkQqzViqom8RWh5p/rAFhDOILWx3RQk+jUzfyvHxDtwFRH48qhNeFc4Lt4olljVGdWIdYojT6
ZleOACtK477uxrcJJDlOZeamTwC2tQep8kZLPVeddtfWIr6rUPtoK5mA50U7S1bfhk4f7UQTIeXX
R3ZUxJdBIZfEiOpdO7W5r8cyh6BoOR+fneC/v95knI3qst52IlpP4qzvpNiIvAY8ZE5Mc6CJhSQB
BgDN0DqH2svtL7UdHf4YZpKBcBbbrjJaKdBigEyLPjsLauXdtrF9kv7YYBwP3OadOiaTFOTdPqVg
tgVAJQTZ3W0rvJUw11BuJKVZLkK41pQ8G6SL7Hiued3rze8E5lR0B5FVi+wISqvN1KAmplwHP9oD
2/5rqY245qHzu5NwbI+FH1+m0LFc8PS6t9e3VVQDOzmmQSBMglYaq8c8p4XeKUW1TA0vCIDYEYS7
FPpjjmoDv+eK35Vpp1U+rya0+fVWZpnQHldRZwqKSMHLq0+2HiKDafInqRs4AxsbE8Q4wStDTHiX
xAj4nwpjiOquetBfp3tyr8wujfdKuyt2A9i6NSecwN0FCOWh5BJpbYZH3UIY1HRUy9kXM46B0iMa
YAoyk+4xwl+O6a4BSUZo+rc/5JajQhkFoArM8CEtXjZ8dSGbSaXJ/YDpU2JZl0qMfiA8Hf7GBJg5
MFcLICD7tqwlabKgZwFXMb82GJuH9u9tA5sfCyx3Ip7IJihf2GcfJRU4BCQcBP0eEqHUm12ysyRn
vEvupUfrPjxnQf+g3/W/hICnQMG1vXzJ1Qbm+pBFrSWJQUIIJBahGaVMblxo+7FIzhhvP8UKAZfE
/GJB+KtrzCBK47tsJm4FgoYpNO4gYyeCrQJzY6NQqrytWWI1G8sNcAnhAYfhLzx/mJ9n1nUJngBM
LIjpqzKEqqeB9NkFcLECqRbZU8lws2p+bNtWfoiqseC8yLfaS3jq//kBTCQE7jGX0yKiYBiTgMRz
2/MyINq5MgRpPHnPm6jc9Ge8kHVoWFiqwV72akLmSqQN5sWFXAeCXASJuTrw+Hg2WK2QpOK9ipe4
iMWx57MxZF2wFjAIBd7XSR4tH3Dgp+y+3ff20AIp62TQOTJ+TwcgI6FS6PPGN7f9DgADvM8xw4S+
xvWHbTKQuxclfgFoTEB/+jAcxPv0HAIR/0V/mjGq5IBhxBG/57+sn9xp78VrWK9CVQCTISbIMz/1
DNtQI3KrfiyfegK4BbNLuAgv7kDl9Z3Lsr8s5bM1CzoCH8OybI0AnYfMsDD0BFZ/TPeol/ZQ+sVO
fQ5dDbjhe/1n+ir7vaNCojezk7P8yAkvi4t+sg8GY4wigCwTnnW91YI4UWpZcOHBbw+dTV/Iol7V
egq6Y057sQJA+m+blG+bNFiMWKQmMs10gBHSyAOqCCp6il+6DYqMYOOd7OFoAW1XQfdut2A8wHrh
5m9FvwghO7d/ydZAmoJz9D+L/ySMMQkTwHB08bNluFzxyQ6MR+Tw/0UVCnf6rimc3GLzcIETG4cX
PqZgcP16vxtcIZORLoiIJ+UJ9GDtV4Dt09g1j/Q+u1S/LEc+G8WOTn4Uu8YRKPp7nubplsutfwIT
1eW2JSIIxmkgZkdp+p1PfpveY6Bfm16RdDkKKM//Yp/XFpmXcTcNgiRMuMOoI/lLGx5Lc4Y98REo
/fxF4Nz7m3F5bY/JpMjUpkphYZOXBG5pr81fNE+3Q9vcT/tqf3t1W0+wtTHmBA0FEWTrY3HgSZJq
zTZEutOAjZ3a6qgWvJLT1iWwMse+lnWLGsAS4+tF5XGqLgPYq2+vh2eAeahohaFnio6IENaKlxp9
5lWz8hewnYUa/j/HQJOvj0GblKGRa9IQDEVpx+OPltvM4i2DuZs1pcnA3gXcWKPHP8bCeGmMgefY
Wxn7ehXLb1jlR/VAjFrrEMnKHhqn+7YGEUwx8qIUbyVMyJi6zEjECd5s3k+vyR7evC+cxAmfFlHo
4YWPe+N4tMYEiKgfpzhXFphSR9pAHDTRKUftyYr7n2kCSWitlEPObDBvjUyEkHRixZqBr5Xm0Y86
zt6tKuNEheVXszedhuF+zHYjVYRoGvOxQDai0g4mDBlqqGHsJrJuxzUoPNSX2yeIZ4nZvxpMEvW0
XHBmlx5kYn6PJ3DMgdymA9fdbVPLj761KGbfOtC4RhA+xFOulbxIyTObiJY/h8XP23Y2l4SBT/S2
kCmA0uF680BOF6UgjaFBq/w2MAoNfLmfpdDmFOKn25a2g/fKFBO8jaogxFjyr/Sgm04R2YkXutb7
6EwuaNnAos+J35tZgLYyyATwscHzIFIQUQdfPY6n4qI9qHZxEHYg2fk/2ONs5UeGsAoa8VRMWgam
+SAXH6S23tVFcVAqfa+Cb+n2Vm6d49XzhOWGrepBm+sRC9PBiQPaUBuEkSAaPhpShLocr8C1ta61
NcbrU6CSqxI48cBINDBFGgAHf6kH5THSTE6w+PA21uvXphhvDDEEAdFwa8D9Dnm130LhdLvIE79F
ox2emhM5kZ/yfpQBgealFlvnbW2ZcU4TxOMofUK0vm2fe0t1pfFeAc3R7e+2WYBaW2E8Uu/kpGoV
bGXjTQ4EfMhjgpRpwKtreAdjklM7kcvrwm7NQV09ZpnKaDkmagoiVhrUX0c/e4i/zYccbLe2eZLP
1UlywNJGn+ie12vgfUz2BUSmXjfyJQkffwjn5sE03eIS+4YnLWq64Apy67c2c+f7xP2rQt9qn3Xm
/jaoYOSWhQOCCjD1oNtyAa1p8qIuDxEH/NfPsCnYXLNL6vHZfU0o1qhonHyqbYrIFmMT+MQAJdrB
jSCrBucdPOG1OQwXmjko/PFKftt++8ckk2+p0WjKOIyASbfgC6Sl5Fhzey5k62BVw3lO48muBeMx
b6DYhecgbpEOVNZ6/6PPZlvRK/B9jryxsA0NUMhEgIkQ+iJ4AH9CjsUqGjJVGYqB9lQewB7zkniN
cSI/ZoR66X74Vc2u3HLO1laiYYK8QMLEtQl86LJRq+jbygJpNNIMQSu3zxSAPFcM+UW7JUdmv/CC
vvqAvi/DLddWLKWKZHPAWdLzDjR+D/Es+EQ5aQnoPdB8ipKHRHs191xR7c0tXRtmgnARdvmkyIgc
rU88xZ8P2l2SucW94UQBPWkvgJ0DWHw7XG29J9c2mWg8TDhDQ6gPHyxLyn7YUz/e86tfm4nB2g4T
e1UrLJMux6Z2HvXyb8nFxCuyOEyH4QWcvxw/4e4kE4M7o2hLs4O1+QxyOsd8hRaYa3jVSfutOS2q
EbywsHVE/yxPZcsixjSgVt6reBLVuavM5nNb9btUjjihYLP8srbDvO8qqCKN1bIwzQaNIMiEf06X
9gSGSbfYpV90AVdoda9j/NS04/2wq57KY+TX7m2f4S2WiUdtN1m1SPEjrOhhAvdZI4L9Ji6921a2
UpL1UpdAvDrscMxYjswJWwpm35BUdqlcqvYuMThEY9tB5T/HXRWZe6TrMz3SKLLwHEQPg147ufDr
9kq24CLQ/vxjYtnQ1VIgBA7BmzlCrTsZIB+bKw4eppIvpaR/nQ25tNNc708ziolATwKHKxQqqIJT
nmzIZrK8/h1MgCEEem9gNof3mD+UrrEb/UsClFkp3vf5q4FJ8yTdaWmEDq/oDFpqU8yr3t6K2+EG
7PTXO9EVcipi1ogGiKuG/FKBQpVOmKAW7nMBAumAvSUtDziwmZGtl83EnkiCMKC11Mw6L9yBQLTL
XPq2cIJRn8i2fEovZuiAD5VX8t/MytaGmTC0LDQbxHAA/Y25kyAIdlef83N8Ti7Zrjh0z8LodmDq
veMlurwVf3DBrRyu641OSmLcJINvHueT9IxnWJDc90drp56qp/YX5XKgcWLuJ717DSoywqTiJhl9
xc9/aPvsktwnjm5Pbn+Zdad0eEGXu0wmEIE+X6/M6uNSiR5Vpw+KY3xeejjU7Z6HxxSaHTx9RE5U
+jhiq53Fe8gK++W+lFLQO2KUonUHuLmtJMNdUxWceL/1CFw50Meer6wVkxKZZYcDC/1wZ0Q+P47f
e4qrE/KSaf/t9tnkBMKP3V4ZQwhUS2hbzwEV38byFQPLnMPP/V5M/EHXRo2bGt9LfgNcrD6AitUJ
D8qD+WRaKPC2du0kXCKozTfKehPZmDPXVBHEj+Mf7S2KhhiA4qkbPo9HObEhV+8ImhODVRuRAfov
nFyEc1l+tMtWuwrJsQQ6RviEObDo8cNM36Lp9+0Px/MSJsxUUS2QIjdw8pI3KwYNaW46glm65qRg
vOz5XxljKyAgpYDOmdyJIKsMn5SxteVqp+saqGiLS0l53Hac3WM5y+KqhKQCdPcCwfqOASk3AVl+
D6b222viOeYH4Gf1kSI8dOZiCSTxSUW+KHoYv3lq96pN3PgxckAPw80YeW75keqtbGIsoBL6hWGn
dUfQ25ma2woO+HLjp8FenrBLB2+O9yFmaHzCWfBy4/3vTxxMWFxfw0INMoEywXo140Wz9jHonDHV
5VL1F/Acbcdt9nNCC/twU3sdYKHx4z6qHjDx7g97ATQdOwwk3Kl3kQsGKF5nh+c5TKzJqtGC5A/O
3QQ8fa/VtvVLNHjtUJ4RJrRksSoVEJ6ggYKWUaSg4T5H4HNWeIFzuchufS8mgzFmtcFopTYEYF18
liGs4wtWP+2mOvldgg3EBf/5s9EqUNdUvmVdnjp5Ze5zUv+7VJmVc+6MYY5FCSl51NIHMyKHsZj2
nKPICWYsSBaDKo3W1iZOPHQqDqM7POMdLNrVTvMgfNF5sm/69TH2yBeFE9k4H5OFY1rKFE50QmHS
iPKDPpvnGgISucFjBOG9BhQ2a4GgTVLqOPiDP3lIR6OjifLg5CteY3Jz0M2TB5oO0HiZumSwBbqo
7lMdIsC4G9pvmnhvZZyRTN6/zyxGwlx70y4Nxx7vUbN/m2derNoOzqslMA/BWhOJJacwIR41n4IN
HbmPX+PZ6VanEUTQs2pnZ+ubyBuV3PSHld1l6asAnbZp1yXGDH+oZY9g7tOgPwtN3v2Nw0vgegIp
Hyah2EOlL3P0A2D8QVsOdpPd9318V/QQMZ/6+6Ttz4uiU2RlbwBieE0luGMy/+hJ5wlEgW5TAgzR
RC60nXm/a7MM9ud3sQfRaiKoroQgRp9iSJqM6FA1/T6T05eeGo+6VTlQhfhNs3EX0h96FLmcbdlM
tFfmmUpHSFq9zNJwxlc3j+1B9lLfxv2Y2PrT4MmuuCf2GJh/k2+vjDLerFFJLo0cHIkzzY9Jod5p
OliXyqb/mdTyxYxnTrTbdrH/fnsWkJP0cdSME8pGdeRmxrAXs/RoqPHj7b3kWWEcWVcgAIOGPp6h
xbe2+Tb3EUSZJU5KsR0I/ixl+RGr0xJV4lAUdTIjLwTh4qD4Q81Zxv8SCP6YYK70XoT4TRvjFoSq
3aF5EO+VPYpdKUaeiCu6ae20L/mOBxHdfsSvfIK54/vJbMZIa+egydQdauJ30OG9i+X+dyoYdqfn
p9rsg9EEjSVG+pQ2+lqG+qMZDa/QgXXLGY0f/W+oMRRz9ZuYfAAyD7rZUnDEoeKP8avkotQeWK+c
7gBdpZRLjMw7i8wDIzEnwPyydA5KBHkpROEWcj4qdCQMXrDnWFKZPtbyVOvCURxAcq4/Ym5ir4/i
S6/El1Cxvtw+FRyHZad/FRGSa0OMPWzRtUmnzCXiv7TARBMDuxSrOc4dqYuDPtae2T3/uzUwV6OV
mHOrjgrqPE36HOfqSZp1TojibdPy96tzLejQVRpShChlwrBK/bPCC+z2IjbH6lbezI7VlbIUY0RB
ngOS1q9qBwLOsgc6LqsnX4CMzJTU0ORrvpMZVFhkwIREU7nT3N9Nc+KOkg6Zpels1sZeiyQf3Qy/
oM0BQ8wDZ2KYtxNM+NE1kOZW44gbCdVEB4M9hSNpOQ+j+ZGRfcr1/5xtlYk3ELhT9AnUN0EoTKkj
GqEPFq1LJWB4yOj2hRjuyyL6kReoE+fGEzL+1B2IiCaHkuymyfxh5N0Bwu6nIsr3UrgoFUsdGHfD
U6tajqWBnwW3zi9DrL+WSfIg9pgKz5JedQeRWo6eD7UtKHLsTHWFCRHNhLJWH0NfrPmVxi1kp5In
Ark9IkFTTTHPBQhlphwUSApEIYVsn031cFcI0isBgtJuhGJHKLRk2zGFgO5YCI4K/gA76vIDEalv
UgOakkkFVAjayN4YxhoiaG86ZMyPoIGwO7l4H8zqS9+MXorJHDuPBghYjckOyrhQR6QPs5X3kJ/B
I1lUT2hXBuXSBTYJ2EYjUCX2wsFo5FMz0X1o1UekL2ezkv0x7F4JNZ+SQXwbsixItAl6gaNfp+K5
jiAArPRD5IpgEXMnJfzWtsLvxuy/0qEGzZ21F/rqlCrqm9ao98A9yUBB1c1xItQfAKYa0vr/kfZl
zZXiSre/iAghQMArwx49bJeHsv1C1Mg8CQGSfv1du853v7bxvuZ2nX7oiI5zYqclpMxU5sq1ZlAO
KuhVOlvaQvZJezfE7I6l1R+qAbJmNsbkZpeg6kWzqE57KJ6Xu7SpYq6bwwAC1cb0bwvRfiFeBY6F
rDw5ff/IOXjNOkkDHwJXOTXjSdB9XVhhUgIyX6tnCB+dJTvvhGsUQZW1kHic9DMtMORTWCgrqPnV
5tamow40HMcD5neOZqv3bBS7fHLuy4nuMT16zG3vVlje1TC48QSWLkd58TjaIQS5i8DIHBG40vUC
p3NisE3uPadYCfQr+Yq9iG5sNKF0OiCVyDXmfssnvAc3NoR7Pnc7a1YWQQ3ik6xQE3iG0wlErhBo
CGRW/R77ol3JjFYMLUGfgnh2nTiIaS7mGzpR7kGYdU27tQRsJXQuJySnPqegGUY8MxLQ4MkBrFIq
sNEwnocVR3i51P+Pi1oCQFldekY+gK58BvKiB/B8m+wh9LTxnu0NQRE3vV0brzp/jE+c4nJ6gjlT
zWx0WUH+NAf2+MI1xKncB0+UYe8fMvvQjmukdZfDEtq2PghPXeYtx/Ir1YAQhKOsCp3ZnU/jjIb9
dXKyX2pg24cI43N3mIMHkbiC1usD1NzX+ht/SGs/rPrNX7CIOI6bycZ0wEFQ+/SJj1AVBHUZ2Og7
aILhJQmlqPwsbwZx505UoeTdGPds+NIQL3Zz+6rXtXVghePc96LVYcn8G7NJbzDrfOobEBcCp5Q8
TGzuIHrn7cretINEQNPT9oxoZP6hsaTY5KODqMpsO9A+ggHrIR85dBIKjS50CPKqOhReYkKscH7y
wcYUosMIgVSu7oXub1zVHqE6dGeVqRFAaPR6mLomHCeMu9qGquO5SUFcB1595rIismpv20DS2Ta6
7432MbCS5VDWqtlxKo+z54Bq1unpHahl00hxUUSqq+w4q/Iuog7W3kxlEiKS8Liv6N0Aad+xbYvr
WnY34FHWgauKNQ6vi5fOIUACQW/73ON9nx35g+ZU+RLlleks1Zm6DzlTaZSg57iDoMEa+eRFc2cu
N+aZCGZ/XkhvkrHJb90UOsvI+0G5B0XZ2AV7XF8f7WYFpXcx13ljaHHycJwoXEg5nRzhVoFwxXfd
VCtu5JzIfHa6F4mOaDAcV56nZwqn/uKZ4kj5/Nr7+cGFIOxkIjX4C4f/5jYtwwrETBsrR2WRo84G
AsmAszHy7ZWk//Ir9axa4wIcBgKRRU5uprWnhxTlKieYY3czpmE2bM9iHWM07J2n+b5toLkdrTWb
Lx6NN2aXeTqf57SUSKKZq6IBsb8Za5DX3QGy9DeBk/oe+w8xylLUoVGV1zr+CNp36GZKgRSpdh5M
Ya8cj4tH8I2ZxevJb52xowlaP7bGaIb/ABKjlYVcrsSCcwQ825hk9dni9oq8FUbvIqNvqjaorWpr
p2zvZv4TlK0jE/PXY9Z86afsK9qiASM6/vxAXlyhBaZSTEBamBFdXACnaEQF9XAkBiP7yn156zR8
87mJi7nHGxOLM28KI9UdgQCHwdgPMVRPUpm/oWi8cugvHr43ZhYbSZSaWDnCDZoeXuxDyAQ/MiuJ
O7P7m+foP5aWBYKiSZzes5EIlDn00uWNRaa/SdcwZUCY70CYZklD087KzGtvmE6DCYVBjtzXz0Li
vXz+YS5++zdWFg7WGLPZ8Us4WKA7odL+VfvOf7mOxekq01H1rdmSUwne/Q6MM4MF0M+aHsnlXPDN
QhYnrEqk4CQD8b59l5Md5sOOgHNvMXMEDtArUHQChb86S3vxVL+xuThuVKUdODLggTxagwT/XhQc
We5acfbiof7HypJtImdC1lIXAHKP35OkCWcNQXKVBQMkUv+rw7DkSxDKabxxBre+B8la0/ye5GtM
sBfX8iaeLw4DZoI6W9c1ObUtKuiljHr6q+jsMJdrgNKLB/uNpcV5AB9c7rUKzxBvSJywzclZE/iv
3m6ejYyLwRd8nHJms0+qpiMnWV9pcWN4x3xcaWxdPGN4ArtgBwDkeJn9S5ZBjLlSMCHJsbPGMphy
53Zy278gHoJG2f/aWTiCTGSdzDNgA70yufZyZ9MMzkqcWVvK4uMnXtU0HoUJg4Ep1MTc6nQlcaA/
P8RrVhYfXvi5PRstrCinC6V50+g0Qhb83xlZ3HxDeWnZF954GtGBdtP+bkKNNTTF+tjrpfYXgO0Q
gYd2HILBeblvUm1IVzgduELJqdqLfXmXRT+c7bwHQGnjrXye88Ys8+C3lhYngAkUeORZmMsr2xc2
1cgbR+928so7qzePQokXXjbfP9/Hi4/bt0YXZ8JLVU2koWD0FWrRsXtEL2VLXvjRjoYo9oI0rA7V
jofpBn3VtSr/JR+BfAtPGAyRmhjre7+3aPGbAy4XOZkzaFe7KebDmh7MBblb78zP/r82Fukj5npZ
5rc4KYNHwgJdvBT0ZAb5bvAuEvpBFT2cE9RC/L8I7FBoReZggX4AbErv12Yp0unEyOBpoUagewbB
g5XE+JIvf2thcV5Kz9SGZxioQ5MypjYApWaVA7kM4QMwca88ms7n4MPhBMMw+AWwl+6yGo3pAEjR
MRizxNek0oDo/rDmW2eegszsV2xdXJjNUGox2XnIw3q/dTYdeo3jgu5r+4J7GQmzDDSt47ZbW9Ul
X4XsDgQ2QDwze8nLgsK5kTsSwoOM1YA///CqKbD1z8/v2MWte2Nk8Z3GoWsFt8VZ+IgEOn2qiB+W
qolT5BBtsbakj4+ZM6+jD6ZSJK6+C7Gl97tXiaTyW84xTWrM+a6sSrB5NRJdERRaUDLzvpMhsa8q
FB8Pdpt/E6AoaJo1OMiHT7j4IxZuhbiDUVkKf0Tl13dtP24xYR25bXLX+uL+8+39eMMXthYBp+60
N2f1ANl3+uClfZBjKrLMf2fptKf8lnkPaOohaVtj/fhwdmAWntOH1i4E1kBB8X6fpUHdNJcwy1uJ
wovCo7H97bF8JSp88JHMtIljUZC4gGUDU0/vzXijN+WkBErIlfQnq9I29ObJiD7fwzUjizMj5ho4
MvDFnDCFELjOK6gDVrKCCwcCywD2G0oO8McfXH3jgCt6OrcPBe+CfsIwmoHYGuTa3Y907FbMXV7Q
P+YWXl9YtWT5hBoPqMnAeOgTgMgyVq5kIdD0xu5/cItv7vbiEChQXjnGAAeCBs0I1svqyUidLYf2
d+47MbbxN89dDDR49hzkZnv0fUg9pIPYpSW/zdLukLNxyzS5TvUMQvBOAWxmZDFOHkhBW/CGGbeO
MO9bj+z9Um0r+zwo4dCd1vygpMBATJY+Fo7coQIZcae/KRsjnKfq4IzOTQfpJMjt1F9qVFZdQzIg
ggGYmuegn+uDKtMYMg4YzyvTexeo76spZ+hJuLf5XJB9y/o4780vzuy9Og3ZUU9FKNTdsaIgUJfW
PyEL+1U2FPViEDR5auNl7hxmWfmlVG4ZOJO7kfl4ZGcmPkek16nyvivV3XmzMaEtwUlcGmC3nWtf
bITT7hrqPxBDfu8TcwwqAySL4Nm7lm392+j7aVuxmkDNCrg//H8Q+B7HDkOu4CT0BIlKidmJzto7
NdQ9NdTrM/2VmEBqeQZxYd3APECF2Y6Oih9aqSRgPuvDrM2bjT8KFSQIbpFjFD+SkcgNylgvU1Ze
QeSsC5paov2Z6VjldiwNfKS6oc9+md1lrbjtdXs9cJTSpYh4lrHtBAGioM5AsT2lHMhWog+67/bd
LG5RHb5uJvPblFd715yvkR9gOKvPSSRr87V2rDCrZBeqxjhC1ibOTG4HaL+JYOb8RjdgsdF9Vce0
aarQkVCkyBInBgNylJQ5unCt8Vg0Z/rIpru3DdDzp7bXQQapi+vW/WoI7ysxoGaCkv0Dcn5vZ1Jz
X+Qg3+MURNSC3CU+Es0Go9iNLsERih6gkM/Sne+zItsaw/yrdbrX0pcPaGsS8P7Ko9fIl154v+25
uAKjpIiypI4TUv/ya2jQECjWBTVt9xAQhtxjj0auBV51oy8CHwW3oLUnzFmZ8mTJ/IFYxbVLINLE
eI1en+8GtdvfVX3uBGM7P5i6LMJidm+qudkRa36p3fZbIZ0p0K77ZfYNFads/pFyE6ORYjYCputH
U4xXWWXcK+ndNtIbAgsKwMEwjahhW3E1GVddYhxVB04mc0JfoyCgqPbd/N4rc362v6n77HrGhllG
DjZOz3gdB+OgKvHdd9kGFFNNKAbIyQnGVFj1QPugrFJ7tAl50zzT2vGi3mxVTKk1h7x386CdOhA6
W76G1gZUImYbNbJOkFtUfb4X04hkqsOfSFt6jaFaP1R+zqNWiHnDXdSPzQRS3ZNl3vt2maIdTEhQ
Te6JecZe8AGwSygfBrKbNiSd73IxhhCvOBQtROAL+zbJrR+ofoIUYchfJBHbls2PuVE84lKgDN5I
GUwupO9GLeYwnzGOWeBzSE1A11AVj6kjHxqPX8kZsKJaHE3eqKt6KlXIB4HBrZl/MZI8D01Fnitf
nCrTyyDAlZ4yJmjEh+lpYo0VdhpJSJJwuKImCetk3IHo4yHJy2uM0BwZt0MIGt7IetDQZi4OkL/c
lkkGvjJtf+smG6Ke+dYdysc51/c6qzY0rYewBcMoKD/VEPSD96WheQJcm4Q3YTL0m3rbooMuE2sK
KQfvWcKhB2iMr1ATBHUIkSXQdq0ZTX7/QAt+o2R+N80efCRhyb5su6uMg/+nbYef1OzzIJ/OojDM
2E7KqgIoaoL6hqCRlraPRLZmkEw2OlC+EGBYMdx9n/YqGLKmOpApTYKigNa7M6CDBznv730/R8qs
SAz6iDHqW3KXlvrZLoywss3nwmV050sbDUVgOcJe2b9IBq0F5g99SOr8qiR9F0tiik1ajnigtZMd
VKhyb1xf3EKA58rqOjOoCgldxIJ9bRMpod/rp7Er0h3Pa9S6GdtSOtK9Bojj1Mt+nxP5VJRorBEn
3fvKwoeaR2AZxl6GVa4PlNanbLYrtBSGG9bYX7DAKZxHjPrL+hceHpGRg6x0BEPGxqflL6CFym15
5lHmyV3f8WM6NXWQsVHt3XS+8TEzCg4XDKvIQjvfwDWZHcAfDUmkGZcb/bZIQLoXrw1bxO3s/nKg
FxJg7KSHtGP3MpSOCKVE1S8DSRf4+swWAoCY9sfgO/Qcvfl7Z9Cbmrvfu8yF3HQ7WmhS1POmpP7W
EZhWF4MOG979Bj8+5GKr9iekfr6aQ/HozGcWXjrc54l1W+f9ZrTLKXTn4akQyS/wEOpAFbiFwACN
od+rFzoZ4NVP1E5wagaKZGJbcvFolnAHTmGAt6Nv9xqku4FDJbhQCAcBo3wpbHlMO9MKWkc/CdfJ
osq1ko0wvJ8lZ69T229Z1bTHFvRUz/DX/qZ0mdzY9vDqDP6XzAMSVp0PMYOA0MFxvCEUVmmHcvDw
1K3Kqg6raYYsGcYrg07a136DO2BMFQ1oD3ftCXmf2t2xcmyFg8xe1UDgJE33FU0k6Oal5X2ruyQg
VQ52AfRHcNvUXufioXIIEFbi4GXy2WTDFfWru8SW1zkD/GU+HwrTKoJy7OA62/mROf1Vqqpv3Gjk
tedNRujo5gWY7uuR9z9tIkkomkmdO9NlnLjOsavIlmcQSBBlsx2y5J7CmceWMyMDSsCnAUguAVd9
fp+24zZt+X1GvTmyG0ZC0+M3jdlfZbS9bsb2RHUKQVTVhBZqHdsmgc5Waic1tiHDiH3nPlHPBkGH
X5ihbacVJoyTU0u9h7Hs/E1vgsrB8h+znPaYidH+hpYu6FdyazPI/AdAkTtQLW8Bs/qdUvMA6M7G
tYFOGovpfhqsXQny16BWzaEUCcDqmM02VLOrazNKi+p2rstdk9a3yk0OXIltRipMjlRkDrJUfAOt
QaRZiUTSuLaEVwW9n9wjPz1Cb+dblU9X2djsZ+QdirZ+MDkZXOj8SnhyrGdIVTmqD1PLuu4pQmLD
5DdhgpbQc2Iyq12JAsjo5DdmVkRox0dUOVGV5hu/s/Ckca6LFuAmkEzA+/CNyQsSzjLbQ2YCpEt2
D+pS1vNrNiOST66zMVly8BL63FfeFTf6G5a4N4jPx7rnzzMIIMAYvetSXUec9tvKba/ngZ0GLoZA
WuZLbuijafhGwAs4znGyIDowilvlTPYNSnKn2uag5Gf4SNnoAebfPNjUvOUTezBMawM5hSfOp41b
YI7PEfpKSJHgaZ3dlUWB/Rd7VySHzupjI/d3ptLwF+DqMWxMdznp7ynFmDUyLRn7TXbsOohhZVDn
gUbCjUXHx8IF0MEa7maXHp2JHhgG30KDjz+AattwE4SPacXglAaxMXRxDa7SOeBlrZECF9ddkXxp
Ro28puuuutT4apV4ihi6vm87uanNWsHTtaBpdNUeQBpIS0AH0aYj6rNV+czc/mrqOqjqsW4/io5C
JS67LQaygdA1gBxFc2vlyXHI5Ytr+jdCDaD0NICVKD3xtR7Vt6FqH0ud3olq+Nq3rQxE45nbZBqv
O998Qif16Ayyx3BgvXPbcTfl/VYbPg8rza9TkvycDHWfm/zeKOSjBQQbvMhtlzlHavGrusDLBeWF
WNLy2hcZdH6h+5Z3FpShnObYEvkTKcZPU7IHyGRuUGP40g3lZiral4wL8Aa3LPToUIX4r6/D4Bzq
nH1jyrq1rDq23PJIu/ZhoP6Ly5o71iRl1Np53NpiMxlDHQuuf/uV/Ruz1Q92hrku0JzFeT3fdHWy
GTKxmyvJwxkaoGLMerz+1M0MNugzAC5zxR6vEHpWBR1jc9RXhk824PaMzxEuz8o9rehWiNwKtVEe
GbhydeVUkamGB5I28OCOG7kNpsgMisSwLv1b2osr5dm/slQdap4dsx6O3nSbnabNL+pj9AwSLD+y
0piDynRvK53OCFLgsks871tmA1LEBdK5glfHzsu3/ew8j85AA+A79paDL1ppx0buR2Lb4V881mNG
tUuzAJjZNVaHi9zwb4tii3qKLiuDNqMD2J07mcGcmw041ic/tNKz8oJvQVM7H+o91b0ft6k6erN5
4uVUARhIYkv390YzbnVr/5iqFh5zktcSUyM5Yz00mTugicA/W/M8DRxg77akQX3082rGh1oDGkK+
YyHYoXYIqt1FcwBwGa9LJj6eCpaFAMxuif+o8SQjw7xSZjj/0sfn//9aWkL6ut4etSxLCvx9/cXa
sf28UVfVYVipM3ys6Z1XxNDlYgR68BBBel8EModkttoSfa7OYve5j5cBok+RN3EhrIc5p3cJ5oHE
CBnfvHiEGMcaB8eHWtcf+y5k1f/oxSxnVJtplD4aLgQQnSasEvfKbkErpfjfVLSBg/i/Zs5VnTe9
FsJrK81SbGfnF1DgejgjfScZt0m6UlT7f2zoP5YWG2ojMfIGtzVP0k0DU8iobsjJT7I86AAZTkm2
5xWLZqfa1eCyGstxDd7tXawcvVnrouSmJ9YOXBvmyUw1EGMNBm6NEux4Q7dThUE2Z326IK+rowSK
Oaxt50ubTMWeTLkXWUZ3zTSPU0ezoOEKmD/LvdajSYKSpF/LTOGEdNyKXej4BNAau+c1x472dnqr
lNVFbYcfHyt9L2U9hX7B7wrm3UhG25Clk47tdnzB5XxCzS6qib/VRbIjrQExFPyWcjKoU6fUOBIT
CCriGk3YlmYbcDk0kZ1Lc4OSSx55DRTBS6u7tViDMG/YbjwikEZZo77UzLuD/vVzO2ePFcBzSDLY
LUg4o37qt3NTHyH/d5xo/sSlPjBWfitzEBZmVXqN6bi47PBAJ2k6BoDCxyZX8O9A5QezibvnDje+
RNJpOeXBSuoq9Oo56pi6N6oE/MveYQKpnM0dbAKPuxI8xS6Ceu98M7Ls1TPrKzxQbppMb0AWAv45
c4+MFND7lm/P5QKR2RtXzlcugff1NbLwMnUwV4xhRCtn4dz5+w6BB48PO2rpuLH97HuCUlnkEStE
wncFoopD6iOqdQP8vaNeGsOPrcr62o7uNw89QOD46qfctvIQbv5UuKgOGPqqFF5std1d2diHQaW7
cSgeDAdTxtQwr7wcYz8FPpstT5WjDlSmQ1gT/tjV1o9uguqbMcvqyqzLLmKziTYE64v6kWaJusHM
/pnltnzGBABC3IzpwtpKcOZndmxw6jqf/qytTEbNRDHbnECuFsDwx1bYzlZWugwdOhWxleF/tBO+
Nbi5Y5b7RWjk6lrvFVRTJM+/Eyf54TbOjLRYyWPp5wXg6ZpHKZjooSCIjXHGrA2mkX4dp3E7u9Vz
gQO0rSjEmD4PDx9qwwgJYG4GcTNDKwtt3fdexpVn/KaFzlynGxS2im2H3tnnJi5EIJhwcb2xfa69
7GApaeJJljC0fDgPh7ncJPkQWlYZj/Ln55Y+dj/+rOYfUwufOcms7OcEbB10tAIPxYL6POeOapDt
XXsYx9VdBFAWyr/5yjZeXCPoXQgC05l8e1H6HmpU28beH0+S9KFJ7NBI/FjnPKyhIfb5Iq1zyrGI
syCzx8vEwocDf9IiokOdbaRA4SD+GBucogYPbcCC2y6fwsHp/TDF3KQ5J2jopj+Z1s4O/I71znHy
LbVVjPf8uMlT5zbvpzKemrGLUE/84dM+C8dCPjXNXZ7x6eiqztlWZfYkBbBKWl7JDHybKL3iKvYu
iWdlW+HY5GM0usAiurTfj00/RH2hbhlX2cbyUtTrRmTAn6//w1afO1xo6FnMI7ZNlgDBofQSo3ZR
8M7904Ry0bnsnleoHQqdraV/H0L9opu2uB2TICMGG9G50508dlpESVLiVo/x50u6YMYmjJg2FArA
Wr9cUmH3Hl6AQHUmqAK3AnW1rAmGZI3q6sPBOXfPIG+ElhPQnR/0FufUMFwIEYGpgB6kzg9G2UYg
lAY/gx3aoxmZcgXGs2ZwEdYrsGkoKF9Np6aEqmxTh4X/OqBLrlDXhVARBkHJyuE437N3d4Nhoh8O
C+IoCJLwae/dmW37QwfoENqf47c+vwcDM2LCK9E/cfX/O1PuYipz8lwhjLMWS07GULrDvaXLQKVg
14QKgNZqBXx+4difIQBQy4S2FsCxCw8D0XL8ZpGBusNv9xVg/wJJRmFN1WtChvLr5wfyj0Llh33E
DfvTz7XcJabeYiJx+w6MTpjtimCIHaaH/NjfyR0wjc3Gic+SIFZoH8V4O+7WOKA/BKXzV3xjfXFu
CoVBGpXDui2/NepVFSsR6cJ9e/f7i73sx7GAA8HMtIk33WTPGjjmMmAT/vX5Pl5ciG25gIqAxwBR
8P1x7IyqVmKyMH5Ua7y/lRuh0LxK1PMBlXXerjdWFlHPN1Ph6fLsPq5V3G3kLtn1+yI4M32tjRyt
LWjhEK3ZIRafMLbFBhRGRrvdtHlSbf79rqFEAzZZ38amLcEEdt5CwcwHBJy0EJ3MXDMuB8NeMXLp
PkHalllnChAfQq3vP41Bq5rSFIjmDALhntOn0BUjPEKb+AsZiRd9vqRLJ+6tNfreWqk591lWY3TE
bCOdYOzRplsXBde/MAM6W4h8QfEGkeS9GZ3MmvclcKauVwZ+fV21RTCqtWTn0iFw4RkcB9pyNrbw
vZUR0nZCVyXg5qj93JFWl5E1y1UzF/cMSlcIVdAh/qCk7IGzx60Aoj9Z7Ecls4CUgFCW3//9jnlg
0D+LspkfaeABAbVGhwMRpxs0oBs/kCYNvTUJ0ktLgdYVelR/uIGXuEld2zne80iBM18Fjv8g8F1y
+hfeBpLD1Ad+iyLNXt4bq0MhiYML+OTacx/Ktkdbb03W4MK1gQ0Gznz0nSElt3CdgzFX2uOASDr8
hZBq3ycowT621F2p8lzYsXd2zqnFm+qHWyqZ+ikZURHwb3iajIEzztuZmCs35iMHL24/gYPGtqHJ
iQThvaE6L6WpuPzP2KaOmqi6FTtnyzZF3G3Hv1nVP8aWJTLgvfhI/Xk8Nf0dSsao9iKFXTnR5y+w
CN0+sjzqQSeOOuhiv18Q1W6WVC4KfraR3xZ0vqd6RtlIz2Cn0m7kdQZZwyhe+lhon1PsIobokZq/
N9mSxpC5a4kTevG3Ok1OWmYntSrUedGMbULnDz4HAMWFy05LYo2N148gN99NLroCdhH06tfnDuGC
cwOOFEcCcEHk40tWNjbPHVDhGQ54/2ImdiCn6t/HAh8gWDximIskfPmBZF0CIDe44tROP5SIZlqG
wvjx+SoubZVlEss0z08kSJC//yKDxz3JGyFOaMcEY7qfAD8Hd0D4uZVLewVXg0gA9UUX3a73VprC
d9LaxF7R3JSI1DryzPT35zYuHWcMGzNyRsB6HySik2nGazTxh5NwGDr3OaZ9UYFy6pg0P5X6+bmx
S9sG9+kDXniWhF1WQ4gu/c4e3eHkWkbYZK89YEc5yKv/xsqfJN6BB11uW9bYtWDaHk4M4lQG4CPG
s0rov089ff8/L4U/Rs6O/I0DbVAU8IQwh9OIKQ3Rj1dAcKyk0Zc+/1sTi1hg1dYABAvWAVX2Dc3z
o6edldLwxa+PHM2GRDhedctUQ7Y+8FUAlp4GUt+SGpQO8/xsI3ED2AcNUIUO1Mq+XTwCbyyeF/1m
36ZJMFo1BOdtem7J88CvR/9fMyQi5vgAsCKrMaFt7y82znelcCzJh5N0srABW5nhA1+4RvZ4KVRD
3QYJ9Bma6y3fwmDUA1yvaodTMeZ5ZPuyCBnjT+bsuRso36wt6uNpoAQ4ufO/GEaDliKLBcbojKIo
YE63B8DX0J8Fx96/9jjn37dRNMXjAPqni51TTUmMtEj4SapfI6aiAdVdGXH6eOJgAa6M+JDJhZjD
IpapztetmjwOzdoqslPcf/XNGm8s1MlwnR7/rSeAMfuceZr4Qt7yIJSzUj7mhvlJow04G3ILxALy
3PzhczMXP80bM4tkqutMpuHD+amQABgPZgCRyH/tC96vZJF1KDoI1biUQ6hZb0bthX2q7v79Kqjp
2lCW/DOevPgyWc4ssLCaMEG7H51qQ2lCeeIvbFAbOYyNujdy3Pe3H4yDZT5RaIQV1A67kUYOW2MR
+OhgKMEQDGCruJlnI+9N2AqzWkUq+ClHCRxnPEzNX7RfZSo8l5/ep4EUgR+laBO1BzQRz3/GGz/m
QghmrAwtIHp3bCv3RXG208ON0vcMXQtuk50g1s5fpQ2+tLxzOoBDDcmsD/3mVuVerexRnMb0tgem
e0A/CpN8+8+/00UryGx8gtz9YylT5DN+G2DQU9GxuEliv/hpGf2Ks7lsxIJiN7B1Lpro77ewrpBL
u6oRJ69PN1Lmge78sBse/2Yp/1hZBBx3AEUBzypxGgC7HZL2oDAVA2zD51YuubXz8wZeAMEANDXv
19L1bW+otBRgLLsB43YFxhGXXzXDk8r66HNTF7ftjSn63lQqytrgVSowbnDMmHtFZ4D61kjg14ws
vg1YzlQFilVxcozbxAbcyz5U/ho5xscIShFiEA0sDNXa3lJKFiD2uhBVMmAI0f85JFlcGTcU/aOq
8dZqKmcXvLyugGhAxg+VFfyz+D523hezmVjDqQTDAgaQt1YO6KGDoYbcE4eRi2tA8lfOxIXlYdiL
wEOgKvHx6VshsXYyjYht8r1on+e2C0aIZA4rEfWSGRtku9hICo+09KkzGy1R2CU/CZnFIikCp36u
HX41V8+fH7yFIUbOiQH6KAx1HATv5QBbDgIejklrfaoBInAUyLlQ0zHNKyFePze0iKcfDJ3/kDe+
NZnNue68Auy06swlJB56Pa+gPxbn+4OJRZRAqKvmwYf7VqX/VU/utTDkozGXa8XjtT1bpAa0Gnsb
Gi/iNBeAgDlfxXw1gHicOWvEwUtOhP9ZEbBUqLjiUi1TN2ZkjRxbok/JL0iJh/QbQQTfkfvim4xp
YNlBd73GFbVsY/yxCS11hsYJygbUOu/ymw9V9GjMkoyIU/7U8EiDWhqSG7d6J3Zkb4EuLxAAXm1B
Kh9WmCFYlRy5tLkO8lTU4jCz5i0737bLGUlyUKlIi8dmax19jMaIpL3TtvH78yN5Tkze+I//rPSN
qUUUITlALZJ2GuArsR+35dba/n9JVl1cEu4W3i3sQu0XgPIJ8BoNAmTQS24xZR7QeZ9FNgBQIaVB
hv5lxEgArqx/l5n9WSAGC6FwZqPiYC4ZhHLS+8VougpMbmzTAx7I9b/ksvwfEx5Fbwj1c0DL/g9p
39UcO440+4sYQQO6V5r2LbW8eWEcI9GToANI/vqb1Hd3TjcOoxmjednYnYlVNcBCoVCVlXnpLXky
lHQEdehJDl8ncHmrRpvrX2nuVNt486nAWygoaAj+GIY2MD99N5ziDiBH0JznBJyxin/dyt/hycIO
6VCa/6JqsYTYYcdjFIXZRMCrBDLG24zYgSrdgpGZswUrOMgYVcfMJ8h6LndLtat0iAwCZRS3hgEM
Qaya9zx0UxNi5+pbADoyb3go3oE3BYLX/Ihvl463kNPge+EX4FthYB5IACBLLn+BQljdxDXYnawy
WlskO1gd405Dkr0GHbpIKz6u7+vXeb08ZJcGhcxmAOAHUyowSNaDG3zaq3AXu/Ive40OlVc8La1v
8oa/zWFd6E6Aql5s+cpJo9llZDWnjAVvml74RGse7SpeeLrNmgEvF9o5aLSga3S5jSbvmljWAHHt
kyelM24LjNUWyZJY8ZKVKbCcheJB77Sm7bXxJEngToPODIbMS3upeiNqwf2fT5wtRvB9DLDrjDaI
g0aYlV7VBoUfB5j0lIoRPJNmiwS+qFQnAS5db+VfoAjeEg6+zgb4EUPa6eA/ckZGqM8T7SGJa+UB
oCiInTSa31TpGs9BwzF6DJ4qFSAn1/1raYuEuzjuJGha5PgQmX4wMKdk9Z9JsVBQW7IhxLgEPcgy
N5P2BFjkqrMi3wDwP6fN6vpSZkPQn88g0gQxwOPqrEZwUKWHinJvzE3/uoXZwz91B5Ez6zbag5f+
RNDQCFKb4/Bj9MAdAjxkI9b0btdggkCysm0atQs52Vdh9q8DeWZTuGSR38Z92uADDTsGhOe2u8sw
8LaiG2AnbyyMaDn5A3eWeu5/X+2IOjZBSwI1UFkWO9V10TQK4IEItKip9U3wYARWCFyi9UTr/oND
AVlhxRNjbOHGncnYUJ+0gTXDE0FWUXG73OIOOH694eUU4VVQnK/SPWg1POMxc1jl1pAbsT11QWtg
zj1V1F5QQNTA2qAKxxfTtRhR0pFZq+WHntwSekfQ+b3uOSLe+StGoFM1lUdkAPbEW7hJ1FZOpxYP
q83bPEswoaeV9x2tjuVYxi7AZW9E4a1D5eLRMONjJNFs4Td8CUWIrkR0FbShJopAmEO83FsZOMUy
/yLaLUYIOLwORbMCZ6jTk8wFkN6j/T2mCJwMTWJ92CopdyvOXRMYWPoSFNQjJXHH2tx3TeeX9R3+
J1BV6Zrrlds03bqMfmIKFaOdtxqG/7iZbiRab6/v49y3OluCqIUB/IxU8xwZGfCdKxsTJIw+qFm1
YGUukpxbES55vcN0+qBKwwko5FNpV50TV+QbXnduQ7jXrUQZ60bDwzHNG4yGhU6ltBjwWngHz+8X
sHcTiR5q18In7zjGs5S8wHGqnrP2YQBHQkwWdmvWhqGj8wNA0N/V60Qz26yqcX6q8iT1z7b0wvhC
DjvdQn957pkJIQiyAljFzkaVoFKBVlSK9BYhN/MyRZn4tSPboSkkgget9a6727Q91+xOSz9LILpc
zwNlUPB+5NqhVj6TFlOtzUsNjoEW+V+qtiCSWXhVLW2nkLQkTKp0zmGzZ3sdl7J+KPIFr5j+xLVl
CREvNDkFabg9nADexPSU6WAQ1jPT2G26pRrTrKlpbAa1LANyvEI8t3OpLYKQD6cMWgBZQlSnDrNj
lXc56o7Fv+S8+4qysPOPNcFPwoKWShegl6pbaQoy+GJw8pYuDR3NfqEzK4JX8Kghudph+6J8wGTo
savKlcTvrrvekhHBDRo+ypmUSc0JZfNHK2j8OG1+RJgAuW5mNtSdrUVwhQyTIWPeyAiomOMP0Nkk
5OkbFqZXtAxow1Q5vzxDGeTBIVpSDaeEfMrQlsXtv7CG2a36Y4FMbYmzU0q5YTXamA0n22zBEzCx
7UNVMn29vo55K+gxwo1NG1SEl1biuq1NQNxQ6VMMD5wpvEo8OVuCtcwmQEgRNBAWo+CBHsClGTQJ
AYuO4+Gkd5j5BnmAU90VgAdB7WMoHX7gj80DNDLV+3+/unOzwjsgTFnENRurk5tng9yY9ENVf1w3
MRcKzk0IjiAbvd1ZPVobaVe6yXgoAbYtR7KlxRK2fWkTxadAD8FBWmkYcmW9taGp1DqkUvxuzAOP
p1BaLMuXIdBcDhWvsJDvwA5xNGvCwLxUTgNPxoKDzq9cAzc5JhX1v5AxdRJII5x0ONVdtArKd9MA
3x3b6XwB+z75hhjXkTgjw0NyR9S/SNA7FPB5FSBvAVuLrX/wljmNrLhFeBvK7cKi5s6DDrwXJiKR
S6KPcOmoVRyMgwFdi1ONAgjmQJ20PUqgWbjuNEtW1EsrRawnsaLDStG8ps27qT7Wxjduw/OFCFcU
eIaNELxeONh56kmYcitLqACm90R9ur6W2c9ztmPC7aQXGOQvSIkamVqEflSYD2CNv0HCjiFdw/Kg
alMs5C9z0R2kPirkBomBarAQs8yctKqeq8OpD3tQI1k7k1YP1xclynJ93bnnNoSLSm07dewTpOS1
lz6zQ7g394nXv4RHDSWqAW/VDQYf14F73ezsXp6tTAiTSRuboJqDVQwobDI8FS0oW2cImDLQrmm+
MAgxu4+GDgiqZU2wIGEf24rqpQUmoRMyGcyC1s06HsJ/OWT0fxuJQQuoCqBphafipauzQh46TKkg
8rdrs4ZIOYN8qIpnl7wkWzZ7qM4sCY6YMWsMNAnLCYr6lbTSo2VnoBLBJO71jzQb987sCNum5m0w
dEGOPBNzli64lE6sC7Ycd7XfytX6urFZjzB1m2B6EJ0XEXqkd0ql9yYWlVANcoyvCqgtDPzXGFrP
4L26bmz2Pf+FDzTxrDIsMfqFY6BQkPtPXs886ZWv+824bp+7W8lbcvW5xw8UQ1HyxuQdaFQFVw+q
HlRrJfwCtG4rvaeg/FIKx6rzTTk2jylrXgHK/0ZMPLcppAPopI+QzkiHU85+YJqP2LqnmrcSiB2v
7+PcwUJgwnQ7wOOo3Qk5QUlq2QDoCWtram8Ic7fu365bmPN1A70wYI2mwToRk5Ibg1KyCm6hNa8x
vW8Iaqns+bqNOT8HPAxZIUAo+ESCn6e5JhehlgzAi+YerW/ToHZCqMJwvV7yuykIiFe8QdBCx+g8
OG1FcGKdZ6FsFdiwKveLbSm7sY+5ST/H2GPuohHi5eBF31xfnjol0NeMCvEikUZWkErrofcYbjLN
MUsniN3Ul3zmSmBeA2GPo7n5KjvSdYru3J4el36DOGb7FR2BF8AYgIpumS0Wr8Iuh8Yb6t8nsABt
MrPXnQrtLqeRgufY6gH8S3XQ/XXtS9pl95h1GBZ2XmTlEH+AWHrK8wy65BiePiXbLjpqr5m0o5Gf
g+lRc+VduGnQAJU7Z7BBruUEtad9ajZ0d5ws2zSP0xW41KqZC3hnOyLKJGeJBtYxAPhOMnti+oGo
LxH66Vm2z5aQ3bP+/WfvNfXyZgJvJ/DjyN9PLLqXM0wc8mbTZhg0DpfgIbPxYEKoAeM7cTMId2Bk
UjOTx74/xRKk0HPoSemQFbjuzks2BG8uMQtBMX7Tn4oBEnYmuCR/XjcwmxJhVuCfVQjxABQ3Zlco
OC/xc3pTnLRDeZfu8nWwIbeWUz7Kj8bLsFe2163Of6Q/Rqd/f/YK7seUtEXPUSMD2YMWI2jH4ONP
dmyxDbK4PuFGyrgy8e5gfcOOboNduE/92M/dSTvbeJV2pZfiElwSiZm9Bs82VbiS7AJ8v11nACwE
ctG05ms5OjGurboKFJVBs4qLx+sbOnu+gOSYnuKItIawSqqwKuwqvMRN/lKq2yGEww8opL6pTe9d
NzV7SZ2ZEtaWhVnLS4wfnRoKqFJVuBQqJC1ZcPyvQam/4jiyCKCvvsbYBb/EYDkkXafbtl8Zu/q3
dmjuiofoNl53q3KrHuodO9aYqVgO3tNb8JphwTfHVraaTlZ7SDExL96U7xgAd/PtsE120UKqPr+V
f9YofLVA6Ss8DJr+lEuNm7W514atC9U69/oXm/XGs60UvlgR1yDW5nZ/oknh2KBZquRXwl6a7D3v
XgjoX66bmz9yZ/aERKmXwSpeyPh0k1Y9ikJ0lb9rrSP5xDNw94JO1S+NNTQRFgwvbKdYWwvxsGPI
mRDK9MfKPOQgFlmKx/Pn7J8vJkIqzACY6FapMJnA2Cqu9ZWWcXdUmav0g8eW+AFmo/+fjfwilD4L
k/mA0dFxkCpMxUaHDBs6goJ14WPN5ktnNrTLUByadVSByxMrUtS7IVV3tB5XCjNezJSsejVgE2nM
ye5p5MSx+nrd+tw9MKngAcOBHi76jZfGy4HEysRrdyrb+1i/k+N3I7mnbOGYzVoBCBqiLGiaYgbj
0grKa6RWwHB3auXe6QDGMQtjpeqtR5K76+uZ88CvFx2QP1/DfpeWBp4ohTy2mI/qq2OuxG8mKe+i
rlviVpi3Y+tod0MxTheHMFKM4kMOAyfaiEHayom1bmtQHsTZoiTGkiUhAcmDsc2jDokbJow9K+9B
tWh5hbxEwb5kZvr3Z55OagnAMgkJK1HzXdg3rWvpEXigyvjjO1/oz84J0R1dwaqH0t5w6tTeJRV6
CDV18GRdyMBn1zOpLZo2mvXQVrhcz6gFdpmpMBPb/TaK2b2i5regFf7G09f6xwwmpi7N5GoStxWY
wIDofYt7shtbsOISp5D4/Te2DbKEmmajYiuLRaU0SYu8ys3+pFnSqlfIWq1AhySH6+tmZgKejooV
Jhkxl4uBHyEYVaHFacLhBmkO1mCArSLHgPb0dSMz4WBCkmvI2A3MSokj2n3KVZKayAhb1XBJaGdO
OSQexo5/hrKaLBgD5RC+gZBPXJgTbt8uCjoJVKL8ZPH2dxZYIJbtM9DtRjny0FiBCqre3tM4fR0i
kHzlif6rbmOv77DPVYjqZBBpIFDjh1he09bcqVW1AUfNscuhzlo1kGnWDXndhuVJBqe8ozbhLlHk
ndqmt4aq3ltV8mZ1yW8qFU+WFvxI2/5NCrMdS2NviLtnCXVxV8GAP6QfudtHCdsWESAUHN2vzGzB
GA2yJj0FIVyaK9ux4zvMSm6HIN1qaXXkmrkHlvJ3TFAiU4LhNpeLTWKEqouyQuOkQbyqTG0rpUnu
cg7yJKLudABk3QEIJDeb5Pi6IgPl4rinSbptxgaiB/UOnG5rXmXvbLTXXVZ7itysrK6/DczCRpDL
7iKKOn4bjqrb02Qf6dFB4hTk/aDkjjJjZ5pgTx7rfawafmiDqzWQ+tRJVHrfc/sma8MAGqjcSev+
1mC2z60KU4bTRYfNZL8Lqq00pb0JKzyI+t63tGJdVvyu1wqfS5lfReyYRpoPmTKHsRHYLeUHeGm3
Ggu2ZVCtdIm/Shp4javUTzpAp9PuLsWXGywqO71Nf/I+Bel7tOVpc7Dl0s9KBQl0vJeUcBUp+quW
grqviXy5JseYShDCzVZ62N8lLAA3GL5dV6xSi/kNJqMLIjsg9XIUDpgafr/VgVC2BLc6YlvtqFm8
Y6xDccdwQiX3jPrRyhvPIOWBGdpLXoOIboxu0hza7SUwsw7YHqCeAAUnCChwEGr34M4DINspDctt
W7pCAfWOgLE3B6dyD759ubI2KDW5JphoS03zcsJBKa37rSKtTQMCDEDQxXG/LyjZWFbty+A47urh
po6Tbdl/KJhQJ5XhUsL2Qas4cfLc1VCVzwI/jsBu12iVG+DSlu2AenIUoOR2pDWkmbrOqZEzawzz
zspdlOSerP5sE+oagb2e6Ifhf7imRoeCfKMv6ZNiPGg1CNcnDmNMKSnjWx1CnXlMHDZuO534aI/u
dbCC4WwfO6J4TVFgeB58F2Hol6jg2BoHA3LkZLRzmRTvdLX025J4Y2Y/DG3il0n7QI1TDsJsNUR5
vzq2oPYeo9INSHQoi7csiVxaSvdJQry0s1axDiZHxfJ7U16rgQ3yNc1NinDbtK+N/KGgLMc4KhiV
F5eBy1DKp7jcM/vI4l+D9ENPP+oIqXWVO1WObwFmsax+TZXjMOxVoPZ50LpyITtF9jO3PyziG83R
HCrfQgUWIj6U6K5R3FNr0yj7MTxo/SEwNmqquwGP9kEueWpkIS68x+UN0SAj0/uydpeWOxX7qtSN
19sOHw+U7ytry+mTDUnhgN5hxNFltqeFdxbGSsB5a1m/4xZw54j4pa74Oleego7vm0J3kpx43Oxc
aNm5Mr1h9u+w/tWCw2QIP1R7T8DURqpfLdlMrQzZL3PP6na5Dr2LVSC5VfWYjrYT5sdCWTd4XRig
z+riRzbsYgJeyftW+qTmIxDqkIp2aPJgam9dBl2IpPdB9097X9cAcbUPWb5Tirc4i1dD9VmDKM6C
kkFFQVBsBX5qbUJlZeiSL9V7NbjN+iNG9tKeO2OcwPlXvH0cmpdAeTLp41g8pcPBBPV52kJ0u3hn
KY43hPOkwBmGXWH4Rr7ulCdwxinRgy0lLn56a3TA05ZuNZKVHhzCzAWhy1gUXt8bIDPHeG1SOVT5
VGruqYw6Qb5KuvsET29wmPn6ELtU9zrUn3o8tDAfDkkQ0DyCaasFyaRlIDrVuaMp6T1PQWfPnpUK
4h089ENQceugO+73dQIsDfjcOQjeS/MXG9T9wEANmAEaHMTM0026r2xAVEPwbBvvlWK4StZtafta
Sbdt2rmjeZNACqto1m13lDCeJbX1yi64S6w6dPMovzOz9jFmwbqXgjUplDuimx8UZPVpzisva7qN
mWgQuOn39jBkjgkBO6gSkx3AYG+BXt60SvdaJghypIEISwL5TiZTTE2mSeybcgYpnSb/KTNWQb8m
+akVwx7cnjH0VHTLySX842yc4gSr9jZH0xdz/4bD7OJJJ3xv8NSjzLihxHyGQv3NKCuAt7H4YySY
LWsx6VoQBpBgtK1G87kYAgwHG8YhiIBmxYABOJ4g2pKUz3Zs3iXUzl297Lcgb/wpaxDLYXrm5B1X
MbPc3etx6UdE22agQE2tRMfFgNe+Vi/R3MzknrqlGTa6qJgFQcfiMilMi6wFsSYKGByt+54ZzkSA
ClHKhcxmNo06MyPkNUAe2Dzv5P4kqYjrXYILJtkYxg9ICH0jXzszJOTSXaQ1cVaN/amT34bsBapZ
OyO9Zzjm1+3MvO3P900smkORhCWYlELhp7hlyq9cv2nltyy8jfC9rluaTwmh+4IkdGqhCitqGc17
aSyaE1oxjgWMRfV03cDsUqC89/8N2MK7gPOiDXoL3ybD/ExWPLaQMaqLZ0kdHbUnC6uZdYSpCYzS
4yQvP/nj2dsN74++AD4Ij9HhlsW4cpFMSpCMKO144QvNW8Ki0FVRTZQ6Ly1BeZJKdsT602jX9yY0
KjAxsc4UzefFdmEDp0/wV9auYUAIDDd4kIhsDZbMw7DleFnZZmS6VbkeWVtsNV5JHvKHxgWHb+Ko
MRpMXd+Btq6FDAnEv2+Ql0H1p1VMB6THe72GWJXZ6bjtkIUhuUIabUibWkM+zQ3pUzbTH1Eb5tBf
4kdmgD8Q9FFQlMD/oWuLwUuYmTlaqxmrhtDMJ0kxeqRJnuuJeEXKda+oledAzbx6CrVtYL0RPKo2
NDayJ4Nb5aqX49ugyCKHBYDAU9jPB2avqzqnrhZ3pdMORrzBeG/ganq9CpLKdEA6jDw1zwsgpU11
ZdeyvqJ63jmWTk9dWjzXQf87gwr5CvP7yNEqPcRl3v2KqXkko/aBsSTkohmYZVnYpKC9yZC7DePa
TjTox8ivgxRo6zEIQK7ZICWL09r2Yin9uP4FF6Kg2HFqQdCl8gZlai14irGpurbn3ed/s6Fe+qM2
NkYHimmEQO0ZgwAO1e6kfAkKP7uQqTiG0eepYyIcL5UNlWVEHRZiKDeEMuRA5towqgU81pKZ6eyd
neJSzTU4DIb7OsDqVXChDHhiRfoSGGHJjHA5qUhL5K7FlkHqoNOoA5ibA4an79xNZ3sm3E3c5HUt
99PH5/s0P9UcGjfDE7eWNLhno8SZHSGQS53KQFaj48roKqe17pGAOVL3UUz53/gYQw9Fyn9c97nZ
u+N/JhVMwgvfqbWCFndff6pi8BRXwzEBlP26iavfCCbEeqksmbXGcXtABuxoq+2u4gDbyiBXv25n
aSnC8SlGlRdZA19ISXMEJmJlgPHrugmRvm7qhINDDBOYyIVMkNcLpyc0zCROGmxXstUij23HPTLm
z/4TU7gvobekyjyHPrgwJ5wikldjIgPff1InZUJbo9u46t+ihr0oeZu5FHVBp0jqgy6FO8LReMxH
H7ozq54Apl/rnDoaRyKvDf0bRLRuKk3Gox3NFGSvof2dQ3J2xQnbn2m4UwbIdJxiWrtJ8EtKFK+P
MCUA0aTrX2HWoSbOkylFwIUqHBOwAKQGrkrElvLE2W2YvLfp0odesGEI56JS6gpiW3BaU3GqZ22l
oHtNnMAjeIO7ihvETu4l793PJcTTbE7yZ20icUjJ7LBEhRZOjNe1XEtOApG3BuIEfLz/T7toCN+r
wENEkqwINWU13lDI46KEuEl0tjABOXsqzxYkJFlRglbPYE4nxurWvS3dgAlwYVBwac+mn3B214Rx
FoVJiG/Vlb/bsPCNdpf3z1H9r2koLs++cNekakzANUkRnaHnyO0fA1mIxXMz3ihW41K2ZFBq/AWD
hEJNKLU0ab5YBditLTudgfE0x+BOeGw8ez0cJpyTdc9fKPcDxV/C1XwVq//KU89+gbCVAIAiD2ZR
fwqfh08AMcFgdKyOoPUe3pQ7KBC2z+3NeJRfqhYaGN851me2hdgaVV2UJJyAqSmgTgSaNkv/HFA2
uu72c+3ki00WYqoSBzmYD6X6RI78U342ngdtFb9bW2gyfNY/Gs3rHuqPqHeq73jp2fIE95EL0KlE
w0hPLHkqrJ0cojYkH1KwYlxf4GzkOrMjJCvEymWzSnENRukTax5Q/6uX3oPTn7jmJUIAhmpbmdax
yk/yYDpaACWVt9AuPR2lLhvqdRKUC/7Tmr4Qcmcn3OZKmdUdoadIjg52MqiupMmfSU3//Ww+hptB
pYVCGl6fYi8nkXPWGOhpnKTqsWUfeQj87MP1pczFw3MTwuexA6mQ4wAmKiJD4CGFNCgk2rsFL59z
gnMrwhdK1c5s5BFQkF7/TFC+Y+UDr17+00q+kpezjxKjScRUy+SnShl/WGMC5voB7YPrRmYWAoIm
TO2CDwptPJGHRG7tDoJBQMUBo40mV+0WBZTJ8m808S7MCHEvavQisSQcmib/xFSyk/HD4MXR0mpm
bqoLM0KIM+W40wsF4ZXZKZT4IFQcNOukfY4lur2+b0uWhCgXDhimHIrpsgI21KZbO6S+mdaOZkfe
dUszDn2xJiGu1XY3RkGBB2UEFZJ8AA0Oml3XTSw5gXBmoHOea0qZo/4EMgtoIDslSu+pvIRzXVqJ
cGhY08ZgyMczzwpukL2CCiz+98fyfK9ESFEVBXVkNLh7ZAJxzewpG5J1ZPvXd2sujbiwIjy4Rg1c
1xjn6gHQ773hR/8wPKV31Uf7Uuz1uwrzV0CfpV6CupIj/R61/3ZiiXqZjZmDURptCX/g2p3BQYT4
qMuv11e44NwiGUU72BDDbLP+BFmyY97GP0279KHy6StQcFtYzoJTkOnfn0U5xlGVg9IedEcKupeG
0cc0zH87q0SICgE0XWU5x46F+acJnnceQh/+pY2fr+/a7EoAV7Jk0MVOmgWXK6m1BJriPZwvAGYJ
RPL1EmPo9AeEtACqOn8MCMc0jTo10DJcbb0uv0XK+KmZ6BYZA1ikNbW8b4bo6fqKZuPCmUHhwCoA
1sVBWAOJ2GivRVE9kTJ4TsC1ed3MrLv9YwaT3JcbV/WMQ+cWG8eVtxByQRAMdczoDtyR1+1c3z/0
xy/thFLY2X0PIoQ6hnIqMiu59Tr7qQx+2Qr7TiQC9say0E8HDb+wdZo8aqCoDPFmqp6l6K3OXqLy
/vpypj/xlzuooDqcJp+Vv9jg9JjmAwYV+MmWCvCSJgeow57kDi2EMSLhCsQPzJfLOnkMgf75zqk9
sy1cf1kTkNCSZH6qqXmLTOUhiPmCiVnnOzMhHCc1BcVrDXGG0zBiHKRMDxTK5dCjXbj7Zk/tmRnh
UDUxJ6nNen4ys8eu6H9BcukbJWFMshrouYAjbVKZuPS7GhOspUbREWPRDyVT0D2IAJWTFvZr9hQB
jQW4l2xpssh7JfcK1UYAYE66aq77MD1qGUS+S968pK2ykGQv2RI+v1YNoU0D9CwbCjruhwC3ghw+
827pyTprB1omQMGB9Re1wcudsyuFZnaAh1DRK+6gvumA1jTasx0sHKUlO8J6BjC/pDWtUFtL0fxN
0H/JK5dlNQDz/UJgUCaH+uvYnq1J8OtSbewqHGPQzA+ucaesZF/f6D+VnxhQ2+vvo5vdcDxZVtTN
1kvEMLO+PgFQVVT1FEOkXiqgMzBQo+OnKH5roicj/UanFNGIoIoL1R6AXQVPR52Ia5aFw2Qom0FW
p9ntpe2bX8MfE+qlS5RErTtAnDDvuTJf6e/MA4WTx3x1lf+uHdDWLWpEzU38XyxKu7TISRFGrYRd
0x/Ce8xuu9BNfbIe062+k3bWXt5H6+uBfTbyne3itAVnKVHFmiRVc6REVGucTvYBSkVX8fm6kfl9
BAcXlLbwuf46WlKQDVxBMl5Fd0n9YElLV8T8Kv4YEM4UFJQSBeJN6P5Wxzq/s6L7fukGnF3DJKWE
yT0QiYnuFtbWCG4Rxk+khKRh5FYYMfnGLqFcOBUM0SkQkdsB4Nx2P+pQTEyhDNkMLl9q5M31IFBN
+mNC+NpBGWhE0mBCkVbpD2iqWevsAKAV+ZqCrLzOWjPuFaanuECcOfVdulrqg8zu49lPEMJsbY+c
9hlkBtFgcEh6sOy369s4VxQ0QGJs2AZQPADaCGeokOCEEljIvqZ01Gal5atJ2a11epfpKwK0HIRJ
nMzHiPPgLdieW925bWGDqW00Mtj8OSJGJflK4DQu/+hB6uqmUAJ0iOrZdFW40u/rdmfNqpN4FTgs
MC8qZIBxFJlGLEMSKTeNdaLTHSHN9rqJ+W39Y0MUbUyzkeAvTxMnGH6imHzaNHe8d5OV7TYewMfE
DfaAYB6XHGbubGNQ+H9rEzMaGTypUZ0h/SvMTZH9ME3q8iVKi7la+cQtoUxk5WAYE59taisZEkbQ
+anx6TYNfGtNMAsYANCxLm18uGiT3YGy70g2yUIAnpsIhmkUxGwIpkEHV7ijQV7IWC5X/JRtQT98
hPgseJVVr7xdmj2edZIzQ0L2WTdKZkBNGPFFOspFBtG+JS6V2XzjfC2CH9b6OFDS4PqSNo3PfW0F
HO4G6LyS+dHP5pcJvujEl4AHA/jwLf654KHTXxeznTPrYhEzV7p07Ang9Mad5XKX+8RlDyT1Goym
FE6ysrwGxLpm7A7N2niJvSW2yVlP/bPB4hXBQY7TSRbsK9p9U7zoYB3kBfcWVjklHddWKSQlIP6x
2pIi7wmOwdp6jn3omTqdB6ZiYxP+5zUJwZRmhI1ZROuTYgI2qeWOBdCk2SwN+cx+OmTeNkR8FZCs
CY6TyHoG1hOLg/UCHIJ2CuhHloJ1BQ6rrqhK75ouuBnSfmMW3+oiTUwb/zMuSsuNdmJi0BknsPXs
2yRwypvcTyBw7tg3OIvv5Vb7oTqp6i8d/Vl/mdY78doAciqc/LycpF8a3MYtiw5dppeuUZaHCjQ+
C5nF3DMApSKoGekoESAfF5I8nYLprYbKqZke0IQ/DJgGKDTwg/agw4hdDEgsGJxdGQr9QPxp+sQg
f2mQJ7ac5lTjp7zNt0QNbyJJdsEH9o33NCjNURqaZuxh69IMsViUxhnCDU9aN5R1r+7eFk7b9CfE
00agKwEhWnBCovpxaSLhnckCmiI6E9wMdAXiq4OhOP0dRsRW+Qp3wv1/tDiF8bOMfIgTYzATWFQe
OkTQbh158hvbGc6I4Vj7tNRDnftUxEKTzMaTF9NIwqeqaovkViaxE6PgQKXpSaMI1tV3gK3gEvhj
RwhbLCuSUBlNCFqTTyK9N+ZCwW327jk3IHypjuklpt8tdmpXzNNWqZ8375i2GKu1dcCwkq/4ZJPq
tx06DorLTH9JM2x+I8HRogPFQhDHLr8bEC5mr/Ygg1PCZ92SHA6UJC/urnvHXJwkkPcFDz4I6kHU
cmmkLNFBiwM4R4JkIb1rN8MK69ovpQpzNQoUQSwMwuky0AtCwIjiseFDxeAU7WuPoV89AOt1Fb/F
9lIlaW7Xzi0JL7eiSORQDzHYkI78QIry2I8gQ+2ipc7WHAE9ihB/liR8np4OjZXpnCHDU1Ytxn1A
GboLd7arr6Wd0m/j1RIAYy7fOrco5FtmQMw0i3sIgTPb0Tlo7wtre90d5jBsEwR5CoJIWuEWl/6g
FiUU10x8qAyDWBl4tYtV4BlbA3Atv3WjRVDJ7JrO7AlrGip7VAkG3E9GNbpdJgPC+7CwpCngiBEX
LLyA32h4weE/L5cE+o8B5PYlA3X2lMFlKIAAILwuV8VRWl23NXeazk0JoZYWA2trXkMsHYRAE/EN
X5FVvV665+dYtibW33+WJBynOLMg/N1UkGNWyMqODa8bMIlbNJGbAvDkdNQ0nLZIdn2p4xdIbF3I
ZCE8zn64s58gnLMAc3BGreAnKDkeovWTCfLK65s5ZwFUYhD8Ak3VVPi7/G5KCvbSPIG0tc7TrRxq
r4Qu3sYLNkQk3zCAE6AnsGFHTucPPgc3Guag/LZ1ht+tn9zHGpDlrr5Ua5x9/J4tTkxopLSrm3yE
OniyLQKHqo71me8SaHVMIhZ0dFFQaKGZ5GBGa/2NbQXSFrjeiTpNHNnpU0MtrCJiUO41fSOoLFfq
+tq/bmQ2OgKS8Y8V4VyDp09pSxVWMBEn/+jWsV//JAABueZuQqmFXvsN9mFMa2BcHOnhRAAmRK7e
GIy2KK3uBGj5b2okEtRH4qegwrTg9bV9pWhiQMG1jAQHYkLo+Amnb4A42WjldncyOCgrcqa8t7WF
iJxmz41sPht28DsbQt8yisipB/pjKIzH/8fcl223imTb/kqOfCcPBP0dp+oBUC/Lsi13+4Vhe3vT
ExAE7dffCc5MSVhXVNbTrVG1y6ILoiFixVpzzRkIdWUZ8Dg0yC+MGshaK/FakPP7wie3Wpe/mtAl
t6AMt0ACsmcJbJeEFPlfXbxtC76VcmORxBiGTClfFZU9U8/99CBHFYW4OpQ7ZteZu2B5AOomP/mR
uBrdNCkya/0iE5AuBYRwLBaV1UYlBjmwKwafM0VKZm5O42UbV/5MyuMICaCxa6UGvUuqateIDZJP
ukXB65XAkF8m1cIPCHFsitJ7aRoguQzB3yLHetcK6UGnAt1Rl+Vr6hJz3tLUdJBwqc06YLuXUaTf
0FTctZJ3hyQxZWLmveTohkYBul2FBLL+jQXBq0RfhLhmB2+S686QujIL7gQ4kpBr3SGvBbJSwXxq
f97PcaOBgDJN2LigEMDXPBpyaprESgTapX3SGJtQODRysa6UQ+6/Xh9xF0EbfdUIhMTh1Bm74wSt
SfLWhWZ9v67UkSVtjH35gSEGyHFvxxOr3ah2NBcOyQaKYf+89N40xK4SATrk+o2qyeS2VhWOVU1Y
anfpSnJip1uKn+kt5DY29ZyU8O0SJ3/w7/SVfpgovI+fj9sY9qICN7mJr3s8XVFTlNwyEkqg7vw5
94K7pukyi7LiDtzBcyT5zhWGVNs27ZCgm09kJ1xy48H72dOOYjtNwLx2vgbFIgsMZDiV2AMUs27u
Lcs77NWeDcdblQ6Z+0vq8Jt6OWUuXyJyQLn4jzFwao+5f0SxUVXRl8q98UN6aWd8LwGZs0hu5GW3
ah/5bb0D6xa4SRfwlN5JtmqTDXVEB56FWfuQ/dCWbFft8lvwIrDFlP/00sYIqn4GNgwICffz7Xmj
BJ3q+jVcU7B8WwP59LPG8W31GS/z2lNmJXudWeytXjFbcKZs4GGnMB4Pp4WPtn2c12KbwL0Cay55
M5cliARXza35kK2QUryIN+EvvXIiCMxtYBU5yQEhUSt+lA9koU04Cy63Q89La/ZEmmSMmYEgpBtW
FTop3jYvbEXfangCb/xbaSfc0APrLN0W52SbOOkiX17/LC7YLcgpM3o9vV5BdMyRorkx88u4QhfQ
meIFduxO7W+mShjbd1IuNSypyz2B4ApEHB21mBrlFxsQSSGIJyOwAhzI6OviVUg6xnkJLJr4S79l
KzLrVpi2Z+68ncu2+ib/IlZmm5MCdpe2OfDwwPzpiwfF6mgII+mAGrxGyfE2PZjzZhPZ8iK8Z1Yy
FyZdnhfXptPSRmOWEOiHBh1Kcx/LX/WTb4eOPxf33qr61c3yub+e2iBc2ASfVW/UsDmLeZ70BSZS
O89T37ZiLZmAQ/cW3PhD1AEjNnRojKMpR2VoXQv8vaZD3YtUicXDIrC9JvkgbqI7UVb9zHMXPBvt
xAb1wg4LmYlIsoLxBX7cca5sk5WamPbLfGWsIj206/ijMjMrklUrgNmjrZV4wkNy6UM4LXHUeWKZ
lW7rYZHP5VetUCwfeTfXP+ZLvYVsS/DjIsjYB2rP59MkLWNk2pkczGTJzBCFmaxiSzVVj4vGyrGU
8VanjjTIlgquuMe3CPmEVwHgziB5bJSptEvpYn1ghOO7lvsMrJG9kElKBIYdBTqmNvDYMoKlyUL5
GTV2ZGfAOpAtSD68eTCFn54qdrTlqJOEVxLSb/dIDN7FKQgzSugRN51zvbdI3+HjgQ9RdoAkMfXC
dTbqLog3GSnMaCgURfFO9fIFIijInEtb0eEl1CkMuX7nJHzScvB2UHA9cFF98WJigPaCvHspqSym
18vQRMJyY7ZLmnb3xGAU0o3dW8KLBewYbyK/5OIghlK7ArAo9izj1ESljAIdUH8o/snYVHZx/UOV
prLTLrY/Hg2CP4KY53gDpot1KiYJPpSQxmtWVAdZzG8VpCVeb/+LVTkpZtTNrcpaEHGgGCNX17pH
lpo4Jfg7VcSohxW9C1sWYZKJgKgK5J0oPF6vw0W7EtiPv9pqjPU2KI3AUwM5t0gQoGsGnoS0IUBJ
sPAeOQ1zMAm5IOzJb0TKN8jUmBFfbWzW+dwpECSxXSLNIcjCIO2UPBnufzMhmVBah40H0XvIo55P
SGLKwyaWxG6fJaHdhQeVgIdmwnq6NFpAGwLLSeq30PqojbNYiHI1zfqv9bZUHgL5ww91e6KZL32q
J4WM9U7CQEN0v0YhzYvyS916CG2KD9pLuc9gmk6ZMxdrhPBUD2FE/GiYFk/iLFmSdJIGpjRgJkRH
NutZIn7E2j/PmDQAzDWRBihjlzu2vbVCdpHfgEnO8OqdKZCl2YCp53qzXRj+Z2X0rXpSkbB0lbQO
MVmAEmsmwrUN5qHrJVywHc5KGNkOamWQjCUN5NeyJ7MFaU4arRr9RVLxp1lbhjqRnXlh7QPDPeRf
+ngU2DJHgy1sWteFt77bewHoyioq11Zepgfor8q2D8f99dpdGAigDAFVN9DN0DYcB24EOYW/2VOR
KGbe6nRZir9SFHi9jEst2KNygUrSle96tDllGSkbsBdKSOHpMLzpQjeJLbNt0kqIcj9dL+5SlWBy
YS3vgTMIL58PCSFLsdvxMSPkCHeJWepkjW4lNJr6YPvnjNbWXkkENhA2NwSJCOfl+EGZGUbmgptz
YTKnXCSP4gN8ULkNOeuZPjXQL9UKJiq6WQKK8FtKLRGwRHMDSaXIDZag49mK286bZGW8VCV8rTCV
+0qNpwVPMyAe2UBqMAZiq+TcUbHUk2zKF3XJ44o4CpqsV9KEc7ev7MlXG/mAAOu+UuwVORQtUWiX
bSPnDjpVtT1d+SBA69gGzCJs6udm3So2wAIghNS2sgeo5vXxcslHapjQopZAqA0fxngJgbpcBVsT
nDaEQ+IE3I3PFJRoM89QHkrBPZAoCWeakOqrnCeRVRjui1SqEME179qiBDOcFHuWWEvhmqmJPzcq
or63MpnRyIzvKgSwHiVQ9K3qvKCPQd0ZNmjzVl3Uynak5PVBAZmrk+dts4GnoJtBYTzdStz9KaTZ
ja/pUEiERLslmeZKMvKly+RfZVBpNpPjvcRFdyE29CEyENSAFJ/NO1GzpEh/dc10lqXyTer6c+q1
9xHz30pPQQo+8l2dXFKeMp5wCyQ79wWV13EWr9oGYX5BhYJMxfJFqJlPhee7TlpnYNCVvYPcyj9z
kz3Kuu4UUePQMOzg/JXedQYBCehp3xQxkNzXO+fbsMemV1ax3Ub4GlG+sUtNFHxmanFC9z7yTS0u
prddCgHMuiserhd0aSEBlKInBoP7EPy050MyB4gQInqgXOb+PeRxNf/9+vO/VYTgmzIUeGAxEWKM
jTYaQoa5SovAUtCkoISsjF7nwsrAJ3e9mEtz7WkxI4uzqZMauZlZ0VfDrKoZgicLTzWtAHpHBB+V
bgar6yVerhiMCAW7XJgTo29ZCCNM6z6gkXrK7pMwuy2M4qGr2YQNdqF/gI8CwBOJHeid8RY+NuKw
JgW4voMODOm0WnaZNxEm/N52cNBqmF3hJVB07JnOh4AXB4jBZwESQHUQ4Lo1xn8Cr2FazIxc9lab
jk7lxHxvu7MSx6a1Kqg5YS1WX5ODVMhIkBKhIKr865/20HkpowVRbkOqJBJo1eS8srsOnJ1grvJM
fcLc65vnfD08L4acN1/tC3CyFC6YRnj9rgfCq0+55PiiNzfDbOcKwQ748qdOzV6uV6//cr6XC+O/
d7Mo2jgfR/ZU4ntpj3wUVIsW+zCCliwkZjP+KEBl8Xph34chKmlALKrfUANTMRrtipjEVacAtibl
YOyvzGXT6PPrRXw3AFGEieB/Hx1CXtuouxJWxV5mIvvQZDAvI4hJuJWtiQ9hNWHZXqzLSUGjDgMr
TGsKfRIvNtvcbiR6U5rex/XKXBzhJ2WMjCS1yku1M2S2bxJh1sZPShQ6Za7NrpcyVZP+/Ik94RK3
UwqGhEOD34vtwSunrK/LBeigDsRyhDli1CeYPYPElwG2E/iyDN8jZSrZeKqAUV+ILalLUgLoLav3
Js/vM1e+u95Gl3viWIVRT2hS4BvI9QMsUaGWKrxWGtagaML2nqrGqCPUVgxp2BNqJE26bFN/y/3/
YkAhmgMJVXhutG/i8gEEGAvfQ85OV9dWKyCaaK6MSe7GS411WsqoHkpSClyT0FgB82ZVWjzIoANQ
pMX1Lhlmi/HUBdiLSIAz60nXRyuO4Gtx7noUxbQWUPc2cvUBjkkW4r6xeWwZFvAHHJzJ1lRo6tJc
jU0ErHzo7BHsK84/mI6qRQYuMyT0LKptsaiW8qJY8cWUm+HSVCbLEoxTmD0IPY3qF2VuUwO1wvb4
puwmfC3gSE3YawN8wfWWvDTuTgoa52ekRkWbWMuQehK8aVpk5VOJNZcGBHbkGkw3WDrfsIc+LwrK
hKTeN/JPDjQ4lTULqoTXa3GxV0wgRaG0DHGEsTBcyyPawVXW7CXm/gpTf6PnzT0o09+jGpR5clc+
8aYDfxeRpnZkFzvqpOTReE8BR4MnyAD3v9J24OjDQHRL0WJxsSqpOKE7cgFQBDAx/GgEox64m/EK
lzdiXrpekMO9b3m53QCxmizlZxCe6zu+9nfQgU9emx/Rg7q63sCXelE3UCg2kup3mCqvTa0pkVEL
vVtQIMwjcBHGU2j+S0PRgNwBwuHAgaGi559WrsS8zRI32xsEGaaRdhASc2q4DzjA8cQBA1VGlF+V
vgtZE1K7Sslr8AhtQbVwm7+V+U6DjmCw0O/AbFzNpIVykBZ0W2zzA9lqS38WL6QpxMElg/n0LfpR
dbLsBkiOiHOw9u7hzTFu/EO4D5bpXHoW7v134jnih7kIl91j8FAsk4kgwYWiYX4pWAUA3ja/Zdia
isxAB0sBOgB9tNXwJsNI0mUrKVKoXxmkcNKMJNjuTEmYDUQ9o6Y/K3m0UitSqpo97eteL8qdFBWP
JtVBvg4dLE7XiGRu08zLrLpN1k1U1LZe+kg/TgyHsZrOJNWFtIrIVfDXFCGkF0AknsfKvR+Lmi27
gD8VXAPxYP6IzgWNZffI0pTZbpG96IUGMFYsOoaWeRaIdV9Skb9yWUesqoIf7fqXckEqETMNXM7w
0YBC6lvKZ9X5RuAZCPSJiz7aDSGATxCwL429/1FXTp9PpC6gZP5Te6ZO8Kq9lz+bR+F1ap0iF/v5
5DVGrR1GMWZe0ExhocKsG0ALY9fujEXmNHMZOTkO8QAt8Z3Iji3Q925NcGnZWmm7YDUsiVViSV3H
i6nZ8kKQ/LxxRrZUlBVGQDneqiemUezCdvddgZBhgdxRZuUP8AsLh+sdYl6YoqElL8Nlhnhe79o8
/9jAlF6aRqLyvVaW3HYFbOqNFGT2kZkit7JUf4K6fdeVzToOtA+dRs1cRI4NEBcNAn7wWSkUZPaZ
InS2GiePWumpVkaNH3ItiRb3A2JVhbTtDGWbcJrPIx9CJJDOM9dR2724XbKKta6wwkhcdzrSMsQS
2l66EFh1WYHw2UsQ0yZ8rkDXT+HSo1AWt0XRPNUZPn0/+tW04lNrsshKwNkLp1HnWTJIyZjYaA4o
4qW1rqsfKmU/JAwus0reG2gCRKFgWK7p5VYtynOuxQ8sj0qrEfLMEptw72smtUIJseG0FQJ8HLlo
MzBRWyTV35jX3goKU23VBb6Pe9BTzAUO5q1OgZ5WlQGw6kEsHpSxFgOp8yLz863QKh42/txbxYCB
OI0nCLdKKcUWQPoqtE6aH5mUNk6ouZs28hWbeXFry5GEfNBYfxPg8bQy188dpkHTMHGL1MmZdxvX
4pTd2I/68RyEvBwwcCOhGbv10RoDAfKk0WODA9VUPPXobWEX2ZVdO+2BTAK8Liyakq4h8AVUHWAM
43yIlqlEROSd70PRdEzG0eQIVf+8PrwvjW5IKGHHiygBKFZGNYo9SW9Az1/uxcxYq3n5GsrRRyD5
EFWajHlcLAs4OaAUsTwr47IiKfLNFhz9kBfU51H4RL1NiWm5zGXneqUumAJ90P3vgvrJ7WR9LBrg
P6iHgiq40A0o0BTehM/lUt+cljAysBnLuQuBCqB1pKWZrtNkycoJa+1iawFWaOiwmeB+GxVRUqls
40bHWDNB51QFu6p+5NpOMP+r1joWNLbhC9J2eaRgxUnlcl7krh145T/fA0smVjUMMHh5ERw675Co
Fdqo8PHdNDISLQPTqpR1Ek7N1N8/TiL2oQ0FcEPsVEcNBvExTc+ClO9bcAlBWki6cxu2qhRtZSrZ
e5vlq5Cpd6lAn6+Ptm9joceHgc0Zmt9wG0Ff+bxyZhgmHWlIuveVz9bc1n1WjD4RnPwOaURSFGKT
YNhBpoOKDeR5IWmGwaZESbrXb5vYNmF50p1OLQZUIXR+58kst6MFKITInftiJQftw8Ueto9glxMG
yndYHN4EIGOEw3qXPRQjzt9EU7FB4gqiIP4WzEjLaK2tIBhdOn0Si2t3E7buhcYFV3YfelMx66pj
cK2SabQ0S5Zgp043YM5eKCBY9SRxYgc4VUw/o5zMGJzTGjq4RbKXU7bOmnxPi2QJLvCJb5oYF6am
00H6DWFFPR36AwlHMkmzUc2KLBumf5KI3WYqCCqFUrnRQ38FoctNEGNxh57YXdTR1NK7MoKCEpJP
mhA6KqRN6rXfQcFL89SfCqm7lVw2u7RVdww03/M0dvdVSXVLUasF5lxo2hTdrVuo8SbBDszMEADz
yg9RNjGadJQelevI72V6WfuhKNImBUGLbQhGblWtbFiglX8TAZQCWit+UNsEej9++mlCBsfSM8yw
oD2EgJlKf0Eb5dWvuTvzxPZTbbPaiotgk4TA/5UFtGwQRHmD8/XD9MWbwtViSyiSQ8PbRU3TBfAR
+6B2d2HTrBujW2tUTA6eADWrWH80FP8jzsQDL3RtVnvtYxU1D4ykGzEkSHqI2jtBQPKW71ME7pWl
r/ElcmhvjZa+SYW78PT4LpDFF2RFd7ZWc5gLDHB/Sb+pBHkbJXxdJHyu6skhllLZpnX4VIEkEFsZ
80PrxGVVw/IoK7maxYIPTSND2IOM8+Am9LOqGmgUyOkrOEAea+Q5zOLO2KgcCktdNlPDeKZRX4W1
5EFfLkhvg859bQiH6lh9b0R04SfZihOyclNAw5ou7yCT4/GtKEfFzGxBcpXkHHj2XL5LOkh+eaX3
yNNyIdbhLMoIxI0waVg0JHMBFIZpkdQzngWF5ecwxmv5pU3ZPAzVztZJt+ZB9h7ltSOX/mcF+Q6j
RBJ/qemfsg+kNCGLnMjMNkG1Z2Sm2OtA4eP2EJxMCnLH1fiNNPWhiY29aOKdjMS4EXjnQPLNtzsR
Kitu3iwVGi2pAhEowTXuSBY96Kb3kuraISvpa6YbH2EeY/egmSu/AxA7YPsIEma2QMXQQmZhY0l6
/gviD7dCqj4UZabe8NI1IL9lvJM4+sGFDuIlqge5PxeOuqwGAFhqTNiH7adpZAekj9wkJmShanct
QxLdRq7bAVbiB1WiZ1MMIEySLxQl/gTCSrKhNbJoqbGLW5Xt6hTelyYu3xiPb/xAXlBV2cqQRbTg
GgqsVBd/cdlcUU5/wsUOOgtahGuBsXkaKC6C5b5n19ARU8t2oTfdigbswaeJrTT5O23rB7nMMkcK
IQ1WRULjqAbES2T90afZO6Aanzop7FKtF4bUHiJXEe3UhI0bhvpzzsKfvhmsCcmfFFnYGHJ3kNMG
2gGSu8akcFeZwqZqq0VBihff7UJbESN1Hmn5Z4BdtS1Rk4NzR3ussFxZnQG1RYZ3d3ICgTyowshz
pjYgAPLFV8gDpQvPrbmNiHvmIM7Ybl3Sxms9En9gsmHgDVO1nRJkr8hNCB3FU2KnUBJschDFs3hs
vlxfXy8YQpgydQJ7u/cAjjdggtmalahhykzLtRJFlstuDXIvhP+cxQ6BLCjs9FBl0AiMl9ioVVNI
KgbY8uYfGu2sFiKRSKGcWD97U2e0hYBTD54TAHPgDRsnhkEIrOJCoSNcZr7p6pMrYPfq3VfVO8W0
dL3hLrC8ALmBtMgBNAyYUb/qnaxquS40iZKAiQ3pD1tpKcw+1IU0YzdTUPILuJLzgvouPCmI0wo0
drqPgrbRPRVnyTpa9Nsikc/aA7PbzVRuw7f1mqBABbm6gA/L3yFuahnTRhRchr0Rt4kAHTomWlLs
T7TgpdVaBfwBsacevT6OE8QlQJaqZ7I96eC1TIJXlRYTpvGl0Q3LWIORY/b5MiPDzizrVO3qCsFA
TG6pOgP5D5YzK2i0+fXRMFHQMFhO+sjoBDOicc2QKosUBukHwcxh5r/gNXWuF3RphPfpGsh5wyj/
htpMUompZsPACwUQCbxsyT10teEBAAMQbrpFlmM+UeKl0aAZClAeiKqI8E2eDz+ozoQxq2O2Z5Ss
ClpsdSSKA6Qz0YLypSbUETRCV8mIRo+RZ3JSGJXcNQiqGsJHWGryvKMegkVC8RiH7KP1urdcCtZe
TO9qYjwT2V1zWXivpHatIYRRQ+gX7NOIAur+opXg1SnfjJLPu0Ca08S7iT3PIdAGNWpoN4ks23Zi
fcMitvCkdua78geUYokTEg0SmZofzuVWW8ohwKQN+Egm/LzfmhRW/gBGw9yhIoY0mjoohW+mdYsY
cVHQGHGSuXase880TIWvb+x/Ppr/433S/dfcV/z7f/H7g2YtC0AmOPr575vgg9GC/uL/29/292Xn
N/37NvtMHzj7/OQ3b9n4yrMb8fw/y3fe+NvZj1nKA97elZ+svf8skDUxFII37a/8T0/+BskkPOXQ
Zp//+v2Dlinvn+YFNP39z1Orn//6vR8//3P6+D/P7d4S3LYq4rffLFpWn3x80+dbwf/1u/oHdnwK
Qt+Ggi1tD2L6/bf6sz8j/YEwlYogB2YMGd74HjSVUsb9f/0uqMofIjaIImC/cg/L7ieUgpZf57Q/
kCCKRyL9GdmvGMa///V6Z/107Lff0jLZU2yaC7zPEFI5rmU9uBjOCUizAGSKrFNlDGLtfCz4MK1B
XuR6jZWYrbBWWrC4IHdBF9bDP8PBVo28zfDXcOzrmuPv4WD29y0ioZ0TdF5nnTzs+JzjY8cPO7n8
+MiGKPAxHX+PbjfzsHOaHIl4Xxceyzm+3/HY1zWj6hxPD39pQwsM1RmXnQtm+1XY8Z7R+1y8b7jm
eOFQ/tezj602PHG4ZvR6Je1ah4Jk3xqdOGmu4+sMf12s5vjyoaxR+UMJwNBA+gBpe18j4tJ1w7Gv
B/4/33v0TqPHDD9Hl4wKHl4GyoYqtoORuuIcMyrr/8lNP9u6cgabPhPWw/HhEPAnETgdTDHbfv05
HC2or1jYy0Wz4WZEgaAfMJwZ/vn6PZxqa82dgxLg7eSaY4HDc4dbjseyHKK43MO38vd7HS87Xvv1
PLk2ZdCk/vUix/euqN7FzvFyifvC8B5ftailrhXnJ+/Zlxpj77Qev+eoiYYnpl6sfJV6LGD46+vm
ryKGG4fqq6n3/nVG1EK0JlaXTpwPNxD4EobKDr9OXnr4faz30OBDPY8ntLApLHAPVEt4XlU7awU+
BxLMuxv+oWqszSReUXiGAv/rGBcEtmSdBrOwv244gSmz2nRm93C8FQKr0W0SAJLz99OGvzqhsn1f
0XeFV/xZSh2Jjx5R0s3JpQbGBlwR8TJOg8gDI0fMHVZ0IogSUGjX/xMFXTf3q1yyj/eJQslWhgau
uZNjvipuCzkCjwPuGv5JKIh8kmJ2rNVwODe6Rah37c3xuFCXnyQM4/VwwXBcYWJq89aki6EKwzEX
YgQzuWhN51hIyVxQb0hpdPJ+ZS4Wa1kNPoa7vu4vFf3GTOqvZj+W3BTbItLj/fFIlnY3Bi2K7Veb
tC5wNFrDotWxzBR0VjYv2v+oE5XUFa2hKYcHnHfiUKzRd2JW6CetORzvOzGoub4bbhyqcbUTj3U4
duTxmIyOPenI4cTQkRmp/pOOTNuvjlThgvDsvhMTw2xvjq3ydyceywQwJrV9jOzFcNnQCv+oE9sy
/ihbFnoIKqIDC7+aH58+PPNKBw7nh8uHTgzFDnHgv7+HYyd+FTB8hdiW0ZPBNXyFQwcOjxluPu/A
lKRA+YfQoo6lyl+KTC0cWTKgDouEgBW8vrk9/Gypqm/kDrKvw88ozkMkcOqvwy846Os9N+Hu6e8k
lRQ/6Bpi/f2v1q3SxyRbFuCBOwQ8o4+Kks7BvK/cDaeUzr1TSZtCVBtX5xxyh0qYmNvhpJpjaqAl
Ub+eXEB0204iyNQPZyHk6M+IIsSL4V7kCZRzvwnIbDhbxwCvIavoz/p4YfVnfYaziMoaJ/WBsF0w
1Af5v+njUB+38jbDc3WefdVnODcc+qs+w4++PkZfn+GX0Bh38nl9tL4+w8mhPmbL1fXQEoWS6TYP
GmM5nHWl1p+JfX2IqkdfO4p/ZOcfaIL/jk33M5P/P9sKLD5pb0UX40f9f7gLUBF9vL4LKH6z4Wk8
3QT093xtAgRJ1f8As4gqQlsB2CkgoP/aBQjYXv8BMCbYprHVVhSgRY7bAOOPHikBPm8VPPgI6yoI
Zf+1DSDSHyaSp0RTQeoAssN08k+2AYOAzXEXoMEtB6kzBdthZJmZ3/O+8Pgo82t4h2u7SByj+4Es
/4LZqrqKOjgow3kFDjLlMdZvPeUODltdv/FTC+nXFv/Vsa3S0zhQDRJWj77cIElno4a1bcZLD079
hUARKV5LwrJVVrHtm5ZPLCSMmz/l0mnLDeY13RHkiaDTGP3SVwmMD0hlA0gOqQ/jqFNeBVlDdFnb
R7GldUutmBMwM2fVXAGpdzXPsllg13hvupFn2cL/jGuLbJntOeprB1exaucPceMAIrMulyej489N
2NmmC9196j8cXk0FRR28XtiX449zX0dVukSLwLqy75LbmK1yNhe7lWHuCPvgxrvvlZaur2SjtVKI
cAjRDyXbJe0jFDo5QKfZvGS+lVcyICigMNP3kIGwsGO/FWVHovtsCQe8Sp1yLix6RhKZzLmPPHzH
UBaMPRb0R5lmtuqvzPgp4jeqN9eUxnKzV0nf5Kkwiw3R1hCuCGIQKvWEP5aPgIM0V8PZVBhySEAa
jTp4l47tgM3xqctRCLQUHmxFA+k5fStB5jQwZjyk9bxrt2198Els1frM8NbqjMXg0g7jhT/zHAHc
VjqG5IrGd6Rzii609NX1PhrjLL/10ch5IlNTQLYU3i0Nt1oOLo/cDtRn38kdFVRndJVIVjQn6ZJ6
TraYgm4NSXzXWqb3Yp04+jwGxBH3UHqe2YYK+SQrR56ct6qNWazd0OYuTC0V4hKJpTidtJCiNYjJ
WidxTHR+4JR0HxlWSxwOsg5b/nQ9S/qpek5c2uyRSzcAwdF8VkwxA4z5q9BoOmYRzCM9hBPYjZET
T8jAV8xiQb4PmFUyS8T0sI9mIETOEaGACrw+88EgtIj2nt3A0nYU6qSKE0/ltY/T7r/eA6Dp/vsG
8nhMq+Q2ZoEgAN7D0x2ldhDNtIvSqUPHJbvKBdoH6YcOdiPQFy2QESXaBp1dHz8D4uK8B9EUPW0t
wRTdRz7Oe1BVG7XUmCvf11icragt7YpEtld8MONdKCVAuWl/Qo4yWHWRRVzV1sp3lhZ2Ur0rhmM0
dmBulfpg8p1Z/RT9H5FXOhHPLYEyR/GNlRyEW9YhLFhYmbwmTqHdsh+BFzpe97OrD0m7TJIAQWaw
YfqF4+lWk1rGZ/smf9Aailw/xHsja/D/WX4XPHvkUfLXWrbUCEBiM3lN1Z+psGv9RVQujXIjmNso
PcT+WocYzJTm1RgZMfQX0sbQXJoBfLg5wpa4QqF5sY7+qsGg79tiN0sSS332ZirUBFVbBxMayPvn
xSqZ59xK3skz+Uh/yWtl3jwi2EffQZhwvf/Ufg4+6z/oXcD7hgGE7SMylEevZGZNKZXwm92DM9FN
NkTd0G4pG4+uudNBYJTtXdDRxMKtRhZKtZWIHcWLOkB7Z1tudlYePWVsQY2t57VW0K7VxrV8YYOA
vKWDL4usVEArzWcldzzztm53ebgl6a1XLji/16EhlC4Qwdth7Y1eQJeQCPhUlrILq1SuAfGS7o34
Rk3vWXrfBBNe496qGNUcWgJ9EjiyRgdJo9HI9YwO4i6NdJ++dKVNxFW6BWYP5JVYRGKbO+6d8IKA
sjijP3QRI1efRTaGoZTb7RaIcMbn8Tpw/Jtqbsp2ekgR9X4Ta8ffI7IYvxWVpf5KC7BeAtlymOi0
fsE477TzV/+2oCgl2POU6IEDn25LzEG43zMNiytbhJAFcQda2LkwY7N0F93E9RyO8CZbslfoXZWe
TXOLb7ilfLhgbX9pnrQDEqzBEOoC/xAh4djSQotb9Ty+B3hD0RrL8DYZ++kzq9NsN7QJdeJw0SfO
v4OW7abuHK7Zk3G6fuL4VkcYDugapHNCg/68e5SgS5DiVkv3sGFWDPmwCKobths5WBv8OT6VwmnU
edenMlt1aqWRlS6E1dQKNQ4XmojSANl4fI1+FJ2sUAWVWqEz8BpkAS0yEBlFy8I2QisAwZZR2uD6
uplck6eqPrKb4JvWay/wyX24ivfGm/zsYnLdALrQSLNepQXThuOCqe+x9q0sckzHryam9XH46Fu1
RyMM4Ie4JWon4RUy1+IZEDu2BuzwXGaIm2fU8m1Xe/aV2GrwP2AzIluxmhrY5lCcKYKdGfMgmhnR
3nXAIM3mlX+n6UupuxX8xJHzrT+j9S8Cb7fu3peg/Lz+gejfLM9Rr42sGrXxeZiD0fMeYsN6jG3w
sxD9X9K+qzdyJGjyFxGgN69VRdtO3a1umRdClt57/voL6nBYiaNPfYcDdhezmt1hkeUyIyIjtw1W
Lg0PHFawtq3aQ9IeDB1oiOph/B1HpB0+7efUE2gVurvYU/e+RhtUt+dMhcc8HAvxuSEUVwguNMSa
KTRkSxcP7a2MSXjs3hFVWzqV4q2lQmabYsmS+qRb82xK1+UcWLpP8F5b76DLzu+xZ42DcYcCeVEx
0ex3aaFAJVR0SZCmL/959fD3V5FufZVVtCWXstRViSScBtlKRDuZiTXCURRPojGcZAJvLJmfmNID
3NmzR6kmueB2xnJPFqEJP06mBF4lEBGjnwgYcyvcLC+Fgq0+pZ1GUiA3FjfYSDH+HvnXZv/rMFjd
UmMulxF6OIqnMmAD9e2+p3JBe67DEMEVVKQZe2JAekW/jLATUwsRcwRodm5JHLml7f83oF8tr+VD
fzsU2joffVx4wkkhgzlmtJkpzA7q97SlxVUN0DsJF4M9WmVrFmhQZgamPNoNVpitpJ6EExuRx3yP
tWTf+E6/3mnfTqtVNBb1XF5wkZSckdrJaNLhk1pk0+Jn2RpWQX1WP7TL5AXqa+bWREXXFxNCHmSu
kBndOjtvzZq0OsKhP2uTXOdxTSFor0m/iLdweJBBJjGDHLDVSImFNFm8wNB2ajFS1qDME2hXMJS5
/P1tvloU/bGGFgTi+6RN0OXPRalgNBJtkfuyyTHeOxojEISns4najCPafkyA1D6a0hJnuxhhKEfy
mPCiFVxqc8n+dRpih953VrcdVZA1pP1ICwrJQIOzAQULL+WLESKdRIbyVD34uP9vVQH/G/T/XHzS
sga+LT4jDVtDy4TkDP/3iWQvHSAMiqobNqZoO/XVGwkNjy8JJJiOf+Ne+DfzWT18dTW1szyg+4aY
nPu3Eg11PMOS0JCphKiKSJt+o5gzrV/CDdxrZZ0gZ4VR0C0PAYh38YZ/zeTqckIjL8kfGnyBMqVV
s5U1CpmI/owBiQhCUeowxG5TE/xu89o/aefBFBh+2MONc6xQFeRPmK5jjoy2ZOIV/zY1JEFtCEGp
sIRzpEOfgOG5+eD2EquWqtskI/1BcuCIeh3vEQtGGoUTBKlKjaA4q8y2sXpRGluTadEzrWHtuYSL
SkLqJyU9dJKVK44BaYR2p8guMAu0FCTlg6RbIgx4BxJ/Do+jyW9jw0yNLVghkoV3dXpVggexUEjd
CNYUciQJN7F2hptLHzxq+Wc1bnTjINdOOztpgGbn/HFg2O/P8V4wxU1sV5OrQoErPYgYokG0CBk9
DS/hsQJMXJtjRfy9fhqfxJr+vdOUX8PT/06htXUPCo2KIC+wSIwcuTEraqsuCBrNcyjfIQiqr2iL
Fh5Kp92IhaVH8B2n9QN/F+4VdL8KmHp6AgQeM8FgnGxz8i4UzGKH1krNI+4hdEUvGKiy8Ag+q0Vy
7VNt2xtoJ0Lm2JxHWy7NsqBQ1dYqzYEcCTde7yur/mv5ra7RWdNDwy9xyNZWZxYjg8N4H52AljSZ
iXB8gHhVQZ/ITTOTbhciVPQQflP9AJFp0dNAppDMqCmVFJJEJH5Q7HY/ohxZJ6NKhwP0ui2kyzOt
IKesaX4Mburifz+Y4aiK6lNUuBprP5a+ysUgDREeNSZM96KQjjgS3cgws/GIsquG+QKTqL7hNJaf
4oDMl9zWXC63/l4o/4JPy2nybRyrLylHk1QLEcahCNhF6LKobQDh6Ui0kISkNM7N2dQ3k6M9QWB6
49m/LtJvz16FFF0cpnOw5BfisV/yvOYEe3vppO2qiPiw1EOicbuX3RJ3/rN0vj10FThAdVrp45JN
9NYErXJFF2P3xMtouvERu+BipuXx/8Kxd/mQfz13FReoetjIadeLmHBufBBCO2UxiwUz4yyluHaY
bBSaqvvQ9KnU3igk+LpY/3i4sQoDFGkUMjSWFwERTQNLkDnAxpsBX4HbFC3KDrL6kcicw/fIroZd
LLUI5brqsfF3Eh1TN6wsDU2t6dSGxOgdNb4X5scx8DLgTNlOFp0bK2OZ+b/GuwoUAND4KeT5wqll
+gQoi8xMvFS0geEPWn6avkGKiHC2rxP5NbVRNfD389eF2/879/pvkRirC74TeT42JEwWwETZbCGe
p+29MO0FcavJpgKs4kXZRDj8QI0bcMyHS5hfH+fhks5mIbHb3Y7WdTT/jGh1649ZoOuR3yfn5rN1
i2P0Ib4D4MSZRnJzcpRb0Mza8+Kf560u+DrtRmiek/Q812YxEcFC3Tpqd6A+b8kMN3IkVGZ7Uxq8
MFd/Tvwqa4xBGUGiOCTn4JpdY5QOH5YextmmfUMnGuEs7vMtoB7NEsjS57h8RV74PD+m29oFNe7E
Z/XOt4TNuFWcmPUOf549ycuvkH9MvdMEnszQWsB/qwrSbMerNpnTtnmPj5Nu8RpRUK8a0+jQPQSv
f68n/dZ6Xp2yPUoV6tLA7AVXdM4r/H3f2R2/ax+TFyGCf4PVdhSS+EynCc9Cz6ecxXv4nZG3Oszx
kyEy2UCaY0G5Muh3yLhmtFRs3XC01OhDaTeqf225TSFuWo5ytHrErZ4/VCi0KQmWSQs8to6dHC0n
ce89+tCL9nbyVj31l5I26NxhWL4AU3SVp01pFt2+as6h+pCJlFdco6DGiJOBir6V8FbDP8goaZit
+To9NgHL0NYavRoSBuCws7SteKzg46jd2JH/0hQ/76k1SIoyEzlAxXF6Tni7QB3wkFOAQfV0zqeN
ZtgqwhkG/2EIT6d3tD5GT8syZa32lLRs5M25pHC6wW92+N/eqo4WrTmEtg/+Gh7KSB1KxhdOFVl+
vRn4y9+zLyyn1V+n2erKkfTB13sVsx+7KL9AHwFkXcEWqQzYwEy4kR/Iy1n+19NWF01ZV6jDkrBz
RzSQQWpOp3KvhAOb/QtXFCT13QZu8a3qifl2yURNufV6wU6h+OfdOHHVZWA9WsHQ0T/Doqknwl6G
yY2EkLYyrFZGUZJVywSK5IXDhHPh35/rq0Jj/QJweVwQR1hHQJWKF/yWXUFEWvPdJAIVRuUnQ7F4
aMOTuY+Y9jiDXNgLkiM+pZ+FC/B0yi5Vw/pnhbtyTHq6MZLfPuX3kawmLhKjru9ygAwD3E/SzJrj
rW4veWoDuEO0UPeMz4XNJKHR4qB7cHbEDr8ZK/6a8X0fxmpG+7AN/WIBI2U7cmK08BGt1LD43m1J
a3L2vOMRuDmB5WM5laC5iJ/dtCL6FYX9NoivZfdtVhqgP3kyZyKuZN8u79CeFqm6fDeA/BU3koxa
wptYivxbzPT9metLL0DHp67pEOYbQOhI95m9IBaQj11KwC/6JgSObyIFgZMzadrqbmcD5nma3nyr
2KUAWxLqOwOgspRUj/XABlSdjh4PAYEB0Tjn4rSk7anG0ZEwkBzvf6+eX5OU76NfXaFlVichPPiT
c4IA/yWVYURHolMDqC9kEbwIbBXVkocMbCuco3SrdBIQM7R/nXRziO0stsWDfo7egwHUHUmfC44q
sT0BQkUVp+bh1ALwYSZWgUD2FSahf4/+X1YRB+730a9u4ipAr5h0xLdHYo/SNTGk0ydE1mCV8CYB
mPuRVKOrCGYnWtpef+ITu9rpEAMku8iuLsEFCGa5iQ+zWyWs+LBRR2cCnDazc2zgl+krfxiRZ8lW
E+IWjjfTdrgfzsi/EomoqP9YME09IEGONLM5oEY1YroZnCvVawtrbpkWE/Wk1wB6lqvnFr74S8Qs
ijA5gJsCqkRgwbVaelnQRTH8YPlzizB5gkUEnFQb6PkIL1t9zSaTT/eomYWniA4rdSe0avA59Wcg
bVWcBrA68Qn+Cnhrihh0KvFI+WYTJrf3yLL5f56WPwe6WmVK4vd6WWCgYMEXlAXuGQgDQsmcezvu
7WIfNm5QbMrAniqq9cSf7Bzxw9iLRJnepng/tAX6WwFKaVI2gsadad9tpdmrArjUsxEloqmIHADI
7jZEJWWpWAMfUv1taYCFSuPGCeA4oOJOhZg1y93cyCk/gUbN77P+xpb6BXj7+bKrRVn3jah0PV4W
4qEYZc/gQNB88SOhQ+W22hGkAbpnCzveCWs4RdzYEr9cTD+fvoriKkWpsCzw9GQyk8QtcKKYjWpF
KRvUJbLoKRx224yJ1THVWKqiR1iKTvSXZeWW6g1PiX9vBRRzGDBIQMcIATaU637whs6pedbx4Vm2
wWO0AL4i56vXtgkVEqn3fuvBc2kR1pTeUDKtN6Ub0/GlLPix9lZDWN3UahVrTVRjCEPxbgDI+ATU
wj3ELPoYcqvlX3vU5NJa8CLdCcHLvGkzid8Cb5IIdNBoLiXIXmhGsiuHFhovK/rH32eY/mss9P0Q
W82YFvFS3VVgaePiPjV2s7CdEA91JWgUk2lya86t5z9P/YueeGNnG2d4uSf+OZa2WeL4xVVocdqg
CAvnNxRTkD2DUmeiAknXoRUZioxBOwiPImeiMj29bwguIGeO4POzHSeDtNgbQKLu43jfWr4tscKO
Ao9HowWr2JcguwU4MUBekzN8N6FxhWYnlKyuclQZo36QVPvRzTzUljY0Pbev0JUkns96mh+419lN
DwYaOTBjIzwER/2u3HS7IKCWYgmvw748oF2smeZkkGz+RYhPRbkBkrrrbN+Ot+NAwJfBesgMaWCK
HDEAMGlkiInuTs/9NtqkbkdDXJH+prRB3r3Ke9HWbYFVNDhGF1jA5TkZId2FEpROlwIgAg0uiVcq
2/xOciLbf5oftAfRoPGb7oVP6ksPdQmRALyNRNl2u/mhKbbl3bBDj88M93RhG6/tuRrpcIk8yZl2
TUBhW1TeJ46ubSKYcOGzBuKOE9kMOwN8ddiJZTRbfkIAI3e7yFFQaHEp4wPeWtg0R03AoNQ7Bcj8
K6x/aJXY2it/0azIW3JFaRsgtXxSvcWQDSlV/1jorEpc7pzjflOt9A6Md/ICTAy3XnMFuVWASrAY
t23ZziASgzRO2vIUXmB0Jjp65kHFVhBDMXl45c2AfF+7k3jtZ6s4dfsG37k7VfsB0oXcHPbKZt5M
5pLlgZJBu84A3eBehpH1wl36ZEjbGLZFCH0Fw4Zv1REcyDid0VARMWhY35eGm2cW7K2IjDamLYDL
KQOomzKYYGJnwV3Ad7MXFDXqxUZVLJF3DJnyl+4CnH2+z+8yb94Ye5zqKDeAaQKVQpK/AyyNAP8J
BLHtdInP8FTOsTyQaFsyq3oSeByuNE8ciL8dN7wrneAvZWk85AgEBhD4rA9Z7kRXpWUdHS1YfZjN
x/gQ7IKj/KQ9q8gcwb6BmMPOlzSqlsRoLXGgiQbnAnhkkXYrwbBM2/fwRCHKG5OP7ZsgEKg72zdu
C9W3U+4UaM7uWwg85Jdd6aZu3xHBjV6Q5kQwoqpJ88B5onO5hCYaRQaMxwA7AqeHjlQkcFQzNsER
7YQrDJjuQTMJ8xIbqo9oLoeqf5Zf5E3xlFi+2ZhjyID8VJ8wFg238Jfgniow1ALibM4F9F3CM6Pc
JqxzYrTkjawETVV2iFXy8pQ6I+YAQscNJF8bNTtOjvgAsVzZsWBSQbRRhG6hwqJD+9GBaHjLmw9J
cNSQYzpP8vZZUReaW0HEg/g29bLG7RUrh7SC2zauvJkept5qipzGwEfRFzhDak+KyQHdAqrCfylw
J4oErh0IlacEtiSseemrQzs85k9QZ/G74ToYFHeFrdJqlx31wcRS5kG1T3bvInyID4kBgxgoCJKK
DadYtfU7xeldgdRIlrFpcqKKllR647yFpiUwtm1OgiN+FjwPwxIPFiBg0ObUniBAsLKRQPwSJWyG
TGEYnvrmLMWHHmdDUr7U2BgljlP8WSziRohe8k8sMW7fY6EABp6PqHbtJKJk0AZwz77F7fphG/t3
0C1kwUkfLUXZ1J9AquGXH0EbIXogKLRjce9rr36DwTDw+v0enmYFmo+wANBPxl3E0AxnVE1X2HtA
fRpg7y2G4Z+jOTe7GtjBWaCq1Qo2/F37cCST/6JxdxrI5kflJNjZnf4AwzHgkDM0fzNMO1z4PBIZ
O6kHD/aIdt3w7Q30VwVWO+Om6icaijZX7ufUSxE2FTs4HoJuqHVTXTgo0r0iB0E7VJSfLRN/SIsH
JaLw01cIanCqRdCEk6+w+bliU7Nrj9yncdVDFoNyUQl+wZU4jkDtdtteafYD96J9GkfJlgYGm8PE
cNS3RneMvWT7BIANNtjCoQZH7YTGGO8GChEOpQkfSII1JdAWxEg9mwI0nwggkOAtP3bgAlFsfd9Z
yJTeg3klBch0UQaKJZid4QCSEfE1RRZMNKgQ5g2PQoH8inLPO6nb4qEJE7ArBJqOaCHbkQ6udwgL
oEWEFwiA3WyXlCx9LkMH4kTk1+fYEwtH72EUFKCzjpiWZoMTHnw59JwJBfEr8+DPcphKZDyLN/2I
6wAdrxx0VwaBpw6IQLzoDaLLPbzvVJ+G+CnaG55FbL8jJJkz1OAv0VtxQNEGNDyBcBrTTZOT6VWa
7BlVSIpd4mytTLlkOpDmhmXzBs52aOvADZixAQOS7QEQcHcDw1F+Q4wg0ofnA5q9IKxZxbmhUmhV
U0ImwntSaMo4mAvaKKxJEyIhIWKRbiJyz+F2N5ixNSoOAoas33LFQArJKmB7odRngALISEZTeAk1
0k7HvGeyeErS7dxc9QJTu7ggQjYzIr806488YS3/KPKnHF4oBdLKz1nYJIoDdrRjcO/7Ozb76u/y
I3b8yi//e8VVaDbB3zXK0PPoBNCzdCcDUkyi8Kyy+0YFfoj9eZo4OyWTJeSmnGxgc5N4EiibcT5F
4IU0T4gPWbJvBdNoiLHLIEGuSeLqBIuB1EtDaO29hmwIDf0IAAPhHJ0TcH81M+yAQlPdQutTFriT
hvtGcvgUVWhmLLOM2wgBQ4QkXBKramiZn+T8RguD/wFM+e/lV4GzlKESI8tl4YQm4dqhdHES09BC
6JDS0WwpTjB243MvK+aPz/1VlvENvqmzWE3nqYS5zlmF4paEqdWBzoUKCeLp4zICAR5IJn/VLMQb
jrGRNtWxh4MlEnIPrM/wET0vsHty9J/qV5zisgW/e/7Jf/et1KfCsfI9sQNDDkAK8OFnexUwGxBs
IQFGtQO/KdHqF7UCgGm4TaeTLifck3/SqbqT3Mhnt9bXr0zCty20To8U5IlhxVUgTEzdnkHk5nSG
I9MRxXezq/nEQBvXy/ChzKxGLSNPgufEKyigiwL7AjWjMEOrIT29C7YCDsPYSQdo3Ql68I2W1hAB
TL8A+DbgCYrKAIkmuI6XKz6B8tlBEODVHxX0nBB+g2yrtwNPI4SlgZM8/D2xv0sxvr/oaiMlFW8U
XFAn52gyBVep4Au1FwIz+cQ/Rja8aK/6otNiKSotKjInlCvhCkFk7ysYrwLanWSw3R3BVKfzNjth
MaI8XyYhBExYl5mtIU4wMHcIyeHQMpMCLl6gqD9m5TLgU2zSN7hCX1pwgabKwmtrRne5CfMqQG7o
MweRDxgBzZ3QL3yC96pK0n16Su6n0cr2JXKhGVYzLSzhyhf+ESLle/1xgegSC/GNcVfcxWQQzbw7
4K7EJ0ajxxgF6ncFnFCv40uIKw5AVL7jUcnRoXDdgpmqAXN2pDIwlp2tWrUq/BGLSI6zhpj2Cs14
Irk3ZuE33kpHDi7zAigq5WvDf9teEhqhc1ILsWbLKu4uwyFdw55DzSQybgIEinbTeB0LdcAzKeXh
eiyRePZR/nK5JUD7lbn7PpQVICSHPpqLY5wArTsFARuIjkdjDElhywFa+xZHw84gkCusGBiqlo/0
Vm3Gr+zp9xGsbi+eb/m6HgDgB5/w+wKI7xrxk4zqoHyX2RyMyy/QAV011RojR+WoDsE3MGsKVSHw
gdsu+v8iJctV821yVjukE4oYNsAYj7yLJ6t+40sb9zYqRTM6Vp4ECZxZfxqQkogMhdayhaALNPyN
O/1XydT3UazO/FDXqkDNc+i2oOBl+Z2xicyZJ8qmsqNLQrUjhLtfcZb4UINZVhHw1Tfhwl955O+j
WFEaQpXLgx9jFOou3y6etIBt3+YvPTMHweTf2+L3Q/jbl18xFxWvcHI3Fcm58+BVB6uP5BrNZj7j
YsWd7M4SSysk4fy1f0quUIBM1/keyUR8XkyaRzQy1o7cUUGoBjBE3eb5nTKwLH1eHNvCk/ymCkyZ
d71mFY9TzGpzYuomOIejh3xYBzVc0yS0mmSH9u7cFnc56igM3xE0MwCJfQsM+/WG/e9dvxQ/346A
BhnE3M34srU1A4VJLV5mLQISyTE0kGi9FwED75jiLYR9EtPiIUY/c8TUoONuKGvW7udg74FUwoUK
xVGo+IT/0E8KreHSckJbc+HM4+CDrZ8OZNKqfVsxWjY9w3WahP1ZTq+x5SPbkuO3CMj6czFhhIBW
kAaBFMbhDSSV+C3R+W0LwWg641wVqYIuGAUqS1TYvcW3VO+/6JF+jnx1esVKqAxBJQhn4Zy6LZKV
xop7CujK1tDEeDPTAP8G5TpkxbfOLVX8J0b6+ezVuZWIXKWU7SScm8itfATPMfoKA/FXQC8ZTsiz
JlhE2z4wQrM04GeeFR1KOzsgmVxAEUIAUlxc5C1NxS0HYCy/F4ddA21cSGJLViBN3Bm0brY6jPgV
1iM1Ct1J39bISCrxoYueo27X4GxMH6fAQ9PWpdIAromoGmcl4hZN35YZ5P5VcieKwC2EU8Vvw/F4
66j6HyZBRmtfxUD/6K/Y/dtSxufXA7QMxocwAbUAA5pCABI4nWHWyHqMplAP7eg0IHCQqek3Tkph
meOfseoyD/89fpmnb4/PuDzu+3EQFnmtqcEASySFNzpTiSBBoCj0RRK4CPn/PqzE5QD+67GrTZOF
Ma9F+SiA8oFc87466SpwyRqWnA/JRXVRymeP+3Yi0rNmzyZgx5E0GM6rj1jRQdyXXuQbPrO/8x3f
vsRqN/SpXBWNgi+hnNN79SVriPqCsCxKiEFzFGsuKRwqwCqGVFjXbqrsfynQ+jkTqx2hB3nji0oh
QLmAGhQfaw4OrDibFZaKJj4Pj8i3B/bAoucA8l1c8RzyeSZAdYyUE3WAo8khenQFQNxQ4aN5TbER
ZbNoTN5C9o3VbSf+RtWOsnGPNnh+5hYKbopdV9m3yIpfooCf77KKAnJjnrisnjG9rWirtmYBkA6t
fmIV0j2Kotay2aKuQtD2MOpPLRgUIwWY8xur7ObeWoUBEcfLaP+OKUV1OlB2YHRAC30oAWkXmw0L
91DTLNDEIiZAudHw//v8VQCQV0mKVj9Y5Tp6hXc2cO1hX9lAuVFLRWKfVpqjE+WKNpk4f57+3mI3
1/MqHpDDeOJ6uRTAWRVYvCwxIwxgNDpqGGypI593I8hLVB74kVUVLrCVWz3CflHe/lgHX8T3t9Ol
bgs/6iKsA02DEQeT0ckgsqeTGDtA87bdcaHnC4iiJ8wIQx/QpSbi/0LU8a+2BMPAGaehUwT6Gaqr
rZVMsh+j5x+2NkL0bg/uxAHUYRaHm7Vsvx6n3560WvjamKtFEYbCGVbgE6oUcjt/Qi8C1CZG6kmr
LexaGlm3EAfh35To5wuuFno/J5U86guD/tijdVBjzwNIZukh6Y8SvrXdnyJ81zx4D7SnogDCZt08
0X+90L+9+WqtC12k90odLCe6ZqCiIIFWHHRTGeDqRjI/5XBoRuo50hHFYYklaFs0lQhYC0VJonoz
9/b38v996X0bz2r5q0UG2EfieKQAgWMAw6R69lr17ojSlTp97Ppjy4NFBrAqAzANzS65bwpnWaGh
6vw9ll8qBH5Mz3obSN2s9EOMYEdTL2NrGyB6JFSQWXKyFAoBMJuuIOASg4mRFycWPCjVD+RwxvhZ
gJVE4V0HLSVsIBxIDcfc9e/l+2QLSylffuOew9cSBQABinILFgOWoHCNHvdpasvohIt+P8fsXe7O
gN8BivRxyVr5Qa/sNvAg6EAVQVbdSER+SUl/vu1KUMxnUjX6zfLlDY+fADiiKCyHADstHJ6zh3yb
cI7SWb5kdpOF3iuLqATl7R18nu0mpgDJBuX/HQT8OaZVmJMaQaSMFU6ARFtaa5mDsk8Cp2KIcSFB
F9tNwN2s6f0lI/v50FWQUxe+4BsDPkSVeA3IDVkHZpVOJEmc7Np3XhcdxWLDm7kVKXu04ybZaEKp
3t8Fyl0LvY4pffpEL90hYhBRGVT6XNxGMyZoDAxHDBb6nuPM5gmAK94KMhkG0ardeZWVTuZYW0Pj
tVgPAT0jYmnha4o/UrYK1S3tW2Hs/7DddBFuN8YiJFy9KzrgCPC7wQkUi9ueDSN4Sdi0YZ87tROB
3O0epcQ1EkceNuAkMeXxM7RVtzxY9N9Pof+GsQrihBxNUvwan1xpKSwSKrjVUG1aylTxyBzwi1ab
ULkXFWBrqAtoWJJGA0KqWDIsF8Aqsxaxp7ykDIJowhLHGD5jJOvZMUJjFLMAIiZQTrJrbF7Sa6wF
/+xMUE0BV4io3xG84gisl80V5UFr7r/KTUMWXFBiXrN+XNgNPbCT4jnrzFbc6ekWUMiIdgKapbUk
PessRSJbuc1hHkwxPRpwGui5U608pLN3W3z1r0nDkr7C0uL/TNz6bkxhmwvoAJomBVqKiGYqqgOF
e8gM4C4Ltp7lE03BD/oHNJFCAIfTCWfKbMqbDIIkKBMutztZqL+mB98GtbpGp7Hi+rrFoHgPRrwf
FRI5yrv9J7QQs6WjkRxaNKYOB7rwFdIr2aBg5IJL4I5URQ+oe99FSc0ZQOvIJvUNBKTCO1JjoVXA
+BLcJ7sMgi0CIzwoCN7xNg+jo79LJZ2le62xxuJTbT2Jol+uiG1DkIcK5qSRjvKoXwF/BkHvR1WD
Xstd5AEyZHH3f98XNzfT6jpPiyrRxEVntiRlMxTgvAsZRO27IIVBs9PeDNIL5gGOTAODVQ3vaGzq
2d+j+D2A/DYJqxs9r5MEQRNGgRJCY8+R8X1uzRzCBxzepzcTTA8SdgkAy+1KqWXR/ZMeflMErq6Q
IY3hje7j0dNohlUJVZAX4GYwUVjAJDCTCsjCjqlWYunj9lYo8wuqiy3x7emrywJGX1OqzXh6kplc
AFVIWxIJCQxaPdGKCWAqDFuhEiB6hiKGG1/9X4uSldBr9dkHpZ4k5E7huYg9HUQCJr9MloOrp2kO
GvvL52kmQfKJioRadZWmdiR+0Ty0VEgmEAoFkXzd0vTAKiP4r6Ozuoqyo248pigl0KF0EEOUQGjw
XIptUAeRbA7wwAhh3zFW7TYS0LCmdWrk/rKPutrJzI272UfbajD6JKHgEiYrn01tRtkvXCeLyDI4
MvhMwGmJirYCaJZCm0P+USN3LtBh3e+sYN5K7UGHp9JACyQfILskWNl5kbLjcydHxChGBw09XqiS
3KXAzKAlSN4H8PqgJLdT8uw3MMtkXXlf8yiQPBbxhpf2+uj58Z5TbBXUNvUnM7YB+D5mpxowCmRO
aI7SwxgELb6XzMLw1MCEG4h8begAdyrgwA0boA6emKybDXYa6jIgl+U+K2Wr1rsSKWNL69EVlUMO
le2hQ6V/iq+bzad64AkH5p6rnicYdQ3Iq666ehTiTR2+9/Fb2SHyalEwBElbiZbb7fSoJ7s+vP69
WtY9CdFy+6cwcRXlpohqSr2AKjCNtlmG7hZUgmw0YKhAnaAuAc4PYVzKWznzXXRqRREe0r3gOquM
Axed3S3ZCBjZG6P691L5Oawvzv1b3pcXKYgJWQvPorwZ5Md0OMtQBsx3QXrOURQ64u8Yt15nlwF0
DyGtt60Lh4rNqGxb5OXQ2ORvHaxUH4Xe1jIKl6ykOkXSphmcNrLQ6xWV34t39ES4Y5ZZuiVvjDuo
oYID+EFxi2ZBXv2SnzKg/qCBgMjifESmCapM3gTgrCtSwswGpGFpF5Yx01Znk1t6/sMobTpUDuPq
QNOTEI9ZXFe6DHUHjYlbsPZNjb8XRvgcUChlUhTrolC3iE1pr+EPTXVr0kwN4BBozZgG2Fzp+C7I
IKD6uwrZtw6uf7LTHNZuPhIxHOBUlUmBqqMF9AN47jTHAQq32ewho9trB9Tto0xwZBrK9nXoqTQ7
m55q32rgAYO+XSSaLyAJc30HIyjwg1JrxsFdkQ3g3uEGZ0Owh94x0nawJTQh7EyI0OCfTnBgwF0q
tALUbVeo04IICCC+C+O/jQGkYmK+FXSoAHQSzsbp0BdXuIvCl5nKkPOnTKrRCpdys5uIUE8x8AQ1
9DnQOSswkYIwN9hV0tbnPCQigYR6H6KGdm08QhLkc1TMju0HJCAjbCwKdTf4Ip0QhckdWsUEn+iU
wyt2pg323ExMCVVI/z5gDF0HIRkTyPCXaGg8hiOyHZqC7Jvf+E1xxm4c0FS0bQ91+lqP8DKIydKl
sJAOc3htvORWQvEvgLla4as7wuf1OK9lIQRsG6FpUeIm9V0jew10kDMgaM3sQb0QXfcG8aq3sCDi
RihZrgZwjqEnLeQPpoB1zicQAwjbMN7fLOyU/sEiVkNcheSlVIXBkMghCKHxLcnNAiKnk2YNO9xl
xYeqbyOFleDN7/Wt8hzuNZiNKSMZv8Qpu//F2bktJ451WfeJFIHO4hadxRmMsX2jME5bQmcJISGe
voeyI/6upDKKiP+mvu7MtAEh7b3XWnOOGVMZYpLdNa+j9nyYkeGjmtfQLJ+sFb+1AX9s9Q/v8uGo
p5zl8zQWrtJujNQCGHizOOp9I+p3jW5Jo/PO817ZUkXQJkJVX75YEgWcsqeUF5G+G9d19MEAfUg2
dR/IboJuC7uq6qj5cWrMCew6W5Joy2dxXpPsnX3C19JyjybF12QH2umpcP1fFQj5a4SIq5D8VQlA
3MPZTU+nWit0GNC60VGFCCGY4kQcTMI5xwH/gfGaOJjXrxuluj3xWmZp42DqCe5LfTxBiQpydXJY
SGHRGcgaDy7kSL9r4a2sFKzX+hWtqXLQQQOCb/kFfRc0H/yozFHfEHFpNpoF9tChcIfuMAlXGn7T
iZWpflMFCMHSDN6Eh0W+gOeZ/yoJ7hMD8bKYRksh9Wg7ZFaBPfTmX/BFTdna1ymvJHvyC6sQTg7B
RhoqJlYPbeTsMLFRTpcnN9Hvkf8/b6LHT/twXtSxD9/6uFZ22WL0ZQxLoGvY6tVl6RtebsyeDv7H
Q9h/veDD458Nt2RK0o2yS3+MzMWzg2k5nNHEIbN4jmWSSpENai0DRxkBDv1cemIzf/qRH57uSZxM
U6nkHQBke5vcrMKJmWFVP2qQVhAMKrd+ckuJ/2qnP17lh+Jau5z7CFGksivbM8y7X/H5436/W9OK
uXIbw+h6vQibu/JtyNuU2E2847FXVjssmWbWNDMx1+xWZVZxHoiAARKh6l5b05nLT1Hv4aX91hSr
V00mdoiZRDsJEs1E3Pu/LClooN0hnE+3AmNAWInSmvHQhQZjbk1Q5iOk0ZZXzLmyF1dmObHUIejw
m3FGcI12nmVf2RBM0O2e1fXNsHPaIqlpdAgP7TBcp8LSoEc/6KdS94h2G4x1Opl3sVMzKOnsKTLd
dAPkS85sQXxpirlEoJ/iiorL+TMpfeHssJXK1/lw9qIJZwRLP41a7uJ1ypIkBt2dZDli55yMcLDs
tQYleOUQ0EU/bXo12z6zNDEzpe7rvw9iz7+yh+r+Jt/jJj5zl7T4Z0YB0d1JmJkOcw1uOfwtI7hp
69qwxYuZDkEozfObL+dbIXubyPsy5XLgGbFEEq+RapRzWEppdagxwiWLSnHrbjlEcCTXben3ybyC
19Y4XRrU4bJslnFp8+0JEEsyv5942t1XpqsmtpsvtfPlIeALEeTjUPip7ImtK2se+nOUpYNklvTM
u6WcsEgBGPF6u5KtqeLVtTMItpG7Z/RuhhMiiFfc9rwxrs6kJhnNEe62IG8B/KL7n6N3q8xJ4k1w
aOL+4KiD81jxWpAjReamsaug8J+acWiqMFSiBTRAAZUIDUiLP64qpIF16fXgV2S3nsywlTE7HhCh
PSu0xy3uvxaThy1wWspGK51/r9VkdyJMsWs2QOmXJKIIcGufI+qmHCwRVd3myQ3yuFvxSMtj7Awp
MVPAqr8lLP84qMf3ITkTm/G/9wcYRYz8wGjwbuYOlZf/5NUeTySPr/awZonCVKCxUSi78LugQWgJ
M0L4nIz2CqUdNJ/My52qdJ686l/W6j8+48OyldZi3adocXbXypR1r0sWqu7TgO/tbFPhXI3Y/m52
gr1Cb6DtdkvO9rMn7+EvX/Ef7+HhOQx77a6GqaTsBrOj7XgxxRP1NFp9YzK/vt3N8ztz99pWw134
jE+kjFf14fb647Ufbi+5VPR2KPiOYZ62yJIDbeKXsju9IHRwFY3a8NatJreldN4WqP9CcwJyejAn
uF7IjK+gnHLApYWJxR3Ln2R1g33/kUn5RmPoov/rOH1V1lR2pgHGAO2NTMPvCsJBLD75JvXHtuDj
/fNwtipv90SkblB2ygc8qv6nJM5zU21kHvzjObMhTOuT0VODgPI+z9ZVHVwMe1ofB6OZCZASKscQ
UODMpF8aMyjDRSNpZLtBdxEMAabJHJE8c2gGhK9XZph1bC4xsZkey5607/J5hd8A7tUy96/AU0cX
C20F7H66fSs+jdwfcr/Nd2JrsuTgEubAacgMPII6Gac99cQ9UyoV5vkkJqdcWU6vvnFBcennw0mU
jsn5maTh2Tc/Phn/eLqrPpULNU+VnZA659xqF5XTzcUPyGn6R7LrcMsou/++0eVnX9FDQ+Kel/29
FHPOCCChq21ZrG7O1YtBXmGYshLDU9ldw42S+Ng0rq7o4NRjTCh8Ch/GPp745zZgyHE+74zaokmv
ulQCZqS/NsO6+qQAnT8b2apPlsDfzdh/XKRanqrJVWZ54I3R2jNL0etpGmR4udwYxJYK1MG+U9ap
eJ9xIdqi00Kc1z3Qt593S/XuHidNRursk9lW5rCnksNpCRNXzCyjn1cXUz+wP/4WoBFFWhz0G0wQ
Cmarjm3mErgD6WubQ0ieqP3fX8e/hBgPT8xvm+0/PtyQSVUu6omyk1H7glEdUZICLguqUFRPqtl/
xbvIlBKH5l8y4qaLj96bhk8W/n/pMR/fxvgd/ONtRP01ZRbGEpRMaZlZCbrvNwFDceIIZsmGh5ev
nrcwoM3yjaYZXKjcwvwWzYSnVt7Jb/n9v9dD9j3D0EEiP05ju/qu9bdpGe8RbRfYeiT6mmaoYoCU
DtQroGFem4W8BgId9CQPW91b4Ve+MCq8O4gd9F0cZYtBxKawyn5JwqZ87Rbh1shtXWR6R7em3MHw
wf2Zjf/8xk4j2PmnjBAD+D++xRvuu4xLLc10xgzORXX0dfnJm8B1qLgUpqI7uMK+8X+PBu32Tfwq
/N4UMfqdd5ylgjK39MiWBQZtA/4ebyh/Dbp1jz4zeCLrog1SrICQzNzGD+3O0QIDm0HvMb9hGpuL
rrQczMZvndbiMcQoti1/SBj+MczWuX0pKzCBQbLBvcvfbvtAnM606TGfc0l8ljy/3J0Rxq2vP72t
bOs5b2ee+Dpx5wUdgkC/OVPdn6IbfAWerFqNlX++dY64NmjqbvVF9aUEJJ5h8LM58orYGD7jBQzC
ql7GeIQXl1esa6zXvco9UjRWX7gA5y+r8+7uoCo376AnxtGerTqGKwW4B1GnDWbR1bOE4CbctDAE
Alg9AVnd/Bd/xVuqYQK0+TYCyaW/sEpXiR/jaF3lr0YgU6ZjeIWlOMHK3eERaVGQNtZ5p38RadH6
2T42u0XyoriYRxkmlq93a1gRQYt5Rgn4JehrX5OXZnQ6YI+9v6gebfvkbTr12l8JA8ZZZsUW9PzK
lIAk3heDts8zJsEuQ7b+G14QEvY0uBrjINjL7dEGkpx54bFhkOzFOkh3ogWb6G7MzvOaZVSi262K
I6JLRfWK61OfCyvU1YsykEfgDOVIt0cE4qVuFJQfOI5zqNFu8wsMPbnJZrrEnyqzQxIxnO2F3RTF
SII98uO6Tfb81Xu2Lk5MI3NXnGsI8w547ut6RkvT6OzzofxWNpPfnRkSN872aKgJLdjB4FpG0FqH
q5G/1jsqUrqhq3yremmJdTlKZ5qfL4s9ZHyDVxYYNhIhZOIezr/55dW+/r5d+Cqdhj8pOSPVkqNt
Rne1nBAMPv7ZVDRpmaGDkJHLChiLGCdYFygVqLtP8nVT7A08eNv6Wxd5uIH50hScXfhdlT2QU27R
/xfAelBVTp3bMf/IvbPd8LPM8iJP3k1D834UZxiIE7BBE7jfLPw4RIkeqs3oI5pfxgtPT6pS1wMz
YnVptFaZWnmAguFgwOnlf2/mLqGGPVRedypBMuK/iUcbPNJ7X1V8yNZ18hp3F8wdiAJkIsl3Z7P6
qWSPFDVJnKvZsug2QAfAfG+N+BVHTGm83nnW+RImTD1P7IwYyKMoGEXPUWSH73j/bQrnS2/GJ77K
4RdN3Wm0pjKmWeuQ145lcfQvjoQmvVjpF+yzdv2WvA6b7DN+7Zls4O2MhFkpIF421Ymt5p5ytTVk
zVwJdHM/NDOu7xyFJhtwhfAWLuspaSuu7go/lbAxrM4s/QmksPEkr1kKzDiM00t6d07t4HF2gRzh
uKI1shg1CdAwfTQtCIzJbKCSpG3fBVMb6bPGG2aMW266sQtJnAt6Ab7g3mpfJy9qMJqaEy+HweAM
CxTUSPhSJzvwU7N2h9NpB03POm9Uyrf0vY2AhpxEZvF233qC6BcEyQfJ2cQ6OnGAin9jT4bOwU+r
NgxXudchme4umn9BtwQksnPJ1dihHcD7YoHrdGo/4iO35u2ABVSDfPNeKmbIirHMDp3E3LjJPa1z
O9AePPiBujFyU/2JNoN//lWVNtkMDJb11L9NzfoXU7egK2z5k0Y3jKeLQbMj/Lq8pF+9X7zKA1D9
blWtFOzNusUiuoznOh3kMRJEAocCrG0ym35kn3qQ2ZVqlXssk4bTIJqm/62YYxGHj6d/yWqzWjVu
uJu6xNQG9wMSWq2yNCrehlGbMq99BQYDBVhjgrVGkQfheoEiHC84kLb97XNEj2ZuYas4zqiMbzOv
xKEaLfC8jhRTRztGX+0OTqkdf1MZ1AvNqcxiKV+5igCOZ4Q8QHBH8hHtCR1ABEH7v/uGuQ9TG783
TtDj4JOJYByrlTbHIAzjSL9aXWZLx9IRoKRyN3AscIAIcXSfMe4xcQZ75f7ykjsYtM1wqR3OLAq7
iReJLMQjYjS0Y19atbyWBpyVpHdM38vbcpwe839txUOznFrqixp5Et97aEGGLlboQYMYoTdZPPF3
vo64kQDveud1HIxXgR+w+uN5fVsxn7WHAKNDy66o7OpTd7j6RdB+T/1LQB/VrpYVY0kSUvZTmXnE
SE2uT9OOSzQacqMZjBqDoBsGdWSn78bxxmgHNS/za8AVvr9mdrLtAVKYlRV90cYstpkbvep+tcxY
9MAQv1zX0vw6T49MKw8qcP7ekw/toSaMpbaF3uOHxfd8TWfFLk8wnDCaEeVw4GB1CbJltUxWhjMF
UsNLaB/nfRNc1iX3xDvNElAH1VKZT5gVFDM4M5eXjg08tHi9Iwroc+VLwjxmeBVjtfOvkD1Fk0m9
cRI2gpewvlIefg/w8SAoHXmyzqzE7H6pTauu6e0CJST2owQHMDfueAb+rLaRI8/Eryoo9wUkjHFj
rtfNEhMjg8xtV5K6PL9fnzRS5b90ygl8VwmXlw11qj8eB2+12NaaNOFsghxsTJPikJ++TkGK+CPl
gd3DyrESjCsNy0RCOZIfrksd3vR3ZAvkl+CEoZTGMmsJfrkeb8Unh/i/NA/+eIcP3e2Lfkli4uKl
7XjYqQtLBL9nZU6o8F5uO9RfpFviM1+NrbYnL/3s4jwc3Llc91Lp79J2JGRwVKQ/gKfzxNeLknOw
eNKN49R/2i6R/lK5/vGRx7//R8GQG4NRdYMqbcdHi0cEc4Ahz3qU78BS24HGpQeKuMIwwjCfmAML
ecaqJQyMHJKzP5T2gOR56tKTH0EXU3Ye5eqmHSbA2f2OFdniUMIRC4slOxmsmHHXgiHVMud857jU
vYxnAM26U/Anlqa8xDhzxz/g9Hd9q+oRhUQnl/SfBjlh2y6vMPCDUTxQwHMaWQqBlLAFqi5NRYgi
ERAIeckMm8QyXomRtZp6CElU401NArmZpwD1R2mNsRh3T0XK7DpEJk1f3YQqU1jdvGuwabHuXZx8
4rCL6OIcCf+tiTBxX7yrsr62q6Q6ZMOVmRZYqPr49D4ca/eHwumPL+Whkda3EtnpJV9KOXm/346Z
9p3lL4mTmhXIQLNVnVh+v9WmdF+NRHit9AQoYk8nbP+y1VFM/vE2HnppiSDlnXD5/TiElJDv4+ka
O7eCz6Gwzw5+sycPwV/aln+84EMDLcnzOknPmrTNfCoA4UumuzQOcnXD1IPf29/TB8/Q//LQ07X7
vyr14aEXFQLd00yd7hpL2Ms3R8fpDXkDPCzbAQzWjB3HWPVb/t+ai70Nl5Pt5VVzlQ+op8ah/tRn
lIIvNyf2gV5fBhtrfs8JbizWwHp+IjwmwNP4uDmFT1Nd8JD12J2PQdMaTP0tdnuziG0w3+pXtoA1
T0QqUlVVNusffUPztqSak6inrpyLXxO/t42Adjxs+ternb5qgbpmuojZHQ3D4JwpZKglOWSHNrSn
upkpxIq8dSgzp0f+UhBn2cWuGrACXtJYSeNffnjLde6qa+VDcZFIX4NoVZSo8PiPvEflIr51b5pL
ZIc9uBF5NVjbV5RNnJKFhYYWgLAC2goeYuvwM36J6CA5dEDixov9+xvXikL+k2QTym69XKOXYYxP
gf9CI0CeYkqhCzAxo7kR6DNmGhYSDEcy24WKUsmEszcjAVQIqvq9BX4ezaTgukJO/sauWNgdYyVA
RzX/kk9t30Pc7zfnZo14IWE2/BQb5FjpTg6xss+al8knnHgNCseqf51EEKqBVFWYiQFQTgD871Tn
tgfDaRatPUXazbAYyXw0MwLaVcD2LQKsoJ5YKp2dbqz4iZ7we7fn3PKFxqmw2l84iVSENOHssi0Q
ZDQrwKT88/5jtNfd+ed3vwyqTXOdRZpFtQ0Pi4oYC7/cLIl/BQFFSVxs4jfKINW7LovKIl2QXutk
ySCQcv1HXlw+VKddKGYROsWvnEqGC3Y2WLnr5VpAUqrJjmFY2JqQIUwOya/JsqHfgs9qCxjGZyDk
aTzJmjvY0kGnHE9np3jD1fpu4SUguTyiRX2tJPO6kr1Tu2BB/gAixlpp0nJpAeaUZkW0WIILfC/C
EaTZ4kp2ioCPqIY84PeJxkw/EXVB5CC1quwo5n0Old/jWGMrwRgj2Z7CYMQz8ANL1Uv4wpMXGhWu
4ScWr6mgQKQen8WbseSNnepUo6iYYj9F6EYT4BOE0+l6m2VflOU3fhy6zEexPt+W2RdLu0URbsAw
pTK83LCIt5iS1QXk3FO5FY/T7C1HhSY5MSfxboxnwPc54TzKrxqRVDv1vNY6TxcP2dm5YZvuOcWV
4fc9XSrhrqqO1dW5JG4h4gJzGiAzV9gwzby4zIEvCelsp1mGX3Y2s67bsaldamJhhfYDlTauuwE9
mBP+GiguGdCinKnqYzUXCqsUe7r7H+w+VMTnm3svrVgLwj6YfoYx/PKZsSDMOlqkC6pM8JrrxDDD
CNJQv+/UuUgGZrFGFi3JQDgnM+qQiUyEyJzSpugPEyGImmWW+pnmwAc+v4uUVAVVh/ADuLJZcYjP
7mQFr/H2VzpyxJl8qDfqD6HehF2+Ej7N/8o2R9MpmFHqKsXrvjXNrZugAteZVzM4LAPVpHbjNMAQ
cTkJ/aH1JyhrgYqxhPLMVHPOBSVReumu4hlVbdIV09A95wty2nD8tbo5ZaFkvk16ikZrUvPiuUKU
wS57BQ5rN9+Dr1BeR+pCUV8FaVn3b/KdqGNTAPuyLJiCMlnWyGqAbER0kI3FaY0HZdV9t4io7Mw2
TtNXyZscYVn1IKnhaSVbmrIO+hs7o4i+LkoIVlo+khXeC+biwkuxJGNxxRCDnSfdV1vlJC4poow5
3B0JPNaZXjXjWhP56AuHnb2xg9DgJ0ERyBxwpz5V/KyhkuLIaP9wny34ch3Yv0jpznvDG/+4Msla
ocxH6EjsW8MW0wSSo6KOn4EH9lHwkyVF9g9cLeoBoByRJa22h4JYi9Sq0ER65cvo9Clc8X3wwmPs
jTYb3T/c3POecz8/T9rDBqFnIKDYkygoYztZNgElF2YlCuCgBzGGxHwyk5yGKkwWZte1gkgeC+E8
/pi+kobB27yjQNdAa3IAVxapo+3irfreLMNjtMfUv5S81uWHxgCQY7ijmKGM1Mdefg3GN7apOqzE
3cs256vJjEp7A6QWGSqX6L7kgjv3NT1cl9SoxkVzFh6pIRuqaHhkcxEBFwQbPiS9vFN1EK7rzBVe
bjxa/E4ywED7W8lCH//xekJ6Lne3z0hputF2CJ4ohtcwvxfq+rVe93MwZew66+TA4wPUW3iRVsIG
jLYZfkw91Q9358QUfNX679ONOhlPEg/Huj9OGg/nqZpDRpKdq+lO++BlxX1UuCpyKxbtgF392zhU
33RYRzijtgQIH0vfSfpRhOuEE3QYLfGfwuScQ9G7T6F0rUrpvVZxBvzg1Y1D2r7oE69mJQRxyDLm
cF5plG82fOOHHZfBFH1Tr2LUzi1JrIujzwvVThZXO2FYVmpOB4VdXKrNtojdqvy4S9akmvc3jzEN
L85mcnUztqPSbN7Zp26jqaMLneHisNIfsJ3C4Wi7QJYsEihZ87HVYzju3Wu/A6H5JUXrG5w2ukTV
PGobsB2/SRUvbOl8CThyCms4NMpI4MVre/sVf6mn9pcM/5qKFjmFpZ6ASp63LOhXViwWOo3S2I1r
9mQ24vOcAz8EThaCjl2nQqsG9C2syX01b9BuEIzcTQkwuq0ceLUhtQyNF5YnMzqj1fvlm50BmtcL
sMZmjwo2uc78AYUT/vQ5bV5TtYv18AP8FxA/CKqXxLocMtW7VWxYzd3K2mM23baaOyUKMYSnIzDO
PANwD+hXQT/DvTDLXrX3gu83ccNfAKLKcZTFfzVYi3hkkJGzsV2trHNq0oIvM4MF4D6r2PpJTUzM
/O1+Cm+u9N5e6Oe1R952Bu9h25zogrLxyB/pR3qQ/FSZ3XadN8pMX1p1GZGySMnP8r6/0TM6qR9D
uYghQ5EBsUyO1R6upMQ//0yo7t6ub3lvj9a9whdXg+hIiE3sfsNmBTWN8RG/gqGuflBeMmvgrb/T
GCZxtTp+iWjAnfjIhD8L53JoQi5f9pEXHzXdNn6xaAto3kuWfr4Q7wJ9i2fbcFTGEyEDyxliEOkr
w5ZHRJI6xmAUHK1FWKQ+xQ79tVhzLp3ZACBCRoLrB2of9wRL3xkkj93WDkAHBSE4N128ugiH24eB
8iZxEEIJk48h9An6/Jji5oISWVjT3BoJCFO/KawJh0Bb8GnZrdlqhMQXmSrRzEX9Sl+lYzXXjs1k
zVsyZp8DLL7WYbcpz3ZSbfDmpGb2obX+XTP1V+OLcx9kRgDuPKK1Q/IrCvfaa1X8uCC3SJgMyneM
LlXuZYNVsfMsyhe0/PSaTyohORNkNabOpoiq3Gy4S0/6a/sZmXxQwG8IuFLNzj6mlcNrsund6LUz
ITU5RNBJTBy6PiqXZ4pux6ydLkMC5DeZO+n4hed9TwaVOamsFF+wRytNSd4JFmuX/PKzU7Ixiq+s
xxMkQYKp916WWnK3zuBFsDSVXniBRQhSkTP/bUtL6iLZNNsLeA+8PfJXLvtyH9pEdo7aCmSuA8a3
SjXPtZU6Kvcz7KnvqDlq8bsseE3vx8YiVHEEEJGmhZzgcdHmFzRJ0J15frlgDBWiQH6Jk819OXgw
jiSuszRDcoxcWWBZ/+/FWfz7OP3/qsCHCf4kSWVpKJN4P/ZfAJ2g4mpBr2MloJU+NirH5rj0NLln
OvZ1/mtPeBjj66GiS30lRADEZyRM11R/qhOBVcw+Qg69YAW7dlmFZGnMa3WvTnZDSi5b7+lIueBH
3jh8RrcgS5clfo9iUcwbO8rN6UFfMtHfKWsEP3fOT3JncfDK6R1QrP1Stw1cMHoHPifBQHSv2G5c
TgjSLMvJww6KYs7PtQMGY3OyRpSvnA/xnWPh5yAvRtEX8JrPbnu+QrFgeo9UzZoibSdpuFhk5aJL
3EuPv7dlNbPDRpol503L6oGOvw/AYLBNcTrnS1/oRIHETpNTBglupLhPvtQnF9d4KO2TMr+KYh6N
igNuNMm+e3QTnO41QmlNyMOTHt6/3GT/O3z/f/fQb8/kP3ppWpVf01bi5TqM9kw4TR1wKy8q0FC6
Mv+Ol8a+tzjRQHnJ3m6cHZ91jv7SOPrnCcN46Ob1XTKtkjRGt+O2I6PH7p3Y+/8ALj1+0ocG1aSS
b4Ye80khgVtj1/DGaykMekYMkPBEjSQ+UgUeX+3h3KReMvGe5nyqxO8WVzd3rw43FM30Z5fvbx2v
P67fYwPqXEtnWSFIe6Sl9J+aCdf7/av0y5FF8kzbrD37XA8qK0VopDo3+FzE6A0mHR/ul7vhpa0T
sfkwuy8mr8nVI/svokH/wQGgmtWqyQ5Zie5loTiJXSzT/e0jfdfeIJ3aNwQy5Ek6Mt0K7D7glk3y
Y/fZuPfa5ea8Cdc3++oPLwKHJ0B4TsLBMMDbR9hEQGrQZkSDojO+ek8exCerq/G4uqbl9KyNAeWx
z5Mx3jDQ+FSZJ+P3xYUAikPg9mk4o8Hyv19b+kt/TxPRXMoTTZd17Xf/7x9P5TVuGj3PaaayCAAZ
DfeOXOIMNrmySjW/hW6YB+0e8I+TlPMuWuoDe3hst5zKxrzVFhSgl8EjJm++e3ny3v5yB/zx3h7u
gOv1djsL+Ia3ykezIBsPA6GxuByYndP43Omm7tYOBd+NsAnmiO1M/C7cZw6Gv930f7yJhy+njzGG
KDJt3vFhrhSzcm7eiC7MaZutqUCffCF/U6798XoPW16oCH1fT/jQk2JuZJbUzPIfvA5IRFXSnno7
tGhcQdIZEyY0C6TfjmPk7J7N8KklzkxMnIqAFuQXyB7OXCJiw2/LoXeajJpSeiLtk/5StP3z3T76
O8i3uk7aQmYw07oxYhXKCOCSF7PVA5XpHP4qkuOsGKej0y/EZTZ4NFAoe6O98WR/UZ7cLf/azjJx
kl4Evqgbh8j8sjhfFpckyNTdWcE3R58vZmyFGlBbN4pX9l59cykk2tAuygBRhFDZsXXtvQkwGmtS
W8xvZMLFyvd86gJTnpCTiUsuN4uPULLz2su2TELvRPg++RzSX1aDPy7puG3/44lMM7xoecQTObqu
K96Z4dJKv+q/sxoNq7jauua2IIA93Sxec2QuQNG58TtTzXy9Rog1K5pXFENubHfPlHzGdNwkH45k
/5xCKA9vT542TV6okwsQGykAdhov+kBtxygzeOw1YSI4dbVldEK1SF43c7CXOw4kBpipI1G8qLPz
DzSOC7xFtIeflOTaQRQ4j5sD/vbqQvYBnfFp7dXMU26iZVClKpXZox1rGI3Z04mVGvsJcec4BDW6
qcwjEIYxn6fo2qbHczujqL8GBRLjdKZ8aNtkkWkecXGYIBd3QFrEh/8Mu+h1vDkaD4VYPZjU+PyK
Ucy7xeBxpaHNlG2JGE2hWe/SRxgoehd8IPmrejMS9ASzDKNEQb1kQqPHl6DZGMeuv9Xx6M8iEOIo
eWeXeXJQfRHcCChmu2ZMjxZsCQbi3Vgiwz01CS0sQZjVc27bzBEQwl5POGa1nbjRgcfW1jVhKI5i
cj42meSrLcORM0WkDidVtnLcLLJlkNjqpMCrnN4Tvxm981abYnF/Z+Z9KbwU6kY+m1LXmhWLdumg
gk2ToEZ1wviMWCk+tAa09lXYkyejLOEUIpJt34oF2rIGYxUBZn6yiXbT6POa+EowXScvNB0MtyHk
5GIrukVcQri92kj2qBd9DpPZ1OeP71i7q3k3Mo49gw8tzaaNFUpudVnCYX4fe+HS2L4AdCGDnb3M
uqtdt879Rbkf7pCGlW3FGRoq5MUt8OwYv4wbgRluFm8SLsSiQ9w0+BdaXSku+NcpKs5wdmf0oR/B
k1W0MC1tQ3viVDV2/x1t1Z1m2Hf9Y2rguaVRwryWyPiZXgUVmgHJuS7vfrNOrJtMoMfIsA8tZYPi
Cx2TfELENeZwpG7DmBu9nEE4LpIuCv7uYjYGhNPTdEW3nEA6YXXe8vuj4NK/JOvkiyHHKVvnS01F
PAZcZUQbmt0cwdjtyJiUbj+qLoi2y5g+dsyicrrWszEQY5woFscQCdE+Ze3xjQVIunlRc5IpnGE1
/jVUTCJOaOWj0uK30cNcGS/NsQbSxkogmOGGdndoMaPHXXM/chnGSQQysGRd7RHypcGk92+KzzvX
VOaJ+H9xEJ2RdSAUhjUOIBxLDkMALCeGnWFcCpN5Qrnt0lsoYana563W2e39KwcA3/2eZxNiQPNs
DcC7CF+kyZtOcBmET9SA14hhwGSX/X7d1OpO8dqI/PM2W9+QlkSIAPmF+tmRvWrzO9+r5wPpJL1h
K7sf0xFCbwLXtevtqH+IHb4rOtjFjB0PM2l/oJn+wqzAPCt8sDxIt+VSWMVwvUe9BIK/YuqQ4bkd
Sdcgjpc5E5bLqt6G9aGjCqGP0NmkACiekdi1m87RNiB2TTf5sjnC8vigad/PWro8Il0XS7rhOnBD
wZ3sub+QG16IIouP6Xd1vLy3thrkfujpO0QbqwhZo6lZAM/OIJI/aZADtxzjietFxLIAHvgrBZqM
9dg+f6Pz8JMTtOUI1SoD7eYV01rVzG7BmaHfmsSEgthxdRUtUQgQzJHbXZAzfU1m+Rv/EbfZ6h5U
dnbMEo9EGolohxmFbdFwbmbVwnBtAgGaLiWWtXS6zC6LK0+ZCjKGlE+kpG/oBm5BEW40pHznkU6X
zXhoFAdYnhYxv9FXXOtyRsgPFqWL7oliICdBLrM6Via+hXvxS2cxbrw0+iwuTHLDjYqjh6yRkiaS
etkpF1guw0eLQZvti4k5u0Ym2Dg5Mya8l+HYVN/SeSdfT9L01GVeqf9KUELNMgxtdetVyraglwVV
5fYTf9bIJVZII2nURy/yZB0mu3Pr96QcRKtE9IqCgJ8xvroeM2LISZfc/u5MJx8GymfEYaXbSe4F
pWBE7oNXogmLrZ45laF+nyfHrFs0wwEDedcCmKA7xBWZVav0LQMFIFs3w0Lkpn9rpLy1/igoI4DL
k5zLOvMKQEmao92d9jKbvAwkCX70LzShLiAt/WTCmo4t4b1f3A/Mh6RZQMOo3aLqM9EKSl4TpGv+
BKXdh8Y0aZl5EfNeCgGJEpJ2HhDFrzQe1U3Maw4kRX9o8xq170fL0GMrHZnArIFVMhRA3kQTa5iT
cOz3+/YweMYxYuFGmwG5oBzBmmfrcoxnhK2YyVJN7XAlecVBOim75lAcmBOoDDyM7S157dRNJeyS
YtfwJ17CGKLwGlR17IJagissYohyneM6GRJTGXbXY7wlIKVPt+ovsATk71HSCx6dkBalW2UrrK0u
Ft04mY811pI5jJO46TGnUaYFyTfCbSg3lyrQC/OmrAzZ7zEx+IKTLIk7pJ2W529dP6sJLyWeZRmp
7h2lLPqom6uXznUub4wdww7GHMfqMNUXZcGIP/yR30mUY4C/SNe6VUN0Z4JpmN1X4wrWdCHlM7pA
dCGgV5AjoSyH+fkYH+7V/5B2XsuNI9m6fiJEwBLALUmAThQpb24QkqoKIAzh7dOfL7VP7KZQGmFi
981ER3dNJQFkrlzmN3OD4Zo8/7nG+Uv4lOr9Mp2ajcqLOGoySZVBNlUfolcgP7BNJZoFSPFeJ0d9
BwDy3y45qjCyNBtiLaHCUBlauWgtVQdOyOKDSIJ/EJ0gQJBTwlxTz2mOark8UgPVaztRy8H9ZMSe
CiDu7QC+UzD7o8OUpOx3/abLN2uO3iwy537sF+TR+qowHEi+DSIfWuxmoEau2HRgtQpYAO1TZ2Ia
T0UFuhZjH5HqTXzjKfTa6IXPPNM8QX4VNXZZfCBBAyAeoNgbzqvITXSPQqt+ul2jfVebXSAKx7WZ
JKvtKVQU9SYJN7bCCP3mf7pR2nuz/qiXCGMcDJ2Z15zJSaUuzAGxg4/gzV7pGLmQTG2xcYBzF3Ew
fDd5+vmlTH2ev8q12qvCRO3FS1HcZhO7jeBfbs+n+4HEXHLyq8EBqOq7N+FsbUERQ1TWcpN0SpJP
NON+qGfGbclTFnpaZrIxsXzgedHaeqRgXXY3zKQYdizpvkzLnf0lijE69uNWZKoPllHZNd/mDwNN
APPX3MrBfDDnsfYwoBz9x2B6e8SgxV8qG+yYYoEPZGDHbM9Mt2fphYYLld9nU7GuBnemb86nNcH8
vKIEmvhW3zROL4+SJd7hRUl6UrQ6K41cvWEqe1s3V6/ATsm81DcVbPlLAXVAJNJa7SpP3n34BpI+
B4S3N+TDvC7pUQhnjVO6BTpwliZ+23fUsi+/bdT+lAc70NuqEb9NDRaoWSzLbkNuj7ANdmT0aW6E
9arJqNynkUhT+fdUy+bbFtHlQRv1Ret8NqvbQvSpVqJ5NizEiLVba68ZjcTzQmIoONElUiaqcGsU
TptTTj4jznbjCrGlZl7vYbksSKQQGKquE9dmmjzxqlV9atVRSNUMSfObmUmtKliR6067RUELrFyB
x2C7DE4Ojs25vAgLpyPTDhcdjUG+Seyaf+QrBo7BGkdKgClzfCo3UozS7+K8rnaC5IKim/UGeIt5
Ntun2kS+W+fXyAdl96e1+mBcMXrDKiIRRgrI2Uq4NaQLxuQVHuRvEkkqBJk3NOiA6CiR8GEFuVPO
nJQ+rgXVYYVHCOZOOGIW3dZu8GSx77z0Nxav+mNzl++jhz4Eu7mso+scCBz3gLH0wl8RQAOm5rgv
e1R+hxzbAXORkpqviRXFxnazO+0KmyJZObTKxoJKlxAqi8X5qL6djBsZNgrjWfmT/9Xmbgk0aAtQ
gc4uggZOjrDaHI4fio7BnbHml2xIop/TJwzMQTOUPMcOZ8IZvnc+zOGP8NnblsrGfsb8kz/IRsNJ
uEaaLrlCZMmUDsWJr+4m2QKMnRXcBM8p7u63ZxoFpGQGahg727rFMFRbVdW6Ua6j8/JEfmwtVTwp
aSc6Vgf4Y9MCQmjeW5Lh89GkBzIfmG9SHR31X635oIZXPbVCxsVRcc7a+EFr3kvrI0OsgOHg76bD
tOse1Z+5ZD+n1U3X3jY44vbBLjaZfyPfljz4aby04/k5xaH2UPvoullzRaZO9d7j03NW/PZVk04B
nXyG/PYzf698n+Zrud7pmIl4Gb7uV+pTgDPN0mxvStH1gdD8c9RTpu7P0bWtVa2nh2gVcKz53gfh
LS0GRoKYPzlamVjLFs3Niwg7KE3uJQJMDFLzkagqEjIxW+0buCb1euLJJu48W/yai9XMrEq7SGrF
asmt2t5G/b7dB5SwLRroOlwxHczW5DN+N2q4CJOfw97LVXEbjpUQ/HKmLGGcZvfK8uR8GlA0jnyF
Zx0QBEGXmh78Kd/1VC+XFoHtYuk0Vlu7E5d89EcIU8c4um1QUzyReDrJqkHJslA2gYwQUr2ezLcn
oqY9uj27slMaO4PZoa/iykFYQ8iNAzpJ8OJZpXTr4C1Rxvz8jf+S5BtlGPboXmwkr5tVFelvSFC5
PYNQ9Ga7CKkZULWCqyAtkPbXIXvNbkPMcBBcuG6QKkE20TtocKm6/EG276fqAO27Lv3llxjdlWmZ
SLov8yU6ez6gQN6b1CCyk74yYnqR68XpoRMdt2uCH5BfHyvaY72v0AKRAEVdt78kc9dHV8qJX2gv
89nNz29tKpuwR/dqxbTndD6RTbTIrAo0MBTagpYc6Tqap8ZGSKh3TrVo7CsMCZkIUAZXE5e7OhUM
Rtds1Rsg7gtRKwEPhqLrr/sHoSMFeAmOHqq/OzSZF/2VsZDX6/JJM6Yi30TBYo8inxU0URNHRD5Y
6KJmQDD6tI0c8RtAwC9BbJoLNDQnnnuiRrTkURBMuqG2jTN51P+fmwt4mkje4NAs6iNaHi9T21H5
OSZZn6DEi8BQlkU+xBVLRnASnIYkcVccscXDnIEiHLwRZtqPjJunS4DJp1W/xiRZO2d64n+mcMiz
gcftYePDYJ7d92527edUPIhDTkbhn2O/JY9CodnMunMVs8PFS0Z5WtgzC/8lssfe1Rwzg+U4NdOa
SFcteRQC5VOc9r5NCCydJljiSq875R7BDSCDyZLuG8Bitwsn9tNECLTkUQi0+9ks1TJCYOlQ94fe
qpVvtKM29xLn02Fba474HwpNeEFbNradGBSqTAbg32FhhxfH1F3w7XDvn/BnyaPw5+lV0zUJR1sG
MR5Axehfezjnbn2rwe4e/hCZiXaIv64MFBoAvPlowtDQB1+K5VDiStIajuTDRNT7+bxb8ijqmUaQ
BEFJEwpB3gHyv+4oa6uFGyARc2joQn4+nFAv/3lZVcSx/1x6W/Iozg2GNMtyQeQqtzPh14hIuha/
6qg4SG6gdCAh9EdAZuJ+Vlahd50AHv+Qwyv/fMDCDkx2gUKUUs5h48L1nPp1UwdlFAS9SjlVKk2U
G83cQPwhBWRskbnJq/Ub99UOI1tmELQcHRVgK17jhwgO2jOEcHyh4BHv/m14/AQCXcSqYWjiuqw/
20izwg0GV7AvEXoR0FPara73DCjfWFoTM/6J8tb6zJMv1p1VBXlwxe4IBQVy7gn/WRt0HC6sLcna
5HNO7MbP33Oxnn0GUGDqvHhcgjtuH2DGAtG6sJY68tEADWmhCzbASZn45H8pbn/NmazPMHaxshRJ
A1qVhOQKmCO45WW5D+EhfzIesQ/9Tc6x8d5+PgWTi45io6cEsqkZpXrjPRRX3tZ+Sm68o+2Uy+i+
uG0PAounHSfWnNjbn7/p4kHN1BsGs/+feIwxYYkxmdtkItmxlvKH6kqYBYeOxIT454W/hRtdxL/P
+/hiYYPrNlCsz/zKjFFXdGGb/WYeiKSqpzxnyHpDOQU8Lt0QgZZDvGRaujgz0U9VnEpXJZBbvVnZ
Kl5w8r9M/qzPKuLix539Ohxk0TFOoRPk9628yfsHI8CvG70NHwRZ8ox9FWQi/wyugQwUu9KCceq/
PgGjwNiGat+EZ/YhagEiOw7buZzjxBa/K4aA+lBDf8C/Q7Jk4sqcKJSwEfyalKiVWp0VcWUCkQSf
kV3bz+dmBfPNzXa9mxxPsB+K/xIhqnymAT9cCGMNLCmtw66uPy/sFhJo5Bg2QkGr0ql0Sv11AK8m
3nZIvzGx+nQz0tNDMrsqBQUW5jvJWuvvJP0AgG5RrUH3dxvzqX+r0NjBWxPdEqB+5Vp4UIm0sn82
DTfLFzNro5NOvxjoMB6RgOfiLV7KvejRhG/t6a3qrxRUEk42AYE/CnF6cPq7sImhfS1n3nWPnDd1
JNozDrMwZUEjZIAZ2IJK2c4EXY/N80rDdJEkCxmVJH8l1W4l/kZ81fWlHziJ9KbAx8pQsEtnC8u0
XCuETKwH66mEV58Irp+1x8Uebz3t3OY1Jx8wi3LUb5A40j6AL1Ru61BsJPP6N9Iu/V6gIxBREez6
YQ/5CRwz1E0I6rwYwXfbzH6X4tZZBQd7gY0YDbcdf4S54ivyGfls0z0AlpoGLP6HtNlWRNPXtpRx
rtKeCi/ONHoXyGahC4P80m+IjyukUhFP0RbenJC58qfchP5DlP5n2dGRTP1cymSdwHX+AG7VrDoP
Is2nIUjtokgzOJWNELiwMF79HDInH3h0JOukqds6q6B993wjdaHwlumXknuAgqVgYW6FTsa/XXac
bUR4CqdtVqs3J8TmSQvZ/BLCS0AtF3iw4u+3x7dp7U/NGqZe9DjbMLtT4vsB3xfEvsWydFupgEk0
fosj1Dn41aAdQkT6l+95nHaUcZXEaUVqbt6pELT5uN27SLuNbd8IJTj3/1yM/e+uGicczIACAykQ
9WZGG0RbWNsBsQ89dWlnApE/OwgOMhlUpzr5U3vq879fRIHGllq9jxm+yVvpGaFzpL5WiC5VjvUs
0P/y+381qvm+2P7naUVsulj1nJ3lTjdYVd9XOK4tQlygZ3CjRSKNBuawQBApy+B8CT7o/y23+2fx
UeXV+gL+LwbtKH7B2J4rjGG7HVZLJnIZAQEQ/3esySa3laid/r7T/ll3VFude7WszhnbCtXljbca
EL88bQMXGIsj7aFZr1MXqAesy5/Dxn+oNP9ZdxSwEl1SZ3Wci088XMXZnIp3RkaF4hG2pQdrMwAJ
UlbnYQGAJqQZyaDRvO8XCSJq+8Rb+s+wnv3n/yKeib7GTy9kFM+kWdSWZsKer54Ht70WeiUBxg78
MKKnNpFwTu30cUqhyjPlZBfsufi5ot3h72yUhFZZgnQYsDmohYvzagoVPRXDxpds4Ve27sU8orRu
MPBijPOp43JE+AVAlhujgwTgZXKLi0/6w5tVRx0lP9LqOo/Z4uAMHpFQw0GbGfq83QvE+mmjJEsp
oXGowz2mecql//OW+w+F4v9uOVX7er69vIz6tiZt9dAy2Aa1U5JDSIugR4AmTJ3/gmnzfTbzz4qj
2snPpMTvFGqnMF4EQmeyOYI0U7imqoEdhfuN6JHaL1Oti//Q0Ppn4VEoS0O/aYy+oEZFmgeks+Bs
PKCxQ89G2A5B+nYnd9X3beF/1hxFsCjOgywOOdGCvtTu/6cbixzdtQwte+JT/v1iuXVMZWbahgw3
5BO/cBGqFSlv6j6qzaNs3dWOoKQow1UKTBfgimVuSHLnUnx9XjWT8/y/4+XXlUdvFpRBO4ORYh4F
/L0Hrbqala4J2l27/lCGtbKIEfF4StA/m/IA+SZWfF169ILz6pxUs56H1uVVKe/VVDAqwFlgp1Ot
MFKJ10OKAj0gAm2q5/9NyPi69uiaMOXcNEqfxxbK3AhCCR0QKAnJopcwp0T1Hql5hvr1eT3xpf8O
Gl8XHt0TBvgz2TJZuBiO1mqmvqj1bSpzdG14ral7QvUdRTn1Hslo5QCuo4/u7/rTYeJX/N2Q+Por
RpeC79VJm3aFefTDNXgt5Yg5Q+z23XZg2uLAdD7TpnUa6D9Tz//3dfRl5U9aycVOt702FTgx83gK
N168pULEHEjZmQ0WiRt0ceNjvOrlqWxk4q3r4qxfrGq2tXTyyjNbbSUPB0u7tyJEHsmxlcbFoDZL
H7X+IMOYcKKzC0U6N/a60CN1J977xDkfszmK1M5lxc/FaSP/hNPu6Ki50l3DbwFQcyGMxoXqpNpP
5CffTF6+vvfRZZH0s9Iok8o8VkuD+wqTYopFV8kdf7YIYPSjHixAeWcb050lEoKTOfDUo4/ujl6v
Trlx4gcU/rL09yC9T3uM7yHWpOuwdhGZ0x4jD7NQBO2mmstTx/2zTL/4/p1VIizX8t4rvI+2afXu
my7mN76jkwUtpPOxGg4mTvSLKMKyY+rdT+2+UaCTbNM7x2FsHktcSJ1TtivzYwRFY9m3G7R+Aum5
Nm67+qo+Qs0PnLR4OsMRCSY2n/GJcvspYRkFPblPzG7wudHCTT6b5+h36TGO8OtdsBU6owUUcwVa
39K/FZK++Z6MBplcJCdeUcwalmgbP6GS5ErMDZBR0pRbWCl/VCdDH5PWxSZ46e5Ua4mmFRAdD0GA
OcZmr/k+0QScB1DPGeRPeQJ91K9moJuf0OxFsMGQ32FTWN0KOxgSCKdYg8k1arwv4k1gK6sBt4gz
Gn/2Y9xfmdb9EKfLXAh6MB9AnRgYo4GOmH1/PoGlcM81mHrpVvfXPOmyBr6vp2+VQVs3e4u8xw4l
U+3NShGRmL3ST8JaUamvZzL6U7NjLwP1eTPa30J4AsvwdnNCENLq8LtsXF1+jssni94MJBIwG7Wx
VOFX9OktCKb0YXaExHMXHopsqTA6xnSamwyNZ4WB30KBbKGRE96cgi2uzk2x6rG+MVb0cwq8kxjG
gYtWHQKBAkUbOh3zliFcKMq73r54xnWHkDx/w5Py7kcr5d2b4Xq382dP0P786tWc7RWN2SlKRQbS
gwgMzl54QX0OjNyR8CRggpAtveJV8ee2tsG48DbbofuEKcKvaodGc/EEyqcS1Pd5/pEqy8F+8rsn
eB7DBmsHVT6q6DxVW0ZAUbmM402O9mmH73CzylaaztQUcZclBSWWfCsURldJ7lS/dWODqtAhaJYR
Kj+RvkEJpxVu1PT1EIEvluZH72R8otfgl+jZJat7dSH00tASoTEotBaRUtv6u/gKE7nt6Tq5RZP6
EXFevAVoU76p5J9UNKixCkhrskYlTnDTsmUOOfMACw4FA7hVyjJYydvZvjNX/rW6Glz9GvA8vBt0
lLp6me2NDcNgnNHtdQFoHukgZFlFdWpvznyGawXXPoT6b6CJJf6VEKXFWHADTJWdYLndQ3PTPWRb
iO0IqMpQySDoIpLUrmlWt8VKi5ZQKRZQ0US7Du2G8i7BgZLm3Zr38ACsjov/SmoX1W9c1pz8IC3V
d+ijvgKOvth+itoKzSJa8O3JrfAORHiDzszvlDTxAYY0/8poRS2tzFWMzl3QjzAaCn8BR9wiwgll
Kbr4RvC7tRHlWIacxPBgoSO1amAjIDlziG1nlm66VwQlgq3uLfts2+/C7cLzQBfOEQbGQx5Toz1k
iHajotDC1qFloLUITp5CNC1XKOlWyTvvbfYuQaJceLcwvgUDwtygsHE6DOzGdc8AC5PPZS59jliw
pq8WOlHlNyaiaCfRR0QbGN6VJcRF+OcWVZZPxV4ZLY7U9cXAb2bdJPguwQ6Yoe4s7exwWZcgC5fi
nUROhtLHgMZTyX+ENGOsLO7xmQDCto0rD0LJxGjXCOD2K0gWaAK3G3sjna/8A/8xajBjISgY1xJa
vd2iYhYLoRA8Hn6/ancVL4wXnD7P6a3EYMrf6mehf9symrxukOFlMJE2bpc9BO29hAr3Bp5g8Ip0
CN5UQ+Mk8c0peU4QY+iu+Jcltg/SLT+Sf5PqG5zQlWYtW27VoiPlAgOBHME/MKSHi7FCSIrhQytY
H4a+5M/wd4aZGxHxADDUR7Rya2mRvXqzQ+dd6ScncZFPQRHDRDm2nsvWVop3YcPUf7II/juThFCB
+TfZBQM8ZYy2krTCMwaLkrA3dha6b5jO4SDt63ifIiqz7xyVfgcoaURXJnKpvyuXryuPKpc+Tk5V
dKZFXLmCJpnetitljTb6mhLmAHcK/fHkrt3lUxns1BOPbnNV8dXToPPE1XKWODaSkNEWgtheRaHz
beaGW3tpXk0869Sao5s7kiVfKkqetTYx2nRm20Lon7oK+iGJg38t4rar+n3y4069YpHYXKRNkSWH
chTRlA42hFC0ItPtsPY2J5zuNARdwjX8q5t6F6wmHvfvIuHrpx2VJ6qm1rka0cQTNsQbyKgoZqY4
PK6iEsaWaolTMzWL+76D9787WR3DoVQptaJaLIrOMBIYjjegX4Zelc5AvK/fSR/ntjuY21wYNThE
evXR151YejqfnWJwhuwYo9Kg+8fT7CEyYHneedDzpna9yNP/yuEufuWokjHyvqu9gF8pU75sMG1k
ap4zRvYVuk0reVm9ZqgWTqSO388pL1YdtbrO8kk+9yEbAVsR3HtOEGKVXcR4qnAgVG40fE0BqG2m
+j7fqXRjZakaimEY6GWY43XTzFdSSZZvhgrasYsUdXU8IdYBaez8iN0u5ZttHOTkQym24BdN1Mab
Y9rsE8RNw5uwhYGE19MVEiQdOvm2m3KloU2ioZyw9PqrpCI9jG/k2VaqN7E0sY2/AxZ++fWjmktv
pcqsol4mUgh/yngJwzmbN082Iv6MmF90dWG8Jlf4CoNbZ1q6qMKl3C/tkzNxnr4JH19+iPjvF+c4
OAUVnpGdDOZB/ZMdo636gv9d8QSrE92VAh8GV0/mE4t+N17+suooQOemnMZRyseD1U55T1qKkLq0
anCLQKrryPATb/u0uE5MFyFtXDTj++5Zc2mFVHPtyk4Win5V+2SlV7Pf7ashf/iZQODP8E0jUfU5
aosUMvN5Qa0RnBeo5KJ4279pS/l3zWUrGrIRmjPPzLNgcp4gcKt03x3/GoDn3tqWCCPMmW6HJyeq
PsIXri0gR+rDSX1lWIJ5jAw9H8+sD/URdUJ8UoAE5CukrpC/xZmkxRQ9DA4YT6NmzLjOQDw4G7R5
V+Cp1K9RTmvKR4XAkIgfZjz6GhZCq9nJbY19Ht0UGH54a2QTfn7rn6juUXz48tJHt1PseZUva6p8
o8Y9VdFewqzMB1ca8MF75UWO71LvDmiyV99aCl6LtyfZsVra8j7XqGzzf/lA/BARCIicFbPAcheR
2fjVsjbX2nkFPu4c/oFzkJ/wulpr3rXf32XqS5Y9NrjryOtTdkilbVdAJ1nmBXlftzobq7zdaOd1
A3/7hPzcnYVBUt8fEQPJ0uuT+a6lj7UC9RenMFf9ZaOgRzmza9afkNA/4U7ZAtPb4aO7sEFNypWT
BTcWTIbaSWs8LZ8rfIFCjB1RZNsagTm3TtGqVBnrz+o5+kHdaeJkf9d6//KWxcV5caDSME+i1ORA
ia6pQCMAcNhTo7rkqa5++/M31cQ3++mbjq5hW5ETxdI5SJ3rr+XfMmKHoCbfukOPqzDooSXqzo6/
5mzIyBAvcRhvX9A2MG7x2pGepMqJdvWD9QJD+gbLEHuXFNsCbxhSxwSz+J9/7GTQG93dYTOTKz/W
kNqmKhuqxexP/1bfwm+EYBFe2ytM2cPzktmIsNS4D5zJ0aMhXv4Pr2tMxIwNruo85ePYNYLjWGN1
7bxEp2QX3HdLD6ECX9gTPbR7/Lv26ITC/hEemIKIzqiuvNFwbF/Jf4SYt9I8IqipYGB81NBiWqjA
/vAL5MIXYNGQDVdiMbgsh+uSyggpNadA/qCmmbD0wcg8h/7af//5BWvizvvp8UYZgDXrZLu1eDzr
oeJSqbG0XeuvHaqb3TZ6wucWwcpj96t+sG9RdR4yWNqgqKjO58EfhAJQsgT3z0nX72R0ffU1RUiP
GObEz1T/7vcZl0dkTPSsh0ourIBAhGqMybATXW5qY8OxzOX5F3QDG7AVLRvkPDukNvPlzHdoNshY
f8GLoQ1mCt8UmrBhBNnM7SYHH9o3mZSJQ7ZK+aIBbhnLgLWlJmdeBEb5NGygMpJWp4Y7fGj3kbGy
1yEC7Xg8oKESLHUpQ4sQyWXK+qxsFn79Ych3vrw1lA8NyfRTg94tsr6oNKDV46rVweb/qHWek5b0
Xqx7mVrQ9/7YKEr06UOoPFjqdV7fJMGD2j5pwFftYK9SqaMrUdiNq6bIrs292j03L6F+jZXNsncS
R0YzpUUsYxUC03jARfl+QAgBPBxO15TSXDgVf2ZrSvum3JikprgMYuStb3JccqVdcXrEj1umJaLi
LAA4GxciNA+CHHQngH+krfFhPWH85Mj8WmvRtkvlF1YtlKodgRaLOjt0CsiA2OOedTyT5vb9WkIU
5r3PV72HLs59TT+Kjk4JzeQ2Uw6w0arg2UKlpqYW7aJNoN8bCpNS70HRbnR/R7fbp+ER3yC4Jk82
/b+LA5cfeBSJihP4tsFq5JvU4Wo65rfZARl0E51KFHDx9BAeUueb829aFMHDz4f0O2LL5eYaE8y8
Tiq8Wc/mqtzoDYlx1wCv9n5G2e208taFU171eInqT7TKzg/S/cTqf48uKcdnFhsb/Ud99il6dnE9
aZ3anIuQXrtyQOAy+yWkXFKo9vWi3aALNRXzv3nar+uNLqiu663UCgbzGP2prQVKzi1KHRpq9htb
32TN0fvl3SlCzWug7ewfW415/N5onMlxpvaNjOHXnzL66JrSpOcm46e0W/8NkWQcHnbwz87ZuqVz
bUE310gfNvg9DMvTTv+dkjseyhUSfDOavkLXJ2L2yv806KmlVwl5+WxhS7s8ROuFAXsKdV7+nT/o
8FcGYEs4wuw60j9YsMaTqiO0TC/zoDwN/VXazU+v9q1dzv0HNIfwqmv7FfZxPWvlc2iryFcDAZ7d
kwXTz+bqVqB54gBBwir0iQpw30/DJkGXeGNFu4buOTI13Xvd7qMI9RiTkQ0t5PsCOqm+xsRXPr8b
RA/LQd7nfEBHSeAFoRnqB1I4Oqy3CZwi9Rg9QK6iaExezR1YFddb4irXPPnBeraRDzhZvmtP7UP4
obn1H/GIloXqzV4I4Q2L87V8KISCUmZuh/IODr1OnxOxTQtGoZuLDn41Vz/6g/grd9EDHfpcIBf9
LTDH2WkVuuUeK6MlZgKvqXV9utbc9vZ0Fs4DWzrg9MkVBEUQcb0JQleOjkgs2cnexP99WDaoDvKC
jWXlufmenJ40tTiUt8K64paZOfq46et5WZZzTSLyCW/24HyDXlFukFi+pjjxzHkpzZP2ntxk+Ba2
TnQDyG5Yn/I3j5OBV3q6ULn3kSr9DSIzQvQFDUocnprjUO1a0rxSeAG/lvKzXV/H6ebEbMDOqwV2
QVGwlnCmY54x28rKrkMSKHhhE+E+GJRPHiMDGM5z5g1IITnyR6y9SFw3M1rNxsLAOO2peDDDjyr8
kF7o4eYY5Uk7KX2jdzszXqOGugePWWAP8m0RXds6klXhYwiwpvDv4i5ZdLE5DwBwqz7Y2owlhUy2
OTeDP3lorPPWVfAXlz9IF2VzqxMOZvSmd0PmUnn6HAtEYAFb0zlmaoCFI7wG7a1QsdWMECphIO1a
ZJRD8o7Wsi3DHcUzPnzRQ3Mpm8WKxnid7GniJjNN9IeTu/AEoA63mDh+xCoMpG15fp5pD/R7o2Qf
UrjNcEV2Q9roA44B8m2HBRKWGggYZuwTY9Wm6dJUd/wLWqNed4XWNFTJm2JKYE/5Owv4Ei/G8+jA
7rUmrDsxm+sd4RCCBtj7B1BbvNDb96lG3jd44K/LjZI3+RyfCqPoGUTPloaHotMj5FyALCBrFxmi
U9pbZB6Rk2RvahGOkyiQM1tpneDFW1FnRL/S7FYgUdBPXFg6MxgIrYa2o9ub1ugCLXsxucgsh8nA
+dWMN1GxDRGmd9LZfnKU/3dZ8vVZRKJ6ccuYkSGpTcmrO6sYqhK8AjQJ0AA/hO/lc/MotvW8eVVq
Rg1FN1GBGVOLj3srVm4lVQmOAI1BBj3+dX9ToG6l/vH6efgrPjlnWxjpimBbHRh0c0JQXXPKzuF1
m++RPkd9eRkO+ELQK8D0aF9hr3tj3FQYvVp3qoIDyNzYK8XcPybHFM9BaxcHm3pDpsUZf8EU4uwE
ToEpEYjR2wbdyolS/vuh9T+3uD7q2iS6aUuGwS2OoEy2qTQC4CshCDJQ44T5r66+PTstx3GJLORE
AjH1dketG7luPL/qxKflwtjqFOPKsMye+iPG5kjjCh36CL+OyUTi75Tt65YSv+tyS5mn5GylrIu2
5KPxQWTn+fA0NOd+s9ElWvui35K6eoxPNNFt6pWLV/q1tvq6vvh9F+uHmZTPtIL166386b9rAg0u
F7eIWyC39kasnN1OcQS+aa5+XXSUPRk6XecoBZygr0oh6BosZOOuu4fGAP1t8YGG3LBI0Z0crk7E
zomD9P0u+wd6NkYxNlXR20qYEXXMFaZaTjbQaEHPpX/G4c3A5rDLd0IWJ+6mpID+LmR57ouVR0c4
TszYbkxAOaqyxeyjKhzPX5+NeRhuwvqKCbPCbe/ktTuxub/dZBfrjs+VmQUnOy3No9Y+BemLiVuJ
so6Xp+o1SNe9dhzIXpaR/e6r12Du+1/44nrrid/wd3X89dlHB8yOBuQZWs42qqkVBu3Wm4CsGgwy
Qd2joILo8Fw4ZW4m1p169tEBU/UhD7Q6FQCkUNp6ULtIDGekbSu8csK1sCFkZlgsquwKX4zFxOrf
Hq+LNz86XrMqCodKZ/XSqasrLIlBXwiXTcw28L7Sr/gx8rLf2dLUY0+97tERyyvbPEsaqLuOgYW5
jqxdIeMQ6aEGQbqarwPDlZcmLmzEV8Rnpp7723B68dyjosQvFTidyF4d08JN423vAG0hUSU7J7+m
Ce3vpZWGUxhchI0ZTjP9J9b/VIm4CGuBlBXBUHFZ8tWrrSXvleU5R/AGvKOJA8l5R6kfr7HWxXA4
nI7qU8uPkp5mqKSyjz8/eyRvis2ZUgoH2S2qY9UKg3MH5xSUaZdBdD0Z0cWr/Sui//PqP7tpF49e
dXJIlgn2qhY2c7JjZ8/cqUwTuzOUHodCqNy03R1El2VSPp39Xzo6uSd9M7kHJvb+Zzvq4odo5yov
4BUJCBruZCcKR+WpWmNnYUHmAhQFQslVtKmLXMTQHx5fH504vZFlUy0agMXkm6Bu7mUsdZbKugR7
qF4B4en3/wXnYOJZ9dFxswdzVqgm+x1YkIkATORg407rv1koi4JfgWeXjR3Tvzxm+uiYmXHbm4rC
NtdXCa3Pxt/hhGO7VGCGvLC9ZxSAs+scgGf+cB62/rIxnX8X4IyRpEbhq4Mta1wtVjdvlRUVxXkB
/CNf1dVqgNuHXBZuNNNiP99w+01Zk4FhGKqqGPJ44b6Jee7UGu7iK9SjfzX3ErBaoKWgYdBafwyq
efPu36CBS+56fdoIFxmDoox56fAJ+XmPfw/tHNRnN8V9/m4HXvwyc/RKyqzJhzYE5Z16EAgBfYq+
+oxDQLmyQ0+gW2MPt/z5O3zT2/3yOsxRxOk1U0JPhVKK/rG0l+iUx4tqeZLo4dbVPFc3BcZ1jsqM
C8jcc18Yc0t+HOL9oD0o9r2PQAhAMsLkwseoBupxfgUMB0Vg7yWbPaVCBRnM4WSI+O6WunxVo4Iq
92JpqHrfPOI0zAwBCx1cKHPMLBf5ssVK8X+iJGinqff1LRT/cmXxES+C05DHsdeJJLBdoLTmrUhB
qTnhxZ17p9zoAaMN9FmnhpXf5p6Xy4o4crGseWoS21N54HYhHcJfs7d4iRum/FLCF0PXYXgo0QIK
V1OwgsnHHWVfQxCmclmKnBeFb3+Fsi1tPES6Yc8k3jrRCIxBv6ANMVkzf5d/XT7xKP+KA922ZQF/
7yI3CBjGbI18r9mbrHASA5SXyxC0SI/QxORrE38w26lpHE8cj2/EQL8ej9GtUKrqqT8PhCkuxQpz
a8kRskOM1JEGqH9XTzg7FwkimLTQBN9l3uCi6JRI409NYSZ/yeimCNouj/wZNUDdM4JeybgEe9dh
sEJa3pbnqeWYwqTOOZGbxAxWtjEwoBK20bbX1zTEJjPUqWg1ukICRTIqKeCWFtNLGlJLyVFuC/Rh
KoDZ9jJ6+jlQfds5v9gP41llk8dKPhTsh3P5rJ6eMu1PjBK2eU2T+XwbhUeUcvA5OL9U7YNUgJwu
Dg3SUJRj52Yz8VO+u7Qvf8ooZvozHKosSxyKcjvQKl/TUKXeXabeFuisMGOrwBROv/KpdUdRr6mq
UDZ6NqNnH9sK8cIdowNNtNQXM88lCkvpLrWBS5ObOlMf/JP5MU6QLp96HPmSKJnFQSs+uBAiuOpl
RCMhI4u+uR+7Bs7xNZ03rk1trYM7pTWMNAUYVK51MB51d+87Pm3LOSY18UIp3bTfoax/2vpu9E7P
tQ5v/fhQt4+GDxmQfrA0fftPxVFrFEdDL26j7BRwxwqrDxy9a2sJYBx3gRBjA1gO+NUv0sJh9Wb9
b68taxRNM/nUhP2Z9L4CTr/xvDvMmdmgGc4Aubzz2l3n6NUmyK/szTSvZeLOtEYBNVH9uCrPIRlX
8a5vk2TdJPfDDgNsRicLq7hByx/jEIy7J3EG3/ZtLrfOKIqS0JedJ1NaWJ1zkvdyUy+gFTFYiGmC
ul11LPWPwnDDbJcCSm12RbTygP0uJs7t1BsYhdDcN5U6saltS8CIlPSknDLTIsAzxUCiZ58pbQwo
C9OQyal71BpFS6vWToXS8AaQWvx/pJ3XctxI1m6fCBHw5rbgqlhF70TeIGQoAAXvzdP/C5xzRhwM
h+jovmx1SCgkMndu8xkQ+9Nb5OB/gSXvAVF+TNEwzR1fvn7dT2Ca/3F3rSersXAW1HYkZ5huubpE
RG9pmC1UE4GuhWQz2rLcBMYkQ7bjFHvJvfYbhpFFW0WyERK8DHQYA1//pk/gQP/5m1ah08jjqdVa
NmHrnLEvwj0AwT5taalkvq7f4T2A8/AWvPBTSteH/fcOBfuQPQlCn1WazqlPQKMEXlG8kT40D818
0QIzj5LdqVLv6uxescPoVWIOtpVHfDo8+fgLVsEzVVqp62e+RQmzyVcRBCar1uV3BUFT3skI9W4L
R2xc0WvEuSHnWhNLlk7SWGLP7ZfYkCTQR7KFJzuZePJg0Zlt3Y5bT10FOSmMs0gv+cSLUqWUnIwA
6QjBHaFuRt9HN6kZBhTV/cbG2nrqKrpJWty3s/berhvcHAN6TEoygFTWLa8aAavH+WHjkRvhZC3J
mSdxJxYaFCN6RYyO7eF1Gexg7wtXQaZVAWbiFR7CllSf+j5p+6+bWJItSZIsTVHfw+2H7RyXpREq
5AL45GDnhONWWR26wJWgZpxNZJ0n3R4ifWdYuodQJyJaaQsga8iQKjqMjJSZmt/KlW10uDx/r0v8
lu+CHEdeWvd2F11WmLVMxN+YrDr4EYHdUtRTnT5KMbrKF0pwXcEK1b8Jio5j7oOJD7ARngYFVeDh
psTYBu96A8PafXWFFnTY7Mrx2GBDgz32hK5WYDJfko7IPJd+cebmszzZj1VfXphwO3Tnn8C/Tu4Z
w6PRU98AqqqjI5u2BCIo3OXfEMr9hpK3aoPeEpEA/AlLtaFHZgvtJVxRb0LaXOcVsZ3mIIuxbVJG
l+jqmtUpyi8zcpdGKnez1l6FOWrRKHx0RwuEy7izAp5lN2CU0qcWeYDsoSlKR4Sx8mDR/kJKb3TP
yo9WZN6Ob4ijGNhxKF4894sgqKrez8yDZdfUbiwTtI9uVxbSWNqrOjy0sJFEBavIHAHxfQ0TJ0iQ
CDfs8/A7aK+b4nu40P3CQ13sy2f91+JEnRVocU8lKLk3VeAlEhAXUufLxYKpn3O8X8BE9PZcg/WW
DTeMoBvh3hSfKrZFd37M4P2Ptuydj03kwA60FQgyc++MlOxN4RnaxTm5TRbL6+EWi8oa09wL8Zt4
wDkohf0LVFK38TOk1o80BJgFn7/zYja3Oowi7fwQgGTnnPXFAX4hPDzh+hpHF0wASNscIGrLhPhh
sWZHJE1urjBMsXTIUHx+T8HqC52T5bgA+OguxdxDfjudD8trl+KPGUxZDXy4KkBkHYTSN3NMrG21
21uP2m3dXOXDKeufiS2iG/1WStDt37GexvKmLnwp/R2Hd1p8ay7wkdgXQi8MSreL2W5X+inHD44x
ZhnWu57JcI/nEHAD8Gj1Xjrvy9xPMk/OHgtkL2Px5iUsry058M7n3KuAeAWhO3OJTshOVXZYaQcl
Kx9R07fw/R4HBUFyXNqwKmm0k2i9nuu72LgOlR+YruKQMyFfrRXtnYrTX3Uqsydx+DYkljcqZw5s
bw8KIw5rkVGSkEAB/y4f++ZVrCh4Z+yZSbuXQbGGQBZMstGEenXoDGM3poE344DeYJiOpW80XWC/
HMbXYnIba34Xe6kdR9yydoMxA4Q3h4l6+zK+gGc7X5z9wW6AhZz3gvhU98dzc10Wj1F8E/ZP5+gX
lVRavp57d4quC8hYOFfJSDRHN73kCYoGUhGp+MtcfTY44lN6aZpeWNU7a/C1azmqXdlSHRW5og4P
NRPel+r3oNCxzMiZGwuQEYNj1+JD1OF7Wnkz/pHAYTjMRrcLA4KRF8j78Cw5Z9XJzrZBewXbJtyK
ZVhvxYWJlxBOQtV8V87fdDZJ2P+2bs6oMRWnMf2hygqi/XcFzQJJPErF42Adv74DPi+K/oTid0Dy
h1A8G3k6R60+30v3ExAnbONlRw2/aYiVMnQFyZsgOQas3O7geaFQUe6al1DdCYVDv8JhlV9GfwRO
UmFA6E/P59cebTi//K6JB7bMdB++IHyND1PwjJSWyZy93Oh7fwKZJiP78wbvb/jhDbo0luOu0OZ7
FZpMdBdIICCvCPhh+ivCDgcIzPkqwxVJASv1c3DKK8TvbZA0S4tjTu3xUhrYSQhRHGrLFl7FXygB
VriM2V1rF6JjEpSA2Wx0A7RPr/sPv3pVx81oxMfVqLLulZMVvyLUua0d3RkdzGxz2xU+hOPU+G30
FxUTaQISEF8IB4sQm2UcM9kJKqdIvMz6ZbxSbv1O3RYPUF/HOI8pw7G7qe+aBxHbRWwjzQOI2/Nv
/Tq8GZ+qG/OH+EP9kb8BCUf/Kn6e7r7eU58CNj5+kVWZkieJUFiowt+Ayk6anYa163W/jw9hDAvY
z15pWoOZBUcPF8HLIVbiNAVNxwMLTORRB5vDBpqvfBHfwBkhFtg50u/5O3anBkAOwtvQ+Jp00UIi
xqkTr1pc7tOd4MNqfcubYpf8gECZ2gC4esXWEWIHsLupaLr1AVcFUVfEpTwm9DLUaa+e90boQ5Ev
7Kl3O+gf5mOyiGvAhW2krRLksxnbh+VdDwCkicQlVEnbuKyV05IPBShfueOujA+L9pKke9D0HRMG
i/P1l/28+/Bn12qr6qfNwlbWOkOn+mkBxzsGQH+y1DE7wN8Af4/CGTFeAEHgbzx5Wc4vUkZt1Toa
0lwxe409Jexx1jKxknTp4d5JR9NZqCPz0xkS6lUE9Vp+np43X/zTztWHF192w4cgo8hmNrZLG7WM
T+hlkqNlLv1rdB0w20BL2m64DRxA11vJ8ifg+v8Ib9oqUBRCkJfGcpjSk0YGal1Nrv598bG28x+M
2mAt4j34m0zW6W4yL0SQADQrzSsNulf4M9325Fl6HV99iVV5FAJoMIyQNlrrQJvUYlYClttQnuof
k7JTd/1vyRboIpcXIBAtR/m1sROW6PHV81eFktW0SVtpPN98rL5LjqruIG2ocAvgxOReaThDhLDm
tLceyAYSqlIQLhuV0yfMl//8KKt+0Khjr6jqbAcRnFl4uShHS5cxJKv6oOAfytTrJcJXSrjphRsx
Pp3Tew33qGFXL22hzc259UVW8bZrRqXJ2SU3DbBAFVvBvL5sCh/kccTsS9jX8vUwPMfaTwxWo2xH
Vx1NOi/awhd93q/5cEhWIVHshxllq9m4iYzDLDnj5GGfBWuh/9X4Na2iWz27N1I73MPim5m878B4
xajTVcdhvkESh2YKVvRPOn7Rw8EsN0LIuy3dFxvnHU/+4QzPTVfl+gwgE32+w/klOgi/BtiKBiBv
BQECZC2k0KejwWG2SXUWHhPQQV95ytWL0tWOQeEr7R5WpTN6mbnM6x6BNTgLpPCpOYU2SBPds9IL
sK/GBVcvGhsglwMn3+eRvUxke1v+2aICQbL8UnwDUMvAVn07R8fmVf9e2e/+hOW0mLXM6bMZuc01
wMbaNplod7dGO21dJJ/W/3++l76K5mkCzz+Imdf29JGzEHFfxlTK7mfrShhQQ21kEEIz1fC+PsHy
uz3AV19iFczluBgyc2Cj6NMhKq6phVUbz2ExcQJinNH7jZ0i/Q7uvH6uIQ/V1QXxDlS3n/8eKZp3
HV4vIiIUUYLnZ4jHaPs6Zt/i9KfZah47H1vo9Id5Psbji6h4xegG6BjXhMVzez/1lz3UbrxcywPS
LxV883BJcwfInOEiNzMZrmU9FOnPOvDk8jQlfonBFnWJdsjCQ4GZb7Sb3ijP1RfL2KERbzFMT0hm
AJvQN0DbytdQjdgl0cWEdjLqpzeVSfGf/Oz7q0S/ihXPOsYaaCyNv9jr/MXYE7rREbCjtcYGy+KX
pMdZ2At85RTfCvCKGAtnr/lN4raN3VxWj/UMCN+WSQ3983V1a4YI2Gr3i7T68g6+6QjPQWVLXBik
lPUut3ZWSObkpDfaHjewp4UJl+yVY3ghHYfSi1o7OKi5p11qfnYyT2ZKJnZSak94NYCNnITLQqae
Qe3Hi/o7nKVE7ZSEzkiuT+I5+2Z7nPClx3rVUu/l4CUKDxVFoo74lBX/God9E78U7bEHAWWV31NW
5VwRsdn/SQx5VFD3s5g8xOEpj7lP1PYilEYXqXT4triFwOMRcgrfjMWNKIkRwKjnZB8OgByQUeoV
xOwcEaqVQZnk5cPfQS9+SLj01eXfNn1Vpoqy9MnwIcML0NcP7a6RdzXinn9Bwmoj2dDXV75ZRlKQ
0fZcFOt0ZLSTd26HNrr6DrrXiMhkqdvl35vRf4gHq5v9LBdZI0imfoNvO7MlCZU4Z6bf+vbv0RJN
IgHIIKOlrUtM3wpGq2s91yXDqslsb8QLmBbn7AQtIA2ZVod018BsThjP1tNbFu1L2bZ0H63sEfsC
tLadARdapP3BCb/URzHnN3rITemgeEOcqH4RyVw0aYwdNNgA2bfIyZJHCRFya5+nJw6iCe7CNR7J
3PGttg3SutatrNfc8OCUjy+xeBdl8NRHBIMiAMmQ5Aas5etd6v8NFf//SCz0VWKh1kWZSAPZXusI
JmiF7q4P+YnOkuWe70bIbZgU1Tu0/BefKYRvHMprGeKXLYs764VyloAYbWkILhfBV/F6lWDU57g0
A4mUS/bLA3T7hUhE387W5V2LFsTX18PnI5YP23CVRkhB01pFz7V0PtSZ3fnzs4BnA87aEDUcSCtb
eYu0kVGucUupOquSGURg2FIbO1d8EKlaQS6SZRc2fbGMsapidxocDCR22P4Qrsm8N5LKz0csf957
jWRKJqtJslxf6jrhJ+f7nt2/U15nlNeNt2EvbpTpW0nsWnFjmIo5VExeW8aB/PwamcFuxs57Th7l
/k5VjoglmKdz5dPoKlTXSGmEQ+bNq6ex+yFGx7G/1v9CiblR3RqrYCtV0SD2M3iuKvMTDW0BO6AZ
3Dtd5wAl+9mgZDygTLbXLLfEsJ272dnYf1u/YBV+c1McOlEGGJLJD6ryotoidgIoJ4AgUzG9VN8q
+akU3NydmD37Wfyw8fyNdN5YheE2CvTSSADKBDDr5VtYAh3SLzHyYni0O1F+7KDh/abdjMs8BVYz
bS3A8oJfHHdjFYopc8+ZJtFgiAQu4CvJ66SDIbs9bSjjdjAO4GixDglOs3C3dQ1sHoJVAEzqSMCs
giR9UVpGN6Sxk9d/+UNy+kNkrTafuLXcq+A2qHUUzhUbThT9hEFyerH0pRxZ9lQVjH6RAqc4VJhb
yCCDpnKPbfCmwNWS8H614quQZwam3pQTAXYRmYAF2vDOi3MWUmCYiPubEW/jsl1jkeq0bMtmId/Q
6p69nDwTiDigOEjmtuhh8IrMFDTXv7Day/H94k3X5tTlwBTI7N5rjra+1e1pIYzGNopaenG9eFSi
7rEZWTc29FqgQNCjqjKW5T2f9AurJTlwxr3+sFAgZlqNv8/DHb1Df+Mcf7rICFhJzDl1U1s3puvA
apRSBzIx1acygJz3grtK4hayF6qOaCJN+TK7+FvVthXuN4EKn77zh6evaqzKGEuls4CblSOiAmJ7
kij7ES+RMIFMMbe18G1mADb9zc314cmrCK62wWwpKNEDFSF6c5/uqaYXf8MZsBQJFqcLWcTd1ld+
RwP819b68NxlRT7U99ks9ImANv+N/li3foz2DzOb6376lbSvikYXqFd3yLPuzJt6P/thBFTDO+s7
7TYsdtNL604OGT36ezn+oTvpUj4lP9FWN0k97qbDsj/MR7wpYy/LD7WyQ2pScqsfw4/i3nJqz7hG
tvIKIQWWl6I5O9a2cXGubLgn/Cd/eJIn+3ivXIS0677jdXsb3uR4fDGlXv6nWO9+L9bSpVOefuHN
TvMaHNeCnv8LGLIlmny1UKsLJrBitUw6PlAD3W50GiTXkMzFBn1W95bLHYcV2PAdhWADRdNur9iy
/P5SSb6V6m1t0tVNM8RGVwkWfLh5vomrq3O3D6YLObwojCfgFkASzUMNVSf6LYwXxmay/Wne92HD
rO6arJnrTsk0/aaUn2rxSe48MX7W7uGKBTP5ha/SYu5jz3JHe9DuhJia1q2KR1HfR8UvClSDXNyd
3UpxZLwDp3YLT/9pIvLh961uJhNvpHLUgYRIBibaz2VKeeKA1tZzmxlDzcixO4vvVrPGfM2eLf2q
eo4jafd1IJM/vZ0+/I7V7RS1UyRWAjG7cUHtSnK90xmr9snr6IjZszq4hQ/EXz1GMTJaXpr/DE2Q
1b/j+naaSdljYk669ZsWLsEXe3g9BEmVom+1HLYLAsdIUcm+mF3k4hWC1ws8hMaCjLyCp9U/9fGo
2WnqKt1J/isexBuHaT0SyYUwFXshBtaso6Z7fW6w8jMQNCM/WxIIy0VmPqsPYucPAhdc0i7jkeXQ
b3ykrQVZxXvZSotKhGRJd7N3BOVUize0hZHnvJxs+iMoBS17GV3gikE8XU0d4dmrdye689a3kTc2
7vvw80MkFo28O2PSod80FxC2z+LN+UZ2laMsH8/mroTjgO9PbVy0ldsUkBOXXGtsd6GMSgxai8dK
PloYI43Dk9Tqnt67krFrn4N+D8q1utRV6Hs7IIDjj0V2Q7uKUPJRDwp6f8FT2d+MgYPSsohyQRPt
JXp+oulK5+spgvp3KFGSRnBj8vFYR06uvAZAAmIUQY5rlN3AwujVo9EunnC1eSESgDqnUXfl/fSd
mvcGvNG8s47lPY5p14hEaro/XHaPKDSERANzNy44kl1wo+PhgBTS43PX7VV8zQyfPiViR8mD8apN
qAHYhi1fG48Jc3008NzBqw781svu0L+W57cQlYkEy/m9UiB1uzMQJsE+UFpkb2FJlK+45urpQ57e
xHidTLyR4up7Aykwc4dIbEk3AykFv0L3MGW1rpEcLgRbLA70zdTsNlYANXj1QHuZaTEj+Xx4SFg8
nCd0exmVapeDib62A/tEwpuh2sXdVS/sp/c/pE1nAQC4FtubqrEVACOSh6JErtv67LRvCDlpzOMu
g3gXNbv2bsRZ8P78mibu+U29wklevlz4OegJw32E6JzsEHRlgIS26hMAquR50Sl7m35IwwGBYOmt
KoGcNEfCjXBCK4PZRnZGyn5XcEmbu7SwVWVfLf/769P0jkD7KrysconJ6LI5a8L3osAYjnl3odHm
d0brX0XBWNpQl5tmPy9FQTlSFARbokaf1+d/wq62uqZLlUwqsajPx4oEI2hOOGdwW4eehQqMA4EZ
pKt0MS4KfH3u59IBCseCbUC9+G+RmJHO+v+57PvI/8OJDmNrNOWUi7qXT4EvA3hRjgUW61ey/Gs0
yXISr5wuNPUqtYPz5cbH2Aqxq3taz2daQtV7/3VEz4xhQXkdEtC91txjV8YAmj64o6b4C+Azb2Eu
uBFclY1MQVvdxNowanIiU5KnYF/Pzz3Q5/PMZgZ41MPrrIoG9M/TpVo2XMcjIK6z3Qc/UlRyDhjm
5Bc5A0mvDm814d40Ilszv1m4rynGt6J1LQNzO/ouU/Ugoqo/PoPYml0V+RykfbYx5J/28j58ydVl
fjZytbKWlKt1lG+LF0op4v0728ia+8PmoHTjJljP3IQmqwb1zKdTX0W7fOguJI8WenuYkOhEIwd9
DoCOv83DEoQv9ZsOXcXUrS9rTB9/pAjfbKGFPsex/3n99cxrlGclatAjuFFi3I7deI/IEB32A6KU
rZuDJl/MlOAiOV/v4fcd8kVA0VfXM1j2pI5Dcm5rwhdS5jqebsRpj0Inppn9Ox8txBpBAARzjIVD
hk+zcNQd2bqsxBtVfjOLy07AOK+/qXQHMahefI6NY7vAduXHFCsLNImAKF+E9TcDLdwBPL5gfasX
1XbwarZU3gYIQyp+VV7M+pXe3DY4LV7V/pL37xIBXfFT0f+q2wI50K3z+2nN/2HNVwVhPWhiCV5F
v0lpzB9CLF+XXr1T1x49elt6TLzN6ncjZKxHKOdOM8spJWUN1KN6QSUIE9UonBL2wHGCqFu43Tfz
/eFh5XLTND+2gBtbV8j7wONDyOxq8HxDxFSe2r9zI9xfVBvTVXzIbd0xR0/Sj20CCXMHdh6S0Tbb
amvZV8XVKBmtfA7fCW4BLE+Mh7TlzsjRteLN8Sr7KwihT7tpH771KlbHSdp3asFDa0fyUsVJm329
jHdjN8bw0UDPxoQbhAsTQywmKVurbmw9fxWpszgVk1wgvOnwHYvrujmce1+h4AeL3Xkd9RMa5kUG
NDG9CAxHRyYULbDQi2VGOhdFsi8PHTCWUb4LQq8NrqNmr3hnxQXDnRh0YlHHeRKE69DY0ZycFuas
cdXbqvkY93YOzju/DYQXpXpsyOFSDzQvQoipfPsyhL5iC8DZLDB7Xq3fzzMSHCEVlVdKhwbaHfge
2W/CO6s9gSXOqsvJPJjVLUq5BatV2ngnbLaoPq+/dV3Di0zULXW1RcImNhRhJCpRuS0jYWx8G6AZ
KAIzZNJ3s4tVIWrfG8HwfwThP49dbZLZtM7nJuBWaLEdR1uvJFfnWJg5Ey2chtF2itge//ixq71B
k1eprU6lLHEFFYaeX3qSZAdO1voLbk5IL1IX9NSkHL4O/p/Td+Q/77u+c0UpELOJTM6cEIR+VuLv
SnhFsmaigkfz09AD0AeuJd1KxtEAcRBfV8m3jd+w8anXBbNcy1rYThwMQs7kzV6zBITQZQx/BsqG
1j4INlxENmnQn3dB//3u6/oYoFammyW1IEDXRdwUpjuGY45keiL6oTS5wpyOYLp95X4+Sviz6mvI
IIaNsMcWRk2c7rD1sCE9n734Mobjb1u+6SVeIm7VDVurvLrqpEa3NElnlSN6itTd/a9lTo0jqRbh
sFu8cCFH2+SsrTVeftWHqyYyDaNrxPeNbTSu5uV461GuGLul52pNO/Icj8JqK9h+Dgf9sMKrCmUQ
rdkUinfOkpwfJQfAWbdbqPUSmJZ5Lzq0DSfaIf8wfqyrkWLAZTcJadzFmQNFB9VOEVagxtzEGZyi
oQpKHIhLW9ns5vuu4lae9ZrUVryvBQcsciYTCS881WR7GuwY2ZGb2W0xFvPgtdv/8PiuYlevyEUj
jVQg0CtQbXpYXJRRLM2+Sb+DXeG06Ptv1wpbu3kVtwSjCnOxowoGHOdakQudBo6TP4D8sQU/QKXQ
W5bZ2nrZz6uGf8eMddUQjJrSTAUAmKq0EQsQLhW6ira0l/Byt6OGTH12EyxCnNDadAVXPk+b/jx8
hYoLExSkI1UiW0VdpRMPRUqRmWcPEuLq3MScKi3HFgA0uvydtHLcCfZPbNpTgH06AS3YTWgalKc4
fF38lPCoMi6U6lTFgDS2Zy1L2fDfZcWfH7suK6yqruWEm7Rxzw/hXlqUxe5oVzsobG3OlD7HIv85
72sgVN8McYcU47+Gs4BTfOVHzJ44we0K0W64ssYTIrhg9OFX9Xdn7vDUlqXvNNZn1ZG2btXPU70/
776KepJV53W/CCq0pJqL1C/0G9rQvtXvcq+GArxT/MX7uIzvQ6+Jt0Axy+b/aulXwa+PoQIrHaE+
KHF8u9SLJ6H51nV3hYkWUYHWDv6eqp90D3FwOVQPYXA9dBc6esQjXUp3IzxsbdpVIpfVetwCqkQW
YCaDRdiAbEpgmFs0SJ1jOhK5tPg24//WOV3FQyMOQ1Hv3vnojXCTZlgFSuAcwSZZdoLyLzCZ74v3
dIbh6VaM2IhN+iogYjxQVHnFs0N6Y+eDErliSJWBlEQRwxk9KpBB3Zkhlp9vaj9tffpVXOzOTXyO
pfd7L7L84Xzo4kMs4MsAsFlpd9YdMq/BRZWc5CV/b8D9QgQBQrbx0TeWf41bkuXBwmT1zAxEdaFj
AFtgms71W1wgLTNNV12EJzUk/UXLo6Dobq42fsBG3vFfiKVCDeYoJR506Nyx53cStz9fAKYSEXMZ
YNpgNP92afvvo7+GLiUdyjrFmQQgxa3SgyuEqM9ed2i6Z4ceKUdxmwGyccL+C5eUpWAjWy5g5M1u
kUqy8+vI6V4WdNZ8mb9tTbM/B6X9ibXGKrq1ZaADBiS8zAW0YH3Gtw7kI742lGghHHjzQdK+SfkN
bU+4lSENhM0jtvXKqwhH3p6n4RlkzDjfTK6C1ofMCZtxd2EifIpwkXHbxE03g9nG0V7jj3RLjFKj
oHOSBUxV/JF5mqfDWT0ZdmP6UGr7Cyv5K1CgJWZ8EdLfmwsf8uhMrBvRMN5rJIFOnCsipswYL0uu
2j0ZT+3NycUiN1GPB+5ye9piY24Vxu8Uhg8/oFp4HFrOgQrqkyo8Y4nmha+gnKd9XtxYvk7n29cg
8W4F062DvApospr9PwZJizsHbTnDKRHwAxMEwVmQ9/F8BbuqpWX1Vw7zxsPXYCQ5aMy+ztlmsPWA
9mKyAUwl/zG86LuQQSrBE69JNHH/YfhcQ5HSqutLqeC5KRMTSmK4XHZygRE7eJDOaZ8Uc5Hxw6fx
0O3/WeBcA5KYD1TpjGUYw1qUFwa3lXZA+7ub3rBbYnaDjSrOkYinb/u7bVwa787BH7ZYHvW5CKdi
QRf6Jv53ntJDIkC0HsWlM3IemYDDqZy/y8BtUj+2Kqi1fFFQj+dU6EmuB436WLaHGEkX2tp0X+zC
2p1N54w6KK2uf1ozmqtg1ohNrujD+539PkQSdso+S9yhvWR09A0Fc0jNB63eyhK3NvcqMZsjtf2X
xkbrZBr5UYcE7jJSNibmQsdJQ50R7hEgOK/cVI3ZiN/mKj3TSqOQtAkcZ9m4+sWEqrmHsxnKDiLa
Tbuqw8ovhZjlbGzurceuMrOg6yKFMpm0JLWhy58iiP127DcphYHoWE9/oaG4tcqr+KWY7CpVIxk0
VPqn3/rAF8mEvBQiF1iVCY5wCPSuO9R2pR7G7vD1G/8PgMy/0xFrJXwpx0I+VwZVWHi+z6TbOrgW
n87toZldxSmt2xwbOPPJIk1hDti0F3N0KX1vDZJzf+iuQJMnCYnTVkzfuEWtVR2bDdVsTciz3kBy
J0faMTkCaolyAuIEfvVroQDOW4ilrWeuy1GxHVOz5plw8TVjXxToXO+hVlXvxOQ53QuAKXxlW3j4
c0mZP+mStWzKD2EtVIRkFJCCpRAuWf5brIDZAJNx6iHiDUi4XCCdj5hM6i2mIXvmjWb/oGBqtCs7
4EH0X486/SM3uZqdRRY4gdB0MtCZ4pz4ao193iE+32FkZCnH1O+3EMDvoO4vUo93cOOH3y8OfRzL
gYj5GEjYxsvgKNaoB/Nj6rdgvBzOb1J6nTcvusGkNHsapefKPi82GteIZ8BGtDqfdlSpM9Ad01tp
yk+gbabyriz3RQp9SKAiGL10p//s4MOg95HCqleQyTKxNkGED5t3+mYZyQ3woDh5Af07QjkZ94LO
T5mwkJSRhsHS+E1NL4dyr5Zk275JGgwOnH8JkFz7hKD/TtyJP3KyQpx1eovYJjjzJjpjI0+zVrE8
G6ImOauct/p8EqCOupqGoUdmuQYKH2cXylo7H4AN5S4/qEzd3M7NU7bZ1t8IdNYqtiui2aqaQJ6a
63vFBPeVO5p6sNw08yU0z0F+TohHuF8Hm60cca3aFBeRIDcKtc+MlIsn2wxPkovI9JbRycgEiq6L
NWz2mOWtl11F9UJjij9roJnRqZCqywADJA0Ac3A9g4rZBwiMJ35XnKIA0mxXH1L814WbIb4Lmwc1
8gMNHV60LDdbEBuR31pF/t6YajE031sQDDkXRwX5LXYpOmd4zi6e1EsTCgGTzeL7ywcboriK+VmA
+2elkkd1yT0fPws9AUk6Z44faL8V1ygxgRCOAT+m9qb159ejDR6+iu1SL4vjOPDwxcqmhl4tjn5v
T9/ou30HqYyxzxYaafORq9DelYJ1LhZVNAQAiSADUw3NcirUSt5lH7D3oc7f7LRsrfIqrDeGpuXS
UhBpO+Ee29X+FwIidJcQfPzZfp8OrR9ugwe+3Oqs7nLLfYjFAPfDKe/Y6pbixrmblrsIkUkPL6fg
olmUYaBK0Oi1Nw72slX/5xXAY5e1+PDYXBQDPR0XJKl5VTaHeJ/0pzq57jU/yE+ZhNrCd2GiDo2n
o5I7uIAr+30mf582CUjLp/zqh6zimlankjH3jOwQGLnBEnvhoghPixKXeQwQMdpKGLc+8ipPDatp
ivpFuD+bwK6CNUcyjMKzWeg32aEJMM4q/QabxK0V/zJdYcVXMe2cD4FSTwTwRdFLBRfK3sKikkrg
9ryP+Q3MoIVm63W/7Fvz1FXIUq0uRk6EaV1dH7Ruv2gQyNCtF5UfT8+/Cxa0H718wVSPPSZtJatf
l2CGKK0CV6JlWTQXfN2Fa1TcwaxF5cDFjAU4wkvI3hZeAhetqo3d/dlaq4aqiug1arqxrrY1GiuF
tlTb7zYog9sHCIfgoSbDn4fjaDHOchJ8lv2N5362uT4+dxW3ml5UO6kZlwkJGv0v/XXxaLlgrEiC
TU9/zpnfbENvPvvEHx+6RJgPR7mJg0Iswpk8eKHALInBudzPpJ3o2YXN/nwnO7VfvjE8a2bH6rfW
evnn1wf44+OXb/Hh8XUYRWel5lLUkA0kh4yP0l6wuxet3i1ZSf64eYS3nriKXVWlRoi18sT5fv62
9Ciz13pvgrYCGgph9mZzO2191lWMisfR6hTahAsis3NVZM0p8C4W1YWl2qi+DY4pO61dl6dNRMPW
u67CVSN25aCYS317kDyKqWP1hofkuxKq+JDcq1td9q3NtIpSA2wda044OYz2q9tF7ylCdcTtMfMt
4cAfzV2U7uVdQSrow03PvX94glbxKpv6OhklpsAq960zhz4EOrpV6WWIHqOdiwfVo19U2s1fkB3e
WOt1ZV1FpSzIJc/GxBNHbOw9z3Dhh5819CQ4Xg4A9I233VjtddmcZ4ECNolCbFI9rbhWkz02xrJr
PIdvBn5wrjTvc+k2C3aKGzQ2ELbNrb1s3S9Or7WKWHI4SEk4cZZCeBuhi+5xACh/V9kYeSI7k3ip
iFCOicwbAJ7t2LVxstaVtKbIvVZj98jw/Qkh+PYAPAixg7m7afLHFKfUhbUo7YsG41MkHsUNRcJP
E80PwWtdCYed3kEk4mQv95PS7xrKTCefgNMRS2A5iftuF+RbGh8b19O6pJTEsyUWEp2L0ctmW1gG
mSw9hNTMWeS9Fq41Uh/bg9ut1V7FsTQvzmUVc1OMP0VkZ+EMoScLB+XKugQylGSLIp55RGl2a5m3
9vkqigWDJUulwQvXjogLW3yXFIjf44eKMStKMJ36c9SPJiFnQS2i8dk1R0V3Nw7b1lZfhbYqCki/
NOEdHDZ6CWDMCnGJoXctwmnT+QxblHeNFd3YzP4+5Vd83GiruKaNk1Q2CySb1s5eRtbn7GniYtxb
Bjj9LuJP2UH/lrdeiZ2wsKvEnQEwdNgJSH/b/2ghzHU1aampOc+L6oG209DeuehvJCRubcFVdzFF
JSjhkquNAlrLNx6tfpbt/1kGc11LGq1ihg08w5votEBAm6vqaVpgN6MzPugIdWkLeXkSLwdXaC5l
DAZ+6bKfVd5inADAofHkxq2gcke0kxDha5TTZPluG9tqgorESWs8uIKX4X3OaZ78rVGK8vUBwuR9
leuImhVJOj9fve2dGP7Fk/qmlt7wfTyk1R5eVpe6430z72ppJ+37H9weHpopAWMXyNAugoXDvgdf
ZJHzYl27kxO7hv9ewbMSttsVX586U1zuuw+ZmRYoo56r5P4mVCbTr+UbQ/cx3Mww7Qbhu/RwovIY
/0JeFW48tox2Yb78H3vXsR05jmV/pU7tWUOCAM2c6V7QhlEojHxueGTpvefXz6UyuzPEVAs1VdtZ
dHVlRUoIgsDDw3vXcNba12eqtrzeRk3lBUMAOD6FM/yapJsEyhJRtqb0BMAvvNNgVO6WXFl13qPP
L/Ls0X0xkfuQIODUdlocvPKQOT2uHwX2uj53O0EBvGDAUNtDfDnIlx72He/mxXvyRbBNiRwErAMO
FxZp2MSAkYGPX1KcqnG1EtwQSFQ+RIs36CLQJnUaeAOYzjhZPDcD2cLuVrUM3WsdhrO4bo2QmeHG
k6+PM215s62FFgQjFXkT+HaWXuECguI/RHyh5wGlyMZUmj9z7eHtxUVE7TtfJf6AvUiYIecG83CP
z3fJFtqzBuzgJkN9LGby/wVnRXNC2PJKK4+dlybz7QMrWrAbakLRrZIgfLbyjBmlaFXYTJXJGZXz
YqVFEa5NvGKoGFZTjeRgsGYrmaSwGArnoIvbzVwlQgWdNyrnzb6rJ51tIyonKUSyUfor9UM57Ufh
Emd2Pss8jsFNYzcQBwavdwPC5t+85GnvmdvZ0JqfJnIYITUG1RmMTfiw45FhQIEGG0AZL32ANcWr
0XzKJT47nt7L4WeDxmFXhMIwoomp70u2zaH1akHqPmlBUAiugmKd36AUfuqfZwdbbd9a6gh2C0S3
EcViqwNDY4KzWALPBu588F7FIqIB+pwlUo6d3ajr1m50N6/QSvdH14cGrQcFRTFwW8GElxQXzc9b
e4tI5hOpbamqfS/iwNkVz9itGlwVgMt9z1U9m2+gPmdj//liokmLSNboOku9AEHFUy/T+Er3Nr1N
1W2VOcF4G0V7JTnF+r6dDllyBe/oYqs0W6l78LVrzs7jxJl37NTZmig0IYz6HtmSVG9mCAPwQQmM
GAJyo5soOkCsJ1ixAWIyYftXOpzny3ER4pjU9wPNcDvJoCWD0xNVux55mV1QeLtdCuKqmmNr4vJt
STjnJ1nU7WhTtlEboZvPiiMUM0NAsRWzQhmpvQSNMrjORGiYMM1UHMCTNJC4pyfdW3NmnrPk33Pq
s5kvFUmH4AHylw6u6RYV1yDEg8girCBTlNod3IBQCKj6NbeMN8/rF2uPLNK8stWI4FVY8HH6KsPa
oJUfiEnDVR5vBbpTs2ed3cvZiypB1Uec6WUx+FobNYROY+Mbf3MW5t15NgvpUEdVE+DaksA3bz2E
Fsw3PQuSsfFmFmKuTAor0r8o9Hu2+Mj8ds7G1Su9GUeln1Moz5UCQ9lQu915a8H0VuoxvoZ8KBxx
Zuon74TlxJt3ZPjZyASCMVPVALcjx062JnYAEyK3A23Jx+UEfpUwjXSmyP6b87yIcgIkPvQMsJ1D
D58RCBaBRyhpgIcB5K3B7cLWtgSO8fzbGO9pF4FuzGjgNQIOukxdQUwD5LSodwggFLBXsoXZZQsH
3V+SXTt/u4vLcNJXvjI2yGLe7Xh6yCuiIRCgxoRLQY4SEGCHfyZp4z3sIqLlOQukTMKw0ehorvc2
47EiFOIhAIGLHUp9uHUOXANfTjSTF9HMJ/nokQBTHKOCWgFkiIqxdwvouCvCz2xwynVzghslLEJL
9OD4mo+cQCYvkje9KLpI1VDlkgYnmuAlA4m9GvBGsxRmn2rkEkD+Yb7XZW5xVjVnwuVFKMu8RPUl
f0YvgFXT1LBo9l/hH2bWINg4qDJFBswHOWPyHnf+Tmf7N1HSTC0rHB4SqKz5ZbWOZ4uh0t8Adpc9
jFZuhdLpLxrnna1peRGxAsA0vJEibDPDz9y8cdAJ0YzTiZE1EjlzysCKBUKdoU+u/iXRivPBF/lZ
GWl1BSWamb6kjKijwlnqPrTzzm7sqnZ809tC7cRReK3yTx1JzsddhK1ypD+umVq4Ai8Ht4BEfcal
hEGneR83z8N4NYG1BvGIyUnYm4QADh6To1kT3CxgiXTo5Vd9/DZlKL71+TpuVhWYLM09o9sBth0i
yPq7MbgUUK0QpyfOSuGtzkXsU9oC5KcEKwVJfptsoIEbOb4dd2sPSa4FzbgS2R6fEsxJ6d4VOM4W
aNWEihzQmSI7GIob+k4C53j0y4AnUeDiPNeWoMqDLJ4LtOc98CL+9Y2Xx1ELYChoRBEgXzsWOULp
hpDUKW5HgFtMWrm+lf/dLPYd0nb2yGRiapF6CLwJBXsiQ0q3Am8JJQlEfNg0JYqhOND1rU2uwi5n
suki+DWBnE/yXG2cIWaeuIpaI71BEgGTKuCtswklV9av/iKh8GxnvNcizx5ZrkkAI2hcXjvB8YtL
XM1tv7hQLFG6GECkAF6mCaClw0UJzTvui+yRLsMfzLKgC/B+tMJIUAT/14l9VAlWKINAjAFkcLPf
R3baOS2MyRzOluIEX7oIgmMTsDIE/x5pW4Uq6RwDscRs+M6JkjWrDtbwVivRu+OMy7mv0UX8a2OU
Y6D1iJM9cZLhqs8RdIoDutEOHWGDZ8boL6C10cKpwvQQiuy4voKEDzd3n5fTV7O/iIehKkbVNLtX
KjBeWsmrAKnyAA9R1KFCh7ufebO9DGAgRA4wSJv3c66ZuKKItrRC8pYAImf3M7q9coFh/LvVALpI
3ygbp0kUcDWCN07reu4EMhrUYlHeDDy4W+BqmDsD2Q6hy3nNnABGFwGsmPH8UYDCam+SeCNOUMAL
7YiuCupm074M7XpOkrV0xRmXM9FLRYGBJCmrFSxrGVS/zfAyd8xojzU960eaSQX2V+gwXoP2UyDi
WQxZCgoM3fQDUd+bTDfmUx3XQQ2W0dJzPK46yNfC8s2BL07aG6jw3qaDk2fXLIXcnOOlOx9K8rzs
ivMGlkoDftH/ACNErVm8WyIjyQELHoBiWJk7pDPhzGNVHe8NzEnyFxtrqbOH0rKv6CqgPOSYQJyu
u5v7B949Tu3133zXixA2TEQvGxGlrt5MH2sFsIcSgkMmvU7XqHXOiDhF2HKRFrwVtghg6pjoihgP
c6fCX4k32gAxaOgarGb0X4eODnDa1sSDYnMa0NpSXaDtJyEg2vuzivplvII3SGBVgQPRN9X1cgO8
3vyCGz4+P5NVTVZ1GRoRy66MomhxIsyi2xFcSpldpjZglhQGaZV4aiR7hE0GMfrrsFx50Z4Xoul7
/eTXpfRz+MVUS34qMx9R+tDd52jy61fogkOpyqsMCXbp1YpMu+BCWiOejDZ8RPISdpmKm8N/ACK1
mikf2F5ujQBO6uIaoIU22/qPqWr5kNj5VmDtg9uDLPybMDiVtg4fp32C3dkbvWqUodNEbvbKwFy9
0C5haVo/BW6Po0IzWzN+BKTZ7l9TW7uFHSqaNRn+KW9lsOLAsj3iC6M13NpjtS+KZ124qKVbWC9R
5cYtUZdu9Z2numkAF7n2poB5sgK422lqb7oC3DaIlep3DWziwru2vC/rzlBLRzrBQgLqoVB37VIj
EGHjdC81b3nuSNU2jC7hdUk6u3hKbzJcH2BCo2QpNIXHaAuBKUjYxGizRC7tOmP25oKVbvSseW+R
dp3nF2MEGcgVlOvyyI08K4H5ZLtruxXOphG/hZVXet6YLcxI9dQYJqvbetqtAp9C/6ETjRRizRgS
VEh4SDZQ4zf9fqWf2shSWnhhtw7gT5X8KEGNAIqWOow1RUN66rbBFf5FRkrrmxLde9CqoAbSH3Ag
BNtbR/BghXfEqXkanuKdlELBDuPGeAR6ic4kkbZjZE0yBDZNKcOhspfktdS9xKrdgO4PYCZgmpFV
yGtaGP5r5m2H6Kg1u0o5ivkOVLpsBPHdrOXbKDSZugX9QL1Nn5sj3YZ7lOdypAH1Rg8MespeyU4H
6vI6qtZDuSaXASwRn3Qod12IsIBxhBUaZdODFMGYct2LZlvYUDWZ9mrvwgp06uFpCu7E5YiJvE6f
PHmtKRvwnht/1XWAS+11Yd3dZDvNjlWDom3yAHgRisVbyN4himgnWb3wISoJBXYFqpUa9AP6db+N
dlVnT40F71bBgLIHWN6F7WsO/mvSrdkh2uV0DR1tzzemDpvTZA/Tg97a0gGsiRrym6rdifftFidh
C3oCvAkN8CNKWIGVLkh+cWMEvalnF+WdHl1CXpq9TAeYGvhvfr1lDzmWDOD8IAklwSaDhBaa1E/5
HZ4X0+Cjx3UJimAvr8Y7/MbsVY7cVjVquAJgKaA29wJ9N6hkyg9MwAXcCAoHdmhpbWKOoO2ZZ2u/
2BB9264G8OEKI1/NBdPheWwufcmUwZvZYSQfwEW0elZ01276ygguQH8BqSOXV4BfxVAJ7V36jV11
955ilYmRXfTH8A7zhA7uBT0KW8EZ8w2Br7IxHTD1IeTH4cR5rOHIktvVgFqeGaNaWm0wET66N72b
cetNnx/RP+PbIgeVyzaW/BaFiGQNWAK0RNIdku7nAvoQ3xWKOTnBf0CX/BxwkYbGyVB0bAaRU7d8
hKdya6VQl4J7VYB1BFl/J3Bg7QwzgXhFciTgveIWydZXNzHsP1r76/ObzDngV+F9kZw2BauaoUeO
qNw0FlxeWb3SNBOMxM7bddIbrYhZeRt0UqBiVt/V3TpOnsrk5BXXouaCMQb1EiU4VWqHfqodzm4s
9mZMjrxz6FNyC1V/ztoilx0rKU26HOQWrAT0jEH71iEMvEkjK4SoCbxPUUtpLa5c4Of3w38Pu2wg
j1oWSsUs4gxx2iJxRMlNsTIfUCGDrq3lgSUlbBgMyQVbhKsyl5z6nqJ/8XqWrWRfhd+GPzd1a8/2
QahwBA+qvk4gOlQzBd2gIfBoHeyv9AsCSTkzHlbwMBtY5dbscsrXpNsn5UbKjvJ0Ow5r3wbatzcD
8Hnh4AEnd1bfiN46z48i2pHwV/UePICrFIiAOXldmrS/FOFqV6HCzS7lWEb/SuaprUucJbhsXCex
WNIIPuAHudjpo1MW6FzhmgR3WOjPI0Q1lw3ZjxqcXV2/tcvZbYdBWMbxZN6F6fO08ufbnmPFWRVC
yAeqdxXkhaBHJgF94wxX0gpcUQ1pxOiEDdCVnocSvyzyKgHzpv/qPS/SaA1BgUazJUQhWRV2PUoB
MHeCvxlUoo0htcocNrbAS1s4LBJ+QYD34IskT2GRN9EaOWZtt7Axt1DvruEYhStq9AghPNhy38Cw
tuAFn8+vKT/nexF7vbIcBm2Wv6vtBKqPmS2XUGi3IKEIReW5nwP0E44nWK43GxHdO/ji2aoCBjr3
GsM5BZYd7DIdSSmHePO1TeKVN6HoHzjIYTr0Lu1UhN+X72Tca9o8rV+99UXwJZ1cM7kBhAG+4DOu
LnhIIeA8ZWuQ1GYbLQhDom9vdTlvufHC2iKaTpHf5gOMSiESYmXJO8fFCqAQo8hXgulPh3loJqPn
MCCNMTlHDmeul/3qsKuHsgcZBHPdAMKoPE/oLylWOsAScYwcESbsM9wT9Ai2g4+uROBSeNV7+wo2
7ZPk9pAlqDZYjhpvVsjXr2PZw67oGA7Uxy4YnA7aElB2b1YCbAztYKVsC2gR8AbkbLtl77qo4syr
cgDuJNjV5tsQQvSPcGj0nXQdR6d3d4LCRH7KewW80/S9lHIW6PwozIbJw2kK8YHHZo1FAIF6c1bn
EXOjOs3mIsiav37v32+qXyz3ZZe6Z+mUFDNfoAluxADVTUiSt2YT2BGs+lSkd1B91f0bfbiEr4U2
rbRpnaFkhUj03AFFpeD0Q1kQlgHJqaov5otaVp8K4cKTT2l4McFHXL0Z8ueIumSY3SDVK6Udrlvo
08X+Bt4Bqnbdtj0glSrSUxrGBoWvn9cd83Y3KhBdhTlyZuMgpEOIe1JtvE3ebR5DsNBUkBgm21Sw
MjfBoesqbyJMvO3+ku01uEsaArmqWGmx6ltHLbHeUigtCauku07yG6lbT7LRQE4T5i6F06b3TXkT
qLrByNXYwp7ayQTIjd614iOu0DlYlMIat+QBebS3hdCNnMNnnvMqOIFn2bUXdU1sw1kdLoSmiyvE
FzC1k1ao0TWtU+oGLgDtRrYByWu5FQWZt/3n2HS29jJSq9RPULtprB5wIBjKFi5cAjwbbRbNBRaY
3YbqHYuh5I6L7Bi6OQANw7grAIwVxm+a547KnkRQ6RSEtWYG7KTklz2xpQRfGCWDv6Q6dJZ6vrsb
n31hxljdx9/xqZ5bd6DLw14eZ2O2DUCstmH8+AQrmoYnjs0LDovDoZbSIAln178GPqgHLMDQnlW0
4novBicEaNuXkHFK4S1nbcy/96tdujgb0lLW9GYOSn5zsuocaW350jSrDHZgFgPogJnIQytcFtcZ
DIu7cAfzs1VY82gInK+xxAGocM7yiICLSZtdlsnVwGzUvGQjeu5n08sQNpj1RZC7KnxAJHCNQQUN
HdxVOZPB2ShLNIDiS55GBhyU+bw+4c+bzp0pu8xOKTRMDNCqIfEJ85QNN0Tznn8+rM5WXVY1lZoI
aMVBm8IR/X0Dh4vB7EQcmG4DTYrelcN18khndH2Z7VThpKC8kw3f+S//9Tz8t/+aH76/+Pqf/4M/
P+fFCKn5oFn88Z+78LnK6/yt+Z/5x/791z7+0D/3xWt21VSvr83usVj+zQ8/iN//Y3zrsXn88Ac7
a8JmPLav1Xh6rdukeR8E33T+m3/2w99e33/L9Vi8/uP357zNmvm3+WGe/f7jo/XLP35XsOH+6/zX
//js8jHFj63r5PG3zWPVhfXyh14f6+YfvwsS0//QNaooVJcUHaQYbJT+9ftHiviHKMlM0ommSqI+
N62zHMgv/Jj4h6zImqrrAGGC7qpo+KzO2399BtS9rusa/gKVCdiwv//rG354VT9f3W9Zmx7yMGvq
f/wu/WouoDIiSpokavh6sv5++z9bRGqQkEAXtGkPHcI8DeGOEhkjUVYDM8P6MpzAFKwupNgJ74Rg
LrjJHSjtWmLksQ8b432KCioyX/FItDu4bqrVivluBZAENQVtBVm/5mUKgDfbdp05yHCVMTSw7yDl
U4EKuI7gL1Aa5LZ3x3ATDjsZhjSow73KhaXDzkxxcSGlzGKCVYYrbS6uWUVo1ccmhqXqZYSjdY0z
OmI75QHXPdvfEeVCE5k7QM4wu5CEe+K99DCQ0mSrh+PNbdjuqnQ9BahS3On9t0Z0g8u43oiNC9mJ
lMB55y6Cu48HZ4G3QUFt2FTCR7HdlOO2o9c48YbHEPiJCt6aigmBxqq81aeVygzQ6sBz8ycnekzH
K//Fi2GJYOioQntGf1FfFJfFI0xtYF7dgPsimjVSG+AdtbuWHKa35rLYQPAVnqQ67K9hcHc5oGL8
0gFxb+XpGqVJAtMBFVDkU4A+rAjJFTtVrwvV7qmbt3PNJ6Tu8PC+mv9/X/8+y8T9531t183jS17/
5ry+vFbv//by+tt7gMte6/DxfK/Pv+j7XpcU+Q8RyilEJyqhijhTD79vdUlW/6BEVjUiA6wkk5m9
/mOnS4gBukh0dKLwgUxmTMOPjS79AY8rwqANQhEAZJxl/5dtTsjHs0JDgFElSZWYgrCh6WTZ6PUS
melDLoRHlbUXGgM3MhuyaAXmNezTr2JdNFktQnW8jy5yTTSydN8Ld6WMglEIF6es7Mw4utfL8BHS
pShHhoWVptOVjiK0HOnHNrgg/qOkF2YJ4oamjGYT2tn0pKrwtgvSKylX7LItINv+1iaHxNsSca/4
LdhSodH7LwOdoWTPcvKtrgnQkZNRokwMTriVorYkwwUtL9HQAjy7lpU1GHDAUoI2PbymY2Lo+F/Q
2UH42E6l0aCDi8ZNEL8wCZKP+N59LVzJDUrrY3I1QX1Goqek9/GIlfaoe9keDpzrrO8QkZR91uDr
g1cJzVUgryDxYPTR8BoK6AE1dEe08U2GDwUh8rfY859yZcVQ/IGeSTIeOwn9hxsVWU+g2RSCZQLq
5H50U4X7rByNUToQ7wIcLrNqUHzvr7Rk32frcMoMNl4V9FAAFT312ganhSkzGBaXHopcKKtU3oVX
C9CPZrhwFgAkeJqpI63Kk8jCKWLr8aGWX+vJN7pMdxkBNmUAClMBW1+MnTyHtgsddkzKd4OIq1QV
uWIBpxYJ8GNQr/1WtaQ0ttT+RAClU6a7eqA3ja9DC7cNXbW79bUJDhdosnjlQ8fQgCiH0SBquemi
/JY1z56CK5mOglQVX9UkWg2ekkIGS3gqcnzSpE85le7LKTgOqieYYUUvY4FB6LaP917dbnWte9NY
YPeyXbXrWL0JohIGO3eq170OMDErS29VeP2WdcW96hGDwmi77soLuM14DG6s6K3JInLOxjN0XAYU
jwJxmtlFe0/RQ6HoeFENtVihwKn2WOD7qVDbjgoZfhzQEyMJiNod1AbQyAtwm1BwwWQ7Vl0SEVZj
SbXR01OIylrK5qbJyquCbQOTz7iH8VzwVCQogPYiaH9io9wziAWPnbxLcGU8iz8/Tu3zU3rOp3/m
2983L1VlXaZ0FsB4vy+dndHhoPgMyMDw6Gd3oto4WudZMhmNShm3fpPZrX9I/IQz6Me89tdB58vH
2aA0zoJGJHJ4ZGj+RN22KGE9WPK405/FpfNHm7/F2ShFFGi9HOHRvGZ0Oi1iBh1TW7jy6QxqhRPc
JBl9huZq/6RJhRso10r2zetkaBRLWIpP0eivsWn/yrOD+SYqlM6xewFy09lAIFwghce2fuqaK6mI
DEBBv36piwrLjwk+G2SRvjON1GMmkfCIR9RQ3UOtQN56Vi8bwjdyDzolemwGj/M6X51/WUpng8of
51sRfF1JY7xVJXX1aE+13RjaonrNebb51yyHQWJJKI4uFct2MUwFd9R+ksfoODtKguwFx0+YpegA
QWCb+yhYcmF6ny2k8xEXy3WMx2SqO4yoRZLbFftR1Y8NvAux5S2VZFabMrsKdTPsR5tIgqkpyUYn
lROKOux4YGuZaD7OhNLI4RvJmY157K9mY7nIq7GUm2qKjo2D3q7DHMU35W23Uq6gy+vUcF/daTzl
j8+27/l8LGooQhZraudhTO8VgAv9vj8lTuwC14Rk2ZBm27107udyIXQfC/bfV/X5uIveJUt8ogvz
uIOjbFo3dVsH7QGjcXkFed4DzgviLHKEhZqq4oAXHpPrSsf5u9GLE+fFfbZbzh9mUeio1ZxqgYox
SjuHD0z2oD6lJl0zvLXoiJUMQipX0oqzkJfQuCRihaY0AEIE/bDpehiNAuKpxRl64KtgOo4Ihpyn
nAPNF8tziYqL4l6BYwZGhOIqDljb38yUgp6gs4xymcVbIp+dZmeTukS8lZUqkkJ6H84HarlZ9Q51
+ORpzvpYAtx6Wk6k9DCMD58NEr1ECgBGjGcm/N72+XXykFdTXOYlrP+Py7DztVL0iBgdo3WRmuwq
W6er/Ai32RCESoIyvXYv3XZHNKQszmv7/AH/PfKy8UwbJipqh5GJC2fEg3TN0JvfCqdZfUJ0RGJE
MDOGHtfXw35sQ77vbyIqEq4yIiFIRhZHo9/0yqALSnhMEyyQ/l6VXxmQOiGpgFMoeO3WT56RiCiD
KEzTJQ0CYB9nt9CpXlGxiI5QOHiTALw2xAEVztRsAWy6lMHMsPzncVX9qGl9KGmdZ1yfHc4fBl4c
znKYaCMMoKJj1o2HXil8ExmhMQyvsT9tfEU2u8Czc2h1rdNaMpMh2klDvWqF41jXvP35yfHx4bss
DlNxpF5PQ0yCf4spqEGanMBuAAR8MDWjPsCy4Im7uD6JQh/GXBynUaB0o5zg+We6IKAnqrqZpfxq
R4WOz2B7MAYBbU8DAh12eP9Xx4QfqwzXVBE1MFXSlo4JGYsKgspa+D58CHoVNEJNAL4uBhsUZQ2p
hCXyTsxP4hIRdaZRpiqSSJbMhoJMSGXSEalRAU1fYXSkEAAKEeKUOR49/ZZAZDwoPUDTZLik3GcE
954KfK+k2PhJ+UQhMRnAoM2XgUl8/nrTLYDLmA82bwBFkRiRGENJ4eM+GGWtqkYKtO4IXCGB3kda
UliG41YdZKo5ycrdqMlroou2MBZPuHpukgQ3aTjsFBQqvnm5nqDiKzXSKpwReTF18nDYhj6k+iuB
wUBQ4OU88878EBfnb0ygRImgqMtsqUhZeCPzcYt/7+HA3WTmWH8/OMUtD/nzy1pdDLVIdZQEsH1W
owLfT+lelHd9DNM2rJgcFqcK2paFzHhb8pe4tBhy8T4ypYzCcH66AV6gwKgmU2Bn+WMZpGu1ax4j
RbZIErkeATCqj5/I1JgihQt3RNe9qt1+vToWfh9YHQoVsTY0FHeA9SXLXp1aTQiTuiofvPhN0+Nj
SIRvcSYlVhu9ZcNLL7zUyHj1NkmA8XQz/W3o2EqK4EceVHCeCoG6T7XakALKi9+/3AMW32zxalQt
g8X9IMsHUdCOalptSm3c9lN3qULjo4SLH2QXRk1by4l0VMDLHYoEkOCM97p+iaAKlVDzogTFNqJL
y1xg9KiWpwCZHCR13bfPtRqfGAWilwIpUkOyC17oOk0NFd6y4SRumxR4EiG8z0Nuh/uXhaPMVpm6
iEuRRBlbbuQij0BKjpv+EHTUof6AihXKwWL3VHfoGylA/aaCbwQsuiiCwRgSAD9bdhG1aA8P0PeJ
KS+LmFfqh326+EKLNNorRIEoQ9G/4+TZXXkMt4nVrbpZDbEGw0gAgdhJXHIC0vLrZcubikXmVEFo
MvK8sj9o7L5FuyEtUKQbjl8P8utB/vH5lky5PhHpEJN/PR9g38C3pejTuaPlpSAGhpZnD5XNGfWX
6LcYdZG3oNsSwb4Bo4qbcDW+Yjm9azzqt8GGF2l/XdsfVtSSF5fJbTuELaaxBzqmGp60lDOF8x79
YoUs7/KwLur0Qq37Q5vDj9hHpS4ylHgvBSVv1jgrYkl2EyUGkScZszbrrSq5myDRg8norIsAKlIA
gA0M6rmCR58+n4paO5pwmqwvT6q+kcIhphF2QIIeMU3svEa/qb9vVR7Z59PnOxtpEQ01xVcbMUvm
zc8MPULZh73MZUjO4vvlPJwX39kwi8NJzdXAi3GrO8zlhslqDvAxmHd1AHoo6A33s9Z3i+4TfeLd
yT85iT4OvYgmWTclU9rhCanrNaFFKdre9I0WoUFsEKsOIdz+3Alpo5eHG7V7DOBW3wGtx0sJPt0U
Z1OwiC1BPYV1O7/TGK3ARHyk/cALnOSzbaEynTJZIQTrEp+f1R+UQInDLHgPLMJz4XjrGFtcfptF
TPiyEgupuvmInyf252jzA5+N1tVjOlIl7Q+dQgwJjoWqqrrBgCNCDI2igrapBr2qAbDwKF+xIHJa
FjqyOm06BkOcobDG/iFLKRonKZDkVxBjggqMh5PviY43CdoVIg2NeBS3k57fpi1u/gOcjlEaF1so
a+cK1myKjkILjOvEXTWfRsuzh5v3zdnDjc2/zqBZz7q5bt0G5NreKk7Qo+dlJLzXttiDpSqqccTy
Ocb0mqk64XG+L1ewNAHncNzyLlKfb/mf722xFzOBNkEuYkOkDTGhT3rdxAkQ/NxjnPdYi41X5b2S
TyJOgQSClBo1AkgCpFDXBWgLMpDcGo7Ee67FBus71shSjPWot7M98qk+5t+GrXyq0QhKoDcy7ELL
DwzpgRPbOM+5NPxKpjEpPS+bXx+oCOFqWnUGqlUjuBiRjbOck6O8o+d/Ofx+Ls2l9DjVY0iXaXh/
ybpZtzvkaCZzJbvZ/QmGO+/Z5s/PtkHSsakgMsbqHGg8fK/D4ewD0hAcyT8xHmfbaYsIpsEqT6Ht
e7CWYPIjr5T1bPocgeTM23bzcvhqGhfhK/K7Xgs9LBdNIbedAonI0cA12xCKEJJPxZ0mjBDQrJ2v
VwtnkS59u9KS9bmG2/JBiKVdBVGKQtEMTeeM8nmKebZGFiGlFVDAGt7XCN7aRrJ0Yg8r3Y7XU4Jl
2SBG78Chtr9+tgXV9JcTQVtEFi/IaJMVmNLyLb2EzjJx/B01lPv2ABv6O4jT8PpV8y/86h0uQgww
S1U95DjwZnHl5KAH4ACUZm42M/8BMCGHBLZkF64uOTyo22cZDRNlKssogABHtXjWQgtJW7RNB8Uf
UDoLAuIn5HQrJwVIh8HAe0Sx+uvpBfTpk8dlGJIpuqRSDPtxN+K2PFtzSd0hSwGfC7xdVUyDEYyl
SUb1tmjuhEixY3oqcHmMo/qQlGTtl7LrwaVdy5lTosnSQ0ZyAt2tiW4D+LoE4qUiXqBNhSbnCF2B
4lof4XgK9WirluD2rHRmlIaAJtTSrqUyGvRoolQxrCOrlVKd2BQYPlIpTQUbD55KESLgVDfmgAJ3
CxYn6d/hyeUgmjn8vTVMSjeAMze81uQq6p48mNSFoSuE8nbmcoId1Xe6NSSKTaHaW5HC7AsQaICz
DoKLavRve/CW/Eo0sI+MogTTYgrgCDW6qS6uZCADhNAtxxzsi8RMagbcJwjOo2g2ysnrAHLoSGhk
Teyi1GY0+murQGFe1a2Utjdt86bl8i6sJVtQvxVtZobieD2l7CYPRnia+bCJCSJbiIFhbBQQ307d
AM2yejT8WF4XlWbD8m5SugsyeWspBdQ6b4wKUv5q8lB52S5vybdYDU1Rh5UA/j/WAxMzauhNDS3R
7CRJ0N2MUTYHfEzEQHkKP5peOWaJ4g4R9I3UyghBxx8KOA02UFxlit2D/D+IPfDnojm1OOjqNrRE
PzPR+LdEJVgNdYD8KkKz5puQQkWS9PbkFbhmFutWeQhAmyGpbAvl1TSId37e7ZL4hJJLEHm4U7XW
yKgxqj3gu4Ghy+FBRpXSyIiwj3y6EiHaU4Si44G7OgDrUWNONTBOU2klktKo09u0qm9yUL9VPYah
+HPZHwc6OdQLQGoFDTuCvLEUQwaz2TWp5gi+ch/MFSr1URpbU2yh0k4aN5nww+O3TB3dGhRZIemh
M/zcMslQZXwSXWuJ7pbQo0hVGMz4EG/wma2XrZn16MNnEB2WH1Kh32cqdVBuMlMmw1srNssuN4sU
nCEKJ7Xw3ocGfutphqT2ZqFVbt5B8zE++a20TUBMy0BuqSIaGGzw3DwJwQwVXFX2nX6oXqsq2wC6
ZATCTQxEa4KGnHqr9KkpAv5c13BkUwtXDKS1Aq84Cfg7oQSnTYvWyYw2krPmIftf0s6jOW4l2cK/
CBHwZotGW5qmEUmJG4REUfDe49e/D3oToybY0Zh7tZjFhG4wu6qyElmZJ8/xhQM68c9jRLxWjmW4
i8f7XnpqzDeRQeMhjm5UWXrzmsYua8SnFGnTBv1WQv0wUw+J1V5LqXDdS6i5i+nXJHju0+YuFiWA
5Yykx6iG69WzbzTv8mDZuTBQFuQgEhQTJWOTKEzCG+m7WKbbWq1uuqHby+hiqUaPNXVnDenWBW9Q
CgF/a21ph057Mf0bWYIa0v/eee+S+u6H3yyfOrjQ7ONMXOWQi7ttsZVNglMif3FbbxsVJIFB+SJ3
A5AC4C4tUxCBIDgJrqYyeR/Gyld9+NHqa0t5kypvm2UxXHH1Q+95Ticba8WI7UqP1wJBNlS+JxPP
msHAm3pf0wrJ08zR4sKxUok3HcX51nTKAWAnBeXofsy3g3YT+t2m09J17fpX/HbfP4SVsTaja8nP
mWHyQB/5tqg9oCOX5dmqinjDlBEEjS0jpuOtSxQwKhekmbgK05+M/6XgQ/wMVmJtvNHVY7HpklcP
4h3xvc7FfUkDrIAGXwhv1OJKb/Z6f6czA0+Re7SY0mJ6OkTqQ+0OktJvkz5ZR3iua0YbubuHV9or
n2ph4/aQvShHsbjWUYOH0ccLfvbW9967ZYA/jF4laBzU9DmNv9cCZEtMrjfy1wAduxG0v/puideG
9F03n0r3S1SS1XSZ3crHQEQrD0L6uKhXcmM+NAQYs0LRJde5S8+uDkQiFdEfaWyDnEhTmGEMmseI
W5ckmZMqXyzvm+rehELhVMyDIFcf1akTQVHMkA4RGk2+CFCS2BC3akBJ16rIa5+ZkgyLQYMyYIYg
gORuUjncWpnoGMJ9IXwxTJ6tXbaTmvA65MKmke+ow6MbwtYuxLc8SveGHL1IMpg8tjcr9E0zGCvA
e2ufQmVnHYChrwT4JqxMeR5VZunLp34QDqbS7uFNGCraDoN85aEwOELx0BkV4DFUYs3vqX5ws2e3
/5qY9FjGty5hgjG+juu7ePCZQw+BY63hjH1VYpJuvnVq9exGxdcKhXJv6EHSVlsp/BYVr1ZS0X6r
n/XiOoVwX00kcpHANpqHpBe3Y1c/W0YL35lnBxUoXfW1U8YVmMRbtVO/WZrCRCNP9/A+G17GBtVG
ntOy0SDHWTmBr12rFpjGLNqOMDvkjb/Si9QRGbWOcoY8BmvvSsoBPb9DrOw1PQbRDPNW568HwzuW
xYNQQMkfRXYbf/XGxwZ8Xl4QJryAUi/BKYWSkt0zxPhWoNZlhjexQQHaWFl0ecrC3CiDsbHEG9/3
7EQsNtnYwUqA5q58o/SHCABY+tV34SJAPbA6dOox56thycDwb3OETDVwcQL4w866zzwFgmNpVeXW
KlGU/dje956/SwO4N8RDBHOFlD2oprcNpczBQTqW3crQKoS4dBXahdtcNxH+ZY20VTRmbOD7yqYR
qY3Ch1ln1DsBTTp+6UvxoKbaIbJ6QpPMyBpQyXaVj+peZJZdAfgpAMAbZHdNb9OJQYn7EOhbwYuU
vAzQBSjNj3E0bRG1BLfS9nJ0TDLqK0X0bOa8jfqMLtehC+HZr3L+K9Xh9QsqmxJh4251D+ip/9On
niHG5Zo5sT4T15H1I5Ie5IbrItCLaoADTqOzUB1E+WAn3pWUP+lC72TetRaDEjJhrJOBAPK7+zjh
c9vbanvjo6vgIaim+k9uKdtiEhwE+Wvfq1dho64riiq5ku+iCcNd/VD9eCu0TL43z5pCGzXIniqf
IbJA2Lt0PhpjXGdufxfK40Zrw7WsRoc2+dG8KG+NxO3vh1UUw/1jdVux+zpC8SHnFWNkHht3r9be
VWNEWzeO911b/vBo5pjTxJP4pnbxuiUr6d3skEJ5ilgHhYd815buLeRW5HlblTCq1d425wMYa9Eq
M5irDN5zi3xC3YXDo1YmdoxeSkYmpz4V6bglq9jW47soXIs+XOwDIiOytS66kf/joSyTvXl+s/EN
/7qSh4Ok81/r/m3P+FNk/MgKY6s39S2w25cEjH9dKjtxIs/oKUeSfaUQrCdetA8GpIh8g6EvaR1k
la3B1xKLpd3LkDTDqZHR82YY2JZThg/bHJJua+2mzIhyhXP/dRz69aggOBHWjjzkTiCA/u1gQMw1
nkc7pTT3gvJDoN0FXeCmLWBIFBVbI2uMW2Z3iRhj99rQ9DUIAklarhSlWlXhUSPPyoZ3U/wuCY/m
aGxC/2ZQ6WYqGo6ZrrIwscnng+ZKLBSKO+T/crlyGV/0FXjWbzwxtIl3fcHxqeIubSw4+vrbDkUg
QfduNHDXaXeI2x9d++w3sF16j65/00MPU5s/dWVbiY9uJjHuzOAto3dCAE07GFRD2loildzM2IVG
fgNIeQO8byV2UGrUDYMRjOSD9zLRhrFglm/9t4IN8dunwf9eGrdZgc+MIhNCIyOOpvkryBHAbMl5
mmYXRePGqs1V5HkvZiHzRjHXXqPuAnCwlchQZh6tUp+qhJus69zkLV87vqzYpQsrXsyJ9hnfptyJ
QIjwdx1JeanGCtUh9TrzWgSIhJXcR9s2RsmYkSxLIdQM6joZlbWpPTYoq4nei96R0CndQZG/jPFb
bH0X6y8pJB+lmm2y5J0wtRaVY5+IewZVnQipTE87hEmJE3MgzAKONc9xyCBrQ96QwqbBwpP4XH2B
Fp7BDI8l8b/ZsxTAYVLmudHeVWDQM++9SRkcZdzk8lP0XC1bQ9dDB0xpWp/Qv2Kl+Y3fiDxE/dSG
AHbV/lOKk/8vJpzamNVnYKWu4XjFRnNo1uW+PU4KLXwvx612YLNTW1nYut+UDfNqwqnFaW9Pil1+
XCeNOmKxY6odZj8H1BlVX/+2PATHRbndc6U1cBOU6icw0SdAr14HTT8YtEQqUETqKj9OGLfG6Vq7
hZ9zqVzxG3r1aXEn5maVPCvSXa8uqKz5e1D89Aa8vbWtt0w7LdQnfw9EX7I0q+EVso5CSIUlBGsh
u0Jc95AEqIPb3Vba+Y/ejXUTfRmFte5Mo4gTYW7gZKMT6ou4xbNuCgIBlArgCJA0Hw9ULYqksuS0
vRNCOiAMmIT6EkLnE7aUJsg0wfIfE3PE2xBZdepWZXtnQGVU8qAZtRoR6Z0AVVgmoUzigr6jIOCR
Gly+g2cbW6emZw1dDtMDVZNx1dfxlyLe1eW6eIb+YO1vqk3jCFtt1UK/4qTqQd4t1vrOld40A+gP
M0FMABizQOM3QyyGVdXe6UiyBA/l3fCUwEG2yXfiW3HNUN66fg2c9Mn6cnnZZwOcpcsiMHh98ueP
Z1qYriX4UU9FevSdvHtvNZFGUrC0uecK0TrTusAzTNLtOabQLKUs9eO2uwuh7NUGDUWhfNUwQqRL
DfVvGMvGbG0EvSMm8SPUVpcXebaXwRplTZeJrsa80meW1dgwfkO/1EGUAtq8cFOAjObGiJt6FR5i
1JyKl8tGp5rw/N6e2JzPLseu5brhtLO+ZG1qGANqXlUWz7XK+HbZ0rkzBIVj4j5MmTEH9vEMh7Sv
qQuo3YR9kbRryXh0+/fLJvRzNriVqq5oKJeL8wGVVCnrppRYjUjuLJg+OUR2VKKUjzpvxOynVBkI
nDAWHvUMjsqrpLxOrNuuhromkdaJmx90UGhtJ2+MsYHx68ZMPN4Dw8GKMrumWV4zZCpCiFCkrqNL
BWUbJIIUONzG6iqg9ChK+qEzWgCv1kYPrtspl7NiR5O+6lScZB3cqPrdlx/jaKcJz4Xy6A1XQpM6
rsq7tvI5gW6lDJQadAUm4bdyVwbyIeBVGKPQ0TSPAVhaXel5dwzrxIS5LC2P1vD18jaebSQYusrM
L3upSea0zSffRKWV1BBoQAfZC3yNqb/t4ydJUffh6NpVKF2l7cFqys0QPVRNv5VlRAW9yg6G9B8q
lP9/PnD6S2YtjXoUsgknCeZD3RRJtwmlcANK/M0j8fQEqAHD+qoiLYh74Qns3SYZzGujUHeuZsBJ
Ie0ub8y5T4thqKahiRPs2Jx9WiJk2np+EC4c56tc+tYmz5cNnM1GSONETQVpKUvzEDBYoCv1vunu
eumaiu+qOEyc6m57Fd5q/4Ow12/u+vn1NyysiTyTRHWeOUJkPShRJ4JPkOrtOJh7n2K9ZSEYoQsr
kSKmMD7L7Xel2Pne6KiyQRikml+4V53IMzeFvDY8wAu9rTOP04CDaEys7UCnwsu4MSnCjL64Gz1v
V+qMuPHk5bnghD2qhFW6D0E+pXV2FXbWemEjzx2VKcpAIsAiGvI8ElhRXEtxwcLU1+hWXte4CKwE
Kxdle3kzfmeUAVbEhSTobAA/NTr9qJN702aFlrnp0N1pZrRXUn0d+A9Npex9ygOhmNqCiPYslPkK
QBgzbbcp86ISz6NQAoySLIpxnIvtpz9ndo2l0pVBjo/8HIafQAWr6PxKVy2ykNG1f4su5QrYH1O1
S1iDJbuzS+uLbpo11IfuyuJLwpBsPgQ3eqQcsmwJ/PLZkqGSivDFBJRsfnr45NDchmC0yfUI89WV
pyeIGNXbKtcXjvZz428yhBkuvQgb8Wwrg6LsNEMjqRQp3DJPZpeGMzL515SaXcr7mAO87MCf/fej
wdkehlnM963CoNugnAlEK1O7hWg2fXA/3n1MgE36/Z5TxflMQ6GKY5kkmNB0CHxUwTbayi7LBiWc
eK0J/VJ2NUXHT/Y4I1UF2wK8fZa6yp4byaVkNRNUo4MnDYok23hDC/q64pE3KQYwdK28KvTWVhIp
7WYpfZ0O6dMPsBSGY3RTAoM7C9+aIJvuaPosuLivIvp00qshLSVxZ13yj5H52yAfjUDkmdcCngjv
BAZGM3sSxkCUhcriE9TWtgTCOVpbjrS/7DJnXnscKACt388S+VN2LimeUXqa3twpBmUWZXzwsmpt
FKIjtfWuQoEmM5B1qk1bYRZxwfY5f1UkUdFFjXEfviQfQ5+uDbpAnaS9Y27fvhFsbaftpkENFfxU
9G0ZP3XOeU/szafTrEaIVa/1eLbDrWU2P4acGXPLt2MvWlGV2lxe3jnPUQxuiipSTAMh/3F1ZcEo
ey5IzZ2Z0Q16DIRDuzTjd85vTk3Mnup6awqt4GJC6K8sK7+tE7Q8qXj0S4/Xz4+c6QaS1EkKV0BR
Z3l444YpQ6BmewfLwmr4nm6SLQSSMXoZ9DcXbsM5rzi1NYXVkw+i3lhdljXYkpn6cIsQLcNvl09G
mp5+80t9amLmeGlXm6bZYUK8H5BVrCDjy24EcCDkzA/qbmluefpzn8xBUaMxFCSrpJ4fV1THeRO5
LuATdVvuld00NDiJMSzhlKDVOGdH0yyyQHKYOdJETOg7W+NveCCd5ak2ZW3Gl0lSGik4KLV+DXtq
0Sui2MJ+LhmeHZlgVIOstQwGkKpA01DtSyhm6n21DbbDUbeB6due8TaBFP8HdOnnwgq+af5Z9eww
o2KER2zCsro3qDgjM8v8Yo4YIuieSSRhUDYQrHO2A3tBykQwzQ80bAOm79AoyL4p/YSjv12MrOc+
/ypffkWSKGUzSPTx1IdYUiGLoLoFPGESU0OtoeR37Caxo3vIOaaz2Pp7c1KHXabW/X3Yn53uv+at
adtOrpGal2FnDEF3l8IAIazNg3Klebbw0CZ29zYgCTKu+1uafT/yG9FbcoizHo+3T49BWP21WeqT
j+bYuBNkjuLAxPzJ6gV0t6YvtizZsS2tzA26dnawoSe37BPnb8KJ/clhTxafp97o1zk3oTtECBk4
7V55MXbT+ASVU/m6XU9tU5hms4X06HxkOTE8u+pGL2ZeNuKM8HbAyjRh6VbtAbpD9En7m/9hkPbc
N009MTi7eqOY1XXTYDD7pSiOkNrqPdkRQijCGihVqzvSQ428WvH4P9AWnA2jJ7ZnHl7nnlaqBbus
HEEXOeUdg4438jdt2117CFrbi7oY5z6pJ4vVZz7NoJUruTGLpWdGe3VrXVlv2i7ZThNr38q1sE08
ZzkFPPPAJsL8Wee8xJfX3Wj0LWan0Q55Hax5XW/GwzT4DX37kuTkuRNlnkMn4wUySNHro+9aEkON
9DopKO61TbMlJbqx1sm1eW3dw3l0MJz4elJVGR7+RRDn+y6aiiiinjJfZS2SHFYRdscjzXuQSSsD
UtL31qRWO3zrNsovsBqA8vPt0lD92Q3WSJPI8TFszKdYNI2DbaK8vTPV7F7Q1C0KhdD2pzvVk5Gg
VJ1qggQa6UZDE65r9Y0Fgm1h+efSDm3S15EBTML6MUvX6NVVKaMnpB1Uyw7dFoCI4dnNN+m+A14f
r+N74EeLX85zHn1qVf542FHXhHJhYLWgt1M8ZK8+nuy/+M/TlMv4FDkQe9Dn/8u1zlwsrzpPlTOs
/pYSKvdNCYPWqt35v4Aaik55cJFSDRkuu2z3XJpwutjpCE6i8lhJVSK6vLy7GCQLiBPV2DZiBbhF
3V+2tHSYs+9Po9VDDDtgi+zjdd0/C83r5b9/ptqJl5x4y+wDk41eVMPvOLVU6mvzl+JAXgCiwAaU
MNVI0lfhWyQuHNvSombfFtOL3LBLsalbj6T+sPosTXiePSDqlNPcOpQF88eup3uCmSRFe6do10Kp
A3N88vNrhVrpwvZNbj1PTjRNVSTGSRVRmveEkjgA8jd00/YxeHzbbIMniuUTLff4HiOq85fmZh9J
F06kNpIx595AQrDzDt51spdWNUrZna0vePnZK32yttlXcQi7XNDzaW0BusTFD81aV4taqueS3pMN
nI+SNB3ksW2LEXgWDxVMNf1B2E4DodrCTTqb0WiEfl7ozGdr6uwqtbUkRLlK+24qCLb7/HFK4ia5
xJCRRviqF3bvzNAKN+vE3uxmCd7YVVnOt0BP7hTQJqVyZ9QScitXevEkUvhMdW0jiK8Nuc6Cm5w/
uT9LnV2wVNYESex/L1Xf6rHdvCJRi0hAuR4c8dp6jpx8kQlIPn/n/hid+aYh5EUTD/SF3Vc0ZLwr
oOIi0u7BbbuRkBuLnf4FjSLbuBk2yhpYJF8++Wt+Cxv0k+dozl9uwcx5yzbRZVDMLc3/1hHXqVNs
/WP+UjgUnVflAXTet/7f3c7/7sC8LDN4pRnoPgMSUwuz3aMSyehsfSiuEYe6WooFZ4OoznMMSApp
zm93P/kGGZVkharY8vTPf3Wo1dXuw8IWnsuKoZb5r4XpF5xYMD2PKVmR5fAevdZXyX2k2tpDuyr2
0g0IBkpNL5ctnksYpzkPms8qddl5PwbaRq1SUrG+g0NQXVU1I4/+Ic7jW+gtkKaS3IV78pmPUzeI
238MzlxWqv0wJXmt72QvcoqK5r3M3AWXB1Cymqf2AIFzP4A+jCRrHfZgGXlsjwWyiNVwP9bpTkq7
m9iC5yPoWxv+6RAOueA5Hg9K0t9ncX/lJdV1QIOnB0yvCeJWBB0XWkvefu6+6xZTWxQPVB6qszRI
qgs1F8SOdfTNqqg6ZxCeclVZXT6e6crMv3WnVmb+0OqCMvZaX9/pARyjblTaHfJZntuikyjearDr
+swaZONCGe2cWUOimWXhEpo0z6n9yshd3v/NXecDKot58IbKrR71e79AR6e6KTXtRqaWv+AcM7mb
qftqwPoKRYQmGqJpfXq+NEpee2pc39VE7ZABATEzRDC3XU8NQPqRQOs+0mj3vfZ7JyE/IHjyUeu8
9VgFmyGgNpWoACV90MsSmuCxsS5d4/7yiUz+OT8Rg7cGxNFUNT9BNvrGkDNNreq7QfZvoBnpxF+6
EdqqyqSb+8MP5AUPOBfiT+3JHyOCLNQQ5SZNfVfkbw0yh1IC3Id5KAXptMsrOxfdTi3NPNpsAjc2
c1Zm6Q9J9yKOD5f//rlQQzObITZotwH1zD4PRR6FoJ9ZiRlBoOX2NnRvG7kpHTUEBC0D9r9s79wN
hdCXoin304Tj++PO1fkQgsoY6zutBZyPNp17CPMfl22caYGgdUk3e1rXhBaaLcrPJRViyaq5q4NX
vQzt3qsfC+aS+liiw+oea+UqrKudYfVL+fZnR8SybkGp8rsDMi8M53HvwenUNneeEa5cXXaiRDrK
AbB1yvhNWO4E03y7vNrPvvjR5Cx2a4UAFKtt6EqM1BBQIRJH0rnhe1f/854BlgxFkn+jHkAofTy7
Chouo8l7RjoP1tdmG91MIq3Fl/SwjFn87CYfTc1yxmJo3EAbMVVKdzWkV9KQ2BnjOZe37kyZ4qOZ
WX7Yqm4bmAVmhMf4S2XzYr6yVt0m2zd3JMILQWNpTbODGtu+7FWja+4qCH2Dq0i91ppvlxe0ZGLm
+L2rBXGoYELG3QYmGURAHFZgLlziM4/lD/s2x4uJ1VgCNGbfuvvyelRJirKt/gWmJAD2lLKmAfFu
vdQNOXu3/rjfXNpCHFpVNqfFpZaxVQPPlmN3E0BeoMLj3xTaVlak93+zn+gbTFWsiYjto8dbnqWG
JvD1u77nkRS9G261asyfl418DvFsJmV9EYoyuHDnqIJWzJWs638b+RXnV7X1/Hd/f3aXjDoNwyEk
QLjoow/ai1wscXaePZmTFcyuUSD21hgIrCAo7kqGmfIkRWflpcleLYEhLnrPl1d0BmLzcctmV8kc
U0XWUpYEsg5tX6QYEvJ+O3bGK5jYDxAiNuMmvw+WsdRno+3JUmc3zAs9t4f0errEDIDY/cb95V2h
WbhxHfkLdpN6DdXl2lumFJbxtY85zoc1G7NSuT80khUErDncV7qNrktySLbqF21buQjtoSWzEEvO
brJBp8e0gIVYJAcfnb+1pCi03Ly5y9CSdGXw6UXOeE97G8j+ThreB8qY6QgLoQBzzgQRROrRRHvZ
NvqIurK/xCoyC25gNYDEUcyloK2duSeVLApwtRnaLT2wlRqNdpS8pkvchktGZpfFLc3ESjwTLco+
XfnIYCTS4+AuMXItWZltrQKqPJ1oRm8HCS7o6g12vFVMc/zyNZkFlk8bNrslfiy6Pvup3cpMOQkt
8pT1yz+3IMG+ipLEFLjm2VwlSa3q54N2myPdnDWWE5nNP/tq/l7EqYlpkSePb08UB8Cfo3ZbK88G
Uyftk9n9+rtVTKd1YiKwVAD1GSbE4DGMX4pmqR4yCxqf1jBzqlbTO20oRO22OaiH0ekfh2wloctJ
75Jg+R1kjN2ba4WB4IXNm2fCnyzPHG3Qssy0BEm7NWrUUnMTmn7Rdb9K3SROrB3MWHuK0Taw3c58
r9olreJzbn56djMHpC6dRuPAuj3pixzf6QpQr2ghKz3n5Kc2ZgE5cIGttxAo3PrF0be+lGi+X/aO
ed/99x7i3zKSKcDVELX/6B6jKypZBXz2loe+9qh9rexmizjDD++6DFfNm3SAHcJOHunrNItv71nQ
/2R75v1yrBahNrjaLVFoVe7Tje+UV83XwUkcf72E2Dy3lacLnd2DDnB6WAcYS6IXHld2wpD/wl5O
e3XyEfu0ntlNCLxUDFFQ0W7hu1qX1o7CxX27U7kGSbsFim/dLVHxLy1qdgNK8O3Angnoeg1Mg1UN
1fbyopYszLxcFKxaBFHItnkltyuwBX9Bl+Jc/Dg9mJmPZ0mt57HLwajD0fMLO671desDbdKtpV71
uSv7x5QpzrIME5xto8iTqS38KSCpEFlF39VYe7LtAbMQ8bsm2DTN5vImLtmdZdptomipqOEYVgRr
cBJuEh+BbEFc/52Z6b6dhHp/yFpIg7jLGmmjC2d4BfVKGtYLcXdpNbOQ0UoGfe+MXQzNbuXGje3B
I9cvnNV5v2N6kKTKZKRktmW17pqdG/n6bVVnq0h+98vvlzdrcqvPl/WPgdlmVXXKd8Ly9FsDOnXG
YlZDre9YzbryY0fuW6dMwkMrLFyn887+x+ps71wjV+OuwmqV3fEkg0owgc+9s1sv2F1e33T1L61v
2uATZ+gUTc6tlA0UW+0+yO9bMVqPXut45PaNfLxsbP5m/k/o+7OuyWdOrFViqsW5hbUSmuFVmqBO
GW6kBN3kwl/LpSM76Ss84kt97XMR1wDhOXGXA1acZ/FF6VZhorCdgmQPa3UdbijOe5HtbUXaT57g
/A9PlXPuf2pzFhH9EtcpZGxqPM1Mc6WuI8ScoE515K/+g2tD3aLtIbpd2OJz/npqdhYmgxJKjzrG
bNF9V3Nrl0J443OWUZze+l3gBI3qBGa1/xcHS3ddp+ktAu6Z38OxLwvBg8GI1Xq3ZfkFza8JGKc6
7jEtnwkzV8u1pHOue2pzdjWNzFPpehEuM3oBUjvJY33zy8guAT5XsOJeXuKn8wQfDKIc2mqKfkhL
zK4kqp5RKPlNcfRoDWVN/7Po4e7s5IUGx1kzhigaqFNaOiHt4w1hulPw1VYrjnUpXmXmVdwGD5Jc
L3jJ5Hwfbv20mBMrs62DsyA2IGQqjmoZOJ3ytVASm4KCLcCl0rTqr1YSFrZvyeJs+2rB1IQyHotj
W+qPWfYu6eMqHRGElfSHxoKGSihWlw9s/naX1NkiZ6EtG4CVjJVcHIXUW/kSmMzE73ZCq6wCiRns
ia/HZ8Iz8reqW6JJKz+kUr9KPWlf1P22h9bj8g/6FNR//x40SWSI3zXkRz8erT8yTSYVOr+nuK+1
0s4NuCyMo9UulaLO+9B/Dc2rJM2YmBkD2MVx9P2dN+yhIVqP/tfLqzl/oH+MzBy1b0IowzpWI2fE
bUu0e4iR0vqX3oVrSTyqrW5fNri0qpnPFmrmNWHIqiyoWdTgoBT5xiieLhuZY2z/4zR/ljXz0yGt
jKa3WJZ4MKMdIk2jLb1ETxOIvhxXtFGZ52P+cNXtlC+XTS+tb+auBRKvohCwPp3SjhndQnW48tSF
dGb6I58v/p/lTT/i5AMcDlqnogLIxW/NQ164jpim68vr+PxW/OjnxnQPTmx4ZeuV1eR+BBPVXLmD
nf4s75rtNPoT20FrK4kTylsFelj3YYl+4dNHYWZ8+vcT41ZXMDysTuenIy7kF6uhwjV9KGFyuHMW
EoulI5vuyImxwgt7mVEjjiyEuzvY5bVhe+795f1cWtEsbMgMFOuQkLCdigx4RezuFfleV1jZkrbP
wnLm8KvAVVvBm5ZT5d4ma1/HWN1B4LBwjxdccM7fG4aNIJTidEIt3gBdjiC8Xd6xhUBrziIFxIwZ
k89YKKz8UMS17UKcpMuSo2TtP32VfnS3OWFvpoehpvlsmdnB58HotwEVlurddt2S5tB0zBdurjkL
D1UxtIE6hQe1hppJ5k0gSY4ff3Pln8AbVyIspuXSUc05Nv4TDX+DLYAUfNLGIIHMIePrMIoChdON
q57xFwEKOFv+iaL09/oAedgKVqV7YZkN+byj/DE+u12jlkZlrWC8D79LPdRLXb7wRT6fIljTOJtB
PwOI3scL3AGOiGDpLMCGuy7E/NFVtTUdQOroqUIJRZLOXDCcaAtx44yDUlWQxCnNoz0/h2sVnh6V
qNQXxzLggV+SnXu0dp2if758Ec6EDvolkEzQ/kfReI6hgr1asIKKixAoxboLslWXfBOgUPSFO01q
FzbzTPT4YGx2XLE6Vp4vY0wtuQbpToPULsRTLi/pvBUKkKzJoNU5+z6rUdzDZKsScofXCE40I4Sp
eqledu586PL/18jsrplB4hrp9JUMoO8HQW83/Ys8vnvmQmhfWszM/fyKhmHkk+wXdQTZ9o8OgtWU
eHV5y87cIw7mz2qm1Z58pRSp8WA/xopqPXb9jVfnCwaWljH75oZBZ4hZwHbV4kva3FbaTw7oL23M
vcvMfKFvlem7LsKUx/idm9uK9355qz4XKFAEP92r2ce2Q6TDVH3M1M5AUzOpbF+CLEF7MF7bdZ46
cAhHq6Wm/sL+qbN6IzqnocigSnFM0T8o4/sSb9DFJYDjkpVZwi5pjIcWBjcnIIBn/Uovv5RgnS5v
4JIR+aOv1VaWyCIwo2OQSVsl7VDZ9leMdTp/Z2YWBTLXMoO4Yy2CuU0NA1Y9CMjzl78zMosCQptY
allwLBaEh7z+7TEobSP4S5ebf4PMspGAvGOmRBvG/GVdTfoXzSb+Lm/KVfv+r76rNI+ZLZV5limf
Rri1ccwGGJSLYwiGt2gfs3Hhs/M5bZjGgachSbixRAVNrY9eoFhJFPV1WB27kduatfpDnBo/JGGA
ZcBfx6qLSF4JLaEW/hz9AkCluulGy5Hrbt8lw3WQwAmUo7nV7UMj2F4+1U/RkN8G5g7tbmbfAHNO
HnwSDZuMmo3pFdVRBFLMi5zm9ri+bOJzWjHZUKeVT3Nfn+DYQSYosRVgA2qw2+o22vU791p6UZ3G
0X4lb+nKc/qlIHx2XapiTNT4UNjM02ot6uoojbHp0aIT8jdzKZlYMjC72kUKKKCYFiUXvzo6PHFk
LGQQSxZmbpNVqMorOhbCPIOK+ZsJydLlk1myMP37yeF3zeimZoOFNv2iDcfa+/V3f3/mXL07tGHf
TofAgzf6ERvSXy5g9i2vOjVNSnk6hD5YlwAnKlhr/sUamFskY9RlVZlTXjXmWFahhQkLBRAhfi+l
JVeVp0/Nh7fMdD+mfJSGDUPkv//95Bh0sayTLiyrY0ULz+mvX+VfWsMgTnoH05tj/jSeIAxLnGLY
IFO9AoAC/bnxb5Z58hvkj67Qol6QdiW/YQSyI6awD0eLmpSTw15a58yhhyEIE8OvpnW6Wyblo3W7
qxO7XMcPIaJUxbg42DQ52GeLkHNAK6NMGPmPq3K7sVAYEq+OyfhqRuArf2pLJbKzd2ji//h/E/MR
fBQw2CmVRRkSWIDkXcge/oUDnhiYJSqoL/aarmBg9EY7AW9fxUvXaK7eKgG95hMIYdqE64IFZ3ZR
E9PrS9kd66MZRd95P92JjX/nttWVEMXHvK6Z9GgdJMv2nlSvRbd1EujV0FtZDUbt5EX0jrzoV+BL
T8HYPYtyTNchhacQpYxqtCAcbpeKx5+e/9MPZnoRMkbGVD61Hzq3Td12VPjBKjx7jQfjeL8pUulA
nWstp6+mH+1lwV94oHzGzmAWaABnPYWCT5JqRlwUvaSV9ZFRAoMKQ70fanFjUldWlP7Zi0LESnOH
al+0VuGCuuwIUzCbOzMsvgz0AM2fOi8fnVkeszJRXJofoxDbesU11c2dWnpXubaQ6p3zaURI0XNj
QlQD6ffRkpU17iiMWX2UxHrlmeNeHZbGhBdM/N7pk5jn6aHa63VRH9X8Sihvk/7n5c1a+vuzzRoA
KFqVmtZHodqrXmgPkExftjBHiv++NCe79PvfT5YQFrU6xCm7RBt8vI43Y7Yrwv8j7cp649aR7i8S
IFGilldtvbg7sh3bcfIi2I6tfd/167/DzGButyQ0Z/LhBrgPAVJNqlgsVtU5xwE7pD0cUqAmOnSN
OSnBtgv858MsKyVoNmqAWsH/jD63OpnVPe8HrQPIiBesefvH/v5icYKYRiTLSxwwtBCrrrFG3eBs
4FZwNrCBsg7VaGMFXsrzGgqyGGTx6HSXtsN+Tl7kmsv3x7OySBEKvzZUX4GVGlwSqCvlrmT8NJwW
UEdqVd99aKMnDkDWGadzubmBF6tbVAG6QZIxW5e0Xg79BTDEQgCD4wyEPYRXAeHCxKIIYIyBALUK
mFAeqrfprduN71lsGyi6mxWQLY+NLaEYCaQTCN8FprwE8R8up9/2Mbj4FYtgQZMonkofv2I6EiuE
QIjp22yIcbLrh8j7nwfSWAT+x9oybjQ5HSGWi3Otyk9yAYiVwEu7t64WA9LtcEiwxa7Y6CjRi8pX
49YbC6OzsjG1q6x4mSqoaKg/BghP6Ur1qcgl527ZONoACaGqzGhVUaVc+ItqDHnRGG3tVVpmEaP+
KdDXQtu1Pn2+HbdkFvoWbnNlaeE2Q2aQ1oj62lOGAPz4db2LssG3giauzZCkH+DCg24apeK9TPKv
hJCXKfuRi1GB6oVyJrqoOETTnTwqX6Cd/djlyAOGSYCKTJ68pZBu8uts3DH9KbV/naN2L0qZnWc0
NaHugkIVcSgIcUs/5JyHrXcmOE0UQjRJlgnq89cxS/SLJA1Av+3VMH2MSsypCdbHaOmvkCj0TfUO
io92wTnnW1bZkAfQl3jgg+x2kTsBfgntDwk5ZvvavUVv8X1xTH6VIIr/Ug0TAmNI3KFzA2X1/z18
XtldBDZcy73YabArG95ID1L/PLS8tbEdW7jKlY2FUxr1kApGAxvxYTylNtQuQugn0QdGf6H/CPgA
A+Z7S4PAHYoaOgFAAi6xhxreIKrSGbWnPysQcbBkU93NNvqVYPoqLP93+DW5Q+vQT3IXOjw01kbI
xuQciC815FjSaiKhJVKSzj5Wq2ivRrZXtfPtk7fpKhcGlpMIQaOFc9kxAzsC6h16VyR24OQ/oGO2
w6wreBgTy7CnHcfs5qb+sy5tkQu14Lmu9BZmG0dy6Slxos8CQoHKHiTiBhIW4qaOP52Avsx1pzMb
TlNw4wa+3FaNXB9LvyvLTBZgPgrOIwgA2pM8HDhL3LQBfDeB2rGO5tXyEIqxMujZv5b4Wh8SiEkH
jvZNMXPg0nH2Y6d+5jH+LVkzWAKIBPkfo4sTSJQKYh8TXma92x5E1Yq9zJq/MRaw+pjYouTwZve3
V4n+HJhHMHW7VHRuQTYiBxQGdf9epd8NGRJ/PEb9bSdlTcB/G1lkfrkPTKcioBKgPgT7zCnO0flA
7slvRtgpOeGx0EEvePvzbR68C5OLr9cJZSM0KdZV+g/GtJchPXXbwJJw5N+f6p9FLT5VMgwGGmWw
QM30EOwb8AYa3+ZjuG/PPAKzjYtcI5KO/4CjAVXD4rRFEUlw2aFgVKEzXVBGF3QygtemzDm7tu7O
sJ7fhaXFwSqCOM1piS81hJClBuM2ZNnQjgFO24TOqomhtQhqjjYvBdv0kEu7i3u2iLu4bWXYBSXw
aCd7YOze5X1m1XczMogGLL3xUR6sv/H+S7MLxyyQ7spUYyUq/9hl99X4A2rSHD/ZOmGXNhaemM5z
1mgTbDAwQpHboQXJqs/xUdthwgQtaTQkIZHS/rxtdsv/Wb6iArUCDZ1lAdAPaT37So4ivH+ShcH0
VV4Ld6tyAbLzf0wsfCVSmq5FEw2l2CoxSVM5ajLtStCNxzJoMUb6lAlPilrciWrJi83sn17e6Zem
F+6iKmPUp37Jyv+9Xd535xbojsGuIAMcubzmIW8rF06SRX1EZhXGxqrAoEthDrwpp/VMHDt2F1u5
8JEWma0STDjgvQtVJcGMoPzwzOhsFLBegHm0heLBB+ZIf/AO3qZzXhheBLGYRrVoNFibCDW7onib
FMkycq6rbAawCzOLpE/JCiVPWeuktUVLshMHQGcKIZmxscT7wZ0I8npzRDbGp0XkrXDxNBFiAfzm
LUxDdNbHbHqGycLzDF760mkgyLHHa9ZOd39z/Vx+UPYivKh1+FFKgxTi3l4FWSISnXQeTQtnWUts
PLTDOxoLReMlyIBG0PQWXykP9Ma+yo1T9ufVd7EIpdL0zGcHfGjeA/ogJni7ku9NmGGKuXVvxyuO
h8iLYDKpLTTpJDhiHoAkbPoQ4h9KBLFCueZccbyNW4QOPdO1TO+wcUX0w8jPvfIqjZyknGzawPwR
0fFy1VZlqEhNtSgNCPKdod0NyfRMElGE1rB+bgbgxsv2UVEny4AGXhvJx7DrLM2HWGEoQW8ZTXA5
tZsEB78qnFaf3/s0OJUkfdSGzPMr3zL85DPWstEMstn+i6+AhjIkw5AMrljr08JX+17UG09CgtHu
8QvNTv1QM153YHOD/rGzLLnQYGxbmsNONRNAkmVHTo+y2HNeKTwri7RpDrW0TWNYGXMd6oMfNHiF
Drh5e8t4RhaOm9SKnqdgQPXyJoB+KSS0m59y/njbyHZ+BB0jjeAlyxhVr+NJLSdVo/oG8iMMA8YH
TBb/Dq1qp6Krgia/mRE7bUz9TtwrHODr9vL+MbwIn1MLzSY1huEJlQj9Pq4+CO8NyzOxjJVzV4VG
DRM6CJ+QfELk4lgbvNLwZoD5ZweXo7dS07SAuMJKAsThOA0Qmi4cCl3M1B+f/n9fa5mvA/gw1mge
wr1B3/BW/2Y9VygjR6f4ZXRa8JYIUI0EUJrHC7QeDGd5xMUiF85YQf67GXRcO9EXlNflJ2qWhwzC
lqifNiDnxXDNTvpSIKb0XxCqb31GGW0sCQh9NLeXdEjt1Mna6EuN16XKrqp+9aPsAo72F/fEhZUV
6V9SohcoYfAlbRAhQxBxDnciWH5LHp/y5nIkEZz4TIkFiOzrEyeUdS2kBbZyCCozEh7LvoVmCA/2
vXXFQlriP1YWx8tvlTacSYIPJokHsX9ThRexoWDDj6yw+HHbLTdXBEUJEX1GtOWXCPMqijs1SWTU
MvvK1qB53chgMgVw7raZrdKQDAw7m86BkSVQDQqqgVFlAuptXXnKwvBcgBMrgztm0FZHD+1Fq3lM
LZsmwb4M2jrM+66mcEWhoSLKqLXX4K4NIIQyTCAiTgUrHBNHqGYnK3mT/FvhBIXZ/5hcfDjVj4iM
6djaCzvJ9KFx0gSPefUFkDbnfuGtbREdm7YCJ4aGrxYl5Bhq9W6KsIODmwIAOBqv2cSb4NksbEAR
EPkLEOvr6bUh6QK/m0KE/PylqKt9249IL3XHUNtTFaR3MySZh7oAxXS8L6WQUyDe8lLUoUSgBZCB
oN5xfe6aALrqfYVWQqTHR6nWAD8f0U/jvMrZri1T20sr7PNepLbQha/0Iq5Za+RVzdI3jeRuGpYv
ghofaaFZsTZZfqvtbx8N3toWMcVP/TCs1LH2JEF3wvmEZjWUxXlvj62YAnC9YuiSrGKyYpH2JGND
6jolsFLSUxtAyh2cEWlj6UYDfVLeMNPmmi6sLa6cGQXLNA7n2hPm8dgZKFLqrTX0n7d3bmtNgISi
UwaqeRRkFzs3GoJaGzVaWaHwK4LocSkrTjAUJlggj0XPO9zrNYGHCzsH/4PGEMj0r70jCGfdGGoj
vp+lr6461TpEomJe4rhe0rWRRVlB0kO1VOY4uRf10hqTn3EHQZFAMfv0Q54H5/b+sX/s2t+vjbEV
X/i7JLBpnALGKAgro/hXFnBoAjaqQdcWFicqHQwp7MUguVdo9F2Kw+/q0DmGTyFKXeAMtzsfb37Z
N85lHfFs877XwjukiLZDrkYJNCQt0MbKp+Khq8x+X9mQ81a89FtrjeAHB0no7V3d/ITwfcyDapoM
TbjrXVVQYxbaTI4hAQqeOKhvZUJiqTS2QW25F3lMDFurRAUdTSSJtXTlxSrFpm76GDf4fR9BJCQo
zCBKgVH6G1dhLHQi2o8G0oWFq5SyHpf9mCX3SWNYyjyANKjgJHHr6IthI5YkikzdaDW9XA9RNwkd
VlIbEyZBAB3DnhVNcfAL2cLf2nmkWhMX57flo6AnwNweLhfkQH/e7RenIJ67cVZyIbqXkAHnpZZb
mNROzHTK9y2ofP2h2/mR4qLv89X68uttZ1m/4SikdnWInKLJg41dopNriHcMQ0Wj+/AkMvUoqxut
zJI7l6lyG1+1BeqLaqf9vm12lT/AKialUYwwwAkqLXvJ+WCIkWr44X2XtfdJUdoxtHXULnUGKh4H
ApmZ+P22xfVCMWqAqjNBWgLAl7GsPfck0WRBQ44eNLJJ+8EsZAxoJ7kztp+pGtitCKxUK+8HPICa
kkBdCCfTF4A1GkM8nn2D426rg/Pn9zDeBGBPwN64OKatHyZDQJHK+5NgiulLmE2movKu3fXj69rM
emyTdnETobI0DVhJhlJjL93rvrgnoW/rencONP2sZ6VVg4OrSTDdJTd2MWmHSlZ2Wak4hVqivfJ8
+2tsLh70+5gvBHkEmBWuY9SsCoY+Qqbcm9PCTMaz1r4ZXBI/llJcXS9YOoibQYwuKkg5ll1E8C3R
qgcQzktjBR8xNdsZfY1En++bUbZr0at1CYrEwuMskAMpuPJJa/tERv8Sjxpo2a7fHMI0ToLf+J1X
DMYBM8e2PiUODaDHnhb25I+2WgleWQ+nOhJ2+pRy8rp1/V5FsZcxSgAXIOJZsAjNU6Zkfq1pnVeG
z7UWmlJUOd0w3Y06UGfNc56r5zQVXD2pHJAsgWf2SdYg5InZh+mshdzu/Oq2Zz8H4wY4+eglI+Jd
f3MMBahkDPUOLSdch+UMPYA2NIOjihGBCcOEwSsYBMBoyqkVbRx82MWBB8koxnWMZZWKNnHRjGnf
e2MkxBYKAm6goXfdQV8tEH/lSmTPMTmKff9YCvcgdjdxQswcP5E0vTUXb7c9fx3u2TZc/BwWGi/C
fVQmo9AkQ+9pCgg8h9SqCsPS0Vvp+h80U80wAshNyqwg4RZithySahj5UmUGT1mO+A+NmKSS2vVe
C9bYCtgp6BsDllPbTTeZVEzsIX2TtdSTK/EwdJ+chbOc+/o4gr8d09eIv0gWwFF9vfB0VuVWAFO6
F7zpO4OYaDq6THwjAHlpgA4Zr4u0HtiDbCCm6LBODEmth5jLQurlMEt6r6vVXU4la5qYw2XTaA3K
hFGu0BmV0pZj2prA0TwkU7jjCVGtA52M6WQsGl/dwMDN4gyqjdJPcjp23jiC8AiCZuJn7fOqiJtG
4OASQQYh4iFyvbPJ6MsVG7jxIuWnIqSONILqLeEpAG/sJ6txKZhhZeTiq1RBjEitFbqMtpxWhKbR
0dRuS+NbEs1WNwxOIFLIzBf1r1mSD5irOMtheZAjzpANy9ivvUgRwbqJMAIANZhymI9fHB/4ljao
g9J5Ia7oSo72uAKOo1rsunzgPPo3IgdsgTkKwy+UtR8WthJRSfEz0CTvxdHstG9jGbqakhYW7XVA
6EjtDto9SUEOEoOcjqSgtckUK0obOyDtQct5Kcw6gioi+h9IYQDRYVCd67WjaSDk0Sx1mINNvgE0
Y88m6n/FB2vGam/lTsWTmvOYWCogQNOI2cSg4Z97epWpdXGXiwFqWV7lNE7ZQ84FfBdeUZmCpZ/i
rzY1iQsuYlPZR7ZhR7xZiK3PTZCwKRAEkTSyDBoYdRSNrAkwnl1AVwMEl8UsWYlxzLhjhptfG9z8
MiadAJoGLeL17krTBNHPMmP3E/2YHMFMjsEI3i7tPNjgWfbqXffOW97mF0UhF2dXYn8W4aEe5Uwb
ZAVz7lVgDdJvVfzgRN3NDUSODTiHjtfN8uHU+kOVGoXaYlX5UyA6jYXCe7/vLeVDN6W3cWaMzW7z
ziskrIfGmONcGGY/7OKgUikWB5+qNUYqy6f8Z2oXZ/otZ+4CCqTRTJ95UlXrMaE/Fg0YBRgcql+L
Akmk0RmqRygRMpHQF8YYqh/60gpfIDZkiWZ+Tq3gx+3tXUdeFJQVnA3IiENSapliSaPUd1nXYDI9
g85Hei/5GGppeOhq5gXLmHdpZZEyqHqa6uFEW68MEGGRlWQAeoz5J0QCwKUb8I78Ok24XtQizCQd
Kse9ASSBXkIXeR7dVidgxJTsgjSmWvhWWkmsznWCfmIqcoW0V29DfMaL1S51MaMumf2qwmpFJtI1
26ULwazERh3KSifTh/aLPTsU/SrUKWXZzCmnVbD9TQEUxnnB82GZp85J1FJwWLZen7ppWVl5+9LF
T7f9Zuvcg8oC/w5m79UV733dFFNKqwjnXlFNCA7tR1nf3Tax6TSQTWakdQRNykU4G7ukJ4MsdB7K
yoexMgDcVZ2urdxoCi0McnPMbcUZJo4rElgDbov9nIvjLopRqUfgIPQUJNhTHJoUkhwRREaGlLN3
m4GaYZ0VlOJRsVjeCU0FPJo4YmW9W70RqzERY2z/d2J1tm9292pr/g2vI7wSVS4oYaGMgHRysZ3l
ACLaMBuAs9rrD1KNQSHZrj7rO8Vsv9qX4RTe5b+0w+1PuL1SJB9IupgC0XLQHzw4IHIpsKnD0f8M
D/mBcViqh/FBf1JM0RVP4p6HV9vyfpSYjX+pPK8wul2VypEqhB0oFt4VQTV15Xej8IjNt444KjH4
g8+oreCqdTd2NCzEzvNDYta0tWhwn6Hz3RHFjXq8umoO887WYQB4kkBkAp+RLM90PjRzHkd4e0R4
XVHtU+0Hx6ggJS4HdtDxZgc2l4dpFZmlqmRFDT8jHQT3+Nh4Qtyb1FDvSIX5Q+EuHeJjK2hOwT0S
W/GEzfSgy47K2npguuvnSu+RmuP5mh/mDDU7M3anEnVMC7YBj7KL7yBk653bHrrpLRoIMqF2C06J
ZUba1VlaYjSn9UgZmS3ezEnyXCn/cz8aZw8VFFQL/5A1LcESYj50RqEAqRSAoEybv2gFtKaRHJL0
sQTC5vaS2O22uGwBThdZSZsVj5bRRS2EJupKzJfNSb4zxmwP8kbbaInZg+xNrZ4CuXRCveWEz610
CcAaImKaGs391eNKpaoux6KPo25N1vSi3QVHBDQ3uIeuhh0+8Ia3NxxGEjHdCWwx+gTr2lggZEM4
aLVXVj/V+teEqtTtbdxeEDizwTeKAKYtL4SAlOVQspkI6kmuYomf87tgEaAuDgw0INgRDzO6uSQA
pVm5DxIoy/6YltZxMBJWXypnK0U+pvW8ls5GGMEZM/CaZ4rWKC9eX3JhoteiQNvW647g0E6f9GPX
mMZd/r1+R7n8NXvqerN7an+Vn7ywvLm4C8uLFFCScxw0H0+/CG+SwagsKeRRbG1UpoAFvLCxyPvk
EeJkAMfXnkEaN69iW6zSHSkwslOkbtKA0Bg996L/wqflXHQbYQQPepw19Pc11gy53lfMa/sRJPzw
0JYgEcGEGgxwziW8KcuNYrgCOyjEQBQYd/ly2KTRm3JMUX7DISO1CSTpNzxLLONRftTOnZ3cj99E
E4hmwxZczmkgG1EFPilS1v8GZflibwclUTuww7SeFrDqp+ZGo+XnbhE65SN49BwMwxe8x+VGwQaY
HUD1VPQB0cdZnogmz9KOasA2G99n6Faew+9IoVPT/yBmYtOYK7mx9RnBQIP5DCS22OhFvUSvyFRP
oGUDhQhYfgxXhCRpWnIO4UaiCfQTMhSJkdutrnJwJ5eUJrhyBjDaDX1hRrlXkl8idyZ3K/tCOQ33
t4Fyl7TC6BVK2M/YQrROwuFbErJ3F0UnnKBjTAOnCwEqUPwBbM3io5H2TxKZjxmpvlFN2HfQrjDF
UuKcE+Yl13cTOx943kK7WMcOLF64lVaVEYZwZS/Pm50/FTuUyNx4Co+J/BgU6XdFHt1mJJxQvk5n
rq2y2HSR2qs1iUpEVtmL65+iEh9JhQJqBiYx/6woldslqcM5LetohxMiEtA16fgfekTXFouMZtmc
+zJQTD1wN8mDT+3xTgWPEthjJ7QkBcHkASrW7FVwHcZ5AXlT0CmRJTfIKIztmBgwquyCfeLE34XM
NCxpX5dHw2odxa13VXmktrgfJItbrF679bV19vcXmyy3EPX2NVgfrMHxKsYZUx6RsLb7GWLYxqff
uyI9Gwee4S2Xulz14kor0Iilvv7vVUv7ZMdWSvZcJezN9SG3gdKbBFaPJYFjNmtyroeC/AccA2Ff
i4KHW3cyq8ktxUQpyhH3dXDs/nZrL0wv/Jf6Cp0ntrVQH3AkO0LH12zGXV7vfPGutwZbddsz8Ba5
gByPc3Y2ggi+64XxxdUWCqCt9CcYR9fLluzUbenZ9z8ae3QKF2zS/j7vzkVhc9+O6xsHhmX0BDD6
qqBesQjGwHb5JQaUZC/7mqxgn7vZTmvutbPo5s6wB6aBc2Y3HenCHvs9Fw5MQYlL9BL2JvEYU6fv
TaV5RAMASg+GFZUoovqvCvII7TBas6Pvyx2PA3qjAAg0IgDqBvI/lDuXvQF2pqVUmomn0+qXn9G7
Lkgt/LCTUs6HWYh3WQsSHT988MldEdzp/mCpYC+vWz4MbSOCoVCPgRUg9JlG2OKzz7Ha+0bbSJ5+
HhzNnfdNvCPKvWYx5YkZAORdJB9EnpLMxo2vX5ldRJFG6Pq802oJUYQl3SkaEqZyaGxhl7mqxr3w
Nw41zBmMVk8E7np5qOdJ0fwsJJIXE2o32bsioScjvCclt/e0rkliYX+GByWKF8vamwOSKepI/oRH
Fj6yMxSf3cIFY/We48kbJ4eAIZDNZKAVsKovdRD4Hlq1JV7dOKyKXFjQ9ZZMubS0Xe7kO9Bb/oVF
JBgEw2pbnUqxmuZhShTizR/1oXlof3RudO+buZP8FyiwdZaG+tyFsUU4LFOQvGmpTjyjjXZdoZkC
2u9Nz2N72zoBSHVRLFMgILoa+AwEdc6DyideMwsmiYVjM84Pt/dt/RxjK/nHxCLkgOG2RIkqQGJC
fk/aXSXHdq8NNlGep4D7jTa3DdUctJQxYQ3syXV8E4JSFNBMkT05cSfVbk/9QQPBY6/AH2whtIyH
2YmdyON1kP9kzYukj6ANh+IHmCLg+4tQQiCjLMd9IqPymNZ2bRzaCTD8+jtIP5zaSe7Vxukyqzjp
H+WEi5Tpo8UPf3N/X/2KRWTRlDHQpSBl+UmIR25lxRkIFkK3dAL8AjtvTCgKBEjN/oK4VMVnvtiA
xc5j7lX1gxmmVfCDAoomkoR3AFnifGuPF89rIdGKPNCxx62tTA5w8zsmUJic+q/iKbDqHTfZ3Iqc
IEolqGnpTMNq8VHzOKBFIibEkwPHAJltuAutyNFt/cTIjKLIbvwzq/xkHtf0VngD9BpFJlEH6/Hy
ESEjmydqgTtCYYwjwH2375Hm9JZkAUR/yApOw36jrAD1QEAvZExBobOzLGJPgTD5AuheQY6p25Ef
75I5c0upOZCuBCobhWxSWX3dHUI9dG8HiK0zK2PWCCUojP6AQ+D6zEaQd2x7H6Yl0T+I1a+grh0Z
dM63rWyFoUsrizAU6E1d6ah1efAhNwxCZ+p/xMB4NNlDBCjXbWNrIAROg6KiQohSAp6my4HNCEyF
WVlheq0bRxSf6t5qcbMParQrAsD558buVMFRYmppSunNU8/Z083vefEDluQu80D6CVSJojfrEKIV
DeEJFwgkYDC2lNdWUsX3bRyfxkA7lAYPxrM2DuJGBQzG8F5Fx9FZfFGoRSeZEWYdDurg+MfiqB/G
43TKH3j58yqdZYaQt+mY7kdjdzn7EeoVhRoShgcDrTSVODDVUt3rirCHOobly4U9TAAu6M3T7c+7
ujUXZhe+1OpVrBgpSih+HZqhD+L2z9sG1lOBsIAFYQORD2NsexFNoyGLS8lXGk/2+hMauqkrOMEO
05G+Ob81hxTTALHV2vNPjt0VidvC7iLESoM6R3mDArfcxk+zWhyVXDVRjfvWGIozVZUd+KpDM9+e
uerJa9rPhW32sS/eJpi3LMnUoHnXu4I31Kb+jHFj5SjjORaic+ifpp+oTFMHWR5FmdNGyLemfXoW
ebLE69PLfglOLcan0F5YZRFprwEEowwAfEIwNS1FZyTjTh77d2XWR1Ppxx0NQQMuj7/EOTtLQvLI
+QzMga5uOvwA8O9Cs5UlMWjUXm8FRsOkqQZJEu5xFXUO7T1wUEZzw/3wXeBLhq/uVWYN00Ns/BSp
7TIA51Mx+XkN+tLeHYNdtK9wr0LxtHZx2UAHSIj5NH1bJ+jS5OIENUVZ9s2IqdfGmZI9ZFVdad+b
uMxTVzf7t8KOXB6GcStW4AVEgQHCuxPjrdd76vuYJBhCFYNxxwiVI/0wuOhy7HghaV1LYLspyyAQ
YqM1qCVf26nieSSzgTI5qxFheWxGyRnvDEvegZTVCiG9zqshby/tPyaXwxhpMM1A+cNdYsYmtNMP
yUFy/ot8aNMtQSIEykNVU+TlrSb0E21Ih2mhxmmDXf4EgUhw2qknitmrxky49Cl/spzVOfjH4PIW
KwdVr/qO1thL1JBnW3NltHBik7zmj2DZPQc2/X376K2SEfb1Liwurq6m8zO1DnxgCNPvpf+k6ZBt
frttYjO8oH8iMlkbzAgu2wy0TTUdtzOablCf/KNgi0EMhz1by0/ek2DzoGHqlI2VoamxzCPTQqom
v0O7aGxfNUEyWwiV/sVyWPLIWpWEzTxeOzzt+5lJdDdeW+n7WZ33RVg+JEJnkz7a6710pzSa3ebp
l+QnqPSAcIDzA7bcEmIzqgSEDNDWy0K0Bi70XPJFEHbJyWksY1S7KfnR1eJXpodOVh2kASgKWTrB
rV/6Fp3vMvq6/RtWLwW4jf5HUEABUgJR5noPeiCOOkwQo7XfRpYaBC5NfMzqA8wBKNttU5S54PJQ
/MECQSIBSfOyymIM+mQA/I3l5l7e0pdyBjjf/y1W33qpxvgrcafos29aZ5IwRgG9+z4cLQX6TDUR
T2H9Xo/Pfd+fjbDeV9N5lFoTWEJLCULDRMN5BnEKsSZMjPX9czHXR5LJr+WsgndUOcs6ZkuN2pol
aa9BnHjM8u8zyc2AaPtIzQFiU2VTz7rPQXou2soSMxADJ8I5jhEcph+R0t4bo75Dq9vqpPfb+7Iu
LLJvwDBS/94X5iYX+UPUtWmOQTgA4mffFYTUpVNxlBLRSssnqWktQdLNoChcTH3sQ3UwJd84RanV
8fCMG0dOQg8R441oqKNXugghfdtpGQ0RJUUoVsbjL6nmIJBXTxkgMzDSjGUqGPxdFW3m1JCkNApr
D8HqO1FzexzK330duWES2bUqcEptm+u5MLfY14SEbVgmcY2asWgbOSvW8l4rG8cH/QbkH/iC4lrB
vicgkkJeUnvpCerGqksxo+KMe5qZYYvRrf4lgiRwZ4rvKCTy5sc3dxMwNxA1akh/lkXgaSZjEMeI
+PgFGLoNpI8+onsjepKU5yb88KWzP7yq2NVWB2NKHBc72lffY0338pjYlREBv6mLnP7pv4aKF6cc
bWGMGyP/ZBwqizRiKtMhqdKu9shEnSqSHoiS/opm+K3Wa17v/85SyMw1ZBfN2qkHCX5aYKC2L3Kz
UeKvNB3dPhbdItDMhAJPlmSJSWvVRcsTYDHixjSGrIv+rhrVvjcmi2rpd9oKZhPlDpwXVeg6c5Xy
N6j1rRoUCBVeOl35JscgIsWkp6+YnZycSfvZVsfAoJaKLyQJn0L5IE+J3Qm6KTeVqRoZNP58dG2S
D7mANJ5yjEdouSn9YYpOtd+ZupFYfak6mhDt59i4QwsICLCfSvUszeWxw5RGiZcPoC4gFDoEfWyJ
/WMz9abWvvSNfF9DLTkWIF+cgiQpzwEYKo8h6R5RJjoFVRUAURbiARji3TKbsoGGtz9ZjTG4Eg1s
zW92JK/u8nawi0E9iMpzLj9pwNZoqMhHMoZ7ZMPygzcKuUU0JQRD/i1gP5RS2OejYlciphqLu3b4
KEDvK5L8Ua2Y8qNympLyroAEsabv9ep31X4b8JTRBKg9a7ld1uIhrROnNVJ77IHdNPwa3g3WAKjg
9opoUyFzG/k9SQFfCHurpGAxGPxvRgZZntsx8089dOVl6KT+6UCxgfrrmCnPVWP0clV7BXghSHSs
VPI8NPdzgkmxJNb2Wf5RF73VKUeCIW1oNRzAzmwlwuRArXSfyaod6lhBXFotoMxD4kyq9CvXIVA5
4AEB4T76LRrvUjCGCBUer/Qlqicm0Oym+mxGFApewWSFsA0JYDcOwOQbgft5/IaLyEz7U6YRB719
ux8CR8hKt0/PbTya0JcCtLg05wFOB2DmICZgtOwDuHpol4JxzgViN72+1zLxVY/PYN9zJ1nYyTPG
ZNThmTSjIxb3GsJlMVRHf5qtWWlMMaAoIBRuFBuuFtLTKOVPRijv1Dg/+KDRuL33f8bOV3sPlA7j
90Xp9E8V5eK+qoUwL3uQBXhZXVvNXFgYOPZUOEpNUzcq+wMGmjuUbOUQ4shZjIGiH8oM+G+DNZZv
LQktoaLWqO1J9LtSHupkBFJWPPZRtwsilJjpy1QgQYaQZ5Y9GmVjyeJjHB3EoTA76psRLmIa6s/z
GH0zdN/qCqBGVJz2rvvhl8IDndNzBQXQeaS477+U+S7FOEFRC2AUU9E2jMGL1dsxYoYmohPe7DQq
3LVEO1Lj8/ZObV1AADVpYBRBlreqhQp9mPq+hBeVRh+DIMDn/n3bwMb7Canxn9Y+0PGriTGlI2HQ
dSCBKdXJTLXpvlfzuyiJdz1OnFQZO0BI3R5izbfNriedcJEjb9aZrh0ShuWTdBK1INFj0MdTM3kr
D8TKnNgGZxAjpAysfocgCkhE6PDmCtd4oWvDS7yxr0p5AfZehjcZnPhnswNVXHdvWChLdkeKN2oH
ukhqYjAWx+K/6faLG4UmLB3pK4oc6AeTRYVDAD/gIIUocI1wsaISX+Uh+8yNbDd3Tw3LKDWQ1Mmv
YqyZLTSADK0zW+VRSx4C9U6g51qLz9U42XLQ7Pt2foz877RTrbkKzkRpfkMpdydVmpuNEFLLMlcM
ZFctRDsn6E1WgG36ml0oH5Km23AIwH3PwXxU0V1TxFdJPs3694JWDHvuxABRRVV9FsZfqfB/pH1X
c+s4uu0vYhVIML4ySrIoOYf9wmpv28wJBOOvP4u769y2SV3xdt+q6Zp+mDEEEOELK7yJ0j4mLlpP
UJevD0WRvMV5Y2l96cRCbNV9bEbtfc4rJ6j7TxjB/Cr1UzvCm/ItnVCcFLK7VHsrpswGhMVGaGoG
WWop2YmOmltVNyIeop7AuT7VfxGGA5uDCUkTRx/vU4D08yL6EgTcnz18mQxUwcbQiQkCJPm1Le4m
0P0CecIr/94ZTjI8DvK93J+k/qnXfyfyZoV5DvuW1xcQlqi/4mgiiV2UCgdZ0oxGATycHOYORaNa
s9NC8AC9aa+FsdzL9cNy6Yz+ETqFORUS52XWw7SaBo3UtOceGi4KyZ9oAphqKtlijx69WnzVLVDV
BdkKTS8Ux5BSogIrAp0BFO7ihYzqnirQ6Zh5DMUjE01xp9zjfJYmP7EDZBdu+i1qj3RpZaEzAVII
KpCAwi8SCEUifVKnqFSxtPATyNwrIfyopHu106xhAC6BGcNfiTje5ZIObr7YgxasPyLzPOZKtYMe
ptVr2o4J2oGEtcdJ+6FQkHdlcq91ZWZf/y6XQneK7BvtfiAmQRX4GUGovZgaMErBNgCYt9ZCi0Zv
qlp5Ocv+y6dAkQvsDvSnELAv1kVvw4rySgTn6KC5LRSRR697ST3mzJLxjbyLQBfYeBkuJZV4mlEx
1Od2xkqQolA7iLfEBj9nmTXhP67mJq5+G5euXtsqcNLSjdhvA83mesHycEHpAwjpGW2+IrIoQiAG
nMFdCWFq70hWf2r9xC7eix3cj+XfKC7Iu8JT6MbHvFRww5bDrQyADuopS6ocng2j6ClA/HPxsgJ5
NXooXhob0cRRfQEB6j9ksnjP8WfBdkejbAGVnOGckwSl0zNXnIJwu4gEu4um+378qqVtj6RLjw7k
BYDLhL4cqICLKk0r1rUwdXhvK6I+yIGxm7TSzvmRdMRtc5iJ0b63DX3yyppvVG3Ei+Eecjno2s34
6ZWfQ8hyKYtFeEwB3Whp4pEo50YIUQ+DkmyuPEYitXEduLFaO0PATRY+qgJSupImhzzxq0F1dQH9
e5zuLtLsOm72cf3el/dS/REroaViT/QMgGw9MCHl6Cl6dwbsVY1vIoR9Y/ma9G4NMCokQl1SyXtV
nR50Y7grg9tKKb4AETIT44kab9JY3qTA/evJbY7IcwAbn2WilzfgqyAvT3L1PqzOhhHbYtc8BNVj
BZfDUEgem6h2ijSz9W4yGXlmKiy7ITAq1Dqixo8aHq11UFvSkJ4jezQklJwGv2U3TXUzRW9BFZhR
9Na2ia2ob2mSm6F6AFxk5Ps+/F0IMKAJn1XICTF6rORzX4GnM2HSnc2G+wxSsJJ2zNhbD8WoLtQt
3pVe1MD/J75LRTcW/TKFWiztj0OXm9wYoUofPzfTYBbsWKrICwcZ3oZyfhjhezFJJ56UzkTT2yZ9
5CL+H+SvoXZ1/tlWiVXn92FyiLr3rsByIBOuUsEpkGfqzbRn4cOUNtBtqHZqUTnAi9xEUmfpzG8o
5Mcepx4BHftoEwH0cwhZ7OXhSxv+kjrBEkBXZwGBEmy353R6rSDyM7Wop3FYnr9dv7Uv3mvfnrVl
8gG1zxoIYTxr/QE6DwB4woMg/ATx97dooUqwy3VzM+q8+JSCTDnryoMAvCxpUFZISKWgpw2KlQ9q
j5UbCKQ6WPEkZWyjOHNIc8ntIv2500cTbmZHlrIbDV/m+uQvXa74GfOrhc482qw/nyxpoi0KklDb
kaB8TVDzYZ9JuAGokC9c4N/HmJ/N78mdGBM9oTm6QID5wegqA93r388CzeFZkwrU9BXtUM30Ostz
iKbm5WdODmlcmGy8uz7GxW0yG1wBnoEG4QrW1NCiMyIJ71D83DvwdXiYdDNypT2U5u+iXY6i6tsW
1vlS7xt4xT/wCSCpUET9uXQND0jM8hgRhTe53NiPAH9WZukZp9ZtWm9ytOceRaMQQrSb4NQL0cyP
sRdBbRlwrgc6iJWz2nx9qlHMt4yXucvVITt+hMCwlScuWBlbI1/YLxgYLz4+JPiBy5dQguydHIFk
ec5QsE5wsQxbLPhL2eaPIeaf8G1LGjl0CTOQ4v40lQOv1qzsFuhTN/Vqm2g7I7czx7CHW/FMtwDW
87ItwhnsUehDoJtOQM9dvPMRzWCqQmGjXcOIE/aeJuWqnaZHoDVp53Tp8/Vte+GAS5CIoKiNo8+m
L9mBGo3GBhS+GqZpb3X/xunjNGydjAtl4z/cZo1gZjNP6edqoispGmWj1cjdi/2AC1Q1qT3tVDsI
gW8EPAymYgBPKyj7mXR/fX5rFgR62DOx+n8HX5Tkux4NGTHE4OVoTi5VHHrsjujGuqotqbvuqznC
9cRpbhrBCh+2us2XzsgfWI+KlhcE8RYRfxI3CcjdMWQ7k8IUkeEqpWqSvjE7ACyvT3T+U4t9M2Ng
5mgJKAjAE34usjjUWpvo4nhmErwC5WRXhMROW+O+iICchqdlnVVOPzHv+rAX9o8I6o6KbEZGA38J
hmMpjJwDjUOTCwa3VWGYfZJbYvzxX0bBXwdCCoMtqz8ZoGFZkCKj7TApiICZqYiRZG5fHwYsqPUq
Yjr/Z6BltQfVdrEt4WRxbiLcoHJhBmNhJoSjpIjArpM+kvSjz/elYE2EoX3A3TD/nUd8FxqyOQY3
HdvnHUJP5HfGo1jfCWnlVYU/kds22hmzZhkdzW54gfEt0a2RWQpH5nk2tF0gtJaQ3OSaWZDb8Z1F
d1W/y0JXTEqzyt2wPfH8YHyIykeOWC29hXmokmTmZLxLkw1rMrNmTiKYYuWG/XvCXlMctfAvJrpD
25swbbUkqfQaEcJk/Xumx3aLg5jhUpGKm5pYchFaMuAkUE97z9i7wG4k9R4xdBYdO6GGrgqpvUZ6
LiV3gIBEbfLqhGhgHA5J4VWlLQW+lN3AcZGMB6OC58KvtH8MBneqdqXmZNCCx7/lqSv1fgN3wvSu
B28kcjNm6YWdx9aU2lAH06rTVNlTsQulLw2UFsGrtAMjDF6Hds8PanovP9TRo55/iflbT/CnIFl8
SnhtB9JerB6bclcInlqlEKz9i8W2zp9K9aYB/osfxCqxq662BkS9Ddddilpar78KUuRprXaMAohw
TLLN4FlCC7tlmcNgUJyl0IbCPIFHjrLKhJSAJWsnvfkVC36sC/aoolXUHeP8nRqOQcFNKL4K/U5P
iNkK59Y45sJvZfKl7iCHKPmgWaEUGjETDRJL5UNaUfyeF3BpODkE3V0hvVFK3RRynUP3q+p1U9M+
mFGg0EdNgVQmGRE1o9pWhL1FG80h8gckacwmkExNH61cv79+Hi5cXz9Ow+Li5rGeioMMBjKTDDvS
0OiJjxGSrlzv3esjXbpGkL7LQJEBn0iWdRzWSg1kMKCCRYPJ0oZ+F5adOXX/JRD8XohbxEuszeJS
FidMqGMmLZ6j6U6EqMD1uVy8iedgE1x06DMsay80GqqMB9N4zuEjpgiFmyaKKQUPrIX6CxDvDQEj
t3m6PuiFUBBuIrMPOFTuQbtY3v80MyJDSHv1xCrJEZVkF6A8PEhx6jZhctMgLi1hHFVO+dsghQc8
1A9x0EtmraNIFrXZLu0gy6pLG6/SGuwPyiP81FQNoFP4tCw/LC3qoY+hTXPC2jtqKIGvJOfPZZb9
FSutzdvcbg3lKZGgXi8Od4KhAo2fY9WCw0RSBz7GaHlCaJKgAcO4TSfprUE2ZCTVxtW/DrvwO2dQ
H2IuhEJ0sTOgwcQh8ifBW26WbhaYqYoQI1POrDLgsvrI27eN77Xe8T8HXITPY4TGJ8lk4zQO8nuZ
GTdRi0eFSgeVpdBgQy0iQ524lAqvmyDRLsLEUzfupwAiQhIVPmiz5eOyjtLmH4QWA4DYBAil+Qd/
i3nToMffTlSsAJrhLZdhj0WsavgrzYG94tFG0nd5vf8Zbb56vo1WN00lxg1GG8rQKvEQSsVkpsW5
RlWka3Iz0LYW/NL8Zn4CikozlmxZfQ2ioZsEnoVnsaBwewdnXdMsWVBeYn3usQIvWybDOYb+Rpfw
3aioTj09p2PhsnLw5IDdKG37pXRbfufrOxZcRh3XLMq1FCo1i2WvxpQJFZ7fc52orhp9pDqSCwQe
cbllO3QBaz4PpWOTozi7ZjBlUQLr2VYKz6OM/g2POpRpsl2jx/uyk33WjqGZpMk+kx5lId9v7Pd1
pX7WzkAhUYTQEcqmi3lCUhuaijKZzmjeiwewwrzITq0ph9OCqVjSrt4Aq8wp2s94+I9Wx8w/m7Px
ZRNEY6EsZ6ydzmnemHIFjxZh43Vcn+CfI8wz/raFE5VUTGbNdA6U8aBm1OPlLQcAYWPhLg2DZHBu
ckDEZVX4LXS1kFolJ7Dp9onV7VMHRiwhVB4gNZreVndl7EKjbWvU9bZEFUPG96IQD5w1jX9OLhX5
OIg9Ru3czpYtVLdt4748hAek92AYS3ZbmOOLtKVtuzXsYk2NiXZQzMaw4ln12hOgc8VOSrzxLd0T
O3Gi1NQhBXojV464kWJcqOdjxlBYBSJZQza85H72iS4MGi0nNHrF1pLQVgY+OPVEj0sHyeXWtqDr
pS06K19iLChmr9BvdIC7HKRCxnMDjeJsBGiL7jY2z6VT932IxXoOdMz4RIwRihnFXnNrj+2ivyaY
QAOrbisbb+j6hp1X8J/50J97huTI0UYWTWemljsSABQltPuhlF2tS586UXm9Pjlp3aPAeDpaFIiz
0IpZ3uhKM02V3KgjpDyn1/hFOwO85UBOf6Zo63ZjJ6citlhm4oaZqWfbdICLv2Dm1Mz/zPCUxYzD
KBLkAFH5eTLMpvBE9bdkQYwOCYj1m/wGVOoWVuLGLx75MrVER74x7C0JjQuBH+o2337DvMu+XUOi
0OgkqMTpHMHnPTNFW/qk0ENxIpvtmldAWphuZWjApm5bOde/wObYi0tdJQ1HAXuYziWaCByQLBvA
jBwFSNnunFjblZVuRbCNtuD/6G5xpy7cFRTkaUCp55IrsJA/J67UkRQkQzidM6aYMdqoCSK29qgp
G523C9VAIJ6/DbQI1aoOPFlo+I/gDCQfTWNqM9wADIzuK70d95UXPWX3syUq5GJfri/whbsfI0O2
C9EBopYlqzKWQyFVy3g6y+jFpMpjO4p2lG/Jka1Z9lAIQRfOgFgsNtKqPh6IsIRUNbxkYLXEZu8l
uO2BlXDijxCylJvNjQvnVjYgkj//A9G85U3bhFDTkJSgPw8wudQFwUkzHeioEyfwqkDOlOpAAOqv
Ije29uuF9fwx8uKsqClp9YIL/Tnaa781KLw9lHcxnrTxLPjaIXwdgKR52HxL10Ul1FW/zXdxSiJB
07gIe+CzRBSHdNWpEchOE6hbRblN1dEJREiVSwCCjAbKM6l3fRMt81G4ckE7AtLS2EKonS3z0ThR
FaR9YIYoErTYWuABA9XMMsVuYyk21Vj3VXH4xam6EXGvcr95YAMAFKSl6FGgkfXzgOYlFQYYk8wc
GNGtD9Vt15mGC4eGu9QznABCMPRgHJIbaae8oU0h7LdWfvnALn7A0saOB3AsmHr8gBjRyjTuZejs
XV/bVdTwZ4iZwAoxBwQPy0tIHoshYgZII2DhiS4gmIcQrGduAm80K2PELt/S81tmThhxRrQjr0YI
D9jB4trrZIF0agAR7xEODKGY3gYJ9P1JPJlGn7sINoAUphteq6uL/u9BQdBFeixBuXrx0MHHBlpj
KYgUYBfZ8U0FqwkzeUhLCwwj6gnezGgxs89+sunH9RVeHtnlyIsjWycN7v+gAW8VqNi+v5uyl0Cc
tj7jMk5ajrI4ouBhkICVmJ8BSftD5eaqBVM05sDHYldZoU3+bWfgz4C45uaXe1bMXcTXBkCcrBAx
rXJykGG70eSXlKPUvNXBvXAGoBD3z0CLCLAPBKnm8/qVqWZF+W0WfF3/QBeuF9TRcWWDU4Sy0bIH
qTSloY/zfsyzGD62+aGHWk4JRT86lXdRGpk5qs0JCTdShXmbf8/vsIAU/BVQfqFpiZ7H4hiQkXWo
0hq4XKL2fQL2O6NQiojHh1b7mjLBvD7JVe48DzeT1JGqA4i6koLryq7OYg7mVpZP+1IMD2yKgMEh
ZjfxOxCrb9KuBsdngsoV/7w+9grkhrFROZs9nMBiAW1nsVeCKms4D0dQmCLdJ3G/Y7oIdH9MT9AG
cuKyUDyqAEAxETtEmdhCQgwrQbAIJgvWGQ+D0mue3hKIvkztCVQ7S40ge6HRV7nMX4Z//8rO4cqs
0IdUYO7XLBnZQa80rRGS4VRQHd7KJDbrsn3kkfpS6y0QO/tU127Bj/rU5MCSAhndB3YbM44WWZS5
Ur5lnrfeoToaYxDqmvNnZWV7AGHQsg/DUjnpSm5VYWjpQwmxpF0JScgp6BC5I19otlTmLjwNELSj
aDziooZHyXIZkrymfQTfrVOSFf44JUfG2lvcsE4cIMwYa1dtAfuBEXcvo4MDtIyqVT4S4A1+zPq9
gLKgCqrJbFGCPHPxCuNq08c4HdqTWocwQ0IXlE4OJKdsKVeA2m6e2qnZOC3rs4kaD3YZeJR4/lce
C3xK27odg+nUBs2JU1vk98BvooF1K2Sac/10LLMAFegYcLvgcYYzMitU/QwyBilgYyDH7UmPX8YR
IJ0Bcl3tBE+FTeuI5VX6Zyho/8x0Mm2tAMtK1ugp3qITAXMReFHZbDJ51/clFCvGvdLc16XkAYtz
N0n6S8eo03fo971Kcr6xvpd+iIISHmxLZoOHZdOVC1OUG0XKT5nQ2dg9Xh5s1cOXZ2aeK647sAjm
sAb/9XNZWaaQOAknfiqB9KraGXinHvqmx5wGN+2ME8SmbsOy2F//msvX/u9hIRI/e9qqKzwvCVsm
xlD4RI9tegkJZPqH2E75y/VRlkcCoyAcRWVw9s5dgxtjIxC60Ig4AOeKG3bMRvfEVBLDa8Li1Mbq
XdBskYsvTAyoX4j5AmmBZG5Z/kQXJCQZV5rTACZPGKpeGXNXSu+uT2xVkIACDyq7+G4yBMzW/N6I
8aGEdnZ8CiHpRFIcdlK8Tkr7nFfCTSnCGZsOx2KEDrOI9GuQLEIeUpU+R418J+TcK9T8WOH5aI3Y
LOK2tyBx+C/voz8/ETEbzpEC8aklpIx3dUkE2A+ewkI7TWnnStHJGEDLAQt1yo9h/rqxJquln9fk
24DzDfK9QDIBcJhkGJDbTWaGGXwtbPDLZtG10FH34j31G8OMj/pt6LXuLCcItaKXxKnfCm8TsbXM
BTF7FHORDyH1/cOj+flj4olFnd6m4cmoFQiMA/IYAbEuN+Bs1C9KAWYT6x6GvPvLyAyPQBzq+mKs
jvXP4VdYxoL0Q1QV4SkKNZdNNVAh2dxhcyYD6ajaAeTZ3EK9zb0+7KrC8Pe0EexCpFhDqWZxS6Oj
o3RaXoanVCH2ENMdXMxr0PUKF9Gpm6TVPm6137IcQYdr5DexDsSVov5bRe35V6A7CuDYbJoIhPHP
xa8qUldNq6N3L6LHHwAvGnjXJ3ppfYHbgiQomojoo8178dtek+ggZzDlC086TLmMKX7Joik1e7E2
p4meZOZVSXMc6t6+Puwq1vgzs2/jLva4EWtDTEqMyw0TgNDKVTjAh5ygVB81ZmkDE9FD8G9jN63u
0Xk9KfBVOMsA/i/Ln2ImV3LfYzPXI+hYbfyitJFFytpLpMYJIaGoQ2Dg+kznT/Q97P97osCl4+oG
A3kVC4t9x8o4DE8jcw2d2yIKVjl7LWAKEA7pRpPyws0x+4NBdBgi7Mgz5q/97WumaTRoiSwIvi69
qTKA46VhJ5280amav81qSv+MsjyTY43VDQeM0ot3aleYuvTV12eBb5AoVynMn6X7Ns4ijdCjfhwI
xzhCZ5iTolphFN9IQf4W1/pxUBVHJSF2jdB4HXKF659ta47Sz5XkZGwg+4CxRZCWIwjupfGvrv7I
i38tJ/b3LMEdQMUWOuFLHEQSM4AvFCL4bRedQoCRSq10JxAm4HduFY3qMoU6jVLaRs/dts0fr0/0
4v5EkxMGY+hLrHTwILgsCXkpC/6ohAe5fxcHYMhAjCOoUYvi1oV2cYN+G21x7NtSDXIeSoJPUH9v
q/BeLmTg7IWt62X+PKst+m2cxcU5gNujVAEV/GzP92l9hN8WeLhQYYV4dQIkrM42zsTWMs43z7eT
J0PEmTRw+/EBLDGpDIUrPNF1F1lRfRsnWyfj8jLqMNnCrQIlqUWw24RClArwcPV1obwt1TYC35rc
CrVvJG+A6VpyyaHzOzhaPvkU5OiI82OYjLYWI7VtNgobWz9mDv6/Tb0fpCZmkiL4aflQsZtRum3T
rXLeOgqZAcYiwkS4taCYsfieeiYGtAGD96TMuFQR3GSg2+rsKEqlVQlnEbSMrJSsakI0BJmT60dk
hZRHDCzDYwV2yXix6EpGQu3TBk0rjC7dkQN1Cxth2BvbpUfDAywSbeVoY77r3YRYE01sXH5gU6zy
pSkrqDwkdX3qZ+Bcjxp0XBx4CsrOCCZkyLdS/3UU8HO8xSfEKsahpjX1KVFQEJXZYZzQj0tCqyhq
q9ZDOPYM9xN0Cq4v7IVpwgcVFGEEWMACL4MsXQuqOFcxLPJh8P8LB5Y9Nie5o0WhmQX9/b8dDnsH
cBLQC1FXQe3750Y1uj6mQyggeg7hfBvc6UEANmt6zJvBnvJ0Y3LrY/FztMUL0qcjqYQSo1XDTd7v
E+Mh2QJ0rNcPuS7cQFGUnTsWS3WmYKwN+Isp1OcKeIo1oqZIMRH/wN6PmqUROtfXb7VLADPQKBi6
YAbDwHb5UlVxBwkJrRz8TDRssLEScHK10YojwStqROVcKJ2oCkXw2zYuvHn//bjOFyMvnw2QJgIF
1iF+DgQuLQS3idSNpunqwZ+HAD8DxxxspNU7GMpJn9EcQ3DlMxhwh4fZzqhgsLoVPa3DmsVIi8ng
opmUTsJIIsjvMdLcoc7cRvwsxlfe117RtHsdmIctqZ+L48KzAoVFiLytjVuzfgQjJ8gGv+8h61FP
bqt/5mD9FeQgs+e46ZwsodDd2Ph2lxYWTAKUL/RZy3t5dSd92YMmOg87TWbew64tgs6i+DQkX9e3
5+UJzn0tVA/RvFvybFgP1K/exoNfA87edojbJKC3xiOd3KxsXC0Td0HSWMGmz8tK3hKPOiAV4C7/
Aauhp/DzZim1wlBYQ1Uf0qG/gqmAdT1g28mQoDmdpc+hfDdqxFPC8EzUCQGdZkmNdlbG/Ez0ysva
zxZxiSLQl6Z+jfXJDtPOI3Jqlwg8udbvry/U6maCXRiuDDTkZmvklfVUw+scgGgi+QS/lMSfivEQ
0o279uIYM5Ufnx3guWXakw6ACDUIff029KPiqa8ee/p+fRrrjWWoFNce1h1dWxSRfi76lDdCDiEh
ydeCJwiY2QFkwdruRCvZvD7QKmtEHR7FD2wrULaho7x4N0oxLbuiYLLfN9SRSwaHPNkECsLMwasq
4LQIxMDGkKubfR4SYiXgZM9OM0v+SNSGA5CJreyHWWNCxmc3kCNvNAtkk524dTNcmh8SY9Si4WAH
vOVifimpITGo46XqAQ0EKEZslYdR4HtRTt3I0PcsR7J6fUlX3w7z+z6k9PPb5Xmrqnkeyj7JHpr4
MzeehvQVZ2YjD7g4DKRIAHUC4mol/gL9lZRPHbrLFXvkIj81ZXgrarELAGT8/znUIgHQyixJIoBm
/bCPb8JmtIfypa0lV9+CyK26a3DJAccdtuqIRCUAiRb7vgP4FmBfDZ8LFhPDo6tmZntqrGHX+PIt
ZIRnfZkiNaM7kDesmdWY3G1KmF9cWESmeEogFrpy+jUKJSk74IP9xhHO1aNgDg/9Z/RA70XP8PpH
7TNyDIgHbazxumqEqUOmA3sUauagji3ynl7oo4IWECvUeey04N6AWf8pPiZq5FE58Ds6nbByZird
6310MLpZWIs/Xt+6qygIvwFtVcC41LlfuKwhEdKkJOKZ7KuwGtc4XHHr+qEZ6wfQKHy437k9AjGw
1reYCZeuBDRQ0BXEI762RUxqVY0LYMt8kVNLlbg7RJLH0fcvpwc8aVvNo9UFjmnO5QgsNhTyV892
OOLJLqku+WVcdnbQZEeljT9ZK25RXC7dPpDAI8ixoK4JfuzPq6Auc33IWUn9xMiwdo0ZT8RUA1TK
pAG2pIU1Ura1jy5tX4DXUQkECmAtOBNIgxyGwxw4Q2XnpH9B5w86/HZgN29KDoF6K7qHVJ1Fdps3
0kpCeD69s/vSrIsBG8NlOCSonATChM8YlO9jWx2zJPP6sL7vwJuCjX1rSuBN9eh7S2J9Y4A+m6k8
NQeR7Vk5Hpotlbh1brv4PYt7CyU0cWIMv4ccilttlx5S2ZTeanu2XJ/81EWFf0t45dLWwuFB9AFc
0Cyi//OL470Z4HYSUT8fw33DnwzYErBY3IDIXBxFm8taACEAUDaf429lia4t6xpdXcnvhYcKRddJ
68ykLjYesoujQGESto0gtK8u41Fg6pChF+9rY2Hl41uiYvNoW4CAS/tVR9kayZ4Mn9flC03qCOo+
RYh3jPfoBn0AeePUxV21BY25PA6SH6Tj8KZYtt6NBmQO6DlSXySFFVVQoUte+sJnxdbtImPxfyR0
2HXgdfzvQEugWy+CW5YN2AK9ceL8gddf1y/pjYn80dn99vGLmAqhmmbUl5KXBIdKboLUhKrICWLo
u/8yFCgHdE48VoC6vK7lOMaz5PdEMMeE2UaQOyVJ3JJ3G0/PxVVDRwpsOdxcQIb83NJ63OKWEHPq
zx6kQ4KuZ7ExwrofO38YFWJ8uB5na5TFqRHVUQxJUcp+ALOlh9YRj6Mf7ugu9lJk3VCjgn2Z7JJd
4jE31U2hsLZQ0isC/HxDzlBBCK0j2oax8c9ZCmolaFmD2LBxVNxBgdmYPQiIIjTICDXH3x1cbsTB
rDwomUL37T8oRfz5BRgepdJZo3WZSPJca+SwrbAI0R00MO0oqD5YwR1lFPdJmQGONLpa1Z0ha3RI
SAnRUHh/5Ao8YeVWBKGcwMlh3MKG/nkZlmcGb9VMSgJ8cUVIIryUu1pB4BH80uCkN0PXVUt8BzrJ
alxQvD9mSf9tP/JL7/P3Yeej9u0oCWUhSgK8sXyRZb8ZVaFPq3r9SO2or9xKJ1YbRxsJ6v9lqhrm
iGwe011s9LSLgywj2ALiQ/eqjS51QZ729X2EG+mpek7uo117ll/6m02b2Muz/Wfk+Qh+m20yTG1t
NAFFYgLeq6fOlgkz/veT7cCrZl/xY3skr8Rm/w8KJZciSwDb57ovguqVipShZBoEcpBCjEAGBgi2
0sRFxc3hRWKqY/JrnD5jzjZuyksP2LdBlzL8IB+WgoJmuj/osjVCiT/pckg9vV+/JC+OAmSVildM
XJMGJy1KgiiSqF+Ci6AbX3GGwsYW7+HC9agCUoUqE0V2sOp+5hVnDL7F1DcgmYwU2kSjcuO53xji
Twnq2/bIajHtZa2jvlpXLoR0vUHcaCStQOi4fDALWNfP/rJrWZ5AivWIRg31O5iMlYf2KTqnd5Ed
W8IvgoQutWFx5EgmRAvsyg7u643n7MKX+jH84rhzQRrKCVgwvyg6NwR+apAh/SVsUa+2hllc8mU+
iEkO3Rh/KhpLLAeTRa+6ttW5uZAzgUuJfQcQJbrvS1CYIsq013WEAVMX2Tn0jQYi7ypVsYKqNjHT
jbW7cHlAShLsARCz8XgtueP9SDKxJUhlShbd9/w5aZiJIqsUxfteKiBv/Xn9VK3UP2YnKrwHytwk
ousSWFMoBfKHiPs1CAvdvvaqF+OXbs4PdLCFkZTWe3/GSCKiBhcZMNnl7MpkCqtCLxpsTIjHMls4
Snf18+xxkfupFxw19OJtvhOeJkuOTbhq28UduSmsrYdwfU3+/B2L2lHf51RIcvwOgO9clcH5aviA
8rgZKYoV5oGVouuqcLJx8i+EJfBRxDdF+wNZ8co/V9CzKuIAgvmyp7zCMI3qO8addBcfUgtFl9gs
H4GyHCMnMazoJju0G5sLBDG8PT8DAFToAFSe0Y0zkXA+U98uHxbFeSbHBGUecme0ipnL1a1BnxuI
gyiTOw3A/dP90B5IUkMFmtgAN+HFnEyc4tOkvmv65EDeAEYOH1P01DY9VAoCSxcic2j8of8kZDIz
AXCOULOB9H0S1fcqO9XtswTAYaYxi8mDmaitO6BvMQ7w/ebQveXxrmw6u5ABGyJx7I1J5kyltquS
3BFnjkX0rnW+mEGbBHX3AEhAGFrIfsqpq7fcVGLFkxIGzd1flXbHjMacAE0vur1KR18RJgvFY5Kc
OIhXtXrbzzrzKL5W1V3Mf2nybZDdlAkoHuJnJaRHeAj6aTPOzAFTGp8EdpwB7zr0cTsZWg1Nl4BY
3d/XEdk1teQw8hRjGQ3GvaCVnRoaN1r3V5ckKOyClMk+w+GTq6/5+Ar/HZPVgmNEvdlouR1UT3X8
mIMFG8SDU0D/N+wLN5GCrwJVey6OdoH+Skg8PnIrGsAOA5o5FfcBmAai1PzSyxMFapzAQEVVs0Nk
PKRZgv+hK1WPqYZIVzsIZfgisOSYi+Qt5uA+idBXhAaMwIuHXshMFcYrZIxstSj8iFU3BoMAArDZ
QNdbdXKkomzn8keGckYadE6doCqYFDbrIGQF2WciHlsOkT7yXiM70ou9iAe5oKIJXxcLsuVjHtxk
oWqlXLo10BUKkxc9DpwEGAKWBYd4mMwie5rSwQrAz+rFR0n53Y0aIE0vwI65jbYT1VOq7zodxDHI
M5aa7qQjpLCh/1m/FpoCOXLZKSjEl6ebWLBjVAw12HaUiTPiFWhavoGMgn/G+vTMCRoYg2AMIIda
VLkzHXIiooYREVk6VK5tOctuc3knwwwLsbvDwuZdz/IDxCqgtLBPjWNQxqZUvuv1bzn7naChk/Nf
HOBHUdmHYP0hzbc65WP6H/bOJDlyJEvTVwmJdSMK81BSmQsMNpFG4+h0cgPh5JjnGXfoQ/SyzpEX
qw+MyCi60dstY9cl0iKx8TCaqQGmUNX3v3+AwaKkKNoJFdIP9XRBFCEnj/yqGvc95XoWflGDYROV
o111iJDmyzz4IuaLTDvewL2D9cruzg1Nuntxbje5HK/Iu8fbhKlb6K5W4pg9v7YYyAdYGHX9c67R
OrJWKA9ts37GtEcxv3X9oTTuwrxzi/KafKOGDILgop7XXTvBo9O2k5Gu4+aqL87jYPluhj3O+MNR
SNWK6CjTtSS96MU+i1VXxaJOUO706kaVXzR8PXM9XaENWMVmjIU61j5Kxe+HgmWc0Ocpa6WwNi0m
n1k13oiluOl65U6se7sYcIQrSP/qsUqLEi4DVlrmJLLmdX66TaSOtYCZpF2H/Vk68QGi6NRMyIHC
TxGe1QnVIc20NlrhUOMNgB7hN3m4t0KCBeZ7cjRdISW5fMqwVj0bcW4S5tZJ+4e52+VW6JoD7voR
WFZQekabu4p5Fw+XPqkCZhvfCflrJXpLSEGMnkLCRqXX7nHDx+rDLvtoLXZ4hqPh6szHALMNCLtO
saxew6OFDsIMOnsxHZmnbyMxBKUiXoRN/jgs66FeO6J1oxJ4ZggoJ5IbA5duqtWMc06C4dVEKIcF
upL1xB4YT3OMv3iXXWaB7AnhZRtwS6bJljJxnZQDd9rCazS3RxynJvNb3ffeoM0bwjkavV0pNBAF
SMEh+r3+SVDClS9WXpg+WCmZtEniiQ0GrKCqhbDWxPJcqu47ixjXGjNXLTjvBG2nxOFKoJiHgHaL
LTke7OnK4vJU1NlmGuw0jMwJDjrv+Bl1XHE0PFaVrvBSq9w1SEHg7NjlHK3istoA3duj8KAR/xsq
WK+26dYqtilmVjL5Ql1V3whS7sxDeGeo/UbEkbXpNXfk0OB3TtK8jNmVGWBmgzcy5pSOb8J59nU3
TQS3C/Utxtcs4eQm0Glocfg6G1I36Gfb11n9FOmKh0HLkcciNyriaaUNGssfBmZDaA9Zb+MQvBfK
t7RFT4pAuUnqq1T+Gi1Vj/IQistnRKndguHVinGRWP3DYPQ8P3F7VaiK24l3y7ZmVWRKjJnnt2et
iqP+IHlTJ3uitRfYQk3svQyjc7sYv+4wW0mzYRsj2xdKllLe9B2W8Fa7alV93aeZV5rCGq6aHZM6
GFUSdlXY6uIBIAX3mS7b1iRu40D3ovLBT56qAjsEFpHRevI5cRCd4OTBt0DEpDdKvgLoOYlSba3R
NfVtKT0W9de6Ti8jLHiCvLnV0rOmikjKiFaR8ThWl1b/ZmE2xuW+p5X6lt0OCEW014kZrGbCeQrh
UlIQahGRkLx0w5lW3iUtIcPGZdVqWyka7D45a7NtXb/J84vRvMnRQz3vddJ9ROvbzCpT5LfZAtTg
D2mObh9fDJ3gFsauYMMRApwHUu1ywte40t/6mkylxPfInmCpXVeY85mDf2YJ3wYFBz1VXfvVjaEV
a8O8CZPWkYLaifxTkWPvMqdPxyyO1EvgM1SN4/5alzVGXs4WZ6Kc6MIpXEVhv41bKC9Q+6bppa4s
2+9WXeGzrV8itHfG4lENb4Nst3jHKd8oT21zYwn3wSvxMPF4T2M6IVsmj6Gvm/3NFLTrVOFoxN6q
tl5TnefdQUrv8/E2sL5J423dhmt5wK2tqS7DEOkFMuCFA6sXo9eTajWg6peuaLCuO63zOBau8m64
o+GOKVHiBUGyw/L5rCAhxBLz1C4CyZvnByNWXIHoNn1ciMHBi8Cm1xTaeVeUi6eOHZlX83yXpjP+
vPpi+v+oFO1lHjWYu0VYzosrvUkIGsGan4lv3ITVWVP763iMMGzNd0oQbOW6WemkxVhDg0ZcdXph
XPc6pvZ96v6vJsPvMSjidq8Vni+0pJKETn6qmf0Z+eWQvFAxwMqpw463easao2lopmbvtwYC45Hf
KPNCDJry8u7n1dfnEvb7kY7qkKnPYrnSGMnAa7rD9xmncdX0vZ+Pcup6jqAwqTELlR2h2esCBuKC
4Gb1vggUYgBOtoJ+PBS8AwzQ6OsqRyckxQwrM8I7ec9h3SSatFtL9xkGLJUbba01rKQNXJX1qZCu
H5zLlvoV0hWuKMj+ji6wqLo5qWa/2dcBP1Jxn0tff34H34OOPj3QHPksybTAhY75G5oQdvHgp+0e
h7LbtI3dEZlKGbQ3xvgiaedSIbnGYLlJ/ZSmkzfr3caSWZcgRDWC6URziVKYmiAcvyh1/KDFEuLL
yen0bykECWS9q1SSXXl8Kyp/13YifuOC58vqphFXI5FIkf/SK/dB36zSuFhVPSloYrSOBI4ZP7/Q
H7THKVHp2sJwXDT3x4wYsr4SwZzwI9cOS5jBvGHfdjt38atd8MpTkvCT4x1hRVqkJxWZf/ifAz+o
zjJf2MScYkkodcTnkz4cP5gq313fEWikRYEv0gKv9y3oN/aZF8WuP4uczs0v1HN9E3onCQc/eMa/
G3FBfD6U3AS+KtakMGLtjq620uiEpIeWJ0InrZm1rbKHs1O39dRVHrVgDDkd4FQvY6rVSqz2anuK
FvODJvR3E+UY9E2socpngR9OXeu76EzcpzeCZzjaenD7i3wXX3Unr0pZlsOjp/DjrTSOVpeg8SOx
XCbnEj+hnE+7wZPAjsyddM6ttSl/d0SJuiRIeonHMQ+vtbXOUQqK9UQ+Hbh7vElWw+bU+vPJKmLx
YwIKoTIEWsE0/mhWKRPnp1yXoz1Fw/mIO7iyojS94Qgz7sILnyLMrte+5/78Yf0MTTIq/DVsbDAj
/uQpI0hZFeThHNGeJoWI5J9BnDypgdHDbh106vrnw/3gWf1+vGXWfZjJlICKWUlc5fyi7+bCDjYS
Tb30Sz47OBS7mM86Px/x86OzDLiEjdCx/oFZ2IyYvpO1iE5Kuxky5BeDeNboX/7qKBgjyrT32e5F
/C6PZpU6632i+Uq0b8IarAmEQXiaxlMqxB88MN8Pc7TX43up163BMOm2emq35Ja7xVp3e6f3cDLO
3NLJnb++DizG2JxksLnUpE/EmKTvW0WM+wRiTLkWkSEZ4ild9mfAmiFQ99Lloc/6iUIJp4CY9CpP
9lVDVS+XXqdYFGml3YwSqMHdP/OP/u1l/PfgDalJOiGhbv7+H/z7pSinOgrC9uiffz+Ub/lNW7+9
tfun8j+Wt/75p3///p+8849Pdp/ap+/+4eVt1E5X3Vs9Xb81Xdq+j8l3WP7yX33xl7f3T7mdyre/
/fpSdHm7fFoARPbrHy9tX//2q8mJ5N8+fvwfr108Zbxt26RPv9hPNACP3/P21LR/+1WQDP03SBtL
MweIHq0OU3R4+++XoFZCs4INJL6XGnnB6f5vv4q/4fyJGQGsksUEAm4Bb2uK7vfXOMjACQWIxh0H
viZ85H9+v+9+gv/+SX7JwQ+KKG+bv/36fiz4sDKTqovyEw9xwnrg02rG0SYHsNlXY0ZJrZr3o7Wf
27Up7rRy3zXPQvO1alaTtA9ppYmz5/fX5fxFz59j6boiMhSstjxXATl6ObWt7k3wq42gX3XdHm6g
RU9g3vvk28vgBESp+pCqCChuC6fZZj7lzCHoobCR3+z02Y0yO+1sG7NTi4eGzKDraVs/liCfnGJM
23rz7+OrPr+OKa19N1SJXyYW9Fy9EHRy5otNl8a/t+L+0mTdRy910RTf2u9n5vcz/H/clF72uP/7
lF53T9nHybz89e+TGW+83zhgUlyZUHeWVu4/5/LyClUXtBSKL/w7RM6Cf0xlSfkNwgoNuMX+ho1A
5eP+mMm8xBtEHFYX2YVFztxfmMefF2lUDSpMQlg4ZEN8ctjpp1qwMjCVg/SSXGiLd+R9etaepWfz
bvZibwBXd06lXKF7OT7XLKMugQ04lixipuX1DxtrqZStoU9WeuhNfbWYRya0BebBPB9U2VUtcn5k
hDKC+NCzvgYFHcGaulzRNiNmM0V627O6F21qYy68EchZk8ZmW3HmkHvpYGblNtBMVyyCVbfs1B30
ooFs7iYgDzjZjKVlZ37qqjq2RYEv2FQGdoJJW1ahkynzS8yKD6Ec2EQ12g1gSzOiUx+ANLTEq+eY
3VJYJ6LImw1r06ijM2pP8kI4rDRxxfawbSZpnUv6SlYMp666Pf0aOqe41EfRvO5pgIEXeJNyTVpA
YJA42XyNy5riauUXuTtlsqeKzUbOQ1ux/O3ohw/UZx5m424yxk5aIZ+L4zU/qScDn400SQurXyVk
pVQWeml5xqFpkvDm7DdVrtzJvfmgZFdBaN5OygMuRk45WngjP40AfEH7NZGoW7PGK8KbASNWBPxb
qzWuAjM9KwXcJdUe8/+BmMFuVUXl5dyZzqiEthULJALM24gMKjMLtqOCNacqINsKXDkcnFibbLHo
7ic1dZIiXUmavBXEemPSWEuT+iKLiw5dZXgpCImtsrJNfk9WHrdbk28tSOCVQbeuGu02FTzJOITK
tX9RfRtaxU6z4XqAa9JNRLXX8rVFOydvDTczK/KomzUZC7pOhwmYXrguwF60NNu0YulNWjg7ZWOt
9Ey6JJ1jm8/qdZdftpV+r0jjri0bF3MM+N+IUjVB2ySVuTPNklSC8FYEszG7bts2/XlTWU43TavW
yIlp6FZpqtOpSLd+Wm1MQd9EXbEW+vsoHuxSbJ1A9lcoPleJXK945Ddqbx0SPb3O1XGnwH6qjdaJ
2xzJac/f5naPmWnJ4q8UElYW8iGiKWnOkWOgL7bAVJvyNYGML3f5TR2Xdk+HSanJPakQ6gBIqkZE
U0rCS9ffxgNk4ELdTKnl4G2FAbsmEiIwaFcG5BiLhK3+PkbvIwjYE6m4/uYACop2GZXFYTRcwptt
7WqMZ7cq7GQtvJW+E19MPAC3wV0VeApNkJrOgjbiMa1nV1DZC9HwgiVJupi/1q2+aiJ8jHHGxaQA
gzDHop0ll12yTho1dOpC8706VG8hL2+zgXnVRfWLEE+Efk6ER1eW5Dvke65ES6dtIOLASYJYoSt2
X0VnNfO+VaWNPmOxmJRuNppcmgQuHGA4gvVjY5KYFI+e1ojnRRs6Ca0jCehWWzrvZ0VgeUXZHIyW
No16X2IcFcOPH3Bpasa3mRlKOoG2Swd9LZTkrg4P4fhkNvlZyGpUReZrUClXEjBHOVSbaBbcRJFe
oppENA0Ic+iuBRWsd9bOwuLZqCyvxAAkDar7sIkZoZJvygIYXiFxHGv4jVKR7+WPBRPKeJnC+oKQ
nat2atwM7d6khrtZirygpXwXpNSpMxqzusWpPbF4jFVw/alxBBmb+XFVhduh3aa99DXzrUe1nDEy
JXwtxG28rEKkhjQDBHrYWYNpq9LkiybxcayLTUKKat+/0myiodWvU1N9bcT2LEvE66Sp9r1MLESA
mFh/T4motLso2GVCdYVq04OU7sn4QFUpjZ4pRS8S2FNJXnOk3YTZsMpUad+2itf2hpdNCMrLJ5S6
RKfXuIGRV6d9pU3m8GS6DW0aOY9fg7S/b/FKkMVsk1bjIVH4dGXYtn6/1gqfxvxA3jiBsdMXURhX
sfEUkLE+xi9t0V4kMvGJ6atPCnShvYjyfK1YuyJIvqgDQlbJdORSuhhHYgdwA0z0kCRBwkwtbR/G
qhcnJh4tFEfTo6mNexW3Db82v6K5Dxt6QBYmezr2BvDMwuIbLn92rT5GrSW6XSZclK12Qw+ZvrmZ
bQwwOt23BRXonRVxVr6UCRjIfBjkr5Nw1xCwOOqJp42JJ6lbJHCOPmzUsXVGQVnnQ+aYUu1VarXT
Q9YFv9w3Xfa16khOb6WrZlnwhnkr9leK3FzWwkVCYPNQio7aUa3mjyT47RNfUOxYrR1DvmamO6L/
lIrDJuMkKGhXuTYRPpjYyiS6xRyfSZV+nmjmLf6puiNLwlNs3I1R5OSSiaMRkZvYttYtEU6yieBZ
uxnEJ0sH8f9a8NOWqsQWi7ubwMKssZs2oVeMky1jsyhVzcaf2l0tkR9ozN021c8M0lWiGS2Yv8u6
VUkDCjDciQ0pti3g/NCId6Z+p+Txed686SqW/mqlA5xLnsJzGVb8mYTuIT9YxVMrPdYJ22paYfiQ
XyrWHDt9JZ9pIv32vMd/Pu/uO7+77iWoL0bviOWrzPaSm9NTPhqEpw67wTdsfa5pT6dnVo6daB9H
rhLNnpxDk9FCh8fPVYbovKZt3wI2lfTDZFhlwrckVA95/zjLF0GQbaI+3qlGTlQ5SXdm4nZ9vIq6
bFOCW/i+6RkVUg0Cb4qEfGCFh4AdOeKGZvI5x6KzslKJZhZ2ZlE6fdPea6l0HY3dg5CIbj/fjslz
yxeIFWXTBT0R4PljJt+qI2mF07mvXEUp0ZdjsBFJqg4oFTK9vBxynUB3hQ5K3RlPaUgCUSKvZFNz
DOGq1N/KtlpN5fzeeQukfJXqLGd04GZOThOplXMdAOqc8q38rKQ4OggelVGFpDRR5XMQHKC5MKlc
gQ74o7818LShqqFnTtBSedKh6RNqfzTsEVwYCyF8vtzk/DnciH1rB+G3HPKH0J3Q8X7Gyd4HAtOB
cQbUckw/6msxDktZWK5v8DjAeaFpZ+vF1Z/HydFpDkQrY3vSLvwT3eto2COQuVOCWGlGhhWvluA+
8Qvks/hSthz2olX8LGFjS1SUPX9LHvzniJzsEw2Yz5T45QvgkUTQyOKRdMy6byoimwVdSw8z2GB0
HW04meDKoB5M8B95NW1nTLqwgQhW1nkjOeGjdkoN+glKO/oGR9gdEbakuwY63yC+MyKWe/21rE9x
JX90nw2I5ci9QBw+eSD6EVtrOzfpoapMGCcmTLqYCiEbnruIPnfK9A05afnSiXn1CYPi4kzEX8hn
sBWgGPy+fgqVJJlmJcwOejasZ30t5V809bbxF4rT2pi+fqhk/wA/PoIdP7qVH0c7AvJM05A7KfG5
lSVlxFbt74Ps6udDfGYKUsgCz5AOhXqAanT5Dh8qQl+ZCdrgKMJ0kVbTbJfbMX2QybWeN/Jlo9+J
B/XQuSgXVPK67FPazB/cz+9GP3peIiPxaRi2+aGOr606pDEV07m+VEXZlvKX+WSO32cS6tHlHhXA
iTSYXS0zID3fNV7sq6JYqXbnsoeux3H985v7g99vubXMEyzC4cIf3VsON5pVVHN+GBtQSunLWF3M
3Qn3lU8NmAV1W+YiXgJAr8eKxCghz6MJiuwwyjCs2P+b6YSl4KkRjraKhBNv0xl5dhBmzdWg92uc
vH9+o37wOH93EUfbQlXHemaKXIRKJ1fZ9BtlHW7qtbH9+TCfjfLeb5YKAC/+iNmfxKXIEanL3o22
lzCJ9FBvkMc76Ubc/GVy+jLYIji2KA0/M/xVLVTFQmizQ0IJCCq8nliJx/6U+dfnZgnjIIBbeL64
03yKbwzkAKK/bmVM6eRCctNVRikzOK2tw62GbGatkvuf38cf7OIfRzzOcYx0LWzgli9zbiQ17Eth
fusJAO3MEzzIH/5eHy5tgZU/Lk4YwvYkgHBpxDO7/dbs3HET0fmbXDCGBbLY/PzCtB88sbDTdQAi
1Vj8E476+5pSxJE4jdmhgFEZihftlN8Cp82UcfN2VMmjbcisGrSHttskBvm0ZB0LlWPMEufp+cLM
EycMz5r8whwuaz+ANPSsmHu155Sl9K7eW/CI4+daE7wY7pYf1zeFlm3VLkQONaq22GYccUfU4jnR
lPGq9q/qfsB3BUZflLh9l2zkut6GiSY7RhZC485Gp1KtNy3a1v2hT2/iLhDPwBs2Pr1gOIL9Vy0s
L3zwkPc79f/h5l9pYXyYNEuH5lMLpfll8/ZUv/4y/bJ/cYv8KX39iEC/f8DvELSh/Lb0S+j44bjC
E2Hw0b+3U3gFeBkxhIGcHEbJAk7/AUELmgxuDSKM5QmxJCQC/AlBC5ryG6WwxYdi/Myyz7n3L4DQ
yrtj5oduCs2aZSSIxqjnLZymjk4YbWDpgt/CwTKF87nKOSNbMHjrKlyVRnXV5LVid5i3wRMMbWHB
Zk01UrDVFvcGklVnEibd0dvSHYdUpSbMFVix4EBtfD6VVepGTRa5eZ1tKlL2fGvmue0GCigh5ijR
4CMfF2rnyVrpIGXDMjHBj8GIBg9HAiZ6F3oCibFO5sfAHqaYIB2A5ezzllRPdS8TI+zFdbHw2siC
nS9rrWtoaUTB3xM1UBTrXmrPyGBMnEhUNNefipBIRplo1rxXbK3ZTcL4kAjFquymW4EcUSwbQsca
rK1q1oVdhAuWYOHnq2RnYhbUO6PV0YCbOSgQJ85qgNIo5FbqWFZ/YWZhcNYr20jsOy/OoaNPCX5F
ANi2HCjPeOT2G9IlrpsyjF1xVC07rTljVTWJPnhs26S/cmU5TorlIR6E0pkCCtU4uypmqvma7uYQ
j4PLT7rTTKhilQSEQZY1oNBg7Yu8fZsnmqFpmT8GdXMu6WCYYX4Bt39w/QodgiQN60GWHgYhmHBl
F0E8AkBHQeAbAG50OKo2XmRl4F9Qhc0gCbh4iCMiq1dRyk8Ztt1rEZQJICBRnDoQn9n5Muy5h69C
n++ijvDgYmX5t3GG5NEbG1DFfEq9NIAFFlYbQ0kqe9Iq15x18s2w4AKesUZ7sIZbFfLpNJ2N0GVV
+Hyq1IDyEKU1Qv2nI5Dpq46vUiKnJD4w8+d1rkkIW0wg40h8iZT7IqJQDjyVXEcXFwjh90sKjWZb
hKkTpUpj1yNAo5ETzRubkaMowSrJDG/Ocg8byV4hgjyuCXEWvKYRHxIjcfA/2optf1HV0F7V6iwp
1HWBNNCe2uZaKxqbveTG7C5yoaJ9oNp5cz4D0cKOBDzK3aiGGZ5A4E9lYT0X6ktQ8l54JZqjdInX
lOkIUKrv/BE0UKDzWOgb2TA2mm7HgP6jNn8dFMy6/c4WpPmrNfIbofRNvFiNJjvJzAvFRMOiDXst
MK5yqyIJgnjqFGzXCRWnKHB1HCB1Vh1GVuJ1r0HZLpP0JZUA/FP/gjD0dWIpdp0RxiYjtJibVQc8
K2BqN2fC2jDydRzHrqV7VvOQaI3TajHgBBx0Zdyyh6WptJLACfvCsE0kjDhB25Ee32BpddZ0JUqK
IQX4NrXVlAMXtrCpMcyQnlt+VgNvfHjdXpDM+ySbBxquEiB0E9FEALzHVqMsrd4VOxjS9BpQPsxr
y493RahtGkFFKCT3CTjRa14Ol9IcP/miUkLhxs5AE1rZiccrrrFxKygFJB+gLMmRusc9L8kIiQzx
HNcLrCjbDJl2ngmO2FQ7LWGdKxdp35wHiBhL8E5r/tZUw+98k7+0fd4WGf/9tFX7rzV012/F0t5v
jj9q+TZ/shX+36AnYERzanP9ZcOseMqPtlTe9oGigKumChVpscCDiPDPPfWdvcDZbbEjN3Edgg7y
56Yq/sbZGJsAi4wdesLsdXzinxQFNDbLCR3XcDZqSCx/aVe1jqqZhaKAv4Ky1GTkLRM28/2pFSeJ
qW78wQTxtKNkh0AlELygvBTUt9ECRLdbd6LBux1GtFlnrY4QZFWgJfHXgXaVRVez7iFeo7+JgIvm
Rk8PS3nG12aad+FwEeXsiBEuu6wGIw5i/m2rPkn33XhlJLdReZ7ol1O/D9Vtq+0nAvLKCJTWmyq3
r1cYIAZIWpptkK3EbjfDcfeALG/N54ZHoXITbWNIXwt6BvjJZFcyEg+kcx0+08oIBOxNw4oaUE9K
nhtHCe4L7W66WRxfoptSiWGf0nmIgJfUDVA8qp9ZtQfZI3881tySdIPZzZ4z5UDzRLw274Sz4PfC
5C89Vv/aM/M/jdeDt+rPHpzbt7qO2qKOil/Y8Np//J88eil+eX1Lfzm8/OM/n/Lil3/87/yV//fd
QXX5zD8OqvJv8B1JXF1IXH8wIv44qEqwHsibgUmBISE5INRgfx5Uf+MIikCN10DhoAZ9OKkav6n4
0CoWjxNP6l9lSyyF3odzKv6y2NWQ0mcY5MzwkPLwfiwEk9SfBvIvG5cERJWcVnx/hPhBgf1v5DV5
34oths8KwdJmegKDOyZkfxr6CP7QOlHQCznG61VBHunDrhwbRxzYQ6ZkL/nVOfAV9IiE06sChZqu
b/VoKsLGCn07qDU3DLJtM+ZbWCheUJeA+tWFpdKulublUEDI2OxwTEbQVK7SmYg6QTprRGVrzeiU
5U2gRq5lyqs5jFYAk2fjWK2NVN63prYOoxO+okvV8fk+LzOBNCTEw+bRxXYGUCbn2wa1bWELfoqK
s/MMzCSq8KuhPGts5wMp4n4YuLEKs5xgY9ongsFldbui8yItYrfuVlNXnUChjpG7338HkG288EkY
IP/o+ynQZ3QAlRyiQCebdqFMa+RjThO/jnynSUhRw+ruLAm2njyYfXgCoPrh6MB479b4ItyhozU9
i2Jk9FHVuJoYIP+/jiealC2CyemKJApbUTmj4eusI/1Nq5P5WDxHn34WFTcVgkdkgk7Uo58lQ+gw
l13duAWaYqxtVzVuDohqb41EdDItt+kwoyoMOVP661yot91knufB6CZd66lZfoIte0zCW34L1Knw
fvD0w/VGPvo+Q5oiuUel5YqaINkT5zEbSWeo6rbWmoLdysMT9rS0T8W12tOrCzUafrhi63YVm64R
We48RZfDrL9F1VCgOJNoqScrv+xeU7WfHezQqQ1zcTNqxcHqytTJmk62g2y6M0L+FU4jKoFqm8fy
U1IHW3Eet1JBcPNcU5UNaN+0ddX5iIsn+W1IM4sdePqW+t2WZLPzZK5xoyma2R5UyeCQSjd5Mr4Q
jPMQ4lNu5z3zJ0AFrbHquONCkWrHBwFWII1ZSqeULnFsmc/pVKMCnqXW6ftutOem30WCLNjdOJ/w
2Tj2mHm/4SiEzCX0SePWH02/NChLX47hJMTBkx9QMrXPiPuVyAuNfVTeaeEttAjq9pfgVjZepOZO
Na+iG+xwTjwH6gIIHC3EIAYAjkiW6K69I3Yf2gVNFRdmL4nMxDy8TEoUhRiovLCuIeS3ZrsL8twh
bHldg0NR6vgvIm3zrGjtTL+X6+l1rKUnIR1vIiPaGUJ0HsbbVo9exsE65GmDPcJAb67WNgsnrVb0
y4AsNUk8H7rgjPS7a2XWNykZn0ZtXqZKews91i6tIXAocHv0dRJm+dIDnd3Hoh2ucS05hUiyQ366
fnyjaZYQv4mr1dEqVJDcLZFx0LhDZaD8tTZ1M12o8Dpo/a1ZP1bSMK37LgJsMJ2mPoBCeFJAIYvY
7MMGf/n7Pf/YHDr28X2fEwaHTExeCUGjEfb9gijPsdLlo964JC45E4S7Ieiee105ZG16IRktfKK2
2ydi8zC23aXYm2shs8iEpwcYULbXBevUXBZOSqMepXfpthWIoRJeN6HsBThF/fz7aj/YW5aIS3Bq
2pPgq0e3LkwxGIxTpk6r16RPYawck3SVyqonltpKiHSnVcwbNTOee9G8SazZyYTixqwEwa79qXYs
+vrkZHa2peCzRWwKEDB6aOhM6DbJnRNVpvuUG6HdzFfRrN+hpYgcov32VlN6MkhUnytnUROuCzlY
tywVZtg4WlVekiz2rDb9aq7LCxoRj6m88AuE5hGDfTtS5ztBjR7SadGxSjdFmnqimDFVq+BybNJ1
E4WjW7HK2EJkeGG2uA4krZ1AzLAHI7wViF0q8hONSCbbp5kIOxXHYmLkF4a1vNzuD09iGZY9+ELf
utChvWhpeRLG6o4dRBxExkBcKJNrhaJ5iq70/IulQYGYsq7jgqTC3lfwLOyhk9adPpz3VX3ZKckd
2Yw3IOCvSAgSe+LEAXoB10OpdkVPIEMTPYZW+SK28KcNUhkneXqMi2EdmamTg1GTr7KR6vqC+JMH
TkevYzt+aU0JhqVyH8rtbb821HQdZrvKUM40pXTLgiESzRnEcd0O/tdSwp61BAyYAzSEYeyMnOda
0eJct+xyhoEoeDYOgy6m5FVgLmZiszUPZ5lUXiZqctca9b1ipq9lJB6y67gXr9VC+ZJLF4kB0Qi/
wtguVO2AQajTBVAUoZP5bBvhlF5LzfBNKC91E6g+V97UECmpUgV3gQXYPyWe1UsbwxoPTWxdJH7w
UG2zRLnM1JGsCgG7CsEtc/Wp52qjLNsLfn/V5fqJR/69e//96gv3DAGEqMiLKefxNqAirSxTE5hT
7dp1NgO9WGEAlT7J7DqFkKP0VF035qi+akJzW+nTfSxUBiYaxa6EMBXESKiqhc8YZuBDTbPjcH8e
BrW6NUo0wHDi2lwkpQq5MzrHh0EptrCYPL/y74SxvG0LCF8UtUJ7rXWQqySxeIgz6zlVrfPIwGpO
MK6TIcDTR0sKr9GUnbpwCaesZVMoxQs/TA9yP24gIce2XGWKmxX1FRMPQE1wuly7H1QC3H6+7ryX
29/dNOoPJi5GgcRSIRs4Wnf8zv8v9s4sN260S9NbqQUUE5yHyw6SEaEIjZRsybohbMvmPM/cVi2h
N9YPVflnhiiVAtmNuiigkUAmbKf8kfzmc97zvJJYUZXsEAl/6iORYddccNAFfMGVFksC6uvV+Ln3
49AJlzNW9aJWwcHKLzSl3skBRtaSf6XKwY0xOJYgXwVjvmM+PJkpt2bZ73b53B+BhnEINn723fBb
HZh7ZpTepJZx7oT+bgN6fRvCCpax+D/ry5+fTHtFUEaugjUhBOJxGTKiuJjs1opYdOBCRJQ/bDXU
W367MZUR4otih+JAHP2cKda71ZznQLiO5A7EMSGV1XOI+lgWvo7zTw1+JstV2xo5oCUJNIqfKPjs
GHGe35/z/ljremSsRrkEchlccp1EUlabXh5HQ4sNZ+t0bXkrav31wNv15jNMAHcwLaeu/ItK0Lc6
MZWh/sZW7qRZ+YDP7UsmPOW5uft8dK11/K8PREUSp3Iwy9zSVw+k+XElFZbROlZ8KYpXA1FoOZu2
oVY7w3iQzeggQURIm9rxg8Yx2sVKi70VXEFTntlh358SKYuyYATzj2lIZJXejo1YrAezb+mTCieW
VlJBADmGkO00qXeTuDoM5ehGeXkotZSES7pRBf2+roLLqgzurSxws/yhE8ozi5a+zK/V/GPF0iVg
XIt17brLEr+Za8R1nZM2FSlbvUTDbtQSAa67rEnlDVZP6SYctqWlFJvRNH9PluRoQ6axe6oVdGXz
Eh6ziz3Y1gIe04/tAfRKtREDrMClBf/SwxmIpPAlzfibRP3LWCnBppdSysQK87olh4JTDDZEKD7h
Y47+vkq0H/ok/gpmGccY+FgqqZbsahZKx0zyI1LE/RKNzuXJUUfzF6UiX3wDR4i8mJRNUkPPAKAb
goSza0m7ktRS2SCM/K1hTYMXB1kZCyIdMkbNDCz+5AL5ISymcLq10iol31WYTipcpK18xsblg+lh
LqR1lgdmJwnC1axUMphZQSt1jhmpdlZmF50YOaKBmn2T9BcY6O3p650ClDUzURkbbi0NjpCodwMh
btIbF2dmx3IRfNP3VCICj2ZM0vPYOKwuilrUYrpSNrPDXmXzmVCocj5J7dkEsDO6IotrRCFIdpmD
FzIellJ1SkQ2WfzctE8wpZXg5cwTLV/g/RNxkQKAvGAz1l8oTKdRl+rZGSEQ+V/IWFj9To0OfrA3
C+BUySYJjrXl1ndicJnn3pnm389RHc4DmTLo4YTatFdw3cn6LaU5dDIJ2wyRm6JZ9xejDLiDWzaC
bNAmgQicKdGfklG81cfpi49sXOsElPajl/XjXdQwfalSG4Nwy2J0uJGraZem2j4Sg90kRt9yjZKL
XNwNEZkvddqWOSCzCGW41G9DeFlh09lNPjkxgJ5cp/agQekwxHYSyU5YURjQ1zdtamBS0V2Qe7mb
+mCHiOWuytPfaYc0WxOgjLY3nNjiUn8R/eZGb2k6nnZBPu6SPHiqROlLxOER+v3zFMfHeXgKpNBT
Rp+EbG7L5uRUYfdVk13dmHeDIF4lcWdX1cM4GA/VYLy0bfm97FLutDisVje1L6H2hXhUJNsiLxzy
6mDAzKrid0icDp1/NyTJfcWavxGr4ThGo7mRG9KCgvgoIMiuhuoQpgueNzI2KAZdGbNWu2ypg2h1
qkBk6esQUDqTkZltY9hQ/oSUW6HO2dAhlIVCBvO7725mFKtS03lFOu608TsJJVTVpZ3dqlNCklc7
c3KR3sdZlsFCOSWDldpaIi4M5pPBotcJxykpFB1NIbVei0LBXMEvBvBNBhZ+U5fdVRBUk7Ocb0Gv
Rr9NVqDBHC/KGrPPTusLR2x1dLYGxVpcWrjJhI5QSfZgdfdj0XNFhtxSNF+lik9VArV48HvwKsST
bkzBOITU4hhG/SPu9orUPGA77Yyz9GgmQWfHnXyfJNKtmbe3Ld/S6U2yj52sHkYruo5zfoF0BnhW
fl1Y1D+i1Kw2FIP0mzK1DpWq2IFgXpgBMtjUt+4bIOgbxa9JEaaRI03jE8FWp66HoyJxk1pIL50E
2F8Gxd6B4cwTKh6QLovRflAncHLWIUmi/SzIGA0zifVjW5D0NaXsuuqJEbfWCyUkHEraEXvL/oeR
GizNFAkUD4k4U1XU9m6pjeLG8pPnSG4uhH7fZdQApMllkk+2gGUbHJIW0UOyq4XpoYxqGERJ70Ra
FqDll2o7MD1fwUeH+oArSRF+ddbFchAJ8TCqlBA79NCRiqu0vxcsLpGBfrCS0ZMTw6msdB/oFJAJ
HLcnNgojCNy5V/dVPx4jXccu2Lo1ukTZhBLXo0hmoiaYuRgKv9JD9VkzrX0SGAQlm+kr657b4aYZ
SVQ89LxyJ365RlGCDN741scYF4t5RKp2upqMATsMUbjUoftrSrCfCrYyR5jzayUpHOjWlJaU8OB8
O4r9b8o40Zxl/IpBI/i59VCj5zeyyI3N7imM1KfX1fK/IZ3zPykFKpO8+K/rWf9XW6T/+z/yfyOR
nTft2+JuafnRf6VBdeMP7EUo91hcwP5TQPRXpTbZTggJSyZToxSfaPK/qluNP8h8shuTmQHkQNDo
rySopP3xGl7E2RNzNtjH/0hYtNplF3IhBvU6ly3OIuxDq32/kNJRCMtRegjNSezLg6Dj0KsiPReV
qkX5LmcJ8Vyq/ZIgvOEM1QsBRYyDIpe/CiGr4xxbvSLLu65y/x3VayUveasHqRrHn5Y6aaYbUETp
b6HwoKccCffG26EZayaEESqFI7N+U+ySTD11forSgwSqh1bbUzJoUQSSG5HmCDUxs61gWHW9IwTW
KWQOTIPEbD9O4LTVWUrdfBATnFsJ4OEtIfUyBZGqMkXnDgWr8D5fC7gvIGjOBJxKUMK+Xea1Rg6D
Qo+UhyEZLHcAIUcc37UyKWJLji79quZY2WMtXus8qnDgjnlIu0pC14PyIuoEUsnkaU+G3QfxxSWl
dnJQ+s+HWrxbIDpgPLKuJMhNQwgCJVQeFPGXMJL3IUdV+oU7UpVbCsGZ1tZSz3fNrc5lfZXgPJzR
XOXOT5wwdoKLFkvbSW540K/nM9fo1Z3kXWtLj5xsrPnYxWkxBsoDqDMnZ5lseMN6tiCBKuduZasz
8Lu2Vr2bIyVR4qUt434Ehu1KC+mIcsuNci1eJBcp1JbaTraCUx3n+8/78P00ZGCd9OHSxyev2QYi
BZ9onx6SHl1/yJU4rR8+b+LDsXvSxGqmh51WGsTB5Yc5Q8A2gk9sUXpl47mbBCvTp8NxdRQyplrV
s5Dx0W8XFk/kJjvzkuTWtt5ZTvb/YQoASBY+CLfDk/59p249RnmQfc//zfv16/cbqcDyY3/tPNIf
JGDJAMFUOJG0CsyNP4jhE1PBhp5LqM7P/LnxGAshhO1giRlB86VC6a+NR/9D5IaPSH7BRUMmQCH0
DySty+b2ZpzgGIltKnEQrnbL9riMo5MhHzPi826Ky7tymH1zG1GnGo+AiNWC/0hxpc8oRc0+mbdc
PuMrfaTYd0QhGxqbMoP4dsthTtISW48XgC2F+d2ok42qCbpCip2qeMerTNqj6U9ZcjGpdQsKtmNz
SEwghkmeawQzKTV1uzxRC7j7JvTNn1pcNyWlf8jN9Mn597ZARWqFUXqnxAPS1bnXoYaYlcX6XnT4
yXKVpkSXqzDS89iKkbvJRtstvxOUnrVUvnMpoYAz4QK0tYS2OMoJmqnNPIbBonFFe4pVZtCQxmg7
9J1yoqBsM4sJM9kqCjkBwmAtibvy8/z/iaZfDUkvAziQFX7GGszvaj02v0H/wpEMo3x0BswhJ07D
MsiAEQYQJsbNJBPzlGIUQEMRLoqBNjO/pLrW/0gjOK1alg1XfazFQIonWa03TSwj8ETPShSgKscA
kIQhT79VXUgJzyeEjVEApufYh+saJ6RijIVFiIKEBejFMi5Px4TctEIX5lF212POkTvxVn+pwUoQ
6W92JBCp/rHlve9ypa4sZ8KO4U+53xuQ0Jtc3Uq/8u4JGP6nT8BNUYagwRNwk3eT7NWqI3IF1MNO
uydTJ+3IT6g3g5O70z7cCVvtov/2OpH/Gw7T/+O0UUuZxn99oj5GdfTjexu9Xc/4kX+tZ5q4iOqR
1Ms62kFWj38JCsm1/MHxVYdfT7RG4yD014IGQIY8zBLW4iy96BD5oz/lhIIkoX3iBEySUyFFR7L8
n6xoqzyvDk5pCVUxbmGk4v+2Zk7qahcwFbPqnjSUzdF+W1hVb08lCf9GTLDZTOEUVG0r2nmmjE5c
h491AIdIj9tfYqd8T8b0xqT81QDkLINB2Ir5JO+iZkjdKs9jZ2pFRuGc5BDdkA2efOoPTpGvWei/
j5HL05Oo5viI8JI5SIz87cifagpRmlSK72sxsc28vCos09aImD83wfitsFAyx7N4rZNOMhuykAU4
O85g/Sj8numBbT8SR60XLH0WET/t1JsAMbh1bo1YCRuW5+TGgk8VB1680995SSWWLDcgcwTPTBbZ
ebVP8giL9rbZQIp+CWX1G5BuVFqd/jWcC30LXIOKhyVlJabJVtPT6VoRi3tJi64lK2/tIhKfAenc
x9rQXk+qykI51ygGqPm1JNfXBU+OWnPbV+H8JUqb361elLs6E6utoE+/yi4zt5PcwXY2oh/CSJVu
NSYHIcTRsAwPdXEfCb6D2uhxwXR/3mX42tEnb/sMXS3fYvkQzIu1pdQwDcGsW63pBbnsNTOFVvOk
7hqTnuiH8RI1inAkCthVCeKwKhEgUcv2JNfHIdBU0CFF9BLPOqrEr6KKwX1Xdz4mF91ODs3O1QMf
HHG+84Uc/U601E1dUNqfOOCeD5mfeXXcH7Ed2pdRCwzt54jngDJMdgFzYQJSKj3r4TFL02PaB/YQ
yxs8lMP6PpYp0a8fu470vi5ehNm4xbvaEYXH1rjUkfCkRr4l11/0v2V5glod30BCX/KO7RxA95Wv
UhQrmvUFpyg7V70c6Y/RglUwH8Jq2uoxNxKNL0H9gaNhpBN0xoWulwc/yzwp7/eC7H8N6vzSt7LQ
TbtksgfT2KcJkpRUNXdTneyUSrqpDdmB7sNgeIiynYhckEs+eoL6tumxZAv8X1laPSfFFz+Id41V
XzeGeVdE1UFtnuEHwkQZDjrSiMCs9/FU3FpJc+Aqc4ucYmcWo4OWE4IBOA8jvEwT/qL7SYaunXEC
mqk7z9mkU3bsSz3OzlypCOq/GzYIarCUQRMqUWq0phlHSq4D+q4sT8aU0qj9GPZEArNoYLHCzqYX
rW2QTpuwBLiD4zXitPQ2MRvQD0La2lBtC3jMKUD0Wv0uaCOxY4ZVEqvCpjczwmXis27UADdy+NsT
lUjg4+HKcAHODTuIWjw7nodRA76zlBkhaxYA3gqq3frxNhN6VyVqiOH2twGCmy6Uz35EVDfxtD4g
i/4o8isll4ikaldp9qxT/SITi8xiTgzmRR+N7abNIKVPk3Gt59PPupXuKwIChvnYDxMGUa2xj9P+
gXKhrxifXQoLXz8Dcp5SrjTU8NQV6Vk08ELCx5oDphsQdDeMyhNDzC9awtH6dSMES4GUq0foREk6
PyhRcwsX6rqrI2K8C3ZF46wlVCS+zMjVhcZDJnPXL2qeLLsU2/nGatHTRRXNtWVXOQqVMxsW5dou
kGtQQRVU0W0+Ky+x1BxjdYBwhZl3ZiKaSaNnQ0tuArU79L7o9s0Q3vdaUzpJZApQg5ufcbNUzvxQ
xflqVlPYnw3Ju7k76m1+Sf3pXaRkCLGi+U6m9GuOWe205mZQpotUDS+aGhc8RePW8ddO/sH2sjra
Lcs2KGbSfjqCQw0fqtVFviokDQeqQvZ0c/TYa5xIHMj4ohyR+M5+6bE5bQyKU1U5I5c4ad/KPNqL
CslPTb9Uy8q2loImHHmgQ7r/jw+3uvlDKEGUYGWyV1bSpgrKqyl9aRIc8XzhOCpIVv1yYwXUk7b3
BTx/nWO+OLSIMCiaSY+Ul20Krd6F8tmk9fsFHsU2ajSVRBRIu+Vc8+Y4ijuuapSh7AWm9t03rwe9
shuBTGBlPmfAO5O2cZohe5GFyNESaVtpnX3m2ywn3rd7jIoD/SLLMEjpy2twvWnOkhykEkUS295J
X/rb5Tj8E2TMUxpsYHM4Z9p7/8rUhEgEQ7lkIiIWV/EDLeEMhWzV8Bo3fDAPjV3Y+Q90zpvWq3dn
64g/eLmTxqSVKADxm+Y3jWV4RfGbLO9Gk6+U+vnzN/rgXKih2EeoDQYDgf5rXfjJTbebi1oFI6h4
WjNs4uCF6ynA7sqOSQ+Gk78v8/zCF8PnRLkOUAlqAb4wqm7PiXCRpLfQQ3albsQkiZKDGpP5yUrl
8OqwkUau5afnJsPbi/l/ztTTx10F+DoulnEsVgodjszAUyo3cC0bn0qD61e6T5+B0v4a7j7/SKuE
+J+tKppJDBr0LofxtyM9zYoiGww+EvwlG0lXaA12J15oW2lvOsNWHI9F8iUWsQLZy/tu/3nrr2rQ
t4OcLvq79bVEM2PFbUOhVLwZoE7GuUYTUtwpemOndM3jjA13kD2JjbaVjezQVu13BB5uDehPDnKd
VGPyNOI+hReIaKYHaxR/ill2r+HYWeLvVHIFD/Te6xVUthMFOApsQGlrscVqnHfENEWQmG+TIYb0
3417rXrQESzpcfQAGRN+4DeEoluZ5dBqGgCLbEujcC3m1rOl1lsNYUA6V7siuaxm6Ts0vUcEtxM0
mWYHWufOEtStXg7nhM4fjpKTL7ZamZIy9Ac5bRQvDlG2J+Rsu5ZUl3Gz1DAGKLUV0d8OE6lf6RhZ
2rZLSVZOxbVYi8e4Fs+tUuceZ1lVTuaYVrcNoZ1l+KCxzI9UcbiFHQL9s3V9LxFLucgBh1jOOWvP
ZWdYDxx0nQi8NDDR6nq1wrdVkyticB6wrEp5sqRvUvhkFWdqKj56u5NW1svUoKlZZJAP8rCos0Ei
hs1VJJ5beV8VUJ+8y2tpxck3TKJezoA0yd6gYRIlm3YCcapRS1uI/IBiz/DQq7Gd47GWzr2DJpcA
UewG6eiFLWhO+JKDKjndWHOkqV6URtlPaukmkrBDYnMd9BLKAjQkxtDbjc4AzVDxT2463Iv1oeHf
LQDEnrIM6kSsXrSltPmJSAoXndC8zSvxWYgK9/N5vyqj+fNU8nf3rVXyk54DkWhU2dOkl6zogNYh
zA4QMYCelNtNHmDRZljFxi+MyzhFNJ4U27AxYefNTi3LX0A72FFb7vIouvG55J15vHP9vuzNJz0S
10lQqQX9Hl+Qk+u5r9xSGuv0m7A+cqndFRAubgIn2Zxp9/2ez2ENSaluwR1gSV6e66RdS5uEqBM7
2UtR2caEK8sGLUZ3DOpnKniPulW5KpZFjfw1ilCvVwWkxUj+v9kSEMghI1QWsdTaN7ymVicTa57C
/zLZvP/gNbvANR/0m96N9/794BRO6EbNmbXkwyn9d7Pa6kzgt7WRt2gmvCK7LTtPxY26S71CL89F
XN7mm/4cfCcNrZZQLR4noAQ0lCXjbZ6inYmiq0LLd4bENjsic+mp1F9krTImZm2/CyYFxx6Ai8AN
YZTGCaXaw/yjhKrbjeFlY3JVyxInyW8jHfV99FIiKykGCL24ojr1MJ2bPh+MzzfH09WqO5tajqV2
Ins12vIh2waqYSuJcYt4CpFLeKvX+fUkxhx8BCc3fvmGeOETYEnb6KbVhTPf86PJ/OZpVrMlzXWt
EH0Oywo1XxTkE6MeLgX/tpN+NjV+kQoKGNWe/dqVhEsfTviEmjivtlVzSTHKrsxYudDsOpl2pgbg
bXbvtaPJ4FNsTJCG2KW2yu4pUdBXbWFIXtHO3K6fu/Hc7eqDCfumhVVyr52rlLoMXfLEQ/d98Cpb
cCm8vLJ247W8ERzzjHzx3AutDmuJKiXE4HihynhCTJ9zWjmzAi1jf7UXnb7QWkAf6NqcBZ0meaBY
3UoebcUE0TrK90YlI0eCQBxG+7E3tqmvXVlnh9IHa8Cb5ldT088rsyxMX+IMbO5mZ7oeHyLXd7Ce
Y2Q5kgsy8j58PrcDrwhR7wbKOv8RFrolYW8mecJe/E19mzPvDVe7G5x4jymZc7a9c195NWMSIWhL
q2LYhK3xM61xtUPSqVyVhmgXtbBXcdyVTRz0knuByMmZLv5w8fh7VqwlsF0K1CMXabx1su/hJeqr
l85Lt4vXDy6eerHR8J3Xzi0S53p2tbXN1SzUYW1J3nQwdw0zBYm3jcTSLDfKbgAvl++kciNx+Tjz
vh+s9m+G1PJgJ3tqZ1L/UnWm5FEDc6l05sXU77P50UqeJASmY5We4c2da2+16CQly1GW0F6pebDM
MbKGv/3VV5tNO3GFx+Xu8/78sD385ReNDJHodSxaHWdDgFHIEoTQzxrT+2bM9h2CP7nDz1OWnDqy
9p83+eEydNLk6qaKo3ioNbUkeTpeekSaD/1wzqD53Futhotm+VVkkHry9Fn3fD1wjCTecgrfYV9Y
3kt9v/v8lZZeebvu4WpAAkmEl6HL77iVFC5TNdRPDM+2u2k73S3KB3jAboqhYyIM289bk9/PBnYj
1P7kUci2klF5Oyj7eaB02KolbzYKZ6qxnERYpUZUHVTpdijl+wac2hLhVqZxN/qYF+XF5SA/t+EN
iWLbKGVvym5C7LJDGM1xMn4Z4QSF4eBk889CHDeZVn6dsro6M5mW51p/ppPnXp/RojmRjNDvWLh6
5am3nDCdD10nchzCErPlMip1rpLp/3jbe/O1tNWuALjUGvWAVsmZ2wmc5xEB7Oc98lH/n76Y/LZD
NK0bCYIOkqeJXw25uGkrWJtG8VTALYjKc0Wy70c3LyRTDUOyku16LR1rkSKMTZOxzWFnOoSPVtFT
jxFW21L8WgcUiYMDGdV2U4Ldb7RHkAbZxpfwb+0NvFvLK6vsr1Qg+GGSnfkO76f22ydbTW1Ur0kw
pfjBhLN2PYCRsoxzurkPx9DJy6+mdghdC812JHlqXH4VfOTMVkLtT7CJ0/F2DArX0K9TYjOfd/AK
ULDs8bwZmWLOgSaffZ18SQW1o/Y14GQzkE/CgqOX5Z2kYG+hfAl86pLAWokU2ZEQmWvh6+etf5Dl
pXUNWp2qAdF5R5FVes7rneiLnjRVtg5gZmrpSss4wvbfCBZGtiouzIG6qSbIW8ZdqH8B57FJmpHF
td0a1Y/In+yqvCnE9OuAQvvz5/uwT04eb7VJtuagjHliil48t08thXJjfp0hlKG+faNN1e+k19xa
iO8+b/WDCO3br7LaK6c8DcuIAK43qOVhSjlrZcKm1AGsqz+CuHKHMrhqZOUQt72TxPmtIWW7TLyd
c2KjvrIX1OvQWAw8GKajQYfitd39ngThvBHp+0PT8qRgkXCHWWiiqyWop1i4JTgClWe8UXTVqypt
l4bpmX1B+nD6nTSzWoao/uVeKkiip8MYCqQvykz4TJUeC4xfh+6qJ9U3g98PYij1auDoA7Yg5UuH
ScvnPXPuOVYH1LImLjDJs+jNVX+bqxD45XPJnw+3QGBUFGiTc2W3e7vi6ok6KmJIE32n/GqHW6WJ
L3Gkv4njwPn8ZT78qpRXWQokAPbb1yqSkyPgOEJXS+tOJLXBNRO+mVvtfHDfGACEHtXodrT1z5zK
Phovp02uJpRUpCLaO+qrDem3mMlHADcutAT3zJuda2Y1gRQS6t28NONTuDjb6u5VvuVYNha92bBJ
N7h6uVT9n8vffLRenL7essGdfFHK6rO89xvRq9sS1syNIaBOGaRdD40RbTsFRTsl/f75y360aZ62
uRowsAczJIO8K8g9u5DMQ2xEj/UMIChuPLXvIOD150bOR4P0pM21tWYEKgaABG3O1kb+Xd8KPyiB
4zqaXBKFDWzpF04Fm+R8Mu5cu6vlpmtTyhcG2l2QxZq1i4743GKiiULTw03cLmndouFzuPHXiPb6
gHf6wqsFSOxaH37UKHpy2x/VGbcNAQ3BQNZjG07Kdvaf5EZw52LyPu/cD/JQ7MsIoEhSg3B5dwCv
SCQITVGzHDT5o1o2x0itiVlfl5nJyqdd5IK2G/vgSk3TR6nAnNYgSE64YKu8hq7xCRHOBSQ/XjdO
nmn9MSSjMA3q8r24hSL5LRmpSmWc+VN8wcuQeXnqAtIeXewgXt36ebkvxPiqT88IRz5ajAGLAbPV
uDGw/7ydbFGIURFQVgahFF7G0rTP5zMb8ZkW1sd62UhkvQQ94qnDTYy3hlg+ft69H65Tf7/C+gQv
zwVhK6LK3hDmwPnK66SdLvHXOLPqfrhEnDSz6rC8TXy5K2LRGynvFykC1AMyqGm5neApFG1id5iO
fP5mHwgs6OuTNldbpSWjROtnfIgGHLIOOMIVDI2Jgm0bbdROdcY2xdHkfpCd4DamkCFwzkU4Prq7
nD7B0rsni/HUmamY67y1XEUkbPcF6VTkgEaj7wbtTEbs3EhZOvqkLUnAnCwz6cgO7nBZ3galtDnz
QZcP9m4JOvmgq61T0aJhJLO7rH3xg7EdF2Nbgn+zG9iJc96Y9bWg+LP2VntoVZtKG0uR6LUlULqh
v23QgPcjhmAl1a7yi6RepuW4kcOJ8h7lkCcWZGIMzST4w07VKa8D2hbiaqNE6pU2zZdT1v9MZc3L
/O4bYnvRqbtu3p75TMtYfv/YugiJHeW2+VpHfdITpPJHS2+Wx0Yf0j6wDt3pjmHYxk52xH3bnhvn
H25JVKypS1HdUpv9tud1ZUow9tBmT7oR7dkBjrMIUpDmh/ZsgxvaYEh0S4559/l7frhynDS7mtJT
nPVhV6uzl+lQ7WBiZciyzlG7SBh/8DWpK8NXnsuZKq1hQZmlt9IY0EyVXKgLYjecN2jindkik1Nz
OfXT0RVIhkUBSiBZ2VPV4FIWgLMY/vBBluITVTn54uSGdZ0pxodQw2VAuMZD0tqX6fQ1WSA9WkM+
tt2W4Q+j/aLXyA6L9muYkbXFY0315y9DX19YALOncbpCPrqFjaijg0yqo97AXCoDtPm4ZsFKBKqF
wBkE3X00m47cVtSl6nCau6Q4zlbX2/V8r6r3vYSOJ4T7nQDis3q3ocpDa6R2E/njflJ6FH8Dp5vG
HlUTsUD+Ikb3jTbtwjQAGfFLHfLbDnITxJKNPFf7VLwNxSe1BqYlRxtrIhkZ/TSMX1OBurQS94k0
bqZJxTBq3HSC4sTFyINe+Lm/iaPqJUWhl+vT7EZlf0il6SIzIC5ASe2wh+uNuxFfrChL3dqkVKPo
94MA2LzLd2pNFWSb7ixJEG1qFIsNGalpU5B9QZKatJcpoWU0PvO13DS4oVHRofjZ6EzVeN33OtNa
OEY92YMQQpxG2bw0S81WyBpEJNL40BN6Jl0WAOGbB3TeQ5+AaRTi+7KXH4O++2YKo2ibOFc1iuI7
por929BBRpgBitXamV3s/VloiQlRzQ6kAkEONJe3U23Iqwj3X632jKSxU4PbeJ1SD2ftRfJ5hRli
BfncDjguanuV+mvZY/vGyBAedyAiYRL/6RRcHoeyV2D6OKoj23r7OPNI0Y4oTLVXS5UtRondhJrd
l+fQNe/uFKtmVtuYFmd6NItz7ZnBcB8ojZtVmHFr2kZItbu+/zYW5dEqzxklreoqiQutml3taJNR
KmWoDDXbDYY32K7JJJywm8TSZ0wcrAtN9x+uaKsGV/sbkkHVpwKr9uag23QtnDSVasf87Jq2jJI3
G8SqndUogq5lNDgX1V6oUUDUX5eQ5uf628AXnVqNMUTpVK09Bn5/Jde+M4CdyacRUqfmKmhkSyXa
T9U5MuYH5wfgHoCJCKHoeA6vvraKUDfCrW/29I56YhYwCAOff94VcOg10Gcoioz0D9MG/GVWTTRa
JKCxxRscTxSkvl6wr79pR6q7+mPtji7RpexW3p+7EX90WXjT7KpbY5SBVkhE3oNr5Eb7EgEdNVsZ
WbWlfMqqNtG9cvH5q6offE0ToBFUbglqN5WDb2dmkepiPPp650VhoW1EpbNxLz7O87hVZ/G+MSGe
yb4z6ZfU1CMOAzYKIEGv9eu6iO+1gd9P/W1UdRtRHb7oar+dGh32ru+U/rCHWIKXhJJvhkTg+R+T
ot+mgbofIkotxOMwJLtgNhxzus1A1ARlzxJV7schua6CZp+arTtF0sbC7kCyhHu2l5tM0M+dSowP
jkF8Akr1UelSJ7kun6GMItHmRIM5IlwHQN9qRfTKUIw2eF+4YzdzGm6omOlFV88lXGtMJjgWuTFE
VrVFP8O9st9k1AXtqwmiUhjmXmPkUBbr35IfiS6J4TulJjsjTLAUsZW7adXIM3A3DPFHwBfxm6K/
aP6tXPMNlpCtppUXQidstKyRri1jMhzOsgk3xMnf4h15kJSrV6QHV0dQyJPlTfWFKg8BJSRfpz4K
sODUbDWjgEnPL2LlJxZtw1xva8C5RttuZ7281A0inB08Iuui92XHjBO35Oyqjj8n7Xst/MyTyhl8
4HXWS1OgQY+M6Z4Sgk06BF/FuXDSOLqdkuBaS5E3YlfaZT+SiMIB9dBYXLB/9LO5H+G6iF0BYz3H
YnS0KBZxo17CWZlSlU459pr0kMzqRcQ+VEx48QKq4gJ/zEJzO0g/sB3etQAI5QjVKJZYqp478G83
dTxezErECan8qUnt976FeSKU5o8ZzEieBw+dOrstoOSizH4XGimQcXItMUYhNuDKKT1U0/gspQaA
9Up0ByRSPdxOHEx8DiORU7Y49wX1o6l3tsIBpZOMvYL3Ccq5EFZicYh0kfGcXY9pcYFB3r5LpIeW
SaFaNcD4337aXcbm9ynXjxI1OaNogr/CNjczTVey4taWqzay8S37YiU1vsXBZLlaDddaiubvasrB
tK+oyWDvvq6qGDdFmSKoKFCOwqiASzSr+wwJWZ4r13NfHqmCcePwXHZ25dH0fkdbBefaKf4/pJ3X
ct1Ysm2/CBHw5hXAtvSbRqJeEJQowXuPr78DrO4Qic1LnDrnoaMVVRVaG8AyuTJnjjkFUyFVp7GU
3SSQHnJNsGWKjJpvbfMwFJyO7jc5aHYQkflzuMnJtcAHw5a2cRuJCkz+y/QFHJ1Hd/7mhuQ71Xit
RxBbBxXG90H2/kzguUVMYCT9KkCMFlU/SgMT3jhwKxiBRctb604C+AUqG1ic8h/CCg2E3BmbmHS9
eSiLZDtq3SEZjW0EJUjULvKg2+WGsI3YdfTsIcm2fvwTq+SLSOlW7k9n1xlORzYOmgbRBkGNXlxn
+qKrA3Dq1WnAY9rUOyfFwLgPBkfWVg6kz87h2dtuxhJ/0iwGCk0Q6oG4RjCBO0o7vBkBgHb3RYsN
vPzz6yPh7Xd/OPUtiU5yBE8yxWw6CBZHAhYyVZE0eX/nWwEXkKq5k+kppF/mKKrSY5mYkz1MpmlH
5AriJD8q5UzJ8eTHaqSDJum4EPjltaAUOwV72KKLvnWNfwrV8VCC4/n6xy6+ARh9fuZMP5NxouDG
vzgy05QKa1xI5Pyb70r+vWJuGb1iF2O7ckwsQsuzgRahkKRQ+etycbxJpcGJIoCIIDXNCbe0pD0B
BUTUFNqp7q0M+0k66sPZtLi7NiJOn6LG2YRj/Dbvywc/8TcSR1KIv0yv3qpTuTKrz68Os8sA3GUQ
avKcS108adqZU6KPUntqFKe4nFDQJnbtTLbnqrb8HaVve9k4wrHard3TPwtFaC9CtzrL7cBefgxF
CjWqQjVQW4Tg4EL7Pz12VV/PlvNMG0uWkM5EoUG/LHXcj0MAt0/LWKnrU4gvkJpdxtFvLFSH9jkX
nuaEl+rfJ/pr4mt0Dw7XcJH3VgWqDN2+klcHXzSuBlwJVn7UZ6t7JsAwl1lwyrKMFWNWTCKmqE+E
o/djOG7r8TEFhC6GLV7cLVwoQ6vh5PzKUDrlAkzsACCW5z+2xvDHIwoppfZRHI1/HWjP0T+XG5EP
YtBtvZgIqhDHhB1URkzrm2JRT14r439+cXo3wuKYsUo5TvsmpPayg8uF7p9kZ34pOdFetIPNmmbu
LQPzYWObHwgbDdptZY09brFhW8pQK53k1ydc0m7FMHB6Ugyx7G0LMhVIKQKF2qh6DWHCscboir4S
/BaDKxm0WAWRMmjH50J88ctmp2jq1s9buyMu8KJry9MPXocTZKm44Mbu0iA/tv5rrbx8PVU+mynv
H2CxGxAACjhbedVJG0gZ6jgcRsY9nVhuUvlPDZzFr4c7FzwsXtjiJAi4WqJ2ErhPZ/KRmXYEiHkv
hgDq4u9W+UpRxQ3AVpR++qQP9W5l9LOE2jw6ywK8FiTaswYNobZI6wg612rJOlRKcJHRDSJbBdrg
GLCa9DR4He4D4mME3m5l7MVeBMJCg60FRYVFCTllqfsthlJRS4RRt4T5ZPKGYoPj8VNRj7ea2XAz
KMDP+8plLIiPvSB9K8nUjXrt3SVknJRuVa29eBVvpw90Qjhk2CKDG1rM3DGmhR2hlHCTV2BYLXhc
pbqFUOo0XeHKWU64k2+6wnctbdh//SqWupN/Tr75YsTxCkJrafOdJxEYmiCYbjL/ZbRoWtC0lyKr
sCDId1L/q/dDN69F1wJbV2XSvUTwl2mtayg/2r62pe6n1TSXedNsCq8+aTkCla9/4PJTvYUA737f
IgQYkZ30UeaNN6p3P0WSHWfWyghLefp/XoHC/kvHPgfHYh2oPZB3ydMYQtGvOuOPFSZuq2yNuiej
9xSCHAQDnlf3YnHX97iB0zulDrWNU2Gub7zhdTJF0NvNSlT4aUhCg+d/f9X8Yt6l7wG5mWlUquNN
AWlFzb7piXXl5aXdhOQgmxeDZG9jWe7Xb3tt0MUJWiTBGFmxNd748HcqiVup1VM4JTdAlWUctnkV
OWnbr0zC5Ulx9gUWH1lA+1tbGsPWm3ETOOHGwInwanaVljbVjnvW10+5lHOfjbc4+zxRNBsTmseb
ZTcexq6O6407OKMr281vb7NGFf58Ev/9louTsFMHjPtaY7zR1fCQRH+iYS2Anf+Gd4ff2RMtoqtu
zI2KmH+8UQZtLya6m1qvPjl+xHQOtklR8G/bj5cjLhsBaOlIlLBl1Qx1b/tR6CTWjQ5MJQpyepAw
1hUzOzKCOwXjMwOROiefK/arU2denF88+FK110ymjwSX/aFyB3emmimGTTcABSfMG64SMt5r28Vn
uzWWh/9dmMtegKZE4Zq1TB6QRGQ2ZLexalsr1cvJQ/eACag47n12KREfn5V5K6887GKnqryM8F1i
6FnHo+yDrd7vaneetaJt3KbtymVhZVItGwFIW7A59Vy//PBbgRBV0iAQJJYNidVROvT5/p+vH3Be
5199zMX2I4mt0Ru1wixWo20YCxce1zAxal2hDlfq1Gt7zvJuabZSVBDujzcarSNeRJ8XCT9ueaJM
mmluqg7c1oP94WHyF/zAgXXl5S7zwWcLaLEJAaoeDXHiY47qFjmA6swd9cJM1CKndlI2OOCQ0VvZ
4NVFkPnPqH+v1G8eM++OlbJU43SIx5FYo30N07hxVCO+LgAFA//6IVaTrZf4rtF47czQtBDejCSH
D22I8y9I1B8Ev9dJgb9sFbkep4FWw4hpA3XbSMD5O2Mjiy1Z4Ayv0j9d80usmk1LzjLWwTAIwsaC
W5ZmNXCT3317q2vQy7tXT7sxEv3GB6QRmBT0qSBxMz5OxZ9w+mXF3SaLdRi7/dq7+Gy2/X0Vyx3M
kIqs1H2Z6V08dQlYbaTGX8/nT/f9dyMsAjswbrkqtbxsGMlOXNx5/hoU4K0ecrZk3g0xbxnvvmcO
MjqPUsKEsfnVKxHEYoQtxbVYZm5c9U4/3aT9ITAuQyFyTdwDRCEiw0AFevg2m0JHVK6lEkPNFKDb
n9T7HUrXfnJX4VGjFisa4qV2bDn39MX21eJ8rCkDWRYFrgwZtUAeLy0ErJNv7OLcd2iGvBrgIed1
vhJhrH2I+d+/e0s420aeYerjzYQVcDvc45O98qk/3SvffYfF1tUUnScpHZMpTP4EybBVQKObmPwJ
3OpVsoZl0Wy+nlyf72Dvhpx/0ruH0pMwMMSa2VVvlG3gZDcjnhX25Ai7aqfmrrkSNc1P8NVMW4QY
ljoVlFF4QnF48GSQ4H/KcuVS+Gn4Scc+F0JlbrNZvMQSPEIsKjyRN/zooyehi1zBoK1Q5YAzLCdL
ruX/Ggn/f8mCn0+Nv2POZ9K7t6hMQkT033EO4NlT1822hyb+9ZdaKoj+M/H/jrHY6s1arpEsMQYB
PAjlbxVfyvQ2UvQsWveN9wwgM8RxqtVyG4HldhpPYXyVhdT05Rbk1OTW5k2MXwBWQixnzS4MGAB5
Bw1u5dLx+Tf++0MXU6rwCy1IgoGXIf3UQSrVxpWlByuv47OloswZSKpxYDiXRclareQk0OvxBvOs
DR2jm/42jH+MfGxOGyfSV076hf8onZmYLVLnne/8ZBzOrriGL8tdQLX5xkqi20RqOtsyo71mZJ3T
iN7tiAPD3h+sG1NMbhOMuFIzuNDiADocdllOLRZ7IO0/gPT/iFqcn2Bka6EOdYoE0lTl+6bT7mlv
wrhB/6a1CSSZLCz3ulRU22FQ3boSoa55XBfbCy76xzHsOTlb7WftFU9GH4xgNOnYClui9aaakpVV
+2Y4+mHZspioLAAPlGUF3dJi7pW1T0I2DPN7I6qdGE8Ds86vLUt4aRChGX2iYq2jyPYYUf1t29Tb
BCKu5+3Mx6fjVAy1a19qIS5U4FW7yhk1SOBHEdsXvBSQGiUuhvazd9bBLHW76sRtmUabPKXuhhuB
1Wv7znsSzHQf0jQCqcsxpHwr5tNTDDhuBjbQPgyeHDoFEqrCu/OM9mmSqcxP8XUrtCezSL9BhOP1
hRdSBMFDmBzES67px5vKGxxuHoT8oLys8XdWSIc8lp0uaI4e6oRh+GZl0q5qu++hJjkhXs6J7pMG
xuAuC3egCQNHsCZYP1Sr+YeTDhswmhxJTY+9jNlNnG4ogl97RXyII/+mzELupRq6ebPWt5VeNrYg
BrEDJqHamBDWvt42zkI1Sh4yEEz6ALBrwmvl487kt4YfTJ6lnCiPXPoWHc+TvKN3FI/IewC0K+AY
LLoX+/vH4ZYaX7+2BBFrPvVkedMpyiYNbiMbUlWHKWFZdyB99eIHKbQ/jO1SyaYJcteF8kUgAb8U
k72RTRddPe2TdrqwJNMe4vAHrN7fTdkXKOO6h043r0ZJhFNbjohunym8wbmuEZdgINZaDXFAxrtX
7jFgwjlBgPXdC2hzsRpZ05CeHTTzs2I6RIcdNmDWMuVDwVfzs0AAkmPga4ThZFj9VlRvM1rNlWZc
qM2z3Asr+9DZ3roYcxGDtEo5jfC31dNY4/HFC/WbZ7/pVpAGbx0Hi/X+4dEWZ6jpj42Z9IpyaurI
lcLXrPgxeMFjQateZ1YniTZJWwvwk8t9z86AWeglLiVh+DCKLFZP+tP34r6rDGcYuu/ZgA+UVI3f
pEa6AizD2h+28AT3qqA4rWkAbXgxwTLzj5yoGd0GvmOu859N8vXYTs9xdF/OTgGejjbhQlN/KwiL
ogijWiSDskjXADf0MAdhiZeB3tn9FNDVBEOw42bR/OwD9SKSnyvK1PRdbUKYTXAJXU32D9Fw8sJT
OgMlwnqDfOlSTU4dFc1SuQ/Ka00A7VwpgIiTldPr46qkM1AT8aaHbfem6mb+fFyVXp2VjR8LBR01
4UWGR6nU3OK1Zaf5DyGudl9vAee5ycWkWUQnUubpoeiFKrwDfy+gdpguqXT3xaUnb0FmvqCrOKK1
09ywvoeJp8/UmWjlCFmbuIsTJIxCr0zm32Aor3Fe31Wcgkls3n79qJ9uP++W5CL0EAv6wCJ8VU+h
KLqZj9uKd6AYcqBO8H9ciIsvKJhdMRWIZE+yTIOMNR5Gwb/wsnhlmKXODLXwh01meb/MWkWKgI8i
tvcn2ED4Uulx+yCY/UUH3ATrsKG6rkIdsV15EVntARw5Fuhx60yGtEu7VbzofNv8YmdYpsrESUgS
EW7hSSgVZxCe+wkHm6Z1ulG8Gj19202FY/n8K61w2Lzvv/6+K7NomTbr4qDH843tT9XGqyE6RnK6
pdy5Mlc/rk5ivbd3jqkjAR8B5lK10YVCaIodZyYJXrcydVuOKqdRhoPf1lvdfPj6mZac37PhFrdv
IzUF4NCGcioKDI2bFjPMHVYORzI7GzOrNhVs+LaJuVMobscNVyPIU0Pd1RWOnVJE1fmCRR7OKPhm
iNam1V1BwtStSFfi+s8X19/XonzctIQuUCqUYMopY9OM2aTjhHWmOpoXHr5+Jee30sUXWBxzpecJ
dZ8y68caEKcAbDXQ9jHG5QF02kDo7DiG4BxFO0+HKCv0O6O0Niu/4fOZ/vdxF2dgkwxirfaqcjKy
m5ZGvLg8Kv6fKrOuJQ01m/Cq0hWMye+hLYuVHXvtTS82bL/MldTyGHoWwk/WhUF3T+Tj7Bqt1WqW
cod/Jh+mD1yiKGKeKQvyaapUHbkb1AOCqgrjepwEHwejIKIv2oeu6H7mKOzbGDiPrN3I4zRtm6C4
LvXmEPvWQ+JlhAJFfKsY/Y3WRWtrcdkzwQ/ESBNlk4xntUVb2uLgKOGn5BhWVDdTMl4CqyjdptbR
3GXBzsRLa+irCFGN8aiWwi7PzAtDFC+CAEvrRsCbLNSqK6mWDmmnPiJmof6YonT3LOGyK+prcdT+
eKVxM/CCNkmj4Bos1H+UOsSiUoDLGR3g2yGtJYGMoM0VMUxrjcbclH2NR0AC/93n4u/0QXORK8Vr
Z0WA7eiM+HomnseZFjdcHp2GRXZ6ZfEGuiyUE0XpipOYGphqGtuxzC8Q9mNsCTskHVOsI4lUerVf
mYafDKyIeJuTSlFoCZQWA6eqng+ZpDSnKdV2gYQ2b1Be27F2kazStvGaZkDak2Yl+Pxk8WNU+m7Y
xSHObIgRyw/eiXiR9ph6Z9KOEeCva+kJWFWD65Z6bGHXQTjfdll/21lrbeNvj/bxmKMbCFtvCes/
yzKX5EcsUmX+aZqfpNao3MwqduVYuZPZt7Ysy5GbsEFB/8a8TtTai6ju99UQv0BufqyAItE4rCM4
tapkIyThTQy67espsfh9/w0gzVmDN5NdzMVeXBdKQF+WX546YNHD8CfXx71VBI9jH+wbuJ3qQGIH
t4FUMmO7lP3LQqUBp7uZ/Uxir9n7/a9oWgUavwm/lq9NQzmj8MNETGgWM0ZW/TgSgOnB1St3pUc3
ixBeDJP2LRV17OmSvHH0bvotGbQHlL5nbYFG3/fN+Aqp6mgIw62X9xabfUELPaecrHlcqOGYo79t
UkJXGnv4VtkFdiU3Wm/tufqWm2LQbvoYIlovbWoTXXmJcUxRZ/eBaH2Px+lCG1VXKpH0fKfP1+kb
LO8r1S2mByptN34+3Otm8ihEIas9tXX/21ShGZ1QmhvWjVAfTFrbZQMf3JG/3+jsuU+PPEzdUCIs
px2QYa610bGVNEefEJMiABjCn31O4WNScGCGfa4Mm64X9hEV/xwH7mTEFJi+L0ibl3E+DHYp1sfO
wB4RCn3faxusQp+6AN2uL96psAPlLNtYY7A3wTY4okw7R1W9JB40E5W3pMtHKc03spHZY9j9UmIB
sP0Irl3Ya3rOvKAFw8PoYKuY7bFppstQucUK6zpKoyc9hk8ypBgRowUIxxxZHS3+YXOd+9FVZsKp
75+Niv1egpIdI/keIrzoW68/FiIm97jOOEVbbBPRw7s03Y6waHPvMIjPecLtnV/m6beB8rtOwm0x
YsiMSCqTMvKkXOiC9KqVqPbmNVX6Jr4tu6nGQLt8HCtaz+uMq0qQ/J7AD/D/GNtrlfykGvVuTrEI
Gf7B5XDF29p7dberMtxVpewIK/ZqSOSdWQc76oAk1l6Csr9SFP82MWZzDd2/1kc8oMVI0reml2Cg
w31k04pgjbrK7GnGqWh3SsonTDojV49p/tLN1ZaCs/wl7QTvV8pikxvKVhetkJUiHkHeT99lhx+y
Vcnq0UVHMwfXlyOV0ulR/ZldBSsb+3nZcG5mELGIwjEF0+2ljlIzmtqD/1aeCpo5kG/umLYb3VUI
Ku1hw67lqntjJag7rzJ9HNSaa+LvkuTCVLW1mQXlKbkMbhGzX8YnyS3ux6vgBnC/HR+AMD8nN57r
bRFIb/kVWANhlzs41sqt6iy+QkMKhBxnZgkZnrHM3CRd1k1YfpRYRvR2YUV2EYyONrUbv1xjnJyd
oYuhFpEsHbWhSFqyRL/o7xW6jP8xS1sTxi4kWBwIREbgTTBdB6XKnxc7r9HIVgs7Jz8ZxquIR2Bf
WIe6mDaV0l6ivXIqb/yZqtOuleMfJr2PSas8e+ws2uA9eMkfkh62YD4W+WVHdK1nawY02sf5fv77
FvMdTmifqSYHqpwY12kT3GoN+o6wGyTMhSeUo2ihGhPo2Fhtow6GXqVsTEtweo9kN70E2ORI6vTo
afpBjWJ3zj0l3pVSou6RVCczmSS6gcWA4Oikc0jKcjVgH9QqA7cGkQaUxpVhs+T6Y9FrTlI8tb4r
J5dTf1cad1nzUzBiA/5jS7Bn4uWjnrxeuuYSaPf+bUnqUCpOcutfoTU8ls1TEUYOFiyYJSLy8q4E
0TpG8UrY93GSzkf8/D+62Mi9y3giLeq+cQojYfBH8URVxy6qbDeG4q2ZeBeiqq+FXGtjLa6gihYE
mtaL4km5/8fYLz3ONF5aS5z8wb/1nQJA5VpK6GxKzA9IKzQMYJPNbskUDNRMgTzEoFG6bTTZMVOU
W1N6V6veteeZsG2tlYv9Qrj+n1lIN4AMHgvH0WXXnmb1SUh/E7OQ4kDqYC4PWSY1b0kt+p3rz63m
m2njZegWjkG7+sQLzdj5+IuLXWrIqBwsxqeovmmvuYoA+d/QwwZgyTEIGd01mdrZl533hXdPvNgX
wNF3QxW2+UkL071eia6vPg3znVVfSb19TM3899F0iII0E2OUvbgu1+g/Uyvt2ICy70N29JIHjH2+
jnrPJszbs/wdYvH2OrnxzdzjWQqMZ1IIIkX6qGXw0iOgCM0mr9ewG28Hwd949j8Pxd2T1kcILWdQ
FFGaXeTn+dJ3ONQ8I+T53VaOLFg3SYeKEoMVqcT+iDgDvAMKVgQ341UKRmvwMRt4CUII+SPlnnQX
eqJNz7njE7TpqWL3g7HJ6H4ys/FYij5mmp10L/lPKVgAo8MTkFLvXok1R6n6Q901rW3IKb1yN4Lw
YOBANuiSM6mYllhXhZXsJzxpKfwxh37GmHzTlqNf+ILUXooezpyagVVRq6iONFmvX3+T+fxaviGo
8VC88UbHmHFxESkqkHZ1ZWWnCYC+rXrHrm76FVnEp8sGKBp2IboJqG3ZfgkwYMD7lkHExNxyJZrD
xtvcerFqaS+EFv1+1XcLlHZhnirjUAXAesL/xZ2L6WehKQDuhRPvWcN8N0aVV8ZmdlKvpu+YJvZP
xZb6Hp7cpZ18q91hg2U7Fj8Y3virmqtFIvifqfh+9MUBOohDjVULozd0/uYnIBGKO+BhW81kDONY
3kYbhhVX5DbmR6Hi27CAP+ikZmHr5/VDKBbaEA5qfmpaBVJfcN+ksPCMV0n5rXdPQfAQxLk9AD2I
adUPtMrNGxrANYU5n7rRbIQXDg5uFuN2pEzmBA1l4rBoHorISHe97lO0rXPZjaRjbzT9Lu5jcW9F
iXQQjGj2RC9pLaE1VDIPYQ3UsEukHyWEEFv25WmjKLWD5YrA1WWQ/A2tnsUmFUBbxNuJbsKGZj8N
1ZeADWfR/FTbqySh6z4SSIw3V3iU2WUforxEHuE/0uBxHVdBa6tmXyE6bUHvlaDZzVFIHU0KXihR
XkWzNn0q+cFKyXwDH+sa1XTA7gmOJ45jQYjoP5L6prZRBTZ7rxEDJ9eHabbcnq0W4o2GtBVgxPev
l+EiifzPd5p158SAMsmas5u3pkyzMp3pgcmB52O1xXsWoXsmiObExrj39IxlIxY29zacJsxjEwrX
oazt/ZZQakq3tTYdJT26GwXxpas7z/aRbrPqNkkQ/fn6177tCh92DfiU5BzpGVJAPZz3UzdSLDcY
D51ShOg91CIsVrGGeDCK6VDRNKPCEkl6c9PTNp0JT2FxbymCUxHYOm2c3Ol5VF9Yo9dftNi6stkK
LepHud7Ko6dC3YDDFMqRbVB0btTXdvJssYqB7GNhpgW2OHS2kT0bnUnB2LDLXIerA5ag1F2p+DPb
t8WlCf32MhSLy8YvHsa02yEMQa46zx6VuLQg7YUXoFnZ5RRdK150DAuZuybWfHKj34V1e0ch5Emu
udr06MIHskd72jHfqt6kH7E4MIDqlxoFSoQPjfKUidxvtcI2aYENsuo7rmsuRwDYhnElCFo0bzJV
5riLRW2ZsD/Oe5z6tCmHUuhh+rgt3pOs1g2FB3oyZX9r7P1jsRG3sbgV4MzXWzXYdKEzB4DCKlLq
493o/Icsok6kwbo2mkTlmRnZMR3/ufLQgaiQ8TXXzPGYERElOBd+PfnOTqzF4y9OLE/3YgQzUO8G
/Rdm97YYrMHP10aY//27i26bT3qZWbxgIfipCd+nRF75hOeHweIZFsFWOCrWgJWWSPZgPgh8DOso
fpc7kwZMLEaP+W0f881k6Fk7b/P1+1sdfBGGBaUSZkrL46k7bQuhSYQXKDyjI3fHrexW09GwLpvf
yW4ta3EWyi4eehHKqlKlKarPQ2Ng4vj+LuNqp6c/R+Pfwc7neTl70KoUy3QEM2ddZXqhpPjNptiC
TILtjQ/kHo9aJ9sQ7XdBmu2pfz2tvNOPxaazId9Ur++mTD/GErEtQ84XA/mp3XX7mQ6jPMn71VTB
vKyWmy8gC7rSqW3Sr7WYPFXQdGInsPmWufqTLareGMAlzWlvjd1B0PvCFuKHOLX2CseBG6CpytBN
pE2RbMSSnHKTh640hhdVIe1EqbxCVA3UOGatmlZsA//IVzq4F5mjf94OBQGaccnXzI5uHxcUVdoh
1MIhOREI21ocObKa70T9WYraDdn2pInwtD4mwmOJE3YvH4eMZth8GzbetW8ANKIPSTN/yFh8j1p+
E5YwtGq6O0TNpbhEaa1tV3Jd8ytcvuL3P3gRrGmj50li0icnC3V7KPxWdLBy3vPKpPnsQxqYU3EN
QU6iiYsPCeFS8bVh4rVsaphh+2lvPtTu5EybbCOuzpvzXY0wn2ND04EMEGQs9k3BSK12pLnwpEWm
k9NclaovKw+0NsRi4+zzrPQtsu/sLMrW9G8CwQ3c2EkvCa2xd8eiiArdKkX3s2LKhydbvEcxlgWw
AyVPZlO/wxu0QGQB9nif/jY2eI26lNoM+WKgCkiqcLeGalI++Y5cMbk9YTImgb1bTG81CtS+MIv4
FMrjxdB+7wfy4UaCue3s1wppwx7a2t9hKeRQGcb8BnyCRHI0Tp9Vj56D1s+eRf0bRGcXI9cWB/t6
VyscbaZ4WwWWA5uC+KnCOlUSw2Mox+4khootYfqcevHONF+7VmUbl1cyWPI8JRbLQCHoVEUNchA2
T4sUVmbNXbtjG5/M6WpUIlpRu5tuAtQhSS+d2r3qk1HgFpYeu+g5qwZYY32RuZba0WzQOmLaYkCG
ZV5fSG4jGImrpWqzEU1aK8Ws2KmlEdtjHKzsxeehNADUuTMLmwuKf1DcP+42aq9FJaC3t2X1pO7a
Y7Br3OKQ4pSIe/Cp7O0JVuSwyd3mMdr8j2iR8xdfvLgPP2GxENRICFMvQozW699TDZ/kfLzLvcDB
ZvpODZE/mAUy3G9jicngSNuhGtuGP+DfgKZVau6nsN+1Bb3nAua/LbwhBMWIQA9a0e1zpX3JS/VQ
pZzXxS8V4dzXq/j8mJ5fH7UNqvYzFGDx0Y1QLsU21ZNTXGJ22z5HhuzGI8jAtNh8PdJ50psvRec1
SwcEAUt4sXCtHjbi5OnpidzGLYVwW2flNGJ/JfXWJrAu9FxBDBW6ffssTTdtehBgCKV9QFOU7ArR
uOnM+nYyb8fOt/PYfPz6530SKH38efObeneoxxN/r5CY6QkZaKcdzOFXmRxag4ipvPBl6ByAGYDu
YgdPmJHfROG1ItwjZln5GZ9sL/PnEBFR4N3C2/r4MzopsFLTV9NTYUGsGg0LfXOFz6hPU3Z0XYA5
TPVqUxgkubW7kYS8P6wh5z+bE8grFAsUO4CaZU+GoBnaJOd8qEm85Y9O70d232E42v3rfCdT4v1I
i3duYTCgNqGVEtxcoGzgwmdsGjRxSr+SjPxkiSLh/FuBXyzRml74SR2oISnqaahnx+XIlkkod6Nh
w8SwVz7i2nCLqd7k8WDIc8VO3ZUvnPbG97hysK/e4J96a90NpKMehsfy9X9A6/5kF7ferunoyCUZ
HfnH+aO03hAnllq8xaa0kdjEGQfVHrdUl7hfrMldFpKkt2iP8UydvICIre6SZBAMBoQoGXGsbnRH
r1CesxlkmmxjhQNiiMDoqKjz5dvWC22FJEFq5UddbvBskW0pIBekpuk30ndbYtLtymc4v7KKiJBU
MpEmTCHDXLyLTPR6cWrygpDL+oV0/TuGOk5jUhl30dvhNQUZlyQwXq/VjqzPOqFknlaLk+HDD1hE
lmCYFRA4/AB5aJ1e9J1OWltCa0PM7+DdttUUGrYhSlKcklyklQidSz2tnBErQyxLwWJrhlNnZDwF
+R8TOELQjytDfLb7stXMRApdJWG7BPkYhWfkWWvOtZbgYWDa1o7SgEp849s7sOou/O1ao8wnNxXJ
xIEFyQX9AKjpFvNDSyN/FGBbnUKtOIbGQw8PV7hV5T0CFjuDFKnr5WbKqj3gSzeJG5Guh8epzu+j
tL5oVf8KlKajcoVWlY0iBK6Q599UTya9SKONJetPYbZyVVnIreblNv9kQh11NqFVl3F9HOea3+Rs
ZEPgOZMEr0UcfgTda9vSO9ZnP5JWtFUad1tRsb0+Bqgb7FdW1fnmxk/gVDCw0FaxkF+cUHFIY3ge
8NZyryP6Tt1SpfgY14PtI4hRACha5rNcwj0kjHUyHaVikE9XMhc4TSn2yGh2da88qkb47ycRSBUi
V12WufOY1mItcNvPYZHzy5D/bKgYKi4O0r+tl850FMe8IA/oxJjIrugTzuuUfJO/w1riQiph1Lla
ehFbYJQ+93n0GtOwo8pY1fgP82oRZDQbNTVZS+zYApudMB3D7HcEULWqD0HYrJw+8+HycdP5+HMW
32eUh1iPK95CPMFmEB4i5TkV6pVBFp29/0zE9w89xzHv9p0sV0yjF7wClFBoJx33d4Mu1OxhoMQR
psGFXCETKfttJCQrCYbz7ejj8y0ifm3og6qe1XR1/dOTfujyv4+JPw4w/4B3jxaXKMwSj0fTi2av
0i6dWqEtyLKbjytTZ+1RFnFCNHSWIGfMHGEsr7Ikue5UxVlZrmc1ocXsXMRYgiA0U9EzxjjkO0/C
jFYvuIgVrqj9GpOLxkIC1u4aP18rRq1Mw8XmSl1VbybB4tTwStukEFtlAja6CRp9tGbD8+QXa+t/
nnNnM5++x9lACPnScnNsMozKcH0qTpp1ValQx5MaSu29h06OH0KVsXRKXXrKhTvcLR7UZlq5Qn9y
ijFzKD1zvyGCF5dboyJIU4/oH9GUZeuGy7RRabp6gzyYAdY7VCWmTf2abtu1TfnTmfRu5MVy1Nt4
1KOMkVvpWKVOeSwdD92NnUWH4M+cFSm31a5eu9OtPvBiLc4ViyztmFyBlj1k7TVEQzKOxzgQHjpB
dZXE3yrBdBxl35bLzpa71hlSaNqpv48Aoq5M9U93vncvYbFwg75MDb+fd4aNSZ9nsp3DCJSNgTsT
lxsaVtmqkMsxF1ZGPo+6+fCw9WYNMp9/mRSqpFzFBIcto0DM9TShcXKDbYg+RRP39Lnh8LGmx/n0
Wd+NuAgtzaj1pUblzavVL72/srLaNtd8Sz/JtX18rMWBGnPDiKOKBYUb9mCa22q40DwiWf/Yxo95
Hrh9GDr92LvlJO0sPd5x67kOSHeEofjcq9NFK66dtm9dQ2eL/O+Dv7UgvNud27YBV66wr6QCaiBK
xNJ4G+fiN6tVHGNgi4GtImQQQ7FJM5v9ZGlbIZ4etSg8zh3EfojcIO5vhMmH7apsEl+kf9U8WOBH
YukG9KvtZ99q2hL0l/9H2nn1xg006foXEWAOtySHM6OsUbCtG0JOzDnz15+H3oOzI2og7p7vwrBh
w2qy2V1dXfUGJOLANEY1omfQVROW0ICAYx0xRuwG8vcROIk17stCOOYooerVEUKtUwWGB6/VLsIf
AMbsRD/EJGX6lOwF5UcUKYBZfRSL8AgwKwaYuldfutOa91DETnzxuetsfZCX6siRAsHLxkrdWDfr
gk9WpxBhO9ZNjKuv5IqObmLdgbhu9WLtjFtxhqDm1LZ8bW7tzovR+ezDrUIUYo11rbR8uPgo1K7i
BleRM3loDfyXBc7WBlkRKf9vhnI23io2JXOUiL7PeNQVOmSxruL6tqd5jatw4wJFwBKthv67Zy3Z
ffWqOJkbPW0JQVxODs+eYhWT4N4myrRESPltcNCrku0YvQAEuu3gpsflGZV0myI2BUJ7q1S97M6v
dsqyFM52CqykJEQLnt2LpXogWTdN9TedZqeJCs9A2t9ErioQtJ//4QpbJRyAPXtTjf69MWjladec
lIOV2en1cgz1f8s75hlloY3D/0Kj/EOs+ieDdPa2Ymv5WmjwuUPAnckQHzO8l7Sx8NruzTKeZIDw
ckPbJciPSpDeStSkR+PvOJZuOfg3egs4SHhHuvxuKkdX5IE1/7QxMxunhLqO2WjZiqXBB6ndTvNE
VMN3hbOo0HW4w78i23bYmpXPYKwl+ztbfqsI3qYDwt4FsxKozY4+wq1g9CD2H5LkZRJSZwZ07Ifi
vk8jexT+plF64J6/8dqXLoxnz7CWGZisoU6SlteeJkQtVaAJ/p0oLVKft52MBQDCE/T4XdF4msI/
GSdonwXumF3N7X0ghMjLbYHb/x3H651hAXvEuwTA5Sfj12D0ozpQeCJpvI6gi/bB6AhDAA+2um47
zwg7TxC/hZN1HcOALyIDHlGxl8f7qBYf0yh/ngENUL7yH1Khd/pedUbkk0fMj6MJoX7Q2dj4oLpx
pRWoOB7HCtBogbKNftfm/luggMISJ/VZi2fDtqrmodWKjUm/FObP31D+uPdHXUzSZAk7XavvIzoN
ViI+Jfr+6097ofvCHJ5N5CrGUqGg+bLkPenRr23xL2ofoRNKdnECm4UCyC7EN2XyqP0R56n4ISKR
PZiH/0Hdc2V88V/hHnV2YH9gWsVP6satVcyxNlMZSUrTy0q6UlPySzcRDq96/89cKveRGaH6kHhR
qdvAl5H+0bw+Vv7Wou+Z1VvdCF4rgzYKVK9H8RMsLkDfV/yYXVH4q5v8jXYloOefNK0TAhCb1UOB
sAMKD/YcoaEecojOj4LKasHFN9WSX/WIQAYQ3mr0ZHP+aRYGzLOQn9zZUyGgqWQ+9kYEC7E7RJnl
NJjaNIWLcLbTz9lDyM22VCAPpT81dXCDBJ1e9aaUZVtp/Qff8j0xVn8XlnqfLAl21Wdeqiae2mSe
SIYhpcODGIu3TV/t5/FNgI8nTy8y2tdTcZCS0qnVb6n0Iyx+inGLCir4nSzI97XacyB3f2gQ3Mhl
jPLNRAF3OJaxZSu5tUsSjCJeREvyKOO6YRBfN0qCdLpMl2BOtd8j6EEr9q+zqcEIPrvVJEB9gF5w
qJzwRxpE7VhA6lIwonGaanq0uvi9Il0PEokVcpNF90PeCHwFaE51eS8wlSa/qY2dB+lRBAdXECuz
0BaE0S5iyGvlriub905oH8JReum1nCKl6RUgazvZADl4lSjQdILHGMnKSTSO1pgOTi+2f+rg99f7
YQngH+MKvTT0rxdIH/cQc1V6UayoS321qE8TqAuhSV/yerhOyh4dq1dxKm99Tdl9PeLnfa6YOiw6
CWjY8vvqlm0lA9lc2tWLSZleJF4R/DR8YeNs3RpkdW4hZSpqfd7Wp6Fq7Z7Ob14OcLo2gVKfE5aP
L7M6rOS6yPrZYJzgNb9BIBGbngcy0/J+sZWbodnb5a7fyR4UOWxkpkP27evJvHDfWR7AgLcrAXj8
5JQw4gSXaVJTn8THbjfeICai36ZPC05rdjRItHbNHnlKb8v91kH9+Yz8OPIqTRySvhAg6/7znnBE
aeBm08Clwd8O8a+EzGTjTZf4v16pNGtkBLJQNv0knR7kBO66ZLxmN+wUN3c5nXblQbka9/nLFhZs
efj1YADOTYrWBpXrNT/XGFGJNWnTn2hbOkEKMn4TXbMklV8MsYZkaWESKaVfsg92+XF4b5/kwlna
bZ3nP42v8bV+HV8RVjcvGVvjrnZ8NBfpGLW8mvEU07cYj+X9oi4MrdXFUq54Dq/b2+l6S5jvQlpH
efW/Z/Rfm+As2cX4vGkNs14+H452d9MfHx6if6+AJFLplGyh0C4FgPPhVsd8U0kqvRlmt+tOYwQ8
QbxPo62u6dYgqy2Aa1M++6zK01g/NyF+fDUcgS0rsI2l+K+gdTZxndCUQijzvfxC4Hh4wBppY2ct
X/yrlbi6/sx1hUyc+G9F6FfKIb6HD+eYtgQ4cMtg7AKkYlkGuHsssgviJ3CgGWix38icN4r/HqcU
KdoKU6LSvA5T9RndTRi04rwbZLrA9SSh81pfayIluKQHsC1/G+BG50Nwl5OBy4H4Ux/82cGwsjp+
PSf/ms4f52TJz/4fO05ezYkPid1MJ8hjGRKZezwVIJAmD9bJcHTb2ncuGXOwr25Mr6RSZtwUf8P9
dFDxjLht7hPXcjX36we60LX++EDrY5OUNo54Im7l2BANfyOyi4fQoV20bzDYBOTh6E/Nr36n7IAu
bUFWLzRPPg6/OlALXc8Spcbovk7fov6PMFTuZIm7bG4dpCl2pnaUkKbUuCF+/d4XO57YL2ADs+C8
oB+weM+Wf9BqydhEyVIh1eeD5Cn3g+lM7xK7DUKzvIsATWlvEo7FaLI++xa6b7u7lyuSrU2uG2fN
p53C6UOx1EKkRMXKevURWqXU27pl9QqV9HPUrCshi58BHoW21Qj5odViu20zyUkllPq4lT/Kgx/C
j2KCol5wuhFIsR/5aO5EypUyTKzr7LEUCruraEJWdXIYa7/c90XaXWlc+F6EFg8YzB+Bz+gqXNHi
tYnLGm1N4TGM0h9NlnhSF9V4e1nvIIGS/TDg+VjkbjbdURk4VWLv+Sa9YITSdsXQvLLZX3qrzg9C
B7kgz11BSaFiNoKyo+u8XAPFuzxGalGr78ugddJc/Rv75MZmhChtxuWoQ4CJakiZ94eoVIA5GRSD
kuHBxB247wdXGG/L0ciQz5EPaV5hsxo+ZZJP8tsL3COGFymybvUpOqGQJtmLnVkzTsdabH5L0ajt
5D6ekRbQRDtX9Ne0DmPHVPBaRU7i1zA+tG3+W5WKQ6BWf/JKwgYozw9hqfqOaaXJM/JNhZuDPPTq
an6Xp/6h0gysq9vuJyxGZYfeVb8LkmHeBxXXdgEshj2keYZ05HAlqbCu1K7fi775W0eGym5V5FbL
5rkA6KVbHJMzUgfob6PortkGIDChjKLd1yv+wk7HbwTwB21ZHYDXv5P0bMWPahsnY4wfIl7cOvc0
W36vnBkqFqvo3tprTuaVrzi93G/bSOufD5uPY69OtKmmBcZK6066SbUDJbCs09+GoL0LFeWUYNpa
a9neqjrBw+DoVzJMOw7Wvm0efDn5KebJsSrgFnYSzF4ELuQ5ZIbeh1ZaIrozZ6dYqY99DtErv83m
0Tam6iDQci0Rwmpm4VYKk70MpaluUV8xkgNUB4y+xiOm1r91f37oZf9nnEjvhYw3YzFAbbEqTxbU
3eR3t/pofPOz4abSOh1GV3ofgwos+sZBi4BfPliWxnxAmuAHxOcfYhA9i2r3e0D1OhanB9NsDZzd
sD2ItnKRCxXVj8FzFcPyalRiZYndbbDjPEkmG4GZu+EtuMoPyNTHvMd8gETuRt5Wln4BfvFhbGXV
6g+7WIWrxUEWFuprj2xK2OU7A1xsoKZe0NxlySn0LWeq7vssduVB3W8s5895+8cltSRRZ8u5KqJi
lEeWc35T3OWef/w1OukJoLOzvX4vZJkSYtPLSYEiqWn8C+BngwmIn3aZhHMYLqA73YmuIEcFL/n1
5EkkmuYJlc+vX2/5dB/zhI8DrqpWIRcFCYJhd8qaU1L/zmOsedJWvZ58bYc8T6T/LIPD10NegD1/
HHOV21L7qORO15YAUdhvMBj3vqPYswds7QHzZwqEezq303f1+7zrH31U3DapVReW1cdnWAWKLhhS
w695BnWfP8Pe2C+tw+FmMXn4H4z2OdH+ONpqDaGlklV5z2gt7R+kTBxLcoSdalOmcQo+LdTQx62r
9daXXWWAQ5qMwRgq+N5Jgl2LV/50NBIN/il+4POb3sQYTyYb2c7laUXhiQu9xjJemz5ZcZ0nWK6y
WYZvDXYOavRW49iqY2kcyOGTMok2HFJHrIaDMt+F1ZZyiXlpt2JozKXXRGaJX6vdOjaI1+RWd+rK
8EHEea5ISzIpv0C1oy1wsNay96DEGs5v43eSGlse0/tBA/9WcM6aMlKNWQ55IzYKznJdvTHE6EbM
9athyt4HwRrwMUv+gPY5SC1HKLY5vhY7s4xEqpJ5PWduLn7vKsuL9CcLjec4GdwQOdVI2fttdCiK
1wEpKs6oq9wUX7IhO4ZK7qXZMVd1r7KAUemoUmmkgaa4lzMoy7gDHcwJL2NRcTOdn0ZXtCyUgybL
KPvS4TEHb4TbacJ0aDT5jYqt5BQFuMS0mW2p+CNPykHO90Xy2gGy60KInwaA/fG3OY3fAyG40Szy
LQ2bbeSa7LJCoXLkbyAt7yxFefh68186oFUdIRZ4SuiHrZuhXaq1voAKE/bAlKk1akrpJmLvUpZ7
PsYqpsVJDiwwZgx1b15VV8iCIp8zO8VDu9/qa1wO2Gfvs4pl3dDlU4rLMS1WLBfNyaYTfTB2Sz4v
u5oT7yx3S+N4c8xV7LIGH7mbgDGLye525CiLJY9+TFALditKPW58JTx//dkuBrCz11xtK3xag6Sr
wp56ZEOyT705XSRBuq3D9nM5l0CJlPfiGG5RW11dUKpcm0ujxNfZKBo3tsjBgsY/wjGc5sARaChG
JEym/GpED430EOojmIR0Z1D4yWL5KJs/NESxemUL0vV51bJpKKWZChBQEPSrBCjRLG6GAZQXkbp7
1/ZABoKNZv3GEGvIr1G1tSxNYgrk90B5GQk2bSs465+BaR9eY40c94s6G5BOS+GDIM8RisVbhyC1
GxUNamhpCGO7m/Kr0oqy+zRJ6kdJhnGNdmpsi0GNjETuo4KFBuZuHkFV41ZDC6QOn6OyykGi5k9G
m723tCgChf5+5Lc7yZ9yaOEm6u/3RY4BaiY/15p8PY/DISruM028rwLhdcIn0yvCX0lQvNTiiyhC
r+Z2cVdY+WNhiDT2jOxukg2gt+pPNTVcmj9uXAVu2yenWTO8qP/pA2wPrPp2jk5qAfhqvJXHJ6Xp
bsx4tKFfOZWFKsGIYhlogMwS7Xh8LpOFMgRDKTV2M07lZbtvKIJP7Tc1g/Qemu5Su5HglSEF56hd
Y7d5s/eV9CWjMp3GiTOA7NOb8U3MFdc0c6+JpbuhNG9DhOxl/T6k7SROt3JWELq7UzxM0RVgEEQd
ajzQu6mVnFFFjSMW/dsq1G6LwbzlVKMAn88/S62ebAQ6w7eqlJsr8G/zXebXspOktEINEUmguu9i
aPDVfvEByBvVk+Ny8QmAkfczsh7ypY3aj3Y/+O9+ObhSg+5EXj9W/F0MNl4LbuXpNaS8mA73uZ/i
fTgdDMCzOBA62PW64nw9tRnu8t/0SQeH8yQgAQ6VYPkv4P/5tCnae1DuYFPnSBSYtQrTFEGXUnqM
DPVF7JJD2NSHWPg+GNGx0ttd79/IhQmIuzFOX8eorR20CvvcZGHMh6xuA5PLEN1lSIEbW+hzePq4
gVbRPpy6QBdzOT3VJfd7GkAIdmU0AvPhHsnHfZxuAea33mn597P7gFQEY5aFRIWWo2WQnoxyA0D5
ObB/fKNVYDfStJODnAGg8jhZ/WcqZU9LNsL6ErU/XjI+DrJKRc0wRqR1IeIGkbmT56MeHIY4vJ6E
HwH76OtVcPGFNESp0W9QUbBanSA6go16pRGqY6kCAK7ZTRvt9cn/D4dZ1RPlGnlNrjHpKZwfSgBu
dT47srGBu17m5dO8nb3L6tiRwnmscpVB0NL1DCm7Tgm7jfTuJ5s508ZQ/46Os4WG7lYdpKqSngAu
35cUoWrUxvz0phGfk+5nIHfUN1TbR/QiUgZnbl7F6A09bjsOx4eGAP8ffcS1inqcwuk2BlblIDzk
eNYElGsjPf3PvuFaLb1qJbNqxYXIWqgHP8kQ7MY0DW34r18GWsXn72jC80WayVBli7bjx10cpWYg
CJGIrFoI0y6gBl//7otnGtuIGejzN1WGuUzMhWgIkHfcS+m70ACaNa867aqbiMtInNfi3yg23B4l
QNSdkFRJ5dHW8hcBsXEd7g6lQ4q33GRMoyEHSqTUTsOlRmjCpJl/5pNuR8UfXMnfFSm8xxbdqYv4
VldHHe3e7N5sKYPqyFv28VuFdHww4NFixbZfG3Yj/SxAoErJ+JwFSF9bOGhrfX0jDN/lqLTbuH7V
iyzAjUT9k1NfNdD9zZceSODTEFFYMEUf41QZyzfG1N0Yg2QjjLAvl+NCGya7sJpTCjhhLgp+CF4M
djoGN2HzbQwAhemvgvw++Nhq6G7KVks0EH0yHjv6U1j/8qvTBNhOr78LyY9EzME8fDc1Y7/ARkrW
cxs8TQvuwcgP+nBXar+yoHg2RtHR9NHpo8IRS5ANc6KDlwOY2QqVlyvJPgi+9fqhoaAazYndFI9i
8L0Sx+9yJz7rDbVFZL3lNr9NJTIH40oFd6fpiYfH+a5DUjiL/khopZrTTRjdB+ofE04DwOQwb51O
LTw5KK6bZLyP/fSuAhrbxL+ANtwkqezNXfAXg6Q3JuwmC6Z9Y5FZRMIObB0ouuRYgpcxxegxrqvI
ibjbkpleS3l48oVfGcI0AodERY8Ho4+ZEzyknOln/V0nay86emC20aR3Sqy7EXpUsji6vpXbY+Hb
evRqANosk+aYUAp39aK4afX2FAbiU4CXTI/+n5A8ddm7YVxHeeDoSJuk08sg021T49Kd0viUq8Ow
yygwd7TtA+NXo/uvuTTcIiiOlFsIObFGmAVhoGe0fZ4U+bve5fDrtyAaF8oQFA1NGGY0OWCarZsu
OsJOtdS24skQ2BT+KQUkj90lgrutbYKawR7WbO5j+dbwrZ0ybTEEPwfTD8P/s485C6aNpc8Fbo/i
Cfb9Pp1kOyiKq0B4zPvHjdDyeSR58UjFdkpHAA65vY+RBTB4AfB7LuguCfcySDCsdiB9FB2p3G2k
P9CzQXemcSm3AxHaWz9iW4WWYAknctgGXaf9VrFYvpAj8UiL5beOKPsnRI7MBUHVZh5JEirAqCY6
C/pg5Ls0PVRGazjoH6Y40MButGfYAX2k76bMfG+sP7X+qoR3RRPZVTte+R2O8pOECrP+u0NKPonk
mzRRvAzJqV3sB4WdSNU3YUoLryySrbPhArhtmVlY+pAjLxhDqZXcS1UfAefDnXMYq12F232d0CHt
/SvAjIfMp4uUJ8XfYKJvE5IJi3pNdxelRRlFowDkeQ2mnLRqthA9a2SniKpdkpnPAuwfMbnDDgnT
MHdO211WPZrF96gxdwnVKCV4KguU6wfBldDiwlhtJ8qmE/ZArOYAWHyNliPAKn5vi8kLRMM159PX
K+tCzZ/35wtyEefU0tfqo0FbG5XZTsVp9Ea3fc6k+xIzHMNBQOmX4kimG9b2iAni1vpZaS8vxX4G
Npatu9SI1HXBv9D0umpqVCwXkRPs32I3zr6H8z9Cie4l96X6TW0Qv9hIBv6JbXxMtuhD0q/CFBG5
mM92VZmUZrFBo9Z6Cg6LTWx0W+/CQ7/fFva6EJ/oCC8C+hZ80kW15+O2RTu8V8qkrE61N3uzm1zH
buZ0P5Srygsfww0m/gVYPqPRTBC5r1+oXqhEIPp9jGZVEJR2SuZkGTSd+El3k6P5C38Ir61YnTba
6Sw3u3hqNm4Zlx8B4C+wueU51qtJ1SPa61FdLXLeh9y0xVvlOtipD8Ee3O++3Q/f0KTjXnmId+l+
S6TxQsGMCTgbfXWLGgutD0hdK8rvvauCAV/MEQBCCPvpmLjd9fhjY/N8rr3TvFGIgohhIuG37rNH
UWfkVMfAvNyObogmnyuONjLw6NUQmhOQdYDqXNrHOnWMDPkShwxO36J4f047FbhxqBxBWqGWts6i
Nb0qcilLmpMWIk8nhl4+vY1SfPz6ZS+96/ko8se1PLHAq8KPm5O1WNgPhROWldMI6ZManka/8LBD
wA1G3ohPF4E4qI8tEu0yh4y8PNbZGWv4mZ81Y0TXKrWTOxixaGtyQ6D+MR6t6/kgEKlkxZF/yd9b
eEncb5Em2upOfj7rmGEUfZlkeFamvnyBs4eAgdwnpKoNIpzBHv6qI4nDAUIyBao/spQ4Xb5x4H+u
B3wccHWTQHot6ac+bE4jwg6pJDtzsqX/d4FhyBiGznpBpZjgvwpOnUlFo0S78TSrLVe+Xr8NtB4H
BUzl5soTOdvyAQnd/Ceqpbuhjt7NWrSTCBxcV/8acu3w9fq68MoI6EqisSgV6Nr6Q09FZmhQauFZ
wg2O9fwgbomvXwrHi0YvmBhNV9F8W31G6HRtPTTAYppdxWUD9Kcdf+PGe4MfReKZYEE2roQXdib9
XXpUItU81HlWU9znXH3yMKhPsgxjbbYL4WWon76et8+p4eJq+d9jrIJeIw9NlCaM0UqgtkPJwZRn
JyHoivKi9/VQn0OAKS4pn6kblMeNdXSnmF8FcdbNdK3r45ImdF513G62fH6jj8Os3mhofS2zUHE+
BcXsmIV0VJr2Ss5pFIz/6zX3caTVgrDq0B8ntWckMTwo41vHQF9PmfG5SfVxiNVOzuKwD3LMXk7l
NJdgcQrfwzb+RRmGZIc5LgyldkYRrBjimy5TpIM/VZIrlNTi0wkYC/4icwivsihPVp/dWghDzBBS
DS43Rlk+z2P3bKV3nQHs/kH270LQUuacQmXoDyqSsE1xg1bLnktxF3TXVqMeIml8b4Q62omK/iSI
DUVyJXGEnsSzn4T5WGRS7ehZRAEqst4qwHOOLo7+vs9Gnjezw07cxYnwDQXjR+huRMBp1zYQK81j
o5NiJKIrDadMlW3fPGnBeIqnAJkykEFy5Oh+iZ6ddJKL/rlT/4xqRS3iuwVjaWPWiccfc7yPk74q
DqrRwKzm7XxquReOsuDhgeB0YnLM487rqq12+Odt/nG45fg4Ox5U2SgSrvfzSUXFtqg6bDt/KSDr
vn6pzwHy4yirk3CsdMFoBHafhNKR/y3N37/++Rcw+sQpDEHwuNL5w7pnO8aVKSF6M3EVQNGXIsk/
srWLxTJ1pl3eeKKLeLurPVjDJskQrcoL30zjOqmLCiQeNEY+TmJbWh1+2el00nXheYrTRyQfOW4S
DxH3B0zMnkM6ZVl2p04LMSinGB9kKA/E8imtIKZUjXkdSdJf9Uqk1kfLGXGUUfC/6YhT78VG8Xzx
rRzQ8s2erfBusS6uoe3MUY4V2n0HKdEKX8TpT9ZoBtc/eRe288TlTqOjPCIWbZzkDtOxzg6m9zQU
dgNq2UGavKQqYonJUVVgatcypq0T1Z8UH2N91O8rvzqIKURUI3BV8RWoTZ/fNMEpjbSDRXeo0ON3
AZ3lWniJlMLL8hbp39o2gIBFWffYDAR0Q6UizK00wPhw7NxB5qqkiKmta9y3zVtLzLF3RtsLtqVa
JLdVkxwWzxA/kLHkQKUKQ9o5eAzq7qCX9EpQnDoEWNCOPJWFSmn75gv5TlNQTGnRVknGQ1lzN++V
61K90vX0Kiq6u9HsaRXJtxVqjHZr9bdx/8qB96QjhWomwk6wKLvgR+3K/XVlhE47Kjc6pUwzaSB0
W45URghG/9H6/lqzzH05Aj8P7v3y0aqUu65ujzWxIS9qt5dqr6OrlxHPZOpOQm+6yIZSgreHSj90
Blyk9wr9q1hudlmuIocYwEVvsBSoHQ3DpiKnw9fdxSNskllEiIxynPpOFcEru8Fp9WfLODVh6c5c
jrTsFRO7x1lW72HgHOfoycQ6wTZa/aZOxxfFil3NT5CyT5QdnpOqY6Er8/WWu3TSndWv/h0eZ4Gj
izQLJkoj8ky1HQ5UZaeOFsNVMv36eqALt96PpapV9t4osYy3TCWeAjlFXT7ymuBR6R5S8VGh2V++
BL1ml1BnO7xw/j+GJnJxx1cBun3iqJSxOCd1EksnJYmuaro0yqAd/RJtuNZ6FlHvCI32pZwz0TH0
b2m6med+7oabKIYsrXvyPqAGq8NACps2mMpCOvXjN3PChuJfzVxTNIDCKctnhpVH4pnYgQ42O+uH
jcPo0kem1ECtAXy4bK6lSyYgzVY7DtOpkG4bE+xi+CbIt1Ou7zYm+tIBoVuI0qLQBPFoPVCmCIOs
qT0Dldd+DQxZTPddHF7VmrSQVOlD72PzvULwMFJlRFyD+RiY1r4ZuVV9/SiXDsTzJ1mtNj4ChKuO
V87gpFNriFPVEYutY/dzuxHw7tn7LifK2e5plcQnIWUUK7iTh8cieE+mbpeJ6q4I2o3KxuW5pYyj
ATojNVqfTorUF/EwT6cGMueUvYXly9dTdqF0wg5VRX1B3+D7uBbx1HF1t9IeOXEgAnemCn6OmGp7
QMqoYODJ1tjWVXZEVA+cmavvlOPX419apefDr/JUrr7DPAYMr/e5K5c/DBoLjfxeRv9rYNjymoiK
o2ADt0ZbfbQxnJoq7gh5M7gRRG1csd9A2FxafMbiZmaaqNZqn7C1DRd4A33CU8iVISVRjuisGcMW
Q/vyhP33MKs1nitqiek9vQcN671B7r1MHxnqW7W19LbeZzVjmoYOOxL2CPUjq1lozzlefVmzUTy8
UGdZvst/v87q0hXWpqJNYy+e0MltFi6R4cWe5SRwJX8nTnOb7PUn2ePO7Ab3gNoHBweJr1fgsoXW
Sfv5EyzzcLad03pOgmh5giR3UQ0U64WgvRP7b0EmIie67/PT1wNeqIB8fOfVmp9LPNKFmpVSoZPw
N5Tt0RXs4WXRF1LVHQoyACzBum9VBf6BU79609WJFGTCJLcKbzrkvzFZSQxX+uXvdafYW+Sn1/Jx
4W6Jvxr3IbmlqOaF72j1Kk6N98T/B83y4xys7i5WLWV4CI/MQW2Ty46F3d9YXupZd8H+l7ZvhKuA
gQOv2/jaFwQOPg68iqhK0Cha1SyT4PRudh0e1f3osujc/rDU9YxdcfwW7cEZybbm1HuuU1tVvQv1
oA+PsG5BZPoslBjywVXbtzeGt1h+ZEfT/p/ZvF3gyzDaGVVvtb79Wk+yko70qSxsLJahjzTm0/yd
HB3WTLBPU7sXr7r4Bq/XqbBldzr0W2pal0IJVHaQCSr2wZ9YjUiymAjy99IpN36bgKOtfzyhLRLe
P6Go9frGTEtSuMnBD1ofltoA+Dz1J+nUCdOhadpDlra16y9d2b6cNVut5hu9vtOpCjR0tdEZfCmD
2h0memIKpoXKo9jGTzIACiPVDsUU7MZ8dFruK1Xcv1X6Tam0+y6PXXGo79Qqe0Wu/0/SpKMdqiG2
SzG+5L3p/DPGMFDFBtAn0LBGGOSmldPvdVe+Ylnsfh1NLoWvs5deN4OzYcJLoh+kUxGp+zgW9z5A
1eqPNPv3fgdytzSQ2N60BLuU3J6PupSfzoKm2pXplJhMde/Bqj9Q9bFzW7jCxmijVHZh6Ug42tHE
WlRkcdL7ONDcBmGvjlQfJr34kUwtXieVG8zC8etZvJBnnQ+z3pKx1itc6anc6IF0mKsH3cr2GyNc
+FAfhlhNWa7PotyIzUxtXbux0hLOoeIouQ5Ko5Kg9CnBQa0K+bbvo4e5EX9VbV9z158kgJHza0qf
zytVK3bQ0SBW1G/amBqOVb8CebBBqrH08OudtYOsTbvMv/Uxuxpw2aznu07AhxmrVSkSH8WMRoY1
Y+sTD6iIFOn30O++1w3yNnnFFTSNzXgnaMK0C+vJG1LJC4MWfygYLH2/s4z3SbeOgSXj/q1vrORL
3wCndXyRFrkGijEfP/UgaN3Qztp0iprs2KiNx+1tI/pfaDvTyzkbY3XsaGGbRb0pT6zb4NDh/Jy4
8dNCEYYW6mrv7WN6NR1SOhAbl7ELPUIT7zoDvAg+KtIns5BCHaW8wUvtRE2Gy4LMsZs/RZxzHqD6
xs0T+39A97q05M4HXSUaYpgNs1b506mjviE9st4gIQfzbpSRsYRceih3PihmOojNbvYfRI8W6W6r
437ps54/xOqzwpa1qrzizVOt8YxBdA1KSF/vrUv06w+zu/6sc6J2MdJAJ8M/Nslu7NAKDSP5Acta
w/gx0MzqdePa940txO7Fl1tcQ5D4x6h+3cwqCgGujRYsPYPItuaXYKs9dSn+KWcDLA9wFmjHvpNg
DQsTepzC7TxOewk9wwK+8NczuDXM8u9nw8RalZmxGM6nPMae4mVqKHHKL//ZGKvVqIqqVqUgpk4x
UlJ69Rab32P16esxlsW0SgGk8+laLTYlFY0sjXiPTJhvUmShBHGy5+K1xKNoUfj6erTLuxrJbGWR
5pes9Z0vkKpM1cJ4xu6A4t4MraoC35DKV2mAY07QBmiG9G/w5fcVWz63zNFV9ATk1JZSNkHk45ur
2qIfLku4y8koB1nrbrxfIE2PYkp9j/PRT6W3wD/KUFmn2L8RJWEfNuZtneWPEkJ6TqsM0b4s++mA
z1ZjQxZ4TYUMA+ZI5vava1dw3P4IZhM7Ql1TRikgmMtyzH8G7KkUya+ooiiuCmCv6kD4NeoVPkGN
eg1A/Y9Mjd8RCijOfjNwlPhZdWhl+U2HQo5VoOHm/4e082pyXEmy9F8Z63fOQou16XmgSFlJTVC8
wEAFLQgN/Pr9UN0zXZd19+YKq7K0TIJAICI8PDwijp9jZC9dXLz1MnNQHn6g97Kvctd7U+pqVvb1
wvfDe0Mu/8QrlGxspg/23GUgJalurmoPFVJXnnvp47N3kaIddezO96o4M3v4yoMyQRnarBGxq9LZ
KNevgcD+slSpi0EdNgu7jSyOVoI6+lBG2he0Al/qCERiGUDbKbYGYvTdKkgtqZfmdU3K9gbFA1hn
EnKyW7XNx30Fz2PhSSJxdGKCRcDR6Jnuzki8hx1GqdtZFlSjaQvVvaZBCpb7IfWIbr6gf2jZwCBj
I/bTlJmCtFcUgx5MEVVSaQ+hNa3C1s52bU5dOzghJhKPa81dGzpZq0rei5uiLetpk7C1X/kLLxFm
oEXbsIUltX6NYn2FKudEk0vEE82xKL+XEqhTubk98oi7pFmJLqgoNVBDg48byZ8hKLC87vuZLnXv
rTZaFYg75vXjpZX9lWD7i1xTrEbkwDC0v4rQ/RQEYco53RTxiJdKrWHSl6ZFlo0FrZy2UMTHNa3k
z/o0/uqqbPbISEPNig9TyCcdp4limE5In7y3HNZlBMptVb31bfGCvM4mCOtxZ/ucIC+Exl/LjU12
vzkjkXc8qk5NAP2qIZyjqCZ5EEkiv/xhdsaYbezZI0qmYarNBjFJtBWnlVZOMiU79sqg+JlyHv0V
GySGhPJ7CgJOEK9uuQV1Ow0qWolFQtFU4yxHvUZi9wuSe85RZkpWkyMlk6wDFsI1XzSDGbKOXjVh
3/U5xAg5Z6Lk9WblV1leC0V/FVP/OHpALdsABi1qxlEqC5Mq89/7Ai6fGnOOPgcTkuNz+VCmqlfP
DDqmN+yZDfGZijA7aUBg4Osx6Y1jsQs+8uCLfSbOKhGCcH/k2ePFTJQJKRUosIXTvBUnateczTR/
L7FSKWo/iWJfzQ6zGrH3aqivbBLB2xbAIKC+GMqdoAsxAex+1E8q2H5T4ZzFKCizqeKa5uShLry0
mYBYfrXdfSu9kwRnSIgtcfSLPSU1TBqjWxrRRd0kisNxDRF32NOL2ejTFja9tC0CaFcHNC6j26g+
RskHY2xki5O4+pQKj4jS+0p99JIMf9PZwP1FxNL8l15DzlV+g43xzaaNxMz9jBRp2ojRtOCs2DP8
fWNzMlgYY8NvPpISSSqxn0T6iwg7Rc8x6yhfh/Hno/amVb9/mOu8WiR5NEmVdFrImyRF4F6VX0lV
mphm+QXzHDPp/KF071mSfYKDRPnHWDRRNkZ99L2FZIeEhB++Gbz59hovOBHRtmfPYtWqP1wBjHrO
8bIcfcgVLrOsrVrWJ31dz1MleWezf1r6rKRlTlQQh/beU4+cLeVYRSulPXfVWrVvhd1MAIuAzVCo
vf0yqpRzrpWvfbiSi21pNh+QEDeq8p5E/qIglborBkk9cyzEu65qkTexZyYQLxdG4l5Gly8H5Nes
arQCldB8LeW57X+I1bvQIqDms7sTIZj1+FKVfqZFPSl2y3JIRzBHk6R7Czo4JUf52CfdInhshCiY
dN2HrUFw2xw5VRZH5jiOR2+aN/pEahyAM+BxFjCPHyXY0sC0x111anX1JciU11xOX8kMmCgwEvb6
XizZUFOC1y479RW5gfUmLDXLjOVp5y3DkfEeV6w9emnqYfmZfyUxEBmySevanJ0COSiBEjLa1K9Y
/EAYGsUtx1YZtoZTmcX40b27/qr1rE5s3gmVED7es+dqR6OZ5ymvfizMcviXi+ikxtU+IWHnMUi+
1kdBj16U9DFl5Tm2BXcjhdC418nW7LNP3284o8xPCej23Og3VT4LTMcOXlRXf0txgGmWvanlqauW
Xiq92JI/TW1msz6fjtyck93Rh2/UVii3G47Px5Ifz/xIe+srUGMC2XBIieWkCaYjeR1E2Sx/BCsT
x5MjqJaFTlMfvYFSzQMq1IpfbgQfzKNeqBxQGoG9aMXoPYjXaVCSItm8PmB0VMqVMOSolv3cSAeS
LdsOxjWZ0KRXQGytV1/SkKSfYymqNg5Mq8oGd2RAhJqtOhRQ2PhJdSC4gyCVUb3qZfgplQgBS0n5
ptXatDLIAcxrQA1N/676BWj8q+9BdepWL3nuvthYFrDjmVt2DBKFUS3OfTF3v+oQoYrEzIH09gDF
NRU1325eucriEY32YoySvGqIKT0h6hNVjYGHPD6aUrFh+pEhkkoEetPmOLn+zDzm9rZDFMd/GD3Y
8oC3WJjepc6/MmzWgPapYvKp0mnj1hO3Dl6hCR/7kbQyEaKZFq3M/mYeUIksqr70yiSySborgI29
5oYjBBWJFTtDtt/K7kH+HQR0sCoPOgd+r43VUdi95XV8MZEnYgBocxHV7CBnJe222GvoxdmLGAKF
ZJnNq0Qjf1YHHoKYAbnvIYxGy1TTUc4u43sYIy8sSVX0lhWVvBSbaEik2BIECa+q7RvTvw5Th9XP
L0Hxz9AQxgSOPjgHBQ85bOb8EtwnpswRfJlUC461viqtewn9ZW2XL26nf4RC+WlXxemvS3xaeP5W
4tNeRw4VqJeqdrlQXt23+MN4b17MD+Hzu6Xl8076P8oB86sPMb/0G5+Jp+UlbB+UU7/oC3PRT7OX
CP33qfvOJC29oJiKYML3HIHSnzXoL8UO139pUFbViuvpo3IRvOfvo3HxWn4ifAeaO2Tb/ttKPq0x
f6vk00GMIeVZIpN4vhjgxcA2pJn7UY4L4KiTZI7bnAW377bnn5aD/yxSZR0hoA7+W0K6mHaGG3dm
uZCVa5lrk1BOJuV3a7Xn1dNzKc856b1ZghLt6L2ybGCYSia6nL8NLF8GRBHKoGGSI17PAYEAi5n0
YJ96YYzsbwbH8278b2/xZKuE9b3INmO1YF01NYv2RcFoHo+5az+mOaR7/iptmXVF0hRwrRU0lH89
Vv6srfEZJrKuAyfBz1b6xZhU3TfDVn5UC8NnaZG/2Uh9ZN8si78r42kXwX7YHjkvXrWo/R8iNPVZ
OTFQPvzrijxvrv1syV9rMrzFLzUxFK/QWpvAK4CCT30EE3XEuQ5lT/u4eK+JL0rk1O26nMSRMtbV
9t3ogWFEJOVJX5G6cV33m+PzPzUxErQ09mZAlrFL8/RKghxLYlZWi5AQru0eL3X+YUCTnsNjnIck
R6T6lycshLKHaHfggq0+Fdiu/7ph/swbmtDhyazNyT1Rh+u/tEsTJCOz7rpqATP5qzc6Z2Xz4cYH
Nzypj71vX0hB+mbX/M9cxi8lPqfbZoWRt2RJVQvoaj6K3IMyof2uUr/VCqgKCz3O1EHJq7r+VKsO
VcIgT91wqY+KQ0UG4lTxC3eG7LI7QZvgHCq1Mi91XZ1IkrrIFdljzVxdJBmRaNFjC7K3631qXxXD
/ihZeqHjQXwLmWTH4CcOz91bLCZwym3zBAZDUyAlSHjPAKWHj2TikYamA20W4/w1aj41H7zaaJ8U
7tQ1KxjtfNlKy+RTSQRoIoQ3TvymOiqN7CJOUs1KhKOWqK/9g8B1VE7MWJyVNlvCZI72ovjauu5M
GJ0rSR4PmtpeG08Kk4f2FylNxn4tv/puNw/8RV2t3S6+dFp0DbrsUxOlN6kXt7UIj3aWVax4yady
MfLSjedtDuNNyuJMzhkKaVbuw8hd6Ro5V5HJGlRtyi8pbd5qvVuoSfgaCfU16KHUMaVZbsvzVjDG
XWv2b4+BTnsUBfKL5PkhzN/FMgy8XUj0Trpm8s0R/W++Y+jnQaUO6yWCUJ76OWjyCGJsO1iWj1Xf
3xKSid3qG+zEc1YWqVh/KOQ5RHlUtlp33ihYjiC/e9Ws4gsVkbNnSRdjHLwJb9Vb9V1Glv5NxdQn
xz9q0e5lkITLRvI/67Z8VdN0aiSQO0p7ImF2yR6YG4hU4fEWlsqyj7aiJH0YXvYR6OIyrggqPRVC
sxQKkT4zb0EmzsUmfelRm42DcCyoLpuCNusB24LV7+ZzNDGpR+1cS8llKXXznkCCnofJV6OnK7NR
Fiwi7MdZIyXwEcOlkYsfXa2sen0lCvvahjzet9hEmgyMAGpzHNLntNCblsVcMs8PqPhHijht0mIV
t8mtKRcCioYZuzzTOKnLJQEUbl8zbnZY/2hq4+ALwVwKeE5av0MEsmAHbS3qJcn5eh9NHnLE2WUa
3VLF0Cfid9oZz8iP37r8KYgS/ZEc6yJ2pXYIzLFxonrmtPYeLyRMquRsv3UNHBsSZ6r5QBFyVc2b
2rFO+jC9VS58lsmrIobTmn2auFz9tcP+zjKeIi5VJPvZZg9uGZtzFWCeHKAyan/HWav/tmX7ZPRP
s3IsFUovIhK91FT5fSTJ00ISXkal8hoV+wZnFQv6y4gjC1PN87GkXNSYdC4S4js3mfiq4b72cpdP
0rx2341I08dRxXaM3IvOoxCVH4YR7JVkK7EpEQjhVyHHrwgBz7wHRC1x9jkKDjKYstK+J2wHdKhD
x+65Tj/6BxuEEesUGFFzr39tHtE5xHAGxG8sZZOAszP9K4ZlNjPUr1Ixpmmjf406UR2XUoVOi78M
FBvpsHRf694sc5WlWHROqoZHQG6zrmveIsn7zANAwy18+p30FsjGO+IH09ooP12jIsNYnSZKN4/A
9xZGP25aoKkRu1Wt+frXHf2MBvnNCJ/iAyn0tTpQTZzbi/YqzNKPpp2QnsP+6ASqYNKfxqMvm5xF
H5LA5uPxqXyi9/7NTPon1oZEKplm+k8N0GegaGfrJQA4JlJbXHEYi6xsOHGJ0L6p6mC0f1gFIovy
azFPZ2RNK6k52hS4u4lI1tx4EFQ35/Wkn2gTIFfzx1Sc2OPkYwD7CK/NTLPJaPuWXOzpgGZo8D+8
xdNsYtp91lQ9XNHN5AH5wVv0Yh8f7Suz3BRHOUbSXRnDhfQarL5DEjxjkZ+LNp6WwXZYiIUtBeHS
hPb/vXj1Fuy9yK+gy95Gwey7JdRvIdgfK2o8zS69WfR1ZVKaaH8YXTEN4T3+6x79feXyswjy6AC8
SMS3T8YLzDFqocELl+U0nA+0j0U6ib9Ar7ySH1NNvyWjewJ9/KMBobflCJ1YWnuOBLLGdJkZtHAp
1dLED9h8tDv3Te3ZL0ynrR5PG/2UPVbio/2mpn/alv8q+Dk6UMyGDbncCJdpddERNgrV77BDz0ko
z3V7DgY6u+89JaFugB3yF/ElmS7csdKsTH5Oe9RmJYNAYFzimb5N8/x9G2PoyF/q9zQVCnmg9bWo
07Cv0RYgpP2avbR7aCKBZ43dpf6YRB/fb2P8qd/5pdTBYfyyLHHFtrNH/lCq186iNpyKj3sQyf8v
3u2XUp4muVGkuBwpDaU8gnFYrTT300tf/nok/MlE+of2exoIUdu2eeBhH5F8zQtacJkk91jd/XUp
vy8mn7ppeI1fGiwMlaSLdaqivHr2WJiRSsBJRghYUP5QatjtIFX/v01t/80wn060O0nWY8AL4bKY
hQ7xfTzpdukEs+TEyt89sE0yd9qxveimxYYsd8iKv6n2d3byNHHYblIV0F7Tuu/lu8JCbeZP2knL
Tyh8JqAWX0f//8b5NE+o8JWiUU+h/sPy6jncN0K8/aZi37iV51VyEQkyHLWYzUDkmcizYlK/tStY
8aI5pjrlgDPk1HH216UOL/7bNKyb7B7CIQZXwVN/1pHi6S1bPkv7q3wX39yv5kV7QZzxm2KeITH/
tJt/lfPUa54OU5KrU44OcQvHd2/ScmB5Dhff7U9+V6GnnvJY6KYPk4KGvV7xrXxTXynmWyDgM471
uUI/1xO/jL6Is9NYQgGRgSC+cKKcvA+oXXgt0p0/yayIVaIxQT1lNM6+tP+H9Ske5r9b8xnoEZa+
WLkChQsfIEmgAvjQP72XOpuV43xmvgaf7Bna33Xhn9vnvwp9mhaQnAtbaAEYeNEkex+0z1nr1Vf0
6VCx6N4e9mez/w4k/r+Zi/5V6NOs0HHOKejJT3+TOuqPCFx0OAks+wXSeCDKycl9cfd/PSS+s1Xp
aY5wMaBCUGjd2Br4LPyPZM+B+ixefBfCyEPU9cfRp+hQDgzp5CoUls8oGVGPvbZOy3opGpwtNnr2
w6uzTWA8vszgcdEKG/4mCO9H8XtGtqns+1u/q3+gMV2PBaERYCzm/FhVl2wNLeURvKYoOSVj8RGB
SDEnddu8SD70DAVA4wRZLc9w54pwzn1WMZGc4rGhlZh1Stj8w1b+x6X9n+4tXf6jCsV//gd/X9IM
1IjrlU9//ueXf8nTIr2X/zHc9t9f++NN/7nIbsmmzG+38svJnr/5hxt5/j/Lnzql84c/Zknpl92q
uuXd+lZUUfmzEN50+Ob/6cV/u/18yrbLbn//2yWtyHbkaa6fJn/756X369//xq7pL9Y0PP+fF+dO
zH3vReT8GwhYv4D8tfjtxptTlDxDUP9dF0EeCTDw8GMIxpvbf12Bx0uCnAFGR0UdDIaMz9L7+9+Q
8vh3RZRkNm7ZlFcAWvAiRVr91zXsB48gmzBvIhAn/u2/muAPnfWvzvu3pIqXqZ+Uxd//pgg/Acb/
MkzNMGHp0STO5wBwmSwEn6YFEkpLolpJfBP0ieuAJbJP7UI51Uf3LG7Ki+0Ud+XkOspJOMWWsAr8
sTBvl/pVmJPMCAJiCXfcmu98+VZ156q+UTcFGgKX9tAv0O6+1Ad1k+YAkiBwnXTrcN8f6gOcbpZv
NXvzqm/7hXAvHN/RN64jrNpFxJnwObb6I+u0fAp67QDh2L3fxI644aPyIG+MnaaOzW178PfuXlgr
J2ld3ZtoEOVoL9xf7Yc6qBfhXjmSoy+6iUQR7bZxoqt2Vyz9AFu4sCtWvhMan+02OJabzoHpT3Hq
ZXttt/UWYjvDUiw0YB7r4FqtRwft3t3qc3GSdsLtsarCsblXz8VN3VcPfkVrRs6mtlWcxD0PO/EU
6Pe2xYkvFjeSbA7RtNsB8S83+nl0rhfeETaAduMdvIvhSFZBHVVow7a8Wf2uWGzzHpMjgglLvryB
R1CewlKoTfutZM74eFFvBWt08N2xYKEOr1nGbTjTgGxr7F3NdIxWLhyJsOci30JNihWlAf/et9tu
Xl7RFa/m/ltwNBzF6rf1kiI459pUJ4NUgXE3T0+jfbEqN9IuPwYXsifNgwKP/N07atoLh8vZla1A
72jcDfAOV0N6LeKP6CjRvhmNFRxHPpXPtyIHaJyyUGa9yIfabBBNccfiVuNomj0OmqreFuvG6Xa0
ytDEKL1Y1YoO2XJjvUAVk1ap7sO14JhvWJuUC47D9ENokVcSHHkvixpKd+EeXLV8HO+FVQ0SgTzm
gWR7HFyj6+BEnYRTd5SQ0uFWwhKfvf6hffg9uxbr8lqh3MM+51i5D0qctwF4t1HuQ8k0b14SBOsX
7uJtlHtniQcdUR4YhS/mYJThXlrZp3AeziPKS53Q0bgx34CW6re2BYFPDNzoFp4q2ls9hzdA0WuI
+0h6rFaCJTjkQgfXh4MNm1uOEXwrRE1p7Tr2ndJ50yCGg3FM9E9T3alf7FSOcBfZHlwCpBQvZMjH
TnQpboDxy7NnjEHmgAd7nPRzepL3APnCE0w3xtHeasFYPpNhXi6qk74XdvmGt2huzS0+JQnpYN3O
zKajPXYr7JodO3JCONP3JubQrKUdfbjVrGYnn+tzuy0A2M0ZKglNiGXuykWxliwsL7mqP7q5sCN7
/7HCSBlSy+IUXLqQZs2TMeNiXa0Uy7AA66R0MgPLoyvLK9SYWGABySZHGCtlp+zimfpW3bodIy2H
mnlcbvWDeqH/fbBupPViJhhyzqYAxY4O0uAJHo58oWFGB3BrHh0yuhTO6IB/MA/mAfAH7YWpsW2p
X/hQUl9AN9Pu/ULmwfxSk5x/Cc8KTi8HtA4nHJ6Rn6SLHdRtcfcdLKlZMxIKp+fQkc8Z0cWKw5ud
eW5p9MeKl7mAe6coyYIAlNeTL7g5xiZj9EgjBUeAskCHxAOGirkO/ZrMKAnlnAw03oY9ft6FcnlX
4HAwqdbpuD/ETj+MgdGn0E0QX08Byl1G0kRY+VaLd+yXo6t8tE/9MnRwB2gYbofhwXO9Y4RTkZzk
WG9rKPq2xo1hXC5p6nJZLwZgSsb48671Dwgk7h0q43Rl/DL0C0C2wilotuFBymCDhRNcQaHQBlSR
V6URhv9gkS4KggEHP/6gtS/aaWg79hOYLbbKvVRng99IrvZdRn92GMqFY17ovyQe0gQiaZr2Mxrd
bqaF8B4zlhi3VF1k3uBJIHn5rmvRbpJD3zESt6MjjK7K3oOc03k43lG4A8baK2ufhvIte4el9Mvy
kBz0DV1g6T/ai2vBcGj1C9fKST6jd06QvXTrx55U9TWCuic+Y1Wb3VzL3Db3cusdQwcE5UE+9gvx
wmR0CWnY5NjMGZ6+NbBl39KNflTW6pZy0eWwYHhVZqPPxz6glkMN5QMV5MXZnx5d6FkBiMEK99Ef
QPI+zvkhO5gYV3uhdfVtt+ovylpYuXvj9Djj7dJ9aBUalsboZJjqB/miv9sT3gas0xUzqS/JIY7G
zWrojUuKr4mOdCaNlDJqumCa7/szo01m5lK2qA1LW2Ar0PUNszrbaXP9CEVyc64vijtMpiN3rB3Z
J73hGMq9y41nlzkwhnr9DPGtu8PLGD982DDOS058ztoxvMl74+jf2CfAP5xN0NM3HaaDeFwd3F1+
FgU+aM8RKFvmlHjMo9zTIPp7LGEm2fOJeG5uOAh8UrcMb+4JRywORRerYs2swkQHoSuWhM3GTrsp
TtG5W0iLwGo3jxXQ0Oa1eg2KqWRPQ6en18yNfqi3+XE4Bv7Kju3V3Ddr22Kyr3Bnwi3fFBxMTetN
emppVv0cn5jLu9swIFAyQRdhxXeLU3iqN4qj01LGtPQg0qXdkqt3re5w5IoHftCR4kEFHIO1Ed/0
oI/uWjeMZwYzBiEPA/fYHvJrcYuOWIJ3LeuxsjOcxmHGVqzw1AzzTo1/C47KbnSoHMMqN+3GJo4p
l7ibo3QfZqogYErH+66g0aR3mfjwmOtyO9qb52LFZCtNuCI49ja9ZRsQLNUq35QbfDnNmp5wytWt
YaOWpm5u/BWfaGBQAWf1TPn+qT9jG8aRD+l4BKyZEZtTs+NaOun3GFBBeEDTDLtQ0FpsSGjivJjv
8pnM6fK8ISx6PHgSCYGPGTeM+ik/+QaMoxTY7YpTN9dHk+hiW3hwGJRoY2YEzfJYwucTacfFdiPs
kqvkiKMJ90RHxYpPD/7hZJVpjbX1ZymcdbtqsCAejy1n3BIdmfDLJXPWueI9YIdRdhKzxxDRtEQ0
6clIJ+HJPHeOdLfv5VK7cXS+Fe79MDcwmF3mjcYx7kzNO2jg7igBFGvv0m4QOtqODsQS6EBsNboE
K/Cu0hC4NU7Oc4b5VLFgpCQw9Jldt/pe2pEV0G5K4rhq6F3irPQW7txmFt5oZflLZZDRn8HM3YHx
lzb83Syjvb0NSfjcBE62R3h2pZ66xcMf+zf5y78Vh9HOPGkb/1pbokUsQRbZQfvR38kqhZxWWFa8
0FLbNAflQn6QfioxzZXnCJd+3q+UbX/v18Xwece4kRaR41cTeV1cAixG/sr2/Tq3+nl4Mzbi2rh4
lnDhgBY2BmETI+nkmKfRTjgom+4gbHJrRlbvuiI42VPgRTj069FJurR39BbsrefIX80B6pyjjviQ
sza2kSVtlY1MrA2l10naSMuMKW6rbdR1sJdPwTk6i3N4UanOCkR9ck5v2lFeNUv3R3eQodga8z/b
84MLP5pjctbX0N64N3xMf1YHF4Kwxrtx1Xcic9s+vWH29V45Aqn6eW+3a/fCEsYq/O9SO47gqWT6
S6eRlVjd0nPEdXUQ57BtH3qn25hWfAR3/4H6Q+RkjntEwEViRFvawf4MkBOalyfTUrn0OLZWgwbh
2r3C2I0++bZYZmu/mgEtPhbbx7HZAA13equ21F217QjLL/ZBGe7Q9qNgrJ0r5L3XfGtTYsuEXxmZ
geo959l0os+sS4sXh/ZeO/ERcu0NImbZpHbKtfjVgD482+VY2re7/Nbv0L0QJqVjHAS6+Q7MNuMp
9AhgVYhSCEGGT+S7ceknjx/SRbkAHQ2s0pI2gRU43YJs0RWHHUBEuqW0lNEg2WUlAFiwcIz6GYba
7tU1rUezsFcZ4KPD00N6McQXcmckQsyVf9OCWXGQNsIlc/K9vG4tk0SWubySMIiGlg6v9kG22h3U
2aJTHEoHkItshVd1122Mc3SqmGKOBlU/VAsgZO6k3vU3/1iuw0t9aptZvYsZ8Y9xc4ay+IFXwa9t
ofKnxxz6SLaaa79TCZ5RrbVAe8m38tZsOrrBPeqMiK98ncpjr5+JTMEEKFf7Aq3gzTsVy8iSv8RV
dqdDjUvu0EvQyF2bhfKjWvZW6dB70gGBQM8qyplyiO6BU1v0UuJgPCvhwCl64kQOCUNW5rT39k66
u3KpidQIlRz74B6Vg3aJHGMjXRiskCtrB3qJd+FF+rvBRXqr8mZ9PLUvFW7ecq96N+Y/Q/7OLbyB
ArN+POGhjOW+GwfamG+D/08c6ZBAUxXPuEYNlAOE9jzcwQ3AcrxCDZT+Vw45bOEzHlVboxMvvZFX
3UVcpYSYEQbuHzNEe8aJxTdwMfQaruNAHSsel7M2h0FpHzg9Q6X4kb7zMtKlv1dwQ+NHhItMQIcT
SazIaYa7pEO7Fg6Uy4UCgDnt0iyrQzKMwsDqFviCg/wlHIxLZgW8UD/n9w1lC8v6PtpF924RE77D
97cJ2QcVp9TkSzmQvlNSQO0YF+3gXjFzKx/NSgdf+YBR/tLlUz0fbhMuHU5J27g/ltpCBV2zeRxk
HsobURnjUh0oC1eEHYIV3Ix27aq8c6VkI2BTHRMnOUeWgp8aWXg6HI958vbSRccNm6fuwp3lXbz3
q8TRNvLXUGnCkm3mBPuh1OqA5xRXuLurdumO3cElurJ4523k8C3qKx2ai7mjcXjzzGJyfn3QFiVP
ZAgDQD0EmGTg0FSEG2vpgKu6e/fynuzpsot3bg7JWdvQ0Bo+eLAAZYutCRsGtriC1gvnN9jnvsBx
axs+P0JT/6M4aJvawkgxUeCIG+OK6+4m3SLyJnjWncc7dsfBMZJq+sBFdEvCMkZDNB1Z+JEWP36R
GM3iigROVmODpY5OwkFYKJfgbG+MrbKVNm2O1eTUBQCatBBXGM1itDM2CoV3+OJk38+ZrI68zg91
LQ8O3b6W+2yPJ+G/csTdS2jzNIPzZ7bEG52ZUMgZSgg37a3P38C2zgk6fP20PXsv3qJb8t3h/7pb
Kkfe52Bfw1v8GEIV5p6UxcLO3vJI9wfen2lAJkd6HKG4NDau/dy+2tvyPMwQ0tC5+T6yhKXL9Kv9
MK7DPBHtjauwSc75eZi9xDWvlRLjKhv8Zk5XYB1XWR9rP4RlTij8uJXnbN8cQQD+wOqYwYVFwvgx
tjF2Ln/J6+7Qz2ljTDSY8uiLu6OXF8Ki4jf0mPh1qa7BJomrZE8kvSL+WbUZChtT0p/o4K/uSAj+
w925O2pxJRVjeNXy/DO64DJTJKd3e+1Y/myAek/gu8V128pUO8Z468GP5/UL7RNt2DcGcWjMynPI
NtXQ2PUQFFajt7wcZ4Q3/TxAbXhvX7sjwb6xzfYPWHW3ijIlKoRFk/DxQUOaO2Xr3oSlsZVYHBT1
u82CQiEuHRqRzYro0z6OdjyqWTKX6Lt+LxASDBPKnPjmltyFo32lANr42C0ZDnM0f5EW2XIvUcC6
IAhgKYJ9EjH1Z6b8YTWxzc8KrAFMW2S2DAuLEH53ehoee2Lg/VCcMlBWi2d7iHIJ+EmcpMKdQsxK
zPyYteeSg/fjEMGiedzseDl5HxlEyXyZOBalLfdEYotWTcsNO28tQQZwS9ZJm4qVv8SWno7ntdqr
vn+sWGBUO3nYJMyx1/bs72jV8MaP+FYyNVJfrP1cQvxzpvl+WiKVFpbiuj4b2xbLsY9YdniLzqO5
N6VvqSY/xbVwRItsqPzQZsh/DHYI8duWgrY8P2HFRlfs5LW/a44EY8t2NdiIdpXxb0wIDL5hxrEP
rcVf0iW3CglqxbF/FZmKcycspkQyVx/XSgyUwz14Ve/F1mcKC6/uEfWz8NBsoGslEu0tj7WeVW1U
y44nj2uz1S1hKxPthOytOf7RHqIdSZqUa91qFOTH3vwj8/E2POZrYculn5N4cuImq1rCM34uNu6h
2ZKwWq/6U3aq1wINvdItiBzP9jk8aOd81d7EdizvHpvsVLG8uPmH4lqe6td8YpwNmnSn7PNdcktu
wl46j65Q6wSnfJeyxIGMBi1i1hZQrdB7N43wqT/Wu//F3pctR44kSf5KybwjF47LgccJAHHwCsR9
vEAiyCDu+8ZvzSfsj606q7o6CHKIzu2XlZWRzpZKJslwwN3N3NxMTVV1JtqpO6Q3um2ufoaT1sBv
aSfc8ptDa6XIeeNHpGtyjW/1yb8h//esndIbV5vclm7R/sqv/Vt2iG82VNDQZMkyCRgnv0lX4YCh
oM2igGoTHvWc6uWzfa3x+MFrubMP9hXdX+U5v9kHdObh5dobAiHxlm3ys3hroGgzwdc2npT9LdDb
Hb4ktxKThQAoX4s7dHNmJ3HX7/pWtw/N0j7m52opXSvM7qZFBIrpWaWrwuov0RsYY4GQQ0yBGOCl
frcRrCmb/F16jS+IUcT3bItzUYG7grdPEeQggqzXoaazqbJf1aP23oM2601F4Gg7CD0QO9hH7y16
Kz29YpGv1V5yBNIBnMcmOnmljsilO+JSgc9TDZBTW/VK3BWItBUgbN4Qcngn51W59rt6jyj9Qp49
7LPMcl5ZqwKa2hBZS1e6BedlfoEoqTCpby7uosf2IlzRyoCYB0EBQdzsnaQDd8Ik89dq0z9XlrhX
j3j+9L3eI6SCz0wReGDX+3vpiJPJOeWxmV/yNYsiYvy/gwpFbogrshLP7QpH2Uk6sQMHDlpA+MCD
hN0+ugjn0Kear5wjAtJTjQWAugZIZC8tLgk4ZBGWyBG+JBdguQk+3jum5/ZWr/AqzhsL0ZBKfM0R
QgpHFhHCZx/yQ3SWYK4waxYD2fgce1NeZVygklf+RHdgTWpew/fmGAgTXPlqLBiCmo9gDX8Pp+pr
tmUhK1si2BbyDGwVPxbwWO7bd8ICSQjLxyriS6yI+O68uT28QX7BEwFkYWn4FwTGvGx6J5h1u+/f
+WN+wQ/FuOLg4zCee4mxRiWuRSz06t/l90w244v0amqrZslmIL+Umu6cahbF4Lr6jlUHA7Kr40tx
jz0r6bg3vVQoP5jtS7EFhhSr1GzES7XB5abadDzjKOEPQETAimFJlQE1tytQzt3VbUz3NhdPYjPJ
rkjWaSeOTMF0Gx0C3IRQn9gVsMvkSvB9XFuu/Et9Cg7MeD1UjZR1efSuOS5qq+Aqn3qrQfGpPkYH
cYv8305CHYy+tctmJW/ioxAa7Wv/miFjUG/FVyTkLu2xe6fECFALaI8Rkgcu9jWKCBN1l73LG/Ka
UaN4F1+z92iPvKn42rKUKbJq+CLFPn5Wz1ASuhRIRiUXJAeRqu2P2QV5YLQDascSP4KiFVLUIDrA
JQ4XN85MLvTYQu8R8b6ArHKP1Cl+Xn2nryICa/yBf0W0zrKiLDXqGq1squ88th1W/yN93b0TVN/w
L8UFmhnZBekjDZlMpMzxN4zTYMz+mFwcpMyDPRKX7auAvuhX+yxu2hN+Rjn3rxXeD2nbhz3SpM/x
MTs0Kw5NB8cctoX0uLoT1u1JWMOTnj5cIcuIbYRngtmHJwzopDwV134jQUV+qW2zg73DcuCw3rP1
Us7SmZ6aa2/ZZ2ktISNoyW/4NWFt7+gblhef5u211+rSJsj32mdWikSyfo93wAsg92qBbugFVcJz
swKB5RWe2n4sV921uqahjsxmeANqgp7kTfXOkrDU6BqDbpJ3G78gblxM/FrZRe/url8KvE5QExCe
oQB67Dfytrf6TYcngbxXhUStd8Dp0J9wfedX5ZE9eo/UMt0E+/DWn3Bs9Euk5wEfZ7n8YB8csmsJ
jrdrdCiPzoG8PstbvKG0jmyW+ybILDt71F3X9Y7bIqfdW9IaeWEUmXpMVLvs1g0/ISfujb7luBWs
yQnJ5qt4wqxwbygB4P1VamDttvCIuBkXm8pq3AkeL78VyOyBVO5NfIvYlOA8Kw7aqUAH9xbLcspv
+BdYGQUOOpjAvtIb8unhLQb/5xUsCDix+Kt2wiF69c/4THLBv6BzqbiGtwqpAdR0mNgJ/th0kiLc
whl4qNjN3L2xegTdJjA99t7RITtgLIKuM9gatBVWFQ5Sp5yIW37tvfewLlZnWNkX4RkpcTi3I5aJ
ogDsXJy9jNJzsxLWsC4kXLHjknd+BbEMmBTZoAACM8YpLSCFiFqzcE7exY+dR9+6tbR6RBWwecdu
xtKC2gbEHTfnUL3XRxGcuFtmku3SuUQHYY2nw4kln7St9qZge3r7blX7kBkH7QZ7SWndoryNbbvD
HkX9WXvDIr43K7x2VCKbrp3IiV+Lm/rIHAkEnbb5sXzV4FBU2AzZsNE6xRCeWytCTNL7ZoPVkLfM
+bAqOX929nBM78KzfcGWdbGbUAnAbiebZoUqEGzzHN6wjnRbn2w8MpRcMVVIiVvgQjnAKZ68g7z1
b80BpuabLTMgYZ0c3Bs2HD5/jSkK2PKUt/AGyaZThmVhVgl92vf0SE7uzrk2+KA3bZvYeszOWAQz
PUABdAvNcFRPX5V3iqMa2ZKzi2oTYAEwW+Eq2bp/a1/5VbOiKNU7++pKkAaecCfMqHTFtsZ2dc8o
oyGEZx/rnhEa4R+QNWJ7omLbs/Km8qmVDP+MMwAGgdAmvTVXbEUXlTSDg3upeNDcYXPWt+SAvVjv
0lW1aXflrsSNZYmKyUdQh9AOw9InfHqJ6KtaIlt3I8KjwM4Q6JCnN/x4eYuWELM5YD+XO2xu0Juc
EV/Ut3rnHb1XhGqYKAmUwof4DMUr5VAjKnNewRiwVDhDPWSnDNEr3rGGQeBvSOld+z2abWBKMKFz
vsrXHFBiW4mFRjjw6L7Da6kHwpJfLDRBDAa07x4BMOyUQP0QZ1+zqc/Sgef0btOwj7+UCB3aW3pG
pHuDNjHiSI8FwOcOz5NthKt6sA/FBmnA9IYJidtJesZz81eWVwM71Q1v5h0RUrYTooJPnL0+IuFz
ucpO/U69ZoIu7nJm3Ari0fxspwZCrgO+DvBbAfRwl0Wptz3IGmWEFpWFgA3krP2zdAjP5Zkgc8hC
gGoLCD8I66ul7OjkuVwj7JGeggrTSXbNplmCkGFXrhB8kD2Ofqtc9S0+Gk4Pz5Js8LDqtUECMAUd
PEJzthBYwfAWntUr2ZVnfIENgm+ph2pTr8gO7YZYd+XAgmXMiXIQUXbfaWCPx5O/dvgZ5QplPyQU
2bt0uFtgOm/+rcbKULjvS44f6GEE/c2tDRuD2NcmNcIbRhIwtXSfnbCZJMzrubiy8AOGIFzdc8x+
IjnA94XIGuLvUo/WXeQjsaOvzRWPWCwxPKwDbqG18FvaFnPe7urVx2skV3fm6/aZbuFg5/a6w7ng
nr0D/PuJf1HPsBMYPdLA7NjT3lDIjHXtDTa2RkcOzJjVevtNu4Qg4Im5lWblsVqktsXRhtvFCWOR
0wfK6S/A1ScM0d9IriHg6z+hC5JfQu8S/zGp8tul+iN5/2NTXkqAobzXYgju+gQKm92SIsVPXsI/
PjBV5pv3BTf2/yIajAnp/a9/QK2+oMH+s0zC//1f8R/WJYy6/PIJDsZ+8084GEcU/pcMGXhV5GVo
0PEKkJV/4sHwLfEXmLzQ0aiIggpFs7/xYMovArgu0F6KQHggxu7gYNIvNF9IskYlEBFIkgwU2T8e
8dNKfo8G+9oMSXlCAG5GbywR8SgDnDmowIPOcTlnlbg6KvhMUSzYBeiRQ9a+MIDVN+Efx2C8X7tJ
BqMOEGhFIaiOXGjOys0NZx5P3Sk4TlbaqjVBNDKlxt26/PXS95C3r83ig+EG+GQlswsqRRhOdAxu
A91vk9EwEl93ZrWuAmsqzMVLPhvFRWMB038C7VQoNn+e3AFcGfwrIHCPXHeFt3xp9jmZkEfbAA/M
q/OGWP5azqCm+NsQ+s+DDhtYIglg0KqP3BW0jUUdCIESEq8r50HTS9Oe4OAG3ESZ/Atqh186IwYD
MzzsHWjaLRVRc8H3tSrQzGd2gLhXgYlJRsIXdBXFxjPgDEXEl7OxrrYvsPDByAPwsl8XTSi1nrti
knzeg7JgiF5+HOc+sp7yAK8se9QWfVD+rZRncJXqZJLMQJFlgL9+Js+4h/72L5BXs2f/YQ/JA7wy
1SqOFzjVwXI2Zm5VswB7ls4gfar/CyQnYzPJZuBuDTUbLkyN4Q6whotq3T4lDwJIh8BfPQG4zKAP
+Zog1GxxcOI8lscMlb3MTy878Eah5HuVp2ELtVPXiq3ITGYIigzPcueQdNYdY0yUnrBN+dOIA0/U
qQDCiiFGpGlu9UmtTsJI3ZFSMWqEJgo31cD3FeeaoRYRmtFBPvezbxozmoFrEnI14wIvdFeMr5EW
ZNLwt7ABC5Lz9PNAhL3JT286cEYeH4ZSyjZvYTZmAgYpBGfz4tmbBQsEsnq8irbopUDvqcNPfh56
ZFWHvS/oLAhDJU1dkJtUOjjMdFGx/r0RBq4HWHpS2y1GcEQkgwE+itPZzyOMmD47xe8NI/eLvswp
XLnY12bXbcOU6h0SID+PMrYdlYGHCRVEUrmIYVj/U4tauKmh/4no9SraVPOfB2Nb64cNobBlu7P1
tigLOw0DdxVVneHG9qLJsqlNkGWLwZophrqd2iNDjrgXZeBegoSLO5cm7sovF3LylNQg7gMCEeRu
z0X2lNAI6cywHJvUkZ2vDLxKIPliaxc4EVum6fcEXlSDzF0DIceMzPipowcGt+Dno1HO2Ljs+3cT
nDZpUFG2ZwoTRH0mmmpmzOIiHZw/T9oDE5poDs18dBOxTfLTwg58ilI7rpD6sHSZ5BO0neugTJ6L
MrKp2o6nZ7sDMg9Ia0/1dCjZRci2Nteft9aYxQ98TSHbBehcMOOZa5ugatG7bPnzCGMh5JCLPm3K
hGsrdlQQ7gjAGY5/EM8qvhFqgN7ZhOztSn6p4tyUsxaUrX6qolLdjBCWjNgQWjM+LXGb0TqQe5yX
XdVNS64BiRu/o1X0XBB/q0YNahRJPOLJRyaXDnyEnKmBU2GNV9SvjBbq2VE8/Tcnd+AaSFSkKoh2
3RWjAUutGDqY9QMA5nq2cYzRNrCRM5gOvIIftwLtE+zXRqcTpvzurahJZ/7cfRgVkBoba+ALfInW
YhN9BDiA487qx2qabIUJ5D/GI/GxsQb2rzVQu1MlvJe/8ObVczsJ9GDhzlNcccZ8zYiroQOTL0Uv
lCIfN5xeQJHYVzi9EEDoIxlgHF3l4vHf3B8D+44qye957SMohbSfJc41k4kylC//Su/4SIg05FJw
KzFzxAqbUSBnHgDJ3N6DuA0SgvuRtxqZxCGNQmQrHgT24LUcmdhmC7SZLVHTvijdTFMEPRO6acGj
LF3xqMREfHTJY+ia5gHKLkLURXrSg1zCQd0t5mNijDzciNWrgwCkFdOsylhozCg1Ck0HxKHHIfba
4gKLpKOQMjpAfWTQkZNEHbga6nJhJvQf61wbvQFCVJCKTameLMo1mEO6eXT4ecSxtxw4Ht5NlVDN
EZP0afzYMDVHxRPXP4/xtbce10UBXZlUFKCPAAmtz047a6kfFBkGKY3GlPtD4a5YCoLq/DQAGIui
FWE2ZqBIy3w9lKFFTYlCKDjiPhIxd8FA1IhlHkiuYvW05lJ1yZ4AX040rXVRvVJ7haIISyq0Blua
qglgPCVSwrkLL1RF7cHmNa+ZBUKA9LddE0ecejzf56ao1KFseHWVc2CKBRe7EbuRjNs+FYCIB215
Ls944gTOPOy6OtU7TS27iSsqamOErUJbPS94Us1isLVyD7xCGynZhnyhqVPqCwKqxBWuKCDRdgvw
g3n0z9jst1KL/5/2krJY4L/PHr541e1TypD9+N8pQ+0XpRLScSqPbk9egxX8nTLUfmkSun4lsKKI
MmSO/s4ZckT9pSFfBwZNAZkW5B3hIv7uIdV+QQAdHylSBYInvCz/TtZQ+KAR/GeIqWi8wmuQyOGR
MISiHlhaPpsQREVFDfoK6S4KXSvXwqnblq6hpEUzwT55jpAYyVGtFPN2KigdhJC5iRY7gc6ncmqk
hSygtymGuKrYmdStQGtKuxnXS1MBmqlibMQqSPn8sFm6YGOZFLLyXIb9KidEfop4ZSYoieloQGxo
oV4RkHIFyozzsoXmFo5edc8xlz7ioNfrGDzU4hPlqK7Gle6yLgTnQOk2pcFrSrpFqaDVy3/0MmmV
lGDFy7YS997yh9BbtF04bQAtK1BkdLh94YLavZHmQWZPc7FbeLi2cJLzlKT9Syov+1DWbQGEzxqd
xuBw9xMJIDTBaqk0E5kcDvCRAXn3I3EZV+1Lg8Y5SXjqCwjNo5bveQbxs52WBGgw9JvHCkaNmpBs
gn7d8OnMDYGwkYSb2laPfZCebPfU9ifaX3kuOmjAoNAHaE9M/eK9oGvaVqjpLssO4AhJnZT91UO1
S86sIt25IUD0oKmv1lnwmAS7xi7RTYa2lnQHKuqY32n8QmjTOWdbobcS7HfeuSgOoHmWTW0oU4WG
xq8Ue1bYtRFw6SzpRcPPrk6R77I+NbH+eg7ZWRWgObV+cZInLX2p7BWnHaQQfgtFoVSZRdwzWLtq
UL+zdiCr5TrkWsRpaPOGKj/J8cb2XvJ0HaovWr9NiiXtH+TmnPFPmse9RKgG+8+1EC1VmdN5ITY5
ZduE6rFKT5K3pOKxqwSTiL5eV+WTLAJ/VgYzcCNNoPCgV1ktGnHySPhslmGJSvrkAprWi5uyufic
8mIri7DYU/dNbBwz50MrRsc+kuF2KxvYjo4KmFY795vXpntTqk5PBTpRW8kMSugZ8yqItK9lcNTC
Q0y3ZVe3aKR0H9t00wBNI7iPpOd2olo/q71kxm0BMv6EmoWDQpNY5ZLp+NAAjAKgAuwEqJs4eA+z
esEDFtzdvG7aAo8UF+AEeGnFzuiFR4XBNEBKl8Yo3KHcpgSL0CV66DjbWEHnpgbcsl/MNA63PcJX
7yQ0PZE7JqHrzeJSeSnK1vxwYv/jz/8DJA0/+vNLlVefHDr7+b8oARQFnhluWRRZiUVkF5y/KAHY
d+CwodckiLB4ppj6D0oAlI2gKKxB5wJVIFDdfug4/cOf45uQMRc0fCyRBUQVv+PORf5ziK3IMj4E
p4MqyAIeR5YGNxXwJkWJghSQhcI58DWKqS2hJgGpr1kSlKa4FZdpg97TEkJ2LwRVjI1YTbK5hkaK
5+QR4AsZOJ4q6tAn98L3z0FiKWjco4u87PQKvNUReCobyeynUpHNk/eC6AVAldBuONRQAIkBU0/l
tzzYkWKBqMwDREiADIuh3KLQbDcePL8KGl08Qs9vQmIwNpbA5CAYbkTdAnVPs60ZlIa6IPTQrr6h
rV1Bb9Jw5QuhKcn5FBillDczD/z4NdT3lLXKWVFOTMV97gowP0JiT7W4oJ1qhaLTQDJDYA9ofeNl
3+CE3gRIF0LO4AzGGDJICLch+O6T5Kkgj623lNEUHtk3D4SZ0ZMdT+TokQCP6djzsEJE+VIHmV5H
C8/dSzxwSdm84qYpqPS5+NFVAfKu9JCfK7kBeYrInkxSvzYqkcA/bpT+JUTLCgFf6EMmk1cCUAzH
P8tebRTIF6cib0jQTygkFK2DM8nDZ8GZpS+kWheYSm0huSaFT0hmWW3WevJUQ2WT4QYBPsxxyBqC
a0ivAfqUIpDmh5OHHcv/+lD8mIpkD++lo41CBzwYuE5pbotvuFu6r57J6RCRXnQGeRau0ZQ+yLr0
CLEeFKqfwoX0rtlz8BoRaAKa0Lx5DGYiK1dc1Sd0GT1FBmf0Vk2fbGKWu3YmROCXfErewOTvIL0g
GPUs25TCwqMzTZqQ+FUjqV4sy2ennQJ/sCieimn/Us7tOSCUvAF+56lngIgnM4WHhOLh0TPkKxtV
MHvZ6OwtEFHxqkYzY6CLoLdUdDHRnf7N9uBOU70VHktg07hkaoM2hfNnsjMXxDlIVx4htehtXEVX
/S2PTRd40zyFWNWjSKbCC4PnrCQ6wY1Pqab4i8atJbdaVY++jgy0wZPdX1ej/3Gt/0FYgPvfh8rW
Ja0u3Et1qy9/zCovvl0++Vn2y3/5WVn7Bc0BkYdaJC9+1NP/crMS/wvc8gpYzyX4YZWV5//pZinY
0Cm8LO6E/Mfv3YXN5JciS2D0FgUZBD6yIP6OnxVYVHwXNeMjBLhxhZfwHwTx/CBLQwuxrDO/T63m
QYIEsapH8lTspvIUmgzTzEBLJ9qcwpfUBMq4nNUmipjISotjEqmDoj/c/cdzQLcULMsqVT/IYu/u
okKa1YhE8Rx50ARmXlWIqtEBYstomItzgiavloNSFEULVecFEhgT2gqUK62iLpuCq5dBn2gmRCCa
kTIOwRH5ZYKgHg/uOx4cTOQLe3ljC3whV6lFNShhdSh0ag1ULaItZLDmraIZbfng0HhS93SEvR1H
8E8jD2tUrsAnZSQ0qSVrQWWAqAlcc36HFjKnEf68836iT7qHI3xOM/05+3cvOeSFikFLK2Zqm1qJ
0BkQAXuRi61dkkOCPLmfjiSLWS5juOVUXNN4yu6GiEHw/bulhlBIR2ifphYJnlK50nsNXT5J9qCh
ndpPhScKLyrk0uzOQK0/P//+FQcEan+9I26bIqH4n8DD4O6HTfxe6breSUGg1ho8Y7sDM8sjpGnM
SKfg81PQDTjLFugsNsfKWt+u5N3Q7Pt3b2xzJHWj0E+tTHuJQ26qUMiCyN365zdkL/BlXu9GGeSR
Sxsk9J6IFxTRbpZn6IT3R+tWY2MMorJA7Py61tzUKh0zXUgmGFf1ujPKVNfO2gyi2gY4kN3pzy/2
3fQhOwU3SiQYIj9I+fmaF3SSpyZWAKQ+D6HsDFd31zH+vVEG+wMEd5C88+3EakliZK4ybx3PkJox
DVbhG4fC5Fog2qIgmhaGni7koCfY+gHbh2Sa1npuJSvuRVg2VnqopoxREoC9eBdsuKd2N84s+c0K
fhp+sIK25leBl3mp5cQKS6RN5EA2f3smPw0xOFMaPo0ApsIm0dpDHK9KsKkXWfl/MYjE45REzkeC
ts/AplzZVzynkhOr4tJJ5WwaNLe4XTWyKb6brftRBjYVanVfaC42heNoE1zADa8dc0xsNgZmK94P
MVgQ1W74NoR8kyUA7VHiCuJD84qbxUo6ESkq+g06AH9eny9XK0X4NOJgfTpBUyMx5hLLA4UJH0iG
miDXkui8xo+4+m+nD0EOlUWBUNwdPzs+NQjCTAXzn9XIgPt2SMSN4XO+HQH3ROQkcZPlh5XHNGgk
WQn5xIropnPe4m6sFPjtAFSCLDOCEk1Q2ffvfHfR503mqnVi8eiIbgnQ6lVr/Lwe37oE6W6MwTRJ
fkZkJasSy1/I0ALTM6hqAjgrzbNboAPIa6AV8op7AmNjeOSv6McDS/jI+fjtpqAq4kBVhlAzsrGf
3hPW1IEpsEisQlwBN6ersuVKwEF0+UhYMzbQwKTcKstrDtKjlocG4FJDlkheeMnJU7WR0O2bOANE
gv98o4Fh+ZVrqxBxwso9yNPgQTObqTT1H8Ym7lv7vRtmYE1clmS2VKY4nWp0XBTU9KsXETwHld0a
Gkd0H1zkP++X74JliAUo+CPh4oDA7fNatb7ayKhKYa3M/AliektvZRvlxFloM9zXgRcb1fxiczV0
UvcjDmI2KSkTTXOjxEpRzlGhIunTRw0Z2gJofMBzRt6P7bWvo2moYOJuJBJlUA1TVAJhAgKbY7gw
EHtVyiSd2gvAChbiQ7ZtFt3Gm47xzQrsHX4YdQjfQHWAyFLbsFHtWTCPDUmPjXrbok/YUm7ZTDWY
KdYXea8UBiD/Laifx3DB3775Xzk5AcOx4OHO29BYLMtUwZ6F/OdERpwPFn1dEMfiuG+HUSQUG4kG
IukhlT0nKjGkkZAU03g0UNb7iFtVmOffXEYAwnnm9QEqF1B8GS4j4GlN1dUiqFtm5RN/KfT+sZ57
uryiD7wRPnjLEG0HI2N+Lg/jOk0RIkoEewZFVOGLaQSpB6C637MxuSUjkvdMwKpM7hk47tU4FnZo
F8PhBnbBZ62Qa6mUoYTCQ7zMcSiBCl/fZJAqaRypnMVOmqeL3G6q/OHnVx2uIRsaawdEPnQNBekD
XHm3VfIStc+mttOliDKunknSg9xJL7UqFNOfBxo6uI+BgMWnAs5A3IAH4Tfuvl0r8XK6dFG4TXq1
1isO5BJqW8oTnwNezhPAa9iU4ZibGxokBhYQMyg4k3hewNifjcHlor4IOTlZMpyxxAQe0AK/yM1s
ET6g62ps73zJhXyMh+4F5LChRIeC5efxaCmmTkDTzsqiSEW1SwHkNiFitqZ8gdQbTYNA1lXAtpAg
7Zs6MmQNbRizPpLSQJdju7MnPY1BjFjwCQQ3RV9u4bo0+zmqOSU0k6YSq6kS5gHKUUVYyACjp0Gs
F61b5iOn+QCLxuyAMsU33Jlwz4D62+Dwi7pWSNw+jq0w81/Cqp1BgrcNqplbcw+VpDy6xN94lbQo
fG4qchoaLboR8x8evx9PoKAbBAUBVjBg+/duf0p9kAh5HcYWrt2zPA4f0PLwgJuvEXqlUQkAqta5
/4Qc2dirDy9YHwNTXBVZGUL54gKygtPkNPZjqyjCLde30yzhdonjPXIOpJMTYiZ8cZEdIIv7MZTa
V1NB5k4S0VWjIZGFysXnd27VJBaSUo2sBurbkDibN84iS/znFLl3CVJYkrL62TaHwRR7VxgIqPRV
OAFo6HweUFK7zouoGFkpiAUlUHnwRE+SleyNMMB/Mw70BrCPkJyDhOoQ8EThvpyqJ6HlEcjf1n3w
4KAgm3rqXsy6Mb0T1kp0fxIr6C9SFBgiUqMySxINYm5SuF3MRYUG/VRvTbQJhLhAvgqNXRP4kQ6S
IOD/CEYBa+xT789/Zv4EpwOyruiTkenAl9dE7OUyi1uryDJ0UiRIrBd+ko64beHrHmFJThTR0E6F
MhpL/N7bRS+IwIQmdWNpkccBOSXKtTqrcZQ9NFzAx9M4SrkjMNAluIzspqCcEeWBL7+pYQLe5lYj
fGkUuQ25jRJSf8dShBDbNAbIrtC5ruG1aRWHFa9HvCcUBlJAzj4Tkh598WUWbEIYBjS+PRWWgZx1
ZPh1A1KCTkvBZ2y7zt6VCz8f8QRsEw4mFmaMlABFlhcAkkG4qkiO0ItyU1sFWXH9RmF5FX7vqioo
0cqRw2qwddj5r+KeAkwJUEkEkeLn2RWJVro2Tyurlvd8cOXrh6Z7/dnmvhsCcC2KVBvUsTHI5yES
Oae+nMSV1aIBUkPnsruAjt7InA0QYR+BjKoBEoV8JUEf3BAKb4dxx9eA0+JOKE6hGcriT88xAZ0y
cKzkiDypZ/7+i90PyV78zmOLdiwAIRNWlogMs6hLVVPegPyvd0oYJvnY6c5W4m5XfDHywWiVLDN3
CSP30VeA4imryQlTHXpoIwfCYL2GA31wz9+9Vue0kcyHqWvJDQ+4oEYhwCmqRpNpIzfbMb/1Abi7
Gym2ScZlGkYK9rVRLugj2E3Vk3/VnuUHwSA3zjdkSxvJsXz3esxfAQGFgBdV+8+rpkmJU/B2qC4l
oXvUbA8amLzFNfL6583x9ThH9UMEtkrgcRLwQ8OqEifioFNRYj960DnJ5+AKnI7rnHzjhD8NM3gb
YNaT3OkwTJlxy6QKtq0qjkzYoKOFmRZrLpUQOhNoH+AK/XnGErjWOuuy0oK63qbnqlWTglcw5xet
UqG93j/zagolwbSYSJlitpw9siG/ngAKKlwU6yXiIaCs8Hn8zI7zulS5wsoa/6H212ngLtKkn6Z+
pttobZdyaeyVv57fCg5SBR6LSpgAdWBsXWYHSqvxBVavRsYgNJzA8NENOa1NqB8upIMPANAkno2J
IksDK/+Ya/hkXMhQq8S5x+biziQgDxsqCu0Lq1BQlI87kyj5XFZBQRw1S85Wpl5dmIlSvGhteawA
fFBV4alzwDPTxNTkfVmZlFy7wlFpOmX/WMr8nOvKbZugBECLJyXt32kATRbfgVsEb4wHrdr07ALP
QZqnsmFtJfbeqTlDAyt1umvAaJAm3RP0iSCtVJqaE6HHZywEHZjkny+tAm2uygqkM4bltEpW27oM
GvbSQC6gm6WrQRkYjVjkoH3uYx+rKN2iOKkBwcsP5zZwi0CL87Cw7DIp0ImZCbKZy7aKeFMLKNGF
QCu2XdChjUpxKSggnM7fqC2xwUjvoXcys9wuBCEGeDz6LHsW09BMyzLLzJ89xzezgeMfiEzEw6zj
fGButdcJjopWNSslogt4DLo3NYIoRG40b8QDD4b6cPX3vpB9/263eU2VuYHduJanImWKLBkQF8mb
J+TOSJgxCGn+HIhZk0BZHm7oQrye8F2QE3UpkLRaUC9WgMULtW3kYQOmUR9NXZrxIw1G377d3aDs
oe7eDjGHBp0g4lrEB8kqR/qHVshCA2n7sfzQd68HIC+qBKLKCAIG81jHOAVyv1OXPi8++KUE4g5J
JhNFczuIANBFm4E07Ld2yceM3g85cBSZ05GcCplr+Vy8wEEz56p0WvP5711k2DAAVkD7CAl9lBOH
FQkp4TsPKDa6RLpjkojFPgTjkxBLO6DZR3JR3yzXp6EGbxQJWVdqKcDIJOjMynEeKjQzJlFz+e2J
QzSKYJSoBMfy0NmkXpBJRR/QpQQWez+UTBuMZXYzVqQYnCB/TtzdMAMrDtI4kePEd60QUKwmbxeK
lz7EFZm3kMgd2Qsf+2sQG+KcAoobAEBRQgLj806P264JYgqYL05vzn7207jNFyEKieDsqjyXn6mq
VNZm6BZgGWwC+ymWqJAuaUjRIRNldRoD0qt05azsqw6dRzEv+W9252qnUAh7EDqUCsBXNsdn4kRr
bZBLtQDBuKZP0iI7qEHbJrMmIlAW8sM4AxzG8dV41uaNFJg2OhmJIWocLfcZNCSXfasVmQHdreAt
0vL/Q9p59bqtJF37FxFgDreiwk6W5BxuiGMfmzln/vrv4R5870gtQsT2DA58MQZc6mZ1dXXVqrWg
ycurCiidw/p+5LWetI+mPuOAB6OUrY3Py0JyzYKBqKfQKfN+n0YNlP9K5TibwaEtx+ypEnuQMBfT
58CUcv8U9UE/7mKjD6djmMWN8pwHdiTDGZdYhfaohoFdPiB4F0F3FPS5vSknaXC2qeZNqZt6epHv
1dzJ/5ie1EMw2qeh965V7MKDr7qRguiLUQeT/TA01FNenLZlSOu+j87Ocf09ecxz3kzegPToHOHJ
FMqh51hS4JwIpq7nFygLr0R+EaeDf/LPm45pmcwgUPUR/FN1MjXM9WI6Na10kuBAClNz15im2ylA
LS3rRTU/F01ylqJV8dTbg45p1PFoNdmKAlr12luZfAzCyItQbZkKOG37fCdJlAL9D4Ov7tTE/9X5
lIaz71H306NyUsbyvq5it5d+QdLy5qAz90voh1MznSOdcHJ0vVbDrB/Gk64MLnMOm955bJqVi+g2
FtDONRUqGMwqaTdBtG+yMkyUbjz5UrV3WtC3nX5sVe2DnDgroWBhbzEFqQzpDi1kRyg+Iy2Xt37L
egbcOrJaN+Qt7Js/3uyf835RsdNkQs5rFntxs3pdguhcwYtjyPOtrH/wlWl338LSOlSSH9LXGeIm
fhd5jDJr8jLppDmHssi2ufmnrcyVzRLeaPMZmNF8GuhBjfRT3CxnGDortpXhFFg/E+nnpFS7wq+3
pc6IhbqRoFlPsre/rrFpA/mmzS+ze8JjJsrtYBgLVT2R7niAcR0t26j5StFsYfc43gaNabaPPwUv
gG1EUtUmVU6x+dyCRoSBLF7x6fmQCiFq3j3NmkuqIOuFg2PWU2pXXmSczC7ct1BOU1h/N0GLpmvQ
fUrJqQnWAsfCqtCudubI5cg6efx13Gjy1tTqNpxOpfpOQtquPwbKSli8Dbzq5UUq1jSnupbNpPF4
Sqf9QzEhGxf4a4X+22iADR7Ur65NI1xYRlQmxdA0kXMKlD8BdT3kGarmS9U93j9BAmWS+ZqBXNoR
IrzVMImZRrp0mmcki+++WtAdPWv6Y/dcbuV9shvzx9J6F3IvOr275udi0302bwNZlG1mzAgVYt22
sgObnlHkM0B1UMbjq/7qHhGe/odhbKQD1Mruuh7p7YnmbcGVyR/MaCriiU5a7rq2s5AjNJmDMJzH
QO0PlQ8La/GpD5i4md6rNJ/u7/StX85y6iY1VBJknpXCUQiDvrI9q9NPDKLaAaQbFZNEbb9i5dZt
tBm2NTcVVd1BZvLa+22Pjxk3o3VKyndRcuor5al0GLIwjbeVW+aoeGVI8JvJIz+WvMQ7yc34nFjw
0+aqfJCrU9WZW6dRQWkMP+/v4EIwoU86R5OZXe2mWBZoXq0W3PxnRtI3ff3DHqpNX0TbGh1FZ3LV
5P19e7fHfG6WgODGKJM3YnlHC1o17UmNTllc/S4pAOhps0IrcesUr/2YeS6IgoMhdoE7molBZRrm
yXE8zhdM04xseOnafb+4kotMUYj0khGlRln51imbpn0VdicljNKVa3JhKUiMUnxT+B/9kvnvL277
PIStYuyc8ZSBlQE0Zlu//OnX/S+yZIOtUhyLDhaAdsFGkNS0/xJJPhUQ4beFv20N01WbFYiTiFmZ
fXsGUs+cfLM6uwjkUMvSiQ0vzU4pFfsdhZb6QZZLb5P6ofMhsyvjUfEibes1GUTUU2XBQzYNnwYy
EfT8+qeylL6XzfTFp090yDrEKOw8UPdpGzhPWhKo2zH29McwzJwNdbu1KsPCt4ZokFRSpSMm47zX
3yEJjGboDC09adnw3DBtWtT19zd/BmpwHES+gTlDJa5NFNTDvbyO01Oitb5ba32wdfRQogHQp9v7
phbuJ+7wOWrybAVCKZYWct4IbZtiq/nF5dDskCo0XaaOt+hZwTJOByXi/9mPD2b9ZofG8hxq7Fcf
ENvOZRhIhZTk8ESDxsihfbCkckM3byVi3/q0znQfwZrCCbU80YyqcQX2flSdKSdvqurjkHubDuWF
lX28DZ58KS482wDzPUe1629mN0E3On0WMeP7UU+Kzy26TwbqyS7a8bspaB4LPXyXqv+mjf0uqIYf
ja381iOIBPoAbtxJrw9ANg+N0rr120/19U8T3rEKp6i0jITZY/ObJQ/bvkEGMlUfVnbgtvw2m+GZ
oCj0/24ePdaYBFUiB9FZDcxNUCJmIQGVzL+lo88o4KRvurj7JTVM3Pa2s+1UyzWS5jzWXz1df3BM
T9vawzy3La2NpNye2OsfNv/9ReRM7W6gTR5H565QkKtMtmaUrxyjRRNQBTAvRffzppxVW1mNQDkm
yGtYRrRVCm0lIVjc3gsT6vUq6jSrG6tjeyct6DcWtYKqK7eJnf0qbDok4crnvD02bNqFOeFKc3K7
SQjT0blooWVG0Sho0l0Q2Ssbt9B9BClFM4VUSndm5N31soJM1TxT9qNzkrhN9YiQ4LYm/kiu5+2L
cSfv5S2sQuvUqQvru7I7n+cLp3AMn9HTQQrPZhE+GGazswyYmXxjJfosfLUrM0IotxpDHcuY5flW
8mxr40NlHgwF9QHF39Voitw/gwuLsikiQidBoXimlrhelO9lE7w5eXX2IYjO/BcnGzcVY5n3rSw4
OzBFQ55LNiQKIpQgTFU5CLOwOlO8Ql/WNzaJFH65b2Nh30BCziwbgLEQbBdiFvXCcWhbuTyH2lh8
LlO554oYukPbTMrzVOnSUa5T9fG+0aWFzbZoxtBxpON8vX1d01lFEJrlmVTL/qN1OmzgY9bVa+RZ
S58J8hHHoRDM80t8REj1qHmG1dHJ6g7BPEbL6jolXFnN0tGyL80IEcPRS7UochpmvRsetT0FXHjz
ih0qRoBz3eGfxpX0rbUN3zj5RHoH6pFahGKqBhnrK0jk4mjZQ9ZrMHCwPO3Fbv1DosovUwpnyP2v
NTvzde0DM7Mdk4FTE5TO9dcaO6PovBAXGeJU2YXUQXp3qD0NRs5KynSySVP9t84RdJhC7ho76r7d
/wGzAeEHUAHhfUu6DO5SrKB6TRjLQRyV57RQzqkSfDTqfh/bwSFz8pVW+ILH4CyU4kCUMu4q4hia
OpFlI+2L81h4m0J6hlSjHtcKcUtG5uUw3wgvDbQ41xvaWVOQ5XpXnCVOlmo/B9mxN7I1r1zatUsr
8yG88A7fH+QgT7AiP2Wf/H+6l/r4Os54MHZm4sLP0j/CyPtzjUN6aXEWi5pBh/wn3jNM+aeGZ2XF
uWPkvbEPQfZvpvsrfbr50hA9gpcshTGVev7Nc3PMgDY6FlNy06B/jq3sixHLX6dogrXB/1Qrkzvl
6f6+Ey5UeIBtXtgU95M5DnMaGY3r9v1O2Sb7/Lf0AYmpE610FAqQbihXUgMRijIfcM4deR4JPB1y
U7g75TaUQi9SmFFRYXRL9Rc5g0/BqSCNjEJv28G6LzMKlGXGMbIcmF6k7Ov9VS99zctfMMeGCydS
rVxTYp8RLVlBRnbwHrIMhsXS2t03s+Sr8MnPfCL8dzMLEMaqkdgWc1pFgsRr/EG1oPyqvozZ2o4u
XHe89Sw6vDp3AhFNWM9g9BSWMDTM0uYq/GXdxngITgxXwn/xKO/Hlx7ZOPht/NNa82Xh1gPzAYsb
QFyVBFa49RxPLbvYZoaqKLwy2vaF77laLUdrBbqlzXQUmzudQVL+nPfg4pvZcafomR0xVjdJmxi1
b9Sw6inblca0knTBJnB7DuklUeyen2Rc5dem1KkaFDMO83O1DT7ZDPh+UHchlOaIN+3i3cwFbH6c
bNfhaz5Xh/7B3NNoWOXjXHJS4Euw49nzELD4JPStRmpV1c/PWgOUvHqIgUAa+t98vksr87ZfbOtk
h52celix1SeoFA3/9/0zsOSal/++8NnkNMsCI2AvdRrLcd9tqrF3G/N9oR7KqPtw39jtloEIUinW
UbUG/i+iboKoZYRIkpiyT5KnwleOWccwKTSw983cuvy1GcE/bN1jxLm3GTpXk/YFMEy9t3OtWAnN
tzs3W+Gq0WcI8U06mfZZ6+i6xW3gZfC8jEr6kkxVCu2g1WwBwUQHTx2ccCUtWojOJOUk5wAr5saT
iEPvknAMaljhzjGEZJmeQOSSn6hEbOxy3HoQb43y9AzF4VMyFpCyrGzt7SmfnwSIcZCbvY4TXLtj
psd5l/hWeq77WVLrexwPbpCAkCvXANriZcv9A+BthtxrhOabQpyUJ6Ueamp0HKYqgiHHS0YGWqqu
/pVXk/qr8xLzDHC8/zRk6eq0n+ios3HYGOZ5DVphhOzrZdYmiLSSqfhjQY+KEVun9PNHyOrkz2MW
p+0bO4n/scbG8thibMIQLlxK6GoFTUt0tKch3OZa2m5qhXSXgtOw4j7i0Xg1hdMCepNn1KxwNNq6
iLXO1qKj0mjSrpuqj5MWpru3nT/RiBCzqjFRawMoyNGq0ijY1UqsxwhzRgDf/zdDYvBqRhiYDXwk
UZA31mYg8KT9e9+GeMxfF6MxfzwjmflAgiuUTdkacqRER29svjQTwnqxE2dbLVEtwv2U7waI+/9m
A3U+0oyamBnMrt1vzMeyc5qODezU6E/kGRJa5Fqy8uoQz/Lryoy5a0izixeBYCUppEINTawojD7v
86jot3SNvJdQT+Uvdgyz/f2dvIHDvBqckb7so8PREl4goEAsOWmZ/TIZtXYpjAZbI0GuXNEaf6uV
ReNOoSojkjfQmlBL+zTmhrLiMosnm3460zwKgVvsgVDRr6rRzqPjpCPHHlsvQ6Ec+kb+my94YUY4
AmNE21amu3YExr1roKlMY2n7N9tp04OmnqEyNyt8Pz0PcttU0+hYy35zMkdfc+XRkDaG0TpEEYfJ
tqIyXNkqUfLkSEITVIz2z/u/YvF4XPwI9dpVJb0tZalLoqPjjH31mCn9dCxpflKKDTrwXkR42EED
3wzW+PsXv+SFZcGbHAkKzTbkS+bSV6t5P3jtVmJ+8f7yFuMlc1HMkmrm7bgnjKeK1hZSeBwHBaHK
tEuf1GaoPty3IpIt0CrjvqH5B8eBwgSWOBlZMDjfmk0UHYOqLx6T1OjPldL1xwx+rMfMhFrBajs0
xOOmRqUxGWCh8q1wMna5PlKggxdees5NxQ+ZgddMlKu7MD3KkI//VI0MIeTKVP0jIUQ+ZqQOq7Px
S5FkbgnM5wk+XfF945ddA/80Ab9kVtelQultp6ywdjHcnNsuRVBXryLoCtPWOkq9KbtOaMsvSaFV
W9VD/zppBv9YSxP6otQbwcCa1u/7O7z0HS9/oeCmgGo9nxYSbmq1PVrk/ccqSD/et7HkkECTXxuH
RO6ZcO0yVffHYIAnbCK01E4PM0topvYhUiWZ5rqe5dnh7eYufUbIGpIszNTGCaOjFCYfufE/MM0A
pGatmrl0wEkWSILmN+RN36cBzDkoiR8d5axMHgq5H1yn7PJtluTDKbPVYeMYof03W0n9gVHhefZZ
lCKRbGWCHL6JjyOMEv/6vWQYO63xyt96XQXmSiBd/G4GvVjQTqxU7FdHYxaGSq5HR2Max2xTJSF1
AJjcyndxHKIbcf+zzfnCZRFpPurzvQ44c8ani0JVY1roErk1eW0z+rvA7PsnUH7mPmo86CsVY3yf
paG+s6pmluVsovbHffuLsWZGZs8wAGV+Q1+7qSMXOYkoKSCvlK32EqSfwvF9VD4Z6HP5bidvrA9w
7O2ghwyfnPgcGR9985D0j8HKU2Jx2y9+h3B9jXIPyR/060fJaJ4qMMuRrD8FybCCoVs6+Ux6MD8P
6GWeSLteriUlxWRmTXRU1Sg2IfSMgsLNNBNN0fsbu7QebgNrRjoy5K5r14Zy6E94nZDdxNX0s62m
zTgM+74eV4qQa2aEKNM5EW5qYQYmzqNsJI92XP8OpHJlNTfthdlPL5cz/46LwgOTuj4tGey04SMM
ztmjukv25nd48dSPUbIp4WF14Ummw/AX20j5yJ4HtFQ89NpujhjQf+6SvurkwLUpFyTburfxTo0C
7O6+taXoNqe/M4wTc44QRHPGILJUJU8rGiKnHbfhR0vjUG7GsbHfS0qvvavUZI3acOm+ZPSIyxBY
BmQngk9mshL3OUwDRyNvxk9NraqPZsRxS5Ip29od2l9/s6nU5kBfI+QAGPd6U20oIeLYIksL/cCd
bASzUNOVJWlzfzcXffPCjJD1VpVtp0VGRhoiPCKhpD4x7NY5/v9oZv6oF67ZpmYBoIjML5ZIMDuY
G6AxyCxn/xerIWzQ5GLmiJN9bcbzwq5KzZrIkVOLdhXP117COlGPKEcBZL9vbKncYTCJxj1Ezf0G
NAUzXaqmCY8xO3KCPXIB+nbUJclN2y45yamvvK/SrnYDCdn1+5aXPpoBKBC6a1pDii0sU6sjKN5H
DnrR6oiFQ1AVj8wrTsnXyeenrnjiHJ7E6w/ibIYIDMBBqiNE/bTMmfXrcZFhTPsPlllCBFxobyS3
fM2neTczDsAkK2U6wREHvZSGsOKAVTnM+238ZKrZaezWME6LQfLSjrB3fY4KQDWzmegH/0HZMOyU
fEzfObtqZ2+qjf4Mlg8xzzVSmMU9tHj6AMSZE25hDweaofKUwacRWzBPTGX9HBbq77/wigsbQsJc
jzl7a1vhMR8h75Yh6I4oL1IY/t/MCNEe5ZoiGCLM4G/7LgUhBi814ITdX5ixmXCAuQvcnUijxasJ
8q6U95U6wkMdW1YKs2tnbLzCiB//xpSNDZWEkpbPddRg2C0zpRhthlodf8WS8se0fab5eKTet7Po
BJRh/78dwcX7kkmxJnOw4wwfrLb6d4KCbSU0LAUl3nMzb81chbrt6SRD2SQ6jjaOz56mVZu6c74k
evtFMjNjY5bNc94wW/H2lQFuMZC+Y3jjBmBQh0bZ0d0Pj0qR2w916n3VrGAtzVjavksj899f3CGK
ROOjMzhDmh47G7LBZxK7z//bQgRXKK1g7GQ6OMdqMkqo7weatfLf1AovFyL4AeW0BCAu34i7JXKb
utxB3Lk2/Dj/UjFqmxSnIdkhUQKjcL1bclK2VaBq4ZFm7CH3us1Mp5+o2sqNewNXnZPOSztCZLPk
sM5p8YfEU8lBYtY18g0ccMom2kJetR2DXZDt6kfvOd6vZYKLDnGxRCHgRWguSGWPab9Sny2LsF13
Q7pyoNaMCOFOGpW4yhyMkMC7SvUrC9dgM8sWUL7ictW5GoQbKUdfBnJwOTw6jWNua8f8mvvVGove
mhEha9ZrywnVfuByMKP4axLr4y6UjbWXzpoVIUtu5UELeZGHx0BL+SrVYx6P5UqsmU/HjWNzjc70
akiOiOVgSZa7rnawUfl0EDwt3nTyuMs8xBfMYHc/HCxmCxQROT+gSJkZE75+NwUVg0k1C6q2UuJS
rRvUDZIJs0YHiNknBhen3d+0ql+P1YXheacvgl1Z+5bqGRURNSoewv5pQsQeJtD7y1v8XBdGhGjX
SUGb1FMXHien+SON+scgTVeK92smhFg3SC2wlIINHHplU4f6ps4f7i9iMdBdLEI4PkPZamZlsAgd
TGw4wpQRJJskXGuFLJqhDS7zxmb++HWE4uKD9B5aXbxvwyMD+Q9lNbitHCCG1a6EG5Gw6TUPNjWK
GZYDwOWmjzlEaC3a8Ccdi2/NVttDtbdVv3co3Lcv+XZ8kFbi9/Ky/s+cI1wTteY1rdPP5nLf7UfV
hZzwxbf+Ime8WJT4hNADNeiVHCtMx32GRmM7mulWztfQXsuXEYN1vFUobd/SFWbUHRUrplA27M2D
tQ+fUukhz/fKcXqSDvWJtvs7NXKll3rFzZe38b+GhfA6tdlo2UlAN0Dukq0e+v6uzGrLrYAjrnjI
4omiuUFmTFxiUPc6Mti51+uWT3W3z4zzkEYPxZCsJKqzOJMQYxnYU8DmzWzSgEeFS73I/KqMG75X
tYXvUXPz0i0cFGQOCB6ABLdcNI/q4Vkx9tU/2i7awT65MnEqstJwDq5/gnC5J3Gra3QbiLyP9Z8K
whdzUw7bGU7XPOinMNgl0k7ON/VjcygOzr/3Y8rtHs9j3ArYKJ0b+YYU1beDNJSVPDy2KDGpHoQY
gbPy6Li9xq5NCB5TF5Uj2TEmQmpVoVPtJSMBklIfdK3b3l/NrXNiCkoDEDxUKihIX3tMpeijGUwJ
ifMYS5vKruDjrtuJGZdpDbE6B9vry5nHO+wFkA5TLdfFcCJJvlm0LSiMps5PdBMZXpKiQm/cYDCZ
/tISz+qhtJhWKuQLK6RIxmjWjDrmhSVsZhwFshFqlJdaNfT+1Gnr2N/kWu/CZ1+v5OrNN44Kigji
DUrTM7GkcKc1k93AN03+jsq7WrmojXsUXnLtw9hJSKze/3gLOzrzCVB2Ab49A0uvP56SeY1qTFp8
BCUffksdu34XGV5yCNpIf0lJfZ77RM/X+oMLAQCM3EwtZoBtpvV+bRVGabOT7DY+ZhN94d6b4JA2
9LChL9YberqhdVs6bsSFIR8clAe6RxBV3toM18IZoe1M351YxPrFomuuNL7lTJR68zz44DidvQn6
5B8r8StIV8Y3dx1gbWAqTaeHBUm/OKoRNa0d9D5lLi+ovH8bJk/kL3nMmNbn+x90YWvBjdO04o3u
QOUgxNbSbyIEDWgCQiRjBDDjG/KTFxrTi5w65U6KzHpn+ibQvkZSjbMMF8nH+z9g4bDwAxDqndmJ
LdURPCroKssfRxrkaF2Mrt6P/caUunFjRKvkvYumQNQpsMtzI4uwz2JolVJr+/BYGkN16FSELaei
Hg62b1tvvhapTtJcZQqGdi4l+muPVcGa+VnTpEfN13pl603TqO/tqrHfji8Aas30Pvy1s+CxJX6/
ieCSFdQ6ksbpoSBN9Wg82Epf9ysPHfESQiF3hhJRM6QsilvOf3+RcXqtwXuwRzKqG5XmxXNQvWtr
VVm5h8RP9GrFNind0F+ccZHXVjK5iFpLYpBh0CS3rdtNmyAJWP15m8+JVgSfGzjH6pijy9UHWer2
Sf1UJ0h3Fr33++2GADWADmc9s/KksJwwp4o8oJEEkFl37QkGwKoI6q3ked/uW1r6PIwmzXV4HI+J
+WtL4xRPajohf5IFxQODBv8oRrpyrYnxb941oJRAn2Z5BjAt1yaMoIlGuXGQjem8D+jMfvTU9Htm
WH9gbzvcX82SG9AyIfa9YuvFCYJI8ZWQ4jGKAaX92+/h1UO6E/LKst/eNzRfxZcZwrymS0NzeLzw
6r6RellpMRQAeWrjdj9p2tMkfZ8YNCn75MmW8zcG9leLM38J/sAIvQiaM9UkgOAwLc5xHG8r/Zuz
ln0seQJdICDSAPOMm4ltiTSg9RhIOJvNL8N6749rzceljzN3DqC9wtduRmWsPDe7gJFWXM3aj1W7
8RJ17/Vvp9KwuBZs4LPQEdPpFEKBDh2/YhRMkVjVcGhRqk+LveR9zOuv911gab8u7QjBoMsaJK5T
XMAxu/hsyWXyxCBEsXu7FQIoWGTGzBEdmH/FhaMZ8J2QArIa06yfcrU7+HX3xmft7FmXJubvdmFi
irOx1PoBqQ8JwoQhA1+dpijuBMbPv1jLTAYwU6/qzC5cGzJLzc9zAz0P0xjGvRYF7Vny/bfWal6X
c2FFiGhdkI3GiBANKlXStE2l4Tluu7XHyPxxxfMPXZFK+ADiAe/M9VJq1Y9JF9G58XPHDa3kMVI/
2Tn1fLjOpFFeuUNvAKzzmriuIaLRYB1GeenaHNMKhLZZcSbuVHgovMjaK3HQPsNXKblBEMXPacUb
r4Ceb+dnTjKrJE5vj63GjF6du8SMUYhjfG2TkhkNsOt7kbcje3EtpgWdKFyJrAtRAjNYAfLLkK5I
XRfnGfQbCaoBqUIPH2Ji2Nun9p0xvRl+xaZeWRL8PphqO+9iJT1DKuIGRbVzJHQ+m7+4/SAEgxl1
Htdh564/HTQNkzo2ATdFlv3mSZeiVo8GnK3l+l426jXHXNg+JlxkmTlt1FLhwLw2p6CCouWeitBE
/7kOnhT53bhGDrYU+C5NCHdfSTffHxItO3sZlHqNMewqRnNXEmFRoZJhQFz+P09TmDwAJlwvpIqb
mBPZZ8wfRnDsUK9W2bRnM3SVZ2/ruNXOepLCj2XzWP0AyOmqK3Cn5VW+Po1f7Qve0ZlpqVh1l52N
sJc3tT48KH77635AXIoiwG8BpDN9wQtc2Mk+LaawzxtsKN2X2lI/l5nzIvfesyY1ByVdK+8tJWJU
M3gsgZTlDS7cWJraSLWHGsi5LHknlfm2ZWqn9NSN2v2+v7D5h4vh8dKS4IVoN6ReOKXZWe3jDRWI
TVrrm7YOdmH5Uc6+sRmuSiHlvtEl1780KuxmqsY9mFdUXgq/fe5mZA7i3YWyNn61uIuAQ3Fzygrc
yteOWVhDPE0aZsLhJFm9O5rqTlZLN+/+3F/PkgfiFPTSwA+Az9auDbWN1+owhmdnnonvwkHbAoJe
gUKumRAOmR1EqZzHmBgnxC9TrXvRIXVZ+S4LRugDz4NqMGUxxCWsA45aFbZFInrZhtRgv43TSpV1
4YtcGRBW0Um9Z4yNkZ41+Uupp09FVWwtxM3Tbn//i9w00ghKWII4go9Po1OsKBsQ6DaUIZlCS7a9
mwGJ/2K67cF+nN6n9U76kRyzXXZQvt83u+DYV1aF298fpVjpc2bfoAvfgss6UPRFmNjf3jez/J3o
OMysmbwBhPPjD04QBZWeno0gdVW1hulgxcLiQpis4+QwP3jDpTdqZLK2TQqRKtYuC5OXIPPe936x
8lRaMkNEBVimzrMB4ps2LAYN1TEu9nBoqHkXG73x3bhZe88s7delGcGvTaf3/CrEjIOUWz9R6Vqd
uZyfxkIcne+G/1vJ/BMuUvPCz9Veh87uLMXhZ4igtlD6P8Wauvdr9K+hWqwUaCkcdKmHdnffG5YO
FS0DGii83hn4nDf5wnRk50YSZH169suzZFVbUws3GlrD+bhWpV24BRHD4bmGLgLsBjfFjijJAe4F
KfzWfaJ8Tqsxk1/ouIfyaaApmn2ZbLP5WTV6h6bY/UUumCYFRGidMj+lTJERNKEY7MWlnJ7jJHgf
1LAgpuYvPRgelTE5wnOytqkLnkl9j/lVionMsorUrWZmh4wXDPOmfsmqg5l/KrXP95e0aGIuTszR
ljxQeGQ1WaMOmVOl59z8VEXVQyvvc7lZaRTe9Hfn3Jl/nr6aSiAkGF57R2uqkZFCpHcuvhm/orP2
kL5TEaMLPylueV5Xgpz/OeEczFcHKSFYMMYyhHyippmtNw13LnxYxrtQaaonaLvDU4ugyKOcDsqm
telhVIOiwTEd/AUBEsvlrp/ZGmDPE5NRs27qqhikFDYpz9nUjerDhT7Jm0DS1qDMSy45j9ZBLDdT
DYgJPDwmYwx3VXqGgHw3MTeyLZPquVX6T0ia/2khM/+LM8ADBb48+hPzhOT1p2wy9CiUgINObXYf
+YW68fKBiDIqT+DUXlK1aVaugYXAyWb+16Jwn+lQt7cQMxPVrPRgmsNBb4aVV9fSKbCZaKbryZIo
n1wvqo0MdahDTEzwhFQVE/FfujWtoQWKFObOLowI0Vmz/d4IIZA/6wdtn6unpN3k7+zt4I77foty
efFNfV4DGC/uHcUgei9zX1ssA+pVHk+mX+CJQya/i6K4/JQwC/lwP4gsWCHtRLuPkj1lYbGLlPhF
HTcMnJ/zrqVWx8n4UVDeXclrFq1QSkCBx4FMXwxV9NrMKpns5DygebOxqvEJ+s6VDHfBEQAp8m8j
DgN8Vzy55E2N1dgmFRFFeikSpqjDjCmSgNHRlXO0ZEmRKQZRs6BKI+6ZMhqRxDBlcg5sUqcw3HC7
bAbu6Ld/GohO6NrQuoUVUvDsqI68Zmzk5FzXv0Fr7DKj3P6FBbTc5ix37nfNC724+anOp1ZvUETq
clCQdRY/FLn25X+zMWcfFzb0sbCjwDSScxNI333bO/djtjJlvuRdmol42cymShoovHbLBASVNQTp
uSFXguPN7cM1LO9CrKZZTz2TRihPavFbaOPYxYnp8/Aovqvl57CvH3wou4xmI6XGyttjaTn0q7nV
5z4keNHrHUPBsO7IapNznn3ty8I1irXkZOGSpd72Xwvid+eUVHo2Jmdt+pdioyu1gev73h7IvxvY
3ylvPTVy+xfn89Ko4Ahj2VfZ4HfJ2bQ+lt3LqJ1L//x2X5s7QrQCbFqEYq5ihCjNak2bnO0x3UkJ
YiJrOjpL6RA0BtRVmCqfiZYEX/P5qyLqKhRB/xRInvxj7ZOt9zhqG8vcTm79CKvv2iW6FG4uTQop
0dSYzDDmmKTWhxZYkP6uupV31NIFd7UsIcujbUunFfbVc5BvnI/RudgH2+prsRtbV3F5gLjrGtI3
4DcyywubN91CKlRZ5E18rfAPQP9kax/0XbSVXGfYdC6sMxOG062/fSsg7dUuCQODGiRVdKuvz1eT
GZmU2KyVCcFdOD469Rr16fLSKOIDWYDcjAGvaxNdV9YDhyk56+/UJ1BgL/WmPEhHkLGPistdu423
yTvPve/9sx8IqTP3xH+NCq6ZhFNI4Q2jQ2FkG+iBnpRs/OIr9egGvZltgjHotp3kmIf7dped58Kw
4KBxXHdBh/wqNJHBp+pTdcoP8cH82H2pNtku3vqntYHx5VN4YVFwVy1LjCJO5/0lH2tO0V49Oz8m
V3qSYeFK3HqNOn0pJPMxIbie2ZmZobv+nrHixXKqe/HZhHeg6XnPUZ1e2cWlz0fImnU+qNveZBX2
OGl2qduMQyMMGu6G5+qkvGTbuQY+vDcOxpO2G96F9gZtvTWei6XbDRIkBYAmSpfg7q6XZ0dostiZ
FJ8NAD52nh8YKdnk3Xdv+GhKawn77Puim/I0Jl2HUGSmCbo2JgPfsDODRmruHGut24+yCbG+51pc
3Pe3dClwAhPhhUz9lkxK8Ms26fPIQi3wXJROs3HiWN/A9lRtVG8Ni7VsCendWfWAIoOwJicdEms0
sWTFo/+SJxkDqWPnjckGwa7i618si5YkucEMthHhkdI4+SpQNzawKH4HXgLDfV18dow18p7FRV3Y
EYKYpHegk9UwPstSqCjb3vGrH8CUKnMzJJ2W7e6vasEtUBU0tJkAm7KhSBtleVRTGtBr5ymN/E2P
/kalJMjLm5u2WU2tFxyeQ6bS2gSopJFjX/vgCCnEBH9ufHYizwVkdMhTaaN7uTuG1rOt9t/ur22p
q3tlT9hKLZZHzW6n+DxlXr/JovTBa+OHKfL3XtJuo6iBxD14QVBtx6TiyjNiIa5gG5TELJhORUN4
9ftV0ADDqOJz442bWT+7L8wv5asuJnT2PRjpKXm4v96lb2kjGgMJz3z2xO1VIhPmgDaJz7QoESSz
XKm2n8O42AVU0//CFGnyXKCaK3vC6ixGv6duxEnDStmlLaz4nyQFMok17a+FlBldC2IjaSXNSrHM
gDIMmpEwr5yD+nvkD/uOphq19ZeKEXSt+ZJb0rdhMlc6kwsnkAc3yrVUEcHTiF1D37araeq66GwV
7/v+5DDybgQr32rhKFzaEOdWufQYGlSxUTe/Us92m/FnP32NHTTXV6/RBb+4siV8LM2qPIIitgYk
utT/R9qX7UaOK9t+kQDNw6ukVA62U7bLrrLrhSjXIGqeKYlffxe9gbszJd3U9TnoArqBAjqSVDDI
iFixFjjNUqiEdHp8l2yN2q29EK5MzSpPCW9LtQG/GW7TUXX7M17pPriq9y1xVVd2wf61ccwWAwCi
dn7xseZ3gE4o2r8jLDZv9KU7Fn7tsY+CeBleC5ULlI1HD/YHJBrGdGf8uX0KVh0FnokRe7A8gUTn
Op6R3s70EYnJowo5qKrt9gMf73QIKmwE6ZV3EBLS/9oRseYimXciJJWsrrGrBXRFOh4nR8dJ8w2X
XHtQAjSGOiyY4zALOi8XNY5ZkUHtkYZknrl3wAPykgWQsyTepHlV7Kl+DPUi93+Q5KN6BKYOUUrE
A2W2i3EvR+Ygw2xaliOGabXfDjF+t450ryeDFMjyphTa6n5eWJztZ0WQPERZmzwOwwc372zyctsv
1g63iS4EkEQCKz6/VItcl4u8pfEj6ke5q5d8N0TQ0qzld5D639tyvJHjr7VNbQsRUkXIwl0+j/z6
lPAIE1kUWA6yT37XXl56euLqhQdhjuxX46J0/1cnd+YW9H7tBFwant2wvI/Q2ClV+mgC2orRQ2Xa
F1p77guMANze01XvvDQ1cxPWiomUWhdy97LtkX+oneycXfEPkPTpt+3K9/KBfJVBQwQXoITFPAV4
NdGyvT54kgTpKbD+U1w/o0tlEIELdVNWd1ugrLUQjXwVZgSd9OKe01JpJJ9yb2reur0G2vuhcDPT
dhXO9rc3cmkKBWG0iIGLAXESOljXawLCvupsiiJQUU6VS9U+v6/jYbonVs4DFrW/b5tbngWgu8BH
JXR8bHANzMyRYUrA9dxIIdTJ/wq9WDeqqhMlNPVBFNW7I++Pty0ufdI2UMCHrDJAigJMd71AK5Kp
5sQjCdURgIFKPytjvLNYu1H+XDeD4R5w74jANUuGITXR1VLXkJDS52J8TNCgjpSP20sRgeg6aQMi
Efkhejnosiywbc0wRHHWtCRMifNRQu+SGekuT+J/qvbREMt3tHbDO1ZqKDCJNzroCuEdcPvZ7uGF
hfdsQcLe63fTjgJ9AeQK9VPMlspB/ojSQpg91BsIE0U8DBYrvTA7+2gAxEYTsWFW39e/nCA6QTnY
nWIXuAL//6MIJv53C3NC4AV8beBZmROtpCjtqQ1606EWdmi7B+nJ9vE2H2VvROVNYExGDZJDW4+V
1VVemBV/f3GR8x5Sn+AdIhCVVALTi3fmY7xX9twzg2qvaBvmPnlCb61y9i0HmSqZXcHc4P1HYgCp
+NT5lnq0rLPRuoOYSj/0Pxys9TlOPE1xeQ1eDhe6tLcdeeWZBre6WPns+2adzuVI/Vz56OseyNz/
as+d6ceD1/p8l+Mj04cpAp/oris2ro6ViIcGhRhmQjdHWeAfBmkaq3JMSTgSsrNiZzd2+d04QIx7
2rowPiHW8y1HKUl0whDWFiVIvS7Lth8dJ2SSJJt3adIlo9eWxUB3NiXSAfCBxHQLxD/JBb6EQ/HV
mNQfZuMk3UFTQZznFjEYgl3QB+rdDnPBjbzLR6Opd1GLBH5XZH1Pn6UC7w8/Gppa8yQCRP47UwqF
+Si+JvUub6U62uVU46NXxzE+L+0i7QPMZJX+kHWtPnmxPClPg4744lINzYiNF8mq632KqWNiBxeN
MXsYqBwqL3HXOqGZKTumpXddRF4o/5MQ4nbp5JcSys3pGBg6hvSSn2pfBpTU/zQHijpNuq/U0pO1
P0SufXugJ0kfPTbYG+djNdahNyoo4hDCF0hDqdclRlNuh3nmdhADfYTQahg/pfvOHT0D5xKlvyx1
s4cmuH0clmktUFiQmwONkCWkO2d3R8fo6NhxYocEWNHMdFlFvDwuPZO+ElLtp17xuPb1QTGUxKFM
Dw1UUZSYX1ilEzuMNpoTapnsJQzc+UzTycbKlrciiK0FqAndbVEDnOWaZVlKhMUVvjvRWNh0lV26
g02VxIvygny7vY0rBR5U+pF3gVkGGAQAb6/jaU7apMVYqxUKlnCmEVfOw1TrfUOj7pB/r+s3My3c
3ii+jH7A+wJ3B8AqwMug9nht17R7MPJmDrRadO5HzV8QqHrokm/458peCmJiBcU5pJiL7menDlqf
mYkZpsDZohPq6ilzs/rrfXW01TRow8AGJgzmzgjsTxbXkmKEGqUBdJj8OtF3mrPFar22GhDDYfQa
NVRw780vo87po6brjLDVMh/0y+5YflOLdOP9snxuih4hsmWM9UHFfZ6SG6OJElilGWHv1G5lP9Xm
R16Fg/4Kf9+4VtZM4SkNdBsm2eELswUpVsFrkEkaYSf9nIS1xHY1du6bOpjS+uvnCukdFqSbYk5l
vnusaB1jgipdmJW2h7lc34iikBnt68aJWj6MQIZ/YWd2T+u9QXXKWiNkAW98nXtFUPaiiOPi1kI8
HH30BoN+q1q6ksHCLjh68eoEFhH0KbMTFWMCP28bIxx/O47b3aueulMOYJs+D797vzj3f9Jgizxi
zSMvbc6iB6Q0yop2sFnX3+vpXZYbN9maTlnbT+BIwD8MtkkQyM7uwcbKCSUsw+ECaKE3/ur84/YX
W/PCSwPi7y+elHJsSyqnqRE2DvXaRrbuJ8CzXXtIqWs24xuUSzbKoytFPuSOqHmhB4JiEbB01yYz
K26lnBP9UxpdxyuWHJ1zBweR9nmQvZZbuYE4SNdvqmt7M9+ABCjg2ZGjh+Qn8+ODcnB27KTtkfP7
yS7yt2ZcN9c38wuAjBTcwlifc+AB2B8PxY/a8KDKuBeJgRy5zeZLXWzZrSXOYolMahQh0OIKh9Ow
k9wiSKibP1DZrfqzfjQAZHWJqx+kR7zlwPxvaa78IW0ktCsVlut9np19u036iDVYd7urjsZ9usPx
e+4OffCpSPYE4rTNTys+3a11iyN64b1Sx1lRIMKGhWF3rs6UNkzyVkh+SJT+qkpeelokh37Ok+Sv
Lk3O+6CzegOGsSI7db3w2SHtDQkveSoJh2ZITlqvn/bjB9FcvXKtHSYpAYjIHuQ7bH4XJPvpkAcQ
P5G3BdpWIpKIgeJWQdVwwf8ZpaaatsUkvoB5mk5k33ragfrdodohCKIC68aB+nw7gKyk3njF4D6G
YQHgmWNrqElVuSCQc4cMoy/vYswcevG+2/Fdt9cGbwsHspIaXNubVV/lFkzzonQaJsfqZfAyyRXp
aYrUyM1C8qg+qi/mN/VNOnVP6l36DXQG7saK17b5csWz51uJhABk21gxC6Q3/RTJh/gADedD8q/I
3D52nRMqb2mwVeheu+QudnoBvWnqxuZAhJqhFvnNvbwD0h8rPjaH4XfzfbhvH8twuNvqyaxcEBoY
DkBIJsZqAKW7PmIU6pCW3AxmGBVc13b2RIvES2WF8kBvCz4dbIzvs4Pd2JQdb2+0ODez041EQ6iU
C+KDBQdVScZxGtikhuDyLe5pwuhd3ZNslzVFvGsdbau0uRbBAG4QPO1YL17ms8uQtaMGvWVifBY8
xiPCKOpWlme6k48Ky4OzCWpa8yTw36D/I6DdxmeGeRG/nCRtpiZxjDDB9EacHXPyl9dfZX4EuQNS
xP8ama2qGZEkTx1WlXPILaFocO4jewulviw1Aoiq4OX1Wf1D3fTaTaDxZ3cKk82wkOXnSLd/lCD5
650KfDNA+9cxr1xJ08jutoesOCeYMSB5jPFddHnniVQSJ1GmDA2qcFIhH3niSEFhp91HnWrm3aBX
9AQWKPXX14xiDkZU/pDpYKoBJ2O21BqFb7Vnzfig5PIeHBb3JEkfTGIchkl6HptyI9zMfeQ/5lAK
wnD556Dy9c5WAKWV1QBzeT38LAcCac+pdXXev99e1podNEhQJYaCHDp4s2dS12lDr/bF+KDb2d0A
TW4lJW7f9xvPhPknE8uxkICAUhw0E4tpwwwqGnE8msNDlZco5Tzo4FCc2Le8b30gpzdyrPnz+dMY
KgroDgo5q3nNIpYtznjpDA8E6BSpu5/k31/fNBujPGIeTwMCZnb1qy2oxqTGwmp0+yEjL1Yr35uS
urGMtU9zaWV2gvUxAcMMM4aHtLizG90r7Nzr5a1ptnm4FZuFBi7md8Bpryy0txUJupURycYHGYTY
LuhM/mhTvp9K9WkL87i6HnwTEBWYmICaDwCiVhn3QxmjOmZIDySSgMeOwVnAtY2TumJH1JDAYghW
FjESfH10OPgFWkktx4coaTWPdNCmSKY+8dVY/+roJBBkOrpv4IKG/LWgoro2leRpUahqmoOT1gDL
clLa1nuJmvXgSmNj/v2a1wljaHUDpYNe+1KFsK4ysA91ZnZmsRYx12J5Z3lqWY2v4Djr6v1ta/PQ
DmtoCSNhQ6wTuKDZLpb2NCig1szPGQNFnJcqfZIcpKqQ8w+L11Xyq4f6cXPUeNnikGlaYn9Zzk9U
6dBwB5gG0mlgw7veXFrHkdNm/XhmZelaRu9K6ldRh2KRAP3iqYMJEVFUvTZhVlriFKM+QFhIB2EU
9WM2+I0dffFJ82kGcCTQl4tS6vw1haGh0qxSPpxzHWKOFAgpd5DKb6bBbE+zqy3t3Xn8gznUNoFx
AjuJQG7OPh0bOQgnEnk4KxP7SHnO3TLRjN1t/5ifMrEmVE/RNMVRxsDVLN+tC4rZNZJlZ6lWRuJb
Y6NCoyK2B0B7TZzBjWAoXteXr8JPc5hpxDcSbALze8rJ9Ajy82N6btMqcZMEeug2iBlRpy3sLvFI
2xchr63kFWwKvHR1lW8MV87jpPgBCCtgC0FE0eEy167C9N40CFfTc1k1urrLzYhAXq3LHWmXDWAc
Crq4M42NkvHaIcTgEl73GDDBxTn7kuZgtlYFIpkzA8OtDnlE2rUux7RR8oPGTk08FbIkb1wMtt4Z
HAqDG0nu2q7jmS0IKVEehVLj9aJVpZGxu/UEBRfQfeC9+TIx/QngTw9U325ildw14iaMrKwIbrvX
2nZfHv7ZylG6UVSIrY7nTEuiMFOcDBp3fW06B3R99e6UWRxH6bbNrXMzCzhjVkQZLq/hTJnxUnWa
4mtoSPi3jaws7Opwzra0tfKUkkoZzmMV1hDxA5r738D0l7jeIq9eJDZwWVOUBfDxwPEGROn114Mu
oIwroxnOhsv8guBTuZGMLioNYq/3h26noDAbtIfbC1wJDDakUTFwgxc6bqrZAjHbVWLb7O5cZk6y
aw2lPFLu5N8GtTQ3TK3spSASNYFfwiAhMtXZAqe0kYbW6M5dVgZ9HwWAioQIi65Ct8bhxa+exR+h
0ASVUAQB8PaKk3KRs+EZJsEhx+4sgblHq8wfRc2fagfDnmX6HUnpnWlugZc2TH72sS5MAkRkVGU7
dWeVTQfmND/kjnhm6QRt1DxZ8UPCXr7+5S7W+Kk1fWGwpSqSjgEGQQkSaMPkllTa6dPWuta+2qWZ
WSQdE72wah1maAtpI7n1oiJ3tbF7Bf3uhoOsnGhMsQLUjPYiPGWe2vfIs5UEafBZwROi5vQXWGY3
Nm3dBG4EAF+gZW7MDplSRlZErQ6rAYnUNL3Vm/OMy/1ywC0IMjh4HZ6Z8wPFUkuiDXjUz2o8xvdt
CTWCtpskF5PvUFHNLWmMgtuOsBI5hGCE0EC0kRcu3kWcjSyrsqw5s8A+9Q/8znzUMTaHqqbAnJBn
zNdbG/u4qChinvnKptjoC+9DdVNG+x822x2EYwNyZHfRw3iSYXI6QCT09hKXhwtPF8GVAOpqMbc9
+2ygBCRtiRbmGWXc10qVHxxS/Qak9F1qoIoWdV4/frkkgxVe2Zw5fl6bmsRYVJ8b3Z5cGU/2fEqc
jYWJS+o6UAkjyBTQ0VRRvZtdYl0JLseiSmtQDQ/SUWup7VNUNCLfivR7W4/lt9SO1Gnr6lxxUtRk
wPorcAKCSuP662HeGZQumLc8K83410ILEKDgfaIYfjZFB6ZHrlLFh2qYfB7Xoab+QtwO2nh4akn2
hOrisUE/Po1j34zkM3Q3nhsz9bLUcrn5e2ziY1drEEAbX1SM0uAY/suYvietupPsbM9s3U2GzM/l
yBtJ+TgUE3suW0bcLGN/CE9DuU33ccl9ByRBJ/ApMXAGxzywIern0hqplNE+33avZVQQL2MHGSHK
DyJ/ut4OzDNmhVqZ1bmO886D7jmyF9Lp/m0ry6v22sps061uipOyM6pzzrVdOekHFHhOTbMFPFlb
DFwEy3HElORc7oewpoNsRF+dJSo/gyt0coGA/fP1pQiglawI0WBACq43bFTMToJUcYXLLplcKZOK
IKtp7ZPR/modQhxDPOVR9QB6HJnlrLZdcpalcVRWZ/SuEjfttIdUIj/Sgny/vaS1bQNswQIhBNAz
+I/rJRE5Sgajo9VZ1osPeSooQFrKlgusGhE1ARx6oGfmbzwGKAuDdlZ5bqRe9TWlbndJL2kb5bu1
041giTYPLlHg7mfubKlTr0WNDis5P5p559eEHGIwbtvk/famrbn0paWZH0h5j8odhSWrcuyAUUp2
tkTaQFPLLQa0tUWJSgoYXZCYg539+vvYVlvbYCUtz2ZkFB6GKs9Zawe5Qe76iv2+vaxVW6Yl460K
8NGCplPl05Ca9VieSWp22Y5yZWw8p8iqby0bwdqp1J1kbny0ZfKG8A9b4loFSmfx0aAQSU3NKc4o
VzqY4KTJazk29t+kTNozzaZnqUZngBiDHbtpE8nfvr5kQMcwiAUwH6bHZ9urxVJkCOa/M9Xl12aS
Y0+O4hPkqCBzqm9J26zsL7BxoLG2RVV2AasZO6k2c4sXZ4MYcWA0TXmK4k77Toih+mq3GUNWng9X
9mZuOlKHsBKkUec2pz97DsjQgDtOT8dXWy6OGpCTbqzmWwJ8K4cdVnX8wRcFOGRmlVQMF3k7Fuc4
AcLIU3ILShtlF8Vb/MZrD8ArS+KYXjzGwNVMkMX2xVl+ssLmPnk0DkKVagTY5dfkZ7soMPzb7rKA
5SEsowmHmpXwFxRYZv6SkRoTEkleoLyZlru4L4GbKFv5lOjTeICCKHrbjVK4BKVpPA14xk4ZM9MN
mMrCjz556lHSFdR+uCRmdwNL87rGNVWc8c7R/mSt0MXto48JOgQHORull9uLXnxQ8bYGGvA/cjsA
uV1vM4qfUMKpSXZuLHPyuil9sc36x20bi4iKBj143AANsNAmhqTrtQ0lgdhE48AGKtV/U51ZxQeB
7gV75kjSft22tbIeXKho3gptARSsxLG5cBtDHRy9JlF6RmN5N7ZnOS2Oty2srgYMG0jEUZJCB/Xa
AqWxzQp9zM4gXMKcXqF80zrrnmF+3LttaBE9sW1AX2EuFFkQZhtm7tgmQsvVTrIzCt+T5uaDagi8
r0HjoI806OiUug3C1oYq6ehKVWKqXp2y9Mt1sOufMZdnrzG2VxI7x9fLDe5XTLbwlE4dortR3Rc/
eaTX48ZbfuUMiFwTCRe6Ghi/mb1bFDMuMETUpOdJUp4VcMWmu9QYuilgdg1ON1NtnMfbe73M/dB3
F1QKmGBHlXVR3cWMNyDVE6R9pEmTcSdVPf2myHX7nteRGnv2ONEEVMOp3Xtm52RaQBqnfEtbTt6Y
GSmmp1lxkW9AyFZc7cqZZx5QR9TunBTO3FApvaudwQlUm5bPObe34u3auUHEASQZqh8yWNivvVqq
GLo5hg1po476iBnfiSNtdZRXHBrpCCYaAAQVkvSzk1PEoOHJqJSfm9GUJU9SQNrnjZ2dDWjBSnm+
681RociH9OZPZ1UscnM8GTYCxOqPQH6Ilg56Swiw1wtVupISEKnn57x2GldrEnYYqhpMUJRXx74b
yN5RI1CCFboJ5LKZSxvx/VPq+So9xg7D10QND4m/OafRSuMUdAiSkZ8BUix/wCdjrzaH6FXOZdXN
2nrYTRCMaE0KHaIuOjVFWnqxCkbmZJTPTWH+s9Qm8QwzesaUzOinnEZi9kBMARWnzLFQmil9jWBx
CnQqj7bIbdtkhEiVLm0Vt1a9BgRvovYJwjZ55jUFKjdlViv5GSqSkzuaAEUpcvJCYiAFjFJpQNcB
/Ys+ksjJbOzaA49i5XdSdCJcOgw1P/YqpsEa7XcDdUsXBGM/JFL4nGanUSVuORptAAyll2KD/G6S
QwBGX1UFkNo0/8VU5YTy8142KogIGuSIgHHqHArsoXNmNH4YpCFwIinI2vKoJuxYttIxKpRTVstn
J+0xM5WPx9thZC1wgV4do4Nikm8xihwN8VSVeZOfY7DJYeRNlqY+aNvGhA43GGhQD4gymfu3jYpo
OHcoENpiWgV0Dbj6ZlHCyDBnY7I6P3e8pYprDFFXnEY9oomH11r7jTfxd+Bw2q2+/QIXJiTk8AdM
upCgENCl66NkYTafxomcnrsgOyqlmz470CQkf7TWZTvN60PzTv5hbETqlZiIVh9apuJZvyTXcRzZ
agyTpyigGPKj0yWp63R1G1Ct6Pe3N3bu3fiIgl9Ew0NCzALNtVhTU+GlnthK6LCSBkQ2gCHP6q1r
fu4zAAoAIoCig8DIAzMiFnzxYsGNFEtpY0/hVP2jWQkg3wlJ+65P3m+vZu4mn3awFiSbuFEXIM0S
BapRyigPC+2fNg2e1QMaX8TuoDi42L4qcD63NosMTmeovAIRXmg5GMWXWjcenfuuLv/eXtTcGz7N
oDeJxjYq7Jg5ud48iNNJxB6qKRyRSe4lmyeHSTNBPFsNX6acwXfCNAsydXB9K5itvjYlTa0c57bE
QknGlA554xX1MvnnEG+JGa+tCZArjHYJnt5F0yxXLY47MRrQnIuOpKP7SaKvHVU2OquL44v8AmdX
wSk2UNVHo/56QUyz434cCjvs1OJYGJhV6zPcviW/b5V3nukBnUBjkPxAC1Sq7XPZjiGE26hXF0Pv
p/rGz5nfy//5NSjygTrOwLNvFsWSqu7K3ErtMB1NP83ah4ndVWTfwUNTA/zzir0DV9/GE3u51Tbu
+s8Pi9QE09DXWwC6zKiuRxvjKansxRR3B9SjIaH6VSeFFRQkUQrB0BWO4LUVidkOpc2ghroyelqH
R3SW7w1r+roZsEcDQYWQgZHRTwDzRSApgGlVKhBlhAkfAwIIgjqdnXqLreczv7m8boBAgNMIiT90
PZePc3uKqrgumBJipW9KbbyYlR2oQsgtkYO0gUw5yrOl3aBTo6v70bKC27u5qAzMf8AsxavBQVtq
RqYALSumkTN/PKT76KHb2Ri7bh6M9y0V4eV0LFwDY3NQaoGLgGdkZrGPpykdxzHHiax8igLPvutS
CVX7fgrNlu2kOvZ5mgaNEe2qyE5cO61wknr5MXHkt8kCveSgP1noacp29WZXJgOSATg6likBWgzc
KxsadBXdaVH2PE1JULTFLk7JS9uOflnER0gqelI3Wl/3GJC4AVkFwlh8yznxoGmUTT1B5i0cCu4x
JXNTPDoHY+MaXTlkIJLCbBs0n5HVzctwqdbhdZfqYG0Xk0pD6xLzGdty2yuWRoA0Rv6CkV1gzTAT
eH3GxpxpqpSnPIR/7vSs8iE0HVQo49w2s7ysYQZOj5cB8gdlTgsxVICsV2nGQ6N9KiL5VGiYQY8L
PzK30D7Cp66P2bWleXROwFRl85KHmfYH0qjgd/bK6LlSwO0cuyCn30i5l0PF6BJdrmx2YZeoalbA
HOHCjnaqB8mCfvSqj6RwrfNv0x1itzoTuG26y7wu2TD++cZZLBYMybiK8M+C/z41mS1JNMtBo9Ad
y1N8skClYL/IoX4kPvOaQ2O52s9uRz6JFeznFLfQQb6rAeDcKnesOhIOupCiw2ts3s5QIBtqaZM1
hSmGlxgD1QLw/oSMXz562O4LM7Ptzm2gqs0m4WFd/jHATiTLjzrbQuCvhEpYwQgDKqkIXgvMiNZX
tJKlnoddLR8wkBbinjrqUw8ysvrO6HKM6Pd3dWa5ElVdLvce64wgL+irNcmH2ydn8ZgW/oW0F0EA
pJUoBV4fUPCOJFqK6Q0gqR5RsXKldgs8tfKguTYxC9OACbYA/yGcOY3lFxG4s0ZMqjhV0Gu6KyHj
hCaVa0EAiPZ9kKbFY87yA0o8ba75jMrH2wtelJQQ6a5WPHvRyGM8DZJT8VBq7OdaKnytB9FXwrwp
tbzWtHzgNHdpJu+7FvUtQj0p1TZ+w+qmQyVLPFpxuuclRG6RgahTizd/yVyh9j0Vjr+xzJUDI6he
xB0i6hnzdzF1BpVVOWxIikuelCA+pBjGUt8hox5MpUsP4wM9bQ07LpMZCPziEYI0Bjoo6EFfe1PM
8FyUMuxtg4xpilIvavpdyanPq8zNt2SrFktE41FwA2B6AEPgaH1cW8tkOYFCG2JxpEsuRKldFe06
lMpv7+SqFRwMjACBCxGXzLUVqGDXMjM7nJDqxei+dew1zTYe2asmkDbrgpgHsySzbZtI20imXvBw
mnpXHg1P00rIO+kbwW3xdfC/R6MfmbNArC2+TmE3UBpJjCl0IEOoWpHXWqhL2Lovd4nfqOpGm1EV
Nbur6wMpA2pQwiYK/3iXXu+czpIsy41hwiBkcWzPQ+Rl5p6XBy13LU931aAM7MSTHusw/415zYi6
YMbVNwp74jgvfgSqPoJTz0JtceYkukSdTJFqRB/Z9CKhmZEVx6oo/SJ9czoUjKMuQD/r7bbTLKOM
WPuF2dknNbhSkSSTp5AezZN1GA+d2/pqIIM0Ot6cG1t+2GtjIt5cpBjNUDCjNmPcJ6rkF03+IOQS
7JYfBkRWJ+023gXLiD5b3OxIZJYA/U8RD9t/kBxAHV4DvzE+Mwq3//TYBR3kHr3Wd3njUy7C5qdZ
cGQBToTkWJ8lbPkAopOyVDHkWD7aEganp/fbX219H/9rQPz9xT6i311EucOnMGmS576Xvnc2q12n
/W1iaQYnG8jxJY3RbEGzA5L19pA5ES7fxieT138nJ+qVT+Wr84wO1kl9S1q3e9bvYr/8uL3Q/8cX
/O9KZ5cgsxPu8LGBe97HZ4yOnvtXMSPuqUfTtfbdM0hK6c9k/7+zOscLxZM6mFx8QH0P0j2lPXBj
h0O5aw7S09g/J7FneGwv+V8F9oCgBocRhXCUbzA2tyA0tI1mapFEhWDoS1yH63s6Vj8aBnzD7RUu
AzmKJEKJBZkVVBvn9KGj1DT9SAo5VOMfLTRFaPO75xthde0UAJ6IleD9gN7QLAOJMz5SHcrPKI5A
KaMzq+/Apku72wtZJFTYMdwWKIBaeDvgiXJ9EkwSYVC+MpFHV90hpfQAIo8HnUve1IJS8Lat1QXB
EMb/RK9vjsXteF0W02ClIadJ53dtbrmJTqsvNu2EDyCHEUqaGH1ZzNYmFgpIMctQktTEaGbvl5W0
G5IvlyOFGcE8Z6CCJRKJ640r09oyc0NBCKmfuFnfNcN0KKbOtYaX27u26moXhmYxmCv2lEFmOAsN
OQH1UlO48UADzIH8uW1n1ROQA6IWaYqxuZknlO0AvFXMppANhj8YzMtQjVTixq1z6t82JcLd/KoG
Wg09E1Td0YGb3ZmajT4JUOZ5WKndT4J6zK6kzWmoy2DK6/NQJIdewyvvttHVfYRMO1glgaJGx+T6
g0mYXBvUGpEw5R3zZBssluWARCgtow0PXA26QFr8X1OzcM/kDGoZMq5pQY3gO7Fr3SU+g06Gdsrf
i9Oh2GRH2FrcLMwXuQj0DAm8MoHu13bw7h/MV/BMbixtw85ijq1tmA50Bw8J/2m03yLz2bQ2Jp6W
BU5xskSxVERwtBZmH6quocZXo9Yc9lWveqyUVNfs363SREOyPBj8V88/0sKmLsfLVsvM1/+Bn1yY
n328rJZInIAZN9S1Orqvh5H5cmQ3+yJGuvi/MzX7as1QZ73akCxEx+FIIbs+Gf0Bom+H22bEhi2O
m4m6nJi+xumeragYUynqK7x2OvKrS8VVouysyfJwTHbRsBFGVj0E8R1EWqLHP+8jcL1XbEyCFuGI
F1U2osgagXLX2mIQ1tfWBLoBrAodi0UhsC9NqtQ5SUPACROXt+RYWN1Wa3DNCAqmAvKMif/FzHpP
zWKKLKTWmG5zmaWeaE02nrpr22UK4kcAtGyMa80ueSRpdkx6cN4p+h8lApdmUwV6WW8khOILzz0A
1X5NwdWLDNecWZENUMKBdXwMOzP+wQz6CqblH8NE828NIDWuMvTmC9BOG2yOa36HmSwgTiAlLTBU
1xEXkIJk0Cs2hlEif1PbNnObmj3bkvmoScbOaSZzY5mryZgotIB+X3AVzsF7MckIZCSKCYEXXIXv
kKd/Ht5sVwWRdfWqP98+VmsXpvA+QSQPoYF59Z4MfclyzZlQeAH1IzO+9zF/K4G/H1v2P/CSS1Oz
kMg1JW65NeIpKD9W3YgeNTjj1MS/vaA1d7+0MosTQ2VokQbl2jCaXtMOJFJsa+ZmzdtRC0U7XzCf
LCQSMptOpTaZQzi0uem2qFMe63SAqKVDi/3txayawrQ8ZIZBE7KQBi0STEFIts5Cs7RPzsQDxZTu
kvarQ9DitSnIj/BOR19/MdiNqW5iVkM2hJmUtgfwJGHScozSnWNFZnB7RWufBx0crAdsA/aiymJI
ZkpIo7Aw7j/ypnd5ucUntkDgYjXiVYtdw9C40Pu5PrE0ifW4bWpEVTu6Syz5TiJ1eZyo7g5jUflx
yZ5KbgZWNIaJRTbO08oXg3HUyUF3YgndgmvjSSVlcg5OujAGiTkfMLCqgZDObL7u5XhU4Lwqlobu
2/zxaRdRM+RZhlp82kPJzCz+cvCbbnyr1bVcGBHf8qLAgAmsUbB8Yy2Z/T6V/TNo/QtfkpqNysJK
DBIVS4DB0RNe9pzV0k5R567ArZ380qE8yBzzTdLbP1Ki/k+27cLS7Os0EkM1f7BYCDToP7SeE9eq
oF9x28XXlgMWGgNNXvxrkVRxJHYsMiJ8myl3GQCQdtIAtNaAC7bbeBStmgJzEUqFJm72+VXB5Rbj
7tRKwl59ippDPaQPTf6bx86GnTVPwGQouANEE3tBr2OMgwRVgykBWTDcrbOL2osnbfKlMv57e/NW
Ti/wBwJfJIIe7voZtLKzmtoAbLMK9anGo5U3WeuOA2b1XVmV0x8JmepTDxaBV9uIamivUVRlKtWI
Nz7icsWgg0IWCYImTH+DquHa9/tB4zwqnRF6QvfMOLUZiJKebi91zQS6KYhRmOXGDNfsplKGVgf/
jl2GbQI1B83ZM8wVRuOw8e1W6nZoZoMgGDMswKsvQhK3O81JuFmCc84IwC3N/w9pZ9YbNxJs6V9E
gPvyStYmyaqSvLtfCNvdzX3f+evnS8/FXBWLKEI9/WS0AUdlMjIyMuLEOU9aBLHpBVmohAF69ZAd
pPiYZM+fyvC0JfZ766HgVRghFPGQMbVloFLVtiHvjNPL2LyabZh4Sf/UGeVTNjjf7m/niiVgK4xH
Mw8LPOZPff9NtIosox+UrpkuRpsc+/y7of0wjS9h1x7u27m9wSg0CVYA8lDIs5cImbGSQ9MOaBCi
YPm5bdsvk1M+vN8Ea+EOA8uqgiW/dr4YyoNaqaXp0knIaLmF1UwOrBlwlf+HtcADAocq3SJqCosa
xlDoRR4PBakmDGsTDFZOOb37sQ1fFjxjMCyCfrkBFNFaqKK4zqjd9saPQAl/IzL+mgFJub9lK1kz
dhCOF3VTetTL18FYDmOT2PF0sWseOx6hpezcuIoay6vlMm7/TZwgKQc3VqfQid2hyIxs33A45oPj
Z8WwH+EECT6mOUiujd+24pnQ/9P0490C28wSuxIxQ5upQTm/FEN0SkPNU6O/tFk7lN0WvcxtSGET
4IyCNge+DCbIrh0HjmllDFp5vsxScvFlym3++ICC9/f7m72yILYal4GKAAT6sqir14kWzbI2X5Jy
fpaL4dFPpmfDnE5qqGzUj9dNMUwBzl7wFS9WlOfGHCca6fzk9K4EgqRvf0nhw9jL7v01rR1rHngM
bIFL0wAyXW+d7kRVPATqeJn9QfBexX/nVb4Ritc+jwgaCig+sD/LzFTPQI5TvOxBUtQvKqoscz0c
0qD/dH8pa3v21swiy2lkSZqVzOgvTvZD8pk4sfxdXf1Lhv9+x+bqEm8gSvxUFxaXZFs3SsYcXMxb
K/Ki4VuiP7Z95JnW1lyk+Ieun/7cH28MLa7KIDC6Tg1JqaLEdHWUK3QGacLy91D/gFF14yupK9aA
zvKNmDqldbes/pR+OXEvmzGk8DCVGPoTQLwCMGSrPJh6Zx5Vuey9zKq+Zk2zS6Y5dXuHYfKs+jXU
TucGzvxVbcrfsuR8rmX6xG3YnIomSo9TNL+0cn3WbEhr8vxQy/pB7WHP8qGo35valqqZ2JbFttHc
gd/XYOKd2plwlDdXYi/5tOmLSiaJiQ7JFO18zX8c2nCfFL5XFQpbucXbsHKMKDVB3a+R+Yq35LVJ
qCWnMYZa9cWRP/XDzzneKCKs+DYVOaGXBrHqylO1AAPYWWpyQUSCGTLayH3mmk5en2F60yF4U/0s
3N8/TyvH9g/GmRcdCBjo667X1HajprY2wKdIyWkjoGIuTbADT2p76aFvijf873aJYoobQlBekYC3
DfFz3nw1fdaVbAwc/6x2nfNgNeH8eUI8ZzzkFUx24BKt8sv9BdorJglIOpU7RYWpXV2sUIdiSZbK
EYoJNMFkbyIWvyoV0s4u3Nyq47vklyFwyMBv/b1f9UX0AUovtfam0Yzb46zlkbYbdLtovKLVeZB4
PIGLzvXrSup2klw504c+H4v+GE11r7VuzoSl80sHaqUep2yI7IM+MRTpBQZjP27VpHgo6jDqzAQy
pLLj78Kq5fCYO7Y678JBU77ZUW17ca5L2R7OhcLeGUUQNDtzVurkFEuBAwFHqXftycotK30OonkC
PJXNSYrgKdW+vTlWSuNJctlW7mBVc/oljqSq32eTJFs7yPG77muiTnNyCCrDd1w7Sqx0r880hFzL
bAfJ1UAx8DiBkNRh3MjqrZ2ftmN1wF1ER9oMgD4Wfhs9+WUzmw+ODGvK8zBlHTRjVRSmTAFIStQe
FLvV4Q4qu2IXNE4+fE5nOykyBiran5bTtwc9MdrgufL17hfYnlT6lE152UMfDdKucGf+kfy7k5S2
+qCHk95+ToK+UksPAR6j+t7WfWbtGwUdnh/amDagiyNnGF2/AZS4L7TKUj80eQMY6b5T3Z4aLjkq
zgAgeQkzSnvtxtOYQYwyQFuid9l3eZ6eC7k7Id348b6ZlcQPO+Kg8DTlvyVNYNjS+2ot6KyavX+s
rEODEjgI+Uf9UJu78st/gAVc21tcesmQZqEp6LOa/WHYq42b7j4K9fF2D9Fy7iLZ9bBlUxU39nUg
x6YDppW4KspLiyxIcSqkBmNKWtMrb+J98qS4wbB3fusA10Oacibi3UK7y94JzbDupLRenuy3OLyF
lcWvoIcgJowoEQoqvesvGgBDVFo5I7P0x96NEye/FH5vPwV6wJjhFMQPVaVJx8iSDxzFrZb4lvXl
HuQQX8dBzr7bhmfE3WsNP6mSa649Ixrg0+I1/yZ5P953rxUvJlMTk/yI+Inh8+s1d6ElOX2dxxco
xb7Kbf43IeSzosQbEXjdDCmhGOgUpC4LM0lHNVGL40sPHvQAOKQ+FEzO7ByrLzaqbTemBHpeY0RX
IaWmJb/Yx9qIlDYPkuBith/G7iyPT9R17m/azae6NvGnxvPmBvNjeH6nJg8ueRYc4wjihdDYGYhV
au1vazTPFIgPQVRtZKMbC1vO1BdhGURaXgQX3f6eRZAAR88+V839pd3clPBCUSUnH2ML6QktylOJ
okRzZI7+OZCCz06UuVGuP8pTuA+BTdw3tbKLV6YWL5IGvfWU16p/HsdIOtgDvK6+rX7Kp+mxCpGN
M7uT1AjBcmfaeEDc5I1ikTyhKQiIl7SzcBEfXQq/Szv/nMIMeujyT2Evd196QsNBnqN8L1ll94Ei
3PjeWsGVXZC516cgqO0xM2EJPytKbpPVBZLXRfKjo0z/3N/a25oYlsiweJRT07xlJO2cfhotGq5n
AW6Yd6QtKE7s5PhsURETkhdR4uWe3j7BTbpVH177rm9tL0JKzGDAUHatfzbR4CH18D/GifSh8avX
afIfm7z0HFSB3bI28o0TcntXimULbAz0V38mfa83uM7yWKkLls1YevlQHoJ9bBwdL3WrB/OUIwu/
ET1F3nh1Y/yxR9VYAbOPQO/ig/ap2lclMkDnhnGPqH6ok7/vf0ixV/cMLM5Iq9j5bIelfy5om+5y
yEBzGWBREPuPnJWnTB2+3ze4dv4ZHaa7xFwHqxM39ZvQVnRdk01d4p8J0aXXBOopDJp9E+W/VL8N
NlKoVWM2KbepoSt3o9FHVQSOjjjiJRB/U5ILdap9oH6s8s2Ws/gOi22EVEGIVAJDoHelXa/KDJLO
DlXfPuvH8YN26k862uHDQ33ccghlJbRcWRIe82b/9KIYqkDBUvph+tj/RuxRchsvPMg/oi/+Qe9Q
bPZpdBeh252q0/1vt+b+1GsRNQakADR+WSOswPM1Borz8EEGp8ZLXv0dYi+P3S48lcdIef/Xo6dK
lYexWB5JS+ev6ZeMvmb757pqnFMVy8UOJv8SrcdwdkMpUjai58phIxGmhUZr2gLIvjgLRlOFZm2p
/pnm4AclLbxh6nf3d/D2iqW2KICpTJiDzF9OSmvaCJaEJ/Y54Li7eUexx5iiwDOMemuqVrkNk9e2
Fp6ighNFQAVb6YPqNa725PxCJQeVdKV1/Xgneb0HJn+nZs/lyMyhK/3YctbbDeUXMG1IGw9EwY04
u2Bn6PVo9s8w+H2z8pM2Tl/u7+ctTAx8HVONFowxpNXw1Fwfhy7U6h6hT5+D1z90XzJPSP8qXnoK
X7e0cFa+Ha4BHRSjFIIufhGLxyqxa4jH/HNkx1Sboi5ToFfQ/TSmFBRvynqtmSORBb+Ko1BXWIQU
EtquDYsCb2R00y2n4XHKnHOsWd/ub+GqHTGuLFD2yLItbtMptNMGxjT/3NrqySnqnVF/DfQtnciV
hOF/pqL/x4yIa2/i1uBLiaMSO6B1VQ7Kjmdfq58c6gdkDMMu+Jub3DC9cF8oHoNEWy+v1UUKaVHY
CWQeXouErLM1P60MzT+X9gMcBvsQ3dSyezfwnEeBuGj+x4qz8JBUi7o+03UuU0fdMdN7Vpm0Ucri
v3wxep5oR8IdwPzi9VZ2bSzkMBWCiCE5D6HJMFvQpf6+mgpno1p4202Gg5N2ncCC0MlFZP7aVltH
YUs+ZJzpGmpPalPbxdGO1a51wTzZ/l6ve6s9lH4KM+8chmZ/HKQGvWFJD2DFuu+pt+GEgjKIDd7Q
EHIBtrr+LWhLZHMjycYlkc3nPNM/Da31cN/ErZ9gAlFCqi0ElRuwmj33cpVWvXFxYr86kuAnF+YD
UbBU463JxNvVUPcXE64EFDx/iYOfjbjsZj82zm3XIhs3ScFTF2fvnjWDII2BTyIIgYRdWzh+X0Zm
7yi+fu6s6YcRMrEM3uUbhAtbB3xtOUzrahalvz+AiuuPk3VdWTroHkKopLmSfMn9f977aaB6A/JE
CQHpSHlZi7dlrsxJG/Tz2PfJlz4ro5cxMqNfat2YG16wthbaLkLp4A+ljvj7N7GK906djCmhF185
OXP5BIvPFpG82PjrjJEe+BsbC2dOyEqphPGSGJ0QIEEvMz8Sxzp1Uq6YNDnApVlG+9bQC67uxs9e
xsLfcsFbiDre8fZHiPz5zULp5RVNZrDQUHXtY+gpbvaPgDSUTHi3X1W35A23xcOxkkReG12EFPBr
STgNGBWCidGTdoqOw0E6xmSt0n94QMF1RuOY4jxCaDdiy3IbBJYRWs45zT4kbGsxb3W7bkPGlYVl
0O9airSDbjhnzYm8LEF8cWC0OtpwyT/X/cJfOFZwFNGc5/G77IGbEpM76Gv4Z0Ao37vXykPZEdVU
emfaXmzc1o15+3SCA0D0UUTXXWa65do18jBHqGY2nTPkaaOn9rK0o8jefe6VoPMSUxo+vft4M74s
QiKNdxDdi/NQQSdo5VxAZ0kfvMx5yvPJnbZo59Z2EfwOWdr/5ZLSF1a6eapyZuFsCiRu+Tt/UPfz
ydTc4vf4b/NAQu4ZG99tZRspFgD4ghaDHry8vKuzovTHwLbOs6P0X4zAyn6E0VB/6JlEeU7VSv7x
3m3kAhPIWno7IKOW6C/I+ie764XsdwZRcmw6+4ERK1fTouN9Q7esBtx+VLmohqiUsjnS1w6SNWmc
VF1rneVOOwSz4aVO6pbmv3LCtJAiKa+phPxo1IN3zGgCz15iBK3b1tqRnTi8+8dQ7KKDjq6cwNFr
i5jiK+mkOIm4fdzia/Ex2SOmNBe70ZMMN/lbdcO9jApqsJGQ3B59YVXI5vFhRd35egsUf5h7wYF/
7tuHWb3U0akdNorNt4wgALGgOOXyBmd027mQafR1ehHo5xxZa9PL6eDvxl+ZN3+UnqfdeEwDz4dx
OHO3xm/XLQuQsaGKqYHlGGVXWkzfEh/O9W/29GfwBHTVco2zlSAIslO8GCXbaGf86LL/sK18RdCf
9FIZkF+k0YPBKETeJNo5HhSmEv7tQtnLmRa97zPCJa4DqqpAdUKuB6YKktpFKCgNCoWtkyvkE44K
4M1wSuUvZ5g70xttp3G8unAiB7id4Dm/b/o2KGARmhfQkSaEc8vOXqTDZm+rpXxuyq9z9Rh3P3Pt
WOkbJ/Q2ixFWOBEqbwTymIV3pq0zTXqQy2dTfYWPKpx/3l/Fytub16IoZSBPTjBYgqWoKo9tVVkz
pXwfEt5gkrsfdZKXfxm5XLmTLPuSC0tmbzw0eqZ90KrQcDzKIwjx1XLkvP99LkIfZSJwNDyalwli
7pcS3b/AvFSq5CbxX776Jc42juPtl7u2sYgzDTOyjlNIxsUPw/6jnJ2CxM4eU9OYfgyBX2+Mztx+
QaG6AvxTMOCYPBau40vbw9jcgdW8FDMCL011lJJpI3LemhByt/zTKqgFgMni799kgHEENXxeaPN5
rpmRzZCDio2N43y7Z5jgMAsXhLVjmUlMZW9MlhbP5zDvZsXt/S5MXX5JYkAAoYThvo/aTe27lZte
zBxRZRMThLeVNuAvtZOa43SefzMzqO79bgdtCLdC6Gle8UO23UbxtojZV46EQAox1gIRKDnnEtvq
zImklhCVkduWDxmQhEt7Gg7W4/C3ejJe7p+/2wDGzBFIOLg/EUe84UiqpLSGAz2PX5z+WxK+Wlnl
2sN3RX/N3j81y+wMcG5Q0JD1mjd4RWNAcQht2/Clnga3CupdZftuM8UbBdhbTxHcNfi7wmguNCKL
Yl4WSnNKAhNCKGrtWjXzfIilLD0/bhHX3Ho9hkTZAtS/TbBYhEZfM4bGbqvwJZ4OdlZ8i4buy/2P
s26BqxP1HVTXlum6VlioLCd5+EL68EGfaN50ysbRvc0+KNlBCMb8NND0G6YayFllp4P/8mUexlMd
ZM+5nHzMkbq9v5KVj3JlRvz9mwgRWaoUlGiwvOhV7PbmT4QIXXl6abOtCsLWehaxNR3zRmrhynoJ
ky8K4BxZ/2Akm8NNW8tZxNSi861ZM7FiuNrv5qe2q47lL/R//Af4xS/V54qB8AtAv3cPvf2hMeHV
rhAV4OldBtosKanFp+FL0yOj6tf68zBKr2Wqz/v732vF8xw4c2nSMHwLzH6xQL2ToJ9XpOClGvRd
Gve/7FL/fN/ESuSh/wnLjxgmJtCJL/nGJcaR3gJTLsGLVBpfp2R67ABuu71eWF6rAnOra0LEfZO3
zsGukQpD6EFP/SYZ7Q29TadJns9j5b8AWbyUWnAcu24jAq0UJ6BzgJRAKKXwHJUXkYECUyU7/qid
LYenvDxCXqQ6/b9ZMYYetcfcpQU27s2EMRA5sT6NqdJ7nSX7D8XQWRsnb/VLvtnmxcmLMz01wOsG
LzBy/FXY8xcj3QJUr7ziCCKkEH8GCulbLg5dEsdxEihy8KJd0u/J1+mr9C35Up/sT1PnzXv7lBy2
0rSVLb42uXDQMm+HMBsxiXTXcdoPz/2p3FOOP9eefNoq6K65Kg9UNOVoAfOcWOyhnGRBSb08ePFh
o+wH/4R5BtGDQyRJbhi0x/tuuvJo+vMg/n/2FvtZULgclbYTi9MOKeOZ5a4rD3l/kB9S1zn6TyNv
OPXQlLuAmLNx9NdiGw0IDgivGsjSFvdnbWZZHccjH3POvWz80QSxm/epN2vDf3BNgN1w0pB5UFxe
PNGMKOomU02CF/A1rZdG8Q9zjjfym9XVUOmnckcB6qYB1lR1W3dJGryoMZRyvhZTTQg+DGXxoVbf
XaUhIkOgDlZYDJMtU1RjtuVBZ67mEo3ZXvPnXRb6bqUYu3BsNiLMbSDDlEBDi4WRhCwcEpjA1Jl9
EbzkNjXlKuh7V0nVj7kdbDwe1gxpgncS+PoKL3wXMLOWwmD9MpevsfXsQOGsmxvPobXTRUeUCoXK
M/M2tQ9ns0GrB29Pur8pwuSwoyr1Y9glZ1DS9oFQuqUauhYU6cGKKVdRcVnuXyKNja+MeJ6RDtWx
H2PFQzFoaw5IxKDr4gBjUH+07kyKLzf9wqYHOpbMNlaK4SFI1c8AnN0g/6hawFVDyBn6rbDo3Le4
LCOPDPDSQ+fa1iXZU+TkkzIVp1oqd6p/lBjyj+R+N0jRv/fj1e0HZHJSUE7Q9BIDKIuIUTq14YSG
IV3oOTyBknMthExZaOYGSqy6YJ7/vm9wpaFIDw+UDNojghJz2ZCyA8DkDTpdF3v0Dxl6FZ1duaHf
fQXv6Jm+dDCicZfOsiuX9UbQug0oAp5PwkxEEe8L4Vpv0pbJNEOph9/oEjEwfTKseT8WWuA68PAz
IrhViV2zJqIjiTmlHuaLr62lzMzlsmQ4jJGVVEMC87lUfEZW/PqhdeJ0I6ysfEiWxMgIz0E6tssG
t1VoCqIIrI3xX9cuG9ccZZcpS69xfvmbTCJra2MDuWpoxd0K2ccRIw1lmDqXYa556YZ1tqOJtXem
NkRdOig2SnUr4AEh0sjKqGmLesXCTdNU9U17NG3BTPyhf0HjE9RR/2k+pU/947QzPFl2Tbp0m2q0
t0H02rB6/RGHIpqytsFwrf+OxsKVjHSntMPu/qG4jWnCCmVkvh7Z9JK00pQKWRonn+dHmke7aSyc
z/MUpX/9ByvIwcLHA2bmhhKtT+iUxkbiXOy+7Q6wc6sPoWpvTfeu7Ri4OlBUQC2QYFkcMhRCJ0Rz
ZPtSSE3v9VWu/26mqPV8Z2y3Kktr+wbmDhoMlUN9M+peFAUY1WqyL34v/2MV3bcsljY+zepyxEVN
LZU5lGWAlOsghcSwwoSeM0HsPGZdfuyULT7/1ZWYaMmBiGRk/k9a+SY0NapfN3mLCkSgASYfw1Lb
V1k5vr85BGYd3IiYOxWgrGtvDru49acutC8dyNhIzg7OrJwA5fyHOEttG3gnRWFT/fMAeLOYKkSc
QB1m/9JVxj+6KREhGqPeFdLHWmVa+L5Xr/SwESKFwQNcABkvnAfXi4qcvG90LfIvSdAdwDt8LRLr
Sy0rz77dPffDhy78axy0g5nAm67ApB4Oxd6JlUuKInIXvj8x5tdwvvgljIPJS9oDvZvkYgrEr5E+
6YyeG2gX31/wmqu8tbB4PuVpmBoho5GXKZLPKbqoEM1sxNu18I57COw66BSyu+stVdRZMvscE3pL
SyuP94yeP+kj3Kjj8f5iVrIe5a0lcfzeuIojBZVZUmK4OJP8VJu/VOOhgNemLPbJ4BPV1U9V/v4x
Bz4RxT+BY4WhbNnXmsYus2OmUi7x9CmxHDdqXyP51/11rXvlGyOL21+JS6ctFIxk/yID8hj+DndN
8IhgpRt+jH5ku3x0bVQegg3nWEkDqOPzXiK8ExGXIxx2SVetbQb7Yoy0BJuh+BJxCngrekopnXuz
2pq1XPFGgF+A4iEdEUybC1cZGyZV1Jz4OCZN57a+X+1L396SYVhxSNZE0Yw2He30JVYqj3RpUiLL
uvjZWfN/BWHtdU28042NK3IFXU1SypAqAE+B41v2kBozCtRJ8dE6PZQfqE3so6fsNd2liRcdjaN5
6FCGekh2+T9p5W4hLta28q3tRXTu28IpJjb6MnW645aDdG6S8vd9v1yzAQDTZCDLIXVbdpSMSSry
YIxJpGoFUfXMeLQLlKfuG1n7Wjw6FUpX6CqDQ7g+1Lo+SZnT2NZFrX/1/eAGQcDEi7WXtHdzldHQ
Ew0/ugYgt2+GCRQSXXW0KuuSBsZzbqfP7VT8vL+YlQRAJPFCTw6wJRws14sxhtAaGybmLnqIvmco
f2sN28ta/eG+mZUPc2VmES/0xG+kSDQWG5vrKTFf5Zw++30btwIfjMdxR9r0nGk888C9XktkaX3Z
Bo5xMasBJLprpk02erMjQ+1VDWpYHB27mIrXVi0L86Hzldb3bF4Wz7GUR2aOcPM0VruozNXwZOpt
8w+KNWZzSClSfg6rPJNf0rKI42d2TKnczuiy0EVCOJrQgXGq3B0yx+f/VEagHIM8GmCkqDozDjeu
r5W9pOVHI47WH82xZU0zUgKtnCPFgSv3dzj9Urr/kK9TgIA/jC4fGNwl9MVBzcFs1M65KK06tG6X
Z/bvuIVC8f73Wulh2ly/QATEyBFD+4uD5LM3yAPwqNOPw37eaafs2B2s47STmZJNt7uXKt9/UfV4
a29J2A1GWwNHg73BM//A6cOd4xlHZT9+2WaxX5lPuFrdUpA4BDLfgpdzmAN2fkMLadaHPnLtR90z
nuZT/ZQUzLIYKFNObv6xuwSbPOErcepquWI73iQfSk6Og0CJcymSxs31BAJC8ygpnavb/u7+p1yJ
IkQPKMIF1zGvosUDVi2SWdMT3l79wHeMXuuQmXn5/bUxMSZONkxUpP2zbF705N1O26SotyH1WYXB
rq2d7+9eyJWJRQhhLk6tCiYhLoaeM+aX2bVr+jOd2tLfiIgrqQyWyC0EQ6QgEbv+OqpVoIkVSRYT
vTMzCWhZGtXvKjIKj4pR4pp6+eP+0lbcwYRhXYh4kjlh+dpgUQZ9lzeduH9/Ss0rjG170gFP0TYw
9eLULk4ZvQiQEJDkwPuyhO8XYR7rNTkOKVOv7aYieW6G6buSTE+GLH2Kk+6ghPQLSvP1/vpWwqIY
g6OAQtmNvt3iikkyTUvLhNdf3Zr9Y2Ab4Wsi99Kn+1ZWIBA8YzVI2ejXcdks32N2lUlqG3H7i8lQ
Bo+8+VQ+WUcGZg7hRol7pXuFLSFWJXjmKJ0sTrAcp2EFBzyZRkuPwIvsLKlcf6h033MgMX+MnDJx
MynXXTkZkn0/5OEHmbEd6aTbcAl5SSip3yat0JWjnuTjVj9mWUVWFYF8gWaFDedPS0yr5qR6NjVT
ck4Sapr+cKDm79bxj0r9NAzqfqjnL/c3fxlmhEH6lqiv4la3Enlxo7ZSGSCrnFpTHe5JZafIlaBG
DfeO2aubzfS1BYK5QkUZYjxqWIszKkFVI5uz0K3f8co5GgfI/pqjvyNJ+Kwd5cvs+W5fHfLH6OJ8
vr/U5WkVS31renE3ZjrUo1WC6X7g+nQ1f+j/hassPha1Mn406Bd/vW/whkPij0WRB3Ibc/svqyc+
lElWkhopCOz2oTVOtIANaPj3kgcx6k47ywdtbyMu6NZu86HY9aiRV6602xrCvN1zKisyTVtYiQQo
Z/FM0K1I73q/Rfk+qNUDj8H+k9XYaLsaeb2DCUZFYiqzMjdGoHFjC27dC9MU93AYqtrQO11HyNKJ
Tb8ZzeQMeXR2YH4+cnZ6O9Uf4V8HbXx/v1eN8egjTSUB4vK8NpYPRZKCeEd2HdobBc271vm3a+Tm
OMHp2mzcz7feROEN9jJBXyamPxf3s6+GyCXFfnyOlBRw2uDM5q4azULbFW3WDs/wc21xf62tD2IM
PqIKWyd0p9frc5re6KBcjM92Zf2bO0P6qBlSgxiGYqZbgNNl6Kd4KTqo4rNxlRKSrm2Nbd/Ao5PE
57wr+35nmX38XanruDnd/2ardgjI4MQYO7qhktEnnQEdCL/PuWyWD40d1vsgT7WNsL9qhe4pq6KL
hJL99Wo6JhDUKLCic2aE0qMtDf1HyLa3CtlrVgDuc9YpBpBOLVrc7RyJsrAWnfuml9Dpqgv5a5Rn
qMTd37M11+OpAhUxTMuic3+9mj6JOhu+8OiMooKnztBW6fBU7h0Qd0+hnPrH++bW3A6fkwEn8oa5
GR4UV+QM65NYVpNne+otTeWW4OFonvSFrr1/deSi1AHIdXguGWKX3+TYudymoeTXydlORupR9tFq
YE6wvnGhHO4v7KazKNzhranFgcqSpLCIDMk56lWGDf7qDckrk99FfsyYey6t/qdmjt4Yb7E8rzgK
dvU/MD80dJaYz0RKh1qPaHlLmfwxMqq/kZfdSN2WuTBLI9bjibwdSKuW9EWgp8OROzg8j1OqIvll
CoF5R/9uMqDzGMN270VW6KsbEXjFKvAL5LxF+sI4/CJqTEaZh8OQBufGjA2P+BE+9PBZHlt7zIW3
zJarlE3+TtiHaJii743WuxguuGmG5XJttlrrSM/zHE6e1nePRtHuWz/oTiXX28Yr4/b0YQ1QDoU3
yvVAd6/9E4IvSZJTXXpOc6vU3dHvpycz09q/Gg2JzLKxho3zd7upJEqUTPETZD6Jx9cGwewOGhNj
0TlEdMzpu6OiS7OrjmbgDs70MM7jVkvi9sRjkTchzk9GftMgqXwjq6yijc41FK9PedtKO3WgyjRm
ABHvn8Hbo4ApBk2FitRKsUyt4qYypyli2qlrXkNlSCLXcObh3ReAeMKA1mG+4c+9fb2HbZtXQVd0
0XkKg68F80Xu6Ki/378UAGNM3hDlgR0unD8tgf7ofh2dS72kcC8V/nNg21ud7TVveGtlkVEFuR+Q
52Jljv5SS7rnU1E/derXTgaHWo5bOl9r34eMkL4HFU2yqsXNKVdjV46aFZ6rpC6bk6zmtn+xpll+
Ly8ytMvQg+iEfeqy9IEX64qVzJpCCAfPktQ0Z7tkNsLr5B6yvfd/JdFo5EPR7ACNeu0JRWGOQ6Fp
BMZObS6mpKg/mjkrNsAVt0HC4RUJzo3kl2Rt2QSWAnOI+tgIzyoJh+tI9n6Qw1OtRUzYdeqGc68d
VyijwOVQqxWc0tdLIqkm3U3YuiBQ80uptwkyvVkT7MYi6jZsrS6MWEubnmIp7DXXtnr6xFLdzeFZ
ibvZMxoIYmPqkfvJ0CToXeYx+nz/e60YBIwG9Q8AIBHeF8lOi3yJltCCPne+qXsarzYXwHLgWSGa
7uMYbAWklc1kJ5kZJ9MRdTfxe96kHxPdr0nmLJ8NqCPdMosPVc40Gbtavt8TiX3UEwWH9goWIRoS
oE0Znpj3E4W3IIY7uu83bo+VA4zWIKS6VDxAQy8parRaGSp78oPzbLbxvrYtz1YTeXf/I20ZWXhF
GWdVKc1OcB4MM0fqIRqa/jBIw7DVZ14zxKwvlQqalfTbFq6ejK0d6W0YnsFj2dmuq6JEPTh9rGy0
9da8gCAkHq9wR3ANXntBYoZDXzI+fQ6K85wNbm3JrjJ/v79rq0a4jgDfc8EDT7w2UvSxPTKuFZzL
fH61a+VraNUH2EffnR7RdBDnhwAhKj2LPfPRKzV6uwrOY5sA0S7rzot92aRH2QCXdYN2Gr7+h4W9
sbg4QyGEjXrS18FZi7vHxM7hVGynI7lEdninITFNyzAhtmBxBKh0vYO5mc8x7HXSszEYrj468ICa
sJ6OQ7pxisQvfluBhbQRuRQQuAwArUxpNXU+B3I6OM+WnD4C51APrRF9Mosk2M1G0G8kReKuW1ij
YuKAVWUwm4C+WFbfAbKww8F67jtDRuI8+zE05WOtwfpuwMIepNBxBvIWn/+NO1IZIq4TJXiGk4st
/GTsgzlv5Amrc1Y9A/0sD4PqVIeioK/y7u8mBKMMmAKE1ObS8yMpLitQm9Zz0KRe7x8CiWHQcaNq
fhMr/qznf40sglJljHLc+xiJ5dab5sArjR//f8tYfCfOWxN0ARbm5rOTn6L507w1srf2UWCvJz2m
EQsCemEiC9pM6WdMqFF7MjUf+VNbCNKf3r+St2bEXr659do865how4wQGFfSEuDT52Lzebi1mIWH
oc9spU4s9qsLP9hd+bWQx9Tj3bSxmpsqP8cV5gRuVvjKGaBa+lffmHLbRbjy4CU/p6/Kh1Rxq+fo
2Xju9/Ku8Q/RYQuLsb62/zW58La4qsMJHBunp7G9II5QvSYfGrLdf/lQjLhTUwZeuHwMkpJZFTzU
1nPtIKlBSw+dMuUj7eUtPPvqejiZsBVQhbmRPZ2rAe04u7GeeQE/WekF3dP91G3BMW7gM6A96Ggx
bQNlH0XUZed9CgdfMdJCem53yiH0ssceljnjkjIvPXjOfnwMT9WnPtk32WtS7mid293GHXIbJq5/
gQjGb1x/nrSWtwa/oGT4JtI0z579DX9cNSGkcRFR5AJZUnpIytQPpp9Kz5lS/tMZ0Erm7yXOYx/J
hkjJGRbEzE3j359yKbIN/7lIhnOshN8Qafp53/VWVvHWxLLXn5alHjsFJmLrtx33brclAbpqQLQC
UeGBG2DJzDe25RhVne8/d2FwGmp1H2dbw+u3Xs028SoT9yp0u0uwZUQRwixb03/ucyi88xZKt9aN
s3jjfruBn//5HG/sLJ1KaSRNL2z/ef4/pH3Zbtw6sO0XCdA8vErqybYsD4nj5EVIYkei5lmUvv4u
euOcdFM6TTh3A3nagKtJVRVrXIv2jh/Xxm08UiwA2tI+n63Kndr81CvRrW71r5pefzFLcmfG/d6U
VB+zjT2ozxNqvfRO8fv6R9y6AMyaAvVAQRcBPddLbc+mSq1yRY8CeUZeauaeOd+nkS44v0gK+9Jn
NtU0shJ3kRoF6Pe6xvjWS5NvWPT/Uwr7FWdSiJOSGiWFKHC6x0h7NuJHJ3m7fl2rgRr2Ic/vaxXK
pmqjD1B6qVHfnLbb0wiLA5VxACI1cIrj09Qbh2axPYuWN0k1Hfs62Vu2CK5GdKFcPjJLNSlzCReq
LMWxyqK9aTZBBCKG68ddh7mXp+XVdo5HBksUBRH9Ci6KXTUGZqa7PZkFHnHL71/cK1fUxD5WZ2qD
FgVYBf4Z5e50n/vVQf+u3JMTBV0CwMSS22zv+PbX6bPz0P99048pAFZx4kdrGKF3WS5SFGBh6yG2
42MxdIJH5f84318ZXDhAAU7bz1osBc7RCmPTbQAJBzicxqNHZ6f745+lPHRodd/b3yRfBCqx5UiR
UGLYGa1JBfMbl4ZhW53UWBRKWywy9exR8cGWKsJW3DYN9BdYuROxKV9ZWFSwA3eLHCHIkr1p8TQ/
vplqF+Qjh4pNK0v+IDD47XP9lchd6pJh5TKaIXHu30bwfcxTJ5CwmsL+0A1AfSC0wnLFCjQt0mhG
NeCwB4Y77ZTRjTvX2dOjca+7+Yv2Rwnq92IvWjlmZnWZ78Hs/grlX9apGuslskc4sujnHClAMXs2
ndrtxtJNe0BoSKpAPTft/EwgV3mYUKjOVRmnzKz6yR7KG+CKeXakPcbdJCAm2IjFLw/HfbSu6Mca
jOxMTaiv+LlPb81T5pmuAliV/NHxrU/yl3GfkE+ZIoIm/FRAoOwAZzeZ3Si5Bf2K54Aw+Lq73NTH
s2tk///sAWqKKU8pEKeDHuGQVuBZ14SORCSDs+U50tUYVJxR0P5WsE3manfK0XrqXSvoiNvfF770
XZTKiEQy7Tk7VqpMSmybUEfamw+DqYUyGQQ1qc33DDCjQGAG0hSAGi5FqFkhLRhmw3tWxcDev6vr
em/an07Pmeb9FcK9ZgN2nON4maKALJq7LCiK48qWSURjt229f8VwTxlQJgBlOkDfqJa4evWrSSpP
MR6Bj6zaP3pi+teVblsc+nNo/jN0U+5UEakltFDbKNDzwjm2pMOkS1feNeVwU8QIG6slYdjPpaCa
suky2BATEk+Mbq2sSilKAyPnOGUV3SYY2TLujDk+EWAyXT8f+/QrZ3gmiDOqos3lqJtxvr5PfNLo
fqEsvmI8z/3kEkMUC3xwlF4Tx9nXJBPNNKMG9uUb4Vi56h/agXXLBcsN2eEHeMD7yffo3ViedKP9
kX3904gTHw7r7MScvY2zijmiBSYedy9KVu+Ar+EW0SnvKnfMdIH6rKYteWmc6TmJTgARDWl5dofK
npdlv5ICb3f9WBfP09i6pfkbEKUodzeH619206+cnZPTXBCnoIsyQYXSCLaYPRbk13UBwrNxpmjD
bU0xOEY+QpLqybpN/MzTDt2XKhS92dsR3t/T8FM4yLUpJiHYG/qy7NWXIgapArmxJ5d+AyDu76kC
jGTv2d/KdzsGmds/WQlqXCjP6IBi4V9wTel0IK4iL7GIWwH3sHPt/Ee1PJf5IhC1mcyiT/W/stRL
Zz2m6qj2FtrZSig9W6/0VIdZUGDiH0/4eJ8/qT5Qfw/dsRA0UbdDhzPBXLJaLS2RyhaHVA/DTvGL
XXYTnbIDAfx79lDuyLMieJa2w78ziZzzwdhrUihKgRLETX6qT4zsCwug+kNxV50SoFfKR+dk7gRa
u/kYngnlXFAWkx7dBRxTCbs/0QFY8x7ZRX59bF7n1/K+2U/HRXBQkUjO5SxoBym1WiNDqGc3U1+d
/D12/tG3/lUcztVEyM7N2sFtNrthFx91gB276F/IgfRq7bMbUORVbqG6aH56eeb20yk/VILL3fY5
f38C53OAbZNhbRm62/evUnSXi/YMRX+f8zhdKatSreLvSxUW/TrdVVPR9ukKIYh5bEYoipIYRqtW
iOzWPFvyMOMau53xmj84+3RvPjAWlcVjeK7qbR1MR1EQuGkKgJFEeowhOaARczfndH1WOjWkMtDt
xXf2ORiaXEaXYeKLDc/qN/F+zZZansvkbrNv6nZJJMicezCOtPdFvCOGqIcsEMJnWwtNgIE3psi2
1PqgDfbPyWm/pNRIBH5zK2I6Owy/rVTJi62lZh4FiUOwLDR5FtZ34mJ0I4Ca/oMLAQYimydAix+T
NJcuOpX1vuoy3Qk0d/SLJ7R1Uz/ytYN1AzSfnQlQrtiX/iHPOpfJ+ZB6zLq4Aa4HQKnBBRW7lUbd
3HxWRNj6m/p/LohzI2Mn9xKgMBy4kfpE74qjBNd4cHbxqVHxyM6nfJc/1oMv6r1tVjjOBXMmkOdR
TomjOcGACgf1O3d6ZwGFieF9ei8fRcjfH3s8fCyK+UX8hwYWXnXuvatts1XMYXECmb13exnK79ov
fXIXLQebePrXNtpPGT6t5AFfaG/ue28yTsrX7DUFK17yo5Y9J/bag+iHbVrM2e/iXsVUi6iy2NQJ
SDXstQkLmSNSnFS08rblS8+PzymxXdpKpI4Kjg8mpcW8BdTVP9nJ2Uk4nW1Nhza9hRvu/WlXPA33
wMU/SLt2Z9xUb/mx2s9H0YT7tiM9k8mpr5kR3ezH2QmSU35a/PYB6xe/iq+Ox77gVKI06JK9aJGI
eUpeldgEBtj2gOWM7tqlQwB7jV0j3UXLyViy20wn0VNfWvKd3BvOK7XbUMl1qFRKh+p7N2BBROD8
2KE4+SCIRZ6I7h7WrG0uZkzMcqDLHOOiMcq3PDrTXI0nLV6a7L7GhHf3bOqSUdxhkrETUqttyca6
OrZv8GYCNI27cNAlJn2cVg6rOFVu90fba0dpN5CDYrmMZQ1lp10RSg/1uJP21x3xhqVgWg1wtACz
BOwkPxyc6RSNpWm2A137Ps4Z+JRfsJl9XcbG8dgeE1BiET5h/EW+/LT6RHWQi3d2UJJDpie3xdwe
+/wB69TupFKBsLVNmjJW2TXAk2DsGTQIl8KGVscCZWRbgZbdjXbpgmtBoClMEy815VIC9+aXiUoc
o7asQB5jDKp/GSf7i9kfJQCcX7+3jTzmQtLHOsBZXYsoWZFg8QktbTyS8W1zY/Vu9W491d9YTCMd
in2HqDuoSleYLK7NEaJ1xvONojyjH7u8xkknqT63uhXklQuqoLC6N/bq1+ZH93U8EtCnRMmu/Nnm
buRWPtnHohLVWi3RXcfwM4aTVegmD6G2YE6zaqxZCbT4q4xN2Lp0u/p0/Xo3ZcDVYB4LYyrA7r48
ohw1RFKrSQla4wkEdW6fPWumSFk21JEtPwGHQvkYzuSeiEhN1akcKiUg4+LW48vYvFw/xbYANvHA
Gumr/mjcdTXAJyDAsVJXTb7Oo6COtrZezFZhqxbqoAAshx94GBslqjA4JAfRIvtK/sNMwWZmti4a
Of4sKrOubQtI8Bje0DBKxnpBXEBB46HtlaqWA6tBUYvYt5hl3WuNcsTumggrYn1zl7LY/z+3rmEe
6rqp5IAW9Chb7WOniNC+13eHfQQ0roHBgwHdFZ9ekQOScE5UHKeQHMN1hoKM2IFIQLcF7omR7Oq6
Vw3XSmnx6WFdFVEZNpKAqo+MCLM33OloO3dOlbLT6djXzIFlbQ2iqfG1l4CMD7w6VMWB0c09mlXB
ZoVteQlyuX2Sq4iAHaUH3sp4iHs1c1s0ZlNAVXhmqX86lme0mXgtgXdoMtTky+ONqTNn1mhOQYad
l1uqyMtNYjfo/Gb1EAwNyESum9naWbC1D8ABYmgT+Md8eFKPzBnn+Rikg53tsrwynkowQjzUst68
fl4UkD/hl9iS4QpGW8G+DhzvNAZGj8puBMIsr1Oo5uPBq/xPi8IVssUuts2+6mog6ImGgqpjALh/
T2uxwV2Yrrn8+hcpgMuGK8eGF5/rlUqUmDFQpANbOZTLS6P/ieWn6yI+QI4vH2UHo/aYMoWqM9pA
zs+CrbJyigYyJGl2Dj2KYg8LnTFNR6Z0h842CnF9296WcxGfwCDUxi7DLkD6l9Uu3B8iH6UoyE7r
F/O3KWe112tWtU/A6nEoJbnZm00LKpg2rd1MQvlpJlT/XiIW9dPE/LLUTe61EwTrJI5OkbagEG5W
skuXFvTUdtn5ktbXNwSUgZjF6OXHrq6VuxaTRYKrXmWAAArCawPlsdgy7AoYJlX6pGmAJABoAtlj
0ATEQAI4tkDlwgL3bj4mIkrZVQ2bF8lFXIqRmPm06EAoOpFj+cwKLjP2xDPEBZ8dGmOi0L7Edg/b
DcCw4KXVF+aiqWgnmWGd266UJ+4yCrq/vJ3/J4GBmGBuhBGbX0oo06mPGju3wg4zEK0jYU4g3Vsi
TtdNKYAUQ50KH2sF2Q0Bmd5KwDCjeRzAAl+ijrwU5SAIIEViuAgnQUEnnyRqh2pB3KJd3LEERxXw
Eq4b36YGAJsQ2QPo54CYz11aPOpm3TJYkeTUnuYfLN3X3XHXgBFEpAFbR8LCLkvTdFg8/6xlutIi
MiVWWIAxYkcTkj6ip6GAncu099ePtSEKjwuG2RkmJqhpuDgfGwh1o8aqERoDvTf7hriy0T/LlTl/
NslnSoetUvDeIcTCihf3VreG3uZ9qZkhqC6U3OtTNQcUfwkkSOAUO/EbTbPimyWX5CYCyxn1s9og
36NmoIPvdPMM1Hc8TkUgD7Z2q0lL1HmDIsmVQJv4eIn/lZw2WRSI0cVomSFpp/hkT1hZHZNZFuRv
q+IZE4N7xywihlowD80pk2nVTt5KsxlqqjejiAXiUC97b78vtw7yjhihhSdjVEfE2bjxtSHWwCIB
cAqwdMl97TKlfVs0oxkWmu52+mPV5+CJF0Vlqw3uj9OhvIEUle3i8hwZeoZhSsBJmABbHQY3mZN3
uXt/78zsLmrkA0lbw+2K5J1Mtghqi7nh8xcSktnWKl5I4NasKcd0DUBbMSLFkJrNXv6AwHaOptLf
RhUog1RUDJfiy3UL2tAYACZilQs2hDFWngTMStMktkpqhXL+0FpfIk1EAC4SwBmOZZuN0iwz8IwS
bd+OBYBxRBhNG1wOuDeseCLYRHEKz+rlizDpNKqBCWKFzc4+aH66l0tP99Fk39eBfj8LApnNr3Qm
Tb2UNrdxnOsdpBEQs5kK2MVUmUUlmCT4GQFo0Ijfrn+jVc+S6QUqMxgrhA/CjXGRdNSatZxMABgc
bvSb6QA3AuAEj+4MMFUDbjoNkoNF/OtCmavgdfFcJnenRtKQyWprK8wU1BBkEvlZDvi1pXpZFvmQ
tLnAqWwYN3IhdKQQgmIB66PQcpbq9Wpl6qnSmOGs3SRzfmzTwUOYJHgHmbbxp0LkiZVW3bEAscK0
9UxKMZooSrUgpjST13juvLS7LzGOV+it4MEQCWLHPRPURNZUJVJmhl2y3ErG9KyMrY8JlCOiz887
ffgMtnkMhHespHOiNE2Ss7ZLzDDtJS9tntThz3VV2AoeLiRwNjymFbXJAk679FQ8kdvUZwHk4Bdv
ujB4+PjOqy90dhruCUuSbjZa4NQjOl72qGwpr0XpI0b+Eb3Fd9RLnjSPTOBMcduDiPxg85sxwEZW
2UAqyYWuujSBppdGRmhlszfNi5u01E3SHgjAmcC6mJ5xpwRjIbBpsG2DgTJ+4KpK9ZJ2E4A2WyJj
YTzZp6T8fJiMmg9CVxSEgLfAn6bJ5N42RsBs1gNozMwJUHzyvq9Fkxwb3hCA+Mhj2OQYUmLOG6Lk
EAGRiXGVF4XklrTSv+ZVgXpCIsvIMpS0+95XWh1YiZN9E+gl+9v8LZ7L5j5Y1vb9tMwLwj8UX7v7
Yjce5RBMHK56LAPRAPTWK3NxUs535FQfMVALaemp/lLvxyOzATRDPSDxepHAf3zA0147G2fVC9au
a0eBNFA57+rKpQ/lafkyHHJfeuq/NF68M/1pr3nNXrtRQVotY55s3Bk7/MMPioVMzFsai1gII4mI
gRkj+aVDSw2g3FpWZ4SFLO/VZvakcRbgAPwfN4w1EmyWf4D2Xsqw9XiaQBDAzjztdAqoUbRY9lPi
Lzv1KE1CrONN3WX7oqhj4+3h4wat0fuxbGQwW4Je7HGBj0vcKbf1r3g4otCekjR3izhTaldpcqDX
XVffbek2kGYwawXCH85yQGeogfQKN2pqGSx0drDLM9h+KpnvtaSH5VzXrlzZgi30ze+IZXek5qio
r/Jao9DMAeAURlja2o+s7746afd8/WBMNVeqi8YO8COwNgYndPkZR32KjNSEiCRKeq8YZ8XXlMHw
lD4TmcmmKOS1rBuIJJBHyjaLTMsyMzPCrI7duZ/f8rS8GfpJMDW2KcbCyAz+A9Dgh+Kevea5VCjT
rCYw/cw+9mrjY106BFS2QMzGA4Ti2F8xnD9Di6JtmpoY4aTbGGJKPaNufbN+NaKnz38hzPwA7Qv/
ANnEGbPSFGSK58kIKZm+mqn2aOjApMpL/7qYLV07F8Ms4Ozamg78HHUGH2aVGMnX8p8ofIlWRrY+
Ddqx1gcI2xovdRmwpm9K0IBRsu+MxcjdvOofzFIVTZ5tCkKUxYguGSwUFxBbJWB4sj7GYyNTNxpt
V7UzVx5FcFdbOoCWAOtHYZB9RWaFCfbSSGikh3YJwh5S9cAczH6mDehjUfJO/uULnUnjNK6kijRh
PFsP5ab3VdPxE7s+XleCTa+OThPgrVDzXCPNqlNjOOkEGd2OLWt0B3okBx00dBX2DEQxHN/uQKpk
nwvjagQyVkMyu4Mwxb6hlN4NhXySoniXxNSVJcy7KM37Yolo6Ld0AySu2AxA8umsXPnY5OBZKFQd
dB56UFDnSWsxoDtHosnDj1ied61w3CDBZZjRK3CK1khHa+lbPez3xUt0KPcpEDc8Ou7Ju3VvedTT
f1e/qxOLSdL3THb1zm2Oza8CuNXFr+vfdevMaJzBvvF8wv9ySalT27mmUdsEhZbut2X8jMTqyY6d
P9fFbPkQoIWh7GYAlRD1xEsfMlcYJ+y01AqlxcAiAnlIh+rhuogtkwOhNviqEMSuEeamYZGLEgaG
uH/fV4arlIB6Rn9A7z8Lh8G0E0ewGDYPuo4mO+yZQ6zTWZ8wTG6EUpcUblZhdtVssfdAutK9fqat
a0PQgv4UBsYZztulJItQ7CtLCMsHW8/dLlEaN19KEa7iVi+DjZAi88RkDPCWOQ8/UOSdhtkj+o9l
/abRU+M+74bCLzIleZpk4EqUUQcCw3mp90tnIE4upsgfoyU6oPlSA5FfGQRtx42TozCpAdMUdHJQ
Ds4DdMDBb5cFy/5GM7p5CvD4xT58+nKByQltBMcJ6qB8FcEyJsuC30SMZqvvvaO8Tzpor6/L2DAv
hvuJtXUsfDIO8csPqOYTUACJroe1Fb+bjfpFq9AbKqXv18Vs3Rb8JdCiQICDsJvZxplGdsZgAwA6
10OQeD9Ns3Jf2qLEafMkIF4Hys1/01uXItADojawG/UQtc2vvZY+qADDclNSCD782vV/oPTCASO8
BQI155By9KDjEUQRYaxWbwX6s16ZGbcVIhDXkNTvhpUcM2e8MTXp9fodrv0HZpnR0HR0mAGg59kF
nN2hrUjwLmajhTW5k5tbGqV3E0l2mSYKQVhYdun98ddNxO7goINh86oNOEo8ZVKhhmXzaJpw8sb9
LD+k5bd2Fk33bIoCmDkiK2RGq5JjN03NUplECzXs1TC0KjX/lTS/k+FXSUT0v2sdxLHOZHGRVaQC
m7HTIEvvlzfamnuaLF+uf6ItEXisMKzEGAkwwnj5iXLATwLLQtPA8PRHJr/0QvGvC9jwhAxYCVqA
PARGyy+Ad04B82ISWr+/M/bGsQnU78RzDqpPwv6raPpr60CIp9jQEqsi8RnJGFkUKi5r4TLWB4UW
lttm6WdnD2SAYMH9ILxmow4rlsw66Ypm6Ro9tNLqZDvzfV+nhygRTRRtnAWQMFgDxGgl0P94V0fi
RYsdddbCRsImb/nmdC/XP862ACxsfNRHMeB4+fXBM2cTcDdoYVEtqZer1bttifBY1l4OZQuEt/8j
g1PipsonvasGLQR0kG82PxRiurYhQiFi7ynnASAFi/FYWEfRjXc1FHQU4zh3WpgaQAOabFfG7P+o
oh6bEBeLMdCCXPAQbXi3C5HcC9FUiEJzDZdnqyN1K5KjybrYryTGRmFriBZTNq8RlipryBg2oDSj
uO9jC750AHVeRryEBLEpWnTb0gcF7K8Yx8PY1+ptLeXC1Ik+q2GeJ+pdQqr0NyANRfgaG2Vz5nF0
RoEGaGZgCV+qndECONuZRjUEWEJ9qveMx8ZufLrr0bcR7dZsXBywLHEmxCOABOKna8yu7jMnG5GC
6G/YTnJ70/A0R/DEbuRyiK1AXAuXAye66vzStIkUCbNPofPcnrQjPRbesJf3sTcGsRCaYeNI6Eii
445hGLiFFWCikTX5aNtLSOmS3ObDQjDcqCl3U2qJMKM2RDECQNBRgpQKbxFnvUOtdGA6nmnYJsso
+WC9Ug55g5KCO5hd9vmaBXqVEAbsYDY9zPfPB3m2s0GuadjQeFdGCI2H1isxzHTd7W284SjvAOGZ
1UZ0NLwu9c+pzAEIkZkapjUIZOYXzEpgMSCU0++9LkihNu7vQhSXB0SEKkBrzWFR2gPpD0BfS6Yv
/3AaRlWOxAVA5HyqAeoUENHhJQylatLAW9TGWgnkSaV+o2ZfD14SzwqgKPU4IoKy3MpdoOaHGUnw
lQJXHX6JCx6sqpWcqMz0cNTeGoKt7U8HW0zABz0z4kQU9tkPOAsghy5XZAmYQCGtrENXYheuRfZp
PqnUdMdaubl+katv9SENiwQYd0an1eAyi0aupygC8FYIpzWCmdk0vXbBzojTfHpdDQEE9gsxnAwg
fTgOXtGbBJzMfUyVEDTeJ7nOvWiOMTXz01I//Y0gCc4PY+jo4EI/OF+bmIlR29YASYN9mmt1p+e6
wJxW98ZEYNiTYWgi4eXVoFDSaSowzRAugAMLHCRMQH5Im+Y2VqXx1/VvtPHOOxjbBaw4LNRB6HWp
EcmopVOad0qY5hqqwYPqWhVKmzGJA1PLXywrec1bvRc89ZsnRHyMNAbTTisYiLmytbidWiWsnbpG
EDMRd7S13jOAdnL9fCqzGS6QYXUj0MdgVBfD5JwSOsOglFSLZMbY2Rg+VWOlcKUxzzEInQFyfD+U
VUXApWQ0y35sJr32bIJJ84fSrqzyZrYadd6p2WBUbwnW1vtDJunYH1X0TANUVkGXG7Mb0jtkbIV8
a49lNWNmS5mWI4niygH4btyXw25uSkO0KrS6RJgXmywAqQWbIOLplvTZjHQlQyAYT0+L/Jhae0o+
OemMFgTqjIzbivV1FZ7UvVw62+7A5RbapFCOaKar3pQb0W1UWiLwoo3oD14PXQ9kNnhHeLuqW5yw
T2BXVvrVQRpYaj+i4kc26951hdiUA6PCM4VdFjzClwqv6U1jJVWvhCUwR+IkAr55dDc51Df06LP+
D3YMilhULHEmgDKxD3jmbSejbgbFgm1hYd0d6E1jPuWZyJS2gr8LKezAZ1Js2hS0jyCF9aazY/fO
ZiasQ7lLf4gGLld3Z6H+iqUtlhQA4ZevKqoUNTanbuQwM2oQMVeR5vVy9n2eSA/M9r7ZXf9UqzoL
E4eyFCY7IRGu/fJkc5wPbZSWcpiOQ+xaJQBeO8xazaNzbIr2kdjxT9nUqps+j5+uS946KFRfRnaA
pEO3OCefkjnJiGbMIOCtfoPgFSi8+TFCmuQRtRZ44I1Hn5nZ/8jiy9sZjNuJBmcOs9a+nbXyHW7z
s4qIi0Q0AV425CKMTevyIlOAgw7OpMyhvIRy8rZ0L6a1v35j62FGyEBDBOU3hO0oxXKhhVxjYzBJ
ZcioH4bccg3zrZV/a4D2iJzcnQvEG+1jLonSuK0vdS6Ws7Fcw8hamy5zuERF+ms2CYaOp0zaUaco
8TQ31aPgnKtYl53TVFD1RZ9AXq05z3pVVc00z2Hvy175QFEudQEMtieH+JQp/vRady74SkNgUoiq
JFuaci6au+Ks7hpAQuOKq4V4UfrVqP5BFYFmiy4IzG09LNSZRpd2VjGjP5HlT0pXOq+GOrffrl/h
1ifDTgIsm03hrSacrYQoZAHwbzjS4kWLtWMVtT+rOjnSefD//0RxiYlsR07cjxCVJz9LZ3H11Haz
4WjYf67L2foyiAqBNoF4Bm1MzlOZTtPVyUCUEE0f/WRFRX5qyviz+7nMSeBFcZCoIj0BNdKlGedG
AdZWsASFi0rBTf9iJYknaz+vH2Ujqvivy4Y0BOk9nws3XRKPLTVpqBcvWBWRwGGSqgIN2LChCxlc
ElcqTbsoeUTDdLknZbxrh3djBqo1jTyiC8ZQNrSN0X+id6SyDgffQtFLMLeSGOdZNOdG1oAD0ptf
yEK+ynJ7+IerM7GqBcYCMMHwo/sJybJ2Kcs5dLpKu+vydrldrHZ+TqxYJGrjaWTZKZCn0X5g/Y5L
VRgXPZWiMcajoQ7Gk93Yyd3s5NJhkhtySggtd4YVvU+GWh6k0hRxQ26oOyPj0KCEyCIx9ncpXakr
fZ4lnWKgKPXkWkINKD/9w12eieB8XQ3UPluWDIqhQuMYx9q+tmQvclpBiCE6CXePKs2LcsmgHWDm
+DbP3R7sZqJS1qZFnR2FaehZgJbZbdVJKW6LjSXoXnUTZ0CLtX0KABzM0AFSaNyLphO2z4WCPWiY
QQKic9enZ0i9Z0elYb/QVyPtb2hSCIKKrRcfoYSC2AWvhYEU//Jc8hR1iLNtGlJZ3UVmEg4kCdK8
fm10+jsqnRawwvrrMMe+6aT/dKlsOpDhFYAEmlPBPtNs1EqgH91O/oMJ2sZbALrzxXhUPNUFDzt6
O+8kFNU+12VJ1Akxh/C/Yrl7jePedPoc+jJ59qE/DYBU6d0JE5H0XVyW3HKTaHajn4kjAiiNEyZV
ytIOBYTVi1b4DUkBet3Z2bFQSyxQxJF541R1+3zd8Nb+EijsjH8PlRTUIPj2UiE3klPLEmL8cjoM
lf0M4J9dpdcTNp5qQXK+toxLWVxuzihX+zzDs5mN+UOUKV87g95FRGTkGyAmmIXApCdjhEMmyyuL
NMnWOHRYbZWAARFKbr0vbuitfYoRszkH6ab98S+UCpcyuY9Xk6jS+gkyAabsOuOLrbSuijHv61+L
/ZXz6oaKATG2HAUiAuykrJYZiqo2jKYbx4AmEd1nsyXdxUPfC5wxr4gfUjSMxWBjCOks3w5uMJBd
gsIDUibDB6brXaybr73SFn6so9ZGqk7waG8e669AnoyUUBT/e7kdA6VwZM9CfCAN9sP1q+OV779D
AecF9sVwXNmhz9yyHWfmVDUNVqtVCt4L6aRUSupWdiNwVbxBfcjBLh/mijQVo1TcE+O0kdICawqK
sCAANQ1XrR6lFk20WvE+fyKACCCkRoMYc4PciXKAMCtGaw3BInW6hzatssOWg+Zmciyax9n6QCjc
QRLAJtDI4EJRoybE0EeIIlWSuU4xF66RGAJXtC0EATWr7GImkHMP46hJZmdoQwBI8MyLDWP51eVm
LYI621IEi7Erss4Fal3cU2LZMR2rGmfppXE3dPavVNX2eNMEtbQtPTgXw057pm8DtWZ7JhAzLpqx
W4oo39Va3rxP1dzd5E7RfXItg+kdUhLk/Cj4Mx7VS3lK2SLoUHF7fUrprRLHt11lV3uUuRSBe1hF
ArwoLp53hiadECUOQQxW2oNZLEEU5RhPxDw78P/eIzPNHkdQmvoZmWUvsaVyd13ztzTFAnQBoh3w
zls8qgC6+uDS6uchaJbhpz02v0dFVODgI+7/zohZOkyyg1+PH+zI2hproZk8BJXhNHcTrYpbtdNa
t7AsZPwVkZx7p2zAFmv07U8sZRn+9SNu+WAcDMjJCsaCkaRffs4uzeUc1j0Eidosu4nt2qTLSHzA
2cD2nH7ZZWkyCYRumsaZUO7D9nKXo9jRwaNEhnRqo7w6jE0z+3bXi/DTVruH8CUgq2PcQNgsQ0+e
M8NCHaVRnSLoq2+i4u6pPzvsnsi9TxMv1j3DW76SfS+iCl9dKyeVs0opG6k8ltIQDHPutqhWTfSn
Wsa+kyhe27UCS1ndJ9qGjI8IJXUAm622AjsprmhHxj6w4qy6m6puPNSds9yNjZ7/vq4vG6JUCIJL
s9Gjx7Ve6gvyEUBFKnkXzKkx7Yii1IcEDXWfYu3jeF3Uh4e8iEJQkkT3zsS7I6POzRcmMlqlY0Gk
Lsjvlr22L3YpkB/kZ+vQ7NVfkSdaz155UsjBHCHbamMILPxIktSkZYPd7SawSa6PnlFIU4AubVIz
Wmjw06jOiLmE62fcuE70qxxIA/zRemVPHeUJhB9yHfRdjwTb9oyW7pq4PFwXs0ZRhBBUuhEmgIwU
ERD7HeevhASyvnap64Duo0Mag3EgAYKp42a3TWDc2w/EG3fTXQVU3eQufx/Ap+wVPtaw9spz5Dkn
0drLxlU7mMtCOwYBBbaxuBxvrKKpA+A1tupaKxv2SWnNulsaRi37Sa12j6o+VZN3/Q5WzpxhlnyU
IQHfgv4TJ7Psk8zK2jIJiNUfdCO/A2zQ63URa6u/FMGFL/CxRI/rKgkUUgJU/xVs5O7STxgaLvZ9
LFrRXWWNLEzCxDfSRky54YXixNVmHFkK1St81Oyp3mcH+WQDLQ37nsdYCF6w+clwf/hmKMWvmjS2
FDkNUFOqwNCaBsQRS6pJRymrwE3dJXb6O6LUorvP3ieAuiAOvUgU9jB8fqm19dLnEgaVq4DM6Ylm
etBT8rSkyjHS4jcySKJId31GzBSwxhq7UCR2nJVMiVxktDSA+NQVO/bhhioNlhwQdM0oeAI33iXI
gi2iKwk21VX8TmJFK6tymIL4pb0bGNOPZ/u6a9zUL6x4Q4QEOBs+AGUTyGROgJFZci9hS6WmSnNI
lG4p3OlwiPxDfIjeUAFDDdv5WeBNLFz9ISq9aXLrX43vHIAii5pw6XWYz0xdRTr1ycv1b6yujYZF
kgyvXQMBGcaDLz/yVJeD3WdSETjEeivH4S617F2UVEiakvwnlSXg9qpF5NK5DKq2alxqpk9VYaNB
Hj0aeTn4Le0OcLC3Rd1hziCzQgsteHeM8+NglmFp5U+JHtHv7dhWYawVYK21tB8TFuIEXnbDw/w/
0r6sR1JdW/oXIYHN+ArkUFmVNU9dL6h2D5jBxjYYbH79jTyfru6uQZ06+l621K2tdgL28lqxYkWg
d/MfhQ+gwlAC+PgkXLTVGo8MEcbWceHPfNhW63rO/eTcKqf3+a9QPku+qCau6iNU836FGdukjTkT
x74IpJzMrCEphwEu7E9cTZ+2iqqTeNIzvol8re/DYr6FGxp9kZdh3r4HfR68Q+ypy9nvcwqpXyGV
TwufHv5fDxf1RlRNgIUTqDFuTmIRban9fPlB304Kw3WBL1jSc3zKr7cwHhdXg4+SE3HmMzgFnnA0
chNDl0JA+V2Tsk9lEcvszGX/9csRKJNi0uRUO0VfwksDzBm7o+JHR5LnOYkOXVWdqc6+WwKJBKTW
/tNg/nwlLNaKNptrcQz5T0F5ocLgTEz+dgU0PE5SkKA7fMY3FjJlbAZD5Tj2YZEs8lCZczq9X8Mw
RCaBniDnw9gUyqKPmyBIx2D11oQf4SUM4f9FIkpFyT1Ir+2uVt25z/KlBMOeCyFphjTkRPf6zCfr
lI9UNgz5UUs2XaCpM0DsiFxwL7mdmybIudAsh+mK2EC0/Jwr4nfP+u/FP520BG65w9JSfgzMNBaD
9d8kl21OXSfQbGa//x5sv/t4SKkxbpyBAvZ1jEB2tAfMzI8s9h+rbCKFqbxzGiXfLYLdDdgDenzA
CT59Puq3gfVMwIFMSXvRL9IWnpvP2Sl+uwq0C9FNxDjaF8Kclv60ZOOIa8N3f4SrTW6R1/73rws6
of+7RvIpZZTr0sAzTvNjrXg+LnOhZbf/b5c4XXnYeSBE4RL8vNfjCA2oTrX82IzTyR9uCIYLsTTd
/d+XOV2iH0upj8t8upoW6etEsQan1kAWJINwWq3ysKF5TFheNf6eTy9/X/HrqUIxCtTwJOABBOWz
NkHrD27BeemOLnuhaCwvGQQLIZNOuF+SSVy0EZjrvTvTPfqaTIAPilCOJU+B9jNdxLSuoxMqueNk
6vUqfRZzshSiDn9AwLYqhpmcG6X7ClKdxLSzU40KSe8EW/5jsAJvaYrqzmdHRarhtk0dfDtYGm7n
NdC7Fb+1xN7Pdg0aXhvJOjSUHAvPbKKvT31ySgFTFR8ZGqKfoUbTtBC3IBk7QpGt1By6NsEb4knu
sRnHwu3+/mW/hixMf4Klj3sGXY8vyUEg2qYdRzyx8MJikaSc2FxG8I1dz435fz3jkY96FcUaFiJf
SHWmhaCNHjBCoQm9YXMb5BDAPTdp+s3L+7DI6Uf8K+VIXS/7LMAipPKXcmrACfNm89SnrhShS/Ix
wN/8/Q1+PY34XLjdkP+fCKSfGx+27pq4r9HWnMM4D7M5VyPZpNWfjl4pfzueHf3/ehb/sz1OEsu4
Vr/ws+sgnIfQSHZcAuFvbT8lc96IlEPkJo03KumjUgUuPhVyr2G0nskYTvH+Y+w5rQ4JePCAMTL8
WfYOMwKRznjHjolX7xn1i469B+ZM4vPNIifXUogbYF8CdP90j2ZkXiLfpii9OyMPgN+S0iN8KEnt
nVO5+GZXYimgF6DHomv1mRTuTuSJPozYEXSaPcw+8y5wZ5o755YgH/dkwmhWVQ2WaD30Fk2VHHrt
TPH3XfjNxofoOjQ1oQeJ/3xGtysPw8VRRdnRQm7Oa4ZHubKLpNG5Jzudx/8tA+gkAgyEK8BljdAM
/PjjMy2umbjvraiOCN/gMt1lkduOjT4TC799dcgI0N8BWxAzeR+XCbMV6vljjKdand3rmrfbbpqi
M12+b04wZtj+b5VP92mThdyjEh8oGNWFrOeb0XhITiEtJKsIJpuD2C3yzDn6Bu/BG8SUM9p90IoB
rfnjo3nN6JJ+IQxlcFU6PyrGxr8gzYjQceOUu7Nmv7oAhgdP8wC/w/7MM3+7X/61/KdAObRInl2G
/eK3B0dErkV3QdbbSIHs3ERnHvabkPXhWT99RqcsaSEhwY5ssP/o2luLOBHX1RTDSnfkWzcwSM2a
ZEv1dI6N8e0O+g/BGk4SAabXP77mIBO9XSNs1GxKbrthvuP+uQrn9Os/hURkRuC/Ixj70H789Cph
GDGDATfhLNTJU5DIO+huP7fpcCYb+u5J/r3Mp5fIdaLjpjPsSFyW3SczFQcvZvM5rvi5p/l0GKpF
smb0NTuOcf3YDcO79ILL+uzJ/u7MnaZjgLEQNB8+twO80JmFZjOeBhheCbmWUoZPQ7AFqWsDTyn4
/ihv89+HSHQgAK2Clo7O9+lI/Cs3IKwmhqkFF6f8qXV/4M1DLaILIuc8Fq9/X+vbt4gGBBSHoQsO
U7OPa3VkCObWKXZ0Q1/UlSsMXcvz8rDf7okUpR+UH7BQ9ml3t8gRnIqQCwDhebNWPU+Nrs7kN99k
iCj+/m+NT9eXz2FC0DfYECJ1eUbUtp0nDLuIp5g+/f2lffs0/wfqR6cw8q8P5FGMgnlQaDhOklxT
tf7IatucuSe/+TDIdxH4QnQQT/j3xzVMMo+TsjiszjRbOq87M4nLlMvd3x/lm5eGgeEggpoVqogv
JhjUja2HmoEd6QLfabMWxuPQPAELkidnnuibk4Sl0MNDXo1h0c84t1K6Wub0FOGcKKSDS6dYc9GN
aFZ0+Vi/1cm5Fb99h0CN4Bbx3SR+VA9comrArmPxljm+k2FYRh7f//0dfgNcojZBwyBGbxL9rs+5
5jBOERBEXBtG55LkEJ2qh012qXYx5HQzckj+ZC4/CQyK4hw38tuXetK3gBYEyl3/E1gQQxTbwKyP
HUFA9sKgrLT8R6Y85zx8C8bxwp0VRf9m85+8c8DRQnhCMvrpKKuIY3CWYfN7658oftOLK//+Or97
pJPpGq5BDOaAH/Bx57dxA+/PGXWKAGKQrdnlAn3l7RIvzcmK4CVU3hUgjeDMR/xurxDotUIcApfX
F/gviTuoE7OsPi7Jw6ivBf8VL2dSme/OGrQuTtL48C7BIfj4YGoOU00nvLlO67EgmEpkiP55Vc+3
MdHDmeP2TeKEMu8EU532JbgzH1fzu9bF3qncq4L1ffRcCTQI0mjp+Aj0B05HqhvOBODvVsRNgnsE
vezTQfi4Yr9EKklFVB+lBDNsycIRxkDh9dS4oZiVfp0M3/59q3yDg/w/TBHQLdL7r0QS4tdmWNCW
gOfAfab4NgMRDdEYZmd0Yzu9IysrXdwVTtAz2/TLrBqqif/gmf+79qcXrJKwNtTWp89Z+C56d9m8
HQPxTCFwXWdTkfURDDpgLJfy+249B+F+8+jIDQDf4ZZACwFcno9vm6vW9x2q/CsZNnmViFJFUKqd
h32PgfXU1xuJv6sbsnO1fvz7a/+aJoM5CWYSBbMWahqfg47HXVyrUA5HHiSPUdMnu07oqYD3iAK/
BbbhZZoMJu8hD3Dmg389QojliD0gH4Ih+kWvoR8X7XdjhZ5ccBxoXTh4LEvMwBpzrlX6NR5gogcD
MJg0A40Ogm0fX6/0qrWDTR8H+6sOHiG9NVYw5uD0KYTTyjmn9W8eCwgCkkucU3SCP5MDMyVj2B0M
/AhfDbNvZKq3pFJ256AaDmNJVj38/QN+fbjTQDaINAgMJ2210+/5VwLTj2QwaOfh1g/mHxqzCbnR
rCl7Evy3I23I9T6s9CmXHROZaKCY7KjpVc/vQvbsNQev+v3/9zyfjuKwpF06YW7kaO2DmHAJO6gM
T+fu2q9fCc+SRtCHAxITfrlrVxu7aIQt7hHbJtyMdfIoFv8CY7lxAZLOGTDmm8VOVEdsdbSoAdd9
2n9p62Zg5yCOYJwyRjrbi3zQ7k1Mos4tx/P9/Q2e3tCH2hBSIafRaCjIIJf4oj4rZ88Fg5bpFXyD
Aog9xdFrF6XmEah28OKQ0102Q9I+U27j/7ZcxMox5vPAQ0RA/TJBp7soUMNYJVdyCQae1z33foda
+GeW+bLlsQyKHJS9yCkgq/BpI3JrW4QTLNPJdDtqL0/ltM1adoYYi/hHv7xKPAbyF6RkiFMQA/t4
uLhOF7vijN/EYZ+WRHm/4my8pwkw+irCFVUL3ElwtvsVcvO8VLotpfGfuR88Awq7ijEZV0Do5Efv
q3Kk672vfVf0KfvlyeUtlPwPWW1YUDtEBVioCfY6ZBtUe6nSYecZ+drE8+WYufsxNk+xoFckHB/k
Wr3AwSopWD/Ve1jnQNKTsaEwMwvKOuM7LqYrliVwsIQVqVH9P+HSvkULZhgb1zw3MUZAa/yhTvxt
EjSPYhp6aGwommNo44KE076ao1dtUD/W7XIMuwohmeEOYsSWbHCyYF0EqB7yonVV2TyujN52ybjh
tUfLRUS/U06qjTTWlbxODwFKEsj4on3HJJoLFdymcpZAymGdxjXvZH/RC/7ilnA5iDa4Gg17o/T0
ftt43CjDU/zsVTynFahdiayge1/NUIv2rYesfGDpk9dP7qrTCl5OSz9tB6gnvQwLTws7rv1SRI3M
HvyR0Sc2jL/8bGGv8MGrjmDnzes+6TE7vjWQtc15F7X3Jkr3nSdpDrutGxZAwH2ucEp91i2FR5Z9
ytySq3S9m6Q6SKrGPPQS5LJNSZL5Pky9Eo2IvM6GEsl8ITCiAiSxtH1WzN1jA66jJ3Ue1DrXtitZ
zB/EsIJOh3nJLilIXO1cFe1m88Zkk4d02vCWlACB8tGfirnOysr7Ga11Ke1vOv6uZV0OUfqrsvEm
1nc6YDs/9IqBQTM5S8qaumvJ4suEggdcmUsTQ8mONbXEXjkuxH9buNuDaHKdLQkI7N41jczWZX7e
Rt42XltYaqgyYPZQ9V7eLekdFdWdqrIrcCxumfV3xJlcwXIhUdMFt//MnZdX6VsTZHsp5nyNunLG
FG3E5zuIVG8rlRVt9DK0yfWwRJAkpF0Bz7W9wJD+oB5bNW86OW0AKj9mEaS1bB0cZUBcjgp9qyJd
l1DVZgXvweuZ371w3Bm+bkFC2XqT3FqjL/vkciZC5lPv/6mQF3uCbDCiV7pIHpZ22sAzN8oj0pYR
73cjTl7YJs+xkrs6y/ZzfOV4lvfEyzEJvIkpv47psrdpIEvpX/vsx+Js0VZeeswiPWSlZm37S3Uw
+R0Dpm9p2ozPMOgJXkbWjcsmXrzkmS/98qDZGNyjcRcGRQ9RtGsfyewK4R6qwAsLw/F5WoagzsMx
S/fMSpy3OROgj0lvvcjGaDp64yDhYDqua5c3necpCLSCwkJiWCdEc8+2Lm2HS0wUN+/gOkzbIPbE
EyInue5WEcL4dOlfpwo9h1LK4L2m8/W6wtA8YHsl4IMVsutG+tu4Idug6vbWD8t4FfcyzfqCObej
dryoQ30vbXuIebIxw3hQ0/QuU/82aOvLNOGllnRzMp1Ssb5G6+SK9tjqId1WAzRalsn/oaPol1i6
sUhJ+OQJ+RIE9k+yNEczztdgiacQnEWr02j5sC7oxWfU6FLUKijENDV5n4r+OcQMWBHVqoZDL5gH
y+iLnCkfEgxR+hyCzZgPpuo2spuHXEbzBVowJhdt2JUelIjziPs/Y501e8CY7KYXLikBBt7SvqEF
hO75pplgkd1WJi55DAY0msui4J1/FwZ6gVrA1OaYtH4PHenzLgSZOLG3UONacm7TX4uofzmFUgG+
9/WOSs/m0RD8ahiGaoaoLgyfHq2AjUFjTkUpeY/9FiMHJrtYujDJebY8BnX4QKv2AePTO7jdJPvO
5+/aF2+RF/+B4CoHMD97eRCvSd72aZWvyTQXDqj6FmoXVU4DvN5spP4x043Zq0pYSP1pVig6QPcg
AR+f1FGWV3xleEzgGCGLfgY9X7ZZI95s3z3HszoZV8TD7Vzb9n4ljVfSfqoK3wRTEc7gbNl57fM4
0j8H4oZczDTOo9X9NLgJgfw0+3HS1+2SwTY57OdtsDQBYBp7NGHl8jY2U2ks5zsoUE/4e/EDphIq
l8JGuCS5Lg3CJfyktTdPxejp7oU0PLqgHE0l0AGi3IFjvQ1qITcnCaTjGlVD6RCjSuFagruy6opK
TPyS1awBO2qNNgDJ11IJ6hUOSXQZsiq7pG1TbURgh+vUn4MNJvDeZsOGTQXFj58SMlC7KvPHbdJw
UnjZOuxaXDJbUZOmTByk13pl+ZVI2unBWUu2XtCwreyrlzFB3ajHRRzSHpVMFQcv0yj8PA5mqDEY
XA+P4zSTi7Bp+n22Tn8AGD8FuuqOJuq7m455vwMWe4UV1stjm/R5k4gnDB7CU9yYFxhBzhjKxYRF
ZCDiLbGb9ByYDczIp1t4sK951K90m4IsUzRzXxdw6+M5pKOfpcYOTnAhFhitr2AdlrQwDsMsCO0d
L/3Tjs4gSfBkxZrsJVlwY7gwMy439SQv0FS648MoIUnjP8/ZVGN9svyOl2B6hMsBjm4dVw9r2Lyj
ExFeNq1km6zzdWG1wUjxMpBLkH3sxdLysOTgs+K5vKq/znrb7yCcFmxJw8gdieZoqzh51Q7Xw+R1
DCJFKsud76fbpls4OBBVfE3izm6ClbILojX+Hx8s3wEj2GZsEDXa4WbtO3hhnpTl8Y805CqsEW6T
bHknlCFs+BhZeVlMlmx1NsAMNnJzHnbJvWkmkgPK+hVSIzCqO0XbNsR+hUAJOcA6ciwbH1wXgHc/
OkxlQU9uDC5JysxV4GrkK+tS5XU8IgGb7ZMhbHyYidc/rCRS+arnvjAR0gnCJ+yHNEpf+azf6jlO
N4hv74Ym6uBHE8sdcNxy7atgL70en2GIIT7AAK8Oqn1ZmnA98HTWOc1wOeugyvKmUsNlw8c7RXGF
stjWh0GFWR5OtLkN6+ZnapapaHolrvoJ14Zoo3EjM7fskci/NP2IXAyUl+Go1Kie6kDH5ViFfN9P
cZf3Qtk+N0m8IxzP4dW42Lsp03kz1UF+0vHDFo3me+2xZcvRYStVPaBo8/1+K6ENtqldqA4hFUE+
WIGBU2i3FyOkJjceguBFxRDVLMhXBeLdVHYDgkjN42krDfKQpVouMZHoP7G1Gl7DNoO3M3ryuV3q
4Wpt0jcBwLjIiH621frA1YmuiEJ/EzKP75YxtpslpBCHxxgfXCUx9z1xGP5GkQ3eYXQiizZtsLsi
+9onaiyCJRqKejI443Pj59PC550OJ5ODF0BxMaF890wSleBhtbsV5gR7hkz4QlVuukmG7C4SEDPn
unqKF1iNQ5fP5D7GEoo+8Xhp0iEs+labogVpbsfjtN5isueXkdVPGccLqFTdupksko60/ke3cwPN
sZTmEA0mxQB7oV08Nu2mskGWL/XYnYxF36JZv/MKp9QGLc+Bjv/wB1hDLUu7blH69ZuYVMFGQaB8
75lG3ac8jnPVsSmf6r4vnBmTZyAVi86jsWH5ZE9OT7T+7VdZ8qot7R6jacbx9n1Q6CG9Rtu9nlxf
QtodQUTRan3TZsXdAtKyQlY5VqM99LVWl1SBbx0uE4UnHMHA56ULo3ulXTEvvyca5H4HoDtf0AC+
xuQh30Z0YI8RhVP8nApxCRl1kKDQkruc00hCvBqa9Os49td2ZtGRQhrhAMlSxctQeAA+5iwW+PJJ
L0voT8hrQ1YQ05SNZxRZs52LTAysxMQ6PIsS4u3SmA35MgZ8E1vNeDFSgassGS2oXoOs6GEJ1qyo
FiOLcAhgRiMWdUlY20FA8pRCYgLdbR3uMnyQqYH1ewvxG6QE67CdPMrf5SLHJ97F7i3RaMUEDUGM
gO3Zhq4Uim6ZxfHR8zvlQ3dhog5T376rtwgn/TEakOPphtiCoDJAdh1GWy2maqfCpSsEw0R1NOKL
+9D0yHurwaf2xbyNHLLG0EYQ2iKuObTKZAepqUQ24oFpvfYqJwqwDYhSv2qvumAZqS/UBEc2uga/
woG+ES9DXQYuWrnO+gnDrWEe9PGMsqVFKIk8mmtTm9sJkkYX0AFceQ6bFno7EGJ/QCiKSczis6QM
tKyQlDW4M4023mu8EANL4oRvW7sOd0sbBds4ZMF111cxRgMaOBG3/nLAGJ+4NKKpbsZsxvup2gij
BECbmxso8Lgi8vuugLNnddtK3pQTGLUlGqEXdG5vEgzMXHDGaLEQsocfYVLMYrltx/VnXIm5IMsw
54L0D7T374NIbBM5b0BNfhkHV7apKvQ8viva3sRd9tD44rkz+olEww9JKapNktgiXcWDHEZRxFGz
pzFsVrkJr2kT/ZBZdbBhtYNwkCo6Wx3tYK7AO3hUbaM2TUauxtF5eR+Zm2zBZ5WghuWjkQ+AgX/0
IMAdUrso3Mj6sunqn7HTT30dQg6gc/dQQAaJXcc258qh8eXvbGCeWENlPsjmR7ykBMrk/t4FFkVp
lN6MFfM3XPtvsMjOtnWPwZd2xPhD42cYVuL7tY3WMjNRW+Aqszkywgtglb86Wj3CprzLU04hEkR2
DBV4uaQCXiU0+mOTtcnTmiC799BNIcm7ESnKTDnd1h5IK6fJtHLtQsQbRlyZ1NlGKMhfEBtdhtNQ
5WxmUHcVYETHCj0Si3svHEvrxt9pRy1IndX1ooHxk+7do/018b1Xzdtcec0jNf2bStbrIGvhMA7e
Tx+TyykKtzKW1wnrfwY4WyyEUKLQw4GpPshhvXw7hN0tcCdWxhUhRUVHUkxNhWpl2kZeuIO0YpDP
tnk1SMYq2/8SYQKoNjp2Uo6l6eq3YTK/l9XctCT7Sev+d8fIP5mn5qKKLR4tcCrnsX/jzd7L2Lot
VL3AvU7bJ5fEKk+b9HYVwyOMIx+kHd+SxbXbeVqDvIdMJ4hzXonC9hAqeOisffAaruPGLfLW9sNt
n1RlkwyvPFzTAjuHluOMCVAQWeJb0QW/Ux2JfEoBsRHyTMfwaq3kle1TXeh22aYLXDuc9OccLKID
t+3PMWQXqs3eezEdGJ0gjEfbX0k8H1FtYtMPplQEwa5tRYRDpkxZDTUqC0BiBdCTHQRMVWmcCQpo
ER+5p2kejEhXMKQGawlIqEyWLriQpzQXbDmm63rLuLxLRfrT9WyP3Pa+yWAihjMKu4+QXgwmRp5b
XfhT2uAmo78Cu/7Sg/jJ1vaqg2JEGbXJDx02bTGHMt2ATvamRu7lqyBATNXTGtJXELfWrcnGDjdy
fBcCL0Y+sqTbOuluhZhv4gAMiMH5l4gvY+F57G7w5U1AQ/yhapfSY31QNu2cbdYkgIJJgiTeOEzZ
r5AkyFtPANew7hmjlAcKEAlqtM2NylCLznyuN5RnpchQPtXC7Ye1fxRobLKBX41qfHGQ74dmaNdu
00n8qIT/DvUoIElIMiZk0FGD6h16WUe+tDfdEjRb1iRhzgedbCSZL1S/HIa1vkl5dhwnH5ZHKn01
K6oXmCB1V67nv93c/IP7k6En41N4Vrm7aQCVJYB2PG5JBqRAgBl0IOlSA2mC90mScWg5z9jiAZzI
MCEWmmBTh7gDK27pXq+Yxou9OSnkAmh4bDemW+qircergUyqpBh9ZqbeYqbvUY3Ra7v6rMDMFRS2
/ZoU2jSoY0N7lwn0/ltgR2W41N0OcAjZstYiS5QWGID00qJT3lKgr8WLJOzC0qoWZNypc/1Bdpin
HMQcHEioq22VRON6HyZdawu+xtkOyHpVrJGVN6p2HP8crWe14VK2P2ZnKLYSMgy+6VwoQUXE7r2Q
7QRDoDm1MidVaA/OuhO4n1TBbQd9npfVLdOFY8bTm3aRFSSj/PqnrYfhCKwvfsEoWDuXrJ2XAwYI
8NV70wB5Soa2A58S0gzoTUZ4cTWyw2JKRl5EZpyOnaLRj85xURAZADqJIE9qwrDKmzmefptgHu4m
Z9mdwCybKrygZTR3IkwPI3hCGlljD2YQph6SJ1st6ZVyNgYlz4/v/brhm1pAsCDzWXMPOViKGT/t
efcnDfkXYKA1IDPmdzsRGfayKCQ/4C6SIR8mXAgZTFrsbjSYv9yrhnvoroglKXsLevSm90nXF0HX
9DstgUVWIjQbdGl9LGj7l17Vc1RIGwBhnUZIC2mPwHcexoEoRFmNDU2VHe5J1UxbjWlk0CXr+E+q
G7pRynodEtJ1PAjiwW42BB+F5pNJYbOcqRjMP8Jn8aYHavycVuC35/OofbScY5s9GC4wN9Y1CifO
OkJuRjsvQxHaQP+w4L+1BQ6Zn5UBWccbKk3pc7b4Bz+0JsZz1waC83GIdiZNjKXl0LKM5qYDujx2
y1zSIHZXidDjZmIeGzFbH/pPps+8qyUJq2dv9VABVSQ2r0k22VuWxewtNWK58dAyeMpSER/SsRX7
rrP6oFJo9rLUtCzHTHYDcwJFNYYyTUJ2uiLTXjCvv4HmmbwKs9bDXWk9Bxh99jIURIGvS5nF3q4L
2uiExLsNhz7gZiFjCqPJJEVhHLalazDL1vnDsNNBl11EbWculxgoB/S2NCaAhn7TZTY7ZEk7H9VS
xxvuWHZsDWwItYAuTiWjoQTdv77Vs1uKfgA4v6y6Aa4A/Y2XKeqaXUrw2q/asIre+5aPj2sa1DB8
R8kDhKflajuNwbiXdQ/gtl29IM4lt2Q3R1Tth0aMyOadAnBOyKx3UCwn8ECq0/RtIEPzgFTdHgZT
o6AY9bCUY9tBY947pQ8oBD3xOAeht02lmXa+b+bnIVktAUE64ReTioKdskG8QUXftnmamfUXwVjI
P81gJ4EmPULcioHZPDqJRjMLEg8wmmLUIsttZDjqK389ADRIroC52KKWMO5qMiTMXkLb69b26qEO
LdMo/N1wcqxPswvZBxgl7ARGMrHPp+UKTlktqFVe+kcGU19q9F/vSCPXR83tguux1eumRmR69dwU
X6QW9eYrXefaL6iv0kuUsgAR1PAuaJXk9KRFDhDTTm9D7YaLoa7JszPpfI30qd7x3sLZWiRBOQO4
LLDyJFBtNPLar0jUFEPF9E7SVbgL4rVwPoA3QA1c3WYxgrFXISdG2ZRuIQKtjnE32dzv0SbP8XPf
wA7s7qzLpl29Zs3N2oFvnNAaCvnLkuQTyvVN1VsL2l20FLOfrLlrw2Y72tPIlMhq6LSjPwTJ9Fdw
2Rc433rVn7qDwmrqwnQX2QVz/8x/ZFKT7Rg5WqAthL8a5gBMMTx6J5EXzz3qfN/ih7ULD7aMwyw6
lQJIQ+ouzQo0BYHOFjGUH4EmjYCpRqQgRmS/Xd/8lA0KoHqdk6s4Sdt87EKWhxJ3Ne8MFCKjd6bp
et1BfTZPqhZbMk3EFijTWPqNbYuWV/y6Cmb1jAeIUdNTYF9eeIEghsKn79VGJeSOmubnLIeTCRAS
Mdd0GRhvEykTAXpdPZIrxfjPyB9n/KwK0XxdrnlI18KyFFhrENndMJB3VbX3KYg8T5hAT+B3FqBz
FIK/HgZVU1YoS+EvZBMgdl6zbyjgHmo7twtjXRehQhlQTardOA7eahiGh+F/ODqP5ciRK4p+ESLg
zRauPMvQ9wbRnO4GMuG9+XqdknYjTVBkFZD53rUkfoeSAsuz0qd46Ul9JNWuc3XoFG0o43Frq5dG
EX89R8n8VmTHzdnOal2+Y/SxDs2SJ2FCNcfOAoLb14h89+SRizvxieZpVCz1tz1nxjetfpXfeFsa
cEFg9SuX/pwaWXWAAG6/k8XDBlLN5vJqF/Yc5C5CkTa3D8rgZKyj9Ty/WCne6sBbXEv62I/ohFpd
M6oV9sw1m90woxykm/MmHIsxPzhbw8KjjcqxabY6ZPEzqbCqcbVVtoYPKRuO67DlAUkUll9OiuJL
b25ioxkMOKGcI5rbIFq5z/gOl8pfU5EEs82zN3Vz5nCxgXWJnsJAMpqzAM+ueq+Fo0fSpb3Qt6eu
5ylKk3RHlKqILLvDhS0Hea8cLr2AIrKx93HIpFU09SXSPIpkZwPuri2/yTuxMbwvgyRZOO2K350L
OO1rrjTcvTeLeXL8cZ6qfofMIp/+DNmsf9N1mf3MSUvou1UJYYRYfEsZqjLd3FdSWVz1DGtpaYc8
rxVUlmpj9YB1ahNX/OFTKNjshtr3xim/FzO81T0Bg3svTF3kRxQ/zQDur/bXFZokkI1wYi6o+dwv
LYWQ47ycuhp00Je94L0fRxNCxTTK9D9O8fSXp6X2yVSagckdRu46NyKH3LG0Y132U0Frh1pV4PXH
RqtEAxGqq4QQJfq+dJKNHox6/U9WiR2sXqtGJNu3v9Z5Ya0z9fSaL6PxVRRzcSCkyTrlawOSC1lC
OUzbZrTiVdXbpujWTRqrSpZRZh09oU1RrXMkdKbGtKAy05e+oxbNuTSL9OhtyXCjZEJ7mEubBLbe
e8fahZPK25UBkY/BpSJjAX1d2IJdtbQ6fzC3qfHlKN3MVyyHYMbaa0/gScuLUjrbRWOevTbLYr50
q8EDReqQ+1evvDruVDvHxDAiDp3kFinITMKsL7sjBazTxW29dc/oUYdWnfY/07oMPQDdNp6bwkwf
mcLKh29Ltz7MNs3flsI2fqzaQVcD2bmfUozKRP4UY7rMzqGdLPli8I0+SGhpAbCJvweCl/wnzFAR
fGe15v7zNp7UqLPczA6YYYDEqfaRr6WDd8pHfQZETWJa+d/app0S9qaA8EqNbnnzRG9zWiX6SoLj
kCjrcaprUFO9Ke5rluRF6LrCeUgvW59gs6OfB6HNv4ibKvPATlZ543U272ZSmC0wO7AXPIFWBWmt
Fhax/FJjxywzxfJrmcrVbz0tmeJR8eo6XvVSW25AucIK06l/7jMyy19gVSe6Pbt22Df1Kl+Tpuzy
kwraHfYbq3eDsmViP02rMsj0qaliZuqiPhTLE0CeUsVhpqodgM7Rq9evLUnsv3NWmVu4tUY6Bp1V
9ECdfcUpuq1SvRReO0F5qcOh2GYtrFpmrzOSD+BydwL1jWGJy+ZVIQ1488n2UTgXjbrQkqBlDCTu
osodcAbZKmBFk22ptypZcP0Jd0rBK0v1H86Gwggk3N0D3JcRAUqqm8PCrlJyOzQn/y+nULH0q0JQ
yLCmVrmGDGfAvYudLntvHFYoGeaBQ7qqzaejl/1r3zfNrp1059HCwngBLzHkggO43IX54hh3V1rN
u2jMruR4LFAJJMz/99RTXJSNhHTFVlNk6UlPJk6Yeqn1kIBW75G70k58ovZlc9zQluS3hRVk/Mu1
OgAylWPaIcrwzG7X8p0DDzZt+a+GewnllO7UzWRqq8hAWVpx9Z7SPl1odVTy9Z74Ncw3Y8inyJza
R8tmeHcUbFaTGFw+jF5EVTMq8ZN+m1+MyZZNQG3h+PA6KwmraknjxqLOcFuL/+xq+0joVo422T/S
NenaoCzxVhA/bB0pvVCixISHX6DofN1cuLad3Gi4RI1c3wKT4LmgVIbyWkzgE3aG0oQI7mGOc6M3
fMnSB5Tl9h49snXGVdJPZYTq/X1a5BgMxXyfmoTbahgG7Z2r1NCQQcg2KJr5gIKyhcao8vd55k/y
IZchpDuUFFXTnpKEn5QLeR3c6lrbG6OBU0WtV1px0xUvjcrSYDpxZtlDtLT2nrn8rcq0JFYHc19u
3iuk585dt9/s+0uQPbUqWvEHgp6Xb/rF3geo1IoEGIN9zFZ5ItW2jCaX0mYH26Ff9vov2r9UXvmp
DiybFAY1ybTDygIYLYorEwhd0Z06u+PXHpSsDFGfGXHaN9PNolkryqy2/baMTA0Hsm0ufSsKxgC1
fhvHhPWEk9anefjUSBZud3PbyJNGG4Gjpn6RFMV+KFPTp3jk1i5U/Si6OHRe/taWA1Fx+lVdoRjI
99VDzjkY4QSExlPnl5Qcv63gZydpy1OOOshGVfcwpGb/rA78N3Gqe8cRR4JiXHp2EoftaX6B3uKu
cPp9LkQ0aOVOMk9Y1vAYNG+X2PpZZ4in5SPAGv1qCYySeRbNqw1UlM+x40B0zN1OI4CJrtewmAiZ
K8AUUlZSpR84SJ0/XWOf21phnnTuTdpGRH5dQKlPKglqjFsnF+fltinn7bk4jO1eM5JbYicPpZP5
085+W0uUPEnr/vRbf1Y3fMO69153eVg4w8tcdHGSJKHd1oFdNgFcxkXR0kgbu192qketUcXmwn2S
TegnPBRP9meWshyso1qFY0UqhGJDUo/L9QmJadN2KbIiJl5OP2j67KNScwIh552yrgDvwngxG/00
l5UTeMoW2vp6KbP1YCTDaeosvsE6zAZW19waEeMoQd4jFi6s4fdaGEcX3BL9zHIYC0Ww3WSvPbnm
yASGkT+gzI+TVXwALUVPl41tl4GYkzjPdR9r/LPSqj/kyXjriwwu/6GW075f56PDPwJVXhbnAxo5
XhI3aLPix53dPZVVOwaBr1S1Q0Ur5rBLWHVXObahbfEXNB2yg0p0+a6tVRkk+XpKsnWXrzZ2QPuW
iPHJHFwU60t3yKPuwJL5coc5f+1a56aaZepnFol7LuFqLFPbOAfALTejdd5ch5GWY67TCUJo9k3Z
HzZRHLrNedPbMmgmOeKULvb5erEsmz843WUW82cD8jCb0y4HuvMdd3rbRH7IhY7KQZ55Iz4b3ds7
/d/aZZuBxOHSmpXfzmRMAa1IrKLFcAVXwRrV3nqvuzsrta69uLkJzELHsAPxVh5kzbe71fus+cw1
XkrP8cFPklrfL9XrKKc4n5e9C1DDrVw1YQrm/mTK2g1JmMMPL7IIwOCe6fHaEHS6sFSnxhfhV9Gq
cAKo9QHRMRgwzIKm1KB2ExePF3kJ5F7S+xX/XLQ4nWR/d0txYLQD53qi1ICD+zLjOTIycDP2BKeq
PitZAfEtP8qAQ7/GP081nJl1J9fr44yl1DfEFFXrMyZwbaDIUeR1+h6EDVX+GJeJ8sGSd8zgQuwS
zAY27CgT96PWqq+h1S7j4N0qzu1QFy2FdhjXwZokogGEMB0fqay2IO9ApNzeJ9011JVsb0n3Opfp
vczTf1QRI4vp3JYbomcrFmetb/1pI147geCZwD2hBHy386xIzVakWQw2vt6AhRZuQYZT8cIeGFa5
AjG81b+81Iq6xS1Q4ej/zRWwSZPGuT1+usk6hWlfmXwC5geU/XfpisVfYFZ9ku9vutHtlrbaW0oL
q2Mk7wsSQsCrb2Go740n3ngwXrhj0VkmQxN2IFGBkqY3y5hS2B39v5GA5IVaW38QWREYVf6VOMpp
y+Y7+OaLXm8ImMT2b7I97sRcHY7NOnY7mvrGwKAmnFlaf3DFSJREzalK08wfy04eq7L8yAXMn2dP
j1JOkRB9WA7iUzWayzjN3VkvtD1z+Sfg805s26ta2x+Zrn7hTIoMaYeFWb57lQYwo/+2XPmWqGrI
/Q984IXN7L0btnq0NPQvZkeEjhgyGra5t1tvUdH3eRVA21PfROwa7O5u69RoK6qQ3343V9lO6Oqj
km6MECfSDWD2avnlGkm0quYjU8trLqpd1ZQvOSiN5uWXbHt62vQE+/dyXWXzUTYmZKJTh47efw3O
cGKGC4e5/SX05JfM6DuGbHJ6tGKdXJBE9BvM4kABPQ+O0dcHa1NPm5r+NFnzxaz2J0m333NNHhbd
OsCZsKt9E3T2H8DJHw2Rod839t9+zm/AbgFrJ2z7Lzp3XxgJQ9UZYkDNc+deZMZnLrdn1QtiIRWK
uenWF21VP/IqX4Nme6XdOkq38lUHTTDmX5lm7VlzwdbqnZ0UX1KZd4b8bZun3OnCmoU1HwA5KD/T
xuK6Ks0+r16zwX6HCv1whkcL0b3qt0W1YscTkep2yAPfwVw+i06j9ZDgtfR32thQ+OrnnP+yXKa/
nk9KeVYVPrTFflBoHzmLCBFREutzqEqdraJgx5TTzwZu0xq3sVH9lJ9j8Crquq+1r08pTIOYSI74
78zdZp5cA6lI9oKk7ETlcTBqWZwv7sX1ftcO80gm63cwlz0GgL2hNKPPmvnm9PaZR9zw+6n7TzGR
sTSaQpxELV9VLwVkYe09OPibj/iTXpxU/DFcYm7GNDf8pKte1Vn5GFr9TdfTIRTZFk22cs5teXaQ
mPpajbqj5OwT+nVFmx/08PNBD3eygwtOQ0qk71qDtsgZXDdCr02LiW4ce1vfWYr1D+XFm6UmYqcD
yrw4y5gjQt7eFKntcjHs12U8kCCcB+6SfQkFHNhueitgslWjASLXG397zZ7sgiA306AYtVCdLsL7
rdSc9/3Rse5KowSu91FMiGgn89Cj00msL+QsZyHycNEmVjZ4JJek9g1+vOesjsT6V+n2GUOsun1v
1qNoDoWBDG+gtjN/0R3Fb+Vh6iuA5cVPl9+dXn0WnnlxVyhhdB1KGxt9BSetP2oqKi1OSQfurbar
F13WkQpOLtkSW2fCA8Rr0qWvlfVHlV+V8tiWIS5nfJfVcUzV40gyTTNfBwQ+KitAahcPhTyvDPK5
Kv4tkJg6H1uynub6fS3Loz1/Pg+6wgtF9eg28Cn5n6G+uUt6FaZ5qNW/ZlGfHaUhsK2PRVXEbfuD
aiOCMw7wRviaNiG0NYNWN06DakRgBKZAc5IdO/66xO53WvGvq/9Nmr1bHfXoKvlOcXADuuhC+GqG
9LLOW5ii8lCqeC5I9EkfzfzZMXZ3GtgFkpZvsoH+NBuVwpttbLDay4thDvxyWRZrrR1pKQ/YmDI6
WrEye5m/1csRbXKcuCOrUhUZs7jZlBCj+Xn2Az7KpWbleeuhDuFbLk7inBZjfXXq9lVOzh2dRVTz
b01pbPXWAfTxCdIGuvNaYynQdUackpsNh11ZIxXzjEAB+IP6Iw2i3PxSbMGcKHtnXsIUoDGYYdNN
6NJqM4Onpmhrm72tF0j9MpCn9kA3GQuxCFtlQsLoHNsaIVkdta7LR3ut0oZzm9rDYkJZQjSvMfku
8Ww0TfpV2fljQcFZFRhw0C4uBSv5sdCfSTeyUBUo9Ws6upHh9oCKUGfrfyJ9roCDj7o2K/+JQvkc
6/+/CjFcGvZTlGN8nC0j/VjZ356bvHurdRqc9ESdZCj1dQ4bS71mhhOPEvwpn+LKknGLSnDzlphv
TxX8qE/TySJT/7M0826oJAU3w2vHB2o/aYblq5byLDv15EF04cYP9LS9O6UI0P5EivtkWNEXLzKu
5HBb0iVkgUdyPjd5IB0taCuxholeRP3zOsJvtZOjgSEkfcDxk2Mxj4hBpmPu9VxiOWfTBgveAg/s
V5uYLOUxdt4X7MopWSlZ0cY40WRoq2SysFq4/UW4P0mDF0Nvz23/e9XWvY5ELknvitpeYPuOSb9S
2rBEJhNAYQtWXYJ+11DYf5Tpb9q+ds4TU6ypKrrUJBw12cNp0pua3DtN7NsyvQzJGitmetQIlK2U
eFYLnAu3dUvR638U7n+G/lF3jMGiP67u8Fibv9bz+6XA3badk7Nium6JherBOMfl0oDaSVeBieoi
YYLqd/tmc9DMiYvF8tNjKigH9yjUzde6caegOxs6gWQNTY2wQ2dANWX/c/RYXw929S3d04Kkb4TL
V3ibUkeiiM13hSyupQ3pbXcBkdR+nedx+xyKGufQz16kdwVjX1wqfzznblfTBbsXF/xGwdB6SKct
wIa3l/CRAhK3hrvqYOQ9Jz/X49+Ri3Xpj3h4mS2XUKmI6nO+wVG5fP46Xha3A6QEEIOYHvMKfK1L
QinoTk+VD6+Y9h293IRKBcOo3pNpDlDsBRlS/HLrXub1RZjaX0Xv94vQgTDNfecmj0Ztjqg5Qzik
r8pmEqvT01DWF3cpTjiaokW6dwoTD5ZtnQ3ZxVQXB3VqXbA0+LObRGlvfJnVL1Itf7mZd54mPAVe
8q5ABIylEauTfZUlaWwZxddoEbnBgiUVYeXml3IbE7jhCTlhne2k8RyXx0g+JU1UNoSKO0Oa4N+Z
FpSfY5kf7NTamy2CHpl+oHnDtpOvOVIR9WMb61tFtKZfNSqwhYK22/R4Qq2Z7U7kZb7XxXiTqUd+
jW79pNqKaE8nB7ruy39egTkltTDfNHVa3LrEeEdi4PCcPSlx1/jjGQk7W0W4utNjv3EnlhzkJoPY
jo7MotayopJHdUEZalKOif4JqDF7qdIs3JbsUJktQ512cK3tSIjxeQOd8ZekOmxOKv3OG/wGZnjK
sqtujSG3zGErlUBxJs5OonNl7Wer+l8+/0zND8q4T6/4bhTzPWlFROn2QamV3apyZLuhA3Ymxm96
dcISyc5MtK45pMGCxtJXuuxLseTRQZy65vwPmXbfuH62nHUvb/xRzNFYKfdGw0ZVU++QLO3i9y2n
j2m8DM6CiMVRIJvcRgJRsNHOtgb8sazzFd7EjD2Hi7A09V/M79KXJEphxci0vazsDnrFUk7rNK3X
rlheFfTiO9Xjs9Kt7Jdcyx+CNb7HNr3pWnVf4eLbUT1ZFQzArPoEWBxL1Tx5TJFZoh21efX7AdVZ
V+2XxmYy945SZKEJuIAsdl9Z7+NYX3vsPT00ExUSUcuFZHlrmKHQ2SrlVHbeRUVPa2DDS9J8b7Xs
RkgJqqq66cns98z066a/JpPwu87aw88HdpV8Jij3tjm/TuPzRVfOCwg9K9tDHexw1HPp5xP+esvF
XJPsRhsyjlc0Y14VBSI3gKUSS1E7gSCtXGeDKQPTgVYvJm0vXOWC0ubAFn8k6O82ZLCBk/lZ1sPk
GzMOpFT7R65V4BjclaKIV60JiC7CFEKuW6lFVfk+In/i0Xtj0GGYrIAq/8jCfC+mhemsCiYFx56W
+cvohcboRHLVOCqey8RTTK5/VzXVcj0kk/mU1Naxoo/fk72wuqfdswaDr5dhzvPkLVFmH+Gfy8Ky
nssS+amQRVwYy1823DgvISsz+PLZuaqQ56boAlDWIE9ISm5cXGf3dh5PycxQMGuRk6Q818XJZPrX
s/xfu9WHZbV31jMgF5y/dFdGDRJ4CoaCpr/jtUI1+INK9FI6S6jOdHIv874zq6NX9A/STi5y7UCx
qmM2yP00MI2NeLzKJvvQbROHBqI6yQGcyN1ceDdzHINmUIOia8KicnEo6r7slJ1FWN6wljzs7rfa
NJHZbJzO2JLaIphrBe0wOf1IuDJ9DPpE/5WY41GDLW1UGWp5tk9VlMV1F/Wl2fhg4o6eH56aXXPO
gglXJwaVwDabu8KNP4Lk5zAFVbGGtj1+TMW6LxJ5JI/2uujJW9N7XM05z7oa9Ol6IhzIgLAsCwYS
4cWWVb2Nqro3DCWc5jZs0vVWd/POVqxwBZzoppsQrN3ipG2fIyw/8V6h5GggteA8r8WB4Oqg7Lkx
5n9PZ2KmWhfFGb617P9Q+9Hr2CgS6zqO79Lrd07xwfQa6cWGSFYNrRxoD2TQBVnMN8+ndQ9NFYyt
i5NFgiiNaqw1/+k81aLJQsTSPn4bEK8m9jq8DKKLJ1WecuvRDPIVwUe4zji0cgm2AfhdWxK7Bm8v
zqWTzJ1Lr3EyKfpwHdR2xwwFN0HQwprqe5MprxuGQ59htl14vBWt2ZN1g87MgPoGjIAv/Uv+YBXj
cL31goICikhXuz3ZzYYaOfGeRii9jnvFfh29jRhed3hB2g6+BktzLacye285EiBT0MeZbgtX1Ttx
W2rovOG19oIfFKRP/12/AMVMabNhdGoiZRUEJXiKjNTcOlISchZUU3MRwiYjP+8OyH0nzJdcB67c
JnTxbhlZRuEcJj1V92BNWexqxicW4o+twkrFUGIGLttEsHYAVECzn0rrCb/VEI2m3Vij89jeGqem
UNlkts+tTbkiff8C5jX+Qk9z+eb8hl6Z/kmHOqIK+a0v2+tiF38GI/knyjyCjQhnW+dXwmZT2npk
CFKWstmCqZiOjvPbymstJOh3X5Uj/7356HucfEDOHEG7fkV7aXjzSW/T30Nif6ebYQSVh7Z/SN+2
aQ6tFs2WprD0prthGXdUitzdpHpvOTRHajuzZjhwRMSlTLgv+H8omqtpT36po1fXp11ri0OlfiAi
vy9b9rqmi99ZMJQdbhBADak4Oxfax3J6y8+IgfHxwV5gWnxDUW4lhXAp+e/G1FyeaSxezYDSAVNz
koRDYt0HdwzMaomShIhCzcXcxGGgeP42jS1uG3Ef2UfBtEJ0PccW/a1hdcGEYsnXq6JFh589Pwqa
4ayX1CPRd5HFPc3zV8uCXPcwp1XtWR/lbp3747x5n1OHpbKr/ixee3XH8cwtGc1dvXMSizeay292
8R7D3GeD9qElGeadbMGHlP8teeZMqX5BUmCbth9byhPMvxGmrAwo37iPaw3aoqJloIjdug69JvGr
vggq2YqAg/uOhwNUA71bqsNPre0eLvlQuTgiygrT3xYl5frbXaq3fpw/J7u5KYYbq4tzRO9CNJ/8
7SpoaxPb2o0Nr0KL7LhE5r0h41abfm8VybmZ0YhaiyuiZgXcEeWfTht1nFuJ7Rd9F7f0OviKqnyA
sz+2jeu/LL1rNm4r0iRmgfqSEGbAxaz4uoA6dg40ACOIHb6X9JdTv2cOi+C8KTvgzZ1O/Aw8ZZh1
xWcDYWDXIqRp+2cQsAlGe3RxV2Ma+LYWA9uOCHSVw0E4p7Et0dopH2Ki+N76XB2xX8qboQ57rWEI
UIv/6tXS/ZWVwMinx6bZj+fXn61WLFLr/Hw1Bsi2lAuLEJdIdsXJcuFORO/8M0btxxvErrOzF6uz
Am2LRo3NMcfBpVXI/pbb5LpLMA4XC0ikG5TdyNdNLPQBN3AsDfMn8dybO+hHQ8wo1j2kGcWOgIej
kUnerI8BrT6JVRgZ4PAzfOdYs59841DHVavsN9EzCXe+vq1xCqZoASgV0yFzgR4zBZxti1aZvoic
vBP0LPCck5FHQ/KnJ005y9l25tfZhqF4Ol8ysHr9ZWWz7WomdmWHXDeWWXetmP+mpg9U9DxN8U/M
mt+pw9nl99om71qhZSoRdPpa3nRRuSmfXavdOKG/NpbJuqxubqNgu1Pf6mW7F5b787RTu97wqFU8
sEP1OnODIfKMF4dVnwzLP9nAVIHkq3K1S4orzZyrLupKlQscnMJTBUUPXPqtF2tqdRjL5jCofzHQ
hGYBRFLs8b0H2kSkZecwft48E5uVljgOOsPkPCPjLDyM5cr40i/Vy6hMz0Tpgu06PytqwxsijpmF
9iUrE3bZ935OTtm0/SlGe915eS8Dq57otVhc5zmxJfEwFzA0atsSAWBvoHN4V4rUK68qvbSxQ0U9
01zDwS6HJSzLJGK2ZGY0PJiFdTcm1Ycj0ldV1O8oma5dWb/bW/9LSAR+nnodLeWYci1DEP3ungXF
POzYfa1hCzTwgL5GKUDgJ+hw31wg2C4jKc7EB7HwLAElLxgwZF2FiFq+J0scqEPNw75gjpOVrr3p
Un0DsXyo2wgCJFv3JXWaQ1aK+jYPpRWgOSC8fhj1vdURNmxM0wnd5H7equ29QL6tTvWjUGlDrLsl
EFv33yyyiUgO/aGVie73Fu+hPSESyu1qT9oCh72o/xv7Ymep43mhkdKfcvWxWpSleq2SEF24/lfU
KrqH8l9J6gPwIwZM4vWBaeyjUYuDIXuMauKPleVpmKLW9rPh6e5rezqHtPWkWfbRAS7tCucXtNcW
E3wdYbiJiiardrbW39FCoCxdE3XX2IDNCJpDd17R6WiUck8e1kPMvKW7R+t+NoY+nExWgVKJesu+
sng9SK18V7QyjYbevZDd8LttKH1YorW2aLOqEq6b8vxUx/eaeDS9EU1We1bIzyndAXA2/0MgCwoG
+NncPMLgfatEZiRbf5lddBOq+oNhIZjzCd3yp85C3aHYwRPIprzGWY4/gnLD5Lk2JrDQ2ak2uFiy
ImzVvxliBb/JvjCvR7A4O81roe1E6Mn6BXLp3OPT9JaXRUPMwlcfGIMX/z/XvVJ56dnQe8d68Dbs
mlXbJeioUOxw2dTo/AURBEvLU4Oxl9SseNTMb5mW19nU7iOvQgmyQoDW3Gq+Nx8sKzA2O8jK4lVk
Giqd0HTP1rBzOlBw9mSFAdmKBvk2K7FYUKvR5ObPbFtdd1qsCzxLjiXfzv6lzBfpfM9EdtM3HDZV
9+ZN7n1atpckwRCUMVWJo4fLi1xN7gBhEnLBBpNOI6ELXLCQ/vaURPZ4S9MX1RW7pvks5NdkfVXV
v8aUHdsnybe1QuozDGJprS96kmF55yd7xcE0migHc1dbZ1dysXj6S83/Rzok7Pn4Zzcl6tyRSsNp
L2pyVwYkNL7Voa3IZ1Ie8h5d2DslNBc3fZXWkU3V6u8V2BRQuX5d+Bv7i7oCgMzwntUBV3qAhpRB
Lz+l2PhE83exn98bj++SHRGh+6M+Imr9XTA0Jui654tjebuFFRc/j1+CK3Ykc/fLJUeuQsgVc1bh
cETYNwgTV8X+vRgxis+ZPpyytCNZ/yT4U0p0nDB0+gCfUFGd6d7yzj6u84dHoIqlmbEJfNRYP4XT
7RGy4G1k0PXmi5ew7b0L0b4obvfNknVeBuMLwfbeJD7WX5301pnrL6GgCZzuGgES6VdeLr6GH2rI
3xdVxkW9vvTpdPFyRg/2EbMydnP2d6q/LAObQP9h6wSfsACbCgkeqg2i9qoaV6s2dtp0J66lrV7R
4Vfsf+gKTMwfyCw2M38o1rhDabFXeHcV9qC2zw+ZhipfGCf4nUudCEwHZtAAWlptesXIQdJCw+ta
xs5a73pk/CaZFwI4sgIXSEf7barImJjM+WWa54wxEXEsunMd3RwpLddhqxW/bIpLuiq7Orl7urhK
qQXuLPUdLq97axn/lHT4kujkOkjh1NWDttV+praJ0cex+mJgFZoA71CjSdR8FcbwVxLUFozS3KNo
/R9HZ7UjuxFF0S+yZIbXBruZhufFGrpmLLsMX5/lvERKlAvTbaizYZ121fTlt6JMNyf8cSBGmoby
XjU2mJVp3Gazeuhc7VlS+FLCaYNzfjBIkCW8PIeWQIezbCTJ3esk02dNGa+uhEFUGvU+GZNv9tJf
1e69FLSK51bz02bizsxmP5lT91mTEi9Llx+TF/lhHLqn0DTkIcwsuVXTtvALp3mjc+xAbLDnwLKG
FxYgf8qse6R0HVejQjFJTh0dDyv7TTRjwycQCIW3WZ7NXwx5O11zdrLtdvwmu6pQaaq6fkFNv5qr
Z5suHWIccg7+xURg90RBY51hF/ddeDc9vNA0T/8NkV4d6AvFuxnPdSByXtONyGPxUNzEJrlB/m41
6l54G+Lst9KdaUUFheA/Z1AzVJgNuu7cZAxGnpMEyHGriC94Ngfhd47S/JvqMaEAZhLZMyL1YSL9
qNUSxkEVaLCEB/mm5Q0Ks+myKmPa6qHxqdFu5CU9bDtVvdCpoVQh0que8t1wOStZeh4j9wLOYgcc
ltB7yPlXf1hl/0FCZj+VTRBmyQGnnOsl3SwF/JDfK1uy6iVkIvWpMvTndNQvc8wC3IT1QHW8p6p7
aXRv3ZnZp83xGdAki6bbZD/01rHMWyrPU3ENSY1Rg6Z5on5EavZVLq0LK2SPzDxY6x6OE3me7dD9
hkQlxmE/mTpq56klyOCUEQaE81LoydESOg0/udNZe6DrRC1o1SY8gqmJ3MM8uwtRPucU9DL4E6lN
Wk4t1pVTbxJAoFTXL1Ij3NlEz8lkcW7XnjuWjYSNfcGPPyD3/yO7RlijDOZY3wiDeZCcfcLuTfqA
q175YcXctlaaK3Hoa0xRiNW8DSesPEhzzR9sun1Wkf7Wso933H0EmrkOEvELBISUsB1SjkziJ2vq
PBbCEofpUb1FR0Aq3YxGzPDRXSHBb0JPHCorebJhOsBw59Z3VdwozpFtEyjDX4HBUGujP7G5q8iO
Hac8K0sZziLWwJRnYQM6mtrA4SQfZ8XTgFWQFEs5F/26rj0m/37XWca+Naug0wzSr7ycHGaAqcZI
ExMOdc+T5WxG+edotFslQkRgVlTzbtXYzPzTa29ma8ehED2X65DlDG0b+Z5xzNzmLeSvE9Ovgyqg
bAvN2gJR2PTaFFRxjJ9AEgHbE+jnuUkftlBIG0CinY3NmOwmPBjBfmCyO3OgmAU92iwYPZV5xjlX
UnlebGELNBIpNNbC+5FMl58UEs1XpSzBemvnetW9GJX3keAPTyv6jjEyIHc2WgXDwC0t88/K++gX
O33EmkVDWOLHmzb9l5j2Vkn/Ckfs3WZYeg4+PSuiINWqaS2yzCJos4nsgE61F9M3/RMd7k4Ys3nM
/mg08TNL9bddoGtvlovJleKDzxRb7f6RJwjyisUqdCrKPutJ1tEir3ruqzaYX01vrRQRH7r0LW4+
xrbam+KRK/Fb04WfMRlhlXswJ/EyhbrPzLaDEnAKDR6xdBweDEVrdekeYpNkq7r7FSGCTxU/RpHB
qdnlsXOym+LPqdp3YvCLEvlax8b/QyDpdyJVI4+m19HU2KMOt42ObmTFaDWwQik/nWezPUwQEXLB
Uj6RbybuiXnRgawbR/5VRHLUozXUzzNdB5xp0uoxpZuBR1tJFsuaphuh+XUKWijipaYWkErGei3x
cQqEFKupj8t3rneoOaVyqRFwdWEeo7B+j9VoDzvmZI5LywpYY5MX6yIudpXxonY0/Yfy5CUVllr6
XEfuht7y/wyRFTCsN222iHkqz9SArsI0dylyVpJMN51cvjaQwstt1uzq6XkInfdaxVLgUKMWuFm4
5nAt4La86LUZGGzF7TpnO1tFslL4MPTFSyxHjjnOEMiwwYhn8COIlJHN1JUoXXe2OAiGNzkpn5XJ
4hnDGvnQKB82Zf1Hw2irx+0J7M42t0pKjyk/lLVTtVuk6wl9xFPuaP88hCQjx7OPtBO8DkL8JGcG
MhiDM4Hgsj5gH30xLW6Hoft0kPyMMDxHCU80Gs6vjeN+FuGwB0WFzH5rcwqC00/IRVQ31ySlJj+4
p3YpCE3jKdPcVzKF1hrA+CFpmrvobnbT3Do92hYIz1pG/yqTkIaSsP9R0E88BZaN55FbxRWq5+yh
yxc16Y59T+69ktdQGw5DrpzZZHmK+5YSvLf2PGVXWeJJFNpTnBAOZ7m5ghmqqcRdVe9m1V/Uw7RV
NuA7t3BM1uxQQk9RjDsSq/RTykt8gGBm2oyyCnS4L0dwIG896blgUNTwVJJbO+WW6VwTa3T82RVv
hav6fOrobFp6Lau3TpIPjKZ70vL2nFX1sCTi2vbWRabCjzd6K2Fi6gLNIoSWZG9e7a4A2YEYHB8g
YE44CHvkbPZFTUhXFDQOrSvurep+eBncBrrwvJYU59MO5S+55GA2+ls8je8ykqcuik7SFj/owey3
MZXXZkjJH1a+NnvXnrCugBY1jkyjNVNTPCZXTY05HMifUuVqcLO52vaCY63r2C5xlHQbdcqZDDFU
wv4TB544JncaDTbqt0vNp3qnMboEUSj3OXKp3DM1Z00J3BHtQ53xsypUgzTwEvzLOCbwFuJlDM4l
nDzsPzf+SrryqtoxELsE2mShVheDDF6meW9zND0Z2bhPHJrSMtzERvzIjEeTT0HHUdemeKpP4mpF
RKpnWmC2e9Br+cCcf0nMekn6Nj6Z4lfCEojp14bDNuiCLVcuQhJPFKgwgZkZeIb9X4hHoQwkjdsv
Mpy7JMpu6Jk7O++PHvQzKQTwA+ZWRTMPBTE6Dd8HoshwNxrCbcm8GE62trfpjI8DRqo5jtfRQSZV
x+7VE+V3FmUbuwUwlX8JhtSGtOY4eNoqtvs7uZg7CtexFbFfle5tKPN7a5DKNM3MtygYkVZsbl6n
HVTc24amnovC4vHfOp7nNnt1EeE2uQoDp0r7Yz1lt4k4X6HhTrsIlqQDb4WTOMiY88q0CDHOxZr4
OIgkrtHJCANptyTghDnsC+TmpNcOiYXFbubPqpmThUt47JK/aziNI9Q5pPr7oQZg0u9U5yd3tZ3a
QxCbWnBz4RFZhL9o8Sqt6KLlqN+druzS3g0yowAs5j3FFswZqtJX00mOPFl2lLtfbSf7i905iHqK
bUVyleKnJBu5qG86iXYKr74ijYADzc7pMcHQSVT+sRTzYqnjRk7mPzA/z15R0zLgnCUt73WM+J8c
Sh063lw4V+92SM/SK+TeMIx9FPUHLx2t7SDbVxaIo3nKC72wXS3GgMjXnnTsNZ26nWuKk5cVH0bO
gRVMzrTqJIfFvPrO9P4x9OQfuxxfKeqG11a3zpi/BSd0g97aeMad2+Wqdq9D56aL6DEvWU4GnUQo
R7U1z7VSIRXCfCES4oRoNJVJpyLvic327ivfG1kiS+Nc0GFRzOQQzEYVW045qDQ9AqoL4l/XP8mW
kkW2SZZ5sQuooeVY2otaX1YpypSETjmk+1Txopy/JpAOD/X6weH7vZ0nfTckUhs5xaScNYG1rykg
R58TvsO+kW27pZxylwWf+thbuPS5IMIbo9lQgy9wdFG8tyaLh/6Kwcm3cSTCb6GS4PQFA8o6ZhHY
RvKUdU2X5qIUSCDz+9jEu9IuLrw2obNk9dEDPLP0OKTZE3Sf+q0IZ/StOd0z7G1awrX0X1nZPZZn
ugC+UzFV1nrzUo2I507D7SJbl129M439pLd/cOx9ylv4IPKz1gjXikF/IxP+lQjPN2e4hyB4D8Yc
7YWBOwIq/7slH9Xy2DTy5LmNQwI7IVmLpOdaQphgVdRbn7QHdD3xmEZQ42bLYZRFgm9pbF5G4AI7
O2x3htpHFxCYyUZRskOq4MbKXD8zuJyNjjJ/bLUkfJcAHCzFe9QnoCYZTom8+WmfoXQNrUazrw68
nDRP6N2nFjReo5QkdGI6SprmbLhr3tTxU+34Drr2a6nLFYIHYYVw3XX1zeBeW7VYOFFFctpxxG9Z
Uxwr5+YZp+kVIGG+Adf3HIv5GyeH2rdsn2jIBWFVuThFytbxABXEyUkMlYNjNOm8AYcPClSKP1es
HNLYTo8WDCccC5suu85T0lNetSx/qSXSw4p6mEaBiD/IZlhdAWgtuCrn5cwh4TpNDy9q92pv7sly
0QpJQ78oEIMik7JHBeTJVyz9Xet066jPRG2NkfFnpuq7gj4Aygz8+nbgQqBOg+VoDeGzXXPdk994
L+mIEi3RbRCykbmuIC9iMcGbsv96S75DuqbawqzI9exiWM19tO28iH7HV8V8b9svlen1/pDxptWU
sA3ssqEPBxmmpCSJLOdsm8kZDjpoOX8oedOQp6VdrpoEgRAfHZ1PrrQ+OFXvIhm9O7l8KSrlWowR
djtHOkXbTnPiu0TQWlSxRJe+XqWP0ojvVi/9kH4Zm+h+iqG6ssSGrEn6FsI+oFzzCaThYDgU5HXC
MaXy5nSkJwz1NNv6e6Jwx3fzps3KAxAKvAMecQg08fQMQgOeC5AMO2Qud9gKUumln3F3uDmrEUBa
ntrOS9eTFm7UzntEhnW2WxZlciRTw+I9zF+bsaUtAOtraAkzVh+uI18tpr06MvYqxDtOEMCAUPOd
+jYQOlJd4xzO6oXrlps4xlLhIeSqxl5Mxqlqwi1skkcfy0cUztvWiJ4AfMDbbdc9s70RMtfo07/G
RKXoMuHueEK8RoP8mrXotXSBZpUVxNkqaBRrLZdAjNPvgQSsNUROMXASiDgEI7XXcbUpUJQza2VH
87fJUVoFodUr3VNDp7W20daGPHCwJtIpOY5z+KQo1pMG03kYehoW417H6RcIo4JHnwfDc2idszrP
ILP6LeTPjTKDhhBPXm+/2Ey58xAHtdozI4inLOuOOZ1GDEfO1ung3ZGaTKg/WKTkUPeuCkBSqZfY
/Ec4R5j+sbiNsjhYxTKe4nqoUXpQw/zKkouDAH6K500+QnK4qtC7ymNHaTaLsLa1YZPWv3r+rS31
ZxbM9SB0XZzfBvGPXLyXPzjBpqu5d7WVzUtl5iSv9tWp1/953A2mo2/sWoGjgdWiAuUMzXOvlRuz
H7dd0uxYi3gqXePhxfE2cchGAiXrk5EHWfqmOP2n0ehLoBfyl9dgvI+EvsVJD3s+iIozAJzvfsUX
RMIVQsXBMQuwxMrEB1i861Z1sKsRO1HsKK1uMpl8OEUWDBbCsFT2aUI3hrwcNiqirhq6t3gmR1tZ
5buaa09a3IM5xZOp8I03neRApVFmHZNq25pk9R1YwYrgTa+cid4ESzSpnLpj6hyjxnjYzIk1PZsJ
2XkYEENw75xZrKPMXXUN90aS3L2ZuibBPMOhDYTkABvbBxm6daJ8bzskbDlq5OkyrIou0CIvsN1s
z3ERvoszP8c5F46dkQNcUlzsqeCgB32HQA9Zu7VE1dY5+Vpo+qkCXtaszh6lu0HEJ8NruSfBg9tp
8UELl6NXK3fkasCzJ0HkksqG1UqN/DMqkp07ab4y2pd6lP7Sg4qK4pTlwzulwI0Gh9vWB17gudgm
NcORWdx7EBl17b6V1T/Leqkih2vSo03vWlc1V59to36lONWtRqN7jhnlKgWWoqRk2eGEFvIJktNm
VLU1udYH9eVtxoOom6P3dnlx29w9IoHmSj4aXnqQEUyeWWLvfudq59flK+Av3/Pe8qol9gJlSecY
T+J16ifqasq2hmDMZmCiMNqd85mPaBl0+sugTAHi7LodXl2cCU+AZKhP2Yy24jDuGjRxPAL2mboK
455wgxq0RbsT8rNA/iwp5EmDbDDPLeotO+z1L0Kh/yY3RskofYNgFX3Yd0cJHw1Y18ax92qkbKri
r+Mazsj30bzeh50b6COyEinbguHGbaerUsDeLuUvI+9362rHYdLJgevjP+lNF5tH2+SRqVFV3U+Q
WbOanK9Gbk5HOCjoZ+fjd+/Wv6bp3sC+YU2we93gwk2byo/0+TmLi0Cw4a0bxa5l0YhN39FNtKCo
GzwRRhGvwA1pA12AmWrj/eIJZJmyY4XnVdhguKJpJ5rxyVa0+5SlO7jWl0EUl0FRDl1vnQdKa1aS
BPPgbVzubleHf8knHk8oKao4uiGgJt5nDMtYE8NWN5naoWNSMNz2CddWOn6YkcuEYaKkv3jx7Ft9
6tetvWV1A2wQ9sAAD41ndx+xNNdzPvIcHBj/Cg5+XyXaMURobstoN4n5RMLrQPnkSHf3XDG+6mPx
xO+MmOtuJmbliex9QTjN5pkD9uwcZtFzKdRdVwvSHYLcFbmRJ8qLd60qKO4669l0ttUQHXt6W75M
1aPdedfZcSkKhr6QxnuvARR1Wr9CU43r+qDjIWCPDMZfX1m+HaX+aO9zvT7zJAfOAXjQsyh9UZor
xltqxQGBnYNSzr9hLLZEE0FHg5iRXItlW/rdXGzr3D7RDT82ZXuZ6+EHRMg9Bdpc2+0xJrhcLlHP
yLiNNOHdECfSwh/QR+rJ6dasMr/Vop1TausIk8ib3aNluZwQLc64f6rWH2eZBdJgJSYiRsiuNv64
oxFP187LXmOmgpZ+gkWr2eq94jbXlnXhQDZtOEyYGJRIP51rB6rAuwSh/zkJfpWDmZlEwx+S29oV
gCMRZeIKdbyYP0ql/+4kx1uYePA8TkIVkAtq/DMZvs+Kss105zk3lIMMp21I0CLLpledU91oATxB
1w0qLUz3Jm0Uu4jkqjVgKYmaoCGFoZVXD89hYWztiUKVmxXGSmL95rBtQocuctxbG2w2jg4h/iw7
C5JP3Zy3Xm1T2lEvcmlwm2rsSyP0B052ZZQGZYn/w3TSm+KiArd2WEKdz+rNyuTCItw7Wkbm4S4N
Xp1kw8tOvjt4i7Mog7xI727e3RLxqc4ZZKmSZQaG/JcVFVd5dRkNLq4GcYaVEH9pGL0zn55QPUge
GdqX3nXfoNh/NE1/MQT9B1I60Mr4qlcdtftVxrncjHk0pxb7J4rlSmrWdTE/uYrJtDP6aT4GXCRB
5Ew30BWbiB8fDlL4WfF99LKAMxrrb443HS3N+7ZnpGm1mh9Oq594/+F1E9hVYMu6zbeI6OQruZ/B
HZ7hWnS58UEQ9l3z+nWl2Jx9Z7rkbaCwt4nOOc/S9NmZCa7bpbErknozdd21N9OPtrE3qQU4X82G
LdyAy2AaD4umQVVEG8FJKNWLf7K2XG42wi6ZHh8MPXs3iQSbWRGQvN/TDwigY9H0nHe64nxnqreK
SLEg4AJjZNWE5xgZVMb4GGF+17P3LvLpKa+qt5gu4AjiG1GeckRJqMw4lbxNOB3c7MzdLnE/CM7B
ZMTbbvjpYRO6k/eS5/lnYZa7GaaLI5X1wNCdKrWvof6CWD1YoSDMSB+DoIA5/6jFZya+UkiMWHbw
uQsmSai0/aPnnIYEsY1bNulx1fdEyvT4wTy6scz6IEcenTAoOaMcsqH6oW16zEk+6Yx2ruEEMXtO
jNgMKvZhUb3Yx42xB0/DzEOBiHiCFM26H5J9rzk8jfijBAlewJGyDU9Q0a/TWPhKO5wcR6da2LP3
pFiMEzggPiGN3VRxTgc2CtliO2va3srgUo//w7eqLy/lee6W4Up1u48pRVqJeet1QKFnfFpAcmMy
7HJasa7QiUQ5N06qpzzstmCTD7JApMNj6zgPax0ej+dsRg/jhVXoOOSF32XF0hC6dFQJFMAT/BRc
3TqAB0ueDNKUwl0OCeEZCtyn3RnQk9h24H0QHH+ZY7TmDBGPpn85P491gaAOlTyyf3IoTeCvj8o4
PUCFkXAiZk+xKFKxdSeK+Rq4QukQBlNtyaUKSLCxKTKHP50JtzcvjqaR+mln+AqxQq0Jr3UjLkqX
vtSVcgzHeFsZ6bsCDDHnNmDgW4qUvZ+6xQtWFgeZeuXCdJtmc5uO01ti6uArsvVgNKTm8yvRlo2t
0WTTJ5qnUxKYlnGIFp4bYGqOpS7Bnsq3a3PTWDfX+RnBOEee6ksqpUWCTErlLEnKU4oy5YQMOi4n
sORUty/caEQ7/2QjKYGQSwKeYEYYcc2rAeJvSVmi47lUUae5JkRB1tmJ/aEdKUaDXdPZApJhfECQ
3ElCMyxHu82jShiwWJPTiFd89/laN74wcWlk8I6sSB1KwmpFbWO3kHNPOZ1hDQ7NPh3Aijl64Hkk
ypYVHwpqU2q9sJSM8AAtN/0HRZvF5vlO2OlVIQra1asm/uRgAXqxu7AZm+thDFR2rVSQySRtNsF6
GcqEKbGlmI0F4ohQ4D5neU4EfVLe2TN18oAekMQ4T2BB+zAk4Wrxh6OS3Hl0vKp2S1DW+00Nwy/L
DsqKBpVb844TwwmHxp0rm5c883a2OgdTPRxB4RarKc+hi1h8Gi5PoN5enETENgmoSTfzda44ezwo
npMjoa96Pg41wQvAOdVGNasns+CpRNzimmTlvub+zAq879T4ZlLf6Xm813KSpnFPPI4YkEbjyG0O
Su7xDXGCMNiJAnaMbuR8KmZkhbneeaGy0YX1BgwxJc9UnkPexgplHjJmd6Vh/4v6sSDtMqP3hSAb
ndB4D7km5mLXVUkwSJBSuFMWmkDc4r8SRppn9iVwAVguA4mXA+KIWIUzfyiAka26u2ptDtqwwKx3
trb12avRYRj1q5f3m2VvjWbAOY31NRYS2Yv8SL8sEJb0TasKDPWndO3DELdbLVdutTGcbdtdTdK8
9553wspjFVEZTKlDeYF7O/INdd53JSxLugqTHm4c2xY8Re7sbdhWWnLTlMl3qPvHE8JXY6N0FDwr
DKrhNvOPBnsFP/hEtQNjV064I92maY+oVRsrmbYdU0Uc8zimCmKE04N87TE1ePVVa1WklzCi75xl
oFkGlngQI7Isk/VFybieJ+sS6+U9bpZ3bOW7dn4mmXxLQapHIJ6msrhW6bwvOZpk0cfQESrX27XO
WhlwnyuVrv5gZjBuwKOVG9Ge2iL0rfGps4C0KBIHmRs8L/dc1PBmy2dGI1/LGK1OacNuiSbcEcXc
quVBRONTlc9Hhcri1CMr2lBjCWaoZEFEM78SUNq3CZKK1G4sfuOjo3ncD2eD4ToNDzaK+Uw3TQzz
Dhv/MXTQiSZ5LZikaNNce33fpTaUpM8Op73vAeQOKPRJ89tzlha1xhXonjx2Q+A9M40MQU12WCOe
VlH1HCp4JNhRoVHsQnM+AijZ4EFtdaLIqf1WajGqIlf5GO77mMRcuxzhOGGY51jNtwWzRNhIrre/
pLs4DuKxecxprXU1C7IBTHGKzhjWNIPtJVyOOTDOJfbdBR0RKh0U5Bx95DwrXGBY0ZRvp9EMrH74
VElpSV6YDZH9f6VEKNEoPRTjTi8fSvPoyosXeeu8NM7RHO3YH+dbVK/qhoBvPx7+X2A0czn1dwvg
bm3+A2KCzJt9gVM86HHzHSNCt4UOJYBHA70fQRclIjESwUiKUHdo4W40AXKeF9GC4zeGbBu70h/E
M+x3vjokizZX/aFSfxu1+cwHm4YZ6i9ipvTrTL+ig0LViJRfNc2hSEOk0cyUOVq+QviE2zpr7KBJ
6kcihk8uFjRfowu3o9Fv9b4FwCTeIk//0e3pKOzsgoH1igXoks0XiNkz76OcGYKKVm06gaB5ajr5
hv4VH3O7cF/IBhYapV6eRbPtBnlOPcsZsyea/m9Gq//hHvHKqXE1sJz3Vmy/oOu/dVPqMWyyg74h
0S7ZrTEjEpG5JIraxpBBk8x+NA6uvqExqJp3kgrbMrxEkLhqj/mnZxieAalPmPvg6rhdTKs+Jg0b
EkgYB6qZ/KsonBpG8zFhZXKJ1c/0FsC3mCOfR5iVlCgJ/aidwLptZ5uqZbkzmhAUz0SPikfQR+bN
YBhYYoWwwqMU4CQ9QOAntiPe+G7PYRF/SNa64UEN0MUtJQ+qeY4/vJ6pVhYj4S3YvlsY1iHMLUS3
2smLS9UM1gmdtnhnuQfhWEm9uqike0hl1YFc4xWTVrOD2BG+i5DFAFopXmOFIBzzJpsVqG+C8C7M
XZSk3YFVSwAtOTFfc0coNXKVM53Zm7A8ArSyJ/vTq8YOrO9RdCyoqKj0l8i2mYXIzHICsLEHOTDG
yCJ9SW3ai2n6ZXQQd43eO5nLg7SuET1a7iDcn/c46SgJMt7hKCMTzyoXiM7yuXnZ3ZY5CWtSk/HX
KEHFDoX5ZMRZ5ZsRzLvJGIjBjy1GcxcOF01Tx93UGtOlSt3sqYJZuLVtlYydrWzGYiQBQXbGs2by
Oa4V3Ye6y3aQNlZNx5vDkB9hAWGiMBaPBmexj3v2fbQeGzwoLXrca11S0r1A7yVBE5uU7mGND7AV
Cy08ujBPI6U4JDVY2BLRpKl2ZleDWGW3DdW+THXvaMLE0nSSOURPiaJR31dYjtfoDXO9VYSbquQJ
ahaQckK72VMV5CpXOD/jfZYMm04C7ZI+rCOJ1JpheM+Bj6lTcgZK4te8dXtbYPE2B3SAn2QuOBvG
jU+pUGxGU+H0oHNclD0BPHdks0hchSwWd609H3a/MmP1XBSLyFp7JIPrH3JxRy0uDOyxsNjFQ/+U
JOiQua2QHSwerEC8xSgxSYyVb0u2EOF7ddZDqsZTXqCFKqZ8maqBAEB5m3T3rDbFOa3rmxQJhfEO
pEU3BrJl2o2SJ0uXJ4jnVAPJwo/GtVCLFw3yTE1rjHAxfYlpRN6uIu2ioqU1jrl2ZprS9Lt6xzzr
U8OrUVkaHkWHOk+rE0QU7+jQfrcazkSMUHoDdrhg74IDCKI0vT9NATruGRa4QS1Lt1zv9m5khcsG
lu5I7IXYqtdylqL8vGJRZcbePukEejJ6r61GwnGGqPbbmDmZ6MG1pp1ha9q9LHKfp7u3DQfjl+cp
aBwAH3gydytrL2HPcCsrhHVq4/iyYbS22oTCvhxslvWRxTbSoAhddssb4IWKHMUn0lR+LgDValfC
Ko14ZxuBmPIjdM7t7BGRKon/7WghgjycxuhkVbgjRKUCpxPOppBs1Onjo5P1d6DMhHZY6OEg7Rgu
uWeVwiTAMBcXKOT7s/OtZZbPUSUQnkCUA1rJIWm1KlIeYRm+Bct6NqA9i1axAnTHZENOEwOQKWVV
T/K7ICkGz8cBJSTeHAA7VGorujI1iVVvySf2NUP1+K3Oxd2YexaHiVBdtVZ00DvPpgBkbBwLLkiS
yWCgwCfAfNZFe+4i99axeER4Crajw6FCQQBqVeWp181vR4s+mkyhNEbGUTcMPETiEE3ku3lDNq98
jTLtUggFfBMKaaF9tWr3ZwrYXfrStSHRfUekplEzXdKm3KRm54uCgGFXHiGQ7YBtER1S2zOK0BqC
EBX6Sn9HcNupAx+MG5eHTnH4ZXHljxFrrtGLKTQl/Z3d3tWmw47YKmFi7mTda75rmB+zRz0W6Qps
bqoCuKBYmnONHNitQLjHgNBF33bYE8XtD3mjtQSOTf0Iu2Eil6b11itmqcvhcP5MlpFy1gvYu3nr
4hZUBxIvZ1YYHQV7kIa8DFK3pELBEapkiypoZZQhwDTfUxtDvc55nSvVdJeqxsEnCWHDTX6/5AxT
7wL+OeHUV9ywdCneUxprXXnS3VZu7IEtqxUHPz6waN02+ZNsVHJR7vKbSvJLQ2Mvd6IursrC2I7q
5LdXQB3apMDk7C5rTF4nu/tukFPWg0OADke497rfNDPWrRC2b5rdKZ9wLhio33JZkoYnARrb5Z4U
6Z7wrLsDjotXGhsnh8fi2A80XJbEo9rSpHFM4XuTeNZ0WKq8OF9K2/nKvOHmlt6PVJ0n8EW+o1an
zl2WtHbfGYs8QdpQ3rQkGVm0+ZVMuGYqiqE1c34PtXEF+uF5NOwXtkWdNfEv0SlrxJZ80jtAByWM
FdJcI96k2HlsXPNieJLKkO+pVA9s6KSPrdvvSh0/S2qeqyonx+g4MVn7giwWPBKD1aIChaonfyyY
CYcRupd9yPlsPDsJKJ0EY2cil8lL17IdILet5fac3u1qOmuDy75RiVYwJ+zKMbe1yapI6oOrGeyD
abBHJXLoMtlZ9ZbZmoJ7SW4eg8nnEHAjb+zbE3Q7rdgj2gZ5afNQV+6d1DAoKESmGG5Ft+9TVtAN
DGOymQ5RU2skydh7aqvAlU1p43c77Mirov7XdcbfxkNItcQepZqe/0gQ3egxIqvEYukPbFw8CYAy
+LAph+pVbyp/dYI/wIaGeTUjQYFPcI4qiOkNGU6YVjVETT6FNUvcaOkN/bBVbMjKbJba9z3cr74U
q7ZqiT9E7xHjmjEncLurkj25XvVt9vHFNWzIpRbuG8MmK87sdkAQTrVtqNl1wAO6YykAEQUSjAtO
ZZ717X+kndeO5MzRpm9F0PESS28W++9BedPdbD/mhOhx9N7z6vfh/Auoik0UIa0kDAR9wkRlMk1k
xGukLq6+CHgcf5CktucBM1HVQWce+qeevDp8/9+pUmrP+NQFZ/CSDdUCg6sc5lh9qrxGB8SUwsfM
/ep3Fbbq18wYZWNqGEerNuJBWqEcskl6HnbFkJZbTWvc16KoNaDtUHX0kbTF92289h7TUYqLMVwu
SQrPmF4ekTXe50g0iIHK5ZSeWgnxqD58E0V/H4lg3rqcSrBxpAd1coO6QKjHOqbgL3nSnd2hlndF
GH2A33s1cFlFFpyaewyZCA+EtO9hh7hck9KY9gPc2IuS8CNSDBNfaGnbNN2rYgUi0BtEUSVVYsfR
MBpa9btggiZV0rFcl8h41gyPyGP80kzjyayaH/3Y8tDA4Zkyrm/S4KOLVONB03iPepp+BXsM3K5K
XjVUEtZ5KeRwAR0BODXGa3kCBVYIeHP5MHnB7IbgZrGjEdQ/kZtuvRwrqbIz7qrSAsk9XpeZLZv9
DiT6wXRRDasqCo26mp8iXf0lyukL5mbvnUESmiM4aqhN82Tk8GCkWMayQP8NJGuUEAeEqGrUHfqu
H3CZwmBWk4CSyL0erqtEQn6xqn6zHR41uXhWU+GOuwslCMx+V1Q2dlWEZkSMO4hP17hVozeldgRs
oGN9J6XVMUOOCNpFnFI/K1/TRPhpFfyGXi5ALaPCouakZm7qnkrDfQIdcCcJ8qsqZLjZuLtS0xGV
64v7zlKeorgEI+8ZXOcudguDCQ4lbSVOhuQrXd5h7Uk8eILkRFn2FSrkuR+6jSwq5y7KTqVl1VtJ
7919mwENCSTaNcAlZCwhotgp7qCBO6tIMm23BsDqAQ1vcREL2nMjia8DeTa+LRYVUTlDnRsh9E4D
C0GC+6FbAVBik9Y4gqEJRhH+j9Ciomw0VHzzHri/LwJ76mO0B4peQwMXG4gNj71sWw8INFCbecJ9
+tUIuxYlIG9btt0aW9VdADOr0WlcOGs5lVF2TU6ZKp4GMdtGMpkb5SGkxgLnUVXp8nbuwQuFuyp0
XwwYdRniYIk4CuEjaZSgKiEaawiYED/UTdEVG9Ugu2KlVdRaB685pFX8RaO+0/beKfRgdtUv4F03
seZu+iLZSAYqcDJlXlD1gdBvSvjMDtDUFa0i/MWSZ9S/ByTQ06+C+uYX1cbzmJC+lE8mPZYCGwLm
o3viLb0RSX5wFNqrcbphi21qgPXKPiFbSZECQ6KJs/AdB4Bzhqki3aq7kULYYhqVDg3SsxnChA7E
M5luKOiLWPtpxhpSFKiI8oyy4IQGsngv1hSAyTgGLafOXNg+9D+Suq2UI4nU4PQqxee+Padqf99L
+SFTnaMs/cGUfMt22OFfye1PEQx5AMNDQhpiihB/0CnblYm5qZH28s1XjD72nU6vDXi6EXTvdHrv
9KYj8ZHJ/KNvQUqVsVa3jatuSuzlAq95QZDqQW+51Q31qCY/c0+F7OHcq7XtMTWaD6dW3+TYmKVG
fM5yb6eTBVeZ9tTSrPUikBF65n7TU+x2vPyjzp070wQKKwYIJVr1Yz58VLL5IIGVLYIXT3xva/cY
Zh3uZLzbzbHjjNWtzyusHF1EsNJm0WcQtjKnu0NYbteAqhO/oSB/FkpsAZFl8U1zXSfqYzi8IdPO
yZ4Trd5b9E00Onb4h8hIlg0c2/Dbd1L7KOa/ZZnGivbNwX2pyOMvcvYjELyj3IVbEE6dDLbK+yVU
R0kYdkX/2KJHIA44llPMoXK2G5HPXvldhVogSV97Vp6sqPcIiD+1RXV2saJx02/wd1dJ+pIicWxk
+c4FaUShQGiNdTogWa0Fd514r5f3sd59b7Al1HuUWky6maZw9OG2ZCbsxkF8Ae23J2XdoTiDMCTl
XparkmlfoI326WtQ/8iBNmV98s3DSUnFiDHRkE+r/vjCq6SYR4trgKYLz92zG8K1j+5184U39ipC
rabh70IoFfeP4CA35mvSUfsS6xccM7Hwjo9k3zCJs3tLhSmiUbxtfgcAnEcljEYWD5JUbgopOpYm
NLMyhB/vUl7UsrUE3pk7n8KRh4ghEtwQ/St0HLCmNPt3PK4OnuOhfRyvHeFNjwY8qeH7J187BAlg
0hZ0OnUwHy3sn5SmnRd+uO0jdiGvYYoDVxxBSHVQAwqepfIeI+xtFujHQoeQYoURDcVhrWe0KUZb
ePhmg6ihDDasMMwGUcqq1QB00+H1A3QjeNP5hvaCDsV3d6TU2zXNXQe8mp4g7wm/LCtRj0c5kf4w
L3kY/BBgOzKhtCzQEzPueYNv0hrjxJR6aaHYo95fk6A/qJC7ajl8H0TvqlD+knjxz7zQKzBj4bup
5ftMomFG3QJCjqjBvI3/lJX5mPKpEfrYS5haWJp+L4u/q77egfumToHISIAemeFy7oaPaE6dsoa7
y+zjr5zWK9Wqti2lh74w31Wz2SoYQob+YD02vfPglxkaPIL6qxzEo4DvRYOriy65m8j7ZcjiqYEC
1hmgyuIGLe4SE4yGH+M8Fh06AVqzEiJyHA8chQQX2HUOXRXw6NMfjcrae3T0hjbdSoq/MelfhSQM
FRVBTSQpqFCy4cpHkyGPchC81ATMkBJ1XiRfCyv9DmeImviznFsgcUTL1sLowRynRC54K4MfAEBQ
ysHWCADlCcDTE5UqOqyy+lAr/qOGR7wpxOe6FY+DmG8EJXhqE/yUE+TWneCslB1lLkTGMUMEICma
R1MC5CKlD20aPHlYykcD2uYeSp1u+RRisxNZlL019RHg+13na2cP6fJjPGrDNCGYx7b/owQoiI8e
AXsvqHCTd0ib29SkAeBlgLohLafOi+uHrwBkc2K2L72k3ifAWCI5PzWhc4dGwncYzW9mN5IRO/S4
C935XbZkgIkcJGejphTWpUWKUEdxpKgJVLUEGpCBh61pJopm/is18PYUhjOn/cbDDZ77/EzmKlFT
aejcmnc9IOG6Eu5EX1a2ZeP+SRtwBoli7ovE+eV0xRt6Z/epqgJ+lAVbjl1yqnxgp3kfRkZvOh7l
8IxW+4AfCOhxhMGKqKFTPnzQEvER4u5XwxqeG8wewA7CejVJTfiZ1gqTS35/5p94OnzUMlHi9EeQ
Y8YppvBA4t46ejglAWGP8LgxwQF5xlsIH2WtAxPbFriwrt0if0hAshjof5pq+MvMzA8frXFKaP6u
7emKOTxh0C+yGuAeXrYG2rA3gv53AZ6jQ0cHRzUgAaHqHDxJ+Shb5QuSBrimVd4JxU+KHAISdpX2
hQ+Pp2BdvMe1fqD9dexL9eiCHsk8DkSwxVyysfYhucoXnOOLtcKlDLXNXSOTtBsMNNpZvLaU5scI
w3A17Y21S0tE6ZVvdZ4gs13bWZydimGgMeMWT10UvygCKgge3U8j7nYWRhWxO8QoUlKbytTh0Hb1
1tCFXYLULZIdeMw31pvbyHaVuZiaohSumvU3Re2oOGvWqzoCSDKkV2TFf5Jr8VnHV7Z2h23YAq2U
MzDWvq7xuFeyH2KX2BpQaZD6VEHj+INZtD2nR9TUeAUZtwUR/FPyvN8AIe7U1PuNEsPekWp4kimP
fBPxQIE+EchLNAnobXdFdAdYRVhHJnKGgfhDV/XsaKJZRZkTSUNqwx+iihwE8kCwa3Fnz8ykXWHL
7K9g6Wk4OqSctaYJMVHEcNI6pZEDLMprgLOpW1lW/1R1ehaHDLytLp8ErL0at+dTqK8NCkho/KOf
1iCS44+GB9/99N1NpOo+d/I/QUYBVsLbHjZp7VMAqaAu8bzIUWlMcnmnS/VPnxTfzf2HNHTfsIb4
kusIMovkvHjgftUrJqRQgBv7UaVTmfOOItQb9AQNKKhe/N1s1RPRUPOgDxGUcYgwTfqkRhCTeg3I
wD//8T//z//+2f0v93f6iN+Emyb/wGPyEUO5qvyvf2r//Ef23//r8dd//ZOKuSHKkq6YWM9i+aOJ
4z//+fHsJy7/Z+l/9I7gYC8ndjZAQB7jzUGKHKQ3h4Uw+kwYy5AUyRBNzbBM8zpMERbAtAbY977R
Gb8zWRfLk8oyjHdKIwTIA3ZaJK1vD01SPgdVRNjTmq5TOdXESVChd1FpwAvFBloJgshQUGD6UvHY
RHAJ3rG28RV9vK41y5NXVSlRxosUEBjnkkNaPoRuGclbUfdT6acO5l+3b/++mTlRcWsQYaNIJtZq
48+/mPqklAHOBk5jyylPA8iVsVadK/k+xDvhdiT180TAMER4TqMipBiKfB1JwKk6VAOrtpH1R7iH
ZtWmiXzpcDvKzFJSFdWSVFmzVEXTxvFejKePfYqmOGLaFpVxYw1wPgO9zGsrW4dQCOLN7XCfByVJ
GvRQUxUlw+JNex0OOSHJrFNHtBug5/cKN8Whk5TidDuKPDMqFpEuWzKqupI5/Uq9ntFZ0szOTu7I
2R4MG/O9dfk931tbyEgrYUuOwb/lDUKW4Sb81uypgJ6zvbm9/UOWfsc4HRezGwqIe+ie1dly9g6U
XXG/ojd1O4Rs8HdMDoOrsY6/4SIGcpCZm6XEUPcN9+da+DIctGdIWjvxDRfwPc+1rfxVe4d69Qxh
aRejXf3mnVAB6Ff1uV44M6T5nwM+3dRVSeRte/1zqpq72imY+sHdIoi5izbIGqJ/H66qA+0ltNdX
/qPIxI/OBwtbRpqf738Fn+wZ9D6dOqgJHrJjflQ7imjr/DtnMJYD38jYt9o75WpjYVHPRZWw3REN
Ti1JNidDDlsK6OYgtrbj0Z0AatjSHunhwt7+0tLnzSNyDhiagnWapIqqdT21lBzwBywiRHT2VNfb
9/x5nFzcATamu3fXVOI2wULMmeNOsbjKRAn/QpVT7zok1OOy1Whs2sjFg2auZOWYWSnzK3kJBBAt
PN4e48wQORlwdLQkUR+vget4Et7lBcl4a7edkNCo6/MS0E9buQu7ZmZcKnMpWSrsf5mPdx3Hl1v6
FZVYkzk7KAJkOcxKrJHMQxuVIn4x1O5uD0waF8Fkm6qKyYVG90s2+OM6Yl6HZjmoeW1XG2MF1Hxv
HtUVsqHHYh/sb8eaWY9XoSYfTU5JF328GGzJ+j4E2VaP7igOLgSZu6ivokzOHeAuYWsGRW277/IJ
8Pk5fTMf0a31nvNv/oYG64/bo5o5WMBiSBblCtOwsA+8nsA6HtqB8lllC1D6QQTAv4szkHxNrWzp
jskruTHUze2YM8tE+3s9gsjBZFWdzGQDMBoZzJjb0S0e4bFugjDCQdvaa9Qcb4ea+WgaoHxd1MhW
LHE6vDAmTFIltR3o5l3ktvrWU1Ok7AM8/25HmplIjXROliXyFwuj6+uJjAb4+xkeiqR1+R5btH2h
GT9rOf6d4u7W8ha5HW6co8nC51QUJSi+lqzq4uTU6k0xSSxBr2wA6kb5RJl4YTxzV85lBGkyIMnM
qU5YRAD4sx420irY6cf0afiCDezOtJ1Ve1S/WN8QsP8PRqZrkkxCOH60caIvbl7Pb6MAuGZl92Bk
gZ7SHc0XQsysCvIXUTE1UaE1Y042WWMUvWfxCLCL9B5tykMhf8+QBPu3x3EVZNwFF+PQALeVUiGr
dDIolil1dA78YuFgl2a20lWQyWShFd50PjJitnDI/wg/pTukc7fVmQJP/a1bW/v+mH13w3W6cGr8
/fiT5TdmgLKGAiL5rTzZwrSdrQxDUtVmfoVVkdFtKyPlIFbVSSyr+85B9jgFwBUj1tJ5/sJzYWbx
GzKtRjJdcmtlml5HYicg25Oqdt5kY8tuUL1DPcT1x+0vOLOljfGxNC4UEBrqZJkAKtbKrCCMm/6m
+KbwNJV0amv1F46chSU59yF1UgFR0zg7pOnxUWioxMVKqqDrJ9KYequALQyosVboWN4e1XjZTz/d
ZaRJXlXSdO7aLlNssXAH3uJesBvgNu0ULKR2BR3F73Xdm6/dIJq725Hntp2hczjqHCzjE/h6R8i+
6SlJUDNGDVQdIjsebPDB+nM7ytwVahiWxMuafq1J0nMdhl6gqnJVKza07j0SSk/dWT9Wq2GNI8nP
/izc3Y439+VQjFZlHno8jLTJFgTaqUEjDhA6ockmUKcsg+9xiF1Otb0daHazm5Ym6sgyKpYiTwam
SQa01hB2Yf8Uf/iHdp/fYxCNaxCeeRth3+3lg3hWqXElC4tTkj+vGS5PY3xhKropTSMHPcgzjJsk
23ox9yjW7dHG3rqvAGTW/mbpzp5L6i6jKZObp5YbpUwroqF0loXhQa/BCqJHgUCmbXZffTwOC0xA
Q5xRfCBZC7M8sz+uok/2R5KHllolrmz7f8yn/o90lz+F361n4SO8o8O4z56b5+r3n/qwdO/NfV5L
ovxhqCQQpqJMFhKY06HWIIva2Vf1ybLjh+ZY2eg8uE/qcTiJwqk/QuJ+lBbukJldeRV28jhAlj5B
ANmRbJpk9P+hKD0r6H/entW5SZVVwCeaglQGvZXrPTkgLAn9vJFsT3pUKqh8xqtQ/uzzF71+Sfzz
7WCzC+gy2mQmzWKQ5CQvJDvCt/mY7NyTtYZl0m8QAtkuLteZ24gU7F9jm0xgFmCx3aIfYiOkTKKE
nGd6FLbobWxSdQ3tYe3u5PrfP0qvYk6OAsMz8C4Qa8mmVGCTPu96sENm8eX2RI7zNLkqiGKaKs9v
7ll5shVEsVAUR0wk2x2i19TL0cj9pTlob3npsTS+3w42P43/CjaeQRf5kgjYILbEVKJL+FN0qMFb
Cwt9KcDk+vEqPqGs5pItZN8MK0ceVVs4O5bma/wFF0NIYgFFIkRz7IqiO85jqQX7tARSZI818dvT
9XfyP30cg69iieOf+iQ7UXHSpDziS3ZCj/aIMfuWVnmyg7RV7rQn5+C+gdHfyzv1UJ/DbIveiy+u
0sPtXzGus1s/YrKvY3Tv3ErjRwRH4Gg7updHgWuoXAgzewFR+9IV3YI2wJ/XM6sKjlAGKZrmim3u
1XXEls622UexCjfJeukk/lsPmY5KM0xqMwheWvq0JFRVvkYBA1wNmttIuqySnfdCP4VG9KH/7T6F
e//k72tgciuIdpQ3nQf4acB1TxUFIwT1dvHCRpwdP3bsaBXopBrG9PxUMRkPEtJGu6FfVmOih3cI
Fo4ZPI8BrQgolk6wLhu0ll70qH8Ms2Qhy5nbPLwydYlEmEeZPjkKHC8cyhrfSFvO/0QYI9Rev3BF
zJUZrcsQ0wMgqmANlIRAcfGEGME62MSUlhsqccXDeHJHa21ze/nO3rmXMSdngk68uEDzzDYBlq5q
2NhrjI0eigNmDfftT2jU+Q6gULZVFg6juVtXlxRRU3npUruaLOhINVsED0vRFvKjXz5mpPsN9j8L
wxt//nQhs2DIDDlXVWn61RpazK6gu6JdbsdavXIeDqiQrdVVfqQ4/6Y/LMSbGxVdNMUkf5FFc/p2
Bw1qljUO4Ha1c560nXL2dv79gNX3udmCuKQYuIoQr144Cj9n4LyXDJ5p6IXRnpj2JSBR1m1gmFxT
Pd4oAw/e9zIYBTDubw9vKc7keFcBYoOl1bno8eaxUph+4lMq5mdMA7f/f5EmZ3uT077RQoO7MPiC
BKYMLawc3nsE/W/H+ZyWjTOncKCIIp3jaVtBQ5vOoicq2abxkun5OUB8TR652MpPJzEeOdwXVuTn
G5KA47uMJpJhGdMndRMYGXtB4dIqjqnxoEgVyPRRkEdCK3tp+c9+L0vUNdXkxKS1eH1pmFSAemlM
kFBy2WTGyQQ7EZXs77xcOB0/r3uGdRFpcnS5nt80TU8kr0ErXhFRIy23cbrQgPt8BtPmox5qWRQ0
6RtMzoy+DY3KrQzRTkHqWp6+kv/9F/pVhGnNr44Cx7FCGokDmO07z8VREWiVe8jNPl04emcHAzZ1
LF+ZujRdCVErS0OJx7Y99vnDd+BrC2t7PgAr22C1ccpOjvaK9yoKYoII5wrOMNI+nrGwmGdKpEzX
uHn+X4jxJ1zke0InWVpVESIDunrMdjBhUbNt14q4VfagbWkeRb+NY/oFfa/u8fbWXRre5IgYOO4F
FI24uYCb5CF4zPT5doSZvSpBzFbYp4rIPpkst9bVvbYg/7fplD+mvQ93qLkXvHAflyPIPx7ebseb
2UTE45wGCEDW9Xe2L2az9EtU9juFy8orVkGGgpui7LNU3NwOMzdx9AMoEPHE1o1pKll6FbT51CSV
VH9bjYPwd7y0Lsbtfn3tSgBJlHFxyxx206UnBqLYKIk4ZjL1Vtx6YyazBm26x3xpL+xuj2du2qjn
cZzyDhDpB1wvQrWWRFPoe9F2UB2psRx1tF+W8nI7yEyXlCH9K4o2qcnADchMpR9EejYb/6PfYsJy
Mh9xKN53SKI/dvc4jGwXYs5O40XMyfndNbKBPSAxtVWzaY75yd02KwwV1qSD98ZxIdr4t336aBfR
xl9zsfwidAWyTiRaf6qO4Qknw/Vw0nc83zfefiHW3Dez+F4qiA1eGNMGhOJ0bhA5+kBeBgWXyssa
f9d9uJdfAFmjIAy3fRucliqV8tyEWpYqUcWjiKdokyOxBM1HGcYYw0q76ogoCdwjKAAgB8lo/O8k
vudi22zxKwFR/h2SrUFh8dE6LtZMxuUymWyZVrukWZZOyjZtAVbIueaxxAREVjn4q1rD5kcyKuXN
S3GYswA9bxPPhbsR+GDfYFycYh2U9e3PMPMVrn7E+M8vvjhuwmKESshgK4mNmyLGWHdNvgTdmDlu
ZL6xTNmL/qopTzaO70VSrZXSYCMTinCJl70oGsa5/8FIeK/SDWFNfSp5Y2TvyPRvBzLTHxKtFyVz
YcN9vR1k5hHKLaDRbBzzKYVS9/V8lXHiOGKo9HZ9Qkf3kO/H1VJvMGYFI+EsDGlm3jg4eesbskRb
enqstQY6ay5u3nZuQb2sRVIe0/mxMKKZ/PcyyPRUQw+7lZDKwPV8N+zELW7dcOTddfUFGYtVv0Of
dCUfsjdMbqO3peNtJjsFzkOniK7PeBZMNqMplH1d9D1oKvmubZs97q4oWegbtFdWC8Mc/6rJbqOo
DJ5JEVUuPWv8KRcLvTc0RPBlDfc6LFGrUt76w1uBUXJZI4Dhoi6ohC8Ker8OogEjjrbr1HMRSgvb
baYsy+kiWyYwA4Ao2hQeUvsx4GdMMmxI1KumT76a6nOXSDuNegJQ4TV4kZXrfu2hUkhhtTQJM+mM
wRNHJmGTLTCAk3syrrwIOmTQ2dGdQ80Gg2Uqw8EOl5ttfoTisOV63vi7paNu5pDh8UEfUQEVQ6N0
Ejbx8gbxSLyx9fTBb78VNXr87reFD7wQZLqOe1+v3SRSWrv6KVI6sc4kHPeQQv7WTlalncHD3i+1
LJeCTq5nQ9P6NAoZmYNecg+rpdZ/aaGy9N2WwsjXizcHt6oWMWEgxqMT6+zhcDzhIYFA8wFl6/Xw
lnRUFZZGN5fxXH646WUZeKDve2FobZjaw9fmrviFffje33sPmJ3RmF0Li7iwuQfFVczxULzYqAjo
VWnug3krNuk77RjnT72XvkDiC3547yj0PRjvzVv1Fr1ZrwsraO40ulim2vgVLiKHTtf3tcsKak/p
Q2NrB8qKB/TMpXpHkrcetvEmIcV7aBa/72xkg9yVQ4HK7jTtz9TKi3una23xSUHG87HeexvamggN
PIqPWNQ8d3s8MWxtacTjupkciiPUW6W3z96kz3894gAn+SJW85Y2sbKr7ACW3mFE/Y1D9bBezba3
p3jm/LmKNzmElTzpVLkDhIeTIHJzkmD/lb8VkKCzQJoiJYYT++2QM3foVcjxJ118VHiXmuc1DDE2
ra9ZpD36dFD//RDjp5NVeKWf0ZNKH/RhmlkNGAlrnXuAXKRi4d6YWSC08gG+qjIVKnpR16NA/8tS
Pfj/NjCPjzDw7/DngeAiPJhVvFDhm5uwy1CTOzkcnFiP0PuwG8TlrfI5qxeaXLNjIeOl0G2K1HHG
hOTiiziimbXmYDR2qVgHJ+/WWlB+V1R3XxfdQk1qbr2NKaEOf9/UEX24DuUB9w/7ROLLRKsAdlbr
mS8CZPS2Mo+eA0Lo9kL4HG4EbAGl/VsNMafFNjfqCjezdGwBReWh7vsjGut3ZoFAXQWnMtDUhXth
3J7X21cWgQCBhpBEHlBTwEzbOEbADLe25MOYruChoLmSanhmIp5+e2hzoShTgWi1NNk0psQQp1XB
K/Y6CGG0ngSQyLVebXn7L4SRPmejMog+/n6JsgRfbLJd9R6rIKD83OJ6hrznUIDFQMSpBo6JN6xk
7lpBMpArM41UeM410fpaFc6HkDnHwceREKXiQvL2SGalqPEZVKsPYdj2OTKLjvLWNR5ashjbFE+3
Z2fmogRRDKRH5D8i0zM52DRZdNBiAGNJF1DmfoYSDuBGeO/zTXyEabhK3rBEvx3080a9jjmZqrJs
8DvQQpDGClZAAEIkiLm3Q8x8dRaXqssmvW9V/suGuNyqteQntRsVNpS2bRuaj1ZkniSh+3E7zOcT
QeYtBY6Newho9rQEr/odMn6088Gy5X8QlngxneINXv9WQNH4PxgS7zZKANT1QIJPclEcKSKzRV7F
lmLPTpDJh0sLxTr/uD0kafx7JntTNxV2wAhup2I9+Tp16LiDWJSZLe5pJOwtdHYpgeEUom/Kjb6S
1s4ZVuU9ehH2Mnxo5ruResK9AfZLjc+anOFe71oY13g1pQVsouvqjJTNWanF48Ig5c+DlGQOH1FD
oBgM/2QyjSJHcgzDFVvpwrV6krfBzlVXxlYLgaxuec3sl54SM4teUgDPAXwc4dPaJOGuUPCQ65qI
XuFb5xy1zqOrBgu37VKQcdgXyx7xg8jH87G1BafCIK7QmrXYJgtZw8yil+k4QevgPtfhfV0HEdNY
95QuqO0QDeFVF2JPGmmwsFunftXDSFm4m2bavOCyKWWPlAvqFtNuK51VNPvwArHxQMzumjvjEJ7U
di1g0LyuVulRREni4O+crfh8e5XMzOZl4CmUrVAjnMnNkEeE+ttt2o0DPON2hLlb4yrEZFXkhduG
PlIltnfUaZq3SM68WjvhuTgnh3ZX3klb9FPP8JPg6CjfFoKPm2my05lZnauYRrZBd+r6Q7Z+U4Cr
SbmyNrh0rZNd/tvalpvxXZY8/Sc1E5l/WWAgaW+I+vRMjmINCSPBxIvQ+oLzqUqmod45S8fkzD1M
C9tkZ8ukMwByrweldb2oSJ3Y2MDvuXmtbUCbIEc0TdQONd1KV/p5expnjiwuAc3QqBLyX8xJjRA+
UI0Ehoy+w+iaiZPgHy/VcdxVl+glc8vxMtB0rYhpm/ut2th99FPuv1Tm++2BzJQIuSjJ0+XxemE0
k1ygSZKiSwWeA+262QybeIvb3iY7aHtW4WIFbeaauQo2uWYMiO6Z6UGjanbARfYVcCfvIB6WCnUz
wBSSDSrmoCjG/GyKopAyaK+xWNfEabfp8whMcTac+X8hxdU6t5chSHMf6jLk5BSWAlVsG5WQovwd
rzr81lYLX2puzV1GmCzysBRA93VNbSMHp+6rO+0Qv/H83bmv9abdYEWwEjZLtfC5Y/8y5jjqi7sl
ExLkRkMY++FwrKOfQN5Xbfdome7C4JZmbxz7RRw3jLoeq1dIVNWPrpBXcryUHM4dEZcjmaxzvH+9
waj5Ph5enQ56Owl6eKgilQOS64K6LYUlMIO8NHmT1Q4rJqC6SEgYqf5K3xsvOp5Ha1QS8EsV7xHF
pnzRrI29sG9BcUAnP4V32h5XxoFONIYdm9sraGkBTe5wQe8CU474PYpFoap/clV5hWjz7SB/a8LT
C+ZyoidZltQUhdEMRMHB4Fm7gzOwQY3gm7GVbfUrCsWgXo8/96ju78WjDiBvxIlZG/kef78NqvXm
trNLZI6XIEdzRw8JO2VdlB1GFuf1CqvSpEev9e/HcA8lnbt2p+6WOYezC/lfYYzJxdADI4kjpart
BCXNEuK+Gz7dnuD519tFiMmVUGboHnYVIcotYkBrmjrmrlqhb7M2z+LBWeOqu1iKn106FzEnp1tE
Q6wwDGKGf9SnjEK8sok4UqsVNmnJ+3/X4RchpJ9bjpziF0EnB54jqEGsxHyy4OjstUNzKLbdCEo7
LBFFZy/By0iTY85HisxFnWO8L9DwAxXC+51q5nimLnOJl+ZyctYJtQ71P2AuLe3Zq1GB/NUJvxbW
yOzUXbzwJzGKTA2HruC1bZrNyXKyX5qU/+7BG6x0zf+i8jBeB9i/xV38KvhL4gYz597Ve24ym46U
SFZQuAww986W0T2hA7yCU7aLlejt9kBntttVqMk4xbD0DN3xWSKatzbUr8mwtNtmZvIqwuTeCHrP
TVUvqu08Vu4lN8SJJnkth3BriS0GwgWCLSKaXoP5Qga4cCvObXW6CzLvVTh7xqc8JvBTR2nxu7PV
J/UUPeYP/hkB/V1ykPbhK5Ss6r5ceEzONDQQurwIOdnpqqHmpqM5lS3vo2NzJ8GOCE9AULfZVrjv
tuIdJgKH+lDsbn/I8UNNbo2rsJO93ptJVKsyH9JxsUR4toR0RdF4czvIeOHeCjJZmEIvhH1RUGgo
EAtEpnBXO/5eL7q9XuGHZC2VB5fGNFmcJE+YZad8vS7WXsXSOKW+d+iTJa7X0qgmK7QKOwnVU8L0
Gt65fbNNq/SYD/muR7dMtpqFSZwfFQWpsdUPeGmS1QSan5TsuYrjywfC9ivz36Xo4/aHmo0xkge4
rGX+nMSoO8FK0Gmhx5M/1aO5AoZrJQLXt6PMVb0g5lHWGCEt6qcyca+IZZpHEKbVp24z3KHvfJJ2
6hZpZyDX0n4oVtGDd3DX6Ut2vwQnn6twUDMeiWtwWAxpmpCMJWoEPvuKzmG/7u7avXIYCSE4bO3b
DdaNa+9UH7Tj7SHPnZcXQafpSS2VvtsIHdY2lKi1/KfnLyBeZ+d0pDvqYMnlUTPjOs/SHUrekPgr
W78fflKwucMj5068T+87c+f88r44L91785w99YfgXl1SapobHh0Nlb6ornyu8EmoJKm+llS2F2Xr
Mv7WuwvdoBlEhGxcRJj27XO5wj/EwBsI+gGiKv5JPzKRe1Bn94uv2PGonR5Xl7EmiV6UJaoD9IjR
HPHPXWV2vLbW7U7aJid38aU3e/BfRpsc/KIIuAU1+ApEQkS+5Z4Rht2iZHHn/Sk3/aZ5gpdu14el
rr08nuzTUdJXo0IE4heE2WSvi1LpQBWNiLvT9yiqb4HV3RsHNC8xEt4K78J9fRccgkO4szbuDywN
N1Tc17e3xcx5Qynfoh/K16WqP3kcDE6P4QeUWdusEL41X0v3UfWzheNmNogC3Eun4kIZZLIz3B5g
BN300g7ER7Mp8ZPcxzwE/4ORXASZXAahUg05vcLSNoDj9ogl584POmQLUWaEpZD3GWkwBlwr/RMN
wXJC0fWVthzLs/rePOnr9j59Ho7SQXhQN8mfYU2evvK2lInpG7z3u1HvKHmiZ75wG83s+KsfMlm1
rhrh4tjyQyTj2e9eHHWh7i2Pm2yyPAmARJdFFZ/xTpZnnw8pKmpVydMgO7rnwm7/jICWch/s0Gs9
GHv3W/OgnLxDAv7T2izR9eZKWVfxJ492U21gNyP1y/YwbP3UHOOnUGVjKPv8TjtpOGStor36fHsV
zZ3iV1EnGyKXUlxDLKImd92d2q157H0bDvj+jlI9G+M92Yrn4B5N66flk2hmn+B1wnTrEuirT228
wLActan1whYwulfxn5JQCR5ww1oY40xFiO4wWOv/S9p39UiOI93+IgHy5lUuXaWyfFX3i1DVRpby
/tffwxrcbzOZQnJrdhbYAaaBjiRFE4w4RocGDCq5zJc1u5wMVjLXcLDtNqRenAhgOpi8Q4sxggBc
6i7QIY6sgwBj6hSWL3P+d1xkP4KcvNiFjlpWT0V1INwM/Pp3KWjKUzYWekbyldaJPliLlc5aeWre
YfK8g8orXIdbpwSzLn2Fx+y77qfevO3f6k/pnjMndLtcrnbEthTQL3AQomzPpOERbjclN6USJSvN
z7z6BRYdCXjRkidutdQTeXW/FemHy4B0f58V/loDEJFUQkDajlDc1IWSIr3kQhuYngdjp/2+PUJ6
/l0PEFokIrTDJEVn4lUTzMLCBvHipoYwdvYwRr8hwfcz457EKzuXgjdxrWElU2oBs4cqCY3i1gyr
07wxarf3oi3sJmjdK9mF25y4y6uO2ne9vT3AtRmVAZFFswXILMgmMp+wVxelDQW5REFf8nUHRuQH
aG47rQvpcj86qd9nEELH6yweM6NSKsFrPlXKk3YqA9WBHZdvojCU7YDsADCLSmDxCBRrU3sRk7lK
w3quQoiZ0TGOXvNbzmwIXHjaQ/Ycb9W7ZhN64xsPsb2SsNOBom0GiUgqrcGkY4AXlkVFxPIkQrvc
M/fFj+6kHLIXUHk35Q7i45GN2vyp5r3IrxOkL6E0AKnQaMJ1y5xTpINGT16PJW4g45fhU0Sj5jUe
3ZTdpthwqQ70gzFbBMJsOhA6ILqqwIlcbslMm6VQSHoaD4u2tQE+hhpD70PWm3bJCTIwbqpL98JV
TPBuqFyJAoYBs1fQOeng41mWp3YvxHa+k3zBJl62h6D+boJjyjHbiT4VL6kcZbR5ZO3rGwczDEQ3
OEZ4NkCq5XLESR/mhdboxanp3ov0NDcPncz7iiun+kUMZpvkrSGmZoQYWmwrqI2j8xugU68dYDYe
zCfzqXudPmBXQ/zEj78NklMUrFjcqrqJ/7EnkVFPS6JNcnGaJcPpYA5cw+mYc+xc50mKAoortATx
/dBcZlZpAx+8rs3LAjdHtLUgOTbgCEi3BRIE7k5cuaVAzwCIA2x/SVJZvSDczaM8AouJGpX8N9tG
e1xR73A4diD+6AvPnJGt7D+FFqIpkx+iDezqMAc1lrFXCGDo+ia+pzSKbgt3js3i1L8zn7sXVq6o
i3jMSunmqScQHCao76NtZMVuBp2GZavft74BSzPbyO3Slbf/hsABWUHAmgwdzXSc6MzbIZ/yMS0N
GZWdpSJOIUX5FsbiFSe3vD5eEAW7DTqhVJyQFfgzRjzSzXiAQ7pcwAVxqeLhuVTiPOFchNfTqGKR
6BCLgwYFYAF0EZ1lFnWdWlmhKe0JRom6Bw3/QI/6vdKox3TuVc7yp6v78vyCzBJFAqI4gNSVpYdZ
bZjpjZ600OuEeD00Ox/habhtx+RNgfmxpfXu7UW5Mol4KkIWGaVaPCjZHVBaIIIIHeLBUOooxsKb
Pi6cIV0fWFQ5CgRFCm/ELNI/P5u/0piNEC2f5lTqkSsjbdpNhpjZxFA3eUyoqBr8MNWWcA7KlQcX
2N/0HwlVJFNlrx81KqaxUKoY109633vmzyiI75W7nrrcA5qg79Qnssuei8fsR+0PyKh8XjVg5fVz
+ROYjRCHTUjqED9h3g93vZfZEQwcve4uO7QQ60uO4k6Fvc0u95oNLI8463alGXUZnTlJrUxK9FpH
dJrcqA5kHF3YVnsGuKiJzy1DXq8kRIN0IshuqLYCWH/5mXNlUKvQLGOUIc3N4uoObD67EzSLXW0T
H8wKBJt/cX5fxqS/6Wxp6fHQz6WCmBRzUj72m+FL9waqAugBfx/CQIMBqqNgdwLayqRtwGSmpkqa
+NRbAWByUBBX7nVQxuSh4lyzX8zAy1MAJxrV29Z0KHhArPxyXDXuxcyY6Jfb5zt9U+0ycDLghw5V
O7ziHjs4FP2MX8NfMwxTKvtptkPvu8fC5Q9g9qw+1WKt0IXbtZUtV5UdaZx6yEqZ8DIEk6nNZadE
Ed2e8gbGGc813DQBIgvdxCnvxNmfkPLvk9gOH3mVnuskjQbWgR6HnrmINO1ycvs518acYNGoBkxv
ldIp9UfqqnB7Bley/MswzN6PTGvUhAbjU3HXRwdtq30mD0agHclOh32qT0CvhRcXTz9kPS50+kBr
AcddZFHFUT91AmkjeuyJqDCNwRdwAm1o/b3yaO4LffYTN9dY2/3WWVTmkkziKpKWOY4hExhtISlM
4Kvsw22YIqVEN/PjeY8S3veVEDDHZ1GZMwesQcEiKsZaD+NdKAp+xuOJfnElrrbiWQjmiNHULELq
ksRIosKN+JJtl0O9T7zqjSIlhL3sd17y3O5gSuz323Lb3KH+8MYt3tHpu/oVELOgiQEIJOzhSoyx
VxsxA3T7TvaOkLrxkw2Me92g2vA6O6vbA0kqJKfwersSSYDqKexRZ4QyFsu2GrgDzr97aBRxtsfq
iP4Thm0gwRG6qJoljSHrVewMP9mrrn5C6exLV5J3EXPGZDBHdwETz1GGweJpsPZt6RXZe8UTQLp+
eGIpno2H2QCjVZJqbBBCRRWbIhIpLOi/QJjQJc2sBNwIyNQUFS8kLIjL06sD3XuM4D6GXo51st5p
W33aFrAU9K1N7qmLG7/c/lIrOxtqPaJqQP0T/2bZPbEAzVozaaJTJEDhTIidan6+HWEtUbFMCScy
yoV4jbEg2Ejt0gF+XhEIPVaQGwlUhaEONPTlU0YWKBIlsFL91GDAOIhDUIrLYYSh9+3fsLJCYLED
djAGA5Iyq9sxYQL6qUpBNtRhRtqpNrhn9syt5V2n90hF0YhG0QelPJmV/5ehtzmT0hKCUQEREGIA
mnYyJHQBFtmWRJ7k0kp5C+EMCdVDU0YdmE2BrbprEiPEXv4nAyQeTMLKje72bnT/T19l7Ox/Ufeh
3AgATagUCjJ+5lTu80HOG1ETAuDKWk9cHPiRp3AFdoSf8CSbiIu3Z7PJX+AEfvsjXu9BBEa8L9sI
1LwpBOcsHQxLTewSqxcCnRxI1UIdL94n5rKLzNm2CmiqljA81DUO225FERs26KgeAGaANsCVXUUl
drI2xLUQEFjQLt34XFcfsTz61iJs8DBxYZvompnmjgmvfrk2YDxIQVKiumsQerscMCkMaEEteghb
63mLV6wjQ75VFX4WlukmsClVJmUzV7l/e5qvH3QQbZJE+k4V0c5iKRUV3BDTViiFQJAXF/quTlJF
d1Ib7aIkd0GfhPtr690Oeb1vkAuDLoKXJPqqKmtjEWfJHKVZ1pwk0XCFqbhLl24PmtZmSLtN2PDu
2+snP8KhdYIXOKiNePZfzutoqrVRxklzykm+S6LcKRK8MOLBk4eR80q7PngQCs8m7Bb4dGD9XIaS
yymK5W6sT4Pgp/1BM0N3BM/w9vStBAGKAfAQBYVfA/9cBhnFNOqSdKgghwb3YEF2lSL0o7TlhLm+
KrDfReg8YNYosY3Z+IvVdJaeFxXsc4mn6BG8nruH748Emw1LAbZHGBPzaujSFnZvJIL/sfQ+wkJb
kJ71tuZgT1amC5sFPAZwySBzzxbqpKWG8XamlqdKgfk5vCYLOMbFE+cFtLKN8D2oawpVOkFZ9fKj
WHrcFrE4lKd5NCGdD945hDAS+BPOhbyxyN9K4t4H1+vaFKFbhv8Ddocy4JmQdRgRI8R5gZbO+0Ic
45B4w7b4VB6ABnGUV4hFwH7tkZd+rZyQl3HphJ8dzEpr1pIphGGQWzDjA2i+h+ZbuLxDCOW+FUvX
KKT7xTB8eeSczddfkgbG9gK8QLkub8GTsRSQ2ISBCE9mIvdgwXa2KvA0rld6ZYhDKYHoNuMqYNlJ
Uah1E1RrwqBSm8kWO820YS3mFZPsapHpmQkM8kZpJ8jWNqp6ZwwtvyYE0s0dp3SwOmAsXiQxeCag
zXQ507NqJuMSLmEgzX1rw74Q0LMu/cxDiHTc3omra+ksEpPwKkIXJyj4hUFdhu/NUhyKGPJDQgEa
MvRl/k0s8KJB5ANrkH3+CFNfyH04hUEDtbsUV6m1PAjKsxHzANzXJxi+o4btATsosMBEZk8OMims
Be6PQTJDzqRd8FIHAdy5PZq1bwQ0AmpIkErFRcqkKVPeEnHUhzAwW2kbz+VxXu6KtvofozArYUmW
GBUCRMmIXNuqOm/F2tCcXM3/xR47Hw6zEEwwflE3a8MAJsxuOMAgHmEqoeGst+sUABcYFXmF3ATN
Lul6PDtDCkOH/4GAMK3VvTUlceKKFLZZRBb0Q8MfChQV/sVnOgvIrIVx0iZpTGnAMpJdkWzTxYTG
QT2VnItg5f1D72bLFCFShM6QwQwtmkyI95lZGJBR8dMaMkxw3QU2BCZkkfZQJeljUcJLcOySXbVM
O7nW90U6fDsRwY+AMhOuPRRxwbK8nN9ayyN0JAhW5aS7ZdlEMOuGz3micqAhq6sfqSPojrTLYTJJ
wjTCgqcMI5wbovAnafVnRc2fE0H7H8Mww6k0WRgKgjC9UuEJGajdw2Dx1iRvLPTPz9aknIHzQPoY
YyHTYwafijEXjq3CS9/WTiU8GlF+1lT1WjDV6pukJ5JgBWX0YOYfkvD39kpfvZ+BIwRwET1XbDJm
qddZblmllCAvsIotxPKDCJRXJSsSO+/T0lGX4lmLRajVNIvplB1knW//gLV5PI9PU6WzeVwyQYTh
Hz6WKv1IwXca5bel/n5rjTYK/zNIJnUkSYPkekmxIrrxXZhklChn6Ei19UHVwVdtJ/f2oK7zu4t4
LAEcgotpaQ55GBSWWtktAGR4QsCAdV5e4ULqwh70TZ3K7H+bSoU59q0ogi5XQbdXUcKTBuDz8Wfc
9t7tsXE+2Bd37+yDQWRCqMoeK7KWn9MU2MzxSeHK+K6d+DCYQs0TqRut2F+uiroWOkARTEhTjjV8
a2EnPiklHpzCi9D2k90tU8s58tc2GljfqEShWgIML7OfM4ArtB4PgqCxXiTye+Fpqa4uibO/nzno
szi2SpgU0Wkr3EmLN7kM0E8Qj6cK2MARWsG3PxNvPMy+FmJd6sQF4xGn5BALLTA4i/RxOwb9zZcF
SSzzszGxexdSQ+1SIYYCZ/PUgKqovA21l2lRtrcDrQ7m6/oHpghZIP3z8zVHplqeBMMKQP5+MKPs
HubanLHwQjDfX14sQcJrzArU+lcPbnIevv5vY2AWQD4Wbds0mCyhOWr6gxT/uf33r3TV8DXOJon5
4ktvDuGIHkJA/uoP4mvlK5+TaOdvhlNBfXAn31X77kVwrWeel9Dq1EH5BRqzeABdoSTKZpTBJtWs
YNKbbdoZx2Za/kWiCcW2/wvBZA4ZAYY3aVXsTginLVDEt+o/bf/9vEFCJQ3vRTBpVJTzLldZ3k+j
qOemGYRyCVDuUqkuxPdNN++T7ts1Z9S6qf4nHv8ilO+Z8UBS2bJqeG1DHLJ3JNL68E5FF5SrVb6y
Q2GJBrwfvgvQeGycYgAM2tR7M4heKdWkfMhAikB/x6MUEPJEHTYggMI5elawD8BVnUVltmtTdrEg
i4iqbpIttAxF2yJ2mh+zlxRGoy/RRtlLXunnDyhBK8NDq214iNIVM5fLn8Bs524u+1qW8RPCY7iR
f6r78a/1NLkTrBJjX3psj+Z9tbWO0T1FJePdGtqhT/VLOji5FFwNHxqNOSih308VmGGjAt4Gs7La
PhVaUW/MoIib+75SNvqI1CPSOMckmkGrgVD319BioGZ4l0s40lD2D+n3xs/o6n0WFn3mVRKUp09R
NhUg22mwPenlSBH347Dox2oW8hxPKRj07XMYcOZ+M0kDeaqNWNbx34tIP7UEFjRFr2vkToBulOmY
HZBDrpHHcb+Neiju280MZQkXvwimQLMFtWAbwnOC7rXmIHW5nYn63N0lmSGGmyIfYIguCIk6O3Am
bvxCrYXCKTq4KfiSnI6ql1am2fu6mcPZiAxG3DpQWmiih7xUWwkXp5R7ndgWnWSTQYkVNzTgouZb
vSlEf7UU9Yhm1guybaW8BO3biCLiNMqQlttRI61yl6IHVPttJQnjLzM3GsupumIQ7ktTy4mvVopG
jhVsEkEhUlt98pcxUqU7SyskbRsNSZ87gL2PsidUst45ylS1P+pSps4MsKicHQAoZX0LC9rZ8iui
ZT+SeBS9WRnrzymtQ8npzF6dfHmKjAGgqDpKN5WZzdlWGvNBdATQS6FPrwmyfN8BRbTR9aQwnnQh
Cv9Us9pHWx3/eYHb7Dw+yXIkSkfSdMTyBzJBtiyrxMaHK8YQHkyS6vA/7OKuc9VQEuQjsYpMti29
KMttHauwZBNQtRkeinKIUemeNdCQl0i08spd8I7TiD0UeSm/ynOTSk5ORKV30g5OwU7XhuryOKnF
UnpqBcU/d9FSY9iMcwRbTqjSGnB9gfYlAP9qMjelZ+EdY/iikufLHn0woXKbCiJJsOawmtgeczWb
/WrOlxaqz61Bn1NGkgfwx1ZiO9MgBrkTkCh9jlZaDQ6eXnlvd9kijE7VWNOAXyXX+KZLXameNEf4
i8MkyvTtDL6utU+B213ceozScl/GMMI+FEORZJBAj2TN1eLGBAmmNxqckVYLzWn4KpmDDSMTdfY0
gzRNoIVlJjlxU6bTZgBf6BHa+J38LCZNgmahMQ2iDnKHRKbcFkqtznY1BPJGr8AKR+EghvrPvkBP
TtjgUw39ZlkKldzpUh9/ErOSrft2aJXyI46aBG7zhdnUHnoedeHP+jA1W9Lh5YVeS0hkexAhlu5L
2dSidR6nQCHpTdP9BGOsH8HkaQh4poUCjeecyGLjlWYeLY5exmnjpSOqlRtJCovEK6cilTcElgW5
I5tRPvqphLPhfilh6XofmgasT/M5d9RiHpd7GEPn/UMbxmK5S1Wz+YtbBXlsvGA2/TZJZcONEz3h
uXmsdDFp9xLXMVCEVMeBSZqg95cp4qwbQekN7y3g6n7lxzX1uv0tRm67K/alBU4fDydEj0nmvEZY
KADCSZSaFzJhI6SactEZRmBaFchKETT5BgJLNTHajpXxOoYlRB36wb+dwa3AFhGOOlRAdAiPH1ax
W4lUK9HbzAyE7eTrf2VPOgBNU29aB3IjDlWtbuH4KXZe+Sy7qZdvMh6sbuWiuvgFTA6ZR3AuyKrI
DGo4f2Avb+Ix8lSt2dweKS8Mc01JiazFpYGBalrpdoVlS1PoijlPfHdFPedyQpl3vwKBULFXaRxb
3Lcf0aE9WuaD4Oh3ybHxFJBLaui3WPfJ39Sx3NxbPoZjc0ye2m3p3R7xysVMddjhyQXHKjQzmQft
MFtdOwmpGTRRYb22UbH8UfuF14xYjQJKkgmwogSDJ2bdanEFT5AxNILUEPdLUjzhGuMkySsgM2xJ
tLxRtURfFq+xyxQDWyOPjck0ArSbN/VrGbRO7ZguEQD4wqlrp/ZQQ0WKtyVXh3Z2EjATONe9Fio9
TgJLuhdEOHGNvKr5ilHG5WHDjAyXq4b8BSH0n8O7BPFv9UV4KyfbvNddqmraPre/Vd/YUwBF6Vab
+sBrPq/ti/PjjskTF9S4a2PALzDR1C8k/aPLp/sFksS3F+NXUe/6fPvPsco8PxRtQaMR0n5oBopO
9yw7hk0Oppf+BBPTAV56PwZmCWI6oNIujFg25juSuPI5PtQnPleT92Xpn5897pNlnnGD4cdApdQd
5Vegjuzb4+VFoNN+FqGX5LgzMkxraB7SAdXtiuctTzfW1YSiSovjEdkdGOiXEbRmEUQ4mxhBpL0X
xqaj4u3SsV94MJfVBYLtDXgnzAxUFgJmVsYglOBdBsakuHWf3QvJuI2FmHNarQ4HUChA51F7BoP2
cjjqKMhVoyw4R5agzn/11t+wfM/zz9ufZf12PwvDfBcBCMsOb24jiHfoHY3wPr/L9smRvKcfsk+d
jyv0pHlcuNW7/Swoc0biWTO0U4Oxqfq8kWZrswwyTDUNpPZtaqtj/qMNJ55sGr032fWB6gjasuhI
o4zPXHiLbgx5NmGNq0b5mVnDnTJab11SPxOt2MtV/3p7ZlfDwb+emsaBtsVCJUijC3WUd0YgkBA+
VErxM5Lmn0avb5XeepBVHnNrbVkCh/T/41nM4TyEGfAfNB68fO/FEMJrMKB80tKUM67VOKAwUhsv
6H+zWCCSRos8yrAQ7KMeZhfWrHhNqRuOamY8OdCVMwNFEyjco10Fzhu702SzM6fetPTASgS7KP8a
1feFRvBO1wEcBdQIHutsxRnvpFFViKkHCiSLh7ndSQXh7OPVQZyFYNZ6kSrR1CSaHmDJ4V0CX5uR
179Z28Qg2YDkCTObLxDs5VmhhaAYoROrBZR9rSIXaF/IxnQbj5ZTZDv1iheZwxdeGxZUnvEoQEuH
4o0uQ8qhYBZVr2jBAMl0Oy6r6g5IyJyz2FYOCspiA/xTA1UA/7qMUvf12BvmqAV5Qz7bdvoBlMdb
FOZPsZW9oGBwJCA+cUpnKwscgj6YMcio4thl7xEw9pUej20tqJIPM7mX+sch5SRwq5MHewA4LIEE
gYLn5bCSJWqkumq1QBF7mHzoaPmmdcuTyVqNYoIpSgV1ocfNfKK5kszSiEUMJA87CIgIf0G2zv7N
bIFtCD8xqKkDEn05lDGNpJGgFhYQ0XwLw+lAxPSY5t33Xysw8aIYYbDzaKDLMHqZ5k0aETUQ2r2a
wKQly90kGzlJytqnP4/CDAaOIIuSFogCjxBr+Fs1rzoXg0xnnbmGDBw2Ov0geGCy8JM4FtshAbwt
SGHfjRcsABQpLgVNF3Ah6bzPs9ZbvgjHTFwap/2yyJEalMtOHY+1Fp+W6dHM75b5mNcv2GDbnvCk
zFbn8WyMzDzWy1TUWhWrQZvu1OlhqT8TlWdfsxIDhw98KwHjoWaPTP4sqVmmZ30rB2EZ2QRrW301
yo/bd/j1DoJxHH1jwdsN0n0sV2ku4nCcSUyV38adEU73Emz5boe4ThO+FJMokxYocQB6Lxe2mHRy
Vhtjc5qzKhjl6WS1yXOqpXdhnLzGdfj9BjUWH4AuaOoCmYcJvIxX5ro5ohPZnLQeINQOZShbjBTD
q0D08W8P7XqlQ49NhsY8BEhE5QqILuRZayph35zMDLbiWmRsYqXGwDTyWUbi8+1gNLu/3FZUnYP2
qlF3R3eSyf5NrZ5zeKbWpwqmEWXz24S6shhVd0I8uHmCG9FqXNQnv31g0ClUdUiVISYQRJezWYep
WI9N3Zzwgkpel0k0HqMs/FGIk8Q5Z1dQSgiFG+kfu2i4SFyGkqywy0V4poOw1+2ET5gpwynPeqC6
25B750Rb+3TnwZhVonRwVCtpMGNOAzwNjzBMd8LabO0x+T5mEjoRqGaALwdm/lUfDuxnVelKGc9a
tXAj8gsqzo4i81S7VnIkhPmHEQ+LCqC+L+dvlHoDdMe6hqcpPBRbu5NdA3T8wUZD5kEEKFS2qZDw
9P075TIuneqzh28qt6mc1ohbokqtCD9wKcA35eX26l+pCF1GocfMWRQihVJUJoiynEYY30pby7C7
Q5/aGlxFRZTVKjA+htHm9Z2/upfsvjufViaVqc06acQFgWnqqfm5H8HZoQUtD9rXm37L4zmvnMgX
X5HZ5nqFXkUfVvWJ8pSivrbn5okzldc558VUssAhitEadXQyQCUbZLd7Hjc1lOwWwzbvOk/2Zbd5
aF7SF+kPX3z+KjTgr3BWUgG1xevqao9nEiiVopKWp7BKtqk+7BodIuNm54Vq7ZQDuls1T5v26hoF
7BCnCp5AOKFBJmEWzqK2sSSXgMGL0bGIfjZaaVc9B2F5zeJkgjCLJJeatu8JpG9gf1tCBMsjrx2Y
lF1hD0+1QxzpcaFUTiiIG7vUDsOj5GDmj+OB2xanWcHFcmV+CbN+Cl2B7i8V4Wm9+L4Npl3mLW/Z
ZnImD6It4uHbki0X8RQ224vAse6NDPFyrbEt+UFJvs90piGosAmI/8BOsYnQUrfhCEV8SGHdpRDc
UR14ZfxBYy3bhHdDY8t+eFBFu/7kORde0+S/AuMBQ1VpUHZjLgkocwgTOhUQOHPr1/S34kqHaFt/
LG7hgyALd89KB9F63hJw3Vwq5sTZqKtLFxQRlPuohCHLE0mMKe8gVwO5H0j/w1e5D/qfMGFJv2IP
0lH7UqTnFcGvTzw67LOwzJ2vRKEiJaVVgAIqOrKjO9ZneG85k2Pa43OH+Jynz1WGiHhIPSkkjlY2
WRahTEic5OZcnBYjBOiqwOOHKE/9OEteqISbNMu59QSan7O7hAakbyGRknAub5OyQ7stXPBlrScJ
INQUcmfDofKq1/K38ifhy0atnHtQcgO5FWmFoV9BZAjUVqBHDLMjdTN7QDIU9vIZdm74LAVAUKKG
Qdx0P7/1bxacrCz39jq6ulIwv+fBme9ZFuUikW4oTgUurwTHfMpLAVYjUAkuKvJCqd2X06kn6oKW
Xg3dJlW/K4bMtXAE3h7E2qoEFhN/P/DjsB1k83otM7RxsRQCSar+lSY2Ojxo27vFo5Tu/8IwlW5u
ZongQQQ2PJppsB9kH+StGaf6aEoE3FbRybb5idqyGBtIDW14UnhXyagJvgFKMhBNg7gJnKsup8+o
JiGBVi85NaYQVNUm+q0AvTIZIWejXWOmEAj2Rrj+sezhoUMvj7MkKsmUWoCcCTlFH+oejKXFhzDV
cXYySJvE7i9IcDemU++kDxUuary277VIPBOdWYfSMkEmuED0Pttnr9WOeOFOfS5m2zzluq04qZ25
XJGalaV5MWR6xp4NuagSklAfWCgbpKEtfph/coiAVB5ADpOneMBwpHteUF5M5nSJ5LQbBTrNbfQ2
NHflHHJeZWsLBm6IqFGjxKID7HU5KLWB2HI36vlp6doNZBTtQmlsQRuehvrx9rZbuYKo7+L/RWJW
DG4gZWlURBrb+VVq0bTTOqfUeAuTF4ZZGlHWZj30jnOIimT5XhQ82YHTzVHflZYNArD2V2zd4qHg
WjGvfanz4TGrQxqsCQJGBoY3okwJRaxS5IBKr59lWPXnIZjFYKRaC0dezCBeR9O7vpfc7qk9dsB2
bIRjtvgKXi6hx6teX+t/f4W1kGyjDofiDr10z9b9UiSGnAtajhsHYK4/VLFdhSau8iEfeEKw65P4
n1BM8ispLbiCOUZYtr+18D5Kf9xeg2t5GKbwPwGY60XUpxigOQTI/uq4P+WPcVM8pU/of9al02x7
V3GiX/JB+EHc/r/xI1o9uc5+AFvDUlSSpNqCZSI/SK23NC7BgSl4tbuMbtZuv+RDuepe63vi/0bN
3goRKmfZomDUKNa7StLfjVrznI3Z5+3ZvX5ZX66UL8TC2UrpCn0wY+1rpSi+Ubmq7iw2zW8BNnMd
obb1bfdCTJt3SvLGxxwtSCYq1awxqYoIop1Cpr/zmB4Wi1dZvy4s0QECqYJyIEwuJVbzru3EMQ8t
DLDzxcampkrdVpjsLz9ufzzwBG5Wt8NZOGbDwydy7HGd5ycLvQkntmrThmFu7Nz+bLwozP5u5xjo
sQarAzJXdrqUgJfyfJB5IZh9DczmAJA1QsTEcMVqsJEmffsioy6nXwmWQs3SmVEYlW4kYqpkpw69
1cro01/52PmLTLIA+BFeiex6xUEDAQxE3YKMg4W26OWZCCqsWZtql520onnJ8/AFUkgfrUReb3+a
r0rbZep4EYfVHqqiWujzqM/wBlf8urWXnbaV3kK8Mn72L5YvwZLqn/1lbcjvlyEgEOsyJadWt7yj
eWXt059iYfFTEs2Vy0VUyV0E4gwm2B1cKuZTOtaj6sIIy58PPI2i6wWDKDApgbITmtlXQiVga+tm
oonpSRC6p4Z0953eurfndu0TAt8GJiF0AHX0gi8/YRgms6ZPXYq3TOvI1SPKyXaX/vnfgjA7eJCN
ObOyPj01WeXE8WB3yuwnCo/hvjYWKkiNdxOkP69aflNu1ItVSAk0gT7n+CFrkIhzwTwr+QdasMgS
gaWD0vYVakheTBGQZEEIGnf6JZyy1o6htW3C667J7fixho82Xxv2mhoBvaWzqKz9SGckBPwWRG29
yS1+kMdoSyUNH9KT9WjD3Ku35R/mrvepHySBYFwMSwJDsbPCHgW85njaiisFusvfwzyxSJ92uhaG
MH3YhDMUm8nmUycgqxiHcGc45a4Bg8naKB7NJXIveWqOqgmAIQ+iw/sabOauFGWeSvRr0LSs8i3I
I7nRy1uyEzbdJs5sGAtyS4LXxYfLsTMXLazlyyLqERNaM1tElD4jKIXGW+Hx1+QgtfAWiJO+Zy6E
OWLwEDhH/LWLMLMU6Klxll/UwHdCuP5ryH3r5y2ENPU/zdO0pRU06CJKs93u+t9tZWt/mg1XOZAe
6sxhfLESmROjay050q2vL6/4GZDOP+sXZI79CyyMHGU/3sVbc5vvyUnYSYPHm/yV3PVy8pmzJFSL
EmpqGP3s6Bui4wnwU3YAavf1wpmHrQZ59MauHgBHFLegCf8XItT0815NAKQtoG0BZaMrmwZzqKC7
22ECwuMM7EzikSPsao6zm9riod9yn/kyJx4zYq1pBxQ5EA/6ftE298mmOhRwpQAZDA66wcwt5q1c
O2DTwYICUs0Qn2H1wLS4B+dxpl94bF/b8Kc+aS7wOm47QAXYfEiTT0V8VwExpWQMGW6Xmq/12fPt
O+P6R8A3HWVMIIWA4sFPuVzl+ajrWTt2QiAXSwbGiw5ns5CXwKwGUaiwG/B914AXyIOFiRxWQqAU
OTQ3UCAiFTgb/2IkZ0GYnEwZy17qO4xEq39AXsQOc57cyuowwBXElbfmzKa3SWMRAcNAgrwnae+1
GM3tQdBFdrnoYWiB/ABSURCkuvK9BqpvqIZIhOKAlP7OCuEA0PNOSUDCM6tft0NdX+M0FHoTEmYD
QArmgIFXk1JV4whJHLjuDK9FtVEVTn9pbTQoEFKqCEU7sRVynZR9KGoQ8NDmyU7DX2Y0A1OT2ZPJ
y/npx2Xn7TwSs3n7qOhMnUBUgESCM8WTk4yWDWyAAwhAzxvWyjpAYUkB9gSWiij+Mw+MTG5JDNd1
SMiM9VMczT/AyOclWWsDUuGcR5sLiMQyCZpWmASwtBDDkOuHRDPjfZktwyOaDh2kJuvGXaRo4jBv
1wZm4Uyi6Gl0HFlgmgA8BjRdIAUB/lfk61aZwo0n5CU1K+VcKMjBww4KclgWEBW6PHNaSOJWgwi6
P5XENj+WbbWVFmhwT47kwP9CtmltKXXAsmoBqece9GurEoVkoEKoVprKnrttEXVZPoIvLW9oPbnb
UWvAfyxpVUi7bsadvBX4Fd3r+wyjPgtLJ/8snwjFioyjtNBRT3jS1E6kuQJIS+ivbmC9aN3zkra1
JXQekNngujE1Y9eJGOf0ESn0/tBh8tiDHi6Akzp8//jFXjA0aICrUPtiYTBkqbPKUqEBrmeTvJPN
iWwrtV2824fWygrFRQkBKnThoYzK9lQF+Ii0oCsAvJ0LT4aannIl4ZTtVs7FixDMd4rKBl5FUm4E
uaI7gAKAunjXTZvb41gpzaGtryK9gTeWaFxd/qZC9KUZEEXdiF4juEX9/0j7rt7IdaXbXyRAVNar
pI621bbHcV4Ee4JE5Zx+/V007vmmmxKa8DnA3k8GprrEYrHiWkDgxaqQ9sUBYwM0EkhHWKoUyV0x
CngtJLtfaLnw/JdW2BoF9h/rkG23gAPmzZrduHRYa0E+zEf92AWO+lGAbHG4+fboEkjLTaB7AaIQ
pGM2D7aYt0OcF3Fg+IrUeVr8y4p+4ks7Qf9b8GmXeQMEAfQT4AEMOpfv6vUUYGUUM/b4tO1hes5+
EgkYq5mjPyo/2g1xyWa804vHUrmxyIbqu+L1+g9Y2iiDA0Z3Fl1TID5YzBGcXfQ4rrREkRSs12Om
gpAPqRSMeC/PEGRXAJBlcMdoo/AjdVj3atq2xyL7IOtvUWe4bUk3RgzeErv40PPicF2flRYmyjBf
c/4MZBu0cZcKzZMcVW2kmj6JzQcDw2BZYDszCK9L03AxUOvoBjATm5cc82h00LHFfhOoonXXla+K
Kg3mxBB/AUuQpxsxyIDd+RLbPSCOPChpjyyEfDv4YuWmfyK4g0toRLqsgp4FOSkg34i11JkkpHll
LkDSXCleX4rinIwxZoaGeBXa3M1b46h65Sl8QCZwaLzuVrnV9uVd4ItevuXFgFB4ZgyG4OFbYGRn
Eo3zoc5MX5H72jdpn98M0VjA9zSDE5RmvhvjCUBXRiYC3Fk+uV/wJ2j5AZYBGQ/3FLWJJlFrikws
JSj0T45q5scMURts0bduXpWAQRbY7Jq5wM9ATYY+rvI109KoyRwMtenLR7pvoh9q4/Y3ldeDYCtp
dulDHLpl4QpHX1i6dBmHQtF/YvkSqpVJVZbPEBsfEsNhqPiGN2zLD/vI2DqFRQJ2866J425mVRRY
lqAQB+zEzzr/XXTo+ef1fSsZHolrJwe6jT0csyD12skUGPGKOYGfGk8x69PBEXHCi1xGUajCoUZ5
AaYBDDYN71OduVVehk5TzF5qxt9+/mE9ZyLZ5z9zrWyV0J4tavpTonmaDnCO5O264SxffyYBK4Q4
RSRh/Nid1cdxIxd4PMoodCN6IuGJKqkgVlr/cv+EsL+fqSEBP0IPA+xP9fVbrWhuMDx12XugRU4z
3mfdtxnFGdHlmU5c/4AAvsuSGqZTj9whGhzTeI1izbv+5VZeJTZtjRYFRiFVg0/2ilFXezU3IEXt
ZrdP1D92jYEh0nRgpi3S5yxoBGTRq2cF6Dogx4BMcxEMGsAvDzpQNaCA8hOwLQdj6Ld2UwlsbsV3
QS/zi94N+I/8NF2dx1kUAnfTr+xXs3mQLP1o1LnbVKLW2KpVMAhxhjaJLVbumPrYxnAXeBH92kzQ
sxqcxJDeQ0xJSNU9HvYxVD//ixP7J5B3VlqSZzQC7rGflu9jZHoZITVwWrTbopx3mHzbXRe34pIB
WPd/+pm8v8jmSLJlhJ6KPmyCSn8kwbc3G5ilY94fxIoM4J/vy+la1QGiAzt9ciL/SFTdKYE1rwOU
Jq4ngbmvmgWwBGQAUug6ZF3e4baJaWxWEKXW3b4OsNVZ2duwPobV98PJrxIduN6BXrwgmkiBuW41
yQhnQTUnN3Gjwv9Kgo3BKpQaIIDd7DN3FJCuLBvaGT62zd3R+oENYMFzvIQPwMEwgj/NBDg+Yld2
lc9EyEYopUrQw9QOxeOwKW5C+Lo9o6dS3Mht7gCqwxoaJojeuzdzB09It6J8eMX+mLMALx66a8i6
uPsVjM1I5Z4A8zTEBEb8gshd4NfZh+KeY4CRoinGSAd0GMelljmtetLplerXKfCYKfIoYxOrtZuY
IBZMPq5fpzVhoEVEpoGsCrVC7i1EitMrtEhVv5xodmrLaSicZGoVfxisepPSuPyhjvo0CHRcsXvg
eYMWEu1MmAzPclDkuWRkkaX4WFB3M/orMjQni3/Y0st19VZO61wOP+1fBEqSB5Ku+GGuOll6a2ZC
rp3l+4GJfiTgSOLRYl7cLLmxYxTuAuRRGJXsD/mP8dW4n+7pIfZVEECHLRhPHFEQvpL56zpzUjAU
gNcuFr26SStTVOIRCyPwHx6xNosZJ9CGbnK/uo8e4j9CiUtLQRMFBo/IH+WZBc0B1gyRTxVfUALz
tj4oGxS8buabeg9e3dv40dimm+kmeBSuoKzKRZHPRhUKqz06+/vZpa/TIEW1ETUORIlgqn8Jps8s
aW/j3LiL+vqvbYMLK9LS/dD2Tjp8FEnldvkAEsKkjZwZ7DcO1tTcUG4Frnvl3AHdACeAzWU2WcNM
/Ox3SUpazAYmiv26qpyZVl5aqE5sfN8bYNPyTAynvpRNVaLYiI+ryrjtdQtxVzLrm6IrH7t5TLcN
kFqu35nl3dRRUUJRABRV2P3h/Q8KcFHVN0TzEw3ssOY2j+NtrUlOSX9fF7QMVdAwUDD3azH0RNC2
Xn7BWCulDoyfmp9N0T2pCMagMj8KfhRhfiNXsVubk8DtMNd56VqxHIkdY9gxATokf2ZWMdFoTCrF
z6T6oGnzLwL7cK0yfGwaaw/oOvA9ARTPiZX8+bquy01d6InriswV89smumWXys5DSmdlkggaSzaI
9xSy79T8bi7mzy5p3uO03LYj3VsTfRzKuREc6areZ8K5MKOrUTMrxljxi156VgioioYEIwexRJ22
zkHho7+HBtlShnon0Jv904tPDvoVuEjAfgLX6FLvpI0nY54t4PB2tuLacf1gSNNHhu37sCoe1Tm+
L9LoaEXaDggeDxrCLidIgGw39tUPwU9ZPgaIHLBFg8oFgrsF5LGud6oRxSpB7Xxypw2bBAnBmd06
iIZcaw+4ob1A4pry5xI55c0h7rM5hUSg15mnLNX/VGCQcHoQkbjyUAOSPlW8kpaZk/dwVFNPZXds
1X4TZ/XfPJFEh8G2SPnDYMV18AoRpAb8vlKR9ZJCCo2A0ki7j9op2M1xNXmBlMJVEuMPgB9RB4xn
oL/q6QFge6IkculbcAQo31ogmcGeP195nxDwKnI2E1+SJdw7cI/J2n4Oblvpz/VPz9ziUtN/gpgt
nHnnBoWxXC5HnHWWffZyv1cp5jySBzn9GbWiXtSqYSF4x8OI7gWqf5fCpIFY+QTNEGVMJ3Ct3YRd
dLiuz/K1YesR/0Rwr01M4c7mjio+HZ8Vq3ZqI3C1gWyvS1n9amdS2N/PvlqqASw3GSPFV9HGT6be
gfHeqkCbnDCBHorqeSKduAJGnZhaNadMp0lx1dD0LP2lE9PHrBo9u+/oh6MkwhPgZVEMNI7SIMCd
zm4VJfExCrGt4KfdWZ0sVLvn42Cnm6qe3sYZk/DXP+mqbQBNB8V25EWL/WdU8fQ6lQLiz6X1ATLo
LUryr9dFrF4q4HNgfQytM1zry1NL0kKfOlDd+kr/YSFAkObRVbBNpd1fl7NqHWdyOG8GAFVMSyOJ
9RujlJyiLp6zrvuRReQpC+u7Ng8EHYplfACbP5PHPZmkrjXU2eGtEIHcI1HpHBBt/S4oI42qzBdZ
GjO36L4NSoOH2kTqhRFO9F5gL5dfM57MwShNPFhhr28qTb9Bxdt0kko+qnP5h8Zj7pSqIlqUYLos
/NWZVC7pK9omwxuBM9Qn67Frk3tFHXx17D4KooWOHHTHxJoql9rtMevCgV3M7djp30Y/Y9EY0lqW
VgAdR2EP2pkDANmbHYS5gtd6Hg60GA+FpNwnqvV03ZLWLsW5GPb3MzEU0B5WPeFdzPPqYFXJE0XP
QRDzrMtAHIvTBAw4j8IT9FWehBK+KAUw8mClx3wO366rsTLfxj7XPxncqU1UoVnB9Ii02vLCgNyp
Yb8bgcjsmDnuCGbPgFasj6FjqsUmUhJv1KufYdonbki79yJNPuUZdJg6QE5Qzz3acnfss3J0kzEV
YcWseFsdAT06mkAkQq2Ju02DbY5tFZWyrwHdi6jh34nYW2SQ++vfZMUZXYjhLGjo5Fwaolb2MZLt
loPxWY8qvsFIdAD+m5/fFnb+/XnPF2vUSo0IZxyi7U0z06mMfdkVbmX/N088W5ZFmx3z14ud2ViW
E6XXJuKD6/Yo99jZmFPyfF2blRNCDwSzioAexGDLF6bk2a0wB9pJFYtZbFDChGlhuHICHIROlX5f
F7TmyM8FcS4OEBxyNDWE+D0ciA1KGNmMNq3tk+ERiAHe/yaMuyMzdjvLvkTIZ/YRmDprV20+AJLt
aebdPAku5KpimHNilQ/EmDwIoEnsiPTg5fBpnCGStuPbOo82SMxnT0omuPNMlN+sSzQtZHUa1hH5
jNK2S2OQFdhFY84fdWPez2NyjIfW0+sgBcp1LupJrtwvlPX/CWQ/6MxIprBrm1kdCFZlVXeUFDRf
HzMky1EUCA6OWQH/JLFnEMAtwGhb7BzTSKZo00OSVqd32LPYU0C3hBY9gPfulnbmrint9+u2si6S
HRxBbRCZ+qVyco4EJEJL3p9HE4DCANNylCl4BMvKRzi0gRMpoDkArPrLdbGr3xQK/kcsF9hEuU4q
uYBYMwh/YcrwNjHSX4Fk7gute7wuatVe4D+A6ouRiwV9wDz282RHLfFjzHE5Ujxu0wnPeT0kk5NI
0qk3DRHq7qp2ZyK5C9gkaqq1eo1LocyqY0rBrTzGTwGYZFrAul9Xb9WFAfIKNRa8Mpj2uDzAoMnM
Jq4b4mfV5BDzKS3/tLngE67r808GdwOw9StJgw19CtacLvv5pe7tVylT74YuHp3/TSHOVY5j01Qx
OBH8rFU3Fqh35eqJENERiT4bd0SgW4ituoRKk4Ro68awT2n/7SlaVmcDKQVmbzAVzC9UVtpQSgZ4
Jvw+mrymbJ/Mnv4qSI292CwWTICuGTl7I9mA5kpPP9eUuYi1HEaOZlOopp6m/O5AK9PNQPQJBT5j
7dudC1MuTS6RJ+C5DyXxWzoZmA/u/2hj8wSqBoHZrctBJMmwe1Cs5M7IwuIV6Csp8YNEvzem9CQN
7S1wmQSZwKoYVKgQqSFGW7SjQcNgTqmMbzd22GlUuvEA4hBfLhEIfN+ybRVIWaCEX2kUV0Y99jVI
J/wJm9+29I41L4/xhlyXsnJZMYRu6xgFBpYEGiWXpwPMxWrAJZJ9StHxJvWb3Q23XU6ewMN8uC5q
5ctdRJ4sITh/Gcsk6fuoltHihGutDXrXTfVjWpZP1+WsTLIBxQvsosgPMeaFo7oUFLQdjbS2kpFv
G3eWLW1ss72ndW1uw6A4tlqxo0QCjQFmJKTJeI8G03BwpAfdTgXDM6sqn/0SzjtVvVIX8ljIfhn8
atM3gql4UNQKDGX1CM+EcIavVLbUEzmX/Y489Oadhmx41t/GSASlK1CGn/3Vug6a2FCm7d/UaXLG
6aNDIiU4PIE2/OhqM6XTkCbQRtlpgCMg6Lp7ybAZ9+GdjbUg4DtEzlQeGRTN5n8UrVzaTSrZhRqg
hQYw7hE4XE/ZPnugx8ADif2vGTsNj4wqykASI3DHK0toFwarcTlZFVWdpEbQGQBd2wHb+9lOiUET
VZ8Y40W31SF8n52scgO1iaBqxK4dF0ae3xae+pTa5f8XPuu3mfKaCPFAVnqhl+oxwzq7+HZTmBXG
yGSMy9UHyTFlr7uzDu1moA4ohuuH7Ef+RzQG8BXYX1OL2dmZ0Ab4u/po45u22w5bnrNX/8D8Yfva
By49RI+MvyB+iJ8La3vditY+J0bX4UkxM8Ja9pdye0UbAhAtwaEGduhMEWnAQZ1/Xhey+klZsmsA
mgcIKzzeUIQ+EUEfagbkdGe5mbwP92BTxly5IcFaNtIx3YQ/RJay4gBMwnY5gImP548frVBqrSU6
9lN8JFtuPGDPQAIknyJyASse4FzMV6fu7ORQcLaKhGazT7TfNTpgeg0wCyMAzWa+u/4ZVxXCGws0
B0RDGBu5PKtwiCM5yqLZn1X1lICiKSQwyCYgAjlrx2XiKcd+M1bXDFjFpSBjGGrZzsPJJ6kLX5Zh
xzLGKkzjZYqX+rJXu1S8zcu8xuUNMAGjhIEiwEMxEhhOaJ2RWW5qHJcazB4Zmm0pz+6sgHlsCrYk
LF/o+GJN2amogC4WxU6TD95giwhZVhqrlz+DewP7TgJNWYLjjOzMC6jl5bl6VFTfBtuujOlgnZxy
3dhamKK5frorLuBSMvcwpmFoJ7mOD6DsTIc+mtv4ftgFh/LGcNq/uW9tUXO8E0FkrjjzC6l8jmwk
rRJrA6TqJ7wi1t9snySOETv5p/0c+e0xfNKAqJAAVcolsWP+vq700qQvpXOpMsZK9a6s8bVp03pN
qHlKBCC+yN5/XwwKOCiFYSjYXIL/SWVjW0Yy+UP52zY7x0ifQ/3uf5PBPO2ZH7DQakJRCDJs47lA
mKaDKu37oBAYhcMmE6DhQKy+gAOvarXHHE85+VZQ7usJNPE9FXRJ1k7kXAR3IqMRRXPQ5pOfqXDP
ae2QlnqS9nD9Yy2fnUtFuNgFT1Gu6Q2kSHGObbOy36c91u2uC2Eeg/co56pwcQoZjNGq+mLye/Q8
tFjdtFnlWNXTUE8b0okaBMt3ACoBGhX4VEC3hwO7PP8ka+coV3H+evTctnfUivadZnp68uu6Vquf
7kwO9+kA75XOGhYV/KRMPFNPXStWBK5oxQbwWIP3CojzeG/4trph9/FMkQmAUyhyeuU5izosfz9d
12NFiAJnj8IcpjnQHeLcXa2DCiAZi8Hv6pfAhp3Rt0kTVClWZWCvBIUx4PQttiqTuAZgo2T0/ly9
N23hGO3rSAUB6cq5K1g2sFEjxtqczb/Kc23laOPLvd+BXtv8qwV/NEAnizdUV3RRceVN9H3xTKJk
cGlf41xRbTKtHpn8sU+eWuWOSoLIfsW0VISBwDYBPjnG17knuCWKVLV2A1WayMkaPL2hCEBqVQTS
XKC8YxRsgW5Zt0phxDbtfVv/HY2j2yq68227UmFQ/5HAN3FkeZJ0KYp738wz15bU20i9sQuRJ147
DWA+WqhFqJjE4oPLaWrKOY9JB7aZD6M7pcC0jUXdU3ainP/CHDc2S9Fsx34Ufxx6ZhRzGg6dn3dv
BGOg3U8l/Ejb2pWdxvAi8vb9DweYGVlXAAXEBpIvDSxD110J5LHzo3B2GCVQqeD/zhKcDwugOK3Y
3KcC4H0GIsYvqmtge5jBqtv7zBAcCn5XB7PkJypLRx11S2eWSYZetCJialm5p2hAA0CA4R1h44yd
6Nn7rJhKB8dpd36Qpv7Qpd6sAJWm+kXoJNBw5d2BM2CTyCjuYUCQCyEbO8hGs8S5YW/jFOQl8Kml
DHSQenGD1PIGW/Qi2uiVW4XJR8w9KhjwhjlyuklDpfVpM3UAgehuqtl8Qz4peHZWDJ4tHwH/kw1a
ITe4/HxBMQMGxGo6P8XyIThcnKxqPNkUxd+r1nEmhtMEmx9KknZ154dafMQ+0E0z99NWiucNMfIR
S0L0D1boHq9b/ldusbDJM6nMds5sI5fxqlpx1/nZLJeWG8uZGv801MZ6DZVA+QSweqAdbaBrxIcO
Q01kV0p5obuAnOptb46DWd5RNbISbGaC5sjtxzQdN4BIAhCbmpix9ZCmRHiR1gwajV14auB5Y++c
u6+hmmm12tHOt8p6a8ofaXU/0sIFhIt7/fOsnYmGvJ1N168Ay/UmsGDQe2p9zHO4lowpmfZUBq/T
qDvR/FANv6+LW8FZgzAGL4g9adwenVOsy+YuplbTIiVJZjCppttkRx6kCPhKmSfOPL96FdzpA5cc
WIJgrFUJZHOnn1RTbkux6qugQ6D7eS+TrUJBWrmZ/fSlOow7+ab5NKqdeoDdy6arPmWyI22vq71y
nBe/grNBLQBwZK5HKijZ7osXAN5WWuQKgvsVz2TgOYGnALoOwCa4S1yMjUrLOlCw7l6bDiY2brt2
OxWYgAIwzaksqSCgWEFOBbDcmUDu01Kj76lV2Qpqae1BvmNbBaM7u+1jvRMhn684KLg+HbAFmJ/H
SCovipRjNw/QDVgJqpNO5Z0Cfmcn0UQgnysf8UIQd1CSXA9yFkDQKEe5l+JLuh1oXBpJPdVz8Vnm
yt/rlrFSjzEvJHJxGQi8Uyx1fX3F5gPoCP0Pig+Zvo7u4AVgIilxK0RgW2s+8UIo94rpNLJyFbyS
Pvk1U0f1ANj6LmHyCPPGblkBEwVE4aZTgk1GPanv1zVe8TgA5kEwguwDQRa/mj1rlZ0EGfZ5ZGxO
hhHmeqXXdATmowWA+QqQLJK2uS5x5fZdPG/cJ84KjGPkUtv5Ory4lvyZzMpNC2DICfsfq2/12VvD
fVdgERjVrPSd3yv5oaThTRqLguyVq6CpSHpAcoQoaxHH22plTPmYdH45t3ejmm8zA0CAeiXq+a19
tHM5nCoJTXN5CnOEVNPBbh+S7DPQ/jQAKLh+Nmtf7FwMn/nYKQq8ctr5c6rv7KT4IYVEkCiuaoLQ
CZMUeAkWO5pBoRoYqY87v40ewzpEob9zxyxyJe31ui6rR4OTQSSKcdAF1Am1RyCIyhCUFz+tgqFW
UFfqCsEXW5FycX+YumfxzKx2mQ1Mc7hdXdoabXDUjF0diUjV1m4pILHZi4nuAVqXl1LQ7B2ShGD9
JTRD6oxjfkzqNHRTSdqDpuxEggndMFGstqbamVC+rYes1AJCHYTaAX0Cw83esjPfEm4UruBB4SXB
4wWKYIIJFB6QieQTDUstVPzoNnxpsMNzb26zTewFnnHI9+Mx8vuXaI96+FGMBrVijRgfwmgAw0AD
Pg13fFmmR0bXY27eoCBK6HLZI6PmxVL02LeJaHdyTVNgl2DYjNk+FmLZFz8zljEMxypsMHPGSJkY
nq4Zu1nhtp966CiH8EBRAWYV/wBU6Hv1fvw2/x9AY1BvAAgfqNGw2MO53rLOtaQrQkxdKsfSGJ12
qja6JEJpWLGbCymcr8LaUEJaRZL9EYN0ZvZTM/PNHItY40VSuCsRTPaQzUxKGT1OoCWL5M6Zg5fr
PoR9EC5etVWAFqIogP4MChCXB1aCaUMqa1n2wwyrXyEIDStfzmLfIp8YSdtfF7Zii+AaxNw8LgNj
GOdPx5IKyrY4fWWWjtb0hJfZk+xp25lP3xeEhBi72DABzJBwn86uDTWjei/7GFr9gRqF0wCfrwzM
TWgInP3aISFpQtERhQg0uLgomNoxUJ/0GJJC7NIm2INxhqB6tKtaxJ+48nIBWsZAPQ38nUgvOJ1C
QtHL6FOm00lpTokmaj6yf4A3BYws41/G2DjDhL40BVkLk7ZN9Rk7Dfldh2jCMYpwGyrqb7NT7sH6
I2FKynqbLOXboyIWtILbAJwUBvP4cfjUjuq6NCLZT8Cx2shm6fSlilQiFBG1r6D8Xkriv6HWxyRr
Qtkv/mrHaaN6yYZhkjVb5Vd4j14kCB9Eqdjy2CBSR6qL+reFl1q5/Kq9rOZJVUyz38+Bo1s3uiiF
EAngbnCeW/ksjcoMC5R3dTGODiCPRITYSzOHFugU4XICrXyxRtanWAIZrAH978rybOOl1Mi9OWmC
FG9VCtDmWbhpgZCRs8DYLExgGFSzb7XFhmTGr6qun6uqElTZV4oC0AY5OtYN0M9HkfLyTFQlyqy5
LWDpbN1BM1O6maew3ipNJ9/FhfVkKnVzR7Jx3DZ1OO8CMkrbakIqX0xR/PBNX4XrhmEGDT4E/USZ
r/6GKGAWZJLDkz0Qp7NfWqw7dk7TiZRmdnBxvSEHdRBks5iwRBOBq4QkgJqeB7MOAX7f3mov7alw
GfVIv4lCZ76ThEnf4jABTocSD9AHGBgA7sDlR44sm+1QYyl/nutnTcp9tRjeakoENrPMLdH4YVyv
FqIrEErwgEZZMMx9ZzcM7TLxK7/+jZnBYTeAh7zcFIfxBTWm+CZ8y++Es0uL5ww9ByxcAHsLULYM
9/dSQ9K1uj2msuHTF+lHfVBvQeP1EDzN4BSM/e4Q3ETH5lUWlF2WCTzrdGBgVpGBQ4nqKffiWJ2d
wAgLy28GJK9Efs9HVBlz7S4qsTgcD1s9xyx13v5uR3CLlvF2rP5Kco/RB3lz3XKXJ8xaeqxHicwQ
TNyc/nYelYWCJ8Fvldtheh/N93kSDWkuvBuczbkMTlssTIzaVE2Apx5b4N0+Svn3M0K8eTL6+Nj4
hxb896xsfVT7RMKAyhAHHnI3QOAn+t9vfipQoSPmARgrei/LLLqMk6gjJTzbVLy0NSgvcywMfjsd
tGCLoOpDIwnRFb9hgl5fM+SDNvlTGtwNk/QXgNEeCcq366osI0aIYdDNmBxiTOLcvW7GPjGtaML8
Qz09GbWcesoQ7tIqxU5JaKGKAyTW6xIXNoAE5lwi9yzQIAVPHu0nP68qVqEiz2PZfX5fBsPuAQ4W
AF4XMYjeZEFchWhTDy3cMLZW/4Ac+9d1GSvFYYDZfM2tsXbfom1Ea6xGgtB78KuNsWs2vWcdNd1p
wOjjhptpcKo/LYDns8NoOPpu3qS9Jx1EAKnLRBueA5cVj4GmL0Ht4qBM0l6SQG6CRYW3kci90w8J
waCw/rMlU3XXGVmMAVdZtOG/copo96BQjFCZEY5zsVdVgKWm0GGeJE8Hr9KyYZ9FWSCYnFkJ8VBE
wH4HRnPAr4XF6kunbFamXVEqtX56a59Gr3ynG7R6Nu1m/NCPoZsAyV+0gLfwg3jkgBsKf6xBNG73
pchQzvBfprTwUZnboMM0PZnmy3XbWZcBnCx4KiQ1/OU20hh7uPHc+olsOaqe7tGCdADvI3pNV+QA
vlJGiwZ5PBtFuNRFC/K8xsZrA/CecUvBDtIe5gOjVQWjMyOliIoN+BgEsQn7Ry9CE4b7xTDhsZwD
yns+tcEAemXIDW2AZcmGOZOdCpgscVV/6blsDeRC6DwpjNeRDy+jMAO0s5TWPqBdt7O6oWgChgD6
MEBSGwyCXHflQ8IeENWhCoIZRH6Yu1DmKCsyvcLcY+zO0addDVs0Va9bxXLen01woFMBCCJ2q/hL
lQaYFyWJRUGGSbYmSLCT5/K1xUkxRnEJdXWBK154D8gD+BeSXQCVILvmTF3FaDFqwRnFhonu6FWz
zRvfzm031H6pAeBV09z7LzRE0oGdNLwCuM6cRC2PpbKyU3oaR3CJK9pBtQMnH8y7NG0PUR+5Q/5R
BPW+oLkn6Y3imFHjqMWz4GewlODCRKE43jwkQCq+M5aHLu9FhHq+Te0+OiUhqkoYbBjG8mCOOtoJ
EeJMxXjtI7ROcuJEyCYAoHJso9/f/g2IhZAoY2SHfQz+mhhZU9kWcJa+imvKJsUgbebKB3OX407q
gju5EmfikWJAckC6BFA/P7iVY5M1m1XEmTmoYLYyMGnmG7oLD/JW2QLE3qNbEdrr4oWAywENHKYc
kGlibZXLUPpAKS09joArLdmbJL+dRhHBxdJ8IQEJCcO7xCAMvx4Tl+NsGpJkAtPwDTRIBwpQVwnt
NnV41btflfptGjWm0Zk89nvOyqHTGM4WMBEsdBvKvQRmLFArOPGgbmUhjtLC30AUxuExrwGcFwDZ
8AZqGL2SFa3pA/sfeEkq4KytHfh9ehCKWZUUbgXGuHJYAKqCMLawj3ki7l4iFNP7yCotv/TSQ32b
3hMnBty/5ujRF22ymPmXaXB5BYmiYJYcM4TwrCZfWx4CYyI18EN9uf+Y5oecgF6YHi1LNKKw8iUx
e4eWNmYhMLHOt/BloJPatIEcJc0OIKTxKFYFG1XgUVa0wUsOnmsERCto8WHY2Ii0BsPPgwEI0ZWb
t38xweB0cSx4iRavK1JUvK9sNBLARgtoymkEepUsNYafdY8SyXdD1x3aCAvvNLhJieGlOeayo+z7
TxOaOfh8KOawwgafHfZKIQ1NURvY7CkPmCgJPf1G3bd77E1si26viDn1VkzyQiL7+9ltg4+WG92C
ovEh+NtTx94GB8NTQds83ZLNl8cSPIdfIQNnkyb2QRhqFRzWAqk+1JIgURNFRwmAvFnHZN88x7mj
3Afb4JTcT7ctONxizD4LPu6KiZ6L5VncUjpMtDGJ7ksJ6mOZk7XEMcJ0I7jji4AJoTQbZWFcA8A3
5IPBvu60xrAq3dceytvuAyRl22Z0ip0duzaIPSYPHbPeUfDuCd+CVdEYHEalA6s+i/e2HgqV5mmi
+33cg1DpRo5TdK8+gXG676ZQUMRfMxy2UvQfYZwvoyhAtLYc634dZ06Z/p2HTGQoy/gBn/JMBP8S
6EZckSrTfR0z6ppUuZnVIFwI7zMMmAxJtQvQ6gYfkks07IUl1OmJiJ9iybXHjvPsN3CxfZFJbRGq
UFM9ya7mksStI0dGOFN6hRufgnsN8PG17+uhGydO9yP9aWXOeFe66Z0ojlz/4igZodOLW8NDqxt9
ikkwNdL9oLwxsZsD1lTvuvF+4QHxVxPL1/8ngivyDpKuNXVLdd+6s3bKhtwUlUPKDd2N+wTGy7iB
WTKYH5WbdBe4w834noKU5/qvWNcT9TrgZ6OwzYds6N6FIGtlP0J9UM0HOolI1pYC0FdAPRfrxYjJ
F+P1VdPXTZPbxB+QxZjla03fvqsBA09FQMbWxJZFzm4OpkiuZexiAxJPI3/a4vG6gKUvuxTANDzz
2mA6SYHEyHD38vcAEL9dcNdgSOi6kJVE6VIK+xVnUhoZZHuNBCnNcXLVN6RKltNm4BoGv+MD9cKT
KJhdiZ8BHsxW8hFuoq7EhytFq+VRCo5HH4vlp+g93457+X18UE7JU+zEmwHdwleBksyJXJo8Xlrw
kaCXi47CgncqL4Y5rNmacnBXfYQ32keYegD93fdOeEgO4yZwygdSuEDMm/ZCQMmlhwNyKavEq7b5
VRa//MIzisE6ydDFs38MGw3wlSgsuclT6NaueKphxWgUwAMw0DrQry1o5PKgaRKqY9drZCNW1Uej
/ipsET7esk+EJQxEgMALQa5AdB6Yog8NpbUArQSwCKc+0Mxpcyfb6T9nN3CS0Ct3wtVddXmCGOSx
2FoGsCgXsVoiGUWG1ZMB5ZfgGAKXStmw1VbGfippyDtd2xMVXxR5TSZcMDqvGGVfcD03ZtvNsZSh
KlkDOWrb/FVQj9Rf463pY03x1HnlY/AG4HyQcDpYA/ewACWw22WEiv0N9PtwX0AotFips+tWLfUu
6P3wJfhJwMNc7bAuoH9OfwLPBmZ6dh+6gILq/dIVby0uA3EE+2imYOoYpRpUNS7tFkPZFlVy7NxY
gbEP5/m1YtBTURk8tqHxfF3TNVkMoN0A2yfCfn4QyMD0pQbAvM6vCuNQj2mJ8fDS7zT9PdVIKoj7
V+4Ia8owQ0KCtrgjpBvzeqSoOVWdbW6GvuyAZEmqFyNvRNipS8cDhwMZKCuDcBHdh8tvOOR2rlcp
iq55NtvhVm2S4CBJkz7uQgkTH4c4n3T9qUWZLLlvlHgWdQiWc0ewHjYVgaoUzAfp/eUPQMBkh4NW
6gj9qw/NjYhTPJuP8j3gcNKXfqPA4ZEDGVDqdsLttBcOuC6d36V8dvBnzwstYnnOFchntMrhPt/S
yjHdCaWSdte9RoIi9/LRv5TGxat9nTeKLUFamJguxVCZ/m0yKu57sgM/0ycl6BC0IyT0qLZZs+UW
2Dy5fheW29GcDC4cjaMiLGnAZACzvdzGXu90W/PY7syDQBIrHF2+i2iTosuOy4104v9x9mVLbuvA
kl/ECO7LKxdJvYi9um33C8Pd9uEKEtyXr5+EY+61BGGEsSPO03FElwAWCoWqrMwL/Qe9GYqydKkZ
59aAaesv4NHaY7w+TMol6Po83OqXSiU7TwFxrUwU5PLI4/q3VI/xiKNawhe1VtrZW69qegx2Kx9q
v36rf+aQf1ibThJGBYfwzBLz0ZNv5gHMrFrjpoPOtQ3VbAmbqTuWy8uSYYVNBu5HSYC5fKMho2WU
Q5h3RpGcrxAqepZniTOAJD319hu4m2j1rcOoMrHsKJGmcKKNhLAWOIFQewZJM7s6T5bnpuloWykI
h7bSCiZTi/rinhRGmFNPspEyS1w004dsNYu+h6X+xUmz0CAvUNy1jUjilpcBGpHqZEVc0KK0gch8
Mxg4AGn8ezql35f7NQ1zMIT0N9Vt/uKEMmoAoVELNB2o3JnISrnYsSS60894XcdeRoPcwqkjKEli
1uf64oRm8BzBACgsXaSimMlWGnBFGvHafmZqC+RTERhjLflSgiQbW3hihvP5daWTMlNsIQ0nqI7a
QbMESTggYYKM9gHK7U+y0ovQOU4scm44gShnmEHbiFHj0jfqH3Sag8bAOzp5vb6DgiB/tjTOC7Vk
NPqRwhCmQ4PF/KbI0M9iAyD0RGxCS4fXV5mKdZyIQYy4qH5ULnS6JL1E8U79+fvcTo1TbtMS02/Q
TXjIneZ7oXc7c9J9j25/CyBkVz5w+/+zEm6ruiwZ1LFmK7FvBqXxh+xlID+ufw5RsDu1wR3WbWkK
p2hhQysSN/LsYg1GfaujXPXGhwFCwB+QM24kdT7BJ0Jr1AHfMyg80fTlrsi0LSZjyVu8WqFQ76IM
nVlfry9LcE7BtY80EaQ2YHHnE6cir03w1IJ7D9oEfmZ+MUHdaRWyPojonJ6ZYb5yEryTtbAVV6mw
kCjZ16gELwf3Jt33IRNEBjGAd+NJyOoEW4e0HkMYEBBF/suXn9Nea3qQUIPoz3yzIcbkVjLRd4F/
AzgE2C+DjaC2zj0clEJfJmo7GC2cUM7rh/Ie7ABlODVG8UEKIpuQEJoD/wBTuIH+sMM5oEbrotX7
doyhWfHVSKyfxkQeEvgG6ToZ3FP0vdDYgfISuvJgdOJJljSl7PArzAHfy/jmgewgUPGf4tthV/lG
gEM8hs4cyPJoXbBIDQUMvCTQ5mEcT+d+ovRZOs/AHMWmp7xSnUYl9Jy7FlpZ3YZ8Jv1CkyXsBwNc
ZI9l4oFf5tEj1dFNf1YV0isdtYZliCelxkg7DfXkdVnHIE3fXTwfzVQNQEsHDTMZ067A15jMNgCc
GNNmo2bnv5qkFGSIM2KD09BDndKbWlkkuZZgY9D0ZSxKaKWAT4PrjSaeBRGHFYOCwHZNwwtJfrrj
bWXMkgtVEA7QXANODfc2Q6RyK6EQnkFnNjdifVj9unpq0c1LOpkQoNDK79YhBqTAd8DlIE5FptpV
HIwUEWs/2k5oLpqvTzJpmUs+ItwLwOaw8Rc41EUS0lV600EvUf+tSD7H3U117+6zYNynt/Wddax+
KPviQJ/qY/blelQVOQQqGhBnRtUXtQ1ugUq2OEOndnrcJt/U8svkSoKbaAOh/ow5YxuH88IbNs/A
wF9O9bgcvcDrqx0ZnjCmJ7EiWgWGC1EUYiwOUG08d2v8QczyFBBcU+pjNYPGabAkWaLAq+FnAK+g
9oTKD29B6WfbbdA/jHuLBi4IgloNU7bpHE69zJRgy9jrD94GPgW8xLgDxIoH6NNhjM1oX7fke6a8
5OTp+lcXNFhwcEBCgy68BlUwnlbFGdt1UIxeB0ADDZY2MP/TbzsMQulRuyfBtIZbcK/eG3tM2vrg
3XD99iUPpcBrQa377Gfwspc6US18OPyMPupuEtunL4tPgvImO/QP88//D5VewcsT62bPW8jMYQqG
c/dt1sYineGO5n6NVlB+2f64R8Nlb4f2AyZi0u9L3Lysdw4K33srvL7rotrPmXXuzti0IcnmFMtl
jR7MnO2U5+G1DtPIDYFY2403JKTHNHDv6n9o77CdhogDWiNQ7b2o8XeO3XoqTC94ARRmgW8syzJE
QezMBjtDJ6nTlHSKQ0xsbhPp+2VH0dvWf/zP8oa3AgL3z2jYRd6NtKTPvhtXNzkzzX1Xr0DwNnIE
gC7MuhCo8vnWfmKvLAY8qpLAwkyzHqi7GmgdqF3+03f9s7ncd020jQ5Zi82dQRyIdqVvu/fN0Xru
P50nDcVgjHCjf7c89ndaeiutxLN4cG3tfOpd6TN4dGDd3HvfyIENS2AyI5h+mAdpfUoQaE/3mad9
1NxGUXQb10X6gw0lDRiwjrY9GKOfs7tylz8kz7JesCjBOzPJhcPMM8asWrC8aUdiMwCjzAP0SSPQ
rO4Zf2b5IFUOFwVgJEkMwYrk4iLWj4vWzPbQsA1ND94HWs/kS76fQDughu6hecnex4Py9zcYkEJ/
bLKNPzk7Wu20lrHCZgXOnBachF4tK30LICBMe/qPDbbuExt4d84NROzAg7GvbpTP5V7NA+uw3HkB
jcxPrY5YHSJ9keG4pXa5uKA12Wao7f/dzwTNoQz48RJDL+Smenbe2hf9a3XUHmVTqQJfhWwN07xE
PxtYeS4pqMBpQOi0ICkw2htH2b7S1Pt5/eQLTQB3AtownYmXcjuqz2afrBpMuAbZ6XYWdDQNr5sQ
3FjAtLCHG0hvWIZ4/tE8pZ7tyZowFb1ad1XtoAT8s21m3zCbyLQrX11lBFyiRQGex4rQMAmWnXOL
tds6Wr3gcy2L8StLoMBDSSrBbAqOGOo4qBWwtwjSDy5eF+vSDNsGQS+arOBNf1VLEmjWy/WtEy7k
xAi3EM9swLkFDt4Y8IpQK6GWku+uWxBkhWfL4EJvnhY0TVxYmBeg07RnYzSitPioahm4WLRf0OAF
Zy8GTFhf7vybaImpLoMCQ6pW/Nwyqw0Gu/8yelDrub4imSFuRUY3AOZTw5DlrX5CPue89ldTNiEs
cmq0cdnsA6Yf0As7Xw54FhPwhkIezNnqPWk+tPV5MdIb3Xxv2zowO0l9T+QIGNmFM6Mof0m+tkDv
JV02QCpSz/xhddbXOlNl79HLcQ48eE+NcDung3wP1SsovdRVsH0uYXLbv7uKvzwp7yBxwsyRumt2
yo0iUwsRJdGnhvk7uUpt9BN1rI5pJzfPKGGnUQn+bBAF/wRhU2g+X3cRyW7+Zj86uUYqU++mhKk4
qeRWb2vfWmVYJKETArrOnnOoIPFohh6CYwWGsCFOQn/1TeUvQx40iow+TmQFw5BstAjzbnhVcU4I
mSNMJECmracaaM5zv12tcBnfr++W2AoaGDAFbDr/cExwpnsnh0xU0b8uzruNvm4xff8HGyh/4W5H
v+TixdiMszUV0BeIIWcNSUFQI5QQIO9aSWwQujib7AfYhGE++O9i52CUrFrouGT6r6mP+jftkz6C
JfuB3nnbscXLQgdrshLKEEqCcIFcDE9iRgCK/j1Xv+wq1ZtVGwAlbf6qJK+qoj6YXrZzvZvSth/0
ZZSEdcE3O7PH3bljrrSVMUENpaWPWVftLKBq5CoKQisAkQCLgFmfiyDYWH2C+VfUffvqK1J4sD9i
TsrSJB9NcFo9EN2DcRb57CXSyjHbgvYJeEaM7qlf+mDWTElpRLgONhAFSDNg1DxycNZwX3Tgtog7
8z4HgaZR3TW6bPZVlERiLBxOwKZa0F/gTqu20GGsAR6Pi3vlIbmtH4aD+XPwh9t1x9LWPKyO5K45
/PXBYoUrVlECS9IFZjGdcojUzZYa185nhaof1NP91vz7CIGji/Yqy+7Aecr29ySeonk2g0YbRspt
uvWSLtAm4zjlsiauyBEAQ0PZw8LxvRiDaOui39RtUeN2PRrGe9r8PWcFth8MtGyGDINeF+EhH/p8
orkBNYfQ3atv3p12Zz669W7cNTfqPT0m5t54lBVVLpd1blQ/372VksXsgMyG0PpdrX537U1ygC7d
mxlAUMWYhYvKNnevJ9qqkKQC74xd6H6LuUmj/1jtv+9Cwwr4H9kUHlqcfEakq2k+KKjcxNtaLKHZ
O17QthTDRa6SR3/r1MwUUy1C7AEjABfdWm0YjMXcwG1TLv5WPg3qQ23L7grhrv1WEgIvDzq23K5p
OkmzsoEvVOa9035d6F1SvF5fh4BPAQtBIRTQBGTFF4+IsjYqfaQrkyzJD71xV94ud+7NFNjo+7Tf
20cNFN5+9cX7ScPrlsWL+2OYy8aNYQXozoZhd1P8rX4qlvcMnDrXjVy+LbA6DH+CNRhToDY/lpnk
WzWgCoHP1D/303u+Qa/avCW2pCMtOj9IG3CxAvwAfSm21pPo09n62vXwb/Cp1rvEW0Jrk6VzopVg
vIYR9iAwoEB/bkLJbbhcY0NsYf4G9V1QwrbaV6L/yxHCSx89VDBsXNIjjLRejcq11rhas6i0jEDd
YG2Q0eSIPv6pGW41+pAPBUZZMR2e1X43Ub/Y1sPY25LPL7jwMJCENh3rAOCh9Bvye/JhvErLx642
JqT1S6ij7kXLwC0jsndAJbqG1q/qyUzC+SD7WgIs8blh7nE2DMPkpSUM1/fu6uvRdnCi9dsUpQG9
zXeyRqqgvof2Hd5mcHLwTYD89tw7LFJ0ymJbc2z5a1A8DgDYVb8hdm04h/bkD3tZvZbFnvOC6blF
Lja5FBNfZW3OeKmBEAuMhy5R/AK4av1gNf323I8gl/LNocIAOwbZF+InKh3L6Pr5vjx4oNIB1R2k
QZE2obl0vu51LK3STds+xlgmiDzA1mPX3dfrNi5PHrPByFcA68DB4C7HFOLTDSFFH5NVOzikQGqe
j8dEN++XypHBJGXGOL9Z8rqpe7vq47Qr/Mq6GcrUL5sn8tcKv+hW4voCfhfs5Tgg3P1leTUkUzpm
R8/bPDBNRkU0TT3x80ZrZa1Zwaowr8qURpGasZLw+WdyC7dVXQxEgTJB7SJ9W9sns9zIi1qb71Zr
lRLA7OVTB00/PAkYC6Lj4Ho7N5ebdr0m5ThDGubDAjLRtbKHTj20LUawPN9Qkv11DxFEMxNtbUwm
qAZTZubSat0aCG1IA0C7ly5g7kOK7SdNDhWg0Vyrl783pkHN4TdSw7lIpVp3zibVKyFMUYyhORRv
uWce+8KWlHsuPxnOFcYS0HCGz1/kBXa1WN2qZlOs5vORQAEnyFUoP4LxRguSBtLz11cleBaf2+Mi
WGJuneaRFAISt+kP5cG9neM+2HwvSkBU+FI9d8/qQQasFq8RzCggdgJHFn9tJxoZyVq5Y6zZg28Q
GnW5wRRCdcWRiSVfBiosD1RcHkarsKt8aqqOxEJZQ4d4BW18HUOjUnIIkRNieB81buYUqHSfOz1i
6zoDyoGrzrJnwAQGx/ipD3Sow7UfuiW4/r1E6wGqFFS0UOxEhsVZs8ALtFUepBjsGsQI6rpvFJlL
CBaENz2YI+HqCPF8ez2l2paOGfA9hlaNIQSmtxCvCM/vmlZWqxBc10yIFjQLFuBP7HV3vnllMWt2
2yeMB2UKQTQRVJmvoKNj3KLx+GRKcH6CtATm2MwP6EnAgMK/HvJahRIp6CvQw55CkEosNxTMxL4b
mg/1DyDwd/ZX+iUNpYpdLM6eX9rndrmrLHEtWtLaxnX5QG/MSPuKvsfypN0awRCgSnhIJVenoJt9
bpAL/PPSbwQczH28DR6ICsfY6N/A8ufX+bQbcc0orekXaxtsZodmTPGC0jmUSh0/dUE8XJbHwkjD
ylVugcKUfQN2w13bCy51UPrWhlSjg0/ePw16d6CuEpDuR667gWlASdVr7vAU980e+nU2fbp+fP4f
HsA0CgC4w0OSuzJa1euKYdP7uP6mZ8Ew+TOa/MWLF61dZPtAGJo7+4BpFtNvJIFd8OLDN2FoO5xc
nC0+6llFShRMt/dxb5dfS2Lseo08DJ118Lw9RDLCbkjvibPtUuXN9MpgHYxwSrfbscalNnvgVv3l
tGN0fT8uz/r5b+LCyWT205JoOBCjnaFUqKkk7JsVamuZtMJyGbnOTXE7v6Te0GHcoI87qNStPz36
cX0p4k/LZqOAuIeQCz8n4YHN39TB/MEkEBPn96sjjczpMKk+/dpi5rp+3pZgGcPU9aU4hssrja3u
j3HOq9NMy2yaLtjIzk+eIFZ2X4XanfOMJvW+nfwayq5lWAUycsTf+eLFaTqxywXQdlbXaZxXFkC3
xteM0Hjp7snBUP3E8Ddw/5cYKNyi4o6C/pqJ24LNQ8rMJf60fxbPeZFbjVDO1LD4WTu42s8sl5UT
mG9cWyXnO7bdJUrfzH08bE1oQM3GJs80GXbNdGvrP677keBI4MWKKUm0PHD/8W3xAup2k0PhRpXx
ayq+123p54UMbiQzwu2Y0UIOgegwAsL1tvuyDM//kJcAFHmyDm7PmiYF20iC8+apHXoqeVBB2rdO
ZYULgeOfmeHyxw0cOXRtYcZqqY9LJ1qqMkwqK1Bl1KrCPcPzCdNdwNBftLx6MjpbmppY0PZo0h8U
ePZBeb7+8QX9SOzaiRFuOWmdmiPVYKTohv80Jw+9WQ8ygOu60gJp9/vWej7xQHVXApytqztDd251
zEJc/xmypXKPfNJWnVuyWNlPSJCr1h/ql4LKisOCY4v7BvAqwNxRdOJLW+aod2QpYKWyqqjJvG96
nslOrsg9IGyBpy6IJjRkrucJXufZXQ9igz5e68rxLaK+5mRWfaPfIBVVSa5Y0badPq65NKvTkPGg
1YZgmCUvuen+HKbmDgUM2Qig0EtODXHpVakgn0udEgEvULTQafyMzcK634cqpHWUEb/bV7/Mf/pe
wEBibB0AW2Qw53vZqrNtTw6W59Wu9z4vYBm+bcp2kYkJi7aRcSUzrnCUv/k3Ey1Sd5pz2IEchN8O
7+7ohA3YQ677uMj7Tq1wN2aZmWPrTdhDW+vNcHOMaZ+klbO7bkVwcwBTjUyP1SRAYsDVWxqKmZxu
An0e2MGDZCsjY7V9TRmeMdHhGX/fOLDPrHEOWJhGaQwKrKnJ1z77z9Ne3VXGsXFZAGQ2AH9mBMV4
NHFxPSVa2g92Ct/rUD+iALpUn7Vxo2dj2AIfmiVvuqyqKnSIE5NcUHQsqKLZNipxSZ35SEl7Mvme
7HEmNMLoVQAXY8z43Lp6DFF2duN2Mejw7810Sf2OlK2/ksbeX/cJ9nO5bAJqiX8sccuhCjGmXvG6
uDDU7yXdXuHtj4ZNH3PM56mL8qIOZP2HiA6GbggZAup/id12Gi3ZWivpYkX5Ql3AeO0f6vR2fV3C
HURVBS0ErE5z+VhbgAQIpIZdbBLoMVqloQVOrak7MPQMksMrNIXuG2q/KENctOE6p6kByMTHak39
uDTJS5HY4dq5/5CLAUmDHQPUn7Gqn0c8EDEiRjh2Fy8t+XDyBsOAYFbbAACUfB72hy5c4sQQ5xKp
MY920cFQvvRPVUnAsmeN3w0Niiq19lgtmwzfKdpAG6kG2PHBEHjBn0v1Ev/TNbs4aVI/M7rAaO+q
WTpgJjQD3VYUOxADLyZY5iWjBlCeXVx9W3bpofimJGGBMa8AhZ03PP3nKIuaXjpgJjILg6CuZiDM
CzUGZLctWZoRZ7louiitrcdynn9CzLMNr7u86BLBoDrT7QQ+BBO25w5ClD5X+hHr20oorwbF2JJt
pyipmUo6jSIHQbIEFBQgn7DF3b0e2cyirXG2ICbp+atN/1Mq59gu8+tcjO/utEnOsihGoWcPzAiw
/xau+/OFbcq2GuOKhRlVWvhrjXCo2f2NBmprX6nWG71xM9/edAlFm+jDgRmUqZIy7nG+HmcupNu0
eetiPSWzrzmEyRchnYHwq+TECS0BmQJxUh2hnb+YOzDaG1SZsMBuLm4Lc0iixPPqgwPQ5s11JxHu
JfiO2VwfdBT5CezFxqgocBY43F0VQKkyWKEPMupBvSh+vQ54KUtAMUJnOTHIpYduPg/gvmi62FvJ
W9fl5XEg5H4tnQpaL4xunMreLaI0G1Ul+AkI0ECBz7lnXaqlQ1scuH6zHlq3/1RU5+AlveNPg/tx
fTuFXw59ajTmWK/V5FZHvRL5vEa7OE0by3egzaMG06gos++0idVLbhrhXgIhAQo7VNgtXnu4arQF
MbnGxVmsup8v9n1SpM9uuj1upvVEE+X79dWJ7LF5G7yJwOeJg3B+8PRihcxyl3bxhOtzwhjZuvpm
vkbD9NBLiWtFnnlqjNtK21gmlXp5F5dLGqp6bvqOOn0MyfTf0nXfinF5S9tEchrEC0SxCjV+hGce
saVqqVeWg9PGQ5Nokev1IZpni79mmEwfjPE1sRRJyVcUpD3WLgYSDePOPKm6Pti1M8/g6O5b5wsx
0v1ar3/f58EdCkA2yg0ADIKK9fyzaUTR02KDjQ6SqH6+AVaXFZLnpXgdf2ywfz8BNeAtTiYymW1c
Qt9oB9Qs3WnE6SU3jdAKmpmAa+FVDr7TcyvZVDVFCeQjpgvKsCzAMU4P111cdIBBNPq/Fti/n65j
JSB5mXX2PTL3uLBegEHt9nZA0Jc4myAuoesMCjl0lIAF4e9ny6S1mxKvjROXGpExKo+ZotyC2MMK
rWSQ6cgLto4B5MHAy/RyHZ49XMv71VY3Fx9IL7oPe+2sR1SkZM9w0ZqweWgkgboYtSh2wE62T1uW
sjeNEdvXJ8dx0p4bT49A7fLZKp6sriy0BVQi5nYhyXuRSGU5REbQo2ljp8jUQG8y825icwCung67
zqk02bUsiA7A7eA+xrAl9pEHtGRtkRb2lrWxRSiwLF6pv7p5mYO9lORmWLXrAuW1bUhfrrukgKUK
zwggB1wNA8psyPV8U41h7EFckZPYZgw9ubarIbND3fnY96CiVSrkyNuRal6E+3t33fblHkM1EkB6
lvOAgJAHSeiLp5Da3drYoF4dL4rzSwGh5EH1ksNIGv2vTwTTqGSaBUCygoGQC1S93q1bmc9tPK2m
s8+ZOMLo5XY80R5sjiTXouuruzwTsIeaKcsM2DuKK4CUNVHXzG3beFl7kIY/Oebj3xtALgD8HYIV
ylLcggo8A7Up8WgMvmDSAIWRyyg5LuMVxAxR72IREW18fgrBdqhtJoVFY0MtA217tjsN0gRqcH0d
AizXuRku8A6J3gNGZVC0Urobtwmy0INks/KuBWmQar4Xevcy/K9sZZzXK0ZRVH3n0Hje3HBTxqA2
95ktg4yJrYDKhFFOXIqNWCk1ZibAGtvt+FqBpM2nU3JfdPnn9R0UHSSopuATMdWPi9m7OU8m3P9Q
tizy7KBkWZSvZaCndTgUsrKycEknprzzcLGtGqF13kD2o7O/64byRIm2p8Xw188huMQfMwb3Csty
reuboWJ3cfFN86r/UJc6lrqM5V+ycQZ3Riuy5OWa0jY2l/pAoKzjrzka8oZR/mgx7y9xdMne8c+h
GoQ62TTUuFO25K6rlU8wHx2nUZcNbwhiOnYPNyRGD6CTdUEuTkYV0mW0BPpsNb4C7Qx+2rH5zEy6
q5fhcSysG7tPHjZi3Q+bDIomCnuntrlLerPMNhlK2Hbq5Y5s9p1NZdT7l1fl+fJYcn+SB+RVl65O
BRNl8mhBeFelzxZYGYbfJVkjvH62hB8NYHHG38pkkLjgZBjpBvAXPpoBEsyD0zcQWS+16nbqvUwy
zS1eF2aVMA2DeMej30nfpKVbFMhvHBJQ7x0qP4Hdz37Vj76Z/D2gie3i/1rjj1hPIKMxG0g4HOWj
7Z7c5e36xl0+sfD3kTghV2PVSv6+zTqjX8YCR3gpQF/8olCU9pb7VfMArvhsiu/XrQndDgQoiBqo
3uGleO4T6toXpBmxd2aeH3JIAVqk+nbdhNATUOtCoos0CczJ5yYazOS1rbfhNlRGa7+uhRuiFDXe
aHTwouumhJ5wYopzOjKlukqqmcaJlmY7o7PbEBziINfsExcV8qpY1F21FDIuTwEqDBVs3QJEBpSG
4JplW3ByskaQpFf22NPfsxFt0INRHtAFH4hqkMpqoM+XfDUBdOTcIAvQJwZT1SoGrRjob0aZcvPL
KH8iQVeFHYm2gPpAjwfeYwpmChkA5/fA6Xnl+dw0F6hKXZ3aVukoWGS0HSg/doCGaXvGpUv3nWzO
V+CeaD4wdRdEEDBTcu6J7vnspDWlsQ6Ssc24sUppa5TdvPx68OBDoQYfEDpj3JVp0iohFjri6NJX
s637i6l3hl9Roiq3eZZqgCtWiW70h6UaDDMiBYKMOvdqMM4QiV1KM9119jK2rP2jrf9pY84KnWC+
GZDzzS4YNHrQMaBYMnRkV6V4mzxdd3rRtYU8FkJpKI+gm8KXXqExByouM6WxNydoWRcKbHb17Dft
cuzSdOe4M9qiTfoLA2M/UfmVTQsKTh3s4zWCBixmg/j2azfMlCR20sRO1X30HoDok03NAwDVH0bd
36NAtYaSJQtiClYLWCReCQiU/DMdPXp9wixzE2sva5Ds4fQV+NDzwlcilIf2JfUr4DqgZz8fi/11
24Lcx3U0vIMc+OUlagvzO/MIDHsTN+1bmlcBsuGwGbMAl51klaJFYkgD+iN4QyAb4XLGNqXZ5Gxj
E9tU22uTFyjqe1bIHtBCK0CjM0Zw4If499balmtTm3UDee/8xqJDtNZFaBTezfVtEzkJutkuSr1o
D1y8icxKHYfJJA1qOKs/2y8TGjvO0PsbhXSnY/51xQitZsQLJm2E3eOLoo06q5s1aXVczAOKRZAm
r2YPZTYjf76+LMHuwRC4+TFKCAgWzxJvQ0NLr7wEhsgyhKtTV6EFiuCgdodS4ngiU0hd0P9nfdmL
7LRy16Ibs7SOdbRHIQYNyqFpvNWXTVI1FN1mUC5GBQclZbzDeY9IVyTIXt00AItouyyow+UD8FYw
KtRR90UGCBRE+DNjfPl6YqYSuN+SPFD9h1ZLiv+iV/KZAS79mDforDsJc7yIEf34w2MJ7QQ7BKxy
wkO5C+pAVgQTwG1QYEBwQDBEAnyh3U3TPNFxgzS/r2f4Xb/PdkDuYjIXBt9TObUb2yXuEkP5n8kV
ADbCMsfzfEAbG+jg4qrCWBe9b2K6S2/Jt+RBA1w7izZZyBB6yKk57qPNCzhnp8mtQUy1hIpfQSdI
/27ttWg5yjU9BNhwVMoRbiFiDFICjD2fLy5tZsMhFmXWKBwR+RUKA376PtwxJe828c1vxbN6vx27
o/Vdxqd0Ge6Z0hUohDEtjs4wH4Rdc7XH0d1IPI8gV1v7YKTfwFEZTO2Xv40kZ4Z4dr652eiamSoK
im7uRB2xoBA2V1aEsRuyu25KtCY8lnCBYZwFDTFuQ1fNLaauSEg81pvrW/3agQa3+ZYs43GsZlmn
4zJuoaLuqpistTHxepHDLXlHRq+xSNz2H2T5nttQ381kJbfL64UZQcUQNUPwwlicR+ptnmWujSVh
EknFI3B7tZLxdVPcx4oan/Yg6RCJ1gQRV4Y5g3TsRU+qgQAmGQubxEN/W6avbgJq8UZyY15GRqCl
MKEDFAR6wKi/nrt90RZjngw6idGkAlava+4MNEn9v3cF7BaAZgjq2sXc62K5iWHXBomLDJSrZIEn
mNNjS/rMz/HGvW5MuGuYZEEyg+4oyCvOV5TnS1cCq0BiN19v2r7YD5hRHrtRkhCL3Bsttf81w0X8
CeioNu80mJkdEuFddoD4Hy7/3v5qbKtkhFDkeKjGoxOAVJQBLs7XlKij0k5KT+Im1Z8x+Fk/d511
rxW0BfFjg/naupCh2y5fLB5ouZFrA1IHu3x7cmqSUVcGNY8Nt8IQjPLU0Ld5+tjoba2/ag15V1wZ
vldgEkvDtBhEpJhsDLeltFhp2q5r/pukD7P/+/JGi4CCkKQ4gssajDeqiZsM7DqXqLMsw4xi6db5
78elWvraFvZ7JciDiUDqCHe16WuFVPtAcF+fm+UqY4NupalGmhwZzxzV38fFRy09gGSAEWQHxOGj
JcPTS02yHT95wVvZuGEuEyaZMsz45A3+dDD9/FVFUxt3dhX8A7XG2SL5qD9ZpG1HneaxM2dRmt9W
KwoT0ueEyFMMDCLgqkb2ozrcuqgFfIBikDwe+609ehAeKyOrsdUPtTegtOe4Q41JLb2rfxIHqadv
1r1hB9fjjGBGlJUdMXOINylm3F12aE82VyOFmq9LmcbrbZf7+n/FFNBde3RAxBqgUjFEeHjoPt3/
i/+eGeYcqVE7r97SIo3tp2Tf3jYBCQa/D5WnNezwVZNARo4h8qMzi9x+L3ZWTgaGv3+fGHLII6CG
X82H6Q20/VG1rz8lWyuId6f2PC53QIW618wSK+xXH0wJEZKiWzNgGeBw0NaAZbh40A3oPqnP100L
bg9UQzVQCQMuidyauw9rY3C8uVGyeGg3y09Kc/XXeXtKm/Hx7w1hLtbBAxJETsCBnHtP32ioGtOk
iq2h++ka3XGztiZY9OTvCQ3xPMDfR/UJqHWdvzucbM2XXIMh0hd+ab2AsRsyQCCeSGXSNYK9Y5g1
VGgwioJBAO7mVY3OVFwrJfFiJ+kxsao6apODBujcx1/vHTDyqIBiSAOj0jxRv6vN2WBkWNJSq+Vh
zoofjts/mUYuU079XQc/f/Kcn3HuK+ndMJBWzXHGg+pGD4ywCpe7EkLT5W373PuMCdkLjDvjo20x
L5sHHhjrG5SF8NwDYcLevssirw6Gz+5Jkb7HJIeEH1TpsAuAZuNQlqSEJu7c2q7vaoX9NJbDcgAc
WMv8iZLi6/XNlwYDlhmdxL1qGGzFcrAn5n5+s0BOXAbGk4tqMAsG6U6WiAheZmffwOOSH7ysrXkx
WTCI1IBRbJOovu/jLACv+V7bL0hPgCA8wHYoIwsTlMDBWAgWejgbcuQLfT602Mti2rI0dt+n0L21
f2xgDl785a47ZD/K1+kt0ZmcphbMMhE0wRV3Zplb9ZJVxew5aRo35aA44TosWf86d009QQV17PPD
2HTW5JfekiVfcEwwt6tbvS6jNBF+bcDMUWHAsxh4YnboT772NGyTOaT42snR7Xz2DGcHYAkqRslU
YM//gR2a2fpjkfOv1a6JNzvY8+1h2WWYzgvzSC9C/ZFVh9rHdPTXg7TaIIhdZ0a5y3yw1bqAZmoa
Z9m+BBagbR90+i8n53Rl3MVtVtpg6Q320v2y7dS3fs+ozOlhqPzxBijOnaxEJNAEON9K7t5Om9oa
apTz8GANttBDwUaDsLwPOupguKsP7RFM6n6qh9NbHUGYEHj7FyZNrITWjSRosNjPB1I0GllZFjAI
YHHP3SgbMk0f10Q52k/azrpvwWj+uQTWf7iSQhmlufhb/rHFfUvwhKzrbHvKcQA+YSHzryUZPvtJ
xkUseAFCHglpArhd0CfgB0uWosrBM6Qrx6ZyvthzDrqAJMQj3fTXbQiv759wSSe2uGhga4kxoHGk
HGmeosaXVu9aW/ykbv/zH+ygXsMwqYD0/44GJ6d9RdZFjAVRJ/EgyvTQDrelJsmwRM8vwG3+2ODu
1HEoVA3TdCnKiFM43etRv5/u2tDaJ3510MFuK6v+imPYiUUuhllLjykWFRbVpznSQvS6w+7/kPZl
u3Hr0LJfJEDz8Cqp1YOttp3EjpMXIaMoUTNFTV9/i74HON1soYXsA2xkPwTIalKL5BpqVX0tQKjf
nItTFWyVidZfjQt7krNPwKnOLbK987xHH4Jg0P2ZBDQNshhILQsd2+JTdWLP6mHrwK906XDgUb0H
VSPa7Dfh6zAtJnUo/IS4SLyWCm1El0BIneszSAEB0Snq5hnY8ZjM9r7znC0U6KqfAmUKHCiCTZz3
62M+TJ3XuYmpxKM5R86IZ8Kq/CnbaB4ID7m5TDD/hK4LWuE37HNDUjla1uHkaf1LP/3qly14/foX
vLAgfUGlBvU0aQ0ldl/tvR4sR/6Sh9lr5fhTUH5JkNeZP5VwUPz/cPwuzEo3l+NWbd3bmhLT9mGq
aUCqN8wi/x+NSK9Q0o6JrqRYm9WfMMo/NefUfL2/DvE75Q8EgjKUV+CDuCQlN8g86mh1ARPDZC0P
ZmXkgTYOw7EhVnPSSip4GBR3I2tc8z3A0KEXhjY10EDS5qUQeVO1foZXWHMfQIPttfS0n0m9/DP8
TWgWinlCoQ9wU4zD4Uu5ywYlTuih7r7n4w+z/3N//9aeFsgiAksNIafbzqLdO9NstD32DzAwIMUR
4g7AXk5VupvAm7y7b23tOGFr0OYGczsGCqWNy7sSw0Z1rSAFRT1KB/33pgbfugko0YLnDUVTeV4F
bC2UJ7zDk0wHv1ProOs2XG7t67tC6/Z/LEguVysWt1zGlDgbES6O6XNfF68qR6J7f7PW7QjFSuA4
QHUv3QwV6Ut9aCpslp4fjML62qAkSsmwxae/age1VxtALRO0U9KLn41GvnhshAukP/K+84uegjlu
w5XlzwLmNkCUkWeIqTZobUlfPml7bR5KezpXZAgcMCE32e/72yV78ocFfHJQ7UEGDUXX6wcBtcc2
HVJtQn/hl1Z+qUbuk/bB2FILk3dLmBHNJtQDUXm4mXEoEVkvSccmFIyynQMNDbqMx9LcimIN6V77
/2YQ66Hp6t4yb5Ougli9XU/nrPDNEwRfv6en8Xk6gcsmP6hQ9u6/3d++9XX9r0ERVl/EY9poKXho
2+lsYybbAcBb/+YuG/fmjYYVVgUubzDB4U9UxeUpTrvq0Wgm1nCGEF79Vz0ZQnKxCIsnaB24j+Ov
pg2czieHYS+4QptQ29jWlUUKsl/8CszG4keIv79Y5NBPTjHQagAidvHZAC7ZvvGdLTjbrRUARTGf
JwpUmK2UZzicrtbb1O76czpidjNvPM/3OiSTIGf88a8fTfSdwJEsHBIdBumBLasC86gq2FKI0Xc8
6IcCozCKroFXy04RiYb3zd0eMRjD50PRDf+DWMD19tE5NydiEiseWfs0D1UWVlme+m1isgDk883G
BSgu0su3HcnbBwEGZBYwLXUz5F5h2VmFZwQjUk9OMiASUrJTNXnoWTf+DD7BelggyG1saTus2cVw
5YfyDxIuWftH1OFpRpgWZ/3PSRmDLEtiW7dDUnxOwYxGSRrn6pYKmRzIoEdkAbhqQbMCY7KmbJTa
HR3N3gDqN31P2ff6FwNZ4oiQLPt6/yPeeicqtOjCAuPmYqRJRgCYVd/NNqivMfOYWUpAq4WWkDvV
ExIygN23iF3XzOGoQ8YRLwx6F9K1DMLEMZ3QMEf1+bSAB0HtQHpcb4WzNxAO0KuK8jao1nEccMRl
M2QiYz0b1dl8WSInavfOzou1wADrVxZuFgrFv3btmdfWpMuycZM0rUZhbW+fmmg4dLthJ2J12Nrf
/1y3zohiBvgmQVmHAjSYZ67PXI256anJOKAwjaHR02wak/6smyZpnsAxaNunSVXnydfrunZ3Vqsb
3THjXmJE//ozHIz3gyIS2F/0auWbk5mLUVrFgLOo/6VqFpWzi3YFCyzehBSEYE1hHEn2dt/oDWUf
nggAMcWcliMmguVgLundaajt2YnN1ohchR9BG3KYq2xXVVaoKepvvdY+NUURuUv9XdfaY2/YYYtD
w0z6a87sZ/zkAyf/Cl3DzwKJpQ7ZZfGK3DQ6uha3guqkdoz7yW+sOjAhEjwMWz2B25gJYGEURwAV
RvMYPZXrTz9npUZUtbZjs06w2aAhNLbS+NvTiZE0FXAMpLZAs8sTmxNIpEeba1ZsMvKuEePgTSX8
im1Ef7eXm5h8Q3qBO3XlJm/c3GNW7VjxYBOd72x1LvP9nKUOhP+GMmWHoZ05Zr0EBc1GDnrTPBU3
AxaGKEpoZCNbu97FMVGTkk8VoDSn8UdxtCJRlMniek+DMSIH10U5dIuX/Ha9QlQaguM4sRh9kHt7
U98XOQrc9Dx6bHmuls48uHZq7xd3Ur85yeK+4L7sNm6KtdOCgw/aD0zp4bDK2kp6C9mZDOc3ntGK
DuoEJfoB5yeaPP1ArfpUq/jGBmgKG8veAYT7NvIUpKvJ8MaV4SXl9hLqFYIiquZeMOaNuXGH3NTj
xLnBKDKqKfgmCCGku6w1y6GlZmvFelMHDuk+FaPrBPqcP0LgtwkgxgFxa9ubDjrrTvZsR+2wHG2d
tftZhyCRwvrscP+Guf1Q+EWoYwmQFX6SIz0bvMqsxWxyK3ayDsyMxPkLpaDFV7XhCepUfVAxtGX/
byalt2NsNFxIZWbFbp88upUeV+N0MJhCQsN1i6BRmi0W8rVDfrlI6R7pB6W2nQYWTWxywRvfst9H
IHvvr2vlCYYONEJrBBXAkes3X5eAT5vlrhkXyU9lzr93lh5Rj+u+pkElHn1tO9D78U/VdO+6Nrxa
vFX91Gw2QFm3MSp+hQFBagxtC6IuabELQzfS7UANTqkWDTmo+B34OH9nlGwsWATX10EAlByAVcOc
EdJaPAjXF0uHYzh4WmfFOSt2urr4DZJnkKmFKm8fmsXxeb+FZV43CfEVQbZj4SBdm9TtGqPN82jF
rMEbx353RX7Iib2bzOY0A44CsqTX+1915YCgj4SWAyZHkfHK4VszFxBTA1AsZsvToPxc9PGQgeUs
1zCbQ4qNgH/lwUN+gYFFJGlIMeTT6DoEpEWgQ4gxbA4ik2pWbNv33Ebd4Ie58RHU7TC8hYsSCjAm
Jp3kbczpCAi8FduYuFB/glxnV7LJx2W5saDbG09YQrwk4BB4Z+WwtCBGNdspLNG3pNyRJRJdZbfx
6yLQ37VAsyMRM9obZ+CmDaEh0Qaezka1BZkufPN6gcrccy3VZzPOH52nKSS5zzEYuYRlARlj3LHf
ub7ztpoRN5GqMIrdBA5XsJbLoIxSn1I6qMyMPWV+sTQSZp7+2PJYadxotopvU3ZIxq3W2I1/CqMC
FyWqiTpm7K9X6vZa3bk9jE6p9UpyfugK9zTVI2ZmSNgS/V/fC5hDgx4UCaDTuEXCqwq0J0dwkMTL
9FUr0DFuO59X32zahtPWYP/NaJr4ihfGPlowF9WKJLV7nuk91hYle6GU1x/4OzmUkRdO3+4f8zVH
vbIlecxg0rRG5dSM+3AKF4BPSKjmWNM+fRSDEtlTNewydyMgWPt4AuOML6ihUisDaA3IEqlWD6Og
UjygkhrVKovmId/VIwn4vKU1dxsKig0F5BMDOKKkLt/Y1B51OxUeynYCzgbk5bAb0GfpD2NkBONR
P6RJWP+8v7U3lxqMQkQFhS8L1zYS7msPdSbHnSveYZF2A9DuWzttsRjc4FaEo1yakF6itDWWLOth
YlG9106rfthFvWtGpL5Z/eikwGtMI/XLhEUd/WNO3gvn+TdnanaOMQeYH93lPRp3lrlDcefTv68e
UTAqy1CRwc5LfpXPXoPsBVc6XXqBj47S8l856MTqL01IAVU7NwlnTmPGWpMEcwVo0vz7/iJump3C
hK2h1wh8Mk69HM8PmaJ6zB3N2B06KMyWYYr5yJkhUPTmYEiHnWKrwTL2Ppk3kbXi51+FGcI2sMMY
aRNsRJb0WCFUrF2q4soRJ5Ofs50QMHf2elh8H/2txGX1Hri0JnlrZy55Zc4f1tRA3QFXCgDmEbIa
L/pjFvGH4XWLHeM2bZEWKHlvb6mLaZTY3PKvuzcD4J60ElNaeWhBlOc47epn0EEahd8Fzeb0421F
WjIuIq6LO7acmxHYZRjPJ+SDmh64igramXGfoagxZI8tJYGyvIwKgwg0SO0HBjXeIqYOCRxtRmOz
PFquEiJ9CJtua2LyQ0Dn3reXcteGgj7UEH7HdkK+vvuceQEJyu9gOxiObI8R6cMcgV1+V71agfvT
2C+7LqifrB9NkIblRi/8NsC/3it5MLfo8o6NNd4jHS8B0bvdPD5NKrgQLeXzlGDWvv5RZC/KCF0P
euTTVvF+0750l/QOgA6W8eGb1TEtfe9riuvb2I+PjIskfnf/1K9d3EjfoRsqOr03UlHFZLLa1WCu
1JIgt0BzssWichPOiw2FeBca1xgnuiGUTrWEA8GOz0sxzd9SHlVwOmXp9o1S7HXv55wrG+Md4rKQ
HQpjseIhwm12M7LSJB1qJTkCw8H4m2OMO9cw7bs5IiUuiXtWpBzM1BNmUBfvejI3n8pq8XNHOwCx
ERrZVvNyxRRqZOgsino9mn/S+UX+niFEgqm8cLJXjlf4rWOq96s2mvxFmQcvuu8UKxsI5j4xtSdq
6JDZur4v6oFSCM7hkyn5J1f5bRePyfDnvomVqEikzxheQs0M5RrpCq6gvYxZX7zmdv1bI492o4aW
fiRuFdb1Et63tbp9F7ak5aAg4JqFh4hoVl8Gq41TXu20zDn0urGRCq1uHJo1HzgawYd7vXFJ36Av
1qV4xpy9kxaPla09s6TcCDfW1gPqDxuNIwyZYRjw2gryuqVo8TdxAoHu+sAgRfjLAgpJ8SnFwBPK
1Km6xV28copRb0A1GMVx3UPd7dpm36No1qLyHkPr6uRWbuh1mEA0F03xCVLkfnDeqtqZNr7c2rMJ
s4D1C8JF90YbnCx1rhhOrcfqKTsUYfnKABpvgyTUEWYexaisjSk+jGscvA2CmpVNhmUMWqJnpd5m
l94y1rRgsEyK3jmMRgmUZ+c8520fYFLuP8ReYEQQrDsYmgVYUJrQgDA4V2mZaHHCGwUa13j7Ckfx
TV0JS6M7eMuS+JCA/AM2JWA96LjhtyuvACZ1BbMlyv0YVJPuMsyj8zbBX8adbgdGwv1E2yrCr5pA
URTzQeKAyBQ5qM6znKNOEU/Lc2+/2cVWI3Xl7BkGHhnck+gt2nJlrjYbXeUA8sVzSk69lv32Jiuo
6bKRRK6ZgXaqqEsZCMjlWtEMqsaOoAGAgYwhHpQUEZEbWcrh/pW1tlsgUAEWVoBVMKt4fdwwvlws
nCdq3Bfkz2zbkZK3GxSgayf60oR0Ay+ZXqslTdEAttznnsHjcgP45Rx87iBnTRN2pJy//vuywKSN
MhFoQNDukpZljoa7kFI34l7tfC15r8jn+wbWTi2yTwCi0UsDVbF0TVGK3sg8Qh28S9yd6WC2CdV2
j/3yKiu6b2ktXUKuJ5huNICwURG+/kTE0arJYZMRV5rWVH6J4P4FBT0v0pYyCzKrdTBSZWdoBqO1
GXuzZgQo8KcbJ1dYkaIQJJ0CcIJODPqn0q+YFsVkFIMK8dj+0gbIiWJottwarlrZ1Ssjkqu0HbUd
9MtgBHI4SQ3Np4yGWi5agl/u7+qK319Zkh7QYrJbpao73BLJ65CfGmdjTGxtJThUkPZGNg38irSS
jJeqPuqLFvdp87k39JeKgpaYd2Xug4E0De+vZtWaJRROBMsDymnXLmK4UI2u7FGLcWedtB79U0L1
bt/r9eAreuluPFkrm4fuHxqd+BOzxjKCXmMYrRqIp8W0wMx5qXUTJo2L/f01rTicaDFi6gBeD4pR
KRYFk4WzAN6hxWbjBXPyNkH8t562GpqrVhwNwwAmUPOAh13vnG1wVrHe1eLCeNOgepO1mAff8AXh
S9LRsdAPFmUbUDDdgKsZaXKzILoWO4t6WjA/3FdIUPh7kymB1W1U41du20tjlvTAL5qeYpYMMJ8y
jYmdR940BmCG8WsbAlOTsd+kZF3bQfGWo90HeBZ8/noHVbXw+KRy+F5pBoaCuWj1OTWWf79+AEZB
/gjFLKCTZQ8nFel0IEO1uBndOQBPVQ4AGP1BCn3jKK35Nl4r0B0BJADokOR2ad+CgZa7alyOZXdE
/5RXvjmOysb7sbJrNkZVQRIFTOIttZ5T8HYZk1mNdTM9zpUa0ZTvND7v/vkQgbsBKE4QRAlxa7Ha
i4IMTS2lNpRajW3Gfg0W6sJD9b3Rt8aEVu4fXAewI0rBAHlJm2bybla6JVNRlZ2eBtYGmpI/lkr5
FSWOzL+/pLX6LMicUakRIQsad5LDLcqcuHlDsKa4eeRv2aEFzxzd13+6w3CaI+svdEj35Wf701bJ
RF8pHqJZKMzaYI3CdOP1bna6WuQl0xekx0ESF0d1L6qIZjC/Vk/13n7WPo3P2WPy2QPLrhXYXwn1
vd/3V7/invgJgh0eVwnK79IHnUbilAwKLnFTWY9Fir4QAX/HxmHbMiKc98JrbGN2iw4UBDErENTQ
IuIzDf95HXAUUIqhu4xxYE+qxZn1UFeJh6CwVIygrpsAZGz3Laz45P9aQKIjXYTZwoymcGGhzZO4
zfqzm0MS1szqv4NV/atuIEraV8akZ6RtIQE7eIoakyRe5jcVkNHF/twkf++vaeXWuDIjHPTiw8xa
PiCDzLS4JkM4a9nOxsTEaLXRfTNrddwrO5Kj17Sr6kwnWmyBQc+K0P+jD8PPpPF/Fb4gkJ5QIKWh
ygKz9NNqU39UfHzpwYR5sKdD+QnzIHLvE3gmiwFyqcZam0BO20pyH/HtJwaOXZ6b6M2zP01LmT+S
rSHW1Q0GQgwE3ThlqARcb/CIGR8QNwqnUZoftMie9Iy+YzNe7m/wqm+KYhS6yu4tuCNrzYQD96HG
jCiBStQdpDMgrlZETW18vm/qZiTqwzUvbEmHOXcAnNAXbKa6d5BvB2PQHI1wOSRhAplyfwI35/RH
2UR1rtwhUNIEpR8aPMCpyRmYB2p4ZxosLLFvImsyz8lQbsRVax9LJK7i5RGDENLKLAaUJx9tNU6g
hqdMxDeUJDDG4/0NXPtWQAuCrQAOiWxPcomMa4VilUyNIVn5PI3aH0AdwKA9naZyS/Fxbc9cBNYo
kYNF5wbQT6FO5EIwSI25p+y7Id/r7bJxtNdMoLKGcFQgUMC5JTl41aFGqYxLbJHuocvMX4uWbHF6
rQEmgNf/KLgi6r2p8qTEU4nWF0tsfzfAEagZr3XgBSUPlH0d0pC0r/+huyDaoWAfAqkjijLShZWP
jes2iTXH9oAx6eyPPmzlvytucGVBbOzF1dtaFOzpKiwkGPt2kmOb6YGW5IFTbiVzK5/oypLk1gQy
YIWdwlJefa/QhwUx4X2PXjk3VwbEUi+WYiSenlg5DKj2ewGCXnv5qtcbRZ8tG1J+3S6t542WPcct
Qog8w8h4tuwatsW3fftV0PQB4TaqmYCO3Uxb9V2r9jnmBjEX+5Ub2WNhspNWLY9W/vtf90wYwgQc
hOcA3Hak9YA9lilKZaBHqf5WejPwqOFr6RboZ6UM/VEFBvgGiFe0K6SwaLFnmnpdMsdj9rUwJx83
xd4GWXC98GON7s/w2UGy3Rq5n7dzpBbjzkiBSDJQpOZd1Lks7Jb3+ytfeUCufpPMgayok2cP1MVv
CoawO+o7868g3srDpQTxJ8v8+rkLdC3YxOqLoOk6DIBhJOWorqFnCNaYaz9VJm2hHRNHTrG1J09l
y65N++VTvYwO2tds5r9nbqXfSqt3k3DS1fSxpmqLPr5T2PsEFf39wln3zFOzeFYVrzzVy+y8K6lS
Zz7hZfOie23tBunM+efSHqe/ZFHLL60yJWdtQoeoaPPe3EMsVsPMUT3l58Ubx8hU+4z4Tk91FxTC
JvP2S6dR9qVnC/nmeB4CokptrZCgfvw77xmAk+Wg5ADEWdlD7k7jqVe0+jTiegYNfZbaL80IXLGd
5GZAhkllvmKn008L6/8CpmgeJXNJ383Zw3wXmxRKMSZpOix0vYG/AQ5jPfSmjSzV7t3yx+io+eRn
wOWc+zExvy2jOh50gMbeOPXoE1MViOyUBS89yFp7fRbrbpmcGOArD6O2zKDL6QnHn+jBnDEOr9i+
gifpYBCnNZ67TrH0hyVnC0XhXi+fZqsx8yhxhrSOoBWrpmGW1g4P8PZX1tF0++GTtSzOj8JK1E+Q
XO3fewiExJmdJdDjG0D72GQJcfzaZcVm3fT2HoX7oNWMgWZUTjElee0+VsacBCuc4x6zP2a36/RP
npKC7f1cz6e+taPS+juO+346LjoLLW9fkT8bR0fEBjce/L8/QcacLTOgNGi5iKPjPbW2X3xxosWf
DtAtL3ofPKE7fjQPxT4dfbX3lY0y3Qd5vmweSRZCTFWMCsiV4zZhHiMezHdGwHfqznvQDoXq03zX
7dpj8kgF42xAvjvQuTl2g59G5qMKlpatlszqFXL5Q6QXx85Jh9lyfAquvzBoPo7kKZv+0v6t1L6l
dUz6k82f6OD4/Vy/DAYLumHwey+HMPnWFP2aV1z+FOkiH7TE6rwBe0Jy42FMmF/zItr47LcFPwBJ
LvZdChkbYyFWBrWrWNF89c0Msh156oivgDNG5E+6jtkmsA/91A9bd+ba6kDyi7lPpNV4EaWkV+1o
oTO7nGL0S+0dn5vsISVJvpFar60PpLeA+4JgScy6XJ+scRygN9yDQB7C0C0rfXv8MixPZmH6KVBG
G5spfrLsxNCYwkQmxPaQ9MmptVclaqsWMHbSA+YXTwKlY+yaeCuGXPXSS0vSewNEScGqGZYEwQme
uGB0HydrX9IHD8TxIu8tP3c8LKhoA2+scu2tu7QtBbDGPADSYvyP7eGofYX/+2Kd9PN/8pGLDRU+
dBH+AVesmFoOU0PmhRxTZ2rdbzjISs8K46YXNqQYFs5RTlafT3GVVkfVyJjftGOg5/mzS1HvUbOH
Iu1OpmK9zHbxz8k1ijGa86EQBS4VGVSiZGgxViPE1nQoojZFFSDd3mHCz1/MfwdLXpuSDjot0lnh
pQlTqe3rpbFvSBfe94y1E+0huf3ozyLVlc4azVqVsIEuMaQaA5uD2hpzEfdN3MbqqBEAlIWDDPGC
mwndIR88Z1anOXazBUUBC7xsY1B2ysa1uBKrY7c8oHAwj6ujOXvtdxYvFKcokBJA/O/VnOb0XXH6
KMu1cW+3ZAuLs7Jv6LshWscQqyCGlA7UXE+kbi2OO7j9kiadz6B5cX/b1tYDOnUsBZJ00I6VLOgO
7xZC6Qy0jxNgEMtX9TOIFHcOS/f3Ld3WwzAKgOsc9XXMBN0M3U1UqfRaRDL5ETo8p2xfgmC32W+x
ma/5AdwA8ymYTL2lrqi1vkwnxcL9ZyW+7XxtoX+XbzFVreAO0b3Bf7jNgdG40VXzMtVhFXIbxEQj
9A99voegsF8elT1GDk5bocfami6tSUEg4dwGE4M2xUaG+0ZTAP3sjYBRZ0uHbKUtIQjM0UkU45Fg
/5YspW5LS1d8pCEaHvPfxqPzoCBxA6y0ehijEoRxZ2NnHvTez1/Lr/cdZMUVkQMDqYUXH6N38pWX
jYVizF46x0BTBCP5yrvvdYuBg6wL7hta2U6RbINuH2P7GDQQP+Ti7SBDklQg8ZliqGllvuoonwHA
+FJ41laYtroi8DCIMVOIn8olYCgImpmp4Ls1XN83ffEZtD5Rniyf87p9/w9rwkcTepkoHtlizRdr
KmZiNwjZprjtf1rqL9p+sTcFfVf37cKGvG9IKQs0rqY4yYcQCSYoYcZgycrd/aWIx0CKlUDFgWgf
3Wzc6PJ0RL/khFY9zHh2ZvtlNo3hQMoh0DnpfbN0nutc76P7NuUvBTdAkR4TbaCJR9D5MSZysX3o
/jtjOeflGVgmvhs0rxGN5h6AOV5MftJAQmnj4pVXKSzCyz0hqoWxITmtKVNnmUEuWpz1NoE8p8IH
YwnTOs1fa82rNL9hVvPag+b51/2V3owQfRgGZyC8BHhSS8bAFAVR0z43irPXa7+W3NSP48K9o8NZ
fqq9qozAOOg9Km7ilL7j1sUes/32O/JDZ+O8r+6AOBdiQBnAY8llu1wfy2JSC7w3BtB7KFD3703v
uO9W6k4tdMXNLPGd3J3bf3Swjx0Q6i9g7UGv35NjR9PLNFD0YAcGqr4nRW+dioq5x6Fr5weXjNNZ
gYf8vL/vax6GkVAAWwT+CLX+6wPaOZmKAolSnIu5NB5VztiXOTW9U1OV3avnKVu1y49I5PIYiVVa
KPah7oQ5KmDKrw1CVsGdvBLfmWRufciX1gk73fxiOsoB9OWosaVeH4AV4kSzlPqLl5U+9CB5NEEQ
AmUNcwpUwM/CAQBj1ilPmJTie69jzO8gJuKDav3PAvjWZGhH6gHDzbRyRAABfIuVAoGX1Mr3plBf
urazg9LKavxrXgo4lFbiX3GaXeparZ+ATTzK53aOPYvzQHOH3Vh1fz2t/Gt0/b6h86M9aK/gKgsx
Ov6nKCplN6kT3TdqMoW1XaRhR7Xn1PYezHR4IYn9bBDrXNDuZWwy19daOvpoT0UTgoKdx2i9AyAC
VUg3+6JBx8yHzsboO0PXfDFzbgYM2uF+PrrtzrTSP8Tt3wib1f1gja5f1uqEU+kUB9Otq4gtNWgC
1GaMoC7ya6HF10UpdlTFxnZmWHJ7DqjNf7dVykVr+FSCeQo5e2jNUMw1U/Wt07Ri1898KxCWY0bx
3cFFBrVotK4c5NHX371GpavLG4Wecb3Ou7xLsz0ggN3xvjvLb8GHFSC1RIIkClSSOy8mE6T0Dj3n
4BSaAyXj6FkYLW0+1VrXuhsndsUa7ir0ejDRKSj+pZeHYRANw+oGPSNRqb7q1HJ3czeAS9wt1a3b
YeWgCjQYWqdieuCmIae1fJhQOcT+qcZDghJOZVlRST9pKLv9+x5+qE/hRl0R3kF/yeCDZxdnTjGL
S0vljavqKyHTFje6yODkqwCAC3SWPrgWZJxnxpShsLoFF16GE9axdNin0Pv7XZWGEnhalp2aBvSc
WjakG26yspl4UIFGFwxsAEqID3vxrraqRoGowhKtnLrPTlbwp5p4zbGqtOFLigssur+lNzm78EtB
aw+cFXJnKHlcGxw6u2p5y4tzb0CM2CeWWlcPlSleVMdJmzdtKCcSdrW50EPljG9J16GGzJt+o2wp
AmVpy0HRBzyFqFsC5yPlVZDXpZOmJDno6LXQGsFr5tRB0xV+QUDDCj3a0fo71Hwjsl05+2IcEJ6L
gQZ0lKRUXnMLrtYqfDfvFu0MGd/8sRCg2/ubvHIagRwS+jYmogjIT1zvsZFA1hT3VnGuDLd8TTtb
b1G3H3Q3wIQt24ACrnkQXAdJNx4y8XZeG5sLOnTqVBTnblTNL+g4WzGZeP25T1lyHBt1i4tj5cOB
MwqoOZTqENTIfAq90qppV+cFVH0JxzhbpUS5PiSiuu/91hjR8LTN9VGtuwSA22Hm4f3NXfmEyMQx
+mzg7YYHS+s1amcsbIb1tuOCi6DGiMyr00zTpoLI6sZeGJJ8xXZHAuIdGDL32aGcdqnzOTsJSRgt
GNywYyiDBu5Xqobzw9ZUwOoaQf4FlSRBUSffR+VstWM+Yo+VAXPkCpQa0C+6v41im6Tzd/UKSudv
YEqC+xsm1JZVXTDMtkODhPRJRJJ5GQNQZVdfCHTmtsiyb/B1uIGuzqBwsIsrD4x46kxpTbGv/RFK
MOBy8W0rnE0/f1J2QiulfTSjPkCwkEeFEdlVbCx7D6oOm+OKKwcVPwWjFybGn3APS5tgzvqUc+hh
n2vSRJrKIzLRqG3+FY4hVozzIj4lwHxgQLleMSYTid4TJT/3ZvVoKca+N7P/8I4gygMdqQPBnRve
K9ekEFiuKF4w181VXzeWLmTAiu7VLGmRwLD8833/Wdk6nELcctALRUZoCBe++IoJasue1+jYOi+b
y4C4Tv+NN7y2MJTJqnLj0K890OAbQtUKOBMQ/ErWgHMvanfisKYofUjK5Dlh8yeSJ1/rNtEDO0WU
2Ovs7f4a124ASGKDehPoSvRZpMcZCDW9t7KEniulKilep1n3dm7pFpDYGYHvB0KZuVs1kZvSmXih
IbOF1ATnBCNjktWKm2RaBsRybqthYh2jhWDN9cZvBeDRB+IV5WNd1FDUqIkWJB5lh1FReayZjAeu
2m9RFK3tAXpAgMSBoEhFzHD9nYmeQbukxM7PFfOKoAR1uRfhW/RVWI6IGEJP7436P3xuDFWgygHC
WDF9cG1UL4Ckh8oQPSOEzR4A4rb3RpshvQILWtC7HCqTvYPopStt+h/ebgEAQWcDjgaxs2vTczkx
VFcoPU9N+61gybNR90o4smzYWOMNfkp85wtLstqjQjU383pcPkJFO0mD/JeQq7Gf9CgNuBKqh60k
Ye3lBpAa5xVsjxgLlD5l4TmF5k45BT9ulT5MgJdM1gDCME0dQ5OQhvt84flJ1brkUIDEPvr303Rp
XvqoLWSN8rKp6HnRsv4I4drRz4Aej9C8SR9UfeKH+/bEnSC/cOCTRfgFUB8qSNI5Kmw7KxOT0DPF
VGmNdmxHtlDqa9fSpQlxeC4uwWW2pr7rYMJrCy3M5h6JNOL8yGmbKtAzE1KsmLoNtDof/rH99eE8
wBCiGizq0PKFaGHnQETSgC2vIQCgZ0NRKj4mHrxns56SvaWXW42dlQtfDMBj2skCL6Aje49bGy0h
RAQMDvISf9bdaQrp5NXfegD2ko30YGVnceGAC1hkRfiIUj+Yo8UGySxcva5C6KdkrnTz0FcLM4FD
mcou9MbF+KbUic38wcid1/uusxIcARsMjWpViMLfzAl7id6JiipS3AEM8z6I9iZIRKACkvuYxhtp
xFsTMFsQjSrOBqRuZeEo6mJIGX+IGX0pVrDBS1MkBKdkdlOUSjSNFXu4U6b5c8pEIaFi7Kel5YwF
du39vb/uVeNCtwtTF2CIki97nVcK9Up4ld7R/MuSup3u1/ncP7SZsUR2kyS/mmpBqkHqDfqtFe/C
CYV7CUoHTF9Iy65600gsE0Ghyuw9G5f3roFoMgfL60bcu7pEGwhfHekZ6Byk+x2FBpM7WUnPpe3l
RqAbUAoNSMZ56hMGihCUS6jJbT2sh0nfwsyuXEmoZCOUQKlBFJ+kVXIQLBQWkBrnsiAo1DFj8s2E
ZsH9r7jqvf+PtO/YjhzJkv2VPrVHD7R4Z7oXDhWKQS03OEwKB+CAQznk1z8Du6YyEhlDTM/sisUM
eri6foVds7lEZAJWB3zu/C1OrFLc5Q70kuBupontoi3X68Z8b+o/OG+uplSs8JSendPJaAszaw0M
QYKOOcUmGDmkNr2s21Hxvp/SmafLwYvswPqgpvybJ9bjEMIg4K1ss0jDOwUmtWcL12IrqrYlHTXi
S2mSp9uay7FvWbm+Ym7PHU/UAmbCNJCawDT8uqRWnktoD6PsWI1ZNJHJBk7Ys0ebvbfofF4DHJxz
DWbXA1B0MPM7v4Ha5CaWRy0yUzhdsv5a9XVmgJaAyvsI7OU96brYsog8mRMD/2s6QwYsEAuTGKyR
G01iSE+P6ph5MrXUNdboc/dHnfGaCq4rdBYW9yfSWG2WYkyPGVU7KFeZzS3jeXkA43Byo0Og/mD0
UbLNUYX7l4n4j7fh/9GP4upfT3fzz//Ez29FOdYJjcXix39elh/8VtQfH+LitfzP+aN//dN//voj
PvnnX/ZexesvP/hcJGK8bj/q8eajaTPxNSa+w/wv/6e//NvH11+5G8uPf/zxVrQzBfjNB00K/sef
v9q+/+MPhPAnB33++3/+8via43NXr9lr0fz2gY/XRuCzmv53IIRnojcQHCBFiKXuP/71G+XvIAUB
n8QsOzxX8f/4G9qYRfyPP+y/o04HkomZyxChA6q0f/ytKdr5V+rf0UExy6+AWByfRc31j/+a+C+L
/3Mz/sbb/KpIuGjwbeYX+Kd7hUcR6UMg0GAvYUh/JynHDYy40nbTPmrpo1o6Yd9MkWdpryMABRo1
XaGIe7VsIb6gmQ9FEa30hSzipPkLgGETLfPIRQMLhzLhr3eycpSeG0Oq7y1cA70CA1Cp9oQDLW0l
2g6aXL5QEc079NYpxq0kgyQr0oHgOdmwP9dlZR1g/GREKWBOATXR8s1szEKmSVvqe1MwH1ht11Lj
e5th5EnbOdxxZdF4ekJBzUnDSFI234//q2WayQmQhpvFfPBaI/pferngdI0jkYM9NQOTG8RiXju9
RwZbuvt+mEXeeB4H9O2oZoC3VAVF7DIW1qkEm+fkQDmwRyXnjae1sh/HlVfq+tXEooseeQZLBgAL
pLX/7hrPTbQAkYCaE07J77j8sZtYmxighlXTsSGWLjwOatByXzyZiuRmdX/MtMzri9qPpn8PDIGJ
w9Ch/AoEEFIrWN9F1FRSo8x0M60P+IdepyrYV8vLV9Oqv+3jYpjZ7p482kkrZ3FbYhjh/EgGJFRK
lQzWile9NsjCeDtIkfSDzepDb+xrCxprCieARKwcldmLObUMXyuG3BBCd/C/gPnp16kIbSgQnkfl
YW4lQM2QsOtZfXVC4tTejJtVGVDjVxfkzy1C7I9DAg6G34AxHP0FMgN+9FAl9H5qwfYGRRTIJoWp
LQV2aqJsabha/JEbwFtm3fXAn6DX7srS5LaVESRl7meydDlq8bGYwDJbA3jaRi6HeKkhbY2870k/
9uAnKpXQAFmikeeTm5saBT9s7Wt82GtJdmkUAEJoeqCrDTHBdRhXIQeSryxRT9bRypE4QcWM3dRb
gVRHYVL2L40NaQxwD01odxjNXaYAlT3Sg9oqpLJVYs9MAuzdpiWBioDSZ5uikbwabfeox2zQU+4m
8qehjnsnrg5ji8SY/FrLSpg1ymdFp88oLa8jpXwdavTtGxOhdfQ05bLL+tRtNXgQWY/butXiay17
HWhLoKUaalT2HPz3mILK23hopOdKr0mHjyStRszYDrI29aW899WoOAz8XYwQQG2HraXFUMCJPcrS
bappexgmIpo0zKfqQu5SqIJOjwDhoJ52j/r2zoH4BEk0kGxKA3vgsr3PNK0GNcOwYQ1o1iqZXcqZ
5EtW+Ti2ELnBpdCG+mlM2WVWAFg/Caj3sfayAelbZ93Zdh7S5L4R0NlWn5PhrYD3WyifU4Nj2Nou
rzIXdAwydXZovyAQ+wRpO4Ko9j7qhG+maYCKPGOty+X7ore33Bz9Us62318O/dzlQDIRjX8ooSD1
vDAncoaaMYK8EnUnCrVas9V9ptAdbR90xxeOFLT5sVDjp74tnisVbJktmgekDTU+esMhksLeGvFk
8ApAH5lUnAVWMroqK9xKhsCLCaJ65EMNB5U9joZeEfu2qdZuMyhurkN2pr3lFAyAdMIm26qHJGqu
TVtYU/TvaUeqpnsTqumeNbW3aiPdfD/5BVPmvy4q2kVVIF1RFf+N2nmocRl60ygPwsMFiDoS0SDx
JTQqqEEUkSSWyKxvCjGK7wf+wnIsTBL4AlGvwprPuJaFr1BGZZWpqWgPA1hT0mY2AykswksyXKkS
ijlU2oDS705WkQkbOtIME0Ht+TCq/cHgrVeDBzrSkkDwnUg+uo4Sc6y8sbynI8DjDAAOvSc51y7z
XCc2szeFY4UyrknF2MbkEGoqZo09RCrYmLSR3QGKZPnA3WjcV6384/vZfmWIv5vtIi2l2FqfR2bV
HopZssnqQoBH3DqtPGEaoOdXiSiqI0sTV7e2CGtIZij3Sf0sa8yr21Uo6JlHZ05zfr2eMM7LjEYt
SQaEE/L2AG1Nf6ZJVnD7cgDf+ehzMnoizMI09cHOvrIM82u2XIbTgedn4+RJjYAeo1OLgYtPSPNV
uV88TF7sZpyIzeAC7nKNfiGrdM032WMgiF7jGP41Dv867b9MfHHoTCZsfSxSHCPzSSq2XQLFG5QN
Y1GRNH34frJnnkCMBaAY8p0IT5ek6THIF0a9UboD1/ykzl3aruWrz2/jzxHUX1fTETXYkVnRHpQ4
J3bNSTM+yiJ2v5/HORPxy0QWzkMv28hlqnV76AItSJoP45B6NjrY4T28Js0zeg3cVWmiX5tP/two
BExAl4Kq5be0l9WbTdXpOChVavsQAoIdOFpyAprniSTZMzfxRk2yO66ynMwX8bcTejLwwukTgz6K
Hiwxh9SSAsnWN6b6nnbPolrDLa8NtHD8TAX0R2nP2wOKOUQvfjBl3yavUCha2b5fswPLlfyNeDDP
jJ6aEWsPgr+k6YbV91Px3PSZ19XCc6Im/P60nD2Tf60fQBCLM4lMQ5NrCW5YlqKTjOO1FG655jX/
FmnCoUWjO1J26E9CuXM5TFa1Spsp2CaDTMHkcS9GZ6g/uerM8h5oz99P6qvV9rdTcTLc4qaVjdM7
UycJXIE0dwGt0Ay/vk096QivZ/ajq7vRi6BWk3i1yy4jd7OWJD27riffYHEJY9UalDyH5UJK1I2n
Q68LF3Wj7+d51mSdDLIwzzKvqj7XsXm5XBADwqbFWo8Qwt9zF+xkjIUJtqqpiLUYO9c7ACjS/qBS
EWr2jzj7oSSvFJI6JV7kLL2BZt4FwBYx6WGpczk/qBIKq/B6iVGmHq1LT6h6MEGITWbvOixEukvi
8tipb0ankqkxYQ7RfqLf1uDkSysoDrSJF+v7Qnmexnc8A37KbjgUisX4NLbFj57zQw/s5dCPYPjd
20517OV3MW3Ggm8T1oYa67eFOZE+s4MIdF6pBXCPoYCoZ3AbMKfn9l4fZU8oV06UeJMiiKzXe7OX
b7VYDYume1Hz7oKrzSW1pGfqRIFQM3cakNAfQTatHtH098ib7FbphWv19a5EM3OmMgK6fy8Ca6gt
N/s8T/ZF5Gw7avk6nOaseLeNO5VHpIeGYQk/KBV3cfM0IezJ4h8FY2QcXpNqW+aVbxll2GkqOuum
fTOw+2K4ULrMGwbua9MeZGLwPl8SxDYVcIoxOmwkkKGW6ZMqPZSgMmvb9yZ9riB4JCHettOdBYg7
8rDoW6oCox08kLa4Ni98YfADBM88E2+rw+SNMnLXHpVN1dMEGPXa13u67Y3pfd5Wg+UVaUeLdPqb
Y90UAG6r9y3rPMH7bSQShB3l1ViDySItic2VXdL2KKxVgvRK5455kXlFzmdWHhLrucugU0mFcmmX
04ECO6LS6WMoHDTfmkEGbShD++EIikKRfFXWqWfFSTiY90PuENBY+NJUeVRrA6cq3VoDCb90rw9K
kIwUIaZzYZnFi6iiTzZOrjlRzyjAxWfa+7yggED0j2Vlut0AZ9YoZTD0pKVnas1B6aJtUhY+r9RA
pMUBOS+vYzjDtA+G3iGK3FyyyLigwBCocUXUePCHrgTStwdnB7oILBHW4xCmUgOO2BdwAwPwm7jU
GcOs00fPppEPgEYwUFj1pN4XRb7jKTj8wSkadB1Mv1bvWvHSGkXgRBwSc8ODTK+5xjApJSJcl4A9
hoBEiqXLtqw2XAl8ie0ENBWUAmLobOVG6SZd7dHWIk656ZyPqgraJnO1enhM494r7cQfk40UbRQz
BwfTncivS+2xTKo9r28Us8Mb94Jy5UVWlq5m4a/XYILH0jpa5ENT1+0LehUVnygCXtNI9uKSbbkw
CRprg1IDpWJZhuBs3fUNQMod39NcyUguf8jVnSq/CdnwoVrvVuApFKMrR9h2iMtKsA3WdpABlk+u
IkT6BTW8YYSicpeFuWORzDbgbkph246bRnu1i0cTKq78edKPPNukyTZNd1WUkbJ+dyY50NPqGuQ3
2663Q7vuNzF0+eoouxzb6UFSdC+Ny/se3dNFdT0Nm7GJ3WJmjGADyZCpGspPWwMdf937Mo68koVy
em0w8Dpkj2gk8E0FZJU+g0zy0N+I5GriJtGS8lhOEGhupIB2HBxvLalbx02djqgjxLYq40p37iVI
3RqSb96UB/5WTYdUL8IofR6LYyrexrQ7ghRmZ8nZRS11T3qbJgScWUHUjgdNqnKCZO5t1pTbvIyD
dJpIpkeulSBIZ08chKCstuFtwb0ED7TdMTeR+styRsQ6/LmDhvBQ072eoSVAuUmUmsg8C6fqPbKq
XVXUP6xW94rGdkfoO06mFFbFfZyza9589vi/A3pVrCgPCuRlqhJStnjezBIV3tLZS7ly62TWto35
Jhs6HD7YQ1M8dHFNjOl6sGRXqiZfxRVWRHFVIpubWjYqhlG7V0FtZjT5y0Adl0YgqBCFBy7tECbQ
pfGxKZHmqXBELPY4jdyrqzCn5R1KP6FTTC76BgxWk3S8Y13q5Q70b3l6WZoj7me8B1zXzXKxyazU
4/ljrtxkyNdQE9aqhp4GJZNmgwhUkA5xZYJTMCW3TNvK9nXW720Yn1YJq/ZTh/Ii0uM9SBBsZ0ct
hzTaTVPcFNI2mz6LLtumbbQxxktNqgkd6RXr74QRtMYx7cHMqqaeVjNfEtFWk18jG3jPTgbFZU3Y
ADmf4tmxrnUZCY1c9luUGulWWK9GlgSg3iAq14O+rNxKfUuauza/TqUD7D+0abdGdxOBXmwE5UqU
+jFkQlgDQwj9sbSqA7BX+5YCYyCLLbpIR/016yIXMR+oK55l9YeSvlmx5Vop84fiYmxsmNKthdsn
fFt7LVQH+7+NkLEDqyVEpx1XH1+qcdi20XPJD4m5TUUXpvV2wnvfJR5g80Qo740Os5PlBDhhYpYP
bQRCIzx8bbqvxgcqUwA/H6RE9euC7rnlaTzyuS27VR37YwOuoLh3517oAWua2M2LoXFsXB9MsvGk
idKjquI28WGQoKBlWRsVyDIm3yXcjklTBE1WvWiR7plcC/VO3mWxiV3d1z31lXgrMeFNY4mGkwgH
F0qt9GNOuzdYNjBcKJwes8a4k+YkufOm4XRb6gG4900Jt19llCjKVY422Uy/4NqrVheeoiO/CW8W
suxjtUlqcTdNzOvrypOdAk3w2660cCWboAJKU67vFEBfnZgfzBYN3sPRkvaFHO0yx6vsHR+BnY+y
ULCPGsdazSYi8ZQwjmRUfqRsjgJeoRzoFimCbc69weqCXtfIgBb4/FVL4Xz0g4d0oz/BgkG54iCV
jFDc8jSJNpLtQAsIPDjJ1dByD90pWO7RQ5qP2Bq9cMAiD73I3QQ3AK48UaU67KDMGJcXQ/0W9zwA
gs3raeOzRN7UpbGTJHtrN7d4dCRH9cak9HQ7I0mCfhCwq/Bxgs/zXGulW1Z47cEGWVQ1kqDHoRg3
QyaCrGc3wroHy5s3xC1MbLZTxh43PfZAS31rNSwokVgD3N7T5MizrfG6Q1LRiJ1twekmLdN7IGf2
mi1tnSTx60E9oOcGPD85CjjgONMfukL1syF+A47hkJo20kdPRcPCMZ4ukWNE1QvMkHlrhV2s1+7c
dK2MWE3buu00UMAZAxmnDLoEPRLOw1WCadNO2qpqhCJNz/3Y1Fyz07zCCkF9StT0mYJajfdGgNLn
QRtT2D/qTrIVyCPak6zmOoLim5I9WrA09vSZIJ7MksfIYGC3611u70Z48k6C1Cx/sRtO7PS2nXRY
RDBkcrCzYHGA4/TsOGQDohqWusCsr0Sgi9r5nyHoicu/SH6NdsRMp0AICo5/G+kebTNsSj9XkWlC
vZrU92tMC79VQpfh4SKlq02SEes9ApnGHzwJrc7ZJQ2t0A7+B2OtRWaLjMGo08hW6Vcoal1GYfSQ
eeAW3ErXMPJb4QL8cLVGMLM25CJ3wGskTos8RgylFb7Zyp7UKaFe/ns9OL/t21cB8iRbZ5edU7b6
HPXyZ2BnXBnQBRMuD0jBiFo+p2q0grQCc9jZ6BDVvRngi4z0YmapNVqDVJniQGl1SOqI1HBDHMRA
WQQ21Eb1uiEcB8TcuBZ1GkaT5HXKR8feSgoeH+vHkACrzh8qejnGVxF9qu1t3aMfynwY7dtW+hxi
+z0a7kzjITeOk2X6k7Evm+eJPcrGUU5hFpvxWhYogyBPqycPrfE5UqhQOPJxRDxYOxdmdYOwJwDH
+AUtFR91Hq8xOBniEdlrUNQVcFKoIvmNQHAIH1+pAhW8e5B5qNuNxT9HeB3ZpAQFohu0FcHBLdy2
j4CweoyTS2g4EaM/tFNxpVE0lJYXow1YCy0QlsKO9LsM5qQzrooIbk5vublCL5Bgd6mlo24y3Nks
h5sGdrL6tus0YtsTjAjHQ/Mw611m2Q8nOg7GlQbX1p70MGIX6ggemUgJR1MgPozcwth0Fl5ZsU+T
m3hkG/DdEMV+i0BmXI7bnl/lVvcosTGoQbaaykPIebWtKvQkIfrTeUKq/Dj0LbL31Bu1XcErzA8x
opFuyyR3I/RcDjCUcn8N3eRW4vCScrfR0J4oPnLlmBkjZgKl6Ix5hnStWcPesCdwcYmZM+UTGkO+
yfhFbheejBgqo8xtrUOhtMSKS18VdRgLWBZU4mr2WUnqXhtAlR49JpriOtl11oAPiNsIPSI3AdHb
hAZtQPW3FU/cvDc8VQyeKORDnbVunjUB1fqNUl/LzWcbWcQ227WU+NmcC4BnaEsCchQsBr8mzERm
WK0KdRCkltDllWyUjT6nV6URtVnqopi0Rei7ZiDPGpCTQRcWuQOQg7UZ7KMukIOHpLS4bIYh+D6b
dD5xfDLKwgqPWTvmOKAo8by1r8ZmIuwDwcMhPuqBuWG31CtWtL1m6/Bbmg6oBKTbHRXgiIX1YFMp
odMLSbJ0Ox0gG71JwG6h71dJg85aqZ/jLA2jFts6pAgxjkGgho3sI96zfYf6BffHvbZdWcZzswKb
64y1ANz3N5C4kw+qPtpxA7Eh+gPPNOzJcdAL2L+IlIXipd2DgUKleJWLFj3N9UULqjp5DrNHgWZn
5vcTx39rqNu2K8CCc+fIglwpUICQkP8N6hI7nSoZmV4j01I+MnqZD/ZHt5rsPZfCPh1lcVp1oOrk
tDXqgx4OCUEKB2IcL7COonSle5NMfu71e3ER5aSriOPxt+834OwkIWkDhpa5LQkgrV+KVo5Ck5o5
VXMw81CWHtLuU6VrulJnfSTrZJDFHEFvkqCs2TVAaMhgfoZwaOtFXufaBPmZHUeGcfP9rL66EJeX
5XTExe2Uc9NqLdo38JGMpyGQobtUXiYvEmhT8kN2pK64jn1ADVbu6LnVhNLtf73wyx6LTuJ61E+G
OJhD4vfKu2E/6dHz93M7a1NnlUl0Q1szQvTXHZtor6GQY8NxQf97ZnIgPm6+H+GL0WO5el9Cln8O
sfD6SsMshDI7KmhX9ESNGmbxguyQLj810pMiXaaRRHrxAHpFv4jGEJgOcxrdykZjQCO5kpBCpQKT
kPWkIKtpyIM7mkgmFG8mUmER6tt6dxfHAEPLDlJZePnVp5jf5FLvIzq7nwbNywq8/oX8+P28zhaq
T+e1MKF6bE4pABkCp0JrEdBeNUe2s9/7t94b5E3VeCqZVRlXC34rW7akfoC6RORUgyVgUlXwzeH8
U4iA8c3kigewwsxjjit7uDbkolQFdqmsURW4t5KcoD3vkSHS/X41z5/1v86hPr8jJw503+s6um8j
cRD96EaIXNXnGNSE3w9y1nScbNkXvuVklCJJxkoxMY/ootwqnvyRX8w9saCgOQ4fADSshXPzt/7m
6C/B7LrOUmNKcLuE9wUmg7Kq5WfECTOfh9WKmVpbwoXx7RWWxlzG5BwQaObJZgZYt/nKM7a6hAvr
W04xp6aBKc3lREqDPPNjD8QcITN8PdB6f/b9VtZxbWYLIyWxVu1LMW9b81BpFRnqK3Ncaw3/bwql
P4/gwk6hYDEz9mOUJkIorLr5jvr6FoSxxVb1xMXqq3LOWTk9jAv7oSaD5KArBSt5SW9gpW4T7rUT
sskE5KKcJDqBxrgbaa7mGjSoaj/erb0w82Z9cz6XSjyt0iQFHWYTFjXHCgL1nXrDpoRw/rpy887e
BDR8QU0D+DFQN/x6v1UQvjhjh8RG4zcPZTBs5G3nRwQFWl/yVu/dWXt1MtrikOpaOhZgqofXeTsF
IgFs3k0A40SSUn0avQkwFsengXG3Msm1YRfnlNKphyY48ht6CNGXI4h0NyjmEPFpE2iNQ7F2lTpO
O7eBJxNdnNl4bABjtxESCR18iJLsK0AhltoHl1Rf5XszfWf0iUftBtWRQ8akDUPCtq9uauRJsS55
iuKKGm2KiHekkvUn0bEwHhqiDQby2KiBKa8znnOqoW/VoWCEzChASV7UKajtjvhLjwy+SWOVKEJo
Lih0kTbTPLOPAwOZNMixEWbI9+BcKuljKh+b/ILiwS93tObAoAq3AoizBDJzXLNTZy/XycIsLlcC
dURoWgEV0wV0o21Y2AfxhgVr0eHvyPIZXfFznGV8A1HTRO1rnLQZLkz3zYW51cJ2m9+umouzaICT
kRZvcBaVXdXm85kG9atyYDsWsm19RBC/ZuLPmtuTkRZvsdagu0XLsXZ6SDeNy+YAgvnUl6/ALB7U
oVYE/GLtKJ9PRJ6MOh/1k7cZERnjeLKAY/JRlnTBq7K3bth2POSXq7s2X8Tf7N7JWPNFPhkL/ZhC
L+bodyZ4VENxAI4V1l4QYKZ3wu891atDyVvNYKxYwS+X8mRcwdU0S+fTosZu2bnZG30B6WJNULVK
AKcAc6q35hX8N6mFvyzvF6XwyZiGViSdM2JMfqjvqozQDeQu9nhdOlSkCXvvUC1wjX+3v+UrrXyy
wgtTyOXIEAn7un813lC31Unugk8cMvYFMvr/96VdWEJDtOj/GDDNeUuzZ2ilhzPuLr+qLpP/pQ9+
Mr2FeWnQddTSHqPNlzG9Uv12cJ0b05thVYrPhBvdrF6QlddlKXLAqF4pCig/DrVXH+ydAjAqvda3
AzBV3bG8zsK143rWO/g5SXVhcQACb7oU3aWHBuV1JYciT/aYZKnPjDWLc/5e/MzsLSxOBdTLlCp4
xtJt+1oGeTgdTZQ8qqB0+/2ad3DevP0cbGFoYtaMOmMYzEQ+19YbjxrId8ZrqMWzWQPjJKe3MDJ1
pALYM08qukDdz5XZXos8NAlLfueyOyQsvfI+kW/Q+5W9WNvvXRF0W58xcZDngDglGtER1y8uoKl2
JqNd2RxQcyPO8KQww01tkD7mKDU7fo3aPCD1czGsmb9WGnlK9Y5uITduHmTosxoJR6IMyrRUDqas
tUlpoWOkAoVF0gH+oEau0kGyEcVJO0LaDCkzSoFHs1HLReWwjgq3a5Dneq9GlUiNfBSAHUrsEXTH
l5klh5E27DQub1nyCijUBpw6W2UQIbrWeQJ4A72toq2sfFKgSqbM8np8R7UAWqZWrtg0hYDsXFlF
8aymD72wAAwwPWDGiWC3IqOHFCZm6IAcUvIbrRt3kdkerIrFKFlMAToHwri+Nmv7nsmv7dgGtYNs
/MRudPpYAxNB6VNZI+suo9iXaRs+Q+xbyW/pm5Pdyz3IvaaCyKiqJCJHF0YJyIYZxg14w1XDVVF0
kAoOUV/4fc2HKJVNA/3o2MiBpLmp4x6pOFTym8zXJ0p6dGLZ5bOkWhcDig5x/A7wiGv3bxz9aZEi
3Ak5e1M/apm9U1H0BPExjXZaovsKIHJ9TID4vLCkgozJB/KcQO9bYdrMABfLy8rJjRK03jq1zwFE
QjuAC4CyB9ImwB72mQA8L9lXUe1SLXGZNHlg6PMU7clhKnR694OpkYjDnCm9p4BDctA+DT0JTCxN
MTCcj3xP0RioS9l1j+YALIjHpLklB1VWK/NV4A9ynDetc4gFj7KVtS2Xn9JRQtHgVU/7wJLUp7Z5
0OJmX7KnKbuLjLteY0FeRCRnhdfqxVGvTcKotuto7inZQ0N117YT1wF/NcV5bNMUZe8eyCgVlfbO
l+D2Gk23gvU8G/Oe3qXF24IWVR2oOtwl4BcCfmXt0YRC3lqPvReXkHJZiXbPvtinwy0eFzubEhMp
rznBqe6gfOIijNizQ++hL8xLr+n/7vEEeyl6+lUNVK/LyoqjSr3NSowobWYRjjKgL9pRJ8W2CNKX
NSXOc/b3dLBlcFaj71YekSSWo2NFc19BBVJba3w891ieDrIwf70maQkVvDmUeeo1kQmyoevvTezZ
/N/pEItT0TEm0NWORdPD/FV4smsFyU69wlV2+bHZ5kG/2i24NqvFychSZxJFUyC/Xu4j67KjHytz
mv/A0jE+mdMyIRBVuoh7C3sz0/q00IE5iCuY+cRv77sf8nO+be4KbwjrF43t13sZVk6GsXA4Bl2S
ipFjReX+vlX3oLj1jWhNOfKcV3M6xYWvkUqikmAyUSOaju2YuvmAqqux1aRVDr7z07FwncCVNPMx
/xpl4LFJo65V51s1ul1H+hCWWRAGx7TznYzURPtIvDU/8fwZ+TnqYn7WVDChi6k5gLNtY2lQ18aD
vHJMzq/hzzEWLlQU21I0WEqD1FXzMEGVB16BD+0YPz1GxN5Xt1OFimwdrgVua3Obf38Sy6jZqBea
PTYHDXqbIA4jNV3DVZxzRcGZ9temzZt6MkSKBjy1TrBpjQ/Rpxvw1cPW4wU99rfriaqz8/lZytIX
9xkQAGsyKtEcRn0nU1BaxWt28Pzb9XOI5Y0ux8yJpLyZHxM71F0ewNnF4nUEAUsoQs7CNeqqs4fj
ZMTFsYfwMXgzNUyKs0NidS4AOACPgp127VleG2hx0juZAcpiYCARgBO1J2kANBHQS5CecBVfhEkQ
X9DL1frLWc/6ZH6Lw29ORsStBiuqKeiZRguEAwRjXueADpYkUhXXVGNfK6S7tl25d1/8JL+Z55Oh
F+c/NosaXQhfpU8lKJNZ/+cjDeoN3ZkQGw/mhCNI2BRy6Px4A/DkJrsYb/gFWrP2NcAv3lpiXl05
wMbiDQQkPu34gC0w64ORvBoG8zRp8HI185qsDZry3RQvI2Ir2ekOUvVgcdWVdBBldpzQOf8XAW2v
E0u6YunoNnDl2xqTYnI4WfHme6u19l0Xly0vqqFL9Hr+ru+t8yDla41HKwOY88E5MR1dKpfZ1GEx
kuLWjG9AVf79BM47hj+331zcrNiKQJSoYIC5GRVKUxBNQOV7bqpCB/JefpSe1x6Tc4myk8r3zNVy
OqU6UWKJzdZDp7HbOAqJ+5dyeM2S60LNyMr0zr6XJ9NbXCy5BLjKtDG9eDsF+Y24Ki/Ty+TCPGSv
5bHeAR4IUN3Kmq6NubhRbeJYCY9wo2xjnzOkr42bLn/4fmJr52LxpNQJYiDggjFGe2Owa9VeIVFe
m8NsJ0/OHRX6INV0tgrxQFR6S4tLZ20Oa++IuXCoHUCei9jE5qRb6al+np97MDXt8HR51WV5v3bw
1tZsYVggIYnuN9bCyEqvrLgfhzV69rUBFtZgTAcB5i9sygg9GhP9EFoVrZnrlduzBHC0qaVS1mAS
wut9oyDtDYg7Gj/ybeQoR79xR520H/+ftOvYjh1Hsl/Ec+gJbmnTKmVT0tvwyNJ7z6+fS/VMJwti
JXqqN7UovZNBABGBQJh7c2Se8co/NWeETDtJxeuBf+RmxGBW+LSaY1+Ys0Y5ED9tfK1FbyCeLOqu
v/nXIWI4+dwwo4DVcupSFuU6hAh8Ux7w/g6F1dpz0nnaqLehKe3IZr6Yr5sYwwRobLqGFxriSxCG
1n60MJ6z3Mfgxst1IbPO/b59AUyHgQu8lGmw8rieQBM3ILKW1AqYG5+i94mhwbu+rS3VE/f6qNvX
Bc6Ge00gZQTgRW+jSh/qQxs/k+pbQIatEZCjSVmud337LiujjEGtGpBeiBA05t8cmt71eAQazPb6
alZrZRpI4v53/+gEdsJ3ZdZp2D80t28yy7dnmkTVETc1o3Fq/Wm+kETpeaUqeoyJ//qQbOs3jIyQ
HQas3MDSbMXNagMEuq/AFmGc1rxJV07rBzp84YYVBZjnPJDsUHJstrU7lxznahnTiNe9ymUbqWuy
RG4Qw3E4LC4w/GdQb0/WtJ2IEVk6llcgSbpD00CwT63gj3h//QzXveZF9vz3xRolgNJygMyuD2Le
I1P8MWr/LIi6SJhVdSEhknKMPYL949BqopUh7Rd6rLrG39xlFxn0hVl1YqaG2MG5VsTbiUM4w3cB
dObMLVvoF5cZ28YwZJG6PBWxHYZhxLZFg7dv/RJj/hjoqIt9TR6vH9Dq/D26X8FEBEA3jApR+5cS
gL/qQzq/X5sDb8fAUDExl2dKN7XDvyDCgbu3+X35XG48mxVNravHRTi9sYogtbEaI0DFsAEawKOQ
xYHxN6Z9EUFtpZQrU4NpRbiqXbXtbgfjEXBj5w4xsGRiBu8uMVnYwauFnOWWUm64yT1glgcJVvUw
mhiywvCsCUyszvQfARJ1A9CfrYlxT/P6Sf7NZX1ZKeWUx7QUPMChzpe14hxnh4KhOuenz/26JIrU
4F/TK4sF/gARLGzOj0qf1EgSHNQjIAY7RME/PLaxLeDqnizVjBwgRuzkFqPHBnzaTX1buSz3ue7W
/r1cnfLZWdbntazgI7T8NHH7RnnRURlPi63XyYytXb3uZIzq6jwwMdC/8VcfU/WxqCU81DTwUCgS
T9I02kLBiMpXbX4hhHKVasXlFWCLYPNEAGl6b7TkwCW6C9Ic6/r5rWvKQhRl80EKbh5uVlCt2QVD
Z4OOZzvjA/vcfVpgQAdY10Q85UhPxLrISpitnttCOGXzcg4I11pE0jY4SB/+ZBSf+r78Sr/UbfHt
IajNb4UnNGX7lspwqqxTpDyBr3Wd4msQLPA3Q4OqE6T234ytnaPUX5f6YnW07XceZsEnbO2URU4z
YrIr0szIe9fFJzyOzWgA1lxyyITSwCjpVpUShqqu31WLD6C8QAU4/JYLsMpo698Lh9AejBgtq5hV
nCvIPjN9TFFM/68zuAiksxhNKyd6izf/Qb6rkBW3slNuhl88ioaH5sy5wN96CoqDZ+qb61vNsBc6
udHpfKTwI3Za7Z76wEdL2FuKmWxeYkA+r+esFgucj3zh7XgAPJeyjAWOu+BW+sB8p/Dh38tm4cR3
6VOxwfj/sXkDoIArormi3lY7TIP6FutkZ825olkq5YQiLwTw6FxUFDPZBGfE2etdNcd8V5ohWzbZ
YcRY+Hr6aLFwyiPl4aCRelal4aV9E6z0bngm1nhCfDXHqajVcq+sWh9rkZRnUqVY76L5tibqS19k
Tti/6vnZi95SPTD9iYmaNm/atU2lnBEwhOtanQOQcVe/ZZ+JFTgarunwExSDBvApGZ533QX92Iw4
831QxinwEWm1BuL0QjABs2xxfWbFmcBwAj9owL+X9W859AUNoImxQoV2DuqC2+pR2wN2nXwrHwPu
5vFr7r/2HM0FouZLqyPA03foHEBWdTCQM2MseT0Aky/fQt3TnhCA0DzBkXZOtVUOIII3BHTqZXuA
BxqSOTzlHHMIb12NLjIpk+3jcCJiGiCXMHerDYIReudK562qP6jeY9h/XHdFf+MDL/Io25xIKJIo
CnGhPvR2cSsYvk2yAwgUwElo8FZkV8Dh4Q0A1zCB/2YjvHbUlJFWQOrCwB6OOkdPS9bdFuh8YayO
JYIyyknCJLw/e1rRnVAzQGTZWtrNsBNMbpf9yZ7km5T1IGeJpOzSy8vW10oozVxXFm04AgBnAoPk
BmC1Zrv5D9R03RNcjpCKDqZYR7vzHE7WfHMYs0MRBWaloBKlAM5QNfsks/2CMwVMBmsg6EpfE8D6
XN/o1UX/1H51QI3/Al/mFW5KeB/pPy68F6NPgqm76wKE1ZTDQsJsN4urLPFJVmcyPLqOCjMBI1ki
GDDIuWDvWZXNO/pdcs99V7sMIICWzMidryd0FuIp9xdEsc9XOULcufthbn4OkfNQnfzEbmdbs4qL
JDooqacYvaSIM/EW0pF9BsIOEnw5Wi+BFYSSF9IeoYmYIbbQ3j7FhvQmKFbosJ7x68HY4jMo36fz
CYDGfxqBHM/VnP5PaDfP0038WDoySNO/mLVGhgrR9Re+DptBKudHRGioiMf0vX/XRq5uhtvBLm/L
B0w8///4+34sBuj4c8vCj9rSgQlGsYJUmduPBD02kK8zEp5nKe5qsLeQMa97obiA5OOjbIKMztFf
MkABvsZ2+vWvPn0s7FOVwRFv9O+s22v1wl7IpVwfB6wrVYPRoBa5rZEM4SMAJJSSdd0uWVIob1c1
CV83OWoLvjg3wH2BidrIIOm6FJb50SWZEc+CIPB/NjG6BRbBRn3QdgB5sVggGiwtpNxMq4I1KfCg
hVIbWcE0E6UwqV1X/fXiZChf4lWDpI0DZExAeQO4hJlYTWNIN+G2t/Rd+MIzZ9MZq6KrM6UAkjbw
R0Kij/rSHsOi18+HoQV0sQUoaD0yR9CCRpsACPIABgajRB/odSnrUf1l4zTxr6YUieLQpWBUOkhG
a3uuaGvPgQPwALO10ltAOPQGK1PD2jgqOkJ3cN/0CLQPgvoeB6XZqKzKGcvR0gxh0qTHwM6ANpTf
+Q05i0+lORe6NTfxkaMNLdY7hSmQcgyIiMBkUkDgPMcz96ADsdRsduGtaImb0GJt4XqEuTg1ykXM
3F1tMZtUtK0e9ed8Mso/w3v0Xn4odyVmxfJT8xVWLlq0GerC8Lx0X3glgBl2alDH7QsTnd42Wrey
By5FK62hH8EZ4BndnSYb/N63JMZQiMSyCMqPKFnkRZEO2Zh9tOURSIXnWnQjMFW1eWY28ZseKaDs
4sxAVA2wV775FW5VkGIIgO+syUNcFucZLyXoJysNvoNkX0jBS4AhXuULHFyGRGp7Kj4SD9gHiLlt
KYytGGBxaqba5QxuJZ07MXGv7yhrUZTjAsNm6hMOXphMm9hXwVtvAyiLEUoyAj1CtZagC6PkuDkO
GFNMEmScCYYZY2giq5g4Y1TOIRmBoakz7jGWltIdjEqcgGB2TrHVKFcrqVm9VqAR5kwN5erwVnib
jsldAMhYxpayrJHmoO65ppKzeU+BHnRGpylqhWBKMdDtgtnUHbsBev0MFeAoAegdRLeU9Yc66LOK
EB6tjfrNCGIFQFc6U8xK+fzNfl7kUFavNEkUNxoMQHaBwQo4eQdoa8DiyDcEo74AT7opBkCR2kBs
/Yeh5EU29SCqqrYhmYfrSMGbljPkDPNDM2PxZGIoAvySx37PlMnaV8rgdbUKtBhEWfCqkxNj1P4x
xLR4YzR2B5RLq3/gDYIufpaPW48lLkulTHIKsy4HrgUSXR8YITCVTRvbSGIibQoEWM8QeYOpset3
4r9FSpSBAqs2JIMCDRocMd5MHxicdDkbjxJUYTE8ZfaPBbsSvL5OkGhirBrEMTQ5QY0yacf5iGaj
bWehZmPHdnBSt+ppPAxP7M7H9TVexM1/XwTtVRMCisxD5zQfjRuvFiy5eL7uS//G8C8iKENM0s7T
h7kS1e/axChVY649VXu5NXoru4n2yd0/PLmLSMomARcb5qGEVckuWtpEs3c1cKS/a2aOiYv0dXwA
7GrDSlSuG8ZFKGWMEpKirZTj5PxJdauiNDoJ0zu8aF/fz9m+fiWTAO3yfwpC2V85xo0Ckvv64Hnq
tsc9qwiZA5pcIw8L4CArZoDA47pIlpJQtueBec0D/Ut9iDndiIQ/av95XcBaAEN4MJ4D5QlU0/Ss
Cp/Xmi+nJcAgBKDi5G+ici9PADPqCGMlq5nOpSRKM/RW1DmhypA+2iGgSCejuk3tYQP6j+ob9BvO
+FAhG+mysgysBVK64Y+y3vENxIZVZFQa+G/aly5Ciet8fSOZ66O0Iwf2esfFEDRDP/Y3nX8AqrDK
GcDjEXz0vPdWbtXAz09fWO1aq4+W5dZSWlLHuVQFCkTPF7z6A3MpRObclC46mDmKDeTKWG//1Y40
UAhizgn8z2hNo98tWgGQ3R6aIwGjPBAOfIzxRlS7BfEcB0A0PTfA2R/6uwjP9TBkVV/m3BBti0vp
lPcU5Eis1L5ugK8cvSa9ZJK83WAc3JiApViB5VkGuF/SAIQe0KeC98U47LW7Yime8qzofC6B3oDF
twG65IcIBFrFK0gS3WLqrTrfefxBU17K7JhMt37WG1XN2IA1l7f8AMqaOlAiKoKXA57Gv+8UlErv
A43xwFjNiGDYVZ3J2xTlF/FyrevDkBQhFjkAPl+ri4ceRGBK+BjF/EENdTsKtE2syE6jsm6u+YL/
fbwX0eJfL8cwbfhKkxNACbj9uXWHzRxZJffyhjVesb6PF0GUFueYxSUZiYH7KcKn54Ah91/8kcG1
t26gi52ktNUrs6lLAdh8UKbA5Ly3kDzy6C4WfMXxB8Xm5GIv+V8xWOSId99U9Y0P1NGwYDUXrGut
xoOlUtdl/OevuyqXccln4PjEro429544uRm7HVIbkum9hw+B+4+s5N/y6GkZRUuTEbyCzWFShYMv
1xu5elLjbhOMT3HT2cIUb+oOgwptYY7NCwf8yZ6FtbV+vpdPoHLMWtj1csunsBN0Eba9pVW3WuJb
1xfKEkJpq6AVDSjcYIxcyJuT95pjShf8WowbdD6d3zZxWQqlqsATzxQwUDYHYcj2mDu1hBDUZB5a
7dKHCvXmaIxtb5ic62tbbWciwkUspbslWFE4nsAU52ITWIKKWykEfYM5Vw2egInlZDflrX4GVtyY
mqMzWond79uNal//DtYez39fhMtDQkYtA4Hvge8ALztFpudxpp6zLHUOB65tMuVXR2/QpUCfr9K+
NBKhNwtkUDv+UOqVMQPylDEwP0CtzCtgChC2UpIYGeLZsv4uPaSAdAmEcaxvYpgtzROoyJjd9jR8
U+a9cfwhFUBzanUAgJ8Lb7mtC49FiilurTV0/aUmMWPnWVtCBTaijxm0kIMJoYfb1NLmGAzESJrz
kEHnIPj6Oa+2Xy31jXJSeQp+XbGHuF5VbL3qQQ3QnyVho6b7kszMGc9SC8xh8jFwzNOfdfnK6dOF
MU33hqEXIHvEtZ4PAPCXvgZVcJJOMYvEswp00fSJAe4zsx7zZ/BWbkDM6HZ9vr2+C6sfIkKJVBm9
8b9oTLsh1tU6lJtDVeYGCCnBKsicZWTJoM5VCiNdDHMRXmtTHbpHgPbYHgAVNvMDu/zsCbp0WLkE
lkjqbKWGE/I4wLKC8qR2D3zwen3b1i/ay77RTfFVmKsBlwnNAU39oKDvLN6uXdLZ8isQlW97ML+Y
0V3MilZ+9OKX3izE0rdMq8d+XKA0DvCLh3A8qjFgOorYjBTOVAP0YD7pCqgIup02bgTlK+8wF6CZ
PLAlNMywZIDerCcAOqAFncfLNStluwdnVCM9SCJnDtK5BbCQormg4jJ6IhhDMRpyAiSOmFhpV1hB
XAJU44mP4H342tLVxCqq0hQScEPJnZOp7SbBbxfALvHUHYdAvdYx8Db4tp/q2yAQkb9SnEgetiE4
i3oJ/DKyoWvowi0Fc+DCfRpktghHmLaN2ST4fwheStBvyFNigRECDSTgX02RVuwPEzhHtQw9AG0M
RCTUlWvE/0R4IHj4g3xJEXd58tGoX57om/x4i9V4tY9uJqQi+5tokre9DJDsOjZTDz9Qy+bEZXe5
ek64Z7BOG1mIhswavPch6GG0u4FEz1Pp8JIE9PWbPN6Q9pSPVtyBsFa660vk/wTeSTDbnIJaJK9L
c6jBcQQgXx69EmC60HtsSlPkT6KW2iXGDUjJAVmmNhJpwnMNXQ7IdHO5XXKgjMkB6A6m1rB7jKLR
4PPCzZR3Di1vWl0aivKQg/ZWKZ8L4Q9IERtDqB9E6bUIJQPkDEAmSY+ZXxliB4DkvHAkHtk7TCmT
RDZb/a4n/jsvb72aWP0guoLwLoYAH41y67qJrHY/EYknoizpsqbQ3fNDGbZd2kNXyzF5jMNd0Jyk
LDIjCejfCXiPwHmUkY+0x6xYDL72zxTs0wJsKZgmpw8i8EiA/TiBJuXTrUeao+Z9SQDC6tTOwFAo
oEumnHUlrF6Ai0+mPJUPch8+LuGpvGOd7OKNsudAy2KCbaYXjfRTeELKh5nJmm/6Xza9EEr5Kr0l
Qh8XP0JHOzAfS1d3Eis9FvbolI+d+5SBG4QR4q37r4tQOvHZB8JYFRmEjkjxqmd5nkhV7Nbi0XCX
nvrPccPKjzBFUr5LlaM400eILFqz2PbHqjXCXQxOMCMGt6ACRjQT1D2b61rIlEqFzKXEqyMGbxp0
T1oTmDKEjbBPTc1Ot8QZntiIZqvh42JjZxVbhI9ZNlVqPmCVGuhZQuHFU0QDiBKs82NoqjRfgAsx
iayBy2wWIz2M3yi9g/zSyN0qRSpGMEcMbm+Ytc/VO3WxMiowVjpCyjDETpa29CE5YMPZczfCDXTm
p3nIPzEzP6u5Fxnw1oC3UUXgr/91kRPHF7kPbJOfQUwJpKxAjt4IO+LAIlg5iNXVLWTRpp+MutJn
kCWishpY4BeXHDA87WWLmzbVaIMzGOrJXOJqzLsQSxm/WoZCK1cACxc+ugPsHkUe1Yx3+RE15YNk
x5Zu4fnBsfvFGXtLOwCA4DSdGmG9/miou9SeC+cB7hqnmUdVGHfBD7j1Lx93WaZE2X7e1IFIFOhO
Jk5WFEk7vSHHQQzvvCR47gGtVVao2Lf+jQ4o7ArM0Vr8lviN6YeHLkBPLHAJz2KVPwNIBNBAxWMg
fvNRYId9tom9V0/Z9MK354t2z4NaSLnVmnd+aoyySfBDKahcRtyRxQ3hn8SydcFetAFzIarXn1mZ
sSxz1QEsQjTK4RSqX0BrERlWFog2HovZl5shwGOim2DTuBhUu2EW7Fa1aCGTcjrVJEog+cNV24MX
zU7vyZcPP/Cs5VYM9MZ5xkoN3Mpsjj4ypQVjxauWsxA+/33hikJ1qkHWggWLZYDxU8XICpGhP6w9
pVxPUsdx7c3q44EVqxIB+FmNxlTLjJWsp9YXS6Ee5VGVYzovgVHUdpfDqcZ2mZtgsNNq1D6zG1CF
mgGAG2Xme2V9gRIYf2VZ4zV6/I+PY05oeoDtayCd0wTblxHLglfm+mW4riYXKdTyOq7kvSafnQ3o
adRgm2Sw/bowteRjYAIpspZEOW+iREkwylhSzmeGNiqGRjRbjxl+myWFctvIiKWBUkOKLp7xrIiy
L81/uL5r80/88l3iZdcoFz2CYmjyagD3R/XGVySTG9F/LKJBF3SAoOCTvdC+LnDdoP4tkB4bCIXC
1/oSAuXitqueU50x4rZeUbmsiJ7ZG8ekSDBuOqv5aM+Fdn8HehWgvGY2/85KfK8Wh8lCGuUQY+AT
Kk2EIyrtGaVubiJvnn033/om4P+gGwxnwdo+yhn6zSQ2Ipm3rwTyIPo1EBX9dwc0f8HC440BT0g+
S6gJSDbbk4pn3HUJDLXW578vJKA0jPdfgT0b8y8pfuSyMxdrDBl/4+0ueka5g6kAcVTHQ0jIc0ZE
MrvUM0tVpe2kRfta/hiaEdllzYkBmBR69zlSv8Dn3qi+56TFP4JPXKoJ5S+STgKUoYCIdlbKYQvi
xuTYGDX4AI3iBtDVblcYY+D8d/tMuY9QkX3NE+ER0/5dkhN0rD1pIIm+LoSlkJQDqSat0ksFQmTk
YlQpMDMWWQvjKAk/l7kW+tIKfNY2LY6SB+d9mATGCFbbvG6NFtmQFuACtey5PV8ZGZjt4j41s2mD
gWxHRxuT2P932kto7vq6qFS1ybBgMKfuZbTpiugDRVD9T7Z1poySQRID5qK/rrkUMHhYiT2qhtNr
CuLeiXT/SDsuEig7bzpfRE8iJBRVbcU8srT8UUhDxjp+njG/L5iLGMrYp6ElMlgW8MxxRlMGyMYQ
GFFgdIAkiwwJI1ozQhrgonayE9mJm++7Y/1Yubo1uprlIcZjtaive5/LB1GOoa6LSMnVAedHvvoQ
NGNtbFQDqwNz/WkOSJb/O0DK4nOp8RI0TSBJu+V3gxXu5766eUq2BDQhQi02APgqzMIyJ0W9Q8A6
mIva/IatAHRmCLrBm9HtsJ2xWsmrZpcf2l3+EtxM9gAY3JPv+P9ohGL5BdRt6GmaNkUNviDPnhPZ
4abPqVMMHjOrHLDggMo7+s8dejpK7QSsctgxyFwLfxN6H3qnnq9b0LrbuDzpRcqExIIblMjHx9RA
lrZC3k7Biyg48RdwA9B0h8Ror4O4GhQYrCrbak/lch8o28rzAGgeE0R3joTRMiEzdHAWHPltY6Mq
cNuYBFF+aXj3rMfSqnIv1kxZWxkVVVLN1Qi5/JgwTpY0DQjmttd3liWEsiB0PIt9rkOInwG+WjsV
aQ1uZkZrxvrxLV7VtC7JPFoJwceB4/PvR1tECQIUW++Jwd2B6hbJg8xVXq8vTGblDSiVKdB9U4No
Hk9NUzO8nbLvNuMxd/Hq3OMrNqrrfWMmyNU204YzAHVvz09fsAXPbE33ipmfOhu2fQeNMgSTbAoX
CAPPmckqAP2g3P9yqou9ofQryDLSVCL0izzJO+FxMtJjbAJL5SM6ARgcjKAQn9nZMQOLGRI79TPr
C2YBvz8AV7EsqpIu0YPxmSKLHcCF8KQDNVCXfSdMXMHV3hX5IoE6/oYvBrnu4aajLeCm3W6T4Knf
bv8D7KLVJ9BCEnXoKurTWtlCErcHsfYPdlH3qOwrjAw/gAnDVj/iyNBKkzjJjvtntA1kIZ46S63W
unAoIB5z1I9k152KU+DMFArlQXkj7/8BmsKq/S4kUk6C5wq+VgdI1B780PTuZBO1p13uxuZH36IF
DPeTvGdOs7BUhvIaclbH1dRBZcD7nWwnq8UIBVrMBWB6a8hHmh3MhvVa+hsnctEi6hbWe07q4vBn
c9MJxIxzA7ReG6KMhu/BVNHkhmSyJ9gt6xU1r+aagVCxN8irR9ErIThSPlXhOxlDIy4eB06xrrss
gaW9VPw9dnzRNhh+mmsdLyPm7B1l7xQPw2a40xTwVdjRntRm43Jb1ubOe3dlifSsWtMkUuDxDZ6+
KAxmXGuO+an1Hn39KUJMfn2Zymzuv4QpgizzyPahz5ZaplopajaJyMP1QmaVOu6dytZByahJn2Tw
7HGaDD58rNUE8RUeAfxoZQCc0ZQRZFP7qgieu2QUUJbrdkRG6gtcZrwSbXTQ3TcBkmFVb03DW0yc
GLzFJCkswue2wImGlgMsOBV2TfFYDYjcpKOIcd54BAx+ORpFOVpc8FRUmi3KTsE9RsJBn0BbwX1n
YKsqk8c221fCvYYpWaF0r+/JepRx2RM6y916fUfi+Y1Qj0iMymYK9mHkub+z/ewrfdwAkY3kOisl
up7zWMil4kxQM6R+1UNushW/4TzuogfO/LkDa6M++WzqtNkDXzl8iboLNMIJXpfj8McdcYdtaWJe
Y5cD5VMEmASuWPv6xq7a7mJ91IVQcV0mcdDsA/pWAPNgZklle+FB6FnQZOvuaSGJ8v2jOkB1NDwS
2t1o4pGw0ZBQj6xmg7vcKQztzIa0Wn+YLGRS3n/SUWrXitkPH7BCp/fROQiJQP2EE0Y209t34EV6
vr6lq1fOQijl/IUh59uqwQlGrWCo/WgX0jFBFvq6lPWuJ0UGj44oCCCQpty9EPiqmpTlHL/1MIja
1IGbZ+lu7nBb1uGtL+kii/Lwla6SyGsLVH3kj7r94+v3LYhIry9o9c5crIfyenkkCZlQYz1TDCSF
TrCDllXSuS5CoJMripSOIVf8iFAwJ/imoMXl+iJWNwoAmyAbAK83kShzKkgm93KBs1f0Y5t85PpT
HrMeC6t30UIGZUiqlgRD4U1zEIUDeVUO4c7/Auw4HgvRJrnTXjNgerDJIeb9/+WYFmIpW/IDYCdm
HMTyO8lpEaRWtrZrXBbUxLrHVRUBd5MkCSKdc5LDovSCHi+umV56ptcNd54FeOBdZaBFasuarV/f
zYs4yt96qT71WofnhTQENj+8SkVjCuqL4ntGWTXmdfVYhTIkmiLrqE3JqkTTcEaFksc5OK/md/oW
k07P9Y22SR4Ca7hTXBADAHLTDp12g+7B65J/MgC/jm8hmfJKdR4ncoAKyw92eXnvEQv3e6Oekk9y
Lo/Eqi3OnVDnrA3lSY9tMGMATg3VVXDFsR7u65f54lso16VhSqCGTwFsysMgGklnFp817rles2sL
rViFQTZI27Tom2KXy1d9wEI25cqibC5DD+I8EtnbMSi1eAs9XcDSHmzUAPyP5gnT5ozNX/UKC5mU
a/MHoYpCgr1X0TomeK9hVeBi+Lp+wuuGc5HyM5yxSB2jvaLTc0WaT7gDfW5moZMkdUM4BszT3RdP
rCEixk7+XFALed44KZU0zRrVP+sdVEcoGPvGkkDZZtEHBH2FGoAOMI7ki2AJE94Ymzb/xBWz+NnU
xSIKkWvqbIRBzuogYnBkZocTdpyLudHdP6ugLY6Ict1p1qaywGPLxLvBks1yF1neNnRnBmzlCd0a
2/9ydZTPbnOxFZsEGxht85twD/CQH7aC+LNBtoaVJ1mP8Baro1yMpEWZVhQw65ltG2TK4R7T6hgc
x+vFJaHRP3r74ujZ19e46r8xhyhiOpOA3FjCAS8OUBjLwZ8mgsHf7tkrBXfMZUss2k2TpzY/eYz7
/W/c6EUcdYIRlwuVP0LcPLMHrI892UWP3eP4lftm/gdJMmT38f5VTHmjuYKd2Fq85ywWb/R6YLtY
NXWw1VA1DdG9GfRTdYky51033mMdIbBVRmM4Ixuam6xH8HrSHaU9VebxNOV/UoqLvRZlX0iyAB5G
dqNbfsLT0wTLXHszPkUOmlAdHb0cu2CTAIDB7Eqj4M0ChY3r572uZYuPoJzCqGlxFlZw4PG52rY3
6tc80g5Gwhvyou9Sq3pq9yzNnnfzl5NYiKR0jPeEVsXBw9Ppw7EsCivJ+YNSsBA4VyMsomi6rmuq
8KuFXwp4MJrOvijPYS1cYQItwRmyzBS4Bx59q0Rod3H9cH0/xdUX4EIqdSFiKDLPWhFWm6CE30wy
4u5+79e6KXLfvA+GTsyvdOjuHgj4soaHkgNLesPvBE660QZgVvbHJH3VS5Cu5U/d9KygH6vG7Hig
oXEp961ALsyhZYUz0k8jzbUzoQxRhA7Ukg81SH3PrnQF2Lpq5WgotKVl4Ca8aiYxgGELb59zitlI
xIylaNcEbsrvPcCZ6ClvqJ0CMsdwNyoqiCO9TaP1RtiGYM7MDQ0MOSpQzHIhd3nxTxbIhjcqd7B+
Uy9ER0STNzhTHaL3mSlOMPtJdUo0MsUZoJMGyCClgZ5uS9YjUxrvG+UT4a6p6U98+6fA1RKnLiF7
meMdXssNpWstvQlsbwzcmAdMvgBaVPGoRjeRAtCPsLCaxC6DJ5U/9HVvckpgNOj/GqXJjOreaeLS
5LrRCtA5rnuAbRrBVBDeDWVvDlFuh8BXb6ubtBYNJQD+uBfYbYdGe40jm2bMLa8eT5J0hp6jh99t
SY89RKpbweBS6mYCnBjpN3oQ2b0gmhOowzPRR68BcLHjwMyj1366bbyXhmuctDnF4V0s1RapiSuI
L+EEdRgJytacUZWV3dUqaC8r1LXH0Y5nAMd4NEdMpym4DIG2U2N16KU04jxBbxjooPVmE8vKfRbU
biiBrr44yTzGprgIg7ulbhRyhZw8t/Uz4Q/QGI6jL+GNv6+b0OzR9SA3sTVhYLBpAJuSP4FDU5WA
G9695P0Ovf7bLsz2yvQOylF0IRpK39migA9Mbxu12eT6u6jrllR8aWCYkjw4vOAtLP9Ueo8xi9As
yJEPwZep9Iaq4ZUS4lbN2q2fq4dGiXeTphqEHKohslWhM6QehyE2rieQlyAHPFTRncJEd8jkbdtq
OkvcZJI4M8MC92V+jKNsK8aqHcqDPeUagOSRxkNaTy84t1B5qxAqJ66rW59zUvRkNfy+DStD7+2h
wG0bYPzs5GdnjTvpKjq0g+qmFTUnDxNLyUUrqXOb9BjCrjDfMgloiz3WMIUBjPJAywAWiw1i+23A
6dvai8AmGzsqtxORHprwICjKDzKOpsdLCN3vK9wASaAYnOoWJdo9UXXUcozlK6VT+ijKotG/ju8m
RbmPyY2f5VZJRKMccvB2YvQxLHWna8FHUrihDkwi7kSg6ERsgDyOyo8BVGL0t5GNCkI7nSiGT54i
QXUjMAUo6ZkU2V4qPIMPcjeqJCPyT5yIfxS/NmKGJwSSmCGsYaqeGv2e802F95xSeveLk4CMZwkA
jbE0e/JH9xW7Ju9RfyzG3JTHBz0Tdjw4YlE62KGp18xhWxPmbOqYmMl0KiUQMSnbKUgBQH07QmTJ
70byJsUfsXDOBnlbZY7Y5nYAoN2cMxQeYE4V4GbwpMk8ROQ1MToZJqWo4PDRMWqvoxOt8E5Vgcef
X8GRiGj+ALySHsmY3znFajBPUwOrRrf8sDJTAbStk9UXqDxrjhdmeKvulL40efXNw0IjEtl+FzpS
Nu5mAmBRPpae7yi6v+u02orkD78dLb9FVRPYqkP5mMBaQ9+7TUl/1CZU7HnhKGT3Mvcc5rqRi3h5
j+DPaURT0s9jQpAnTg1APm20qrKUOrPGSDCnUbH8HIbZRUBx1lSnCopjK+IB2dyPU7oRI+Jev7xW
ATjJ4mam4iBZHVWkFHELaA8dPCP8lcEfQ5vcCs+6ja2zasx6xKf0NsWJsbF4V18PC/FUxJsV/0Pa
ly3JrRvb/orD7/QhCY43jv3AqYau6rlbar0wehI4z/PX30VK3l2Npgvb+zgc2irVkASQSGQmMtdK
oomKcAzm0ki1621aoyEbLS/ZMJdKvmuam3ZIqCbHwH8masjz72fH49whyATSyqiWkjL+DmbnXIl0
EaBIuXSWCsBvvM6B9U6gk/EyvoJWJFRoFcirf84dLuAHQ/wybfSX5Kq66Gz90of9ym0TDeKKFztz
A9eLbHjySw30Zy6U2vrs/+EviUxYrfpN2JjTkkyB0dkmDizsa+tkt9Uc3fCyFvPYvs71H9LY8Lpv
API3UsRSA/akqROnyu5bgJ5U0pOgPMljyimIXY/nTxwz5uoBh3JbawGGZxzNV2z2TejGD+2Tf0Xc
7iF7/2t1eyfyGMe6DKdREmLIE/cyaF8oGkNwdYT41NYET91DqadN886LiQlvXhnn2q/rtBp8zGsS
+3Zi/ghl2PdJdkuwYte0vFQawQoN0erQMReG7a7pyC3JAJ8e/4hAmF0nrwnpd4QIGz1v3ERvrBEe
K0A9tkNId1OMSm+4pFKAlQJhAHo0NqEKpK+ydGXjSqbvqnSTiilOC9XLysLRJskFXLJ13lCtRxAf
ysN4q36eAgVozgCN8rhJyVEE5khMMve8lPU7gZMlZMxhB+CVHEXU0NEYSOAiMhl6u9EktOsqL4bw
2hovYVPA7XpFhpUzwnXsjxPZjC2MklQM6wbqM5hXiq7gQjCxehCsZYDcrFpc1vZoSNMQxYQ80bwI
hrEDGTRFIANGresbIl9nCgrCol0Gd4EzvfMqnTEBbK9w1Ih6VWtL/Iv2Vc0uf/iO+KSj1MpC8vQI
7LhkwwUk56jOUh9zEnQPSUDEeIDqkAgq3H8nHbAqdR4DGS8MXEAdTsSYCUFwD+U5xAm4W/PvA6q4
tP4+Dr6N0lNOWktFP5XQSi4JUNGoPxDERjFinJJ0XicGHsC8rUlACz61SnrbmhG86Ln9d27ldVOl
PMa+5HHWg2M62Kq3wiCVWPR45ugweaoHbBB7UjfNN91NkM5FmcUx+6HaqaPplnB/XjZvVZgNTYhc
BXSCKpDBMwFGVRw7XrsCJx2wHMYnKxImdUPJbP+j3VzM8Wf5zHgjYfbtVE/ZMBbzvs1EVzC9asxd
ReHkWTlblG0ATM1aK5MURl5JTdtMrnrzscvehrxw/sqymDLAjABYg+IJ7OCTOQtQ5CqkAkUlqn+V
kZcon7a+SThkh+sL8yGE8YLAKF76UQmUo5o8+UXrDS1Cxh7oHkgZZKh/JCFScHrFsT7rxudDKmPl
pkgQxjIVQOuMbIXZPhBI+z9NHgtymuhVMREKCUn8w1B6S/b3vsIrSf4Pbs0f4zAYtyYTzUxTQfqJ
a4pf93toiIerrgH5tthHe94txXqPDBK2v1XCkD+rRK0XAYr2AxRl+0dtajw/aMDbSzdmB2yS4ieN
Y9vHiZGUrzR+lhAHnZ/U9VTtiXzGvwmkPpXLCPKzQ+/2pl3dqS/zhSYSPpWloifCBgEzH2d4HtbX
s+pj2IyBCv0oaTIR01y7SycqgPNMd9jL3pz651lDzo5gu97qXimzepjT0eKAwN1wi+FtbEunEJBS
RCpGB1GygKTQ+aldt1wfQ2QsVwiqHTWTsNm78ij01wWykVTl3bav1maeLB9jUXK5o23eY/kio7cl
c7JalF8103sJ4IISAP0RGpOisfCElNfWM//yuRVkzEyjkqAnE7ajiMRa2N0oKHZN45cU278IeL0L
q8JMGWxWmE8DE/d5l7RGEgo+wHEPEyBGKL1SAuqmJvBI4BLHBg+kclVfTqQxK2eowPseO0gLGhkI
UfFlYjzFU2Xl8W0baa6GFJgGqKrz6rJqQE+EMitpKlKJsrYILUIVmCraY6VQ+7yEVYU8kcCsGNED
cSpDDAvAXqOKnFh2WZtcBsbZQH7RixMpzEFgNL0oVCM0UtnQrQgcCxgTKCEo5y/EbRZxNtn6rGkS
ellxKwECSUYxfLCNSgNO7qLby9IdrDdnWdYPBPNDwvwEJ2f2oJpd2+e4UiNX86Vo4uQbepzAhjMT
rMHN5rCm8AbEaHpCzXQUMohrCIi+SGMr/eN5NeCOiFFvUudRHBUwh1lTWr2YAnUMTB7qVWzeqcrW
RN4NFd+2mb1lab3Xc/BoDr3LeYZZxlct+ZhVRttJWJtJr+AZZN1Gr2sAjuT3uWJ+vmsmjzF62gFt
t8899AJyMwnrGvohm9kHlaYIvo9W2+UiGHw4W2WnboD7bInbent+nLzVZDdDShN1BOsYaMQlS0V5
xRjzwsv1a88PBWXDPnMM+6D1ISM5dKCEsnGxcaeoFmC95iqL7ApXG8UWxTQuAnpgefsXf6JsZd20
/DGlbBSoJ60Wa/K8nBuAjUme5JAXAAalPUq7q0fFA9dYto89bsaPM79sWDildCwyAdtfFZud0t9U
7Z4IrxUCv7oPrcJ/hXkAptybr33vmisZaHYFbmmkEha2qCx5qq9LXXajXscNULWVq6OQpgANuyvG
jmNHFi6eMxrPRoOtWZE0KjFFEy4xBVwrydWbMKANrVbtylctpdKsVi/sXA9tocy9WO22kwSyoqpz
cgN8kk181/iZVdHCpT3d9rXoqbgH7UbRHkZcFkyHCbTBKW02svGsHObfrAwvAg1S1t+l+be4FFAt
TS9UXG9h2ixl3Bdmg9ubVxmJtKYOgWOtXUsttYmUWGGVbSJkqtIk8qbspQ9vhwnQiBIQNqtb0shW
W4I7OJmsvEFViile1dPPBkF2QWN7BKrW+X204iZLwORF+6WOo0UVl/zAiRU263wS64iMBwXwYF2e
HaV+uDDS4oL2GVQ9saIEbTdoGilNpHWToT7qGSdIXHsGyJaAemtKiq6xaKOCGhFflOT+YAbA4K3b
xgkC3cnFygWqtW2k8nuGuxaKBIgSypsGJQ5GzpuIddfkY6MxpxEKdyMkQqFFyqbaZZ6xm0l/5S0X
LIq3oZljqA9qmXTzxhq+D05e2e2DcKntkou4s6TH4RI3tLjGvc455vI/HE2mqhBDBwEvG311ba71
QgunEovsoKttm+6Np9d4J3vh9z8BTrNmPkxRU0CELZkSqkc/n+29VBpBO2fMSkQhTWfP+N3DzQxt
FD+h8u+GX6uxokSieSqSOXxoCrrLToLIwUuE41xBT6nt3wN6JnDq1o097lLOLhBreE4lMmfQEA5h
HHWQCIxNp7yFA/PQbI0rH71FzUNy5F1ErGZ5MZk6ukMUALGzZ4HWKkaWdEudVe+G1FIv4k3rdc/V
j8zmneVrbsSprDnMPDELcuwrSpFDltnd9fmLQnOXos5JNDn2hyeHcTN9ILao0TjncEXJkeXWKupr
oumuMfB62nmSmA2u0GhU+gAbzwR2ip5qgCYqLF9FxQ2vaWXJ0H1RjDnxAChsgygsDGtCcyVLRVyX
Nbq+S4QnCemoRiv3Qfltoq0VKL6lE2WnlDpuunE6FagqsJSysnz90acHtcPVC1FsIpJtLhSXYjra
1YBC//7Z7C+kVNxBETin6NcNi7J4AuZ60UDnkaExZqmISqkz+q49RM026ALUWPCKqVY2KERoOnYM
7LxishGFocZyIMcT7mtB9YQSLpSSF6BK9NGfFjs8/3Al/fJZGrPcQgV02HCENGfwxMQqvGHboUpu
gvNmiSBlfONQbX5VL8gzJByhCjodf9UtnWyYrgb7EZj1uoNQA26ovRN9EwU34Dh74xzYX53sz4Lm
BzkRNDRxQcw06mDn/E26DzxSX3b24M4IG0n4319GfpbGGHLUXqpjLYzdQdzA/Z3bTXD1e1+50a0P
FEfnT5Q48sbH2HE5z4oJRS49rOoE1nu3RM9mty8P0jH0uCZ1fvzPO3UenioamgK6Dp2FoJiyWE+a
EFrSOA3yOZvOU0Y0RWee4Bpgddu1nmSrCONg0LkaOpvQc7IZDZV9sJF02dBhoOZVtZtnlr7PXW3F
bXPkSuONlNngYUCNQS8hrXEkr6LJwvBCbktH9sT4drLnbRg67dufaFD9ek5+nmRGY/WYAjnKhOjR
7/bgBLMU/ZC3hVfmuZeSZF9LL33i2+j1tsS+tyYDKNnF5JzfN1/9LiB/GQq6KkGvaX6hmqLIAVFk
OdqDSh5r4VZA9jC/PS9izQRIcK00FeXI+hdaoCmibZgaansYxXu5vJBqAMVkb+gA4AxlpZtkHsuH
IEZz2tQP4qaAoN5WAnt0NbvVr03dmq/t0fQb3geIHpzUAMnTAdU/3ObI+fdZzT2Vz+gS7XqwiCqQ
nx0ydDmPoGMFaR80N9+V98Mx4xf/8iQyKpQbLZGaEBLn/pn0ORC92saNv7/LX1vZ0lIv9YTeDh7O
L+hKzfHniWasnzGk+ZBX2iy26MAbtgiNHFDezaPNLokL+OE/QZmyknoAX4qkaipRQKoBbfps5I2p
7ytZSPqDHntwoHflz6XKZ5vnB6yzaSPnYCfueDE8929IKfGL+tfMhYywHQUtqmkAnufzA2SjoU9l
JQHbNxetOOoPI6kAL452nXxErf1/f8mF8X6IY4ts9CJqaCTg9FTHuwnuR5Dy7p/W9r9sSoDnM+b/
sR16cehLfh93/aFQD0K6NcNjne446rJm6FAebxqGDkgjIjKr1ot+noQSnKjGMTbzWZnb3bfOSqx8
lzvRjcaxN6t2ANR5IqIBEY4bG9SNNYoJ0zZrEbOar7JdCE66UV3Jx16sgHeqAghU2ImGpUZOznF3
1jakAj8Rng5GqrIHZ1kKACPEJSgoJq6b5G5Qvp2fyzX9UxRZkfXZlIqLi33i5RhdUZZSiKksUZYQ
mKGTmgru6wanTiekKf574gRJBHmNoRFdAhAVy+g2GpFm9n05rxzVgLtllXsJ5sXpbBFQ1hsZt3W8
C8qvCQeIVBEaSxqZlYZRlkZLjFYmATzu3UxaF28qt/4z0B+rK4UmGZkouBoX2UaZ0siqMaJDexiu
Bg9n8KW07V7Ep2kjesStYrhwPE9/de1OJM5PdLJ2RSiFtZBNOAeVzlLRAVQgJdiZd015GSSEE7is
hhUA+vhjfMxhNJWRUhFxbA+4oYDDKN1nd9036YdkAEkl9SLck3BC1tXQ4lQicxgVCcI7Vcb4ptfe
lZzuqh6smShTwpSCclgDb63Ew4teaUCCuoAkHAUOc/zP9uCEofD7zK++R/ey3d5MsS0hhVQQK993
Fyh7d3LFFpAuw4V66hiSLV+ErwKXTPY/zPfHg8xu7cnqom+CyHqCozg6aPvCS4+hTTbmskUo30Gf
f411NU6HzeQHZL2U21SENP/H7OeUR/MW4QAcjWGD8nznvNFZKSv+PMmM5upDJMRhDGkGiMN3EnhC
5+2SbmovPIYbrUW513yNbr5lSLnw9Gpl28AYEMCpiSpY0tjLdHkIRFJp03iYGtlVImEzSj/Uanxs
MqgyKCI4Y53jKGZmP4ljtFiiqF1Wc308VInszlw2YP4tdpmM3li1VgBGDrpCiTybZbitSeDJaOwq
Gw2Zk+ldK6YrOa3AL9PvAr0/ZHzG1hWrJemyiHws8JdMk811xb0K2IiS9ofm+4TciJveBF6GUmPD
it/QcXfH705ecRA+SWT0esCNUliLwnjQzNbtAZHkK7cipRwVW5Vykm5nrFWdDgadmhGzLv0cBdEW
6ei24l84zk4T6iydVpvHadjnS6oFrXqXAUJLVGe7pZPvlIOw42L0r8TsBPwQJpHBFYH0MuMt9lGl
t2ULJohkF277B0CX4HoKzT/X4pbneKwEWchhE8hAmkqVWMXoFLBo61FVHYxQcXShA7X7VpEr9Mzx
kDZWJZlEn6+/0ffIuiBib3RRVDXVoR0ncHLoLngtLF0qrJ7bjbyi7eDY+BDF7MViqkexizEo5SZ6
I4cZBa7ZzmgzQG+KthH64ctv57f/Mk/M9gfQ0Nx1rOrweFiwoaT2zSjq+upQNy8d6L/1DMjiqvHd
r19S4RHkTW7U5vAjgdVdC/61KiIdgksYfaJuhMbTwijd2ACci98CvaBDGbWwAQPgX1BkPCV6iyVV
UYnGOknwpolfJiOe0p0jzXbj76SNtJ9RcUKHj4qzgjQF+CUJoCq6ioIYZCo/H26KMVTGUGQV/MA5
7Co8zUYrDMCVZ5iExq5wwlfWPoutmuNPr4WakIz/E8WEO8jGJ6gdGGkiFtVCX4CDHP0FQN/L7WHu
jXMHF6ilKM730pqb6pfXtO9U9Pz+yYkuoZ0/MEYMOqqrQ9hPrm52t6KvbVEbYheRYBnCdJ0UgdUX
6O+NjnGA9s8q9GIdaA2F2G+VLHdRAGMbLTq76GMAbKlWu6V1cwyF+E2nqXteeVdqzueZ+pgsZplS
PRhCuSirw0AAfQJan7hQXoap2of64NUGOIWIgLKAua8ROZHzwlf89jkwwfXLXGemsqG5aapC1w0t
9urvi8LeEzb8i8KV4/mTGCYN2qZ1FFZSVx36adwIaACcpv1Ebo0YiFy59iNEV+L5ca1r4MnAGCMu
qkBuow0kVnRB6fvF/t4BPa5drLmGEkLzeuBlmOe1+mKIPsQuzBMn2tcEuhlQivlEe2uL2lO3wLab
u5mKxAFsXmVNz7nHT3Bw5pf1p7sw8UMaQqysitedpHjGXLvQdUiiISbqm4fJ4GxxjuIojIPha3rl
ty3OkxrsgELUXiZCc6z62Kli5WUMfLtTLhouMtG6VMASzTC9xPyCPKNMdVJQWFDNHB0xu0unGo2y
1E7L+4LepLiBKitO7eSqSIJaApMQbb4E/mxPACdNdN/E1ArkpayaeyOkP9CtbRkN3JBMvlYy4WXE
kX1ef1et2IlUZnr7UmwI0kjVgbaofMqpq0wv5yWshT6KciKCCUZwuUWFYoKIvgptmqp7bYpeqFaa
tqGB4hBdFB4gwB7NvnDGEE1yGdmNvu9wnmLF2fr0FIy5jkw9QioDprrIwImmCs0upTexoD7ogfKA
pu3GuDQqzR3DepPFWswxE6v7BkkfpCbn+3Y2MSgqYxFPugHTK/huRKv7FrFCqKHFXc+cPlSOXfHA
GfCaIwaf798i2eSg2VANMEZCdch6eVNnyrbyo1t5Qpor/0nQVUTQoRukb3FabMR+sEzwvw0gRKM6
Dmrkbrqff+V5FMlESYqBcI1tNojKLIaO43lQ7492dfMKTXqZkzglWGKEB8206JuK/nw0nvKa5lZ1
/EQycygMPglzklJUpM1QDW+ByUPeWakxwLF6IoE5BJC6MUtNwNjEaNyFsuxM9ZWQ3pSa79H4ZxuY
bmo8hmL93KIJnzOv8w79chKoJm5RJVVGyMdkxIRRz/VJ9+GH7JSfw5t0oVMrBJo4cFU0j+IE5FX4
rR95JxKZ+dTkaqwApzKfPVONrm9LwiLGitVZaEyodobV7yK3FrkppNUzD6kclSC+nf/z2UJSKihd
U03QIPMOLeQVMKbHYsuZTp4Qxk74IKymvgnL3+K+HfDVYWolHpiM0KQLwM/BBSEezlVeFmOl0gga
dDK2+bFOznOdore/CDG2wSufxefE84E9BPTFEDsCgNbctMlaOu6TQCZ4EkJay74GgQsQ+XNzFbqp
HXybrzSF+bY/A/QHR1VX9+HJGBlNrdEYb0glRBbTpRFRcFNNf+U0Q4QL70MxZI2NqNEumgPZAM5Y
aZZWBR5OWf2vu5mwTh8SWJIaOVHkRBshIYkyUDYOzuiPTkvHlxxk24kAnIbM2FHFDNzzermqlidy
Ge+gi9VyDGQEnmF+1+uSpaRoq+a6PetSwDk33yshyGVWaAySRJ4mKP806A7ufUCcuQMmFkcP1g0I
kDj/LYYxIA0iVx/nIbzIG+ku1KzRJQcEqQ6IkhJHsqOt8b3ZcAvPVg3liVTGSAtNToZOh1T9DtO4
LTcCgNGzZwLOWn42/z+MEdfmuDifs8/Mhg7zMC3RZlsdgpm6y1IB3xoPlizASlK09VozrHW10QEn
75zXlLVbUKjoh2RmZ9OJykrZ6PCYQf0O+HmwP8KMYXcD0fspVB1cFOa2YNMDSqiQhZ72xea/h/Cb
d8nHIzB6RLuh6tMY7o5ePCXKlRje6ubj+WGuG7ATGYwS6c0Aj06FDADrfJ8cAKjdBI75DPboezDf
olYJPN7nRa7vjo9RMQqUyCqZ0gwSO6DFDNs8fCg1jnlZPwc+RsUiNweNWaVqDhnTKwqlr8djAhQ6
EaR9TveoPgT76en8mHjTyFIUdiX4sWX0X+IcyDULEHA16q1tpKbsvDyCEKS2Itd3Sb/hyJ2X54vb
cjLQebeeHHjylJVJWWOgg2ShjEh2RBVQ1aI7oQS1Q39A66C6L4nRgmdcBO5fNAZ/rCWbOAJyLohE
CcTPfA6DM+OmgofVHnG7V2wCzmBXD76TsTI+RRuTYhADOEwZBYxzYrgdwknOfK7GNycyGHsTx2Mq
Abd1dq8rrwGP54QLChAIWFoWXhTpXTHorlKXXjGg6aCg3nnxnK1BGJuTp4kBEBwTaov+fiEBZLWe
2kozcE6O+WfOKQ1jV0DE2iZaBDHhZO4idCPEQMEgMYCyeh5mmjL/1jlZjH1RamX0UbOEQyolHkGF
VUJSp/WJTbAnqFi6ga7b+fgsGfE+00Cy+dyK8TZs9lPTWlKcO1UvO2VY79t0sAblKW9vAMCzkf1D
q/dbf34T6F0THTbaIDhgXLL8JLRLIEp12TEBJXYxDnabBluaq9u2exNGwxbzS7O8FVXtSpQr5DrB
bT6kh7bvbM14rbrt+UXlqS1j74oplDQ/h2mI68Ai6g/FrzhnFccIsFmsXojUbEAn9UGJ9lG5DaLE
VZDmmdA4GpHULfJhd35IPPvKZlnGFCBRQH5FpAb0LlxDJ84EsB1ijV5+P1PHoCyJa2s4m4NNYRGg
95r6iO0vbEeboh0DVJpb6oLoB+VQ0rOGcomtwSX84ayewkRLXSRIhRxBqm4ENlGjq8pov5+fzfXr
kA+jozCGrZjkQesVzGay6ycAKim53Yd28qRoCweO8lajULL0wFAfWANKv9KtiBsIbpUS7xBj+3GV
KWjTcPYFUGIFgDxxC3vu+pFrVCB0gpPT2AQN5A4w3M5PAG9lGbMnTWLXERk2ok32qgJsAyDESTEv
ecRbScbqdf3YRoAcq0AgUVlUf2iJe34Y6ym6k3VkbJ1pCLTtRkiY+1wGR7Ozu+ICENuuAjhWXqzL
Gw5jVlSADXWThE1fpnetaVpJkvAOQ845wd7kTlWjpvkEvZSPqGN3x8vI05783g0832sd+tajLtCl
hcOD1+X53iobpgXynI3BREa7Gfa9xZWkaFyUgLrtrN4rd31wkbghOLX33VH4K3QY8LsNAuZweDZf
a2krNUYSwYB4ZUO8EAy3pZtvZnyx5FLzRm0TxBZvyOuBDlofEG0roHtiCZ9CtWuo5KuzJ9W7xb2+
Td+zl85OLom9rYB2uOG6rKu77kQi4zqOKDfoah0S/cJWGzvbKS6A11uv7K3um+JM9uQKpZW13OVd
VasTwYxJrVq4BLkMwV1BbaN6buvCmmFGQ55TvurMnQhi7CqQhYiKMkXsx8NcwQqWPudV3cA1PXJb
VufJ+uLmnIiaJ/vED0eyGsgQdFk+yUM/ORKWbqBuVPlBGF4bCxTiIy5v/YtqgwZwWbR9shObCykH
EKsn3nLsEG/cjD0NlWpCheTyMJ0zHdCqhdb2dpfd8BNgq+4dMvGokwEBBTKnn8cdaQmK6zOY7k55
8ctt1hhuYoiuFt8lwGTkjGtWjC+T/CGMjerqphYMpYUw/yjaMzidJFrK01yqMLmAex23E+9+cNXI
nkhkDJEsaK2oxjCytSt5vmbNMC5PM9dxfV8+hY7ZW3xw8XXn6kQoszFNipKkBsjHIJ+T6u90qx4S
B2g194X8NLn9VeDytHfVEpwIZDZkg5o6kkcY5YScpY7cRtDK9hjpG8768eQw+3Fq6ZAGFdavcqJ7
f6NH3tijdLF/Mlq4cOBE+A6M0lzf81zHNbkgeVEkDTlH7Qs/eiiWXR9MPfyL1j9IuNqNwYVQtdLN
XxjfqRxm3+nFmKRBCDmztkTEyhyA/gWAdHaCx94B0khrJapTihav6HW1dORUMuPbUHFS0iCCZPmY
HSaneUscIlqNYf2iRA3vo9SKn4o9dIdahBcN8OaX8Xsq1YhqQetQk5duRrtEj81j7PogY+3QhPJc
Vg7KQ1E+wkvRrW6U01EzxidGs/yIPgVslGPvjs8ZcjyYamCyzyAe/Fv7NWOgIvhXUcePjnH24iQS
gG+R6QO2iSaBw2yG7Oaiy63K0FTVRI+lZGhsvlNroyYtc5huGS1vgmVeqCBQEGzfM66irfaN3vEm
kSeQ0dlpUCWkynBGEgUAzG1vqdm389ti7bjXQD2zoPzIX8BciJhUYpCN9UEo7tHPZ8mktDTjFrSB
PH91TQ9PJTH2RdIM4OJGkNS1l0J8L2a92/nDtVa8dH4CF+NN1h9j84eUvtdjc4l+qSNuwlDm5p4f
8FKFw55Tp88xP+eJMzAZ46QH5jT3L3+T5OcMcVyMuG0CfqMf/Ry01ApMdBLJskuVRxFwrk3pA94/
vdTRIUrLEhf3GzGP7QK1Xmp1YeSgqUk3SfwkjTEacRPHBw+CNkwWgn53GO/DQXb8TrYoILHTaWcA
4VzXHgC0bvXAwTw/uNVNdzo4RmH0UhXiusEkp73j3zQgFIqcDsWxWbYR4ZH/CXd8Pu/OTSdj3FKw
ElRTKgId4Ub8qXvlJkURto5oHLv8T6Ce8MQx1ixLfH2YCohrvOCeXoR7pOCsGRUeNxx87r11nUVN
PbARRFNm4SdM+MKpKQ/QlRxBzrCLG9xKmT84i7bmEWryH1LYSA4lf4rRiJAyRxeTU3jRXbUle2Mb
X3GbPTkjYoO3rKjUUp5lKRswGL62D8OFAHTo/DCDK3XHobSoxz2C1lzD0wEyPhNtkX2P6bz1veBN
sdVt5GhP+g8TwTc6vANL4sUWvFEyPtM0o7Lms1WT043kyY+Zl9PdLx4fQLd7FTy1zEoeeNAIywHw
dTN8rCRj46JGk0waYnalAndf6UHLroD6tcmV1qrT27YUndx0Ou2Kom44NCrQcu+yZO5tPcRyuTEy
IBUVOvXC5qkkqpOKYGRo8ossFneFEe7iQNsvqvc/r8P/o+/59a9Hq//1v3j9mhdjFdKgYV7+66p4
z+6a6v29OT4X/zt/9Y+P/uvzS3zz9y87z83zpxduBmTt8aZ9r8bbd5B5NItMPMP8yT/75t/el1+5
H4v3f/79NW+zZv41GubZ33+/tXv759/BbXiyv+bf//3m5XOK7+3q5Plvd88Z/tlN3mfAmV+/+sdX
35/r5p9/F5R/oPINtGto8QbtGjq8oZT9+/KWpPxD1WVdA8qFKqIwbsYVyvKqCfA1/R+gugEOjW6i
wFOWZQ0Wts7b5T1F/Af6xFQFPiwaNKEc/56ETwvxsTB/A7nTdR5mTf3Pvy89HR+qpKkoYYe90STJ
ME00n7HVVNOQDmGaB3vU1QtWLqZ3qVYAod+XfflozH8MLTC5U0BWOMvL5Q09jvTRWl5XMghh+1Db
SnrTVJtCBfH8Umo3f7csCT6Xobb9129pMZqu4yabkJYWXwGH1NsG7Ztr3Shjd+qy9JaMceGEjRbe
A0+6t+MpCR8nH/jDepLF3zuxKC2BqMWPqpxegrIfX0oqXPeV5r9l8rj1SxUw+DmQtwtaC6EVhLac
yD0AxHOQZysgQehTwZVlKryLYnQcc2N47dr2m1422TOyr5GV5E3wBHp3uOc1QatHpj0PcajfqDLY
VcaiTbaVqjaRjbrwW10fikOsNPpNOP8xNY7SFvXN8vla1aOjMvbH5dXyIZJQbatqAKJWK1X/9bG0
llq30TPB+fWz8FwCu5/FLF8BwhjHPYLL9ekghVcJPVRwjW6IKBFDxytjJOF4kUzQwr0hG/kl7iQe
lTymj9Q3em9U42LfJHF0nekZqBjSOn7zb+JGMV4jdWzsqUuVq6KKxn0cl6WnA1jzUS+j++WDZSze
ZWPaPfZAPfcSE5fhBI09VwJQpGyam+rr+FNq9fhNJYBPMlMjuQ4FId2TsRo91J2bD0OqPi6fQGHs
zSBIwmMahYFn+D24yXvwr8imMdlD3GevxrQdTCN607IqAjebPF4TIzZ3cEo0zzRo+5Cn5Gl5rGZQ
Lwut776l6qS6xO+AKxWq+uXQjzjL0QX1UpX/HsAIVBS0Ad+IKETZQZfAjzbE/n0S6y+LNL8jSFcN
wjclqka3bEPxoqFyd1kkhWBPaRK/RMDlXIYAEgrVigK/uYmrtNiZqV9uSmPq7gEq/758AkhB+6wh
3XclzAE6KUbCRRK20WXflYlTY1s8iCQrNg2Q5kHXPB1oHU0ojG6mQzH/8fFy+dvykdR810jcXiyf
+vjn5W/REDettXyMyAOK6aVy+/vfVDK/s/y5fLOeQBozuyku8xtrvwuqk8DJpEIBAwUecBFw+rvL
vxq9iUbgvAQy2SLm1weYcYyjgMu5zPz1G8v3Pob7IXr5m17U9ND6249/DgLlKZDCyDKUXNuTuD+o
celf6vMfxiiYl8tLKUivfDVq9kgAqMRa3qgEkTiNqWYO82GNyODoyaLfH/71lcmPb6me0f3Hjy5f
Kyil7ijE1FkELe8ubyhyI13EEt0yX1heFvXw0I31tGNEZwGYsUVAINnLGx8/2UQkOugNGPs+D2z5
tUwKnyY1zHb9MCneyen2++A4PShgGj4bDlBOKThs5uMIFTggI5oNy0lAI2vyGBsmoP8SMGxZcCQS
QHe0EZAyfR2t5mGXdlYUE/UARM/k91/zpsFrH0QkilDvc+yYHLxSIDwYAj+wYp1qh1qeQNSxfHH5
NMiMqJUYAljCFxHLP6YR8m6DiLVIaX/VkGa8GnoxeQAnPSrZe8E4hFqWPIRyI1gBSfr98m4SybEz
4CjYTvOHBSGcXDxB7y0vgQSEah3amM7ysgIh+S7VEoRo84dHYqDClU4DSovxyz7s+GU+ik/LK2wl
/VoIi93yShNr8642HpIpk3u7NEarm8wUxVj4nhzD5Z3S9Hp5ZfT9Wxmn3XF51Q0FsMFoh/Bi/qjS
+jraLGt07/5/7s5sOXFuTdO34tgn3R3RcqNZOqiK+MUMxnOOJwS2MYhBAoHEcDt11Ad91newb6yf
JYETYf4kM5c7tqqoHRW/jXNJa/rG93s/8eNqMKZ/VrByatZoNbzejpXwKjJUTwvG7qO91Z3HZLah
2VU4vE9/5XaN764daHTR4bvSIAaDYUwGrfRHfTgZVUeu49bSvx0lc60e0r+rkv64Hltua9ZFM5XE
4MqwZF7HsX2f/tMoMGYPCfC4JCBFV7bVUnUOI8Bd+qU1LT2vk23UScehtDVEMypaM3sHO5lVfUoe
qUkWr7uddOtctnlla6/cR+D5QZueUrTKWqyN6pnTWsqHNNCidLolmmlBDgBYwjlOY8K1OnHthO4B
qj2jSUIyp//TCPmbOMm0s1QmT+lPzkAfP8YbL/0hFN+Huv5ls5zRtij9azuk6fogCRrpl0M6aUDf
vR9rMZhOO+tp9GRup8mjW5qPH4eapwd2d1l+G6c7Ch40dfHUNaZJcxLMgrqxVVaP4XT2ul1BRb9d
q01DU+yvpTm9kwJBeBtrW5ohBXpC/6Io+T4gjZD+qeUEc2/qJuMHAD8+DLwanHbrdXRvOeAi0j8x
gzn6cLvooUMJEWiryTUJFqu9sLZJdUXHgtZ8PBi15q41oBFa6D6r9qZtLMPh1yXkNFXFiOZtelX7
N8EmKZWTKFk9KzT3Irr3HCYEviehtb1ZJ4bdKk00pWrSJI5OUIvrlRiLfirP2D3qo2Poi/pwMx41
1UG3e2eG2002xmicVDaOFn/XVwOtoqnULCwt5dYX3W2AKdP8brGcfZoF3egao/Jr+tNws1zd+uas
TVOy2SdntTXvrS2RYvETtNjhp7t4Q5eW3/dYOv5zFC7C12XePcm7Of/OTvG/n/7J3w6U84IK4vaY
hDr+196jOO32fOmN+zl/R/ybzN9RLevSotIHVwe3poR/snd3xDcmKTABZsT4NCwCtTtvR3UvqTaH
mM0puaZdovf2m7PDVxqoT9uFlZNOq3Bj/I63A1g0p8QcwO6aKQK3losygyblKFo8VBej0F6ZpUfz
Jqkt1jfc1/F9FiqYTDrdYVSxjaC2oBHZIP4Oq295aiXXo8m63qXAQt1+Hg1KhO+35EqJriXNmQHe
bgQawqLFXaB73WjrdddLb+nTOij8stWfwvFLvH60Z1VzWBv6qheH80q0XpeX2w500OCOryz0jNLy
zao5rarTqqbUklGDbt2EC8uLtCuwOf06xVb14rvB2oP3526egHhxN+XJq0oALFqsy6XV68pzX5Y1
6868jSpQ0Ja1T3otNJpBy39YQhxP09hpTV03sSn09TcXzwV+9fg6bM/isjv0RrRMoc3mTSnyRhq0
q95Ua0WP60Vl2KXlKi35Em/8eT0pT6iEp8NgXF4rnc3G8z9b35U2/3jErazOYbW59ceiIUUznFfV
Pl2TRqzMzJsmZXNV2QD/h0AhvFXD9qTU0Cde121ufAzcK0AfzVV5wnZ4AL+fwoozpD4gKncHCO/y
qE6PxHLyeVlfUREc30yA2Tqz8vSVTGN/Mq7PH+Y1h4J517O71dWV1TDMm/XaozBoXLGba7tufTfq
JVrGq32n4bZWFSe4IdoGF5g3ooBm+yku1fhvZ1ZxrXJodRjt66S6amzq3bLSNMe0xWwPZ7HnjGql
QVXwa2ptUbkwjBpqJ+629Nl1rDxCSDy2Pk8r45sAX6mxuduU1dp2WdU23sJul1rG93hWH0Dn4m2G
1yvUrePf+9/HQKdKpe+KNy93mwvoGntJ9LKd0qC8dbvwwPWDQvBswOP1sE4QJ2hPCaKVEi+szWH7
LWu1xaptxeX5LctVL5W8UmX6uPra9egmb177tUUD6t6oMmkmEwdU6Ity2/W6DqTYUxqXzm5crTlc
tjVB5b4gRWN493AIrxu2W8EgdjuLYXV8ZW+9RG9ac8MbKPcTtTwd1UOzjHpabprBqBHpN3F31dwu
XxP/cZrcbawrW+2BOzNoh9Ntd4GiRw9gKsvjAdXMk5rfn93QqQ5UEQ8FJVrG/KPD5dXi25q6akp7
ISui0SepejUqj17tKXQQtPeNnx26t3j66+Ll2xrEnl0xq5Z+HY+qSlgZE56AK4fFgCKj5X4CPPVJ
9K2hee3kMzwSc6OihK3SiBZcFX9zN6OoeTXbekqJnimVMciOZWNVM2olVtX5Or0KvvDWyj2Ovpaw
uN5q9eBQz/cw+mJR7aWWu7eBGZXnSWc66E8X3xfGw8a+GltlUpmzUS1cV0VrYFiLK6Mht6QWvc6q
SWNcXV2rbVrFhSPCGZVwIRqddNZBnbiy9eBcxaPbUU2vUHm0fkBlK6s2B6f7SgfQ5dXsNoDykP6c
T2F/wZ2w9eZcbVt+zM3nbXQARst24ALPsupxX6zGqDJb0IkLMmcvIQvYDr4s6XkKifGj/jq/Ws7L
dKr0hrNXo3QduOW1Xt9wASl0WljfQWWWZ6u7+eTrYPXZ6PrVRaiWHefRCJr26Nae0q+sbFitVdCM
kpDYSk9PErr1dpygEnarA/fBmr5CwenNaZ35PL92a3abLr3hqBFwhfxaaVvRFstyAltbjEHRXFKm
4D5uBq3u4xj0V+gRBfewpzfms1KHQqoSdMwXy74eQO7mPq4HLcP9Nhk2EqXh4wwrr3583YUtwHb7
xgbpsX1yjUFHt69Ws9Y0UMvRkncU3sbg26YEtTEcAhrkzVT8e6T5mrpdXSggfAKrbGphbRaXPCde
00DzdhO2ugG5lrgzGdUtCqxH8I5V9JgmsKsX49q4JtZ0oEtPOVlpXPxHOG6nn+iF4VDcaFHbeJTm
CObbRWJCR/VIMdjnyK9qMIfXoRH2wY5fzZoLb/lgftHpMGc0N6Nq6Fzp/oDWpzcr5bO+efbXj2rS
HxsO3ag624FdSeJbc/Q4JO1KB49ZUEkQ2c6aBrHe9h5ErO/p3y286G57PL5eqk/3w82zQ2bO3dwH
24pNqkOpQbtg382u1/WobydVstdrE4eps4YM0woa8yn0F8TKyhvofhJkcGU+q27XrbnDIiMgx6/q
w2pE11zQtfVoU7fNMmAiEdYoh8sH0fBzPXx1thRTVsbL8mhMuNqjWV7X9paz+xB+3Gh25atPfMGh
T+gFbVSo49XnX1wagVaH04prthfGAv3SHPrNRWVD9mlYddctJ37djmuiY/C6bmwa07BlzysJ7tPG
s2/0R7Jjo6i5HFWT55lPO+JW6F4vFrfGpEIsZDytTki7EqVCpmyrkadaMFMSk1TXX8G4K7Wl7g1R
O5Wt8v/N7PzPF04nbHBwG05alouLjv+y6m1yxiWMefzDXThdtW1sRdIbhBssUb3IV/twOl8Zmga5
uKbrOi4ftt/OwNQcrEjbVWEfh6oOnhgSNbtoOl+lv6atvFOCe40A+N74/YVwunj87OD+CuYM6oTp
Naxj/toU5+aDJHPLmUSzyWbwDcaMilrhAtNVmgb1ZKDE2T+H+bDEeD973pE9u5wr3cE04nnz6rZm
uxx1cseEzYUl1cWei8uxU6ZhGA2D7bjstLSe3R600H4UtdZmVadJpXp93lx8Xd9PnpSlN6qZkGph
Gj+ZFVKft8Z3APRlp6o/lFo6rU4Xn6ZlZ0WVs7eJUcFQ5Xf0ScXdYBPFVjXWnuBz062ycbW2auE3
bVqmoTVm18HBOCEmNevIjD9e5mOwu7qa6G7oWINvMTiiZ5Afd2bsDUiy39s33TGdDZByXoAyM73k
eQXHfYtVWda2rtdNKuoDrYMXG29EWBlSl1FT6/APVrSyxozVKurziC7g16U7XanNvk6a826VeprR
1QCXtPISlwMYofjv1vrZnJTjyAsm8JBU4CKrr79uJ1T8sHCryIuJWVdcWsu4N9amvL0xb6Lhvf9Z
ads39nP8mnydW23aRZjPg8/ujX7j1F3V21jtIEE+dScV7Y6xQgT58/DKuRvS29LTBxXNqswbY1wA
6NcVqoqqdBmnWymG/eK7QuPDbhn5dKNSwwWJ1hRAvuPR5MFwy75dG+MODFD01cm31Ws0v1uX1PI6
arqhjikwmXmTYHMVkxcWshza7/Lam1VDhP1Ia6iluDl2oHJ7Up615aCWkHyfJZi2rF4JY6QZPK9r
qgNAeHSrGTTcwNt/UAknjDox3tSE4kBaKcz8LyrZDd8LXkfD2nb2sBhVY/N2DLeL3uiu6+RpxjSk
79LUXDDIze5ole7r98PweUijjM30Bmb2UtKeTV4dGonRdNdp+vPHADNiNKNXBjUc9UgwT2JVRNMK
Flb3YfnZrq8eCavU1f7WLa9W15HRgltcr20w161muG3H9Abo1tfzW9tubwKqQIKHtX7n+gRUZtf0
xljon5clxRurtyv2wB10FuOrzaJplzr27MVaVEuhh5FpvmI6rR2G8mLayZHgAsO/LW8G9WFQTeiO
dL9qrjvTm0lZDcqru8HniOizTS1Mnd7pm3NMFGpaJPQTuXBcmxENo4gMRzL4Ztp1jnWo3nWn7cWm
6UyqyrLc7Q30ZgDEV/WU4fcX8Ns1pzwU5ZVu0t6EnwP3Rl21qR4pDcv8Uvuu0w6+W13fjuyq3TRH
Hi6jfxW5HkKhadDYZNsYDSuRUe32KRmYePErlG2fkodBqR7P26NBhaPob+triBOGXnSjLTwadptX
IwzrcWU5RHQ8mOMy/dyn4VMp+jS2b5PkOnIoFy/dLycrz5h5BIVnuIvUw1M6TlLRJOSjRp+hzCSV
DQfX+Gqs9IJxc0EAzq7MIf9ZVocLOHnt8qDb4bfmvXpHXVU5pJfHSrgU95O4t6QRoFqJQ08JX9Zq
a+03LY0IbU2zqqb+XVRcTCszqrAqo3Udy2RSniMQtRr3voTbfTOMvyVxh/qkadAAQWSQ/AlqltGh
OMLUK2c7Yh1zI2Riz0GJuZbmQIp7JO1Xa7W0MufrwTc6n1ao06wljTlOW9czzrYJOa5HOX7WMc42
GioJTWeC4bdVGZK4nl8dtKZ3k1u9MqrhLsB/6NSGVYw+L6mzFedLG06r0h+T1QWc5SDfkCxLq3E8
ZrKLKiGIr8KjcstdEA7N5JNb8b/8XKecfZzQ7AePG65XS8XUVtyY2OvWRTXT8AYUvNoS7aOWc888
o8SOMVTvFvgIPLLYkKQNlsxPdCNwJl5Ag4DtnSDP1CqzO6ViVn4+Q3E43okEiIehfIU0H/bs/ASV
MEo0xSgNvomurjo9GYXDG52vDc8nmJ3dvH485+iQzrY2JGYlNZuXUCdqo3ubeIkwOIhXROXVl3OU
fMd0XMfPPKYSmMxXy8Q2tME30Zlu1RlWiFY1jdrk7hyK+G+u4Nvs3KNTqc5iZTzasIqixDZpzjtd
UU6gVaY35x51Zr+OE/WJuhzM1YgnAaFq6g2faMawUTp70f/m4P+Y0dE5HNj2ZJoErJ04h1rZKq8M
EMN22a47tWCNcv/5MTy7gsK2O7hooy71rJGzHXxTGlZrebNulJop+T9H/lx51LklPEpZqovI7tpD
juKo2a3r0KiqdUgCz0LLz07pCA4ZGKONS95v8M3pOC3aKNSitqhHXP0Km/JRW9B3R/3Iw0ADwAiw
ZE7iWMQdMrHlcVOtau1zG3Vu8Y7kBSD60iKmqxiL57TGLb+ug6Ob1s495rjg8N2ExHscnIfY9O0Y
BpLBtyxsbZQJfQv+ThHmHHlJf1A5R6lwRlxoJbHGB4+cJ6UtgpepCd02aM87WlNUq1PreI6D4Oe7
RSoy/6TZ0qJ5icFhL7VgyWo5zenVsEGfC8KyZ67VuScd6S8k+8qdL3nSqJnwpKxpd9A6X+2jitP8
94pEKx0JDCVYbxeKlq4eOQJalXVbUwKe47rhhVddT61CyvgLCOCTPt+b/tLSjO/BpgGO8R11wgSd
Don6xuiGnEodbcm+eRuvcQ4Tf/aQHAkPZ+CXAjdA/pZae53iN4eN8ObcDfj5RYPzM39GHHM41rur
VEoNGmN2zkd1RfWzBJ/nTsiR5BjZ9mbtLvTBtyCthPNbojnmqDGrnzVtzm3VkeiYwFm2no4N8SQh
D/07Tv7tpE34rkrcd+5N+mcJgE8GQg5Ox5EUWY7XbmJOmVxc3tYEhYn6JagJ7WyX3bpVG3nal4FY
1DPX7szeHTPDJeZsMzShieHW+Y3gZtnYYFT9QvOck3El16XeBLgmJalHEiterZLF1OwKiaW1toJj
4/us/Sy6OkyH3rlSsNNH/+BpR1IrmKw2gCx5miChje9HJCfsegh1ondu/U5bHwePOhJbpXVgb/2l
O/imQWZqU+cCt04zuJ7Sf/e8PXBaUR887Uh0GRvbjpQBTxs1t5AcK1UdPl1BceNXzhGVnNZrB886
snPMaTxQpzMF+VEnb1IjaWrWjW/zypxNm5UJeJNpOCu0xATeyeaDhx4JrYUWRvOJywSXVJ8LJ2be
F3z16/L4cUEKyztLnnruYB4Jrw1N1oe+Ywvt7dQ1Oo6Auq1ozWlTq4xauzX9LRz534Ipcojy/2zh
cXqPligyd+h146oAv8nxHOj/k8HyC6BUs1mf9FUOt35ypH30vOQS7Qbt/QYe/xE95ysadFBxptOc
SgV8/hY9V0uE3F0KU2ybiDb6HnGwi57zFaAMzQBWQR8WmKOd34qe20Kw/Di+717dOVJR7mCBlo+N
UTOetofAsW21P02m5PGRBtRQqptrQq0aQIJ5ebP9NB/USgHJ5crIrELMYXZbJA+HtGyzy0ujGo4b
9vOYOsRS07Xu5/Nbq3u9deszoiWThr394tBAwn7xE3LNG9Xzl89z4041rrqDx6TbHA4qAxv+CXLo
PX/44IyvlfjanrXmGlCqW/Juxug2WbSBSidtpdve+rTgqDtOUCbhrZK21vzrSAHOtAFOuLy2cUtB
0JXGT3bQ6HbvV+5n078Jlf4YcujYuI7ARy1cQslJbTbpTEe3RtK01FrSbZth1Qoe16Y31svavKKM
GlrUHK56ohlCFFLS0sXdiO+nm4eh/rgtgYD+om6/J+OmPex0F43psmltaKRbjxhnVbNmjdGkbrpX
ltr1tpPPrlnRxmWohcLxzXpTt/wauImhe6WuqqNJezFrrIctfdXZJLebkrfo0hS3tU2+KWFtsgi8
EmyHZIMVr6s37KQRbb9WzEFDWbfE/8La1vgyXN/F48fZivDQqA1ULjAJvz7MFw9depMOG4pJwq86
dEA5egDbxpSskmG1WpHSsGeeNu7MqKmZ1efDjB34t6TIadSWBB5r93RxU9/VoWSlMLsqlbQS4zH8
sz/ap6bEY94PtCtBOVPYIiBZOYBXOlBaU/OzASY9Sm/iF0pfNP0SAmUuOxX/6YdbPAmDwe5rxSld
IiboQEUyLf1kDzxYofev/r6a58/+5mczOCzQQS9KrYF6qZsUz5Dty6boYhgerIFa0i8psDDpqJA9
qUiTF06o3OTNS/B4qAiACCcOAC0xSMSC94OfOH1SgSZP+a/k5BWBVoTSEz6E3QXIH3/duKSHOJVb
evakAk2el5acvGFxrFWNYjXRFocPAx4ce9LsVJCBrtx9W8Ja5KQVaAlUYVJIHX6FJQCRagEwyJZA
BCIO1kCxzUvaqlFWBz1v+uH7Yi2CLiv9DO3Spq86BAW7NWCfD5ZAMzkHZgmwLlBf8SncTTAR11Kn
QNxyR4h/quDTT/4i6PolrTlU2lkD4hKf4glCEdaTWwKNGlUbtp/dMT9SgSbVrZboVcAqFHMJZCUB
dbiA0sEhAUdKPwx4cAsM45IuvBZXRLDq8MmEb4GEobQYwDF0gfrjGWYLwD0/XAD7krbK8IebuztS
uEsgqoLk7gA1DcLIU2knn31yKyDMQFp6i4ZKRdMB3ErJuRvqJW3LXdyA3fHP775tXIrAAP1edoej
gIZwtisZi8GbS/UbnpClXloWvWHxBHL77rqXJSr+aTxD3zbxKdzJRz9Lbr/uoAHdEod/t7956aeb
l7QQ4zEEttJP8W6A2DSp22/Yl5og9yc0dur2Ay2l0gi5T+ws/RTuFFjZG/35BTDxBHVNFW5utgL5
QyCOiOGWEIDZApQylVsgFagK0g2pQ6ARAgWRpdsOBtWB9lNEPBWSPiKqu8lnTyrS5AXbh9TkuQEU
ghP73akAYekfrAGuMuQLUIuImr/0kz6vQEsAi5vkEugualCnbFHE1Q7mrggloBIIA4mYzb1wElCX
3X5Lg8GGUI+q/rDwcktAMWgJ3P2bG1S4JdAEMlbuCohtFj2UBAb3YPI6IUKiBHSKLdy9N2V1v31Z
Eqrd3Tm3EL/mps61x+cnTCQaaLG4BbrvNP6T3W8KRgiBUUpCFEh88iqPKmeyZCWyYTupXzizVxVI
VKkjr2lEv/HrKFLLliAf/LYJkFq6hf27CwMWbglkF4Dwjm2xwaIhcPp5dwaoJjLTY5J+XbgFoNup
5BnA+0ME2HrJ+GHcHkg/S790sQvEPSieCJBW+Ra+jUOHtf0B5zwdzF3V7CwBRuO0ok1eECJI3X1T
xbWFUMW2dlZN/ugLrIBgFnMoTsg+RVsBbqbkEmDx6TYEF1BgZTI+v/0mX0OOBcNaYT1fUU8ndQrI
8Imp/7gBWFEHN8DEQCA0DhyvcC4vOQnJueukt0VNKmUU2QnP+zxkBsj7Qs640//FC/uqJdkbYJik
N4h8ONpJ4a8iH6kw0Ul/FO72y7o8pn4JMwBRzyO7j2AP7Q/AT2nZ+SqQzStIBqRuu4HIB5aGM5O7
5YqtXdIrN4V9ZYc9SykVaOqOrKAj4Q2VmFOCNCi77Hl1p12S6dUBAuzjH9nxKtAKQOwqu/uceMH7
V9onvPOyXtUIAbH9dP7IVqhwS7BzwP88yqkIqyb9CEDDgZ5TkAaZDYA5lH4K5+sjpyX33wTwQICT
ltink/1kwlED5EF221+4/af7ruQSwNRMphtCFiMf41HEF2TAsQR2jmDxJi9iM1LSX1EvwXlYli7a
VR0cfuwggMpk+PdhoMIp+5TDVGruumCzI4sHT/ebcDtYAqJJly5MvoKEWyxygeQ+WSnJfQfekOK8
9uiGo9i+glow6VIGbj0TfQU09kRhn9T+Y+g6pO8sulqdVP8CBUQ9NYSHRdt/VVQmS83dRLFrBlxU
7skon8jtEPilM3zhrD5STpJzJ8AHFSUQN0GffnDhwfQIOwfvv6iJfViHZOdOzobwBQJvd6/zNo+K
zrNh8QT8u9N5RTv6gtlA6uQDb1Qd0M2ktrMlyPs9BpKvZJHa22P/Cmf02bJyz3QuLeaH63MyygfA
E6/Hdu3iwhvtTCr9udGP+OMW4M8LRXogAkwcQlp2OPb+emT2VYFUvyqd0wTWoaPZyezvJpkXARSA
wOMrkD87j6B4lt8u8Pjn24+gN8DIkb3fGX5Hlj9eEQV7AuG8d/2LJgbT1h9SclBjEeDZE2WJmRxk
nw9uAsqQxntAH6FRTj+Z3C3QTdgV30icAvfSJphPW66dDcQUD1ZAFfeEI7ATNkWauawVQAJPGH/I
gF0g+0gEAPzSSAQRBH87Gpy1Aq0ADYskzQCOP3MjVfqGcM9tPrEfTj0XYC8ACnf8Bbu5lAAgps3N
B9619wBY0oPjT2SAVF+J6M9ORooSgIKdAukyBwcwAw4gjbt2kzzyCID/OLTpJN23+75wSyBtDYpy
H8ci5fsW48sdAzxBOnrSJP0ADlKsU4AWk7wJoLkoaMTvEeH0gytAgIhqeXTkzh8sXrZP2hhEyUFn
izGEN5x+8lYAuy/aPKi2/iMXWLDdN7LojIQZ4ODy2oZtA/NMP3llKEIhDkkiS5AmFGzudqaV/nzu
KXcyUAdVgFkOTr6D+sNDLNmCskJ8ijf3HfxGYu6kPiDFoFXI6X0HCqihHeg19HYzCrb90kaQKmp6
UyNvX+aXOwWK4OO2MA9IDmbHoHDuMAh8SeEv0jy0/HbZ7PzFB+hFkJA2MmZmbhfI/IUhXXLWDnN2
Kd97y+vl77+geSD5L3IAOw+heDmQd4zzv0t1IWx85gfSMTvcxzkQ8O+UN1LiuVf/2aIX6Bzw5pLn
gIJ3OMdsIP4HEa8DRUClF2WeKa1stkiZxinQGuzqz/9cD1DrhvqjjolsevrJB4RFPAywq9ATRdP/
qcRCJ/353DF9hI9Hpjeb+hHlAy4g/i9hgt23BcwCyiaDzJJoxuyaeEDZAc8HhCnztlTaKDs7MVg8
FwCgnqQM4ALAOI6NfzoSaAtIJGlQqkELKgKw4mSXAEYfuNEMDN6cBZSmQQEC7IVjAWscpcOgLilB
AL0mDnD2ycdAAEHwoWnR/uvC2YD47pLbL2S8jqtD2u/tiB8oQSBi2AICBsT/FU0J0HdVdvYAHSnz
c7ClswNwFAPAQGaJ8QB2pWUFUv6aoByV0oBgQInx0tRnX+Wal//MnVoQioGKh/wFsic/d6KbVDHv
we5Hc4fggkQ5RvCe7KhoZ5/yfMkloJ4D/I/whHYR4LwfJHxDjVI4Z18CX7gYuDQiRMMDAO1viKKf
9JO//Zp76dgG0mFvABXOChbcvHIiAEcf7Ub89+j8izQxVB/wtr6tTMEiQLvQxJ87AFRziNDuDyaP
/O4r4CSwfciRZivAfxZNBtA0TnL/kQEu9Swov90s82sAPhzTGNVfONeXCI7k1MH6MHGmJvowp5+c
+Us9oEYxNExoO8sgC7YVyACQ1v8KS2Dj/VDRhhw5MPrIilwS+kXw/ZCLxbr9dEOU3H5AHtDcgQjU
dvHfvPaD/QSYHGnwvfuTPa9I27/j3vpzAUi9p+VAckP2J7f9Cn4PXxAV2EcHs7tWpMkLUgopzYdy
p12mjmG/n2RuDSCAwTQSxvEu/V24JSA1LbkEqo7zwxIYOzSoCHEdSoESKRITrCR8F+mTirT/snNX
BNEl5R/QeZxEgioW35MBg+1gJwOLJ/+d7JX+XAAoKdUduh8oWGbkYOIcngAKIfGSMIGLFwCGqUT2
+F8yMwTdUe6LkKABCThn40dUtFjKb1eU8ef7LrobsKfYPfn9FtFQU4RDBAeI+BTu3pOrkdx1hbw/
Fx8EvJ2fPMZQyRFNlndUEgWSdtLMDtQ0UdBCqS90TqeMXZQhNQEQ+xaw3suQ3XHAfpiyQJr3aL4j
awdmI/GduPPZp3jOjjytMzAvlBkVo/tJ5gQ9Fh+uEIGQ/bc776pAd4AYreTNp6CbVCYET0cXX3G4
+YRABRIi+xQu0C1N7k/Rh2MBe7DwedJPXvYJix9j1yTfmX1dPMkvKpSlDH4FqKPoX6/bAP+zz9Ed
gPkJOWGnTaeLpfFVaagPYAbBWsP8Tmb6CfaSBxeMloUzc3FQJXdeRLK5+Uwwn95D6xmuSrWfvb/4
6YMKJPSk0xzodTE5Mtw/RNuBga84xHkRfCaZ9De5UKyjj1Uiu/0aFU0E8mwnv/2g/GFyQvLvqFIL
tO/S5K0Er9l0g6Zne/KSo/AWSX9NI+tJFfReFhZr37HGJPedWmeXOdJ1jpEODr0QhQR2TTydos59
h7eW8PDS3C3ABu1I0TukvFD1grw7u/CFi2tJ8zuQ1YPYQpT4n4zsgnoyBfQZrr9sBQqn8TDT5MmN
EG6k7kGx/jjkB3cAnjsbdl/Y3HZXILtsBRKBbJ/k/Vd0jF5S+CaeXU4AKKLGlZbV6ISddCycxyc7
dwJ7wp0VZI25qZPWANFQIqq9r/oqmsmjihbAUoY+Zp1wY216q2cXPB/WthyB6dNFV8+3r4ul+rQd
4EZC/MNjSP2uQ3XL2xwPbj8EvimFu73/vnBxPmlUIxUMNHulbys36WDmbkkEd2ljxt1PP9lFK5Dc
E+WYJJ0l74ACuhkDUATvs3kK9ObBOhDoowDAwSuCxF58CncCwORKroFKmyZhAR15fUgHMB3Gbv8L
OXV5EmvK+4WMh7gz0+95LYD6o/ZftC9I976Au0+wWnL3FQq8uOaGC49l7uijHmzDcoR0SB9RoLu/
i77/udwXNE4ktGAxOgJ0iI5lhP84EEWbs3SzIsp4Vdx7kd3I7TN9Crn/YBhKhTV1pPkbRZKak+wY
wmI4EO/i8EPxBYSnsP69dAmbKFHkegt1nn3y15wqPiK5oq974VQ8bWVkhVspbXe/J29JZXzuAAgy
sxL5Liy8LHxWJCknzdxKgz6ge9hwB9mKg9OP3ye6NJtge95ORrEsfPkVgLkiJa49iu9g2gLotEWD
0sJJemJxkscezA4Fa8AT6MyZfvJSDzyboCqHu+oHorNg+y65AIKMnQ9VC9n8j1rTEvTlA6A1O/YF
tOtUEYOX8u4VCpZ0erORr99VZeXdewWKP8HoDn954QS/dE8+VSV2QVCH+GC2xfm5w2dDuTKo1n0a
v3BxLelG7ew+KUzu/2nYJv49kEWNyMcusFm4FRDgA6kLAGrTxqhBBOSln+IQ2AKxCGXNLu7N98US
f5QTSU5eQQPQmY+k5u4CHBHXQ/BoCE53uhgVbfI7cfTnzp2A6yLySOns5Hv+8is4QgKtTtqjaFOn
hFp235k8jMy2hmw7JflEro+uLIS09vnOoq2BdFgbRi6QKeAT6U2WfvL+jkI5C4VsJWLb2dcFLFfa
4cj//ApA3Q57Kdylb7wlea+HqC/xD8umf09mIBXtFJCMk7wJxO6gJCK5sw/s5hO8OPxCPSBp6WMo
PpmrWST3T5rBmC502L84/qeXgAAf2lHkuAs3d9nNV4QBKNjaRJBvv70Hni8hbxMOZ5p4/cj6FswE
kI3rMkUy94K277T5jxUEbaewjwprBWV22Z9LQZL3VH5yCPYdKvKGgAvEAw+IE7I7I4Xzg6Qh3ViB
aAEAPHs/OJ/fwFggwwvB765CvEjST9YCpiu3hndLd+pMAAio0IEEIPQlsI4UN+wiBIVzgKQZS8Dt
UbQmSFvzSQ4l7c+bVrX8SPwXS/pRSyap/hUQHPAWYwRh757QAHSoNCGsgSBjj+wpmgkkTdypoAJE
0gNq2pNREGQjcTBau9Hro2iTly5iEJMXtHw0cDg6/aoBnJm9pz914e68I6vyFIi4EGgWWOWdXDuK
fmAYiUpdbIKi3n1py1/wFcPYTke6o50n6KVD4IvZs1ucwu0/KTpJuSeYKAh8gFM/inqJLyhgLTBN
DRxLkpNHnjmu4KHeK/WjNTCx+tPynX3gv3DIBsIWkmtAMp/QTp6L7cDuUYD10NLB1PaszcWj7Fel
C/Y1+jfpgpNnB9oSDu7BGqjYvSgA1mHHjlAku1e6lEUkfmArIOX/1pgiP3tqGGEqAPawswoKp/zJ
WkleAtSgpQrC9rceZkfxb1v0dwPX9VbBXbhYMHwrkosgJD5tO12Kek5ZwIoluncQGrKLh/zQrCwk
9ee+vyCtEpzFe1byI3w3tCXQeWP7HhC7/6oL9AvSYrEn3C0P/clLNVj6S7+/uIv70ea+v4gny7N/
8PcDXPTFcJvmy7/9g9oUenvk/vRxM+tng2d/Jn7+9+eQfxLwi7Q/z8EXghb44Mfwud8LzvzNcxgH
SzGNgR8Gi3d/vFucdN67dzn8VfVwKXIvvv9m/8uG34960fNwk36x2c36ujft/9s//nqN/OfePw5W
Ajd//6N46r/9423KB5fop0MGS562PBpWxE0kx134uReFjVJyxGochbP+/q3EMUCUiyYf/fRc/Nn0
r8NoObz4a9o/XljsBNFKTWbsv+LFMupNjtYBY1RyIR7C+PQ7p6wkcu98I25C/o0tLApKJQAOGMDl
MB2EZyWzLre9ZW8QHj/FoNbIhmxPw0oDlZaiNfNPiQ/u3y+ebs5M7+ggEhkHDknlAyESwWSiC/i3
9IM6/UU4C5e9aX7tyLaDMiPVYoG0FGDz92fqD2bV6Q2GUf9p/9riKsBUhf3P/ohqZaxgqpf2X+8v
xh88qNyL/KcnTsTFdX857EeTXvCy2I8rHiuIoUFQ0hKRbpGUh4O62H/9t489JRbfGqj9nd7YS8ff
/363t+kiISxzA4l3PKE0DlbqnZzPK45CKIXJAOmVE7b4/397on/x5vwVDMJJbtB3UutgmX5xUC9c
Lla9IDescH5lX9brB36wH0bstOB9lx40juLgxd8PJIYVPDuyw5aHvZf9KGLM9xrs99f1vj+Lnyb+
80X4esE9vSiH7F7uIT+7lr+4eZX+NHyOepgKF+ef9wEnsIzJE4Vhbl9FYkh6A8JpGIU5MWYSfZIe
lgHQ9heZjRa8rdF+ZLHXgiRc+jm9Wf/icz96yZlCgqFRduTKyH/CtMideIFIlB23OtjMlvthxDKI
rJv0oPO4twyRe5OLeoyNn5MpoqBf+gGRv4zywwpOUelhl0M/nOXFtahkkx33kWtf702f8iMLTJns
yPXeU/4Sigir9KDDIzXw3iiOf5h7vyih3h+ENK4s+67lf/7fZf/i5b81k9CPcrcujdzKDt/uB5vc
6T3hKf3+Wlz5T8dWQRpjlX3bKwzd5TCnXFRRiS89rv90tAqiiZ3sqJ3eS2/QWzz3ov1YQv6QCdv/
eMJK/cXD1ultwuUyfxx+av3+8riT3iong1N0pPxKTI4G/YBb3EGRPj/nD4OgopN/2Rjpe+yIpiSj
0kOHWyEl53F+5wSBmuzQ1z6G+H6Y9Jx9hGBPR81Ldep39o/58/ObCUvF8xeLXrwfLn1r0cdFdi3u
MfNfclJNE71YZId96G+eh/3JpJ8z31LYuPTQWVTlXYQtZRSVHrwf9Ae9yX4BxDLDvLD/8c838YFg
YdS7uOqHQe48a4LRRPqlw+m76JXoKi09bvzSy1n1KYOb7KiPYd7lSRvAyQ768M//CC8ew+k///cF
5/niNvrn/wme/XwUkpyT/Jo8xoF/FKhKO3fJTuCxF2yP5WjaGVF24E+DdxdcFC3KDuvF0dgPehe1
3iKnVlKWN9nBCaL7RwYyICD5l64S1CDPkNOv1GDID/z9nUGf9nSVXYfv/vSp97TKSwwBGpEdOItM
P7y73wLRLTu250cXj1hGOSGaJrJlR/7radPP7R1AEkH+Q7GITSUdgvq8c/KvC2qmqZr/glHNk3kp
2m2dO0n/up3IUkb/9baijKuet+VE7bjsratH/X4gEgr7oYRRJNhlZQfu9Nf+kU8iIMWywz70/GB5
cSsMrn5qDHSEEwG6Zj90atSdP59Zav9nKdlPgb/sv1w8LHvLIztXsLbIzqPMAGmc8kTOk9zkz+J9
GN1gBc5P4C1ttH/b1K0QlJJUZe5/d8Lozcb/113gU5nO/XwPE/s/yQH9Z8gXZRsfXDz0pmHORfsI
j8TrR1P0/36Xs0ux/+nEnv/ikXoIJ4Ttg4vm4l0OUv/ZkfrF4b0wTvrL3ej7txXvLoBy0jcufA4X
F/+93e9P/GDwP07N4SNiXSmUoR8FFx2ytojsU88RgHf56YTjk2N/QAil1YsSf3FiHz7COq35o7yZ
9wEvXOu/ANf5Ia5FBq7jP0f440fu3E8l3y8e01rUD56HF7fhZPN+/A/YWq837kcnVl8wpMkem927
py6COKXCn/5rb+RdXPEj4j97iLh4ggdE9pH1uDfdjyLGfA9ciX87x9Do96KX3RJlZsBzJQx6k/3v
cpMAoLR//p+Lvka4EjLvxLaA9JQf3iPS6i+GF01y3QA9UgDQxSNWjk96bbMfXywfnFH7H/98Nq1w
GCyWSPK/luEk58upgqNMdsvbSNgp07jv91/3o6XvLpo4yQ8OHAZPfz9SNvAH3I3yMPIXy2nvlORT
9Q84Q7e9yXRDoPD9on+ESdnpiXC9H+fP/kcEQK79ozj9R6RgP/cCcsdxbhdFqaDs8bhmGfKjfoTM
v+6vLr73e8eeEtSt8m9825vFPbBdqxM5dLgyPuIBk+PkwgecZgycxbA3mexEYv7YvQeu/r6Qz3y9
Rn/SD3r/8+KvxXM/WID6TeX9o7iqSJiX3kU5DoZ5S1cQ98keo8dw3D9aNZryfMS4wSD/toJuQ/pt
46Q3yZ167SNs5i9sL4ag0Hu1eBnnIWPAKeVf/Au2zgmdSnW0/NjvPCt6yMqP2vFfVr3NexkOtPo9
Cvz3D3154s9m/Ujo5szL2r+xUHMm8E4bxmhRPUXDDOpIP0BZ5wIdmM1BGF3cxMvJBiV+6m7zUJ4M
g5FJqyIXOPJ5nM+/LpiQAt7/C0YPXgdAd1IReHg+PkAZ/bXtR089f5TPDX6AuvgrmoIPzYm+Dzi8
Xi8YTHov/cXwcB0Ef52sSO1sesE0j1j5CNPYG8borf3riUstKsRlX9YDJJvPnugfsLhgP59C/JH9
+4m3/Yj04kPkC1dznB/4A1wDwoN5HSW6UsmubQMY70Vb/L+Hv+73w6VOx0dgKXD43kcpUuph2fdO
Xcnc+34EHKHVm+WPryr4YmXftb2JBputsOj2Y6UL/BEGV1Zb1A6PUKQ03tg/6s/d6CzTemLsD7jS
7d62Nx6+X5L/x93V7LZxA+FX2VvTg5FoGwfxpYAly7Js2VG8soseKWkrsVp71f1RKhcFeum19z5C
36E3v0mfpN/sisYOtZFscVInBXJwnICcHZLDmeE33wic657iwGtUK7vr4lyNVLx2RKiY2nVznBOO
3irgAnOKwMBIGOkFf90pqn+dJUaguLQyjw0JvPVFOOf4JXSPcddDXyVqFNYHcm9Fxp+tuSpFAyFX
PfdR3wp3GcBzFn1uLrt6ZJY3gPur5jAbRr9kkfyGwIUymCptJxKKZkKu6hioH/W6pgGjMJ+wu6Ub
KA0soRmnUIWEhzEA0IjcQtvMofWLmWt3ma/uhmGNOqhti6umr3WY3fK0ti9h6t6hVjVeeN0MOay5
99JrI/sbZ3lNKIjqcYm882rCM8T26RTYnpee+VHXTYqKfgHXOpjjsSZa1gWX4AyXyN4gSB9HoddW
aWYWm/bsa3QW3nQhwYo86ml9pbVgqmeoNr2F1h5+XA/aUcSNolOJzAPdKgoLlOjon9/+TGf0t06y
BCwEEpygQORGmVVj9hCAAvBQCWRrBhpFW3soPuCI+4dmWK7HKggRFMzMdk9fHmkVLxEvae89igAV
wyIegFoRJLtmeXc3E0fxbBxDgQOkonAGblhUAgI7tCcSWLwzletEz4y4hXuLxk5ECGR+t/sn9NVe
pPdGU6320jQ341XmEFj7AJF2zcgCxrSn5hkSyTWDb70Eni+xVJoS18xSVX5afpRBV3/VFuGraKpp
AtgU06/AsrWW84Q/Nkmckw7CHoCuEj1n8hKBjqt16Sbcg2lIwOi7aaJCvnepNa6ArD+ZUYpz7G+6
tx55bZ3GydhSAZHvuMp6ln9Qmt2zILdyH7YXDtUtB/YV3aZdxX2Hl2kjXaFaCVTLe7BpJGxUCZhD
oPKx9g4TZePlJRANwRIAparIRecfV+2uXhNIZq99owmVw3wR3xe4776DB+Ih9cuuU5B8mK/Z/Sb9
PkQ4Yoah3VFwQbkq5SL2sOm+Sj077NuXsGsdUEQAR5gPx4ijwKDDjiIIiCXMMipjhnX+OjwYNHI6
EDBOh8PcO89TtiNXowvY/l8u20H78rp99KtHm4egT2v7HzQxeNRC8wYfvZnQsG8z+U1hc+su6w1X
eMm+xZyGdvWK3/bvK1NdOnbEusSGWjkQXzguNoLV53ZJ4C45RJYdJXrVg73Vt9yOsC6opbisEuCs
ZhhNdM4wcxK3fzNOodjiMf8kTO7CSbywXkuI88/V1EF4ZbmF65Rj+ZMBf808mhCg1ghIR0ACknUU
0iMfu0eI/M9VC90EauBFFRK1zW3C7HElgIHPWdrWXUixoxmIdCtR23ys1ypLJPAKxyqJDWaEuRYb
Wb0e6SIfI0YYhVVNvBXwVzp6iGIPy0OkVkOu+6wDTsfbNFyakWjpDgSuyw7qB9QtH1ZCD6g24tol
YkxXJbSSGHBQtn1RLOg+7kmOFwALfPtKIBXUxVuLZRzAh+subzdTEVsyEOu5j3oaJtYGa0jAK07h
soK8gzvb6BbiLnBPZQtrN0iAFno6m+a2a4I2V+4CB1G8UDNbZIHMZk/DrmdATWahlf6RwEX08p9D
4EPyhKcFJZ5XzuNoDJ0Y1Rb+rkTRDF6SlVWUKAE0PCfbzoSVeCX5CNkj2uaaqXYPcwGKAIjRjFPo
V+JqRkmMbdgkQsM+6GFzi7ijIVGkeokXE8ufQl8Ko5bd1Usn2ga7AYkoMHBhNRNgNM1YtHa+RNQR
zK0cMbhEzSQOmgAueYhaHTNSIa4voeIPqPnimRqJICn4oDMgIO1t7EtceVczSsMz5xL0t0Yzu+t4
lXKjoptxzMNGCUTyNZFNYt+1QPtthC2WUYRnC9zgxMqT8A0tEdUEALLyS9WXqFvBA29Y1BdaWeT9
hkQuvUSrAUsVAhbIpW9QP2mzALvvlrM4jRdM28CSv0ZXHveh73+nc1OXJkQvaJTKoOk5oGbIeaIF
6tbpni+1BlJ+FOC7ptaq8tNqfZqnPRQz31kWxX0dWzHwON6lxUYvgbhrR6h3jxYK2TgjJpkS6rbt
GgWizDQLQZXFHDGJMiTgf8dEYG5EJIGRmDZ/3f0kXkDBiZrkTOLGRu6HR2Yx+ig85ziGxvasQHXD
tldZ6f8ql70ipfgiztxhkg/5krlvBZRga2yEIjnbVMnQ5m6QmGGS64ifDgkwI0mL48xPh8A11VJL
+OZ1d4lEgNmyllCilO0ovgH7GG8MIhEHmnHryaypWZGz6QShgcUtJBG2wSKPQc2Tc6I+CV7LE+AN
tPnu0h4LpEtOYTOt9UNNn5lmdzuPQlnipbPJTiXozpHQyFIin8yMmIU2JF7C+0gtZzF5AcxZ9CVe
rMvK3jOdZWVx6UUIvpHqF4hgW8tZevmI+9G+hBeN+uNbPVbjwmIP4iFaqTD5JRKZBI4u9dPCvgR5
TQ3tji/xuFYq6lrj5QPkWuTCU/sCUIPBKqxh6yVIcgzbxbVOJrrWyOMp3uhz94N3FXibZhBwOptI
KFps5L6EM9uCw4lyGqMCOtQiWNdAcdfFl2BcQKVE5rVzxAw2+4Qv8YxY7k74Gdn0/q8ovGFJiH2J
h5PiA84VZuAZJZBPShTtlB9Q3gLei/KF8evq0n6Dsm6BeOL+D2QmxiFARt6FWqg0DYFqLn9SK9vh
vTjS6TwnpiSFgjjvKjjcOznsDrpMHkBf3hzgzz7aJaFZLRpZb71dny94oGj9wDla3wCaea4uczhQ
a33LJHLISDH9EEeGPKy6D98ghwVywAN0bWy8pgam23tMPN+6l23WXCPGz3Ddkwn587yOeWPVyiOT
Ak3UUFoPoxIZy2ai7jgdsATJUwuVfSyvJVG+0iL6QisnLFG11R4h0uEZLQmu0xVXG1oEIJ1TPacS
L4DHKpp9NFt7YGbb3ffq5OBPYFKj3637sAGKn5DbYlujIQH8oRpYZGCYc9GQoL/rhzYdlcCz2lWS
28L6EifkGm8xd+DTZQuHxoLbFu75roE3NR0rXS+F6tfQCdicuq/+b5M3rfTaZcI86d9XeR1y/uva
ZbKBV2JuuM7WOHGrcm//yhINS2b5oaGwEWATi3InjBHise0kUVF+madWeb3/aquPWn7CJmkH93+j
8cGSWRfwiX++u7+us6lZlmKtPvm+qO6iJ+3uJ2Dd69qq/v++sq6L62f2lVsWe2UnRxHYWb/9FwAA
//8=</cx:binary>
              </cx:geoCache>
            </cx:geography>
          </cx:layoutPr>
          <cx:valueColors>
            <cx:minColor>
              <a:srgbClr val="FF0000"/>
            </cx:minColor>
            <cx:midColor>
              <a:srgbClr val="FFFF00"/>
            </cx:midColor>
            <cx:maxColor>
              <a:srgbClr val="92D050"/>
            </cx:maxColor>
          </cx:valueColors>
          <cx:valueColorPositions count="3"/>
        </cx:series>
      </cx:plotAreaRegion>
    </cx:plotArea>
  </cx:chart>
  <cx:spPr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7963C2-752E-5A63-F5E6-587DD7C89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AB7392-0287-223D-0F30-68147B0B7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DFD37A-9160-DBE0-D787-15B21935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5F60-CC20-4B61-A2B9-8F1B94A3F3ED}" type="datetimeFigureOut">
              <a:rPr lang="es-AR" smtClean="0"/>
              <a:t>26/9/2023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4F1546-FC46-B4BD-86D4-67E86774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5F6C8F-125F-58F2-3D1A-983A6C5D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FAF6-3787-4AF6-A353-7FC220F12E0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46726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9DF5E9-17D2-25A6-2CB5-C1083CF2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716FDF-9E4C-23ED-3D9F-F264BEA7A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E56A10-1D2B-CE2D-F4C0-EF01BC8D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5F60-CC20-4B61-A2B9-8F1B94A3F3ED}" type="datetimeFigureOut">
              <a:rPr lang="es-AR" smtClean="0"/>
              <a:t>26/9/2023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0B33EB-F2D3-9AFB-B309-B8197CA77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76D8D0-EFBD-1F73-B699-450441CA9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FAF6-3787-4AF6-A353-7FC220F12E0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245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995BE9-49CE-3F70-2B5E-B8D61844F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91C2B9-645C-A2AA-222E-B3EDFBB4D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F80BF9-FBB6-7131-8A52-3A1259436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5F60-CC20-4B61-A2B9-8F1B94A3F3ED}" type="datetimeFigureOut">
              <a:rPr lang="es-AR" smtClean="0"/>
              <a:t>26/9/2023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D58C7B-362D-1B64-59AE-FA53C62F9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2466A4-AB15-F673-5949-1EA4AFAC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FAF6-3787-4AF6-A353-7FC220F12E0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588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D1D10-9291-FB40-1502-8A6DB5CCB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05FD97-387D-D21C-E0BC-33DDF6F6A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A453B4-FEB9-D509-9962-717E0768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5F60-CC20-4B61-A2B9-8F1B94A3F3ED}" type="datetimeFigureOut">
              <a:rPr lang="es-AR" smtClean="0"/>
              <a:t>26/9/2023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79248B-2987-A070-3432-1744460E6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874F72-C91E-73AC-0991-F1778EC2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FAF6-3787-4AF6-A353-7FC220F12E0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1510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407A86-001C-477A-3985-CF1400F69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A3937E-C354-4EC2-F05D-BD453E988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13BB92-F084-7857-CB5C-B20549F92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5F60-CC20-4B61-A2B9-8F1B94A3F3ED}" type="datetimeFigureOut">
              <a:rPr lang="es-AR" smtClean="0"/>
              <a:t>26/9/2023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B17047-29B8-4BF5-43F3-A09F419AF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BC3ACB-83C0-FEA7-3604-645CEB199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FAF6-3787-4AF6-A353-7FC220F12E0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4095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1F1741-0909-AFBC-2716-F1E703F0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E19BD4-C3C6-C9D2-7698-BE72C6BB3E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5AE969-F4C2-0B0D-958E-3A5F0EE20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BF5877-DABF-20CE-3378-6636794AB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5F60-CC20-4B61-A2B9-8F1B94A3F3ED}" type="datetimeFigureOut">
              <a:rPr lang="es-AR" smtClean="0"/>
              <a:t>26/9/2023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4F045D-C246-8A01-3FFE-CED402069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FACDAA-0357-8B04-DFAC-22661EF2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FAF6-3787-4AF6-A353-7FC220F12E0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767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746199-995F-8ACE-ACDB-54A248EC6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B46373-C25F-7E2A-5AF4-3135AC28A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5F51D7-9B11-46A5-3539-599AFA19D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CB9E6A7-0749-CBAF-AE40-3A251D7AF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F69652-2122-0EE8-386B-C890DB0B0C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953E587-489D-3559-BFF1-44C4A2BE5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5F60-CC20-4B61-A2B9-8F1B94A3F3ED}" type="datetimeFigureOut">
              <a:rPr lang="es-AR" smtClean="0"/>
              <a:t>26/9/2023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8837D91-0707-E24D-17FD-AEFD16B9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CC648E4-E900-7E20-5CE4-5F0BE1B0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FAF6-3787-4AF6-A353-7FC220F12E0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0055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4F79C3-246C-EA6C-B722-B33250A13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5F30025-CFE1-0179-9986-EEB10A8CE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5F60-CC20-4B61-A2B9-8F1B94A3F3ED}" type="datetimeFigureOut">
              <a:rPr lang="es-AR" smtClean="0"/>
              <a:t>26/9/2023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8A8E5DD-7652-9D0A-7165-2D00C41BA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4D0ABB-F033-947B-EAD4-D30861C6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FAF6-3787-4AF6-A353-7FC220F12E0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31614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3B7520D-D626-4219-C108-8575B801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5F60-CC20-4B61-A2B9-8F1B94A3F3ED}" type="datetimeFigureOut">
              <a:rPr lang="es-AR" smtClean="0"/>
              <a:t>26/9/2023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F6F6B33-94BA-C7B3-B443-B160537B2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57A61B-1A55-1C24-2E8A-49A54771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FAF6-3787-4AF6-A353-7FC220F12E0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02768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0B1F06-D2CF-C9D3-1380-2BC63AC7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25BD2D-A5D3-6479-2101-9F55CC391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C455BD-C3D1-C20D-C461-1CD728093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5C2900-41D2-585C-7C44-3A62E0FA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5F60-CC20-4B61-A2B9-8F1B94A3F3ED}" type="datetimeFigureOut">
              <a:rPr lang="es-AR" smtClean="0"/>
              <a:t>26/9/2023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58F15F-47BF-231F-2CA8-D7F9BDB7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91EFE-2E34-99CD-4C4C-2614AB543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FAF6-3787-4AF6-A353-7FC220F12E0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746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343DF2-939A-1A0C-AA51-A0E33F33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1C23EB0-0A39-C6F4-6DF7-3F678896D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73BED38-ADAD-169D-7BA9-8B3614907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AB5ABB-32EC-34FA-A446-E73CFC91C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5F60-CC20-4B61-A2B9-8F1B94A3F3ED}" type="datetimeFigureOut">
              <a:rPr lang="es-AR" smtClean="0"/>
              <a:t>26/9/2023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D4C51C-A4DB-8A4B-3870-93942A20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DCAB27-AF6D-9033-0E2F-6EC92A4D7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FAF6-3787-4AF6-A353-7FC220F12E0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799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88FE86-947A-C2B5-8909-BE2379B8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60DD7B-1FDD-C802-D77D-DFB42B57D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D7A5C5-A40F-D782-A411-5EC944B605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35F60-CC20-4B61-A2B9-8F1B94A3F3ED}" type="datetimeFigureOut">
              <a:rPr lang="es-AR" smtClean="0"/>
              <a:t>26/9/2023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5F98CD-0368-9061-AF7A-FC4F4D2AB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8169E1-2087-E814-5D78-8DA3BC351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EFAF6-3787-4AF6-A353-7FC220F12E0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2990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ational_Flag_of_Georgia.jp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s://commons.wikimedia.org/wiki/File:National_Flag_of_Georgia.jpg" TargetMode="Externa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s://commons.wikimedia.org/wiki/File:National_Flag_of_Georgia.jpg" TargetMode="Externa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21" Type="http://schemas.openxmlformats.org/officeDocument/2006/relationships/hyperlink" Target="https://www.publicdomainpictures.net/view-image.php?image=241123&amp;picture=argentina-flag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hyperlink" Target="https://commons.wikimedia.org/wiki/File:National_Flag_of_Georgia.jpg" TargetMode="External"/><Relationship Id="rId2" Type="http://schemas.openxmlformats.org/officeDocument/2006/relationships/image" Target="../media/image5.png"/><Relationship Id="rId16" Type="http://schemas.openxmlformats.org/officeDocument/2006/relationships/image" Target="../media/image2.jpg"/><Relationship Id="rId20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ational_Flag_of_Georgia.jpg" TargetMode="External"/><Relationship Id="rId7" Type="http://schemas.openxmlformats.org/officeDocument/2006/relationships/chart" Target="../charts/chart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hyperlink" Target="https://www.publicdomainpictures.net/view-image.php?image=241123&amp;picture=argentina-flag" TargetMode="Externa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 razones por las que tienes que visitar Georgia una vez en la vida">
            <a:extLst>
              <a:ext uri="{FF2B5EF4-FFF2-40B4-BE49-F238E27FC236}">
                <a16:creationId xmlns:a16="http://schemas.microsoft.com/office/drawing/2014/main" id="{44730BA2-245C-26F5-B293-988369A35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21" y="-140079"/>
            <a:ext cx="12369421" cy="880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F9E9AD-9826-24D2-B781-C006EA7E9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856932" y="-1320586"/>
            <a:ext cx="9144000" cy="23876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Georgia</a:t>
            </a:r>
            <a:endParaRPr lang="es-AR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64664F-52AC-176D-0BE0-5452A1358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856932" y="1159089"/>
            <a:ext cx="9144000" cy="1655762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Informe introductorio</a:t>
            </a:r>
            <a:endParaRPr lang="es-A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312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7992C4-94D9-2D6A-8816-03C2AEBA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7576"/>
          </a:xfrm>
        </p:spPr>
        <p:txBody>
          <a:bodyPr/>
          <a:lstStyle/>
          <a:p>
            <a:pPr algn="ctr"/>
            <a:r>
              <a:rPr lang="es-ES" b="1" dirty="0">
                <a:latin typeface="Segoe UI" panose="020B0502040204020203" pitchFamily="34" charset="0"/>
                <a:cs typeface="Segoe UI" panose="020B0502040204020203" pitchFamily="34" charset="0"/>
              </a:rPr>
              <a:t>ESTRUCTURA ECONÓMICA Y SOCIAL</a:t>
            </a:r>
            <a:endParaRPr lang="es-AR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B9705C-AA81-28B9-E8B3-618701B7F3F6}"/>
              </a:ext>
            </a:extLst>
          </p:cNvPr>
          <p:cNvSpPr txBox="1"/>
          <p:nvPr/>
        </p:nvSpPr>
        <p:spPr>
          <a:xfrm>
            <a:off x="95637" y="1221476"/>
            <a:ext cx="585023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Georgia es un pequeño país ubicado en la frontera entre Europa y Asia, en las inmediaciones de Rusia</a:t>
            </a:r>
          </a:p>
          <a:p>
            <a:pPr marL="285750" indent="-28575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Cuenta con una baja población de solo 3,7 millones de habitantes, en decrecimiento desde hace más de 30 años</a:t>
            </a:r>
          </a:p>
          <a:p>
            <a:pPr marL="285750" indent="-28575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Las proyecciones, a partir de un envejecimiento de la pirámide poblacional, que registra actualmente una edad promedio de 36 años cuando en 1990 era de 30 años, indican una reducción del 10% de la población para los próximos 30 años</a:t>
            </a:r>
          </a:p>
          <a:p>
            <a:pPr marL="285750" indent="-28575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endParaRPr lang="es-E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Respecto al PIB, Georgia supo ser un país de fuerte impronta agrícola, representando un tercio del ingreso nacional</a:t>
            </a:r>
          </a:p>
          <a:p>
            <a:pPr marL="285750" indent="-28575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Sin embargo, el avance de la economía, principalmente impulsado por la apertura económica y la desregulación financiera y empresarial, conformó un marco ideal para el desarrollo de servicios</a:t>
            </a:r>
          </a:p>
          <a:p>
            <a:pPr marL="285750" indent="-28575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Por ello es que, actualmente estos últimos representan un 60% de la economía georgiana, mientras que la agricultura pasó a participar solo en un 6%, muy similar a la estructura argentina</a:t>
            </a:r>
          </a:p>
          <a:p>
            <a:pPr marL="285750" indent="-28575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endParaRPr lang="es-E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endParaRPr lang="es-AR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2CAE808-CB43-CD43-4A99-2BC5D339F6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578914"/>
              </p:ext>
            </p:extLst>
          </p:nvPr>
        </p:nvGraphicFramePr>
        <p:xfrm>
          <a:off x="6346106" y="3429000"/>
          <a:ext cx="5750257" cy="3193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1DA44C5-B3EB-0EFC-7649-05BD70C4A7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2873093"/>
              </p:ext>
            </p:extLst>
          </p:nvPr>
        </p:nvGraphicFramePr>
        <p:xfrm>
          <a:off x="6346106" y="1003538"/>
          <a:ext cx="5527446" cy="2477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3CD1053A-0BC6-BC28-988B-BCCC83810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156224" y="164909"/>
            <a:ext cx="840157" cy="5777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4F9E1A9-7419-14F7-5C9E-67D3B237C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5619" y="164909"/>
            <a:ext cx="840157" cy="57776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CCBBB81-AE03-36A7-53AB-1F54295F3A52}"/>
              </a:ext>
            </a:extLst>
          </p:cNvPr>
          <p:cNvSpPr txBox="1"/>
          <p:nvPr/>
        </p:nvSpPr>
        <p:spPr>
          <a:xfrm>
            <a:off x="6346106" y="6622577"/>
            <a:ext cx="3466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IEE-SRA en base a ONU, Banco Mundial</a:t>
            </a:r>
            <a:endParaRPr lang="es-AR" sz="10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807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7992C4-94D9-2D6A-8816-03C2AEBA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7576"/>
          </a:xfrm>
        </p:spPr>
        <p:txBody>
          <a:bodyPr/>
          <a:lstStyle/>
          <a:p>
            <a:pPr algn="ctr"/>
            <a:r>
              <a:rPr lang="es-ES" b="1" dirty="0">
                <a:latin typeface="Segoe UI" panose="020B0502040204020203" pitchFamily="34" charset="0"/>
                <a:cs typeface="Segoe UI" panose="020B0502040204020203" pitchFamily="34" charset="0"/>
              </a:rPr>
              <a:t>COMERCIO EXTERNO</a:t>
            </a:r>
            <a:endParaRPr lang="es-AR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EC78EF2-0455-658F-63CD-462D989D57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9944725"/>
              </p:ext>
            </p:extLst>
          </p:nvPr>
        </p:nvGraphicFramePr>
        <p:xfrm>
          <a:off x="6092588" y="864362"/>
          <a:ext cx="5254387" cy="2920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A58E79F-68CC-1731-914B-51226FE380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122622"/>
              </p:ext>
            </p:extLst>
          </p:nvPr>
        </p:nvGraphicFramePr>
        <p:xfrm>
          <a:off x="6092588" y="3829516"/>
          <a:ext cx="526121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7DB9705C-AA81-28B9-E8B3-618701B7F3F6}"/>
              </a:ext>
            </a:extLst>
          </p:cNvPr>
          <p:cNvSpPr txBox="1"/>
          <p:nvPr/>
        </p:nvSpPr>
        <p:spPr>
          <a:xfrm>
            <a:off x="0" y="1198027"/>
            <a:ext cx="585023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Hace casi 30 años, que Georgia comenzó una reforma que tendió a abrir su economía e integrarla al mundo. Por ello, es que más que duplicó su índice de apertura en el mismo período. La suma de exportaciones e importaciones representaba un 45% del PIB en 1996, mientras que actualmente se encuentra en 116%</a:t>
            </a:r>
          </a:p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endParaRPr lang="es-E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Sin embargo, el comercio exterior en este país siempre fue netamente deficitario. </a:t>
            </a:r>
          </a:p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En el último año, a partir de poco más de </a:t>
            </a:r>
            <a:r>
              <a:rPr lang="es-ES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3.000 millones de ventas externas, y aproximadamente </a:t>
            </a:r>
            <a:r>
              <a:rPr lang="es-ES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9.000 millones de compras, se resulta en un déficit comercial de </a:t>
            </a:r>
            <a:r>
              <a:rPr lang="es-ES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6.150 millones, el segundo más elevado en todo el siglo</a:t>
            </a:r>
          </a:p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En promedio, la balanza comercial arroja un déficit de alrededor </a:t>
            </a:r>
            <a:r>
              <a:rPr lang="es-ES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4.200 millones</a:t>
            </a:r>
          </a:p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En los últimos 20 años, por cuenta corriente, los georgianos perdieron casi </a:t>
            </a:r>
            <a:r>
              <a:rPr lang="es-ES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84.000</a:t>
            </a:r>
          </a:p>
          <a:p>
            <a:pPr algn="just"/>
            <a:endParaRPr lang="es-E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endParaRPr lang="es-E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endParaRPr lang="es-AR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CD53341-7FC1-E3E0-06AA-9BA36F7CD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86481" y="116006"/>
            <a:ext cx="840157" cy="5777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29AB4AC-FB46-E3C8-0763-B80AE09A89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65362" y="164909"/>
            <a:ext cx="840157" cy="57776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2EB5B8B-E5A1-B72A-005E-AEEC3BBE9AB2}"/>
              </a:ext>
            </a:extLst>
          </p:cNvPr>
          <p:cNvSpPr txBox="1"/>
          <p:nvPr/>
        </p:nvSpPr>
        <p:spPr>
          <a:xfrm>
            <a:off x="6092588" y="6611778"/>
            <a:ext cx="3466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IEE-SRA en base a Banco Mundial, </a:t>
            </a:r>
            <a:r>
              <a:rPr lang="es-ES" sz="10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Trade</a:t>
            </a:r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10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Map</a:t>
            </a:r>
            <a:endParaRPr lang="es-AR" sz="10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676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7992C4-94D9-2D6A-8816-03C2AEBA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400"/>
          </a:xfrm>
        </p:spPr>
        <p:txBody>
          <a:bodyPr/>
          <a:lstStyle/>
          <a:p>
            <a:pPr algn="ctr"/>
            <a:r>
              <a:rPr lang="es-ES" b="1" dirty="0">
                <a:latin typeface="Segoe UI" panose="020B0502040204020203" pitchFamily="34" charset="0"/>
                <a:cs typeface="Segoe UI" panose="020B0502040204020203" pitchFamily="34" charset="0"/>
              </a:rPr>
              <a:t>SOCIOS COMERCIALES</a:t>
            </a:r>
            <a:endParaRPr lang="es-AR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3" name="Gráfico 2">
                <a:extLst>
                  <a:ext uri="{FF2B5EF4-FFF2-40B4-BE49-F238E27FC236}">
                    <a16:creationId xmlns:a16="http://schemas.microsoft.com/office/drawing/2014/main" id="{6B5DDD9D-2028-2857-8950-E8356EC1656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69057716"/>
                  </p:ext>
                </p:extLst>
              </p:nvPr>
            </p:nvGraphicFramePr>
            <p:xfrm>
              <a:off x="6096000" y="1037230"/>
              <a:ext cx="5759355" cy="478354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Gráfico 2">
                <a:extLst>
                  <a:ext uri="{FF2B5EF4-FFF2-40B4-BE49-F238E27FC236}">
                    <a16:creationId xmlns:a16="http://schemas.microsoft.com/office/drawing/2014/main" id="{6B5DDD9D-2028-2857-8950-E8356EC165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6000" y="1037230"/>
                <a:ext cx="5759355" cy="47835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uadroTexto 4">
            <a:extLst>
              <a:ext uri="{FF2B5EF4-FFF2-40B4-BE49-F238E27FC236}">
                <a16:creationId xmlns:a16="http://schemas.microsoft.com/office/drawing/2014/main" id="{F6E3479D-2913-2887-08EB-02AC30A6002C}"/>
              </a:ext>
            </a:extLst>
          </p:cNvPr>
          <p:cNvSpPr txBox="1"/>
          <p:nvPr/>
        </p:nvSpPr>
        <p:spPr>
          <a:xfrm>
            <a:off x="118280" y="1037230"/>
            <a:ext cx="59777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 las </a:t>
            </a:r>
            <a:r>
              <a:rPr lang="es-ES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3.000 millones de exportaciones georgianas, poco menos de la mitad tiene destino hacia las grandes potencias asiáticas</a:t>
            </a:r>
          </a:p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Su principal socio es China, con casi el 20% de sus ventas externas, mientras que Rusia la sigue con el 16%, demostrando que comercian principalmente por cercanía geográfica. Estados Unidos solo acapara menos del 5% de las exportaciones</a:t>
            </a:r>
          </a:p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El producto con mayor exportación es el cobre, con un tercio de ellas. Lo siguen el vino y elaboraciones de hierro</a:t>
            </a:r>
          </a:p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endParaRPr lang="es-E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 las </a:t>
            </a:r>
            <a:r>
              <a:rPr lang="es-ES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10.000 millones importados, más de la mitad proviene de los países asiáticos limítrofes. Hay una mayor predominancia de Europa sobre EE.UU</a:t>
            </a:r>
          </a:p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Su principal proveedor es Turquía, con un 20% de las importaciones, seguido por Rusia con 17% y China con 10%. </a:t>
            </a:r>
          </a:p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Entre los productos destacados, quién mayor peso representa en la importación es el petróleo y gas, seguidos por maquinaria electrónica, como computadores y celulares</a:t>
            </a:r>
          </a:p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endParaRPr lang="es-E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 algn="just"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endParaRPr lang="es-AR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9E20FF-9D1E-6BAA-3685-6DDC5E43B1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09311" y="118277"/>
            <a:ext cx="840157" cy="5777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5D529BF-BB17-9348-0E8D-E8C22CB87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42532" y="168321"/>
            <a:ext cx="840157" cy="57776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9D5326B-E13E-ECB3-3725-E8B7E90D3452}"/>
              </a:ext>
            </a:extLst>
          </p:cNvPr>
          <p:cNvSpPr txBox="1"/>
          <p:nvPr/>
        </p:nvSpPr>
        <p:spPr>
          <a:xfrm>
            <a:off x="6660004" y="5271449"/>
            <a:ext cx="3466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IEE-SRA en base a </a:t>
            </a:r>
            <a:r>
              <a:rPr lang="es-ES" sz="10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Trade</a:t>
            </a:r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10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Map</a:t>
            </a:r>
            <a:endParaRPr lang="es-AR" sz="10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29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acterísticas de las legumbres">
            <a:extLst>
              <a:ext uri="{FF2B5EF4-FFF2-40B4-BE49-F238E27FC236}">
                <a16:creationId xmlns:a16="http://schemas.microsoft.com/office/drawing/2014/main" id="{43D32E2D-4A67-2058-D9A2-1DFAB1882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11" y="2015590"/>
            <a:ext cx="1835589" cy="93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nzana roja png ilustración 8513780 PNG">
            <a:extLst>
              <a:ext uri="{FF2B5EF4-FFF2-40B4-BE49-F238E27FC236}">
                <a16:creationId xmlns:a16="http://schemas.microsoft.com/office/drawing/2014/main" id="{220153D2-8BAD-D417-FE12-69689561F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88" y="2186451"/>
            <a:ext cx="336651" cy="3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ector verde Peras PNG imagen transparente | PNG Mart">
            <a:extLst>
              <a:ext uri="{FF2B5EF4-FFF2-40B4-BE49-F238E27FC236}">
                <a16:creationId xmlns:a16="http://schemas.microsoft.com/office/drawing/2014/main" id="{060D5838-9AE7-FF95-0F55-B2C65A40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728" y="2074909"/>
            <a:ext cx="544773" cy="5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asas de Uva Jumbo sin Semilla">
            <a:extLst>
              <a:ext uri="{FF2B5EF4-FFF2-40B4-BE49-F238E27FC236}">
                <a16:creationId xmlns:a16="http://schemas.microsoft.com/office/drawing/2014/main" id="{AF784A1B-9CBA-DC06-59A5-035F97D8B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26" y="2110995"/>
            <a:ext cx="544773" cy="5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limón amarillo agrio para cocinar y jugo de limón 14606658 PNG">
            <a:extLst>
              <a:ext uri="{FF2B5EF4-FFF2-40B4-BE49-F238E27FC236}">
                <a16:creationId xmlns:a16="http://schemas.microsoft.com/office/drawing/2014/main" id="{1C8DF638-E1A2-7032-A770-233341FB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453" y="2619682"/>
            <a:ext cx="544773" cy="5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Naranja clipart. Dibujos animados descargar gratis. | Creazilla">
            <a:extLst>
              <a:ext uri="{FF2B5EF4-FFF2-40B4-BE49-F238E27FC236}">
                <a16:creationId xmlns:a16="http://schemas.microsoft.com/office/drawing/2014/main" id="{F3CA6900-6793-AD53-8016-9DCB8403F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78" y="2606760"/>
            <a:ext cx="544774" cy="54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2EDF17E-48B2-FCBF-D7A8-A1089B024935}"/>
              </a:ext>
            </a:extLst>
          </p:cNvPr>
          <p:cNvSpPr txBox="1"/>
          <p:nvPr/>
        </p:nvSpPr>
        <p:spPr>
          <a:xfrm>
            <a:off x="214198" y="1926248"/>
            <a:ext cx="10918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8</a:t>
            </a:r>
          </a:p>
        </p:txBody>
      </p:sp>
      <p:pic>
        <p:nvPicPr>
          <p:cNvPr id="2066" name="Picture 18" descr="Maíz - Iconos gratis de comida">
            <a:extLst>
              <a:ext uri="{FF2B5EF4-FFF2-40B4-BE49-F238E27FC236}">
                <a16:creationId xmlns:a16="http://schemas.microsoft.com/office/drawing/2014/main" id="{997FDBAB-975D-B887-2BD5-517B891C8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40" y="3379051"/>
            <a:ext cx="776622" cy="77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F57B003-58B5-A6E1-23FF-78BCEA0A986C}"/>
              </a:ext>
            </a:extLst>
          </p:cNvPr>
          <p:cNvSpPr txBox="1"/>
          <p:nvPr/>
        </p:nvSpPr>
        <p:spPr>
          <a:xfrm>
            <a:off x="214197" y="3031256"/>
            <a:ext cx="10918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FEFEBFC-B04D-82BA-442E-44397EC72063}"/>
              </a:ext>
            </a:extLst>
          </p:cNvPr>
          <p:cNvSpPr txBox="1"/>
          <p:nvPr/>
        </p:nvSpPr>
        <p:spPr>
          <a:xfrm>
            <a:off x="214196" y="4283722"/>
            <a:ext cx="10918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A556AC9-74A2-930D-5F9D-21759909E666}"/>
              </a:ext>
            </a:extLst>
          </p:cNvPr>
          <p:cNvSpPr txBox="1"/>
          <p:nvPr/>
        </p:nvSpPr>
        <p:spPr>
          <a:xfrm>
            <a:off x="214196" y="5525466"/>
            <a:ext cx="10918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</a:t>
            </a:r>
          </a:p>
        </p:txBody>
      </p:sp>
      <p:pic>
        <p:nvPicPr>
          <p:cNvPr id="2068" name="Picture 20" descr="gallo - gallo 12637735 PNG">
            <a:extLst>
              <a:ext uri="{FF2B5EF4-FFF2-40B4-BE49-F238E27FC236}">
                <a16:creationId xmlns:a16="http://schemas.microsoft.com/office/drawing/2014/main" id="{ADE5722B-FEC0-4067-D5E8-C6C0FF848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66" y="4609559"/>
            <a:ext cx="635322" cy="71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personaje de dibujos animados de cerdo 17221528 PNG">
            <a:extLst>
              <a:ext uri="{FF2B5EF4-FFF2-40B4-BE49-F238E27FC236}">
                <a16:creationId xmlns:a16="http://schemas.microsoft.com/office/drawing/2014/main" id="{807506B1-F9B2-742F-7B25-D56474119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25" y="4578990"/>
            <a:ext cx="1035497" cy="77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cono de dibujos animados de pescado png clipart 11458583 PNG">
            <a:extLst>
              <a:ext uri="{FF2B5EF4-FFF2-40B4-BE49-F238E27FC236}">
                <a16:creationId xmlns:a16="http://schemas.microsoft.com/office/drawing/2014/main" id="{E43632EB-5C68-C6AF-2868-B138FF9E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88" y="4543329"/>
            <a:ext cx="802807" cy="80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A6CBF09-1F0E-81F4-1F87-5B488A68745D}"/>
              </a:ext>
            </a:extLst>
          </p:cNvPr>
          <p:cNvSpPr txBox="1"/>
          <p:nvPr/>
        </p:nvSpPr>
        <p:spPr>
          <a:xfrm>
            <a:off x="1608757" y="1775532"/>
            <a:ext cx="1549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LEGUMBRES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4FB1DF-3FD7-0E29-A205-8A4EC19F6F2B}"/>
              </a:ext>
            </a:extLst>
          </p:cNvPr>
          <p:cNvSpPr txBox="1"/>
          <p:nvPr/>
        </p:nvSpPr>
        <p:spPr>
          <a:xfrm>
            <a:off x="3678797" y="1752252"/>
            <a:ext cx="1549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FRUTAS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EDB079A-A7AE-DE36-A1D0-2D8C95DC6A47}"/>
              </a:ext>
            </a:extLst>
          </p:cNvPr>
          <p:cNvSpPr txBox="1"/>
          <p:nvPr/>
        </p:nvSpPr>
        <p:spPr>
          <a:xfrm>
            <a:off x="1532606" y="3016827"/>
            <a:ext cx="1549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CEREALES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C4B4BE1-F0A2-904B-4195-33B0E51D5F21}"/>
              </a:ext>
            </a:extLst>
          </p:cNvPr>
          <p:cNvSpPr txBox="1"/>
          <p:nvPr/>
        </p:nvSpPr>
        <p:spPr>
          <a:xfrm>
            <a:off x="1286398" y="4307309"/>
            <a:ext cx="1761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CARNE AVIAR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1C5B6E3-F27D-FC48-7F32-D6A4D8D85D5D}"/>
              </a:ext>
            </a:extLst>
          </p:cNvPr>
          <p:cNvSpPr txBox="1"/>
          <p:nvPr/>
        </p:nvSpPr>
        <p:spPr>
          <a:xfrm>
            <a:off x="2739217" y="4271213"/>
            <a:ext cx="1963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CARNE PORCINA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9545472-4623-54C0-EBC4-1E21DA1325E7}"/>
              </a:ext>
            </a:extLst>
          </p:cNvPr>
          <p:cNvSpPr txBox="1"/>
          <p:nvPr/>
        </p:nvSpPr>
        <p:spPr>
          <a:xfrm>
            <a:off x="4350736" y="4302849"/>
            <a:ext cx="1549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PESCA</a:t>
            </a:r>
          </a:p>
        </p:txBody>
      </p:sp>
      <p:pic>
        <p:nvPicPr>
          <p:cNvPr id="2074" name="Picture 26" descr="Ciruelas Secas O Ciruelas Pasas Con Una Hoja De Menta En Un Tazón De Madera  Aisladas Sobre Fondo Blanco. Fotos, retratos, imágenes y fotografía de  archivo libres de derecho. Image 83068899">
            <a:extLst>
              <a:ext uri="{FF2B5EF4-FFF2-40B4-BE49-F238E27FC236}">
                <a16:creationId xmlns:a16="http://schemas.microsoft.com/office/drawing/2014/main" id="{6A170277-F4BF-3AE8-26A0-55D201A22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560" y="6032039"/>
            <a:ext cx="802807" cy="53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Diseño PNG Y SVG De Ilustración De Vaca De Leche De Caja De Leche Para  Camisetas">
            <a:extLst>
              <a:ext uri="{FF2B5EF4-FFF2-40B4-BE49-F238E27FC236}">
                <a16:creationId xmlns:a16="http://schemas.microsoft.com/office/drawing/2014/main" id="{ADFEB40F-5217-8909-F0AE-B614419FA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518" y="5949491"/>
            <a:ext cx="623952" cy="6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Yogurt PNG para descargar gratis">
            <a:extLst>
              <a:ext uri="{FF2B5EF4-FFF2-40B4-BE49-F238E27FC236}">
                <a16:creationId xmlns:a16="http://schemas.microsoft.com/office/drawing/2014/main" id="{1A56DBD3-D639-FBE5-B15F-5B8C1D99B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678" y="6025861"/>
            <a:ext cx="623952" cy="6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Queso PNG para descargar gratis">
            <a:extLst>
              <a:ext uri="{FF2B5EF4-FFF2-40B4-BE49-F238E27FC236}">
                <a16:creationId xmlns:a16="http://schemas.microsoft.com/office/drawing/2014/main" id="{06CE1D8F-936C-C6B0-B51C-973883556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708" y="6110242"/>
            <a:ext cx="604268" cy="40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2EE666A-B655-4A5B-50D8-60C02F3FCB8D}"/>
              </a:ext>
            </a:extLst>
          </p:cNvPr>
          <p:cNvSpPr txBox="1"/>
          <p:nvPr/>
        </p:nvSpPr>
        <p:spPr>
          <a:xfrm>
            <a:off x="1147341" y="5688678"/>
            <a:ext cx="1949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CIRUELAS SECAS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0AF87BE-37D6-7E5A-D6D7-4B45B8C588BA}"/>
              </a:ext>
            </a:extLst>
          </p:cNvPr>
          <p:cNvSpPr txBox="1"/>
          <p:nvPr/>
        </p:nvSpPr>
        <p:spPr>
          <a:xfrm>
            <a:off x="2902003" y="5698281"/>
            <a:ext cx="1761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LÁCTEOS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4EB8687-8810-2533-3576-279403B44BAD}"/>
              </a:ext>
            </a:extLst>
          </p:cNvPr>
          <p:cNvSpPr txBox="1"/>
          <p:nvPr/>
        </p:nvSpPr>
        <p:spPr>
          <a:xfrm>
            <a:off x="6012237" y="900745"/>
            <a:ext cx="585023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Blip>
                <a:blip r:embed="rId16">
                  <a:extLs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</a:buBlip>
            </a:pPr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Argentina tiene 31 mercados abiertos con Georgia, siendo el 24to país con mayor cantidad de aperturas (por encima de Indonesia, Sudáfrica, Corea, por ejemplo)</a:t>
            </a:r>
          </a:p>
          <a:p>
            <a:pPr marL="285750" indent="-285750" algn="just">
              <a:buBlip>
                <a:blip r:embed="rId16">
                  <a:extLs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</a:buBlip>
            </a:pPr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En cereales, solo se encuentra abierta la categoría de Maíz. A pesar de haber negociado las aperturas de carne aviar, porcina y equina, la bovina aún se encuentra cerrada</a:t>
            </a:r>
          </a:p>
          <a:p>
            <a:pPr marL="285750" indent="-285750" algn="just">
              <a:buBlip>
                <a:blip r:embed="rId16">
                  <a:extLs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</a:buBlip>
            </a:pPr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El comercio entre ambos países es realmente mínimo, con exportaciones argentinas por </a:t>
            </a:r>
            <a:r>
              <a:rPr lang="es-ES" sz="1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8 millones, e importaciones por </a:t>
            </a:r>
            <a:r>
              <a:rPr lang="es-ES" sz="1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1,1 millones</a:t>
            </a:r>
          </a:p>
          <a:p>
            <a:pPr marL="285750" indent="-285750" algn="just">
              <a:buBlip>
                <a:blip r:embed="rId16">
                  <a:extLs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</a:buBlip>
            </a:pPr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Lo único que le compra Argentina son frutas y material cinematográfico, mientras que le exporta Harina de Soja y productos farmacéuticos, principalmente, y muy poco de lácteos y carnes</a:t>
            </a:r>
            <a:endParaRPr lang="es-AR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82" name="Picture 34" descr="ilustración de lindo caballo marrón. imagen de caballo en formato png.  adecuado para elementos de diseño de libros infantiles. introducción del  caballo marrón a los niños. libros o carteles sobre animales 13078566">
            <a:extLst>
              <a:ext uri="{FF2B5EF4-FFF2-40B4-BE49-F238E27FC236}">
                <a16:creationId xmlns:a16="http://schemas.microsoft.com/office/drawing/2014/main" id="{DD75A8CA-7125-16CA-338E-47A54DF62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32" y="5888678"/>
            <a:ext cx="782764" cy="78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5D57919C-72A7-C3A2-6A93-E273D0B1F575}"/>
              </a:ext>
            </a:extLst>
          </p:cNvPr>
          <p:cNvSpPr txBox="1"/>
          <p:nvPr/>
        </p:nvSpPr>
        <p:spPr>
          <a:xfrm>
            <a:off x="4644751" y="5687739"/>
            <a:ext cx="1761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CARNE EQUINA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5201E34-0922-156F-2675-7512052067A8}"/>
              </a:ext>
            </a:extLst>
          </p:cNvPr>
          <p:cNvSpPr txBox="1"/>
          <p:nvPr/>
        </p:nvSpPr>
        <p:spPr>
          <a:xfrm>
            <a:off x="-10748" y="1343125"/>
            <a:ext cx="1549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CANTIDAD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4256E42-BC53-21EC-75E8-90E1EB8DB400}"/>
              </a:ext>
            </a:extLst>
          </p:cNvPr>
          <p:cNvSpPr txBox="1"/>
          <p:nvPr/>
        </p:nvSpPr>
        <p:spPr>
          <a:xfrm>
            <a:off x="2522265" y="1341395"/>
            <a:ext cx="1917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PRODUCCIÓN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9F7FE14-1963-F878-DD2D-251EB7335EA0}"/>
              </a:ext>
            </a:extLst>
          </p:cNvPr>
          <p:cNvSpPr txBox="1"/>
          <p:nvPr/>
        </p:nvSpPr>
        <p:spPr>
          <a:xfrm>
            <a:off x="582364" y="774247"/>
            <a:ext cx="4480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Segoe UI" panose="020B0502040204020203" pitchFamily="34" charset="0"/>
                <a:cs typeface="Segoe UI" panose="020B0502040204020203" pitchFamily="34" charset="0"/>
              </a:rPr>
              <a:t>MERCADOS ABIERTOS</a:t>
            </a:r>
          </a:p>
        </p:txBody>
      </p:sp>
      <p:sp>
        <p:nvSpPr>
          <p:cNvPr id="41" name="Título 1">
            <a:extLst>
              <a:ext uri="{FF2B5EF4-FFF2-40B4-BE49-F238E27FC236}">
                <a16:creationId xmlns:a16="http://schemas.microsoft.com/office/drawing/2014/main" id="{F255BF48-6C69-3917-7BD8-B0C122E9D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3889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latin typeface="Segoe UI" panose="020B0502040204020203" pitchFamily="34" charset="0"/>
                <a:cs typeface="Segoe UI" panose="020B0502040204020203" pitchFamily="34" charset="0"/>
              </a:rPr>
              <a:t>RELACIÓN GEORGIA - ARGENTINA</a:t>
            </a:r>
            <a:endParaRPr lang="es-AR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761470F5-2AAA-CAE3-4210-0094D28878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582364" y="33219"/>
            <a:ext cx="816145" cy="561247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66570251-8834-2CAE-B421-F49F80D5CC3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10769479" y="56189"/>
            <a:ext cx="840157" cy="559667"/>
          </a:xfrm>
          <a:prstGeom prst="rect">
            <a:avLst/>
          </a:prstGeom>
        </p:spPr>
      </p:pic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517A3EDA-0D13-A3E7-2AB0-A688AEE90C6E}"/>
              </a:ext>
            </a:extLst>
          </p:cNvPr>
          <p:cNvCxnSpPr>
            <a:cxnSpLocks/>
          </p:cNvCxnSpPr>
          <p:nvPr/>
        </p:nvCxnSpPr>
        <p:spPr>
          <a:xfrm flipH="1" flipV="1">
            <a:off x="-10748" y="1301641"/>
            <a:ext cx="58958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1A233EF5-C3AF-8655-2BD6-B1D6759ED5DD}"/>
              </a:ext>
            </a:extLst>
          </p:cNvPr>
          <p:cNvCxnSpPr>
            <a:cxnSpLocks/>
          </p:cNvCxnSpPr>
          <p:nvPr/>
        </p:nvCxnSpPr>
        <p:spPr>
          <a:xfrm flipH="1" flipV="1">
            <a:off x="-10748" y="1718687"/>
            <a:ext cx="58958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uadroTexto 60">
            <a:extLst>
              <a:ext uri="{FF2B5EF4-FFF2-40B4-BE49-F238E27FC236}">
                <a16:creationId xmlns:a16="http://schemas.microsoft.com/office/drawing/2014/main" id="{136784E4-B354-BBB9-C954-D54D31A465E6}"/>
              </a:ext>
            </a:extLst>
          </p:cNvPr>
          <p:cNvSpPr txBox="1"/>
          <p:nvPr/>
        </p:nvSpPr>
        <p:spPr>
          <a:xfrm>
            <a:off x="6252108" y="6623549"/>
            <a:ext cx="3466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IEE-SRA en base a </a:t>
            </a:r>
            <a:r>
              <a:rPr lang="es-ES" sz="10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Trade</a:t>
            </a:r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10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Map</a:t>
            </a:r>
            <a:endParaRPr lang="es-AR" sz="10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E7593E58-C695-FF2B-1B30-D9E01B6A7FF2}"/>
              </a:ext>
            </a:extLst>
          </p:cNvPr>
          <p:cNvSpPr txBox="1"/>
          <p:nvPr/>
        </p:nvSpPr>
        <p:spPr>
          <a:xfrm>
            <a:off x="-33079" y="6623549"/>
            <a:ext cx="3466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IEE-SRA en base a </a:t>
            </a:r>
            <a:r>
              <a:rPr lang="es-ES" sz="10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SAGyP</a:t>
            </a:r>
            <a:endParaRPr lang="es-AR" sz="10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3" name="Gráfico 62">
            <a:extLst>
              <a:ext uri="{FF2B5EF4-FFF2-40B4-BE49-F238E27FC236}">
                <a16:creationId xmlns:a16="http://schemas.microsoft.com/office/drawing/2014/main" id="{E14B4F7F-3BAA-BB57-4D7D-9FD5E74B31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0781433"/>
              </p:ext>
            </p:extLst>
          </p:nvPr>
        </p:nvGraphicFramePr>
        <p:xfrm>
          <a:off x="6250689" y="3786818"/>
          <a:ext cx="5611785" cy="2893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</p:spTree>
    <p:extLst>
      <p:ext uri="{BB962C8B-B14F-4D97-AF65-F5344CB8AC3E}">
        <p14:creationId xmlns:p14="http://schemas.microsoft.com/office/powerpoint/2010/main" val="2735561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08AF6150-BB53-B080-F0B2-9F1B41DB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3889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latin typeface="Segoe UI" panose="020B0502040204020203" pitchFamily="34" charset="0"/>
                <a:cs typeface="Segoe UI" panose="020B0502040204020203" pitchFamily="34" charset="0"/>
              </a:rPr>
              <a:t>OPORTUNIDADES COMERCIALES</a:t>
            </a:r>
            <a:endParaRPr lang="es-AR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9219692-1357-277B-A04A-B92FB3F2B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2364" y="33219"/>
            <a:ext cx="816145" cy="56124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ADA8CB0-8D32-9DF0-1345-46D188C69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769479" y="56189"/>
            <a:ext cx="840157" cy="559667"/>
          </a:xfrm>
          <a:prstGeom prst="rect">
            <a:avLst/>
          </a:prstGeom>
        </p:spPr>
      </p:pic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CF27A51F-A5BD-397C-D3F9-759B6E7AD3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8619379"/>
              </p:ext>
            </p:extLst>
          </p:nvPr>
        </p:nvGraphicFramePr>
        <p:xfrm>
          <a:off x="6016283" y="3820969"/>
          <a:ext cx="6096000" cy="3037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AF91D5F4-C2E3-42EB-9BA4-F9C51F7767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216140"/>
              </p:ext>
            </p:extLst>
          </p:nvPr>
        </p:nvGraphicFramePr>
        <p:xfrm>
          <a:off x="6016283" y="643890"/>
          <a:ext cx="5983458" cy="3124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1C5F3397-AEA6-3616-0CA9-A9949500747F}"/>
              </a:ext>
            </a:extLst>
          </p:cNvPr>
          <p:cNvSpPr txBox="1"/>
          <p:nvPr/>
        </p:nvSpPr>
        <p:spPr>
          <a:xfrm>
            <a:off x="32825" y="696576"/>
            <a:ext cx="598345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Vemos oportunidades comerciales certeras en dos productos: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Por un lado, en la categoría de Otros quesos (040690), excluyendo los fundidos, rayados y demás, hay un gran diferencial en el precio. Durante los últimos 5 años, Georgia importó en promedio a </a:t>
            </a:r>
            <a:r>
              <a:rPr lang="es-ES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4.868 la tonelada, mientras que Argentina la vendió a </a:t>
            </a:r>
            <a:r>
              <a:rPr lang="es-ES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4.567, un 6% menos. Incluso, este último año, este diferencial alcanzó un 17%. La competencia es algo más complicada aquí, ya que consiste en Turquía y países europeos, todos contando con un arancel diferencial del 0% a la importación, mientras que a Argentina se le cobra 5%. Sin embargo, en el último año, el promedio de estos 5 mayores proveedores les ´vendió un 28% más caro que el precio argentino</a:t>
            </a:r>
          </a:p>
          <a:p>
            <a:pPr algn="just"/>
            <a:endParaRPr lang="es-E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Por el otro, aparece la manteca. En los últimos 5 años, en promedio Georgia paga por la tonelada de Manteca (040510) un total de </a:t>
            </a:r>
            <a:r>
              <a:rPr lang="es-ES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4.900, cuando Argentina la viene exportando a </a:t>
            </a:r>
            <a:r>
              <a:rPr lang="es-ES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4.400, un 10% más barata. Incluso, contamos con competidores cercanos, como son Uruguay y Paraguay, que se posicionan como segundo y tercer proveedor de Georgia aquí. Contamos con una ventaja comparativa, ya que el año pasado, le exportaron manteca por </a:t>
            </a:r>
            <a:r>
              <a:rPr lang="es-ES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5.200 y </a:t>
            </a:r>
            <a:r>
              <a:rPr lang="es-ES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5.400, respectivamente, mientras que Argentina vendió al exterior por </a:t>
            </a:r>
            <a:r>
              <a:rPr lang="es-ES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u$s</a:t>
            </a:r>
            <a:r>
              <a:rPr lang="es-E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4.905 la tonelada. </a:t>
            </a:r>
            <a:endParaRPr lang="es-AR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2840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1035</Words>
  <Application>Microsoft Office PowerPoint</Application>
  <PresentationFormat>Panorámica</PresentationFormat>
  <Paragraphs>71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Segoe UI</vt:lpstr>
      <vt:lpstr>Segoe UI Semibold</vt:lpstr>
      <vt:lpstr>Tema de Office</vt:lpstr>
      <vt:lpstr>Georgia</vt:lpstr>
      <vt:lpstr>ESTRUCTURA ECONÓMICA Y SOCIAL</vt:lpstr>
      <vt:lpstr>COMERCIO EXTERNO</vt:lpstr>
      <vt:lpstr>SOCIOS COMERCIALES</vt:lpstr>
      <vt:lpstr>RELACIÓN GEORGIA - ARGENTINA</vt:lpstr>
      <vt:lpstr>OPORTUNIDADES COMERCIALES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Georgia</dc:title>
  <dc:creator>Nicolas Ginatta</dc:creator>
  <cp:lastModifiedBy>Nicolas Ginatta</cp:lastModifiedBy>
  <cp:revision>3</cp:revision>
  <dcterms:created xsi:type="dcterms:W3CDTF">2023-09-25T17:24:30Z</dcterms:created>
  <dcterms:modified xsi:type="dcterms:W3CDTF">2023-09-26T20:40:27Z</dcterms:modified>
</cp:coreProperties>
</file>